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309" r:id="rId3"/>
    <p:sldId id="259" r:id="rId4"/>
    <p:sldId id="280" r:id="rId5"/>
    <p:sldId id="258" r:id="rId6"/>
    <p:sldId id="310" r:id="rId7"/>
    <p:sldId id="311" r:id="rId8"/>
    <p:sldId id="315" r:id="rId9"/>
    <p:sldId id="316" r:id="rId10"/>
    <p:sldId id="314" r:id="rId11"/>
    <p:sldId id="312" r:id="rId12"/>
    <p:sldId id="329" r:id="rId13"/>
    <p:sldId id="288" r:id="rId14"/>
    <p:sldId id="317" r:id="rId15"/>
    <p:sldId id="318" r:id="rId16"/>
    <p:sldId id="319" r:id="rId17"/>
    <p:sldId id="313" r:id="rId18"/>
    <p:sldId id="320" r:id="rId19"/>
    <p:sldId id="290" r:id="rId20"/>
    <p:sldId id="322" r:id="rId21"/>
    <p:sldId id="321" r:id="rId22"/>
    <p:sldId id="291" r:id="rId2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A8A8C"/>
    <a:srgbClr val="7F352F"/>
    <a:srgbClr val="EABDBE"/>
    <a:srgbClr val="E3A5A6"/>
    <a:srgbClr val="FFFCFB"/>
    <a:srgbClr val="FEF4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384" y="912"/>
      </p:cViewPr>
      <p:guideLst>
        <p:guide orient="horz" pos="2760"/>
        <p:guide pos="3840"/>
        <p:guide pos="1030"/>
        <p:guide pos="638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6" Type="http://schemas.openxmlformats.org/officeDocument/2006/relationships/tableStyles" Target="tableStyles.xml"/><Relationship Id="rId25" Type="http://schemas.openxmlformats.org/officeDocument/2006/relationships/viewProps" Target="viewProps.xml"/><Relationship Id="rId24" Type="http://schemas.openxmlformats.org/officeDocument/2006/relationships/presProps" Target="presProps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5" Type="http://schemas.openxmlformats.org/officeDocument/2006/relationships/image" Target="../media/image3.emf"/><Relationship Id="rId4" Type="http://schemas.openxmlformats.org/officeDocument/2006/relationships/image" Target="../media/image6.png"/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5" Type="http://schemas.openxmlformats.org/officeDocument/2006/relationships/image" Target="../media/image6.png"/><Relationship Id="rId4" Type="http://schemas.openxmlformats.org/officeDocument/2006/relationships/image" Target="../media/image3.emf"/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5" Type="http://schemas.openxmlformats.org/officeDocument/2006/relationships/image" Target="../media/image4.png"/><Relationship Id="rId4" Type="http://schemas.openxmlformats.org/officeDocument/2006/relationships/image" Target="../media/image3.emf"/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5" Type="http://schemas.openxmlformats.org/officeDocument/2006/relationships/image" Target="../media/image2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/>
          <p:cNvSpPr/>
          <p:nvPr userDrawn="1"/>
        </p:nvSpPr>
        <p:spPr>
          <a:xfrm>
            <a:off x="0" y="1082040"/>
            <a:ext cx="12192000" cy="4693920"/>
          </a:xfrm>
          <a:prstGeom prst="rect">
            <a:avLst/>
          </a:prstGeom>
          <a:solidFill>
            <a:srgbClr val="E3A5A6"/>
          </a:solidFill>
          <a:ln>
            <a:noFill/>
          </a:ln>
          <a:effectLst>
            <a:outerShdw blurRad="762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5608320" y="167638"/>
            <a:ext cx="1082040" cy="12298684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 rotWithShape="1">
          <a:blip r:embed="rId4"/>
          <a:srcRect l="25340" t="39818" r="-6844" b="8670"/>
          <a:stretch>
            <a:fillRect/>
          </a:stretch>
        </p:blipFill>
        <p:spPr>
          <a:xfrm>
            <a:off x="0" y="0"/>
            <a:ext cx="5142527" cy="3731741"/>
          </a:xfrm>
          <a:prstGeom prst="rect">
            <a:avLst/>
          </a:prstGeom>
          <a:effectLst>
            <a:outerShdw blurRad="190500" dist="38100" dir="2700000" algn="tl" rotWithShape="0">
              <a:prstClr val="black">
                <a:alpha val="21000"/>
              </a:prstClr>
            </a:outerShdw>
          </a:effectLst>
        </p:spPr>
      </p:pic>
      <p:pic>
        <p:nvPicPr>
          <p:cNvPr id="12" name="图片 11"/>
          <p:cNvPicPr>
            <a:picLocks noChangeAspect="1"/>
          </p:cNvPicPr>
          <p:nvPr userDrawn="1"/>
        </p:nvPicPr>
        <p:blipFill rotWithShape="1">
          <a:blip r:embed="rId5"/>
          <a:srcRect r="31133"/>
          <a:stretch>
            <a:fillRect/>
          </a:stretch>
        </p:blipFill>
        <p:spPr>
          <a:xfrm>
            <a:off x="9589162" y="0"/>
            <a:ext cx="2602838" cy="6863562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/>
          <p:cNvSpPr/>
          <p:nvPr userDrawn="1"/>
        </p:nvSpPr>
        <p:spPr>
          <a:xfrm>
            <a:off x="0" y="1386840"/>
            <a:ext cx="12192000" cy="4084320"/>
          </a:xfrm>
          <a:prstGeom prst="rect">
            <a:avLst/>
          </a:prstGeom>
          <a:solidFill>
            <a:srgbClr val="E3A5A6"/>
          </a:solidFill>
          <a:ln>
            <a:noFill/>
          </a:ln>
          <a:effectLst>
            <a:outerShdw blurRad="762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4766209" y="704950"/>
            <a:ext cx="1138782" cy="10671203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 rotWithShape="1">
          <a:blip r:embed="rId4"/>
          <a:srcRect r="24854"/>
          <a:stretch>
            <a:fillRect/>
          </a:stretch>
        </p:blipFill>
        <p:spPr>
          <a:xfrm>
            <a:off x="9401907" y="0"/>
            <a:ext cx="2766647" cy="6863562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 rotWithShape="1">
          <a:blip r:embed="rId5"/>
          <a:srcRect l="25340" t="39818" r="-6844" b="8670"/>
          <a:stretch>
            <a:fillRect/>
          </a:stretch>
        </p:blipFill>
        <p:spPr>
          <a:xfrm>
            <a:off x="-1" y="0"/>
            <a:ext cx="6752785" cy="4900246"/>
          </a:xfrm>
          <a:prstGeom prst="rect">
            <a:avLst/>
          </a:prstGeom>
          <a:effectLst>
            <a:outerShdw blurRad="190500" dist="38100" dir="2700000" algn="tl" rotWithShape="0">
              <a:prstClr val="black">
                <a:alpha val="21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7327810" y="-222068"/>
            <a:ext cx="377825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" name="Group 205"/>
          <p:cNvGrpSpPr/>
          <p:nvPr/>
        </p:nvGrpSpPr>
        <p:grpSpPr bwMode="auto">
          <a:xfrm>
            <a:off x="7327810" y="-222068"/>
            <a:ext cx="3781425" cy="6870700"/>
            <a:chOff x="5554" y="0"/>
            <a:chExt cx="2382" cy="4328"/>
          </a:xfrm>
        </p:grpSpPr>
        <p:sp>
          <p:nvSpPr>
            <p:cNvPr id="4156" name="Freeform 5"/>
            <p:cNvSpPr/>
            <p:nvPr/>
          </p:nvSpPr>
          <p:spPr bwMode="auto">
            <a:xfrm>
              <a:off x="7124" y="1714"/>
              <a:ext cx="812" cy="620"/>
            </a:xfrm>
            <a:custGeom>
              <a:avLst/>
              <a:gdLst>
                <a:gd name="T0" fmla="*/ 322 w 541"/>
                <a:gd name="T1" fmla="*/ 382 h 413"/>
                <a:gd name="T2" fmla="*/ 318 w 541"/>
                <a:gd name="T3" fmla="*/ 393 h 413"/>
                <a:gd name="T4" fmla="*/ 312 w 541"/>
                <a:gd name="T5" fmla="*/ 409 h 413"/>
                <a:gd name="T6" fmla="*/ 255 w 541"/>
                <a:gd name="T7" fmla="*/ 319 h 413"/>
                <a:gd name="T8" fmla="*/ 84 w 541"/>
                <a:gd name="T9" fmla="*/ 100 h 413"/>
                <a:gd name="T10" fmla="*/ 9 w 541"/>
                <a:gd name="T11" fmla="*/ 28 h 413"/>
                <a:gd name="T12" fmla="*/ 75 w 541"/>
                <a:gd name="T13" fmla="*/ 42 h 413"/>
                <a:gd name="T14" fmla="*/ 221 w 541"/>
                <a:gd name="T15" fmla="*/ 70 h 413"/>
                <a:gd name="T16" fmla="*/ 278 w 541"/>
                <a:gd name="T17" fmla="*/ 233 h 413"/>
                <a:gd name="T18" fmla="*/ 384 w 541"/>
                <a:gd name="T19" fmla="*/ 130 h 413"/>
                <a:gd name="T20" fmla="*/ 461 w 541"/>
                <a:gd name="T21" fmla="*/ 110 h 413"/>
                <a:gd name="T22" fmla="*/ 467 w 541"/>
                <a:gd name="T23" fmla="*/ 102 h 413"/>
                <a:gd name="T24" fmla="*/ 539 w 541"/>
                <a:gd name="T25" fmla="*/ 52 h 413"/>
                <a:gd name="T26" fmla="*/ 518 w 541"/>
                <a:gd name="T27" fmla="*/ 90 h 413"/>
                <a:gd name="T28" fmla="*/ 514 w 541"/>
                <a:gd name="T29" fmla="*/ 94 h 413"/>
                <a:gd name="T30" fmla="*/ 508 w 541"/>
                <a:gd name="T31" fmla="*/ 99 h 413"/>
                <a:gd name="T32" fmla="*/ 504 w 541"/>
                <a:gd name="T33" fmla="*/ 103 h 413"/>
                <a:gd name="T34" fmla="*/ 498 w 541"/>
                <a:gd name="T35" fmla="*/ 109 h 413"/>
                <a:gd name="T36" fmla="*/ 495 w 541"/>
                <a:gd name="T37" fmla="*/ 113 h 413"/>
                <a:gd name="T38" fmla="*/ 489 w 541"/>
                <a:gd name="T39" fmla="*/ 119 h 413"/>
                <a:gd name="T40" fmla="*/ 450 w 541"/>
                <a:gd name="T41" fmla="*/ 164 h 413"/>
                <a:gd name="T42" fmla="*/ 489 w 541"/>
                <a:gd name="T43" fmla="*/ 125 h 413"/>
                <a:gd name="T44" fmla="*/ 502 w 541"/>
                <a:gd name="T45" fmla="*/ 115 h 413"/>
                <a:gd name="T46" fmla="*/ 506 w 541"/>
                <a:gd name="T47" fmla="*/ 111 h 413"/>
                <a:gd name="T48" fmla="*/ 514 w 541"/>
                <a:gd name="T49" fmla="*/ 101 h 413"/>
                <a:gd name="T50" fmla="*/ 529 w 541"/>
                <a:gd name="T51" fmla="*/ 94 h 413"/>
                <a:gd name="T52" fmla="*/ 540 w 541"/>
                <a:gd name="T53" fmla="*/ 90 h 413"/>
                <a:gd name="T54" fmla="*/ 529 w 541"/>
                <a:gd name="T55" fmla="*/ 147 h 413"/>
                <a:gd name="T56" fmla="*/ 500 w 541"/>
                <a:gd name="T57" fmla="*/ 175 h 413"/>
                <a:gd name="T58" fmla="*/ 495 w 541"/>
                <a:gd name="T59" fmla="*/ 180 h 413"/>
                <a:gd name="T60" fmla="*/ 491 w 541"/>
                <a:gd name="T61" fmla="*/ 184 h 413"/>
                <a:gd name="T62" fmla="*/ 485 w 541"/>
                <a:gd name="T63" fmla="*/ 190 h 413"/>
                <a:gd name="T64" fmla="*/ 481 w 541"/>
                <a:gd name="T65" fmla="*/ 193 h 413"/>
                <a:gd name="T66" fmla="*/ 475 w 541"/>
                <a:gd name="T67" fmla="*/ 199 h 413"/>
                <a:gd name="T68" fmla="*/ 472 w 541"/>
                <a:gd name="T69" fmla="*/ 203 h 413"/>
                <a:gd name="T70" fmla="*/ 466 w 541"/>
                <a:gd name="T71" fmla="*/ 209 h 413"/>
                <a:gd name="T72" fmla="*/ 462 w 541"/>
                <a:gd name="T73" fmla="*/ 213 h 413"/>
                <a:gd name="T74" fmla="*/ 456 w 541"/>
                <a:gd name="T75" fmla="*/ 218 h 413"/>
                <a:gd name="T76" fmla="*/ 452 w 541"/>
                <a:gd name="T77" fmla="*/ 222 h 413"/>
                <a:gd name="T78" fmla="*/ 446 w 541"/>
                <a:gd name="T79" fmla="*/ 228 h 413"/>
                <a:gd name="T80" fmla="*/ 443 w 541"/>
                <a:gd name="T81" fmla="*/ 232 h 413"/>
                <a:gd name="T82" fmla="*/ 437 w 541"/>
                <a:gd name="T83" fmla="*/ 238 h 413"/>
                <a:gd name="T84" fmla="*/ 433 w 541"/>
                <a:gd name="T85" fmla="*/ 241 h 413"/>
                <a:gd name="T86" fmla="*/ 427 w 541"/>
                <a:gd name="T87" fmla="*/ 247 h 413"/>
                <a:gd name="T88" fmla="*/ 424 w 541"/>
                <a:gd name="T89" fmla="*/ 251 h 413"/>
                <a:gd name="T90" fmla="*/ 418 w 541"/>
                <a:gd name="T91" fmla="*/ 257 h 413"/>
                <a:gd name="T92" fmla="*/ 414 w 541"/>
                <a:gd name="T93" fmla="*/ 263 h 413"/>
                <a:gd name="T94" fmla="*/ 408 w 541"/>
                <a:gd name="T95" fmla="*/ 268 h 413"/>
                <a:gd name="T96" fmla="*/ 404 w 541"/>
                <a:gd name="T97" fmla="*/ 272 h 413"/>
                <a:gd name="T98" fmla="*/ 397 w 541"/>
                <a:gd name="T99" fmla="*/ 282 h 413"/>
                <a:gd name="T100" fmla="*/ 393 w 541"/>
                <a:gd name="T101" fmla="*/ 288 h 413"/>
                <a:gd name="T102" fmla="*/ 387 w 541"/>
                <a:gd name="T103" fmla="*/ 293 h 413"/>
                <a:gd name="T104" fmla="*/ 383 w 541"/>
                <a:gd name="T105" fmla="*/ 299 h 413"/>
                <a:gd name="T106" fmla="*/ 377 w 541"/>
                <a:gd name="T107" fmla="*/ 307 h 413"/>
                <a:gd name="T108" fmla="*/ 374 w 541"/>
                <a:gd name="T109" fmla="*/ 312 h 413"/>
                <a:gd name="T110" fmla="*/ 368 w 541"/>
                <a:gd name="T111" fmla="*/ 318 h 413"/>
                <a:gd name="T112" fmla="*/ 364 w 541"/>
                <a:gd name="T113" fmla="*/ 324 h 413"/>
                <a:gd name="T114" fmla="*/ 358 w 541"/>
                <a:gd name="T115" fmla="*/ 332 h 413"/>
                <a:gd name="T116" fmla="*/ 355 w 541"/>
                <a:gd name="T117" fmla="*/ 338 h 413"/>
                <a:gd name="T118" fmla="*/ 343 w 541"/>
                <a:gd name="T119" fmla="*/ 347 h 413"/>
                <a:gd name="T120" fmla="*/ 339 w 541"/>
                <a:gd name="T121" fmla="*/ 351 h 413"/>
                <a:gd name="T122" fmla="*/ 331 w 541"/>
                <a:gd name="T123" fmla="*/ 361 h 413"/>
                <a:gd name="T124" fmla="*/ 328 w 541"/>
                <a:gd name="T125" fmla="*/ 3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1" h="413">
                  <a:moveTo>
                    <a:pt x="326" y="370"/>
                  </a:moveTo>
                  <a:cubicBezTo>
                    <a:pt x="325" y="371"/>
                    <a:pt x="325" y="371"/>
                    <a:pt x="326" y="372"/>
                  </a:cubicBezTo>
                  <a:cubicBezTo>
                    <a:pt x="325" y="373"/>
                    <a:pt x="325" y="375"/>
                    <a:pt x="324" y="376"/>
                  </a:cubicBezTo>
                  <a:cubicBezTo>
                    <a:pt x="324" y="376"/>
                    <a:pt x="324" y="376"/>
                    <a:pt x="324" y="376"/>
                  </a:cubicBezTo>
                  <a:cubicBezTo>
                    <a:pt x="322" y="377"/>
                    <a:pt x="324" y="380"/>
                    <a:pt x="322" y="382"/>
                  </a:cubicBezTo>
                  <a:cubicBezTo>
                    <a:pt x="322" y="382"/>
                    <a:pt x="322" y="382"/>
                    <a:pt x="322" y="382"/>
                  </a:cubicBezTo>
                  <a:cubicBezTo>
                    <a:pt x="320" y="383"/>
                    <a:pt x="322" y="386"/>
                    <a:pt x="320" y="387"/>
                  </a:cubicBezTo>
                  <a:cubicBezTo>
                    <a:pt x="320" y="387"/>
                    <a:pt x="320" y="387"/>
                    <a:pt x="320" y="387"/>
                  </a:cubicBezTo>
                  <a:cubicBezTo>
                    <a:pt x="318" y="389"/>
                    <a:pt x="320" y="392"/>
                    <a:pt x="318" y="393"/>
                  </a:cubicBezTo>
                  <a:cubicBezTo>
                    <a:pt x="318" y="393"/>
                    <a:pt x="318" y="393"/>
                    <a:pt x="318" y="393"/>
                  </a:cubicBezTo>
                  <a:cubicBezTo>
                    <a:pt x="316" y="395"/>
                    <a:pt x="318" y="398"/>
                    <a:pt x="316" y="399"/>
                  </a:cubicBezTo>
                  <a:cubicBezTo>
                    <a:pt x="316" y="399"/>
                    <a:pt x="316" y="399"/>
                    <a:pt x="316" y="399"/>
                  </a:cubicBezTo>
                  <a:cubicBezTo>
                    <a:pt x="314" y="401"/>
                    <a:pt x="316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3" y="406"/>
                    <a:pt x="313" y="408"/>
                    <a:pt x="312" y="409"/>
                  </a:cubicBezTo>
                  <a:cubicBezTo>
                    <a:pt x="306" y="411"/>
                    <a:pt x="299" y="413"/>
                    <a:pt x="293" y="411"/>
                  </a:cubicBezTo>
                  <a:cubicBezTo>
                    <a:pt x="287" y="409"/>
                    <a:pt x="284" y="404"/>
                    <a:pt x="283" y="399"/>
                  </a:cubicBezTo>
                  <a:cubicBezTo>
                    <a:pt x="281" y="395"/>
                    <a:pt x="281" y="391"/>
                    <a:pt x="281" y="387"/>
                  </a:cubicBezTo>
                  <a:cubicBezTo>
                    <a:pt x="283" y="372"/>
                    <a:pt x="278" y="359"/>
                    <a:pt x="273" y="347"/>
                  </a:cubicBezTo>
                  <a:cubicBezTo>
                    <a:pt x="268" y="337"/>
                    <a:pt x="262" y="328"/>
                    <a:pt x="255" y="319"/>
                  </a:cubicBezTo>
                  <a:cubicBezTo>
                    <a:pt x="248" y="310"/>
                    <a:pt x="241" y="299"/>
                    <a:pt x="231" y="292"/>
                  </a:cubicBezTo>
                  <a:cubicBezTo>
                    <a:pt x="227" y="288"/>
                    <a:pt x="223" y="284"/>
                    <a:pt x="219" y="280"/>
                  </a:cubicBezTo>
                  <a:cubicBezTo>
                    <a:pt x="219" y="279"/>
                    <a:pt x="218" y="278"/>
                    <a:pt x="217" y="276"/>
                  </a:cubicBezTo>
                  <a:cubicBezTo>
                    <a:pt x="193" y="241"/>
                    <a:pt x="173" y="203"/>
                    <a:pt x="152" y="167"/>
                  </a:cubicBezTo>
                  <a:cubicBezTo>
                    <a:pt x="135" y="138"/>
                    <a:pt x="111" y="118"/>
                    <a:pt x="84" y="100"/>
                  </a:cubicBezTo>
                  <a:cubicBezTo>
                    <a:pt x="82" y="99"/>
                    <a:pt x="81" y="97"/>
                    <a:pt x="80" y="95"/>
                  </a:cubicBezTo>
                  <a:cubicBezTo>
                    <a:pt x="71" y="87"/>
                    <a:pt x="63" y="78"/>
                    <a:pt x="51" y="72"/>
                  </a:cubicBezTo>
                  <a:cubicBezTo>
                    <a:pt x="48" y="70"/>
                    <a:pt x="45" y="68"/>
                    <a:pt x="43" y="65"/>
                  </a:cubicBezTo>
                  <a:cubicBezTo>
                    <a:pt x="38" y="57"/>
                    <a:pt x="29" y="54"/>
                    <a:pt x="23" y="47"/>
                  </a:cubicBezTo>
                  <a:cubicBezTo>
                    <a:pt x="19" y="41"/>
                    <a:pt x="14" y="34"/>
                    <a:pt x="9" y="28"/>
                  </a:cubicBezTo>
                  <a:cubicBezTo>
                    <a:pt x="5" y="23"/>
                    <a:pt x="0" y="18"/>
                    <a:pt x="1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18" y="1"/>
                    <a:pt x="22" y="5"/>
                    <a:pt x="25" y="10"/>
                  </a:cubicBezTo>
                  <a:cubicBezTo>
                    <a:pt x="33" y="20"/>
                    <a:pt x="43" y="28"/>
                    <a:pt x="53" y="35"/>
                  </a:cubicBezTo>
                  <a:cubicBezTo>
                    <a:pt x="60" y="39"/>
                    <a:pt x="67" y="42"/>
                    <a:pt x="75" y="42"/>
                  </a:cubicBezTo>
                  <a:cubicBezTo>
                    <a:pt x="127" y="42"/>
                    <a:pt x="168" y="65"/>
                    <a:pt x="200" y="105"/>
                  </a:cubicBezTo>
                  <a:cubicBezTo>
                    <a:pt x="203" y="108"/>
                    <a:pt x="206" y="111"/>
                    <a:pt x="209" y="115"/>
                  </a:cubicBezTo>
                  <a:cubicBezTo>
                    <a:pt x="212" y="103"/>
                    <a:pt x="208" y="90"/>
                    <a:pt x="208" y="78"/>
                  </a:cubicBezTo>
                  <a:cubicBezTo>
                    <a:pt x="208" y="74"/>
                    <a:pt x="207" y="71"/>
                    <a:pt x="210" y="68"/>
                  </a:cubicBezTo>
                  <a:cubicBezTo>
                    <a:pt x="214" y="65"/>
                    <a:pt x="218" y="67"/>
                    <a:pt x="221" y="70"/>
                  </a:cubicBezTo>
                  <a:cubicBezTo>
                    <a:pt x="222" y="72"/>
                    <a:pt x="224" y="73"/>
                    <a:pt x="226" y="72"/>
                  </a:cubicBezTo>
                  <a:cubicBezTo>
                    <a:pt x="232" y="72"/>
                    <a:pt x="235" y="75"/>
                    <a:pt x="236" y="81"/>
                  </a:cubicBezTo>
                  <a:cubicBezTo>
                    <a:pt x="229" y="103"/>
                    <a:pt x="233" y="126"/>
                    <a:pt x="236" y="148"/>
                  </a:cubicBezTo>
                  <a:cubicBezTo>
                    <a:pt x="237" y="155"/>
                    <a:pt x="241" y="161"/>
                    <a:pt x="244" y="166"/>
                  </a:cubicBezTo>
                  <a:cubicBezTo>
                    <a:pt x="257" y="188"/>
                    <a:pt x="270" y="209"/>
                    <a:pt x="278" y="233"/>
                  </a:cubicBezTo>
                  <a:cubicBezTo>
                    <a:pt x="279" y="235"/>
                    <a:pt x="280" y="238"/>
                    <a:pt x="282" y="239"/>
                  </a:cubicBezTo>
                  <a:cubicBezTo>
                    <a:pt x="285" y="239"/>
                    <a:pt x="286" y="235"/>
                    <a:pt x="288" y="233"/>
                  </a:cubicBezTo>
                  <a:cubicBezTo>
                    <a:pt x="311" y="202"/>
                    <a:pt x="335" y="171"/>
                    <a:pt x="356" y="139"/>
                  </a:cubicBezTo>
                  <a:cubicBezTo>
                    <a:pt x="358" y="135"/>
                    <a:pt x="362" y="132"/>
                    <a:pt x="365" y="129"/>
                  </a:cubicBezTo>
                  <a:cubicBezTo>
                    <a:pt x="372" y="126"/>
                    <a:pt x="378" y="130"/>
                    <a:pt x="384" y="130"/>
                  </a:cubicBezTo>
                  <a:cubicBezTo>
                    <a:pt x="385" y="130"/>
                    <a:pt x="386" y="130"/>
                    <a:pt x="387" y="130"/>
                  </a:cubicBezTo>
                  <a:cubicBezTo>
                    <a:pt x="388" y="129"/>
                    <a:pt x="389" y="129"/>
                    <a:pt x="390" y="129"/>
                  </a:cubicBezTo>
                  <a:cubicBezTo>
                    <a:pt x="392" y="129"/>
                    <a:pt x="393" y="129"/>
                    <a:pt x="394" y="129"/>
                  </a:cubicBezTo>
                  <a:cubicBezTo>
                    <a:pt x="417" y="127"/>
                    <a:pt x="439" y="123"/>
                    <a:pt x="459" y="111"/>
                  </a:cubicBezTo>
                  <a:cubicBezTo>
                    <a:pt x="460" y="111"/>
                    <a:pt x="461" y="110"/>
                    <a:pt x="461" y="110"/>
                  </a:cubicBezTo>
                  <a:cubicBezTo>
                    <a:pt x="462" y="109"/>
                    <a:pt x="462" y="108"/>
                    <a:pt x="463" y="108"/>
                  </a:cubicBezTo>
                  <a:cubicBezTo>
                    <a:pt x="463" y="107"/>
                    <a:pt x="463" y="107"/>
                    <a:pt x="464" y="107"/>
                  </a:cubicBezTo>
                  <a:cubicBezTo>
                    <a:pt x="464" y="106"/>
                    <a:pt x="465" y="106"/>
                    <a:pt x="465" y="105"/>
                  </a:cubicBezTo>
                  <a:cubicBezTo>
                    <a:pt x="465" y="105"/>
                    <a:pt x="466" y="104"/>
                    <a:pt x="466" y="104"/>
                  </a:cubicBezTo>
                  <a:cubicBezTo>
                    <a:pt x="466" y="103"/>
                    <a:pt x="467" y="103"/>
                    <a:pt x="467" y="102"/>
                  </a:cubicBezTo>
                  <a:cubicBezTo>
                    <a:pt x="469" y="101"/>
                    <a:pt x="471" y="99"/>
                    <a:pt x="472" y="97"/>
                  </a:cubicBezTo>
                  <a:cubicBezTo>
                    <a:pt x="474" y="94"/>
                    <a:pt x="478" y="93"/>
                    <a:pt x="480" y="91"/>
                  </a:cubicBezTo>
                  <a:cubicBezTo>
                    <a:pt x="485" y="90"/>
                    <a:pt x="488" y="87"/>
                    <a:pt x="492" y="85"/>
                  </a:cubicBezTo>
                  <a:cubicBezTo>
                    <a:pt x="506" y="79"/>
                    <a:pt x="520" y="72"/>
                    <a:pt x="529" y="58"/>
                  </a:cubicBezTo>
                  <a:cubicBezTo>
                    <a:pt x="531" y="55"/>
                    <a:pt x="533" y="50"/>
                    <a:pt x="539" y="52"/>
                  </a:cubicBezTo>
                  <a:cubicBezTo>
                    <a:pt x="539" y="52"/>
                    <a:pt x="539" y="52"/>
                    <a:pt x="539" y="52"/>
                  </a:cubicBezTo>
                  <a:cubicBezTo>
                    <a:pt x="541" y="62"/>
                    <a:pt x="539" y="70"/>
                    <a:pt x="531" y="76"/>
                  </a:cubicBezTo>
                  <a:cubicBezTo>
                    <a:pt x="526" y="79"/>
                    <a:pt x="523" y="84"/>
                    <a:pt x="519" y="88"/>
                  </a:cubicBezTo>
                  <a:cubicBezTo>
                    <a:pt x="520" y="88"/>
                    <a:pt x="520" y="88"/>
                    <a:pt x="520" y="88"/>
                  </a:cubicBezTo>
                  <a:cubicBezTo>
                    <a:pt x="519" y="89"/>
                    <a:pt x="518" y="89"/>
                    <a:pt x="518" y="90"/>
                  </a:cubicBezTo>
                  <a:cubicBezTo>
                    <a:pt x="518" y="90"/>
                    <a:pt x="518" y="90"/>
                    <a:pt x="518" y="90"/>
                  </a:cubicBezTo>
                  <a:cubicBezTo>
                    <a:pt x="517" y="91"/>
                    <a:pt x="516" y="91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4" y="93"/>
                    <a:pt x="514" y="94"/>
                  </a:cubicBezTo>
                  <a:cubicBezTo>
                    <a:pt x="514" y="94"/>
                    <a:pt x="514" y="94"/>
                    <a:pt x="514" y="94"/>
                  </a:cubicBezTo>
                  <a:cubicBezTo>
                    <a:pt x="513" y="94"/>
                    <a:pt x="513" y="95"/>
                    <a:pt x="512" y="96"/>
                  </a:cubicBezTo>
                  <a:cubicBezTo>
                    <a:pt x="512" y="95"/>
                    <a:pt x="512" y="95"/>
                    <a:pt x="512" y="95"/>
                  </a:cubicBezTo>
                  <a:cubicBezTo>
                    <a:pt x="511" y="96"/>
                    <a:pt x="511" y="97"/>
                    <a:pt x="510" y="98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09" y="98"/>
                    <a:pt x="509" y="99"/>
                    <a:pt x="508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7" y="100"/>
                    <a:pt x="507" y="101"/>
                    <a:pt x="506" y="101"/>
                  </a:cubicBezTo>
                  <a:cubicBezTo>
                    <a:pt x="506" y="101"/>
                    <a:pt x="506" y="101"/>
                    <a:pt x="506" y="101"/>
                  </a:cubicBezTo>
                  <a:cubicBezTo>
                    <a:pt x="506" y="102"/>
                    <a:pt x="505" y="103"/>
                    <a:pt x="504" y="103"/>
                  </a:cubicBezTo>
                  <a:cubicBezTo>
                    <a:pt x="504" y="103"/>
                    <a:pt x="504" y="103"/>
                    <a:pt x="504" y="103"/>
                  </a:cubicBezTo>
                  <a:cubicBezTo>
                    <a:pt x="504" y="104"/>
                    <a:pt x="503" y="105"/>
                    <a:pt x="502" y="105"/>
                  </a:cubicBezTo>
                  <a:cubicBezTo>
                    <a:pt x="502" y="105"/>
                    <a:pt x="502" y="105"/>
                    <a:pt x="502" y="105"/>
                  </a:cubicBezTo>
                  <a:cubicBezTo>
                    <a:pt x="502" y="106"/>
                    <a:pt x="501" y="107"/>
                    <a:pt x="500" y="107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8"/>
                    <a:pt x="499" y="109"/>
                    <a:pt x="498" y="109"/>
                  </a:cubicBezTo>
                  <a:cubicBezTo>
                    <a:pt x="498" y="109"/>
                    <a:pt x="498" y="109"/>
                    <a:pt x="498" y="109"/>
                  </a:cubicBezTo>
                  <a:cubicBezTo>
                    <a:pt x="498" y="110"/>
                    <a:pt x="497" y="110"/>
                    <a:pt x="496" y="111"/>
                  </a:cubicBezTo>
                  <a:cubicBezTo>
                    <a:pt x="497" y="111"/>
                    <a:pt x="497" y="111"/>
                    <a:pt x="497" y="111"/>
                  </a:cubicBezTo>
                  <a:cubicBezTo>
                    <a:pt x="496" y="112"/>
                    <a:pt x="495" y="112"/>
                    <a:pt x="494" y="113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4" y="114"/>
                    <a:pt x="493" y="114"/>
                    <a:pt x="493" y="115"/>
                  </a:cubicBezTo>
                  <a:cubicBezTo>
                    <a:pt x="493" y="115"/>
                    <a:pt x="493" y="115"/>
                    <a:pt x="493" y="115"/>
                  </a:cubicBezTo>
                  <a:cubicBezTo>
                    <a:pt x="492" y="116"/>
                    <a:pt x="491" y="116"/>
                    <a:pt x="491" y="117"/>
                  </a:cubicBezTo>
                  <a:cubicBezTo>
                    <a:pt x="491" y="117"/>
                    <a:pt x="491" y="117"/>
                    <a:pt x="491" y="117"/>
                  </a:cubicBezTo>
                  <a:cubicBezTo>
                    <a:pt x="490" y="117"/>
                    <a:pt x="490" y="118"/>
                    <a:pt x="489" y="119"/>
                  </a:cubicBezTo>
                  <a:cubicBezTo>
                    <a:pt x="489" y="119"/>
                    <a:pt x="489" y="119"/>
                    <a:pt x="489" y="119"/>
                  </a:cubicBezTo>
                  <a:cubicBezTo>
                    <a:pt x="488" y="119"/>
                    <a:pt x="488" y="120"/>
                    <a:pt x="487" y="121"/>
                  </a:cubicBezTo>
                  <a:cubicBezTo>
                    <a:pt x="487" y="120"/>
                    <a:pt x="487" y="120"/>
                    <a:pt x="487" y="120"/>
                  </a:cubicBezTo>
                  <a:cubicBezTo>
                    <a:pt x="483" y="129"/>
                    <a:pt x="477" y="135"/>
                    <a:pt x="471" y="141"/>
                  </a:cubicBezTo>
                  <a:cubicBezTo>
                    <a:pt x="463" y="148"/>
                    <a:pt x="457" y="156"/>
                    <a:pt x="450" y="164"/>
                  </a:cubicBezTo>
                  <a:cubicBezTo>
                    <a:pt x="449" y="165"/>
                    <a:pt x="447" y="166"/>
                    <a:pt x="446" y="167"/>
                  </a:cubicBezTo>
                  <a:cubicBezTo>
                    <a:pt x="447" y="166"/>
                    <a:pt x="449" y="165"/>
                    <a:pt x="450" y="164"/>
                  </a:cubicBezTo>
                  <a:cubicBezTo>
                    <a:pt x="459" y="151"/>
                    <a:pt x="472" y="142"/>
                    <a:pt x="481" y="129"/>
                  </a:cubicBezTo>
                  <a:cubicBezTo>
                    <a:pt x="483" y="127"/>
                    <a:pt x="486" y="125"/>
                    <a:pt x="489" y="125"/>
                  </a:cubicBezTo>
                  <a:cubicBezTo>
                    <a:pt x="489" y="125"/>
                    <a:pt x="489" y="125"/>
                    <a:pt x="489" y="125"/>
                  </a:cubicBezTo>
                  <a:cubicBezTo>
                    <a:pt x="490" y="123"/>
                    <a:pt x="492" y="124"/>
                    <a:pt x="493" y="123"/>
                  </a:cubicBezTo>
                  <a:cubicBezTo>
                    <a:pt x="493" y="123"/>
                    <a:pt x="493" y="123"/>
                    <a:pt x="493" y="123"/>
                  </a:cubicBezTo>
                  <a:cubicBezTo>
                    <a:pt x="495" y="121"/>
                    <a:pt x="498" y="119"/>
                    <a:pt x="500" y="117"/>
                  </a:cubicBezTo>
                  <a:cubicBezTo>
                    <a:pt x="500" y="117"/>
                    <a:pt x="500" y="117"/>
                    <a:pt x="500" y="117"/>
                  </a:cubicBezTo>
                  <a:cubicBezTo>
                    <a:pt x="501" y="116"/>
                    <a:pt x="502" y="116"/>
                    <a:pt x="502" y="115"/>
                  </a:cubicBezTo>
                  <a:cubicBezTo>
                    <a:pt x="502" y="115"/>
                    <a:pt x="502" y="115"/>
                    <a:pt x="502" y="115"/>
                  </a:cubicBezTo>
                  <a:cubicBezTo>
                    <a:pt x="503" y="114"/>
                    <a:pt x="504" y="114"/>
                    <a:pt x="504" y="113"/>
                  </a:cubicBezTo>
                  <a:cubicBezTo>
                    <a:pt x="504" y="113"/>
                    <a:pt x="504" y="113"/>
                    <a:pt x="504" y="113"/>
                  </a:cubicBezTo>
                  <a:cubicBezTo>
                    <a:pt x="505" y="112"/>
                    <a:pt x="505" y="112"/>
                    <a:pt x="506" y="111"/>
                  </a:cubicBezTo>
                  <a:cubicBezTo>
                    <a:pt x="506" y="111"/>
                    <a:pt x="506" y="111"/>
                    <a:pt x="506" y="111"/>
                  </a:cubicBezTo>
                  <a:cubicBezTo>
                    <a:pt x="508" y="109"/>
                    <a:pt x="508" y="107"/>
                    <a:pt x="510" y="105"/>
                  </a:cubicBezTo>
                  <a:cubicBezTo>
                    <a:pt x="510" y="105"/>
                    <a:pt x="510" y="105"/>
                    <a:pt x="510" y="105"/>
                  </a:cubicBezTo>
                  <a:cubicBezTo>
                    <a:pt x="511" y="105"/>
                    <a:pt x="511" y="104"/>
                    <a:pt x="512" y="103"/>
                  </a:cubicBezTo>
                  <a:cubicBezTo>
                    <a:pt x="512" y="103"/>
                    <a:pt x="512" y="103"/>
                    <a:pt x="512" y="103"/>
                  </a:cubicBezTo>
                  <a:cubicBezTo>
                    <a:pt x="513" y="103"/>
                    <a:pt x="513" y="102"/>
                    <a:pt x="514" y="101"/>
                  </a:cubicBezTo>
                  <a:cubicBezTo>
                    <a:pt x="514" y="102"/>
                    <a:pt x="514" y="102"/>
                    <a:pt x="514" y="102"/>
                  </a:cubicBezTo>
                  <a:cubicBezTo>
                    <a:pt x="516" y="99"/>
                    <a:pt x="519" y="99"/>
                    <a:pt x="522" y="98"/>
                  </a:cubicBezTo>
                  <a:cubicBezTo>
                    <a:pt x="522" y="98"/>
                    <a:pt x="522" y="98"/>
                    <a:pt x="522" y="98"/>
                  </a:cubicBezTo>
                  <a:cubicBezTo>
                    <a:pt x="524" y="96"/>
                    <a:pt x="527" y="96"/>
                    <a:pt x="529" y="94"/>
                  </a:cubicBezTo>
                  <a:cubicBezTo>
                    <a:pt x="529" y="94"/>
                    <a:pt x="529" y="94"/>
                    <a:pt x="529" y="94"/>
                  </a:cubicBezTo>
                  <a:cubicBezTo>
                    <a:pt x="530" y="93"/>
                    <a:pt x="530" y="92"/>
                    <a:pt x="531" y="92"/>
                  </a:cubicBezTo>
                  <a:cubicBezTo>
                    <a:pt x="531" y="92"/>
                    <a:pt x="531" y="92"/>
                    <a:pt x="531" y="92"/>
                  </a:cubicBezTo>
                  <a:cubicBezTo>
                    <a:pt x="533" y="90"/>
                    <a:pt x="535" y="89"/>
                    <a:pt x="537" y="88"/>
                  </a:cubicBezTo>
                  <a:cubicBezTo>
                    <a:pt x="537" y="88"/>
                    <a:pt x="537" y="88"/>
                    <a:pt x="537" y="88"/>
                  </a:cubicBezTo>
                  <a:cubicBezTo>
                    <a:pt x="538" y="88"/>
                    <a:pt x="540" y="88"/>
                    <a:pt x="540" y="90"/>
                  </a:cubicBezTo>
                  <a:cubicBezTo>
                    <a:pt x="539" y="107"/>
                    <a:pt x="541" y="124"/>
                    <a:pt x="539" y="142"/>
                  </a:cubicBezTo>
                  <a:cubicBezTo>
                    <a:pt x="539" y="142"/>
                    <a:pt x="539" y="142"/>
                    <a:pt x="539" y="142"/>
                  </a:cubicBezTo>
                  <a:cubicBezTo>
                    <a:pt x="537" y="143"/>
                    <a:pt x="535" y="144"/>
                    <a:pt x="533" y="145"/>
                  </a:cubicBezTo>
                  <a:cubicBezTo>
                    <a:pt x="533" y="145"/>
                    <a:pt x="533" y="145"/>
                    <a:pt x="533" y="145"/>
                  </a:cubicBezTo>
                  <a:cubicBezTo>
                    <a:pt x="532" y="147"/>
                    <a:pt x="530" y="146"/>
                    <a:pt x="529" y="147"/>
                  </a:cubicBezTo>
                  <a:cubicBezTo>
                    <a:pt x="529" y="147"/>
                    <a:pt x="529" y="147"/>
                    <a:pt x="529" y="147"/>
                  </a:cubicBezTo>
                  <a:cubicBezTo>
                    <a:pt x="529" y="148"/>
                    <a:pt x="528" y="149"/>
                    <a:pt x="527" y="149"/>
                  </a:cubicBezTo>
                  <a:cubicBezTo>
                    <a:pt x="527" y="149"/>
                    <a:pt x="527" y="149"/>
                    <a:pt x="527" y="149"/>
                  </a:cubicBezTo>
                  <a:cubicBezTo>
                    <a:pt x="518" y="157"/>
                    <a:pt x="510" y="167"/>
                    <a:pt x="501" y="174"/>
                  </a:cubicBezTo>
                  <a:cubicBezTo>
                    <a:pt x="500" y="175"/>
                    <a:pt x="500" y="175"/>
                    <a:pt x="500" y="175"/>
                  </a:cubicBezTo>
                  <a:cubicBezTo>
                    <a:pt x="500" y="175"/>
                    <a:pt x="499" y="176"/>
                    <a:pt x="499" y="176"/>
                  </a:cubicBezTo>
                  <a:cubicBezTo>
                    <a:pt x="498" y="176"/>
                    <a:pt x="498" y="176"/>
                    <a:pt x="498" y="176"/>
                  </a:cubicBezTo>
                  <a:cubicBezTo>
                    <a:pt x="498" y="177"/>
                    <a:pt x="497" y="178"/>
                    <a:pt x="497" y="178"/>
                  </a:cubicBezTo>
                  <a:cubicBezTo>
                    <a:pt x="497" y="178"/>
                    <a:pt x="497" y="178"/>
                    <a:pt x="497" y="178"/>
                  </a:cubicBezTo>
                  <a:cubicBezTo>
                    <a:pt x="496" y="179"/>
                    <a:pt x="495" y="180"/>
                    <a:pt x="495" y="180"/>
                  </a:cubicBezTo>
                  <a:cubicBezTo>
                    <a:pt x="495" y="180"/>
                    <a:pt x="495" y="180"/>
                    <a:pt x="495" y="180"/>
                  </a:cubicBezTo>
                  <a:cubicBezTo>
                    <a:pt x="494" y="181"/>
                    <a:pt x="493" y="181"/>
                    <a:pt x="493" y="182"/>
                  </a:cubicBezTo>
                  <a:cubicBezTo>
                    <a:pt x="493" y="182"/>
                    <a:pt x="493" y="182"/>
                    <a:pt x="493" y="182"/>
                  </a:cubicBezTo>
                  <a:cubicBezTo>
                    <a:pt x="492" y="183"/>
                    <a:pt x="491" y="183"/>
                    <a:pt x="491" y="184"/>
                  </a:cubicBezTo>
                  <a:cubicBezTo>
                    <a:pt x="491" y="184"/>
                    <a:pt x="491" y="184"/>
                    <a:pt x="491" y="184"/>
                  </a:cubicBezTo>
                  <a:cubicBezTo>
                    <a:pt x="490" y="185"/>
                    <a:pt x="490" y="185"/>
                    <a:pt x="489" y="186"/>
                  </a:cubicBezTo>
                  <a:cubicBezTo>
                    <a:pt x="489" y="186"/>
                    <a:pt x="489" y="186"/>
                    <a:pt x="489" y="186"/>
                  </a:cubicBezTo>
                  <a:cubicBezTo>
                    <a:pt x="488" y="187"/>
                    <a:pt x="488" y="187"/>
                    <a:pt x="487" y="188"/>
                  </a:cubicBezTo>
                  <a:cubicBezTo>
                    <a:pt x="487" y="188"/>
                    <a:pt x="487" y="188"/>
                    <a:pt x="487" y="188"/>
                  </a:cubicBezTo>
                  <a:cubicBezTo>
                    <a:pt x="486" y="188"/>
                    <a:pt x="486" y="189"/>
                    <a:pt x="485" y="190"/>
                  </a:cubicBezTo>
                  <a:cubicBezTo>
                    <a:pt x="485" y="190"/>
                    <a:pt x="485" y="190"/>
                    <a:pt x="485" y="190"/>
                  </a:cubicBezTo>
                  <a:cubicBezTo>
                    <a:pt x="484" y="190"/>
                    <a:pt x="484" y="191"/>
                    <a:pt x="483" y="192"/>
                  </a:cubicBezTo>
                  <a:cubicBezTo>
                    <a:pt x="483" y="192"/>
                    <a:pt x="483" y="192"/>
                    <a:pt x="483" y="192"/>
                  </a:cubicBezTo>
                  <a:cubicBezTo>
                    <a:pt x="483" y="192"/>
                    <a:pt x="482" y="193"/>
                    <a:pt x="481" y="194"/>
                  </a:cubicBezTo>
                  <a:cubicBezTo>
                    <a:pt x="481" y="193"/>
                    <a:pt x="481" y="193"/>
                    <a:pt x="481" y="193"/>
                  </a:cubicBezTo>
                  <a:cubicBezTo>
                    <a:pt x="481" y="194"/>
                    <a:pt x="480" y="195"/>
                    <a:pt x="479" y="195"/>
                  </a:cubicBezTo>
                  <a:cubicBezTo>
                    <a:pt x="479" y="195"/>
                    <a:pt x="479" y="195"/>
                    <a:pt x="479" y="195"/>
                  </a:cubicBezTo>
                  <a:cubicBezTo>
                    <a:pt x="479" y="196"/>
                    <a:pt x="478" y="197"/>
                    <a:pt x="477" y="197"/>
                  </a:cubicBezTo>
                  <a:cubicBezTo>
                    <a:pt x="477" y="197"/>
                    <a:pt x="477" y="197"/>
                    <a:pt x="477" y="197"/>
                  </a:cubicBezTo>
                  <a:cubicBezTo>
                    <a:pt x="477" y="198"/>
                    <a:pt x="476" y="199"/>
                    <a:pt x="475" y="199"/>
                  </a:cubicBezTo>
                  <a:cubicBezTo>
                    <a:pt x="475" y="199"/>
                    <a:pt x="475" y="199"/>
                    <a:pt x="475" y="199"/>
                  </a:cubicBezTo>
                  <a:cubicBezTo>
                    <a:pt x="475" y="200"/>
                    <a:pt x="474" y="201"/>
                    <a:pt x="473" y="201"/>
                  </a:cubicBezTo>
                  <a:cubicBezTo>
                    <a:pt x="473" y="201"/>
                    <a:pt x="473" y="201"/>
                    <a:pt x="473" y="201"/>
                  </a:cubicBezTo>
                  <a:cubicBezTo>
                    <a:pt x="473" y="202"/>
                    <a:pt x="472" y="203"/>
                    <a:pt x="471" y="203"/>
                  </a:cubicBezTo>
                  <a:cubicBezTo>
                    <a:pt x="472" y="203"/>
                    <a:pt x="472" y="203"/>
                    <a:pt x="472" y="203"/>
                  </a:cubicBezTo>
                  <a:cubicBezTo>
                    <a:pt x="471" y="204"/>
                    <a:pt x="470" y="205"/>
                    <a:pt x="470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9" y="206"/>
                    <a:pt x="468" y="206"/>
                    <a:pt x="468" y="207"/>
                  </a:cubicBezTo>
                  <a:cubicBezTo>
                    <a:pt x="468" y="207"/>
                    <a:pt x="468" y="207"/>
                    <a:pt x="468" y="207"/>
                  </a:cubicBezTo>
                  <a:cubicBezTo>
                    <a:pt x="467" y="208"/>
                    <a:pt x="466" y="208"/>
                    <a:pt x="466" y="209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5" y="210"/>
                    <a:pt x="465" y="210"/>
                    <a:pt x="464" y="211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3" y="212"/>
                    <a:pt x="463" y="212"/>
                    <a:pt x="462" y="213"/>
                  </a:cubicBezTo>
                  <a:cubicBezTo>
                    <a:pt x="462" y="213"/>
                    <a:pt x="462" y="213"/>
                    <a:pt x="462" y="213"/>
                  </a:cubicBezTo>
                  <a:cubicBezTo>
                    <a:pt x="461" y="213"/>
                    <a:pt x="461" y="214"/>
                    <a:pt x="460" y="215"/>
                  </a:cubicBezTo>
                  <a:cubicBezTo>
                    <a:pt x="460" y="215"/>
                    <a:pt x="460" y="215"/>
                    <a:pt x="460" y="215"/>
                  </a:cubicBezTo>
                  <a:cubicBezTo>
                    <a:pt x="459" y="215"/>
                    <a:pt x="459" y="216"/>
                    <a:pt x="458" y="217"/>
                  </a:cubicBezTo>
                  <a:cubicBezTo>
                    <a:pt x="458" y="216"/>
                    <a:pt x="458" y="216"/>
                    <a:pt x="458" y="216"/>
                  </a:cubicBezTo>
                  <a:cubicBezTo>
                    <a:pt x="458" y="217"/>
                    <a:pt x="457" y="218"/>
                    <a:pt x="456" y="218"/>
                  </a:cubicBezTo>
                  <a:cubicBezTo>
                    <a:pt x="456" y="218"/>
                    <a:pt x="456" y="218"/>
                    <a:pt x="456" y="218"/>
                  </a:cubicBezTo>
                  <a:cubicBezTo>
                    <a:pt x="456" y="219"/>
                    <a:pt x="455" y="220"/>
                    <a:pt x="454" y="220"/>
                  </a:cubicBezTo>
                  <a:cubicBezTo>
                    <a:pt x="454" y="220"/>
                    <a:pt x="454" y="220"/>
                    <a:pt x="454" y="220"/>
                  </a:cubicBezTo>
                  <a:cubicBezTo>
                    <a:pt x="454" y="221"/>
                    <a:pt x="453" y="222"/>
                    <a:pt x="452" y="222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52" y="223"/>
                    <a:pt x="451" y="224"/>
                    <a:pt x="450" y="224"/>
                  </a:cubicBezTo>
                  <a:cubicBezTo>
                    <a:pt x="450" y="224"/>
                    <a:pt x="450" y="224"/>
                    <a:pt x="450" y="224"/>
                  </a:cubicBezTo>
                  <a:cubicBezTo>
                    <a:pt x="450" y="225"/>
                    <a:pt x="449" y="226"/>
                    <a:pt x="448" y="226"/>
                  </a:cubicBezTo>
                  <a:cubicBezTo>
                    <a:pt x="449" y="226"/>
                    <a:pt x="449" y="226"/>
                    <a:pt x="449" y="226"/>
                  </a:cubicBezTo>
                  <a:cubicBezTo>
                    <a:pt x="448" y="227"/>
                    <a:pt x="447" y="228"/>
                    <a:pt x="446" y="228"/>
                  </a:cubicBezTo>
                  <a:cubicBezTo>
                    <a:pt x="447" y="228"/>
                    <a:pt x="447" y="228"/>
                    <a:pt x="447" y="228"/>
                  </a:cubicBezTo>
                  <a:cubicBezTo>
                    <a:pt x="446" y="229"/>
                    <a:pt x="445" y="229"/>
                    <a:pt x="445" y="230"/>
                  </a:cubicBezTo>
                  <a:cubicBezTo>
                    <a:pt x="445" y="230"/>
                    <a:pt x="445" y="230"/>
                    <a:pt x="445" y="230"/>
                  </a:cubicBezTo>
                  <a:cubicBezTo>
                    <a:pt x="444" y="231"/>
                    <a:pt x="443" y="231"/>
                    <a:pt x="443" y="232"/>
                  </a:cubicBezTo>
                  <a:cubicBezTo>
                    <a:pt x="443" y="232"/>
                    <a:pt x="443" y="232"/>
                    <a:pt x="443" y="232"/>
                  </a:cubicBezTo>
                  <a:cubicBezTo>
                    <a:pt x="442" y="233"/>
                    <a:pt x="442" y="233"/>
                    <a:pt x="441" y="234"/>
                  </a:cubicBezTo>
                  <a:cubicBezTo>
                    <a:pt x="441" y="234"/>
                    <a:pt x="441" y="234"/>
                    <a:pt x="441" y="234"/>
                  </a:cubicBezTo>
                  <a:cubicBezTo>
                    <a:pt x="440" y="235"/>
                    <a:pt x="440" y="235"/>
                    <a:pt x="439" y="236"/>
                  </a:cubicBezTo>
                  <a:cubicBezTo>
                    <a:pt x="439" y="236"/>
                    <a:pt x="439" y="236"/>
                    <a:pt x="439" y="236"/>
                  </a:cubicBezTo>
                  <a:cubicBezTo>
                    <a:pt x="438" y="236"/>
                    <a:pt x="438" y="237"/>
                    <a:pt x="437" y="238"/>
                  </a:cubicBezTo>
                  <a:cubicBezTo>
                    <a:pt x="437" y="238"/>
                    <a:pt x="437" y="238"/>
                    <a:pt x="437" y="238"/>
                  </a:cubicBezTo>
                  <a:cubicBezTo>
                    <a:pt x="436" y="238"/>
                    <a:pt x="436" y="239"/>
                    <a:pt x="435" y="240"/>
                  </a:cubicBezTo>
                  <a:cubicBezTo>
                    <a:pt x="435" y="240"/>
                    <a:pt x="435" y="240"/>
                    <a:pt x="435" y="240"/>
                  </a:cubicBezTo>
                  <a:cubicBezTo>
                    <a:pt x="435" y="240"/>
                    <a:pt x="434" y="241"/>
                    <a:pt x="433" y="242"/>
                  </a:cubicBezTo>
                  <a:cubicBezTo>
                    <a:pt x="433" y="241"/>
                    <a:pt x="433" y="241"/>
                    <a:pt x="433" y="241"/>
                  </a:cubicBezTo>
                  <a:cubicBezTo>
                    <a:pt x="433" y="242"/>
                    <a:pt x="432" y="243"/>
                    <a:pt x="431" y="243"/>
                  </a:cubicBezTo>
                  <a:cubicBezTo>
                    <a:pt x="431" y="243"/>
                    <a:pt x="431" y="243"/>
                    <a:pt x="431" y="243"/>
                  </a:cubicBezTo>
                  <a:cubicBezTo>
                    <a:pt x="431" y="244"/>
                    <a:pt x="430" y="245"/>
                    <a:pt x="429" y="245"/>
                  </a:cubicBezTo>
                  <a:cubicBezTo>
                    <a:pt x="429" y="245"/>
                    <a:pt x="429" y="245"/>
                    <a:pt x="429" y="245"/>
                  </a:cubicBezTo>
                  <a:cubicBezTo>
                    <a:pt x="429" y="246"/>
                    <a:pt x="428" y="247"/>
                    <a:pt x="427" y="247"/>
                  </a:cubicBezTo>
                  <a:cubicBezTo>
                    <a:pt x="427" y="247"/>
                    <a:pt x="427" y="247"/>
                    <a:pt x="427" y="247"/>
                  </a:cubicBezTo>
                  <a:cubicBezTo>
                    <a:pt x="427" y="248"/>
                    <a:pt x="426" y="249"/>
                    <a:pt x="425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5" y="250"/>
                    <a:pt x="424" y="251"/>
                    <a:pt x="424" y="251"/>
                  </a:cubicBezTo>
                  <a:cubicBezTo>
                    <a:pt x="424" y="251"/>
                    <a:pt x="424" y="251"/>
                    <a:pt x="424" y="251"/>
                  </a:cubicBezTo>
                  <a:cubicBezTo>
                    <a:pt x="423" y="252"/>
                    <a:pt x="422" y="252"/>
                    <a:pt x="422" y="253"/>
                  </a:cubicBezTo>
                  <a:cubicBezTo>
                    <a:pt x="422" y="253"/>
                    <a:pt x="422" y="253"/>
                    <a:pt x="422" y="253"/>
                  </a:cubicBezTo>
                  <a:cubicBezTo>
                    <a:pt x="421" y="254"/>
                    <a:pt x="420" y="254"/>
                    <a:pt x="420" y="255"/>
                  </a:cubicBezTo>
                  <a:cubicBezTo>
                    <a:pt x="420" y="255"/>
                    <a:pt x="420" y="255"/>
                    <a:pt x="420" y="255"/>
                  </a:cubicBezTo>
                  <a:cubicBezTo>
                    <a:pt x="419" y="256"/>
                    <a:pt x="419" y="256"/>
                    <a:pt x="418" y="257"/>
                  </a:cubicBezTo>
                  <a:cubicBezTo>
                    <a:pt x="418" y="257"/>
                    <a:pt x="418" y="257"/>
                    <a:pt x="418" y="257"/>
                  </a:cubicBezTo>
                  <a:cubicBezTo>
                    <a:pt x="417" y="258"/>
                    <a:pt x="417" y="258"/>
                    <a:pt x="416" y="259"/>
                  </a:cubicBezTo>
                  <a:cubicBezTo>
                    <a:pt x="416" y="259"/>
                    <a:pt x="416" y="259"/>
                    <a:pt x="416" y="259"/>
                  </a:cubicBezTo>
                  <a:cubicBezTo>
                    <a:pt x="415" y="260"/>
                    <a:pt x="415" y="262"/>
                    <a:pt x="414" y="263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3" y="263"/>
                    <a:pt x="413" y="264"/>
                    <a:pt x="412" y="265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1" y="265"/>
                    <a:pt x="411" y="266"/>
                    <a:pt x="410" y="266"/>
                  </a:cubicBezTo>
                  <a:cubicBezTo>
                    <a:pt x="410" y="266"/>
                    <a:pt x="410" y="266"/>
                    <a:pt x="410" y="266"/>
                  </a:cubicBezTo>
                  <a:cubicBezTo>
                    <a:pt x="410" y="267"/>
                    <a:pt x="409" y="268"/>
                    <a:pt x="408" y="268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8" y="269"/>
                    <a:pt x="407" y="270"/>
                    <a:pt x="406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406" y="271"/>
                    <a:pt x="405" y="272"/>
                    <a:pt x="405" y="272"/>
                  </a:cubicBezTo>
                  <a:cubicBezTo>
                    <a:pt x="404" y="272"/>
                    <a:pt x="404" y="272"/>
                    <a:pt x="404" y="272"/>
                  </a:cubicBezTo>
                  <a:cubicBezTo>
                    <a:pt x="403" y="274"/>
                    <a:pt x="402" y="276"/>
                    <a:pt x="400" y="278"/>
                  </a:cubicBezTo>
                  <a:cubicBezTo>
                    <a:pt x="401" y="278"/>
                    <a:pt x="401" y="278"/>
                    <a:pt x="401" y="278"/>
                  </a:cubicBezTo>
                  <a:cubicBezTo>
                    <a:pt x="400" y="279"/>
                    <a:pt x="399" y="279"/>
                    <a:pt x="399" y="280"/>
                  </a:cubicBezTo>
                  <a:cubicBezTo>
                    <a:pt x="399" y="280"/>
                    <a:pt x="399" y="280"/>
                    <a:pt x="399" y="280"/>
                  </a:cubicBezTo>
                  <a:cubicBezTo>
                    <a:pt x="398" y="281"/>
                    <a:pt x="397" y="281"/>
                    <a:pt x="397" y="282"/>
                  </a:cubicBezTo>
                  <a:cubicBezTo>
                    <a:pt x="397" y="282"/>
                    <a:pt x="397" y="282"/>
                    <a:pt x="397" y="282"/>
                  </a:cubicBezTo>
                  <a:cubicBezTo>
                    <a:pt x="396" y="283"/>
                    <a:pt x="395" y="283"/>
                    <a:pt x="395" y="284"/>
                  </a:cubicBezTo>
                  <a:cubicBezTo>
                    <a:pt x="395" y="284"/>
                    <a:pt x="395" y="284"/>
                    <a:pt x="395" y="284"/>
                  </a:cubicBezTo>
                  <a:cubicBezTo>
                    <a:pt x="394" y="285"/>
                    <a:pt x="394" y="287"/>
                    <a:pt x="393" y="288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392" y="288"/>
                    <a:pt x="392" y="289"/>
                    <a:pt x="391" y="290"/>
                  </a:cubicBezTo>
                  <a:cubicBezTo>
                    <a:pt x="391" y="289"/>
                    <a:pt x="391" y="289"/>
                    <a:pt x="391" y="289"/>
                  </a:cubicBezTo>
                  <a:cubicBezTo>
                    <a:pt x="390" y="290"/>
                    <a:pt x="390" y="291"/>
                    <a:pt x="389" y="292"/>
                  </a:cubicBezTo>
                  <a:cubicBezTo>
                    <a:pt x="389" y="291"/>
                    <a:pt x="389" y="291"/>
                    <a:pt x="389" y="291"/>
                  </a:cubicBezTo>
                  <a:cubicBezTo>
                    <a:pt x="388" y="292"/>
                    <a:pt x="388" y="293"/>
                    <a:pt x="387" y="293"/>
                  </a:cubicBezTo>
                  <a:cubicBezTo>
                    <a:pt x="387" y="294"/>
                    <a:pt x="387" y="294"/>
                    <a:pt x="387" y="294"/>
                  </a:cubicBezTo>
                  <a:cubicBezTo>
                    <a:pt x="386" y="294"/>
                    <a:pt x="386" y="296"/>
                    <a:pt x="385" y="297"/>
                  </a:cubicBezTo>
                  <a:cubicBezTo>
                    <a:pt x="385" y="297"/>
                    <a:pt x="385" y="297"/>
                    <a:pt x="385" y="297"/>
                  </a:cubicBezTo>
                  <a:cubicBezTo>
                    <a:pt x="385" y="298"/>
                    <a:pt x="384" y="299"/>
                    <a:pt x="383" y="299"/>
                  </a:cubicBezTo>
                  <a:cubicBezTo>
                    <a:pt x="383" y="299"/>
                    <a:pt x="383" y="299"/>
                    <a:pt x="383" y="299"/>
                  </a:cubicBezTo>
                  <a:cubicBezTo>
                    <a:pt x="383" y="300"/>
                    <a:pt x="382" y="300"/>
                    <a:pt x="381" y="301"/>
                  </a:cubicBezTo>
                  <a:cubicBezTo>
                    <a:pt x="381" y="301"/>
                    <a:pt x="381" y="301"/>
                    <a:pt x="381" y="301"/>
                  </a:cubicBezTo>
                  <a:cubicBezTo>
                    <a:pt x="380" y="302"/>
                    <a:pt x="381" y="304"/>
                    <a:pt x="379" y="305"/>
                  </a:cubicBezTo>
                  <a:cubicBezTo>
                    <a:pt x="379" y="305"/>
                    <a:pt x="379" y="305"/>
                    <a:pt x="379" y="305"/>
                  </a:cubicBezTo>
                  <a:cubicBezTo>
                    <a:pt x="379" y="306"/>
                    <a:pt x="378" y="306"/>
                    <a:pt x="377" y="307"/>
                  </a:cubicBezTo>
                  <a:cubicBezTo>
                    <a:pt x="378" y="307"/>
                    <a:pt x="378" y="307"/>
                    <a:pt x="378" y="307"/>
                  </a:cubicBezTo>
                  <a:cubicBezTo>
                    <a:pt x="377" y="307"/>
                    <a:pt x="376" y="308"/>
                    <a:pt x="376" y="309"/>
                  </a:cubicBezTo>
                  <a:cubicBezTo>
                    <a:pt x="376" y="309"/>
                    <a:pt x="376" y="309"/>
                    <a:pt x="376" y="309"/>
                  </a:cubicBezTo>
                  <a:cubicBezTo>
                    <a:pt x="374" y="310"/>
                    <a:pt x="375" y="312"/>
                    <a:pt x="373" y="313"/>
                  </a:cubicBezTo>
                  <a:cubicBezTo>
                    <a:pt x="374" y="312"/>
                    <a:pt x="374" y="312"/>
                    <a:pt x="374" y="312"/>
                  </a:cubicBezTo>
                  <a:cubicBezTo>
                    <a:pt x="373" y="313"/>
                    <a:pt x="372" y="314"/>
                    <a:pt x="372" y="315"/>
                  </a:cubicBezTo>
                  <a:cubicBezTo>
                    <a:pt x="372" y="314"/>
                    <a:pt x="372" y="314"/>
                    <a:pt x="372" y="314"/>
                  </a:cubicBezTo>
                  <a:cubicBezTo>
                    <a:pt x="371" y="315"/>
                    <a:pt x="370" y="316"/>
                    <a:pt x="370" y="316"/>
                  </a:cubicBezTo>
                  <a:cubicBezTo>
                    <a:pt x="370" y="316"/>
                    <a:pt x="370" y="316"/>
                    <a:pt x="370" y="316"/>
                  </a:cubicBezTo>
                  <a:cubicBezTo>
                    <a:pt x="369" y="317"/>
                    <a:pt x="369" y="318"/>
                    <a:pt x="368" y="318"/>
                  </a:cubicBezTo>
                  <a:cubicBezTo>
                    <a:pt x="368" y="319"/>
                    <a:pt x="368" y="319"/>
                    <a:pt x="368" y="319"/>
                  </a:cubicBezTo>
                  <a:cubicBezTo>
                    <a:pt x="367" y="319"/>
                    <a:pt x="367" y="321"/>
                    <a:pt x="366" y="322"/>
                  </a:cubicBezTo>
                  <a:cubicBezTo>
                    <a:pt x="366" y="322"/>
                    <a:pt x="366" y="322"/>
                    <a:pt x="366" y="322"/>
                  </a:cubicBezTo>
                  <a:cubicBezTo>
                    <a:pt x="365" y="323"/>
                    <a:pt x="365" y="323"/>
                    <a:pt x="364" y="324"/>
                  </a:cubicBezTo>
                  <a:cubicBezTo>
                    <a:pt x="364" y="324"/>
                    <a:pt x="364" y="324"/>
                    <a:pt x="364" y="324"/>
                  </a:cubicBezTo>
                  <a:cubicBezTo>
                    <a:pt x="363" y="325"/>
                    <a:pt x="363" y="325"/>
                    <a:pt x="362" y="326"/>
                  </a:cubicBezTo>
                  <a:cubicBezTo>
                    <a:pt x="362" y="326"/>
                    <a:pt x="362" y="326"/>
                    <a:pt x="362" y="326"/>
                  </a:cubicBezTo>
                  <a:cubicBezTo>
                    <a:pt x="361" y="327"/>
                    <a:pt x="361" y="329"/>
                    <a:pt x="360" y="330"/>
                  </a:cubicBezTo>
                  <a:cubicBezTo>
                    <a:pt x="360" y="330"/>
                    <a:pt x="360" y="330"/>
                    <a:pt x="360" y="330"/>
                  </a:cubicBezTo>
                  <a:cubicBezTo>
                    <a:pt x="360" y="331"/>
                    <a:pt x="359" y="331"/>
                    <a:pt x="358" y="332"/>
                  </a:cubicBezTo>
                  <a:cubicBezTo>
                    <a:pt x="358" y="332"/>
                    <a:pt x="358" y="332"/>
                    <a:pt x="358" y="332"/>
                  </a:cubicBezTo>
                  <a:cubicBezTo>
                    <a:pt x="357" y="333"/>
                    <a:pt x="358" y="335"/>
                    <a:pt x="356" y="336"/>
                  </a:cubicBezTo>
                  <a:cubicBezTo>
                    <a:pt x="356" y="336"/>
                    <a:pt x="356" y="336"/>
                    <a:pt x="356" y="336"/>
                  </a:cubicBezTo>
                  <a:cubicBezTo>
                    <a:pt x="356" y="336"/>
                    <a:pt x="355" y="337"/>
                    <a:pt x="355" y="338"/>
                  </a:cubicBezTo>
                  <a:cubicBezTo>
                    <a:pt x="355" y="338"/>
                    <a:pt x="355" y="338"/>
                    <a:pt x="355" y="338"/>
                  </a:cubicBezTo>
                  <a:cubicBezTo>
                    <a:pt x="353" y="340"/>
                    <a:pt x="351" y="342"/>
                    <a:pt x="349" y="343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8" y="344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6" y="346"/>
                    <a:pt x="344" y="346"/>
                    <a:pt x="343" y="347"/>
                  </a:cubicBezTo>
                  <a:cubicBezTo>
                    <a:pt x="343" y="347"/>
                    <a:pt x="343" y="347"/>
                    <a:pt x="343" y="347"/>
                  </a:cubicBezTo>
                  <a:cubicBezTo>
                    <a:pt x="342" y="348"/>
                    <a:pt x="342" y="349"/>
                    <a:pt x="341" y="349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40" y="350"/>
                    <a:pt x="340" y="350"/>
                    <a:pt x="339" y="351"/>
                  </a:cubicBezTo>
                  <a:cubicBezTo>
                    <a:pt x="339" y="351"/>
                    <a:pt x="339" y="351"/>
                    <a:pt x="339" y="351"/>
                  </a:cubicBezTo>
                  <a:cubicBezTo>
                    <a:pt x="339" y="352"/>
                    <a:pt x="338" y="352"/>
                    <a:pt x="337" y="353"/>
                  </a:cubicBezTo>
                  <a:cubicBezTo>
                    <a:pt x="337" y="353"/>
                    <a:pt x="337" y="353"/>
                    <a:pt x="337" y="353"/>
                  </a:cubicBezTo>
                  <a:cubicBezTo>
                    <a:pt x="337" y="354"/>
                    <a:pt x="336" y="354"/>
                    <a:pt x="335" y="355"/>
                  </a:cubicBezTo>
                  <a:cubicBezTo>
                    <a:pt x="335" y="355"/>
                    <a:pt x="335" y="355"/>
                    <a:pt x="335" y="355"/>
                  </a:cubicBezTo>
                  <a:cubicBezTo>
                    <a:pt x="334" y="357"/>
                    <a:pt x="333" y="359"/>
                    <a:pt x="331" y="361"/>
                  </a:cubicBezTo>
                  <a:cubicBezTo>
                    <a:pt x="331" y="360"/>
                    <a:pt x="331" y="360"/>
                    <a:pt x="331" y="360"/>
                  </a:cubicBezTo>
                  <a:cubicBezTo>
                    <a:pt x="331" y="361"/>
                    <a:pt x="330" y="362"/>
                    <a:pt x="329" y="363"/>
                  </a:cubicBezTo>
                  <a:cubicBezTo>
                    <a:pt x="329" y="362"/>
                    <a:pt x="329" y="362"/>
                    <a:pt x="329" y="362"/>
                  </a:cubicBezTo>
                  <a:cubicBezTo>
                    <a:pt x="328" y="364"/>
                    <a:pt x="329" y="365"/>
                    <a:pt x="327" y="366"/>
                  </a:cubicBezTo>
                  <a:cubicBezTo>
                    <a:pt x="328" y="366"/>
                    <a:pt x="328" y="366"/>
                    <a:pt x="328" y="366"/>
                  </a:cubicBezTo>
                  <a:cubicBezTo>
                    <a:pt x="327" y="367"/>
                    <a:pt x="327" y="369"/>
                    <a:pt x="326" y="370"/>
                  </a:cubicBezTo>
                  <a:close/>
                </a:path>
              </a:pathLst>
            </a:custGeom>
            <a:solidFill>
              <a:srgbClr val="7E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7" name="Freeform 6"/>
            <p:cNvSpPr/>
            <p:nvPr/>
          </p:nvSpPr>
          <p:spPr bwMode="auto">
            <a:xfrm>
              <a:off x="7232" y="502"/>
              <a:ext cx="704" cy="659"/>
            </a:xfrm>
            <a:custGeom>
              <a:avLst/>
              <a:gdLst>
                <a:gd name="T0" fmla="*/ 405 w 469"/>
                <a:gd name="T1" fmla="*/ 95 h 439"/>
                <a:gd name="T2" fmla="*/ 409 w 469"/>
                <a:gd name="T3" fmla="*/ 107 h 439"/>
                <a:gd name="T4" fmla="*/ 413 w 469"/>
                <a:gd name="T5" fmla="*/ 116 h 439"/>
                <a:gd name="T6" fmla="*/ 417 w 469"/>
                <a:gd name="T7" fmla="*/ 124 h 439"/>
                <a:gd name="T8" fmla="*/ 421 w 469"/>
                <a:gd name="T9" fmla="*/ 130 h 439"/>
                <a:gd name="T10" fmla="*/ 424 w 469"/>
                <a:gd name="T11" fmla="*/ 138 h 439"/>
                <a:gd name="T12" fmla="*/ 428 w 469"/>
                <a:gd name="T13" fmla="*/ 149 h 439"/>
                <a:gd name="T14" fmla="*/ 432 w 469"/>
                <a:gd name="T15" fmla="*/ 161 h 439"/>
                <a:gd name="T16" fmla="*/ 436 w 469"/>
                <a:gd name="T17" fmla="*/ 170 h 439"/>
                <a:gd name="T18" fmla="*/ 440 w 469"/>
                <a:gd name="T19" fmla="*/ 180 h 439"/>
                <a:gd name="T20" fmla="*/ 444 w 469"/>
                <a:gd name="T21" fmla="*/ 191 h 439"/>
                <a:gd name="T22" fmla="*/ 448 w 469"/>
                <a:gd name="T23" fmla="*/ 203 h 439"/>
                <a:gd name="T24" fmla="*/ 451 w 469"/>
                <a:gd name="T25" fmla="*/ 218 h 439"/>
                <a:gd name="T26" fmla="*/ 455 w 469"/>
                <a:gd name="T27" fmla="*/ 222 h 439"/>
                <a:gd name="T28" fmla="*/ 465 w 469"/>
                <a:gd name="T29" fmla="*/ 234 h 439"/>
                <a:gd name="T30" fmla="*/ 468 w 469"/>
                <a:gd name="T31" fmla="*/ 310 h 439"/>
                <a:gd name="T32" fmla="*/ 463 w 469"/>
                <a:gd name="T33" fmla="*/ 314 h 439"/>
                <a:gd name="T34" fmla="*/ 459 w 469"/>
                <a:gd name="T35" fmla="*/ 310 h 439"/>
                <a:gd name="T36" fmla="*/ 455 w 469"/>
                <a:gd name="T37" fmla="*/ 307 h 439"/>
                <a:gd name="T38" fmla="*/ 444 w 469"/>
                <a:gd name="T39" fmla="*/ 299 h 439"/>
                <a:gd name="T40" fmla="*/ 438 w 469"/>
                <a:gd name="T41" fmla="*/ 295 h 439"/>
                <a:gd name="T42" fmla="*/ 432 w 469"/>
                <a:gd name="T43" fmla="*/ 291 h 439"/>
                <a:gd name="T44" fmla="*/ 425 w 469"/>
                <a:gd name="T45" fmla="*/ 287 h 439"/>
                <a:gd name="T46" fmla="*/ 394 w 469"/>
                <a:gd name="T47" fmla="*/ 285 h 439"/>
                <a:gd name="T48" fmla="*/ 304 w 469"/>
                <a:gd name="T49" fmla="*/ 290 h 439"/>
                <a:gd name="T50" fmla="*/ 206 w 469"/>
                <a:gd name="T51" fmla="*/ 311 h 439"/>
                <a:gd name="T52" fmla="*/ 41 w 469"/>
                <a:gd name="T53" fmla="*/ 418 h 439"/>
                <a:gd name="T54" fmla="*/ 5 w 469"/>
                <a:gd name="T55" fmla="*/ 426 h 439"/>
                <a:gd name="T56" fmla="*/ 153 w 469"/>
                <a:gd name="T57" fmla="*/ 345 h 439"/>
                <a:gd name="T58" fmla="*/ 298 w 469"/>
                <a:gd name="T59" fmla="*/ 276 h 439"/>
                <a:gd name="T60" fmla="*/ 390 w 469"/>
                <a:gd name="T61" fmla="*/ 232 h 439"/>
                <a:gd name="T62" fmla="*/ 266 w 469"/>
                <a:gd name="T63" fmla="*/ 206 h 439"/>
                <a:gd name="T64" fmla="*/ 128 w 469"/>
                <a:gd name="T65" fmla="*/ 189 h 439"/>
                <a:gd name="T66" fmla="*/ 59 w 469"/>
                <a:gd name="T67" fmla="*/ 191 h 439"/>
                <a:gd name="T68" fmla="*/ 182 w 469"/>
                <a:gd name="T69" fmla="*/ 153 h 439"/>
                <a:gd name="T70" fmla="*/ 200 w 469"/>
                <a:gd name="T71" fmla="*/ 99 h 439"/>
                <a:gd name="T72" fmla="*/ 256 w 469"/>
                <a:gd name="T73" fmla="*/ 94 h 439"/>
                <a:gd name="T74" fmla="*/ 254 w 469"/>
                <a:gd name="T75" fmla="*/ 113 h 439"/>
                <a:gd name="T76" fmla="*/ 268 w 469"/>
                <a:gd name="T77" fmla="*/ 135 h 439"/>
                <a:gd name="T78" fmla="*/ 336 w 469"/>
                <a:gd name="T79" fmla="*/ 140 h 439"/>
                <a:gd name="T80" fmla="*/ 350 w 469"/>
                <a:gd name="T81" fmla="*/ 144 h 439"/>
                <a:gd name="T82" fmla="*/ 357 w 469"/>
                <a:gd name="T83" fmla="*/ 147 h 439"/>
                <a:gd name="T84" fmla="*/ 365 w 469"/>
                <a:gd name="T85" fmla="*/ 151 h 439"/>
                <a:gd name="T86" fmla="*/ 371 w 469"/>
                <a:gd name="T87" fmla="*/ 155 h 439"/>
                <a:gd name="T88" fmla="*/ 380 w 469"/>
                <a:gd name="T89" fmla="*/ 161 h 439"/>
                <a:gd name="T90" fmla="*/ 386 w 469"/>
                <a:gd name="T91" fmla="*/ 165 h 439"/>
                <a:gd name="T92" fmla="*/ 392 w 469"/>
                <a:gd name="T93" fmla="*/ 169 h 439"/>
                <a:gd name="T94" fmla="*/ 400 w 469"/>
                <a:gd name="T95" fmla="*/ 174 h 439"/>
                <a:gd name="T96" fmla="*/ 405 w 469"/>
                <a:gd name="T97" fmla="*/ 178 h 439"/>
                <a:gd name="T98" fmla="*/ 409 w 469"/>
                <a:gd name="T99" fmla="*/ 182 h 439"/>
                <a:gd name="T100" fmla="*/ 415 w 469"/>
                <a:gd name="T101" fmla="*/ 174 h 439"/>
                <a:gd name="T102" fmla="*/ 411 w 469"/>
                <a:gd name="T103" fmla="*/ 149 h 439"/>
                <a:gd name="T104" fmla="*/ 407 w 469"/>
                <a:gd name="T105" fmla="*/ 137 h 439"/>
                <a:gd name="T106" fmla="*/ 404 w 469"/>
                <a:gd name="T107" fmla="*/ 128 h 439"/>
                <a:gd name="T108" fmla="*/ 400 w 469"/>
                <a:gd name="T109" fmla="*/ 116 h 439"/>
                <a:gd name="T110" fmla="*/ 396 w 469"/>
                <a:gd name="T111" fmla="*/ 105 h 439"/>
                <a:gd name="T112" fmla="*/ 394 w 469"/>
                <a:gd name="T113" fmla="*/ 59 h 439"/>
                <a:gd name="T114" fmla="*/ 398 w 469"/>
                <a:gd name="T115" fmla="*/ 34 h 439"/>
                <a:gd name="T116" fmla="*/ 405 w 469"/>
                <a:gd name="T117" fmla="*/ 1 h 439"/>
                <a:gd name="T118" fmla="*/ 407 w 469"/>
                <a:gd name="T119" fmla="*/ 30 h 439"/>
                <a:gd name="T120" fmla="*/ 403 w 469"/>
                <a:gd name="T121" fmla="*/ 6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9" h="439">
                  <a:moveTo>
                    <a:pt x="403" y="80"/>
                  </a:moveTo>
                  <a:cubicBezTo>
                    <a:pt x="403" y="81"/>
                    <a:pt x="403" y="83"/>
                    <a:pt x="403" y="84"/>
                  </a:cubicBezTo>
                  <a:cubicBezTo>
                    <a:pt x="406" y="87"/>
                    <a:pt x="403" y="91"/>
                    <a:pt x="405" y="94"/>
                  </a:cubicBezTo>
                  <a:cubicBezTo>
                    <a:pt x="405" y="94"/>
                    <a:pt x="405" y="95"/>
                    <a:pt x="405" y="95"/>
                  </a:cubicBezTo>
                  <a:cubicBezTo>
                    <a:pt x="407" y="97"/>
                    <a:pt x="406" y="100"/>
                    <a:pt x="407" y="101"/>
                  </a:cubicBezTo>
                  <a:cubicBezTo>
                    <a:pt x="407" y="101"/>
                    <a:pt x="407" y="101"/>
                    <a:pt x="407" y="101"/>
                  </a:cubicBezTo>
                  <a:cubicBezTo>
                    <a:pt x="409" y="103"/>
                    <a:pt x="407" y="105"/>
                    <a:pt x="409" y="107"/>
                  </a:cubicBezTo>
                  <a:cubicBezTo>
                    <a:pt x="409" y="107"/>
                    <a:pt x="409" y="107"/>
                    <a:pt x="409" y="107"/>
                  </a:cubicBezTo>
                  <a:cubicBezTo>
                    <a:pt x="411" y="108"/>
                    <a:pt x="409" y="111"/>
                    <a:pt x="411" y="113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2" y="114"/>
                    <a:pt x="412" y="115"/>
                    <a:pt x="413" y="116"/>
                  </a:cubicBezTo>
                  <a:cubicBezTo>
                    <a:pt x="413" y="116"/>
                    <a:pt x="413" y="116"/>
                    <a:pt x="413" y="116"/>
                  </a:cubicBezTo>
                  <a:cubicBezTo>
                    <a:pt x="414" y="117"/>
                    <a:pt x="414" y="119"/>
                    <a:pt x="415" y="120"/>
                  </a:cubicBezTo>
                  <a:cubicBezTo>
                    <a:pt x="415" y="120"/>
                    <a:pt x="415" y="120"/>
                    <a:pt x="415" y="120"/>
                  </a:cubicBezTo>
                  <a:cubicBezTo>
                    <a:pt x="416" y="121"/>
                    <a:pt x="416" y="123"/>
                    <a:pt x="417" y="124"/>
                  </a:cubicBezTo>
                  <a:cubicBezTo>
                    <a:pt x="417" y="124"/>
                    <a:pt x="417" y="124"/>
                    <a:pt x="417" y="124"/>
                  </a:cubicBezTo>
                  <a:cubicBezTo>
                    <a:pt x="418" y="125"/>
                    <a:pt x="418" y="127"/>
                    <a:pt x="419" y="128"/>
                  </a:cubicBezTo>
                  <a:cubicBezTo>
                    <a:pt x="419" y="128"/>
                    <a:pt x="419" y="128"/>
                    <a:pt x="419" y="128"/>
                  </a:cubicBezTo>
                  <a:cubicBezTo>
                    <a:pt x="419" y="129"/>
                    <a:pt x="420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cubicBezTo>
                    <a:pt x="422" y="131"/>
                    <a:pt x="422" y="133"/>
                    <a:pt x="423" y="134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4" y="135"/>
                    <a:pt x="423" y="137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6" y="139"/>
                    <a:pt x="425" y="142"/>
                    <a:pt x="426" y="143"/>
                  </a:cubicBezTo>
                  <a:cubicBezTo>
                    <a:pt x="426" y="143"/>
                    <a:pt x="426" y="143"/>
                    <a:pt x="426" y="143"/>
                  </a:cubicBezTo>
                  <a:cubicBezTo>
                    <a:pt x="428" y="145"/>
                    <a:pt x="427" y="148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30" y="151"/>
                    <a:pt x="429" y="153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2" y="156"/>
                    <a:pt x="430" y="159"/>
                    <a:pt x="432" y="161"/>
                  </a:cubicBezTo>
                  <a:cubicBezTo>
                    <a:pt x="432" y="161"/>
                    <a:pt x="432" y="161"/>
                    <a:pt x="432" y="161"/>
                  </a:cubicBezTo>
                  <a:cubicBezTo>
                    <a:pt x="434" y="162"/>
                    <a:pt x="432" y="165"/>
                    <a:pt x="434" y="166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5" y="167"/>
                    <a:pt x="435" y="169"/>
                    <a:pt x="436" y="170"/>
                  </a:cubicBezTo>
                  <a:cubicBezTo>
                    <a:pt x="436" y="170"/>
                    <a:pt x="436" y="170"/>
                    <a:pt x="436" y="170"/>
                  </a:cubicBezTo>
                  <a:cubicBezTo>
                    <a:pt x="438" y="172"/>
                    <a:pt x="436" y="174"/>
                    <a:pt x="438" y="176"/>
                  </a:cubicBezTo>
                  <a:cubicBezTo>
                    <a:pt x="438" y="176"/>
                    <a:pt x="438" y="176"/>
                    <a:pt x="438" y="176"/>
                  </a:cubicBezTo>
                  <a:cubicBezTo>
                    <a:pt x="439" y="177"/>
                    <a:pt x="439" y="179"/>
                    <a:pt x="440" y="180"/>
                  </a:cubicBezTo>
                  <a:cubicBezTo>
                    <a:pt x="440" y="180"/>
                    <a:pt x="440" y="180"/>
                    <a:pt x="440" y="180"/>
                  </a:cubicBezTo>
                  <a:cubicBezTo>
                    <a:pt x="442" y="181"/>
                    <a:pt x="440" y="184"/>
                    <a:pt x="442" y="186"/>
                  </a:cubicBezTo>
                  <a:cubicBezTo>
                    <a:pt x="442" y="186"/>
                    <a:pt x="442" y="186"/>
                    <a:pt x="442" y="186"/>
                  </a:cubicBezTo>
                  <a:cubicBezTo>
                    <a:pt x="443" y="187"/>
                    <a:pt x="443" y="189"/>
                    <a:pt x="444" y="190"/>
                  </a:cubicBezTo>
                  <a:cubicBezTo>
                    <a:pt x="444" y="190"/>
                    <a:pt x="444" y="191"/>
                    <a:pt x="444" y="191"/>
                  </a:cubicBezTo>
                  <a:cubicBezTo>
                    <a:pt x="445" y="192"/>
                    <a:pt x="445" y="194"/>
                    <a:pt x="446" y="195"/>
                  </a:cubicBezTo>
                  <a:cubicBezTo>
                    <a:pt x="446" y="195"/>
                    <a:pt x="446" y="195"/>
                    <a:pt x="446" y="195"/>
                  </a:cubicBezTo>
                  <a:cubicBezTo>
                    <a:pt x="448" y="197"/>
                    <a:pt x="446" y="200"/>
                    <a:pt x="447" y="201"/>
                  </a:cubicBezTo>
                  <a:cubicBezTo>
                    <a:pt x="447" y="202"/>
                    <a:pt x="447" y="202"/>
                    <a:pt x="448" y="203"/>
                  </a:cubicBezTo>
                  <a:cubicBezTo>
                    <a:pt x="449" y="205"/>
                    <a:pt x="448" y="207"/>
                    <a:pt x="449" y="209"/>
                  </a:cubicBezTo>
                  <a:cubicBezTo>
                    <a:pt x="449" y="210"/>
                    <a:pt x="449" y="210"/>
                    <a:pt x="449" y="211"/>
                  </a:cubicBezTo>
                  <a:cubicBezTo>
                    <a:pt x="452" y="213"/>
                    <a:pt x="449" y="216"/>
                    <a:pt x="451" y="218"/>
                  </a:cubicBezTo>
                  <a:cubicBezTo>
                    <a:pt x="451" y="218"/>
                    <a:pt x="451" y="218"/>
                    <a:pt x="451" y="218"/>
                  </a:cubicBezTo>
                  <a:cubicBezTo>
                    <a:pt x="452" y="219"/>
                    <a:pt x="453" y="220"/>
                    <a:pt x="453" y="220"/>
                  </a:cubicBezTo>
                  <a:cubicBezTo>
                    <a:pt x="453" y="220"/>
                    <a:pt x="453" y="220"/>
                    <a:pt x="453" y="220"/>
                  </a:cubicBezTo>
                  <a:cubicBezTo>
                    <a:pt x="454" y="221"/>
                    <a:pt x="455" y="221"/>
                    <a:pt x="455" y="222"/>
                  </a:cubicBezTo>
                  <a:cubicBezTo>
                    <a:pt x="455" y="222"/>
                    <a:pt x="455" y="222"/>
                    <a:pt x="455" y="222"/>
                  </a:cubicBezTo>
                  <a:cubicBezTo>
                    <a:pt x="458" y="225"/>
                    <a:pt x="461" y="228"/>
                    <a:pt x="463" y="232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4" y="232"/>
                    <a:pt x="464" y="233"/>
                    <a:pt x="465" y="234"/>
                  </a:cubicBezTo>
                  <a:cubicBezTo>
                    <a:pt x="465" y="234"/>
                    <a:pt x="465" y="234"/>
                    <a:pt x="465" y="234"/>
                  </a:cubicBezTo>
                  <a:cubicBezTo>
                    <a:pt x="466" y="234"/>
                    <a:pt x="466" y="235"/>
                    <a:pt x="467" y="236"/>
                  </a:cubicBezTo>
                  <a:cubicBezTo>
                    <a:pt x="467" y="236"/>
                    <a:pt x="467" y="236"/>
                    <a:pt x="467" y="236"/>
                  </a:cubicBezTo>
                  <a:cubicBezTo>
                    <a:pt x="469" y="251"/>
                    <a:pt x="467" y="266"/>
                    <a:pt x="468" y="282"/>
                  </a:cubicBezTo>
                  <a:cubicBezTo>
                    <a:pt x="468" y="291"/>
                    <a:pt x="468" y="301"/>
                    <a:pt x="468" y="310"/>
                  </a:cubicBezTo>
                  <a:cubicBezTo>
                    <a:pt x="468" y="313"/>
                    <a:pt x="469" y="316"/>
                    <a:pt x="465" y="316"/>
                  </a:cubicBezTo>
                  <a:cubicBezTo>
                    <a:pt x="465" y="316"/>
                    <a:pt x="465" y="316"/>
                    <a:pt x="465" y="316"/>
                  </a:cubicBezTo>
                  <a:cubicBezTo>
                    <a:pt x="464" y="315"/>
                    <a:pt x="464" y="315"/>
                    <a:pt x="463" y="314"/>
                  </a:cubicBezTo>
                  <a:cubicBezTo>
                    <a:pt x="463" y="314"/>
                    <a:pt x="463" y="314"/>
                    <a:pt x="463" y="314"/>
                  </a:cubicBezTo>
                  <a:cubicBezTo>
                    <a:pt x="462" y="314"/>
                    <a:pt x="462" y="313"/>
                    <a:pt x="461" y="312"/>
                  </a:cubicBezTo>
                  <a:cubicBezTo>
                    <a:pt x="461" y="312"/>
                    <a:pt x="461" y="312"/>
                    <a:pt x="461" y="312"/>
                  </a:cubicBezTo>
                  <a:cubicBezTo>
                    <a:pt x="460" y="312"/>
                    <a:pt x="460" y="311"/>
                    <a:pt x="459" y="310"/>
                  </a:cubicBezTo>
                  <a:cubicBezTo>
                    <a:pt x="459" y="310"/>
                    <a:pt x="459" y="310"/>
                    <a:pt x="459" y="310"/>
                  </a:cubicBezTo>
                  <a:cubicBezTo>
                    <a:pt x="458" y="310"/>
                    <a:pt x="458" y="309"/>
                    <a:pt x="457" y="308"/>
                  </a:cubicBezTo>
                  <a:cubicBezTo>
                    <a:pt x="457" y="308"/>
                    <a:pt x="457" y="308"/>
                    <a:pt x="457" y="308"/>
                  </a:cubicBezTo>
                  <a:cubicBezTo>
                    <a:pt x="457" y="308"/>
                    <a:pt x="456" y="307"/>
                    <a:pt x="455" y="307"/>
                  </a:cubicBezTo>
                  <a:cubicBezTo>
                    <a:pt x="455" y="307"/>
                    <a:pt x="455" y="307"/>
                    <a:pt x="455" y="307"/>
                  </a:cubicBezTo>
                  <a:cubicBezTo>
                    <a:pt x="453" y="305"/>
                    <a:pt x="451" y="304"/>
                    <a:pt x="450" y="303"/>
                  </a:cubicBezTo>
                  <a:cubicBezTo>
                    <a:pt x="450" y="303"/>
                    <a:pt x="450" y="303"/>
                    <a:pt x="450" y="303"/>
                  </a:cubicBezTo>
                  <a:cubicBezTo>
                    <a:pt x="448" y="301"/>
                    <a:pt x="446" y="300"/>
                    <a:pt x="444" y="299"/>
                  </a:cubicBezTo>
                  <a:cubicBezTo>
                    <a:pt x="444" y="299"/>
                    <a:pt x="444" y="299"/>
                    <a:pt x="444" y="299"/>
                  </a:cubicBezTo>
                  <a:cubicBezTo>
                    <a:pt x="443" y="298"/>
                    <a:pt x="443" y="298"/>
                    <a:pt x="442" y="297"/>
                  </a:cubicBezTo>
                  <a:cubicBezTo>
                    <a:pt x="442" y="297"/>
                    <a:pt x="442" y="297"/>
                    <a:pt x="442" y="297"/>
                  </a:cubicBezTo>
                  <a:cubicBezTo>
                    <a:pt x="441" y="296"/>
                    <a:pt x="439" y="296"/>
                    <a:pt x="438" y="295"/>
                  </a:cubicBezTo>
                  <a:cubicBezTo>
                    <a:pt x="438" y="295"/>
                    <a:pt x="438" y="295"/>
                    <a:pt x="438" y="295"/>
                  </a:cubicBezTo>
                  <a:cubicBezTo>
                    <a:pt x="437" y="294"/>
                    <a:pt x="437" y="294"/>
                    <a:pt x="436" y="293"/>
                  </a:cubicBezTo>
                  <a:cubicBezTo>
                    <a:pt x="436" y="293"/>
                    <a:pt x="436" y="293"/>
                    <a:pt x="436" y="293"/>
                  </a:cubicBezTo>
                  <a:cubicBezTo>
                    <a:pt x="435" y="292"/>
                    <a:pt x="433" y="292"/>
                    <a:pt x="432" y="291"/>
                  </a:cubicBezTo>
                  <a:cubicBezTo>
                    <a:pt x="432" y="291"/>
                    <a:pt x="432" y="291"/>
                    <a:pt x="432" y="291"/>
                  </a:cubicBezTo>
                  <a:cubicBezTo>
                    <a:pt x="431" y="290"/>
                    <a:pt x="429" y="290"/>
                    <a:pt x="428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7" y="288"/>
                    <a:pt x="426" y="289"/>
                    <a:pt x="425" y="287"/>
                  </a:cubicBezTo>
                  <a:cubicBezTo>
                    <a:pt x="425" y="287"/>
                    <a:pt x="425" y="287"/>
                    <a:pt x="425" y="287"/>
                  </a:cubicBezTo>
                  <a:cubicBezTo>
                    <a:pt x="424" y="286"/>
                    <a:pt x="422" y="287"/>
                    <a:pt x="421" y="285"/>
                  </a:cubicBezTo>
                  <a:cubicBezTo>
                    <a:pt x="421" y="285"/>
                    <a:pt x="421" y="285"/>
                    <a:pt x="421" y="285"/>
                  </a:cubicBezTo>
                  <a:cubicBezTo>
                    <a:pt x="412" y="284"/>
                    <a:pt x="403" y="284"/>
                    <a:pt x="394" y="285"/>
                  </a:cubicBezTo>
                  <a:cubicBezTo>
                    <a:pt x="394" y="285"/>
                    <a:pt x="394" y="285"/>
                    <a:pt x="394" y="285"/>
                  </a:cubicBezTo>
                  <a:cubicBezTo>
                    <a:pt x="381" y="288"/>
                    <a:pt x="369" y="286"/>
                    <a:pt x="356" y="286"/>
                  </a:cubicBezTo>
                  <a:cubicBezTo>
                    <a:pt x="351" y="287"/>
                    <a:pt x="345" y="285"/>
                    <a:pt x="340" y="287"/>
                  </a:cubicBezTo>
                  <a:cubicBezTo>
                    <a:pt x="340" y="287"/>
                    <a:pt x="340" y="287"/>
                    <a:pt x="340" y="287"/>
                  </a:cubicBezTo>
                  <a:cubicBezTo>
                    <a:pt x="328" y="288"/>
                    <a:pt x="316" y="290"/>
                    <a:pt x="304" y="290"/>
                  </a:cubicBezTo>
                  <a:cubicBezTo>
                    <a:pt x="301" y="290"/>
                    <a:pt x="297" y="289"/>
                    <a:pt x="294" y="291"/>
                  </a:cubicBezTo>
                  <a:cubicBezTo>
                    <a:pt x="281" y="290"/>
                    <a:pt x="269" y="293"/>
                    <a:pt x="257" y="295"/>
                  </a:cubicBezTo>
                  <a:cubicBezTo>
                    <a:pt x="244" y="298"/>
                    <a:pt x="232" y="300"/>
                    <a:pt x="220" y="303"/>
                  </a:cubicBezTo>
                  <a:cubicBezTo>
                    <a:pt x="214" y="304"/>
                    <a:pt x="210" y="306"/>
                    <a:pt x="206" y="311"/>
                  </a:cubicBezTo>
                  <a:cubicBezTo>
                    <a:pt x="193" y="326"/>
                    <a:pt x="180" y="341"/>
                    <a:pt x="162" y="350"/>
                  </a:cubicBezTo>
                  <a:cubicBezTo>
                    <a:pt x="160" y="351"/>
                    <a:pt x="158" y="352"/>
                    <a:pt x="156" y="353"/>
                  </a:cubicBezTo>
                  <a:cubicBezTo>
                    <a:pt x="128" y="362"/>
                    <a:pt x="103" y="378"/>
                    <a:pt x="76" y="392"/>
                  </a:cubicBezTo>
                  <a:cubicBezTo>
                    <a:pt x="63" y="399"/>
                    <a:pt x="53" y="409"/>
                    <a:pt x="41" y="418"/>
                  </a:cubicBezTo>
                  <a:cubicBezTo>
                    <a:pt x="33" y="424"/>
                    <a:pt x="25" y="430"/>
                    <a:pt x="17" y="435"/>
                  </a:cubicBezTo>
                  <a:cubicBezTo>
                    <a:pt x="15" y="436"/>
                    <a:pt x="12" y="437"/>
                    <a:pt x="10" y="438"/>
                  </a:cubicBezTo>
                  <a:cubicBezTo>
                    <a:pt x="5" y="439"/>
                    <a:pt x="1" y="436"/>
                    <a:pt x="0" y="431"/>
                  </a:cubicBezTo>
                  <a:cubicBezTo>
                    <a:pt x="0" y="428"/>
                    <a:pt x="1" y="425"/>
                    <a:pt x="5" y="426"/>
                  </a:cubicBezTo>
                  <a:cubicBezTo>
                    <a:pt x="9" y="428"/>
                    <a:pt x="12" y="426"/>
                    <a:pt x="15" y="424"/>
                  </a:cubicBezTo>
                  <a:cubicBezTo>
                    <a:pt x="24" y="418"/>
                    <a:pt x="34" y="412"/>
                    <a:pt x="42" y="404"/>
                  </a:cubicBezTo>
                  <a:cubicBezTo>
                    <a:pt x="60" y="388"/>
                    <a:pt x="81" y="378"/>
                    <a:pt x="102" y="368"/>
                  </a:cubicBezTo>
                  <a:cubicBezTo>
                    <a:pt x="119" y="359"/>
                    <a:pt x="136" y="352"/>
                    <a:pt x="153" y="345"/>
                  </a:cubicBezTo>
                  <a:cubicBezTo>
                    <a:pt x="168" y="339"/>
                    <a:pt x="180" y="329"/>
                    <a:pt x="190" y="317"/>
                  </a:cubicBezTo>
                  <a:cubicBezTo>
                    <a:pt x="211" y="293"/>
                    <a:pt x="204" y="298"/>
                    <a:pt x="234" y="291"/>
                  </a:cubicBezTo>
                  <a:cubicBezTo>
                    <a:pt x="253" y="286"/>
                    <a:pt x="273" y="281"/>
                    <a:pt x="293" y="278"/>
                  </a:cubicBezTo>
                  <a:cubicBezTo>
                    <a:pt x="295" y="277"/>
                    <a:pt x="297" y="277"/>
                    <a:pt x="298" y="276"/>
                  </a:cubicBezTo>
                  <a:cubicBezTo>
                    <a:pt x="318" y="266"/>
                    <a:pt x="341" y="264"/>
                    <a:pt x="363" y="262"/>
                  </a:cubicBezTo>
                  <a:cubicBezTo>
                    <a:pt x="375" y="261"/>
                    <a:pt x="386" y="260"/>
                    <a:pt x="397" y="258"/>
                  </a:cubicBezTo>
                  <a:cubicBezTo>
                    <a:pt x="401" y="258"/>
                    <a:pt x="405" y="257"/>
                    <a:pt x="408" y="253"/>
                  </a:cubicBezTo>
                  <a:cubicBezTo>
                    <a:pt x="403" y="245"/>
                    <a:pt x="397" y="238"/>
                    <a:pt x="390" y="232"/>
                  </a:cubicBezTo>
                  <a:cubicBezTo>
                    <a:pt x="383" y="225"/>
                    <a:pt x="375" y="220"/>
                    <a:pt x="367" y="214"/>
                  </a:cubicBezTo>
                  <a:cubicBezTo>
                    <a:pt x="359" y="208"/>
                    <a:pt x="350" y="206"/>
                    <a:pt x="341" y="203"/>
                  </a:cubicBezTo>
                  <a:cubicBezTo>
                    <a:pt x="339" y="202"/>
                    <a:pt x="336" y="202"/>
                    <a:pt x="334" y="203"/>
                  </a:cubicBezTo>
                  <a:cubicBezTo>
                    <a:pt x="311" y="207"/>
                    <a:pt x="288" y="208"/>
                    <a:pt x="266" y="206"/>
                  </a:cubicBezTo>
                  <a:cubicBezTo>
                    <a:pt x="238" y="205"/>
                    <a:pt x="210" y="204"/>
                    <a:pt x="184" y="194"/>
                  </a:cubicBezTo>
                  <a:cubicBezTo>
                    <a:pt x="175" y="191"/>
                    <a:pt x="166" y="187"/>
                    <a:pt x="158" y="184"/>
                  </a:cubicBezTo>
                  <a:cubicBezTo>
                    <a:pt x="149" y="180"/>
                    <a:pt x="142" y="182"/>
                    <a:pt x="134" y="186"/>
                  </a:cubicBezTo>
                  <a:cubicBezTo>
                    <a:pt x="132" y="187"/>
                    <a:pt x="130" y="188"/>
                    <a:pt x="128" y="189"/>
                  </a:cubicBezTo>
                  <a:cubicBezTo>
                    <a:pt x="104" y="196"/>
                    <a:pt x="81" y="206"/>
                    <a:pt x="59" y="218"/>
                  </a:cubicBezTo>
                  <a:cubicBezTo>
                    <a:pt x="54" y="215"/>
                    <a:pt x="56" y="211"/>
                    <a:pt x="57" y="208"/>
                  </a:cubicBezTo>
                  <a:cubicBezTo>
                    <a:pt x="58" y="206"/>
                    <a:pt x="61" y="204"/>
                    <a:pt x="58" y="202"/>
                  </a:cubicBezTo>
                  <a:cubicBezTo>
                    <a:pt x="56" y="198"/>
                    <a:pt x="58" y="194"/>
                    <a:pt x="59" y="191"/>
                  </a:cubicBezTo>
                  <a:cubicBezTo>
                    <a:pt x="76" y="178"/>
                    <a:pt x="95" y="168"/>
                    <a:pt x="116" y="165"/>
                  </a:cubicBezTo>
                  <a:cubicBezTo>
                    <a:pt x="122" y="164"/>
                    <a:pt x="126" y="161"/>
                    <a:pt x="130" y="156"/>
                  </a:cubicBezTo>
                  <a:cubicBezTo>
                    <a:pt x="136" y="147"/>
                    <a:pt x="146" y="146"/>
                    <a:pt x="156" y="148"/>
                  </a:cubicBezTo>
                  <a:cubicBezTo>
                    <a:pt x="165" y="150"/>
                    <a:pt x="172" y="152"/>
                    <a:pt x="182" y="153"/>
                  </a:cubicBezTo>
                  <a:cubicBezTo>
                    <a:pt x="175" y="140"/>
                    <a:pt x="164" y="133"/>
                    <a:pt x="156" y="123"/>
                  </a:cubicBezTo>
                  <a:cubicBezTo>
                    <a:pt x="152" y="119"/>
                    <a:pt x="147" y="115"/>
                    <a:pt x="149" y="108"/>
                  </a:cubicBezTo>
                  <a:cubicBezTo>
                    <a:pt x="158" y="99"/>
                    <a:pt x="170" y="99"/>
                    <a:pt x="182" y="99"/>
                  </a:cubicBezTo>
                  <a:cubicBezTo>
                    <a:pt x="188" y="99"/>
                    <a:pt x="194" y="100"/>
                    <a:pt x="200" y="99"/>
                  </a:cubicBezTo>
                  <a:cubicBezTo>
                    <a:pt x="215" y="102"/>
                    <a:pt x="228" y="97"/>
                    <a:pt x="241" y="89"/>
                  </a:cubicBezTo>
                  <a:cubicBezTo>
                    <a:pt x="245" y="87"/>
                    <a:pt x="249" y="84"/>
                    <a:pt x="253" y="88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55" y="89"/>
                    <a:pt x="254" y="92"/>
                    <a:pt x="256" y="94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7" y="98"/>
                    <a:pt x="257" y="102"/>
                    <a:pt x="256" y="107"/>
                  </a:cubicBezTo>
                  <a:cubicBezTo>
                    <a:pt x="255" y="107"/>
                    <a:pt x="255" y="108"/>
                    <a:pt x="255" y="108"/>
                  </a:cubicBezTo>
                  <a:cubicBezTo>
                    <a:pt x="255" y="110"/>
                    <a:pt x="255" y="111"/>
                    <a:pt x="254" y="113"/>
                  </a:cubicBezTo>
                  <a:cubicBezTo>
                    <a:pt x="254" y="113"/>
                    <a:pt x="253" y="114"/>
                    <a:pt x="254" y="114"/>
                  </a:cubicBezTo>
                  <a:cubicBezTo>
                    <a:pt x="253" y="115"/>
                    <a:pt x="253" y="117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3" y="126"/>
                    <a:pt x="261" y="134"/>
                    <a:pt x="268" y="135"/>
                  </a:cubicBezTo>
                  <a:cubicBezTo>
                    <a:pt x="271" y="135"/>
                    <a:pt x="274" y="134"/>
                    <a:pt x="277" y="136"/>
                  </a:cubicBezTo>
                  <a:cubicBezTo>
                    <a:pt x="277" y="136"/>
                    <a:pt x="277" y="136"/>
                    <a:pt x="277" y="136"/>
                  </a:cubicBezTo>
                  <a:cubicBezTo>
                    <a:pt x="293" y="137"/>
                    <a:pt x="309" y="139"/>
                    <a:pt x="326" y="139"/>
                  </a:cubicBezTo>
                  <a:cubicBezTo>
                    <a:pt x="329" y="139"/>
                    <a:pt x="333" y="138"/>
                    <a:pt x="336" y="140"/>
                  </a:cubicBezTo>
                  <a:cubicBezTo>
                    <a:pt x="336" y="140"/>
                    <a:pt x="336" y="140"/>
                    <a:pt x="336" y="140"/>
                  </a:cubicBezTo>
                  <a:cubicBezTo>
                    <a:pt x="338" y="142"/>
                    <a:pt x="342" y="139"/>
                    <a:pt x="344" y="142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5" y="143"/>
                    <a:pt x="348" y="141"/>
                    <a:pt x="350" y="144"/>
                  </a:cubicBezTo>
                  <a:cubicBezTo>
                    <a:pt x="350" y="143"/>
                    <a:pt x="350" y="143"/>
                    <a:pt x="350" y="143"/>
                  </a:cubicBezTo>
                  <a:cubicBezTo>
                    <a:pt x="351" y="144"/>
                    <a:pt x="352" y="144"/>
                    <a:pt x="354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5" y="146"/>
                    <a:pt x="356" y="146"/>
                    <a:pt x="357" y="147"/>
                  </a:cubicBezTo>
                  <a:cubicBezTo>
                    <a:pt x="357" y="147"/>
                    <a:pt x="357" y="147"/>
                    <a:pt x="357" y="147"/>
                  </a:cubicBezTo>
                  <a:cubicBezTo>
                    <a:pt x="358" y="148"/>
                    <a:pt x="360" y="148"/>
                    <a:pt x="361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2" y="150"/>
                    <a:pt x="364" y="150"/>
                    <a:pt x="365" y="151"/>
                  </a:cubicBezTo>
                  <a:cubicBezTo>
                    <a:pt x="365" y="151"/>
                    <a:pt x="365" y="151"/>
                    <a:pt x="365" y="151"/>
                  </a:cubicBezTo>
                  <a:cubicBezTo>
                    <a:pt x="366" y="152"/>
                    <a:pt x="366" y="152"/>
                    <a:pt x="367" y="153"/>
                  </a:cubicBezTo>
                  <a:cubicBezTo>
                    <a:pt x="367" y="153"/>
                    <a:pt x="367" y="153"/>
                    <a:pt x="367" y="153"/>
                  </a:cubicBezTo>
                  <a:cubicBezTo>
                    <a:pt x="368" y="154"/>
                    <a:pt x="370" y="154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3" y="156"/>
                    <a:pt x="375" y="157"/>
                    <a:pt x="377" y="159"/>
                  </a:cubicBezTo>
                  <a:cubicBezTo>
                    <a:pt x="376" y="159"/>
                    <a:pt x="376" y="159"/>
                    <a:pt x="376" y="159"/>
                  </a:cubicBezTo>
                  <a:cubicBezTo>
                    <a:pt x="378" y="160"/>
                    <a:pt x="379" y="159"/>
                    <a:pt x="380" y="161"/>
                  </a:cubicBezTo>
                  <a:cubicBezTo>
                    <a:pt x="380" y="161"/>
                    <a:pt x="380" y="161"/>
                    <a:pt x="380" y="161"/>
                  </a:cubicBezTo>
                  <a:cubicBezTo>
                    <a:pt x="381" y="161"/>
                    <a:pt x="382" y="162"/>
                    <a:pt x="382" y="163"/>
                  </a:cubicBezTo>
                  <a:cubicBezTo>
                    <a:pt x="382" y="163"/>
                    <a:pt x="382" y="163"/>
                    <a:pt x="382" y="163"/>
                  </a:cubicBezTo>
                  <a:cubicBezTo>
                    <a:pt x="383" y="164"/>
                    <a:pt x="385" y="163"/>
                    <a:pt x="386" y="165"/>
                  </a:cubicBezTo>
                  <a:cubicBezTo>
                    <a:pt x="386" y="165"/>
                    <a:pt x="386" y="165"/>
                    <a:pt x="386" y="165"/>
                  </a:cubicBezTo>
                  <a:cubicBezTo>
                    <a:pt x="387" y="165"/>
                    <a:pt x="387" y="166"/>
                    <a:pt x="388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9" y="168"/>
                    <a:pt x="391" y="167"/>
                    <a:pt x="392" y="169"/>
                  </a:cubicBezTo>
                  <a:cubicBezTo>
                    <a:pt x="392" y="168"/>
                    <a:pt x="392" y="168"/>
                    <a:pt x="392" y="168"/>
                  </a:cubicBezTo>
                  <a:cubicBezTo>
                    <a:pt x="393" y="169"/>
                    <a:pt x="393" y="170"/>
                    <a:pt x="394" y="170"/>
                  </a:cubicBezTo>
                  <a:cubicBezTo>
                    <a:pt x="394" y="170"/>
                    <a:pt x="394" y="170"/>
                    <a:pt x="394" y="170"/>
                  </a:cubicBezTo>
                  <a:cubicBezTo>
                    <a:pt x="396" y="172"/>
                    <a:pt x="398" y="173"/>
                    <a:pt x="400" y="174"/>
                  </a:cubicBezTo>
                  <a:cubicBezTo>
                    <a:pt x="399" y="174"/>
                    <a:pt x="399" y="174"/>
                    <a:pt x="399" y="174"/>
                  </a:cubicBezTo>
                  <a:cubicBezTo>
                    <a:pt x="400" y="175"/>
                    <a:pt x="401" y="175"/>
                    <a:pt x="402" y="176"/>
                  </a:cubicBezTo>
                  <a:cubicBezTo>
                    <a:pt x="402" y="176"/>
                    <a:pt x="402" y="176"/>
                    <a:pt x="402" y="176"/>
                  </a:cubicBezTo>
                  <a:cubicBezTo>
                    <a:pt x="403" y="177"/>
                    <a:pt x="404" y="177"/>
                    <a:pt x="405" y="178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6" y="178"/>
                    <a:pt x="407" y="179"/>
                    <a:pt x="407" y="180"/>
                  </a:cubicBezTo>
                  <a:cubicBezTo>
                    <a:pt x="407" y="180"/>
                    <a:pt x="407" y="180"/>
                    <a:pt x="407" y="180"/>
                  </a:cubicBezTo>
                  <a:cubicBezTo>
                    <a:pt x="408" y="180"/>
                    <a:pt x="409" y="181"/>
                    <a:pt x="409" y="182"/>
                  </a:cubicBezTo>
                  <a:cubicBezTo>
                    <a:pt x="409" y="182"/>
                    <a:pt x="409" y="182"/>
                    <a:pt x="409" y="182"/>
                  </a:cubicBezTo>
                  <a:cubicBezTo>
                    <a:pt x="410" y="183"/>
                    <a:pt x="412" y="182"/>
                    <a:pt x="413" y="184"/>
                  </a:cubicBezTo>
                  <a:cubicBezTo>
                    <a:pt x="413" y="184"/>
                    <a:pt x="413" y="184"/>
                    <a:pt x="413" y="184"/>
                  </a:cubicBezTo>
                  <a:cubicBezTo>
                    <a:pt x="419" y="182"/>
                    <a:pt x="416" y="177"/>
                    <a:pt x="415" y="174"/>
                  </a:cubicBezTo>
                  <a:cubicBezTo>
                    <a:pt x="415" y="173"/>
                    <a:pt x="415" y="173"/>
                    <a:pt x="415" y="172"/>
                  </a:cubicBezTo>
                  <a:cubicBezTo>
                    <a:pt x="413" y="168"/>
                    <a:pt x="415" y="164"/>
                    <a:pt x="413" y="160"/>
                  </a:cubicBezTo>
                  <a:cubicBezTo>
                    <a:pt x="413" y="160"/>
                    <a:pt x="413" y="159"/>
                    <a:pt x="413" y="159"/>
                  </a:cubicBezTo>
                  <a:cubicBezTo>
                    <a:pt x="411" y="156"/>
                    <a:pt x="413" y="152"/>
                    <a:pt x="411" y="149"/>
                  </a:cubicBezTo>
                  <a:cubicBezTo>
                    <a:pt x="411" y="148"/>
                    <a:pt x="411" y="148"/>
                    <a:pt x="411" y="147"/>
                  </a:cubicBezTo>
                  <a:cubicBezTo>
                    <a:pt x="409" y="146"/>
                    <a:pt x="411" y="143"/>
                    <a:pt x="409" y="141"/>
                  </a:cubicBezTo>
                  <a:cubicBezTo>
                    <a:pt x="409" y="141"/>
                    <a:pt x="409" y="141"/>
                    <a:pt x="409" y="141"/>
                  </a:cubicBezTo>
                  <a:cubicBezTo>
                    <a:pt x="408" y="140"/>
                    <a:pt x="408" y="139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5" y="136"/>
                    <a:pt x="407" y="133"/>
                    <a:pt x="405" y="132"/>
                  </a:cubicBezTo>
                  <a:cubicBezTo>
                    <a:pt x="405" y="132"/>
                    <a:pt x="405" y="132"/>
                    <a:pt x="405" y="132"/>
                  </a:cubicBezTo>
                  <a:cubicBezTo>
                    <a:pt x="404" y="131"/>
                    <a:pt x="405" y="129"/>
                    <a:pt x="404" y="128"/>
                  </a:cubicBezTo>
                  <a:cubicBezTo>
                    <a:pt x="404" y="128"/>
                    <a:pt x="404" y="128"/>
                    <a:pt x="404" y="128"/>
                  </a:cubicBezTo>
                  <a:cubicBezTo>
                    <a:pt x="402" y="126"/>
                    <a:pt x="403" y="124"/>
                    <a:pt x="402" y="122"/>
                  </a:cubicBezTo>
                  <a:cubicBezTo>
                    <a:pt x="402" y="122"/>
                    <a:pt x="402" y="122"/>
                    <a:pt x="402" y="122"/>
                  </a:cubicBezTo>
                  <a:cubicBezTo>
                    <a:pt x="400" y="121"/>
                    <a:pt x="401" y="118"/>
                    <a:pt x="400" y="116"/>
                  </a:cubicBezTo>
                  <a:cubicBezTo>
                    <a:pt x="400" y="116"/>
                    <a:pt x="400" y="116"/>
                    <a:pt x="400" y="116"/>
                  </a:cubicBezTo>
                  <a:cubicBezTo>
                    <a:pt x="398" y="115"/>
                    <a:pt x="399" y="112"/>
                    <a:pt x="398" y="111"/>
                  </a:cubicBezTo>
                  <a:cubicBezTo>
                    <a:pt x="398" y="111"/>
                    <a:pt x="398" y="111"/>
                    <a:pt x="398" y="111"/>
                  </a:cubicBezTo>
                  <a:cubicBezTo>
                    <a:pt x="396" y="109"/>
                    <a:pt x="397" y="106"/>
                    <a:pt x="396" y="105"/>
                  </a:cubicBezTo>
                  <a:cubicBezTo>
                    <a:pt x="396" y="104"/>
                    <a:pt x="396" y="104"/>
                    <a:pt x="396" y="103"/>
                  </a:cubicBezTo>
                  <a:cubicBezTo>
                    <a:pt x="394" y="101"/>
                    <a:pt x="396" y="98"/>
                    <a:pt x="394" y="95"/>
                  </a:cubicBezTo>
                  <a:cubicBezTo>
                    <a:pt x="394" y="95"/>
                    <a:pt x="394" y="95"/>
                    <a:pt x="394" y="95"/>
                  </a:cubicBezTo>
                  <a:cubicBezTo>
                    <a:pt x="392" y="83"/>
                    <a:pt x="392" y="71"/>
                    <a:pt x="394" y="59"/>
                  </a:cubicBezTo>
                  <a:cubicBezTo>
                    <a:pt x="394" y="58"/>
                    <a:pt x="394" y="58"/>
                    <a:pt x="394" y="57"/>
                  </a:cubicBezTo>
                  <a:cubicBezTo>
                    <a:pt x="396" y="54"/>
                    <a:pt x="393" y="50"/>
                    <a:pt x="396" y="47"/>
                  </a:cubicBezTo>
                  <a:cubicBezTo>
                    <a:pt x="396" y="47"/>
                    <a:pt x="396" y="46"/>
                    <a:pt x="396" y="46"/>
                  </a:cubicBezTo>
                  <a:cubicBezTo>
                    <a:pt x="398" y="42"/>
                    <a:pt x="395" y="38"/>
                    <a:pt x="398" y="34"/>
                  </a:cubicBezTo>
                  <a:cubicBezTo>
                    <a:pt x="398" y="33"/>
                    <a:pt x="398" y="32"/>
                    <a:pt x="398" y="30"/>
                  </a:cubicBezTo>
                  <a:cubicBezTo>
                    <a:pt x="400" y="21"/>
                    <a:pt x="397" y="11"/>
                    <a:pt x="400" y="1"/>
                  </a:cubicBezTo>
                  <a:cubicBezTo>
                    <a:pt x="400" y="1"/>
                    <a:pt x="400" y="1"/>
                    <a:pt x="400" y="1"/>
                  </a:cubicBezTo>
                  <a:cubicBezTo>
                    <a:pt x="402" y="0"/>
                    <a:pt x="403" y="0"/>
                    <a:pt x="405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7" y="3"/>
                    <a:pt x="406" y="6"/>
                    <a:pt x="407" y="7"/>
                  </a:cubicBezTo>
                  <a:cubicBezTo>
                    <a:pt x="407" y="10"/>
                    <a:pt x="407" y="12"/>
                    <a:pt x="407" y="15"/>
                  </a:cubicBezTo>
                  <a:cubicBezTo>
                    <a:pt x="409" y="20"/>
                    <a:pt x="409" y="25"/>
                    <a:pt x="407" y="30"/>
                  </a:cubicBezTo>
                  <a:cubicBezTo>
                    <a:pt x="407" y="31"/>
                    <a:pt x="407" y="32"/>
                    <a:pt x="407" y="34"/>
                  </a:cubicBezTo>
                  <a:cubicBezTo>
                    <a:pt x="405" y="39"/>
                    <a:pt x="408" y="44"/>
                    <a:pt x="405" y="49"/>
                  </a:cubicBezTo>
                  <a:cubicBezTo>
                    <a:pt x="405" y="50"/>
                    <a:pt x="405" y="50"/>
                    <a:pt x="405" y="51"/>
                  </a:cubicBezTo>
                  <a:cubicBezTo>
                    <a:pt x="403" y="55"/>
                    <a:pt x="406" y="60"/>
                    <a:pt x="403" y="65"/>
                  </a:cubicBezTo>
                  <a:cubicBezTo>
                    <a:pt x="403" y="66"/>
                    <a:pt x="403" y="67"/>
                    <a:pt x="403" y="68"/>
                  </a:cubicBezTo>
                  <a:cubicBezTo>
                    <a:pt x="402" y="72"/>
                    <a:pt x="402" y="76"/>
                    <a:pt x="403" y="80"/>
                  </a:cubicBez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8" name="Freeform 7"/>
            <p:cNvSpPr/>
            <p:nvPr/>
          </p:nvSpPr>
          <p:spPr bwMode="auto">
            <a:xfrm>
              <a:off x="6943" y="0"/>
              <a:ext cx="337" cy="538"/>
            </a:xfrm>
            <a:custGeom>
              <a:avLst/>
              <a:gdLst>
                <a:gd name="T0" fmla="*/ 176 w 225"/>
                <a:gd name="T1" fmla="*/ 179 h 359"/>
                <a:gd name="T2" fmla="*/ 178 w 225"/>
                <a:gd name="T3" fmla="*/ 158 h 359"/>
                <a:gd name="T4" fmla="*/ 182 w 225"/>
                <a:gd name="T5" fmla="*/ 133 h 359"/>
                <a:gd name="T6" fmla="*/ 184 w 225"/>
                <a:gd name="T7" fmla="*/ 119 h 359"/>
                <a:gd name="T8" fmla="*/ 186 w 225"/>
                <a:gd name="T9" fmla="*/ 107 h 359"/>
                <a:gd name="T10" fmla="*/ 184 w 225"/>
                <a:gd name="T11" fmla="*/ 46 h 359"/>
                <a:gd name="T12" fmla="*/ 182 w 225"/>
                <a:gd name="T13" fmla="*/ 37 h 359"/>
                <a:gd name="T14" fmla="*/ 184 w 225"/>
                <a:gd name="T15" fmla="*/ 19 h 359"/>
                <a:gd name="T16" fmla="*/ 186 w 225"/>
                <a:gd name="T17" fmla="*/ 16 h 359"/>
                <a:gd name="T18" fmla="*/ 189 w 225"/>
                <a:gd name="T19" fmla="*/ 8 h 359"/>
                <a:gd name="T20" fmla="*/ 191 w 225"/>
                <a:gd name="T21" fmla="*/ 4 h 359"/>
                <a:gd name="T22" fmla="*/ 213 w 225"/>
                <a:gd name="T23" fmla="*/ 1 h 359"/>
                <a:gd name="T24" fmla="*/ 214 w 225"/>
                <a:gd name="T25" fmla="*/ 10 h 359"/>
                <a:gd name="T26" fmla="*/ 212 w 225"/>
                <a:gd name="T27" fmla="*/ 14 h 359"/>
                <a:gd name="T28" fmla="*/ 222 w 225"/>
                <a:gd name="T29" fmla="*/ 20 h 359"/>
                <a:gd name="T30" fmla="*/ 224 w 225"/>
                <a:gd name="T31" fmla="*/ 23 h 359"/>
                <a:gd name="T32" fmla="*/ 222 w 225"/>
                <a:gd name="T33" fmla="*/ 52 h 359"/>
                <a:gd name="T34" fmla="*/ 220 w 225"/>
                <a:gd name="T35" fmla="*/ 67 h 359"/>
                <a:gd name="T36" fmla="*/ 216 w 225"/>
                <a:gd name="T37" fmla="*/ 90 h 359"/>
                <a:gd name="T38" fmla="*/ 216 w 225"/>
                <a:gd name="T39" fmla="*/ 145 h 359"/>
                <a:gd name="T40" fmla="*/ 212 w 225"/>
                <a:gd name="T41" fmla="*/ 244 h 359"/>
                <a:gd name="T42" fmla="*/ 197 w 225"/>
                <a:gd name="T43" fmla="*/ 344 h 359"/>
                <a:gd name="T44" fmla="*/ 130 w 225"/>
                <a:gd name="T45" fmla="*/ 344 h 359"/>
                <a:gd name="T46" fmla="*/ 74 w 225"/>
                <a:gd name="T47" fmla="*/ 346 h 359"/>
                <a:gd name="T48" fmla="*/ 63 w 225"/>
                <a:gd name="T49" fmla="*/ 283 h 359"/>
                <a:gd name="T50" fmla="*/ 22 w 225"/>
                <a:gd name="T51" fmla="*/ 241 h 359"/>
                <a:gd name="T52" fmla="*/ 18 w 225"/>
                <a:gd name="T53" fmla="*/ 231 h 359"/>
                <a:gd name="T54" fmla="*/ 15 w 225"/>
                <a:gd name="T55" fmla="*/ 172 h 359"/>
                <a:gd name="T56" fmla="*/ 32 w 225"/>
                <a:gd name="T57" fmla="*/ 179 h 359"/>
                <a:gd name="T58" fmla="*/ 36 w 225"/>
                <a:gd name="T59" fmla="*/ 181 h 359"/>
                <a:gd name="T60" fmla="*/ 45 w 225"/>
                <a:gd name="T61" fmla="*/ 185 h 359"/>
                <a:gd name="T62" fmla="*/ 49 w 225"/>
                <a:gd name="T63" fmla="*/ 187 h 359"/>
                <a:gd name="T64" fmla="*/ 57 w 225"/>
                <a:gd name="T65" fmla="*/ 190 h 359"/>
                <a:gd name="T66" fmla="*/ 63 w 225"/>
                <a:gd name="T67" fmla="*/ 192 h 359"/>
                <a:gd name="T68" fmla="*/ 70 w 225"/>
                <a:gd name="T69" fmla="*/ 196 h 359"/>
                <a:gd name="T70" fmla="*/ 76 w 225"/>
                <a:gd name="T71" fmla="*/ 198 h 359"/>
                <a:gd name="T72" fmla="*/ 86 w 225"/>
                <a:gd name="T73" fmla="*/ 202 h 359"/>
                <a:gd name="T74" fmla="*/ 89 w 225"/>
                <a:gd name="T75" fmla="*/ 204 h 359"/>
                <a:gd name="T76" fmla="*/ 99 w 225"/>
                <a:gd name="T77" fmla="*/ 208 h 359"/>
                <a:gd name="T78" fmla="*/ 103 w 225"/>
                <a:gd name="T79" fmla="*/ 210 h 359"/>
                <a:gd name="T80" fmla="*/ 113 w 225"/>
                <a:gd name="T81" fmla="*/ 214 h 359"/>
                <a:gd name="T82" fmla="*/ 116 w 225"/>
                <a:gd name="T83" fmla="*/ 215 h 359"/>
                <a:gd name="T84" fmla="*/ 126 w 225"/>
                <a:gd name="T85" fmla="*/ 219 h 359"/>
                <a:gd name="T86" fmla="*/ 130 w 225"/>
                <a:gd name="T87" fmla="*/ 221 h 359"/>
                <a:gd name="T88" fmla="*/ 138 w 225"/>
                <a:gd name="T89" fmla="*/ 225 h 359"/>
                <a:gd name="T90" fmla="*/ 141 w 225"/>
                <a:gd name="T91" fmla="*/ 227 h 359"/>
                <a:gd name="T92" fmla="*/ 153 w 225"/>
                <a:gd name="T93" fmla="*/ 232 h 359"/>
                <a:gd name="T94" fmla="*/ 159 w 225"/>
                <a:gd name="T95" fmla="*/ 235 h 359"/>
                <a:gd name="T96" fmla="*/ 166 w 225"/>
                <a:gd name="T97" fmla="*/ 239 h 359"/>
                <a:gd name="T98" fmla="*/ 170 w 225"/>
                <a:gd name="T99" fmla="*/ 240 h 359"/>
                <a:gd name="T100" fmla="*/ 178 w 225"/>
                <a:gd name="T101" fmla="*/ 244 h 359"/>
                <a:gd name="T102" fmla="*/ 182 w 225"/>
                <a:gd name="T103" fmla="*/ 246 h 359"/>
                <a:gd name="T104" fmla="*/ 182 w 225"/>
                <a:gd name="T105" fmla="*/ 234 h 359"/>
                <a:gd name="T106" fmla="*/ 180 w 225"/>
                <a:gd name="T107" fmla="*/ 229 h 359"/>
                <a:gd name="T108" fmla="*/ 176 w 225"/>
                <a:gd name="T109" fmla="*/ 21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5" h="359">
                  <a:moveTo>
                    <a:pt x="176" y="215"/>
                  </a:moveTo>
                  <a:cubicBezTo>
                    <a:pt x="176" y="214"/>
                    <a:pt x="176" y="214"/>
                    <a:pt x="176" y="213"/>
                  </a:cubicBezTo>
                  <a:cubicBezTo>
                    <a:pt x="174" y="202"/>
                    <a:pt x="174" y="190"/>
                    <a:pt x="176" y="179"/>
                  </a:cubicBezTo>
                  <a:cubicBezTo>
                    <a:pt x="176" y="178"/>
                    <a:pt x="176" y="177"/>
                    <a:pt x="176" y="175"/>
                  </a:cubicBezTo>
                  <a:cubicBezTo>
                    <a:pt x="178" y="171"/>
                    <a:pt x="175" y="166"/>
                    <a:pt x="178" y="162"/>
                  </a:cubicBezTo>
                  <a:cubicBezTo>
                    <a:pt x="178" y="160"/>
                    <a:pt x="178" y="159"/>
                    <a:pt x="178" y="158"/>
                  </a:cubicBezTo>
                  <a:cubicBezTo>
                    <a:pt x="180" y="154"/>
                    <a:pt x="177" y="150"/>
                    <a:pt x="180" y="146"/>
                  </a:cubicBezTo>
                  <a:cubicBezTo>
                    <a:pt x="180" y="146"/>
                    <a:pt x="180" y="145"/>
                    <a:pt x="180" y="145"/>
                  </a:cubicBezTo>
                  <a:cubicBezTo>
                    <a:pt x="182" y="141"/>
                    <a:pt x="179" y="136"/>
                    <a:pt x="182" y="133"/>
                  </a:cubicBezTo>
                  <a:cubicBezTo>
                    <a:pt x="182" y="132"/>
                    <a:pt x="182" y="130"/>
                    <a:pt x="182" y="129"/>
                  </a:cubicBezTo>
                  <a:cubicBezTo>
                    <a:pt x="184" y="126"/>
                    <a:pt x="181" y="122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5" y="118"/>
                    <a:pt x="184" y="117"/>
                    <a:pt x="185" y="116"/>
                  </a:cubicBezTo>
                  <a:cubicBezTo>
                    <a:pt x="186" y="115"/>
                    <a:pt x="186" y="114"/>
                    <a:pt x="186" y="114"/>
                  </a:cubicBezTo>
                  <a:cubicBezTo>
                    <a:pt x="187" y="112"/>
                    <a:pt x="187" y="110"/>
                    <a:pt x="186" y="107"/>
                  </a:cubicBezTo>
                  <a:cubicBezTo>
                    <a:pt x="186" y="105"/>
                    <a:pt x="186" y="103"/>
                    <a:pt x="186" y="100"/>
                  </a:cubicBezTo>
                  <a:cubicBezTo>
                    <a:pt x="183" y="87"/>
                    <a:pt x="185" y="74"/>
                    <a:pt x="185" y="60"/>
                  </a:cubicBezTo>
                  <a:cubicBezTo>
                    <a:pt x="184" y="56"/>
                    <a:pt x="186" y="51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1" y="43"/>
                    <a:pt x="184" y="40"/>
                    <a:pt x="182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0" y="32"/>
                    <a:pt x="180" y="28"/>
                    <a:pt x="182" y="2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3" y="22"/>
                    <a:pt x="183" y="21"/>
                    <a:pt x="184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5" y="18"/>
                    <a:pt x="184" y="17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7" y="15"/>
                    <a:pt x="186" y="13"/>
                    <a:pt x="187" y="12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11"/>
                    <a:pt x="188" y="9"/>
                    <a:pt x="189" y="8"/>
                  </a:cubicBezTo>
                  <a:cubicBezTo>
                    <a:pt x="189" y="8"/>
                    <a:pt x="189" y="8"/>
                    <a:pt x="189" y="8"/>
                  </a:cubicBezTo>
                  <a:cubicBezTo>
                    <a:pt x="191" y="7"/>
                    <a:pt x="190" y="5"/>
                    <a:pt x="191" y="4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3"/>
                    <a:pt x="193" y="3"/>
                    <a:pt x="193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200" y="0"/>
                    <a:pt x="207" y="1"/>
                    <a:pt x="213" y="1"/>
                  </a:cubicBezTo>
                  <a:cubicBezTo>
                    <a:pt x="218" y="1"/>
                    <a:pt x="218" y="4"/>
                    <a:pt x="216" y="8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6" y="9"/>
                    <a:pt x="215" y="9"/>
                    <a:pt x="214" y="10"/>
                  </a:cubicBezTo>
                  <a:cubicBezTo>
                    <a:pt x="214" y="10"/>
                    <a:pt x="214" y="10"/>
                    <a:pt x="214" y="10"/>
                  </a:cubicBezTo>
                  <a:cubicBezTo>
                    <a:pt x="213" y="11"/>
                    <a:pt x="214" y="13"/>
                    <a:pt x="212" y="14"/>
                  </a:cubicBezTo>
                  <a:cubicBezTo>
                    <a:pt x="212" y="14"/>
                    <a:pt x="212" y="14"/>
                    <a:pt x="212" y="14"/>
                  </a:cubicBezTo>
                  <a:cubicBezTo>
                    <a:pt x="212" y="20"/>
                    <a:pt x="219" y="14"/>
                    <a:pt x="220" y="18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21" y="18"/>
                    <a:pt x="221" y="19"/>
                    <a:pt x="222" y="20"/>
                  </a:cubicBezTo>
                  <a:cubicBezTo>
                    <a:pt x="222" y="19"/>
                    <a:pt x="222" y="19"/>
                    <a:pt x="222" y="19"/>
                  </a:cubicBezTo>
                  <a:cubicBezTo>
                    <a:pt x="223" y="20"/>
                    <a:pt x="223" y="21"/>
                    <a:pt x="224" y="22"/>
                  </a:cubicBezTo>
                  <a:cubicBezTo>
                    <a:pt x="224" y="22"/>
                    <a:pt x="224" y="23"/>
                    <a:pt x="224" y="23"/>
                  </a:cubicBezTo>
                  <a:cubicBezTo>
                    <a:pt x="225" y="28"/>
                    <a:pt x="225" y="33"/>
                    <a:pt x="224" y="39"/>
                  </a:cubicBezTo>
                  <a:cubicBezTo>
                    <a:pt x="224" y="40"/>
                    <a:pt x="224" y="41"/>
                    <a:pt x="224" y="42"/>
                  </a:cubicBezTo>
                  <a:cubicBezTo>
                    <a:pt x="222" y="45"/>
                    <a:pt x="224" y="49"/>
                    <a:pt x="222" y="52"/>
                  </a:cubicBezTo>
                  <a:cubicBezTo>
                    <a:pt x="222" y="53"/>
                    <a:pt x="222" y="54"/>
                    <a:pt x="222" y="56"/>
                  </a:cubicBezTo>
                  <a:cubicBezTo>
                    <a:pt x="220" y="59"/>
                    <a:pt x="222" y="63"/>
                    <a:pt x="220" y="66"/>
                  </a:cubicBezTo>
                  <a:cubicBezTo>
                    <a:pt x="220" y="66"/>
                    <a:pt x="220" y="67"/>
                    <a:pt x="220" y="67"/>
                  </a:cubicBezTo>
                  <a:cubicBezTo>
                    <a:pt x="218" y="70"/>
                    <a:pt x="220" y="74"/>
                    <a:pt x="218" y="77"/>
                  </a:cubicBezTo>
                  <a:cubicBezTo>
                    <a:pt x="218" y="78"/>
                    <a:pt x="218" y="79"/>
                    <a:pt x="218" y="81"/>
                  </a:cubicBezTo>
                  <a:cubicBezTo>
                    <a:pt x="216" y="84"/>
                    <a:pt x="218" y="87"/>
                    <a:pt x="216" y="90"/>
                  </a:cubicBezTo>
                  <a:cubicBezTo>
                    <a:pt x="216" y="93"/>
                    <a:pt x="216" y="96"/>
                    <a:pt x="216" y="98"/>
                  </a:cubicBezTo>
                  <a:cubicBezTo>
                    <a:pt x="217" y="100"/>
                    <a:pt x="219" y="102"/>
                    <a:pt x="220" y="104"/>
                  </a:cubicBezTo>
                  <a:cubicBezTo>
                    <a:pt x="221" y="118"/>
                    <a:pt x="217" y="131"/>
                    <a:pt x="216" y="145"/>
                  </a:cubicBezTo>
                  <a:cubicBezTo>
                    <a:pt x="214" y="161"/>
                    <a:pt x="215" y="176"/>
                    <a:pt x="219" y="191"/>
                  </a:cubicBezTo>
                  <a:cubicBezTo>
                    <a:pt x="219" y="192"/>
                    <a:pt x="219" y="193"/>
                    <a:pt x="219" y="195"/>
                  </a:cubicBezTo>
                  <a:cubicBezTo>
                    <a:pt x="214" y="211"/>
                    <a:pt x="214" y="227"/>
                    <a:pt x="212" y="244"/>
                  </a:cubicBezTo>
                  <a:cubicBezTo>
                    <a:pt x="212" y="248"/>
                    <a:pt x="210" y="252"/>
                    <a:pt x="210" y="256"/>
                  </a:cubicBezTo>
                  <a:cubicBezTo>
                    <a:pt x="209" y="268"/>
                    <a:pt x="206" y="280"/>
                    <a:pt x="204" y="292"/>
                  </a:cubicBezTo>
                  <a:cubicBezTo>
                    <a:pt x="201" y="309"/>
                    <a:pt x="201" y="327"/>
                    <a:pt x="197" y="344"/>
                  </a:cubicBezTo>
                  <a:cubicBezTo>
                    <a:pt x="197" y="348"/>
                    <a:pt x="196" y="352"/>
                    <a:pt x="193" y="356"/>
                  </a:cubicBezTo>
                  <a:cubicBezTo>
                    <a:pt x="189" y="359"/>
                    <a:pt x="185" y="358"/>
                    <a:pt x="181" y="356"/>
                  </a:cubicBezTo>
                  <a:cubicBezTo>
                    <a:pt x="165" y="346"/>
                    <a:pt x="147" y="346"/>
                    <a:pt x="130" y="344"/>
                  </a:cubicBezTo>
                  <a:cubicBezTo>
                    <a:pt x="123" y="344"/>
                    <a:pt x="116" y="342"/>
                    <a:pt x="109" y="342"/>
                  </a:cubicBezTo>
                  <a:cubicBezTo>
                    <a:pt x="95" y="341"/>
                    <a:pt x="95" y="340"/>
                    <a:pt x="89" y="352"/>
                  </a:cubicBezTo>
                  <a:cubicBezTo>
                    <a:pt x="82" y="357"/>
                    <a:pt x="78" y="351"/>
                    <a:pt x="74" y="346"/>
                  </a:cubicBezTo>
                  <a:cubicBezTo>
                    <a:pt x="71" y="341"/>
                    <a:pt x="67" y="337"/>
                    <a:pt x="60" y="337"/>
                  </a:cubicBezTo>
                  <a:cubicBezTo>
                    <a:pt x="47" y="330"/>
                    <a:pt x="44" y="317"/>
                    <a:pt x="41" y="304"/>
                  </a:cubicBezTo>
                  <a:cubicBezTo>
                    <a:pt x="44" y="293"/>
                    <a:pt x="53" y="287"/>
                    <a:pt x="63" y="283"/>
                  </a:cubicBezTo>
                  <a:cubicBezTo>
                    <a:pt x="70" y="280"/>
                    <a:pt x="78" y="279"/>
                    <a:pt x="87" y="278"/>
                  </a:cubicBezTo>
                  <a:cubicBezTo>
                    <a:pt x="65" y="267"/>
                    <a:pt x="44" y="257"/>
                    <a:pt x="24" y="244"/>
                  </a:cubicBezTo>
                  <a:cubicBezTo>
                    <a:pt x="23" y="243"/>
                    <a:pt x="22" y="242"/>
                    <a:pt x="22" y="241"/>
                  </a:cubicBezTo>
                  <a:cubicBezTo>
                    <a:pt x="21" y="240"/>
                    <a:pt x="21" y="239"/>
                    <a:pt x="20" y="238"/>
                  </a:cubicBezTo>
                  <a:cubicBezTo>
                    <a:pt x="20" y="237"/>
                    <a:pt x="20" y="235"/>
                    <a:pt x="19" y="234"/>
                  </a:cubicBezTo>
                  <a:cubicBezTo>
                    <a:pt x="19" y="233"/>
                    <a:pt x="18" y="232"/>
                    <a:pt x="18" y="231"/>
                  </a:cubicBezTo>
                  <a:cubicBezTo>
                    <a:pt x="17" y="230"/>
                    <a:pt x="17" y="230"/>
                    <a:pt x="17" y="229"/>
                  </a:cubicBezTo>
                  <a:cubicBezTo>
                    <a:pt x="16" y="228"/>
                    <a:pt x="16" y="227"/>
                    <a:pt x="15" y="226"/>
                  </a:cubicBezTo>
                  <a:cubicBezTo>
                    <a:pt x="1" y="208"/>
                    <a:pt x="0" y="187"/>
                    <a:pt x="15" y="172"/>
                  </a:cubicBezTo>
                  <a:cubicBezTo>
                    <a:pt x="20" y="172"/>
                    <a:pt x="24" y="175"/>
                    <a:pt x="28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9" y="178"/>
                    <a:pt x="31" y="178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3" y="180"/>
                    <a:pt x="35" y="180"/>
                    <a:pt x="36" y="181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7" y="182"/>
                    <a:pt x="39" y="182"/>
                    <a:pt x="40" y="183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41" y="184"/>
                    <a:pt x="44" y="183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6" y="186"/>
                    <a:pt x="48" y="185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50" y="188"/>
                    <a:pt x="52" y="187"/>
                    <a:pt x="53" y="189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54" y="190"/>
                    <a:pt x="56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8" y="192"/>
                    <a:pt x="61" y="190"/>
                    <a:pt x="63" y="192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4" y="193"/>
                    <a:pt x="65" y="193"/>
                    <a:pt x="67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8" y="195"/>
                    <a:pt x="69" y="195"/>
                    <a:pt x="70" y="196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3" y="197"/>
                    <a:pt x="75" y="197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7" y="199"/>
                    <a:pt x="79" y="199"/>
                    <a:pt x="80" y="200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81" y="202"/>
                    <a:pt x="84" y="200"/>
                    <a:pt x="86" y="202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7" y="203"/>
                    <a:pt x="89" y="203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5"/>
                    <a:pt x="92" y="205"/>
                    <a:pt x="93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5" y="208"/>
                    <a:pt x="98" y="206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100" y="209"/>
                    <a:pt x="102" y="208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4" y="211"/>
                    <a:pt x="106" y="210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08" y="213"/>
                    <a:pt x="111" y="211"/>
                    <a:pt x="113" y="214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4" y="214"/>
                    <a:pt x="115" y="214"/>
                    <a:pt x="116" y="215"/>
                  </a:cubicBezTo>
                  <a:cubicBezTo>
                    <a:pt x="116" y="215"/>
                    <a:pt x="116" y="215"/>
                    <a:pt x="116" y="215"/>
                  </a:cubicBezTo>
                  <a:cubicBezTo>
                    <a:pt x="117" y="216"/>
                    <a:pt x="119" y="216"/>
                    <a:pt x="120" y="217"/>
                  </a:cubicBezTo>
                  <a:cubicBezTo>
                    <a:pt x="120" y="217"/>
                    <a:pt x="120" y="217"/>
                    <a:pt x="120" y="217"/>
                  </a:cubicBezTo>
                  <a:cubicBezTo>
                    <a:pt x="122" y="219"/>
                    <a:pt x="125" y="217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20"/>
                    <a:pt x="129" y="220"/>
                    <a:pt x="130" y="221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1" y="222"/>
                    <a:pt x="133" y="222"/>
                    <a:pt x="134" y="223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35" y="224"/>
                    <a:pt x="137" y="224"/>
                    <a:pt x="138" y="225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9" y="226"/>
                    <a:pt x="140" y="226"/>
                    <a:pt x="141" y="227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42" y="228"/>
                    <a:pt x="144" y="228"/>
                    <a:pt x="145" y="229"/>
                  </a:cubicBezTo>
                  <a:cubicBezTo>
                    <a:pt x="145" y="229"/>
                    <a:pt x="145" y="229"/>
                    <a:pt x="145" y="229"/>
                  </a:cubicBezTo>
                  <a:cubicBezTo>
                    <a:pt x="148" y="230"/>
                    <a:pt x="151" y="231"/>
                    <a:pt x="153" y="232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4" y="234"/>
                    <a:pt x="157" y="233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60" y="236"/>
                    <a:pt x="162" y="235"/>
                    <a:pt x="162" y="237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64" y="238"/>
                    <a:pt x="165" y="237"/>
                    <a:pt x="166" y="239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7" y="239"/>
                    <a:pt x="169" y="239"/>
                    <a:pt x="170" y="240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1" y="241"/>
                    <a:pt x="173" y="241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3"/>
                    <a:pt x="177" y="243"/>
                    <a:pt x="178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5"/>
                    <a:pt x="181" y="245"/>
                    <a:pt x="182" y="246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86" y="246"/>
                    <a:pt x="185" y="243"/>
                    <a:pt x="184" y="240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2" y="239"/>
                    <a:pt x="183" y="236"/>
                    <a:pt x="182" y="234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0" y="233"/>
                    <a:pt x="182" y="230"/>
                    <a:pt x="180" y="229"/>
                  </a:cubicBezTo>
                  <a:cubicBezTo>
                    <a:pt x="180" y="229"/>
                    <a:pt x="180" y="229"/>
                    <a:pt x="180" y="229"/>
                  </a:cubicBezTo>
                  <a:cubicBezTo>
                    <a:pt x="178" y="227"/>
                    <a:pt x="179" y="224"/>
                    <a:pt x="178" y="222"/>
                  </a:cubicBezTo>
                  <a:cubicBezTo>
                    <a:pt x="178" y="222"/>
                    <a:pt x="178" y="222"/>
                    <a:pt x="178" y="221"/>
                  </a:cubicBezTo>
                  <a:cubicBezTo>
                    <a:pt x="176" y="219"/>
                    <a:pt x="178" y="217"/>
                    <a:pt x="176" y="215"/>
                  </a:cubicBezTo>
                  <a:close/>
                </a:path>
              </a:pathLst>
            </a:custGeom>
            <a:solidFill>
              <a:srgbClr val="7A5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9" name="Freeform 8"/>
            <p:cNvSpPr/>
            <p:nvPr/>
          </p:nvSpPr>
          <p:spPr bwMode="auto">
            <a:xfrm>
              <a:off x="7451" y="3589"/>
              <a:ext cx="485" cy="739"/>
            </a:xfrm>
            <a:custGeom>
              <a:avLst/>
              <a:gdLst>
                <a:gd name="T0" fmla="*/ 221 w 323"/>
                <a:gd name="T1" fmla="*/ 359 h 493"/>
                <a:gd name="T2" fmla="*/ 227 w 323"/>
                <a:gd name="T3" fmla="*/ 366 h 493"/>
                <a:gd name="T4" fmla="*/ 236 w 323"/>
                <a:gd name="T5" fmla="*/ 355 h 493"/>
                <a:gd name="T6" fmla="*/ 250 w 323"/>
                <a:gd name="T7" fmla="*/ 338 h 493"/>
                <a:gd name="T8" fmla="*/ 261 w 323"/>
                <a:gd name="T9" fmla="*/ 322 h 493"/>
                <a:gd name="T10" fmla="*/ 273 w 323"/>
                <a:gd name="T11" fmla="*/ 309 h 493"/>
                <a:gd name="T12" fmla="*/ 286 w 323"/>
                <a:gd name="T13" fmla="*/ 290 h 493"/>
                <a:gd name="T14" fmla="*/ 296 w 323"/>
                <a:gd name="T15" fmla="*/ 276 h 493"/>
                <a:gd name="T16" fmla="*/ 306 w 323"/>
                <a:gd name="T17" fmla="*/ 261 h 493"/>
                <a:gd name="T18" fmla="*/ 309 w 323"/>
                <a:gd name="T19" fmla="*/ 234 h 493"/>
                <a:gd name="T20" fmla="*/ 322 w 323"/>
                <a:gd name="T21" fmla="*/ 220 h 493"/>
                <a:gd name="T22" fmla="*/ 313 w 323"/>
                <a:gd name="T23" fmla="*/ 278 h 493"/>
                <a:gd name="T24" fmla="*/ 303 w 323"/>
                <a:gd name="T25" fmla="*/ 293 h 493"/>
                <a:gd name="T26" fmla="*/ 292 w 323"/>
                <a:gd name="T27" fmla="*/ 309 h 493"/>
                <a:gd name="T28" fmla="*/ 282 w 323"/>
                <a:gd name="T29" fmla="*/ 320 h 493"/>
                <a:gd name="T30" fmla="*/ 269 w 323"/>
                <a:gd name="T31" fmla="*/ 337 h 493"/>
                <a:gd name="T32" fmla="*/ 259 w 323"/>
                <a:gd name="T33" fmla="*/ 349 h 493"/>
                <a:gd name="T34" fmla="*/ 246 w 323"/>
                <a:gd name="T35" fmla="*/ 366 h 493"/>
                <a:gd name="T36" fmla="*/ 236 w 323"/>
                <a:gd name="T37" fmla="*/ 378 h 493"/>
                <a:gd name="T38" fmla="*/ 225 w 323"/>
                <a:gd name="T39" fmla="*/ 393 h 493"/>
                <a:gd name="T40" fmla="*/ 215 w 323"/>
                <a:gd name="T41" fmla="*/ 424 h 493"/>
                <a:gd name="T42" fmla="*/ 184 w 323"/>
                <a:gd name="T43" fmla="*/ 435 h 493"/>
                <a:gd name="T44" fmla="*/ 169 w 323"/>
                <a:gd name="T45" fmla="*/ 447 h 493"/>
                <a:gd name="T46" fmla="*/ 154 w 323"/>
                <a:gd name="T47" fmla="*/ 458 h 493"/>
                <a:gd name="T48" fmla="*/ 135 w 323"/>
                <a:gd name="T49" fmla="*/ 470 h 493"/>
                <a:gd name="T50" fmla="*/ 119 w 323"/>
                <a:gd name="T51" fmla="*/ 479 h 493"/>
                <a:gd name="T52" fmla="*/ 102 w 323"/>
                <a:gd name="T53" fmla="*/ 489 h 493"/>
                <a:gd name="T54" fmla="*/ 8 w 323"/>
                <a:gd name="T55" fmla="*/ 478 h 493"/>
                <a:gd name="T56" fmla="*/ 19 w 323"/>
                <a:gd name="T57" fmla="*/ 466 h 493"/>
                <a:gd name="T58" fmla="*/ 33 w 323"/>
                <a:gd name="T59" fmla="*/ 457 h 493"/>
                <a:gd name="T60" fmla="*/ 79 w 323"/>
                <a:gd name="T61" fmla="*/ 455 h 493"/>
                <a:gd name="T62" fmla="*/ 94 w 323"/>
                <a:gd name="T63" fmla="*/ 443 h 493"/>
                <a:gd name="T64" fmla="*/ 113 w 323"/>
                <a:gd name="T65" fmla="*/ 430 h 493"/>
                <a:gd name="T66" fmla="*/ 131 w 323"/>
                <a:gd name="T67" fmla="*/ 418 h 493"/>
                <a:gd name="T68" fmla="*/ 160 w 323"/>
                <a:gd name="T69" fmla="*/ 397 h 493"/>
                <a:gd name="T70" fmla="*/ 171 w 323"/>
                <a:gd name="T71" fmla="*/ 372 h 493"/>
                <a:gd name="T72" fmla="*/ 190 w 323"/>
                <a:gd name="T73" fmla="*/ 359 h 493"/>
                <a:gd name="T74" fmla="*/ 200 w 323"/>
                <a:gd name="T75" fmla="*/ 338 h 493"/>
                <a:gd name="T76" fmla="*/ 209 w 323"/>
                <a:gd name="T77" fmla="*/ 318 h 493"/>
                <a:gd name="T78" fmla="*/ 221 w 323"/>
                <a:gd name="T79" fmla="*/ 293 h 493"/>
                <a:gd name="T80" fmla="*/ 225 w 323"/>
                <a:gd name="T81" fmla="*/ 257 h 493"/>
                <a:gd name="T82" fmla="*/ 215 w 323"/>
                <a:gd name="T83" fmla="*/ 240 h 493"/>
                <a:gd name="T84" fmla="*/ 219 w 323"/>
                <a:gd name="T85" fmla="*/ 188 h 493"/>
                <a:gd name="T86" fmla="*/ 229 w 323"/>
                <a:gd name="T87" fmla="*/ 161 h 493"/>
                <a:gd name="T88" fmla="*/ 238 w 323"/>
                <a:gd name="T89" fmla="*/ 138 h 493"/>
                <a:gd name="T90" fmla="*/ 248 w 323"/>
                <a:gd name="T91" fmla="*/ 113 h 493"/>
                <a:gd name="T92" fmla="*/ 258 w 323"/>
                <a:gd name="T93" fmla="*/ 86 h 493"/>
                <a:gd name="T94" fmla="*/ 267 w 323"/>
                <a:gd name="T95" fmla="*/ 26 h 493"/>
                <a:gd name="T96" fmla="*/ 286 w 323"/>
                <a:gd name="T97" fmla="*/ 9 h 493"/>
                <a:gd name="T98" fmla="*/ 282 w 323"/>
                <a:gd name="T99" fmla="*/ 80 h 493"/>
                <a:gd name="T100" fmla="*/ 273 w 323"/>
                <a:gd name="T101" fmla="*/ 107 h 493"/>
                <a:gd name="T102" fmla="*/ 263 w 323"/>
                <a:gd name="T103" fmla="*/ 130 h 493"/>
                <a:gd name="T104" fmla="*/ 254 w 323"/>
                <a:gd name="T105" fmla="*/ 151 h 493"/>
                <a:gd name="T106" fmla="*/ 244 w 323"/>
                <a:gd name="T107" fmla="*/ 172 h 493"/>
                <a:gd name="T108" fmla="*/ 234 w 323"/>
                <a:gd name="T109" fmla="*/ 195 h 493"/>
                <a:gd name="T110" fmla="*/ 234 w 323"/>
                <a:gd name="T111" fmla="*/ 238 h 493"/>
                <a:gd name="T112" fmla="*/ 244 w 323"/>
                <a:gd name="T113" fmla="*/ 253 h 493"/>
                <a:gd name="T114" fmla="*/ 244 w 323"/>
                <a:gd name="T115" fmla="*/ 301 h 493"/>
                <a:gd name="T116" fmla="*/ 234 w 323"/>
                <a:gd name="T117" fmla="*/ 322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3" h="493">
                  <a:moveTo>
                    <a:pt x="229" y="336"/>
                  </a:moveTo>
                  <a:cubicBezTo>
                    <a:pt x="229" y="336"/>
                    <a:pt x="228" y="337"/>
                    <a:pt x="228" y="337"/>
                  </a:cubicBezTo>
                  <a:cubicBezTo>
                    <a:pt x="228" y="338"/>
                    <a:pt x="228" y="340"/>
                    <a:pt x="227" y="341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3"/>
                    <a:pt x="227" y="346"/>
                    <a:pt x="225" y="347"/>
                  </a:cubicBezTo>
                  <a:cubicBezTo>
                    <a:pt x="225" y="347"/>
                    <a:pt x="225" y="347"/>
                    <a:pt x="225" y="347"/>
                  </a:cubicBezTo>
                  <a:cubicBezTo>
                    <a:pt x="223" y="349"/>
                    <a:pt x="225" y="351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1" y="354"/>
                    <a:pt x="223" y="357"/>
                    <a:pt x="221" y="359"/>
                  </a:cubicBezTo>
                  <a:cubicBezTo>
                    <a:pt x="221" y="359"/>
                    <a:pt x="221" y="359"/>
                    <a:pt x="221" y="359"/>
                  </a:cubicBezTo>
                  <a:cubicBezTo>
                    <a:pt x="219" y="360"/>
                    <a:pt x="221" y="363"/>
                    <a:pt x="219" y="364"/>
                  </a:cubicBezTo>
                  <a:cubicBezTo>
                    <a:pt x="219" y="364"/>
                    <a:pt x="219" y="364"/>
                    <a:pt x="219" y="364"/>
                  </a:cubicBezTo>
                  <a:cubicBezTo>
                    <a:pt x="219" y="367"/>
                    <a:pt x="215" y="371"/>
                    <a:pt x="221" y="372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71"/>
                    <a:pt x="222" y="371"/>
                    <a:pt x="223" y="370"/>
                  </a:cubicBezTo>
                  <a:cubicBezTo>
                    <a:pt x="223" y="370"/>
                    <a:pt x="223" y="370"/>
                    <a:pt x="223" y="370"/>
                  </a:cubicBezTo>
                  <a:cubicBezTo>
                    <a:pt x="223" y="370"/>
                    <a:pt x="224" y="369"/>
                    <a:pt x="225" y="368"/>
                  </a:cubicBezTo>
                  <a:cubicBezTo>
                    <a:pt x="225" y="368"/>
                    <a:pt x="225" y="368"/>
                    <a:pt x="225" y="368"/>
                  </a:cubicBezTo>
                  <a:cubicBezTo>
                    <a:pt x="225" y="368"/>
                    <a:pt x="226" y="367"/>
                    <a:pt x="227" y="366"/>
                  </a:cubicBezTo>
                  <a:cubicBezTo>
                    <a:pt x="227" y="366"/>
                    <a:pt x="227" y="366"/>
                    <a:pt x="227" y="366"/>
                  </a:cubicBezTo>
                  <a:cubicBezTo>
                    <a:pt x="227" y="366"/>
                    <a:pt x="228" y="365"/>
                    <a:pt x="228" y="364"/>
                  </a:cubicBezTo>
                  <a:cubicBezTo>
                    <a:pt x="229" y="364"/>
                    <a:pt x="229" y="364"/>
                    <a:pt x="229" y="364"/>
                  </a:cubicBezTo>
                  <a:cubicBezTo>
                    <a:pt x="230" y="363"/>
                    <a:pt x="229" y="361"/>
                    <a:pt x="231" y="361"/>
                  </a:cubicBezTo>
                  <a:cubicBezTo>
                    <a:pt x="231" y="361"/>
                    <a:pt x="231" y="361"/>
                    <a:pt x="231" y="361"/>
                  </a:cubicBezTo>
                  <a:cubicBezTo>
                    <a:pt x="231" y="360"/>
                    <a:pt x="232" y="359"/>
                    <a:pt x="233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58"/>
                    <a:pt x="234" y="357"/>
                    <a:pt x="234" y="357"/>
                  </a:cubicBezTo>
                  <a:cubicBezTo>
                    <a:pt x="234" y="357"/>
                    <a:pt x="234" y="357"/>
                    <a:pt x="234" y="357"/>
                  </a:cubicBezTo>
                  <a:cubicBezTo>
                    <a:pt x="235" y="356"/>
                    <a:pt x="236" y="355"/>
                    <a:pt x="236" y="355"/>
                  </a:cubicBezTo>
                  <a:cubicBezTo>
                    <a:pt x="236" y="355"/>
                    <a:pt x="236" y="355"/>
                    <a:pt x="236" y="355"/>
                  </a:cubicBezTo>
                  <a:cubicBezTo>
                    <a:pt x="238" y="353"/>
                    <a:pt x="239" y="351"/>
                    <a:pt x="240" y="349"/>
                  </a:cubicBezTo>
                  <a:cubicBezTo>
                    <a:pt x="240" y="349"/>
                    <a:pt x="240" y="349"/>
                    <a:pt x="240" y="349"/>
                  </a:cubicBezTo>
                  <a:cubicBezTo>
                    <a:pt x="241" y="348"/>
                    <a:pt x="241" y="348"/>
                    <a:pt x="242" y="347"/>
                  </a:cubicBezTo>
                  <a:cubicBezTo>
                    <a:pt x="242" y="347"/>
                    <a:pt x="242" y="347"/>
                    <a:pt x="242" y="347"/>
                  </a:cubicBezTo>
                  <a:cubicBezTo>
                    <a:pt x="243" y="346"/>
                    <a:pt x="243" y="346"/>
                    <a:pt x="244" y="345"/>
                  </a:cubicBezTo>
                  <a:cubicBezTo>
                    <a:pt x="244" y="345"/>
                    <a:pt x="244" y="345"/>
                    <a:pt x="244" y="345"/>
                  </a:cubicBezTo>
                  <a:cubicBezTo>
                    <a:pt x="246" y="343"/>
                    <a:pt x="246" y="341"/>
                    <a:pt x="248" y="339"/>
                  </a:cubicBezTo>
                  <a:cubicBezTo>
                    <a:pt x="248" y="340"/>
                    <a:pt x="248" y="340"/>
                    <a:pt x="248" y="340"/>
                  </a:cubicBezTo>
                  <a:cubicBezTo>
                    <a:pt x="248" y="339"/>
                    <a:pt x="249" y="338"/>
                    <a:pt x="250" y="338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337"/>
                    <a:pt x="251" y="336"/>
                    <a:pt x="252" y="336"/>
                  </a:cubicBezTo>
                  <a:cubicBezTo>
                    <a:pt x="252" y="336"/>
                    <a:pt x="252" y="336"/>
                    <a:pt x="252" y="336"/>
                  </a:cubicBezTo>
                  <a:cubicBezTo>
                    <a:pt x="253" y="334"/>
                    <a:pt x="254" y="332"/>
                    <a:pt x="256" y="330"/>
                  </a:cubicBezTo>
                  <a:cubicBezTo>
                    <a:pt x="256" y="330"/>
                    <a:pt x="256" y="330"/>
                    <a:pt x="256" y="330"/>
                  </a:cubicBezTo>
                  <a:cubicBezTo>
                    <a:pt x="256" y="329"/>
                    <a:pt x="257" y="329"/>
                    <a:pt x="258" y="328"/>
                  </a:cubicBezTo>
                  <a:cubicBezTo>
                    <a:pt x="257" y="328"/>
                    <a:pt x="257" y="328"/>
                    <a:pt x="257" y="328"/>
                  </a:cubicBezTo>
                  <a:cubicBezTo>
                    <a:pt x="258" y="327"/>
                    <a:pt x="259" y="327"/>
                    <a:pt x="259" y="326"/>
                  </a:cubicBezTo>
                  <a:cubicBezTo>
                    <a:pt x="259" y="326"/>
                    <a:pt x="259" y="326"/>
                    <a:pt x="259" y="326"/>
                  </a:cubicBezTo>
                  <a:cubicBezTo>
                    <a:pt x="261" y="325"/>
                    <a:pt x="260" y="323"/>
                    <a:pt x="261" y="322"/>
                  </a:cubicBezTo>
                  <a:cubicBezTo>
                    <a:pt x="261" y="322"/>
                    <a:pt x="261" y="322"/>
                    <a:pt x="261" y="322"/>
                  </a:cubicBezTo>
                  <a:cubicBezTo>
                    <a:pt x="262" y="321"/>
                    <a:pt x="263" y="321"/>
                    <a:pt x="263" y="320"/>
                  </a:cubicBezTo>
                  <a:cubicBezTo>
                    <a:pt x="263" y="320"/>
                    <a:pt x="263" y="320"/>
                    <a:pt x="263" y="320"/>
                  </a:cubicBezTo>
                  <a:cubicBezTo>
                    <a:pt x="264" y="320"/>
                    <a:pt x="264" y="319"/>
                    <a:pt x="265" y="318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7" y="317"/>
                    <a:pt x="267" y="314"/>
                    <a:pt x="269" y="313"/>
                  </a:cubicBezTo>
                  <a:cubicBezTo>
                    <a:pt x="269" y="313"/>
                    <a:pt x="269" y="313"/>
                    <a:pt x="269" y="313"/>
                  </a:cubicBezTo>
                  <a:cubicBezTo>
                    <a:pt x="270" y="312"/>
                    <a:pt x="270" y="311"/>
                    <a:pt x="271" y="311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0"/>
                    <a:pt x="272" y="309"/>
                    <a:pt x="273" y="309"/>
                  </a:cubicBezTo>
                  <a:cubicBezTo>
                    <a:pt x="273" y="309"/>
                    <a:pt x="273" y="309"/>
                    <a:pt x="273" y="309"/>
                  </a:cubicBezTo>
                  <a:cubicBezTo>
                    <a:pt x="274" y="308"/>
                    <a:pt x="274" y="306"/>
                    <a:pt x="275" y="305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5" y="304"/>
                    <a:pt x="276" y="304"/>
                    <a:pt x="277" y="303"/>
                  </a:cubicBezTo>
                  <a:cubicBezTo>
                    <a:pt x="277" y="303"/>
                    <a:pt x="277" y="303"/>
                    <a:pt x="277" y="303"/>
                  </a:cubicBezTo>
                  <a:cubicBezTo>
                    <a:pt x="277" y="302"/>
                    <a:pt x="278" y="302"/>
                    <a:pt x="279" y="301"/>
                  </a:cubicBezTo>
                  <a:cubicBezTo>
                    <a:pt x="280" y="299"/>
                    <a:pt x="281" y="297"/>
                    <a:pt x="283" y="295"/>
                  </a:cubicBezTo>
                  <a:cubicBezTo>
                    <a:pt x="282" y="295"/>
                    <a:pt x="282" y="295"/>
                    <a:pt x="282" y="295"/>
                  </a:cubicBezTo>
                  <a:cubicBezTo>
                    <a:pt x="283" y="295"/>
                    <a:pt x="284" y="294"/>
                    <a:pt x="284" y="293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5" y="292"/>
                    <a:pt x="285" y="290"/>
                    <a:pt x="286" y="290"/>
                  </a:cubicBezTo>
                  <a:cubicBezTo>
                    <a:pt x="286" y="290"/>
                    <a:pt x="286" y="290"/>
                    <a:pt x="286" y="290"/>
                  </a:cubicBezTo>
                  <a:cubicBezTo>
                    <a:pt x="287" y="289"/>
                    <a:pt x="288" y="288"/>
                    <a:pt x="288" y="288"/>
                  </a:cubicBezTo>
                  <a:cubicBezTo>
                    <a:pt x="288" y="288"/>
                    <a:pt x="288" y="288"/>
                    <a:pt x="288" y="288"/>
                  </a:cubicBezTo>
                  <a:cubicBezTo>
                    <a:pt x="289" y="287"/>
                    <a:pt x="289" y="286"/>
                    <a:pt x="290" y="286"/>
                  </a:cubicBezTo>
                  <a:cubicBezTo>
                    <a:pt x="290" y="286"/>
                    <a:pt x="290" y="286"/>
                    <a:pt x="290" y="286"/>
                  </a:cubicBezTo>
                  <a:cubicBezTo>
                    <a:pt x="291" y="285"/>
                    <a:pt x="291" y="283"/>
                    <a:pt x="292" y="282"/>
                  </a:cubicBezTo>
                  <a:cubicBezTo>
                    <a:pt x="292" y="282"/>
                    <a:pt x="292" y="282"/>
                    <a:pt x="292" y="282"/>
                  </a:cubicBezTo>
                  <a:cubicBezTo>
                    <a:pt x="293" y="281"/>
                    <a:pt x="293" y="281"/>
                    <a:pt x="294" y="280"/>
                  </a:cubicBezTo>
                  <a:cubicBezTo>
                    <a:pt x="294" y="280"/>
                    <a:pt x="294" y="280"/>
                    <a:pt x="294" y="280"/>
                  </a:cubicBezTo>
                  <a:cubicBezTo>
                    <a:pt x="295" y="279"/>
                    <a:pt x="295" y="277"/>
                    <a:pt x="296" y="276"/>
                  </a:cubicBezTo>
                  <a:cubicBezTo>
                    <a:pt x="296" y="276"/>
                    <a:pt x="296" y="276"/>
                    <a:pt x="296" y="276"/>
                  </a:cubicBezTo>
                  <a:cubicBezTo>
                    <a:pt x="296" y="275"/>
                    <a:pt x="297" y="275"/>
                    <a:pt x="298" y="274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99" y="273"/>
                    <a:pt x="299" y="271"/>
                    <a:pt x="300" y="270"/>
                  </a:cubicBezTo>
                  <a:cubicBezTo>
                    <a:pt x="300" y="270"/>
                    <a:pt x="300" y="270"/>
                    <a:pt x="300" y="270"/>
                  </a:cubicBezTo>
                  <a:cubicBezTo>
                    <a:pt x="300" y="270"/>
                    <a:pt x="301" y="269"/>
                    <a:pt x="301" y="268"/>
                  </a:cubicBezTo>
                  <a:cubicBezTo>
                    <a:pt x="302" y="268"/>
                    <a:pt x="302" y="268"/>
                    <a:pt x="302" y="268"/>
                  </a:cubicBezTo>
                  <a:cubicBezTo>
                    <a:pt x="303" y="267"/>
                    <a:pt x="302" y="265"/>
                    <a:pt x="304" y="265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5" y="264"/>
                    <a:pt x="304" y="262"/>
                    <a:pt x="306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6" y="260"/>
                    <a:pt x="307" y="260"/>
                    <a:pt x="307" y="259"/>
                  </a:cubicBezTo>
                  <a:cubicBezTo>
                    <a:pt x="307" y="258"/>
                    <a:pt x="308" y="258"/>
                    <a:pt x="307" y="257"/>
                  </a:cubicBezTo>
                  <a:cubicBezTo>
                    <a:pt x="308" y="256"/>
                    <a:pt x="309" y="256"/>
                    <a:pt x="309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10" y="254"/>
                    <a:pt x="310" y="252"/>
                    <a:pt x="311" y="251"/>
                  </a:cubicBezTo>
                  <a:cubicBezTo>
                    <a:pt x="311" y="250"/>
                    <a:pt x="311" y="250"/>
                    <a:pt x="311" y="249"/>
                  </a:cubicBezTo>
                  <a:cubicBezTo>
                    <a:pt x="310" y="248"/>
                    <a:pt x="310" y="246"/>
                    <a:pt x="309" y="245"/>
                  </a:cubicBezTo>
                  <a:cubicBezTo>
                    <a:pt x="309" y="245"/>
                    <a:pt x="309" y="245"/>
                    <a:pt x="309" y="245"/>
                  </a:cubicBezTo>
                  <a:cubicBezTo>
                    <a:pt x="308" y="242"/>
                    <a:pt x="308" y="238"/>
                    <a:pt x="309" y="234"/>
                  </a:cubicBezTo>
                  <a:cubicBezTo>
                    <a:pt x="309" y="233"/>
                    <a:pt x="309" y="233"/>
                    <a:pt x="309" y="232"/>
                  </a:cubicBezTo>
                  <a:cubicBezTo>
                    <a:pt x="310" y="231"/>
                    <a:pt x="310" y="231"/>
                    <a:pt x="311" y="230"/>
                  </a:cubicBezTo>
                  <a:cubicBezTo>
                    <a:pt x="311" y="230"/>
                    <a:pt x="311" y="230"/>
                    <a:pt x="311" y="230"/>
                  </a:cubicBezTo>
                  <a:cubicBezTo>
                    <a:pt x="312" y="229"/>
                    <a:pt x="312" y="229"/>
                    <a:pt x="313" y="228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4" y="227"/>
                    <a:pt x="316" y="227"/>
                    <a:pt x="317" y="226"/>
                  </a:cubicBezTo>
                  <a:cubicBezTo>
                    <a:pt x="317" y="226"/>
                    <a:pt x="317" y="226"/>
                    <a:pt x="317" y="226"/>
                  </a:cubicBezTo>
                  <a:cubicBezTo>
                    <a:pt x="319" y="224"/>
                    <a:pt x="317" y="221"/>
                    <a:pt x="319" y="218"/>
                  </a:cubicBezTo>
                  <a:cubicBezTo>
                    <a:pt x="319" y="219"/>
                    <a:pt x="319" y="219"/>
                    <a:pt x="319" y="219"/>
                  </a:cubicBezTo>
                  <a:cubicBezTo>
                    <a:pt x="320" y="218"/>
                    <a:pt x="322" y="219"/>
                    <a:pt x="322" y="220"/>
                  </a:cubicBezTo>
                  <a:cubicBezTo>
                    <a:pt x="321" y="236"/>
                    <a:pt x="323" y="251"/>
                    <a:pt x="321" y="266"/>
                  </a:cubicBezTo>
                  <a:cubicBezTo>
                    <a:pt x="321" y="266"/>
                    <a:pt x="321" y="266"/>
                    <a:pt x="321" y="266"/>
                  </a:cubicBezTo>
                  <a:cubicBezTo>
                    <a:pt x="320" y="267"/>
                    <a:pt x="320" y="268"/>
                    <a:pt x="319" y="268"/>
                  </a:cubicBezTo>
                  <a:cubicBezTo>
                    <a:pt x="319" y="268"/>
                    <a:pt x="319" y="268"/>
                    <a:pt x="319" y="268"/>
                  </a:cubicBezTo>
                  <a:cubicBezTo>
                    <a:pt x="318" y="269"/>
                    <a:pt x="318" y="271"/>
                    <a:pt x="317" y="272"/>
                  </a:cubicBezTo>
                  <a:cubicBezTo>
                    <a:pt x="317" y="272"/>
                    <a:pt x="317" y="272"/>
                    <a:pt x="317" y="272"/>
                  </a:cubicBezTo>
                  <a:cubicBezTo>
                    <a:pt x="316" y="273"/>
                    <a:pt x="316" y="275"/>
                    <a:pt x="315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4" y="277"/>
                    <a:pt x="314" y="277"/>
                    <a:pt x="313" y="278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2" y="279"/>
                    <a:pt x="312" y="281"/>
                    <a:pt x="311" y="282"/>
                  </a:cubicBezTo>
                  <a:cubicBezTo>
                    <a:pt x="311" y="282"/>
                    <a:pt x="311" y="282"/>
                    <a:pt x="311" y="282"/>
                  </a:cubicBezTo>
                  <a:cubicBezTo>
                    <a:pt x="311" y="282"/>
                    <a:pt x="310" y="283"/>
                    <a:pt x="309" y="284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308" y="285"/>
                    <a:pt x="309" y="287"/>
                    <a:pt x="307" y="288"/>
                  </a:cubicBezTo>
                  <a:cubicBezTo>
                    <a:pt x="307" y="287"/>
                    <a:pt x="307" y="287"/>
                    <a:pt x="307" y="287"/>
                  </a:cubicBezTo>
                  <a:cubicBezTo>
                    <a:pt x="307" y="288"/>
                    <a:pt x="306" y="289"/>
                    <a:pt x="306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5" y="292"/>
                    <a:pt x="303" y="293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3" y="294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0" y="296"/>
                    <a:pt x="301" y="298"/>
                    <a:pt x="299" y="299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299" y="300"/>
                    <a:pt x="298" y="300"/>
                    <a:pt x="298" y="301"/>
                  </a:cubicBezTo>
                  <a:cubicBezTo>
                    <a:pt x="298" y="301"/>
                    <a:pt x="298" y="301"/>
                    <a:pt x="298" y="301"/>
                  </a:cubicBezTo>
                  <a:cubicBezTo>
                    <a:pt x="297" y="302"/>
                    <a:pt x="296" y="302"/>
                    <a:pt x="296" y="303"/>
                  </a:cubicBezTo>
                  <a:cubicBezTo>
                    <a:pt x="296" y="303"/>
                    <a:pt x="296" y="303"/>
                    <a:pt x="296" y="303"/>
                  </a:cubicBezTo>
                  <a:cubicBezTo>
                    <a:pt x="294" y="305"/>
                    <a:pt x="294" y="307"/>
                    <a:pt x="292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1" y="309"/>
                    <a:pt x="291" y="310"/>
                    <a:pt x="290" y="311"/>
                  </a:cubicBezTo>
                  <a:cubicBezTo>
                    <a:pt x="290" y="311"/>
                    <a:pt x="290" y="311"/>
                    <a:pt x="290" y="311"/>
                  </a:cubicBezTo>
                  <a:cubicBezTo>
                    <a:pt x="289" y="311"/>
                    <a:pt x="289" y="312"/>
                    <a:pt x="288" y="313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87" y="314"/>
                    <a:pt x="287" y="315"/>
                    <a:pt x="286" y="316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7"/>
                    <a:pt x="285" y="318"/>
                    <a:pt x="284" y="318"/>
                  </a:cubicBezTo>
                  <a:cubicBezTo>
                    <a:pt x="284" y="318"/>
                    <a:pt x="284" y="318"/>
                    <a:pt x="284" y="318"/>
                  </a:cubicBezTo>
                  <a:cubicBezTo>
                    <a:pt x="284" y="319"/>
                    <a:pt x="283" y="320"/>
                    <a:pt x="282" y="320"/>
                  </a:cubicBezTo>
                  <a:cubicBezTo>
                    <a:pt x="282" y="320"/>
                    <a:pt x="282" y="320"/>
                    <a:pt x="282" y="320"/>
                  </a:cubicBezTo>
                  <a:cubicBezTo>
                    <a:pt x="282" y="321"/>
                    <a:pt x="281" y="321"/>
                    <a:pt x="281" y="322"/>
                  </a:cubicBezTo>
                  <a:cubicBezTo>
                    <a:pt x="281" y="322"/>
                    <a:pt x="281" y="322"/>
                    <a:pt x="281" y="322"/>
                  </a:cubicBezTo>
                  <a:cubicBezTo>
                    <a:pt x="279" y="324"/>
                    <a:pt x="278" y="326"/>
                    <a:pt x="276" y="328"/>
                  </a:cubicBezTo>
                  <a:cubicBezTo>
                    <a:pt x="277" y="328"/>
                    <a:pt x="277" y="328"/>
                    <a:pt x="277" y="328"/>
                  </a:cubicBezTo>
                  <a:cubicBezTo>
                    <a:pt x="276" y="329"/>
                    <a:pt x="275" y="329"/>
                    <a:pt x="275" y="330"/>
                  </a:cubicBezTo>
                  <a:cubicBezTo>
                    <a:pt x="275" y="330"/>
                    <a:pt x="275" y="330"/>
                    <a:pt x="275" y="330"/>
                  </a:cubicBezTo>
                  <a:cubicBezTo>
                    <a:pt x="274" y="330"/>
                    <a:pt x="273" y="331"/>
                    <a:pt x="273" y="332"/>
                  </a:cubicBezTo>
                  <a:cubicBezTo>
                    <a:pt x="273" y="332"/>
                    <a:pt x="273" y="332"/>
                    <a:pt x="273" y="332"/>
                  </a:cubicBezTo>
                  <a:cubicBezTo>
                    <a:pt x="271" y="334"/>
                    <a:pt x="270" y="336"/>
                    <a:pt x="269" y="337"/>
                  </a:cubicBezTo>
                  <a:cubicBezTo>
                    <a:pt x="269" y="337"/>
                    <a:pt x="269" y="337"/>
                    <a:pt x="269" y="337"/>
                  </a:cubicBezTo>
                  <a:cubicBezTo>
                    <a:pt x="268" y="338"/>
                    <a:pt x="268" y="339"/>
                    <a:pt x="267" y="339"/>
                  </a:cubicBezTo>
                  <a:cubicBezTo>
                    <a:pt x="267" y="339"/>
                    <a:pt x="267" y="339"/>
                    <a:pt x="267" y="339"/>
                  </a:cubicBezTo>
                  <a:cubicBezTo>
                    <a:pt x="266" y="340"/>
                    <a:pt x="266" y="341"/>
                    <a:pt x="265" y="341"/>
                  </a:cubicBezTo>
                  <a:cubicBezTo>
                    <a:pt x="265" y="341"/>
                    <a:pt x="265" y="341"/>
                    <a:pt x="265" y="341"/>
                  </a:cubicBezTo>
                  <a:cubicBezTo>
                    <a:pt x="264" y="342"/>
                    <a:pt x="264" y="343"/>
                    <a:pt x="263" y="343"/>
                  </a:cubicBezTo>
                  <a:cubicBezTo>
                    <a:pt x="263" y="343"/>
                    <a:pt x="263" y="343"/>
                    <a:pt x="263" y="343"/>
                  </a:cubicBezTo>
                  <a:cubicBezTo>
                    <a:pt x="262" y="344"/>
                    <a:pt x="262" y="346"/>
                    <a:pt x="261" y="347"/>
                  </a:cubicBezTo>
                  <a:cubicBezTo>
                    <a:pt x="261" y="347"/>
                    <a:pt x="261" y="347"/>
                    <a:pt x="261" y="347"/>
                  </a:cubicBezTo>
                  <a:cubicBezTo>
                    <a:pt x="261" y="348"/>
                    <a:pt x="260" y="348"/>
                    <a:pt x="259" y="349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59" y="350"/>
                    <a:pt x="258" y="350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3"/>
                    <a:pt x="255" y="355"/>
                    <a:pt x="253" y="357"/>
                  </a:cubicBezTo>
                  <a:cubicBezTo>
                    <a:pt x="254" y="357"/>
                    <a:pt x="254" y="357"/>
                    <a:pt x="254" y="357"/>
                  </a:cubicBezTo>
                  <a:cubicBezTo>
                    <a:pt x="253" y="357"/>
                    <a:pt x="252" y="358"/>
                    <a:pt x="252" y="359"/>
                  </a:cubicBezTo>
                  <a:cubicBezTo>
                    <a:pt x="252" y="359"/>
                    <a:pt x="252" y="359"/>
                    <a:pt x="252" y="359"/>
                  </a:cubicBezTo>
                  <a:cubicBezTo>
                    <a:pt x="251" y="359"/>
                    <a:pt x="250" y="360"/>
                    <a:pt x="250" y="361"/>
                  </a:cubicBezTo>
                  <a:cubicBezTo>
                    <a:pt x="250" y="361"/>
                    <a:pt x="250" y="361"/>
                    <a:pt x="250" y="361"/>
                  </a:cubicBezTo>
                  <a:cubicBezTo>
                    <a:pt x="248" y="362"/>
                    <a:pt x="247" y="365"/>
                    <a:pt x="246" y="366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7"/>
                    <a:pt x="245" y="368"/>
                    <a:pt x="244" y="368"/>
                  </a:cubicBezTo>
                  <a:cubicBezTo>
                    <a:pt x="244" y="368"/>
                    <a:pt x="244" y="368"/>
                    <a:pt x="244" y="368"/>
                  </a:cubicBezTo>
                  <a:cubicBezTo>
                    <a:pt x="243" y="369"/>
                    <a:pt x="243" y="369"/>
                    <a:pt x="242" y="370"/>
                  </a:cubicBezTo>
                  <a:cubicBezTo>
                    <a:pt x="242" y="370"/>
                    <a:pt x="242" y="370"/>
                    <a:pt x="242" y="370"/>
                  </a:cubicBezTo>
                  <a:cubicBezTo>
                    <a:pt x="241" y="371"/>
                    <a:pt x="241" y="373"/>
                    <a:pt x="240" y="374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40" y="375"/>
                    <a:pt x="239" y="375"/>
                    <a:pt x="238" y="376"/>
                  </a:cubicBezTo>
                  <a:cubicBezTo>
                    <a:pt x="238" y="376"/>
                    <a:pt x="238" y="376"/>
                    <a:pt x="238" y="376"/>
                  </a:cubicBezTo>
                  <a:cubicBezTo>
                    <a:pt x="238" y="377"/>
                    <a:pt x="237" y="377"/>
                    <a:pt x="236" y="378"/>
                  </a:cubicBezTo>
                  <a:cubicBezTo>
                    <a:pt x="236" y="378"/>
                    <a:pt x="236" y="378"/>
                    <a:pt x="236" y="378"/>
                  </a:cubicBezTo>
                  <a:cubicBezTo>
                    <a:pt x="235" y="380"/>
                    <a:pt x="234" y="382"/>
                    <a:pt x="232" y="384"/>
                  </a:cubicBezTo>
                  <a:cubicBezTo>
                    <a:pt x="232" y="383"/>
                    <a:pt x="232" y="383"/>
                    <a:pt x="232" y="383"/>
                  </a:cubicBezTo>
                  <a:cubicBezTo>
                    <a:pt x="232" y="384"/>
                    <a:pt x="231" y="385"/>
                    <a:pt x="230" y="385"/>
                  </a:cubicBezTo>
                  <a:cubicBezTo>
                    <a:pt x="231" y="385"/>
                    <a:pt x="231" y="385"/>
                    <a:pt x="231" y="385"/>
                  </a:cubicBezTo>
                  <a:cubicBezTo>
                    <a:pt x="230" y="386"/>
                    <a:pt x="229" y="387"/>
                    <a:pt x="229" y="387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227" y="388"/>
                    <a:pt x="228" y="390"/>
                    <a:pt x="227" y="391"/>
                  </a:cubicBezTo>
                  <a:cubicBezTo>
                    <a:pt x="227" y="391"/>
                    <a:pt x="227" y="391"/>
                    <a:pt x="227" y="391"/>
                  </a:cubicBezTo>
                  <a:cubicBezTo>
                    <a:pt x="226" y="392"/>
                    <a:pt x="225" y="393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2" y="397"/>
                    <a:pt x="225" y="402"/>
                    <a:pt x="223" y="407"/>
                  </a:cubicBezTo>
                  <a:cubicBezTo>
                    <a:pt x="223" y="407"/>
                    <a:pt x="223" y="408"/>
                    <a:pt x="223" y="408"/>
                  </a:cubicBezTo>
                  <a:cubicBezTo>
                    <a:pt x="221" y="410"/>
                    <a:pt x="223" y="413"/>
                    <a:pt x="221" y="414"/>
                  </a:cubicBezTo>
                  <a:cubicBezTo>
                    <a:pt x="221" y="414"/>
                    <a:pt x="221" y="414"/>
                    <a:pt x="221" y="414"/>
                  </a:cubicBezTo>
                  <a:cubicBezTo>
                    <a:pt x="220" y="415"/>
                    <a:pt x="220" y="417"/>
                    <a:pt x="219" y="418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8" y="419"/>
                    <a:pt x="218" y="421"/>
                    <a:pt x="217" y="422"/>
                  </a:cubicBezTo>
                  <a:cubicBezTo>
                    <a:pt x="217" y="422"/>
                    <a:pt x="217" y="422"/>
                    <a:pt x="217" y="422"/>
                  </a:cubicBezTo>
                  <a:cubicBezTo>
                    <a:pt x="217" y="423"/>
                    <a:pt x="216" y="423"/>
                    <a:pt x="215" y="424"/>
                  </a:cubicBezTo>
                  <a:cubicBezTo>
                    <a:pt x="215" y="424"/>
                    <a:pt x="215" y="424"/>
                    <a:pt x="215" y="424"/>
                  </a:cubicBezTo>
                  <a:cubicBezTo>
                    <a:pt x="215" y="425"/>
                    <a:pt x="214" y="425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3" y="426"/>
                    <a:pt x="212" y="427"/>
                    <a:pt x="211" y="428"/>
                  </a:cubicBezTo>
                  <a:cubicBezTo>
                    <a:pt x="211" y="428"/>
                    <a:pt x="211" y="428"/>
                    <a:pt x="211" y="428"/>
                  </a:cubicBezTo>
                  <a:cubicBezTo>
                    <a:pt x="210" y="429"/>
                    <a:pt x="209" y="428"/>
                    <a:pt x="208" y="430"/>
                  </a:cubicBezTo>
                  <a:cubicBezTo>
                    <a:pt x="208" y="430"/>
                    <a:pt x="208" y="430"/>
                    <a:pt x="208" y="430"/>
                  </a:cubicBezTo>
                  <a:cubicBezTo>
                    <a:pt x="205" y="432"/>
                    <a:pt x="202" y="432"/>
                    <a:pt x="200" y="433"/>
                  </a:cubicBezTo>
                  <a:cubicBezTo>
                    <a:pt x="200" y="433"/>
                    <a:pt x="200" y="433"/>
                    <a:pt x="200" y="433"/>
                  </a:cubicBezTo>
                  <a:cubicBezTo>
                    <a:pt x="195" y="436"/>
                    <a:pt x="189" y="433"/>
                    <a:pt x="184" y="435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84" y="436"/>
                    <a:pt x="183" y="437"/>
                    <a:pt x="182" y="437"/>
                  </a:cubicBezTo>
                  <a:cubicBezTo>
                    <a:pt x="183" y="437"/>
                    <a:pt x="183" y="437"/>
                    <a:pt x="183" y="437"/>
                  </a:cubicBezTo>
                  <a:cubicBezTo>
                    <a:pt x="182" y="439"/>
                    <a:pt x="180" y="438"/>
                    <a:pt x="179" y="439"/>
                  </a:cubicBezTo>
                  <a:cubicBezTo>
                    <a:pt x="179" y="439"/>
                    <a:pt x="179" y="439"/>
                    <a:pt x="179" y="439"/>
                  </a:cubicBezTo>
                  <a:cubicBezTo>
                    <a:pt x="178" y="440"/>
                    <a:pt x="177" y="441"/>
                    <a:pt x="177" y="441"/>
                  </a:cubicBezTo>
                  <a:cubicBezTo>
                    <a:pt x="177" y="441"/>
                    <a:pt x="177" y="441"/>
                    <a:pt x="177" y="441"/>
                  </a:cubicBezTo>
                  <a:cubicBezTo>
                    <a:pt x="176" y="442"/>
                    <a:pt x="176" y="443"/>
                    <a:pt x="175" y="443"/>
                  </a:cubicBezTo>
                  <a:cubicBezTo>
                    <a:pt x="175" y="443"/>
                    <a:pt x="175" y="443"/>
                    <a:pt x="175" y="443"/>
                  </a:cubicBezTo>
                  <a:cubicBezTo>
                    <a:pt x="173" y="445"/>
                    <a:pt x="171" y="446"/>
                    <a:pt x="169" y="447"/>
                  </a:cubicBezTo>
                  <a:cubicBezTo>
                    <a:pt x="169" y="447"/>
                    <a:pt x="169" y="447"/>
                    <a:pt x="169" y="447"/>
                  </a:cubicBezTo>
                  <a:cubicBezTo>
                    <a:pt x="168" y="448"/>
                    <a:pt x="168" y="448"/>
                    <a:pt x="167" y="449"/>
                  </a:cubicBezTo>
                  <a:cubicBezTo>
                    <a:pt x="167" y="449"/>
                    <a:pt x="167" y="449"/>
                    <a:pt x="167" y="449"/>
                  </a:cubicBezTo>
                  <a:cubicBezTo>
                    <a:pt x="165" y="450"/>
                    <a:pt x="163" y="451"/>
                    <a:pt x="161" y="453"/>
                  </a:cubicBezTo>
                  <a:cubicBezTo>
                    <a:pt x="161" y="453"/>
                    <a:pt x="161" y="453"/>
                    <a:pt x="161" y="453"/>
                  </a:cubicBezTo>
                  <a:cubicBezTo>
                    <a:pt x="161" y="453"/>
                    <a:pt x="160" y="454"/>
                    <a:pt x="159" y="455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9" y="456"/>
                    <a:pt x="157" y="455"/>
                    <a:pt x="156" y="457"/>
                  </a:cubicBezTo>
                  <a:cubicBezTo>
                    <a:pt x="156" y="457"/>
                    <a:pt x="156" y="457"/>
                    <a:pt x="156" y="457"/>
                  </a:cubicBezTo>
                  <a:cubicBezTo>
                    <a:pt x="155" y="457"/>
                    <a:pt x="154" y="458"/>
                    <a:pt x="154" y="458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52" y="460"/>
                    <a:pt x="150" y="461"/>
                    <a:pt x="148" y="462"/>
                  </a:cubicBezTo>
                  <a:cubicBezTo>
                    <a:pt x="148" y="462"/>
                    <a:pt x="148" y="462"/>
                    <a:pt x="148" y="462"/>
                  </a:cubicBezTo>
                  <a:cubicBezTo>
                    <a:pt x="147" y="463"/>
                    <a:pt x="145" y="463"/>
                    <a:pt x="144" y="464"/>
                  </a:cubicBezTo>
                  <a:cubicBezTo>
                    <a:pt x="144" y="464"/>
                    <a:pt x="144" y="464"/>
                    <a:pt x="144" y="464"/>
                  </a:cubicBezTo>
                  <a:cubicBezTo>
                    <a:pt x="143" y="465"/>
                    <a:pt x="143" y="466"/>
                    <a:pt x="142" y="466"/>
                  </a:cubicBezTo>
                  <a:cubicBezTo>
                    <a:pt x="142" y="466"/>
                    <a:pt x="142" y="466"/>
                    <a:pt x="142" y="466"/>
                  </a:cubicBezTo>
                  <a:cubicBezTo>
                    <a:pt x="141" y="467"/>
                    <a:pt x="139" y="467"/>
                    <a:pt x="138" y="468"/>
                  </a:cubicBezTo>
                  <a:cubicBezTo>
                    <a:pt x="138" y="468"/>
                    <a:pt x="138" y="468"/>
                    <a:pt x="138" y="468"/>
                  </a:cubicBezTo>
                  <a:cubicBezTo>
                    <a:pt x="137" y="469"/>
                    <a:pt x="136" y="469"/>
                    <a:pt x="135" y="470"/>
                  </a:cubicBezTo>
                  <a:cubicBezTo>
                    <a:pt x="135" y="470"/>
                    <a:pt x="135" y="470"/>
                    <a:pt x="135" y="470"/>
                  </a:cubicBezTo>
                  <a:cubicBezTo>
                    <a:pt x="134" y="471"/>
                    <a:pt x="133" y="471"/>
                    <a:pt x="132" y="472"/>
                  </a:cubicBezTo>
                  <a:cubicBezTo>
                    <a:pt x="133" y="472"/>
                    <a:pt x="133" y="472"/>
                    <a:pt x="133" y="472"/>
                  </a:cubicBezTo>
                  <a:cubicBezTo>
                    <a:pt x="132" y="473"/>
                    <a:pt x="130" y="473"/>
                    <a:pt x="129" y="474"/>
                  </a:cubicBezTo>
                  <a:cubicBezTo>
                    <a:pt x="129" y="474"/>
                    <a:pt x="129" y="474"/>
                    <a:pt x="129" y="474"/>
                  </a:cubicBezTo>
                  <a:cubicBezTo>
                    <a:pt x="128" y="475"/>
                    <a:pt x="126" y="475"/>
                    <a:pt x="125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4" y="477"/>
                    <a:pt x="122" y="476"/>
                    <a:pt x="121" y="478"/>
                  </a:cubicBezTo>
                  <a:cubicBezTo>
                    <a:pt x="121" y="478"/>
                    <a:pt x="121" y="478"/>
                    <a:pt x="121" y="478"/>
                  </a:cubicBezTo>
                  <a:cubicBezTo>
                    <a:pt x="120" y="478"/>
                    <a:pt x="120" y="479"/>
                    <a:pt x="119" y="480"/>
                  </a:cubicBezTo>
                  <a:cubicBezTo>
                    <a:pt x="119" y="479"/>
                    <a:pt x="119" y="479"/>
                    <a:pt x="119" y="479"/>
                  </a:cubicBezTo>
                  <a:cubicBezTo>
                    <a:pt x="118" y="481"/>
                    <a:pt x="116" y="480"/>
                    <a:pt x="115" y="481"/>
                  </a:cubicBezTo>
                  <a:cubicBezTo>
                    <a:pt x="115" y="481"/>
                    <a:pt x="115" y="481"/>
                    <a:pt x="115" y="481"/>
                  </a:cubicBezTo>
                  <a:cubicBezTo>
                    <a:pt x="114" y="483"/>
                    <a:pt x="113" y="482"/>
                    <a:pt x="112" y="483"/>
                  </a:cubicBezTo>
                  <a:cubicBezTo>
                    <a:pt x="112" y="483"/>
                    <a:pt x="112" y="483"/>
                    <a:pt x="112" y="483"/>
                  </a:cubicBezTo>
                  <a:cubicBezTo>
                    <a:pt x="111" y="484"/>
                    <a:pt x="110" y="485"/>
                    <a:pt x="109" y="485"/>
                  </a:cubicBezTo>
                  <a:cubicBezTo>
                    <a:pt x="110" y="485"/>
                    <a:pt x="110" y="485"/>
                    <a:pt x="110" y="485"/>
                  </a:cubicBezTo>
                  <a:cubicBezTo>
                    <a:pt x="109" y="487"/>
                    <a:pt x="107" y="486"/>
                    <a:pt x="106" y="487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5" y="488"/>
                    <a:pt x="103" y="488"/>
                    <a:pt x="102" y="489"/>
                  </a:cubicBezTo>
                  <a:cubicBezTo>
                    <a:pt x="102" y="489"/>
                    <a:pt x="102" y="489"/>
                    <a:pt x="102" y="489"/>
                  </a:cubicBezTo>
                  <a:cubicBezTo>
                    <a:pt x="96" y="491"/>
                    <a:pt x="91" y="490"/>
                    <a:pt x="85" y="490"/>
                  </a:cubicBezTo>
                  <a:cubicBezTo>
                    <a:pt x="60" y="490"/>
                    <a:pt x="34" y="490"/>
                    <a:pt x="9" y="490"/>
                  </a:cubicBezTo>
                  <a:cubicBezTo>
                    <a:pt x="6" y="490"/>
                    <a:pt x="1" y="493"/>
                    <a:pt x="0" y="487"/>
                  </a:cubicBezTo>
                  <a:cubicBezTo>
                    <a:pt x="0" y="487"/>
                    <a:pt x="0" y="487"/>
                    <a:pt x="0" y="487"/>
                  </a:cubicBezTo>
                  <a:cubicBezTo>
                    <a:pt x="2" y="485"/>
                    <a:pt x="2" y="483"/>
                    <a:pt x="4" y="482"/>
                  </a:cubicBezTo>
                  <a:cubicBezTo>
                    <a:pt x="4" y="482"/>
                    <a:pt x="4" y="482"/>
                    <a:pt x="4" y="482"/>
                  </a:cubicBezTo>
                  <a:cubicBezTo>
                    <a:pt x="5" y="481"/>
                    <a:pt x="5" y="480"/>
                    <a:pt x="6" y="480"/>
                  </a:cubicBezTo>
                  <a:cubicBezTo>
                    <a:pt x="6" y="480"/>
                    <a:pt x="6" y="480"/>
                    <a:pt x="6" y="480"/>
                  </a:cubicBezTo>
                  <a:cubicBezTo>
                    <a:pt x="7" y="479"/>
                    <a:pt x="7" y="478"/>
                    <a:pt x="8" y="478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8" y="477"/>
                    <a:pt x="9" y="476"/>
                    <a:pt x="10" y="476"/>
                  </a:cubicBezTo>
                  <a:cubicBezTo>
                    <a:pt x="10" y="476"/>
                    <a:pt x="10" y="476"/>
                    <a:pt x="10" y="476"/>
                  </a:cubicBezTo>
                  <a:cubicBezTo>
                    <a:pt x="10" y="475"/>
                    <a:pt x="11" y="474"/>
                    <a:pt x="12" y="474"/>
                  </a:cubicBezTo>
                  <a:cubicBezTo>
                    <a:pt x="12" y="474"/>
                    <a:pt x="12" y="474"/>
                    <a:pt x="12" y="474"/>
                  </a:cubicBezTo>
                  <a:cubicBezTo>
                    <a:pt x="12" y="473"/>
                    <a:pt x="13" y="473"/>
                    <a:pt x="13" y="472"/>
                  </a:cubicBezTo>
                  <a:cubicBezTo>
                    <a:pt x="14" y="472"/>
                    <a:pt x="14" y="472"/>
                    <a:pt x="14" y="472"/>
                  </a:cubicBezTo>
                  <a:cubicBezTo>
                    <a:pt x="15" y="470"/>
                    <a:pt x="16" y="469"/>
                    <a:pt x="17" y="468"/>
                  </a:cubicBezTo>
                  <a:cubicBezTo>
                    <a:pt x="17" y="468"/>
                    <a:pt x="17" y="468"/>
                    <a:pt x="17" y="468"/>
                  </a:cubicBezTo>
                  <a:cubicBezTo>
                    <a:pt x="18" y="467"/>
                    <a:pt x="19" y="467"/>
                    <a:pt x="19" y="466"/>
                  </a:cubicBezTo>
                  <a:cubicBezTo>
                    <a:pt x="19" y="466"/>
                    <a:pt x="19" y="466"/>
                    <a:pt x="19" y="466"/>
                  </a:cubicBezTo>
                  <a:cubicBezTo>
                    <a:pt x="20" y="465"/>
                    <a:pt x="21" y="465"/>
                    <a:pt x="21" y="464"/>
                  </a:cubicBezTo>
                  <a:cubicBezTo>
                    <a:pt x="21" y="464"/>
                    <a:pt x="21" y="464"/>
                    <a:pt x="21" y="464"/>
                  </a:cubicBezTo>
                  <a:cubicBezTo>
                    <a:pt x="22" y="464"/>
                    <a:pt x="23" y="463"/>
                    <a:pt x="23" y="462"/>
                  </a:cubicBezTo>
                  <a:cubicBezTo>
                    <a:pt x="23" y="462"/>
                    <a:pt x="23" y="462"/>
                    <a:pt x="23" y="462"/>
                  </a:cubicBezTo>
                  <a:cubicBezTo>
                    <a:pt x="24" y="461"/>
                    <a:pt x="26" y="462"/>
                    <a:pt x="27" y="460"/>
                  </a:cubicBezTo>
                  <a:cubicBezTo>
                    <a:pt x="27" y="460"/>
                    <a:pt x="27" y="460"/>
                    <a:pt x="27" y="460"/>
                  </a:cubicBezTo>
                  <a:cubicBezTo>
                    <a:pt x="28" y="460"/>
                    <a:pt x="28" y="459"/>
                    <a:pt x="29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30" y="457"/>
                    <a:pt x="32" y="458"/>
                    <a:pt x="33" y="457"/>
                  </a:cubicBezTo>
                  <a:cubicBezTo>
                    <a:pt x="33" y="457"/>
                    <a:pt x="33" y="457"/>
                    <a:pt x="33" y="457"/>
                  </a:cubicBezTo>
                  <a:cubicBezTo>
                    <a:pt x="34" y="455"/>
                    <a:pt x="36" y="456"/>
                    <a:pt x="37" y="455"/>
                  </a:cubicBezTo>
                  <a:cubicBezTo>
                    <a:pt x="37" y="455"/>
                    <a:pt x="37" y="455"/>
                    <a:pt x="37" y="455"/>
                  </a:cubicBezTo>
                  <a:cubicBezTo>
                    <a:pt x="39" y="452"/>
                    <a:pt x="42" y="455"/>
                    <a:pt x="44" y="453"/>
                  </a:cubicBezTo>
                  <a:cubicBezTo>
                    <a:pt x="44" y="453"/>
                    <a:pt x="44" y="453"/>
                    <a:pt x="44" y="453"/>
                  </a:cubicBezTo>
                  <a:cubicBezTo>
                    <a:pt x="49" y="451"/>
                    <a:pt x="55" y="451"/>
                    <a:pt x="60" y="453"/>
                  </a:cubicBezTo>
                  <a:cubicBezTo>
                    <a:pt x="60" y="453"/>
                    <a:pt x="60" y="453"/>
                    <a:pt x="60" y="453"/>
                  </a:cubicBezTo>
                  <a:cubicBezTo>
                    <a:pt x="62" y="455"/>
                    <a:pt x="66" y="452"/>
                    <a:pt x="69" y="455"/>
                  </a:cubicBezTo>
                  <a:cubicBezTo>
                    <a:pt x="69" y="455"/>
                    <a:pt x="69" y="455"/>
                    <a:pt x="69" y="455"/>
                  </a:cubicBezTo>
                  <a:cubicBezTo>
                    <a:pt x="72" y="456"/>
                    <a:pt x="76" y="456"/>
                    <a:pt x="79" y="455"/>
                  </a:cubicBezTo>
                  <a:cubicBezTo>
                    <a:pt x="79" y="455"/>
                    <a:pt x="79" y="455"/>
                    <a:pt x="79" y="455"/>
                  </a:cubicBezTo>
                  <a:cubicBezTo>
                    <a:pt x="80" y="454"/>
                    <a:pt x="80" y="453"/>
                    <a:pt x="81" y="453"/>
                  </a:cubicBezTo>
                  <a:cubicBezTo>
                    <a:pt x="81" y="453"/>
                    <a:pt x="81" y="453"/>
                    <a:pt x="81" y="453"/>
                  </a:cubicBezTo>
                  <a:cubicBezTo>
                    <a:pt x="82" y="452"/>
                    <a:pt x="84" y="452"/>
                    <a:pt x="85" y="451"/>
                  </a:cubicBezTo>
                  <a:cubicBezTo>
                    <a:pt x="85" y="451"/>
                    <a:pt x="85" y="451"/>
                    <a:pt x="85" y="451"/>
                  </a:cubicBezTo>
                  <a:cubicBezTo>
                    <a:pt x="85" y="450"/>
                    <a:pt x="86" y="449"/>
                    <a:pt x="87" y="449"/>
                  </a:cubicBezTo>
                  <a:cubicBezTo>
                    <a:pt x="87" y="449"/>
                    <a:pt x="87" y="449"/>
                    <a:pt x="87" y="449"/>
                  </a:cubicBezTo>
                  <a:cubicBezTo>
                    <a:pt x="88" y="447"/>
                    <a:pt x="91" y="446"/>
                    <a:pt x="92" y="445"/>
                  </a:cubicBezTo>
                  <a:cubicBezTo>
                    <a:pt x="92" y="445"/>
                    <a:pt x="92" y="445"/>
                    <a:pt x="92" y="445"/>
                  </a:cubicBezTo>
                  <a:cubicBezTo>
                    <a:pt x="93" y="444"/>
                    <a:pt x="94" y="444"/>
                    <a:pt x="94" y="443"/>
                  </a:cubicBezTo>
                  <a:cubicBezTo>
                    <a:pt x="94" y="443"/>
                    <a:pt x="94" y="443"/>
                    <a:pt x="94" y="443"/>
                  </a:cubicBezTo>
                  <a:cubicBezTo>
                    <a:pt x="96" y="442"/>
                    <a:pt x="98" y="441"/>
                    <a:pt x="100" y="439"/>
                  </a:cubicBezTo>
                  <a:cubicBezTo>
                    <a:pt x="100" y="439"/>
                    <a:pt x="100" y="439"/>
                    <a:pt x="100" y="439"/>
                  </a:cubicBezTo>
                  <a:cubicBezTo>
                    <a:pt x="102" y="438"/>
                    <a:pt x="104" y="437"/>
                    <a:pt x="106" y="435"/>
                  </a:cubicBezTo>
                  <a:cubicBezTo>
                    <a:pt x="106" y="435"/>
                    <a:pt x="106" y="435"/>
                    <a:pt x="106" y="435"/>
                  </a:cubicBezTo>
                  <a:cubicBezTo>
                    <a:pt x="106" y="435"/>
                    <a:pt x="107" y="434"/>
                    <a:pt x="108" y="434"/>
                  </a:cubicBezTo>
                  <a:cubicBezTo>
                    <a:pt x="108" y="434"/>
                    <a:pt x="108" y="434"/>
                    <a:pt x="108" y="434"/>
                  </a:cubicBezTo>
                  <a:cubicBezTo>
                    <a:pt x="109" y="432"/>
                    <a:pt x="111" y="433"/>
                    <a:pt x="112" y="432"/>
                  </a:cubicBezTo>
                  <a:cubicBezTo>
                    <a:pt x="112" y="432"/>
                    <a:pt x="112" y="432"/>
                    <a:pt x="112" y="432"/>
                  </a:cubicBezTo>
                  <a:cubicBezTo>
                    <a:pt x="112" y="431"/>
                    <a:pt x="113" y="430"/>
                    <a:pt x="114" y="430"/>
                  </a:cubicBezTo>
                  <a:cubicBezTo>
                    <a:pt x="113" y="430"/>
                    <a:pt x="113" y="430"/>
                    <a:pt x="113" y="430"/>
                  </a:cubicBezTo>
                  <a:cubicBezTo>
                    <a:pt x="114" y="429"/>
                    <a:pt x="116" y="429"/>
                    <a:pt x="117" y="428"/>
                  </a:cubicBezTo>
                  <a:cubicBezTo>
                    <a:pt x="117" y="428"/>
                    <a:pt x="117" y="428"/>
                    <a:pt x="117" y="428"/>
                  </a:cubicBezTo>
                  <a:cubicBezTo>
                    <a:pt x="118" y="427"/>
                    <a:pt x="119" y="426"/>
                    <a:pt x="119" y="426"/>
                  </a:cubicBezTo>
                  <a:cubicBezTo>
                    <a:pt x="119" y="426"/>
                    <a:pt x="119" y="426"/>
                    <a:pt x="119" y="426"/>
                  </a:cubicBezTo>
                  <a:cubicBezTo>
                    <a:pt x="120" y="425"/>
                    <a:pt x="122" y="425"/>
                    <a:pt x="123" y="424"/>
                  </a:cubicBezTo>
                  <a:cubicBezTo>
                    <a:pt x="123" y="424"/>
                    <a:pt x="123" y="424"/>
                    <a:pt x="123" y="424"/>
                  </a:cubicBezTo>
                  <a:cubicBezTo>
                    <a:pt x="124" y="423"/>
                    <a:pt x="124" y="423"/>
                    <a:pt x="125" y="422"/>
                  </a:cubicBezTo>
                  <a:cubicBezTo>
                    <a:pt x="125" y="422"/>
                    <a:pt x="125" y="422"/>
                    <a:pt x="125" y="422"/>
                  </a:cubicBezTo>
                  <a:cubicBezTo>
                    <a:pt x="127" y="421"/>
                    <a:pt x="129" y="420"/>
                    <a:pt x="131" y="418"/>
                  </a:cubicBezTo>
                  <a:cubicBezTo>
                    <a:pt x="131" y="418"/>
                    <a:pt x="131" y="418"/>
                    <a:pt x="131" y="418"/>
                  </a:cubicBezTo>
                  <a:cubicBezTo>
                    <a:pt x="133" y="417"/>
                    <a:pt x="135" y="416"/>
                    <a:pt x="137" y="414"/>
                  </a:cubicBezTo>
                  <a:cubicBezTo>
                    <a:pt x="137" y="414"/>
                    <a:pt x="137" y="414"/>
                    <a:pt x="137" y="414"/>
                  </a:cubicBezTo>
                  <a:cubicBezTo>
                    <a:pt x="138" y="413"/>
                    <a:pt x="140" y="412"/>
                    <a:pt x="142" y="411"/>
                  </a:cubicBezTo>
                  <a:cubicBezTo>
                    <a:pt x="142" y="411"/>
                    <a:pt x="142" y="411"/>
                    <a:pt x="142" y="411"/>
                  </a:cubicBezTo>
                  <a:cubicBezTo>
                    <a:pt x="144" y="409"/>
                    <a:pt x="146" y="408"/>
                    <a:pt x="148" y="407"/>
                  </a:cubicBezTo>
                  <a:cubicBezTo>
                    <a:pt x="148" y="407"/>
                    <a:pt x="148" y="407"/>
                    <a:pt x="148" y="407"/>
                  </a:cubicBezTo>
                  <a:cubicBezTo>
                    <a:pt x="150" y="405"/>
                    <a:pt x="152" y="404"/>
                    <a:pt x="154" y="403"/>
                  </a:cubicBezTo>
                  <a:cubicBezTo>
                    <a:pt x="154" y="403"/>
                    <a:pt x="154" y="403"/>
                    <a:pt x="154" y="403"/>
                  </a:cubicBezTo>
                  <a:cubicBezTo>
                    <a:pt x="155" y="401"/>
                    <a:pt x="158" y="401"/>
                    <a:pt x="159" y="399"/>
                  </a:cubicBezTo>
                  <a:cubicBezTo>
                    <a:pt x="160" y="398"/>
                    <a:pt x="160" y="398"/>
                    <a:pt x="160" y="397"/>
                  </a:cubicBezTo>
                  <a:cubicBezTo>
                    <a:pt x="161" y="395"/>
                    <a:pt x="159" y="392"/>
                    <a:pt x="161" y="389"/>
                  </a:cubicBezTo>
                  <a:cubicBezTo>
                    <a:pt x="162" y="389"/>
                    <a:pt x="162" y="388"/>
                    <a:pt x="162" y="388"/>
                  </a:cubicBezTo>
                  <a:cubicBezTo>
                    <a:pt x="162" y="387"/>
                    <a:pt x="162" y="385"/>
                    <a:pt x="163" y="384"/>
                  </a:cubicBezTo>
                  <a:cubicBezTo>
                    <a:pt x="163" y="384"/>
                    <a:pt x="163" y="384"/>
                    <a:pt x="163" y="384"/>
                  </a:cubicBezTo>
                  <a:cubicBezTo>
                    <a:pt x="164" y="383"/>
                    <a:pt x="164" y="381"/>
                    <a:pt x="165" y="380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66" y="379"/>
                    <a:pt x="167" y="378"/>
                    <a:pt x="167" y="378"/>
                  </a:cubicBezTo>
                  <a:cubicBezTo>
                    <a:pt x="167" y="378"/>
                    <a:pt x="167" y="378"/>
                    <a:pt x="167" y="378"/>
                  </a:cubicBezTo>
                  <a:cubicBezTo>
                    <a:pt x="169" y="376"/>
                    <a:pt x="170" y="374"/>
                    <a:pt x="171" y="372"/>
                  </a:cubicBezTo>
                  <a:cubicBezTo>
                    <a:pt x="171" y="372"/>
                    <a:pt x="171" y="372"/>
                    <a:pt x="171" y="372"/>
                  </a:cubicBezTo>
                  <a:cubicBezTo>
                    <a:pt x="172" y="371"/>
                    <a:pt x="172" y="371"/>
                    <a:pt x="173" y="370"/>
                  </a:cubicBezTo>
                  <a:cubicBezTo>
                    <a:pt x="173" y="370"/>
                    <a:pt x="173" y="370"/>
                    <a:pt x="173" y="370"/>
                  </a:cubicBezTo>
                  <a:cubicBezTo>
                    <a:pt x="174" y="370"/>
                    <a:pt x="174" y="369"/>
                    <a:pt x="175" y="368"/>
                  </a:cubicBezTo>
                  <a:cubicBezTo>
                    <a:pt x="175" y="368"/>
                    <a:pt x="175" y="368"/>
                    <a:pt x="175" y="368"/>
                  </a:cubicBezTo>
                  <a:cubicBezTo>
                    <a:pt x="177" y="367"/>
                    <a:pt x="179" y="366"/>
                    <a:pt x="181" y="364"/>
                  </a:cubicBezTo>
                  <a:cubicBezTo>
                    <a:pt x="181" y="364"/>
                    <a:pt x="181" y="364"/>
                    <a:pt x="181" y="364"/>
                  </a:cubicBezTo>
                  <a:cubicBezTo>
                    <a:pt x="183" y="362"/>
                    <a:pt x="186" y="362"/>
                    <a:pt x="188" y="361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89" y="360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1" y="358"/>
                    <a:pt x="191" y="356"/>
                    <a:pt x="192" y="355"/>
                  </a:cubicBezTo>
                  <a:cubicBezTo>
                    <a:pt x="192" y="355"/>
                    <a:pt x="192" y="355"/>
                    <a:pt x="192" y="355"/>
                  </a:cubicBezTo>
                  <a:cubicBezTo>
                    <a:pt x="193" y="354"/>
                    <a:pt x="193" y="352"/>
                    <a:pt x="194" y="351"/>
                  </a:cubicBezTo>
                  <a:cubicBezTo>
                    <a:pt x="194" y="351"/>
                    <a:pt x="194" y="351"/>
                    <a:pt x="194" y="351"/>
                  </a:cubicBezTo>
                  <a:cubicBezTo>
                    <a:pt x="195" y="350"/>
                    <a:pt x="195" y="348"/>
                    <a:pt x="196" y="347"/>
                  </a:cubicBezTo>
                  <a:cubicBezTo>
                    <a:pt x="196" y="347"/>
                    <a:pt x="196" y="347"/>
                    <a:pt x="196" y="347"/>
                  </a:cubicBezTo>
                  <a:cubicBezTo>
                    <a:pt x="197" y="346"/>
                    <a:pt x="197" y="344"/>
                    <a:pt x="198" y="343"/>
                  </a:cubicBezTo>
                  <a:cubicBezTo>
                    <a:pt x="198" y="343"/>
                    <a:pt x="198" y="342"/>
                    <a:pt x="198" y="342"/>
                  </a:cubicBezTo>
                  <a:cubicBezTo>
                    <a:pt x="199" y="340"/>
                    <a:pt x="199" y="339"/>
                    <a:pt x="200" y="338"/>
                  </a:cubicBezTo>
                  <a:cubicBezTo>
                    <a:pt x="200" y="338"/>
                    <a:pt x="200" y="338"/>
                    <a:pt x="200" y="338"/>
                  </a:cubicBezTo>
                  <a:cubicBezTo>
                    <a:pt x="201" y="336"/>
                    <a:pt x="201" y="335"/>
                    <a:pt x="202" y="334"/>
                  </a:cubicBezTo>
                  <a:cubicBezTo>
                    <a:pt x="202" y="334"/>
                    <a:pt x="202" y="334"/>
                    <a:pt x="202" y="334"/>
                  </a:cubicBezTo>
                  <a:cubicBezTo>
                    <a:pt x="203" y="333"/>
                    <a:pt x="203" y="331"/>
                    <a:pt x="204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4" y="327"/>
                    <a:pt x="206" y="326"/>
                  </a:cubicBezTo>
                  <a:cubicBezTo>
                    <a:pt x="206" y="326"/>
                    <a:pt x="206" y="326"/>
                    <a:pt x="206" y="326"/>
                  </a:cubicBezTo>
                  <a:cubicBezTo>
                    <a:pt x="207" y="325"/>
                    <a:pt x="206" y="323"/>
                    <a:pt x="207" y="322"/>
                  </a:cubicBezTo>
                  <a:cubicBezTo>
                    <a:pt x="208" y="322"/>
                    <a:pt x="208" y="321"/>
                    <a:pt x="208" y="321"/>
                  </a:cubicBezTo>
                  <a:cubicBezTo>
                    <a:pt x="208" y="320"/>
                    <a:pt x="209" y="319"/>
                    <a:pt x="209" y="318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211" y="317"/>
                    <a:pt x="210" y="316"/>
                    <a:pt x="211" y="314"/>
                  </a:cubicBezTo>
                  <a:cubicBezTo>
                    <a:pt x="211" y="314"/>
                    <a:pt x="211" y="314"/>
                    <a:pt x="211" y="314"/>
                  </a:cubicBezTo>
                  <a:cubicBezTo>
                    <a:pt x="213" y="313"/>
                    <a:pt x="212" y="312"/>
                    <a:pt x="213" y="311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14" y="310"/>
                    <a:pt x="214" y="308"/>
                    <a:pt x="215" y="307"/>
                  </a:cubicBezTo>
                  <a:cubicBezTo>
                    <a:pt x="215" y="307"/>
                    <a:pt x="215" y="307"/>
                    <a:pt x="215" y="307"/>
                  </a:cubicBezTo>
                  <a:cubicBezTo>
                    <a:pt x="216" y="306"/>
                    <a:pt x="216" y="304"/>
                    <a:pt x="217" y="303"/>
                  </a:cubicBezTo>
                  <a:cubicBezTo>
                    <a:pt x="217" y="303"/>
                    <a:pt x="217" y="303"/>
                    <a:pt x="217" y="303"/>
                  </a:cubicBezTo>
                  <a:cubicBezTo>
                    <a:pt x="219" y="300"/>
                    <a:pt x="219" y="296"/>
                    <a:pt x="221" y="293"/>
                  </a:cubicBezTo>
                  <a:cubicBezTo>
                    <a:pt x="221" y="293"/>
                    <a:pt x="221" y="293"/>
                    <a:pt x="221" y="293"/>
                  </a:cubicBezTo>
                  <a:cubicBezTo>
                    <a:pt x="222" y="292"/>
                    <a:pt x="222" y="291"/>
                    <a:pt x="223" y="290"/>
                  </a:cubicBezTo>
                  <a:cubicBezTo>
                    <a:pt x="223" y="290"/>
                    <a:pt x="223" y="290"/>
                    <a:pt x="223" y="290"/>
                  </a:cubicBezTo>
                  <a:cubicBezTo>
                    <a:pt x="225" y="288"/>
                    <a:pt x="223" y="285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7" y="282"/>
                    <a:pt x="225" y="278"/>
                    <a:pt x="227" y="276"/>
                  </a:cubicBezTo>
                  <a:cubicBezTo>
                    <a:pt x="227" y="276"/>
                    <a:pt x="227" y="276"/>
                    <a:pt x="227" y="276"/>
                  </a:cubicBezTo>
                  <a:cubicBezTo>
                    <a:pt x="228" y="272"/>
                    <a:pt x="228" y="267"/>
                    <a:pt x="227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5" y="261"/>
                    <a:pt x="227" y="258"/>
                    <a:pt x="225" y="257"/>
                  </a:cubicBezTo>
                  <a:cubicBezTo>
                    <a:pt x="225" y="257"/>
                    <a:pt x="225" y="257"/>
                    <a:pt x="225" y="257"/>
                  </a:cubicBezTo>
                  <a:cubicBezTo>
                    <a:pt x="224" y="256"/>
                    <a:pt x="224" y="254"/>
                    <a:pt x="223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2" y="252"/>
                    <a:pt x="221" y="252"/>
                    <a:pt x="221" y="250"/>
                  </a:cubicBezTo>
                  <a:cubicBezTo>
                    <a:pt x="221" y="250"/>
                    <a:pt x="221" y="250"/>
                    <a:pt x="221" y="249"/>
                  </a:cubicBezTo>
                  <a:cubicBezTo>
                    <a:pt x="220" y="248"/>
                    <a:pt x="220" y="248"/>
                    <a:pt x="219" y="247"/>
                  </a:cubicBezTo>
                  <a:cubicBezTo>
                    <a:pt x="219" y="247"/>
                    <a:pt x="219" y="247"/>
                    <a:pt x="219" y="247"/>
                  </a:cubicBezTo>
                  <a:cubicBezTo>
                    <a:pt x="218" y="246"/>
                    <a:pt x="218" y="244"/>
                    <a:pt x="217" y="243"/>
                  </a:cubicBezTo>
                  <a:cubicBezTo>
                    <a:pt x="217" y="243"/>
                    <a:pt x="217" y="243"/>
                    <a:pt x="217" y="243"/>
                  </a:cubicBezTo>
                  <a:cubicBezTo>
                    <a:pt x="216" y="242"/>
                    <a:pt x="216" y="241"/>
                    <a:pt x="215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3" y="237"/>
                    <a:pt x="215" y="234"/>
                    <a:pt x="213" y="232"/>
                  </a:cubicBezTo>
                  <a:cubicBezTo>
                    <a:pt x="213" y="230"/>
                    <a:pt x="213" y="229"/>
                    <a:pt x="213" y="228"/>
                  </a:cubicBezTo>
                  <a:cubicBezTo>
                    <a:pt x="212" y="225"/>
                    <a:pt x="212" y="222"/>
                    <a:pt x="213" y="218"/>
                  </a:cubicBezTo>
                  <a:cubicBezTo>
                    <a:pt x="213" y="217"/>
                    <a:pt x="213" y="215"/>
                    <a:pt x="213" y="213"/>
                  </a:cubicBezTo>
                  <a:cubicBezTo>
                    <a:pt x="215" y="210"/>
                    <a:pt x="213" y="206"/>
                    <a:pt x="215" y="203"/>
                  </a:cubicBezTo>
                  <a:cubicBezTo>
                    <a:pt x="215" y="203"/>
                    <a:pt x="215" y="202"/>
                    <a:pt x="215" y="202"/>
                  </a:cubicBezTo>
                  <a:cubicBezTo>
                    <a:pt x="217" y="200"/>
                    <a:pt x="215" y="197"/>
                    <a:pt x="217" y="195"/>
                  </a:cubicBezTo>
                  <a:cubicBezTo>
                    <a:pt x="217" y="195"/>
                    <a:pt x="217" y="194"/>
                    <a:pt x="217" y="194"/>
                  </a:cubicBezTo>
                  <a:cubicBezTo>
                    <a:pt x="219" y="192"/>
                    <a:pt x="217" y="189"/>
                    <a:pt x="219" y="188"/>
                  </a:cubicBezTo>
                  <a:cubicBezTo>
                    <a:pt x="219" y="188"/>
                    <a:pt x="219" y="188"/>
                    <a:pt x="219" y="188"/>
                  </a:cubicBezTo>
                  <a:cubicBezTo>
                    <a:pt x="221" y="186"/>
                    <a:pt x="219" y="184"/>
                    <a:pt x="221" y="182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23" y="180"/>
                    <a:pt x="221" y="178"/>
                    <a:pt x="223" y="176"/>
                  </a:cubicBezTo>
                  <a:cubicBezTo>
                    <a:pt x="223" y="176"/>
                    <a:pt x="223" y="176"/>
                    <a:pt x="223" y="176"/>
                  </a:cubicBezTo>
                  <a:cubicBezTo>
                    <a:pt x="224" y="175"/>
                    <a:pt x="224" y="174"/>
                    <a:pt x="225" y="172"/>
                  </a:cubicBezTo>
                  <a:cubicBezTo>
                    <a:pt x="225" y="172"/>
                    <a:pt x="225" y="171"/>
                    <a:pt x="225" y="171"/>
                  </a:cubicBezTo>
                  <a:cubicBezTo>
                    <a:pt x="226" y="170"/>
                    <a:pt x="226" y="168"/>
                    <a:pt x="227" y="167"/>
                  </a:cubicBezTo>
                  <a:cubicBezTo>
                    <a:pt x="227" y="167"/>
                    <a:pt x="227" y="167"/>
                    <a:pt x="227" y="167"/>
                  </a:cubicBezTo>
                  <a:cubicBezTo>
                    <a:pt x="229" y="165"/>
                    <a:pt x="227" y="162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30" y="160"/>
                    <a:pt x="229" y="158"/>
                    <a:pt x="230" y="157"/>
                  </a:cubicBezTo>
                  <a:cubicBezTo>
                    <a:pt x="231" y="157"/>
                    <a:pt x="231" y="156"/>
                    <a:pt x="231" y="156"/>
                  </a:cubicBezTo>
                  <a:cubicBezTo>
                    <a:pt x="232" y="154"/>
                    <a:pt x="231" y="152"/>
                    <a:pt x="233" y="151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4" y="150"/>
                    <a:pt x="233" y="149"/>
                    <a:pt x="234" y="147"/>
                  </a:cubicBezTo>
                  <a:cubicBezTo>
                    <a:pt x="234" y="147"/>
                    <a:pt x="234" y="147"/>
                    <a:pt x="234" y="147"/>
                  </a:cubicBezTo>
                  <a:cubicBezTo>
                    <a:pt x="236" y="146"/>
                    <a:pt x="234" y="143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7" y="141"/>
                    <a:pt x="237" y="139"/>
                    <a:pt x="238" y="138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40" y="136"/>
                    <a:pt x="238" y="134"/>
                    <a:pt x="240" y="132"/>
                  </a:cubicBezTo>
                  <a:cubicBezTo>
                    <a:pt x="240" y="132"/>
                    <a:pt x="240" y="132"/>
                    <a:pt x="240" y="132"/>
                  </a:cubicBezTo>
                  <a:cubicBezTo>
                    <a:pt x="241" y="131"/>
                    <a:pt x="241" y="129"/>
                    <a:pt x="242" y="128"/>
                  </a:cubicBezTo>
                  <a:cubicBezTo>
                    <a:pt x="242" y="128"/>
                    <a:pt x="242" y="128"/>
                    <a:pt x="242" y="128"/>
                  </a:cubicBezTo>
                  <a:cubicBezTo>
                    <a:pt x="244" y="127"/>
                    <a:pt x="242" y="124"/>
                    <a:pt x="244" y="122"/>
                  </a:cubicBezTo>
                  <a:cubicBezTo>
                    <a:pt x="244" y="123"/>
                    <a:pt x="244" y="123"/>
                    <a:pt x="244" y="123"/>
                  </a:cubicBezTo>
                  <a:cubicBezTo>
                    <a:pt x="245" y="121"/>
                    <a:pt x="245" y="120"/>
                    <a:pt x="246" y="119"/>
                  </a:cubicBezTo>
                  <a:cubicBezTo>
                    <a:pt x="246" y="119"/>
                    <a:pt x="246" y="119"/>
                    <a:pt x="246" y="119"/>
                  </a:cubicBezTo>
                  <a:cubicBezTo>
                    <a:pt x="248" y="117"/>
                    <a:pt x="246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2"/>
                    <a:pt x="249" y="110"/>
                    <a:pt x="250" y="109"/>
                  </a:cubicBezTo>
                  <a:cubicBezTo>
                    <a:pt x="250" y="109"/>
                    <a:pt x="250" y="108"/>
                    <a:pt x="250" y="108"/>
                  </a:cubicBezTo>
                  <a:cubicBezTo>
                    <a:pt x="251" y="106"/>
                    <a:pt x="250" y="104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3" y="102"/>
                    <a:pt x="252" y="99"/>
                    <a:pt x="254" y="98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5" y="97"/>
                    <a:pt x="254" y="95"/>
                    <a:pt x="255" y="94"/>
                  </a:cubicBezTo>
                  <a:cubicBezTo>
                    <a:pt x="256" y="93"/>
                    <a:pt x="256" y="93"/>
                    <a:pt x="256" y="92"/>
                  </a:cubicBezTo>
                  <a:cubicBezTo>
                    <a:pt x="257" y="90"/>
                    <a:pt x="256" y="88"/>
                    <a:pt x="258" y="86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9" y="84"/>
                    <a:pt x="258" y="82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79"/>
                    <a:pt x="260" y="76"/>
                    <a:pt x="261" y="74"/>
                  </a:cubicBezTo>
                  <a:cubicBezTo>
                    <a:pt x="261" y="74"/>
                    <a:pt x="262" y="73"/>
                    <a:pt x="261" y="73"/>
                  </a:cubicBezTo>
                  <a:cubicBezTo>
                    <a:pt x="263" y="71"/>
                    <a:pt x="261" y="68"/>
                    <a:pt x="263" y="67"/>
                  </a:cubicBezTo>
                  <a:cubicBezTo>
                    <a:pt x="263" y="66"/>
                    <a:pt x="263" y="66"/>
                    <a:pt x="263" y="65"/>
                  </a:cubicBezTo>
                  <a:cubicBezTo>
                    <a:pt x="265" y="63"/>
                    <a:pt x="263" y="60"/>
                    <a:pt x="265" y="57"/>
                  </a:cubicBezTo>
                  <a:cubicBezTo>
                    <a:pt x="265" y="57"/>
                    <a:pt x="265" y="56"/>
                    <a:pt x="265" y="56"/>
                  </a:cubicBezTo>
                  <a:cubicBezTo>
                    <a:pt x="268" y="51"/>
                    <a:pt x="265" y="46"/>
                    <a:pt x="267" y="42"/>
                  </a:cubicBezTo>
                  <a:cubicBezTo>
                    <a:pt x="267" y="37"/>
                    <a:pt x="267" y="32"/>
                    <a:pt x="267" y="26"/>
                  </a:cubicBezTo>
                  <a:cubicBezTo>
                    <a:pt x="266" y="20"/>
                    <a:pt x="265" y="14"/>
                    <a:pt x="267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4"/>
                    <a:pt x="269" y="3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70" y="2"/>
                    <a:pt x="272" y="3"/>
                    <a:pt x="273" y="2"/>
                  </a:cubicBezTo>
                  <a:cubicBezTo>
                    <a:pt x="273" y="2"/>
                    <a:pt x="273" y="2"/>
                    <a:pt x="273" y="2"/>
                  </a:cubicBezTo>
                  <a:cubicBezTo>
                    <a:pt x="275" y="0"/>
                    <a:pt x="278" y="0"/>
                    <a:pt x="280" y="2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3" y="3"/>
                    <a:pt x="285" y="5"/>
                    <a:pt x="286" y="8"/>
                  </a:cubicBezTo>
                  <a:cubicBezTo>
                    <a:pt x="286" y="8"/>
                    <a:pt x="286" y="9"/>
                    <a:pt x="286" y="9"/>
                  </a:cubicBezTo>
                  <a:cubicBezTo>
                    <a:pt x="288" y="12"/>
                    <a:pt x="286" y="16"/>
                    <a:pt x="288" y="19"/>
                  </a:cubicBezTo>
                  <a:cubicBezTo>
                    <a:pt x="288" y="20"/>
                    <a:pt x="288" y="21"/>
                    <a:pt x="288" y="23"/>
                  </a:cubicBezTo>
                  <a:cubicBezTo>
                    <a:pt x="290" y="33"/>
                    <a:pt x="290" y="43"/>
                    <a:pt x="288" y="53"/>
                  </a:cubicBezTo>
                  <a:cubicBezTo>
                    <a:pt x="288" y="54"/>
                    <a:pt x="288" y="54"/>
                    <a:pt x="288" y="55"/>
                  </a:cubicBezTo>
                  <a:cubicBezTo>
                    <a:pt x="286" y="58"/>
                    <a:pt x="289" y="62"/>
                    <a:pt x="286" y="65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4" y="67"/>
                    <a:pt x="286" y="70"/>
                    <a:pt x="284" y="73"/>
                  </a:cubicBezTo>
                  <a:cubicBezTo>
                    <a:pt x="284" y="73"/>
                    <a:pt x="284" y="74"/>
                    <a:pt x="284" y="74"/>
                  </a:cubicBezTo>
                  <a:cubicBezTo>
                    <a:pt x="283" y="76"/>
                    <a:pt x="284" y="79"/>
                    <a:pt x="282" y="80"/>
                  </a:cubicBezTo>
                  <a:cubicBezTo>
                    <a:pt x="282" y="80"/>
                    <a:pt x="282" y="80"/>
                    <a:pt x="282" y="80"/>
                  </a:cubicBezTo>
                  <a:cubicBezTo>
                    <a:pt x="281" y="82"/>
                    <a:pt x="282" y="84"/>
                    <a:pt x="280" y="86"/>
                  </a:cubicBezTo>
                  <a:cubicBezTo>
                    <a:pt x="280" y="86"/>
                    <a:pt x="280" y="87"/>
                    <a:pt x="280" y="87"/>
                  </a:cubicBezTo>
                  <a:cubicBezTo>
                    <a:pt x="279" y="89"/>
                    <a:pt x="280" y="91"/>
                    <a:pt x="279" y="92"/>
                  </a:cubicBezTo>
                  <a:cubicBezTo>
                    <a:pt x="278" y="92"/>
                    <a:pt x="278" y="93"/>
                    <a:pt x="278" y="93"/>
                  </a:cubicBezTo>
                  <a:cubicBezTo>
                    <a:pt x="278" y="95"/>
                    <a:pt x="278" y="96"/>
                    <a:pt x="277" y="98"/>
                  </a:cubicBezTo>
                  <a:cubicBezTo>
                    <a:pt x="277" y="97"/>
                    <a:pt x="277" y="97"/>
                    <a:pt x="277" y="97"/>
                  </a:cubicBezTo>
                  <a:cubicBezTo>
                    <a:pt x="275" y="99"/>
                    <a:pt x="277" y="102"/>
                    <a:pt x="275" y="103"/>
                  </a:cubicBezTo>
                  <a:cubicBezTo>
                    <a:pt x="275" y="103"/>
                    <a:pt x="275" y="103"/>
                    <a:pt x="275" y="103"/>
                  </a:cubicBezTo>
                  <a:cubicBezTo>
                    <a:pt x="274" y="104"/>
                    <a:pt x="274" y="106"/>
                    <a:pt x="273" y="107"/>
                  </a:cubicBezTo>
                  <a:cubicBezTo>
                    <a:pt x="273" y="107"/>
                    <a:pt x="273" y="107"/>
                    <a:pt x="273" y="107"/>
                  </a:cubicBezTo>
                  <a:cubicBezTo>
                    <a:pt x="271" y="109"/>
                    <a:pt x="273" y="111"/>
                    <a:pt x="271" y="113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0" y="114"/>
                    <a:pt x="270" y="116"/>
                    <a:pt x="269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8" y="118"/>
                    <a:pt x="268" y="119"/>
                    <a:pt x="267" y="121"/>
                  </a:cubicBezTo>
                  <a:cubicBezTo>
                    <a:pt x="267" y="121"/>
                    <a:pt x="267" y="121"/>
                    <a:pt x="267" y="122"/>
                  </a:cubicBezTo>
                  <a:cubicBezTo>
                    <a:pt x="266" y="123"/>
                    <a:pt x="266" y="125"/>
                    <a:pt x="265" y="126"/>
                  </a:cubicBezTo>
                  <a:cubicBezTo>
                    <a:pt x="265" y="126"/>
                    <a:pt x="265" y="126"/>
                    <a:pt x="265" y="126"/>
                  </a:cubicBezTo>
                  <a:cubicBezTo>
                    <a:pt x="264" y="127"/>
                    <a:pt x="264" y="129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2" y="131"/>
                    <a:pt x="262" y="133"/>
                    <a:pt x="261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0" y="135"/>
                    <a:pt x="260" y="137"/>
                    <a:pt x="259" y="138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58" y="139"/>
                    <a:pt x="259" y="141"/>
                    <a:pt x="258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6" y="143"/>
                    <a:pt x="257" y="146"/>
                    <a:pt x="255" y="147"/>
                  </a:cubicBezTo>
                  <a:cubicBezTo>
                    <a:pt x="255" y="147"/>
                    <a:pt x="255" y="147"/>
                    <a:pt x="255" y="147"/>
                  </a:cubicBezTo>
                  <a:cubicBezTo>
                    <a:pt x="254" y="148"/>
                    <a:pt x="255" y="150"/>
                    <a:pt x="253" y="151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3" y="152"/>
                    <a:pt x="253" y="154"/>
                    <a:pt x="252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1" y="156"/>
                    <a:pt x="251" y="158"/>
                    <a:pt x="250" y="159"/>
                  </a:cubicBezTo>
                  <a:cubicBezTo>
                    <a:pt x="250" y="159"/>
                    <a:pt x="250" y="159"/>
                    <a:pt x="250" y="159"/>
                  </a:cubicBezTo>
                  <a:cubicBezTo>
                    <a:pt x="249" y="160"/>
                    <a:pt x="249" y="162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4"/>
                    <a:pt x="247" y="166"/>
                    <a:pt x="246" y="167"/>
                  </a:cubicBezTo>
                  <a:cubicBezTo>
                    <a:pt x="246" y="167"/>
                    <a:pt x="246" y="168"/>
                    <a:pt x="246" y="168"/>
                  </a:cubicBezTo>
                  <a:cubicBezTo>
                    <a:pt x="245" y="169"/>
                    <a:pt x="245" y="171"/>
                    <a:pt x="244" y="172"/>
                  </a:cubicBezTo>
                  <a:cubicBezTo>
                    <a:pt x="244" y="172"/>
                    <a:pt x="244" y="172"/>
                    <a:pt x="244" y="172"/>
                  </a:cubicBezTo>
                  <a:cubicBezTo>
                    <a:pt x="243" y="173"/>
                    <a:pt x="243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1" y="177"/>
                    <a:pt x="241" y="179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8" y="182"/>
                    <a:pt x="240" y="184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7" y="187"/>
                    <a:pt x="238" y="189"/>
                    <a:pt x="236" y="190"/>
                  </a:cubicBezTo>
                  <a:cubicBezTo>
                    <a:pt x="236" y="190"/>
                    <a:pt x="236" y="191"/>
                    <a:pt x="236" y="191"/>
                  </a:cubicBezTo>
                  <a:cubicBezTo>
                    <a:pt x="235" y="192"/>
                    <a:pt x="236" y="194"/>
                    <a:pt x="234" y="195"/>
                  </a:cubicBezTo>
                  <a:cubicBezTo>
                    <a:pt x="234" y="195"/>
                    <a:pt x="234" y="195"/>
                    <a:pt x="234" y="195"/>
                  </a:cubicBezTo>
                  <a:cubicBezTo>
                    <a:pt x="233" y="197"/>
                    <a:pt x="234" y="200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0" y="203"/>
                    <a:pt x="233" y="207"/>
                    <a:pt x="231" y="209"/>
                  </a:cubicBezTo>
                  <a:cubicBezTo>
                    <a:pt x="230" y="209"/>
                    <a:pt x="230" y="210"/>
                    <a:pt x="230" y="210"/>
                  </a:cubicBezTo>
                  <a:cubicBezTo>
                    <a:pt x="229" y="217"/>
                    <a:pt x="229" y="224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2" y="231"/>
                    <a:pt x="231" y="233"/>
                    <a:pt x="232" y="234"/>
                  </a:cubicBezTo>
                  <a:cubicBezTo>
                    <a:pt x="232" y="234"/>
                    <a:pt x="232" y="234"/>
                    <a:pt x="232" y="234"/>
                  </a:cubicBezTo>
                  <a:cubicBezTo>
                    <a:pt x="234" y="235"/>
                    <a:pt x="233" y="237"/>
                    <a:pt x="234" y="238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5" y="238"/>
                    <a:pt x="236" y="239"/>
                    <a:pt x="236" y="240"/>
                  </a:cubicBezTo>
                  <a:cubicBezTo>
                    <a:pt x="236" y="240"/>
                    <a:pt x="236" y="240"/>
                    <a:pt x="236" y="240"/>
                  </a:cubicBezTo>
                  <a:cubicBezTo>
                    <a:pt x="237" y="241"/>
                    <a:pt x="237" y="242"/>
                    <a:pt x="238" y="243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9" y="244"/>
                    <a:pt x="240" y="245"/>
                    <a:pt x="240" y="245"/>
                  </a:cubicBezTo>
                  <a:cubicBezTo>
                    <a:pt x="240" y="245"/>
                    <a:pt x="240" y="245"/>
                    <a:pt x="240" y="245"/>
                  </a:cubicBezTo>
                  <a:cubicBezTo>
                    <a:pt x="241" y="246"/>
                    <a:pt x="241" y="248"/>
                    <a:pt x="242" y="249"/>
                  </a:cubicBezTo>
                  <a:cubicBezTo>
                    <a:pt x="242" y="249"/>
                    <a:pt x="242" y="249"/>
                    <a:pt x="242" y="249"/>
                  </a:cubicBezTo>
                  <a:cubicBezTo>
                    <a:pt x="243" y="250"/>
                    <a:pt x="243" y="252"/>
                    <a:pt x="244" y="253"/>
                  </a:cubicBezTo>
                  <a:cubicBezTo>
                    <a:pt x="244" y="253"/>
                    <a:pt x="244" y="253"/>
                    <a:pt x="244" y="253"/>
                  </a:cubicBezTo>
                  <a:cubicBezTo>
                    <a:pt x="245" y="254"/>
                    <a:pt x="245" y="256"/>
                    <a:pt x="246" y="257"/>
                  </a:cubicBezTo>
                  <a:cubicBezTo>
                    <a:pt x="246" y="257"/>
                    <a:pt x="246" y="257"/>
                    <a:pt x="246" y="257"/>
                  </a:cubicBezTo>
                  <a:cubicBezTo>
                    <a:pt x="247" y="258"/>
                    <a:pt x="247" y="260"/>
                    <a:pt x="248" y="261"/>
                  </a:cubicBezTo>
                  <a:cubicBezTo>
                    <a:pt x="248" y="262"/>
                    <a:pt x="248" y="262"/>
                    <a:pt x="248" y="263"/>
                  </a:cubicBezTo>
                  <a:cubicBezTo>
                    <a:pt x="249" y="270"/>
                    <a:pt x="249" y="278"/>
                    <a:pt x="248" y="286"/>
                  </a:cubicBezTo>
                  <a:cubicBezTo>
                    <a:pt x="248" y="286"/>
                    <a:pt x="248" y="287"/>
                    <a:pt x="248" y="287"/>
                  </a:cubicBezTo>
                  <a:cubicBezTo>
                    <a:pt x="246" y="289"/>
                    <a:pt x="248" y="292"/>
                    <a:pt x="246" y="293"/>
                  </a:cubicBezTo>
                  <a:cubicBezTo>
                    <a:pt x="246" y="294"/>
                    <a:pt x="246" y="294"/>
                    <a:pt x="246" y="295"/>
                  </a:cubicBezTo>
                  <a:cubicBezTo>
                    <a:pt x="245" y="296"/>
                    <a:pt x="245" y="298"/>
                    <a:pt x="244" y="299"/>
                  </a:cubicBezTo>
                  <a:cubicBezTo>
                    <a:pt x="244" y="300"/>
                    <a:pt x="244" y="300"/>
                    <a:pt x="244" y="301"/>
                  </a:cubicBezTo>
                  <a:cubicBezTo>
                    <a:pt x="243" y="302"/>
                    <a:pt x="243" y="304"/>
                    <a:pt x="242" y="305"/>
                  </a:cubicBezTo>
                  <a:cubicBezTo>
                    <a:pt x="242" y="305"/>
                    <a:pt x="242" y="305"/>
                    <a:pt x="242" y="305"/>
                  </a:cubicBezTo>
                  <a:cubicBezTo>
                    <a:pt x="241" y="306"/>
                    <a:pt x="241" y="308"/>
                    <a:pt x="240" y="309"/>
                  </a:cubicBezTo>
                  <a:cubicBezTo>
                    <a:pt x="240" y="309"/>
                    <a:pt x="240" y="310"/>
                    <a:pt x="240" y="310"/>
                  </a:cubicBezTo>
                  <a:cubicBezTo>
                    <a:pt x="239" y="312"/>
                    <a:pt x="239" y="313"/>
                    <a:pt x="238" y="314"/>
                  </a:cubicBezTo>
                  <a:cubicBezTo>
                    <a:pt x="238" y="314"/>
                    <a:pt x="238" y="314"/>
                    <a:pt x="238" y="314"/>
                  </a:cubicBezTo>
                  <a:cubicBezTo>
                    <a:pt x="237" y="315"/>
                    <a:pt x="237" y="317"/>
                    <a:pt x="236" y="318"/>
                  </a:cubicBezTo>
                  <a:cubicBezTo>
                    <a:pt x="236" y="318"/>
                    <a:pt x="236" y="318"/>
                    <a:pt x="236" y="318"/>
                  </a:cubicBezTo>
                  <a:cubicBezTo>
                    <a:pt x="235" y="319"/>
                    <a:pt x="236" y="321"/>
                    <a:pt x="234" y="322"/>
                  </a:cubicBezTo>
                  <a:cubicBezTo>
                    <a:pt x="234" y="322"/>
                    <a:pt x="234" y="322"/>
                    <a:pt x="234" y="322"/>
                  </a:cubicBezTo>
                  <a:cubicBezTo>
                    <a:pt x="233" y="324"/>
                    <a:pt x="234" y="326"/>
                    <a:pt x="232" y="328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1" y="329"/>
                    <a:pt x="232" y="331"/>
                    <a:pt x="230" y="332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29" y="333"/>
                    <a:pt x="230" y="334"/>
                    <a:pt x="229" y="336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0" name="Freeform 9"/>
            <p:cNvSpPr/>
            <p:nvPr/>
          </p:nvSpPr>
          <p:spPr bwMode="auto">
            <a:xfrm>
              <a:off x="7214" y="255"/>
              <a:ext cx="347" cy="523"/>
            </a:xfrm>
            <a:custGeom>
              <a:avLst/>
              <a:gdLst>
                <a:gd name="T0" fmla="*/ 229 w 231"/>
                <a:gd name="T1" fmla="*/ 78 h 349"/>
                <a:gd name="T2" fmla="*/ 215 w 231"/>
                <a:gd name="T3" fmla="*/ 97 h 349"/>
                <a:gd name="T4" fmla="*/ 179 w 231"/>
                <a:gd name="T5" fmla="*/ 151 h 349"/>
                <a:gd name="T6" fmla="*/ 124 w 231"/>
                <a:gd name="T7" fmla="*/ 222 h 349"/>
                <a:gd name="T8" fmla="*/ 78 w 231"/>
                <a:gd name="T9" fmla="*/ 275 h 349"/>
                <a:gd name="T10" fmla="*/ 103 w 231"/>
                <a:gd name="T11" fmla="*/ 257 h 349"/>
                <a:gd name="T12" fmla="*/ 107 w 231"/>
                <a:gd name="T13" fmla="*/ 270 h 349"/>
                <a:gd name="T14" fmla="*/ 93 w 231"/>
                <a:gd name="T15" fmla="*/ 288 h 349"/>
                <a:gd name="T16" fmla="*/ 87 w 231"/>
                <a:gd name="T17" fmla="*/ 300 h 349"/>
                <a:gd name="T18" fmla="*/ 85 w 231"/>
                <a:gd name="T19" fmla="*/ 311 h 349"/>
                <a:gd name="T20" fmla="*/ 81 w 231"/>
                <a:gd name="T21" fmla="*/ 330 h 349"/>
                <a:gd name="T22" fmla="*/ 77 w 231"/>
                <a:gd name="T23" fmla="*/ 344 h 349"/>
                <a:gd name="T24" fmla="*/ 68 w 231"/>
                <a:gd name="T25" fmla="*/ 346 h 349"/>
                <a:gd name="T26" fmla="*/ 64 w 231"/>
                <a:gd name="T27" fmla="*/ 321 h 349"/>
                <a:gd name="T28" fmla="*/ 66 w 231"/>
                <a:gd name="T29" fmla="*/ 309 h 349"/>
                <a:gd name="T30" fmla="*/ 57 w 231"/>
                <a:gd name="T31" fmla="*/ 307 h 349"/>
                <a:gd name="T32" fmla="*/ 55 w 231"/>
                <a:gd name="T33" fmla="*/ 295 h 349"/>
                <a:gd name="T34" fmla="*/ 31 w 231"/>
                <a:gd name="T35" fmla="*/ 251 h 349"/>
                <a:gd name="T36" fmla="*/ 17 w 231"/>
                <a:gd name="T37" fmla="*/ 251 h 349"/>
                <a:gd name="T38" fmla="*/ 3 w 231"/>
                <a:gd name="T39" fmla="*/ 249 h 349"/>
                <a:gd name="T40" fmla="*/ 7 w 231"/>
                <a:gd name="T41" fmla="*/ 231 h 349"/>
                <a:gd name="T42" fmla="*/ 25 w 231"/>
                <a:gd name="T43" fmla="*/ 217 h 349"/>
                <a:gd name="T44" fmla="*/ 31 w 231"/>
                <a:gd name="T45" fmla="*/ 210 h 349"/>
                <a:gd name="T46" fmla="*/ 36 w 231"/>
                <a:gd name="T47" fmla="*/ 207 h 349"/>
                <a:gd name="T48" fmla="*/ 55 w 231"/>
                <a:gd name="T49" fmla="*/ 211 h 349"/>
                <a:gd name="T50" fmla="*/ 69 w 231"/>
                <a:gd name="T51" fmla="*/ 211 h 349"/>
                <a:gd name="T52" fmla="*/ 70 w 231"/>
                <a:gd name="T53" fmla="*/ 197 h 349"/>
                <a:gd name="T54" fmla="*/ 74 w 231"/>
                <a:gd name="T55" fmla="*/ 172 h 349"/>
                <a:gd name="T56" fmla="*/ 87 w 231"/>
                <a:gd name="T57" fmla="*/ 143 h 349"/>
                <a:gd name="T58" fmla="*/ 94 w 231"/>
                <a:gd name="T59" fmla="*/ 132 h 349"/>
                <a:gd name="T60" fmla="*/ 122 w 231"/>
                <a:gd name="T61" fmla="*/ 107 h 349"/>
                <a:gd name="T62" fmla="*/ 136 w 231"/>
                <a:gd name="T63" fmla="*/ 101 h 349"/>
                <a:gd name="T64" fmla="*/ 134 w 231"/>
                <a:gd name="T65" fmla="*/ 112 h 349"/>
                <a:gd name="T66" fmla="*/ 94 w 231"/>
                <a:gd name="T67" fmla="*/ 179 h 349"/>
                <a:gd name="T68" fmla="*/ 163 w 231"/>
                <a:gd name="T69" fmla="*/ 63 h 349"/>
                <a:gd name="T70" fmla="*/ 172 w 231"/>
                <a:gd name="T71" fmla="*/ 41 h 349"/>
                <a:gd name="T72" fmla="*/ 170 w 231"/>
                <a:gd name="T73" fmla="*/ 24 h 349"/>
                <a:gd name="T74" fmla="*/ 192 w 231"/>
                <a:gd name="T75" fmla="*/ 3 h 349"/>
                <a:gd name="T76" fmla="*/ 190 w 231"/>
                <a:gd name="T77" fmla="*/ 28 h 349"/>
                <a:gd name="T78" fmla="*/ 189 w 231"/>
                <a:gd name="T79" fmla="*/ 32 h 349"/>
                <a:gd name="T80" fmla="*/ 203 w 231"/>
                <a:gd name="T81" fmla="*/ 47 h 349"/>
                <a:gd name="T82" fmla="*/ 222 w 231"/>
                <a:gd name="T83" fmla="*/ 47 h 349"/>
                <a:gd name="T84" fmla="*/ 229 w 231"/>
                <a:gd name="T85" fmla="*/ 66 h 349"/>
                <a:gd name="T86" fmla="*/ 230 w 231"/>
                <a:gd name="T87" fmla="*/ 74 h 349"/>
                <a:gd name="T88" fmla="*/ 229 w 231"/>
                <a:gd name="T89" fmla="*/ 7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349">
                  <a:moveTo>
                    <a:pt x="229" y="78"/>
                  </a:moveTo>
                  <a:cubicBezTo>
                    <a:pt x="225" y="84"/>
                    <a:pt x="220" y="91"/>
                    <a:pt x="215" y="97"/>
                  </a:cubicBezTo>
                  <a:cubicBezTo>
                    <a:pt x="202" y="114"/>
                    <a:pt x="191" y="133"/>
                    <a:pt x="179" y="151"/>
                  </a:cubicBezTo>
                  <a:cubicBezTo>
                    <a:pt x="162" y="176"/>
                    <a:pt x="143" y="199"/>
                    <a:pt x="124" y="222"/>
                  </a:cubicBezTo>
                  <a:cubicBezTo>
                    <a:pt x="109" y="240"/>
                    <a:pt x="95" y="259"/>
                    <a:pt x="78" y="275"/>
                  </a:cubicBezTo>
                  <a:cubicBezTo>
                    <a:pt x="87" y="270"/>
                    <a:pt x="91" y="258"/>
                    <a:pt x="103" y="257"/>
                  </a:cubicBezTo>
                  <a:cubicBezTo>
                    <a:pt x="110" y="259"/>
                    <a:pt x="111" y="264"/>
                    <a:pt x="107" y="270"/>
                  </a:cubicBezTo>
                  <a:cubicBezTo>
                    <a:pt x="103" y="276"/>
                    <a:pt x="98" y="283"/>
                    <a:pt x="93" y="288"/>
                  </a:cubicBezTo>
                  <a:cubicBezTo>
                    <a:pt x="89" y="292"/>
                    <a:pt x="88" y="296"/>
                    <a:pt x="87" y="300"/>
                  </a:cubicBezTo>
                  <a:cubicBezTo>
                    <a:pt x="86" y="304"/>
                    <a:pt x="85" y="307"/>
                    <a:pt x="85" y="311"/>
                  </a:cubicBezTo>
                  <a:cubicBezTo>
                    <a:pt x="84" y="318"/>
                    <a:pt x="81" y="323"/>
                    <a:pt x="81" y="330"/>
                  </a:cubicBezTo>
                  <a:cubicBezTo>
                    <a:pt x="80" y="334"/>
                    <a:pt x="80" y="340"/>
                    <a:pt x="77" y="344"/>
                  </a:cubicBezTo>
                  <a:cubicBezTo>
                    <a:pt x="74" y="346"/>
                    <a:pt x="72" y="349"/>
                    <a:pt x="68" y="346"/>
                  </a:cubicBezTo>
                  <a:cubicBezTo>
                    <a:pt x="64" y="338"/>
                    <a:pt x="66" y="329"/>
                    <a:pt x="64" y="321"/>
                  </a:cubicBezTo>
                  <a:cubicBezTo>
                    <a:pt x="62" y="317"/>
                    <a:pt x="65" y="313"/>
                    <a:pt x="66" y="309"/>
                  </a:cubicBezTo>
                  <a:cubicBezTo>
                    <a:pt x="60" y="314"/>
                    <a:pt x="59" y="314"/>
                    <a:pt x="57" y="307"/>
                  </a:cubicBezTo>
                  <a:cubicBezTo>
                    <a:pt x="56" y="303"/>
                    <a:pt x="55" y="299"/>
                    <a:pt x="55" y="295"/>
                  </a:cubicBezTo>
                  <a:cubicBezTo>
                    <a:pt x="51" y="278"/>
                    <a:pt x="47" y="261"/>
                    <a:pt x="31" y="251"/>
                  </a:cubicBezTo>
                  <a:cubicBezTo>
                    <a:pt x="26" y="248"/>
                    <a:pt x="22" y="248"/>
                    <a:pt x="17" y="251"/>
                  </a:cubicBezTo>
                  <a:cubicBezTo>
                    <a:pt x="12" y="253"/>
                    <a:pt x="7" y="254"/>
                    <a:pt x="3" y="249"/>
                  </a:cubicBezTo>
                  <a:cubicBezTo>
                    <a:pt x="0" y="244"/>
                    <a:pt x="2" y="235"/>
                    <a:pt x="7" y="231"/>
                  </a:cubicBezTo>
                  <a:cubicBezTo>
                    <a:pt x="13" y="227"/>
                    <a:pt x="20" y="223"/>
                    <a:pt x="25" y="217"/>
                  </a:cubicBezTo>
                  <a:cubicBezTo>
                    <a:pt x="26" y="214"/>
                    <a:pt x="30" y="213"/>
                    <a:pt x="31" y="210"/>
                  </a:cubicBezTo>
                  <a:cubicBezTo>
                    <a:pt x="33" y="208"/>
                    <a:pt x="34" y="207"/>
                    <a:pt x="36" y="207"/>
                  </a:cubicBezTo>
                  <a:cubicBezTo>
                    <a:pt x="43" y="205"/>
                    <a:pt x="49" y="206"/>
                    <a:pt x="55" y="211"/>
                  </a:cubicBezTo>
                  <a:cubicBezTo>
                    <a:pt x="59" y="216"/>
                    <a:pt x="65" y="216"/>
                    <a:pt x="69" y="211"/>
                  </a:cubicBezTo>
                  <a:cubicBezTo>
                    <a:pt x="73" y="207"/>
                    <a:pt x="75" y="203"/>
                    <a:pt x="70" y="197"/>
                  </a:cubicBezTo>
                  <a:cubicBezTo>
                    <a:pt x="62" y="187"/>
                    <a:pt x="63" y="181"/>
                    <a:pt x="74" y="172"/>
                  </a:cubicBezTo>
                  <a:cubicBezTo>
                    <a:pt x="83" y="165"/>
                    <a:pt x="90" y="156"/>
                    <a:pt x="87" y="143"/>
                  </a:cubicBezTo>
                  <a:cubicBezTo>
                    <a:pt x="88" y="138"/>
                    <a:pt x="91" y="135"/>
                    <a:pt x="94" y="132"/>
                  </a:cubicBezTo>
                  <a:cubicBezTo>
                    <a:pt x="104" y="124"/>
                    <a:pt x="115" y="118"/>
                    <a:pt x="122" y="107"/>
                  </a:cubicBezTo>
                  <a:cubicBezTo>
                    <a:pt x="125" y="102"/>
                    <a:pt x="129" y="98"/>
                    <a:pt x="136" y="101"/>
                  </a:cubicBezTo>
                  <a:cubicBezTo>
                    <a:pt x="139" y="105"/>
                    <a:pt x="136" y="108"/>
                    <a:pt x="134" y="112"/>
                  </a:cubicBezTo>
                  <a:cubicBezTo>
                    <a:pt x="121" y="135"/>
                    <a:pt x="108" y="157"/>
                    <a:pt x="94" y="179"/>
                  </a:cubicBezTo>
                  <a:cubicBezTo>
                    <a:pt x="118" y="141"/>
                    <a:pt x="142" y="103"/>
                    <a:pt x="163" y="63"/>
                  </a:cubicBezTo>
                  <a:cubicBezTo>
                    <a:pt x="167" y="56"/>
                    <a:pt x="169" y="48"/>
                    <a:pt x="172" y="41"/>
                  </a:cubicBezTo>
                  <a:cubicBezTo>
                    <a:pt x="175" y="34"/>
                    <a:pt x="175" y="29"/>
                    <a:pt x="170" y="24"/>
                  </a:cubicBezTo>
                  <a:cubicBezTo>
                    <a:pt x="171" y="9"/>
                    <a:pt x="180" y="0"/>
                    <a:pt x="192" y="3"/>
                  </a:cubicBezTo>
                  <a:cubicBezTo>
                    <a:pt x="197" y="12"/>
                    <a:pt x="190" y="19"/>
                    <a:pt x="190" y="28"/>
                  </a:cubicBezTo>
                  <a:cubicBezTo>
                    <a:pt x="190" y="29"/>
                    <a:pt x="189" y="31"/>
                    <a:pt x="189" y="32"/>
                  </a:cubicBezTo>
                  <a:cubicBezTo>
                    <a:pt x="187" y="46"/>
                    <a:pt x="190" y="49"/>
                    <a:pt x="203" y="47"/>
                  </a:cubicBezTo>
                  <a:cubicBezTo>
                    <a:pt x="209" y="46"/>
                    <a:pt x="216" y="45"/>
                    <a:pt x="222" y="47"/>
                  </a:cubicBezTo>
                  <a:cubicBezTo>
                    <a:pt x="228" y="52"/>
                    <a:pt x="228" y="60"/>
                    <a:pt x="229" y="66"/>
                  </a:cubicBezTo>
                  <a:cubicBezTo>
                    <a:pt x="229" y="69"/>
                    <a:pt x="229" y="71"/>
                    <a:pt x="230" y="74"/>
                  </a:cubicBezTo>
                  <a:cubicBezTo>
                    <a:pt x="231" y="75"/>
                    <a:pt x="230" y="77"/>
                    <a:pt x="229" y="78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1" name="Freeform 10"/>
            <p:cNvSpPr/>
            <p:nvPr/>
          </p:nvSpPr>
          <p:spPr bwMode="auto">
            <a:xfrm>
              <a:off x="6593" y="120"/>
              <a:ext cx="389" cy="257"/>
            </a:xfrm>
            <a:custGeom>
              <a:avLst/>
              <a:gdLst>
                <a:gd name="T0" fmla="*/ 253 w 259"/>
                <a:gd name="T1" fmla="*/ 149 h 171"/>
                <a:gd name="T2" fmla="*/ 253 w 259"/>
                <a:gd name="T3" fmla="*/ 151 h 171"/>
                <a:gd name="T4" fmla="*/ 255 w 259"/>
                <a:gd name="T5" fmla="*/ 152 h 171"/>
                <a:gd name="T6" fmla="*/ 255 w 259"/>
                <a:gd name="T7" fmla="*/ 156 h 171"/>
                <a:gd name="T8" fmla="*/ 257 w 259"/>
                <a:gd name="T9" fmla="*/ 158 h 171"/>
                <a:gd name="T10" fmla="*/ 258 w 259"/>
                <a:gd name="T11" fmla="*/ 162 h 171"/>
                <a:gd name="T12" fmla="*/ 259 w 259"/>
                <a:gd name="T13" fmla="*/ 166 h 171"/>
                <a:gd name="T14" fmla="*/ 249 w 259"/>
                <a:gd name="T15" fmla="*/ 161 h 171"/>
                <a:gd name="T16" fmla="*/ 246 w 259"/>
                <a:gd name="T17" fmla="*/ 153 h 171"/>
                <a:gd name="T18" fmla="*/ 231 w 259"/>
                <a:gd name="T19" fmla="*/ 153 h 171"/>
                <a:gd name="T20" fmla="*/ 211 w 259"/>
                <a:gd name="T21" fmla="*/ 162 h 171"/>
                <a:gd name="T22" fmla="*/ 202 w 259"/>
                <a:gd name="T23" fmla="*/ 164 h 171"/>
                <a:gd name="T24" fmla="*/ 188 w 259"/>
                <a:gd name="T25" fmla="*/ 150 h 171"/>
                <a:gd name="T26" fmla="*/ 185 w 259"/>
                <a:gd name="T27" fmla="*/ 139 h 171"/>
                <a:gd name="T28" fmla="*/ 183 w 259"/>
                <a:gd name="T29" fmla="*/ 138 h 171"/>
                <a:gd name="T30" fmla="*/ 176 w 259"/>
                <a:gd name="T31" fmla="*/ 135 h 171"/>
                <a:gd name="T32" fmla="*/ 168 w 259"/>
                <a:gd name="T33" fmla="*/ 142 h 171"/>
                <a:gd name="T34" fmla="*/ 155 w 259"/>
                <a:gd name="T35" fmla="*/ 144 h 171"/>
                <a:gd name="T36" fmla="*/ 119 w 259"/>
                <a:gd name="T37" fmla="*/ 132 h 171"/>
                <a:gd name="T38" fmla="*/ 93 w 259"/>
                <a:gd name="T39" fmla="*/ 130 h 171"/>
                <a:gd name="T40" fmla="*/ 78 w 259"/>
                <a:gd name="T41" fmla="*/ 135 h 171"/>
                <a:gd name="T42" fmla="*/ 54 w 259"/>
                <a:gd name="T43" fmla="*/ 140 h 171"/>
                <a:gd name="T44" fmla="*/ 30 w 259"/>
                <a:gd name="T45" fmla="*/ 139 h 171"/>
                <a:gd name="T46" fmla="*/ 2 w 259"/>
                <a:gd name="T47" fmla="*/ 72 h 171"/>
                <a:gd name="T48" fmla="*/ 15 w 259"/>
                <a:gd name="T49" fmla="*/ 62 h 171"/>
                <a:gd name="T50" fmla="*/ 25 w 259"/>
                <a:gd name="T51" fmla="*/ 65 h 171"/>
                <a:gd name="T52" fmla="*/ 75 w 259"/>
                <a:gd name="T53" fmla="*/ 70 h 171"/>
                <a:gd name="T54" fmla="*/ 93 w 259"/>
                <a:gd name="T55" fmla="*/ 78 h 171"/>
                <a:gd name="T56" fmla="*/ 105 w 259"/>
                <a:gd name="T57" fmla="*/ 86 h 171"/>
                <a:gd name="T58" fmla="*/ 150 w 259"/>
                <a:gd name="T59" fmla="*/ 106 h 171"/>
                <a:gd name="T60" fmla="*/ 163 w 259"/>
                <a:gd name="T61" fmla="*/ 107 h 171"/>
                <a:gd name="T62" fmla="*/ 170 w 259"/>
                <a:gd name="T63" fmla="*/ 98 h 171"/>
                <a:gd name="T64" fmla="*/ 185 w 259"/>
                <a:gd name="T65" fmla="*/ 83 h 171"/>
                <a:gd name="T66" fmla="*/ 187 w 259"/>
                <a:gd name="T67" fmla="*/ 78 h 171"/>
                <a:gd name="T68" fmla="*/ 190 w 259"/>
                <a:gd name="T69" fmla="*/ 44 h 171"/>
                <a:gd name="T70" fmla="*/ 192 w 259"/>
                <a:gd name="T71" fmla="*/ 11 h 171"/>
                <a:gd name="T72" fmla="*/ 217 w 259"/>
                <a:gd name="T73" fmla="*/ 7 h 171"/>
                <a:gd name="T74" fmla="*/ 239 w 259"/>
                <a:gd name="T75" fmla="*/ 48 h 171"/>
                <a:gd name="T76" fmla="*/ 243 w 259"/>
                <a:gd name="T77" fmla="*/ 70 h 171"/>
                <a:gd name="T78" fmla="*/ 245 w 259"/>
                <a:gd name="T79" fmla="*/ 80 h 171"/>
                <a:gd name="T80" fmla="*/ 248 w 259"/>
                <a:gd name="T81" fmla="*/ 91 h 171"/>
                <a:gd name="T82" fmla="*/ 249 w 259"/>
                <a:gd name="T83" fmla="*/ 92 h 171"/>
                <a:gd name="T84" fmla="*/ 248 w 259"/>
                <a:gd name="T85" fmla="*/ 92 h 171"/>
                <a:gd name="T86" fmla="*/ 241 w 259"/>
                <a:gd name="T87" fmla="*/ 117 h 171"/>
                <a:gd name="T88" fmla="*/ 245 w 259"/>
                <a:gd name="T89" fmla="*/ 135 h 171"/>
                <a:gd name="T90" fmla="*/ 252 w 259"/>
                <a:gd name="T91" fmla="*/ 147 h 171"/>
                <a:gd name="T92" fmla="*/ 253 w 259"/>
                <a:gd name="T93" fmla="*/ 14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9" h="171">
                  <a:moveTo>
                    <a:pt x="253" y="149"/>
                  </a:moveTo>
                  <a:cubicBezTo>
                    <a:pt x="253" y="149"/>
                    <a:pt x="253" y="150"/>
                    <a:pt x="253" y="151"/>
                  </a:cubicBezTo>
                  <a:cubicBezTo>
                    <a:pt x="254" y="151"/>
                    <a:pt x="255" y="152"/>
                    <a:pt x="255" y="152"/>
                  </a:cubicBezTo>
                  <a:cubicBezTo>
                    <a:pt x="255" y="154"/>
                    <a:pt x="255" y="155"/>
                    <a:pt x="255" y="156"/>
                  </a:cubicBezTo>
                  <a:cubicBezTo>
                    <a:pt x="256" y="157"/>
                    <a:pt x="256" y="158"/>
                    <a:pt x="257" y="158"/>
                  </a:cubicBezTo>
                  <a:cubicBezTo>
                    <a:pt x="257" y="159"/>
                    <a:pt x="257" y="161"/>
                    <a:pt x="258" y="162"/>
                  </a:cubicBezTo>
                  <a:cubicBezTo>
                    <a:pt x="259" y="163"/>
                    <a:pt x="259" y="165"/>
                    <a:pt x="259" y="166"/>
                  </a:cubicBezTo>
                  <a:cubicBezTo>
                    <a:pt x="252" y="171"/>
                    <a:pt x="252" y="163"/>
                    <a:pt x="249" y="161"/>
                  </a:cubicBezTo>
                  <a:cubicBezTo>
                    <a:pt x="248" y="159"/>
                    <a:pt x="248" y="156"/>
                    <a:pt x="246" y="153"/>
                  </a:cubicBezTo>
                  <a:cubicBezTo>
                    <a:pt x="241" y="146"/>
                    <a:pt x="236" y="145"/>
                    <a:pt x="231" y="153"/>
                  </a:cubicBezTo>
                  <a:cubicBezTo>
                    <a:pt x="226" y="160"/>
                    <a:pt x="220" y="164"/>
                    <a:pt x="211" y="162"/>
                  </a:cubicBezTo>
                  <a:cubicBezTo>
                    <a:pt x="208" y="161"/>
                    <a:pt x="205" y="163"/>
                    <a:pt x="202" y="164"/>
                  </a:cubicBezTo>
                  <a:cubicBezTo>
                    <a:pt x="192" y="165"/>
                    <a:pt x="186" y="160"/>
                    <a:pt x="188" y="150"/>
                  </a:cubicBezTo>
                  <a:cubicBezTo>
                    <a:pt x="189" y="146"/>
                    <a:pt x="190" y="142"/>
                    <a:pt x="185" y="139"/>
                  </a:cubicBezTo>
                  <a:cubicBezTo>
                    <a:pt x="184" y="139"/>
                    <a:pt x="184" y="138"/>
                    <a:pt x="183" y="138"/>
                  </a:cubicBezTo>
                  <a:cubicBezTo>
                    <a:pt x="181" y="136"/>
                    <a:pt x="179" y="135"/>
                    <a:pt x="176" y="135"/>
                  </a:cubicBezTo>
                  <a:cubicBezTo>
                    <a:pt x="172" y="136"/>
                    <a:pt x="170" y="139"/>
                    <a:pt x="168" y="142"/>
                  </a:cubicBezTo>
                  <a:cubicBezTo>
                    <a:pt x="164" y="148"/>
                    <a:pt x="160" y="148"/>
                    <a:pt x="155" y="144"/>
                  </a:cubicBezTo>
                  <a:cubicBezTo>
                    <a:pt x="145" y="135"/>
                    <a:pt x="132" y="134"/>
                    <a:pt x="119" y="132"/>
                  </a:cubicBezTo>
                  <a:cubicBezTo>
                    <a:pt x="110" y="131"/>
                    <a:pt x="102" y="131"/>
                    <a:pt x="93" y="130"/>
                  </a:cubicBezTo>
                  <a:cubicBezTo>
                    <a:pt x="88" y="130"/>
                    <a:pt x="83" y="131"/>
                    <a:pt x="78" y="135"/>
                  </a:cubicBezTo>
                  <a:cubicBezTo>
                    <a:pt x="71" y="141"/>
                    <a:pt x="62" y="143"/>
                    <a:pt x="54" y="140"/>
                  </a:cubicBezTo>
                  <a:cubicBezTo>
                    <a:pt x="46" y="138"/>
                    <a:pt x="38" y="138"/>
                    <a:pt x="30" y="139"/>
                  </a:cubicBezTo>
                  <a:cubicBezTo>
                    <a:pt x="10" y="121"/>
                    <a:pt x="0" y="99"/>
                    <a:pt x="2" y="72"/>
                  </a:cubicBezTo>
                  <a:cubicBezTo>
                    <a:pt x="3" y="62"/>
                    <a:pt x="6" y="60"/>
                    <a:pt x="15" y="62"/>
                  </a:cubicBezTo>
                  <a:cubicBezTo>
                    <a:pt x="18" y="63"/>
                    <a:pt x="21" y="65"/>
                    <a:pt x="25" y="65"/>
                  </a:cubicBezTo>
                  <a:cubicBezTo>
                    <a:pt x="42" y="65"/>
                    <a:pt x="58" y="71"/>
                    <a:pt x="75" y="70"/>
                  </a:cubicBezTo>
                  <a:cubicBezTo>
                    <a:pt x="81" y="74"/>
                    <a:pt x="86" y="78"/>
                    <a:pt x="93" y="78"/>
                  </a:cubicBezTo>
                  <a:cubicBezTo>
                    <a:pt x="98" y="78"/>
                    <a:pt x="102" y="82"/>
                    <a:pt x="105" y="86"/>
                  </a:cubicBezTo>
                  <a:cubicBezTo>
                    <a:pt x="117" y="98"/>
                    <a:pt x="133" y="104"/>
                    <a:pt x="150" y="106"/>
                  </a:cubicBezTo>
                  <a:cubicBezTo>
                    <a:pt x="154" y="107"/>
                    <a:pt x="158" y="112"/>
                    <a:pt x="163" y="107"/>
                  </a:cubicBezTo>
                  <a:cubicBezTo>
                    <a:pt x="166" y="105"/>
                    <a:pt x="167" y="100"/>
                    <a:pt x="170" y="98"/>
                  </a:cubicBezTo>
                  <a:cubicBezTo>
                    <a:pt x="176" y="94"/>
                    <a:pt x="181" y="89"/>
                    <a:pt x="185" y="83"/>
                  </a:cubicBezTo>
                  <a:cubicBezTo>
                    <a:pt x="186" y="82"/>
                    <a:pt x="188" y="80"/>
                    <a:pt x="187" y="78"/>
                  </a:cubicBezTo>
                  <a:cubicBezTo>
                    <a:pt x="181" y="66"/>
                    <a:pt x="188" y="55"/>
                    <a:pt x="190" y="44"/>
                  </a:cubicBezTo>
                  <a:cubicBezTo>
                    <a:pt x="192" y="33"/>
                    <a:pt x="191" y="22"/>
                    <a:pt x="192" y="11"/>
                  </a:cubicBezTo>
                  <a:cubicBezTo>
                    <a:pt x="198" y="1"/>
                    <a:pt x="202" y="0"/>
                    <a:pt x="217" y="7"/>
                  </a:cubicBezTo>
                  <a:cubicBezTo>
                    <a:pt x="229" y="18"/>
                    <a:pt x="238" y="31"/>
                    <a:pt x="239" y="48"/>
                  </a:cubicBezTo>
                  <a:cubicBezTo>
                    <a:pt x="239" y="55"/>
                    <a:pt x="240" y="63"/>
                    <a:pt x="243" y="70"/>
                  </a:cubicBezTo>
                  <a:cubicBezTo>
                    <a:pt x="245" y="73"/>
                    <a:pt x="246" y="77"/>
                    <a:pt x="245" y="80"/>
                  </a:cubicBezTo>
                  <a:cubicBezTo>
                    <a:pt x="244" y="84"/>
                    <a:pt x="245" y="88"/>
                    <a:pt x="248" y="91"/>
                  </a:cubicBezTo>
                  <a:cubicBezTo>
                    <a:pt x="249" y="91"/>
                    <a:pt x="249" y="92"/>
                    <a:pt x="249" y="92"/>
                  </a:cubicBezTo>
                  <a:cubicBezTo>
                    <a:pt x="248" y="92"/>
                    <a:pt x="248" y="92"/>
                    <a:pt x="248" y="92"/>
                  </a:cubicBezTo>
                  <a:cubicBezTo>
                    <a:pt x="247" y="101"/>
                    <a:pt x="244" y="109"/>
                    <a:pt x="241" y="117"/>
                  </a:cubicBezTo>
                  <a:cubicBezTo>
                    <a:pt x="239" y="124"/>
                    <a:pt x="239" y="130"/>
                    <a:pt x="245" y="135"/>
                  </a:cubicBezTo>
                  <a:cubicBezTo>
                    <a:pt x="248" y="138"/>
                    <a:pt x="250" y="142"/>
                    <a:pt x="252" y="147"/>
                  </a:cubicBezTo>
                  <a:cubicBezTo>
                    <a:pt x="252" y="147"/>
                    <a:pt x="253" y="148"/>
                    <a:pt x="253" y="149"/>
                  </a:cubicBezTo>
                  <a:close/>
                </a:path>
              </a:pathLst>
            </a:custGeom>
            <a:solidFill>
              <a:srgbClr val="B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2" name="Freeform 11"/>
            <p:cNvSpPr/>
            <p:nvPr/>
          </p:nvSpPr>
          <p:spPr bwMode="auto">
            <a:xfrm>
              <a:off x="6575" y="2548"/>
              <a:ext cx="396" cy="180"/>
            </a:xfrm>
            <a:custGeom>
              <a:avLst/>
              <a:gdLst>
                <a:gd name="T0" fmla="*/ 36 w 264"/>
                <a:gd name="T1" fmla="*/ 23 h 120"/>
                <a:gd name="T2" fmla="*/ 56 w 264"/>
                <a:gd name="T3" fmla="*/ 12 h 120"/>
                <a:gd name="T4" fmla="*/ 62 w 264"/>
                <a:gd name="T5" fmla="*/ 6 h 120"/>
                <a:gd name="T6" fmla="*/ 66 w 264"/>
                <a:gd name="T7" fmla="*/ 5 h 120"/>
                <a:gd name="T8" fmla="*/ 77 w 264"/>
                <a:gd name="T9" fmla="*/ 4 h 120"/>
                <a:gd name="T10" fmla="*/ 99 w 264"/>
                <a:gd name="T11" fmla="*/ 10 h 120"/>
                <a:gd name="T12" fmla="*/ 117 w 264"/>
                <a:gd name="T13" fmla="*/ 16 h 120"/>
                <a:gd name="T14" fmla="*/ 141 w 264"/>
                <a:gd name="T15" fmla="*/ 23 h 120"/>
                <a:gd name="T16" fmla="*/ 187 w 264"/>
                <a:gd name="T17" fmla="*/ 19 h 120"/>
                <a:gd name="T18" fmla="*/ 224 w 264"/>
                <a:gd name="T19" fmla="*/ 25 h 120"/>
                <a:gd name="T20" fmla="*/ 245 w 264"/>
                <a:gd name="T21" fmla="*/ 35 h 120"/>
                <a:gd name="T22" fmla="*/ 264 w 264"/>
                <a:gd name="T23" fmla="*/ 70 h 120"/>
                <a:gd name="T24" fmla="*/ 253 w 264"/>
                <a:gd name="T25" fmla="*/ 107 h 120"/>
                <a:gd name="T26" fmla="*/ 235 w 264"/>
                <a:gd name="T27" fmla="*/ 118 h 120"/>
                <a:gd name="T28" fmla="*/ 196 w 264"/>
                <a:gd name="T29" fmla="*/ 114 h 120"/>
                <a:gd name="T30" fmla="*/ 178 w 264"/>
                <a:gd name="T31" fmla="*/ 112 h 120"/>
                <a:gd name="T32" fmla="*/ 121 w 264"/>
                <a:gd name="T33" fmla="*/ 86 h 120"/>
                <a:gd name="T34" fmla="*/ 118 w 264"/>
                <a:gd name="T35" fmla="*/ 59 h 120"/>
                <a:gd name="T36" fmla="*/ 110 w 264"/>
                <a:gd name="T37" fmla="*/ 51 h 120"/>
                <a:gd name="T38" fmla="*/ 60 w 264"/>
                <a:gd name="T39" fmla="*/ 62 h 120"/>
                <a:gd name="T40" fmla="*/ 14 w 264"/>
                <a:gd name="T41" fmla="*/ 78 h 120"/>
                <a:gd name="T42" fmla="*/ 5 w 264"/>
                <a:gd name="T43" fmla="*/ 79 h 120"/>
                <a:gd name="T44" fmla="*/ 6 w 264"/>
                <a:gd name="T45" fmla="*/ 66 h 120"/>
                <a:gd name="T46" fmla="*/ 41 w 264"/>
                <a:gd name="T47" fmla="*/ 30 h 120"/>
                <a:gd name="T48" fmla="*/ 36 w 264"/>
                <a:gd name="T49" fmla="*/ 2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4" h="120">
                  <a:moveTo>
                    <a:pt x="36" y="23"/>
                  </a:moveTo>
                  <a:cubicBezTo>
                    <a:pt x="42" y="18"/>
                    <a:pt x="49" y="15"/>
                    <a:pt x="56" y="12"/>
                  </a:cubicBezTo>
                  <a:cubicBezTo>
                    <a:pt x="58" y="10"/>
                    <a:pt x="59" y="7"/>
                    <a:pt x="62" y="6"/>
                  </a:cubicBezTo>
                  <a:cubicBezTo>
                    <a:pt x="63" y="5"/>
                    <a:pt x="65" y="5"/>
                    <a:pt x="66" y="5"/>
                  </a:cubicBezTo>
                  <a:cubicBezTo>
                    <a:pt x="70" y="5"/>
                    <a:pt x="73" y="5"/>
                    <a:pt x="77" y="4"/>
                  </a:cubicBezTo>
                  <a:cubicBezTo>
                    <a:pt x="85" y="3"/>
                    <a:pt x="93" y="0"/>
                    <a:pt x="99" y="10"/>
                  </a:cubicBezTo>
                  <a:cubicBezTo>
                    <a:pt x="102" y="14"/>
                    <a:pt x="111" y="14"/>
                    <a:pt x="117" y="16"/>
                  </a:cubicBezTo>
                  <a:cubicBezTo>
                    <a:pt x="125" y="18"/>
                    <a:pt x="133" y="24"/>
                    <a:pt x="141" y="23"/>
                  </a:cubicBezTo>
                  <a:cubicBezTo>
                    <a:pt x="156" y="20"/>
                    <a:pt x="172" y="21"/>
                    <a:pt x="187" y="19"/>
                  </a:cubicBezTo>
                  <a:cubicBezTo>
                    <a:pt x="200" y="17"/>
                    <a:pt x="212" y="18"/>
                    <a:pt x="224" y="25"/>
                  </a:cubicBezTo>
                  <a:cubicBezTo>
                    <a:pt x="231" y="29"/>
                    <a:pt x="239" y="31"/>
                    <a:pt x="245" y="35"/>
                  </a:cubicBezTo>
                  <a:cubicBezTo>
                    <a:pt x="257" y="44"/>
                    <a:pt x="264" y="54"/>
                    <a:pt x="264" y="70"/>
                  </a:cubicBezTo>
                  <a:cubicBezTo>
                    <a:pt x="264" y="83"/>
                    <a:pt x="261" y="96"/>
                    <a:pt x="253" y="107"/>
                  </a:cubicBezTo>
                  <a:cubicBezTo>
                    <a:pt x="249" y="114"/>
                    <a:pt x="243" y="118"/>
                    <a:pt x="235" y="118"/>
                  </a:cubicBezTo>
                  <a:cubicBezTo>
                    <a:pt x="222" y="120"/>
                    <a:pt x="209" y="118"/>
                    <a:pt x="196" y="114"/>
                  </a:cubicBezTo>
                  <a:cubicBezTo>
                    <a:pt x="190" y="113"/>
                    <a:pt x="184" y="113"/>
                    <a:pt x="178" y="112"/>
                  </a:cubicBezTo>
                  <a:cubicBezTo>
                    <a:pt x="156" y="111"/>
                    <a:pt x="135" y="106"/>
                    <a:pt x="121" y="86"/>
                  </a:cubicBezTo>
                  <a:cubicBezTo>
                    <a:pt x="116" y="78"/>
                    <a:pt x="115" y="69"/>
                    <a:pt x="118" y="59"/>
                  </a:cubicBezTo>
                  <a:cubicBezTo>
                    <a:pt x="120" y="52"/>
                    <a:pt x="118" y="49"/>
                    <a:pt x="110" y="51"/>
                  </a:cubicBezTo>
                  <a:cubicBezTo>
                    <a:pt x="93" y="53"/>
                    <a:pt x="77" y="57"/>
                    <a:pt x="60" y="62"/>
                  </a:cubicBezTo>
                  <a:cubicBezTo>
                    <a:pt x="45" y="68"/>
                    <a:pt x="29" y="70"/>
                    <a:pt x="14" y="78"/>
                  </a:cubicBezTo>
                  <a:cubicBezTo>
                    <a:pt x="12" y="80"/>
                    <a:pt x="8" y="80"/>
                    <a:pt x="5" y="79"/>
                  </a:cubicBezTo>
                  <a:cubicBezTo>
                    <a:pt x="0" y="74"/>
                    <a:pt x="4" y="70"/>
                    <a:pt x="6" y="66"/>
                  </a:cubicBezTo>
                  <a:cubicBezTo>
                    <a:pt x="16" y="52"/>
                    <a:pt x="28" y="40"/>
                    <a:pt x="41" y="30"/>
                  </a:cubicBezTo>
                  <a:cubicBezTo>
                    <a:pt x="41" y="27"/>
                    <a:pt x="36" y="27"/>
                    <a:pt x="36" y="23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3" name="Freeform 12"/>
            <p:cNvSpPr/>
            <p:nvPr/>
          </p:nvSpPr>
          <p:spPr bwMode="auto">
            <a:xfrm>
              <a:off x="7660" y="2344"/>
              <a:ext cx="273" cy="438"/>
            </a:xfrm>
            <a:custGeom>
              <a:avLst/>
              <a:gdLst>
                <a:gd name="T0" fmla="*/ 182 w 182"/>
                <a:gd name="T1" fmla="*/ 121 h 292"/>
                <a:gd name="T2" fmla="*/ 170 w 182"/>
                <a:gd name="T3" fmla="*/ 115 h 292"/>
                <a:gd name="T4" fmla="*/ 155 w 182"/>
                <a:gd name="T5" fmla="*/ 134 h 292"/>
                <a:gd name="T6" fmla="*/ 165 w 182"/>
                <a:gd name="T7" fmla="*/ 171 h 292"/>
                <a:gd name="T8" fmla="*/ 110 w 182"/>
                <a:gd name="T9" fmla="*/ 245 h 292"/>
                <a:gd name="T10" fmla="*/ 85 w 182"/>
                <a:gd name="T11" fmla="*/ 269 h 292"/>
                <a:gd name="T12" fmla="*/ 16 w 182"/>
                <a:gd name="T13" fmla="*/ 290 h 292"/>
                <a:gd name="T14" fmla="*/ 10 w 182"/>
                <a:gd name="T15" fmla="*/ 265 h 292"/>
                <a:gd name="T16" fmla="*/ 11 w 182"/>
                <a:gd name="T17" fmla="*/ 247 h 292"/>
                <a:gd name="T18" fmla="*/ 82 w 182"/>
                <a:gd name="T19" fmla="*/ 227 h 292"/>
                <a:gd name="T20" fmla="*/ 121 w 182"/>
                <a:gd name="T21" fmla="*/ 225 h 292"/>
                <a:gd name="T22" fmla="*/ 142 w 182"/>
                <a:gd name="T23" fmla="*/ 158 h 292"/>
                <a:gd name="T24" fmla="*/ 50 w 182"/>
                <a:gd name="T25" fmla="*/ 131 h 292"/>
                <a:gd name="T26" fmla="*/ 46 w 182"/>
                <a:gd name="T27" fmla="*/ 121 h 292"/>
                <a:gd name="T28" fmla="*/ 72 w 182"/>
                <a:gd name="T29" fmla="*/ 74 h 292"/>
                <a:gd name="T30" fmla="*/ 76 w 182"/>
                <a:gd name="T31" fmla="*/ 59 h 292"/>
                <a:gd name="T32" fmla="*/ 93 w 182"/>
                <a:gd name="T33" fmla="*/ 84 h 292"/>
                <a:gd name="T34" fmla="*/ 150 w 182"/>
                <a:gd name="T35" fmla="*/ 76 h 292"/>
                <a:gd name="T36" fmla="*/ 140 w 182"/>
                <a:gd name="T37" fmla="*/ 18 h 292"/>
                <a:gd name="T38" fmla="*/ 137 w 182"/>
                <a:gd name="T39" fmla="*/ 0 h 292"/>
                <a:gd name="T40" fmla="*/ 144 w 182"/>
                <a:gd name="T41" fmla="*/ 1 h 292"/>
                <a:gd name="T42" fmla="*/ 150 w 182"/>
                <a:gd name="T43" fmla="*/ 4 h 292"/>
                <a:gd name="T44" fmla="*/ 153 w 182"/>
                <a:gd name="T45" fmla="*/ 5 h 292"/>
                <a:gd name="T46" fmla="*/ 159 w 182"/>
                <a:gd name="T47" fmla="*/ 9 h 292"/>
                <a:gd name="T48" fmla="*/ 161 w 182"/>
                <a:gd name="T49" fmla="*/ 12 h 292"/>
                <a:gd name="T50" fmla="*/ 163 w 182"/>
                <a:gd name="T51" fmla="*/ 14 h 292"/>
                <a:gd name="T52" fmla="*/ 166 w 182"/>
                <a:gd name="T53" fmla="*/ 18 h 292"/>
                <a:gd name="T54" fmla="*/ 168 w 182"/>
                <a:gd name="T55" fmla="*/ 20 h 292"/>
                <a:gd name="T56" fmla="*/ 170 w 182"/>
                <a:gd name="T57" fmla="*/ 24 h 292"/>
                <a:gd name="T58" fmla="*/ 171 w 182"/>
                <a:gd name="T59" fmla="*/ 29 h 292"/>
                <a:gd name="T60" fmla="*/ 173 w 182"/>
                <a:gd name="T61" fmla="*/ 35 h 292"/>
                <a:gd name="T62" fmla="*/ 176 w 182"/>
                <a:gd name="T63" fmla="*/ 43 h 292"/>
                <a:gd name="T64" fmla="*/ 178 w 182"/>
                <a:gd name="T65" fmla="*/ 54 h 292"/>
                <a:gd name="T66" fmla="*/ 179 w 182"/>
                <a:gd name="T67" fmla="*/ 68 h 292"/>
                <a:gd name="T68" fmla="*/ 182 w 182"/>
                <a:gd name="T69" fmla="*/ 8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292">
                  <a:moveTo>
                    <a:pt x="182" y="88"/>
                  </a:moveTo>
                  <a:cubicBezTo>
                    <a:pt x="182" y="99"/>
                    <a:pt x="182" y="110"/>
                    <a:pt x="182" y="121"/>
                  </a:cubicBezTo>
                  <a:cubicBezTo>
                    <a:pt x="180" y="122"/>
                    <a:pt x="179" y="121"/>
                    <a:pt x="178" y="121"/>
                  </a:cubicBezTo>
                  <a:cubicBezTo>
                    <a:pt x="175" y="119"/>
                    <a:pt x="175" y="112"/>
                    <a:pt x="170" y="115"/>
                  </a:cubicBezTo>
                  <a:cubicBezTo>
                    <a:pt x="163" y="119"/>
                    <a:pt x="157" y="123"/>
                    <a:pt x="153" y="129"/>
                  </a:cubicBezTo>
                  <a:cubicBezTo>
                    <a:pt x="152" y="131"/>
                    <a:pt x="154" y="132"/>
                    <a:pt x="155" y="134"/>
                  </a:cubicBezTo>
                  <a:cubicBezTo>
                    <a:pt x="164" y="143"/>
                    <a:pt x="171" y="152"/>
                    <a:pt x="164" y="166"/>
                  </a:cubicBezTo>
                  <a:cubicBezTo>
                    <a:pt x="164" y="167"/>
                    <a:pt x="165" y="169"/>
                    <a:pt x="165" y="171"/>
                  </a:cubicBezTo>
                  <a:cubicBezTo>
                    <a:pt x="171" y="204"/>
                    <a:pt x="157" y="230"/>
                    <a:pt x="124" y="243"/>
                  </a:cubicBezTo>
                  <a:cubicBezTo>
                    <a:pt x="119" y="244"/>
                    <a:pt x="115" y="244"/>
                    <a:pt x="110" y="245"/>
                  </a:cubicBezTo>
                  <a:cubicBezTo>
                    <a:pt x="104" y="247"/>
                    <a:pt x="96" y="247"/>
                    <a:pt x="97" y="258"/>
                  </a:cubicBezTo>
                  <a:cubicBezTo>
                    <a:pt x="98" y="265"/>
                    <a:pt x="92" y="269"/>
                    <a:pt x="85" y="269"/>
                  </a:cubicBezTo>
                  <a:cubicBezTo>
                    <a:pt x="68" y="272"/>
                    <a:pt x="53" y="279"/>
                    <a:pt x="38" y="286"/>
                  </a:cubicBezTo>
                  <a:cubicBezTo>
                    <a:pt x="31" y="290"/>
                    <a:pt x="24" y="292"/>
                    <a:pt x="16" y="290"/>
                  </a:cubicBezTo>
                  <a:cubicBezTo>
                    <a:pt x="4" y="288"/>
                    <a:pt x="0" y="279"/>
                    <a:pt x="7" y="269"/>
                  </a:cubicBezTo>
                  <a:cubicBezTo>
                    <a:pt x="8" y="267"/>
                    <a:pt x="9" y="266"/>
                    <a:pt x="10" y="265"/>
                  </a:cubicBezTo>
                  <a:cubicBezTo>
                    <a:pt x="16" y="261"/>
                    <a:pt x="18" y="257"/>
                    <a:pt x="12" y="252"/>
                  </a:cubicBezTo>
                  <a:cubicBezTo>
                    <a:pt x="11" y="251"/>
                    <a:pt x="11" y="249"/>
                    <a:pt x="11" y="247"/>
                  </a:cubicBezTo>
                  <a:cubicBezTo>
                    <a:pt x="13" y="243"/>
                    <a:pt x="17" y="241"/>
                    <a:pt x="20" y="239"/>
                  </a:cubicBezTo>
                  <a:cubicBezTo>
                    <a:pt x="41" y="233"/>
                    <a:pt x="61" y="228"/>
                    <a:pt x="82" y="227"/>
                  </a:cubicBezTo>
                  <a:cubicBezTo>
                    <a:pt x="88" y="226"/>
                    <a:pt x="93" y="228"/>
                    <a:pt x="98" y="230"/>
                  </a:cubicBezTo>
                  <a:cubicBezTo>
                    <a:pt x="107" y="236"/>
                    <a:pt x="115" y="230"/>
                    <a:pt x="121" y="225"/>
                  </a:cubicBezTo>
                  <a:cubicBezTo>
                    <a:pt x="134" y="214"/>
                    <a:pt x="142" y="201"/>
                    <a:pt x="141" y="183"/>
                  </a:cubicBezTo>
                  <a:cubicBezTo>
                    <a:pt x="141" y="175"/>
                    <a:pt x="144" y="167"/>
                    <a:pt x="142" y="158"/>
                  </a:cubicBezTo>
                  <a:cubicBezTo>
                    <a:pt x="138" y="137"/>
                    <a:pt x="123" y="133"/>
                    <a:pt x="109" y="130"/>
                  </a:cubicBezTo>
                  <a:cubicBezTo>
                    <a:pt x="89" y="126"/>
                    <a:pt x="69" y="129"/>
                    <a:pt x="50" y="131"/>
                  </a:cubicBezTo>
                  <a:cubicBezTo>
                    <a:pt x="46" y="132"/>
                    <a:pt x="42" y="132"/>
                    <a:pt x="41" y="128"/>
                  </a:cubicBezTo>
                  <a:cubicBezTo>
                    <a:pt x="40" y="124"/>
                    <a:pt x="43" y="122"/>
                    <a:pt x="46" y="121"/>
                  </a:cubicBezTo>
                  <a:cubicBezTo>
                    <a:pt x="57" y="117"/>
                    <a:pt x="63" y="107"/>
                    <a:pt x="68" y="98"/>
                  </a:cubicBezTo>
                  <a:cubicBezTo>
                    <a:pt x="73" y="91"/>
                    <a:pt x="75" y="83"/>
                    <a:pt x="72" y="74"/>
                  </a:cubicBezTo>
                  <a:cubicBezTo>
                    <a:pt x="72" y="73"/>
                    <a:pt x="71" y="71"/>
                    <a:pt x="71" y="69"/>
                  </a:cubicBezTo>
                  <a:cubicBezTo>
                    <a:pt x="71" y="65"/>
                    <a:pt x="72" y="61"/>
                    <a:pt x="76" y="59"/>
                  </a:cubicBezTo>
                  <a:cubicBezTo>
                    <a:pt x="80" y="58"/>
                    <a:pt x="83" y="61"/>
                    <a:pt x="85" y="64"/>
                  </a:cubicBezTo>
                  <a:cubicBezTo>
                    <a:pt x="89" y="70"/>
                    <a:pt x="90" y="77"/>
                    <a:pt x="93" y="84"/>
                  </a:cubicBezTo>
                  <a:cubicBezTo>
                    <a:pt x="99" y="102"/>
                    <a:pt x="115" y="107"/>
                    <a:pt x="129" y="94"/>
                  </a:cubicBezTo>
                  <a:cubicBezTo>
                    <a:pt x="136" y="88"/>
                    <a:pt x="142" y="80"/>
                    <a:pt x="150" y="76"/>
                  </a:cubicBezTo>
                  <a:cubicBezTo>
                    <a:pt x="153" y="75"/>
                    <a:pt x="154" y="73"/>
                    <a:pt x="154" y="70"/>
                  </a:cubicBezTo>
                  <a:cubicBezTo>
                    <a:pt x="159" y="50"/>
                    <a:pt x="154" y="33"/>
                    <a:pt x="140" y="18"/>
                  </a:cubicBezTo>
                  <a:cubicBezTo>
                    <a:pt x="137" y="13"/>
                    <a:pt x="132" y="10"/>
                    <a:pt x="134" y="3"/>
                  </a:cubicBezTo>
                  <a:cubicBezTo>
                    <a:pt x="135" y="1"/>
                    <a:pt x="136" y="1"/>
                    <a:pt x="137" y="0"/>
                  </a:cubicBezTo>
                  <a:cubicBezTo>
                    <a:pt x="139" y="0"/>
                    <a:pt x="140" y="0"/>
                    <a:pt x="141" y="0"/>
                  </a:cubicBezTo>
                  <a:cubicBezTo>
                    <a:pt x="142" y="0"/>
                    <a:pt x="143" y="1"/>
                    <a:pt x="144" y="1"/>
                  </a:cubicBezTo>
                  <a:cubicBezTo>
                    <a:pt x="145" y="1"/>
                    <a:pt x="147" y="2"/>
                    <a:pt x="148" y="3"/>
                  </a:cubicBezTo>
                  <a:cubicBezTo>
                    <a:pt x="149" y="3"/>
                    <a:pt x="150" y="3"/>
                    <a:pt x="150" y="4"/>
                  </a:cubicBezTo>
                  <a:cubicBezTo>
                    <a:pt x="151" y="4"/>
                    <a:pt x="152" y="4"/>
                    <a:pt x="152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4" y="6"/>
                    <a:pt x="155" y="6"/>
                    <a:pt x="155" y="7"/>
                  </a:cubicBezTo>
                  <a:cubicBezTo>
                    <a:pt x="156" y="8"/>
                    <a:pt x="157" y="8"/>
                    <a:pt x="159" y="9"/>
                  </a:cubicBezTo>
                  <a:cubicBezTo>
                    <a:pt x="159" y="10"/>
                    <a:pt x="160" y="10"/>
                    <a:pt x="160" y="11"/>
                  </a:cubicBezTo>
                  <a:cubicBezTo>
                    <a:pt x="161" y="11"/>
                    <a:pt x="161" y="11"/>
                    <a:pt x="161" y="12"/>
                  </a:cubicBezTo>
                  <a:cubicBezTo>
                    <a:pt x="162" y="12"/>
                    <a:pt x="162" y="13"/>
                    <a:pt x="163" y="13"/>
                  </a:cubicBezTo>
                  <a:cubicBezTo>
                    <a:pt x="163" y="13"/>
                    <a:pt x="163" y="14"/>
                    <a:pt x="163" y="14"/>
                  </a:cubicBezTo>
                  <a:cubicBezTo>
                    <a:pt x="164" y="15"/>
                    <a:pt x="164" y="15"/>
                    <a:pt x="165" y="16"/>
                  </a:cubicBezTo>
                  <a:cubicBezTo>
                    <a:pt x="165" y="16"/>
                    <a:pt x="166" y="17"/>
                    <a:pt x="166" y="18"/>
                  </a:cubicBezTo>
                  <a:cubicBezTo>
                    <a:pt x="167" y="18"/>
                    <a:pt x="167" y="19"/>
                    <a:pt x="167" y="19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69" y="23"/>
                    <a:pt x="170" y="24"/>
                    <a:pt x="170" y="24"/>
                  </a:cubicBezTo>
                  <a:cubicBezTo>
                    <a:pt x="170" y="25"/>
                    <a:pt x="171" y="26"/>
                    <a:pt x="171" y="27"/>
                  </a:cubicBezTo>
                  <a:cubicBezTo>
                    <a:pt x="171" y="28"/>
                    <a:pt x="171" y="28"/>
                    <a:pt x="171" y="29"/>
                  </a:cubicBezTo>
                  <a:cubicBezTo>
                    <a:pt x="171" y="29"/>
                    <a:pt x="171" y="30"/>
                    <a:pt x="171" y="31"/>
                  </a:cubicBezTo>
                  <a:cubicBezTo>
                    <a:pt x="172" y="32"/>
                    <a:pt x="173" y="33"/>
                    <a:pt x="173" y="35"/>
                  </a:cubicBezTo>
                  <a:cubicBezTo>
                    <a:pt x="174" y="36"/>
                    <a:pt x="174" y="37"/>
                    <a:pt x="174" y="38"/>
                  </a:cubicBezTo>
                  <a:cubicBezTo>
                    <a:pt x="175" y="40"/>
                    <a:pt x="175" y="41"/>
                    <a:pt x="176" y="43"/>
                  </a:cubicBezTo>
                  <a:cubicBezTo>
                    <a:pt x="176" y="45"/>
                    <a:pt x="176" y="47"/>
                    <a:pt x="177" y="49"/>
                  </a:cubicBezTo>
                  <a:cubicBezTo>
                    <a:pt x="177" y="51"/>
                    <a:pt x="177" y="53"/>
                    <a:pt x="178" y="54"/>
                  </a:cubicBezTo>
                  <a:cubicBezTo>
                    <a:pt x="178" y="57"/>
                    <a:pt x="178" y="59"/>
                    <a:pt x="178" y="61"/>
                  </a:cubicBezTo>
                  <a:cubicBezTo>
                    <a:pt x="179" y="63"/>
                    <a:pt x="179" y="65"/>
                    <a:pt x="179" y="68"/>
                  </a:cubicBezTo>
                  <a:cubicBezTo>
                    <a:pt x="179" y="70"/>
                    <a:pt x="179" y="72"/>
                    <a:pt x="179" y="75"/>
                  </a:cubicBezTo>
                  <a:cubicBezTo>
                    <a:pt x="179" y="79"/>
                    <a:pt x="177" y="84"/>
                    <a:pt x="182" y="88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4" name="Freeform 13"/>
            <p:cNvSpPr/>
            <p:nvPr/>
          </p:nvSpPr>
          <p:spPr bwMode="auto">
            <a:xfrm>
              <a:off x="7495" y="60"/>
              <a:ext cx="226" cy="231"/>
            </a:xfrm>
            <a:custGeom>
              <a:avLst/>
              <a:gdLst>
                <a:gd name="T0" fmla="*/ 0 w 151"/>
                <a:gd name="T1" fmla="*/ 108 h 154"/>
                <a:gd name="T2" fmla="*/ 11 w 151"/>
                <a:gd name="T3" fmla="*/ 63 h 154"/>
                <a:gd name="T4" fmla="*/ 33 w 151"/>
                <a:gd name="T5" fmla="*/ 48 h 154"/>
                <a:gd name="T6" fmla="*/ 50 w 151"/>
                <a:gd name="T7" fmla="*/ 24 h 154"/>
                <a:gd name="T8" fmla="*/ 72 w 151"/>
                <a:gd name="T9" fmla="*/ 12 h 154"/>
                <a:gd name="T10" fmla="*/ 93 w 151"/>
                <a:gd name="T11" fmla="*/ 5 h 154"/>
                <a:gd name="T12" fmla="*/ 111 w 151"/>
                <a:gd name="T13" fmla="*/ 3 h 154"/>
                <a:gd name="T14" fmla="*/ 117 w 151"/>
                <a:gd name="T15" fmla="*/ 27 h 154"/>
                <a:gd name="T16" fmla="*/ 58 w 151"/>
                <a:gd name="T17" fmla="*/ 88 h 154"/>
                <a:gd name="T18" fmla="*/ 57 w 151"/>
                <a:gd name="T19" fmla="*/ 103 h 154"/>
                <a:gd name="T20" fmla="*/ 70 w 151"/>
                <a:gd name="T21" fmla="*/ 97 h 154"/>
                <a:gd name="T22" fmla="*/ 103 w 151"/>
                <a:gd name="T23" fmla="*/ 57 h 154"/>
                <a:gd name="T24" fmla="*/ 113 w 151"/>
                <a:gd name="T25" fmla="*/ 49 h 154"/>
                <a:gd name="T26" fmla="*/ 128 w 151"/>
                <a:gd name="T27" fmla="*/ 46 h 154"/>
                <a:gd name="T28" fmla="*/ 136 w 151"/>
                <a:gd name="T29" fmla="*/ 36 h 154"/>
                <a:gd name="T30" fmla="*/ 148 w 151"/>
                <a:gd name="T31" fmla="*/ 31 h 154"/>
                <a:gd name="T32" fmla="*/ 147 w 151"/>
                <a:gd name="T33" fmla="*/ 41 h 154"/>
                <a:gd name="T34" fmla="*/ 104 w 151"/>
                <a:gd name="T35" fmla="*/ 103 h 154"/>
                <a:gd name="T36" fmla="*/ 54 w 151"/>
                <a:gd name="T37" fmla="*/ 153 h 154"/>
                <a:gd name="T38" fmla="*/ 51 w 151"/>
                <a:gd name="T39" fmla="*/ 154 h 154"/>
                <a:gd name="T40" fmla="*/ 12 w 151"/>
                <a:gd name="T41" fmla="*/ 134 h 154"/>
                <a:gd name="T42" fmla="*/ 12 w 151"/>
                <a:gd name="T43" fmla="*/ 120 h 154"/>
                <a:gd name="T44" fmla="*/ 27 w 151"/>
                <a:gd name="T45" fmla="*/ 83 h 154"/>
                <a:gd name="T46" fmla="*/ 13 w 151"/>
                <a:gd name="T47" fmla="*/ 114 h 154"/>
                <a:gd name="T48" fmla="*/ 5 w 151"/>
                <a:gd name="T49" fmla="*/ 124 h 154"/>
                <a:gd name="T50" fmla="*/ 0 w 151"/>
                <a:gd name="T51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154">
                  <a:moveTo>
                    <a:pt x="0" y="108"/>
                  </a:moveTo>
                  <a:cubicBezTo>
                    <a:pt x="4" y="93"/>
                    <a:pt x="7" y="78"/>
                    <a:pt x="11" y="63"/>
                  </a:cubicBezTo>
                  <a:cubicBezTo>
                    <a:pt x="22" y="63"/>
                    <a:pt x="26" y="53"/>
                    <a:pt x="33" y="48"/>
                  </a:cubicBezTo>
                  <a:cubicBezTo>
                    <a:pt x="41" y="42"/>
                    <a:pt x="47" y="35"/>
                    <a:pt x="50" y="24"/>
                  </a:cubicBezTo>
                  <a:cubicBezTo>
                    <a:pt x="53" y="14"/>
                    <a:pt x="56" y="8"/>
                    <a:pt x="72" y="12"/>
                  </a:cubicBezTo>
                  <a:cubicBezTo>
                    <a:pt x="80" y="14"/>
                    <a:pt x="87" y="9"/>
                    <a:pt x="93" y="5"/>
                  </a:cubicBezTo>
                  <a:cubicBezTo>
                    <a:pt x="99" y="1"/>
                    <a:pt x="104" y="0"/>
                    <a:pt x="111" y="3"/>
                  </a:cubicBezTo>
                  <a:cubicBezTo>
                    <a:pt x="123" y="8"/>
                    <a:pt x="125" y="17"/>
                    <a:pt x="117" y="27"/>
                  </a:cubicBezTo>
                  <a:cubicBezTo>
                    <a:pt x="93" y="43"/>
                    <a:pt x="74" y="64"/>
                    <a:pt x="58" y="88"/>
                  </a:cubicBezTo>
                  <a:cubicBezTo>
                    <a:pt x="55" y="92"/>
                    <a:pt x="51" y="99"/>
                    <a:pt x="57" y="103"/>
                  </a:cubicBezTo>
                  <a:cubicBezTo>
                    <a:pt x="62" y="107"/>
                    <a:pt x="66" y="100"/>
                    <a:pt x="70" y="97"/>
                  </a:cubicBezTo>
                  <a:cubicBezTo>
                    <a:pt x="82" y="85"/>
                    <a:pt x="93" y="71"/>
                    <a:pt x="103" y="57"/>
                  </a:cubicBezTo>
                  <a:cubicBezTo>
                    <a:pt x="105" y="54"/>
                    <a:pt x="108" y="50"/>
                    <a:pt x="113" y="49"/>
                  </a:cubicBezTo>
                  <a:cubicBezTo>
                    <a:pt x="119" y="53"/>
                    <a:pt x="124" y="51"/>
                    <a:pt x="128" y="46"/>
                  </a:cubicBezTo>
                  <a:cubicBezTo>
                    <a:pt x="131" y="43"/>
                    <a:pt x="133" y="39"/>
                    <a:pt x="136" y="36"/>
                  </a:cubicBezTo>
                  <a:cubicBezTo>
                    <a:pt x="140" y="33"/>
                    <a:pt x="143" y="29"/>
                    <a:pt x="148" y="31"/>
                  </a:cubicBezTo>
                  <a:cubicBezTo>
                    <a:pt x="151" y="35"/>
                    <a:pt x="149" y="38"/>
                    <a:pt x="147" y="41"/>
                  </a:cubicBezTo>
                  <a:cubicBezTo>
                    <a:pt x="136" y="64"/>
                    <a:pt x="121" y="84"/>
                    <a:pt x="104" y="103"/>
                  </a:cubicBezTo>
                  <a:cubicBezTo>
                    <a:pt x="88" y="120"/>
                    <a:pt x="70" y="136"/>
                    <a:pt x="54" y="153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38" y="147"/>
                    <a:pt x="24" y="143"/>
                    <a:pt x="12" y="134"/>
                  </a:cubicBezTo>
                  <a:cubicBezTo>
                    <a:pt x="9" y="130"/>
                    <a:pt x="11" y="125"/>
                    <a:pt x="12" y="120"/>
                  </a:cubicBezTo>
                  <a:cubicBezTo>
                    <a:pt x="16" y="107"/>
                    <a:pt x="19" y="94"/>
                    <a:pt x="27" y="83"/>
                  </a:cubicBezTo>
                  <a:cubicBezTo>
                    <a:pt x="20" y="92"/>
                    <a:pt x="17" y="103"/>
                    <a:pt x="13" y="114"/>
                  </a:cubicBezTo>
                  <a:cubicBezTo>
                    <a:pt x="12" y="118"/>
                    <a:pt x="12" y="124"/>
                    <a:pt x="5" y="124"/>
                  </a:cubicBezTo>
                  <a:cubicBezTo>
                    <a:pt x="0" y="120"/>
                    <a:pt x="1" y="113"/>
                    <a:pt x="0" y="108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5" name="Freeform 14"/>
            <p:cNvSpPr/>
            <p:nvPr/>
          </p:nvSpPr>
          <p:spPr bwMode="auto">
            <a:xfrm>
              <a:off x="6041" y="3108"/>
              <a:ext cx="257" cy="315"/>
            </a:xfrm>
            <a:custGeom>
              <a:avLst/>
              <a:gdLst>
                <a:gd name="T0" fmla="*/ 167 w 171"/>
                <a:gd name="T1" fmla="*/ 4 h 210"/>
                <a:gd name="T2" fmla="*/ 171 w 171"/>
                <a:gd name="T3" fmla="*/ 5 h 210"/>
                <a:gd name="T4" fmla="*/ 150 w 171"/>
                <a:gd name="T5" fmla="*/ 17 h 210"/>
                <a:gd name="T6" fmla="*/ 124 w 171"/>
                <a:gd name="T7" fmla="*/ 40 h 210"/>
                <a:gd name="T8" fmla="*/ 125 w 171"/>
                <a:gd name="T9" fmla="*/ 48 h 210"/>
                <a:gd name="T10" fmla="*/ 131 w 171"/>
                <a:gd name="T11" fmla="*/ 59 h 210"/>
                <a:gd name="T12" fmla="*/ 152 w 171"/>
                <a:gd name="T13" fmla="*/ 45 h 210"/>
                <a:gd name="T14" fmla="*/ 154 w 171"/>
                <a:gd name="T15" fmla="*/ 44 h 210"/>
                <a:gd name="T16" fmla="*/ 157 w 171"/>
                <a:gd name="T17" fmla="*/ 43 h 210"/>
                <a:gd name="T18" fmla="*/ 162 w 171"/>
                <a:gd name="T19" fmla="*/ 42 h 210"/>
                <a:gd name="T20" fmla="*/ 164 w 171"/>
                <a:gd name="T21" fmla="*/ 42 h 210"/>
                <a:gd name="T22" fmla="*/ 167 w 171"/>
                <a:gd name="T23" fmla="*/ 45 h 210"/>
                <a:gd name="T24" fmla="*/ 156 w 171"/>
                <a:gd name="T25" fmla="*/ 56 h 210"/>
                <a:gd name="T26" fmla="*/ 142 w 171"/>
                <a:gd name="T27" fmla="*/ 65 h 210"/>
                <a:gd name="T28" fmla="*/ 140 w 171"/>
                <a:gd name="T29" fmla="*/ 66 h 210"/>
                <a:gd name="T30" fmla="*/ 138 w 171"/>
                <a:gd name="T31" fmla="*/ 68 h 210"/>
                <a:gd name="T32" fmla="*/ 115 w 171"/>
                <a:gd name="T33" fmla="*/ 111 h 210"/>
                <a:gd name="T34" fmla="*/ 106 w 171"/>
                <a:gd name="T35" fmla="*/ 123 h 210"/>
                <a:gd name="T36" fmla="*/ 101 w 171"/>
                <a:gd name="T37" fmla="*/ 108 h 210"/>
                <a:gd name="T38" fmla="*/ 106 w 171"/>
                <a:gd name="T39" fmla="*/ 86 h 210"/>
                <a:gd name="T40" fmla="*/ 108 w 171"/>
                <a:gd name="T41" fmla="*/ 79 h 210"/>
                <a:gd name="T42" fmla="*/ 106 w 171"/>
                <a:gd name="T43" fmla="*/ 75 h 210"/>
                <a:gd name="T44" fmla="*/ 102 w 171"/>
                <a:gd name="T45" fmla="*/ 76 h 210"/>
                <a:gd name="T46" fmla="*/ 101 w 171"/>
                <a:gd name="T47" fmla="*/ 78 h 210"/>
                <a:gd name="T48" fmla="*/ 90 w 171"/>
                <a:gd name="T49" fmla="*/ 139 h 210"/>
                <a:gd name="T50" fmla="*/ 94 w 171"/>
                <a:gd name="T51" fmla="*/ 158 h 210"/>
                <a:gd name="T52" fmla="*/ 84 w 171"/>
                <a:gd name="T53" fmla="*/ 167 h 210"/>
                <a:gd name="T54" fmla="*/ 77 w 171"/>
                <a:gd name="T55" fmla="*/ 173 h 210"/>
                <a:gd name="T56" fmla="*/ 76 w 171"/>
                <a:gd name="T57" fmla="*/ 199 h 210"/>
                <a:gd name="T58" fmla="*/ 72 w 171"/>
                <a:gd name="T59" fmla="*/ 208 h 210"/>
                <a:gd name="T60" fmla="*/ 62 w 171"/>
                <a:gd name="T61" fmla="*/ 204 h 210"/>
                <a:gd name="T62" fmla="*/ 51 w 171"/>
                <a:gd name="T63" fmla="*/ 183 h 210"/>
                <a:gd name="T64" fmla="*/ 49 w 171"/>
                <a:gd name="T65" fmla="*/ 178 h 210"/>
                <a:gd name="T66" fmla="*/ 48 w 171"/>
                <a:gd name="T67" fmla="*/ 175 h 210"/>
                <a:gd name="T68" fmla="*/ 43 w 171"/>
                <a:gd name="T69" fmla="*/ 166 h 210"/>
                <a:gd name="T70" fmla="*/ 22 w 171"/>
                <a:gd name="T71" fmla="*/ 154 h 210"/>
                <a:gd name="T72" fmla="*/ 8 w 171"/>
                <a:gd name="T73" fmla="*/ 153 h 210"/>
                <a:gd name="T74" fmla="*/ 1 w 171"/>
                <a:gd name="T75" fmla="*/ 143 h 210"/>
                <a:gd name="T76" fmla="*/ 16 w 171"/>
                <a:gd name="T77" fmla="*/ 107 h 210"/>
                <a:gd name="T78" fmla="*/ 35 w 171"/>
                <a:gd name="T79" fmla="*/ 98 h 210"/>
                <a:gd name="T80" fmla="*/ 79 w 171"/>
                <a:gd name="T81" fmla="*/ 63 h 210"/>
                <a:gd name="T82" fmla="*/ 119 w 171"/>
                <a:gd name="T83" fmla="*/ 19 h 210"/>
                <a:gd name="T84" fmla="*/ 149 w 171"/>
                <a:gd name="T85" fmla="*/ 3 h 210"/>
                <a:gd name="T86" fmla="*/ 167 w 171"/>
                <a:gd name="T87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1" h="210">
                  <a:moveTo>
                    <a:pt x="167" y="4"/>
                  </a:moveTo>
                  <a:cubicBezTo>
                    <a:pt x="168" y="4"/>
                    <a:pt x="170" y="4"/>
                    <a:pt x="171" y="5"/>
                  </a:cubicBezTo>
                  <a:cubicBezTo>
                    <a:pt x="166" y="14"/>
                    <a:pt x="157" y="14"/>
                    <a:pt x="150" y="17"/>
                  </a:cubicBezTo>
                  <a:cubicBezTo>
                    <a:pt x="140" y="23"/>
                    <a:pt x="132" y="32"/>
                    <a:pt x="124" y="40"/>
                  </a:cubicBezTo>
                  <a:cubicBezTo>
                    <a:pt x="121" y="43"/>
                    <a:pt x="121" y="46"/>
                    <a:pt x="125" y="48"/>
                  </a:cubicBezTo>
                  <a:cubicBezTo>
                    <a:pt x="128" y="51"/>
                    <a:pt x="130" y="54"/>
                    <a:pt x="131" y="59"/>
                  </a:cubicBezTo>
                  <a:cubicBezTo>
                    <a:pt x="137" y="52"/>
                    <a:pt x="144" y="49"/>
                    <a:pt x="152" y="45"/>
                  </a:cubicBezTo>
                  <a:cubicBezTo>
                    <a:pt x="152" y="44"/>
                    <a:pt x="153" y="44"/>
                    <a:pt x="154" y="44"/>
                  </a:cubicBezTo>
                  <a:cubicBezTo>
                    <a:pt x="155" y="43"/>
                    <a:pt x="156" y="43"/>
                    <a:pt x="157" y="43"/>
                  </a:cubicBezTo>
                  <a:cubicBezTo>
                    <a:pt x="158" y="43"/>
                    <a:pt x="160" y="42"/>
                    <a:pt x="162" y="42"/>
                  </a:cubicBezTo>
                  <a:cubicBezTo>
                    <a:pt x="163" y="42"/>
                    <a:pt x="163" y="42"/>
                    <a:pt x="164" y="42"/>
                  </a:cubicBezTo>
                  <a:cubicBezTo>
                    <a:pt x="166" y="42"/>
                    <a:pt x="167" y="43"/>
                    <a:pt x="167" y="45"/>
                  </a:cubicBezTo>
                  <a:cubicBezTo>
                    <a:pt x="168" y="52"/>
                    <a:pt x="160" y="53"/>
                    <a:pt x="156" y="56"/>
                  </a:cubicBezTo>
                  <a:cubicBezTo>
                    <a:pt x="152" y="60"/>
                    <a:pt x="146" y="61"/>
                    <a:pt x="142" y="65"/>
                  </a:cubicBezTo>
                  <a:cubicBezTo>
                    <a:pt x="142" y="65"/>
                    <a:pt x="141" y="66"/>
                    <a:pt x="140" y="66"/>
                  </a:cubicBezTo>
                  <a:cubicBezTo>
                    <a:pt x="140" y="67"/>
                    <a:pt x="139" y="68"/>
                    <a:pt x="138" y="68"/>
                  </a:cubicBezTo>
                  <a:cubicBezTo>
                    <a:pt x="125" y="80"/>
                    <a:pt x="120" y="96"/>
                    <a:pt x="115" y="111"/>
                  </a:cubicBezTo>
                  <a:cubicBezTo>
                    <a:pt x="113" y="116"/>
                    <a:pt x="113" y="124"/>
                    <a:pt x="106" y="123"/>
                  </a:cubicBezTo>
                  <a:cubicBezTo>
                    <a:pt x="99" y="121"/>
                    <a:pt x="101" y="113"/>
                    <a:pt x="101" y="108"/>
                  </a:cubicBezTo>
                  <a:cubicBezTo>
                    <a:pt x="102" y="101"/>
                    <a:pt x="104" y="93"/>
                    <a:pt x="106" y="86"/>
                  </a:cubicBezTo>
                  <a:cubicBezTo>
                    <a:pt x="107" y="84"/>
                    <a:pt x="108" y="82"/>
                    <a:pt x="108" y="79"/>
                  </a:cubicBezTo>
                  <a:cubicBezTo>
                    <a:pt x="108" y="77"/>
                    <a:pt x="108" y="76"/>
                    <a:pt x="106" y="75"/>
                  </a:cubicBezTo>
                  <a:cubicBezTo>
                    <a:pt x="104" y="74"/>
                    <a:pt x="103" y="75"/>
                    <a:pt x="102" y="76"/>
                  </a:cubicBezTo>
                  <a:cubicBezTo>
                    <a:pt x="101" y="77"/>
                    <a:pt x="101" y="77"/>
                    <a:pt x="101" y="78"/>
                  </a:cubicBezTo>
                  <a:cubicBezTo>
                    <a:pt x="90" y="97"/>
                    <a:pt x="85" y="117"/>
                    <a:pt x="90" y="139"/>
                  </a:cubicBezTo>
                  <a:cubicBezTo>
                    <a:pt x="91" y="146"/>
                    <a:pt x="93" y="152"/>
                    <a:pt x="94" y="158"/>
                  </a:cubicBezTo>
                  <a:cubicBezTo>
                    <a:pt x="95" y="166"/>
                    <a:pt x="91" y="169"/>
                    <a:pt x="84" y="167"/>
                  </a:cubicBezTo>
                  <a:cubicBezTo>
                    <a:pt x="77" y="165"/>
                    <a:pt x="76" y="168"/>
                    <a:pt x="77" y="173"/>
                  </a:cubicBezTo>
                  <a:cubicBezTo>
                    <a:pt x="77" y="182"/>
                    <a:pt x="77" y="190"/>
                    <a:pt x="76" y="199"/>
                  </a:cubicBezTo>
                  <a:cubicBezTo>
                    <a:pt x="76" y="203"/>
                    <a:pt x="76" y="207"/>
                    <a:pt x="72" y="208"/>
                  </a:cubicBezTo>
                  <a:cubicBezTo>
                    <a:pt x="67" y="210"/>
                    <a:pt x="64" y="207"/>
                    <a:pt x="62" y="204"/>
                  </a:cubicBezTo>
                  <a:cubicBezTo>
                    <a:pt x="57" y="198"/>
                    <a:pt x="55" y="190"/>
                    <a:pt x="51" y="183"/>
                  </a:cubicBezTo>
                  <a:cubicBezTo>
                    <a:pt x="50" y="181"/>
                    <a:pt x="50" y="180"/>
                    <a:pt x="49" y="178"/>
                  </a:cubicBezTo>
                  <a:cubicBezTo>
                    <a:pt x="48" y="177"/>
                    <a:pt x="48" y="176"/>
                    <a:pt x="48" y="175"/>
                  </a:cubicBezTo>
                  <a:cubicBezTo>
                    <a:pt x="46" y="172"/>
                    <a:pt x="44" y="169"/>
                    <a:pt x="43" y="166"/>
                  </a:cubicBezTo>
                  <a:cubicBezTo>
                    <a:pt x="38" y="155"/>
                    <a:pt x="34" y="152"/>
                    <a:pt x="22" y="154"/>
                  </a:cubicBezTo>
                  <a:cubicBezTo>
                    <a:pt x="17" y="155"/>
                    <a:pt x="13" y="155"/>
                    <a:pt x="8" y="153"/>
                  </a:cubicBezTo>
                  <a:cubicBezTo>
                    <a:pt x="4" y="151"/>
                    <a:pt x="1" y="148"/>
                    <a:pt x="1" y="143"/>
                  </a:cubicBezTo>
                  <a:cubicBezTo>
                    <a:pt x="0" y="129"/>
                    <a:pt x="2" y="115"/>
                    <a:pt x="16" y="107"/>
                  </a:cubicBezTo>
                  <a:cubicBezTo>
                    <a:pt x="22" y="103"/>
                    <a:pt x="28" y="99"/>
                    <a:pt x="35" y="98"/>
                  </a:cubicBezTo>
                  <a:cubicBezTo>
                    <a:pt x="55" y="92"/>
                    <a:pt x="66" y="76"/>
                    <a:pt x="79" y="63"/>
                  </a:cubicBezTo>
                  <a:cubicBezTo>
                    <a:pt x="93" y="49"/>
                    <a:pt x="102" y="31"/>
                    <a:pt x="119" y="19"/>
                  </a:cubicBezTo>
                  <a:cubicBezTo>
                    <a:pt x="128" y="13"/>
                    <a:pt x="139" y="8"/>
                    <a:pt x="149" y="3"/>
                  </a:cubicBezTo>
                  <a:cubicBezTo>
                    <a:pt x="155" y="0"/>
                    <a:pt x="161" y="3"/>
                    <a:pt x="167" y="4"/>
                  </a:cubicBezTo>
                  <a:close/>
                </a:path>
              </a:pathLst>
            </a:custGeom>
            <a:solidFill>
              <a:srgbClr val="F3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6" name="Freeform 15"/>
            <p:cNvSpPr/>
            <p:nvPr/>
          </p:nvSpPr>
          <p:spPr bwMode="auto">
            <a:xfrm>
              <a:off x="7027" y="669"/>
              <a:ext cx="171" cy="381"/>
            </a:xfrm>
            <a:custGeom>
              <a:avLst/>
              <a:gdLst>
                <a:gd name="T0" fmla="*/ 110 w 114"/>
                <a:gd name="T1" fmla="*/ 205 h 254"/>
                <a:gd name="T2" fmla="*/ 103 w 114"/>
                <a:gd name="T3" fmla="*/ 244 h 254"/>
                <a:gd name="T4" fmla="*/ 101 w 114"/>
                <a:gd name="T5" fmla="*/ 249 h 254"/>
                <a:gd name="T6" fmla="*/ 92 w 114"/>
                <a:gd name="T7" fmla="*/ 248 h 254"/>
                <a:gd name="T8" fmla="*/ 89 w 114"/>
                <a:gd name="T9" fmla="*/ 229 h 254"/>
                <a:gd name="T10" fmla="*/ 92 w 114"/>
                <a:gd name="T11" fmla="*/ 224 h 254"/>
                <a:gd name="T12" fmla="*/ 79 w 114"/>
                <a:gd name="T13" fmla="*/ 195 h 254"/>
                <a:gd name="T14" fmla="*/ 71 w 114"/>
                <a:gd name="T15" fmla="*/ 185 h 254"/>
                <a:gd name="T16" fmla="*/ 46 w 114"/>
                <a:gd name="T17" fmla="*/ 151 h 254"/>
                <a:gd name="T18" fmla="*/ 31 w 114"/>
                <a:gd name="T19" fmla="*/ 114 h 254"/>
                <a:gd name="T20" fmla="*/ 34 w 114"/>
                <a:gd name="T21" fmla="*/ 107 h 254"/>
                <a:gd name="T22" fmla="*/ 42 w 114"/>
                <a:gd name="T23" fmla="*/ 109 h 254"/>
                <a:gd name="T24" fmla="*/ 44 w 114"/>
                <a:gd name="T25" fmla="*/ 111 h 254"/>
                <a:gd name="T26" fmla="*/ 54 w 114"/>
                <a:gd name="T27" fmla="*/ 115 h 254"/>
                <a:gd name="T28" fmla="*/ 56 w 114"/>
                <a:gd name="T29" fmla="*/ 103 h 254"/>
                <a:gd name="T30" fmla="*/ 47 w 114"/>
                <a:gd name="T31" fmla="*/ 81 h 254"/>
                <a:gd name="T32" fmla="*/ 35 w 114"/>
                <a:gd name="T33" fmla="*/ 73 h 254"/>
                <a:gd name="T34" fmla="*/ 17 w 114"/>
                <a:gd name="T35" fmla="*/ 54 h 254"/>
                <a:gd name="T36" fmla="*/ 13 w 114"/>
                <a:gd name="T37" fmla="*/ 32 h 254"/>
                <a:gd name="T38" fmla="*/ 1 w 114"/>
                <a:gd name="T39" fmla="*/ 5 h 254"/>
                <a:gd name="T40" fmla="*/ 1 w 114"/>
                <a:gd name="T41" fmla="*/ 1 h 254"/>
                <a:gd name="T42" fmla="*/ 4 w 114"/>
                <a:gd name="T43" fmla="*/ 0 h 254"/>
                <a:gd name="T44" fmla="*/ 8 w 114"/>
                <a:gd name="T45" fmla="*/ 0 h 254"/>
                <a:gd name="T46" fmla="*/ 10 w 114"/>
                <a:gd name="T47" fmla="*/ 1 h 254"/>
                <a:gd name="T48" fmla="*/ 14 w 114"/>
                <a:gd name="T49" fmla="*/ 2 h 254"/>
                <a:gd name="T50" fmla="*/ 47 w 114"/>
                <a:gd name="T51" fmla="*/ 30 h 254"/>
                <a:gd name="T52" fmla="*/ 61 w 114"/>
                <a:gd name="T53" fmla="*/ 45 h 254"/>
                <a:gd name="T54" fmla="*/ 63 w 114"/>
                <a:gd name="T55" fmla="*/ 48 h 254"/>
                <a:gd name="T56" fmla="*/ 71 w 114"/>
                <a:gd name="T57" fmla="*/ 60 h 254"/>
                <a:gd name="T58" fmla="*/ 75 w 114"/>
                <a:gd name="T59" fmla="*/ 67 h 254"/>
                <a:gd name="T60" fmla="*/ 84 w 114"/>
                <a:gd name="T61" fmla="*/ 85 h 254"/>
                <a:gd name="T62" fmla="*/ 88 w 114"/>
                <a:gd name="T63" fmla="*/ 93 h 254"/>
                <a:gd name="T64" fmla="*/ 89 w 114"/>
                <a:gd name="T65" fmla="*/ 95 h 254"/>
                <a:gd name="T66" fmla="*/ 96 w 114"/>
                <a:gd name="T67" fmla="*/ 115 h 254"/>
                <a:gd name="T68" fmla="*/ 96 w 114"/>
                <a:gd name="T69" fmla="*/ 118 h 254"/>
                <a:gd name="T70" fmla="*/ 98 w 114"/>
                <a:gd name="T71" fmla="*/ 122 h 254"/>
                <a:gd name="T72" fmla="*/ 98 w 114"/>
                <a:gd name="T73" fmla="*/ 125 h 254"/>
                <a:gd name="T74" fmla="*/ 102 w 114"/>
                <a:gd name="T75" fmla="*/ 134 h 254"/>
                <a:gd name="T76" fmla="*/ 104 w 114"/>
                <a:gd name="T77" fmla="*/ 142 h 254"/>
                <a:gd name="T78" fmla="*/ 107 w 114"/>
                <a:gd name="T79" fmla="*/ 153 h 254"/>
                <a:gd name="T80" fmla="*/ 110 w 114"/>
                <a:gd name="T81" fmla="*/ 163 h 254"/>
                <a:gd name="T82" fmla="*/ 110 w 114"/>
                <a:gd name="T83" fmla="*/ 166 h 254"/>
                <a:gd name="T84" fmla="*/ 113 w 114"/>
                <a:gd name="T85" fmla="*/ 190 h 254"/>
                <a:gd name="T86" fmla="*/ 113 w 114"/>
                <a:gd name="T87" fmla="*/ 199 h 254"/>
                <a:gd name="T88" fmla="*/ 110 w 114"/>
                <a:gd name="T89" fmla="*/ 20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254">
                  <a:moveTo>
                    <a:pt x="110" y="205"/>
                  </a:moveTo>
                  <a:cubicBezTo>
                    <a:pt x="109" y="218"/>
                    <a:pt x="108" y="232"/>
                    <a:pt x="103" y="244"/>
                  </a:cubicBezTo>
                  <a:cubicBezTo>
                    <a:pt x="103" y="246"/>
                    <a:pt x="102" y="248"/>
                    <a:pt x="101" y="249"/>
                  </a:cubicBezTo>
                  <a:cubicBezTo>
                    <a:pt x="97" y="254"/>
                    <a:pt x="94" y="253"/>
                    <a:pt x="92" y="248"/>
                  </a:cubicBezTo>
                  <a:cubicBezTo>
                    <a:pt x="90" y="242"/>
                    <a:pt x="89" y="236"/>
                    <a:pt x="89" y="229"/>
                  </a:cubicBezTo>
                  <a:cubicBezTo>
                    <a:pt x="89" y="227"/>
                    <a:pt x="91" y="226"/>
                    <a:pt x="92" y="224"/>
                  </a:cubicBezTo>
                  <a:cubicBezTo>
                    <a:pt x="93" y="212"/>
                    <a:pt x="88" y="203"/>
                    <a:pt x="79" y="195"/>
                  </a:cubicBezTo>
                  <a:cubicBezTo>
                    <a:pt x="76" y="192"/>
                    <a:pt x="72" y="189"/>
                    <a:pt x="71" y="185"/>
                  </a:cubicBezTo>
                  <a:cubicBezTo>
                    <a:pt x="66" y="171"/>
                    <a:pt x="56" y="162"/>
                    <a:pt x="46" y="151"/>
                  </a:cubicBezTo>
                  <a:cubicBezTo>
                    <a:pt x="37" y="141"/>
                    <a:pt x="31" y="129"/>
                    <a:pt x="31" y="114"/>
                  </a:cubicBezTo>
                  <a:cubicBezTo>
                    <a:pt x="31" y="112"/>
                    <a:pt x="31" y="108"/>
                    <a:pt x="34" y="107"/>
                  </a:cubicBezTo>
                  <a:cubicBezTo>
                    <a:pt x="37" y="106"/>
                    <a:pt x="39" y="107"/>
                    <a:pt x="42" y="109"/>
                  </a:cubicBezTo>
                  <a:cubicBezTo>
                    <a:pt x="43" y="109"/>
                    <a:pt x="43" y="110"/>
                    <a:pt x="44" y="111"/>
                  </a:cubicBezTo>
                  <a:cubicBezTo>
                    <a:pt x="47" y="113"/>
                    <a:pt x="50" y="118"/>
                    <a:pt x="54" y="115"/>
                  </a:cubicBezTo>
                  <a:cubicBezTo>
                    <a:pt x="59" y="112"/>
                    <a:pt x="57" y="107"/>
                    <a:pt x="56" y="103"/>
                  </a:cubicBezTo>
                  <a:cubicBezTo>
                    <a:pt x="54" y="95"/>
                    <a:pt x="50" y="88"/>
                    <a:pt x="47" y="81"/>
                  </a:cubicBezTo>
                  <a:cubicBezTo>
                    <a:pt x="45" y="76"/>
                    <a:pt x="41" y="73"/>
                    <a:pt x="35" y="73"/>
                  </a:cubicBezTo>
                  <a:cubicBezTo>
                    <a:pt x="19" y="72"/>
                    <a:pt x="17" y="69"/>
                    <a:pt x="17" y="54"/>
                  </a:cubicBezTo>
                  <a:cubicBezTo>
                    <a:pt x="18" y="46"/>
                    <a:pt x="18" y="39"/>
                    <a:pt x="13" y="32"/>
                  </a:cubicBezTo>
                  <a:cubicBezTo>
                    <a:pt x="8" y="24"/>
                    <a:pt x="5" y="14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26" y="10"/>
                    <a:pt x="37" y="19"/>
                    <a:pt x="47" y="30"/>
                  </a:cubicBezTo>
                  <a:cubicBezTo>
                    <a:pt x="53" y="34"/>
                    <a:pt x="56" y="40"/>
                    <a:pt x="61" y="45"/>
                  </a:cubicBezTo>
                  <a:cubicBezTo>
                    <a:pt x="62" y="46"/>
                    <a:pt x="62" y="47"/>
                    <a:pt x="63" y="48"/>
                  </a:cubicBezTo>
                  <a:cubicBezTo>
                    <a:pt x="66" y="52"/>
                    <a:pt x="68" y="56"/>
                    <a:pt x="71" y="60"/>
                  </a:cubicBezTo>
                  <a:cubicBezTo>
                    <a:pt x="73" y="62"/>
                    <a:pt x="73" y="65"/>
                    <a:pt x="75" y="67"/>
                  </a:cubicBezTo>
                  <a:cubicBezTo>
                    <a:pt x="79" y="73"/>
                    <a:pt x="82" y="79"/>
                    <a:pt x="84" y="85"/>
                  </a:cubicBezTo>
                  <a:cubicBezTo>
                    <a:pt x="85" y="88"/>
                    <a:pt x="86" y="90"/>
                    <a:pt x="88" y="93"/>
                  </a:cubicBezTo>
                  <a:cubicBezTo>
                    <a:pt x="88" y="94"/>
                    <a:pt x="89" y="95"/>
                    <a:pt x="89" y="95"/>
                  </a:cubicBezTo>
                  <a:cubicBezTo>
                    <a:pt x="92" y="102"/>
                    <a:pt x="94" y="108"/>
                    <a:pt x="96" y="115"/>
                  </a:cubicBezTo>
                  <a:cubicBezTo>
                    <a:pt x="96" y="116"/>
                    <a:pt x="96" y="117"/>
                    <a:pt x="96" y="118"/>
                  </a:cubicBezTo>
                  <a:cubicBezTo>
                    <a:pt x="96" y="119"/>
                    <a:pt x="97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100" y="128"/>
                    <a:pt x="100" y="131"/>
                    <a:pt x="102" y="134"/>
                  </a:cubicBezTo>
                  <a:cubicBezTo>
                    <a:pt x="102" y="137"/>
                    <a:pt x="103" y="139"/>
                    <a:pt x="104" y="142"/>
                  </a:cubicBezTo>
                  <a:cubicBezTo>
                    <a:pt x="105" y="145"/>
                    <a:pt x="106" y="149"/>
                    <a:pt x="107" y="153"/>
                  </a:cubicBezTo>
                  <a:cubicBezTo>
                    <a:pt x="108" y="156"/>
                    <a:pt x="108" y="160"/>
                    <a:pt x="110" y="163"/>
                  </a:cubicBezTo>
                  <a:cubicBezTo>
                    <a:pt x="110" y="164"/>
                    <a:pt x="110" y="165"/>
                    <a:pt x="110" y="166"/>
                  </a:cubicBezTo>
                  <a:cubicBezTo>
                    <a:pt x="113" y="173"/>
                    <a:pt x="112" y="182"/>
                    <a:pt x="113" y="190"/>
                  </a:cubicBezTo>
                  <a:cubicBezTo>
                    <a:pt x="114" y="193"/>
                    <a:pt x="113" y="196"/>
                    <a:pt x="113" y="199"/>
                  </a:cubicBezTo>
                  <a:cubicBezTo>
                    <a:pt x="112" y="201"/>
                    <a:pt x="112" y="203"/>
                    <a:pt x="110" y="205"/>
                  </a:cubicBezTo>
                  <a:close/>
                </a:path>
              </a:pathLst>
            </a:custGeom>
            <a:solidFill>
              <a:srgbClr val="FEF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7" name="Freeform 16"/>
            <p:cNvSpPr/>
            <p:nvPr/>
          </p:nvSpPr>
          <p:spPr bwMode="auto">
            <a:xfrm>
              <a:off x="7375" y="3610"/>
              <a:ext cx="222" cy="282"/>
            </a:xfrm>
            <a:custGeom>
              <a:avLst/>
              <a:gdLst>
                <a:gd name="T0" fmla="*/ 142 w 148"/>
                <a:gd name="T1" fmla="*/ 77 h 188"/>
                <a:gd name="T2" fmla="*/ 133 w 148"/>
                <a:gd name="T3" fmla="*/ 115 h 188"/>
                <a:gd name="T4" fmla="*/ 118 w 148"/>
                <a:gd name="T5" fmla="*/ 144 h 188"/>
                <a:gd name="T6" fmla="*/ 117 w 148"/>
                <a:gd name="T7" fmla="*/ 147 h 188"/>
                <a:gd name="T8" fmla="*/ 109 w 148"/>
                <a:gd name="T9" fmla="*/ 160 h 188"/>
                <a:gd name="T10" fmla="*/ 90 w 148"/>
                <a:gd name="T11" fmla="*/ 181 h 188"/>
                <a:gd name="T12" fmla="*/ 87 w 148"/>
                <a:gd name="T13" fmla="*/ 183 h 188"/>
                <a:gd name="T14" fmla="*/ 85 w 148"/>
                <a:gd name="T15" fmla="*/ 184 h 188"/>
                <a:gd name="T16" fmla="*/ 83 w 148"/>
                <a:gd name="T17" fmla="*/ 186 h 188"/>
                <a:gd name="T18" fmla="*/ 81 w 148"/>
                <a:gd name="T19" fmla="*/ 187 h 188"/>
                <a:gd name="T20" fmla="*/ 76 w 148"/>
                <a:gd name="T21" fmla="*/ 187 h 188"/>
                <a:gd name="T22" fmla="*/ 75 w 148"/>
                <a:gd name="T23" fmla="*/ 175 h 188"/>
                <a:gd name="T24" fmla="*/ 80 w 148"/>
                <a:gd name="T25" fmla="*/ 165 h 188"/>
                <a:gd name="T26" fmla="*/ 104 w 148"/>
                <a:gd name="T27" fmla="*/ 104 h 188"/>
                <a:gd name="T28" fmla="*/ 102 w 148"/>
                <a:gd name="T29" fmla="*/ 98 h 188"/>
                <a:gd name="T30" fmla="*/ 92 w 148"/>
                <a:gd name="T31" fmla="*/ 103 h 188"/>
                <a:gd name="T32" fmla="*/ 86 w 148"/>
                <a:gd name="T33" fmla="*/ 127 h 188"/>
                <a:gd name="T34" fmla="*/ 60 w 148"/>
                <a:gd name="T35" fmla="*/ 170 h 188"/>
                <a:gd name="T36" fmla="*/ 26 w 148"/>
                <a:gd name="T37" fmla="*/ 188 h 188"/>
                <a:gd name="T38" fmla="*/ 1 w 148"/>
                <a:gd name="T39" fmla="*/ 180 h 188"/>
                <a:gd name="T40" fmla="*/ 8 w 148"/>
                <a:gd name="T41" fmla="*/ 173 h 188"/>
                <a:gd name="T42" fmla="*/ 22 w 148"/>
                <a:gd name="T43" fmla="*/ 166 h 188"/>
                <a:gd name="T44" fmla="*/ 41 w 148"/>
                <a:gd name="T45" fmla="*/ 150 h 188"/>
                <a:gd name="T46" fmla="*/ 44 w 148"/>
                <a:gd name="T47" fmla="*/ 146 h 188"/>
                <a:gd name="T48" fmla="*/ 64 w 148"/>
                <a:gd name="T49" fmla="*/ 117 h 188"/>
                <a:gd name="T50" fmla="*/ 79 w 148"/>
                <a:gd name="T51" fmla="*/ 77 h 188"/>
                <a:gd name="T52" fmla="*/ 84 w 148"/>
                <a:gd name="T53" fmla="*/ 65 h 188"/>
                <a:gd name="T54" fmla="*/ 111 w 148"/>
                <a:gd name="T55" fmla="*/ 25 h 188"/>
                <a:gd name="T56" fmla="*/ 125 w 148"/>
                <a:gd name="T57" fmla="*/ 6 h 188"/>
                <a:gd name="T58" fmla="*/ 142 w 148"/>
                <a:gd name="T59" fmla="*/ 6 h 188"/>
                <a:gd name="T60" fmla="*/ 147 w 148"/>
                <a:gd name="T61" fmla="*/ 57 h 188"/>
                <a:gd name="T62" fmla="*/ 142 w 148"/>
                <a:gd name="T63" fmla="*/ 7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88">
                  <a:moveTo>
                    <a:pt x="142" y="77"/>
                  </a:moveTo>
                  <a:cubicBezTo>
                    <a:pt x="139" y="90"/>
                    <a:pt x="136" y="103"/>
                    <a:pt x="133" y="115"/>
                  </a:cubicBezTo>
                  <a:cubicBezTo>
                    <a:pt x="131" y="126"/>
                    <a:pt x="126" y="136"/>
                    <a:pt x="118" y="144"/>
                  </a:cubicBezTo>
                  <a:cubicBezTo>
                    <a:pt x="118" y="145"/>
                    <a:pt x="117" y="146"/>
                    <a:pt x="117" y="147"/>
                  </a:cubicBezTo>
                  <a:cubicBezTo>
                    <a:pt x="113" y="151"/>
                    <a:pt x="110" y="155"/>
                    <a:pt x="109" y="160"/>
                  </a:cubicBezTo>
                  <a:cubicBezTo>
                    <a:pt x="106" y="170"/>
                    <a:pt x="99" y="177"/>
                    <a:pt x="90" y="181"/>
                  </a:cubicBezTo>
                  <a:cubicBezTo>
                    <a:pt x="89" y="182"/>
                    <a:pt x="88" y="182"/>
                    <a:pt x="87" y="183"/>
                  </a:cubicBezTo>
                  <a:cubicBezTo>
                    <a:pt x="86" y="183"/>
                    <a:pt x="86" y="184"/>
                    <a:pt x="85" y="184"/>
                  </a:cubicBezTo>
                  <a:cubicBezTo>
                    <a:pt x="84" y="185"/>
                    <a:pt x="84" y="185"/>
                    <a:pt x="83" y="186"/>
                  </a:cubicBezTo>
                  <a:cubicBezTo>
                    <a:pt x="82" y="186"/>
                    <a:pt x="82" y="186"/>
                    <a:pt x="81" y="187"/>
                  </a:cubicBezTo>
                  <a:cubicBezTo>
                    <a:pt x="79" y="187"/>
                    <a:pt x="77" y="187"/>
                    <a:pt x="76" y="187"/>
                  </a:cubicBezTo>
                  <a:cubicBezTo>
                    <a:pt x="70" y="183"/>
                    <a:pt x="72" y="179"/>
                    <a:pt x="75" y="175"/>
                  </a:cubicBezTo>
                  <a:cubicBezTo>
                    <a:pt x="76" y="172"/>
                    <a:pt x="78" y="168"/>
                    <a:pt x="80" y="165"/>
                  </a:cubicBezTo>
                  <a:cubicBezTo>
                    <a:pt x="94" y="147"/>
                    <a:pt x="96" y="124"/>
                    <a:pt x="104" y="104"/>
                  </a:cubicBezTo>
                  <a:cubicBezTo>
                    <a:pt x="106" y="101"/>
                    <a:pt x="105" y="99"/>
                    <a:pt x="102" y="98"/>
                  </a:cubicBezTo>
                  <a:cubicBezTo>
                    <a:pt x="97" y="97"/>
                    <a:pt x="94" y="98"/>
                    <a:pt x="92" y="103"/>
                  </a:cubicBezTo>
                  <a:cubicBezTo>
                    <a:pt x="90" y="111"/>
                    <a:pt x="89" y="119"/>
                    <a:pt x="86" y="127"/>
                  </a:cubicBezTo>
                  <a:cubicBezTo>
                    <a:pt x="79" y="143"/>
                    <a:pt x="71" y="158"/>
                    <a:pt x="60" y="170"/>
                  </a:cubicBezTo>
                  <a:cubicBezTo>
                    <a:pt x="52" y="180"/>
                    <a:pt x="39" y="187"/>
                    <a:pt x="26" y="188"/>
                  </a:cubicBezTo>
                  <a:cubicBezTo>
                    <a:pt x="18" y="188"/>
                    <a:pt x="9" y="184"/>
                    <a:pt x="1" y="180"/>
                  </a:cubicBezTo>
                  <a:cubicBezTo>
                    <a:pt x="0" y="175"/>
                    <a:pt x="4" y="173"/>
                    <a:pt x="8" y="173"/>
                  </a:cubicBezTo>
                  <a:cubicBezTo>
                    <a:pt x="14" y="173"/>
                    <a:pt x="18" y="170"/>
                    <a:pt x="22" y="166"/>
                  </a:cubicBezTo>
                  <a:cubicBezTo>
                    <a:pt x="28" y="161"/>
                    <a:pt x="33" y="152"/>
                    <a:pt x="41" y="150"/>
                  </a:cubicBezTo>
                  <a:cubicBezTo>
                    <a:pt x="43" y="149"/>
                    <a:pt x="44" y="148"/>
                    <a:pt x="44" y="146"/>
                  </a:cubicBezTo>
                  <a:cubicBezTo>
                    <a:pt x="50" y="136"/>
                    <a:pt x="56" y="126"/>
                    <a:pt x="64" y="117"/>
                  </a:cubicBezTo>
                  <a:cubicBezTo>
                    <a:pt x="73" y="105"/>
                    <a:pt x="76" y="91"/>
                    <a:pt x="79" y="77"/>
                  </a:cubicBezTo>
                  <a:cubicBezTo>
                    <a:pt x="80" y="72"/>
                    <a:pt x="81" y="68"/>
                    <a:pt x="84" y="65"/>
                  </a:cubicBezTo>
                  <a:cubicBezTo>
                    <a:pt x="95" y="53"/>
                    <a:pt x="103" y="40"/>
                    <a:pt x="111" y="25"/>
                  </a:cubicBezTo>
                  <a:cubicBezTo>
                    <a:pt x="114" y="18"/>
                    <a:pt x="119" y="12"/>
                    <a:pt x="125" y="6"/>
                  </a:cubicBezTo>
                  <a:cubicBezTo>
                    <a:pt x="131" y="0"/>
                    <a:pt x="135" y="0"/>
                    <a:pt x="142" y="6"/>
                  </a:cubicBezTo>
                  <a:cubicBezTo>
                    <a:pt x="145" y="23"/>
                    <a:pt x="146" y="40"/>
                    <a:pt x="147" y="57"/>
                  </a:cubicBezTo>
                  <a:cubicBezTo>
                    <a:pt x="148" y="64"/>
                    <a:pt x="145" y="71"/>
                    <a:pt x="142" y="77"/>
                  </a:cubicBezTo>
                  <a:close/>
                </a:path>
              </a:pathLst>
            </a:custGeom>
            <a:solidFill>
              <a:srgbClr val="F1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8" name="Freeform 17"/>
            <p:cNvSpPr/>
            <p:nvPr/>
          </p:nvSpPr>
          <p:spPr bwMode="auto">
            <a:xfrm>
              <a:off x="5911" y="3409"/>
              <a:ext cx="406" cy="353"/>
            </a:xfrm>
            <a:custGeom>
              <a:avLst/>
              <a:gdLst>
                <a:gd name="T0" fmla="*/ 27 w 271"/>
                <a:gd name="T1" fmla="*/ 148 h 235"/>
                <a:gd name="T2" fmla="*/ 20 w 271"/>
                <a:gd name="T3" fmla="*/ 132 h 235"/>
                <a:gd name="T4" fmla="*/ 8 w 271"/>
                <a:gd name="T5" fmla="*/ 122 h 235"/>
                <a:gd name="T6" fmla="*/ 5 w 271"/>
                <a:gd name="T7" fmla="*/ 120 h 235"/>
                <a:gd name="T8" fmla="*/ 6 w 271"/>
                <a:gd name="T9" fmla="*/ 120 h 235"/>
                <a:gd name="T10" fmla="*/ 4 w 271"/>
                <a:gd name="T11" fmla="*/ 118 h 235"/>
                <a:gd name="T12" fmla="*/ 4 w 271"/>
                <a:gd name="T13" fmla="*/ 118 h 235"/>
                <a:gd name="T14" fmla="*/ 2 w 271"/>
                <a:gd name="T15" fmla="*/ 86 h 235"/>
                <a:gd name="T16" fmla="*/ 16 w 271"/>
                <a:gd name="T17" fmla="*/ 14 h 235"/>
                <a:gd name="T18" fmla="*/ 17 w 271"/>
                <a:gd name="T19" fmla="*/ 12 h 235"/>
                <a:gd name="T20" fmla="*/ 25 w 271"/>
                <a:gd name="T21" fmla="*/ 0 h 235"/>
                <a:gd name="T22" fmla="*/ 34 w 271"/>
                <a:gd name="T23" fmla="*/ 13 h 235"/>
                <a:gd name="T24" fmla="*/ 39 w 271"/>
                <a:gd name="T25" fmla="*/ 33 h 235"/>
                <a:gd name="T26" fmla="*/ 39 w 271"/>
                <a:gd name="T27" fmla="*/ 64 h 235"/>
                <a:gd name="T28" fmla="*/ 40 w 271"/>
                <a:gd name="T29" fmla="*/ 106 h 235"/>
                <a:gd name="T30" fmla="*/ 67 w 271"/>
                <a:gd name="T31" fmla="*/ 153 h 235"/>
                <a:gd name="T32" fmla="*/ 71 w 271"/>
                <a:gd name="T33" fmla="*/ 164 h 235"/>
                <a:gd name="T34" fmla="*/ 77 w 271"/>
                <a:gd name="T35" fmla="*/ 175 h 235"/>
                <a:gd name="T36" fmla="*/ 116 w 271"/>
                <a:gd name="T37" fmla="*/ 192 h 235"/>
                <a:gd name="T38" fmla="*/ 142 w 271"/>
                <a:gd name="T39" fmla="*/ 197 h 235"/>
                <a:gd name="T40" fmla="*/ 165 w 271"/>
                <a:gd name="T41" fmla="*/ 204 h 235"/>
                <a:gd name="T42" fmla="*/ 214 w 271"/>
                <a:gd name="T43" fmla="*/ 207 h 235"/>
                <a:gd name="T44" fmla="*/ 259 w 271"/>
                <a:gd name="T45" fmla="*/ 190 h 235"/>
                <a:gd name="T46" fmla="*/ 268 w 271"/>
                <a:gd name="T47" fmla="*/ 189 h 235"/>
                <a:gd name="T48" fmla="*/ 256 w 271"/>
                <a:gd name="T49" fmla="*/ 210 h 235"/>
                <a:gd name="T50" fmla="*/ 236 w 271"/>
                <a:gd name="T51" fmla="*/ 220 h 235"/>
                <a:gd name="T52" fmla="*/ 217 w 271"/>
                <a:gd name="T53" fmla="*/ 228 h 235"/>
                <a:gd name="T54" fmla="*/ 166 w 271"/>
                <a:gd name="T55" fmla="*/ 224 h 235"/>
                <a:gd name="T56" fmla="*/ 132 w 271"/>
                <a:gd name="T57" fmla="*/ 209 h 235"/>
                <a:gd name="T58" fmla="*/ 66 w 271"/>
                <a:gd name="T59" fmla="*/ 190 h 235"/>
                <a:gd name="T60" fmla="*/ 73 w 271"/>
                <a:gd name="T61" fmla="*/ 211 h 235"/>
                <a:gd name="T62" fmla="*/ 64 w 271"/>
                <a:gd name="T63" fmla="*/ 221 h 235"/>
                <a:gd name="T64" fmla="*/ 62 w 271"/>
                <a:gd name="T65" fmla="*/ 220 h 235"/>
                <a:gd name="T66" fmla="*/ 59 w 271"/>
                <a:gd name="T67" fmla="*/ 218 h 235"/>
                <a:gd name="T68" fmla="*/ 56 w 271"/>
                <a:gd name="T69" fmla="*/ 217 h 235"/>
                <a:gd name="T70" fmla="*/ 54 w 271"/>
                <a:gd name="T71" fmla="*/ 216 h 235"/>
                <a:gd name="T72" fmla="*/ 52 w 271"/>
                <a:gd name="T73" fmla="*/ 214 h 235"/>
                <a:gd name="T74" fmla="*/ 52 w 271"/>
                <a:gd name="T75" fmla="*/ 211 h 235"/>
                <a:gd name="T76" fmla="*/ 52 w 271"/>
                <a:gd name="T77" fmla="*/ 201 h 235"/>
                <a:gd name="T78" fmla="*/ 27 w 271"/>
                <a:gd name="T79" fmla="*/ 163 h 235"/>
                <a:gd name="T80" fmla="*/ 24 w 271"/>
                <a:gd name="T81" fmla="*/ 154 h 235"/>
                <a:gd name="T82" fmla="*/ 24 w 271"/>
                <a:gd name="T83" fmla="*/ 154 h 235"/>
                <a:gd name="T84" fmla="*/ 27 w 271"/>
                <a:gd name="T85" fmla="*/ 14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" h="235">
                  <a:moveTo>
                    <a:pt x="27" y="148"/>
                  </a:moveTo>
                  <a:cubicBezTo>
                    <a:pt x="29" y="138"/>
                    <a:pt x="29" y="137"/>
                    <a:pt x="20" y="132"/>
                  </a:cubicBezTo>
                  <a:cubicBezTo>
                    <a:pt x="16" y="129"/>
                    <a:pt x="11" y="126"/>
                    <a:pt x="8" y="122"/>
                  </a:cubicBezTo>
                  <a:cubicBezTo>
                    <a:pt x="7" y="121"/>
                    <a:pt x="6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19"/>
                    <a:pt x="4" y="118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0" y="107"/>
                    <a:pt x="0" y="97"/>
                    <a:pt x="2" y="86"/>
                  </a:cubicBezTo>
                  <a:cubicBezTo>
                    <a:pt x="6" y="62"/>
                    <a:pt x="14" y="38"/>
                    <a:pt x="16" y="14"/>
                  </a:cubicBezTo>
                  <a:cubicBezTo>
                    <a:pt x="16" y="13"/>
                    <a:pt x="17" y="13"/>
                    <a:pt x="17" y="12"/>
                  </a:cubicBezTo>
                  <a:cubicBezTo>
                    <a:pt x="19" y="7"/>
                    <a:pt x="18" y="0"/>
                    <a:pt x="25" y="0"/>
                  </a:cubicBezTo>
                  <a:cubicBezTo>
                    <a:pt x="33" y="1"/>
                    <a:pt x="33" y="7"/>
                    <a:pt x="34" y="13"/>
                  </a:cubicBezTo>
                  <a:cubicBezTo>
                    <a:pt x="35" y="20"/>
                    <a:pt x="37" y="26"/>
                    <a:pt x="39" y="33"/>
                  </a:cubicBezTo>
                  <a:cubicBezTo>
                    <a:pt x="41" y="44"/>
                    <a:pt x="43" y="55"/>
                    <a:pt x="39" y="64"/>
                  </a:cubicBezTo>
                  <a:cubicBezTo>
                    <a:pt x="34" y="79"/>
                    <a:pt x="37" y="93"/>
                    <a:pt x="40" y="106"/>
                  </a:cubicBezTo>
                  <a:cubicBezTo>
                    <a:pt x="45" y="123"/>
                    <a:pt x="56" y="139"/>
                    <a:pt x="67" y="153"/>
                  </a:cubicBezTo>
                  <a:cubicBezTo>
                    <a:pt x="71" y="156"/>
                    <a:pt x="71" y="160"/>
                    <a:pt x="71" y="164"/>
                  </a:cubicBezTo>
                  <a:cubicBezTo>
                    <a:pt x="70" y="169"/>
                    <a:pt x="73" y="173"/>
                    <a:pt x="77" y="175"/>
                  </a:cubicBezTo>
                  <a:cubicBezTo>
                    <a:pt x="90" y="181"/>
                    <a:pt x="103" y="185"/>
                    <a:pt x="116" y="192"/>
                  </a:cubicBezTo>
                  <a:cubicBezTo>
                    <a:pt x="125" y="193"/>
                    <a:pt x="132" y="200"/>
                    <a:pt x="142" y="197"/>
                  </a:cubicBezTo>
                  <a:cubicBezTo>
                    <a:pt x="151" y="196"/>
                    <a:pt x="158" y="201"/>
                    <a:pt x="165" y="204"/>
                  </a:cubicBezTo>
                  <a:cubicBezTo>
                    <a:pt x="181" y="210"/>
                    <a:pt x="197" y="209"/>
                    <a:pt x="214" y="207"/>
                  </a:cubicBezTo>
                  <a:cubicBezTo>
                    <a:pt x="230" y="205"/>
                    <a:pt x="244" y="197"/>
                    <a:pt x="259" y="190"/>
                  </a:cubicBezTo>
                  <a:cubicBezTo>
                    <a:pt x="262" y="189"/>
                    <a:pt x="265" y="187"/>
                    <a:pt x="268" y="189"/>
                  </a:cubicBezTo>
                  <a:cubicBezTo>
                    <a:pt x="271" y="200"/>
                    <a:pt x="266" y="208"/>
                    <a:pt x="256" y="210"/>
                  </a:cubicBezTo>
                  <a:cubicBezTo>
                    <a:pt x="249" y="211"/>
                    <a:pt x="243" y="217"/>
                    <a:pt x="236" y="220"/>
                  </a:cubicBezTo>
                  <a:cubicBezTo>
                    <a:pt x="229" y="222"/>
                    <a:pt x="223" y="226"/>
                    <a:pt x="217" y="228"/>
                  </a:cubicBezTo>
                  <a:cubicBezTo>
                    <a:pt x="199" y="235"/>
                    <a:pt x="183" y="230"/>
                    <a:pt x="166" y="224"/>
                  </a:cubicBezTo>
                  <a:cubicBezTo>
                    <a:pt x="155" y="219"/>
                    <a:pt x="144" y="212"/>
                    <a:pt x="132" y="209"/>
                  </a:cubicBezTo>
                  <a:cubicBezTo>
                    <a:pt x="112" y="198"/>
                    <a:pt x="88" y="199"/>
                    <a:pt x="66" y="190"/>
                  </a:cubicBezTo>
                  <a:cubicBezTo>
                    <a:pt x="68" y="198"/>
                    <a:pt x="71" y="204"/>
                    <a:pt x="73" y="211"/>
                  </a:cubicBezTo>
                  <a:cubicBezTo>
                    <a:pt x="76" y="219"/>
                    <a:pt x="73" y="222"/>
                    <a:pt x="64" y="221"/>
                  </a:cubicBezTo>
                  <a:cubicBezTo>
                    <a:pt x="64" y="221"/>
                    <a:pt x="63" y="220"/>
                    <a:pt x="62" y="220"/>
                  </a:cubicBezTo>
                  <a:cubicBezTo>
                    <a:pt x="61" y="219"/>
                    <a:pt x="60" y="219"/>
                    <a:pt x="59" y="218"/>
                  </a:cubicBezTo>
                  <a:cubicBezTo>
                    <a:pt x="58" y="218"/>
                    <a:pt x="57" y="218"/>
                    <a:pt x="56" y="217"/>
                  </a:cubicBezTo>
                  <a:cubicBezTo>
                    <a:pt x="55" y="216"/>
                    <a:pt x="55" y="216"/>
                    <a:pt x="54" y="216"/>
                  </a:cubicBezTo>
                  <a:cubicBezTo>
                    <a:pt x="53" y="215"/>
                    <a:pt x="53" y="214"/>
                    <a:pt x="52" y="214"/>
                  </a:cubicBezTo>
                  <a:cubicBezTo>
                    <a:pt x="52" y="213"/>
                    <a:pt x="52" y="212"/>
                    <a:pt x="52" y="211"/>
                  </a:cubicBezTo>
                  <a:cubicBezTo>
                    <a:pt x="55" y="208"/>
                    <a:pt x="55" y="205"/>
                    <a:pt x="52" y="201"/>
                  </a:cubicBezTo>
                  <a:cubicBezTo>
                    <a:pt x="44" y="188"/>
                    <a:pt x="37" y="175"/>
                    <a:pt x="27" y="163"/>
                  </a:cubicBezTo>
                  <a:cubicBezTo>
                    <a:pt x="25" y="161"/>
                    <a:pt x="23" y="157"/>
                    <a:pt x="24" y="154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7" y="153"/>
                    <a:pt x="25" y="150"/>
                    <a:pt x="27" y="148"/>
                  </a:cubicBezTo>
                  <a:close/>
                </a:path>
              </a:pathLst>
            </a:custGeom>
            <a:solidFill>
              <a:srgbClr val="F2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9" name="Freeform 18"/>
            <p:cNvSpPr/>
            <p:nvPr/>
          </p:nvSpPr>
          <p:spPr bwMode="auto">
            <a:xfrm>
              <a:off x="6494" y="51"/>
              <a:ext cx="129" cy="278"/>
            </a:xfrm>
            <a:custGeom>
              <a:avLst/>
              <a:gdLst>
                <a:gd name="T0" fmla="*/ 10 w 86"/>
                <a:gd name="T1" fmla="*/ 56 h 185"/>
                <a:gd name="T2" fmla="*/ 21 w 86"/>
                <a:gd name="T3" fmla="*/ 46 h 185"/>
                <a:gd name="T4" fmla="*/ 26 w 86"/>
                <a:gd name="T5" fmla="*/ 32 h 185"/>
                <a:gd name="T6" fmla="*/ 26 w 86"/>
                <a:gd name="T7" fmla="*/ 17 h 185"/>
                <a:gd name="T8" fmla="*/ 31 w 86"/>
                <a:gd name="T9" fmla="*/ 3 h 185"/>
                <a:gd name="T10" fmla="*/ 44 w 86"/>
                <a:gd name="T11" fmla="*/ 8 h 185"/>
                <a:gd name="T12" fmla="*/ 48 w 86"/>
                <a:gd name="T13" fmla="*/ 13 h 185"/>
                <a:gd name="T14" fmla="*/ 57 w 86"/>
                <a:gd name="T15" fmla="*/ 52 h 185"/>
                <a:gd name="T16" fmla="*/ 57 w 86"/>
                <a:gd name="T17" fmla="*/ 64 h 185"/>
                <a:gd name="T18" fmla="*/ 60 w 86"/>
                <a:gd name="T19" fmla="*/ 95 h 185"/>
                <a:gd name="T20" fmla="*/ 57 w 86"/>
                <a:gd name="T21" fmla="*/ 135 h 185"/>
                <a:gd name="T22" fmla="*/ 73 w 86"/>
                <a:gd name="T23" fmla="*/ 167 h 185"/>
                <a:gd name="T24" fmla="*/ 80 w 86"/>
                <a:gd name="T25" fmla="*/ 171 h 185"/>
                <a:gd name="T26" fmla="*/ 86 w 86"/>
                <a:gd name="T27" fmla="*/ 180 h 185"/>
                <a:gd name="T28" fmla="*/ 77 w 86"/>
                <a:gd name="T29" fmla="*/ 185 h 185"/>
                <a:gd name="T30" fmla="*/ 35 w 86"/>
                <a:gd name="T31" fmla="*/ 177 h 185"/>
                <a:gd name="T32" fmla="*/ 21 w 86"/>
                <a:gd name="T33" fmla="*/ 165 h 185"/>
                <a:gd name="T34" fmla="*/ 14 w 86"/>
                <a:gd name="T35" fmla="*/ 157 h 185"/>
                <a:gd name="T36" fmla="*/ 1 w 86"/>
                <a:gd name="T37" fmla="*/ 117 h 185"/>
                <a:gd name="T38" fmla="*/ 6 w 86"/>
                <a:gd name="T39" fmla="*/ 64 h 185"/>
                <a:gd name="T40" fmla="*/ 10 w 86"/>
                <a:gd name="T41" fmla="*/ 5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185">
                  <a:moveTo>
                    <a:pt x="10" y="56"/>
                  </a:moveTo>
                  <a:cubicBezTo>
                    <a:pt x="16" y="55"/>
                    <a:pt x="20" y="52"/>
                    <a:pt x="21" y="46"/>
                  </a:cubicBezTo>
                  <a:cubicBezTo>
                    <a:pt x="22" y="41"/>
                    <a:pt x="24" y="36"/>
                    <a:pt x="26" y="32"/>
                  </a:cubicBezTo>
                  <a:cubicBezTo>
                    <a:pt x="28" y="27"/>
                    <a:pt x="27" y="22"/>
                    <a:pt x="26" y="17"/>
                  </a:cubicBezTo>
                  <a:cubicBezTo>
                    <a:pt x="26" y="11"/>
                    <a:pt x="25" y="6"/>
                    <a:pt x="31" y="3"/>
                  </a:cubicBezTo>
                  <a:cubicBezTo>
                    <a:pt x="37" y="0"/>
                    <a:pt x="40" y="5"/>
                    <a:pt x="44" y="8"/>
                  </a:cubicBezTo>
                  <a:cubicBezTo>
                    <a:pt x="46" y="9"/>
                    <a:pt x="47" y="11"/>
                    <a:pt x="48" y="13"/>
                  </a:cubicBezTo>
                  <a:cubicBezTo>
                    <a:pt x="53" y="26"/>
                    <a:pt x="57" y="38"/>
                    <a:pt x="57" y="52"/>
                  </a:cubicBezTo>
                  <a:cubicBezTo>
                    <a:pt x="57" y="56"/>
                    <a:pt x="59" y="61"/>
                    <a:pt x="57" y="64"/>
                  </a:cubicBezTo>
                  <a:cubicBezTo>
                    <a:pt x="47" y="76"/>
                    <a:pt x="56" y="85"/>
                    <a:pt x="60" y="95"/>
                  </a:cubicBezTo>
                  <a:cubicBezTo>
                    <a:pt x="62" y="108"/>
                    <a:pt x="58" y="121"/>
                    <a:pt x="57" y="135"/>
                  </a:cubicBezTo>
                  <a:cubicBezTo>
                    <a:pt x="55" y="149"/>
                    <a:pt x="63" y="159"/>
                    <a:pt x="73" y="167"/>
                  </a:cubicBezTo>
                  <a:cubicBezTo>
                    <a:pt x="75" y="168"/>
                    <a:pt x="78" y="169"/>
                    <a:pt x="80" y="171"/>
                  </a:cubicBezTo>
                  <a:cubicBezTo>
                    <a:pt x="83" y="173"/>
                    <a:pt x="86" y="176"/>
                    <a:pt x="86" y="180"/>
                  </a:cubicBezTo>
                  <a:cubicBezTo>
                    <a:pt x="85" y="185"/>
                    <a:pt x="81" y="184"/>
                    <a:pt x="77" y="185"/>
                  </a:cubicBezTo>
                  <a:cubicBezTo>
                    <a:pt x="64" y="179"/>
                    <a:pt x="49" y="182"/>
                    <a:pt x="35" y="177"/>
                  </a:cubicBezTo>
                  <a:cubicBezTo>
                    <a:pt x="30" y="173"/>
                    <a:pt x="26" y="169"/>
                    <a:pt x="21" y="165"/>
                  </a:cubicBezTo>
                  <a:cubicBezTo>
                    <a:pt x="18" y="162"/>
                    <a:pt x="15" y="160"/>
                    <a:pt x="14" y="157"/>
                  </a:cubicBezTo>
                  <a:cubicBezTo>
                    <a:pt x="10" y="144"/>
                    <a:pt x="2" y="132"/>
                    <a:pt x="1" y="117"/>
                  </a:cubicBezTo>
                  <a:cubicBezTo>
                    <a:pt x="0" y="99"/>
                    <a:pt x="1" y="82"/>
                    <a:pt x="6" y="64"/>
                  </a:cubicBezTo>
                  <a:cubicBezTo>
                    <a:pt x="7" y="61"/>
                    <a:pt x="7" y="58"/>
                    <a:pt x="10" y="56"/>
                  </a:cubicBezTo>
                  <a:close/>
                </a:path>
              </a:pathLst>
            </a:custGeom>
            <a:solidFill>
              <a:srgbClr val="FC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0" name="Freeform 19"/>
            <p:cNvSpPr/>
            <p:nvPr/>
          </p:nvSpPr>
          <p:spPr bwMode="auto">
            <a:xfrm>
              <a:off x="7685" y="2"/>
              <a:ext cx="189" cy="214"/>
            </a:xfrm>
            <a:custGeom>
              <a:avLst/>
              <a:gdLst>
                <a:gd name="T0" fmla="*/ 90 w 126"/>
                <a:gd name="T1" fmla="*/ 1 h 143"/>
                <a:gd name="T2" fmla="*/ 124 w 126"/>
                <a:gd name="T3" fmla="*/ 2 h 143"/>
                <a:gd name="T4" fmla="*/ 119 w 126"/>
                <a:gd name="T5" fmla="*/ 12 h 143"/>
                <a:gd name="T6" fmla="*/ 95 w 126"/>
                <a:gd name="T7" fmla="*/ 31 h 143"/>
                <a:gd name="T8" fmla="*/ 104 w 126"/>
                <a:gd name="T9" fmla="*/ 30 h 143"/>
                <a:gd name="T10" fmla="*/ 103 w 126"/>
                <a:gd name="T11" fmla="*/ 41 h 143"/>
                <a:gd name="T12" fmla="*/ 98 w 126"/>
                <a:gd name="T13" fmla="*/ 51 h 143"/>
                <a:gd name="T14" fmla="*/ 72 w 126"/>
                <a:gd name="T15" fmla="*/ 74 h 143"/>
                <a:gd name="T16" fmla="*/ 63 w 126"/>
                <a:gd name="T17" fmla="*/ 82 h 143"/>
                <a:gd name="T18" fmla="*/ 62 w 126"/>
                <a:gd name="T19" fmla="*/ 86 h 143"/>
                <a:gd name="T20" fmla="*/ 32 w 126"/>
                <a:gd name="T21" fmla="*/ 131 h 143"/>
                <a:gd name="T22" fmla="*/ 23 w 126"/>
                <a:gd name="T23" fmla="*/ 138 h 143"/>
                <a:gd name="T24" fmla="*/ 13 w 126"/>
                <a:gd name="T25" fmla="*/ 143 h 143"/>
                <a:gd name="T26" fmla="*/ 16 w 126"/>
                <a:gd name="T27" fmla="*/ 132 h 143"/>
                <a:gd name="T28" fmla="*/ 43 w 126"/>
                <a:gd name="T29" fmla="*/ 96 h 143"/>
                <a:gd name="T30" fmla="*/ 48 w 126"/>
                <a:gd name="T31" fmla="*/ 77 h 143"/>
                <a:gd name="T32" fmla="*/ 37 w 126"/>
                <a:gd name="T33" fmla="*/ 98 h 143"/>
                <a:gd name="T34" fmla="*/ 35 w 126"/>
                <a:gd name="T35" fmla="*/ 95 h 143"/>
                <a:gd name="T36" fmla="*/ 37 w 126"/>
                <a:gd name="T37" fmla="*/ 94 h 143"/>
                <a:gd name="T38" fmla="*/ 35 w 126"/>
                <a:gd name="T39" fmla="*/ 95 h 143"/>
                <a:gd name="T40" fmla="*/ 10 w 126"/>
                <a:gd name="T41" fmla="*/ 125 h 143"/>
                <a:gd name="T42" fmla="*/ 5 w 126"/>
                <a:gd name="T43" fmla="*/ 124 h 143"/>
                <a:gd name="T44" fmla="*/ 8 w 126"/>
                <a:gd name="T45" fmla="*/ 116 h 143"/>
                <a:gd name="T46" fmla="*/ 32 w 126"/>
                <a:gd name="T47" fmla="*/ 75 h 143"/>
                <a:gd name="T48" fmla="*/ 30 w 126"/>
                <a:gd name="T49" fmla="*/ 64 h 143"/>
                <a:gd name="T50" fmla="*/ 28 w 126"/>
                <a:gd name="T51" fmla="*/ 58 h 143"/>
                <a:gd name="T52" fmla="*/ 22 w 126"/>
                <a:gd name="T53" fmla="*/ 48 h 143"/>
                <a:gd name="T54" fmla="*/ 16 w 126"/>
                <a:gd name="T55" fmla="*/ 44 h 143"/>
                <a:gd name="T56" fmla="*/ 12 w 126"/>
                <a:gd name="T57" fmla="*/ 18 h 143"/>
                <a:gd name="T58" fmla="*/ 15 w 126"/>
                <a:gd name="T59" fmla="*/ 13 h 143"/>
                <a:gd name="T60" fmla="*/ 38 w 126"/>
                <a:gd name="T61" fmla="*/ 6 h 143"/>
                <a:gd name="T62" fmla="*/ 10 w 126"/>
                <a:gd name="T63" fmla="*/ 13 h 143"/>
                <a:gd name="T64" fmla="*/ 0 w 126"/>
                <a:gd name="T65" fmla="*/ 9 h 143"/>
                <a:gd name="T66" fmla="*/ 28 w 126"/>
                <a:gd name="T67" fmla="*/ 1 h 143"/>
                <a:gd name="T68" fmla="*/ 80 w 126"/>
                <a:gd name="T69" fmla="*/ 1 h 143"/>
                <a:gd name="T70" fmla="*/ 90 w 126"/>
                <a:gd name="T71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143">
                  <a:moveTo>
                    <a:pt x="90" y="1"/>
                  </a:moveTo>
                  <a:cubicBezTo>
                    <a:pt x="101" y="1"/>
                    <a:pt x="113" y="1"/>
                    <a:pt x="124" y="2"/>
                  </a:cubicBezTo>
                  <a:cubicBezTo>
                    <a:pt x="126" y="7"/>
                    <a:pt x="122" y="10"/>
                    <a:pt x="119" y="12"/>
                  </a:cubicBezTo>
                  <a:cubicBezTo>
                    <a:pt x="111" y="19"/>
                    <a:pt x="103" y="25"/>
                    <a:pt x="95" y="31"/>
                  </a:cubicBezTo>
                  <a:cubicBezTo>
                    <a:pt x="98" y="29"/>
                    <a:pt x="101" y="28"/>
                    <a:pt x="104" y="30"/>
                  </a:cubicBezTo>
                  <a:cubicBezTo>
                    <a:pt x="107" y="34"/>
                    <a:pt x="105" y="38"/>
                    <a:pt x="103" y="41"/>
                  </a:cubicBezTo>
                  <a:cubicBezTo>
                    <a:pt x="100" y="44"/>
                    <a:pt x="98" y="47"/>
                    <a:pt x="98" y="51"/>
                  </a:cubicBezTo>
                  <a:cubicBezTo>
                    <a:pt x="90" y="60"/>
                    <a:pt x="82" y="68"/>
                    <a:pt x="72" y="74"/>
                  </a:cubicBezTo>
                  <a:cubicBezTo>
                    <a:pt x="68" y="75"/>
                    <a:pt x="65" y="78"/>
                    <a:pt x="63" y="82"/>
                  </a:cubicBezTo>
                  <a:cubicBezTo>
                    <a:pt x="63" y="83"/>
                    <a:pt x="62" y="85"/>
                    <a:pt x="62" y="86"/>
                  </a:cubicBezTo>
                  <a:cubicBezTo>
                    <a:pt x="50" y="100"/>
                    <a:pt x="41" y="115"/>
                    <a:pt x="32" y="131"/>
                  </a:cubicBezTo>
                  <a:cubicBezTo>
                    <a:pt x="30" y="134"/>
                    <a:pt x="27" y="136"/>
                    <a:pt x="23" y="138"/>
                  </a:cubicBezTo>
                  <a:cubicBezTo>
                    <a:pt x="20" y="140"/>
                    <a:pt x="16" y="141"/>
                    <a:pt x="13" y="143"/>
                  </a:cubicBezTo>
                  <a:cubicBezTo>
                    <a:pt x="10" y="138"/>
                    <a:pt x="13" y="135"/>
                    <a:pt x="16" y="132"/>
                  </a:cubicBezTo>
                  <a:cubicBezTo>
                    <a:pt x="27" y="121"/>
                    <a:pt x="34" y="108"/>
                    <a:pt x="43" y="96"/>
                  </a:cubicBezTo>
                  <a:cubicBezTo>
                    <a:pt x="48" y="90"/>
                    <a:pt x="49" y="83"/>
                    <a:pt x="48" y="77"/>
                  </a:cubicBezTo>
                  <a:cubicBezTo>
                    <a:pt x="46" y="84"/>
                    <a:pt x="50" y="95"/>
                    <a:pt x="37" y="98"/>
                  </a:cubicBezTo>
                  <a:cubicBezTo>
                    <a:pt x="36" y="98"/>
                    <a:pt x="35" y="97"/>
                    <a:pt x="35" y="95"/>
                  </a:cubicBezTo>
                  <a:cubicBezTo>
                    <a:pt x="35" y="95"/>
                    <a:pt x="36" y="94"/>
                    <a:pt x="37" y="94"/>
                  </a:cubicBezTo>
                  <a:cubicBezTo>
                    <a:pt x="36" y="94"/>
                    <a:pt x="35" y="95"/>
                    <a:pt x="35" y="95"/>
                  </a:cubicBezTo>
                  <a:cubicBezTo>
                    <a:pt x="31" y="109"/>
                    <a:pt x="20" y="116"/>
                    <a:pt x="10" y="125"/>
                  </a:cubicBezTo>
                  <a:cubicBezTo>
                    <a:pt x="9" y="126"/>
                    <a:pt x="7" y="126"/>
                    <a:pt x="5" y="124"/>
                  </a:cubicBezTo>
                  <a:cubicBezTo>
                    <a:pt x="3" y="121"/>
                    <a:pt x="6" y="119"/>
                    <a:pt x="8" y="116"/>
                  </a:cubicBezTo>
                  <a:cubicBezTo>
                    <a:pt x="17" y="103"/>
                    <a:pt x="27" y="91"/>
                    <a:pt x="32" y="75"/>
                  </a:cubicBezTo>
                  <a:cubicBezTo>
                    <a:pt x="33" y="71"/>
                    <a:pt x="35" y="67"/>
                    <a:pt x="30" y="64"/>
                  </a:cubicBezTo>
                  <a:cubicBezTo>
                    <a:pt x="28" y="63"/>
                    <a:pt x="28" y="60"/>
                    <a:pt x="28" y="58"/>
                  </a:cubicBezTo>
                  <a:cubicBezTo>
                    <a:pt x="30" y="52"/>
                    <a:pt x="26" y="51"/>
                    <a:pt x="22" y="48"/>
                  </a:cubicBezTo>
                  <a:cubicBezTo>
                    <a:pt x="20" y="47"/>
                    <a:pt x="19" y="45"/>
                    <a:pt x="16" y="44"/>
                  </a:cubicBezTo>
                  <a:cubicBezTo>
                    <a:pt x="5" y="37"/>
                    <a:pt x="4" y="28"/>
                    <a:pt x="12" y="18"/>
                  </a:cubicBezTo>
                  <a:cubicBezTo>
                    <a:pt x="13" y="17"/>
                    <a:pt x="14" y="15"/>
                    <a:pt x="15" y="13"/>
                  </a:cubicBezTo>
                  <a:cubicBezTo>
                    <a:pt x="22" y="7"/>
                    <a:pt x="31" y="8"/>
                    <a:pt x="38" y="6"/>
                  </a:cubicBezTo>
                  <a:cubicBezTo>
                    <a:pt x="29" y="6"/>
                    <a:pt x="20" y="10"/>
                    <a:pt x="10" y="13"/>
                  </a:cubicBezTo>
                  <a:cubicBezTo>
                    <a:pt x="5" y="14"/>
                    <a:pt x="1" y="14"/>
                    <a:pt x="0" y="9"/>
                  </a:cubicBezTo>
                  <a:cubicBezTo>
                    <a:pt x="8" y="4"/>
                    <a:pt x="17" y="1"/>
                    <a:pt x="28" y="1"/>
                  </a:cubicBezTo>
                  <a:cubicBezTo>
                    <a:pt x="45" y="1"/>
                    <a:pt x="63" y="1"/>
                    <a:pt x="80" y="1"/>
                  </a:cubicBezTo>
                  <a:cubicBezTo>
                    <a:pt x="84" y="0"/>
                    <a:pt x="87" y="0"/>
                    <a:pt x="90" y="1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1" name="Freeform 20"/>
            <p:cNvSpPr/>
            <p:nvPr/>
          </p:nvSpPr>
          <p:spPr bwMode="auto">
            <a:xfrm>
              <a:off x="6323" y="930"/>
              <a:ext cx="293" cy="186"/>
            </a:xfrm>
            <a:custGeom>
              <a:avLst/>
              <a:gdLst>
                <a:gd name="T0" fmla="*/ 35 w 195"/>
                <a:gd name="T1" fmla="*/ 95 h 124"/>
                <a:gd name="T2" fmla="*/ 6 w 195"/>
                <a:gd name="T3" fmla="*/ 63 h 124"/>
                <a:gd name="T4" fmla="*/ 1 w 195"/>
                <a:gd name="T5" fmla="*/ 34 h 124"/>
                <a:gd name="T6" fmla="*/ 12 w 195"/>
                <a:gd name="T7" fmla="*/ 7 h 124"/>
                <a:gd name="T8" fmla="*/ 13 w 195"/>
                <a:gd name="T9" fmla="*/ 2 h 124"/>
                <a:gd name="T10" fmla="*/ 16 w 195"/>
                <a:gd name="T11" fmla="*/ 1 h 124"/>
                <a:gd name="T12" fmla="*/ 40 w 195"/>
                <a:gd name="T13" fmla="*/ 0 h 124"/>
                <a:gd name="T14" fmla="*/ 51 w 195"/>
                <a:gd name="T15" fmla="*/ 3 h 124"/>
                <a:gd name="T16" fmla="*/ 81 w 195"/>
                <a:gd name="T17" fmla="*/ 19 h 124"/>
                <a:gd name="T18" fmla="*/ 108 w 195"/>
                <a:gd name="T19" fmla="*/ 42 h 124"/>
                <a:gd name="T20" fmla="*/ 109 w 195"/>
                <a:gd name="T21" fmla="*/ 49 h 124"/>
                <a:gd name="T22" fmla="*/ 102 w 195"/>
                <a:gd name="T23" fmla="*/ 50 h 124"/>
                <a:gd name="T24" fmla="*/ 75 w 195"/>
                <a:gd name="T25" fmla="*/ 42 h 124"/>
                <a:gd name="T26" fmla="*/ 80 w 195"/>
                <a:gd name="T27" fmla="*/ 44 h 124"/>
                <a:gd name="T28" fmla="*/ 83 w 195"/>
                <a:gd name="T29" fmla="*/ 52 h 124"/>
                <a:gd name="T30" fmla="*/ 74 w 195"/>
                <a:gd name="T31" fmla="*/ 55 h 124"/>
                <a:gd name="T32" fmla="*/ 59 w 195"/>
                <a:gd name="T33" fmla="*/ 52 h 124"/>
                <a:gd name="T34" fmla="*/ 47 w 195"/>
                <a:gd name="T35" fmla="*/ 51 h 124"/>
                <a:gd name="T36" fmla="*/ 39 w 195"/>
                <a:gd name="T37" fmla="*/ 54 h 124"/>
                <a:gd name="T38" fmla="*/ 45 w 195"/>
                <a:gd name="T39" fmla="*/ 60 h 124"/>
                <a:gd name="T40" fmla="*/ 72 w 195"/>
                <a:gd name="T41" fmla="*/ 72 h 124"/>
                <a:gd name="T42" fmla="*/ 79 w 195"/>
                <a:gd name="T43" fmla="*/ 76 h 124"/>
                <a:gd name="T44" fmla="*/ 81 w 195"/>
                <a:gd name="T45" fmla="*/ 86 h 124"/>
                <a:gd name="T46" fmla="*/ 77 w 195"/>
                <a:gd name="T47" fmla="*/ 87 h 124"/>
                <a:gd name="T48" fmla="*/ 67 w 195"/>
                <a:gd name="T49" fmla="*/ 85 h 124"/>
                <a:gd name="T50" fmla="*/ 77 w 195"/>
                <a:gd name="T51" fmla="*/ 88 h 124"/>
                <a:gd name="T52" fmla="*/ 125 w 195"/>
                <a:gd name="T53" fmla="*/ 103 h 124"/>
                <a:gd name="T54" fmla="*/ 156 w 195"/>
                <a:gd name="T55" fmla="*/ 104 h 124"/>
                <a:gd name="T56" fmla="*/ 169 w 195"/>
                <a:gd name="T57" fmla="*/ 107 h 124"/>
                <a:gd name="T58" fmla="*/ 184 w 195"/>
                <a:gd name="T59" fmla="*/ 109 h 124"/>
                <a:gd name="T60" fmla="*/ 187 w 195"/>
                <a:gd name="T61" fmla="*/ 109 h 124"/>
                <a:gd name="T62" fmla="*/ 194 w 195"/>
                <a:gd name="T63" fmla="*/ 115 h 124"/>
                <a:gd name="T64" fmla="*/ 189 w 195"/>
                <a:gd name="T65" fmla="*/ 120 h 124"/>
                <a:gd name="T66" fmla="*/ 180 w 195"/>
                <a:gd name="T67" fmla="*/ 121 h 124"/>
                <a:gd name="T68" fmla="*/ 176 w 195"/>
                <a:gd name="T69" fmla="*/ 121 h 124"/>
                <a:gd name="T70" fmla="*/ 165 w 195"/>
                <a:gd name="T71" fmla="*/ 119 h 124"/>
                <a:gd name="T72" fmla="*/ 122 w 195"/>
                <a:gd name="T73" fmla="*/ 114 h 124"/>
                <a:gd name="T74" fmla="*/ 105 w 195"/>
                <a:gd name="T75" fmla="*/ 118 h 124"/>
                <a:gd name="T76" fmla="*/ 81 w 195"/>
                <a:gd name="T77" fmla="*/ 120 h 124"/>
                <a:gd name="T78" fmla="*/ 80 w 195"/>
                <a:gd name="T79" fmla="*/ 117 h 124"/>
                <a:gd name="T80" fmla="*/ 72 w 195"/>
                <a:gd name="T81" fmla="*/ 105 h 124"/>
                <a:gd name="T82" fmla="*/ 49 w 195"/>
                <a:gd name="T83" fmla="*/ 94 h 124"/>
                <a:gd name="T84" fmla="*/ 35 w 195"/>
                <a:gd name="T85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5" h="124">
                  <a:moveTo>
                    <a:pt x="35" y="95"/>
                  </a:moveTo>
                  <a:cubicBezTo>
                    <a:pt x="24" y="86"/>
                    <a:pt x="14" y="75"/>
                    <a:pt x="6" y="63"/>
                  </a:cubicBezTo>
                  <a:cubicBezTo>
                    <a:pt x="0" y="54"/>
                    <a:pt x="1" y="44"/>
                    <a:pt x="1" y="34"/>
                  </a:cubicBezTo>
                  <a:cubicBezTo>
                    <a:pt x="1" y="24"/>
                    <a:pt x="3" y="14"/>
                    <a:pt x="12" y="7"/>
                  </a:cubicBezTo>
                  <a:cubicBezTo>
                    <a:pt x="13" y="6"/>
                    <a:pt x="13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24" y="1"/>
                    <a:pt x="32" y="0"/>
                    <a:pt x="40" y="0"/>
                  </a:cubicBezTo>
                  <a:cubicBezTo>
                    <a:pt x="44" y="0"/>
                    <a:pt x="48" y="0"/>
                    <a:pt x="51" y="3"/>
                  </a:cubicBezTo>
                  <a:cubicBezTo>
                    <a:pt x="58" y="14"/>
                    <a:pt x="70" y="14"/>
                    <a:pt x="81" y="19"/>
                  </a:cubicBezTo>
                  <a:cubicBezTo>
                    <a:pt x="93" y="22"/>
                    <a:pt x="99" y="34"/>
                    <a:pt x="108" y="42"/>
                  </a:cubicBezTo>
                  <a:cubicBezTo>
                    <a:pt x="110" y="43"/>
                    <a:pt x="111" y="46"/>
                    <a:pt x="109" y="49"/>
                  </a:cubicBezTo>
                  <a:cubicBezTo>
                    <a:pt x="107" y="51"/>
                    <a:pt x="105" y="51"/>
                    <a:pt x="102" y="50"/>
                  </a:cubicBezTo>
                  <a:cubicBezTo>
                    <a:pt x="93" y="48"/>
                    <a:pt x="84" y="44"/>
                    <a:pt x="75" y="42"/>
                  </a:cubicBezTo>
                  <a:cubicBezTo>
                    <a:pt x="77" y="42"/>
                    <a:pt x="79" y="43"/>
                    <a:pt x="80" y="44"/>
                  </a:cubicBezTo>
                  <a:cubicBezTo>
                    <a:pt x="82" y="47"/>
                    <a:pt x="85" y="49"/>
                    <a:pt x="83" y="52"/>
                  </a:cubicBezTo>
                  <a:cubicBezTo>
                    <a:pt x="81" y="55"/>
                    <a:pt x="78" y="55"/>
                    <a:pt x="74" y="55"/>
                  </a:cubicBezTo>
                  <a:cubicBezTo>
                    <a:pt x="69" y="55"/>
                    <a:pt x="64" y="53"/>
                    <a:pt x="59" y="52"/>
                  </a:cubicBezTo>
                  <a:cubicBezTo>
                    <a:pt x="55" y="51"/>
                    <a:pt x="51" y="50"/>
                    <a:pt x="47" y="51"/>
                  </a:cubicBezTo>
                  <a:cubicBezTo>
                    <a:pt x="44" y="51"/>
                    <a:pt x="40" y="50"/>
                    <a:pt x="39" y="54"/>
                  </a:cubicBezTo>
                  <a:cubicBezTo>
                    <a:pt x="39" y="58"/>
                    <a:pt x="42" y="59"/>
                    <a:pt x="45" y="60"/>
                  </a:cubicBezTo>
                  <a:cubicBezTo>
                    <a:pt x="54" y="64"/>
                    <a:pt x="63" y="68"/>
                    <a:pt x="72" y="72"/>
                  </a:cubicBezTo>
                  <a:cubicBezTo>
                    <a:pt x="74" y="73"/>
                    <a:pt x="77" y="74"/>
                    <a:pt x="79" y="76"/>
                  </a:cubicBezTo>
                  <a:cubicBezTo>
                    <a:pt x="82" y="79"/>
                    <a:pt x="85" y="82"/>
                    <a:pt x="81" y="86"/>
                  </a:cubicBezTo>
                  <a:cubicBezTo>
                    <a:pt x="80" y="87"/>
                    <a:pt x="78" y="87"/>
                    <a:pt x="77" y="87"/>
                  </a:cubicBezTo>
                  <a:cubicBezTo>
                    <a:pt x="74" y="87"/>
                    <a:pt x="71" y="84"/>
                    <a:pt x="67" y="85"/>
                  </a:cubicBezTo>
                  <a:cubicBezTo>
                    <a:pt x="70" y="87"/>
                    <a:pt x="73" y="87"/>
                    <a:pt x="77" y="88"/>
                  </a:cubicBezTo>
                  <a:cubicBezTo>
                    <a:pt x="93" y="93"/>
                    <a:pt x="108" y="99"/>
                    <a:pt x="125" y="103"/>
                  </a:cubicBezTo>
                  <a:cubicBezTo>
                    <a:pt x="135" y="106"/>
                    <a:pt x="146" y="106"/>
                    <a:pt x="156" y="104"/>
                  </a:cubicBezTo>
                  <a:cubicBezTo>
                    <a:pt x="161" y="102"/>
                    <a:pt x="165" y="106"/>
                    <a:pt x="169" y="107"/>
                  </a:cubicBezTo>
                  <a:cubicBezTo>
                    <a:pt x="174" y="107"/>
                    <a:pt x="179" y="109"/>
                    <a:pt x="184" y="109"/>
                  </a:cubicBezTo>
                  <a:cubicBezTo>
                    <a:pt x="185" y="109"/>
                    <a:pt x="186" y="109"/>
                    <a:pt x="187" y="109"/>
                  </a:cubicBezTo>
                  <a:cubicBezTo>
                    <a:pt x="189" y="111"/>
                    <a:pt x="193" y="111"/>
                    <a:pt x="194" y="115"/>
                  </a:cubicBezTo>
                  <a:cubicBezTo>
                    <a:pt x="195" y="119"/>
                    <a:pt x="192" y="120"/>
                    <a:pt x="189" y="120"/>
                  </a:cubicBezTo>
                  <a:cubicBezTo>
                    <a:pt x="186" y="120"/>
                    <a:pt x="183" y="120"/>
                    <a:pt x="180" y="121"/>
                  </a:cubicBezTo>
                  <a:cubicBezTo>
                    <a:pt x="178" y="121"/>
                    <a:pt x="177" y="121"/>
                    <a:pt x="176" y="121"/>
                  </a:cubicBezTo>
                  <a:cubicBezTo>
                    <a:pt x="173" y="121"/>
                    <a:pt x="169" y="120"/>
                    <a:pt x="165" y="119"/>
                  </a:cubicBezTo>
                  <a:cubicBezTo>
                    <a:pt x="151" y="117"/>
                    <a:pt x="136" y="114"/>
                    <a:pt x="122" y="114"/>
                  </a:cubicBezTo>
                  <a:cubicBezTo>
                    <a:pt x="116" y="114"/>
                    <a:pt x="111" y="115"/>
                    <a:pt x="105" y="118"/>
                  </a:cubicBezTo>
                  <a:cubicBezTo>
                    <a:pt x="97" y="118"/>
                    <a:pt x="90" y="124"/>
                    <a:pt x="81" y="120"/>
                  </a:cubicBezTo>
                  <a:cubicBezTo>
                    <a:pt x="80" y="119"/>
                    <a:pt x="79" y="118"/>
                    <a:pt x="80" y="117"/>
                  </a:cubicBezTo>
                  <a:cubicBezTo>
                    <a:pt x="86" y="107"/>
                    <a:pt x="79" y="107"/>
                    <a:pt x="72" y="105"/>
                  </a:cubicBezTo>
                  <a:cubicBezTo>
                    <a:pt x="63" y="104"/>
                    <a:pt x="57" y="97"/>
                    <a:pt x="49" y="94"/>
                  </a:cubicBezTo>
                  <a:cubicBezTo>
                    <a:pt x="45" y="93"/>
                    <a:pt x="40" y="87"/>
                    <a:pt x="35" y="95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2" name="Freeform 21"/>
            <p:cNvSpPr/>
            <p:nvPr/>
          </p:nvSpPr>
          <p:spPr bwMode="auto">
            <a:xfrm>
              <a:off x="6518" y="2046"/>
              <a:ext cx="225" cy="154"/>
            </a:xfrm>
            <a:custGeom>
              <a:avLst/>
              <a:gdLst>
                <a:gd name="T0" fmla="*/ 11 w 150"/>
                <a:gd name="T1" fmla="*/ 46 h 103"/>
                <a:gd name="T2" fmla="*/ 0 w 150"/>
                <a:gd name="T3" fmla="*/ 24 h 103"/>
                <a:gd name="T4" fmla="*/ 6 w 150"/>
                <a:gd name="T5" fmla="*/ 5 h 103"/>
                <a:gd name="T6" fmla="*/ 29 w 150"/>
                <a:gd name="T7" fmla="*/ 17 h 103"/>
                <a:gd name="T8" fmla="*/ 49 w 150"/>
                <a:gd name="T9" fmla="*/ 33 h 103"/>
                <a:gd name="T10" fmla="*/ 60 w 150"/>
                <a:gd name="T11" fmla="*/ 26 h 103"/>
                <a:gd name="T12" fmla="*/ 56 w 150"/>
                <a:gd name="T13" fmla="*/ 12 h 103"/>
                <a:gd name="T14" fmla="*/ 56 w 150"/>
                <a:gd name="T15" fmla="*/ 0 h 103"/>
                <a:gd name="T16" fmla="*/ 71 w 150"/>
                <a:gd name="T17" fmla="*/ 11 h 103"/>
                <a:gd name="T18" fmla="*/ 80 w 150"/>
                <a:gd name="T19" fmla="*/ 28 h 103"/>
                <a:gd name="T20" fmla="*/ 98 w 150"/>
                <a:gd name="T21" fmla="*/ 43 h 103"/>
                <a:gd name="T22" fmla="*/ 124 w 150"/>
                <a:gd name="T23" fmla="*/ 52 h 103"/>
                <a:gd name="T24" fmla="*/ 143 w 150"/>
                <a:gd name="T25" fmla="*/ 46 h 103"/>
                <a:gd name="T26" fmla="*/ 146 w 150"/>
                <a:gd name="T27" fmla="*/ 47 h 103"/>
                <a:gd name="T28" fmla="*/ 142 w 150"/>
                <a:gd name="T29" fmla="*/ 59 h 103"/>
                <a:gd name="T30" fmla="*/ 126 w 150"/>
                <a:gd name="T31" fmla="*/ 71 h 103"/>
                <a:gd name="T32" fmla="*/ 110 w 150"/>
                <a:gd name="T33" fmla="*/ 89 h 103"/>
                <a:gd name="T34" fmla="*/ 103 w 150"/>
                <a:gd name="T35" fmla="*/ 98 h 103"/>
                <a:gd name="T36" fmla="*/ 79 w 150"/>
                <a:gd name="T37" fmla="*/ 99 h 103"/>
                <a:gd name="T38" fmla="*/ 47 w 150"/>
                <a:gd name="T39" fmla="*/ 81 h 103"/>
                <a:gd name="T40" fmla="*/ 21 w 150"/>
                <a:gd name="T41" fmla="*/ 57 h 103"/>
                <a:gd name="T42" fmla="*/ 17 w 150"/>
                <a:gd name="T43" fmla="*/ 56 h 103"/>
                <a:gd name="T44" fmla="*/ 11 w 150"/>
                <a:gd name="T45" fmla="*/ 4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103">
                  <a:moveTo>
                    <a:pt x="11" y="46"/>
                  </a:moveTo>
                  <a:cubicBezTo>
                    <a:pt x="7" y="39"/>
                    <a:pt x="2" y="33"/>
                    <a:pt x="0" y="24"/>
                  </a:cubicBezTo>
                  <a:cubicBezTo>
                    <a:pt x="6" y="20"/>
                    <a:pt x="2" y="11"/>
                    <a:pt x="6" y="5"/>
                  </a:cubicBezTo>
                  <a:cubicBezTo>
                    <a:pt x="17" y="4"/>
                    <a:pt x="25" y="7"/>
                    <a:pt x="29" y="17"/>
                  </a:cubicBezTo>
                  <a:cubicBezTo>
                    <a:pt x="33" y="26"/>
                    <a:pt x="41" y="29"/>
                    <a:pt x="49" y="33"/>
                  </a:cubicBezTo>
                  <a:cubicBezTo>
                    <a:pt x="55" y="36"/>
                    <a:pt x="59" y="33"/>
                    <a:pt x="60" y="26"/>
                  </a:cubicBezTo>
                  <a:cubicBezTo>
                    <a:pt x="60" y="21"/>
                    <a:pt x="58" y="17"/>
                    <a:pt x="56" y="12"/>
                  </a:cubicBezTo>
                  <a:cubicBezTo>
                    <a:pt x="54" y="9"/>
                    <a:pt x="50" y="4"/>
                    <a:pt x="56" y="0"/>
                  </a:cubicBezTo>
                  <a:cubicBezTo>
                    <a:pt x="64" y="0"/>
                    <a:pt x="67" y="6"/>
                    <a:pt x="71" y="11"/>
                  </a:cubicBezTo>
                  <a:cubicBezTo>
                    <a:pt x="75" y="16"/>
                    <a:pt x="78" y="22"/>
                    <a:pt x="80" y="28"/>
                  </a:cubicBezTo>
                  <a:cubicBezTo>
                    <a:pt x="83" y="37"/>
                    <a:pt x="89" y="42"/>
                    <a:pt x="98" y="43"/>
                  </a:cubicBezTo>
                  <a:cubicBezTo>
                    <a:pt x="107" y="45"/>
                    <a:pt x="114" y="53"/>
                    <a:pt x="124" y="52"/>
                  </a:cubicBezTo>
                  <a:cubicBezTo>
                    <a:pt x="132" y="54"/>
                    <a:pt x="137" y="47"/>
                    <a:pt x="143" y="46"/>
                  </a:cubicBezTo>
                  <a:cubicBezTo>
                    <a:pt x="144" y="46"/>
                    <a:pt x="145" y="47"/>
                    <a:pt x="146" y="47"/>
                  </a:cubicBezTo>
                  <a:cubicBezTo>
                    <a:pt x="150" y="52"/>
                    <a:pt x="146" y="56"/>
                    <a:pt x="142" y="59"/>
                  </a:cubicBezTo>
                  <a:cubicBezTo>
                    <a:pt x="137" y="63"/>
                    <a:pt x="131" y="67"/>
                    <a:pt x="126" y="71"/>
                  </a:cubicBezTo>
                  <a:cubicBezTo>
                    <a:pt x="118" y="75"/>
                    <a:pt x="113" y="81"/>
                    <a:pt x="110" y="89"/>
                  </a:cubicBezTo>
                  <a:cubicBezTo>
                    <a:pt x="108" y="92"/>
                    <a:pt x="107" y="96"/>
                    <a:pt x="103" y="98"/>
                  </a:cubicBezTo>
                  <a:cubicBezTo>
                    <a:pt x="95" y="103"/>
                    <a:pt x="87" y="99"/>
                    <a:pt x="79" y="99"/>
                  </a:cubicBezTo>
                  <a:cubicBezTo>
                    <a:pt x="66" y="98"/>
                    <a:pt x="56" y="91"/>
                    <a:pt x="47" y="81"/>
                  </a:cubicBezTo>
                  <a:cubicBezTo>
                    <a:pt x="40" y="72"/>
                    <a:pt x="32" y="63"/>
                    <a:pt x="21" y="57"/>
                  </a:cubicBezTo>
                  <a:cubicBezTo>
                    <a:pt x="20" y="57"/>
                    <a:pt x="19" y="57"/>
                    <a:pt x="17" y="56"/>
                  </a:cubicBezTo>
                  <a:cubicBezTo>
                    <a:pt x="13" y="54"/>
                    <a:pt x="10" y="51"/>
                    <a:pt x="11" y="46"/>
                  </a:cubicBezTo>
                  <a:close/>
                </a:path>
              </a:pathLst>
            </a:custGeom>
            <a:solidFill>
              <a:srgbClr val="B7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3" name="Freeform 22"/>
            <p:cNvSpPr/>
            <p:nvPr/>
          </p:nvSpPr>
          <p:spPr bwMode="auto">
            <a:xfrm>
              <a:off x="7577" y="3501"/>
              <a:ext cx="117" cy="226"/>
            </a:xfrm>
            <a:custGeom>
              <a:avLst/>
              <a:gdLst>
                <a:gd name="T0" fmla="*/ 4 w 78"/>
                <a:gd name="T1" fmla="*/ 93 h 151"/>
                <a:gd name="T2" fmla="*/ 4 w 78"/>
                <a:gd name="T3" fmla="*/ 45 h 151"/>
                <a:gd name="T4" fmla="*/ 10 w 78"/>
                <a:gd name="T5" fmla="*/ 9 h 151"/>
                <a:gd name="T6" fmla="*/ 78 w 78"/>
                <a:gd name="T7" fmla="*/ 7 h 151"/>
                <a:gd name="T8" fmla="*/ 77 w 78"/>
                <a:gd name="T9" fmla="*/ 12 h 151"/>
                <a:gd name="T10" fmla="*/ 76 w 78"/>
                <a:gd name="T11" fmla="*/ 14 h 151"/>
                <a:gd name="T12" fmla="*/ 74 w 78"/>
                <a:gd name="T13" fmla="*/ 18 h 151"/>
                <a:gd name="T14" fmla="*/ 72 w 78"/>
                <a:gd name="T15" fmla="*/ 22 h 151"/>
                <a:gd name="T16" fmla="*/ 70 w 78"/>
                <a:gd name="T17" fmla="*/ 26 h 151"/>
                <a:gd name="T18" fmla="*/ 68 w 78"/>
                <a:gd name="T19" fmla="*/ 30 h 151"/>
                <a:gd name="T20" fmla="*/ 66 w 78"/>
                <a:gd name="T21" fmla="*/ 34 h 151"/>
                <a:gd name="T22" fmla="*/ 64 w 78"/>
                <a:gd name="T23" fmla="*/ 39 h 151"/>
                <a:gd name="T24" fmla="*/ 62 w 78"/>
                <a:gd name="T25" fmla="*/ 43 h 151"/>
                <a:gd name="T26" fmla="*/ 60 w 78"/>
                <a:gd name="T27" fmla="*/ 47 h 151"/>
                <a:gd name="T28" fmla="*/ 58 w 78"/>
                <a:gd name="T29" fmla="*/ 51 h 151"/>
                <a:gd name="T30" fmla="*/ 56 w 78"/>
                <a:gd name="T31" fmla="*/ 55 h 151"/>
                <a:gd name="T32" fmla="*/ 54 w 78"/>
                <a:gd name="T33" fmla="*/ 59 h 151"/>
                <a:gd name="T34" fmla="*/ 52 w 78"/>
                <a:gd name="T35" fmla="*/ 62 h 151"/>
                <a:gd name="T36" fmla="*/ 51 w 78"/>
                <a:gd name="T37" fmla="*/ 64 h 151"/>
                <a:gd name="T38" fmla="*/ 49 w 78"/>
                <a:gd name="T39" fmla="*/ 68 h 151"/>
                <a:gd name="T40" fmla="*/ 47 w 78"/>
                <a:gd name="T41" fmla="*/ 70 h 151"/>
                <a:gd name="T42" fmla="*/ 45 w 78"/>
                <a:gd name="T43" fmla="*/ 74 h 151"/>
                <a:gd name="T44" fmla="*/ 43 w 78"/>
                <a:gd name="T45" fmla="*/ 78 h 151"/>
                <a:gd name="T46" fmla="*/ 41 w 78"/>
                <a:gd name="T47" fmla="*/ 80 h 151"/>
                <a:gd name="T48" fmla="*/ 39 w 78"/>
                <a:gd name="T49" fmla="*/ 83 h 151"/>
                <a:gd name="T50" fmla="*/ 37 w 78"/>
                <a:gd name="T51" fmla="*/ 87 h 151"/>
                <a:gd name="T52" fmla="*/ 35 w 78"/>
                <a:gd name="T53" fmla="*/ 93 h 151"/>
                <a:gd name="T54" fmla="*/ 33 w 78"/>
                <a:gd name="T55" fmla="*/ 97 h 151"/>
                <a:gd name="T56" fmla="*/ 31 w 78"/>
                <a:gd name="T57" fmla="*/ 103 h 151"/>
                <a:gd name="T58" fmla="*/ 29 w 78"/>
                <a:gd name="T59" fmla="*/ 108 h 151"/>
                <a:gd name="T60" fmla="*/ 28 w 78"/>
                <a:gd name="T61" fmla="*/ 112 h 151"/>
                <a:gd name="T62" fmla="*/ 26 w 78"/>
                <a:gd name="T63" fmla="*/ 118 h 151"/>
                <a:gd name="T64" fmla="*/ 24 w 78"/>
                <a:gd name="T65" fmla="*/ 122 h 151"/>
                <a:gd name="T66" fmla="*/ 22 w 78"/>
                <a:gd name="T67" fmla="*/ 126 h 151"/>
                <a:gd name="T68" fmla="*/ 20 w 78"/>
                <a:gd name="T69" fmla="*/ 130 h 151"/>
                <a:gd name="T70" fmla="*/ 18 w 78"/>
                <a:gd name="T71" fmla="*/ 133 h 151"/>
                <a:gd name="T72" fmla="*/ 16 w 78"/>
                <a:gd name="T73" fmla="*/ 137 h 151"/>
                <a:gd name="T74" fmla="*/ 14 w 78"/>
                <a:gd name="T75" fmla="*/ 139 h 151"/>
                <a:gd name="T76" fmla="*/ 12 w 78"/>
                <a:gd name="T77" fmla="*/ 143 h 151"/>
                <a:gd name="T78" fmla="*/ 10 w 78"/>
                <a:gd name="T79" fmla="*/ 147 h 151"/>
                <a:gd name="T80" fmla="*/ 7 w 78"/>
                <a:gd name="T81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" h="151">
                  <a:moveTo>
                    <a:pt x="7" y="150"/>
                  </a:moveTo>
                  <a:cubicBezTo>
                    <a:pt x="9" y="131"/>
                    <a:pt x="7" y="112"/>
                    <a:pt x="4" y="93"/>
                  </a:cubicBezTo>
                  <a:cubicBezTo>
                    <a:pt x="4" y="88"/>
                    <a:pt x="4" y="83"/>
                    <a:pt x="4" y="78"/>
                  </a:cubicBezTo>
                  <a:cubicBezTo>
                    <a:pt x="0" y="67"/>
                    <a:pt x="4" y="56"/>
                    <a:pt x="4" y="45"/>
                  </a:cubicBezTo>
                  <a:cubicBezTo>
                    <a:pt x="4" y="38"/>
                    <a:pt x="3" y="32"/>
                    <a:pt x="2" y="25"/>
                  </a:cubicBezTo>
                  <a:cubicBezTo>
                    <a:pt x="1" y="18"/>
                    <a:pt x="2" y="12"/>
                    <a:pt x="10" y="9"/>
                  </a:cubicBezTo>
                  <a:cubicBezTo>
                    <a:pt x="26" y="5"/>
                    <a:pt x="43" y="0"/>
                    <a:pt x="60" y="1"/>
                  </a:cubicBezTo>
                  <a:cubicBezTo>
                    <a:pt x="67" y="1"/>
                    <a:pt x="73" y="1"/>
                    <a:pt x="78" y="7"/>
                  </a:cubicBezTo>
                  <a:cubicBezTo>
                    <a:pt x="78" y="8"/>
                    <a:pt x="78" y="9"/>
                    <a:pt x="78" y="11"/>
                  </a:cubicBezTo>
                  <a:cubicBezTo>
                    <a:pt x="77" y="11"/>
                    <a:pt x="77" y="11"/>
                    <a:pt x="77" y="12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5"/>
                    <a:pt x="75" y="17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9"/>
                    <a:pt x="73" y="21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1" y="23"/>
                    <a:pt x="71" y="25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7"/>
                    <a:pt x="69" y="29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7" y="31"/>
                    <a:pt x="67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4" y="35"/>
                    <a:pt x="66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0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4"/>
                    <a:pt x="61" y="46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8"/>
                    <a:pt x="59" y="50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2"/>
                    <a:pt x="57" y="54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6"/>
                    <a:pt x="56" y="58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60"/>
                    <a:pt x="54" y="61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3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9" y="65"/>
                    <a:pt x="50" y="67"/>
                    <a:pt x="48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9"/>
                    <a:pt x="47" y="69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5" y="71"/>
                    <a:pt x="46" y="73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5"/>
                    <a:pt x="44" y="77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0" y="81"/>
                    <a:pt x="40" y="83"/>
                    <a:pt x="39" y="84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8" y="85"/>
                    <a:pt x="38" y="86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6" y="88"/>
                    <a:pt x="36" y="90"/>
                    <a:pt x="35" y="91"/>
                  </a:cubicBezTo>
                  <a:cubicBezTo>
                    <a:pt x="35" y="92"/>
                    <a:pt x="35" y="92"/>
                    <a:pt x="35" y="93"/>
                  </a:cubicBezTo>
                  <a:cubicBezTo>
                    <a:pt x="34" y="94"/>
                    <a:pt x="34" y="96"/>
                    <a:pt x="33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2" y="98"/>
                    <a:pt x="33" y="101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4"/>
                    <a:pt x="31" y="105"/>
                    <a:pt x="30" y="107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28" y="109"/>
                    <a:pt x="29" y="111"/>
                    <a:pt x="27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6" y="114"/>
                    <a:pt x="27" y="117"/>
                    <a:pt x="25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19"/>
                    <a:pt x="25" y="121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3"/>
                    <a:pt x="23" y="125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1" y="127"/>
                    <a:pt x="21" y="129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1"/>
                    <a:pt x="19" y="132"/>
                    <a:pt x="18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7" y="134"/>
                    <a:pt x="17" y="136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9"/>
                    <a:pt x="14" y="139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3" y="140"/>
                    <a:pt x="13" y="142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6"/>
                    <a:pt x="10" y="147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9" y="148"/>
                    <a:pt x="10" y="150"/>
                    <a:pt x="8" y="151"/>
                  </a:cubicBezTo>
                  <a:cubicBezTo>
                    <a:pt x="8" y="151"/>
                    <a:pt x="7" y="150"/>
                    <a:pt x="7" y="150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4" name="Freeform 23"/>
            <p:cNvSpPr/>
            <p:nvPr/>
          </p:nvSpPr>
          <p:spPr bwMode="auto">
            <a:xfrm>
              <a:off x="6682" y="4060"/>
              <a:ext cx="279" cy="159"/>
            </a:xfrm>
            <a:custGeom>
              <a:avLst/>
              <a:gdLst>
                <a:gd name="T0" fmla="*/ 2 w 186"/>
                <a:gd name="T1" fmla="*/ 39 h 106"/>
                <a:gd name="T2" fmla="*/ 2 w 186"/>
                <a:gd name="T3" fmla="*/ 29 h 106"/>
                <a:gd name="T4" fmla="*/ 2 w 186"/>
                <a:gd name="T5" fmla="*/ 28 h 106"/>
                <a:gd name="T6" fmla="*/ 5 w 186"/>
                <a:gd name="T7" fmla="*/ 18 h 106"/>
                <a:gd name="T8" fmla="*/ 7 w 186"/>
                <a:gd name="T9" fmla="*/ 16 h 106"/>
                <a:gd name="T10" fmla="*/ 8 w 186"/>
                <a:gd name="T11" fmla="*/ 15 h 106"/>
                <a:gd name="T12" fmla="*/ 15 w 186"/>
                <a:gd name="T13" fmla="*/ 8 h 106"/>
                <a:gd name="T14" fmla="*/ 18 w 186"/>
                <a:gd name="T15" fmla="*/ 5 h 106"/>
                <a:gd name="T16" fmla="*/ 22 w 186"/>
                <a:gd name="T17" fmla="*/ 2 h 106"/>
                <a:gd name="T18" fmla="*/ 26 w 186"/>
                <a:gd name="T19" fmla="*/ 1 h 106"/>
                <a:gd name="T20" fmla="*/ 29 w 186"/>
                <a:gd name="T21" fmla="*/ 1 h 106"/>
                <a:gd name="T22" fmla="*/ 54 w 186"/>
                <a:gd name="T23" fmla="*/ 17 h 106"/>
                <a:gd name="T24" fmla="*/ 93 w 186"/>
                <a:gd name="T25" fmla="*/ 45 h 106"/>
                <a:gd name="T26" fmla="*/ 114 w 186"/>
                <a:gd name="T27" fmla="*/ 60 h 106"/>
                <a:gd name="T28" fmla="*/ 117 w 186"/>
                <a:gd name="T29" fmla="*/ 75 h 106"/>
                <a:gd name="T30" fmla="*/ 119 w 186"/>
                <a:gd name="T31" fmla="*/ 83 h 106"/>
                <a:gd name="T32" fmla="*/ 152 w 186"/>
                <a:gd name="T33" fmla="*/ 81 h 106"/>
                <a:gd name="T34" fmla="*/ 163 w 186"/>
                <a:gd name="T35" fmla="*/ 66 h 106"/>
                <a:gd name="T36" fmla="*/ 181 w 186"/>
                <a:gd name="T37" fmla="*/ 71 h 106"/>
                <a:gd name="T38" fmla="*/ 186 w 186"/>
                <a:gd name="T39" fmla="*/ 79 h 106"/>
                <a:gd name="T40" fmla="*/ 180 w 186"/>
                <a:gd name="T41" fmla="*/ 87 h 106"/>
                <a:gd name="T42" fmla="*/ 98 w 186"/>
                <a:gd name="T43" fmla="*/ 103 h 106"/>
                <a:gd name="T44" fmla="*/ 67 w 186"/>
                <a:gd name="T45" fmla="*/ 100 h 106"/>
                <a:gd name="T46" fmla="*/ 44 w 186"/>
                <a:gd name="T47" fmla="*/ 77 h 106"/>
                <a:gd name="T48" fmla="*/ 53 w 186"/>
                <a:gd name="T49" fmla="*/ 68 h 106"/>
                <a:gd name="T50" fmla="*/ 56 w 186"/>
                <a:gd name="T51" fmla="*/ 58 h 106"/>
                <a:gd name="T52" fmla="*/ 16 w 186"/>
                <a:gd name="T53" fmla="*/ 42 h 106"/>
                <a:gd name="T54" fmla="*/ 2 w 186"/>
                <a:gd name="T55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106">
                  <a:moveTo>
                    <a:pt x="2" y="39"/>
                  </a:moveTo>
                  <a:cubicBezTo>
                    <a:pt x="0" y="36"/>
                    <a:pt x="2" y="33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4"/>
                    <a:pt x="3" y="21"/>
                    <a:pt x="5" y="18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11" y="13"/>
                    <a:pt x="13" y="11"/>
                    <a:pt x="15" y="8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1" y="3"/>
                    <a:pt x="22" y="2"/>
                  </a:cubicBezTo>
                  <a:cubicBezTo>
                    <a:pt x="23" y="1"/>
                    <a:pt x="24" y="1"/>
                    <a:pt x="26" y="1"/>
                  </a:cubicBezTo>
                  <a:cubicBezTo>
                    <a:pt x="27" y="0"/>
                    <a:pt x="28" y="1"/>
                    <a:pt x="29" y="1"/>
                  </a:cubicBezTo>
                  <a:cubicBezTo>
                    <a:pt x="39" y="2"/>
                    <a:pt x="47" y="10"/>
                    <a:pt x="54" y="17"/>
                  </a:cubicBezTo>
                  <a:cubicBezTo>
                    <a:pt x="66" y="28"/>
                    <a:pt x="79" y="37"/>
                    <a:pt x="93" y="45"/>
                  </a:cubicBezTo>
                  <a:cubicBezTo>
                    <a:pt x="101" y="49"/>
                    <a:pt x="108" y="55"/>
                    <a:pt x="114" y="60"/>
                  </a:cubicBezTo>
                  <a:cubicBezTo>
                    <a:pt x="120" y="64"/>
                    <a:pt x="122" y="70"/>
                    <a:pt x="117" y="75"/>
                  </a:cubicBezTo>
                  <a:cubicBezTo>
                    <a:pt x="113" y="80"/>
                    <a:pt x="115" y="81"/>
                    <a:pt x="119" y="83"/>
                  </a:cubicBezTo>
                  <a:cubicBezTo>
                    <a:pt x="131" y="86"/>
                    <a:pt x="141" y="85"/>
                    <a:pt x="152" y="81"/>
                  </a:cubicBezTo>
                  <a:cubicBezTo>
                    <a:pt x="160" y="78"/>
                    <a:pt x="158" y="70"/>
                    <a:pt x="163" y="66"/>
                  </a:cubicBezTo>
                  <a:cubicBezTo>
                    <a:pt x="169" y="66"/>
                    <a:pt x="175" y="68"/>
                    <a:pt x="181" y="71"/>
                  </a:cubicBezTo>
                  <a:cubicBezTo>
                    <a:pt x="184" y="73"/>
                    <a:pt x="186" y="75"/>
                    <a:pt x="186" y="79"/>
                  </a:cubicBezTo>
                  <a:cubicBezTo>
                    <a:pt x="186" y="84"/>
                    <a:pt x="183" y="85"/>
                    <a:pt x="180" y="87"/>
                  </a:cubicBezTo>
                  <a:cubicBezTo>
                    <a:pt x="154" y="98"/>
                    <a:pt x="126" y="101"/>
                    <a:pt x="98" y="103"/>
                  </a:cubicBezTo>
                  <a:cubicBezTo>
                    <a:pt x="87" y="104"/>
                    <a:pt x="77" y="106"/>
                    <a:pt x="67" y="100"/>
                  </a:cubicBezTo>
                  <a:cubicBezTo>
                    <a:pt x="58" y="94"/>
                    <a:pt x="47" y="89"/>
                    <a:pt x="44" y="77"/>
                  </a:cubicBezTo>
                  <a:cubicBezTo>
                    <a:pt x="45" y="72"/>
                    <a:pt x="49" y="69"/>
                    <a:pt x="53" y="68"/>
                  </a:cubicBezTo>
                  <a:cubicBezTo>
                    <a:pt x="59" y="66"/>
                    <a:pt x="58" y="63"/>
                    <a:pt x="56" y="58"/>
                  </a:cubicBezTo>
                  <a:cubicBezTo>
                    <a:pt x="49" y="45"/>
                    <a:pt x="31" y="37"/>
                    <a:pt x="16" y="42"/>
                  </a:cubicBezTo>
                  <a:cubicBezTo>
                    <a:pt x="11" y="44"/>
                    <a:pt x="6" y="45"/>
                    <a:pt x="2" y="39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5" name="Freeform 24"/>
            <p:cNvSpPr/>
            <p:nvPr/>
          </p:nvSpPr>
          <p:spPr bwMode="auto">
            <a:xfrm>
              <a:off x="7810" y="2649"/>
              <a:ext cx="123" cy="238"/>
            </a:xfrm>
            <a:custGeom>
              <a:avLst/>
              <a:gdLst>
                <a:gd name="T0" fmla="*/ 82 w 82"/>
                <a:gd name="T1" fmla="*/ 97 h 159"/>
                <a:gd name="T2" fmla="*/ 82 w 82"/>
                <a:gd name="T3" fmla="*/ 120 h 159"/>
                <a:gd name="T4" fmla="*/ 76 w 82"/>
                <a:gd name="T5" fmla="*/ 129 h 159"/>
                <a:gd name="T6" fmla="*/ 55 w 82"/>
                <a:gd name="T7" fmla="*/ 142 h 159"/>
                <a:gd name="T8" fmla="*/ 47 w 82"/>
                <a:gd name="T9" fmla="*/ 143 h 159"/>
                <a:gd name="T10" fmla="*/ 37 w 82"/>
                <a:gd name="T11" fmla="*/ 142 h 159"/>
                <a:gd name="T12" fmla="*/ 38 w 82"/>
                <a:gd name="T13" fmla="*/ 157 h 159"/>
                <a:gd name="T14" fmla="*/ 28 w 82"/>
                <a:gd name="T15" fmla="*/ 155 h 159"/>
                <a:gd name="T16" fmla="*/ 11 w 82"/>
                <a:gd name="T17" fmla="*/ 147 h 159"/>
                <a:gd name="T18" fmla="*/ 1 w 82"/>
                <a:gd name="T19" fmla="*/ 132 h 159"/>
                <a:gd name="T20" fmla="*/ 0 w 82"/>
                <a:gd name="T21" fmla="*/ 129 h 159"/>
                <a:gd name="T22" fmla="*/ 5 w 82"/>
                <a:gd name="T23" fmla="*/ 84 h 159"/>
                <a:gd name="T24" fmla="*/ 6 w 82"/>
                <a:gd name="T25" fmla="*/ 76 h 159"/>
                <a:gd name="T26" fmla="*/ 8 w 82"/>
                <a:gd name="T27" fmla="*/ 71 h 159"/>
                <a:gd name="T28" fmla="*/ 5 w 82"/>
                <a:gd name="T29" fmla="*/ 62 h 159"/>
                <a:gd name="T30" fmla="*/ 5 w 82"/>
                <a:gd name="T31" fmla="*/ 59 h 159"/>
                <a:gd name="T32" fmla="*/ 19 w 82"/>
                <a:gd name="T33" fmla="*/ 44 h 159"/>
                <a:gd name="T34" fmla="*/ 59 w 82"/>
                <a:gd name="T35" fmla="*/ 23 h 159"/>
                <a:gd name="T36" fmla="*/ 75 w 82"/>
                <a:gd name="T37" fmla="*/ 6 h 159"/>
                <a:gd name="T38" fmla="*/ 82 w 82"/>
                <a:gd name="T39" fmla="*/ 1 h 159"/>
                <a:gd name="T40" fmla="*/ 82 w 82"/>
                <a:gd name="T41" fmla="*/ 39 h 159"/>
                <a:gd name="T42" fmla="*/ 57 w 82"/>
                <a:gd name="T43" fmla="*/ 53 h 159"/>
                <a:gd name="T44" fmla="*/ 51 w 82"/>
                <a:gd name="T45" fmla="*/ 55 h 159"/>
                <a:gd name="T46" fmla="*/ 37 w 82"/>
                <a:gd name="T47" fmla="*/ 74 h 159"/>
                <a:gd name="T48" fmla="*/ 34 w 82"/>
                <a:gd name="T49" fmla="*/ 93 h 159"/>
                <a:gd name="T50" fmla="*/ 41 w 82"/>
                <a:gd name="T51" fmla="*/ 99 h 159"/>
                <a:gd name="T52" fmla="*/ 73 w 82"/>
                <a:gd name="T53" fmla="*/ 93 h 159"/>
                <a:gd name="T54" fmla="*/ 82 w 82"/>
                <a:gd name="T55" fmla="*/ 9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159">
                  <a:moveTo>
                    <a:pt x="82" y="97"/>
                  </a:moveTo>
                  <a:cubicBezTo>
                    <a:pt x="82" y="104"/>
                    <a:pt x="82" y="112"/>
                    <a:pt x="82" y="120"/>
                  </a:cubicBezTo>
                  <a:cubicBezTo>
                    <a:pt x="80" y="123"/>
                    <a:pt x="79" y="127"/>
                    <a:pt x="76" y="129"/>
                  </a:cubicBezTo>
                  <a:cubicBezTo>
                    <a:pt x="68" y="132"/>
                    <a:pt x="64" y="142"/>
                    <a:pt x="55" y="142"/>
                  </a:cubicBezTo>
                  <a:cubicBezTo>
                    <a:pt x="52" y="142"/>
                    <a:pt x="50" y="141"/>
                    <a:pt x="47" y="143"/>
                  </a:cubicBezTo>
                  <a:cubicBezTo>
                    <a:pt x="44" y="145"/>
                    <a:pt x="41" y="145"/>
                    <a:pt x="37" y="142"/>
                  </a:cubicBezTo>
                  <a:cubicBezTo>
                    <a:pt x="40" y="147"/>
                    <a:pt x="43" y="152"/>
                    <a:pt x="38" y="157"/>
                  </a:cubicBezTo>
                  <a:cubicBezTo>
                    <a:pt x="34" y="159"/>
                    <a:pt x="31" y="157"/>
                    <a:pt x="28" y="155"/>
                  </a:cubicBezTo>
                  <a:cubicBezTo>
                    <a:pt x="23" y="152"/>
                    <a:pt x="17" y="149"/>
                    <a:pt x="11" y="147"/>
                  </a:cubicBezTo>
                  <a:cubicBezTo>
                    <a:pt x="4" y="145"/>
                    <a:pt x="2" y="139"/>
                    <a:pt x="1" y="132"/>
                  </a:cubicBezTo>
                  <a:cubicBezTo>
                    <a:pt x="0" y="131"/>
                    <a:pt x="0" y="130"/>
                    <a:pt x="0" y="129"/>
                  </a:cubicBezTo>
                  <a:cubicBezTo>
                    <a:pt x="4" y="114"/>
                    <a:pt x="2" y="99"/>
                    <a:pt x="5" y="84"/>
                  </a:cubicBezTo>
                  <a:cubicBezTo>
                    <a:pt x="5" y="81"/>
                    <a:pt x="5" y="79"/>
                    <a:pt x="6" y="76"/>
                  </a:cubicBezTo>
                  <a:cubicBezTo>
                    <a:pt x="7" y="75"/>
                    <a:pt x="8" y="73"/>
                    <a:pt x="8" y="71"/>
                  </a:cubicBezTo>
                  <a:cubicBezTo>
                    <a:pt x="9" y="67"/>
                    <a:pt x="6" y="65"/>
                    <a:pt x="5" y="62"/>
                  </a:cubicBezTo>
                  <a:cubicBezTo>
                    <a:pt x="5" y="61"/>
                    <a:pt x="5" y="60"/>
                    <a:pt x="5" y="59"/>
                  </a:cubicBezTo>
                  <a:cubicBezTo>
                    <a:pt x="6" y="51"/>
                    <a:pt x="12" y="46"/>
                    <a:pt x="19" y="44"/>
                  </a:cubicBezTo>
                  <a:cubicBezTo>
                    <a:pt x="34" y="39"/>
                    <a:pt x="47" y="32"/>
                    <a:pt x="59" y="23"/>
                  </a:cubicBezTo>
                  <a:cubicBezTo>
                    <a:pt x="66" y="18"/>
                    <a:pt x="70" y="12"/>
                    <a:pt x="75" y="6"/>
                  </a:cubicBezTo>
                  <a:cubicBezTo>
                    <a:pt x="77" y="4"/>
                    <a:pt x="77" y="0"/>
                    <a:pt x="82" y="1"/>
                  </a:cubicBezTo>
                  <a:cubicBezTo>
                    <a:pt x="82" y="13"/>
                    <a:pt x="82" y="26"/>
                    <a:pt x="82" y="39"/>
                  </a:cubicBezTo>
                  <a:cubicBezTo>
                    <a:pt x="74" y="45"/>
                    <a:pt x="65" y="48"/>
                    <a:pt x="57" y="53"/>
                  </a:cubicBezTo>
                  <a:cubicBezTo>
                    <a:pt x="55" y="54"/>
                    <a:pt x="53" y="54"/>
                    <a:pt x="51" y="55"/>
                  </a:cubicBezTo>
                  <a:cubicBezTo>
                    <a:pt x="44" y="60"/>
                    <a:pt x="37" y="64"/>
                    <a:pt x="37" y="74"/>
                  </a:cubicBezTo>
                  <a:cubicBezTo>
                    <a:pt x="37" y="80"/>
                    <a:pt x="36" y="87"/>
                    <a:pt x="34" y="93"/>
                  </a:cubicBezTo>
                  <a:cubicBezTo>
                    <a:pt x="33" y="99"/>
                    <a:pt x="34" y="102"/>
                    <a:pt x="41" y="99"/>
                  </a:cubicBezTo>
                  <a:cubicBezTo>
                    <a:pt x="51" y="95"/>
                    <a:pt x="63" y="97"/>
                    <a:pt x="73" y="93"/>
                  </a:cubicBezTo>
                  <a:cubicBezTo>
                    <a:pt x="76" y="92"/>
                    <a:pt x="79" y="95"/>
                    <a:pt x="82" y="97"/>
                  </a:cubicBezTo>
                  <a:close/>
                </a:path>
              </a:pathLst>
            </a:custGeom>
            <a:solidFill>
              <a:srgbClr val="F9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6" name="Freeform 25"/>
            <p:cNvSpPr/>
            <p:nvPr/>
          </p:nvSpPr>
          <p:spPr bwMode="auto">
            <a:xfrm>
              <a:off x="7792" y="2502"/>
              <a:ext cx="142" cy="430"/>
            </a:xfrm>
            <a:custGeom>
              <a:avLst/>
              <a:gdLst>
                <a:gd name="T0" fmla="*/ 19 w 95"/>
                <a:gd name="T1" fmla="*/ 160 h 287"/>
                <a:gd name="T2" fmla="*/ 23 w 95"/>
                <a:gd name="T3" fmla="*/ 168 h 287"/>
                <a:gd name="T4" fmla="*/ 23 w 95"/>
                <a:gd name="T5" fmla="*/ 174 h 287"/>
                <a:gd name="T6" fmla="*/ 19 w 95"/>
                <a:gd name="T7" fmla="*/ 204 h 287"/>
                <a:gd name="T8" fmla="*/ 15 w 95"/>
                <a:gd name="T9" fmla="*/ 229 h 287"/>
                <a:gd name="T10" fmla="*/ 33 w 95"/>
                <a:gd name="T11" fmla="*/ 246 h 287"/>
                <a:gd name="T12" fmla="*/ 50 w 95"/>
                <a:gd name="T13" fmla="*/ 254 h 287"/>
                <a:gd name="T14" fmla="*/ 58 w 95"/>
                <a:gd name="T15" fmla="*/ 265 h 287"/>
                <a:gd name="T16" fmla="*/ 59 w 95"/>
                <a:gd name="T17" fmla="*/ 284 h 287"/>
                <a:gd name="T18" fmla="*/ 54 w 95"/>
                <a:gd name="T19" fmla="*/ 287 h 287"/>
                <a:gd name="T20" fmla="*/ 36 w 95"/>
                <a:gd name="T21" fmla="*/ 281 h 287"/>
                <a:gd name="T22" fmla="*/ 24 w 95"/>
                <a:gd name="T23" fmla="*/ 278 h 287"/>
                <a:gd name="T24" fmla="*/ 24 w 95"/>
                <a:gd name="T25" fmla="*/ 275 h 287"/>
                <a:gd name="T26" fmla="*/ 26 w 95"/>
                <a:gd name="T27" fmla="*/ 273 h 287"/>
                <a:gd name="T28" fmla="*/ 38 w 95"/>
                <a:gd name="T29" fmla="*/ 264 h 287"/>
                <a:gd name="T30" fmla="*/ 27 w 95"/>
                <a:gd name="T31" fmla="*/ 253 h 287"/>
                <a:gd name="T32" fmla="*/ 12 w 95"/>
                <a:gd name="T33" fmla="*/ 248 h 287"/>
                <a:gd name="T34" fmla="*/ 2 w 95"/>
                <a:gd name="T35" fmla="*/ 232 h 287"/>
                <a:gd name="T36" fmla="*/ 4 w 95"/>
                <a:gd name="T37" fmla="*/ 184 h 287"/>
                <a:gd name="T38" fmla="*/ 3 w 95"/>
                <a:gd name="T39" fmla="*/ 177 h 287"/>
                <a:gd name="T40" fmla="*/ 8 w 95"/>
                <a:gd name="T41" fmla="*/ 157 h 287"/>
                <a:gd name="T42" fmla="*/ 10 w 95"/>
                <a:gd name="T43" fmla="*/ 155 h 287"/>
                <a:gd name="T44" fmla="*/ 36 w 95"/>
                <a:gd name="T45" fmla="*/ 135 h 287"/>
                <a:gd name="T46" fmla="*/ 43 w 95"/>
                <a:gd name="T47" fmla="*/ 130 h 287"/>
                <a:gd name="T48" fmla="*/ 65 w 95"/>
                <a:gd name="T49" fmla="*/ 112 h 287"/>
                <a:gd name="T50" fmla="*/ 76 w 95"/>
                <a:gd name="T51" fmla="*/ 86 h 287"/>
                <a:gd name="T52" fmla="*/ 74 w 95"/>
                <a:gd name="T53" fmla="*/ 70 h 287"/>
                <a:gd name="T54" fmla="*/ 74 w 95"/>
                <a:gd name="T55" fmla="*/ 55 h 287"/>
                <a:gd name="T56" fmla="*/ 73 w 95"/>
                <a:gd name="T57" fmla="*/ 42 h 287"/>
                <a:gd name="T58" fmla="*/ 63 w 95"/>
                <a:gd name="T59" fmla="*/ 31 h 287"/>
                <a:gd name="T60" fmla="*/ 62 w 95"/>
                <a:gd name="T61" fmla="*/ 19 h 287"/>
                <a:gd name="T62" fmla="*/ 83 w 95"/>
                <a:gd name="T63" fmla="*/ 4 h 287"/>
                <a:gd name="T64" fmla="*/ 90 w 95"/>
                <a:gd name="T65" fmla="*/ 7 h 287"/>
                <a:gd name="T66" fmla="*/ 94 w 95"/>
                <a:gd name="T67" fmla="*/ 16 h 287"/>
                <a:gd name="T68" fmla="*/ 94 w 95"/>
                <a:gd name="T69" fmla="*/ 99 h 287"/>
                <a:gd name="T70" fmla="*/ 69 w 95"/>
                <a:gd name="T71" fmla="*/ 127 h 287"/>
                <a:gd name="T72" fmla="*/ 32 w 95"/>
                <a:gd name="T73" fmla="*/ 146 h 287"/>
                <a:gd name="T74" fmla="*/ 19 w 95"/>
                <a:gd name="T75" fmla="*/ 158 h 287"/>
                <a:gd name="T76" fmla="*/ 18 w 95"/>
                <a:gd name="T77" fmla="*/ 160 h 287"/>
                <a:gd name="T78" fmla="*/ 19 w 95"/>
                <a:gd name="T79" fmla="*/ 1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287">
                  <a:moveTo>
                    <a:pt x="19" y="160"/>
                  </a:moveTo>
                  <a:cubicBezTo>
                    <a:pt x="22" y="162"/>
                    <a:pt x="24" y="164"/>
                    <a:pt x="23" y="168"/>
                  </a:cubicBezTo>
                  <a:cubicBezTo>
                    <a:pt x="20" y="170"/>
                    <a:pt x="21" y="172"/>
                    <a:pt x="23" y="174"/>
                  </a:cubicBezTo>
                  <a:cubicBezTo>
                    <a:pt x="21" y="184"/>
                    <a:pt x="19" y="194"/>
                    <a:pt x="19" y="204"/>
                  </a:cubicBezTo>
                  <a:cubicBezTo>
                    <a:pt x="19" y="213"/>
                    <a:pt x="18" y="221"/>
                    <a:pt x="15" y="229"/>
                  </a:cubicBezTo>
                  <a:cubicBezTo>
                    <a:pt x="18" y="238"/>
                    <a:pt x="24" y="243"/>
                    <a:pt x="33" y="246"/>
                  </a:cubicBezTo>
                  <a:cubicBezTo>
                    <a:pt x="39" y="247"/>
                    <a:pt x="44" y="251"/>
                    <a:pt x="50" y="254"/>
                  </a:cubicBezTo>
                  <a:cubicBezTo>
                    <a:pt x="56" y="255"/>
                    <a:pt x="57" y="260"/>
                    <a:pt x="58" y="265"/>
                  </a:cubicBezTo>
                  <a:cubicBezTo>
                    <a:pt x="60" y="271"/>
                    <a:pt x="60" y="278"/>
                    <a:pt x="59" y="284"/>
                  </a:cubicBezTo>
                  <a:cubicBezTo>
                    <a:pt x="58" y="286"/>
                    <a:pt x="56" y="287"/>
                    <a:pt x="54" y="287"/>
                  </a:cubicBezTo>
                  <a:cubicBezTo>
                    <a:pt x="50" y="281"/>
                    <a:pt x="45" y="278"/>
                    <a:pt x="36" y="281"/>
                  </a:cubicBezTo>
                  <a:cubicBezTo>
                    <a:pt x="32" y="282"/>
                    <a:pt x="28" y="282"/>
                    <a:pt x="24" y="278"/>
                  </a:cubicBezTo>
                  <a:cubicBezTo>
                    <a:pt x="24" y="277"/>
                    <a:pt x="24" y="276"/>
                    <a:pt x="24" y="275"/>
                  </a:cubicBezTo>
                  <a:cubicBezTo>
                    <a:pt x="25" y="274"/>
                    <a:pt x="25" y="273"/>
                    <a:pt x="26" y="273"/>
                  </a:cubicBezTo>
                  <a:cubicBezTo>
                    <a:pt x="32" y="271"/>
                    <a:pt x="38" y="270"/>
                    <a:pt x="38" y="264"/>
                  </a:cubicBezTo>
                  <a:cubicBezTo>
                    <a:pt x="38" y="257"/>
                    <a:pt x="32" y="255"/>
                    <a:pt x="27" y="253"/>
                  </a:cubicBezTo>
                  <a:cubicBezTo>
                    <a:pt x="22" y="251"/>
                    <a:pt x="17" y="251"/>
                    <a:pt x="12" y="248"/>
                  </a:cubicBezTo>
                  <a:cubicBezTo>
                    <a:pt x="5" y="245"/>
                    <a:pt x="1" y="240"/>
                    <a:pt x="2" y="232"/>
                  </a:cubicBezTo>
                  <a:cubicBezTo>
                    <a:pt x="3" y="216"/>
                    <a:pt x="0" y="200"/>
                    <a:pt x="4" y="184"/>
                  </a:cubicBezTo>
                  <a:cubicBezTo>
                    <a:pt x="4" y="182"/>
                    <a:pt x="4" y="179"/>
                    <a:pt x="3" y="177"/>
                  </a:cubicBezTo>
                  <a:cubicBezTo>
                    <a:pt x="0" y="169"/>
                    <a:pt x="1" y="163"/>
                    <a:pt x="8" y="157"/>
                  </a:cubicBezTo>
                  <a:cubicBezTo>
                    <a:pt x="8" y="157"/>
                    <a:pt x="9" y="156"/>
                    <a:pt x="10" y="155"/>
                  </a:cubicBezTo>
                  <a:cubicBezTo>
                    <a:pt x="12" y="140"/>
                    <a:pt x="25" y="138"/>
                    <a:pt x="36" y="135"/>
                  </a:cubicBezTo>
                  <a:cubicBezTo>
                    <a:pt x="38" y="133"/>
                    <a:pt x="41" y="131"/>
                    <a:pt x="43" y="130"/>
                  </a:cubicBezTo>
                  <a:cubicBezTo>
                    <a:pt x="53" y="127"/>
                    <a:pt x="58" y="119"/>
                    <a:pt x="65" y="112"/>
                  </a:cubicBezTo>
                  <a:cubicBezTo>
                    <a:pt x="71" y="104"/>
                    <a:pt x="73" y="95"/>
                    <a:pt x="76" y="86"/>
                  </a:cubicBezTo>
                  <a:cubicBezTo>
                    <a:pt x="78" y="80"/>
                    <a:pt x="76" y="75"/>
                    <a:pt x="74" y="70"/>
                  </a:cubicBezTo>
                  <a:cubicBezTo>
                    <a:pt x="72" y="65"/>
                    <a:pt x="70" y="60"/>
                    <a:pt x="74" y="55"/>
                  </a:cubicBezTo>
                  <a:cubicBezTo>
                    <a:pt x="77" y="51"/>
                    <a:pt x="76" y="46"/>
                    <a:pt x="73" y="42"/>
                  </a:cubicBezTo>
                  <a:cubicBezTo>
                    <a:pt x="69" y="39"/>
                    <a:pt x="67" y="34"/>
                    <a:pt x="63" y="31"/>
                  </a:cubicBezTo>
                  <a:cubicBezTo>
                    <a:pt x="58" y="27"/>
                    <a:pt x="58" y="22"/>
                    <a:pt x="62" y="19"/>
                  </a:cubicBezTo>
                  <a:cubicBezTo>
                    <a:pt x="69" y="13"/>
                    <a:pt x="76" y="8"/>
                    <a:pt x="83" y="4"/>
                  </a:cubicBezTo>
                  <a:cubicBezTo>
                    <a:pt x="87" y="0"/>
                    <a:pt x="89" y="1"/>
                    <a:pt x="90" y="7"/>
                  </a:cubicBezTo>
                  <a:cubicBezTo>
                    <a:pt x="90" y="10"/>
                    <a:pt x="91" y="13"/>
                    <a:pt x="94" y="16"/>
                  </a:cubicBezTo>
                  <a:cubicBezTo>
                    <a:pt x="94" y="44"/>
                    <a:pt x="95" y="71"/>
                    <a:pt x="94" y="99"/>
                  </a:cubicBezTo>
                  <a:cubicBezTo>
                    <a:pt x="88" y="111"/>
                    <a:pt x="80" y="119"/>
                    <a:pt x="69" y="127"/>
                  </a:cubicBezTo>
                  <a:cubicBezTo>
                    <a:pt x="58" y="135"/>
                    <a:pt x="45" y="142"/>
                    <a:pt x="32" y="146"/>
                  </a:cubicBezTo>
                  <a:cubicBezTo>
                    <a:pt x="25" y="148"/>
                    <a:pt x="22" y="153"/>
                    <a:pt x="19" y="158"/>
                  </a:cubicBezTo>
                  <a:cubicBezTo>
                    <a:pt x="18" y="158"/>
                    <a:pt x="18" y="159"/>
                    <a:pt x="18" y="160"/>
                  </a:cubicBezTo>
                  <a:cubicBezTo>
                    <a:pt x="18" y="160"/>
                    <a:pt x="19" y="160"/>
                    <a:pt x="19" y="160"/>
                  </a:cubicBezTo>
                  <a:close/>
                </a:path>
              </a:pathLst>
            </a:custGeom>
            <a:solidFill>
              <a:srgbClr val="FA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7" name="Freeform 26"/>
            <p:cNvSpPr/>
            <p:nvPr/>
          </p:nvSpPr>
          <p:spPr bwMode="auto">
            <a:xfrm>
              <a:off x="5554" y="991"/>
              <a:ext cx="127" cy="182"/>
            </a:xfrm>
            <a:custGeom>
              <a:avLst/>
              <a:gdLst>
                <a:gd name="T0" fmla="*/ 9 w 85"/>
                <a:gd name="T1" fmla="*/ 100 h 121"/>
                <a:gd name="T2" fmla="*/ 3 w 85"/>
                <a:gd name="T3" fmla="*/ 83 h 121"/>
                <a:gd name="T4" fmla="*/ 8 w 85"/>
                <a:gd name="T5" fmla="*/ 41 h 121"/>
                <a:gd name="T6" fmla="*/ 12 w 85"/>
                <a:gd name="T7" fmla="*/ 35 h 121"/>
                <a:gd name="T8" fmla="*/ 14 w 85"/>
                <a:gd name="T9" fmla="*/ 33 h 121"/>
                <a:gd name="T10" fmla="*/ 15 w 85"/>
                <a:gd name="T11" fmla="*/ 32 h 121"/>
                <a:gd name="T12" fmla="*/ 17 w 85"/>
                <a:gd name="T13" fmla="*/ 31 h 121"/>
                <a:gd name="T14" fmla="*/ 20 w 85"/>
                <a:gd name="T15" fmla="*/ 29 h 121"/>
                <a:gd name="T16" fmla="*/ 61 w 85"/>
                <a:gd name="T17" fmla="*/ 5 h 121"/>
                <a:gd name="T18" fmla="*/ 69 w 85"/>
                <a:gd name="T19" fmla="*/ 2 h 121"/>
                <a:gd name="T20" fmla="*/ 80 w 85"/>
                <a:gd name="T21" fmla="*/ 1 h 121"/>
                <a:gd name="T22" fmla="*/ 85 w 85"/>
                <a:gd name="T23" fmla="*/ 8 h 121"/>
                <a:gd name="T24" fmla="*/ 83 w 85"/>
                <a:gd name="T25" fmla="*/ 13 h 121"/>
                <a:gd name="T26" fmla="*/ 80 w 85"/>
                <a:gd name="T27" fmla="*/ 16 h 121"/>
                <a:gd name="T28" fmla="*/ 77 w 85"/>
                <a:gd name="T29" fmla="*/ 17 h 121"/>
                <a:gd name="T30" fmla="*/ 63 w 85"/>
                <a:gd name="T31" fmla="*/ 30 h 121"/>
                <a:gd name="T32" fmla="*/ 60 w 85"/>
                <a:gd name="T33" fmla="*/ 42 h 121"/>
                <a:gd name="T34" fmla="*/ 63 w 85"/>
                <a:gd name="T35" fmla="*/ 75 h 121"/>
                <a:gd name="T36" fmla="*/ 71 w 85"/>
                <a:gd name="T37" fmla="*/ 90 h 121"/>
                <a:gd name="T38" fmla="*/ 62 w 85"/>
                <a:gd name="T39" fmla="*/ 110 h 121"/>
                <a:gd name="T40" fmla="*/ 43 w 85"/>
                <a:gd name="T41" fmla="*/ 117 h 121"/>
                <a:gd name="T42" fmla="*/ 32 w 85"/>
                <a:gd name="T43" fmla="*/ 117 h 121"/>
                <a:gd name="T44" fmla="*/ 15 w 85"/>
                <a:gd name="T45" fmla="*/ 106 h 121"/>
                <a:gd name="T46" fmla="*/ 13 w 85"/>
                <a:gd name="T47" fmla="*/ 104 h 121"/>
                <a:gd name="T48" fmla="*/ 9 w 85"/>
                <a:gd name="T49" fmla="*/ 10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21">
                  <a:moveTo>
                    <a:pt x="9" y="100"/>
                  </a:moveTo>
                  <a:cubicBezTo>
                    <a:pt x="6" y="94"/>
                    <a:pt x="4" y="89"/>
                    <a:pt x="3" y="83"/>
                  </a:cubicBezTo>
                  <a:cubicBezTo>
                    <a:pt x="2" y="68"/>
                    <a:pt x="0" y="54"/>
                    <a:pt x="8" y="41"/>
                  </a:cubicBezTo>
                  <a:cubicBezTo>
                    <a:pt x="9" y="39"/>
                    <a:pt x="11" y="37"/>
                    <a:pt x="12" y="35"/>
                  </a:cubicBezTo>
                  <a:cubicBezTo>
                    <a:pt x="13" y="34"/>
                    <a:pt x="13" y="34"/>
                    <a:pt x="14" y="33"/>
                  </a:cubicBezTo>
                  <a:cubicBezTo>
                    <a:pt x="15" y="33"/>
                    <a:pt x="15" y="32"/>
                    <a:pt x="15" y="32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8" y="30"/>
                    <a:pt x="19" y="30"/>
                    <a:pt x="20" y="29"/>
                  </a:cubicBezTo>
                  <a:cubicBezTo>
                    <a:pt x="32" y="19"/>
                    <a:pt x="47" y="12"/>
                    <a:pt x="61" y="5"/>
                  </a:cubicBezTo>
                  <a:cubicBezTo>
                    <a:pt x="64" y="4"/>
                    <a:pt x="66" y="3"/>
                    <a:pt x="69" y="2"/>
                  </a:cubicBezTo>
                  <a:cubicBezTo>
                    <a:pt x="73" y="2"/>
                    <a:pt x="76" y="0"/>
                    <a:pt x="80" y="1"/>
                  </a:cubicBezTo>
                  <a:cubicBezTo>
                    <a:pt x="83" y="2"/>
                    <a:pt x="85" y="5"/>
                    <a:pt x="85" y="8"/>
                  </a:cubicBezTo>
                  <a:cubicBezTo>
                    <a:pt x="85" y="10"/>
                    <a:pt x="84" y="11"/>
                    <a:pt x="83" y="13"/>
                  </a:cubicBezTo>
                  <a:cubicBezTo>
                    <a:pt x="82" y="14"/>
                    <a:pt x="81" y="15"/>
                    <a:pt x="80" y="16"/>
                  </a:cubicBezTo>
                  <a:cubicBezTo>
                    <a:pt x="79" y="16"/>
                    <a:pt x="78" y="16"/>
                    <a:pt x="77" y="17"/>
                  </a:cubicBezTo>
                  <a:cubicBezTo>
                    <a:pt x="69" y="18"/>
                    <a:pt x="65" y="22"/>
                    <a:pt x="63" y="30"/>
                  </a:cubicBezTo>
                  <a:cubicBezTo>
                    <a:pt x="62" y="34"/>
                    <a:pt x="61" y="38"/>
                    <a:pt x="60" y="42"/>
                  </a:cubicBezTo>
                  <a:cubicBezTo>
                    <a:pt x="59" y="53"/>
                    <a:pt x="59" y="64"/>
                    <a:pt x="63" y="75"/>
                  </a:cubicBezTo>
                  <a:cubicBezTo>
                    <a:pt x="63" y="81"/>
                    <a:pt x="68" y="85"/>
                    <a:pt x="71" y="90"/>
                  </a:cubicBezTo>
                  <a:cubicBezTo>
                    <a:pt x="78" y="102"/>
                    <a:pt x="75" y="108"/>
                    <a:pt x="62" y="110"/>
                  </a:cubicBezTo>
                  <a:cubicBezTo>
                    <a:pt x="55" y="111"/>
                    <a:pt x="48" y="110"/>
                    <a:pt x="43" y="117"/>
                  </a:cubicBezTo>
                  <a:cubicBezTo>
                    <a:pt x="40" y="121"/>
                    <a:pt x="36" y="119"/>
                    <a:pt x="32" y="117"/>
                  </a:cubicBezTo>
                  <a:cubicBezTo>
                    <a:pt x="26" y="114"/>
                    <a:pt x="21" y="109"/>
                    <a:pt x="15" y="106"/>
                  </a:cubicBezTo>
                  <a:cubicBezTo>
                    <a:pt x="14" y="105"/>
                    <a:pt x="13" y="105"/>
                    <a:pt x="13" y="104"/>
                  </a:cubicBezTo>
                  <a:cubicBezTo>
                    <a:pt x="12" y="102"/>
                    <a:pt x="11" y="101"/>
                    <a:pt x="9" y="10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8" name="Freeform 27"/>
            <p:cNvSpPr/>
            <p:nvPr/>
          </p:nvSpPr>
          <p:spPr bwMode="auto">
            <a:xfrm>
              <a:off x="7393" y="432"/>
              <a:ext cx="166" cy="211"/>
            </a:xfrm>
            <a:custGeom>
              <a:avLst/>
              <a:gdLst>
                <a:gd name="T0" fmla="*/ 97 w 111"/>
                <a:gd name="T1" fmla="*/ 26 h 141"/>
                <a:gd name="T2" fmla="*/ 97 w 111"/>
                <a:gd name="T3" fmla="*/ 27 h 141"/>
                <a:gd name="T4" fmla="*/ 99 w 111"/>
                <a:gd name="T5" fmla="*/ 29 h 141"/>
                <a:gd name="T6" fmla="*/ 98 w 111"/>
                <a:gd name="T7" fmla="*/ 29 h 141"/>
                <a:gd name="T8" fmla="*/ 100 w 111"/>
                <a:gd name="T9" fmla="*/ 33 h 141"/>
                <a:gd name="T10" fmla="*/ 100 w 111"/>
                <a:gd name="T11" fmla="*/ 33 h 141"/>
                <a:gd name="T12" fmla="*/ 102 w 111"/>
                <a:gd name="T13" fmla="*/ 39 h 141"/>
                <a:gd name="T14" fmla="*/ 102 w 111"/>
                <a:gd name="T15" fmla="*/ 39 h 141"/>
                <a:gd name="T16" fmla="*/ 104 w 111"/>
                <a:gd name="T17" fmla="*/ 43 h 141"/>
                <a:gd name="T18" fmla="*/ 104 w 111"/>
                <a:gd name="T19" fmla="*/ 44 h 141"/>
                <a:gd name="T20" fmla="*/ 106 w 111"/>
                <a:gd name="T21" fmla="*/ 48 h 141"/>
                <a:gd name="T22" fmla="*/ 106 w 111"/>
                <a:gd name="T23" fmla="*/ 48 h 141"/>
                <a:gd name="T24" fmla="*/ 108 w 111"/>
                <a:gd name="T25" fmla="*/ 54 h 141"/>
                <a:gd name="T26" fmla="*/ 108 w 111"/>
                <a:gd name="T27" fmla="*/ 54 h 141"/>
                <a:gd name="T28" fmla="*/ 110 w 111"/>
                <a:gd name="T29" fmla="*/ 58 h 141"/>
                <a:gd name="T30" fmla="*/ 110 w 111"/>
                <a:gd name="T31" fmla="*/ 60 h 141"/>
                <a:gd name="T32" fmla="*/ 111 w 111"/>
                <a:gd name="T33" fmla="*/ 63 h 141"/>
                <a:gd name="T34" fmla="*/ 99 w 111"/>
                <a:gd name="T35" fmla="*/ 68 h 141"/>
                <a:gd name="T36" fmla="*/ 67 w 111"/>
                <a:gd name="T37" fmla="*/ 91 h 141"/>
                <a:gd name="T38" fmla="*/ 57 w 111"/>
                <a:gd name="T39" fmla="*/ 111 h 141"/>
                <a:gd name="T40" fmla="*/ 54 w 111"/>
                <a:gd name="T41" fmla="*/ 115 h 141"/>
                <a:gd name="T42" fmla="*/ 35 w 111"/>
                <a:gd name="T43" fmla="*/ 132 h 141"/>
                <a:gd name="T44" fmla="*/ 22 w 111"/>
                <a:gd name="T45" fmla="*/ 140 h 141"/>
                <a:gd name="T46" fmla="*/ 19 w 111"/>
                <a:gd name="T47" fmla="*/ 138 h 141"/>
                <a:gd name="T48" fmla="*/ 16 w 111"/>
                <a:gd name="T49" fmla="*/ 135 h 141"/>
                <a:gd name="T50" fmla="*/ 1 w 111"/>
                <a:gd name="T51" fmla="*/ 115 h 141"/>
                <a:gd name="T52" fmla="*/ 4 w 111"/>
                <a:gd name="T53" fmla="*/ 104 h 141"/>
                <a:gd name="T54" fmla="*/ 41 w 111"/>
                <a:gd name="T55" fmla="*/ 58 h 141"/>
                <a:gd name="T56" fmla="*/ 51 w 111"/>
                <a:gd name="T57" fmla="*/ 50 h 141"/>
                <a:gd name="T58" fmla="*/ 59 w 111"/>
                <a:gd name="T59" fmla="*/ 52 h 141"/>
                <a:gd name="T60" fmla="*/ 67 w 111"/>
                <a:gd name="T61" fmla="*/ 45 h 141"/>
                <a:gd name="T62" fmla="*/ 67 w 111"/>
                <a:gd name="T63" fmla="*/ 21 h 141"/>
                <a:gd name="T64" fmla="*/ 82 w 111"/>
                <a:gd name="T65" fmla="*/ 0 h 141"/>
                <a:gd name="T66" fmla="*/ 85 w 111"/>
                <a:gd name="T67" fmla="*/ 4 h 141"/>
                <a:gd name="T68" fmla="*/ 85 w 111"/>
                <a:gd name="T69" fmla="*/ 4 h 141"/>
                <a:gd name="T70" fmla="*/ 87 w 111"/>
                <a:gd name="T71" fmla="*/ 8 h 141"/>
                <a:gd name="T72" fmla="*/ 87 w 111"/>
                <a:gd name="T73" fmla="*/ 8 h 141"/>
                <a:gd name="T74" fmla="*/ 89 w 111"/>
                <a:gd name="T75" fmla="*/ 12 h 141"/>
                <a:gd name="T76" fmla="*/ 89 w 111"/>
                <a:gd name="T77" fmla="*/ 12 h 141"/>
                <a:gd name="T78" fmla="*/ 91 w 111"/>
                <a:gd name="T79" fmla="*/ 16 h 141"/>
                <a:gd name="T80" fmla="*/ 91 w 111"/>
                <a:gd name="T81" fmla="*/ 16 h 141"/>
                <a:gd name="T82" fmla="*/ 93 w 111"/>
                <a:gd name="T83" fmla="*/ 19 h 141"/>
                <a:gd name="T84" fmla="*/ 93 w 111"/>
                <a:gd name="T85" fmla="*/ 19 h 141"/>
                <a:gd name="T86" fmla="*/ 95 w 111"/>
                <a:gd name="T87" fmla="*/ 23 h 141"/>
                <a:gd name="T88" fmla="*/ 95 w 111"/>
                <a:gd name="T89" fmla="*/ 23 h 141"/>
                <a:gd name="T90" fmla="*/ 97 w 111"/>
                <a:gd name="T91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1" h="141">
                  <a:moveTo>
                    <a:pt x="97" y="26"/>
                  </a:moveTo>
                  <a:cubicBezTo>
                    <a:pt x="97" y="26"/>
                    <a:pt x="97" y="27"/>
                    <a:pt x="97" y="27"/>
                  </a:cubicBezTo>
                  <a:cubicBezTo>
                    <a:pt x="98" y="28"/>
                    <a:pt x="98" y="29"/>
                    <a:pt x="9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0" y="30"/>
                    <a:pt x="100" y="32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2" y="34"/>
                    <a:pt x="101" y="37"/>
                    <a:pt x="102" y="39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4" y="40"/>
                    <a:pt x="103" y="42"/>
                    <a:pt x="104" y="43"/>
                  </a:cubicBezTo>
                  <a:cubicBezTo>
                    <a:pt x="104" y="43"/>
                    <a:pt x="104" y="44"/>
                    <a:pt x="104" y="44"/>
                  </a:cubicBezTo>
                  <a:cubicBezTo>
                    <a:pt x="106" y="46"/>
                    <a:pt x="105" y="47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8" y="50"/>
                    <a:pt x="107" y="53"/>
                    <a:pt x="108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9" y="55"/>
                    <a:pt x="109" y="57"/>
                    <a:pt x="110" y="58"/>
                  </a:cubicBezTo>
                  <a:cubicBezTo>
                    <a:pt x="110" y="59"/>
                    <a:pt x="110" y="59"/>
                    <a:pt x="110" y="60"/>
                  </a:cubicBezTo>
                  <a:cubicBezTo>
                    <a:pt x="111" y="61"/>
                    <a:pt x="111" y="62"/>
                    <a:pt x="111" y="63"/>
                  </a:cubicBezTo>
                  <a:cubicBezTo>
                    <a:pt x="108" y="67"/>
                    <a:pt x="104" y="67"/>
                    <a:pt x="99" y="68"/>
                  </a:cubicBezTo>
                  <a:cubicBezTo>
                    <a:pt x="83" y="69"/>
                    <a:pt x="73" y="78"/>
                    <a:pt x="67" y="91"/>
                  </a:cubicBezTo>
                  <a:cubicBezTo>
                    <a:pt x="63" y="97"/>
                    <a:pt x="60" y="104"/>
                    <a:pt x="57" y="111"/>
                  </a:cubicBezTo>
                  <a:cubicBezTo>
                    <a:pt x="57" y="113"/>
                    <a:pt x="56" y="114"/>
                    <a:pt x="54" y="115"/>
                  </a:cubicBezTo>
                  <a:cubicBezTo>
                    <a:pt x="46" y="119"/>
                    <a:pt x="40" y="125"/>
                    <a:pt x="35" y="132"/>
                  </a:cubicBezTo>
                  <a:cubicBezTo>
                    <a:pt x="32" y="137"/>
                    <a:pt x="29" y="141"/>
                    <a:pt x="22" y="140"/>
                  </a:cubicBezTo>
                  <a:cubicBezTo>
                    <a:pt x="21" y="139"/>
                    <a:pt x="20" y="139"/>
                    <a:pt x="19" y="138"/>
                  </a:cubicBezTo>
                  <a:cubicBezTo>
                    <a:pt x="18" y="137"/>
                    <a:pt x="17" y="136"/>
                    <a:pt x="16" y="135"/>
                  </a:cubicBezTo>
                  <a:cubicBezTo>
                    <a:pt x="12" y="127"/>
                    <a:pt x="3" y="123"/>
                    <a:pt x="1" y="115"/>
                  </a:cubicBezTo>
                  <a:cubicBezTo>
                    <a:pt x="0" y="111"/>
                    <a:pt x="2" y="108"/>
                    <a:pt x="4" y="104"/>
                  </a:cubicBezTo>
                  <a:cubicBezTo>
                    <a:pt x="17" y="89"/>
                    <a:pt x="29" y="74"/>
                    <a:pt x="41" y="58"/>
                  </a:cubicBezTo>
                  <a:cubicBezTo>
                    <a:pt x="43" y="55"/>
                    <a:pt x="46" y="51"/>
                    <a:pt x="51" y="50"/>
                  </a:cubicBezTo>
                  <a:cubicBezTo>
                    <a:pt x="54" y="50"/>
                    <a:pt x="56" y="51"/>
                    <a:pt x="59" y="52"/>
                  </a:cubicBezTo>
                  <a:cubicBezTo>
                    <a:pt x="67" y="55"/>
                    <a:pt x="69" y="54"/>
                    <a:pt x="67" y="45"/>
                  </a:cubicBezTo>
                  <a:cubicBezTo>
                    <a:pt x="66" y="37"/>
                    <a:pt x="67" y="29"/>
                    <a:pt x="67" y="21"/>
                  </a:cubicBezTo>
                  <a:cubicBezTo>
                    <a:pt x="72" y="14"/>
                    <a:pt x="75" y="6"/>
                    <a:pt x="82" y="0"/>
                  </a:cubicBezTo>
                  <a:cubicBezTo>
                    <a:pt x="85" y="0"/>
                    <a:pt x="84" y="3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6" y="5"/>
                    <a:pt x="86" y="7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9"/>
                    <a:pt x="88" y="11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3"/>
                    <a:pt x="90" y="1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8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20"/>
                    <a:pt x="94" y="22"/>
                    <a:pt x="95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6" y="24"/>
                    <a:pt x="96" y="25"/>
                    <a:pt x="97" y="26"/>
                  </a:cubicBezTo>
                  <a:close/>
                </a:path>
              </a:pathLst>
            </a:custGeom>
            <a:solidFill>
              <a:srgbClr val="7B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9" name="Freeform 28"/>
            <p:cNvSpPr/>
            <p:nvPr/>
          </p:nvSpPr>
          <p:spPr bwMode="auto">
            <a:xfrm>
              <a:off x="7609" y="3864"/>
              <a:ext cx="130" cy="230"/>
            </a:xfrm>
            <a:custGeom>
              <a:avLst/>
              <a:gdLst>
                <a:gd name="T0" fmla="*/ 68 w 87"/>
                <a:gd name="T1" fmla="*/ 0 h 154"/>
                <a:gd name="T2" fmla="*/ 86 w 87"/>
                <a:gd name="T3" fmla="*/ 27 h 154"/>
                <a:gd name="T4" fmla="*/ 86 w 87"/>
                <a:gd name="T5" fmla="*/ 35 h 154"/>
                <a:gd name="T6" fmla="*/ 26 w 87"/>
                <a:gd name="T7" fmla="*/ 143 h 154"/>
                <a:gd name="T8" fmla="*/ 21 w 87"/>
                <a:gd name="T9" fmla="*/ 146 h 154"/>
                <a:gd name="T10" fmla="*/ 19 w 87"/>
                <a:gd name="T11" fmla="*/ 148 h 154"/>
                <a:gd name="T12" fmla="*/ 17 w 87"/>
                <a:gd name="T13" fmla="*/ 149 h 154"/>
                <a:gd name="T14" fmla="*/ 14 w 87"/>
                <a:gd name="T15" fmla="*/ 151 h 154"/>
                <a:gd name="T16" fmla="*/ 13 w 87"/>
                <a:gd name="T17" fmla="*/ 152 h 154"/>
                <a:gd name="T18" fmla="*/ 11 w 87"/>
                <a:gd name="T19" fmla="*/ 153 h 154"/>
                <a:gd name="T20" fmla="*/ 8 w 87"/>
                <a:gd name="T21" fmla="*/ 154 h 154"/>
                <a:gd name="T22" fmla="*/ 6 w 87"/>
                <a:gd name="T23" fmla="*/ 154 h 154"/>
                <a:gd name="T24" fmla="*/ 4 w 87"/>
                <a:gd name="T25" fmla="*/ 152 h 154"/>
                <a:gd name="T26" fmla="*/ 7 w 87"/>
                <a:gd name="T27" fmla="*/ 138 h 154"/>
                <a:gd name="T28" fmla="*/ 35 w 87"/>
                <a:gd name="T29" fmla="*/ 102 h 154"/>
                <a:gd name="T30" fmla="*/ 38 w 87"/>
                <a:gd name="T31" fmla="*/ 96 h 154"/>
                <a:gd name="T32" fmla="*/ 39 w 87"/>
                <a:gd name="T33" fmla="*/ 86 h 154"/>
                <a:gd name="T34" fmla="*/ 30 w 87"/>
                <a:gd name="T35" fmla="*/ 87 h 154"/>
                <a:gd name="T36" fmla="*/ 19 w 87"/>
                <a:gd name="T37" fmla="*/ 90 h 154"/>
                <a:gd name="T38" fmla="*/ 11 w 87"/>
                <a:gd name="T39" fmla="*/ 75 h 154"/>
                <a:gd name="T40" fmla="*/ 14 w 87"/>
                <a:gd name="T41" fmla="*/ 66 h 154"/>
                <a:gd name="T42" fmla="*/ 19 w 87"/>
                <a:gd name="T43" fmla="*/ 58 h 154"/>
                <a:gd name="T44" fmla="*/ 66 w 87"/>
                <a:gd name="T45" fmla="*/ 2 h 154"/>
                <a:gd name="T46" fmla="*/ 68 w 87"/>
                <a:gd name="T4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154">
                  <a:moveTo>
                    <a:pt x="68" y="0"/>
                  </a:moveTo>
                  <a:cubicBezTo>
                    <a:pt x="76" y="8"/>
                    <a:pt x="81" y="18"/>
                    <a:pt x="86" y="27"/>
                  </a:cubicBezTo>
                  <a:cubicBezTo>
                    <a:pt x="87" y="30"/>
                    <a:pt x="87" y="32"/>
                    <a:pt x="86" y="35"/>
                  </a:cubicBezTo>
                  <a:cubicBezTo>
                    <a:pt x="79" y="78"/>
                    <a:pt x="57" y="113"/>
                    <a:pt x="26" y="143"/>
                  </a:cubicBezTo>
                  <a:cubicBezTo>
                    <a:pt x="24" y="144"/>
                    <a:pt x="23" y="145"/>
                    <a:pt x="21" y="146"/>
                  </a:cubicBezTo>
                  <a:cubicBezTo>
                    <a:pt x="20" y="147"/>
                    <a:pt x="19" y="147"/>
                    <a:pt x="19" y="148"/>
                  </a:cubicBezTo>
                  <a:cubicBezTo>
                    <a:pt x="18" y="148"/>
                    <a:pt x="18" y="149"/>
                    <a:pt x="17" y="149"/>
                  </a:cubicBezTo>
                  <a:cubicBezTo>
                    <a:pt x="16" y="150"/>
                    <a:pt x="15" y="150"/>
                    <a:pt x="14" y="151"/>
                  </a:cubicBezTo>
                  <a:cubicBezTo>
                    <a:pt x="14" y="151"/>
                    <a:pt x="13" y="152"/>
                    <a:pt x="13" y="152"/>
                  </a:cubicBezTo>
                  <a:cubicBezTo>
                    <a:pt x="12" y="153"/>
                    <a:pt x="11" y="153"/>
                    <a:pt x="11" y="153"/>
                  </a:cubicBezTo>
                  <a:cubicBezTo>
                    <a:pt x="10" y="154"/>
                    <a:pt x="9" y="154"/>
                    <a:pt x="8" y="154"/>
                  </a:cubicBezTo>
                  <a:cubicBezTo>
                    <a:pt x="7" y="154"/>
                    <a:pt x="7" y="154"/>
                    <a:pt x="6" y="154"/>
                  </a:cubicBezTo>
                  <a:cubicBezTo>
                    <a:pt x="5" y="153"/>
                    <a:pt x="4" y="153"/>
                    <a:pt x="4" y="152"/>
                  </a:cubicBezTo>
                  <a:cubicBezTo>
                    <a:pt x="0" y="146"/>
                    <a:pt x="4" y="142"/>
                    <a:pt x="7" y="138"/>
                  </a:cubicBezTo>
                  <a:cubicBezTo>
                    <a:pt x="18" y="127"/>
                    <a:pt x="25" y="113"/>
                    <a:pt x="35" y="102"/>
                  </a:cubicBezTo>
                  <a:cubicBezTo>
                    <a:pt x="36" y="100"/>
                    <a:pt x="38" y="99"/>
                    <a:pt x="38" y="96"/>
                  </a:cubicBezTo>
                  <a:cubicBezTo>
                    <a:pt x="39" y="93"/>
                    <a:pt x="41" y="89"/>
                    <a:pt x="39" y="86"/>
                  </a:cubicBezTo>
                  <a:cubicBezTo>
                    <a:pt x="36" y="83"/>
                    <a:pt x="33" y="87"/>
                    <a:pt x="30" y="87"/>
                  </a:cubicBezTo>
                  <a:cubicBezTo>
                    <a:pt x="26" y="88"/>
                    <a:pt x="22" y="90"/>
                    <a:pt x="19" y="90"/>
                  </a:cubicBezTo>
                  <a:cubicBezTo>
                    <a:pt x="9" y="89"/>
                    <a:pt x="6" y="84"/>
                    <a:pt x="11" y="75"/>
                  </a:cubicBezTo>
                  <a:cubicBezTo>
                    <a:pt x="13" y="72"/>
                    <a:pt x="14" y="69"/>
                    <a:pt x="14" y="66"/>
                  </a:cubicBezTo>
                  <a:cubicBezTo>
                    <a:pt x="15" y="62"/>
                    <a:pt x="17" y="60"/>
                    <a:pt x="19" y="58"/>
                  </a:cubicBezTo>
                  <a:cubicBezTo>
                    <a:pt x="38" y="42"/>
                    <a:pt x="53" y="23"/>
                    <a:pt x="66" y="2"/>
                  </a:cubicBezTo>
                  <a:cubicBezTo>
                    <a:pt x="66" y="1"/>
                    <a:pt x="67" y="1"/>
                    <a:pt x="68" y="0"/>
                  </a:cubicBezTo>
                  <a:close/>
                </a:path>
              </a:pathLst>
            </a:custGeom>
            <a:solidFill>
              <a:srgbClr val="DD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0" name="Freeform 29"/>
            <p:cNvSpPr/>
            <p:nvPr/>
          </p:nvSpPr>
          <p:spPr bwMode="auto">
            <a:xfrm>
              <a:off x="6217" y="329"/>
              <a:ext cx="355" cy="137"/>
            </a:xfrm>
            <a:custGeom>
              <a:avLst/>
              <a:gdLst>
                <a:gd name="T0" fmla="*/ 157 w 237"/>
                <a:gd name="T1" fmla="*/ 48 h 92"/>
                <a:gd name="T2" fmla="*/ 141 w 237"/>
                <a:gd name="T3" fmla="*/ 52 h 92"/>
                <a:gd name="T4" fmla="*/ 132 w 237"/>
                <a:gd name="T5" fmla="*/ 54 h 92"/>
                <a:gd name="T6" fmla="*/ 114 w 237"/>
                <a:gd name="T7" fmla="*/ 58 h 92"/>
                <a:gd name="T8" fmla="*/ 105 w 237"/>
                <a:gd name="T9" fmla="*/ 60 h 92"/>
                <a:gd name="T10" fmla="*/ 96 w 237"/>
                <a:gd name="T11" fmla="*/ 61 h 92"/>
                <a:gd name="T12" fmla="*/ 90 w 237"/>
                <a:gd name="T13" fmla="*/ 63 h 92"/>
                <a:gd name="T14" fmla="*/ 74 w 237"/>
                <a:gd name="T15" fmla="*/ 67 h 92"/>
                <a:gd name="T16" fmla="*/ 67 w 237"/>
                <a:gd name="T17" fmla="*/ 69 h 92"/>
                <a:gd name="T18" fmla="*/ 61 w 237"/>
                <a:gd name="T19" fmla="*/ 71 h 92"/>
                <a:gd name="T20" fmla="*/ 49 w 237"/>
                <a:gd name="T21" fmla="*/ 75 h 92"/>
                <a:gd name="T22" fmla="*/ 44 w 237"/>
                <a:gd name="T23" fmla="*/ 77 h 92"/>
                <a:gd name="T24" fmla="*/ 34 w 237"/>
                <a:gd name="T25" fmla="*/ 81 h 92"/>
                <a:gd name="T26" fmla="*/ 30 w 237"/>
                <a:gd name="T27" fmla="*/ 83 h 92"/>
                <a:gd name="T28" fmla="*/ 22 w 237"/>
                <a:gd name="T29" fmla="*/ 86 h 92"/>
                <a:gd name="T30" fmla="*/ 17 w 237"/>
                <a:gd name="T31" fmla="*/ 89 h 92"/>
                <a:gd name="T32" fmla="*/ 3 w 237"/>
                <a:gd name="T33" fmla="*/ 90 h 92"/>
                <a:gd name="T34" fmla="*/ 2 w 237"/>
                <a:gd name="T35" fmla="*/ 88 h 92"/>
                <a:gd name="T36" fmla="*/ 3 w 237"/>
                <a:gd name="T37" fmla="*/ 81 h 92"/>
                <a:gd name="T38" fmla="*/ 5 w 237"/>
                <a:gd name="T39" fmla="*/ 79 h 92"/>
                <a:gd name="T40" fmla="*/ 13 w 237"/>
                <a:gd name="T41" fmla="*/ 73 h 92"/>
                <a:gd name="T42" fmla="*/ 19 w 237"/>
                <a:gd name="T43" fmla="*/ 69 h 92"/>
                <a:gd name="T44" fmla="*/ 29 w 237"/>
                <a:gd name="T45" fmla="*/ 64 h 92"/>
                <a:gd name="T46" fmla="*/ 34 w 237"/>
                <a:gd name="T47" fmla="*/ 62 h 92"/>
                <a:gd name="T48" fmla="*/ 44 w 237"/>
                <a:gd name="T49" fmla="*/ 58 h 92"/>
                <a:gd name="T50" fmla="*/ 49 w 237"/>
                <a:gd name="T51" fmla="*/ 56 h 92"/>
                <a:gd name="T52" fmla="*/ 61 w 237"/>
                <a:gd name="T53" fmla="*/ 52 h 92"/>
                <a:gd name="T54" fmla="*/ 67 w 237"/>
                <a:gd name="T55" fmla="*/ 50 h 92"/>
                <a:gd name="T56" fmla="*/ 81 w 237"/>
                <a:gd name="T57" fmla="*/ 46 h 92"/>
                <a:gd name="T58" fmla="*/ 88 w 237"/>
                <a:gd name="T59" fmla="*/ 44 h 92"/>
                <a:gd name="T60" fmla="*/ 107 w 237"/>
                <a:gd name="T61" fmla="*/ 39 h 92"/>
                <a:gd name="T62" fmla="*/ 115 w 237"/>
                <a:gd name="T63" fmla="*/ 37 h 92"/>
                <a:gd name="T64" fmla="*/ 128 w 237"/>
                <a:gd name="T65" fmla="*/ 33 h 92"/>
                <a:gd name="T66" fmla="*/ 136 w 237"/>
                <a:gd name="T67" fmla="*/ 31 h 92"/>
                <a:gd name="T68" fmla="*/ 149 w 237"/>
                <a:gd name="T69" fmla="*/ 27 h 92"/>
                <a:gd name="T70" fmla="*/ 155 w 237"/>
                <a:gd name="T71" fmla="*/ 25 h 92"/>
                <a:gd name="T72" fmla="*/ 165 w 237"/>
                <a:gd name="T73" fmla="*/ 21 h 92"/>
                <a:gd name="T74" fmla="*/ 170 w 237"/>
                <a:gd name="T75" fmla="*/ 19 h 92"/>
                <a:gd name="T76" fmla="*/ 184 w 237"/>
                <a:gd name="T77" fmla="*/ 14 h 92"/>
                <a:gd name="T78" fmla="*/ 188 w 237"/>
                <a:gd name="T79" fmla="*/ 12 h 92"/>
                <a:gd name="T80" fmla="*/ 195 w 237"/>
                <a:gd name="T81" fmla="*/ 8 h 92"/>
                <a:gd name="T82" fmla="*/ 199 w 237"/>
                <a:gd name="T83" fmla="*/ 6 h 92"/>
                <a:gd name="T84" fmla="*/ 207 w 237"/>
                <a:gd name="T85" fmla="*/ 2 h 92"/>
                <a:gd name="T86" fmla="*/ 211 w 237"/>
                <a:gd name="T87" fmla="*/ 0 h 92"/>
                <a:gd name="T88" fmla="*/ 236 w 237"/>
                <a:gd name="T89" fmla="*/ 19 h 92"/>
                <a:gd name="T90" fmla="*/ 222 w 237"/>
                <a:gd name="T91" fmla="*/ 23 h 92"/>
                <a:gd name="T92" fmla="*/ 218 w 237"/>
                <a:gd name="T93" fmla="*/ 25 h 92"/>
                <a:gd name="T94" fmla="*/ 211 w 237"/>
                <a:gd name="T95" fmla="*/ 29 h 92"/>
                <a:gd name="T96" fmla="*/ 199 w 237"/>
                <a:gd name="T97" fmla="*/ 35 h 92"/>
                <a:gd name="T98" fmla="*/ 186 w 237"/>
                <a:gd name="T99" fmla="*/ 40 h 92"/>
                <a:gd name="T100" fmla="*/ 180 w 237"/>
                <a:gd name="T101" fmla="*/ 42 h 92"/>
                <a:gd name="T102" fmla="*/ 166 w 237"/>
                <a:gd name="T103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7" h="92">
                  <a:moveTo>
                    <a:pt x="159" y="48"/>
                  </a:moveTo>
                  <a:cubicBezTo>
                    <a:pt x="158" y="48"/>
                    <a:pt x="158" y="48"/>
                    <a:pt x="158" y="48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5" y="50"/>
                    <a:pt x="153" y="48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48" y="53"/>
                    <a:pt x="144" y="50"/>
                    <a:pt x="141" y="52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39" y="54"/>
                    <a:pt x="135" y="52"/>
                    <a:pt x="132" y="54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29" y="56"/>
                    <a:pt x="125" y="54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0" y="58"/>
                    <a:pt x="117" y="56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1" y="60"/>
                    <a:pt x="107" y="58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3" y="62"/>
                    <a:pt x="99" y="60"/>
                    <a:pt x="97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4" y="63"/>
                    <a:pt x="91" y="62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8" y="66"/>
                    <a:pt x="84" y="63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0" y="68"/>
                    <a:pt x="76" y="65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9"/>
                    <a:pt x="70" y="68"/>
                    <a:pt x="68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5" y="71"/>
                    <a:pt x="62" y="69"/>
                    <a:pt x="61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9" y="73"/>
                    <a:pt x="57" y="71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5"/>
                    <a:pt x="51" y="73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8" y="77"/>
                    <a:pt x="45" y="75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1" y="78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6" y="79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82"/>
                    <a:pt x="31" y="82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4"/>
                    <a:pt x="27" y="84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6"/>
                    <a:pt x="24" y="85"/>
                    <a:pt x="22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1" y="88"/>
                    <a:pt x="18" y="87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4" y="90"/>
                    <a:pt x="11" y="91"/>
                    <a:pt x="9" y="92"/>
                  </a:cubicBezTo>
                  <a:cubicBezTo>
                    <a:pt x="8" y="92"/>
                    <a:pt x="7" y="92"/>
                    <a:pt x="6" y="92"/>
                  </a:cubicBezTo>
                  <a:cubicBezTo>
                    <a:pt x="5" y="92"/>
                    <a:pt x="4" y="91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2" y="89"/>
                    <a:pt x="1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0" y="87"/>
                    <a:pt x="0" y="85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2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0"/>
                    <a:pt x="5" y="79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9" y="75"/>
                    <a:pt x="11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5" y="72"/>
                    <a:pt x="17" y="71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0" y="68"/>
                    <a:pt x="23" y="67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6" y="64"/>
                    <a:pt x="27" y="64"/>
                    <a:pt x="29" y="64"/>
                  </a:cubicBezTo>
                  <a:cubicBezTo>
                    <a:pt x="29" y="64"/>
                    <a:pt x="30" y="64"/>
                    <a:pt x="30" y="63"/>
                  </a:cubicBezTo>
                  <a:cubicBezTo>
                    <a:pt x="31" y="62"/>
                    <a:pt x="33" y="63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0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58"/>
                    <a:pt x="42" y="60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6"/>
                    <a:pt x="48" y="58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1" y="54"/>
                    <a:pt x="54" y="56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7" y="52"/>
                    <a:pt x="59" y="54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2" y="50"/>
                    <a:pt x="65" y="52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9" y="48"/>
                    <a:pt x="72" y="50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6"/>
                    <a:pt x="79" y="48"/>
                    <a:pt x="81" y="46"/>
                  </a:cubicBezTo>
                  <a:cubicBezTo>
                    <a:pt x="81" y="46"/>
                    <a:pt x="82" y="46"/>
                    <a:pt x="82" y="46"/>
                  </a:cubicBezTo>
                  <a:cubicBezTo>
                    <a:pt x="84" y="44"/>
                    <a:pt x="86" y="46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2"/>
                    <a:pt x="92" y="44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8" y="41"/>
                    <a:pt x="103" y="40"/>
                    <a:pt x="107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9" y="36"/>
                    <a:pt x="113" y="39"/>
                    <a:pt x="115" y="37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6" y="35"/>
                    <a:pt x="119" y="36"/>
                    <a:pt x="121" y="35"/>
                  </a:cubicBezTo>
                  <a:cubicBezTo>
                    <a:pt x="121" y="35"/>
                    <a:pt x="122" y="35"/>
                    <a:pt x="122" y="35"/>
                  </a:cubicBezTo>
                  <a:cubicBezTo>
                    <a:pt x="124" y="33"/>
                    <a:pt x="127" y="34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30" y="31"/>
                    <a:pt x="134" y="33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7" y="29"/>
                    <a:pt x="140" y="31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4" y="27"/>
                    <a:pt x="147" y="29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1" y="25"/>
                    <a:pt x="153" y="27"/>
                    <a:pt x="155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6" y="24"/>
                    <a:pt x="158" y="24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1"/>
                    <a:pt x="163" y="23"/>
                    <a:pt x="165" y="21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6" y="19"/>
                    <a:pt x="169" y="21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3" y="18"/>
                    <a:pt x="177" y="17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4"/>
                    <a:pt x="183" y="15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5" y="12"/>
                    <a:pt x="187" y="13"/>
                    <a:pt x="188" y="12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9" y="10"/>
                    <a:pt x="190" y="11"/>
                    <a:pt x="192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2" y="9"/>
                    <a:pt x="194" y="9"/>
                    <a:pt x="195" y="8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7"/>
                    <a:pt x="198" y="7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200" y="5"/>
                    <a:pt x="202" y="5"/>
                    <a:pt x="203" y="4"/>
                  </a:cubicBezTo>
                  <a:cubicBezTo>
                    <a:pt x="203" y="4"/>
                    <a:pt x="203" y="4"/>
                    <a:pt x="203" y="4"/>
                  </a:cubicBezTo>
                  <a:cubicBezTo>
                    <a:pt x="204" y="3"/>
                    <a:pt x="206" y="3"/>
                    <a:pt x="207" y="2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8" y="1"/>
                    <a:pt x="209" y="1"/>
                    <a:pt x="210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1"/>
                    <a:pt x="229" y="8"/>
                    <a:pt x="236" y="15"/>
                  </a:cubicBezTo>
                  <a:cubicBezTo>
                    <a:pt x="237" y="16"/>
                    <a:pt x="237" y="18"/>
                    <a:pt x="236" y="19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21"/>
                    <a:pt x="231" y="20"/>
                    <a:pt x="230" y="21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24"/>
                    <a:pt x="224" y="21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1" y="24"/>
                    <a:pt x="219" y="24"/>
                    <a:pt x="218" y="25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7" y="26"/>
                    <a:pt x="216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8"/>
                    <a:pt x="212" y="28"/>
                    <a:pt x="211" y="29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07" y="32"/>
                    <a:pt x="203" y="33"/>
                    <a:pt x="199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198" y="36"/>
                    <a:pt x="196" y="36"/>
                    <a:pt x="195" y="37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2" y="38"/>
                    <a:pt x="189" y="39"/>
                    <a:pt x="186" y="40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4" y="42"/>
                    <a:pt x="181" y="41"/>
                    <a:pt x="180" y="42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78" y="45"/>
                    <a:pt x="174" y="42"/>
                    <a:pt x="172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1" y="46"/>
                    <a:pt x="168" y="45"/>
                    <a:pt x="166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4" y="48"/>
                    <a:pt x="161" y="46"/>
                    <a:pt x="159" y="48"/>
                  </a:cubicBezTo>
                  <a:close/>
                </a:path>
              </a:pathLst>
            </a:custGeom>
            <a:solidFill>
              <a:srgbClr val="795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1" name="Freeform 30"/>
            <p:cNvSpPr/>
            <p:nvPr/>
          </p:nvSpPr>
          <p:spPr bwMode="auto">
            <a:xfrm>
              <a:off x="6433" y="1099"/>
              <a:ext cx="307" cy="125"/>
            </a:xfrm>
            <a:custGeom>
              <a:avLst/>
              <a:gdLst>
                <a:gd name="T0" fmla="*/ 7 w 205"/>
                <a:gd name="T1" fmla="*/ 5 h 83"/>
                <a:gd name="T2" fmla="*/ 32 w 205"/>
                <a:gd name="T3" fmla="*/ 1 h 83"/>
                <a:gd name="T4" fmla="*/ 44 w 205"/>
                <a:gd name="T5" fmla="*/ 11 h 83"/>
                <a:gd name="T6" fmla="*/ 35 w 205"/>
                <a:gd name="T7" fmla="*/ 15 h 83"/>
                <a:gd name="T8" fmla="*/ 29 w 205"/>
                <a:gd name="T9" fmla="*/ 16 h 83"/>
                <a:gd name="T10" fmla="*/ 31 w 205"/>
                <a:gd name="T11" fmla="*/ 23 h 83"/>
                <a:gd name="T12" fmla="*/ 38 w 205"/>
                <a:gd name="T13" fmla="*/ 31 h 83"/>
                <a:gd name="T14" fmla="*/ 48 w 205"/>
                <a:gd name="T15" fmla="*/ 30 h 83"/>
                <a:gd name="T16" fmla="*/ 61 w 205"/>
                <a:gd name="T17" fmla="*/ 23 h 83"/>
                <a:gd name="T18" fmla="*/ 48 w 205"/>
                <a:gd name="T19" fmla="*/ 13 h 83"/>
                <a:gd name="T20" fmla="*/ 79 w 205"/>
                <a:gd name="T21" fmla="*/ 15 h 83"/>
                <a:gd name="T22" fmla="*/ 87 w 205"/>
                <a:gd name="T23" fmla="*/ 25 h 83"/>
                <a:gd name="T24" fmla="*/ 78 w 205"/>
                <a:gd name="T25" fmla="*/ 31 h 83"/>
                <a:gd name="T26" fmla="*/ 63 w 205"/>
                <a:gd name="T27" fmla="*/ 46 h 83"/>
                <a:gd name="T28" fmla="*/ 78 w 205"/>
                <a:gd name="T29" fmla="*/ 59 h 83"/>
                <a:gd name="T30" fmla="*/ 94 w 205"/>
                <a:gd name="T31" fmla="*/ 60 h 83"/>
                <a:gd name="T32" fmla="*/ 105 w 205"/>
                <a:gd name="T33" fmla="*/ 62 h 83"/>
                <a:gd name="T34" fmla="*/ 131 w 205"/>
                <a:gd name="T35" fmla="*/ 57 h 83"/>
                <a:gd name="T36" fmla="*/ 172 w 205"/>
                <a:gd name="T37" fmla="*/ 51 h 83"/>
                <a:gd name="T38" fmla="*/ 161 w 205"/>
                <a:gd name="T39" fmla="*/ 36 h 83"/>
                <a:gd name="T40" fmla="*/ 146 w 205"/>
                <a:gd name="T41" fmla="*/ 34 h 83"/>
                <a:gd name="T42" fmla="*/ 128 w 205"/>
                <a:gd name="T43" fmla="*/ 26 h 83"/>
                <a:gd name="T44" fmla="*/ 133 w 205"/>
                <a:gd name="T45" fmla="*/ 23 h 83"/>
                <a:gd name="T46" fmla="*/ 188 w 205"/>
                <a:gd name="T47" fmla="*/ 30 h 83"/>
                <a:gd name="T48" fmla="*/ 197 w 205"/>
                <a:gd name="T49" fmla="*/ 40 h 83"/>
                <a:gd name="T50" fmla="*/ 201 w 205"/>
                <a:gd name="T51" fmla="*/ 44 h 83"/>
                <a:gd name="T52" fmla="*/ 205 w 205"/>
                <a:gd name="T53" fmla="*/ 50 h 83"/>
                <a:gd name="T54" fmla="*/ 199 w 205"/>
                <a:gd name="T55" fmla="*/ 55 h 83"/>
                <a:gd name="T56" fmla="*/ 184 w 205"/>
                <a:gd name="T57" fmla="*/ 63 h 83"/>
                <a:gd name="T58" fmla="*/ 146 w 205"/>
                <a:gd name="T59" fmla="*/ 73 h 83"/>
                <a:gd name="T60" fmla="*/ 74 w 205"/>
                <a:gd name="T61" fmla="*/ 83 h 83"/>
                <a:gd name="T62" fmla="*/ 55 w 205"/>
                <a:gd name="T63" fmla="*/ 75 h 83"/>
                <a:gd name="T64" fmla="*/ 36 w 205"/>
                <a:gd name="T65" fmla="*/ 61 h 83"/>
                <a:gd name="T66" fmla="*/ 0 w 205"/>
                <a:gd name="T67" fmla="*/ 6 h 83"/>
                <a:gd name="T68" fmla="*/ 7 w 205"/>
                <a:gd name="T6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5" h="83">
                  <a:moveTo>
                    <a:pt x="7" y="5"/>
                  </a:moveTo>
                  <a:cubicBezTo>
                    <a:pt x="16" y="6"/>
                    <a:pt x="24" y="1"/>
                    <a:pt x="32" y="1"/>
                  </a:cubicBezTo>
                  <a:cubicBezTo>
                    <a:pt x="41" y="0"/>
                    <a:pt x="43" y="1"/>
                    <a:pt x="44" y="11"/>
                  </a:cubicBezTo>
                  <a:cubicBezTo>
                    <a:pt x="42" y="15"/>
                    <a:pt x="39" y="15"/>
                    <a:pt x="35" y="15"/>
                  </a:cubicBezTo>
                  <a:cubicBezTo>
                    <a:pt x="33" y="15"/>
                    <a:pt x="30" y="14"/>
                    <a:pt x="29" y="16"/>
                  </a:cubicBezTo>
                  <a:cubicBezTo>
                    <a:pt x="27" y="19"/>
                    <a:pt x="30" y="21"/>
                    <a:pt x="31" y="23"/>
                  </a:cubicBezTo>
                  <a:cubicBezTo>
                    <a:pt x="33" y="26"/>
                    <a:pt x="36" y="28"/>
                    <a:pt x="38" y="31"/>
                  </a:cubicBezTo>
                  <a:cubicBezTo>
                    <a:pt x="41" y="34"/>
                    <a:pt x="44" y="34"/>
                    <a:pt x="48" y="30"/>
                  </a:cubicBezTo>
                  <a:cubicBezTo>
                    <a:pt x="51" y="26"/>
                    <a:pt x="56" y="23"/>
                    <a:pt x="61" y="23"/>
                  </a:cubicBezTo>
                  <a:cubicBezTo>
                    <a:pt x="56" y="21"/>
                    <a:pt x="48" y="23"/>
                    <a:pt x="48" y="13"/>
                  </a:cubicBezTo>
                  <a:cubicBezTo>
                    <a:pt x="58" y="10"/>
                    <a:pt x="69" y="10"/>
                    <a:pt x="79" y="15"/>
                  </a:cubicBezTo>
                  <a:cubicBezTo>
                    <a:pt x="83" y="17"/>
                    <a:pt x="87" y="20"/>
                    <a:pt x="87" y="25"/>
                  </a:cubicBezTo>
                  <a:cubicBezTo>
                    <a:pt x="86" y="31"/>
                    <a:pt x="82" y="30"/>
                    <a:pt x="78" y="31"/>
                  </a:cubicBezTo>
                  <a:cubicBezTo>
                    <a:pt x="77" y="31"/>
                    <a:pt x="63" y="45"/>
                    <a:pt x="63" y="46"/>
                  </a:cubicBezTo>
                  <a:cubicBezTo>
                    <a:pt x="63" y="50"/>
                    <a:pt x="72" y="58"/>
                    <a:pt x="78" y="59"/>
                  </a:cubicBezTo>
                  <a:cubicBezTo>
                    <a:pt x="83" y="60"/>
                    <a:pt x="89" y="60"/>
                    <a:pt x="94" y="60"/>
                  </a:cubicBezTo>
                  <a:cubicBezTo>
                    <a:pt x="98" y="60"/>
                    <a:pt x="101" y="62"/>
                    <a:pt x="105" y="62"/>
                  </a:cubicBezTo>
                  <a:cubicBezTo>
                    <a:pt x="115" y="66"/>
                    <a:pt x="123" y="66"/>
                    <a:pt x="131" y="57"/>
                  </a:cubicBezTo>
                  <a:cubicBezTo>
                    <a:pt x="143" y="44"/>
                    <a:pt x="158" y="48"/>
                    <a:pt x="172" y="51"/>
                  </a:cubicBezTo>
                  <a:cubicBezTo>
                    <a:pt x="173" y="39"/>
                    <a:pt x="172" y="38"/>
                    <a:pt x="161" y="36"/>
                  </a:cubicBezTo>
                  <a:cubicBezTo>
                    <a:pt x="156" y="35"/>
                    <a:pt x="151" y="34"/>
                    <a:pt x="146" y="34"/>
                  </a:cubicBezTo>
                  <a:cubicBezTo>
                    <a:pt x="139" y="33"/>
                    <a:pt x="130" y="35"/>
                    <a:pt x="128" y="26"/>
                  </a:cubicBezTo>
                  <a:cubicBezTo>
                    <a:pt x="129" y="24"/>
                    <a:pt x="131" y="23"/>
                    <a:pt x="133" y="23"/>
                  </a:cubicBezTo>
                  <a:cubicBezTo>
                    <a:pt x="151" y="26"/>
                    <a:pt x="170" y="23"/>
                    <a:pt x="188" y="30"/>
                  </a:cubicBezTo>
                  <a:cubicBezTo>
                    <a:pt x="193" y="32"/>
                    <a:pt x="198" y="33"/>
                    <a:pt x="197" y="40"/>
                  </a:cubicBezTo>
                  <a:cubicBezTo>
                    <a:pt x="197" y="43"/>
                    <a:pt x="199" y="44"/>
                    <a:pt x="201" y="44"/>
                  </a:cubicBezTo>
                  <a:cubicBezTo>
                    <a:pt x="204" y="45"/>
                    <a:pt x="205" y="47"/>
                    <a:pt x="205" y="50"/>
                  </a:cubicBezTo>
                  <a:cubicBezTo>
                    <a:pt x="204" y="53"/>
                    <a:pt x="202" y="54"/>
                    <a:pt x="199" y="55"/>
                  </a:cubicBezTo>
                  <a:cubicBezTo>
                    <a:pt x="194" y="57"/>
                    <a:pt x="188" y="57"/>
                    <a:pt x="184" y="63"/>
                  </a:cubicBezTo>
                  <a:cubicBezTo>
                    <a:pt x="172" y="66"/>
                    <a:pt x="158" y="67"/>
                    <a:pt x="146" y="73"/>
                  </a:cubicBezTo>
                  <a:cubicBezTo>
                    <a:pt x="122" y="79"/>
                    <a:pt x="98" y="79"/>
                    <a:pt x="74" y="83"/>
                  </a:cubicBezTo>
                  <a:cubicBezTo>
                    <a:pt x="67" y="83"/>
                    <a:pt x="61" y="80"/>
                    <a:pt x="55" y="75"/>
                  </a:cubicBezTo>
                  <a:cubicBezTo>
                    <a:pt x="49" y="70"/>
                    <a:pt x="43" y="65"/>
                    <a:pt x="36" y="61"/>
                  </a:cubicBezTo>
                  <a:cubicBezTo>
                    <a:pt x="16" y="48"/>
                    <a:pt x="5" y="29"/>
                    <a:pt x="0" y="6"/>
                  </a:cubicBezTo>
                  <a:cubicBezTo>
                    <a:pt x="2" y="3"/>
                    <a:pt x="4" y="4"/>
                    <a:pt x="7" y="5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2" name="Freeform 31"/>
            <p:cNvSpPr/>
            <p:nvPr/>
          </p:nvSpPr>
          <p:spPr bwMode="auto">
            <a:xfrm>
              <a:off x="7606" y="2319"/>
              <a:ext cx="258" cy="225"/>
            </a:xfrm>
            <a:custGeom>
              <a:avLst/>
              <a:gdLst>
                <a:gd name="T0" fmla="*/ 45 w 172"/>
                <a:gd name="T1" fmla="*/ 17 h 150"/>
                <a:gd name="T2" fmla="*/ 56 w 172"/>
                <a:gd name="T3" fmla="*/ 20 h 150"/>
                <a:gd name="T4" fmla="*/ 87 w 172"/>
                <a:gd name="T5" fmla="*/ 20 h 150"/>
                <a:gd name="T6" fmla="*/ 136 w 172"/>
                <a:gd name="T7" fmla="*/ 2 h 150"/>
                <a:gd name="T8" fmla="*/ 153 w 172"/>
                <a:gd name="T9" fmla="*/ 5 h 150"/>
                <a:gd name="T10" fmla="*/ 172 w 172"/>
                <a:gd name="T11" fmla="*/ 7 h 150"/>
                <a:gd name="T12" fmla="*/ 162 w 172"/>
                <a:gd name="T13" fmla="*/ 12 h 150"/>
                <a:gd name="T14" fmla="*/ 166 w 172"/>
                <a:gd name="T15" fmla="*/ 18 h 150"/>
                <a:gd name="T16" fmla="*/ 158 w 172"/>
                <a:gd name="T17" fmla="*/ 21 h 150"/>
                <a:gd name="T18" fmla="*/ 111 w 172"/>
                <a:gd name="T19" fmla="*/ 31 h 150"/>
                <a:gd name="T20" fmla="*/ 90 w 172"/>
                <a:gd name="T21" fmla="*/ 36 h 150"/>
                <a:gd name="T22" fmla="*/ 113 w 172"/>
                <a:gd name="T23" fmla="*/ 44 h 150"/>
                <a:gd name="T24" fmla="*/ 111 w 172"/>
                <a:gd name="T25" fmla="*/ 69 h 150"/>
                <a:gd name="T26" fmla="*/ 106 w 172"/>
                <a:gd name="T27" fmla="*/ 86 h 150"/>
                <a:gd name="T28" fmla="*/ 60 w 172"/>
                <a:gd name="T29" fmla="*/ 145 h 150"/>
                <a:gd name="T30" fmla="*/ 46 w 172"/>
                <a:gd name="T31" fmla="*/ 147 h 150"/>
                <a:gd name="T32" fmla="*/ 18 w 172"/>
                <a:gd name="T33" fmla="*/ 149 h 150"/>
                <a:gd name="T34" fmla="*/ 7 w 172"/>
                <a:gd name="T35" fmla="*/ 149 h 150"/>
                <a:gd name="T36" fmla="*/ 3 w 172"/>
                <a:gd name="T37" fmla="*/ 147 h 150"/>
                <a:gd name="T38" fmla="*/ 7 w 172"/>
                <a:gd name="T39" fmla="*/ 140 h 150"/>
                <a:gd name="T40" fmla="*/ 9 w 172"/>
                <a:gd name="T41" fmla="*/ 139 h 150"/>
                <a:gd name="T42" fmla="*/ 19 w 172"/>
                <a:gd name="T43" fmla="*/ 137 h 150"/>
                <a:gd name="T44" fmla="*/ 21 w 172"/>
                <a:gd name="T45" fmla="*/ 137 h 150"/>
                <a:gd name="T46" fmla="*/ 36 w 172"/>
                <a:gd name="T47" fmla="*/ 136 h 150"/>
                <a:gd name="T48" fmla="*/ 39 w 172"/>
                <a:gd name="T49" fmla="*/ 135 h 150"/>
                <a:gd name="T50" fmla="*/ 67 w 172"/>
                <a:gd name="T51" fmla="*/ 121 h 150"/>
                <a:gd name="T52" fmla="*/ 72 w 172"/>
                <a:gd name="T53" fmla="*/ 115 h 150"/>
                <a:gd name="T54" fmla="*/ 80 w 172"/>
                <a:gd name="T55" fmla="*/ 93 h 150"/>
                <a:gd name="T56" fmla="*/ 80 w 172"/>
                <a:gd name="T57" fmla="*/ 77 h 150"/>
                <a:gd name="T58" fmla="*/ 74 w 172"/>
                <a:gd name="T59" fmla="*/ 49 h 150"/>
                <a:gd name="T60" fmla="*/ 62 w 172"/>
                <a:gd name="T61" fmla="*/ 41 h 150"/>
                <a:gd name="T62" fmla="*/ 26 w 172"/>
                <a:gd name="T63" fmla="*/ 37 h 150"/>
                <a:gd name="T64" fmla="*/ 12 w 172"/>
                <a:gd name="T65" fmla="*/ 21 h 150"/>
                <a:gd name="T66" fmla="*/ 32 w 172"/>
                <a:gd name="T67" fmla="*/ 22 h 150"/>
                <a:gd name="T68" fmla="*/ 45 w 172"/>
                <a:gd name="T69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50">
                  <a:moveTo>
                    <a:pt x="45" y="17"/>
                  </a:moveTo>
                  <a:cubicBezTo>
                    <a:pt x="49" y="17"/>
                    <a:pt x="52" y="19"/>
                    <a:pt x="56" y="20"/>
                  </a:cubicBezTo>
                  <a:cubicBezTo>
                    <a:pt x="66" y="24"/>
                    <a:pt x="77" y="24"/>
                    <a:pt x="87" y="20"/>
                  </a:cubicBezTo>
                  <a:cubicBezTo>
                    <a:pt x="102" y="10"/>
                    <a:pt x="120" y="6"/>
                    <a:pt x="136" y="2"/>
                  </a:cubicBezTo>
                  <a:cubicBezTo>
                    <a:pt x="142" y="1"/>
                    <a:pt x="148" y="0"/>
                    <a:pt x="153" y="5"/>
                  </a:cubicBezTo>
                  <a:cubicBezTo>
                    <a:pt x="159" y="7"/>
                    <a:pt x="166" y="4"/>
                    <a:pt x="172" y="7"/>
                  </a:cubicBezTo>
                  <a:cubicBezTo>
                    <a:pt x="170" y="12"/>
                    <a:pt x="166" y="11"/>
                    <a:pt x="162" y="12"/>
                  </a:cubicBezTo>
                  <a:cubicBezTo>
                    <a:pt x="164" y="13"/>
                    <a:pt x="167" y="14"/>
                    <a:pt x="166" y="18"/>
                  </a:cubicBezTo>
                  <a:cubicBezTo>
                    <a:pt x="164" y="21"/>
                    <a:pt x="161" y="21"/>
                    <a:pt x="158" y="21"/>
                  </a:cubicBezTo>
                  <a:cubicBezTo>
                    <a:pt x="141" y="20"/>
                    <a:pt x="126" y="26"/>
                    <a:pt x="111" y="31"/>
                  </a:cubicBezTo>
                  <a:cubicBezTo>
                    <a:pt x="104" y="33"/>
                    <a:pt x="97" y="35"/>
                    <a:pt x="90" y="36"/>
                  </a:cubicBezTo>
                  <a:cubicBezTo>
                    <a:pt x="99" y="35"/>
                    <a:pt x="107" y="39"/>
                    <a:pt x="113" y="44"/>
                  </a:cubicBezTo>
                  <a:cubicBezTo>
                    <a:pt x="123" y="52"/>
                    <a:pt x="121" y="62"/>
                    <a:pt x="111" y="69"/>
                  </a:cubicBezTo>
                  <a:cubicBezTo>
                    <a:pt x="105" y="73"/>
                    <a:pt x="105" y="80"/>
                    <a:pt x="106" y="86"/>
                  </a:cubicBezTo>
                  <a:cubicBezTo>
                    <a:pt x="113" y="115"/>
                    <a:pt x="90" y="144"/>
                    <a:pt x="60" y="145"/>
                  </a:cubicBezTo>
                  <a:cubicBezTo>
                    <a:pt x="55" y="145"/>
                    <a:pt x="51" y="146"/>
                    <a:pt x="46" y="147"/>
                  </a:cubicBezTo>
                  <a:cubicBezTo>
                    <a:pt x="36" y="145"/>
                    <a:pt x="27" y="147"/>
                    <a:pt x="18" y="149"/>
                  </a:cubicBezTo>
                  <a:cubicBezTo>
                    <a:pt x="14" y="149"/>
                    <a:pt x="11" y="150"/>
                    <a:pt x="7" y="149"/>
                  </a:cubicBezTo>
                  <a:cubicBezTo>
                    <a:pt x="6" y="149"/>
                    <a:pt x="4" y="148"/>
                    <a:pt x="3" y="147"/>
                  </a:cubicBezTo>
                  <a:cubicBezTo>
                    <a:pt x="0" y="143"/>
                    <a:pt x="5" y="142"/>
                    <a:pt x="7" y="140"/>
                  </a:cubicBezTo>
                  <a:cubicBezTo>
                    <a:pt x="8" y="139"/>
                    <a:pt x="8" y="139"/>
                    <a:pt x="9" y="139"/>
                  </a:cubicBezTo>
                  <a:cubicBezTo>
                    <a:pt x="13" y="139"/>
                    <a:pt x="16" y="138"/>
                    <a:pt x="19" y="137"/>
                  </a:cubicBezTo>
                  <a:cubicBezTo>
                    <a:pt x="20" y="137"/>
                    <a:pt x="21" y="137"/>
                    <a:pt x="21" y="137"/>
                  </a:cubicBezTo>
                  <a:cubicBezTo>
                    <a:pt x="26" y="137"/>
                    <a:pt x="31" y="137"/>
                    <a:pt x="36" y="136"/>
                  </a:cubicBezTo>
                  <a:cubicBezTo>
                    <a:pt x="37" y="135"/>
                    <a:pt x="38" y="135"/>
                    <a:pt x="39" y="135"/>
                  </a:cubicBezTo>
                  <a:cubicBezTo>
                    <a:pt x="52" y="137"/>
                    <a:pt x="61" y="133"/>
                    <a:pt x="67" y="121"/>
                  </a:cubicBezTo>
                  <a:cubicBezTo>
                    <a:pt x="68" y="118"/>
                    <a:pt x="71" y="117"/>
                    <a:pt x="72" y="115"/>
                  </a:cubicBezTo>
                  <a:cubicBezTo>
                    <a:pt x="78" y="109"/>
                    <a:pt x="82" y="102"/>
                    <a:pt x="80" y="93"/>
                  </a:cubicBezTo>
                  <a:cubicBezTo>
                    <a:pt x="79" y="88"/>
                    <a:pt x="79" y="82"/>
                    <a:pt x="80" y="77"/>
                  </a:cubicBezTo>
                  <a:cubicBezTo>
                    <a:pt x="81" y="67"/>
                    <a:pt x="78" y="58"/>
                    <a:pt x="74" y="49"/>
                  </a:cubicBezTo>
                  <a:cubicBezTo>
                    <a:pt x="72" y="45"/>
                    <a:pt x="68" y="42"/>
                    <a:pt x="62" y="41"/>
                  </a:cubicBezTo>
                  <a:cubicBezTo>
                    <a:pt x="50" y="38"/>
                    <a:pt x="38" y="37"/>
                    <a:pt x="26" y="37"/>
                  </a:cubicBezTo>
                  <a:cubicBezTo>
                    <a:pt x="16" y="37"/>
                    <a:pt x="11" y="31"/>
                    <a:pt x="12" y="21"/>
                  </a:cubicBezTo>
                  <a:cubicBezTo>
                    <a:pt x="19" y="16"/>
                    <a:pt x="25" y="21"/>
                    <a:pt x="32" y="22"/>
                  </a:cubicBezTo>
                  <a:cubicBezTo>
                    <a:pt x="38" y="23"/>
                    <a:pt x="42" y="23"/>
                    <a:pt x="45" y="17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3" name="Freeform 32"/>
            <p:cNvSpPr/>
            <p:nvPr/>
          </p:nvSpPr>
          <p:spPr bwMode="auto">
            <a:xfrm>
              <a:off x="6638" y="311"/>
              <a:ext cx="269" cy="167"/>
            </a:xfrm>
            <a:custGeom>
              <a:avLst/>
              <a:gdLst>
                <a:gd name="T0" fmla="*/ 21 w 179"/>
                <a:gd name="T1" fmla="*/ 8 h 112"/>
                <a:gd name="T2" fmla="*/ 59 w 179"/>
                <a:gd name="T3" fmla="*/ 1 h 112"/>
                <a:gd name="T4" fmla="*/ 122 w 179"/>
                <a:gd name="T5" fmla="*/ 9 h 112"/>
                <a:gd name="T6" fmla="*/ 132 w 179"/>
                <a:gd name="T7" fmla="*/ 17 h 112"/>
                <a:gd name="T8" fmla="*/ 149 w 179"/>
                <a:gd name="T9" fmla="*/ 4 h 112"/>
                <a:gd name="T10" fmla="*/ 154 w 179"/>
                <a:gd name="T11" fmla="*/ 8 h 112"/>
                <a:gd name="T12" fmla="*/ 151 w 179"/>
                <a:gd name="T13" fmla="*/ 38 h 112"/>
                <a:gd name="T14" fmla="*/ 153 w 179"/>
                <a:gd name="T15" fmla="*/ 40 h 112"/>
                <a:gd name="T16" fmla="*/ 158 w 179"/>
                <a:gd name="T17" fmla="*/ 40 h 112"/>
                <a:gd name="T18" fmla="*/ 166 w 179"/>
                <a:gd name="T19" fmla="*/ 64 h 112"/>
                <a:gd name="T20" fmla="*/ 149 w 179"/>
                <a:gd name="T21" fmla="*/ 74 h 112"/>
                <a:gd name="T22" fmla="*/ 169 w 179"/>
                <a:gd name="T23" fmla="*/ 100 h 112"/>
                <a:gd name="T24" fmla="*/ 139 w 179"/>
                <a:gd name="T25" fmla="*/ 94 h 112"/>
                <a:gd name="T26" fmla="*/ 125 w 179"/>
                <a:gd name="T27" fmla="*/ 103 h 112"/>
                <a:gd name="T28" fmla="*/ 116 w 179"/>
                <a:gd name="T29" fmla="*/ 112 h 112"/>
                <a:gd name="T30" fmla="*/ 127 w 179"/>
                <a:gd name="T31" fmla="*/ 81 h 112"/>
                <a:gd name="T32" fmla="*/ 158 w 179"/>
                <a:gd name="T33" fmla="*/ 52 h 112"/>
                <a:gd name="T34" fmla="*/ 139 w 179"/>
                <a:gd name="T35" fmla="*/ 34 h 112"/>
                <a:gd name="T36" fmla="*/ 145 w 179"/>
                <a:gd name="T37" fmla="*/ 19 h 112"/>
                <a:gd name="T38" fmla="*/ 106 w 179"/>
                <a:gd name="T39" fmla="*/ 108 h 112"/>
                <a:gd name="T40" fmla="*/ 111 w 179"/>
                <a:gd name="T41" fmla="*/ 80 h 112"/>
                <a:gd name="T42" fmla="*/ 114 w 179"/>
                <a:gd name="T43" fmla="*/ 52 h 112"/>
                <a:gd name="T44" fmla="*/ 95 w 179"/>
                <a:gd name="T45" fmla="*/ 40 h 112"/>
                <a:gd name="T46" fmla="*/ 63 w 179"/>
                <a:gd name="T47" fmla="*/ 45 h 112"/>
                <a:gd name="T48" fmla="*/ 78 w 179"/>
                <a:gd name="T49" fmla="*/ 59 h 112"/>
                <a:gd name="T50" fmla="*/ 85 w 179"/>
                <a:gd name="T51" fmla="*/ 79 h 112"/>
                <a:gd name="T52" fmla="*/ 61 w 179"/>
                <a:gd name="T53" fmla="*/ 81 h 112"/>
                <a:gd name="T54" fmla="*/ 54 w 179"/>
                <a:gd name="T55" fmla="*/ 78 h 112"/>
                <a:gd name="T56" fmla="*/ 49 w 179"/>
                <a:gd name="T57" fmla="*/ 37 h 112"/>
                <a:gd name="T58" fmla="*/ 97 w 179"/>
                <a:gd name="T59" fmla="*/ 27 h 112"/>
                <a:gd name="T60" fmla="*/ 48 w 179"/>
                <a:gd name="T61" fmla="*/ 15 h 112"/>
                <a:gd name="T62" fmla="*/ 12 w 179"/>
                <a:gd name="T63" fmla="*/ 19 h 112"/>
                <a:gd name="T64" fmla="*/ 2 w 179"/>
                <a:gd name="T65" fmla="*/ 1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112">
                  <a:moveTo>
                    <a:pt x="1" y="10"/>
                  </a:moveTo>
                  <a:cubicBezTo>
                    <a:pt x="7" y="7"/>
                    <a:pt x="14" y="6"/>
                    <a:pt x="21" y="8"/>
                  </a:cubicBezTo>
                  <a:cubicBezTo>
                    <a:pt x="31" y="12"/>
                    <a:pt x="40" y="12"/>
                    <a:pt x="49" y="4"/>
                  </a:cubicBezTo>
                  <a:cubicBezTo>
                    <a:pt x="52" y="1"/>
                    <a:pt x="55" y="1"/>
                    <a:pt x="59" y="1"/>
                  </a:cubicBezTo>
                  <a:cubicBezTo>
                    <a:pt x="73" y="1"/>
                    <a:pt x="87" y="0"/>
                    <a:pt x="101" y="3"/>
                  </a:cubicBezTo>
                  <a:cubicBezTo>
                    <a:pt x="108" y="4"/>
                    <a:pt x="115" y="7"/>
                    <a:pt x="122" y="9"/>
                  </a:cubicBezTo>
                  <a:cubicBezTo>
                    <a:pt x="123" y="9"/>
                    <a:pt x="124" y="10"/>
                    <a:pt x="125" y="11"/>
                  </a:cubicBezTo>
                  <a:cubicBezTo>
                    <a:pt x="127" y="12"/>
                    <a:pt x="128" y="17"/>
                    <a:pt x="132" y="17"/>
                  </a:cubicBezTo>
                  <a:cubicBezTo>
                    <a:pt x="135" y="16"/>
                    <a:pt x="135" y="12"/>
                    <a:pt x="138" y="10"/>
                  </a:cubicBezTo>
                  <a:cubicBezTo>
                    <a:pt x="141" y="8"/>
                    <a:pt x="144" y="4"/>
                    <a:pt x="149" y="4"/>
                  </a:cubicBezTo>
                  <a:cubicBezTo>
                    <a:pt x="150" y="6"/>
                    <a:pt x="153" y="7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63" y="11"/>
                    <a:pt x="160" y="18"/>
                    <a:pt x="159" y="24"/>
                  </a:cubicBezTo>
                  <a:cubicBezTo>
                    <a:pt x="158" y="29"/>
                    <a:pt x="153" y="33"/>
                    <a:pt x="151" y="38"/>
                  </a:cubicBezTo>
                  <a:cubicBezTo>
                    <a:pt x="151" y="38"/>
                    <a:pt x="151" y="39"/>
                    <a:pt x="151" y="39"/>
                  </a:cubicBezTo>
                  <a:cubicBezTo>
                    <a:pt x="152" y="39"/>
                    <a:pt x="152" y="39"/>
                    <a:pt x="153" y="40"/>
                  </a:cubicBezTo>
                  <a:cubicBezTo>
                    <a:pt x="154" y="40"/>
                    <a:pt x="154" y="40"/>
                    <a:pt x="155" y="40"/>
                  </a:cubicBezTo>
                  <a:cubicBezTo>
                    <a:pt x="156" y="40"/>
                    <a:pt x="157" y="40"/>
                    <a:pt x="158" y="40"/>
                  </a:cubicBezTo>
                  <a:cubicBezTo>
                    <a:pt x="169" y="37"/>
                    <a:pt x="175" y="40"/>
                    <a:pt x="177" y="50"/>
                  </a:cubicBezTo>
                  <a:cubicBezTo>
                    <a:pt x="179" y="60"/>
                    <a:pt x="177" y="63"/>
                    <a:pt x="166" y="64"/>
                  </a:cubicBezTo>
                  <a:cubicBezTo>
                    <a:pt x="160" y="65"/>
                    <a:pt x="154" y="66"/>
                    <a:pt x="150" y="71"/>
                  </a:cubicBezTo>
                  <a:cubicBezTo>
                    <a:pt x="150" y="72"/>
                    <a:pt x="149" y="73"/>
                    <a:pt x="149" y="74"/>
                  </a:cubicBezTo>
                  <a:cubicBezTo>
                    <a:pt x="147" y="85"/>
                    <a:pt x="150" y="90"/>
                    <a:pt x="161" y="92"/>
                  </a:cubicBezTo>
                  <a:cubicBezTo>
                    <a:pt x="166" y="93"/>
                    <a:pt x="170" y="94"/>
                    <a:pt x="169" y="100"/>
                  </a:cubicBezTo>
                  <a:cubicBezTo>
                    <a:pt x="168" y="105"/>
                    <a:pt x="163" y="104"/>
                    <a:pt x="159" y="104"/>
                  </a:cubicBezTo>
                  <a:cubicBezTo>
                    <a:pt x="150" y="104"/>
                    <a:pt x="143" y="101"/>
                    <a:pt x="139" y="94"/>
                  </a:cubicBezTo>
                  <a:cubicBezTo>
                    <a:pt x="136" y="89"/>
                    <a:pt x="132" y="91"/>
                    <a:pt x="129" y="94"/>
                  </a:cubicBezTo>
                  <a:cubicBezTo>
                    <a:pt x="127" y="97"/>
                    <a:pt x="127" y="100"/>
                    <a:pt x="125" y="103"/>
                  </a:cubicBezTo>
                  <a:cubicBezTo>
                    <a:pt x="123" y="106"/>
                    <a:pt x="122" y="111"/>
                    <a:pt x="117" y="112"/>
                  </a:cubicBezTo>
                  <a:cubicBezTo>
                    <a:pt x="117" y="112"/>
                    <a:pt x="116" y="112"/>
                    <a:pt x="116" y="112"/>
                  </a:cubicBezTo>
                  <a:cubicBezTo>
                    <a:pt x="115" y="112"/>
                    <a:pt x="115" y="112"/>
                    <a:pt x="114" y="112"/>
                  </a:cubicBezTo>
                  <a:cubicBezTo>
                    <a:pt x="113" y="99"/>
                    <a:pt x="120" y="90"/>
                    <a:pt x="127" y="81"/>
                  </a:cubicBezTo>
                  <a:cubicBezTo>
                    <a:pt x="129" y="79"/>
                    <a:pt x="132" y="78"/>
                    <a:pt x="133" y="75"/>
                  </a:cubicBezTo>
                  <a:cubicBezTo>
                    <a:pt x="137" y="63"/>
                    <a:pt x="146" y="56"/>
                    <a:pt x="158" y="52"/>
                  </a:cubicBezTo>
                  <a:cubicBezTo>
                    <a:pt x="153" y="52"/>
                    <a:pt x="149" y="53"/>
                    <a:pt x="144" y="51"/>
                  </a:cubicBezTo>
                  <a:cubicBezTo>
                    <a:pt x="138" y="48"/>
                    <a:pt x="136" y="41"/>
                    <a:pt x="139" y="34"/>
                  </a:cubicBezTo>
                  <a:cubicBezTo>
                    <a:pt x="140" y="32"/>
                    <a:pt x="143" y="30"/>
                    <a:pt x="143" y="27"/>
                  </a:cubicBezTo>
                  <a:cubicBezTo>
                    <a:pt x="143" y="24"/>
                    <a:pt x="145" y="22"/>
                    <a:pt x="145" y="19"/>
                  </a:cubicBezTo>
                  <a:cubicBezTo>
                    <a:pt x="131" y="48"/>
                    <a:pt x="126" y="81"/>
                    <a:pt x="112" y="110"/>
                  </a:cubicBezTo>
                  <a:cubicBezTo>
                    <a:pt x="110" y="110"/>
                    <a:pt x="108" y="110"/>
                    <a:pt x="106" y="108"/>
                  </a:cubicBezTo>
                  <a:cubicBezTo>
                    <a:pt x="102" y="104"/>
                    <a:pt x="103" y="100"/>
                    <a:pt x="104" y="95"/>
                  </a:cubicBezTo>
                  <a:cubicBezTo>
                    <a:pt x="106" y="90"/>
                    <a:pt x="108" y="84"/>
                    <a:pt x="111" y="80"/>
                  </a:cubicBezTo>
                  <a:cubicBezTo>
                    <a:pt x="116" y="73"/>
                    <a:pt x="119" y="68"/>
                    <a:pt x="111" y="61"/>
                  </a:cubicBezTo>
                  <a:cubicBezTo>
                    <a:pt x="109" y="59"/>
                    <a:pt x="111" y="55"/>
                    <a:pt x="114" y="52"/>
                  </a:cubicBezTo>
                  <a:cubicBezTo>
                    <a:pt x="120" y="46"/>
                    <a:pt x="119" y="44"/>
                    <a:pt x="111" y="40"/>
                  </a:cubicBezTo>
                  <a:cubicBezTo>
                    <a:pt x="106" y="37"/>
                    <a:pt x="100" y="40"/>
                    <a:pt x="95" y="40"/>
                  </a:cubicBezTo>
                  <a:cubicBezTo>
                    <a:pt x="85" y="39"/>
                    <a:pt x="76" y="45"/>
                    <a:pt x="66" y="43"/>
                  </a:cubicBezTo>
                  <a:cubicBezTo>
                    <a:pt x="65" y="42"/>
                    <a:pt x="63" y="43"/>
                    <a:pt x="63" y="45"/>
                  </a:cubicBezTo>
                  <a:cubicBezTo>
                    <a:pt x="64" y="50"/>
                    <a:pt x="63" y="55"/>
                    <a:pt x="69" y="58"/>
                  </a:cubicBezTo>
                  <a:cubicBezTo>
                    <a:pt x="72" y="59"/>
                    <a:pt x="75" y="60"/>
                    <a:pt x="78" y="59"/>
                  </a:cubicBezTo>
                  <a:cubicBezTo>
                    <a:pt x="83" y="58"/>
                    <a:pt x="88" y="59"/>
                    <a:pt x="90" y="65"/>
                  </a:cubicBezTo>
                  <a:cubicBezTo>
                    <a:pt x="91" y="70"/>
                    <a:pt x="89" y="75"/>
                    <a:pt x="85" y="79"/>
                  </a:cubicBezTo>
                  <a:cubicBezTo>
                    <a:pt x="77" y="85"/>
                    <a:pt x="70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59" y="80"/>
                    <a:pt x="58" y="80"/>
                    <a:pt x="57" y="80"/>
                  </a:cubicBezTo>
                  <a:cubicBezTo>
                    <a:pt x="55" y="80"/>
                    <a:pt x="54" y="80"/>
                    <a:pt x="54" y="78"/>
                  </a:cubicBezTo>
                  <a:cubicBezTo>
                    <a:pt x="56" y="73"/>
                    <a:pt x="57" y="69"/>
                    <a:pt x="53" y="63"/>
                  </a:cubicBezTo>
                  <a:cubicBezTo>
                    <a:pt x="49" y="56"/>
                    <a:pt x="48" y="46"/>
                    <a:pt x="49" y="37"/>
                  </a:cubicBezTo>
                  <a:cubicBezTo>
                    <a:pt x="50" y="31"/>
                    <a:pt x="55" y="28"/>
                    <a:pt x="62" y="29"/>
                  </a:cubicBezTo>
                  <a:cubicBezTo>
                    <a:pt x="73" y="30"/>
                    <a:pt x="84" y="26"/>
                    <a:pt x="97" y="27"/>
                  </a:cubicBezTo>
                  <a:cubicBezTo>
                    <a:pt x="87" y="14"/>
                    <a:pt x="73" y="12"/>
                    <a:pt x="59" y="11"/>
                  </a:cubicBezTo>
                  <a:cubicBezTo>
                    <a:pt x="55" y="10"/>
                    <a:pt x="52" y="13"/>
                    <a:pt x="48" y="15"/>
                  </a:cubicBezTo>
                  <a:cubicBezTo>
                    <a:pt x="37" y="21"/>
                    <a:pt x="26" y="25"/>
                    <a:pt x="14" y="20"/>
                  </a:cubicBezTo>
                  <a:cubicBezTo>
                    <a:pt x="13" y="20"/>
                    <a:pt x="12" y="19"/>
                    <a:pt x="12" y="19"/>
                  </a:cubicBezTo>
                  <a:cubicBezTo>
                    <a:pt x="11" y="18"/>
                    <a:pt x="10" y="17"/>
                    <a:pt x="10" y="15"/>
                  </a:cubicBezTo>
                  <a:cubicBezTo>
                    <a:pt x="8" y="12"/>
                    <a:pt x="4" y="14"/>
                    <a:pt x="2" y="13"/>
                  </a:cubicBezTo>
                  <a:cubicBezTo>
                    <a:pt x="1" y="13"/>
                    <a:pt x="0" y="12"/>
                    <a:pt x="1" y="10"/>
                  </a:cubicBezTo>
                  <a:close/>
                </a:path>
              </a:pathLst>
            </a:custGeom>
            <a:solidFill>
              <a:srgbClr val="AE7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4" name="Freeform 33"/>
            <p:cNvSpPr/>
            <p:nvPr/>
          </p:nvSpPr>
          <p:spPr bwMode="auto">
            <a:xfrm>
              <a:off x="7024" y="847"/>
              <a:ext cx="148" cy="371"/>
            </a:xfrm>
            <a:custGeom>
              <a:avLst/>
              <a:gdLst>
                <a:gd name="T0" fmla="*/ 99 w 99"/>
                <a:gd name="T1" fmla="*/ 142 h 247"/>
                <a:gd name="T2" fmla="*/ 97 w 99"/>
                <a:gd name="T3" fmla="*/ 159 h 247"/>
                <a:gd name="T4" fmla="*/ 84 w 99"/>
                <a:gd name="T5" fmla="*/ 211 h 247"/>
                <a:gd name="T6" fmla="*/ 67 w 99"/>
                <a:gd name="T7" fmla="*/ 240 h 247"/>
                <a:gd name="T8" fmla="*/ 46 w 99"/>
                <a:gd name="T9" fmla="*/ 241 h 247"/>
                <a:gd name="T10" fmla="*/ 17 w 99"/>
                <a:gd name="T11" fmla="*/ 246 h 247"/>
                <a:gd name="T12" fmla="*/ 0 w 99"/>
                <a:gd name="T13" fmla="*/ 228 h 247"/>
                <a:gd name="T14" fmla="*/ 1 w 99"/>
                <a:gd name="T15" fmla="*/ 219 h 247"/>
                <a:gd name="T16" fmla="*/ 19 w 99"/>
                <a:gd name="T17" fmla="*/ 211 h 247"/>
                <a:gd name="T18" fmla="*/ 41 w 99"/>
                <a:gd name="T19" fmla="*/ 203 h 247"/>
                <a:gd name="T20" fmla="*/ 68 w 99"/>
                <a:gd name="T21" fmla="*/ 191 h 247"/>
                <a:gd name="T22" fmla="*/ 84 w 99"/>
                <a:gd name="T23" fmla="*/ 160 h 247"/>
                <a:gd name="T24" fmla="*/ 85 w 99"/>
                <a:gd name="T25" fmla="*/ 124 h 247"/>
                <a:gd name="T26" fmla="*/ 78 w 99"/>
                <a:gd name="T27" fmla="*/ 107 h 247"/>
                <a:gd name="T28" fmla="*/ 24 w 99"/>
                <a:gd name="T29" fmla="*/ 18 h 247"/>
                <a:gd name="T30" fmla="*/ 23 w 99"/>
                <a:gd name="T31" fmla="*/ 14 h 247"/>
                <a:gd name="T32" fmla="*/ 23 w 99"/>
                <a:gd name="T33" fmla="*/ 11 h 247"/>
                <a:gd name="T34" fmla="*/ 24 w 99"/>
                <a:gd name="T35" fmla="*/ 7 h 247"/>
                <a:gd name="T36" fmla="*/ 32 w 99"/>
                <a:gd name="T37" fmla="*/ 1 h 247"/>
                <a:gd name="T38" fmla="*/ 56 w 99"/>
                <a:gd name="T39" fmla="*/ 42 h 247"/>
                <a:gd name="T40" fmla="*/ 88 w 99"/>
                <a:gd name="T41" fmla="*/ 96 h 247"/>
                <a:gd name="T42" fmla="*/ 94 w 99"/>
                <a:gd name="T43" fmla="*/ 127 h 247"/>
                <a:gd name="T44" fmla="*/ 99 w 99"/>
                <a:gd name="T45" fmla="*/ 14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247">
                  <a:moveTo>
                    <a:pt x="99" y="142"/>
                  </a:moveTo>
                  <a:cubicBezTo>
                    <a:pt x="98" y="147"/>
                    <a:pt x="98" y="153"/>
                    <a:pt x="97" y="159"/>
                  </a:cubicBezTo>
                  <a:cubicBezTo>
                    <a:pt x="95" y="177"/>
                    <a:pt x="91" y="194"/>
                    <a:pt x="84" y="211"/>
                  </a:cubicBezTo>
                  <a:cubicBezTo>
                    <a:pt x="80" y="221"/>
                    <a:pt x="75" y="232"/>
                    <a:pt x="67" y="240"/>
                  </a:cubicBezTo>
                  <a:cubicBezTo>
                    <a:pt x="60" y="236"/>
                    <a:pt x="53" y="239"/>
                    <a:pt x="46" y="241"/>
                  </a:cubicBezTo>
                  <a:cubicBezTo>
                    <a:pt x="37" y="245"/>
                    <a:pt x="27" y="247"/>
                    <a:pt x="17" y="246"/>
                  </a:cubicBezTo>
                  <a:cubicBezTo>
                    <a:pt x="4" y="245"/>
                    <a:pt x="0" y="240"/>
                    <a:pt x="0" y="228"/>
                  </a:cubicBezTo>
                  <a:cubicBezTo>
                    <a:pt x="0" y="225"/>
                    <a:pt x="1" y="222"/>
                    <a:pt x="1" y="219"/>
                  </a:cubicBezTo>
                  <a:cubicBezTo>
                    <a:pt x="5" y="213"/>
                    <a:pt x="12" y="211"/>
                    <a:pt x="19" y="211"/>
                  </a:cubicBezTo>
                  <a:cubicBezTo>
                    <a:pt x="27" y="210"/>
                    <a:pt x="34" y="207"/>
                    <a:pt x="41" y="203"/>
                  </a:cubicBezTo>
                  <a:cubicBezTo>
                    <a:pt x="49" y="198"/>
                    <a:pt x="59" y="196"/>
                    <a:pt x="68" y="191"/>
                  </a:cubicBezTo>
                  <a:cubicBezTo>
                    <a:pt x="81" y="184"/>
                    <a:pt x="85" y="173"/>
                    <a:pt x="84" y="160"/>
                  </a:cubicBezTo>
                  <a:cubicBezTo>
                    <a:pt x="84" y="148"/>
                    <a:pt x="81" y="137"/>
                    <a:pt x="85" y="124"/>
                  </a:cubicBezTo>
                  <a:cubicBezTo>
                    <a:pt x="87" y="119"/>
                    <a:pt x="82" y="112"/>
                    <a:pt x="78" y="107"/>
                  </a:cubicBezTo>
                  <a:cubicBezTo>
                    <a:pt x="55" y="81"/>
                    <a:pt x="37" y="51"/>
                    <a:pt x="24" y="18"/>
                  </a:cubicBezTo>
                  <a:cubicBezTo>
                    <a:pt x="23" y="17"/>
                    <a:pt x="23" y="15"/>
                    <a:pt x="23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3" y="10"/>
                    <a:pt x="24" y="8"/>
                    <a:pt x="24" y="7"/>
                  </a:cubicBezTo>
                  <a:cubicBezTo>
                    <a:pt x="26" y="4"/>
                    <a:pt x="28" y="0"/>
                    <a:pt x="32" y="1"/>
                  </a:cubicBezTo>
                  <a:cubicBezTo>
                    <a:pt x="37" y="17"/>
                    <a:pt x="46" y="29"/>
                    <a:pt x="56" y="42"/>
                  </a:cubicBezTo>
                  <a:cubicBezTo>
                    <a:pt x="69" y="58"/>
                    <a:pt x="79" y="77"/>
                    <a:pt x="88" y="96"/>
                  </a:cubicBezTo>
                  <a:cubicBezTo>
                    <a:pt x="93" y="105"/>
                    <a:pt x="93" y="116"/>
                    <a:pt x="94" y="127"/>
                  </a:cubicBezTo>
                  <a:cubicBezTo>
                    <a:pt x="94" y="132"/>
                    <a:pt x="96" y="137"/>
                    <a:pt x="99" y="14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5" name="Freeform 34"/>
            <p:cNvSpPr/>
            <p:nvPr/>
          </p:nvSpPr>
          <p:spPr bwMode="auto">
            <a:xfrm>
              <a:off x="6745" y="2061"/>
              <a:ext cx="289" cy="304"/>
            </a:xfrm>
            <a:custGeom>
              <a:avLst/>
              <a:gdLst>
                <a:gd name="T0" fmla="*/ 26 w 193"/>
                <a:gd name="T1" fmla="*/ 126 h 203"/>
                <a:gd name="T2" fmla="*/ 32 w 193"/>
                <a:gd name="T3" fmla="*/ 116 h 203"/>
                <a:gd name="T4" fmla="*/ 32 w 193"/>
                <a:gd name="T5" fmla="*/ 112 h 203"/>
                <a:gd name="T6" fmla="*/ 48 w 193"/>
                <a:gd name="T7" fmla="*/ 85 h 203"/>
                <a:gd name="T8" fmla="*/ 50 w 193"/>
                <a:gd name="T9" fmla="*/ 81 h 203"/>
                <a:gd name="T10" fmla="*/ 54 w 193"/>
                <a:gd name="T11" fmla="*/ 74 h 203"/>
                <a:gd name="T12" fmla="*/ 59 w 193"/>
                <a:gd name="T13" fmla="*/ 63 h 203"/>
                <a:gd name="T14" fmla="*/ 67 w 193"/>
                <a:gd name="T15" fmla="*/ 46 h 203"/>
                <a:gd name="T16" fmla="*/ 69 w 193"/>
                <a:gd name="T17" fmla="*/ 40 h 203"/>
                <a:gd name="T18" fmla="*/ 75 w 193"/>
                <a:gd name="T19" fmla="*/ 24 h 203"/>
                <a:gd name="T20" fmla="*/ 108 w 193"/>
                <a:gd name="T21" fmla="*/ 4 h 203"/>
                <a:gd name="T22" fmla="*/ 131 w 193"/>
                <a:gd name="T23" fmla="*/ 0 h 203"/>
                <a:gd name="T24" fmla="*/ 148 w 193"/>
                <a:gd name="T25" fmla="*/ 2 h 203"/>
                <a:gd name="T26" fmla="*/ 157 w 193"/>
                <a:gd name="T27" fmla="*/ 3 h 203"/>
                <a:gd name="T28" fmla="*/ 183 w 193"/>
                <a:gd name="T29" fmla="*/ 9 h 203"/>
                <a:gd name="T30" fmla="*/ 187 w 193"/>
                <a:gd name="T31" fmla="*/ 13 h 203"/>
                <a:gd name="T32" fmla="*/ 190 w 193"/>
                <a:gd name="T33" fmla="*/ 26 h 203"/>
                <a:gd name="T34" fmla="*/ 177 w 193"/>
                <a:gd name="T35" fmla="*/ 31 h 203"/>
                <a:gd name="T36" fmla="*/ 133 w 193"/>
                <a:gd name="T37" fmla="*/ 24 h 203"/>
                <a:gd name="T38" fmla="*/ 114 w 193"/>
                <a:gd name="T39" fmla="*/ 26 h 203"/>
                <a:gd name="T40" fmla="*/ 91 w 193"/>
                <a:gd name="T41" fmla="*/ 44 h 203"/>
                <a:gd name="T42" fmla="*/ 85 w 193"/>
                <a:gd name="T43" fmla="*/ 59 h 203"/>
                <a:gd name="T44" fmla="*/ 71 w 193"/>
                <a:gd name="T45" fmla="*/ 87 h 203"/>
                <a:gd name="T46" fmla="*/ 27 w 193"/>
                <a:gd name="T47" fmla="*/ 162 h 203"/>
                <a:gd name="T48" fmla="*/ 18 w 193"/>
                <a:gd name="T49" fmla="*/ 191 h 203"/>
                <a:gd name="T50" fmla="*/ 17 w 193"/>
                <a:gd name="T51" fmla="*/ 194 h 203"/>
                <a:gd name="T52" fmla="*/ 15 w 193"/>
                <a:gd name="T53" fmla="*/ 198 h 203"/>
                <a:gd name="T54" fmla="*/ 11 w 193"/>
                <a:gd name="T55" fmla="*/ 201 h 203"/>
                <a:gd name="T56" fmla="*/ 0 w 193"/>
                <a:gd name="T57" fmla="*/ 192 h 203"/>
                <a:gd name="T58" fmla="*/ 1 w 193"/>
                <a:gd name="T59" fmla="*/ 184 h 203"/>
                <a:gd name="T60" fmla="*/ 1 w 193"/>
                <a:gd name="T61" fmla="*/ 182 h 203"/>
                <a:gd name="T62" fmla="*/ 3 w 193"/>
                <a:gd name="T63" fmla="*/ 177 h 203"/>
                <a:gd name="T64" fmla="*/ 4 w 193"/>
                <a:gd name="T65" fmla="*/ 173 h 203"/>
                <a:gd name="T66" fmla="*/ 5 w 193"/>
                <a:gd name="T67" fmla="*/ 167 h 203"/>
                <a:gd name="T68" fmla="*/ 7 w 193"/>
                <a:gd name="T69" fmla="*/ 161 h 203"/>
                <a:gd name="T70" fmla="*/ 9 w 193"/>
                <a:gd name="T71" fmla="*/ 155 h 203"/>
                <a:gd name="T72" fmla="*/ 22 w 193"/>
                <a:gd name="T73" fmla="*/ 127 h 203"/>
                <a:gd name="T74" fmla="*/ 26 w 193"/>
                <a:gd name="T75" fmla="*/ 12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203">
                  <a:moveTo>
                    <a:pt x="26" y="126"/>
                  </a:moveTo>
                  <a:cubicBezTo>
                    <a:pt x="29" y="123"/>
                    <a:pt x="30" y="120"/>
                    <a:pt x="32" y="116"/>
                  </a:cubicBezTo>
                  <a:cubicBezTo>
                    <a:pt x="32" y="115"/>
                    <a:pt x="32" y="114"/>
                    <a:pt x="32" y="112"/>
                  </a:cubicBezTo>
                  <a:cubicBezTo>
                    <a:pt x="35" y="102"/>
                    <a:pt x="44" y="95"/>
                    <a:pt x="48" y="85"/>
                  </a:cubicBezTo>
                  <a:cubicBezTo>
                    <a:pt x="49" y="84"/>
                    <a:pt x="50" y="82"/>
                    <a:pt x="50" y="81"/>
                  </a:cubicBezTo>
                  <a:cubicBezTo>
                    <a:pt x="52" y="79"/>
                    <a:pt x="54" y="77"/>
                    <a:pt x="54" y="74"/>
                  </a:cubicBezTo>
                  <a:cubicBezTo>
                    <a:pt x="55" y="70"/>
                    <a:pt x="59" y="67"/>
                    <a:pt x="59" y="63"/>
                  </a:cubicBezTo>
                  <a:cubicBezTo>
                    <a:pt x="61" y="57"/>
                    <a:pt x="64" y="52"/>
                    <a:pt x="67" y="46"/>
                  </a:cubicBezTo>
                  <a:cubicBezTo>
                    <a:pt x="68" y="44"/>
                    <a:pt x="69" y="42"/>
                    <a:pt x="69" y="40"/>
                  </a:cubicBezTo>
                  <a:cubicBezTo>
                    <a:pt x="71" y="35"/>
                    <a:pt x="72" y="29"/>
                    <a:pt x="75" y="24"/>
                  </a:cubicBezTo>
                  <a:cubicBezTo>
                    <a:pt x="82" y="11"/>
                    <a:pt x="95" y="8"/>
                    <a:pt x="108" y="4"/>
                  </a:cubicBezTo>
                  <a:cubicBezTo>
                    <a:pt x="115" y="2"/>
                    <a:pt x="123" y="2"/>
                    <a:pt x="131" y="0"/>
                  </a:cubicBezTo>
                  <a:cubicBezTo>
                    <a:pt x="137" y="1"/>
                    <a:pt x="142" y="1"/>
                    <a:pt x="148" y="2"/>
                  </a:cubicBezTo>
                  <a:cubicBezTo>
                    <a:pt x="151" y="2"/>
                    <a:pt x="154" y="3"/>
                    <a:pt x="157" y="3"/>
                  </a:cubicBezTo>
                  <a:cubicBezTo>
                    <a:pt x="166" y="3"/>
                    <a:pt x="175" y="5"/>
                    <a:pt x="183" y="9"/>
                  </a:cubicBezTo>
                  <a:cubicBezTo>
                    <a:pt x="185" y="10"/>
                    <a:pt x="186" y="12"/>
                    <a:pt x="187" y="13"/>
                  </a:cubicBezTo>
                  <a:cubicBezTo>
                    <a:pt x="190" y="17"/>
                    <a:pt x="193" y="21"/>
                    <a:pt x="190" y="26"/>
                  </a:cubicBezTo>
                  <a:cubicBezTo>
                    <a:pt x="187" y="31"/>
                    <a:pt x="182" y="31"/>
                    <a:pt x="177" y="31"/>
                  </a:cubicBezTo>
                  <a:cubicBezTo>
                    <a:pt x="162" y="29"/>
                    <a:pt x="148" y="24"/>
                    <a:pt x="133" y="24"/>
                  </a:cubicBezTo>
                  <a:cubicBezTo>
                    <a:pt x="126" y="24"/>
                    <a:pt x="120" y="25"/>
                    <a:pt x="114" y="26"/>
                  </a:cubicBezTo>
                  <a:cubicBezTo>
                    <a:pt x="102" y="28"/>
                    <a:pt x="94" y="32"/>
                    <a:pt x="91" y="44"/>
                  </a:cubicBezTo>
                  <a:cubicBezTo>
                    <a:pt x="90" y="49"/>
                    <a:pt x="86" y="53"/>
                    <a:pt x="85" y="59"/>
                  </a:cubicBezTo>
                  <a:cubicBezTo>
                    <a:pt x="80" y="68"/>
                    <a:pt x="76" y="77"/>
                    <a:pt x="71" y="87"/>
                  </a:cubicBezTo>
                  <a:cubicBezTo>
                    <a:pt x="59" y="113"/>
                    <a:pt x="38" y="135"/>
                    <a:pt x="27" y="162"/>
                  </a:cubicBezTo>
                  <a:cubicBezTo>
                    <a:pt x="25" y="172"/>
                    <a:pt x="21" y="181"/>
                    <a:pt x="18" y="191"/>
                  </a:cubicBezTo>
                  <a:cubicBezTo>
                    <a:pt x="17" y="192"/>
                    <a:pt x="17" y="193"/>
                    <a:pt x="17" y="194"/>
                  </a:cubicBezTo>
                  <a:cubicBezTo>
                    <a:pt x="17" y="195"/>
                    <a:pt x="16" y="197"/>
                    <a:pt x="15" y="198"/>
                  </a:cubicBezTo>
                  <a:cubicBezTo>
                    <a:pt x="14" y="199"/>
                    <a:pt x="13" y="200"/>
                    <a:pt x="11" y="201"/>
                  </a:cubicBezTo>
                  <a:cubicBezTo>
                    <a:pt x="3" y="203"/>
                    <a:pt x="0" y="200"/>
                    <a:pt x="0" y="192"/>
                  </a:cubicBezTo>
                  <a:cubicBezTo>
                    <a:pt x="0" y="189"/>
                    <a:pt x="1" y="187"/>
                    <a:pt x="1" y="184"/>
                  </a:cubicBezTo>
                  <a:cubicBezTo>
                    <a:pt x="1" y="183"/>
                    <a:pt x="1" y="183"/>
                    <a:pt x="1" y="182"/>
                  </a:cubicBezTo>
                  <a:cubicBezTo>
                    <a:pt x="2" y="180"/>
                    <a:pt x="3" y="178"/>
                    <a:pt x="3" y="177"/>
                  </a:cubicBezTo>
                  <a:cubicBezTo>
                    <a:pt x="3" y="176"/>
                    <a:pt x="4" y="174"/>
                    <a:pt x="4" y="173"/>
                  </a:cubicBezTo>
                  <a:cubicBezTo>
                    <a:pt x="4" y="171"/>
                    <a:pt x="5" y="169"/>
                    <a:pt x="5" y="167"/>
                  </a:cubicBezTo>
                  <a:cubicBezTo>
                    <a:pt x="5" y="165"/>
                    <a:pt x="6" y="163"/>
                    <a:pt x="7" y="161"/>
                  </a:cubicBezTo>
                  <a:cubicBezTo>
                    <a:pt x="8" y="159"/>
                    <a:pt x="9" y="157"/>
                    <a:pt x="9" y="155"/>
                  </a:cubicBezTo>
                  <a:cubicBezTo>
                    <a:pt x="12" y="145"/>
                    <a:pt x="15" y="135"/>
                    <a:pt x="22" y="127"/>
                  </a:cubicBezTo>
                  <a:cubicBezTo>
                    <a:pt x="23" y="126"/>
                    <a:pt x="24" y="126"/>
                    <a:pt x="26" y="126"/>
                  </a:cubicBezTo>
                  <a:close/>
                </a:path>
              </a:pathLst>
            </a:custGeom>
            <a:solidFill>
              <a:srgbClr val="FEF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6" name="Freeform 35"/>
            <p:cNvSpPr/>
            <p:nvPr/>
          </p:nvSpPr>
          <p:spPr bwMode="auto">
            <a:xfrm>
              <a:off x="6139" y="645"/>
              <a:ext cx="388" cy="196"/>
            </a:xfrm>
            <a:custGeom>
              <a:avLst/>
              <a:gdLst>
                <a:gd name="T0" fmla="*/ 190 w 259"/>
                <a:gd name="T1" fmla="*/ 31 h 131"/>
                <a:gd name="T2" fmla="*/ 182 w 259"/>
                <a:gd name="T3" fmla="*/ 35 h 131"/>
                <a:gd name="T4" fmla="*/ 176 w 259"/>
                <a:gd name="T5" fmla="*/ 39 h 131"/>
                <a:gd name="T6" fmla="*/ 172 w 259"/>
                <a:gd name="T7" fmla="*/ 43 h 131"/>
                <a:gd name="T8" fmla="*/ 165 w 259"/>
                <a:gd name="T9" fmla="*/ 48 h 131"/>
                <a:gd name="T10" fmla="*/ 161 w 259"/>
                <a:gd name="T11" fmla="*/ 52 h 131"/>
                <a:gd name="T12" fmla="*/ 153 w 259"/>
                <a:gd name="T13" fmla="*/ 58 h 131"/>
                <a:gd name="T14" fmla="*/ 147 w 259"/>
                <a:gd name="T15" fmla="*/ 62 h 131"/>
                <a:gd name="T16" fmla="*/ 142 w 259"/>
                <a:gd name="T17" fmla="*/ 66 h 131"/>
                <a:gd name="T18" fmla="*/ 136 w 259"/>
                <a:gd name="T19" fmla="*/ 69 h 131"/>
                <a:gd name="T20" fmla="*/ 130 w 259"/>
                <a:gd name="T21" fmla="*/ 73 h 131"/>
                <a:gd name="T22" fmla="*/ 124 w 259"/>
                <a:gd name="T23" fmla="*/ 77 h 131"/>
                <a:gd name="T24" fmla="*/ 118 w 259"/>
                <a:gd name="T25" fmla="*/ 81 h 131"/>
                <a:gd name="T26" fmla="*/ 111 w 259"/>
                <a:gd name="T27" fmla="*/ 85 h 131"/>
                <a:gd name="T28" fmla="*/ 105 w 259"/>
                <a:gd name="T29" fmla="*/ 89 h 131"/>
                <a:gd name="T30" fmla="*/ 98 w 259"/>
                <a:gd name="T31" fmla="*/ 93 h 131"/>
                <a:gd name="T32" fmla="*/ 92 w 259"/>
                <a:gd name="T33" fmla="*/ 96 h 131"/>
                <a:gd name="T34" fmla="*/ 84 w 259"/>
                <a:gd name="T35" fmla="*/ 100 h 131"/>
                <a:gd name="T36" fmla="*/ 76 w 259"/>
                <a:gd name="T37" fmla="*/ 104 h 131"/>
                <a:gd name="T38" fmla="*/ 67 w 259"/>
                <a:gd name="T39" fmla="*/ 108 h 131"/>
                <a:gd name="T40" fmla="*/ 57 w 259"/>
                <a:gd name="T41" fmla="*/ 112 h 131"/>
                <a:gd name="T42" fmla="*/ 47 w 259"/>
                <a:gd name="T43" fmla="*/ 115 h 131"/>
                <a:gd name="T44" fmla="*/ 36 w 259"/>
                <a:gd name="T45" fmla="*/ 119 h 131"/>
                <a:gd name="T46" fmla="*/ 24 w 259"/>
                <a:gd name="T47" fmla="*/ 123 h 131"/>
                <a:gd name="T48" fmla="*/ 11 w 259"/>
                <a:gd name="T49" fmla="*/ 129 h 131"/>
                <a:gd name="T50" fmla="*/ 2 w 259"/>
                <a:gd name="T51" fmla="*/ 127 h 131"/>
                <a:gd name="T52" fmla="*/ 5 w 259"/>
                <a:gd name="T53" fmla="*/ 114 h 131"/>
                <a:gd name="T54" fmla="*/ 15 w 259"/>
                <a:gd name="T55" fmla="*/ 110 h 131"/>
                <a:gd name="T56" fmla="*/ 27 w 259"/>
                <a:gd name="T57" fmla="*/ 106 h 131"/>
                <a:gd name="T58" fmla="*/ 38 w 259"/>
                <a:gd name="T59" fmla="*/ 102 h 131"/>
                <a:gd name="T60" fmla="*/ 48 w 259"/>
                <a:gd name="T61" fmla="*/ 98 h 131"/>
                <a:gd name="T62" fmla="*/ 57 w 259"/>
                <a:gd name="T63" fmla="*/ 94 h 131"/>
                <a:gd name="T64" fmla="*/ 71 w 259"/>
                <a:gd name="T65" fmla="*/ 89 h 131"/>
                <a:gd name="T66" fmla="*/ 78 w 259"/>
                <a:gd name="T67" fmla="*/ 85 h 131"/>
                <a:gd name="T68" fmla="*/ 86 w 259"/>
                <a:gd name="T69" fmla="*/ 81 h 131"/>
                <a:gd name="T70" fmla="*/ 96 w 259"/>
                <a:gd name="T71" fmla="*/ 75 h 131"/>
                <a:gd name="T72" fmla="*/ 105 w 259"/>
                <a:gd name="T73" fmla="*/ 69 h 131"/>
                <a:gd name="T74" fmla="*/ 111 w 259"/>
                <a:gd name="T75" fmla="*/ 66 h 131"/>
                <a:gd name="T76" fmla="*/ 123 w 259"/>
                <a:gd name="T77" fmla="*/ 58 h 131"/>
                <a:gd name="T78" fmla="*/ 130 w 259"/>
                <a:gd name="T79" fmla="*/ 52 h 131"/>
                <a:gd name="T80" fmla="*/ 136 w 259"/>
                <a:gd name="T81" fmla="*/ 48 h 131"/>
                <a:gd name="T82" fmla="*/ 144 w 259"/>
                <a:gd name="T83" fmla="*/ 43 h 131"/>
                <a:gd name="T84" fmla="*/ 150 w 259"/>
                <a:gd name="T85" fmla="*/ 39 h 131"/>
                <a:gd name="T86" fmla="*/ 155 w 259"/>
                <a:gd name="T87" fmla="*/ 35 h 131"/>
                <a:gd name="T88" fmla="*/ 159 w 259"/>
                <a:gd name="T89" fmla="*/ 31 h 131"/>
                <a:gd name="T90" fmla="*/ 167 w 259"/>
                <a:gd name="T91" fmla="*/ 25 h 131"/>
                <a:gd name="T92" fmla="*/ 173 w 259"/>
                <a:gd name="T93" fmla="*/ 22 h 131"/>
                <a:gd name="T94" fmla="*/ 180 w 259"/>
                <a:gd name="T95" fmla="*/ 18 h 131"/>
                <a:gd name="T96" fmla="*/ 192 w 259"/>
                <a:gd name="T97" fmla="*/ 14 h 131"/>
                <a:gd name="T98" fmla="*/ 219 w 259"/>
                <a:gd name="T99" fmla="*/ 10 h 131"/>
                <a:gd name="T100" fmla="*/ 234 w 259"/>
                <a:gd name="T101" fmla="*/ 6 h 131"/>
                <a:gd name="T102" fmla="*/ 247 w 259"/>
                <a:gd name="T103" fmla="*/ 2 h 131"/>
                <a:gd name="T104" fmla="*/ 254 w 259"/>
                <a:gd name="T105" fmla="*/ 0 h 131"/>
                <a:gd name="T106" fmla="*/ 251 w 259"/>
                <a:gd name="T107" fmla="*/ 14 h 131"/>
                <a:gd name="T108" fmla="*/ 242 w 259"/>
                <a:gd name="T109" fmla="*/ 17 h 131"/>
                <a:gd name="T110" fmla="*/ 230 w 259"/>
                <a:gd name="T111" fmla="*/ 21 h 131"/>
                <a:gd name="T112" fmla="*/ 215 w 259"/>
                <a:gd name="T113" fmla="*/ 25 h 131"/>
                <a:gd name="T114" fmla="*/ 205 w 259"/>
                <a:gd name="T115" fmla="*/ 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9" h="131">
                  <a:moveTo>
                    <a:pt x="197" y="29"/>
                  </a:moveTo>
                  <a:cubicBezTo>
                    <a:pt x="196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4" y="31"/>
                    <a:pt x="191" y="29"/>
                    <a:pt x="190" y="31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32"/>
                    <a:pt x="187" y="32"/>
                    <a:pt x="186" y="33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5" y="34"/>
                    <a:pt x="183" y="34"/>
                    <a:pt x="182" y="35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1" y="36"/>
                    <a:pt x="181" y="36"/>
                    <a:pt x="180" y="37"/>
                  </a:cubicBezTo>
                  <a:cubicBezTo>
                    <a:pt x="180" y="37"/>
                    <a:pt x="180" y="37"/>
                    <a:pt x="180" y="37"/>
                  </a:cubicBezTo>
                  <a:cubicBezTo>
                    <a:pt x="179" y="38"/>
                    <a:pt x="177" y="38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5" y="40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1"/>
                    <a:pt x="173" y="42"/>
                    <a:pt x="172" y="43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2" y="43"/>
                    <a:pt x="171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9" y="46"/>
                    <a:pt x="167" y="47"/>
                    <a:pt x="165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4" y="49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2" y="51"/>
                    <a:pt x="162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59" y="54"/>
                    <a:pt x="157" y="54"/>
                    <a:pt x="155" y="56"/>
                  </a:cubicBezTo>
                  <a:cubicBezTo>
                    <a:pt x="155" y="56"/>
                    <a:pt x="155" y="56"/>
                    <a:pt x="155" y="56"/>
                  </a:cubicBezTo>
                  <a:cubicBezTo>
                    <a:pt x="154" y="57"/>
                    <a:pt x="154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9"/>
                    <a:pt x="150" y="59"/>
                    <a:pt x="150" y="60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9" y="61"/>
                    <a:pt x="148" y="61"/>
                    <a:pt x="147" y="62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7" y="62"/>
                    <a:pt x="146" y="63"/>
                    <a:pt x="145" y="64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5" y="65"/>
                    <a:pt x="143" y="64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1" y="66"/>
                    <a:pt x="140" y="67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39" y="69"/>
                    <a:pt x="137" y="68"/>
                    <a:pt x="136" y="69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5" y="70"/>
                    <a:pt x="135" y="71"/>
                    <a:pt x="134" y="71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3" y="73"/>
                    <a:pt x="131" y="72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29" y="74"/>
                    <a:pt x="129" y="75"/>
                    <a:pt x="128" y="75"/>
                  </a:cubicBezTo>
                  <a:cubicBezTo>
                    <a:pt x="127" y="75"/>
                    <a:pt x="127" y="75"/>
                    <a:pt x="126" y="75"/>
                  </a:cubicBezTo>
                  <a:cubicBezTo>
                    <a:pt x="126" y="76"/>
                    <a:pt x="125" y="77"/>
                    <a:pt x="124" y="77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3" y="78"/>
                    <a:pt x="122" y="78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0" y="80"/>
                    <a:pt x="119" y="80"/>
                    <a:pt x="118" y="81"/>
                  </a:cubicBezTo>
                  <a:cubicBezTo>
                    <a:pt x="118" y="81"/>
                    <a:pt x="117" y="81"/>
                    <a:pt x="117" y="81"/>
                  </a:cubicBezTo>
                  <a:cubicBezTo>
                    <a:pt x="116" y="82"/>
                    <a:pt x="115" y="82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4" y="84"/>
                    <a:pt x="112" y="84"/>
                    <a:pt x="111" y="85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5"/>
                    <a:pt x="110" y="86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8" y="88"/>
                    <a:pt x="106" y="88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4" y="90"/>
                    <a:pt x="102" y="89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92"/>
                    <a:pt x="99" y="91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7" y="93"/>
                    <a:pt x="96" y="94"/>
                    <a:pt x="95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5" y="96"/>
                    <a:pt x="93" y="95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1" y="98"/>
                    <a:pt x="89" y="97"/>
                    <a:pt x="88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99"/>
                    <a:pt x="85" y="99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3" y="101"/>
                    <a:pt x="81" y="101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9" y="103"/>
                    <a:pt x="77" y="103"/>
                    <a:pt x="76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5" y="106"/>
                    <a:pt x="72" y="104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7"/>
                    <a:pt x="68" y="107"/>
                    <a:pt x="67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5" y="110"/>
                    <a:pt x="63" y="108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0" y="111"/>
                    <a:pt x="58" y="111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6" y="114"/>
                    <a:pt x="53" y="112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0" y="115"/>
                    <a:pt x="49" y="114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6" y="117"/>
                    <a:pt x="43" y="116"/>
                    <a:pt x="42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0" y="119"/>
                    <a:pt x="38" y="118"/>
                    <a:pt x="36" y="119"/>
                  </a:cubicBezTo>
                  <a:cubicBezTo>
                    <a:pt x="35" y="119"/>
                    <a:pt x="35" y="119"/>
                    <a:pt x="34" y="119"/>
                  </a:cubicBezTo>
                  <a:cubicBezTo>
                    <a:pt x="33" y="121"/>
                    <a:pt x="31" y="120"/>
                    <a:pt x="30" y="121"/>
                  </a:cubicBezTo>
                  <a:cubicBezTo>
                    <a:pt x="29" y="121"/>
                    <a:pt x="29" y="121"/>
                    <a:pt x="28" y="121"/>
                  </a:cubicBezTo>
                  <a:cubicBezTo>
                    <a:pt x="27" y="122"/>
                    <a:pt x="26" y="122"/>
                    <a:pt x="24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1" y="125"/>
                    <a:pt x="17" y="125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2" y="128"/>
                    <a:pt x="12" y="128"/>
                    <a:pt x="11" y="129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9" y="131"/>
                    <a:pt x="6" y="130"/>
                    <a:pt x="3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8"/>
                    <a:pt x="2" y="128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0" y="124"/>
                    <a:pt x="0" y="121"/>
                    <a:pt x="2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6"/>
                    <a:pt x="4" y="115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6" y="112"/>
                    <a:pt x="8" y="113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1" y="110"/>
                    <a:pt x="14" y="112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7" y="108"/>
                    <a:pt x="19" y="110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06"/>
                    <a:pt x="25" y="108"/>
                    <a:pt x="27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8" y="104"/>
                    <a:pt x="31" y="106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4" y="102"/>
                    <a:pt x="37" y="104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101"/>
                    <a:pt x="41" y="101"/>
                    <a:pt x="42" y="100"/>
                  </a:cubicBezTo>
                  <a:cubicBezTo>
                    <a:pt x="43" y="100"/>
                    <a:pt x="43" y="100"/>
                    <a:pt x="44" y="100"/>
                  </a:cubicBezTo>
                  <a:cubicBezTo>
                    <a:pt x="45" y="99"/>
                    <a:pt x="47" y="99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9" y="96"/>
                    <a:pt x="52" y="98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5"/>
                    <a:pt x="56" y="96"/>
                    <a:pt x="57" y="94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8" y="93"/>
                    <a:pt x="60" y="94"/>
                    <a:pt x="61" y="93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4" y="91"/>
                    <a:pt x="68" y="90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2" y="88"/>
                    <a:pt x="74" y="88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6" y="86"/>
                    <a:pt x="77" y="86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9" y="84"/>
                    <a:pt x="81" y="84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3" y="82"/>
                    <a:pt x="85" y="82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8" y="80"/>
                    <a:pt x="90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3" y="76"/>
                    <a:pt x="95" y="76"/>
                    <a:pt x="96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7" y="74"/>
                    <a:pt x="100" y="73"/>
                    <a:pt x="102" y="71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2" y="70"/>
                    <a:pt x="104" y="71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6" y="69"/>
                    <a:pt x="107" y="68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8" y="66"/>
                    <a:pt x="110" y="67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3" y="64"/>
                    <a:pt x="115" y="63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9" y="60"/>
                    <a:pt x="121" y="59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4" y="56"/>
                    <a:pt x="126" y="56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9" y="53"/>
                    <a:pt x="130" y="53"/>
                    <a:pt x="130" y="5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31" y="51"/>
                    <a:pt x="133" y="51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5" y="50"/>
                    <a:pt x="135" y="49"/>
                    <a:pt x="136" y="48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8" y="47"/>
                    <a:pt x="140" y="46"/>
                    <a:pt x="142" y="45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2" y="44"/>
                    <a:pt x="143" y="43"/>
                    <a:pt x="144" y="4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5" y="41"/>
                    <a:pt x="146" y="42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40"/>
                    <a:pt x="149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50" y="38"/>
                    <a:pt x="151" y="37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2" y="36"/>
                    <a:pt x="154" y="36"/>
                    <a:pt x="155" y="35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6" y="34"/>
                    <a:pt x="156" y="34"/>
                    <a:pt x="157" y="33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2"/>
                    <a:pt x="158" y="32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0"/>
                    <a:pt x="163" y="29"/>
                    <a:pt x="165" y="27"/>
                  </a:cubicBezTo>
                  <a:cubicBezTo>
                    <a:pt x="165" y="27"/>
                    <a:pt x="165" y="27"/>
                    <a:pt x="165" y="27"/>
                  </a:cubicBezTo>
                  <a:cubicBezTo>
                    <a:pt x="165" y="27"/>
                    <a:pt x="166" y="26"/>
                    <a:pt x="167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8" y="24"/>
                    <a:pt x="170" y="25"/>
                    <a:pt x="170" y="23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1" y="23"/>
                    <a:pt x="172" y="22"/>
                    <a:pt x="173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3" y="20"/>
                    <a:pt x="175" y="21"/>
                    <a:pt x="176" y="20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7" y="18"/>
                    <a:pt x="179" y="19"/>
                    <a:pt x="180" y="18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2" y="16"/>
                    <a:pt x="184" y="18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7" y="14"/>
                    <a:pt x="190" y="15"/>
                    <a:pt x="192" y="14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6" y="11"/>
                    <a:pt x="201" y="14"/>
                    <a:pt x="205" y="12"/>
                  </a:cubicBezTo>
                  <a:cubicBezTo>
                    <a:pt x="205" y="12"/>
                    <a:pt x="205" y="12"/>
                    <a:pt x="205" y="12"/>
                  </a:cubicBezTo>
                  <a:cubicBezTo>
                    <a:pt x="209" y="9"/>
                    <a:pt x="214" y="12"/>
                    <a:pt x="219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21" y="8"/>
                    <a:pt x="225" y="10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0" y="6"/>
                    <a:pt x="232" y="8"/>
                    <a:pt x="234" y="6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6" y="4"/>
                    <a:pt x="239" y="6"/>
                    <a:pt x="242" y="4"/>
                  </a:cubicBezTo>
                  <a:cubicBezTo>
                    <a:pt x="242" y="4"/>
                    <a:pt x="242" y="4"/>
                    <a:pt x="242" y="4"/>
                  </a:cubicBezTo>
                  <a:cubicBezTo>
                    <a:pt x="243" y="2"/>
                    <a:pt x="246" y="4"/>
                    <a:pt x="247" y="2"/>
                  </a:cubicBezTo>
                  <a:cubicBezTo>
                    <a:pt x="247" y="2"/>
                    <a:pt x="247" y="2"/>
                    <a:pt x="247" y="2"/>
                  </a:cubicBezTo>
                  <a:cubicBezTo>
                    <a:pt x="249" y="0"/>
                    <a:pt x="252" y="2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5" y="1"/>
                    <a:pt x="255" y="1"/>
                    <a:pt x="255" y="1"/>
                  </a:cubicBezTo>
                  <a:cubicBezTo>
                    <a:pt x="259" y="6"/>
                    <a:pt x="258" y="10"/>
                    <a:pt x="253" y="14"/>
                  </a:cubicBezTo>
                  <a:cubicBezTo>
                    <a:pt x="252" y="14"/>
                    <a:pt x="252" y="14"/>
                    <a:pt x="251" y="14"/>
                  </a:cubicBezTo>
                  <a:cubicBezTo>
                    <a:pt x="250" y="15"/>
                    <a:pt x="250" y="15"/>
                    <a:pt x="249" y="16"/>
                  </a:cubicBezTo>
                  <a:cubicBezTo>
                    <a:pt x="249" y="16"/>
                    <a:pt x="249" y="16"/>
                    <a:pt x="249" y="16"/>
                  </a:cubicBezTo>
                  <a:cubicBezTo>
                    <a:pt x="248" y="18"/>
                    <a:pt x="245" y="16"/>
                    <a:pt x="243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0" y="19"/>
                    <a:pt x="237" y="18"/>
                    <a:pt x="236" y="20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21"/>
                    <a:pt x="232" y="20"/>
                    <a:pt x="230" y="21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24"/>
                    <a:pt x="225" y="21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0" y="26"/>
                    <a:pt x="217" y="23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2" y="27"/>
                    <a:pt x="209" y="25"/>
                    <a:pt x="207" y="27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3" y="29"/>
                    <a:pt x="199" y="27"/>
                    <a:pt x="197" y="29"/>
                  </a:cubicBezTo>
                  <a:close/>
                </a:path>
              </a:pathLst>
            </a:custGeom>
            <a:solidFill>
              <a:srgbClr val="795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7" name="Freeform 36"/>
            <p:cNvSpPr/>
            <p:nvPr/>
          </p:nvSpPr>
          <p:spPr bwMode="auto">
            <a:xfrm>
              <a:off x="6997" y="1291"/>
              <a:ext cx="117" cy="360"/>
            </a:xfrm>
            <a:custGeom>
              <a:avLst/>
              <a:gdLst>
                <a:gd name="T0" fmla="*/ 69 w 78"/>
                <a:gd name="T1" fmla="*/ 134 h 240"/>
                <a:gd name="T2" fmla="*/ 48 w 78"/>
                <a:gd name="T3" fmla="*/ 219 h 240"/>
                <a:gd name="T4" fmla="*/ 36 w 78"/>
                <a:gd name="T5" fmla="*/ 234 h 240"/>
                <a:gd name="T6" fmla="*/ 34 w 78"/>
                <a:gd name="T7" fmla="*/ 239 h 240"/>
                <a:gd name="T8" fmla="*/ 17 w 78"/>
                <a:gd name="T9" fmla="*/ 238 h 240"/>
                <a:gd name="T10" fmla="*/ 26 w 78"/>
                <a:gd name="T11" fmla="*/ 220 h 240"/>
                <a:gd name="T12" fmla="*/ 41 w 78"/>
                <a:gd name="T13" fmla="*/ 197 h 240"/>
                <a:gd name="T14" fmla="*/ 37 w 78"/>
                <a:gd name="T15" fmla="*/ 181 h 240"/>
                <a:gd name="T16" fmla="*/ 33 w 78"/>
                <a:gd name="T17" fmla="*/ 170 h 240"/>
                <a:gd name="T18" fmla="*/ 34 w 78"/>
                <a:gd name="T19" fmla="*/ 169 h 240"/>
                <a:gd name="T20" fmla="*/ 50 w 78"/>
                <a:gd name="T21" fmla="*/ 131 h 240"/>
                <a:gd name="T22" fmla="*/ 22 w 78"/>
                <a:gd name="T23" fmla="*/ 98 h 240"/>
                <a:gd name="T24" fmla="*/ 16 w 78"/>
                <a:gd name="T25" fmla="*/ 94 h 240"/>
                <a:gd name="T26" fmla="*/ 3 w 78"/>
                <a:gd name="T27" fmla="*/ 79 h 240"/>
                <a:gd name="T28" fmla="*/ 4 w 78"/>
                <a:gd name="T29" fmla="*/ 77 h 240"/>
                <a:gd name="T30" fmla="*/ 33 w 78"/>
                <a:gd name="T31" fmla="*/ 83 h 240"/>
                <a:gd name="T32" fmla="*/ 41 w 78"/>
                <a:gd name="T33" fmla="*/ 83 h 240"/>
                <a:gd name="T34" fmla="*/ 40 w 78"/>
                <a:gd name="T35" fmla="*/ 75 h 240"/>
                <a:gd name="T36" fmla="*/ 10 w 78"/>
                <a:gd name="T37" fmla="*/ 38 h 240"/>
                <a:gd name="T38" fmla="*/ 0 w 78"/>
                <a:gd name="T39" fmla="*/ 26 h 240"/>
                <a:gd name="T40" fmla="*/ 0 w 78"/>
                <a:gd name="T41" fmla="*/ 24 h 240"/>
                <a:gd name="T42" fmla="*/ 1 w 78"/>
                <a:gd name="T43" fmla="*/ 22 h 240"/>
                <a:gd name="T44" fmla="*/ 5 w 78"/>
                <a:gd name="T45" fmla="*/ 18 h 240"/>
                <a:gd name="T46" fmla="*/ 23 w 78"/>
                <a:gd name="T47" fmla="*/ 6 h 240"/>
                <a:gd name="T48" fmla="*/ 30 w 78"/>
                <a:gd name="T49" fmla="*/ 4 h 240"/>
                <a:gd name="T50" fmla="*/ 22 w 78"/>
                <a:gd name="T51" fmla="*/ 31 h 240"/>
                <a:gd name="T52" fmla="*/ 25 w 78"/>
                <a:gd name="T53" fmla="*/ 39 h 240"/>
                <a:gd name="T54" fmla="*/ 53 w 78"/>
                <a:gd name="T55" fmla="*/ 82 h 240"/>
                <a:gd name="T56" fmla="*/ 63 w 78"/>
                <a:gd name="T57" fmla="*/ 112 h 240"/>
                <a:gd name="T58" fmla="*/ 65 w 78"/>
                <a:gd name="T59" fmla="*/ 118 h 240"/>
                <a:gd name="T60" fmla="*/ 65 w 78"/>
                <a:gd name="T61" fmla="*/ 118 h 240"/>
                <a:gd name="T62" fmla="*/ 67 w 78"/>
                <a:gd name="T63" fmla="*/ 126 h 240"/>
                <a:gd name="T64" fmla="*/ 67 w 78"/>
                <a:gd name="T65" fmla="*/ 128 h 240"/>
                <a:gd name="T66" fmla="*/ 69 w 78"/>
                <a:gd name="T67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240">
                  <a:moveTo>
                    <a:pt x="69" y="134"/>
                  </a:moveTo>
                  <a:cubicBezTo>
                    <a:pt x="78" y="166"/>
                    <a:pt x="68" y="194"/>
                    <a:pt x="48" y="219"/>
                  </a:cubicBezTo>
                  <a:cubicBezTo>
                    <a:pt x="44" y="224"/>
                    <a:pt x="40" y="229"/>
                    <a:pt x="36" y="234"/>
                  </a:cubicBezTo>
                  <a:cubicBezTo>
                    <a:pt x="37" y="236"/>
                    <a:pt x="36" y="238"/>
                    <a:pt x="34" y="239"/>
                  </a:cubicBezTo>
                  <a:cubicBezTo>
                    <a:pt x="28" y="240"/>
                    <a:pt x="23" y="239"/>
                    <a:pt x="17" y="238"/>
                  </a:cubicBezTo>
                  <a:cubicBezTo>
                    <a:pt x="13" y="228"/>
                    <a:pt x="22" y="225"/>
                    <a:pt x="26" y="220"/>
                  </a:cubicBezTo>
                  <a:cubicBezTo>
                    <a:pt x="32" y="213"/>
                    <a:pt x="37" y="205"/>
                    <a:pt x="41" y="197"/>
                  </a:cubicBezTo>
                  <a:cubicBezTo>
                    <a:pt x="44" y="191"/>
                    <a:pt x="45" y="185"/>
                    <a:pt x="37" y="181"/>
                  </a:cubicBezTo>
                  <a:cubicBezTo>
                    <a:pt x="32" y="179"/>
                    <a:pt x="30" y="175"/>
                    <a:pt x="33" y="170"/>
                  </a:cubicBezTo>
                  <a:cubicBezTo>
                    <a:pt x="33" y="169"/>
                    <a:pt x="34" y="169"/>
                    <a:pt x="34" y="169"/>
                  </a:cubicBezTo>
                  <a:cubicBezTo>
                    <a:pt x="56" y="163"/>
                    <a:pt x="58" y="153"/>
                    <a:pt x="50" y="131"/>
                  </a:cubicBezTo>
                  <a:cubicBezTo>
                    <a:pt x="45" y="116"/>
                    <a:pt x="35" y="106"/>
                    <a:pt x="22" y="98"/>
                  </a:cubicBezTo>
                  <a:cubicBezTo>
                    <a:pt x="19" y="97"/>
                    <a:pt x="17" y="95"/>
                    <a:pt x="16" y="94"/>
                  </a:cubicBezTo>
                  <a:cubicBezTo>
                    <a:pt x="12" y="88"/>
                    <a:pt x="3" y="88"/>
                    <a:pt x="3" y="79"/>
                  </a:cubicBezTo>
                  <a:cubicBezTo>
                    <a:pt x="3" y="78"/>
                    <a:pt x="4" y="77"/>
                    <a:pt x="4" y="77"/>
                  </a:cubicBezTo>
                  <a:cubicBezTo>
                    <a:pt x="14" y="79"/>
                    <a:pt x="23" y="80"/>
                    <a:pt x="33" y="83"/>
                  </a:cubicBezTo>
                  <a:cubicBezTo>
                    <a:pt x="36" y="84"/>
                    <a:pt x="39" y="86"/>
                    <a:pt x="41" y="83"/>
                  </a:cubicBezTo>
                  <a:cubicBezTo>
                    <a:pt x="43" y="80"/>
                    <a:pt x="42" y="77"/>
                    <a:pt x="40" y="75"/>
                  </a:cubicBezTo>
                  <a:cubicBezTo>
                    <a:pt x="32" y="61"/>
                    <a:pt x="25" y="47"/>
                    <a:pt x="10" y="38"/>
                  </a:cubicBezTo>
                  <a:cubicBezTo>
                    <a:pt x="6" y="36"/>
                    <a:pt x="2" y="31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11" y="15"/>
                    <a:pt x="17" y="10"/>
                    <a:pt x="23" y="6"/>
                  </a:cubicBezTo>
                  <a:cubicBezTo>
                    <a:pt x="25" y="4"/>
                    <a:pt x="27" y="0"/>
                    <a:pt x="30" y="4"/>
                  </a:cubicBezTo>
                  <a:cubicBezTo>
                    <a:pt x="28" y="13"/>
                    <a:pt x="23" y="21"/>
                    <a:pt x="22" y="31"/>
                  </a:cubicBezTo>
                  <a:cubicBezTo>
                    <a:pt x="22" y="34"/>
                    <a:pt x="22" y="37"/>
                    <a:pt x="25" y="39"/>
                  </a:cubicBezTo>
                  <a:cubicBezTo>
                    <a:pt x="38" y="51"/>
                    <a:pt x="46" y="66"/>
                    <a:pt x="53" y="82"/>
                  </a:cubicBezTo>
                  <a:cubicBezTo>
                    <a:pt x="58" y="91"/>
                    <a:pt x="59" y="102"/>
                    <a:pt x="63" y="112"/>
                  </a:cubicBezTo>
                  <a:cubicBezTo>
                    <a:pt x="65" y="114"/>
                    <a:pt x="63" y="117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7" y="121"/>
                    <a:pt x="65" y="124"/>
                    <a:pt x="67" y="126"/>
                  </a:cubicBezTo>
                  <a:cubicBezTo>
                    <a:pt x="67" y="127"/>
                    <a:pt x="67" y="127"/>
                    <a:pt x="67" y="128"/>
                  </a:cubicBezTo>
                  <a:cubicBezTo>
                    <a:pt x="69" y="130"/>
                    <a:pt x="67" y="132"/>
                    <a:pt x="69" y="134"/>
                  </a:cubicBezTo>
                  <a:close/>
                </a:path>
              </a:pathLst>
            </a:custGeom>
            <a:solidFill>
              <a:srgbClr val="A0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8" name="Freeform 37"/>
            <p:cNvSpPr/>
            <p:nvPr/>
          </p:nvSpPr>
          <p:spPr bwMode="auto">
            <a:xfrm>
              <a:off x="5798" y="1617"/>
              <a:ext cx="116" cy="216"/>
            </a:xfrm>
            <a:custGeom>
              <a:avLst/>
              <a:gdLst>
                <a:gd name="T0" fmla="*/ 6 w 77"/>
                <a:gd name="T1" fmla="*/ 22 h 144"/>
                <a:gd name="T2" fmla="*/ 6 w 77"/>
                <a:gd name="T3" fmla="*/ 20 h 144"/>
                <a:gd name="T4" fmla="*/ 11 w 77"/>
                <a:gd name="T5" fmla="*/ 6 h 144"/>
                <a:gd name="T6" fmla="*/ 17 w 77"/>
                <a:gd name="T7" fmla="*/ 1 h 144"/>
                <a:gd name="T8" fmla="*/ 20 w 77"/>
                <a:gd name="T9" fmla="*/ 9 h 144"/>
                <a:gd name="T10" fmla="*/ 17 w 77"/>
                <a:gd name="T11" fmla="*/ 21 h 144"/>
                <a:gd name="T12" fmla="*/ 17 w 77"/>
                <a:gd name="T13" fmla="*/ 29 h 144"/>
                <a:gd name="T14" fmla="*/ 26 w 77"/>
                <a:gd name="T15" fmla="*/ 49 h 144"/>
                <a:gd name="T16" fmla="*/ 38 w 77"/>
                <a:gd name="T17" fmla="*/ 69 h 144"/>
                <a:gd name="T18" fmla="*/ 49 w 77"/>
                <a:gd name="T19" fmla="*/ 81 h 144"/>
                <a:gd name="T20" fmla="*/ 72 w 77"/>
                <a:gd name="T21" fmla="*/ 101 h 144"/>
                <a:gd name="T22" fmla="*/ 76 w 77"/>
                <a:gd name="T23" fmla="*/ 109 h 144"/>
                <a:gd name="T24" fmla="*/ 76 w 77"/>
                <a:gd name="T25" fmla="*/ 128 h 144"/>
                <a:gd name="T26" fmla="*/ 72 w 77"/>
                <a:gd name="T27" fmla="*/ 141 h 144"/>
                <a:gd name="T28" fmla="*/ 56 w 77"/>
                <a:gd name="T29" fmla="*/ 140 h 144"/>
                <a:gd name="T30" fmla="*/ 50 w 77"/>
                <a:gd name="T31" fmla="*/ 136 h 144"/>
                <a:gd name="T32" fmla="*/ 40 w 77"/>
                <a:gd name="T33" fmla="*/ 127 h 144"/>
                <a:gd name="T34" fmla="*/ 38 w 77"/>
                <a:gd name="T35" fmla="*/ 125 h 144"/>
                <a:gd name="T36" fmla="*/ 37 w 77"/>
                <a:gd name="T37" fmla="*/ 125 h 144"/>
                <a:gd name="T38" fmla="*/ 33 w 77"/>
                <a:gd name="T39" fmla="*/ 123 h 144"/>
                <a:gd name="T40" fmla="*/ 32 w 77"/>
                <a:gd name="T41" fmla="*/ 121 h 144"/>
                <a:gd name="T42" fmla="*/ 0 w 77"/>
                <a:gd name="T43" fmla="*/ 74 h 144"/>
                <a:gd name="T44" fmla="*/ 0 w 77"/>
                <a:gd name="T45" fmla="*/ 72 h 144"/>
                <a:gd name="T46" fmla="*/ 2 w 77"/>
                <a:gd name="T47" fmla="*/ 44 h 144"/>
                <a:gd name="T48" fmla="*/ 2 w 77"/>
                <a:gd name="T49" fmla="*/ 42 h 144"/>
                <a:gd name="T50" fmla="*/ 6 w 77"/>
                <a:gd name="T51" fmla="*/ 2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144">
                  <a:moveTo>
                    <a:pt x="6" y="22"/>
                  </a:moveTo>
                  <a:cubicBezTo>
                    <a:pt x="6" y="22"/>
                    <a:pt x="6" y="21"/>
                    <a:pt x="6" y="20"/>
                  </a:cubicBezTo>
                  <a:cubicBezTo>
                    <a:pt x="8" y="16"/>
                    <a:pt x="9" y="11"/>
                    <a:pt x="11" y="6"/>
                  </a:cubicBezTo>
                  <a:cubicBezTo>
                    <a:pt x="12" y="3"/>
                    <a:pt x="13" y="0"/>
                    <a:pt x="17" y="1"/>
                  </a:cubicBezTo>
                  <a:cubicBezTo>
                    <a:pt x="21" y="2"/>
                    <a:pt x="20" y="6"/>
                    <a:pt x="20" y="9"/>
                  </a:cubicBezTo>
                  <a:cubicBezTo>
                    <a:pt x="19" y="13"/>
                    <a:pt x="18" y="17"/>
                    <a:pt x="17" y="21"/>
                  </a:cubicBezTo>
                  <a:cubicBezTo>
                    <a:pt x="16" y="23"/>
                    <a:pt x="17" y="26"/>
                    <a:pt x="17" y="29"/>
                  </a:cubicBezTo>
                  <a:cubicBezTo>
                    <a:pt x="16" y="37"/>
                    <a:pt x="20" y="43"/>
                    <a:pt x="26" y="49"/>
                  </a:cubicBezTo>
                  <a:cubicBezTo>
                    <a:pt x="31" y="54"/>
                    <a:pt x="37" y="60"/>
                    <a:pt x="38" y="69"/>
                  </a:cubicBezTo>
                  <a:cubicBezTo>
                    <a:pt x="39" y="74"/>
                    <a:pt x="44" y="78"/>
                    <a:pt x="49" y="81"/>
                  </a:cubicBezTo>
                  <a:cubicBezTo>
                    <a:pt x="58" y="86"/>
                    <a:pt x="65" y="94"/>
                    <a:pt x="72" y="101"/>
                  </a:cubicBezTo>
                  <a:cubicBezTo>
                    <a:pt x="74" y="103"/>
                    <a:pt x="76" y="106"/>
                    <a:pt x="76" y="109"/>
                  </a:cubicBezTo>
                  <a:cubicBezTo>
                    <a:pt x="76" y="116"/>
                    <a:pt x="75" y="122"/>
                    <a:pt x="76" y="128"/>
                  </a:cubicBezTo>
                  <a:cubicBezTo>
                    <a:pt x="77" y="133"/>
                    <a:pt x="77" y="138"/>
                    <a:pt x="72" y="141"/>
                  </a:cubicBezTo>
                  <a:cubicBezTo>
                    <a:pt x="67" y="144"/>
                    <a:pt x="61" y="143"/>
                    <a:pt x="56" y="140"/>
                  </a:cubicBezTo>
                  <a:cubicBezTo>
                    <a:pt x="54" y="139"/>
                    <a:pt x="52" y="138"/>
                    <a:pt x="50" y="136"/>
                  </a:cubicBezTo>
                  <a:cubicBezTo>
                    <a:pt x="47" y="134"/>
                    <a:pt x="43" y="130"/>
                    <a:pt x="40" y="127"/>
                  </a:cubicBezTo>
                  <a:cubicBezTo>
                    <a:pt x="39" y="127"/>
                    <a:pt x="38" y="126"/>
                    <a:pt x="38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4"/>
                    <a:pt x="35" y="123"/>
                    <a:pt x="33" y="123"/>
                  </a:cubicBezTo>
                  <a:cubicBezTo>
                    <a:pt x="33" y="122"/>
                    <a:pt x="32" y="121"/>
                    <a:pt x="32" y="121"/>
                  </a:cubicBezTo>
                  <a:cubicBezTo>
                    <a:pt x="17" y="108"/>
                    <a:pt x="11" y="89"/>
                    <a:pt x="0" y="74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" y="63"/>
                    <a:pt x="6" y="53"/>
                    <a:pt x="2" y="44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4" y="35"/>
                    <a:pt x="7" y="29"/>
                    <a:pt x="6" y="22"/>
                  </a:cubicBezTo>
                  <a:close/>
                </a:path>
              </a:pathLst>
            </a:custGeom>
            <a:solidFill>
              <a:srgbClr val="FC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9" name="Freeform 38"/>
            <p:cNvSpPr/>
            <p:nvPr/>
          </p:nvSpPr>
          <p:spPr bwMode="auto">
            <a:xfrm>
              <a:off x="6518" y="496"/>
              <a:ext cx="200" cy="288"/>
            </a:xfrm>
            <a:custGeom>
              <a:avLst/>
              <a:gdLst>
                <a:gd name="T0" fmla="*/ 0 w 133"/>
                <a:gd name="T1" fmla="*/ 113 h 192"/>
                <a:gd name="T2" fmla="*/ 2 w 133"/>
                <a:gd name="T3" fmla="*/ 100 h 192"/>
                <a:gd name="T4" fmla="*/ 5 w 133"/>
                <a:gd name="T5" fmla="*/ 93 h 192"/>
                <a:gd name="T6" fmla="*/ 24 w 133"/>
                <a:gd name="T7" fmla="*/ 62 h 192"/>
                <a:gd name="T8" fmla="*/ 48 w 133"/>
                <a:gd name="T9" fmla="*/ 27 h 192"/>
                <a:gd name="T10" fmla="*/ 58 w 133"/>
                <a:gd name="T11" fmla="*/ 24 h 192"/>
                <a:gd name="T12" fmla="*/ 73 w 133"/>
                <a:gd name="T13" fmla="*/ 19 h 192"/>
                <a:gd name="T14" fmla="*/ 119 w 133"/>
                <a:gd name="T15" fmla="*/ 38 h 192"/>
                <a:gd name="T16" fmla="*/ 129 w 133"/>
                <a:gd name="T17" fmla="*/ 76 h 192"/>
                <a:gd name="T18" fmla="*/ 130 w 133"/>
                <a:gd name="T19" fmla="*/ 88 h 192"/>
                <a:gd name="T20" fmla="*/ 118 w 133"/>
                <a:gd name="T21" fmla="*/ 82 h 192"/>
                <a:gd name="T22" fmla="*/ 106 w 133"/>
                <a:gd name="T23" fmla="*/ 68 h 192"/>
                <a:gd name="T24" fmla="*/ 99 w 133"/>
                <a:gd name="T25" fmla="*/ 52 h 192"/>
                <a:gd name="T26" fmla="*/ 90 w 133"/>
                <a:gd name="T27" fmla="*/ 38 h 192"/>
                <a:gd name="T28" fmla="*/ 75 w 133"/>
                <a:gd name="T29" fmla="*/ 40 h 192"/>
                <a:gd name="T30" fmla="*/ 62 w 133"/>
                <a:gd name="T31" fmla="*/ 56 h 192"/>
                <a:gd name="T32" fmla="*/ 55 w 133"/>
                <a:gd name="T33" fmla="*/ 67 h 192"/>
                <a:gd name="T34" fmla="*/ 24 w 133"/>
                <a:gd name="T35" fmla="*/ 108 h 192"/>
                <a:gd name="T36" fmla="*/ 23 w 133"/>
                <a:gd name="T37" fmla="*/ 112 h 192"/>
                <a:gd name="T38" fmla="*/ 20 w 133"/>
                <a:gd name="T39" fmla="*/ 179 h 192"/>
                <a:gd name="T40" fmla="*/ 19 w 133"/>
                <a:gd name="T41" fmla="*/ 192 h 192"/>
                <a:gd name="T42" fmla="*/ 6 w 133"/>
                <a:gd name="T43" fmla="*/ 179 h 192"/>
                <a:gd name="T44" fmla="*/ 0 w 133"/>
                <a:gd name="T45" fmla="*/ 123 h 192"/>
                <a:gd name="T46" fmla="*/ 0 w 133"/>
                <a:gd name="T47" fmla="*/ 11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92">
                  <a:moveTo>
                    <a:pt x="0" y="113"/>
                  </a:moveTo>
                  <a:cubicBezTo>
                    <a:pt x="1" y="109"/>
                    <a:pt x="1" y="104"/>
                    <a:pt x="2" y="100"/>
                  </a:cubicBezTo>
                  <a:cubicBezTo>
                    <a:pt x="3" y="98"/>
                    <a:pt x="4" y="96"/>
                    <a:pt x="5" y="93"/>
                  </a:cubicBezTo>
                  <a:cubicBezTo>
                    <a:pt x="20" y="88"/>
                    <a:pt x="21" y="75"/>
                    <a:pt x="24" y="62"/>
                  </a:cubicBezTo>
                  <a:cubicBezTo>
                    <a:pt x="28" y="48"/>
                    <a:pt x="34" y="34"/>
                    <a:pt x="48" y="27"/>
                  </a:cubicBezTo>
                  <a:cubicBezTo>
                    <a:pt x="51" y="25"/>
                    <a:pt x="54" y="23"/>
                    <a:pt x="58" y="24"/>
                  </a:cubicBezTo>
                  <a:cubicBezTo>
                    <a:pt x="64" y="25"/>
                    <a:pt x="69" y="23"/>
                    <a:pt x="73" y="19"/>
                  </a:cubicBezTo>
                  <a:cubicBezTo>
                    <a:pt x="94" y="0"/>
                    <a:pt x="118" y="16"/>
                    <a:pt x="119" y="38"/>
                  </a:cubicBezTo>
                  <a:cubicBezTo>
                    <a:pt x="119" y="52"/>
                    <a:pt x="122" y="64"/>
                    <a:pt x="129" y="76"/>
                  </a:cubicBezTo>
                  <a:cubicBezTo>
                    <a:pt x="131" y="79"/>
                    <a:pt x="133" y="84"/>
                    <a:pt x="130" y="88"/>
                  </a:cubicBezTo>
                  <a:cubicBezTo>
                    <a:pt x="123" y="91"/>
                    <a:pt x="120" y="86"/>
                    <a:pt x="118" y="82"/>
                  </a:cubicBezTo>
                  <a:cubicBezTo>
                    <a:pt x="115" y="76"/>
                    <a:pt x="111" y="72"/>
                    <a:pt x="106" y="68"/>
                  </a:cubicBezTo>
                  <a:cubicBezTo>
                    <a:pt x="100" y="64"/>
                    <a:pt x="98" y="59"/>
                    <a:pt x="99" y="52"/>
                  </a:cubicBezTo>
                  <a:cubicBezTo>
                    <a:pt x="100" y="44"/>
                    <a:pt x="96" y="41"/>
                    <a:pt x="90" y="38"/>
                  </a:cubicBezTo>
                  <a:cubicBezTo>
                    <a:pt x="85" y="36"/>
                    <a:pt x="80" y="35"/>
                    <a:pt x="75" y="40"/>
                  </a:cubicBezTo>
                  <a:cubicBezTo>
                    <a:pt x="70" y="44"/>
                    <a:pt x="65" y="49"/>
                    <a:pt x="62" y="56"/>
                  </a:cubicBezTo>
                  <a:cubicBezTo>
                    <a:pt x="60" y="60"/>
                    <a:pt x="59" y="64"/>
                    <a:pt x="55" y="67"/>
                  </a:cubicBezTo>
                  <a:cubicBezTo>
                    <a:pt x="40" y="77"/>
                    <a:pt x="27" y="88"/>
                    <a:pt x="24" y="108"/>
                  </a:cubicBezTo>
                  <a:cubicBezTo>
                    <a:pt x="24" y="109"/>
                    <a:pt x="24" y="111"/>
                    <a:pt x="23" y="112"/>
                  </a:cubicBezTo>
                  <a:cubicBezTo>
                    <a:pt x="6" y="134"/>
                    <a:pt x="10" y="157"/>
                    <a:pt x="20" y="179"/>
                  </a:cubicBezTo>
                  <a:cubicBezTo>
                    <a:pt x="21" y="184"/>
                    <a:pt x="24" y="188"/>
                    <a:pt x="19" y="192"/>
                  </a:cubicBezTo>
                  <a:cubicBezTo>
                    <a:pt x="11" y="191"/>
                    <a:pt x="7" y="185"/>
                    <a:pt x="6" y="179"/>
                  </a:cubicBezTo>
                  <a:cubicBezTo>
                    <a:pt x="1" y="161"/>
                    <a:pt x="0" y="142"/>
                    <a:pt x="0" y="123"/>
                  </a:cubicBezTo>
                  <a:cubicBezTo>
                    <a:pt x="0" y="120"/>
                    <a:pt x="0" y="116"/>
                    <a:pt x="0" y="113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0" name="Freeform 39"/>
            <p:cNvSpPr/>
            <p:nvPr/>
          </p:nvSpPr>
          <p:spPr bwMode="auto">
            <a:xfrm>
              <a:off x="7837" y="2985"/>
              <a:ext cx="96" cy="190"/>
            </a:xfrm>
            <a:custGeom>
              <a:avLst/>
              <a:gdLst>
                <a:gd name="T0" fmla="*/ 64 w 64"/>
                <a:gd name="T1" fmla="*/ 1 h 127"/>
                <a:gd name="T2" fmla="*/ 64 w 64"/>
                <a:gd name="T3" fmla="*/ 46 h 127"/>
                <a:gd name="T4" fmla="*/ 11 w 64"/>
                <a:gd name="T5" fmla="*/ 123 h 127"/>
                <a:gd name="T6" fmla="*/ 2 w 64"/>
                <a:gd name="T7" fmla="*/ 119 h 127"/>
                <a:gd name="T8" fmla="*/ 0 w 64"/>
                <a:gd name="T9" fmla="*/ 111 h 127"/>
                <a:gd name="T10" fmla="*/ 7 w 64"/>
                <a:gd name="T11" fmla="*/ 77 h 127"/>
                <a:gd name="T12" fmla="*/ 2 w 64"/>
                <a:gd name="T13" fmla="*/ 70 h 127"/>
                <a:gd name="T14" fmla="*/ 5 w 64"/>
                <a:gd name="T15" fmla="*/ 62 h 127"/>
                <a:gd name="T16" fmla="*/ 11 w 64"/>
                <a:gd name="T17" fmla="*/ 49 h 127"/>
                <a:gd name="T18" fmla="*/ 14 w 64"/>
                <a:gd name="T19" fmla="*/ 43 h 127"/>
                <a:gd name="T20" fmla="*/ 26 w 64"/>
                <a:gd name="T21" fmla="*/ 33 h 127"/>
                <a:gd name="T22" fmla="*/ 55 w 64"/>
                <a:gd name="T23" fmla="*/ 5 h 127"/>
                <a:gd name="T24" fmla="*/ 64 w 64"/>
                <a:gd name="T25" fmla="*/ 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7">
                  <a:moveTo>
                    <a:pt x="64" y="1"/>
                  </a:moveTo>
                  <a:cubicBezTo>
                    <a:pt x="64" y="16"/>
                    <a:pt x="64" y="31"/>
                    <a:pt x="64" y="46"/>
                  </a:cubicBezTo>
                  <a:cubicBezTo>
                    <a:pt x="59" y="80"/>
                    <a:pt x="33" y="100"/>
                    <a:pt x="11" y="123"/>
                  </a:cubicBezTo>
                  <a:cubicBezTo>
                    <a:pt x="7" y="127"/>
                    <a:pt x="3" y="125"/>
                    <a:pt x="2" y="119"/>
                  </a:cubicBezTo>
                  <a:cubicBezTo>
                    <a:pt x="1" y="117"/>
                    <a:pt x="0" y="114"/>
                    <a:pt x="0" y="111"/>
                  </a:cubicBezTo>
                  <a:cubicBezTo>
                    <a:pt x="6" y="100"/>
                    <a:pt x="4" y="88"/>
                    <a:pt x="7" y="77"/>
                  </a:cubicBezTo>
                  <a:cubicBezTo>
                    <a:pt x="8" y="74"/>
                    <a:pt x="4" y="72"/>
                    <a:pt x="2" y="70"/>
                  </a:cubicBezTo>
                  <a:cubicBezTo>
                    <a:pt x="0" y="66"/>
                    <a:pt x="3" y="64"/>
                    <a:pt x="5" y="62"/>
                  </a:cubicBezTo>
                  <a:cubicBezTo>
                    <a:pt x="9" y="58"/>
                    <a:pt x="12" y="55"/>
                    <a:pt x="11" y="49"/>
                  </a:cubicBezTo>
                  <a:cubicBezTo>
                    <a:pt x="11" y="47"/>
                    <a:pt x="12" y="45"/>
                    <a:pt x="14" y="43"/>
                  </a:cubicBezTo>
                  <a:cubicBezTo>
                    <a:pt x="18" y="40"/>
                    <a:pt x="22" y="37"/>
                    <a:pt x="26" y="33"/>
                  </a:cubicBezTo>
                  <a:cubicBezTo>
                    <a:pt x="36" y="24"/>
                    <a:pt x="47" y="16"/>
                    <a:pt x="55" y="5"/>
                  </a:cubicBezTo>
                  <a:cubicBezTo>
                    <a:pt x="58" y="3"/>
                    <a:pt x="59" y="0"/>
                    <a:pt x="64" y="1"/>
                  </a:cubicBezTo>
                  <a:close/>
                </a:path>
              </a:pathLst>
            </a:custGeom>
            <a:solidFill>
              <a:srgbClr val="E9B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1" name="Freeform 40"/>
            <p:cNvSpPr/>
            <p:nvPr/>
          </p:nvSpPr>
          <p:spPr bwMode="auto">
            <a:xfrm>
              <a:off x="7318" y="77"/>
              <a:ext cx="99" cy="241"/>
            </a:xfrm>
            <a:custGeom>
              <a:avLst/>
              <a:gdLst>
                <a:gd name="T0" fmla="*/ 62 w 66"/>
                <a:gd name="T1" fmla="*/ 32 h 161"/>
                <a:gd name="T2" fmla="*/ 65 w 66"/>
                <a:gd name="T3" fmla="*/ 42 h 161"/>
                <a:gd name="T4" fmla="*/ 64 w 66"/>
                <a:gd name="T5" fmla="*/ 57 h 161"/>
                <a:gd name="T6" fmla="*/ 62 w 66"/>
                <a:gd name="T7" fmla="*/ 72 h 161"/>
                <a:gd name="T8" fmla="*/ 60 w 66"/>
                <a:gd name="T9" fmla="*/ 78 h 161"/>
                <a:gd name="T10" fmla="*/ 58 w 66"/>
                <a:gd name="T11" fmla="*/ 84 h 161"/>
                <a:gd name="T12" fmla="*/ 56 w 66"/>
                <a:gd name="T13" fmla="*/ 91 h 161"/>
                <a:gd name="T14" fmla="*/ 55 w 66"/>
                <a:gd name="T15" fmla="*/ 99 h 161"/>
                <a:gd name="T16" fmla="*/ 53 w 66"/>
                <a:gd name="T17" fmla="*/ 104 h 161"/>
                <a:gd name="T18" fmla="*/ 51 w 66"/>
                <a:gd name="T19" fmla="*/ 108 h 161"/>
                <a:gd name="T20" fmla="*/ 49 w 66"/>
                <a:gd name="T21" fmla="*/ 112 h 161"/>
                <a:gd name="T22" fmla="*/ 47 w 66"/>
                <a:gd name="T23" fmla="*/ 114 h 161"/>
                <a:gd name="T24" fmla="*/ 45 w 66"/>
                <a:gd name="T25" fmla="*/ 118 h 161"/>
                <a:gd name="T26" fmla="*/ 43 w 66"/>
                <a:gd name="T27" fmla="*/ 124 h 161"/>
                <a:gd name="T28" fmla="*/ 41 w 66"/>
                <a:gd name="T29" fmla="*/ 126 h 161"/>
                <a:gd name="T30" fmla="*/ 39 w 66"/>
                <a:gd name="T31" fmla="*/ 130 h 161"/>
                <a:gd name="T32" fmla="*/ 37 w 66"/>
                <a:gd name="T33" fmla="*/ 132 h 161"/>
                <a:gd name="T34" fmla="*/ 35 w 66"/>
                <a:gd name="T35" fmla="*/ 134 h 161"/>
                <a:gd name="T36" fmla="*/ 33 w 66"/>
                <a:gd name="T37" fmla="*/ 137 h 161"/>
                <a:gd name="T38" fmla="*/ 32 w 66"/>
                <a:gd name="T39" fmla="*/ 139 h 161"/>
                <a:gd name="T40" fmla="*/ 30 w 66"/>
                <a:gd name="T41" fmla="*/ 141 h 161"/>
                <a:gd name="T42" fmla="*/ 28 w 66"/>
                <a:gd name="T43" fmla="*/ 143 h 161"/>
                <a:gd name="T44" fmla="*/ 26 w 66"/>
                <a:gd name="T45" fmla="*/ 145 h 161"/>
                <a:gd name="T46" fmla="*/ 24 w 66"/>
                <a:gd name="T47" fmla="*/ 147 h 161"/>
                <a:gd name="T48" fmla="*/ 22 w 66"/>
                <a:gd name="T49" fmla="*/ 149 h 161"/>
                <a:gd name="T50" fmla="*/ 20 w 66"/>
                <a:gd name="T51" fmla="*/ 151 h 161"/>
                <a:gd name="T52" fmla="*/ 16 w 66"/>
                <a:gd name="T53" fmla="*/ 153 h 161"/>
                <a:gd name="T54" fmla="*/ 14 w 66"/>
                <a:gd name="T55" fmla="*/ 155 h 161"/>
                <a:gd name="T56" fmla="*/ 12 w 66"/>
                <a:gd name="T57" fmla="*/ 157 h 161"/>
                <a:gd name="T58" fmla="*/ 10 w 66"/>
                <a:gd name="T59" fmla="*/ 158 h 161"/>
                <a:gd name="T60" fmla="*/ 8 w 66"/>
                <a:gd name="T61" fmla="*/ 160 h 161"/>
                <a:gd name="T62" fmla="*/ 6 w 66"/>
                <a:gd name="T63" fmla="*/ 146 h 161"/>
                <a:gd name="T64" fmla="*/ 23 w 66"/>
                <a:gd name="T65" fmla="*/ 116 h 161"/>
                <a:gd name="T66" fmla="*/ 37 w 66"/>
                <a:gd name="T67" fmla="*/ 78 h 161"/>
                <a:gd name="T68" fmla="*/ 32 w 66"/>
                <a:gd name="T69" fmla="*/ 53 h 161"/>
                <a:gd name="T70" fmla="*/ 20 w 66"/>
                <a:gd name="T71" fmla="*/ 23 h 161"/>
                <a:gd name="T72" fmla="*/ 18 w 66"/>
                <a:gd name="T73" fmla="*/ 5 h 161"/>
                <a:gd name="T74" fmla="*/ 20 w 66"/>
                <a:gd name="T75" fmla="*/ 3 h 161"/>
                <a:gd name="T76" fmla="*/ 35 w 66"/>
                <a:gd name="T77" fmla="*/ 3 h 161"/>
                <a:gd name="T78" fmla="*/ 41 w 66"/>
                <a:gd name="T79" fmla="*/ 7 h 161"/>
                <a:gd name="T80" fmla="*/ 45 w 66"/>
                <a:gd name="T81" fmla="*/ 9 h 161"/>
                <a:gd name="T82" fmla="*/ 49 w 66"/>
                <a:gd name="T83" fmla="*/ 11 h 161"/>
                <a:gd name="T84" fmla="*/ 51 w 66"/>
                <a:gd name="T85" fmla="*/ 13 h 161"/>
                <a:gd name="T86" fmla="*/ 53 w 66"/>
                <a:gd name="T87" fmla="*/ 15 h 161"/>
                <a:gd name="T88" fmla="*/ 55 w 66"/>
                <a:gd name="T89" fmla="*/ 16 h 161"/>
                <a:gd name="T90" fmla="*/ 57 w 66"/>
                <a:gd name="T91" fmla="*/ 18 h 161"/>
                <a:gd name="T92" fmla="*/ 58 w 66"/>
                <a:gd name="T93" fmla="*/ 20 h 161"/>
                <a:gd name="T94" fmla="*/ 60 w 66"/>
                <a:gd name="T95" fmla="*/ 2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161">
                  <a:moveTo>
                    <a:pt x="62" y="28"/>
                  </a:moveTo>
                  <a:cubicBezTo>
                    <a:pt x="62" y="30"/>
                    <a:pt x="62" y="31"/>
                    <a:pt x="62" y="32"/>
                  </a:cubicBezTo>
                  <a:cubicBezTo>
                    <a:pt x="63" y="33"/>
                    <a:pt x="63" y="35"/>
                    <a:pt x="64" y="36"/>
                  </a:cubicBezTo>
                  <a:cubicBezTo>
                    <a:pt x="64" y="38"/>
                    <a:pt x="64" y="40"/>
                    <a:pt x="65" y="42"/>
                  </a:cubicBezTo>
                  <a:cubicBezTo>
                    <a:pt x="65" y="45"/>
                    <a:pt x="66" y="48"/>
                    <a:pt x="64" y="51"/>
                  </a:cubicBezTo>
                  <a:cubicBezTo>
                    <a:pt x="64" y="53"/>
                    <a:pt x="64" y="55"/>
                    <a:pt x="64" y="57"/>
                  </a:cubicBezTo>
                  <a:cubicBezTo>
                    <a:pt x="62" y="60"/>
                    <a:pt x="64" y="63"/>
                    <a:pt x="62" y="66"/>
                  </a:cubicBezTo>
                  <a:cubicBezTo>
                    <a:pt x="62" y="68"/>
                    <a:pt x="62" y="70"/>
                    <a:pt x="62" y="72"/>
                  </a:cubicBezTo>
                  <a:cubicBezTo>
                    <a:pt x="61" y="73"/>
                    <a:pt x="62" y="75"/>
                    <a:pt x="61" y="76"/>
                  </a:cubicBezTo>
                  <a:cubicBezTo>
                    <a:pt x="61" y="77"/>
                    <a:pt x="60" y="77"/>
                    <a:pt x="60" y="78"/>
                  </a:cubicBezTo>
                  <a:cubicBezTo>
                    <a:pt x="59" y="79"/>
                    <a:pt x="60" y="81"/>
                    <a:pt x="59" y="82"/>
                  </a:cubicBezTo>
                  <a:cubicBezTo>
                    <a:pt x="59" y="82"/>
                    <a:pt x="58" y="83"/>
                    <a:pt x="58" y="84"/>
                  </a:cubicBezTo>
                  <a:cubicBezTo>
                    <a:pt x="57" y="85"/>
                    <a:pt x="58" y="86"/>
                    <a:pt x="57" y="87"/>
                  </a:cubicBezTo>
                  <a:cubicBezTo>
                    <a:pt x="57" y="89"/>
                    <a:pt x="57" y="90"/>
                    <a:pt x="56" y="91"/>
                  </a:cubicBezTo>
                  <a:cubicBezTo>
                    <a:pt x="55" y="92"/>
                    <a:pt x="56" y="94"/>
                    <a:pt x="55" y="95"/>
                  </a:cubicBezTo>
                  <a:cubicBezTo>
                    <a:pt x="55" y="96"/>
                    <a:pt x="55" y="98"/>
                    <a:pt x="55" y="99"/>
                  </a:cubicBezTo>
                  <a:cubicBezTo>
                    <a:pt x="53" y="100"/>
                    <a:pt x="54" y="102"/>
                    <a:pt x="53" y="103"/>
                  </a:cubicBezTo>
                  <a:cubicBezTo>
                    <a:pt x="53" y="103"/>
                    <a:pt x="53" y="104"/>
                    <a:pt x="53" y="104"/>
                  </a:cubicBezTo>
                  <a:cubicBezTo>
                    <a:pt x="52" y="105"/>
                    <a:pt x="52" y="106"/>
                    <a:pt x="51" y="107"/>
                  </a:cubicBezTo>
                  <a:cubicBezTo>
                    <a:pt x="51" y="107"/>
                    <a:pt x="51" y="108"/>
                    <a:pt x="51" y="108"/>
                  </a:cubicBezTo>
                  <a:cubicBezTo>
                    <a:pt x="50" y="109"/>
                    <a:pt x="50" y="110"/>
                    <a:pt x="49" y="110"/>
                  </a:cubicBezTo>
                  <a:cubicBezTo>
                    <a:pt x="49" y="111"/>
                    <a:pt x="49" y="112"/>
                    <a:pt x="49" y="112"/>
                  </a:cubicBezTo>
                  <a:cubicBezTo>
                    <a:pt x="48" y="113"/>
                    <a:pt x="48" y="114"/>
                    <a:pt x="47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6" y="115"/>
                    <a:pt x="46" y="117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4" y="119"/>
                    <a:pt x="44" y="121"/>
                    <a:pt x="43" y="122"/>
                  </a:cubicBezTo>
                  <a:cubicBezTo>
                    <a:pt x="43" y="123"/>
                    <a:pt x="43" y="123"/>
                    <a:pt x="43" y="124"/>
                  </a:cubicBezTo>
                  <a:cubicBezTo>
                    <a:pt x="43" y="124"/>
                    <a:pt x="42" y="125"/>
                    <a:pt x="41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0" y="127"/>
                    <a:pt x="40" y="128"/>
                  </a:cubicBezTo>
                  <a:cubicBezTo>
                    <a:pt x="40" y="128"/>
                    <a:pt x="39" y="129"/>
                    <a:pt x="39" y="130"/>
                  </a:cubicBezTo>
                  <a:cubicBezTo>
                    <a:pt x="39" y="130"/>
                    <a:pt x="38" y="131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6" y="133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4" y="135"/>
                    <a:pt x="34" y="135"/>
                  </a:cubicBezTo>
                  <a:cubicBezTo>
                    <a:pt x="34" y="136"/>
                    <a:pt x="33" y="137"/>
                    <a:pt x="33" y="137"/>
                  </a:cubicBezTo>
                  <a:cubicBezTo>
                    <a:pt x="33" y="138"/>
                    <a:pt x="32" y="139"/>
                    <a:pt x="31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1" y="140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2"/>
                    <a:pt x="28" y="143"/>
                    <a:pt x="28" y="143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7" y="144"/>
                    <a:pt x="26" y="144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5" y="146"/>
                    <a:pt x="25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3" y="148"/>
                    <a:pt x="23" y="148"/>
                    <a:pt x="22" y="149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0" y="151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9" y="152"/>
                    <a:pt x="19" y="152"/>
                    <a:pt x="18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5" y="154"/>
                    <a:pt x="15" y="154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5"/>
                    <a:pt x="13" y="156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1" y="158"/>
                    <a:pt x="10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9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1"/>
                    <a:pt x="6" y="161"/>
                  </a:cubicBezTo>
                  <a:cubicBezTo>
                    <a:pt x="0" y="156"/>
                    <a:pt x="4" y="151"/>
                    <a:pt x="6" y="146"/>
                  </a:cubicBezTo>
                  <a:cubicBezTo>
                    <a:pt x="10" y="140"/>
                    <a:pt x="15" y="134"/>
                    <a:pt x="20" y="128"/>
                  </a:cubicBezTo>
                  <a:cubicBezTo>
                    <a:pt x="22" y="124"/>
                    <a:pt x="24" y="121"/>
                    <a:pt x="23" y="116"/>
                  </a:cubicBezTo>
                  <a:cubicBezTo>
                    <a:pt x="22" y="108"/>
                    <a:pt x="26" y="102"/>
                    <a:pt x="29" y="96"/>
                  </a:cubicBezTo>
                  <a:cubicBezTo>
                    <a:pt x="31" y="90"/>
                    <a:pt x="35" y="84"/>
                    <a:pt x="37" y="78"/>
                  </a:cubicBezTo>
                  <a:cubicBezTo>
                    <a:pt x="39" y="72"/>
                    <a:pt x="42" y="66"/>
                    <a:pt x="35" y="61"/>
                  </a:cubicBezTo>
                  <a:cubicBezTo>
                    <a:pt x="33" y="59"/>
                    <a:pt x="32" y="56"/>
                    <a:pt x="32" y="53"/>
                  </a:cubicBezTo>
                  <a:cubicBezTo>
                    <a:pt x="33" y="43"/>
                    <a:pt x="30" y="34"/>
                    <a:pt x="24" y="27"/>
                  </a:cubicBezTo>
                  <a:cubicBezTo>
                    <a:pt x="23" y="25"/>
                    <a:pt x="21" y="25"/>
                    <a:pt x="20" y="23"/>
                  </a:cubicBezTo>
                  <a:cubicBezTo>
                    <a:pt x="18" y="18"/>
                    <a:pt x="13" y="13"/>
                    <a:pt x="16" y="7"/>
                  </a:cubicBezTo>
                  <a:cubicBezTo>
                    <a:pt x="17" y="6"/>
                    <a:pt x="17" y="6"/>
                    <a:pt x="18" y="5"/>
                  </a:cubicBezTo>
                  <a:cubicBezTo>
                    <a:pt x="19" y="4"/>
                    <a:pt x="19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7" y="3"/>
                    <a:pt x="31" y="0"/>
                    <a:pt x="35" y="3"/>
                  </a:cubicBezTo>
                  <a:cubicBezTo>
                    <a:pt x="36" y="4"/>
                    <a:pt x="37" y="6"/>
                    <a:pt x="39" y="7"/>
                  </a:cubicBezTo>
                  <a:cubicBezTo>
                    <a:pt x="40" y="7"/>
                    <a:pt x="40" y="7"/>
                    <a:pt x="41" y="7"/>
                  </a:cubicBezTo>
                  <a:cubicBezTo>
                    <a:pt x="42" y="7"/>
                    <a:pt x="42" y="8"/>
                    <a:pt x="43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6" y="10"/>
                    <a:pt x="48" y="10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50" y="12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3" y="14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6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9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0" y="21"/>
                    <a:pt x="59" y="23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2" y="25"/>
                    <a:pt x="61" y="27"/>
                    <a:pt x="62" y="28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2" name="Freeform 41"/>
            <p:cNvSpPr/>
            <p:nvPr/>
          </p:nvSpPr>
          <p:spPr bwMode="auto">
            <a:xfrm>
              <a:off x="6337" y="831"/>
              <a:ext cx="207" cy="148"/>
            </a:xfrm>
            <a:custGeom>
              <a:avLst/>
              <a:gdLst>
                <a:gd name="T0" fmla="*/ 6 w 138"/>
                <a:gd name="T1" fmla="*/ 68 h 99"/>
                <a:gd name="T2" fmla="*/ 4 w 138"/>
                <a:gd name="T3" fmla="*/ 68 h 99"/>
                <a:gd name="T4" fmla="*/ 22 w 138"/>
                <a:gd name="T5" fmla="*/ 23 h 99"/>
                <a:gd name="T6" fmla="*/ 78 w 138"/>
                <a:gd name="T7" fmla="*/ 1 h 99"/>
                <a:gd name="T8" fmla="*/ 124 w 138"/>
                <a:gd name="T9" fmla="*/ 11 h 99"/>
                <a:gd name="T10" fmla="*/ 129 w 138"/>
                <a:gd name="T11" fmla="*/ 17 h 99"/>
                <a:gd name="T12" fmla="*/ 118 w 138"/>
                <a:gd name="T13" fmla="*/ 19 h 99"/>
                <a:gd name="T14" fmla="*/ 91 w 138"/>
                <a:gd name="T15" fmla="*/ 10 h 99"/>
                <a:gd name="T16" fmla="*/ 78 w 138"/>
                <a:gd name="T17" fmla="*/ 10 h 99"/>
                <a:gd name="T18" fmla="*/ 74 w 138"/>
                <a:gd name="T19" fmla="*/ 17 h 99"/>
                <a:gd name="T20" fmla="*/ 76 w 138"/>
                <a:gd name="T21" fmla="*/ 43 h 99"/>
                <a:gd name="T22" fmla="*/ 81 w 138"/>
                <a:gd name="T23" fmla="*/ 52 h 99"/>
                <a:gd name="T24" fmla="*/ 112 w 138"/>
                <a:gd name="T25" fmla="*/ 74 h 99"/>
                <a:gd name="T26" fmla="*/ 132 w 138"/>
                <a:gd name="T27" fmla="*/ 88 h 99"/>
                <a:gd name="T28" fmla="*/ 137 w 138"/>
                <a:gd name="T29" fmla="*/ 96 h 99"/>
                <a:gd name="T30" fmla="*/ 126 w 138"/>
                <a:gd name="T31" fmla="*/ 96 h 99"/>
                <a:gd name="T32" fmla="*/ 94 w 138"/>
                <a:gd name="T33" fmla="*/ 80 h 99"/>
                <a:gd name="T34" fmla="*/ 82 w 138"/>
                <a:gd name="T35" fmla="*/ 76 h 99"/>
                <a:gd name="T36" fmla="*/ 44 w 138"/>
                <a:gd name="T37" fmla="*/ 52 h 99"/>
                <a:gd name="T38" fmla="*/ 19 w 138"/>
                <a:gd name="T39" fmla="*/ 60 h 99"/>
                <a:gd name="T40" fmla="*/ 6 w 138"/>
                <a:gd name="T41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99">
                  <a:moveTo>
                    <a:pt x="6" y="68"/>
                  </a:moveTo>
                  <a:cubicBezTo>
                    <a:pt x="5" y="68"/>
                    <a:pt x="5" y="68"/>
                    <a:pt x="4" y="68"/>
                  </a:cubicBezTo>
                  <a:cubicBezTo>
                    <a:pt x="0" y="54"/>
                    <a:pt x="7" y="33"/>
                    <a:pt x="22" y="23"/>
                  </a:cubicBezTo>
                  <a:cubicBezTo>
                    <a:pt x="39" y="13"/>
                    <a:pt x="57" y="3"/>
                    <a:pt x="78" y="1"/>
                  </a:cubicBezTo>
                  <a:cubicBezTo>
                    <a:pt x="94" y="0"/>
                    <a:pt x="109" y="4"/>
                    <a:pt x="124" y="11"/>
                  </a:cubicBezTo>
                  <a:cubicBezTo>
                    <a:pt x="127" y="12"/>
                    <a:pt x="129" y="14"/>
                    <a:pt x="129" y="17"/>
                  </a:cubicBezTo>
                  <a:cubicBezTo>
                    <a:pt x="127" y="23"/>
                    <a:pt x="122" y="21"/>
                    <a:pt x="118" y="19"/>
                  </a:cubicBezTo>
                  <a:cubicBezTo>
                    <a:pt x="110" y="15"/>
                    <a:pt x="100" y="13"/>
                    <a:pt x="91" y="10"/>
                  </a:cubicBezTo>
                  <a:cubicBezTo>
                    <a:pt x="87" y="9"/>
                    <a:pt x="82" y="9"/>
                    <a:pt x="78" y="10"/>
                  </a:cubicBezTo>
                  <a:cubicBezTo>
                    <a:pt x="74" y="11"/>
                    <a:pt x="71" y="13"/>
                    <a:pt x="74" y="17"/>
                  </a:cubicBezTo>
                  <a:cubicBezTo>
                    <a:pt x="79" y="26"/>
                    <a:pt x="77" y="34"/>
                    <a:pt x="76" y="43"/>
                  </a:cubicBezTo>
                  <a:cubicBezTo>
                    <a:pt x="75" y="48"/>
                    <a:pt x="77" y="50"/>
                    <a:pt x="81" y="52"/>
                  </a:cubicBezTo>
                  <a:cubicBezTo>
                    <a:pt x="93" y="57"/>
                    <a:pt x="103" y="64"/>
                    <a:pt x="112" y="74"/>
                  </a:cubicBezTo>
                  <a:cubicBezTo>
                    <a:pt x="118" y="79"/>
                    <a:pt x="125" y="83"/>
                    <a:pt x="132" y="88"/>
                  </a:cubicBezTo>
                  <a:cubicBezTo>
                    <a:pt x="134" y="90"/>
                    <a:pt x="138" y="91"/>
                    <a:pt x="137" y="96"/>
                  </a:cubicBezTo>
                  <a:cubicBezTo>
                    <a:pt x="133" y="99"/>
                    <a:pt x="129" y="97"/>
                    <a:pt x="126" y="96"/>
                  </a:cubicBezTo>
                  <a:cubicBezTo>
                    <a:pt x="115" y="91"/>
                    <a:pt x="103" y="87"/>
                    <a:pt x="94" y="80"/>
                  </a:cubicBezTo>
                  <a:cubicBezTo>
                    <a:pt x="90" y="78"/>
                    <a:pt x="86" y="77"/>
                    <a:pt x="82" y="76"/>
                  </a:cubicBezTo>
                  <a:cubicBezTo>
                    <a:pt x="69" y="69"/>
                    <a:pt x="55" y="64"/>
                    <a:pt x="44" y="52"/>
                  </a:cubicBezTo>
                  <a:cubicBezTo>
                    <a:pt x="35" y="42"/>
                    <a:pt x="22" y="47"/>
                    <a:pt x="19" y="60"/>
                  </a:cubicBezTo>
                  <a:cubicBezTo>
                    <a:pt x="17" y="67"/>
                    <a:pt x="14" y="71"/>
                    <a:pt x="6" y="68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3" name="Freeform 42"/>
            <p:cNvSpPr/>
            <p:nvPr/>
          </p:nvSpPr>
          <p:spPr bwMode="auto">
            <a:xfrm>
              <a:off x="7685" y="1068"/>
              <a:ext cx="188" cy="175"/>
            </a:xfrm>
            <a:custGeom>
              <a:avLst/>
              <a:gdLst>
                <a:gd name="T0" fmla="*/ 83 w 125"/>
                <a:gd name="T1" fmla="*/ 3 h 117"/>
                <a:gd name="T2" fmla="*/ 90 w 125"/>
                <a:gd name="T3" fmla="*/ 6 h 117"/>
                <a:gd name="T4" fmla="*/ 86 w 125"/>
                <a:gd name="T5" fmla="*/ 17 h 117"/>
                <a:gd name="T6" fmla="*/ 73 w 125"/>
                <a:gd name="T7" fmla="*/ 36 h 117"/>
                <a:gd name="T8" fmla="*/ 72 w 125"/>
                <a:gd name="T9" fmla="*/ 40 h 117"/>
                <a:gd name="T10" fmla="*/ 84 w 125"/>
                <a:gd name="T11" fmla="*/ 36 h 117"/>
                <a:gd name="T12" fmla="*/ 117 w 125"/>
                <a:gd name="T13" fmla="*/ 22 h 117"/>
                <a:gd name="T14" fmla="*/ 125 w 125"/>
                <a:gd name="T15" fmla="*/ 27 h 117"/>
                <a:gd name="T16" fmla="*/ 112 w 125"/>
                <a:gd name="T17" fmla="*/ 52 h 117"/>
                <a:gd name="T18" fmla="*/ 102 w 125"/>
                <a:gd name="T19" fmla="*/ 69 h 117"/>
                <a:gd name="T20" fmla="*/ 81 w 125"/>
                <a:gd name="T21" fmla="*/ 88 h 117"/>
                <a:gd name="T22" fmla="*/ 59 w 125"/>
                <a:gd name="T23" fmla="*/ 106 h 117"/>
                <a:gd name="T24" fmla="*/ 38 w 125"/>
                <a:gd name="T25" fmla="*/ 113 h 117"/>
                <a:gd name="T26" fmla="*/ 31 w 125"/>
                <a:gd name="T27" fmla="*/ 110 h 117"/>
                <a:gd name="T28" fmla="*/ 3 w 125"/>
                <a:gd name="T29" fmla="*/ 63 h 117"/>
                <a:gd name="T30" fmla="*/ 7 w 125"/>
                <a:gd name="T31" fmla="*/ 56 h 117"/>
                <a:gd name="T32" fmla="*/ 12 w 125"/>
                <a:gd name="T33" fmla="*/ 67 h 117"/>
                <a:gd name="T34" fmla="*/ 12 w 125"/>
                <a:gd name="T35" fmla="*/ 70 h 117"/>
                <a:gd name="T36" fmla="*/ 42 w 125"/>
                <a:gd name="T37" fmla="*/ 96 h 117"/>
                <a:gd name="T38" fmla="*/ 47 w 125"/>
                <a:gd name="T39" fmla="*/ 93 h 117"/>
                <a:gd name="T40" fmla="*/ 63 w 125"/>
                <a:gd name="T41" fmla="*/ 81 h 117"/>
                <a:gd name="T42" fmla="*/ 70 w 125"/>
                <a:gd name="T43" fmla="*/ 70 h 117"/>
                <a:gd name="T44" fmla="*/ 61 w 125"/>
                <a:gd name="T45" fmla="*/ 64 h 117"/>
                <a:gd name="T46" fmla="*/ 27 w 125"/>
                <a:gd name="T47" fmla="*/ 56 h 117"/>
                <a:gd name="T48" fmla="*/ 20 w 125"/>
                <a:gd name="T49" fmla="*/ 52 h 117"/>
                <a:gd name="T50" fmla="*/ 27 w 125"/>
                <a:gd name="T51" fmla="*/ 48 h 117"/>
                <a:gd name="T52" fmla="*/ 51 w 125"/>
                <a:gd name="T53" fmla="*/ 41 h 117"/>
                <a:gd name="T54" fmla="*/ 59 w 125"/>
                <a:gd name="T55" fmla="*/ 33 h 117"/>
                <a:gd name="T56" fmla="*/ 69 w 125"/>
                <a:gd name="T57" fmla="*/ 19 h 117"/>
                <a:gd name="T58" fmla="*/ 58 w 125"/>
                <a:gd name="T59" fmla="*/ 23 h 117"/>
                <a:gd name="T60" fmla="*/ 46 w 125"/>
                <a:gd name="T61" fmla="*/ 19 h 117"/>
                <a:gd name="T62" fmla="*/ 53 w 125"/>
                <a:gd name="T63" fmla="*/ 8 h 117"/>
                <a:gd name="T64" fmla="*/ 78 w 125"/>
                <a:gd name="T65" fmla="*/ 0 h 117"/>
                <a:gd name="T66" fmla="*/ 83 w 125"/>
                <a:gd name="T67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17">
                  <a:moveTo>
                    <a:pt x="83" y="3"/>
                  </a:moveTo>
                  <a:cubicBezTo>
                    <a:pt x="86" y="4"/>
                    <a:pt x="88" y="5"/>
                    <a:pt x="90" y="6"/>
                  </a:cubicBezTo>
                  <a:cubicBezTo>
                    <a:pt x="92" y="11"/>
                    <a:pt x="89" y="14"/>
                    <a:pt x="86" y="17"/>
                  </a:cubicBezTo>
                  <a:cubicBezTo>
                    <a:pt x="81" y="23"/>
                    <a:pt x="77" y="30"/>
                    <a:pt x="73" y="36"/>
                  </a:cubicBezTo>
                  <a:cubicBezTo>
                    <a:pt x="72" y="37"/>
                    <a:pt x="71" y="38"/>
                    <a:pt x="72" y="40"/>
                  </a:cubicBezTo>
                  <a:cubicBezTo>
                    <a:pt x="77" y="42"/>
                    <a:pt x="81" y="39"/>
                    <a:pt x="84" y="36"/>
                  </a:cubicBezTo>
                  <a:cubicBezTo>
                    <a:pt x="93" y="28"/>
                    <a:pt x="104" y="23"/>
                    <a:pt x="117" y="22"/>
                  </a:cubicBezTo>
                  <a:cubicBezTo>
                    <a:pt x="120" y="23"/>
                    <a:pt x="122" y="25"/>
                    <a:pt x="125" y="27"/>
                  </a:cubicBezTo>
                  <a:cubicBezTo>
                    <a:pt x="125" y="38"/>
                    <a:pt x="117" y="44"/>
                    <a:pt x="112" y="52"/>
                  </a:cubicBezTo>
                  <a:cubicBezTo>
                    <a:pt x="108" y="58"/>
                    <a:pt x="104" y="63"/>
                    <a:pt x="102" y="69"/>
                  </a:cubicBezTo>
                  <a:cubicBezTo>
                    <a:pt x="98" y="79"/>
                    <a:pt x="90" y="84"/>
                    <a:pt x="81" y="88"/>
                  </a:cubicBezTo>
                  <a:cubicBezTo>
                    <a:pt x="71" y="91"/>
                    <a:pt x="64" y="97"/>
                    <a:pt x="59" y="106"/>
                  </a:cubicBezTo>
                  <a:cubicBezTo>
                    <a:pt x="54" y="115"/>
                    <a:pt x="47" y="117"/>
                    <a:pt x="38" y="113"/>
                  </a:cubicBezTo>
                  <a:cubicBezTo>
                    <a:pt x="36" y="112"/>
                    <a:pt x="34" y="111"/>
                    <a:pt x="31" y="110"/>
                  </a:cubicBezTo>
                  <a:cubicBezTo>
                    <a:pt x="4" y="99"/>
                    <a:pt x="0" y="92"/>
                    <a:pt x="3" y="63"/>
                  </a:cubicBezTo>
                  <a:cubicBezTo>
                    <a:pt x="3" y="60"/>
                    <a:pt x="3" y="56"/>
                    <a:pt x="7" y="56"/>
                  </a:cubicBezTo>
                  <a:cubicBezTo>
                    <a:pt x="12" y="58"/>
                    <a:pt x="11" y="63"/>
                    <a:pt x="12" y="67"/>
                  </a:cubicBezTo>
                  <a:cubicBezTo>
                    <a:pt x="12" y="68"/>
                    <a:pt x="12" y="69"/>
                    <a:pt x="12" y="70"/>
                  </a:cubicBezTo>
                  <a:cubicBezTo>
                    <a:pt x="10" y="83"/>
                    <a:pt x="28" y="99"/>
                    <a:pt x="42" y="96"/>
                  </a:cubicBezTo>
                  <a:cubicBezTo>
                    <a:pt x="44" y="95"/>
                    <a:pt x="45" y="94"/>
                    <a:pt x="47" y="93"/>
                  </a:cubicBezTo>
                  <a:cubicBezTo>
                    <a:pt x="51" y="87"/>
                    <a:pt x="56" y="84"/>
                    <a:pt x="63" y="81"/>
                  </a:cubicBezTo>
                  <a:cubicBezTo>
                    <a:pt x="67" y="79"/>
                    <a:pt x="70" y="75"/>
                    <a:pt x="70" y="70"/>
                  </a:cubicBezTo>
                  <a:cubicBezTo>
                    <a:pt x="69" y="65"/>
                    <a:pt x="64" y="65"/>
                    <a:pt x="61" y="64"/>
                  </a:cubicBezTo>
                  <a:cubicBezTo>
                    <a:pt x="50" y="61"/>
                    <a:pt x="38" y="58"/>
                    <a:pt x="27" y="56"/>
                  </a:cubicBezTo>
                  <a:cubicBezTo>
                    <a:pt x="24" y="56"/>
                    <a:pt x="21" y="55"/>
                    <a:pt x="20" y="52"/>
                  </a:cubicBezTo>
                  <a:cubicBezTo>
                    <a:pt x="21" y="48"/>
                    <a:pt x="24" y="48"/>
                    <a:pt x="27" y="48"/>
                  </a:cubicBezTo>
                  <a:cubicBezTo>
                    <a:pt x="35" y="48"/>
                    <a:pt x="43" y="45"/>
                    <a:pt x="51" y="41"/>
                  </a:cubicBezTo>
                  <a:cubicBezTo>
                    <a:pt x="55" y="40"/>
                    <a:pt x="58" y="37"/>
                    <a:pt x="59" y="33"/>
                  </a:cubicBezTo>
                  <a:cubicBezTo>
                    <a:pt x="64" y="30"/>
                    <a:pt x="65" y="24"/>
                    <a:pt x="69" y="19"/>
                  </a:cubicBezTo>
                  <a:cubicBezTo>
                    <a:pt x="64" y="20"/>
                    <a:pt x="61" y="21"/>
                    <a:pt x="58" y="23"/>
                  </a:cubicBezTo>
                  <a:cubicBezTo>
                    <a:pt x="52" y="26"/>
                    <a:pt x="48" y="25"/>
                    <a:pt x="46" y="19"/>
                  </a:cubicBezTo>
                  <a:cubicBezTo>
                    <a:pt x="44" y="14"/>
                    <a:pt x="48" y="8"/>
                    <a:pt x="53" y="8"/>
                  </a:cubicBezTo>
                  <a:cubicBezTo>
                    <a:pt x="63" y="8"/>
                    <a:pt x="70" y="3"/>
                    <a:pt x="78" y="0"/>
                  </a:cubicBezTo>
                  <a:cubicBezTo>
                    <a:pt x="81" y="0"/>
                    <a:pt x="82" y="1"/>
                    <a:pt x="83" y="3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4" name="Freeform 43"/>
            <p:cNvSpPr/>
            <p:nvPr/>
          </p:nvSpPr>
          <p:spPr bwMode="auto">
            <a:xfrm>
              <a:off x="5872" y="2173"/>
              <a:ext cx="292" cy="168"/>
            </a:xfrm>
            <a:custGeom>
              <a:avLst/>
              <a:gdLst>
                <a:gd name="T0" fmla="*/ 191 w 195"/>
                <a:gd name="T1" fmla="*/ 34 h 112"/>
                <a:gd name="T2" fmla="*/ 174 w 195"/>
                <a:gd name="T3" fmla="*/ 53 h 112"/>
                <a:gd name="T4" fmla="*/ 166 w 195"/>
                <a:gd name="T5" fmla="*/ 62 h 112"/>
                <a:gd name="T6" fmla="*/ 144 w 195"/>
                <a:gd name="T7" fmla="*/ 79 h 112"/>
                <a:gd name="T8" fmla="*/ 124 w 195"/>
                <a:gd name="T9" fmla="*/ 94 h 112"/>
                <a:gd name="T10" fmla="*/ 115 w 195"/>
                <a:gd name="T11" fmla="*/ 92 h 112"/>
                <a:gd name="T12" fmla="*/ 102 w 195"/>
                <a:gd name="T13" fmla="*/ 90 h 112"/>
                <a:gd name="T14" fmla="*/ 78 w 195"/>
                <a:gd name="T15" fmla="*/ 92 h 112"/>
                <a:gd name="T16" fmla="*/ 66 w 195"/>
                <a:gd name="T17" fmla="*/ 95 h 112"/>
                <a:gd name="T18" fmla="*/ 48 w 195"/>
                <a:gd name="T19" fmla="*/ 107 h 112"/>
                <a:gd name="T20" fmla="*/ 39 w 195"/>
                <a:gd name="T21" fmla="*/ 112 h 112"/>
                <a:gd name="T22" fmla="*/ 26 w 195"/>
                <a:gd name="T23" fmla="*/ 105 h 112"/>
                <a:gd name="T24" fmla="*/ 24 w 195"/>
                <a:gd name="T25" fmla="*/ 103 h 112"/>
                <a:gd name="T26" fmla="*/ 24 w 195"/>
                <a:gd name="T27" fmla="*/ 103 h 112"/>
                <a:gd name="T28" fmla="*/ 22 w 195"/>
                <a:gd name="T29" fmla="*/ 97 h 112"/>
                <a:gd name="T30" fmla="*/ 35 w 195"/>
                <a:gd name="T31" fmla="*/ 94 h 112"/>
                <a:gd name="T32" fmla="*/ 42 w 195"/>
                <a:gd name="T33" fmla="*/ 93 h 112"/>
                <a:gd name="T34" fmla="*/ 37 w 195"/>
                <a:gd name="T35" fmla="*/ 87 h 112"/>
                <a:gd name="T36" fmla="*/ 11 w 195"/>
                <a:gd name="T37" fmla="*/ 87 h 112"/>
                <a:gd name="T38" fmla="*/ 9 w 195"/>
                <a:gd name="T39" fmla="*/ 87 h 112"/>
                <a:gd name="T40" fmla="*/ 5 w 195"/>
                <a:gd name="T41" fmla="*/ 82 h 112"/>
                <a:gd name="T42" fmla="*/ 10 w 195"/>
                <a:gd name="T43" fmla="*/ 69 h 112"/>
                <a:gd name="T44" fmla="*/ 13 w 195"/>
                <a:gd name="T45" fmla="*/ 69 h 112"/>
                <a:gd name="T46" fmla="*/ 25 w 195"/>
                <a:gd name="T47" fmla="*/ 72 h 112"/>
                <a:gd name="T48" fmla="*/ 34 w 195"/>
                <a:gd name="T49" fmla="*/ 77 h 112"/>
                <a:gd name="T50" fmla="*/ 77 w 195"/>
                <a:gd name="T51" fmla="*/ 72 h 112"/>
                <a:gd name="T52" fmla="*/ 97 w 195"/>
                <a:gd name="T53" fmla="*/ 62 h 112"/>
                <a:gd name="T54" fmla="*/ 108 w 195"/>
                <a:gd name="T55" fmla="*/ 56 h 112"/>
                <a:gd name="T56" fmla="*/ 120 w 195"/>
                <a:gd name="T57" fmla="*/ 57 h 112"/>
                <a:gd name="T58" fmla="*/ 135 w 195"/>
                <a:gd name="T59" fmla="*/ 54 h 112"/>
                <a:gd name="T60" fmla="*/ 147 w 195"/>
                <a:gd name="T61" fmla="*/ 47 h 112"/>
                <a:gd name="T62" fmla="*/ 160 w 195"/>
                <a:gd name="T63" fmla="*/ 38 h 112"/>
                <a:gd name="T64" fmla="*/ 165 w 195"/>
                <a:gd name="T65" fmla="*/ 42 h 112"/>
                <a:gd name="T66" fmla="*/ 167 w 195"/>
                <a:gd name="T67" fmla="*/ 31 h 112"/>
                <a:gd name="T68" fmla="*/ 166 w 195"/>
                <a:gd name="T69" fmla="*/ 10 h 112"/>
                <a:gd name="T70" fmla="*/ 168 w 195"/>
                <a:gd name="T71" fmla="*/ 0 h 112"/>
                <a:gd name="T72" fmla="*/ 178 w 195"/>
                <a:gd name="T73" fmla="*/ 12 h 112"/>
                <a:gd name="T74" fmla="*/ 189 w 195"/>
                <a:gd name="T75" fmla="*/ 21 h 112"/>
                <a:gd name="T76" fmla="*/ 193 w 195"/>
                <a:gd name="T77" fmla="*/ 24 h 112"/>
                <a:gd name="T78" fmla="*/ 191 w 195"/>
                <a:gd name="T79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12">
                  <a:moveTo>
                    <a:pt x="191" y="34"/>
                  </a:moveTo>
                  <a:cubicBezTo>
                    <a:pt x="187" y="42"/>
                    <a:pt x="181" y="47"/>
                    <a:pt x="174" y="53"/>
                  </a:cubicBezTo>
                  <a:cubicBezTo>
                    <a:pt x="171" y="56"/>
                    <a:pt x="168" y="59"/>
                    <a:pt x="166" y="62"/>
                  </a:cubicBezTo>
                  <a:cubicBezTo>
                    <a:pt x="158" y="66"/>
                    <a:pt x="149" y="69"/>
                    <a:pt x="144" y="79"/>
                  </a:cubicBezTo>
                  <a:cubicBezTo>
                    <a:pt x="140" y="87"/>
                    <a:pt x="131" y="89"/>
                    <a:pt x="124" y="94"/>
                  </a:cubicBezTo>
                  <a:cubicBezTo>
                    <a:pt x="121" y="96"/>
                    <a:pt x="117" y="95"/>
                    <a:pt x="115" y="92"/>
                  </a:cubicBezTo>
                  <a:cubicBezTo>
                    <a:pt x="111" y="86"/>
                    <a:pt x="107" y="86"/>
                    <a:pt x="102" y="90"/>
                  </a:cubicBezTo>
                  <a:cubicBezTo>
                    <a:pt x="94" y="96"/>
                    <a:pt x="86" y="96"/>
                    <a:pt x="78" y="92"/>
                  </a:cubicBezTo>
                  <a:cubicBezTo>
                    <a:pt x="73" y="90"/>
                    <a:pt x="68" y="91"/>
                    <a:pt x="66" y="95"/>
                  </a:cubicBezTo>
                  <a:cubicBezTo>
                    <a:pt x="62" y="103"/>
                    <a:pt x="56" y="106"/>
                    <a:pt x="48" y="107"/>
                  </a:cubicBezTo>
                  <a:cubicBezTo>
                    <a:pt x="44" y="107"/>
                    <a:pt x="42" y="110"/>
                    <a:pt x="39" y="112"/>
                  </a:cubicBezTo>
                  <a:cubicBezTo>
                    <a:pt x="35" y="110"/>
                    <a:pt x="30" y="108"/>
                    <a:pt x="26" y="105"/>
                  </a:cubicBezTo>
                  <a:cubicBezTo>
                    <a:pt x="25" y="104"/>
                    <a:pt x="25" y="103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3" y="101"/>
                    <a:pt x="25" y="98"/>
                    <a:pt x="22" y="97"/>
                  </a:cubicBezTo>
                  <a:cubicBezTo>
                    <a:pt x="25" y="90"/>
                    <a:pt x="30" y="91"/>
                    <a:pt x="35" y="94"/>
                  </a:cubicBezTo>
                  <a:cubicBezTo>
                    <a:pt x="38" y="95"/>
                    <a:pt x="40" y="97"/>
                    <a:pt x="42" y="93"/>
                  </a:cubicBezTo>
                  <a:cubicBezTo>
                    <a:pt x="44" y="89"/>
                    <a:pt x="41" y="87"/>
                    <a:pt x="37" y="87"/>
                  </a:cubicBezTo>
                  <a:cubicBezTo>
                    <a:pt x="29" y="86"/>
                    <a:pt x="20" y="81"/>
                    <a:pt x="11" y="87"/>
                  </a:cubicBezTo>
                  <a:cubicBezTo>
                    <a:pt x="10" y="88"/>
                    <a:pt x="9" y="88"/>
                    <a:pt x="9" y="87"/>
                  </a:cubicBezTo>
                  <a:cubicBezTo>
                    <a:pt x="7" y="86"/>
                    <a:pt x="6" y="84"/>
                    <a:pt x="5" y="82"/>
                  </a:cubicBezTo>
                  <a:cubicBezTo>
                    <a:pt x="4" y="76"/>
                    <a:pt x="0" y="70"/>
                    <a:pt x="10" y="69"/>
                  </a:cubicBezTo>
                  <a:cubicBezTo>
                    <a:pt x="11" y="69"/>
                    <a:pt x="12" y="69"/>
                    <a:pt x="13" y="69"/>
                  </a:cubicBezTo>
                  <a:cubicBezTo>
                    <a:pt x="17" y="69"/>
                    <a:pt x="21" y="71"/>
                    <a:pt x="25" y="72"/>
                  </a:cubicBezTo>
                  <a:cubicBezTo>
                    <a:pt x="27" y="75"/>
                    <a:pt x="30" y="77"/>
                    <a:pt x="34" y="77"/>
                  </a:cubicBezTo>
                  <a:cubicBezTo>
                    <a:pt x="49" y="77"/>
                    <a:pt x="63" y="75"/>
                    <a:pt x="77" y="72"/>
                  </a:cubicBezTo>
                  <a:cubicBezTo>
                    <a:pt x="85" y="70"/>
                    <a:pt x="91" y="67"/>
                    <a:pt x="97" y="62"/>
                  </a:cubicBezTo>
                  <a:cubicBezTo>
                    <a:pt x="100" y="59"/>
                    <a:pt x="103" y="56"/>
                    <a:pt x="108" y="56"/>
                  </a:cubicBezTo>
                  <a:cubicBezTo>
                    <a:pt x="112" y="58"/>
                    <a:pt x="116" y="59"/>
                    <a:pt x="120" y="57"/>
                  </a:cubicBezTo>
                  <a:cubicBezTo>
                    <a:pt x="125" y="56"/>
                    <a:pt x="130" y="55"/>
                    <a:pt x="135" y="54"/>
                  </a:cubicBezTo>
                  <a:cubicBezTo>
                    <a:pt x="140" y="54"/>
                    <a:pt x="144" y="51"/>
                    <a:pt x="147" y="47"/>
                  </a:cubicBezTo>
                  <a:cubicBezTo>
                    <a:pt x="150" y="42"/>
                    <a:pt x="154" y="39"/>
                    <a:pt x="160" y="38"/>
                  </a:cubicBezTo>
                  <a:cubicBezTo>
                    <a:pt x="162" y="39"/>
                    <a:pt x="163" y="41"/>
                    <a:pt x="165" y="42"/>
                  </a:cubicBezTo>
                  <a:cubicBezTo>
                    <a:pt x="165" y="38"/>
                    <a:pt x="165" y="34"/>
                    <a:pt x="167" y="31"/>
                  </a:cubicBezTo>
                  <a:cubicBezTo>
                    <a:pt x="170" y="24"/>
                    <a:pt x="169" y="17"/>
                    <a:pt x="166" y="10"/>
                  </a:cubicBezTo>
                  <a:cubicBezTo>
                    <a:pt x="164" y="7"/>
                    <a:pt x="162" y="3"/>
                    <a:pt x="168" y="0"/>
                  </a:cubicBezTo>
                  <a:cubicBezTo>
                    <a:pt x="175" y="1"/>
                    <a:pt x="177" y="6"/>
                    <a:pt x="178" y="12"/>
                  </a:cubicBezTo>
                  <a:cubicBezTo>
                    <a:pt x="179" y="19"/>
                    <a:pt x="180" y="26"/>
                    <a:pt x="189" y="21"/>
                  </a:cubicBezTo>
                  <a:cubicBezTo>
                    <a:pt x="191" y="21"/>
                    <a:pt x="192" y="22"/>
                    <a:pt x="193" y="24"/>
                  </a:cubicBezTo>
                  <a:cubicBezTo>
                    <a:pt x="195" y="28"/>
                    <a:pt x="192" y="31"/>
                    <a:pt x="191" y="34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5" name="Freeform 44"/>
            <p:cNvSpPr/>
            <p:nvPr/>
          </p:nvSpPr>
          <p:spPr bwMode="auto">
            <a:xfrm>
              <a:off x="7376" y="1063"/>
              <a:ext cx="222" cy="105"/>
            </a:xfrm>
            <a:custGeom>
              <a:avLst/>
              <a:gdLst>
                <a:gd name="T0" fmla="*/ 2 w 148"/>
                <a:gd name="T1" fmla="*/ 52 h 70"/>
                <a:gd name="T2" fmla="*/ 12 w 148"/>
                <a:gd name="T3" fmla="*/ 34 h 70"/>
                <a:gd name="T4" fmla="*/ 32 w 148"/>
                <a:gd name="T5" fmla="*/ 16 h 70"/>
                <a:gd name="T6" fmla="*/ 48 w 148"/>
                <a:gd name="T7" fmla="*/ 14 h 70"/>
                <a:gd name="T8" fmla="*/ 59 w 148"/>
                <a:gd name="T9" fmla="*/ 11 h 70"/>
                <a:gd name="T10" fmla="*/ 71 w 148"/>
                <a:gd name="T11" fmla="*/ 3 h 70"/>
                <a:gd name="T12" fmla="*/ 82 w 148"/>
                <a:gd name="T13" fmla="*/ 11 h 70"/>
                <a:gd name="T14" fmla="*/ 80 w 148"/>
                <a:gd name="T15" fmla="*/ 17 h 70"/>
                <a:gd name="T16" fmla="*/ 83 w 148"/>
                <a:gd name="T17" fmla="*/ 29 h 70"/>
                <a:gd name="T18" fmla="*/ 93 w 148"/>
                <a:gd name="T19" fmla="*/ 23 h 70"/>
                <a:gd name="T20" fmla="*/ 95 w 148"/>
                <a:gd name="T21" fmla="*/ 20 h 70"/>
                <a:gd name="T22" fmla="*/ 98 w 148"/>
                <a:gd name="T23" fmla="*/ 17 h 70"/>
                <a:gd name="T24" fmla="*/ 116 w 148"/>
                <a:gd name="T25" fmla="*/ 19 h 70"/>
                <a:gd name="T26" fmla="*/ 117 w 148"/>
                <a:gd name="T27" fmla="*/ 20 h 70"/>
                <a:gd name="T28" fmla="*/ 136 w 148"/>
                <a:gd name="T29" fmla="*/ 23 h 70"/>
                <a:gd name="T30" fmla="*/ 148 w 148"/>
                <a:gd name="T31" fmla="*/ 27 h 70"/>
                <a:gd name="T32" fmla="*/ 148 w 148"/>
                <a:gd name="T33" fmla="*/ 30 h 70"/>
                <a:gd name="T34" fmla="*/ 142 w 148"/>
                <a:gd name="T35" fmla="*/ 41 h 70"/>
                <a:gd name="T36" fmla="*/ 130 w 148"/>
                <a:gd name="T37" fmla="*/ 46 h 70"/>
                <a:gd name="T38" fmla="*/ 108 w 148"/>
                <a:gd name="T39" fmla="*/ 47 h 70"/>
                <a:gd name="T40" fmla="*/ 95 w 148"/>
                <a:gd name="T41" fmla="*/ 47 h 70"/>
                <a:gd name="T42" fmla="*/ 52 w 148"/>
                <a:gd name="T43" fmla="*/ 51 h 70"/>
                <a:gd name="T44" fmla="*/ 43 w 148"/>
                <a:gd name="T45" fmla="*/ 60 h 70"/>
                <a:gd name="T46" fmla="*/ 35 w 148"/>
                <a:gd name="T47" fmla="*/ 69 h 70"/>
                <a:gd name="T48" fmla="*/ 29 w 148"/>
                <a:gd name="T49" fmla="*/ 69 h 70"/>
                <a:gd name="T50" fmla="*/ 26 w 148"/>
                <a:gd name="T51" fmla="*/ 68 h 70"/>
                <a:gd name="T52" fmla="*/ 13 w 148"/>
                <a:gd name="T53" fmla="*/ 61 h 70"/>
                <a:gd name="T54" fmla="*/ 7 w 148"/>
                <a:gd name="T55" fmla="*/ 58 h 70"/>
                <a:gd name="T56" fmla="*/ 2 w 148"/>
                <a:gd name="T5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70">
                  <a:moveTo>
                    <a:pt x="2" y="52"/>
                  </a:moveTo>
                  <a:cubicBezTo>
                    <a:pt x="5" y="45"/>
                    <a:pt x="8" y="40"/>
                    <a:pt x="12" y="34"/>
                  </a:cubicBezTo>
                  <a:cubicBezTo>
                    <a:pt x="17" y="27"/>
                    <a:pt x="23" y="20"/>
                    <a:pt x="32" y="16"/>
                  </a:cubicBezTo>
                  <a:cubicBezTo>
                    <a:pt x="37" y="13"/>
                    <a:pt x="42" y="11"/>
                    <a:pt x="48" y="14"/>
                  </a:cubicBezTo>
                  <a:cubicBezTo>
                    <a:pt x="52" y="15"/>
                    <a:pt x="56" y="14"/>
                    <a:pt x="59" y="11"/>
                  </a:cubicBezTo>
                  <a:cubicBezTo>
                    <a:pt x="62" y="7"/>
                    <a:pt x="67" y="5"/>
                    <a:pt x="71" y="3"/>
                  </a:cubicBezTo>
                  <a:cubicBezTo>
                    <a:pt x="78" y="0"/>
                    <a:pt x="82" y="3"/>
                    <a:pt x="82" y="11"/>
                  </a:cubicBezTo>
                  <a:cubicBezTo>
                    <a:pt x="82" y="13"/>
                    <a:pt x="81" y="15"/>
                    <a:pt x="80" y="17"/>
                  </a:cubicBezTo>
                  <a:cubicBezTo>
                    <a:pt x="79" y="22"/>
                    <a:pt x="79" y="27"/>
                    <a:pt x="83" y="29"/>
                  </a:cubicBezTo>
                  <a:cubicBezTo>
                    <a:pt x="89" y="31"/>
                    <a:pt x="91" y="27"/>
                    <a:pt x="93" y="23"/>
                  </a:cubicBezTo>
                  <a:cubicBezTo>
                    <a:pt x="94" y="22"/>
                    <a:pt x="95" y="21"/>
                    <a:pt x="95" y="20"/>
                  </a:cubicBezTo>
                  <a:cubicBezTo>
                    <a:pt x="96" y="19"/>
                    <a:pt x="97" y="18"/>
                    <a:pt x="98" y="17"/>
                  </a:cubicBezTo>
                  <a:cubicBezTo>
                    <a:pt x="108" y="11"/>
                    <a:pt x="110" y="11"/>
                    <a:pt x="116" y="19"/>
                  </a:cubicBezTo>
                  <a:cubicBezTo>
                    <a:pt x="117" y="19"/>
                    <a:pt x="117" y="20"/>
                    <a:pt x="117" y="20"/>
                  </a:cubicBezTo>
                  <a:cubicBezTo>
                    <a:pt x="123" y="33"/>
                    <a:pt x="126" y="34"/>
                    <a:pt x="136" y="23"/>
                  </a:cubicBezTo>
                  <a:cubicBezTo>
                    <a:pt x="141" y="21"/>
                    <a:pt x="145" y="21"/>
                    <a:pt x="148" y="27"/>
                  </a:cubicBezTo>
                  <a:cubicBezTo>
                    <a:pt x="148" y="28"/>
                    <a:pt x="148" y="29"/>
                    <a:pt x="148" y="30"/>
                  </a:cubicBezTo>
                  <a:cubicBezTo>
                    <a:pt x="147" y="34"/>
                    <a:pt x="144" y="37"/>
                    <a:pt x="142" y="41"/>
                  </a:cubicBezTo>
                  <a:cubicBezTo>
                    <a:pt x="140" y="46"/>
                    <a:pt x="135" y="48"/>
                    <a:pt x="130" y="46"/>
                  </a:cubicBezTo>
                  <a:cubicBezTo>
                    <a:pt x="122" y="42"/>
                    <a:pt x="115" y="46"/>
                    <a:pt x="108" y="47"/>
                  </a:cubicBezTo>
                  <a:cubicBezTo>
                    <a:pt x="104" y="47"/>
                    <a:pt x="99" y="49"/>
                    <a:pt x="95" y="47"/>
                  </a:cubicBezTo>
                  <a:cubicBezTo>
                    <a:pt x="80" y="40"/>
                    <a:pt x="66" y="49"/>
                    <a:pt x="52" y="51"/>
                  </a:cubicBezTo>
                  <a:cubicBezTo>
                    <a:pt x="46" y="51"/>
                    <a:pt x="46" y="56"/>
                    <a:pt x="43" y="60"/>
                  </a:cubicBezTo>
                  <a:cubicBezTo>
                    <a:pt x="40" y="63"/>
                    <a:pt x="37" y="66"/>
                    <a:pt x="35" y="69"/>
                  </a:cubicBezTo>
                  <a:cubicBezTo>
                    <a:pt x="33" y="70"/>
                    <a:pt x="31" y="70"/>
                    <a:pt x="29" y="69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0" y="68"/>
                    <a:pt x="16" y="67"/>
                    <a:pt x="13" y="61"/>
                  </a:cubicBezTo>
                  <a:cubicBezTo>
                    <a:pt x="12" y="58"/>
                    <a:pt x="10" y="59"/>
                    <a:pt x="7" y="58"/>
                  </a:cubicBezTo>
                  <a:cubicBezTo>
                    <a:pt x="4" y="57"/>
                    <a:pt x="0" y="57"/>
                    <a:pt x="2" y="52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6" name="Freeform 45"/>
            <p:cNvSpPr/>
            <p:nvPr/>
          </p:nvSpPr>
          <p:spPr bwMode="auto">
            <a:xfrm>
              <a:off x="6856" y="1162"/>
              <a:ext cx="271" cy="150"/>
            </a:xfrm>
            <a:custGeom>
              <a:avLst/>
              <a:gdLst>
                <a:gd name="T0" fmla="*/ 115 w 181"/>
                <a:gd name="T1" fmla="*/ 11 h 100"/>
                <a:gd name="T2" fmla="*/ 117 w 181"/>
                <a:gd name="T3" fmla="*/ 27 h 100"/>
                <a:gd name="T4" fmla="*/ 123 w 181"/>
                <a:gd name="T5" fmla="*/ 32 h 100"/>
                <a:gd name="T6" fmla="*/ 158 w 181"/>
                <a:gd name="T7" fmla="*/ 27 h 100"/>
                <a:gd name="T8" fmla="*/ 179 w 181"/>
                <a:gd name="T9" fmla="*/ 22 h 100"/>
                <a:gd name="T10" fmla="*/ 179 w 181"/>
                <a:gd name="T11" fmla="*/ 30 h 100"/>
                <a:gd name="T12" fmla="*/ 179 w 181"/>
                <a:gd name="T13" fmla="*/ 30 h 100"/>
                <a:gd name="T14" fmla="*/ 175 w 181"/>
                <a:gd name="T15" fmla="*/ 36 h 100"/>
                <a:gd name="T16" fmla="*/ 175 w 181"/>
                <a:gd name="T17" fmla="*/ 36 h 100"/>
                <a:gd name="T18" fmla="*/ 173 w 181"/>
                <a:gd name="T19" fmla="*/ 38 h 100"/>
                <a:gd name="T20" fmla="*/ 173 w 181"/>
                <a:gd name="T21" fmla="*/ 38 h 100"/>
                <a:gd name="T22" fmla="*/ 169 w 181"/>
                <a:gd name="T23" fmla="*/ 43 h 100"/>
                <a:gd name="T24" fmla="*/ 144 w 181"/>
                <a:gd name="T25" fmla="*/ 72 h 100"/>
                <a:gd name="T26" fmla="*/ 142 w 181"/>
                <a:gd name="T27" fmla="*/ 72 h 100"/>
                <a:gd name="T28" fmla="*/ 146 w 181"/>
                <a:gd name="T29" fmla="*/ 62 h 100"/>
                <a:gd name="T30" fmla="*/ 154 w 181"/>
                <a:gd name="T31" fmla="*/ 52 h 100"/>
                <a:gd name="T32" fmla="*/ 144 w 181"/>
                <a:gd name="T33" fmla="*/ 53 h 100"/>
                <a:gd name="T34" fmla="*/ 110 w 181"/>
                <a:gd name="T35" fmla="*/ 50 h 100"/>
                <a:gd name="T36" fmla="*/ 99 w 181"/>
                <a:gd name="T37" fmla="*/ 50 h 100"/>
                <a:gd name="T38" fmla="*/ 76 w 181"/>
                <a:gd name="T39" fmla="*/ 65 h 100"/>
                <a:gd name="T40" fmla="*/ 51 w 181"/>
                <a:gd name="T41" fmla="*/ 60 h 100"/>
                <a:gd name="T42" fmla="*/ 38 w 181"/>
                <a:gd name="T43" fmla="*/ 54 h 100"/>
                <a:gd name="T44" fmla="*/ 25 w 181"/>
                <a:gd name="T45" fmla="*/ 71 h 100"/>
                <a:gd name="T46" fmla="*/ 13 w 181"/>
                <a:gd name="T47" fmla="*/ 99 h 100"/>
                <a:gd name="T48" fmla="*/ 9 w 181"/>
                <a:gd name="T49" fmla="*/ 100 h 100"/>
                <a:gd name="T50" fmla="*/ 4 w 181"/>
                <a:gd name="T51" fmla="*/ 82 h 100"/>
                <a:gd name="T52" fmla="*/ 8 w 181"/>
                <a:gd name="T53" fmla="*/ 71 h 100"/>
                <a:gd name="T54" fmla="*/ 41 w 181"/>
                <a:gd name="T55" fmla="*/ 39 h 100"/>
                <a:gd name="T56" fmla="*/ 59 w 181"/>
                <a:gd name="T57" fmla="*/ 46 h 100"/>
                <a:gd name="T58" fmla="*/ 74 w 181"/>
                <a:gd name="T59" fmla="*/ 48 h 100"/>
                <a:gd name="T60" fmla="*/ 85 w 181"/>
                <a:gd name="T61" fmla="*/ 24 h 100"/>
                <a:gd name="T62" fmla="*/ 87 w 181"/>
                <a:gd name="T63" fmla="*/ 16 h 100"/>
                <a:gd name="T64" fmla="*/ 92 w 181"/>
                <a:gd name="T65" fmla="*/ 10 h 100"/>
                <a:gd name="T66" fmla="*/ 110 w 181"/>
                <a:gd name="T67" fmla="*/ 3 h 100"/>
                <a:gd name="T68" fmla="*/ 112 w 181"/>
                <a:gd name="T69" fmla="*/ 5 h 100"/>
                <a:gd name="T70" fmla="*/ 113 w 181"/>
                <a:gd name="T71" fmla="*/ 7 h 100"/>
                <a:gd name="T72" fmla="*/ 113 w 181"/>
                <a:gd name="T73" fmla="*/ 7 h 100"/>
                <a:gd name="T74" fmla="*/ 114 w 181"/>
                <a:gd name="T75" fmla="*/ 9 h 100"/>
                <a:gd name="T76" fmla="*/ 115 w 181"/>
                <a:gd name="T77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1" h="100">
                  <a:moveTo>
                    <a:pt x="115" y="11"/>
                  </a:moveTo>
                  <a:cubicBezTo>
                    <a:pt x="117" y="16"/>
                    <a:pt x="115" y="22"/>
                    <a:pt x="117" y="27"/>
                  </a:cubicBezTo>
                  <a:cubicBezTo>
                    <a:pt x="118" y="31"/>
                    <a:pt x="120" y="32"/>
                    <a:pt x="123" y="32"/>
                  </a:cubicBezTo>
                  <a:cubicBezTo>
                    <a:pt x="135" y="32"/>
                    <a:pt x="147" y="33"/>
                    <a:pt x="158" y="27"/>
                  </a:cubicBezTo>
                  <a:cubicBezTo>
                    <a:pt x="165" y="23"/>
                    <a:pt x="173" y="24"/>
                    <a:pt x="179" y="22"/>
                  </a:cubicBezTo>
                  <a:cubicBezTo>
                    <a:pt x="181" y="26"/>
                    <a:pt x="178" y="27"/>
                    <a:pt x="179" y="30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7" y="31"/>
                    <a:pt x="176" y="34"/>
                    <a:pt x="175" y="36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4" y="36"/>
                    <a:pt x="173" y="37"/>
                    <a:pt x="173" y="38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1" y="39"/>
                    <a:pt x="170" y="41"/>
                    <a:pt x="169" y="43"/>
                  </a:cubicBezTo>
                  <a:cubicBezTo>
                    <a:pt x="162" y="54"/>
                    <a:pt x="154" y="64"/>
                    <a:pt x="144" y="72"/>
                  </a:cubicBezTo>
                  <a:cubicBezTo>
                    <a:pt x="143" y="73"/>
                    <a:pt x="142" y="73"/>
                    <a:pt x="142" y="72"/>
                  </a:cubicBezTo>
                  <a:cubicBezTo>
                    <a:pt x="140" y="68"/>
                    <a:pt x="143" y="65"/>
                    <a:pt x="146" y="62"/>
                  </a:cubicBezTo>
                  <a:cubicBezTo>
                    <a:pt x="148" y="58"/>
                    <a:pt x="152" y="56"/>
                    <a:pt x="154" y="52"/>
                  </a:cubicBezTo>
                  <a:cubicBezTo>
                    <a:pt x="150" y="50"/>
                    <a:pt x="147" y="51"/>
                    <a:pt x="144" y="53"/>
                  </a:cubicBezTo>
                  <a:cubicBezTo>
                    <a:pt x="132" y="58"/>
                    <a:pt x="120" y="57"/>
                    <a:pt x="110" y="50"/>
                  </a:cubicBezTo>
                  <a:cubicBezTo>
                    <a:pt x="106" y="47"/>
                    <a:pt x="103" y="47"/>
                    <a:pt x="99" y="50"/>
                  </a:cubicBezTo>
                  <a:cubicBezTo>
                    <a:pt x="91" y="56"/>
                    <a:pt x="83" y="59"/>
                    <a:pt x="76" y="65"/>
                  </a:cubicBezTo>
                  <a:cubicBezTo>
                    <a:pt x="68" y="72"/>
                    <a:pt x="57" y="69"/>
                    <a:pt x="51" y="60"/>
                  </a:cubicBezTo>
                  <a:cubicBezTo>
                    <a:pt x="47" y="55"/>
                    <a:pt x="45" y="51"/>
                    <a:pt x="38" y="54"/>
                  </a:cubicBezTo>
                  <a:cubicBezTo>
                    <a:pt x="28" y="58"/>
                    <a:pt x="24" y="63"/>
                    <a:pt x="25" y="71"/>
                  </a:cubicBezTo>
                  <a:cubicBezTo>
                    <a:pt x="26" y="82"/>
                    <a:pt x="22" y="92"/>
                    <a:pt x="13" y="99"/>
                  </a:cubicBezTo>
                  <a:cubicBezTo>
                    <a:pt x="12" y="100"/>
                    <a:pt x="10" y="100"/>
                    <a:pt x="9" y="100"/>
                  </a:cubicBezTo>
                  <a:cubicBezTo>
                    <a:pt x="1" y="96"/>
                    <a:pt x="0" y="90"/>
                    <a:pt x="4" y="82"/>
                  </a:cubicBezTo>
                  <a:cubicBezTo>
                    <a:pt x="6" y="79"/>
                    <a:pt x="8" y="74"/>
                    <a:pt x="8" y="71"/>
                  </a:cubicBezTo>
                  <a:cubicBezTo>
                    <a:pt x="9" y="49"/>
                    <a:pt x="25" y="44"/>
                    <a:pt x="41" y="39"/>
                  </a:cubicBezTo>
                  <a:cubicBezTo>
                    <a:pt x="52" y="35"/>
                    <a:pt x="52" y="35"/>
                    <a:pt x="59" y="46"/>
                  </a:cubicBezTo>
                  <a:cubicBezTo>
                    <a:pt x="62" y="51"/>
                    <a:pt x="70" y="53"/>
                    <a:pt x="74" y="48"/>
                  </a:cubicBezTo>
                  <a:cubicBezTo>
                    <a:pt x="81" y="41"/>
                    <a:pt x="88" y="35"/>
                    <a:pt x="85" y="24"/>
                  </a:cubicBezTo>
                  <a:cubicBezTo>
                    <a:pt x="85" y="21"/>
                    <a:pt x="86" y="18"/>
                    <a:pt x="87" y="16"/>
                  </a:cubicBezTo>
                  <a:cubicBezTo>
                    <a:pt x="88" y="13"/>
                    <a:pt x="90" y="12"/>
                    <a:pt x="92" y="10"/>
                  </a:cubicBezTo>
                  <a:cubicBezTo>
                    <a:pt x="97" y="6"/>
                    <a:pt x="102" y="0"/>
                    <a:pt x="110" y="3"/>
                  </a:cubicBezTo>
                  <a:cubicBezTo>
                    <a:pt x="111" y="4"/>
                    <a:pt x="111" y="4"/>
                    <a:pt x="112" y="5"/>
                  </a:cubicBezTo>
                  <a:cubicBezTo>
                    <a:pt x="112" y="5"/>
                    <a:pt x="112" y="6"/>
                    <a:pt x="113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8"/>
                    <a:pt x="113" y="9"/>
                    <a:pt x="114" y="9"/>
                  </a:cubicBezTo>
                  <a:cubicBezTo>
                    <a:pt x="114" y="10"/>
                    <a:pt x="114" y="10"/>
                    <a:pt x="115" y="11"/>
                  </a:cubicBezTo>
                  <a:close/>
                </a:path>
              </a:pathLst>
            </a:custGeom>
            <a:solidFill>
              <a:srgbClr val="FDF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7" name="Freeform 46"/>
            <p:cNvSpPr/>
            <p:nvPr/>
          </p:nvSpPr>
          <p:spPr bwMode="auto">
            <a:xfrm>
              <a:off x="6286" y="3096"/>
              <a:ext cx="298" cy="102"/>
            </a:xfrm>
            <a:custGeom>
              <a:avLst/>
              <a:gdLst>
                <a:gd name="T0" fmla="*/ 3 w 199"/>
                <a:gd name="T1" fmla="*/ 52 h 68"/>
                <a:gd name="T2" fmla="*/ 0 w 199"/>
                <a:gd name="T3" fmla="*/ 52 h 68"/>
                <a:gd name="T4" fmla="*/ 16 w 199"/>
                <a:gd name="T5" fmla="*/ 39 h 68"/>
                <a:gd name="T6" fmla="*/ 49 w 199"/>
                <a:gd name="T7" fmla="*/ 36 h 68"/>
                <a:gd name="T8" fmla="*/ 52 w 199"/>
                <a:gd name="T9" fmla="*/ 36 h 68"/>
                <a:gd name="T10" fmla="*/ 78 w 199"/>
                <a:gd name="T11" fmla="*/ 24 h 68"/>
                <a:gd name="T12" fmla="*/ 82 w 199"/>
                <a:gd name="T13" fmla="*/ 19 h 68"/>
                <a:gd name="T14" fmla="*/ 60 w 199"/>
                <a:gd name="T15" fmla="*/ 10 h 68"/>
                <a:gd name="T16" fmla="*/ 68 w 199"/>
                <a:gd name="T17" fmla="*/ 4 h 68"/>
                <a:gd name="T18" fmla="*/ 87 w 199"/>
                <a:gd name="T19" fmla="*/ 2 h 68"/>
                <a:gd name="T20" fmla="*/ 132 w 199"/>
                <a:gd name="T21" fmla="*/ 12 h 68"/>
                <a:gd name="T22" fmla="*/ 169 w 199"/>
                <a:gd name="T23" fmla="*/ 20 h 68"/>
                <a:gd name="T24" fmla="*/ 177 w 199"/>
                <a:gd name="T25" fmla="*/ 22 h 68"/>
                <a:gd name="T26" fmla="*/ 189 w 199"/>
                <a:gd name="T27" fmla="*/ 36 h 68"/>
                <a:gd name="T28" fmla="*/ 195 w 199"/>
                <a:gd name="T29" fmla="*/ 44 h 68"/>
                <a:gd name="T30" fmla="*/ 198 w 199"/>
                <a:gd name="T31" fmla="*/ 51 h 68"/>
                <a:gd name="T32" fmla="*/ 191 w 199"/>
                <a:gd name="T33" fmla="*/ 56 h 68"/>
                <a:gd name="T34" fmla="*/ 170 w 199"/>
                <a:gd name="T35" fmla="*/ 50 h 68"/>
                <a:gd name="T36" fmla="*/ 156 w 199"/>
                <a:gd name="T37" fmla="*/ 44 h 68"/>
                <a:gd name="T38" fmla="*/ 146 w 199"/>
                <a:gd name="T39" fmla="*/ 40 h 68"/>
                <a:gd name="T40" fmla="*/ 94 w 199"/>
                <a:gd name="T41" fmla="*/ 30 h 68"/>
                <a:gd name="T42" fmla="*/ 84 w 199"/>
                <a:gd name="T43" fmla="*/ 38 h 68"/>
                <a:gd name="T44" fmla="*/ 74 w 199"/>
                <a:gd name="T45" fmla="*/ 55 h 68"/>
                <a:gd name="T46" fmla="*/ 45 w 199"/>
                <a:gd name="T47" fmla="*/ 66 h 68"/>
                <a:gd name="T48" fmla="*/ 36 w 199"/>
                <a:gd name="T49" fmla="*/ 62 h 68"/>
                <a:gd name="T50" fmla="*/ 16 w 199"/>
                <a:gd name="T51" fmla="*/ 55 h 68"/>
                <a:gd name="T52" fmla="*/ 3 w 199"/>
                <a:gd name="T53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68">
                  <a:moveTo>
                    <a:pt x="3" y="52"/>
                  </a:moveTo>
                  <a:cubicBezTo>
                    <a:pt x="2" y="52"/>
                    <a:pt x="1" y="52"/>
                    <a:pt x="0" y="52"/>
                  </a:cubicBezTo>
                  <a:cubicBezTo>
                    <a:pt x="1" y="42"/>
                    <a:pt x="9" y="42"/>
                    <a:pt x="16" y="39"/>
                  </a:cubicBezTo>
                  <a:cubicBezTo>
                    <a:pt x="27" y="39"/>
                    <a:pt x="38" y="35"/>
                    <a:pt x="49" y="36"/>
                  </a:cubicBezTo>
                  <a:cubicBezTo>
                    <a:pt x="50" y="36"/>
                    <a:pt x="51" y="36"/>
                    <a:pt x="52" y="36"/>
                  </a:cubicBezTo>
                  <a:cubicBezTo>
                    <a:pt x="60" y="31"/>
                    <a:pt x="69" y="28"/>
                    <a:pt x="78" y="24"/>
                  </a:cubicBezTo>
                  <a:cubicBezTo>
                    <a:pt x="80" y="23"/>
                    <a:pt x="81" y="22"/>
                    <a:pt x="82" y="19"/>
                  </a:cubicBezTo>
                  <a:cubicBezTo>
                    <a:pt x="76" y="15"/>
                    <a:pt x="66" y="17"/>
                    <a:pt x="60" y="10"/>
                  </a:cubicBezTo>
                  <a:cubicBezTo>
                    <a:pt x="62" y="7"/>
                    <a:pt x="65" y="5"/>
                    <a:pt x="68" y="4"/>
                  </a:cubicBezTo>
                  <a:cubicBezTo>
                    <a:pt x="74" y="0"/>
                    <a:pt x="81" y="0"/>
                    <a:pt x="87" y="2"/>
                  </a:cubicBezTo>
                  <a:cubicBezTo>
                    <a:pt x="102" y="6"/>
                    <a:pt x="117" y="9"/>
                    <a:pt x="132" y="12"/>
                  </a:cubicBezTo>
                  <a:cubicBezTo>
                    <a:pt x="145" y="15"/>
                    <a:pt x="156" y="20"/>
                    <a:pt x="169" y="20"/>
                  </a:cubicBezTo>
                  <a:cubicBezTo>
                    <a:pt x="172" y="19"/>
                    <a:pt x="175" y="19"/>
                    <a:pt x="177" y="22"/>
                  </a:cubicBezTo>
                  <a:cubicBezTo>
                    <a:pt x="177" y="30"/>
                    <a:pt x="186" y="30"/>
                    <a:pt x="189" y="36"/>
                  </a:cubicBezTo>
                  <a:cubicBezTo>
                    <a:pt x="191" y="39"/>
                    <a:pt x="192" y="42"/>
                    <a:pt x="195" y="44"/>
                  </a:cubicBezTo>
                  <a:cubicBezTo>
                    <a:pt x="198" y="46"/>
                    <a:pt x="199" y="48"/>
                    <a:pt x="198" y="51"/>
                  </a:cubicBezTo>
                  <a:cubicBezTo>
                    <a:pt x="197" y="55"/>
                    <a:pt x="194" y="56"/>
                    <a:pt x="191" y="56"/>
                  </a:cubicBezTo>
                  <a:cubicBezTo>
                    <a:pt x="183" y="56"/>
                    <a:pt x="175" y="56"/>
                    <a:pt x="170" y="50"/>
                  </a:cubicBezTo>
                  <a:cubicBezTo>
                    <a:pt x="166" y="46"/>
                    <a:pt x="161" y="45"/>
                    <a:pt x="156" y="44"/>
                  </a:cubicBezTo>
                  <a:cubicBezTo>
                    <a:pt x="153" y="43"/>
                    <a:pt x="149" y="42"/>
                    <a:pt x="146" y="40"/>
                  </a:cubicBezTo>
                  <a:cubicBezTo>
                    <a:pt x="131" y="27"/>
                    <a:pt x="113" y="29"/>
                    <a:pt x="94" y="30"/>
                  </a:cubicBezTo>
                  <a:cubicBezTo>
                    <a:pt x="90" y="31"/>
                    <a:pt x="86" y="34"/>
                    <a:pt x="84" y="38"/>
                  </a:cubicBezTo>
                  <a:cubicBezTo>
                    <a:pt x="81" y="44"/>
                    <a:pt x="77" y="49"/>
                    <a:pt x="74" y="55"/>
                  </a:cubicBezTo>
                  <a:cubicBezTo>
                    <a:pt x="66" y="61"/>
                    <a:pt x="55" y="62"/>
                    <a:pt x="45" y="66"/>
                  </a:cubicBezTo>
                  <a:cubicBezTo>
                    <a:pt x="42" y="68"/>
                    <a:pt x="38" y="65"/>
                    <a:pt x="36" y="62"/>
                  </a:cubicBezTo>
                  <a:cubicBezTo>
                    <a:pt x="31" y="54"/>
                    <a:pt x="24" y="53"/>
                    <a:pt x="16" y="55"/>
                  </a:cubicBezTo>
                  <a:cubicBezTo>
                    <a:pt x="12" y="56"/>
                    <a:pt x="7" y="57"/>
                    <a:pt x="3" y="5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8" name="Freeform 47"/>
            <p:cNvSpPr/>
            <p:nvPr/>
          </p:nvSpPr>
          <p:spPr bwMode="auto">
            <a:xfrm>
              <a:off x="6940" y="4216"/>
              <a:ext cx="316" cy="105"/>
            </a:xfrm>
            <a:custGeom>
              <a:avLst/>
              <a:gdLst>
                <a:gd name="T0" fmla="*/ 1 w 211"/>
                <a:gd name="T1" fmla="*/ 61 h 70"/>
                <a:gd name="T2" fmla="*/ 1 w 211"/>
                <a:gd name="T3" fmla="*/ 60 h 70"/>
                <a:gd name="T4" fmla="*/ 4 w 211"/>
                <a:gd name="T5" fmla="*/ 58 h 70"/>
                <a:gd name="T6" fmla="*/ 23 w 211"/>
                <a:gd name="T7" fmla="*/ 47 h 70"/>
                <a:gd name="T8" fmla="*/ 47 w 211"/>
                <a:gd name="T9" fmla="*/ 43 h 70"/>
                <a:gd name="T10" fmla="*/ 60 w 211"/>
                <a:gd name="T11" fmla="*/ 40 h 70"/>
                <a:gd name="T12" fmla="*/ 102 w 211"/>
                <a:gd name="T13" fmla="*/ 21 h 70"/>
                <a:gd name="T14" fmla="*/ 108 w 211"/>
                <a:gd name="T15" fmla="*/ 20 h 70"/>
                <a:gd name="T16" fmla="*/ 113 w 211"/>
                <a:gd name="T17" fmla="*/ 22 h 70"/>
                <a:gd name="T18" fmla="*/ 116 w 211"/>
                <a:gd name="T19" fmla="*/ 23 h 70"/>
                <a:gd name="T20" fmla="*/ 146 w 211"/>
                <a:gd name="T21" fmla="*/ 26 h 70"/>
                <a:gd name="T22" fmla="*/ 160 w 211"/>
                <a:gd name="T23" fmla="*/ 31 h 70"/>
                <a:gd name="T24" fmla="*/ 172 w 211"/>
                <a:gd name="T25" fmla="*/ 28 h 70"/>
                <a:gd name="T26" fmla="*/ 198 w 211"/>
                <a:gd name="T27" fmla="*/ 4 h 70"/>
                <a:gd name="T28" fmla="*/ 209 w 211"/>
                <a:gd name="T29" fmla="*/ 2 h 70"/>
                <a:gd name="T30" fmla="*/ 211 w 211"/>
                <a:gd name="T31" fmla="*/ 5 h 70"/>
                <a:gd name="T32" fmla="*/ 198 w 211"/>
                <a:gd name="T33" fmla="*/ 35 h 70"/>
                <a:gd name="T34" fmla="*/ 192 w 211"/>
                <a:gd name="T35" fmla="*/ 41 h 70"/>
                <a:gd name="T36" fmla="*/ 181 w 211"/>
                <a:gd name="T37" fmla="*/ 53 h 70"/>
                <a:gd name="T38" fmla="*/ 195 w 211"/>
                <a:gd name="T39" fmla="*/ 59 h 70"/>
                <a:gd name="T40" fmla="*/ 201 w 211"/>
                <a:gd name="T41" fmla="*/ 70 h 70"/>
                <a:gd name="T42" fmla="*/ 176 w 211"/>
                <a:gd name="T43" fmla="*/ 70 h 70"/>
                <a:gd name="T44" fmla="*/ 167 w 211"/>
                <a:gd name="T45" fmla="*/ 64 h 70"/>
                <a:gd name="T46" fmla="*/ 140 w 211"/>
                <a:gd name="T47" fmla="*/ 63 h 70"/>
                <a:gd name="T48" fmla="*/ 134 w 211"/>
                <a:gd name="T49" fmla="*/ 70 h 70"/>
                <a:gd name="T50" fmla="*/ 125 w 211"/>
                <a:gd name="T51" fmla="*/ 70 h 70"/>
                <a:gd name="T52" fmla="*/ 119 w 211"/>
                <a:gd name="T53" fmla="*/ 57 h 70"/>
                <a:gd name="T54" fmla="*/ 120 w 211"/>
                <a:gd name="T55" fmla="*/ 50 h 70"/>
                <a:gd name="T56" fmla="*/ 118 w 211"/>
                <a:gd name="T57" fmla="*/ 49 h 70"/>
                <a:gd name="T58" fmla="*/ 114 w 211"/>
                <a:gd name="T59" fmla="*/ 46 h 70"/>
                <a:gd name="T60" fmla="*/ 112 w 211"/>
                <a:gd name="T61" fmla="*/ 45 h 70"/>
                <a:gd name="T62" fmla="*/ 99 w 211"/>
                <a:gd name="T63" fmla="*/ 38 h 70"/>
                <a:gd name="T64" fmla="*/ 82 w 211"/>
                <a:gd name="T65" fmla="*/ 44 h 70"/>
                <a:gd name="T66" fmla="*/ 39 w 211"/>
                <a:gd name="T67" fmla="*/ 56 h 70"/>
                <a:gd name="T68" fmla="*/ 28 w 211"/>
                <a:gd name="T69" fmla="*/ 60 h 70"/>
                <a:gd name="T70" fmla="*/ 25 w 211"/>
                <a:gd name="T71" fmla="*/ 61 h 70"/>
                <a:gd name="T72" fmla="*/ 20 w 211"/>
                <a:gd name="T73" fmla="*/ 64 h 70"/>
                <a:gd name="T74" fmla="*/ 18 w 211"/>
                <a:gd name="T75" fmla="*/ 66 h 70"/>
                <a:gd name="T76" fmla="*/ 16 w 211"/>
                <a:gd name="T77" fmla="*/ 68 h 70"/>
                <a:gd name="T78" fmla="*/ 13 w 211"/>
                <a:gd name="T79" fmla="*/ 68 h 70"/>
                <a:gd name="T80" fmla="*/ 2 w 211"/>
                <a:gd name="T81" fmla="*/ 70 h 70"/>
                <a:gd name="T82" fmla="*/ 0 w 211"/>
                <a:gd name="T83" fmla="*/ 68 h 70"/>
                <a:gd name="T84" fmla="*/ 1 w 211"/>
                <a:gd name="T8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70">
                  <a:moveTo>
                    <a:pt x="1" y="61"/>
                  </a:moveTo>
                  <a:cubicBezTo>
                    <a:pt x="1" y="61"/>
                    <a:pt x="1" y="60"/>
                    <a:pt x="1" y="60"/>
                  </a:cubicBezTo>
                  <a:cubicBezTo>
                    <a:pt x="2" y="59"/>
                    <a:pt x="3" y="58"/>
                    <a:pt x="4" y="58"/>
                  </a:cubicBezTo>
                  <a:cubicBezTo>
                    <a:pt x="10" y="55"/>
                    <a:pt x="16" y="51"/>
                    <a:pt x="23" y="47"/>
                  </a:cubicBezTo>
                  <a:cubicBezTo>
                    <a:pt x="30" y="43"/>
                    <a:pt x="38" y="40"/>
                    <a:pt x="47" y="43"/>
                  </a:cubicBezTo>
                  <a:cubicBezTo>
                    <a:pt x="51" y="44"/>
                    <a:pt x="56" y="42"/>
                    <a:pt x="60" y="40"/>
                  </a:cubicBezTo>
                  <a:cubicBezTo>
                    <a:pt x="72" y="30"/>
                    <a:pt x="88" y="26"/>
                    <a:pt x="102" y="21"/>
                  </a:cubicBezTo>
                  <a:cubicBezTo>
                    <a:pt x="104" y="20"/>
                    <a:pt x="106" y="20"/>
                    <a:pt x="108" y="20"/>
                  </a:cubicBezTo>
                  <a:cubicBezTo>
                    <a:pt x="110" y="20"/>
                    <a:pt x="111" y="21"/>
                    <a:pt x="113" y="22"/>
                  </a:cubicBezTo>
                  <a:cubicBezTo>
                    <a:pt x="114" y="22"/>
                    <a:pt x="115" y="23"/>
                    <a:pt x="116" y="23"/>
                  </a:cubicBezTo>
                  <a:cubicBezTo>
                    <a:pt x="126" y="24"/>
                    <a:pt x="135" y="29"/>
                    <a:pt x="146" y="26"/>
                  </a:cubicBezTo>
                  <a:cubicBezTo>
                    <a:pt x="150" y="25"/>
                    <a:pt x="155" y="28"/>
                    <a:pt x="160" y="31"/>
                  </a:cubicBezTo>
                  <a:cubicBezTo>
                    <a:pt x="165" y="33"/>
                    <a:pt x="168" y="32"/>
                    <a:pt x="172" y="28"/>
                  </a:cubicBezTo>
                  <a:cubicBezTo>
                    <a:pt x="181" y="19"/>
                    <a:pt x="187" y="8"/>
                    <a:pt x="198" y="4"/>
                  </a:cubicBezTo>
                  <a:cubicBezTo>
                    <a:pt x="202" y="2"/>
                    <a:pt x="205" y="0"/>
                    <a:pt x="209" y="2"/>
                  </a:cubicBezTo>
                  <a:cubicBezTo>
                    <a:pt x="210" y="3"/>
                    <a:pt x="211" y="4"/>
                    <a:pt x="211" y="5"/>
                  </a:cubicBezTo>
                  <a:cubicBezTo>
                    <a:pt x="211" y="17"/>
                    <a:pt x="207" y="28"/>
                    <a:pt x="198" y="35"/>
                  </a:cubicBezTo>
                  <a:cubicBezTo>
                    <a:pt x="196" y="37"/>
                    <a:pt x="194" y="39"/>
                    <a:pt x="192" y="41"/>
                  </a:cubicBezTo>
                  <a:cubicBezTo>
                    <a:pt x="188" y="45"/>
                    <a:pt x="181" y="48"/>
                    <a:pt x="181" y="53"/>
                  </a:cubicBezTo>
                  <a:cubicBezTo>
                    <a:pt x="182" y="59"/>
                    <a:pt x="191" y="57"/>
                    <a:pt x="195" y="59"/>
                  </a:cubicBezTo>
                  <a:cubicBezTo>
                    <a:pt x="202" y="63"/>
                    <a:pt x="204" y="65"/>
                    <a:pt x="201" y="70"/>
                  </a:cubicBezTo>
                  <a:cubicBezTo>
                    <a:pt x="193" y="70"/>
                    <a:pt x="184" y="70"/>
                    <a:pt x="176" y="70"/>
                  </a:cubicBezTo>
                  <a:cubicBezTo>
                    <a:pt x="172" y="70"/>
                    <a:pt x="169" y="67"/>
                    <a:pt x="167" y="64"/>
                  </a:cubicBezTo>
                  <a:cubicBezTo>
                    <a:pt x="157" y="52"/>
                    <a:pt x="147" y="52"/>
                    <a:pt x="140" y="63"/>
                  </a:cubicBezTo>
                  <a:cubicBezTo>
                    <a:pt x="138" y="65"/>
                    <a:pt x="137" y="68"/>
                    <a:pt x="134" y="70"/>
                  </a:cubicBezTo>
                  <a:cubicBezTo>
                    <a:pt x="131" y="70"/>
                    <a:pt x="128" y="70"/>
                    <a:pt x="125" y="70"/>
                  </a:cubicBezTo>
                  <a:cubicBezTo>
                    <a:pt x="118" y="68"/>
                    <a:pt x="117" y="63"/>
                    <a:pt x="119" y="57"/>
                  </a:cubicBezTo>
                  <a:cubicBezTo>
                    <a:pt x="120" y="55"/>
                    <a:pt x="121" y="53"/>
                    <a:pt x="120" y="50"/>
                  </a:cubicBezTo>
                  <a:cubicBezTo>
                    <a:pt x="119" y="50"/>
                    <a:pt x="119" y="49"/>
                    <a:pt x="118" y="49"/>
                  </a:cubicBezTo>
                  <a:cubicBezTo>
                    <a:pt x="117" y="48"/>
                    <a:pt x="115" y="47"/>
                    <a:pt x="114" y="46"/>
                  </a:cubicBezTo>
                  <a:cubicBezTo>
                    <a:pt x="113" y="46"/>
                    <a:pt x="112" y="45"/>
                    <a:pt x="112" y="45"/>
                  </a:cubicBezTo>
                  <a:cubicBezTo>
                    <a:pt x="109" y="39"/>
                    <a:pt x="106" y="37"/>
                    <a:pt x="99" y="38"/>
                  </a:cubicBezTo>
                  <a:cubicBezTo>
                    <a:pt x="93" y="40"/>
                    <a:pt x="87" y="41"/>
                    <a:pt x="82" y="44"/>
                  </a:cubicBezTo>
                  <a:cubicBezTo>
                    <a:pt x="68" y="51"/>
                    <a:pt x="56" y="60"/>
                    <a:pt x="39" y="56"/>
                  </a:cubicBezTo>
                  <a:cubicBezTo>
                    <a:pt x="35" y="55"/>
                    <a:pt x="31" y="59"/>
                    <a:pt x="28" y="60"/>
                  </a:cubicBezTo>
                  <a:cubicBezTo>
                    <a:pt x="27" y="61"/>
                    <a:pt x="26" y="61"/>
                    <a:pt x="25" y="61"/>
                  </a:cubicBezTo>
                  <a:cubicBezTo>
                    <a:pt x="23" y="62"/>
                    <a:pt x="21" y="63"/>
                    <a:pt x="20" y="64"/>
                  </a:cubicBezTo>
                  <a:cubicBezTo>
                    <a:pt x="19" y="65"/>
                    <a:pt x="19" y="66"/>
                    <a:pt x="18" y="66"/>
                  </a:cubicBezTo>
                  <a:cubicBezTo>
                    <a:pt x="18" y="67"/>
                    <a:pt x="17" y="67"/>
                    <a:pt x="16" y="68"/>
                  </a:cubicBezTo>
                  <a:cubicBezTo>
                    <a:pt x="15" y="68"/>
                    <a:pt x="14" y="68"/>
                    <a:pt x="13" y="68"/>
                  </a:cubicBezTo>
                  <a:cubicBezTo>
                    <a:pt x="9" y="68"/>
                    <a:pt x="6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ubicBezTo>
                    <a:pt x="1" y="66"/>
                    <a:pt x="0" y="63"/>
                    <a:pt x="1" y="61"/>
                  </a:cubicBezTo>
                  <a:close/>
                </a:path>
              </a:pathLst>
            </a:custGeom>
            <a:solidFill>
              <a:srgbClr val="F9E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9" name="Freeform 48"/>
            <p:cNvSpPr/>
            <p:nvPr/>
          </p:nvSpPr>
          <p:spPr bwMode="auto">
            <a:xfrm>
              <a:off x="6007" y="3102"/>
              <a:ext cx="285" cy="330"/>
            </a:xfrm>
            <a:custGeom>
              <a:avLst/>
              <a:gdLst>
                <a:gd name="T0" fmla="*/ 190 w 190"/>
                <a:gd name="T1" fmla="*/ 8 h 220"/>
                <a:gd name="T2" fmla="*/ 159 w 190"/>
                <a:gd name="T3" fmla="*/ 16 h 220"/>
                <a:gd name="T4" fmla="*/ 119 w 190"/>
                <a:gd name="T5" fmla="*/ 51 h 220"/>
                <a:gd name="T6" fmla="*/ 81 w 190"/>
                <a:gd name="T7" fmla="*/ 94 h 220"/>
                <a:gd name="T8" fmla="*/ 70 w 190"/>
                <a:gd name="T9" fmla="*/ 101 h 220"/>
                <a:gd name="T10" fmla="*/ 43 w 190"/>
                <a:gd name="T11" fmla="*/ 114 h 220"/>
                <a:gd name="T12" fmla="*/ 28 w 190"/>
                <a:gd name="T13" fmla="*/ 136 h 220"/>
                <a:gd name="T14" fmla="*/ 28 w 190"/>
                <a:gd name="T15" fmla="*/ 142 h 220"/>
                <a:gd name="T16" fmla="*/ 40 w 190"/>
                <a:gd name="T17" fmla="*/ 155 h 220"/>
                <a:gd name="T18" fmla="*/ 47 w 190"/>
                <a:gd name="T19" fmla="*/ 154 h 220"/>
                <a:gd name="T20" fmla="*/ 66 w 190"/>
                <a:gd name="T21" fmla="*/ 163 h 220"/>
                <a:gd name="T22" fmla="*/ 74 w 190"/>
                <a:gd name="T23" fmla="*/ 181 h 220"/>
                <a:gd name="T24" fmla="*/ 69 w 190"/>
                <a:gd name="T25" fmla="*/ 181 h 220"/>
                <a:gd name="T26" fmla="*/ 68 w 190"/>
                <a:gd name="T27" fmla="*/ 180 h 220"/>
                <a:gd name="T28" fmla="*/ 36 w 190"/>
                <a:gd name="T29" fmla="*/ 177 h 220"/>
                <a:gd name="T30" fmla="*/ 32 w 190"/>
                <a:gd name="T31" fmla="*/ 190 h 220"/>
                <a:gd name="T32" fmla="*/ 37 w 190"/>
                <a:gd name="T33" fmla="*/ 208 h 220"/>
                <a:gd name="T34" fmla="*/ 36 w 190"/>
                <a:gd name="T35" fmla="*/ 219 h 220"/>
                <a:gd name="T36" fmla="*/ 26 w 190"/>
                <a:gd name="T37" fmla="*/ 210 h 220"/>
                <a:gd name="T38" fmla="*/ 17 w 190"/>
                <a:gd name="T39" fmla="*/ 182 h 220"/>
                <a:gd name="T40" fmla="*/ 5 w 190"/>
                <a:gd name="T41" fmla="*/ 196 h 220"/>
                <a:gd name="T42" fmla="*/ 3 w 190"/>
                <a:gd name="T43" fmla="*/ 184 h 220"/>
                <a:gd name="T44" fmla="*/ 8 w 190"/>
                <a:gd name="T45" fmla="*/ 163 h 220"/>
                <a:gd name="T46" fmla="*/ 6 w 190"/>
                <a:gd name="T47" fmla="*/ 155 h 220"/>
                <a:gd name="T48" fmla="*/ 14 w 190"/>
                <a:gd name="T49" fmla="*/ 119 h 220"/>
                <a:gd name="T50" fmla="*/ 48 w 190"/>
                <a:gd name="T51" fmla="*/ 96 h 220"/>
                <a:gd name="T52" fmla="*/ 63 w 190"/>
                <a:gd name="T53" fmla="*/ 87 h 220"/>
                <a:gd name="T54" fmla="*/ 78 w 190"/>
                <a:gd name="T55" fmla="*/ 79 h 220"/>
                <a:gd name="T56" fmla="*/ 96 w 190"/>
                <a:gd name="T57" fmla="*/ 65 h 220"/>
                <a:gd name="T58" fmla="*/ 126 w 190"/>
                <a:gd name="T59" fmla="*/ 31 h 220"/>
                <a:gd name="T60" fmla="*/ 153 w 190"/>
                <a:gd name="T61" fmla="*/ 13 h 220"/>
                <a:gd name="T62" fmla="*/ 157 w 190"/>
                <a:gd name="T63" fmla="*/ 11 h 220"/>
                <a:gd name="T64" fmla="*/ 164 w 190"/>
                <a:gd name="T65" fmla="*/ 9 h 220"/>
                <a:gd name="T66" fmla="*/ 190 w 190"/>
                <a:gd name="T67" fmla="*/ 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220">
                  <a:moveTo>
                    <a:pt x="190" y="8"/>
                  </a:moveTo>
                  <a:cubicBezTo>
                    <a:pt x="178" y="7"/>
                    <a:pt x="169" y="11"/>
                    <a:pt x="159" y="16"/>
                  </a:cubicBezTo>
                  <a:cubicBezTo>
                    <a:pt x="143" y="25"/>
                    <a:pt x="130" y="37"/>
                    <a:pt x="119" y="51"/>
                  </a:cubicBezTo>
                  <a:cubicBezTo>
                    <a:pt x="107" y="66"/>
                    <a:pt x="94" y="80"/>
                    <a:pt x="81" y="94"/>
                  </a:cubicBezTo>
                  <a:cubicBezTo>
                    <a:pt x="78" y="97"/>
                    <a:pt x="75" y="100"/>
                    <a:pt x="70" y="101"/>
                  </a:cubicBezTo>
                  <a:cubicBezTo>
                    <a:pt x="61" y="104"/>
                    <a:pt x="51" y="109"/>
                    <a:pt x="43" y="114"/>
                  </a:cubicBezTo>
                  <a:cubicBezTo>
                    <a:pt x="34" y="119"/>
                    <a:pt x="29" y="126"/>
                    <a:pt x="28" y="136"/>
                  </a:cubicBezTo>
                  <a:cubicBezTo>
                    <a:pt x="28" y="138"/>
                    <a:pt x="28" y="140"/>
                    <a:pt x="28" y="142"/>
                  </a:cubicBezTo>
                  <a:cubicBezTo>
                    <a:pt x="26" y="150"/>
                    <a:pt x="32" y="156"/>
                    <a:pt x="40" y="155"/>
                  </a:cubicBezTo>
                  <a:cubicBezTo>
                    <a:pt x="42" y="155"/>
                    <a:pt x="45" y="154"/>
                    <a:pt x="47" y="154"/>
                  </a:cubicBezTo>
                  <a:cubicBezTo>
                    <a:pt x="56" y="152"/>
                    <a:pt x="63" y="155"/>
                    <a:pt x="66" y="163"/>
                  </a:cubicBezTo>
                  <a:cubicBezTo>
                    <a:pt x="69" y="169"/>
                    <a:pt x="72" y="175"/>
                    <a:pt x="74" y="181"/>
                  </a:cubicBezTo>
                  <a:cubicBezTo>
                    <a:pt x="72" y="182"/>
                    <a:pt x="71" y="182"/>
                    <a:pt x="69" y="181"/>
                  </a:cubicBezTo>
                  <a:cubicBezTo>
                    <a:pt x="68" y="181"/>
                    <a:pt x="68" y="180"/>
                    <a:pt x="68" y="180"/>
                  </a:cubicBezTo>
                  <a:cubicBezTo>
                    <a:pt x="56" y="165"/>
                    <a:pt x="51" y="165"/>
                    <a:pt x="36" y="177"/>
                  </a:cubicBezTo>
                  <a:cubicBezTo>
                    <a:pt x="32" y="180"/>
                    <a:pt x="31" y="185"/>
                    <a:pt x="32" y="190"/>
                  </a:cubicBezTo>
                  <a:cubicBezTo>
                    <a:pt x="33" y="196"/>
                    <a:pt x="35" y="202"/>
                    <a:pt x="37" y="208"/>
                  </a:cubicBezTo>
                  <a:cubicBezTo>
                    <a:pt x="38" y="212"/>
                    <a:pt x="40" y="216"/>
                    <a:pt x="36" y="219"/>
                  </a:cubicBezTo>
                  <a:cubicBezTo>
                    <a:pt x="30" y="220"/>
                    <a:pt x="28" y="215"/>
                    <a:pt x="26" y="210"/>
                  </a:cubicBezTo>
                  <a:cubicBezTo>
                    <a:pt x="23" y="201"/>
                    <a:pt x="20" y="191"/>
                    <a:pt x="17" y="182"/>
                  </a:cubicBezTo>
                  <a:cubicBezTo>
                    <a:pt x="11" y="186"/>
                    <a:pt x="13" y="195"/>
                    <a:pt x="5" y="196"/>
                  </a:cubicBezTo>
                  <a:cubicBezTo>
                    <a:pt x="1" y="193"/>
                    <a:pt x="1" y="188"/>
                    <a:pt x="3" y="184"/>
                  </a:cubicBezTo>
                  <a:cubicBezTo>
                    <a:pt x="6" y="177"/>
                    <a:pt x="5" y="169"/>
                    <a:pt x="8" y="163"/>
                  </a:cubicBezTo>
                  <a:cubicBezTo>
                    <a:pt x="9" y="160"/>
                    <a:pt x="8" y="158"/>
                    <a:pt x="6" y="155"/>
                  </a:cubicBezTo>
                  <a:cubicBezTo>
                    <a:pt x="0" y="141"/>
                    <a:pt x="4" y="129"/>
                    <a:pt x="14" y="119"/>
                  </a:cubicBezTo>
                  <a:cubicBezTo>
                    <a:pt x="23" y="109"/>
                    <a:pt x="35" y="101"/>
                    <a:pt x="48" y="96"/>
                  </a:cubicBezTo>
                  <a:cubicBezTo>
                    <a:pt x="53" y="94"/>
                    <a:pt x="58" y="90"/>
                    <a:pt x="63" y="87"/>
                  </a:cubicBezTo>
                  <a:cubicBezTo>
                    <a:pt x="67" y="84"/>
                    <a:pt x="72" y="81"/>
                    <a:pt x="78" y="79"/>
                  </a:cubicBezTo>
                  <a:cubicBezTo>
                    <a:pt x="85" y="77"/>
                    <a:pt x="91" y="71"/>
                    <a:pt x="96" y="65"/>
                  </a:cubicBezTo>
                  <a:cubicBezTo>
                    <a:pt x="106" y="53"/>
                    <a:pt x="116" y="42"/>
                    <a:pt x="126" y="31"/>
                  </a:cubicBezTo>
                  <a:cubicBezTo>
                    <a:pt x="133" y="23"/>
                    <a:pt x="143" y="17"/>
                    <a:pt x="153" y="13"/>
                  </a:cubicBezTo>
                  <a:cubicBezTo>
                    <a:pt x="154" y="13"/>
                    <a:pt x="156" y="13"/>
                    <a:pt x="157" y="11"/>
                  </a:cubicBezTo>
                  <a:cubicBezTo>
                    <a:pt x="159" y="11"/>
                    <a:pt x="162" y="11"/>
                    <a:pt x="164" y="9"/>
                  </a:cubicBezTo>
                  <a:cubicBezTo>
                    <a:pt x="172" y="0"/>
                    <a:pt x="181" y="5"/>
                    <a:pt x="190" y="8"/>
                  </a:cubicBezTo>
                  <a:close/>
                </a:path>
              </a:pathLst>
            </a:custGeom>
            <a:solidFill>
              <a:srgbClr val="F3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0" name="Freeform 49"/>
            <p:cNvSpPr/>
            <p:nvPr/>
          </p:nvSpPr>
          <p:spPr bwMode="auto">
            <a:xfrm>
              <a:off x="6502" y="1981"/>
              <a:ext cx="238" cy="149"/>
            </a:xfrm>
            <a:custGeom>
              <a:avLst/>
              <a:gdLst>
                <a:gd name="T0" fmla="*/ 19 w 159"/>
                <a:gd name="T1" fmla="*/ 48 h 99"/>
                <a:gd name="T2" fmla="*/ 19 w 159"/>
                <a:gd name="T3" fmla="*/ 60 h 99"/>
                <a:gd name="T4" fmla="*/ 11 w 159"/>
                <a:gd name="T5" fmla="*/ 67 h 99"/>
                <a:gd name="T6" fmla="*/ 9 w 159"/>
                <a:gd name="T7" fmla="*/ 66 h 99"/>
                <a:gd name="T8" fmla="*/ 7 w 159"/>
                <a:gd name="T9" fmla="*/ 40 h 99"/>
                <a:gd name="T10" fmla="*/ 4 w 159"/>
                <a:gd name="T11" fmla="*/ 34 h 99"/>
                <a:gd name="T12" fmla="*/ 1 w 159"/>
                <a:gd name="T13" fmla="*/ 21 h 99"/>
                <a:gd name="T14" fmla="*/ 14 w 159"/>
                <a:gd name="T15" fmla="*/ 1 h 99"/>
                <a:gd name="T16" fmla="*/ 20 w 159"/>
                <a:gd name="T17" fmla="*/ 2 h 99"/>
                <a:gd name="T18" fmla="*/ 35 w 159"/>
                <a:gd name="T19" fmla="*/ 8 h 99"/>
                <a:gd name="T20" fmla="*/ 57 w 159"/>
                <a:gd name="T21" fmla="*/ 16 h 99"/>
                <a:gd name="T22" fmla="*/ 59 w 159"/>
                <a:gd name="T23" fmla="*/ 17 h 99"/>
                <a:gd name="T24" fmla="*/ 62 w 159"/>
                <a:gd name="T25" fmla="*/ 18 h 99"/>
                <a:gd name="T26" fmla="*/ 68 w 159"/>
                <a:gd name="T27" fmla="*/ 21 h 99"/>
                <a:gd name="T28" fmla="*/ 78 w 159"/>
                <a:gd name="T29" fmla="*/ 26 h 99"/>
                <a:gd name="T30" fmla="*/ 84 w 159"/>
                <a:gd name="T31" fmla="*/ 31 h 99"/>
                <a:gd name="T32" fmla="*/ 86 w 159"/>
                <a:gd name="T33" fmla="*/ 33 h 99"/>
                <a:gd name="T34" fmla="*/ 87 w 159"/>
                <a:gd name="T35" fmla="*/ 34 h 99"/>
                <a:gd name="T36" fmla="*/ 108 w 159"/>
                <a:gd name="T37" fmla="*/ 66 h 99"/>
                <a:gd name="T38" fmla="*/ 116 w 159"/>
                <a:gd name="T39" fmla="*/ 78 h 99"/>
                <a:gd name="T40" fmla="*/ 130 w 159"/>
                <a:gd name="T41" fmla="*/ 85 h 99"/>
                <a:gd name="T42" fmla="*/ 132 w 159"/>
                <a:gd name="T43" fmla="*/ 85 h 99"/>
                <a:gd name="T44" fmla="*/ 135 w 159"/>
                <a:gd name="T45" fmla="*/ 84 h 99"/>
                <a:gd name="T46" fmla="*/ 139 w 159"/>
                <a:gd name="T47" fmla="*/ 82 h 99"/>
                <a:gd name="T48" fmla="*/ 142 w 159"/>
                <a:gd name="T49" fmla="*/ 82 h 99"/>
                <a:gd name="T50" fmla="*/ 146 w 159"/>
                <a:gd name="T51" fmla="*/ 80 h 99"/>
                <a:gd name="T52" fmla="*/ 152 w 159"/>
                <a:gd name="T53" fmla="*/ 76 h 99"/>
                <a:gd name="T54" fmla="*/ 159 w 159"/>
                <a:gd name="T55" fmla="*/ 85 h 99"/>
                <a:gd name="T56" fmla="*/ 158 w 159"/>
                <a:gd name="T57" fmla="*/ 88 h 99"/>
                <a:gd name="T58" fmla="*/ 155 w 159"/>
                <a:gd name="T59" fmla="*/ 90 h 99"/>
                <a:gd name="T60" fmla="*/ 155 w 159"/>
                <a:gd name="T61" fmla="*/ 90 h 99"/>
                <a:gd name="T62" fmla="*/ 136 w 159"/>
                <a:gd name="T63" fmla="*/ 98 h 99"/>
                <a:gd name="T64" fmla="*/ 117 w 159"/>
                <a:gd name="T65" fmla="*/ 94 h 99"/>
                <a:gd name="T66" fmla="*/ 107 w 159"/>
                <a:gd name="T67" fmla="*/ 90 h 99"/>
                <a:gd name="T68" fmla="*/ 88 w 159"/>
                <a:gd name="T69" fmla="*/ 73 h 99"/>
                <a:gd name="T70" fmla="*/ 67 w 159"/>
                <a:gd name="T71" fmla="*/ 44 h 99"/>
                <a:gd name="T72" fmla="*/ 42 w 159"/>
                <a:gd name="T73" fmla="*/ 35 h 99"/>
                <a:gd name="T74" fmla="*/ 31 w 159"/>
                <a:gd name="T75" fmla="*/ 38 h 99"/>
                <a:gd name="T76" fmla="*/ 19 w 159"/>
                <a:gd name="T77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99">
                  <a:moveTo>
                    <a:pt x="19" y="48"/>
                  </a:moveTo>
                  <a:cubicBezTo>
                    <a:pt x="19" y="52"/>
                    <a:pt x="19" y="56"/>
                    <a:pt x="19" y="60"/>
                  </a:cubicBezTo>
                  <a:cubicBezTo>
                    <a:pt x="18" y="64"/>
                    <a:pt x="16" y="68"/>
                    <a:pt x="11" y="67"/>
                  </a:cubicBezTo>
                  <a:cubicBezTo>
                    <a:pt x="10" y="67"/>
                    <a:pt x="10" y="66"/>
                    <a:pt x="9" y="66"/>
                  </a:cubicBezTo>
                  <a:cubicBezTo>
                    <a:pt x="10" y="57"/>
                    <a:pt x="7" y="49"/>
                    <a:pt x="7" y="40"/>
                  </a:cubicBezTo>
                  <a:cubicBezTo>
                    <a:pt x="6" y="38"/>
                    <a:pt x="5" y="36"/>
                    <a:pt x="4" y="34"/>
                  </a:cubicBezTo>
                  <a:cubicBezTo>
                    <a:pt x="4" y="29"/>
                    <a:pt x="0" y="26"/>
                    <a:pt x="1" y="21"/>
                  </a:cubicBezTo>
                  <a:cubicBezTo>
                    <a:pt x="5" y="14"/>
                    <a:pt x="10" y="8"/>
                    <a:pt x="14" y="1"/>
                  </a:cubicBezTo>
                  <a:cubicBezTo>
                    <a:pt x="16" y="0"/>
                    <a:pt x="18" y="1"/>
                    <a:pt x="20" y="2"/>
                  </a:cubicBezTo>
                  <a:cubicBezTo>
                    <a:pt x="24" y="6"/>
                    <a:pt x="28" y="10"/>
                    <a:pt x="35" y="8"/>
                  </a:cubicBezTo>
                  <a:cubicBezTo>
                    <a:pt x="43" y="10"/>
                    <a:pt x="49" y="15"/>
                    <a:pt x="57" y="16"/>
                  </a:cubicBezTo>
                  <a:cubicBezTo>
                    <a:pt x="57" y="16"/>
                    <a:pt x="58" y="16"/>
                    <a:pt x="59" y="17"/>
                  </a:cubicBezTo>
                  <a:cubicBezTo>
                    <a:pt x="60" y="17"/>
                    <a:pt x="61" y="18"/>
                    <a:pt x="62" y="18"/>
                  </a:cubicBezTo>
                  <a:cubicBezTo>
                    <a:pt x="64" y="19"/>
                    <a:pt x="66" y="20"/>
                    <a:pt x="68" y="21"/>
                  </a:cubicBezTo>
                  <a:cubicBezTo>
                    <a:pt x="72" y="22"/>
                    <a:pt x="75" y="24"/>
                    <a:pt x="78" y="26"/>
                  </a:cubicBezTo>
                  <a:cubicBezTo>
                    <a:pt x="80" y="28"/>
                    <a:pt x="82" y="29"/>
                    <a:pt x="84" y="31"/>
                  </a:cubicBezTo>
                  <a:cubicBezTo>
                    <a:pt x="85" y="32"/>
                    <a:pt x="85" y="32"/>
                    <a:pt x="86" y="33"/>
                  </a:cubicBezTo>
                  <a:cubicBezTo>
                    <a:pt x="87" y="33"/>
                    <a:pt x="87" y="33"/>
                    <a:pt x="87" y="34"/>
                  </a:cubicBezTo>
                  <a:cubicBezTo>
                    <a:pt x="97" y="43"/>
                    <a:pt x="107" y="52"/>
                    <a:pt x="108" y="66"/>
                  </a:cubicBezTo>
                  <a:cubicBezTo>
                    <a:pt x="108" y="73"/>
                    <a:pt x="111" y="76"/>
                    <a:pt x="116" y="78"/>
                  </a:cubicBezTo>
                  <a:cubicBezTo>
                    <a:pt x="121" y="80"/>
                    <a:pt x="124" y="85"/>
                    <a:pt x="130" y="85"/>
                  </a:cubicBezTo>
                  <a:cubicBezTo>
                    <a:pt x="131" y="85"/>
                    <a:pt x="132" y="85"/>
                    <a:pt x="132" y="85"/>
                  </a:cubicBezTo>
                  <a:cubicBezTo>
                    <a:pt x="133" y="85"/>
                    <a:pt x="134" y="84"/>
                    <a:pt x="135" y="84"/>
                  </a:cubicBezTo>
                  <a:cubicBezTo>
                    <a:pt x="137" y="84"/>
                    <a:pt x="138" y="83"/>
                    <a:pt x="139" y="82"/>
                  </a:cubicBezTo>
                  <a:cubicBezTo>
                    <a:pt x="140" y="82"/>
                    <a:pt x="141" y="82"/>
                    <a:pt x="142" y="82"/>
                  </a:cubicBezTo>
                  <a:cubicBezTo>
                    <a:pt x="143" y="81"/>
                    <a:pt x="144" y="81"/>
                    <a:pt x="146" y="80"/>
                  </a:cubicBezTo>
                  <a:cubicBezTo>
                    <a:pt x="147" y="78"/>
                    <a:pt x="149" y="76"/>
                    <a:pt x="152" y="76"/>
                  </a:cubicBezTo>
                  <a:cubicBezTo>
                    <a:pt x="156" y="78"/>
                    <a:pt x="158" y="81"/>
                    <a:pt x="159" y="85"/>
                  </a:cubicBezTo>
                  <a:cubicBezTo>
                    <a:pt x="159" y="86"/>
                    <a:pt x="159" y="87"/>
                    <a:pt x="158" y="88"/>
                  </a:cubicBezTo>
                  <a:cubicBezTo>
                    <a:pt x="158" y="89"/>
                    <a:pt x="156" y="90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48" y="91"/>
                    <a:pt x="143" y="98"/>
                    <a:pt x="136" y="98"/>
                  </a:cubicBezTo>
                  <a:cubicBezTo>
                    <a:pt x="129" y="99"/>
                    <a:pt x="123" y="99"/>
                    <a:pt x="117" y="94"/>
                  </a:cubicBezTo>
                  <a:cubicBezTo>
                    <a:pt x="114" y="91"/>
                    <a:pt x="111" y="91"/>
                    <a:pt x="107" y="90"/>
                  </a:cubicBezTo>
                  <a:cubicBezTo>
                    <a:pt x="98" y="88"/>
                    <a:pt x="91" y="83"/>
                    <a:pt x="88" y="73"/>
                  </a:cubicBezTo>
                  <a:cubicBezTo>
                    <a:pt x="84" y="62"/>
                    <a:pt x="77" y="52"/>
                    <a:pt x="67" y="44"/>
                  </a:cubicBezTo>
                  <a:cubicBezTo>
                    <a:pt x="58" y="44"/>
                    <a:pt x="50" y="38"/>
                    <a:pt x="42" y="35"/>
                  </a:cubicBezTo>
                  <a:cubicBezTo>
                    <a:pt x="38" y="33"/>
                    <a:pt x="34" y="31"/>
                    <a:pt x="31" y="38"/>
                  </a:cubicBezTo>
                  <a:cubicBezTo>
                    <a:pt x="30" y="44"/>
                    <a:pt x="23" y="45"/>
                    <a:pt x="19" y="48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1" name="Freeform 50"/>
            <p:cNvSpPr/>
            <p:nvPr/>
          </p:nvSpPr>
          <p:spPr bwMode="auto">
            <a:xfrm>
              <a:off x="5903" y="3300"/>
              <a:ext cx="113" cy="343"/>
            </a:xfrm>
            <a:custGeom>
              <a:avLst/>
              <a:gdLst>
                <a:gd name="T0" fmla="*/ 72 w 75"/>
                <a:gd name="T1" fmla="*/ 229 h 229"/>
                <a:gd name="T2" fmla="*/ 65 w 75"/>
                <a:gd name="T3" fmla="*/ 223 h 229"/>
                <a:gd name="T4" fmla="*/ 55 w 75"/>
                <a:gd name="T5" fmla="*/ 206 h 229"/>
                <a:gd name="T6" fmla="*/ 41 w 75"/>
                <a:gd name="T7" fmla="*/ 182 h 229"/>
                <a:gd name="T8" fmla="*/ 40 w 75"/>
                <a:gd name="T9" fmla="*/ 179 h 229"/>
                <a:gd name="T10" fmla="*/ 37 w 75"/>
                <a:gd name="T11" fmla="*/ 150 h 229"/>
                <a:gd name="T12" fmla="*/ 39 w 75"/>
                <a:gd name="T13" fmla="*/ 139 h 229"/>
                <a:gd name="T14" fmla="*/ 41 w 75"/>
                <a:gd name="T15" fmla="*/ 134 h 229"/>
                <a:gd name="T16" fmla="*/ 38 w 75"/>
                <a:gd name="T17" fmla="*/ 97 h 229"/>
                <a:gd name="T18" fmla="*/ 35 w 75"/>
                <a:gd name="T19" fmla="*/ 82 h 229"/>
                <a:gd name="T20" fmla="*/ 30 w 75"/>
                <a:gd name="T21" fmla="*/ 76 h 229"/>
                <a:gd name="T22" fmla="*/ 26 w 75"/>
                <a:gd name="T23" fmla="*/ 82 h 229"/>
                <a:gd name="T24" fmla="*/ 21 w 75"/>
                <a:gd name="T25" fmla="*/ 110 h 229"/>
                <a:gd name="T26" fmla="*/ 14 w 75"/>
                <a:gd name="T27" fmla="*/ 138 h 229"/>
                <a:gd name="T28" fmla="*/ 9 w 75"/>
                <a:gd name="T29" fmla="*/ 191 h 229"/>
                <a:gd name="T30" fmla="*/ 5 w 75"/>
                <a:gd name="T31" fmla="*/ 185 h 229"/>
                <a:gd name="T32" fmla="*/ 3 w 75"/>
                <a:gd name="T33" fmla="*/ 150 h 229"/>
                <a:gd name="T34" fmla="*/ 15 w 75"/>
                <a:gd name="T35" fmla="*/ 105 h 229"/>
                <a:gd name="T36" fmla="*/ 21 w 75"/>
                <a:gd name="T37" fmla="*/ 66 h 229"/>
                <a:gd name="T38" fmla="*/ 39 w 75"/>
                <a:gd name="T39" fmla="*/ 58 h 229"/>
                <a:gd name="T40" fmla="*/ 57 w 75"/>
                <a:gd name="T41" fmla="*/ 4 h 229"/>
                <a:gd name="T42" fmla="*/ 64 w 75"/>
                <a:gd name="T43" fmla="*/ 0 h 229"/>
                <a:gd name="T44" fmla="*/ 65 w 75"/>
                <a:gd name="T45" fmla="*/ 8 h 229"/>
                <a:gd name="T46" fmla="*/ 59 w 75"/>
                <a:gd name="T47" fmla="*/ 26 h 229"/>
                <a:gd name="T48" fmla="*/ 60 w 75"/>
                <a:gd name="T49" fmla="*/ 67 h 229"/>
                <a:gd name="T50" fmla="*/ 60 w 75"/>
                <a:gd name="T51" fmla="*/ 94 h 229"/>
                <a:gd name="T52" fmla="*/ 49 w 75"/>
                <a:gd name="T53" fmla="*/ 93 h 229"/>
                <a:gd name="T54" fmla="*/ 55 w 75"/>
                <a:gd name="T55" fmla="*/ 116 h 229"/>
                <a:gd name="T56" fmla="*/ 55 w 75"/>
                <a:gd name="T57" fmla="*/ 143 h 229"/>
                <a:gd name="T58" fmla="*/ 59 w 75"/>
                <a:gd name="T59" fmla="*/ 190 h 229"/>
                <a:gd name="T60" fmla="*/ 62 w 75"/>
                <a:gd name="T61" fmla="*/ 202 h 229"/>
                <a:gd name="T62" fmla="*/ 71 w 75"/>
                <a:gd name="T63" fmla="*/ 222 h 229"/>
                <a:gd name="T64" fmla="*/ 72 w 75"/>
                <a:gd name="T6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229">
                  <a:moveTo>
                    <a:pt x="72" y="229"/>
                  </a:moveTo>
                  <a:cubicBezTo>
                    <a:pt x="68" y="228"/>
                    <a:pt x="66" y="226"/>
                    <a:pt x="65" y="223"/>
                  </a:cubicBezTo>
                  <a:cubicBezTo>
                    <a:pt x="63" y="216"/>
                    <a:pt x="59" y="212"/>
                    <a:pt x="55" y="206"/>
                  </a:cubicBezTo>
                  <a:cubicBezTo>
                    <a:pt x="49" y="199"/>
                    <a:pt x="45" y="190"/>
                    <a:pt x="41" y="182"/>
                  </a:cubicBezTo>
                  <a:cubicBezTo>
                    <a:pt x="40" y="181"/>
                    <a:pt x="40" y="180"/>
                    <a:pt x="40" y="179"/>
                  </a:cubicBezTo>
                  <a:cubicBezTo>
                    <a:pt x="41" y="169"/>
                    <a:pt x="38" y="159"/>
                    <a:pt x="37" y="150"/>
                  </a:cubicBezTo>
                  <a:cubicBezTo>
                    <a:pt x="37" y="146"/>
                    <a:pt x="37" y="142"/>
                    <a:pt x="39" y="139"/>
                  </a:cubicBezTo>
                  <a:cubicBezTo>
                    <a:pt x="40" y="137"/>
                    <a:pt x="41" y="135"/>
                    <a:pt x="41" y="134"/>
                  </a:cubicBezTo>
                  <a:cubicBezTo>
                    <a:pt x="42" y="121"/>
                    <a:pt x="42" y="109"/>
                    <a:pt x="38" y="97"/>
                  </a:cubicBezTo>
                  <a:cubicBezTo>
                    <a:pt x="36" y="92"/>
                    <a:pt x="36" y="87"/>
                    <a:pt x="35" y="82"/>
                  </a:cubicBezTo>
                  <a:cubicBezTo>
                    <a:pt x="34" y="79"/>
                    <a:pt x="33" y="75"/>
                    <a:pt x="30" y="76"/>
                  </a:cubicBezTo>
                  <a:cubicBezTo>
                    <a:pt x="27" y="76"/>
                    <a:pt x="26" y="79"/>
                    <a:pt x="26" y="82"/>
                  </a:cubicBezTo>
                  <a:cubicBezTo>
                    <a:pt x="24" y="91"/>
                    <a:pt x="22" y="100"/>
                    <a:pt x="21" y="110"/>
                  </a:cubicBezTo>
                  <a:cubicBezTo>
                    <a:pt x="20" y="120"/>
                    <a:pt x="16" y="128"/>
                    <a:pt x="14" y="138"/>
                  </a:cubicBezTo>
                  <a:cubicBezTo>
                    <a:pt x="11" y="155"/>
                    <a:pt x="8" y="173"/>
                    <a:pt x="9" y="191"/>
                  </a:cubicBezTo>
                  <a:cubicBezTo>
                    <a:pt x="7" y="190"/>
                    <a:pt x="5" y="188"/>
                    <a:pt x="5" y="185"/>
                  </a:cubicBezTo>
                  <a:cubicBezTo>
                    <a:pt x="0" y="173"/>
                    <a:pt x="2" y="161"/>
                    <a:pt x="3" y="150"/>
                  </a:cubicBezTo>
                  <a:cubicBezTo>
                    <a:pt x="6" y="134"/>
                    <a:pt x="10" y="120"/>
                    <a:pt x="15" y="105"/>
                  </a:cubicBezTo>
                  <a:cubicBezTo>
                    <a:pt x="19" y="92"/>
                    <a:pt x="20" y="79"/>
                    <a:pt x="21" y="66"/>
                  </a:cubicBezTo>
                  <a:cubicBezTo>
                    <a:pt x="23" y="54"/>
                    <a:pt x="27" y="51"/>
                    <a:pt x="39" y="58"/>
                  </a:cubicBezTo>
                  <a:cubicBezTo>
                    <a:pt x="29" y="34"/>
                    <a:pt x="38" y="17"/>
                    <a:pt x="57" y="4"/>
                  </a:cubicBezTo>
                  <a:cubicBezTo>
                    <a:pt x="59" y="3"/>
                    <a:pt x="62" y="2"/>
                    <a:pt x="64" y="0"/>
                  </a:cubicBezTo>
                  <a:cubicBezTo>
                    <a:pt x="67" y="3"/>
                    <a:pt x="66" y="5"/>
                    <a:pt x="65" y="8"/>
                  </a:cubicBezTo>
                  <a:cubicBezTo>
                    <a:pt x="62" y="14"/>
                    <a:pt x="61" y="20"/>
                    <a:pt x="59" y="26"/>
                  </a:cubicBezTo>
                  <a:cubicBezTo>
                    <a:pt x="52" y="40"/>
                    <a:pt x="62" y="53"/>
                    <a:pt x="60" y="67"/>
                  </a:cubicBezTo>
                  <a:cubicBezTo>
                    <a:pt x="60" y="76"/>
                    <a:pt x="64" y="85"/>
                    <a:pt x="60" y="94"/>
                  </a:cubicBezTo>
                  <a:cubicBezTo>
                    <a:pt x="56" y="97"/>
                    <a:pt x="53" y="94"/>
                    <a:pt x="49" y="93"/>
                  </a:cubicBezTo>
                  <a:cubicBezTo>
                    <a:pt x="49" y="101"/>
                    <a:pt x="52" y="109"/>
                    <a:pt x="55" y="116"/>
                  </a:cubicBezTo>
                  <a:cubicBezTo>
                    <a:pt x="58" y="125"/>
                    <a:pt x="59" y="134"/>
                    <a:pt x="55" y="143"/>
                  </a:cubicBezTo>
                  <a:cubicBezTo>
                    <a:pt x="49" y="159"/>
                    <a:pt x="53" y="175"/>
                    <a:pt x="59" y="190"/>
                  </a:cubicBezTo>
                  <a:cubicBezTo>
                    <a:pt x="60" y="194"/>
                    <a:pt x="62" y="197"/>
                    <a:pt x="62" y="202"/>
                  </a:cubicBezTo>
                  <a:cubicBezTo>
                    <a:pt x="64" y="209"/>
                    <a:pt x="67" y="216"/>
                    <a:pt x="71" y="222"/>
                  </a:cubicBezTo>
                  <a:cubicBezTo>
                    <a:pt x="73" y="224"/>
                    <a:pt x="75" y="226"/>
                    <a:pt x="72" y="229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2" name="Freeform 51"/>
            <p:cNvSpPr/>
            <p:nvPr/>
          </p:nvSpPr>
          <p:spPr bwMode="auto">
            <a:xfrm>
              <a:off x="7040" y="730"/>
              <a:ext cx="138" cy="335"/>
            </a:xfrm>
            <a:custGeom>
              <a:avLst/>
              <a:gdLst>
                <a:gd name="T0" fmla="*/ 88 w 92"/>
                <a:gd name="T1" fmla="*/ 220 h 223"/>
                <a:gd name="T2" fmla="*/ 80 w 92"/>
                <a:gd name="T3" fmla="*/ 218 h 223"/>
                <a:gd name="T4" fmla="*/ 80 w 92"/>
                <a:gd name="T5" fmla="*/ 207 h 223"/>
                <a:gd name="T6" fmla="*/ 69 w 92"/>
                <a:gd name="T7" fmla="*/ 167 h 223"/>
                <a:gd name="T8" fmla="*/ 48 w 92"/>
                <a:gd name="T9" fmla="*/ 131 h 223"/>
                <a:gd name="T10" fmla="*/ 31 w 92"/>
                <a:gd name="T11" fmla="*/ 109 h 223"/>
                <a:gd name="T12" fmla="*/ 21 w 92"/>
                <a:gd name="T13" fmla="*/ 80 h 223"/>
                <a:gd name="T14" fmla="*/ 15 w 92"/>
                <a:gd name="T15" fmla="*/ 69 h 223"/>
                <a:gd name="T16" fmla="*/ 4 w 92"/>
                <a:gd name="T17" fmla="*/ 28 h 223"/>
                <a:gd name="T18" fmla="*/ 1 w 92"/>
                <a:gd name="T19" fmla="*/ 10 h 223"/>
                <a:gd name="T20" fmla="*/ 9 w 92"/>
                <a:gd name="T21" fmla="*/ 2 h 223"/>
                <a:gd name="T22" fmla="*/ 11 w 92"/>
                <a:gd name="T23" fmla="*/ 12 h 223"/>
                <a:gd name="T24" fmla="*/ 11 w 92"/>
                <a:gd name="T25" fmla="*/ 18 h 223"/>
                <a:gd name="T26" fmla="*/ 23 w 92"/>
                <a:gd name="T27" fmla="*/ 27 h 223"/>
                <a:gd name="T28" fmla="*/ 42 w 92"/>
                <a:gd name="T29" fmla="*/ 38 h 223"/>
                <a:gd name="T30" fmla="*/ 52 w 92"/>
                <a:gd name="T31" fmla="*/ 63 h 223"/>
                <a:gd name="T32" fmla="*/ 53 w 92"/>
                <a:gd name="T33" fmla="*/ 68 h 223"/>
                <a:gd name="T34" fmla="*/ 48 w 92"/>
                <a:gd name="T35" fmla="*/ 81 h 223"/>
                <a:gd name="T36" fmla="*/ 36 w 92"/>
                <a:gd name="T37" fmla="*/ 77 h 223"/>
                <a:gd name="T38" fmla="*/ 26 w 92"/>
                <a:gd name="T39" fmla="*/ 68 h 223"/>
                <a:gd name="T40" fmla="*/ 25 w 92"/>
                <a:gd name="T41" fmla="*/ 80 h 223"/>
                <a:gd name="T42" fmla="*/ 41 w 92"/>
                <a:gd name="T43" fmla="*/ 108 h 223"/>
                <a:gd name="T44" fmla="*/ 56 w 92"/>
                <a:gd name="T45" fmla="*/ 124 h 223"/>
                <a:gd name="T46" fmla="*/ 63 w 92"/>
                <a:gd name="T47" fmla="*/ 138 h 223"/>
                <a:gd name="T48" fmla="*/ 72 w 92"/>
                <a:gd name="T49" fmla="*/ 150 h 223"/>
                <a:gd name="T50" fmla="*/ 88 w 92"/>
                <a:gd name="T51" fmla="*/ 180 h 223"/>
                <a:gd name="T52" fmla="*/ 86 w 92"/>
                <a:gd name="T53" fmla="*/ 185 h 223"/>
                <a:gd name="T54" fmla="*/ 82 w 92"/>
                <a:gd name="T55" fmla="*/ 187 h 223"/>
                <a:gd name="T56" fmla="*/ 86 w 92"/>
                <a:gd name="T57" fmla="*/ 205 h 223"/>
                <a:gd name="T58" fmla="*/ 92 w 92"/>
                <a:gd name="T59" fmla="*/ 208 h 223"/>
                <a:gd name="T60" fmla="*/ 88 w 92"/>
                <a:gd name="T6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223">
                  <a:moveTo>
                    <a:pt x="88" y="220"/>
                  </a:moveTo>
                  <a:cubicBezTo>
                    <a:pt x="82" y="223"/>
                    <a:pt x="81" y="223"/>
                    <a:pt x="80" y="218"/>
                  </a:cubicBezTo>
                  <a:cubicBezTo>
                    <a:pt x="80" y="214"/>
                    <a:pt x="80" y="211"/>
                    <a:pt x="80" y="207"/>
                  </a:cubicBezTo>
                  <a:cubicBezTo>
                    <a:pt x="81" y="193"/>
                    <a:pt x="76" y="180"/>
                    <a:pt x="69" y="167"/>
                  </a:cubicBezTo>
                  <a:cubicBezTo>
                    <a:pt x="63" y="155"/>
                    <a:pt x="54" y="144"/>
                    <a:pt x="48" y="131"/>
                  </a:cubicBezTo>
                  <a:cubicBezTo>
                    <a:pt x="44" y="123"/>
                    <a:pt x="37" y="116"/>
                    <a:pt x="31" y="109"/>
                  </a:cubicBezTo>
                  <a:cubicBezTo>
                    <a:pt x="24" y="100"/>
                    <a:pt x="21" y="90"/>
                    <a:pt x="21" y="80"/>
                  </a:cubicBezTo>
                  <a:cubicBezTo>
                    <a:pt x="17" y="77"/>
                    <a:pt x="16" y="73"/>
                    <a:pt x="15" y="69"/>
                  </a:cubicBezTo>
                  <a:cubicBezTo>
                    <a:pt x="12" y="55"/>
                    <a:pt x="7" y="42"/>
                    <a:pt x="4" y="28"/>
                  </a:cubicBezTo>
                  <a:cubicBezTo>
                    <a:pt x="3" y="22"/>
                    <a:pt x="2" y="16"/>
                    <a:pt x="1" y="10"/>
                  </a:cubicBezTo>
                  <a:cubicBezTo>
                    <a:pt x="0" y="4"/>
                    <a:pt x="2" y="0"/>
                    <a:pt x="9" y="2"/>
                  </a:cubicBezTo>
                  <a:cubicBezTo>
                    <a:pt x="12" y="5"/>
                    <a:pt x="11" y="9"/>
                    <a:pt x="11" y="12"/>
                  </a:cubicBezTo>
                  <a:cubicBezTo>
                    <a:pt x="11" y="14"/>
                    <a:pt x="11" y="16"/>
                    <a:pt x="11" y="18"/>
                  </a:cubicBezTo>
                  <a:cubicBezTo>
                    <a:pt x="13" y="27"/>
                    <a:pt x="15" y="29"/>
                    <a:pt x="23" y="27"/>
                  </a:cubicBezTo>
                  <a:cubicBezTo>
                    <a:pt x="33" y="25"/>
                    <a:pt x="38" y="31"/>
                    <a:pt x="42" y="38"/>
                  </a:cubicBezTo>
                  <a:cubicBezTo>
                    <a:pt x="46" y="46"/>
                    <a:pt x="50" y="54"/>
                    <a:pt x="52" y="63"/>
                  </a:cubicBezTo>
                  <a:cubicBezTo>
                    <a:pt x="52" y="65"/>
                    <a:pt x="53" y="66"/>
                    <a:pt x="53" y="68"/>
                  </a:cubicBezTo>
                  <a:cubicBezTo>
                    <a:pt x="53" y="72"/>
                    <a:pt x="50" y="80"/>
                    <a:pt x="48" y="81"/>
                  </a:cubicBezTo>
                  <a:cubicBezTo>
                    <a:pt x="43" y="81"/>
                    <a:pt x="39" y="79"/>
                    <a:pt x="36" y="77"/>
                  </a:cubicBezTo>
                  <a:cubicBezTo>
                    <a:pt x="33" y="74"/>
                    <a:pt x="30" y="70"/>
                    <a:pt x="26" y="68"/>
                  </a:cubicBezTo>
                  <a:cubicBezTo>
                    <a:pt x="24" y="72"/>
                    <a:pt x="24" y="76"/>
                    <a:pt x="25" y="80"/>
                  </a:cubicBezTo>
                  <a:cubicBezTo>
                    <a:pt x="29" y="90"/>
                    <a:pt x="33" y="100"/>
                    <a:pt x="41" y="108"/>
                  </a:cubicBezTo>
                  <a:cubicBezTo>
                    <a:pt x="46" y="113"/>
                    <a:pt x="51" y="118"/>
                    <a:pt x="56" y="124"/>
                  </a:cubicBezTo>
                  <a:cubicBezTo>
                    <a:pt x="59" y="129"/>
                    <a:pt x="61" y="132"/>
                    <a:pt x="63" y="138"/>
                  </a:cubicBezTo>
                  <a:cubicBezTo>
                    <a:pt x="64" y="143"/>
                    <a:pt x="68" y="147"/>
                    <a:pt x="72" y="150"/>
                  </a:cubicBezTo>
                  <a:cubicBezTo>
                    <a:pt x="83" y="157"/>
                    <a:pt x="86" y="168"/>
                    <a:pt x="88" y="180"/>
                  </a:cubicBezTo>
                  <a:cubicBezTo>
                    <a:pt x="88" y="182"/>
                    <a:pt x="87" y="184"/>
                    <a:pt x="86" y="185"/>
                  </a:cubicBezTo>
                  <a:cubicBezTo>
                    <a:pt x="83" y="182"/>
                    <a:pt x="84" y="187"/>
                    <a:pt x="82" y="187"/>
                  </a:cubicBezTo>
                  <a:cubicBezTo>
                    <a:pt x="83" y="193"/>
                    <a:pt x="85" y="199"/>
                    <a:pt x="86" y="205"/>
                  </a:cubicBezTo>
                  <a:cubicBezTo>
                    <a:pt x="87" y="209"/>
                    <a:pt x="89" y="210"/>
                    <a:pt x="92" y="208"/>
                  </a:cubicBezTo>
                  <a:cubicBezTo>
                    <a:pt x="91" y="212"/>
                    <a:pt x="91" y="216"/>
                    <a:pt x="88" y="220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3" name="Freeform 52"/>
            <p:cNvSpPr/>
            <p:nvPr/>
          </p:nvSpPr>
          <p:spPr bwMode="auto">
            <a:xfrm>
              <a:off x="6629" y="320"/>
              <a:ext cx="170" cy="112"/>
            </a:xfrm>
            <a:custGeom>
              <a:avLst/>
              <a:gdLst>
                <a:gd name="T0" fmla="*/ 18 w 113"/>
                <a:gd name="T1" fmla="*/ 10 h 75"/>
                <a:gd name="T2" fmla="*/ 53 w 113"/>
                <a:gd name="T3" fmla="*/ 4 h 75"/>
                <a:gd name="T4" fmla="*/ 66 w 113"/>
                <a:gd name="T5" fmla="*/ 0 h 75"/>
                <a:gd name="T6" fmla="*/ 102 w 113"/>
                <a:gd name="T7" fmla="*/ 14 h 75"/>
                <a:gd name="T8" fmla="*/ 113 w 113"/>
                <a:gd name="T9" fmla="*/ 21 h 75"/>
                <a:gd name="T10" fmla="*/ 106 w 113"/>
                <a:gd name="T11" fmla="*/ 25 h 75"/>
                <a:gd name="T12" fmla="*/ 76 w 113"/>
                <a:gd name="T13" fmla="*/ 27 h 75"/>
                <a:gd name="T14" fmla="*/ 66 w 113"/>
                <a:gd name="T15" fmla="*/ 26 h 75"/>
                <a:gd name="T16" fmla="*/ 59 w 113"/>
                <a:gd name="T17" fmla="*/ 32 h 75"/>
                <a:gd name="T18" fmla="*/ 66 w 113"/>
                <a:gd name="T19" fmla="*/ 61 h 75"/>
                <a:gd name="T20" fmla="*/ 65 w 113"/>
                <a:gd name="T21" fmla="*/ 70 h 75"/>
                <a:gd name="T22" fmla="*/ 60 w 113"/>
                <a:gd name="T23" fmla="*/ 73 h 75"/>
                <a:gd name="T24" fmla="*/ 57 w 113"/>
                <a:gd name="T25" fmla="*/ 75 h 75"/>
                <a:gd name="T26" fmla="*/ 51 w 113"/>
                <a:gd name="T27" fmla="*/ 75 h 75"/>
                <a:gd name="T28" fmla="*/ 47 w 113"/>
                <a:gd name="T29" fmla="*/ 68 h 75"/>
                <a:gd name="T30" fmla="*/ 45 w 113"/>
                <a:gd name="T31" fmla="*/ 61 h 75"/>
                <a:gd name="T32" fmla="*/ 19 w 113"/>
                <a:gd name="T33" fmla="*/ 52 h 75"/>
                <a:gd name="T34" fmla="*/ 13 w 113"/>
                <a:gd name="T35" fmla="*/ 36 h 75"/>
                <a:gd name="T36" fmla="*/ 28 w 113"/>
                <a:gd name="T37" fmla="*/ 39 h 75"/>
                <a:gd name="T38" fmla="*/ 6 w 113"/>
                <a:gd name="T39" fmla="*/ 27 h 75"/>
                <a:gd name="T40" fmla="*/ 0 w 113"/>
                <a:gd name="T41" fmla="*/ 16 h 75"/>
                <a:gd name="T42" fmla="*/ 18 w 113"/>
                <a:gd name="T43" fmla="*/ 1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75">
                  <a:moveTo>
                    <a:pt x="18" y="10"/>
                  </a:moveTo>
                  <a:cubicBezTo>
                    <a:pt x="31" y="15"/>
                    <a:pt x="43" y="11"/>
                    <a:pt x="53" y="4"/>
                  </a:cubicBezTo>
                  <a:cubicBezTo>
                    <a:pt x="57" y="1"/>
                    <a:pt x="61" y="0"/>
                    <a:pt x="66" y="0"/>
                  </a:cubicBezTo>
                  <a:cubicBezTo>
                    <a:pt x="79" y="3"/>
                    <a:pt x="92" y="3"/>
                    <a:pt x="102" y="14"/>
                  </a:cubicBezTo>
                  <a:cubicBezTo>
                    <a:pt x="105" y="17"/>
                    <a:pt x="109" y="19"/>
                    <a:pt x="113" y="21"/>
                  </a:cubicBezTo>
                  <a:cubicBezTo>
                    <a:pt x="111" y="25"/>
                    <a:pt x="108" y="25"/>
                    <a:pt x="106" y="25"/>
                  </a:cubicBezTo>
                  <a:cubicBezTo>
                    <a:pt x="96" y="25"/>
                    <a:pt x="86" y="26"/>
                    <a:pt x="76" y="27"/>
                  </a:cubicBezTo>
                  <a:cubicBezTo>
                    <a:pt x="73" y="28"/>
                    <a:pt x="69" y="27"/>
                    <a:pt x="66" y="26"/>
                  </a:cubicBezTo>
                  <a:cubicBezTo>
                    <a:pt x="61" y="25"/>
                    <a:pt x="58" y="28"/>
                    <a:pt x="59" y="32"/>
                  </a:cubicBezTo>
                  <a:cubicBezTo>
                    <a:pt x="60" y="41"/>
                    <a:pt x="58" y="52"/>
                    <a:pt x="66" y="61"/>
                  </a:cubicBezTo>
                  <a:cubicBezTo>
                    <a:pt x="69" y="64"/>
                    <a:pt x="68" y="67"/>
                    <a:pt x="65" y="70"/>
                  </a:cubicBezTo>
                  <a:cubicBezTo>
                    <a:pt x="63" y="71"/>
                    <a:pt x="62" y="72"/>
                    <a:pt x="60" y="73"/>
                  </a:cubicBezTo>
                  <a:cubicBezTo>
                    <a:pt x="60" y="75"/>
                    <a:pt x="58" y="74"/>
                    <a:pt x="57" y="75"/>
                  </a:cubicBezTo>
                  <a:cubicBezTo>
                    <a:pt x="55" y="75"/>
                    <a:pt x="53" y="75"/>
                    <a:pt x="51" y="75"/>
                  </a:cubicBezTo>
                  <a:cubicBezTo>
                    <a:pt x="47" y="74"/>
                    <a:pt x="41" y="74"/>
                    <a:pt x="47" y="68"/>
                  </a:cubicBezTo>
                  <a:cubicBezTo>
                    <a:pt x="52" y="64"/>
                    <a:pt x="48" y="62"/>
                    <a:pt x="45" y="61"/>
                  </a:cubicBezTo>
                  <a:cubicBezTo>
                    <a:pt x="36" y="58"/>
                    <a:pt x="27" y="56"/>
                    <a:pt x="19" y="52"/>
                  </a:cubicBezTo>
                  <a:cubicBezTo>
                    <a:pt x="16" y="47"/>
                    <a:pt x="7" y="44"/>
                    <a:pt x="13" y="36"/>
                  </a:cubicBezTo>
                  <a:cubicBezTo>
                    <a:pt x="19" y="33"/>
                    <a:pt x="24" y="40"/>
                    <a:pt x="28" y="39"/>
                  </a:cubicBezTo>
                  <a:cubicBezTo>
                    <a:pt x="21" y="36"/>
                    <a:pt x="12" y="34"/>
                    <a:pt x="6" y="27"/>
                  </a:cubicBezTo>
                  <a:cubicBezTo>
                    <a:pt x="7" y="22"/>
                    <a:pt x="0" y="21"/>
                    <a:pt x="0" y="16"/>
                  </a:cubicBezTo>
                  <a:cubicBezTo>
                    <a:pt x="6" y="11"/>
                    <a:pt x="13" y="14"/>
                    <a:pt x="18" y="10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4" name="Freeform 53"/>
            <p:cNvSpPr/>
            <p:nvPr/>
          </p:nvSpPr>
          <p:spPr bwMode="auto">
            <a:xfrm>
              <a:off x="7736" y="2182"/>
              <a:ext cx="200" cy="167"/>
            </a:xfrm>
            <a:custGeom>
              <a:avLst/>
              <a:gdLst>
                <a:gd name="T0" fmla="*/ 0 w 133"/>
                <a:gd name="T1" fmla="*/ 111 h 111"/>
                <a:gd name="T2" fmla="*/ 2 w 133"/>
                <a:gd name="T3" fmla="*/ 108 h 111"/>
                <a:gd name="T4" fmla="*/ 10 w 133"/>
                <a:gd name="T5" fmla="*/ 100 h 111"/>
                <a:gd name="T6" fmla="*/ 12 w 133"/>
                <a:gd name="T7" fmla="*/ 99 h 111"/>
                <a:gd name="T8" fmla="*/ 16 w 133"/>
                <a:gd name="T9" fmla="*/ 95 h 111"/>
                <a:gd name="T10" fmla="*/ 18 w 133"/>
                <a:gd name="T11" fmla="*/ 93 h 111"/>
                <a:gd name="T12" fmla="*/ 27 w 133"/>
                <a:gd name="T13" fmla="*/ 85 h 111"/>
                <a:gd name="T14" fmla="*/ 29 w 133"/>
                <a:gd name="T15" fmla="*/ 83 h 111"/>
                <a:gd name="T16" fmla="*/ 37 w 133"/>
                <a:gd name="T17" fmla="*/ 78 h 111"/>
                <a:gd name="T18" fmla="*/ 41 w 133"/>
                <a:gd name="T19" fmla="*/ 76 h 111"/>
                <a:gd name="T20" fmla="*/ 50 w 133"/>
                <a:gd name="T21" fmla="*/ 70 h 111"/>
                <a:gd name="T22" fmla="*/ 56 w 133"/>
                <a:gd name="T23" fmla="*/ 66 h 111"/>
                <a:gd name="T24" fmla="*/ 60 w 133"/>
                <a:gd name="T25" fmla="*/ 62 h 111"/>
                <a:gd name="T26" fmla="*/ 62 w 133"/>
                <a:gd name="T27" fmla="*/ 60 h 111"/>
                <a:gd name="T28" fmla="*/ 87 w 133"/>
                <a:gd name="T29" fmla="*/ 35 h 111"/>
                <a:gd name="T30" fmla="*/ 89 w 133"/>
                <a:gd name="T31" fmla="*/ 33 h 111"/>
                <a:gd name="T32" fmla="*/ 93 w 133"/>
                <a:gd name="T33" fmla="*/ 29 h 111"/>
                <a:gd name="T34" fmla="*/ 94 w 133"/>
                <a:gd name="T35" fmla="*/ 28 h 111"/>
                <a:gd name="T36" fmla="*/ 104 w 133"/>
                <a:gd name="T37" fmla="*/ 20 h 111"/>
                <a:gd name="T38" fmla="*/ 106 w 133"/>
                <a:gd name="T39" fmla="*/ 18 h 111"/>
                <a:gd name="T40" fmla="*/ 114 w 133"/>
                <a:gd name="T41" fmla="*/ 12 h 111"/>
                <a:gd name="T42" fmla="*/ 116 w 133"/>
                <a:gd name="T43" fmla="*/ 10 h 111"/>
                <a:gd name="T44" fmla="*/ 123 w 133"/>
                <a:gd name="T45" fmla="*/ 5 h 111"/>
                <a:gd name="T46" fmla="*/ 127 w 133"/>
                <a:gd name="T47" fmla="*/ 3 h 111"/>
                <a:gd name="T48" fmla="*/ 132 w 133"/>
                <a:gd name="T49" fmla="*/ 2 h 111"/>
                <a:gd name="T50" fmla="*/ 129 w 133"/>
                <a:gd name="T51" fmla="*/ 26 h 111"/>
                <a:gd name="T52" fmla="*/ 127 w 133"/>
                <a:gd name="T53" fmla="*/ 27 h 111"/>
                <a:gd name="T54" fmla="*/ 115 w 133"/>
                <a:gd name="T55" fmla="*/ 37 h 111"/>
                <a:gd name="T56" fmla="*/ 113 w 133"/>
                <a:gd name="T57" fmla="*/ 39 h 111"/>
                <a:gd name="T58" fmla="*/ 110 w 133"/>
                <a:gd name="T59" fmla="*/ 43 h 111"/>
                <a:gd name="T60" fmla="*/ 108 w 133"/>
                <a:gd name="T61" fmla="*/ 45 h 111"/>
                <a:gd name="T62" fmla="*/ 104 w 133"/>
                <a:gd name="T63" fmla="*/ 49 h 111"/>
                <a:gd name="T64" fmla="*/ 102 w 133"/>
                <a:gd name="T65" fmla="*/ 50 h 111"/>
                <a:gd name="T66" fmla="*/ 98 w 133"/>
                <a:gd name="T67" fmla="*/ 54 h 111"/>
                <a:gd name="T68" fmla="*/ 96 w 133"/>
                <a:gd name="T69" fmla="*/ 56 h 111"/>
                <a:gd name="T70" fmla="*/ 92 w 133"/>
                <a:gd name="T71" fmla="*/ 60 h 111"/>
                <a:gd name="T72" fmla="*/ 90 w 133"/>
                <a:gd name="T73" fmla="*/ 62 h 111"/>
                <a:gd name="T74" fmla="*/ 86 w 133"/>
                <a:gd name="T75" fmla="*/ 68 h 111"/>
                <a:gd name="T76" fmla="*/ 85 w 133"/>
                <a:gd name="T77" fmla="*/ 70 h 111"/>
                <a:gd name="T78" fmla="*/ 81 w 133"/>
                <a:gd name="T79" fmla="*/ 74 h 111"/>
                <a:gd name="T80" fmla="*/ 79 w 133"/>
                <a:gd name="T81" fmla="*/ 77 h 111"/>
                <a:gd name="T82" fmla="*/ 75 w 133"/>
                <a:gd name="T83" fmla="*/ 83 h 111"/>
                <a:gd name="T84" fmla="*/ 73 w 133"/>
                <a:gd name="T85" fmla="*/ 88 h 111"/>
                <a:gd name="T86" fmla="*/ 69 w 133"/>
                <a:gd name="T87" fmla="*/ 93 h 111"/>
                <a:gd name="T88" fmla="*/ 66 w 133"/>
                <a:gd name="T8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111">
                  <a:moveTo>
                    <a:pt x="66" y="96"/>
                  </a:moveTo>
                  <a:cubicBezTo>
                    <a:pt x="48" y="95"/>
                    <a:pt x="32" y="103"/>
                    <a:pt x="15" y="107"/>
                  </a:cubicBezTo>
                  <a:cubicBezTo>
                    <a:pt x="10" y="109"/>
                    <a:pt x="6" y="111"/>
                    <a:pt x="0" y="111"/>
                  </a:cubicBezTo>
                  <a:cubicBezTo>
                    <a:pt x="0" y="111"/>
                    <a:pt x="0" y="110"/>
                    <a:pt x="0" y="110"/>
                  </a:cubicBezTo>
                  <a:cubicBezTo>
                    <a:pt x="1" y="109"/>
                    <a:pt x="2" y="109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4" y="106"/>
                    <a:pt x="6" y="104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9" y="102"/>
                    <a:pt x="9" y="101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1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8"/>
                    <a:pt x="13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5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7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9" y="91"/>
                    <a:pt x="20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2" y="89"/>
                    <a:pt x="24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8" y="84"/>
                    <a:pt x="28" y="84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0" y="83"/>
                    <a:pt x="30" y="82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80"/>
                    <a:pt x="35" y="79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8" y="76"/>
                    <a:pt x="40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4"/>
                    <a:pt x="44" y="73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70"/>
                    <a:pt x="49" y="71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68"/>
                    <a:pt x="54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7" y="65"/>
                    <a:pt x="57" y="65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9" y="63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1" y="61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9" y="52"/>
                    <a:pt x="76" y="44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6"/>
                    <a:pt x="86" y="36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8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0"/>
                    <a:pt x="93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29"/>
                    <a:pt x="94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7" y="26"/>
                    <a:pt x="99" y="24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1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19"/>
                    <a:pt x="105" y="18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16"/>
                    <a:pt x="110" y="16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3"/>
                    <a:pt x="113" y="13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1"/>
                    <a:pt x="115" y="11"/>
                    <a:pt x="116" y="10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7" y="9"/>
                    <a:pt x="119" y="8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4" y="3"/>
                    <a:pt x="126" y="4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8" y="2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0"/>
                    <a:pt x="132" y="1"/>
                    <a:pt x="132" y="2"/>
                  </a:cubicBezTo>
                  <a:cubicBezTo>
                    <a:pt x="131" y="9"/>
                    <a:pt x="133" y="17"/>
                    <a:pt x="131" y="24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0" y="24"/>
                    <a:pt x="130" y="25"/>
                    <a:pt x="129" y="26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8" y="26"/>
                    <a:pt x="128" y="27"/>
                    <a:pt x="127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4" y="30"/>
                    <a:pt x="121" y="33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6"/>
                    <a:pt x="116" y="37"/>
                    <a:pt x="115" y="37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5" y="38"/>
                    <a:pt x="114" y="38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40"/>
                    <a:pt x="112" y="40"/>
                    <a:pt x="111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2"/>
                    <a:pt x="110" y="42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9" y="44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5"/>
                    <a:pt x="106" y="46"/>
                    <a:pt x="106" y="4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5" y="47"/>
                    <a:pt x="105" y="48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3" y="49"/>
                    <a:pt x="103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51"/>
                    <a:pt x="101" y="52"/>
                    <a:pt x="100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3"/>
                    <a:pt x="99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5"/>
                    <a:pt x="97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7"/>
                    <a:pt x="95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9"/>
                    <a:pt x="93" y="60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1"/>
                    <a:pt x="91" y="61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3"/>
                    <a:pt x="89" y="63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7" y="65"/>
                    <a:pt x="88" y="67"/>
                    <a:pt x="86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68"/>
                    <a:pt x="85" y="69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4" y="70"/>
                    <a:pt x="83" y="71"/>
                    <a:pt x="83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2" y="73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0" y="75"/>
                    <a:pt x="80" y="77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8"/>
                    <a:pt x="78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6" y="80"/>
                    <a:pt x="76" y="82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4" y="84"/>
                    <a:pt x="74" y="86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3" y="89"/>
                    <a:pt x="72" y="90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0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4"/>
                    <a:pt x="68" y="95"/>
                  </a:cubicBezTo>
                  <a:cubicBezTo>
                    <a:pt x="67" y="95"/>
                    <a:pt x="66" y="96"/>
                    <a:pt x="66" y="96"/>
                  </a:cubicBezTo>
                  <a:close/>
                </a:path>
              </a:pathLst>
            </a:custGeom>
            <a:solidFill>
              <a:srgbClr val="7F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5" name="Freeform 54"/>
            <p:cNvSpPr/>
            <p:nvPr/>
          </p:nvSpPr>
          <p:spPr bwMode="auto">
            <a:xfrm>
              <a:off x="6407" y="2773"/>
              <a:ext cx="204" cy="378"/>
            </a:xfrm>
            <a:custGeom>
              <a:avLst/>
              <a:gdLst>
                <a:gd name="T0" fmla="*/ 95 w 136"/>
                <a:gd name="T1" fmla="*/ 238 h 252"/>
                <a:gd name="T2" fmla="*/ 89 w 136"/>
                <a:gd name="T3" fmla="*/ 238 h 252"/>
                <a:gd name="T4" fmla="*/ 77 w 136"/>
                <a:gd name="T5" fmla="*/ 233 h 252"/>
                <a:gd name="T6" fmla="*/ 68 w 136"/>
                <a:gd name="T7" fmla="*/ 219 h 252"/>
                <a:gd name="T8" fmla="*/ 53 w 136"/>
                <a:gd name="T9" fmla="*/ 171 h 252"/>
                <a:gd name="T10" fmla="*/ 27 w 136"/>
                <a:gd name="T11" fmla="*/ 108 h 252"/>
                <a:gd name="T12" fmla="*/ 20 w 136"/>
                <a:gd name="T13" fmla="*/ 101 h 252"/>
                <a:gd name="T14" fmla="*/ 3 w 136"/>
                <a:gd name="T15" fmla="*/ 47 h 252"/>
                <a:gd name="T16" fmla="*/ 24 w 136"/>
                <a:gd name="T17" fmla="*/ 14 h 252"/>
                <a:gd name="T18" fmla="*/ 54 w 136"/>
                <a:gd name="T19" fmla="*/ 0 h 252"/>
                <a:gd name="T20" fmla="*/ 53 w 136"/>
                <a:gd name="T21" fmla="*/ 6 h 252"/>
                <a:gd name="T22" fmla="*/ 52 w 136"/>
                <a:gd name="T23" fmla="*/ 14 h 252"/>
                <a:gd name="T24" fmla="*/ 47 w 136"/>
                <a:gd name="T25" fmla="*/ 20 h 252"/>
                <a:gd name="T26" fmla="*/ 43 w 136"/>
                <a:gd name="T27" fmla="*/ 22 h 252"/>
                <a:gd name="T28" fmla="*/ 40 w 136"/>
                <a:gd name="T29" fmla="*/ 23 h 252"/>
                <a:gd name="T30" fmla="*/ 36 w 136"/>
                <a:gd name="T31" fmla="*/ 25 h 252"/>
                <a:gd name="T32" fmla="*/ 31 w 136"/>
                <a:gd name="T33" fmla="*/ 92 h 252"/>
                <a:gd name="T34" fmla="*/ 51 w 136"/>
                <a:gd name="T35" fmla="*/ 115 h 252"/>
                <a:gd name="T36" fmla="*/ 53 w 136"/>
                <a:gd name="T37" fmla="*/ 117 h 252"/>
                <a:gd name="T38" fmla="*/ 55 w 136"/>
                <a:gd name="T39" fmla="*/ 121 h 252"/>
                <a:gd name="T40" fmla="*/ 64 w 136"/>
                <a:gd name="T41" fmla="*/ 161 h 252"/>
                <a:gd name="T42" fmla="*/ 74 w 136"/>
                <a:gd name="T43" fmla="*/ 203 h 252"/>
                <a:gd name="T44" fmla="*/ 96 w 136"/>
                <a:gd name="T45" fmla="*/ 226 h 252"/>
                <a:gd name="T46" fmla="*/ 128 w 136"/>
                <a:gd name="T47" fmla="*/ 239 h 252"/>
                <a:gd name="T48" fmla="*/ 134 w 136"/>
                <a:gd name="T49" fmla="*/ 242 h 252"/>
                <a:gd name="T50" fmla="*/ 135 w 136"/>
                <a:gd name="T51" fmla="*/ 245 h 252"/>
                <a:gd name="T52" fmla="*/ 133 w 136"/>
                <a:gd name="T53" fmla="*/ 251 h 252"/>
                <a:gd name="T54" fmla="*/ 130 w 136"/>
                <a:gd name="T55" fmla="*/ 252 h 252"/>
                <a:gd name="T56" fmla="*/ 119 w 136"/>
                <a:gd name="T57" fmla="*/ 252 h 252"/>
                <a:gd name="T58" fmla="*/ 95 w 136"/>
                <a:gd name="T59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52">
                  <a:moveTo>
                    <a:pt x="95" y="238"/>
                  </a:moveTo>
                  <a:cubicBezTo>
                    <a:pt x="93" y="236"/>
                    <a:pt x="91" y="237"/>
                    <a:pt x="89" y="238"/>
                  </a:cubicBezTo>
                  <a:cubicBezTo>
                    <a:pt x="85" y="237"/>
                    <a:pt x="82" y="234"/>
                    <a:pt x="77" y="233"/>
                  </a:cubicBezTo>
                  <a:cubicBezTo>
                    <a:pt x="71" y="231"/>
                    <a:pt x="70" y="225"/>
                    <a:pt x="68" y="219"/>
                  </a:cubicBezTo>
                  <a:cubicBezTo>
                    <a:pt x="58" y="205"/>
                    <a:pt x="52" y="189"/>
                    <a:pt x="53" y="171"/>
                  </a:cubicBezTo>
                  <a:cubicBezTo>
                    <a:pt x="54" y="146"/>
                    <a:pt x="45" y="125"/>
                    <a:pt x="27" y="108"/>
                  </a:cubicBezTo>
                  <a:cubicBezTo>
                    <a:pt x="24" y="106"/>
                    <a:pt x="22" y="104"/>
                    <a:pt x="20" y="101"/>
                  </a:cubicBezTo>
                  <a:cubicBezTo>
                    <a:pt x="6" y="86"/>
                    <a:pt x="0" y="67"/>
                    <a:pt x="3" y="47"/>
                  </a:cubicBezTo>
                  <a:cubicBezTo>
                    <a:pt x="6" y="33"/>
                    <a:pt x="12" y="21"/>
                    <a:pt x="24" y="14"/>
                  </a:cubicBezTo>
                  <a:cubicBezTo>
                    <a:pt x="34" y="8"/>
                    <a:pt x="44" y="3"/>
                    <a:pt x="54" y="0"/>
                  </a:cubicBezTo>
                  <a:cubicBezTo>
                    <a:pt x="57" y="2"/>
                    <a:pt x="55" y="5"/>
                    <a:pt x="53" y="6"/>
                  </a:cubicBezTo>
                  <a:cubicBezTo>
                    <a:pt x="51" y="9"/>
                    <a:pt x="52" y="11"/>
                    <a:pt x="52" y="14"/>
                  </a:cubicBezTo>
                  <a:cubicBezTo>
                    <a:pt x="52" y="17"/>
                    <a:pt x="49" y="18"/>
                    <a:pt x="47" y="20"/>
                  </a:cubicBezTo>
                  <a:cubicBezTo>
                    <a:pt x="46" y="21"/>
                    <a:pt x="44" y="21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9" y="23"/>
                    <a:pt x="37" y="24"/>
                    <a:pt x="36" y="25"/>
                  </a:cubicBezTo>
                  <a:cubicBezTo>
                    <a:pt x="12" y="36"/>
                    <a:pt x="14" y="74"/>
                    <a:pt x="31" y="92"/>
                  </a:cubicBezTo>
                  <a:cubicBezTo>
                    <a:pt x="38" y="99"/>
                    <a:pt x="45" y="107"/>
                    <a:pt x="51" y="115"/>
                  </a:cubicBezTo>
                  <a:cubicBezTo>
                    <a:pt x="52" y="116"/>
                    <a:pt x="52" y="117"/>
                    <a:pt x="53" y="117"/>
                  </a:cubicBezTo>
                  <a:cubicBezTo>
                    <a:pt x="54" y="119"/>
                    <a:pt x="55" y="120"/>
                    <a:pt x="55" y="121"/>
                  </a:cubicBezTo>
                  <a:cubicBezTo>
                    <a:pt x="61" y="134"/>
                    <a:pt x="66" y="146"/>
                    <a:pt x="64" y="161"/>
                  </a:cubicBezTo>
                  <a:cubicBezTo>
                    <a:pt x="66" y="175"/>
                    <a:pt x="66" y="190"/>
                    <a:pt x="74" y="203"/>
                  </a:cubicBezTo>
                  <a:cubicBezTo>
                    <a:pt x="80" y="212"/>
                    <a:pt x="87" y="220"/>
                    <a:pt x="96" y="226"/>
                  </a:cubicBezTo>
                  <a:cubicBezTo>
                    <a:pt x="107" y="230"/>
                    <a:pt x="117" y="235"/>
                    <a:pt x="128" y="239"/>
                  </a:cubicBezTo>
                  <a:cubicBezTo>
                    <a:pt x="130" y="240"/>
                    <a:pt x="132" y="241"/>
                    <a:pt x="134" y="242"/>
                  </a:cubicBezTo>
                  <a:cubicBezTo>
                    <a:pt x="135" y="243"/>
                    <a:pt x="135" y="244"/>
                    <a:pt x="135" y="245"/>
                  </a:cubicBezTo>
                  <a:cubicBezTo>
                    <a:pt x="136" y="248"/>
                    <a:pt x="135" y="250"/>
                    <a:pt x="133" y="251"/>
                  </a:cubicBezTo>
                  <a:cubicBezTo>
                    <a:pt x="132" y="252"/>
                    <a:pt x="131" y="252"/>
                    <a:pt x="130" y="252"/>
                  </a:cubicBezTo>
                  <a:cubicBezTo>
                    <a:pt x="126" y="251"/>
                    <a:pt x="123" y="251"/>
                    <a:pt x="119" y="252"/>
                  </a:cubicBezTo>
                  <a:cubicBezTo>
                    <a:pt x="110" y="249"/>
                    <a:pt x="101" y="248"/>
                    <a:pt x="95" y="238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6" name="Freeform 55"/>
            <p:cNvSpPr/>
            <p:nvPr/>
          </p:nvSpPr>
          <p:spPr bwMode="auto">
            <a:xfrm>
              <a:off x="7766" y="3283"/>
              <a:ext cx="158" cy="153"/>
            </a:xfrm>
            <a:custGeom>
              <a:avLst/>
              <a:gdLst>
                <a:gd name="T0" fmla="*/ 105 w 105"/>
                <a:gd name="T1" fmla="*/ 2 h 102"/>
                <a:gd name="T2" fmla="*/ 77 w 105"/>
                <a:gd name="T3" fmla="*/ 72 h 102"/>
                <a:gd name="T4" fmla="*/ 64 w 105"/>
                <a:gd name="T5" fmla="*/ 78 h 102"/>
                <a:gd name="T6" fmla="*/ 48 w 105"/>
                <a:gd name="T7" fmla="*/ 96 h 102"/>
                <a:gd name="T8" fmla="*/ 35 w 105"/>
                <a:gd name="T9" fmla="*/ 100 h 102"/>
                <a:gd name="T10" fmla="*/ 4 w 105"/>
                <a:gd name="T11" fmla="*/ 92 h 102"/>
                <a:gd name="T12" fmla="*/ 8 w 105"/>
                <a:gd name="T13" fmla="*/ 70 h 102"/>
                <a:gd name="T14" fmla="*/ 16 w 105"/>
                <a:gd name="T15" fmla="*/ 63 h 102"/>
                <a:gd name="T16" fmla="*/ 65 w 105"/>
                <a:gd name="T17" fmla="*/ 34 h 102"/>
                <a:gd name="T18" fmla="*/ 94 w 105"/>
                <a:gd name="T19" fmla="*/ 4 h 102"/>
                <a:gd name="T20" fmla="*/ 105 w 105"/>
                <a:gd name="T21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102">
                  <a:moveTo>
                    <a:pt x="105" y="2"/>
                  </a:moveTo>
                  <a:cubicBezTo>
                    <a:pt x="100" y="27"/>
                    <a:pt x="91" y="50"/>
                    <a:pt x="77" y="72"/>
                  </a:cubicBezTo>
                  <a:cubicBezTo>
                    <a:pt x="71" y="71"/>
                    <a:pt x="67" y="73"/>
                    <a:pt x="64" y="78"/>
                  </a:cubicBezTo>
                  <a:cubicBezTo>
                    <a:pt x="60" y="85"/>
                    <a:pt x="56" y="93"/>
                    <a:pt x="48" y="96"/>
                  </a:cubicBezTo>
                  <a:cubicBezTo>
                    <a:pt x="43" y="95"/>
                    <a:pt x="39" y="99"/>
                    <a:pt x="35" y="100"/>
                  </a:cubicBezTo>
                  <a:cubicBezTo>
                    <a:pt x="23" y="102"/>
                    <a:pt x="13" y="99"/>
                    <a:pt x="4" y="92"/>
                  </a:cubicBezTo>
                  <a:cubicBezTo>
                    <a:pt x="0" y="83"/>
                    <a:pt x="7" y="77"/>
                    <a:pt x="8" y="70"/>
                  </a:cubicBezTo>
                  <a:cubicBezTo>
                    <a:pt x="9" y="67"/>
                    <a:pt x="12" y="64"/>
                    <a:pt x="16" y="63"/>
                  </a:cubicBezTo>
                  <a:cubicBezTo>
                    <a:pt x="36" y="60"/>
                    <a:pt x="54" y="53"/>
                    <a:pt x="65" y="34"/>
                  </a:cubicBezTo>
                  <a:cubicBezTo>
                    <a:pt x="72" y="22"/>
                    <a:pt x="80" y="10"/>
                    <a:pt x="94" y="4"/>
                  </a:cubicBezTo>
                  <a:cubicBezTo>
                    <a:pt x="98" y="2"/>
                    <a:pt x="101" y="0"/>
                    <a:pt x="105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7" name="Freeform 56"/>
            <p:cNvSpPr/>
            <p:nvPr/>
          </p:nvSpPr>
          <p:spPr bwMode="auto">
            <a:xfrm>
              <a:off x="6254" y="2115"/>
              <a:ext cx="294" cy="274"/>
            </a:xfrm>
            <a:custGeom>
              <a:avLst/>
              <a:gdLst>
                <a:gd name="T0" fmla="*/ 193 w 196"/>
                <a:gd name="T1" fmla="*/ 17 h 183"/>
                <a:gd name="T2" fmla="*/ 191 w 196"/>
                <a:gd name="T3" fmla="*/ 38 h 183"/>
                <a:gd name="T4" fmla="*/ 178 w 196"/>
                <a:gd name="T5" fmla="*/ 53 h 183"/>
                <a:gd name="T6" fmla="*/ 172 w 196"/>
                <a:gd name="T7" fmla="*/ 57 h 183"/>
                <a:gd name="T8" fmla="*/ 161 w 196"/>
                <a:gd name="T9" fmla="*/ 65 h 183"/>
                <a:gd name="T10" fmla="*/ 155 w 196"/>
                <a:gd name="T11" fmla="*/ 69 h 183"/>
                <a:gd name="T12" fmla="*/ 145 w 196"/>
                <a:gd name="T13" fmla="*/ 74 h 183"/>
                <a:gd name="T14" fmla="*/ 140 w 196"/>
                <a:gd name="T15" fmla="*/ 78 h 183"/>
                <a:gd name="T16" fmla="*/ 132 w 196"/>
                <a:gd name="T17" fmla="*/ 84 h 183"/>
                <a:gd name="T18" fmla="*/ 115 w 196"/>
                <a:gd name="T19" fmla="*/ 101 h 183"/>
                <a:gd name="T20" fmla="*/ 109 w 196"/>
                <a:gd name="T21" fmla="*/ 107 h 183"/>
                <a:gd name="T22" fmla="*/ 105 w 196"/>
                <a:gd name="T23" fmla="*/ 113 h 183"/>
                <a:gd name="T24" fmla="*/ 99 w 196"/>
                <a:gd name="T25" fmla="*/ 120 h 183"/>
                <a:gd name="T26" fmla="*/ 95 w 196"/>
                <a:gd name="T27" fmla="*/ 124 h 183"/>
                <a:gd name="T28" fmla="*/ 90 w 196"/>
                <a:gd name="T29" fmla="*/ 130 h 183"/>
                <a:gd name="T30" fmla="*/ 86 w 196"/>
                <a:gd name="T31" fmla="*/ 134 h 183"/>
                <a:gd name="T32" fmla="*/ 80 w 196"/>
                <a:gd name="T33" fmla="*/ 140 h 183"/>
                <a:gd name="T34" fmla="*/ 74 w 196"/>
                <a:gd name="T35" fmla="*/ 144 h 183"/>
                <a:gd name="T36" fmla="*/ 67 w 196"/>
                <a:gd name="T37" fmla="*/ 149 h 183"/>
                <a:gd name="T38" fmla="*/ 61 w 196"/>
                <a:gd name="T39" fmla="*/ 153 h 183"/>
                <a:gd name="T40" fmla="*/ 51 w 196"/>
                <a:gd name="T41" fmla="*/ 159 h 183"/>
                <a:gd name="T42" fmla="*/ 45 w 196"/>
                <a:gd name="T43" fmla="*/ 163 h 183"/>
                <a:gd name="T44" fmla="*/ 36 w 196"/>
                <a:gd name="T45" fmla="*/ 168 h 183"/>
                <a:gd name="T46" fmla="*/ 28 w 196"/>
                <a:gd name="T47" fmla="*/ 172 h 183"/>
                <a:gd name="T48" fmla="*/ 20 w 196"/>
                <a:gd name="T49" fmla="*/ 178 h 183"/>
                <a:gd name="T50" fmla="*/ 9 w 196"/>
                <a:gd name="T51" fmla="*/ 182 h 183"/>
                <a:gd name="T52" fmla="*/ 1 w 196"/>
                <a:gd name="T53" fmla="*/ 176 h 183"/>
                <a:gd name="T54" fmla="*/ 9 w 196"/>
                <a:gd name="T55" fmla="*/ 170 h 183"/>
                <a:gd name="T56" fmla="*/ 19 w 196"/>
                <a:gd name="T57" fmla="*/ 167 h 183"/>
                <a:gd name="T58" fmla="*/ 24 w 196"/>
                <a:gd name="T59" fmla="*/ 163 h 183"/>
                <a:gd name="T60" fmla="*/ 34 w 196"/>
                <a:gd name="T61" fmla="*/ 157 h 183"/>
                <a:gd name="T62" fmla="*/ 46 w 196"/>
                <a:gd name="T63" fmla="*/ 149 h 183"/>
                <a:gd name="T64" fmla="*/ 57 w 196"/>
                <a:gd name="T65" fmla="*/ 142 h 183"/>
                <a:gd name="T66" fmla="*/ 65 w 196"/>
                <a:gd name="T67" fmla="*/ 136 h 183"/>
                <a:gd name="T68" fmla="*/ 73 w 196"/>
                <a:gd name="T69" fmla="*/ 130 h 183"/>
                <a:gd name="T70" fmla="*/ 80 w 196"/>
                <a:gd name="T71" fmla="*/ 124 h 183"/>
                <a:gd name="T72" fmla="*/ 86 w 196"/>
                <a:gd name="T73" fmla="*/ 119 h 183"/>
                <a:gd name="T74" fmla="*/ 90 w 196"/>
                <a:gd name="T75" fmla="*/ 113 h 183"/>
                <a:gd name="T76" fmla="*/ 95 w 196"/>
                <a:gd name="T77" fmla="*/ 107 h 183"/>
                <a:gd name="T78" fmla="*/ 99 w 196"/>
                <a:gd name="T79" fmla="*/ 101 h 183"/>
                <a:gd name="T80" fmla="*/ 105 w 196"/>
                <a:gd name="T81" fmla="*/ 94 h 183"/>
                <a:gd name="T82" fmla="*/ 109 w 196"/>
                <a:gd name="T83" fmla="*/ 90 h 183"/>
                <a:gd name="T84" fmla="*/ 117 w 196"/>
                <a:gd name="T85" fmla="*/ 80 h 183"/>
                <a:gd name="T86" fmla="*/ 120 w 196"/>
                <a:gd name="T87" fmla="*/ 77 h 183"/>
                <a:gd name="T88" fmla="*/ 130 w 196"/>
                <a:gd name="T89" fmla="*/ 69 h 183"/>
                <a:gd name="T90" fmla="*/ 138 w 196"/>
                <a:gd name="T91" fmla="*/ 63 h 183"/>
                <a:gd name="T92" fmla="*/ 146 w 196"/>
                <a:gd name="T93" fmla="*/ 57 h 183"/>
                <a:gd name="T94" fmla="*/ 151 w 196"/>
                <a:gd name="T95" fmla="*/ 53 h 183"/>
                <a:gd name="T96" fmla="*/ 165 w 196"/>
                <a:gd name="T97" fmla="*/ 44 h 183"/>
                <a:gd name="T98" fmla="*/ 168 w 196"/>
                <a:gd name="T99" fmla="*/ 40 h 183"/>
                <a:gd name="T100" fmla="*/ 174 w 196"/>
                <a:gd name="T101" fmla="*/ 34 h 183"/>
                <a:gd name="T102" fmla="*/ 178 w 196"/>
                <a:gd name="T103" fmla="*/ 19 h 183"/>
                <a:gd name="T104" fmla="*/ 184 w 196"/>
                <a:gd name="T105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6" h="183">
                  <a:moveTo>
                    <a:pt x="187" y="0"/>
                  </a:moveTo>
                  <a:cubicBezTo>
                    <a:pt x="190" y="3"/>
                    <a:pt x="193" y="6"/>
                    <a:pt x="196" y="10"/>
                  </a:cubicBezTo>
                  <a:cubicBezTo>
                    <a:pt x="196" y="11"/>
                    <a:pt x="196" y="12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4" y="14"/>
                    <a:pt x="195" y="16"/>
                    <a:pt x="193" y="17"/>
                  </a:cubicBezTo>
                  <a:cubicBezTo>
                    <a:pt x="193" y="18"/>
                    <a:pt x="193" y="19"/>
                    <a:pt x="193" y="21"/>
                  </a:cubicBezTo>
                  <a:cubicBezTo>
                    <a:pt x="195" y="25"/>
                    <a:pt x="195" y="28"/>
                    <a:pt x="193" y="32"/>
                  </a:cubicBezTo>
                  <a:cubicBezTo>
                    <a:pt x="193" y="33"/>
                    <a:pt x="193" y="33"/>
                    <a:pt x="193" y="34"/>
                  </a:cubicBezTo>
                  <a:cubicBezTo>
                    <a:pt x="192" y="35"/>
                    <a:pt x="193" y="37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0" y="39"/>
                    <a:pt x="191" y="41"/>
                    <a:pt x="189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42"/>
                    <a:pt x="188" y="43"/>
                    <a:pt x="188" y="44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5" y="47"/>
                    <a:pt x="182" y="51"/>
                    <a:pt x="178" y="53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7" y="54"/>
                    <a:pt x="177" y="55"/>
                    <a:pt x="176" y="55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5" y="56"/>
                    <a:pt x="173" y="56"/>
                    <a:pt x="172" y="57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8"/>
                    <a:pt x="171" y="59"/>
                    <a:pt x="170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69" y="61"/>
                    <a:pt x="166" y="62"/>
                    <a:pt x="164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4" y="64"/>
                    <a:pt x="162" y="64"/>
                    <a:pt x="161" y="65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0" y="65"/>
                    <a:pt x="159" y="66"/>
                    <a:pt x="159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8" y="68"/>
                    <a:pt x="156" y="68"/>
                    <a:pt x="155" y="69"/>
                  </a:cubicBezTo>
                  <a:cubicBezTo>
                    <a:pt x="155" y="69"/>
                    <a:pt x="155" y="69"/>
                    <a:pt x="155" y="69"/>
                  </a:cubicBezTo>
                  <a:cubicBezTo>
                    <a:pt x="154" y="70"/>
                    <a:pt x="152" y="69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0" y="71"/>
                    <a:pt x="150" y="72"/>
                    <a:pt x="149" y="72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48" y="74"/>
                    <a:pt x="146" y="73"/>
                    <a:pt x="145" y="74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4" y="76"/>
                    <a:pt x="143" y="75"/>
                    <a:pt x="142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1" y="77"/>
                    <a:pt x="140" y="78"/>
                    <a:pt x="139" y="78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39" y="79"/>
                    <a:pt x="137" y="79"/>
                    <a:pt x="136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5" y="81"/>
                    <a:pt x="134" y="81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3" y="83"/>
                    <a:pt x="133" y="83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1" y="85"/>
                    <a:pt x="131" y="85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4" y="90"/>
                    <a:pt x="119" y="96"/>
                    <a:pt x="114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4" y="102"/>
                    <a:pt x="113" y="103"/>
                    <a:pt x="113" y="103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2" y="104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6"/>
                    <a:pt x="110" y="106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8" y="108"/>
                    <a:pt x="108" y="110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6" y="112"/>
                    <a:pt x="106" y="112"/>
                    <a:pt x="105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4" y="113"/>
                    <a:pt x="104" y="114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2" y="115"/>
                    <a:pt x="102" y="116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8"/>
                    <a:pt x="100" y="120"/>
                    <a:pt x="99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99" y="121"/>
                    <a:pt x="98" y="122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3"/>
                    <a:pt x="96" y="124"/>
                    <a:pt x="95" y="124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5"/>
                    <a:pt x="94" y="126"/>
                    <a:pt x="93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3" y="127"/>
                    <a:pt x="92" y="128"/>
                    <a:pt x="9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0" y="129"/>
                    <a:pt x="90" y="130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89" y="131"/>
                    <a:pt x="88" y="131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7" y="133"/>
                    <a:pt x="86" y="133"/>
                    <a:pt x="86" y="134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5" y="135"/>
                    <a:pt x="85" y="135"/>
                    <a:pt x="84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7"/>
                    <a:pt x="83" y="137"/>
                    <a:pt x="82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1" y="138"/>
                    <a:pt x="81" y="139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79" y="140"/>
                    <a:pt x="79" y="141"/>
                    <a:pt x="78" y="142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7" y="143"/>
                    <a:pt x="75" y="142"/>
                    <a:pt x="74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4" y="144"/>
                    <a:pt x="73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6"/>
                    <a:pt x="71" y="147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9"/>
                    <a:pt x="68" y="148"/>
                    <a:pt x="67" y="149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6" y="150"/>
                    <a:pt x="65" y="151"/>
                    <a:pt x="65" y="151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4" y="152"/>
                    <a:pt x="62" y="152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0" y="154"/>
                    <a:pt x="58" y="154"/>
                    <a:pt x="57" y="155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6" y="156"/>
                    <a:pt x="56" y="156"/>
                    <a:pt x="55" y="157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4" y="158"/>
                    <a:pt x="52" y="158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0" y="160"/>
                    <a:pt x="48" y="160"/>
                    <a:pt x="48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6" y="162"/>
                    <a:pt x="45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4"/>
                    <a:pt x="43" y="164"/>
                    <a:pt x="42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1" y="166"/>
                    <a:pt x="39" y="165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7" y="167"/>
                    <a:pt x="37" y="168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5" y="170"/>
                    <a:pt x="33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1" y="172"/>
                    <a:pt x="29" y="171"/>
                    <a:pt x="28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3"/>
                    <a:pt x="27" y="174"/>
                    <a:pt x="26" y="174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5" y="175"/>
                    <a:pt x="23" y="175"/>
                    <a:pt x="23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7"/>
                    <a:pt x="21" y="178"/>
                    <a:pt x="20" y="17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19" y="180"/>
                    <a:pt x="17" y="181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3" y="183"/>
                    <a:pt x="11" y="183"/>
                    <a:pt x="9" y="182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1"/>
                    <a:pt x="8" y="181"/>
                    <a:pt x="7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4" y="179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3" y="177"/>
                    <a:pt x="2" y="177"/>
                    <a:pt x="1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0" y="174"/>
                    <a:pt x="0" y="172"/>
                    <a:pt x="2" y="170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4" y="169"/>
                    <a:pt x="6" y="169"/>
                    <a:pt x="9" y="171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0" y="172"/>
                    <a:pt x="12" y="171"/>
                    <a:pt x="13" y="171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4" y="169"/>
                    <a:pt x="16" y="170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8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0" y="165"/>
                    <a:pt x="21" y="166"/>
                    <a:pt x="22" y="165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3" y="164"/>
                    <a:pt x="24" y="163"/>
                    <a:pt x="25" y="163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5" y="162"/>
                    <a:pt x="27" y="162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9" y="160"/>
                    <a:pt x="30" y="159"/>
                    <a:pt x="30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1" y="158"/>
                    <a:pt x="33" y="158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6" y="156"/>
                    <a:pt x="38" y="155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2" y="152"/>
                    <a:pt x="44" y="151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8"/>
                    <a:pt x="48" y="149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47"/>
                    <a:pt x="51" y="146"/>
                    <a:pt x="51" y="145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3" y="144"/>
                    <a:pt x="55" y="143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9" y="140"/>
                    <a:pt x="61" y="139"/>
                    <a:pt x="63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7"/>
                    <a:pt x="64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5"/>
                    <a:pt x="68" y="135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3"/>
                    <a:pt x="70" y="133"/>
                    <a:pt x="71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1" y="131"/>
                    <a:pt x="72" y="131"/>
                    <a:pt x="73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4" y="129"/>
                    <a:pt x="76" y="128"/>
                    <a:pt x="78" y="126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9" y="126"/>
                    <a:pt x="79" y="125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1" y="124"/>
                    <a:pt x="81" y="123"/>
                    <a:pt x="82" y="122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3" y="122"/>
                    <a:pt x="83" y="121"/>
                    <a:pt x="84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5" y="120"/>
                    <a:pt x="85" y="119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8"/>
                    <a:pt x="87" y="117"/>
                    <a:pt x="88" y="117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9" y="116"/>
                    <a:pt x="89" y="114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12"/>
                    <a:pt x="91" y="112"/>
                    <a:pt x="92" y="111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2" y="110"/>
                    <a:pt x="93" y="110"/>
                    <a:pt x="94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7" y="106"/>
                    <a:pt x="96" y="104"/>
                    <a:pt x="98" y="103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103"/>
                    <a:pt x="99" y="102"/>
                    <a:pt x="99" y="101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0" y="101"/>
                    <a:pt x="101" y="100"/>
                    <a:pt x="101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2" y="98"/>
                    <a:pt x="102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4" y="95"/>
                    <a:pt x="104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6" y="93"/>
                    <a:pt x="106" y="92"/>
                    <a:pt x="107" y="92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8" y="91"/>
                    <a:pt x="108" y="90"/>
                    <a:pt x="109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10" y="88"/>
                    <a:pt x="111" y="86"/>
                    <a:pt x="113" y="84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3"/>
                    <a:pt x="114" y="83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81"/>
                    <a:pt x="116" y="81"/>
                    <a:pt x="117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80"/>
                    <a:pt x="118" y="79"/>
                    <a:pt x="119" y="78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19" y="78"/>
                    <a:pt x="120" y="77"/>
                    <a:pt x="121" y="76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1" y="76"/>
                    <a:pt x="122" y="75"/>
                    <a:pt x="122" y="74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4" y="73"/>
                    <a:pt x="126" y="72"/>
                    <a:pt x="128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0"/>
                    <a:pt x="129" y="69"/>
                    <a:pt x="130" y="69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1" y="68"/>
                    <a:pt x="131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5"/>
                    <a:pt x="136" y="64"/>
                    <a:pt x="138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38" y="62"/>
                    <a:pt x="139" y="62"/>
                    <a:pt x="140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1" y="60"/>
                    <a:pt x="142" y="60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58"/>
                    <a:pt x="145" y="58"/>
                    <a:pt x="146" y="57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6" y="56"/>
                    <a:pt x="148" y="56"/>
                    <a:pt x="149" y="55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0" y="55"/>
                    <a:pt x="150" y="54"/>
                    <a:pt x="151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3" y="52"/>
                    <a:pt x="155" y="51"/>
                    <a:pt x="157" y="49"/>
                  </a:cubicBezTo>
                  <a:cubicBezTo>
                    <a:pt x="157" y="50"/>
                    <a:pt x="157" y="50"/>
                    <a:pt x="157" y="50"/>
                  </a:cubicBezTo>
                  <a:cubicBezTo>
                    <a:pt x="158" y="49"/>
                    <a:pt x="158" y="48"/>
                    <a:pt x="159" y="48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1" y="46"/>
                    <a:pt x="163" y="45"/>
                    <a:pt x="165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3"/>
                    <a:pt x="166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1"/>
                    <a:pt x="168" y="40"/>
                    <a:pt x="169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9" y="39"/>
                    <a:pt x="170" y="39"/>
                    <a:pt x="17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7"/>
                    <a:pt x="172" y="37"/>
                    <a:pt x="172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3" y="35"/>
                    <a:pt x="174" y="35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5" y="33"/>
                    <a:pt x="175" y="33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1"/>
                    <a:pt x="177" y="29"/>
                    <a:pt x="178" y="28"/>
                  </a:cubicBezTo>
                  <a:cubicBezTo>
                    <a:pt x="178" y="25"/>
                    <a:pt x="178" y="22"/>
                    <a:pt x="178" y="19"/>
                  </a:cubicBezTo>
                  <a:cubicBezTo>
                    <a:pt x="180" y="16"/>
                    <a:pt x="178" y="12"/>
                    <a:pt x="180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1" y="8"/>
                    <a:pt x="181" y="6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3" y="4"/>
                    <a:pt x="183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1"/>
                    <a:pt x="185" y="0"/>
                    <a:pt x="186" y="0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8" name="Freeform 57"/>
            <p:cNvSpPr/>
            <p:nvPr/>
          </p:nvSpPr>
          <p:spPr bwMode="auto">
            <a:xfrm>
              <a:off x="7256" y="98"/>
              <a:ext cx="92" cy="193"/>
            </a:xfrm>
            <a:custGeom>
              <a:avLst/>
              <a:gdLst>
                <a:gd name="T0" fmla="*/ 6 w 61"/>
                <a:gd name="T1" fmla="*/ 127 h 129"/>
                <a:gd name="T2" fmla="*/ 2 w 61"/>
                <a:gd name="T3" fmla="*/ 80 h 129"/>
                <a:gd name="T4" fmla="*/ 8 w 61"/>
                <a:gd name="T5" fmla="*/ 39 h 129"/>
                <a:gd name="T6" fmla="*/ 9 w 61"/>
                <a:gd name="T7" fmla="*/ 35 h 129"/>
                <a:gd name="T8" fmla="*/ 22 w 61"/>
                <a:gd name="T9" fmla="*/ 14 h 129"/>
                <a:gd name="T10" fmla="*/ 40 w 61"/>
                <a:gd name="T11" fmla="*/ 2 h 129"/>
                <a:gd name="T12" fmla="*/ 54 w 61"/>
                <a:gd name="T13" fmla="*/ 1 h 129"/>
                <a:gd name="T14" fmla="*/ 59 w 61"/>
                <a:gd name="T15" fmla="*/ 9 h 129"/>
                <a:gd name="T16" fmla="*/ 51 w 61"/>
                <a:gd name="T17" fmla="*/ 13 h 129"/>
                <a:gd name="T18" fmla="*/ 34 w 61"/>
                <a:gd name="T19" fmla="*/ 22 h 129"/>
                <a:gd name="T20" fmla="*/ 42 w 61"/>
                <a:gd name="T21" fmla="*/ 18 h 129"/>
                <a:gd name="T22" fmla="*/ 50 w 61"/>
                <a:gd name="T23" fmla="*/ 24 h 129"/>
                <a:gd name="T24" fmla="*/ 45 w 61"/>
                <a:gd name="T25" fmla="*/ 31 h 129"/>
                <a:gd name="T26" fmla="*/ 26 w 61"/>
                <a:gd name="T27" fmla="*/ 40 h 129"/>
                <a:gd name="T28" fmla="*/ 50 w 61"/>
                <a:gd name="T29" fmla="*/ 30 h 129"/>
                <a:gd name="T30" fmla="*/ 58 w 61"/>
                <a:gd name="T31" fmla="*/ 33 h 129"/>
                <a:gd name="T32" fmla="*/ 50 w 61"/>
                <a:gd name="T33" fmla="*/ 42 h 129"/>
                <a:gd name="T34" fmla="*/ 30 w 61"/>
                <a:gd name="T35" fmla="*/ 53 h 129"/>
                <a:gd name="T36" fmla="*/ 46 w 61"/>
                <a:gd name="T37" fmla="*/ 48 h 129"/>
                <a:gd name="T38" fmla="*/ 56 w 61"/>
                <a:gd name="T39" fmla="*/ 52 h 129"/>
                <a:gd name="T40" fmla="*/ 50 w 61"/>
                <a:gd name="T41" fmla="*/ 60 h 129"/>
                <a:gd name="T42" fmla="*/ 30 w 61"/>
                <a:gd name="T43" fmla="*/ 72 h 129"/>
                <a:gd name="T44" fmla="*/ 42 w 61"/>
                <a:gd name="T45" fmla="*/ 69 h 129"/>
                <a:gd name="T46" fmla="*/ 49 w 61"/>
                <a:gd name="T47" fmla="*/ 74 h 129"/>
                <a:gd name="T48" fmla="*/ 44 w 61"/>
                <a:gd name="T49" fmla="*/ 81 h 129"/>
                <a:gd name="T50" fmla="*/ 30 w 61"/>
                <a:gd name="T51" fmla="*/ 88 h 129"/>
                <a:gd name="T52" fmla="*/ 42 w 61"/>
                <a:gd name="T53" fmla="*/ 91 h 129"/>
                <a:gd name="T54" fmla="*/ 35 w 61"/>
                <a:gd name="T55" fmla="*/ 99 h 129"/>
                <a:gd name="T56" fmla="*/ 26 w 61"/>
                <a:gd name="T57" fmla="*/ 103 h 129"/>
                <a:gd name="T58" fmla="*/ 29 w 61"/>
                <a:gd name="T59" fmla="*/ 102 h 129"/>
                <a:gd name="T60" fmla="*/ 40 w 61"/>
                <a:gd name="T61" fmla="*/ 103 h 129"/>
                <a:gd name="T62" fmla="*/ 35 w 61"/>
                <a:gd name="T63" fmla="*/ 113 h 129"/>
                <a:gd name="T64" fmla="*/ 15 w 61"/>
                <a:gd name="T65" fmla="*/ 124 h 129"/>
                <a:gd name="T66" fmla="*/ 6 w 61"/>
                <a:gd name="T67" fmla="*/ 1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129">
                  <a:moveTo>
                    <a:pt x="6" y="127"/>
                  </a:moveTo>
                  <a:cubicBezTo>
                    <a:pt x="2" y="111"/>
                    <a:pt x="0" y="96"/>
                    <a:pt x="2" y="80"/>
                  </a:cubicBezTo>
                  <a:cubicBezTo>
                    <a:pt x="4" y="66"/>
                    <a:pt x="6" y="53"/>
                    <a:pt x="8" y="39"/>
                  </a:cubicBezTo>
                  <a:cubicBezTo>
                    <a:pt x="8" y="38"/>
                    <a:pt x="8" y="36"/>
                    <a:pt x="9" y="35"/>
                  </a:cubicBezTo>
                  <a:cubicBezTo>
                    <a:pt x="14" y="28"/>
                    <a:pt x="16" y="20"/>
                    <a:pt x="22" y="14"/>
                  </a:cubicBezTo>
                  <a:cubicBezTo>
                    <a:pt x="29" y="11"/>
                    <a:pt x="33" y="5"/>
                    <a:pt x="40" y="2"/>
                  </a:cubicBezTo>
                  <a:cubicBezTo>
                    <a:pt x="44" y="0"/>
                    <a:pt x="49" y="0"/>
                    <a:pt x="54" y="1"/>
                  </a:cubicBezTo>
                  <a:cubicBezTo>
                    <a:pt x="58" y="2"/>
                    <a:pt x="61" y="3"/>
                    <a:pt x="59" y="9"/>
                  </a:cubicBezTo>
                  <a:cubicBezTo>
                    <a:pt x="57" y="12"/>
                    <a:pt x="55" y="13"/>
                    <a:pt x="51" y="13"/>
                  </a:cubicBezTo>
                  <a:cubicBezTo>
                    <a:pt x="45" y="15"/>
                    <a:pt x="38" y="17"/>
                    <a:pt x="34" y="22"/>
                  </a:cubicBezTo>
                  <a:cubicBezTo>
                    <a:pt x="36" y="19"/>
                    <a:pt x="39" y="18"/>
                    <a:pt x="42" y="18"/>
                  </a:cubicBezTo>
                  <a:cubicBezTo>
                    <a:pt x="47" y="18"/>
                    <a:pt x="49" y="20"/>
                    <a:pt x="50" y="24"/>
                  </a:cubicBezTo>
                  <a:cubicBezTo>
                    <a:pt x="50" y="28"/>
                    <a:pt x="49" y="30"/>
                    <a:pt x="45" y="31"/>
                  </a:cubicBezTo>
                  <a:cubicBezTo>
                    <a:pt x="38" y="33"/>
                    <a:pt x="32" y="35"/>
                    <a:pt x="26" y="40"/>
                  </a:cubicBezTo>
                  <a:cubicBezTo>
                    <a:pt x="33" y="34"/>
                    <a:pt x="42" y="33"/>
                    <a:pt x="50" y="30"/>
                  </a:cubicBezTo>
                  <a:cubicBezTo>
                    <a:pt x="54" y="28"/>
                    <a:pt x="57" y="30"/>
                    <a:pt x="58" y="33"/>
                  </a:cubicBezTo>
                  <a:cubicBezTo>
                    <a:pt x="59" y="39"/>
                    <a:pt x="54" y="40"/>
                    <a:pt x="50" y="42"/>
                  </a:cubicBezTo>
                  <a:cubicBezTo>
                    <a:pt x="44" y="45"/>
                    <a:pt x="37" y="47"/>
                    <a:pt x="30" y="53"/>
                  </a:cubicBezTo>
                  <a:cubicBezTo>
                    <a:pt x="37" y="52"/>
                    <a:pt x="41" y="48"/>
                    <a:pt x="46" y="48"/>
                  </a:cubicBezTo>
                  <a:cubicBezTo>
                    <a:pt x="50" y="47"/>
                    <a:pt x="55" y="47"/>
                    <a:pt x="56" y="52"/>
                  </a:cubicBezTo>
                  <a:cubicBezTo>
                    <a:pt x="58" y="56"/>
                    <a:pt x="54" y="59"/>
                    <a:pt x="50" y="60"/>
                  </a:cubicBezTo>
                  <a:cubicBezTo>
                    <a:pt x="43" y="64"/>
                    <a:pt x="36" y="68"/>
                    <a:pt x="30" y="72"/>
                  </a:cubicBezTo>
                  <a:cubicBezTo>
                    <a:pt x="33" y="70"/>
                    <a:pt x="37" y="68"/>
                    <a:pt x="42" y="69"/>
                  </a:cubicBezTo>
                  <a:cubicBezTo>
                    <a:pt x="45" y="69"/>
                    <a:pt x="48" y="71"/>
                    <a:pt x="49" y="74"/>
                  </a:cubicBezTo>
                  <a:cubicBezTo>
                    <a:pt x="49" y="78"/>
                    <a:pt x="47" y="80"/>
                    <a:pt x="44" y="81"/>
                  </a:cubicBezTo>
                  <a:cubicBezTo>
                    <a:pt x="39" y="83"/>
                    <a:pt x="34" y="85"/>
                    <a:pt x="30" y="88"/>
                  </a:cubicBezTo>
                  <a:cubicBezTo>
                    <a:pt x="34" y="85"/>
                    <a:pt x="39" y="84"/>
                    <a:pt x="42" y="91"/>
                  </a:cubicBezTo>
                  <a:cubicBezTo>
                    <a:pt x="43" y="95"/>
                    <a:pt x="40" y="99"/>
                    <a:pt x="35" y="99"/>
                  </a:cubicBezTo>
                  <a:cubicBezTo>
                    <a:pt x="31" y="99"/>
                    <a:pt x="29" y="103"/>
                    <a:pt x="26" y="103"/>
                  </a:cubicBezTo>
                  <a:cubicBezTo>
                    <a:pt x="26" y="103"/>
                    <a:pt x="27" y="102"/>
                    <a:pt x="29" y="102"/>
                  </a:cubicBezTo>
                  <a:cubicBezTo>
                    <a:pt x="33" y="100"/>
                    <a:pt x="37" y="99"/>
                    <a:pt x="40" y="103"/>
                  </a:cubicBezTo>
                  <a:cubicBezTo>
                    <a:pt x="43" y="108"/>
                    <a:pt x="38" y="111"/>
                    <a:pt x="35" y="113"/>
                  </a:cubicBezTo>
                  <a:cubicBezTo>
                    <a:pt x="28" y="116"/>
                    <a:pt x="22" y="122"/>
                    <a:pt x="15" y="124"/>
                  </a:cubicBezTo>
                  <a:cubicBezTo>
                    <a:pt x="11" y="123"/>
                    <a:pt x="9" y="129"/>
                    <a:pt x="6" y="127"/>
                  </a:cubicBezTo>
                  <a:close/>
                </a:path>
              </a:pathLst>
            </a:custGeom>
            <a:solidFill>
              <a:srgbClr val="CE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9" name="Freeform 58"/>
            <p:cNvSpPr/>
            <p:nvPr/>
          </p:nvSpPr>
          <p:spPr bwMode="auto">
            <a:xfrm>
              <a:off x="6526" y="501"/>
              <a:ext cx="234" cy="136"/>
            </a:xfrm>
            <a:custGeom>
              <a:avLst/>
              <a:gdLst>
                <a:gd name="T0" fmla="*/ 124 w 156"/>
                <a:gd name="T1" fmla="*/ 85 h 91"/>
                <a:gd name="T2" fmla="*/ 120 w 156"/>
                <a:gd name="T3" fmla="*/ 73 h 91"/>
                <a:gd name="T4" fmla="*/ 110 w 156"/>
                <a:gd name="T5" fmla="*/ 40 h 91"/>
                <a:gd name="T6" fmla="*/ 95 w 156"/>
                <a:gd name="T7" fmla="*/ 13 h 91"/>
                <a:gd name="T8" fmla="*/ 79 w 156"/>
                <a:gd name="T9" fmla="*/ 13 h 91"/>
                <a:gd name="T10" fmla="*/ 66 w 156"/>
                <a:gd name="T11" fmla="*/ 23 h 91"/>
                <a:gd name="T12" fmla="*/ 56 w 156"/>
                <a:gd name="T13" fmla="*/ 25 h 91"/>
                <a:gd name="T14" fmla="*/ 46 w 156"/>
                <a:gd name="T15" fmla="*/ 26 h 91"/>
                <a:gd name="T16" fmla="*/ 22 w 156"/>
                <a:gd name="T17" fmla="*/ 63 h 91"/>
                <a:gd name="T18" fmla="*/ 17 w 156"/>
                <a:gd name="T19" fmla="*/ 85 h 91"/>
                <a:gd name="T20" fmla="*/ 10 w 156"/>
                <a:gd name="T21" fmla="*/ 90 h 91"/>
                <a:gd name="T22" fmla="*/ 0 w 156"/>
                <a:gd name="T23" fmla="*/ 90 h 91"/>
                <a:gd name="T24" fmla="*/ 43 w 156"/>
                <a:gd name="T25" fmla="*/ 18 h 91"/>
                <a:gd name="T26" fmla="*/ 43 w 156"/>
                <a:gd name="T27" fmla="*/ 16 h 91"/>
                <a:gd name="T28" fmla="*/ 61 w 156"/>
                <a:gd name="T29" fmla="*/ 5 h 91"/>
                <a:gd name="T30" fmla="*/ 108 w 156"/>
                <a:gd name="T31" fmla="*/ 6 h 91"/>
                <a:gd name="T32" fmla="*/ 144 w 156"/>
                <a:gd name="T33" fmla="*/ 26 h 91"/>
                <a:gd name="T34" fmla="*/ 152 w 156"/>
                <a:gd name="T35" fmla="*/ 64 h 91"/>
                <a:gd name="T36" fmla="*/ 140 w 156"/>
                <a:gd name="T37" fmla="*/ 71 h 91"/>
                <a:gd name="T38" fmla="*/ 138 w 156"/>
                <a:gd name="T39" fmla="*/ 51 h 91"/>
                <a:gd name="T40" fmla="*/ 129 w 156"/>
                <a:gd name="T41" fmla="*/ 85 h 91"/>
                <a:gd name="T42" fmla="*/ 126 w 156"/>
                <a:gd name="T43" fmla="*/ 91 h 91"/>
                <a:gd name="T44" fmla="*/ 123 w 156"/>
                <a:gd name="T45" fmla="*/ 90 h 91"/>
                <a:gd name="T46" fmla="*/ 124 w 156"/>
                <a:gd name="T47" fmla="*/ 8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6" h="91">
                  <a:moveTo>
                    <a:pt x="124" y="85"/>
                  </a:moveTo>
                  <a:cubicBezTo>
                    <a:pt x="124" y="81"/>
                    <a:pt x="123" y="77"/>
                    <a:pt x="120" y="73"/>
                  </a:cubicBezTo>
                  <a:cubicBezTo>
                    <a:pt x="113" y="63"/>
                    <a:pt x="109" y="53"/>
                    <a:pt x="110" y="40"/>
                  </a:cubicBezTo>
                  <a:cubicBezTo>
                    <a:pt x="111" y="29"/>
                    <a:pt x="106" y="19"/>
                    <a:pt x="95" y="13"/>
                  </a:cubicBezTo>
                  <a:cubicBezTo>
                    <a:pt x="90" y="10"/>
                    <a:pt x="85" y="9"/>
                    <a:pt x="79" y="13"/>
                  </a:cubicBezTo>
                  <a:cubicBezTo>
                    <a:pt x="74" y="16"/>
                    <a:pt x="70" y="19"/>
                    <a:pt x="66" y="23"/>
                  </a:cubicBezTo>
                  <a:cubicBezTo>
                    <a:pt x="63" y="27"/>
                    <a:pt x="60" y="28"/>
                    <a:pt x="56" y="25"/>
                  </a:cubicBezTo>
                  <a:cubicBezTo>
                    <a:pt x="52" y="23"/>
                    <a:pt x="49" y="24"/>
                    <a:pt x="46" y="26"/>
                  </a:cubicBezTo>
                  <a:cubicBezTo>
                    <a:pt x="30" y="33"/>
                    <a:pt x="26" y="48"/>
                    <a:pt x="22" y="63"/>
                  </a:cubicBezTo>
                  <a:cubicBezTo>
                    <a:pt x="21" y="71"/>
                    <a:pt x="18" y="78"/>
                    <a:pt x="17" y="85"/>
                  </a:cubicBezTo>
                  <a:cubicBezTo>
                    <a:pt x="16" y="89"/>
                    <a:pt x="14" y="90"/>
                    <a:pt x="10" y="90"/>
                  </a:cubicBezTo>
                  <a:cubicBezTo>
                    <a:pt x="7" y="90"/>
                    <a:pt x="4" y="90"/>
                    <a:pt x="0" y="90"/>
                  </a:cubicBezTo>
                  <a:cubicBezTo>
                    <a:pt x="9" y="63"/>
                    <a:pt x="20" y="37"/>
                    <a:pt x="43" y="18"/>
                  </a:cubicBezTo>
                  <a:cubicBezTo>
                    <a:pt x="43" y="17"/>
                    <a:pt x="43" y="17"/>
                    <a:pt x="43" y="16"/>
                  </a:cubicBezTo>
                  <a:cubicBezTo>
                    <a:pt x="47" y="9"/>
                    <a:pt x="54" y="6"/>
                    <a:pt x="61" y="5"/>
                  </a:cubicBezTo>
                  <a:cubicBezTo>
                    <a:pt x="77" y="2"/>
                    <a:pt x="93" y="0"/>
                    <a:pt x="108" y="6"/>
                  </a:cubicBezTo>
                  <a:cubicBezTo>
                    <a:pt x="121" y="11"/>
                    <a:pt x="133" y="18"/>
                    <a:pt x="144" y="26"/>
                  </a:cubicBezTo>
                  <a:cubicBezTo>
                    <a:pt x="152" y="35"/>
                    <a:pt x="156" y="54"/>
                    <a:pt x="152" y="64"/>
                  </a:cubicBezTo>
                  <a:cubicBezTo>
                    <a:pt x="150" y="69"/>
                    <a:pt x="146" y="71"/>
                    <a:pt x="140" y="71"/>
                  </a:cubicBezTo>
                  <a:cubicBezTo>
                    <a:pt x="131" y="65"/>
                    <a:pt x="137" y="57"/>
                    <a:pt x="138" y="51"/>
                  </a:cubicBezTo>
                  <a:cubicBezTo>
                    <a:pt x="133" y="61"/>
                    <a:pt x="130" y="73"/>
                    <a:pt x="129" y="85"/>
                  </a:cubicBezTo>
                  <a:cubicBezTo>
                    <a:pt x="129" y="87"/>
                    <a:pt x="128" y="90"/>
                    <a:pt x="126" y="91"/>
                  </a:cubicBezTo>
                  <a:cubicBezTo>
                    <a:pt x="125" y="91"/>
                    <a:pt x="124" y="91"/>
                    <a:pt x="123" y="90"/>
                  </a:cubicBezTo>
                  <a:cubicBezTo>
                    <a:pt x="122" y="88"/>
                    <a:pt x="122" y="87"/>
                    <a:pt x="124" y="85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0" name="Freeform 59"/>
            <p:cNvSpPr/>
            <p:nvPr/>
          </p:nvSpPr>
          <p:spPr bwMode="auto">
            <a:xfrm>
              <a:off x="7793" y="1641"/>
              <a:ext cx="140" cy="184"/>
            </a:xfrm>
            <a:custGeom>
              <a:avLst/>
              <a:gdLst>
                <a:gd name="T0" fmla="*/ 93 w 93"/>
                <a:gd name="T1" fmla="*/ 3 h 123"/>
                <a:gd name="T2" fmla="*/ 93 w 93"/>
                <a:gd name="T3" fmla="*/ 66 h 123"/>
                <a:gd name="T4" fmla="*/ 84 w 93"/>
                <a:gd name="T5" fmla="*/ 75 h 123"/>
                <a:gd name="T6" fmla="*/ 72 w 93"/>
                <a:gd name="T7" fmla="*/ 91 h 123"/>
                <a:gd name="T8" fmla="*/ 62 w 93"/>
                <a:gd name="T9" fmla="*/ 101 h 123"/>
                <a:gd name="T10" fmla="*/ 55 w 93"/>
                <a:gd name="T11" fmla="*/ 102 h 123"/>
                <a:gd name="T12" fmla="*/ 40 w 93"/>
                <a:gd name="T13" fmla="*/ 104 h 123"/>
                <a:gd name="T14" fmla="*/ 14 w 93"/>
                <a:gd name="T15" fmla="*/ 120 h 123"/>
                <a:gd name="T16" fmla="*/ 3 w 93"/>
                <a:gd name="T17" fmla="*/ 117 h 123"/>
                <a:gd name="T18" fmla="*/ 3 w 93"/>
                <a:gd name="T19" fmla="*/ 102 h 123"/>
                <a:gd name="T20" fmla="*/ 6 w 93"/>
                <a:gd name="T21" fmla="*/ 95 h 123"/>
                <a:gd name="T22" fmla="*/ 18 w 93"/>
                <a:gd name="T23" fmla="*/ 69 h 123"/>
                <a:gd name="T24" fmla="*/ 26 w 93"/>
                <a:gd name="T25" fmla="*/ 69 h 123"/>
                <a:gd name="T26" fmla="*/ 28 w 93"/>
                <a:gd name="T27" fmla="*/ 72 h 123"/>
                <a:gd name="T28" fmla="*/ 28 w 93"/>
                <a:gd name="T29" fmla="*/ 75 h 123"/>
                <a:gd name="T30" fmla="*/ 27 w 93"/>
                <a:gd name="T31" fmla="*/ 78 h 123"/>
                <a:gd name="T32" fmla="*/ 26 w 93"/>
                <a:gd name="T33" fmla="*/ 80 h 123"/>
                <a:gd name="T34" fmla="*/ 25 w 93"/>
                <a:gd name="T35" fmla="*/ 82 h 123"/>
                <a:gd name="T36" fmla="*/ 25 w 93"/>
                <a:gd name="T37" fmla="*/ 82 h 123"/>
                <a:gd name="T38" fmla="*/ 25 w 93"/>
                <a:gd name="T39" fmla="*/ 83 h 123"/>
                <a:gd name="T40" fmla="*/ 25 w 93"/>
                <a:gd name="T41" fmla="*/ 84 h 123"/>
                <a:gd name="T42" fmla="*/ 24 w 93"/>
                <a:gd name="T43" fmla="*/ 87 h 123"/>
                <a:gd name="T44" fmla="*/ 23 w 93"/>
                <a:gd name="T45" fmla="*/ 89 h 123"/>
                <a:gd name="T46" fmla="*/ 22 w 93"/>
                <a:gd name="T47" fmla="*/ 92 h 123"/>
                <a:gd name="T48" fmla="*/ 25 w 93"/>
                <a:gd name="T49" fmla="*/ 95 h 123"/>
                <a:gd name="T50" fmla="*/ 51 w 93"/>
                <a:gd name="T51" fmla="*/ 88 h 123"/>
                <a:gd name="T52" fmla="*/ 67 w 93"/>
                <a:gd name="T53" fmla="*/ 74 h 123"/>
                <a:gd name="T54" fmla="*/ 64 w 93"/>
                <a:gd name="T55" fmla="*/ 66 h 123"/>
                <a:gd name="T56" fmla="*/ 58 w 93"/>
                <a:gd name="T57" fmla="*/ 65 h 123"/>
                <a:gd name="T58" fmla="*/ 50 w 93"/>
                <a:gd name="T59" fmla="*/ 61 h 123"/>
                <a:gd name="T60" fmla="*/ 57 w 93"/>
                <a:gd name="T61" fmla="*/ 53 h 123"/>
                <a:gd name="T62" fmla="*/ 65 w 93"/>
                <a:gd name="T63" fmla="*/ 50 h 123"/>
                <a:gd name="T64" fmla="*/ 42 w 93"/>
                <a:gd name="T65" fmla="*/ 32 h 123"/>
                <a:gd name="T66" fmla="*/ 34 w 93"/>
                <a:gd name="T67" fmla="*/ 26 h 123"/>
                <a:gd name="T68" fmla="*/ 38 w 93"/>
                <a:gd name="T69" fmla="*/ 18 h 123"/>
                <a:gd name="T70" fmla="*/ 42 w 93"/>
                <a:gd name="T71" fmla="*/ 15 h 123"/>
                <a:gd name="T72" fmla="*/ 47 w 93"/>
                <a:gd name="T73" fmla="*/ 13 h 123"/>
                <a:gd name="T74" fmla="*/ 58 w 93"/>
                <a:gd name="T75" fmla="*/ 11 h 123"/>
                <a:gd name="T76" fmla="*/ 79 w 93"/>
                <a:gd name="T77" fmla="*/ 7 h 123"/>
                <a:gd name="T78" fmla="*/ 93 w 93"/>
                <a:gd name="T7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123">
                  <a:moveTo>
                    <a:pt x="93" y="3"/>
                  </a:moveTo>
                  <a:cubicBezTo>
                    <a:pt x="93" y="24"/>
                    <a:pt x="93" y="45"/>
                    <a:pt x="93" y="66"/>
                  </a:cubicBezTo>
                  <a:cubicBezTo>
                    <a:pt x="91" y="70"/>
                    <a:pt x="88" y="73"/>
                    <a:pt x="84" y="75"/>
                  </a:cubicBezTo>
                  <a:cubicBezTo>
                    <a:pt x="78" y="79"/>
                    <a:pt x="77" y="86"/>
                    <a:pt x="72" y="91"/>
                  </a:cubicBezTo>
                  <a:cubicBezTo>
                    <a:pt x="69" y="95"/>
                    <a:pt x="66" y="98"/>
                    <a:pt x="62" y="101"/>
                  </a:cubicBezTo>
                  <a:cubicBezTo>
                    <a:pt x="60" y="103"/>
                    <a:pt x="57" y="104"/>
                    <a:pt x="55" y="102"/>
                  </a:cubicBezTo>
                  <a:cubicBezTo>
                    <a:pt x="49" y="98"/>
                    <a:pt x="44" y="100"/>
                    <a:pt x="40" y="104"/>
                  </a:cubicBezTo>
                  <a:cubicBezTo>
                    <a:pt x="33" y="112"/>
                    <a:pt x="22" y="114"/>
                    <a:pt x="14" y="120"/>
                  </a:cubicBezTo>
                  <a:cubicBezTo>
                    <a:pt x="9" y="123"/>
                    <a:pt x="5" y="122"/>
                    <a:pt x="3" y="117"/>
                  </a:cubicBezTo>
                  <a:cubicBezTo>
                    <a:pt x="8" y="112"/>
                    <a:pt x="0" y="107"/>
                    <a:pt x="3" y="102"/>
                  </a:cubicBezTo>
                  <a:cubicBezTo>
                    <a:pt x="5" y="100"/>
                    <a:pt x="6" y="97"/>
                    <a:pt x="6" y="95"/>
                  </a:cubicBezTo>
                  <a:cubicBezTo>
                    <a:pt x="12" y="87"/>
                    <a:pt x="13" y="77"/>
                    <a:pt x="18" y="69"/>
                  </a:cubicBezTo>
                  <a:cubicBezTo>
                    <a:pt x="21" y="68"/>
                    <a:pt x="23" y="68"/>
                    <a:pt x="26" y="69"/>
                  </a:cubicBezTo>
                  <a:cubicBezTo>
                    <a:pt x="27" y="70"/>
                    <a:pt x="28" y="71"/>
                    <a:pt x="28" y="72"/>
                  </a:cubicBezTo>
                  <a:cubicBezTo>
                    <a:pt x="28" y="73"/>
                    <a:pt x="28" y="74"/>
                    <a:pt x="28" y="75"/>
                  </a:cubicBezTo>
                  <a:cubicBezTo>
                    <a:pt x="28" y="76"/>
                    <a:pt x="28" y="77"/>
                    <a:pt x="27" y="78"/>
                  </a:cubicBezTo>
                  <a:cubicBezTo>
                    <a:pt x="27" y="79"/>
                    <a:pt x="26" y="79"/>
                    <a:pt x="26" y="80"/>
                  </a:cubicBezTo>
                  <a:cubicBezTo>
                    <a:pt x="26" y="80"/>
                    <a:pt x="26" y="81"/>
                    <a:pt x="25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3"/>
                    <a:pt x="25" y="83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5"/>
                    <a:pt x="25" y="86"/>
                    <a:pt x="24" y="87"/>
                  </a:cubicBezTo>
                  <a:cubicBezTo>
                    <a:pt x="24" y="88"/>
                    <a:pt x="24" y="89"/>
                    <a:pt x="23" y="89"/>
                  </a:cubicBezTo>
                  <a:cubicBezTo>
                    <a:pt x="23" y="90"/>
                    <a:pt x="22" y="91"/>
                    <a:pt x="22" y="92"/>
                  </a:cubicBezTo>
                  <a:cubicBezTo>
                    <a:pt x="21" y="95"/>
                    <a:pt x="23" y="94"/>
                    <a:pt x="25" y="95"/>
                  </a:cubicBezTo>
                  <a:cubicBezTo>
                    <a:pt x="35" y="97"/>
                    <a:pt x="41" y="88"/>
                    <a:pt x="51" y="88"/>
                  </a:cubicBezTo>
                  <a:cubicBezTo>
                    <a:pt x="59" y="87"/>
                    <a:pt x="63" y="80"/>
                    <a:pt x="67" y="74"/>
                  </a:cubicBezTo>
                  <a:cubicBezTo>
                    <a:pt x="70" y="70"/>
                    <a:pt x="69" y="67"/>
                    <a:pt x="64" y="66"/>
                  </a:cubicBezTo>
                  <a:cubicBezTo>
                    <a:pt x="62" y="66"/>
                    <a:pt x="60" y="65"/>
                    <a:pt x="58" y="65"/>
                  </a:cubicBezTo>
                  <a:cubicBezTo>
                    <a:pt x="55" y="65"/>
                    <a:pt x="51" y="65"/>
                    <a:pt x="50" y="61"/>
                  </a:cubicBezTo>
                  <a:cubicBezTo>
                    <a:pt x="49" y="57"/>
                    <a:pt x="53" y="55"/>
                    <a:pt x="57" y="53"/>
                  </a:cubicBezTo>
                  <a:cubicBezTo>
                    <a:pt x="59" y="52"/>
                    <a:pt x="63" y="53"/>
                    <a:pt x="65" y="50"/>
                  </a:cubicBezTo>
                  <a:cubicBezTo>
                    <a:pt x="58" y="43"/>
                    <a:pt x="51" y="36"/>
                    <a:pt x="42" y="32"/>
                  </a:cubicBezTo>
                  <a:cubicBezTo>
                    <a:pt x="38" y="31"/>
                    <a:pt x="35" y="30"/>
                    <a:pt x="34" y="26"/>
                  </a:cubicBezTo>
                  <a:cubicBezTo>
                    <a:pt x="33" y="22"/>
                    <a:pt x="35" y="20"/>
                    <a:pt x="38" y="18"/>
                  </a:cubicBezTo>
                  <a:cubicBezTo>
                    <a:pt x="40" y="17"/>
                    <a:pt x="41" y="16"/>
                    <a:pt x="42" y="15"/>
                  </a:cubicBezTo>
                  <a:cubicBezTo>
                    <a:pt x="43" y="14"/>
                    <a:pt x="45" y="14"/>
                    <a:pt x="47" y="13"/>
                  </a:cubicBezTo>
                  <a:cubicBezTo>
                    <a:pt x="51" y="12"/>
                    <a:pt x="55" y="12"/>
                    <a:pt x="58" y="11"/>
                  </a:cubicBezTo>
                  <a:cubicBezTo>
                    <a:pt x="65" y="10"/>
                    <a:pt x="72" y="7"/>
                    <a:pt x="79" y="7"/>
                  </a:cubicBezTo>
                  <a:cubicBezTo>
                    <a:pt x="85" y="8"/>
                    <a:pt x="87" y="0"/>
                    <a:pt x="93" y="3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1" name="Freeform 60"/>
            <p:cNvSpPr/>
            <p:nvPr/>
          </p:nvSpPr>
          <p:spPr bwMode="auto">
            <a:xfrm>
              <a:off x="7423" y="3862"/>
              <a:ext cx="195" cy="154"/>
            </a:xfrm>
            <a:custGeom>
              <a:avLst/>
              <a:gdLst>
                <a:gd name="T0" fmla="*/ 79 w 130"/>
                <a:gd name="T1" fmla="*/ 8 h 103"/>
                <a:gd name="T2" fmla="*/ 129 w 130"/>
                <a:gd name="T3" fmla="*/ 6 h 103"/>
                <a:gd name="T4" fmla="*/ 124 w 130"/>
                <a:gd name="T5" fmla="*/ 13 h 103"/>
                <a:gd name="T6" fmla="*/ 97 w 130"/>
                <a:gd name="T7" fmla="*/ 26 h 103"/>
                <a:gd name="T8" fmla="*/ 89 w 130"/>
                <a:gd name="T9" fmla="*/ 28 h 103"/>
                <a:gd name="T10" fmla="*/ 71 w 130"/>
                <a:gd name="T11" fmla="*/ 34 h 103"/>
                <a:gd name="T12" fmla="*/ 36 w 130"/>
                <a:gd name="T13" fmla="*/ 60 h 103"/>
                <a:gd name="T14" fmla="*/ 40 w 130"/>
                <a:gd name="T15" fmla="*/ 78 h 103"/>
                <a:gd name="T16" fmla="*/ 57 w 130"/>
                <a:gd name="T17" fmla="*/ 78 h 103"/>
                <a:gd name="T18" fmla="*/ 68 w 130"/>
                <a:gd name="T19" fmla="*/ 68 h 103"/>
                <a:gd name="T20" fmla="*/ 114 w 130"/>
                <a:gd name="T21" fmla="*/ 40 h 103"/>
                <a:gd name="T22" fmla="*/ 125 w 130"/>
                <a:gd name="T23" fmla="*/ 38 h 103"/>
                <a:gd name="T24" fmla="*/ 123 w 130"/>
                <a:gd name="T25" fmla="*/ 47 h 103"/>
                <a:gd name="T26" fmla="*/ 100 w 130"/>
                <a:gd name="T27" fmla="*/ 68 h 103"/>
                <a:gd name="T28" fmla="*/ 94 w 130"/>
                <a:gd name="T29" fmla="*/ 75 h 103"/>
                <a:gd name="T30" fmla="*/ 71 w 130"/>
                <a:gd name="T31" fmla="*/ 86 h 103"/>
                <a:gd name="T32" fmla="*/ 53 w 130"/>
                <a:gd name="T33" fmla="*/ 95 h 103"/>
                <a:gd name="T34" fmla="*/ 20 w 130"/>
                <a:gd name="T35" fmla="*/ 90 h 103"/>
                <a:gd name="T36" fmla="*/ 9 w 130"/>
                <a:gd name="T37" fmla="*/ 78 h 103"/>
                <a:gd name="T38" fmla="*/ 13 w 130"/>
                <a:gd name="T39" fmla="*/ 53 h 103"/>
                <a:gd name="T40" fmla="*/ 25 w 130"/>
                <a:gd name="T41" fmla="*/ 41 h 103"/>
                <a:gd name="T42" fmla="*/ 38 w 130"/>
                <a:gd name="T43" fmla="*/ 31 h 103"/>
                <a:gd name="T44" fmla="*/ 49 w 130"/>
                <a:gd name="T45" fmla="*/ 24 h 103"/>
                <a:gd name="T46" fmla="*/ 61 w 130"/>
                <a:gd name="T47" fmla="*/ 16 h 103"/>
                <a:gd name="T48" fmla="*/ 74 w 130"/>
                <a:gd name="T49" fmla="*/ 9 h 103"/>
                <a:gd name="T50" fmla="*/ 76 w 130"/>
                <a:gd name="T51" fmla="*/ 7 h 103"/>
                <a:gd name="T52" fmla="*/ 79 w 130"/>
                <a:gd name="T53" fmla="*/ 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0" h="103">
                  <a:moveTo>
                    <a:pt x="79" y="8"/>
                  </a:moveTo>
                  <a:cubicBezTo>
                    <a:pt x="95" y="0"/>
                    <a:pt x="112" y="3"/>
                    <a:pt x="129" y="6"/>
                  </a:cubicBezTo>
                  <a:cubicBezTo>
                    <a:pt x="130" y="10"/>
                    <a:pt x="126" y="11"/>
                    <a:pt x="124" y="13"/>
                  </a:cubicBezTo>
                  <a:cubicBezTo>
                    <a:pt x="114" y="17"/>
                    <a:pt x="106" y="22"/>
                    <a:pt x="97" y="26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2" y="27"/>
                    <a:pt x="76" y="30"/>
                    <a:pt x="71" y="34"/>
                  </a:cubicBezTo>
                  <a:cubicBezTo>
                    <a:pt x="60" y="43"/>
                    <a:pt x="45" y="47"/>
                    <a:pt x="36" y="60"/>
                  </a:cubicBezTo>
                  <a:cubicBezTo>
                    <a:pt x="28" y="71"/>
                    <a:pt x="27" y="73"/>
                    <a:pt x="40" y="78"/>
                  </a:cubicBezTo>
                  <a:cubicBezTo>
                    <a:pt x="46" y="81"/>
                    <a:pt x="52" y="84"/>
                    <a:pt x="57" y="78"/>
                  </a:cubicBezTo>
                  <a:cubicBezTo>
                    <a:pt x="61" y="75"/>
                    <a:pt x="63" y="70"/>
                    <a:pt x="68" y="68"/>
                  </a:cubicBezTo>
                  <a:cubicBezTo>
                    <a:pt x="86" y="64"/>
                    <a:pt x="98" y="49"/>
                    <a:pt x="114" y="40"/>
                  </a:cubicBezTo>
                  <a:cubicBezTo>
                    <a:pt x="117" y="38"/>
                    <a:pt x="120" y="35"/>
                    <a:pt x="125" y="38"/>
                  </a:cubicBezTo>
                  <a:cubicBezTo>
                    <a:pt x="127" y="41"/>
                    <a:pt x="125" y="44"/>
                    <a:pt x="123" y="47"/>
                  </a:cubicBezTo>
                  <a:cubicBezTo>
                    <a:pt x="116" y="55"/>
                    <a:pt x="110" y="64"/>
                    <a:pt x="100" y="68"/>
                  </a:cubicBezTo>
                  <a:cubicBezTo>
                    <a:pt x="97" y="70"/>
                    <a:pt x="96" y="73"/>
                    <a:pt x="94" y="75"/>
                  </a:cubicBezTo>
                  <a:cubicBezTo>
                    <a:pt x="89" y="83"/>
                    <a:pt x="79" y="81"/>
                    <a:pt x="71" y="86"/>
                  </a:cubicBezTo>
                  <a:cubicBezTo>
                    <a:pt x="65" y="89"/>
                    <a:pt x="59" y="92"/>
                    <a:pt x="53" y="95"/>
                  </a:cubicBezTo>
                  <a:cubicBezTo>
                    <a:pt x="40" y="103"/>
                    <a:pt x="30" y="101"/>
                    <a:pt x="20" y="90"/>
                  </a:cubicBezTo>
                  <a:cubicBezTo>
                    <a:pt x="17" y="86"/>
                    <a:pt x="12" y="82"/>
                    <a:pt x="9" y="78"/>
                  </a:cubicBezTo>
                  <a:cubicBezTo>
                    <a:pt x="0" y="70"/>
                    <a:pt x="2" y="58"/>
                    <a:pt x="13" y="53"/>
                  </a:cubicBezTo>
                  <a:cubicBezTo>
                    <a:pt x="19" y="51"/>
                    <a:pt x="23" y="47"/>
                    <a:pt x="25" y="41"/>
                  </a:cubicBezTo>
                  <a:cubicBezTo>
                    <a:pt x="27" y="35"/>
                    <a:pt x="32" y="31"/>
                    <a:pt x="38" y="31"/>
                  </a:cubicBezTo>
                  <a:cubicBezTo>
                    <a:pt x="43" y="31"/>
                    <a:pt x="46" y="29"/>
                    <a:pt x="49" y="24"/>
                  </a:cubicBezTo>
                  <a:cubicBezTo>
                    <a:pt x="51" y="20"/>
                    <a:pt x="55" y="16"/>
                    <a:pt x="61" y="16"/>
                  </a:cubicBezTo>
                  <a:cubicBezTo>
                    <a:pt x="67" y="17"/>
                    <a:pt x="71" y="14"/>
                    <a:pt x="74" y="9"/>
                  </a:cubicBezTo>
                  <a:cubicBezTo>
                    <a:pt x="74" y="8"/>
                    <a:pt x="75" y="8"/>
                    <a:pt x="76" y="7"/>
                  </a:cubicBezTo>
                  <a:cubicBezTo>
                    <a:pt x="77" y="7"/>
                    <a:pt x="78" y="7"/>
                    <a:pt x="79" y="8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2" name="Freeform 61"/>
            <p:cNvSpPr/>
            <p:nvPr/>
          </p:nvSpPr>
          <p:spPr bwMode="auto">
            <a:xfrm>
              <a:off x="5984" y="3115"/>
              <a:ext cx="255" cy="461"/>
            </a:xfrm>
            <a:custGeom>
              <a:avLst/>
              <a:gdLst>
                <a:gd name="T0" fmla="*/ 170 w 170"/>
                <a:gd name="T1" fmla="*/ 5 h 307"/>
                <a:gd name="T2" fmla="*/ 145 w 170"/>
                <a:gd name="T3" fmla="*/ 22 h 307"/>
                <a:gd name="T4" fmla="*/ 142 w 170"/>
                <a:gd name="T5" fmla="*/ 24 h 307"/>
                <a:gd name="T6" fmla="*/ 129 w 170"/>
                <a:gd name="T7" fmla="*/ 40 h 307"/>
                <a:gd name="T8" fmla="*/ 113 w 170"/>
                <a:gd name="T9" fmla="*/ 59 h 307"/>
                <a:gd name="T10" fmla="*/ 91 w 170"/>
                <a:gd name="T11" fmla="*/ 74 h 307"/>
                <a:gd name="T12" fmla="*/ 81 w 170"/>
                <a:gd name="T13" fmla="*/ 79 h 307"/>
                <a:gd name="T14" fmla="*/ 61 w 170"/>
                <a:gd name="T15" fmla="*/ 91 h 307"/>
                <a:gd name="T16" fmla="*/ 25 w 170"/>
                <a:gd name="T17" fmla="*/ 122 h 307"/>
                <a:gd name="T18" fmla="*/ 26 w 170"/>
                <a:gd name="T19" fmla="*/ 145 h 307"/>
                <a:gd name="T20" fmla="*/ 27 w 170"/>
                <a:gd name="T21" fmla="*/ 154 h 307"/>
                <a:gd name="T22" fmla="*/ 21 w 170"/>
                <a:gd name="T23" fmla="*/ 179 h 307"/>
                <a:gd name="T24" fmla="*/ 20 w 170"/>
                <a:gd name="T25" fmla="*/ 187 h 307"/>
                <a:gd name="T26" fmla="*/ 24 w 170"/>
                <a:gd name="T27" fmla="*/ 195 h 307"/>
                <a:gd name="T28" fmla="*/ 35 w 170"/>
                <a:gd name="T29" fmla="*/ 228 h 307"/>
                <a:gd name="T30" fmla="*/ 40 w 170"/>
                <a:gd name="T31" fmla="*/ 238 h 307"/>
                <a:gd name="T32" fmla="*/ 65 w 170"/>
                <a:gd name="T33" fmla="*/ 284 h 307"/>
                <a:gd name="T34" fmla="*/ 80 w 170"/>
                <a:gd name="T35" fmla="*/ 297 h 307"/>
                <a:gd name="T36" fmla="*/ 83 w 170"/>
                <a:gd name="T37" fmla="*/ 305 h 307"/>
                <a:gd name="T38" fmla="*/ 71 w 170"/>
                <a:gd name="T39" fmla="*/ 301 h 307"/>
                <a:gd name="T40" fmla="*/ 35 w 170"/>
                <a:gd name="T41" fmla="*/ 266 h 307"/>
                <a:gd name="T42" fmla="*/ 13 w 170"/>
                <a:gd name="T43" fmla="*/ 230 h 307"/>
                <a:gd name="T44" fmla="*/ 9 w 170"/>
                <a:gd name="T45" fmla="*/ 208 h 307"/>
                <a:gd name="T46" fmla="*/ 8 w 170"/>
                <a:gd name="T47" fmla="*/ 178 h 307"/>
                <a:gd name="T48" fmla="*/ 48 w 170"/>
                <a:gd name="T49" fmla="*/ 87 h 307"/>
                <a:gd name="T50" fmla="*/ 101 w 170"/>
                <a:gd name="T51" fmla="*/ 58 h 307"/>
                <a:gd name="T52" fmla="*/ 100 w 170"/>
                <a:gd name="T53" fmla="*/ 58 h 307"/>
                <a:gd name="T54" fmla="*/ 103 w 170"/>
                <a:gd name="T55" fmla="*/ 56 h 307"/>
                <a:gd name="T56" fmla="*/ 102 w 170"/>
                <a:gd name="T57" fmla="*/ 56 h 307"/>
                <a:gd name="T58" fmla="*/ 105 w 170"/>
                <a:gd name="T59" fmla="*/ 55 h 307"/>
                <a:gd name="T60" fmla="*/ 123 w 170"/>
                <a:gd name="T61" fmla="*/ 35 h 307"/>
                <a:gd name="T62" fmla="*/ 124 w 170"/>
                <a:gd name="T63" fmla="*/ 33 h 307"/>
                <a:gd name="T64" fmla="*/ 127 w 170"/>
                <a:gd name="T65" fmla="*/ 31 h 307"/>
                <a:gd name="T66" fmla="*/ 129 w 170"/>
                <a:gd name="T67" fmla="*/ 29 h 307"/>
                <a:gd name="T68" fmla="*/ 141 w 170"/>
                <a:gd name="T69" fmla="*/ 18 h 307"/>
                <a:gd name="T70" fmla="*/ 170 w 170"/>
                <a:gd name="T71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" h="307">
                  <a:moveTo>
                    <a:pt x="170" y="5"/>
                  </a:moveTo>
                  <a:cubicBezTo>
                    <a:pt x="162" y="11"/>
                    <a:pt x="154" y="17"/>
                    <a:pt x="145" y="22"/>
                  </a:cubicBezTo>
                  <a:cubicBezTo>
                    <a:pt x="144" y="22"/>
                    <a:pt x="142" y="23"/>
                    <a:pt x="142" y="24"/>
                  </a:cubicBezTo>
                  <a:cubicBezTo>
                    <a:pt x="140" y="31"/>
                    <a:pt x="134" y="35"/>
                    <a:pt x="129" y="40"/>
                  </a:cubicBezTo>
                  <a:cubicBezTo>
                    <a:pt x="124" y="47"/>
                    <a:pt x="118" y="53"/>
                    <a:pt x="113" y="59"/>
                  </a:cubicBezTo>
                  <a:cubicBezTo>
                    <a:pt x="107" y="65"/>
                    <a:pt x="101" y="73"/>
                    <a:pt x="91" y="74"/>
                  </a:cubicBezTo>
                  <a:cubicBezTo>
                    <a:pt x="87" y="74"/>
                    <a:pt x="84" y="77"/>
                    <a:pt x="81" y="79"/>
                  </a:cubicBezTo>
                  <a:cubicBezTo>
                    <a:pt x="75" y="84"/>
                    <a:pt x="68" y="87"/>
                    <a:pt x="61" y="91"/>
                  </a:cubicBezTo>
                  <a:cubicBezTo>
                    <a:pt x="47" y="99"/>
                    <a:pt x="32" y="106"/>
                    <a:pt x="25" y="122"/>
                  </a:cubicBezTo>
                  <a:cubicBezTo>
                    <a:pt x="22" y="130"/>
                    <a:pt x="21" y="137"/>
                    <a:pt x="26" y="145"/>
                  </a:cubicBezTo>
                  <a:cubicBezTo>
                    <a:pt x="28" y="148"/>
                    <a:pt x="29" y="151"/>
                    <a:pt x="27" y="154"/>
                  </a:cubicBezTo>
                  <a:cubicBezTo>
                    <a:pt x="24" y="162"/>
                    <a:pt x="25" y="171"/>
                    <a:pt x="21" y="179"/>
                  </a:cubicBezTo>
                  <a:cubicBezTo>
                    <a:pt x="20" y="181"/>
                    <a:pt x="20" y="184"/>
                    <a:pt x="20" y="187"/>
                  </a:cubicBezTo>
                  <a:cubicBezTo>
                    <a:pt x="23" y="189"/>
                    <a:pt x="24" y="192"/>
                    <a:pt x="24" y="195"/>
                  </a:cubicBezTo>
                  <a:cubicBezTo>
                    <a:pt x="24" y="208"/>
                    <a:pt x="28" y="218"/>
                    <a:pt x="35" y="228"/>
                  </a:cubicBezTo>
                  <a:cubicBezTo>
                    <a:pt x="38" y="231"/>
                    <a:pt x="39" y="235"/>
                    <a:pt x="40" y="238"/>
                  </a:cubicBezTo>
                  <a:cubicBezTo>
                    <a:pt x="45" y="255"/>
                    <a:pt x="55" y="269"/>
                    <a:pt x="65" y="284"/>
                  </a:cubicBezTo>
                  <a:cubicBezTo>
                    <a:pt x="69" y="289"/>
                    <a:pt x="75" y="293"/>
                    <a:pt x="80" y="297"/>
                  </a:cubicBezTo>
                  <a:cubicBezTo>
                    <a:pt x="83" y="299"/>
                    <a:pt x="86" y="301"/>
                    <a:pt x="83" y="305"/>
                  </a:cubicBezTo>
                  <a:cubicBezTo>
                    <a:pt x="78" y="307"/>
                    <a:pt x="75" y="303"/>
                    <a:pt x="71" y="301"/>
                  </a:cubicBezTo>
                  <a:cubicBezTo>
                    <a:pt x="55" y="294"/>
                    <a:pt x="43" y="282"/>
                    <a:pt x="35" y="266"/>
                  </a:cubicBezTo>
                  <a:cubicBezTo>
                    <a:pt x="28" y="254"/>
                    <a:pt x="19" y="243"/>
                    <a:pt x="13" y="230"/>
                  </a:cubicBezTo>
                  <a:cubicBezTo>
                    <a:pt x="9" y="223"/>
                    <a:pt x="7" y="216"/>
                    <a:pt x="9" y="208"/>
                  </a:cubicBezTo>
                  <a:cubicBezTo>
                    <a:pt x="12" y="198"/>
                    <a:pt x="11" y="188"/>
                    <a:pt x="8" y="178"/>
                  </a:cubicBezTo>
                  <a:cubicBezTo>
                    <a:pt x="0" y="152"/>
                    <a:pt x="13" y="102"/>
                    <a:pt x="48" y="87"/>
                  </a:cubicBezTo>
                  <a:cubicBezTo>
                    <a:pt x="67" y="79"/>
                    <a:pt x="83" y="67"/>
                    <a:pt x="101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8"/>
                    <a:pt x="102" y="57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4" y="55"/>
                    <a:pt x="105" y="55"/>
                  </a:cubicBezTo>
                  <a:cubicBezTo>
                    <a:pt x="112" y="49"/>
                    <a:pt x="116" y="41"/>
                    <a:pt x="123" y="35"/>
                  </a:cubicBezTo>
                  <a:cubicBezTo>
                    <a:pt x="123" y="34"/>
                    <a:pt x="124" y="34"/>
                    <a:pt x="124" y="33"/>
                  </a:cubicBezTo>
                  <a:cubicBezTo>
                    <a:pt x="125" y="32"/>
                    <a:pt x="126" y="31"/>
                    <a:pt x="127" y="31"/>
                  </a:cubicBezTo>
                  <a:cubicBezTo>
                    <a:pt x="128" y="30"/>
                    <a:pt x="129" y="30"/>
                    <a:pt x="129" y="29"/>
                  </a:cubicBezTo>
                  <a:cubicBezTo>
                    <a:pt x="135" y="27"/>
                    <a:pt x="137" y="22"/>
                    <a:pt x="141" y="18"/>
                  </a:cubicBezTo>
                  <a:cubicBezTo>
                    <a:pt x="149" y="10"/>
                    <a:pt x="156" y="0"/>
                    <a:pt x="170" y="5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3" name="Freeform 62"/>
            <p:cNvSpPr/>
            <p:nvPr/>
          </p:nvSpPr>
          <p:spPr bwMode="auto">
            <a:xfrm>
              <a:off x="7573" y="3379"/>
              <a:ext cx="309" cy="143"/>
            </a:xfrm>
            <a:custGeom>
              <a:avLst/>
              <a:gdLst>
                <a:gd name="T0" fmla="*/ 176 w 206"/>
                <a:gd name="T1" fmla="*/ 30 h 95"/>
                <a:gd name="T2" fmla="*/ 193 w 206"/>
                <a:gd name="T3" fmla="*/ 8 h 95"/>
                <a:gd name="T4" fmla="*/ 206 w 206"/>
                <a:gd name="T5" fmla="*/ 8 h 95"/>
                <a:gd name="T6" fmla="*/ 146 w 206"/>
                <a:gd name="T7" fmla="*/ 72 h 95"/>
                <a:gd name="T8" fmla="*/ 122 w 206"/>
                <a:gd name="T9" fmla="*/ 84 h 95"/>
                <a:gd name="T10" fmla="*/ 82 w 206"/>
                <a:gd name="T11" fmla="*/ 90 h 95"/>
                <a:gd name="T12" fmla="*/ 81 w 206"/>
                <a:gd name="T13" fmla="*/ 90 h 95"/>
                <a:gd name="T14" fmla="*/ 47 w 206"/>
                <a:gd name="T15" fmla="*/ 87 h 95"/>
                <a:gd name="T16" fmla="*/ 13 w 206"/>
                <a:gd name="T17" fmla="*/ 94 h 95"/>
                <a:gd name="T18" fmla="*/ 0 w 206"/>
                <a:gd name="T19" fmla="*/ 82 h 95"/>
                <a:gd name="T20" fmla="*/ 16 w 206"/>
                <a:gd name="T21" fmla="*/ 74 h 95"/>
                <a:gd name="T22" fmla="*/ 40 w 206"/>
                <a:gd name="T23" fmla="*/ 70 h 95"/>
                <a:gd name="T24" fmla="*/ 90 w 206"/>
                <a:gd name="T25" fmla="*/ 73 h 95"/>
                <a:gd name="T26" fmla="*/ 99 w 206"/>
                <a:gd name="T27" fmla="*/ 74 h 95"/>
                <a:gd name="T28" fmla="*/ 165 w 206"/>
                <a:gd name="T29" fmla="*/ 37 h 95"/>
                <a:gd name="T30" fmla="*/ 167 w 206"/>
                <a:gd name="T31" fmla="*/ 35 h 95"/>
                <a:gd name="T32" fmla="*/ 168 w 206"/>
                <a:gd name="T33" fmla="*/ 35 h 95"/>
                <a:gd name="T34" fmla="*/ 170 w 206"/>
                <a:gd name="T35" fmla="*/ 33 h 95"/>
                <a:gd name="T36" fmla="*/ 171 w 206"/>
                <a:gd name="T37" fmla="*/ 33 h 95"/>
                <a:gd name="T38" fmla="*/ 172 w 206"/>
                <a:gd name="T39" fmla="*/ 31 h 95"/>
                <a:gd name="T40" fmla="*/ 173 w 206"/>
                <a:gd name="T41" fmla="*/ 31 h 95"/>
                <a:gd name="T42" fmla="*/ 175 w 206"/>
                <a:gd name="T43" fmla="*/ 30 h 95"/>
                <a:gd name="T44" fmla="*/ 176 w 206"/>
                <a:gd name="T45" fmla="*/ 3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95">
                  <a:moveTo>
                    <a:pt x="176" y="30"/>
                  </a:moveTo>
                  <a:cubicBezTo>
                    <a:pt x="183" y="23"/>
                    <a:pt x="188" y="16"/>
                    <a:pt x="193" y="8"/>
                  </a:cubicBezTo>
                  <a:cubicBezTo>
                    <a:pt x="197" y="0"/>
                    <a:pt x="199" y="0"/>
                    <a:pt x="206" y="8"/>
                  </a:cubicBezTo>
                  <a:cubicBezTo>
                    <a:pt x="191" y="34"/>
                    <a:pt x="172" y="57"/>
                    <a:pt x="146" y="72"/>
                  </a:cubicBezTo>
                  <a:cubicBezTo>
                    <a:pt x="138" y="76"/>
                    <a:pt x="130" y="80"/>
                    <a:pt x="122" y="84"/>
                  </a:cubicBezTo>
                  <a:cubicBezTo>
                    <a:pt x="109" y="90"/>
                    <a:pt x="96" y="91"/>
                    <a:pt x="82" y="90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70" y="86"/>
                    <a:pt x="58" y="85"/>
                    <a:pt x="47" y="87"/>
                  </a:cubicBezTo>
                  <a:cubicBezTo>
                    <a:pt x="36" y="89"/>
                    <a:pt x="25" y="91"/>
                    <a:pt x="13" y="94"/>
                  </a:cubicBezTo>
                  <a:cubicBezTo>
                    <a:pt x="2" y="95"/>
                    <a:pt x="0" y="93"/>
                    <a:pt x="0" y="82"/>
                  </a:cubicBezTo>
                  <a:cubicBezTo>
                    <a:pt x="4" y="76"/>
                    <a:pt x="12" y="78"/>
                    <a:pt x="16" y="74"/>
                  </a:cubicBezTo>
                  <a:cubicBezTo>
                    <a:pt x="24" y="73"/>
                    <a:pt x="32" y="71"/>
                    <a:pt x="40" y="70"/>
                  </a:cubicBezTo>
                  <a:cubicBezTo>
                    <a:pt x="57" y="66"/>
                    <a:pt x="74" y="69"/>
                    <a:pt x="90" y="73"/>
                  </a:cubicBezTo>
                  <a:cubicBezTo>
                    <a:pt x="93" y="74"/>
                    <a:pt x="96" y="75"/>
                    <a:pt x="99" y="74"/>
                  </a:cubicBezTo>
                  <a:cubicBezTo>
                    <a:pt x="126" y="69"/>
                    <a:pt x="146" y="55"/>
                    <a:pt x="165" y="37"/>
                  </a:cubicBezTo>
                  <a:cubicBezTo>
                    <a:pt x="165" y="36"/>
                    <a:pt x="166" y="36"/>
                    <a:pt x="167" y="35"/>
                  </a:cubicBezTo>
                  <a:cubicBezTo>
                    <a:pt x="167" y="35"/>
                    <a:pt x="168" y="35"/>
                    <a:pt x="168" y="35"/>
                  </a:cubicBezTo>
                  <a:cubicBezTo>
                    <a:pt x="169" y="34"/>
                    <a:pt x="169" y="34"/>
                    <a:pt x="170" y="33"/>
                  </a:cubicBezTo>
                  <a:cubicBezTo>
                    <a:pt x="170" y="33"/>
                    <a:pt x="170" y="33"/>
                    <a:pt x="171" y="33"/>
                  </a:cubicBezTo>
                  <a:cubicBezTo>
                    <a:pt x="171" y="32"/>
                    <a:pt x="172" y="32"/>
                    <a:pt x="172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4" y="30"/>
                    <a:pt x="175" y="30"/>
                    <a:pt x="175" y="30"/>
                  </a:cubicBezTo>
                  <a:cubicBezTo>
                    <a:pt x="176" y="30"/>
                    <a:pt x="176" y="30"/>
                    <a:pt x="176" y="30"/>
                  </a:cubicBezTo>
                  <a:close/>
                </a:path>
              </a:pathLst>
            </a:custGeom>
            <a:solidFill>
              <a:srgbClr val="FD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4" name="Freeform 63"/>
            <p:cNvSpPr/>
            <p:nvPr/>
          </p:nvSpPr>
          <p:spPr bwMode="auto">
            <a:xfrm>
              <a:off x="6814" y="363"/>
              <a:ext cx="157" cy="151"/>
            </a:xfrm>
            <a:custGeom>
              <a:avLst/>
              <a:gdLst>
                <a:gd name="T0" fmla="*/ 53 w 105"/>
                <a:gd name="T1" fmla="*/ 85 h 101"/>
                <a:gd name="T2" fmla="*/ 38 w 105"/>
                <a:gd name="T3" fmla="*/ 83 h 101"/>
                <a:gd name="T4" fmla="*/ 1 w 105"/>
                <a:gd name="T5" fmla="*/ 78 h 101"/>
                <a:gd name="T6" fmla="*/ 1 w 105"/>
                <a:gd name="T7" fmla="*/ 76 h 101"/>
                <a:gd name="T8" fmla="*/ 9 w 105"/>
                <a:gd name="T9" fmla="*/ 62 h 101"/>
                <a:gd name="T10" fmla="*/ 22 w 105"/>
                <a:gd name="T11" fmla="*/ 59 h 101"/>
                <a:gd name="T12" fmla="*/ 54 w 105"/>
                <a:gd name="T13" fmla="*/ 65 h 101"/>
                <a:gd name="T14" fmla="*/ 64 w 105"/>
                <a:gd name="T15" fmla="*/ 29 h 101"/>
                <a:gd name="T16" fmla="*/ 63 w 105"/>
                <a:gd name="T17" fmla="*/ 11 h 101"/>
                <a:gd name="T18" fmla="*/ 77 w 105"/>
                <a:gd name="T19" fmla="*/ 24 h 101"/>
                <a:gd name="T20" fmla="*/ 90 w 105"/>
                <a:gd name="T21" fmla="*/ 46 h 101"/>
                <a:gd name="T22" fmla="*/ 76 w 105"/>
                <a:gd name="T23" fmla="*/ 19 h 101"/>
                <a:gd name="T24" fmla="*/ 71 w 105"/>
                <a:gd name="T25" fmla="*/ 14 h 101"/>
                <a:gd name="T26" fmla="*/ 68 w 105"/>
                <a:gd name="T27" fmla="*/ 6 h 101"/>
                <a:gd name="T28" fmla="*/ 91 w 105"/>
                <a:gd name="T29" fmla="*/ 12 h 101"/>
                <a:gd name="T30" fmla="*/ 101 w 105"/>
                <a:gd name="T31" fmla="*/ 37 h 101"/>
                <a:gd name="T32" fmla="*/ 99 w 105"/>
                <a:gd name="T33" fmla="*/ 66 h 101"/>
                <a:gd name="T34" fmla="*/ 98 w 105"/>
                <a:gd name="T35" fmla="*/ 78 h 101"/>
                <a:gd name="T36" fmla="*/ 97 w 105"/>
                <a:gd name="T37" fmla="*/ 97 h 101"/>
                <a:gd name="T38" fmla="*/ 93 w 105"/>
                <a:gd name="T39" fmla="*/ 99 h 101"/>
                <a:gd name="T40" fmla="*/ 83 w 105"/>
                <a:gd name="T41" fmla="*/ 94 h 101"/>
                <a:gd name="T42" fmla="*/ 64 w 105"/>
                <a:gd name="T43" fmla="*/ 89 h 101"/>
                <a:gd name="T44" fmla="*/ 53 w 105"/>
                <a:gd name="T45" fmla="*/ 8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101">
                  <a:moveTo>
                    <a:pt x="53" y="85"/>
                  </a:moveTo>
                  <a:cubicBezTo>
                    <a:pt x="48" y="82"/>
                    <a:pt x="43" y="82"/>
                    <a:pt x="38" y="83"/>
                  </a:cubicBezTo>
                  <a:cubicBezTo>
                    <a:pt x="25" y="85"/>
                    <a:pt x="13" y="82"/>
                    <a:pt x="1" y="78"/>
                  </a:cubicBezTo>
                  <a:cubicBezTo>
                    <a:pt x="0" y="77"/>
                    <a:pt x="1" y="76"/>
                    <a:pt x="1" y="76"/>
                  </a:cubicBezTo>
                  <a:cubicBezTo>
                    <a:pt x="5" y="71"/>
                    <a:pt x="7" y="67"/>
                    <a:pt x="9" y="62"/>
                  </a:cubicBezTo>
                  <a:cubicBezTo>
                    <a:pt x="13" y="54"/>
                    <a:pt x="17" y="54"/>
                    <a:pt x="22" y="59"/>
                  </a:cubicBezTo>
                  <a:cubicBezTo>
                    <a:pt x="34" y="70"/>
                    <a:pt x="45" y="72"/>
                    <a:pt x="54" y="65"/>
                  </a:cubicBezTo>
                  <a:cubicBezTo>
                    <a:pt x="68" y="55"/>
                    <a:pt x="71" y="44"/>
                    <a:pt x="64" y="29"/>
                  </a:cubicBezTo>
                  <a:cubicBezTo>
                    <a:pt x="61" y="23"/>
                    <a:pt x="58" y="17"/>
                    <a:pt x="63" y="11"/>
                  </a:cubicBezTo>
                  <a:cubicBezTo>
                    <a:pt x="72" y="11"/>
                    <a:pt x="74" y="18"/>
                    <a:pt x="77" y="24"/>
                  </a:cubicBezTo>
                  <a:cubicBezTo>
                    <a:pt x="81" y="31"/>
                    <a:pt x="82" y="40"/>
                    <a:pt x="90" y="46"/>
                  </a:cubicBezTo>
                  <a:cubicBezTo>
                    <a:pt x="82" y="39"/>
                    <a:pt x="78" y="29"/>
                    <a:pt x="76" y="19"/>
                  </a:cubicBezTo>
                  <a:cubicBezTo>
                    <a:pt x="76" y="16"/>
                    <a:pt x="73" y="15"/>
                    <a:pt x="71" y="14"/>
                  </a:cubicBezTo>
                  <a:cubicBezTo>
                    <a:pt x="68" y="12"/>
                    <a:pt x="66" y="10"/>
                    <a:pt x="68" y="6"/>
                  </a:cubicBezTo>
                  <a:cubicBezTo>
                    <a:pt x="79" y="0"/>
                    <a:pt x="84" y="2"/>
                    <a:pt x="91" y="12"/>
                  </a:cubicBezTo>
                  <a:cubicBezTo>
                    <a:pt x="96" y="20"/>
                    <a:pt x="98" y="28"/>
                    <a:pt x="101" y="37"/>
                  </a:cubicBezTo>
                  <a:cubicBezTo>
                    <a:pt x="105" y="47"/>
                    <a:pt x="105" y="57"/>
                    <a:pt x="99" y="66"/>
                  </a:cubicBezTo>
                  <a:cubicBezTo>
                    <a:pt x="97" y="70"/>
                    <a:pt x="97" y="74"/>
                    <a:pt x="98" y="78"/>
                  </a:cubicBezTo>
                  <a:cubicBezTo>
                    <a:pt x="100" y="84"/>
                    <a:pt x="100" y="91"/>
                    <a:pt x="97" y="97"/>
                  </a:cubicBezTo>
                  <a:cubicBezTo>
                    <a:pt x="96" y="98"/>
                    <a:pt x="95" y="99"/>
                    <a:pt x="93" y="99"/>
                  </a:cubicBezTo>
                  <a:cubicBezTo>
                    <a:pt x="89" y="101"/>
                    <a:pt x="86" y="96"/>
                    <a:pt x="83" y="94"/>
                  </a:cubicBezTo>
                  <a:cubicBezTo>
                    <a:pt x="77" y="90"/>
                    <a:pt x="71" y="89"/>
                    <a:pt x="64" y="89"/>
                  </a:cubicBezTo>
                  <a:cubicBezTo>
                    <a:pt x="60" y="88"/>
                    <a:pt x="55" y="89"/>
                    <a:pt x="53" y="85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5" name="Freeform 64"/>
            <p:cNvSpPr/>
            <p:nvPr/>
          </p:nvSpPr>
          <p:spPr bwMode="auto">
            <a:xfrm>
              <a:off x="7511" y="18"/>
              <a:ext cx="219" cy="147"/>
            </a:xfrm>
            <a:custGeom>
              <a:avLst/>
              <a:gdLst>
                <a:gd name="T0" fmla="*/ 133 w 146"/>
                <a:gd name="T1" fmla="*/ 4 h 98"/>
                <a:gd name="T2" fmla="*/ 130 w 146"/>
                <a:gd name="T3" fmla="*/ 9 h 98"/>
                <a:gd name="T4" fmla="*/ 127 w 146"/>
                <a:gd name="T5" fmla="*/ 21 h 98"/>
                <a:gd name="T6" fmla="*/ 134 w 146"/>
                <a:gd name="T7" fmla="*/ 29 h 98"/>
                <a:gd name="T8" fmla="*/ 141 w 146"/>
                <a:gd name="T9" fmla="*/ 36 h 98"/>
                <a:gd name="T10" fmla="*/ 137 w 146"/>
                <a:gd name="T11" fmla="*/ 59 h 98"/>
                <a:gd name="T12" fmla="*/ 117 w 146"/>
                <a:gd name="T13" fmla="*/ 78 h 98"/>
                <a:gd name="T14" fmla="*/ 102 w 146"/>
                <a:gd name="T15" fmla="*/ 78 h 98"/>
                <a:gd name="T16" fmla="*/ 103 w 146"/>
                <a:gd name="T17" fmla="*/ 74 h 98"/>
                <a:gd name="T18" fmla="*/ 115 w 146"/>
                <a:gd name="T19" fmla="*/ 62 h 98"/>
                <a:gd name="T20" fmla="*/ 105 w 146"/>
                <a:gd name="T21" fmla="*/ 66 h 98"/>
                <a:gd name="T22" fmla="*/ 104 w 146"/>
                <a:gd name="T23" fmla="*/ 54 h 98"/>
                <a:gd name="T24" fmla="*/ 107 w 146"/>
                <a:gd name="T25" fmla="*/ 48 h 98"/>
                <a:gd name="T26" fmla="*/ 104 w 146"/>
                <a:gd name="T27" fmla="*/ 38 h 98"/>
                <a:gd name="T28" fmla="*/ 82 w 146"/>
                <a:gd name="T29" fmla="*/ 36 h 98"/>
                <a:gd name="T30" fmla="*/ 54 w 146"/>
                <a:gd name="T31" fmla="*/ 42 h 98"/>
                <a:gd name="T32" fmla="*/ 43 w 146"/>
                <a:gd name="T33" fmla="*/ 49 h 98"/>
                <a:gd name="T34" fmla="*/ 43 w 146"/>
                <a:gd name="T35" fmla="*/ 51 h 98"/>
                <a:gd name="T36" fmla="*/ 25 w 146"/>
                <a:gd name="T37" fmla="*/ 79 h 98"/>
                <a:gd name="T38" fmla="*/ 2 w 146"/>
                <a:gd name="T39" fmla="*/ 98 h 98"/>
                <a:gd name="T40" fmla="*/ 0 w 146"/>
                <a:gd name="T41" fmla="*/ 91 h 98"/>
                <a:gd name="T42" fmla="*/ 2 w 146"/>
                <a:gd name="T43" fmla="*/ 86 h 98"/>
                <a:gd name="T44" fmla="*/ 4 w 146"/>
                <a:gd name="T45" fmla="*/ 85 h 98"/>
                <a:gd name="T46" fmla="*/ 14 w 146"/>
                <a:gd name="T47" fmla="*/ 76 h 98"/>
                <a:gd name="T48" fmla="*/ 16 w 146"/>
                <a:gd name="T49" fmla="*/ 75 h 98"/>
                <a:gd name="T50" fmla="*/ 18 w 146"/>
                <a:gd name="T51" fmla="*/ 73 h 98"/>
                <a:gd name="T52" fmla="*/ 20 w 146"/>
                <a:gd name="T53" fmla="*/ 71 h 98"/>
                <a:gd name="T54" fmla="*/ 22 w 146"/>
                <a:gd name="T55" fmla="*/ 67 h 98"/>
                <a:gd name="T56" fmla="*/ 23 w 146"/>
                <a:gd name="T57" fmla="*/ 65 h 98"/>
                <a:gd name="T58" fmla="*/ 26 w 146"/>
                <a:gd name="T59" fmla="*/ 63 h 98"/>
                <a:gd name="T60" fmla="*/ 27 w 146"/>
                <a:gd name="T61" fmla="*/ 61 h 98"/>
                <a:gd name="T62" fmla="*/ 27 w 146"/>
                <a:gd name="T63" fmla="*/ 61 h 98"/>
                <a:gd name="T64" fmla="*/ 29 w 146"/>
                <a:gd name="T65" fmla="*/ 59 h 98"/>
                <a:gd name="T66" fmla="*/ 31 w 146"/>
                <a:gd name="T67" fmla="*/ 57 h 98"/>
                <a:gd name="T68" fmla="*/ 31 w 146"/>
                <a:gd name="T69" fmla="*/ 56 h 98"/>
                <a:gd name="T70" fmla="*/ 33 w 146"/>
                <a:gd name="T71" fmla="*/ 53 h 98"/>
                <a:gd name="T72" fmla="*/ 35 w 146"/>
                <a:gd name="T73" fmla="*/ 51 h 98"/>
                <a:gd name="T74" fmla="*/ 35 w 146"/>
                <a:gd name="T75" fmla="*/ 50 h 98"/>
                <a:gd name="T76" fmla="*/ 37 w 146"/>
                <a:gd name="T77" fmla="*/ 48 h 98"/>
                <a:gd name="T78" fmla="*/ 37 w 146"/>
                <a:gd name="T79" fmla="*/ 48 h 98"/>
                <a:gd name="T80" fmla="*/ 39 w 146"/>
                <a:gd name="T81" fmla="*/ 46 h 98"/>
                <a:gd name="T82" fmla="*/ 39 w 146"/>
                <a:gd name="T83" fmla="*/ 46 h 98"/>
                <a:gd name="T84" fmla="*/ 41 w 146"/>
                <a:gd name="T85" fmla="*/ 44 h 98"/>
                <a:gd name="T86" fmla="*/ 41 w 146"/>
                <a:gd name="T87" fmla="*/ 44 h 98"/>
                <a:gd name="T88" fmla="*/ 41 w 146"/>
                <a:gd name="T89" fmla="*/ 43 h 98"/>
                <a:gd name="T90" fmla="*/ 41 w 146"/>
                <a:gd name="T91" fmla="*/ 42 h 98"/>
                <a:gd name="T92" fmla="*/ 58 w 146"/>
                <a:gd name="T93" fmla="*/ 29 h 98"/>
                <a:gd name="T94" fmla="*/ 74 w 146"/>
                <a:gd name="T95" fmla="*/ 31 h 98"/>
                <a:gd name="T96" fmla="*/ 89 w 146"/>
                <a:gd name="T97" fmla="*/ 23 h 98"/>
                <a:gd name="T98" fmla="*/ 93 w 146"/>
                <a:gd name="T99" fmla="*/ 18 h 98"/>
                <a:gd name="T100" fmla="*/ 131 w 146"/>
                <a:gd name="T101" fmla="*/ 2 h 98"/>
                <a:gd name="T102" fmla="*/ 133 w 146"/>
                <a:gd name="T10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98">
                  <a:moveTo>
                    <a:pt x="133" y="4"/>
                  </a:moveTo>
                  <a:cubicBezTo>
                    <a:pt x="133" y="6"/>
                    <a:pt x="132" y="8"/>
                    <a:pt x="130" y="9"/>
                  </a:cubicBezTo>
                  <a:cubicBezTo>
                    <a:pt x="126" y="13"/>
                    <a:pt x="126" y="17"/>
                    <a:pt x="127" y="21"/>
                  </a:cubicBezTo>
                  <a:cubicBezTo>
                    <a:pt x="128" y="25"/>
                    <a:pt x="129" y="28"/>
                    <a:pt x="134" y="29"/>
                  </a:cubicBezTo>
                  <a:cubicBezTo>
                    <a:pt x="138" y="29"/>
                    <a:pt x="141" y="32"/>
                    <a:pt x="141" y="36"/>
                  </a:cubicBezTo>
                  <a:cubicBezTo>
                    <a:pt x="146" y="45"/>
                    <a:pt x="145" y="53"/>
                    <a:pt x="137" y="59"/>
                  </a:cubicBezTo>
                  <a:cubicBezTo>
                    <a:pt x="129" y="65"/>
                    <a:pt x="124" y="72"/>
                    <a:pt x="117" y="78"/>
                  </a:cubicBezTo>
                  <a:cubicBezTo>
                    <a:pt x="111" y="84"/>
                    <a:pt x="109" y="84"/>
                    <a:pt x="102" y="78"/>
                  </a:cubicBezTo>
                  <a:cubicBezTo>
                    <a:pt x="101" y="77"/>
                    <a:pt x="101" y="75"/>
                    <a:pt x="103" y="74"/>
                  </a:cubicBezTo>
                  <a:cubicBezTo>
                    <a:pt x="109" y="72"/>
                    <a:pt x="116" y="71"/>
                    <a:pt x="115" y="62"/>
                  </a:cubicBezTo>
                  <a:cubicBezTo>
                    <a:pt x="110" y="62"/>
                    <a:pt x="110" y="70"/>
                    <a:pt x="105" y="66"/>
                  </a:cubicBezTo>
                  <a:cubicBezTo>
                    <a:pt x="101" y="62"/>
                    <a:pt x="101" y="58"/>
                    <a:pt x="104" y="54"/>
                  </a:cubicBezTo>
                  <a:cubicBezTo>
                    <a:pt x="105" y="52"/>
                    <a:pt x="106" y="50"/>
                    <a:pt x="107" y="48"/>
                  </a:cubicBezTo>
                  <a:cubicBezTo>
                    <a:pt x="108" y="44"/>
                    <a:pt x="108" y="41"/>
                    <a:pt x="104" y="38"/>
                  </a:cubicBezTo>
                  <a:cubicBezTo>
                    <a:pt x="96" y="31"/>
                    <a:pt x="91" y="30"/>
                    <a:pt x="82" y="36"/>
                  </a:cubicBezTo>
                  <a:cubicBezTo>
                    <a:pt x="74" y="42"/>
                    <a:pt x="65" y="45"/>
                    <a:pt x="54" y="42"/>
                  </a:cubicBezTo>
                  <a:cubicBezTo>
                    <a:pt x="48" y="41"/>
                    <a:pt x="46" y="43"/>
                    <a:pt x="43" y="49"/>
                  </a:cubicBezTo>
                  <a:cubicBezTo>
                    <a:pt x="43" y="49"/>
                    <a:pt x="43" y="50"/>
                    <a:pt x="43" y="51"/>
                  </a:cubicBezTo>
                  <a:cubicBezTo>
                    <a:pt x="42" y="63"/>
                    <a:pt x="35" y="72"/>
                    <a:pt x="25" y="79"/>
                  </a:cubicBezTo>
                  <a:cubicBezTo>
                    <a:pt x="17" y="85"/>
                    <a:pt x="11" y="93"/>
                    <a:pt x="2" y="98"/>
                  </a:cubicBezTo>
                  <a:cubicBezTo>
                    <a:pt x="0" y="96"/>
                    <a:pt x="1" y="93"/>
                    <a:pt x="0" y="91"/>
                  </a:cubicBezTo>
                  <a:cubicBezTo>
                    <a:pt x="0" y="89"/>
                    <a:pt x="0" y="87"/>
                    <a:pt x="2" y="86"/>
                  </a:cubicBezTo>
                  <a:cubicBezTo>
                    <a:pt x="3" y="86"/>
                    <a:pt x="4" y="85"/>
                    <a:pt x="4" y="85"/>
                  </a:cubicBezTo>
                  <a:cubicBezTo>
                    <a:pt x="7" y="82"/>
                    <a:pt x="11" y="79"/>
                    <a:pt x="14" y="76"/>
                  </a:cubicBezTo>
                  <a:cubicBezTo>
                    <a:pt x="15" y="76"/>
                    <a:pt x="15" y="75"/>
                    <a:pt x="16" y="75"/>
                  </a:cubicBezTo>
                  <a:cubicBezTo>
                    <a:pt x="16" y="74"/>
                    <a:pt x="17" y="73"/>
                    <a:pt x="18" y="73"/>
                  </a:cubicBezTo>
                  <a:cubicBezTo>
                    <a:pt x="18" y="72"/>
                    <a:pt x="19" y="71"/>
                    <a:pt x="20" y="71"/>
                  </a:cubicBezTo>
                  <a:cubicBezTo>
                    <a:pt x="20" y="69"/>
                    <a:pt x="21" y="68"/>
                    <a:pt x="22" y="67"/>
                  </a:cubicBezTo>
                  <a:cubicBezTo>
                    <a:pt x="22" y="66"/>
                    <a:pt x="23" y="66"/>
                    <a:pt x="23" y="65"/>
                  </a:cubicBezTo>
                  <a:cubicBezTo>
                    <a:pt x="24" y="65"/>
                    <a:pt x="25" y="64"/>
                    <a:pt x="26" y="63"/>
                  </a:cubicBezTo>
                  <a:cubicBezTo>
                    <a:pt x="27" y="63"/>
                    <a:pt x="27" y="62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8" y="61"/>
                    <a:pt x="29" y="60"/>
                    <a:pt x="29" y="59"/>
                  </a:cubicBezTo>
                  <a:cubicBezTo>
                    <a:pt x="30" y="58"/>
                    <a:pt x="30" y="58"/>
                    <a:pt x="31" y="57"/>
                  </a:cubicBezTo>
                  <a:cubicBezTo>
                    <a:pt x="32" y="57"/>
                    <a:pt x="32" y="56"/>
                    <a:pt x="31" y="56"/>
                  </a:cubicBezTo>
                  <a:cubicBezTo>
                    <a:pt x="32" y="55"/>
                    <a:pt x="32" y="54"/>
                    <a:pt x="33" y="53"/>
                  </a:cubicBezTo>
                  <a:cubicBezTo>
                    <a:pt x="34" y="53"/>
                    <a:pt x="35" y="52"/>
                    <a:pt x="35" y="51"/>
                  </a:cubicBezTo>
                  <a:cubicBezTo>
                    <a:pt x="35" y="51"/>
                    <a:pt x="35" y="50"/>
                    <a:pt x="35" y="50"/>
                  </a:cubicBezTo>
                  <a:cubicBezTo>
                    <a:pt x="36" y="49"/>
                    <a:pt x="36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7"/>
                    <a:pt x="38" y="47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5"/>
                    <a:pt x="40" y="45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5" y="36"/>
                    <a:pt x="50" y="30"/>
                    <a:pt x="58" y="29"/>
                  </a:cubicBezTo>
                  <a:cubicBezTo>
                    <a:pt x="63" y="33"/>
                    <a:pt x="68" y="37"/>
                    <a:pt x="74" y="31"/>
                  </a:cubicBezTo>
                  <a:cubicBezTo>
                    <a:pt x="79" y="28"/>
                    <a:pt x="83" y="23"/>
                    <a:pt x="89" y="23"/>
                  </a:cubicBezTo>
                  <a:cubicBezTo>
                    <a:pt x="92" y="23"/>
                    <a:pt x="92" y="20"/>
                    <a:pt x="93" y="18"/>
                  </a:cubicBezTo>
                  <a:cubicBezTo>
                    <a:pt x="99" y="10"/>
                    <a:pt x="121" y="0"/>
                    <a:pt x="131" y="2"/>
                  </a:cubicBezTo>
                  <a:cubicBezTo>
                    <a:pt x="132" y="2"/>
                    <a:pt x="132" y="3"/>
                    <a:pt x="133" y="4"/>
                  </a:cubicBezTo>
                  <a:close/>
                </a:path>
              </a:pathLst>
            </a:custGeom>
            <a:solidFill>
              <a:srgbClr val="B8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6" name="Freeform 65"/>
            <p:cNvSpPr/>
            <p:nvPr/>
          </p:nvSpPr>
          <p:spPr bwMode="auto">
            <a:xfrm>
              <a:off x="5975" y="3201"/>
              <a:ext cx="207" cy="406"/>
            </a:xfrm>
            <a:custGeom>
              <a:avLst/>
              <a:gdLst>
                <a:gd name="T0" fmla="*/ 107 w 138"/>
                <a:gd name="T1" fmla="*/ 1 h 271"/>
                <a:gd name="T2" fmla="*/ 104 w 138"/>
                <a:gd name="T3" fmla="*/ 6 h 271"/>
                <a:gd name="T4" fmla="*/ 79 w 138"/>
                <a:gd name="T5" fmla="*/ 21 h 271"/>
                <a:gd name="T6" fmla="*/ 74 w 138"/>
                <a:gd name="T7" fmla="*/ 24 h 271"/>
                <a:gd name="T8" fmla="*/ 53 w 138"/>
                <a:gd name="T9" fmla="*/ 36 h 271"/>
                <a:gd name="T10" fmla="*/ 20 w 138"/>
                <a:gd name="T11" fmla="*/ 79 h 271"/>
                <a:gd name="T12" fmla="*/ 17 w 138"/>
                <a:gd name="T13" fmla="*/ 95 h 271"/>
                <a:gd name="T14" fmla="*/ 18 w 138"/>
                <a:gd name="T15" fmla="*/ 120 h 271"/>
                <a:gd name="T16" fmla="*/ 21 w 138"/>
                <a:gd name="T17" fmla="*/ 149 h 271"/>
                <a:gd name="T18" fmla="*/ 19 w 138"/>
                <a:gd name="T19" fmla="*/ 153 h 271"/>
                <a:gd name="T20" fmla="*/ 19 w 138"/>
                <a:gd name="T21" fmla="*/ 168 h 271"/>
                <a:gd name="T22" fmla="*/ 29 w 138"/>
                <a:gd name="T23" fmla="*/ 184 h 271"/>
                <a:gd name="T24" fmla="*/ 42 w 138"/>
                <a:gd name="T25" fmla="*/ 203 h 271"/>
                <a:gd name="T26" fmla="*/ 57 w 138"/>
                <a:gd name="T27" fmla="*/ 227 h 271"/>
                <a:gd name="T28" fmla="*/ 71 w 138"/>
                <a:gd name="T29" fmla="*/ 237 h 271"/>
                <a:gd name="T30" fmla="*/ 89 w 138"/>
                <a:gd name="T31" fmla="*/ 247 h 271"/>
                <a:gd name="T32" fmla="*/ 91 w 138"/>
                <a:gd name="T33" fmla="*/ 246 h 271"/>
                <a:gd name="T34" fmla="*/ 93 w 138"/>
                <a:gd name="T35" fmla="*/ 246 h 271"/>
                <a:gd name="T36" fmla="*/ 94 w 138"/>
                <a:gd name="T37" fmla="*/ 246 h 271"/>
                <a:gd name="T38" fmla="*/ 97 w 138"/>
                <a:gd name="T39" fmla="*/ 248 h 271"/>
                <a:gd name="T40" fmla="*/ 99 w 138"/>
                <a:gd name="T41" fmla="*/ 249 h 271"/>
                <a:gd name="T42" fmla="*/ 101 w 138"/>
                <a:gd name="T43" fmla="*/ 250 h 271"/>
                <a:gd name="T44" fmla="*/ 103 w 138"/>
                <a:gd name="T45" fmla="*/ 251 h 271"/>
                <a:gd name="T46" fmla="*/ 106 w 138"/>
                <a:gd name="T47" fmla="*/ 252 h 271"/>
                <a:gd name="T48" fmla="*/ 111 w 138"/>
                <a:gd name="T49" fmla="*/ 252 h 271"/>
                <a:gd name="T50" fmla="*/ 113 w 138"/>
                <a:gd name="T51" fmla="*/ 252 h 271"/>
                <a:gd name="T52" fmla="*/ 115 w 138"/>
                <a:gd name="T53" fmla="*/ 253 h 271"/>
                <a:gd name="T54" fmla="*/ 118 w 138"/>
                <a:gd name="T55" fmla="*/ 254 h 271"/>
                <a:gd name="T56" fmla="*/ 120 w 138"/>
                <a:gd name="T57" fmla="*/ 255 h 271"/>
                <a:gd name="T58" fmla="*/ 122 w 138"/>
                <a:gd name="T59" fmla="*/ 256 h 271"/>
                <a:gd name="T60" fmla="*/ 124 w 138"/>
                <a:gd name="T61" fmla="*/ 256 h 271"/>
                <a:gd name="T62" fmla="*/ 127 w 138"/>
                <a:gd name="T63" fmla="*/ 257 h 271"/>
                <a:gd name="T64" fmla="*/ 129 w 138"/>
                <a:gd name="T65" fmla="*/ 258 h 271"/>
                <a:gd name="T66" fmla="*/ 134 w 138"/>
                <a:gd name="T67" fmla="*/ 260 h 271"/>
                <a:gd name="T68" fmla="*/ 136 w 138"/>
                <a:gd name="T69" fmla="*/ 261 h 271"/>
                <a:gd name="T70" fmla="*/ 138 w 138"/>
                <a:gd name="T71" fmla="*/ 266 h 271"/>
                <a:gd name="T72" fmla="*/ 125 w 138"/>
                <a:gd name="T73" fmla="*/ 268 h 271"/>
                <a:gd name="T74" fmla="*/ 56 w 138"/>
                <a:gd name="T75" fmla="*/ 236 h 271"/>
                <a:gd name="T76" fmla="*/ 27 w 138"/>
                <a:gd name="T77" fmla="*/ 210 h 271"/>
                <a:gd name="T78" fmla="*/ 10 w 138"/>
                <a:gd name="T79" fmla="*/ 168 h 271"/>
                <a:gd name="T80" fmla="*/ 11 w 138"/>
                <a:gd name="T81" fmla="*/ 161 h 271"/>
                <a:gd name="T82" fmla="*/ 7 w 138"/>
                <a:gd name="T83" fmla="*/ 132 h 271"/>
                <a:gd name="T84" fmla="*/ 7 w 138"/>
                <a:gd name="T85" fmla="*/ 126 h 271"/>
                <a:gd name="T86" fmla="*/ 3 w 138"/>
                <a:gd name="T87" fmla="*/ 110 h 271"/>
                <a:gd name="T88" fmla="*/ 3 w 138"/>
                <a:gd name="T89" fmla="*/ 102 h 271"/>
                <a:gd name="T90" fmla="*/ 7 w 138"/>
                <a:gd name="T91" fmla="*/ 91 h 271"/>
                <a:gd name="T92" fmla="*/ 16 w 138"/>
                <a:gd name="T93" fmla="*/ 66 h 271"/>
                <a:gd name="T94" fmla="*/ 16 w 138"/>
                <a:gd name="T95" fmla="*/ 66 h 271"/>
                <a:gd name="T96" fmla="*/ 20 w 138"/>
                <a:gd name="T97" fmla="*/ 58 h 271"/>
                <a:gd name="T98" fmla="*/ 29 w 138"/>
                <a:gd name="T99" fmla="*/ 43 h 271"/>
                <a:gd name="T100" fmla="*/ 86 w 138"/>
                <a:gd name="T101" fmla="*/ 7 h 271"/>
                <a:gd name="T102" fmla="*/ 89 w 138"/>
                <a:gd name="T103" fmla="*/ 5 h 271"/>
                <a:gd name="T104" fmla="*/ 107 w 138"/>
                <a:gd name="T105" fmla="*/ 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" h="271">
                  <a:moveTo>
                    <a:pt x="107" y="1"/>
                  </a:moveTo>
                  <a:cubicBezTo>
                    <a:pt x="106" y="3"/>
                    <a:pt x="105" y="5"/>
                    <a:pt x="104" y="6"/>
                  </a:cubicBezTo>
                  <a:cubicBezTo>
                    <a:pt x="95" y="10"/>
                    <a:pt x="88" y="18"/>
                    <a:pt x="79" y="21"/>
                  </a:cubicBezTo>
                  <a:cubicBezTo>
                    <a:pt x="77" y="21"/>
                    <a:pt x="75" y="23"/>
                    <a:pt x="74" y="24"/>
                  </a:cubicBezTo>
                  <a:cubicBezTo>
                    <a:pt x="67" y="28"/>
                    <a:pt x="60" y="32"/>
                    <a:pt x="53" y="36"/>
                  </a:cubicBezTo>
                  <a:cubicBezTo>
                    <a:pt x="35" y="44"/>
                    <a:pt x="23" y="58"/>
                    <a:pt x="20" y="79"/>
                  </a:cubicBezTo>
                  <a:cubicBezTo>
                    <a:pt x="19" y="85"/>
                    <a:pt x="18" y="90"/>
                    <a:pt x="17" y="95"/>
                  </a:cubicBezTo>
                  <a:cubicBezTo>
                    <a:pt x="14" y="104"/>
                    <a:pt x="15" y="112"/>
                    <a:pt x="18" y="120"/>
                  </a:cubicBezTo>
                  <a:cubicBezTo>
                    <a:pt x="22" y="130"/>
                    <a:pt x="19" y="140"/>
                    <a:pt x="21" y="149"/>
                  </a:cubicBezTo>
                  <a:cubicBezTo>
                    <a:pt x="21" y="150"/>
                    <a:pt x="20" y="152"/>
                    <a:pt x="19" y="153"/>
                  </a:cubicBezTo>
                  <a:cubicBezTo>
                    <a:pt x="16" y="158"/>
                    <a:pt x="16" y="163"/>
                    <a:pt x="19" y="168"/>
                  </a:cubicBezTo>
                  <a:cubicBezTo>
                    <a:pt x="23" y="174"/>
                    <a:pt x="25" y="179"/>
                    <a:pt x="29" y="184"/>
                  </a:cubicBezTo>
                  <a:cubicBezTo>
                    <a:pt x="35" y="189"/>
                    <a:pt x="39" y="196"/>
                    <a:pt x="42" y="203"/>
                  </a:cubicBezTo>
                  <a:cubicBezTo>
                    <a:pt x="46" y="211"/>
                    <a:pt x="52" y="219"/>
                    <a:pt x="57" y="227"/>
                  </a:cubicBezTo>
                  <a:cubicBezTo>
                    <a:pt x="61" y="232"/>
                    <a:pt x="66" y="234"/>
                    <a:pt x="71" y="237"/>
                  </a:cubicBezTo>
                  <a:cubicBezTo>
                    <a:pt x="77" y="242"/>
                    <a:pt x="83" y="245"/>
                    <a:pt x="89" y="247"/>
                  </a:cubicBezTo>
                  <a:cubicBezTo>
                    <a:pt x="90" y="246"/>
                    <a:pt x="90" y="246"/>
                    <a:pt x="91" y="246"/>
                  </a:cubicBezTo>
                  <a:cubicBezTo>
                    <a:pt x="92" y="246"/>
                    <a:pt x="93" y="246"/>
                    <a:pt x="93" y="246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5" y="247"/>
                    <a:pt x="96" y="247"/>
                    <a:pt x="97" y="248"/>
                  </a:cubicBezTo>
                  <a:cubicBezTo>
                    <a:pt x="98" y="248"/>
                    <a:pt x="98" y="249"/>
                    <a:pt x="99" y="249"/>
                  </a:cubicBezTo>
                  <a:cubicBezTo>
                    <a:pt x="100" y="249"/>
                    <a:pt x="100" y="250"/>
                    <a:pt x="101" y="250"/>
                  </a:cubicBezTo>
                  <a:cubicBezTo>
                    <a:pt x="101" y="250"/>
                    <a:pt x="102" y="250"/>
                    <a:pt x="103" y="251"/>
                  </a:cubicBezTo>
                  <a:cubicBezTo>
                    <a:pt x="104" y="251"/>
                    <a:pt x="104" y="252"/>
                    <a:pt x="106" y="252"/>
                  </a:cubicBezTo>
                  <a:cubicBezTo>
                    <a:pt x="107" y="252"/>
                    <a:pt x="109" y="252"/>
                    <a:pt x="111" y="252"/>
                  </a:cubicBezTo>
                  <a:cubicBezTo>
                    <a:pt x="112" y="252"/>
                    <a:pt x="112" y="252"/>
                    <a:pt x="113" y="252"/>
                  </a:cubicBezTo>
                  <a:cubicBezTo>
                    <a:pt x="114" y="252"/>
                    <a:pt x="114" y="253"/>
                    <a:pt x="115" y="253"/>
                  </a:cubicBezTo>
                  <a:cubicBezTo>
                    <a:pt x="116" y="253"/>
                    <a:pt x="117" y="253"/>
                    <a:pt x="118" y="254"/>
                  </a:cubicBezTo>
                  <a:cubicBezTo>
                    <a:pt x="119" y="254"/>
                    <a:pt x="119" y="254"/>
                    <a:pt x="120" y="255"/>
                  </a:cubicBezTo>
                  <a:cubicBezTo>
                    <a:pt x="121" y="255"/>
                    <a:pt x="121" y="255"/>
                    <a:pt x="122" y="256"/>
                  </a:cubicBezTo>
                  <a:cubicBezTo>
                    <a:pt x="123" y="256"/>
                    <a:pt x="124" y="256"/>
                    <a:pt x="124" y="256"/>
                  </a:cubicBezTo>
                  <a:cubicBezTo>
                    <a:pt x="125" y="257"/>
                    <a:pt x="126" y="257"/>
                    <a:pt x="127" y="257"/>
                  </a:cubicBezTo>
                  <a:cubicBezTo>
                    <a:pt x="128" y="258"/>
                    <a:pt x="128" y="258"/>
                    <a:pt x="129" y="258"/>
                  </a:cubicBezTo>
                  <a:cubicBezTo>
                    <a:pt x="131" y="259"/>
                    <a:pt x="132" y="259"/>
                    <a:pt x="134" y="260"/>
                  </a:cubicBezTo>
                  <a:cubicBezTo>
                    <a:pt x="134" y="260"/>
                    <a:pt x="135" y="261"/>
                    <a:pt x="136" y="261"/>
                  </a:cubicBezTo>
                  <a:cubicBezTo>
                    <a:pt x="137" y="263"/>
                    <a:pt x="138" y="264"/>
                    <a:pt x="138" y="266"/>
                  </a:cubicBezTo>
                  <a:cubicBezTo>
                    <a:pt x="134" y="271"/>
                    <a:pt x="130" y="269"/>
                    <a:pt x="125" y="268"/>
                  </a:cubicBezTo>
                  <a:cubicBezTo>
                    <a:pt x="101" y="261"/>
                    <a:pt x="77" y="253"/>
                    <a:pt x="56" y="236"/>
                  </a:cubicBezTo>
                  <a:cubicBezTo>
                    <a:pt x="45" y="228"/>
                    <a:pt x="34" y="222"/>
                    <a:pt x="27" y="210"/>
                  </a:cubicBezTo>
                  <a:cubicBezTo>
                    <a:pt x="21" y="196"/>
                    <a:pt x="18" y="181"/>
                    <a:pt x="10" y="168"/>
                  </a:cubicBezTo>
                  <a:cubicBezTo>
                    <a:pt x="9" y="165"/>
                    <a:pt x="9" y="163"/>
                    <a:pt x="11" y="161"/>
                  </a:cubicBezTo>
                  <a:cubicBezTo>
                    <a:pt x="10" y="151"/>
                    <a:pt x="9" y="142"/>
                    <a:pt x="7" y="132"/>
                  </a:cubicBezTo>
                  <a:cubicBezTo>
                    <a:pt x="7" y="130"/>
                    <a:pt x="7" y="128"/>
                    <a:pt x="7" y="126"/>
                  </a:cubicBezTo>
                  <a:cubicBezTo>
                    <a:pt x="8" y="120"/>
                    <a:pt x="7" y="114"/>
                    <a:pt x="3" y="110"/>
                  </a:cubicBezTo>
                  <a:cubicBezTo>
                    <a:pt x="0" y="107"/>
                    <a:pt x="0" y="105"/>
                    <a:pt x="3" y="102"/>
                  </a:cubicBezTo>
                  <a:cubicBezTo>
                    <a:pt x="6" y="99"/>
                    <a:pt x="7" y="95"/>
                    <a:pt x="7" y="91"/>
                  </a:cubicBezTo>
                  <a:cubicBezTo>
                    <a:pt x="8" y="82"/>
                    <a:pt x="12" y="74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8" y="64"/>
                    <a:pt x="19" y="61"/>
                    <a:pt x="20" y="58"/>
                  </a:cubicBezTo>
                  <a:cubicBezTo>
                    <a:pt x="22" y="53"/>
                    <a:pt x="25" y="48"/>
                    <a:pt x="29" y="43"/>
                  </a:cubicBezTo>
                  <a:cubicBezTo>
                    <a:pt x="46" y="28"/>
                    <a:pt x="63" y="13"/>
                    <a:pt x="86" y="7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4" y="1"/>
                    <a:pt x="100" y="0"/>
                    <a:pt x="107" y="1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7" name="Freeform 66"/>
            <p:cNvSpPr/>
            <p:nvPr/>
          </p:nvSpPr>
          <p:spPr bwMode="auto">
            <a:xfrm>
              <a:off x="6527" y="1204"/>
              <a:ext cx="167" cy="173"/>
            </a:xfrm>
            <a:custGeom>
              <a:avLst/>
              <a:gdLst>
                <a:gd name="T0" fmla="*/ 11 w 111"/>
                <a:gd name="T1" fmla="*/ 13 h 115"/>
                <a:gd name="T2" fmla="*/ 15 w 111"/>
                <a:gd name="T3" fmla="*/ 10 h 115"/>
                <a:gd name="T4" fmla="*/ 39 w 111"/>
                <a:gd name="T5" fmla="*/ 4 h 115"/>
                <a:gd name="T6" fmla="*/ 61 w 111"/>
                <a:gd name="T7" fmla="*/ 4 h 115"/>
                <a:gd name="T8" fmla="*/ 82 w 111"/>
                <a:gd name="T9" fmla="*/ 0 h 115"/>
                <a:gd name="T10" fmla="*/ 84 w 111"/>
                <a:gd name="T11" fmla="*/ 0 h 115"/>
                <a:gd name="T12" fmla="*/ 90 w 111"/>
                <a:gd name="T13" fmla="*/ 3 h 115"/>
                <a:gd name="T14" fmla="*/ 76 w 111"/>
                <a:gd name="T15" fmla="*/ 25 h 115"/>
                <a:gd name="T16" fmla="*/ 50 w 111"/>
                <a:gd name="T17" fmla="*/ 24 h 115"/>
                <a:gd name="T18" fmla="*/ 30 w 111"/>
                <a:gd name="T19" fmla="*/ 32 h 115"/>
                <a:gd name="T20" fmla="*/ 20 w 111"/>
                <a:gd name="T21" fmla="*/ 50 h 115"/>
                <a:gd name="T22" fmla="*/ 21 w 111"/>
                <a:gd name="T23" fmla="*/ 63 h 115"/>
                <a:gd name="T24" fmla="*/ 49 w 111"/>
                <a:gd name="T25" fmla="*/ 90 h 115"/>
                <a:gd name="T26" fmla="*/ 80 w 111"/>
                <a:gd name="T27" fmla="*/ 95 h 115"/>
                <a:gd name="T28" fmla="*/ 104 w 111"/>
                <a:gd name="T29" fmla="*/ 100 h 115"/>
                <a:gd name="T30" fmla="*/ 100 w 111"/>
                <a:gd name="T31" fmla="*/ 107 h 115"/>
                <a:gd name="T32" fmla="*/ 111 w 111"/>
                <a:gd name="T33" fmla="*/ 111 h 115"/>
                <a:gd name="T34" fmla="*/ 88 w 111"/>
                <a:gd name="T35" fmla="*/ 114 h 115"/>
                <a:gd name="T36" fmla="*/ 50 w 111"/>
                <a:gd name="T37" fmla="*/ 109 h 115"/>
                <a:gd name="T38" fmla="*/ 46 w 111"/>
                <a:gd name="T39" fmla="*/ 107 h 115"/>
                <a:gd name="T40" fmla="*/ 46 w 111"/>
                <a:gd name="T41" fmla="*/ 104 h 115"/>
                <a:gd name="T42" fmla="*/ 8 w 111"/>
                <a:gd name="T43" fmla="*/ 78 h 115"/>
                <a:gd name="T44" fmla="*/ 4 w 111"/>
                <a:gd name="T45" fmla="*/ 43 h 115"/>
                <a:gd name="T46" fmla="*/ 7 w 111"/>
                <a:gd name="T47" fmla="*/ 30 h 115"/>
                <a:gd name="T48" fmla="*/ 20 w 111"/>
                <a:gd name="T49" fmla="*/ 16 h 115"/>
                <a:gd name="T50" fmla="*/ 11 w 111"/>
                <a:gd name="T51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115">
                  <a:moveTo>
                    <a:pt x="11" y="13"/>
                  </a:moveTo>
                  <a:cubicBezTo>
                    <a:pt x="12" y="11"/>
                    <a:pt x="13" y="10"/>
                    <a:pt x="15" y="10"/>
                  </a:cubicBezTo>
                  <a:cubicBezTo>
                    <a:pt x="23" y="9"/>
                    <a:pt x="31" y="7"/>
                    <a:pt x="39" y="4"/>
                  </a:cubicBezTo>
                  <a:cubicBezTo>
                    <a:pt x="46" y="2"/>
                    <a:pt x="54" y="6"/>
                    <a:pt x="61" y="4"/>
                  </a:cubicBezTo>
                  <a:cubicBezTo>
                    <a:pt x="68" y="1"/>
                    <a:pt x="75" y="0"/>
                    <a:pt x="82" y="0"/>
                  </a:cubicBezTo>
                  <a:cubicBezTo>
                    <a:pt x="83" y="0"/>
                    <a:pt x="83" y="0"/>
                    <a:pt x="84" y="0"/>
                  </a:cubicBezTo>
                  <a:cubicBezTo>
                    <a:pt x="86" y="1"/>
                    <a:pt x="89" y="1"/>
                    <a:pt x="90" y="3"/>
                  </a:cubicBezTo>
                  <a:cubicBezTo>
                    <a:pt x="95" y="13"/>
                    <a:pt x="89" y="23"/>
                    <a:pt x="76" y="25"/>
                  </a:cubicBezTo>
                  <a:cubicBezTo>
                    <a:pt x="68" y="26"/>
                    <a:pt x="59" y="26"/>
                    <a:pt x="50" y="24"/>
                  </a:cubicBezTo>
                  <a:cubicBezTo>
                    <a:pt x="42" y="23"/>
                    <a:pt x="35" y="26"/>
                    <a:pt x="30" y="32"/>
                  </a:cubicBezTo>
                  <a:cubicBezTo>
                    <a:pt x="26" y="38"/>
                    <a:pt x="23" y="44"/>
                    <a:pt x="20" y="50"/>
                  </a:cubicBezTo>
                  <a:cubicBezTo>
                    <a:pt x="18" y="55"/>
                    <a:pt x="18" y="59"/>
                    <a:pt x="21" y="63"/>
                  </a:cubicBezTo>
                  <a:cubicBezTo>
                    <a:pt x="27" y="75"/>
                    <a:pt x="36" y="86"/>
                    <a:pt x="49" y="90"/>
                  </a:cubicBezTo>
                  <a:cubicBezTo>
                    <a:pt x="59" y="93"/>
                    <a:pt x="69" y="98"/>
                    <a:pt x="80" y="95"/>
                  </a:cubicBezTo>
                  <a:cubicBezTo>
                    <a:pt x="88" y="98"/>
                    <a:pt x="96" y="98"/>
                    <a:pt x="104" y="100"/>
                  </a:cubicBezTo>
                  <a:cubicBezTo>
                    <a:pt x="105" y="104"/>
                    <a:pt x="105" y="104"/>
                    <a:pt x="100" y="107"/>
                  </a:cubicBezTo>
                  <a:cubicBezTo>
                    <a:pt x="104" y="108"/>
                    <a:pt x="109" y="106"/>
                    <a:pt x="111" y="111"/>
                  </a:cubicBezTo>
                  <a:cubicBezTo>
                    <a:pt x="104" y="114"/>
                    <a:pt x="96" y="115"/>
                    <a:pt x="88" y="114"/>
                  </a:cubicBezTo>
                  <a:cubicBezTo>
                    <a:pt x="75" y="112"/>
                    <a:pt x="63" y="110"/>
                    <a:pt x="50" y="109"/>
                  </a:cubicBezTo>
                  <a:cubicBezTo>
                    <a:pt x="49" y="109"/>
                    <a:pt x="47" y="108"/>
                    <a:pt x="46" y="107"/>
                  </a:cubicBezTo>
                  <a:cubicBezTo>
                    <a:pt x="46" y="106"/>
                    <a:pt x="50" y="106"/>
                    <a:pt x="46" y="104"/>
                  </a:cubicBezTo>
                  <a:cubicBezTo>
                    <a:pt x="30" y="100"/>
                    <a:pt x="18" y="91"/>
                    <a:pt x="8" y="78"/>
                  </a:cubicBezTo>
                  <a:cubicBezTo>
                    <a:pt x="0" y="67"/>
                    <a:pt x="0" y="55"/>
                    <a:pt x="4" y="43"/>
                  </a:cubicBezTo>
                  <a:cubicBezTo>
                    <a:pt x="5" y="39"/>
                    <a:pt x="8" y="35"/>
                    <a:pt x="7" y="30"/>
                  </a:cubicBezTo>
                  <a:cubicBezTo>
                    <a:pt x="9" y="24"/>
                    <a:pt x="16" y="21"/>
                    <a:pt x="20" y="16"/>
                  </a:cubicBezTo>
                  <a:cubicBezTo>
                    <a:pt x="17" y="14"/>
                    <a:pt x="14" y="15"/>
                    <a:pt x="11" y="13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8" name="Freeform 67"/>
            <p:cNvSpPr/>
            <p:nvPr/>
          </p:nvSpPr>
          <p:spPr bwMode="auto">
            <a:xfrm>
              <a:off x="7529" y="2323"/>
              <a:ext cx="207" cy="207"/>
            </a:xfrm>
            <a:custGeom>
              <a:avLst/>
              <a:gdLst>
                <a:gd name="T0" fmla="*/ 63 w 138"/>
                <a:gd name="T1" fmla="*/ 18 h 138"/>
                <a:gd name="T2" fmla="*/ 66 w 138"/>
                <a:gd name="T3" fmla="*/ 23 h 138"/>
                <a:gd name="T4" fmla="*/ 82 w 138"/>
                <a:gd name="T5" fmla="*/ 32 h 138"/>
                <a:gd name="T6" fmla="*/ 116 w 138"/>
                <a:gd name="T7" fmla="*/ 35 h 138"/>
                <a:gd name="T8" fmla="*/ 128 w 138"/>
                <a:gd name="T9" fmla="*/ 44 h 138"/>
                <a:gd name="T10" fmla="*/ 135 w 138"/>
                <a:gd name="T11" fmla="*/ 75 h 138"/>
                <a:gd name="T12" fmla="*/ 135 w 138"/>
                <a:gd name="T13" fmla="*/ 89 h 138"/>
                <a:gd name="T14" fmla="*/ 126 w 138"/>
                <a:gd name="T15" fmla="*/ 115 h 138"/>
                <a:gd name="T16" fmla="*/ 120 w 138"/>
                <a:gd name="T17" fmla="*/ 122 h 138"/>
                <a:gd name="T18" fmla="*/ 108 w 138"/>
                <a:gd name="T19" fmla="*/ 133 h 138"/>
                <a:gd name="T20" fmla="*/ 88 w 138"/>
                <a:gd name="T21" fmla="*/ 135 h 138"/>
                <a:gd name="T22" fmla="*/ 92 w 138"/>
                <a:gd name="T23" fmla="*/ 131 h 138"/>
                <a:gd name="T24" fmla="*/ 120 w 138"/>
                <a:gd name="T25" fmla="*/ 96 h 138"/>
                <a:gd name="T26" fmla="*/ 119 w 138"/>
                <a:gd name="T27" fmla="*/ 88 h 138"/>
                <a:gd name="T28" fmla="*/ 119 w 138"/>
                <a:gd name="T29" fmla="*/ 78 h 138"/>
                <a:gd name="T30" fmla="*/ 112 w 138"/>
                <a:gd name="T31" fmla="*/ 43 h 138"/>
                <a:gd name="T32" fmla="*/ 91 w 138"/>
                <a:gd name="T33" fmla="*/ 37 h 138"/>
                <a:gd name="T34" fmla="*/ 61 w 138"/>
                <a:gd name="T35" fmla="*/ 39 h 138"/>
                <a:gd name="T36" fmla="*/ 55 w 138"/>
                <a:gd name="T37" fmla="*/ 39 h 138"/>
                <a:gd name="T38" fmla="*/ 50 w 138"/>
                <a:gd name="T39" fmla="*/ 40 h 138"/>
                <a:gd name="T40" fmla="*/ 43 w 138"/>
                <a:gd name="T41" fmla="*/ 41 h 138"/>
                <a:gd name="T42" fmla="*/ 39 w 138"/>
                <a:gd name="T43" fmla="*/ 42 h 138"/>
                <a:gd name="T44" fmla="*/ 35 w 138"/>
                <a:gd name="T45" fmla="*/ 40 h 138"/>
                <a:gd name="T46" fmla="*/ 15 w 138"/>
                <a:gd name="T47" fmla="*/ 31 h 138"/>
                <a:gd name="T48" fmla="*/ 6 w 138"/>
                <a:gd name="T49" fmla="*/ 29 h 138"/>
                <a:gd name="T50" fmla="*/ 1 w 138"/>
                <a:gd name="T51" fmla="*/ 21 h 138"/>
                <a:gd name="T52" fmla="*/ 8 w 138"/>
                <a:gd name="T53" fmla="*/ 15 h 138"/>
                <a:gd name="T54" fmla="*/ 18 w 138"/>
                <a:gd name="T55" fmla="*/ 11 h 138"/>
                <a:gd name="T56" fmla="*/ 21 w 138"/>
                <a:gd name="T57" fmla="*/ 4 h 138"/>
                <a:gd name="T58" fmla="*/ 23 w 138"/>
                <a:gd name="T59" fmla="*/ 3 h 138"/>
                <a:gd name="T60" fmla="*/ 42 w 138"/>
                <a:gd name="T61" fmla="*/ 0 h 138"/>
                <a:gd name="T62" fmla="*/ 44 w 138"/>
                <a:gd name="T63" fmla="*/ 0 h 138"/>
                <a:gd name="T64" fmla="*/ 77 w 138"/>
                <a:gd name="T65" fmla="*/ 8 h 138"/>
                <a:gd name="T66" fmla="*/ 58 w 138"/>
                <a:gd name="T67" fmla="*/ 14 h 138"/>
                <a:gd name="T68" fmla="*/ 63 w 138"/>
                <a:gd name="T69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38">
                  <a:moveTo>
                    <a:pt x="63" y="18"/>
                  </a:moveTo>
                  <a:cubicBezTo>
                    <a:pt x="64" y="20"/>
                    <a:pt x="65" y="21"/>
                    <a:pt x="66" y="23"/>
                  </a:cubicBezTo>
                  <a:cubicBezTo>
                    <a:pt x="69" y="30"/>
                    <a:pt x="74" y="32"/>
                    <a:pt x="82" y="32"/>
                  </a:cubicBezTo>
                  <a:cubicBezTo>
                    <a:pt x="93" y="31"/>
                    <a:pt x="104" y="33"/>
                    <a:pt x="116" y="35"/>
                  </a:cubicBezTo>
                  <a:cubicBezTo>
                    <a:pt x="122" y="36"/>
                    <a:pt x="126" y="38"/>
                    <a:pt x="128" y="44"/>
                  </a:cubicBezTo>
                  <a:cubicBezTo>
                    <a:pt x="133" y="54"/>
                    <a:pt x="138" y="64"/>
                    <a:pt x="135" y="75"/>
                  </a:cubicBezTo>
                  <a:cubicBezTo>
                    <a:pt x="134" y="80"/>
                    <a:pt x="134" y="84"/>
                    <a:pt x="135" y="89"/>
                  </a:cubicBezTo>
                  <a:cubicBezTo>
                    <a:pt x="137" y="100"/>
                    <a:pt x="134" y="108"/>
                    <a:pt x="126" y="115"/>
                  </a:cubicBezTo>
                  <a:cubicBezTo>
                    <a:pt x="123" y="117"/>
                    <a:pt x="121" y="119"/>
                    <a:pt x="120" y="122"/>
                  </a:cubicBezTo>
                  <a:cubicBezTo>
                    <a:pt x="117" y="127"/>
                    <a:pt x="113" y="130"/>
                    <a:pt x="108" y="133"/>
                  </a:cubicBezTo>
                  <a:cubicBezTo>
                    <a:pt x="101" y="138"/>
                    <a:pt x="95" y="135"/>
                    <a:pt x="88" y="135"/>
                  </a:cubicBezTo>
                  <a:cubicBezTo>
                    <a:pt x="88" y="132"/>
                    <a:pt x="90" y="131"/>
                    <a:pt x="92" y="131"/>
                  </a:cubicBezTo>
                  <a:cubicBezTo>
                    <a:pt x="109" y="125"/>
                    <a:pt x="113" y="110"/>
                    <a:pt x="120" y="96"/>
                  </a:cubicBezTo>
                  <a:cubicBezTo>
                    <a:pt x="121" y="94"/>
                    <a:pt x="120" y="91"/>
                    <a:pt x="119" y="88"/>
                  </a:cubicBezTo>
                  <a:cubicBezTo>
                    <a:pt x="118" y="84"/>
                    <a:pt x="117" y="81"/>
                    <a:pt x="119" y="78"/>
                  </a:cubicBezTo>
                  <a:cubicBezTo>
                    <a:pt x="127" y="64"/>
                    <a:pt x="119" y="53"/>
                    <a:pt x="112" y="43"/>
                  </a:cubicBezTo>
                  <a:cubicBezTo>
                    <a:pt x="108" y="35"/>
                    <a:pt x="98" y="38"/>
                    <a:pt x="91" y="37"/>
                  </a:cubicBezTo>
                  <a:cubicBezTo>
                    <a:pt x="81" y="35"/>
                    <a:pt x="71" y="35"/>
                    <a:pt x="61" y="39"/>
                  </a:cubicBezTo>
                  <a:cubicBezTo>
                    <a:pt x="59" y="39"/>
                    <a:pt x="57" y="39"/>
                    <a:pt x="55" y="39"/>
                  </a:cubicBezTo>
                  <a:cubicBezTo>
                    <a:pt x="54" y="40"/>
                    <a:pt x="52" y="40"/>
                    <a:pt x="50" y="40"/>
                  </a:cubicBezTo>
                  <a:cubicBezTo>
                    <a:pt x="48" y="40"/>
                    <a:pt x="45" y="40"/>
                    <a:pt x="43" y="41"/>
                  </a:cubicBezTo>
                  <a:cubicBezTo>
                    <a:pt x="42" y="41"/>
                    <a:pt x="41" y="42"/>
                    <a:pt x="39" y="42"/>
                  </a:cubicBezTo>
                  <a:cubicBezTo>
                    <a:pt x="38" y="41"/>
                    <a:pt x="36" y="41"/>
                    <a:pt x="35" y="40"/>
                  </a:cubicBezTo>
                  <a:cubicBezTo>
                    <a:pt x="30" y="34"/>
                    <a:pt x="24" y="31"/>
                    <a:pt x="15" y="31"/>
                  </a:cubicBezTo>
                  <a:cubicBezTo>
                    <a:pt x="12" y="32"/>
                    <a:pt x="9" y="31"/>
                    <a:pt x="6" y="29"/>
                  </a:cubicBezTo>
                  <a:cubicBezTo>
                    <a:pt x="3" y="27"/>
                    <a:pt x="0" y="25"/>
                    <a:pt x="1" y="21"/>
                  </a:cubicBezTo>
                  <a:cubicBezTo>
                    <a:pt x="2" y="17"/>
                    <a:pt x="5" y="16"/>
                    <a:pt x="8" y="15"/>
                  </a:cubicBezTo>
                  <a:cubicBezTo>
                    <a:pt x="12" y="15"/>
                    <a:pt x="16" y="15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30" y="2"/>
                    <a:pt x="36" y="1"/>
                    <a:pt x="42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55" y="2"/>
                    <a:pt x="67" y="3"/>
                    <a:pt x="77" y="8"/>
                  </a:cubicBezTo>
                  <a:cubicBezTo>
                    <a:pt x="72" y="16"/>
                    <a:pt x="63" y="10"/>
                    <a:pt x="58" y="14"/>
                  </a:cubicBezTo>
                  <a:cubicBezTo>
                    <a:pt x="60" y="14"/>
                    <a:pt x="64" y="13"/>
                    <a:pt x="63" y="18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9" name="Freeform 68"/>
            <p:cNvSpPr/>
            <p:nvPr/>
          </p:nvSpPr>
          <p:spPr bwMode="auto">
            <a:xfrm>
              <a:off x="7025" y="1489"/>
              <a:ext cx="228" cy="185"/>
            </a:xfrm>
            <a:custGeom>
              <a:avLst/>
              <a:gdLst>
                <a:gd name="T0" fmla="*/ 92 w 152"/>
                <a:gd name="T1" fmla="*/ 67 h 123"/>
                <a:gd name="T2" fmla="*/ 112 w 152"/>
                <a:gd name="T3" fmla="*/ 48 h 123"/>
                <a:gd name="T4" fmla="*/ 134 w 152"/>
                <a:gd name="T5" fmla="*/ 23 h 123"/>
                <a:gd name="T6" fmla="*/ 141 w 152"/>
                <a:gd name="T7" fmla="*/ 7 h 123"/>
                <a:gd name="T8" fmla="*/ 147 w 152"/>
                <a:gd name="T9" fmla="*/ 1 h 123"/>
                <a:gd name="T10" fmla="*/ 151 w 152"/>
                <a:gd name="T11" fmla="*/ 8 h 123"/>
                <a:gd name="T12" fmla="*/ 152 w 152"/>
                <a:gd name="T13" fmla="*/ 29 h 123"/>
                <a:gd name="T14" fmla="*/ 151 w 152"/>
                <a:gd name="T15" fmla="*/ 34 h 123"/>
                <a:gd name="T16" fmla="*/ 149 w 152"/>
                <a:gd name="T17" fmla="*/ 41 h 123"/>
                <a:gd name="T18" fmla="*/ 148 w 152"/>
                <a:gd name="T19" fmla="*/ 45 h 123"/>
                <a:gd name="T20" fmla="*/ 144 w 152"/>
                <a:gd name="T21" fmla="*/ 47 h 123"/>
                <a:gd name="T22" fmla="*/ 141 w 152"/>
                <a:gd name="T23" fmla="*/ 37 h 123"/>
                <a:gd name="T24" fmla="*/ 140 w 152"/>
                <a:gd name="T25" fmla="*/ 36 h 123"/>
                <a:gd name="T26" fmla="*/ 139 w 152"/>
                <a:gd name="T27" fmla="*/ 37 h 123"/>
                <a:gd name="T28" fmla="*/ 124 w 152"/>
                <a:gd name="T29" fmla="*/ 83 h 123"/>
                <a:gd name="T30" fmla="*/ 113 w 152"/>
                <a:gd name="T31" fmla="*/ 96 h 123"/>
                <a:gd name="T32" fmla="*/ 88 w 152"/>
                <a:gd name="T33" fmla="*/ 109 h 123"/>
                <a:gd name="T34" fmla="*/ 80 w 152"/>
                <a:gd name="T35" fmla="*/ 110 h 123"/>
                <a:gd name="T36" fmla="*/ 78 w 152"/>
                <a:gd name="T37" fmla="*/ 109 h 123"/>
                <a:gd name="T38" fmla="*/ 74 w 152"/>
                <a:gd name="T39" fmla="*/ 105 h 123"/>
                <a:gd name="T40" fmla="*/ 52 w 152"/>
                <a:gd name="T41" fmla="*/ 116 h 123"/>
                <a:gd name="T42" fmla="*/ 49 w 152"/>
                <a:gd name="T43" fmla="*/ 116 h 123"/>
                <a:gd name="T44" fmla="*/ 28 w 152"/>
                <a:gd name="T45" fmla="*/ 121 h 123"/>
                <a:gd name="T46" fmla="*/ 16 w 152"/>
                <a:gd name="T47" fmla="*/ 121 h 123"/>
                <a:gd name="T48" fmla="*/ 0 w 152"/>
                <a:gd name="T49" fmla="*/ 109 h 123"/>
                <a:gd name="T50" fmla="*/ 7 w 152"/>
                <a:gd name="T51" fmla="*/ 106 h 123"/>
                <a:gd name="T52" fmla="*/ 67 w 152"/>
                <a:gd name="T53" fmla="*/ 92 h 123"/>
                <a:gd name="T54" fmla="*/ 92 w 152"/>
                <a:gd name="T55" fmla="*/ 6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2" h="123">
                  <a:moveTo>
                    <a:pt x="92" y="67"/>
                  </a:moveTo>
                  <a:cubicBezTo>
                    <a:pt x="97" y="59"/>
                    <a:pt x="106" y="54"/>
                    <a:pt x="112" y="48"/>
                  </a:cubicBezTo>
                  <a:cubicBezTo>
                    <a:pt x="120" y="40"/>
                    <a:pt x="128" y="32"/>
                    <a:pt x="134" y="23"/>
                  </a:cubicBezTo>
                  <a:cubicBezTo>
                    <a:pt x="140" y="19"/>
                    <a:pt x="139" y="12"/>
                    <a:pt x="141" y="7"/>
                  </a:cubicBezTo>
                  <a:cubicBezTo>
                    <a:pt x="142" y="4"/>
                    <a:pt x="143" y="0"/>
                    <a:pt x="147" y="1"/>
                  </a:cubicBezTo>
                  <a:cubicBezTo>
                    <a:pt x="150" y="2"/>
                    <a:pt x="151" y="5"/>
                    <a:pt x="151" y="8"/>
                  </a:cubicBezTo>
                  <a:cubicBezTo>
                    <a:pt x="151" y="15"/>
                    <a:pt x="150" y="22"/>
                    <a:pt x="152" y="29"/>
                  </a:cubicBezTo>
                  <a:cubicBezTo>
                    <a:pt x="152" y="30"/>
                    <a:pt x="152" y="32"/>
                    <a:pt x="151" y="34"/>
                  </a:cubicBezTo>
                  <a:cubicBezTo>
                    <a:pt x="151" y="36"/>
                    <a:pt x="150" y="38"/>
                    <a:pt x="149" y="41"/>
                  </a:cubicBezTo>
                  <a:cubicBezTo>
                    <a:pt x="149" y="42"/>
                    <a:pt x="149" y="44"/>
                    <a:pt x="148" y="45"/>
                  </a:cubicBezTo>
                  <a:cubicBezTo>
                    <a:pt x="147" y="46"/>
                    <a:pt x="146" y="47"/>
                    <a:pt x="144" y="47"/>
                  </a:cubicBezTo>
                  <a:cubicBezTo>
                    <a:pt x="140" y="44"/>
                    <a:pt x="142" y="40"/>
                    <a:pt x="141" y="37"/>
                  </a:cubicBezTo>
                  <a:cubicBezTo>
                    <a:pt x="141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39" y="37"/>
                  </a:cubicBezTo>
                  <a:cubicBezTo>
                    <a:pt x="135" y="53"/>
                    <a:pt x="131" y="68"/>
                    <a:pt x="124" y="83"/>
                  </a:cubicBezTo>
                  <a:cubicBezTo>
                    <a:pt x="122" y="89"/>
                    <a:pt x="119" y="94"/>
                    <a:pt x="113" y="96"/>
                  </a:cubicBezTo>
                  <a:cubicBezTo>
                    <a:pt x="101" y="93"/>
                    <a:pt x="96" y="103"/>
                    <a:pt x="88" y="109"/>
                  </a:cubicBezTo>
                  <a:cubicBezTo>
                    <a:pt x="86" y="111"/>
                    <a:pt x="83" y="110"/>
                    <a:pt x="80" y="110"/>
                  </a:cubicBezTo>
                  <a:cubicBezTo>
                    <a:pt x="79" y="110"/>
                    <a:pt x="79" y="109"/>
                    <a:pt x="78" y="109"/>
                  </a:cubicBezTo>
                  <a:cubicBezTo>
                    <a:pt x="77" y="108"/>
                    <a:pt x="76" y="106"/>
                    <a:pt x="74" y="105"/>
                  </a:cubicBezTo>
                  <a:cubicBezTo>
                    <a:pt x="65" y="105"/>
                    <a:pt x="59" y="112"/>
                    <a:pt x="52" y="116"/>
                  </a:cubicBezTo>
                  <a:cubicBezTo>
                    <a:pt x="51" y="116"/>
                    <a:pt x="50" y="116"/>
                    <a:pt x="49" y="116"/>
                  </a:cubicBezTo>
                  <a:cubicBezTo>
                    <a:pt x="41" y="116"/>
                    <a:pt x="35" y="119"/>
                    <a:pt x="28" y="121"/>
                  </a:cubicBezTo>
                  <a:cubicBezTo>
                    <a:pt x="24" y="121"/>
                    <a:pt x="20" y="123"/>
                    <a:pt x="16" y="121"/>
                  </a:cubicBezTo>
                  <a:cubicBezTo>
                    <a:pt x="12" y="115"/>
                    <a:pt x="4" y="114"/>
                    <a:pt x="0" y="109"/>
                  </a:cubicBezTo>
                  <a:cubicBezTo>
                    <a:pt x="0" y="105"/>
                    <a:pt x="4" y="106"/>
                    <a:pt x="7" y="106"/>
                  </a:cubicBezTo>
                  <a:cubicBezTo>
                    <a:pt x="28" y="106"/>
                    <a:pt x="48" y="101"/>
                    <a:pt x="67" y="92"/>
                  </a:cubicBezTo>
                  <a:cubicBezTo>
                    <a:pt x="78" y="87"/>
                    <a:pt x="87" y="79"/>
                    <a:pt x="92" y="67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0" name="Freeform 69"/>
            <p:cNvSpPr/>
            <p:nvPr/>
          </p:nvSpPr>
          <p:spPr bwMode="auto">
            <a:xfrm>
              <a:off x="7853" y="2706"/>
              <a:ext cx="80" cy="105"/>
            </a:xfrm>
            <a:custGeom>
              <a:avLst/>
              <a:gdLst>
                <a:gd name="T0" fmla="*/ 53 w 53"/>
                <a:gd name="T1" fmla="*/ 59 h 70"/>
                <a:gd name="T2" fmla="*/ 46 w 53"/>
                <a:gd name="T3" fmla="*/ 59 h 70"/>
                <a:gd name="T4" fmla="*/ 31 w 53"/>
                <a:gd name="T5" fmla="*/ 64 h 70"/>
                <a:gd name="T6" fmla="*/ 15 w 53"/>
                <a:gd name="T7" fmla="*/ 63 h 70"/>
                <a:gd name="T8" fmla="*/ 6 w 53"/>
                <a:gd name="T9" fmla="*/ 68 h 70"/>
                <a:gd name="T10" fmla="*/ 1 w 53"/>
                <a:gd name="T11" fmla="*/ 65 h 70"/>
                <a:gd name="T12" fmla="*/ 4 w 53"/>
                <a:gd name="T13" fmla="*/ 36 h 70"/>
                <a:gd name="T14" fmla="*/ 5 w 53"/>
                <a:gd name="T15" fmla="*/ 32 h 70"/>
                <a:gd name="T16" fmla="*/ 11 w 53"/>
                <a:gd name="T17" fmla="*/ 20 h 70"/>
                <a:gd name="T18" fmla="*/ 41 w 53"/>
                <a:gd name="T19" fmla="*/ 2 h 70"/>
                <a:gd name="T20" fmla="*/ 53 w 53"/>
                <a:gd name="T21" fmla="*/ 1 h 70"/>
                <a:gd name="T22" fmla="*/ 53 w 53"/>
                <a:gd name="T23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3" y="59"/>
                  </a:moveTo>
                  <a:cubicBezTo>
                    <a:pt x="51" y="60"/>
                    <a:pt x="49" y="60"/>
                    <a:pt x="46" y="59"/>
                  </a:cubicBezTo>
                  <a:cubicBezTo>
                    <a:pt x="40" y="57"/>
                    <a:pt x="36" y="63"/>
                    <a:pt x="31" y="64"/>
                  </a:cubicBezTo>
                  <a:cubicBezTo>
                    <a:pt x="26" y="65"/>
                    <a:pt x="21" y="61"/>
                    <a:pt x="15" y="63"/>
                  </a:cubicBezTo>
                  <a:cubicBezTo>
                    <a:pt x="12" y="65"/>
                    <a:pt x="9" y="67"/>
                    <a:pt x="6" y="68"/>
                  </a:cubicBezTo>
                  <a:cubicBezTo>
                    <a:pt x="2" y="70"/>
                    <a:pt x="0" y="69"/>
                    <a:pt x="1" y="65"/>
                  </a:cubicBezTo>
                  <a:cubicBezTo>
                    <a:pt x="1" y="55"/>
                    <a:pt x="2" y="46"/>
                    <a:pt x="4" y="36"/>
                  </a:cubicBezTo>
                  <a:cubicBezTo>
                    <a:pt x="4" y="35"/>
                    <a:pt x="5" y="33"/>
                    <a:pt x="5" y="32"/>
                  </a:cubicBezTo>
                  <a:cubicBezTo>
                    <a:pt x="1" y="25"/>
                    <a:pt x="7" y="24"/>
                    <a:pt x="11" y="20"/>
                  </a:cubicBezTo>
                  <a:cubicBezTo>
                    <a:pt x="20" y="12"/>
                    <a:pt x="32" y="10"/>
                    <a:pt x="41" y="2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3" y="20"/>
                    <a:pt x="53" y="39"/>
                    <a:pt x="53" y="59"/>
                  </a:cubicBezTo>
                  <a:close/>
                </a:path>
              </a:pathLst>
            </a:custGeom>
            <a:solidFill>
              <a:srgbClr val="F7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1" name="Freeform 70"/>
            <p:cNvSpPr/>
            <p:nvPr/>
          </p:nvSpPr>
          <p:spPr bwMode="auto">
            <a:xfrm>
              <a:off x="7456" y="3864"/>
              <a:ext cx="216" cy="128"/>
            </a:xfrm>
            <a:custGeom>
              <a:avLst/>
              <a:gdLst>
                <a:gd name="T0" fmla="*/ 103 w 144"/>
                <a:gd name="T1" fmla="*/ 37 h 86"/>
                <a:gd name="T2" fmla="*/ 98 w 144"/>
                <a:gd name="T3" fmla="*/ 39 h 86"/>
                <a:gd name="T4" fmla="*/ 77 w 144"/>
                <a:gd name="T5" fmla="*/ 53 h 86"/>
                <a:gd name="T6" fmla="*/ 72 w 144"/>
                <a:gd name="T7" fmla="*/ 56 h 86"/>
                <a:gd name="T8" fmla="*/ 47 w 144"/>
                <a:gd name="T9" fmla="*/ 70 h 86"/>
                <a:gd name="T10" fmla="*/ 51 w 144"/>
                <a:gd name="T11" fmla="*/ 58 h 86"/>
                <a:gd name="T12" fmla="*/ 83 w 144"/>
                <a:gd name="T13" fmla="*/ 31 h 86"/>
                <a:gd name="T14" fmla="*/ 57 w 144"/>
                <a:gd name="T15" fmla="*/ 40 h 86"/>
                <a:gd name="T16" fmla="*/ 22 w 144"/>
                <a:gd name="T17" fmla="*/ 62 h 86"/>
                <a:gd name="T18" fmla="*/ 26 w 144"/>
                <a:gd name="T19" fmla="*/ 73 h 86"/>
                <a:gd name="T20" fmla="*/ 37 w 144"/>
                <a:gd name="T21" fmla="*/ 80 h 86"/>
                <a:gd name="T22" fmla="*/ 22 w 144"/>
                <a:gd name="T23" fmla="*/ 82 h 86"/>
                <a:gd name="T24" fmla="*/ 10 w 144"/>
                <a:gd name="T25" fmla="*/ 78 h 86"/>
                <a:gd name="T26" fmla="*/ 6 w 144"/>
                <a:gd name="T27" fmla="*/ 62 h 86"/>
                <a:gd name="T28" fmla="*/ 19 w 144"/>
                <a:gd name="T29" fmla="*/ 47 h 86"/>
                <a:gd name="T30" fmla="*/ 27 w 144"/>
                <a:gd name="T31" fmla="*/ 42 h 86"/>
                <a:gd name="T32" fmla="*/ 42 w 144"/>
                <a:gd name="T33" fmla="*/ 34 h 86"/>
                <a:gd name="T34" fmla="*/ 57 w 144"/>
                <a:gd name="T35" fmla="*/ 24 h 86"/>
                <a:gd name="T36" fmla="*/ 62 w 144"/>
                <a:gd name="T37" fmla="*/ 23 h 86"/>
                <a:gd name="T38" fmla="*/ 74 w 144"/>
                <a:gd name="T39" fmla="*/ 22 h 86"/>
                <a:gd name="T40" fmla="*/ 107 w 144"/>
                <a:gd name="T41" fmla="*/ 5 h 86"/>
                <a:gd name="T42" fmla="*/ 108 w 144"/>
                <a:gd name="T43" fmla="*/ 5 h 86"/>
                <a:gd name="T44" fmla="*/ 118 w 144"/>
                <a:gd name="T45" fmla="*/ 3 h 86"/>
                <a:gd name="T46" fmla="*/ 133 w 144"/>
                <a:gd name="T47" fmla="*/ 1 h 86"/>
                <a:gd name="T48" fmla="*/ 139 w 144"/>
                <a:gd name="T49" fmla="*/ 5 h 86"/>
                <a:gd name="T50" fmla="*/ 133 w 144"/>
                <a:gd name="T51" fmla="*/ 22 h 86"/>
                <a:gd name="T52" fmla="*/ 111 w 144"/>
                <a:gd name="T53" fmla="*/ 36 h 86"/>
                <a:gd name="T54" fmla="*/ 103 w 144"/>
                <a:gd name="T55" fmla="*/ 3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86">
                  <a:moveTo>
                    <a:pt x="103" y="37"/>
                  </a:moveTo>
                  <a:cubicBezTo>
                    <a:pt x="101" y="37"/>
                    <a:pt x="99" y="38"/>
                    <a:pt x="98" y="39"/>
                  </a:cubicBezTo>
                  <a:cubicBezTo>
                    <a:pt x="92" y="46"/>
                    <a:pt x="84" y="49"/>
                    <a:pt x="77" y="53"/>
                  </a:cubicBezTo>
                  <a:cubicBezTo>
                    <a:pt x="75" y="54"/>
                    <a:pt x="74" y="54"/>
                    <a:pt x="72" y="56"/>
                  </a:cubicBezTo>
                  <a:cubicBezTo>
                    <a:pt x="65" y="63"/>
                    <a:pt x="57" y="68"/>
                    <a:pt x="47" y="70"/>
                  </a:cubicBezTo>
                  <a:cubicBezTo>
                    <a:pt x="43" y="64"/>
                    <a:pt x="47" y="59"/>
                    <a:pt x="51" y="58"/>
                  </a:cubicBezTo>
                  <a:cubicBezTo>
                    <a:pt x="65" y="53"/>
                    <a:pt x="72" y="40"/>
                    <a:pt x="83" y="31"/>
                  </a:cubicBezTo>
                  <a:cubicBezTo>
                    <a:pt x="75" y="36"/>
                    <a:pt x="66" y="38"/>
                    <a:pt x="57" y="40"/>
                  </a:cubicBezTo>
                  <a:cubicBezTo>
                    <a:pt x="44" y="43"/>
                    <a:pt x="31" y="49"/>
                    <a:pt x="22" y="62"/>
                  </a:cubicBezTo>
                  <a:cubicBezTo>
                    <a:pt x="18" y="68"/>
                    <a:pt x="19" y="70"/>
                    <a:pt x="26" y="73"/>
                  </a:cubicBezTo>
                  <a:cubicBezTo>
                    <a:pt x="30" y="75"/>
                    <a:pt x="35" y="75"/>
                    <a:pt x="37" y="80"/>
                  </a:cubicBezTo>
                  <a:cubicBezTo>
                    <a:pt x="33" y="86"/>
                    <a:pt x="27" y="84"/>
                    <a:pt x="22" y="82"/>
                  </a:cubicBezTo>
                  <a:cubicBezTo>
                    <a:pt x="18" y="81"/>
                    <a:pt x="14" y="79"/>
                    <a:pt x="10" y="78"/>
                  </a:cubicBezTo>
                  <a:cubicBezTo>
                    <a:pt x="2" y="75"/>
                    <a:pt x="0" y="68"/>
                    <a:pt x="6" y="62"/>
                  </a:cubicBezTo>
                  <a:cubicBezTo>
                    <a:pt x="10" y="57"/>
                    <a:pt x="16" y="53"/>
                    <a:pt x="19" y="47"/>
                  </a:cubicBezTo>
                  <a:cubicBezTo>
                    <a:pt x="21" y="44"/>
                    <a:pt x="24" y="43"/>
                    <a:pt x="27" y="42"/>
                  </a:cubicBezTo>
                  <a:cubicBezTo>
                    <a:pt x="33" y="41"/>
                    <a:pt x="38" y="38"/>
                    <a:pt x="42" y="34"/>
                  </a:cubicBezTo>
                  <a:cubicBezTo>
                    <a:pt x="46" y="30"/>
                    <a:pt x="53" y="28"/>
                    <a:pt x="57" y="24"/>
                  </a:cubicBezTo>
                  <a:cubicBezTo>
                    <a:pt x="58" y="22"/>
                    <a:pt x="61" y="22"/>
                    <a:pt x="62" y="23"/>
                  </a:cubicBezTo>
                  <a:cubicBezTo>
                    <a:pt x="66" y="26"/>
                    <a:pt x="70" y="24"/>
                    <a:pt x="74" y="22"/>
                  </a:cubicBezTo>
                  <a:cubicBezTo>
                    <a:pt x="84" y="15"/>
                    <a:pt x="96" y="10"/>
                    <a:pt x="107" y="5"/>
                  </a:cubicBezTo>
                  <a:cubicBezTo>
                    <a:pt x="107" y="4"/>
                    <a:pt x="107" y="4"/>
                    <a:pt x="108" y="5"/>
                  </a:cubicBezTo>
                  <a:cubicBezTo>
                    <a:pt x="111" y="3"/>
                    <a:pt x="115" y="5"/>
                    <a:pt x="118" y="3"/>
                  </a:cubicBezTo>
                  <a:cubicBezTo>
                    <a:pt x="123" y="0"/>
                    <a:pt x="128" y="0"/>
                    <a:pt x="133" y="1"/>
                  </a:cubicBezTo>
                  <a:cubicBezTo>
                    <a:pt x="135" y="2"/>
                    <a:pt x="138" y="3"/>
                    <a:pt x="139" y="5"/>
                  </a:cubicBezTo>
                  <a:cubicBezTo>
                    <a:pt x="144" y="15"/>
                    <a:pt x="143" y="19"/>
                    <a:pt x="133" y="22"/>
                  </a:cubicBezTo>
                  <a:cubicBezTo>
                    <a:pt x="125" y="25"/>
                    <a:pt x="119" y="33"/>
                    <a:pt x="111" y="36"/>
                  </a:cubicBezTo>
                  <a:cubicBezTo>
                    <a:pt x="108" y="37"/>
                    <a:pt x="106" y="39"/>
                    <a:pt x="103" y="37"/>
                  </a:cubicBezTo>
                  <a:close/>
                </a:path>
              </a:pathLst>
            </a:custGeom>
            <a:solidFill>
              <a:srgbClr val="F2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2" name="Freeform 71"/>
            <p:cNvSpPr/>
            <p:nvPr/>
          </p:nvSpPr>
          <p:spPr bwMode="auto">
            <a:xfrm>
              <a:off x="6215" y="1909"/>
              <a:ext cx="227" cy="68"/>
            </a:xfrm>
            <a:custGeom>
              <a:avLst/>
              <a:gdLst>
                <a:gd name="T0" fmla="*/ 43 w 151"/>
                <a:gd name="T1" fmla="*/ 4 h 45"/>
                <a:gd name="T2" fmla="*/ 85 w 151"/>
                <a:gd name="T3" fmla="*/ 15 h 45"/>
                <a:gd name="T4" fmla="*/ 137 w 151"/>
                <a:gd name="T5" fmla="*/ 27 h 45"/>
                <a:gd name="T6" fmla="*/ 144 w 151"/>
                <a:gd name="T7" fmla="*/ 32 h 45"/>
                <a:gd name="T8" fmla="*/ 151 w 151"/>
                <a:gd name="T9" fmla="*/ 38 h 45"/>
                <a:gd name="T10" fmla="*/ 143 w 151"/>
                <a:gd name="T11" fmla="*/ 44 h 45"/>
                <a:gd name="T12" fmla="*/ 120 w 151"/>
                <a:gd name="T13" fmla="*/ 41 h 45"/>
                <a:gd name="T14" fmla="*/ 102 w 151"/>
                <a:gd name="T15" fmla="*/ 42 h 45"/>
                <a:gd name="T16" fmla="*/ 102 w 151"/>
                <a:gd name="T17" fmla="*/ 43 h 45"/>
                <a:gd name="T18" fmla="*/ 101 w 151"/>
                <a:gd name="T19" fmla="*/ 43 h 45"/>
                <a:gd name="T20" fmla="*/ 101 w 151"/>
                <a:gd name="T21" fmla="*/ 43 h 45"/>
                <a:gd name="T22" fmla="*/ 90 w 151"/>
                <a:gd name="T23" fmla="*/ 41 h 45"/>
                <a:gd name="T24" fmla="*/ 90 w 151"/>
                <a:gd name="T25" fmla="*/ 41 h 45"/>
                <a:gd name="T26" fmla="*/ 89 w 151"/>
                <a:gd name="T27" fmla="*/ 41 h 45"/>
                <a:gd name="T28" fmla="*/ 85 w 151"/>
                <a:gd name="T29" fmla="*/ 41 h 45"/>
                <a:gd name="T30" fmla="*/ 83 w 151"/>
                <a:gd name="T31" fmla="*/ 39 h 45"/>
                <a:gd name="T32" fmla="*/ 81 w 151"/>
                <a:gd name="T33" fmla="*/ 39 h 45"/>
                <a:gd name="T34" fmla="*/ 77 w 151"/>
                <a:gd name="T35" fmla="*/ 39 h 45"/>
                <a:gd name="T36" fmla="*/ 69 w 151"/>
                <a:gd name="T37" fmla="*/ 37 h 45"/>
                <a:gd name="T38" fmla="*/ 66 w 151"/>
                <a:gd name="T39" fmla="*/ 37 h 45"/>
                <a:gd name="T40" fmla="*/ 62 w 151"/>
                <a:gd name="T41" fmla="*/ 37 h 45"/>
                <a:gd name="T42" fmla="*/ 56 w 151"/>
                <a:gd name="T43" fmla="*/ 35 h 45"/>
                <a:gd name="T44" fmla="*/ 56 w 151"/>
                <a:gd name="T45" fmla="*/ 35 h 45"/>
                <a:gd name="T46" fmla="*/ 52 w 151"/>
                <a:gd name="T47" fmla="*/ 33 h 45"/>
                <a:gd name="T48" fmla="*/ 51 w 151"/>
                <a:gd name="T49" fmla="*/ 33 h 45"/>
                <a:gd name="T50" fmla="*/ 47 w 151"/>
                <a:gd name="T51" fmla="*/ 31 h 45"/>
                <a:gd name="T52" fmla="*/ 47 w 151"/>
                <a:gd name="T53" fmla="*/ 31 h 45"/>
                <a:gd name="T54" fmla="*/ 42 w 151"/>
                <a:gd name="T55" fmla="*/ 29 h 45"/>
                <a:gd name="T56" fmla="*/ 38 w 151"/>
                <a:gd name="T57" fmla="*/ 29 h 45"/>
                <a:gd name="T58" fmla="*/ 35 w 151"/>
                <a:gd name="T59" fmla="*/ 28 h 45"/>
                <a:gd name="T60" fmla="*/ 27 w 151"/>
                <a:gd name="T61" fmla="*/ 25 h 45"/>
                <a:gd name="T62" fmla="*/ 14 w 151"/>
                <a:gd name="T63" fmla="*/ 20 h 45"/>
                <a:gd name="T64" fmla="*/ 3 w 151"/>
                <a:gd name="T65" fmla="*/ 15 h 45"/>
                <a:gd name="T66" fmla="*/ 6 w 151"/>
                <a:gd name="T67" fmla="*/ 5 h 45"/>
                <a:gd name="T68" fmla="*/ 28 w 151"/>
                <a:gd name="T69" fmla="*/ 4 h 45"/>
                <a:gd name="T70" fmla="*/ 36 w 151"/>
                <a:gd name="T71" fmla="*/ 4 h 45"/>
                <a:gd name="T72" fmla="*/ 43 w 151"/>
                <a:gd name="T7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45">
                  <a:moveTo>
                    <a:pt x="43" y="4"/>
                  </a:moveTo>
                  <a:cubicBezTo>
                    <a:pt x="56" y="12"/>
                    <a:pt x="71" y="13"/>
                    <a:pt x="85" y="15"/>
                  </a:cubicBezTo>
                  <a:cubicBezTo>
                    <a:pt x="102" y="19"/>
                    <a:pt x="120" y="22"/>
                    <a:pt x="137" y="27"/>
                  </a:cubicBezTo>
                  <a:cubicBezTo>
                    <a:pt x="138" y="31"/>
                    <a:pt x="141" y="32"/>
                    <a:pt x="144" y="32"/>
                  </a:cubicBezTo>
                  <a:cubicBezTo>
                    <a:pt x="148" y="32"/>
                    <a:pt x="151" y="34"/>
                    <a:pt x="151" y="38"/>
                  </a:cubicBezTo>
                  <a:cubicBezTo>
                    <a:pt x="151" y="43"/>
                    <a:pt x="147" y="44"/>
                    <a:pt x="143" y="44"/>
                  </a:cubicBezTo>
                  <a:cubicBezTo>
                    <a:pt x="135" y="45"/>
                    <a:pt x="127" y="43"/>
                    <a:pt x="120" y="41"/>
                  </a:cubicBezTo>
                  <a:cubicBezTo>
                    <a:pt x="114" y="41"/>
                    <a:pt x="108" y="38"/>
                    <a:pt x="102" y="42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97" y="42"/>
                    <a:pt x="94" y="42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8" y="41"/>
                    <a:pt x="86" y="41"/>
                    <a:pt x="85" y="41"/>
                  </a:cubicBezTo>
                  <a:cubicBezTo>
                    <a:pt x="85" y="40"/>
                    <a:pt x="84" y="40"/>
                    <a:pt x="83" y="39"/>
                  </a:cubicBezTo>
                  <a:cubicBezTo>
                    <a:pt x="83" y="39"/>
                    <a:pt x="82" y="39"/>
                    <a:pt x="81" y="39"/>
                  </a:cubicBezTo>
                  <a:cubicBezTo>
                    <a:pt x="80" y="40"/>
                    <a:pt x="78" y="40"/>
                    <a:pt x="77" y="39"/>
                  </a:cubicBezTo>
                  <a:cubicBezTo>
                    <a:pt x="75" y="38"/>
                    <a:pt x="72" y="38"/>
                    <a:pt x="69" y="37"/>
                  </a:cubicBezTo>
                  <a:cubicBezTo>
                    <a:pt x="68" y="38"/>
                    <a:pt x="67" y="38"/>
                    <a:pt x="66" y="37"/>
                  </a:cubicBezTo>
                  <a:cubicBezTo>
                    <a:pt x="65" y="37"/>
                    <a:pt x="63" y="37"/>
                    <a:pt x="62" y="37"/>
                  </a:cubicBezTo>
                  <a:cubicBezTo>
                    <a:pt x="60" y="35"/>
                    <a:pt x="58" y="37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34"/>
                    <a:pt x="54" y="34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49" y="32"/>
                    <a:pt x="48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5" y="30"/>
                    <a:pt x="44" y="30"/>
                    <a:pt x="42" y="29"/>
                  </a:cubicBezTo>
                  <a:cubicBezTo>
                    <a:pt x="41" y="28"/>
                    <a:pt x="39" y="28"/>
                    <a:pt x="38" y="29"/>
                  </a:cubicBezTo>
                  <a:cubicBezTo>
                    <a:pt x="37" y="29"/>
                    <a:pt x="36" y="29"/>
                    <a:pt x="35" y="28"/>
                  </a:cubicBezTo>
                  <a:cubicBezTo>
                    <a:pt x="32" y="28"/>
                    <a:pt x="29" y="28"/>
                    <a:pt x="27" y="25"/>
                  </a:cubicBezTo>
                  <a:cubicBezTo>
                    <a:pt x="24" y="21"/>
                    <a:pt x="19" y="21"/>
                    <a:pt x="14" y="20"/>
                  </a:cubicBezTo>
                  <a:cubicBezTo>
                    <a:pt x="10" y="19"/>
                    <a:pt x="6" y="18"/>
                    <a:pt x="3" y="15"/>
                  </a:cubicBezTo>
                  <a:cubicBezTo>
                    <a:pt x="0" y="11"/>
                    <a:pt x="1" y="8"/>
                    <a:pt x="6" y="5"/>
                  </a:cubicBezTo>
                  <a:cubicBezTo>
                    <a:pt x="13" y="1"/>
                    <a:pt x="20" y="0"/>
                    <a:pt x="28" y="4"/>
                  </a:cubicBezTo>
                  <a:cubicBezTo>
                    <a:pt x="31" y="6"/>
                    <a:pt x="33" y="7"/>
                    <a:pt x="36" y="4"/>
                  </a:cubicBezTo>
                  <a:cubicBezTo>
                    <a:pt x="38" y="3"/>
                    <a:pt x="41" y="4"/>
                    <a:pt x="43" y="4"/>
                  </a:cubicBezTo>
                  <a:close/>
                </a:path>
              </a:pathLst>
            </a:custGeom>
            <a:solidFill>
              <a:srgbClr val="B5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3" name="Freeform 72"/>
            <p:cNvSpPr/>
            <p:nvPr/>
          </p:nvSpPr>
          <p:spPr bwMode="auto">
            <a:xfrm>
              <a:off x="5930" y="2262"/>
              <a:ext cx="191" cy="88"/>
            </a:xfrm>
            <a:custGeom>
              <a:avLst/>
              <a:gdLst>
                <a:gd name="T0" fmla="*/ 0 w 127"/>
                <a:gd name="T1" fmla="*/ 53 h 59"/>
                <a:gd name="T2" fmla="*/ 9 w 127"/>
                <a:gd name="T3" fmla="*/ 44 h 59"/>
                <a:gd name="T4" fmla="*/ 14 w 127"/>
                <a:gd name="T5" fmla="*/ 43 h 59"/>
                <a:gd name="T6" fmla="*/ 21 w 127"/>
                <a:gd name="T7" fmla="*/ 38 h 59"/>
                <a:gd name="T8" fmla="*/ 42 w 127"/>
                <a:gd name="T9" fmla="*/ 30 h 59"/>
                <a:gd name="T10" fmla="*/ 58 w 127"/>
                <a:gd name="T11" fmla="*/ 29 h 59"/>
                <a:gd name="T12" fmla="*/ 64 w 127"/>
                <a:gd name="T13" fmla="*/ 25 h 59"/>
                <a:gd name="T14" fmla="*/ 78 w 127"/>
                <a:gd name="T15" fmla="*/ 30 h 59"/>
                <a:gd name="T16" fmla="*/ 85 w 127"/>
                <a:gd name="T17" fmla="*/ 31 h 59"/>
                <a:gd name="T18" fmla="*/ 97 w 127"/>
                <a:gd name="T19" fmla="*/ 23 h 59"/>
                <a:gd name="T20" fmla="*/ 105 w 127"/>
                <a:gd name="T21" fmla="*/ 13 h 59"/>
                <a:gd name="T22" fmla="*/ 118 w 127"/>
                <a:gd name="T23" fmla="*/ 4 h 59"/>
                <a:gd name="T24" fmla="*/ 127 w 127"/>
                <a:gd name="T25" fmla="*/ 3 h 59"/>
                <a:gd name="T26" fmla="*/ 127 w 127"/>
                <a:gd name="T27" fmla="*/ 7 h 59"/>
                <a:gd name="T28" fmla="*/ 126 w 127"/>
                <a:gd name="T29" fmla="*/ 8 h 59"/>
                <a:gd name="T30" fmla="*/ 123 w 127"/>
                <a:gd name="T31" fmla="*/ 9 h 59"/>
                <a:gd name="T32" fmla="*/ 118 w 127"/>
                <a:gd name="T33" fmla="*/ 17 h 59"/>
                <a:gd name="T34" fmla="*/ 103 w 127"/>
                <a:gd name="T35" fmla="*/ 32 h 59"/>
                <a:gd name="T36" fmla="*/ 64 w 127"/>
                <a:gd name="T37" fmla="*/ 51 h 59"/>
                <a:gd name="T38" fmla="*/ 42 w 127"/>
                <a:gd name="T39" fmla="*/ 55 h 59"/>
                <a:gd name="T40" fmla="*/ 0 w 127"/>
                <a:gd name="T4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59">
                  <a:moveTo>
                    <a:pt x="0" y="53"/>
                  </a:moveTo>
                  <a:cubicBezTo>
                    <a:pt x="2" y="45"/>
                    <a:pt x="2" y="45"/>
                    <a:pt x="9" y="44"/>
                  </a:cubicBezTo>
                  <a:cubicBezTo>
                    <a:pt x="11" y="43"/>
                    <a:pt x="12" y="43"/>
                    <a:pt x="14" y="43"/>
                  </a:cubicBezTo>
                  <a:cubicBezTo>
                    <a:pt x="18" y="43"/>
                    <a:pt x="20" y="41"/>
                    <a:pt x="21" y="38"/>
                  </a:cubicBezTo>
                  <a:cubicBezTo>
                    <a:pt x="26" y="27"/>
                    <a:pt x="31" y="25"/>
                    <a:pt x="42" y="30"/>
                  </a:cubicBezTo>
                  <a:cubicBezTo>
                    <a:pt x="47" y="33"/>
                    <a:pt x="53" y="33"/>
                    <a:pt x="58" y="29"/>
                  </a:cubicBezTo>
                  <a:cubicBezTo>
                    <a:pt x="60" y="28"/>
                    <a:pt x="62" y="26"/>
                    <a:pt x="64" y="25"/>
                  </a:cubicBezTo>
                  <a:cubicBezTo>
                    <a:pt x="73" y="20"/>
                    <a:pt x="73" y="20"/>
                    <a:pt x="78" y="30"/>
                  </a:cubicBezTo>
                  <a:cubicBezTo>
                    <a:pt x="80" y="33"/>
                    <a:pt x="82" y="34"/>
                    <a:pt x="85" y="31"/>
                  </a:cubicBezTo>
                  <a:cubicBezTo>
                    <a:pt x="88" y="28"/>
                    <a:pt x="92" y="25"/>
                    <a:pt x="97" y="23"/>
                  </a:cubicBezTo>
                  <a:cubicBezTo>
                    <a:pt x="101" y="21"/>
                    <a:pt x="103" y="17"/>
                    <a:pt x="105" y="13"/>
                  </a:cubicBezTo>
                  <a:cubicBezTo>
                    <a:pt x="107" y="8"/>
                    <a:pt x="109" y="2"/>
                    <a:pt x="118" y="4"/>
                  </a:cubicBezTo>
                  <a:cubicBezTo>
                    <a:pt x="121" y="5"/>
                    <a:pt x="124" y="0"/>
                    <a:pt x="127" y="3"/>
                  </a:cubicBezTo>
                  <a:cubicBezTo>
                    <a:pt x="127" y="5"/>
                    <a:pt x="127" y="6"/>
                    <a:pt x="127" y="7"/>
                  </a:cubicBezTo>
                  <a:cubicBezTo>
                    <a:pt x="127" y="7"/>
                    <a:pt x="126" y="8"/>
                    <a:pt x="126" y="8"/>
                  </a:cubicBezTo>
                  <a:cubicBezTo>
                    <a:pt x="125" y="8"/>
                    <a:pt x="124" y="9"/>
                    <a:pt x="123" y="9"/>
                  </a:cubicBezTo>
                  <a:cubicBezTo>
                    <a:pt x="123" y="13"/>
                    <a:pt x="120" y="15"/>
                    <a:pt x="118" y="17"/>
                  </a:cubicBezTo>
                  <a:cubicBezTo>
                    <a:pt x="113" y="22"/>
                    <a:pt x="108" y="27"/>
                    <a:pt x="103" y="32"/>
                  </a:cubicBezTo>
                  <a:cubicBezTo>
                    <a:pt x="93" y="45"/>
                    <a:pt x="80" y="50"/>
                    <a:pt x="64" y="51"/>
                  </a:cubicBezTo>
                  <a:cubicBezTo>
                    <a:pt x="56" y="51"/>
                    <a:pt x="49" y="53"/>
                    <a:pt x="42" y="55"/>
                  </a:cubicBezTo>
                  <a:cubicBezTo>
                    <a:pt x="28" y="59"/>
                    <a:pt x="14" y="58"/>
                    <a:pt x="0" y="53"/>
                  </a:cubicBezTo>
                  <a:close/>
                </a:path>
              </a:pathLst>
            </a:custGeom>
            <a:solidFill>
              <a:srgbClr val="BD7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4" name="Freeform 73"/>
            <p:cNvSpPr/>
            <p:nvPr/>
          </p:nvSpPr>
          <p:spPr bwMode="auto">
            <a:xfrm>
              <a:off x="7363" y="4157"/>
              <a:ext cx="97" cy="152"/>
            </a:xfrm>
            <a:custGeom>
              <a:avLst/>
              <a:gdLst>
                <a:gd name="T0" fmla="*/ 61 w 65"/>
                <a:gd name="T1" fmla="*/ 39 h 101"/>
                <a:gd name="T2" fmla="*/ 61 w 65"/>
                <a:gd name="T3" fmla="*/ 41 h 101"/>
                <a:gd name="T4" fmla="*/ 59 w 65"/>
                <a:gd name="T5" fmla="*/ 49 h 101"/>
                <a:gd name="T6" fmla="*/ 59 w 65"/>
                <a:gd name="T7" fmla="*/ 50 h 101"/>
                <a:gd name="T8" fmla="*/ 57 w 65"/>
                <a:gd name="T9" fmla="*/ 62 h 101"/>
                <a:gd name="T10" fmla="*/ 57 w 65"/>
                <a:gd name="T11" fmla="*/ 64 h 101"/>
                <a:gd name="T12" fmla="*/ 55 w 65"/>
                <a:gd name="T13" fmla="*/ 78 h 101"/>
                <a:gd name="T14" fmla="*/ 55 w 65"/>
                <a:gd name="T15" fmla="*/ 79 h 101"/>
                <a:gd name="T16" fmla="*/ 53 w 65"/>
                <a:gd name="T17" fmla="*/ 91 h 101"/>
                <a:gd name="T18" fmla="*/ 53 w 65"/>
                <a:gd name="T19" fmla="*/ 92 h 101"/>
                <a:gd name="T20" fmla="*/ 52 w 65"/>
                <a:gd name="T21" fmla="*/ 100 h 101"/>
                <a:gd name="T22" fmla="*/ 51 w 65"/>
                <a:gd name="T23" fmla="*/ 100 h 101"/>
                <a:gd name="T24" fmla="*/ 43 w 65"/>
                <a:gd name="T25" fmla="*/ 93 h 101"/>
                <a:gd name="T26" fmla="*/ 29 w 65"/>
                <a:gd name="T27" fmla="*/ 62 h 101"/>
                <a:gd name="T28" fmla="*/ 27 w 65"/>
                <a:gd name="T29" fmla="*/ 58 h 101"/>
                <a:gd name="T30" fmla="*/ 26 w 65"/>
                <a:gd name="T31" fmla="*/ 56 h 101"/>
                <a:gd name="T32" fmla="*/ 24 w 65"/>
                <a:gd name="T33" fmla="*/ 53 h 101"/>
                <a:gd name="T34" fmla="*/ 23 w 65"/>
                <a:gd name="T35" fmla="*/ 51 h 101"/>
                <a:gd name="T36" fmla="*/ 19 w 65"/>
                <a:gd name="T37" fmla="*/ 44 h 101"/>
                <a:gd name="T38" fmla="*/ 17 w 65"/>
                <a:gd name="T39" fmla="*/ 42 h 101"/>
                <a:gd name="T40" fmla="*/ 15 w 65"/>
                <a:gd name="T41" fmla="*/ 37 h 101"/>
                <a:gd name="T42" fmla="*/ 3 w 65"/>
                <a:gd name="T43" fmla="*/ 11 h 101"/>
                <a:gd name="T44" fmla="*/ 4 w 65"/>
                <a:gd name="T45" fmla="*/ 0 h 101"/>
                <a:gd name="T46" fmla="*/ 8 w 65"/>
                <a:gd name="T47" fmla="*/ 0 h 101"/>
                <a:gd name="T48" fmla="*/ 11 w 65"/>
                <a:gd name="T49" fmla="*/ 1 h 101"/>
                <a:gd name="T50" fmla="*/ 40 w 65"/>
                <a:gd name="T51" fmla="*/ 13 h 101"/>
                <a:gd name="T52" fmla="*/ 56 w 65"/>
                <a:gd name="T53" fmla="*/ 16 h 101"/>
                <a:gd name="T54" fmla="*/ 65 w 65"/>
                <a:gd name="T55" fmla="*/ 22 h 101"/>
                <a:gd name="T56" fmla="*/ 65 w 65"/>
                <a:gd name="T57" fmla="*/ 24 h 101"/>
                <a:gd name="T58" fmla="*/ 63 w 65"/>
                <a:gd name="T59" fmla="*/ 31 h 101"/>
                <a:gd name="T60" fmla="*/ 63 w 65"/>
                <a:gd name="T61" fmla="*/ 31 h 101"/>
                <a:gd name="T62" fmla="*/ 61 w 65"/>
                <a:gd name="T63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1">
                  <a:moveTo>
                    <a:pt x="61" y="39"/>
                  </a:moveTo>
                  <a:cubicBezTo>
                    <a:pt x="61" y="40"/>
                    <a:pt x="61" y="40"/>
                    <a:pt x="61" y="41"/>
                  </a:cubicBezTo>
                  <a:cubicBezTo>
                    <a:pt x="59" y="43"/>
                    <a:pt x="61" y="46"/>
                    <a:pt x="59" y="49"/>
                  </a:cubicBezTo>
                  <a:cubicBezTo>
                    <a:pt x="59" y="49"/>
                    <a:pt x="59" y="50"/>
                    <a:pt x="59" y="50"/>
                  </a:cubicBezTo>
                  <a:cubicBezTo>
                    <a:pt x="57" y="54"/>
                    <a:pt x="60" y="59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5" y="68"/>
                    <a:pt x="58" y="73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3" y="83"/>
                    <a:pt x="56" y="87"/>
                    <a:pt x="53" y="91"/>
                  </a:cubicBezTo>
                  <a:cubicBezTo>
                    <a:pt x="53" y="91"/>
                    <a:pt x="53" y="92"/>
                    <a:pt x="53" y="92"/>
                  </a:cubicBezTo>
                  <a:cubicBezTo>
                    <a:pt x="52" y="95"/>
                    <a:pt x="53" y="98"/>
                    <a:pt x="52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46" y="101"/>
                    <a:pt x="45" y="97"/>
                    <a:pt x="43" y="93"/>
                  </a:cubicBezTo>
                  <a:cubicBezTo>
                    <a:pt x="37" y="83"/>
                    <a:pt x="34" y="72"/>
                    <a:pt x="29" y="62"/>
                  </a:cubicBezTo>
                  <a:cubicBezTo>
                    <a:pt x="28" y="60"/>
                    <a:pt x="27" y="59"/>
                    <a:pt x="27" y="58"/>
                  </a:cubicBezTo>
                  <a:cubicBezTo>
                    <a:pt x="26" y="58"/>
                    <a:pt x="26" y="57"/>
                    <a:pt x="26" y="56"/>
                  </a:cubicBezTo>
                  <a:cubicBezTo>
                    <a:pt x="25" y="55"/>
                    <a:pt x="24" y="54"/>
                    <a:pt x="24" y="53"/>
                  </a:cubicBezTo>
                  <a:cubicBezTo>
                    <a:pt x="24" y="52"/>
                    <a:pt x="23" y="52"/>
                    <a:pt x="23" y="51"/>
                  </a:cubicBezTo>
                  <a:cubicBezTo>
                    <a:pt x="22" y="48"/>
                    <a:pt x="21" y="46"/>
                    <a:pt x="19" y="44"/>
                  </a:cubicBezTo>
                  <a:cubicBezTo>
                    <a:pt x="18" y="43"/>
                    <a:pt x="18" y="42"/>
                    <a:pt x="17" y="42"/>
                  </a:cubicBezTo>
                  <a:cubicBezTo>
                    <a:pt x="17" y="40"/>
                    <a:pt x="16" y="39"/>
                    <a:pt x="15" y="37"/>
                  </a:cubicBezTo>
                  <a:cubicBezTo>
                    <a:pt x="11" y="28"/>
                    <a:pt x="6" y="20"/>
                    <a:pt x="3" y="11"/>
                  </a:cubicBezTo>
                  <a:cubicBezTo>
                    <a:pt x="2" y="8"/>
                    <a:pt x="0" y="4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20" y="7"/>
                    <a:pt x="29" y="11"/>
                    <a:pt x="40" y="13"/>
                  </a:cubicBezTo>
                  <a:cubicBezTo>
                    <a:pt x="45" y="14"/>
                    <a:pt x="51" y="15"/>
                    <a:pt x="56" y="16"/>
                  </a:cubicBezTo>
                  <a:cubicBezTo>
                    <a:pt x="60" y="17"/>
                    <a:pt x="64" y="17"/>
                    <a:pt x="65" y="22"/>
                  </a:cubicBezTo>
                  <a:cubicBezTo>
                    <a:pt x="65" y="22"/>
                    <a:pt x="65" y="23"/>
                    <a:pt x="65" y="24"/>
                  </a:cubicBezTo>
                  <a:cubicBezTo>
                    <a:pt x="63" y="26"/>
                    <a:pt x="65" y="29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1" y="34"/>
                    <a:pt x="63" y="37"/>
                    <a:pt x="61" y="39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5" name="Freeform 74"/>
            <p:cNvSpPr/>
            <p:nvPr/>
          </p:nvSpPr>
          <p:spPr bwMode="auto">
            <a:xfrm>
              <a:off x="5954" y="1842"/>
              <a:ext cx="305" cy="118"/>
            </a:xfrm>
            <a:custGeom>
              <a:avLst/>
              <a:gdLst>
                <a:gd name="T0" fmla="*/ 178 w 203"/>
                <a:gd name="T1" fmla="*/ 59 h 79"/>
                <a:gd name="T2" fmla="*/ 195 w 203"/>
                <a:gd name="T3" fmla="*/ 63 h 79"/>
                <a:gd name="T4" fmla="*/ 203 w 203"/>
                <a:gd name="T5" fmla="*/ 68 h 79"/>
                <a:gd name="T6" fmla="*/ 188 w 203"/>
                <a:gd name="T7" fmla="*/ 70 h 79"/>
                <a:gd name="T8" fmla="*/ 174 w 203"/>
                <a:gd name="T9" fmla="*/ 71 h 79"/>
                <a:gd name="T10" fmla="*/ 168 w 203"/>
                <a:gd name="T11" fmla="*/ 72 h 79"/>
                <a:gd name="T12" fmla="*/ 137 w 203"/>
                <a:gd name="T13" fmla="*/ 72 h 79"/>
                <a:gd name="T14" fmla="*/ 119 w 203"/>
                <a:gd name="T15" fmla="*/ 76 h 79"/>
                <a:gd name="T16" fmla="*/ 89 w 203"/>
                <a:gd name="T17" fmla="*/ 77 h 79"/>
                <a:gd name="T18" fmla="*/ 42 w 203"/>
                <a:gd name="T19" fmla="*/ 69 h 79"/>
                <a:gd name="T20" fmla="*/ 37 w 203"/>
                <a:gd name="T21" fmla="*/ 68 h 79"/>
                <a:gd name="T22" fmla="*/ 32 w 203"/>
                <a:gd name="T23" fmla="*/ 66 h 79"/>
                <a:gd name="T24" fmla="*/ 27 w 203"/>
                <a:gd name="T25" fmla="*/ 64 h 79"/>
                <a:gd name="T26" fmla="*/ 25 w 203"/>
                <a:gd name="T27" fmla="*/ 63 h 79"/>
                <a:gd name="T28" fmla="*/ 23 w 203"/>
                <a:gd name="T29" fmla="*/ 58 h 79"/>
                <a:gd name="T30" fmla="*/ 19 w 203"/>
                <a:gd name="T31" fmla="*/ 52 h 79"/>
                <a:gd name="T32" fmla="*/ 18 w 203"/>
                <a:gd name="T33" fmla="*/ 52 h 79"/>
                <a:gd name="T34" fmla="*/ 17 w 203"/>
                <a:gd name="T35" fmla="*/ 51 h 79"/>
                <a:gd name="T36" fmla="*/ 13 w 203"/>
                <a:gd name="T37" fmla="*/ 49 h 79"/>
                <a:gd name="T38" fmla="*/ 12 w 203"/>
                <a:gd name="T39" fmla="*/ 48 h 79"/>
                <a:gd name="T40" fmla="*/ 8 w 203"/>
                <a:gd name="T41" fmla="*/ 47 h 79"/>
                <a:gd name="T42" fmla="*/ 6 w 203"/>
                <a:gd name="T43" fmla="*/ 45 h 79"/>
                <a:gd name="T44" fmla="*/ 0 w 203"/>
                <a:gd name="T45" fmla="*/ 41 h 79"/>
                <a:gd name="T46" fmla="*/ 6 w 203"/>
                <a:gd name="T47" fmla="*/ 31 h 79"/>
                <a:gd name="T48" fmla="*/ 26 w 203"/>
                <a:gd name="T49" fmla="*/ 20 h 79"/>
                <a:gd name="T50" fmla="*/ 31 w 203"/>
                <a:gd name="T51" fmla="*/ 17 h 79"/>
                <a:gd name="T52" fmla="*/ 33 w 203"/>
                <a:gd name="T53" fmla="*/ 15 h 79"/>
                <a:gd name="T54" fmla="*/ 35 w 203"/>
                <a:gd name="T55" fmla="*/ 12 h 79"/>
                <a:gd name="T56" fmla="*/ 50 w 203"/>
                <a:gd name="T57" fmla="*/ 1 h 79"/>
                <a:gd name="T58" fmla="*/ 52 w 203"/>
                <a:gd name="T59" fmla="*/ 2 h 79"/>
                <a:gd name="T60" fmla="*/ 46 w 203"/>
                <a:gd name="T61" fmla="*/ 21 h 79"/>
                <a:gd name="T62" fmla="*/ 31 w 203"/>
                <a:gd name="T63" fmla="*/ 32 h 79"/>
                <a:gd name="T64" fmla="*/ 29 w 203"/>
                <a:gd name="T65" fmla="*/ 38 h 79"/>
                <a:gd name="T66" fmla="*/ 31 w 203"/>
                <a:gd name="T67" fmla="*/ 40 h 79"/>
                <a:gd name="T68" fmla="*/ 41 w 203"/>
                <a:gd name="T69" fmla="*/ 55 h 79"/>
                <a:gd name="T70" fmla="*/ 84 w 203"/>
                <a:gd name="T71" fmla="*/ 62 h 79"/>
                <a:gd name="T72" fmla="*/ 114 w 203"/>
                <a:gd name="T73" fmla="*/ 61 h 79"/>
                <a:gd name="T74" fmla="*/ 123 w 203"/>
                <a:gd name="T75" fmla="*/ 57 h 79"/>
                <a:gd name="T76" fmla="*/ 131 w 203"/>
                <a:gd name="T77" fmla="*/ 57 h 79"/>
                <a:gd name="T78" fmla="*/ 148 w 203"/>
                <a:gd name="T79" fmla="*/ 63 h 79"/>
                <a:gd name="T80" fmla="*/ 163 w 203"/>
                <a:gd name="T81" fmla="*/ 61 h 79"/>
                <a:gd name="T82" fmla="*/ 178 w 203"/>
                <a:gd name="T8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79">
                  <a:moveTo>
                    <a:pt x="178" y="59"/>
                  </a:moveTo>
                  <a:cubicBezTo>
                    <a:pt x="184" y="59"/>
                    <a:pt x="189" y="61"/>
                    <a:pt x="195" y="63"/>
                  </a:cubicBezTo>
                  <a:cubicBezTo>
                    <a:pt x="198" y="64"/>
                    <a:pt x="201" y="65"/>
                    <a:pt x="203" y="68"/>
                  </a:cubicBezTo>
                  <a:cubicBezTo>
                    <a:pt x="199" y="73"/>
                    <a:pt x="193" y="72"/>
                    <a:pt x="188" y="70"/>
                  </a:cubicBezTo>
                  <a:cubicBezTo>
                    <a:pt x="183" y="69"/>
                    <a:pt x="178" y="67"/>
                    <a:pt x="174" y="71"/>
                  </a:cubicBezTo>
                  <a:cubicBezTo>
                    <a:pt x="172" y="72"/>
                    <a:pt x="170" y="73"/>
                    <a:pt x="168" y="72"/>
                  </a:cubicBezTo>
                  <a:cubicBezTo>
                    <a:pt x="158" y="69"/>
                    <a:pt x="147" y="72"/>
                    <a:pt x="137" y="72"/>
                  </a:cubicBezTo>
                  <a:cubicBezTo>
                    <a:pt x="131" y="74"/>
                    <a:pt x="124" y="73"/>
                    <a:pt x="119" y="76"/>
                  </a:cubicBezTo>
                  <a:cubicBezTo>
                    <a:pt x="109" y="79"/>
                    <a:pt x="99" y="78"/>
                    <a:pt x="89" y="77"/>
                  </a:cubicBezTo>
                  <a:cubicBezTo>
                    <a:pt x="73" y="76"/>
                    <a:pt x="57" y="73"/>
                    <a:pt x="42" y="69"/>
                  </a:cubicBezTo>
                  <a:cubicBezTo>
                    <a:pt x="40" y="68"/>
                    <a:pt x="38" y="68"/>
                    <a:pt x="37" y="68"/>
                  </a:cubicBezTo>
                  <a:cubicBezTo>
                    <a:pt x="35" y="67"/>
                    <a:pt x="34" y="68"/>
                    <a:pt x="32" y="66"/>
                  </a:cubicBezTo>
                  <a:cubicBezTo>
                    <a:pt x="31" y="66"/>
                    <a:pt x="29" y="65"/>
                    <a:pt x="27" y="64"/>
                  </a:cubicBezTo>
                  <a:cubicBezTo>
                    <a:pt x="26" y="64"/>
                    <a:pt x="26" y="63"/>
                    <a:pt x="25" y="63"/>
                  </a:cubicBezTo>
                  <a:cubicBezTo>
                    <a:pt x="24" y="61"/>
                    <a:pt x="23" y="60"/>
                    <a:pt x="23" y="58"/>
                  </a:cubicBezTo>
                  <a:cubicBezTo>
                    <a:pt x="25" y="54"/>
                    <a:pt x="22" y="52"/>
                    <a:pt x="19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0"/>
                    <a:pt x="14" y="50"/>
                    <a:pt x="13" y="49"/>
                  </a:cubicBezTo>
                  <a:cubicBezTo>
                    <a:pt x="13" y="48"/>
                    <a:pt x="12" y="48"/>
                    <a:pt x="12" y="48"/>
                  </a:cubicBezTo>
                  <a:cubicBezTo>
                    <a:pt x="10" y="48"/>
                    <a:pt x="9" y="47"/>
                    <a:pt x="8" y="47"/>
                  </a:cubicBezTo>
                  <a:cubicBezTo>
                    <a:pt x="7" y="47"/>
                    <a:pt x="6" y="46"/>
                    <a:pt x="6" y="45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0" y="37"/>
                    <a:pt x="2" y="33"/>
                    <a:pt x="6" y="31"/>
                  </a:cubicBezTo>
                  <a:cubicBezTo>
                    <a:pt x="13" y="27"/>
                    <a:pt x="19" y="22"/>
                    <a:pt x="26" y="20"/>
                  </a:cubicBezTo>
                  <a:cubicBezTo>
                    <a:pt x="28" y="19"/>
                    <a:pt x="30" y="19"/>
                    <a:pt x="31" y="17"/>
                  </a:cubicBezTo>
                  <a:cubicBezTo>
                    <a:pt x="32" y="17"/>
                    <a:pt x="33" y="16"/>
                    <a:pt x="33" y="15"/>
                  </a:cubicBezTo>
                  <a:cubicBezTo>
                    <a:pt x="34" y="14"/>
                    <a:pt x="34" y="13"/>
                    <a:pt x="35" y="12"/>
                  </a:cubicBezTo>
                  <a:cubicBezTo>
                    <a:pt x="39" y="7"/>
                    <a:pt x="42" y="0"/>
                    <a:pt x="50" y="1"/>
                  </a:cubicBezTo>
                  <a:cubicBezTo>
                    <a:pt x="51" y="1"/>
                    <a:pt x="51" y="2"/>
                    <a:pt x="52" y="2"/>
                  </a:cubicBezTo>
                  <a:cubicBezTo>
                    <a:pt x="55" y="10"/>
                    <a:pt x="50" y="15"/>
                    <a:pt x="46" y="21"/>
                  </a:cubicBezTo>
                  <a:cubicBezTo>
                    <a:pt x="42" y="26"/>
                    <a:pt x="37" y="29"/>
                    <a:pt x="31" y="32"/>
                  </a:cubicBezTo>
                  <a:cubicBezTo>
                    <a:pt x="28" y="33"/>
                    <a:pt x="26" y="35"/>
                    <a:pt x="29" y="38"/>
                  </a:cubicBezTo>
                  <a:cubicBezTo>
                    <a:pt x="30" y="39"/>
                    <a:pt x="30" y="40"/>
                    <a:pt x="31" y="40"/>
                  </a:cubicBezTo>
                  <a:cubicBezTo>
                    <a:pt x="30" y="49"/>
                    <a:pt x="34" y="54"/>
                    <a:pt x="41" y="55"/>
                  </a:cubicBezTo>
                  <a:cubicBezTo>
                    <a:pt x="56" y="57"/>
                    <a:pt x="69" y="63"/>
                    <a:pt x="84" y="62"/>
                  </a:cubicBezTo>
                  <a:cubicBezTo>
                    <a:pt x="94" y="61"/>
                    <a:pt x="104" y="58"/>
                    <a:pt x="114" y="61"/>
                  </a:cubicBezTo>
                  <a:cubicBezTo>
                    <a:pt x="118" y="62"/>
                    <a:pt x="120" y="59"/>
                    <a:pt x="123" y="57"/>
                  </a:cubicBezTo>
                  <a:cubicBezTo>
                    <a:pt x="125" y="55"/>
                    <a:pt x="128" y="55"/>
                    <a:pt x="131" y="57"/>
                  </a:cubicBezTo>
                  <a:cubicBezTo>
                    <a:pt x="137" y="60"/>
                    <a:pt x="143" y="61"/>
                    <a:pt x="148" y="63"/>
                  </a:cubicBezTo>
                  <a:cubicBezTo>
                    <a:pt x="154" y="64"/>
                    <a:pt x="158" y="64"/>
                    <a:pt x="163" y="61"/>
                  </a:cubicBezTo>
                  <a:cubicBezTo>
                    <a:pt x="167" y="57"/>
                    <a:pt x="173" y="56"/>
                    <a:pt x="178" y="59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6" name="Freeform 75"/>
            <p:cNvSpPr/>
            <p:nvPr/>
          </p:nvSpPr>
          <p:spPr bwMode="auto">
            <a:xfrm>
              <a:off x="7682" y="3178"/>
              <a:ext cx="251" cy="152"/>
            </a:xfrm>
            <a:custGeom>
              <a:avLst/>
              <a:gdLst>
                <a:gd name="T0" fmla="*/ 167 w 167"/>
                <a:gd name="T1" fmla="*/ 1 h 101"/>
                <a:gd name="T2" fmla="*/ 167 w 167"/>
                <a:gd name="T3" fmla="*/ 26 h 101"/>
                <a:gd name="T4" fmla="*/ 154 w 167"/>
                <a:gd name="T5" fmla="*/ 44 h 101"/>
                <a:gd name="T6" fmla="*/ 131 w 167"/>
                <a:gd name="T7" fmla="*/ 73 h 101"/>
                <a:gd name="T8" fmla="*/ 107 w 167"/>
                <a:gd name="T9" fmla="*/ 83 h 101"/>
                <a:gd name="T10" fmla="*/ 67 w 167"/>
                <a:gd name="T11" fmla="*/ 79 h 101"/>
                <a:gd name="T12" fmla="*/ 59 w 167"/>
                <a:gd name="T13" fmla="*/ 81 h 101"/>
                <a:gd name="T14" fmla="*/ 56 w 167"/>
                <a:gd name="T15" fmla="*/ 81 h 101"/>
                <a:gd name="T16" fmla="*/ 48 w 167"/>
                <a:gd name="T17" fmla="*/ 82 h 101"/>
                <a:gd name="T18" fmla="*/ 45 w 167"/>
                <a:gd name="T19" fmla="*/ 83 h 101"/>
                <a:gd name="T20" fmla="*/ 36 w 167"/>
                <a:gd name="T21" fmla="*/ 86 h 101"/>
                <a:gd name="T22" fmla="*/ 33 w 167"/>
                <a:gd name="T23" fmla="*/ 86 h 101"/>
                <a:gd name="T24" fmla="*/ 12 w 167"/>
                <a:gd name="T25" fmla="*/ 96 h 101"/>
                <a:gd name="T26" fmla="*/ 4 w 167"/>
                <a:gd name="T27" fmla="*/ 99 h 101"/>
                <a:gd name="T28" fmla="*/ 5 w 167"/>
                <a:gd name="T29" fmla="*/ 90 h 101"/>
                <a:gd name="T30" fmla="*/ 7 w 167"/>
                <a:gd name="T31" fmla="*/ 88 h 101"/>
                <a:gd name="T32" fmla="*/ 9 w 167"/>
                <a:gd name="T33" fmla="*/ 86 h 101"/>
                <a:gd name="T34" fmla="*/ 11 w 167"/>
                <a:gd name="T35" fmla="*/ 85 h 101"/>
                <a:gd name="T36" fmla="*/ 13 w 167"/>
                <a:gd name="T37" fmla="*/ 83 h 101"/>
                <a:gd name="T38" fmla="*/ 15 w 167"/>
                <a:gd name="T39" fmla="*/ 82 h 101"/>
                <a:gd name="T40" fmla="*/ 18 w 167"/>
                <a:gd name="T41" fmla="*/ 81 h 101"/>
                <a:gd name="T42" fmla="*/ 21 w 167"/>
                <a:gd name="T43" fmla="*/ 80 h 101"/>
                <a:gd name="T44" fmla="*/ 56 w 167"/>
                <a:gd name="T45" fmla="*/ 66 h 101"/>
                <a:gd name="T46" fmla="*/ 66 w 167"/>
                <a:gd name="T47" fmla="*/ 57 h 101"/>
                <a:gd name="T48" fmla="*/ 69 w 167"/>
                <a:gd name="T49" fmla="*/ 56 h 101"/>
                <a:gd name="T50" fmla="*/ 101 w 167"/>
                <a:gd name="T51" fmla="*/ 56 h 101"/>
                <a:gd name="T52" fmla="*/ 105 w 167"/>
                <a:gd name="T53" fmla="*/ 57 h 101"/>
                <a:gd name="T54" fmla="*/ 111 w 167"/>
                <a:gd name="T55" fmla="*/ 59 h 101"/>
                <a:gd name="T56" fmla="*/ 108 w 167"/>
                <a:gd name="T57" fmla="*/ 50 h 101"/>
                <a:gd name="T58" fmla="*/ 121 w 167"/>
                <a:gd name="T59" fmla="*/ 39 h 101"/>
                <a:gd name="T60" fmla="*/ 138 w 167"/>
                <a:gd name="T61" fmla="*/ 33 h 101"/>
                <a:gd name="T62" fmla="*/ 157 w 167"/>
                <a:gd name="T63" fmla="*/ 7 h 101"/>
                <a:gd name="T64" fmla="*/ 167 w 167"/>
                <a:gd name="T65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01">
                  <a:moveTo>
                    <a:pt x="167" y="1"/>
                  </a:moveTo>
                  <a:cubicBezTo>
                    <a:pt x="167" y="9"/>
                    <a:pt x="167" y="18"/>
                    <a:pt x="167" y="26"/>
                  </a:cubicBezTo>
                  <a:cubicBezTo>
                    <a:pt x="164" y="33"/>
                    <a:pt x="160" y="39"/>
                    <a:pt x="154" y="44"/>
                  </a:cubicBezTo>
                  <a:cubicBezTo>
                    <a:pt x="145" y="52"/>
                    <a:pt x="137" y="62"/>
                    <a:pt x="131" y="73"/>
                  </a:cubicBezTo>
                  <a:cubicBezTo>
                    <a:pt x="126" y="82"/>
                    <a:pt x="117" y="84"/>
                    <a:pt x="107" y="83"/>
                  </a:cubicBezTo>
                  <a:cubicBezTo>
                    <a:pt x="94" y="80"/>
                    <a:pt x="81" y="78"/>
                    <a:pt x="67" y="79"/>
                  </a:cubicBezTo>
                  <a:cubicBezTo>
                    <a:pt x="64" y="79"/>
                    <a:pt x="62" y="81"/>
                    <a:pt x="59" y="81"/>
                  </a:cubicBezTo>
                  <a:cubicBezTo>
                    <a:pt x="58" y="81"/>
                    <a:pt x="57" y="81"/>
                    <a:pt x="56" y="81"/>
                  </a:cubicBezTo>
                  <a:cubicBezTo>
                    <a:pt x="53" y="81"/>
                    <a:pt x="50" y="82"/>
                    <a:pt x="48" y="82"/>
                  </a:cubicBezTo>
                  <a:cubicBezTo>
                    <a:pt x="47" y="83"/>
                    <a:pt x="46" y="83"/>
                    <a:pt x="45" y="83"/>
                  </a:cubicBezTo>
                  <a:cubicBezTo>
                    <a:pt x="42" y="83"/>
                    <a:pt x="39" y="84"/>
                    <a:pt x="36" y="86"/>
                  </a:cubicBezTo>
                  <a:cubicBezTo>
                    <a:pt x="35" y="86"/>
                    <a:pt x="34" y="86"/>
                    <a:pt x="33" y="86"/>
                  </a:cubicBezTo>
                  <a:cubicBezTo>
                    <a:pt x="25" y="87"/>
                    <a:pt x="18" y="90"/>
                    <a:pt x="12" y="96"/>
                  </a:cubicBezTo>
                  <a:cubicBezTo>
                    <a:pt x="10" y="98"/>
                    <a:pt x="7" y="101"/>
                    <a:pt x="4" y="99"/>
                  </a:cubicBezTo>
                  <a:cubicBezTo>
                    <a:pt x="0" y="96"/>
                    <a:pt x="3" y="92"/>
                    <a:pt x="5" y="90"/>
                  </a:cubicBezTo>
                  <a:cubicBezTo>
                    <a:pt x="6" y="89"/>
                    <a:pt x="6" y="88"/>
                    <a:pt x="7" y="88"/>
                  </a:cubicBezTo>
                  <a:cubicBezTo>
                    <a:pt x="7" y="87"/>
                    <a:pt x="8" y="86"/>
                    <a:pt x="9" y="86"/>
                  </a:cubicBezTo>
                  <a:cubicBezTo>
                    <a:pt x="9" y="85"/>
                    <a:pt x="10" y="85"/>
                    <a:pt x="11" y="85"/>
                  </a:cubicBezTo>
                  <a:cubicBezTo>
                    <a:pt x="11" y="84"/>
                    <a:pt x="12" y="84"/>
                    <a:pt x="13" y="83"/>
                  </a:cubicBezTo>
                  <a:cubicBezTo>
                    <a:pt x="13" y="83"/>
                    <a:pt x="14" y="83"/>
                    <a:pt x="15" y="82"/>
                  </a:cubicBezTo>
                  <a:cubicBezTo>
                    <a:pt x="16" y="82"/>
                    <a:pt x="17" y="81"/>
                    <a:pt x="18" y="81"/>
                  </a:cubicBezTo>
                  <a:cubicBezTo>
                    <a:pt x="19" y="80"/>
                    <a:pt x="20" y="80"/>
                    <a:pt x="21" y="80"/>
                  </a:cubicBezTo>
                  <a:cubicBezTo>
                    <a:pt x="33" y="77"/>
                    <a:pt x="44" y="70"/>
                    <a:pt x="56" y="66"/>
                  </a:cubicBezTo>
                  <a:cubicBezTo>
                    <a:pt x="60" y="64"/>
                    <a:pt x="63" y="59"/>
                    <a:pt x="66" y="57"/>
                  </a:cubicBezTo>
                  <a:cubicBezTo>
                    <a:pt x="67" y="56"/>
                    <a:pt x="68" y="56"/>
                    <a:pt x="69" y="56"/>
                  </a:cubicBezTo>
                  <a:cubicBezTo>
                    <a:pt x="80" y="56"/>
                    <a:pt x="90" y="55"/>
                    <a:pt x="101" y="56"/>
                  </a:cubicBezTo>
                  <a:cubicBezTo>
                    <a:pt x="102" y="56"/>
                    <a:pt x="104" y="56"/>
                    <a:pt x="105" y="57"/>
                  </a:cubicBezTo>
                  <a:cubicBezTo>
                    <a:pt x="107" y="57"/>
                    <a:pt x="109" y="59"/>
                    <a:pt x="111" y="59"/>
                  </a:cubicBezTo>
                  <a:cubicBezTo>
                    <a:pt x="111" y="55"/>
                    <a:pt x="108" y="53"/>
                    <a:pt x="108" y="50"/>
                  </a:cubicBezTo>
                  <a:cubicBezTo>
                    <a:pt x="107" y="41"/>
                    <a:pt x="113" y="36"/>
                    <a:pt x="121" y="39"/>
                  </a:cubicBezTo>
                  <a:cubicBezTo>
                    <a:pt x="128" y="41"/>
                    <a:pt x="133" y="39"/>
                    <a:pt x="138" y="33"/>
                  </a:cubicBezTo>
                  <a:cubicBezTo>
                    <a:pt x="144" y="24"/>
                    <a:pt x="152" y="17"/>
                    <a:pt x="157" y="7"/>
                  </a:cubicBezTo>
                  <a:cubicBezTo>
                    <a:pt x="159" y="4"/>
                    <a:pt x="161" y="0"/>
                    <a:pt x="167" y="1"/>
                  </a:cubicBezTo>
                  <a:close/>
                </a:path>
              </a:pathLst>
            </a:custGeom>
            <a:solidFill>
              <a:srgbClr val="E9B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7" name="Freeform 76"/>
            <p:cNvSpPr/>
            <p:nvPr/>
          </p:nvSpPr>
          <p:spPr bwMode="auto">
            <a:xfrm>
              <a:off x="7357" y="222"/>
              <a:ext cx="151" cy="235"/>
            </a:xfrm>
            <a:custGeom>
              <a:avLst/>
              <a:gdLst>
                <a:gd name="T0" fmla="*/ 92 w 101"/>
                <a:gd name="T1" fmla="*/ 0 h 157"/>
                <a:gd name="T2" fmla="*/ 98 w 101"/>
                <a:gd name="T3" fmla="*/ 15 h 157"/>
                <a:gd name="T4" fmla="*/ 96 w 101"/>
                <a:gd name="T5" fmla="*/ 25 h 157"/>
                <a:gd name="T6" fmla="*/ 77 w 101"/>
                <a:gd name="T7" fmla="*/ 46 h 157"/>
                <a:gd name="T8" fmla="*/ 76 w 101"/>
                <a:gd name="T9" fmla="*/ 66 h 157"/>
                <a:gd name="T10" fmla="*/ 49 w 101"/>
                <a:gd name="T11" fmla="*/ 118 h 157"/>
                <a:gd name="T12" fmla="*/ 40 w 101"/>
                <a:gd name="T13" fmla="*/ 123 h 157"/>
                <a:gd name="T14" fmla="*/ 28 w 101"/>
                <a:gd name="T15" fmla="*/ 133 h 157"/>
                <a:gd name="T16" fmla="*/ 13 w 101"/>
                <a:gd name="T17" fmla="*/ 147 h 157"/>
                <a:gd name="T18" fmla="*/ 7 w 101"/>
                <a:gd name="T19" fmla="*/ 152 h 157"/>
                <a:gd name="T20" fmla="*/ 1 w 101"/>
                <a:gd name="T21" fmla="*/ 157 h 157"/>
                <a:gd name="T22" fmla="*/ 1 w 101"/>
                <a:gd name="T23" fmla="*/ 151 h 157"/>
                <a:gd name="T24" fmla="*/ 2 w 101"/>
                <a:gd name="T25" fmla="*/ 148 h 157"/>
                <a:gd name="T26" fmla="*/ 6 w 101"/>
                <a:gd name="T27" fmla="*/ 144 h 157"/>
                <a:gd name="T28" fmla="*/ 10 w 101"/>
                <a:gd name="T29" fmla="*/ 142 h 157"/>
                <a:gd name="T30" fmla="*/ 24 w 101"/>
                <a:gd name="T31" fmla="*/ 124 h 157"/>
                <a:gd name="T32" fmla="*/ 51 w 101"/>
                <a:gd name="T33" fmla="*/ 65 h 157"/>
                <a:gd name="T34" fmla="*/ 58 w 101"/>
                <a:gd name="T35" fmla="*/ 53 h 157"/>
                <a:gd name="T36" fmla="*/ 76 w 101"/>
                <a:gd name="T37" fmla="*/ 25 h 157"/>
                <a:gd name="T38" fmla="*/ 90 w 101"/>
                <a:gd name="T39" fmla="*/ 4 h 157"/>
                <a:gd name="T40" fmla="*/ 92 w 101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57">
                  <a:moveTo>
                    <a:pt x="92" y="0"/>
                  </a:moveTo>
                  <a:cubicBezTo>
                    <a:pt x="98" y="4"/>
                    <a:pt x="98" y="9"/>
                    <a:pt x="98" y="15"/>
                  </a:cubicBezTo>
                  <a:cubicBezTo>
                    <a:pt x="101" y="20"/>
                    <a:pt x="100" y="23"/>
                    <a:pt x="96" y="25"/>
                  </a:cubicBezTo>
                  <a:cubicBezTo>
                    <a:pt x="84" y="28"/>
                    <a:pt x="81" y="37"/>
                    <a:pt x="77" y="46"/>
                  </a:cubicBezTo>
                  <a:cubicBezTo>
                    <a:pt x="81" y="53"/>
                    <a:pt x="78" y="60"/>
                    <a:pt x="76" y="66"/>
                  </a:cubicBezTo>
                  <a:cubicBezTo>
                    <a:pt x="69" y="85"/>
                    <a:pt x="59" y="101"/>
                    <a:pt x="49" y="118"/>
                  </a:cubicBezTo>
                  <a:cubicBezTo>
                    <a:pt x="47" y="121"/>
                    <a:pt x="45" y="124"/>
                    <a:pt x="40" y="123"/>
                  </a:cubicBezTo>
                  <a:cubicBezTo>
                    <a:pt x="35" y="125"/>
                    <a:pt x="31" y="129"/>
                    <a:pt x="28" y="133"/>
                  </a:cubicBezTo>
                  <a:cubicBezTo>
                    <a:pt x="24" y="139"/>
                    <a:pt x="20" y="144"/>
                    <a:pt x="13" y="147"/>
                  </a:cubicBezTo>
                  <a:cubicBezTo>
                    <a:pt x="10" y="147"/>
                    <a:pt x="9" y="150"/>
                    <a:pt x="7" y="152"/>
                  </a:cubicBezTo>
                  <a:cubicBezTo>
                    <a:pt x="6" y="154"/>
                    <a:pt x="4" y="156"/>
                    <a:pt x="1" y="157"/>
                  </a:cubicBezTo>
                  <a:cubicBezTo>
                    <a:pt x="0" y="156"/>
                    <a:pt x="0" y="153"/>
                    <a:pt x="1" y="151"/>
                  </a:cubicBezTo>
                  <a:cubicBezTo>
                    <a:pt x="1" y="150"/>
                    <a:pt x="2" y="149"/>
                    <a:pt x="2" y="148"/>
                  </a:cubicBezTo>
                  <a:cubicBezTo>
                    <a:pt x="3" y="147"/>
                    <a:pt x="4" y="145"/>
                    <a:pt x="6" y="144"/>
                  </a:cubicBezTo>
                  <a:cubicBezTo>
                    <a:pt x="7" y="144"/>
                    <a:pt x="9" y="143"/>
                    <a:pt x="10" y="142"/>
                  </a:cubicBezTo>
                  <a:cubicBezTo>
                    <a:pt x="16" y="138"/>
                    <a:pt x="21" y="131"/>
                    <a:pt x="24" y="124"/>
                  </a:cubicBezTo>
                  <a:cubicBezTo>
                    <a:pt x="32" y="104"/>
                    <a:pt x="42" y="85"/>
                    <a:pt x="51" y="65"/>
                  </a:cubicBezTo>
                  <a:cubicBezTo>
                    <a:pt x="53" y="61"/>
                    <a:pt x="55" y="57"/>
                    <a:pt x="58" y="53"/>
                  </a:cubicBezTo>
                  <a:cubicBezTo>
                    <a:pt x="65" y="44"/>
                    <a:pt x="70" y="34"/>
                    <a:pt x="76" y="25"/>
                  </a:cubicBezTo>
                  <a:cubicBezTo>
                    <a:pt x="80" y="17"/>
                    <a:pt x="85" y="10"/>
                    <a:pt x="90" y="4"/>
                  </a:cubicBezTo>
                  <a:cubicBezTo>
                    <a:pt x="91" y="3"/>
                    <a:pt x="91" y="1"/>
                    <a:pt x="92" y="0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8" name="Freeform 77"/>
            <p:cNvSpPr/>
            <p:nvPr/>
          </p:nvSpPr>
          <p:spPr bwMode="auto">
            <a:xfrm>
              <a:off x="5804" y="802"/>
              <a:ext cx="167" cy="171"/>
            </a:xfrm>
            <a:custGeom>
              <a:avLst/>
              <a:gdLst>
                <a:gd name="T0" fmla="*/ 94 w 111"/>
                <a:gd name="T1" fmla="*/ 14 h 114"/>
                <a:gd name="T2" fmla="*/ 96 w 111"/>
                <a:gd name="T3" fmla="*/ 14 h 114"/>
                <a:gd name="T4" fmla="*/ 94 w 111"/>
                <a:gd name="T5" fmla="*/ 29 h 114"/>
                <a:gd name="T6" fmla="*/ 88 w 111"/>
                <a:gd name="T7" fmla="*/ 38 h 114"/>
                <a:gd name="T8" fmla="*/ 91 w 111"/>
                <a:gd name="T9" fmla="*/ 60 h 114"/>
                <a:gd name="T10" fmla="*/ 104 w 111"/>
                <a:gd name="T11" fmla="*/ 79 h 114"/>
                <a:gd name="T12" fmla="*/ 109 w 111"/>
                <a:gd name="T13" fmla="*/ 88 h 114"/>
                <a:gd name="T14" fmla="*/ 100 w 111"/>
                <a:gd name="T15" fmla="*/ 90 h 114"/>
                <a:gd name="T16" fmla="*/ 83 w 111"/>
                <a:gd name="T17" fmla="*/ 90 h 114"/>
                <a:gd name="T18" fmla="*/ 80 w 111"/>
                <a:gd name="T19" fmla="*/ 91 h 114"/>
                <a:gd name="T20" fmla="*/ 62 w 111"/>
                <a:gd name="T21" fmla="*/ 89 h 114"/>
                <a:gd name="T22" fmla="*/ 38 w 111"/>
                <a:gd name="T23" fmla="*/ 104 h 114"/>
                <a:gd name="T24" fmla="*/ 32 w 111"/>
                <a:gd name="T25" fmla="*/ 110 h 114"/>
                <a:gd name="T26" fmla="*/ 29 w 111"/>
                <a:gd name="T27" fmla="*/ 112 h 114"/>
                <a:gd name="T28" fmla="*/ 24 w 111"/>
                <a:gd name="T29" fmla="*/ 113 h 114"/>
                <a:gd name="T30" fmla="*/ 22 w 111"/>
                <a:gd name="T31" fmla="*/ 112 h 114"/>
                <a:gd name="T32" fmla="*/ 31 w 111"/>
                <a:gd name="T33" fmla="*/ 80 h 114"/>
                <a:gd name="T34" fmla="*/ 36 w 111"/>
                <a:gd name="T35" fmla="*/ 50 h 114"/>
                <a:gd name="T36" fmla="*/ 38 w 111"/>
                <a:gd name="T37" fmla="*/ 25 h 114"/>
                <a:gd name="T38" fmla="*/ 38 w 111"/>
                <a:gd name="T39" fmla="*/ 21 h 114"/>
                <a:gd name="T40" fmla="*/ 33 w 111"/>
                <a:gd name="T41" fmla="*/ 27 h 114"/>
                <a:gd name="T42" fmla="*/ 13 w 111"/>
                <a:gd name="T43" fmla="*/ 50 h 114"/>
                <a:gd name="T44" fmla="*/ 2 w 111"/>
                <a:gd name="T45" fmla="*/ 49 h 114"/>
                <a:gd name="T46" fmla="*/ 9 w 111"/>
                <a:gd name="T47" fmla="*/ 41 h 114"/>
                <a:gd name="T48" fmla="*/ 17 w 111"/>
                <a:gd name="T49" fmla="*/ 30 h 114"/>
                <a:gd name="T50" fmla="*/ 51 w 111"/>
                <a:gd name="T51" fmla="*/ 4 h 114"/>
                <a:gd name="T52" fmla="*/ 58 w 111"/>
                <a:gd name="T53" fmla="*/ 5 h 114"/>
                <a:gd name="T54" fmla="*/ 73 w 111"/>
                <a:gd name="T55" fmla="*/ 36 h 114"/>
                <a:gd name="T56" fmla="*/ 58 w 111"/>
                <a:gd name="T57" fmla="*/ 39 h 114"/>
                <a:gd name="T58" fmla="*/ 45 w 111"/>
                <a:gd name="T59" fmla="*/ 47 h 114"/>
                <a:gd name="T60" fmla="*/ 51 w 111"/>
                <a:gd name="T61" fmla="*/ 70 h 114"/>
                <a:gd name="T62" fmla="*/ 66 w 111"/>
                <a:gd name="T63" fmla="*/ 79 h 114"/>
                <a:gd name="T64" fmla="*/ 87 w 111"/>
                <a:gd name="T65" fmla="*/ 75 h 114"/>
                <a:gd name="T66" fmla="*/ 86 w 111"/>
                <a:gd name="T67" fmla="*/ 71 h 114"/>
                <a:gd name="T68" fmla="*/ 82 w 111"/>
                <a:gd name="T69" fmla="*/ 64 h 114"/>
                <a:gd name="T70" fmla="*/ 80 w 111"/>
                <a:gd name="T71" fmla="*/ 59 h 114"/>
                <a:gd name="T72" fmla="*/ 78 w 111"/>
                <a:gd name="T73" fmla="*/ 41 h 114"/>
                <a:gd name="T74" fmla="*/ 76 w 111"/>
                <a:gd name="T75" fmla="*/ 31 h 114"/>
                <a:gd name="T76" fmla="*/ 85 w 111"/>
                <a:gd name="T77" fmla="*/ 18 h 114"/>
                <a:gd name="T78" fmla="*/ 94 w 111"/>
                <a:gd name="T79" fmla="*/ 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114">
                  <a:moveTo>
                    <a:pt x="94" y="14"/>
                  </a:moveTo>
                  <a:cubicBezTo>
                    <a:pt x="95" y="14"/>
                    <a:pt x="95" y="14"/>
                    <a:pt x="96" y="14"/>
                  </a:cubicBezTo>
                  <a:cubicBezTo>
                    <a:pt x="103" y="21"/>
                    <a:pt x="102" y="26"/>
                    <a:pt x="94" y="29"/>
                  </a:cubicBezTo>
                  <a:cubicBezTo>
                    <a:pt x="89" y="30"/>
                    <a:pt x="88" y="34"/>
                    <a:pt x="88" y="38"/>
                  </a:cubicBezTo>
                  <a:cubicBezTo>
                    <a:pt x="87" y="45"/>
                    <a:pt x="89" y="53"/>
                    <a:pt x="91" y="60"/>
                  </a:cubicBezTo>
                  <a:cubicBezTo>
                    <a:pt x="94" y="67"/>
                    <a:pt x="99" y="73"/>
                    <a:pt x="104" y="79"/>
                  </a:cubicBezTo>
                  <a:cubicBezTo>
                    <a:pt x="106" y="82"/>
                    <a:pt x="111" y="83"/>
                    <a:pt x="109" y="88"/>
                  </a:cubicBezTo>
                  <a:cubicBezTo>
                    <a:pt x="107" y="91"/>
                    <a:pt x="103" y="90"/>
                    <a:pt x="100" y="90"/>
                  </a:cubicBezTo>
                  <a:cubicBezTo>
                    <a:pt x="94" y="90"/>
                    <a:pt x="89" y="87"/>
                    <a:pt x="83" y="90"/>
                  </a:cubicBezTo>
                  <a:cubicBezTo>
                    <a:pt x="82" y="91"/>
                    <a:pt x="81" y="91"/>
                    <a:pt x="80" y="91"/>
                  </a:cubicBezTo>
                  <a:cubicBezTo>
                    <a:pt x="74" y="90"/>
                    <a:pt x="68" y="90"/>
                    <a:pt x="62" y="89"/>
                  </a:cubicBezTo>
                  <a:cubicBezTo>
                    <a:pt x="51" y="88"/>
                    <a:pt x="43" y="94"/>
                    <a:pt x="38" y="104"/>
                  </a:cubicBezTo>
                  <a:cubicBezTo>
                    <a:pt x="36" y="106"/>
                    <a:pt x="34" y="108"/>
                    <a:pt x="32" y="110"/>
                  </a:cubicBezTo>
                  <a:cubicBezTo>
                    <a:pt x="31" y="110"/>
                    <a:pt x="30" y="111"/>
                    <a:pt x="29" y="112"/>
                  </a:cubicBezTo>
                  <a:cubicBezTo>
                    <a:pt x="27" y="113"/>
                    <a:pt x="26" y="114"/>
                    <a:pt x="24" y="113"/>
                  </a:cubicBezTo>
                  <a:cubicBezTo>
                    <a:pt x="23" y="113"/>
                    <a:pt x="22" y="112"/>
                    <a:pt x="22" y="112"/>
                  </a:cubicBezTo>
                  <a:cubicBezTo>
                    <a:pt x="20" y="100"/>
                    <a:pt x="23" y="89"/>
                    <a:pt x="31" y="80"/>
                  </a:cubicBezTo>
                  <a:cubicBezTo>
                    <a:pt x="40" y="71"/>
                    <a:pt x="38" y="60"/>
                    <a:pt x="36" y="50"/>
                  </a:cubicBezTo>
                  <a:cubicBezTo>
                    <a:pt x="35" y="41"/>
                    <a:pt x="33" y="33"/>
                    <a:pt x="38" y="25"/>
                  </a:cubicBezTo>
                  <a:cubicBezTo>
                    <a:pt x="39" y="24"/>
                    <a:pt x="39" y="22"/>
                    <a:pt x="38" y="21"/>
                  </a:cubicBezTo>
                  <a:cubicBezTo>
                    <a:pt x="34" y="21"/>
                    <a:pt x="33" y="24"/>
                    <a:pt x="33" y="27"/>
                  </a:cubicBezTo>
                  <a:cubicBezTo>
                    <a:pt x="35" y="42"/>
                    <a:pt x="25" y="47"/>
                    <a:pt x="13" y="50"/>
                  </a:cubicBezTo>
                  <a:cubicBezTo>
                    <a:pt x="9" y="49"/>
                    <a:pt x="5" y="53"/>
                    <a:pt x="2" y="49"/>
                  </a:cubicBezTo>
                  <a:cubicBezTo>
                    <a:pt x="0" y="43"/>
                    <a:pt x="6" y="42"/>
                    <a:pt x="9" y="41"/>
                  </a:cubicBezTo>
                  <a:cubicBezTo>
                    <a:pt x="14" y="39"/>
                    <a:pt x="16" y="37"/>
                    <a:pt x="17" y="30"/>
                  </a:cubicBezTo>
                  <a:cubicBezTo>
                    <a:pt x="17" y="12"/>
                    <a:pt x="33" y="0"/>
                    <a:pt x="51" y="4"/>
                  </a:cubicBezTo>
                  <a:cubicBezTo>
                    <a:pt x="53" y="4"/>
                    <a:pt x="55" y="4"/>
                    <a:pt x="58" y="5"/>
                  </a:cubicBezTo>
                  <a:cubicBezTo>
                    <a:pt x="71" y="8"/>
                    <a:pt x="79" y="24"/>
                    <a:pt x="73" y="36"/>
                  </a:cubicBezTo>
                  <a:cubicBezTo>
                    <a:pt x="71" y="40"/>
                    <a:pt x="64" y="42"/>
                    <a:pt x="58" y="39"/>
                  </a:cubicBezTo>
                  <a:cubicBezTo>
                    <a:pt x="47" y="34"/>
                    <a:pt x="44" y="36"/>
                    <a:pt x="45" y="47"/>
                  </a:cubicBezTo>
                  <a:cubicBezTo>
                    <a:pt x="46" y="55"/>
                    <a:pt x="48" y="62"/>
                    <a:pt x="51" y="70"/>
                  </a:cubicBezTo>
                  <a:cubicBezTo>
                    <a:pt x="53" y="77"/>
                    <a:pt x="59" y="78"/>
                    <a:pt x="66" y="79"/>
                  </a:cubicBezTo>
                  <a:cubicBezTo>
                    <a:pt x="74" y="81"/>
                    <a:pt x="81" y="82"/>
                    <a:pt x="87" y="75"/>
                  </a:cubicBezTo>
                  <a:cubicBezTo>
                    <a:pt x="87" y="74"/>
                    <a:pt x="87" y="72"/>
                    <a:pt x="86" y="71"/>
                  </a:cubicBezTo>
                  <a:cubicBezTo>
                    <a:pt x="85" y="68"/>
                    <a:pt x="83" y="67"/>
                    <a:pt x="82" y="64"/>
                  </a:cubicBezTo>
                  <a:cubicBezTo>
                    <a:pt x="81" y="63"/>
                    <a:pt x="80" y="61"/>
                    <a:pt x="80" y="59"/>
                  </a:cubicBezTo>
                  <a:cubicBezTo>
                    <a:pt x="79" y="53"/>
                    <a:pt x="80" y="47"/>
                    <a:pt x="78" y="41"/>
                  </a:cubicBezTo>
                  <a:cubicBezTo>
                    <a:pt x="77" y="38"/>
                    <a:pt x="76" y="35"/>
                    <a:pt x="76" y="31"/>
                  </a:cubicBezTo>
                  <a:cubicBezTo>
                    <a:pt x="75" y="24"/>
                    <a:pt x="77" y="19"/>
                    <a:pt x="85" y="18"/>
                  </a:cubicBezTo>
                  <a:cubicBezTo>
                    <a:pt x="88" y="18"/>
                    <a:pt x="91" y="17"/>
                    <a:pt x="94" y="14"/>
                  </a:cubicBezTo>
                  <a:close/>
                </a:path>
              </a:pathLst>
            </a:custGeom>
            <a:solidFill>
              <a:srgbClr val="EC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9" name="Freeform 78"/>
            <p:cNvSpPr/>
            <p:nvPr/>
          </p:nvSpPr>
          <p:spPr bwMode="auto">
            <a:xfrm>
              <a:off x="6935" y="4274"/>
              <a:ext cx="336" cy="48"/>
            </a:xfrm>
            <a:custGeom>
              <a:avLst/>
              <a:gdLst>
                <a:gd name="T0" fmla="*/ 4 w 224"/>
                <a:gd name="T1" fmla="*/ 30 h 32"/>
                <a:gd name="T2" fmla="*/ 6 w 224"/>
                <a:gd name="T3" fmla="*/ 30 h 32"/>
                <a:gd name="T4" fmla="*/ 18 w 224"/>
                <a:gd name="T5" fmla="*/ 26 h 32"/>
                <a:gd name="T6" fmla="*/ 20 w 224"/>
                <a:gd name="T7" fmla="*/ 25 h 32"/>
                <a:gd name="T8" fmla="*/ 27 w 224"/>
                <a:gd name="T9" fmla="*/ 19 h 32"/>
                <a:gd name="T10" fmla="*/ 57 w 224"/>
                <a:gd name="T11" fmla="*/ 20 h 32"/>
                <a:gd name="T12" fmla="*/ 85 w 224"/>
                <a:gd name="T13" fmla="*/ 10 h 32"/>
                <a:gd name="T14" fmla="*/ 118 w 224"/>
                <a:gd name="T15" fmla="*/ 5 h 32"/>
                <a:gd name="T16" fmla="*/ 120 w 224"/>
                <a:gd name="T17" fmla="*/ 5 h 32"/>
                <a:gd name="T18" fmla="*/ 123 w 224"/>
                <a:gd name="T19" fmla="*/ 7 h 32"/>
                <a:gd name="T20" fmla="*/ 123 w 224"/>
                <a:gd name="T21" fmla="*/ 7 h 32"/>
                <a:gd name="T22" fmla="*/ 123 w 224"/>
                <a:gd name="T23" fmla="*/ 15 h 32"/>
                <a:gd name="T24" fmla="*/ 127 w 224"/>
                <a:gd name="T25" fmla="*/ 30 h 32"/>
                <a:gd name="T26" fmla="*/ 137 w 224"/>
                <a:gd name="T27" fmla="*/ 30 h 32"/>
                <a:gd name="T28" fmla="*/ 141 w 224"/>
                <a:gd name="T29" fmla="*/ 23 h 32"/>
                <a:gd name="T30" fmla="*/ 149 w 224"/>
                <a:gd name="T31" fmla="*/ 10 h 32"/>
                <a:gd name="T32" fmla="*/ 159 w 224"/>
                <a:gd name="T33" fmla="*/ 13 h 32"/>
                <a:gd name="T34" fmla="*/ 169 w 224"/>
                <a:gd name="T35" fmla="*/ 17 h 32"/>
                <a:gd name="T36" fmla="*/ 171 w 224"/>
                <a:gd name="T37" fmla="*/ 23 h 32"/>
                <a:gd name="T38" fmla="*/ 177 w 224"/>
                <a:gd name="T39" fmla="*/ 30 h 32"/>
                <a:gd name="T40" fmla="*/ 206 w 224"/>
                <a:gd name="T41" fmla="*/ 30 h 32"/>
                <a:gd name="T42" fmla="*/ 222 w 224"/>
                <a:gd name="T43" fmla="*/ 28 h 32"/>
                <a:gd name="T44" fmla="*/ 224 w 224"/>
                <a:gd name="T45" fmla="*/ 31 h 32"/>
                <a:gd name="T46" fmla="*/ 223 w 224"/>
                <a:gd name="T47" fmla="*/ 32 h 32"/>
                <a:gd name="T48" fmla="*/ 10 w 224"/>
                <a:gd name="T49" fmla="*/ 32 h 32"/>
                <a:gd name="T50" fmla="*/ 3 w 224"/>
                <a:gd name="T51" fmla="*/ 32 h 32"/>
                <a:gd name="T52" fmla="*/ 2 w 224"/>
                <a:gd name="T53" fmla="*/ 28 h 32"/>
                <a:gd name="T54" fmla="*/ 4 w 224"/>
                <a:gd name="T5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32">
                  <a:moveTo>
                    <a:pt x="4" y="30"/>
                  </a:moveTo>
                  <a:cubicBezTo>
                    <a:pt x="5" y="30"/>
                    <a:pt x="6" y="30"/>
                    <a:pt x="6" y="30"/>
                  </a:cubicBezTo>
                  <a:cubicBezTo>
                    <a:pt x="10" y="28"/>
                    <a:pt x="14" y="28"/>
                    <a:pt x="18" y="26"/>
                  </a:cubicBezTo>
                  <a:cubicBezTo>
                    <a:pt x="18" y="26"/>
                    <a:pt x="19" y="25"/>
                    <a:pt x="20" y="25"/>
                  </a:cubicBezTo>
                  <a:cubicBezTo>
                    <a:pt x="22" y="23"/>
                    <a:pt x="25" y="20"/>
                    <a:pt x="27" y="19"/>
                  </a:cubicBezTo>
                  <a:cubicBezTo>
                    <a:pt x="37" y="15"/>
                    <a:pt x="47" y="16"/>
                    <a:pt x="57" y="20"/>
                  </a:cubicBezTo>
                  <a:cubicBezTo>
                    <a:pt x="68" y="24"/>
                    <a:pt x="77" y="18"/>
                    <a:pt x="85" y="10"/>
                  </a:cubicBezTo>
                  <a:cubicBezTo>
                    <a:pt x="94" y="1"/>
                    <a:pt x="106" y="0"/>
                    <a:pt x="118" y="5"/>
                  </a:cubicBezTo>
                  <a:cubicBezTo>
                    <a:pt x="118" y="5"/>
                    <a:pt x="119" y="5"/>
                    <a:pt x="120" y="5"/>
                  </a:cubicBezTo>
                  <a:cubicBezTo>
                    <a:pt x="121" y="7"/>
                    <a:pt x="122" y="6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6" y="10"/>
                    <a:pt x="124" y="13"/>
                    <a:pt x="123" y="15"/>
                  </a:cubicBezTo>
                  <a:cubicBezTo>
                    <a:pt x="120" y="21"/>
                    <a:pt x="121" y="26"/>
                    <a:pt x="127" y="30"/>
                  </a:cubicBezTo>
                  <a:cubicBezTo>
                    <a:pt x="130" y="30"/>
                    <a:pt x="134" y="30"/>
                    <a:pt x="137" y="30"/>
                  </a:cubicBezTo>
                  <a:cubicBezTo>
                    <a:pt x="139" y="28"/>
                    <a:pt x="139" y="25"/>
                    <a:pt x="141" y="23"/>
                  </a:cubicBezTo>
                  <a:cubicBezTo>
                    <a:pt x="140" y="16"/>
                    <a:pt x="145" y="13"/>
                    <a:pt x="149" y="10"/>
                  </a:cubicBezTo>
                  <a:cubicBezTo>
                    <a:pt x="153" y="8"/>
                    <a:pt x="156" y="11"/>
                    <a:pt x="159" y="13"/>
                  </a:cubicBezTo>
                  <a:cubicBezTo>
                    <a:pt x="162" y="15"/>
                    <a:pt x="166" y="16"/>
                    <a:pt x="169" y="17"/>
                  </a:cubicBezTo>
                  <a:cubicBezTo>
                    <a:pt x="173" y="18"/>
                    <a:pt x="173" y="20"/>
                    <a:pt x="171" y="23"/>
                  </a:cubicBezTo>
                  <a:cubicBezTo>
                    <a:pt x="170" y="28"/>
                    <a:pt x="175" y="28"/>
                    <a:pt x="177" y="30"/>
                  </a:cubicBezTo>
                  <a:cubicBezTo>
                    <a:pt x="187" y="30"/>
                    <a:pt x="196" y="30"/>
                    <a:pt x="206" y="30"/>
                  </a:cubicBezTo>
                  <a:cubicBezTo>
                    <a:pt x="210" y="25"/>
                    <a:pt x="216" y="26"/>
                    <a:pt x="222" y="28"/>
                  </a:cubicBezTo>
                  <a:cubicBezTo>
                    <a:pt x="223" y="29"/>
                    <a:pt x="223" y="30"/>
                    <a:pt x="224" y="31"/>
                  </a:cubicBezTo>
                  <a:cubicBezTo>
                    <a:pt x="224" y="31"/>
                    <a:pt x="223" y="32"/>
                    <a:pt x="223" y="32"/>
                  </a:cubicBezTo>
                  <a:cubicBezTo>
                    <a:pt x="152" y="32"/>
                    <a:pt x="81" y="32"/>
                    <a:pt x="10" y="32"/>
                  </a:cubicBezTo>
                  <a:cubicBezTo>
                    <a:pt x="8" y="32"/>
                    <a:pt x="5" y="32"/>
                    <a:pt x="3" y="32"/>
                  </a:cubicBezTo>
                  <a:cubicBezTo>
                    <a:pt x="0" y="31"/>
                    <a:pt x="1" y="30"/>
                    <a:pt x="2" y="28"/>
                  </a:cubicBezTo>
                  <a:cubicBezTo>
                    <a:pt x="3" y="28"/>
                    <a:pt x="4" y="30"/>
                    <a:pt x="4" y="3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0" name="Freeform 79"/>
            <p:cNvSpPr/>
            <p:nvPr/>
          </p:nvSpPr>
          <p:spPr bwMode="auto">
            <a:xfrm>
              <a:off x="6212" y="3115"/>
              <a:ext cx="120" cy="95"/>
            </a:xfrm>
            <a:custGeom>
              <a:avLst/>
              <a:gdLst>
                <a:gd name="T0" fmla="*/ 66 w 80"/>
                <a:gd name="T1" fmla="*/ 30 h 63"/>
                <a:gd name="T2" fmla="*/ 49 w 80"/>
                <a:gd name="T3" fmla="*/ 39 h 63"/>
                <a:gd name="T4" fmla="*/ 49 w 80"/>
                <a:gd name="T5" fmla="*/ 39 h 63"/>
                <a:gd name="T6" fmla="*/ 43 w 80"/>
                <a:gd name="T7" fmla="*/ 41 h 63"/>
                <a:gd name="T8" fmla="*/ 43 w 80"/>
                <a:gd name="T9" fmla="*/ 41 h 63"/>
                <a:gd name="T10" fmla="*/ 41 w 80"/>
                <a:gd name="T11" fmla="*/ 43 h 63"/>
                <a:gd name="T12" fmla="*/ 16 w 80"/>
                <a:gd name="T13" fmla="*/ 63 h 63"/>
                <a:gd name="T14" fmla="*/ 14 w 80"/>
                <a:gd name="T15" fmla="*/ 61 h 63"/>
                <a:gd name="T16" fmla="*/ 5 w 80"/>
                <a:gd name="T17" fmla="*/ 44 h 63"/>
                <a:gd name="T18" fmla="*/ 3 w 80"/>
                <a:gd name="T19" fmla="*/ 36 h 63"/>
                <a:gd name="T20" fmla="*/ 27 w 80"/>
                <a:gd name="T21" fmla="*/ 13 h 63"/>
                <a:gd name="T22" fmla="*/ 57 w 80"/>
                <a:gd name="T23" fmla="*/ 0 h 63"/>
                <a:gd name="T24" fmla="*/ 72 w 80"/>
                <a:gd name="T25" fmla="*/ 12 h 63"/>
                <a:gd name="T26" fmla="*/ 79 w 80"/>
                <a:gd name="T27" fmla="*/ 21 h 63"/>
                <a:gd name="T28" fmla="*/ 80 w 80"/>
                <a:gd name="T29" fmla="*/ 24 h 63"/>
                <a:gd name="T30" fmla="*/ 66 w 80"/>
                <a:gd name="T31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63">
                  <a:moveTo>
                    <a:pt x="66" y="30"/>
                  </a:moveTo>
                  <a:cubicBezTo>
                    <a:pt x="60" y="33"/>
                    <a:pt x="54" y="35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7" y="41"/>
                    <a:pt x="44" y="39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2"/>
                    <a:pt x="41" y="42"/>
                    <a:pt x="41" y="43"/>
                  </a:cubicBezTo>
                  <a:cubicBezTo>
                    <a:pt x="30" y="47"/>
                    <a:pt x="21" y="53"/>
                    <a:pt x="16" y="63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4" y="53"/>
                    <a:pt x="12" y="47"/>
                    <a:pt x="5" y="44"/>
                  </a:cubicBezTo>
                  <a:cubicBezTo>
                    <a:pt x="1" y="42"/>
                    <a:pt x="0" y="39"/>
                    <a:pt x="3" y="36"/>
                  </a:cubicBezTo>
                  <a:cubicBezTo>
                    <a:pt x="11" y="28"/>
                    <a:pt x="18" y="19"/>
                    <a:pt x="27" y="13"/>
                  </a:cubicBezTo>
                  <a:cubicBezTo>
                    <a:pt x="35" y="7"/>
                    <a:pt x="45" y="2"/>
                    <a:pt x="57" y="0"/>
                  </a:cubicBezTo>
                  <a:cubicBezTo>
                    <a:pt x="63" y="2"/>
                    <a:pt x="69" y="6"/>
                    <a:pt x="72" y="12"/>
                  </a:cubicBezTo>
                  <a:cubicBezTo>
                    <a:pt x="73" y="16"/>
                    <a:pt x="78" y="18"/>
                    <a:pt x="79" y="21"/>
                  </a:cubicBezTo>
                  <a:cubicBezTo>
                    <a:pt x="80" y="22"/>
                    <a:pt x="80" y="23"/>
                    <a:pt x="80" y="24"/>
                  </a:cubicBezTo>
                  <a:cubicBezTo>
                    <a:pt x="76" y="28"/>
                    <a:pt x="70" y="27"/>
                    <a:pt x="66" y="30"/>
                  </a:cubicBezTo>
                  <a:close/>
                </a:path>
              </a:pathLst>
            </a:custGeom>
            <a:solidFill>
              <a:srgbClr val="F7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1" name="Freeform 80"/>
            <p:cNvSpPr/>
            <p:nvPr/>
          </p:nvSpPr>
          <p:spPr bwMode="auto">
            <a:xfrm>
              <a:off x="6476" y="2583"/>
              <a:ext cx="177" cy="213"/>
            </a:xfrm>
            <a:custGeom>
              <a:avLst/>
              <a:gdLst>
                <a:gd name="T0" fmla="*/ 5 w 118"/>
                <a:gd name="T1" fmla="*/ 141 h 142"/>
                <a:gd name="T2" fmla="*/ 5 w 118"/>
                <a:gd name="T3" fmla="*/ 130 h 142"/>
                <a:gd name="T4" fmla="*/ 8 w 118"/>
                <a:gd name="T5" fmla="*/ 127 h 142"/>
                <a:gd name="T6" fmla="*/ 8 w 118"/>
                <a:gd name="T7" fmla="*/ 127 h 142"/>
                <a:gd name="T8" fmla="*/ 13 w 118"/>
                <a:gd name="T9" fmla="*/ 125 h 142"/>
                <a:gd name="T10" fmla="*/ 33 w 118"/>
                <a:gd name="T11" fmla="*/ 102 h 142"/>
                <a:gd name="T12" fmla="*/ 39 w 118"/>
                <a:gd name="T13" fmla="*/ 84 h 142"/>
                <a:gd name="T14" fmla="*/ 53 w 118"/>
                <a:gd name="T15" fmla="*/ 56 h 142"/>
                <a:gd name="T16" fmla="*/ 59 w 118"/>
                <a:gd name="T17" fmla="*/ 45 h 142"/>
                <a:gd name="T18" fmla="*/ 80 w 118"/>
                <a:gd name="T19" fmla="*/ 19 h 142"/>
                <a:gd name="T20" fmla="*/ 102 w 118"/>
                <a:gd name="T21" fmla="*/ 0 h 142"/>
                <a:gd name="T22" fmla="*/ 112 w 118"/>
                <a:gd name="T23" fmla="*/ 1 h 142"/>
                <a:gd name="T24" fmla="*/ 117 w 118"/>
                <a:gd name="T25" fmla="*/ 2 h 142"/>
                <a:gd name="T26" fmla="*/ 114 w 118"/>
                <a:gd name="T27" fmla="*/ 7 h 142"/>
                <a:gd name="T28" fmla="*/ 87 w 118"/>
                <a:gd name="T29" fmla="*/ 31 h 142"/>
                <a:gd name="T30" fmla="*/ 70 w 118"/>
                <a:gd name="T31" fmla="*/ 54 h 142"/>
                <a:gd name="T32" fmla="*/ 71 w 118"/>
                <a:gd name="T33" fmla="*/ 55 h 142"/>
                <a:gd name="T34" fmla="*/ 71 w 118"/>
                <a:gd name="T35" fmla="*/ 58 h 142"/>
                <a:gd name="T36" fmla="*/ 68 w 118"/>
                <a:gd name="T37" fmla="*/ 63 h 142"/>
                <a:gd name="T38" fmla="*/ 66 w 118"/>
                <a:gd name="T39" fmla="*/ 66 h 142"/>
                <a:gd name="T40" fmla="*/ 64 w 118"/>
                <a:gd name="T41" fmla="*/ 69 h 142"/>
                <a:gd name="T42" fmla="*/ 62 w 118"/>
                <a:gd name="T43" fmla="*/ 71 h 142"/>
                <a:gd name="T44" fmla="*/ 61 w 118"/>
                <a:gd name="T45" fmla="*/ 73 h 142"/>
                <a:gd name="T46" fmla="*/ 60 w 118"/>
                <a:gd name="T47" fmla="*/ 75 h 142"/>
                <a:gd name="T48" fmla="*/ 59 w 118"/>
                <a:gd name="T49" fmla="*/ 77 h 142"/>
                <a:gd name="T50" fmla="*/ 58 w 118"/>
                <a:gd name="T51" fmla="*/ 79 h 142"/>
                <a:gd name="T52" fmla="*/ 57 w 118"/>
                <a:gd name="T53" fmla="*/ 82 h 142"/>
                <a:gd name="T54" fmla="*/ 56 w 118"/>
                <a:gd name="T55" fmla="*/ 86 h 142"/>
                <a:gd name="T56" fmla="*/ 46 w 118"/>
                <a:gd name="T57" fmla="*/ 115 h 142"/>
                <a:gd name="T58" fmla="*/ 17 w 118"/>
                <a:gd name="T59" fmla="*/ 140 h 142"/>
                <a:gd name="T60" fmla="*/ 13 w 118"/>
                <a:gd name="T61" fmla="*/ 141 h 142"/>
                <a:gd name="T62" fmla="*/ 12 w 118"/>
                <a:gd name="T63" fmla="*/ 141 h 142"/>
                <a:gd name="T64" fmla="*/ 10 w 118"/>
                <a:gd name="T65" fmla="*/ 141 h 142"/>
                <a:gd name="T66" fmla="*/ 6 w 118"/>
                <a:gd name="T67" fmla="*/ 141 h 142"/>
                <a:gd name="T68" fmla="*/ 5 w 118"/>
                <a:gd name="T69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42">
                  <a:moveTo>
                    <a:pt x="5" y="141"/>
                  </a:moveTo>
                  <a:cubicBezTo>
                    <a:pt x="0" y="135"/>
                    <a:pt x="0" y="134"/>
                    <a:pt x="5" y="130"/>
                  </a:cubicBezTo>
                  <a:cubicBezTo>
                    <a:pt x="6" y="129"/>
                    <a:pt x="7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10" y="126"/>
                    <a:pt x="12" y="126"/>
                    <a:pt x="13" y="125"/>
                  </a:cubicBezTo>
                  <a:cubicBezTo>
                    <a:pt x="25" y="122"/>
                    <a:pt x="30" y="113"/>
                    <a:pt x="33" y="102"/>
                  </a:cubicBezTo>
                  <a:cubicBezTo>
                    <a:pt x="35" y="96"/>
                    <a:pt x="38" y="90"/>
                    <a:pt x="39" y="84"/>
                  </a:cubicBezTo>
                  <a:cubicBezTo>
                    <a:pt x="43" y="74"/>
                    <a:pt x="47" y="65"/>
                    <a:pt x="53" y="56"/>
                  </a:cubicBezTo>
                  <a:cubicBezTo>
                    <a:pt x="51" y="50"/>
                    <a:pt x="53" y="47"/>
                    <a:pt x="59" y="45"/>
                  </a:cubicBezTo>
                  <a:cubicBezTo>
                    <a:pt x="66" y="36"/>
                    <a:pt x="73" y="28"/>
                    <a:pt x="80" y="19"/>
                  </a:cubicBezTo>
                  <a:cubicBezTo>
                    <a:pt x="86" y="12"/>
                    <a:pt x="93" y="5"/>
                    <a:pt x="102" y="0"/>
                  </a:cubicBezTo>
                  <a:cubicBezTo>
                    <a:pt x="105" y="2"/>
                    <a:pt x="108" y="2"/>
                    <a:pt x="112" y="1"/>
                  </a:cubicBezTo>
                  <a:cubicBezTo>
                    <a:pt x="113" y="1"/>
                    <a:pt x="116" y="0"/>
                    <a:pt x="117" y="2"/>
                  </a:cubicBezTo>
                  <a:cubicBezTo>
                    <a:pt x="118" y="5"/>
                    <a:pt x="116" y="6"/>
                    <a:pt x="114" y="7"/>
                  </a:cubicBezTo>
                  <a:cubicBezTo>
                    <a:pt x="103" y="13"/>
                    <a:pt x="96" y="22"/>
                    <a:pt x="87" y="31"/>
                  </a:cubicBezTo>
                  <a:cubicBezTo>
                    <a:pt x="81" y="38"/>
                    <a:pt x="75" y="45"/>
                    <a:pt x="70" y="54"/>
                  </a:cubicBezTo>
                  <a:cubicBezTo>
                    <a:pt x="70" y="55"/>
                    <a:pt x="70" y="55"/>
                    <a:pt x="71" y="55"/>
                  </a:cubicBezTo>
                  <a:cubicBezTo>
                    <a:pt x="71" y="56"/>
                    <a:pt x="71" y="57"/>
                    <a:pt x="71" y="58"/>
                  </a:cubicBezTo>
                  <a:cubicBezTo>
                    <a:pt x="70" y="60"/>
                    <a:pt x="69" y="62"/>
                    <a:pt x="68" y="63"/>
                  </a:cubicBezTo>
                  <a:cubicBezTo>
                    <a:pt x="67" y="64"/>
                    <a:pt x="66" y="65"/>
                    <a:pt x="66" y="66"/>
                  </a:cubicBezTo>
                  <a:cubicBezTo>
                    <a:pt x="65" y="67"/>
                    <a:pt x="64" y="68"/>
                    <a:pt x="64" y="69"/>
                  </a:cubicBezTo>
                  <a:cubicBezTo>
                    <a:pt x="63" y="70"/>
                    <a:pt x="63" y="70"/>
                    <a:pt x="62" y="71"/>
                  </a:cubicBezTo>
                  <a:cubicBezTo>
                    <a:pt x="62" y="72"/>
                    <a:pt x="61" y="72"/>
                    <a:pt x="61" y="73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0" y="75"/>
                    <a:pt x="59" y="76"/>
                    <a:pt x="59" y="77"/>
                  </a:cubicBezTo>
                  <a:cubicBezTo>
                    <a:pt x="59" y="77"/>
                    <a:pt x="58" y="78"/>
                    <a:pt x="58" y="79"/>
                  </a:cubicBezTo>
                  <a:cubicBezTo>
                    <a:pt x="58" y="80"/>
                    <a:pt x="58" y="81"/>
                    <a:pt x="57" y="82"/>
                  </a:cubicBezTo>
                  <a:cubicBezTo>
                    <a:pt x="57" y="83"/>
                    <a:pt x="57" y="85"/>
                    <a:pt x="56" y="86"/>
                  </a:cubicBezTo>
                  <a:cubicBezTo>
                    <a:pt x="53" y="96"/>
                    <a:pt x="50" y="105"/>
                    <a:pt x="46" y="115"/>
                  </a:cubicBezTo>
                  <a:cubicBezTo>
                    <a:pt x="40" y="128"/>
                    <a:pt x="31" y="136"/>
                    <a:pt x="17" y="140"/>
                  </a:cubicBezTo>
                  <a:cubicBezTo>
                    <a:pt x="16" y="140"/>
                    <a:pt x="15" y="141"/>
                    <a:pt x="13" y="141"/>
                  </a:cubicBezTo>
                  <a:cubicBezTo>
                    <a:pt x="13" y="141"/>
                    <a:pt x="13" y="141"/>
                    <a:pt x="12" y="141"/>
                  </a:cubicBezTo>
                  <a:cubicBezTo>
                    <a:pt x="11" y="141"/>
                    <a:pt x="11" y="141"/>
                    <a:pt x="10" y="141"/>
                  </a:cubicBezTo>
                  <a:cubicBezTo>
                    <a:pt x="9" y="142"/>
                    <a:pt x="7" y="141"/>
                    <a:pt x="6" y="141"/>
                  </a:cubicBezTo>
                  <a:cubicBezTo>
                    <a:pt x="6" y="141"/>
                    <a:pt x="5" y="141"/>
                    <a:pt x="5" y="141"/>
                  </a:cubicBezTo>
                  <a:close/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2" name="Freeform 81"/>
            <p:cNvSpPr/>
            <p:nvPr/>
          </p:nvSpPr>
          <p:spPr bwMode="auto">
            <a:xfrm>
              <a:off x="6254" y="2008"/>
              <a:ext cx="260" cy="158"/>
            </a:xfrm>
            <a:custGeom>
              <a:avLst/>
              <a:gdLst>
                <a:gd name="T0" fmla="*/ 168 w 173"/>
                <a:gd name="T1" fmla="*/ 3 h 105"/>
                <a:gd name="T2" fmla="*/ 172 w 173"/>
                <a:gd name="T3" fmla="*/ 15 h 105"/>
                <a:gd name="T4" fmla="*/ 167 w 173"/>
                <a:gd name="T5" fmla="*/ 21 h 105"/>
                <a:gd name="T6" fmla="*/ 129 w 173"/>
                <a:gd name="T7" fmla="*/ 48 h 105"/>
                <a:gd name="T8" fmla="*/ 23 w 173"/>
                <a:gd name="T9" fmla="*/ 101 h 105"/>
                <a:gd name="T10" fmla="*/ 7 w 173"/>
                <a:gd name="T11" fmla="*/ 104 h 105"/>
                <a:gd name="T12" fmla="*/ 0 w 173"/>
                <a:gd name="T13" fmla="*/ 96 h 105"/>
                <a:gd name="T14" fmla="*/ 12 w 173"/>
                <a:gd name="T15" fmla="*/ 86 h 105"/>
                <a:gd name="T16" fmla="*/ 88 w 173"/>
                <a:gd name="T17" fmla="*/ 48 h 105"/>
                <a:gd name="T18" fmla="*/ 90 w 173"/>
                <a:gd name="T19" fmla="*/ 46 h 105"/>
                <a:gd name="T20" fmla="*/ 98 w 173"/>
                <a:gd name="T21" fmla="*/ 43 h 105"/>
                <a:gd name="T22" fmla="*/ 100 w 173"/>
                <a:gd name="T23" fmla="*/ 41 h 105"/>
                <a:gd name="T24" fmla="*/ 104 w 173"/>
                <a:gd name="T25" fmla="*/ 38 h 105"/>
                <a:gd name="T26" fmla="*/ 145 w 173"/>
                <a:gd name="T27" fmla="*/ 13 h 105"/>
                <a:gd name="T28" fmla="*/ 147 w 173"/>
                <a:gd name="T29" fmla="*/ 11 h 105"/>
                <a:gd name="T30" fmla="*/ 147 w 173"/>
                <a:gd name="T31" fmla="*/ 11 h 105"/>
                <a:gd name="T32" fmla="*/ 149 w 173"/>
                <a:gd name="T33" fmla="*/ 11 h 105"/>
                <a:gd name="T34" fmla="*/ 153 w 173"/>
                <a:gd name="T35" fmla="*/ 9 h 105"/>
                <a:gd name="T36" fmla="*/ 168 w 173"/>
                <a:gd name="T37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105">
                  <a:moveTo>
                    <a:pt x="168" y="3"/>
                  </a:moveTo>
                  <a:cubicBezTo>
                    <a:pt x="169" y="7"/>
                    <a:pt x="173" y="10"/>
                    <a:pt x="172" y="15"/>
                  </a:cubicBezTo>
                  <a:cubicBezTo>
                    <a:pt x="170" y="17"/>
                    <a:pt x="167" y="18"/>
                    <a:pt x="167" y="21"/>
                  </a:cubicBezTo>
                  <a:cubicBezTo>
                    <a:pt x="156" y="33"/>
                    <a:pt x="142" y="41"/>
                    <a:pt x="129" y="48"/>
                  </a:cubicBezTo>
                  <a:cubicBezTo>
                    <a:pt x="95" y="67"/>
                    <a:pt x="59" y="84"/>
                    <a:pt x="23" y="101"/>
                  </a:cubicBezTo>
                  <a:cubicBezTo>
                    <a:pt x="18" y="103"/>
                    <a:pt x="13" y="105"/>
                    <a:pt x="7" y="104"/>
                  </a:cubicBezTo>
                  <a:cubicBezTo>
                    <a:pt x="3" y="102"/>
                    <a:pt x="1" y="100"/>
                    <a:pt x="0" y="96"/>
                  </a:cubicBezTo>
                  <a:cubicBezTo>
                    <a:pt x="1" y="89"/>
                    <a:pt x="7" y="88"/>
                    <a:pt x="12" y="86"/>
                  </a:cubicBezTo>
                  <a:cubicBezTo>
                    <a:pt x="38" y="75"/>
                    <a:pt x="63" y="62"/>
                    <a:pt x="88" y="48"/>
                  </a:cubicBezTo>
                  <a:cubicBezTo>
                    <a:pt x="89" y="47"/>
                    <a:pt x="90" y="47"/>
                    <a:pt x="90" y="46"/>
                  </a:cubicBezTo>
                  <a:cubicBezTo>
                    <a:pt x="93" y="46"/>
                    <a:pt x="96" y="45"/>
                    <a:pt x="98" y="43"/>
                  </a:cubicBezTo>
                  <a:cubicBezTo>
                    <a:pt x="99" y="42"/>
                    <a:pt x="99" y="41"/>
                    <a:pt x="100" y="41"/>
                  </a:cubicBezTo>
                  <a:cubicBezTo>
                    <a:pt x="101" y="40"/>
                    <a:pt x="102" y="39"/>
                    <a:pt x="104" y="38"/>
                  </a:cubicBezTo>
                  <a:cubicBezTo>
                    <a:pt x="117" y="28"/>
                    <a:pt x="130" y="19"/>
                    <a:pt x="145" y="13"/>
                  </a:cubicBezTo>
                  <a:cubicBezTo>
                    <a:pt x="146" y="12"/>
                    <a:pt x="147" y="12"/>
                    <a:pt x="147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0"/>
                    <a:pt x="148" y="10"/>
                    <a:pt x="149" y="11"/>
                  </a:cubicBezTo>
                  <a:cubicBezTo>
                    <a:pt x="150" y="10"/>
                    <a:pt x="152" y="10"/>
                    <a:pt x="153" y="9"/>
                  </a:cubicBezTo>
                  <a:cubicBezTo>
                    <a:pt x="158" y="8"/>
                    <a:pt x="161" y="0"/>
                    <a:pt x="168" y="3"/>
                  </a:cubicBezTo>
                  <a:close/>
                </a:path>
              </a:pathLst>
            </a:custGeom>
            <a:solidFill>
              <a:srgbClr val="B6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3" name="Freeform 82"/>
            <p:cNvSpPr/>
            <p:nvPr/>
          </p:nvSpPr>
          <p:spPr bwMode="auto">
            <a:xfrm>
              <a:off x="6203" y="2025"/>
              <a:ext cx="272" cy="144"/>
            </a:xfrm>
            <a:custGeom>
              <a:avLst/>
              <a:gdLst>
                <a:gd name="T0" fmla="*/ 149 w 181"/>
                <a:gd name="T1" fmla="*/ 24 h 96"/>
                <a:gd name="T2" fmla="*/ 135 w 181"/>
                <a:gd name="T3" fmla="*/ 33 h 96"/>
                <a:gd name="T4" fmla="*/ 126 w 181"/>
                <a:gd name="T5" fmla="*/ 38 h 96"/>
                <a:gd name="T6" fmla="*/ 116 w 181"/>
                <a:gd name="T7" fmla="*/ 40 h 96"/>
                <a:gd name="T8" fmla="*/ 29 w 181"/>
                <a:gd name="T9" fmla="*/ 87 h 96"/>
                <a:gd name="T10" fmla="*/ 12 w 181"/>
                <a:gd name="T11" fmla="*/ 94 h 96"/>
                <a:gd name="T12" fmla="*/ 1 w 181"/>
                <a:gd name="T13" fmla="*/ 90 h 96"/>
                <a:gd name="T14" fmla="*/ 3 w 181"/>
                <a:gd name="T15" fmla="*/ 88 h 96"/>
                <a:gd name="T16" fmla="*/ 9 w 181"/>
                <a:gd name="T17" fmla="*/ 85 h 96"/>
                <a:gd name="T18" fmla="*/ 11 w 181"/>
                <a:gd name="T19" fmla="*/ 83 h 96"/>
                <a:gd name="T20" fmla="*/ 16 w 181"/>
                <a:gd name="T21" fmla="*/ 79 h 96"/>
                <a:gd name="T22" fmla="*/ 18 w 181"/>
                <a:gd name="T23" fmla="*/ 77 h 96"/>
                <a:gd name="T24" fmla="*/ 20 w 181"/>
                <a:gd name="T25" fmla="*/ 75 h 96"/>
                <a:gd name="T26" fmla="*/ 26 w 181"/>
                <a:gd name="T27" fmla="*/ 71 h 96"/>
                <a:gd name="T28" fmla="*/ 28 w 181"/>
                <a:gd name="T29" fmla="*/ 69 h 96"/>
                <a:gd name="T30" fmla="*/ 30 w 181"/>
                <a:gd name="T31" fmla="*/ 67 h 96"/>
                <a:gd name="T32" fmla="*/ 32 w 181"/>
                <a:gd name="T33" fmla="*/ 65 h 96"/>
                <a:gd name="T34" fmla="*/ 34 w 181"/>
                <a:gd name="T35" fmla="*/ 63 h 96"/>
                <a:gd name="T36" fmla="*/ 36 w 181"/>
                <a:gd name="T37" fmla="*/ 62 h 96"/>
                <a:gd name="T38" fmla="*/ 37 w 181"/>
                <a:gd name="T39" fmla="*/ 60 h 96"/>
                <a:gd name="T40" fmla="*/ 47 w 181"/>
                <a:gd name="T41" fmla="*/ 52 h 96"/>
                <a:gd name="T42" fmla="*/ 49 w 181"/>
                <a:gd name="T43" fmla="*/ 50 h 96"/>
                <a:gd name="T44" fmla="*/ 51 w 181"/>
                <a:gd name="T45" fmla="*/ 48 h 96"/>
                <a:gd name="T46" fmla="*/ 53 w 181"/>
                <a:gd name="T47" fmla="*/ 46 h 96"/>
                <a:gd name="T48" fmla="*/ 58 w 181"/>
                <a:gd name="T49" fmla="*/ 42 h 96"/>
                <a:gd name="T50" fmla="*/ 60 w 181"/>
                <a:gd name="T51" fmla="*/ 40 h 96"/>
                <a:gd name="T52" fmla="*/ 64 w 181"/>
                <a:gd name="T53" fmla="*/ 38 h 96"/>
                <a:gd name="T54" fmla="*/ 66 w 181"/>
                <a:gd name="T55" fmla="*/ 37 h 96"/>
                <a:gd name="T56" fmla="*/ 70 w 181"/>
                <a:gd name="T57" fmla="*/ 35 h 96"/>
                <a:gd name="T58" fmla="*/ 74 w 181"/>
                <a:gd name="T59" fmla="*/ 33 h 96"/>
                <a:gd name="T60" fmla="*/ 78 w 181"/>
                <a:gd name="T61" fmla="*/ 31 h 96"/>
                <a:gd name="T62" fmla="*/ 82 w 181"/>
                <a:gd name="T63" fmla="*/ 29 h 96"/>
                <a:gd name="T64" fmla="*/ 87 w 181"/>
                <a:gd name="T65" fmla="*/ 27 h 96"/>
                <a:gd name="T66" fmla="*/ 93 w 181"/>
                <a:gd name="T67" fmla="*/ 25 h 96"/>
                <a:gd name="T68" fmla="*/ 101 w 181"/>
                <a:gd name="T69" fmla="*/ 23 h 96"/>
                <a:gd name="T70" fmla="*/ 110 w 181"/>
                <a:gd name="T71" fmla="*/ 21 h 96"/>
                <a:gd name="T72" fmla="*/ 112 w 181"/>
                <a:gd name="T73" fmla="*/ 17 h 96"/>
                <a:gd name="T74" fmla="*/ 116 w 181"/>
                <a:gd name="T75" fmla="*/ 15 h 96"/>
                <a:gd name="T76" fmla="*/ 130 w 181"/>
                <a:gd name="T77" fmla="*/ 14 h 96"/>
                <a:gd name="T78" fmla="*/ 137 w 181"/>
                <a:gd name="T79" fmla="*/ 12 h 96"/>
                <a:gd name="T80" fmla="*/ 143 w 181"/>
                <a:gd name="T81" fmla="*/ 10 h 96"/>
                <a:gd name="T82" fmla="*/ 151 w 181"/>
                <a:gd name="T83" fmla="*/ 8 h 96"/>
                <a:gd name="T84" fmla="*/ 158 w 181"/>
                <a:gd name="T85" fmla="*/ 6 h 96"/>
                <a:gd name="T86" fmla="*/ 166 w 181"/>
                <a:gd name="T87" fmla="*/ 4 h 96"/>
                <a:gd name="T88" fmla="*/ 174 w 181"/>
                <a:gd name="T89" fmla="*/ 2 h 96"/>
                <a:gd name="T90" fmla="*/ 181 w 181"/>
                <a:gd name="T91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1" h="96">
                  <a:moveTo>
                    <a:pt x="181" y="2"/>
                  </a:moveTo>
                  <a:cubicBezTo>
                    <a:pt x="171" y="9"/>
                    <a:pt x="160" y="17"/>
                    <a:pt x="149" y="24"/>
                  </a:cubicBezTo>
                  <a:cubicBezTo>
                    <a:pt x="145" y="26"/>
                    <a:pt x="142" y="28"/>
                    <a:pt x="139" y="31"/>
                  </a:cubicBezTo>
                  <a:cubicBezTo>
                    <a:pt x="138" y="32"/>
                    <a:pt x="136" y="32"/>
                    <a:pt x="135" y="33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2" y="35"/>
                    <a:pt x="129" y="36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3" y="40"/>
                    <a:pt x="119" y="41"/>
                    <a:pt x="116" y="40"/>
                  </a:cubicBezTo>
                  <a:cubicBezTo>
                    <a:pt x="101" y="35"/>
                    <a:pt x="89" y="42"/>
                    <a:pt x="77" y="49"/>
                  </a:cubicBezTo>
                  <a:cubicBezTo>
                    <a:pt x="59" y="58"/>
                    <a:pt x="45" y="74"/>
                    <a:pt x="29" y="87"/>
                  </a:cubicBezTo>
                  <a:cubicBezTo>
                    <a:pt x="26" y="89"/>
                    <a:pt x="21" y="90"/>
                    <a:pt x="18" y="92"/>
                  </a:cubicBezTo>
                  <a:cubicBezTo>
                    <a:pt x="16" y="93"/>
                    <a:pt x="14" y="94"/>
                    <a:pt x="12" y="94"/>
                  </a:cubicBezTo>
                  <a:cubicBezTo>
                    <a:pt x="8" y="94"/>
                    <a:pt x="4" y="96"/>
                    <a:pt x="1" y="93"/>
                  </a:cubicBezTo>
                  <a:cubicBezTo>
                    <a:pt x="0" y="92"/>
                    <a:pt x="0" y="91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89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7"/>
                    <a:pt x="7" y="86"/>
                    <a:pt x="9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9" y="84"/>
                    <a:pt x="10" y="83"/>
                    <a:pt x="11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2" y="81"/>
                    <a:pt x="14" y="80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7" y="78"/>
                    <a:pt x="17" y="77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6"/>
                    <a:pt x="19" y="76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2" y="73"/>
                    <a:pt x="24" y="73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0"/>
                    <a:pt x="27" y="70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8"/>
                    <a:pt x="29" y="68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1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3" y="64"/>
                    <a:pt x="34" y="6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5" y="62"/>
                    <a:pt x="36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1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1" y="57"/>
                    <a:pt x="43" y="54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1"/>
                    <a:pt x="48" y="51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49"/>
                    <a:pt x="50" y="49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7"/>
                    <a:pt x="52" y="47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7" y="44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39"/>
                    <a:pt x="63" y="40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5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7" y="35"/>
                    <a:pt x="69" y="36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1" y="33"/>
                    <a:pt x="73" y="34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2"/>
                    <a:pt x="77" y="32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0"/>
                    <a:pt x="80" y="30"/>
                    <a:pt x="82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3" y="27"/>
                    <a:pt x="86" y="29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9" y="25"/>
                    <a:pt x="91" y="27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3"/>
                    <a:pt x="98" y="25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1"/>
                    <a:pt x="107" y="24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1" y="20"/>
                    <a:pt x="111" y="18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6"/>
                    <a:pt x="115" y="17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20" y="13"/>
                    <a:pt x="125" y="16"/>
                    <a:pt x="130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2" y="11"/>
                    <a:pt x="135" y="14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9" y="10"/>
                    <a:pt x="141" y="11"/>
                    <a:pt x="143" y="10"/>
                  </a:cubicBezTo>
                  <a:cubicBezTo>
                    <a:pt x="144" y="10"/>
                    <a:pt x="144" y="10"/>
                    <a:pt x="145" y="10"/>
                  </a:cubicBezTo>
                  <a:cubicBezTo>
                    <a:pt x="146" y="8"/>
                    <a:pt x="149" y="9"/>
                    <a:pt x="151" y="8"/>
                  </a:cubicBezTo>
                  <a:cubicBezTo>
                    <a:pt x="151" y="8"/>
                    <a:pt x="151" y="8"/>
                    <a:pt x="151" y="8"/>
                  </a:cubicBezTo>
                  <a:cubicBezTo>
                    <a:pt x="153" y="6"/>
                    <a:pt x="156" y="8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4"/>
                    <a:pt x="164" y="6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8" y="2"/>
                    <a:pt x="171" y="4"/>
                    <a:pt x="174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6" y="0"/>
                    <a:pt x="179" y="1"/>
                    <a:pt x="181" y="2"/>
                  </a:cubicBez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4" name="Freeform 83"/>
            <p:cNvSpPr/>
            <p:nvPr/>
          </p:nvSpPr>
          <p:spPr bwMode="auto">
            <a:xfrm>
              <a:off x="7507" y="525"/>
              <a:ext cx="129" cy="138"/>
            </a:xfrm>
            <a:custGeom>
              <a:avLst/>
              <a:gdLst>
                <a:gd name="T0" fmla="*/ 70 w 86"/>
                <a:gd name="T1" fmla="*/ 73 h 92"/>
                <a:gd name="T2" fmla="*/ 62 w 86"/>
                <a:gd name="T3" fmla="*/ 77 h 92"/>
                <a:gd name="T4" fmla="*/ 19 w 86"/>
                <a:gd name="T5" fmla="*/ 88 h 92"/>
                <a:gd name="T6" fmla="*/ 6 w 86"/>
                <a:gd name="T7" fmla="*/ 87 h 92"/>
                <a:gd name="T8" fmla="*/ 2 w 86"/>
                <a:gd name="T9" fmla="*/ 81 h 92"/>
                <a:gd name="T10" fmla="*/ 12 w 86"/>
                <a:gd name="T11" fmla="*/ 72 h 92"/>
                <a:gd name="T12" fmla="*/ 29 w 86"/>
                <a:gd name="T13" fmla="*/ 67 h 92"/>
                <a:gd name="T14" fmla="*/ 58 w 86"/>
                <a:gd name="T15" fmla="*/ 53 h 92"/>
                <a:gd name="T16" fmla="*/ 59 w 86"/>
                <a:gd name="T17" fmla="*/ 24 h 92"/>
                <a:gd name="T18" fmla="*/ 47 w 86"/>
                <a:gd name="T19" fmla="*/ 17 h 92"/>
                <a:gd name="T20" fmla="*/ 48 w 86"/>
                <a:gd name="T21" fmla="*/ 0 h 92"/>
                <a:gd name="T22" fmla="*/ 53 w 86"/>
                <a:gd name="T23" fmla="*/ 0 h 92"/>
                <a:gd name="T24" fmla="*/ 59 w 86"/>
                <a:gd name="T25" fmla="*/ 1 h 92"/>
                <a:gd name="T26" fmla="*/ 61 w 86"/>
                <a:gd name="T27" fmla="*/ 2 h 92"/>
                <a:gd name="T28" fmla="*/ 65 w 86"/>
                <a:gd name="T29" fmla="*/ 3 h 92"/>
                <a:gd name="T30" fmla="*/ 67 w 86"/>
                <a:gd name="T31" fmla="*/ 4 h 92"/>
                <a:gd name="T32" fmla="*/ 69 w 86"/>
                <a:gd name="T33" fmla="*/ 5 h 92"/>
                <a:gd name="T34" fmla="*/ 69 w 86"/>
                <a:gd name="T35" fmla="*/ 5 h 92"/>
                <a:gd name="T36" fmla="*/ 73 w 86"/>
                <a:gd name="T37" fmla="*/ 8 h 92"/>
                <a:gd name="T38" fmla="*/ 79 w 86"/>
                <a:gd name="T39" fmla="*/ 15 h 92"/>
                <a:gd name="T40" fmla="*/ 80 w 86"/>
                <a:gd name="T41" fmla="*/ 17 h 92"/>
                <a:gd name="T42" fmla="*/ 81 w 86"/>
                <a:gd name="T43" fmla="*/ 19 h 92"/>
                <a:gd name="T44" fmla="*/ 82 w 86"/>
                <a:gd name="T45" fmla="*/ 21 h 92"/>
                <a:gd name="T46" fmla="*/ 82 w 86"/>
                <a:gd name="T47" fmla="*/ 21 h 92"/>
                <a:gd name="T48" fmla="*/ 84 w 86"/>
                <a:gd name="T49" fmla="*/ 27 h 92"/>
                <a:gd name="T50" fmla="*/ 84 w 86"/>
                <a:gd name="T51" fmla="*/ 34 h 92"/>
                <a:gd name="T52" fmla="*/ 84 w 86"/>
                <a:gd name="T53" fmla="*/ 44 h 92"/>
                <a:gd name="T54" fmla="*/ 84 w 86"/>
                <a:gd name="T55" fmla="*/ 47 h 92"/>
                <a:gd name="T56" fmla="*/ 82 w 86"/>
                <a:gd name="T57" fmla="*/ 49 h 92"/>
                <a:gd name="T58" fmla="*/ 82 w 86"/>
                <a:gd name="T59" fmla="*/ 53 h 92"/>
                <a:gd name="T60" fmla="*/ 80 w 86"/>
                <a:gd name="T61" fmla="*/ 57 h 92"/>
                <a:gd name="T62" fmla="*/ 80 w 86"/>
                <a:gd name="T63" fmla="*/ 57 h 92"/>
                <a:gd name="T64" fmla="*/ 79 w 86"/>
                <a:gd name="T65" fmla="*/ 59 h 92"/>
                <a:gd name="T66" fmla="*/ 78 w 86"/>
                <a:gd name="T67" fmla="*/ 61 h 92"/>
                <a:gd name="T68" fmla="*/ 76 w 86"/>
                <a:gd name="T69" fmla="*/ 65 h 92"/>
                <a:gd name="T70" fmla="*/ 76 w 86"/>
                <a:gd name="T71" fmla="*/ 65 h 92"/>
                <a:gd name="T72" fmla="*/ 74 w 86"/>
                <a:gd name="T73" fmla="*/ 67 h 92"/>
                <a:gd name="T74" fmla="*/ 75 w 86"/>
                <a:gd name="T75" fmla="*/ 67 h 92"/>
                <a:gd name="T76" fmla="*/ 73 w 86"/>
                <a:gd name="T77" fmla="*/ 69 h 92"/>
                <a:gd name="T78" fmla="*/ 73 w 86"/>
                <a:gd name="T79" fmla="*/ 69 h 92"/>
                <a:gd name="T80" fmla="*/ 71 w 86"/>
                <a:gd name="T81" fmla="*/ 71 h 92"/>
                <a:gd name="T82" fmla="*/ 70 w 86"/>
                <a:gd name="T83" fmla="*/ 7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92">
                  <a:moveTo>
                    <a:pt x="70" y="73"/>
                  </a:moveTo>
                  <a:cubicBezTo>
                    <a:pt x="67" y="73"/>
                    <a:pt x="64" y="75"/>
                    <a:pt x="62" y="77"/>
                  </a:cubicBezTo>
                  <a:cubicBezTo>
                    <a:pt x="49" y="85"/>
                    <a:pt x="35" y="92"/>
                    <a:pt x="19" y="88"/>
                  </a:cubicBezTo>
                  <a:cubicBezTo>
                    <a:pt x="15" y="86"/>
                    <a:pt x="10" y="87"/>
                    <a:pt x="6" y="87"/>
                  </a:cubicBezTo>
                  <a:cubicBezTo>
                    <a:pt x="1" y="87"/>
                    <a:pt x="0" y="85"/>
                    <a:pt x="2" y="81"/>
                  </a:cubicBezTo>
                  <a:cubicBezTo>
                    <a:pt x="4" y="77"/>
                    <a:pt x="8" y="74"/>
                    <a:pt x="12" y="72"/>
                  </a:cubicBezTo>
                  <a:cubicBezTo>
                    <a:pt x="18" y="70"/>
                    <a:pt x="23" y="68"/>
                    <a:pt x="29" y="67"/>
                  </a:cubicBezTo>
                  <a:cubicBezTo>
                    <a:pt x="40" y="65"/>
                    <a:pt x="49" y="60"/>
                    <a:pt x="58" y="53"/>
                  </a:cubicBezTo>
                  <a:cubicBezTo>
                    <a:pt x="67" y="46"/>
                    <a:pt x="67" y="31"/>
                    <a:pt x="59" y="24"/>
                  </a:cubicBezTo>
                  <a:cubicBezTo>
                    <a:pt x="55" y="21"/>
                    <a:pt x="51" y="20"/>
                    <a:pt x="47" y="17"/>
                  </a:cubicBezTo>
                  <a:cubicBezTo>
                    <a:pt x="44" y="11"/>
                    <a:pt x="45" y="6"/>
                    <a:pt x="48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55" y="1"/>
                    <a:pt x="57" y="0"/>
                    <a:pt x="59" y="1"/>
                  </a:cubicBezTo>
                  <a:cubicBezTo>
                    <a:pt x="60" y="2"/>
                    <a:pt x="60" y="2"/>
                    <a:pt x="61" y="2"/>
                  </a:cubicBezTo>
                  <a:cubicBezTo>
                    <a:pt x="62" y="3"/>
                    <a:pt x="64" y="2"/>
                    <a:pt x="65" y="3"/>
                  </a:cubicBezTo>
                  <a:cubicBezTo>
                    <a:pt x="65" y="4"/>
                    <a:pt x="66" y="4"/>
                    <a:pt x="67" y="4"/>
                  </a:cubicBezTo>
                  <a:cubicBezTo>
                    <a:pt x="67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7"/>
                    <a:pt x="72" y="6"/>
                    <a:pt x="73" y="8"/>
                  </a:cubicBezTo>
                  <a:cubicBezTo>
                    <a:pt x="75" y="10"/>
                    <a:pt x="77" y="13"/>
                    <a:pt x="79" y="15"/>
                  </a:cubicBezTo>
                  <a:cubicBezTo>
                    <a:pt x="79" y="16"/>
                    <a:pt x="80" y="16"/>
                    <a:pt x="80" y="17"/>
                  </a:cubicBezTo>
                  <a:cubicBezTo>
                    <a:pt x="80" y="18"/>
                    <a:pt x="81" y="18"/>
                    <a:pt x="81" y="19"/>
                  </a:cubicBezTo>
                  <a:cubicBezTo>
                    <a:pt x="81" y="20"/>
                    <a:pt x="82" y="20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4" y="22"/>
                    <a:pt x="82" y="25"/>
                    <a:pt x="84" y="27"/>
                  </a:cubicBezTo>
                  <a:cubicBezTo>
                    <a:pt x="84" y="29"/>
                    <a:pt x="84" y="32"/>
                    <a:pt x="84" y="34"/>
                  </a:cubicBezTo>
                  <a:cubicBezTo>
                    <a:pt x="85" y="38"/>
                    <a:pt x="86" y="41"/>
                    <a:pt x="84" y="44"/>
                  </a:cubicBezTo>
                  <a:cubicBezTo>
                    <a:pt x="84" y="45"/>
                    <a:pt x="84" y="46"/>
                    <a:pt x="84" y="47"/>
                  </a:cubicBezTo>
                  <a:cubicBezTo>
                    <a:pt x="84" y="48"/>
                    <a:pt x="83" y="49"/>
                    <a:pt x="82" y="49"/>
                  </a:cubicBezTo>
                  <a:cubicBezTo>
                    <a:pt x="82" y="51"/>
                    <a:pt x="82" y="52"/>
                    <a:pt x="82" y="53"/>
                  </a:cubicBezTo>
                  <a:cubicBezTo>
                    <a:pt x="81" y="54"/>
                    <a:pt x="81" y="56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8"/>
                    <a:pt x="79" y="58"/>
                    <a:pt x="79" y="59"/>
                  </a:cubicBezTo>
                  <a:cubicBezTo>
                    <a:pt x="79" y="60"/>
                    <a:pt x="78" y="60"/>
                    <a:pt x="78" y="61"/>
                  </a:cubicBezTo>
                  <a:cubicBezTo>
                    <a:pt x="77" y="62"/>
                    <a:pt x="78" y="64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6" y="66"/>
                    <a:pt x="75" y="66"/>
                    <a:pt x="74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4" y="68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1" y="70"/>
                    <a:pt x="71" y="71"/>
                  </a:cubicBezTo>
                  <a:cubicBezTo>
                    <a:pt x="71" y="71"/>
                    <a:pt x="70" y="72"/>
                    <a:pt x="70" y="73"/>
                  </a:cubicBezTo>
                  <a:close/>
                </a:path>
              </a:pathLst>
            </a:custGeom>
            <a:solidFill>
              <a:srgbClr val="B3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5" name="Freeform 84"/>
            <p:cNvSpPr/>
            <p:nvPr/>
          </p:nvSpPr>
          <p:spPr bwMode="auto">
            <a:xfrm>
              <a:off x="7823" y="3136"/>
              <a:ext cx="110" cy="140"/>
            </a:xfrm>
            <a:custGeom>
              <a:avLst/>
              <a:gdLst>
                <a:gd name="T0" fmla="*/ 73 w 73"/>
                <a:gd name="T1" fmla="*/ 29 h 93"/>
                <a:gd name="T2" fmla="*/ 69 w 73"/>
                <a:gd name="T3" fmla="*/ 34 h 93"/>
                <a:gd name="T4" fmla="*/ 40 w 73"/>
                <a:gd name="T5" fmla="*/ 71 h 93"/>
                <a:gd name="T6" fmla="*/ 32 w 73"/>
                <a:gd name="T7" fmla="*/ 73 h 93"/>
                <a:gd name="T8" fmla="*/ 27 w 73"/>
                <a:gd name="T9" fmla="*/ 71 h 93"/>
                <a:gd name="T10" fmla="*/ 19 w 73"/>
                <a:gd name="T11" fmla="*/ 70 h 93"/>
                <a:gd name="T12" fmla="*/ 19 w 73"/>
                <a:gd name="T13" fmla="*/ 82 h 93"/>
                <a:gd name="T14" fmla="*/ 21 w 73"/>
                <a:gd name="T15" fmla="*/ 84 h 93"/>
                <a:gd name="T16" fmla="*/ 26 w 73"/>
                <a:gd name="T17" fmla="*/ 89 h 93"/>
                <a:gd name="T18" fmla="*/ 19 w 73"/>
                <a:gd name="T19" fmla="*/ 91 h 93"/>
                <a:gd name="T20" fmla="*/ 11 w 73"/>
                <a:gd name="T21" fmla="*/ 88 h 93"/>
                <a:gd name="T22" fmla="*/ 6 w 73"/>
                <a:gd name="T23" fmla="*/ 80 h 93"/>
                <a:gd name="T24" fmla="*/ 8 w 73"/>
                <a:gd name="T25" fmla="*/ 63 h 93"/>
                <a:gd name="T26" fmla="*/ 15 w 73"/>
                <a:gd name="T27" fmla="*/ 53 h 93"/>
                <a:gd name="T28" fmla="*/ 29 w 73"/>
                <a:gd name="T29" fmla="*/ 35 h 93"/>
                <a:gd name="T30" fmla="*/ 63 w 73"/>
                <a:gd name="T31" fmla="*/ 4 h 93"/>
                <a:gd name="T32" fmla="*/ 73 w 73"/>
                <a:gd name="T33" fmla="*/ 2 h 93"/>
                <a:gd name="T34" fmla="*/ 73 w 73"/>
                <a:gd name="T35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93">
                  <a:moveTo>
                    <a:pt x="73" y="29"/>
                  </a:moveTo>
                  <a:cubicBezTo>
                    <a:pt x="72" y="30"/>
                    <a:pt x="70" y="32"/>
                    <a:pt x="69" y="34"/>
                  </a:cubicBezTo>
                  <a:cubicBezTo>
                    <a:pt x="62" y="48"/>
                    <a:pt x="50" y="59"/>
                    <a:pt x="40" y="71"/>
                  </a:cubicBezTo>
                  <a:cubicBezTo>
                    <a:pt x="38" y="74"/>
                    <a:pt x="35" y="75"/>
                    <a:pt x="32" y="73"/>
                  </a:cubicBezTo>
                  <a:cubicBezTo>
                    <a:pt x="31" y="72"/>
                    <a:pt x="29" y="71"/>
                    <a:pt x="27" y="71"/>
                  </a:cubicBezTo>
                  <a:cubicBezTo>
                    <a:pt x="24" y="70"/>
                    <a:pt x="22" y="66"/>
                    <a:pt x="19" y="70"/>
                  </a:cubicBezTo>
                  <a:cubicBezTo>
                    <a:pt x="17" y="74"/>
                    <a:pt x="16" y="78"/>
                    <a:pt x="19" y="82"/>
                  </a:cubicBezTo>
                  <a:cubicBezTo>
                    <a:pt x="20" y="83"/>
                    <a:pt x="20" y="83"/>
                    <a:pt x="21" y="84"/>
                  </a:cubicBezTo>
                  <a:cubicBezTo>
                    <a:pt x="23" y="85"/>
                    <a:pt x="27" y="85"/>
                    <a:pt x="26" y="89"/>
                  </a:cubicBezTo>
                  <a:cubicBezTo>
                    <a:pt x="25" y="93"/>
                    <a:pt x="21" y="91"/>
                    <a:pt x="19" y="91"/>
                  </a:cubicBezTo>
                  <a:cubicBezTo>
                    <a:pt x="16" y="90"/>
                    <a:pt x="13" y="90"/>
                    <a:pt x="11" y="88"/>
                  </a:cubicBezTo>
                  <a:cubicBezTo>
                    <a:pt x="12" y="84"/>
                    <a:pt x="9" y="82"/>
                    <a:pt x="6" y="80"/>
                  </a:cubicBezTo>
                  <a:cubicBezTo>
                    <a:pt x="0" y="73"/>
                    <a:pt x="0" y="68"/>
                    <a:pt x="8" y="63"/>
                  </a:cubicBezTo>
                  <a:cubicBezTo>
                    <a:pt x="12" y="60"/>
                    <a:pt x="13" y="57"/>
                    <a:pt x="15" y="53"/>
                  </a:cubicBezTo>
                  <a:cubicBezTo>
                    <a:pt x="21" y="48"/>
                    <a:pt x="24" y="41"/>
                    <a:pt x="29" y="35"/>
                  </a:cubicBezTo>
                  <a:cubicBezTo>
                    <a:pt x="39" y="23"/>
                    <a:pt x="53" y="15"/>
                    <a:pt x="63" y="4"/>
                  </a:cubicBezTo>
                  <a:cubicBezTo>
                    <a:pt x="66" y="1"/>
                    <a:pt x="69" y="0"/>
                    <a:pt x="73" y="2"/>
                  </a:cubicBezTo>
                  <a:cubicBezTo>
                    <a:pt x="73" y="11"/>
                    <a:pt x="73" y="20"/>
                    <a:pt x="73" y="29"/>
                  </a:cubicBezTo>
                  <a:close/>
                </a:path>
              </a:pathLst>
            </a:custGeom>
            <a:solidFill>
              <a:srgbClr val="EDB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6" name="Freeform 85"/>
            <p:cNvSpPr/>
            <p:nvPr/>
          </p:nvSpPr>
          <p:spPr bwMode="auto">
            <a:xfrm>
              <a:off x="7732" y="1732"/>
              <a:ext cx="201" cy="122"/>
            </a:xfrm>
            <a:custGeom>
              <a:avLst/>
              <a:gdLst>
                <a:gd name="T0" fmla="*/ 49 w 134"/>
                <a:gd name="T1" fmla="*/ 36 h 81"/>
                <a:gd name="T2" fmla="*/ 47 w 134"/>
                <a:gd name="T3" fmla="*/ 41 h 81"/>
                <a:gd name="T4" fmla="*/ 30 w 134"/>
                <a:gd name="T5" fmla="*/ 53 h 81"/>
                <a:gd name="T6" fmla="*/ 45 w 134"/>
                <a:gd name="T7" fmla="*/ 55 h 81"/>
                <a:gd name="T8" fmla="*/ 54 w 134"/>
                <a:gd name="T9" fmla="*/ 56 h 81"/>
                <a:gd name="T10" fmla="*/ 67 w 134"/>
                <a:gd name="T11" fmla="*/ 49 h 81"/>
                <a:gd name="T12" fmla="*/ 74 w 134"/>
                <a:gd name="T13" fmla="*/ 44 h 81"/>
                <a:gd name="T14" fmla="*/ 86 w 134"/>
                <a:gd name="T15" fmla="*/ 37 h 81"/>
                <a:gd name="T16" fmla="*/ 98 w 134"/>
                <a:gd name="T17" fmla="*/ 39 h 81"/>
                <a:gd name="T18" fmla="*/ 101 w 134"/>
                <a:gd name="T19" fmla="*/ 38 h 81"/>
                <a:gd name="T20" fmla="*/ 104 w 134"/>
                <a:gd name="T21" fmla="*/ 35 h 81"/>
                <a:gd name="T22" fmla="*/ 119 w 134"/>
                <a:gd name="T23" fmla="*/ 15 h 81"/>
                <a:gd name="T24" fmla="*/ 123 w 134"/>
                <a:gd name="T25" fmla="*/ 11 h 81"/>
                <a:gd name="T26" fmla="*/ 134 w 134"/>
                <a:gd name="T27" fmla="*/ 5 h 81"/>
                <a:gd name="T28" fmla="*/ 134 w 134"/>
                <a:gd name="T29" fmla="*/ 13 h 81"/>
                <a:gd name="T30" fmla="*/ 118 w 134"/>
                <a:gd name="T31" fmla="*/ 37 h 81"/>
                <a:gd name="T32" fmla="*/ 95 w 134"/>
                <a:gd name="T33" fmla="*/ 57 h 81"/>
                <a:gd name="T34" fmla="*/ 87 w 134"/>
                <a:gd name="T35" fmla="*/ 50 h 81"/>
                <a:gd name="T36" fmla="*/ 46 w 134"/>
                <a:gd name="T37" fmla="*/ 70 h 81"/>
                <a:gd name="T38" fmla="*/ 26 w 134"/>
                <a:gd name="T39" fmla="*/ 80 h 81"/>
                <a:gd name="T40" fmla="*/ 14 w 134"/>
                <a:gd name="T41" fmla="*/ 80 h 81"/>
                <a:gd name="T42" fmla="*/ 7 w 134"/>
                <a:gd name="T43" fmla="*/ 73 h 81"/>
                <a:gd name="T44" fmla="*/ 2 w 134"/>
                <a:gd name="T45" fmla="*/ 66 h 81"/>
                <a:gd name="T46" fmla="*/ 3 w 134"/>
                <a:gd name="T47" fmla="*/ 65 h 81"/>
                <a:gd name="T48" fmla="*/ 1 w 134"/>
                <a:gd name="T49" fmla="*/ 60 h 81"/>
                <a:gd name="T50" fmla="*/ 1 w 134"/>
                <a:gd name="T51" fmla="*/ 54 h 81"/>
                <a:gd name="T52" fmla="*/ 4 w 134"/>
                <a:gd name="T53" fmla="*/ 49 h 81"/>
                <a:gd name="T54" fmla="*/ 7 w 134"/>
                <a:gd name="T55" fmla="*/ 43 h 81"/>
                <a:gd name="T56" fmla="*/ 12 w 134"/>
                <a:gd name="T57" fmla="*/ 39 h 81"/>
                <a:gd name="T58" fmla="*/ 33 w 134"/>
                <a:gd name="T59" fmla="*/ 12 h 81"/>
                <a:gd name="T60" fmla="*/ 49 w 134"/>
                <a:gd name="T61" fmla="*/ 1 h 81"/>
                <a:gd name="T62" fmla="*/ 50 w 134"/>
                <a:gd name="T63" fmla="*/ 17 h 81"/>
                <a:gd name="T64" fmla="*/ 27 w 134"/>
                <a:gd name="T65" fmla="*/ 39 h 81"/>
                <a:gd name="T66" fmla="*/ 41 w 134"/>
                <a:gd name="T67" fmla="*/ 33 h 81"/>
                <a:gd name="T68" fmla="*/ 43 w 134"/>
                <a:gd name="T69" fmla="*/ 33 h 81"/>
                <a:gd name="T70" fmla="*/ 48 w 134"/>
                <a:gd name="T71" fmla="*/ 35 h 81"/>
                <a:gd name="T72" fmla="*/ 49 w 134"/>
                <a:gd name="T73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81">
                  <a:moveTo>
                    <a:pt x="49" y="36"/>
                  </a:moveTo>
                  <a:cubicBezTo>
                    <a:pt x="52" y="39"/>
                    <a:pt x="50" y="40"/>
                    <a:pt x="47" y="41"/>
                  </a:cubicBezTo>
                  <a:cubicBezTo>
                    <a:pt x="41" y="45"/>
                    <a:pt x="38" y="55"/>
                    <a:pt x="30" y="53"/>
                  </a:cubicBezTo>
                  <a:cubicBezTo>
                    <a:pt x="34" y="51"/>
                    <a:pt x="40" y="49"/>
                    <a:pt x="45" y="55"/>
                  </a:cubicBezTo>
                  <a:cubicBezTo>
                    <a:pt x="48" y="59"/>
                    <a:pt x="51" y="59"/>
                    <a:pt x="54" y="56"/>
                  </a:cubicBezTo>
                  <a:cubicBezTo>
                    <a:pt x="58" y="52"/>
                    <a:pt x="62" y="51"/>
                    <a:pt x="67" y="49"/>
                  </a:cubicBezTo>
                  <a:cubicBezTo>
                    <a:pt x="70" y="49"/>
                    <a:pt x="73" y="47"/>
                    <a:pt x="74" y="44"/>
                  </a:cubicBezTo>
                  <a:cubicBezTo>
                    <a:pt x="77" y="40"/>
                    <a:pt x="81" y="37"/>
                    <a:pt x="86" y="37"/>
                  </a:cubicBezTo>
                  <a:cubicBezTo>
                    <a:pt x="90" y="36"/>
                    <a:pt x="94" y="34"/>
                    <a:pt x="98" y="39"/>
                  </a:cubicBezTo>
                  <a:cubicBezTo>
                    <a:pt x="99" y="40"/>
                    <a:pt x="100" y="39"/>
                    <a:pt x="101" y="38"/>
                  </a:cubicBezTo>
                  <a:cubicBezTo>
                    <a:pt x="102" y="37"/>
                    <a:pt x="104" y="36"/>
                    <a:pt x="104" y="35"/>
                  </a:cubicBezTo>
                  <a:cubicBezTo>
                    <a:pt x="108" y="27"/>
                    <a:pt x="116" y="23"/>
                    <a:pt x="119" y="15"/>
                  </a:cubicBezTo>
                  <a:cubicBezTo>
                    <a:pt x="120" y="13"/>
                    <a:pt x="121" y="11"/>
                    <a:pt x="123" y="11"/>
                  </a:cubicBezTo>
                  <a:cubicBezTo>
                    <a:pt x="128" y="11"/>
                    <a:pt x="130" y="7"/>
                    <a:pt x="134" y="5"/>
                  </a:cubicBezTo>
                  <a:cubicBezTo>
                    <a:pt x="134" y="8"/>
                    <a:pt x="134" y="10"/>
                    <a:pt x="134" y="13"/>
                  </a:cubicBezTo>
                  <a:cubicBezTo>
                    <a:pt x="124" y="18"/>
                    <a:pt x="124" y="29"/>
                    <a:pt x="118" y="37"/>
                  </a:cubicBezTo>
                  <a:cubicBezTo>
                    <a:pt x="111" y="45"/>
                    <a:pt x="103" y="51"/>
                    <a:pt x="95" y="57"/>
                  </a:cubicBezTo>
                  <a:cubicBezTo>
                    <a:pt x="89" y="61"/>
                    <a:pt x="88" y="54"/>
                    <a:pt x="87" y="50"/>
                  </a:cubicBezTo>
                  <a:cubicBezTo>
                    <a:pt x="74" y="58"/>
                    <a:pt x="58" y="59"/>
                    <a:pt x="46" y="70"/>
                  </a:cubicBezTo>
                  <a:cubicBezTo>
                    <a:pt x="40" y="73"/>
                    <a:pt x="33" y="77"/>
                    <a:pt x="26" y="80"/>
                  </a:cubicBezTo>
                  <a:cubicBezTo>
                    <a:pt x="22" y="81"/>
                    <a:pt x="18" y="81"/>
                    <a:pt x="14" y="80"/>
                  </a:cubicBezTo>
                  <a:cubicBezTo>
                    <a:pt x="11" y="78"/>
                    <a:pt x="10" y="75"/>
                    <a:pt x="7" y="73"/>
                  </a:cubicBezTo>
                  <a:cubicBezTo>
                    <a:pt x="5" y="71"/>
                    <a:pt x="3" y="69"/>
                    <a:pt x="2" y="66"/>
                  </a:cubicBezTo>
                  <a:cubicBezTo>
                    <a:pt x="2" y="66"/>
                    <a:pt x="2" y="65"/>
                    <a:pt x="3" y="65"/>
                  </a:cubicBezTo>
                  <a:cubicBezTo>
                    <a:pt x="5" y="62"/>
                    <a:pt x="4" y="61"/>
                    <a:pt x="1" y="60"/>
                  </a:cubicBezTo>
                  <a:cubicBezTo>
                    <a:pt x="0" y="58"/>
                    <a:pt x="0" y="56"/>
                    <a:pt x="1" y="54"/>
                  </a:cubicBezTo>
                  <a:cubicBezTo>
                    <a:pt x="2" y="53"/>
                    <a:pt x="3" y="51"/>
                    <a:pt x="4" y="49"/>
                  </a:cubicBezTo>
                  <a:cubicBezTo>
                    <a:pt x="5" y="47"/>
                    <a:pt x="6" y="45"/>
                    <a:pt x="7" y="43"/>
                  </a:cubicBezTo>
                  <a:cubicBezTo>
                    <a:pt x="9" y="42"/>
                    <a:pt x="10" y="40"/>
                    <a:pt x="12" y="39"/>
                  </a:cubicBezTo>
                  <a:cubicBezTo>
                    <a:pt x="18" y="29"/>
                    <a:pt x="27" y="22"/>
                    <a:pt x="33" y="12"/>
                  </a:cubicBezTo>
                  <a:cubicBezTo>
                    <a:pt x="37" y="6"/>
                    <a:pt x="41" y="0"/>
                    <a:pt x="49" y="1"/>
                  </a:cubicBezTo>
                  <a:cubicBezTo>
                    <a:pt x="53" y="6"/>
                    <a:pt x="52" y="11"/>
                    <a:pt x="50" y="17"/>
                  </a:cubicBezTo>
                  <a:cubicBezTo>
                    <a:pt x="41" y="21"/>
                    <a:pt x="35" y="30"/>
                    <a:pt x="27" y="39"/>
                  </a:cubicBezTo>
                  <a:cubicBezTo>
                    <a:pt x="34" y="38"/>
                    <a:pt x="36" y="34"/>
                    <a:pt x="41" y="33"/>
                  </a:cubicBezTo>
                  <a:cubicBezTo>
                    <a:pt x="42" y="33"/>
                    <a:pt x="43" y="33"/>
                    <a:pt x="43" y="33"/>
                  </a:cubicBezTo>
                  <a:cubicBezTo>
                    <a:pt x="45" y="33"/>
                    <a:pt x="47" y="35"/>
                    <a:pt x="48" y="35"/>
                  </a:cubicBezTo>
                  <a:cubicBezTo>
                    <a:pt x="49" y="35"/>
                    <a:pt x="49" y="36"/>
                    <a:pt x="49" y="36"/>
                  </a:cubicBezTo>
                  <a:close/>
                </a:path>
              </a:pathLst>
            </a:custGeom>
            <a:solidFill>
              <a:srgbClr val="EE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7" name="Freeform 86"/>
            <p:cNvSpPr/>
            <p:nvPr/>
          </p:nvSpPr>
          <p:spPr bwMode="auto">
            <a:xfrm>
              <a:off x="7445" y="523"/>
              <a:ext cx="138" cy="128"/>
            </a:xfrm>
            <a:custGeom>
              <a:avLst/>
              <a:gdLst>
                <a:gd name="T0" fmla="*/ 89 w 92"/>
                <a:gd name="T1" fmla="*/ 1 h 85"/>
                <a:gd name="T2" fmla="*/ 89 w 92"/>
                <a:gd name="T3" fmla="*/ 18 h 85"/>
                <a:gd name="T4" fmla="*/ 89 w 92"/>
                <a:gd name="T5" fmla="*/ 19 h 85"/>
                <a:gd name="T6" fmla="*/ 73 w 92"/>
                <a:gd name="T7" fmla="*/ 42 h 85"/>
                <a:gd name="T8" fmla="*/ 50 w 92"/>
                <a:gd name="T9" fmla="*/ 59 h 85"/>
                <a:gd name="T10" fmla="*/ 13 w 92"/>
                <a:gd name="T11" fmla="*/ 82 h 85"/>
                <a:gd name="T12" fmla="*/ 4 w 92"/>
                <a:gd name="T13" fmla="*/ 84 h 85"/>
                <a:gd name="T14" fmla="*/ 5 w 92"/>
                <a:gd name="T15" fmla="*/ 71 h 85"/>
                <a:gd name="T16" fmla="*/ 6 w 92"/>
                <a:gd name="T17" fmla="*/ 69 h 85"/>
                <a:gd name="T18" fmla="*/ 8 w 92"/>
                <a:gd name="T19" fmla="*/ 65 h 85"/>
                <a:gd name="T20" fmla="*/ 13 w 92"/>
                <a:gd name="T21" fmla="*/ 62 h 85"/>
                <a:gd name="T22" fmla="*/ 30 w 92"/>
                <a:gd name="T23" fmla="*/ 46 h 85"/>
                <a:gd name="T24" fmla="*/ 64 w 92"/>
                <a:gd name="T25" fmla="*/ 15 h 85"/>
                <a:gd name="T26" fmla="*/ 29 w 92"/>
                <a:gd name="T27" fmla="*/ 48 h 85"/>
                <a:gd name="T28" fmla="*/ 20 w 92"/>
                <a:gd name="T29" fmla="*/ 49 h 85"/>
                <a:gd name="T30" fmla="*/ 31 w 92"/>
                <a:gd name="T31" fmla="*/ 25 h 85"/>
                <a:gd name="T32" fmla="*/ 64 w 92"/>
                <a:gd name="T33" fmla="*/ 3 h 85"/>
                <a:gd name="T34" fmla="*/ 75 w 92"/>
                <a:gd name="T35" fmla="*/ 1 h 85"/>
                <a:gd name="T36" fmla="*/ 77 w 92"/>
                <a:gd name="T37" fmla="*/ 0 h 85"/>
                <a:gd name="T38" fmla="*/ 89 w 92"/>
                <a:gd name="T3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85">
                  <a:moveTo>
                    <a:pt x="89" y="1"/>
                  </a:moveTo>
                  <a:cubicBezTo>
                    <a:pt x="92" y="7"/>
                    <a:pt x="90" y="12"/>
                    <a:pt x="89" y="18"/>
                  </a:cubicBezTo>
                  <a:cubicBezTo>
                    <a:pt x="89" y="18"/>
                    <a:pt x="89" y="19"/>
                    <a:pt x="89" y="19"/>
                  </a:cubicBezTo>
                  <a:cubicBezTo>
                    <a:pt x="86" y="28"/>
                    <a:pt x="81" y="37"/>
                    <a:pt x="73" y="42"/>
                  </a:cubicBezTo>
                  <a:cubicBezTo>
                    <a:pt x="65" y="47"/>
                    <a:pt x="58" y="53"/>
                    <a:pt x="50" y="59"/>
                  </a:cubicBezTo>
                  <a:cubicBezTo>
                    <a:pt x="38" y="67"/>
                    <a:pt x="26" y="75"/>
                    <a:pt x="13" y="82"/>
                  </a:cubicBezTo>
                  <a:cubicBezTo>
                    <a:pt x="11" y="84"/>
                    <a:pt x="8" y="85"/>
                    <a:pt x="4" y="84"/>
                  </a:cubicBezTo>
                  <a:cubicBezTo>
                    <a:pt x="0" y="80"/>
                    <a:pt x="4" y="75"/>
                    <a:pt x="5" y="71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6" y="67"/>
                    <a:pt x="7" y="66"/>
                    <a:pt x="8" y="65"/>
                  </a:cubicBezTo>
                  <a:cubicBezTo>
                    <a:pt x="10" y="64"/>
                    <a:pt x="11" y="63"/>
                    <a:pt x="13" y="62"/>
                  </a:cubicBezTo>
                  <a:cubicBezTo>
                    <a:pt x="20" y="58"/>
                    <a:pt x="25" y="52"/>
                    <a:pt x="30" y="46"/>
                  </a:cubicBezTo>
                  <a:cubicBezTo>
                    <a:pt x="46" y="41"/>
                    <a:pt x="54" y="26"/>
                    <a:pt x="64" y="15"/>
                  </a:cubicBezTo>
                  <a:cubicBezTo>
                    <a:pt x="53" y="15"/>
                    <a:pt x="33" y="32"/>
                    <a:pt x="29" y="48"/>
                  </a:cubicBezTo>
                  <a:cubicBezTo>
                    <a:pt x="26" y="51"/>
                    <a:pt x="23" y="52"/>
                    <a:pt x="20" y="49"/>
                  </a:cubicBezTo>
                  <a:cubicBezTo>
                    <a:pt x="23" y="41"/>
                    <a:pt x="27" y="33"/>
                    <a:pt x="31" y="25"/>
                  </a:cubicBezTo>
                  <a:cubicBezTo>
                    <a:pt x="37" y="11"/>
                    <a:pt x="50" y="5"/>
                    <a:pt x="64" y="3"/>
                  </a:cubicBezTo>
                  <a:cubicBezTo>
                    <a:pt x="68" y="2"/>
                    <a:pt x="71" y="1"/>
                    <a:pt x="75" y="1"/>
                  </a:cubicBezTo>
                  <a:cubicBezTo>
                    <a:pt x="76" y="0"/>
                    <a:pt x="76" y="0"/>
                    <a:pt x="77" y="0"/>
                  </a:cubicBezTo>
                  <a:cubicBezTo>
                    <a:pt x="81" y="1"/>
                    <a:pt x="85" y="1"/>
                    <a:pt x="89" y="1"/>
                  </a:cubicBezTo>
                  <a:close/>
                </a:path>
              </a:pathLst>
            </a:custGeom>
            <a:solidFill>
              <a:srgbClr val="C78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8" name="Freeform 87"/>
            <p:cNvSpPr/>
            <p:nvPr/>
          </p:nvSpPr>
          <p:spPr bwMode="auto">
            <a:xfrm>
              <a:off x="7820" y="1207"/>
              <a:ext cx="113" cy="198"/>
            </a:xfrm>
            <a:custGeom>
              <a:avLst/>
              <a:gdLst>
                <a:gd name="T0" fmla="*/ 75 w 75"/>
                <a:gd name="T1" fmla="*/ 80 h 132"/>
                <a:gd name="T2" fmla="*/ 75 w 75"/>
                <a:gd name="T3" fmla="*/ 84 h 132"/>
                <a:gd name="T4" fmla="*/ 59 w 75"/>
                <a:gd name="T5" fmla="*/ 84 h 132"/>
                <a:gd name="T6" fmla="*/ 24 w 75"/>
                <a:gd name="T7" fmla="*/ 85 h 132"/>
                <a:gd name="T8" fmla="*/ 22 w 75"/>
                <a:gd name="T9" fmla="*/ 95 h 132"/>
                <a:gd name="T10" fmla="*/ 16 w 75"/>
                <a:gd name="T11" fmla="*/ 113 h 132"/>
                <a:gd name="T12" fmla="*/ 15 w 75"/>
                <a:gd name="T13" fmla="*/ 128 h 132"/>
                <a:gd name="T14" fmla="*/ 5 w 75"/>
                <a:gd name="T15" fmla="*/ 124 h 132"/>
                <a:gd name="T16" fmla="*/ 5 w 75"/>
                <a:gd name="T17" fmla="*/ 113 h 132"/>
                <a:gd name="T18" fmla="*/ 11 w 75"/>
                <a:gd name="T19" fmla="*/ 87 h 132"/>
                <a:gd name="T20" fmla="*/ 13 w 75"/>
                <a:gd name="T21" fmla="*/ 77 h 132"/>
                <a:gd name="T22" fmla="*/ 10 w 75"/>
                <a:gd name="T23" fmla="*/ 68 h 132"/>
                <a:gd name="T24" fmla="*/ 2 w 75"/>
                <a:gd name="T25" fmla="*/ 60 h 132"/>
                <a:gd name="T26" fmla="*/ 12 w 75"/>
                <a:gd name="T27" fmla="*/ 58 h 132"/>
                <a:gd name="T28" fmla="*/ 16 w 75"/>
                <a:gd name="T29" fmla="*/ 58 h 132"/>
                <a:gd name="T30" fmla="*/ 50 w 75"/>
                <a:gd name="T31" fmla="*/ 55 h 132"/>
                <a:gd name="T32" fmla="*/ 57 w 75"/>
                <a:gd name="T33" fmla="*/ 47 h 132"/>
                <a:gd name="T34" fmla="*/ 50 w 75"/>
                <a:gd name="T35" fmla="*/ 41 h 132"/>
                <a:gd name="T36" fmla="*/ 43 w 75"/>
                <a:gd name="T37" fmla="*/ 17 h 132"/>
                <a:gd name="T38" fmla="*/ 52 w 75"/>
                <a:gd name="T39" fmla="*/ 6 h 132"/>
                <a:gd name="T40" fmla="*/ 75 w 75"/>
                <a:gd name="T41" fmla="*/ 5 h 132"/>
                <a:gd name="T42" fmla="*/ 75 w 75"/>
                <a:gd name="T43" fmla="*/ 42 h 132"/>
                <a:gd name="T44" fmla="*/ 62 w 75"/>
                <a:gd name="T45" fmla="*/ 65 h 132"/>
                <a:gd name="T46" fmla="*/ 64 w 75"/>
                <a:gd name="T47" fmla="*/ 74 h 132"/>
                <a:gd name="T48" fmla="*/ 75 w 75"/>
                <a:gd name="T49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132">
                  <a:moveTo>
                    <a:pt x="75" y="80"/>
                  </a:moveTo>
                  <a:cubicBezTo>
                    <a:pt x="75" y="82"/>
                    <a:pt x="75" y="83"/>
                    <a:pt x="75" y="84"/>
                  </a:cubicBezTo>
                  <a:cubicBezTo>
                    <a:pt x="69" y="89"/>
                    <a:pt x="64" y="88"/>
                    <a:pt x="59" y="84"/>
                  </a:cubicBezTo>
                  <a:cubicBezTo>
                    <a:pt x="47" y="73"/>
                    <a:pt x="34" y="74"/>
                    <a:pt x="24" y="85"/>
                  </a:cubicBezTo>
                  <a:cubicBezTo>
                    <a:pt x="21" y="88"/>
                    <a:pt x="22" y="92"/>
                    <a:pt x="22" y="95"/>
                  </a:cubicBezTo>
                  <a:cubicBezTo>
                    <a:pt x="22" y="102"/>
                    <a:pt x="22" y="109"/>
                    <a:pt x="16" y="113"/>
                  </a:cubicBezTo>
                  <a:cubicBezTo>
                    <a:pt x="10" y="118"/>
                    <a:pt x="17" y="123"/>
                    <a:pt x="15" y="128"/>
                  </a:cubicBezTo>
                  <a:cubicBezTo>
                    <a:pt x="10" y="132"/>
                    <a:pt x="7" y="127"/>
                    <a:pt x="5" y="124"/>
                  </a:cubicBezTo>
                  <a:cubicBezTo>
                    <a:pt x="2" y="120"/>
                    <a:pt x="2" y="116"/>
                    <a:pt x="5" y="113"/>
                  </a:cubicBezTo>
                  <a:cubicBezTo>
                    <a:pt x="13" y="105"/>
                    <a:pt x="16" y="97"/>
                    <a:pt x="11" y="87"/>
                  </a:cubicBezTo>
                  <a:cubicBezTo>
                    <a:pt x="9" y="84"/>
                    <a:pt x="11" y="80"/>
                    <a:pt x="13" y="77"/>
                  </a:cubicBezTo>
                  <a:cubicBezTo>
                    <a:pt x="19" y="72"/>
                    <a:pt x="16" y="70"/>
                    <a:pt x="10" y="68"/>
                  </a:cubicBezTo>
                  <a:cubicBezTo>
                    <a:pt x="6" y="67"/>
                    <a:pt x="0" y="67"/>
                    <a:pt x="2" y="60"/>
                  </a:cubicBezTo>
                  <a:cubicBezTo>
                    <a:pt x="5" y="58"/>
                    <a:pt x="9" y="59"/>
                    <a:pt x="12" y="58"/>
                  </a:cubicBezTo>
                  <a:cubicBezTo>
                    <a:pt x="13" y="57"/>
                    <a:pt x="15" y="57"/>
                    <a:pt x="16" y="58"/>
                  </a:cubicBezTo>
                  <a:cubicBezTo>
                    <a:pt x="27" y="62"/>
                    <a:pt x="38" y="60"/>
                    <a:pt x="50" y="55"/>
                  </a:cubicBezTo>
                  <a:cubicBezTo>
                    <a:pt x="53" y="53"/>
                    <a:pt x="57" y="51"/>
                    <a:pt x="57" y="47"/>
                  </a:cubicBezTo>
                  <a:cubicBezTo>
                    <a:pt x="58" y="42"/>
                    <a:pt x="53" y="42"/>
                    <a:pt x="50" y="41"/>
                  </a:cubicBezTo>
                  <a:cubicBezTo>
                    <a:pt x="36" y="35"/>
                    <a:pt x="35" y="30"/>
                    <a:pt x="43" y="17"/>
                  </a:cubicBezTo>
                  <a:cubicBezTo>
                    <a:pt x="45" y="13"/>
                    <a:pt x="48" y="9"/>
                    <a:pt x="52" y="6"/>
                  </a:cubicBezTo>
                  <a:cubicBezTo>
                    <a:pt x="57" y="0"/>
                    <a:pt x="66" y="0"/>
                    <a:pt x="75" y="5"/>
                  </a:cubicBezTo>
                  <a:cubicBezTo>
                    <a:pt x="75" y="18"/>
                    <a:pt x="75" y="30"/>
                    <a:pt x="75" y="42"/>
                  </a:cubicBezTo>
                  <a:cubicBezTo>
                    <a:pt x="71" y="50"/>
                    <a:pt x="69" y="59"/>
                    <a:pt x="62" y="65"/>
                  </a:cubicBezTo>
                  <a:cubicBezTo>
                    <a:pt x="59" y="69"/>
                    <a:pt x="61" y="72"/>
                    <a:pt x="64" y="74"/>
                  </a:cubicBezTo>
                  <a:cubicBezTo>
                    <a:pt x="68" y="76"/>
                    <a:pt x="72" y="77"/>
                    <a:pt x="75" y="80"/>
                  </a:cubicBezTo>
                  <a:close/>
                </a:path>
              </a:pathLst>
            </a:custGeom>
            <a:solidFill>
              <a:srgbClr val="CC8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9" name="Freeform 88"/>
            <p:cNvSpPr/>
            <p:nvPr/>
          </p:nvSpPr>
          <p:spPr bwMode="auto">
            <a:xfrm>
              <a:off x="7561" y="3856"/>
              <a:ext cx="150" cy="150"/>
            </a:xfrm>
            <a:custGeom>
              <a:avLst/>
              <a:gdLst>
                <a:gd name="T0" fmla="*/ 100 w 100"/>
                <a:gd name="T1" fmla="*/ 5 h 100"/>
                <a:gd name="T2" fmla="*/ 98 w 100"/>
                <a:gd name="T3" fmla="*/ 12 h 100"/>
                <a:gd name="T4" fmla="*/ 49 w 100"/>
                <a:gd name="T5" fmla="*/ 70 h 100"/>
                <a:gd name="T6" fmla="*/ 48 w 100"/>
                <a:gd name="T7" fmla="*/ 71 h 100"/>
                <a:gd name="T8" fmla="*/ 47 w 100"/>
                <a:gd name="T9" fmla="*/ 73 h 100"/>
                <a:gd name="T10" fmla="*/ 45 w 100"/>
                <a:gd name="T11" fmla="*/ 77 h 100"/>
                <a:gd name="T12" fmla="*/ 33 w 100"/>
                <a:gd name="T13" fmla="*/ 83 h 100"/>
                <a:gd name="T14" fmla="*/ 22 w 100"/>
                <a:gd name="T15" fmla="*/ 88 h 100"/>
                <a:gd name="T16" fmla="*/ 3 w 100"/>
                <a:gd name="T17" fmla="*/ 93 h 100"/>
                <a:gd name="T18" fmla="*/ 11 w 100"/>
                <a:gd name="T19" fmla="*/ 78 h 100"/>
                <a:gd name="T20" fmla="*/ 20 w 100"/>
                <a:gd name="T21" fmla="*/ 72 h 100"/>
                <a:gd name="T22" fmla="*/ 61 w 100"/>
                <a:gd name="T23" fmla="*/ 29 h 100"/>
                <a:gd name="T24" fmla="*/ 73 w 100"/>
                <a:gd name="T25" fmla="*/ 19 h 100"/>
                <a:gd name="T26" fmla="*/ 83 w 100"/>
                <a:gd name="T27" fmla="*/ 11 h 100"/>
                <a:gd name="T28" fmla="*/ 85 w 100"/>
                <a:gd name="T29" fmla="*/ 6 h 100"/>
                <a:gd name="T30" fmla="*/ 84 w 100"/>
                <a:gd name="T31" fmla="*/ 4 h 100"/>
                <a:gd name="T32" fmla="*/ 100 w 100"/>
                <a:gd name="T33" fmla="*/ 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00">
                  <a:moveTo>
                    <a:pt x="100" y="5"/>
                  </a:moveTo>
                  <a:cubicBezTo>
                    <a:pt x="100" y="8"/>
                    <a:pt x="100" y="10"/>
                    <a:pt x="98" y="12"/>
                  </a:cubicBezTo>
                  <a:cubicBezTo>
                    <a:pt x="86" y="35"/>
                    <a:pt x="69" y="53"/>
                    <a:pt x="49" y="70"/>
                  </a:cubicBezTo>
                  <a:cubicBezTo>
                    <a:pt x="49" y="70"/>
                    <a:pt x="48" y="71"/>
                    <a:pt x="48" y="71"/>
                  </a:cubicBezTo>
                  <a:cubicBezTo>
                    <a:pt x="48" y="72"/>
                    <a:pt x="47" y="72"/>
                    <a:pt x="47" y="73"/>
                  </a:cubicBezTo>
                  <a:cubicBezTo>
                    <a:pt x="47" y="75"/>
                    <a:pt x="46" y="76"/>
                    <a:pt x="45" y="77"/>
                  </a:cubicBezTo>
                  <a:cubicBezTo>
                    <a:pt x="42" y="80"/>
                    <a:pt x="38" y="83"/>
                    <a:pt x="33" y="83"/>
                  </a:cubicBezTo>
                  <a:cubicBezTo>
                    <a:pt x="28" y="81"/>
                    <a:pt x="26" y="85"/>
                    <a:pt x="22" y="88"/>
                  </a:cubicBezTo>
                  <a:cubicBezTo>
                    <a:pt x="17" y="91"/>
                    <a:pt x="12" y="100"/>
                    <a:pt x="3" y="93"/>
                  </a:cubicBezTo>
                  <a:cubicBezTo>
                    <a:pt x="0" y="85"/>
                    <a:pt x="4" y="81"/>
                    <a:pt x="11" y="78"/>
                  </a:cubicBezTo>
                  <a:cubicBezTo>
                    <a:pt x="14" y="77"/>
                    <a:pt x="18" y="76"/>
                    <a:pt x="20" y="72"/>
                  </a:cubicBezTo>
                  <a:cubicBezTo>
                    <a:pt x="28" y="51"/>
                    <a:pt x="41" y="37"/>
                    <a:pt x="61" y="29"/>
                  </a:cubicBezTo>
                  <a:cubicBezTo>
                    <a:pt x="66" y="27"/>
                    <a:pt x="71" y="24"/>
                    <a:pt x="73" y="19"/>
                  </a:cubicBezTo>
                  <a:cubicBezTo>
                    <a:pt x="75" y="15"/>
                    <a:pt x="79" y="13"/>
                    <a:pt x="83" y="11"/>
                  </a:cubicBezTo>
                  <a:cubicBezTo>
                    <a:pt x="85" y="10"/>
                    <a:pt x="87" y="9"/>
                    <a:pt x="85" y="6"/>
                  </a:cubicBezTo>
                  <a:cubicBezTo>
                    <a:pt x="85" y="5"/>
                    <a:pt x="84" y="4"/>
                    <a:pt x="84" y="4"/>
                  </a:cubicBezTo>
                  <a:cubicBezTo>
                    <a:pt x="90" y="2"/>
                    <a:pt x="95" y="0"/>
                    <a:pt x="100" y="5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0" name="Freeform 89"/>
            <p:cNvSpPr/>
            <p:nvPr/>
          </p:nvSpPr>
          <p:spPr bwMode="auto">
            <a:xfrm>
              <a:off x="6200" y="970"/>
              <a:ext cx="80" cy="236"/>
            </a:xfrm>
            <a:custGeom>
              <a:avLst/>
              <a:gdLst>
                <a:gd name="T0" fmla="*/ 45 w 53"/>
                <a:gd name="T1" fmla="*/ 56 h 157"/>
                <a:gd name="T2" fmla="*/ 51 w 53"/>
                <a:gd name="T3" fmla="*/ 103 h 157"/>
                <a:gd name="T4" fmla="*/ 52 w 53"/>
                <a:gd name="T5" fmla="*/ 146 h 157"/>
                <a:gd name="T6" fmla="*/ 52 w 53"/>
                <a:gd name="T7" fmla="*/ 156 h 157"/>
                <a:gd name="T8" fmla="*/ 45 w 53"/>
                <a:gd name="T9" fmla="*/ 150 h 157"/>
                <a:gd name="T10" fmla="*/ 33 w 53"/>
                <a:gd name="T11" fmla="*/ 130 h 157"/>
                <a:gd name="T12" fmla="*/ 26 w 53"/>
                <a:gd name="T13" fmla="*/ 123 h 157"/>
                <a:gd name="T14" fmla="*/ 19 w 53"/>
                <a:gd name="T15" fmla="*/ 106 h 157"/>
                <a:gd name="T16" fmla="*/ 18 w 53"/>
                <a:gd name="T17" fmla="*/ 86 h 157"/>
                <a:gd name="T18" fmla="*/ 33 w 53"/>
                <a:gd name="T19" fmla="*/ 73 h 157"/>
                <a:gd name="T20" fmla="*/ 36 w 53"/>
                <a:gd name="T21" fmla="*/ 85 h 157"/>
                <a:gd name="T22" fmla="*/ 41 w 53"/>
                <a:gd name="T23" fmla="*/ 102 h 157"/>
                <a:gd name="T24" fmla="*/ 41 w 53"/>
                <a:gd name="T25" fmla="*/ 88 h 157"/>
                <a:gd name="T26" fmla="*/ 37 w 53"/>
                <a:gd name="T27" fmla="*/ 75 h 157"/>
                <a:gd name="T28" fmla="*/ 25 w 53"/>
                <a:gd name="T29" fmla="*/ 43 h 157"/>
                <a:gd name="T30" fmla="*/ 20 w 53"/>
                <a:gd name="T31" fmla="*/ 34 h 157"/>
                <a:gd name="T32" fmla="*/ 5 w 53"/>
                <a:gd name="T33" fmla="*/ 11 h 157"/>
                <a:gd name="T34" fmla="*/ 3 w 53"/>
                <a:gd name="T35" fmla="*/ 0 h 157"/>
                <a:gd name="T36" fmla="*/ 41 w 53"/>
                <a:gd name="T37" fmla="*/ 44 h 157"/>
                <a:gd name="T38" fmla="*/ 43 w 53"/>
                <a:gd name="T39" fmla="*/ 48 h 157"/>
                <a:gd name="T40" fmla="*/ 43 w 53"/>
                <a:gd name="T41" fmla="*/ 48 h 157"/>
                <a:gd name="T42" fmla="*/ 45 w 53"/>
                <a:gd name="T43" fmla="*/ 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157">
                  <a:moveTo>
                    <a:pt x="45" y="56"/>
                  </a:moveTo>
                  <a:cubicBezTo>
                    <a:pt x="50" y="71"/>
                    <a:pt x="53" y="87"/>
                    <a:pt x="51" y="103"/>
                  </a:cubicBezTo>
                  <a:cubicBezTo>
                    <a:pt x="50" y="117"/>
                    <a:pt x="53" y="132"/>
                    <a:pt x="52" y="146"/>
                  </a:cubicBezTo>
                  <a:cubicBezTo>
                    <a:pt x="52" y="149"/>
                    <a:pt x="52" y="152"/>
                    <a:pt x="52" y="156"/>
                  </a:cubicBezTo>
                  <a:cubicBezTo>
                    <a:pt x="48" y="157"/>
                    <a:pt x="46" y="154"/>
                    <a:pt x="45" y="150"/>
                  </a:cubicBezTo>
                  <a:cubicBezTo>
                    <a:pt x="42" y="143"/>
                    <a:pt x="37" y="137"/>
                    <a:pt x="33" y="130"/>
                  </a:cubicBezTo>
                  <a:cubicBezTo>
                    <a:pt x="30" y="128"/>
                    <a:pt x="27" y="127"/>
                    <a:pt x="26" y="123"/>
                  </a:cubicBezTo>
                  <a:cubicBezTo>
                    <a:pt x="26" y="116"/>
                    <a:pt x="22" y="111"/>
                    <a:pt x="19" y="106"/>
                  </a:cubicBezTo>
                  <a:cubicBezTo>
                    <a:pt x="16" y="99"/>
                    <a:pt x="13" y="93"/>
                    <a:pt x="18" y="86"/>
                  </a:cubicBezTo>
                  <a:cubicBezTo>
                    <a:pt x="23" y="81"/>
                    <a:pt x="25" y="73"/>
                    <a:pt x="33" y="73"/>
                  </a:cubicBezTo>
                  <a:cubicBezTo>
                    <a:pt x="38" y="76"/>
                    <a:pt x="36" y="81"/>
                    <a:pt x="36" y="85"/>
                  </a:cubicBezTo>
                  <a:cubicBezTo>
                    <a:pt x="32" y="92"/>
                    <a:pt x="35" y="97"/>
                    <a:pt x="41" y="102"/>
                  </a:cubicBezTo>
                  <a:cubicBezTo>
                    <a:pt x="44" y="99"/>
                    <a:pt x="45" y="92"/>
                    <a:pt x="41" y="88"/>
                  </a:cubicBezTo>
                  <a:cubicBezTo>
                    <a:pt x="37" y="84"/>
                    <a:pt x="36" y="80"/>
                    <a:pt x="37" y="75"/>
                  </a:cubicBezTo>
                  <a:cubicBezTo>
                    <a:pt x="38" y="62"/>
                    <a:pt x="34" y="52"/>
                    <a:pt x="25" y="43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18" y="24"/>
                    <a:pt x="13" y="17"/>
                    <a:pt x="5" y="11"/>
                  </a:cubicBezTo>
                  <a:cubicBezTo>
                    <a:pt x="3" y="8"/>
                    <a:pt x="0" y="4"/>
                    <a:pt x="3" y="0"/>
                  </a:cubicBezTo>
                  <a:cubicBezTo>
                    <a:pt x="21" y="10"/>
                    <a:pt x="34" y="24"/>
                    <a:pt x="41" y="44"/>
                  </a:cubicBezTo>
                  <a:cubicBezTo>
                    <a:pt x="42" y="45"/>
                    <a:pt x="42" y="47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3" y="54"/>
                    <a:pt x="45" y="56"/>
                  </a:cubicBezTo>
                  <a:close/>
                </a:path>
              </a:pathLst>
            </a:custGeom>
            <a:solidFill>
              <a:srgbClr val="C0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1" name="Freeform 90"/>
            <p:cNvSpPr/>
            <p:nvPr/>
          </p:nvSpPr>
          <p:spPr bwMode="auto">
            <a:xfrm>
              <a:off x="7796" y="3054"/>
              <a:ext cx="137" cy="147"/>
            </a:xfrm>
            <a:custGeom>
              <a:avLst/>
              <a:gdLst>
                <a:gd name="T0" fmla="*/ 29 w 91"/>
                <a:gd name="T1" fmla="*/ 65 h 98"/>
                <a:gd name="T2" fmla="*/ 32 w 91"/>
                <a:gd name="T3" fmla="*/ 77 h 98"/>
                <a:gd name="T4" fmla="*/ 46 w 91"/>
                <a:gd name="T5" fmla="*/ 64 h 98"/>
                <a:gd name="T6" fmla="*/ 54 w 91"/>
                <a:gd name="T7" fmla="*/ 54 h 98"/>
                <a:gd name="T8" fmla="*/ 88 w 91"/>
                <a:gd name="T9" fmla="*/ 3 h 98"/>
                <a:gd name="T10" fmla="*/ 91 w 91"/>
                <a:gd name="T11" fmla="*/ 0 h 98"/>
                <a:gd name="T12" fmla="*/ 91 w 91"/>
                <a:gd name="T13" fmla="*/ 47 h 98"/>
                <a:gd name="T14" fmla="*/ 63 w 91"/>
                <a:gd name="T15" fmla="*/ 74 h 98"/>
                <a:gd name="T16" fmla="*/ 48 w 91"/>
                <a:gd name="T17" fmla="*/ 81 h 98"/>
                <a:gd name="T18" fmla="*/ 46 w 91"/>
                <a:gd name="T19" fmla="*/ 84 h 98"/>
                <a:gd name="T20" fmla="*/ 44 w 91"/>
                <a:gd name="T21" fmla="*/ 91 h 98"/>
                <a:gd name="T22" fmla="*/ 37 w 91"/>
                <a:gd name="T23" fmla="*/ 98 h 98"/>
                <a:gd name="T24" fmla="*/ 30 w 91"/>
                <a:gd name="T25" fmla="*/ 91 h 98"/>
                <a:gd name="T26" fmla="*/ 9 w 91"/>
                <a:gd name="T27" fmla="*/ 51 h 98"/>
                <a:gd name="T28" fmla="*/ 3 w 91"/>
                <a:gd name="T29" fmla="*/ 31 h 98"/>
                <a:gd name="T30" fmla="*/ 26 w 91"/>
                <a:gd name="T31" fmla="*/ 41 h 98"/>
                <a:gd name="T32" fmla="*/ 29 w 91"/>
                <a:gd name="T33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8">
                  <a:moveTo>
                    <a:pt x="29" y="65"/>
                  </a:moveTo>
                  <a:cubicBezTo>
                    <a:pt x="32" y="68"/>
                    <a:pt x="31" y="72"/>
                    <a:pt x="32" y="77"/>
                  </a:cubicBezTo>
                  <a:cubicBezTo>
                    <a:pt x="38" y="74"/>
                    <a:pt x="42" y="69"/>
                    <a:pt x="46" y="64"/>
                  </a:cubicBezTo>
                  <a:cubicBezTo>
                    <a:pt x="48" y="61"/>
                    <a:pt x="51" y="57"/>
                    <a:pt x="54" y="54"/>
                  </a:cubicBezTo>
                  <a:cubicBezTo>
                    <a:pt x="69" y="40"/>
                    <a:pt x="81" y="23"/>
                    <a:pt x="88" y="3"/>
                  </a:cubicBezTo>
                  <a:cubicBezTo>
                    <a:pt x="88" y="2"/>
                    <a:pt x="90" y="1"/>
                    <a:pt x="91" y="0"/>
                  </a:cubicBezTo>
                  <a:cubicBezTo>
                    <a:pt x="91" y="16"/>
                    <a:pt x="91" y="31"/>
                    <a:pt x="91" y="47"/>
                  </a:cubicBezTo>
                  <a:cubicBezTo>
                    <a:pt x="84" y="59"/>
                    <a:pt x="73" y="66"/>
                    <a:pt x="63" y="74"/>
                  </a:cubicBezTo>
                  <a:cubicBezTo>
                    <a:pt x="59" y="78"/>
                    <a:pt x="55" y="84"/>
                    <a:pt x="48" y="81"/>
                  </a:cubicBezTo>
                  <a:cubicBezTo>
                    <a:pt x="45" y="80"/>
                    <a:pt x="46" y="83"/>
                    <a:pt x="46" y="84"/>
                  </a:cubicBezTo>
                  <a:cubicBezTo>
                    <a:pt x="46" y="87"/>
                    <a:pt x="45" y="89"/>
                    <a:pt x="44" y="91"/>
                  </a:cubicBezTo>
                  <a:cubicBezTo>
                    <a:pt x="43" y="94"/>
                    <a:pt x="41" y="97"/>
                    <a:pt x="37" y="98"/>
                  </a:cubicBezTo>
                  <a:cubicBezTo>
                    <a:pt x="33" y="98"/>
                    <a:pt x="31" y="94"/>
                    <a:pt x="30" y="91"/>
                  </a:cubicBezTo>
                  <a:cubicBezTo>
                    <a:pt x="25" y="77"/>
                    <a:pt x="24" y="60"/>
                    <a:pt x="9" y="51"/>
                  </a:cubicBezTo>
                  <a:cubicBezTo>
                    <a:pt x="0" y="45"/>
                    <a:pt x="0" y="40"/>
                    <a:pt x="3" y="31"/>
                  </a:cubicBezTo>
                  <a:cubicBezTo>
                    <a:pt x="13" y="28"/>
                    <a:pt x="22" y="32"/>
                    <a:pt x="26" y="41"/>
                  </a:cubicBezTo>
                  <a:cubicBezTo>
                    <a:pt x="29" y="48"/>
                    <a:pt x="32" y="56"/>
                    <a:pt x="29" y="65"/>
                  </a:cubicBezTo>
                  <a:close/>
                </a:path>
              </a:pathLst>
            </a:custGeom>
            <a:solidFill>
              <a:srgbClr val="EDB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2" name="Freeform 91"/>
            <p:cNvSpPr/>
            <p:nvPr/>
          </p:nvSpPr>
          <p:spPr bwMode="auto">
            <a:xfrm>
              <a:off x="7790" y="3223"/>
              <a:ext cx="144" cy="159"/>
            </a:xfrm>
            <a:custGeom>
              <a:avLst/>
              <a:gdLst>
                <a:gd name="T0" fmla="*/ 89 w 96"/>
                <a:gd name="T1" fmla="*/ 42 h 106"/>
                <a:gd name="T2" fmla="*/ 69 w 96"/>
                <a:gd name="T3" fmla="*/ 55 h 106"/>
                <a:gd name="T4" fmla="*/ 58 w 96"/>
                <a:gd name="T5" fmla="*/ 67 h 106"/>
                <a:gd name="T6" fmla="*/ 48 w 96"/>
                <a:gd name="T7" fmla="*/ 83 h 106"/>
                <a:gd name="T8" fmla="*/ 27 w 96"/>
                <a:gd name="T9" fmla="*/ 100 h 106"/>
                <a:gd name="T10" fmla="*/ 1 w 96"/>
                <a:gd name="T11" fmla="*/ 105 h 106"/>
                <a:gd name="T12" fmla="*/ 2 w 96"/>
                <a:gd name="T13" fmla="*/ 102 h 106"/>
                <a:gd name="T14" fmla="*/ 29 w 96"/>
                <a:gd name="T15" fmla="*/ 76 h 106"/>
                <a:gd name="T16" fmla="*/ 40 w 96"/>
                <a:gd name="T17" fmla="*/ 65 h 106"/>
                <a:gd name="T18" fmla="*/ 44 w 96"/>
                <a:gd name="T19" fmla="*/ 64 h 106"/>
                <a:gd name="T20" fmla="*/ 53 w 96"/>
                <a:gd name="T21" fmla="*/ 49 h 106"/>
                <a:gd name="T22" fmla="*/ 86 w 96"/>
                <a:gd name="T23" fmla="*/ 8 h 106"/>
                <a:gd name="T24" fmla="*/ 95 w 96"/>
                <a:gd name="T25" fmla="*/ 2 h 106"/>
                <a:gd name="T26" fmla="*/ 89 w 96"/>
                <a:gd name="T27" fmla="*/ 4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6">
                  <a:moveTo>
                    <a:pt x="89" y="42"/>
                  </a:moveTo>
                  <a:cubicBezTo>
                    <a:pt x="82" y="46"/>
                    <a:pt x="76" y="51"/>
                    <a:pt x="69" y="55"/>
                  </a:cubicBezTo>
                  <a:cubicBezTo>
                    <a:pt x="64" y="57"/>
                    <a:pt x="62" y="63"/>
                    <a:pt x="58" y="67"/>
                  </a:cubicBezTo>
                  <a:cubicBezTo>
                    <a:pt x="55" y="72"/>
                    <a:pt x="51" y="77"/>
                    <a:pt x="48" y="83"/>
                  </a:cubicBezTo>
                  <a:cubicBezTo>
                    <a:pt x="43" y="91"/>
                    <a:pt x="36" y="97"/>
                    <a:pt x="27" y="100"/>
                  </a:cubicBezTo>
                  <a:cubicBezTo>
                    <a:pt x="18" y="103"/>
                    <a:pt x="10" y="106"/>
                    <a:pt x="1" y="105"/>
                  </a:cubicBezTo>
                  <a:cubicBezTo>
                    <a:pt x="0" y="104"/>
                    <a:pt x="1" y="103"/>
                    <a:pt x="2" y="102"/>
                  </a:cubicBezTo>
                  <a:cubicBezTo>
                    <a:pt x="13" y="95"/>
                    <a:pt x="21" y="86"/>
                    <a:pt x="29" y="76"/>
                  </a:cubicBezTo>
                  <a:cubicBezTo>
                    <a:pt x="33" y="72"/>
                    <a:pt x="36" y="68"/>
                    <a:pt x="40" y="65"/>
                  </a:cubicBezTo>
                  <a:cubicBezTo>
                    <a:pt x="41" y="63"/>
                    <a:pt x="44" y="67"/>
                    <a:pt x="44" y="64"/>
                  </a:cubicBezTo>
                  <a:cubicBezTo>
                    <a:pt x="45" y="58"/>
                    <a:pt x="50" y="54"/>
                    <a:pt x="53" y="49"/>
                  </a:cubicBezTo>
                  <a:cubicBezTo>
                    <a:pt x="64" y="35"/>
                    <a:pt x="73" y="20"/>
                    <a:pt x="86" y="8"/>
                  </a:cubicBezTo>
                  <a:cubicBezTo>
                    <a:pt x="89" y="5"/>
                    <a:pt x="90" y="0"/>
                    <a:pt x="95" y="2"/>
                  </a:cubicBezTo>
                  <a:cubicBezTo>
                    <a:pt x="96" y="16"/>
                    <a:pt x="96" y="29"/>
                    <a:pt x="89" y="42"/>
                  </a:cubicBezTo>
                  <a:close/>
                </a:path>
              </a:pathLst>
            </a:custGeom>
            <a:solidFill>
              <a:srgbClr val="FC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3" name="Freeform 92"/>
            <p:cNvSpPr/>
            <p:nvPr/>
          </p:nvSpPr>
          <p:spPr bwMode="auto">
            <a:xfrm>
              <a:off x="7670" y="1137"/>
              <a:ext cx="263" cy="142"/>
            </a:xfrm>
            <a:custGeom>
              <a:avLst/>
              <a:gdLst>
                <a:gd name="T0" fmla="*/ 158 w 175"/>
                <a:gd name="T1" fmla="*/ 0 h 95"/>
                <a:gd name="T2" fmla="*/ 169 w 175"/>
                <a:gd name="T3" fmla="*/ 6 h 95"/>
                <a:gd name="T4" fmla="*/ 163 w 175"/>
                <a:gd name="T5" fmla="*/ 30 h 95"/>
                <a:gd name="T6" fmla="*/ 129 w 175"/>
                <a:gd name="T7" fmla="*/ 56 h 95"/>
                <a:gd name="T8" fmla="*/ 127 w 175"/>
                <a:gd name="T9" fmla="*/ 58 h 95"/>
                <a:gd name="T10" fmla="*/ 124 w 175"/>
                <a:gd name="T11" fmla="*/ 60 h 95"/>
                <a:gd name="T12" fmla="*/ 114 w 175"/>
                <a:gd name="T13" fmla="*/ 68 h 95"/>
                <a:gd name="T14" fmla="*/ 99 w 175"/>
                <a:gd name="T15" fmla="*/ 74 h 95"/>
                <a:gd name="T16" fmla="*/ 76 w 175"/>
                <a:gd name="T17" fmla="*/ 86 h 95"/>
                <a:gd name="T18" fmla="*/ 69 w 175"/>
                <a:gd name="T19" fmla="*/ 91 h 95"/>
                <a:gd name="T20" fmla="*/ 19 w 175"/>
                <a:gd name="T21" fmla="*/ 88 h 95"/>
                <a:gd name="T22" fmla="*/ 9 w 175"/>
                <a:gd name="T23" fmla="*/ 75 h 95"/>
                <a:gd name="T24" fmla="*/ 3 w 175"/>
                <a:gd name="T25" fmla="*/ 40 h 95"/>
                <a:gd name="T26" fmla="*/ 5 w 175"/>
                <a:gd name="T27" fmla="*/ 35 h 95"/>
                <a:gd name="T28" fmla="*/ 7 w 175"/>
                <a:gd name="T29" fmla="*/ 35 h 95"/>
                <a:gd name="T30" fmla="*/ 13 w 175"/>
                <a:gd name="T31" fmla="*/ 47 h 95"/>
                <a:gd name="T32" fmla="*/ 34 w 175"/>
                <a:gd name="T33" fmla="*/ 75 h 95"/>
                <a:gd name="T34" fmla="*/ 57 w 175"/>
                <a:gd name="T35" fmla="*/ 81 h 95"/>
                <a:gd name="T36" fmla="*/ 69 w 175"/>
                <a:gd name="T37" fmla="*/ 76 h 95"/>
                <a:gd name="T38" fmla="*/ 71 w 175"/>
                <a:gd name="T39" fmla="*/ 74 h 95"/>
                <a:gd name="T40" fmla="*/ 82 w 175"/>
                <a:gd name="T41" fmla="*/ 61 h 95"/>
                <a:gd name="T42" fmla="*/ 106 w 175"/>
                <a:gd name="T43" fmla="*/ 54 h 95"/>
                <a:gd name="T44" fmla="*/ 119 w 175"/>
                <a:gd name="T45" fmla="*/ 46 h 95"/>
                <a:gd name="T46" fmla="*/ 145 w 175"/>
                <a:gd name="T47" fmla="*/ 22 h 95"/>
                <a:gd name="T48" fmla="*/ 153 w 175"/>
                <a:gd name="T49" fmla="*/ 9 h 95"/>
                <a:gd name="T50" fmla="*/ 158 w 175"/>
                <a:gd name="T5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95">
                  <a:moveTo>
                    <a:pt x="158" y="0"/>
                  </a:moveTo>
                  <a:cubicBezTo>
                    <a:pt x="162" y="2"/>
                    <a:pt x="166" y="4"/>
                    <a:pt x="169" y="6"/>
                  </a:cubicBezTo>
                  <a:cubicBezTo>
                    <a:pt x="175" y="14"/>
                    <a:pt x="173" y="24"/>
                    <a:pt x="163" y="30"/>
                  </a:cubicBezTo>
                  <a:cubicBezTo>
                    <a:pt x="151" y="37"/>
                    <a:pt x="140" y="46"/>
                    <a:pt x="129" y="56"/>
                  </a:cubicBezTo>
                  <a:cubicBezTo>
                    <a:pt x="128" y="57"/>
                    <a:pt x="127" y="58"/>
                    <a:pt x="127" y="58"/>
                  </a:cubicBezTo>
                  <a:cubicBezTo>
                    <a:pt x="126" y="59"/>
                    <a:pt x="125" y="59"/>
                    <a:pt x="124" y="60"/>
                  </a:cubicBezTo>
                  <a:cubicBezTo>
                    <a:pt x="120" y="62"/>
                    <a:pt x="117" y="65"/>
                    <a:pt x="114" y="68"/>
                  </a:cubicBezTo>
                  <a:cubicBezTo>
                    <a:pt x="110" y="72"/>
                    <a:pt x="105" y="73"/>
                    <a:pt x="99" y="74"/>
                  </a:cubicBezTo>
                  <a:cubicBezTo>
                    <a:pt x="89" y="74"/>
                    <a:pt x="80" y="74"/>
                    <a:pt x="76" y="86"/>
                  </a:cubicBezTo>
                  <a:cubicBezTo>
                    <a:pt x="76" y="89"/>
                    <a:pt x="73" y="92"/>
                    <a:pt x="69" y="91"/>
                  </a:cubicBezTo>
                  <a:cubicBezTo>
                    <a:pt x="53" y="91"/>
                    <a:pt x="36" y="95"/>
                    <a:pt x="19" y="88"/>
                  </a:cubicBezTo>
                  <a:cubicBezTo>
                    <a:pt x="14" y="86"/>
                    <a:pt x="9" y="82"/>
                    <a:pt x="9" y="75"/>
                  </a:cubicBezTo>
                  <a:cubicBezTo>
                    <a:pt x="9" y="63"/>
                    <a:pt x="0" y="52"/>
                    <a:pt x="3" y="40"/>
                  </a:cubicBezTo>
                  <a:cubicBezTo>
                    <a:pt x="3" y="38"/>
                    <a:pt x="4" y="37"/>
                    <a:pt x="5" y="35"/>
                  </a:cubicBezTo>
                  <a:cubicBezTo>
                    <a:pt x="6" y="35"/>
                    <a:pt x="6" y="34"/>
                    <a:pt x="7" y="35"/>
                  </a:cubicBezTo>
                  <a:cubicBezTo>
                    <a:pt x="12" y="38"/>
                    <a:pt x="12" y="43"/>
                    <a:pt x="13" y="47"/>
                  </a:cubicBezTo>
                  <a:cubicBezTo>
                    <a:pt x="14" y="61"/>
                    <a:pt x="21" y="70"/>
                    <a:pt x="34" y="75"/>
                  </a:cubicBezTo>
                  <a:cubicBezTo>
                    <a:pt x="41" y="77"/>
                    <a:pt x="49" y="80"/>
                    <a:pt x="57" y="81"/>
                  </a:cubicBezTo>
                  <a:cubicBezTo>
                    <a:pt x="62" y="81"/>
                    <a:pt x="66" y="81"/>
                    <a:pt x="69" y="76"/>
                  </a:cubicBezTo>
                  <a:cubicBezTo>
                    <a:pt x="70" y="76"/>
                    <a:pt x="70" y="75"/>
                    <a:pt x="71" y="74"/>
                  </a:cubicBezTo>
                  <a:cubicBezTo>
                    <a:pt x="72" y="67"/>
                    <a:pt x="76" y="64"/>
                    <a:pt x="82" y="61"/>
                  </a:cubicBezTo>
                  <a:cubicBezTo>
                    <a:pt x="90" y="58"/>
                    <a:pt x="98" y="55"/>
                    <a:pt x="106" y="54"/>
                  </a:cubicBezTo>
                  <a:cubicBezTo>
                    <a:pt x="112" y="53"/>
                    <a:pt x="115" y="49"/>
                    <a:pt x="119" y="46"/>
                  </a:cubicBezTo>
                  <a:cubicBezTo>
                    <a:pt x="127" y="37"/>
                    <a:pt x="135" y="28"/>
                    <a:pt x="145" y="22"/>
                  </a:cubicBezTo>
                  <a:cubicBezTo>
                    <a:pt x="149" y="19"/>
                    <a:pt x="152" y="14"/>
                    <a:pt x="153" y="9"/>
                  </a:cubicBezTo>
                  <a:cubicBezTo>
                    <a:pt x="154" y="6"/>
                    <a:pt x="154" y="2"/>
                    <a:pt x="158" y="0"/>
                  </a:cubicBezTo>
                  <a:close/>
                </a:path>
              </a:pathLst>
            </a:custGeom>
            <a:solidFill>
              <a:srgbClr val="DDA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4" name="Freeform 93"/>
            <p:cNvSpPr/>
            <p:nvPr/>
          </p:nvSpPr>
          <p:spPr bwMode="auto">
            <a:xfrm>
              <a:off x="7787" y="1186"/>
              <a:ext cx="146" cy="116"/>
            </a:xfrm>
            <a:custGeom>
              <a:avLst/>
              <a:gdLst>
                <a:gd name="T0" fmla="*/ 37 w 97"/>
                <a:gd name="T1" fmla="*/ 75 h 77"/>
                <a:gd name="T2" fmla="*/ 35 w 97"/>
                <a:gd name="T3" fmla="*/ 75 h 77"/>
                <a:gd name="T4" fmla="*/ 17 w 97"/>
                <a:gd name="T5" fmla="*/ 62 h 77"/>
                <a:gd name="T6" fmla="*/ 0 w 97"/>
                <a:gd name="T7" fmla="*/ 54 h 77"/>
                <a:gd name="T8" fmla="*/ 17 w 97"/>
                <a:gd name="T9" fmla="*/ 41 h 77"/>
                <a:gd name="T10" fmla="*/ 35 w 97"/>
                <a:gd name="T11" fmla="*/ 36 h 77"/>
                <a:gd name="T12" fmla="*/ 46 w 97"/>
                <a:gd name="T13" fmla="*/ 28 h 77"/>
                <a:gd name="T14" fmla="*/ 87 w 97"/>
                <a:gd name="T15" fmla="*/ 1 h 77"/>
                <a:gd name="T16" fmla="*/ 97 w 97"/>
                <a:gd name="T17" fmla="*/ 2 h 77"/>
                <a:gd name="T18" fmla="*/ 97 w 97"/>
                <a:gd name="T19" fmla="*/ 18 h 77"/>
                <a:gd name="T20" fmla="*/ 95 w 97"/>
                <a:gd name="T21" fmla="*/ 18 h 77"/>
                <a:gd name="T22" fmla="*/ 59 w 97"/>
                <a:gd name="T23" fmla="*/ 39 h 77"/>
                <a:gd name="T24" fmla="*/ 60 w 97"/>
                <a:gd name="T25" fmla="*/ 58 h 77"/>
                <a:gd name="T26" fmla="*/ 49 w 97"/>
                <a:gd name="T27" fmla="*/ 76 h 77"/>
                <a:gd name="T28" fmla="*/ 37 w 97"/>
                <a:gd name="T29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77">
                  <a:moveTo>
                    <a:pt x="37" y="75"/>
                  </a:moveTo>
                  <a:cubicBezTo>
                    <a:pt x="37" y="75"/>
                    <a:pt x="36" y="75"/>
                    <a:pt x="35" y="75"/>
                  </a:cubicBezTo>
                  <a:cubicBezTo>
                    <a:pt x="26" y="75"/>
                    <a:pt x="19" y="71"/>
                    <a:pt x="17" y="62"/>
                  </a:cubicBezTo>
                  <a:cubicBezTo>
                    <a:pt x="14" y="53"/>
                    <a:pt x="5" y="58"/>
                    <a:pt x="0" y="54"/>
                  </a:cubicBezTo>
                  <a:cubicBezTo>
                    <a:pt x="0" y="46"/>
                    <a:pt x="8" y="39"/>
                    <a:pt x="17" y="41"/>
                  </a:cubicBezTo>
                  <a:cubicBezTo>
                    <a:pt x="25" y="42"/>
                    <a:pt x="30" y="40"/>
                    <a:pt x="35" y="36"/>
                  </a:cubicBezTo>
                  <a:cubicBezTo>
                    <a:pt x="40" y="35"/>
                    <a:pt x="43" y="32"/>
                    <a:pt x="46" y="28"/>
                  </a:cubicBezTo>
                  <a:cubicBezTo>
                    <a:pt x="58" y="16"/>
                    <a:pt x="69" y="4"/>
                    <a:pt x="87" y="1"/>
                  </a:cubicBezTo>
                  <a:cubicBezTo>
                    <a:pt x="90" y="0"/>
                    <a:pt x="94" y="0"/>
                    <a:pt x="97" y="2"/>
                  </a:cubicBezTo>
                  <a:cubicBezTo>
                    <a:pt x="97" y="7"/>
                    <a:pt x="97" y="12"/>
                    <a:pt x="97" y="18"/>
                  </a:cubicBezTo>
                  <a:cubicBezTo>
                    <a:pt x="96" y="18"/>
                    <a:pt x="96" y="18"/>
                    <a:pt x="95" y="18"/>
                  </a:cubicBezTo>
                  <a:cubicBezTo>
                    <a:pt x="76" y="17"/>
                    <a:pt x="67" y="22"/>
                    <a:pt x="59" y="39"/>
                  </a:cubicBezTo>
                  <a:cubicBezTo>
                    <a:pt x="55" y="45"/>
                    <a:pt x="57" y="52"/>
                    <a:pt x="60" y="58"/>
                  </a:cubicBezTo>
                  <a:cubicBezTo>
                    <a:pt x="67" y="72"/>
                    <a:pt x="64" y="76"/>
                    <a:pt x="49" y="76"/>
                  </a:cubicBezTo>
                  <a:cubicBezTo>
                    <a:pt x="45" y="76"/>
                    <a:pt x="41" y="77"/>
                    <a:pt x="37" y="75"/>
                  </a:cubicBezTo>
                  <a:close/>
                </a:path>
              </a:pathLst>
            </a:custGeom>
            <a:solidFill>
              <a:srgbClr val="D39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5" name="Freeform 94"/>
            <p:cNvSpPr/>
            <p:nvPr/>
          </p:nvSpPr>
          <p:spPr bwMode="auto">
            <a:xfrm>
              <a:off x="6655" y="1536"/>
              <a:ext cx="168" cy="177"/>
            </a:xfrm>
            <a:custGeom>
              <a:avLst/>
              <a:gdLst>
                <a:gd name="T0" fmla="*/ 15 w 112"/>
                <a:gd name="T1" fmla="*/ 5 h 118"/>
                <a:gd name="T2" fmla="*/ 14 w 112"/>
                <a:gd name="T3" fmla="*/ 3 h 118"/>
                <a:gd name="T4" fmla="*/ 15 w 112"/>
                <a:gd name="T5" fmla="*/ 1 h 118"/>
                <a:gd name="T6" fmla="*/ 17 w 112"/>
                <a:gd name="T7" fmla="*/ 1 h 118"/>
                <a:gd name="T8" fmla="*/ 21 w 112"/>
                <a:gd name="T9" fmla="*/ 3 h 118"/>
                <a:gd name="T10" fmla="*/ 35 w 112"/>
                <a:gd name="T11" fmla="*/ 22 h 118"/>
                <a:gd name="T12" fmla="*/ 46 w 112"/>
                <a:gd name="T13" fmla="*/ 32 h 118"/>
                <a:gd name="T14" fmla="*/ 54 w 112"/>
                <a:gd name="T15" fmla="*/ 42 h 118"/>
                <a:gd name="T16" fmla="*/ 83 w 112"/>
                <a:gd name="T17" fmla="*/ 81 h 118"/>
                <a:gd name="T18" fmla="*/ 101 w 112"/>
                <a:gd name="T19" fmla="*/ 102 h 118"/>
                <a:gd name="T20" fmla="*/ 104 w 112"/>
                <a:gd name="T21" fmla="*/ 114 h 118"/>
                <a:gd name="T22" fmla="*/ 57 w 112"/>
                <a:gd name="T23" fmla="*/ 118 h 118"/>
                <a:gd name="T24" fmla="*/ 40 w 112"/>
                <a:gd name="T25" fmla="*/ 117 h 118"/>
                <a:gd name="T26" fmla="*/ 21 w 112"/>
                <a:gd name="T27" fmla="*/ 113 h 118"/>
                <a:gd name="T28" fmla="*/ 26 w 112"/>
                <a:gd name="T29" fmla="*/ 105 h 118"/>
                <a:gd name="T30" fmla="*/ 29 w 112"/>
                <a:gd name="T31" fmla="*/ 105 h 118"/>
                <a:gd name="T32" fmla="*/ 39 w 112"/>
                <a:gd name="T33" fmla="*/ 102 h 118"/>
                <a:gd name="T34" fmla="*/ 56 w 112"/>
                <a:gd name="T35" fmla="*/ 103 h 118"/>
                <a:gd name="T36" fmla="*/ 60 w 112"/>
                <a:gd name="T37" fmla="*/ 107 h 118"/>
                <a:gd name="T38" fmla="*/ 66 w 112"/>
                <a:gd name="T39" fmla="*/ 107 h 118"/>
                <a:gd name="T40" fmla="*/ 61 w 112"/>
                <a:gd name="T41" fmla="*/ 87 h 118"/>
                <a:gd name="T42" fmla="*/ 50 w 112"/>
                <a:gd name="T43" fmla="*/ 69 h 118"/>
                <a:gd name="T44" fmla="*/ 40 w 112"/>
                <a:gd name="T45" fmla="*/ 52 h 118"/>
                <a:gd name="T46" fmla="*/ 8 w 112"/>
                <a:gd name="T47" fmla="*/ 19 h 118"/>
                <a:gd name="T48" fmla="*/ 4 w 112"/>
                <a:gd name="T49" fmla="*/ 4 h 118"/>
                <a:gd name="T50" fmla="*/ 7 w 112"/>
                <a:gd name="T51" fmla="*/ 3 h 118"/>
                <a:gd name="T52" fmla="*/ 7 w 112"/>
                <a:gd name="T53" fmla="*/ 3 h 118"/>
                <a:gd name="T54" fmla="*/ 11 w 112"/>
                <a:gd name="T55" fmla="*/ 6 h 118"/>
                <a:gd name="T56" fmla="*/ 11 w 112"/>
                <a:gd name="T57" fmla="*/ 5 h 118"/>
                <a:gd name="T58" fmla="*/ 13 w 112"/>
                <a:gd name="T59" fmla="*/ 7 h 118"/>
                <a:gd name="T60" fmla="*/ 13 w 112"/>
                <a:gd name="T61" fmla="*/ 7 h 118"/>
                <a:gd name="T62" fmla="*/ 15 w 112"/>
                <a:gd name="T63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118">
                  <a:moveTo>
                    <a:pt x="15" y="5"/>
                  </a:moveTo>
                  <a:cubicBezTo>
                    <a:pt x="15" y="5"/>
                    <a:pt x="15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6" y="1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5" y="9"/>
                    <a:pt x="30" y="16"/>
                    <a:pt x="35" y="22"/>
                  </a:cubicBezTo>
                  <a:cubicBezTo>
                    <a:pt x="38" y="26"/>
                    <a:pt x="41" y="30"/>
                    <a:pt x="46" y="32"/>
                  </a:cubicBezTo>
                  <a:cubicBezTo>
                    <a:pt x="51" y="33"/>
                    <a:pt x="52" y="37"/>
                    <a:pt x="54" y="42"/>
                  </a:cubicBezTo>
                  <a:cubicBezTo>
                    <a:pt x="58" y="59"/>
                    <a:pt x="67" y="73"/>
                    <a:pt x="83" y="81"/>
                  </a:cubicBezTo>
                  <a:cubicBezTo>
                    <a:pt x="87" y="90"/>
                    <a:pt x="93" y="96"/>
                    <a:pt x="101" y="102"/>
                  </a:cubicBezTo>
                  <a:cubicBezTo>
                    <a:pt x="105" y="104"/>
                    <a:pt x="112" y="108"/>
                    <a:pt x="104" y="114"/>
                  </a:cubicBezTo>
                  <a:cubicBezTo>
                    <a:pt x="88" y="118"/>
                    <a:pt x="73" y="118"/>
                    <a:pt x="57" y="118"/>
                  </a:cubicBezTo>
                  <a:cubicBezTo>
                    <a:pt x="51" y="116"/>
                    <a:pt x="46" y="115"/>
                    <a:pt x="40" y="117"/>
                  </a:cubicBezTo>
                  <a:cubicBezTo>
                    <a:pt x="33" y="117"/>
                    <a:pt x="27" y="116"/>
                    <a:pt x="21" y="113"/>
                  </a:cubicBezTo>
                  <a:cubicBezTo>
                    <a:pt x="18" y="107"/>
                    <a:pt x="23" y="107"/>
                    <a:pt x="26" y="105"/>
                  </a:cubicBezTo>
                  <a:cubicBezTo>
                    <a:pt x="27" y="105"/>
                    <a:pt x="28" y="105"/>
                    <a:pt x="29" y="105"/>
                  </a:cubicBezTo>
                  <a:cubicBezTo>
                    <a:pt x="32" y="104"/>
                    <a:pt x="36" y="105"/>
                    <a:pt x="39" y="102"/>
                  </a:cubicBezTo>
                  <a:cubicBezTo>
                    <a:pt x="47" y="96"/>
                    <a:pt x="49" y="96"/>
                    <a:pt x="56" y="103"/>
                  </a:cubicBezTo>
                  <a:cubicBezTo>
                    <a:pt x="57" y="105"/>
                    <a:pt x="58" y="106"/>
                    <a:pt x="60" y="107"/>
                  </a:cubicBezTo>
                  <a:cubicBezTo>
                    <a:pt x="62" y="107"/>
                    <a:pt x="63" y="107"/>
                    <a:pt x="66" y="107"/>
                  </a:cubicBezTo>
                  <a:cubicBezTo>
                    <a:pt x="59" y="101"/>
                    <a:pt x="62" y="94"/>
                    <a:pt x="61" y="87"/>
                  </a:cubicBezTo>
                  <a:cubicBezTo>
                    <a:pt x="59" y="79"/>
                    <a:pt x="57" y="73"/>
                    <a:pt x="50" y="69"/>
                  </a:cubicBezTo>
                  <a:cubicBezTo>
                    <a:pt x="51" y="61"/>
                    <a:pt x="44" y="57"/>
                    <a:pt x="40" y="52"/>
                  </a:cubicBezTo>
                  <a:cubicBezTo>
                    <a:pt x="31" y="39"/>
                    <a:pt x="21" y="27"/>
                    <a:pt x="8" y="19"/>
                  </a:cubicBezTo>
                  <a:cubicBezTo>
                    <a:pt x="2" y="15"/>
                    <a:pt x="0" y="10"/>
                    <a:pt x="4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5"/>
                    <a:pt x="10" y="4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6" y="8"/>
                    <a:pt x="15" y="5"/>
                  </a:cubicBezTo>
                  <a:close/>
                </a:path>
              </a:pathLst>
            </a:custGeom>
            <a:solidFill>
              <a:srgbClr val="9E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6" name="Freeform 95"/>
            <p:cNvSpPr/>
            <p:nvPr/>
          </p:nvSpPr>
          <p:spPr bwMode="auto">
            <a:xfrm>
              <a:off x="6526" y="1461"/>
              <a:ext cx="118" cy="121"/>
            </a:xfrm>
            <a:custGeom>
              <a:avLst/>
              <a:gdLst>
                <a:gd name="T0" fmla="*/ 52 w 79"/>
                <a:gd name="T1" fmla="*/ 80 h 81"/>
                <a:gd name="T2" fmla="*/ 46 w 79"/>
                <a:gd name="T3" fmla="*/ 74 h 81"/>
                <a:gd name="T4" fmla="*/ 25 w 79"/>
                <a:gd name="T5" fmla="*/ 63 h 81"/>
                <a:gd name="T6" fmla="*/ 20 w 79"/>
                <a:gd name="T7" fmla="*/ 61 h 81"/>
                <a:gd name="T8" fmla="*/ 14 w 79"/>
                <a:gd name="T9" fmla="*/ 37 h 81"/>
                <a:gd name="T10" fmla="*/ 2 w 79"/>
                <a:gd name="T11" fmla="*/ 10 h 81"/>
                <a:gd name="T12" fmla="*/ 2 w 79"/>
                <a:gd name="T13" fmla="*/ 2 h 81"/>
                <a:gd name="T14" fmla="*/ 9 w 79"/>
                <a:gd name="T15" fmla="*/ 4 h 81"/>
                <a:gd name="T16" fmla="*/ 51 w 79"/>
                <a:gd name="T17" fmla="*/ 30 h 81"/>
                <a:gd name="T18" fmla="*/ 50 w 79"/>
                <a:gd name="T19" fmla="*/ 31 h 81"/>
                <a:gd name="T20" fmla="*/ 44 w 79"/>
                <a:gd name="T21" fmla="*/ 33 h 81"/>
                <a:gd name="T22" fmla="*/ 37 w 79"/>
                <a:gd name="T23" fmla="*/ 35 h 81"/>
                <a:gd name="T24" fmla="*/ 40 w 79"/>
                <a:gd name="T25" fmla="*/ 43 h 81"/>
                <a:gd name="T26" fmla="*/ 55 w 79"/>
                <a:gd name="T27" fmla="*/ 54 h 81"/>
                <a:gd name="T28" fmla="*/ 64 w 79"/>
                <a:gd name="T29" fmla="*/ 52 h 81"/>
                <a:gd name="T30" fmla="*/ 63 w 79"/>
                <a:gd name="T31" fmla="*/ 43 h 81"/>
                <a:gd name="T32" fmla="*/ 54 w 79"/>
                <a:gd name="T33" fmla="*/ 33 h 81"/>
                <a:gd name="T34" fmla="*/ 55 w 79"/>
                <a:gd name="T35" fmla="*/ 32 h 81"/>
                <a:gd name="T36" fmla="*/ 66 w 79"/>
                <a:gd name="T37" fmla="*/ 36 h 81"/>
                <a:gd name="T38" fmla="*/ 68 w 79"/>
                <a:gd name="T39" fmla="*/ 36 h 81"/>
                <a:gd name="T40" fmla="*/ 69 w 79"/>
                <a:gd name="T41" fmla="*/ 36 h 81"/>
                <a:gd name="T42" fmla="*/ 71 w 79"/>
                <a:gd name="T43" fmla="*/ 37 h 81"/>
                <a:gd name="T44" fmla="*/ 72 w 79"/>
                <a:gd name="T45" fmla="*/ 39 h 81"/>
                <a:gd name="T46" fmla="*/ 74 w 79"/>
                <a:gd name="T47" fmla="*/ 39 h 81"/>
                <a:gd name="T48" fmla="*/ 74 w 79"/>
                <a:gd name="T49" fmla="*/ 40 h 81"/>
                <a:gd name="T50" fmla="*/ 76 w 79"/>
                <a:gd name="T51" fmla="*/ 41 h 81"/>
                <a:gd name="T52" fmla="*/ 77 w 79"/>
                <a:gd name="T53" fmla="*/ 43 h 81"/>
                <a:gd name="T54" fmla="*/ 78 w 79"/>
                <a:gd name="T55" fmla="*/ 48 h 81"/>
                <a:gd name="T56" fmla="*/ 78 w 79"/>
                <a:gd name="T57" fmla="*/ 51 h 81"/>
                <a:gd name="T58" fmla="*/ 76 w 79"/>
                <a:gd name="T59" fmla="*/ 54 h 81"/>
                <a:gd name="T60" fmla="*/ 72 w 79"/>
                <a:gd name="T61" fmla="*/ 62 h 81"/>
                <a:gd name="T62" fmla="*/ 69 w 79"/>
                <a:gd name="T63" fmla="*/ 68 h 81"/>
                <a:gd name="T64" fmla="*/ 62 w 79"/>
                <a:gd name="T65" fmla="*/ 72 h 81"/>
                <a:gd name="T66" fmla="*/ 55 w 79"/>
                <a:gd name="T67" fmla="*/ 81 h 81"/>
                <a:gd name="T68" fmla="*/ 52 w 79"/>
                <a:gd name="T6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1">
                  <a:moveTo>
                    <a:pt x="52" y="80"/>
                  </a:moveTo>
                  <a:cubicBezTo>
                    <a:pt x="50" y="78"/>
                    <a:pt x="48" y="77"/>
                    <a:pt x="46" y="74"/>
                  </a:cubicBezTo>
                  <a:cubicBezTo>
                    <a:pt x="42" y="66"/>
                    <a:pt x="34" y="63"/>
                    <a:pt x="25" y="63"/>
                  </a:cubicBezTo>
                  <a:cubicBezTo>
                    <a:pt x="23" y="63"/>
                    <a:pt x="22" y="62"/>
                    <a:pt x="20" y="61"/>
                  </a:cubicBezTo>
                  <a:cubicBezTo>
                    <a:pt x="21" y="52"/>
                    <a:pt x="18" y="44"/>
                    <a:pt x="14" y="37"/>
                  </a:cubicBezTo>
                  <a:cubicBezTo>
                    <a:pt x="9" y="28"/>
                    <a:pt x="5" y="19"/>
                    <a:pt x="2" y="10"/>
                  </a:cubicBezTo>
                  <a:cubicBezTo>
                    <a:pt x="1" y="7"/>
                    <a:pt x="0" y="4"/>
                    <a:pt x="2" y="2"/>
                  </a:cubicBezTo>
                  <a:cubicBezTo>
                    <a:pt x="5" y="0"/>
                    <a:pt x="7" y="3"/>
                    <a:pt x="9" y="4"/>
                  </a:cubicBezTo>
                  <a:cubicBezTo>
                    <a:pt x="24" y="11"/>
                    <a:pt x="38" y="20"/>
                    <a:pt x="51" y="30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49" y="33"/>
                    <a:pt x="46" y="33"/>
                    <a:pt x="44" y="33"/>
                  </a:cubicBezTo>
                  <a:cubicBezTo>
                    <a:pt x="41" y="33"/>
                    <a:pt x="38" y="32"/>
                    <a:pt x="37" y="35"/>
                  </a:cubicBezTo>
                  <a:cubicBezTo>
                    <a:pt x="36" y="38"/>
                    <a:pt x="39" y="40"/>
                    <a:pt x="40" y="43"/>
                  </a:cubicBezTo>
                  <a:cubicBezTo>
                    <a:pt x="44" y="48"/>
                    <a:pt x="50" y="51"/>
                    <a:pt x="55" y="54"/>
                  </a:cubicBezTo>
                  <a:cubicBezTo>
                    <a:pt x="58" y="55"/>
                    <a:pt x="62" y="55"/>
                    <a:pt x="64" y="52"/>
                  </a:cubicBezTo>
                  <a:cubicBezTo>
                    <a:pt x="66" y="49"/>
                    <a:pt x="65" y="46"/>
                    <a:pt x="63" y="43"/>
                  </a:cubicBezTo>
                  <a:cubicBezTo>
                    <a:pt x="60" y="40"/>
                    <a:pt x="55" y="38"/>
                    <a:pt x="54" y="33"/>
                  </a:cubicBezTo>
                  <a:cubicBezTo>
                    <a:pt x="54" y="33"/>
                    <a:pt x="55" y="33"/>
                    <a:pt x="55" y="32"/>
                  </a:cubicBezTo>
                  <a:cubicBezTo>
                    <a:pt x="59" y="32"/>
                    <a:pt x="62" y="35"/>
                    <a:pt x="66" y="36"/>
                  </a:cubicBezTo>
                  <a:cubicBezTo>
                    <a:pt x="67" y="35"/>
                    <a:pt x="68" y="35"/>
                    <a:pt x="68" y="36"/>
                  </a:cubicBezTo>
                  <a:cubicBezTo>
                    <a:pt x="68" y="36"/>
                    <a:pt x="69" y="36"/>
                    <a:pt x="69" y="36"/>
                  </a:cubicBezTo>
                  <a:cubicBezTo>
                    <a:pt x="70" y="37"/>
                    <a:pt x="70" y="37"/>
                    <a:pt x="71" y="37"/>
                  </a:cubicBezTo>
                  <a:cubicBezTo>
                    <a:pt x="71" y="38"/>
                    <a:pt x="72" y="38"/>
                    <a:pt x="72" y="39"/>
                  </a:cubicBezTo>
                  <a:cubicBezTo>
                    <a:pt x="73" y="39"/>
                    <a:pt x="73" y="39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1"/>
                    <a:pt x="75" y="41"/>
                    <a:pt x="76" y="41"/>
                  </a:cubicBezTo>
                  <a:cubicBezTo>
                    <a:pt x="76" y="42"/>
                    <a:pt x="77" y="43"/>
                    <a:pt x="77" y="43"/>
                  </a:cubicBezTo>
                  <a:cubicBezTo>
                    <a:pt x="78" y="45"/>
                    <a:pt x="79" y="46"/>
                    <a:pt x="78" y="48"/>
                  </a:cubicBezTo>
                  <a:cubicBezTo>
                    <a:pt x="78" y="49"/>
                    <a:pt x="78" y="50"/>
                    <a:pt x="78" y="51"/>
                  </a:cubicBezTo>
                  <a:cubicBezTo>
                    <a:pt x="78" y="52"/>
                    <a:pt x="77" y="53"/>
                    <a:pt x="76" y="54"/>
                  </a:cubicBezTo>
                  <a:cubicBezTo>
                    <a:pt x="74" y="56"/>
                    <a:pt x="72" y="59"/>
                    <a:pt x="72" y="62"/>
                  </a:cubicBezTo>
                  <a:cubicBezTo>
                    <a:pt x="71" y="64"/>
                    <a:pt x="70" y="66"/>
                    <a:pt x="69" y="68"/>
                  </a:cubicBezTo>
                  <a:cubicBezTo>
                    <a:pt x="67" y="70"/>
                    <a:pt x="65" y="71"/>
                    <a:pt x="62" y="72"/>
                  </a:cubicBezTo>
                  <a:cubicBezTo>
                    <a:pt x="56" y="71"/>
                    <a:pt x="56" y="77"/>
                    <a:pt x="55" y="81"/>
                  </a:cubicBezTo>
                  <a:cubicBezTo>
                    <a:pt x="54" y="81"/>
                    <a:pt x="53" y="81"/>
                    <a:pt x="52" y="80"/>
                  </a:cubicBezTo>
                  <a:close/>
                </a:path>
              </a:pathLst>
            </a:custGeom>
            <a:solidFill>
              <a:srgbClr val="AD7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7" name="Freeform 96"/>
            <p:cNvSpPr/>
            <p:nvPr/>
          </p:nvSpPr>
          <p:spPr bwMode="auto">
            <a:xfrm>
              <a:off x="6685" y="4112"/>
              <a:ext cx="93" cy="78"/>
            </a:xfrm>
            <a:custGeom>
              <a:avLst/>
              <a:gdLst>
                <a:gd name="T0" fmla="*/ 0 w 62"/>
                <a:gd name="T1" fmla="*/ 4 h 52"/>
                <a:gd name="T2" fmla="*/ 14 w 62"/>
                <a:gd name="T3" fmla="*/ 3 h 52"/>
                <a:gd name="T4" fmla="*/ 22 w 62"/>
                <a:gd name="T5" fmla="*/ 0 h 52"/>
                <a:gd name="T6" fmla="*/ 60 w 62"/>
                <a:gd name="T7" fmla="*/ 27 h 52"/>
                <a:gd name="T8" fmla="*/ 55 w 62"/>
                <a:gd name="T9" fmla="*/ 36 h 52"/>
                <a:gd name="T10" fmla="*/ 45 w 62"/>
                <a:gd name="T11" fmla="*/ 40 h 52"/>
                <a:gd name="T12" fmla="*/ 41 w 62"/>
                <a:gd name="T13" fmla="*/ 50 h 52"/>
                <a:gd name="T14" fmla="*/ 23 w 62"/>
                <a:gd name="T15" fmla="*/ 40 h 52"/>
                <a:gd name="T16" fmla="*/ 21 w 62"/>
                <a:gd name="T17" fmla="*/ 37 h 52"/>
                <a:gd name="T18" fmla="*/ 3 w 62"/>
                <a:gd name="T19" fmla="*/ 12 h 52"/>
                <a:gd name="T20" fmla="*/ 0 w 62"/>
                <a:gd name="T21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2">
                  <a:moveTo>
                    <a:pt x="0" y="4"/>
                  </a:moveTo>
                  <a:cubicBezTo>
                    <a:pt x="5" y="6"/>
                    <a:pt x="10" y="5"/>
                    <a:pt x="14" y="3"/>
                  </a:cubicBezTo>
                  <a:cubicBezTo>
                    <a:pt x="16" y="1"/>
                    <a:pt x="19" y="0"/>
                    <a:pt x="22" y="0"/>
                  </a:cubicBezTo>
                  <a:cubicBezTo>
                    <a:pt x="36" y="0"/>
                    <a:pt x="56" y="12"/>
                    <a:pt x="60" y="27"/>
                  </a:cubicBezTo>
                  <a:cubicBezTo>
                    <a:pt x="62" y="33"/>
                    <a:pt x="61" y="35"/>
                    <a:pt x="55" y="36"/>
                  </a:cubicBezTo>
                  <a:cubicBezTo>
                    <a:pt x="51" y="37"/>
                    <a:pt x="47" y="37"/>
                    <a:pt x="45" y="40"/>
                  </a:cubicBezTo>
                  <a:cubicBezTo>
                    <a:pt x="42" y="43"/>
                    <a:pt x="45" y="48"/>
                    <a:pt x="41" y="50"/>
                  </a:cubicBezTo>
                  <a:cubicBezTo>
                    <a:pt x="33" y="52"/>
                    <a:pt x="29" y="43"/>
                    <a:pt x="23" y="40"/>
                  </a:cubicBezTo>
                  <a:cubicBezTo>
                    <a:pt x="23" y="39"/>
                    <a:pt x="22" y="38"/>
                    <a:pt x="21" y="37"/>
                  </a:cubicBezTo>
                  <a:cubicBezTo>
                    <a:pt x="14" y="29"/>
                    <a:pt x="7" y="21"/>
                    <a:pt x="3" y="12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8" name="Freeform 97"/>
            <p:cNvSpPr/>
            <p:nvPr/>
          </p:nvSpPr>
          <p:spPr bwMode="auto">
            <a:xfrm>
              <a:off x="6512" y="681"/>
              <a:ext cx="102" cy="178"/>
            </a:xfrm>
            <a:custGeom>
              <a:avLst/>
              <a:gdLst>
                <a:gd name="T0" fmla="*/ 4 w 68"/>
                <a:gd name="T1" fmla="*/ 0 h 119"/>
                <a:gd name="T2" fmla="*/ 12 w 68"/>
                <a:gd name="T3" fmla="*/ 49 h 119"/>
                <a:gd name="T4" fmla="*/ 23 w 68"/>
                <a:gd name="T5" fmla="*/ 69 h 119"/>
                <a:gd name="T6" fmla="*/ 34 w 68"/>
                <a:gd name="T7" fmla="*/ 81 h 119"/>
                <a:gd name="T8" fmla="*/ 50 w 68"/>
                <a:gd name="T9" fmla="*/ 95 h 119"/>
                <a:gd name="T10" fmla="*/ 65 w 68"/>
                <a:gd name="T11" fmla="*/ 108 h 119"/>
                <a:gd name="T12" fmla="*/ 65 w 68"/>
                <a:gd name="T13" fmla="*/ 118 h 119"/>
                <a:gd name="T14" fmla="*/ 54 w 68"/>
                <a:gd name="T15" fmla="*/ 116 h 119"/>
                <a:gd name="T16" fmla="*/ 19 w 68"/>
                <a:gd name="T17" fmla="*/ 106 h 119"/>
                <a:gd name="T18" fmla="*/ 12 w 68"/>
                <a:gd name="T19" fmla="*/ 99 h 119"/>
                <a:gd name="T20" fmla="*/ 3 w 68"/>
                <a:gd name="T21" fmla="*/ 72 h 119"/>
                <a:gd name="T22" fmla="*/ 4 w 68"/>
                <a:gd name="T23" fmla="*/ 31 h 119"/>
                <a:gd name="T24" fmla="*/ 3 w 68"/>
                <a:gd name="T25" fmla="*/ 18 h 119"/>
                <a:gd name="T26" fmla="*/ 4 w 68"/>
                <a:gd name="T2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19">
                  <a:moveTo>
                    <a:pt x="4" y="0"/>
                  </a:moveTo>
                  <a:cubicBezTo>
                    <a:pt x="6" y="17"/>
                    <a:pt x="9" y="33"/>
                    <a:pt x="12" y="49"/>
                  </a:cubicBezTo>
                  <a:cubicBezTo>
                    <a:pt x="14" y="57"/>
                    <a:pt x="17" y="63"/>
                    <a:pt x="23" y="69"/>
                  </a:cubicBezTo>
                  <a:cubicBezTo>
                    <a:pt x="30" y="70"/>
                    <a:pt x="32" y="76"/>
                    <a:pt x="34" y="81"/>
                  </a:cubicBezTo>
                  <a:cubicBezTo>
                    <a:pt x="38" y="88"/>
                    <a:pt x="42" y="93"/>
                    <a:pt x="50" y="95"/>
                  </a:cubicBezTo>
                  <a:cubicBezTo>
                    <a:pt x="57" y="96"/>
                    <a:pt x="61" y="102"/>
                    <a:pt x="65" y="108"/>
                  </a:cubicBezTo>
                  <a:cubicBezTo>
                    <a:pt x="67" y="111"/>
                    <a:pt x="68" y="115"/>
                    <a:pt x="65" y="118"/>
                  </a:cubicBezTo>
                  <a:cubicBezTo>
                    <a:pt x="61" y="119"/>
                    <a:pt x="58" y="117"/>
                    <a:pt x="54" y="116"/>
                  </a:cubicBezTo>
                  <a:cubicBezTo>
                    <a:pt x="43" y="112"/>
                    <a:pt x="31" y="108"/>
                    <a:pt x="19" y="106"/>
                  </a:cubicBezTo>
                  <a:cubicBezTo>
                    <a:pt x="15" y="105"/>
                    <a:pt x="11" y="104"/>
                    <a:pt x="12" y="99"/>
                  </a:cubicBezTo>
                  <a:cubicBezTo>
                    <a:pt x="7" y="91"/>
                    <a:pt x="4" y="82"/>
                    <a:pt x="3" y="72"/>
                  </a:cubicBezTo>
                  <a:cubicBezTo>
                    <a:pt x="3" y="59"/>
                    <a:pt x="0" y="45"/>
                    <a:pt x="4" y="31"/>
                  </a:cubicBezTo>
                  <a:cubicBezTo>
                    <a:pt x="5" y="27"/>
                    <a:pt x="3" y="23"/>
                    <a:pt x="3" y="18"/>
                  </a:cubicBezTo>
                  <a:cubicBezTo>
                    <a:pt x="2" y="12"/>
                    <a:pt x="1" y="6"/>
                    <a:pt x="4" y="0"/>
                  </a:cubicBezTo>
                  <a:close/>
                </a:path>
              </a:pathLst>
            </a:custGeom>
            <a:solidFill>
              <a:srgbClr val="F2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9" name="Freeform 98"/>
            <p:cNvSpPr/>
            <p:nvPr/>
          </p:nvSpPr>
          <p:spPr bwMode="auto">
            <a:xfrm>
              <a:off x="7565" y="194"/>
              <a:ext cx="138" cy="148"/>
            </a:xfrm>
            <a:custGeom>
              <a:avLst/>
              <a:gdLst>
                <a:gd name="T0" fmla="*/ 5 w 92"/>
                <a:gd name="T1" fmla="*/ 63 h 99"/>
                <a:gd name="T2" fmla="*/ 7 w 92"/>
                <a:gd name="T3" fmla="*/ 63 h 99"/>
                <a:gd name="T4" fmla="*/ 55 w 92"/>
                <a:gd name="T5" fmla="*/ 16 h 99"/>
                <a:gd name="T6" fmla="*/ 57 w 92"/>
                <a:gd name="T7" fmla="*/ 14 h 99"/>
                <a:gd name="T8" fmla="*/ 60 w 92"/>
                <a:gd name="T9" fmla="*/ 15 h 99"/>
                <a:gd name="T10" fmla="*/ 59 w 92"/>
                <a:gd name="T11" fmla="*/ 24 h 99"/>
                <a:gd name="T12" fmla="*/ 40 w 92"/>
                <a:gd name="T13" fmla="*/ 46 h 99"/>
                <a:gd name="T14" fmla="*/ 67 w 92"/>
                <a:gd name="T15" fmla="*/ 13 h 99"/>
                <a:gd name="T16" fmla="*/ 74 w 92"/>
                <a:gd name="T17" fmla="*/ 6 h 99"/>
                <a:gd name="T18" fmla="*/ 90 w 92"/>
                <a:gd name="T19" fmla="*/ 3 h 99"/>
                <a:gd name="T20" fmla="*/ 85 w 92"/>
                <a:gd name="T21" fmla="*/ 15 h 99"/>
                <a:gd name="T22" fmla="*/ 55 w 92"/>
                <a:gd name="T23" fmla="*/ 51 h 99"/>
                <a:gd name="T24" fmla="*/ 56 w 92"/>
                <a:gd name="T25" fmla="*/ 53 h 99"/>
                <a:gd name="T26" fmla="*/ 59 w 92"/>
                <a:gd name="T27" fmla="*/ 59 h 99"/>
                <a:gd name="T28" fmla="*/ 36 w 92"/>
                <a:gd name="T29" fmla="*/ 77 h 99"/>
                <a:gd name="T30" fmla="*/ 20 w 92"/>
                <a:gd name="T31" fmla="*/ 90 h 99"/>
                <a:gd name="T32" fmla="*/ 8 w 92"/>
                <a:gd name="T33" fmla="*/ 98 h 99"/>
                <a:gd name="T34" fmla="*/ 4 w 92"/>
                <a:gd name="T35" fmla="*/ 97 h 99"/>
                <a:gd name="T36" fmla="*/ 1 w 92"/>
                <a:gd name="T37" fmla="*/ 71 h 99"/>
                <a:gd name="T38" fmla="*/ 5 w 92"/>
                <a:gd name="T39" fmla="*/ 6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99">
                  <a:moveTo>
                    <a:pt x="5" y="63"/>
                  </a:moveTo>
                  <a:cubicBezTo>
                    <a:pt x="5" y="63"/>
                    <a:pt x="6" y="63"/>
                    <a:pt x="7" y="63"/>
                  </a:cubicBezTo>
                  <a:cubicBezTo>
                    <a:pt x="24" y="48"/>
                    <a:pt x="39" y="32"/>
                    <a:pt x="55" y="16"/>
                  </a:cubicBezTo>
                  <a:cubicBezTo>
                    <a:pt x="56" y="15"/>
                    <a:pt x="56" y="15"/>
                    <a:pt x="57" y="14"/>
                  </a:cubicBezTo>
                  <a:cubicBezTo>
                    <a:pt x="58" y="14"/>
                    <a:pt x="59" y="14"/>
                    <a:pt x="60" y="15"/>
                  </a:cubicBezTo>
                  <a:cubicBezTo>
                    <a:pt x="64" y="18"/>
                    <a:pt x="61" y="21"/>
                    <a:pt x="59" y="24"/>
                  </a:cubicBezTo>
                  <a:cubicBezTo>
                    <a:pt x="52" y="32"/>
                    <a:pt x="45" y="40"/>
                    <a:pt x="40" y="46"/>
                  </a:cubicBezTo>
                  <a:cubicBezTo>
                    <a:pt x="47" y="36"/>
                    <a:pt x="59" y="26"/>
                    <a:pt x="67" y="13"/>
                  </a:cubicBezTo>
                  <a:cubicBezTo>
                    <a:pt x="68" y="10"/>
                    <a:pt x="71" y="7"/>
                    <a:pt x="74" y="6"/>
                  </a:cubicBezTo>
                  <a:cubicBezTo>
                    <a:pt x="80" y="7"/>
                    <a:pt x="84" y="0"/>
                    <a:pt x="90" y="3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3" y="25"/>
                    <a:pt x="65" y="39"/>
                    <a:pt x="55" y="51"/>
                  </a:cubicBezTo>
                  <a:cubicBezTo>
                    <a:pt x="54" y="52"/>
                    <a:pt x="56" y="52"/>
                    <a:pt x="56" y="53"/>
                  </a:cubicBezTo>
                  <a:cubicBezTo>
                    <a:pt x="59" y="54"/>
                    <a:pt x="58" y="57"/>
                    <a:pt x="59" y="59"/>
                  </a:cubicBezTo>
                  <a:cubicBezTo>
                    <a:pt x="52" y="67"/>
                    <a:pt x="44" y="72"/>
                    <a:pt x="36" y="77"/>
                  </a:cubicBezTo>
                  <a:cubicBezTo>
                    <a:pt x="30" y="81"/>
                    <a:pt x="24" y="84"/>
                    <a:pt x="20" y="90"/>
                  </a:cubicBezTo>
                  <a:cubicBezTo>
                    <a:pt x="16" y="93"/>
                    <a:pt x="11" y="95"/>
                    <a:pt x="8" y="98"/>
                  </a:cubicBezTo>
                  <a:cubicBezTo>
                    <a:pt x="6" y="99"/>
                    <a:pt x="5" y="98"/>
                    <a:pt x="4" y="97"/>
                  </a:cubicBezTo>
                  <a:cubicBezTo>
                    <a:pt x="1" y="88"/>
                    <a:pt x="0" y="80"/>
                    <a:pt x="1" y="71"/>
                  </a:cubicBezTo>
                  <a:cubicBezTo>
                    <a:pt x="1" y="68"/>
                    <a:pt x="2" y="65"/>
                    <a:pt x="5" y="63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0" name="Freeform 99"/>
            <p:cNvSpPr/>
            <p:nvPr/>
          </p:nvSpPr>
          <p:spPr bwMode="auto">
            <a:xfrm>
              <a:off x="6248" y="2034"/>
              <a:ext cx="266" cy="144"/>
            </a:xfrm>
            <a:custGeom>
              <a:avLst/>
              <a:gdLst>
                <a:gd name="T0" fmla="*/ 11 w 177"/>
                <a:gd name="T1" fmla="*/ 84 h 96"/>
                <a:gd name="T2" fmla="*/ 24 w 177"/>
                <a:gd name="T3" fmla="*/ 81 h 96"/>
                <a:gd name="T4" fmla="*/ 78 w 177"/>
                <a:gd name="T5" fmla="*/ 54 h 96"/>
                <a:gd name="T6" fmla="*/ 89 w 177"/>
                <a:gd name="T7" fmla="*/ 49 h 96"/>
                <a:gd name="T8" fmla="*/ 132 w 177"/>
                <a:gd name="T9" fmla="*/ 27 h 96"/>
                <a:gd name="T10" fmla="*/ 165 w 177"/>
                <a:gd name="T11" fmla="*/ 6 h 96"/>
                <a:gd name="T12" fmla="*/ 169 w 177"/>
                <a:gd name="T13" fmla="*/ 2 h 96"/>
                <a:gd name="T14" fmla="*/ 177 w 177"/>
                <a:gd name="T15" fmla="*/ 7 h 96"/>
                <a:gd name="T16" fmla="*/ 171 w 177"/>
                <a:gd name="T17" fmla="*/ 11 h 96"/>
                <a:gd name="T18" fmla="*/ 85 w 177"/>
                <a:gd name="T19" fmla="*/ 60 h 96"/>
                <a:gd name="T20" fmla="*/ 30 w 177"/>
                <a:gd name="T21" fmla="*/ 88 h 96"/>
                <a:gd name="T22" fmla="*/ 19 w 177"/>
                <a:gd name="T23" fmla="*/ 92 h 96"/>
                <a:gd name="T24" fmla="*/ 8 w 177"/>
                <a:gd name="T25" fmla="*/ 96 h 96"/>
                <a:gd name="T26" fmla="*/ 0 w 177"/>
                <a:gd name="T27" fmla="*/ 92 h 96"/>
                <a:gd name="T28" fmla="*/ 0 w 177"/>
                <a:gd name="T29" fmla="*/ 89 h 96"/>
                <a:gd name="T30" fmla="*/ 11 w 177"/>
                <a:gd name="T31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7" h="96">
                  <a:moveTo>
                    <a:pt x="11" y="84"/>
                  </a:moveTo>
                  <a:cubicBezTo>
                    <a:pt x="16" y="84"/>
                    <a:pt x="20" y="83"/>
                    <a:pt x="24" y="81"/>
                  </a:cubicBezTo>
                  <a:cubicBezTo>
                    <a:pt x="42" y="72"/>
                    <a:pt x="61" y="65"/>
                    <a:pt x="78" y="54"/>
                  </a:cubicBezTo>
                  <a:cubicBezTo>
                    <a:pt x="81" y="52"/>
                    <a:pt x="85" y="51"/>
                    <a:pt x="89" y="49"/>
                  </a:cubicBezTo>
                  <a:cubicBezTo>
                    <a:pt x="104" y="44"/>
                    <a:pt x="118" y="35"/>
                    <a:pt x="132" y="27"/>
                  </a:cubicBezTo>
                  <a:cubicBezTo>
                    <a:pt x="144" y="21"/>
                    <a:pt x="154" y="13"/>
                    <a:pt x="165" y="6"/>
                  </a:cubicBezTo>
                  <a:cubicBezTo>
                    <a:pt x="166" y="5"/>
                    <a:pt x="167" y="3"/>
                    <a:pt x="169" y="2"/>
                  </a:cubicBezTo>
                  <a:cubicBezTo>
                    <a:pt x="174" y="0"/>
                    <a:pt x="176" y="3"/>
                    <a:pt x="177" y="7"/>
                  </a:cubicBezTo>
                  <a:cubicBezTo>
                    <a:pt x="177" y="12"/>
                    <a:pt x="173" y="11"/>
                    <a:pt x="171" y="11"/>
                  </a:cubicBezTo>
                  <a:cubicBezTo>
                    <a:pt x="144" y="30"/>
                    <a:pt x="115" y="47"/>
                    <a:pt x="85" y="60"/>
                  </a:cubicBezTo>
                  <a:cubicBezTo>
                    <a:pt x="66" y="69"/>
                    <a:pt x="48" y="79"/>
                    <a:pt x="30" y="88"/>
                  </a:cubicBezTo>
                  <a:cubicBezTo>
                    <a:pt x="27" y="90"/>
                    <a:pt x="23" y="92"/>
                    <a:pt x="19" y="92"/>
                  </a:cubicBezTo>
                  <a:cubicBezTo>
                    <a:pt x="15" y="93"/>
                    <a:pt x="12" y="95"/>
                    <a:pt x="8" y="96"/>
                  </a:cubicBezTo>
                  <a:cubicBezTo>
                    <a:pt x="5" y="96"/>
                    <a:pt x="2" y="96"/>
                    <a:pt x="0" y="92"/>
                  </a:cubicBezTo>
                  <a:cubicBezTo>
                    <a:pt x="0" y="91"/>
                    <a:pt x="0" y="90"/>
                    <a:pt x="0" y="89"/>
                  </a:cubicBezTo>
                  <a:cubicBezTo>
                    <a:pt x="2" y="84"/>
                    <a:pt x="7" y="85"/>
                    <a:pt x="11" y="84"/>
                  </a:cubicBezTo>
                  <a:close/>
                </a:path>
              </a:pathLst>
            </a:custGeom>
            <a:solidFill>
              <a:srgbClr val="B47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1" name="Freeform 100"/>
            <p:cNvSpPr/>
            <p:nvPr/>
          </p:nvSpPr>
          <p:spPr bwMode="auto">
            <a:xfrm>
              <a:off x="6739" y="362"/>
              <a:ext cx="87" cy="110"/>
            </a:xfrm>
            <a:custGeom>
              <a:avLst/>
              <a:gdLst>
                <a:gd name="T0" fmla="*/ 28 w 58"/>
                <a:gd name="T1" fmla="*/ 3 h 74"/>
                <a:gd name="T2" fmla="*/ 50 w 58"/>
                <a:gd name="T3" fmla="*/ 5 h 74"/>
                <a:gd name="T4" fmla="*/ 53 w 58"/>
                <a:gd name="T5" fmla="*/ 7 h 74"/>
                <a:gd name="T6" fmla="*/ 51 w 58"/>
                <a:gd name="T7" fmla="*/ 20 h 74"/>
                <a:gd name="T8" fmla="*/ 48 w 58"/>
                <a:gd name="T9" fmla="*/ 28 h 74"/>
                <a:gd name="T10" fmla="*/ 50 w 58"/>
                <a:gd name="T11" fmla="*/ 44 h 74"/>
                <a:gd name="T12" fmla="*/ 39 w 58"/>
                <a:gd name="T13" fmla="*/ 74 h 74"/>
                <a:gd name="T14" fmla="*/ 21 w 58"/>
                <a:gd name="T15" fmla="*/ 61 h 74"/>
                <a:gd name="T16" fmla="*/ 4 w 58"/>
                <a:gd name="T17" fmla="*/ 50 h 74"/>
                <a:gd name="T18" fmla="*/ 1 w 58"/>
                <a:gd name="T19" fmla="*/ 49 h 74"/>
                <a:gd name="T20" fmla="*/ 2 w 58"/>
                <a:gd name="T21" fmla="*/ 46 h 74"/>
                <a:gd name="T22" fmla="*/ 17 w 58"/>
                <a:gd name="T23" fmla="*/ 43 h 74"/>
                <a:gd name="T24" fmla="*/ 19 w 58"/>
                <a:gd name="T25" fmla="*/ 25 h 74"/>
                <a:gd name="T26" fmla="*/ 12 w 58"/>
                <a:gd name="T27" fmla="*/ 11 h 74"/>
                <a:gd name="T28" fmla="*/ 25 w 58"/>
                <a:gd name="T29" fmla="*/ 4 h 74"/>
                <a:gd name="T30" fmla="*/ 28 w 58"/>
                <a:gd name="T3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4">
                  <a:moveTo>
                    <a:pt x="28" y="3"/>
                  </a:moveTo>
                  <a:cubicBezTo>
                    <a:pt x="35" y="0"/>
                    <a:pt x="43" y="1"/>
                    <a:pt x="50" y="5"/>
                  </a:cubicBezTo>
                  <a:cubicBezTo>
                    <a:pt x="51" y="6"/>
                    <a:pt x="52" y="6"/>
                    <a:pt x="53" y="7"/>
                  </a:cubicBezTo>
                  <a:cubicBezTo>
                    <a:pt x="58" y="12"/>
                    <a:pt x="57" y="17"/>
                    <a:pt x="51" y="20"/>
                  </a:cubicBezTo>
                  <a:cubicBezTo>
                    <a:pt x="45" y="23"/>
                    <a:pt x="44" y="24"/>
                    <a:pt x="48" y="28"/>
                  </a:cubicBezTo>
                  <a:cubicBezTo>
                    <a:pt x="54" y="34"/>
                    <a:pt x="52" y="38"/>
                    <a:pt x="50" y="44"/>
                  </a:cubicBezTo>
                  <a:cubicBezTo>
                    <a:pt x="45" y="53"/>
                    <a:pt x="39" y="63"/>
                    <a:pt x="39" y="74"/>
                  </a:cubicBezTo>
                  <a:cubicBezTo>
                    <a:pt x="32" y="72"/>
                    <a:pt x="26" y="67"/>
                    <a:pt x="21" y="61"/>
                  </a:cubicBezTo>
                  <a:cubicBezTo>
                    <a:pt x="17" y="55"/>
                    <a:pt x="12" y="51"/>
                    <a:pt x="4" y="50"/>
                  </a:cubicBezTo>
                  <a:cubicBezTo>
                    <a:pt x="3" y="50"/>
                    <a:pt x="2" y="49"/>
                    <a:pt x="1" y="49"/>
                  </a:cubicBezTo>
                  <a:cubicBezTo>
                    <a:pt x="0" y="48"/>
                    <a:pt x="1" y="47"/>
                    <a:pt x="2" y="46"/>
                  </a:cubicBezTo>
                  <a:cubicBezTo>
                    <a:pt x="7" y="46"/>
                    <a:pt x="13" y="47"/>
                    <a:pt x="17" y="43"/>
                  </a:cubicBezTo>
                  <a:cubicBezTo>
                    <a:pt x="23" y="39"/>
                    <a:pt x="24" y="29"/>
                    <a:pt x="19" y="25"/>
                  </a:cubicBezTo>
                  <a:cubicBezTo>
                    <a:pt x="14" y="22"/>
                    <a:pt x="10" y="17"/>
                    <a:pt x="12" y="11"/>
                  </a:cubicBezTo>
                  <a:cubicBezTo>
                    <a:pt x="14" y="4"/>
                    <a:pt x="20" y="4"/>
                    <a:pt x="25" y="4"/>
                  </a:cubicBezTo>
                  <a:cubicBezTo>
                    <a:pt x="26" y="4"/>
                    <a:pt x="27" y="4"/>
                    <a:pt x="28" y="3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2" name="Freeform 101"/>
            <p:cNvSpPr/>
            <p:nvPr/>
          </p:nvSpPr>
          <p:spPr bwMode="auto">
            <a:xfrm>
              <a:off x="7735" y="1749"/>
              <a:ext cx="198" cy="141"/>
            </a:xfrm>
            <a:custGeom>
              <a:avLst/>
              <a:gdLst>
                <a:gd name="T0" fmla="*/ 11 w 132"/>
                <a:gd name="T1" fmla="*/ 67 h 94"/>
                <a:gd name="T2" fmla="*/ 35 w 132"/>
                <a:gd name="T3" fmla="*/ 59 h 94"/>
                <a:gd name="T4" fmla="*/ 43 w 132"/>
                <a:gd name="T5" fmla="*/ 55 h 94"/>
                <a:gd name="T6" fmla="*/ 64 w 132"/>
                <a:gd name="T7" fmla="*/ 48 h 94"/>
                <a:gd name="T8" fmla="*/ 79 w 132"/>
                <a:gd name="T9" fmla="*/ 50 h 94"/>
                <a:gd name="T10" fmla="*/ 86 w 132"/>
                <a:gd name="T11" fmla="*/ 50 h 94"/>
                <a:gd name="T12" fmla="*/ 101 w 132"/>
                <a:gd name="T13" fmla="*/ 38 h 94"/>
                <a:gd name="T14" fmla="*/ 104 w 132"/>
                <a:gd name="T15" fmla="*/ 34 h 94"/>
                <a:gd name="T16" fmla="*/ 123 w 132"/>
                <a:gd name="T17" fmla="*/ 9 h 94"/>
                <a:gd name="T18" fmla="*/ 132 w 132"/>
                <a:gd name="T19" fmla="*/ 4 h 94"/>
                <a:gd name="T20" fmla="*/ 132 w 132"/>
                <a:gd name="T21" fmla="*/ 9 h 94"/>
                <a:gd name="T22" fmla="*/ 109 w 132"/>
                <a:gd name="T23" fmla="*/ 49 h 94"/>
                <a:gd name="T24" fmla="*/ 86 w 132"/>
                <a:gd name="T25" fmla="*/ 65 h 94"/>
                <a:gd name="T26" fmla="*/ 74 w 132"/>
                <a:gd name="T27" fmla="*/ 71 h 94"/>
                <a:gd name="T28" fmla="*/ 64 w 132"/>
                <a:gd name="T29" fmla="*/ 67 h 94"/>
                <a:gd name="T30" fmla="*/ 54 w 132"/>
                <a:gd name="T31" fmla="*/ 66 h 94"/>
                <a:gd name="T32" fmla="*/ 25 w 132"/>
                <a:gd name="T33" fmla="*/ 87 h 94"/>
                <a:gd name="T34" fmla="*/ 11 w 132"/>
                <a:gd name="T35" fmla="*/ 93 h 94"/>
                <a:gd name="T36" fmla="*/ 2 w 132"/>
                <a:gd name="T37" fmla="*/ 91 h 94"/>
                <a:gd name="T38" fmla="*/ 3 w 132"/>
                <a:gd name="T39" fmla="*/ 82 h 94"/>
                <a:gd name="T40" fmla="*/ 9 w 132"/>
                <a:gd name="T41" fmla="*/ 70 h 94"/>
                <a:gd name="T42" fmla="*/ 10 w 132"/>
                <a:gd name="T43" fmla="*/ 68 h 94"/>
                <a:gd name="T44" fmla="*/ 11 w 132"/>
                <a:gd name="T45" fmla="*/ 6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94">
                  <a:moveTo>
                    <a:pt x="11" y="67"/>
                  </a:moveTo>
                  <a:cubicBezTo>
                    <a:pt x="20" y="67"/>
                    <a:pt x="27" y="63"/>
                    <a:pt x="35" y="59"/>
                  </a:cubicBezTo>
                  <a:cubicBezTo>
                    <a:pt x="38" y="58"/>
                    <a:pt x="40" y="56"/>
                    <a:pt x="43" y="55"/>
                  </a:cubicBezTo>
                  <a:cubicBezTo>
                    <a:pt x="50" y="53"/>
                    <a:pt x="57" y="51"/>
                    <a:pt x="64" y="48"/>
                  </a:cubicBezTo>
                  <a:cubicBezTo>
                    <a:pt x="69" y="45"/>
                    <a:pt x="75" y="47"/>
                    <a:pt x="79" y="50"/>
                  </a:cubicBezTo>
                  <a:cubicBezTo>
                    <a:pt x="82" y="53"/>
                    <a:pt x="83" y="52"/>
                    <a:pt x="86" y="50"/>
                  </a:cubicBezTo>
                  <a:cubicBezTo>
                    <a:pt x="92" y="47"/>
                    <a:pt x="97" y="43"/>
                    <a:pt x="101" y="38"/>
                  </a:cubicBezTo>
                  <a:cubicBezTo>
                    <a:pt x="102" y="37"/>
                    <a:pt x="103" y="35"/>
                    <a:pt x="104" y="34"/>
                  </a:cubicBezTo>
                  <a:cubicBezTo>
                    <a:pt x="118" y="31"/>
                    <a:pt x="118" y="19"/>
                    <a:pt x="123" y="9"/>
                  </a:cubicBezTo>
                  <a:cubicBezTo>
                    <a:pt x="125" y="6"/>
                    <a:pt x="125" y="0"/>
                    <a:pt x="132" y="4"/>
                  </a:cubicBezTo>
                  <a:cubicBezTo>
                    <a:pt x="132" y="5"/>
                    <a:pt x="132" y="7"/>
                    <a:pt x="132" y="9"/>
                  </a:cubicBezTo>
                  <a:cubicBezTo>
                    <a:pt x="130" y="26"/>
                    <a:pt x="123" y="40"/>
                    <a:pt x="109" y="49"/>
                  </a:cubicBezTo>
                  <a:cubicBezTo>
                    <a:pt x="101" y="55"/>
                    <a:pt x="93" y="60"/>
                    <a:pt x="86" y="65"/>
                  </a:cubicBezTo>
                  <a:cubicBezTo>
                    <a:pt x="82" y="68"/>
                    <a:pt x="79" y="70"/>
                    <a:pt x="74" y="71"/>
                  </a:cubicBezTo>
                  <a:cubicBezTo>
                    <a:pt x="70" y="73"/>
                    <a:pt x="65" y="72"/>
                    <a:pt x="64" y="67"/>
                  </a:cubicBezTo>
                  <a:cubicBezTo>
                    <a:pt x="61" y="60"/>
                    <a:pt x="56" y="63"/>
                    <a:pt x="54" y="66"/>
                  </a:cubicBezTo>
                  <a:cubicBezTo>
                    <a:pt x="45" y="74"/>
                    <a:pt x="34" y="79"/>
                    <a:pt x="25" y="87"/>
                  </a:cubicBezTo>
                  <a:cubicBezTo>
                    <a:pt x="21" y="90"/>
                    <a:pt x="16" y="92"/>
                    <a:pt x="11" y="93"/>
                  </a:cubicBezTo>
                  <a:cubicBezTo>
                    <a:pt x="7" y="94"/>
                    <a:pt x="4" y="94"/>
                    <a:pt x="2" y="91"/>
                  </a:cubicBezTo>
                  <a:cubicBezTo>
                    <a:pt x="0" y="88"/>
                    <a:pt x="0" y="84"/>
                    <a:pt x="3" y="82"/>
                  </a:cubicBezTo>
                  <a:cubicBezTo>
                    <a:pt x="6" y="78"/>
                    <a:pt x="8" y="75"/>
                    <a:pt x="9" y="70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7"/>
                    <a:pt x="11" y="67"/>
                    <a:pt x="11" y="67"/>
                  </a:cubicBezTo>
                  <a:close/>
                </a:path>
              </a:pathLst>
            </a:custGeom>
            <a:solidFill>
              <a:srgbClr val="E2B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3" name="Freeform 102"/>
            <p:cNvSpPr/>
            <p:nvPr/>
          </p:nvSpPr>
          <p:spPr bwMode="auto">
            <a:xfrm>
              <a:off x="6368" y="1950"/>
              <a:ext cx="149" cy="55"/>
            </a:xfrm>
            <a:custGeom>
              <a:avLst/>
              <a:gdLst>
                <a:gd name="T0" fmla="*/ 0 w 99"/>
                <a:gd name="T1" fmla="*/ 15 h 37"/>
                <a:gd name="T2" fmla="*/ 9 w 99"/>
                <a:gd name="T3" fmla="*/ 10 h 37"/>
                <a:gd name="T4" fmla="*/ 31 w 99"/>
                <a:gd name="T5" fmla="*/ 13 h 37"/>
                <a:gd name="T6" fmla="*/ 41 w 99"/>
                <a:gd name="T7" fmla="*/ 13 h 37"/>
                <a:gd name="T8" fmla="*/ 47 w 99"/>
                <a:gd name="T9" fmla="*/ 11 h 37"/>
                <a:gd name="T10" fmla="*/ 42 w 99"/>
                <a:gd name="T11" fmla="*/ 8 h 37"/>
                <a:gd name="T12" fmla="*/ 33 w 99"/>
                <a:gd name="T13" fmla="*/ 6 h 37"/>
                <a:gd name="T14" fmla="*/ 29 w 99"/>
                <a:gd name="T15" fmla="*/ 2 h 37"/>
                <a:gd name="T16" fmla="*/ 33 w 99"/>
                <a:gd name="T17" fmla="*/ 0 h 37"/>
                <a:gd name="T18" fmla="*/ 35 w 99"/>
                <a:gd name="T19" fmla="*/ 0 h 37"/>
                <a:gd name="T20" fmla="*/ 39 w 99"/>
                <a:gd name="T21" fmla="*/ 0 h 37"/>
                <a:gd name="T22" fmla="*/ 47 w 99"/>
                <a:gd name="T23" fmla="*/ 2 h 37"/>
                <a:gd name="T24" fmla="*/ 90 w 99"/>
                <a:gd name="T25" fmla="*/ 4 h 37"/>
                <a:gd name="T26" fmla="*/ 94 w 99"/>
                <a:gd name="T27" fmla="*/ 15 h 37"/>
                <a:gd name="T28" fmla="*/ 92 w 99"/>
                <a:gd name="T29" fmla="*/ 23 h 37"/>
                <a:gd name="T30" fmla="*/ 94 w 99"/>
                <a:gd name="T31" fmla="*/ 37 h 37"/>
                <a:gd name="T32" fmla="*/ 81 w 99"/>
                <a:gd name="T33" fmla="*/ 27 h 37"/>
                <a:gd name="T34" fmla="*/ 67 w 99"/>
                <a:gd name="T35" fmla="*/ 26 h 37"/>
                <a:gd name="T36" fmla="*/ 66 w 99"/>
                <a:gd name="T37" fmla="*/ 26 h 37"/>
                <a:gd name="T38" fmla="*/ 66 w 99"/>
                <a:gd name="T39" fmla="*/ 25 h 37"/>
                <a:gd name="T40" fmla="*/ 39 w 99"/>
                <a:gd name="T41" fmla="*/ 23 h 37"/>
                <a:gd name="T42" fmla="*/ 37 w 99"/>
                <a:gd name="T43" fmla="*/ 23 h 37"/>
                <a:gd name="T44" fmla="*/ 0 w 99"/>
                <a:gd name="T4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37">
                  <a:moveTo>
                    <a:pt x="0" y="15"/>
                  </a:moveTo>
                  <a:cubicBezTo>
                    <a:pt x="1" y="10"/>
                    <a:pt x="5" y="10"/>
                    <a:pt x="9" y="10"/>
                  </a:cubicBezTo>
                  <a:cubicBezTo>
                    <a:pt x="16" y="9"/>
                    <a:pt x="23" y="11"/>
                    <a:pt x="31" y="13"/>
                  </a:cubicBezTo>
                  <a:cubicBezTo>
                    <a:pt x="34" y="13"/>
                    <a:pt x="37" y="14"/>
                    <a:pt x="41" y="13"/>
                  </a:cubicBezTo>
                  <a:cubicBezTo>
                    <a:pt x="43" y="13"/>
                    <a:pt x="46" y="14"/>
                    <a:pt x="47" y="11"/>
                  </a:cubicBezTo>
                  <a:cubicBezTo>
                    <a:pt x="47" y="8"/>
                    <a:pt x="44" y="8"/>
                    <a:pt x="42" y="8"/>
                  </a:cubicBezTo>
                  <a:cubicBezTo>
                    <a:pt x="39" y="7"/>
                    <a:pt x="36" y="7"/>
                    <a:pt x="33" y="6"/>
                  </a:cubicBezTo>
                  <a:cubicBezTo>
                    <a:pt x="31" y="5"/>
                    <a:pt x="28" y="5"/>
                    <a:pt x="29" y="2"/>
                  </a:cubicBezTo>
                  <a:cubicBezTo>
                    <a:pt x="29" y="0"/>
                    <a:pt x="31" y="0"/>
                    <a:pt x="33" y="0"/>
                  </a:cubicBezTo>
                  <a:cubicBezTo>
                    <a:pt x="34" y="0"/>
                    <a:pt x="34" y="0"/>
                    <a:pt x="35" y="0"/>
                  </a:cubicBezTo>
                  <a:cubicBezTo>
                    <a:pt x="36" y="0"/>
                    <a:pt x="38" y="0"/>
                    <a:pt x="39" y="0"/>
                  </a:cubicBezTo>
                  <a:cubicBezTo>
                    <a:pt x="41" y="2"/>
                    <a:pt x="44" y="0"/>
                    <a:pt x="47" y="2"/>
                  </a:cubicBezTo>
                  <a:cubicBezTo>
                    <a:pt x="61" y="1"/>
                    <a:pt x="76" y="4"/>
                    <a:pt x="90" y="4"/>
                  </a:cubicBezTo>
                  <a:cubicBezTo>
                    <a:pt x="94" y="7"/>
                    <a:pt x="95" y="10"/>
                    <a:pt x="94" y="15"/>
                  </a:cubicBezTo>
                  <a:cubicBezTo>
                    <a:pt x="95" y="18"/>
                    <a:pt x="85" y="19"/>
                    <a:pt x="92" y="23"/>
                  </a:cubicBezTo>
                  <a:cubicBezTo>
                    <a:pt x="99" y="27"/>
                    <a:pt x="99" y="32"/>
                    <a:pt x="94" y="37"/>
                  </a:cubicBezTo>
                  <a:cubicBezTo>
                    <a:pt x="88" y="36"/>
                    <a:pt x="87" y="29"/>
                    <a:pt x="81" y="27"/>
                  </a:cubicBezTo>
                  <a:cubicBezTo>
                    <a:pt x="76" y="27"/>
                    <a:pt x="72" y="25"/>
                    <a:pt x="67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57" y="24"/>
                    <a:pt x="48" y="23"/>
                    <a:pt x="39" y="23"/>
                  </a:cubicBezTo>
                  <a:cubicBezTo>
                    <a:pt x="38" y="24"/>
                    <a:pt x="37" y="24"/>
                    <a:pt x="37" y="23"/>
                  </a:cubicBezTo>
                  <a:cubicBezTo>
                    <a:pt x="25" y="19"/>
                    <a:pt x="12" y="19"/>
                    <a:pt x="0" y="15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4" name="Freeform 103"/>
            <p:cNvSpPr/>
            <p:nvPr/>
          </p:nvSpPr>
          <p:spPr bwMode="auto">
            <a:xfrm>
              <a:off x="6470" y="1458"/>
              <a:ext cx="95" cy="94"/>
            </a:xfrm>
            <a:custGeom>
              <a:avLst/>
              <a:gdLst>
                <a:gd name="T0" fmla="*/ 46 w 63"/>
                <a:gd name="T1" fmla="*/ 6 h 63"/>
                <a:gd name="T2" fmla="*/ 40 w 63"/>
                <a:gd name="T3" fmla="*/ 5 h 63"/>
                <a:gd name="T4" fmla="*/ 54 w 63"/>
                <a:gd name="T5" fmla="*/ 36 h 63"/>
                <a:gd name="T6" fmla="*/ 62 w 63"/>
                <a:gd name="T7" fmla="*/ 57 h 63"/>
                <a:gd name="T8" fmla="*/ 57 w 63"/>
                <a:gd name="T9" fmla="*/ 63 h 63"/>
                <a:gd name="T10" fmla="*/ 36 w 63"/>
                <a:gd name="T11" fmla="*/ 50 h 63"/>
                <a:gd name="T12" fmla="*/ 21 w 63"/>
                <a:gd name="T13" fmla="*/ 34 h 63"/>
                <a:gd name="T14" fmla="*/ 7 w 63"/>
                <a:gd name="T15" fmla="*/ 26 h 63"/>
                <a:gd name="T16" fmla="*/ 1 w 63"/>
                <a:gd name="T17" fmla="*/ 17 h 63"/>
                <a:gd name="T18" fmla="*/ 9 w 63"/>
                <a:gd name="T19" fmla="*/ 12 h 63"/>
                <a:gd name="T20" fmla="*/ 25 w 63"/>
                <a:gd name="T21" fmla="*/ 4 h 63"/>
                <a:gd name="T22" fmla="*/ 36 w 63"/>
                <a:gd name="T23" fmla="*/ 0 h 63"/>
                <a:gd name="T24" fmla="*/ 46 w 6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63">
                  <a:moveTo>
                    <a:pt x="46" y="6"/>
                  </a:moveTo>
                  <a:cubicBezTo>
                    <a:pt x="44" y="5"/>
                    <a:pt x="43" y="5"/>
                    <a:pt x="40" y="5"/>
                  </a:cubicBezTo>
                  <a:cubicBezTo>
                    <a:pt x="44" y="16"/>
                    <a:pt x="49" y="26"/>
                    <a:pt x="54" y="36"/>
                  </a:cubicBezTo>
                  <a:cubicBezTo>
                    <a:pt x="58" y="42"/>
                    <a:pt x="60" y="50"/>
                    <a:pt x="62" y="57"/>
                  </a:cubicBezTo>
                  <a:cubicBezTo>
                    <a:pt x="63" y="62"/>
                    <a:pt x="61" y="63"/>
                    <a:pt x="57" y="63"/>
                  </a:cubicBezTo>
                  <a:cubicBezTo>
                    <a:pt x="49" y="60"/>
                    <a:pt x="42" y="55"/>
                    <a:pt x="36" y="50"/>
                  </a:cubicBezTo>
                  <a:cubicBezTo>
                    <a:pt x="34" y="41"/>
                    <a:pt x="27" y="38"/>
                    <a:pt x="21" y="34"/>
                  </a:cubicBezTo>
                  <a:cubicBezTo>
                    <a:pt x="16" y="31"/>
                    <a:pt x="12" y="28"/>
                    <a:pt x="7" y="26"/>
                  </a:cubicBezTo>
                  <a:cubicBezTo>
                    <a:pt x="3" y="24"/>
                    <a:pt x="0" y="21"/>
                    <a:pt x="1" y="17"/>
                  </a:cubicBezTo>
                  <a:cubicBezTo>
                    <a:pt x="1" y="12"/>
                    <a:pt x="6" y="13"/>
                    <a:pt x="9" y="12"/>
                  </a:cubicBezTo>
                  <a:cubicBezTo>
                    <a:pt x="15" y="10"/>
                    <a:pt x="21" y="10"/>
                    <a:pt x="25" y="4"/>
                  </a:cubicBezTo>
                  <a:cubicBezTo>
                    <a:pt x="27" y="0"/>
                    <a:pt x="32" y="1"/>
                    <a:pt x="36" y="0"/>
                  </a:cubicBezTo>
                  <a:cubicBezTo>
                    <a:pt x="40" y="1"/>
                    <a:pt x="43" y="2"/>
                    <a:pt x="46" y="6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5" name="Freeform 104"/>
            <p:cNvSpPr/>
            <p:nvPr/>
          </p:nvSpPr>
          <p:spPr bwMode="auto">
            <a:xfrm>
              <a:off x="5642" y="1290"/>
              <a:ext cx="164" cy="99"/>
            </a:xfrm>
            <a:custGeom>
              <a:avLst/>
              <a:gdLst>
                <a:gd name="T0" fmla="*/ 106 w 109"/>
                <a:gd name="T1" fmla="*/ 66 h 66"/>
                <a:gd name="T2" fmla="*/ 53 w 109"/>
                <a:gd name="T3" fmla="*/ 49 h 66"/>
                <a:gd name="T4" fmla="*/ 44 w 109"/>
                <a:gd name="T5" fmla="*/ 43 h 66"/>
                <a:gd name="T6" fmla="*/ 0 w 109"/>
                <a:gd name="T7" fmla="*/ 5 h 66"/>
                <a:gd name="T8" fmla="*/ 9 w 109"/>
                <a:gd name="T9" fmla="*/ 0 h 66"/>
                <a:gd name="T10" fmla="*/ 30 w 109"/>
                <a:gd name="T11" fmla="*/ 7 h 66"/>
                <a:gd name="T12" fmla="*/ 33 w 109"/>
                <a:gd name="T13" fmla="*/ 8 h 66"/>
                <a:gd name="T14" fmla="*/ 49 w 109"/>
                <a:gd name="T15" fmla="*/ 17 h 66"/>
                <a:gd name="T16" fmla="*/ 66 w 109"/>
                <a:gd name="T17" fmla="*/ 33 h 66"/>
                <a:gd name="T18" fmla="*/ 70 w 109"/>
                <a:gd name="T19" fmla="*/ 40 h 66"/>
                <a:gd name="T20" fmla="*/ 95 w 109"/>
                <a:gd name="T21" fmla="*/ 49 h 66"/>
                <a:gd name="T22" fmla="*/ 106 w 109"/>
                <a:gd name="T23" fmla="*/ 59 h 66"/>
                <a:gd name="T24" fmla="*/ 106 w 109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66">
                  <a:moveTo>
                    <a:pt x="106" y="66"/>
                  </a:moveTo>
                  <a:cubicBezTo>
                    <a:pt x="88" y="62"/>
                    <a:pt x="70" y="57"/>
                    <a:pt x="53" y="49"/>
                  </a:cubicBezTo>
                  <a:cubicBezTo>
                    <a:pt x="50" y="48"/>
                    <a:pt x="47" y="46"/>
                    <a:pt x="44" y="43"/>
                  </a:cubicBezTo>
                  <a:cubicBezTo>
                    <a:pt x="31" y="28"/>
                    <a:pt x="17" y="15"/>
                    <a:pt x="0" y="5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7" y="2"/>
                    <a:pt x="23" y="5"/>
                    <a:pt x="30" y="7"/>
                  </a:cubicBezTo>
                  <a:cubicBezTo>
                    <a:pt x="31" y="7"/>
                    <a:pt x="32" y="8"/>
                    <a:pt x="33" y="8"/>
                  </a:cubicBezTo>
                  <a:cubicBezTo>
                    <a:pt x="38" y="12"/>
                    <a:pt x="42" y="16"/>
                    <a:pt x="49" y="17"/>
                  </a:cubicBezTo>
                  <a:cubicBezTo>
                    <a:pt x="57" y="19"/>
                    <a:pt x="65" y="23"/>
                    <a:pt x="66" y="33"/>
                  </a:cubicBezTo>
                  <a:cubicBezTo>
                    <a:pt x="66" y="37"/>
                    <a:pt x="68" y="38"/>
                    <a:pt x="70" y="40"/>
                  </a:cubicBezTo>
                  <a:cubicBezTo>
                    <a:pt x="78" y="45"/>
                    <a:pt x="86" y="48"/>
                    <a:pt x="95" y="49"/>
                  </a:cubicBezTo>
                  <a:cubicBezTo>
                    <a:pt x="99" y="52"/>
                    <a:pt x="104" y="54"/>
                    <a:pt x="106" y="59"/>
                  </a:cubicBezTo>
                  <a:cubicBezTo>
                    <a:pt x="109" y="65"/>
                    <a:pt x="109" y="65"/>
                    <a:pt x="106" y="66"/>
                  </a:cubicBezTo>
                  <a:close/>
                </a:path>
              </a:pathLst>
            </a:custGeom>
            <a:solidFill>
              <a:srgbClr val="C59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6" name="Freeform 105"/>
            <p:cNvSpPr/>
            <p:nvPr/>
          </p:nvSpPr>
          <p:spPr bwMode="auto">
            <a:xfrm>
              <a:off x="6515" y="296"/>
              <a:ext cx="176" cy="90"/>
            </a:xfrm>
            <a:custGeom>
              <a:avLst/>
              <a:gdLst>
                <a:gd name="T0" fmla="*/ 85 w 117"/>
                <a:gd name="T1" fmla="*/ 41 h 60"/>
                <a:gd name="T2" fmla="*/ 113 w 117"/>
                <a:gd name="T3" fmla="*/ 53 h 60"/>
                <a:gd name="T4" fmla="*/ 117 w 117"/>
                <a:gd name="T5" fmla="*/ 56 h 60"/>
                <a:gd name="T6" fmla="*/ 112 w 117"/>
                <a:gd name="T7" fmla="*/ 59 h 60"/>
                <a:gd name="T8" fmla="*/ 90 w 117"/>
                <a:gd name="T9" fmla="*/ 53 h 60"/>
                <a:gd name="T10" fmla="*/ 82 w 117"/>
                <a:gd name="T11" fmla="*/ 52 h 60"/>
                <a:gd name="T12" fmla="*/ 80 w 117"/>
                <a:gd name="T13" fmla="*/ 51 h 60"/>
                <a:gd name="T14" fmla="*/ 77 w 117"/>
                <a:gd name="T15" fmla="*/ 51 h 60"/>
                <a:gd name="T16" fmla="*/ 75 w 117"/>
                <a:gd name="T17" fmla="*/ 50 h 60"/>
                <a:gd name="T18" fmla="*/ 72 w 117"/>
                <a:gd name="T19" fmla="*/ 48 h 60"/>
                <a:gd name="T20" fmla="*/ 57 w 117"/>
                <a:gd name="T21" fmla="*/ 38 h 60"/>
                <a:gd name="T22" fmla="*/ 55 w 117"/>
                <a:gd name="T23" fmla="*/ 36 h 60"/>
                <a:gd name="T24" fmla="*/ 51 w 117"/>
                <a:gd name="T25" fmla="*/ 35 h 60"/>
                <a:gd name="T26" fmla="*/ 2 w 117"/>
                <a:gd name="T27" fmla="*/ 9 h 60"/>
                <a:gd name="T28" fmla="*/ 0 w 117"/>
                <a:gd name="T29" fmla="*/ 5 h 60"/>
                <a:gd name="T30" fmla="*/ 9 w 117"/>
                <a:gd name="T31" fmla="*/ 4 h 60"/>
                <a:gd name="T32" fmla="*/ 23 w 117"/>
                <a:gd name="T33" fmla="*/ 11 h 60"/>
                <a:gd name="T34" fmla="*/ 38 w 117"/>
                <a:gd name="T35" fmla="*/ 13 h 60"/>
                <a:gd name="T36" fmla="*/ 53 w 117"/>
                <a:gd name="T37" fmla="*/ 15 h 60"/>
                <a:gd name="T38" fmla="*/ 63 w 117"/>
                <a:gd name="T39" fmla="*/ 18 h 60"/>
                <a:gd name="T40" fmla="*/ 85 w 117"/>
                <a:gd name="T41" fmla="*/ 22 h 60"/>
                <a:gd name="T42" fmla="*/ 94 w 117"/>
                <a:gd name="T43" fmla="*/ 24 h 60"/>
                <a:gd name="T44" fmla="*/ 95 w 117"/>
                <a:gd name="T45" fmla="*/ 25 h 60"/>
                <a:gd name="T46" fmla="*/ 94 w 117"/>
                <a:gd name="T47" fmla="*/ 26 h 60"/>
                <a:gd name="T48" fmla="*/ 94 w 117"/>
                <a:gd name="T49" fmla="*/ 26 h 60"/>
                <a:gd name="T50" fmla="*/ 92 w 117"/>
                <a:gd name="T51" fmla="*/ 30 h 60"/>
                <a:gd name="T52" fmla="*/ 86 w 117"/>
                <a:gd name="T53" fmla="*/ 33 h 60"/>
                <a:gd name="T54" fmla="*/ 77 w 117"/>
                <a:gd name="T55" fmla="*/ 32 h 60"/>
                <a:gd name="T56" fmla="*/ 81 w 117"/>
                <a:gd name="T57" fmla="*/ 37 h 60"/>
                <a:gd name="T58" fmla="*/ 83 w 117"/>
                <a:gd name="T59" fmla="*/ 40 h 60"/>
                <a:gd name="T60" fmla="*/ 85 w 117"/>
                <a:gd name="T61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60">
                  <a:moveTo>
                    <a:pt x="85" y="41"/>
                  </a:moveTo>
                  <a:cubicBezTo>
                    <a:pt x="94" y="47"/>
                    <a:pt x="102" y="54"/>
                    <a:pt x="113" y="53"/>
                  </a:cubicBezTo>
                  <a:cubicBezTo>
                    <a:pt x="115" y="53"/>
                    <a:pt x="117" y="54"/>
                    <a:pt x="117" y="56"/>
                  </a:cubicBezTo>
                  <a:cubicBezTo>
                    <a:pt x="117" y="60"/>
                    <a:pt x="114" y="58"/>
                    <a:pt x="112" y="59"/>
                  </a:cubicBezTo>
                  <a:cubicBezTo>
                    <a:pt x="104" y="59"/>
                    <a:pt x="98" y="55"/>
                    <a:pt x="90" y="53"/>
                  </a:cubicBezTo>
                  <a:cubicBezTo>
                    <a:pt x="87" y="54"/>
                    <a:pt x="85" y="54"/>
                    <a:pt x="82" y="52"/>
                  </a:cubicBezTo>
                  <a:cubicBezTo>
                    <a:pt x="81" y="52"/>
                    <a:pt x="80" y="52"/>
                    <a:pt x="80" y="51"/>
                  </a:cubicBezTo>
                  <a:cubicBezTo>
                    <a:pt x="79" y="51"/>
                    <a:pt x="78" y="51"/>
                    <a:pt x="77" y="51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49"/>
                    <a:pt x="73" y="49"/>
                    <a:pt x="72" y="48"/>
                  </a:cubicBezTo>
                  <a:cubicBezTo>
                    <a:pt x="67" y="45"/>
                    <a:pt x="61" y="43"/>
                    <a:pt x="57" y="38"/>
                  </a:cubicBezTo>
                  <a:cubicBezTo>
                    <a:pt x="56" y="38"/>
                    <a:pt x="56" y="37"/>
                    <a:pt x="55" y="36"/>
                  </a:cubicBezTo>
                  <a:cubicBezTo>
                    <a:pt x="54" y="35"/>
                    <a:pt x="52" y="35"/>
                    <a:pt x="51" y="35"/>
                  </a:cubicBezTo>
                  <a:cubicBezTo>
                    <a:pt x="32" y="31"/>
                    <a:pt x="15" y="23"/>
                    <a:pt x="2" y="9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3" y="0"/>
                    <a:pt x="5" y="0"/>
                    <a:pt x="9" y="4"/>
                  </a:cubicBezTo>
                  <a:cubicBezTo>
                    <a:pt x="13" y="7"/>
                    <a:pt x="18" y="9"/>
                    <a:pt x="23" y="11"/>
                  </a:cubicBezTo>
                  <a:cubicBezTo>
                    <a:pt x="28" y="13"/>
                    <a:pt x="33" y="14"/>
                    <a:pt x="38" y="13"/>
                  </a:cubicBezTo>
                  <a:cubicBezTo>
                    <a:pt x="43" y="12"/>
                    <a:pt x="48" y="13"/>
                    <a:pt x="53" y="15"/>
                  </a:cubicBezTo>
                  <a:cubicBezTo>
                    <a:pt x="56" y="16"/>
                    <a:pt x="60" y="17"/>
                    <a:pt x="63" y="18"/>
                  </a:cubicBezTo>
                  <a:cubicBezTo>
                    <a:pt x="71" y="19"/>
                    <a:pt x="78" y="18"/>
                    <a:pt x="85" y="22"/>
                  </a:cubicBezTo>
                  <a:cubicBezTo>
                    <a:pt x="89" y="19"/>
                    <a:pt x="92" y="20"/>
                    <a:pt x="94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6"/>
                    <a:pt x="94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7"/>
                    <a:pt x="93" y="29"/>
                    <a:pt x="92" y="30"/>
                  </a:cubicBezTo>
                  <a:cubicBezTo>
                    <a:pt x="91" y="33"/>
                    <a:pt x="90" y="35"/>
                    <a:pt x="86" y="33"/>
                  </a:cubicBezTo>
                  <a:cubicBezTo>
                    <a:pt x="83" y="31"/>
                    <a:pt x="80" y="32"/>
                    <a:pt x="77" y="32"/>
                  </a:cubicBezTo>
                  <a:cubicBezTo>
                    <a:pt x="75" y="36"/>
                    <a:pt x="79" y="35"/>
                    <a:pt x="81" y="37"/>
                  </a:cubicBezTo>
                  <a:cubicBezTo>
                    <a:pt x="82" y="37"/>
                    <a:pt x="82" y="38"/>
                    <a:pt x="83" y="40"/>
                  </a:cubicBezTo>
                  <a:cubicBezTo>
                    <a:pt x="84" y="40"/>
                    <a:pt x="84" y="41"/>
                    <a:pt x="85" y="41"/>
                  </a:cubicBezTo>
                  <a:close/>
                </a:path>
              </a:pathLst>
            </a:custGeom>
            <a:solidFill>
              <a:srgbClr val="924E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7" name="Freeform 106"/>
            <p:cNvSpPr/>
            <p:nvPr/>
          </p:nvSpPr>
          <p:spPr bwMode="auto">
            <a:xfrm>
              <a:off x="7682" y="1108"/>
              <a:ext cx="200" cy="149"/>
            </a:xfrm>
            <a:custGeom>
              <a:avLst/>
              <a:gdLst>
                <a:gd name="T0" fmla="*/ 9 w 133"/>
                <a:gd name="T1" fmla="*/ 29 h 99"/>
                <a:gd name="T2" fmla="*/ 9 w 133"/>
                <a:gd name="T3" fmla="*/ 60 h 99"/>
                <a:gd name="T4" fmla="*/ 24 w 133"/>
                <a:gd name="T5" fmla="*/ 76 h 99"/>
                <a:gd name="T6" fmla="*/ 40 w 133"/>
                <a:gd name="T7" fmla="*/ 83 h 99"/>
                <a:gd name="T8" fmla="*/ 58 w 133"/>
                <a:gd name="T9" fmla="*/ 77 h 99"/>
                <a:gd name="T10" fmla="*/ 81 w 133"/>
                <a:gd name="T11" fmla="*/ 58 h 99"/>
                <a:gd name="T12" fmla="*/ 101 w 133"/>
                <a:gd name="T13" fmla="*/ 37 h 99"/>
                <a:gd name="T14" fmla="*/ 108 w 133"/>
                <a:gd name="T15" fmla="*/ 26 h 99"/>
                <a:gd name="T16" fmla="*/ 127 w 133"/>
                <a:gd name="T17" fmla="*/ 0 h 99"/>
                <a:gd name="T18" fmla="*/ 129 w 133"/>
                <a:gd name="T19" fmla="*/ 2 h 99"/>
                <a:gd name="T20" fmla="*/ 130 w 133"/>
                <a:gd name="T21" fmla="*/ 15 h 99"/>
                <a:gd name="T22" fmla="*/ 118 w 133"/>
                <a:gd name="T23" fmla="*/ 41 h 99"/>
                <a:gd name="T24" fmla="*/ 83 w 133"/>
                <a:gd name="T25" fmla="*/ 67 h 99"/>
                <a:gd name="T26" fmla="*/ 66 w 133"/>
                <a:gd name="T27" fmla="*/ 83 h 99"/>
                <a:gd name="T28" fmla="*/ 41 w 133"/>
                <a:gd name="T29" fmla="*/ 93 h 99"/>
                <a:gd name="T30" fmla="*/ 16 w 133"/>
                <a:gd name="T31" fmla="*/ 80 h 99"/>
                <a:gd name="T32" fmla="*/ 3 w 133"/>
                <a:gd name="T33" fmla="*/ 56 h 99"/>
                <a:gd name="T34" fmla="*/ 1 w 133"/>
                <a:gd name="T35" fmla="*/ 35 h 99"/>
                <a:gd name="T36" fmla="*/ 6 w 133"/>
                <a:gd name="T37" fmla="*/ 24 h 99"/>
                <a:gd name="T38" fmla="*/ 24 w 133"/>
                <a:gd name="T39" fmla="*/ 19 h 99"/>
                <a:gd name="T40" fmla="*/ 40 w 133"/>
                <a:gd name="T41" fmla="*/ 15 h 99"/>
                <a:gd name="T42" fmla="*/ 51 w 133"/>
                <a:gd name="T43" fmla="*/ 13 h 99"/>
                <a:gd name="T44" fmla="*/ 55 w 133"/>
                <a:gd name="T45" fmla="*/ 15 h 99"/>
                <a:gd name="T46" fmla="*/ 55 w 133"/>
                <a:gd name="T47" fmla="*/ 16 h 99"/>
                <a:gd name="T48" fmla="*/ 30 w 133"/>
                <a:gd name="T49" fmla="*/ 24 h 99"/>
                <a:gd name="T50" fmla="*/ 23 w 133"/>
                <a:gd name="T51" fmla="*/ 25 h 99"/>
                <a:gd name="T52" fmla="*/ 9 w 133"/>
                <a:gd name="T53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99">
                  <a:moveTo>
                    <a:pt x="9" y="29"/>
                  </a:moveTo>
                  <a:cubicBezTo>
                    <a:pt x="6" y="40"/>
                    <a:pt x="6" y="50"/>
                    <a:pt x="9" y="60"/>
                  </a:cubicBezTo>
                  <a:cubicBezTo>
                    <a:pt x="11" y="68"/>
                    <a:pt x="16" y="73"/>
                    <a:pt x="24" y="76"/>
                  </a:cubicBezTo>
                  <a:cubicBezTo>
                    <a:pt x="29" y="78"/>
                    <a:pt x="35" y="81"/>
                    <a:pt x="40" y="83"/>
                  </a:cubicBezTo>
                  <a:cubicBezTo>
                    <a:pt x="48" y="87"/>
                    <a:pt x="54" y="85"/>
                    <a:pt x="58" y="77"/>
                  </a:cubicBezTo>
                  <a:cubicBezTo>
                    <a:pt x="63" y="68"/>
                    <a:pt x="70" y="62"/>
                    <a:pt x="81" y="58"/>
                  </a:cubicBezTo>
                  <a:cubicBezTo>
                    <a:pt x="90" y="54"/>
                    <a:pt x="99" y="48"/>
                    <a:pt x="101" y="37"/>
                  </a:cubicBezTo>
                  <a:cubicBezTo>
                    <a:pt x="102" y="32"/>
                    <a:pt x="105" y="29"/>
                    <a:pt x="108" y="26"/>
                  </a:cubicBezTo>
                  <a:cubicBezTo>
                    <a:pt x="115" y="18"/>
                    <a:pt x="121" y="9"/>
                    <a:pt x="127" y="0"/>
                  </a:cubicBezTo>
                  <a:cubicBezTo>
                    <a:pt x="127" y="1"/>
                    <a:pt x="128" y="1"/>
                    <a:pt x="129" y="2"/>
                  </a:cubicBezTo>
                  <a:cubicBezTo>
                    <a:pt x="133" y="6"/>
                    <a:pt x="132" y="10"/>
                    <a:pt x="130" y="15"/>
                  </a:cubicBezTo>
                  <a:cubicBezTo>
                    <a:pt x="125" y="23"/>
                    <a:pt x="122" y="32"/>
                    <a:pt x="118" y="41"/>
                  </a:cubicBezTo>
                  <a:cubicBezTo>
                    <a:pt x="110" y="54"/>
                    <a:pt x="99" y="63"/>
                    <a:pt x="83" y="67"/>
                  </a:cubicBezTo>
                  <a:cubicBezTo>
                    <a:pt x="75" y="69"/>
                    <a:pt x="70" y="75"/>
                    <a:pt x="66" y="83"/>
                  </a:cubicBezTo>
                  <a:cubicBezTo>
                    <a:pt x="61" y="96"/>
                    <a:pt x="54" y="99"/>
                    <a:pt x="41" y="93"/>
                  </a:cubicBezTo>
                  <a:cubicBezTo>
                    <a:pt x="32" y="89"/>
                    <a:pt x="24" y="85"/>
                    <a:pt x="16" y="80"/>
                  </a:cubicBezTo>
                  <a:cubicBezTo>
                    <a:pt x="7" y="75"/>
                    <a:pt x="3" y="66"/>
                    <a:pt x="3" y="56"/>
                  </a:cubicBezTo>
                  <a:cubicBezTo>
                    <a:pt x="3" y="49"/>
                    <a:pt x="3" y="42"/>
                    <a:pt x="1" y="35"/>
                  </a:cubicBezTo>
                  <a:cubicBezTo>
                    <a:pt x="0" y="30"/>
                    <a:pt x="3" y="27"/>
                    <a:pt x="6" y="24"/>
                  </a:cubicBezTo>
                  <a:cubicBezTo>
                    <a:pt x="12" y="21"/>
                    <a:pt x="18" y="20"/>
                    <a:pt x="24" y="19"/>
                  </a:cubicBezTo>
                  <a:cubicBezTo>
                    <a:pt x="29" y="18"/>
                    <a:pt x="35" y="17"/>
                    <a:pt x="40" y="15"/>
                  </a:cubicBezTo>
                  <a:cubicBezTo>
                    <a:pt x="44" y="14"/>
                    <a:pt x="47" y="13"/>
                    <a:pt x="51" y="13"/>
                  </a:cubicBezTo>
                  <a:cubicBezTo>
                    <a:pt x="52" y="13"/>
                    <a:pt x="54" y="14"/>
                    <a:pt x="55" y="15"/>
                  </a:cubicBezTo>
                  <a:cubicBezTo>
                    <a:pt x="55" y="15"/>
                    <a:pt x="55" y="15"/>
                    <a:pt x="55" y="16"/>
                  </a:cubicBezTo>
                  <a:cubicBezTo>
                    <a:pt x="48" y="21"/>
                    <a:pt x="39" y="24"/>
                    <a:pt x="30" y="24"/>
                  </a:cubicBezTo>
                  <a:cubicBezTo>
                    <a:pt x="27" y="23"/>
                    <a:pt x="25" y="24"/>
                    <a:pt x="23" y="25"/>
                  </a:cubicBezTo>
                  <a:cubicBezTo>
                    <a:pt x="19" y="31"/>
                    <a:pt x="15" y="32"/>
                    <a:pt x="9" y="29"/>
                  </a:cubicBezTo>
                  <a:close/>
                </a:path>
              </a:pathLst>
            </a:custGeom>
            <a:solidFill>
              <a:srgbClr val="EB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8" name="Freeform 107"/>
            <p:cNvSpPr/>
            <p:nvPr/>
          </p:nvSpPr>
          <p:spPr bwMode="auto">
            <a:xfrm>
              <a:off x="7831" y="2829"/>
              <a:ext cx="102" cy="231"/>
            </a:xfrm>
            <a:custGeom>
              <a:avLst/>
              <a:gdLst>
                <a:gd name="T0" fmla="*/ 31 w 68"/>
                <a:gd name="T1" fmla="*/ 140 h 154"/>
                <a:gd name="T2" fmla="*/ 20 w 68"/>
                <a:gd name="T3" fmla="*/ 150 h 154"/>
                <a:gd name="T4" fmla="*/ 8 w 68"/>
                <a:gd name="T5" fmla="*/ 150 h 154"/>
                <a:gd name="T6" fmla="*/ 8 w 68"/>
                <a:gd name="T7" fmla="*/ 147 h 154"/>
                <a:gd name="T8" fmla="*/ 10 w 68"/>
                <a:gd name="T9" fmla="*/ 143 h 154"/>
                <a:gd name="T10" fmla="*/ 19 w 68"/>
                <a:gd name="T11" fmla="*/ 137 h 154"/>
                <a:gd name="T12" fmla="*/ 26 w 68"/>
                <a:gd name="T13" fmla="*/ 133 h 154"/>
                <a:gd name="T14" fmla="*/ 9 w 68"/>
                <a:gd name="T15" fmla="*/ 137 h 154"/>
                <a:gd name="T16" fmla="*/ 2 w 68"/>
                <a:gd name="T17" fmla="*/ 129 h 154"/>
                <a:gd name="T18" fmla="*/ 13 w 68"/>
                <a:gd name="T19" fmla="*/ 115 h 154"/>
                <a:gd name="T20" fmla="*/ 42 w 68"/>
                <a:gd name="T21" fmla="*/ 83 h 154"/>
                <a:gd name="T22" fmla="*/ 43 w 68"/>
                <a:gd name="T23" fmla="*/ 69 h 154"/>
                <a:gd name="T24" fmla="*/ 37 w 68"/>
                <a:gd name="T25" fmla="*/ 46 h 154"/>
                <a:gd name="T26" fmla="*/ 46 w 68"/>
                <a:gd name="T27" fmla="*/ 22 h 154"/>
                <a:gd name="T28" fmla="*/ 60 w 68"/>
                <a:gd name="T29" fmla="*/ 5 h 154"/>
                <a:gd name="T30" fmla="*/ 68 w 68"/>
                <a:gd name="T31" fmla="*/ 0 h 154"/>
                <a:gd name="T32" fmla="*/ 68 w 68"/>
                <a:gd name="T33" fmla="*/ 11 h 154"/>
                <a:gd name="T34" fmla="*/ 57 w 68"/>
                <a:gd name="T35" fmla="*/ 29 h 154"/>
                <a:gd name="T36" fmla="*/ 50 w 68"/>
                <a:gd name="T37" fmla="*/ 59 h 154"/>
                <a:gd name="T38" fmla="*/ 51 w 68"/>
                <a:gd name="T39" fmla="*/ 90 h 154"/>
                <a:gd name="T40" fmla="*/ 51 w 68"/>
                <a:gd name="T41" fmla="*/ 93 h 154"/>
                <a:gd name="T42" fmla="*/ 33 w 68"/>
                <a:gd name="T43" fmla="*/ 114 h 154"/>
                <a:gd name="T44" fmla="*/ 53 w 68"/>
                <a:gd name="T45" fmla="*/ 103 h 154"/>
                <a:gd name="T46" fmla="*/ 59 w 68"/>
                <a:gd name="T47" fmla="*/ 105 h 154"/>
                <a:gd name="T48" fmla="*/ 52 w 68"/>
                <a:gd name="T49" fmla="*/ 119 h 154"/>
                <a:gd name="T50" fmla="*/ 31 w 68"/>
                <a:gd name="T51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154">
                  <a:moveTo>
                    <a:pt x="31" y="140"/>
                  </a:moveTo>
                  <a:cubicBezTo>
                    <a:pt x="29" y="144"/>
                    <a:pt x="25" y="147"/>
                    <a:pt x="20" y="150"/>
                  </a:cubicBezTo>
                  <a:cubicBezTo>
                    <a:pt x="16" y="151"/>
                    <a:pt x="12" y="154"/>
                    <a:pt x="8" y="150"/>
                  </a:cubicBezTo>
                  <a:cubicBezTo>
                    <a:pt x="8" y="149"/>
                    <a:pt x="8" y="148"/>
                    <a:pt x="8" y="147"/>
                  </a:cubicBezTo>
                  <a:cubicBezTo>
                    <a:pt x="8" y="146"/>
                    <a:pt x="9" y="144"/>
                    <a:pt x="10" y="143"/>
                  </a:cubicBezTo>
                  <a:cubicBezTo>
                    <a:pt x="13" y="142"/>
                    <a:pt x="16" y="139"/>
                    <a:pt x="19" y="137"/>
                  </a:cubicBezTo>
                  <a:cubicBezTo>
                    <a:pt x="20" y="135"/>
                    <a:pt x="23" y="134"/>
                    <a:pt x="26" y="133"/>
                  </a:cubicBezTo>
                  <a:cubicBezTo>
                    <a:pt x="20" y="135"/>
                    <a:pt x="15" y="137"/>
                    <a:pt x="9" y="137"/>
                  </a:cubicBezTo>
                  <a:cubicBezTo>
                    <a:pt x="2" y="138"/>
                    <a:pt x="0" y="136"/>
                    <a:pt x="2" y="129"/>
                  </a:cubicBezTo>
                  <a:cubicBezTo>
                    <a:pt x="3" y="123"/>
                    <a:pt x="7" y="118"/>
                    <a:pt x="13" y="115"/>
                  </a:cubicBezTo>
                  <a:cubicBezTo>
                    <a:pt x="27" y="108"/>
                    <a:pt x="37" y="98"/>
                    <a:pt x="42" y="83"/>
                  </a:cubicBezTo>
                  <a:cubicBezTo>
                    <a:pt x="44" y="78"/>
                    <a:pt x="44" y="74"/>
                    <a:pt x="43" y="69"/>
                  </a:cubicBezTo>
                  <a:cubicBezTo>
                    <a:pt x="41" y="62"/>
                    <a:pt x="39" y="54"/>
                    <a:pt x="37" y="46"/>
                  </a:cubicBezTo>
                  <a:cubicBezTo>
                    <a:pt x="36" y="36"/>
                    <a:pt x="40" y="29"/>
                    <a:pt x="46" y="22"/>
                  </a:cubicBezTo>
                  <a:cubicBezTo>
                    <a:pt x="50" y="16"/>
                    <a:pt x="56" y="11"/>
                    <a:pt x="60" y="5"/>
                  </a:cubicBezTo>
                  <a:cubicBezTo>
                    <a:pt x="63" y="4"/>
                    <a:pt x="65" y="2"/>
                    <a:pt x="68" y="0"/>
                  </a:cubicBezTo>
                  <a:cubicBezTo>
                    <a:pt x="68" y="4"/>
                    <a:pt x="68" y="7"/>
                    <a:pt x="68" y="11"/>
                  </a:cubicBezTo>
                  <a:cubicBezTo>
                    <a:pt x="65" y="18"/>
                    <a:pt x="62" y="24"/>
                    <a:pt x="57" y="29"/>
                  </a:cubicBezTo>
                  <a:cubicBezTo>
                    <a:pt x="50" y="38"/>
                    <a:pt x="48" y="48"/>
                    <a:pt x="50" y="59"/>
                  </a:cubicBezTo>
                  <a:cubicBezTo>
                    <a:pt x="52" y="69"/>
                    <a:pt x="51" y="79"/>
                    <a:pt x="51" y="90"/>
                  </a:cubicBezTo>
                  <a:cubicBezTo>
                    <a:pt x="51" y="91"/>
                    <a:pt x="51" y="92"/>
                    <a:pt x="51" y="93"/>
                  </a:cubicBezTo>
                  <a:cubicBezTo>
                    <a:pt x="44" y="100"/>
                    <a:pt x="41" y="111"/>
                    <a:pt x="33" y="114"/>
                  </a:cubicBezTo>
                  <a:cubicBezTo>
                    <a:pt x="37" y="109"/>
                    <a:pt x="45" y="107"/>
                    <a:pt x="53" y="103"/>
                  </a:cubicBezTo>
                  <a:cubicBezTo>
                    <a:pt x="55" y="103"/>
                    <a:pt x="57" y="103"/>
                    <a:pt x="59" y="105"/>
                  </a:cubicBezTo>
                  <a:cubicBezTo>
                    <a:pt x="61" y="112"/>
                    <a:pt x="56" y="116"/>
                    <a:pt x="52" y="119"/>
                  </a:cubicBezTo>
                  <a:cubicBezTo>
                    <a:pt x="44" y="125"/>
                    <a:pt x="38" y="132"/>
                    <a:pt x="31" y="140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9" name="Freeform 108"/>
            <p:cNvSpPr/>
            <p:nvPr/>
          </p:nvSpPr>
          <p:spPr bwMode="auto">
            <a:xfrm>
              <a:off x="7681" y="1111"/>
              <a:ext cx="213" cy="153"/>
            </a:xfrm>
            <a:custGeom>
              <a:avLst/>
              <a:gdLst>
                <a:gd name="T0" fmla="*/ 43 w 142"/>
                <a:gd name="T1" fmla="*/ 16 h 102"/>
                <a:gd name="T2" fmla="*/ 27 w 142"/>
                <a:gd name="T3" fmla="*/ 20 h 102"/>
                <a:gd name="T4" fmla="*/ 9 w 142"/>
                <a:gd name="T5" fmla="*/ 25 h 102"/>
                <a:gd name="T6" fmla="*/ 5 w 142"/>
                <a:gd name="T7" fmla="*/ 32 h 102"/>
                <a:gd name="T8" fmla="*/ 6 w 142"/>
                <a:gd name="T9" fmla="*/ 54 h 102"/>
                <a:gd name="T10" fmla="*/ 23 w 142"/>
                <a:gd name="T11" fmla="*/ 78 h 102"/>
                <a:gd name="T12" fmla="*/ 37 w 142"/>
                <a:gd name="T13" fmla="*/ 85 h 102"/>
                <a:gd name="T14" fmla="*/ 46 w 142"/>
                <a:gd name="T15" fmla="*/ 89 h 102"/>
                <a:gd name="T16" fmla="*/ 64 w 142"/>
                <a:gd name="T17" fmla="*/ 80 h 102"/>
                <a:gd name="T18" fmla="*/ 84 w 142"/>
                <a:gd name="T19" fmla="*/ 62 h 102"/>
                <a:gd name="T20" fmla="*/ 87 w 142"/>
                <a:gd name="T21" fmla="*/ 61 h 102"/>
                <a:gd name="T22" fmla="*/ 116 w 142"/>
                <a:gd name="T23" fmla="*/ 35 h 102"/>
                <a:gd name="T24" fmla="*/ 128 w 142"/>
                <a:gd name="T25" fmla="*/ 9 h 102"/>
                <a:gd name="T26" fmla="*/ 130 w 142"/>
                <a:gd name="T27" fmla="*/ 0 h 102"/>
                <a:gd name="T28" fmla="*/ 137 w 142"/>
                <a:gd name="T29" fmla="*/ 6 h 102"/>
                <a:gd name="T30" fmla="*/ 129 w 142"/>
                <a:gd name="T31" fmla="*/ 41 h 102"/>
                <a:gd name="T32" fmla="*/ 104 w 142"/>
                <a:gd name="T33" fmla="*/ 66 h 102"/>
                <a:gd name="T34" fmla="*/ 96 w 142"/>
                <a:gd name="T35" fmla="*/ 70 h 102"/>
                <a:gd name="T36" fmla="*/ 72 w 142"/>
                <a:gd name="T37" fmla="*/ 78 h 102"/>
                <a:gd name="T38" fmla="*/ 70 w 142"/>
                <a:gd name="T39" fmla="*/ 80 h 102"/>
                <a:gd name="T40" fmla="*/ 67 w 142"/>
                <a:gd name="T41" fmla="*/ 85 h 102"/>
                <a:gd name="T42" fmla="*/ 66 w 142"/>
                <a:gd name="T43" fmla="*/ 91 h 102"/>
                <a:gd name="T44" fmla="*/ 36 w 142"/>
                <a:gd name="T45" fmla="*/ 95 h 102"/>
                <a:gd name="T46" fmla="*/ 11 w 142"/>
                <a:gd name="T47" fmla="*/ 80 h 102"/>
                <a:gd name="T48" fmla="*/ 2 w 142"/>
                <a:gd name="T49" fmla="*/ 48 h 102"/>
                <a:gd name="T50" fmla="*/ 2 w 142"/>
                <a:gd name="T51" fmla="*/ 42 h 102"/>
                <a:gd name="T52" fmla="*/ 19 w 142"/>
                <a:gd name="T53" fmla="*/ 15 h 102"/>
                <a:gd name="T54" fmla="*/ 31 w 142"/>
                <a:gd name="T55" fmla="*/ 13 h 102"/>
                <a:gd name="T56" fmla="*/ 43 w 142"/>
                <a:gd name="T57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2" h="102">
                  <a:moveTo>
                    <a:pt x="43" y="16"/>
                  </a:moveTo>
                  <a:cubicBezTo>
                    <a:pt x="38" y="18"/>
                    <a:pt x="33" y="19"/>
                    <a:pt x="27" y="20"/>
                  </a:cubicBezTo>
                  <a:cubicBezTo>
                    <a:pt x="21" y="21"/>
                    <a:pt x="15" y="22"/>
                    <a:pt x="9" y="25"/>
                  </a:cubicBezTo>
                  <a:cubicBezTo>
                    <a:pt x="7" y="27"/>
                    <a:pt x="4" y="29"/>
                    <a:pt x="5" y="32"/>
                  </a:cubicBezTo>
                  <a:cubicBezTo>
                    <a:pt x="7" y="39"/>
                    <a:pt x="6" y="46"/>
                    <a:pt x="6" y="54"/>
                  </a:cubicBezTo>
                  <a:cubicBezTo>
                    <a:pt x="7" y="66"/>
                    <a:pt x="12" y="73"/>
                    <a:pt x="23" y="78"/>
                  </a:cubicBezTo>
                  <a:cubicBezTo>
                    <a:pt x="28" y="80"/>
                    <a:pt x="32" y="83"/>
                    <a:pt x="37" y="85"/>
                  </a:cubicBezTo>
                  <a:cubicBezTo>
                    <a:pt x="40" y="87"/>
                    <a:pt x="43" y="88"/>
                    <a:pt x="46" y="89"/>
                  </a:cubicBezTo>
                  <a:cubicBezTo>
                    <a:pt x="56" y="92"/>
                    <a:pt x="61" y="90"/>
                    <a:pt x="64" y="80"/>
                  </a:cubicBezTo>
                  <a:cubicBezTo>
                    <a:pt x="68" y="70"/>
                    <a:pt x="75" y="65"/>
                    <a:pt x="84" y="62"/>
                  </a:cubicBezTo>
                  <a:cubicBezTo>
                    <a:pt x="85" y="61"/>
                    <a:pt x="87" y="62"/>
                    <a:pt x="87" y="61"/>
                  </a:cubicBezTo>
                  <a:cubicBezTo>
                    <a:pt x="98" y="54"/>
                    <a:pt x="111" y="49"/>
                    <a:pt x="116" y="35"/>
                  </a:cubicBezTo>
                  <a:cubicBezTo>
                    <a:pt x="119" y="26"/>
                    <a:pt x="124" y="18"/>
                    <a:pt x="128" y="9"/>
                  </a:cubicBezTo>
                  <a:cubicBezTo>
                    <a:pt x="130" y="6"/>
                    <a:pt x="131" y="3"/>
                    <a:pt x="130" y="0"/>
                  </a:cubicBezTo>
                  <a:cubicBezTo>
                    <a:pt x="133" y="1"/>
                    <a:pt x="135" y="3"/>
                    <a:pt x="137" y="6"/>
                  </a:cubicBezTo>
                  <a:cubicBezTo>
                    <a:pt x="142" y="19"/>
                    <a:pt x="135" y="31"/>
                    <a:pt x="129" y="41"/>
                  </a:cubicBezTo>
                  <a:cubicBezTo>
                    <a:pt x="122" y="51"/>
                    <a:pt x="112" y="57"/>
                    <a:pt x="104" y="66"/>
                  </a:cubicBezTo>
                  <a:cubicBezTo>
                    <a:pt x="102" y="68"/>
                    <a:pt x="99" y="71"/>
                    <a:pt x="96" y="70"/>
                  </a:cubicBezTo>
                  <a:cubicBezTo>
                    <a:pt x="87" y="69"/>
                    <a:pt x="80" y="74"/>
                    <a:pt x="72" y="78"/>
                  </a:cubicBezTo>
                  <a:cubicBezTo>
                    <a:pt x="71" y="79"/>
                    <a:pt x="71" y="80"/>
                    <a:pt x="70" y="80"/>
                  </a:cubicBezTo>
                  <a:cubicBezTo>
                    <a:pt x="69" y="82"/>
                    <a:pt x="68" y="83"/>
                    <a:pt x="67" y="85"/>
                  </a:cubicBezTo>
                  <a:cubicBezTo>
                    <a:pt x="66" y="87"/>
                    <a:pt x="68" y="90"/>
                    <a:pt x="66" y="91"/>
                  </a:cubicBezTo>
                  <a:cubicBezTo>
                    <a:pt x="57" y="102"/>
                    <a:pt x="46" y="97"/>
                    <a:pt x="36" y="95"/>
                  </a:cubicBezTo>
                  <a:cubicBezTo>
                    <a:pt x="28" y="90"/>
                    <a:pt x="18" y="88"/>
                    <a:pt x="11" y="80"/>
                  </a:cubicBezTo>
                  <a:cubicBezTo>
                    <a:pt x="3" y="70"/>
                    <a:pt x="4" y="59"/>
                    <a:pt x="2" y="48"/>
                  </a:cubicBezTo>
                  <a:cubicBezTo>
                    <a:pt x="1" y="46"/>
                    <a:pt x="2" y="44"/>
                    <a:pt x="2" y="42"/>
                  </a:cubicBezTo>
                  <a:cubicBezTo>
                    <a:pt x="0" y="21"/>
                    <a:pt x="0" y="21"/>
                    <a:pt x="19" y="15"/>
                  </a:cubicBezTo>
                  <a:cubicBezTo>
                    <a:pt x="23" y="15"/>
                    <a:pt x="27" y="14"/>
                    <a:pt x="31" y="13"/>
                  </a:cubicBezTo>
                  <a:cubicBezTo>
                    <a:pt x="35" y="13"/>
                    <a:pt x="40" y="11"/>
                    <a:pt x="43" y="16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0" name="Freeform 109"/>
            <p:cNvSpPr/>
            <p:nvPr/>
          </p:nvSpPr>
          <p:spPr bwMode="auto">
            <a:xfrm>
              <a:off x="7885" y="1483"/>
              <a:ext cx="48" cy="138"/>
            </a:xfrm>
            <a:custGeom>
              <a:avLst/>
              <a:gdLst>
                <a:gd name="T0" fmla="*/ 32 w 32"/>
                <a:gd name="T1" fmla="*/ 2 h 92"/>
                <a:gd name="T2" fmla="*/ 32 w 32"/>
                <a:gd name="T3" fmla="*/ 85 h 92"/>
                <a:gd name="T4" fmla="*/ 19 w 32"/>
                <a:gd name="T5" fmla="*/ 89 h 92"/>
                <a:gd name="T6" fmla="*/ 3 w 32"/>
                <a:gd name="T7" fmla="*/ 84 h 92"/>
                <a:gd name="T8" fmla="*/ 13 w 32"/>
                <a:gd name="T9" fmla="*/ 34 h 92"/>
                <a:gd name="T10" fmla="*/ 22 w 32"/>
                <a:gd name="T11" fmla="*/ 9 h 92"/>
                <a:gd name="T12" fmla="*/ 32 w 32"/>
                <a:gd name="T13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2">
                  <a:moveTo>
                    <a:pt x="32" y="2"/>
                  </a:moveTo>
                  <a:cubicBezTo>
                    <a:pt x="32" y="30"/>
                    <a:pt x="32" y="57"/>
                    <a:pt x="32" y="85"/>
                  </a:cubicBezTo>
                  <a:cubicBezTo>
                    <a:pt x="29" y="90"/>
                    <a:pt x="25" y="92"/>
                    <a:pt x="19" y="89"/>
                  </a:cubicBezTo>
                  <a:cubicBezTo>
                    <a:pt x="14" y="87"/>
                    <a:pt x="8" y="88"/>
                    <a:pt x="3" y="84"/>
                  </a:cubicBezTo>
                  <a:cubicBezTo>
                    <a:pt x="0" y="66"/>
                    <a:pt x="6" y="50"/>
                    <a:pt x="13" y="34"/>
                  </a:cubicBezTo>
                  <a:cubicBezTo>
                    <a:pt x="17" y="26"/>
                    <a:pt x="16" y="16"/>
                    <a:pt x="22" y="9"/>
                  </a:cubicBezTo>
                  <a:cubicBezTo>
                    <a:pt x="25" y="6"/>
                    <a:pt x="26" y="0"/>
                    <a:pt x="32" y="2"/>
                  </a:cubicBezTo>
                  <a:close/>
                </a:path>
              </a:pathLst>
            </a:custGeom>
            <a:solidFill>
              <a:srgbClr val="D1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1" name="Freeform 110"/>
            <p:cNvSpPr/>
            <p:nvPr/>
          </p:nvSpPr>
          <p:spPr bwMode="auto">
            <a:xfrm>
              <a:off x="7316" y="401"/>
              <a:ext cx="222" cy="281"/>
            </a:xfrm>
            <a:custGeom>
              <a:avLst/>
              <a:gdLst>
                <a:gd name="T0" fmla="*/ 134 w 148"/>
                <a:gd name="T1" fmla="*/ 21 h 188"/>
                <a:gd name="T2" fmla="*/ 121 w 148"/>
                <a:gd name="T3" fmla="*/ 43 h 188"/>
                <a:gd name="T4" fmla="*/ 112 w 148"/>
                <a:gd name="T5" fmla="*/ 64 h 188"/>
                <a:gd name="T6" fmla="*/ 101 w 148"/>
                <a:gd name="T7" fmla="*/ 73 h 188"/>
                <a:gd name="T8" fmla="*/ 81 w 148"/>
                <a:gd name="T9" fmla="*/ 97 h 188"/>
                <a:gd name="T10" fmla="*/ 57 w 148"/>
                <a:gd name="T11" fmla="*/ 128 h 188"/>
                <a:gd name="T12" fmla="*/ 54 w 148"/>
                <a:gd name="T13" fmla="*/ 136 h 188"/>
                <a:gd name="T14" fmla="*/ 51 w 148"/>
                <a:gd name="T15" fmla="*/ 142 h 188"/>
                <a:gd name="T16" fmla="*/ 35 w 148"/>
                <a:gd name="T17" fmla="*/ 161 h 188"/>
                <a:gd name="T18" fmla="*/ 13 w 148"/>
                <a:gd name="T19" fmla="*/ 182 h 188"/>
                <a:gd name="T20" fmla="*/ 4 w 148"/>
                <a:gd name="T21" fmla="*/ 184 h 188"/>
                <a:gd name="T22" fmla="*/ 7 w 148"/>
                <a:gd name="T23" fmla="*/ 175 h 188"/>
                <a:gd name="T24" fmla="*/ 67 w 148"/>
                <a:gd name="T25" fmla="*/ 106 h 188"/>
                <a:gd name="T26" fmla="*/ 136 w 148"/>
                <a:gd name="T27" fmla="*/ 11 h 188"/>
                <a:gd name="T28" fmla="*/ 147 w 148"/>
                <a:gd name="T29" fmla="*/ 0 h 188"/>
                <a:gd name="T30" fmla="*/ 148 w 148"/>
                <a:gd name="T31" fmla="*/ 2 h 188"/>
                <a:gd name="T32" fmla="*/ 146 w 148"/>
                <a:gd name="T33" fmla="*/ 4 h 188"/>
                <a:gd name="T34" fmla="*/ 146 w 148"/>
                <a:gd name="T35" fmla="*/ 4 h 188"/>
                <a:gd name="T36" fmla="*/ 144 w 148"/>
                <a:gd name="T37" fmla="*/ 8 h 188"/>
                <a:gd name="T38" fmla="*/ 144 w 148"/>
                <a:gd name="T39" fmla="*/ 8 h 188"/>
                <a:gd name="T40" fmla="*/ 142 w 148"/>
                <a:gd name="T41" fmla="*/ 10 h 188"/>
                <a:gd name="T42" fmla="*/ 142 w 148"/>
                <a:gd name="T43" fmla="*/ 10 h 188"/>
                <a:gd name="T44" fmla="*/ 140 w 148"/>
                <a:gd name="T45" fmla="*/ 14 h 188"/>
                <a:gd name="T46" fmla="*/ 140 w 148"/>
                <a:gd name="T47" fmla="*/ 13 h 188"/>
                <a:gd name="T48" fmla="*/ 138 w 148"/>
                <a:gd name="T49" fmla="*/ 15 h 188"/>
                <a:gd name="T50" fmla="*/ 138 w 148"/>
                <a:gd name="T51" fmla="*/ 15 h 188"/>
                <a:gd name="T52" fmla="*/ 136 w 148"/>
                <a:gd name="T53" fmla="*/ 19 h 188"/>
                <a:gd name="T54" fmla="*/ 136 w 148"/>
                <a:gd name="T55" fmla="*/ 19 h 188"/>
                <a:gd name="T56" fmla="*/ 134 w 148"/>
                <a:gd name="T57" fmla="*/ 2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88">
                  <a:moveTo>
                    <a:pt x="134" y="21"/>
                  </a:moveTo>
                  <a:cubicBezTo>
                    <a:pt x="129" y="28"/>
                    <a:pt x="124" y="35"/>
                    <a:pt x="121" y="43"/>
                  </a:cubicBezTo>
                  <a:cubicBezTo>
                    <a:pt x="118" y="50"/>
                    <a:pt x="117" y="58"/>
                    <a:pt x="112" y="64"/>
                  </a:cubicBezTo>
                  <a:cubicBezTo>
                    <a:pt x="109" y="68"/>
                    <a:pt x="106" y="71"/>
                    <a:pt x="101" y="73"/>
                  </a:cubicBezTo>
                  <a:cubicBezTo>
                    <a:pt x="92" y="79"/>
                    <a:pt x="88" y="89"/>
                    <a:pt x="81" y="97"/>
                  </a:cubicBezTo>
                  <a:cubicBezTo>
                    <a:pt x="73" y="107"/>
                    <a:pt x="66" y="119"/>
                    <a:pt x="57" y="128"/>
                  </a:cubicBezTo>
                  <a:cubicBezTo>
                    <a:pt x="55" y="130"/>
                    <a:pt x="54" y="133"/>
                    <a:pt x="54" y="136"/>
                  </a:cubicBezTo>
                  <a:cubicBezTo>
                    <a:pt x="53" y="138"/>
                    <a:pt x="53" y="140"/>
                    <a:pt x="51" y="142"/>
                  </a:cubicBezTo>
                  <a:cubicBezTo>
                    <a:pt x="44" y="147"/>
                    <a:pt x="39" y="154"/>
                    <a:pt x="35" y="161"/>
                  </a:cubicBezTo>
                  <a:cubicBezTo>
                    <a:pt x="27" y="167"/>
                    <a:pt x="21" y="175"/>
                    <a:pt x="13" y="182"/>
                  </a:cubicBezTo>
                  <a:cubicBezTo>
                    <a:pt x="11" y="184"/>
                    <a:pt x="8" y="188"/>
                    <a:pt x="4" y="184"/>
                  </a:cubicBezTo>
                  <a:cubicBezTo>
                    <a:pt x="0" y="180"/>
                    <a:pt x="4" y="177"/>
                    <a:pt x="7" y="175"/>
                  </a:cubicBezTo>
                  <a:cubicBezTo>
                    <a:pt x="29" y="154"/>
                    <a:pt x="47" y="129"/>
                    <a:pt x="67" y="106"/>
                  </a:cubicBezTo>
                  <a:cubicBezTo>
                    <a:pt x="93" y="76"/>
                    <a:pt x="115" y="43"/>
                    <a:pt x="136" y="11"/>
                  </a:cubicBezTo>
                  <a:cubicBezTo>
                    <a:pt x="139" y="6"/>
                    <a:pt x="142" y="2"/>
                    <a:pt x="147" y="0"/>
                  </a:cubicBezTo>
                  <a:cubicBezTo>
                    <a:pt x="147" y="1"/>
                    <a:pt x="148" y="1"/>
                    <a:pt x="148" y="2"/>
                  </a:cubicBezTo>
                  <a:cubicBezTo>
                    <a:pt x="147" y="2"/>
                    <a:pt x="147" y="3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9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1"/>
                    <a:pt x="141" y="13"/>
                    <a:pt x="140" y="14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0" y="14"/>
                    <a:pt x="139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7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5" y="21"/>
                    <a:pt x="134" y="21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2" name="Freeform 111"/>
            <p:cNvSpPr/>
            <p:nvPr/>
          </p:nvSpPr>
          <p:spPr bwMode="auto">
            <a:xfrm>
              <a:off x="5797" y="796"/>
              <a:ext cx="148" cy="129"/>
            </a:xfrm>
            <a:custGeom>
              <a:avLst/>
              <a:gdLst>
                <a:gd name="T0" fmla="*/ 99 w 99"/>
                <a:gd name="T1" fmla="*/ 18 h 86"/>
                <a:gd name="T2" fmla="*/ 90 w 99"/>
                <a:gd name="T3" fmla="*/ 26 h 86"/>
                <a:gd name="T4" fmla="*/ 84 w 99"/>
                <a:gd name="T5" fmla="*/ 35 h 86"/>
                <a:gd name="T6" fmla="*/ 86 w 99"/>
                <a:gd name="T7" fmla="*/ 45 h 86"/>
                <a:gd name="T8" fmla="*/ 84 w 99"/>
                <a:gd name="T9" fmla="*/ 46 h 86"/>
                <a:gd name="T10" fmla="*/ 59 w 99"/>
                <a:gd name="T11" fmla="*/ 49 h 86"/>
                <a:gd name="T12" fmla="*/ 55 w 99"/>
                <a:gd name="T13" fmla="*/ 53 h 86"/>
                <a:gd name="T14" fmla="*/ 62 w 99"/>
                <a:gd name="T15" fmla="*/ 77 h 86"/>
                <a:gd name="T16" fmla="*/ 73 w 99"/>
                <a:gd name="T17" fmla="*/ 84 h 86"/>
                <a:gd name="T18" fmla="*/ 72 w 99"/>
                <a:gd name="T19" fmla="*/ 86 h 86"/>
                <a:gd name="T20" fmla="*/ 64 w 99"/>
                <a:gd name="T21" fmla="*/ 85 h 86"/>
                <a:gd name="T22" fmla="*/ 52 w 99"/>
                <a:gd name="T23" fmla="*/ 74 h 86"/>
                <a:gd name="T24" fmla="*/ 47 w 99"/>
                <a:gd name="T25" fmla="*/ 47 h 86"/>
                <a:gd name="T26" fmla="*/ 48 w 99"/>
                <a:gd name="T27" fmla="*/ 40 h 86"/>
                <a:gd name="T28" fmla="*/ 59 w 99"/>
                <a:gd name="T29" fmla="*/ 37 h 86"/>
                <a:gd name="T30" fmla="*/ 68 w 99"/>
                <a:gd name="T31" fmla="*/ 41 h 86"/>
                <a:gd name="T32" fmla="*/ 75 w 99"/>
                <a:gd name="T33" fmla="*/ 34 h 86"/>
                <a:gd name="T34" fmla="*/ 74 w 99"/>
                <a:gd name="T35" fmla="*/ 26 h 86"/>
                <a:gd name="T36" fmla="*/ 61 w 99"/>
                <a:gd name="T37" fmla="*/ 13 h 86"/>
                <a:gd name="T38" fmla="*/ 51 w 99"/>
                <a:gd name="T39" fmla="*/ 11 h 86"/>
                <a:gd name="T40" fmla="*/ 29 w 99"/>
                <a:gd name="T41" fmla="*/ 22 h 86"/>
                <a:gd name="T42" fmla="*/ 26 w 99"/>
                <a:gd name="T43" fmla="*/ 38 h 86"/>
                <a:gd name="T44" fmla="*/ 20 w 99"/>
                <a:gd name="T45" fmla="*/ 46 h 86"/>
                <a:gd name="T46" fmla="*/ 7 w 99"/>
                <a:gd name="T47" fmla="*/ 53 h 86"/>
                <a:gd name="T48" fmla="*/ 5 w 99"/>
                <a:gd name="T49" fmla="*/ 54 h 86"/>
                <a:gd name="T50" fmla="*/ 2 w 99"/>
                <a:gd name="T51" fmla="*/ 54 h 86"/>
                <a:gd name="T52" fmla="*/ 0 w 99"/>
                <a:gd name="T53" fmla="*/ 52 h 86"/>
                <a:gd name="T54" fmla="*/ 1 w 99"/>
                <a:gd name="T55" fmla="*/ 50 h 86"/>
                <a:gd name="T56" fmla="*/ 17 w 99"/>
                <a:gd name="T57" fmla="*/ 24 h 86"/>
                <a:gd name="T58" fmla="*/ 19 w 99"/>
                <a:gd name="T59" fmla="*/ 22 h 86"/>
                <a:gd name="T60" fmla="*/ 42 w 99"/>
                <a:gd name="T61" fmla="*/ 1 h 86"/>
                <a:gd name="T62" fmla="*/ 76 w 99"/>
                <a:gd name="T63" fmla="*/ 8 h 86"/>
                <a:gd name="T64" fmla="*/ 91 w 99"/>
                <a:gd name="T65" fmla="*/ 18 h 86"/>
                <a:gd name="T66" fmla="*/ 91 w 99"/>
                <a:gd name="T67" fmla="*/ 18 h 86"/>
                <a:gd name="T68" fmla="*/ 97 w 99"/>
                <a:gd name="T69" fmla="*/ 19 h 86"/>
                <a:gd name="T70" fmla="*/ 99 w 99"/>
                <a:gd name="T71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86">
                  <a:moveTo>
                    <a:pt x="99" y="18"/>
                  </a:moveTo>
                  <a:cubicBezTo>
                    <a:pt x="98" y="23"/>
                    <a:pt x="94" y="25"/>
                    <a:pt x="90" y="26"/>
                  </a:cubicBezTo>
                  <a:cubicBezTo>
                    <a:pt x="84" y="28"/>
                    <a:pt x="83" y="29"/>
                    <a:pt x="84" y="35"/>
                  </a:cubicBezTo>
                  <a:cubicBezTo>
                    <a:pt x="84" y="38"/>
                    <a:pt x="85" y="42"/>
                    <a:pt x="86" y="45"/>
                  </a:cubicBezTo>
                  <a:cubicBezTo>
                    <a:pt x="85" y="45"/>
                    <a:pt x="85" y="46"/>
                    <a:pt x="84" y="46"/>
                  </a:cubicBezTo>
                  <a:cubicBezTo>
                    <a:pt x="76" y="47"/>
                    <a:pt x="68" y="53"/>
                    <a:pt x="59" y="49"/>
                  </a:cubicBezTo>
                  <a:cubicBezTo>
                    <a:pt x="57" y="49"/>
                    <a:pt x="55" y="51"/>
                    <a:pt x="55" y="53"/>
                  </a:cubicBezTo>
                  <a:cubicBezTo>
                    <a:pt x="57" y="61"/>
                    <a:pt x="56" y="70"/>
                    <a:pt x="62" y="77"/>
                  </a:cubicBezTo>
                  <a:cubicBezTo>
                    <a:pt x="65" y="81"/>
                    <a:pt x="71" y="80"/>
                    <a:pt x="73" y="84"/>
                  </a:cubicBezTo>
                  <a:cubicBezTo>
                    <a:pt x="72" y="85"/>
                    <a:pt x="72" y="85"/>
                    <a:pt x="72" y="86"/>
                  </a:cubicBezTo>
                  <a:cubicBezTo>
                    <a:pt x="69" y="85"/>
                    <a:pt x="66" y="85"/>
                    <a:pt x="64" y="85"/>
                  </a:cubicBezTo>
                  <a:cubicBezTo>
                    <a:pt x="57" y="84"/>
                    <a:pt x="53" y="80"/>
                    <a:pt x="52" y="74"/>
                  </a:cubicBezTo>
                  <a:cubicBezTo>
                    <a:pt x="50" y="65"/>
                    <a:pt x="46" y="56"/>
                    <a:pt x="47" y="47"/>
                  </a:cubicBezTo>
                  <a:cubicBezTo>
                    <a:pt x="47" y="44"/>
                    <a:pt x="47" y="42"/>
                    <a:pt x="48" y="40"/>
                  </a:cubicBezTo>
                  <a:cubicBezTo>
                    <a:pt x="51" y="36"/>
                    <a:pt x="55" y="34"/>
                    <a:pt x="59" y="37"/>
                  </a:cubicBezTo>
                  <a:cubicBezTo>
                    <a:pt x="62" y="38"/>
                    <a:pt x="64" y="41"/>
                    <a:pt x="68" y="41"/>
                  </a:cubicBezTo>
                  <a:cubicBezTo>
                    <a:pt x="74" y="42"/>
                    <a:pt x="76" y="40"/>
                    <a:pt x="75" y="34"/>
                  </a:cubicBezTo>
                  <a:cubicBezTo>
                    <a:pt x="75" y="31"/>
                    <a:pt x="74" y="29"/>
                    <a:pt x="74" y="26"/>
                  </a:cubicBezTo>
                  <a:cubicBezTo>
                    <a:pt x="73" y="17"/>
                    <a:pt x="71" y="15"/>
                    <a:pt x="61" y="13"/>
                  </a:cubicBezTo>
                  <a:cubicBezTo>
                    <a:pt x="58" y="12"/>
                    <a:pt x="54" y="12"/>
                    <a:pt x="51" y="11"/>
                  </a:cubicBezTo>
                  <a:cubicBezTo>
                    <a:pt x="42" y="9"/>
                    <a:pt x="32" y="13"/>
                    <a:pt x="29" y="22"/>
                  </a:cubicBezTo>
                  <a:cubicBezTo>
                    <a:pt x="26" y="27"/>
                    <a:pt x="24" y="32"/>
                    <a:pt x="26" y="38"/>
                  </a:cubicBezTo>
                  <a:cubicBezTo>
                    <a:pt x="27" y="42"/>
                    <a:pt x="24" y="44"/>
                    <a:pt x="20" y="46"/>
                  </a:cubicBezTo>
                  <a:cubicBezTo>
                    <a:pt x="15" y="48"/>
                    <a:pt x="10" y="48"/>
                    <a:pt x="7" y="53"/>
                  </a:cubicBezTo>
                  <a:cubicBezTo>
                    <a:pt x="6" y="54"/>
                    <a:pt x="6" y="54"/>
                    <a:pt x="5" y="54"/>
                  </a:cubicBezTo>
                  <a:cubicBezTo>
                    <a:pt x="4" y="55"/>
                    <a:pt x="3" y="55"/>
                    <a:pt x="2" y="54"/>
                  </a:cubicBezTo>
                  <a:cubicBezTo>
                    <a:pt x="1" y="54"/>
                    <a:pt x="1" y="53"/>
                    <a:pt x="0" y="52"/>
                  </a:cubicBezTo>
                  <a:cubicBezTo>
                    <a:pt x="0" y="51"/>
                    <a:pt x="0" y="50"/>
                    <a:pt x="1" y="50"/>
                  </a:cubicBezTo>
                  <a:cubicBezTo>
                    <a:pt x="12" y="45"/>
                    <a:pt x="12" y="32"/>
                    <a:pt x="17" y="24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24" y="13"/>
                    <a:pt x="31" y="5"/>
                    <a:pt x="42" y="1"/>
                  </a:cubicBezTo>
                  <a:cubicBezTo>
                    <a:pt x="54" y="0"/>
                    <a:pt x="65" y="2"/>
                    <a:pt x="76" y="8"/>
                  </a:cubicBezTo>
                  <a:cubicBezTo>
                    <a:pt x="80" y="13"/>
                    <a:pt x="85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3" y="20"/>
                    <a:pt x="95" y="20"/>
                    <a:pt x="97" y="19"/>
                  </a:cubicBezTo>
                  <a:cubicBezTo>
                    <a:pt x="98" y="18"/>
                    <a:pt x="98" y="18"/>
                    <a:pt x="99" y="18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3" name="Freeform 112"/>
            <p:cNvSpPr/>
            <p:nvPr/>
          </p:nvSpPr>
          <p:spPr bwMode="auto">
            <a:xfrm>
              <a:off x="6803" y="326"/>
              <a:ext cx="87" cy="154"/>
            </a:xfrm>
            <a:custGeom>
              <a:avLst/>
              <a:gdLst>
                <a:gd name="T0" fmla="*/ 2 w 58"/>
                <a:gd name="T1" fmla="*/ 100 h 103"/>
                <a:gd name="T2" fmla="*/ 4 w 58"/>
                <a:gd name="T3" fmla="*/ 87 h 103"/>
                <a:gd name="T4" fmla="*/ 14 w 58"/>
                <a:gd name="T5" fmla="*/ 54 h 103"/>
                <a:gd name="T6" fmla="*/ 15 w 58"/>
                <a:gd name="T7" fmla="*/ 50 h 103"/>
                <a:gd name="T8" fmla="*/ 27 w 58"/>
                <a:gd name="T9" fmla="*/ 21 h 103"/>
                <a:gd name="T10" fmla="*/ 29 w 58"/>
                <a:gd name="T11" fmla="*/ 12 h 103"/>
                <a:gd name="T12" fmla="*/ 33 w 58"/>
                <a:gd name="T13" fmla="*/ 3 h 103"/>
                <a:gd name="T14" fmla="*/ 40 w 58"/>
                <a:gd name="T15" fmla="*/ 1 h 103"/>
                <a:gd name="T16" fmla="*/ 41 w 58"/>
                <a:gd name="T17" fmla="*/ 9 h 103"/>
                <a:gd name="T18" fmla="*/ 34 w 58"/>
                <a:gd name="T19" fmla="*/ 23 h 103"/>
                <a:gd name="T20" fmla="*/ 33 w 58"/>
                <a:gd name="T21" fmla="*/ 35 h 103"/>
                <a:gd name="T22" fmla="*/ 45 w 58"/>
                <a:gd name="T23" fmla="*/ 38 h 103"/>
                <a:gd name="T24" fmla="*/ 46 w 58"/>
                <a:gd name="T25" fmla="*/ 37 h 103"/>
                <a:gd name="T26" fmla="*/ 57 w 58"/>
                <a:gd name="T27" fmla="*/ 40 h 103"/>
                <a:gd name="T28" fmla="*/ 49 w 58"/>
                <a:gd name="T29" fmla="*/ 46 h 103"/>
                <a:gd name="T30" fmla="*/ 28 w 58"/>
                <a:gd name="T31" fmla="*/ 66 h 103"/>
                <a:gd name="T32" fmla="*/ 21 w 58"/>
                <a:gd name="T33" fmla="*/ 73 h 103"/>
                <a:gd name="T34" fmla="*/ 12 w 58"/>
                <a:gd name="T35" fmla="*/ 85 h 103"/>
                <a:gd name="T36" fmla="*/ 4 w 58"/>
                <a:gd name="T37" fmla="*/ 102 h 103"/>
                <a:gd name="T38" fmla="*/ 4 w 58"/>
                <a:gd name="T39" fmla="*/ 102 h 103"/>
                <a:gd name="T40" fmla="*/ 2 w 58"/>
                <a:gd name="T41" fmla="*/ 102 h 103"/>
                <a:gd name="T42" fmla="*/ 2 w 58"/>
                <a:gd name="T43" fmla="*/ 10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103">
                  <a:moveTo>
                    <a:pt x="2" y="100"/>
                  </a:moveTo>
                  <a:cubicBezTo>
                    <a:pt x="0" y="96"/>
                    <a:pt x="1" y="91"/>
                    <a:pt x="4" y="87"/>
                  </a:cubicBezTo>
                  <a:cubicBezTo>
                    <a:pt x="9" y="77"/>
                    <a:pt x="13" y="66"/>
                    <a:pt x="14" y="54"/>
                  </a:cubicBezTo>
                  <a:cubicBezTo>
                    <a:pt x="14" y="53"/>
                    <a:pt x="14" y="51"/>
                    <a:pt x="15" y="50"/>
                  </a:cubicBezTo>
                  <a:cubicBezTo>
                    <a:pt x="21" y="41"/>
                    <a:pt x="21" y="29"/>
                    <a:pt x="27" y="21"/>
                  </a:cubicBezTo>
                  <a:cubicBezTo>
                    <a:pt x="29" y="18"/>
                    <a:pt x="29" y="15"/>
                    <a:pt x="29" y="12"/>
                  </a:cubicBezTo>
                  <a:cubicBezTo>
                    <a:pt x="29" y="8"/>
                    <a:pt x="30" y="5"/>
                    <a:pt x="33" y="3"/>
                  </a:cubicBezTo>
                  <a:cubicBezTo>
                    <a:pt x="35" y="1"/>
                    <a:pt x="37" y="0"/>
                    <a:pt x="40" y="1"/>
                  </a:cubicBezTo>
                  <a:cubicBezTo>
                    <a:pt x="43" y="3"/>
                    <a:pt x="43" y="7"/>
                    <a:pt x="41" y="9"/>
                  </a:cubicBezTo>
                  <a:cubicBezTo>
                    <a:pt x="38" y="13"/>
                    <a:pt x="37" y="19"/>
                    <a:pt x="34" y="23"/>
                  </a:cubicBezTo>
                  <a:cubicBezTo>
                    <a:pt x="31" y="27"/>
                    <a:pt x="30" y="31"/>
                    <a:pt x="33" y="35"/>
                  </a:cubicBezTo>
                  <a:cubicBezTo>
                    <a:pt x="36" y="40"/>
                    <a:pt x="40" y="40"/>
                    <a:pt x="45" y="38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52" y="35"/>
                    <a:pt x="56" y="36"/>
                    <a:pt x="57" y="40"/>
                  </a:cubicBezTo>
                  <a:cubicBezTo>
                    <a:pt x="58" y="46"/>
                    <a:pt x="52" y="45"/>
                    <a:pt x="49" y="46"/>
                  </a:cubicBezTo>
                  <a:cubicBezTo>
                    <a:pt x="39" y="50"/>
                    <a:pt x="30" y="54"/>
                    <a:pt x="28" y="66"/>
                  </a:cubicBezTo>
                  <a:cubicBezTo>
                    <a:pt x="27" y="69"/>
                    <a:pt x="24" y="71"/>
                    <a:pt x="21" y="73"/>
                  </a:cubicBezTo>
                  <a:cubicBezTo>
                    <a:pt x="16" y="76"/>
                    <a:pt x="13" y="80"/>
                    <a:pt x="12" y="85"/>
                  </a:cubicBezTo>
                  <a:cubicBezTo>
                    <a:pt x="10" y="91"/>
                    <a:pt x="5" y="95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3" y="103"/>
                    <a:pt x="3" y="103"/>
                    <a:pt x="2" y="102"/>
                  </a:cubicBezTo>
                  <a:cubicBezTo>
                    <a:pt x="2" y="101"/>
                    <a:pt x="2" y="101"/>
                    <a:pt x="2" y="100"/>
                  </a:cubicBezTo>
                  <a:close/>
                </a:path>
              </a:pathLst>
            </a:custGeom>
            <a:solidFill>
              <a:srgbClr val="A9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4" name="Freeform 113"/>
            <p:cNvSpPr/>
            <p:nvPr/>
          </p:nvSpPr>
          <p:spPr bwMode="auto">
            <a:xfrm>
              <a:off x="6674" y="2182"/>
              <a:ext cx="147" cy="53"/>
            </a:xfrm>
            <a:custGeom>
              <a:avLst/>
              <a:gdLst>
                <a:gd name="T0" fmla="*/ 98 w 98"/>
                <a:gd name="T1" fmla="*/ 5 h 35"/>
                <a:gd name="T2" fmla="*/ 81 w 98"/>
                <a:gd name="T3" fmla="*/ 33 h 35"/>
                <a:gd name="T4" fmla="*/ 77 w 98"/>
                <a:gd name="T5" fmla="*/ 33 h 35"/>
                <a:gd name="T6" fmla="*/ 24 w 98"/>
                <a:gd name="T7" fmla="*/ 20 h 35"/>
                <a:gd name="T8" fmla="*/ 15 w 98"/>
                <a:gd name="T9" fmla="*/ 16 h 35"/>
                <a:gd name="T10" fmla="*/ 5 w 98"/>
                <a:gd name="T11" fmla="*/ 12 h 35"/>
                <a:gd name="T12" fmla="*/ 1 w 98"/>
                <a:gd name="T13" fmla="*/ 5 h 35"/>
                <a:gd name="T14" fmla="*/ 3 w 98"/>
                <a:gd name="T15" fmla="*/ 3 h 35"/>
                <a:gd name="T16" fmla="*/ 8 w 98"/>
                <a:gd name="T17" fmla="*/ 0 h 35"/>
                <a:gd name="T18" fmla="*/ 12 w 98"/>
                <a:gd name="T19" fmla="*/ 2 h 35"/>
                <a:gd name="T20" fmla="*/ 45 w 98"/>
                <a:gd name="T21" fmla="*/ 5 h 35"/>
                <a:gd name="T22" fmla="*/ 60 w 98"/>
                <a:gd name="T23" fmla="*/ 4 h 35"/>
                <a:gd name="T24" fmla="*/ 95 w 98"/>
                <a:gd name="T25" fmla="*/ 4 h 35"/>
                <a:gd name="T26" fmla="*/ 98 w 98"/>
                <a:gd name="T2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35">
                  <a:moveTo>
                    <a:pt x="98" y="5"/>
                  </a:moveTo>
                  <a:cubicBezTo>
                    <a:pt x="94" y="15"/>
                    <a:pt x="87" y="24"/>
                    <a:pt x="81" y="33"/>
                  </a:cubicBezTo>
                  <a:cubicBezTo>
                    <a:pt x="79" y="33"/>
                    <a:pt x="78" y="35"/>
                    <a:pt x="77" y="33"/>
                  </a:cubicBezTo>
                  <a:cubicBezTo>
                    <a:pt x="58" y="31"/>
                    <a:pt x="41" y="26"/>
                    <a:pt x="24" y="20"/>
                  </a:cubicBezTo>
                  <a:cubicBezTo>
                    <a:pt x="21" y="19"/>
                    <a:pt x="18" y="18"/>
                    <a:pt x="15" y="16"/>
                  </a:cubicBezTo>
                  <a:cubicBezTo>
                    <a:pt x="12" y="14"/>
                    <a:pt x="8" y="14"/>
                    <a:pt x="5" y="12"/>
                  </a:cubicBezTo>
                  <a:cubicBezTo>
                    <a:pt x="2" y="11"/>
                    <a:pt x="0" y="9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6" y="1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23" y="11"/>
                    <a:pt x="32" y="12"/>
                    <a:pt x="45" y="5"/>
                  </a:cubicBezTo>
                  <a:cubicBezTo>
                    <a:pt x="50" y="3"/>
                    <a:pt x="55" y="2"/>
                    <a:pt x="60" y="4"/>
                  </a:cubicBezTo>
                  <a:cubicBezTo>
                    <a:pt x="71" y="9"/>
                    <a:pt x="83" y="9"/>
                    <a:pt x="95" y="4"/>
                  </a:cubicBezTo>
                  <a:cubicBezTo>
                    <a:pt x="96" y="3"/>
                    <a:pt x="97" y="4"/>
                    <a:pt x="98" y="5"/>
                  </a:cubicBezTo>
                  <a:close/>
                </a:path>
              </a:pathLst>
            </a:custGeom>
            <a:solidFill>
              <a:srgbClr val="9C62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5" name="Freeform 114"/>
            <p:cNvSpPr/>
            <p:nvPr/>
          </p:nvSpPr>
          <p:spPr bwMode="auto">
            <a:xfrm>
              <a:off x="6053" y="852"/>
              <a:ext cx="128" cy="123"/>
            </a:xfrm>
            <a:custGeom>
              <a:avLst/>
              <a:gdLst>
                <a:gd name="T0" fmla="*/ 5 w 85"/>
                <a:gd name="T1" fmla="*/ 0 h 82"/>
                <a:gd name="T2" fmla="*/ 52 w 85"/>
                <a:gd name="T3" fmla="*/ 29 h 82"/>
                <a:gd name="T4" fmla="*/ 84 w 85"/>
                <a:gd name="T5" fmla="*/ 66 h 82"/>
                <a:gd name="T6" fmla="*/ 84 w 85"/>
                <a:gd name="T7" fmla="*/ 71 h 82"/>
                <a:gd name="T8" fmla="*/ 83 w 85"/>
                <a:gd name="T9" fmla="*/ 80 h 82"/>
                <a:gd name="T10" fmla="*/ 79 w 85"/>
                <a:gd name="T11" fmla="*/ 82 h 82"/>
                <a:gd name="T12" fmla="*/ 64 w 85"/>
                <a:gd name="T13" fmla="*/ 65 h 82"/>
                <a:gd name="T14" fmla="*/ 32 w 85"/>
                <a:gd name="T15" fmla="*/ 36 h 82"/>
                <a:gd name="T16" fmla="*/ 8 w 85"/>
                <a:gd name="T17" fmla="*/ 15 h 82"/>
                <a:gd name="T18" fmla="*/ 5 w 85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2">
                  <a:moveTo>
                    <a:pt x="5" y="0"/>
                  </a:moveTo>
                  <a:cubicBezTo>
                    <a:pt x="22" y="8"/>
                    <a:pt x="36" y="20"/>
                    <a:pt x="52" y="29"/>
                  </a:cubicBezTo>
                  <a:cubicBezTo>
                    <a:pt x="66" y="39"/>
                    <a:pt x="76" y="51"/>
                    <a:pt x="84" y="66"/>
                  </a:cubicBezTo>
                  <a:cubicBezTo>
                    <a:pt x="85" y="68"/>
                    <a:pt x="84" y="70"/>
                    <a:pt x="84" y="71"/>
                  </a:cubicBezTo>
                  <a:cubicBezTo>
                    <a:pt x="83" y="74"/>
                    <a:pt x="85" y="78"/>
                    <a:pt x="83" y="80"/>
                  </a:cubicBezTo>
                  <a:cubicBezTo>
                    <a:pt x="82" y="81"/>
                    <a:pt x="81" y="82"/>
                    <a:pt x="79" y="82"/>
                  </a:cubicBezTo>
                  <a:cubicBezTo>
                    <a:pt x="71" y="79"/>
                    <a:pt x="67" y="71"/>
                    <a:pt x="64" y="65"/>
                  </a:cubicBezTo>
                  <a:cubicBezTo>
                    <a:pt x="56" y="52"/>
                    <a:pt x="44" y="44"/>
                    <a:pt x="32" y="36"/>
                  </a:cubicBezTo>
                  <a:cubicBezTo>
                    <a:pt x="23" y="30"/>
                    <a:pt x="16" y="22"/>
                    <a:pt x="8" y="15"/>
                  </a:cubicBezTo>
                  <a:cubicBezTo>
                    <a:pt x="4" y="12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C28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6" name="Freeform 115"/>
            <p:cNvSpPr/>
            <p:nvPr/>
          </p:nvSpPr>
          <p:spPr bwMode="auto">
            <a:xfrm>
              <a:off x="7832" y="1312"/>
              <a:ext cx="102" cy="117"/>
            </a:xfrm>
            <a:custGeom>
              <a:avLst/>
              <a:gdLst>
                <a:gd name="T0" fmla="*/ 7 w 68"/>
                <a:gd name="T1" fmla="*/ 58 h 78"/>
                <a:gd name="T2" fmla="*/ 4 w 68"/>
                <a:gd name="T3" fmla="*/ 55 h 78"/>
                <a:gd name="T4" fmla="*/ 5 w 68"/>
                <a:gd name="T5" fmla="*/ 43 h 78"/>
                <a:gd name="T6" fmla="*/ 11 w 68"/>
                <a:gd name="T7" fmla="*/ 25 h 78"/>
                <a:gd name="T8" fmla="*/ 20 w 68"/>
                <a:gd name="T9" fmla="*/ 9 h 78"/>
                <a:gd name="T10" fmla="*/ 31 w 68"/>
                <a:gd name="T11" fmla="*/ 3 h 78"/>
                <a:gd name="T12" fmla="*/ 45 w 68"/>
                <a:gd name="T13" fmla="*/ 4 h 78"/>
                <a:gd name="T14" fmla="*/ 50 w 68"/>
                <a:gd name="T15" fmla="*/ 8 h 78"/>
                <a:gd name="T16" fmla="*/ 67 w 68"/>
                <a:gd name="T17" fmla="*/ 14 h 78"/>
                <a:gd name="T18" fmla="*/ 67 w 68"/>
                <a:gd name="T19" fmla="*/ 18 h 78"/>
                <a:gd name="T20" fmla="*/ 44 w 68"/>
                <a:gd name="T21" fmla="*/ 12 h 78"/>
                <a:gd name="T22" fmla="*/ 31 w 68"/>
                <a:gd name="T23" fmla="*/ 12 h 78"/>
                <a:gd name="T24" fmla="*/ 18 w 68"/>
                <a:gd name="T25" fmla="*/ 35 h 78"/>
                <a:gd name="T26" fmla="*/ 15 w 68"/>
                <a:gd name="T27" fmla="*/ 43 h 78"/>
                <a:gd name="T28" fmla="*/ 18 w 68"/>
                <a:gd name="T29" fmla="*/ 53 h 78"/>
                <a:gd name="T30" fmla="*/ 29 w 68"/>
                <a:gd name="T31" fmla="*/ 52 h 78"/>
                <a:gd name="T32" fmla="*/ 51 w 68"/>
                <a:gd name="T33" fmla="*/ 47 h 78"/>
                <a:gd name="T34" fmla="*/ 65 w 68"/>
                <a:gd name="T35" fmla="*/ 64 h 78"/>
                <a:gd name="T36" fmla="*/ 57 w 68"/>
                <a:gd name="T37" fmla="*/ 76 h 78"/>
                <a:gd name="T38" fmla="*/ 45 w 68"/>
                <a:gd name="T39" fmla="*/ 77 h 78"/>
                <a:gd name="T40" fmla="*/ 36 w 68"/>
                <a:gd name="T41" fmla="*/ 74 h 78"/>
                <a:gd name="T42" fmla="*/ 19 w 68"/>
                <a:gd name="T43" fmla="*/ 73 h 78"/>
                <a:gd name="T44" fmla="*/ 8 w 68"/>
                <a:gd name="T45" fmla="*/ 67 h 78"/>
                <a:gd name="T46" fmla="*/ 10 w 68"/>
                <a:gd name="T47" fmla="*/ 64 h 78"/>
                <a:gd name="T48" fmla="*/ 10 w 68"/>
                <a:gd name="T49" fmla="*/ 63 h 78"/>
                <a:gd name="T50" fmla="*/ 10 w 68"/>
                <a:gd name="T51" fmla="*/ 62 h 78"/>
                <a:gd name="T52" fmla="*/ 8 w 68"/>
                <a:gd name="T53" fmla="*/ 59 h 78"/>
                <a:gd name="T54" fmla="*/ 7 w 68"/>
                <a:gd name="T55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78">
                  <a:moveTo>
                    <a:pt x="7" y="58"/>
                  </a:moveTo>
                  <a:cubicBezTo>
                    <a:pt x="6" y="57"/>
                    <a:pt x="5" y="56"/>
                    <a:pt x="4" y="55"/>
                  </a:cubicBezTo>
                  <a:cubicBezTo>
                    <a:pt x="1" y="49"/>
                    <a:pt x="0" y="47"/>
                    <a:pt x="5" y="43"/>
                  </a:cubicBezTo>
                  <a:cubicBezTo>
                    <a:pt x="11" y="38"/>
                    <a:pt x="12" y="32"/>
                    <a:pt x="11" y="25"/>
                  </a:cubicBezTo>
                  <a:cubicBezTo>
                    <a:pt x="10" y="17"/>
                    <a:pt x="12" y="12"/>
                    <a:pt x="20" y="9"/>
                  </a:cubicBezTo>
                  <a:cubicBezTo>
                    <a:pt x="24" y="8"/>
                    <a:pt x="27" y="5"/>
                    <a:pt x="31" y="3"/>
                  </a:cubicBezTo>
                  <a:cubicBezTo>
                    <a:pt x="36" y="0"/>
                    <a:pt x="41" y="0"/>
                    <a:pt x="45" y="4"/>
                  </a:cubicBezTo>
                  <a:cubicBezTo>
                    <a:pt x="47" y="6"/>
                    <a:pt x="49" y="6"/>
                    <a:pt x="50" y="8"/>
                  </a:cubicBezTo>
                  <a:cubicBezTo>
                    <a:pt x="54" y="13"/>
                    <a:pt x="60" y="15"/>
                    <a:pt x="67" y="14"/>
                  </a:cubicBezTo>
                  <a:cubicBezTo>
                    <a:pt x="67" y="16"/>
                    <a:pt x="67" y="17"/>
                    <a:pt x="67" y="18"/>
                  </a:cubicBezTo>
                  <a:cubicBezTo>
                    <a:pt x="57" y="25"/>
                    <a:pt x="51" y="17"/>
                    <a:pt x="44" y="12"/>
                  </a:cubicBezTo>
                  <a:cubicBezTo>
                    <a:pt x="40" y="8"/>
                    <a:pt x="36" y="8"/>
                    <a:pt x="31" y="12"/>
                  </a:cubicBezTo>
                  <a:cubicBezTo>
                    <a:pt x="24" y="17"/>
                    <a:pt x="16" y="23"/>
                    <a:pt x="18" y="35"/>
                  </a:cubicBezTo>
                  <a:cubicBezTo>
                    <a:pt x="18" y="38"/>
                    <a:pt x="17" y="40"/>
                    <a:pt x="15" y="43"/>
                  </a:cubicBezTo>
                  <a:cubicBezTo>
                    <a:pt x="11" y="48"/>
                    <a:pt x="12" y="51"/>
                    <a:pt x="18" y="53"/>
                  </a:cubicBezTo>
                  <a:cubicBezTo>
                    <a:pt x="22" y="54"/>
                    <a:pt x="26" y="54"/>
                    <a:pt x="29" y="52"/>
                  </a:cubicBezTo>
                  <a:cubicBezTo>
                    <a:pt x="36" y="47"/>
                    <a:pt x="44" y="47"/>
                    <a:pt x="51" y="47"/>
                  </a:cubicBezTo>
                  <a:cubicBezTo>
                    <a:pt x="63" y="45"/>
                    <a:pt x="68" y="52"/>
                    <a:pt x="65" y="64"/>
                  </a:cubicBezTo>
                  <a:cubicBezTo>
                    <a:pt x="63" y="69"/>
                    <a:pt x="61" y="73"/>
                    <a:pt x="57" y="76"/>
                  </a:cubicBezTo>
                  <a:cubicBezTo>
                    <a:pt x="53" y="78"/>
                    <a:pt x="49" y="76"/>
                    <a:pt x="45" y="77"/>
                  </a:cubicBezTo>
                  <a:cubicBezTo>
                    <a:pt x="41" y="77"/>
                    <a:pt x="38" y="76"/>
                    <a:pt x="36" y="74"/>
                  </a:cubicBezTo>
                  <a:cubicBezTo>
                    <a:pt x="30" y="70"/>
                    <a:pt x="25" y="69"/>
                    <a:pt x="19" y="73"/>
                  </a:cubicBezTo>
                  <a:cubicBezTo>
                    <a:pt x="14" y="76"/>
                    <a:pt x="9" y="75"/>
                    <a:pt x="8" y="67"/>
                  </a:cubicBezTo>
                  <a:cubicBezTo>
                    <a:pt x="8" y="66"/>
                    <a:pt x="9" y="65"/>
                    <a:pt x="10" y="64"/>
                  </a:cubicBezTo>
                  <a:cubicBezTo>
                    <a:pt x="10" y="64"/>
                    <a:pt x="10" y="63"/>
                    <a:pt x="10" y="63"/>
                  </a:cubicBezTo>
                  <a:cubicBezTo>
                    <a:pt x="10" y="63"/>
                    <a:pt x="10" y="62"/>
                    <a:pt x="10" y="62"/>
                  </a:cubicBezTo>
                  <a:cubicBezTo>
                    <a:pt x="9" y="61"/>
                    <a:pt x="8" y="60"/>
                    <a:pt x="8" y="59"/>
                  </a:cubicBezTo>
                  <a:cubicBezTo>
                    <a:pt x="7" y="59"/>
                    <a:pt x="7" y="59"/>
                    <a:pt x="7" y="58"/>
                  </a:cubicBezTo>
                  <a:close/>
                </a:path>
              </a:pathLst>
            </a:custGeom>
            <a:solidFill>
              <a:srgbClr val="D29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7" name="Freeform 116"/>
            <p:cNvSpPr/>
            <p:nvPr/>
          </p:nvSpPr>
          <p:spPr bwMode="auto">
            <a:xfrm>
              <a:off x="5654" y="778"/>
              <a:ext cx="126" cy="153"/>
            </a:xfrm>
            <a:custGeom>
              <a:avLst/>
              <a:gdLst>
                <a:gd name="T0" fmla="*/ 65 w 84"/>
                <a:gd name="T1" fmla="*/ 3 h 102"/>
                <a:gd name="T2" fmla="*/ 75 w 84"/>
                <a:gd name="T3" fmla="*/ 5 h 102"/>
                <a:gd name="T4" fmla="*/ 83 w 84"/>
                <a:gd name="T5" fmla="*/ 19 h 102"/>
                <a:gd name="T6" fmla="*/ 77 w 84"/>
                <a:gd name="T7" fmla="*/ 35 h 102"/>
                <a:gd name="T8" fmla="*/ 82 w 84"/>
                <a:gd name="T9" fmla="*/ 41 h 102"/>
                <a:gd name="T10" fmla="*/ 61 w 84"/>
                <a:gd name="T11" fmla="*/ 53 h 102"/>
                <a:gd name="T12" fmla="*/ 56 w 84"/>
                <a:gd name="T13" fmla="*/ 55 h 102"/>
                <a:gd name="T14" fmla="*/ 54 w 84"/>
                <a:gd name="T15" fmla="*/ 58 h 102"/>
                <a:gd name="T16" fmla="*/ 41 w 84"/>
                <a:gd name="T17" fmla="*/ 69 h 102"/>
                <a:gd name="T18" fmla="*/ 14 w 84"/>
                <a:gd name="T19" fmla="*/ 97 h 102"/>
                <a:gd name="T20" fmla="*/ 8 w 84"/>
                <a:gd name="T21" fmla="*/ 102 h 102"/>
                <a:gd name="T22" fmla="*/ 7 w 84"/>
                <a:gd name="T23" fmla="*/ 80 h 102"/>
                <a:gd name="T24" fmla="*/ 16 w 84"/>
                <a:gd name="T25" fmla="*/ 74 h 102"/>
                <a:gd name="T26" fmla="*/ 17 w 84"/>
                <a:gd name="T27" fmla="*/ 72 h 102"/>
                <a:gd name="T28" fmla="*/ 19 w 84"/>
                <a:gd name="T29" fmla="*/ 70 h 102"/>
                <a:gd name="T30" fmla="*/ 53 w 84"/>
                <a:gd name="T31" fmla="*/ 36 h 102"/>
                <a:gd name="T32" fmla="*/ 65 w 84"/>
                <a:gd name="T33" fmla="*/ 25 h 102"/>
                <a:gd name="T34" fmla="*/ 59 w 84"/>
                <a:gd name="T35" fmla="*/ 25 h 102"/>
                <a:gd name="T36" fmla="*/ 57 w 84"/>
                <a:gd name="T37" fmla="*/ 24 h 102"/>
                <a:gd name="T38" fmla="*/ 54 w 84"/>
                <a:gd name="T39" fmla="*/ 21 h 102"/>
                <a:gd name="T40" fmla="*/ 54 w 84"/>
                <a:gd name="T41" fmla="*/ 18 h 102"/>
                <a:gd name="T42" fmla="*/ 56 w 84"/>
                <a:gd name="T43" fmla="*/ 15 h 102"/>
                <a:gd name="T44" fmla="*/ 58 w 84"/>
                <a:gd name="T45" fmla="*/ 14 h 102"/>
                <a:gd name="T46" fmla="*/ 65 w 84"/>
                <a:gd name="T47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102">
                  <a:moveTo>
                    <a:pt x="65" y="3"/>
                  </a:moveTo>
                  <a:cubicBezTo>
                    <a:pt x="69" y="0"/>
                    <a:pt x="72" y="3"/>
                    <a:pt x="75" y="5"/>
                  </a:cubicBezTo>
                  <a:cubicBezTo>
                    <a:pt x="78" y="9"/>
                    <a:pt x="82" y="14"/>
                    <a:pt x="83" y="19"/>
                  </a:cubicBezTo>
                  <a:cubicBezTo>
                    <a:pt x="84" y="25"/>
                    <a:pt x="84" y="32"/>
                    <a:pt x="77" y="35"/>
                  </a:cubicBezTo>
                  <a:cubicBezTo>
                    <a:pt x="80" y="35"/>
                    <a:pt x="82" y="37"/>
                    <a:pt x="82" y="41"/>
                  </a:cubicBezTo>
                  <a:cubicBezTo>
                    <a:pt x="78" y="50"/>
                    <a:pt x="68" y="49"/>
                    <a:pt x="61" y="53"/>
                  </a:cubicBezTo>
                  <a:cubicBezTo>
                    <a:pt x="59" y="53"/>
                    <a:pt x="58" y="54"/>
                    <a:pt x="56" y="55"/>
                  </a:cubicBezTo>
                  <a:cubicBezTo>
                    <a:pt x="56" y="56"/>
                    <a:pt x="55" y="57"/>
                    <a:pt x="54" y="58"/>
                  </a:cubicBezTo>
                  <a:cubicBezTo>
                    <a:pt x="50" y="63"/>
                    <a:pt x="46" y="66"/>
                    <a:pt x="41" y="69"/>
                  </a:cubicBezTo>
                  <a:cubicBezTo>
                    <a:pt x="30" y="76"/>
                    <a:pt x="22" y="87"/>
                    <a:pt x="14" y="97"/>
                  </a:cubicBezTo>
                  <a:cubicBezTo>
                    <a:pt x="13" y="99"/>
                    <a:pt x="11" y="102"/>
                    <a:pt x="8" y="102"/>
                  </a:cubicBezTo>
                  <a:cubicBezTo>
                    <a:pt x="1" y="98"/>
                    <a:pt x="0" y="85"/>
                    <a:pt x="7" y="80"/>
                  </a:cubicBezTo>
                  <a:cubicBezTo>
                    <a:pt x="10" y="78"/>
                    <a:pt x="13" y="76"/>
                    <a:pt x="16" y="74"/>
                  </a:cubicBezTo>
                  <a:cubicBezTo>
                    <a:pt x="16" y="73"/>
                    <a:pt x="17" y="72"/>
                    <a:pt x="17" y="72"/>
                  </a:cubicBezTo>
                  <a:cubicBezTo>
                    <a:pt x="18" y="71"/>
                    <a:pt x="19" y="70"/>
                    <a:pt x="19" y="70"/>
                  </a:cubicBezTo>
                  <a:cubicBezTo>
                    <a:pt x="28" y="56"/>
                    <a:pt x="35" y="41"/>
                    <a:pt x="53" y="36"/>
                  </a:cubicBezTo>
                  <a:cubicBezTo>
                    <a:pt x="57" y="33"/>
                    <a:pt x="59" y="27"/>
                    <a:pt x="65" y="25"/>
                  </a:cubicBezTo>
                  <a:cubicBezTo>
                    <a:pt x="63" y="25"/>
                    <a:pt x="61" y="26"/>
                    <a:pt x="59" y="25"/>
                  </a:cubicBezTo>
                  <a:cubicBezTo>
                    <a:pt x="58" y="25"/>
                    <a:pt x="58" y="25"/>
                    <a:pt x="57" y="24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0"/>
                    <a:pt x="54" y="19"/>
                    <a:pt x="54" y="18"/>
                  </a:cubicBezTo>
                  <a:cubicBezTo>
                    <a:pt x="54" y="17"/>
                    <a:pt x="55" y="16"/>
                    <a:pt x="56" y="15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68" y="16"/>
                    <a:pt x="65" y="9"/>
                    <a:pt x="65" y="3"/>
                  </a:cubicBezTo>
                  <a:close/>
                </a:path>
              </a:pathLst>
            </a:custGeom>
            <a:solidFill>
              <a:srgbClr val="DD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8" name="Freeform 117"/>
            <p:cNvSpPr/>
            <p:nvPr/>
          </p:nvSpPr>
          <p:spPr bwMode="auto">
            <a:xfrm>
              <a:off x="5918" y="2103"/>
              <a:ext cx="177" cy="49"/>
            </a:xfrm>
            <a:custGeom>
              <a:avLst/>
              <a:gdLst>
                <a:gd name="T0" fmla="*/ 14 w 118"/>
                <a:gd name="T1" fmla="*/ 15 h 33"/>
                <a:gd name="T2" fmla="*/ 39 w 118"/>
                <a:gd name="T3" fmla="*/ 7 h 33"/>
                <a:gd name="T4" fmla="*/ 91 w 118"/>
                <a:gd name="T5" fmla="*/ 11 h 33"/>
                <a:gd name="T6" fmla="*/ 118 w 118"/>
                <a:gd name="T7" fmla="*/ 27 h 33"/>
                <a:gd name="T8" fmla="*/ 118 w 118"/>
                <a:gd name="T9" fmla="*/ 28 h 33"/>
                <a:gd name="T10" fmla="*/ 118 w 118"/>
                <a:gd name="T11" fmla="*/ 29 h 33"/>
                <a:gd name="T12" fmla="*/ 113 w 118"/>
                <a:gd name="T13" fmla="*/ 31 h 33"/>
                <a:gd name="T14" fmla="*/ 110 w 118"/>
                <a:gd name="T15" fmla="*/ 30 h 33"/>
                <a:gd name="T16" fmla="*/ 107 w 118"/>
                <a:gd name="T17" fmla="*/ 31 h 33"/>
                <a:gd name="T18" fmla="*/ 85 w 118"/>
                <a:gd name="T19" fmla="*/ 26 h 33"/>
                <a:gd name="T20" fmla="*/ 79 w 118"/>
                <a:gd name="T21" fmla="*/ 25 h 33"/>
                <a:gd name="T22" fmla="*/ 46 w 118"/>
                <a:gd name="T23" fmla="*/ 20 h 33"/>
                <a:gd name="T24" fmla="*/ 41 w 118"/>
                <a:gd name="T25" fmla="*/ 22 h 33"/>
                <a:gd name="T26" fmla="*/ 18 w 118"/>
                <a:gd name="T27" fmla="*/ 30 h 33"/>
                <a:gd name="T28" fmla="*/ 4 w 118"/>
                <a:gd name="T29" fmla="*/ 31 h 33"/>
                <a:gd name="T30" fmla="*/ 5 w 118"/>
                <a:gd name="T31" fmla="*/ 22 h 33"/>
                <a:gd name="T32" fmla="*/ 14 w 118"/>
                <a:gd name="T3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33">
                  <a:moveTo>
                    <a:pt x="14" y="15"/>
                  </a:moveTo>
                  <a:cubicBezTo>
                    <a:pt x="22" y="11"/>
                    <a:pt x="31" y="11"/>
                    <a:pt x="39" y="7"/>
                  </a:cubicBezTo>
                  <a:cubicBezTo>
                    <a:pt x="57" y="0"/>
                    <a:pt x="74" y="5"/>
                    <a:pt x="91" y="11"/>
                  </a:cubicBezTo>
                  <a:cubicBezTo>
                    <a:pt x="101" y="15"/>
                    <a:pt x="110" y="19"/>
                    <a:pt x="118" y="27"/>
                  </a:cubicBezTo>
                  <a:cubicBezTo>
                    <a:pt x="118" y="27"/>
                    <a:pt x="118" y="28"/>
                    <a:pt x="118" y="28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7" y="31"/>
                    <a:pt x="115" y="31"/>
                    <a:pt x="113" y="31"/>
                  </a:cubicBezTo>
                  <a:cubicBezTo>
                    <a:pt x="112" y="30"/>
                    <a:pt x="111" y="30"/>
                    <a:pt x="110" y="30"/>
                  </a:cubicBezTo>
                  <a:cubicBezTo>
                    <a:pt x="109" y="31"/>
                    <a:pt x="108" y="31"/>
                    <a:pt x="107" y="31"/>
                  </a:cubicBezTo>
                  <a:cubicBezTo>
                    <a:pt x="100" y="27"/>
                    <a:pt x="93" y="25"/>
                    <a:pt x="85" y="26"/>
                  </a:cubicBezTo>
                  <a:cubicBezTo>
                    <a:pt x="83" y="26"/>
                    <a:pt x="81" y="26"/>
                    <a:pt x="79" y="25"/>
                  </a:cubicBezTo>
                  <a:cubicBezTo>
                    <a:pt x="69" y="19"/>
                    <a:pt x="57" y="21"/>
                    <a:pt x="46" y="20"/>
                  </a:cubicBezTo>
                  <a:cubicBezTo>
                    <a:pt x="44" y="20"/>
                    <a:pt x="43" y="20"/>
                    <a:pt x="41" y="22"/>
                  </a:cubicBezTo>
                  <a:cubicBezTo>
                    <a:pt x="35" y="29"/>
                    <a:pt x="26" y="28"/>
                    <a:pt x="18" y="30"/>
                  </a:cubicBezTo>
                  <a:cubicBezTo>
                    <a:pt x="13" y="29"/>
                    <a:pt x="9" y="33"/>
                    <a:pt x="4" y="31"/>
                  </a:cubicBezTo>
                  <a:cubicBezTo>
                    <a:pt x="0" y="27"/>
                    <a:pt x="2" y="24"/>
                    <a:pt x="5" y="22"/>
                  </a:cubicBezTo>
                  <a:cubicBezTo>
                    <a:pt x="8" y="20"/>
                    <a:pt x="11" y="18"/>
                    <a:pt x="14" y="15"/>
                  </a:cubicBezTo>
                  <a:close/>
                </a:path>
              </a:pathLst>
            </a:custGeom>
            <a:solidFill>
              <a:srgbClr val="C17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9" name="Freeform 118"/>
            <p:cNvSpPr/>
            <p:nvPr/>
          </p:nvSpPr>
          <p:spPr bwMode="auto">
            <a:xfrm>
              <a:off x="6394" y="1404"/>
              <a:ext cx="133" cy="129"/>
            </a:xfrm>
            <a:custGeom>
              <a:avLst/>
              <a:gdLst>
                <a:gd name="T0" fmla="*/ 88 w 89"/>
                <a:gd name="T1" fmla="*/ 41 h 86"/>
                <a:gd name="T2" fmla="*/ 78 w 89"/>
                <a:gd name="T3" fmla="*/ 42 h 86"/>
                <a:gd name="T4" fmla="*/ 61 w 89"/>
                <a:gd name="T5" fmla="*/ 60 h 86"/>
                <a:gd name="T6" fmla="*/ 87 w 89"/>
                <a:gd name="T7" fmla="*/ 78 h 86"/>
                <a:gd name="T8" fmla="*/ 85 w 89"/>
                <a:gd name="T9" fmla="*/ 84 h 86"/>
                <a:gd name="T10" fmla="*/ 75 w 89"/>
                <a:gd name="T11" fmla="*/ 78 h 86"/>
                <a:gd name="T12" fmla="*/ 73 w 89"/>
                <a:gd name="T13" fmla="*/ 76 h 86"/>
                <a:gd name="T14" fmla="*/ 69 w 89"/>
                <a:gd name="T15" fmla="*/ 74 h 86"/>
                <a:gd name="T16" fmla="*/ 68 w 89"/>
                <a:gd name="T17" fmla="*/ 72 h 86"/>
                <a:gd name="T18" fmla="*/ 62 w 89"/>
                <a:gd name="T19" fmla="*/ 68 h 86"/>
                <a:gd name="T20" fmla="*/ 58 w 89"/>
                <a:gd name="T21" fmla="*/ 66 h 86"/>
                <a:gd name="T22" fmla="*/ 56 w 89"/>
                <a:gd name="T23" fmla="*/ 65 h 86"/>
                <a:gd name="T24" fmla="*/ 54 w 89"/>
                <a:gd name="T25" fmla="*/ 63 h 86"/>
                <a:gd name="T26" fmla="*/ 48 w 89"/>
                <a:gd name="T27" fmla="*/ 59 h 86"/>
                <a:gd name="T28" fmla="*/ 37 w 89"/>
                <a:gd name="T29" fmla="*/ 53 h 86"/>
                <a:gd name="T30" fmla="*/ 33 w 89"/>
                <a:gd name="T31" fmla="*/ 51 h 86"/>
                <a:gd name="T32" fmla="*/ 31 w 89"/>
                <a:gd name="T33" fmla="*/ 49 h 86"/>
                <a:gd name="T34" fmla="*/ 23 w 89"/>
                <a:gd name="T35" fmla="*/ 45 h 86"/>
                <a:gd name="T36" fmla="*/ 22 w 89"/>
                <a:gd name="T37" fmla="*/ 43 h 86"/>
                <a:gd name="T38" fmla="*/ 12 w 89"/>
                <a:gd name="T39" fmla="*/ 37 h 86"/>
                <a:gd name="T40" fmla="*/ 8 w 89"/>
                <a:gd name="T41" fmla="*/ 35 h 86"/>
                <a:gd name="T42" fmla="*/ 6 w 89"/>
                <a:gd name="T43" fmla="*/ 34 h 86"/>
                <a:gd name="T44" fmla="*/ 4 w 89"/>
                <a:gd name="T45" fmla="*/ 32 h 86"/>
                <a:gd name="T46" fmla="*/ 1 w 89"/>
                <a:gd name="T47" fmla="*/ 30 h 86"/>
                <a:gd name="T48" fmla="*/ 0 w 89"/>
                <a:gd name="T49" fmla="*/ 28 h 86"/>
                <a:gd name="T50" fmla="*/ 31 w 89"/>
                <a:gd name="T51" fmla="*/ 39 h 86"/>
                <a:gd name="T52" fmla="*/ 21 w 89"/>
                <a:gd name="T53" fmla="*/ 7 h 86"/>
                <a:gd name="T54" fmla="*/ 20 w 89"/>
                <a:gd name="T55" fmla="*/ 1 h 86"/>
                <a:gd name="T56" fmla="*/ 33 w 89"/>
                <a:gd name="T57" fmla="*/ 6 h 86"/>
                <a:gd name="T58" fmla="*/ 37 w 89"/>
                <a:gd name="T59" fmla="*/ 8 h 86"/>
                <a:gd name="T60" fmla="*/ 41 w 89"/>
                <a:gd name="T61" fmla="*/ 10 h 86"/>
                <a:gd name="T62" fmla="*/ 45 w 89"/>
                <a:gd name="T63" fmla="*/ 11 h 86"/>
                <a:gd name="T64" fmla="*/ 49 w 89"/>
                <a:gd name="T65" fmla="*/ 13 h 86"/>
                <a:gd name="T66" fmla="*/ 49 w 89"/>
                <a:gd name="T67" fmla="*/ 25 h 86"/>
                <a:gd name="T68" fmla="*/ 64 w 89"/>
                <a:gd name="T69" fmla="*/ 43 h 86"/>
                <a:gd name="T70" fmla="*/ 72 w 89"/>
                <a:gd name="T71" fmla="*/ 29 h 86"/>
                <a:gd name="T72" fmla="*/ 75 w 89"/>
                <a:gd name="T73" fmla="*/ 30 h 86"/>
                <a:gd name="T74" fmla="*/ 79 w 89"/>
                <a:gd name="T75" fmla="*/ 32 h 86"/>
                <a:gd name="T76" fmla="*/ 85 w 89"/>
                <a:gd name="T77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86">
                  <a:moveTo>
                    <a:pt x="87" y="36"/>
                  </a:moveTo>
                  <a:cubicBezTo>
                    <a:pt x="87" y="38"/>
                    <a:pt x="88" y="39"/>
                    <a:pt x="88" y="41"/>
                  </a:cubicBezTo>
                  <a:cubicBezTo>
                    <a:pt x="86" y="44"/>
                    <a:pt x="84" y="41"/>
                    <a:pt x="83" y="41"/>
                  </a:cubicBezTo>
                  <a:cubicBezTo>
                    <a:pt x="81" y="40"/>
                    <a:pt x="79" y="40"/>
                    <a:pt x="78" y="42"/>
                  </a:cubicBezTo>
                  <a:cubicBezTo>
                    <a:pt x="72" y="50"/>
                    <a:pt x="63" y="50"/>
                    <a:pt x="54" y="52"/>
                  </a:cubicBezTo>
                  <a:cubicBezTo>
                    <a:pt x="55" y="56"/>
                    <a:pt x="57" y="58"/>
                    <a:pt x="61" y="60"/>
                  </a:cubicBezTo>
                  <a:cubicBezTo>
                    <a:pt x="65" y="62"/>
                    <a:pt x="69" y="64"/>
                    <a:pt x="73" y="65"/>
                  </a:cubicBezTo>
                  <a:cubicBezTo>
                    <a:pt x="79" y="68"/>
                    <a:pt x="84" y="72"/>
                    <a:pt x="87" y="78"/>
                  </a:cubicBezTo>
                  <a:cubicBezTo>
                    <a:pt x="88" y="81"/>
                    <a:pt x="89" y="84"/>
                    <a:pt x="87" y="86"/>
                  </a:cubicBezTo>
                  <a:cubicBezTo>
                    <a:pt x="86" y="85"/>
                    <a:pt x="85" y="85"/>
                    <a:pt x="85" y="84"/>
                  </a:cubicBezTo>
                  <a:cubicBezTo>
                    <a:pt x="84" y="83"/>
                    <a:pt x="82" y="83"/>
                    <a:pt x="82" y="82"/>
                  </a:cubicBezTo>
                  <a:cubicBezTo>
                    <a:pt x="79" y="80"/>
                    <a:pt x="77" y="79"/>
                    <a:pt x="75" y="78"/>
                  </a:cubicBezTo>
                  <a:cubicBezTo>
                    <a:pt x="75" y="77"/>
                    <a:pt x="74" y="7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9" y="73"/>
                    <a:pt x="68" y="73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1"/>
                    <a:pt x="66" y="71"/>
                    <a:pt x="65" y="71"/>
                  </a:cubicBezTo>
                  <a:cubicBezTo>
                    <a:pt x="64" y="70"/>
                    <a:pt x="63" y="69"/>
                    <a:pt x="62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59" y="66"/>
                    <a:pt x="59" y="66"/>
                    <a:pt x="58" y="66"/>
                  </a:cubicBezTo>
                  <a:cubicBezTo>
                    <a:pt x="57" y="66"/>
                    <a:pt x="57" y="65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4"/>
                    <a:pt x="55" y="63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1"/>
                    <a:pt x="51" y="62"/>
                    <a:pt x="50" y="61"/>
                  </a:cubicBezTo>
                  <a:cubicBezTo>
                    <a:pt x="50" y="60"/>
                    <a:pt x="49" y="60"/>
                    <a:pt x="48" y="59"/>
                  </a:cubicBezTo>
                  <a:cubicBezTo>
                    <a:pt x="47" y="57"/>
                    <a:pt x="44" y="59"/>
                    <a:pt x="43" y="57"/>
                  </a:cubicBezTo>
                  <a:cubicBezTo>
                    <a:pt x="41" y="56"/>
                    <a:pt x="39" y="54"/>
                    <a:pt x="37" y="53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2" y="50"/>
                    <a:pt x="32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8"/>
                    <a:pt x="28" y="49"/>
                    <a:pt x="28" y="47"/>
                  </a:cubicBezTo>
                  <a:cubicBezTo>
                    <a:pt x="26" y="47"/>
                    <a:pt x="25" y="46"/>
                    <a:pt x="23" y="45"/>
                  </a:cubicBezTo>
                  <a:cubicBezTo>
                    <a:pt x="23" y="45"/>
                    <a:pt x="22" y="44"/>
                    <a:pt x="22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0" y="42"/>
                    <a:pt x="19" y="42"/>
                  </a:cubicBezTo>
                  <a:cubicBezTo>
                    <a:pt x="16" y="42"/>
                    <a:pt x="14" y="39"/>
                    <a:pt x="12" y="37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9" y="36"/>
                    <a:pt x="8" y="36"/>
                    <a:pt x="8" y="35"/>
                  </a:cubicBezTo>
                  <a:cubicBezTo>
                    <a:pt x="7" y="35"/>
                    <a:pt x="7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5" y="3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1"/>
                    <a:pt x="2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8" y="23"/>
                    <a:pt x="12" y="24"/>
                    <a:pt x="22" y="33"/>
                  </a:cubicBezTo>
                  <a:cubicBezTo>
                    <a:pt x="25" y="35"/>
                    <a:pt x="27" y="38"/>
                    <a:pt x="31" y="39"/>
                  </a:cubicBezTo>
                  <a:cubicBezTo>
                    <a:pt x="36" y="40"/>
                    <a:pt x="37" y="39"/>
                    <a:pt x="37" y="34"/>
                  </a:cubicBezTo>
                  <a:cubicBezTo>
                    <a:pt x="36" y="22"/>
                    <a:pt x="34" y="11"/>
                    <a:pt x="21" y="7"/>
                  </a:cubicBezTo>
                  <a:cubicBezTo>
                    <a:pt x="20" y="6"/>
                    <a:pt x="20" y="5"/>
                    <a:pt x="19" y="4"/>
                  </a:cubicBezTo>
                  <a:cubicBezTo>
                    <a:pt x="19" y="3"/>
                    <a:pt x="19" y="2"/>
                    <a:pt x="20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6" y="3"/>
                    <a:pt x="30" y="4"/>
                    <a:pt x="33" y="6"/>
                  </a:cubicBezTo>
                  <a:cubicBezTo>
                    <a:pt x="34" y="6"/>
                    <a:pt x="35" y="6"/>
                    <a:pt x="35" y="7"/>
                  </a:cubicBezTo>
                  <a:cubicBezTo>
                    <a:pt x="36" y="7"/>
                    <a:pt x="37" y="7"/>
                    <a:pt x="37" y="8"/>
                  </a:cubicBezTo>
                  <a:cubicBezTo>
                    <a:pt x="38" y="8"/>
                    <a:pt x="38" y="8"/>
                    <a:pt x="39" y="9"/>
                  </a:cubicBezTo>
                  <a:cubicBezTo>
                    <a:pt x="40" y="9"/>
                    <a:pt x="40" y="9"/>
                    <a:pt x="41" y="10"/>
                  </a:cubicBezTo>
                  <a:cubicBezTo>
                    <a:pt x="42" y="10"/>
                    <a:pt x="42" y="10"/>
                    <a:pt x="43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12"/>
                    <a:pt x="46" y="12"/>
                    <a:pt x="47" y="13"/>
                  </a:cubicBezTo>
                  <a:cubicBezTo>
                    <a:pt x="47" y="13"/>
                    <a:pt x="48" y="13"/>
                    <a:pt x="49" y="13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3" y="19"/>
                    <a:pt x="52" y="22"/>
                    <a:pt x="49" y="25"/>
                  </a:cubicBezTo>
                  <a:cubicBezTo>
                    <a:pt x="45" y="29"/>
                    <a:pt x="47" y="33"/>
                    <a:pt x="50" y="36"/>
                  </a:cubicBezTo>
                  <a:cubicBezTo>
                    <a:pt x="53" y="40"/>
                    <a:pt x="57" y="45"/>
                    <a:pt x="64" y="43"/>
                  </a:cubicBezTo>
                  <a:cubicBezTo>
                    <a:pt x="67" y="43"/>
                    <a:pt x="71" y="41"/>
                    <a:pt x="69" y="36"/>
                  </a:cubicBezTo>
                  <a:cubicBezTo>
                    <a:pt x="69" y="33"/>
                    <a:pt x="69" y="31"/>
                    <a:pt x="72" y="29"/>
                  </a:cubicBezTo>
                  <a:cubicBezTo>
                    <a:pt x="73" y="29"/>
                    <a:pt x="74" y="29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6" y="31"/>
                    <a:pt x="78" y="31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80" y="33"/>
                    <a:pt x="82" y="33"/>
                    <a:pt x="84" y="34"/>
                  </a:cubicBezTo>
                  <a:cubicBezTo>
                    <a:pt x="84" y="34"/>
                    <a:pt x="85" y="34"/>
                    <a:pt x="85" y="34"/>
                  </a:cubicBezTo>
                  <a:cubicBezTo>
                    <a:pt x="86" y="35"/>
                    <a:pt x="86" y="35"/>
                    <a:pt x="87" y="36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0" name="Freeform 119"/>
            <p:cNvSpPr/>
            <p:nvPr/>
          </p:nvSpPr>
          <p:spPr bwMode="auto">
            <a:xfrm>
              <a:off x="7813" y="1459"/>
              <a:ext cx="120" cy="159"/>
            </a:xfrm>
            <a:custGeom>
              <a:avLst/>
              <a:gdLst>
                <a:gd name="T0" fmla="*/ 80 w 80"/>
                <a:gd name="T1" fmla="*/ 18 h 106"/>
                <a:gd name="T2" fmla="*/ 68 w 80"/>
                <a:gd name="T3" fmla="*/ 36 h 106"/>
                <a:gd name="T4" fmla="*/ 68 w 80"/>
                <a:gd name="T5" fmla="*/ 41 h 106"/>
                <a:gd name="T6" fmla="*/ 66 w 80"/>
                <a:gd name="T7" fmla="*/ 51 h 106"/>
                <a:gd name="T8" fmla="*/ 60 w 80"/>
                <a:gd name="T9" fmla="*/ 68 h 106"/>
                <a:gd name="T10" fmla="*/ 58 w 80"/>
                <a:gd name="T11" fmla="*/ 72 h 106"/>
                <a:gd name="T12" fmla="*/ 57 w 80"/>
                <a:gd name="T13" fmla="*/ 89 h 106"/>
                <a:gd name="T14" fmla="*/ 59 w 80"/>
                <a:gd name="T15" fmla="*/ 93 h 106"/>
                <a:gd name="T16" fmla="*/ 51 w 80"/>
                <a:gd name="T17" fmla="*/ 99 h 106"/>
                <a:gd name="T18" fmla="*/ 50 w 80"/>
                <a:gd name="T19" fmla="*/ 100 h 106"/>
                <a:gd name="T20" fmla="*/ 37 w 80"/>
                <a:gd name="T21" fmla="*/ 104 h 106"/>
                <a:gd name="T22" fmla="*/ 29 w 80"/>
                <a:gd name="T23" fmla="*/ 103 h 106"/>
                <a:gd name="T24" fmla="*/ 14 w 80"/>
                <a:gd name="T25" fmla="*/ 103 h 106"/>
                <a:gd name="T26" fmla="*/ 0 w 80"/>
                <a:gd name="T27" fmla="*/ 99 h 106"/>
                <a:gd name="T28" fmla="*/ 7 w 80"/>
                <a:gd name="T29" fmla="*/ 91 h 106"/>
                <a:gd name="T30" fmla="*/ 20 w 80"/>
                <a:gd name="T31" fmla="*/ 90 h 106"/>
                <a:gd name="T32" fmla="*/ 32 w 80"/>
                <a:gd name="T33" fmla="*/ 87 h 106"/>
                <a:gd name="T34" fmla="*/ 44 w 80"/>
                <a:gd name="T35" fmla="*/ 62 h 106"/>
                <a:gd name="T36" fmla="*/ 49 w 80"/>
                <a:gd name="T37" fmla="*/ 53 h 106"/>
                <a:gd name="T38" fmla="*/ 58 w 80"/>
                <a:gd name="T39" fmla="*/ 37 h 106"/>
                <a:gd name="T40" fmla="*/ 75 w 80"/>
                <a:gd name="T41" fmla="*/ 2 h 106"/>
                <a:gd name="T42" fmla="*/ 80 w 80"/>
                <a:gd name="T43" fmla="*/ 1 h 106"/>
                <a:gd name="T44" fmla="*/ 80 w 80"/>
                <a:gd name="T45" fmla="*/ 1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106">
                  <a:moveTo>
                    <a:pt x="80" y="18"/>
                  </a:moveTo>
                  <a:cubicBezTo>
                    <a:pt x="73" y="22"/>
                    <a:pt x="72" y="30"/>
                    <a:pt x="68" y="36"/>
                  </a:cubicBezTo>
                  <a:cubicBezTo>
                    <a:pt x="67" y="37"/>
                    <a:pt x="67" y="39"/>
                    <a:pt x="68" y="41"/>
                  </a:cubicBezTo>
                  <a:cubicBezTo>
                    <a:pt x="69" y="44"/>
                    <a:pt x="67" y="48"/>
                    <a:pt x="66" y="51"/>
                  </a:cubicBezTo>
                  <a:cubicBezTo>
                    <a:pt x="63" y="56"/>
                    <a:pt x="60" y="61"/>
                    <a:pt x="60" y="68"/>
                  </a:cubicBezTo>
                  <a:cubicBezTo>
                    <a:pt x="60" y="70"/>
                    <a:pt x="59" y="71"/>
                    <a:pt x="58" y="72"/>
                  </a:cubicBezTo>
                  <a:cubicBezTo>
                    <a:pt x="52" y="80"/>
                    <a:pt x="52" y="81"/>
                    <a:pt x="57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7" y="96"/>
                    <a:pt x="52" y="95"/>
                    <a:pt x="51" y="99"/>
                  </a:cubicBezTo>
                  <a:cubicBezTo>
                    <a:pt x="51" y="99"/>
                    <a:pt x="50" y="99"/>
                    <a:pt x="50" y="100"/>
                  </a:cubicBezTo>
                  <a:cubicBezTo>
                    <a:pt x="46" y="102"/>
                    <a:pt x="42" y="103"/>
                    <a:pt x="37" y="104"/>
                  </a:cubicBezTo>
                  <a:cubicBezTo>
                    <a:pt x="34" y="103"/>
                    <a:pt x="32" y="103"/>
                    <a:pt x="29" y="103"/>
                  </a:cubicBezTo>
                  <a:cubicBezTo>
                    <a:pt x="24" y="101"/>
                    <a:pt x="19" y="102"/>
                    <a:pt x="14" y="103"/>
                  </a:cubicBezTo>
                  <a:cubicBezTo>
                    <a:pt x="9" y="104"/>
                    <a:pt x="3" y="106"/>
                    <a:pt x="0" y="99"/>
                  </a:cubicBezTo>
                  <a:cubicBezTo>
                    <a:pt x="0" y="94"/>
                    <a:pt x="3" y="92"/>
                    <a:pt x="7" y="91"/>
                  </a:cubicBezTo>
                  <a:cubicBezTo>
                    <a:pt x="11" y="90"/>
                    <a:pt x="16" y="92"/>
                    <a:pt x="20" y="90"/>
                  </a:cubicBezTo>
                  <a:cubicBezTo>
                    <a:pt x="24" y="90"/>
                    <a:pt x="28" y="88"/>
                    <a:pt x="32" y="87"/>
                  </a:cubicBezTo>
                  <a:cubicBezTo>
                    <a:pt x="38" y="80"/>
                    <a:pt x="43" y="72"/>
                    <a:pt x="44" y="62"/>
                  </a:cubicBezTo>
                  <a:cubicBezTo>
                    <a:pt x="44" y="58"/>
                    <a:pt x="46" y="56"/>
                    <a:pt x="49" y="53"/>
                  </a:cubicBezTo>
                  <a:cubicBezTo>
                    <a:pt x="54" y="49"/>
                    <a:pt x="56" y="43"/>
                    <a:pt x="58" y="37"/>
                  </a:cubicBezTo>
                  <a:cubicBezTo>
                    <a:pt x="62" y="25"/>
                    <a:pt x="69" y="14"/>
                    <a:pt x="75" y="2"/>
                  </a:cubicBezTo>
                  <a:cubicBezTo>
                    <a:pt x="75" y="0"/>
                    <a:pt x="78" y="0"/>
                    <a:pt x="80" y="1"/>
                  </a:cubicBezTo>
                  <a:cubicBezTo>
                    <a:pt x="80" y="7"/>
                    <a:pt x="80" y="12"/>
                    <a:pt x="80" y="18"/>
                  </a:cubicBezTo>
                  <a:close/>
                </a:path>
              </a:pathLst>
            </a:custGeom>
            <a:solidFill>
              <a:srgbClr val="C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1" name="Freeform 120"/>
            <p:cNvSpPr/>
            <p:nvPr/>
          </p:nvSpPr>
          <p:spPr bwMode="auto">
            <a:xfrm>
              <a:off x="7376" y="4124"/>
              <a:ext cx="168" cy="66"/>
            </a:xfrm>
            <a:custGeom>
              <a:avLst/>
              <a:gdLst>
                <a:gd name="T0" fmla="*/ 29 w 112"/>
                <a:gd name="T1" fmla="*/ 38 h 44"/>
                <a:gd name="T2" fmla="*/ 0 w 112"/>
                <a:gd name="T3" fmla="*/ 25 h 44"/>
                <a:gd name="T4" fmla="*/ 3 w 112"/>
                <a:gd name="T5" fmla="*/ 22 h 44"/>
                <a:gd name="T6" fmla="*/ 49 w 112"/>
                <a:gd name="T7" fmla="*/ 12 h 44"/>
                <a:gd name="T8" fmla="*/ 54 w 112"/>
                <a:gd name="T9" fmla="*/ 7 h 44"/>
                <a:gd name="T10" fmla="*/ 62 w 112"/>
                <a:gd name="T11" fmla="*/ 1 h 44"/>
                <a:gd name="T12" fmla="*/ 70 w 112"/>
                <a:gd name="T13" fmla="*/ 9 h 44"/>
                <a:gd name="T14" fmla="*/ 70 w 112"/>
                <a:gd name="T15" fmla="*/ 18 h 44"/>
                <a:gd name="T16" fmla="*/ 77 w 112"/>
                <a:gd name="T17" fmla="*/ 27 h 44"/>
                <a:gd name="T18" fmla="*/ 96 w 112"/>
                <a:gd name="T19" fmla="*/ 26 h 44"/>
                <a:gd name="T20" fmla="*/ 112 w 112"/>
                <a:gd name="T21" fmla="*/ 31 h 44"/>
                <a:gd name="T22" fmla="*/ 81 w 112"/>
                <a:gd name="T23" fmla="*/ 38 h 44"/>
                <a:gd name="T24" fmla="*/ 74 w 112"/>
                <a:gd name="T25" fmla="*/ 38 h 44"/>
                <a:gd name="T26" fmla="*/ 67 w 112"/>
                <a:gd name="T27" fmla="*/ 37 h 44"/>
                <a:gd name="T28" fmla="*/ 29 w 112"/>
                <a:gd name="T29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44">
                  <a:moveTo>
                    <a:pt x="29" y="38"/>
                  </a:moveTo>
                  <a:cubicBezTo>
                    <a:pt x="18" y="37"/>
                    <a:pt x="8" y="32"/>
                    <a:pt x="0" y="25"/>
                  </a:cubicBezTo>
                  <a:cubicBezTo>
                    <a:pt x="0" y="23"/>
                    <a:pt x="2" y="22"/>
                    <a:pt x="3" y="22"/>
                  </a:cubicBezTo>
                  <a:cubicBezTo>
                    <a:pt x="20" y="23"/>
                    <a:pt x="34" y="15"/>
                    <a:pt x="49" y="12"/>
                  </a:cubicBezTo>
                  <a:cubicBezTo>
                    <a:pt x="53" y="11"/>
                    <a:pt x="53" y="9"/>
                    <a:pt x="54" y="7"/>
                  </a:cubicBezTo>
                  <a:cubicBezTo>
                    <a:pt x="56" y="4"/>
                    <a:pt x="58" y="0"/>
                    <a:pt x="62" y="1"/>
                  </a:cubicBezTo>
                  <a:cubicBezTo>
                    <a:pt x="67" y="2"/>
                    <a:pt x="68" y="5"/>
                    <a:pt x="70" y="9"/>
                  </a:cubicBezTo>
                  <a:cubicBezTo>
                    <a:pt x="70" y="12"/>
                    <a:pt x="71" y="15"/>
                    <a:pt x="70" y="18"/>
                  </a:cubicBezTo>
                  <a:cubicBezTo>
                    <a:pt x="68" y="24"/>
                    <a:pt x="71" y="27"/>
                    <a:pt x="77" y="27"/>
                  </a:cubicBezTo>
                  <a:cubicBezTo>
                    <a:pt x="83" y="26"/>
                    <a:pt x="89" y="26"/>
                    <a:pt x="96" y="26"/>
                  </a:cubicBezTo>
                  <a:cubicBezTo>
                    <a:pt x="101" y="28"/>
                    <a:pt x="107" y="26"/>
                    <a:pt x="112" y="31"/>
                  </a:cubicBezTo>
                  <a:cubicBezTo>
                    <a:pt x="102" y="35"/>
                    <a:pt x="92" y="37"/>
                    <a:pt x="81" y="38"/>
                  </a:cubicBezTo>
                  <a:cubicBezTo>
                    <a:pt x="79" y="40"/>
                    <a:pt x="76" y="39"/>
                    <a:pt x="74" y="38"/>
                  </a:cubicBezTo>
                  <a:cubicBezTo>
                    <a:pt x="72" y="37"/>
                    <a:pt x="69" y="36"/>
                    <a:pt x="67" y="37"/>
                  </a:cubicBezTo>
                  <a:cubicBezTo>
                    <a:pt x="54" y="44"/>
                    <a:pt x="42" y="38"/>
                    <a:pt x="29" y="38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2" name="Freeform 121"/>
            <p:cNvSpPr/>
            <p:nvPr/>
          </p:nvSpPr>
          <p:spPr bwMode="auto">
            <a:xfrm>
              <a:off x="6239" y="1185"/>
              <a:ext cx="143" cy="193"/>
            </a:xfrm>
            <a:custGeom>
              <a:avLst/>
              <a:gdLst>
                <a:gd name="T0" fmla="*/ 27 w 95"/>
                <a:gd name="T1" fmla="*/ 26 h 129"/>
                <a:gd name="T2" fmla="*/ 27 w 95"/>
                <a:gd name="T3" fmla="*/ 32 h 129"/>
                <a:gd name="T4" fmla="*/ 29 w 95"/>
                <a:gd name="T5" fmla="*/ 56 h 129"/>
                <a:gd name="T6" fmla="*/ 29 w 95"/>
                <a:gd name="T7" fmla="*/ 74 h 129"/>
                <a:gd name="T8" fmla="*/ 24 w 95"/>
                <a:gd name="T9" fmla="*/ 82 h 129"/>
                <a:gd name="T10" fmla="*/ 24 w 95"/>
                <a:gd name="T11" fmla="*/ 89 h 129"/>
                <a:gd name="T12" fmla="*/ 29 w 95"/>
                <a:gd name="T13" fmla="*/ 86 h 129"/>
                <a:gd name="T14" fmla="*/ 38 w 95"/>
                <a:gd name="T15" fmla="*/ 80 h 129"/>
                <a:gd name="T16" fmla="*/ 38 w 95"/>
                <a:gd name="T17" fmla="*/ 80 h 129"/>
                <a:gd name="T18" fmla="*/ 41 w 95"/>
                <a:gd name="T19" fmla="*/ 82 h 129"/>
                <a:gd name="T20" fmla="*/ 86 w 95"/>
                <a:gd name="T21" fmla="*/ 118 h 129"/>
                <a:gd name="T22" fmla="*/ 90 w 95"/>
                <a:gd name="T23" fmla="*/ 120 h 129"/>
                <a:gd name="T24" fmla="*/ 90 w 95"/>
                <a:gd name="T25" fmla="*/ 121 h 129"/>
                <a:gd name="T26" fmla="*/ 92 w 95"/>
                <a:gd name="T27" fmla="*/ 122 h 129"/>
                <a:gd name="T28" fmla="*/ 92 w 95"/>
                <a:gd name="T29" fmla="*/ 122 h 129"/>
                <a:gd name="T30" fmla="*/ 94 w 95"/>
                <a:gd name="T31" fmla="*/ 124 h 129"/>
                <a:gd name="T32" fmla="*/ 94 w 95"/>
                <a:gd name="T33" fmla="*/ 124 h 129"/>
                <a:gd name="T34" fmla="*/ 95 w 95"/>
                <a:gd name="T35" fmla="*/ 125 h 129"/>
                <a:gd name="T36" fmla="*/ 93 w 95"/>
                <a:gd name="T37" fmla="*/ 128 h 129"/>
                <a:gd name="T38" fmla="*/ 75 w 95"/>
                <a:gd name="T39" fmla="*/ 119 h 129"/>
                <a:gd name="T40" fmla="*/ 46 w 95"/>
                <a:gd name="T41" fmla="*/ 98 h 129"/>
                <a:gd name="T42" fmla="*/ 36 w 95"/>
                <a:gd name="T43" fmla="*/ 98 h 129"/>
                <a:gd name="T44" fmla="*/ 20 w 95"/>
                <a:gd name="T45" fmla="*/ 102 h 129"/>
                <a:gd name="T46" fmla="*/ 13 w 95"/>
                <a:gd name="T47" fmla="*/ 75 h 129"/>
                <a:gd name="T48" fmla="*/ 15 w 95"/>
                <a:gd name="T49" fmla="*/ 49 h 129"/>
                <a:gd name="T50" fmla="*/ 14 w 95"/>
                <a:gd name="T51" fmla="*/ 25 h 129"/>
                <a:gd name="T52" fmla="*/ 9 w 95"/>
                <a:gd name="T53" fmla="*/ 18 h 129"/>
                <a:gd name="T54" fmla="*/ 9 w 95"/>
                <a:gd name="T55" fmla="*/ 0 h 129"/>
                <a:gd name="T56" fmla="*/ 12 w 95"/>
                <a:gd name="T57" fmla="*/ 0 h 129"/>
                <a:gd name="T58" fmla="*/ 15 w 95"/>
                <a:gd name="T59" fmla="*/ 1 h 129"/>
                <a:gd name="T60" fmla="*/ 27 w 95"/>
                <a:gd name="T61" fmla="*/ 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129">
                  <a:moveTo>
                    <a:pt x="27" y="26"/>
                  </a:moveTo>
                  <a:cubicBezTo>
                    <a:pt x="27" y="28"/>
                    <a:pt x="28" y="30"/>
                    <a:pt x="27" y="32"/>
                  </a:cubicBezTo>
                  <a:cubicBezTo>
                    <a:pt x="26" y="40"/>
                    <a:pt x="27" y="48"/>
                    <a:pt x="29" y="56"/>
                  </a:cubicBezTo>
                  <a:cubicBezTo>
                    <a:pt x="31" y="62"/>
                    <a:pt x="31" y="68"/>
                    <a:pt x="29" y="74"/>
                  </a:cubicBezTo>
                  <a:cubicBezTo>
                    <a:pt x="29" y="78"/>
                    <a:pt x="26" y="79"/>
                    <a:pt x="24" y="82"/>
                  </a:cubicBezTo>
                  <a:cubicBezTo>
                    <a:pt x="22" y="84"/>
                    <a:pt x="21" y="87"/>
                    <a:pt x="24" y="89"/>
                  </a:cubicBezTo>
                  <a:cubicBezTo>
                    <a:pt x="27" y="91"/>
                    <a:pt x="28" y="88"/>
                    <a:pt x="29" y="86"/>
                  </a:cubicBezTo>
                  <a:cubicBezTo>
                    <a:pt x="31" y="82"/>
                    <a:pt x="33" y="78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1"/>
                    <a:pt x="40" y="82"/>
                    <a:pt x="41" y="82"/>
                  </a:cubicBezTo>
                  <a:cubicBezTo>
                    <a:pt x="57" y="93"/>
                    <a:pt x="72" y="104"/>
                    <a:pt x="86" y="118"/>
                  </a:cubicBezTo>
                  <a:cubicBezTo>
                    <a:pt x="87" y="120"/>
                    <a:pt x="89" y="119"/>
                    <a:pt x="90" y="120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91" y="121"/>
                    <a:pt x="91" y="122"/>
                    <a:pt x="9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93" y="123"/>
                    <a:pt x="93" y="124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6"/>
                    <a:pt x="94" y="127"/>
                    <a:pt x="93" y="128"/>
                  </a:cubicBezTo>
                  <a:cubicBezTo>
                    <a:pt x="85" y="129"/>
                    <a:pt x="80" y="124"/>
                    <a:pt x="75" y="119"/>
                  </a:cubicBezTo>
                  <a:cubicBezTo>
                    <a:pt x="66" y="111"/>
                    <a:pt x="56" y="105"/>
                    <a:pt x="46" y="98"/>
                  </a:cubicBezTo>
                  <a:cubicBezTo>
                    <a:pt x="43" y="95"/>
                    <a:pt x="40" y="94"/>
                    <a:pt x="36" y="98"/>
                  </a:cubicBezTo>
                  <a:cubicBezTo>
                    <a:pt x="32" y="104"/>
                    <a:pt x="26" y="102"/>
                    <a:pt x="20" y="102"/>
                  </a:cubicBezTo>
                  <a:cubicBezTo>
                    <a:pt x="6" y="95"/>
                    <a:pt x="4" y="88"/>
                    <a:pt x="13" y="75"/>
                  </a:cubicBezTo>
                  <a:cubicBezTo>
                    <a:pt x="18" y="67"/>
                    <a:pt x="19" y="59"/>
                    <a:pt x="15" y="49"/>
                  </a:cubicBezTo>
                  <a:cubicBezTo>
                    <a:pt x="16" y="41"/>
                    <a:pt x="17" y="33"/>
                    <a:pt x="14" y="25"/>
                  </a:cubicBezTo>
                  <a:cubicBezTo>
                    <a:pt x="13" y="22"/>
                    <a:pt x="13" y="19"/>
                    <a:pt x="9" y="18"/>
                  </a:cubicBezTo>
                  <a:cubicBezTo>
                    <a:pt x="0" y="13"/>
                    <a:pt x="0" y="7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22" y="8"/>
                    <a:pt x="21" y="19"/>
                    <a:pt x="27" y="26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3" name="Freeform 122"/>
            <p:cNvSpPr/>
            <p:nvPr/>
          </p:nvSpPr>
          <p:spPr bwMode="auto">
            <a:xfrm>
              <a:off x="7450" y="1044"/>
              <a:ext cx="180" cy="67"/>
            </a:xfrm>
            <a:custGeom>
              <a:avLst/>
              <a:gdLst>
                <a:gd name="T0" fmla="*/ 97 w 120"/>
                <a:gd name="T1" fmla="*/ 42 h 45"/>
                <a:gd name="T2" fmla="*/ 88 w 120"/>
                <a:gd name="T3" fmla="*/ 40 h 45"/>
                <a:gd name="T4" fmla="*/ 65 w 120"/>
                <a:gd name="T5" fmla="*/ 34 h 45"/>
                <a:gd name="T6" fmla="*/ 51 w 120"/>
                <a:gd name="T7" fmla="*/ 34 h 45"/>
                <a:gd name="T8" fmla="*/ 49 w 120"/>
                <a:gd name="T9" fmla="*/ 36 h 45"/>
                <a:gd name="T10" fmla="*/ 47 w 120"/>
                <a:gd name="T11" fmla="*/ 36 h 45"/>
                <a:gd name="T12" fmla="*/ 38 w 120"/>
                <a:gd name="T13" fmla="*/ 36 h 45"/>
                <a:gd name="T14" fmla="*/ 31 w 120"/>
                <a:gd name="T15" fmla="*/ 27 h 45"/>
                <a:gd name="T16" fmla="*/ 32 w 120"/>
                <a:gd name="T17" fmla="*/ 24 h 45"/>
                <a:gd name="T18" fmla="*/ 30 w 120"/>
                <a:gd name="T19" fmla="*/ 14 h 45"/>
                <a:gd name="T20" fmla="*/ 22 w 120"/>
                <a:gd name="T21" fmla="*/ 17 h 45"/>
                <a:gd name="T22" fmla="*/ 0 w 120"/>
                <a:gd name="T23" fmla="*/ 18 h 45"/>
                <a:gd name="T24" fmla="*/ 39 w 120"/>
                <a:gd name="T25" fmla="*/ 1 h 45"/>
                <a:gd name="T26" fmla="*/ 42 w 120"/>
                <a:gd name="T27" fmla="*/ 1 h 45"/>
                <a:gd name="T28" fmla="*/ 49 w 120"/>
                <a:gd name="T29" fmla="*/ 4 h 45"/>
                <a:gd name="T30" fmla="*/ 73 w 120"/>
                <a:gd name="T31" fmla="*/ 22 h 45"/>
                <a:gd name="T32" fmla="*/ 106 w 120"/>
                <a:gd name="T33" fmla="*/ 31 h 45"/>
                <a:gd name="T34" fmla="*/ 113 w 120"/>
                <a:gd name="T35" fmla="*/ 29 h 45"/>
                <a:gd name="T36" fmla="*/ 119 w 120"/>
                <a:gd name="T37" fmla="*/ 31 h 45"/>
                <a:gd name="T38" fmla="*/ 118 w 120"/>
                <a:gd name="T39" fmla="*/ 39 h 45"/>
                <a:gd name="T40" fmla="*/ 115 w 120"/>
                <a:gd name="T41" fmla="*/ 40 h 45"/>
                <a:gd name="T42" fmla="*/ 97 w 120"/>
                <a:gd name="T4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45">
                  <a:moveTo>
                    <a:pt x="97" y="42"/>
                  </a:moveTo>
                  <a:cubicBezTo>
                    <a:pt x="95" y="38"/>
                    <a:pt x="92" y="37"/>
                    <a:pt x="88" y="40"/>
                  </a:cubicBezTo>
                  <a:cubicBezTo>
                    <a:pt x="78" y="45"/>
                    <a:pt x="71" y="40"/>
                    <a:pt x="65" y="34"/>
                  </a:cubicBezTo>
                  <a:cubicBezTo>
                    <a:pt x="59" y="28"/>
                    <a:pt x="59" y="28"/>
                    <a:pt x="51" y="34"/>
                  </a:cubicBezTo>
                  <a:cubicBezTo>
                    <a:pt x="51" y="35"/>
                    <a:pt x="50" y="35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44" y="36"/>
                    <a:pt x="41" y="37"/>
                    <a:pt x="38" y="36"/>
                  </a:cubicBezTo>
                  <a:cubicBezTo>
                    <a:pt x="33" y="35"/>
                    <a:pt x="29" y="34"/>
                    <a:pt x="31" y="27"/>
                  </a:cubicBezTo>
                  <a:cubicBezTo>
                    <a:pt x="32" y="26"/>
                    <a:pt x="32" y="25"/>
                    <a:pt x="32" y="24"/>
                  </a:cubicBezTo>
                  <a:cubicBezTo>
                    <a:pt x="31" y="20"/>
                    <a:pt x="35" y="16"/>
                    <a:pt x="30" y="14"/>
                  </a:cubicBezTo>
                  <a:cubicBezTo>
                    <a:pt x="27" y="12"/>
                    <a:pt x="25" y="16"/>
                    <a:pt x="22" y="17"/>
                  </a:cubicBezTo>
                  <a:cubicBezTo>
                    <a:pt x="15" y="19"/>
                    <a:pt x="8" y="26"/>
                    <a:pt x="0" y="18"/>
                  </a:cubicBezTo>
                  <a:cubicBezTo>
                    <a:pt x="12" y="10"/>
                    <a:pt x="26" y="5"/>
                    <a:pt x="39" y="1"/>
                  </a:cubicBezTo>
                  <a:cubicBezTo>
                    <a:pt x="40" y="0"/>
                    <a:pt x="41" y="0"/>
                    <a:pt x="42" y="1"/>
                  </a:cubicBezTo>
                  <a:cubicBezTo>
                    <a:pt x="44" y="1"/>
                    <a:pt x="48" y="1"/>
                    <a:pt x="49" y="4"/>
                  </a:cubicBezTo>
                  <a:cubicBezTo>
                    <a:pt x="53" y="15"/>
                    <a:pt x="66" y="15"/>
                    <a:pt x="73" y="22"/>
                  </a:cubicBezTo>
                  <a:cubicBezTo>
                    <a:pt x="82" y="31"/>
                    <a:pt x="93" y="35"/>
                    <a:pt x="106" y="31"/>
                  </a:cubicBezTo>
                  <a:cubicBezTo>
                    <a:pt x="109" y="31"/>
                    <a:pt x="111" y="30"/>
                    <a:pt x="113" y="29"/>
                  </a:cubicBezTo>
                  <a:cubicBezTo>
                    <a:pt x="115" y="29"/>
                    <a:pt x="117" y="30"/>
                    <a:pt x="119" y="31"/>
                  </a:cubicBezTo>
                  <a:cubicBezTo>
                    <a:pt x="120" y="34"/>
                    <a:pt x="120" y="37"/>
                    <a:pt x="118" y="39"/>
                  </a:cubicBezTo>
                  <a:cubicBezTo>
                    <a:pt x="117" y="40"/>
                    <a:pt x="116" y="40"/>
                    <a:pt x="115" y="40"/>
                  </a:cubicBezTo>
                  <a:cubicBezTo>
                    <a:pt x="109" y="41"/>
                    <a:pt x="103" y="45"/>
                    <a:pt x="97" y="42"/>
                  </a:cubicBezTo>
                  <a:close/>
                </a:path>
              </a:pathLst>
            </a:custGeom>
            <a:solidFill>
              <a:srgbClr val="FB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4" name="Freeform 123"/>
            <p:cNvSpPr/>
            <p:nvPr/>
          </p:nvSpPr>
          <p:spPr bwMode="auto">
            <a:xfrm>
              <a:off x="7634" y="98"/>
              <a:ext cx="132" cy="181"/>
            </a:xfrm>
            <a:custGeom>
              <a:avLst/>
              <a:gdLst>
                <a:gd name="T0" fmla="*/ 11 w 88"/>
                <a:gd name="T1" fmla="*/ 118 h 121"/>
                <a:gd name="T2" fmla="*/ 0 w 88"/>
                <a:gd name="T3" fmla="*/ 121 h 121"/>
                <a:gd name="T4" fmla="*/ 15 w 88"/>
                <a:gd name="T5" fmla="*/ 101 h 121"/>
                <a:gd name="T6" fmla="*/ 43 w 88"/>
                <a:gd name="T7" fmla="*/ 68 h 121"/>
                <a:gd name="T8" fmla="*/ 43 w 88"/>
                <a:gd name="T9" fmla="*/ 63 h 121"/>
                <a:gd name="T10" fmla="*/ 70 w 88"/>
                <a:gd name="T11" fmla="*/ 33 h 121"/>
                <a:gd name="T12" fmla="*/ 79 w 88"/>
                <a:gd name="T13" fmla="*/ 17 h 121"/>
                <a:gd name="T14" fmla="*/ 80 w 88"/>
                <a:gd name="T15" fmla="*/ 2 h 121"/>
                <a:gd name="T16" fmla="*/ 84 w 88"/>
                <a:gd name="T17" fmla="*/ 0 h 121"/>
                <a:gd name="T18" fmla="*/ 87 w 88"/>
                <a:gd name="T19" fmla="*/ 3 h 121"/>
                <a:gd name="T20" fmla="*/ 86 w 88"/>
                <a:gd name="T21" fmla="*/ 12 h 121"/>
                <a:gd name="T22" fmla="*/ 56 w 88"/>
                <a:gd name="T23" fmla="*/ 67 h 121"/>
                <a:gd name="T24" fmla="*/ 47 w 88"/>
                <a:gd name="T25" fmla="*/ 79 h 121"/>
                <a:gd name="T26" fmla="*/ 45 w 88"/>
                <a:gd name="T27" fmla="*/ 81 h 121"/>
                <a:gd name="T28" fmla="*/ 43 w 88"/>
                <a:gd name="T29" fmla="*/ 83 h 121"/>
                <a:gd name="T30" fmla="*/ 43 w 88"/>
                <a:gd name="T31" fmla="*/ 83 h 121"/>
                <a:gd name="T32" fmla="*/ 41 w 88"/>
                <a:gd name="T33" fmla="*/ 85 h 121"/>
                <a:gd name="T34" fmla="*/ 42 w 88"/>
                <a:gd name="T35" fmla="*/ 85 h 121"/>
                <a:gd name="T36" fmla="*/ 23 w 88"/>
                <a:gd name="T37" fmla="*/ 108 h 121"/>
                <a:gd name="T38" fmla="*/ 22 w 88"/>
                <a:gd name="T39" fmla="*/ 110 h 121"/>
                <a:gd name="T40" fmla="*/ 21 w 88"/>
                <a:gd name="T41" fmla="*/ 112 h 121"/>
                <a:gd name="T42" fmla="*/ 14 w 88"/>
                <a:gd name="T43" fmla="*/ 118 h 121"/>
                <a:gd name="T44" fmla="*/ 12 w 88"/>
                <a:gd name="T45" fmla="*/ 118 h 121"/>
                <a:gd name="T46" fmla="*/ 11 w 88"/>
                <a:gd name="T47" fmla="*/ 1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121">
                  <a:moveTo>
                    <a:pt x="11" y="118"/>
                  </a:moveTo>
                  <a:cubicBezTo>
                    <a:pt x="8" y="119"/>
                    <a:pt x="5" y="120"/>
                    <a:pt x="0" y="121"/>
                  </a:cubicBezTo>
                  <a:cubicBezTo>
                    <a:pt x="6" y="114"/>
                    <a:pt x="11" y="107"/>
                    <a:pt x="15" y="101"/>
                  </a:cubicBezTo>
                  <a:cubicBezTo>
                    <a:pt x="23" y="89"/>
                    <a:pt x="34" y="79"/>
                    <a:pt x="43" y="68"/>
                  </a:cubicBezTo>
                  <a:cubicBezTo>
                    <a:pt x="42" y="66"/>
                    <a:pt x="42" y="64"/>
                    <a:pt x="43" y="63"/>
                  </a:cubicBezTo>
                  <a:cubicBezTo>
                    <a:pt x="53" y="54"/>
                    <a:pt x="61" y="43"/>
                    <a:pt x="70" y="33"/>
                  </a:cubicBezTo>
                  <a:cubicBezTo>
                    <a:pt x="78" y="29"/>
                    <a:pt x="80" y="25"/>
                    <a:pt x="79" y="17"/>
                  </a:cubicBezTo>
                  <a:cubicBezTo>
                    <a:pt x="78" y="12"/>
                    <a:pt x="80" y="7"/>
                    <a:pt x="80" y="2"/>
                  </a:cubicBezTo>
                  <a:cubicBezTo>
                    <a:pt x="81" y="1"/>
                    <a:pt x="82" y="0"/>
                    <a:pt x="84" y="0"/>
                  </a:cubicBezTo>
                  <a:cubicBezTo>
                    <a:pt x="86" y="0"/>
                    <a:pt x="87" y="1"/>
                    <a:pt x="87" y="3"/>
                  </a:cubicBezTo>
                  <a:cubicBezTo>
                    <a:pt x="88" y="6"/>
                    <a:pt x="87" y="9"/>
                    <a:pt x="86" y="12"/>
                  </a:cubicBezTo>
                  <a:cubicBezTo>
                    <a:pt x="81" y="33"/>
                    <a:pt x="70" y="51"/>
                    <a:pt x="56" y="67"/>
                  </a:cubicBezTo>
                  <a:cubicBezTo>
                    <a:pt x="53" y="71"/>
                    <a:pt x="48" y="74"/>
                    <a:pt x="47" y="79"/>
                  </a:cubicBezTo>
                  <a:cubicBezTo>
                    <a:pt x="46" y="80"/>
                    <a:pt x="46" y="80"/>
                    <a:pt x="45" y="81"/>
                  </a:cubicBezTo>
                  <a:cubicBezTo>
                    <a:pt x="45" y="82"/>
                    <a:pt x="44" y="82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4"/>
                    <a:pt x="42" y="84"/>
                    <a:pt x="41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5" y="93"/>
                    <a:pt x="30" y="101"/>
                    <a:pt x="23" y="108"/>
                  </a:cubicBezTo>
                  <a:cubicBezTo>
                    <a:pt x="23" y="108"/>
                    <a:pt x="22" y="109"/>
                    <a:pt x="22" y="110"/>
                  </a:cubicBezTo>
                  <a:cubicBezTo>
                    <a:pt x="22" y="111"/>
                    <a:pt x="21" y="111"/>
                    <a:pt x="21" y="112"/>
                  </a:cubicBezTo>
                  <a:cubicBezTo>
                    <a:pt x="19" y="114"/>
                    <a:pt x="17" y="117"/>
                    <a:pt x="14" y="118"/>
                  </a:cubicBezTo>
                  <a:cubicBezTo>
                    <a:pt x="14" y="118"/>
                    <a:pt x="13" y="118"/>
                    <a:pt x="12" y="118"/>
                  </a:cubicBezTo>
                  <a:cubicBezTo>
                    <a:pt x="11" y="118"/>
                    <a:pt x="11" y="118"/>
                    <a:pt x="11" y="118"/>
                  </a:cubicBezTo>
                  <a:close/>
                </a:path>
              </a:pathLst>
            </a:custGeom>
            <a:solidFill>
              <a:srgbClr val="A2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5" name="Freeform 124"/>
            <p:cNvSpPr/>
            <p:nvPr/>
          </p:nvSpPr>
          <p:spPr bwMode="auto">
            <a:xfrm>
              <a:off x="5597" y="921"/>
              <a:ext cx="141" cy="79"/>
            </a:xfrm>
            <a:custGeom>
              <a:avLst/>
              <a:gdLst>
                <a:gd name="T0" fmla="*/ 50 w 94"/>
                <a:gd name="T1" fmla="*/ 50 h 53"/>
                <a:gd name="T2" fmla="*/ 40 w 94"/>
                <a:gd name="T3" fmla="*/ 53 h 53"/>
                <a:gd name="T4" fmla="*/ 8 w 94"/>
                <a:gd name="T5" fmla="*/ 51 h 53"/>
                <a:gd name="T6" fmla="*/ 5 w 94"/>
                <a:gd name="T7" fmla="*/ 50 h 53"/>
                <a:gd name="T8" fmla="*/ 3 w 94"/>
                <a:gd name="T9" fmla="*/ 42 h 53"/>
                <a:gd name="T10" fmla="*/ 3 w 94"/>
                <a:gd name="T11" fmla="*/ 10 h 53"/>
                <a:gd name="T12" fmla="*/ 10 w 94"/>
                <a:gd name="T13" fmla="*/ 8 h 53"/>
                <a:gd name="T14" fmla="*/ 26 w 94"/>
                <a:gd name="T15" fmla="*/ 0 h 53"/>
                <a:gd name="T16" fmla="*/ 31 w 94"/>
                <a:gd name="T17" fmla="*/ 15 h 53"/>
                <a:gd name="T18" fmla="*/ 17 w 94"/>
                <a:gd name="T19" fmla="*/ 24 h 53"/>
                <a:gd name="T20" fmla="*/ 46 w 94"/>
                <a:gd name="T21" fmla="*/ 36 h 53"/>
                <a:gd name="T22" fmla="*/ 53 w 94"/>
                <a:gd name="T23" fmla="*/ 35 h 53"/>
                <a:gd name="T24" fmla="*/ 78 w 94"/>
                <a:gd name="T25" fmla="*/ 13 h 53"/>
                <a:gd name="T26" fmla="*/ 80 w 94"/>
                <a:gd name="T27" fmla="*/ 11 h 53"/>
                <a:gd name="T28" fmla="*/ 82 w 94"/>
                <a:gd name="T29" fmla="*/ 8 h 53"/>
                <a:gd name="T30" fmla="*/ 83 w 94"/>
                <a:gd name="T31" fmla="*/ 6 h 53"/>
                <a:gd name="T32" fmla="*/ 85 w 94"/>
                <a:gd name="T33" fmla="*/ 4 h 53"/>
                <a:gd name="T34" fmla="*/ 87 w 94"/>
                <a:gd name="T35" fmla="*/ 3 h 53"/>
                <a:gd name="T36" fmla="*/ 93 w 94"/>
                <a:gd name="T37" fmla="*/ 5 h 53"/>
                <a:gd name="T38" fmla="*/ 94 w 94"/>
                <a:gd name="T39" fmla="*/ 10 h 53"/>
                <a:gd name="T40" fmla="*/ 67 w 94"/>
                <a:gd name="T41" fmla="*/ 40 h 53"/>
                <a:gd name="T42" fmla="*/ 50 w 94"/>
                <a:gd name="T4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53">
                  <a:moveTo>
                    <a:pt x="50" y="50"/>
                  </a:moveTo>
                  <a:cubicBezTo>
                    <a:pt x="46" y="51"/>
                    <a:pt x="43" y="52"/>
                    <a:pt x="40" y="53"/>
                  </a:cubicBezTo>
                  <a:cubicBezTo>
                    <a:pt x="30" y="45"/>
                    <a:pt x="20" y="44"/>
                    <a:pt x="8" y="51"/>
                  </a:cubicBezTo>
                  <a:cubicBezTo>
                    <a:pt x="7" y="51"/>
                    <a:pt x="6" y="51"/>
                    <a:pt x="5" y="50"/>
                  </a:cubicBezTo>
                  <a:cubicBezTo>
                    <a:pt x="5" y="47"/>
                    <a:pt x="4" y="45"/>
                    <a:pt x="3" y="42"/>
                  </a:cubicBezTo>
                  <a:cubicBezTo>
                    <a:pt x="0" y="32"/>
                    <a:pt x="0" y="21"/>
                    <a:pt x="3" y="10"/>
                  </a:cubicBezTo>
                  <a:cubicBezTo>
                    <a:pt x="5" y="8"/>
                    <a:pt x="7" y="7"/>
                    <a:pt x="10" y="8"/>
                  </a:cubicBezTo>
                  <a:cubicBezTo>
                    <a:pt x="17" y="8"/>
                    <a:pt x="22" y="5"/>
                    <a:pt x="26" y="0"/>
                  </a:cubicBezTo>
                  <a:cubicBezTo>
                    <a:pt x="35" y="3"/>
                    <a:pt x="31" y="10"/>
                    <a:pt x="31" y="15"/>
                  </a:cubicBezTo>
                  <a:cubicBezTo>
                    <a:pt x="30" y="22"/>
                    <a:pt x="25" y="26"/>
                    <a:pt x="17" y="24"/>
                  </a:cubicBezTo>
                  <a:cubicBezTo>
                    <a:pt x="28" y="36"/>
                    <a:pt x="31" y="37"/>
                    <a:pt x="46" y="36"/>
                  </a:cubicBezTo>
                  <a:cubicBezTo>
                    <a:pt x="48" y="36"/>
                    <a:pt x="51" y="36"/>
                    <a:pt x="53" y="35"/>
                  </a:cubicBezTo>
                  <a:cubicBezTo>
                    <a:pt x="60" y="27"/>
                    <a:pt x="70" y="21"/>
                    <a:pt x="78" y="13"/>
                  </a:cubicBezTo>
                  <a:cubicBezTo>
                    <a:pt x="79" y="13"/>
                    <a:pt x="79" y="12"/>
                    <a:pt x="80" y="11"/>
                  </a:cubicBezTo>
                  <a:cubicBezTo>
                    <a:pt x="80" y="10"/>
                    <a:pt x="81" y="9"/>
                    <a:pt x="82" y="8"/>
                  </a:cubicBezTo>
                  <a:cubicBezTo>
                    <a:pt x="82" y="7"/>
                    <a:pt x="83" y="6"/>
                    <a:pt x="83" y="6"/>
                  </a:cubicBezTo>
                  <a:cubicBezTo>
                    <a:pt x="84" y="5"/>
                    <a:pt x="85" y="5"/>
                    <a:pt x="85" y="4"/>
                  </a:cubicBezTo>
                  <a:cubicBezTo>
                    <a:pt x="86" y="4"/>
                    <a:pt x="86" y="4"/>
                    <a:pt x="87" y="3"/>
                  </a:cubicBezTo>
                  <a:cubicBezTo>
                    <a:pt x="89" y="2"/>
                    <a:pt x="91" y="3"/>
                    <a:pt x="93" y="5"/>
                  </a:cubicBezTo>
                  <a:cubicBezTo>
                    <a:pt x="94" y="6"/>
                    <a:pt x="94" y="8"/>
                    <a:pt x="94" y="10"/>
                  </a:cubicBezTo>
                  <a:cubicBezTo>
                    <a:pt x="87" y="22"/>
                    <a:pt x="75" y="30"/>
                    <a:pt x="67" y="40"/>
                  </a:cubicBezTo>
                  <a:cubicBezTo>
                    <a:pt x="63" y="46"/>
                    <a:pt x="56" y="49"/>
                    <a:pt x="50" y="50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6" name="Freeform 125"/>
            <p:cNvSpPr/>
            <p:nvPr/>
          </p:nvSpPr>
          <p:spPr bwMode="auto">
            <a:xfrm>
              <a:off x="7892" y="2862"/>
              <a:ext cx="41" cy="129"/>
            </a:xfrm>
            <a:custGeom>
              <a:avLst/>
              <a:gdLst>
                <a:gd name="T0" fmla="*/ 27 w 27"/>
                <a:gd name="T1" fmla="*/ 1 h 86"/>
                <a:gd name="T2" fmla="*/ 27 w 27"/>
                <a:gd name="T3" fmla="*/ 68 h 86"/>
                <a:gd name="T4" fmla="*/ 24 w 27"/>
                <a:gd name="T5" fmla="*/ 74 h 86"/>
                <a:gd name="T6" fmla="*/ 10 w 27"/>
                <a:gd name="T7" fmla="*/ 83 h 86"/>
                <a:gd name="T8" fmla="*/ 3 w 27"/>
                <a:gd name="T9" fmla="*/ 84 h 86"/>
                <a:gd name="T10" fmla="*/ 3 w 27"/>
                <a:gd name="T11" fmla="*/ 76 h 86"/>
                <a:gd name="T12" fmla="*/ 8 w 27"/>
                <a:gd name="T13" fmla="*/ 70 h 86"/>
                <a:gd name="T14" fmla="*/ 8 w 27"/>
                <a:gd name="T15" fmla="*/ 70 h 86"/>
                <a:gd name="T16" fmla="*/ 8 w 27"/>
                <a:gd name="T17" fmla="*/ 29 h 86"/>
                <a:gd name="T18" fmla="*/ 19 w 27"/>
                <a:gd name="T19" fmla="*/ 3 h 86"/>
                <a:gd name="T20" fmla="*/ 27 w 27"/>
                <a:gd name="T21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6">
                  <a:moveTo>
                    <a:pt x="27" y="1"/>
                  </a:moveTo>
                  <a:cubicBezTo>
                    <a:pt x="27" y="23"/>
                    <a:pt x="27" y="46"/>
                    <a:pt x="27" y="68"/>
                  </a:cubicBezTo>
                  <a:cubicBezTo>
                    <a:pt x="25" y="70"/>
                    <a:pt x="26" y="73"/>
                    <a:pt x="24" y="74"/>
                  </a:cubicBezTo>
                  <a:cubicBezTo>
                    <a:pt x="19" y="77"/>
                    <a:pt x="14" y="79"/>
                    <a:pt x="10" y="83"/>
                  </a:cubicBezTo>
                  <a:cubicBezTo>
                    <a:pt x="8" y="84"/>
                    <a:pt x="6" y="86"/>
                    <a:pt x="3" y="84"/>
                  </a:cubicBezTo>
                  <a:cubicBezTo>
                    <a:pt x="0" y="81"/>
                    <a:pt x="2" y="79"/>
                    <a:pt x="3" y="76"/>
                  </a:cubicBezTo>
                  <a:cubicBezTo>
                    <a:pt x="5" y="74"/>
                    <a:pt x="6" y="72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10" y="56"/>
                    <a:pt x="9" y="43"/>
                    <a:pt x="8" y="29"/>
                  </a:cubicBezTo>
                  <a:cubicBezTo>
                    <a:pt x="8" y="19"/>
                    <a:pt x="13" y="11"/>
                    <a:pt x="19" y="3"/>
                  </a:cubicBezTo>
                  <a:cubicBezTo>
                    <a:pt x="21" y="1"/>
                    <a:pt x="24" y="0"/>
                    <a:pt x="27" y="1"/>
                  </a:cubicBezTo>
                  <a:close/>
                </a:path>
              </a:pathLst>
            </a:custGeom>
            <a:solidFill>
              <a:srgbClr val="FD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7" name="Freeform 126"/>
            <p:cNvSpPr/>
            <p:nvPr/>
          </p:nvSpPr>
          <p:spPr bwMode="auto">
            <a:xfrm>
              <a:off x="6121" y="3837"/>
              <a:ext cx="175" cy="105"/>
            </a:xfrm>
            <a:custGeom>
              <a:avLst/>
              <a:gdLst>
                <a:gd name="T0" fmla="*/ 66 w 117"/>
                <a:gd name="T1" fmla="*/ 48 h 70"/>
                <a:gd name="T2" fmla="*/ 35 w 117"/>
                <a:gd name="T3" fmla="*/ 34 h 70"/>
                <a:gd name="T4" fmla="*/ 29 w 117"/>
                <a:gd name="T5" fmla="*/ 32 h 70"/>
                <a:gd name="T6" fmla="*/ 29 w 117"/>
                <a:gd name="T7" fmla="*/ 32 h 70"/>
                <a:gd name="T8" fmla="*/ 18 w 117"/>
                <a:gd name="T9" fmla="*/ 26 h 70"/>
                <a:gd name="T10" fmla="*/ 11 w 117"/>
                <a:gd name="T11" fmla="*/ 18 h 70"/>
                <a:gd name="T12" fmla="*/ 0 w 117"/>
                <a:gd name="T13" fmla="*/ 8 h 70"/>
                <a:gd name="T14" fmla="*/ 11 w 117"/>
                <a:gd name="T15" fmla="*/ 2 h 70"/>
                <a:gd name="T16" fmla="*/ 20 w 117"/>
                <a:gd name="T17" fmla="*/ 8 h 70"/>
                <a:gd name="T18" fmla="*/ 21 w 117"/>
                <a:gd name="T19" fmla="*/ 8 h 70"/>
                <a:gd name="T20" fmla="*/ 22 w 117"/>
                <a:gd name="T21" fmla="*/ 9 h 70"/>
                <a:gd name="T22" fmla="*/ 62 w 117"/>
                <a:gd name="T23" fmla="*/ 31 h 70"/>
                <a:gd name="T24" fmla="*/ 65 w 117"/>
                <a:gd name="T25" fmla="*/ 31 h 70"/>
                <a:gd name="T26" fmla="*/ 70 w 117"/>
                <a:gd name="T27" fmla="*/ 33 h 70"/>
                <a:gd name="T28" fmla="*/ 89 w 117"/>
                <a:gd name="T29" fmla="*/ 38 h 70"/>
                <a:gd name="T30" fmla="*/ 96 w 117"/>
                <a:gd name="T31" fmla="*/ 42 h 70"/>
                <a:gd name="T32" fmla="*/ 100 w 117"/>
                <a:gd name="T33" fmla="*/ 52 h 70"/>
                <a:gd name="T34" fmla="*/ 112 w 117"/>
                <a:gd name="T35" fmla="*/ 60 h 70"/>
                <a:gd name="T36" fmla="*/ 115 w 117"/>
                <a:gd name="T37" fmla="*/ 69 h 70"/>
                <a:gd name="T38" fmla="*/ 113 w 117"/>
                <a:gd name="T39" fmla="*/ 69 h 70"/>
                <a:gd name="T40" fmla="*/ 112 w 117"/>
                <a:gd name="T41" fmla="*/ 69 h 70"/>
                <a:gd name="T42" fmla="*/ 112 w 117"/>
                <a:gd name="T43" fmla="*/ 69 h 70"/>
                <a:gd name="T44" fmla="*/ 66 w 117"/>
                <a:gd name="T45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70">
                  <a:moveTo>
                    <a:pt x="66" y="48"/>
                  </a:moveTo>
                  <a:cubicBezTo>
                    <a:pt x="55" y="44"/>
                    <a:pt x="45" y="39"/>
                    <a:pt x="35" y="34"/>
                  </a:cubicBezTo>
                  <a:cubicBezTo>
                    <a:pt x="33" y="32"/>
                    <a:pt x="30" y="34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5" y="31"/>
                    <a:pt x="20" y="30"/>
                    <a:pt x="18" y="26"/>
                  </a:cubicBezTo>
                  <a:cubicBezTo>
                    <a:pt x="17" y="22"/>
                    <a:pt x="14" y="21"/>
                    <a:pt x="11" y="18"/>
                  </a:cubicBezTo>
                  <a:cubicBezTo>
                    <a:pt x="7" y="15"/>
                    <a:pt x="2" y="14"/>
                    <a:pt x="0" y="8"/>
                  </a:cubicBezTo>
                  <a:cubicBezTo>
                    <a:pt x="1" y="0"/>
                    <a:pt x="5" y="0"/>
                    <a:pt x="11" y="2"/>
                  </a:cubicBezTo>
                  <a:cubicBezTo>
                    <a:pt x="14" y="4"/>
                    <a:pt x="17" y="6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22"/>
                    <a:pt x="47" y="28"/>
                    <a:pt x="62" y="31"/>
                  </a:cubicBezTo>
                  <a:cubicBezTo>
                    <a:pt x="63" y="31"/>
                    <a:pt x="64" y="31"/>
                    <a:pt x="65" y="31"/>
                  </a:cubicBezTo>
                  <a:cubicBezTo>
                    <a:pt x="67" y="32"/>
                    <a:pt x="68" y="32"/>
                    <a:pt x="70" y="33"/>
                  </a:cubicBezTo>
                  <a:cubicBezTo>
                    <a:pt x="76" y="35"/>
                    <a:pt x="83" y="37"/>
                    <a:pt x="89" y="38"/>
                  </a:cubicBezTo>
                  <a:cubicBezTo>
                    <a:pt x="92" y="38"/>
                    <a:pt x="95" y="39"/>
                    <a:pt x="96" y="42"/>
                  </a:cubicBezTo>
                  <a:cubicBezTo>
                    <a:pt x="95" y="47"/>
                    <a:pt x="95" y="50"/>
                    <a:pt x="100" y="52"/>
                  </a:cubicBezTo>
                  <a:cubicBezTo>
                    <a:pt x="105" y="54"/>
                    <a:pt x="108" y="57"/>
                    <a:pt x="112" y="60"/>
                  </a:cubicBezTo>
                  <a:cubicBezTo>
                    <a:pt x="114" y="62"/>
                    <a:pt x="117" y="65"/>
                    <a:pt x="115" y="69"/>
                  </a:cubicBezTo>
                  <a:cubicBezTo>
                    <a:pt x="115" y="69"/>
                    <a:pt x="114" y="69"/>
                    <a:pt x="113" y="69"/>
                  </a:cubicBezTo>
                  <a:cubicBezTo>
                    <a:pt x="113" y="70"/>
                    <a:pt x="112" y="69"/>
                    <a:pt x="112" y="69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97" y="61"/>
                    <a:pt x="81" y="55"/>
                    <a:pt x="66" y="48"/>
                  </a:cubicBezTo>
                  <a:close/>
                </a:path>
              </a:pathLst>
            </a:custGeom>
            <a:solidFill>
              <a:srgbClr val="C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8" name="Freeform 127"/>
            <p:cNvSpPr/>
            <p:nvPr/>
          </p:nvSpPr>
          <p:spPr bwMode="auto">
            <a:xfrm>
              <a:off x="5998" y="3687"/>
              <a:ext cx="111" cy="75"/>
            </a:xfrm>
            <a:custGeom>
              <a:avLst/>
              <a:gdLst>
                <a:gd name="T0" fmla="*/ 3 w 74"/>
                <a:gd name="T1" fmla="*/ 33 h 50"/>
                <a:gd name="T2" fmla="*/ 7 w 74"/>
                <a:gd name="T3" fmla="*/ 33 h 50"/>
                <a:gd name="T4" fmla="*/ 12 w 74"/>
                <a:gd name="T5" fmla="*/ 33 h 50"/>
                <a:gd name="T6" fmla="*/ 12 w 74"/>
                <a:gd name="T7" fmla="*/ 27 h 50"/>
                <a:gd name="T8" fmla="*/ 2 w 74"/>
                <a:gd name="T9" fmla="*/ 7 h 50"/>
                <a:gd name="T10" fmla="*/ 1 w 74"/>
                <a:gd name="T11" fmla="*/ 2 h 50"/>
                <a:gd name="T12" fmla="*/ 6 w 74"/>
                <a:gd name="T13" fmla="*/ 0 h 50"/>
                <a:gd name="T14" fmla="*/ 23 w 74"/>
                <a:gd name="T15" fmla="*/ 5 h 50"/>
                <a:gd name="T16" fmla="*/ 41 w 74"/>
                <a:gd name="T17" fmla="*/ 10 h 50"/>
                <a:gd name="T18" fmla="*/ 65 w 74"/>
                <a:gd name="T19" fmla="*/ 17 h 50"/>
                <a:gd name="T20" fmla="*/ 74 w 74"/>
                <a:gd name="T21" fmla="*/ 19 h 50"/>
                <a:gd name="T22" fmla="*/ 58 w 74"/>
                <a:gd name="T23" fmla="*/ 23 h 50"/>
                <a:gd name="T24" fmla="*/ 44 w 74"/>
                <a:gd name="T25" fmla="*/ 21 h 50"/>
                <a:gd name="T26" fmla="*/ 32 w 74"/>
                <a:gd name="T27" fmla="*/ 30 h 50"/>
                <a:gd name="T28" fmla="*/ 28 w 74"/>
                <a:gd name="T29" fmla="*/ 38 h 50"/>
                <a:gd name="T30" fmla="*/ 31 w 74"/>
                <a:gd name="T31" fmla="*/ 43 h 50"/>
                <a:gd name="T32" fmla="*/ 36 w 74"/>
                <a:gd name="T33" fmla="*/ 50 h 50"/>
                <a:gd name="T34" fmla="*/ 17 w 74"/>
                <a:gd name="T35" fmla="*/ 44 h 50"/>
                <a:gd name="T36" fmla="*/ 3 w 74"/>
                <a:gd name="T37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50">
                  <a:moveTo>
                    <a:pt x="3" y="33"/>
                  </a:moveTo>
                  <a:cubicBezTo>
                    <a:pt x="5" y="33"/>
                    <a:pt x="6" y="33"/>
                    <a:pt x="7" y="33"/>
                  </a:cubicBezTo>
                  <a:cubicBezTo>
                    <a:pt x="9" y="34"/>
                    <a:pt x="11" y="35"/>
                    <a:pt x="12" y="33"/>
                  </a:cubicBezTo>
                  <a:cubicBezTo>
                    <a:pt x="14" y="31"/>
                    <a:pt x="13" y="29"/>
                    <a:pt x="12" y="27"/>
                  </a:cubicBezTo>
                  <a:cubicBezTo>
                    <a:pt x="8" y="21"/>
                    <a:pt x="7" y="13"/>
                    <a:pt x="2" y="7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2" y="2"/>
                    <a:pt x="18" y="3"/>
                    <a:pt x="23" y="5"/>
                  </a:cubicBezTo>
                  <a:cubicBezTo>
                    <a:pt x="29" y="8"/>
                    <a:pt x="35" y="9"/>
                    <a:pt x="41" y="10"/>
                  </a:cubicBezTo>
                  <a:cubicBezTo>
                    <a:pt x="49" y="11"/>
                    <a:pt x="57" y="13"/>
                    <a:pt x="65" y="17"/>
                  </a:cubicBezTo>
                  <a:cubicBezTo>
                    <a:pt x="68" y="18"/>
                    <a:pt x="71" y="19"/>
                    <a:pt x="74" y="19"/>
                  </a:cubicBezTo>
                  <a:cubicBezTo>
                    <a:pt x="71" y="25"/>
                    <a:pt x="67" y="26"/>
                    <a:pt x="58" y="23"/>
                  </a:cubicBezTo>
                  <a:cubicBezTo>
                    <a:pt x="54" y="22"/>
                    <a:pt x="50" y="20"/>
                    <a:pt x="44" y="21"/>
                  </a:cubicBezTo>
                  <a:cubicBezTo>
                    <a:pt x="38" y="21"/>
                    <a:pt x="34" y="23"/>
                    <a:pt x="32" y="30"/>
                  </a:cubicBezTo>
                  <a:cubicBezTo>
                    <a:pt x="32" y="33"/>
                    <a:pt x="30" y="36"/>
                    <a:pt x="28" y="38"/>
                  </a:cubicBezTo>
                  <a:cubicBezTo>
                    <a:pt x="26" y="41"/>
                    <a:pt x="29" y="42"/>
                    <a:pt x="31" y="43"/>
                  </a:cubicBezTo>
                  <a:cubicBezTo>
                    <a:pt x="33" y="44"/>
                    <a:pt x="37" y="45"/>
                    <a:pt x="36" y="50"/>
                  </a:cubicBezTo>
                  <a:cubicBezTo>
                    <a:pt x="29" y="50"/>
                    <a:pt x="23" y="47"/>
                    <a:pt x="17" y="44"/>
                  </a:cubicBezTo>
                  <a:cubicBezTo>
                    <a:pt x="12" y="41"/>
                    <a:pt x="5" y="39"/>
                    <a:pt x="3" y="33"/>
                  </a:cubicBezTo>
                  <a:close/>
                </a:path>
              </a:pathLst>
            </a:custGeom>
            <a:solidFill>
              <a:srgbClr val="F3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9" name="Freeform 128"/>
            <p:cNvSpPr/>
            <p:nvPr/>
          </p:nvSpPr>
          <p:spPr bwMode="auto">
            <a:xfrm>
              <a:off x="7523" y="1021"/>
              <a:ext cx="123" cy="74"/>
            </a:xfrm>
            <a:custGeom>
              <a:avLst/>
              <a:gdLst>
                <a:gd name="T0" fmla="*/ 0 w 82"/>
                <a:gd name="T1" fmla="*/ 12 h 49"/>
                <a:gd name="T2" fmla="*/ 40 w 82"/>
                <a:gd name="T3" fmla="*/ 1 h 49"/>
                <a:gd name="T4" fmla="*/ 56 w 82"/>
                <a:gd name="T5" fmla="*/ 4 h 49"/>
                <a:gd name="T6" fmla="*/ 61 w 82"/>
                <a:gd name="T7" fmla="*/ 20 h 49"/>
                <a:gd name="T8" fmla="*/ 57 w 82"/>
                <a:gd name="T9" fmla="*/ 26 h 49"/>
                <a:gd name="T10" fmla="*/ 62 w 82"/>
                <a:gd name="T11" fmla="*/ 35 h 49"/>
                <a:gd name="T12" fmla="*/ 78 w 82"/>
                <a:gd name="T13" fmla="*/ 39 h 49"/>
                <a:gd name="T14" fmla="*/ 81 w 82"/>
                <a:gd name="T15" fmla="*/ 45 h 49"/>
                <a:gd name="T16" fmla="*/ 70 w 82"/>
                <a:gd name="T17" fmla="*/ 47 h 49"/>
                <a:gd name="T18" fmla="*/ 35 w 82"/>
                <a:gd name="T19" fmla="*/ 40 h 49"/>
                <a:gd name="T20" fmla="*/ 30 w 82"/>
                <a:gd name="T21" fmla="*/ 37 h 49"/>
                <a:gd name="T22" fmla="*/ 27 w 82"/>
                <a:gd name="T23" fmla="*/ 14 h 49"/>
                <a:gd name="T24" fmla="*/ 45 w 82"/>
                <a:gd name="T25" fmla="*/ 10 h 49"/>
                <a:gd name="T26" fmla="*/ 22 w 82"/>
                <a:gd name="T27" fmla="*/ 17 h 49"/>
                <a:gd name="T28" fmla="*/ 1 w 82"/>
                <a:gd name="T29" fmla="*/ 14 h 49"/>
                <a:gd name="T30" fmla="*/ 0 w 82"/>
                <a:gd name="T3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49">
                  <a:moveTo>
                    <a:pt x="0" y="12"/>
                  </a:moveTo>
                  <a:cubicBezTo>
                    <a:pt x="13" y="6"/>
                    <a:pt x="26" y="0"/>
                    <a:pt x="40" y="1"/>
                  </a:cubicBezTo>
                  <a:cubicBezTo>
                    <a:pt x="45" y="4"/>
                    <a:pt x="51" y="0"/>
                    <a:pt x="56" y="4"/>
                  </a:cubicBezTo>
                  <a:cubicBezTo>
                    <a:pt x="64" y="7"/>
                    <a:pt x="64" y="13"/>
                    <a:pt x="61" y="20"/>
                  </a:cubicBezTo>
                  <a:cubicBezTo>
                    <a:pt x="60" y="22"/>
                    <a:pt x="59" y="24"/>
                    <a:pt x="57" y="26"/>
                  </a:cubicBezTo>
                  <a:cubicBezTo>
                    <a:pt x="53" y="32"/>
                    <a:pt x="55" y="34"/>
                    <a:pt x="62" y="35"/>
                  </a:cubicBezTo>
                  <a:cubicBezTo>
                    <a:pt x="68" y="35"/>
                    <a:pt x="73" y="36"/>
                    <a:pt x="78" y="39"/>
                  </a:cubicBezTo>
                  <a:cubicBezTo>
                    <a:pt x="80" y="41"/>
                    <a:pt x="82" y="42"/>
                    <a:pt x="81" y="45"/>
                  </a:cubicBezTo>
                  <a:cubicBezTo>
                    <a:pt x="78" y="49"/>
                    <a:pt x="74" y="48"/>
                    <a:pt x="70" y="47"/>
                  </a:cubicBezTo>
                  <a:cubicBezTo>
                    <a:pt x="58" y="46"/>
                    <a:pt x="46" y="46"/>
                    <a:pt x="35" y="40"/>
                  </a:cubicBezTo>
                  <a:cubicBezTo>
                    <a:pt x="33" y="39"/>
                    <a:pt x="32" y="38"/>
                    <a:pt x="30" y="37"/>
                  </a:cubicBezTo>
                  <a:cubicBezTo>
                    <a:pt x="18" y="29"/>
                    <a:pt x="18" y="25"/>
                    <a:pt x="27" y="14"/>
                  </a:cubicBezTo>
                  <a:cubicBezTo>
                    <a:pt x="32" y="9"/>
                    <a:pt x="39" y="13"/>
                    <a:pt x="45" y="10"/>
                  </a:cubicBezTo>
                  <a:cubicBezTo>
                    <a:pt x="36" y="7"/>
                    <a:pt x="29" y="11"/>
                    <a:pt x="22" y="17"/>
                  </a:cubicBezTo>
                  <a:cubicBezTo>
                    <a:pt x="15" y="19"/>
                    <a:pt x="7" y="19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EC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0" name="Freeform 129"/>
            <p:cNvSpPr/>
            <p:nvPr/>
          </p:nvSpPr>
          <p:spPr bwMode="auto">
            <a:xfrm>
              <a:off x="6311" y="3109"/>
              <a:ext cx="111" cy="51"/>
            </a:xfrm>
            <a:custGeom>
              <a:avLst/>
              <a:gdLst>
                <a:gd name="T0" fmla="*/ 0 w 74"/>
                <a:gd name="T1" fmla="*/ 34 h 34"/>
                <a:gd name="T2" fmla="*/ 13 w 74"/>
                <a:gd name="T3" fmla="*/ 28 h 34"/>
                <a:gd name="T4" fmla="*/ 19 w 74"/>
                <a:gd name="T5" fmla="*/ 25 h 34"/>
                <a:gd name="T6" fmla="*/ 18 w 74"/>
                <a:gd name="T7" fmla="*/ 26 h 34"/>
                <a:gd name="T8" fmla="*/ 21 w 74"/>
                <a:gd name="T9" fmla="*/ 23 h 34"/>
                <a:gd name="T10" fmla="*/ 25 w 74"/>
                <a:gd name="T11" fmla="*/ 17 h 34"/>
                <a:gd name="T12" fmla="*/ 43 w 74"/>
                <a:gd name="T13" fmla="*/ 1 h 34"/>
                <a:gd name="T14" fmla="*/ 69 w 74"/>
                <a:gd name="T15" fmla="*/ 5 h 34"/>
                <a:gd name="T16" fmla="*/ 74 w 74"/>
                <a:gd name="T17" fmla="*/ 10 h 34"/>
                <a:gd name="T18" fmla="*/ 70 w 74"/>
                <a:gd name="T19" fmla="*/ 14 h 34"/>
                <a:gd name="T20" fmla="*/ 51 w 74"/>
                <a:gd name="T21" fmla="*/ 23 h 34"/>
                <a:gd name="T22" fmla="*/ 46 w 74"/>
                <a:gd name="T23" fmla="*/ 25 h 34"/>
                <a:gd name="T24" fmla="*/ 23 w 74"/>
                <a:gd name="T25" fmla="*/ 30 h 34"/>
                <a:gd name="T26" fmla="*/ 8 w 74"/>
                <a:gd name="T27" fmla="*/ 32 h 34"/>
                <a:gd name="T28" fmla="*/ 0 w 74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4">
                  <a:moveTo>
                    <a:pt x="0" y="34"/>
                  </a:moveTo>
                  <a:cubicBezTo>
                    <a:pt x="4" y="30"/>
                    <a:pt x="9" y="31"/>
                    <a:pt x="13" y="28"/>
                  </a:cubicBezTo>
                  <a:cubicBezTo>
                    <a:pt x="15" y="27"/>
                    <a:pt x="18" y="28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2" y="21"/>
                    <a:pt x="24" y="19"/>
                    <a:pt x="25" y="17"/>
                  </a:cubicBezTo>
                  <a:cubicBezTo>
                    <a:pt x="28" y="8"/>
                    <a:pt x="35" y="3"/>
                    <a:pt x="43" y="1"/>
                  </a:cubicBezTo>
                  <a:cubicBezTo>
                    <a:pt x="52" y="0"/>
                    <a:pt x="60" y="5"/>
                    <a:pt x="69" y="5"/>
                  </a:cubicBezTo>
                  <a:cubicBezTo>
                    <a:pt x="71" y="5"/>
                    <a:pt x="73" y="7"/>
                    <a:pt x="74" y="10"/>
                  </a:cubicBezTo>
                  <a:cubicBezTo>
                    <a:pt x="74" y="12"/>
                    <a:pt x="72" y="13"/>
                    <a:pt x="70" y="14"/>
                  </a:cubicBezTo>
                  <a:cubicBezTo>
                    <a:pt x="64" y="18"/>
                    <a:pt x="59" y="22"/>
                    <a:pt x="51" y="23"/>
                  </a:cubicBezTo>
                  <a:cubicBezTo>
                    <a:pt x="49" y="23"/>
                    <a:pt x="48" y="25"/>
                    <a:pt x="46" y="25"/>
                  </a:cubicBezTo>
                  <a:cubicBezTo>
                    <a:pt x="42" y="28"/>
                    <a:pt x="29" y="30"/>
                    <a:pt x="23" y="30"/>
                  </a:cubicBezTo>
                  <a:cubicBezTo>
                    <a:pt x="18" y="30"/>
                    <a:pt x="13" y="32"/>
                    <a:pt x="8" y="32"/>
                  </a:cubicBezTo>
                  <a:cubicBezTo>
                    <a:pt x="6" y="33"/>
                    <a:pt x="3" y="33"/>
                    <a:pt x="0" y="34"/>
                  </a:cubicBezTo>
                  <a:close/>
                </a:path>
              </a:pathLst>
            </a:custGeom>
            <a:solidFill>
              <a:srgbClr val="F7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1" name="Freeform 130"/>
            <p:cNvSpPr/>
            <p:nvPr/>
          </p:nvSpPr>
          <p:spPr bwMode="auto">
            <a:xfrm>
              <a:off x="6658" y="1237"/>
              <a:ext cx="205" cy="137"/>
            </a:xfrm>
            <a:custGeom>
              <a:avLst/>
              <a:gdLst>
                <a:gd name="T0" fmla="*/ 24 w 137"/>
                <a:gd name="T1" fmla="*/ 89 h 91"/>
                <a:gd name="T2" fmla="*/ 0 w 137"/>
                <a:gd name="T3" fmla="*/ 89 h 91"/>
                <a:gd name="T4" fmla="*/ 18 w 137"/>
                <a:gd name="T5" fmla="*/ 80 h 91"/>
                <a:gd name="T6" fmla="*/ 19 w 137"/>
                <a:gd name="T7" fmla="*/ 78 h 91"/>
                <a:gd name="T8" fmla="*/ 24 w 137"/>
                <a:gd name="T9" fmla="*/ 74 h 91"/>
                <a:gd name="T10" fmla="*/ 62 w 137"/>
                <a:gd name="T11" fmla="*/ 58 h 91"/>
                <a:gd name="T12" fmla="*/ 66 w 137"/>
                <a:gd name="T13" fmla="*/ 57 h 91"/>
                <a:gd name="T14" fmla="*/ 97 w 137"/>
                <a:gd name="T15" fmla="*/ 49 h 91"/>
                <a:gd name="T16" fmla="*/ 110 w 137"/>
                <a:gd name="T17" fmla="*/ 34 h 91"/>
                <a:gd name="T18" fmla="*/ 116 w 137"/>
                <a:gd name="T19" fmla="*/ 20 h 91"/>
                <a:gd name="T20" fmla="*/ 124 w 137"/>
                <a:gd name="T21" fmla="*/ 6 h 91"/>
                <a:gd name="T22" fmla="*/ 132 w 137"/>
                <a:gd name="T23" fmla="*/ 1 h 91"/>
                <a:gd name="T24" fmla="*/ 132 w 137"/>
                <a:gd name="T25" fmla="*/ 15 h 91"/>
                <a:gd name="T26" fmla="*/ 119 w 137"/>
                <a:gd name="T27" fmla="*/ 43 h 91"/>
                <a:gd name="T28" fmla="*/ 119 w 137"/>
                <a:gd name="T29" fmla="*/ 46 h 91"/>
                <a:gd name="T30" fmla="*/ 105 w 137"/>
                <a:gd name="T31" fmla="*/ 67 h 91"/>
                <a:gd name="T32" fmla="*/ 91 w 137"/>
                <a:gd name="T33" fmla="*/ 69 h 91"/>
                <a:gd name="T34" fmla="*/ 72 w 137"/>
                <a:gd name="T35" fmla="*/ 70 h 91"/>
                <a:gd name="T36" fmla="*/ 41 w 137"/>
                <a:gd name="T37" fmla="*/ 81 h 91"/>
                <a:gd name="T38" fmla="*/ 35 w 137"/>
                <a:gd name="T39" fmla="*/ 88 h 91"/>
                <a:gd name="T40" fmla="*/ 32 w 137"/>
                <a:gd name="T41" fmla="*/ 91 h 91"/>
                <a:gd name="T42" fmla="*/ 28 w 137"/>
                <a:gd name="T43" fmla="*/ 90 h 91"/>
                <a:gd name="T44" fmla="*/ 24 w 137"/>
                <a:gd name="T45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91">
                  <a:moveTo>
                    <a:pt x="24" y="89"/>
                  </a:moveTo>
                  <a:cubicBezTo>
                    <a:pt x="17" y="89"/>
                    <a:pt x="9" y="89"/>
                    <a:pt x="0" y="89"/>
                  </a:cubicBezTo>
                  <a:cubicBezTo>
                    <a:pt x="6" y="83"/>
                    <a:pt x="13" y="82"/>
                    <a:pt x="18" y="80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7"/>
                    <a:pt x="22" y="75"/>
                    <a:pt x="24" y="74"/>
                  </a:cubicBezTo>
                  <a:cubicBezTo>
                    <a:pt x="37" y="69"/>
                    <a:pt x="51" y="67"/>
                    <a:pt x="62" y="58"/>
                  </a:cubicBezTo>
                  <a:cubicBezTo>
                    <a:pt x="63" y="58"/>
                    <a:pt x="65" y="58"/>
                    <a:pt x="66" y="57"/>
                  </a:cubicBezTo>
                  <a:cubicBezTo>
                    <a:pt x="75" y="49"/>
                    <a:pt x="86" y="50"/>
                    <a:pt x="97" y="49"/>
                  </a:cubicBezTo>
                  <a:cubicBezTo>
                    <a:pt x="104" y="46"/>
                    <a:pt x="108" y="42"/>
                    <a:pt x="110" y="34"/>
                  </a:cubicBezTo>
                  <a:cubicBezTo>
                    <a:pt x="111" y="29"/>
                    <a:pt x="113" y="24"/>
                    <a:pt x="116" y="20"/>
                  </a:cubicBezTo>
                  <a:cubicBezTo>
                    <a:pt x="120" y="16"/>
                    <a:pt x="121" y="11"/>
                    <a:pt x="124" y="6"/>
                  </a:cubicBezTo>
                  <a:cubicBezTo>
                    <a:pt x="126" y="3"/>
                    <a:pt x="127" y="0"/>
                    <a:pt x="132" y="1"/>
                  </a:cubicBezTo>
                  <a:cubicBezTo>
                    <a:pt x="137" y="6"/>
                    <a:pt x="134" y="10"/>
                    <a:pt x="132" y="15"/>
                  </a:cubicBezTo>
                  <a:cubicBezTo>
                    <a:pt x="127" y="24"/>
                    <a:pt x="121" y="33"/>
                    <a:pt x="119" y="43"/>
                  </a:cubicBezTo>
                  <a:cubicBezTo>
                    <a:pt x="119" y="44"/>
                    <a:pt x="119" y="45"/>
                    <a:pt x="119" y="46"/>
                  </a:cubicBezTo>
                  <a:cubicBezTo>
                    <a:pt x="114" y="53"/>
                    <a:pt x="108" y="59"/>
                    <a:pt x="105" y="67"/>
                  </a:cubicBezTo>
                  <a:cubicBezTo>
                    <a:pt x="101" y="70"/>
                    <a:pt x="96" y="69"/>
                    <a:pt x="91" y="69"/>
                  </a:cubicBezTo>
                  <a:cubicBezTo>
                    <a:pt x="84" y="67"/>
                    <a:pt x="78" y="68"/>
                    <a:pt x="72" y="70"/>
                  </a:cubicBezTo>
                  <a:cubicBezTo>
                    <a:pt x="62" y="74"/>
                    <a:pt x="51" y="77"/>
                    <a:pt x="41" y="81"/>
                  </a:cubicBezTo>
                  <a:cubicBezTo>
                    <a:pt x="38" y="82"/>
                    <a:pt x="34" y="83"/>
                    <a:pt x="35" y="88"/>
                  </a:cubicBezTo>
                  <a:cubicBezTo>
                    <a:pt x="34" y="89"/>
                    <a:pt x="33" y="90"/>
                    <a:pt x="32" y="91"/>
                  </a:cubicBezTo>
                  <a:cubicBezTo>
                    <a:pt x="30" y="91"/>
                    <a:pt x="29" y="91"/>
                    <a:pt x="28" y="90"/>
                  </a:cubicBezTo>
                  <a:cubicBezTo>
                    <a:pt x="27" y="89"/>
                    <a:pt x="26" y="89"/>
                    <a:pt x="24" y="89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2" name="Freeform 131"/>
            <p:cNvSpPr/>
            <p:nvPr/>
          </p:nvSpPr>
          <p:spPr bwMode="auto">
            <a:xfrm>
              <a:off x="5585" y="1209"/>
              <a:ext cx="218" cy="156"/>
            </a:xfrm>
            <a:custGeom>
              <a:avLst/>
              <a:gdLst>
                <a:gd name="T0" fmla="*/ 0 w 145"/>
                <a:gd name="T1" fmla="*/ 8 h 104"/>
                <a:gd name="T2" fmla="*/ 0 w 145"/>
                <a:gd name="T3" fmla="*/ 6 h 104"/>
                <a:gd name="T4" fmla="*/ 13 w 145"/>
                <a:gd name="T5" fmla="*/ 8 h 104"/>
                <a:gd name="T6" fmla="*/ 25 w 145"/>
                <a:gd name="T7" fmla="*/ 24 h 104"/>
                <a:gd name="T8" fmla="*/ 61 w 145"/>
                <a:gd name="T9" fmla="*/ 50 h 104"/>
                <a:gd name="T10" fmla="*/ 103 w 145"/>
                <a:gd name="T11" fmla="*/ 66 h 104"/>
                <a:gd name="T12" fmla="*/ 105 w 145"/>
                <a:gd name="T13" fmla="*/ 67 h 104"/>
                <a:gd name="T14" fmla="*/ 108 w 145"/>
                <a:gd name="T15" fmla="*/ 70 h 104"/>
                <a:gd name="T16" fmla="*/ 112 w 145"/>
                <a:gd name="T17" fmla="*/ 72 h 104"/>
                <a:gd name="T18" fmla="*/ 114 w 145"/>
                <a:gd name="T19" fmla="*/ 73 h 104"/>
                <a:gd name="T20" fmla="*/ 116 w 145"/>
                <a:gd name="T21" fmla="*/ 76 h 104"/>
                <a:gd name="T22" fmla="*/ 145 w 145"/>
                <a:gd name="T23" fmla="*/ 95 h 104"/>
                <a:gd name="T24" fmla="*/ 145 w 145"/>
                <a:gd name="T25" fmla="*/ 97 h 104"/>
                <a:gd name="T26" fmla="*/ 133 w 145"/>
                <a:gd name="T27" fmla="*/ 104 h 104"/>
                <a:gd name="T28" fmla="*/ 110 w 145"/>
                <a:gd name="T29" fmla="*/ 88 h 104"/>
                <a:gd name="T30" fmla="*/ 88 w 145"/>
                <a:gd name="T31" fmla="*/ 73 h 104"/>
                <a:gd name="T32" fmla="*/ 69 w 145"/>
                <a:gd name="T33" fmla="*/ 64 h 104"/>
                <a:gd name="T34" fmla="*/ 69 w 145"/>
                <a:gd name="T35" fmla="*/ 64 h 104"/>
                <a:gd name="T36" fmla="*/ 46 w 145"/>
                <a:gd name="T37" fmla="*/ 55 h 104"/>
                <a:gd name="T38" fmla="*/ 21 w 145"/>
                <a:gd name="T39" fmla="*/ 36 h 104"/>
                <a:gd name="T40" fmla="*/ 0 w 145"/>
                <a:gd name="T4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104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5" y="0"/>
                    <a:pt x="9" y="2"/>
                    <a:pt x="13" y="8"/>
                  </a:cubicBezTo>
                  <a:cubicBezTo>
                    <a:pt x="17" y="13"/>
                    <a:pt x="19" y="20"/>
                    <a:pt x="25" y="24"/>
                  </a:cubicBezTo>
                  <a:cubicBezTo>
                    <a:pt x="34" y="37"/>
                    <a:pt x="45" y="45"/>
                    <a:pt x="61" y="50"/>
                  </a:cubicBezTo>
                  <a:cubicBezTo>
                    <a:pt x="75" y="54"/>
                    <a:pt x="91" y="56"/>
                    <a:pt x="103" y="66"/>
                  </a:cubicBezTo>
                  <a:cubicBezTo>
                    <a:pt x="103" y="66"/>
                    <a:pt x="104" y="67"/>
                    <a:pt x="105" y="67"/>
                  </a:cubicBezTo>
                  <a:cubicBezTo>
                    <a:pt x="106" y="68"/>
                    <a:pt x="107" y="69"/>
                    <a:pt x="108" y="70"/>
                  </a:cubicBezTo>
                  <a:cubicBezTo>
                    <a:pt x="109" y="71"/>
                    <a:pt x="110" y="72"/>
                    <a:pt x="112" y="72"/>
                  </a:cubicBezTo>
                  <a:cubicBezTo>
                    <a:pt x="112" y="73"/>
                    <a:pt x="113" y="73"/>
                    <a:pt x="114" y="73"/>
                  </a:cubicBezTo>
                  <a:cubicBezTo>
                    <a:pt x="115" y="74"/>
                    <a:pt x="116" y="75"/>
                    <a:pt x="116" y="76"/>
                  </a:cubicBezTo>
                  <a:cubicBezTo>
                    <a:pt x="126" y="82"/>
                    <a:pt x="138" y="85"/>
                    <a:pt x="145" y="95"/>
                  </a:cubicBezTo>
                  <a:cubicBezTo>
                    <a:pt x="145" y="95"/>
                    <a:pt x="145" y="96"/>
                    <a:pt x="145" y="97"/>
                  </a:cubicBezTo>
                  <a:cubicBezTo>
                    <a:pt x="142" y="101"/>
                    <a:pt x="138" y="104"/>
                    <a:pt x="133" y="104"/>
                  </a:cubicBezTo>
                  <a:cubicBezTo>
                    <a:pt x="122" y="102"/>
                    <a:pt x="113" y="101"/>
                    <a:pt x="110" y="88"/>
                  </a:cubicBezTo>
                  <a:cubicBezTo>
                    <a:pt x="107" y="79"/>
                    <a:pt x="97" y="75"/>
                    <a:pt x="88" y="73"/>
                  </a:cubicBezTo>
                  <a:cubicBezTo>
                    <a:pt x="81" y="72"/>
                    <a:pt x="75" y="68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2" y="60"/>
                    <a:pt x="54" y="57"/>
                    <a:pt x="46" y="55"/>
                  </a:cubicBezTo>
                  <a:cubicBezTo>
                    <a:pt x="34" y="54"/>
                    <a:pt x="28" y="45"/>
                    <a:pt x="21" y="36"/>
                  </a:cubicBezTo>
                  <a:cubicBezTo>
                    <a:pt x="13" y="28"/>
                    <a:pt x="6" y="19"/>
                    <a:pt x="0" y="8"/>
                  </a:cubicBezTo>
                  <a:close/>
                </a:path>
              </a:pathLst>
            </a:custGeom>
            <a:solidFill>
              <a:srgbClr val="D5A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3" name="Freeform 132"/>
            <p:cNvSpPr/>
            <p:nvPr/>
          </p:nvSpPr>
          <p:spPr bwMode="auto">
            <a:xfrm>
              <a:off x="5584" y="1201"/>
              <a:ext cx="159" cy="84"/>
            </a:xfrm>
            <a:custGeom>
              <a:avLst/>
              <a:gdLst>
                <a:gd name="T0" fmla="*/ 24 w 106"/>
                <a:gd name="T1" fmla="*/ 31 h 56"/>
                <a:gd name="T2" fmla="*/ 13 w 106"/>
                <a:gd name="T3" fmla="*/ 16 h 56"/>
                <a:gd name="T4" fmla="*/ 1 w 106"/>
                <a:gd name="T5" fmla="*/ 11 h 56"/>
                <a:gd name="T6" fmla="*/ 2 w 106"/>
                <a:gd name="T7" fmla="*/ 0 h 56"/>
                <a:gd name="T8" fmla="*/ 4 w 106"/>
                <a:gd name="T9" fmla="*/ 0 h 56"/>
                <a:gd name="T10" fmla="*/ 12 w 106"/>
                <a:gd name="T11" fmla="*/ 5 h 56"/>
                <a:gd name="T12" fmla="*/ 14 w 106"/>
                <a:gd name="T13" fmla="*/ 7 h 56"/>
                <a:gd name="T14" fmla="*/ 32 w 106"/>
                <a:gd name="T15" fmla="*/ 28 h 56"/>
                <a:gd name="T16" fmla="*/ 45 w 106"/>
                <a:gd name="T17" fmla="*/ 28 h 56"/>
                <a:gd name="T18" fmla="*/ 62 w 106"/>
                <a:gd name="T19" fmla="*/ 25 h 56"/>
                <a:gd name="T20" fmla="*/ 86 w 106"/>
                <a:gd name="T21" fmla="*/ 30 h 56"/>
                <a:gd name="T22" fmla="*/ 101 w 106"/>
                <a:gd name="T23" fmla="*/ 43 h 56"/>
                <a:gd name="T24" fmla="*/ 103 w 106"/>
                <a:gd name="T25" fmla="*/ 52 h 56"/>
                <a:gd name="T26" fmla="*/ 81 w 106"/>
                <a:gd name="T27" fmla="*/ 49 h 56"/>
                <a:gd name="T28" fmla="*/ 63 w 106"/>
                <a:gd name="T29" fmla="*/ 51 h 56"/>
                <a:gd name="T30" fmla="*/ 45 w 106"/>
                <a:gd name="T31" fmla="*/ 50 h 56"/>
                <a:gd name="T32" fmla="*/ 24 w 106"/>
                <a:gd name="T3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56">
                  <a:moveTo>
                    <a:pt x="24" y="31"/>
                  </a:moveTo>
                  <a:cubicBezTo>
                    <a:pt x="18" y="27"/>
                    <a:pt x="16" y="21"/>
                    <a:pt x="13" y="16"/>
                  </a:cubicBezTo>
                  <a:cubicBezTo>
                    <a:pt x="10" y="11"/>
                    <a:pt x="6" y="9"/>
                    <a:pt x="1" y="11"/>
                  </a:cubicBezTo>
                  <a:cubicBezTo>
                    <a:pt x="1" y="7"/>
                    <a:pt x="0" y="3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9" y="5"/>
                    <a:pt x="12" y="5"/>
                  </a:cubicBezTo>
                  <a:cubicBezTo>
                    <a:pt x="13" y="6"/>
                    <a:pt x="14" y="6"/>
                    <a:pt x="14" y="7"/>
                  </a:cubicBezTo>
                  <a:cubicBezTo>
                    <a:pt x="19" y="15"/>
                    <a:pt x="26" y="21"/>
                    <a:pt x="32" y="28"/>
                  </a:cubicBezTo>
                  <a:cubicBezTo>
                    <a:pt x="36" y="32"/>
                    <a:pt x="41" y="33"/>
                    <a:pt x="45" y="28"/>
                  </a:cubicBezTo>
                  <a:cubicBezTo>
                    <a:pt x="50" y="23"/>
                    <a:pt x="56" y="22"/>
                    <a:pt x="62" y="25"/>
                  </a:cubicBezTo>
                  <a:cubicBezTo>
                    <a:pt x="70" y="28"/>
                    <a:pt x="78" y="30"/>
                    <a:pt x="86" y="30"/>
                  </a:cubicBezTo>
                  <a:cubicBezTo>
                    <a:pt x="92" y="33"/>
                    <a:pt x="97" y="38"/>
                    <a:pt x="101" y="43"/>
                  </a:cubicBezTo>
                  <a:cubicBezTo>
                    <a:pt x="103" y="45"/>
                    <a:pt x="106" y="48"/>
                    <a:pt x="103" y="52"/>
                  </a:cubicBezTo>
                  <a:cubicBezTo>
                    <a:pt x="96" y="54"/>
                    <a:pt x="88" y="52"/>
                    <a:pt x="81" y="49"/>
                  </a:cubicBezTo>
                  <a:cubicBezTo>
                    <a:pt x="75" y="46"/>
                    <a:pt x="69" y="44"/>
                    <a:pt x="63" y="51"/>
                  </a:cubicBezTo>
                  <a:cubicBezTo>
                    <a:pt x="57" y="56"/>
                    <a:pt x="51" y="54"/>
                    <a:pt x="45" y="50"/>
                  </a:cubicBezTo>
                  <a:cubicBezTo>
                    <a:pt x="37" y="44"/>
                    <a:pt x="30" y="39"/>
                    <a:pt x="24" y="31"/>
                  </a:cubicBezTo>
                  <a:close/>
                </a:path>
              </a:pathLst>
            </a:custGeom>
            <a:solidFill>
              <a:srgbClr val="E8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4" name="Freeform 133"/>
            <p:cNvSpPr/>
            <p:nvPr/>
          </p:nvSpPr>
          <p:spPr bwMode="auto">
            <a:xfrm>
              <a:off x="7843" y="1206"/>
              <a:ext cx="90" cy="100"/>
            </a:xfrm>
            <a:custGeom>
              <a:avLst/>
              <a:gdLst>
                <a:gd name="T0" fmla="*/ 0 w 60"/>
                <a:gd name="T1" fmla="*/ 62 h 67"/>
                <a:gd name="T2" fmla="*/ 16 w 60"/>
                <a:gd name="T3" fmla="*/ 62 h 67"/>
                <a:gd name="T4" fmla="*/ 21 w 60"/>
                <a:gd name="T5" fmla="*/ 50 h 67"/>
                <a:gd name="T6" fmla="*/ 16 w 60"/>
                <a:gd name="T7" fmla="*/ 35 h 67"/>
                <a:gd name="T8" fmla="*/ 23 w 60"/>
                <a:gd name="T9" fmla="*/ 18 h 67"/>
                <a:gd name="T10" fmla="*/ 27 w 60"/>
                <a:gd name="T11" fmla="*/ 13 h 67"/>
                <a:gd name="T12" fmla="*/ 55 w 60"/>
                <a:gd name="T13" fmla="*/ 4 h 67"/>
                <a:gd name="T14" fmla="*/ 60 w 60"/>
                <a:gd name="T15" fmla="*/ 5 h 67"/>
                <a:gd name="T16" fmla="*/ 60 w 60"/>
                <a:gd name="T17" fmla="*/ 6 h 67"/>
                <a:gd name="T18" fmla="*/ 29 w 60"/>
                <a:gd name="T19" fmla="*/ 23 h 67"/>
                <a:gd name="T20" fmla="*/ 27 w 60"/>
                <a:gd name="T21" fmla="*/ 27 h 67"/>
                <a:gd name="T22" fmla="*/ 29 w 60"/>
                <a:gd name="T23" fmla="*/ 35 h 67"/>
                <a:gd name="T24" fmla="*/ 42 w 60"/>
                <a:gd name="T25" fmla="*/ 39 h 67"/>
                <a:gd name="T26" fmla="*/ 47 w 60"/>
                <a:gd name="T27" fmla="*/ 50 h 67"/>
                <a:gd name="T28" fmla="*/ 41 w 60"/>
                <a:gd name="T29" fmla="*/ 58 h 67"/>
                <a:gd name="T30" fmla="*/ 0 w 60"/>
                <a:gd name="T31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67">
                  <a:moveTo>
                    <a:pt x="0" y="62"/>
                  </a:moveTo>
                  <a:cubicBezTo>
                    <a:pt x="5" y="62"/>
                    <a:pt x="11" y="62"/>
                    <a:pt x="16" y="62"/>
                  </a:cubicBezTo>
                  <a:cubicBezTo>
                    <a:pt x="24" y="61"/>
                    <a:pt x="25" y="57"/>
                    <a:pt x="21" y="50"/>
                  </a:cubicBezTo>
                  <a:cubicBezTo>
                    <a:pt x="18" y="46"/>
                    <a:pt x="16" y="41"/>
                    <a:pt x="16" y="35"/>
                  </a:cubicBezTo>
                  <a:cubicBezTo>
                    <a:pt x="15" y="28"/>
                    <a:pt x="17" y="22"/>
                    <a:pt x="23" y="18"/>
                  </a:cubicBezTo>
                  <a:cubicBezTo>
                    <a:pt x="24" y="16"/>
                    <a:pt x="26" y="14"/>
                    <a:pt x="27" y="13"/>
                  </a:cubicBezTo>
                  <a:cubicBezTo>
                    <a:pt x="34" y="4"/>
                    <a:pt x="44" y="0"/>
                    <a:pt x="55" y="4"/>
                  </a:cubicBezTo>
                  <a:cubicBezTo>
                    <a:pt x="56" y="4"/>
                    <a:pt x="58" y="4"/>
                    <a:pt x="60" y="5"/>
                  </a:cubicBezTo>
                  <a:cubicBezTo>
                    <a:pt x="60" y="5"/>
                    <a:pt x="60" y="6"/>
                    <a:pt x="60" y="6"/>
                  </a:cubicBezTo>
                  <a:cubicBezTo>
                    <a:pt x="44" y="2"/>
                    <a:pt x="35" y="9"/>
                    <a:pt x="29" y="23"/>
                  </a:cubicBezTo>
                  <a:cubicBezTo>
                    <a:pt x="29" y="25"/>
                    <a:pt x="28" y="26"/>
                    <a:pt x="27" y="27"/>
                  </a:cubicBezTo>
                  <a:cubicBezTo>
                    <a:pt x="25" y="31"/>
                    <a:pt x="26" y="33"/>
                    <a:pt x="29" y="35"/>
                  </a:cubicBezTo>
                  <a:cubicBezTo>
                    <a:pt x="33" y="36"/>
                    <a:pt x="37" y="38"/>
                    <a:pt x="42" y="39"/>
                  </a:cubicBezTo>
                  <a:cubicBezTo>
                    <a:pt x="48" y="40"/>
                    <a:pt x="50" y="44"/>
                    <a:pt x="47" y="50"/>
                  </a:cubicBezTo>
                  <a:cubicBezTo>
                    <a:pt x="46" y="53"/>
                    <a:pt x="44" y="57"/>
                    <a:pt x="41" y="58"/>
                  </a:cubicBezTo>
                  <a:cubicBezTo>
                    <a:pt x="28" y="62"/>
                    <a:pt x="14" y="67"/>
                    <a:pt x="0" y="62"/>
                  </a:cubicBezTo>
                  <a:close/>
                </a:path>
              </a:pathLst>
            </a:custGeom>
            <a:solidFill>
              <a:srgbClr val="D1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5" name="Freeform 134"/>
            <p:cNvSpPr/>
            <p:nvPr/>
          </p:nvSpPr>
          <p:spPr bwMode="auto">
            <a:xfrm>
              <a:off x="7606" y="3"/>
              <a:ext cx="154" cy="69"/>
            </a:xfrm>
            <a:custGeom>
              <a:avLst/>
              <a:gdLst>
                <a:gd name="T0" fmla="*/ 70 w 103"/>
                <a:gd name="T1" fmla="*/ 14 h 46"/>
                <a:gd name="T2" fmla="*/ 39 w 103"/>
                <a:gd name="T3" fmla="*/ 25 h 46"/>
                <a:gd name="T4" fmla="*/ 35 w 103"/>
                <a:gd name="T5" fmla="*/ 34 h 46"/>
                <a:gd name="T6" fmla="*/ 33 w 103"/>
                <a:gd name="T7" fmla="*/ 38 h 46"/>
                <a:gd name="T8" fmla="*/ 31 w 103"/>
                <a:gd name="T9" fmla="*/ 38 h 46"/>
                <a:gd name="T10" fmla="*/ 16 w 103"/>
                <a:gd name="T11" fmla="*/ 43 h 46"/>
                <a:gd name="T12" fmla="*/ 12 w 103"/>
                <a:gd name="T13" fmla="*/ 44 h 46"/>
                <a:gd name="T14" fmla="*/ 1 w 103"/>
                <a:gd name="T15" fmla="*/ 37 h 46"/>
                <a:gd name="T16" fmla="*/ 1 w 103"/>
                <a:gd name="T17" fmla="*/ 37 h 46"/>
                <a:gd name="T18" fmla="*/ 5 w 103"/>
                <a:gd name="T19" fmla="*/ 35 h 46"/>
                <a:gd name="T20" fmla="*/ 19 w 103"/>
                <a:gd name="T21" fmla="*/ 24 h 46"/>
                <a:gd name="T22" fmla="*/ 25 w 103"/>
                <a:gd name="T23" fmla="*/ 20 h 46"/>
                <a:gd name="T24" fmla="*/ 53 w 103"/>
                <a:gd name="T25" fmla="*/ 8 h 46"/>
                <a:gd name="T26" fmla="*/ 69 w 103"/>
                <a:gd name="T27" fmla="*/ 6 h 46"/>
                <a:gd name="T28" fmla="*/ 95 w 103"/>
                <a:gd name="T29" fmla="*/ 2 h 46"/>
                <a:gd name="T30" fmla="*/ 103 w 103"/>
                <a:gd name="T31" fmla="*/ 5 h 46"/>
                <a:gd name="T32" fmla="*/ 95 w 103"/>
                <a:gd name="T33" fmla="*/ 8 h 46"/>
                <a:gd name="T34" fmla="*/ 70 w 103"/>
                <a:gd name="T3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46">
                  <a:moveTo>
                    <a:pt x="70" y="14"/>
                  </a:moveTo>
                  <a:cubicBezTo>
                    <a:pt x="59" y="16"/>
                    <a:pt x="48" y="19"/>
                    <a:pt x="39" y="25"/>
                  </a:cubicBezTo>
                  <a:cubicBezTo>
                    <a:pt x="35" y="27"/>
                    <a:pt x="30" y="29"/>
                    <a:pt x="35" y="34"/>
                  </a:cubicBezTo>
                  <a:cubicBezTo>
                    <a:pt x="37" y="36"/>
                    <a:pt x="35" y="38"/>
                    <a:pt x="33" y="38"/>
                  </a:cubicBezTo>
                  <a:cubicBezTo>
                    <a:pt x="32" y="38"/>
                    <a:pt x="31" y="39"/>
                    <a:pt x="31" y="38"/>
                  </a:cubicBezTo>
                  <a:cubicBezTo>
                    <a:pt x="24" y="34"/>
                    <a:pt x="20" y="37"/>
                    <a:pt x="16" y="43"/>
                  </a:cubicBezTo>
                  <a:cubicBezTo>
                    <a:pt x="15" y="44"/>
                    <a:pt x="14" y="44"/>
                    <a:pt x="12" y="44"/>
                  </a:cubicBezTo>
                  <a:cubicBezTo>
                    <a:pt x="6" y="45"/>
                    <a:pt x="0" y="4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6"/>
                    <a:pt x="4" y="36"/>
                    <a:pt x="5" y="35"/>
                  </a:cubicBezTo>
                  <a:cubicBezTo>
                    <a:pt x="10" y="31"/>
                    <a:pt x="15" y="28"/>
                    <a:pt x="19" y="24"/>
                  </a:cubicBezTo>
                  <a:cubicBezTo>
                    <a:pt x="21" y="22"/>
                    <a:pt x="23" y="21"/>
                    <a:pt x="25" y="20"/>
                  </a:cubicBezTo>
                  <a:cubicBezTo>
                    <a:pt x="35" y="19"/>
                    <a:pt x="44" y="12"/>
                    <a:pt x="53" y="8"/>
                  </a:cubicBezTo>
                  <a:cubicBezTo>
                    <a:pt x="58" y="11"/>
                    <a:pt x="64" y="8"/>
                    <a:pt x="69" y="6"/>
                  </a:cubicBezTo>
                  <a:cubicBezTo>
                    <a:pt x="78" y="4"/>
                    <a:pt x="86" y="2"/>
                    <a:pt x="95" y="2"/>
                  </a:cubicBezTo>
                  <a:cubicBezTo>
                    <a:pt x="98" y="2"/>
                    <a:pt x="103" y="0"/>
                    <a:pt x="103" y="5"/>
                  </a:cubicBezTo>
                  <a:cubicBezTo>
                    <a:pt x="103" y="9"/>
                    <a:pt x="98" y="7"/>
                    <a:pt x="95" y="8"/>
                  </a:cubicBezTo>
                  <a:cubicBezTo>
                    <a:pt x="86" y="9"/>
                    <a:pt x="78" y="10"/>
                    <a:pt x="70" y="14"/>
                  </a:cubicBezTo>
                  <a:close/>
                </a:path>
              </a:pathLst>
            </a:custGeom>
            <a:solidFill>
              <a:srgbClr val="BE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6" name="Freeform 135"/>
            <p:cNvSpPr/>
            <p:nvPr/>
          </p:nvSpPr>
          <p:spPr bwMode="auto">
            <a:xfrm>
              <a:off x="7394" y="1053"/>
              <a:ext cx="126" cy="63"/>
            </a:xfrm>
            <a:custGeom>
              <a:avLst/>
              <a:gdLst>
                <a:gd name="T0" fmla="*/ 37 w 84"/>
                <a:gd name="T1" fmla="*/ 12 h 42"/>
                <a:gd name="T2" fmla="*/ 61 w 84"/>
                <a:gd name="T3" fmla="*/ 6 h 42"/>
                <a:gd name="T4" fmla="*/ 69 w 84"/>
                <a:gd name="T5" fmla="*/ 3 h 42"/>
                <a:gd name="T6" fmla="*/ 75 w 84"/>
                <a:gd name="T7" fmla="*/ 2 h 42"/>
                <a:gd name="T8" fmla="*/ 74 w 84"/>
                <a:gd name="T9" fmla="*/ 7 h 42"/>
                <a:gd name="T10" fmla="*/ 70 w 84"/>
                <a:gd name="T11" fmla="*/ 20 h 42"/>
                <a:gd name="T12" fmla="*/ 76 w 84"/>
                <a:gd name="T13" fmla="*/ 26 h 42"/>
                <a:gd name="T14" fmla="*/ 84 w 84"/>
                <a:gd name="T15" fmla="*/ 30 h 42"/>
                <a:gd name="T16" fmla="*/ 80 w 84"/>
                <a:gd name="T17" fmla="*/ 40 h 42"/>
                <a:gd name="T18" fmla="*/ 67 w 84"/>
                <a:gd name="T19" fmla="*/ 40 h 42"/>
                <a:gd name="T20" fmla="*/ 64 w 84"/>
                <a:gd name="T21" fmla="*/ 27 h 42"/>
                <a:gd name="T22" fmla="*/ 67 w 84"/>
                <a:gd name="T23" fmla="*/ 16 h 42"/>
                <a:gd name="T24" fmla="*/ 62 w 84"/>
                <a:gd name="T25" fmla="*/ 12 h 42"/>
                <a:gd name="T26" fmla="*/ 51 w 84"/>
                <a:gd name="T27" fmla="*/ 20 h 42"/>
                <a:gd name="T28" fmla="*/ 33 w 84"/>
                <a:gd name="T29" fmla="*/ 24 h 42"/>
                <a:gd name="T30" fmla="*/ 25 w 84"/>
                <a:gd name="T31" fmla="*/ 24 h 42"/>
                <a:gd name="T32" fmla="*/ 5 w 84"/>
                <a:gd name="T33" fmla="*/ 37 h 42"/>
                <a:gd name="T34" fmla="*/ 0 w 84"/>
                <a:gd name="T35" fmla="*/ 41 h 42"/>
                <a:gd name="T36" fmla="*/ 17 w 84"/>
                <a:gd name="T37" fmla="*/ 22 h 42"/>
                <a:gd name="T38" fmla="*/ 37 w 84"/>
                <a:gd name="T3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42">
                  <a:moveTo>
                    <a:pt x="37" y="12"/>
                  </a:moveTo>
                  <a:cubicBezTo>
                    <a:pt x="46" y="12"/>
                    <a:pt x="54" y="11"/>
                    <a:pt x="61" y="6"/>
                  </a:cubicBezTo>
                  <a:cubicBezTo>
                    <a:pt x="63" y="5"/>
                    <a:pt x="66" y="4"/>
                    <a:pt x="69" y="3"/>
                  </a:cubicBezTo>
                  <a:cubicBezTo>
                    <a:pt x="71" y="1"/>
                    <a:pt x="73" y="0"/>
                    <a:pt x="75" y="2"/>
                  </a:cubicBezTo>
                  <a:cubicBezTo>
                    <a:pt x="76" y="4"/>
                    <a:pt x="74" y="6"/>
                    <a:pt x="74" y="7"/>
                  </a:cubicBezTo>
                  <a:cubicBezTo>
                    <a:pt x="72" y="11"/>
                    <a:pt x="71" y="16"/>
                    <a:pt x="70" y="20"/>
                  </a:cubicBezTo>
                  <a:cubicBezTo>
                    <a:pt x="70" y="27"/>
                    <a:pt x="71" y="28"/>
                    <a:pt x="76" y="26"/>
                  </a:cubicBezTo>
                  <a:cubicBezTo>
                    <a:pt x="81" y="24"/>
                    <a:pt x="83" y="26"/>
                    <a:pt x="84" y="30"/>
                  </a:cubicBezTo>
                  <a:cubicBezTo>
                    <a:pt x="84" y="34"/>
                    <a:pt x="84" y="38"/>
                    <a:pt x="80" y="40"/>
                  </a:cubicBezTo>
                  <a:cubicBezTo>
                    <a:pt x="76" y="41"/>
                    <a:pt x="71" y="42"/>
                    <a:pt x="67" y="40"/>
                  </a:cubicBezTo>
                  <a:cubicBezTo>
                    <a:pt x="64" y="37"/>
                    <a:pt x="62" y="32"/>
                    <a:pt x="64" y="27"/>
                  </a:cubicBezTo>
                  <a:cubicBezTo>
                    <a:pt x="65" y="23"/>
                    <a:pt x="67" y="20"/>
                    <a:pt x="67" y="16"/>
                  </a:cubicBezTo>
                  <a:cubicBezTo>
                    <a:pt x="67" y="12"/>
                    <a:pt x="65" y="11"/>
                    <a:pt x="62" y="12"/>
                  </a:cubicBezTo>
                  <a:cubicBezTo>
                    <a:pt x="58" y="14"/>
                    <a:pt x="54" y="16"/>
                    <a:pt x="51" y="20"/>
                  </a:cubicBezTo>
                  <a:cubicBezTo>
                    <a:pt x="46" y="26"/>
                    <a:pt x="40" y="28"/>
                    <a:pt x="33" y="24"/>
                  </a:cubicBezTo>
                  <a:cubicBezTo>
                    <a:pt x="30" y="22"/>
                    <a:pt x="27" y="23"/>
                    <a:pt x="25" y="24"/>
                  </a:cubicBezTo>
                  <a:cubicBezTo>
                    <a:pt x="17" y="28"/>
                    <a:pt x="10" y="31"/>
                    <a:pt x="5" y="37"/>
                  </a:cubicBezTo>
                  <a:cubicBezTo>
                    <a:pt x="3" y="39"/>
                    <a:pt x="1" y="40"/>
                    <a:pt x="0" y="41"/>
                  </a:cubicBezTo>
                  <a:cubicBezTo>
                    <a:pt x="2" y="32"/>
                    <a:pt x="9" y="27"/>
                    <a:pt x="17" y="22"/>
                  </a:cubicBezTo>
                  <a:cubicBezTo>
                    <a:pt x="23" y="18"/>
                    <a:pt x="30" y="14"/>
                    <a:pt x="37" y="12"/>
                  </a:cubicBezTo>
                  <a:close/>
                </a:path>
              </a:pathLst>
            </a:custGeom>
            <a:solidFill>
              <a:srgbClr val="FC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7" name="Freeform 136"/>
            <p:cNvSpPr/>
            <p:nvPr/>
          </p:nvSpPr>
          <p:spPr bwMode="auto">
            <a:xfrm>
              <a:off x="7858" y="1323"/>
              <a:ext cx="75" cy="60"/>
            </a:xfrm>
            <a:custGeom>
              <a:avLst/>
              <a:gdLst>
                <a:gd name="T0" fmla="*/ 50 w 50"/>
                <a:gd name="T1" fmla="*/ 15 h 40"/>
                <a:gd name="T2" fmla="*/ 50 w 50"/>
                <a:gd name="T3" fmla="*/ 30 h 40"/>
                <a:gd name="T4" fmla="*/ 13 w 50"/>
                <a:gd name="T5" fmla="*/ 39 h 40"/>
                <a:gd name="T6" fmla="*/ 2 w 50"/>
                <a:gd name="T7" fmla="*/ 31 h 40"/>
                <a:gd name="T8" fmla="*/ 4 w 50"/>
                <a:gd name="T9" fmla="*/ 18 h 40"/>
                <a:gd name="T10" fmla="*/ 18 w 50"/>
                <a:gd name="T11" fmla="*/ 4 h 40"/>
                <a:gd name="T12" fmla="*/ 26 w 50"/>
                <a:gd name="T13" fmla="*/ 3 h 40"/>
                <a:gd name="T14" fmla="*/ 50 w 50"/>
                <a:gd name="T1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0">
                  <a:moveTo>
                    <a:pt x="50" y="15"/>
                  </a:moveTo>
                  <a:cubicBezTo>
                    <a:pt x="50" y="20"/>
                    <a:pt x="50" y="25"/>
                    <a:pt x="50" y="30"/>
                  </a:cubicBezTo>
                  <a:cubicBezTo>
                    <a:pt x="37" y="33"/>
                    <a:pt x="26" y="40"/>
                    <a:pt x="13" y="39"/>
                  </a:cubicBezTo>
                  <a:cubicBezTo>
                    <a:pt x="7" y="39"/>
                    <a:pt x="4" y="35"/>
                    <a:pt x="2" y="31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4" y="9"/>
                    <a:pt x="18" y="4"/>
                  </a:cubicBezTo>
                  <a:cubicBezTo>
                    <a:pt x="20" y="1"/>
                    <a:pt x="24" y="0"/>
                    <a:pt x="26" y="3"/>
                  </a:cubicBezTo>
                  <a:cubicBezTo>
                    <a:pt x="32" y="10"/>
                    <a:pt x="41" y="13"/>
                    <a:pt x="50" y="15"/>
                  </a:cubicBezTo>
                  <a:close/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8" name="Freeform 137"/>
            <p:cNvSpPr/>
            <p:nvPr/>
          </p:nvSpPr>
          <p:spPr bwMode="auto">
            <a:xfrm>
              <a:off x="5867" y="1825"/>
              <a:ext cx="140" cy="78"/>
            </a:xfrm>
            <a:custGeom>
              <a:avLst/>
              <a:gdLst>
                <a:gd name="T0" fmla="*/ 87 w 93"/>
                <a:gd name="T1" fmla="*/ 33 h 52"/>
                <a:gd name="T2" fmla="*/ 81 w 93"/>
                <a:gd name="T3" fmla="*/ 36 h 52"/>
                <a:gd name="T4" fmla="*/ 58 w 93"/>
                <a:gd name="T5" fmla="*/ 52 h 52"/>
                <a:gd name="T6" fmla="*/ 52 w 93"/>
                <a:gd name="T7" fmla="*/ 49 h 52"/>
                <a:gd name="T8" fmla="*/ 61 w 93"/>
                <a:gd name="T9" fmla="*/ 36 h 52"/>
                <a:gd name="T10" fmla="*/ 62 w 93"/>
                <a:gd name="T11" fmla="*/ 35 h 52"/>
                <a:gd name="T12" fmla="*/ 62 w 93"/>
                <a:gd name="T13" fmla="*/ 35 h 52"/>
                <a:gd name="T14" fmla="*/ 62 w 93"/>
                <a:gd name="T15" fmla="*/ 35 h 52"/>
                <a:gd name="T16" fmla="*/ 62 w 93"/>
                <a:gd name="T17" fmla="*/ 35 h 52"/>
                <a:gd name="T18" fmla="*/ 43 w 93"/>
                <a:gd name="T19" fmla="*/ 30 h 52"/>
                <a:gd name="T20" fmla="*/ 27 w 93"/>
                <a:gd name="T21" fmla="*/ 26 h 52"/>
                <a:gd name="T22" fmla="*/ 12 w 93"/>
                <a:gd name="T23" fmla="*/ 22 h 52"/>
                <a:gd name="T24" fmla="*/ 10 w 93"/>
                <a:gd name="T25" fmla="*/ 20 h 52"/>
                <a:gd name="T26" fmla="*/ 8 w 93"/>
                <a:gd name="T27" fmla="*/ 18 h 52"/>
                <a:gd name="T28" fmla="*/ 0 w 93"/>
                <a:gd name="T29" fmla="*/ 8 h 52"/>
                <a:gd name="T30" fmla="*/ 1 w 93"/>
                <a:gd name="T31" fmla="*/ 5 h 52"/>
                <a:gd name="T32" fmla="*/ 15 w 93"/>
                <a:gd name="T33" fmla="*/ 7 h 52"/>
                <a:gd name="T34" fmla="*/ 35 w 93"/>
                <a:gd name="T35" fmla="*/ 11 h 52"/>
                <a:gd name="T36" fmla="*/ 47 w 93"/>
                <a:gd name="T37" fmla="*/ 14 h 52"/>
                <a:gd name="T38" fmla="*/ 75 w 93"/>
                <a:gd name="T39" fmla="*/ 19 h 52"/>
                <a:gd name="T40" fmla="*/ 67 w 93"/>
                <a:gd name="T41" fmla="*/ 6 h 52"/>
                <a:gd name="T42" fmla="*/ 71 w 93"/>
                <a:gd name="T43" fmla="*/ 4 h 52"/>
                <a:gd name="T44" fmla="*/ 78 w 93"/>
                <a:gd name="T45" fmla="*/ 5 h 52"/>
                <a:gd name="T46" fmla="*/ 83 w 93"/>
                <a:gd name="T47" fmla="*/ 8 h 52"/>
                <a:gd name="T48" fmla="*/ 90 w 93"/>
                <a:gd name="T49" fmla="*/ 24 h 52"/>
                <a:gd name="T50" fmla="*/ 87 w 93"/>
                <a:gd name="T51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52">
                  <a:moveTo>
                    <a:pt x="87" y="33"/>
                  </a:moveTo>
                  <a:cubicBezTo>
                    <a:pt x="85" y="34"/>
                    <a:pt x="83" y="35"/>
                    <a:pt x="81" y="36"/>
                  </a:cubicBezTo>
                  <a:cubicBezTo>
                    <a:pt x="72" y="40"/>
                    <a:pt x="64" y="44"/>
                    <a:pt x="58" y="52"/>
                  </a:cubicBezTo>
                  <a:cubicBezTo>
                    <a:pt x="56" y="52"/>
                    <a:pt x="53" y="51"/>
                    <a:pt x="52" y="49"/>
                  </a:cubicBezTo>
                  <a:cubicBezTo>
                    <a:pt x="52" y="43"/>
                    <a:pt x="58" y="41"/>
                    <a:pt x="61" y="36"/>
                  </a:cubicBezTo>
                  <a:cubicBezTo>
                    <a:pt x="61" y="36"/>
                    <a:pt x="62" y="36"/>
                    <a:pt x="62" y="35"/>
                  </a:cubicBezTo>
                  <a:cubicBezTo>
                    <a:pt x="62" y="35"/>
                    <a:pt x="63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54" y="37"/>
                    <a:pt x="48" y="36"/>
                    <a:pt x="43" y="30"/>
                  </a:cubicBezTo>
                  <a:cubicBezTo>
                    <a:pt x="39" y="24"/>
                    <a:pt x="33" y="26"/>
                    <a:pt x="27" y="26"/>
                  </a:cubicBezTo>
                  <a:cubicBezTo>
                    <a:pt x="22" y="26"/>
                    <a:pt x="17" y="24"/>
                    <a:pt x="12" y="22"/>
                  </a:cubicBezTo>
                  <a:cubicBezTo>
                    <a:pt x="11" y="21"/>
                    <a:pt x="10" y="20"/>
                    <a:pt x="10" y="20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4" y="15"/>
                    <a:pt x="1" y="13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10" y="7"/>
                    <a:pt x="15" y="7"/>
                  </a:cubicBezTo>
                  <a:cubicBezTo>
                    <a:pt x="21" y="10"/>
                    <a:pt x="28" y="12"/>
                    <a:pt x="35" y="11"/>
                  </a:cubicBezTo>
                  <a:cubicBezTo>
                    <a:pt x="39" y="11"/>
                    <a:pt x="44" y="12"/>
                    <a:pt x="47" y="14"/>
                  </a:cubicBezTo>
                  <a:cubicBezTo>
                    <a:pt x="55" y="22"/>
                    <a:pt x="65" y="20"/>
                    <a:pt x="75" y="19"/>
                  </a:cubicBezTo>
                  <a:cubicBezTo>
                    <a:pt x="74" y="13"/>
                    <a:pt x="66" y="13"/>
                    <a:pt x="67" y="6"/>
                  </a:cubicBezTo>
                  <a:cubicBezTo>
                    <a:pt x="68" y="5"/>
                    <a:pt x="69" y="4"/>
                    <a:pt x="71" y="4"/>
                  </a:cubicBezTo>
                  <a:cubicBezTo>
                    <a:pt x="73" y="3"/>
                    <a:pt x="76" y="4"/>
                    <a:pt x="78" y="5"/>
                  </a:cubicBezTo>
                  <a:cubicBezTo>
                    <a:pt x="79" y="6"/>
                    <a:pt x="81" y="7"/>
                    <a:pt x="83" y="8"/>
                  </a:cubicBezTo>
                  <a:cubicBezTo>
                    <a:pt x="87" y="13"/>
                    <a:pt x="93" y="16"/>
                    <a:pt x="90" y="24"/>
                  </a:cubicBezTo>
                  <a:cubicBezTo>
                    <a:pt x="90" y="27"/>
                    <a:pt x="87" y="30"/>
                    <a:pt x="87" y="33"/>
                  </a:cubicBezTo>
                  <a:close/>
                </a:path>
              </a:pathLst>
            </a:custGeom>
            <a:solidFill>
              <a:srgbClr val="BF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9" name="Freeform 138"/>
            <p:cNvSpPr/>
            <p:nvPr/>
          </p:nvSpPr>
          <p:spPr bwMode="auto">
            <a:xfrm>
              <a:off x="7780" y="1077"/>
              <a:ext cx="81" cy="60"/>
            </a:xfrm>
            <a:custGeom>
              <a:avLst/>
              <a:gdLst>
                <a:gd name="T0" fmla="*/ 54 w 54"/>
                <a:gd name="T1" fmla="*/ 16 h 40"/>
                <a:gd name="T2" fmla="*/ 41 w 54"/>
                <a:gd name="T3" fmla="*/ 23 h 40"/>
                <a:gd name="T4" fmla="*/ 23 w 54"/>
                <a:gd name="T5" fmla="*/ 34 h 40"/>
                <a:gd name="T6" fmla="*/ 5 w 54"/>
                <a:gd name="T7" fmla="*/ 39 h 40"/>
                <a:gd name="T8" fmla="*/ 2 w 54"/>
                <a:gd name="T9" fmla="*/ 34 h 40"/>
                <a:gd name="T10" fmla="*/ 22 w 54"/>
                <a:gd name="T11" fmla="*/ 8 h 40"/>
                <a:gd name="T12" fmla="*/ 27 w 54"/>
                <a:gd name="T13" fmla="*/ 0 h 40"/>
                <a:gd name="T14" fmla="*/ 27 w 54"/>
                <a:gd name="T15" fmla="*/ 0 h 40"/>
                <a:gd name="T16" fmla="*/ 35 w 54"/>
                <a:gd name="T17" fmla="*/ 4 h 40"/>
                <a:gd name="T18" fmla="*/ 35 w 54"/>
                <a:gd name="T19" fmla="*/ 4 h 40"/>
                <a:gd name="T20" fmla="*/ 38 w 54"/>
                <a:gd name="T21" fmla="*/ 6 h 40"/>
                <a:gd name="T22" fmla="*/ 54 w 54"/>
                <a:gd name="T2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40">
                  <a:moveTo>
                    <a:pt x="54" y="16"/>
                  </a:moveTo>
                  <a:cubicBezTo>
                    <a:pt x="51" y="20"/>
                    <a:pt x="46" y="22"/>
                    <a:pt x="41" y="23"/>
                  </a:cubicBezTo>
                  <a:cubicBezTo>
                    <a:pt x="34" y="25"/>
                    <a:pt x="28" y="28"/>
                    <a:pt x="23" y="34"/>
                  </a:cubicBezTo>
                  <a:cubicBezTo>
                    <a:pt x="18" y="40"/>
                    <a:pt x="11" y="39"/>
                    <a:pt x="5" y="39"/>
                  </a:cubicBezTo>
                  <a:cubicBezTo>
                    <a:pt x="2" y="39"/>
                    <a:pt x="0" y="37"/>
                    <a:pt x="2" y="34"/>
                  </a:cubicBezTo>
                  <a:cubicBezTo>
                    <a:pt x="8" y="25"/>
                    <a:pt x="14" y="15"/>
                    <a:pt x="22" y="8"/>
                  </a:cubicBezTo>
                  <a:cubicBezTo>
                    <a:pt x="24" y="6"/>
                    <a:pt x="25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3"/>
                    <a:pt x="32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5"/>
                    <a:pt x="37" y="5"/>
                    <a:pt x="38" y="6"/>
                  </a:cubicBezTo>
                  <a:cubicBezTo>
                    <a:pt x="44" y="9"/>
                    <a:pt x="49" y="12"/>
                    <a:pt x="54" y="16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0" name="Freeform 139"/>
            <p:cNvSpPr/>
            <p:nvPr/>
          </p:nvSpPr>
          <p:spPr bwMode="auto">
            <a:xfrm>
              <a:off x="6854" y="489"/>
              <a:ext cx="92" cy="43"/>
            </a:xfrm>
            <a:custGeom>
              <a:avLst/>
              <a:gdLst>
                <a:gd name="T0" fmla="*/ 26 w 61"/>
                <a:gd name="T1" fmla="*/ 1 h 29"/>
                <a:gd name="T2" fmla="*/ 49 w 61"/>
                <a:gd name="T3" fmla="*/ 2 h 29"/>
                <a:gd name="T4" fmla="*/ 58 w 61"/>
                <a:gd name="T5" fmla="*/ 8 h 29"/>
                <a:gd name="T6" fmla="*/ 53 w 61"/>
                <a:gd name="T7" fmla="*/ 21 h 29"/>
                <a:gd name="T8" fmla="*/ 29 w 61"/>
                <a:gd name="T9" fmla="*/ 28 h 29"/>
                <a:gd name="T10" fmla="*/ 26 w 61"/>
                <a:gd name="T11" fmla="*/ 28 h 29"/>
                <a:gd name="T12" fmla="*/ 6 w 61"/>
                <a:gd name="T13" fmla="*/ 14 h 29"/>
                <a:gd name="T14" fmla="*/ 3 w 61"/>
                <a:gd name="T15" fmla="*/ 13 h 29"/>
                <a:gd name="T16" fmla="*/ 0 w 61"/>
                <a:gd name="T17" fmla="*/ 9 h 29"/>
                <a:gd name="T18" fmla="*/ 0 w 61"/>
                <a:gd name="T19" fmla="*/ 7 h 29"/>
                <a:gd name="T20" fmla="*/ 3 w 61"/>
                <a:gd name="T21" fmla="*/ 5 h 29"/>
                <a:gd name="T22" fmla="*/ 3 w 61"/>
                <a:gd name="T23" fmla="*/ 5 h 29"/>
                <a:gd name="T24" fmla="*/ 14 w 61"/>
                <a:gd name="T25" fmla="*/ 3 h 29"/>
                <a:gd name="T26" fmla="*/ 14 w 61"/>
                <a:gd name="T27" fmla="*/ 3 h 29"/>
                <a:gd name="T28" fmla="*/ 22 w 61"/>
                <a:gd name="T29" fmla="*/ 1 h 29"/>
                <a:gd name="T30" fmla="*/ 26 w 61"/>
                <a:gd name="T3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29">
                  <a:moveTo>
                    <a:pt x="26" y="1"/>
                  </a:moveTo>
                  <a:cubicBezTo>
                    <a:pt x="34" y="0"/>
                    <a:pt x="41" y="1"/>
                    <a:pt x="49" y="2"/>
                  </a:cubicBezTo>
                  <a:cubicBezTo>
                    <a:pt x="53" y="3"/>
                    <a:pt x="56" y="5"/>
                    <a:pt x="58" y="8"/>
                  </a:cubicBezTo>
                  <a:cubicBezTo>
                    <a:pt x="61" y="14"/>
                    <a:pt x="57" y="18"/>
                    <a:pt x="53" y="21"/>
                  </a:cubicBezTo>
                  <a:cubicBezTo>
                    <a:pt x="46" y="26"/>
                    <a:pt x="38" y="29"/>
                    <a:pt x="29" y="28"/>
                  </a:cubicBezTo>
                  <a:cubicBezTo>
                    <a:pt x="28" y="28"/>
                    <a:pt x="27" y="28"/>
                    <a:pt x="26" y="28"/>
                  </a:cubicBezTo>
                  <a:cubicBezTo>
                    <a:pt x="18" y="26"/>
                    <a:pt x="12" y="19"/>
                    <a:pt x="6" y="14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11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0"/>
                    <a:pt x="20" y="3"/>
                    <a:pt x="22" y="1"/>
                  </a:cubicBezTo>
                  <a:cubicBezTo>
                    <a:pt x="23" y="1"/>
                    <a:pt x="24" y="1"/>
                    <a:pt x="26" y="1"/>
                  </a:cubicBezTo>
                  <a:close/>
                </a:path>
              </a:pathLst>
            </a:custGeom>
            <a:solidFill>
              <a:srgbClr val="7B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1" name="Freeform 140"/>
            <p:cNvSpPr/>
            <p:nvPr/>
          </p:nvSpPr>
          <p:spPr bwMode="auto">
            <a:xfrm>
              <a:off x="7826" y="2"/>
              <a:ext cx="104" cy="76"/>
            </a:xfrm>
            <a:custGeom>
              <a:avLst/>
              <a:gdLst>
                <a:gd name="T0" fmla="*/ 4 w 69"/>
                <a:gd name="T1" fmla="*/ 51 h 51"/>
                <a:gd name="T2" fmla="*/ 5 w 69"/>
                <a:gd name="T3" fmla="*/ 39 h 51"/>
                <a:gd name="T4" fmla="*/ 9 w 69"/>
                <a:gd name="T5" fmla="*/ 30 h 51"/>
                <a:gd name="T6" fmla="*/ 38 w 69"/>
                <a:gd name="T7" fmla="*/ 7 h 51"/>
                <a:gd name="T8" fmla="*/ 52 w 69"/>
                <a:gd name="T9" fmla="*/ 6 h 51"/>
                <a:gd name="T10" fmla="*/ 69 w 69"/>
                <a:gd name="T11" fmla="*/ 3 h 51"/>
                <a:gd name="T12" fmla="*/ 47 w 69"/>
                <a:gd name="T13" fmla="*/ 23 h 51"/>
                <a:gd name="T14" fmla="*/ 23 w 69"/>
                <a:gd name="T15" fmla="*/ 42 h 51"/>
                <a:gd name="T16" fmla="*/ 11 w 69"/>
                <a:gd name="T17" fmla="*/ 45 h 51"/>
                <a:gd name="T18" fmla="*/ 11 w 69"/>
                <a:gd name="T19" fmla="*/ 45 h 51"/>
                <a:gd name="T20" fmla="*/ 9 w 69"/>
                <a:gd name="T21" fmla="*/ 47 h 51"/>
                <a:gd name="T22" fmla="*/ 4 w 69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51">
                  <a:moveTo>
                    <a:pt x="4" y="51"/>
                  </a:moveTo>
                  <a:cubicBezTo>
                    <a:pt x="0" y="47"/>
                    <a:pt x="3" y="43"/>
                    <a:pt x="5" y="39"/>
                  </a:cubicBezTo>
                  <a:cubicBezTo>
                    <a:pt x="7" y="36"/>
                    <a:pt x="10" y="34"/>
                    <a:pt x="9" y="30"/>
                  </a:cubicBezTo>
                  <a:cubicBezTo>
                    <a:pt x="15" y="17"/>
                    <a:pt x="26" y="11"/>
                    <a:pt x="38" y="7"/>
                  </a:cubicBezTo>
                  <a:cubicBezTo>
                    <a:pt x="43" y="9"/>
                    <a:pt x="47" y="8"/>
                    <a:pt x="52" y="6"/>
                  </a:cubicBezTo>
                  <a:cubicBezTo>
                    <a:pt x="57" y="4"/>
                    <a:pt x="63" y="0"/>
                    <a:pt x="69" y="3"/>
                  </a:cubicBezTo>
                  <a:cubicBezTo>
                    <a:pt x="63" y="11"/>
                    <a:pt x="55" y="17"/>
                    <a:pt x="47" y="23"/>
                  </a:cubicBezTo>
                  <a:cubicBezTo>
                    <a:pt x="39" y="29"/>
                    <a:pt x="31" y="35"/>
                    <a:pt x="23" y="42"/>
                  </a:cubicBezTo>
                  <a:cubicBezTo>
                    <a:pt x="19" y="43"/>
                    <a:pt x="15" y="43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6"/>
                    <a:pt x="10" y="47"/>
                    <a:pt x="9" y="47"/>
                  </a:cubicBezTo>
                  <a:cubicBezTo>
                    <a:pt x="7" y="48"/>
                    <a:pt x="5" y="50"/>
                    <a:pt x="4" y="51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2" name="Freeform 141"/>
            <p:cNvSpPr/>
            <p:nvPr/>
          </p:nvSpPr>
          <p:spPr bwMode="auto">
            <a:xfrm>
              <a:off x="7612" y="1027"/>
              <a:ext cx="181" cy="60"/>
            </a:xfrm>
            <a:custGeom>
              <a:avLst/>
              <a:gdLst>
                <a:gd name="T0" fmla="*/ 99 w 121"/>
                <a:gd name="T1" fmla="*/ 24 h 40"/>
                <a:gd name="T2" fmla="*/ 101 w 121"/>
                <a:gd name="T3" fmla="*/ 24 h 40"/>
                <a:gd name="T4" fmla="*/ 109 w 121"/>
                <a:gd name="T5" fmla="*/ 25 h 40"/>
                <a:gd name="T6" fmla="*/ 118 w 121"/>
                <a:gd name="T7" fmla="*/ 26 h 40"/>
                <a:gd name="T8" fmla="*/ 121 w 121"/>
                <a:gd name="T9" fmla="*/ 26 h 40"/>
                <a:gd name="T10" fmla="*/ 121 w 121"/>
                <a:gd name="T11" fmla="*/ 29 h 40"/>
                <a:gd name="T12" fmla="*/ 114 w 121"/>
                <a:gd name="T13" fmla="*/ 34 h 40"/>
                <a:gd name="T14" fmla="*/ 90 w 121"/>
                <a:gd name="T15" fmla="*/ 38 h 40"/>
                <a:gd name="T16" fmla="*/ 79 w 121"/>
                <a:gd name="T17" fmla="*/ 38 h 40"/>
                <a:gd name="T18" fmla="*/ 56 w 121"/>
                <a:gd name="T19" fmla="*/ 32 h 40"/>
                <a:gd name="T20" fmla="*/ 46 w 121"/>
                <a:gd name="T21" fmla="*/ 30 h 40"/>
                <a:gd name="T22" fmla="*/ 25 w 121"/>
                <a:gd name="T23" fmla="*/ 32 h 40"/>
                <a:gd name="T24" fmla="*/ 5 w 121"/>
                <a:gd name="T25" fmla="*/ 13 h 40"/>
                <a:gd name="T26" fmla="*/ 0 w 121"/>
                <a:gd name="T27" fmla="*/ 2 h 40"/>
                <a:gd name="T28" fmla="*/ 2 w 121"/>
                <a:gd name="T29" fmla="*/ 0 h 40"/>
                <a:gd name="T30" fmla="*/ 16 w 121"/>
                <a:gd name="T31" fmla="*/ 6 h 40"/>
                <a:gd name="T32" fmla="*/ 34 w 121"/>
                <a:gd name="T33" fmla="*/ 13 h 40"/>
                <a:gd name="T34" fmla="*/ 53 w 121"/>
                <a:gd name="T35" fmla="*/ 16 h 40"/>
                <a:gd name="T36" fmla="*/ 56 w 121"/>
                <a:gd name="T37" fmla="*/ 18 h 40"/>
                <a:gd name="T38" fmla="*/ 99 w 121"/>
                <a:gd name="T3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40">
                  <a:moveTo>
                    <a:pt x="99" y="24"/>
                  </a:moveTo>
                  <a:cubicBezTo>
                    <a:pt x="99" y="24"/>
                    <a:pt x="100" y="24"/>
                    <a:pt x="101" y="24"/>
                  </a:cubicBezTo>
                  <a:cubicBezTo>
                    <a:pt x="103" y="25"/>
                    <a:pt x="106" y="24"/>
                    <a:pt x="109" y="25"/>
                  </a:cubicBezTo>
                  <a:cubicBezTo>
                    <a:pt x="112" y="25"/>
                    <a:pt x="115" y="26"/>
                    <a:pt x="118" y="26"/>
                  </a:cubicBezTo>
                  <a:cubicBezTo>
                    <a:pt x="119" y="25"/>
                    <a:pt x="120" y="25"/>
                    <a:pt x="121" y="26"/>
                  </a:cubicBezTo>
                  <a:cubicBezTo>
                    <a:pt x="121" y="27"/>
                    <a:pt x="121" y="28"/>
                    <a:pt x="121" y="29"/>
                  </a:cubicBezTo>
                  <a:cubicBezTo>
                    <a:pt x="120" y="33"/>
                    <a:pt x="118" y="35"/>
                    <a:pt x="114" y="34"/>
                  </a:cubicBezTo>
                  <a:cubicBezTo>
                    <a:pt x="106" y="34"/>
                    <a:pt x="98" y="35"/>
                    <a:pt x="90" y="38"/>
                  </a:cubicBezTo>
                  <a:cubicBezTo>
                    <a:pt x="86" y="37"/>
                    <a:pt x="82" y="37"/>
                    <a:pt x="79" y="38"/>
                  </a:cubicBezTo>
                  <a:cubicBezTo>
                    <a:pt x="70" y="40"/>
                    <a:pt x="62" y="39"/>
                    <a:pt x="56" y="32"/>
                  </a:cubicBezTo>
                  <a:cubicBezTo>
                    <a:pt x="53" y="28"/>
                    <a:pt x="49" y="29"/>
                    <a:pt x="46" y="30"/>
                  </a:cubicBezTo>
                  <a:cubicBezTo>
                    <a:pt x="39" y="32"/>
                    <a:pt x="32" y="34"/>
                    <a:pt x="25" y="32"/>
                  </a:cubicBezTo>
                  <a:cubicBezTo>
                    <a:pt x="15" y="29"/>
                    <a:pt x="8" y="23"/>
                    <a:pt x="5" y="13"/>
                  </a:cubicBezTo>
                  <a:cubicBezTo>
                    <a:pt x="3" y="9"/>
                    <a:pt x="2" y="5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3" y="2"/>
                    <a:pt x="16" y="6"/>
                  </a:cubicBezTo>
                  <a:cubicBezTo>
                    <a:pt x="21" y="12"/>
                    <a:pt x="27" y="13"/>
                    <a:pt x="34" y="13"/>
                  </a:cubicBezTo>
                  <a:cubicBezTo>
                    <a:pt x="41" y="13"/>
                    <a:pt x="47" y="13"/>
                    <a:pt x="53" y="16"/>
                  </a:cubicBezTo>
                  <a:cubicBezTo>
                    <a:pt x="54" y="16"/>
                    <a:pt x="56" y="16"/>
                    <a:pt x="56" y="18"/>
                  </a:cubicBezTo>
                  <a:cubicBezTo>
                    <a:pt x="69" y="30"/>
                    <a:pt x="84" y="28"/>
                    <a:pt x="99" y="24"/>
                  </a:cubicBezTo>
                  <a:close/>
                </a:path>
              </a:pathLst>
            </a:custGeom>
            <a:solidFill>
              <a:srgbClr val="E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3" name="Freeform 142"/>
            <p:cNvSpPr/>
            <p:nvPr/>
          </p:nvSpPr>
          <p:spPr bwMode="auto">
            <a:xfrm>
              <a:off x="7850" y="1422"/>
              <a:ext cx="83" cy="174"/>
            </a:xfrm>
            <a:custGeom>
              <a:avLst/>
              <a:gdLst>
                <a:gd name="T0" fmla="*/ 55 w 55"/>
                <a:gd name="T1" fmla="*/ 26 h 116"/>
                <a:gd name="T2" fmla="*/ 48 w 55"/>
                <a:gd name="T3" fmla="*/ 36 h 116"/>
                <a:gd name="T4" fmla="*/ 40 w 55"/>
                <a:gd name="T5" fmla="*/ 53 h 116"/>
                <a:gd name="T6" fmla="*/ 35 w 55"/>
                <a:gd name="T7" fmla="*/ 65 h 116"/>
                <a:gd name="T8" fmla="*/ 29 w 55"/>
                <a:gd name="T9" fmla="*/ 77 h 116"/>
                <a:gd name="T10" fmla="*/ 23 w 55"/>
                <a:gd name="T11" fmla="*/ 93 h 116"/>
                <a:gd name="T12" fmla="*/ 9 w 55"/>
                <a:gd name="T13" fmla="*/ 116 h 116"/>
                <a:gd name="T14" fmla="*/ 5 w 55"/>
                <a:gd name="T15" fmla="*/ 100 h 116"/>
                <a:gd name="T16" fmla="*/ 12 w 55"/>
                <a:gd name="T17" fmla="*/ 84 h 116"/>
                <a:gd name="T18" fmla="*/ 17 w 55"/>
                <a:gd name="T19" fmla="*/ 75 h 116"/>
                <a:gd name="T20" fmla="*/ 27 w 55"/>
                <a:gd name="T21" fmla="*/ 61 h 116"/>
                <a:gd name="T22" fmla="*/ 37 w 55"/>
                <a:gd name="T23" fmla="*/ 40 h 116"/>
                <a:gd name="T24" fmla="*/ 35 w 55"/>
                <a:gd name="T25" fmla="*/ 8 h 116"/>
                <a:gd name="T26" fmla="*/ 32 w 55"/>
                <a:gd name="T27" fmla="*/ 1 h 116"/>
                <a:gd name="T28" fmla="*/ 45 w 55"/>
                <a:gd name="T29" fmla="*/ 1 h 116"/>
                <a:gd name="T30" fmla="*/ 53 w 55"/>
                <a:gd name="T31" fmla="*/ 7 h 116"/>
                <a:gd name="T32" fmla="*/ 55 w 55"/>
                <a:gd name="T33" fmla="*/ 18 h 116"/>
                <a:gd name="T34" fmla="*/ 55 w 55"/>
                <a:gd name="T35" fmla="*/ 2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16">
                  <a:moveTo>
                    <a:pt x="55" y="26"/>
                  </a:moveTo>
                  <a:cubicBezTo>
                    <a:pt x="51" y="28"/>
                    <a:pt x="50" y="32"/>
                    <a:pt x="48" y="36"/>
                  </a:cubicBezTo>
                  <a:cubicBezTo>
                    <a:pt x="46" y="42"/>
                    <a:pt x="43" y="47"/>
                    <a:pt x="40" y="53"/>
                  </a:cubicBezTo>
                  <a:cubicBezTo>
                    <a:pt x="38" y="57"/>
                    <a:pt x="36" y="61"/>
                    <a:pt x="35" y="65"/>
                  </a:cubicBezTo>
                  <a:cubicBezTo>
                    <a:pt x="34" y="69"/>
                    <a:pt x="32" y="74"/>
                    <a:pt x="29" y="77"/>
                  </a:cubicBezTo>
                  <a:cubicBezTo>
                    <a:pt x="25" y="82"/>
                    <a:pt x="20" y="86"/>
                    <a:pt x="23" y="93"/>
                  </a:cubicBezTo>
                  <a:cubicBezTo>
                    <a:pt x="17" y="100"/>
                    <a:pt x="19" y="111"/>
                    <a:pt x="9" y="116"/>
                  </a:cubicBezTo>
                  <a:cubicBezTo>
                    <a:pt x="1" y="110"/>
                    <a:pt x="0" y="106"/>
                    <a:pt x="5" y="100"/>
                  </a:cubicBezTo>
                  <a:cubicBezTo>
                    <a:pt x="9" y="95"/>
                    <a:pt x="11" y="90"/>
                    <a:pt x="12" y="84"/>
                  </a:cubicBezTo>
                  <a:cubicBezTo>
                    <a:pt x="12" y="80"/>
                    <a:pt x="15" y="78"/>
                    <a:pt x="17" y="75"/>
                  </a:cubicBezTo>
                  <a:cubicBezTo>
                    <a:pt x="23" y="72"/>
                    <a:pt x="26" y="67"/>
                    <a:pt x="27" y="61"/>
                  </a:cubicBezTo>
                  <a:cubicBezTo>
                    <a:pt x="29" y="53"/>
                    <a:pt x="33" y="47"/>
                    <a:pt x="37" y="40"/>
                  </a:cubicBezTo>
                  <a:cubicBezTo>
                    <a:pt x="45" y="27"/>
                    <a:pt x="45" y="20"/>
                    <a:pt x="35" y="8"/>
                  </a:cubicBezTo>
                  <a:cubicBezTo>
                    <a:pt x="33" y="6"/>
                    <a:pt x="30" y="4"/>
                    <a:pt x="32" y="1"/>
                  </a:cubicBezTo>
                  <a:cubicBezTo>
                    <a:pt x="36" y="1"/>
                    <a:pt x="41" y="1"/>
                    <a:pt x="45" y="1"/>
                  </a:cubicBezTo>
                  <a:cubicBezTo>
                    <a:pt x="50" y="0"/>
                    <a:pt x="52" y="2"/>
                    <a:pt x="53" y="7"/>
                  </a:cubicBezTo>
                  <a:cubicBezTo>
                    <a:pt x="53" y="11"/>
                    <a:pt x="53" y="14"/>
                    <a:pt x="55" y="18"/>
                  </a:cubicBezTo>
                  <a:cubicBezTo>
                    <a:pt x="55" y="21"/>
                    <a:pt x="55" y="23"/>
                    <a:pt x="55" y="26"/>
                  </a:cubicBezTo>
                  <a:close/>
                </a:path>
              </a:pathLst>
            </a:custGeom>
            <a:solidFill>
              <a:srgbClr val="CB9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4" name="Freeform 143"/>
            <p:cNvSpPr/>
            <p:nvPr/>
          </p:nvSpPr>
          <p:spPr bwMode="auto">
            <a:xfrm>
              <a:off x="6524" y="18"/>
              <a:ext cx="147" cy="81"/>
            </a:xfrm>
            <a:custGeom>
              <a:avLst/>
              <a:gdLst>
                <a:gd name="T0" fmla="*/ 23 w 98"/>
                <a:gd name="T1" fmla="*/ 32 h 54"/>
                <a:gd name="T2" fmla="*/ 12 w 98"/>
                <a:gd name="T3" fmla="*/ 28 h 54"/>
                <a:gd name="T4" fmla="*/ 8 w 98"/>
                <a:gd name="T5" fmla="*/ 41 h 54"/>
                <a:gd name="T6" fmla="*/ 6 w 98"/>
                <a:gd name="T7" fmla="*/ 54 h 54"/>
                <a:gd name="T8" fmla="*/ 3 w 98"/>
                <a:gd name="T9" fmla="*/ 30 h 54"/>
                <a:gd name="T10" fmla="*/ 9 w 98"/>
                <a:gd name="T11" fmla="*/ 13 h 54"/>
                <a:gd name="T12" fmla="*/ 15 w 98"/>
                <a:gd name="T13" fmla="*/ 12 h 54"/>
                <a:gd name="T14" fmla="*/ 24 w 98"/>
                <a:gd name="T15" fmla="*/ 11 h 54"/>
                <a:gd name="T16" fmla="*/ 32 w 98"/>
                <a:gd name="T17" fmla="*/ 7 h 54"/>
                <a:gd name="T18" fmla="*/ 41 w 98"/>
                <a:gd name="T19" fmla="*/ 8 h 54"/>
                <a:gd name="T20" fmla="*/ 44 w 98"/>
                <a:gd name="T21" fmla="*/ 9 h 54"/>
                <a:gd name="T22" fmla="*/ 50 w 98"/>
                <a:gd name="T23" fmla="*/ 7 h 54"/>
                <a:gd name="T24" fmla="*/ 90 w 98"/>
                <a:gd name="T25" fmla="*/ 12 h 54"/>
                <a:gd name="T26" fmla="*/ 98 w 98"/>
                <a:gd name="T27" fmla="*/ 19 h 54"/>
                <a:gd name="T28" fmla="*/ 95 w 98"/>
                <a:gd name="T29" fmla="*/ 25 h 54"/>
                <a:gd name="T30" fmla="*/ 78 w 98"/>
                <a:gd name="T31" fmla="*/ 23 h 54"/>
                <a:gd name="T32" fmla="*/ 29 w 98"/>
                <a:gd name="T33" fmla="*/ 19 h 54"/>
                <a:gd name="T34" fmla="*/ 66 w 98"/>
                <a:gd name="T35" fmla="*/ 38 h 54"/>
                <a:gd name="T36" fmla="*/ 73 w 98"/>
                <a:gd name="T37" fmla="*/ 50 h 54"/>
                <a:gd name="T38" fmla="*/ 61 w 98"/>
                <a:gd name="T39" fmla="*/ 47 h 54"/>
                <a:gd name="T40" fmla="*/ 23 w 98"/>
                <a:gd name="T41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54">
                  <a:moveTo>
                    <a:pt x="23" y="32"/>
                  </a:moveTo>
                  <a:cubicBezTo>
                    <a:pt x="19" y="31"/>
                    <a:pt x="17" y="25"/>
                    <a:pt x="12" y="28"/>
                  </a:cubicBezTo>
                  <a:cubicBezTo>
                    <a:pt x="8" y="31"/>
                    <a:pt x="8" y="36"/>
                    <a:pt x="8" y="41"/>
                  </a:cubicBezTo>
                  <a:cubicBezTo>
                    <a:pt x="7" y="45"/>
                    <a:pt x="9" y="50"/>
                    <a:pt x="6" y="54"/>
                  </a:cubicBezTo>
                  <a:cubicBezTo>
                    <a:pt x="6" y="46"/>
                    <a:pt x="6" y="37"/>
                    <a:pt x="3" y="30"/>
                  </a:cubicBezTo>
                  <a:cubicBezTo>
                    <a:pt x="0" y="23"/>
                    <a:pt x="7" y="18"/>
                    <a:pt x="9" y="13"/>
                  </a:cubicBezTo>
                  <a:cubicBezTo>
                    <a:pt x="9" y="11"/>
                    <a:pt x="12" y="11"/>
                    <a:pt x="15" y="12"/>
                  </a:cubicBezTo>
                  <a:cubicBezTo>
                    <a:pt x="18" y="12"/>
                    <a:pt x="21" y="12"/>
                    <a:pt x="24" y="11"/>
                  </a:cubicBezTo>
                  <a:cubicBezTo>
                    <a:pt x="27" y="11"/>
                    <a:pt x="30" y="9"/>
                    <a:pt x="32" y="7"/>
                  </a:cubicBezTo>
                  <a:cubicBezTo>
                    <a:pt x="36" y="0"/>
                    <a:pt x="37" y="0"/>
                    <a:pt x="41" y="8"/>
                  </a:cubicBezTo>
                  <a:cubicBezTo>
                    <a:pt x="42" y="8"/>
                    <a:pt x="43" y="9"/>
                    <a:pt x="44" y="9"/>
                  </a:cubicBezTo>
                  <a:cubicBezTo>
                    <a:pt x="46" y="8"/>
                    <a:pt x="48" y="8"/>
                    <a:pt x="50" y="7"/>
                  </a:cubicBezTo>
                  <a:cubicBezTo>
                    <a:pt x="64" y="5"/>
                    <a:pt x="77" y="10"/>
                    <a:pt x="90" y="12"/>
                  </a:cubicBezTo>
                  <a:cubicBezTo>
                    <a:pt x="94" y="12"/>
                    <a:pt x="97" y="15"/>
                    <a:pt x="98" y="19"/>
                  </a:cubicBezTo>
                  <a:cubicBezTo>
                    <a:pt x="98" y="22"/>
                    <a:pt x="97" y="23"/>
                    <a:pt x="95" y="25"/>
                  </a:cubicBezTo>
                  <a:cubicBezTo>
                    <a:pt x="89" y="29"/>
                    <a:pt x="84" y="26"/>
                    <a:pt x="78" y="23"/>
                  </a:cubicBezTo>
                  <a:cubicBezTo>
                    <a:pt x="63" y="14"/>
                    <a:pt x="46" y="16"/>
                    <a:pt x="29" y="19"/>
                  </a:cubicBezTo>
                  <a:cubicBezTo>
                    <a:pt x="42" y="25"/>
                    <a:pt x="55" y="30"/>
                    <a:pt x="66" y="38"/>
                  </a:cubicBezTo>
                  <a:cubicBezTo>
                    <a:pt x="70" y="41"/>
                    <a:pt x="75" y="44"/>
                    <a:pt x="73" y="50"/>
                  </a:cubicBezTo>
                  <a:cubicBezTo>
                    <a:pt x="68" y="54"/>
                    <a:pt x="64" y="49"/>
                    <a:pt x="61" y="47"/>
                  </a:cubicBezTo>
                  <a:cubicBezTo>
                    <a:pt x="49" y="38"/>
                    <a:pt x="37" y="34"/>
                    <a:pt x="23" y="32"/>
                  </a:cubicBezTo>
                  <a:close/>
                </a:path>
              </a:pathLst>
            </a:custGeom>
            <a:solidFill>
              <a:srgbClr val="F8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5" name="Freeform 144"/>
            <p:cNvSpPr/>
            <p:nvPr/>
          </p:nvSpPr>
          <p:spPr bwMode="auto">
            <a:xfrm>
              <a:off x="7246" y="768"/>
              <a:ext cx="87" cy="151"/>
            </a:xfrm>
            <a:custGeom>
              <a:avLst/>
              <a:gdLst>
                <a:gd name="T0" fmla="*/ 49 w 58"/>
                <a:gd name="T1" fmla="*/ 5 h 101"/>
                <a:gd name="T2" fmla="*/ 53 w 58"/>
                <a:gd name="T3" fmla="*/ 1 h 101"/>
                <a:gd name="T4" fmla="*/ 53 w 58"/>
                <a:gd name="T5" fmla="*/ 14 h 101"/>
                <a:gd name="T6" fmla="*/ 51 w 58"/>
                <a:gd name="T7" fmla="*/ 26 h 101"/>
                <a:gd name="T8" fmla="*/ 51 w 58"/>
                <a:gd name="T9" fmla="*/ 30 h 101"/>
                <a:gd name="T10" fmla="*/ 50 w 58"/>
                <a:gd name="T11" fmla="*/ 41 h 101"/>
                <a:gd name="T12" fmla="*/ 25 w 58"/>
                <a:gd name="T13" fmla="*/ 82 h 101"/>
                <a:gd name="T14" fmla="*/ 3 w 58"/>
                <a:gd name="T15" fmla="*/ 101 h 101"/>
                <a:gd name="T16" fmla="*/ 2 w 58"/>
                <a:gd name="T17" fmla="*/ 100 h 101"/>
                <a:gd name="T18" fmla="*/ 3 w 58"/>
                <a:gd name="T19" fmla="*/ 91 h 101"/>
                <a:gd name="T20" fmla="*/ 20 w 58"/>
                <a:gd name="T21" fmla="*/ 70 h 101"/>
                <a:gd name="T22" fmla="*/ 27 w 58"/>
                <a:gd name="T23" fmla="*/ 59 h 101"/>
                <a:gd name="T24" fmla="*/ 35 w 58"/>
                <a:gd name="T25" fmla="*/ 32 h 101"/>
                <a:gd name="T26" fmla="*/ 37 w 58"/>
                <a:gd name="T27" fmla="*/ 19 h 101"/>
                <a:gd name="T28" fmla="*/ 44 w 58"/>
                <a:gd name="T29" fmla="*/ 10 h 101"/>
                <a:gd name="T30" fmla="*/ 49 w 58"/>
                <a:gd name="T31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101">
                  <a:moveTo>
                    <a:pt x="49" y="5"/>
                  </a:moveTo>
                  <a:cubicBezTo>
                    <a:pt x="51" y="4"/>
                    <a:pt x="50" y="0"/>
                    <a:pt x="53" y="1"/>
                  </a:cubicBezTo>
                  <a:cubicBezTo>
                    <a:pt x="58" y="5"/>
                    <a:pt x="55" y="10"/>
                    <a:pt x="53" y="14"/>
                  </a:cubicBezTo>
                  <a:cubicBezTo>
                    <a:pt x="52" y="18"/>
                    <a:pt x="52" y="22"/>
                    <a:pt x="51" y="26"/>
                  </a:cubicBezTo>
                  <a:cubicBezTo>
                    <a:pt x="52" y="27"/>
                    <a:pt x="52" y="28"/>
                    <a:pt x="51" y="30"/>
                  </a:cubicBezTo>
                  <a:cubicBezTo>
                    <a:pt x="51" y="33"/>
                    <a:pt x="50" y="37"/>
                    <a:pt x="50" y="41"/>
                  </a:cubicBezTo>
                  <a:cubicBezTo>
                    <a:pt x="48" y="59"/>
                    <a:pt x="39" y="71"/>
                    <a:pt x="25" y="82"/>
                  </a:cubicBezTo>
                  <a:cubicBezTo>
                    <a:pt x="18" y="88"/>
                    <a:pt x="11" y="96"/>
                    <a:pt x="3" y="101"/>
                  </a:cubicBezTo>
                  <a:cubicBezTo>
                    <a:pt x="3" y="101"/>
                    <a:pt x="2" y="100"/>
                    <a:pt x="2" y="100"/>
                  </a:cubicBezTo>
                  <a:cubicBezTo>
                    <a:pt x="0" y="97"/>
                    <a:pt x="1" y="94"/>
                    <a:pt x="3" y="91"/>
                  </a:cubicBezTo>
                  <a:cubicBezTo>
                    <a:pt x="12" y="86"/>
                    <a:pt x="19" y="80"/>
                    <a:pt x="20" y="70"/>
                  </a:cubicBezTo>
                  <a:cubicBezTo>
                    <a:pt x="21" y="65"/>
                    <a:pt x="23" y="62"/>
                    <a:pt x="27" y="59"/>
                  </a:cubicBezTo>
                  <a:cubicBezTo>
                    <a:pt x="36" y="52"/>
                    <a:pt x="38" y="43"/>
                    <a:pt x="35" y="32"/>
                  </a:cubicBezTo>
                  <a:cubicBezTo>
                    <a:pt x="34" y="27"/>
                    <a:pt x="34" y="23"/>
                    <a:pt x="37" y="19"/>
                  </a:cubicBezTo>
                  <a:cubicBezTo>
                    <a:pt x="40" y="17"/>
                    <a:pt x="43" y="15"/>
                    <a:pt x="44" y="10"/>
                  </a:cubicBezTo>
                  <a:cubicBezTo>
                    <a:pt x="45" y="7"/>
                    <a:pt x="46" y="5"/>
                    <a:pt x="49" y="5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6" name="Freeform 145"/>
            <p:cNvSpPr/>
            <p:nvPr/>
          </p:nvSpPr>
          <p:spPr bwMode="auto">
            <a:xfrm>
              <a:off x="5899" y="3306"/>
              <a:ext cx="90" cy="271"/>
            </a:xfrm>
            <a:custGeom>
              <a:avLst/>
              <a:gdLst>
                <a:gd name="T0" fmla="*/ 60 w 60"/>
                <a:gd name="T1" fmla="*/ 0 h 181"/>
                <a:gd name="T2" fmla="*/ 45 w 60"/>
                <a:gd name="T3" fmla="*/ 22 h 181"/>
                <a:gd name="T4" fmla="*/ 44 w 60"/>
                <a:gd name="T5" fmla="*/ 46 h 181"/>
                <a:gd name="T6" fmla="*/ 45 w 60"/>
                <a:gd name="T7" fmla="*/ 57 h 181"/>
                <a:gd name="T8" fmla="*/ 43 w 60"/>
                <a:gd name="T9" fmla="*/ 62 h 181"/>
                <a:gd name="T10" fmla="*/ 39 w 60"/>
                <a:gd name="T11" fmla="*/ 59 h 181"/>
                <a:gd name="T12" fmla="*/ 32 w 60"/>
                <a:gd name="T13" fmla="*/ 52 h 181"/>
                <a:gd name="T14" fmla="*/ 27 w 60"/>
                <a:gd name="T15" fmla="*/ 61 h 181"/>
                <a:gd name="T16" fmla="*/ 13 w 60"/>
                <a:gd name="T17" fmla="*/ 129 h 181"/>
                <a:gd name="T18" fmla="*/ 8 w 60"/>
                <a:gd name="T19" fmla="*/ 181 h 181"/>
                <a:gd name="T20" fmla="*/ 6 w 60"/>
                <a:gd name="T21" fmla="*/ 179 h 181"/>
                <a:gd name="T22" fmla="*/ 2 w 60"/>
                <a:gd name="T23" fmla="*/ 150 h 181"/>
                <a:gd name="T24" fmla="*/ 15 w 60"/>
                <a:gd name="T25" fmla="*/ 97 h 181"/>
                <a:gd name="T26" fmla="*/ 22 w 60"/>
                <a:gd name="T27" fmla="*/ 57 h 181"/>
                <a:gd name="T28" fmla="*/ 23 w 60"/>
                <a:gd name="T29" fmla="*/ 52 h 181"/>
                <a:gd name="T30" fmla="*/ 41 w 60"/>
                <a:gd name="T31" fmla="*/ 16 h 181"/>
                <a:gd name="T32" fmla="*/ 42 w 60"/>
                <a:gd name="T33" fmla="*/ 13 h 181"/>
                <a:gd name="T34" fmla="*/ 60 w 60"/>
                <a:gd name="T3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181">
                  <a:moveTo>
                    <a:pt x="60" y="0"/>
                  </a:moveTo>
                  <a:cubicBezTo>
                    <a:pt x="52" y="6"/>
                    <a:pt x="50" y="14"/>
                    <a:pt x="45" y="22"/>
                  </a:cubicBezTo>
                  <a:cubicBezTo>
                    <a:pt x="39" y="30"/>
                    <a:pt x="40" y="38"/>
                    <a:pt x="44" y="46"/>
                  </a:cubicBezTo>
                  <a:cubicBezTo>
                    <a:pt x="46" y="49"/>
                    <a:pt x="45" y="53"/>
                    <a:pt x="45" y="57"/>
                  </a:cubicBezTo>
                  <a:cubicBezTo>
                    <a:pt x="46" y="59"/>
                    <a:pt x="45" y="61"/>
                    <a:pt x="43" y="62"/>
                  </a:cubicBezTo>
                  <a:cubicBezTo>
                    <a:pt x="41" y="63"/>
                    <a:pt x="40" y="60"/>
                    <a:pt x="39" y="59"/>
                  </a:cubicBezTo>
                  <a:cubicBezTo>
                    <a:pt x="36" y="57"/>
                    <a:pt x="35" y="53"/>
                    <a:pt x="32" y="52"/>
                  </a:cubicBezTo>
                  <a:cubicBezTo>
                    <a:pt x="28" y="54"/>
                    <a:pt x="28" y="58"/>
                    <a:pt x="27" y="61"/>
                  </a:cubicBezTo>
                  <a:cubicBezTo>
                    <a:pt x="26" y="85"/>
                    <a:pt x="20" y="107"/>
                    <a:pt x="13" y="129"/>
                  </a:cubicBezTo>
                  <a:cubicBezTo>
                    <a:pt x="8" y="146"/>
                    <a:pt x="7" y="164"/>
                    <a:pt x="8" y="181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0" y="170"/>
                    <a:pt x="1" y="160"/>
                    <a:pt x="2" y="150"/>
                  </a:cubicBezTo>
                  <a:cubicBezTo>
                    <a:pt x="4" y="131"/>
                    <a:pt x="11" y="114"/>
                    <a:pt x="15" y="97"/>
                  </a:cubicBezTo>
                  <a:cubicBezTo>
                    <a:pt x="18" y="84"/>
                    <a:pt x="21" y="71"/>
                    <a:pt x="22" y="57"/>
                  </a:cubicBezTo>
                  <a:cubicBezTo>
                    <a:pt x="23" y="55"/>
                    <a:pt x="22" y="53"/>
                    <a:pt x="23" y="52"/>
                  </a:cubicBezTo>
                  <a:cubicBezTo>
                    <a:pt x="31" y="41"/>
                    <a:pt x="33" y="27"/>
                    <a:pt x="41" y="16"/>
                  </a:cubicBezTo>
                  <a:cubicBezTo>
                    <a:pt x="42" y="15"/>
                    <a:pt x="42" y="14"/>
                    <a:pt x="42" y="13"/>
                  </a:cubicBezTo>
                  <a:cubicBezTo>
                    <a:pt x="47" y="8"/>
                    <a:pt x="51" y="1"/>
                    <a:pt x="60" y="0"/>
                  </a:cubicBezTo>
                  <a:close/>
                </a:path>
              </a:pathLst>
            </a:custGeom>
            <a:solidFill>
              <a:srgbClr val="EF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7" name="Freeform 146"/>
            <p:cNvSpPr/>
            <p:nvPr/>
          </p:nvSpPr>
          <p:spPr bwMode="auto">
            <a:xfrm>
              <a:off x="7343" y="1173"/>
              <a:ext cx="227" cy="48"/>
            </a:xfrm>
            <a:custGeom>
              <a:avLst/>
              <a:gdLst>
                <a:gd name="T0" fmla="*/ 1 w 151"/>
                <a:gd name="T1" fmla="*/ 9 h 32"/>
                <a:gd name="T2" fmla="*/ 7 w 151"/>
                <a:gd name="T3" fmla="*/ 3 h 32"/>
                <a:gd name="T4" fmla="*/ 31 w 151"/>
                <a:gd name="T5" fmla="*/ 2 h 32"/>
                <a:gd name="T6" fmla="*/ 66 w 151"/>
                <a:gd name="T7" fmla="*/ 13 h 32"/>
                <a:gd name="T8" fmla="*/ 117 w 151"/>
                <a:gd name="T9" fmla="*/ 18 h 32"/>
                <a:gd name="T10" fmla="*/ 127 w 151"/>
                <a:gd name="T11" fmla="*/ 14 h 32"/>
                <a:gd name="T12" fmla="*/ 144 w 151"/>
                <a:gd name="T13" fmla="*/ 0 h 32"/>
                <a:gd name="T14" fmla="*/ 147 w 151"/>
                <a:gd name="T15" fmla="*/ 1 h 32"/>
                <a:gd name="T16" fmla="*/ 143 w 151"/>
                <a:gd name="T17" fmla="*/ 15 h 32"/>
                <a:gd name="T18" fmla="*/ 132 w 151"/>
                <a:gd name="T19" fmla="*/ 28 h 32"/>
                <a:gd name="T20" fmla="*/ 120 w 151"/>
                <a:gd name="T21" fmla="*/ 30 h 32"/>
                <a:gd name="T22" fmla="*/ 90 w 151"/>
                <a:gd name="T23" fmla="*/ 25 h 32"/>
                <a:gd name="T24" fmla="*/ 29 w 151"/>
                <a:gd name="T25" fmla="*/ 26 h 32"/>
                <a:gd name="T26" fmla="*/ 18 w 151"/>
                <a:gd name="T27" fmla="*/ 19 h 32"/>
                <a:gd name="T28" fmla="*/ 11 w 151"/>
                <a:gd name="T29" fmla="*/ 16 h 32"/>
                <a:gd name="T30" fmla="*/ 0 w 151"/>
                <a:gd name="T31" fmla="*/ 12 h 32"/>
                <a:gd name="T32" fmla="*/ 1 w 151"/>
                <a:gd name="T3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1" h="32">
                  <a:moveTo>
                    <a:pt x="1" y="9"/>
                  </a:moveTo>
                  <a:cubicBezTo>
                    <a:pt x="3" y="7"/>
                    <a:pt x="4" y="5"/>
                    <a:pt x="7" y="3"/>
                  </a:cubicBezTo>
                  <a:cubicBezTo>
                    <a:pt x="15" y="3"/>
                    <a:pt x="23" y="2"/>
                    <a:pt x="31" y="2"/>
                  </a:cubicBezTo>
                  <a:cubicBezTo>
                    <a:pt x="40" y="13"/>
                    <a:pt x="52" y="13"/>
                    <a:pt x="66" y="13"/>
                  </a:cubicBezTo>
                  <a:cubicBezTo>
                    <a:pt x="83" y="12"/>
                    <a:pt x="100" y="14"/>
                    <a:pt x="117" y="18"/>
                  </a:cubicBezTo>
                  <a:cubicBezTo>
                    <a:pt x="121" y="19"/>
                    <a:pt x="124" y="17"/>
                    <a:pt x="127" y="14"/>
                  </a:cubicBezTo>
                  <a:cubicBezTo>
                    <a:pt x="131" y="8"/>
                    <a:pt x="136" y="2"/>
                    <a:pt x="144" y="0"/>
                  </a:cubicBezTo>
                  <a:cubicBezTo>
                    <a:pt x="145" y="0"/>
                    <a:pt x="146" y="1"/>
                    <a:pt x="147" y="1"/>
                  </a:cubicBezTo>
                  <a:cubicBezTo>
                    <a:pt x="151" y="7"/>
                    <a:pt x="146" y="12"/>
                    <a:pt x="143" y="15"/>
                  </a:cubicBezTo>
                  <a:cubicBezTo>
                    <a:pt x="138" y="19"/>
                    <a:pt x="135" y="23"/>
                    <a:pt x="132" y="28"/>
                  </a:cubicBezTo>
                  <a:cubicBezTo>
                    <a:pt x="128" y="31"/>
                    <a:pt x="124" y="32"/>
                    <a:pt x="120" y="30"/>
                  </a:cubicBezTo>
                  <a:cubicBezTo>
                    <a:pt x="110" y="26"/>
                    <a:pt x="100" y="26"/>
                    <a:pt x="90" y="25"/>
                  </a:cubicBezTo>
                  <a:cubicBezTo>
                    <a:pt x="69" y="24"/>
                    <a:pt x="49" y="26"/>
                    <a:pt x="29" y="26"/>
                  </a:cubicBezTo>
                  <a:cubicBezTo>
                    <a:pt x="23" y="26"/>
                    <a:pt x="19" y="25"/>
                    <a:pt x="18" y="19"/>
                  </a:cubicBezTo>
                  <a:cubicBezTo>
                    <a:pt x="17" y="15"/>
                    <a:pt x="14" y="15"/>
                    <a:pt x="11" y="16"/>
                  </a:cubicBezTo>
                  <a:cubicBezTo>
                    <a:pt x="7" y="16"/>
                    <a:pt x="3" y="17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F0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8" name="Freeform 147"/>
            <p:cNvSpPr/>
            <p:nvPr/>
          </p:nvSpPr>
          <p:spPr bwMode="auto">
            <a:xfrm>
              <a:off x="6367" y="1054"/>
              <a:ext cx="93" cy="56"/>
            </a:xfrm>
            <a:custGeom>
              <a:avLst/>
              <a:gdLst>
                <a:gd name="T0" fmla="*/ 51 w 62"/>
                <a:gd name="T1" fmla="*/ 35 h 37"/>
                <a:gd name="T2" fmla="*/ 44 w 62"/>
                <a:gd name="T3" fmla="*/ 36 h 37"/>
                <a:gd name="T4" fmla="*/ 14 w 62"/>
                <a:gd name="T5" fmla="*/ 18 h 37"/>
                <a:gd name="T6" fmla="*/ 9 w 62"/>
                <a:gd name="T7" fmla="*/ 14 h 37"/>
                <a:gd name="T8" fmla="*/ 6 w 62"/>
                <a:gd name="T9" fmla="*/ 12 h 37"/>
                <a:gd name="T10" fmla="*/ 6 w 62"/>
                <a:gd name="T11" fmla="*/ 12 h 37"/>
                <a:gd name="T12" fmla="*/ 0 w 62"/>
                <a:gd name="T13" fmla="*/ 1 h 37"/>
                <a:gd name="T14" fmla="*/ 3 w 62"/>
                <a:gd name="T15" fmla="*/ 1 h 37"/>
                <a:gd name="T16" fmla="*/ 33 w 62"/>
                <a:gd name="T17" fmla="*/ 13 h 37"/>
                <a:gd name="T18" fmla="*/ 50 w 62"/>
                <a:gd name="T19" fmla="*/ 19 h 37"/>
                <a:gd name="T20" fmla="*/ 57 w 62"/>
                <a:gd name="T21" fmla="*/ 22 h 37"/>
                <a:gd name="T22" fmla="*/ 55 w 62"/>
                <a:gd name="T23" fmla="*/ 33 h 37"/>
                <a:gd name="T24" fmla="*/ 51 w 62"/>
                <a:gd name="T2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37">
                  <a:moveTo>
                    <a:pt x="51" y="35"/>
                  </a:moveTo>
                  <a:cubicBezTo>
                    <a:pt x="49" y="37"/>
                    <a:pt x="46" y="36"/>
                    <a:pt x="44" y="36"/>
                  </a:cubicBezTo>
                  <a:cubicBezTo>
                    <a:pt x="33" y="31"/>
                    <a:pt x="23" y="26"/>
                    <a:pt x="14" y="18"/>
                  </a:cubicBezTo>
                  <a:cubicBezTo>
                    <a:pt x="12" y="17"/>
                    <a:pt x="10" y="16"/>
                    <a:pt x="9" y="14"/>
                  </a:cubicBezTo>
                  <a:cubicBezTo>
                    <a:pt x="8" y="13"/>
                    <a:pt x="8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8"/>
                    <a:pt x="1" y="6"/>
                    <a:pt x="0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13" y="4"/>
                    <a:pt x="24" y="7"/>
                    <a:pt x="33" y="13"/>
                  </a:cubicBezTo>
                  <a:cubicBezTo>
                    <a:pt x="38" y="17"/>
                    <a:pt x="43" y="20"/>
                    <a:pt x="50" y="19"/>
                  </a:cubicBezTo>
                  <a:cubicBezTo>
                    <a:pt x="53" y="19"/>
                    <a:pt x="55" y="20"/>
                    <a:pt x="57" y="22"/>
                  </a:cubicBezTo>
                  <a:cubicBezTo>
                    <a:pt x="62" y="27"/>
                    <a:pt x="61" y="31"/>
                    <a:pt x="55" y="33"/>
                  </a:cubicBezTo>
                  <a:cubicBezTo>
                    <a:pt x="53" y="33"/>
                    <a:pt x="52" y="34"/>
                    <a:pt x="51" y="35"/>
                  </a:cubicBezTo>
                  <a:close/>
                </a:path>
              </a:pathLst>
            </a:custGeom>
            <a:solidFill>
              <a:srgbClr val="FC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9" name="Freeform 148"/>
            <p:cNvSpPr/>
            <p:nvPr/>
          </p:nvSpPr>
          <p:spPr bwMode="auto">
            <a:xfrm>
              <a:off x="6520" y="1246"/>
              <a:ext cx="93" cy="119"/>
            </a:xfrm>
            <a:custGeom>
              <a:avLst/>
              <a:gdLst>
                <a:gd name="T0" fmla="*/ 12 w 62"/>
                <a:gd name="T1" fmla="*/ 2 h 79"/>
                <a:gd name="T2" fmla="*/ 16 w 62"/>
                <a:gd name="T3" fmla="*/ 0 h 79"/>
                <a:gd name="T4" fmla="*/ 20 w 62"/>
                <a:gd name="T5" fmla="*/ 2 h 79"/>
                <a:gd name="T6" fmla="*/ 19 w 62"/>
                <a:gd name="T7" fmla="*/ 6 h 79"/>
                <a:gd name="T8" fmla="*/ 11 w 62"/>
                <a:gd name="T9" fmla="*/ 36 h 79"/>
                <a:gd name="T10" fmla="*/ 30 w 62"/>
                <a:gd name="T11" fmla="*/ 62 h 79"/>
                <a:gd name="T12" fmla="*/ 62 w 62"/>
                <a:gd name="T13" fmla="*/ 79 h 79"/>
                <a:gd name="T14" fmla="*/ 51 w 62"/>
                <a:gd name="T15" fmla="*/ 79 h 79"/>
                <a:gd name="T16" fmla="*/ 14 w 62"/>
                <a:gd name="T17" fmla="*/ 58 h 79"/>
                <a:gd name="T18" fmla="*/ 7 w 62"/>
                <a:gd name="T19" fmla="*/ 48 h 79"/>
                <a:gd name="T20" fmla="*/ 1 w 62"/>
                <a:gd name="T21" fmla="*/ 27 h 79"/>
                <a:gd name="T22" fmla="*/ 12 w 62"/>
                <a:gd name="T2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9">
                  <a:moveTo>
                    <a:pt x="12" y="2"/>
                  </a:moveTo>
                  <a:cubicBezTo>
                    <a:pt x="14" y="2"/>
                    <a:pt x="15" y="1"/>
                    <a:pt x="16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1" y="4"/>
                    <a:pt x="20" y="5"/>
                    <a:pt x="19" y="6"/>
                  </a:cubicBezTo>
                  <a:cubicBezTo>
                    <a:pt x="10" y="14"/>
                    <a:pt x="9" y="25"/>
                    <a:pt x="11" y="36"/>
                  </a:cubicBezTo>
                  <a:cubicBezTo>
                    <a:pt x="13" y="48"/>
                    <a:pt x="21" y="56"/>
                    <a:pt x="30" y="62"/>
                  </a:cubicBezTo>
                  <a:cubicBezTo>
                    <a:pt x="39" y="69"/>
                    <a:pt x="50" y="73"/>
                    <a:pt x="62" y="79"/>
                  </a:cubicBezTo>
                  <a:cubicBezTo>
                    <a:pt x="57" y="79"/>
                    <a:pt x="54" y="79"/>
                    <a:pt x="51" y="79"/>
                  </a:cubicBezTo>
                  <a:cubicBezTo>
                    <a:pt x="36" y="77"/>
                    <a:pt x="23" y="71"/>
                    <a:pt x="14" y="58"/>
                  </a:cubicBezTo>
                  <a:cubicBezTo>
                    <a:pt x="12" y="54"/>
                    <a:pt x="9" y="51"/>
                    <a:pt x="7" y="48"/>
                  </a:cubicBezTo>
                  <a:cubicBezTo>
                    <a:pt x="1" y="42"/>
                    <a:pt x="0" y="35"/>
                    <a:pt x="1" y="27"/>
                  </a:cubicBezTo>
                  <a:cubicBezTo>
                    <a:pt x="3" y="18"/>
                    <a:pt x="6" y="9"/>
                    <a:pt x="12" y="2"/>
                  </a:cubicBezTo>
                  <a:close/>
                </a:path>
              </a:pathLst>
            </a:custGeom>
            <a:solidFill>
              <a:srgbClr val="F4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0" name="Freeform 149"/>
            <p:cNvSpPr/>
            <p:nvPr/>
          </p:nvSpPr>
          <p:spPr bwMode="auto">
            <a:xfrm>
              <a:off x="7246" y="1353"/>
              <a:ext cx="51" cy="220"/>
            </a:xfrm>
            <a:custGeom>
              <a:avLst/>
              <a:gdLst>
                <a:gd name="T0" fmla="*/ 7 w 34"/>
                <a:gd name="T1" fmla="*/ 8 h 147"/>
                <a:gd name="T2" fmla="*/ 7 w 34"/>
                <a:gd name="T3" fmla="*/ 6 h 147"/>
                <a:gd name="T4" fmla="*/ 12 w 34"/>
                <a:gd name="T5" fmla="*/ 3 h 147"/>
                <a:gd name="T6" fmla="*/ 28 w 34"/>
                <a:gd name="T7" fmla="*/ 30 h 147"/>
                <a:gd name="T8" fmla="*/ 30 w 34"/>
                <a:gd name="T9" fmla="*/ 34 h 147"/>
                <a:gd name="T10" fmla="*/ 27 w 34"/>
                <a:gd name="T11" fmla="*/ 76 h 147"/>
                <a:gd name="T12" fmla="*/ 22 w 34"/>
                <a:gd name="T13" fmla="*/ 90 h 147"/>
                <a:gd name="T14" fmla="*/ 22 w 34"/>
                <a:gd name="T15" fmla="*/ 112 h 147"/>
                <a:gd name="T16" fmla="*/ 17 w 34"/>
                <a:gd name="T17" fmla="*/ 132 h 147"/>
                <a:gd name="T18" fmla="*/ 5 w 34"/>
                <a:gd name="T19" fmla="*/ 147 h 147"/>
                <a:gd name="T20" fmla="*/ 0 w 34"/>
                <a:gd name="T21" fmla="*/ 144 h 147"/>
                <a:gd name="T22" fmla="*/ 3 w 34"/>
                <a:gd name="T23" fmla="*/ 130 h 147"/>
                <a:gd name="T24" fmla="*/ 7 w 34"/>
                <a:gd name="T25" fmla="*/ 117 h 147"/>
                <a:gd name="T26" fmla="*/ 19 w 34"/>
                <a:gd name="T27" fmla="*/ 68 h 147"/>
                <a:gd name="T28" fmla="*/ 15 w 34"/>
                <a:gd name="T29" fmla="*/ 42 h 147"/>
                <a:gd name="T30" fmla="*/ 8 w 34"/>
                <a:gd name="T31" fmla="*/ 23 h 147"/>
                <a:gd name="T32" fmla="*/ 7 w 34"/>
                <a:gd name="T33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147">
                  <a:moveTo>
                    <a:pt x="7" y="8"/>
                  </a:move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7" y="0"/>
                    <a:pt x="12" y="3"/>
                  </a:cubicBezTo>
                  <a:cubicBezTo>
                    <a:pt x="13" y="14"/>
                    <a:pt x="20" y="23"/>
                    <a:pt x="28" y="30"/>
                  </a:cubicBezTo>
                  <a:cubicBezTo>
                    <a:pt x="29" y="31"/>
                    <a:pt x="30" y="33"/>
                    <a:pt x="30" y="34"/>
                  </a:cubicBezTo>
                  <a:cubicBezTo>
                    <a:pt x="32" y="48"/>
                    <a:pt x="34" y="63"/>
                    <a:pt x="27" y="76"/>
                  </a:cubicBezTo>
                  <a:cubicBezTo>
                    <a:pt x="25" y="81"/>
                    <a:pt x="24" y="85"/>
                    <a:pt x="22" y="90"/>
                  </a:cubicBezTo>
                  <a:cubicBezTo>
                    <a:pt x="19" y="97"/>
                    <a:pt x="19" y="105"/>
                    <a:pt x="22" y="112"/>
                  </a:cubicBezTo>
                  <a:cubicBezTo>
                    <a:pt x="26" y="120"/>
                    <a:pt x="24" y="127"/>
                    <a:pt x="17" y="132"/>
                  </a:cubicBezTo>
                  <a:cubicBezTo>
                    <a:pt x="12" y="136"/>
                    <a:pt x="10" y="143"/>
                    <a:pt x="5" y="147"/>
                  </a:cubicBezTo>
                  <a:cubicBezTo>
                    <a:pt x="2" y="147"/>
                    <a:pt x="1" y="146"/>
                    <a:pt x="0" y="144"/>
                  </a:cubicBezTo>
                  <a:cubicBezTo>
                    <a:pt x="0" y="139"/>
                    <a:pt x="1" y="134"/>
                    <a:pt x="3" y="130"/>
                  </a:cubicBezTo>
                  <a:cubicBezTo>
                    <a:pt x="5" y="126"/>
                    <a:pt x="7" y="121"/>
                    <a:pt x="7" y="117"/>
                  </a:cubicBezTo>
                  <a:cubicBezTo>
                    <a:pt x="6" y="100"/>
                    <a:pt x="12" y="84"/>
                    <a:pt x="19" y="68"/>
                  </a:cubicBezTo>
                  <a:cubicBezTo>
                    <a:pt x="23" y="58"/>
                    <a:pt x="19" y="49"/>
                    <a:pt x="15" y="42"/>
                  </a:cubicBezTo>
                  <a:cubicBezTo>
                    <a:pt x="12" y="36"/>
                    <a:pt x="10" y="30"/>
                    <a:pt x="8" y="23"/>
                  </a:cubicBezTo>
                  <a:cubicBezTo>
                    <a:pt x="7" y="18"/>
                    <a:pt x="9" y="13"/>
                    <a:pt x="7" y="8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1" name="Freeform 150"/>
            <p:cNvSpPr/>
            <p:nvPr/>
          </p:nvSpPr>
          <p:spPr bwMode="auto">
            <a:xfrm>
              <a:off x="5930" y="820"/>
              <a:ext cx="144" cy="90"/>
            </a:xfrm>
            <a:custGeom>
              <a:avLst/>
              <a:gdLst>
                <a:gd name="T0" fmla="*/ 4 w 96"/>
                <a:gd name="T1" fmla="*/ 50 h 60"/>
                <a:gd name="T2" fmla="*/ 1 w 96"/>
                <a:gd name="T3" fmla="*/ 21 h 60"/>
                <a:gd name="T4" fmla="*/ 6 w 96"/>
                <a:gd name="T5" fmla="*/ 14 h 60"/>
                <a:gd name="T6" fmla="*/ 12 w 96"/>
                <a:gd name="T7" fmla="*/ 4 h 60"/>
                <a:gd name="T8" fmla="*/ 12 w 96"/>
                <a:gd name="T9" fmla="*/ 2 h 60"/>
                <a:gd name="T10" fmla="*/ 12 w 96"/>
                <a:gd name="T11" fmla="*/ 2 h 60"/>
                <a:gd name="T12" fmla="*/ 20 w 96"/>
                <a:gd name="T13" fmla="*/ 1 h 60"/>
                <a:gd name="T14" fmla="*/ 25 w 96"/>
                <a:gd name="T15" fmla="*/ 0 h 60"/>
                <a:gd name="T16" fmla="*/ 44 w 96"/>
                <a:gd name="T17" fmla="*/ 13 h 60"/>
                <a:gd name="T18" fmla="*/ 84 w 96"/>
                <a:gd name="T19" fmla="*/ 44 h 60"/>
                <a:gd name="T20" fmla="*/ 94 w 96"/>
                <a:gd name="T21" fmla="*/ 58 h 60"/>
                <a:gd name="T22" fmla="*/ 92 w 96"/>
                <a:gd name="T23" fmla="*/ 59 h 60"/>
                <a:gd name="T24" fmla="*/ 64 w 96"/>
                <a:gd name="T25" fmla="*/ 52 h 60"/>
                <a:gd name="T26" fmla="*/ 43 w 96"/>
                <a:gd name="T27" fmla="*/ 35 h 60"/>
                <a:gd name="T28" fmla="*/ 27 w 96"/>
                <a:gd name="T29" fmla="*/ 14 h 60"/>
                <a:gd name="T30" fmla="*/ 19 w 96"/>
                <a:gd name="T31" fmla="*/ 15 h 60"/>
                <a:gd name="T32" fmla="*/ 13 w 96"/>
                <a:gd name="T33" fmla="*/ 21 h 60"/>
                <a:gd name="T34" fmla="*/ 6 w 96"/>
                <a:gd name="T35" fmla="*/ 32 h 60"/>
                <a:gd name="T36" fmla="*/ 4 w 96"/>
                <a:gd name="T3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60">
                  <a:moveTo>
                    <a:pt x="4" y="50"/>
                  </a:moveTo>
                  <a:cubicBezTo>
                    <a:pt x="1" y="41"/>
                    <a:pt x="0" y="31"/>
                    <a:pt x="1" y="21"/>
                  </a:cubicBezTo>
                  <a:cubicBezTo>
                    <a:pt x="1" y="17"/>
                    <a:pt x="3" y="15"/>
                    <a:pt x="6" y="14"/>
                  </a:cubicBezTo>
                  <a:cubicBezTo>
                    <a:pt x="14" y="12"/>
                    <a:pt x="14" y="12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2"/>
                    <a:pt x="20" y="1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34" y="1"/>
                    <a:pt x="39" y="6"/>
                    <a:pt x="44" y="13"/>
                  </a:cubicBezTo>
                  <a:cubicBezTo>
                    <a:pt x="54" y="26"/>
                    <a:pt x="68" y="36"/>
                    <a:pt x="84" y="44"/>
                  </a:cubicBezTo>
                  <a:cubicBezTo>
                    <a:pt x="89" y="47"/>
                    <a:pt x="96" y="50"/>
                    <a:pt x="94" y="58"/>
                  </a:cubicBezTo>
                  <a:cubicBezTo>
                    <a:pt x="93" y="59"/>
                    <a:pt x="92" y="60"/>
                    <a:pt x="92" y="59"/>
                  </a:cubicBezTo>
                  <a:cubicBezTo>
                    <a:pt x="83" y="55"/>
                    <a:pt x="74" y="54"/>
                    <a:pt x="64" y="52"/>
                  </a:cubicBezTo>
                  <a:cubicBezTo>
                    <a:pt x="55" y="49"/>
                    <a:pt x="47" y="45"/>
                    <a:pt x="43" y="35"/>
                  </a:cubicBezTo>
                  <a:cubicBezTo>
                    <a:pt x="39" y="27"/>
                    <a:pt x="33" y="20"/>
                    <a:pt x="27" y="14"/>
                  </a:cubicBezTo>
                  <a:cubicBezTo>
                    <a:pt x="24" y="11"/>
                    <a:pt x="21" y="9"/>
                    <a:pt x="19" y="15"/>
                  </a:cubicBezTo>
                  <a:cubicBezTo>
                    <a:pt x="17" y="18"/>
                    <a:pt x="16" y="20"/>
                    <a:pt x="13" y="21"/>
                  </a:cubicBezTo>
                  <a:cubicBezTo>
                    <a:pt x="4" y="21"/>
                    <a:pt x="5" y="27"/>
                    <a:pt x="6" y="32"/>
                  </a:cubicBezTo>
                  <a:cubicBezTo>
                    <a:pt x="7" y="39"/>
                    <a:pt x="10" y="45"/>
                    <a:pt x="4" y="50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2" name="Freeform 151"/>
            <p:cNvSpPr/>
            <p:nvPr/>
          </p:nvSpPr>
          <p:spPr bwMode="auto">
            <a:xfrm>
              <a:off x="7841" y="1318"/>
              <a:ext cx="92" cy="131"/>
            </a:xfrm>
            <a:custGeom>
              <a:avLst/>
              <a:gdLst>
                <a:gd name="T0" fmla="*/ 61 w 61"/>
                <a:gd name="T1" fmla="*/ 87 h 87"/>
                <a:gd name="T2" fmla="*/ 57 w 61"/>
                <a:gd name="T3" fmla="*/ 79 h 87"/>
                <a:gd name="T4" fmla="*/ 51 w 61"/>
                <a:gd name="T5" fmla="*/ 70 h 87"/>
                <a:gd name="T6" fmla="*/ 56 w 61"/>
                <a:gd name="T7" fmla="*/ 60 h 87"/>
                <a:gd name="T8" fmla="*/ 50 w 61"/>
                <a:gd name="T9" fmla="*/ 47 h 87"/>
                <a:gd name="T10" fmla="*/ 22 w 61"/>
                <a:gd name="T11" fmla="*/ 54 h 87"/>
                <a:gd name="T12" fmla="*/ 18 w 61"/>
                <a:gd name="T13" fmla="*/ 55 h 87"/>
                <a:gd name="T14" fmla="*/ 4 w 61"/>
                <a:gd name="T15" fmla="*/ 48 h 87"/>
                <a:gd name="T16" fmla="*/ 3 w 61"/>
                <a:gd name="T17" fmla="*/ 40 h 87"/>
                <a:gd name="T18" fmla="*/ 9 w 61"/>
                <a:gd name="T19" fmla="*/ 24 h 87"/>
                <a:gd name="T20" fmla="*/ 15 w 61"/>
                <a:gd name="T21" fmla="*/ 12 h 87"/>
                <a:gd name="T22" fmla="*/ 23 w 61"/>
                <a:gd name="T23" fmla="*/ 5 h 87"/>
                <a:gd name="T24" fmla="*/ 40 w 61"/>
                <a:gd name="T25" fmla="*/ 4 h 87"/>
                <a:gd name="T26" fmla="*/ 17 w 61"/>
                <a:gd name="T27" fmla="*/ 19 h 87"/>
                <a:gd name="T28" fmla="*/ 16 w 61"/>
                <a:gd name="T29" fmla="*/ 39 h 87"/>
                <a:gd name="T30" fmla="*/ 39 w 61"/>
                <a:gd name="T31" fmla="*/ 39 h 87"/>
                <a:gd name="T32" fmla="*/ 61 w 61"/>
                <a:gd name="T33" fmla="*/ 39 h 87"/>
                <a:gd name="T34" fmla="*/ 61 w 61"/>
                <a:gd name="T3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7">
                  <a:moveTo>
                    <a:pt x="61" y="87"/>
                  </a:moveTo>
                  <a:cubicBezTo>
                    <a:pt x="59" y="85"/>
                    <a:pt x="58" y="82"/>
                    <a:pt x="57" y="79"/>
                  </a:cubicBezTo>
                  <a:cubicBezTo>
                    <a:pt x="57" y="75"/>
                    <a:pt x="54" y="72"/>
                    <a:pt x="51" y="70"/>
                  </a:cubicBezTo>
                  <a:cubicBezTo>
                    <a:pt x="51" y="65"/>
                    <a:pt x="54" y="63"/>
                    <a:pt x="56" y="60"/>
                  </a:cubicBezTo>
                  <a:cubicBezTo>
                    <a:pt x="60" y="53"/>
                    <a:pt x="59" y="48"/>
                    <a:pt x="50" y="47"/>
                  </a:cubicBezTo>
                  <a:cubicBezTo>
                    <a:pt x="40" y="46"/>
                    <a:pt x="30" y="45"/>
                    <a:pt x="22" y="54"/>
                  </a:cubicBezTo>
                  <a:cubicBezTo>
                    <a:pt x="21" y="55"/>
                    <a:pt x="19" y="56"/>
                    <a:pt x="18" y="55"/>
                  </a:cubicBezTo>
                  <a:cubicBezTo>
                    <a:pt x="13" y="52"/>
                    <a:pt x="7" y="53"/>
                    <a:pt x="4" y="48"/>
                  </a:cubicBezTo>
                  <a:cubicBezTo>
                    <a:pt x="1" y="45"/>
                    <a:pt x="0" y="43"/>
                    <a:pt x="3" y="40"/>
                  </a:cubicBezTo>
                  <a:cubicBezTo>
                    <a:pt x="8" y="36"/>
                    <a:pt x="10" y="30"/>
                    <a:pt x="9" y="24"/>
                  </a:cubicBezTo>
                  <a:cubicBezTo>
                    <a:pt x="9" y="19"/>
                    <a:pt x="10" y="15"/>
                    <a:pt x="15" y="12"/>
                  </a:cubicBezTo>
                  <a:cubicBezTo>
                    <a:pt x="18" y="10"/>
                    <a:pt x="20" y="7"/>
                    <a:pt x="23" y="5"/>
                  </a:cubicBezTo>
                  <a:cubicBezTo>
                    <a:pt x="29" y="0"/>
                    <a:pt x="32" y="0"/>
                    <a:pt x="40" y="4"/>
                  </a:cubicBezTo>
                  <a:cubicBezTo>
                    <a:pt x="29" y="4"/>
                    <a:pt x="24" y="13"/>
                    <a:pt x="17" y="19"/>
                  </a:cubicBezTo>
                  <a:cubicBezTo>
                    <a:pt x="11" y="23"/>
                    <a:pt x="11" y="34"/>
                    <a:pt x="16" y="39"/>
                  </a:cubicBezTo>
                  <a:cubicBezTo>
                    <a:pt x="19" y="43"/>
                    <a:pt x="32" y="43"/>
                    <a:pt x="39" y="39"/>
                  </a:cubicBezTo>
                  <a:cubicBezTo>
                    <a:pt x="46" y="34"/>
                    <a:pt x="54" y="33"/>
                    <a:pt x="61" y="39"/>
                  </a:cubicBezTo>
                  <a:cubicBezTo>
                    <a:pt x="61" y="55"/>
                    <a:pt x="61" y="71"/>
                    <a:pt x="61" y="87"/>
                  </a:cubicBezTo>
                  <a:close/>
                </a:path>
              </a:pathLst>
            </a:custGeom>
            <a:solidFill>
              <a:srgbClr val="D5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3" name="Freeform 152"/>
            <p:cNvSpPr/>
            <p:nvPr/>
          </p:nvSpPr>
          <p:spPr bwMode="auto">
            <a:xfrm>
              <a:off x="6487" y="135"/>
              <a:ext cx="63" cy="179"/>
            </a:xfrm>
            <a:custGeom>
              <a:avLst/>
              <a:gdLst>
                <a:gd name="T0" fmla="*/ 42 w 42"/>
                <a:gd name="T1" fmla="*/ 118 h 119"/>
                <a:gd name="T2" fmla="*/ 29 w 42"/>
                <a:gd name="T3" fmla="*/ 114 h 119"/>
                <a:gd name="T4" fmla="*/ 19 w 42"/>
                <a:gd name="T5" fmla="*/ 112 h 119"/>
                <a:gd name="T6" fmla="*/ 10 w 42"/>
                <a:gd name="T7" fmla="*/ 93 h 119"/>
                <a:gd name="T8" fmla="*/ 8 w 42"/>
                <a:gd name="T9" fmla="*/ 87 h 119"/>
                <a:gd name="T10" fmla="*/ 4 w 42"/>
                <a:gd name="T11" fmla="*/ 68 h 119"/>
                <a:gd name="T12" fmla="*/ 1 w 42"/>
                <a:gd name="T13" fmla="*/ 64 h 119"/>
                <a:gd name="T14" fmla="*/ 3 w 42"/>
                <a:gd name="T15" fmla="*/ 55 h 119"/>
                <a:gd name="T16" fmla="*/ 4 w 42"/>
                <a:gd name="T17" fmla="*/ 52 h 119"/>
                <a:gd name="T18" fmla="*/ 6 w 42"/>
                <a:gd name="T19" fmla="*/ 17 h 119"/>
                <a:gd name="T20" fmla="*/ 9 w 42"/>
                <a:gd name="T21" fmla="*/ 5 h 119"/>
                <a:gd name="T22" fmla="*/ 15 w 42"/>
                <a:gd name="T23" fmla="*/ 0 h 119"/>
                <a:gd name="T24" fmla="*/ 6 w 42"/>
                <a:gd name="T25" fmla="*/ 35 h 119"/>
                <a:gd name="T26" fmla="*/ 13 w 42"/>
                <a:gd name="T27" fmla="*/ 76 h 119"/>
                <a:gd name="T28" fmla="*/ 18 w 42"/>
                <a:gd name="T29" fmla="*/ 88 h 119"/>
                <a:gd name="T30" fmla="*/ 37 w 42"/>
                <a:gd name="T31" fmla="*/ 114 h 119"/>
                <a:gd name="T32" fmla="*/ 42 w 42"/>
                <a:gd name="T33" fmla="*/ 1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19">
                  <a:moveTo>
                    <a:pt x="42" y="118"/>
                  </a:moveTo>
                  <a:cubicBezTo>
                    <a:pt x="37" y="119"/>
                    <a:pt x="33" y="118"/>
                    <a:pt x="29" y="114"/>
                  </a:cubicBezTo>
                  <a:cubicBezTo>
                    <a:pt x="26" y="112"/>
                    <a:pt x="23" y="108"/>
                    <a:pt x="19" y="112"/>
                  </a:cubicBezTo>
                  <a:cubicBezTo>
                    <a:pt x="14" y="107"/>
                    <a:pt x="11" y="101"/>
                    <a:pt x="10" y="93"/>
                  </a:cubicBezTo>
                  <a:cubicBezTo>
                    <a:pt x="10" y="91"/>
                    <a:pt x="9" y="89"/>
                    <a:pt x="8" y="87"/>
                  </a:cubicBezTo>
                  <a:cubicBezTo>
                    <a:pt x="5" y="81"/>
                    <a:pt x="4" y="74"/>
                    <a:pt x="4" y="68"/>
                  </a:cubicBezTo>
                  <a:cubicBezTo>
                    <a:pt x="3" y="66"/>
                    <a:pt x="1" y="65"/>
                    <a:pt x="1" y="64"/>
                  </a:cubicBezTo>
                  <a:cubicBezTo>
                    <a:pt x="0" y="60"/>
                    <a:pt x="1" y="58"/>
                    <a:pt x="3" y="55"/>
                  </a:cubicBezTo>
                  <a:cubicBezTo>
                    <a:pt x="3" y="54"/>
                    <a:pt x="3" y="53"/>
                    <a:pt x="4" y="52"/>
                  </a:cubicBezTo>
                  <a:cubicBezTo>
                    <a:pt x="4" y="41"/>
                    <a:pt x="3" y="29"/>
                    <a:pt x="6" y="17"/>
                  </a:cubicBezTo>
                  <a:cubicBezTo>
                    <a:pt x="7" y="13"/>
                    <a:pt x="8" y="9"/>
                    <a:pt x="9" y="5"/>
                  </a:cubicBezTo>
                  <a:cubicBezTo>
                    <a:pt x="10" y="3"/>
                    <a:pt x="12" y="0"/>
                    <a:pt x="15" y="0"/>
                  </a:cubicBezTo>
                  <a:cubicBezTo>
                    <a:pt x="12" y="12"/>
                    <a:pt x="11" y="24"/>
                    <a:pt x="6" y="35"/>
                  </a:cubicBezTo>
                  <a:cubicBezTo>
                    <a:pt x="8" y="49"/>
                    <a:pt x="8" y="63"/>
                    <a:pt x="13" y="76"/>
                  </a:cubicBezTo>
                  <a:cubicBezTo>
                    <a:pt x="15" y="80"/>
                    <a:pt x="18" y="84"/>
                    <a:pt x="18" y="88"/>
                  </a:cubicBezTo>
                  <a:cubicBezTo>
                    <a:pt x="20" y="100"/>
                    <a:pt x="28" y="107"/>
                    <a:pt x="37" y="114"/>
                  </a:cubicBezTo>
                  <a:cubicBezTo>
                    <a:pt x="38" y="115"/>
                    <a:pt x="40" y="116"/>
                    <a:pt x="42" y="118"/>
                  </a:cubicBezTo>
                  <a:close/>
                </a:path>
              </a:pathLst>
            </a:custGeom>
            <a:solidFill>
              <a:srgbClr val="F0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4" name="Freeform 153"/>
            <p:cNvSpPr/>
            <p:nvPr/>
          </p:nvSpPr>
          <p:spPr bwMode="auto">
            <a:xfrm>
              <a:off x="7799" y="1750"/>
              <a:ext cx="134" cy="93"/>
            </a:xfrm>
            <a:custGeom>
              <a:avLst/>
              <a:gdLst>
                <a:gd name="T0" fmla="*/ 89 w 89"/>
                <a:gd name="T1" fmla="*/ 3 h 62"/>
                <a:gd name="T2" fmla="*/ 82 w 89"/>
                <a:gd name="T3" fmla="*/ 8 h 62"/>
                <a:gd name="T4" fmla="*/ 74 w 89"/>
                <a:gd name="T5" fmla="*/ 26 h 62"/>
                <a:gd name="T6" fmla="*/ 62 w 89"/>
                <a:gd name="T7" fmla="*/ 36 h 62"/>
                <a:gd name="T8" fmla="*/ 61 w 89"/>
                <a:gd name="T9" fmla="*/ 37 h 62"/>
                <a:gd name="T10" fmla="*/ 35 w 89"/>
                <a:gd name="T11" fmla="*/ 62 h 62"/>
                <a:gd name="T12" fmla="*/ 36 w 89"/>
                <a:gd name="T13" fmla="*/ 53 h 62"/>
                <a:gd name="T14" fmla="*/ 35 w 89"/>
                <a:gd name="T15" fmla="*/ 52 h 62"/>
                <a:gd name="T16" fmla="*/ 13 w 89"/>
                <a:gd name="T17" fmla="*/ 53 h 62"/>
                <a:gd name="T18" fmla="*/ 0 w 89"/>
                <a:gd name="T19" fmla="*/ 54 h 62"/>
                <a:gd name="T20" fmla="*/ 22 w 89"/>
                <a:gd name="T21" fmla="*/ 44 h 62"/>
                <a:gd name="T22" fmla="*/ 38 w 89"/>
                <a:gd name="T23" fmla="*/ 36 h 62"/>
                <a:gd name="T24" fmla="*/ 47 w 89"/>
                <a:gd name="T25" fmla="*/ 29 h 62"/>
                <a:gd name="T26" fmla="*/ 46 w 89"/>
                <a:gd name="T27" fmla="*/ 43 h 62"/>
                <a:gd name="T28" fmla="*/ 58 w 89"/>
                <a:gd name="T29" fmla="*/ 33 h 62"/>
                <a:gd name="T30" fmla="*/ 67 w 89"/>
                <a:gd name="T31" fmla="*/ 28 h 62"/>
                <a:gd name="T32" fmla="*/ 69 w 89"/>
                <a:gd name="T33" fmla="*/ 25 h 62"/>
                <a:gd name="T34" fmla="*/ 78 w 89"/>
                <a:gd name="T35" fmla="*/ 8 h 62"/>
                <a:gd name="T36" fmla="*/ 89 w 89"/>
                <a:gd name="T37" fmla="*/ 1 h 62"/>
                <a:gd name="T38" fmla="*/ 89 w 89"/>
                <a:gd name="T3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62">
                  <a:moveTo>
                    <a:pt x="89" y="3"/>
                  </a:moveTo>
                  <a:cubicBezTo>
                    <a:pt x="85" y="2"/>
                    <a:pt x="83" y="5"/>
                    <a:pt x="82" y="8"/>
                  </a:cubicBezTo>
                  <a:cubicBezTo>
                    <a:pt x="80" y="15"/>
                    <a:pt x="77" y="21"/>
                    <a:pt x="74" y="26"/>
                  </a:cubicBezTo>
                  <a:cubicBezTo>
                    <a:pt x="71" y="31"/>
                    <a:pt x="71" y="39"/>
                    <a:pt x="62" y="36"/>
                  </a:cubicBezTo>
                  <a:cubicBezTo>
                    <a:pt x="62" y="36"/>
                    <a:pt x="61" y="36"/>
                    <a:pt x="61" y="37"/>
                  </a:cubicBezTo>
                  <a:cubicBezTo>
                    <a:pt x="53" y="46"/>
                    <a:pt x="43" y="53"/>
                    <a:pt x="35" y="62"/>
                  </a:cubicBezTo>
                  <a:cubicBezTo>
                    <a:pt x="32" y="59"/>
                    <a:pt x="37" y="56"/>
                    <a:pt x="36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2" y="51"/>
                    <a:pt x="16" y="52"/>
                    <a:pt x="13" y="53"/>
                  </a:cubicBezTo>
                  <a:cubicBezTo>
                    <a:pt x="9" y="54"/>
                    <a:pt x="5" y="55"/>
                    <a:pt x="0" y="54"/>
                  </a:cubicBezTo>
                  <a:cubicBezTo>
                    <a:pt x="7" y="49"/>
                    <a:pt x="14" y="46"/>
                    <a:pt x="22" y="44"/>
                  </a:cubicBezTo>
                  <a:cubicBezTo>
                    <a:pt x="28" y="42"/>
                    <a:pt x="32" y="37"/>
                    <a:pt x="38" y="36"/>
                  </a:cubicBezTo>
                  <a:cubicBezTo>
                    <a:pt x="41" y="35"/>
                    <a:pt x="42" y="29"/>
                    <a:pt x="47" y="29"/>
                  </a:cubicBezTo>
                  <a:cubicBezTo>
                    <a:pt x="49" y="34"/>
                    <a:pt x="44" y="38"/>
                    <a:pt x="46" y="43"/>
                  </a:cubicBezTo>
                  <a:cubicBezTo>
                    <a:pt x="52" y="42"/>
                    <a:pt x="55" y="38"/>
                    <a:pt x="58" y="33"/>
                  </a:cubicBezTo>
                  <a:cubicBezTo>
                    <a:pt x="60" y="31"/>
                    <a:pt x="61" y="26"/>
                    <a:pt x="67" y="28"/>
                  </a:cubicBezTo>
                  <a:cubicBezTo>
                    <a:pt x="68" y="28"/>
                    <a:pt x="69" y="27"/>
                    <a:pt x="69" y="25"/>
                  </a:cubicBezTo>
                  <a:cubicBezTo>
                    <a:pt x="72" y="20"/>
                    <a:pt x="76" y="15"/>
                    <a:pt x="78" y="8"/>
                  </a:cubicBezTo>
                  <a:cubicBezTo>
                    <a:pt x="79" y="2"/>
                    <a:pt x="83" y="0"/>
                    <a:pt x="89" y="1"/>
                  </a:cubicBezTo>
                  <a:cubicBezTo>
                    <a:pt x="89" y="1"/>
                    <a:pt x="89" y="2"/>
                    <a:pt x="89" y="3"/>
                  </a:cubicBezTo>
                  <a:close/>
                </a:path>
              </a:pathLst>
            </a:custGeom>
            <a:solidFill>
              <a:srgbClr val="E8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5" name="Freeform 154"/>
            <p:cNvSpPr/>
            <p:nvPr/>
          </p:nvSpPr>
          <p:spPr bwMode="auto">
            <a:xfrm>
              <a:off x="6650" y="1407"/>
              <a:ext cx="48" cy="132"/>
            </a:xfrm>
            <a:custGeom>
              <a:avLst/>
              <a:gdLst>
                <a:gd name="T0" fmla="*/ 20 w 32"/>
                <a:gd name="T1" fmla="*/ 88 h 88"/>
                <a:gd name="T2" fmla="*/ 18 w 32"/>
                <a:gd name="T3" fmla="*/ 88 h 88"/>
                <a:gd name="T4" fmla="*/ 16 w 32"/>
                <a:gd name="T5" fmla="*/ 87 h 88"/>
                <a:gd name="T6" fmla="*/ 16 w 32"/>
                <a:gd name="T7" fmla="*/ 86 h 88"/>
                <a:gd name="T8" fmla="*/ 14 w 32"/>
                <a:gd name="T9" fmla="*/ 83 h 88"/>
                <a:gd name="T10" fmla="*/ 14 w 32"/>
                <a:gd name="T11" fmla="*/ 82 h 88"/>
                <a:gd name="T12" fmla="*/ 12 w 32"/>
                <a:gd name="T13" fmla="*/ 78 h 88"/>
                <a:gd name="T14" fmla="*/ 12 w 32"/>
                <a:gd name="T15" fmla="*/ 78 h 88"/>
                <a:gd name="T16" fmla="*/ 10 w 32"/>
                <a:gd name="T17" fmla="*/ 74 h 88"/>
                <a:gd name="T18" fmla="*/ 10 w 32"/>
                <a:gd name="T19" fmla="*/ 70 h 88"/>
                <a:gd name="T20" fmla="*/ 8 w 32"/>
                <a:gd name="T21" fmla="*/ 68 h 88"/>
                <a:gd name="T22" fmla="*/ 8 w 32"/>
                <a:gd name="T23" fmla="*/ 66 h 88"/>
                <a:gd name="T24" fmla="*/ 6 w 32"/>
                <a:gd name="T25" fmla="*/ 64 h 88"/>
                <a:gd name="T26" fmla="*/ 6 w 32"/>
                <a:gd name="T27" fmla="*/ 62 h 88"/>
                <a:gd name="T28" fmla="*/ 4 w 32"/>
                <a:gd name="T29" fmla="*/ 60 h 88"/>
                <a:gd name="T30" fmla="*/ 2 w 32"/>
                <a:gd name="T31" fmla="*/ 52 h 88"/>
                <a:gd name="T32" fmla="*/ 0 w 32"/>
                <a:gd name="T33" fmla="*/ 41 h 88"/>
                <a:gd name="T34" fmla="*/ 0 w 32"/>
                <a:gd name="T35" fmla="*/ 40 h 88"/>
                <a:gd name="T36" fmla="*/ 1 w 32"/>
                <a:gd name="T37" fmla="*/ 38 h 88"/>
                <a:gd name="T38" fmla="*/ 0 w 32"/>
                <a:gd name="T39" fmla="*/ 37 h 88"/>
                <a:gd name="T40" fmla="*/ 0 w 32"/>
                <a:gd name="T41" fmla="*/ 36 h 88"/>
                <a:gd name="T42" fmla="*/ 2 w 32"/>
                <a:gd name="T43" fmla="*/ 26 h 88"/>
                <a:gd name="T44" fmla="*/ 6 w 32"/>
                <a:gd name="T45" fmla="*/ 11 h 88"/>
                <a:gd name="T46" fmla="*/ 16 w 32"/>
                <a:gd name="T47" fmla="*/ 8 h 88"/>
                <a:gd name="T48" fmla="*/ 25 w 32"/>
                <a:gd name="T49" fmla="*/ 0 h 88"/>
                <a:gd name="T50" fmla="*/ 31 w 32"/>
                <a:gd name="T51" fmla="*/ 2 h 88"/>
                <a:gd name="T52" fmla="*/ 32 w 32"/>
                <a:gd name="T53" fmla="*/ 4 h 88"/>
                <a:gd name="T54" fmla="*/ 23 w 32"/>
                <a:gd name="T55" fmla="*/ 28 h 88"/>
                <a:gd name="T56" fmla="*/ 20 w 32"/>
                <a:gd name="T57" fmla="*/ 42 h 88"/>
                <a:gd name="T58" fmla="*/ 18 w 32"/>
                <a:gd name="T59" fmla="*/ 65 h 88"/>
                <a:gd name="T60" fmla="*/ 20 w 32"/>
                <a:gd name="T6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88">
                  <a:moveTo>
                    <a:pt x="20" y="88"/>
                  </a:moveTo>
                  <a:cubicBezTo>
                    <a:pt x="19" y="88"/>
                    <a:pt x="18" y="88"/>
                    <a:pt x="18" y="88"/>
                  </a:cubicBezTo>
                  <a:cubicBezTo>
                    <a:pt x="17" y="88"/>
                    <a:pt x="16" y="88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5" y="85"/>
                    <a:pt x="14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cubicBezTo>
                    <a:pt x="13" y="81"/>
                    <a:pt x="13" y="79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7"/>
                    <a:pt x="11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9" y="69"/>
                    <a:pt x="9" y="69"/>
                    <a:pt x="8" y="68"/>
                  </a:cubicBezTo>
                  <a:cubicBezTo>
                    <a:pt x="8" y="67"/>
                    <a:pt x="8" y="67"/>
                    <a:pt x="8" y="66"/>
                  </a:cubicBezTo>
                  <a:cubicBezTo>
                    <a:pt x="7" y="66"/>
                    <a:pt x="7" y="65"/>
                    <a:pt x="6" y="64"/>
                  </a:cubicBezTo>
                  <a:cubicBezTo>
                    <a:pt x="6" y="64"/>
                    <a:pt x="6" y="63"/>
                    <a:pt x="6" y="62"/>
                  </a:cubicBezTo>
                  <a:cubicBezTo>
                    <a:pt x="5" y="62"/>
                    <a:pt x="5" y="61"/>
                    <a:pt x="4" y="60"/>
                  </a:cubicBezTo>
                  <a:cubicBezTo>
                    <a:pt x="4" y="57"/>
                    <a:pt x="2" y="55"/>
                    <a:pt x="2" y="52"/>
                  </a:cubicBezTo>
                  <a:cubicBezTo>
                    <a:pt x="0" y="48"/>
                    <a:pt x="3" y="44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7"/>
                    <a:pt x="0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3" y="33"/>
                    <a:pt x="0" y="29"/>
                    <a:pt x="2" y="26"/>
                  </a:cubicBezTo>
                  <a:cubicBezTo>
                    <a:pt x="2" y="20"/>
                    <a:pt x="3" y="15"/>
                    <a:pt x="6" y="11"/>
                  </a:cubicBezTo>
                  <a:cubicBezTo>
                    <a:pt x="10" y="13"/>
                    <a:pt x="14" y="12"/>
                    <a:pt x="16" y="8"/>
                  </a:cubicBezTo>
                  <a:cubicBezTo>
                    <a:pt x="18" y="4"/>
                    <a:pt x="21" y="1"/>
                    <a:pt x="25" y="0"/>
                  </a:cubicBezTo>
                  <a:cubicBezTo>
                    <a:pt x="27" y="0"/>
                    <a:pt x="29" y="1"/>
                    <a:pt x="31" y="2"/>
                  </a:cubicBezTo>
                  <a:cubicBezTo>
                    <a:pt x="31" y="2"/>
                    <a:pt x="32" y="3"/>
                    <a:pt x="32" y="4"/>
                  </a:cubicBezTo>
                  <a:cubicBezTo>
                    <a:pt x="30" y="13"/>
                    <a:pt x="22" y="19"/>
                    <a:pt x="23" y="28"/>
                  </a:cubicBezTo>
                  <a:cubicBezTo>
                    <a:pt x="20" y="33"/>
                    <a:pt x="22" y="38"/>
                    <a:pt x="20" y="42"/>
                  </a:cubicBezTo>
                  <a:cubicBezTo>
                    <a:pt x="13" y="49"/>
                    <a:pt x="15" y="57"/>
                    <a:pt x="18" y="65"/>
                  </a:cubicBezTo>
                  <a:cubicBezTo>
                    <a:pt x="21" y="72"/>
                    <a:pt x="25" y="80"/>
                    <a:pt x="20" y="88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6" name="Freeform 155"/>
            <p:cNvSpPr/>
            <p:nvPr/>
          </p:nvSpPr>
          <p:spPr bwMode="auto">
            <a:xfrm>
              <a:off x="7520" y="4078"/>
              <a:ext cx="128" cy="93"/>
            </a:xfrm>
            <a:custGeom>
              <a:avLst/>
              <a:gdLst>
                <a:gd name="T0" fmla="*/ 16 w 85"/>
                <a:gd name="T1" fmla="*/ 62 h 62"/>
                <a:gd name="T2" fmla="*/ 0 w 85"/>
                <a:gd name="T3" fmla="*/ 61 h 62"/>
                <a:gd name="T4" fmla="*/ 8 w 85"/>
                <a:gd name="T5" fmla="*/ 55 h 62"/>
                <a:gd name="T6" fmla="*/ 31 w 85"/>
                <a:gd name="T7" fmla="*/ 38 h 62"/>
                <a:gd name="T8" fmla="*/ 54 w 85"/>
                <a:gd name="T9" fmla="*/ 15 h 62"/>
                <a:gd name="T10" fmla="*/ 66 w 85"/>
                <a:gd name="T11" fmla="*/ 10 h 62"/>
                <a:gd name="T12" fmla="*/ 66 w 85"/>
                <a:gd name="T13" fmla="*/ 10 h 62"/>
                <a:gd name="T14" fmla="*/ 67 w 85"/>
                <a:gd name="T15" fmla="*/ 8 h 62"/>
                <a:gd name="T16" fmla="*/ 69 w 85"/>
                <a:gd name="T17" fmla="*/ 8 h 62"/>
                <a:gd name="T18" fmla="*/ 71 w 85"/>
                <a:gd name="T19" fmla="*/ 6 h 62"/>
                <a:gd name="T20" fmla="*/ 71 w 85"/>
                <a:gd name="T21" fmla="*/ 6 h 62"/>
                <a:gd name="T22" fmla="*/ 75 w 85"/>
                <a:gd name="T23" fmla="*/ 4 h 62"/>
                <a:gd name="T24" fmla="*/ 75 w 85"/>
                <a:gd name="T25" fmla="*/ 4 h 62"/>
                <a:gd name="T26" fmla="*/ 79 w 85"/>
                <a:gd name="T27" fmla="*/ 2 h 62"/>
                <a:gd name="T28" fmla="*/ 85 w 85"/>
                <a:gd name="T29" fmla="*/ 0 h 62"/>
                <a:gd name="T30" fmla="*/ 41 w 85"/>
                <a:gd name="T31" fmla="*/ 47 h 62"/>
                <a:gd name="T32" fmla="*/ 25 w 85"/>
                <a:gd name="T33" fmla="*/ 58 h 62"/>
                <a:gd name="T34" fmla="*/ 21 w 85"/>
                <a:gd name="T35" fmla="*/ 59 h 62"/>
                <a:gd name="T36" fmla="*/ 20 w 85"/>
                <a:gd name="T37" fmla="*/ 60 h 62"/>
                <a:gd name="T38" fmla="*/ 16 w 85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62">
                  <a:moveTo>
                    <a:pt x="16" y="62"/>
                  </a:moveTo>
                  <a:cubicBezTo>
                    <a:pt x="11" y="61"/>
                    <a:pt x="5" y="62"/>
                    <a:pt x="0" y="61"/>
                  </a:cubicBezTo>
                  <a:cubicBezTo>
                    <a:pt x="0" y="56"/>
                    <a:pt x="5" y="56"/>
                    <a:pt x="8" y="55"/>
                  </a:cubicBezTo>
                  <a:cubicBezTo>
                    <a:pt x="17" y="51"/>
                    <a:pt x="24" y="45"/>
                    <a:pt x="31" y="38"/>
                  </a:cubicBezTo>
                  <a:cubicBezTo>
                    <a:pt x="38" y="30"/>
                    <a:pt x="46" y="23"/>
                    <a:pt x="54" y="15"/>
                  </a:cubicBezTo>
                  <a:cubicBezTo>
                    <a:pt x="57" y="11"/>
                    <a:pt x="61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8"/>
                    <a:pt x="67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70" y="7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2" y="5"/>
                    <a:pt x="74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3"/>
                    <a:pt x="78" y="3"/>
                    <a:pt x="79" y="2"/>
                  </a:cubicBezTo>
                  <a:cubicBezTo>
                    <a:pt x="81" y="1"/>
                    <a:pt x="83" y="1"/>
                    <a:pt x="85" y="0"/>
                  </a:cubicBezTo>
                  <a:cubicBezTo>
                    <a:pt x="71" y="16"/>
                    <a:pt x="58" y="33"/>
                    <a:pt x="41" y="47"/>
                  </a:cubicBezTo>
                  <a:cubicBezTo>
                    <a:pt x="36" y="52"/>
                    <a:pt x="31" y="56"/>
                    <a:pt x="25" y="58"/>
                  </a:cubicBezTo>
                  <a:cubicBezTo>
                    <a:pt x="24" y="59"/>
                    <a:pt x="22" y="58"/>
                    <a:pt x="21" y="59"/>
                  </a:cubicBezTo>
                  <a:cubicBezTo>
                    <a:pt x="21" y="60"/>
                    <a:pt x="20" y="60"/>
                    <a:pt x="20" y="60"/>
                  </a:cubicBezTo>
                  <a:cubicBezTo>
                    <a:pt x="19" y="61"/>
                    <a:pt x="17" y="60"/>
                    <a:pt x="16" y="62"/>
                  </a:cubicBezTo>
                  <a:close/>
                </a:path>
              </a:pathLst>
            </a:custGeom>
            <a:solidFill>
              <a:srgbClr val="D2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7" name="Freeform 156"/>
            <p:cNvSpPr/>
            <p:nvPr/>
          </p:nvSpPr>
          <p:spPr bwMode="auto">
            <a:xfrm>
              <a:off x="6380" y="216"/>
              <a:ext cx="114" cy="51"/>
            </a:xfrm>
            <a:custGeom>
              <a:avLst/>
              <a:gdLst>
                <a:gd name="T0" fmla="*/ 75 w 76"/>
                <a:gd name="T1" fmla="*/ 1 h 34"/>
                <a:gd name="T2" fmla="*/ 75 w 76"/>
                <a:gd name="T3" fmla="*/ 12 h 34"/>
                <a:gd name="T4" fmla="*/ 73 w 76"/>
                <a:gd name="T5" fmla="*/ 14 h 34"/>
                <a:gd name="T6" fmla="*/ 73 w 76"/>
                <a:gd name="T7" fmla="*/ 14 h 34"/>
                <a:gd name="T8" fmla="*/ 67 w 76"/>
                <a:gd name="T9" fmla="*/ 16 h 34"/>
                <a:gd name="T10" fmla="*/ 67 w 76"/>
                <a:gd name="T11" fmla="*/ 16 h 34"/>
                <a:gd name="T12" fmla="*/ 61 w 76"/>
                <a:gd name="T13" fmla="*/ 17 h 34"/>
                <a:gd name="T14" fmla="*/ 61 w 76"/>
                <a:gd name="T15" fmla="*/ 17 h 34"/>
                <a:gd name="T16" fmla="*/ 56 w 76"/>
                <a:gd name="T17" fmla="*/ 19 h 34"/>
                <a:gd name="T18" fmla="*/ 56 w 76"/>
                <a:gd name="T19" fmla="*/ 19 h 34"/>
                <a:gd name="T20" fmla="*/ 50 w 76"/>
                <a:gd name="T21" fmla="*/ 21 h 34"/>
                <a:gd name="T22" fmla="*/ 50 w 76"/>
                <a:gd name="T23" fmla="*/ 21 h 34"/>
                <a:gd name="T24" fmla="*/ 44 w 76"/>
                <a:gd name="T25" fmla="*/ 23 h 34"/>
                <a:gd name="T26" fmla="*/ 43 w 76"/>
                <a:gd name="T27" fmla="*/ 23 h 34"/>
                <a:gd name="T28" fmla="*/ 42 w 76"/>
                <a:gd name="T29" fmla="*/ 23 h 34"/>
                <a:gd name="T30" fmla="*/ 36 w 76"/>
                <a:gd name="T31" fmla="*/ 25 h 34"/>
                <a:gd name="T32" fmla="*/ 36 w 76"/>
                <a:gd name="T33" fmla="*/ 25 h 34"/>
                <a:gd name="T34" fmla="*/ 30 w 76"/>
                <a:gd name="T35" fmla="*/ 27 h 34"/>
                <a:gd name="T36" fmla="*/ 29 w 76"/>
                <a:gd name="T37" fmla="*/ 27 h 34"/>
                <a:gd name="T38" fmla="*/ 29 w 76"/>
                <a:gd name="T39" fmla="*/ 27 h 34"/>
                <a:gd name="T40" fmla="*/ 23 w 76"/>
                <a:gd name="T41" fmla="*/ 29 h 34"/>
                <a:gd name="T42" fmla="*/ 23 w 76"/>
                <a:gd name="T43" fmla="*/ 29 h 34"/>
                <a:gd name="T44" fmla="*/ 19 w 76"/>
                <a:gd name="T45" fmla="*/ 31 h 34"/>
                <a:gd name="T46" fmla="*/ 19 w 76"/>
                <a:gd name="T47" fmla="*/ 31 h 34"/>
                <a:gd name="T48" fmla="*/ 17 w 76"/>
                <a:gd name="T49" fmla="*/ 33 h 34"/>
                <a:gd name="T50" fmla="*/ 17 w 76"/>
                <a:gd name="T51" fmla="*/ 33 h 34"/>
                <a:gd name="T52" fmla="*/ 11 w 76"/>
                <a:gd name="T53" fmla="*/ 33 h 34"/>
                <a:gd name="T54" fmla="*/ 11 w 76"/>
                <a:gd name="T55" fmla="*/ 33 h 34"/>
                <a:gd name="T56" fmla="*/ 4 w 76"/>
                <a:gd name="T57" fmla="*/ 31 h 34"/>
                <a:gd name="T58" fmla="*/ 4 w 76"/>
                <a:gd name="T59" fmla="*/ 31 h 34"/>
                <a:gd name="T60" fmla="*/ 2 w 76"/>
                <a:gd name="T61" fmla="*/ 29 h 34"/>
                <a:gd name="T62" fmla="*/ 2 w 76"/>
                <a:gd name="T63" fmla="*/ 29 h 34"/>
                <a:gd name="T64" fmla="*/ 2 w 76"/>
                <a:gd name="T65" fmla="*/ 23 h 34"/>
                <a:gd name="T66" fmla="*/ 2 w 76"/>
                <a:gd name="T67" fmla="*/ 23 h 34"/>
                <a:gd name="T68" fmla="*/ 6 w 76"/>
                <a:gd name="T69" fmla="*/ 21 h 34"/>
                <a:gd name="T70" fmla="*/ 6 w 76"/>
                <a:gd name="T71" fmla="*/ 21 h 34"/>
                <a:gd name="T72" fmla="*/ 15 w 76"/>
                <a:gd name="T73" fmla="*/ 20 h 34"/>
                <a:gd name="T74" fmla="*/ 15 w 76"/>
                <a:gd name="T75" fmla="*/ 20 h 34"/>
                <a:gd name="T76" fmla="*/ 23 w 76"/>
                <a:gd name="T77" fmla="*/ 18 h 34"/>
                <a:gd name="T78" fmla="*/ 23 w 76"/>
                <a:gd name="T79" fmla="*/ 18 h 34"/>
                <a:gd name="T80" fmla="*/ 29 w 76"/>
                <a:gd name="T81" fmla="*/ 16 h 34"/>
                <a:gd name="T82" fmla="*/ 29 w 76"/>
                <a:gd name="T83" fmla="*/ 16 h 34"/>
                <a:gd name="T84" fmla="*/ 35 w 76"/>
                <a:gd name="T85" fmla="*/ 14 h 34"/>
                <a:gd name="T86" fmla="*/ 34 w 76"/>
                <a:gd name="T87" fmla="*/ 14 h 34"/>
                <a:gd name="T88" fmla="*/ 41 w 76"/>
                <a:gd name="T89" fmla="*/ 12 h 34"/>
                <a:gd name="T90" fmla="*/ 42 w 76"/>
                <a:gd name="T91" fmla="*/ 12 h 34"/>
                <a:gd name="T92" fmla="*/ 46 w 76"/>
                <a:gd name="T93" fmla="*/ 10 h 34"/>
                <a:gd name="T94" fmla="*/ 46 w 76"/>
                <a:gd name="T95" fmla="*/ 10 h 34"/>
                <a:gd name="T96" fmla="*/ 52 w 76"/>
                <a:gd name="T97" fmla="*/ 8 h 34"/>
                <a:gd name="T98" fmla="*/ 52 w 76"/>
                <a:gd name="T99" fmla="*/ 8 h 34"/>
                <a:gd name="T100" fmla="*/ 58 w 76"/>
                <a:gd name="T101" fmla="*/ 6 h 34"/>
                <a:gd name="T102" fmla="*/ 58 w 76"/>
                <a:gd name="T103" fmla="*/ 6 h 34"/>
                <a:gd name="T104" fmla="*/ 63 w 76"/>
                <a:gd name="T105" fmla="*/ 4 h 34"/>
                <a:gd name="T106" fmla="*/ 63 w 76"/>
                <a:gd name="T107" fmla="*/ 4 h 34"/>
                <a:gd name="T108" fmla="*/ 68 w 76"/>
                <a:gd name="T109" fmla="*/ 2 h 34"/>
                <a:gd name="T110" fmla="*/ 69 w 76"/>
                <a:gd name="T111" fmla="*/ 2 h 34"/>
                <a:gd name="T112" fmla="*/ 73 w 76"/>
                <a:gd name="T113" fmla="*/ 0 h 34"/>
                <a:gd name="T114" fmla="*/ 73 w 76"/>
                <a:gd name="T115" fmla="*/ 0 h 34"/>
                <a:gd name="T116" fmla="*/ 75 w 76"/>
                <a:gd name="T1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" h="34">
                  <a:moveTo>
                    <a:pt x="75" y="1"/>
                  </a:moveTo>
                  <a:cubicBezTo>
                    <a:pt x="75" y="4"/>
                    <a:pt x="76" y="8"/>
                    <a:pt x="75" y="12"/>
                  </a:cubicBezTo>
                  <a:cubicBezTo>
                    <a:pt x="75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6"/>
                    <a:pt x="69" y="14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7"/>
                    <a:pt x="63" y="16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0" y="19"/>
                    <a:pt x="57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21"/>
                    <a:pt x="51" y="20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3"/>
                    <a:pt x="45" y="22"/>
                    <a:pt x="44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5"/>
                    <a:pt x="38" y="23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7"/>
                    <a:pt x="32" y="26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9"/>
                    <a:pt x="24" y="27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0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4"/>
                    <a:pt x="13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31"/>
                    <a:pt x="6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0"/>
                    <a:pt x="2" y="30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27"/>
                    <a:pt x="0" y="25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5" y="23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19"/>
                    <a:pt x="12" y="22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7"/>
                    <a:pt x="21" y="20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5" y="16"/>
                    <a:pt x="27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4"/>
                    <a:pt x="33" y="15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2"/>
                    <a:pt x="39" y="13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5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8"/>
                    <a:pt x="50" y="10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6"/>
                    <a:pt x="56" y="8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4"/>
                    <a:pt x="62" y="6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3"/>
                    <a:pt x="66" y="3"/>
                    <a:pt x="68" y="2"/>
                  </a:cubicBezTo>
                  <a:cubicBezTo>
                    <a:pt x="68" y="2"/>
                    <a:pt x="69" y="2"/>
                    <a:pt x="69" y="2"/>
                  </a:cubicBezTo>
                  <a:cubicBezTo>
                    <a:pt x="70" y="1"/>
                    <a:pt x="7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lose/>
                </a:path>
              </a:pathLst>
            </a:custGeom>
            <a:solidFill>
              <a:srgbClr val="7A5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8" name="Freeform 157"/>
            <p:cNvSpPr/>
            <p:nvPr/>
          </p:nvSpPr>
          <p:spPr bwMode="auto">
            <a:xfrm>
              <a:off x="6835" y="4238"/>
              <a:ext cx="166" cy="53"/>
            </a:xfrm>
            <a:custGeom>
              <a:avLst/>
              <a:gdLst>
                <a:gd name="T0" fmla="*/ 46 w 111"/>
                <a:gd name="T1" fmla="*/ 31 h 35"/>
                <a:gd name="T2" fmla="*/ 21 w 111"/>
                <a:gd name="T3" fmla="*/ 32 h 35"/>
                <a:gd name="T4" fmla="*/ 14 w 111"/>
                <a:gd name="T5" fmla="*/ 32 h 35"/>
                <a:gd name="T6" fmla="*/ 0 w 111"/>
                <a:gd name="T7" fmla="*/ 25 h 35"/>
                <a:gd name="T8" fmla="*/ 8 w 111"/>
                <a:gd name="T9" fmla="*/ 22 h 35"/>
                <a:gd name="T10" fmla="*/ 17 w 111"/>
                <a:gd name="T11" fmla="*/ 21 h 35"/>
                <a:gd name="T12" fmla="*/ 66 w 111"/>
                <a:gd name="T13" fmla="*/ 11 h 35"/>
                <a:gd name="T14" fmla="*/ 103 w 111"/>
                <a:gd name="T15" fmla="*/ 0 h 35"/>
                <a:gd name="T16" fmla="*/ 107 w 111"/>
                <a:gd name="T17" fmla="*/ 1 h 35"/>
                <a:gd name="T18" fmla="*/ 103 w 111"/>
                <a:gd name="T19" fmla="*/ 11 h 35"/>
                <a:gd name="T20" fmla="*/ 93 w 111"/>
                <a:gd name="T21" fmla="*/ 22 h 35"/>
                <a:gd name="T22" fmla="*/ 90 w 111"/>
                <a:gd name="T23" fmla="*/ 24 h 35"/>
                <a:gd name="T24" fmla="*/ 85 w 111"/>
                <a:gd name="T25" fmla="*/ 24 h 35"/>
                <a:gd name="T26" fmla="*/ 83 w 111"/>
                <a:gd name="T27" fmla="*/ 24 h 35"/>
                <a:gd name="T28" fmla="*/ 78 w 111"/>
                <a:gd name="T29" fmla="*/ 21 h 35"/>
                <a:gd name="T30" fmla="*/ 73 w 111"/>
                <a:gd name="T31" fmla="*/ 22 h 35"/>
                <a:gd name="T32" fmla="*/ 74 w 111"/>
                <a:gd name="T33" fmla="*/ 22 h 35"/>
                <a:gd name="T34" fmla="*/ 71 w 111"/>
                <a:gd name="T35" fmla="*/ 24 h 35"/>
                <a:gd name="T36" fmla="*/ 71 w 111"/>
                <a:gd name="T37" fmla="*/ 24 h 35"/>
                <a:gd name="T38" fmla="*/ 68 w 111"/>
                <a:gd name="T39" fmla="*/ 26 h 35"/>
                <a:gd name="T40" fmla="*/ 68 w 111"/>
                <a:gd name="T41" fmla="*/ 26 h 35"/>
                <a:gd name="T42" fmla="*/ 46 w 111"/>
                <a:gd name="T4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35">
                  <a:moveTo>
                    <a:pt x="46" y="31"/>
                  </a:moveTo>
                  <a:cubicBezTo>
                    <a:pt x="38" y="33"/>
                    <a:pt x="30" y="33"/>
                    <a:pt x="21" y="32"/>
                  </a:cubicBezTo>
                  <a:cubicBezTo>
                    <a:pt x="19" y="32"/>
                    <a:pt x="16" y="32"/>
                    <a:pt x="14" y="32"/>
                  </a:cubicBezTo>
                  <a:cubicBezTo>
                    <a:pt x="7" y="35"/>
                    <a:pt x="2" y="34"/>
                    <a:pt x="0" y="25"/>
                  </a:cubicBezTo>
                  <a:cubicBezTo>
                    <a:pt x="2" y="22"/>
                    <a:pt x="5" y="22"/>
                    <a:pt x="8" y="22"/>
                  </a:cubicBezTo>
                  <a:cubicBezTo>
                    <a:pt x="11" y="21"/>
                    <a:pt x="14" y="21"/>
                    <a:pt x="17" y="21"/>
                  </a:cubicBezTo>
                  <a:cubicBezTo>
                    <a:pt x="34" y="24"/>
                    <a:pt x="50" y="18"/>
                    <a:pt x="66" y="11"/>
                  </a:cubicBezTo>
                  <a:cubicBezTo>
                    <a:pt x="77" y="5"/>
                    <a:pt x="90" y="2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1" y="7"/>
                    <a:pt x="106" y="9"/>
                    <a:pt x="103" y="11"/>
                  </a:cubicBezTo>
                  <a:cubicBezTo>
                    <a:pt x="99" y="14"/>
                    <a:pt x="94" y="17"/>
                    <a:pt x="93" y="22"/>
                  </a:cubicBezTo>
                  <a:cubicBezTo>
                    <a:pt x="92" y="23"/>
                    <a:pt x="91" y="24"/>
                    <a:pt x="90" y="24"/>
                  </a:cubicBezTo>
                  <a:cubicBezTo>
                    <a:pt x="88" y="25"/>
                    <a:pt x="87" y="24"/>
                    <a:pt x="85" y="24"/>
                  </a:cubicBezTo>
                  <a:cubicBezTo>
                    <a:pt x="85" y="24"/>
                    <a:pt x="84" y="24"/>
                    <a:pt x="83" y="24"/>
                  </a:cubicBezTo>
                  <a:cubicBezTo>
                    <a:pt x="81" y="23"/>
                    <a:pt x="80" y="21"/>
                    <a:pt x="78" y="21"/>
                  </a:cubicBezTo>
                  <a:cubicBezTo>
                    <a:pt x="76" y="21"/>
                    <a:pt x="74" y="20"/>
                    <a:pt x="73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2"/>
                    <a:pt x="72" y="23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0" y="25"/>
                    <a:pt x="68" y="24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1" y="27"/>
                    <a:pt x="54" y="30"/>
                    <a:pt x="46" y="31"/>
                  </a:cubicBezTo>
                  <a:close/>
                </a:path>
              </a:pathLst>
            </a:custGeom>
            <a:solidFill>
              <a:srgbClr val="E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9" name="Freeform 158"/>
            <p:cNvSpPr/>
            <p:nvPr/>
          </p:nvSpPr>
          <p:spPr bwMode="auto">
            <a:xfrm>
              <a:off x="6725" y="365"/>
              <a:ext cx="56" cy="70"/>
            </a:xfrm>
            <a:custGeom>
              <a:avLst/>
              <a:gdLst>
                <a:gd name="T0" fmla="*/ 37 w 37"/>
                <a:gd name="T1" fmla="*/ 1 h 47"/>
                <a:gd name="T2" fmla="*/ 29 w 37"/>
                <a:gd name="T3" fmla="*/ 4 h 47"/>
                <a:gd name="T4" fmla="*/ 25 w 37"/>
                <a:gd name="T5" fmla="*/ 16 h 47"/>
                <a:gd name="T6" fmla="*/ 28 w 37"/>
                <a:gd name="T7" fmla="*/ 19 h 47"/>
                <a:gd name="T8" fmla="*/ 32 w 37"/>
                <a:gd name="T9" fmla="*/ 37 h 47"/>
                <a:gd name="T10" fmla="*/ 18 w 37"/>
                <a:gd name="T11" fmla="*/ 45 h 47"/>
                <a:gd name="T12" fmla="*/ 10 w 37"/>
                <a:gd name="T13" fmla="*/ 45 h 47"/>
                <a:gd name="T14" fmla="*/ 6 w 37"/>
                <a:gd name="T15" fmla="*/ 45 h 47"/>
                <a:gd name="T16" fmla="*/ 4 w 37"/>
                <a:gd name="T17" fmla="*/ 45 h 47"/>
                <a:gd name="T18" fmla="*/ 18 w 37"/>
                <a:gd name="T19" fmla="*/ 43 h 47"/>
                <a:gd name="T20" fmla="*/ 29 w 37"/>
                <a:gd name="T21" fmla="*/ 33 h 47"/>
                <a:gd name="T22" fmla="*/ 23 w 37"/>
                <a:gd name="T23" fmla="*/ 27 h 47"/>
                <a:gd name="T24" fmla="*/ 12 w 37"/>
                <a:gd name="T25" fmla="*/ 27 h 47"/>
                <a:gd name="T26" fmla="*/ 3 w 37"/>
                <a:gd name="T27" fmla="*/ 20 h 47"/>
                <a:gd name="T28" fmla="*/ 0 w 37"/>
                <a:gd name="T29" fmla="*/ 8 h 47"/>
                <a:gd name="T30" fmla="*/ 6 w 37"/>
                <a:gd name="T31" fmla="*/ 1 h 47"/>
                <a:gd name="T32" fmla="*/ 37 w 37"/>
                <a:gd name="T3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7">
                  <a:moveTo>
                    <a:pt x="37" y="1"/>
                  </a:moveTo>
                  <a:cubicBezTo>
                    <a:pt x="35" y="3"/>
                    <a:pt x="31" y="3"/>
                    <a:pt x="29" y="4"/>
                  </a:cubicBezTo>
                  <a:cubicBezTo>
                    <a:pt x="23" y="7"/>
                    <a:pt x="22" y="10"/>
                    <a:pt x="25" y="16"/>
                  </a:cubicBezTo>
                  <a:cubicBezTo>
                    <a:pt x="26" y="17"/>
                    <a:pt x="27" y="18"/>
                    <a:pt x="28" y="19"/>
                  </a:cubicBezTo>
                  <a:cubicBezTo>
                    <a:pt x="35" y="24"/>
                    <a:pt x="34" y="31"/>
                    <a:pt x="32" y="37"/>
                  </a:cubicBezTo>
                  <a:cubicBezTo>
                    <a:pt x="30" y="43"/>
                    <a:pt x="24" y="45"/>
                    <a:pt x="18" y="45"/>
                  </a:cubicBezTo>
                  <a:cubicBezTo>
                    <a:pt x="15" y="45"/>
                    <a:pt x="12" y="45"/>
                    <a:pt x="10" y="45"/>
                  </a:cubicBezTo>
                  <a:cubicBezTo>
                    <a:pt x="9" y="47"/>
                    <a:pt x="7" y="46"/>
                    <a:pt x="6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9" y="42"/>
                    <a:pt x="13" y="44"/>
                    <a:pt x="18" y="43"/>
                  </a:cubicBezTo>
                  <a:cubicBezTo>
                    <a:pt x="25" y="42"/>
                    <a:pt x="29" y="38"/>
                    <a:pt x="29" y="33"/>
                  </a:cubicBezTo>
                  <a:cubicBezTo>
                    <a:pt x="29" y="28"/>
                    <a:pt x="27" y="26"/>
                    <a:pt x="23" y="27"/>
                  </a:cubicBezTo>
                  <a:cubicBezTo>
                    <a:pt x="19" y="28"/>
                    <a:pt x="15" y="27"/>
                    <a:pt x="12" y="27"/>
                  </a:cubicBezTo>
                  <a:cubicBezTo>
                    <a:pt x="6" y="28"/>
                    <a:pt x="4" y="24"/>
                    <a:pt x="3" y="20"/>
                  </a:cubicBezTo>
                  <a:cubicBezTo>
                    <a:pt x="2" y="16"/>
                    <a:pt x="1" y="12"/>
                    <a:pt x="0" y="8"/>
                  </a:cubicBezTo>
                  <a:cubicBezTo>
                    <a:pt x="0" y="3"/>
                    <a:pt x="1" y="0"/>
                    <a:pt x="6" y="1"/>
                  </a:cubicBezTo>
                  <a:cubicBezTo>
                    <a:pt x="16" y="5"/>
                    <a:pt x="26" y="0"/>
                    <a:pt x="37" y="1"/>
                  </a:cubicBezTo>
                  <a:close/>
                </a:path>
              </a:pathLst>
            </a:custGeom>
            <a:solidFill>
              <a:srgbClr val="B27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0" name="Freeform 159"/>
            <p:cNvSpPr/>
            <p:nvPr/>
          </p:nvSpPr>
          <p:spPr bwMode="auto">
            <a:xfrm>
              <a:off x="6803" y="44"/>
              <a:ext cx="116" cy="94"/>
            </a:xfrm>
            <a:custGeom>
              <a:avLst/>
              <a:gdLst>
                <a:gd name="T0" fmla="*/ 77 w 77"/>
                <a:gd name="T1" fmla="*/ 58 h 63"/>
                <a:gd name="T2" fmla="*/ 65 w 77"/>
                <a:gd name="T3" fmla="*/ 58 h 63"/>
                <a:gd name="T4" fmla="*/ 54 w 77"/>
                <a:gd name="T5" fmla="*/ 63 h 63"/>
                <a:gd name="T6" fmla="*/ 48 w 77"/>
                <a:gd name="T7" fmla="*/ 54 h 63"/>
                <a:gd name="T8" fmla="*/ 35 w 77"/>
                <a:gd name="T9" fmla="*/ 27 h 63"/>
                <a:gd name="T10" fmla="*/ 32 w 77"/>
                <a:gd name="T11" fmla="*/ 28 h 63"/>
                <a:gd name="T12" fmla="*/ 25 w 77"/>
                <a:gd name="T13" fmla="*/ 28 h 63"/>
                <a:gd name="T14" fmla="*/ 23 w 77"/>
                <a:gd name="T15" fmla="*/ 27 h 63"/>
                <a:gd name="T16" fmla="*/ 21 w 77"/>
                <a:gd name="T17" fmla="*/ 25 h 63"/>
                <a:gd name="T18" fmla="*/ 20 w 77"/>
                <a:gd name="T19" fmla="*/ 23 h 63"/>
                <a:gd name="T20" fmla="*/ 10 w 77"/>
                <a:gd name="T21" fmla="*/ 13 h 63"/>
                <a:gd name="T22" fmla="*/ 8 w 77"/>
                <a:gd name="T23" fmla="*/ 12 h 63"/>
                <a:gd name="T24" fmla="*/ 5 w 77"/>
                <a:gd name="T25" fmla="*/ 9 h 63"/>
                <a:gd name="T26" fmla="*/ 2 w 77"/>
                <a:gd name="T27" fmla="*/ 0 h 63"/>
                <a:gd name="T28" fmla="*/ 23 w 77"/>
                <a:gd name="T29" fmla="*/ 9 h 63"/>
                <a:gd name="T30" fmla="*/ 32 w 77"/>
                <a:gd name="T31" fmla="*/ 11 h 63"/>
                <a:gd name="T32" fmla="*/ 41 w 77"/>
                <a:gd name="T33" fmla="*/ 16 h 63"/>
                <a:gd name="T34" fmla="*/ 55 w 77"/>
                <a:gd name="T35" fmla="*/ 38 h 63"/>
                <a:gd name="T36" fmla="*/ 77 w 77"/>
                <a:gd name="T37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3">
                  <a:moveTo>
                    <a:pt x="77" y="58"/>
                  </a:moveTo>
                  <a:cubicBezTo>
                    <a:pt x="73" y="60"/>
                    <a:pt x="69" y="58"/>
                    <a:pt x="65" y="58"/>
                  </a:cubicBezTo>
                  <a:cubicBezTo>
                    <a:pt x="60" y="57"/>
                    <a:pt x="56" y="59"/>
                    <a:pt x="54" y="63"/>
                  </a:cubicBezTo>
                  <a:cubicBezTo>
                    <a:pt x="49" y="62"/>
                    <a:pt x="49" y="58"/>
                    <a:pt x="48" y="54"/>
                  </a:cubicBezTo>
                  <a:cubicBezTo>
                    <a:pt x="46" y="44"/>
                    <a:pt x="41" y="36"/>
                    <a:pt x="35" y="27"/>
                  </a:cubicBezTo>
                  <a:cubicBezTo>
                    <a:pt x="33" y="24"/>
                    <a:pt x="33" y="28"/>
                    <a:pt x="32" y="28"/>
                  </a:cubicBezTo>
                  <a:cubicBezTo>
                    <a:pt x="30" y="31"/>
                    <a:pt x="28" y="30"/>
                    <a:pt x="25" y="28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3" y="26"/>
                    <a:pt x="22" y="25"/>
                    <a:pt x="21" y="25"/>
                  </a:cubicBezTo>
                  <a:cubicBezTo>
                    <a:pt x="21" y="24"/>
                    <a:pt x="20" y="23"/>
                    <a:pt x="20" y="23"/>
                  </a:cubicBezTo>
                  <a:cubicBezTo>
                    <a:pt x="18" y="19"/>
                    <a:pt x="14" y="15"/>
                    <a:pt x="10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1"/>
                    <a:pt x="6" y="10"/>
                    <a:pt x="5" y="9"/>
                  </a:cubicBezTo>
                  <a:cubicBezTo>
                    <a:pt x="3" y="6"/>
                    <a:pt x="0" y="4"/>
                    <a:pt x="2" y="0"/>
                  </a:cubicBezTo>
                  <a:cubicBezTo>
                    <a:pt x="10" y="0"/>
                    <a:pt x="17" y="3"/>
                    <a:pt x="23" y="9"/>
                  </a:cubicBezTo>
                  <a:cubicBezTo>
                    <a:pt x="26" y="11"/>
                    <a:pt x="28" y="13"/>
                    <a:pt x="32" y="11"/>
                  </a:cubicBezTo>
                  <a:cubicBezTo>
                    <a:pt x="38" y="9"/>
                    <a:pt x="39" y="10"/>
                    <a:pt x="41" y="16"/>
                  </a:cubicBezTo>
                  <a:cubicBezTo>
                    <a:pt x="42" y="26"/>
                    <a:pt x="47" y="33"/>
                    <a:pt x="55" y="38"/>
                  </a:cubicBezTo>
                  <a:cubicBezTo>
                    <a:pt x="62" y="45"/>
                    <a:pt x="71" y="50"/>
                    <a:pt x="77" y="58"/>
                  </a:cubicBezTo>
                  <a:close/>
                </a:path>
              </a:pathLst>
            </a:custGeom>
            <a:solidFill>
              <a:srgbClr val="B88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1" name="Freeform 160"/>
            <p:cNvSpPr/>
            <p:nvPr/>
          </p:nvSpPr>
          <p:spPr bwMode="auto">
            <a:xfrm>
              <a:off x="7783" y="1120"/>
              <a:ext cx="123" cy="111"/>
            </a:xfrm>
            <a:custGeom>
              <a:avLst/>
              <a:gdLst>
                <a:gd name="T0" fmla="*/ 0 w 82"/>
                <a:gd name="T1" fmla="*/ 73 h 74"/>
                <a:gd name="T2" fmla="*/ 1 w 82"/>
                <a:gd name="T3" fmla="*/ 70 h 74"/>
                <a:gd name="T4" fmla="*/ 23 w 82"/>
                <a:gd name="T5" fmla="*/ 62 h 74"/>
                <a:gd name="T6" fmla="*/ 35 w 82"/>
                <a:gd name="T7" fmla="*/ 57 h 74"/>
                <a:gd name="T8" fmla="*/ 46 w 82"/>
                <a:gd name="T9" fmla="*/ 46 h 74"/>
                <a:gd name="T10" fmla="*/ 69 w 82"/>
                <a:gd name="T11" fmla="*/ 0 h 74"/>
                <a:gd name="T12" fmla="*/ 79 w 82"/>
                <a:gd name="T13" fmla="*/ 8 h 74"/>
                <a:gd name="T14" fmla="*/ 72 w 82"/>
                <a:gd name="T15" fmla="*/ 32 h 74"/>
                <a:gd name="T16" fmla="*/ 40 w 82"/>
                <a:gd name="T17" fmla="*/ 63 h 74"/>
                <a:gd name="T18" fmla="*/ 0 w 82"/>
                <a:gd name="T19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4">
                  <a:moveTo>
                    <a:pt x="0" y="73"/>
                  </a:moveTo>
                  <a:cubicBezTo>
                    <a:pt x="0" y="72"/>
                    <a:pt x="1" y="70"/>
                    <a:pt x="1" y="70"/>
                  </a:cubicBezTo>
                  <a:cubicBezTo>
                    <a:pt x="9" y="67"/>
                    <a:pt x="14" y="60"/>
                    <a:pt x="23" y="62"/>
                  </a:cubicBezTo>
                  <a:cubicBezTo>
                    <a:pt x="28" y="62"/>
                    <a:pt x="32" y="60"/>
                    <a:pt x="35" y="57"/>
                  </a:cubicBezTo>
                  <a:cubicBezTo>
                    <a:pt x="38" y="53"/>
                    <a:pt x="42" y="49"/>
                    <a:pt x="46" y="46"/>
                  </a:cubicBezTo>
                  <a:cubicBezTo>
                    <a:pt x="61" y="34"/>
                    <a:pt x="66" y="17"/>
                    <a:pt x="69" y="0"/>
                  </a:cubicBezTo>
                  <a:cubicBezTo>
                    <a:pt x="72" y="3"/>
                    <a:pt x="76" y="5"/>
                    <a:pt x="79" y="8"/>
                  </a:cubicBezTo>
                  <a:cubicBezTo>
                    <a:pt x="82" y="18"/>
                    <a:pt x="78" y="25"/>
                    <a:pt x="72" y="32"/>
                  </a:cubicBezTo>
                  <a:cubicBezTo>
                    <a:pt x="61" y="42"/>
                    <a:pt x="50" y="52"/>
                    <a:pt x="40" y="63"/>
                  </a:cubicBezTo>
                  <a:cubicBezTo>
                    <a:pt x="38" y="65"/>
                    <a:pt x="3" y="74"/>
                    <a:pt x="0" y="73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2" name="Freeform 161"/>
            <p:cNvSpPr/>
            <p:nvPr/>
          </p:nvSpPr>
          <p:spPr bwMode="auto">
            <a:xfrm>
              <a:off x="7835" y="2329"/>
              <a:ext cx="96" cy="65"/>
            </a:xfrm>
            <a:custGeom>
              <a:avLst/>
              <a:gdLst>
                <a:gd name="T0" fmla="*/ 13 w 64"/>
                <a:gd name="T1" fmla="*/ 10 h 43"/>
                <a:gd name="T2" fmla="*/ 0 w 64"/>
                <a:gd name="T3" fmla="*/ 7 h 43"/>
                <a:gd name="T4" fmla="*/ 7 w 64"/>
                <a:gd name="T5" fmla="*/ 1 h 43"/>
                <a:gd name="T6" fmla="*/ 19 w 64"/>
                <a:gd name="T7" fmla="*/ 0 h 43"/>
                <a:gd name="T8" fmla="*/ 61 w 64"/>
                <a:gd name="T9" fmla="*/ 33 h 43"/>
                <a:gd name="T10" fmla="*/ 55 w 64"/>
                <a:gd name="T11" fmla="*/ 43 h 43"/>
                <a:gd name="T12" fmla="*/ 53 w 64"/>
                <a:gd name="T13" fmla="*/ 41 h 43"/>
                <a:gd name="T14" fmla="*/ 51 w 64"/>
                <a:gd name="T15" fmla="*/ 39 h 43"/>
                <a:gd name="T16" fmla="*/ 51 w 64"/>
                <a:gd name="T17" fmla="*/ 39 h 43"/>
                <a:gd name="T18" fmla="*/ 49 w 64"/>
                <a:gd name="T19" fmla="*/ 35 h 43"/>
                <a:gd name="T20" fmla="*/ 49 w 64"/>
                <a:gd name="T21" fmla="*/ 33 h 43"/>
                <a:gd name="T22" fmla="*/ 48 w 64"/>
                <a:gd name="T23" fmla="*/ 31 h 43"/>
                <a:gd name="T24" fmla="*/ 48 w 64"/>
                <a:gd name="T25" fmla="*/ 31 h 43"/>
                <a:gd name="T26" fmla="*/ 46 w 64"/>
                <a:gd name="T27" fmla="*/ 29 h 43"/>
                <a:gd name="T28" fmla="*/ 46 w 64"/>
                <a:gd name="T29" fmla="*/ 27 h 43"/>
                <a:gd name="T30" fmla="*/ 44 w 64"/>
                <a:gd name="T31" fmla="*/ 26 h 43"/>
                <a:gd name="T32" fmla="*/ 44 w 64"/>
                <a:gd name="T33" fmla="*/ 26 h 43"/>
                <a:gd name="T34" fmla="*/ 42 w 64"/>
                <a:gd name="T35" fmla="*/ 24 h 43"/>
                <a:gd name="T36" fmla="*/ 42 w 64"/>
                <a:gd name="T37" fmla="*/ 24 h 43"/>
                <a:gd name="T38" fmla="*/ 40 w 64"/>
                <a:gd name="T39" fmla="*/ 22 h 43"/>
                <a:gd name="T40" fmla="*/ 36 w 64"/>
                <a:gd name="T41" fmla="*/ 20 h 43"/>
                <a:gd name="T42" fmla="*/ 34 w 64"/>
                <a:gd name="T43" fmla="*/ 18 h 43"/>
                <a:gd name="T44" fmla="*/ 34 w 64"/>
                <a:gd name="T45" fmla="*/ 18 h 43"/>
                <a:gd name="T46" fmla="*/ 32 w 64"/>
                <a:gd name="T47" fmla="*/ 16 h 43"/>
                <a:gd name="T48" fmla="*/ 30 w 64"/>
                <a:gd name="T49" fmla="*/ 16 h 43"/>
                <a:gd name="T50" fmla="*/ 26 w 64"/>
                <a:gd name="T51" fmla="*/ 14 h 43"/>
                <a:gd name="T52" fmla="*/ 25 w 64"/>
                <a:gd name="T53" fmla="*/ 14 h 43"/>
                <a:gd name="T54" fmla="*/ 23 w 64"/>
                <a:gd name="T55" fmla="*/ 12 h 43"/>
                <a:gd name="T56" fmla="*/ 19 w 64"/>
                <a:gd name="T57" fmla="*/ 12 h 43"/>
                <a:gd name="T58" fmla="*/ 13 w 64"/>
                <a:gd name="T5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43">
                  <a:moveTo>
                    <a:pt x="13" y="10"/>
                  </a:moveTo>
                  <a:cubicBezTo>
                    <a:pt x="9" y="7"/>
                    <a:pt x="4" y="9"/>
                    <a:pt x="0" y="7"/>
                  </a:cubicBezTo>
                  <a:cubicBezTo>
                    <a:pt x="0" y="3"/>
                    <a:pt x="2" y="1"/>
                    <a:pt x="7" y="1"/>
                  </a:cubicBezTo>
                  <a:cubicBezTo>
                    <a:pt x="11" y="1"/>
                    <a:pt x="15" y="0"/>
                    <a:pt x="19" y="0"/>
                  </a:cubicBezTo>
                  <a:cubicBezTo>
                    <a:pt x="39" y="4"/>
                    <a:pt x="54" y="13"/>
                    <a:pt x="61" y="33"/>
                  </a:cubicBezTo>
                  <a:cubicBezTo>
                    <a:pt x="63" y="38"/>
                    <a:pt x="64" y="43"/>
                    <a:pt x="55" y="43"/>
                  </a:cubicBezTo>
                  <a:cubicBezTo>
                    <a:pt x="54" y="43"/>
                    <a:pt x="53" y="42"/>
                    <a:pt x="53" y="41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8"/>
                    <a:pt x="51" y="36"/>
                    <a:pt x="49" y="35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8" y="32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7" y="31"/>
                    <a:pt x="46" y="30"/>
                    <a:pt x="46" y="29"/>
                  </a:cubicBezTo>
                  <a:cubicBezTo>
                    <a:pt x="46" y="29"/>
                    <a:pt x="46" y="28"/>
                    <a:pt x="46" y="27"/>
                  </a:cubicBezTo>
                  <a:cubicBezTo>
                    <a:pt x="45" y="27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5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3"/>
                    <a:pt x="40" y="22"/>
                    <a:pt x="40" y="22"/>
                  </a:cubicBezTo>
                  <a:cubicBezTo>
                    <a:pt x="39" y="21"/>
                    <a:pt x="37" y="20"/>
                    <a:pt x="36" y="20"/>
                  </a:cubicBezTo>
                  <a:cubicBezTo>
                    <a:pt x="35" y="19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7"/>
                    <a:pt x="33" y="17"/>
                    <a:pt x="32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29" y="15"/>
                    <a:pt x="27" y="15"/>
                    <a:pt x="26" y="14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3"/>
                    <a:pt x="23" y="13"/>
                    <a:pt x="23" y="12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6" y="13"/>
                    <a:pt x="14" y="13"/>
                    <a:pt x="13" y="10"/>
                  </a:cubicBezTo>
                  <a:close/>
                </a:path>
              </a:pathLst>
            </a:custGeom>
            <a:solidFill>
              <a:srgbClr val="FD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3" name="Freeform 162"/>
            <p:cNvSpPr/>
            <p:nvPr/>
          </p:nvSpPr>
          <p:spPr bwMode="auto">
            <a:xfrm>
              <a:off x="5587" y="1182"/>
              <a:ext cx="124" cy="66"/>
            </a:xfrm>
            <a:custGeom>
              <a:avLst/>
              <a:gdLst>
                <a:gd name="T0" fmla="*/ 10 w 83"/>
                <a:gd name="T1" fmla="*/ 21 h 44"/>
                <a:gd name="T2" fmla="*/ 9 w 83"/>
                <a:gd name="T3" fmla="*/ 21 h 44"/>
                <a:gd name="T4" fmla="*/ 1 w 83"/>
                <a:gd name="T5" fmla="*/ 13 h 44"/>
                <a:gd name="T6" fmla="*/ 0 w 83"/>
                <a:gd name="T7" fmla="*/ 13 h 44"/>
                <a:gd name="T8" fmla="*/ 2 w 83"/>
                <a:gd name="T9" fmla="*/ 9 h 44"/>
                <a:gd name="T10" fmla="*/ 3 w 83"/>
                <a:gd name="T11" fmla="*/ 7 h 44"/>
                <a:gd name="T12" fmla="*/ 19 w 83"/>
                <a:gd name="T13" fmla="*/ 19 h 44"/>
                <a:gd name="T14" fmla="*/ 35 w 83"/>
                <a:gd name="T15" fmla="*/ 22 h 44"/>
                <a:gd name="T16" fmla="*/ 57 w 83"/>
                <a:gd name="T17" fmla="*/ 20 h 44"/>
                <a:gd name="T18" fmla="*/ 64 w 83"/>
                <a:gd name="T19" fmla="*/ 15 h 44"/>
                <a:gd name="T20" fmla="*/ 68 w 83"/>
                <a:gd name="T21" fmla="*/ 1 h 44"/>
                <a:gd name="T22" fmla="*/ 75 w 83"/>
                <a:gd name="T23" fmla="*/ 7 h 44"/>
                <a:gd name="T24" fmla="*/ 77 w 83"/>
                <a:gd name="T25" fmla="*/ 11 h 44"/>
                <a:gd name="T26" fmla="*/ 81 w 83"/>
                <a:gd name="T27" fmla="*/ 36 h 44"/>
                <a:gd name="T28" fmla="*/ 70 w 83"/>
                <a:gd name="T29" fmla="*/ 41 h 44"/>
                <a:gd name="T30" fmla="*/ 62 w 83"/>
                <a:gd name="T31" fmla="*/ 39 h 44"/>
                <a:gd name="T32" fmla="*/ 39 w 83"/>
                <a:gd name="T33" fmla="*/ 40 h 44"/>
                <a:gd name="T34" fmla="*/ 27 w 83"/>
                <a:gd name="T35" fmla="*/ 39 h 44"/>
                <a:gd name="T36" fmla="*/ 10 w 83"/>
                <a:gd name="T3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44">
                  <a:moveTo>
                    <a:pt x="10" y="21"/>
                  </a:moveTo>
                  <a:cubicBezTo>
                    <a:pt x="10" y="21"/>
                    <a:pt x="9" y="21"/>
                    <a:pt x="9" y="21"/>
                  </a:cubicBezTo>
                  <a:cubicBezTo>
                    <a:pt x="5" y="19"/>
                    <a:pt x="2" y="17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11" y="7"/>
                    <a:pt x="13" y="15"/>
                    <a:pt x="19" y="19"/>
                  </a:cubicBezTo>
                  <a:cubicBezTo>
                    <a:pt x="24" y="22"/>
                    <a:pt x="29" y="24"/>
                    <a:pt x="35" y="22"/>
                  </a:cubicBezTo>
                  <a:cubicBezTo>
                    <a:pt x="42" y="19"/>
                    <a:pt x="49" y="18"/>
                    <a:pt x="57" y="20"/>
                  </a:cubicBezTo>
                  <a:cubicBezTo>
                    <a:pt x="62" y="22"/>
                    <a:pt x="64" y="20"/>
                    <a:pt x="64" y="15"/>
                  </a:cubicBezTo>
                  <a:cubicBezTo>
                    <a:pt x="64" y="10"/>
                    <a:pt x="63" y="5"/>
                    <a:pt x="68" y="1"/>
                  </a:cubicBezTo>
                  <a:cubicBezTo>
                    <a:pt x="72" y="0"/>
                    <a:pt x="73" y="4"/>
                    <a:pt x="75" y="7"/>
                  </a:cubicBezTo>
                  <a:cubicBezTo>
                    <a:pt x="76" y="8"/>
                    <a:pt x="76" y="10"/>
                    <a:pt x="77" y="11"/>
                  </a:cubicBezTo>
                  <a:cubicBezTo>
                    <a:pt x="77" y="20"/>
                    <a:pt x="83" y="27"/>
                    <a:pt x="81" y="36"/>
                  </a:cubicBezTo>
                  <a:cubicBezTo>
                    <a:pt x="78" y="40"/>
                    <a:pt x="73" y="38"/>
                    <a:pt x="70" y="41"/>
                  </a:cubicBezTo>
                  <a:cubicBezTo>
                    <a:pt x="67" y="42"/>
                    <a:pt x="65" y="40"/>
                    <a:pt x="62" y="39"/>
                  </a:cubicBezTo>
                  <a:cubicBezTo>
                    <a:pt x="54" y="35"/>
                    <a:pt x="46" y="33"/>
                    <a:pt x="39" y="40"/>
                  </a:cubicBezTo>
                  <a:cubicBezTo>
                    <a:pt x="35" y="44"/>
                    <a:pt x="30" y="43"/>
                    <a:pt x="27" y="39"/>
                  </a:cubicBezTo>
                  <a:cubicBezTo>
                    <a:pt x="20" y="34"/>
                    <a:pt x="14" y="28"/>
                    <a:pt x="10" y="21"/>
                  </a:cubicBezTo>
                  <a:close/>
                </a:path>
              </a:pathLst>
            </a:custGeom>
            <a:solidFill>
              <a:srgbClr val="F6D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4" name="Freeform 163"/>
            <p:cNvSpPr/>
            <p:nvPr/>
          </p:nvSpPr>
          <p:spPr bwMode="auto">
            <a:xfrm>
              <a:off x="6388" y="3085"/>
              <a:ext cx="153" cy="50"/>
            </a:xfrm>
            <a:custGeom>
              <a:avLst/>
              <a:gdLst>
                <a:gd name="T0" fmla="*/ 81 w 102"/>
                <a:gd name="T1" fmla="*/ 11 h 33"/>
                <a:gd name="T2" fmla="*/ 102 w 102"/>
                <a:gd name="T3" fmla="*/ 30 h 33"/>
                <a:gd name="T4" fmla="*/ 93 w 102"/>
                <a:gd name="T5" fmla="*/ 29 h 33"/>
                <a:gd name="T6" fmla="*/ 57 w 102"/>
                <a:gd name="T7" fmla="*/ 20 h 33"/>
                <a:gd name="T8" fmla="*/ 31 w 102"/>
                <a:gd name="T9" fmla="*/ 15 h 33"/>
                <a:gd name="T10" fmla="*/ 17 w 102"/>
                <a:gd name="T11" fmla="*/ 12 h 33"/>
                <a:gd name="T12" fmla="*/ 0 w 102"/>
                <a:gd name="T13" fmla="*/ 11 h 33"/>
                <a:gd name="T14" fmla="*/ 10 w 102"/>
                <a:gd name="T15" fmla="*/ 5 h 33"/>
                <a:gd name="T16" fmla="*/ 62 w 102"/>
                <a:gd name="T17" fmla="*/ 17 h 33"/>
                <a:gd name="T18" fmla="*/ 70 w 102"/>
                <a:gd name="T19" fmla="*/ 16 h 33"/>
                <a:gd name="T20" fmla="*/ 77 w 102"/>
                <a:gd name="T21" fmla="*/ 15 h 33"/>
                <a:gd name="T22" fmla="*/ 81 w 102"/>
                <a:gd name="T23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33">
                  <a:moveTo>
                    <a:pt x="81" y="11"/>
                  </a:moveTo>
                  <a:cubicBezTo>
                    <a:pt x="87" y="20"/>
                    <a:pt x="96" y="23"/>
                    <a:pt x="102" y="30"/>
                  </a:cubicBezTo>
                  <a:cubicBezTo>
                    <a:pt x="99" y="33"/>
                    <a:pt x="96" y="29"/>
                    <a:pt x="93" y="29"/>
                  </a:cubicBezTo>
                  <a:cubicBezTo>
                    <a:pt x="81" y="27"/>
                    <a:pt x="69" y="22"/>
                    <a:pt x="57" y="20"/>
                  </a:cubicBezTo>
                  <a:cubicBezTo>
                    <a:pt x="48" y="18"/>
                    <a:pt x="39" y="17"/>
                    <a:pt x="31" y="15"/>
                  </a:cubicBezTo>
                  <a:cubicBezTo>
                    <a:pt x="26" y="14"/>
                    <a:pt x="21" y="14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ubicBezTo>
                    <a:pt x="3" y="8"/>
                    <a:pt x="6" y="6"/>
                    <a:pt x="10" y="5"/>
                  </a:cubicBezTo>
                  <a:cubicBezTo>
                    <a:pt x="29" y="0"/>
                    <a:pt x="47" y="1"/>
                    <a:pt x="62" y="17"/>
                  </a:cubicBezTo>
                  <a:cubicBezTo>
                    <a:pt x="65" y="18"/>
                    <a:pt x="68" y="20"/>
                    <a:pt x="70" y="16"/>
                  </a:cubicBezTo>
                  <a:cubicBezTo>
                    <a:pt x="72" y="14"/>
                    <a:pt x="75" y="15"/>
                    <a:pt x="77" y="15"/>
                  </a:cubicBezTo>
                  <a:cubicBezTo>
                    <a:pt x="80" y="15"/>
                    <a:pt x="81" y="14"/>
                    <a:pt x="81" y="11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5" name="Freeform 164"/>
            <p:cNvSpPr/>
            <p:nvPr/>
          </p:nvSpPr>
          <p:spPr bwMode="auto">
            <a:xfrm>
              <a:off x="6722" y="2247"/>
              <a:ext cx="60" cy="55"/>
            </a:xfrm>
            <a:custGeom>
              <a:avLst/>
              <a:gdLst>
                <a:gd name="T0" fmla="*/ 40 w 40"/>
                <a:gd name="T1" fmla="*/ 3 h 37"/>
                <a:gd name="T2" fmla="*/ 27 w 40"/>
                <a:gd name="T3" fmla="*/ 32 h 37"/>
                <a:gd name="T4" fmla="*/ 17 w 40"/>
                <a:gd name="T5" fmla="*/ 37 h 37"/>
                <a:gd name="T6" fmla="*/ 14 w 40"/>
                <a:gd name="T7" fmla="*/ 37 h 37"/>
                <a:gd name="T8" fmla="*/ 5 w 40"/>
                <a:gd name="T9" fmla="*/ 34 h 37"/>
                <a:gd name="T10" fmla="*/ 1 w 40"/>
                <a:gd name="T11" fmla="*/ 25 h 37"/>
                <a:gd name="T12" fmla="*/ 2 w 40"/>
                <a:gd name="T13" fmla="*/ 21 h 37"/>
                <a:gd name="T14" fmla="*/ 2 w 40"/>
                <a:gd name="T15" fmla="*/ 20 h 37"/>
                <a:gd name="T16" fmla="*/ 4 w 40"/>
                <a:gd name="T17" fmla="*/ 17 h 37"/>
                <a:gd name="T18" fmla="*/ 4 w 40"/>
                <a:gd name="T19" fmla="*/ 17 h 37"/>
                <a:gd name="T20" fmla="*/ 6 w 40"/>
                <a:gd name="T21" fmla="*/ 15 h 37"/>
                <a:gd name="T22" fmla="*/ 6 w 40"/>
                <a:gd name="T23" fmla="*/ 15 h 37"/>
                <a:gd name="T24" fmla="*/ 8 w 40"/>
                <a:gd name="T25" fmla="*/ 13 h 37"/>
                <a:gd name="T26" fmla="*/ 8 w 40"/>
                <a:gd name="T27" fmla="*/ 13 h 37"/>
                <a:gd name="T28" fmla="*/ 10 w 40"/>
                <a:gd name="T29" fmla="*/ 11 h 37"/>
                <a:gd name="T30" fmla="*/ 10 w 40"/>
                <a:gd name="T31" fmla="*/ 12 h 37"/>
                <a:gd name="T32" fmla="*/ 14 w 40"/>
                <a:gd name="T33" fmla="*/ 9 h 37"/>
                <a:gd name="T34" fmla="*/ 14 w 40"/>
                <a:gd name="T35" fmla="*/ 9 h 37"/>
                <a:gd name="T36" fmla="*/ 16 w 40"/>
                <a:gd name="T37" fmla="*/ 8 h 37"/>
                <a:gd name="T38" fmla="*/ 16 w 40"/>
                <a:gd name="T39" fmla="*/ 8 h 37"/>
                <a:gd name="T40" fmla="*/ 20 w 40"/>
                <a:gd name="T41" fmla="*/ 6 h 37"/>
                <a:gd name="T42" fmla="*/ 20 w 40"/>
                <a:gd name="T43" fmla="*/ 6 h 37"/>
                <a:gd name="T44" fmla="*/ 25 w 40"/>
                <a:gd name="T45" fmla="*/ 4 h 37"/>
                <a:gd name="T46" fmla="*/ 25 w 40"/>
                <a:gd name="T47" fmla="*/ 4 h 37"/>
                <a:gd name="T48" fmla="*/ 33 w 40"/>
                <a:gd name="T49" fmla="*/ 2 h 37"/>
                <a:gd name="T50" fmla="*/ 33 w 40"/>
                <a:gd name="T51" fmla="*/ 2 h 37"/>
                <a:gd name="T52" fmla="*/ 40 w 40"/>
                <a:gd name="T5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37">
                  <a:moveTo>
                    <a:pt x="40" y="3"/>
                  </a:moveTo>
                  <a:cubicBezTo>
                    <a:pt x="35" y="13"/>
                    <a:pt x="30" y="22"/>
                    <a:pt x="27" y="32"/>
                  </a:cubicBezTo>
                  <a:cubicBezTo>
                    <a:pt x="24" y="36"/>
                    <a:pt x="20" y="35"/>
                    <a:pt x="17" y="37"/>
                  </a:cubicBezTo>
                  <a:cubicBezTo>
                    <a:pt x="16" y="37"/>
                    <a:pt x="15" y="37"/>
                    <a:pt x="14" y="37"/>
                  </a:cubicBezTo>
                  <a:cubicBezTo>
                    <a:pt x="10" y="37"/>
                    <a:pt x="8" y="36"/>
                    <a:pt x="5" y="34"/>
                  </a:cubicBezTo>
                  <a:cubicBezTo>
                    <a:pt x="3" y="32"/>
                    <a:pt x="0" y="30"/>
                    <a:pt x="1" y="25"/>
                  </a:cubicBezTo>
                  <a:cubicBezTo>
                    <a:pt x="1" y="24"/>
                    <a:pt x="1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3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2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0"/>
                    <a:pt x="13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6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4"/>
                    <a:pt x="24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8" y="2"/>
                    <a:pt x="31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6" y="0"/>
                    <a:pt x="38" y="0"/>
                    <a:pt x="40" y="3"/>
                  </a:cubicBezTo>
                  <a:close/>
                </a:path>
              </a:pathLst>
            </a:custGeom>
            <a:solidFill>
              <a:srgbClr val="7A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6" name="Freeform 165"/>
            <p:cNvSpPr/>
            <p:nvPr/>
          </p:nvSpPr>
          <p:spPr bwMode="auto">
            <a:xfrm>
              <a:off x="5852" y="1834"/>
              <a:ext cx="111" cy="65"/>
            </a:xfrm>
            <a:custGeom>
              <a:avLst/>
              <a:gdLst>
                <a:gd name="T0" fmla="*/ 74 w 74"/>
                <a:gd name="T1" fmla="*/ 31 h 43"/>
                <a:gd name="T2" fmla="*/ 62 w 74"/>
                <a:gd name="T3" fmla="*/ 43 h 43"/>
                <a:gd name="T4" fmla="*/ 20 w 74"/>
                <a:gd name="T5" fmla="*/ 24 h 43"/>
                <a:gd name="T6" fmla="*/ 3 w 74"/>
                <a:gd name="T7" fmla="*/ 8 h 43"/>
                <a:gd name="T8" fmla="*/ 2 w 74"/>
                <a:gd name="T9" fmla="*/ 6 h 43"/>
                <a:gd name="T10" fmla="*/ 0 w 74"/>
                <a:gd name="T11" fmla="*/ 4 h 43"/>
                <a:gd name="T12" fmla="*/ 8 w 74"/>
                <a:gd name="T13" fmla="*/ 3 h 43"/>
                <a:gd name="T14" fmla="*/ 22 w 74"/>
                <a:gd name="T15" fmla="*/ 12 h 43"/>
                <a:gd name="T16" fmla="*/ 37 w 74"/>
                <a:gd name="T17" fmla="*/ 18 h 43"/>
                <a:gd name="T18" fmla="*/ 57 w 74"/>
                <a:gd name="T19" fmla="*/ 27 h 43"/>
                <a:gd name="T20" fmla="*/ 74 w 74"/>
                <a:gd name="T21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3">
                  <a:moveTo>
                    <a:pt x="74" y="31"/>
                  </a:moveTo>
                  <a:cubicBezTo>
                    <a:pt x="70" y="35"/>
                    <a:pt x="68" y="41"/>
                    <a:pt x="62" y="43"/>
                  </a:cubicBezTo>
                  <a:cubicBezTo>
                    <a:pt x="48" y="37"/>
                    <a:pt x="34" y="31"/>
                    <a:pt x="20" y="24"/>
                  </a:cubicBezTo>
                  <a:cubicBezTo>
                    <a:pt x="13" y="20"/>
                    <a:pt x="8" y="14"/>
                    <a:pt x="3" y="8"/>
                  </a:cubicBezTo>
                  <a:cubicBezTo>
                    <a:pt x="3" y="7"/>
                    <a:pt x="3" y="6"/>
                    <a:pt x="2" y="6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4" y="0"/>
                    <a:pt x="4" y="0"/>
                    <a:pt x="8" y="3"/>
                  </a:cubicBezTo>
                  <a:cubicBezTo>
                    <a:pt x="12" y="7"/>
                    <a:pt x="16" y="11"/>
                    <a:pt x="22" y="12"/>
                  </a:cubicBezTo>
                  <a:cubicBezTo>
                    <a:pt x="27" y="14"/>
                    <a:pt x="32" y="16"/>
                    <a:pt x="37" y="18"/>
                  </a:cubicBezTo>
                  <a:cubicBezTo>
                    <a:pt x="45" y="19"/>
                    <a:pt x="52" y="21"/>
                    <a:pt x="57" y="27"/>
                  </a:cubicBezTo>
                  <a:cubicBezTo>
                    <a:pt x="61" y="33"/>
                    <a:pt x="68" y="28"/>
                    <a:pt x="74" y="31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7" name="Freeform 166"/>
            <p:cNvSpPr/>
            <p:nvPr/>
          </p:nvSpPr>
          <p:spPr bwMode="auto">
            <a:xfrm>
              <a:off x="7838" y="3124"/>
              <a:ext cx="95" cy="93"/>
            </a:xfrm>
            <a:custGeom>
              <a:avLst/>
              <a:gdLst>
                <a:gd name="T0" fmla="*/ 5 w 63"/>
                <a:gd name="T1" fmla="*/ 45 h 62"/>
                <a:gd name="T2" fmla="*/ 11 w 63"/>
                <a:gd name="T3" fmla="*/ 46 h 62"/>
                <a:gd name="T4" fmla="*/ 14 w 63"/>
                <a:gd name="T5" fmla="*/ 34 h 62"/>
                <a:gd name="T6" fmla="*/ 16 w 63"/>
                <a:gd name="T7" fmla="*/ 26 h 62"/>
                <a:gd name="T8" fmla="*/ 19 w 63"/>
                <a:gd name="T9" fmla="*/ 28 h 62"/>
                <a:gd name="T10" fmla="*/ 26 w 63"/>
                <a:gd name="T11" fmla="*/ 30 h 62"/>
                <a:gd name="T12" fmla="*/ 63 w 63"/>
                <a:gd name="T13" fmla="*/ 0 h 62"/>
                <a:gd name="T14" fmla="*/ 63 w 63"/>
                <a:gd name="T15" fmla="*/ 10 h 62"/>
                <a:gd name="T16" fmla="*/ 53 w 63"/>
                <a:gd name="T17" fmla="*/ 17 h 62"/>
                <a:gd name="T18" fmla="*/ 34 w 63"/>
                <a:gd name="T19" fmla="*/ 33 h 62"/>
                <a:gd name="T20" fmla="*/ 16 w 63"/>
                <a:gd name="T21" fmla="*/ 54 h 62"/>
                <a:gd name="T22" fmla="*/ 7 w 63"/>
                <a:gd name="T23" fmla="*/ 62 h 62"/>
                <a:gd name="T24" fmla="*/ 5 w 63"/>
                <a:gd name="T2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62">
                  <a:moveTo>
                    <a:pt x="5" y="45"/>
                  </a:moveTo>
                  <a:cubicBezTo>
                    <a:pt x="7" y="46"/>
                    <a:pt x="8" y="52"/>
                    <a:pt x="11" y="46"/>
                  </a:cubicBezTo>
                  <a:cubicBezTo>
                    <a:pt x="13" y="42"/>
                    <a:pt x="15" y="38"/>
                    <a:pt x="14" y="34"/>
                  </a:cubicBezTo>
                  <a:cubicBezTo>
                    <a:pt x="12" y="30"/>
                    <a:pt x="13" y="28"/>
                    <a:pt x="16" y="26"/>
                  </a:cubicBezTo>
                  <a:cubicBezTo>
                    <a:pt x="18" y="25"/>
                    <a:pt x="18" y="27"/>
                    <a:pt x="19" y="28"/>
                  </a:cubicBezTo>
                  <a:cubicBezTo>
                    <a:pt x="22" y="33"/>
                    <a:pt x="22" y="33"/>
                    <a:pt x="26" y="30"/>
                  </a:cubicBezTo>
                  <a:cubicBezTo>
                    <a:pt x="39" y="20"/>
                    <a:pt x="50" y="9"/>
                    <a:pt x="63" y="0"/>
                  </a:cubicBezTo>
                  <a:cubicBezTo>
                    <a:pt x="63" y="4"/>
                    <a:pt x="63" y="7"/>
                    <a:pt x="63" y="10"/>
                  </a:cubicBezTo>
                  <a:cubicBezTo>
                    <a:pt x="59" y="12"/>
                    <a:pt x="56" y="14"/>
                    <a:pt x="53" y="17"/>
                  </a:cubicBezTo>
                  <a:cubicBezTo>
                    <a:pt x="47" y="22"/>
                    <a:pt x="41" y="28"/>
                    <a:pt x="34" y="33"/>
                  </a:cubicBezTo>
                  <a:cubicBezTo>
                    <a:pt x="27" y="38"/>
                    <a:pt x="22" y="47"/>
                    <a:pt x="16" y="54"/>
                  </a:cubicBezTo>
                  <a:cubicBezTo>
                    <a:pt x="13" y="57"/>
                    <a:pt x="11" y="60"/>
                    <a:pt x="7" y="62"/>
                  </a:cubicBezTo>
                  <a:cubicBezTo>
                    <a:pt x="2" y="57"/>
                    <a:pt x="0" y="51"/>
                    <a:pt x="5" y="45"/>
                  </a:cubicBezTo>
                  <a:close/>
                </a:path>
              </a:pathLst>
            </a:custGeom>
            <a:solidFill>
              <a:srgbClr val="F0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8" name="Freeform 167"/>
            <p:cNvSpPr/>
            <p:nvPr/>
          </p:nvSpPr>
          <p:spPr bwMode="auto">
            <a:xfrm>
              <a:off x="6646" y="395"/>
              <a:ext cx="72" cy="38"/>
            </a:xfrm>
            <a:custGeom>
              <a:avLst/>
              <a:gdLst>
                <a:gd name="T0" fmla="*/ 9 w 48"/>
                <a:gd name="T1" fmla="*/ 0 h 26"/>
                <a:gd name="T2" fmla="*/ 44 w 48"/>
                <a:gd name="T3" fmla="*/ 10 h 26"/>
                <a:gd name="T4" fmla="*/ 44 w 48"/>
                <a:gd name="T5" fmla="*/ 18 h 26"/>
                <a:gd name="T6" fmla="*/ 36 w 48"/>
                <a:gd name="T7" fmla="*/ 22 h 26"/>
                <a:gd name="T8" fmla="*/ 40 w 48"/>
                <a:gd name="T9" fmla="*/ 25 h 26"/>
                <a:gd name="T10" fmla="*/ 40 w 48"/>
                <a:gd name="T11" fmla="*/ 26 h 26"/>
                <a:gd name="T12" fmla="*/ 39 w 48"/>
                <a:gd name="T13" fmla="*/ 26 h 26"/>
                <a:gd name="T14" fmla="*/ 38 w 48"/>
                <a:gd name="T15" fmla="*/ 26 h 26"/>
                <a:gd name="T16" fmla="*/ 0 w 48"/>
                <a:gd name="T17" fmla="*/ 16 h 26"/>
                <a:gd name="T18" fmla="*/ 9 w 48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6">
                  <a:moveTo>
                    <a:pt x="9" y="0"/>
                  </a:moveTo>
                  <a:cubicBezTo>
                    <a:pt x="21" y="2"/>
                    <a:pt x="33" y="6"/>
                    <a:pt x="44" y="10"/>
                  </a:cubicBezTo>
                  <a:cubicBezTo>
                    <a:pt x="48" y="12"/>
                    <a:pt x="48" y="16"/>
                    <a:pt x="44" y="18"/>
                  </a:cubicBezTo>
                  <a:cubicBezTo>
                    <a:pt x="41" y="20"/>
                    <a:pt x="38" y="19"/>
                    <a:pt x="36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25" y="24"/>
                    <a:pt x="12" y="21"/>
                    <a:pt x="0" y="16"/>
                  </a:cubicBezTo>
                  <a:cubicBezTo>
                    <a:pt x="2" y="10"/>
                    <a:pt x="6" y="5"/>
                    <a:pt x="9" y="0"/>
                  </a:cubicBezTo>
                  <a:close/>
                </a:path>
              </a:pathLst>
            </a:custGeom>
            <a:solidFill>
              <a:srgbClr val="AF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9" name="Freeform 168"/>
            <p:cNvSpPr/>
            <p:nvPr/>
          </p:nvSpPr>
          <p:spPr bwMode="auto">
            <a:xfrm>
              <a:off x="7840" y="1146"/>
              <a:ext cx="93" cy="99"/>
            </a:xfrm>
            <a:custGeom>
              <a:avLst/>
              <a:gdLst>
                <a:gd name="T0" fmla="*/ 62 w 62"/>
                <a:gd name="T1" fmla="*/ 29 h 66"/>
                <a:gd name="T2" fmla="*/ 23 w 62"/>
                <a:gd name="T3" fmla="*/ 48 h 66"/>
                <a:gd name="T4" fmla="*/ 12 w 62"/>
                <a:gd name="T5" fmla="*/ 59 h 66"/>
                <a:gd name="T6" fmla="*/ 0 w 62"/>
                <a:gd name="T7" fmla="*/ 66 h 66"/>
                <a:gd name="T8" fmla="*/ 12 w 62"/>
                <a:gd name="T9" fmla="*/ 50 h 66"/>
                <a:gd name="T10" fmla="*/ 12 w 62"/>
                <a:gd name="T11" fmla="*/ 50 h 66"/>
                <a:gd name="T12" fmla="*/ 14 w 62"/>
                <a:gd name="T13" fmla="*/ 48 h 66"/>
                <a:gd name="T14" fmla="*/ 48 w 62"/>
                <a:gd name="T15" fmla="*/ 20 h 66"/>
                <a:gd name="T16" fmla="*/ 56 w 62"/>
                <a:gd name="T17" fmla="*/ 0 h 66"/>
                <a:gd name="T18" fmla="*/ 62 w 62"/>
                <a:gd name="T19" fmla="*/ 7 h 66"/>
                <a:gd name="T20" fmla="*/ 62 w 62"/>
                <a:gd name="T21" fmla="*/ 2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6">
                  <a:moveTo>
                    <a:pt x="62" y="29"/>
                  </a:moveTo>
                  <a:cubicBezTo>
                    <a:pt x="47" y="32"/>
                    <a:pt x="35" y="39"/>
                    <a:pt x="23" y="48"/>
                  </a:cubicBezTo>
                  <a:cubicBezTo>
                    <a:pt x="19" y="51"/>
                    <a:pt x="14" y="53"/>
                    <a:pt x="12" y="59"/>
                  </a:cubicBezTo>
                  <a:cubicBezTo>
                    <a:pt x="10" y="63"/>
                    <a:pt x="6" y="66"/>
                    <a:pt x="0" y="66"/>
                  </a:cubicBezTo>
                  <a:cubicBezTo>
                    <a:pt x="1" y="58"/>
                    <a:pt x="8" y="55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50"/>
                    <a:pt x="13" y="49"/>
                    <a:pt x="14" y="48"/>
                  </a:cubicBezTo>
                  <a:cubicBezTo>
                    <a:pt x="23" y="37"/>
                    <a:pt x="35" y="27"/>
                    <a:pt x="48" y="20"/>
                  </a:cubicBezTo>
                  <a:cubicBezTo>
                    <a:pt x="56" y="17"/>
                    <a:pt x="58" y="10"/>
                    <a:pt x="56" y="0"/>
                  </a:cubicBezTo>
                  <a:cubicBezTo>
                    <a:pt x="60" y="1"/>
                    <a:pt x="62" y="3"/>
                    <a:pt x="62" y="7"/>
                  </a:cubicBezTo>
                  <a:cubicBezTo>
                    <a:pt x="62" y="15"/>
                    <a:pt x="62" y="22"/>
                    <a:pt x="62" y="29"/>
                  </a:cubicBezTo>
                  <a:close/>
                </a:path>
              </a:pathLst>
            </a:custGeom>
            <a:solidFill>
              <a:srgbClr val="D59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0" name="Freeform 169"/>
            <p:cNvSpPr/>
            <p:nvPr/>
          </p:nvSpPr>
          <p:spPr bwMode="auto">
            <a:xfrm>
              <a:off x="6251" y="3901"/>
              <a:ext cx="111" cy="69"/>
            </a:xfrm>
            <a:custGeom>
              <a:avLst/>
              <a:gdLst>
                <a:gd name="T0" fmla="*/ 28 w 74"/>
                <a:gd name="T1" fmla="*/ 26 h 46"/>
                <a:gd name="T2" fmla="*/ 12 w 74"/>
                <a:gd name="T3" fmla="*/ 13 h 46"/>
                <a:gd name="T4" fmla="*/ 5 w 74"/>
                <a:gd name="T5" fmla="*/ 8 h 46"/>
                <a:gd name="T6" fmla="*/ 1 w 74"/>
                <a:gd name="T7" fmla="*/ 3 h 46"/>
                <a:gd name="T8" fmla="*/ 7 w 74"/>
                <a:gd name="T9" fmla="*/ 1 h 46"/>
                <a:gd name="T10" fmla="*/ 9 w 74"/>
                <a:gd name="T11" fmla="*/ 1 h 46"/>
                <a:gd name="T12" fmla="*/ 10 w 74"/>
                <a:gd name="T13" fmla="*/ 0 h 46"/>
                <a:gd name="T14" fmla="*/ 13 w 74"/>
                <a:gd name="T15" fmla="*/ 0 h 46"/>
                <a:gd name="T16" fmla="*/ 34 w 74"/>
                <a:gd name="T17" fmla="*/ 13 h 46"/>
                <a:gd name="T18" fmla="*/ 35 w 74"/>
                <a:gd name="T19" fmla="*/ 15 h 46"/>
                <a:gd name="T20" fmla="*/ 36 w 74"/>
                <a:gd name="T21" fmla="*/ 16 h 46"/>
                <a:gd name="T22" fmla="*/ 38 w 74"/>
                <a:gd name="T23" fmla="*/ 18 h 46"/>
                <a:gd name="T24" fmla="*/ 39 w 74"/>
                <a:gd name="T25" fmla="*/ 19 h 46"/>
                <a:gd name="T26" fmla="*/ 68 w 74"/>
                <a:gd name="T27" fmla="*/ 33 h 46"/>
                <a:gd name="T28" fmla="*/ 74 w 74"/>
                <a:gd name="T29" fmla="*/ 39 h 46"/>
                <a:gd name="T30" fmla="*/ 63 w 74"/>
                <a:gd name="T31" fmla="*/ 43 h 46"/>
                <a:gd name="T32" fmla="*/ 55 w 74"/>
                <a:gd name="T33" fmla="*/ 41 h 46"/>
                <a:gd name="T34" fmla="*/ 53 w 74"/>
                <a:gd name="T35" fmla="*/ 41 h 46"/>
                <a:gd name="T36" fmla="*/ 36 w 74"/>
                <a:gd name="T37" fmla="*/ 32 h 46"/>
                <a:gd name="T38" fmla="*/ 34 w 74"/>
                <a:gd name="T39" fmla="*/ 31 h 46"/>
                <a:gd name="T40" fmla="*/ 28 w 74"/>
                <a:gd name="T41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46">
                  <a:moveTo>
                    <a:pt x="28" y="26"/>
                  </a:moveTo>
                  <a:cubicBezTo>
                    <a:pt x="24" y="20"/>
                    <a:pt x="18" y="17"/>
                    <a:pt x="12" y="13"/>
                  </a:cubicBezTo>
                  <a:cubicBezTo>
                    <a:pt x="10" y="11"/>
                    <a:pt x="7" y="10"/>
                    <a:pt x="5" y="8"/>
                  </a:cubicBezTo>
                  <a:cubicBezTo>
                    <a:pt x="3" y="7"/>
                    <a:pt x="0" y="6"/>
                    <a:pt x="1" y="3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10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21" y="2"/>
                    <a:pt x="27" y="9"/>
                    <a:pt x="34" y="13"/>
                  </a:cubicBezTo>
                  <a:cubicBezTo>
                    <a:pt x="34" y="14"/>
                    <a:pt x="35" y="14"/>
                    <a:pt x="35" y="15"/>
                  </a:cubicBezTo>
                  <a:cubicBezTo>
                    <a:pt x="36" y="15"/>
                    <a:pt x="36" y="16"/>
                    <a:pt x="36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50" y="22"/>
                    <a:pt x="58" y="29"/>
                    <a:pt x="68" y="33"/>
                  </a:cubicBezTo>
                  <a:cubicBezTo>
                    <a:pt x="71" y="34"/>
                    <a:pt x="74" y="35"/>
                    <a:pt x="74" y="39"/>
                  </a:cubicBezTo>
                  <a:cubicBezTo>
                    <a:pt x="73" y="46"/>
                    <a:pt x="68" y="44"/>
                    <a:pt x="63" y="43"/>
                  </a:cubicBezTo>
                  <a:cubicBezTo>
                    <a:pt x="60" y="43"/>
                    <a:pt x="58" y="42"/>
                    <a:pt x="55" y="41"/>
                  </a:cubicBezTo>
                  <a:cubicBezTo>
                    <a:pt x="54" y="42"/>
                    <a:pt x="54" y="42"/>
                    <a:pt x="53" y="41"/>
                  </a:cubicBezTo>
                  <a:cubicBezTo>
                    <a:pt x="48" y="37"/>
                    <a:pt x="42" y="34"/>
                    <a:pt x="36" y="32"/>
                  </a:cubicBezTo>
                  <a:cubicBezTo>
                    <a:pt x="35" y="32"/>
                    <a:pt x="34" y="32"/>
                    <a:pt x="34" y="31"/>
                  </a:cubicBezTo>
                  <a:cubicBezTo>
                    <a:pt x="32" y="29"/>
                    <a:pt x="30" y="28"/>
                    <a:pt x="28" y="26"/>
                  </a:cubicBezTo>
                  <a:close/>
                </a:path>
              </a:pathLst>
            </a:custGeom>
            <a:solidFill>
              <a:srgbClr val="CC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1" name="Freeform 170"/>
            <p:cNvSpPr/>
            <p:nvPr/>
          </p:nvSpPr>
          <p:spPr bwMode="auto">
            <a:xfrm>
              <a:off x="5935" y="3640"/>
              <a:ext cx="69" cy="90"/>
            </a:xfrm>
            <a:custGeom>
              <a:avLst/>
              <a:gdLst>
                <a:gd name="T0" fmla="*/ 8 w 46"/>
                <a:gd name="T1" fmla="*/ 0 h 60"/>
                <a:gd name="T2" fmla="*/ 36 w 46"/>
                <a:gd name="T3" fmla="*/ 41 h 60"/>
                <a:gd name="T4" fmla="*/ 42 w 46"/>
                <a:gd name="T5" fmla="*/ 47 h 60"/>
                <a:gd name="T6" fmla="*/ 45 w 46"/>
                <a:gd name="T7" fmla="*/ 53 h 60"/>
                <a:gd name="T8" fmla="*/ 40 w 46"/>
                <a:gd name="T9" fmla="*/ 58 h 60"/>
                <a:gd name="T10" fmla="*/ 38 w 46"/>
                <a:gd name="T11" fmla="*/ 60 h 60"/>
                <a:gd name="T12" fmla="*/ 22 w 46"/>
                <a:gd name="T13" fmla="*/ 47 h 60"/>
                <a:gd name="T14" fmla="*/ 16 w 46"/>
                <a:gd name="T15" fmla="*/ 30 h 60"/>
                <a:gd name="T16" fmla="*/ 4 w 46"/>
                <a:gd name="T17" fmla="*/ 14 h 60"/>
                <a:gd name="T18" fmla="*/ 3 w 46"/>
                <a:gd name="T19" fmla="*/ 4 h 60"/>
                <a:gd name="T20" fmla="*/ 8 w 46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0">
                  <a:moveTo>
                    <a:pt x="8" y="0"/>
                  </a:moveTo>
                  <a:cubicBezTo>
                    <a:pt x="19" y="13"/>
                    <a:pt x="29" y="26"/>
                    <a:pt x="36" y="41"/>
                  </a:cubicBezTo>
                  <a:cubicBezTo>
                    <a:pt x="38" y="43"/>
                    <a:pt x="40" y="45"/>
                    <a:pt x="42" y="47"/>
                  </a:cubicBezTo>
                  <a:cubicBezTo>
                    <a:pt x="43" y="49"/>
                    <a:pt x="45" y="51"/>
                    <a:pt x="45" y="53"/>
                  </a:cubicBezTo>
                  <a:cubicBezTo>
                    <a:pt x="45" y="56"/>
                    <a:pt x="46" y="60"/>
                    <a:pt x="40" y="58"/>
                  </a:cubicBezTo>
                  <a:cubicBezTo>
                    <a:pt x="39" y="57"/>
                    <a:pt x="38" y="58"/>
                    <a:pt x="38" y="60"/>
                  </a:cubicBezTo>
                  <a:cubicBezTo>
                    <a:pt x="29" y="60"/>
                    <a:pt x="26" y="53"/>
                    <a:pt x="22" y="47"/>
                  </a:cubicBezTo>
                  <a:cubicBezTo>
                    <a:pt x="23" y="40"/>
                    <a:pt x="20" y="35"/>
                    <a:pt x="16" y="30"/>
                  </a:cubicBezTo>
                  <a:cubicBezTo>
                    <a:pt x="11" y="25"/>
                    <a:pt x="7" y="19"/>
                    <a:pt x="4" y="14"/>
                  </a:cubicBezTo>
                  <a:cubicBezTo>
                    <a:pt x="1" y="11"/>
                    <a:pt x="0" y="8"/>
                    <a:pt x="3" y="4"/>
                  </a:cubicBezTo>
                  <a:cubicBezTo>
                    <a:pt x="5" y="2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2" name="Freeform 171"/>
            <p:cNvSpPr/>
            <p:nvPr/>
          </p:nvSpPr>
          <p:spPr bwMode="auto">
            <a:xfrm>
              <a:off x="6770" y="486"/>
              <a:ext cx="98" cy="33"/>
            </a:xfrm>
            <a:custGeom>
              <a:avLst/>
              <a:gdLst>
                <a:gd name="T0" fmla="*/ 57 w 65"/>
                <a:gd name="T1" fmla="*/ 8 h 22"/>
                <a:gd name="T2" fmla="*/ 57 w 65"/>
                <a:gd name="T3" fmla="*/ 10 h 22"/>
                <a:gd name="T4" fmla="*/ 61 w 65"/>
                <a:gd name="T5" fmla="*/ 12 h 22"/>
                <a:gd name="T6" fmla="*/ 61 w 65"/>
                <a:gd name="T7" fmla="*/ 12 h 22"/>
                <a:gd name="T8" fmla="*/ 57 w 65"/>
                <a:gd name="T9" fmla="*/ 20 h 22"/>
                <a:gd name="T10" fmla="*/ 37 w 65"/>
                <a:gd name="T11" fmla="*/ 20 h 22"/>
                <a:gd name="T12" fmla="*/ 21 w 65"/>
                <a:gd name="T13" fmla="*/ 21 h 22"/>
                <a:gd name="T14" fmla="*/ 8 w 65"/>
                <a:gd name="T15" fmla="*/ 21 h 22"/>
                <a:gd name="T16" fmla="*/ 2 w 65"/>
                <a:gd name="T17" fmla="*/ 11 h 22"/>
                <a:gd name="T18" fmla="*/ 7 w 65"/>
                <a:gd name="T19" fmla="*/ 7 h 22"/>
                <a:gd name="T20" fmla="*/ 9 w 65"/>
                <a:gd name="T21" fmla="*/ 7 h 22"/>
                <a:gd name="T22" fmla="*/ 13 w 65"/>
                <a:gd name="T23" fmla="*/ 5 h 22"/>
                <a:gd name="T24" fmla="*/ 49 w 65"/>
                <a:gd name="T25" fmla="*/ 6 h 22"/>
                <a:gd name="T26" fmla="*/ 55 w 65"/>
                <a:gd name="T27" fmla="*/ 8 h 22"/>
                <a:gd name="T28" fmla="*/ 57 w 65"/>
                <a:gd name="T2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22">
                  <a:moveTo>
                    <a:pt x="57" y="8"/>
                  </a:moveTo>
                  <a:cubicBezTo>
                    <a:pt x="57" y="9"/>
                    <a:pt x="57" y="9"/>
                    <a:pt x="57" y="10"/>
                  </a:cubicBezTo>
                  <a:cubicBezTo>
                    <a:pt x="58" y="12"/>
                    <a:pt x="60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5" y="18"/>
                    <a:pt x="60" y="19"/>
                    <a:pt x="57" y="20"/>
                  </a:cubicBezTo>
                  <a:cubicBezTo>
                    <a:pt x="50" y="21"/>
                    <a:pt x="43" y="21"/>
                    <a:pt x="37" y="20"/>
                  </a:cubicBezTo>
                  <a:cubicBezTo>
                    <a:pt x="32" y="18"/>
                    <a:pt x="26" y="21"/>
                    <a:pt x="21" y="21"/>
                  </a:cubicBezTo>
                  <a:cubicBezTo>
                    <a:pt x="17" y="22"/>
                    <a:pt x="12" y="22"/>
                    <a:pt x="8" y="21"/>
                  </a:cubicBezTo>
                  <a:cubicBezTo>
                    <a:pt x="3" y="19"/>
                    <a:pt x="0" y="16"/>
                    <a:pt x="2" y="11"/>
                  </a:cubicBezTo>
                  <a:cubicBezTo>
                    <a:pt x="3" y="8"/>
                    <a:pt x="4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6"/>
                    <a:pt x="12" y="6"/>
                    <a:pt x="13" y="5"/>
                  </a:cubicBezTo>
                  <a:cubicBezTo>
                    <a:pt x="25" y="1"/>
                    <a:pt x="37" y="0"/>
                    <a:pt x="49" y="6"/>
                  </a:cubicBezTo>
                  <a:cubicBezTo>
                    <a:pt x="51" y="7"/>
                    <a:pt x="53" y="7"/>
                    <a:pt x="55" y="8"/>
                  </a:cubicBezTo>
                  <a:cubicBezTo>
                    <a:pt x="56" y="7"/>
                    <a:pt x="56" y="8"/>
                    <a:pt x="57" y="8"/>
                  </a:cubicBezTo>
                  <a:close/>
                </a:path>
              </a:pathLst>
            </a:custGeom>
            <a:solidFill>
              <a:srgbClr val="FCF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3" name="Freeform 172"/>
            <p:cNvSpPr/>
            <p:nvPr/>
          </p:nvSpPr>
          <p:spPr bwMode="auto">
            <a:xfrm>
              <a:off x="6815" y="4267"/>
              <a:ext cx="59" cy="55"/>
            </a:xfrm>
            <a:custGeom>
              <a:avLst/>
              <a:gdLst>
                <a:gd name="T0" fmla="*/ 13 w 39"/>
                <a:gd name="T1" fmla="*/ 7 h 37"/>
                <a:gd name="T2" fmla="*/ 27 w 39"/>
                <a:gd name="T3" fmla="*/ 13 h 37"/>
                <a:gd name="T4" fmla="*/ 35 w 39"/>
                <a:gd name="T5" fmla="*/ 30 h 37"/>
                <a:gd name="T6" fmla="*/ 30 w 39"/>
                <a:gd name="T7" fmla="*/ 37 h 37"/>
                <a:gd name="T8" fmla="*/ 13 w 39"/>
                <a:gd name="T9" fmla="*/ 37 h 37"/>
                <a:gd name="T10" fmla="*/ 5 w 39"/>
                <a:gd name="T11" fmla="*/ 20 h 37"/>
                <a:gd name="T12" fmla="*/ 2 w 39"/>
                <a:gd name="T13" fmla="*/ 10 h 37"/>
                <a:gd name="T14" fmla="*/ 3 w 39"/>
                <a:gd name="T15" fmla="*/ 1 h 37"/>
                <a:gd name="T16" fmla="*/ 13 w 39"/>
                <a:gd name="T17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7">
                  <a:moveTo>
                    <a:pt x="13" y="7"/>
                  </a:moveTo>
                  <a:cubicBezTo>
                    <a:pt x="17" y="10"/>
                    <a:pt x="22" y="12"/>
                    <a:pt x="27" y="13"/>
                  </a:cubicBezTo>
                  <a:cubicBezTo>
                    <a:pt x="30" y="18"/>
                    <a:pt x="33" y="24"/>
                    <a:pt x="35" y="30"/>
                  </a:cubicBezTo>
                  <a:cubicBezTo>
                    <a:pt x="39" y="36"/>
                    <a:pt x="38" y="37"/>
                    <a:pt x="30" y="37"/>
                  </a:cubicBezTo>
                  <a:cubicBezTo>
                    <a:pt x="25" y="37"/>
                    <a:pt x="19" y="37"/>
                    <a:pt x="13" y="37"/>
                  </a:cubicBezTo>
                  <a:cubicBezTo>
                    <a:pt x="7" y="33"/>
                    <a:pt x="5" y="27"/>
                    <a:pt x="5" y="20"/>
                  </a:cubicBezTo>
                  <a:cubicBezTo>
                    <a:pt x="5" y="16"/>
                    <a:pt x="4" y="13"/>
                    <a:pt x="2" y="10"/>
                  </a:cubicBezTo>
                  <a:cubicBezTo>
                    <a:pt x="1" y="7"/>
                    <a:pt x="0" y="4"/>
                    <a:pt x="3" y="1"/>
                  </a:cubicBezTo>
                  <a:cubicBezTo>
                    <a:pt x="8" y="0"/>
                    <a:pt x="11" y="1"/>
                    <a:pt x="13" y="7"/>
                  </a:cubicBezTo>
                  <a:close/>
                </a:path>
              </a:pathLst>
            </a:custGeom>
            <a:solidFill>
              <a:srgbClr val="C3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4" name="Freeform 173"/>
            <p:cNvSpPr/>
            <p:nvPr/>
          </p:nvSpPr>
          <p:spPr bwMode="auto">
            <a:xfrm>
              <a:off x="6590" y="12"/>
              <a:ext cx="185" cy="27"/>
            </a:xfrm>
            <a:custGeom>
              <a:avLst/>
              <a:gdLst>
                <a:gd name="T0" fmla="*/ 6 w 123"/>
                <a:gd name="T1" fmla="*/ 13 h 18"/>
                <a:gd name="T2" fmla="*/ 0 w 123"/>
                <a:gd name="T3" fmla="*/ 13 h 18"/>
                <a:gd name="T4" fmla="*/ 2 w 123"/>
                <a:gd name="T5" fmla="*/ 10 h 18"/>
                <a:gd name="T6" fmla="*/ 12 w 123"/>
                <a:gd name="T7" fmla="*/ 2 h 18"/>
                <a:gd name="T8" fmla="*/ 35 w 123"/>
                <a:gd name="T9" fmla="*/ 5 h 18"/>
                <a:gd name="T10" fmla="*/ 55 w 123"/>
                <a:gd name="T11" fmla="*/ 4 h 18"/>
                <a:gd name="T12" fmla="*/ 116 w 123"/>
                <a:gd name="T13" fmla="*/ 6 h 18"/>
                <a:gd name="T14" fmla="*/ 123 w 123"/>
                <a:gd name="T15" fmla="*/ 9 h 18"/>
                <a:gd name="T16" fmla="*/ 106 w 123"/>
                <a:gd name="T17" fmla="*/ 11 h 18"/>
                <a:gd name="T18" fmla="*/ 57 w 123"/>
                <a:gd name="T19" fmla="*/ 15 h 18"/>
                <a:gd name="T20" fmla="*/ 29 w 123"/>
                <a:gd name="T21" fmla="*/ 13 h 18"/>
                <a:gd name="T22" fmla="*/ 6 w 123"/>
                <a:gd name="T2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8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4" y="3"/>
                    <a:pt x="4" y="2"/>
                    <a:pt x="12" y="2"/>
                  </a:cubicBezTo>
                  <a:cubicBezTo>
                    <a:pt x="19" y="3"/>
                    <a:pt x="27" y="4"/>
                    <a:pt x="35" y="5"/>
                  </a:cubicBezTo>
                  <a:cubicBezTo>
                    <a:pt x="42" y="6"/>
                    <a:pt x="48" y="6"/>
                    <a:pt x="55" y="4"/>
                  </a:cubicBezTo>
                  <a:cubicBezTo>
                    <a:pt x="76" y="0"/>
                    <a:pt x="96" y="3"/>
                    <a:pt x="116" y="6"/>
                  </a:cubicBezTo>
                  <a:cubicBezTo>
                    <a:pt x="119" y="7"/>
                    <a:pt x="121" y="7"/>
                    <a:pt x="123" y="9"/>
                  </a:cubicBezTo>
                  <a:cubicBezTo>
                    <a:pt x="118" y="15"/>
                    <a:pt x="112" y="12"/>
                    <a:pt x="106" y="11"/>
                  </a:cubicBezTo>
                  <a:cubicBezTo>
                    <a:pt x="89" y="10"/>
                    <a:pt x="73" y="10"/>
                    <a:pt x="57" y="15"/>
                  </a:cubicBezTo>
                  <a:cubicBezTo>
                    <a:pt x="47" y="18"/>
                    <a:pt x="38" y="15"/>
                    <a:pt x="29" y="13"/>
                  </a:cubicBezTo>
                  <a:cubicBezTo>
                    <a:pt x="21" y="12"/>
                    <a:pt x="14" y="10"/>
                    <a:pt x="6" y="13"/>
                  </a:cubicBezTo>
                  <a:close/>
                </a:path>
              </a:pathLst>
            </a:custGeom>
            <a:solidFill>
              <a:srgbClr val="E3B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5" name="Freeform 174"/>
            <p:cNvSpPr/>
            <p:nvPr/>
          </p:nvSpPr>
          <p:spPr bwMode="auto">
            <a:xfrm>
              <a:off x="7021" y="1590"/>
              <a:ext cx="145" cy="64"/>
            </a:xfrm>
            <a:custGeom>
              <a:avLst/>
              <a:gdLst>
                <a:gd name="T0" fmla="*/ 95 w 97"/>
                <a:gd name="T1" fmla="*/ 0 h 43"/>
                <a:gd name="T2" fmla="*/ 95 w 97"/>
                <a:gd name="T3" fmla="*/ 7 h 43"/>
                <a:gd name="T4" fmla="*/ 67 w 97"/>
                <a:gd name="T5" fmla="*/ 31 h 43"/>
                <a:gd name="T6" fmla="*/ 12 w 97"/>
                <a:gd name="T7" fmla="*/ 40 h 43"/>
                <a:gd name="T8" fmla="*/ 3 w 97"/>
                <a:gd name="T9" fmla="*/ 42 h 43"/>
                <a:gd name="T10" fmla="*/ 1 w 97"/>
                <a:gd name="T11" fmla="*/ 43 h 43"/>
                <a:gd name="T12" fmla="*/ 0 w 97"/>
                <a:gd name="T13" fmla="*/ 40 h 43"/>
                <a:gd name="T14" fmla="*/ 1 w 97"/>
                <a:gd name="T15" fmla="*/ 39 h 43"/>
                <a:gd name="T16" fmla="*/ 19 w 97"/>
                <a:gd name="T17" fmla="*/ 38 h 43"/>
                <a:gd name="T18" fmla="*/ 36 w 97"/>
                <a:gd name="T19" fmla="*/ 35 h 43"/>
                <a:gd name="T20" fmla="*/ 36 w 97"/>
                <a:gd name="T21" fmla="*/ 35 h 43"/>
                <a:gd name="T22" fmla="*/ 42 w 97"/>
                <a:gd name="T23" fmla="*/ 33 h 43"/>
                <a:gd name="T24" fmla="*/ 92 w 97"/>
                <a:gd name="T25" fmla="*/ 2 h 43"/>
                <a:gd name="T26" fmla="*/ 95 w 97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3">
                  <a:moveTo>
                    <a:pt x="95" y="0"/>
                  </a:moveTo>
                  <a:cubicBezTo>
                    <a:pt x="97" y="2"/>
                    <a:pt x="96" y="5"/>
                    <a:pt x="95" y="7"/>
                  </a:cubicBezTo>
                  <a:cubicBezTo>
                    <a:pt x="89" y="19"/>
                    <a:pt x="79" y="27"/>
                    <a:pt x="67" y="31"/>
                  </a:cubicBezTo>
                  <a:cubicBezTo>
                    <a:pt x="49" y="37"/>
                    <a:pt x="31" y="41"/>
                    <a:pt x="12" y="40"/>
                  </a:cubicBezTo>
                  <a:cubicBezTo>
                    <a:pt x="9" y="40"/>
                    <a:pt x="6" y="40"/>
                    <a:pt x="3" y="42"/>
                  </a:cubicBezTo>
                  <a:cubicBezTo>
                    <a:pt x="2" y="43"/>
                    <a:pt x="2" y="43"/>
                    <a:pt x="1" y="43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0" y="40"/>
                    <a:pt x="0" y="39"/>
                    <a:pt x="1" y="39"/>
                  </a:cubicBezTo>
                  <a:cubicBezTo>
                    <a:pt x="7" y="35"/>
                    <a:pt x="13" y="37"/>
                    <a:pt x="19" y="38"/>
                  </a:cubicBezTo>
                  <a:cubicBezTo>
                    <a:pt x="23" y="32"/>
                    <a:pt x="30" y="38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3"/>
                    <a:pt x="40" y="34"/>
                    <a:pt x="42" y="33"/>
                  </a:cubicBezTo>
                  <a:cubicBezTo>
                    <a:pt x="61" y="27"/>
                    <a:pt x="77" y="15"/>
                    <a:pt x="92" y="2"/>
                  </a:cubicBezTo>
                  <a:cubicBezTo>
                    <a:pt x="92" y="1"/>
                    <a:pt x="94" y="1"/>
                    <a:pt x="95" y="0"/>
                  </a:cubicBezTo>
                  <a:close/>
                </a:path>
              </a:pathLst>
            </a:custGeom>
            <a:solidFill>
              <a:srgbClr val="A5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6" name="Freeform 175"/>
            <p:cNvSpPr/>
            <p:nvPr/>
          </p:nvSpPr>
          <p:spPr bwMode="auto">
            <a:xfrm>
              <a:off x="5890" y="3328"/>
              <a:ext cx="73" cy="246"/>
            </a:xfrm>
            <a:custGeom>
              <a:avLst/>
              <a:gdLst>
                <a:gd name="T0" fmla="*/ 49 w 49"/>
                <a:gd name="T1" fmla="*/ 1 h 164"/>
                <a:gd name="T2" fmla="*/ 35 w 49"/>
                <a:gd name="T3" fmla="*/ 32 h 164"/>
                <a:gd name="T4" fmla="*/ 31 w 49"/>
                <a:gd name="T5" fmla="*/ 43 h 164"/>
                <a:gd name="T6" fmla="*/ 22 w 49"/>
                <a:gd name="T7" fmla="*/ 92 h 164"/>
                <a:gd name="T8" fmla="*/ 11 w 49"/>
                <a:gd name="T9" fmla="*/ 134 h 164"/>
                <a:gd name="T10" fmla="*/ 12 w 49"/>
                <a:gd name="T11" fmla="*/ 164 h 164"/>
                <a:gd name="T12" fmla="*/ 6 w 49"/>
                <a:gd name="T13" fmla="*/ 156 h 164"/>
                <a:gd name="T14" fmla="*/ 10 w 49"/>
                <a:gd name="T15" fmla="*/ 107 h 164"/>
                <a:gd name="T16" fmla="*/ 27 w 49"/>
                <a:gd name="T17" fmla="*/ 38 h 164"/>
                <a:gd name="T18" fmla="*/ 45 w 49"/>
                <a:gd name="T19" fmla="*/ 2 h 164"/>
                <a:gd name="T20" fmla="*/ 44 w 49"/>
                <a:gd name="T21" fmla="*/ 3 h 164"/>
                <a:gd name="T22" fmla="*/ 46 w 49"/>
                <a:gd name="T23" fmla="*/ 0 h 164"/>
                <a:gd name="T24" fmla="*/ 46 w 49"/>
                <a:gd name="T25" fmla="*/ 0 h 164"/>
                <a:gd name="T26" fmla="*/ 49 w 49"/>
                <a:gd name="T27" fmla="*/ 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164">
                  <a:moveTo>
                    <a:pt x="49" y="1"/>
                  </a:moveTo>
                  <a:cubicBezTo>
                    <a:pt x="43" y="11"/>
                    <a:pt x="42" y="23"/>
                    <a:pt x="35" y="32"/>
                  </a:cubicBezTo>
                  <a:cubicBezTo>
                    <a:pt x="33" y="35"/>
                    <a:pt x="32" y="39"/>
                    <a:pt x="31" y="43"/>
                  </a:cubicBezTo>
                  <a:cubicBezTo>
                    <a:pt x="30" y="60"/>
                    <a:pt x="26" y="76"/>
                    <a:pt x="22" y="92"/>
                  </a:cubicBezTo>
                  <a:cubicBezTo>
                    <a:pt x="18" y="106"/>
                    <a:pt x="13" y="120"/>
                    <a:pt x="11" y="134"/>
                  </a:cubicBezTo>
                  <a:cubicBezTo>
                    <a:pt x="10" y="144"/>
                    <a:pt x="9" y="154"/>
                    <a:pt x="12" y="164"/>
                  </a:cubicBezTo>
                  <a:cubicBezTo>
                    <a:pt x="9" y="162"/>
                    <a:pt x="8" y="159"/>
                    <a:pt x="6" y="156"/>
                  </a:cubicBezTo>
                  <a:cubicBezTo>
                    <a:pt x="0" y="139"/>
                    <a:pt x="5" y="123"/>
                    <a:pt x="10" y="107"/>
                  </a:cubicBezTo>
                  <a:cubicBezTo>
                    <a:pt x="16" y="84"/>
                    <a:pt x="21" y="61"/>
                    <a:pt x="27" y="38"/>
                  </a:cubicBezTo>
                  <a:cubicBezTo>
                    <a:pt x="30" y="25"/>
                    <a:pt x="33" y="12"/>
                    <a:pt x="45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2"/>
                    <a:pt x="46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0"/>
                    <a:pt x="49" y="1"/>
                  </a:cubicBezTo>
                  <a:close/>
                </a:path>
              </a:pathLst>
            </a:custGeom>
            <a:solidFill>
              <a:srgbClr val="EDA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7" name="Freeform 176"/>
            <p:cNvSpPr/>
            <p:nvPr/>
          </p:nvSpPr>
          <p:spPr bwMode="auto">
            <a:xfrm>
              <a:off x="5606" y="832"/>
              <a:ext cx="86" cy="102"/>
            </a:xfrm>
            <a:custGeom>
              <a:avLst/>
              <a:gdLst>
                <a:gd name="T0" fmla="*/ 3 w 57"/>
                <a:gd name="T1" fmla="*/ 53 h 68"/>
                <a:gd name="T2" fmla="*/ 24 w 57"/>
                <a:gd name="T3" fmla="*/ 21 h 68"/>
                <a:gd name="T4" fmla="*/ 38 w 57"/>
                <a:gd name="T5" fmla="*/ 6 h 68"/>
                <a:gd name="T6" fmla="*/ 38 w 57"/>
                <a:gd name="T7" fmla="*/ 6 h 68"/>
                <a:gd name="T8" fmla="*/ 53 w 57"/>
                <a:gd name="T9" fmla="*/ 4 h 68"/>
                <a:gd name="T10" fmla="*/ 47 w 57"/>
                <a:gd name="T11" fmla="*/ 16 h 68"/>
                <a:gd name="T12" fmla="*/ 46 w 57"/>
                <a:gd name="T13" fmla="*/ 18 h 68"/>
                <a:gd name="T14" fmla="*/ 42 w 57"/>
                <a:gd name="T15" fmla="*/ 24 h 68"/>
                <a:gd name="T16" fmla="*/ 13 w 57"/>
                <a:gd name="T17" fmla="*/ 59 h 68"/>
                <a:gd name="T18" fmla="*/ 0 w 57"/>
                <a:gd name="T19" fmla="*/ 64 h 68"/>
                <a:gd name="T20" fmla="*/ 1 w 57"/>
                <a:gd name="T21" fmla="*/ 61 h 68"/>
                <a:gd name="T22" fmla="*/ 3 w 57"/>
                <a:gd name="T23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8">
                  <a:moveTo>
                    <a:pt x="3" y="53"/>
                  </a:moveTo>
                  <a:cubicBezTo>
                    <a:pt x="7" y="41"/>
                    <a:pt x="15" y="31"/>
                    <a:pt x="24" y="21"/>
                  </a:cubicBezTo>
                  <a:cubicBezTo>
                    <a:pt x="28" y="15"/>
                    <a:pt x="35" y="12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3" y="4"/>
                    <a:pt x="49" y="0"/>
                    <a:pt x="53" y="4"/>
                  </a:cubicBezTo>
                  <a:cubicBezTo>
                    <a:pt x="57" y="9"/>
                    <a:pt x="49" y="12"/>
                    <a:pt x="47" y="16"/>
                  </a:cubicBezTo>
                  <a:cubicBezTo>
                    <a:pt x="47" y="17"/>
                    <a:pt x="47" y="18"/>
                    <a:pt x="46" y="18"/>
                  </a:cubicBezTo>
                  <a:cubicBezTo>
                    <a:pt x="45" y="20"/>
                    <a:pt x="45" y="23"/>
                    <a:pt x="42" y="24"/>
                  </a:cubicBezTo>
                  <a:cubicBezTo>
                    <a:pt x="27" y="31"/>
                    <a:pt x="22" y="47"/>
                    <a:pt x="13" y="59"/>
                  </a:cubicBezTo>
                  <a:cubicBezTo>
                    <a:pt x="10" y="67"/>
                    <a:pt x="7" y="68"/>
                    <a:pt x="0" y="64"/>
                  </a:cubicBezTo>
                  <a:cubicBezTo>
                    <a:pt x="0" y="63"/>
                    <a:pt x="0" y="62"/>
                    <a:pt x="1" y="61"/>
                  </a:cubicBezTo>
                  <a:cubicBezTo>
                    <a:pt x="2" y="59"/>
                    <a:pt x="2" y="56"/>
                    <a:pt x="3" y="53"/>
                  </a:cubicBezTo>
                  <a:close/>
                </a:path>
              </a:pathLst>
            </a:custGeom>
            <a:solidFill>
              <a:srgbClr val="FD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8" name="Freeform 177"/>
            <p:cNvSpPr/>
            <p:nvPr/>
          </p:nvSpPr>
          <p:spPr bwMode="auto">
            <a:xfrm>
              <a:off x="7396" y="4232"/>
              <a:ext cx="48" cy="90"/>
            </a:xfrm>
            <a:custGeom>
              <a:avLst/>
              <a:gdLst>
                <a:gd name="T0" fmla="*/ 6 w 32"/>
                <a:gd name="T1" fmla="*/ 4 h 60"/>
                <a:gd name="T2" fmla="*/ 7 w 32"/>
                <a:gd name="T3" fmla="*/ 6 h 60"/>
                <a:gd name="T4" fmla="*/ 8 w 32"/>
                <a:gd name="T5" fmla="*/ 8 h 60"/>
                <a:gd name="T6" fmla="*/ 29 w 32"/>
                <a:gd name="T7" fmla="*/ 50 h 60"/>
                <a:gd name="T8" fmla="*/ 32 w 32"/>
                <a:gd name="T9" fmla="*/ 60 h 60"/>
                <a:gd name="T10" fmla="*/ 10 w 32"/>
                <a:gd name="T11" fmla="*/ 60 h 60"/>
                <a:gd name="T12" fmla="*/ 9 w 32"/>
                <a:gd name="T13" fmla="*/ 60 h 60"/>
                <a:gd name="T14" fmla="*/ 8 w 32"/>
                <a:gd name="T15" fmla="*/ 58 h 60"/>
                <a:gd name="T16" fmla="*/ 7 w 32"/>
                <a:gd name="T17" fmla="*/ 53 h 60"/>
                <a:gd name="T18" fmla="*/ 8 w 32"/>
                <a:gd name="T19" fmla="*/ 50 h 60"/>
                <a:gd name="T20" fmla="*/ 1 w 32"/>
                <a:gd name="T21" fmla="*/ 12 h 60"/>
                <a:gd name="T22" fmla="*/ 0 w 32"/>
                <a:gd name="T23" fmla="*/ 7 h 60"/>
                <a:gd name="T24" fmla="*/ 1 w 32"/>
                <a:gd name="T25" fmla="*/ 2 h 60"/>
                <a:gd name="T26" fmla="*/ 4 w 32"/>
                <a:gd name="T27" fmla="*/ 1 h 60"/>
                <a:gd name="T28" fmla="*/ 5 w 32"/>
                <a:gd name="T29" fmla="*/ 2 h 60"/>
                <a:gd name="T30" fmla="*/ 6 w 32"/>
                <a:gd name="T31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60">
                  <a:moveTo>
                    <a:pt x="6" y="4"/>
                  </a:move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15" y="22"/>
                    <a:pt x="22" y="36"/>
                    <a:pt x="29" y="50"/>
                  </a:cubicBezTo>
                  <a:cubicBezTo>
                    <a:pt x="29" y="53"/>
                    <a:pt x="32" y="55"/>
                    <a:pt x="32" y="60"/>
                  </a:cubicBezTo>
                  <a:cubicBezTo>
                    <a:pt x="25" y="60"/>
                    <a:pt x="17" y="60"/>
                    <a:pt x="10" y="60"/>
                  </a:cubicBezTo>
                  <a:cubicBezTo>
                    <a:pt x="10" y="60"/>
                    <a:pt x="10" y="60"/>
                    <a:pt x="9" y="60"/>
                  </a:cubicBezTo>
                  <a:cubicBezTo>
                    <a:pt x="8" y="59"/>
                    <a:pt x="8" y="59"/>
                    <a:pt x="8" y="58"/>
                  </a:cubicBezTo>
                  <a:cubicBezTo>
                    <a:pt x="7" y="56"/>
                    <a:pt x="6" y="55"/>
                    <a:pt x="7" y="53"/>
                  </a:cubicBezTo>
                  <a:cubicBezTo>
                    <a:pt x="7" y="52"/>
                    <a:pt x="7" y="51"/>
                    <a:pt x="8" y="50"/>
                  </a:cubicBezTo>
                  <a:cubicBezTo>
                    <a:pt x="9" y="37"/>
                    <a:pt x="4" y="25"/>
                    <a:pt x="1" y="12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C6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9" name="Freeform 178"/>
            <p:cNvSpPr/>
            <p:nvPr/>
          </p:nvSpPr>
          <p:spPr bwMode="auto">
            <a:xfrm>
              <a:off x="6569" y="342"/>
              <a:ext cx="89" cy="71"/>
            </a:xfrm>
            <a:custGeom>
              <a:avLst/>
              <a:gdLst>
                <a:gd name="T0" fmla="*/ 41 w 59"/>
                <a:gd name="T1" fmla="*/ 16 h 47"/>
                <a:gd name="T2" fmla="*/ 43 w 59"/>
                <a:gd name="T3" fmla="*/ 16 h 47"/>
                <a:gd name="T4" fmla="*/ 45 w 59"/>
                <a:gd name="T5" fmla="*/ 18 h 47"/>
                <a:gd name="T6" fmla="*/ 45 w 59"/>
                <a:gd name="T7" fmla="*/ 18 h 47"/>
                <a:gd name="T8" fmla="*/ 53 w 59"/>
                <a:gd name="T9" fmla="*/ 30 h 47"/>
                <a:gd name="T10" fmla="*/ 56 w 59"/>
                <a:gd name="T11" fmla="*/ 42 h 47"/>
                <a:gd name="T12" fmla="*/ 43 w 59"/>
                <a:gd name="T13" fmla="*/ 45 h 47"/>
                <a:gd name="T14" fmla="*/ 39 w 59"/>
                <a:gd name="T15" fmla="*/ 43 h 47"/>
                <a:gd name="T16" fmla="*/ 30 w 59"/>
                <a:gd name="T17" fmla="*/ 35 h 47"/>
                <a:gd name="T18" fmla="*/ 41 w 59"/>
                <a:gd name="T19" fmla="*/ 33 h 47"/>
                <a:gd name="T20" fmla="*/ 12 w 59"/>
                <a:gd name="T21" fmla="*/ 20 h 47"/>
                <a:gd name="T22" fmla="*/ 1 w 59"/>
                <a:gd name="T23" fmla="*/ 10 h 47"/>
                <a:gd name="T24" fmla="*/ 0 w 59"/>
                <a:gd name="T25" fmla="*/ 7 h 47"/>
                <a:gd name="T26" fmla="*/ 8 w 59"/>
                <a:gd name="T27" fmla="*/ 1 h 47"/>
                <a:gd name="T28" fmla="*/ 22 w 59"/>
                <a:gd name="T29" fmla="*/ 3 h 47"/>
                <a:gd name="T30" fmla="*/ 39 w 59"/>
                <a:gd name="T31" fmla="*/ 14 h 47"/>
                <a:gd name="T32" fmla="*/ 41 w 5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47">
                  <a:moveTo>
                    <a:pt x="41" y="16"/>
                  </a:moveTo>
                  <a:cubicBezTo>
                    <a:pt x="42" y="16"/>
                    <a:pt x="42" y="16"/>
                    <a:pt x="43" y="16"/>
                  </a:cubicBezTo>
                  <a:cubicBezTo>
                    <a:pt x="44" y="17"/>
                    <a:pt x="44" y="17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22"/>
                    <a:pt x="50" y="26"/>
                    <a:pt x="53" y="30"/>
                  </a:cubicBezTo>
                  <a:cubicBezTo>
                    <a:pt x="56" y="33"/>
                    <a:pt x="59" y="37"/>
                    <a:pt x="56" y="42"/>
                  </a:cubicBezTo>
                  <a:cubicBezTo>
                    <a:pt x="53" y="47"/>
                    <a:pt x="48" y="47"/>
                    <a:pt x="43" y="45"/>
                  </a:cubicBezTo>
                  <a:cubicBezTo>
                    <a:pt x="42" y="44"/>
                    <a:pt x="40" y="44"/>
                    <a:pt x="39" y="43"/>
                  </a:cubicBezTo>
                  <a:cubicBezTo>
                    <a:pt x="34" y="42"/>
                    <a:pt x="33" y="38"/>
                    <a:pt x="30" y="35"/>
                  </a:cubicBezTo>
                  <a:cubicBezTo>
                    <a:pt x="32" y="30"/>
                    <a:pt x="37" y="34"/>
                    <a:pt x="41" y="33"/>
                  </a:cubicBezTo>
                  <a:cubicBezTo>
                    <a:pt x="31" y="29"/>
                    <a:pt x="26" y="15"/>
                    <a:pt x="12" y="20"/>
                  </a:cubicBezTo>
                  <a:cubicBezTo>
                    <a:pt x="7" y="17"/>
                    <a:pt x="6" y="11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3" y="3"/>
                    <a:pt x="17" y="2"/>
                    <a:pt x="22" y="3"/>
                  </a:cubicBezTo>
                  <a:cubicBezTo>
                    <a:pt x="26" y="9"/>
                    <a:pt x="33" y="11"/>
                    <a:pt x="39" y="14"/>
                  </a:cubicBezTo>
                  <a:cubicBezTo>
                    <a:pt x="40" y="15"/>
                    <a:pt x="40" y="15"/>
                    <a:pt x="41" y="16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0" name="Freeform 179"/>
            <p:cNvSpPr/>
            <p:nvPr/>
          </p:nvSpPr>
          <p:spPr bwMode="auto">
            <a:xfrm>
              <a:off x="7855" y="1321"/>
              <a:ext cx="78" cy="66"/>
            </a:xfrm>
            <a:custGeom>
              <a:avLst/>
              <a:gdLst>
                <a:gd name="T0" fmla="*/ 52 w 52"/>
                <a:gd name="T1" fmla="*/ 37 h 44"/>
                <a:gd name="T2" fmla="*/ 27 w 52"/>
                <a:gd name="T3" fmla="*/ 40 h 44"/>
                <a:gd name="T4" fmla="*/ 23 w 52"/>
                <a:gd name="T5" fmla="*/ 42 h 44"/>
                <a:gd name="T6" fmla="*/ 2 w 52"/>
                <a:gd name="T7" fmla="*/ 41 h 44"/>
                <a:gd name="T8" fmla="*/ 5 w 52"/>
                <a:gd name="T9" fmla="*/ 16 h 44"/>
                <a:gd name="T10" fmla="*/ 31 w 52"/>
                <a:gd name="T11" fmla="*/ 2 h 44"/>
                <a:gd name="T12" fmla="*/ 52 w 52"/>
                <a:gd name="T13" fmla="*/ 12 h 44"/>
                <a:gd name="T14" fmla="*/ 52 w 52"/>
                <a:gd name="T15" fmla="*/ 16 h 44"/>
                <a:gd name="T16" fmla="*/ 29 w 52"/>
                <a:gd name="T17" fmla="*/ 8 h 44"/>
                <a:gd name="T18" fmla="*/ 21 w 52"/>
                <a:gd name="T19" fmla="*/ 8 h 44"/>
                <a:gd name="T20" fmla="*/ 10 w 52"/>
                <a:gd name="T21" fmla="*/ 18 h 44"/>
                <a:gd name="T22" fmla="*/ 6 w 52"/>
                <a:gd name="T23" fmla="*/ 29 h 44"/>
                <a:gd name="T24" fmla="*/ 16 w 52"/>
                <a:gd name="T25" fmla="*/ 37 h 44"/>
                <a:gd name="T26" fmla="*/ 30 w 52"/>
                <a:gd name="T27" fmla="*/ 34 h 44"/>
                <a:gd name="T28" fmla="*/ 38 w 52"/>
                <a:gd name="T29" fmla="*/ 31 h 44"/>
                <a:gd name="T30" fmla="*/ 52 w 52"/>
                <a:gd name="T31" fmla="*/ 31 h 44"/>
                <a:gd name="T32" fmla="*/ 52 w 52"/>
                <a:gd name="T3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44">
                  <a:moveTo>
                    <a:pt x="52" y="37"/>
                  </a:moveTo>
                  <a:cubicBezTo>
                    <a:pt x="43" y="34"/>
                    <a:pt x="35" y="35"/>
                    <a:pt x="27" y="40"/>
                  </a:cubicBezTo>
                  <a:cubicBezTo>
                    <a:pt x="26" y="41"/>
                    <a:pt x="25" y="41"/>
                    <a:pt x="23" y="42"/>
                  </a:cubicBezTo>
                  <a:cubicBezTo>
                    <a:pt x="16" y="43"/>
                    <a:pt x="9" y="44"/>
                    <a:pt x="2" y="41"/>
                  </a:cubicBezTo>
                  <a:cubicBezTo>
                    <a:pt x="1" y="32"/>
                    <a:pt x="0" y="22"/>
                    <a:pt x="5" y="16"/>
                  </a:cubicBezTo>
                  <a:cubicBezTo>
                    <a:pt x="11" y="8"/>
                    <a:pt x="18" y="0"/>
                    <a:pt x="31" y="2"/>
                  </a:cubicBezTo>
                  <a:cubicBezTo>
                    <a:pt x="36" y="10"/>
                    <a:pt x="43" y="13"/>
                    <a:pt x="52" y="12"/>
                  </a:cubicBezTo>
                  <a:cubicBezTo>
                    <a:pt x="52" y="13"/>
                    <a:pt x="52" y="15"/>
                    <a:pt x="52" y="16"/>
                  </a:cubicBezTo>
                  <a:cubicBezTo>
                    <a:pt x="43" y="17"/>
                    <a:pt x="35" y="14"/>
                    <a:pt x="29" y="8"/>
                  </a:cubicBezTo>
                  <a:cubicBezTo>
                    <a:pt x="26" y="5"/>
                    <a:pt x="23" y="4"/>
                    <a:pt x="21" y="8"/>
                  </a:cubicBezTo>
                  <a:cubicBezTo>
                    <a:pt x="18" y="12"/>
                    <a:pt x="14" y="15"/>
                    <a:pt x="10" y="18"/>
                  </a:cubicBezTo>
                  <a:cubicBezTo>
                    <a:pt x="7" y="21"/>
                    <a:pt x="4" y="24"/>
                    <a:pt x="6" y="29"/>
                  </a:cubicBezTo>
                  <a:cubicBezTo>
                    <a:pt x="8" y="33"/>
                    <a:pt x="11" y="37"/>
                    <a:pt x="16" y="37"/>
                  </a:cubicBezTo>
                  <a:cubicBezTo>
                    <a:pt x="21" y="37"/>
                    <a:pt x="26" y="38"/>
                    <a:pt x="30" y="34"/>
                  </a:cubicBezTo>
                  <a:cubicBezTo>
                    <a:pt x="33" y="31"/>
                    <a:pt x="35" y="31"/>
                    <a:pt x="38" y="31"/>
                  </a:cubicBezTo>
                  <a:cubicBezTo>
                    <a:pt x="43" y="31"/>
                    <a:pt x="47" y="31"/>
                    <a:pt x="52" y="31"/>
                  </a:cubicBezTo>
                  <a:cubicBezTo>
                    <a:pt x="52" y="33"/>
                    <a:pt x="52" y="35"/>
                    <a:pt x="52" y="37"/>
                  </a:cubicBezTo>
                  <a:close/>
                </a:path>
              </a:pathLst>
            </a:custGeom>
            <a:solidFill>
              <a:srgbClr val="D8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1" name="Freeform 180"/>
            <p:cNvSpPr/>
            <p:nvPr/>
          </p:nvSpPr>
          <p:spPr bwMode="auto">
            <a:xfrm>
              <a:off x="6031" y="838"/>
              <a:ext cx="144" cy="146"/>
            </a:xfrm>
            <a:custGeom>
              <a:avLst/>
              <a:gdLst>
                <a:gd name="T0" fmla="*/ 20 w 96"/>
                <a:gd name="T1" fmla="*/ 9 h 97"/>
                <a:gd name="T2" fmla="*/ 44 w 96"/>
                <a:gd name="T3" fmla="*/ 39 h 97"/>
                <a:gd name="T4" fmla="*/ 87 w 96"/>
                <a:gd name="T5" fmla="*/ 80 h 97"/>
                <a:gd name="T6" fmla="*/ 95 w 96"/>
                <a:gd name="T7" fmla="*/ 90 h 97"/>
                <a:gd name="T8" fmla="*/ 89 w 96"/>
                <a:gd name="T9" fmla="*/ 93 h 97"/>
                <a:gd name="T10" fmla="*/ 77 w 96"/>
                <a:gd name="T11" fmla="*/ 79 h 97"/>
                <a:gd name="T12" fmla="*/ 65 w 96"/>
                <a:gd name="T13" fmla="*/ 65 h 97"/>
                <a:gd name="T14" fmla="*/ 63 w 96"/>
                <a:gd name="T15" fmla="*/ 63 h 97"/>
                <a:gd name="T16" fmla="*/ 54 w 96"/>
                <a:gd name="T17" fmla="*/ 55 h 97"/>
                <a:gd name="T18" fmla="*/ 52 w 96"/>
                <a:gd name="T19" fmla="*/ 54 h 97"/>
                <a:gd name="T20" fmla="*/ 46 w 96"/>
                <a:gd name="T21" fmla="*/ 50 h 97"/>
                <a:gd name="T22" fmla="*/ 5 w 96"/>
                <a:gd name="T23" fmla="*/ 9 h 97"/>
                <a:gd name="T24" fmla="*/ 3 w 96"/>
                <a:gd name="T25" fmla="*/ 0 h 97"/>
                <a:gd name="T26" fmla="*/ 20 w 96"/>
                <a:gd name="T2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97">
                  <a:moveTo>
                    <a:pt x="20" y="9"/>
                  </a:moveTo>
                  <a:cubicBezTo>
                    <a:pt x="22" y="24"/>
                    <a:pt x="34" y="32"/>
                    <a:pt x="44" y="39"/>
                  </a:cubicBezTo>
                  <a:cubicBezTo>
                    <a:pt x="61" y="51"/>
                    <a:pt x="76" y="63"/>
                    <a:pt x="87" y="80"/>
                  </a:cubicBezTo>
                  <a:cubicBezTo>
                    <a:pt x="89" y="84"/>
                    <a:pt x="92" y="87"/>
                    <a:pt x="95" y="90"/>
                  </a:cubicBezTo>
                  <a:cubicBezTo>
                    <a:pt x="96" y="97"/>
                    <a:pt x="92" y="95"/>
                    <a:pt x="89" y="93"/>
                  </a:cubicBezTo>
                  <a:cubicBezTo>
                    <a:pt x="84" y="89"/>
                    <a:pt x="79" y="85"/>
                    <a:pt x="77" y="79"/>
                  </a:cubicBezTo>
                  <a:cubicBezTo>
                    <a:pt x="74" y="73"/>
                    <a:pt x="70" y="69"/>
                    <a:pt x="65" y="65"/>
                  </a:cubicBezTo>
                  <a:cubicBezTo>
                    <a:pt x="64" y="64"/>
                    <a:pt x="64" y="64"/>
                    <a:pt x="63" y="63"/>
                  </a:cubicBezTo>
                  <a:cubicBezTo>
                    <a:pt x="61" y="60"/>
                    <a:pt x="58" y="57"/>
                    <a:pt x="54" y="55"/>
                  </a:cubicBezTo>
                  <a:cubicBezTo>
                    <a:pt x="53" y="55"/>
                    <a:pt x="53" y="54"/>
                    <a:pt x="52" y="54"/>
                  </a:cubicBezTo>
                  <a:cubicBezTo>
                    <a:pt x="50" y="53"/>
                    <a:pt x="48" y="51"/>
                    <a:pt x="46" y="50"/>
                  </a:cubicBezTo>
                  <a:cubicBezTo>
                    <a:pt x="31" y="38"/>
                    <a:pt x="15" y="27"/>
                    <a:pt x="5" y="9"/>
                  </a:cubicBezTo>
                  <a:cubicBezTo>
                    <a:pt x="3" y="6"/>
                    <a:pt x="0" y="4"/>
                    <a:pt x="3" y="0"/>
                  </a:cubicBezTo>
                  <a:cubicBezTo>
                    <a:pt x="9" y="2"/>
                    <a:pt x="15" y="5"/>
                    <a:pt x="20" y="9"/>
                  </a:cubicBezTo>
                  <a:close/>
                </a:path>
              </a:pathLst>
            </a:custGeom>
            <a:solidFill>
              <a:srgbClr val="CC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2" name="Freeform 181"/>
            <p:cNvSpPr/>
            <p:nvPr/>
          </p:nvSpPr>
          <p:spPr bwMode="auto">
            <a:xfrm>
              <a:off x="6608" y="2301"/>
              <a:ext cx="135" cy="186"/>
            </a:xfrm>
            <a:custGeom>
              <a:avLst/>
              <a:gdLst>
                <a:gd name="T0" fmla="*/ 1 w 90"/>
                <a:gd name="T1" fmla="*/ 65 h 124"/>
                <a:gd name="T2" fmla="*/ 2 w 90"/>
                <a:gd name="T3" fmla="*/ 64 h 124"/>
                <a:gd name="T4" fmla="*/ 3 w 90"/>
                <a:gd name="T5" fmla="*/ 58 h 124"/>
                <a:gd name="T6" fmla="*/ 12 w 90"/>
                <a:gd name="T7" fmla="*/ 42 h 124"/>
                <a:gd name="T8" fmla="*/ 79 w 90"/>
                <a:gd name="T9" fmla="*/ 2 h 124"/>
                <a:gd name="T10" fmla="*/ 90 w 90"/>
                <a:gd name="T11" fmla="*/ 5 h 124"/>
                <a:gd name="T12" fmla="*/ 76 w 90"/>
                <a:gd name="T13" fmla="*/ 13 h 124"/>
                <a:gd name="T14" fmla="*/ 74 w 90"/>
                <a:gd name="T15" fmla="*/ 14 h 124"/>
                <a:gd name="T16" fmla="*/ 71 w 90"/>
                <a:gd name="T17" fmla="*/ 16 h 124"/>
                <a:gd name="T18" fmla="*/ 69 w 90"/>
                <a:gd name="T19" fmla="*/ 16 h 124"/>
                <a:gd name="T20" fmla="*/ 66 w 90"/>
                <a:gd name="T21" fmla="*/ 18 h 124"/>
                <a:gd name="T22" fmla="*/ 64 w 90"/>
                <a:gd name="T23" fmla="*/ 19 h 124"/>
                <a:gd name="T24" fmla="*/ 63 w 90"/>
                <a:gd name="T25" fmla="*/ 20 h 124"/>
                <a:gd name="T26" fmla="*/ 61 w 90"/>
                <a:gd name="T27" fmla="*/ 20 h 124"/>
                <a:gd name="T28" fmla="*/ 58 w 90"/>
                <a:gd name="T29" fmla="*/ 22 h 124"/>
                <a:gd name="T30" fmla="*/ 57 w 90"/>
                <a:gd name="T31" fmla="*/ 23 h 124"/>
                <a:gd name="T32" fmla="*/ 55 w 90"/>
                <a:gd name="T33" fmla="*/ 23 h 124"/>
                <a:gd name="T34" fmla="*/ 53 w 90"/>
                <a:gd name="T35" fmla="*/ 24 h 124"/>
                <a:gd name="T36" fmla="*/ 51 w 90"/>
                <a:gd name="T37" fmla="*/ 25 h 124"/>
                <a:gd name="T38" fmla="*/ 50 w 90"/>
                <a:gd name="T39" fmla="*/ 26 h 124"/>
                <a:gd name="T40" fmla="*/ 47 w 90"/>
                <a:gd name="T41" fmla="*/ 28 h 124"/>
                <a:gd name="T42" fmla="*/ 45 w 90"/>
                <a:gd name="T43" fmla="*/ 28 h 124"/>
                <a:gd name="T44" fmla="*/ 43 w 90"/>
                <a:gd name="T45" fmla="*/ 30 h 124"/>
                <a:gd name="T46" fmla="*/ 41 w 90"/>
                <a:gd name="T47" fmla="*/ 31 h 124"/>
                <a:gd name="T48" fmla="*/ 38 w 90"/>
                <a:gd name="T49" fmla="*/ 33 h 124"/>
                <a:gd name="T50" fmla="*/ 36 w 90"/>
                <a:gd name="T51" fmla="*/ 34 h 124"/>
                <a:gd name="T52" fmla="*/ 35 w 90"/>
                <a:gd name="T53" fmla="*/ 35 h 124"/>
                <a:gd name="T54" fmla="*/ 33 w 90"/>
                <a:gd name="T55" fmla="*/ 36 h 124"/>
                <a:gd name="T56" fmla="*/ 31 w 90"/>
                <a:gd name="T57" fmla="*/ 37 h 124"/>
                <a:gd name="T58" fmla="*/ 30 w 90"/>
                <a:gd name="T59" fmla="*/ 38 h 124"/>
                <a:gd name="T60" fmla="*/ 26 w 90"/>
                <a:gd name="T61" fmla="*/ 42 h 124"/>
                <a:gd name="T62" fmla="*/ 12 w 90"/>
                <a:gd name="T63" fmla="*/ 80 h 124"/>
                <a:gd name="T64" fmla="*/ 15 w 90"/>
                <a:gd name="T65" fmla="*/ 89 h 124"/>
                <a:gd name="T66" fmla="*/ 14 w 90"/>
                <a:gd name="T67" fmla="*/ 93 h 124"/>
                <a:gd name="T68" fmla="*/ 15 w 90"/>
                <a:gd name="T69" fmla="*/ 112 h 124"/>
                <a:gd name="T70" fmla="*/ 14 w 90"/>
                <a:gd name="T71" fmla="*/ 123 h 124"/>
                <a:gd name="T72" fmla="*/ 9 w 90"/>
                <a:gd name="T73" fmla="*/ 123 h 124"/>
                <a:gd name="T74" fmla="*/ 9 w 90"/>
                <a:gd name="T75" fmla="*/ 123 h 124"/>
                <a:gd name="T76" fmla="*/ 1 w 90"/>
                <a:gd name="T77" fmla="*/ 78 h 124"/>
                <a:gd name="T78" fmla="*/ 1 w 90"/>
                <a:gd name="T79" fmla="*/ 6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124">
                  <a:moveTo>
                    <a:pt x="1" y="65"/>
                  </a:moveTo>
                  <a:cubicBezTo>
                    <a:pt x="1" y="65"/>
                    <a:pt x="1" y="64"/>
                    <a:pt x="2" y="64"/>
                  </a:cubicBezTo>
                  <a:cubicBezTo>
                    <a:pt x="3" y="62"/>
                    <a:pt x="2" y="60"/>
                    <a:pt x="3" y="58"/>
                  </a:cubicBezTo>
                  <a:cubicBezTo>
                    <a:pt x="5" y="52"/>
                    <a:pt x="8" y="47"/>
                    <a:pt x="12" y="42"/>
                  </a:cubicBezTo>
                  <a:cubicBezTo>
                    <a:pt x="30" y="21"/>
                    <a:pt x="55" y="14"/>
                    <a:pt x="79" y="2"/>
                  </a:cubicBezTo>
                  <a:cubicBezTo>
                    <a:pt x="82" y="0"/>
                    <a:pt x="87" y="0"/>
                    <a:pt x="90" y="5"/>
                  </a:cubicBezTo>
                  <a:cubicBezTo>
                    <a:pt x="88" y="12"/>
                    <a:pt x="81" y="10"/>
                    <a:pt x="76" y="13"/>
                  </a:cubicBezTo>
                  <a:cubicBezTo>
                    <a:pt x="75" y="13"/>
                    <a:pt x="75" y="14"/>
                    <a:pt x="74" y="14"/>
                  </a:cubicBezTo>
                  <a:cubicBezTo>
                    <a:pt x="73" y="15"/>
                    <a:pt x="72" y="15"/>
                    <a:pt x="71" y="16"/>
                  </a:cubicBezTo>
                  <a:cubicBezTo>
                    <a:pt x="70" y="16"/>
                    <a:pt x="70" y="16"/>
                    <a:pt x="69" y="16"/>
                  </a:cubicBezTo>
                  <a:cubicBezTo>
                    <a:pt x="68" y="17"/>
                    <a:pt x="67" y="17"/>
                    <a:pt x="66" y="18"/>
                  </a:cubicBezTo>
                  <a:cubicBezTo>
                    <a:pt x="66" y="18"/>
                    <a:pt x="65" y="18"/>
                    <a:pt x="64" y="19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2" y="20"/>
                    <a:pt x="61" y="20"/>
                  </a:cubicBezTo>
                  <a:cubicBezTo>
                    <a:pt x="60" y="21"/>
                    <a:pt x="59" y="21"/>
                    <a:pt x="58" y="22"/>
                  </a:cubicBezTo>
                  <a:cubicBezTo>
                    <a:pt x="58" y="22"/>
                    <a:pt x="57" y="22"/>
                    <a:pt x="57" y="23"/>
                  </a:cubicBezTo>
                  <a:cubicBezTo>
                    <a:pt x="56" y="23"/>
                    <a:pt x="56" y="23"/>
                    <a:pt x="55" y="23"/>
                  </a:cubicBezTo>
                  <a:cubicBezTo>
                    <a:pt x="54" y="24"/>
                    <a:pt x="54" y="24"/>
                    <a:pt x="53" y="24"/>
                  </a:cubicBezTo>
                  <a:cubicBezTo>
                    <a:pt x="53" y="25"/>
                    <a:pt x="52" y="25"/>
                    <a:pt x="51" y="25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49" y="26"/>
                    <a:pt x="48" y="27"/>
                    <a:pt x="47" y="28"/>
                  </a:cubicBezTo>
                  <a:cubicBezTo>
                    <a:pt x="46" y="28"/>
                    <a:pt x="46" y="28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2" y="31"/>
                    <a:pt x="41" y="31"/>
                    <a:pt x="41" y="31"/>
                  </a:cubicBezTo>
                  <a:cubicBezTo>
                    <a:pt x="40" y="32"/>
                    <a:pt x="39" y="32"/>
                    <a:pt x="38" y="33"/>
                  </a:cubicBezTo>
                  <a:cubicBezTo>
                    <a:pt x="38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5"/>
                  </a:cubicBezTo>
                  <a:cubicBezTo>
                    <a:pt x="34" y="35"/>
                    <a:pt x="34" y="35"/>
                    <a:pt x="33" y="36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1" y="37"/>
                    <a:pt x="30" y="38"/>
                    <a:pt x="30" y="38"/>
                  </a:cubicBezTo>
                  <a:cubicBezTo>
                    <a:pt x="28" y="39"/>
                    <a:pt x="27" y="41"/>
                    <a:pt x="26" y="42"/>
                  </a:cubicBezTo>
                  <a:cubicBezTo>
                    <a:pt x="11" y="50"/>
                    <a:pt x="8" y="66"/>
                    <a:pt x="12" y="80"/>
                  </a:cubicBezTo>
                  <a:cubicBezTo>
                    <a:pt x="13" y="83"/>
                    <a:pt x="14" y="86"/>
                    <a:pt x="15" y="89"/>
                  </a:cubicBezTo>
                  <a:cubicBezTo>
                    <a:pt x="15" y="91"/>
                    <a:pt x="15" y="92"/>
                    <a:pt x="14" y="93"/>
                  </a:cubicBezTo>
                  <a:cubicBezTo>
                    <a:pt x="13" y="99"/>
                    <a:pt x="15" y="106"/>
                    <a:pt x="15" y="112"/>
                  </a:cubicBezTo>
                  <a:cubicBezTo>
                    <a:pt x="15" y="116"/>
                    <a:pt x="17" y="120"/>
                    <a:pt x="14" y="123"/>
                  </a:cubicBezTo>
                  <a:cubicBezTo>
                    <a:pt x="12" y="124"/>
                    <a:pt x="11" y="124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6" y="108"/>
                    <a:pt x="3" y="93"/>
                    <a:pt x="1" y="78"/>
                  </a:cubicBezTo>
                  <a:cubicBezTo>
                    <a:pt x="0" y="74"/>
                    <a:pt x="1" y="70"/>
                    <a:pt x="1" y="65"/>
                  </a:cubicBezTo>
                  <a:close/>
                </a:path>
              </a:pathLst>
            </a:custGeom>
            <a:solidFill>
              <a:srgbClr val="EAC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3" name="Freeform 182"/>
            <p:cNvSpPr/>
            <p:nvPr/>
          </p:nvSpPr>
          <p:spPr bwMode="auto">
            <a:xfrm>
              <a:off x="6028" y="3726"/>
              <a:ext cx="76" cy="58"/>
            </a:xfrm>
            <a:custGeom>
              <a:avLst/>
              <a:gdLst>
                <a:gd name="T0" fmla="*/ 16 w 51"/>
                <a:gd name="T1" fmla="*/ 24 h 39"/>
                <a:gd name="T2" fmla="*/ 7 w 51"/>
                <a:gd name="T3" fmla="*/ 20 h 39"/>
                <a:gd name="T4" fmla="*/ 3 w 51"/>
                <a:gd name="T5" fmla="*/ 10 h 39"/>
                <a:gd name="T6" fmla="*/ 46 w 51"/>
                <a:gd name="T7" fmla="*/ 24 h 39"/>
                <a:gd name="T8" fmla="*/ 49 w 51"/>
                <a:gd name="T9" fmla="*/ 36 h 39"/>
                <a:gd name="T10" fmla="*/ 35 w 51"/>
                <a:gd name="T11" fmla="*/ 39 h 39"/>
                <a:gd name="T12" fmla="*/ 28 w 51"/>
                <a:gd name="T13" fmla="*/ 36 h 39"/>
                <a:gd name="T14" fmla="*/ 24 w 51"/>
                <a:gd name="T15" fmla="*/ 32 h 39"/>
                <a:gd name="T16" fmla="*/ 16 w 51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9">
                  <a:moveTo>
                    <a:pt x="16" y="24"/>
                  </a:moveTo>
                  <a:cubicBezTo>
                    <a:pt x="14" y="21"/>
                    <a:pt x="10" y="21"/>
                    <a:pt x="7" y="20"/>
                  </a:cubicBezTo>
                  <a:cubicBezTo>
                    <a:pt x="3" y="18"/>
                    <a:pt x="0" y="15"/>
                    <a:pt x="3" y="10"/>
                  </a:cubicBezTo>
                  <a:cubicBezTo>
                    <a:pt x="22" y="0"/>
                    <a:pt x="33" y="15"/>
                    <a:pt x="46" y="24"/>
                  </a:cubicBezTo>
                  <a:cubicBezTo>
                    <a:pt x="49" y="27"/>
                    <a:pt x="51" y="31"/>
                    <a:pt x="49" y="36"/>
                  </a:cubicBezTo>
                  <a:cubicBezTo>
                    <a:pt x="45" y="39"/>
                    <a:pt x="40" y="38"/>
                    <a:pt x="35" y="39"/>
                  </a:cubicBezTo>
                  <a:cubicBezTo>
                    <a:pt x="32" y="39"/>
                    <a:pt x="30" y="38"/>
                    <a:pt x="28" y="36"/>
                  </a:cubicBezTo>
                  <a:cubicBezTo>
                    <a:pt x="26" y="35"/>
                    <a:pt x="25" y="33"/>
                    <a:pt x="24" y="32"/>
                  </a:cubicBezTo>
                  <a:cubicBezTo>
                    <a:pt x="21" y="29"/>
                    <a:pt x="19" y="27"/>
                    <a:pt x="16" y="24"/>
                  </a:cubicBez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4" name="Freeform 183"/>
            <p:cNvSpPr/>
            <p:nvPr/>
          </p:nvSpPr>
          <p:spPr bwMode="auto">
            <a:xfrm>
              <a:off x="5887" y="3331"/>
              <a:ext cx="70" cy="231"/>
            </a:xfrm>
            <a:custGeom>
              <a:avLst/>
              <a:gdLst>
                <a:gd name="T0" fmla="*/ 47 w 47"/>
                <a:gd name="T1" fmla="*/ 0 h 154"/>
                <a:gd name="T2" fmla="*/ 27 w 47"/>
                <a:gd name="T3" fmla="*/ 59 h 154"/>
                <a:gd name="T4" fmla="*/ 15 w 47"/>
                <a:gd name="T5" fmla="*/ 105 h 154"/>
                <a:gd name="T6" fmla="*/ 8 w 47"/>
                <a:gd name="T7" fmla="*/ 154 h 154"/>
                <a:gd name="T8" fmla="*/ 4 w 47"/>
                <a:gd name="T9" fmla="*/ 143 h 154"/>
                <a:gd name="T10" fmla="*/ 9 w 47"/>
                <a:gd name="T11" fmla="*/ 103 h 154"/>
                <a:gd name="T12" fmla="*/ 25 w 47"/>
                <a:gd name="T13" fmla="*/ 36 h 154"/>
                <a:gd name="T14" fmla="*/ 41 w 47"/>
                <a:gd name="T15" fmla="*/ 4 h 154"/>
                <a:gd name="T16" fmla="*/ 47 w 47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54">
                  <a:moveTo>
                    <a:pt x="47" y="0"/>
                  </a:moveTo>
                  <a:cubicBezTo>
                    <a:pt x="36" y="19"/>
                    <a:pt x="31" y="38"/>
                    <a:pt x="27" y="59"/>
                  </a:cubicBezTo>
                  <a:cubicBezTo>
                    <a:pt x="24" y="74"/>
                    <a:pt x="19" y="90"/>
                    <a:pt x="15" y="105"/>
                  </a:cubicBezTo>
                  <a:cubicBezTo>
                    <a:pt x="10" y="121"/>
                    <a:pt x="6" y="137"/>
                    <a:pt x="8" y="154"/>
                  </a:cubicBezTo>
                  <a:cubicBezTo>
                    <a:pt x="6" y="151"/>
                    <a:pt x="5" y="147"/>
                    <a:pt x="4" y="143"/>
                  </a:cubicBezTo>
                  <a:cubicBezTo>
                    <a:pt x="0" y="129"/>
                    <a:pt x="5" y="116"/>
                    <a:pt x="9" y="103"/>
                  </a:cubicBezTo>
                  <a:cubicBezTo>
                    <a:pt x="14" y="81"/>
                    <a:pt x="20" y="59"/>
                    <a:pt x="25" y="36"/>
                  </a:cubicBezTo>
                  <a:cubicBezTo>
                    <a:pt x="27" y="24"/>
                    <a:pt x="32" y="13"/>
                    <a:pt x="41" y="4"/>
                  </a:cubicBezTo>
                  <a:cubicBezTo>
                    <a:pt x="42" y="2"/>
                    <a:pt x="44" y="1"/>
                    <a:pt x="47" y="0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5" name="Freeform 184"/>
            <p:cNvSpPr/>
            <p:nvPr/>
          </p:nvSpPr>
          <p:spPr bwMode="auto">
            <a:xfrm>
              <a:off x="5918" y="3649"/>
              <a:ext cx="77" cy="87"/>
            </a:xfrm>
            <a:custGeom>
              <a:avLst/>
              <a:gdLst>
                <a:gd name="T0" fmla="*/ 35 w 51"/>
                <a:gd name="T1" fmla="*/ 40 h 58"/>
                <a:gd name="T2" fmla="*/ 42 w 51"/>
                <a:gd name="T3" fmla="*/ 48 h 58"/>
                <a:gd name="T4" fmla="*/ 49 w 51"/>
                <a:gd name="T5" fmla="*/ 54 h 58"/>
                <a:gd name="T6" fmla="*/ 49 w 51"/>
                <a:gd name="T7" fmla="*/ 54 h 58"/>
                <a:gd name="T8" fmla="*/ 51 w 51"/>
                <a:gd name="T9" fmla="*/ 56 h 58"/>
                <a:gd name="T10" fmla="*/ 51 w 51"/>
                <a:gd name="T11" fmla="*/ 56 h 58"/>
                <a:gd name="T12" fmla="*/ 51 w 51"/>
                <a:gd name="T13" fmla="*/ 57 h 58"/>
                <a:gd name="T14" fmla="*/ 51 w 51"/>
                <a:gd name="T15" fmla="*/ 58 h 58"/>
                <a:gd name="T16" fmla="*/ 31 w 51"/>
                <a:gd name="T17" fmla="*/ 48 h 58"/>
                <a:gd name="T18" fmla="*/ 6 w 51"/>
                <a:gd name="T19" fmla="*/ 23 h 58"/>
                <a:gd name="T20" fmla="*/ 12 w 51"/>
                <a:gd name="T21" fmla="*/ 0 h 58"/>
                <a:gd name="T22" fmla="*/ 18 w 51"/>
                <a:gd name="T23" fmla="*/ 13 h 58"/>
                <a:gd name="T24" fmla="*/ 35 w 51"/>
                <a:gd name="T2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8">
                  <a:moveTo>
                    <a:pt x="35" y="40"/>
                  </a:moveTo>
                  <a:cubicBezTo>
                    <a:pt x="38" y="42"/>
                    <a:pt x="40" y="45"/>
                    <a:pt x="42" y="48"/>
                  </a:cubicBezTo>
                  <a:cubicBezTo>
                    <a:pt x="43" y="51"/>
                    <a:pt x="45" y="53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7"/>
                  </a:cubicBezTo>
                  <a:cubicBezTo>
                    <a:pt x="51" y="57"/>
                    <a:pt x="51" y="58"/>
                    <a:pt x="51" y="58"/>
                  </a:cubicBezTo>
                  <a:cubicBezTo>
                    <a:pt x="44" y="55"/>
                    <a:pt x="37" y="52"/>
                    <a:pt x="31" y="48"/>
                  </a:cubicBezTo>
                  <a:cubicBezTo>
                    <a:pt x="23" y="40"/>
                    <a:pt x="13" y="33"/>
                    <a:pt x="6" y="23"/>
                  </a:cubicBezTo>
                  <a:cubicBezTo>
                    <a:pt x="0" y="12"/>
                    <a:pt x="1" y="9"/>
                    <a:pt x="12" y="0"/>
                  </a:cubicBezTo>
                  <a:cubicBezTo>
                    <a:pt x="13" y="5"/>
                    <a:pt x="15" y="9"/>
                    <a:pt x="18" y="13"/>
                  </a:cubicBezTo>
                  <a:cubicBezTo>
                    <a:pt x="25" y="21"/>
                    <a:pt x="32" y="30"/>
                    <a:pt x="35" y="40"/>
                  </a:cubicBezTo>
                  <a:close/>
                </a:path>
              </a:pathLst>
            </a:custGeom>
            <a:solidFill>
              <a:srgbClr val="ECA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6" name="Freeform 185"/>
            <p:cNvSpPr/>
            <p:nvPr/>
          </p:nvSpPr>
          <p:spPr bwMode="auto">
            <a:xfrm>
              <a:off x="6023" y="834"/>
              <a:ext cx="123" cy="130"/>
            </a:xfrm>
            <a:custGeom>
              <a:avLst/>
              <a:gdLst>
                <a:gd name="T0" fmla="*/ 8 w 82"/>
                <a:gd name="T1" fmla="*/ 3 h 87"/>
                <a:gd name="T2" fmla="*/ 54 w 82"/>
                <a:gd name="T3" fmla="*/ 51 h 87"/>
                <a:gd name="T4" fmla="*/ 59 w 82"/>
                <a:gd name="T5" fmla="*/ 55 h 87"/>
                <a:gd name="T6" fmla="*/ 59 w 82"/>
                <a:gd name="T7" fmla="*/ 55 h 87"/>
                <a:gd name="T8" fmla="*/ 71 w 82"/>
                <a:gd name="T9" fmla="*/ 64 h 87"/>
                <a:gd name="T10" fmla="*/ 71 w 82"/>
                <a:gd name="T11" fmla="*/ 64 h 87"/>
                <a:gd name="T12" fmla="*/ 78 w 82"/>
                <a:gd name="T13" fmla="*/ 73 h 87"/>
                <a:gd name="T14" fmla="*/ 79 w 82"/>
                <a:gd name="T15" fmla="*/ 84 h 87"/>
                <a:gd name="T16" fmla="*/ 62 w 82"/>
                <a:gd name="T17" fmla="*/ 76 h 87"/>
                <a:gd name="T18" fmla="*/ 47 w 82"/>
                <a:gd name="T19" fmla="*/ 63 h 87"/>
                <a:gd name="T20" fmla="*/ 44 w 82"/>
                <a:gd name="T21" fmla="*/ 60 h 87"/>
                <a:gd name="T22" fmla="*/ 43 w 82"/>
                <a:gd name="T23" fmla="*/ 57 h 87"/>
                <a:gd name="T24" fmla="*/ 43 w 82"/>
                <a:gd name="T25" fmla="*/ 53 h 87"/>
                <a:gd name="T26" fmla="*/ 38 w 82"/>
                <a:gd name="T27" fmla="*/ 47 h 87"/>
                <a:gd name="T28" fmla="*/ 35 w 82"/>
                <a:gd name="T29" fmla="*/ 46 h 87"/>
                <a:gd name="T30" fmla="*/ 34 w 82"/>
                <a:gd name="T31" fmla="*/ 44 h 87"/>
                <a:gd name="T32" fmla="*/ 33 w 82"/>
                <a:gd name="T33" fmla="*/ 43 h 87"/>
                <a:gd name="T34" fmla="*/ 31 w 82"/>
                <a:gd name="T35" fmla="*/ 42 h 87"/>
                <a:gd name="T36" fmla="*/ 31 w 82"/>
                <a:gd name="T37" fmla="*/ 41 h 87"/>
                <a:gd name="T38" fmla="*/ 29 w 82"/>
                <a:gd name="T39" fmla="*/ 40 h 87"/>
                <a:gd name="T40" fmla="*/ 28 w 82"/>
                <a:gd name="T41" fmla="*/ 39 h 87"/>
                <a:gd name="T42" fmla="*/ 27 w 82"/>
                <a:gd name="T43" fmla="*/ 38 h 87"/>
                <a:gd name="T44" fmla="*/ 26 w 82"/>
                <a:gd name="T45" fmla="*/ 37 h 87"/>
                <a:gd name="T46" fmla="*/ 25 w 82"/>
                <a:gd name="T47" fmla="*/ 36 h 87"/>
                <a:gd name="T48" fmla="*/ 24 w 82"/>
                <a:gd name="T49" fmla="*/ 35 h 87"/>
                <a:gd name="T50" fmla="*/ 22 w 82"/>
                <a:gd name="T51" fmla="*/ 33 h 87"/>
                <a:gd name="T52" fmla="*/ 22 w 82"/>
                <a:gd name="T53" fmla="*/ 32 h 87"/>
                <a:gd name="T54" fmla="*/ 20 w 82"/>
                <a:gd name="T55" fmla="*/ 31 h 87"/>
                <a:gd name="T56" fmla="*/ 19 w 82"/>
                <a:gd name="T57" fmla="*/ 30 h 87"/>
                <a:gd name="T58" fmla="*/ 1 w 82"/>
                <a:gd name="T59" fmla="*/ 5 h 87"/>
                <a:gd name="T60" fmla="*/ 2 w 82"/>
                <a:gd name="T61" fmla="*/ 0 h 87"/>
                <a:gd name="T62" fmla="*/ 8 w 82"/>
                <a:gd name="T6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7">
                  <a:moveTo>
                    <a:pt x="8" y="3"/>
                  </a:moveTo>
                  <a:cubicBezTo>
                    <a:pt x="18" y="24"/>
                    <a:pt x="35" y="38"/>
                    <a:pt x="54" y="51"/>
                  </a:cubicBezTo>
                  <a:cubicBezTo>
                    <a:pt x="55" y="52"/>
                    <a:pt x="58" y="53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4" y="57"/>
                    <a:pt x="67" y="62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3" y="68"/>
                    <a:pt x="76" y="70"/>
                    <a:pt x="78" y="73"/>
                  </a:cubicBezTo>
                  <a:cubicBezTo>
                    <a:pt x="81" y="76"/>
                    <a:pt x="82" y="80"/>
                    <a:pt x="79" y="84"/>
                  </a:cubicBezTo>
                  <a:cubicBezTo>
                    <a:pt x="71" y="87"/>
                    <a:pt x="68" y="78"/>
                    <a:pt x="62" y="76"/>
                  </a:cubicBezTo>
                  <a:cubicBezTo>
                    <a:pt x="57" y="72"/>
                    <a:pt x="53" y="66"/>
                    <a:pt x="47" y="63"/>
                  </a:cubicBezTo>
                  <a:cubicBezTo>
                    <a:pt x="46" y="62"/>
                    <a:pt x="45" y="61"/>
                    <a:pt x="44" y="60"/>
                  </a:cubicBezTo>
                  <a:cubicBezTo>
                    <a:pt x="44" y="59"/>
                    <a:pt x="43" y="58"/>
                    <a:pt x="43" y="57"/>
                  </a:cubicBezTo>
                  <a:cubicBezTo>
                    <a:pt x="43" y="56"/>
                    <a:pt x="43" y="54"/>
                    <a:pt x="43" y="53"/>
                  </a:cubicBezTo>
                  <a:cubicBezTo>
                    <a:pt x="43" y="50"/>
                    <a:pt x="40" y="48"/>
                    <a:pt x="38" y="47"/>
                  </a:cubicBezTo>
                  <a:cubicBezTo>
                    <a:pt x="37" y="46"/>
                    <a:pt x="36" y="46"/>
                    <a:pt x="35" y="46"/>
                  </a:cubicBezTo>
                  <a:cubicBezTo>
                    <a:pt x="35" y="45"/>
                    <a:pt x="34" y="45"/>
                    <a:pt x="34" y="44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2" y="43"/>
                    <a:pt x="32" y="43"/>
                    <a:pt x="31" y="42"/>
                  </a:cubicBezTo>
                  <a:cubicBezTo>
                    <a:pt x="31" y="42"/>
                    <a:pt x="31" y="41"/>
                    <a:pt x="31" y="41"/>
                  </a:cubicBez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29" y="39"/>
                    <a:pt x="28" y="39"/>
                  </a:cubicBezTo>
                  <a:cubicBezTo>
                    <a:pt x="28" y="39"/>
                    <a:pt x="27" y="38"/>
                    <a:pt x="27" y="38"/>
                  </a:cubicBezTo>
                  <a:cubicBezTo>
                    <a:pt x="27" y="37"/>
                    <a:pt x="27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3" y="34"/>
                    <a:pt x="23" y="34"/>
                    <a:pt x="22" y="33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1" y="23"/>
                    <a:pt x="8" y="13"/>
                    <a:pt x="1" y="5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4" y="1"/>
                    <a:pt x="6" y="1"/>
                    <a:pt x="8" y="3"/>
                  </a:cubicBezTo>
                  <a:close/>
                </a:path>
              </a:pathLst>
            </a:custGeom>
            <a:solidFill>
              <a:srgbClr val="D9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7" name="Freeform 186"/>
            <p:cNvSpPr/>
            <p:nvPr/>
          </p:nvSpPr>
          <p:spPr bwMode="auto">
            <a:xfrm>
              <a:off x="5818" y="1788"/>
              <a:ext cx="72" cy="69"/>
            </a:xfrm>
            <a:custGeom>
              <a:avLst/>
              <a:gdLst>
                <a:gd name="T0" fmla="*/ 45 w 48"/>
                <a:gd name="T1" fmla="*/ 43 h 46"/>
                <a:gd name="T2" fmla="*/ 35 w 48"/>
                <a:gd name="T3" fmla="*/ 41 h 46"/>
                <a:gd name="T4" fmla="*/ 28 w 48"/>
                <a:gd name="T5" fmla="*/ 35 h 46"/>
                <a:gd name="T6" fmla="*/ 23 w 48"/>
                <a:gd name="T7" fmla="*/ 35 h 46"/>
                <a:gd name="T8" fmla="*/ 4 w 48"/>
                <a:gd name="T9" fmla="*/ 12 h 46"/>
                <a:gd name="T10" fmla="*/ 1 w 48"/>
                <a:gd name="T11" fmla="*/ 6 h 46"/>
                <a:gd name="T12" fmla="*/ 0 w 48"/>
                <a:gd name="T13" fmla="*/ 5 h 46"/>
                <a:gd name="T14" fmla="*/ 13 w 48"/>
                <a:gd name="T15" fmla="*/ 2 h 46"/>
                <a:gd name="T16" fmla="*/ 22 w 48"/>
                <a:gd name="T17" fmla="*/ 7 h 46"/>
                <a:gd name="T18" fmla="*/ 21 w 48"/>
                <a:gd name="T19" fmla="*/ 7 h 46"/>
                <a:gd name="T20" fmla="*/ 23 w 48"/>
                <a:gd name="T21" fmla="*/ 8 h 46"/>
                <a:gd name="T22" fmla="*/ 42 w 48"/>
                <a:gd name="T23" fmla="*/ 25 h 46"/>
                <a:gd name="T24" fmla="*/ 44 w 48"/>
                <a:gd name="T25" fmla="*/ 26 h 46"/>
                <a:gd name="T26" fmla="*/ 48 w 48"/>
                <a:gd name="T27" fmla="*/ 33 h 46"/>
                <a:gd name="T28" fmla="*/ 47 w 48"/>
                <a:gd name="T29" fmla="*/ 35 h 46"/>
                <a:gd name="T30" fmla="*/ 35 w 48"/>
                <a:gd name="T31" fmla="*/ 31 h 46"/>
                <a:gd name="T32" fmla="*/ 24 w 48"/>
                <a:gd name="T33" fmla="*/ 21 h 46"/>
                <a:gd name="T34" fmla="*/ 35 w 48"/>
                <a:gd name="T35" fmla="*/ 33 h 46"/>
                <a:gd name="T36" fmla="*/ 43 w 48"/>
                <a:gd name="T37" fmla="*/ 41 h 46"/>
                <a:gd name="T38" fmla="*/ 45 w 48"/>
                <a:gd name="T3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46">
                  <a:moveTo>
                    <a:pt x="45" y="43"/>
                  </a:moveTo>
                  <a:cubicBezTo>
                    <a:pt x="41" y="46"/>
                    <a:pt x="38" y="43"/>
                    <a:pt x="35" y="41"/>
                  </a:cubicBezTo>
                  <a:cubicBezTo>
                    <a:pt x="32" y="39"/>
                    <a:pt x="30" y="37"/>
                    <a:pt x="28" y="35"/>
                  </a:cubicBezTo>
                  <a:cubicBezTo>
                    <a:pt x="27" y="34"/>
                    <a:pt x="25" y="34"/>
                    <a:pt x="23" y="35"/>
                  </a:cubicBezTo>
                  <a:cubicBezTo>
                    <a:pt x="16" y="29"/>
                    <a:pt x="7" y="23"/>
                    <a:pt x="4" y="12"/>
                  </a:cubicBezTo>
                  <a:cubicBezTo>
                    <a:pt x="6" y="9"/>
                    <a:pt x="3" y="8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4" y="0"/>
                    <a:pt x="9" y="2"/>
                    <a:pt x="13" y="2"/>
                  </a:cubicBezTo>
                  <a:cubicBezTo>
                    <a:pt x="16" y="3"/>
                    <a:pt x="19" y="5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9" y="14"/>
                    <a:pt x="35" y="20"/>
                    <a:pt x="42" y="25"/>
                  </a:cubicBezTo>
                  <a:cubicBezTo>
                    <a:pt x="42" y="25"/>
                    <a:pt x="43" y="26"/>
                    <a:pt x="44" y="26"/>
                  </a:cubicBezTo>
                  <a:cubicBezTo>
                    <a:pt x="45" y="28"/>
                    <a:pt x="48" y="30"/>
                    <a:pt x="48" y="33"/>
                  </a:cubicBezTo>
                  <a:cubicBezTo>
                    <a:pt x="48" y="34"/>
                    <a:pt x="48" y="34"/>
                    <a:pt x="47" y="35"/>
                  </a:cubicBezTo>
                  <a:cubicBezTo>
                    <a:pt x="42" y="36"/>
                    <a:pt x="40" y="29"/>
                    <a:pt x="35" y="31"/>
                  </a:cubicBezTo>
                  <a:cubicBezTo>
                    <a:pt x="29" y="30"/>
                    <a:pt x="28" y="24"/>
                    <a:pt x="24" y="21"/>
                  </a:cubicBezTo>
                  <a:cubicBezTo>
                    <a:pt x="28" y="24"/>
                    <a:pt x="30" y="30"/>
                    <a:pt x="35" y="33"/>
                  </a:cubicBezTo>
                  <a:cubicBezTo>
                    <a:pt x="38" y="36"/>
                    <a:pt x="40" y="38"/>
                    <a:pt x="43" y="41"/>
                  </a:cubicBezTo>
                  <a:cubicBezTo>
                    <a:pt x="43" y="41"/>
                    <a:pt x="44" y="42"/>
                    <a:pt x="45" y="43"/>
                  </a:cubicBezTo>
                  <a:close/>
                </a:path>
              </a:pathLst>
            </a:custGeom>
            <a:solidFill>
              <a:srgbClr val="C3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8" name="Freeform 187"/>
            <p:cNvSpPr/>
            <p:nvPr/>
          </p:nvSpPr>
          <p:spPr bwMode="auto">
            <a:xfrm>
              <a:off x="6376" y="3958"/>
              <a:ext cx="150" cy="42"/>
            </a:xfrm>
            <a:custGeom>
              <a:avLst/>
              <a:gdLst>
                <a:gd name="T0" fmla="*/ 60 w 100"/>
                <a:gd name="T1" fmla="*/ 23 h 28"/>
                <a:gd name="T2" fmla="*/ 53 w 100"/>
                <a:gd name="T3" fmla="*/ 22 h 28"/>
                <a:gd name="T4" fmla="*/ 42 w 100"/>
                <a:gd name="T5" fmla="*/ 20 h 28"/>
                <a:gd name="T6" fmla="*/ 37 w 100"/>
                <a:gd name="T7" fmla="*/ 18 h 28"/>
                <a:gd name="T8" fmla="*/ 33 w 100"/>
                <a:gd name="T9" fmla="*/ 18 h 28"/>
                <a:gd name="T10" fmla="*/ 29 w 100"/>
                <a:gd name="T11" fmla="*/ 17 h 28"/>
                <a:gd name="T12" fmla="*/ 24 w 100"/>
                <a:gd name="T13" fmla="*/ 16 h 28"/>
                <a:gd name="T14" fmla="*/ 21 w 100"/>
                <a:gd name="T15" fmla="*/ 15 h 28"/>
                <a:gd name="T16" fmla="*/ 16 w 100"/>
                <a:gd name="T17" fmla="*/ 14 h 28"/>
                <a:gd name="T18" fmla="*/ 13 w 100"/>
                <a:gd name="T19" fmla="*/ 13 h 28"/>
                <a:gd name="T20" fmla="*/ 5 w 100"/>
                <a:gd name="T21" fmla="*/ 11 h 28"/>
                <a:gd name="T22" fmla="*/ 3 w 100"/>
                <a:gd name="T23" fmla="*/ 10 h 28"/>
                <a:gd name="T24" fmla="*/ 7 w 100"/>
                <a:gd name="T25" fmla="*/ 1 h 28"/>
                <a:gd name="T26" fmla="*/ 10 w 100"/>
                <a:gd name="T27" fmla="*/ 1 h 28"/>
                <a:gd name="T28" fmla="*/ 39 w 100"/>
                <a:gd name="T29" fmla="*/ 6 h 28"/>
                <a:gd name="T30" fmla="*/ 63 w 100"/>
                <a:gd name="T31" fmla="*/ 12 h 28"/>
                <a:gd name="T32" fmla="*/ 68 w 100"/>
                <a:gd name="T33" fmla="*/ 13 h 28"/>
                <a:gd name="T34" fmla="*/ 74 w 100"/>
                <a:gd name="T35" fmla="*/ 14 h 28"/>
                <a:gd name="T36" fmla="*/ 79 w 100"/>
                <a:gd name="T37" fmla="*/ 14 h 28"/>
                <a:gd name="T38" fmla="*/ 82 w 100"/>
                <a:gd name="T39" fmla="*/ 15 h 28"/>
                <a:gd name="T40" fmla="*/ 87 w 100"/>
                <a:gd name="T41" fmla="*/ 16 h 28"/>
                <a:gd name="T42" fmla="*/ 93 w 100"/>
                <a:gd name="T43" fmla="*/ 18 h 28"/>
                <a:gd name="T44" fmla="*/ 99 w 100"/>
                <a:gd name="T45" fmla="*/ 24 h 28"/>
                <a:gd name="T46" fmla="*/ 93 w 100"/>
                <a:gd name="T47" fmla="*/ 28 h 28"/>
                <a:gd name="T48" fmla="*/ 84 w 100"/>
                <a:gd name="T49" fmla="*/ 27 h 28"/>
                <a:gd name="T50" fmla="*/ 70 w 100"/>
                <a:gd name="T51" fmla="*/ 24 h 28"/>
                <a:gd name="T52" fmla="*/ 70 w 100"/>
                <a:gd name="T53" fmla="*/ 24 h 28"/>
                <a:gd name="T54" fmla="*/ 60 w 100"/>
                <a:gd name="T5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28">
                  <a:moveTo>
                    <a:pt x="60" y="23"/>
                  </a:moveTo>
                  <a:cubicBezTo>
                    <a:pt x="58" y="22"/>
                    <a:pt x="55" y="22"/>
                    <a:pt x="53" y="22"/>
                  </a:cubicBezTo>
                  <a:cubicBezTo>
                    <a:pt x="49" y="21"/>
                    <a:pt x="45" y="22"/>
                    <a:pt x="42" y="20"/>
                  </a:cubicBezTo>
                  <a:cubicBezTo>
                    <a:pt x="40" y="20"/>
                    <a:pt x="39" y="19"/>
                    <a:pt x="37" y="18"/>
                  </a:cubicBezTo>
                  <a:cubicBezTo>
                    <a:pt x="36" y="18"/>
                    <a:pt x="34" y="18"/>
                    <a:pt x="33" y="18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8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0" y="15"/>
                    <a:pt x="18" y="14"/>
                    <a:pt x="16" y="14"/>
                  </a:cubicBezTo>
                  <a:cubicBezTo>
                    <a:pt x="15" y="14"/>
                    <a:pt x="14" y="13"/>
                    <a:pt x="13" y="13"/>
                  </a:cubicBezTo>
                  <a:cubicBezTo>
                    <a:pt x="11" y="12"/>
                    <a:pt x="8" y="12"/>
                    <a:pt x="5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0" y="5"/>
                    <a:pt x="2" y="2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9" y="5"/>
                    <a:pt x="29" y="7"/>
                    <a:pt x="39" y="6"/>
                  </a:cubicBezTo>
                  <a:cubicBezTo>
                    <a:pt x="47" y="7"/>
                    <a:pt x="55" y="11"/>
                    <a:pt x="63" y="12"/>
                  </a:cubicBezTo>
                  <a:cubicBezTo>
                    <a:pt x="65" y="12"/>
                    <a:pt x="67" y="13"/>
                    <a:pt x="68" y="13"/>
                  </a:cubicBezTo>
                  <a:cubicBezTo>
                    <a:pt x="70" y="14"/>
                    <a:pt x="72" y="14"/>
                    <a:pt x="74" y="14"/>
                  </a:cubicBezTo>
                  <a:cubicBezTo>
                    <a:pt x="75" y="14"/>
                    <a:pt x="77" y="14"/>
                    <a:pt x="79" y="14"/>
                  </a:cubicBezTo>
                  <a:cubicBezTo>
                    <a:pt x="80" y="15"/>
                    <a:pt x="81" y="15"/>
                    <a:pt x="82" y="15"/>
                  </a:cubicBezTo>
                  <a:cubicBezTo>
                    <a:pt x="84" y="16"/>
                    <a:pt x="86" y="16"/>
                    <a:pt x="87" y="16"/>
                  </a:cubicBezTo>
                  <a:cubicBezTo>
                    <a:pt x="89" y="17"/>
                    <a:pt x="91" y="17"/>
                    <a:pt x="93" y="18"/>
                  </a:cubicBezTo>
                  <a:cubicBezTo>
                    <a:pt x="95" y="20"/>
                    <a:pt x="100" y="20"/>
                    <a:pt x="99" y="24"/>
                  </a:cubicBezTo>
                  <a:cubicBezTo>
                    <a:pt x="98" y="27"/>
                    <a:pt x="96" y="28"/>
                    <a:pt x="93" y="28"/>
                  </a:cubicBezTo>
                  <a:cubicBezTo>
                    <a:pt x="90" y="27"/>
                    <a:pt x="87" y="27"/>
                    <a:pt x="84" y="27"/>
                  </a:cubicBezTo>
                  <a:cubicBezTo>
                    <a:pt x="79" y="24"/>
                    <a:pt x="74" y="26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7" y="22"/>
                    <a:pt x="63" y="25"/>
                    <a:pt x="60" y="23"/>
                  </a:cubicBezTo>
                  <a:close/>
                </a:path>
              </a:pathLst>
            </a:custGeom>
            <a:solidFill>
              <a:srgbClr val="C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9" name="Freeform 188"/>
            <p:cNvSpPr/>
            <p:nvPr/>
          </p:nvSpPr>
          <p:spPr bwMode="auto">
            <a:xfrm>
              <a:off x="5857" y="2125"/>
              <a:ext cx="82" cy="89"/>
            </a:xfrm>
            <a:custGeom>
              <a:avLst/>
              <a:gdLst>
                <a:gd name="T0" fmla="*/ 55 w 55"/>
                <a:gd name="T1" fmla="*/ 0 h 59"/>
                <a:gd name="T2" fmla="*/ 49 w 55"/>
                <a:gd name="T3" fmla="*/ 8 h 59"/>
                <a:gd name="T4" fmla="*/ 44 w 55"/>
                <a:gd name="T5" fmla="*/ 14 h 59"/>
                <a:gd name="T6" fmla="*/ 36 w 55"/>
                <a:gd name="T7" fmla="*/ 22 h 59"/>
                <a:gd name="T8" fmla="*/ 29 w 55"/>
                <a:gd name="T9" fmla="*/ 33 h 59"/>
                <a:gd name="T10" fmla="*/ 26 w 55"/>
                <a:gd name="T11" fmla="*/ 40 h 59"/>
                <a:gd name="T12" fmla="*/ 20 w 55"/>
                <a:gd name="T13" fmla="*/ 48 h 59"/>
                <a:gd name="T14" fmla="*/ 10 w 55"/>
                <a:gd name="T15" fmla="*/ 55 h 59"/>
                <a:gd name="T16" fmla="*/ 7 w 55"/>
                <a:gd name="T17" fmla="*/ 58 h 59"/>
                <a:gd name="T18" fmla="*/ 0 w 55"/>
                <a:gd name="T19" fmla="*/ 58 h 59"/>
                <a:gd name="T20" fmla="*/ 13 w 55"/>
                <a:gd name="T21" fmla="*/ 32 h 59"/>
                <a:gd name="T22" fmla="*/ 42 w 55"/>
                <a:gd name="T23" fmla="*/ 6 h 59"/>
                <a:gd name="T24" fmla="*/ 55 w 55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59">
                  <a:moveTo>
                    <a:pt x="55" y="0"/>
                  </a:moveTo>
                  <a:cubicBezTo>
                    <a:pt x="55" y="4"/>
                    <a:pt x="52" y="6"/>
                    <a:pt x="49" y="8"/>
                  </a:cubicBezTo>
                  <a:cubicBezTo>
                    <a:pt x="47" y="9"/>
                    <a:pt x="45" y="11"/>
                    <a:pt x="44" y="14"/>
                  </a:cubicBezTo>
                  <a:cubicBezTo>
                    <a:pt x="44" y="18"/>
                    <a:pt x="38" y="19"/>
                    <a:pt x="36" y="22"/>
                  </a:cubicBezTo>
                  <a:cubicBezTo>
                    <a:pt x="34" y="26"/>
                    <a:pt x="31" y="29"/>
                    <a:pt x="29" y="33"/>
                  </a:cubicBezTo>
                  <a:cubicBezTo>
                    <a:pt x="27" y="35"/>
                    <a:pt x="27" y="38"/>
                    <a:pt x="26" y="40"/>
                  </a:cubicBezTo>
                  <a:cubicBezTo>
                    <a:pt x="23" y="42"/>
                    <a:pt x="21" y="45"/>
                    <a:pt x="20" y="48"/>
                  </a:cubicBezTo>
                  <a:cubicBezTo>
                    <a:pt x="17" y="51"/>
                    <a:pt x="11" y="50"/>
                    <a:pt x="10" y="55"/>
                  </a:cubicBezTo>
                  <a:cubicBezTo>
                    <a:pt x="9" y="57"/>
                    <a:pt x="8" y="57"/>
                    <a:pt x="7" y="58"/>
                  </a:cubicBezTo>
                  <a:cubicBezTo>
                    <a:pt x="4" y="59"/>
                    <a:pt x="2" y="59"/>
                    <a:pt x="0" y="58"/>
                  </a:cubicBezTo>
                  <a:cubicBezTo>
                    <a:pt x="1" y="47"/>
                    <a:pt x="7" y="40"/>
                    <a:pt x="13" y="32"/>
                  </a:cubicBezTo>
                  <a:cubicBezTo>
                    <a:pt x="22" y="23"/>
                    <a:pt x="31" y="13"/>
                    <a:pt x="42" y="6"/>
                  </a:cubicBezTo>
                  <a:cubicBezTo>
                    <a:pt x="46" y="4"/>
                    <a:pt x="50" y="1"/>
                    <a:pt x="55" y="0"/>
                  </a:cubicBezTo>
                  <a:close/>
                </a:path>
              </a:pathLst>
            </a:custGeom>
            <a:solidFill>
              <a:srgbClr val="C77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0" name="Freeform 189"/>
            <p:cNvSpPr/>
            <p:nvPr/>
          </p:nvSpPr>
          <p:spPr bwMode="auto">
            <a:xfrm>
              <a:off x="5584" y="1221"/>
              <a:ext cx="105" cy="84"/>
            </a:xfrm>
            <a:custGeom>
              <a:avLst/>
              <a:gdLst>
                <a:gd name="T0" fmla="*/ 1 w 70"/>
                <a:gd name="T1" fmla="*/ 0 h 56"/>
                <a:gd name="T2" fmla="*/ 8 w 70"/>
                <a:gd name="T3" fmla="*/ 6 h 56"/>
                <a:gd name="T4" fmla="*/ 31 w 70"/>
                <a:gd name="T5" fmla="*/ 33 h 56"/>
                <a:gd name="T6" fmla="*/ 55 w 70"/>
                <a:gd name="T7" fmla="*/ 47 h 56"/>
                <a:gd name="T8" fmla="*/ 70 w 70"/>
                <a:gd name="T9" fmla="*/ 56 h 56"/>
                <a:gd name="T10" fmla="*/ 59 w 70"/>
                <a:gd name="T11" fmla="*/ 53 h 56"/>
                <a:gd name="T12" fmla="*/ 39 w 70"/>
                <a:gd name="T13" fmla="*/ 51 h 56"/>
                <a:gd name="T14" fmla="*/ 31 w 70"/>
                <a:gd name="T15" fmla="*/ 46 h 56"/>
                <a:gd name="T16" fmla="*/ 6 w 70"/>
                <a:gd name="T17" fmla="*/ 14 h 56"/>
                <a:gd name="T18" fmla="*/ 1 w 70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56">
                  <a:moveTo>
                    <a:pt x="1" y="0"/>
                  </a:moveTo>
                  <a:cubicBezTo>
                    <a:pt x="5" y="1"/>
                    <a:pt x="6" y="4"/>
                    <a:pt x="8" y="6"/>
                  </a:cubicBezTo>
                  <a:cubicBezTo>
                    <a:pt x="16" y="15"/>
                    <a:pt x="23" y="24"/>
                    <a:pt x="31" y="33"/>
                  </a:cubicBezTo>
                  <a:cubicBezTo>
                    <a:pt x="38" y="40"/>
                    <a:pt x="45" y="45"/>
                    <a:pt x="55" y="47"/>
                  </a:cubicBezTo>
                  <a:cubicBezTo>
                    <a:pt x="60" y="49"/>
                    <a:pt x="66" y="52"/>
                    <a:pt x="70" y="56"/>
                  </a:cubicBezTo>
                  <a:cubicBezTo>
                    <a:pt x="66" y="56"/>
                    <a:pt x="63" y="54"/>
                    <a:pt x="59" y="53"/>
                  </a:cubicBezTo>
                  <a:cubicBezTo>
                    <a:pt x="53" y="51"/>
                    <a:pt x="46" y="48"/>
                    <a:pt x="39" y="51"/>
                  </a:cubicBezTo>
                  <a:cubicBezTo>
                    <a:pt x="36" y="50"/>
                    <a:pt x="33" y="49"/>
                    <a:pt x="31" y="46"/>
                  </a:cubicBezTo>
                  <a:cubicBezTo>
                    <a:pt x="24" y="35"/>
                    <a:pt x="14" y="25"/>
                    <a:pt x="6" y="14"/>
                  </a:cubicBezTo>
                  <a:cubicBezTo>
                    <a:pt x="3" y="10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CB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1" name="Freeform 190"/>
            <p:cNvSpPr/>
            <p:nvPr/>
          </p:nvSpPr>
          <p:spPr bwMode="auto">
            <a:xfrm>
              <a:off x="5798" y="1372"/>
              <a:ext cx="104" cy="41"/>
            </a:xfrm>
            <a:custGeom>
              <a:avLst/>
              <a:gdLst>
                <a:gd name="T0" fmla="*/ 2 w 69"/>
                <a:gd name="T1" fmla="*/ 11 h 27"/>
                <a:gd name="T2" fmla="*/ 0 w 69"/>
                <a:gd name="T3" fmla="*/ 5 h 27"/>
                <a:gd name="T4" fmla="*/ 11 w 69"/>
                <a:gd name="T5" fmla="*/ 1 h 27"/>
                <a:gd name="T6" fmla="*/ 45 w 69"/>
                <a:gd name="T7" fmla="*/ 12 h 27"/>
                <a:gd name="T8" fmla="*/ 54 w 69"/>
                <a:gd name="T9" fmla="*/ 13 h 27"/>
                <a:gd name="T10" fmla="*/ 65 w 69"/>
                <a:gd name="T11" fmla="*/ 19 h 27"/>
                <a:gd name="T12" fmla="*/ 65 w 69"/>
                <a:gd name="T13" fmla="*/ 26 h 27"/>
                <a:gd name="T14" fmla="*/ 37 w 69"/>
                <a:gd name="T15" fmla="*/ 22 h 27"/>
                <a:gd name="T16" fmla="*/ 25 w 69"/>
                <a:gd name="T17" fmla="*/ 18 h 27"/>
                <a:gd name="T18" fmla="*/ 12 w 69"/>
                <a:gd name="T19" fmla="*/ 14 h 27"/>
                <a:gd name="T20" fmla="*/ 2 w 69"/>
                <a:gd name="T2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7">
                  <a:moveTo>
                    <a:pt x="2" y="11"/>
                  </a:moveTo>
                  <a:cubicBezTo>
                    <a:pt x="3" y="8"/>
                    <a:pt x="0" y="7"/>
                    <a:pt x="0" y="5"/>
                  </a:cubicBezTo>
                  <a:cubicBezTo>
                    <a:pt x="3" y="0"/>
                    <a:pt x="7" y="1"/>
                    <a:pt x="11" y="1"/>
                  </a:cubicBezTo>
                  <a:cubicBezTo>
                    <a:pt x="23" y="3"/>
                    <a:pt x="35" y="5"/>
                    <a:pt x="45" y="12"/>
                  </a:cubicBezTo>
                  <a:cubicBezTo>
                    <a:pt x="48" y="14"/>
                    <a:pt x="51" y="14"/>
                    <a:pt x="54" y="13"/>
                  </a:cubicBezTo>
                  <a:cubicBezTo>
                    <a:pt x="58" y="13"/>
                    <a:pt x="61" y="17"/>
                    <a:pt x="65" y="19"/>
                  </a:cubicBezTo>
                  <a:cubicBezTo>
                    <a:pt x="68" y="20"/>
                    <a:pt x="69" y="24"/>
                    <a:pt x="65" y="26"/>
                  </a:cubicBezTo>
                  <a:cubicBezTo>
                    <a:pt x="56" y="27"/>
                    <a:pt x="46" y="24"/>
                    <a:pt x="37" y="22"/>
                  </a:cubicBezTo>
                  <a:cubicBezTo>
                    <a:pt x="33" y="20"/>
                    <a:pt x="29" y="18"/>
                    <a:pt x="25" y="18"/>
                  </a:cubicBezTo>
                  <a:cubicBezTo>
                    <a:pt x="21" y="15"/>
                    <a:pt x="16" y="15"/>
                    <a:pt x="12" y="14"/>
                  </a:cubicBezTo>
                  <a:cubicBezTo>
                    <a:pt x="8" y="14"/>
                    <a:pt x="5" y="12"/>
                    <a:pt x="2" y="11"/>
                  </a:cubicBezTo>
                  <a:close/>
                </a:path>
              </a:pathLst>
            </a:custGeom>
            <a:solidFill>
              <a:srgbClr val="C3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2" name="Freeform 191"/>
            <p:cNvSpPr/>
            <p:nvPr/>
          </p:nvSpPr>
          <p:spPr bwMode="auto">
            <a:xfrm>
              <a:off x="6494" y="3982"/>
              <a:ext cx="176" cy="87"/>
            </a:xfrm>
            <a:custGeom>
              <a:avLst/>
              <a:gdLst>
                <a:gd name="T0" fmla="*/ 5 w 117"/>
                <a:gd name="T1" fmla="*/ 10 h 58"/>
                <a:gd name="T2" fmla="*/ 14 w 117"/>
                <a:gd name="T3" fmla="*/ 10 h 58"/>
                <a:gd name="T4" fmla="*/ 15 w 117"/>
                <a:gd name="T5" fmla="*/ 11 h 58"/>
                <a:gd name="T6" fmla="*/ 62 w 117"/>
                <a:gd name="T7" fmla="*/ 20 h 58"/>
                <a:gd name="T8" fmla="*/ 91 w 117"/>
                <a:gd name="T9" fmla="*/ 38 h 58"/>
                <a:gd name="T10" fmla="*/ 97 w 117"/>
                <a:gd name="T11" fmla="*/ 36 h 58"/>
                <a:gd name="T12" fmla="*/ 114 w 117"/>
                <a:gd name="T13" fmla="*/ 47 h 58"/>
                <a:gd name="T14" fmla="*/ 110 w 117"/>
                <a:gd name="T15" fmla="*/ 58 h 58"/>
                <a:gd name="T16" fmla="*/ 107 w 117"/>
                <a:gd name="T17" fmla="*/ 58 h 58"/>
                <a:gd name="T18" fmla="*/ 104 w 117"/>
                <a:gd name="T19" fmla="*/ 56 h 58"/>
                <a:gd name="T20" fmla="*/ 105 w 117"/>
                <a:gd name="T21" fmla="*/ 56 h 58"/>
                <a:gd name="T22" fmla="*/ 97 w 117"/>
                <a:gd name="T23" fmla="*/ 50 h 58"/>
                <a:gd name="T24" fmla="*/ 97 w 117"/>
                <a:gd name="T25" fmla="*/ 50 h 58"/>
                <a:gd name="T26" fmla="*/ 80 w 117"/>
                <a:gd name="T27" fmla="*/ 39 h 58"/>
                <a:gd name="T28" fmla="*/ 80 w 117"/>
                <a:gd name="T29" fmla="*/ 39 h 58"/>
                <a:gd name="T30" fmla="*/ 74 w 117"/>
                <a:gd name="T31" fmla="*/ 35 h 58"/>
                <a:gd name="T32" fmla="*/ 74 w 117"/>
                <a:gd name="T33" fmla="*/ 35 h 58"/>
                <a:gd name="T34" fmla="*/ 56 w 117"/>
                <a:gd name="T35" fmla="*/ 25 h 58"/>
                <a:gd name="T36" fmla="*/ 56 w 117"/>
                <a:gd name="T37" fmla="*/ 25 h 58"/>
                <a:gd name="T38" fmla="*/ 24 w 117"/>
                <a:gd name="T39" fmla="*/ 16 h 58"/>
                <a:gd name="T40" fmla="*/ 24 w 117"/>
                <a:gd name="T41" fmla="*/ 16 h 58"/>
                <a:gd name="T42" fmla="*/ 14 w 117"/>
                <a:gd name="T43" fmla="*/ 14 h 58"/>
                <a:gd name="T44" fmla="*/ 0 w 117"/>
                <a:gd name="T45" fmla="*/ 11 h 58"/>
                <a:gd name="T46" fmla="*/ 5 w 117"/>
                <a:gd name="T47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58">
                  <a:moveTo>
                    <a:pt x="5" y="10"/>
                  </a:moveTo>
                  <a:cubicBezTo>
                    <a:pt x="8" y="10"/>
                    <a:pt x="11" y="10"/>
                    <a:pt x="14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33" y="0"/>
                    <a:pt x="47" y="13"/>
                    <a:pt x="62" y="20"/>
                  </a:cubicBezTo>
                  <a:cubicBezTo>
                    <a:pt x="72" y="25"/>
                    <a:pt x="81" y="31"/>
                    <a:pt x="91" y="38"/>
                  </a:cubicBezTo>
                  <a:cubicBezTo>
                    <a:pt x="93" y="39"/>
                    <a:pt x="96" y="41"/>
                    <a:pt x="97" y="36"/>
                  </a:cubicBezTo>
                  <a:cubicBezTo>
                    <a:pt x="106" y="34"/>
                    <a:pt x="110" y="42"/>
                    <a:pt x="114" y="47"/>
                  </a:cubicBezTo>
                  <a:cubicBezTo>
                    <a:pt x="117" y="51"/>
                    <a:pt x="115" y="56"/>
                    <a:pt x="110" y="58"/>
                  </a:cubicBezTo>
                  <a:cubicBezTo>
                    <a:pt x="109" y="58"/>
                    <a:pt x="108" y="58"/>
                    <a:pt x="107" y="58"/>
                  </a:cubicBezTo>
                  <a:cubicBezTo>
                    <a:pt x="106" y="57"/>
                    <a:pt x="105" y="57"/>
                    <a:pt x="104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2" y="55"/>
                    <a:pt x="99" y="5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1" y="46"/>
                    <a:pt x="85" y="43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8" y="38"/>
                    <a:pt x="75" y="37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68" y="31"/>
                    <a:pt x="62" y="30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6" y="21"/>
                    <a:pt x="35" y="18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14"/>
                    <a:pt x="17" y="16"/>
                    <a:pt x="14" y="14"/>
                  </a:cubicBezTo>
                  <a:cubicBezTo>
                    <a:pt x="10" y="11"/>
                    <a:pt x="4" y="13"/>
                    <a:pt x="0" y="11"/>
                  </a:cubicBezTo>
                  <a:cubicBezTo>
                    <a:pt x="1" y="9"/>
                    <a:pt x="3" y="9"/>
                    <a:pt x="5" y="1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3" name="Freeform 192"/>
            <p:cNvSpPr/>
            <p:nvPr/>
          </p:nvSpPr>
          <p:spPr bwMode="auto">
            <a:xfrm>
              <a:off x="5752" y="786"/>
              <a:ext cx="79" cy="63"/>
            </a:xfrm>
            <a:custGeom>
              <a:avLst/>
              <a:gdLst>
                <a:gd name="T0" fmla="*/ 16 w 53"/>
                <a:gd name="T1" fmla="*/ 35 h 42"/>
                <a:gd name="T2" fmla="*/ 4 w 53"/>
                <a:gd name="T3" fmla="*/ 32 h 42"/>
                <a:gd name="T4" fmla="*/ 0 w 53"/>
                <a:gd name="T5" fmla="*/ 31 h 42"/>
                <a:gd name="T6" fmla="*/ 3 w 53"/>
                <a:gd name="T7" fmla="*/ 28 h 42"/>
                <a:gd name="T8" fmla="*/ 5 w 53"/>
                <a:gd name="T9" fmla="*/ 28 h 42"/>
                <a:gd name="T10" fmla="*/ 14 w 53"/>
                <a:gd name="T11" fmla="*/ 12 h 42"/>
                <a:gd name="T12" fmla="*/ 10 w 53"/>
                <a:gd name="T13" fmla="*/ 0 h 42"/>
                <a:gd name="T14" fmla="*/ 20 w 53"/>
                <a:gd name="T15" fmla="*/ 8 h 42"/>
                <a:gd name="T16" fmla="*/ 23 w 53"/>
                <a:gd name="T17" fmla="*/ 16 h 42"/>
                <a:gd name="T18" fmla="*/ 43 w 53"/>
                <a:gd name="T19" fmla="*/ 24 h 42"/>
                <a:gd name="T20" fmla="*/ 52 w 53"/>
                <a:gd name="T21" fmla="*/ 24 h 42"/>
                <a:gd name="T22" fmla="*/ 50 w 53"/>
                <a:gd name="T23" fmla="*/ 31 h 42"/>
                <a:gd name="T24" fmla="*/ 50 w 53"/>
                <a:gd name="T25" fmla="*/ 31 h 42"/>
                <a:gd name="T26" fmla="*/ 43 w 53"/>
                <a:gd name="T27" fmla="*/ 37 h 42"/>
                <a:gd name="T28" fmla="*/ 21 w 53"/>
                <a:gd name="T29" fmla="*/ 41 h 42"/>
                <a:gd name="T30" fmla="*/ 16 w 53"/>
                <a:gd name="T3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16" y="35"/>
                  </a:moveTo>
                  <a:cubicBezTo>
                    <a:pt x="12" y="31"/>
                    <a:pt x="8" y="30"/>
                    <a:pt x="4" y="32"/>
                  </a:cubicBezTo>
                  <a:cubicBezTo>
                    <a:pt x="2" y="33"/>
                    <a:pt x="1" y="33"/>
                    <a:pt x="0" y="31"/>
                  </a:cubicBezTo>
                  <a:cubicBezTo>
                    <a:pt x="0" y="29"/>
                    <a:pt x="1" y="28"/>
                    <a:pt x="3" y="28"/>
                  </a:cubicBezTo>
                  <a:cubicBezTo>
                    <a:pt x="4" y="28"/>
                    <a:pt x="4" y="28"/>
                    <a:pt x="5" y="28"/>
                  </a:cubicBezTo>
                  <a:cubicBezTo>
                    <a:pt x="16" y="26"/>
                    <a:pt x="18" y="22"/>
                    <a:pt x="14" y="12"/>
                  </a:cubicBezTo>
                  <a:cubicBezTo>
                    <a:pt x="12" y="8"/>
                    <a:pt x="10" y="4"/>
                    <a:pt x="10" y="0"/>
                  </a:cubicBezTo>
                  <a:cubicBezTo>
                    <a:pt x="15" y="1"/>
                    <a:pt x="18" y="4"/>
                    <a:pt x="20" y="8"/>
                  </a:cubicBezTo>
                  <a:cubicBezTo>
                    <a:pt x="21" y="10"/>
                    <a:pt x="22" y="13"/>
                    <a:pt x="23" y="16"/>
                  </a:cubicBezTo>
                  <a:cubicBezTo>
                    <a:pt x="29" y="25"/>
                    <a:pt x="32" y="27"/>
                    <a:pt x="43" y="24"/>
                  </a:cubicBezTo>
                  <a:cubicBezTo>
                    <a:pt x="46" y="23"/>
                    <a:pt x="49" y="21"/>
                    <a:pt x="52" y="24"/>
                  </a:cubicBezTo>
                  <a:cubicBezTo>
                    <a:pt x="53" y="27"/>
                    <a:pt x="52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4"/>
                    <a:pt x="46" y="35"/>
                    <a:pt x="43" y="37"/>
                  </a:cubicBezTo>
                  <a:cubicBezTo>
                    <a:pt x="36" y="42"/>
                    <a:pt x="28" y="40"/>
                    <a:pt x="21" y="41"/>
                  </a:cubicBezTo>
                  <a:cubicBezTo>
                    <a:pt x="17" y="42"/>
                    <a:pt x="16" y="38"/>
                    <a:pt x="16" y="35"/>
                  </a:cubicBezTo>
                  <a:close/>
                </a:path>
              </a:pathLst>
            </a:custGeom>
            <a:solidFill>
              <a:srgbClr val="D2A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4" name="Freeform 193"/>
            <p:cNvSpPr/>
            <p:nvPr/>
          </p:nvSpPr>
          <p:spPr bwMode="auto">
            <a:xfrm>
              <a:off x="7834" y="1615"/>
              <a:ext cx="99" cy="47"/>
            </a:xfrm>
            <a:custGeom>
              <a:avLst/>
              <a:gdLst>
                <a:gd name="T0" fmla="*/ 66 w 66"/>
                <a:gd name="T1" fmla="*/ 20 h 31"/>
                <a:gd name="T2" fmla="*/ 47 w 66"/>
                <a:gd name="T3" fmla="*/ 28 h 31"/>
                <a:gd name="T4" fmla="*/ 31 w 66"/>
                <a:gd name="T5" fmla="*/ 31 h 31"/>
                <a:gd name="T6" fmla="*/ 31 w 66"/>
                <a:gd name="T7" fmla="*/ 29 h 31"/>
                <a:gd name="T8" fmla="*/ 49 w 66"/>
                <a:gd name="T9" fmla="*/ 18 h 31"/>
                <a:gd name="T10" fmla="*/ 13 w 66"/>
                <a:gd name="T11" fmla="*/ 11 h 31"/>
                <a:gd name="T12" fmla="*/ 0 w 66"/>
                <a:gd name="T13" fmla="*/ 8 h 31"/>
                <a:gd name="T14" fmla="*/ 1 w 66"/>
                <a:gd name="T15" fmla="*/ 5 h 31"/>
                <a:gd name="T16" fmla="*/ 18 w 66"/>
                <a:gd name="T17" fmla="*/ 1 h 31"/>
                <a:gd name="T18" fmla="*/ 61 w 66"/>
                <a:gd name="T19" fmla="*/ 2 h 31"/>
                <a:gd name="T20" fmla="*/ 66 w 66"/>
                <a:gd name="T21" fmla="*/ 6 h 31"/>
                <a:gd name="T22" fmla="*/ 66 w 66"/>
                <a:gd name="T2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1">
                  <a:moveTo>
                    <a:pt x="66" y="20"/>
                  </a:moveTo>
                  <a:cubicBezTo>
                    <a:pt x="60" y="24"/>
                    <a:pt x="55" y="28"/>
                    <a:pt x="47" y="28"/>
                  </a:cubicBezTo>
                  <a:cubicBezTo>
                    <a:pt x="42" y="28"/>
                    <a:pt x="37" y="30"/>
                    <a:pt x="31" y="31"/>
                  </a:cubicBezTo>
                  <a:cubicBezTo>
                    <a:pt x="31" y="30"/>
                    <a:pt x="30" y="29"/>
                    <a:pt x="31" y="29"/>
                  </a:cubicBezTo>
                  <a:cubicBezTo>
                    <a:pt x="34" y="22"/>
                    <a:pt x="43" y="23"/>
                    <a:pt x="49" y="18"/>
                  </a:cubicBezTo>
                  <a:cubicBezTo>
                    <a:pt x="37" y="12"/>
                    <a:pt x="25" y="10"/>
                    <a:pt x="13" y="11"/>
                  </a:cubicBezTo>
                  <a:cubicBezTo>
                    <a:pt x="8" y="11"/>
                    <a:pt x="3" y="13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12" y="2"/>
                    <a:pt x="18" y="1"/>
                  </a:cubicBezTo>
                  <a:cubicBezTo>
                    <a:pt x="32" y="0"/>
                    <a:pt x="47" y="0"/>
                    <a:pt x="61" y="2"/>
                  </a:cubicBezTo>
                  <a:cubicBezTo>
                    <a:pt x="63" y="3"/>
                    <a:pt x="65" y="4"/>
                    <a:pt x="66" y="6"/>
                  </a:cubicBezTo>
                  <a:cubicBezTo>
                    <a:pt x="66" y="11"/>
                    <a:pt x="66" y="15"/>
                    <a:pt x="66" y="20"/>
                  </a:cubicBezTo>
                  <a:close/>
                </a:path>
              </a:pathLst>
            </a:custGeom>
            <a:solidFill>
              <a:srgbClr val="F7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5" name="Freeform 194"/>
            <p:cNvSpPr/>
            <p:nvPr/>
          </p:nvSpPr>
          <p:spPr bwMode="auto">
            <a:xfrm>
              <a:off x="6625" y="2436"/>
              <a:ext cx="54" cy="130"/>
            </a:xfrm>
            <a:custGeom>
              <a:avLst/>
              <a:gdLst>
                <a:gd name="T0" fmla="*/ 29 w 36"/>
                <a:gd name="T1" fmla="*/ 83 h 87"/>
                <a:gd name="T2" fmla="*/ 23 w 36"/>
                <a:gd name="T3" fmla="*/ 87 h 87"/>
                <a:gd name="T4" fmla="*/ 17 w 36"/>
                <a:gd name="T5" fmla="*/ 74 h 87"/>
                <a:gd name="T6" fmla="*/ 20 w 36"/>
                <a:gd name="T7" fmla="*/ 66 h 87"/>
                <a:gd name="T8" fmla="*/ 18 w 36"/>
                <a:gd name="T9" fmla="*/ 59 h 87"/>
                <a:gd name="T10" fmla="*/ 3 w 36"/>
                <a:gd name="T11" fmla="*/ 36 h 87"/>
                <a:gd name="T12" fmla="*/ 1 w 36"/>
                <a:gd name="T13" fmla="*/ 3 h 87"/>
                <a:gd name="T14" fmla="*/ 10 w 36"/>
                <a:gd name="T15" fmla="*/ 6 h 87"/>
                <a:gd name="T16" fmla="*/ 12 w 36"/>
                <a:gd name="T17" fmla="*/ 9 h 87"/>
                <a:gd name="T18" fmla="*/ 12 w 36"/>
                <a:gd name="T19" fmla="*/ 11 h 87"/>
                <a:gd name="T20" fmla="*/ 11 w 36"/>
                <a:gd name="T21" fmla="*/ 27 h 87"/>
                <a:gd name="T22" fmla="*/ 27 w 36"/>
                <a:gd name="T23" fmla="*/ 51 h 87"/>
                <a:gd name="T24" fmla="*/ 33 w 36"/>
                <a:gd name="T25" fmla="*/ 79 h 87"/>
                <a:gd name="T26" fmla="*/ 29 w 36"/>
                <a:gd name="T27" fmla="*/ 8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87">
                  <a:moveTo>
                    <a:pt x="29" y="83"/>
                  </a:moveTo>
                  <a:cubicBezTo>
                    <a:pt x="27" y="85"/>
                    <a:pt x="25" y="86"/>
                    <a:pt x="23" y="87"/>
                  </a:cubicBezTo>
                  <a:cubicBezTo>
                    <a:pt x="25" y="81"/>
                    <a:pt x="18" y="78"/>
                    <a:pt x="17" y="74"/>
                  </a:cubicBezTo>
                  <a:cubicBezTo>
                    <a:pt x="16" y="71"/>
                    <a:pt x="18" y="68"/>
                    <a:pt x="20" y="66"/>
                  </a:cubicBezTo>
                  <a:cubicBezTo>
                    <a:pt x="24" y="62"/>
                    <a:pt x="21" y="60"/>
                    <a:pt x="18" y="59"/>
                  </a:cubicBezTo>
                  <a:cubicBezTo>
                    <a:pt x="7" y="54"/>
                    <a:pt x="4" y="46"/>
                    <a:pt x="3" y="36"/>
                  </a:cubicBezTo>
                  <a:cubicBezTo>
                    <a:pt x="2" y="25"/>
                    <a:pt x="0" y="14"/>
                    <a:pt x="1" y="3"/>
                  </a:cubicBezTo>
                  <a:cubicBezTo>
                    <a:pt x="6" y="0"/>
                    <a:pt x="8" y="3"/>
                    <a:pt x="10" y="6"/>
                  </a:cubicBezTo>
                  <a:cubicBezTo>
                    <a:pt x="11" y="7"/>
                    <a:pt x="11" y="8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7"/>
                    <a:pt x="11" y="22"/>
                    <a:pt x="11" y="27"/>
                  </a:cubicBezTo>
                  <a:cubicBezTo>
                    <a:pt x="12" y="39"/>
                    <a:pt x="20" y="45"/>
                    <a:pt x="27" y="51"/>
                  </a:cubicBezTo>
                  <a:cubicBezTo>
                    <a:pt x="36" y="59"/>
                    <a:pt x="35" y="69"/>
                    <a:pt x="33" y="79"/>
                  </a:cubicBezTo>
                  <a:cubicBezTo>
                    <a:pt x="33" y="81"/>
                    <a:pt x="30" y="82"/>
                    <a:pt x="29" y="83"/>
                  </a:cubicBezTo>
                  <a:close/>
                </a:path>
              </a:pathLst>
            </a:custGeom>
            <a:solidFill>
              <a:srgbClr val="F0C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6" name="Freeform 195"/>
            <p:cNvSpPr/>
            <p:nvPr/>
          </p:nvSpPr>
          <p:spPr bwMode="auto">
            <a:xfrm>
              <a:off x="5807" y="1582"/>
              <a:ext cx="47" cy="74"/>
            </a:xfrm>
            <a:custGeom>
              <a:avLst/>
              <a:gdLst>
                <a:gd name="T0" fmla="*/ 8 w 31"/>
                <a:gd name="T1" fmla="*/ 45 h 49"/>
                <a:gd name="T2" fmla="*/ 10 w 31"/>
                <a:gd name="T3" fmla="*/ 25 h 49"/>
                <a:gd name="T4" fmla="*/ 0 w 31"/>
                <a:gd name="T5" fmla="*/ 43 h 49"/>
                <a:gd name="T6" fmla="*/ 13 w 31"/>
                <a:gd name="T7" fmla="*/ 11 h 49"/>
                <a:gd name="T8" fmla="*/ 15 w 31"/>
                <a:gd name="T9" fmla="*/ 8 h 49"/>
                <a:gd name="T10" fmla="*/ 28 w 31"/>
                <a:gd name="T11" fmla="*/ 9 h 49"/>
                <a:gd name="T12" fmla="*/ 29 w 31"/>
                <a:gd name="T13" fmla="*/ 16 h 49"/>
                <a:gd name="T14" fmla="*/ 29 w 31"/>
                <a:gd name="T15" fmla="*/ 20 h 49"/>
                <a:gd name="T16" fmla="*/ 30 w 31"/>
                <a:gd name="T17" fmla="*/ 23 h 49"/>
                <a:gd name="T18" fmla="*/ 31 w 31"/>
                <a:gd name="T19" fmla="*/ 27 h 49"/>
                <a:gd name="T20" fmla="*/ 29 w 31"/>
                <a:gd name="T21" fmla="*/ 30 h 49"/>
                <a:gd name="T22" fmla="*/ 28 w 31"/>
                <a:gd name="T23" fmla="*/ 33 h 49"/>
                <a:gd name="T24" fmla="*/ 27 w 31"/>
                <a:gd name="T25" fmla="*/ 35 h 49"/>
                <a:gd name="T26" fmla="*/ 20 w 31"/>
                <a:gd name="T27" fmla="*/ 45 h 49"/>
                <a:gd name="T28" fmla="*/ 16 w 31"/>
                <a:gd name="T29" fmla="*/ 40 h 49"/>
                <a:gd name="T30" fmla="*/ 16 w 31"/>
                <a:gd name="T31" fmla="*/ 27 h 49"/>
                <a:gd name="T32" fmla="*/ 16 w 31"/>
                <a:gd name="T33" fmla="*/ 42 h 49"/>
                <a:gd name="T34" fmla="*/ 8 w 31"/>
                <a:gd name="T3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9">
                  <a:moveTo>
                    <a:pt x="8" y="45"/>
                  </a:moveTo>
                  <a:cubicBezTo>
                    <a:pt x="7" y="39"/>
                    <a:pt x="13" y="33"/>
                    <a:pt x="10" y="25"/>
                  </a:cubicBezTo>
                  <a:cubicBezTo>
                    <a:pt x="3" y="30"/>
                    <a:pt x="5" y="39"/>
                    <a:pt x="0" y="43"/>
                  </a:cubicBezTo>
                  <a:cubicBezTo>
                    <a:pt x="1" y="31"/>
                    <a:pt x="6" y="21"/>
                    <a:pt x="13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22" y="0"/>
                    <a:pt x="22" y="0"/>
                    <a:pt x="28" y="9"/>
                  </a:cubicBezTo>
                  <a:cubicBezTo>
                    <a:pt x="28" y="12"/>
                    <a:pt x="29" y="14"/>
                    <a:pt x="29" y="16"/>
                  </a:cubicBezTo>
                  <a:cubicBezTo>
                    <a:pt x="29" y="17"/>
                    <a:pt x="29" y="19"/>
                    <a:pt x="29" y="20"/>
                  </a:cubicBezTo>
                  <a:cubicBezTo>
                    <a:pt x="30" y="21"/>
                    <a:pt x="30" y="22"/>
                    <a:pt x="30" y="23"/>
                  </a:cubicBezTo>
                  <a:cubicBezTo>
                    <a:pt x="30" y="24"/>
                    <a:pt x="31" y="26"/>
                    <a:pt x="31" y="27"/>
                  </a:cubicBezTo>
                  <a:cubicBezTo>
                    <a:pt x="30" y="28"/>
                    <a:pt x="30" y="29"/>
                    <a:pt x="29" y="30"/>
                  </a:cubicBezTo>
                  <a:cubicBezTo>
                    <a:pt x="29" y="31"/>
                    <a:pt x="28" y="32"/>
                    <a:pt x="28" y="33"/>
                  </a:cubicBezTo>
                  <a:cubicBezTo>
                    <a:pt x="28" y="33"/>
                    <a:pt x="28" y="34"/>
                    <a:pt x="27" y="35"/>
                  </a:cubicBezTo>
                  <a:cubicBezTo>
                    <a:pt x="24" y="37"/>
                    <a:pt x="25" y="43"/>
                    <a:pt x="20" y="45"/>
                  </a:cubicBezTo>
                  <a:cubicBezTo>
                    <a:pt x="17" y="44"/>
                    <a:pt x="15" y="43"/>
                    <a:pt x="16" y="40"/>
                  </a:cubicBezTo>
                  <a:cubicBezTo>
                    <a:pt x="18" y="35"/>
                    <a:pt x="16" y="31"/>
                    <a:pt x="16" y="27"/>
                  </a:cubicBezTo>
                  <a:cubicBezTo>
                    <a:pt x="17" y="31"/>
                    <a:pt x="17" y="37"/>
                    <a:pt x="16" y="42"/>
                  </a:cubicBezTo>
                  <a:cubicBezTo>
                    <a:pt x="14" y="46"/>
                    <a:pt x="12" y="49"/>
                    <a:pt x="8" y="45"/>
                  </a:cubicBezTo>
                  <a:close/>
                </a:path>
              </a:pathLst>
            </a:custGeom>
            <a:solidFill>
              <a:srgbClr val="F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7" name="Freeform 196"/>
            <p:cNvSpPr/>
            <p:nvPr/>
          </p:nvSpPr>
          <p:spPr bwMode="auto">
            <a:xfrm>
              <a:off x="7814" y="2"/>
              <a:ext cx="84" cy="58"/>
            </a:xfrm>
            <a:custGeom>
              <a:avLst/>
              <a:gdLst>
                <a:gd name="T0" fmla="*/ 46 w 56"/>
                <a:gd name="T1" fmla="*/ 9 h 39"/>
                <a:gd name="T2" fmla="*/ 17 w 56"/>
                <a:gd name="T3" fmla="*/ 30 h 39"/>
                <a:gd name="T4" fmla="*/ 6 w 56"/>
                <a:gd name="T5" fmla="*/ 38 h 39"/>
                <a:gd name="T6" fmla="*/ 1 w 56"/>
                <a:gd name="T7" fmla="*/ 38 h 39"/>
                <a:gd name="T8" fmla="*/ 1 w 56"/>
                <a:gd name="T9" fmla="*/ 34 h 39"/>
                <a:gd name="T10" fmla="*/ 5 w 56"/>
                <a:gd name="T11" fmla="*/ 29 h 39"/>
                <a:gd name="T12" fmla="*/ 32 w 56"/>
                <a:gd name="T13" fmla="*/ 8 h 39"/>
                <a:gd name="T14" fmla="*/ 38 w 56"/>
                <a:gd name="T15" fmla="*/ 2 h 39"/>
                <a:gd name="T16" fmla="*/ 41 w 56"/>
                <a:gd name="T17" fmla="*/ 1 h 39"/>
                <a:gd name="T18" fmla="*/ 54 w 56"/>
                <a:gd name="T19" fmla="*/ 1 h 39"/>
                <a:gd name="T20" fmla="*/ 56 w 56"/>
                <a:gd name="T21" fmla="*/ 2 h 39"/>
                <a:gd name="T22" fmla="*/ 46 w 56"/>
                <a:gd name="T2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9">
                  <a:moveTo>
                    <a:pt x="46" y="9"/>
                  </a:moveTo>
                  <a:cubicBezTo>
                    <a:pt x="37" y="16"/>
                    <a:pt x="27" y="23"/>
                    <a:pt x="17" y="30"/>
                  </a:cubicBezTo>
                  <a:cubicBezTo>
                    <a:pt x="13" y="33"/>
                    <a:pt x="10" y="36"/>
                    <a:pt x="6" y="38"/>
                  </a:cubicBezTo>
                  <a:cubicBezTo>
                    <a:pt x="4" y="39"/>
                    <a:pt x="3" y="39"/>
                    <a:pt x="1" y="38"/>
                  </a:cubicBezTo>
                  <a:cubicBezTo>
                    <a:pt x="0" y="37"/>
                    <a:pt x="0" y="35"/>
                    <a:pt x="1" y="34"/>
                  </a:cubicBezTo>
                  <a:cubicBezTo>
                    <a:pt x="2" y="31"/>
                    <a:pt x="4" y="30"/>
                    <a:pt x="5" y="29"/>
                  </a:cubicBezTo>
                  <a:cubicBezTo>
                    <a:pt x="14" y="22"/>
                    <a:pt x="23" y="15"/>
                    <a:pt x="32" y="8"/>
                  </a:cubicBezTo>
                  <a:cubicBezTo>
                    <a:pt x="35" y="6"/>
                    <a:pt x="36" y="4"/>
                    <a:pt x="38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5" y="0"/>
                    <a:pt x="49" y="0"/>
                    <a:pt x="54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6" y="9"/>
                    <a:pt x="50" y="8"/>
                    <a:pt x="46" y="9"/>
                  </a:cubicBezTo>
                  <a:close/>
                </a:path>
              </a:pathLst>
            </a:custGeom>
            <a:solidFill>
              <a:srgbClr val="A2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8" name="Freeform 197"/>
            <p:cNvSpPr/>
            <p:nvPr/>
          </p:nvSpPr>
          <p:spPr bwMode="auto">
            <a:xfrm>
              <a:off x="6506" y="828"/>
              <a:ext cx="134" cy="58"/>
            </a:xfrm>
            <a:custGeom>
              <a:avLst/>
              <a:gdLst>
                <a:gd name="T0" fmla="*/ 16 w 89"/>
                <a:gd name="T1" fmla="*/ 1 h 39"/>
                <a:gd name="T2" fmla="*/ 29 w 89"/>
                <a:gd name="T3" fmla="*/ 6 h 39"/>
                <a:gd name="T4" fmla="*/ 66 w 89"/>
                <a:gd name="T5" fmla="*/ 17 h 39"/>
                <a:gd name="T6" fmla="*/ 70 w 89"/>
                <a:gd name="T7" fmla="*/ 19 h 39"/>
                <a:gd name="T8" fmla="*/ 89 w 89"/>
                <a:gd name="T9" fmla="*/ 33 h 39"/>
                <a:gd name="T10" fmla="*/ 75 w 89"/>
                <a:gd name="T11" fmla="*/ 33 h 39"/>
                <a:gd name="T12" fmla="*/ 16 w 89"/>
                <a:gd name="T13" fmla="*/ 12 h 39"/>
                <a:gd name="T14" fmla="*/ 0 w 89"/>
                <a:gd name="T15" fmla="*/ 3 h 39"/>
                <a:gd name="T16" fmla="*/ 16 w 89"/>
                <a:gd name="T17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39">
                  <a:moveTo>
                    <a:pt x="16" y="1"/>
                  </a:moveTo>
                  <a:cubicBezTo>
                    <a:pt x="19" y="5"/>
                    <a:pt x="24" y="6"/>
                    <a:pt x="29" y="6"/>
                  </a:cubicBezTo>
                  <a:cubicBezTo>
                    <a:pt x="42" y="8"/>
                    <a:pt x="54" y="13"/>
                    <a:pt x="66" y="17"/>
                  </a:cubicBezTo>
                  <a:cubicBezTo>
                    <a:pt x="67" y="18"/>
                    <a:pt x="68" y="18"/>
                    <a:pt x="70" y="19"/>
                  </a:cubicBezTo>
                  <a:cubicBezTo>
                    <a:pt x="79" y="20"/>
                    <a:pt x="86" y="24"/>
                    <a:pt x="89" y="33"/>
                  </a:cubicBezTo>
                  <a:cubicBezTo>
                    <a:pt x="85" y="39"/>
                    <a:pt x="80" y="35"/>
                    <a:pt x="75" y="33"/>
                  </a:cubicBezTo>
                  <a:cubicBezTo>
                    <a:pt x="56" y="24"/>
                    <a:pt x="36" y="19"/>
                    <a:pt x="16" y="12"/>
                  </a:cubicBezTo>
                  <a:cubicBezTo>
                    <a:pt x="11" y="9"/>
                    <a:pt x="3" y="11"/>
                    <a:pt x="0" y="3"/>
                  </a:cubicBezTo>
                  <a:cubicBezTo>
                    <a:pt x="6" y="4"/>
                    <a:pt x="10" y="0"/>
                    <a:pt x="16" y="1"/>
                  </a:cubicBezTo>
                  <a:close/>
                </a:path>
              </a:pathLst>
            </a:custGeom>
            <a:solidFill>
              <a:srgbClr val="E7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9" name="Freeform 198"/>
            <p:cNvSpPr/>
            <p:nvPr/>
          </p:nvSpPr>
          <p:spPr bwMode="auto">
            <a:xfrm>
              <a:off x="6932" y="1267"/>
              <a:ext cx="140" cy="75"/>
            </a:xfrm>
            <a:custGeom>
              <a:avLst/>
              <a:gdLst>
                <a:gd name="T0" fmla="*/ 91 w 93"/>
                <a:gd name="T1" fmla="*/ 2 h 50"/>
                <a:gd name="T2" fmla="*/ 93 w 93"/>
                <a:gd name="T3" fmla="*/ 2 h 50"/>
                <a:gd name="T4" fmla="*/ 73 w 93"/>
                <a:gd name="T5" fmla="*/ 20 h 50"/>
                <a:gd name="T6" fmla="*/ 49 w 93"/>
                <a:gd name="T7" fmla="*/ 37 h 50"/>
                <a:gd name="T8" fmla="*/ 45 w 93"/>
                <a:gd name="T9" fmla="*/ 39 h 50"/>
                <a:gd name="T10" fmla="*/ 45 w 93"/>
                <a:gd name="T11" fmla="*/ 39 h 50"/>
                <a:gd name="T12" fmla="*/ 4 w 93"/>
                <a:gd name="T13" fmla="*/ 48 h 50"/>
                <a:gd name="T14" fmla="*/ 5 w 93"/>
                <a:gd name="T15" fmla="*/ 41 h 50"/>
                <a:gd name="T16" fmla="*/ 38 w 93"/>
                <a:gd name="T17" fmla="*/ 25 h 50"/>
                <a:gd name="T18" fmla="*/ 55 w 93"/>
                <a:gd name="T19" fmla="*/ 24 h 50"/>
                <a:gd name="T20" fmla="*/ 77 w 93"/>
                <a:gd name="T21" fmla="*/ 7 h 50"/>
                <a:gd name="T22" fmla="*/ 91 w 93"/>
                <a:gd name="T2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50">
                  <a:moveTo>
                    <a:pt x="91" y="2"/>
                  </a:moveTo>
                  <a:cubicBezTo>
                    <a:pt x="92" y="2"/>
                    <a:pt x="92" y="2"/>
                    <a:pt x="93" y="2"/>
                  </a:cubicBezTo>
                  <a:cubicBezTo>
                    <a:pt x="88" y="9"/>
                    <a:pt x="79" y="13"/>
                    <a:pt x="73" y="20"/>
                  </a:cubicBezTo>
                  <a:cubicBezTo>
                    <a:pt x="65" y="25"/>
                    <a:pt x="58" y="33"/>
                    <a:pt x="49" y="37"/>
                  </a:cubicBezTo>
                  <a:cubicBezTo>
                    <a:pt x="48" y="38"/>
                    <a:pt x="46" y="37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32" y="47"/>
                    <a:pt x="19" y="50"/>
                    <a:pt x="4" y="48"/>
                  </a:cubicBezTo>
                  <a:cubicBezTo>
                    <a:pt x="0" y="45"/>
                    <a:pt x="3" y="43"/>
                    <a:pt x="5" y="41"/>
                  </a:cubicBezTo>
                  <a:cubicBezTo>
                    <a:pt x="16" y="36"/>
                    <a:pt x="26" y="28"/>
                    <a:pt x="38" y="25"/>
                  </a:cubicBezTo>
                  <a:cubicBezTo>
                    <a:pt x="44" y="24"/>
                    <a:pt x="50" y="27"/>
                    <a:pt x="55" y="24"/>
                  </a:cubicBezTo>
                  <a:cubicBezTo>
                    <a:pt x="64" y="19"/>
                    <a:pt x="70" y="12"/>
                    <a:pt x="77" y="7"/>
                  </a:cubicBezTo>
                  <a:cubicBezTo>
                    <a:pt x="81" y="4"/>
                    <a:pt x="85" y="0"/>
                    <a:pt x="91" y="2"/>
                  </a:cubicBezTo>
                  <a:close/>
                </a:path>
              </a:pathLst>
            </a:custGeom>
            <a:solidFill>
              <a:srgbClr val="FCF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0" name="Freeform 199"/>
            <p:cNvSpPr/>
            <p:nvPr/>
          </p:nvSpPr>
          <p:spPr bwMode="auto">
            <a:xfrm>
              <a:off x="6626" y="2295"/>
              <a:ext cx="134" cy="69"/>
            </a:xfrm>
            <a:custGeom>
              <a:avLst/>
              <a:gdLst>
                <a:gd name="T0" fmla="*/ 78 w 89"/>
                <a:gd name="T1" fmla="*/ 10 h 46"/>
                <a:gd name="T2" fmla="*/ 64 w 89"/>
                <a:gd name="T3" fmla="*/ 10 h 46"/>
                <a:gd name="T4" fmla="*/ 19 w 89"/>
                <a:gd name="T5" fmla="*/ 33 h 46"/>
                <a:gd name="T6" fmla="*/ 0 w 89"/>
                <a:gd name="T7" fmla="*/ 46 h 46"/>
                <a:gd name="T8" fmla="*/ 26 w 89"/>
                <a:gd name="T9" fmla="*/ 19 h 46"/>
                <a:gd name="T10" fmla="*/ 50 w 89"/>
                <a:gd name="T11" fmla="*/ 6 h 46"/>
                <a:gd name="T12" fmla="*/ 74 w 89"/>
                <a:gd name="T13" fmla="*/ 4 h 46"/>
                <a:gd name="T14" fmla="*/ 78 w 89"/>
                <a:gd name="T15" fmla="*/ 2 h 46"/>
                <a:gd name="T16" fmla="*/ 80 w 89"/>
                <a:gd name="T17" fmla="*/ 2 h 46"/>
                <a:gd name="T18" fmla="*/ 89 w 89"/>
                <a:gd name="T19" fmla="*/ 6 h 46"/>
                <a:gd name="T20" fmla="*/ 87 w 89"/>
                <a:gd name="T21" fmla="*/ 12 h 46"/>
                <a:gd name="T22" fmla="*/ 78 w 89"/>
                <a:gd name="T23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6">
                  <a:moveTo>
                    <a:pt x="78" y="10"/>
                  </a:moveTo>
                  <a:cubicBezTo>
                    <a:pt x="73" y="7"/>
                    <a:pt x="69" y="8"/>
                    <a:pt x="64" y="10"/>
                  </a:cubicBezTo>
                  <a:cubicBezTo>
                    <a:pt x="49" y="18"/>
                    <a:pt x="34" y="25"/>
                    <a:pt x="19" y="33"/>
                  </a:cubicBezTo>
                  <a:cubicBezTo>
                    <a:pt x="12" y="37"/>
                    <a:pt x="7" y="43"/>
                    <a:pt x="0" y="46"/>
                  </a:cubicBezTo>
                  <a:cubicBezTo>
                    <a:pt x="7" y="36"/>
                    <a:pt x="17" y="28"/>
                    <a:pt x="26" y="19"/>
                  </a:cubicBezTo>
                  <a:cubicBezTo>
                    <a:pt x="35" y="16"/>
                    <a:pt x="42" y="10"/>
                    <a:pt x="50" y="6"/>
                  </a:cubicBezTo>
                  <a:cubicBezTo>
                    <a:pt x="58" y="3"/>
                    <a:pt x="66" y="0"/>
                    <a:pt x="74" y="4"/>
                  </a:cubicBezTo>
                  <a:cubicBezTo>
                    <a:pt x="76" y="4"/>
                    <a:pt x="77" y="3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84" y="2"/>
                    <a:pt x="87" y="2"/>
                    <a:pt x="89" y="6"/>
                  </a:cubicBezTo>
                  <a:cubicBezTo>
                    <a:pt x="89" y="8"/>
                    <a:pt x="88" y="10"/>
                    <a:pt x="87" y="12"/>
                  </a:cubicBezTo>
                  <a:cubicBezTo>
                    <a:pt x="83" y="15"/>
                    <a:pt x="80" y="14"/>
                    <a:pt x="78" y="10"/>
                  </a:cubicBezTo>
                  <a:close/>
                </a:path>
              </a:pathLst>
            </a:custGeom>
            <a:solidFill>
              <a:srgbClr val="DA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1" name="Freeform 200"/>
            <p:cNvSpPr/>
            <p:nvPr/>
          </p:nvSpPr>
          <p:spPr bwMode="auto">
            <a:xfrm>
              <a:off x="5561" y="984"/>
              <a:ext cx="98" cy="73"/>
            </a:xfrm>
            <a:custGeom>
              <a:avLst/>
              <a:gdLst>
                <a:gd name="T0" fmla="*/ 29 w 65"/>
                <a:gd name="T1" fmla="*/ 8 h 49"/>
                <a:gd name="T2" fmla="*/ 45 w 65"/>
                <a:gd name="T3" fmla="*/ 1 h 49"/>
                <a:gd name="T4" fmla="*/ 58 w 65"/>
                <a:gd name="T5" fmla="*/ 1 h 49"/>
                <a:gd name="T6" fmla="*/ 64 w 65"/>
                <a:gd name="T7" fmla="*/ 11 h 49"/>
                <a:gd name="T8" fmla="*/ 56 w 65"/>
                <a:gd name="T9" fmla="*/ 13 h 49"/>
                <a:gd name="T10" fmla="*/ 37 w 65"/>
                <a:gd name="T11" fmla="*/ 14 h 49"/>
                <a:gd name="T12" fmla="*/ 19 w 65"/>
                <a:gd name="T13" fmla="*/ 31 h 49"/>
                <a:gd name="T14" fmla="*/ 14 w 65"/>
                <a:gd name="T15" fmla="*/ 37 h 49"/>
                <a:gd name="T16" fmla="*/ 14 w 65"/>
                <a:gd name="T17" fmla="*/ 37 h 49"/>
                <a:gd name="T18" fmla="*/ 12 w 65"/>
                <a:gd name="T19" fmla="*/ 39 h 49"/>
                <a:gd name="T20" fmla="*/ 12 w 65"/>
                <a:gd name="T21" fmla="*/ 39 h 49"/>
                <a:gd name="T22" fmla="*/ 10 w 65"/>
                <a:gd name="T23" fmla="*/ 41 h 49"/>
                <a:gd name="T24" fmla="*/ 7 w 65"/>
                <a:gd name="T25" fmla="*/ 45 h 49"/>
                <a:gd name="T26" fmla="*/ 0 w 65"/>
                <a:gd name="T27" fmla="*/ 47 h 49"/>
                <a:gd name="T28" fmla="*/ 3 w 65"/>
                <a:gd name="T29" fmla="*/ 41 h 49"/>
                <a:gd name="T30" fmla="*/ 5 w 65"/>
                <a:gd name="T31" fmla="*/ 37 h 49"/>
                <a:gd name="T32" fmla="*/ 5 w 65"/>
                <a:gd name="T33" fmla="*/ 37 h 49"/>
                <a:gd name="T34" fmla="*/ 10 w 65"/>
                <a:gd name="T35" fmla="*/ 28 h 49"/>
                <a:gd name="T36" fmla="*/ 10 w 65"/>
                <a:gd name="T37" fmla="*/ 28 h 49"/>
                <a:gd name="T38" fmla="*/ 12 w 65"/>
                <a:gd name="T39" fmla="*/ 24 h 49"/>
                <a:gd name="T40" fmla="*/ 29 w 65"/>
                <a:gd name="T41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49">
                  <a:moveTo>
                    <a:pt x="29" y="8"/>
                  </a:moveTo>
                  <a:cubicBezTo>
                    <a:pt x="32" y="2"/>
                    <a:pt x="38" y="0"/>
                    <a:pt x="45" y="1"/>
                  </a:cubicBezTo>
                  <a:cubicBezTo>
                    <a:pt x="49" y="1"/>
                    <a:pt x="53" y="1"/>
                    <a:pt x="58" y="1"/>
                  </a:cubicBezTo>
                  <a:cubicBezTo>
                    <a:pt x="64" y="2"/>
                    <a:pt x="65" y="4"/>
                    <a:pt x="64" y="11"/>
                  </a:cubicBezTo>
                  <a:cubicBezTo>
                    <a:pt x="62" y="13"/>
                    <a:pt x="59" y="12"/>
                    <a:pt x="56" y="13"/>
                  </a:cubicBezTo>
                  <a:cubicBezTo>
                    <a:pt x="50" y="13"/>
                    <a:pt x="43" y="12"/>
                    <a:pt x="37" y="14"/>
                  </a:cubicBezTo>
                  <a:cubicBezTo>
                    <a:pt x="29" y="18"/>
                    <a:pt x="20" y="21"/>
                    <a:pt x="19" y="31"/>
                  </a:cubicBezTo>
                  <a:cubicBezTo>
                    <a:pt x="18" y="34"/>
                    <a:pt x="16" y="36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3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9" y="43"/>
                    <a:pt x="8" y="44"/>
                    <a:pt x="7" y="45"/>
                  </a:cubicBezTo>
                  <a:cubicBezTo>
                    <a:pt x="5" y="46"/>
                    <a:pt x="3" y="49"/>
                    <a:pt x="0" y="47"/>
                  </a:cubicBezTo>
                  <a:cubicBezTo>
                    <a:pt x="0" y="45"/>
                    <a:pt x="1" y="43"/>
                    <a:pt x="3" y="41"/>
                  </a:cubicBezTo>
                  <a:cubicBezTo>
                    <a:pt x="4" y="40"/>
                    <a:pt x="3" y="38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4"/>
                    <a:pt x="11" y="32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2" y="24"/>
                  </a:cubicBezTo>
                  <a:cubicBezTo>
                    <a:pt x="16" y="17"/>
                    <a:pt x="22" y="12"/>
                    <a:pt x="29" y="8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2" name="Freeform 201"/>
            <p:cNvSpPr/>
            <p:nvPr/>
          </p:nvSpPr>
          <p:spPr bwMode="auto">
            <a:xfrm>
              <a:off x="5968" y="820"/>
              <a:ext cx="115" cy="95"/>
            </a:xfrm>
            <a:custGeom>
              <a:avLst/>
              <a:gdLst>
                <a:gd name="T0" fmla="*/ 69 w 77"/>
                <a:gd name="T1" fmla="*/ 58 h 63"/>
                <a:gd name="T2" fmla="*/ 45 w 77"/>
                <a:gd name="T3" fmla="*/ 40 h 63"/>
                <a:gd name="T4" fmla="*/ 14 w 77"/>
                <a:gd name="T5" fmla="*/ 10 h 63"/>
                <a:gd name="T6" fmla="*/ 0 w 77"/>
                <a:gd name="T7" fmla="*/ 0 h 63"/>
                <a:gd name="T8" fmla="*/ 16 w 77"/>
                <a:gd name="T9" fmla="*/ 2 h 63"/>
                <a:gd name="T10" fmla="*/ 74 w 77"/>
                <a:gd name="T11" fmla="*/ 55 h 63"/>
                <a:gd name="T12" fmla="*/ 77 w 77"/>
                <a:gd name="T13" fmla="*/ 61 h 63"/>
                <a:gd name="T14" fmla="*/ 75 w 77"/>
                <a:gd name="T15" fmla="*/ 63 h 63"/>
                <a:gd name="T16" fmla="*/ 72 w 77"/>
                <a:gd name="T17" fmla="*/ 62 h 63"/>
                <a:gd name="T18" fmla="*/ 71 w 77"/>
                <a:gd name="T19" fmla="*/ 62 h 63"/>
                <a:gd name="T20" fmla="*/ 69 w 77"/>
                <a:gd name="T21" fmla="*/ 59 h 63"/>
                <a:gd name="T22" fmla="*/ 69 w 77"/>
                <a:gd name="T2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63">
                  <a:moveTo>
                    <a:pt x="69" y="58"/>
                  </a:moveTo>
                  <a:cubicBezTo>
                    <a:pt x="64" y="49"/>
                    <a:pt x="54" y="45"/>
                    <a:pt x="45" y="40"/>
                  </a:cubicBezTo>
                  <a:cubicBezTo>
                    <a:pt x="33" y="32"/>
                    <a:pt x="21" y="24"/>
                    <a:pt x="14" y="10"/>
                  </a:cubicBezTo>
                  <a:cubicBezTo>
                    <a:pt x="11" y="4"/>
                    <a:pt x="5" y="3"/>
                    <a:pt x="0" y="0"/>
                  </a:cubicBezTo>
                  <a:cubicBezTo>
                    <a:pt x="6" y="0"/>
                    <a:pt x="11" y="0"/>
                    <a:pt x="16" y="2"/>
                  </a:cubicBezTo>
                  <a:cubicBezTo>
                    <a:pt x="37" y="18"/>
                    <a:pt x="54" y="38"/>
                    <a:pt x="74" y="55"/>
                  </a:cubicBezTo>
                  <a:cubicBezTo>
                    <a:pt x="76" y="57"/>
                    <a:pt x="77" y="58"/>
                    <a:pt x="77" y="61"/>
                  </a:cubicBezTo>
                  <a:cubicBezTo>
                    <a:pt x="76" y="62"/>
                    <a:pt x="76" y="62"/>
                    <a:pt x="75" y="63"/>
                  </a:cubicBezTo>
                  <a:cubicBezTo>
                    <a:pt x="74" y="63"/>
                    <a:pt x="73" y="63"/>
                    <a:pt x="72" y="62"/>
                  </a:cubicBezTo>
                  <a:cubicBezTo>
                    <a:pt x="72" y="62"/>
                    <a:pt x="71" y="62"/>
                    <a:pt x="71" y="62"/>
                  </a:cubicBezTo>
                  <a:cubicBezTo>
                    <a:pt x="70" y="61"/>
                    <a:pt x="70" y="60"/>
                    <a:pt x="69" y="59"/>
                  </a:cubicBezTo>
                  <a:cubicBezTo>
                    <a:pt x="69" y="59"/>
                    <a:pt x="69" y="59"/>
                    <a:pt x="69" y="58"/>
                  </a:cubicBezTo>
                  <a:close/>
                </a:path>
              </a:pathLst>
            </a:custGeom>
            <a:solidFill>
              <a:srgbClr val="F0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3" name="Freeform 202"/>
            <p:cNvSpPr/>
            <p:nvPr/>
          </p:nvSpPr>
          <p:spPr bwMode="auto">
            <a:xfrm>
              <a:off x="7613" y="2334"/>
              <a:ext cx="63" cy="28"/>
            </a:xfrm>
            <a:custGeom>
              <a:avLst/>
              <a:gdLst>
                <a:gd name="T0" fmla="*/ 7 w 42"/>
                <a:gd name="T1" fmla="*/ 11 h 19"/>
                <a:gd name="T2" fmla="*/ 0 w 42"/>
                <a:gd name="T3" fmla="*/ 7 h 19"/>
                <a:gd name="T4" fmla="*/ 21 w 42"/>
                <a:gd name="T5" fmla="*/ 1 h 19"/>
                <a:gd name="T6" fmla="*/ 40 w 42"/>
                <a:gd name="T7" fmla="*/ 7 h 19"/>
                <a:gd name="T8" fmla="*/ 41 w 42"/>
                <a:gd name="T9" fmla="*/ 11 h 19"/>
                <a:gd name="T10" fmla="*/ 34 w 42"/>
                <a:gd name="T11" fmla="*/ 18 h 19"/>
                <a:gd name="T12" fmla="*/ 12 w 42"/>
                <a:gd name="T13" fmla="*/ 12 h 19"/>
                <a:gd name="T14" fmla="*/ 7 w 42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9">
                  <a:moveTo>
                    <a:pt x="7" y="11"/>
                  </a:moveTo>
                  <a:cubicBezTo>
                    <a:pt x="5" y="10"/>
                    <a:pt x="2" y="8"/>
                    <a:pt x="0" y="7"/>
                  </a:cubicBezTo>
                  <a:cubicBezTo>
                    <a:pt x="6" y="0"/>
                    <a:pt x="14" y="2"/>
                    <a:pt x="21" y="1"/>
                  </a:cubicBezTo>
                  <a:cubicBezTo>
                    <a:pt x="28" y="2"/>
                    <a:pt x="34" y="5"/>
                    <a:pt x="40" y="7"/>
                  </a:cubicBezTo>
                  <a:cubicBezTo>
                    <a:pt x="40" y="8"/>
                    <a:pt x="41" y="10"/>
                    <a:pt x="41" y="11"/>
                  </a:cubicBezTo>
                  <a:cubicBezTo>
                    <a:pt x="42" y="17"/>
                    <a:pt x="40" y="19"/>
                    <a:pt x="34" y="18"/>
                  </a:cubicBezTo>
                  <a:cubicBezTo>
                    <a:pt x="27" y="16"/>
                    <a:pt x="19" y="14"/>
                    <a:pt x="12" y="12"/>
                  </a:cubicBezTo>
                  <a:cubicBezTo>
                    <a:pt x="10" y="12"/>
                    <a:pt x="9" y="11"/>
                    <a:pt x="7" y="11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4" name="Freeform 203"/>
            <p:cNvSpPr/>
            <p:nvPr/>
          </p:nvSpPr>
          <p:spPr bwMode="auto">
            <a:xfrm>
              <a:off x="5827" y="1546"/>
              <a:ext cx="66" cy="53"/>
            </a:xfrm>
            <a:custGeom>
              <a:avLst/>
              <a:gdLst>
                <a:gd name="T0" fmla="*/ 12 w 44"/>
                <a:gd name="T1" fmla="*/ 35 h 35"/>
                <a:gd name="T2" fmla="*/ 9 w 44"/>
                <a:gd name="T3" fmla="*/ 28 h 35"/>
                <a:gd name="T4" fmla="*/ 0 w 44"/>
                <a:gd name="T5" fmla="*/ 35 h 35"/>
                <a:gd name="T6" fmla="*/ 30 w 44"/>
                <a:gd name="T7" fmla="*/ 7 h 35"/>
                <a:gd name="T8" fmla="*/ 38 w 44"/>
                <a:gd name="T9" fmla="*/ 0 h 35"/>
                <a:gd name="T10" fmla="*/ 43 w 44"/>
                <a:gd name="T11" fmla="*/ 4 h 35"/>
                <a:gd name="T12" fmla="*/ 43 w 44"/>
                <a:gd name="T13" fmla="*/ 8 h 35"/>
                <a:gd name="T14" fmla="*/ 43 w 44"/>
                <a:gd name="T15" fmla="*/ 11 h 35"/>
                <a:gd name="T16" fmla="*/ 40 w 44"/>
                <a:gd name="T17" fmla="*/ 21 h 35"/>
                <a:gd name="T18" fmla="*/ 27 w 44"/>
                <a:gd name="T19" fmla="*/ 29 h 35"/>
                <a:gd name="T20" fmla="*/ 21 w 44"/>
                <a:gd name="T21" fmla="*/ 32 h 35"/>
                <a:gd name="T22" fmla="*/ 18 w 44"/>
                <a:gd name="T23" fmla="*/ 32 h 35"/>
                <a:gd name="T24" fmla="*/ 12 w 44"/>
                <a:gd name="T2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35">
                  <a:moveTo>
                    <a:pt x="12" y="35"/>
                  </a:moveTo>
                  <a:cubicBezTo>
                    <a:pt x="11" y="33"/>
                    <a:pt x="10" y="31"/>
                    <a:pt x="9" y="28"/>
                  </a:cubicBezTo>
                  <a:cubicBezTo>
                    <a:pt x="5" y="29"/>
                    <a:pt x="4" y="34"/>
                    <a:pt x="0" y="35"/>
                  </a:cubicBezTo>
                  <a:cubicBezTo>
                    <a:pt x="7" y="22"/>
                    <a:pt x="17" y="13"/>
                    <a:pt x="30" y="7"/>
                  </a:cubicBezTo>
                  <a:cubicBezTo>
                    <a:pt x="33" y="5"/>
                    <a:pt x="37" y="4"/>
                    <a:pt x="38" y="0"/>
                  </a:cubicBezTo>
                  <a:cubicBezTo>
                    <a:pt x="41" y="0"/>
                    <a:pt x="42" y="2"/>
                    <a:pt x="43" y="4"/>
                  </a:cubicBezTo>
                  <a:cubicBezTo>
                    <a:pt x="44" y="5"/>
                    <a:pt x="44" y="6"/>
                    <a:pt x="43" y="8"/>
                  </a:cubicBezTo>
                  <a:cubicBezTo>
                    <a:pt x="43" y="9"/>
                    <a:pt x="43" y="10"/>
                    <a:pt x="43" y="11"/>
                  </a:cubicBezTo>
                  <a:cubicBezTo>
                    <a:pt x="41" y="14"/>
                    <a:pt x="42" y="18"/>
                    <a:pt x="40" y="21"/>
                  </a:cubicBezTo>
                  <a:cubicBezTo>
                    <a:pt x="36" y="25"/>
                    <a:pt x="29" y="23"/>
                    <a:pt x="27" y="29"/>
                  </a:cubicBezTo>
                  <a:cubicBezTo>
                    <a:pt x="25" y="31"/>
                    <a:pt x="23" y="31"/>
                    <a:pt x="21" y="32"/>
                  </a:cubicBezTo>
                  <a:cubicBezTo>
                    <a:pt x="20" y="32"/>
                    <a:pt x="19" y="32"/>
                    <a:pt x="18" y="32"/>
                  </a:cubicBezTo>
                  <a:cubicBezTo>
                    <a:pt x="15" y="32"/>
                    <a:pt x="14" y="35"/>
                    <a:pt x="12" y="35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5" name="Freeform 204"/>
            <p:cNvSpPr/>
            <p:nvPr/>
          </p:nvSpPr>
          <p:spPr bwMode="auto">
            <a:xfrm>
              <a:off x="7190" y="1270"/>
              <a:ext cx="80" cy="24"/>
            </a:xfrm>
            <a:custGeom>
              <a:avLst/>
              <a:gdLst>
                <a:gd name="T0" fmla="*/ 47 w 53"/>
                <a:gd name="T1" fmla="*/ 12 h 16"/>
                <a:gd name="T2" fmla="*/ 16 w 53"/>
                <a:gd name="T3" fmla="*/ 15 h 16"/>
                <a:gd name="T4" fmla="*/ 5 w 53"/>
                <a:gd name="T5" fmla="*/ 14 h 16"/>
                <a:gd name="T6" fmla="*/ 0 w 53"/>
                <a:gd name="T7" fmla="*/ 8 h 16"/>
                <a:gd name="T8" fmla="*/ 6 w 53"/>
                <a:gd name="T9" fmla="*/ 6 h 16"/>
                <a:gd name="T10" fmla="*/ 7 w 53"/>
                <a:gd name="T11" fmla="*/ 6 h 16"/>
                <a:gd name="T12" fmla="*/ 51 w 53"/>
                <a:gd name="T13" fmla="*/ 0 h 16"/>
                <a:gd name="T14" fmla="*/ 52 w 53"/>
                <a:gd name="T15" fmla="*/ 5 h 16"/>
                <a:gd name="T16" fmla="*/ 51 w 53"/>
                <a:gd name="T17" fmla="*/ 9 h 16"/>
                <a:gd name="T18" fmla="*/ 47 w 53"/>
                <a:gd name="T1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6">
                  <a:moveTo>
                    <a:pt x="47" y="12"/>
                  </a:moveTo>
                  <a:cubicBezTo>
                    <a:pt x="37" y="14"/>
                    <a:pt x="26" y="16"/>
                    <a:pt x="16" y="15"/>
                  </a:cubicBezTo>
                  <a:cubicBezTo>
                    <a:pt x="12" y="15"/>
                    <a:pt x="8" y="15"/>
                    <a:pt x="5" y="14"/>
                  </a:cubicBezTo>
                  <a:cubicBezTo>
                    <a:pt x="2" y="13"/>
                    <a:pt x="0" y="11"/>
                    <a:pt x="0" y="8"/>
                  </a:cubicBezTo>
                  <a:cubicBezTo>
                    <a:pt x="1" y="6"/>
                    <a:pt x="3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22" y="7"/>
                    <a:pt x="37" y="4"/>
                    <a:pt x="51" y="0"/>
                  </a:cubicBezTo>
                  <a:cubicBezTo>
                    <a:pt x="53" y="1"/>
                    <a:pt x="52" y="3"/>
                    <a:pt x="52" y="5"/>
                  </a:cubicBezTo>
                  <a:cubicBezTo>
                    <a:pt x="52" y="6"/>
                    <a:pt x="52" y="7"/>
                    <a:pt x="51" y="9"/>
                  </a:cubicBezTo>
                  <a:cubicBezTo>
                    <a:pt x="50" y="10"/>
                    <a:pt x="49" y="11"/>
                    <a:pt x="47" y="12"/>
                  </a:cubicBezTo>
                  <a:close/>
                </a:path>
              </a:pathLst>
            </a:custGeom>
            <a:solidFill>
              <a:srgbClr val="80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Group 406"/>
          <p:cNvGrpSpPr/>
          <p:nvPr/>
        </p:nvGrpSpPr>
        <p:grpSpPr bwMode="auto">
          <a:xfrm>
            <a:off x="7324635" y="-217305"/>
            <a:ext cx="3781425" cy="6859588"/>
            <a:chOff x="5552" y="3"/>
            <a:chExt cx="2382" cy="4321"/>
          </a:xfrm>
        </p:grpSpPr>
        <p:sp>
          <p:nvSpPr>
            <p:cNvPr id="3956" name="Freeform 206"/>
            <p:cNvSpPr/>
            <p:nvPr/>
          </p:nvSpPr>
          <p:spPr bwMode="auto">
            <a:xfrm>
              <a:off x="7640" y="946"/>
              <a:ext cx="65" cy="87"/>
            </a:xfrm>
            <a:custGeom>
              <a:avLst/>
              <a:gdLst>
                <a:gd name="T0" fmla="*/ 38 w 43"/>
                <a:gd name="T1" fmla="*/ 10 h 58"/>
                <a:gd name="T2" fmla="*/ 37 w 43"/>
                <a:gd name="T3" fmla="*/ 12 h 58"/>
                <a:gd name="T4" fmla="*/ 35 w 43"/>
                <a:gd name="T5" fmla="*/ 14 h 58"/>
                <a:gd name="T6" fmla="*/ 35 w 43"/>
                <a:gd name="T7" fmla="*/ 14 h 58"/>
                <a:gd name="T8" fmla="*/ 33 w 43"/>
                <a:gd name="T9" fmla="*/ 18 h 58"/>
                <a:gd name="T10" fmla="*/ 33 w 43"/>
                <a:gd name="T11" fmla="*/ 18 h 58"/>
                <a:gd name="T12" fmla="*/ 32 w 43"/>
                <a:gd name="T13" fmla="*/ 20 h 58"/>
                <a:gd name="T14" fmla="*/ 32 w 43"/>
                <a:gd name="T15" fmla="*/ 20 h 58"/>
                <a:gd name="T16" fmla="*/ 30 w 43"/>
                <a:gd name="T17" fmla="*/ 24 h 58"/>
                <a:gd name="T18" fmla="*/ 30 w 43"/>
                <a:gd name="T19" fmla="*/ 24 h 58"/>
                <a:gd name="T20" fmla="*/ 28 w 43"/>
                <a:gd name="T21" fmla="*/ 26 h 58"/>
                <a:gd name="T22" fmla="*/ 28 w 43"/>
                <a:gd name="T23" fmla="*/ 26 h 58"/>
                <a:gd name="T24" fmla="*/ 26 w 43"/>
                <a:gd name="T25" fmla="*/ 30 h 58"/>
                <a:gd name="T26" fmla="*/ 26 w 43"/>
                <a:gd name="T27" fmla="*/ 30 h 58"/>
                <a:gd name="T28" fmla="*/ 24 w 43"/>
                <a:gd name="T29" fmla="*/ 32 h 58"/>
                <a:gd name="T30" fmla="*/ 24 w 43"/>
                <a:gd name="T31" fmla="*/ 32 h 58"/>
                <a:gd name="T32" fmla="*/ 22 w 43"/>
                <a:gd name="T33" fmla="*/ 35 h 58"/>
                <a:gd name="T34" fmla="*/ 22 w 43"/>
                <a:gd name="T35" fmla="*/ 35 h 58"/>
                <a:gd name="T36" fmla="*/ 20 w 43"/>
                <a:gd name="T37" fmla="*/ 37 h 58"/>
                <a:gd name="T38" fmla="*/ 20 w 43"/>
                <a:gd name="T39" fmla="*/ 37 h 58"/>
                <a:gd name="T40" fmla="*/ 18 w 43"/>
                <a:gd name="T41" fmla="*/ 41 h 58"/>
                <a:gd name="T42" fmla="*/ 18 w 43"/>
                <a:gd name="T43" fmla="*/ 41 h 58"/>
                <a:gd name="T44" fmla="*/ 16 w 43"/>
                <a:gd name="T45" fmla="*/ 43 h 58"/>
                <a:gd name="T46" fmla="*/ 16 w 43"/>
                <a:gd name="T47" fmla="*/ 43 h 58"/>
                <a:gd name="T48" fmla="*/ 14 w 43"/>
                <a:gd name="T49" fmla="*/ 47 h 58"/>
                <a:gd name="T50" fmla="*/ 14 w 43"/>
                <a:gd name="T51" fmla="*/ 47 h 58"/>
                <a:gd name="T52" fmla="*/ 12 w 43"/>
                <a:gd name="T53" fmla="*/ 49 h 58"/>
                <a:gd name="T54" fmla="*/ 12 w 43"/>
                <a:gd name="T55" fmla="*/ 49 h 58"/>
                <a:gd name="T56" fmla="*/ 10 w 43"/>
                <a:gd name="T57" fmla="*/ 53 h 58"/>
                <a:gd name="T58" fmla="*/ 10 w 43"/>
                <a:gd name="T59" fmla="*/ 53 h 58"/>
                <a:gd name="T60" fmla="*/ 9 w 43"/>
                <a:gd name="T61" fmla="*/ 55 h 58"/>
                <a:gd name="T62" fmla="*/ 9 w 43"/>
                <a:gd name="T63" fmla="*/ 55 h 58"/>
                <a:gd name="T64" fmla="*/ 6 w 43"/>
                <a:gd name="T65" fmla="*/ 58 h 58"/>
                <a:gd name="T66" fmla="*/ 0 w 43"/>
                <a:gd name="T67" fmla="*/ 55 h 58"/>
                <a:gd name="T68" fmla="*/ 14 w 43"/>
                <a:gd name="T69" fmla="*/ 32 h 58"/>
                <a:gd name="T70" fmla="*/ 34 w 43"/>
                <a:gd name="T71" fmla="*/ 3 h 58"/>
                <a:gd name="T72" fmla="*/ 35 w 43"/>
                <a:gd name="T73" fmla="*/ 1 h 58"/>
                <a:gd name="T74" fmla="*/ 35 w 43"/>
                <a:gd name="T75" fmla="*/ 1 h 58"/>
                <a:gd name="T76" fmla="*/ 41 w 43"/>
                <a:gd name="T77" fmla="*/ 1 h 58"/>
                <a:gd name="T78" fmla="*/ 41 w 43"/>
                <a:gd name="T79" fmla="*/ 1 h 58"/>
                <a:gd name="T80" fmla="*/ 41 w 43"/>
                <a:gd name="T81" fmla="*/ 7 h 58"/>
                <a:gd name="T82" fmla="*/ 41 w 43"/>
                <a:gd name="T83" fmla="*/ 7 h 58"/>
                <a:gd name="T84" fmla="*/ 39 w 43"/>
                <a:gd name="T85" fmla="*/ 9 h 58"/>
                <a:gd name="T86" fmla="*/ 39 w 43"/>
                <a:gd name="T87" fmla="*/ 9 h 58"/>
                <a:gd name="T88" fmla="*/ 38 w 43"/>
                <a:gd name="T89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58">
                  <a:moveTo>
                    <a:pt x="38" y="10"/>
                  </a:moveTo>
                  <a:cubicBezTo>
                    <a:pt x="37" y="11"/>
                    <a:pt x="37" y="11"/>
                    <a:pt x="37" y="12"/>
                  </a:cubicBezTo>
                  <a:cubicBezTo>
                    <a:pt x="37" y="13"/>
                    <a:pt x="36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5" y="17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2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0" y="21"/>
                    <a:pt x="31" y="23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7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3"/>
                    <a:pt x="23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7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4"/>
                    <a:pt x="15" y="46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3" y="48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50"/>
                    <a:pt x="12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9" y="54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7" y="57"/>
                    <a:pt x="6" y="58"/>
                  </a:cubicBezTo>
                  <a:cubicBezTo>
                    <a:pt x="3" y="58"/>
                    <a:pt x="1" y="57"/>
                    <a:pt x="0" y="55"/>
                  </a:cubicBezTo>
                  <a:cubicBezTo>
                    <a:pt x="4" y="46"/>
                    <a:pt x="9" y="39"/>
                    <a:pt x="14" y="32"/>
                  </a:cubicBezTo>
                  <a:cubicBezTo>
                    <a:pt x="21" y="23"/>
                    <a:pt x="28" y="13"/>
                    <a:pt x="34" y="3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0"/>
                    <a:pt x="39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3"/>
                    <a:pt x="43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0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80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7" name="Freeform 207"/>
            <p:cNvSpPr/>
            <p:nvPr/>
          </p:nvSpPr>
          <p:spPr bwMode="auto">
            <a:xfrm>
              <a:off x="5992" y="823"/>
              <a:ext cx="100" cy="96"/>
            </a:xfrm>
            <a:custGeom>
              <a:avLst/>
              <a:gdLst>
                <a:gd name="T0" fmla="*/ 59 w 67"/>
                <a:gd name="T1" fmla="*/ 60 h 64"/>
                <a:gd name="T2" fmla="*/ 41 w 67"/>
                <a:gd name="T3" fmla="*/ 40 h 64"/>
                <a:gd name="T4" fmla="*/ 3 w 67"/>
                <a:gd name="T5" fmla="*/ 7 h 64"/>
                <a:gd name="T6" fmla="*/ 0 w 67"/>
                <a:gd name="T7" fmla="*/ 0 h 64"/>
                <a:gd name="T8" fmla="*/ 15 w 67"/>
                <a:gd name="T9" fmla="*/ 4 h 64"/>
                <a:gd name="T10" fmla="*/ 19 w 67"/>
                <a:gd name="T11" fmla="*/ 6 h 64"/>
                <a:gd name="T12" fmla="*/ 19 w 67"/>
                <a:gd name="T13" fmla="*/ 6 h 64"/>
                <a:gd name="T14" fmla="*/ 44 w 67"/>
                <a:gd name="T15" fmla="*/ 37 h 64"/>
                <a:gd name="T16" fmla="*/ 44 w 67"/>
                <a:gd name="T17" fmla="*/ 37 h 64"/>
                <a:gd name="T18" fmla="*/ 46 w 67"/>
                <a:gd name="T19" fmla="*/ 39 h 64"/>
                <a:gd name="T20" fmla="*/ 46 w 67"/>
                <a:gd name="T21" fmla="*/ 39 h 64"/>
                <a:gd name="T22" fmla="*/ 48 w 67"/>
                <a:gd name="T23" fmla="*/ 41 h 64"/>
                <a:gd name="T24" fmla="*/ 48 w 67"/>
                <a:gd name="T25" fmla="*/ 41 h 64"/>
                <a:gd name="T26" fmla="*/ 50 w 67"/>
                <a:gd name="T27" fmla="*/ 43 h 64"/>
                <a:gd name="T28" fmla="*/ 50 w 67"/>
                <a:gd name="T29" fmla="*/ 43 h 64"/>
                <a:gd name="T30" fmla="*/ 52 w 67"/>
                <a:gd name="T31" fmla="*/ 45 h 64"/>
                <a:gd name="T32" fmla="*/ 52 w 67"/>
                <a:gd name="T33" fmla="*/ 45 h 64"/>
                <a:gd name="T34" fmla="*/ 53 w 67"/>
                <a:gd name="T35" fmla="*/ 46 h 64"/>
                <a:gd name="T36" fmla="*/ 53 w 67"/>
                <a:gd name="T37" fmla="*/ 46 h 64"/>
                <a:gd name="T38" fmla="*/ 55 w 67"/>
                <a:gd name="T39" fmla="*/ 48 h 64"/>
                <a:gd name="T40" fmla="*/ 55 w 67"/>
                <a:gd name="T41" fmla="*/ 48 h 64"/>
                <a:gd name="T42" fmla="*/ 57 w 67"/>
                <a:gd name="T43" fmla="*/ 50 h 64"/>
                <a:gd name="T44" fmla="*/ 57 w 67"/>
                <a:gd name="T45" fmla="*/ 50 h 64"/>
                <a:gd name="T46" fmla="*/ 67 w 67"/>
                <a:gd name="T47" fmla="*/ 62 h 64"/>
                <a:gd name="T48" fmla="*/ 65 w 67"/>
                <a:gd name="T49" fmla="*/ 64 h 64"/>
                <a:gd name="T50" fmla="*/ 64 w 67"/>
                <a:gd name="T51" fmla="*/ 64 h 64"/>
                <a:gd name="T52" fmla="*/ 59 w 67"/>
                <a:gd name="T53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64">
                  <a:moveTo>
                    <a:pt x="59" y="60"/>
                  </a:moveTo>
                  <a:cubicBezTo>
                    <a:pt x="56" y="51"/>
                    <a:pt x="48" y="46"/>
                    <a:pt x="41" y="40"/>
                  </a:cubicBezTo>
                  <a:cubicBezTo>
                    <a:pt x="27" y="30"/>
                    <a:pt x="15" y="19"/>
                    <a:pt x="3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5" y="0"/>
                    <a:pt x="10" y="1"/>
                    <a:pt x="15" y="4"/>
                  </a:cubicBezTo>
                  <a:cubicBezTo>
                    <a:pt x="16" y="5"/>
                    <a:pt x="18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8" y="16"/>
                    <a:pt x="32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8"/>
                    <a:pt x="45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7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9" y="42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1" y="44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9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61" y="54"/>
                    <a:pt x="67" y="55"/>
                    <a:pt x="67" y="62"/>
                  </a:cubicBezTo>
                  <a:cubicBezTo>
                    <a:pt x="66" y="62"/>
                    <a:pt x="66" y="63"/>
                    <a:pt x="65" y="64"/>
                  </a:cubicBezTo>
                  <a:cubicBezTo>
                    <a:pt x="65" y="64"/>
                    <a:pt x="64" y="64"/>
                    <a:pt x="64" y="64"/>
                  </a:cubicBezTo>
                  <a:cubicBezTo>
                    <a:pt x="61" y="64"/>
                    <a:pt x="59" y="63"/>
                    <a:pt x="59" y="60"/>
                  </a:cubicBezTo>
                  <a:close/>
                </a:path>
              </a:pathLst>
            </a:custGeom>
            <a:solidFill>
              <a:srgbClr val="E7B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8" name="Freeform 208"/>
            <p:cNvSpPr/>
            <p:nvPr/>
          </p:nvSpPr>
          <p:spPr bwMode="auto">
            <a:xfrm>
              <a:off x="7778" y="1132"/>
              <a:ext cx="129" cy="119"/>
            </a:xfrm>
            <a:custGeom>
              <a:avLst/>
              <a:gdLst>
                <a:gd name="T0" fmla="*/ 3 w 86"/>
                <a:gd name="T1" fmla="*/ 65 h 79"/>
                <a:gd name="T2" fmla="*/ 15 w 86"/>
                <a:gd name="T3" fmla="*/ 60 h 79"/>
                <a:gd name="T4" fmla="*/ 28 w 86"/>
                <a:gd name="T5" fmla="*/ 58 h 79"/>
                <a:gd name="T6" fmla="*/ 43 w 86"/>
                <a:gd name="T7" fmla="*/ 53 h 79"/>
                <a:gd name="T8" fmla="*/ 67 w 86"/>
                <a:gd name="T9" fmla="*/ 29 h 79"/>
                <a:gd name="T10" fmla="*/ 82 w 86"/>
                <a:gd name="T11" fmla="*/ 0 h 79"/>
                <a:gd name="T12" fmla="*/ 86 w 86"/>
                <a:gd name="T13" fmla="*/ 3 h 79"/>
                <a:gd name="T14" fmla="*/ 72 w 86"/>
                <a:gd name="T15" fmla="*/ 29 h 79"/>
                <a:gd name="T16" fmla="*/ 50 w 86"/>
                <a:gd name="T17" fmla="*/ 50 h 79"/>
                <a:gd name="T18" fmla="*/ 27 w 86"/>
                <a:gd name="T19" fmla="*/ 61 h 79"/>
                <a:gd name="T20" fmla="*/ 18 w 86"/>
                <a:gd name="T21" fmla="*/ 64 h 79"/>
                <a:gd name="T22" fmla="*/ 13 w 86"/>
                <a:gd name="T23" fmla="*/ 67 h 79"/>
                <a:gd name="T24" fmla="*/ 1 w 86"/>
                <a:gd name="T25" fmla="*/ 79 h 79"/>
                <a:gd name="T26" fmla="*/ 1 w 86"/>
                <a:gd name="T27" fmla="*/ 77 h 79"/>
                <a:gd name="T28" fmla="*/ 1 w 86"/>
                <a:gd name="T29" fmla="*/ 77 h 79"/>
                <a:gd name="T30" fmla="*/ 1 w 86"/>
                <a:gd name="T31" fmla="*/ 69 h 79"/>
                <a:gd name="T32" fmla="*/ 3 w 86"/>
                <a:gd name="T33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79">
                  <a:moveTo>
                    <a:pt x="3" y="65"/>
                  </a:moveTo>
                  <a:cubicBezTo>
                    <a:pt x="7" y="64"/>
                    <a:pt x="12" y="64"/>
                    <a:pt x="15" y="60"/>
                  </a:cubicBezTo>
                  <a:cubicBezTo>
                    <a:pt x="18" y="56"/>
                    <a:pt x="23" y="57"/>
                    <a:pt x="28" y="58"/>
                  </a:cubicBezTo>
                  <a:cubicBezTo>
                    <a:pt x="34" y="60"/>
                    <a:pt x="39" y="58"/>
                    <a:pt x="43" y="53"/>
                  </a:cubicBezTo>
                  <a:cubicBezTo>
                    <a:pt x="50" y="44"/>
                    <a:pt x="59" y="37"/>
                    <a:pt x="67" y="29"/>
                  </a:cubicBezTo>
                  <a:cubicBezTo>
                    <a:pt x="76" y="21"/>
                    <a:pt x="80" y="11"/>
                    <a:pt x="82" y="0"/>
                  </a:cubicBezTo>
                  <a:cubicBezTo>
                    <a:pt x="83" y="1"/>
                    <a:pt x="84" y="2"/>
                    <a:pt x="86" y="3"/>
                  </a:cubicBezTo>
                  <a:cubicBezTo>
                    <a:pt x="86" y="14"/>
                    <a:pt x="81" y="23"/>
                    <a:pt x="72" y="29"/>
                  </a:cubicBezTo>
                  <a:cubicBezTo>
                    <a:pt x="64" y="35"/>
                    <a:pt x="57" y="43"/>
                    <a:pt x="50" y="50"/>
                  </a:cubicBezTo>
                  <a:cubicBezTo>
                    <a:pt x="44" y="57"/>
                    <a:pt x="37" y="62"/>
                    <a:pt x="27" y="61"/>
                  </a:cubicBezTo>
                  <a:cubicBezTo>
                    <a:pt x="24" y="61"/>
                    <a:pt x="21" y="62"/>
                    <a:pt x="18" y="64"/>
                  </a:cubicBezTo>
                  <a:cubicBezTo>
                    <a:pt x="17" y="65"/>
                    <a:pt x="15" y="67"/>
                    <a:pt x="13" y="67"/>
                  </a:cubicBezTo>
                  <a:cubicBezTo>
                    <a:pt x="6" y="68"/>
                    <a:pt x="3" y="72"/>
                    <a:pt x="1" y="79"/>
                  </a:cubicBezTo>
                  <a:cubicBezTo>
                    <a:pt x="1" y="78"/>
                    <a:pt x="0" y="7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4"/>
                    <a:pt x="1" y="71"/>
                    <a:pt x="1" y="69"/>
                  </a:cubicBezTo>
                  <a:cubicBezTo>
                    <a:pt x="2" y="68"/>
                    <a:pt x="2" y="66"/>
                    <a:pt x="3" y="65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9" name="Freeform 209"/>
            <p:cNvSpPr/>
            <p:nvPr/>
          </p:nvSpPr>
          <p:spPr bwMode="auto">
            <a:xfrm>
              <a:off x="7900" y="1270"/>
              <a:ext cx="34" cy="59"/>
            </a:xfrm>
            <a:custGeom>
              <a:avLst/>
              <a:gdLst>
                <a:gd name="T0" fmla="*/ 22 w 23"/>
                <a:gd name="T1" fmla="*/ 38 h 39"/>
                <a:gd name="T2" fmla="*/ 3 w 23"/>
                <a:gd name="T3" fmla="*/ 30 h 39"/>
                <a:gd name="T4" fmla="*/ 3 w 23"/>
                <a:gd name="T5" fmla="*/ 24 h 39"/>
                <a:gd name="T6" fmla="*/ 17 w 23"/>
                <a:gd name="T7" fmla="*/ 4 h 39"/>
                <a:gd name="T8" fmla="*/ 22 w 23"/>
                <a:gd name="T9" fmla="*/ 0 h 39"/>
                <a:gd name="T10" fmla="*/ 19 w 23"/>
                <a:gd name="T11" fmla="*/ 22 h 39"/>
                <a:gd name="T12" fmla="*/ 20 w 23"/>
                <a:gd name="T13" fmla="*/ 28 h 39"/>
                <a:gd name="T14" fmla="*/ 22 w 23"/>
                <a:gd name="T1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9">
                  <a:moveTo>
                    <a:pt x="22" y="38"/>
                  </a:moveTo>
                  <a:cubicBezTo>
                    <a:pt x="14" y="39"/>
                    <a:pt x="8" y="36"/>
                    <a:pt x="3" y="30"/>
                  </a:cubicBezTo>
                  <a:cubicBezTo>
                    <a:pt x="2" y="29"/>
                    <a:pt x="0" y="26"/>
                    <a:pt x="3" y="24"/>
                  </a:cubicBezTo>
                  <a:cubicBezTo>
                    <a:pt x="9" y="19"/>
                    <a:pt x="12" y="11"/>
                    <a:pt x="17" y="4"/>
                  </a:cubicBezTo>
                  <a:cubicBezTo>
                    <a:pt x="18" y="3"/>
                    <a:pt x="20" y="1"/>
                    <a:pt x="22" y="0"/>
                  </a:cubicBezTo>
                  <a:cubicBezTo>
                    <a:pt x="22" y="8"/>
                    <a:pt x="23" y="15"/>
                    <a:pt x="19" y="22"/>
                  </a:cubicBezTo>
                  <a:cubicBezTo>
                    <a:pt x="18" y="24"/>
                    <a:pt x="18" y="26"/>
                    <a:pt x="20" y="28"/>
                  </a:cubicBezTo>
                  <a:cubicBezTo>
                    <a:pt x="23" y="31"/>
                    <a:pt x="22" y="35"/>
                    <a:pt x="22" y="38"/>
                  </a:cubicBezTo>
                  <a:close/>
                </a:path>
              </a:pathLst>
            </a:custGeom>
            <a:solidFill>
              <a:srgbClr val="BF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0" name="Freeform 210"/>
            <p:cNvSpPr/>
            <p:nvPr/>
          </p:nvSpPr>
          <p:spPr bwMode="auto">
            <a:xfrm>
              <a:off x="7226" y="1440"/>
              <a:ext cx="44" cy="96"/>
            </a:xfrm>
            <a:custGeom>
              <a:avLst/>
              <a:gdLst>
                <a:gd name="T0" fmla="*/ 14 w 29"/>
                <a:gd name="T1" fmla="*/ 64 h 64"/>
                <a:gd name="T2" fmla="*/ 13 w 29"/>
                <a:gd name="T3" fmla="*/ 36 h 64"/>
                <a:gd name="T4" fmla="*/ 7 w 29"/>
                <a:gd name="T5" fmla="*/ 47 h 64"/>
                <a:gd name="T6" fmla="*/ 0 w 29"/>
                <a:gd name="T7" fmla="*/ 56 h 64"/>
                <a:gd name="T8" fmla="*/ 1 w 29"/>
                <a:gd name="T9" fmla="*/ 54 h 64"/>
                <a:gd name="T10" fmla="*/ 2 w 29"/>
                <a:gd name="T11" fmla="*/ 52 h 64"/>
                <a:gd name="T12" fmla="*/ 3 w 29"/>
                <a:gd name="T13" fmla="*/ 48 h 64"/>
                <a:gd name="T14" fmla="*/ 4 w 29"/>
                <a:gd name="T15" fmla="*/ 45 h 64"/>
                <a:gd name="T16" fmla="*/ 9 w 29"/>
                <a:gd name="T17" fmla="*/ 31 h 64"/>
                <a:gd name="T18" fmla="*/ 10 w 29"/>
                <a:gd name="T19" fmla="*/ 29 h 64"/>
                <a:gd name="T20" fmla="*/ 19 w 29"/>
                <a:gd name="T21" fmla="*/ 0 h 64"/>
                <a:gd name="T22" fmla="*/ 27 w 29"/>
                <a:gd name="T23" fmla="*/ 14 h 64"/>
                <a:gd name="T24" fmla="*/ 22 w 29"/>
                <a:gd name="T25" fmla="*/ 36 h 64"/>
                <a:gd name="T26" fmla="*/ 20 w 29"/>
                <a:gd name="T27" fmla="*/ 54 h 64"/>
                <a:gd name="T28" fmla="*/ 14 w 29"/>
                <a:gd name="T2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64">
                  <a:moveTo>
                    <a:pt x="14" y="64"/>
                  </a:moveTo>
                  <a:cubicBezTo>
                    <a:pt x="13" y="55"/>
                    <a:pt x="15" y="46"/>
                    <a:pt x="13" y="36"/>
                  </a:cubicBezTo>
                  <a:cubicBezTo>
                    <a:pt x="8" y="39"/>
                    <a:pt x="9" y="43"/>
                    <a:pt x="7" y="47"/>
                  </a:cubicBezTo>
                  <a:cubicBezTo>
                    <a:pt x="6" y="51"/>
                    <a:pt x="6" y="55"/>
                    <a:pt x="0" y="56"/>
                  </a:cubicBezTo>
                  <a:cubicBezTo>
                    <a:pt x="0" y="55"/>
                    <a:pt x="1" y="55"/>
                    <a:pt x="1" y="54"/>
                  </a:cubicBezTo>
                  <a:cubicBezTo>
                    <a:pt x="1" y="53"/>
                    <a:pt x="2" y="53"/>
                    <a:pt x="2" y="52"/>
                  </a:cubicBezTo>
                  <a:cubicBezTo>
                    <a:pt x="2" y="51"/>
                    <a:pt x="3" y="49"/>
                    <a:pt x="3" y="48"/>
                  </a:cubicBezTo>
                  <a:cubicBezTo>
                    <a:pt x="3" y="47"/>
                    <a:pt x="3" y="46"/>
                    <a:pt x="4" y="45"/>
                  </a:cubicBezTo>
                  <a:cubicBezTo>
                    <a:pt x="4" y="40"/>
                    <a:pt x="7" y="35"/>
                    <a:pt x="9" y="31"/>
                  </a:cubicBezTo>
                  <a:cubicBezTo>
                    <a:pt x="9" y="30"/>
                    <a:pt x="9" y="30"/>
                    <a:pt x="10" y="29"/>
                  </a:cubicBezTo>
                  <a:cubicBezTo>
                    <a:pt x="14" y="20"/>
                    <a:pt x="17" y="10"/>
                    <a:pt x="19" y="0"/>
                  </a:cubicBezTo>
                  <a:cubicBezTo>
                    <a:pt x="28" y="3"/>
                    <a:pt x="29" y="5"/>
                    <a:pt x="27" y="14"/>
                  </a:cubicBezTo>
                  <a:cubicBezTo>
                    <a:pt x="25" y="21"/>
                    <a:pt x="19" y="28"/>
                    <a:pt x="22" y="36"/>
                  </a:cubicBezTo>
                  <a:cubicBezTo>
                    <a:pt x="21" y="42"/>
                    <a:pt x="21" y="48"/>
                    <a:pt x="20" y="54"/>
                  </a:cubicBezTo>
                  <a:cubicBezTo>
                    <a:pt x="20" y="58"/>
                    <a:pt x="20" y="63"/>
                    <a:pt x="14" y="64"/>
                  </a:cubicBezTo>
                  <a:close/>
                </a:path>
              </a:pathLst>
            </a:custGeom>
            <a:solidFill>
              <a:srgbClr val="D5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1" name="Freeform 211"/>
            <p:cNvSpPr/>
            <p:nvPr/>
          </p:nvSpPr>
          <p:spPr bwMode="auto">
            <a:xfrm>
              <a:off x="6587" y="359"/>
              <a:ext cx="57" cy="42"/>
            </a:xfrm>
            <a:custGeom>
              <a:avLst/>
              <a:gdLst>
                <a:gd name="T0" fmla="*/ 0 w 38"/>
                <a:gd name="T1" fmla="*/ 9 h 28"/>
                <a:gd name="T2" fmla="*/ 13 w 38"/>
                <a:gd name="T3" fmla="*/ 5 h 28"/>
                <a:gd name="T4" fmla="*/ 35 w 38"/>
                <a:gd name="T5" fmla="*/ 22 h 28"/>
                <a:gd name="T6" fmla="*/ 37 w 38"/>
                <a:gd name="T7" fmla="*/ 26 h 28"/>
                <a:gd name="T8" fmla="*/ 33 w 38"/>
                <a:gd name="T9" fmla="*/ 28 h 28"/>
                <a:gd name="T10" fmla="*/ 24 w 38"/>
                <a:gd name="T11" fmla="*/ 25 h 28"/>
                <a:gd name="T12" fmla="*/ 18 w 38"/>
                <a:gd name="T13" fmla="*/ 24 h 28"/>
                <a:gd name="T14" fmla="*/ 17 w 38"/>
                <a:gd name="T15" fmla="*/ 24 h 28"/>
                <a:gd name="T16" fmla="*/ 16 w 38"/>
                <a:gd name="T17" fmla="*/ 22 h 28"/>
                <a:gd name="T18" fmla="*/ 0 w 38"/>
                <a:gd name="T1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8">
                  <a:moveTo>
                    <a:pt x="0" y="9"/>
                  </a:moveTo>
                  <a:cubicBezTo>
                    <a:pt x="5" y="0"/>
                    <a:pt x="6" y="0"/>
                    <a:pt x="13" y="5"/>
                  </a:cubicBezTo>
                  <a:cubicBezTo>
                    <a:pt x="21" y="10"/>
                    <a:pt x="28" y="16"/>
                    <a:pt x="35" y="22"/>
                  </a:cubicBezTo>
                  <a:cubicBezTo>
                    <a:pt x="37" y="23"/>
                    <a:pt x="38" y="25"/>
                    <a:pt x="37" y="26"/>
                  </a:cubicBezTo>
                  <a:cubicBezTo>
                    <a:pt x="36" y="28"/>
                    <a:pt x="34" y="28"/>
                    <a:pt x="33" y="28"/>
                  </a:cubicBezTo>
                  <a:cubicBezTo>
                    <a:pt x="30" y="28"/>
                    <a:pt x="27" y="27"/>
                    <a:pt x="24" y="25"/>
                  </a:cubicBezTo>
                  <a:cubicBezTo>
                    <a:pt x="22" y="24"/>
                    <a:pt x="20" y="23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3"/>
                    <a:pt x="16" y="22"/>
                  </a:cubicBezTo>
                  <a:cubicBezTo>
                    <a:pt x="10" y="19"/>
                    <a:pt x="5" y="14"/>
                    <a:pt x="0" y="9"/>
                  </a:cubicBezTo>
                  <a:close/>
                </a:path>
              </a:pathLst>
            </a:custGeom>
            <a:solidFill>
              <a:srgbClr val="C1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2" name="Freeform 212"/>
            <p:cNvSpPr/>
            <p:nvPr/>
          </p:nvSpPr>
          <p:spPr bwMode="auto">
            <a:xfrm>
              <a:off x="6455" y="1425"/>
              <a:ext cx="50" cy="51"/>
            </a:xfrm>
            <a:custGeom>
              <a:avLst/>
              <a:gdLst>
                <a:gd name="T0" fmla="*/ 31 w 33"/>
                <a:gd name="T1" fmla="*/ 16 h 34"/>
                <a:gd name="T2" fmla="*/ 31 w 33"/>
                <a:gd name="T3" fmla="*/ 21 h 34"/>
                <a:gd name="T4" fmla="*/ 28 w 33"/>
                <a:gd name="T5" fmla="*/ 31 h 34"/>
                <a:gd name="T6" fmla="*/ 17 w 33"/>
                <a:gd name="T7" fmla="*/ 32 h 34"/>
                <a:gd name="T8" fmla="*/ 5 w 33"/>
                <a:gd name="T9" fmla="*/ 22 h 34"/>
                <a:gd name="T10" fmla="*/ 6 w 33"/>
                <a:gd name="T11" fmla="*/ 9 h 34"/>
                <a:gd name="T12" fmla="*/ 8 w 33"/>
                <a:gd name="T13" fmla="*/ 1 h 34"/>
                <a:gd name="T14" fmla="*/ 10 w 33"/>
                <a:gd name="T15" fmla="*/ 1 h 34"/>
                <a:gd name="T16" fmla="*/ 31 w 33"/>
                <a:gd name="T17" fmla="*/ 14 h 34"/>
                <a:gd name="T18" fmla="*/ 31 w 33"/>
                <a:gd name="T1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31" y="16"/>
                  </a:moveTo>
                  <a:cubicBezTo>
                    <a:pt x="31" y="18"/>
                    <a:pt x="31" y="19"/>
                    <a:pt x="31" y="21"/>
                  </a:cubicBezTo>
                  <a:cubicBezTo>
                    <a:pt x="33" y="25"/>
                    <a:pt x="31" y="28"/>
                    <a:pt x="28" y="31"/>
                  </a:cubicBezTo>
                  <a:cubicBezTo>
                    <a:pt x="25" y="34"/>
                    <a:pt x="20" y="34"/>
                    <a:pt x="17" y="32"/>
                  </a:cubicBezTo>
                  <a:cubicBezTo>
                    <a:pt x="12" y="30"/>
                    <a:pt x="7" y="27"/>
                    <a:pt x="5" y="22"/>
                  </a:cubicBezTo>
                  <a:cubicBezTo>
                    <a:pt x="2" y="17"/>
                    <a:pt x="0" y="12"/>
                    <a:pt x="6" y="9"/>
                  </a:cubicBezTo>
                  <a:cubicBezTo>
                    <a:pt x="9" y="7"/>
                    <a:pt x="8" y="3"/>
                    <a:pt x="8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8" y="3"/>
                    <a:pt x="24" y="8"/>
                    <a:pt x="31" y="14"/>
                  </a:cubicBezTo>
                  <a:cubicBezTo>
                    <a:pt x="32" y="15"/>
                    <a:pt x="32" y="15"/>
                    <a:pt x="31" y="16"/>
                  </a:cubicBezTo>
                  <a:close/>
                </a:path>
              </a:pathLst>
            </a:custGeom>
            <a:solidFill>
              <a:srgbClr val="C7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3" name="Freeform 213"/>
            <p:cNvSpPr/>
            <p:nvPr/>
          </p:nvSpPr>
          <p:spPr bwMode="auto">
            <a:xfrm>
              <a:off x="6454" y="826"/>
              <a:ext cx="100" cy="44"/>
            </a:xfrm>
            <a:custGeom>
              <a:avLst/>
              <a:gdLst>
                <a:gd name="T0" fmla="*/ 35 w 67"/>
                <a:gd name="T1" fmla="*/ 4 h 29"/>
                <a:gd name="T2" fmla="*/ 39 w 67"/>
                <a:gd name="T3" fmla="*/ 6 h 29"/>
                <a:gd name="T4" fmla="*/ 51 w 67"/>
                <a:gd name="T5" fmla="*/ 10 h 29"/>
                <a:gd name="T6" fmla="*/ 61 w 67"/>
                <a:gd name="T7" fmla="*/ 16 h 29"/>
                <a:gd name="T8" fmla="*/ 64 w 67"/>
                <a:gd name="T9" fmla="*/ 27 h 29"/>
                <a:gd name="T10" fmla="*/ 51 w 67"/>
                <a:gd name="T11" fmla="*/ 21 h 29"/>
                <a:gd name="T12" fmla="*/ 0 w 67"/>
                <a:gd name="T13" fmla="*/ 4 h 29"/>
                <a:gd name="T14" fmla="*/ 27 w 67"/>
                <a:gd name="T15" fmla="*/ 3 h 29"/>
                <a:gd name="T16" fmla="*/ 35 w 67"/>
                <a:gd name="T1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9">
                  <a:moveTo>
                    <a:pt x="35" y="4"/>
                  </a:moveTo>
                  <a:cubicBezTo>
                    <a:pt x="37" y="5"/>
                    <a:pt x="38" y="6"/>
                    <a:pt x="39" y="6"/>
                  </a:cubicBezTo>
                  <a:cubicBezTo>
                    <a:pt x="44" y="4"/>
                    <a:pt x="47" y="7"/>
                    <a:pt x="51" y="10"/>
                  </a:cubicBezTo>
                  <a:cubicBezTo>
                    <a:pt x="54" y="12"/>
                    <a:pt x="58" y="14"/>
                    <a:pt x="61" y="16"/>
                  </a:cubicBezTo>
                  <a:cubicBezTo>
                    <a:pt x="64" y="19"/>
                    <a:pt x="67" y="22"/>
                    <a:pt x="64" y="27"/>
                  </a:cubicBezTo>
                  <a:cubicBezTo>
                    <a:pt x="58" y="29"/>
                    <a:pt x="53" y="28"/>
                    <a:pt x="51" y="21"/>
                  </a:cubicBezTo>
                  <a:cubicBezTo>
                    <a:pt x="35" y="12"/>
                    <a:pt x="18" y="6"/>
                    <a:pt x="0" y="4"/>
                  </a:cubicBezTo>
                  <a:cubicBezTo>
                    <a:pt x="9" y="0"/>
                    <a:pt x="18" y="2"/>
                    <a:pt x="27" y="3"/>
                  </a:cubicBezTo>
                  <a:cubicBezTo>
                    <a:pt x="30" y="3"/>
                    <a:pt x="33" y="4"/>
                    <a:pt x="35" y="4"/>
                  </a:cubicBezTo>
                  <a:close/>
                </a:path>
              </a:pathLst>
            </a:custGeom>
            <a:solidFill>
              <a:srgbClr val="FB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4" name="Freeform 214"/>
            <p:cNvSpPr/>
            <p:nvPr/>
          </p:nvSpPr>
          <p:spPr bwMode="auto">
            <a:xfrm>
              <a:off x="7364" y="1141"/>
              <a:ext cx="57" cy="38"/>
            </a:xfrm>
            <a:custGeom>
              <a:avLst/>
              <a:gdLst>
                <a:gd name="T0" fmla="*/ 10 w 38"/>
                <a:gd name="T1" fmla="*/ 0 h 25"/>
                <a:gd name="T2" fmla="*/ 15 w 38"/>
                <a:gd name="T3" fmla="*/ 3 h 25"/>
                <a:gd name="T4" fmla="*/ 23 w 38"/>
                <a:gd name="T5" fmla="*/ 2 h 25"/>
                <a:gd name="T6" fmla="*/ 27 w 38"/>
                <a:gd name="T7" fmla="*/ 7 h 25"/>
                <a:gd name="T8" fmla="*/ 31 w 38"/>
                <a:gd name="T9" fmla="*/ 12 h 25"/>
                <a:gd name="T10" fmla="*/ 37 w 38"/>
                <a:gd name="T11" fmla="*/ 11 h 25"/>
                <a:gd name="T12" fmla="*/ 38 w 38"/>
                <a:gd name="T13" fmla="*/ 12 h 25"/>
                <a:gd name="T14" fmla="*/ 36 w 38"/>
                <a:gd name="T15" fmla="*/ 15 h 25"/>
                <a:gd name="T16" fmla="*/ 11 w 38"/>
                <a:gd name="T17" fmla="*/ 24 h 25"/>
                <a:gd name="T18" fmla="*/ 1 w 38"/>
                <a:gd name="T19" fmla="*/ 13 h 25"/>
                <a:gd name="T20" fmla="*/ 10 w 3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5">
                  <a:moveTo>
                    <a:pt x="10" y="0"/>
                  </a:moveTo>
                  <a:cubicBezTo>
                    <a:pt x="11" y="2"/>
                    <a:pt x="12" y="3"/>
                    <a:pt x="15" y="3"/>
                  </a:cubicBezTo>
                  <a:cubicBezTo>
                    <a:pt x="18" y="2"/>
                    <a:pt x="20" y="2"/>
                    <a:pt x="23" y="2"/>
                  </a:cubicBezTo>
                  <a:cubicBezTo>
                    <a:pt x="26" y="2"/>
                    <a:pt x="27" y="3"/>
                    <a:pt x="27" y="7"/>
                  </a:cubicBezTo>
                  <a:cubicBezTo>
                    <a:pt x="26" y="13"/>
                    <a:pt x="26" y="13"/>
                    <a:pt x="31" y="12"/>
                  </a:cubicBezTo>
                  <a:cubicBezTo>
                    <a:pt x="33" y="12"/>
                    <a:pt x="35" y="11"/>
                    <a:pt x="37" y="11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7" y="13"/>
                    <a:pt x="37" y="14"/>
                    <a:pt x="36" y="15"/>
                  </a:cubicBezTo>
                  <a:cubicBezTo>
                    <a:pt x="29" y="21"/>
                    <a:pt x="20" y="22"/>
                    <a:pt x="11" y="24"/>
                  </a:cubicBezTo>
                  <a:cubicBezTo>
                    <a:pt x="4" y="25"/>
                    <a:pt x="0" y="21"/>
                    <a:pt x="1" y="13"/>
                  </a:cubicBezTo>
                  <a:cubicBezTo>
                    <a:pt x="4" y="9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D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5" name="Freeform 215"/>
            <p:cNvSpPr/>
            <p:nvPr/>
          </p:nvSpPr>
          <p:spPr bwMode="auto">
            <a:xfrm>
              <a:off x="6484" y="1944"/>
              <a:ext cx="43" cy="81"/>
            </a:xfrm>
            <a:custGeom>
              <a:avLst/>
              <a:gdLst>
                <a:gd name="T0" fmla="*/ 15 w 29"/>
                <a:gd name="T1" fmla="*/ 41 h 54"/>
                <a:gd name="T2" fmla="*/ 13 w 29"/>
                <a:gd name="T3" fmla="*/ 29 h 54"/>
                <a:gd name="T4" fmla="*/ 15 w 29"/>
                <a:gd name="T5" fmla="*/ 19 h 54"/>
                <a:gd name="T6" fmla="*/ 13 w 29"/>
                <a:gd name="T7" fmla="*/ 8 h 54"/>
                <a:gd name="T8" fmla="*/ 18 w 29"/>
                <a:gd name="T9" fmla="*/ 0 h 54"/>
                <a:gd name="T10" fmla="*/ 23 w 29"/>
                <a:gd name="T11" fmla="*/ 2 h 54"/>
                <a:gd name="T12" fmla="*/ 27 w 29"/>
                <a:gd name="T13" fmla="*/ 27 h 54"/>
                <a:gd name="T14" fmla="*/ 27 w 29"/>
                <a:gd name="T15" fmla="*/ 33 h 54"/>
                <a:gd name="T16" fmla="*/ 25 w 29"/>
                <a:gd name="T17" fmla="*/ 37 h 54"/>
                <a:gd name="T18" fmla="*/ 15 w 29"/>
                <a:gd name="T19" fmla="*/ 46 h 54"/>
                <a:gd name="T20" fmla="*/ 12 w 29"/>
                <a:gd name="T21" fmla="*/ 48 h 54"/>
                <a:gd name="T22" fmla="*/ 0 w 29"/>
                <a:gd name="T23" fmla="*/ 52 h 54"/>
                <a:gd name="T24" fmla="*/ 0 w 29"/>
                <a:gd name="T25" fmla="*/ 50 h 54"/>
                <a:gd name="T26" fmla="*/ 2 w 29"/>
                <a:gd name="T27" fmla="*/ 48 h 54"/>
                <a:gd name="T28" fmla="*/ 2 w 29"/>
                <a:gd name="T29" fmla="*/ 48 h 54"/>
                <a:gd name="T30" fmla="*/ 4 w 29"/>
                <a:gd name="T31" fmla="*/ 46 h 54"/>
                <a:gd name="T32" fmla="*/ 4 w 29"/>
                <a:gd name="T33" fmla="*/ 46 h 54"/>
                <a:gd name="T34" fmla="*/ 6 w 29"/>
                <a:gd name="T35" fmla="*/ 44 h 54"/>
                <a:gd name="T36" fmla="*/ 12 w 29"/>
                <a:gd name="T37" fmla="*/ 40 h 54"/>
                <a:gd name="T38" fmla="*/ 15 w 29"/>
                <a:gd name="T39" fmla="*/ 4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54">
                  <a:moveTo>
                    <a:pt x="15" y="41"/>
                  </a:moveTo>
                  <a:cubicBezTo>
                    <a:pt x="19" y="34"/>
                    <a:pt x="19" y="34"/>
                    <a:pt x="13" y="29"/>
                  </a:cubicBezTo>
                  <a:cubicBezTo>
                    <a:pt x="12" y="26"/>
                    <a:pt x="12" y="22"/>
                    <a:pt x="15" y="19"/>
                  </a:cubicBezTo>
                  <a:cubicBezTo>
                    <a:pt x="15" y="16"/>
                    <a:pt x="14" y="12"/>
                    <a:pt x="13" y="8"/>
                  </a:cubicBezTo>
                  <a:cubicBezTo>
                    <a:pt x="16" y="6"/>
                    <a:pt x="17" y="4"/>
                    <a:pt x="18" y="0"/>
                  </a:cubicBezTo>
                  <a:cubicBezTo>
                    <a:pt x="20" y="0"/>
                    <a:pt x="22" y="0"/>
                    <a:pt x="23" y="2"/>
                  </a:cubicBezTo>
                  <a:cubicBezTo>
                    <a:pt x="26" y="10"/>
                    <a:pt x="29" y="18"/>
                    <a:pt x="27" y="27"/>
                  </a:cubicBezTo>
                  <a:cubicBezTo>
                    <a:pt x="25" y="29"/>
                    <a:pt x="26" y="31"/>
                    <a:pt x="27" y="33"/>
                  </a:cubicBezTo>
                  <a:cubicBezTo>
                    <a:pt x="27" y="35"/>
                    <a:pt x="27" y="37"/>
                    <a:pt x="25" y="37"/>
                  </a:cubicBezTo>
                  <a:cubicBezTo>
                    <a:pt x="20" y="39"/>
                    <a:pt x="19" y="44"/>
                    <a:pt x="15" y="46"/>
                  </a:cubicBezTo>
                  <a:cubicBezTo>
                    <a:pt x="14" y="47"/>
                    <a:pt x="12" y="47"/>
                    <a:pt x="12" y="48"/>
                  </a:cubicBezTo>
                  <a:cubicBezTo>
                    <a:pt x="10" y="54"/>
                    <a:pt x="5" y="53"/>
                    <a:pt x="0" y="52"/>
                  </a:cubicBezTo>
                  <a:cubicBezTo>
                    <a:pt x="0" y="51"/>
                    <a:pt x="0" y="51"/>
                    <a:pt x="0" y="50"/>
                  </a:cubicBezTo>
                  <a:cubicBezTo>
                    <a:pt x="1" y="50"/>
                    <a:pt x="1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6"/>
                    <a:pt x="5" y="45"/>
                    <a:pt x="6" y="44"/>
                  </a:cubicBezTo>
                  <a:cubicBezTo>
                    <a:pt x="8" y="43"/>
                    <a:pt x="10" y="42"/>
                    <a:pt x="12" y="40"/>
                  </a:cubicBezTo>
                  <a:cubicBezTo>
                    <a:pt x="13" y="39"/>
                    <a:pt x="14" y="40"/>
                    <a:pt x="15" y="41"/>
                  </a:cubicBezTo>
                  <a:close/>
                </a:path>
              </a:pathLst>
            </a:custGeom>
            <a:solidFill>
              <a:srgbClr val="98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6" name="Freeform 216"/>
            <p:cNvSpPr/>
            <p:nvPr/>
          </p:nvSpPr>
          <p:spPr bwMode="auto">
            <a:xfrm>
              <a:off x="7264" y="1197"/>
              <a:ext cx="88" cy="90"/>
            </a:xfrm>
            <a:custGeom>
              <a:avLst/>
              <a:gdLst>
                <a:gd name="T0" fmla="*/ 0 w 59"/>
                <a:gd name="T1" fmla="*/ 57 h 60"/>
                <a:gd name="T2" fmla="*/ 1 w 59"/>
                <a:gd name="T3" fmla="*/ 53 h 60"/>
                <a:gd name="T4" fmla="*/ 27 w 59"/>
                <a:gd name="T5" fmla="*/ 21 h 60"/>
                <a:gd name="T6" fmla="*/ 41 w 59"/>
                <a:gd name="T7" fmla="*/ 7 h 60"/>
                <a:gd name="T8" fmla="*/ 56 w 59"/>
                <a:gd name="T9" fmla="*/ 7 h 60"/>
                <a:gd name="T10" fmla="*/ 47 w 59"/>
                <a:gd name="T11" fmla="*/ 19 h 60"/>
                <a:gd name="T12" fmla="*/ 23 w 59"/>
                <a:gd name="T13" fmla="*/ 45 h 60"/>
                <a:gd name="T14" fmla="*/ 10 w 59"/>
                <a:gd name="T15" fmla="*/ 57 h 60"/>
                <a:gd name="T16" fmla="*/ 0 w 59"/>
                <a:gd name="T1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0">
                  <a:moveTo>
                    <a:pt x="0" y="57"/>
                  </a:moveTo>
                  <a:cubicBezTo>
                    <a:pt x="0" y="55"/>
                    <a:pt x="0" y="54"/>
                    <a:pt x="1" y="53"/>
                  </a:cubicBezTo>
                  <a:cubicBezTo>
                    <a:pt x="11" y="43"/>
                    <a:pt x="20" y="32"/>
                    <a:pt x="27" y="21"/>
                  </a:cubicBezTo>
                  <a:cubicBezTo>
                    <a:pt x="32" y="16"/>
                    <a:pt x="36" y="11"/>
                    <a:pt x="41" y="7"/>
                  </a:cubicBezTo>
                  <a:cubicBezTo>
                    <a:pt x="46" y="7"/>
                    <a:pt x="52" y="0"/>
                    <a:pt x="56" y="7"/>
                  </a:cubicBezTo>
                  <a:cubicBezTo>
                    <a:pt x="59" y="13"/>
                    <a:pt x="51" y="16"/>
                    <a:pt x="47" y="19"/>
                  </a:cubicBezTo>
                  <a:cubicBezTo>
                    <a:pt x="37" y="26"/>
                    <a:pt x="31" y="36"/>
                    <a:pt x="23" y="45"/>
                  </a:cubicBezTo>
                  <a:cubicBezTo>
                    <a:pt x="19" y="50"/>
                    <a:pt x="16" y="55"/>
                    <a:pt x="10" y="57"/>
                  </a:cubicBezTo>
                  <a:cubicBezTo>
                    <a:pt x="6" y="59"/>
                    <a:pt x="3" y="60"/>
                    <a:pt x="0" y="57"/>
                  </a:cubicBezTo>
                  <a:close/>
                </a:path>
              </a:pathLst>
            </a:custGeom>
            <a:solidFill>
              <a:srgbClr val="D0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7" name="Freeform 217"/>
            <p:cNvSpPr/>
            <p:nvPr/>
          </p:nvSpPr>
          <p:spPr bwMode="auto">
            <a:xfrm>
              <a:off x="6167" y="2167"/>
              <a:ext cx="92" cy="42"/>
            </a:xfrm>
            <a:custGeom>
              <a:avLst/>
              <a:gdLst>
                <a:gd name="T0" fmla="*/ 55 w 61"/>
                <a:gd name="T1" fmla="*/ 3 h 28"/>
                <a:gd name="T2" fmla="*/ 61 w 61"/>
                <a:gd name="T3" fmla="*/ 7 h 28"/>
                <a:gd name="T4" fmla="*/ 61 w 61"/>
                <a:gd name="T5" fmla="*/ 8 h 28"/>
                <a:gd name="T6" fmla="*/ 57 w 61"/>
                <a:gd name="T7" fmla="*/ 9 h 28"/>
                <a:gd name="T8" fmla="*/ 44 w 61"/>
                <a:gd name="T9" fmla="*/ 14 h 28"/>
                <a:gd name="T10" fmla="*/ 40 w 61"/>
                <a:gd name="T11" fmla="*/ 16 h 28"/>
                <a:gd name="T12" fmla="*/ 40 w 61"/>
                <a:gd name="T13" fmla="*/ 16 h 28"/>
                <a:gd name="T14" fmla="*/ 36 w 61"/>
                <a:gd name="T15" fmla="*/ 18 h 28"/>
                <a:gd name="T16" fmla="*/ 34 w 61"/>
                <a:gd name="T17" fmla="*/ 18 h 28"/>
                <a:gd name="T18" fmla="*/ 31 w 61"/>
                <a:gd name="T19" fmla="*/ 20 h 28"/>
                <a:gd name="T20" fmla="*/ 31 w 61"/>
                <a:gd name="T21" fmla="*/ 20 h 28"/>
                <a:gd name="T22" fmla="*/ 26 w 61"/>
                <a:gd name="T23" fmla="*/ 22 h 28"/>
                <a:gd name="T24" fmla="*/ 25 w 61"/>
                <a:gd name="T25" fmla="*/ 22 h 28"/>
                <a:gd name="T26" fmla="*/ 21 w 61"/>
                <a:gd name="T27" fmla="*/ 24 h 28"/>
                <a:gd name="T28" fmla="*/ 19 w 61"/>
                <a:gd name="T29" fmla="*/ 24 h 28"/>
                <a:gd name="T30" fmla="*/ 15 w 61"/>
                <a:gd name="T31" fmla="*/ 26 h 28"/>
                <a:gd name="T32" fmla="*/ 14 w 61"/>
                <a:gd name="T33" fmla="*/ 26 h 28"/>
                <a:gd name="T34" fmla="*/ 13 w 61"/>
                <a:gd name="T35" fmla="*/ 26 h 28"/>
                <a:gd name="T36" fmla="*/ 10 w 61"/>
                <a:gd name="T37" fmla="*/ 26 h 28"/>
                <a:gd name="T38" fmla="*/ 8 w 61"/>
                <a:gd name="T39" fmla="*/ 26 h 28"/>
                <a:gd name="T40" fmla="*/ 6 w 61"/>
                <a:gd name="T41" fmla="*/ 28 h 28"/>
                <a:gd name="T42" fmla="*/ 4 w 61"/>
                <a:gd name="T43" fmla="*/ 28 h 28"/>
                <a:gd name="T44" fmla="*/ 1 w 61"/>
                <a:gd name="T45" fmla="*/ 26 h 28"/>
                <a:gd name="T46" fmla="*/ 0 w 61"/>
                <a:gd name="T47" fmla="*/ 22 h 28"/>
                <a:gd name="T48" fmla="*/ 1 w 61"/>
                <a:gd name="T49" fmla="*/ 20 h 28"/>
                <a:gd name="T50" fmla="*/ 3 w 61"/>
                <a:gd name="T51" fmla="*/ 18 h 28"/>
                <a:gd name="T52" fmla="*/ 6 w 61"/>
                <a:gd name="T53" fmla="*/ 17 h 28"/>
                <a:gd name="T54" fmla="*/ 32 w 61"/>
                <a:gd name="T55" fmla="*/ 7 h 28"/>
                <a:gd name="T56" fmla="*/ 46 w 61"/>
                <a:gd name="T57" fmla="*/ 1 h 28"/>
                <a:gd name="T58" fmla="*/ 55 w 61"/>
                <a:gd name="T5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28">
                  <a:moveTo>
                    <a:pt x="55" y="3"/>
                  </a:moveTo>
                  <a:cubicBezTo>
                    <a:pt x="57" y="4"/>
                    <a:pt x="59" y="5"/>
                    <a:pt x="61" y="7"/>
                  </a:cubicBezTo>
                  <a:cubicBezTo>
                    <a:pt x="61" y="7"/>
                    <a:pt x="61" y="7"/>
                    <a:pt x="61" y="8"/>
                  </a:cubicBezTo>
                  <a:cubicBezTo>
                    <a:pt x="59" y="8"/>
                    <a:pt x="58" y="8"/>
                    <a:pt x="57" y="9"/>
                  </a:cubicBezTo>
                  <a:cubicBezTo>
                    <a:pt x="53" y="11"/>
                    <a:pt x="48" y="13"/>
                    <a:pt x="44" y="14"/>
                  </a:cubicBezTo>
                  <a:cubicBezTo>
                    <a:pt x="43" y="16"/>
                    <a:pt x="41" y="15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8"/>
                    <a:pt x="37" y="17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3" y="20"/>
                    <a:pt x="32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9" y="21"/>
                    <a:pt x="28" y="21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4" y="23"/>
                    <a:pt x="22" y="23"/>
                    <a:pt x="21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8" y="25"/>
                    <a:pt x="16" y="25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7"/>
                    <a:pt x="11" y="27"/>
                    <a:pt x="10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3" y="28"/>
                    <a:pt x="1" y="27"/>
                    <a:pt x="1" y="26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15" y="15"/>
                    <a:pt x="24" y="13"/>
                    <a:pt x="32" y="7"/>
                  </a:cubicBezTo>
                  <a:cubicBezTo>
                    <a:pt x="36" y="4"/>
                    <a:pt x="41" y="2"/>
                    <a:pt x="46" y="1"/>
                  </a:cubicBezTo>
                  <a:cubicBezTo>
                    <a:pt x="50" y="0"/>
                    <a:pt x="53" y="0"/>
                    <a:pt x="55" y="3"/>
                  </a:cubicBezTo>
                  <a:close/>
                </a:path>
              </a:pathLst>
            </a:custGeom>
            <a:solidFill>
              <a:srgbClr val="A15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8" name="Freeform 218"/>
            <p:cNvSpPr/>
            <p:nvPr/>
          </p:nvSpPr>
          <p:spPr bwMode="auto">
            <a:xfrm>
              <a:off x="7294" y="1192"/>
              <a:ext cx="76" cy="78"/>
            </a:xfrm>
            <a:custGeom>
              <a:avLst/>
              <a:gdLst>
                <a:gd name="T0" fmla="*/ 1 w 51"/>
                <a:gd name="T1" fmla="*/ 46 h 52"/>
                <a:gd name="T2" fmla="*/ 36 w 51"/>
                <a:gd name="T3" fmla="*/ 12 h 52"/>
                <a:gd name="T4" fmla="*/ 25 w 51"/>
                <a:gd name="T5" fmla="*/ 12 h 52"/>
                <a:gd name="T6" fmla="*/ 21 w 51"/>
                <a:gd name="T7" fmla="*/ 10 h 52"/>
                <a:gd name="T8" fmla="*/ 28 w 51"/>
                <a:gd name="T9" fmla="*/ 2 h 52"/>
                <a:gd name="T10" fmla="*/ 30 w 51"/>
                <a:gd name="T11" fmla="*/ 2 h 52"/>
                <a:gd name="T12" fmla="*/ 42 w 51"/>
                <a:gd name="T13" fmla="*/ 1 h 52"/>
                <a:gd name="T14" fmla="*/ 48 w 51"/>
                <a:gd name="T15" fmla="*/ 9 h 52"/>
                <a:gd name="T16" fmla="*/ 40 w 51"/>
                <a:gd name="T17" fmla="*/ 19 h 52"/>
                <a:gd name="T18" fmla="*/ 9 w 51"/>
                <a:gd name="T19" fmla="*/ 47 h 52"/>
                <a:gd name="T20" fmla="*/ 1 w 51"/>
                <a:gd name="T21" fmla="*/ 50 h 52"/>
                <a:gd name="T22" fmla="*/ 1 w 51"/>
                <a:gd name="T2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2">
                  <a:moveTo>
                    <a:pt x="1" y="46"/>
                  </a:moveTo>
                  <a:cubicBezTo>
                    <a:pt x="10" y="32"/>
                    <a:pt x="22" y="21"/>
                    <a:pt x="36" y="12"/>
                  </a:cubicBezTo>
                  <a:cubicBezTo>
                    <a:pt x="31" y="9"/>
                    <a:pt x="28" y="11"/>
                    <a:pt x="25" y="12"/>
                  </a:cubicBezTo>
                  <a:cubicBezTo>
                    <a:pt x="23" y="13"/>
                    <a:pt x="21" y="12"/>
                    <a:pt x="21" y="10"/>
                  </a:cubicBezTo>
                  <a:cubicBezTo>
                    <a:pt x="23" y="7"/>
                    <a:pt x="25" y="4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4" y="2"/>
                    <a:pt x="38" y="2"/>
                    <a:pt x="42" y="1"/>
                  </a:cubicBezTo>
                  <a:cubicBezTo>
                    <a:pt x="48" y="0"/>
                    <a:pt x="51" y="3"/>
                    <a:pt x="48" y="9"/>
                  </a:cubicBezTo>
                  <a:cubicBezTo>
                    <a:pt x="47" y="14"/>
                    <a:pt x="43" y="17"/>
                    <a:pt x="40" y="19"/>
                  </a:cubicBezTo>
                  <a:cubicBezTo>
                    <a:pt x="28" y="27"/>
                    <a:pt x="19" y="37"/>
                    <a:pt x="9" y="47"/>
                  </a:cubicBezTo>
                  <a:cubicBezTo>
                    <a:pt x="7" y="49"/>
                    <a:pt x="5" y="52"/>
                    <a:pt x="1" y="50"/>
                  </a:cubicBezTo>
                  <a:cubicBezTo>
                    <a:pt x="0" y="49"/>
                    <a:pt x="0" y="47"/>
                    <a:pt x="1" y="46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9" name="Freeform 219"/>
            <p:cNvSpPr/>
            <p:nvPr/>
          </p:nvSpPr>
          <p:spPr bwMode="auto">
            <a:xfrm>
              <a:off x="5666" y="783"/>
              <a:ext cx="98" cy="57"/>
            </a:xfrm>
            <a:custGeom>
              <a:avLst/>
              <a:gdLst>
                <a:gd name="T0" fmla="*/ 57 w 65"/>
                <a:gd name="T1" fmla="*/ 0 h 38"/>
                <a:gd name="T2" fmla="*/ 59 w 65"/>
                <a:gd name="T3" fmla="*/ 1 h 38"/>
                <a:gd name="T4" fmla="*/ 63 w 65"/>
                <a:gd name="T5" fmla="*/ 12 h 38"/>
                <a:gd name="T6" fmla="*/ 53 w 65"/>
                <a:gd name="T7" fmla="*/ 14 h 38"/>
                <a:gd name="T8" fmla="*/ 50 w 65"/>
                <a:gd name="T9" fmla="*/ 14 h 38"/>
                <a:gd name="T10" fmla="*/ 46 w 65"/>
                <a:gd name="T11" fmla="*/ 13 h 38"/>
                <a:gd name="T12" fmla="*/ 45 w 65"/>
                <a:gd name="T13" fmla="*/ 14 h 38"/>
                <a:gd name="T14" fmla="*/ 42 w 65"/>
                <a:gd name="T15" fmla="*/ 16 h 38"/>
                <a:gd name="T16" fmla="*/ 40 w 65"/>
                <a:gd name="T17" fmla="*/ 17 h 38"/>
                <a:gd name="T18" fmla="*/ 37 w 65"/>
                <a:gd name="T19" fmla="*/ 19 h 38"/>
                <a:gd name="T20" fmla="*/ 22 w 65"/>
                <a:gd name="T21" fmla="*/ 28 h 38"/>
                <a:gd name="T22" fmla="*/ 0 w 65"/>
                <a:gd name="T23" fmla="*/ 37 h 38"/>
                <a:gd name="T24" fmla="*/ 57 w 65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38">
                  <a:moveTo>
                    <a:pt x="57" y="0"/>
                  </a:moveTo>
                  <a:cubicBezTo>
                    <a:pt x="58" y="1"/>
                    <a:pt x="58" y="1"/>
                    <a:pt x="59" y="1"/>
                  </a:cubicBezTo>
                  <a:cubicBezTo>
                    <a:pt x="62" y="5"/>
                    <a:pt x="65" y="8"/>
                    <a:pt x="63" y="12"/>
                  </a:cubicBezTo>
                  <a:cubicBezTo>
                    <a:pt x="62" y="16"/>
                    <a:pt x="57" y="13"/>
                    <a:pt x="53" y="14"/>
                  </a:cubicBezTo>
                  <a:cubicBezTo>
                    <a:pt x="52" y="14"/>
                    <a:pt x="51" y="14"/>
                    <a:pt x="50" y="14"/>
                  </a:cubicBezTo>
                  <a:cubicBezTo>
                    <a:pt x="49" y="13"/>
                    <a:pt x="48" y="12"/>
                    <a:pt x="46" y="13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4" y="15"/>
                    <a:pt x="43" y="15"/>
                    <a:pt x="42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9" y="18"/>
                    <a:pt x="38" y="18"/>
                    <a:pt x="37" y="19"/>
                  </a:cubicBezTo>
                  <a:cubicBezTo>
                    <a:pt x="31" y="20"/>
                    <a:pt x="27" y="24"/>
                    <a:pt x="22" y="28"/>
                  </a:cubicBezTo>
                  <a:cubicBezTo>
                    <a:pt x="16" y="33"/>
                    <a:pt x="9" y="38"/>
                    <a:pt x="0" y="37"/>
                  </a:cubicBezTo>
                  <a:cubicBezTo>
                    <a:pt x="16" y="20"/>
                    <a:pt x="34" y="7"/>
                    <a:pt x="57" y="0"/>
                  </a:cubicBezTo>
                  <a:close/>
                </a:path>
              </a:pathLst>
            </a:custGeom>
            <a:solidFill>
              <a:srgbClr val="EE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0" name="Freeform 220"/>
            <p:cNvSpPr/>
            <p:nvPr/>
          </p:nvSpPr>
          <p:spPr bwMode="auto">
            <a:xfrm>
              <a:off x="5570" y="1146"/>
              <a:ext cx="57" cy="64"/>
            </a:xfrm>
            <a:custGeom>
              <a:avLst/>
              <a:gdLst>
                <a:gd name="T0" fmla="*/ 11 w 38"/>
                <a:gd name="T1" fmla="*/ 26 h 43"/>
                <a:gd name="T2" fmla="*/ 0 w 38"/>
                <a:gd name="T3" fmla="*/ 1 h 43"/>
                <a:gd name="T4" fmla="*/ 2 w 38"/>
                <a:gd name="T5" fmla="*/ 0 h 43"/>
                <a:gd name="T6" fmla="*/ 2 w 38"/>
                <a:gd name="T7" fmla="*/ 0 h 43"/>
                <a:gd name="T8" fmla="*/ 27 w 38"/>
                <a:gd name="T9" fmla="*/ 17 h 43"/>
                <a:gd name="T10" fmla="*/ 34 w 38"/>
                <a:gd name="T11" fmla="*/ 29 h 43"/>
                <a:gd name="T12" fmla="*/ 36 w 38"/>
                <a:gd name="T13" fmla="*/ 39 h 43"/>
                <a:gd name="T14" fmla="*/ 22 w 38"/>
                <a:gd name="T15" fmla="*/ 36 h 43"/>
                <a:gd name="T16" fmla="*/ 16 w 38"/>
                <a:gd name="T17" fmla="*/ 30 h 43"/>
                <a:gd name="T18" fmla="*/ 14 w 38"/>
                <a:gd name="T19" fmla="*/ 28 h 43"/>
                <a:gd name="T20" fmla="*/ 11 w 38"/>
                <a:gd name="T2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3">
                  <a:moveTo>
                    <a:pt x="11" y="26"/>
                  </a:moveTo>
                  <a:cubicBezTo>
                    <a:pt x="7" y="17"/>
                    <a:pt x="3" y="9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4"/>
                    <a:pt x="18" y="13"/>
                    <a:pt x="27" y="17"/>
                  </a:cubicBezTo>
                  <a:cubicBezTo>
                    <a:pt x="31" y="19"/>
                    <a:pt x="33" y="24"/>
                    <a:pt x="34" y="29"/>
                  </a:cubicBezTo>
                  <a:cubicBezTo>
                    <a:pt x="34" y="32"/>
                    <a:pt x="38" y="35"/>
                    <a:pt x="36" y="39"/>
                  </a:cubicBezTo>
                  <a:cubicBezTo>
                    <a:pt x="30" y="43"/>
                    <a:pt x="26" y="39"/>
                    <a:pt x="22" y="36"/>
                  </a:cubicBezTo>
                  <a:cubicBezTo>
                    <a:pt x="20" y="34"/>
                    <a:pt x="19" y="31"/>
                    <a:pt x="16" y="30"/>
                  </a:cubicBezTo>
                  <a:cubicBezTo>
                    <a:pt x="15" y="29"/>
                    <a:pt x="14" y="29"/>
                    <a:pt x="14" y="28"/>
                  </a:cubicBezTo>
                  <a:cubicBezTo>
                    <a:pt x="13" y="27"/>
                    <a:pt x="13" y="26"/>
                    <a:pt x="11" y="26"/>
                  </a:cubicBezTo>
                  <a:close/>
                </a:path>
              </a:pathLst>
            </a:custGeom>
            <a:solidFill>
              <a:srgbClr val="FC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1" name="Freeform 221"/>
            <p:cNvSpPr/>
            <p:nvPr/>
          </p:nvSpPr>
          <p:spPr bwMode="auto">
            <a:xfrm>
              <a:off x="7849" y="1606"/>
              <a:ext cx="84" cy="18"/>
            </a:xfrm>
            <a:custGeom>
              <a:avLst/>
              <a:gdLst>
                <a:gd name="T0" fmla="*/ 56 w 56"/>
                <a:gd name="T1" fmla="*/ 12 h 12"/>
                <a:gd name="T2" fmla="*/ 32 w 56"/>
                <a:gd name="T3" fmla="*/ 10 h 12"/>
                <a:gd name="T4" fmla="*/ 8 w 56"/>
                <a:gd name="T5" fmla="*/ 10 h 12"/>
                <a:gd name="T6" fmla="*/ 0 w 56"/>
                <a:gd name="T7" fmla="*/ 5 h 12"/>
                <a:gd name="T8" fmla="*/ 3 w 56"/>
                <a:gd name="T9" fmla="*/ 2 h 12"/>
                <a:gd name="T10" fmla="*/ 6 w 56"/>
                <a:gd name="T11" fmla="*/ 2 h 12"/>
                <a:gd name="T12" fmla="*/ 14 w 56"/>
                <a:gd name="T13" fmla="*/ 2 h 12"/>
                <a:gd name="T14" fmla="*/ 27 w 56"/>
                <a:gd name="T15" fmla="*/ 1 h 12"/>
                <a:gd name="T16" fmla="*/ 27 w 56"/>
                <a:gd name="T17" fmla="*/ 1 h 12"/>
                <a:gd name="T18" fmla="*/ 47 w 56"/>
                <a:gd name="T19" fmla="*/ 5 h 12"/>
                <a:gd name="T20" fmla="*/ 56 w 56"/>
                <a:gd name="T21" fmla="*/ 3 h 12"/>
                <a:gd name="T22" fmla="*/ 56 w 56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2">
                  <a:moveTo>
                    <a:pt x="56" y="12"/>
                  </a:moveTo>
                  <a:cubicBezTo>
                    <a:pt x="48" y="10"/>
                    <a:pt x="40" y="11"/>
                    <a:pt x="32" y="10"/>
                  </a:cubicBezTo>
                  <a:cubicBezTo>
                    <a:pt x="24" y="10"/>
                    <a:pt x="16" y="10"/>
                    <a:pt x="8" y="10"/>
                  </a:cubicBezTo>
                  <a:cubicBezTo>
                    <a:pt x="6" y="7"/>
                    <a:pt x="0" y="10"/>
                    <a:pt x="0" y="5"/>
                  </a:cubicBezTo>
                  <a:cubicBezTo>
                    <a:pt x="0" y="3"/>
                    <a:pt x="2" y="3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4" y="1"/>
                    <a:pt x="41" y="0"/>
                    <a:pt x="47" y="5"/>
                  </a:cubicBezTo>
                  <a:cubicBezTo>
                    <a:pt x="50" y="7"/>
                    <a:pt x="53" y="3"/>
                    <a:pt x="56" y="3"/>
                  </a:cubicBezTo>
                  <a:cubicBezTo>
                    <a:pt x="56" y="6"/>
                    <a:pt x="56" y="9"/>
                    <a:pt x="56" y="12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2" name="Freeform 222"/>
            <p:cNvSpPr/>
            <p:nvPr/>
          </p:nvSpPr>
          <p:spPr bwMode="auto">
            <a:xfrm>
              <a:off x="7898" y="2845"/>
              <a:ext cx="35" cy="122"/>
            </a:xfrm>
            <a:custGeom>
              <a:avLst/>
              <a:gdLst>
                <a:gd name="T0" fmla="*/ 23 w 23"/>
                <a:gd name="T1" fmla="*/ 12 h 81"/>
                <a:gd name="T2" fmla="*/ 13 w 23"/>
                <a:gd name="T3" fmla="*/ 22 h 81"/>
                <a:gd name="T4" fmla="*/ 7 w 23"/>
                <a:gd name="T5" fmla="*/ 41 h 81"/>
                <a:gd name="T6" fmla="*/ 5 w 23"/>
                <a:gd name="T7" fmla="*/ 77 h 81"/>
                <a:gd name="T8" fmla="*/ 4 w 23"/>
                <a:gd name="T9" fmla="*/ 81 h 81"/>
                <a:gd name="T10" fmla="*/ 2 w 23"/>
                <a:gd name="T11" fmla="*/ 48 h 81"/>
                <a:gd name="T12" fmla="*/ 10 w 23"/>
                <a:gd name="T13" fmla="*/ 15 h 81"/>
                <a:gd name="T14" fmla="*/ 23 w 23"/>
                <a:gd name="T15" fmla="*/ 0 h 81"/>
                <a:gd name="T16" fmla="*/ 23 w 23"/>
                <a:gd name="T17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1">
                  <a:moveTo>
                    <a:pt x="23" y="12"/>
                  </a:moveTo>
                  <a:cubicBezTo>
                    <a:pt x="19" y="15"/>
                    <a:pt x="16" y="18"/>
                    <a:pt x="13" y="22"/>
                  </a:cubicBezTo>
                  <a:cubicBezTo>
                    <a:pt x="9" y="28"/>
                    <a:pt x="7" y="34"/>
                    <a:pt x="7" y="41"/>
                  </a:cubicBezTo>
                  <a:cubicBezTo>
                    <a:pt x="8" y="53"/>
                    <a:pt x="5" y="65"/>
                    <a:pt x="5" y="77"/>
                  </a:cubicBezTo>
                  <a:cubicBezTo>
                    <a:pt x="5" y="78"/>
                    <a:pt x="4" y="79"/>
                    <a:pt x="4" y="81"/>
                  </a:cubicBezTo>
                  <a:cubicBezTo>
                    <a:pt x="3" y="70"/>
                    <a:pt x="4" y="59"/>
                    <a:pt x="2" y="48"/>
                  </a:cubicBezTo>
                  <a:cubicBezTo>
                    <a:pt x="0" y="36"/>
                    <a:pt x="2" y="25"/>
                    <a:pt x="10" y="15"/>
                  </a:cubicBezTo>
                  <a:cubicBezTo>
                    <a:pt x="14" y="10"/>
                    <a:pt x="17" y="4"/>
                    <a:pt x="23" y="0"/>
                  </a:cubicBezTo>
                  <a:cubicBezTo>
                    <a:pt x="23" y="4"/>
                    <a:pt x="23" y="8"/>
                    <a:pt x="23" y="12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3" name="Freeform 223"/>
            <p:cNvSpPr/>
            <p:nvPr/>
          </p:nvSpPr>
          <p:spPr bwMode="auto">
            <a:xfrm>
              <a:off x="6518" y="309"/>
              <a:ext cx="84" cy="44"/>
            </a:xfrm>
            <a:custGeom>
              <a:avLst/>
              <a:gdLst>
                <a:gd name="T0" fmla="*/ 56 w 56"/>
                <a:gd name="T1" fmla="*/ 25 h 29"/>
                <a:gd name="T2" fmla="*/ 43 w 56"/>
                <a:gd name="T3" fmla="*/ 26 h 29"/>
                <a:gd name="T4" fmla="*/ 34 w 56"/>
                <a:gd name="T5" fmla="*/ 29 h 29"/>
                <a:gd name="T6" fmla="*/ 10 w 56"/>
                <a:gd name="T7" fmla="*/ 13 h 29"/>
                <a:gd name="T8" fmla="*/ 0 w 56"/>
                <a:gd name="T9" fmla="*/ 0 h 29"/>
                <a:gd name="T10" fmla="*/ 20 w 56"/>
                <a:gd name="T11" fmla="*/ 10 h 29"/>
                <a:gd name="T12" fmla="*/ 28 w 56"/>
                <a:gd name="T13" fmla="*/ 14 h 29"/>
                <a:gd name="T14" fmla="*/ 52 w 56"/>
                <a:gd name="T15" fmla="*/ 23 h 29"/>
                <a:gd name="T16" fmla="*/ 56 w 56"/>
                <a:gd name="T1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9">
                  <a:moveTo>
                    <a:pt x="56" y="25"/>
                  </a:moveTo>
                  <a:cubicBezTo>
                    <a:pt x="52" y="28"/>
                    <a:pt x="47" y="27"/>
                    <a:pt x="43" y="26"/>
                  </a:cubicBezTo>
                  <a:cubicBezTo>
                    <a:pt x="39" y="25"/>
                    <a:pt x="36" y="25"/>
                    <a:pt x="34" y="29"/>
                  </a:cubicBezTo>
                  <a:cubicBezTo>
                    <a:pt x="25" y="25"/>
                    <a:pt x="17" y="21"/>
                    <a:pt x="10" y="13"/>
                  </a:cubicBezTo>
                  <a:cubicBezTo>
                    <a:pt x="6" y="9"/>
                    <a:pt x="1" y="6"/>
                    <a:pt x="0" y="0"/>
                  </a:cubicBezTo>
                  <a:cubicBezTo>
                    <a:pt x="6" y="4"/>
                    <a:pt x="12" y="9"/>
                    <a:pt x="20" y="10"/>
                  </a:cubicBezTo>
                  <a:cubicBezTo>
                    <a:pt x="23" y="10"/>
                    <a:pt x="26" y="12"/>
                    <a:pt x="28" y="14"/>
                  </a:cubicBezTo>
                  <a:cubicBezTo>
                    <a:pt x="35" y="20"/>
                    <a:pt x="43" y="22"/>
                    <a:pt x="52" y="23"/>
                  </a:cubicBezTo>
                  <a:cubicBezTo>
                    <a:pt x="53" y="24"/>
                    <a:pt x="55" y="24"/>
                    <a:pt x="56" y="25"/>
                  </a:cubicBezTo>
                  <a:close/>
                </a:path>
              </a:pathLst>
            </a:custGeom>
            <a:solidFill>
              <a:srgbClr val="BB8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4" name="Freeform 224"/>
            <p:cNvSpPr/>
            <p:nvPr/>
          </p:nvSpPr>
          <p:spPr bwMode="auto">
            <a:xfrm>
              <a:off x="7864" y="1762"/>
              <a:ext cx="69" cy="84"/>
            </a:xfrm>
            <a:custGeom>
              <a:avLst/>
              <a:gdLst>
                <a:gd name="T0" fmla="*/ 0 w 46"/>
                <a:gd name="T1" fmla="*/ 56 h 56"/>
                <a:gd name="T2" fmla="*/ 15 w 46"/>
                <a:gd name="T3" fmla="*/ 40 h 56"/>
                <a:gd name="T4" fmla="*/ 19 w 46"/>
                <a:gd name="T5" fmla="*/ 40 h 56"/>
                <a:gd name="T6" fmla="*/ 21 w 46"/>
                <a:gd name="T7" fmla="*/ 39 h 56"/>
                <a:gd name="T8" fmla="*/ 38 w 46"/>
                <a:gd name="T9" fmla="*/ 18 h 56"/>
                <a:gd name="T10" fmla="*/ 46 w 46"/>
                <a:gd name="T11" fmla="*/ 0 h 56"/>
                <a:gd name="T12" fmla="*/ 46 w 46"/>
                <a:gd name="T13" fmla="*/ 20 h 56"/>
                <a:gd name="T14" fmla="*/ 10 w 46"/>
                <a:gd name="T15" fmla="*/ 52 h 56"/>
                <a:gd name="T16" fmla="*/ 0 w 46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4" y="50"/>
                    <a:pt x="10" y="46"/>
                    <a:pt x="15" y="40"/>
                  </a:cubicBezTo>
                  <a:cubicBezTo>
                    <a:pt x="16" y="39"/>
                    <a:pt x="17" y="38"/>
                    <a:pt x="19" y="40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8" y="33"/>
                    <a:pt x="34" y="26"/>
                    <a:pt x="38" y="18"/>
                  </a:cubicBezTo>
                  <a:cubicBezTo>
                    <a:pt x="40" y="12"/>
                    <a:pt x="43" y="6"/>
                    <a:pt x="46" y="0"/>
                  </a:cubicBezTo>
                  <a:cubicBezTo>
                    <a:pt x="46" y="7"/>
                    <a:pt x="46" y="13"/>
                    <a:pt x="46" y="20"/>
                  </a:cubicBezTo>
                  <a:cubicBezTo>
                    <a:pt x="36" y="33"/>
                    <a:pt x="25" y="44"/>
                    <a:pt x="10" y="52"/>
                  </a:cubicBezTo>
                  <a:cubicBezTo>
                    <a:pt x="7" y="53"/>
                    <a:pt x="4" y="55"/>
                    <a:pt x="0" y="56"/>
                  </a:cubicBezTo>
                  <a:close/>
                </a:path>
              </a:pathLst>
            </a:custGeom>
            <a:solidFill>
              <a:srgbClr val="D7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5" name="Freeform 225"/>
            <p:cNvSpPr/>
            <p:nvPr/>
          </p:nvSpPr>
          <p:spPr bwMode="auto">
            <a:xfrm>
              <a:off x="6139" y="2164"/>
              <a:ext cx="78" cy="41"/>
            </a:xfrm>
            <a:custGeom>
              <a:avLst/>
              <a:gdLst>
                <a:gd name="T0" fmla="*/ 51 w 52"/>
                <a:gd name="T1" fmla="*/ 13 h 27"/>
                <a:gd name="T2" fmla="*/ 25 w 52"/>
                <a:gd name="T3" fmla="*/ 22 h 27"/>
                <a:gd name="T4" fmla="*/ 12 w 52"/>
                <a:gd name="T5" fmla="*/ 25 h 27"/>
                <a:gd name="T6" fmla="*/ 9 w 52"/>
                <a:gd name="T7" fmla="*/ 6 h 27"/>
                <a:gd name="T8" fmla="*/ 22 w 52"/>
                <a:gd name="T9" fmla="*/ 4 h 27"/>
                <a:gd name="T10" fmla="*/ 38 w 52"/>
                <a:gd name="T11" fmla="*/ 1 h 27"/>
                <a:gd name="T12" fmla="*/ 41 w 52"/>
                <a:gd name="T13" fmla="*/ 1 h 27"/>
                <a:gd name="T14" fmla="*/ 41 w 52"/>
                <a:gd name="T15" fmla="*/ 4 h 27"/>
                <a:gd name="T16" fmla="*/ 31 w 52"/>
                <a:gd name="T17" fmla="*/ 10 h 27"/>
                <a:gd name="T18" fmla="*/ 45 w 52"/>
                <a:gd name="T19" fmla="*/ 8 h 27"/>
                <a:gd name="T20" fmla="*/ 51 w 52"/>
                <a:gd name="T2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7">
                  <a:moveTo>
                    <a:pt x="51" y="13"/>
                  </a:moveTo>
                  <a:cubicBezTo>
                    <a:pt x="43" y="17"/>
                    <a:pt x="34" y="21"/>
                    <a:pt x="25" y="22"/>
                  </a:cubicBezTo>
                  <a:cubicBezTo>
                    <a:pt x="20" y="20"/>
                    <a:pt x="17" y="27"/>
                    <a:pt x="12" y="25"/>
                  </a:cubicBezTo>
                  <a:cubicBezTo>
                    <a:pt x="0" y="19"/>
                    <a:pt x="0" y="19"/>
                    <a:pt x="9" y="6"/>
                  </a:cubicBezTo>
                  <a:cubicBezTo>
                    <a:pt x="13" y="4"/>
                    <a:pt x="18" y="5"/>
                    <a:pt x="22" y="4"/>
                  </a:cubicBezTo>
                  <a:cubicBezTo>
                    <a:pt x="28" y="4"/>
                    <a:pt x="33" y="3"/>
                    <a:pt x="38" y="1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39" y="8"/>
                    <a:pt x="34" y="9"/>
                    <a:pt x="31" y="10"/>
                  </a:cubicBezTo>
                  <a:cubicBezTo>
                    <a:pt x="35" y="8"/>
                    <a:pt x="40" y="8"/>
                    <a:pt x="45" y="8"/>
                  </a:cubicBezTo>
                  <a:cubicBezTo>
                    <a:pt x="48" y="8"/>
                    <a:pt x="52" y="8"/>
                    <a:pt x="51" y="13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6" name="Freeform 226"/>
            <p:cNvSpPr/>
            <p:nvPr/>
          </p:nvSpPr>
          <p:spPr bwMode="auto">
            <a:xfrm>
              <a:off x="7511" y="1042"/>
              <a:ext cx="99" cy="60"/>
            </a:xfrm>
            <a:custGeom>
              <a:avLst/>
              <a:gdLst>
                <a:gd name="T0" fmla="*/ 66 w 66"/>
                <a:gd name="T1" fmla="*/ 35 h 40"/>
                <a:gd name="T2" fmla="*/ 64 w 66"/>
                <a:gd name="T3" fmla="*/ 35 h 40"/>
                <a:gd name="T4" fmla="*/ 27 w 66"/>
                <a:gd name="T5" fmla="*/ 23 h 40"/>
                <a:gd name="T6" fmla="*/ 15 w 66"/>
                <a:gd name="T7" fmla="*/ 17 h 40"/>
                <a:gd name="T8" fmla="*/ 8 w 66"/>
                <a:gd name="T9" fmla="*/ 13 h 40"/>
                <a:gd name="T10" fmla="*/ 0 w 66"/>
                <a:gd name="T11" fmla="*/ 3 h 40"/>
                <a:gd name="T12" fmla="*/ 2 w 66"/>
                <a:gd name="T13" fmla="*/ 1 h 40"/>
                <a:gd name="T14" fmla="*/ 4 w 66"/>
                <a:gd name="T15" fmla="*/ 0 h 40"/>
                <a:gd name="T16" fmla="*/ 5 w 66"/>
                <a:gd name="T17" fmla="*/ 0 h 40"/>
                <a:gd name="T18" fmla="*/ 27 w 66"/>
                <a:gd name="T19" fmla="*/ 12 h 40"/>
                <a:gd name="T20" fmla="*/ 60 w 66"/>
                <a:gd name="T21" fmla="*/ 31 h 40"/>
                <a:gd name="T22" fmla="*/ 66 w 66"/>
                <a:gd name="T23" fmla="*/ 32 h 40"/>
                <a:gd name="T24" fmla="*/ 66 w 66"/>
                <a:gd name="T25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0">
                  <a:moveTo>
                    <a:pt x="66" y="35"/>
                  </a:moveTo>
                  <a:cubicBezTo>
                    <a:pt x="65" y="35"/>
                    <a:pt x="64" y="35"/>
                    <a:pt x="64" y="35"/>
                  </a:cubicBezTo>
                  <a:cubicBezTo>
                    <a:pt x="49" y="40"/>
                    <a:pt x="38" y="31"/>
                    <a:pt x="27" y="23"/>
                  </a:cubicBezTo>
                  <a:cubicBezTo>
                    <a:pt x="23" y="20"/>
                    <a:pt x="20" y="17"/>
                    <a:pt x="15" y="17"/>
                  </a:cubicBezTo>
                  <a:cubicBezTo>
                    <a:pt x="11" y="18"/>
                    <a:pt x="9" y="16"/>
                    <a:pt x="8" y="13"/>
                  </a:cubicBezTo>
                  <a:cubicBezTo>
                    <a:pt x="8" y="7"/>
                    <a:pt x="4" y="5"/>
                    <a:pt x="0" y="3"/>
                  </a:cubicBezTo>
                  <a:cubicBezTo>
                    <a:pt x="0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5" y="0"/>
                    <a:pt x="23" y="7"/>
                    <a:pt x="27" y="12"/>
                  </a:cubicBezTo>
                  <a:cubicBezTo>
                    <a:pt x="36" y="23"/>
                    <a:pt x="48" y="27"/>
                    <a:pt x="60" y="31"/>
                  </a:cubicBezTo>
                  <a:cubicBezTo>
                    <a:pt x="62" y="31"/>
                    <a:pt x="64" y="31"/>
                    <a:pt x="66" y="32"/>
                  </a:cubicBezTo>
                  <a:cubicBezTo>
                    <a:pt x="66" y="33"/>
                    <a:pt x="66" y="34"/>
                    <a:pt x="66" y="35"/>
                  </a:cubicBezTo>
                  <a:close/>
                </a:path>
              </a:pathLst>
            </a:custGeom>
            <a:solidFill>
              <a:srgbClr val="F5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7" name="Freeform 227"/>
            <p:cNvSpPr/>
            <p:nvPr/>
          </p:nvSpPr>
          <p:spPr bwMode="auto">
            <a:xfrm>
              <a:off x="5855" y="2226"/>
              <a:ext cx="38" cy="70"/>
            </a:xfrm>
            <a:custGeom>
              <a:avLst/>
              <a:gdLst>
                <a:gd name="T0" fmla="*/ 22 w 25"/>
                <a:gd name="T1" fmla="*/ 37 h 47"/>
                <a:gd name="T2" fmla="*/ 17 w 25"/>
                <a:gd name="T3" fmla="*/ 42 h 47"/>
                <a:gd name="T4" fmla="*/ 16 w 25"/>
                <a:gd name="T5" fmla="*/ 47 h 47"/>
                <a:gd name="T6" fmla="*/ 1 w 25"/>
                <a:gd name="T7" fmla="*/ 0 h 47"/>
                <a:gd name="T8" fmla="*/ 13 w 25"/>
                <a:gd name="T9" fmla="*/ 7 h 47"/>
                <a:gd name="T10" fmla="*/ 15 w 25"/>
                <a:gd name="T11" fmla="*/ 11 h 47"/>
                <a:gd name="T12" fmla="*/ 20 w 25"/>
                <a:gd name="T13" fmla="*/ 22 h 47"/>
                <a:gd name="T14" fmla="*/ 21 w 25"/>
                <a:gd name="T15" fmla="*/ 22 h 47"/>
                <a:gd name="T16" fmla="*/ 22 w 25"/>
                <a:gd name="T17" fmla="*/ 27 h 47"/>
                <a:gd name="T18" fmla="*/ 22 w 25"/>
                <a:gd name="T19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7">
                  <a:moveTo>
                    <a:pt x="22" y="37"/>
                  </a:moveTo>
                  <a:cubicBezTo>
                    <a:pt x="18" y="37"/>
                    <a:pt x="15" y="38"/>
                    <a:pt x="17" y="42"/>
                  </a:cubicBezTo>
                  <a:cubicBezTo>
                    <a:pt x="17" y="44"/>
                    <a:pt x="17" y="45"/>
                    <a:pt x="16" y="47"/>
                  </a:cubicBezTo>
                  <a:cubicBezTo>
                    <a:pt x="7" y="32"/>
                    <a:pt x="0" y="18"/>
                    <a:pt x="1" y="0"/>
                  </a:cubicBezTo>
                  <a:cubicBezTo>
                    <a:pt x="6" y="0"/>
                    <a:pt x="8" y="6"/>
                    <a:pt x="13" y="7"/>
                  </a:cubicBezTo>
                  <a:cubicBezTo>
                    <a:pt x="14" y="8"/>
                    <a:pt x="14" y="9"/>
                    <a:pt x="15" y="11"/>
                  </a:cubicBezTo>
                  <a:cubicBezTo>
                    <a:pt x="15" y="15"/>
                    <a:pt x="19" y="17"/>
                    <a:pt x="20" y="22"/>
                  </a:cubicBezTo>
                  <a:cubicBezTo>
                    <a:pt x="20" y="23"/>
                    <a:pt x="21" y="21"/>
                    <a:pt x="21" y="22"/>
                  </a:cubicBezTo>
                  <a:cubicBezTo>
                    <a:pt x="21" y="24"/>
                    <a:pt x="15" y="28"/>
                    <a:pt x="22" y="27"/>
                  </a:cubicBezTo>
                  <a:cubicBezTo>
                    <a:pt x="25" y="30"/>
                    <a:pt x="24" y="34"/>
                    <a:pt x="22" y="37"/>
                  </a:cubicBezTo>
                  <a:close/>
                </a:path>
              </a:pathLst>
            </a:custGeom>
            <a:solidFill>
              <a:srgbClr val="CB8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8" name="Freeform 228"/>
            <p:cNvSpPr/>
            <p:nvPr/>
          </p:nvSpPr>
          <p:spPr bwMode="auto">
            <a:xfrm>
              <a:off x="5797" y="1728"/>
              <a:ext cx="54" cy="70"/>
            </a:xfrm>
            <a:custGeom>
              <a:avLst/>
              <a:gdLst>
                <a:gd name="T0" fmla="*/ 36 w 36"/>
                <a:gd name="T1" fmla="*/ 47 h 47"/>
                <a:gd name="T2" fmla="*/ 28 w 36"/>
                <a:gd name="T3" fmla="*/ 44 h 47"/>
                <a:gd name="T4" fmla="*/ 7 w 36"/>
                <a:gd name="T5" fmla="*/ 22 h 47"/>
                <a:gd name="T6" fmla="*/ 3 w 36"/>
                <a:gd name="T7" fmla="*/ 12 h 47"/>
                <a:gd name="T8" fmla="*/ 1 w 36"/>
                <a:gd name="T9" fmla="*/ 0 h 47"/>
                <a:gd name="T10" fmla="*/ 17 w 36"/>
                <a:gd name="T11" fmla="*/ 17 h 47"/>
                <a:gd name="T12" fmla="*/ 36 w 3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7">
                  <a:moveTo>
                    <a:pt x="36" y="47"/>
                  </a:moveTo>
                  <a:cubicBezTo>
                    <a:pt x="33" y="47"/>
                    <a:pt x="30" y="46"/>
                    <a:pt x="28" y="44"/>
                  </a:cubicBezTo>
                  <a:cubicBezTo>
                    <a:pt x="16" y="42"/>
                    <a:pt x="10" y="33"/>
                    <a:pt x="7" y="22"/>
                  </a:cubicBezTo>
                  <a:cubicBezTo>
                    <a:pt x="6" y="19"/>
                    <a:pt x="5" y="15"/>
                    <a:pt x="3" y="12"/>
                  </a:cubicBezTo>
                  <a:cubicBezTo>
                    <a:pt x="2" y="8"/>
                    <a:pt x="0" y="4"/>
                    <a:pt x="1" y="0"/>
                  </a:cubicBezTo>
                  <a:cubicBezTo>
                    <a:pt x="8" y="4"/>
                    <a:pt x="14" y="10"/>
                    <a:pt x="17" y="17"/>
                  </a:cubicBezTo>
                  <a:cubicBezTo>
                    <a:pt x="21" y="28"/>
                    <a:pt x="28" y="37"/>
                    <a:pt x="36" y="47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9" name="Freeform 229"/>
            <p:cNvSpPr/>
            <p:nvPr/>
          </p:nvSpPr>
          <p:spPr bwMode="auto">
            <a:xfrm>
              <a:off x="6665" y="2287"/>
              <a:ext cx="78" cy="41"/>
            </a:xfrm>
            <a:custGeom>
              <a:avLst/>
              <a:gdLst>
                <a:gd name="T0" fmla="*/ 52 w 52"/>
                <a:gd name="T1" fmla="*/ 7 h 27"/>
                <a:gd name="T2" fmla="*/ 47 w 52"/>
                <a:gd name="T3" fmla="*/ 10 h 27"/>
                <a:gd name="T4" fmla="*/ 30 w 52"/>
                <a:gd name="T5" fmla="*/ 14 h 27"/>
                <a:gd name="T6" fmla="*/ 6 w 52"/>
                <a:gd name="T7" fmla="*/ 25 h 27"/>
                <a:gd name="T8" fmla="*/ 0 w 52"/>
                <a:gd name="T9" fmla="*/ 24 h 27"/>
                <a:gd name="T10" fmla="*/ 35 w 52"/>
                <a:gd name="T11" fmla="*/ 0 h 27"/>
                <a:gd name="T12" fmla="*/ 44 w 52"/>
                <a:gd name="T13" fmla="*/ 5 h 27"/>
                <a:gd name="T14" fmla="*/ 52 w 52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7">
                  <a:moveTo>
                    <a:pt x="52" y="7"/>
                  </a:moveTo>
                  <a:cubicBezTo>
                    <a:pt x="51" y="10"/>
                    <a:pt x="49" y="11"/>
                    <a:pt x="47" y="10"/>
                  </a:cubicBezTo>
                  <a:cubicBezTo>
                    <a:pt x="41" y="8"/>
                    <a:pt x="35" y="11"/>
                    <a:pt x="30" y="14"/>
                  </a:cubicBezTo>
                  <a:cubicBezTo>
                    <a:pt x="22" y="17"/>
                    <a:pt x="14" y="21"/>
                    <a:pt x="6" y="25"/>
                  </a:cubicBezTo>
                  <a:cubicBezTo>
                    <a:pt x="4" y="26"/>
                    <a:pt x="2" y="27"/>
                    <a:pt x="0" y="24"/>
                  </a:cubicBezTo>
                  <a:cubicBezTo>
                    <a:pt x="10" y="14"/>
                    <a:pt x="21" y="6"/>
                    <a:pt x="35" y="0"/>
                  </a:cubicBezTo>
                  <a:cubicBezTo>
                    <a:pt x="38" y="2"/>
                    <a:pt x="41" y="5"/>
                    <a:pt x="44" y="5"/>
                  </a:cubicBezTo>
                  <a:cubicBezTo>
                    <a:pt x="47" y="6"/>
                    <a:pt x="49" y="7"/>
                    <a:pt x="52" y="7"/>
                  </a:cubicBezTo>
                  <a:close/>
                </a:path>
              </a:pathLst>
            </a:custGeom>
            <a:solidFill>
              <a:srgbClr val="C7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0" name="Freeform 230"/>
            <p:cNvSpPr/>
            <p:nvPr/>
          </p:nvSpPr>
          <p:spPr bwMode="auto">
            <a:xfrm>
              <a:off x="6019" y="3205"/>
              <a:ext cx="88" cy="60"/>
            </a:xfrm>
            <a:custGeom>
              <a:avLst/>
              <a:gdLst>
                <a:gd name="T0" fmla="*/ 59 w 59"/>
                <a:gd name="T1" fmla="*/ 4 h 40"/>
                <a:gd name="T2" fmla="*/ 39 w 59"/>
                <a:gd name="T3" fmla="*/ 15 h 40"/>
                <a:gd name="T4" fmla="*/ 0 w 59"/>
                <a:gd name="T5" fmla="*/ 40 h 40"/>
                <a:gd name="T6" fmla="*/ 18 w 59"/>
                <a:gd name="T7" fmla="*/ 21 h 40"/>
                <a:gd name="T8" fmla="*/ 38 w 59"/>
                <a:gd name="T9" fmla="*/ 3 h 40"/>
                <a:gd name="T10" fmla="*/ 47 w 59"/>
                <a:gd name="T11" fmla="*/ 2 h 40"/>
                <a:gd name="T12" fmla="*/ 47 w 59"/>
                <a:gd name="T13" fmla="*/ 2 h 40"/>
                <a:gd name="T14" fmla="*/ 59 w 59"/>
                <a:gd name="T1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0">
                  <a:moveTo>
                    <a:pt x="59" y="4"/>
                  </a:moveTo>
                  <a:cubicBezTo>
                    <a:pt x="52" y="8"/>
                    <a:pt x="45" y="12"/>
                    <a:pt x="39" y="15"/>
                  </a:cubicBezTo>
                  <a:cubicBezTo>
                    <a:pt x="25" y="23"/>
                    <a:pt x="13" y="32"/>
                    <a:pt x="0" y="40"/>
                  </a:cubicBezTo>
                  <a:cubicBezTo>
                    <a:pt x="5" y="33"/>
                    <a:pt x="11" y="27"/>
                    <a:pt x="18" y="21"/>
                  </a:cubicBezTo>
                  <a:cubicBezTo>
                    <a:pt x="24" y="15"/>
                    <a:pt x="30" y="8"/>
                    <a:pt x="38" y="3"/>
                  </a:cubicBezTo>
                  <a:cubicBezTo>
                    <a:pt x="41" y="2"/>
                    <a:pt x="44" y="0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50" y="5"/>
                    <a:pt x="55" y="1"/>
                    <a:pt x="59" y="4"/>
                  </a:cubicBezTo>
                  <a:close/>
                </a:path>
              </a:pathLst>
            </a:custGeom>
            <a:solidFill>
              <a:srgbClr val="EF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1" name="Freeform 231"/>
            <p:cNvSpPr/>
            <p:nvPr/>
          </p:nvSpPr>
          <p:spPr bwMode="auto">
            <a:xfrm>
              <a:off x="7913" y="2379"/>
              <a:ext cx="20" cy="81"/>
            </a:xfrm>
            <a:custGeom>
              <a:avLst/>
              <a:gdLst>
                <a:gd name="T0" fmla="*/ 1 w 13"/>
                <a:gd name="T1" fmla="*/ 8 h 54"/>
                <a:gd name="T2" fmla="*/ 9 w 13"/>
                <a:gd name="T3" fmla="*/ 0 h 54"/>
                <a:gd name="T4" fmla="*/ 13 w 13"/>
                <a:gd name="T5" fmla="*/ 12 h 54"/>
                <a:gd name="T6" fmla="*/ 13 w 13"/>
                <a:gd name="T7" fmla="*/ 48 h 54"/>
                <a:gd name="T8" fmla="*/ 7 w 13"/>
                <a:gd name="T9" fmla="*/ 52 h 54"/>
                <a:gd name="T10" fmla="*/ 7 w 13"/>
                <a:gd name="T11" fmla="*/ 44 h 54"/>
                <a:gd name="T12" fmla="*/ 5 w 13"/>
                <a:gd name="T13" fmla="*/ 39 h 54"/>
                <a:gd name="T14" fmla="*/ 5 w 13"/>
                <a:gd name="T15" fmla="*/ 31 h 54"/>
                <a:gd name="T16" fmla="*/ 3 w 13"/>
                <a:gd name="T17" fmla="*/ 27 h 54"/>
                <a:gd name="T18" fmla="*/ 3 w 13"/>
                <a:gd name="T19" fmla="*/ 19 h 54"/>
                <a:gd name="T20" fmla="*/ 1 w 13"/>
                <a:gd name="T21" fmla="*/ 16 h 54"/>
                <a:gd name="T22" fmla="*/ 1 w 13"/>
                <a:gd name="T23" fmla="*/ 12 h 54"/>
                <a:gd name="T24" fmla="*/ 1 w 13"/>
                <a:gd name="T25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54">
                  <a:moveTo>
                    <a:pt x="1" y="8"/>
                  </a:moveTo>
                  <a:cubicBezTo>
                    <a:pt x="6" y="7"/>
                    <a:pt x="10" y="6"/>
                    <a:pt x="9" y="0"/>
                  </a:cubicBezTo>
                  <a:cubicBezTo>
                    <a:pt x="12" y="3"/>
                    <a:pt x="13" y="8"/>
                    <a:pt x="13" y="12"/>
                  </a:cubicBezTo>
                  <a:cubicBezTo>
                    <a:pt x="13" y="24"/>
                    <a:pt x="13" y="36"/>
                    <a:pt x="13" y="48"/>
                  </a:cubicBezTo>
                  <a:cubicBezTo>
                    <a:pt x="11" y="50"/>
                    <a:pt x="11" y="54"/>
                    <a:pt x="7" y="52"/>
                  </a:cubicBezTo>
                  <a:cubicBezTo>
                    <a:pt x="7" y="49"/>
                    <a:pt x="7" y="47"/>
                    <a:pt x="7" y="44"/>
                  </a:cubicBezTo>
                  <a:cubicBezTo>
                    <a:pt x="5" y="43"/>
                    <a:pt x="7" y="40"/>
                    <a:pt x="5" y="39"/>
                  </a:cubicBezTo>
                  <a:cubicBezTo>
                    <a:pt x="5" y="36"/>
                    <a:pt x="5" y="33"/>
                    <a:pt x="5" y="31"/>
                  </a:cubicBezTo>
                  <a:cubicBezTo>
                    <a:pt x="4" y="30"/>
                    <a:pt x="4" y="28"/>
                    <a:pt x="3" y="27"/>
                  </a:cubicBezTo>
                  <a:cubicBezTo>
                    <a:pt x="3" y="25"/>
                    <a:pt x="3" y="22"/>
                    <a:pt x="3" y="19"/>
                  </a:cubicBezTo>
                  <a:cubicBezTo>
                    <a:pt x="2" y="18"/>
                    <a:pt x="3" y="17"/>
                    <a:pt x="1" y="16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2" name="Freeform 232"/>
            <p:cNvSpPr/>
            <p:nvPr/>
          </p:nvSpPr>
          <p:spPr bwMode="auto">
            <a:xfrm>
              <a:off x="7498" y="3828"/>
              <a:ext cx="54" cy="64"/>
            </a:xfrm>
            <a:custGeom>
              <a:avLst/>
              <a:gdLst>
                <a:gd name="T0" fmla="*/ 27 w 36"/>
                <a:gd name="T1" fmla="*/ 31 h 43"/>
                <a:gd name="T2" fmla="*/ 27 w 36"/>
                <a:gd name="T3" fmla="*/ 33 h 43"/>
                <a:gd name="T4" fmla="*/ 5 w 36"/>
                <a:gd name="T5" fmla="*/ 42 h 43"/>
                <a:gd name="T6" fmla="*/ 0 w 36"/>
                <a:gd name="T7" fmla="*/ 38 h 43"/>
                <a:gd name="T8" fmla="*/ 0 w 36"/>
                <a:gd name="T9" fmla="*/ 38 h 43"/>
                <a:gd name="T10" fmla="*/ 2 w 36"/>
                <a:gd name="T11" fmla="*/ 37 h 43"/>
                <a:gd name="T12" fmla="*/ 2 w 36"/>
                <a:gd name="T13" fmla="*/ 37 h 43"/>
                <a:gd name="T14" fmla="*/ 6 w 36"/>
                <a:gd name="T15" fmla="*/ 35 h 43"/>
                <a:gd name="T16" fmla="*/ 24 w 36"/>
                <a:gd name="T17" fmla="*/ 12 h 43"/>
                <a:gd name="T18" fmla="*/ 35 w 36"/>
                <a:gd name="T19" fmla="*/ 0 h 43"/>
                <a:gd name="T20" fmla="*/ 34 w 36"/>
                <a:gd name="T21" fmla="*/ 6 h 43"/>
                <a:gd name="T22" fmla="*/ 34 w 36"/>
                <a:gd name="T23" fmla="*/ 6 h 43"/>
                <a:gd name="T24" fmla="*/ 33 w 36"/>
                <a:gd name="T25" fmla="*/ 10 h 43"/>
                <a:gd name="T26" fmla="*/ 32 w 36"/>
                <a:gd name="T27" fmla="*/ 11 h 43"/>
                <a:gd name="T28" fmla="*/ 31 w 36"/>
                <a:gd name="T29" fmla="*/ 17 h 43"/>
                <a:gd name="T30" fmla="*/ 31 w 36"/>
                <a:gd name="T31" fmla="*/ 17 h 43"/>
                <a:gd name="T32" fmla="*/ 29 w 36"/>
                <a:gd name="T33" fmla="*/ 25 h 43"/>
                <a:gd name="T34" fmla="*/ 29 w 36"/>
                <a:gd name="T35" fmla="*/ 25 h 43"/>
                <a:gd name="T36" fmla="*/ 27 w 36"/>
                <a:gd name="T3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43">
                  <a:moveTo>
                    <a:pt x="27" y="31"/>
                  </a:moveTo>
                  <a:cubicBezTo>
                    <a:pt x="27" y="32"/>
                    <a:pt x="27" y="32"/>
                    <a:pt x="27" y="33"/>
                  </a:cubicBezTo>
                  <a:cubicBezTo>
                    <a:pt x="21" y="39"/>
                    <a:pt x="13" y="40"/>
                    <a:pt x="5" y="42"/>
                  </a:cubicBezTo>
                  <a:cubicBezTo>
                    <a:pt x="3" y="42"/>
                    <a:pt x="0" y="43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5"/>
                    <a:pt x="5" y="36"/>
                    <a:pt x="6" y="35"/>
                  </a:cubicBezTo>
                  <a:cubicBezTo>
                    <a:pt x="14" y="29"/>
                    <a:pt x="21" y="22"/>
                    <a:pt x="24" y="12"/>
                  </a:cubicBezTo>
                  <a:cubicBezTo>
                    <a:pt x="26" y="6"/>
                    <a:pt x="30" y="3"/>
                    <a:pt x="35" y="0"/>
                  </a:cubicBezTo>
                  <a:cubicBezTo>
                    <a:pt x="35" y="2"/>
                    <a:pt x="36" y="4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4" y="8"/>
                    <a:pt x="33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1" y="13"/>
                    <a:pt x="32" y="16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9"/>
                    <a:pt x="31" y="23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7"/>
                    <a:pt x="29" y="30"/>
                    <a:pt x="27" y="31"/>
                  </a:cubicBezTo>
                  <a:close/>
                </a:path>
              </a:pathLst>
            </a:custGeom>
            <a:solidFill>
              <a:srgbClr val="866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3" name="Freeform 233"/>
            <p:cNvSpPr/>
            <p:nvPr/>
          </p:nvSpPr>
          <p:spPr bwMode="auto">
            <a:xfrm>
              <a:off x="6659" y="1371"/>
              <a:ext cx="50" cy="61"/>
            </a:xfrm>
            <a:custGeom>
              <a:avLst/>
              <a:gdLst>
                <a:gd name="T0" fmla="*/ 20 w 33"/>
                <a:gd name="T1" fmla="*/ 27 h 41"/>
                <a:gd name="T2" fmla="*/ 13 w 33"/>
                <a:gd name="T3" fmla="*/ 36 h 41"/>
                <a:gd name="T4" fmla="*/ 5 w 33"/>
                <a:gd name="T5" fmla="*/ 40 h 41"/>
                <a:gd name="T6" fmla="*/ 0 w 33"/>
                <a:gd name="T7" fmla="*/ 35 h 41"/>
                <a:gd name="T8" fmla="*/ 0 w 33"/>
                <a:gd name="T9" fmla="*/ 35 h 41"/>
                <a:gd name="T10" fmla="*/ 2 w 33"/>
                <a:gd name="T11" fmla="*/ 30 h 41"/>
                <a:gd name="T12" fmla="*/ 13 w 33"/>
                <a:gd name="T13" fmla="*/ 14 h 41"/>
                <a:gd name="T14" fmla="*/ 27 w 33"/>
                <a:gd name="T15" fmla="*/ 1 h 41"/>
                <a:gd name="T16" fmla="*/ 31 w 33"/>
                <a:gd name="T17" fmla="*/ 0 h 41"/>
                <a:gd name="T18" fmla="*/ 28 w 33"/>
                <a:gd name="T19" fmla="*/ 10 h 41"/>
                <a:gd name="T20" fmla="*/ 21 w 33"/>
                <a:gd name="T21" fmla="*/ 21 h 41"/>
                <a:gd name="T22" fmla="*/ 21 w 33"/>
                <a:gd name="T23" fmla="*/ 24 h 41"/>
                <a:gd name="T24" fmla="*/ 20 w 33"/>
                <a:gd name="T25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1">
                  <a:moveTo>
                    <a:pt x="20" y="27"/>
                  </a:moveTo>
                  <a:cubicBezTo>
                    <a:pt x="16" y="29"/>
                    <a:pt x="14" y="32"/>
                    <a:pt x="13" y="36"/>
                  </a:cubicBezTo>
                  <a:cubicBezTo>
                    <a:pt x="11" y="40"/>
                    <a:pt x="8" y="41"/>
                    <a:pt x="5" y="40"/>
                  </a:cubicBezTo>
                  <a:cubicBezTo>
                    <a:pt x="1" y="40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4"/>
                    <a:pt x="1" y="32"/>
                    <a:pt x="2" y="30"/>
                  </a:cubicBezTo>
                  <a:cubicBezTo>
                    <a:pt x="4" y="24"/>
                    <a:pt x="7" y="18"/>
                    <a:pt x="13" y="14"/>
                  </a:cubicBezTo>
                  <a:cubicBezTo>
                    <a:pt x="18" y="10"/>
                    <a:pt x="23" y="6"/>
                    <a:pt x="27" y="1"/>
                  </a:cubicBezTo>
                  <a:cubicBezTo>
                    <a:pt x="28" y="0"/>
                    <a:pt x="30" y="0"/>
                    <a:pt x="31" y="0"/>
                  </a:cubicBezTo>
                  <a:cubicBezTo>
                    <a:pt x="33" y="4"/>
                    <a:pt x="30" y="7"/>
                    <a:pt x="28" y="10"/>
                  </a:cubicBezTo>
                  <a:cubicBezTo>
                    <a:pt x="25" y="13"/>
                    <a:pt x="22" y="17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5"/>
                    <a:pt x="20" y="26"/>
                    <a:pt x="20" y="27"/>
                  </a:cubicBezTo>
                  <a:close/>
                </a:path>
              </a:pathLst>
            </a:custGeom>
            <a:solidFill>
              <a:srgbClr val="A36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4" name="Freeform 234"/>
            <p:cNvSpPr/>
            <p:nvPr/>
          </p:nvSpPr>
          <p:spPr bwMode="auto">
            <a:xfrm>
              <a:off x="5884" y="1507"/>
              <a:ext cx="60" cy="47"/>
            </a:xfrm>
            <a:custGeom>
              <a:avLst/>
              <a:gdLst>
                <a:gd name="T0" fmla="*/ 3 w 40"/>
                <a:gd name="T1" fmla="*/ 30 h 31"/>
                <a:gd name="T2" fmla="*/ 0 w 40"/>
                <a:gd name="T3" fmla="*/ 26 h 31"/>
                <a:gd name="T4" fmla="*/ 6 w 40"/>
                <a:gd name="T5" fmla="*/ 7 h 31"/>
                <a:gd name="T6" fmla="*/ 32 w 40"/>
                <a:gd name="T7" fmla="*/ 0 h 31"/>
                <a:gd name="T8" fmla="*/ 35 w 40"/>
                <a:gd name="T9" fmla="*/ 9 h 31"/>
                <a:gd name="T10" fmla="*/ 8 w 40"/>
                <a:gd name="T11" fmla="*/ 29 h 31"/>
                <a:gd name="T12" fmla="*/ 3 w 40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1">
                  <a:moveTo>
                    <a:pt x="3" y="30"/>
                  </a:moveTo>
                  <a:cubicBezTo>
                    <a:pt x="2" y="29"/>
                    <a:pt x="1" y="28"/>
                    <a:pt x="0" y="26"/>
                  </a:cubicBezTo>
                  <a:cubicBezTo>
                    <a:pt x="1" y="19"/>
                    <a:pt x="3" y="13"/>
                    <a:pt x="6" y="7"/>
                  </a:cubicBezTo>
                  <a:cubicBezTo>
                    <a:pt x="14" y="2"/>
                    <a:pt x="23" y="2"/>
                    <a:pt x="32" y="0"/>
                  </a:cubicBezTo>
                  <a:cubicBezTo>
                    <a:pt x="40" y="2"/>
                    <a:pt x="40" y="2"/>
                    <a:pt x="35" y="9"/>
                  </a:cubicBezTo>
                  <a:cubicBezTo>
                    <a:pt x="24" y="13"/>
                    <a:pt x="14" y="18"/>
                    <a:pt x="8" y="29"/>
                  </a:cubicBezTo>
                  <a:cubicBezTo>
                    <a:pt x="7" y="30"/>
                    <a:pt x="5" y="31"/>
                    <a:pt x="3" y="30"/>
                  </a:cubicBezTo>
                  <a:close/>
                </a:path>
              </a:pathLst>
            </a:custGeom>
            <a:solidFill>
              <a:srgbClr val="D8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5" name="Freeform 235"/>
            <p:cNvSpPr/>
            <p:nvPr/>
          </p:nvSpPr>
          <p:spPr bwMode="auto">
            <a:xfrm>
              <a:off x="6799" y="4262"/>
              <a:ext cx="36" cy="60"/>
            </a:xfrm>
            <a:custGeom>
              <a:avLst/>
              <a:gdLst>
                <a:gd name="T0" fmla="*/ 15 w 24"/>
                <a:gd name="T1" fmla="*/ 5 h 40"/>
                <a:gd name="T2" fmla="*/ 22 w 24"/>
                <a:gd name="T3" fmla="*/ 32 h 40"/>
                <a:gd name="T4" fmla="*/ 24 w 24"/>
                <a:gd name="T5" fmla="*/ 40 h 40"/>
                <a:gd name="T6" fmla="*/ 15 w 24"/>
                <a:gd name="T7" fmla="*/ 40 h 40"/>
                <a:gd name="T8" fmla="*/ 4 w 24"/>
                <a:gd name="T9" fmla="*/ 27 h 40"/>
                <a:gd name="T10" fmla="*/ 5 w 24"/>
                <a:gd name="T11" fmla="*/ 24 h 40"/>
                <a:gd name="T12" fmla="*/ 5 w 24"/>
                <a:gd name="T13" fmla="*/ 14 h 40"/>
                <a:gd name="T14" fmla="*/ 8 w 24"/>
                <a:gd name="T15" fmla="*/ 0 h 40"/>
                <a:gd name="T16" fmla="*/ 15 w 24"/>
                <a:gd name="T1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0">
                  <a:moveTo>
                    <a:pt x="15" y="5"/>
                  </a:moveTo>
                  <a:cubicBezTo>
                    <a:pt x="18" y="14"/>
                    <a:pt x="18" y="23"/>
                    <a:pt x="22" y="32"/>
                  </a:cubicBezTo>
                  <a:cubicBezTo>
                    <a:pt x="23" y="34"/>
                    <a:pt x="24" y="37"/>
                    <a:pt x="24" y="40"/>
                  </a:cubicBezTo>
                  <a:cubicBezTo>
                    <a:pt x="21" y="40"/>
                    <a:pt x="18" y="40"/>
                    <a:pt x="15" y="40"/>
                  </a:cubicBezTo>
                  <a:cubicBezTo>
                    <a:pt x="9" y="38"/>
                    <a:pt x="7" y="32"/>
                    <a:pt x="4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9" y="21"/>
                    <a:pt x="7" y="18"/>
                    <a:pt x="5" y="14"/>
                  </a:cubicBezTo>
                  <a:cubicBezTo>
                    <a:pt x="3" y="9"/>
                    <a:pt x="0" y="3"/>
                    <a:pt x="8" y="0"/>
                  </a:cubicBezTo>
                  <a:cubicBezTo>
                    <a:pt x="12" y="0"/>
                    <a:pt x="15" y="1"/>
                    <a:pt x="15" y="5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6" name="Freeform 236"/>
            <p:cNvSpPr/>
            <p:nvPr/>
          </p:nvSpPr>
          <p:spPr bwMode="auto">
            <a:xfrm>
              <a:off x="5663" y="799"/>
              <a:ext cx="75" cy="63"/>
            </a:xfrm>
            <a:custGeom>
              <a:avLst/>
              <a:gdLst>
                <a:gd name="T0" fmla="*/ 2 w 50"/>
                <a:gd name="T1" fmla="*/ 26 h 42"/>
                <a:gd name="T2" fmla="*/ 30 w 50"/>
                <a:gd name="T3" fmla="*/ 8 h 42"/>
                <a:gd name="T4" fmla="*/ 40 w 50"/>
                <a:gd name="T5" fmla="*/ 5 h 42"/>
                <a:gd name="T6" fmla="*/ 42 w 50"/>
                <a:gd name="T7" fmla="*/ 3 h 42"/>
                <a:gd name="T8" fmla="*/ 42 w 50"/>
                <a:gd name="T9" fmla="*/ 3 h 42"/>
                <a:gd name="T10" fmla="*/ 46 w 50"/>
                <a:gd name="T11" fmla="*/ 1 h 42"/>
                <a:gd name="T12" fmla="*/ 46 w 50"/>
                <a:gd name="T13" fmla="*/ 1 h 42"/>
                <a:gd name="T14" fmla="*/ 50 w 50"/>
                <a:gd name="T15" fmla="*/ 3 h 42"/>
                <a:gd name="T16" fmla="*/ 50 w 50"/>
                <a:gd name="T17" fmla="*/ 3 h 42"/>
                <a:gd name="T18" fmla="*/ 32 w 50"/>
                <a:gd name="T19" fmla="*/ 18 h 42"/>
                <a:gd name="T20" fmla="*/ 31 w 50"/>
                <a:gd name="T21" fmla="*/ 20 h 42"/>
                <a:gd name="T22" fmla="*/ 29 w 50"/>
                <a:gd name="T23" fmla="*/ 22 h 42"/>
                <a:gd name="T24" fmla="*/ 28 w 50"/>
                <a:gd name="T25" fmla="*/ 23 h 42"/>
                <a:gd name="T26" fmla="*/ 24 w 50"/>
                <a:gd name="T27" fmla="*/ 27 h 42"/>
                <a:gd name="T28" fmla="*/ 17 w 50"/>
                <a:gd name="T29" fmla="*/ 35 h 42"/>
                <a:gd name="T30" fmla="*/ 6 w 50"/>
                <a:gd name="T31" fmla="*/ 39 h 42"/>
                <a:gd name="T32" fmla="*/ 14 w 50"/>
                <a:gd name="T33" fmla="*/ 27 h 42"/>
                <a:gd name="T34" fmla="*/ 0 w 50"/>
                <a:gd name="T35" fmla="*/ 28 h 42"/>
                <a:gd name="T36" fmla="*/ 2 w 50"/>
                <a:gd name="T37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42">
                  <a:moveTo>
                    <a:pt x="2" y="26"/>
                  </a:moveTo>
                  <a:cubicBezTo>
                    <a:pt x="12" y="22"/>
                    <a:pt x="21" y="15"/>
                    <a:pt x="30" y="8"/>
                  </a:cubicBezTo>
                  <a:cubicBezTo>
                    <a:pt x="33" y="6"/>
                    <a:pt x="36" y="5"/>
                    <a:pt x="40" y="5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2"/>
                    <a:pt x="45" y="2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50" y="0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6" y="10"/>
                    <a:pt x="38" y="12"/>
                    <a:pt x="32" y="18"/>
                  </a:cubicBezTo>
                  <a:cubicBezTo>
                    <a:pt x="32" y="19"/>
                    <a:pt x="31" y="20"/>
                    <a:pt x="31" y="20"/>
                  </a:cubicBezTo>
                  <a:cubicBezTo>
                    <a:pt x="30" y="21"/>
                    <a:pt x="29" y="21"/>
                    <a:pt x="29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6" y="24"/>
                    <a:pt x="25" y="25"/>
                    <a:pt x="24" y="27"/>
                  </a:cubicBezTo>
                  <a:cubicBezTo>
                    <a:pt x="21" y="29"/>
                    <a:pt x="19" y="32"/>
                    <a:pt x="17" y="35"/>
                  </a:cubicBezTo>
                  <a:cubicBezTo>
                    <a:pt x="14" y="38"/>
                    <a:pt x="11" y="42"/>
                    <a:pt x="6" y="39"/>
                  </a:cubicBezTo>
                  <a:cubicBezTo>
                    <a:pt x="6" y="34"/>
                    <a:pt x="11" y="32"/>
                    <a:pt x="14" y="27"/>
                  </a:cubicBezTo>
                  <a:cubicBezTo>
                    <a:pt x="9" y="27"/>
                    <a:pt x="4" y="30"/>
                    <a:pt x="0" y="28"/>
                  </a:cubicBezTo>
                  <a:cubicBezTo>
                    <a:pt x="1" y="27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F8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7" name="Freeform 237"/>
            <p:cNvSpPr/>
            <p:nvPr/>
          </p:nvSpPr>
          <p:spPr bwMode="auto">
            <a:xfrm>
              <a:off x="7252" y="1411"/>
              <a:ext cx="37" cy="81"/>
            </a:xfrm>
            <a:custGeom>
              <a:avLst/>
              <a:gdLst>
                <a:gd name="T0" fmla="*/ 3 w 25"/>
                <a:gd name="T1" fmla="*/ 54 h 54"/>
                <a:gd name="T2" fmla="*/ 1 w 25"/>
                <a:gd name="T3" fmla="*/ 47 h 54"/>
                <a:gd name="T4" fmla="*/ 5 w 25"/>
                <a:gd name="T5" fmla="*/ 38 h 54"/>
                <a:gd name="T6" fmla="*/ 2 w 25"/>
                <a:gd name="T7" fmla="*/ 19 h 54"/>
                <a:gd name="T8" fmla="*/ 3 w 25"/>
                <a:gd name="T9" fmla="*/ 8 h 54"/>
                <a:gd name="T10" fmla="*/ 6 w 25"/>
                <a:gd name="T11" fmla="*/ 0 h 54"/>
                <a:gd name="T12" fmla="*/ 12 w 25"/>
                <a:gd name="T13" fmla="*/ 7 h 54"/>
                <a:gd name="T14" fmla="*/ 13 w 25"/>
                <a:gd name="T15" fmla="*/ 10 h 54"/>
                <a:gd name="T16" fmla="*/ 6 w 25"/>
                <a:gd name="T17" fmla="*/ 52 h 54"/>
                <a:gd name="T18" fmla="*/ 3 w 25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4">
                  <a:moveTo>
                    <a:pt x="3" y="54"/>
                  </a:moveTo>
                  <a:cubicBezTo>
                    <a:pt x="0" y="52"/>
                    <a:pt x="0" y="50"/>
                    <a:pt x="1" y="47"/>
                  </a:cubicBezTo>
                  <a:cubicBezTo>
                    <a:pt x="2" y="44"/>
                    <a:pt x="4" y="41"/>
                    <a:pt x="5" y="38"/>
                  </a:cubicBezTo>
                  <a:cubicBezTo>
                    <a:pt x="9" y="31"/>
                    <a:pt x="8" y="24"/>
                    <a:pt x="2" y="19"/>
                  </a:cubicBezTo>
                  <a:cubicBezTo>
                    <a:pt x="2" y="15"/>
                    <a:pt x="2" y="12"/>
                    <a:pt x="3" y="8"/>
                  </a:cubicBezTo>
                  <a:cubicBezTo>
                    <a:pt x="0" y="4"/>
                    <a:pt x="1" y="1"/>
                    <a:pt x="6" y="0"/>
                  </a:cubicBezTo>
                  <a:cubicBezTo>
                    <a:pt x="10" y="1"/>
                    <a:pt x="11" y="3"/>
                    <a:pt x="12" y="7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25" y="26"/>
                    <a:pt x="10" y="38"/>
                    <a:pt x="6" y="52"/>
                  </a:cubicBezTo>
                  <a:cubicBezTo>
                    <a:pt x="6" y="54"/>
                    <a:pt x="4" y="54"/>
                    <a:pt x="3" y="54"/>
                  </a:cubicBezTo>
                  <a:close/>
                </a:path>
              </a:pathLst>
            </a:custGeom>
            <a:solidFill>
              <a:srgbClr val="E4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8" name="Freeform 238"/>
            <p:cNvSpPr/>
            <p:nvPr/>
          </p:nvSpPr>
          <p:spPr bwMode="auto">
            <a:xfrm>
              <a:off x="7846" y="3217"/>
              <a:ext cx="87" cy="95"/>
            </a:xfrm>
            <a:custGeom>
              <a:avLst/>
              <a:gdLst>
                <a:gd name="T0" fmla="*/ 58 w 58"/>
                <a:gd name="T1" fmla="*/ 6 h 63"/>
                <a:gd name="T2" fmla="*/ 32 w 58"/>
                <a:gd name="T3" fmla="*/ 36 h 63"/>
                <a:gd name="T4" fmla="*/ 18 w 58"/>
                <a:gd name="T5" fmla="*/ 54 h 63"/>
                <a:gd name="T6" fmla="*/ 0 w 58"/>
                <a:gd name="T7" fmla="*/ 54 h 63"/>
                <a:gd name="T8" fmla="*/ 21 w 58"/>
                <a:gd name="T9" fmla="*/ 42 h 63"/>
                <a:gd name="T10" fmla="*/ 37 w 58"/>
                <a:gd name="T11" fmla="*/ 22 h 63"/>
                <a:gd name="T12" fmla="*/ 58 w 58"/>
                <a:gd name="T13" fmla="*/ 0 h 63"/>
                <a:gd name="T14" fmla="*/ 58 w 58"/>
                <a:gd name="T1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3">
                  <a:moveTo>
                    <a:pt x="58" y="6"/>
                  </a:moveTo>
                  <a:cubicBezTo>
                    <a:pt x="48" y="15"/>
                    <a:pt x="39" y="25"/>
                    <a:pt x="32" y="36"/>
                  </a:cubicBezTo>
                  <a:cubicBezTo>
                    <a:pt x="27" y="42"/>
                    <a:pt x="22" y="48"/>
                    <a:pt x="18" y="54"/>
                  </a:cubicBezTo>
                  <a:cubicBezTo>
                    <a:pt x="9" y="63"/>
                    <a:pt x="5" y="63"/>
                    <a:pt x="0" y="54"/>
                  </a:cubicBezTo>
                  <a:cubicBezTo>
                    <a:pt x="10" y="55"/>
                    <a:pt x="16" y="51"/>
                    <a:pt x="21" y="42"/>
                  </a:cubicBezTo>
                  <a:cubicBezTo>
                    <a:pt x="25" y="35"/>
                    <a:pt x="31" y="28"/>
                    <a:pt x="37" y="22"/>
                  </a:cubicBezTo>
                  <a:cubicBezTo>
                    <a:pt x="44" y="15"/>
                    <a:pt x="51" y="7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9" name="Freeform 239"/>
            <p:cNvSpPr/>
            <p:nvPr/>
          </p:nvSpPr>
          <p:spPr bwMode="auto">
            <a:xfrm>
              <a:off x="7289" y="87"/>
              <a:ext cx="62" cy="32"/>
            </a:xfrm>
            <a:custGeom>
              <a:avLst/>
              <a:gdLst>
                <a:gd name="T0" fmla="*/ 35 w 41"/>
                <a:gd name="T1" fmla="*/ 15 h 21"/>
                <a:gd name="T2" fmla="*/ 33 w 41"/>
                <a:gd name="T3" fmla="*/ 11 h 21"/>
                <a:gd name="T4" fmla="*/ 12 w 41"/>
                <a:gd name="T5" fmla="*/ 16 h 21"/>
                <a:gd name="T6" fmla="*/ 0 w 41"/>
                <a:gd name="T7" fmla="*/ 21 h 21"/>
                <a:gd name="T8" fmla="*/ 35 w 41"/>
                <a:gd name="T9" fmla="*/ 0 h 21"/>
                <a:gd name="T10" fmla="*/ 41 w 41"/>
                <a:gd name="T11" fmla="*/ 15 h 21"/>
                <a:gd name="T12" fmla="*/ 35 w 41"/>
                <a:gd name="T13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1">
                  <a:moveTo>
                    <a:pt x="35" y="15"/>
                  </a:moveTo>
                  <a:cubicBezTo>
                    <a:pt x="36" y="13"/>
                    <a:pt x="35" y="12"/>
                    <a:pt x="33" y="11"/>
                  </a:cubicBezTo>
                  <a:cubicBezTo>
                    <a:pt x="25" y="11"/>
                    <a:pt x="19" y="12"/>
                    <a:pt x="12" y="16"/>
                  </a:cubicBezTo>
                  <a:cubicBezTo>
                    <a:pt x="9" y="18"/>
                    <a:pt x="5" y="20"/>
                    <a:pt x="0" y="21"/>
                  </a:cubicBezTo>
                  <a:cubicBezTo>
                    <a:pt x="10" y="10"/>
                    <a:pt x="20" y="1"/>
                    <a:pt x="35" y="0"/>
                  </a:cubicBezTo>
                  <a:cubicBezTo>
                    <a:pt x="38" y="5"/>
                    <a:pt x="40" y="10"/>
                    <a:pt x="41" y="15"/>
                  </a:cubicBezTo>
                  <a:cubicBezTo>
                    <a:pt x="39" y="17"/>
                    <a:pt x="37" y="17"/>
                    <a:pt x="35" y="15"/>
                  </a:cubicBezTo>
                  <a:close/>
                </a:path>
              </a:pathLst>
            </a:custGeom>
            <a:solidFill>
              <a:srgbClr val="C7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0" name="Freeform 240"/>
            <p:cNvSpPr/>
            <p:nvPr/>
          </p:nvSpPr>
          <p:spPr bwMode="auto">
            <a:xfrm>
              <a:off x="6265" y="1296"/>
              <a:ext cx="31" cy="31"/>
            </a:xfrm>
            <a:custGeom>
              <a:avLst/>
              <a:gdLst>
                <a:gd name="T0" fmla="*/ 21 w 21"/>
                <a:gd name="T1" fmla="*/ 6 h 21"/>
                <a:gd name="T2" fmla="*/ 16 w 21"/>
                <a:gd name="T3" fmla="*/ 15 h 21"/>
                <a:gd name="T4" fmla="*/ 9 w 21"/>
                <a:gd name="T5" fmla="*/ 21 h 21"/>
                <a:gd name="T6" fmla="*/ 0 w 21"/>
                <a:gd name="T7" fmla="*/ 15 h 21"/>
                <a:gd name="T8" fmla="*/ 4 w 21"/>
                <a:gd name="T9" fmla="*/ 4 h 21"/>
                <a:gd name="T10" fmla="*/ 12 w 21"/>
                <a:gd name="T11" fmla="*/ 0 h 21"/>
                <a:gd name="T12" fmla="*/ 21 w 21"/>
                <a:gd name="T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1" y="6"/>
                  </a:moveTo>
                  <a:cubicBezTo>
                    <a:pt x="18" y="8"/>
                    <a:pt x="16" y="11"/>
                    <a:pt x="16" y="15"/>
                  </a:cubicBezTo>
                  <a:cubicBezTo>
                    <a:pt x="15" y="19"/>
                    <a:pt x="14" y="21"/>
                    <a:pt x="9" y="21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0"/>
                    <a:pt x="0" y="6"/>
                    <a:pt x="4" y="4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15" y="1"/>
                    <a:pt x="19" y="2"/>
                    <a:pt x="21" y="6"/>
                  </a:cubicBezTo>
                  <a:close/>
                </a:path>
              </a:pathLst>
            </a:custGeom>
            <a:solidFill>
              <a:srgbClr val="C99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1" name="Freeform 241"/>
            <p:cNvSpPr/>
            <p:nvPr/>
          </p:nvSpPr>
          <p:spPr bwMode="auto">
            <a:xfrm>
              <a:off x="6403" y="3084"/>
              <a:ext cx="78" cy="27"/>
            </a:xfrm>
            <a:custGeom>
              <a:avLst/>
              <a:gdLst>
                <a:gd name="T0" fmla="*/ 52 w 52"/>
                <a:gd name="T1" fmla="*/ 18 h 18"/>
                <a:gd name="T2" fmla="*/ 37 w 52"/>
                <a:gd name="T3" fmla="*/ 11 h 18"/>
                <a:gd name="T4" fmla="*/ 0 w 52"/>
                <a:gd name="T5" fmla="*/ 6 h 18"/>
                <a:gd name="T6" fmla="*/ 33 w 52"/>
                <a:gd name="T7" fmla="*/ 1 h 18"/>
                <a:gd name="T8" fmla="*/ 46 w 52"/>
                <a:gd name="T9" fmla="*/ 9 h 18"/>
                <a:gd name="T10" fmla="*/ 52 w 52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8">
                  <a:moveTo>
                    <a:pt x="52" y="18"/>
                  </a:moveTo>
                  <a:cubicBezTo>
                    <a:pt x="47" y="17"/>
                    <a:pt x="42" y="13"/>
                    <a:pt x="37" y="11"/>
                  </a:cubicBezTo>
                  <a:cubicBezTo>
                    <a:pt x="24" y="8"/>
                    <a:pt x="13" y="5"/>
                    <a:pt x="0" y="6"/>
                  </a:cubicBezTo>
                  <a:cubicBezTo>
                    <a:pt x="10" y="1"/>
                    <a:pt x="22" y="0"/>
                    <a:pt x="33" y="1"/>
                  </a:cubicBezTo>
                  <a:cubicBezTo>
                    <a:pt x="39" y="1"/>
                    <a:pt x="43" y="4"/>
                    <a:pt x="46" y="9"/>
                  </a:cubicBezTo>
                  <a:cubicBezTo>
                    <a:pt x="48" y="12"/>
                    <a:pt x="50" y="15"/>
                    <a:pt x="52" y="18"/>
                  </a:cubicBezTo>
                  <a:close/>
                </a:path>
              </a:pathLst>
            </a:custGeom>
            <a:solidFill>
              <a:srgbClr val="F1C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2" name="Freeform 242"/>
            <p:cNvSpPr/>
            <p:nvPr/>
          </p:nvSpPr>
          <p:spPr bwMode="auto">
            <a:xfrm>
              <a:off x="6623" y="2436"/>
              <a:ext cx="44" cy="105"/>
            </a:xfrm>
            <a:custGeom>
              <a:avLst/>
              <a:gdLst>
                <a:gd name="T0" fmla="*/ 3 w 29"/>
                <a:gd name="T1" fmla="*/ 3 h 70"/>
                <a:gd name="T2" fmla="*/ 7 w 29"/>
                <a:gd name="T3" fmla="*/ 41 h 70"/>
                <a:gd name="T4" fmla="*/ 20 w 29"/>
                <a:gd name="T5" fmla="*/ 56 h 70"/>
                <a:gd name="T6" fmla="*/ 28 w 29"/>
                <a:gd name="T7" fmla="*/ 64 h 70"/>
                <a:gd name="T8" fmla="*/ 24 w 29"/>
                <a:gd name="T9" fmla="*/ 70 h 70"/>
                <a:gd name="T10" fmla="*/ 9 w 29"/>
                <a:gd name="T11" fmla="*/ 58 h 70"/>
                <a:gd name="T12" fmla="*/ 3 w 29"/>
                <a:gd name="T13" fmla="*/ 42 h 70"/>
                <a:gd name="T14" fmla="*/ 3 w 29"/>
                <a:gd name="T15" fmla="*/ 33 h 70"/>
                <a:gd name="T16" fmla="*/ 1 w 29"/>
                <a:gd name="T17" fmla="*/ 0 h 70"/>
                <a:gd name="T18" fmla="*/ 3 w 29"/>
                <a:gd name="T1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0">
                  <a:moveTo>
                    <a:pt x="3" y="3"/>
                  </a:moveTo>
                  <a:cubicBezTo>
                    <a:pt x="2" y="16"/>
                    <a:pt x="4" y="28"/>
                    <a:pt x="7" y="41"/>
                  </a:cubicBezTo>
                  <a:cubicBezTo>
                    <a:pt x="9" y="48"/>
                    <a:pt x="13" y="53"/>
                    <a:pt x="20" y="56"/>
                  </a:cubicBezTo>
                  <a:cubicBezTo>
                    <a:pt x="24" y="57"/>
                    <a:pt x="26" y="60"/>
                    <a:pt x="28" y="64"/>
                  </a:cubicBezTo>
                  <a:cubicBezTo>
                    <a:pt x="29" y="68"/>
                    <a:pt x="28" y="69"/>
                    <a:pt x="24" y="70"/>
                  </a:cubicBezTo>
                  <a:cubicBezTo>
                    <a:pt x="19" y="66"/>
                    <a:pt x="15" y="61"/>
                    <a:pt x="9" y="58"/>
                  </a:cubicBezTo>
                  <a:cubicBezTo>
                    <a:pt x="6" y="53"/>
                    <a:pt x="3" y="48"/>
                    <a:pt x="3" y="42"/>
                  </a:cubicBezTo>
                  <a:cubicBezTo>
                    <a:pt x="2" y="39"/>
                    <a:pt x="1" y="36"/>
                    <a:pt x="3" y="33"/>
                  </a:cubicBezTo>
                  <a:cubicBezTo>
                    <a:pt x="0" y="22"/>
                    <a:pt x="1" y="11"/>
                    <a:pt x="1" y="0"/>
                  </a:cubicBezTo>
                  <a:cubicBezTo>
                    <a:pt x="3" y="0"/>
                    <a:pt x="4" y="1"/>
                    <a:pt x="3" y="3"/>
                  </a:cubicBezTo>
                  <a:close/>
                </a:path>
              </a:pathLst>
            </a:custGeom>
            <a:solidFill>
              <a:srgbClr val="E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3" name="Freeform 243"/>
            <p:cNvSpPr/>
            <p:nvPr/>
          </p:nvSpPr>
          <p:spPr bwMode="auto">
            <a:xfrm>
              <a:off x="6605" y="2398"/>
              <a:ext cx="20" cy="87"/>
            </a:xfrm>
            <a:custGeom>
              <a:avLst/>
              <a:gdLst>
                <a:gd name="T0" fmla="*/ 3 w 13"/>
                <a:gd name="T1" fmla="*/ 0 h 58"/>
                <a:gd name="T2" fmla="*/ 8 w 13"/>
                <a:gd name="T3" fmla="*/ 23 h 58"/>
                <a:gd name="T4" fmla="*/ 11 w 13"/>
                <a:gd name="T5" fmla="*/ 58 h 58"/>
                <a:gd name="T6" fmla="*/ 2 w 13"/>
                <a:gd name="T7" fmla="*/ 6 h 58"/>
                <a:gd name="T8" fmla="*/ 3 w 1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8">
                  <a:moveTo>
                    <a:pt x="3" y="0"/>
                  </a:moveTo>
                  <a:cubicBezTo>
                    <a:pt x="3" y="8"/>
                    <a:pt x="6" y="16"/>
                    <a:pt x="8" y="23"/>
                  </a:cubicBezTo>
                  <a:cubicBezTo>
                    <a:pt x="13" y="35"/>
                    <a:pt x="11" y="47"/>
                    <a:pt x="11" y="58"/>
                  </a:cubicBezTo>
                  <a:cubicBezTo>
                    <a:pt x="2" y="42"/>
                    <a:pt x="0" y="24"/>
                    <a:pt x="2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4" name="Freeform 244"/>
            <p:cNvSpPr/>
            <p:nvPr/>
          </p:nvSpPr>
          <p:spPr bwMode="auto">
            <a:xfrm>
              <a:off x="7255" y="1281"/>
              <a:ext cx="28" cy="81"/>
            </a:xfrm>
            <a:custGeom>
              <a:avLst/>
              <a:gdLst>
                <a:gd name="T0" fmla="*/ 4 w 19"/>
                <a:gd name="T1" fmla="*/ 51 h 54"/>
                <a:gd name="T2" fmla="*/ 1 w 19"/>
                <a:gd name="T3" fmla="*/ 54 h 54"/>
                <a:gd name="T4" fmla="*/ 3 w 19"/>
                <a:gd name="T5" fmla="*/ 12 h 54"/>
                <a:gd name="T6" fmla="*/ 5 w 19"/>
                <a:gd name="T7" fmla="*/ 9 h 54"/>
                <a:gd name="T8" fmla="*/ 18 w 19"/>
                <a:gd name="T9" fmla="*/ 2 h 54"/>
                <a:gd name="T10" fmla="*/ 19 w 19"/>
                <a:gd name="T11" fmla="*/ 5 h 54"/>
                <a:gd name="T12" fmla="*/ 11 w 19"/>
                <a:gd name="T13" fmla="*/ 33 h 54"/>
                <a:gd name="T14" fmla="*/ 4 w 19"/>
                <a:gd name="T15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4">
                  <a:moveTo>
                    <a:pt x="4" y="51"/>
                  </a:moveTo>
                  <a:cubicBezTo>
                    <a:pt x="3" y="52"/>
                    <a:pt x="2" y="53"/>
                    <a:pt x="1" y="54"/>
                  </a:cubicBezTo>
                  <a:cubicBezTo>
                    <a:pt x="1" y="40"/>
                    <a:pt x="0" y="26"/>
                    <a:pt x="3" y="12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8" y="4"/>
                    <a:pt x="12" y="0"/>
                    <a:pt x="18" y="2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2" y="13"/>
                    <a:pt x="9" y="21"/>
                    <a:pt x="11" y="33"/>
                  </a:cubicBezTo>
                  <a:cubicBezTo>
                    <a:pt x="11" y="37"/>
                    <a:pt x="13" y="47"/>
                    <a:pt x="4" y="51"/>
                  </a:cubicBezTo>
                  <a:close/>
                </a:path>
              </a:pathLst>
            </a:custGeom>
            <a:solidFill>
              <a:srgbClr val="EE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5" name="Freeform 245"/>
            <p:cNvSpPr/>
            <p:nvPr/>
          </p:nvSpPr>
          <p:spPr bwMode="auto">
            <a:xfrm>
              <a:off x="5780" y="798"/>
              <a:ext cx="50" cy="40"/>
            </a:xfrm>
            <a:custGeom>
              <a:avLst/>
              <a:gdLst>
                <a:gd name="T0" fmla="*/ 31 w 33"/>
                <a:gd name="T1" fmla="*/ 15 h 27"/>
                <a:gd name="T2" fmla="*/ 30 w 33"/>
                <a:gd name="T3" fmla="*/ 17 h 27"/>
                <a:gd name="T4" fmla="*/ 4 w 33"/>
                <a:gd name="T5" fmla="*/ 11 h 27"/>
                <a:gd name="T6" fmla="*/ 1 w 33"/>
                <a:gd name="T7" fmla="*/ 0 h 27"/>
                <a:gd name="T8" fmla="*/ 1 w 33"/>
                <a:gd name="T9" fmla="*/ 0 h 27"/>
                <a:gd name="T10" fmla="*/ 11 w 33"/>
                <a:gd name="T11" fmla="*/ 11 h 27"/>
                <a:gd name="T12" fmla="*/ 31 w 33"/>
                <a:gd name="T13" fmla="*/ 9 h 27"/>
                <a:gd name="T14" fmla="*/ 31 w 33"/>
                <a:gd name="T1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1" y="15"/>
                  </a:moveTo>
                  <a:cubicBezTo>
                    <a:pt x="31" y="16"/>
                    <a:pt x="30" y="16"/>
                    <a:pt x="30" y="17"/>
                  </a:cubicBezTo>
                  <a:cubicBezTo>
                    <a:pt x="16" y="27"/>
                    <a:pt x="11" y="25"/>
                    <a:pt x="4" y="11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6" y="10"/>
                    <a:pt x="11" y="11"/>
                  </a:cubicBezTo>
                  <a:cubicBezTo>
                    <a:pt x="18" y="12"/>
                    <a:pt x="25" y="12"/>
                    <a:pt x="31" y="9"/>
                  </a:cubicBezTo>
                  <a:cubicBezTo>
                    <a:pt x="33" y="11"/>
                    <a:pt x="33" y="13"/>
                    <a:pt x="31" y="15"/>
                  </a:cubicBezTo>
                  <a:close/>
                </a:path>
              </a:pathLst>
            </a:custGeom>
            <a:solidFill>
              <a:srgbClr val="C18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6" name="Freeform 246"/>
            <p:cNvSpPr/>
            <p:nvPr/>
          </p:nvSpPr>
          <p:spPr bwMode="auto">
            <a:xfrm>
              <a:off x="7265" y="1228"/>
              <a:ext cx="42" cy="48"/>
            </a:xfrm>
            <a:custGeom>
              <a:avLst/>
              <a:gdLst>
                <a:gd name="T0" fmla="*/ 26 w 28"/>
                <a:gd name="T1" fmla="*/ 0 h 32"/>
                <a:gd name="T2" fmla="*/ 22 w 28"/>
                <a:gd name="T3" fmla="*/ 12 h 32"/>
                <a:gd name="T4" fmla="*/ 13 w 28"/>
                <a:gd name="T5" fmla="*/ 24 h 32"/>
                <a:gd name="T6" fmla="*/ 0 w 28"/>
                <a:gd name="T7" fmla="*/ 32 h 32"/>
                <a:gd name="T8" fmla="*/ 1 w 28"/>
                <a:gd name="T9" fmla="*/ 28 h 32"/>
                <a:gd name="T10" fmla="*/ 26 w 28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2">
                  <a:moveTo>
                    <a:pt x="26" y="0"/>
                  </a:moveTo>
                  <a:cubicBezTo>
                    <a:pt x="28" y="5"/>
                    <a:pt x="26" y="8"/>
                    <a:pt x="22" y="12"/>
                  </a:cubicBezTo>
                  <a:cubicBezTo>
                    <a:pt x="19" y="16"/>
                    <a:pt x="16" y="20"/>
                    <a:pt x="13" y="24"/>
                  </a:cubicBezTo>
                  <a:cubicBezTo>
                    <a:pt x="10" y="29"/>
                    <a:pt x="5" y="32"/>
                    <a:pt x="0" y="32"/>
                  </a:cubicBezTo>
                  <a:cubicBezTo>
                    <a:pt x="0" y="31"/>
                    <a:pt x="0" y="29"/>
                    <a:pt x="1" y="28"/>
                  </a:cubicBezTo>
                  <a:cubicBezTo>
                    <a:pt x="7" y="16"/>
                    <a:pt x="16" y="8"/>
                    <a:pt x="26" y="0"/>
                  </a:cubicBezTo>
                  <a:close/>
                </a:path>
              </a:pathLst>
            </a:custGeom>
            <a:solidFill>
              <a:srgbClr val="C7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7" name="Freeform 247"/>
            <p:cNvSpPr/>
            <p:nvPr/>
          </p:nvSpPr>
          <p:spPr bwMode="auto">
            <a:xfrm>
              <a:off x="7877" y="2964"/>
              <a:ext cx="57" cy="75"/>
            </a:xfrm>
            <a:custGeom>
              <a:avLst/>
              <a:gdLst>
                <a:gd name="T0" fmla="*/ 33 w 38"/>
                <a:gd name="T1" fmla="*/ 4 h 50"/>
                <a:gd name="T2" fmla="*/ 37 w 38"/>
                <a:gd name="T3" fmla="*/ 0 h 50"/>
                <a:gd name="T4" fmla="*/ 37 w 38"/>
                <a:gd name="T5" fmla="*/ 15 h 50"/>
                <a:gd name="T6" fmla="*/ 8 w 38"/>
                <a:gd name="T7" fmla="*/ 44 h 50"/>
                <a:gd name="T8" fmla="*/ 0 w 38"/>
                <a:gd name="T9" fmla="*/ 50 h 50"/>
                <a:gd name="T10" fmla="*/ 14 w 38"/>
                <a:gd name="T11" fmla="*/ 32 h 50"/>
                <a:gd name="T12" fmla="*/ 27 w 38"/>
                <a:gd name="T13" fmla="*/ 15 h 50"/>
                <a:gd name="T14" fmla="*/ 33 w 38"/>
                <a:gd name="T1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0">
                  <a:moveTo>
                    <a:pt x="33" y="4"/>
                  </a:moveTo>
                  <a:cubicBezTo>
                    <a:pt x="34" y="3"/>
                    <a:pt x="35" y="1"/>
                    <a:pt x="37" y="0"/>
                  </a:cubicBezTo>
                  <a:cubicBezTo>
                    <a:pt x="38" y="5"/>
                    <a:pt x="37" y="10"/>
                    <a:pt x="37" y="15"/>
                  </a:cubicBezTo>
                  <a:cubicBezTo>
                    <a:pt x="28" y="26"/>
                    <a:pt x="16" y="33"/>
                    <a:pt x="8" y="44"/>
                  </a:cubicBezTo>
                  <a:cubicBezTo>
                    <a:pt x="6" y="47"/>
                    <a:pt x="3" y="49"/>
                    <a:pt x="0" y="50"/>
                  </a:cubicBezTo>
                  <a:cubicBezTo>
                    <a:pt x="2" y="42"/>
                    <a:pt x="8" y="36"/>
                    <a:pt x="14" y="32"/>
                  </a:cubicBezTo>
                  <a:cubicBezTo>
                    <a:pt x="20" y="28"/>
                    <a:pt x="24" y="22"/>
                    <a:pt x="27" y="15"/>
                  </a:cubicBezTo>
                  <a:cubicBezTo>
                    <a:pt x="25" y="9"/>
                    <a:pt x="31" y="8"/>
                    <a:pt x="33" y="4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8" name="Freeform 248"/>
            <p:cNvSpPr/>
            <p:nvPr/>
          </p:nvSpPr>
          <p:spPr bwMode="auto">
            <a:xfrm>
              <a:off x="5933" y="3646"/>
              <a:ext cx="41" cy="63"/>
            </a:xfrm>
            <a:custGeom>
              <a:avLst/>
              <a:gdLst>
                <a:gd name="T0" fmla="*/ 25 w 27"/>
                <a:gd name="T1" fmla="*/ 42 h 42"/>
                <a:gd name="T2" fmla="*/ 20 w 27"/>
                <a:gd name="T3" fmla="*/ 35 h 42"/>
                <a:gd name="T4" fmla="*/ 17 w 27"/>
                <a:gd name="T5" fmla="*/ 31 h 42"/>
                <a:gd name="T6" fmla="*/ 4 w 27"/>
                <a:gd name="T7" fmla="*/ 14 h 42"/>
                <a:gd name="T8" fmla="*/ 2 w 27"/>
                <a:gd name="T9" fmla="*/ 2 h 42"/>
                <a:gd name="T10" fmla="*/ 4 w 27"/>
                <a:gd name="T11" fmla="*/ 0 h 42"/>
                <a:gd name="T12" fmla="*/ 17 w 27"/>
                <a:gd name="T13" fmla="*/ 21 h 42"/>
                <a:gd name="T14" fmla="*/ 23 w 27"/>
                <a:gd name="T15" fmla="*/ 28 h 42"/>
                <a:gd name="T16" fmla="*/ 25 w 27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2">
                  <a:moveTo>
                    <a:pt x="25" y="42"/>
                  </a:moveTo>
                  <a:cubicBezTo>
                    <a:pt x="20" y="41"/>
                    <a:pt x="20" y="41"/>
                    <a:pt x="20" y="35"/>
                  </a:cubicBezTo>
                  <a:cubicBezTo>
                    <a:pt x="20" y="33"/>
                    <a:pt x="18" y="32"/>
                    <a:pt x="17" y="31"/>
                  </a:cubicBezTo>
                  <a:cubicBezTo>
                    <a:pt x="13" y="25"/>
                    <a:pt x="9" y="19"/>
                    <a:pt x="4" y="14"/>
                  </a:cubicBezTo>
                  <a:cubicBezTo>
                    <a:pt x="1" y="10"/>
                    <a:pt x="0" y="6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9"/>
                    <a:pt x="12" y="14"/>
                    <a:pt x="17" y="21"/>
                  </a:cubicBezTo>
                  <a:cubicBezTo>
                    <a:pt x="18" y="24"/>
                    <a:pt x="20" y="26"/>
                    <a:pt x="23" y="28"/>
                  </a:cubicBezTo>
                  <a:cubicBezTo>
                    <a:pt x="27" y="33"/>
                    <a:pt x="27" y="37"/>
                    <a:pt x="25" y="42"/>
                  </a:cubicBezTo>
                  <a:close/>
                </a:path>
              </a:pathLst>
            </a:custGeom>
            <a:solidFill>
              <a:srgbClr val="EDB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9" name="Freeform 249"/>
            <p:cNvSpPr/>
            <p:nvPr/>
          </p:nvSpPr>
          <p:spPr bwMode="auto">
            <a:xfrm>
              <a:off x="7420" y="4169"/>
              <a:ext cx="78" cy="21"/>
            </a:xfrm>
            <a:custGeom>
              <a:avLst/>
              <a:gdLst>
                <a:gd name="T0" fmla="*/ 0 w 52"/>
                <a:gd name="T1" fmla="*/ 8 h 14"/>
                <a:gd name="T2" fmla="*/ 12 w 52"/>
                <a:gd name="T3" fmla="*/ 8 h 14"/>
                <a:gd name="T4" fmla="*/ 19 w 52"/>
                <a:gd name="T5" fmla="*/ 6 h 14"/>
                <a:gd name="T6" fmla="*/ 26 w 52"/>
                <a:gd name="T7" fmla="*/ 7 h 14"/>
                <a:gd name="T8" fmla="*/ 28 w 52"/>
                <a:gd name="T9" fmla="*/ 9 h 14"/>
                <a:gd name="T10" fmla="*/ 48 w 52"/>
                <a:gd name="T11" fmla="*/ 7 h 14"/>
                <a:gd name="T12" fmla="*/ 52 w 52"/>
                <a:gd name="T13" fmla="*/ 8 h 14"/>
                <a:gd name="T14" fmla="*/ 27 w 52"/>
                <a:gd name="T15" fmla="*/ 14 h 14"/>
                <a:gd name="T16" fmla="*/ 9 w 52"/>
                <a:gd name="T17" fmla="*/ 10 h 14"/>
                <a:gd name="T18" fmla="*/ 0 w 52"/>
                <a:gd name="T1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4">
                  <a:moveTo>
                    <a:pt x="0" y="8"/>
                  </a:moveTo>
                  <a:cubicBezTo>
                    <a:pt x="4" y="8"/>
                    <a:pt x="8" y="8"/>
                    <a:pt x="12" y="8"/>
                  </a:cubicBezTo>
                  <a:cubicBezTo>
                    <a:pt x="15" y="8"/>
                    <a:pt x="17" y="8"/>
                    <a:pt x="19" y="6"/>
                  </a:cubicBezTo>
                  <a:cubicBezTo>
                    <a:pt x="22" y="2"/>
                    <a:pt x="24" y="4"/>
                    <a:pt x="26" y="7"/>
                  </a:cubicBezTo>
                  <a:cubicBezTo>
                    <a:pt x="26" y="8"/>
                    <a:pt x="28" y="8"/>
                    <a:pt x="28" y="9"/>
                  </a:cubicBezTo>
                  <a:cubicBezTo>
                    <a:pt x="35" y="0"/>
                    <a:pt x="38" y="0"/>
                    <a:pt x="48" y="7"/>
                  </a:cubicBezTo>
                  <a:cubicBezTo>
                    <a:pt x="49" y="8"/>
                    <a:pt x="51" y="8"/>
                    <a:pt x="52" y="8"/>
                  </a:cubicBezTo>
                  <a:cubicBezTo>
                    <a:pt x="44" y="11"/>
                    <a:pt x="35" y="13"/>
                    <a:pt x="27" y="14"/>
                  </a:cubicBezTo>
                  <a:cubicBezTo>
                    <a:pt x="21" y="11"/>
                    <a:pt x="15" y="10"/>
                    <a:pt x="9" y="10"/>
                  </a:cubicBezTo>
                  <a:cubicBezTo>
                    <a:pt x="6" y="10"/>
                    <a:pt x="3" y="10"/>
                    <a:pt x="0" y="8"/>
                  </a:cubicBezTo>
                  <a:close/>
                </a:path>
              </a:pathLst>
            </a:custGeom>
            <a:solidFill>
              <a:srgbClr val="CB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0" name="Freeform 250"/>
            <p:cNvSpPr/>
            <p:nvPr/>
          </p:nvSpPr>
          <p:spPr bwMode="auto">
            <a:xfrm>
              <a:off x="6245" y="1158"/>
              <a:ext cx="35" cy="66"/>
            </a:xfrm>
            <a:custGeom>
              <a:avLst/>
              <a:gdLst>
                <a:gd name="T0" fmla="*/ 23 w 23"/>
                <a:gd name="T1" fmla="*/ 44 h 44"/>
                <a:gd name="T2" fmla="*/ 15 w 23"/>
                <a:gd name="T3" fmla="*/ 37 h 44"/>
                <a:gd name="T4" fmla="*/ 9 w 23"/>
                <a:gd name="T5" fmla="*/ 21 h 44"/>
                <a:gd name="T6" fmla="*/ 7 w 23"/>
                <a:gd name="T7" fmla="*/ 19 h 44"/>
                <a:gd name="T8" fmla="*/ 7 w 23"/>
                <a:gd name="T9" fmla="*/ 19 h 44"/>
                <a:gd name="T10" fmla="*/ 0 w 23"/>
                <a:gd name="T11" fmla="*/ 6 h 44"/>
                <a:gd name="T12" fmla="*/ 5 w 23"/>
                <a:gd name="T13" fmla="*/ 2 h 44"/>
                <a:gd name="T14" fmla="*/ 19 w 23"/>
                <a:gd name="T15" fmla="*/ 27 h 44"/>
                <a:gd name="T16" fmla="*/ 22 w 23"/>
                <a:gd name="T17" fmla="*/ 31 h 44"/>
                <a:gd name="T18" fmla="*/ 22 w 23"/>
                <a:gd name="T19" fmla="*/ 33 h 44"/>
                <a:gd name="T20" fmla="*/ 23 w 23"/>
                <a:gd name="T21" fmla="*/ 38 h 44"/>
                <a:gd name="T22" fmla="*/ 23 w 23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4">
                  <a:moveTo>
                    <a:pt x="23" y="44"/>
                  </a:moveTo>
                  <a:cubicBezTo>
                    <a:pt x="18" y="44"/>
                    <a:pt x="17" y="40"/>
                    <a:pt x="15" y="37"/>
                  </a:cubicBezTo>
                  <a:cubicBezTo>
                    <a:pt x="13" y="32"/>
                    <a:pt x="11" y="26"/>
                    <a:pt x="9" y="21"/>
                  </a:cubicBezTo>
                  <a:cubicBezTo>
                    <a:pt x="9" y="21"/>
                    <a:pt x="8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2" y="17"/>
                    <a:pt x="0" y="12"/>
                    <a:pt x="0" y="6"/>
                  </a:cubicBezTo>
                  <a:cubicBezTo>
                    <a:pt x="0" y="3"/>
                    <a:pt x="1" y="0"/>
                    <a:pt x="5" y="2"/>
                  </a:cubicBezTo>
                  <a:cubicBezTo>
                    <a:pt x="9" y="11"/>
                    <a:pt x="16" y="18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2" y="31"/>
                    <a:pt x="22" y="32"/>
                    <a:pt x="22" y="33"/>
                  </a:cubicBezTo>
                  <a:cubicBezTo>
                    <a:pt x="22" y="35"/>
                    <a:pt x="21" y="37"/>
                    <a:pt x="23" y="38"/>
                  </a:cubicBezTo>
                  <a:cubicBezTo>
                    <a:pt x="23" y="40"/>
                    <a:pt x="23" y="42"/>
                    <a:pt x="23" y="44"/>
                  </a:cubicBezTo>
                  <a:close/>
                </a:path>
              </a:pathLst>
            </a:custGeom>
            <a:solidFill>
              <a:srgbClr val="C8A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1" name="Freeform 251"/>
            <p:cNvSpPr/>
            <p:nvPr/>
          </p:nvSpPr>
          <p:spPr bwMode="auto">
            <a:xfrm>
              <a:off x="6628" y="369"/>
              <a:ext cx="33" cy="50"/>
            </a:xfrm>
            <a:custGeom>
              <a:avLst/>
              <a:gdLst>
                <a:gd name="T0" fmla="*/ 0 w 22"/>
                <a:gd name="T1" fmla="*/ 25 h 33"/>
                <a:gd name="T2" fmla="*/ 9 w 22"/>
                <a:gd name="T3" fmla="*/ 25 h 33"/>
                <a:gd name="T4" fmla="*/ 13 w 22"/>
                <a:gd name="T5" fmla="*/ 15 h 33"/>
                <a:gd name="T6" fmla="*/ 7 w 22"/>
                <a:gd name="T7" fmla="*/ 8 h 33"/>
                <a:gd name="T8" fmla="*/ 6 w 22"/>
                <a:gd name="T9" fmla="*/ 0 h 33"/>
                <a:gd name="T10" fmla="*/ 15 w 22"/>
                <a:gd name="T11" fmla="*/ 4 h 33"/>
                <a:gd name="T12" fmla="*/ 16 w 22"/>
                <a:gd name="T13" fmla="*/ 12 h 33"/>
                <a:gd name="T14" fmla="*/ 21 w 22"/>
                <a:gd name="T15" fmla="*/ 17 h 33"/>
                <a:gd name="T16" fmla="*/ 12 w 22"/>
                <a:gd name="T17" fmla="*/ 33 h 33"/>
                <a:gd name="T18" fmla="*/ 4 w 22"/>
                <a:gd name="T19" fmla="*/ 29 h 33"/>
                <a:gd name="T20" fmla="*/ 1 w 22"/>
                <a:gd name="T21" fmla="*/ 27 h 33"/>
                <a:gd name="T22" fmla="*/ 0 w 22"/>
                <a:gd name="T2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3">
                  <a:moveTo>
                    <a:pt x="0" y="25"/>
                  </a:moveTo>
                  <a:cubicBezTo>
                    <a:pt x="3" y="25"/>
                    <a:pt x="6" y="25"/>
                    <a:pt x="9" y="25"/>
                  </a:cubicBezTo>
                  <a:cubicBezTo>
                    <a:pt x="15" y="24"/>
                    <a:pt x="17" y="20"/>
                    <a:pt x="13" y="15"/>
                  </a:cubicBezTo>
                  <a:cubicBezTo>
                    <a:pt x="12" y="12"/>
                    <a:pt x="10" y="10"/>
                    <a:pt x="7" y="8"/>
                  </a:cubicBezTo>
                  <a:cubicBezTo>
                    <a:pt x="5" y="6"/>
                    <a:pt x="4" y="3"/>
                    <a:pt x="6" y="0"/>
                  </a:cubicBezTo>
                  <a:cubicBezTo>
                    <a:pt x="9" y="0"/>
                    <a:pt x="12" y="2"/>
                    <a:pt x="15" y="4"/>
                  </a:cubicBezTo>
                  <a:cubicBezTo>
                    <a:pt x="14" y="7"/>
                    <a:pt x="14" y="9"/>
                    <a:pt x="16" y="12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2" y="25"/>
                    <a:pt x="18" y="30"/>
                    <a:pt x="12" y="33"/>
                  </a:cubicBezTo>
                  <a:cubicBezTo>
                    <a:pt x="9" y="32"/>
                    <a:pt x="6" y="31"/>
                    <a:pt x="4" y="29"/>
                  </a:cubicBezTo>
                  <a:cubicBezTo>
                    <a:pt x="3" y="28"/>
                    <a:pt x="2" y="27"/>
                    <a:pt x="1" y="27"/>
                  </a:cubicBezTo>
                  <a:cubicBezTo>
                    <a:pt x="1" y="26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2" name="Freeform 252"/>
            <p:cNvSpPr/>
            <p:nvPr/>
          </p:nvSpPr>
          <p:spPr bwMode="auto">
            <a:xfrm>
              <a:off x="6173" y="949"/>
              <a:ext cx="38" cy="39"/>
            </a:xfrm>
            <a:custGeom>
              <a:avLst/>
              <a:gdLst>
                <a:gd name="T0" fmla="*/ 0 w 25"/>
                <a:gd name="T1" fmla="*/ 5 h 26"/>
                <a:gd name="T2" fmla="*/ 4 w 25"/>
                <a:gd name="T3" fmla="*/ 1 h 26"/>
                <a:gd name="T4" fmla="*/ 6 w 25"/>
                <a:gd name="T5" fmla="*/ 0 h 26"/>
                <a:gd name="T6" fmla="*/ 7 w 25"/>
                <a:gd name="T7" fmla="*/ 1 h 26"/>
                <a:gd name="T8" fmla="*/ 17 w 25"/>
                <a:gd name="T9" fmla="*/ 9 h 26"/>
                <a:gd name="T10" fmla="*/ 19 w 25"/>
                <a:gd name="T11" fmla="*/ 10 h 26"/>
                <a:gd name="T12" fmla="*/ 19 w 25"/>
                <a:gd name="T13" fmla="*/ 10 h 26"/>
                <a:gd name="T14" fmla="*/ 21 w 25"/>
                <a:gd name="T15" fmla="*/ 12 h 26"/>
                <a:gd name="T16" fmla="*/ 21 w 25"/>
                <a:gd name="T17" fmla="*/ 14 h 26"/>
                <a:gd name="T18" fmla="*/ 25 w 25"/>
                <a:gd name="T19" fmla="*/ 24 h 26"/>
                <a:gd name="T20" fmla="*/ 13 w 25"/>
                <a:gd name="T21" fmla="*/ 24 h 26"/>
                <a:gd name="T22" fmla="*/ 0 w 25"/>
                <a:gd name="T2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6">
                  <a:moveTo>
                    <a:pt x="0" y="5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12" y="2"/>
                    <a:pt x="15" y="5"/>
                    <a:pt x="17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1"/>
                    <a:pt x="20" y="12"/>
                    <a:pt x="21" y="12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2" y="17"/>
                    <a:pt x="23" y="21"/>
                    <a:pt x="25" y="24"/>
                  </a:cubicBezTo>
                  <a:cubicBezTo>
                    <a:pt x="21" y="26"/>
                    <a:pt x="17" y="25"/>
                    <a:pt x="13" y="24"/>
                  </a:cubicBezTo>
                  <a:cubicBezTo>
                    <a:pt x="4" y="21"/>
                    <a:pt x="5" y="11"/>
                    <a:pt x="0" y="5"/>
                  </a:cubicBezTo>
                  <a:close/>
                </a:path>
              </a:pathLst>
            </a:custGeom>
            <a:solidFill>
              <a:srgbClr val="9D5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3" name="Freeform 253"/>
            <p:cNvSpPr/>
            <p:nvPr/>
          </p:nvSpPr>
          <p:spPr bwMode="auto">
            <a:xfrm>
              <a:off x="7696" y="1054"/>
              <a:ext cx="64" cy="24"/>
            </a:xfrm>
            <a:custGeom>
              <a:avLst/>
              <a:gdLst>
                <a:gd name="T0" fmla="*/ 43 w 43"/>
                <a:gd name="T1" fmla="*/ 6 h 16"/>
                <a:gd name="T2" fmla="*/ 38 w 43"/>
                <a:gd name="T3" fmla="*/ 9 h 16"/>
                <a:gd name="T4" fmla="*/ 31 w 43"/>
                <a:gd name="T5" fmla="*/ 10 h 16"/>
                <a:gd name="T6" fmla="*/ 0 w 43"/>
                <a:gd name="T7" fmla="*/ 0 h 16"/>
                <a:gd name="T8" fmla="*/ 43 w 43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6">
                  <a:moveTo>
                    <a:pt x="43" y="6"/>
                  </a:moveTo>
                  <a:cubicBezTo>
                    <a:pt x="41" y="8"/>
                    <a:pt x="40" y="9"/>
                    <a:pt x="38" y="9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9" y="15"/>
                    <a:pt x="13" y="16"/>
                    <a:pt x="0" y="0"/>
                  </a:cubicBezTo>
                  <a:cubicBezTo>
                    <a:pt x="14" y="5"/>
                    <a:pt x="28" y="5"/>
                    <a:pt x="43" y="6"/>
                  </a:cubicBezTo>
                  <a:close/>
                </a:path>
              </a:pathLst>
            </a:custGeom>
            <a:solidFill>
              <a:srgbClr val="DB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4" name="Freeform 254"/>
            <p:cNvSpPr/>
            <p:nvPr/>
          </p:nvSpPr>
          <p:spPr bwMode="auto">
            <a:xfrm>
              <a:off x="7354" y="1161"/>
              <a:ext cx="70" cy="24"/>
            </a:xfrm>
            <a:custGeom>
              <a:avLst/>
              <a:gdLst>
                <a:gd name="T0" fmla="*/ 8 w 47"/>
                <a:gd name="T1" fmla="*/ 0 h 16"/>
                <a:gd name="T2" fmla="*/ 23 w 47"/>
                <a:gd name="T3" fmla="*/ 7 h 16"/>
                <a:gd name="T4" fmla="*/ 44 w 47"/>
                <a:gd name="T5" fmla="*/ 0 h 16"/>
                <a:gd name="T6" fmla="*/ 37 w 47"/>
                <a:gd name="T7" fmla="*/ 10 h 16"/>
                <a:gd name="T8" fmla="*/ 23 w 47"/>
                <a:gd name="T9" fmla="*/ 12 h 16"/>
                <a:gd name="T10" fmla="*/ 8 w 47"/>
                <a:gd name="T11" fmla="*/ 15 h 16"/>
                <a:gd name="T12" fmla="*/ 0 w 47"/>
                <a:gd name="T13" fmla="*/ 11 h 16"/>
                <a:gd name="T14" fmla="*/ 8 w 4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6">
                  <a:moveTo>
                    <a:pt x="8" y="0"/>
                  </a:moveTo>
                  <a:cubicBezTo>
                    <a:pt x="12" y="9"/>
                    <a:pt x="15" y="10"/>
                    <a:pt x="23" y="7"/>
                  </a:cubicBezTo>
                  <a:cubicBezTo>
                    <a:pt x="30" y="5"/>
                    <a:pt x="37" y="1"/>
                    <a:pt x="44" y="0"/>
                  </a:cubicBezTo>
                  <a:cubicBezTo>
                    <a:pt x="47" y="7"/>
                    <a:pt x="41" y="8"/>
                    <a:pt x="37" y="10"/>
                  </a:cubicBezTo>
                  <a:cubicBezTo>
                    <a:pt x="32" y="12"/>
                    <a:pt x="28" y="12"/>
                    <a:pt x="23" y="12"/>
                  </a:cubicBezTo>
                  <a:cubicBezTo>
                    <a:pt x="18" y="14"/>
                    <a:pt x="13" y="14"/>
                    <a:pt x="8" y="15"/>
                  </a:cubicBezTo>
                  <a:cubicBezTo>
                    <a:pt x="5" y="16"/>
                    <a:pt x="2" y="15"/>
                    <a:pt x="0" y="11"/>
                  </a:cubicBezTo>
                  <a:cubicBezTo>
                    <a:pt x="2" y="7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5" name="Freeform 255"/>
            <p:cNvSpPr/>
            <p:nvPr/>
          </p:nvSpPr>
          <p:spPr bwMode="auto">
            <a:xfrm>
              <a:off x="7612" y="1024"/>
              <a:ext cx="79" cy="29"/>
            </a:xfrm>
            <a:custGeom>
              <a:avLst/>
              <a:gdLst>
                <a:gd name="T0" fmla="*/ 53 w 53"/>
                <a:gd name="T1" fmla="*/ 18 h 19"/>
                <a:gd name="T2" fmla="*/ 25 w 53"/>
                <a:gd name="T3" fmla="*/ 17 h 19"/>
                <a:gd name="T4" fmla="*/ 15 w 53"/>
                <a:gd name="T5" fmla="*/ 11 h 19"/>
                <a:gd name="T6" fmla="*/ 1 w 53"/>
                <a:gd name="T7" fmla="*/ 3 h 19"/>
                <a:gd name="T8" fmla="*/ 0 w 53"/>
                <a:gd name="T9" fmla="*/ 1 h 19"/>
                <a:gd name="T10" fmla="*/ 1 w 53"/>
                <a:gd name="T11" fmla="*/ 1 h 19"/>
                <a:gd name="T12" fmla="*/ 14 w 53"/>
                <a:gd name="T13" fmla="*/ 3 h 19"/>
                <a:gd name="T14" fmla="*/ 47 w 53"/>
                <a:gd name="T15" fmla="*/ 14 h 19"/>
                <a:gd name="T16" fmla="*/ 53 w 5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9">
                  <a:moveTo>
                    <a:pt x="53" y="18"/>
                  </a:moveTo>
                  <a:cubicBezTo>
                    <a:pt x="44" y="18"/>
                    <a:pt x="34" y="19"/>
                    <a:pt x="25" y="17"/>
                  </a:cubicBezTo>
                  <a:cubicBezTo>
                    <a:pt x="21" y="16"/>
                    <a:pt x="18" y="14"/>
                    <a:pt x="15" y="11"/>
                  </a:cubicBezTo>
                  <a:cubicBezTo>
                    <a:pt x="12" y="7"/>
                    <a:pt x="7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5" y="0"/>
                    <a:pt x="10" y="2"/>
                    <a:pt x="14" y="3"/>
                  </a:cubicBezTo>
                  <a:cubicBezTo>
                    <a:pt x="25" y="8"/>
                    <a:pt x="36" y="11"/>
                    <a:pt x="47" y="14"/>
                  </a:cubicBezTo>
                  <a:cubicBezTo>
                    <a:pt x="50" y="15"/>
                    <a:pt x="52" y="16"/>
                    <a:pt x="53" y="18"/>
                  </a:cubicBezTo>
                  <a:close/>
                </a:path>
              </a:pathLst>
            </a:custGeom>
            <a:solidFill>
              <a:srgbClr val="D9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6" name="Freeform 256"/>
            <p:cNvSpPr/>
            <p:nvPr/>
          </p:nvSpPr>
          <p:spPr bwMode="auto">
            <a:xfrm>
              <a:off x="6346" y="3949"/>
              <a:ext cx="93" cy="39"/>
            </a:xfrm>
            <a:custGeom>
              <a:avLst/>
              <a:gdLst>
                <a:gd name="T0" fmla="*/ 50 w 62"/>
                <a:gd name="T1" fmla="*/ 21 h 26"/>
                <a:gd name="T2" fmla="*/ 54 w 62"/>
                <a:gd name="T3" fmla="*/ 21 h 26"/>
                <a:gd name="T4" fmla="*/ 58 w 62"/>
                <a:gd name="T5" fmla="*/ 22 h 26"/>
                <a:gd name="T6" fmla="*/ 62 w 62"/>
                <a:gd name="T7" fmla="*/ 25 h 26"/>
                <a:gd name="T8" fmla="*/ 22 w 62"/>
                <a:gd name="T9" fmla="*/ 19 h 26"/>
                <a:gd name="T10" fmla="*/ 6 w 62"/>
                <a:gd name="T11" fmla="*/ 14 h 26"/>
                <a:gd name="T12" fmla="*/ 0 w 62"/>
                <a:gd name="T13" fmla="*/ 11 h 26"/>
                <a:gd name="T14" fmla="*/ 9 w 62"/>
                <a:gd name="T15" fmla="*/ 5 h 26"/>
                <a:gd name="T16" fmla="*/ 15 w 62"/>
                <a:gd name="T17" fmla="*/ 1 h 26"/>
                <a:gd name="T18" fmla="*/ 23 w 62"/>
                <a:gd name="T19" fmla="*/ 5 h 26"/>
                <a:gd name="T20" fmla="*/ 25 w 62"/>
                <a:gd name="T21" fmla="*/ 15 h 26"/>
                <a:gd name="T22" fmla="*/ 27 w 62"/>
                <a:gd name="T23" fmla="*/ 15 h 26"/>
                <a:gd name="T24" fmla="*/ 34 w 62"/>
                <a:gd name="T25" fmla="*/ 17 h 26"/>
                <a:gd name="T26" fmla="*/ 36 w 62"/>
                <a:gd name="T27" fmla="*/ 17 h 26"/>
                <a:gd name="T28" fmla="*/ 42 w 62"/>
                <a:gd name="T29" fmla="*/ 19 h 26"/>
                <a:gd name="T30" fmla="*/ 44 w 62"/>
                <a:gd name="T31" fmla="*/ 19 h 26"/>
                <a:gd name="T32" fmla="*/ 50 w 62"/>
                <a:gd name="T3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26">
                  <a:moveTo>
                    <a:pt x="50" y="21"/>
                  </a:moveTo>
                  <a:cubicBezTo>
                    <a:pt x="51" y="21"/>
                    <a:pt x="52" y="21"/>
                    <a:pt x="54" y="21"/>
                  </a:cubicBezTo>
                  <a:cubicBezTo>
                    <a:pt x="55" y="22"/>
                    <a:pt x="56" y="21"/>
                    <a:pt x="58" y="22"/>
                  </a:cubicBezTo>
                  <a:cubicBezTo>
                    <a:pt x="59" y="23"/>
                    <a:pt x="61" y="23"/>
                    <a:pt x="62" y="25"/>
                  </a:cubicBezTo>
                  <a:cubicBezTo>
                    <a:pt x="48" y="26"/>
                    <a:pt x="35" y="22"/>
                    <a:pt x="22" y="19"/>
                  </a:cubicBezTo>
                  <a:cubicBezTo>
                    <a:pt x="17" y="17"/>
                    <a:pt x="11" y="15"/>
                    <a:pt x="6" y="14"/>
                  </a:cubicBezTo>
                  <a:cubicBezTo>
                    <a:pt x="4" y="13"/>
                    <a:pt x="2" y="13"/>
                    <a:pt x="0" y="11"/>
                  </a:cubicBezTo>
                  <a:cubicBezTo>
                    <a:pt x="4" y="11"/>
                    <a:pt x="9" y="11"/>
                    <a:pt x="9" y="5"/>
                  </a:cubicBezTo>
                  <a:cubicBezTo>
                    <a:pt x="9" y="2"/>
                    <a:pt x="12" y="1"/>
                    <a:pt x="15" y="1"/>
                  </a:cubicBezTo>
                  <a:cubicBezTo>
                    <a:pt x="18" y="0"/>
                    <a:pt x="22" y="2"/>
                    <a:pt x="23" y="5"/>
                  </a:cubicBezTo>
                  <a:cubicBezTo>
                    <a:pt x="23" y="9"/>
                    <a:pt x="19" y="13"/>
                    <a:pt x="25" y="15"/>
                  </a:cubicBezTo>
                  <a:cubicBezTo>
                    <a:pt x="25" y="15"/>
                    <a:pt x="26" y="15"/>
                    <a:pt x="27" y="15"/>
                  </a:cubicBezTo>
                  <a:cubicBezTo>
                    <a:pt x="29" y="17"/>
                    <a:pt x="32" y="15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8" y="19"/>
                    <a:pt x="41" y="17"/>
                    <a:pt x="42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6" y="21"/>
                    <a:pt x="48" y="19"/>
                    <a:pt x="50" y="21"/>
                  </a:cubicBezTo>
                  <a:close/>
                </a:path>
              </a:pathLst>
            </a:custGeom>
            <a:solidFill>
              <a:srgbClr val="AC8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7" name="Freeform 257"/>
            <p:cNvSpPr/>
            <p:nvPr/>
          </p:nvSpPr>
          <p:spPr bwMode="auto">
            <a:xfrm>
              <a:off x="7789" y="1038"/>
              <a:ext cx="25" cy="36"/>
            </a:xfrm>
            <a:custGeom>
              <a:avLst/>
              <a:gdLst>
                <a:gd name="T0" fmla="*/ 2 w 17"/>
                <a:gd name="T1" fmla="*/ 20 h 24"/>
                <a:gd name="T2" fmla="*/ 2 w 17"/>
                <a:gd name="T3" fmla="*/ 19 h 24"/>
                <a:gd name="T4" fmla="*/ 2 w 17"/>
                <a:gd name="T5" fmla="*/ 3 h 24"/>
                <a:gd name="T6" fmla="*/ 2 w 17"/>
                <a:gd name="T7" fmla="*/ 3 h 24"/>
                <a:gd name="T8" fmla="*/ 4 w 17"/>
                <a:gd name="T9" fmla="*/ 1 h 24"/>
                <a:gd name="T10" fmla="*/ 4 w 17"/>
                <a:gd name="T11" fmla="*/ 1 h 24"/>
                <a:gd name="T12" fmla="*/ 9 w 17"/>
                <a:gd name="T13" fmla="*/ 1 h 24"/>
                <a:gd name="T14" fmla="*/ 9 w 17"/>
                <a:gd name="T15" fmla="*/ 1 h 24"/>
                <a:gd name="T16" fmla="*/ 11 w 17"/>
                <a:gd name="T17" fmla="*/ 3 h 24"/>
                <a:gd name="T18" fmla="*/ 11 w 17"/>
                <a:gd name="T19" fmla="*/ 3 h 24"/>
                <a:gd name="T20" fmla="*/ 13 w 17"/>
                <a:gd name="T21" fmla="*/ 7 h 24"/>
                <a:gd name="T22" fmla="*/ 13 w 17"/>
                <a:gd name="T23" fmla="*/ 7 h 24"/>
                <a:gd name="T24" fmla="*/ 15 w 17"/>
                <a:gd name="T25" fmla="*/ 11 h 24"/>
                <a:gd name="T26" fmla="*/ 15 w 17"/>
                <a:gd name="T27" fmla="*/ 11 h 24"/>
                <a:gd name="T28" fmla="*/ 17 w 17"/>
                <a:gd name="T29" fmla="*/ 15 h 24"/>
                <a:gd name="T30" fmla="*/ 17 w 17"/>
                <a:gd name="T31" fmla="*/ 18 h 24"/>
                <a:gd name="T32" fmla="*/ 15 w 17"/>
                <a:gd name="T33" fmla="*/ 22 h 24"/>
                <a:gd name="T34" fmla="*/ 14 w 17"/>
                <a:gd name="T35" fmla="*/ 23 h 24"/>
                <a:gd name="T36" fmla="*/ 10 w 17"/>
                <a:gd name="T37" fmla="*/ 22 h 24"/>
                <a:gd name="T38" fmla="*/ 2 w 17"/>
                <a:gd name="T3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4">
                  <a:moveTo>
                    <a:pt x="2" y="20"/>
                  </a:moveTo>
                  <a:cubicBezTo>
                    <a:pt x="2" y="20"/>
                    <a:pt x="2" y="20"/>
                    <a:pt x="2" y="19"/>
                  </a:cubicBezTo>
                  <a:cubicBezTo>
                    <a:pt x="0" y="14"/>
                    <a:pt x="0" y="9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4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6" y="19"/>
                    <a:pt x="16" y="21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3" y="22"/>
                    <a:pt x="11" y="22"/>
                    <a:pt x="10" y="22"/>
                  </a:cubicBezTo>
                  <a:cubicBezTo>
                    <a:pt x="7" y="21"/>
                    <a:pt x="4" y="24"/>
                    <a:pt x="2" y="20"/>
                  </a:cubicBezTo>
                  <a:close/>
                </a:path>
              </a:pathLst>
            </a:custGeom>
            <a:solidFill>
              <a:srgbClr val="845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8" name="Freeform 258"/>
            <p:cNvSpPr/>
            <p:nvPr/>
          </p:nvSpPr>
          <p:spPr bwMode="auto">
            <a:xfrm>
              <a:off x="5801" y="1746"/>
              <a:ext cx="38" cy="49"/>
            </a:xfrm>
            <a:custGeom>
              <a:avLst/>
              <a:gdLst>
                <a:gd name="T0" fmla="*/ 0 w 25"/>
                <a:gd name="T1" fmla="*/ 0 h 33"/>
                <a:gd name="T2" fmla="*/ 4 w 25"/>
                <a:gd name="T3" fmla="*/ 4 h 33"/>
                <a:gd name="T4" fmla="*/ 25 w 25"/>
                <a:gd name="T5" fmla="*/ 32 h 33"/>
                <a:gd name="T6" fmla="*/ 11 w 25"/>
                <a:gd name="T7" fmla="*/ 33 h 33"/>
                <a:gd name="T8" fmla="*/ 0 w 2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8" y="16"/>
                    <a:pt x="15" y="25"/>
                    <a:pt x="25" y="32"/>
                  </a:cubicBezTo>
                  <a:cubicBezTo>
                    <a:pt x="20" y="33"/>
                    <a:pt x="16" y="33"/>
                    <a:pt x="11" y="33"/>
                  </a:cubicBezTo>
                  <a:cubicBezTo>
                    <a:pt x="5" y="23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E1B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9" name="Freeform 259"/>
            <p:cNvSpPr/>
            <p:nvPr/>
          </p:nvSpPr>
          <p:spPr bwMode="auto">
            <a:xfrm>
              <a:off x="6637" y="2188"/>
              <a:ext cx="60" cy="18"/>
            </a:xfrm>
            <a:custGeom>
              <a:avLst/>
              <a:gdLst>
                <a:gd name="T0" fmla="*/ 27 w 40"/>
                <a:gd name="T1" fmla="*/ 1 h 12"/>
                <a:gd name="T2" fmla="*/ 32 w 40"/>
                <a:gd name="T3" fmla="*/ 7 h 12"/>
                <a:gd name="T4" fmla="*/ 40 w 40"/>
                <a:gd name="T5" fmla="*/ 12 h 12"/>
                <a:gd name="T6" fmla="*/ 10 w 40"/>
                <a:gd name="T7" fmla="*/ 8 h 12"/>
                <a:gd name="T8" fmla="*/ 6 w 40"/>
                <a:gd name="T9" fmla="*/ 7 h 12"/>
                <a:gd name="T10" fmla="*/ 0 w 40"/>
                <a:gd name="T11" fmla="*/ 4 h 12"/>
                <a:gd name="T12" fmla="*/ 25 w 40"/>
                <a:gd name="T13" fmla="*/ 0 h 12"/>
                <a:gd name="T14" fmla="*/ 27 w 40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2">
                  <a:moveTo>
                    <a:pt x="27" y="1"/>
                  </a:moveTo>
                  <a:cubicBezTo>
                    <a:pt x="27" y="4"/>
                    <a:pt x="30" y="6"/>
                    <a:pt x="32" y="7"/>
                  </a:cubicBezTo>
                  <a:cubicBezTo>
                    <a:pt x="35" y="9"/>
                    <a:pt x="38" y="10"/>
                    <a:pt x="40" y="12"/>
                  </a:cubicBezTo>
                  <a:cubicBezTo>
                    <a:pt x="30" y="10"/>
                    <a:pt x="19" y="11"/>
                    <a:pt x="10" y="8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4" y="6"/>
                    <a:pt x="1" y="6"/>
                    <a:pt x="0" y="4"/>
                  </a:cubicBezTo>
                  <a:cubicBezTo>
                    <a:pt x="8" y="1"/>
                    <a:pt x="17" y="2"/>
                    <a:pt x="25" y="0"/>
                  </a:cubicBezTo>
                  <a:cubicBezTo>
                    <a:pt x="25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A4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0" name="Freeform 260"/>
            <p:cNvSpPr/>
            <p:nvPr/>
          </p:nvSpPr>
          <p:spPr bwMode="auto">
            <a:xfrm>
              <a:off x="5827" y="796"/>
              <a:ext cx="33" cy="36"/>
            </a:xfrm>
            <a:custGeom>
              <a:avLst/>
              <a:gdLst>
                <a:gd name="T0" fmla="*/ 0 w 22"/>
                <a:gd name="T1" fmla="*/ 16 h 24"/>
                <a:gd name="T2" fmla="*/ 0 w 22"/>
                <a:gd name="T3" fmla="*/ 10 h 24"/>
                <a:gd name="T4" fmla="*/ 22 w 22"/>
                <a:gd name="T5" fmla="*/ 1 h 24"/>
                <a:gd name="T6" fmla="*/ 21 w 22"/>
                <a:gd name="T7" fmla="*/ 4 h 24"/>
                <a:gd name="T8" fmla="*/ 3 w 22"/>
                <a:gd name="T9" fmla="*/ 22 h 24"/>
                <a:gd name="T10" fmla="*/ 0 w 22"/>
                <a:gd name="T11" fmla="*/ 24 h 24"/>
                <a:gd name="T12" fmla="*/ 0 w 22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5" y="3"/>
                    <a:pt x="13" y="0"/>
                    <a:pt x="22" y="1"/>
                  </a:cubicBezTo>
                  <a:cubicBezTo>
                    <a:pt x="21" y="2"/>
                    <a:pt x="22" y="4"/>
                    <a:pt x="21" y="4"/>
                  </a:cubicBezTo>
                  <a:cubicBezTo>
                    <a:pt x="14" y="8"/>
                    <a:pt x="7" y="14"/>
                    <a:pt x="3" y="22"/>
                  </a:cubicBezTo>
                  <a:cubicBezTo>
                    <a:pt x="3" y="23"/>
                    <a:pt x="1" y="23"/>
                    <a:pt x="0" y="24"/>
                  </a:cubicBezTo>
                  <a:cubicBezTo>
                    <a:pt x="0" y="22"/>
                    <a:pt x="0" y="19"/>
                    <a:pt x="0" y="16"/>
                  </a:cubicBezTo>
                  <a:close/>
                </a:path>
              </a:pathLst>
            </a:custGeom>
            <a:solidFill>
              <a:srgbClr val="E1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1" name="Freeform 261"/>
            <p:cNvSpPr/>
            <p:nvPr/>
          </p:nvSpPr>
          <p:spPr bwMode="auto">
            <a:xfrm>
              <a:off x="5794" y="1683"/>
              <a:ext cx="19" cy="42"/>
            </a:xfrm>
            <a:custGeom>
              <a:avLst/>
              <a:gdLst>
                <a:gd name="T0" fmla="*/ 5 w 13"/>
                <a:gd name="T1" fmla="*/ 0 h 28"/>
                <a:gd name="T2" fmla="*/ 11 w 13"/>
                <a:gd name="T3" fmla="*/ 7 h 28"/>
                <a:gd name="T4" fmla="*/ 12 w 13"/>
                <a:gd name="T5" fmla="*/ 11 h 28"/>
                <a:gd name="T6" fmla="*/ 3 w 13"/>
                <a:gd name="T7" fmla="*/ 28 h 28"/>
                <a:gd name="T8" fmla="*/ 5 w 1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5" y="0"/>
                  </a:moveTo>
                  <a:cubicBezTo>
                    <a:pt x="8" y="1"/>
                    <a:pt x="9" y="4"/>
                    <a:pt x="11" y="7"/>
                  </a:cubicBezTo>
                  <a:cubicBezTo>
                    <a:pt x="12" y="8"/>
                    <a:pt x="13" y="10"/>
                    <a:pt x="12" y="11"/>
                  </a:cubicBezTo>
                  <a:cubicBezTo>
                    <a:pt x="8" y="16"/>
                    <a:pt x="8" y="24"/>
                    <a:pt x="3" y="28"/>
                  </a:cubicBezTo>
                  <a:cubicBezTo>
                    <a:pt x="0" y="19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F6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2" name="Freeform 262"/>
            <p:cNvSpPr/>
            <p:nvPr/>
          </p:nvSpPr>
          <p:spPr bwMode="auto">
            <a:xfrm>
              <a:off x="7883" y="3"/>
              <a:ext cx="47" cy="21"/>
            </a:xfrm>
            <a:custGeom>
              <a:avLst/>
              <a:gdLst>
                <a:gd name="T0" fmla="*/ 0 w 31"/>
                <a:gd name="T1" fmla="*/ 8 h 14"/>
                <a:gd name="T2" fmla="*/ 10 w 31"/>
                <a:gd name="T3" fmla="*/ 1 h 14"/>
                <a:gd name="T4" fmla="*/ 27 w 31"/>
                <a:gd name="T5" fmla="*/ 0 h 14"/>
                <a:gd name="T6" fmla="*/ 31 w 31"/>
                <a:gd name="T7" fmla="*/ 2 h 14"/>
                <a:gd name="T8" fmla="*/ 19 w 31"/>
                <a:gd name="T9" fmla="*/ 7 h 14"/>
                <a:gd name="T10" fmla="*/ 0 w 3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">
                  <a:moveTo>
                    <a:pt x="0" y="8"/>
                  </a:moveTo>
                  <a:cubicBezTo>
                    <a:pt x="3" y="5"/>
                    <a:pt x="6" y="3"/>
                    <a:pt x="10" y="1"/>
                  </a:cubicBezTo>
                  <a:cubicBezTo>
                    <a:pt x="15" y="1"/>
                    <a:pt x="21" y="0"/>
                    <a:pt x="27" y="0"/>
                  </a:cubicBezTo>
                  <a:cubicBezTo>
                    <a:pt x="29" y="0"/>
                    <a:pt x="31" y="0"/>
                    <a:pt x="31" y="2"/>
                  </a:cubicBezTo>
                  <a:cubicBezTo>
                    <a:pt x="26" y="2"/>
                    <a:pt x="23" y="4"/>
                    <a:pt x="19" y="7"/>
                  </a:cubicBezTo>
                  <a:cubicBezTo>
                    <a:pt x="13" y="11"/>
                    <a:pt x="7" y="14"/>
                    <a:pt x="0" y="8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3" name="Freeform 263"/>
            <p:cNvSpPr/>
            <p:nvPr/>
          </p:nvSpPr>
          <p:spPr bwMode="auto">
            <a:xfrm>
              <a:off x="6376" y="1372"/>
              <a:ext cx="48" cy="44"/>
            </a:xfrm>
            <a:custGeom>
              <a:avLst/>
              <a:gdLst>
                <a:gd name="T0" fmla="*/ 17 w 32"/>
                <a:gd name="T1" fmla="*/ 11 h 29"/>
                <a:gd name="T2" fmla="*/ 18 w 32"/>
                <a:gd name="T3" fmla="*/ 11 h 29"/>
                <a:gd name="T4" fmla="*/ 20 w 32"/>
                <a:gd name="T5" fmla="*/ 13 h 29"/>
                <a:gd name="T6" fmla="*/ 20 w 32"/>
                <a:gd name="T7" fmla="*/ 13 h 29"/>
                <a:gd name="T8" fmla="*/ 23 w 32"/>
                <a:gd name="T9" fmla="*/ 14 h 29"/>
                <a:gd name="T10" fmla="*/ 26 w 32"/>
                <a:gd name="T11" fmla="*/ 17 h 29"/>
                <a:gd name="T12" fmla="*/ 28 w 32"/>
                <a:gd name="T13" fmla="*/ 18 h 29"/>
                <a:gd name="T14" fmla="*/ 28 w 32"/>
                <a:gd name="T15" fmla="*/ 18 h 29"/>
                <a:gd name="T16" fmla="*/ 30 w 32"/>
                <a:gd name="T17" fmla="*/ 20 h 29"/>
                <a:gd name="T18" fmla="*/ 32 w 32"/>
                <a:gd name="T19" fmla="*/ 21 h 29"/>
                <a:gd name="T20" fmla="*/ 32 w 32"/>
                <a:gd name="T21" fmla="*/ 22 h 29"/>
                <a:gd name="T22" fmla="*/ 32 w 32"/>
                <a:gd name="T23" fmla="*/ 22 h 29"/>
                <a:gd name="T24" fmla="*/ 32 w 32"/>
                <a:gd name="T25" fmla="*/ 22 h 29"/>
                <a:gd name="T26" fmla="*/ 29 w 32"/>
                <a:gd name="T27" fmla="*/ 26 h 29"/>
                <a:gd name="T28" fmla="*/ 3 w 32"/>
                <a:gd name="T29" fmla="*/ 1 h 29"/>
                <a:gd name="T30" fmla="*/ 3 w 32"/>
                <a:gd name="T31" fmla="*/ 1 h 29"/>
                <a:gd name="T32" fmla="*/ 5 w 32"/>
                <a:gd name="T33" fmla="*/ 1 h 29"/>
                <a:gd name="T34" fmla="*/ 5 w 32"/>
                <a:gd name="T35" fmla="*/ 1 h 29"/>
                <a:gd name="T36" fmla="*/ 8 w 32"/>
                <a:gd name="T37" fmla="*/ 3 h 29"/>
                <a:gd name="T38" fmla="*/ 9 w 32"/>
                <a:gd name="T39" fmla="*/ 3 h 29"/>
                <a:gd name="T40" fmla="*/ 11 w 32"/>
                <a:gd name="T41" fmla="*/ 5 h 29"/>
                <a:gd name="T42" fmla="*/ 15 w 32"/>
                <a:gd name="T43" fmla="*/ 8 h 29"/>
                <a:gd name="T44" fmla="*/ 17 w 32"/>
                <a:gd name="T45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9">
                  <a:moveTo>
                    <a:pt x="17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4"/>
                    <a:pt x="23" y="14"/>
                  </a:cubicBezTo>
                  <a:cubicBezTo>
                    <a:pt x="24" y="15"/>
                    <a:pt x="25" y="16"/>
                    <a:pt x="26" y="17"/>
                  </a:cubicBezTo>
                  <a:cubicBezTo>
                    <a:pt x="27" y="17"/>
                    <a:pt x="27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9"/>
                    <a:pt x="29" y="20"/>
                    <a:pt x="30" y="20"/>
                  </a:cubicBezTo>
                  <a:cubicBezTo>
                    <a:pt x="31" y="20"/>
                    <a:pt x="31" y="20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4"/>
                    <a:pt x="30" y="25"/>
                    <a:pt x="29" y="26"/>
                  </a:cubicBezTo>
                  <a:cubicBezTo>
                    <a:pt x="17" y="29"/>
                    <a:pt x="0" y="1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8" y="2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2" y="6"/>
                    <a:pt x="14" y="7"/>
                    <a:pt x="15" y="8"/>
                  </a:cubicBezTo>
                  <a:cubicBezTo>
                    <a:pt x="15" y="9"/>
                    <a:pt x="16" y="10"/>
                    <a:pt x="17" y="11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4" name="Freeform 264"/>
            <p:cNvSpPr/>
            <p:nvPr/>
          </p:nvSpPr>
          <p:spPr bwMode="auto">
            <a:xfrm>
              <a:off x="6782" y="32"/>
              <a:ext cx="60" cy="58"/>
            </a:xfrm>
            <a:custGeom>
              <a:avLst/>
              <a:gdLst>
                <a:gd name="T0" fmla="*/ 16 w 40"/>
                <a:gd name="T1" fmla="*/ 8 h 39"/>
                <a:gd name="T2" fmla="*/ 22 w 40"/>
                <a:gd name="T3" fmla="*/ 16 h 39"/>
                <a:gd name="T4" fmla="*/ 24 w 40"/>
                <a:gd name="T5" fmla="*/ 18 h 39"/>
                <a:gd name="T6" fmla="*/ 24 w 40"/>
                <a:gd name="T7" fmla="*/ 18 h 39"/>
                <a:gd name="T8" fmla="*/ 37 w 40"/>
                <a:gd name="T9" fmla="*/ 31 h 39"/>
                <a:gd name="T10" fmla="*/ 37 w 40"/>
                <a:gd name="T11" fmla="*/ 31 h 39"/>
                <a:gd name="T12" fmla="*/ 39 w 40"/>
                <a:gd name="T13" fmla="*/ 33 h 39"/>
                <a:gd name="T14" fmla="*/ 39 w 40"/>
                <a:gd name="T15" fmla="*/ 33 h 39"/>
                <a:gd name="T16" fmla="*/ 40 w 40"/>
                <a:gd name="T17" fmla="*/ 37 h 39"/>
                <a:gd name="T18" fmla="*/ 26 w 40"/>
                <a:gd name="T19" fmla="*/ 29 h 39"/>
                <a:gd name="T20" fmla="*/ 10 w 40"/>
                <a:gd name="T21" fmla="*/ 15 h 39"/>
                <a:gd name="T22" fmla="*/ 3 w 40"/>
                <a:gd name="T23" fmla="*/ 0 h 39"/>
                <a:gd name="T24" fmla="*/ 16 w 40"/>
                <a:gd name="T2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9">
                  <a:moveTo>
                    <a:pt x="16" y="8"/>
                  </a:moveTo>
                  <a:cubicBezTo>
                    <a:pt x="18" y="11"/>
                    <a:pt x="20" y="13"/>
                    <a:pt x="22" y="16"/>
                  </a:cubicBezTo>
                  <a:cubicBezTo>
                    <a:pt x="22" y="16"/>
                    <a:pt x="23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9" y="21"/>
                    <a:pt x="33" y="26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2"/>
                    <a:pt x="38" y="32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5"/>
                    <a:pt x="40" y="37"/>
                  </a:cubicBezTo>
                  <a:cubicBezTo>
                    <a:pt x="32" y="39"/>
                    <a:pt x="30" y="32"/>
                    <a:pt x="26" y="29"/>
                  </a:cubicBezTo>
                  <a:cubicBezTo>
                    <a:pt x="22" y="23"/>
                    <a:pt x="15" y="20"/>
                    <a:pt x="10" y="15"/>
                  </a:cubicBezTo>
                  <a:cubicBezTo>
                    <a:pt x="9" y="9"/>
                    <a:pt x="0" y="8"/>
                    <a:pt x="3" y="0"/>
                  </a:cubicBezTo>
                  <a:cubicBezTo>
                    <a:pt x="8" y="1"/>
                    <a:pt x="12" y="5"/>
                    <a:pt x="16" y="8"/>
                  </a:cubicBezTo>
                  <a:close/>
                </a:path>
              </a:pathLst>
            </a:custGeom>
            <a:solidFill>
              <a:srgbClr val="D1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5" name="Freeform 265"/>
            <p:cNvSpPr/>
            <p:nvPr/>
          </p:nvSpPr>
          <p:spPr bwMode="auto">
            <a:xfrm>
              <a:off x="5602" y="916"/>
              <a:ext cx="34" cy="21"/>
            </a:xfrm>
            <a:custGeom>
              <a:avLst/>
              <a:gdLst>
                <a:gd name="T0" fmla="*/ 4 w 23"/>
                <a:gd name="T1" fmla="*/ 7 h 14"/>
                <a:gd name="T2" fmla="*/ 12 w 23"/>
                <a:gd name="T3" fmla="*/ 2 h 14"/>
                <a:gd name="T4" fmla="*/ 22 w 23"/>
                <a:gd name="T5" fmla="*/ 2 h 14"/>
                <a:gd name="T6" fmla="*/ 23 w 23"/>
                <a:gd name="T7" fmla="*/ 4 h 14"/>
                <a:gd name="T8" fmla="*/ 12 w 23"/>
                <a:gd name="T9" fmla="*/ 13 h 14"/>
                <a:gd name="T10" fmla="*/ 0 w 23"/>
                <a:gd name="T11" fmla="*/ 13 h 14"/>
                <a:gd name="T12" fmla="*/ 1 w 23"/>
                <a:gd name="T13" fmla="*/ 11 h 14"/>
                <a:gd name="T14" fmla="*/ 4 w 23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4">
                  <a:moveTo>
                    <a:pt x="4" y="7"/>
                  </a:moveTo>
                  <a:cubicBezTo>
                    <a:pt x="11" y="8"/>
                    <a:pt x="11" y="8"/>
                    <a:pt x="12" y="2"/>
                  </a:cubicBezTo>
                  <a:cubicBezTo>
                    <a:pt x="15" y="1"/>
                    <a:pt x="18" y="0"/>
                    <a:pt x="22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2" y="13"/>
                    <a:pt x="22" y="13"/>
                    <a:pt x="12" y="13"/>
                  </a:cubicBezTo>
                  <a:cubicBezTo>
                    <a:pt x="8" y="14"/>
                    <a:pt x="4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2" y="10"/>
                    <a:pt x="1" y="7"/>
                    <a:pt x="4" y="7"/>
                  </a:cubicBezTo>
                  <a:close/>
                </a:path>
              </a:pathLst>
            </a:custGeom>
            <a:solidFill>
              <a:srgbClr val="FB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6" name="Freeform 266"/>
            <p:cNvSpPr/>
            <p:nvPr/>
          </p:nvSpPr>
          <p:spPr bwMode="auto">
            <a:xfrm>
              <a:off x="7229" y="1407"/>
              <a:ext cx="32" cy="37"/>
            </a:xfrm>
            <a:custGeom>
              <a:avLst/>
              <a:gdLst>
                <a:gd name="T0" fmla="*/ 19 w 21"/>
                <a:gd name="T1" fmla="*/ 5 h 25"/>
                <a:gd name="T2" fmla="*/ 18 w 21"/>
                <a:gd name="T3" fmla="*/ 11 h 25"/>
                <a:gd name="T4" fmla="*/ 7 w 21"/>
                <a:gd name="T5" fmla="*/ 23 h 25"/>
                <a:gd name="T6" fmla="*/ 3 w 21"/>
                <a:gd name="T7" fmla="*/ 24 h 25"/>
                <a:gd name="T8" fmla="*/ 2 w 21"/>
                <a:gd name="T9" fmla="*/ 20 h 25"/>
                <a:gd name="T10" fmla="*/ 18 w 21"/>
                <a:gd name="T11" fmla="*/ 1 h 25"/>
                <a:gd name="T12" fmla="*/ 20 w 21"/>
                <a:gd name="T13" fmla="*/ 1 h 25"/>
                <a:gd name="T14" fmla="*/ 19 w 21"/>
                <a:gd name="T1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5">
                  <a:moveTo>
                    <a:pt x="19" y="5"/>
                  </a:moveTo>
                  <a:cubicBezTo>
                    <a:pt x="19" y="7"/>
                    <a:pt x="18" y="9"/>
                    <a:pt x="18" y="11"/>
                  </a:cubicBezTo>
                  <a:cubicBezTo>
                    <a:pt x="13" y="14"/>
                    <a:pt x="11" y="19"/>
                    <a:pt x="7" y="23"/>
                  </a:cubicBezTo>
                  <a:cubicBezTo>
                    <a:pt x="6" y="24"/>
                    <a:pt x="4" y="25"/>
                    <a:pt x="3" y="24"/>
                  </a:cubicBezTo>
                  <a:cubicBezTo>
                    <a:pt x="0" y="23"/>
                    <a:pt x="1" y="21"/>
                    <a:pt x="2" y="20"/>
                  </a:cubicBezTo>
                  <a:cubicBezTo>
                    <a:pt x="6" y="13"/>
                    <a:pt x="12" y="6"/>
                    <a:pt x="18" y="1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3"/>
                    <a:pt x="21" y="4"/>
                    <a:pt x="19" y="5"/>
                  </a:cubicBezTo>
                  <a:close/>
                </a:path>
              </a:pathLst>
            </a:custGeom>
            <a:solidFill>
              <a:srgbClr val="875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7" name="Freeform 267"/>
            <p:cNvSpPr/>
            <p:nvPr/>
          </p:nvSpPr>
          <p:spPr bwMode="auto">
            <a:xfrm>
              <a:off x="7192" y="937"/>
              <a:ext cx="40" cy="39"/>
            </a:xfrm>
            <a:custGeom>
              <a:avLst/>
              <a:gdLst>
                <a:gd name="T0" fmla="*/ 0 w 27"/>
                <a:gd name="T1" fmla="*/ 26 h 26"/>
                <a:gd name="T2" fmla="*/ 1 w 27"/>
                <a:gd name="T3" fmla="*/ 20 h 26"/>
                <a:gd name="T4" fmla="*/ 12 w 27"/>
                <a:gd name="T5" fmla="*/ 7 h 26"/>
                <a:gd name="T6" fmla="*/ 18 w 27"/>
                <a:gd name="T7" fmla="*/ 2 h 26"/>
                <a:gd name="T8" fmla="*/ 25 w 27"/>
                <a:gd name="T9" fmla="*/ 2 h 26"/>
                <a:gd name="T10" fmla="*/ 19 w 27"/>
                <a:gd name="T11" fmla="*/ 14 h 26"/>
                <a:gd name="T12" fmla="*/ 0 w 27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cubicBezTo>
                    <a:pt x="0" y="24"/>
                    <a:pt x="0" y="22"/>
                    <a:pt x="1" y="20"/>
                  </a:cubicBezTo>
                  <a:cubicBezTo>
                    <a:pt x="3" y="14"/>
                    <a:pt x="9" y="12"/>
                    <a:pt x="12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2"/>
                    <a:pt x="22" y="0"/>
                    <a:pt x="25" y="2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3" y="18"/>
                    <a:pt x="7" y="22"/>
                    <a:pt x="0" y="26"/>
                  </a:cubicBezTo>
                  <a:close/>
                </a:path>
              </a:pathLst>
            </a:custGeom>
            <a:solidFill>
              <a:srgbClr val="835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8" name="Freeform 268"/>
            <p:cNvSpPr/>
            <p:nvPr/>
          </p:nvSpPr>
          <p:spPr bwMode="auto">
            <a:xfrm>
              <a:off x="7633" y="1029"/>
              <a:ext cx="49" cy="18"/>
            </a:xfrm>
            <a:custGeom>
              <a:avLst/>
              <a:gdLst>
                <a:gd name="T0" fmla="*/ 33 w 33"/>
                <a:gd name="T1" fmla="*/ 11 h 12"/>
                <a:gd name="T2" fmla="*/ 12 w 33"/>
                <a:gd name="T3" fmla="*/ 9 h 12"/>
                <a:gd name="T4" fmla="*/ 0 w 33"/>
                <a:gd name="T5" fmla="*/ 0 h 12"/>
                <a:gd name="T6" fmla="*/ 5 w 33"/>
                <a:gd name="T7" fmla="*/ 0 h 12"/>
                <a:gd name="T8" fmla="*/ 12 w 33"/>
                <a:gd name="T9" fmla="*/ 1 h 12"/>
                <a:gd name="T10" fmla="*/ 13 w 33"/>
                <a:gd name="T11" fmla="*/ 1 h 12"/>
                <a:gd name="T12" fmla="*/ 14 w 33"/>
                <a:gd name="T13" fmla="*/ 1 h 12"/>
                <a:gd name="T14" fmla="*/ 33 w 33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2">
                  <a:moveTo>
                    <a:pt x="33" y="11"/>
                  </a:moveTo>
                  <a:cubicBezTo>
                    <a:pt x="26" y="12"/>
                    <a:pt x="19" y="9"/>
                    <a:pt x="12" y="9"/>
                  </a:cubicBezTo>
                  <a:cubicBezTo>
                    <a:pt x="7" y="8"/>
                    <a:pt x="4" y="3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10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5"/>
                    <a:pt x="28" y="6"/>
                    <a:pt x="33" y="11"/>
                  </a:cubicBezTo>
                  <a:close/>
                </a:path>
              </a:pathLst>
            </a:custGeom>
            <a:solidFill>
              <a:srgbClr val="CE9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9" name="Freeform 269"/>
            <p:cNvSpPr/>
            <p:nvPr/>
          </p:nvSpPr>
          <p:spPr bwMode="auto">
            <a:xfrm>
              <a:off x="7300" y="320"/>
              <a:ext cx="27" cy="48"/>
            </a:xfrm>
            <a:custGeom>
              <a:avLst/>
              <a:gdLst>
                <a:gd name="T0" fmla="*/ 9 w 18"/>
                <a:gd name="T1" fmla="*/ 27 h 32"/>
                <a:gd name="T2" fmla="*/ 10 w 18"/>
                <a:gd name="T3" fmla="*/ 31 h 32"/>
                <a:gd name="T4" fmla="*/ 8 w 18"/>
                <a:gd name="T5" fmla="*/ 32 h 32"/>
                <a:gd name="T6" fmla="*/ 5 w 18"/>
                <a:gd name="T7" fmla="*/ 31 h 32"/>
                <a:gd name="T8" fmla="*/ 3 w 18"/>
                <a:gd name="T9" fmla="*/ 16 h 32"/>
                <a:gd name="T10" fmla="*/ 9 w 18"/>
                <a:gd name="T11" fmla="*/ 5 h 32"/>
                <a:gd name="T12" fmla="*/ 17 w 18"/>
                <a:gd name="T13" fmla="*/ 2 h 32"/>
                <a:gd name="T14" fmla="*/ 17 w 18"/>
                <a:gd name="T15" fmla="*/ 8 h 32"/>
                <a:gd name="T16" fmla="*/ 17 w 18"/>
                <a:gd name="T17" fmla="*/ 10 h 32"/>
                <a:gd name="T18" fmla="*/ 15 w 18"/>
                <a:gd name="T19" fmla="*/ 16 h 32"/>
                <a:gd name="T20" fmla="*/ 15 w 18"/>
                <a:gd name="T21" fmla="*/ 18 h 32"/>
                <a:gd name="T22" fmla="*/ 13 w 18"/>
                <a:gd name="T23" fmla="*/ 22 h 32"/>
                <a:gd name="T24" fmla="*/ 13 w 18"/>
                <a:gd name="T25" fmla="*/ 21 h 32"/>
                <a:gd name="T26" fmla="*/ 11 w 18"/>
                <a:gd name="T27" fmla="*/ 25 h 32"/>
                <a:gd name="T28" fmla="*/ 11 w 18"/>
                <a:gd name="T29" fmla="*/ 25 h 32"/>
                <a:gd name="T30" fmla="*/ 9 w 18"/>
                <a:gd name="T3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32">
                  <a:moveTo>
                    <a:pt x="9" y="27"/>
                  </a:moveTo>
                  <a:cubicBezTo>
                    <a:pt x="9" y="29"/>
                    <a:pt x="9" y="30"/>
                    <a:pt x="10" y="31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0" y="27"/>
                    <a:pt x="0" y="21"/>
                    <a:pt x="3" y="16"/>
                  </a:cubicBezTo>
                  <a:cubicBezTo>
                    <a:pt x="6" y="12"/>
                    <a:pt x="7" y="8"/>
                    <a:pt x="9" y="5"/>
                  </a:cubicBezTo>
                  <a:cubicBezTo>
                    <a:pt x="11" y="3"/>
                    <a:pt x="14" y="0"/>
                    <a:pt x="17" y="2"/>
                  </a:cubicBezTo>
                  <a:cubicBezTo>
                    <a:pt x="18" y="4"/>
                    <a:pt x="18" y="6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5" y="11"/>
                    <a:pt x="17" y="14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9"/>
                    <a:pt x="14" y="20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A64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0" name="Freeform 270"/>
            <p:cNvSpPr/>
            <p:nvPr/>
          </p:nvSpPr>
          <p:spPr bwMode="auto">
            <a:xfrm>
              <a:off x="5857" y="2209"/>
              <a:ext cx="33" cy="30"/>
            </a:xfrm>
            <a:custGeom>
              <a:avLst/>
              <a:gdLst>
                <a:gd name="T0" fmla="*/ 11 w 22"/>
                <a:gd name="T1" fmla="*/ 19 h 20"/>
                <a:gd name="T2" fmla="*/ 0 w 22"/>
                <a:gd name="T3" fmla="*/ 11 h 20"/>
                <a:gd name="T4" fmla="*/ 0 w 22"/>
                <a:gd name="T5" fmla="*/ 2 h 20"/>
                <a:gd name="T6" fmla="*/ 5 w 22"/>
                <a:gd name="T7" fmla="*/ 0 h 20"/>
                <a:gd name="T8" fmla="*/ 14 w 22"/>
                <a:gd name="T9" fmla="*/ 1 h 20"/>
                <a:gd name="T10" fmla="*/ 21 w 22"/>
                <a:gd name="T11" fmla="*/ 5 h 20"/>
                <a:gd name="T12" fmla="*/ 17 w 22"/>
                <a:gd name="T13" fmla="*/ 11 h 20"/>
                <a:gd name="T14" fmla="*/ 13 w 22"/>
                <a:gd name="T15" fmla="*/ 15 h 20"/>
                <a:gd name="T16" fmla="*/ 14 w 22"/>
                <a:gd name="T17" fmla="*/ 17 h 20"/>
                <a:gd name="T18" fmla="*/ 11 w 22"/>
                <a:gd name="T1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0">
                  <a:moveTo>
                    <a:pt x="11" y="19"/>
                  </a:moveTo>
                  <a:cubicBezTo>
                    <a:pt x="3" y="20"/>
                    <a:pt x="3" y="20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3"/>
                    <a:pt x="11" y="1"/>
                    <a:pt x="14" y="1"/>
                  </a:cubicBezTo>
                  <a:cubicBezTo>
                    <a:pt x="17" y="1"/>
                    <a:pt x="20" y="1"/>
                    <a:pt x="21" y="5"/>
                  </a:cubicBezTo>
                  <a:cubicBezTo>
                    <a:pt x="22" y="8"/>
                    <a:pt x="19" y="9"/>
                    <a:pt x="17" y="11"/>
                  </a:cubicBezTo>
                  <a:cubicBezTo>
                    <a:pt x="16" y="12"/>
                    <a:pt x="11" y="10"/>
                    <a:pt x="13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3" y="19"/>
                    <a:pt x="13" y="20"/>
                    <a:pt x="11" y="19"/>
                  </a:cubicBezTo>
                  <a:close/>
                </a:path>
              </a:pathLst>
            </a:custGeom>
            <a:solidFill>
              <a:srgbClr val="F0C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1" name="Freeform 271"/>
            <p:cNvSpPr/>
            <p:nvPr/>
          </p:nvSpPr>
          <p:spPr bwMode="auto">
            <a:xfrm>
              <a:off x="5552" y="1048"/>
              <a:ext cx="20" cy="68"/>
            </a:xfrm>
            <a:custGeom>
              <a:avLst/>
              <a:gdLst>
                <a:gd name="T0" fmla="*/ 6 w 13"/>
                <a:gd name="T1" fmla="*/ 4 h 45"/>
                <a:gd name="T2" fmla="*/ 13 w 13"/>
                <a:gd name="T3" fmla="*/ 2 h 45"/>
                <a:gd name="T4" fmla="*/ 10 w 13"/>
                <a:gd name="T5" fmla="*/ 8 h 45"/>
                <a:gd name="T6" fmla="*/ 5 w 13"/>
                <a:gd name="T7" fmla="*/ 26 h 45"/>
                <a:gd name="T8" fmla="*/ 4 w 13"/>
                <a:gd name="T9" fmla="*/ 45 h 45"/>
                <a:gd name="T10" fmla="*/ 6 w 13"/>
                <a:gd name="T11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5">
                  <a:moveTo>
                    <a:pt x="6" y="4"/>
                  </a:moveTo>
                  <a:cubicBezTo>
                    <a:pt x="8" y="4"/>
                    <a:pt x="10" y="0"/>
                    <a:pt x="13" y="2"/>
                  </a:cubicBezTo>
                  <a:cubicBezTo>
                    <a:pt x="12" y="4"/>
                    <a:pt x="11" y="6"/>
                    <a:pt x="10" y="8"/>
                  </a:cubicBezTo>
                  <a:cubicBezTo>
                    <a:pt x="6" y="14"/>
                    <a:pt x="4" y="19"/>
                    <a:pt x="5" y="26"/>
                  </a:cubicBezTo>
                  <a:cubicBezTo>
                    <a:pt x="5" y="32"/>
                    <a:pt x="5" y="38"/>
                    <a:pt x="4" y="45"/>
                  </a:cubicBezTo>
                  <a:cubicBezTo>
                    <a:pt x="0" y="31"/>
                    <a:pt x="1" y="17"/>
                    <a:pt x="6" y="4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2" name="Freeform 272"/>
            <p:cNvSpPr/>
            <p:nvPr/>
          </p:nvSpPr>
          <p:spPr bwMode="auto">
            <a:xfrm>
              <a:off x="6020" y="832"/>
              <a:ext cx="38" cy="47"/>
            </a:xfrm>
            <a:custGeom>
              <a:avLst/>
              <a:gdLst>
                <a:gd name="T0" fmla="*/ 25 w 25"/>
                <a:gd name="T1" fmla="*/ 31 h 31"/>
                <a:gd name="T2" fmla="*/ 9 w 25"/>
                <a:gd name="T3" fmla="*/ 17 h 31"/>
                <a:gd name="T4" fmla="*/ 0 w 25"/>
                <a:gd name="T5" fmla="*/ 0 h 31"/>
                <a:gd name="T6" fmla="*/ 4 w 25"/>
                <a:gd name="T7" fmla="*/ 2 h 31"/>
                <a:gd name="T8" fmla="*/ 25 w 2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1">
                  <a:moveTo>
                    <a:pt x="25" y="31"/>
                  </a:moveTo>
                  <a:cubicBezTo>
                    <a:pt x="17" y="29"/>
                    <a:pt x="13" y="22"/>
                    <a:pt x="9" y="17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11" y="11"/>
                    <a:pt x="16" y="22"/>
                    <a:pt x="25" y="31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3" name="Freeform 273"/>
            <p:cNvSpPr/>
            <p:nvPr/>
          </p:nvSpPr>
          <p:spPr bwMode="auto">
            <a:xfrm>
              <a:off x="7664" y="225"/>
              <a:ext cx="33" cy="39"/>
            </a:xfrm>
            <a:custGeom>
              <a:avLst/>
              <a:gdLst>
                <a:gd name="T0" fmla="*/ 0 w 22"/>
                <a:gd name="T1" fmla="*/ 23 h 26"/>
                <a:gd name="T2" fmla="*/ 22 w 22"/>
                <a:gd name="T3" fmla="*/ 0 h 26"/>
                <a:gd name="T4" fmla="*/ 8 w 22"/>
                <a:gd name="T5" fmla="*/ 21 h 26"/>
                <a:gd name="T6" fmla="*/ 0 w 22"/>
                <a:gd name="T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0" y="23"/>
                  </a:moveTo>
                  <a:cubicBezTo>
                    <a:pt x="6" y="15"/>
                    <a:pt x="13" y="6"/>
                    <a:pt x="22" y="0"/>
                  </a:cubicBezTo>
                  <a:cubicBezTo>
                    <a:pt x="19" y="8"/>
                    <a:pt x="15" y="15"/>
                    <a:pt x="8" y="21"/>
                  </a:cubicBezTo>
                  <a:cubicBezTo>
                    <a:pt x="6" y="22"/>
                    <a:pt x="4" y="26"/>
                    <a:pt x="0" y="23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4" name="Freeform 274"/>
            <p:cNvSpPr/>
            <p:nvPr/>
          </p:nvSpPr>
          <p:spPr bwMode="auto">
            <a:xfrm>
              <a:off x="6637" y="2523"/>
              <a:ext cx="22" cy="24"/>
            </a:xfrm>
            <a:custGeom>
              <a:avLst/>
              <a:gdLst>
                <a:gd name="T0" fmla="*/ 0 w 15"/>
                <a:gd name="T1" fmla="*/ 0 h 16"/>
                <a:gd name="T2" fmla="*/ 15 w 15"/>
                <a:gd name="T3" fmla="*/ 12 h 16"/>
                <a:gd name="T4" fmla="*/ 9 w 15"/>
                <a:gd name="T5" fmla="*/ 16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11" y="0"/>
                    <a:pt x="11" y="0"/>
                    <a:pt x="15" y="12"/>
                  </a:cubicBezTo>
                  <a:cubicBezTo>
                    <a:pt x="12" y="12"/>
                    <a:pt x="10" y="13"/>
                    <a:pt x="9" y="16"/>
                  </a:cubicBezTo>
                  <a:cubicBezTo>
                    <a:pt x="5" y="11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DC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5" name="Freeform 275"/>
            <p:cNvSpPr/>
            <p:nvPr/>
          </p:nvSpPr>
          <p:spPr bwMode="auto">
            <a:xfrm>
              <a:off x="6505" y="2038"/>
              <a:ext cx="15" cy="42"/>
            </a:xfrm>
            <a:custGeom>
              <a:avLst/>
              <a:gdLst>
                <a:gd name="T0" fmla="*/ 0 w 10"/>
                <a:gd name="T1" fmla="*/ 8 h 28"/>
                <a:gd name="T2" fmla="*/ 5 w 10"/>
                <a:gd name="T3" fmla="*/ 4 h 28"/>
                <a:gd name="T4" fmla="*/ 7 w 10"/>
                <a:gd name="T5" fmla="*/ 0 h 28"/>
                <a:gd name="T6" fmla="*/ 7 w 10"/>
                <a:gd name="T7" fmla="*/ 28 h 28"/>
                <a:gd name="T8" fmla="*/ 0 w 10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8"/>
                  </a:moveTo>
                  <a:cubicBezTo>
                    <a:pt x="1" y="7"/>
                    <a:pt x="3" y="6"/>
                    <a:pt x="5" y="4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10" y="10"/>
                    <a:pt x="10" y="19"/>
                    <a:pt x="7" y="28"/>
                  </a:cubicBezTo>
                  <a:cubicBezTo>
                    <a:pt x="5" y="21"/>
                    <a:pt x="4" y="14"/>
                    <a:pt x="0" y="8"/>
                  </a:cubicBezTo>
                  <a:close/>
                </a:path>
              </a:pathLst>
            </a:custGeom>
            <a:solidFill>
              <a:srgbClr val="B5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6" name="Freeform 276"/>
            <p:cNvSpPr/>
            <p:nvPr/>
          </p:nvSpPr>
          <p:spPr bwMode="auto">
            <a:xfrm>
              <a:off x="6157" y="2193"/>
              <a:ext cx="19" cy="31"/>
            </a:xfrm>
            <a:custGeom>
              <a:avLst/>
              <a:gdLst>
                <a:gd name="T0" fmla="*/ 1 w 13"/>
                <a:gd name="T1" fmla="*/ 5 h 21"/>
                <a:gd name="T2" fmla="*/ 13 w 13"/>
                <a:gd name="T3" fmla="*/ 3 h 21"/>
                <a:gd name="T4" fmla="*/ 11 w 13"/>
                <a:gd name="T5" fmla="*/ 3 h 21"/>
                <a:gd name="T6" fmla="*/ 9 w 13"/>
                <a:gd name="T7" fmla="*/ 5 h 21"/>
                <a:gd name="T8" fmla="*/ 9 w 13"/>
                <a:gd name="T9" fmla="*/ 5 h 21"/>
                <a:gd name="T10" fmla="*/ 9 w 13"/>
                <a:gd name="T11" fmla="*/ 9 h 21"/>
                <a:gd name="T12" fmla="*/ 11 w 13"/>
                <a:gd name="T13" fmla="*/ 11 h 21"/>
                <a:gd name="T14" fmla="*/ 1 w 13"/>
                <a:gd name="T15" fmla="*/ 21 h 21"/>
                <a:gd name="T16" fmla="*/ 1 w 13"/>
                <a:gd name="T17" fmla="*/ 9 h 21"/>
                <a:gd name="T18" fmla="*/ 1 w 13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1" y="5"/>
                  </a:moveTo>
                  <a:cubicBezTo>
                    <a:pt x="4" y="2"/>
                    <a:pt x="8" y="0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9" y="10"/>
                    <a:pt x="10" y="10"/>
                    <a:pt x="11" y="11"/>
                  </a:cubicBezTo>
                  <a:cubicBezTo>
                    <a:pt x="8" y="14"/>
                    <a:pt x="5" y="18"/>
                    <a:pt x="1" y="21"/>
                  </a:cubicBezTo>
                  <a:cubicBezTo>
                    <a:pt x="1" y="17"/>
                    <a:pt x="1" y="13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C5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7" name="Freeform 277"/>
            <p:cNvSpPr/>
            <p:nvPr/>
          </p:nvSpPr>
          <p:spPr bwMode="auto">
            <a:xfrm>
              <a:off x="6046" y="3204"/>
              <a:ext cx="43" cy="33"/>
            </a:xfrm>
            <a:custGeom>
              <a:avLst/>
              <a:gdLst>
                <a:gd name="T0" fmla="*/ 29 w 29"/>
                <a:gd name="T1" fmla="*/ 3 h 22"/>
                <a:gd name="T2" fmla="*/ 7 w 29"/>
                <a:gd name="T3" fmla="*/ 17 h 22"/>
                <a:gd name="T4" fmla="*/ 0 w 29"/>
                <a:gd name="T5" fmla="*/ 22 h 22"/>
                <a:gd name="T6" fmla="*/ 12 w 29"/>
                <a:gd name="T7" fmla="*/ 7 h 22"/>
                <a:gd name="T8" fmla="*/ 29 w 29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2">
                  <a:moveTo>
                    <a:pt x="29" y="3"/>
                  </a:moveTo>
                  <a:cubicBezTo>
                    <a:pt x="20" y="5"/>
                    <a:pt x="14" y="12"/>
                    <a:pt x="7" y="17"/>
                  </a:cubicBezTo>
                  <a:cubicBezTo>
                    <a:pt x="4" y="18"/>
                    <a:pt x="3" y="21"/>
                    <a:pt x="0" y="22"/>
                  </a:cubicBezTo>
                  <a:cubicBezTo>
                    <a:pt x="3" y="16"/>
                    <a:pt x="7" y="11"/>
                    <a:pt x="12" y="7"/>
                  </a:cubicBezTo>
                  <a:cubicBezTo>
                    <a:pt x="17" y="2"/>
                    <a:pt x="22" y="0"/>
                    <a:pt x="29" y="3"/>
                  </a:cubicBezTo>
                  <a:close/>
                </a:path>
              </a:pathLst>
            </a:custGeom>
            <a:solidFill>
              <a:srgbClr val="EBA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8" name="Freeform 278"/>
            <p:cNvSpPr/>
            <p:nvPr/>
          </p:nvSpPr>
          <p:spPr bwMode="auto">
            <a:xfrm>
              <a:off x="6196" y="3118"/>
              <a:ext cx="46" cy="24"/>
            </a:xfrm>
            <a:custGeom>
              <a:avLst/>
              <a:gdLst>
                <a:gd name="T0" fmla="*/ 29 w 31"/>
                <a:gd name="T1" fmla="*/ 3 h 16"/>
                <a:gd name="T2" fmla="*/ 12 w 31"/>
                <a:gd name="T3" fmla="*/ 9 h 16"/>
                <a:gd name="T4" fmla="*/ 0 w 31"/>
                <a:gd name="T5" fmla="*/ 16 h 16"/>
                <a:gd name="T6" fmla="*/ 20 w 31"/>
                <a:gd name="T7" fmla="*/ 1 h 16"/>
                <a:gd name="T8" fmla="*/ 31 w 31"/>
                <a:gd name="T9" fmla="*/ 0 h 16"/>
                <a:gd name="T10" fmla="*/ 29 w 31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6">
                  <a:moveTo>
                    <a:pt x="29" y="3"/>
                  </a:moveTo>
                  <a:cubicBezTo>
                    <a:pt x="22" y="2"/>
                    <a:pt x="16" y="3"/>
                    <a:pt x="12" y="9"/>
                  </a:cubicBezTo>
                  <a:cubicBezTo>
                    <a:pt x="9" y="12"/>
                    <a:pt x="4" y="13"/>
                    <a:pt x="0" y="16"/>
                  </a:cubicBezTo>
                  <a:cubicBezTo>
                    <a:pt x="3" y="6"/>
                    <a:pt x="10" y="1"/>
                    <a:pt x="20" y="1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0" y="1"/>
                    <a:pt x="29" y="2"/>
                    <a:pt x="29" y="3"/>
                  </a:cubicBezTo>
                  <a:close/>
                </a:path>
              </a:pathLst>
            </a:custGeom>
            <a:solidFill>
              <a:srgbClr val="F3C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9" name="Freeform 279"/>
            <p:cNvSpPr/>
            <p:nvPr/>
          </p:nvSpPr>
          <p:spPr bwMode="auto">
            <a:xfrm>
              <a:off x="7597" y="59"/>
              <a:ext cx="27" cy="18"/>
            </a:xfrm>
            <a:custGeom>
              <a:avLst/>
              <a:gdLst>
                <a:gd name="T0" fmla="*/ 7 w 18"/>
                <a:gd name="T1" fmla="*/ 0 h 12"/>
                <a:gd name="T2" fmla="*/ 18 w 18"/>
                <a:gd name="T3" fmla="*/ 7 h 12"/>
                <a:gd name="T4" fmla="*/ 2 w 18"/>
                <a:gd name="T5" fmla="*/ 7 h 12"/>
                <a:gd name="T6" fmla="*/ 1 w 18"/>
                <a:gd name="T7" fmla="*/ 2 h 12"/>
                <a:gd name="T8" fmla="*/ 7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7" y="0"/>
                  </a:moveTo>
                  <a:cubicBezTo>
                    <a:pt x="9" y="4"/>
                    <a:pt x="13" y="6"/>
                    <a:pt x="18" y="7"/>
                  </a:cubicBezTo>
                  <a:cubicBezTo>
                    <a:pt x="9" y="12"/>
                    <a:pt x="6" y="12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C08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0" name="Freeform 280"/>
            <p:cNvSpPr/>
            <p:nvPr/>
          </p:nvSpPr>
          <p:spPr bwMode="auto">
            <a:xfrm>
              <a:off x="6106" y="3832"/>
              <a:ext cx="46" cy="44"/>
            </a:xfrm>
            <a:custGeom>
              <a:avLst/>
              <a:gdLst>
                <a:gd name="T0" fmla="*/ 3 w 31"/>
                <a:gd name="T1" fmla="*/ 8 h 29"/>
                <a:gd name="T2" fmla="*/ 0 w 31"/>
                <a:gd name="T3" fmla="*/ 3 h 29"/>
                <a:gd name="T4" fmla="*/ 12 w 31"/>
                <a:gd name="T5" fmla="*/ 12 h 29"/>
                <a:gd name="T6" fmla="*/ 26 w 31"/>
                <a:gd name="T7" fmla="*/ 22 h 29"/>
                <a:gd name="T8" fmla="*/ 29 w 31"/>
                <a:gd name="T9" fmla="*/ 28 h 29"/>
                <a:gd name="T10" fmla="*/ 26 w 31"/>
                <a:gd name="T11" fmla="*/ 26 h 29"/>
                <a:gd name="T12" fmla="*/ 24 w 31"/>
                <a:gd name="T13" fmla="*/ 26 h 29"/>
                <a:gd name="T14" fmla="*/ 22 w 31"/>
                <a:gd name="T15" fmla="*/ 24 h 29"/>
                <a:gd name="T16" fmla="*/ 22 w 31"/>
                <a:gd name="T17" fmla="*/ 24 h 29"/>
                <a:gd name="T18" fmla="*/ 8 w 31"/>
                <a:gd name="T19" fmla="*/ 14 h 29"/>
                <a:gd name="T20" fmla="*/ 8 w 31"/>
                <a:gd name="T21" fmla="*/ 14 h 29"/>
                <a:gd name="T22" fmla="*/ 3 w 31"/>
                <a:gd name="T2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3" y="8"/>
                  </a:moveTo>
                  <a:cubicBezTo>
                    <a:pt x="2" y="7"/>
                    <a:pt x="1" y="5"/>
                    <a:pt x="0" y="3"/>
                  </a:cubicBezTo>
                  <a:cubicBezTo>
                    <a:pt x="9" y="0"/>
                    <a:pt x="9" y="8"/>
                    <a:pt x="12" y="12"/>
                  </a:cubicBezTo>
                  <a:cubicBezTo>
                    <a:pt x="17" y="15"/>
                    <a:pt x="21" y="18"/>
                    <a:pt x="26" y="22"/>
                  </a:cubicBezTo>
                  <a:cubicBezTo>
                    <a:pt x="28" y="23"/>
                    <a:pt x="31" y="24"/>
                    <a:pt x="29" y="28"/>
                  </a:cubicBezTo>
                  <a:cubicBezTo>
                    <a:pt x="27" y="29"/>
                    <a:pt x="27" y="27"/>
                    <a:pt x="26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7" y="20"/>
                    <a:pt x="12" y="1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3"/>
                    <a:pt x="4" y="11"/>
                    <a:pt x="3" y="8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1" name="Freeform 281"/>
            <p:cNvSpPr/>
            <p:nvPr/>
          </p:nvSpPr>
          <p:spPr bwMode="auto">
            <a:xfrm>
              <a:off x="5885" y="2301"/>
              <a:ext cx="27" cy="27"/>
            </a:xfrm>
            <a:custGeom>
              <a:avLst/>
              <a:gdLst>
                <a:gd name="T0" fmla="*/ 13 w 18"/>
                <a:gd name="T1" fmla="*/ 12 h 18"/>
                <a:gd name="T2" fmla="*/ 15 w 18"/>
                <a:gd name="T3" fmla="*/ 18 h 18"/>
                <a:gd name="T4" fmla="*/ 0 w 18"/>
                <a:gd name="T5" fmla="*/ 2 h 18"/>
                <a:gd name="T6" fmla="*/ 2 w 18"/>
                <a:gd name="T7" fmla="*/ 2 h 18"/>
                <a:gd name="T8" fmla="*/ 3 w 18"/>
                <a:gd name="T9" fmla="*/ 2 h 18"/>
                <a:gd name="T10" fmla="*/ 14 w 18"/>
                <a:gd name="T11" fmla="*/ 5 h 18"/>
                <a:gd name="T12" fmla="*/ 13 w 18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3" y="12"/>
                  </a:moveTo>
                  <a:cubicBezTo>
                    <a:pt x="18" y="13"/>
                    <a:pt x="18" y="13"/>
                    <a:pt x="15" y="18"/>
                  </a:cubicBezTo>
                  <a:cubicBezTo>
                    <a:pt x="8" y="15"/>
                    <a:pt x="3" y="9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7" y="1"/>
                    <a:pt x="11" y="0"/>
                    <a:pt x="14" y="5"/>
                  </a:cubicBezTo>
                  <a:cubicBezTo>
                    <a:pt x="15" y="7"/>
                    <a:pt x="11" y="9"/>
                    <a:pt x="13" y="12"/>
                  </a:cubicBezTo>
                  <a:close/>
                </a:path>
              </a:pathLst>
            </a:custGeom>
            <a:solidFill>
              <a:srgbClr val="C47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2" name="Freeform 282"/>
            <p:cNvSpPr/>
            <p:nvPr/>
          </p:nvSpPr>
          <p:spPr bwMode="auto">
            <a:xfrm>
              <a:off x="6748" y="24"/>
              <a:ext cx="52" cy="32"/>
            </a:xfrm>
            <a:custGeom>
              <a:avLst/>
              <a:gdLst>
                <a:gd name="T0" fmla="*/ 26 w 35"/>
                <a:gd name="T1" fmla="*/ 5 h 21"/>
                <a:gd name="T2" fmla="*/ 35 w 35"/>
                <a:gd name="T3" fmla="*/ 19 h 21"/>
                <a:gd name="T4" fmla="*/ 21 w 35"/>
                <a:gd name="T5" fmla="*/ 11 h 21"/>
                <a:gd name="T6" fmla="*/ 7 w 35"/>
                <a:gd name="T7" fmla="*/ 6 h 21"/>
                <a:gd name="T8" fmla="*/ 1 w 35"/>
                <a:gd name="T9" fmla="*/ 0 h 21"/>
                <a:gd name="T10" fmla="*/ 18 w 35"/>
                <a:gd name="T11" fmla="*/ 1 h 21"/>
                <a:gd name="T12" fmla="*/ 26 w 35"/>
                <a:gd name="T1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6" y="5"/>
                  </a:moveTo>
                  <a:cubicBezTo>
                    <a:pt x="28" y="10"/>
                    <a:pt x="34" y="13"/>
                    <a:pt x="35" y="19"/>
                  </a:cubicBezTo>
                  <a:cubicBezTo>
                    <a:pt x="28" y="21"/>
                    <a:pt x="26" y="13"/>
                    <a:pt x="21" y="11"/>
                  </a:cubicBezTo>
                  <a:cubicBezTo>
                    <a:pt x="17" y="8"/>
                    <a:pt x="12" y="7"/>
                    <a:pt x="7" y="6"/>
                  </a:cubicBezTo>
                  <a:cubicBezTo>
                    <a:pt x="3" y="6"/>
                    <a:pt x="0" y="5"/>
                    <a:pt x="1" y="0"/>
                  </a:cubicBezTo>
                  <a:cubicBezTo>
                    <a:pt x="6" y="1"/>
                    <a:pt x="12" y="2"/>
                    <a:pt x="18" y="1"/>
                  </a:cubicBezTo>
                  <a:cubicBezTo>
                    <a:pt x="21" y="2"/>
                    <a:pt x="24" y="3"/>
                    <a:pt x="26" y="5"/>
                  </a:cubicBezTo>
                  <a:close/>
                </a:path>
              </a:pathLst>
            </a:custGeom>
            <a:solidFill>
              <a:srgbClr val="E4B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3" name="Freeform 283"/>
            <p:cNvSpPr/>
            <p:nvPr/>
          </p:nvSpPr>
          <p:spPr bwMode="auto">
            <a:xfrm>
              <a:off x="7648" y="257"/>
              <a:ext cx="28" cy="25"/>
            </a:xfrm>
            <a:custGeom>
              <a:avLst/>
              <a:gdLst>
                <a:gd name="T0" fmla="*/ 11 w 19"/>
                <a:gd name="T1" fmla="*/ 2 h 17"/>
                <a:gd name="T2" fmla="*/ 19 w 19"/>
                <a:gd name="T3" fmla="*/ 0 h 17"/>
                <a:gd name="T4" fmla="*/ 6 w 19"/>
                <a:gd name="T5" fmla="*/ 16 h 17"/>
                <a:gd name="T6" fmla="*/ 4 w 19"/>
                <a:gd name="T7" fmla="*/ 17 h 17"/>
                <a:gd name="T8" fmla="*/ 4 w 19"/>
                <a:gd name="T9" fmla="*/ 17 h 17"/>
                <a:gd name="T10" fmla="*/ 2 w 19"/>
                <a:gd name="T11" fmla="*/ 12 h 17"/>
                <a:gd name="T12" fmla="*/ 2 w 19"/>
                <a:gd name="T13" fmla="*/ 12 h 17"/>
                <a:gd name="T14" fmla="*/ 4 w 19"/>
                <a:gd name="T15" fmla="*/ 10 h 17"/>
                <a:gd name="T16" fmla="*/ 9 w 19"/>
                <a:gd name="T17" fmla="*/ 4 h 17"/>
                <a:gd name="T18" fmla="*/ 11 w 19"/>
                <a:gd name="T1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11" y="2"/>
                  </a:moveTo>
                  <a:cubicBezTo>
                    <a:pt x="14" y="1"/>
                    <a:pt x="17" y="1"/>
                    <a:pt x="19" y="0"/>
                  </a:cubicBezTo>
                  <a:cubicBezTo>
                    <a:pt x="15" y="6"/>
                    <a:pt x="11" y="11"/>
                    <a:pt x="6" y="16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2" y="14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0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BE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4" name="Freeform 284"/>
            <p:cNvSpPr/>
            <p:nvPr/>
          </p:nvSpPr>
          <p:spPr bwMode="auto">
            <a:xfrm>
              <a:off x="7921" y="2451"/>
              <a:ext cx="12" cy="25"/>
            </a:xfrm>
            <a:custGeom>
              <a:avLst/>
              <a:gdLst>
                <a:gd name="T0" fmla="*/ 2 w 8"/>
                <a:gd name="T1" fmla="*/ 4 h 17"/>
                <a:gd name="T2" fmla="*/ 8 w 8"/>
                <a:gd name="T3" fmla="*/ 0 h 17"/>
                <a:gd name="T4" fmla="*/ 8 w 8"/>
                <a:gd name="T5" fmla="*/ 17 h 17"/>
                <a:gd name="T6" fmla="*/ 2 w 8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4"/>
                  </a:moveTo>
                  <a:cubicBezTo>
                    <a:pt x="4" y="3"/>
                    <a:pt x="6" y="1"/>
                    <a:pt x="8" y="0"/>
                  </a:cubicBezTo>
                  <a:cubicBezTo>
                    <a:pt x="8" y="6"/>
                    <a:pt x="8" y="12"/>
                    <a:pt x="8" y="17"/>
                  </a:cubicBezTo>
                  <a:cubicBezTo>
                    <a:pt x="0" y="16"/>
                    <a:pt x="3" y="9"/>
                    <a:pt x="2" y="4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5" name="Freeform 285"/>
            <p:cNvSpPr/>
            <p:nvPr/>
          </p:nvSpPr>
          <p:spPr bwMode="auto">
            <a:xfrm>
              <a:off x="6140" y="2167"/>
              <a:ext cx="32" cy="12"/>
            </a:xfrm>
            <a:custGeom>
              <a:avLst/>
              <a:gdLst>
                <a:gd name="T0" fmla="*/ 21 w 21"/>
                <a:gd name="T1" fmla="*/ 2 h 8"/>
                <a:gd name="T2" fmla="*/ 8 w 21"/>
                <a:gd name="T3" fmla="*/ 5 h 8"/>
                <a:gd name="T4" fmla="*/ 0 w 21"/>
                <a:gd name="T5" fmla="*/ 4 h 8"/>
                <a:gd name="T6" fmla="*/ 0 w 21"/>
                <a:gd name="T7" fmla="*/ 3 h 8"/>
                <a:gd name="T8" fmla="*/ 21 w 2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21" y="2"/>
                  </a:moveTo>
                  <a:cubicBezTo>
                    <a:pt x="18" y="5"/>
                    <a:pt x="13" y="5"/>
                    <a:pt x="8" y="5"/>
                  </a:cubicBezTo>
                  <a:cubicBezTo>
                    <a:pt x="5" y="8"/>
                    <a:pt x="3" y="7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lose/>
                </a:path>
              </a:pathLst>
            </a:custGeom>
            <a:solidFill>
              <a:srgbClr val="BC7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6" name="Freeform 286"/>
            <p:cNvSpPr/>
            <p:nvPr/>
          </p:nvSpPr>
          <p:spPr bwMode="auto">
            <a:xfrm>
              <a:off x="7219" y="916"/>
              <a:ext cx="31" cy="29"/>
            </a:xfrm>
            <a:custGeom>
              <a:avLst/>
              <a:gdLst>
                <a:gd name="T0" fmla="*/ 7 w 21"/>
                <a:gd name="T1" fmla="*/ 16 h 19"/>
                <a:gd name="T2" fmla="*/ 2 w 21"/>
                <a:gd name="T3" fmla="*/ 19 h 19"/>
                <a:gd name="T4" fmla="*/ 0 w 21"/>
                <a:gd name="T5" fmla="*/ 16 h 19"/>
                <a:gd name="T6" fmla="*/ 21 w 21"/>
                <a:gd name="T7" fmla="*/ 2 h 19"/>
                <a:gd name="T8" fmla="*/ 21 w 21"/>
                <a:gd name="T9" fmla="*/ 2 h 19"/>
                <a:gd name="T10" fmla="*/ 7 w 21"/>
                <a:gd name="T1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7" y="16"/>
                  </a:moveTo>
                  <a:cubicBezTo>
                    <a:pt x="5" y="17"/>
                    <a:pt x="3" y="18"/>
                    <a:pt x="2" y="19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1" y="9"/>
                    <a:pt x="13" y="0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7" y="8"/>
                    <a:pt x="11" y="11"/>
                    <a:pt x="7" y="16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7" name="Freeform 287"/>
            <p:cNvSpPr/>
            <p:nvPr/>
          </p:nvSpPr>
          <p:spPr bwMode="auto">
            <a:xfrm>
              <a:off x="7780" y="107"/>
              <a:ext cx="15" cy="18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8 h 12"/>
                <a:gd name="T4" fmla="*/ 9 w 10"/>
                <a:gd name="T5" fmla="*/ 4 h 12"/>
                <a:gd name="T6" fmla="*/ 10 w 10"/>
                <a:gd name="T7" fmla="*/ 6 h 12"/>
                <a:gd name="T8" fmla="*/ 8 w 10"/>
                <a:gd name="T9" fmla="*/ 8 h 12"/>
                <a:gd name="T10" fmla="*/ 8 w 10"/>
                <a:gd name="T11" fmla="*/ 8 h 12"/>
                <a:gd name="T12" fmla="*/ 4 w 10"/>
                <a:gd name="T13" fmla="*/ 10 h 12"/>
                <a:gd name="T14" fmla="*/ 4 w 10"/>
                <a:gd name="T15" fmla="*/ 10 h 12"/>
                <a:gd name="T16" fmla="*/ 2 w 10"/>
                <a:gd name="T17" fmla="*/ 12 h 12"/>
                <a:gd name="T18" fmla="*/ 0 w 10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1" y="0"/>
                    <a:pt x="2" y="0"/>
                    <a:pt x="9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5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A56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8" name="Freeform 288"/>
            <p:cNvSpPr/>
            <p:nvPr/>
          </p:nvSpPr>
          <p:spPr bwMode="auto">
            <a:xfrm>
              <a:off x="5911" y="808"/>
              <a:ext cx="22" cy="18"/>
            </a:xfrm>
            <a:custGeom>
              <a:avLst/>
              <a:gdLst>
                <a:gd name="T0" fmla="*/ 15 w 15"/>
                <a:gd name="T1" fmla="*/ 10 h 12"/>
                <a:gd name="T2" fmla="*/ 0 w 15"/>
                <a:gd name="T3" fmla="*/ 0 h 12"/>
                <a:gd name="T4" fmla="*/ 15 w 15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15" y="10"/>
                  </a:moveTo>
                  <a:cubicBezTo>
                    <a:pt x="7" y="12"/>
                    <a:pt x="3" y="7"/>
                    <a:pt x="0" y="0"/>
                  </a:cubicBezTo>
                  <a:cubicBezTo>
                    <a:pt x="6" y="3"/>
                    <a:pt x="11" y="6"/>
                    <a:pt x="15" y="10"/>
                  </a:cubicBezTo>
                  <a:close/>
                </a:path>
              </a:pathLst>
            </a:custGeom>
            <a:solidFill>
              <a:srgbClr val="DAA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9" name="Freeform 289"/>
            <p:cNvSpPr/>
            <p:nvPr/>
          </p:nvSpPr>
          <p:spPr bwMode="auto">
            <a:xfrm>
              <a:off x="5642" y="841"/>
              <a:ext cx="23" cy="23"/>
            </a:xfrm>
            <a:custGeom>
              <a:avLst/>
              <a:gdLst>
                <a:gd name="T0" fmla="*/ 14 w 15"/>
                <a:gd name="T1" fmla="*/ 0 h 15"/>
                <a:gd name="T2" fmla="*/ 12 w 15"/>
                <a:gd name="T3" fmla="*/ 6 h 15"/>
                <a:gd name="T4" fmla="*/ 0 w 15"/>
                <a:gd name="T5" fmla="*/ 15 h 15"/>
                <a:gd name="T6" fmla="*/ 14 w 15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5" y="2"/>
                    <a:pt x="15" y="4"/>
                    <a:pt x="12" y="6"/>
                  </a:cubicBezTo>
                  <a:cubicBezTo>
                    <a:pt x="8" y="8"/>
                    <a:pt x="5" y="13"/>
                    <a:pt x="0" y="15"/>
                  </a:cubicBezTo>
                  <a:cubicBezTo>
                    <a:pt x="3" y="9"/>
                    <a:pt x="8" y="4"/>
                    <a:pt x="14" y="0"/>
                  </a:cubicBezTo>
                  <a:close/>
                </a:path>
              </a:pathLst>
            </a:custGeom>
            <a:solidFill>
              <a:srgbClr val="F8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0" name="Freeform 290"/>
            <p:cNvSpPr/>
            <p:nvPr/>
          </p:nvSpPr>
          <p:spPr bwMode="auto">
            <a:xfrm>
              <a:off x="5819" y="1797"/>
              <a:ext cx="17" cy="10"/>
            </a:xfrm>
            <a:custGeom>
              <a:avLst/>
              <a:gdLst>
                <a:gd name="T0" fmla="*/ 0 w 11"/>
                <a:gd name="T1" fmla="*/ 0 h 7"/>
                <a:gd name="T2" fmla="*/ 11 w 11"/>
                <a:gd name="T3" fmla="*/ 5 h 7"/>
                <a:gd name="T4" fmla="*/ 3 w 11"/>
                <a:gd name="T5" fmla="*/ 6 h 7"/>
                <a:gd name="T6" fmla="*/ 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7" y="1"/>
                    <a:pt x="7" y="1"/>
                    <a:pt x="11" y="5"/>
                  </a:cubicBezTo>
                  <a:cubicBezTo>
                    <a:pt x="9" y="7"/>
                    <a:pt x="6" y="6"/>
                    <a:pt x="3" y="6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BA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1" name="Freeform 291"/>
            <p:cNvSpPr/>
            <p:nvPr/>
          </p:nvSpPr>
          <p:spPr bwMode="auto">
            <a:xfrm>
              <a:off x="5995" y="3733"/>
              <a:ext cx="28" cy="20"/>
            </a:xfrm>
            <a:custGeom>
              <a:avLst/>
              <a:gdLst>
                <a:gd name="T0" fmla="*/ 0 w 19"/>
                <a:gd name="T1" fmla="*/ 2 h 13"/>
                <a:gd name="T2" fmla="*/ 0 w 19"/>
                <a:gd name="T3" fmla="*/ 0 h 13"/>
                <a:gd name="T4" fmla="*/ 4 w 19"/>
                <a:gd name="T5" fmla="*/ 1 h 13"/>
                <a:gd name="T6" fmla="*/ 5 w 19"/>
                <a:gd name="T7" fmla="*/ 2 h 13"/>
                <a:gd name="T8" fmla="*/ 5 w 19"/>
                <a:gd name="T9" fmla="*/ 2 h 13"/>
                <a:gd name="T10" fmla="*/ 19 w 19"/>
                <a:gd name="T11" fmla="*/ 13 h 13"/>
                <a:gd name="T12" fmla="*/ 8 w 19"/>
                <a:gd name="T13" fmla="*/ 8 h 13"/>
                <a:gd name="T14" fmla="*/ 0 w 19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6"/>
                    <a:pt x="15" y="9"/>
                    <a:pt x="19" y="13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2" name="Freeform 292"/>
            <p:cNvSpPr/>
            <p:nvPr/>
          </p:nvSpPr>
          <p:spPr bwMode="auto">
            <a:xfrm>
              <a:off x="5801" y="1650"/>
              <a:ext cx="12" cy="30"/>
            </a:xfrm>
            <a:custGeom>
              <a:avLst/>
              <a:gdLst>
                <a:gd name="T0" fmla="*/ 4 w 8"/>
                <a:gd name="T1" fmla="*/ 0 h 20"/>
                <a:gd name="T2" fmla="*/ 0 w 8"/>
                <a:gd name="T3" fmla="*/ 20 h 20"/>
                <a:gd name="T4" fmla="*/ 4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4" y="0"/>
                  </a:moveTo>
                  <a:cubicBezTo>
                    <a:pt x="8" y="8"/>
                    <a:pt x="2" y="13"/>
                    <a:pt x="0" y="20"/>
                  </a:cubicBezTo>
                  <a:cubicBezTo>
                    <a:pt x="1" y="13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F6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3" name="Freeform 293"/>
            <p:cNvSpPr/>
            <p:nvPr/>
          </p:nvSpPr>
          <p:spPr bwMode="auto">
            <a:xfrm>
              <a:off x="7256" y="1365"/>
              <a:ext cx="8" cy="45"/>
            </a:xfrm>
            <a:custGeom>
              <a:avLst/>
              <a:gdLst>
                <a:gd name="T0" fmla="*/ 1 w 5"/>
                <a:gd name="T1" fmla="*/ 30 h 30"/>
                <a:gd name="T2" fmla="*/ 0 w 5"/>
                <a:gd name="T3" fmla="*/ 29 h 30"/>
                <a:gd name="T4" fmla="*/ 0 w 5"/>
                <a:gd name="T5" fmla="*/ 0 h 30"/>
                <a:gd name="T6" fmla="*/ 2 w 5"/>
                <a:gd name="T7" fmla="*/ 16 h 30"/>
                <a:gd name="T8" fmla="*/ 1 w 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0">
                  <a:moveTo>
                    <a:pt x="1" y="30"/>
                  </a:moveTo>
                  <a:cubicBezTo>
                    <a:pt x="1" y="29"/>
                    <a:pt x="0" y="29"/>
                    <a:pt x="0" y="29"/>
                  </a:cubicBezTo>
                  <a:cubicBezTo>
                    <a:pt x="0" y="19"/>
                    <a:pt x="0" y="10"/>
                    <a:pt x="0" y="0"/>
                  </a:cubicBezTo>
                  <a:cubicBezTo>
                    <a:pt x="3" y="5"/>
                    <a:pt x="1" y="11"/>
                    <a:pt x="2" y="16"/>
                  </a:cubicBezTo>
                  <a:cubicBezTo>
                    <a:pt x="4" y="20"/>
                    <a:pt x="5" y="25"/>
                    <a:pt x="1" y="30"/>
                  </a:cubicBezTo>
                  <a:close/>
                </a:path>
              </a:pathLst>
            </a:custGeom>
            <a:solidFill>
              <a:srgbClr val="EE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4" name="Freeform 294"/>
            <p:cNvSpPr/>
            <p:nvPr/>
          </p:nvSpPr>
          <p:spPr bwMode="auto">
            <a:xfrm>
              <a:off x="6941" y="4276"/>
              <a:ext cx="17" cy="30"/>
            </a:xfrm>
            <a:custGeom>
              <a:avLst/>
              <a:gdLst>
                <a:gd name="T0" fmla="*/ 2 w 11"/>
                <a:gd name="T1" fmla="*/ 20 h 20"/>
                <a:gd name="T2" fmla="*/ 0 w 11"/>
                <a:gd name="T3" fmla="*/ 20 h 20"/>
                <a:gd name="T4" fmla="*/ 8 w 11"/>
                <a:gd name="T5" fmla="*/ 0 h 20"/>
                <a:gd name="T6" fmla="*/ 9 w 11"/>
                <a:gd name="T7" fmla="*/ 1 h 20"/>
                <a:gd name="T8" fmla="*/ 2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2" y="20"/>
                  </a:moveTo>
                  <a:cubicBezTo>
                    <a:pt x="2" y="20"/>
                    <a:pt x="1" y="20"/>
                    <a:pt x="0" y="20"/>
                  </a:cubicBezTo>
                  <a:cubicBezTo>
                    <a:pt x="0" y="12"/>
                    <a:pt x="1" y="5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11" y="9"/>
                    <a:pt x="8" y="15"/>
                    <a:pt x="2" y="2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5" name="Freeform 295"/>
            <p:cNvSpPr/>
            <p:nvPr/>
          </p:nvSpPr>
          <p:spPr bwMode="auto">
            <a:xfrm>
              <a:off x="6718" y="2283"/>
              <a:ext cx="13" cy="15"/>
            </a:xfrm>
            <a:custGeom>
              <a:avLst/>
              <a:gdLst>
                <a:gd name="T0" fmla="*/ 9 w 9"/>
                <a:gd name="T1" fmla="*/ 8 h 10"/>
                <a:gd name="T2" fmla="*/ 0 w 9"/>
                <a:gd name="T3" fmla="*/ 3 h 10"/>
                <a:gd name="T4" fmla="*/ 3 w 9"/>
                <a:gd name="T5" fmla="*/ 0 h 10"/>
                <a:gd name="T6" fmla="*/ 5 w 9"/>
                <a:gd name="T7" fmla="*/ 0 h 10"/>
                <a:gd name="T8" fmla="*/ 9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4" y="10"/>
                    <a:pt x="1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4"/>
                    <a:pt x="7" y="6"/>
                    <a:pt x="9" y="8"/>
                  </a:cubicBezTo>
                  <a:close/>
                </a:path>
              </a:pathLst>
            </a:custGeom>
            <a:solidFill>
              <a:srgbClr val="AD7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6" name="Freeform 296"/>
            <p:cNvSpPr/>
            <p:nvPr/>
          </p:nvSpPr>
          <p:spPr bwMode="auto">
            <a:xfrm>
              <a:off x="6904" y="4276"/>
              <a:ext cx="33" cy="9"/>
            </a:xfrm>
            <a:custGeom>
              <a:avLst/>
              <a:gdLst>
                <a:gd name="T0" fmla="*/ 0 w 22"/>
                <a:gd name="T1" fmla="*/ 6 h 6"/>
                <a:gd name="T2" fmla="*/ 22 w 22"/>
                <a:gd name="T3" fmla="*/ 1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7" y="3"/>
                    <a:pt x="14" y="0"/>
                    <a:pt x="22" y="1"/>
                  </a:cubicBezTo>
                  <a:cubicBezTo>
                    <a:pt x="15" y="5"/>
                    <a:pt x="8" y="6"/>
                    <a:pt x="0" y="6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7" name="Freeform 297"/>
            <p:cNvSpPr/>
            <p:nvPr/>
          </p:nvSpPr>
          <p:spPr bwMode="auto">
            <a:xfrm>
              <a:off x="6800" y="4303"/>
              <a:ext cx="21" cy="21"/>
            </a:xfrm>
            <a:custGeom>
              <a:avLst/>
              <a:gdLst>
                <a:gd name="T0" fmla="*/ 4 w 14"/>
                <a:gd name="T1" fmla="*/ 0 h 14"/>
                <a:gd name="T2" fmla="*/ 14 w 14"/>
                <a:gd name="T3" fmla="*/ 13 h 14"/>
                <a:gd name="T4" fmla="*/ 11 w 14"/>
                <a:gd name="T5" fmla="*/ 14 h 14"/>
                <a:gd name="T6" fmla="*/ 9 w 14"/>
                <a:gd name="T7" fmla="*/ 13 h 14"/>
                <a:gd name="T8" fmla="*/ 4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cubicBezTo>
                    <a:pt x="10" y="3"/>
                    <a:pt x="11" y="8"/>
                    <a:pt x="14" y="13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4" y="10"/>
                    <a:pt x="0" y="6"/>
                    <a:pt x="4" y="0"/>
                  </a:cubicBezTo>
                  <a:close/>
                </a:path>
              </a:pathLst>
            </a:custGeom>
            <a:solidFill>
              <a:srgbClr val="B98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8" name="Freeform 298"/>
            <p:cNvSpPr/>
            <p:nvPr/>
          </p:nvSpPr>
          <p:spPr bwMode="auto">
            <a:xfrm>
              <a:off x="6145" y="3871"/>
              <a:ext cx="19" cy="15"/>
            </a:xfrm>
            <a:custGeom>
              <a:avLst/>
              <a:gdLst>
                <a:gd name="T0" fmla="*/ 0 w 13"/>
                <a:gd name="T1" fmla="*/ 0 h 10"/>
                <a:gd name="T2" fmla="*/ 3 w 13"/>
                <a:gd name="T3" fmla="*/ 2 h 10"/>
                <a:gd name="T4" fmla="*/ 13 w 13"/>
                <a:gd name="T5" fmla="*/ 9 h 10"/>
                <a:gd name="T6" fmla="*/ 0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5" y="6"/>
                    <a:pt x="10" y="6"/>
                    <a:pt x="13" y="9"/>
                  </a:cubicBezTo>
                  <a:cubicBezTo>
                    <a:pt x="6" y="1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7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9" name="Freeform 299"/>
            <p:cNvSpPr/>
            <p:nvPr/>
          </p:nvSpPr>
          <p:spPr bwMode="auto">
            <a:xfrm>
              <a:off x="7583" y="1021"/>
              <a:ext cx="30" cy="9"/>
            </a:xfrm>
            <a:custGeom>
              <a:avLst/>
              <a:gdLst>
                <a:gd name="T0" fmla="*/ 20 w 20"/>
                <a:gd name="T1" fmla="*/ 3 h 6"/>
                <a:gd name="T2" fmla="*/ 20 w 20"/>
                <a:gd name="T3" fmla="*/ 5 h 6"/>
                <a:gd name="T4" fmla="*/ 20 w 20"/>
                <a:gd name="T5" fmla="*/ 5 h 6"/>
                <a:gd name="T6" fmla="*/ 16 w 20"/>
                <a:gd name="T7" fmla="*/ 5 h 6"/>
                <a:gd name="T8" fmla="*/ 0 w 20"/>
                <a:gd name="T9" fmla="*/ 1 h 6"/>
                <a:gd name="T10" fmla="*/ 20 w 20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">
                  <a:moveTo>
                    <a:pt x="20" y="3"/>
                  </a:moveTo>
                  <a:cubicBezTo>
                    <a:pt x="20" y="3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1" y="2"/>
                    <a:pt x="5" y="4"/>
                    <a:pt x="0" y="1"/>
                  </a:cubicBezTo>
                  <a:cubicBezTo>
                    <a:pt x="7" y="0"/>
                    <a:pt x="13" y="1"/>
                    <a:pt x="20" y="3"/>
                  </a:cubicBezTo>
                  <a:close/>
                </a:path>
              </a:pathLst>
            </a:custGeom>
            <a:solidFill>
              <a:srgbClr val="E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0" name="Freeform 300"/>
            <p:cNvSpPr/>
            <p:nvPr/>
          </p:nvSpPr>
          <p:spPr bwMode="auto">
            <a:xfrm>
              <a:off x="7261" y="1279"/>
              <a:ext cx="19" cy="12"/>
            </a:xfrm>
            <a:custGeom>
              <a:avLst/>
              <a:gdLst>
                <a:gd name="T0" fmla="*/ 2 w 13"/>
                <a:gd name="T1" fmla="*/ 2 h 8"/>
                <a:gd name="T2" fmla="*/ 12 w 13"/>
                <a:gd name="T3" fmla="*/ 0 h 8"/>
                <a:gd name="T4" fmla="*/ 13 w 13"/>
                <a:gd name="T5" fmla="*/ 1 h 8"/>
                <a:gd name="T6" fmla="*/ 12 w 13"/>
                <a:gd name="T7" fmla="*/ 3 h 8"/>
                <a:gd name="T8" fmla="*/ 1 w 13"/>
                <a:gd name="T9" fmla="*/ 8 h 8"/>
                <a:gd name="T10" fmla="*/ 0 w 13"/>
                <a:gd name="T11" fmla="*/ 7 h 8"/>
                <a:gd name="T12" fmla="*/ 0 w 13"/>
                <a:gd name="T13" fmla="*/ 6 h 8"/>
                <a:gd name="T14" fmla="*/ 2 w 13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2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2"/>
                    <a:pt x="12" y="2"/>
                    <a:pt x="12" y="3"/>
                  </a:cubicBezTo>
                  <a:cubicBezTo>
                    <a:pt x="8" y="5"/>
                    <a:pt x="5" y="7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4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1" name="Freeform 301"/>
            <p:cNvSpPr/>
            <p:nvPr/>
          </p:nvSpPr>
          <p:spPr bwMode="auto">
            <a:xfrm>
              <a:off x="5569" y="1026"/>
              <a:ext cx="10" cy="13"/>
            </a:xfrm>
            <a:custGeom>
              <a:avLst/>
              <a:gdLst>
                <a:gd name="T0" fmla="*/ 5 w 7"/>
                <a:gd name="T1" fmla="*/ 0 h 9"/>
                <a:gd name="T2" fmla="*/ 0 w 7"/>
                <a:gd name="T3" fmla="*/ 9 h 9"/>
                <a:gd name="T4" fmla="*/ 5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7" y="5"/>
                    <a:pt x="7" y="5"/>
                    <a:pt x="0" y="9"/>
                  </a:cubicBezTo>
                  <a:cubicBezTo>
                    <a:pt x="0" y="6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2" name="Freeform 302"/>
            <p:cNvSpPr/>
            <p:nvPr/>
          </p:nvSpPr>
          <p:spPr bwMode="auto">
            <a:xfrm>
              <a:off x="7049" y="1642"/>
              <a:ext cx="26" cy="6"/>
            </a:xfrm>
            <a:custGeom>
              <a:avLst/>
              <a:gdLst>
                <a:gd name="T0" fmla="*/ 17 w 17"/>
                <a:gd name="T1" fmla="*/ 0 h 4"/>
                <a:gd name="T2" fmla="*/ 0 w 17"/>
                <a:gd name="T3" fmla="*/ 3 h 4"/>
                <a:gd name="T4" fmla="*/ 1 w 17"/>
                <a:gd name="T5" fmla="*/ 0 h 4"/>
                <a:gd name="T6" fmla="*/ 17 w 1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2" y="4"/>
                    <a:pt x="5" y="0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6" y="0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CB6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3" name="Freeform 303"/>
            <p:cNvSpPr/>
            <p:nvPr/>
          </p:nvSpPr>
          <p:spPr bwMode="auto">
            <a:xfrm>
              <a:off x="6133" y="1950"/>
              <a:ext cx="27" cy="6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0 w 1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5" y="0"/>
                    <a:pt x="11" y="0"/>
                    <a:pt x="18" y="0"/>
                  </a:cubicBezTo>
                  <a:cubicBezTo>
                    <a:pt x="12" y="3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C9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4" name="Freeform 304"/>
            <p:cNvSpPr/>
            <p:nvPr/>
          </p:nvSpPr>
          <p:spPr bwMode="auto">
            <a:xfrm>
              <a:off x="6152" y="3165"/>
              <a:ext cx="15" cy="16"/>
            </a:xfrm>
            <a:custGeom>
              <a:avLst/>
              <a:gdLst>
                <a:gd name="T0" fmla="*/ 0 w 10"/>
                <a:gd name="T1" fmla="*/ 10 h 11"/>
                <a:gd name="T2" fmla="*/ 10 w 10"/>
                <a:gd name="T3" fmla="*/ 0 h 11"/>
                <a:gd name="T4" fmla="*/ 10 w 10"/>
                <a:gd name="T5" fmla="*/ 1 h 11"/>
                <a:gd name="T6" fmla="*/ 2 w 10"/>
                <a:gd name="T7" fmla="*/ 11 h 11"/>
                <a:gd name="T8" fmla="*/ 0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10"/>
                  </a:moveTo>
                  <a:cubicBezTo>
                    <a:pt x="2" y="5"/>
                    <a:pt x="5" y="2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6"/>
                    <a:pt x="6" y="8"/>
                    <a:pt x="2" y="11"/>
                  </a:cubicBezTo>
                  <a:cubicBezTo>
                    <a:pt x="1" y="1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5" name="Freeform 305"/>
            <p:cNvSpPr/>
            <p:nvPr/>
          </p:nvSpPr>
          <p:spPr bwMode="auto">
            <a:xfrm>
              <a:off x="7655" y="3864"/>
              <a:ext cx="18" cy="12"/>
            </a:xfrm>
            <a:custGeom>
              <a:avLst/>
              <a:gdLst>
                <a:gd name="T0" fmla="*/ 4 w 12"/>
                <a:gd name="T1" fmla="*/ 5 h 8"/>
                <a:gd name="T2" fmla="*/ 0 w 12"/>
                <a:gd name="T3" fmla="*/ 1 h 8"/>
                <a:gd name="T4" fmla="*/ 12 w 12"/>
                <a:gd name="T5" fmla="*/ 3 h 8"/>
                <a:gd name="T6" fmla="*/ 12 w 12"/>
                <a:gd name="T7" fmla="*/ 4 h 8"/>
                <a:gd name="T8" fmla="*/ 4 w 12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4" y="5"/>
                  </a:moveTo>
                  <a:cubicBezTo>
                    <a:pt x="3" y="4"/>
                    <a:pt x="1" y="3"/>
                    <a:pt x="0" y="1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0" y="8"/>
                    <a:pt x="7" y="7"/>
                    <a:pt x="4" y="5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6" name="Freeform 306"/>
            <p:cNvSpPr/>
            <p:nvPr/>
          </p:nvSpPr>
          <p:spPr bwMode="auto">
            <a:xfrm>
              <a:off x="6259" y="2172"/>
              <a:ext cx="18" cy="7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0 h 5"/>
                <a:gd name="T4" fmla="*/ 0 w 12"/>
                <a:gd name="T5" fmla="*/ 5 h 5"/>
                <a:gd name="T6" fmla="*/ 0 w 1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4" y="2"/>
                    <a:pt x="8" y="0"/>
                    <a:pt x="12" y="0"/>
                  </a:cubicBezTo>
                  <a:cubicBezTo>
                    <a:pt x="9" y="3"/>
                    <a:pt x="5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D07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7" name="Freeform 307"/>
            <p:cNvSpPr/>
            <p:nvPr/>
          </p:nvSpPr>
          <p:spPr bwMode="auto">
            <a:xfrm>
              <a:off x="7843" y="63"/>
              <a:ext cx="18" cy="8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1 h 5"/>
                <a:gd name="T4" fmla="*/ 0 w 12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3" y="1"/>
                    <a:pt x="7" y="0"/>
                    <a:pt x="12" y="1"/>
                  </a:cubicBezTo>
                  <a:cubicBezTo>
                    <a:pt x="9" y="4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D03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8" name="Freeform 308"/>
            <p:cNvSpPr/>
            <p:nvPr/>
          </p:nvSpPr>
          <p:spPr bwMode="auto">
            <a:xfrm>
              <a:off x="6095" y="2143"/>
              <a:ext cx="18" cy="11"/>
            </a:xfrm>
            <a:custGeom>
              <a:avLst/>
              <a:gdLst>
                <a:gd name="T0" fmla="*/ 0 w 12"/>
                <a:gd name="T1" fmla="*/ 2 h 7"/>
                <a:gd name="T2" fmla="*/ 0 w 12"/>
                <a:gd name="T3" fmla="*/ 0 h 7"/>
                <a:gd name="T4" fmla="*/ 12 w 12"/>
                <a:gd name="T5" fmla="*/ 3 h 7"/>
                <a:gd name="T6" fmla="*/ 11 w 12"/>
                <a:gd name="T7" fmla="*/ 5 h 7"/>
                <a:gd name="T8" fmla="*/ 0 w 12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4" y="0"/>
                    <a:pt x="8" y="1"/>
                    <a:pt x="12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6" y="7"/>
                    <a:pt x="2" y="7"/>
                    <a:pt x="0" y="2"/>
                  </a:cubicBez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9" name="Freeform 309"/>
            <p:cNvSpPr/>
            <p:nvPr/>
          </p:nvSpPr>
          <p:spPr bwMode="auto">
            <a:xfrm>
              <a:off x="6481" y="3992"/>
              <a:ext cx="21" cy="6"/>
            </a:xfrm>
            <a:custGeom>
              <a:avLst/>
              <a:gdLst>
                <a:gd name="T0" fmla="*/ 14 w 14"/>
                <a:gd name="T1" fmla="*/ 3 h 4"/>
                <a:gd name="T2" fmla="*/ 9 w 14"/>
                <a:gd name="T3" fmla="*/ 4 h 4"/>
                <a:gd name="T4" fmla="*/ 0 w 14"/>
                <a:gd name="T5" fmla="*/ 1 h 4"/>
                <a:gd name="T6" fmla="*/ 14 w 1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">
                  <a:moveTo>
                    <a:pt x="14" y="3"/>
                  </a:moveTo>
                  <a:cubicBezTo>
                    <a:pt x="12" y="3"/>
                    <a:pt x="11" y="3"/>
                    <a:pt x="9" y="4"/>
                  </a:cubicBezTo>
                  <a:cubicBezTo>
                    <a:pt x="6" y="3"/>
                    <a:pt x="3" y="4"/>
                    <a:pt x="0" y="1"/>
                  </a:cubicBezTo>
                  <a:cubicBezTo>
                    <a:pt x="5" y="2"/>
                    <a:pt x="9" y="0"/>
                    <a:pt x="14" y="3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0" name="Freeform 310"/>
            <p:cNvSpPr/>
            <p:nvPr/>
          </p:nvSpPr>
          <p:spPr bwMode="auto">
            <a:xfrm>
              <a:off x="6089" y="3208"/>
              <a:ext cx="20" cy="5"/>
            </a:xfrm>
            <a:custGeom>
              <a:avLst/>
              <a:gdLst>
                <a:gd name="T0" fmla="*/ 12 w 13"/>
                <a:gd name="T1" fmla="*/ 2 h 3"/>
                <a:gd name="T2" fmla="*/ 0 w 13"/>
                <a:gd name="T3" fmla="*/ 0 h 3"/>
                <a:gd name="T4" fmla="*/ 13 w 13"/>
                <a:gd name="T5" fmla="*/ 0 h 3"/>
                <a:gd name="T6" fmla="*/ 12 w 1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">
                  <a:moveTo>
                    <a:pt x="12" y="2"/>
                  </a:moveTo>
                  <a:cubicBezTo>
                    <a:pt x="8" y="2"/>
                    <a:pt x="3" y="3"/>
                    <a:pt x="0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EBA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1" name="Freeform 311"/>
            <p:cNvSpPr/>
            <p:nvPr/>
          </p:nvSpPr>
          <p:spPr bwMode="auto">
            <a:xfrm>
              <a:off x="6143" y="3180"/>
              <a:ext cx="14" cy="15"/>
            </a:xfrm>
            <a:custGeom>
              <a:avLst/>
              <a:gdLst>
                <a:gd name="T0" fmla="*/ 0 w 9"/>
                <a:gd name="T1" fmla="*/ 9 h 10"/>
                <a:gd name="T2" fmla="*/ 6 w 9"/>
                <a:gd name="T3" fmla="*/ 0 h 10"/>
                <a:gd name="T4" fmla="*/ 6 w 9"/>
                <a:gd name="T5" fmla="*/ 0 h 10"/>
                <a:gd name="T6" fmla="*/ 1 w 9"/>
                <a:gd name="T7" fmla="*/ 10 h 10"/>
                <a:gd name="T8" fmla="*/ 0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1" y="6"/>
                    <a:pt x="3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5"/>
                    <a:pt x="5" y="8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2" name="Freeform 312"/>
            <p:cNvSpPr/>
            <p:nvPr/>
          </p:nvSpPr>
          <p:spPr bwMode="auto">
            <a:xfrm>
              <a:off x="6622" y="2485"/>
              <a:ext cx="6" cy="14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9 h 9"/>
                <a:gd name="T4" fmla="*/ 0 w 4"/>
                <a:gd name="T5" fmla="*/ 0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2" y="6"/>
                    <a:pt x="0" y="4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3" name="Freeform 313"/>
            <p:cNvSpPr/>
            <p:nvPr/>
          </p:nvSpPr>
          <p:spPr bwMode="auto">
            <a:xfrm>
              <a:off x="5602" y="918"/>
              <a:ext cx="9" cy="15"/>
            </a:xfrm>
            <a:custGeom>
              <a:avLst/>
              <a:gdLst>
                <a:gd name="T0" fmla="*/ 4 w 6"/>
                <a:gd name="T1" fmla="*/ 6 h 10"/>
                <a:gd name="T2" fmla="*/ 1 w 6"/>
                <a:gd name="T3" fmla="*/ 10 h 10"/>
                <a:gd name="T4" fmla="*/ 4 w 6"/>
                <a:gd name="T5" fmla="*/ 0 h 10"/>
                <a:gd name="T6" fmla="*/ 4 w 6"/>
                <a:gd name="T7" fmla="*/ 5 h 10"/>
                <a:gd name="T8" fmla="*/ 4 w 6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4" y="6"/>
                  </a:moveTo>
                  <a:cubicBezTo>
                    <a:pt x="3" y="8"/>
                    <a:pt x="2" y="9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6" y="2"/>
                    <a:pt x="5" y="3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4" name="Freeform 314"/>
            <p:cNvSpPr/>
            <p:nvPr/>
          </p:nvSpPr>
          <p:spPr bwMode="auto">
            <a:xfrm>
              <a:off x="6167" y="3159"/>
              <a:ext cx="11" cy="9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2 h 6"/>
                <a:gd name="T4" fmla="*/ 4 w 7"/>
                <a:gd name="T5" fmla="*/ 4 h 6"/>
                <a:gd name="T6" fmla="*/ 4 w 7"/>
                <a:gd name="T7" fmla="*/ 4 h 6"/>
                <a:gd name="T8" fmla="*/ 0 w 7"/>
                <a:gd name="T9" fmla="*/ 5 h 6"/>
                <a:gd name="T10" fmla="*/ 0 w 7"/>
                <a:gd name="T11" fmla="*/ 4 h 6"/>
                <a:gd name="T12" fmla="*/ 7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5" name="Freeform 315"/>
            <p:cNvSpPr/>
            <p:nvPr/>
          </p:nvSpPr>
          <p:spPr bwMode="auto">
            <a:xfrm>
              <a:off x="7820" y="1077"/>
              <a:ext cx="12" cy="6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8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4" y="4"/>
                    <a:pt x="2" y="3"/>
                    <a:pt x="0" y="0"/>
                  </a:cubicBezTo>
                  <a:cubicBezTo>
                    <a:pt x="3" y="0"/>
                    <a:pt x="5" y="2"/>
                    <a:pt x="8" y="4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6" name="Freeform 316"/>
            <p:cNvSpPr/>
            <p:nvPr/>
          </p:nvSpPr>
          <p:spPr bwMode="auto">
            <a:xfrm>
              <a:off x="6466" y="3991"/>
              <a:ext cx="15" cy="4"/>
            </a:xfrm>
            <a:custGeom>
              <a:avLst/>
              <a:gdLst>
                <a:gd name="T0" fmla="*/ 0 w 10"/>
                <a:gd name="T1" fmla="*/ 1 h 3"/>
                <a:gd name="T2" fmla="*/ 10 w 10"/>
                <a:gd name="T3" fmla="*/ 2 h 3"/>
                <a:gd name="T4" fmla="*/ 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4" y="0"/>
                    <a:pt x="7" y="0"/>
                    <a:pt x="10" y="2"/>
                  </a:cubicBezTo>
                  <a:cubicBezTo>
                    <a:pt x="7" y="3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7" name="Freeform 317"/>
            <p:cNvSpPr/>
            <p:nvPr/>
          </p:nvSpPr>
          <p:spPr bwMode="auto">
            <a:xfrm>
              <a:off x="5999" y="3288"/>
              <a:ext cx="6" cy="12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4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4"/>
                    <a:pt x="3" y="7"/>
                    <a:pt x="0" y="8"/>
                  </a:cubicBezTo>
                  <a:cubicBezTo>
                    <a:pt x="0" y="5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8" name="Freeform 318"/>
            <p:cNvSpPr/>
            <p:nvPr/>
          </p:nvSpPr>
          <p:spPr bwMode="auto">
            <a:xfrm>
              <a:off x="6650" y="1446"/>
              <a:ext cx="5" cy="15"/>
            </a:xfrm>
            <a:custGeom>
              <a:avLst/>
              <a:gdLst>
                <a:gd name="T0" fmla="*/ 2 w 3"/>
                <a:gd name="T1" fmla="*/ 0 h 10"/>
                <a:gd name="T2" fmla="*/ 0 w 3"/>
                <a:gd name="T3" fmla="*/ 10 h 10"/>
                <a:gd name="T4" fmla="*/ 2 w 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2" y="3"/>
                    <a:pt x="3" y="7"/>
                    <a:pt x="0" y="10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9" name="Freeform 319"/>
            <p:cNvSpPr/>
            <p:nvPr/>
          </p:nvSpPr>
          <p:spPr bwMode="auto">
            <a:xfrm>
              <a:off x="6650" y="1468"/>
              <a:ext cx="5" cy="17"/>
            </a:xfrm>
            <a:custGeom>
              <a:avLst/>
              <a:gdLst>
                <a:gd name="T0" fmla="*/ 0 w 3"/>
                <a:gd name="T1" fmla="*/ 0 h 11"/>
                <a:gd name="T2" fmla="*/ 2 w 3"/>
                <a:gd name="T3" fmla="*/ 11 h 11"/>
                <a:gd name="T4" fmla="*/ 0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3"/>
                    <a:pt x="2" y="7"/>
                    <a:pt x="2" y="11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0" name="Freeform 320"/>
            <p:cNvSpPr/>
            <p:nvPr/>
          </p:nvSpPr>
          <p:spPr bwMode="auto">
            <a:xfrm>
              <a:off x="7618" y="3868"/>
              <a:ext cx="15" cy="5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2 h 3"/>
                <a:gd name="T4" fmla="*/ 1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3"/>
                    <a:pt x="3" y="2"/>
                    <a:pt x="0" y="2"/>
                  </a:cubicBezTo>
                  <a:cubicBezTo>
                    <a:pt x="3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1" name="Freeform 321"/>
            <p:cNvSpPr/>
            <p:nvPr/>
          </p:nvSpPr>
          <p:spPr bwMode="auto">
            <a:xfrm>
              <a:off x="7705" y="3798"/>
              <a:ext cx="6" cy="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3 h 4"/>
                <a:gd name="T6" fmla="*/ 1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39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2" name="Freeform 322"/>
            <p:cNvSpPr/>
            <p:nvPr/>
          </p:nvSpPr>
          <p:spPr bwMode="auto">
            <a:xfrm>
              <a:off x="6331" y="3147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0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3"/>
                    <a:pt x="3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3" name="Freeform 323"/>
            <p:cNvSpPr/>
            <p:nvPr/>
          </p:nvSpPr>
          <p:spPr bwMode="auto">
            <a:xfrm>
              <a:off x="5608" y="912"/>
              <a:ext cx="3" cy="13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4 h 9"/>
                <a:gd name="T4" fmla="*/ 2 w 2"/>
                <a:gd name="T5" fmla="*/ 0 h 9"/>
                <a:gd name="T6" fmla="*/ 0 w 2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3"/>
                    <a:pt x="2" y="6"/>
                    <a:pt x="0" y="9"/>
                  </a:cubicBezTo>
                  <a:close/>
                </a:path>
              </a:pathLst>
            </a:custGeom>
            <a:solidFill>
              <a:srgbClr val="FB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4" name="Freeform 324"/>
            <p:cNvSpPr/>
            <p:nvPr/>
          </p:nvSpPr>
          <p:spPr bwMode="auto">
            <a:xfrm>
              <a:off x="6265" y="1042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0 h 8"/>
                <a:gd name="T4" fmla="*/ 2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2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DA8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5" name="Freeform 325"/>
            <p:cNvSpPr/>
            <p:nvPr/>
          </p:nvSpPr>
          <p:spPr bwMode="auto">
            <a:xfrm>
              <a:off x="6938" y="4307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6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2" y="3"/>
                    <a:pt x="2" y="6"/>
                    <a:pt x="2" y="8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6" name="Freeform 326"/>
            <p:cNvSpPr/>
            <p:nvPr/>
          </p:nvSpPr>
          <p:spPr bwMode="auto">
            <a:xfrm>
              <a:off x="7763" y="1063"/>
              <a:ext cx="12" cy="3"/>
            </a:xfrm>
            <a:custGeom>
              <a:avLst/>
              <a:gdLst>
                <a:gd name="T0" fmla="*/ 8 w 8"/>
                <a:gd name="T1" fmla="*/ 1 h 2"/>
                <a:gd name="T2" fmla="*/ 0 w 8"/>
                <a:gd name="T3" fmla="*/ 0 h 2"/>
                <a:gd name="T4" fmla="*/ 8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DB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7" name="Freeform 327"/>
            <p:cNvSpPr/>
            <p:nvPr/>
          </p:nvSpPr>
          <p:spPr bwMode="auto">
            <a:xfrm>
              <a:off x="7118" y="1207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0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8" name="Freeform 328"/>
            <p:cNvSpPr/>
            <p:nvPr/>
          </p:nvSpPr>
          <p:spPr bwMode="auto">
            <a:xfrm>
              <a:off x="7109" y="1219"/>
              <a:ext cx="6" cy="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0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1" y="1"/>
                    <a:pt x="4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9" name="Freeform 329"/>
            <p:cNvSpPr/>
            <p:nvPr/>
          </p:nvSpPr>
          <p:spPr bwMode="auto">
            <a:xfrm>
              <a:off x="5948" y="820"/>
              <a:ext cx="12" cy="5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2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5" y="3"/>
                    <a:pt x="3" y="2"/>
                    <a:pt x="0" y="2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C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0" name="Freeform 330"/>
            <p:cNvSpPr/>
            <p:nvPr/>
          </p:nvSpPr>
          <p:spPr bwMode="auto">
            <a:xfrm>
              <a:off x="6715" y="429"/>
              <a:ext cx="12" cy="3"/>
            </a:xfrm>
            <a:custGeom>
              <a:avLst/>
              <a:gdLst>
                <a:gd name="T0" fmla="*/ 0 w 8"/>
                <a:gd name="T1" fmla="*/ 2 h 2"/>
                <a:gd name="T2" fmla="*/ 3 w 8"/>
                <a:gd name="T3" fmla="*/ 0 h 2"/>
                <a:gd name="T4" fmla="*/ 7 w 8"/>
                <a:gd name="T5" fmla="*/ 0 h 2"/>
                <a:gd name="T6" fmla="*/ 8 w 8"/>
                <a:gd name="T7" fmla="*/ 2 h 2"/>
                <a:gd name="T8" fmla="*/ 7 w 8"/>
                <a:gd name="T9" fmla="*/ 2 h 2"/>
                <a:gd name="T10" fmla="*/ 0 w 8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AF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1" name="Freeform 331"/>
            <p:cNvSpPr/>
            <p:nvPr/>
          </p:nvSpPr>
          <p:spPr bwMode="auto">
            <a:xfrm>
              <a:off x="6949" y="4267"/>
              <a:ext cx="10" cy="7"/>
            </a:xfrm>
            <a:custGeom>
              <a:avLst/>
              <a:gdLst>
                <a:gd name="T0" fmla="*/ 1 w 7"/>
                <a:gd name="T1" fmla="*/ 1 h 5"/>
                <a:gd name="T2" fmla="*/ 7 w 7"/>
                <a:gd name="T3" fmla="*/ 3 h 5"/>
                <a:gd name="T4" fmla="*/ 6 w 7"/>
                <a:gd name="T5" fmla="*/ 5 h 5"/>
                <a:gd name="T6" fmla="*/ 5 w 7"/>
                <a:gd name="T7" fmla="*/ 5 h 5"/>
                <a:gd name="T8" fmla="*/ 3 w 7"/>
                <a:gd name="T9" fmla="*/ 5 h 5"/>
                <a:gd name="T10" fmla="*/ 1 w 7"/>
                <a:gd name="T11" fmla="*/ 2 h 5"/>
                <a:gd name="T12" fmla="*/ 0 w 7"/>
                <a:gd name="T13" fmla="*/ 1 h 5"/>
                <a:gd name="T14" fmla="*/ 1 w 7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3" y="1"/>
                    <a:pt x="6" y="0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E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2" name="Freeform 332"/>
            <p:cNvSpPr/>
            <p:nvPr/>
          </p:nvSpPr>
          <p:spPr bwMode="auto">
            <a:xfrm>
              <a:off x="7094" y="1468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0 h 8"/>
                <a:gd name="T4" fmla="*/ 2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CE6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3" name="Freeform 333"/>
            <p:cNvSpPr/>
            <p:nvPr/>
          </p:nvSpPr>
          <p:spPr bwMode="auto">
            <a:xfrm>
              <a:off x="7091" y="1459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D66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4" name="Freeform 334"/>
            <p:cNvSpPr/>
            <p:nvPr/>
          </p:nvSpPr>
          <p:spPr bwMode="auto">
            <a:xfrm>
              <a:off x="7097" y="1483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37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5" name="Freeform 335"/>
            <p:cNvSpPr/>
            <p:nvPr/>
          </p:nvSpPr>
          <p:spPr bwMode="auto">
            <a:xfrm>
              <a:off x="7258" y="1290"/>
              <a:ext cx="6" cy="9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6 h 6"/>
                <a:gd name="T4" fmla="*/ 2 w 4"/>
                <a:gd name="T5" fmla="*/ 0 h 6"/>
                <a:gd name="T6" fmla="*/ 3 w 4"/>
                <a:gd name="T7" fmla="*/ 1 h 6"/>
                <a:gd name="T8" fmla="*/ 2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cubicBezTo>
                    <a:pt x="2" y="5"/>
                    <a:pt x="1" y="6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3"/>
                    <a:pt x="2" y="4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6" name="Freeform 336"/>
            <p:cNvSpPr/>
            <p:nvPr/>
          </p:nvSpPr>
          <p:spPr bwMode="auto">
            <a:xfrm>
              <a:off x="5933" y="823"/>
              <a:ext cx="9" cy="3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DAA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7" name="Freeform 337"/>
            <p:cNvSpPr/>
            <p:nvPr/>
          </p:nvSpPr>
          <p:spPr bwMode="auto">
            <a:xfrm>
              <a:off x="6277" y="1207"/>
              <a:ext cx="3" cy="8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C0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8" name="Freeform 338"/>
            <p:cNvSpPr/>
            <p:nvPr/>
          </p:nvSpPr>
          <p:spPr bwMode="auto">
            <a:xfrm>
              <a:off x="6610" y="2388"/>
              <a:ext cx="3" cy="9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9" name="Freeform 339"/>
            <p:cNvSpPr/>
            <p:nvPr/>
          </p:nvSpPr>
          <p:spPr bwMode="auto">
            <a:xfrm>
              <a:off x="5588" y="1186"/>
              <a:ext cx="5" cy="9"/>
            </a:xfrm>
            <a:custGeom>
              <a:avLst/>
              <a:gdLst>
                <a:gd name="T0" fmla="*/ 2 w 3"/>
                <a:gd name="T1" fmla="*/ 4 h 6"/>
                <a:gd name="T2" fmla="*/ 1 w 3"/>
                <a:gd name="T3" fmla="*/ 6 h 6"/>
                <a:gd name="T4" fmla="*/ 0 w 3"/>
                <a:gd name="T5" fmla="*/ 0 h 6"/>
                <a:gd name="T6" fmla="*/ 2 w 3"/>
                <a:gd name="T7" fmla="*/ 0 h 6"/>
                <a:gd name="T8" fmla="*/ 2 w 3"/>
                <a:gd name="T9" fmla="*/ 0 h 6"/>
                <a:gd name="T10" fmla="*/ 2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2" y="5"/>
                    <a:pt x="1" y="5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0" name="Freeform 340"/>
            <p:cNvSpPr/>
            <p:nvPr/>
          </p:nvSpPr>
          <p:spPr bwMode="auto">
            <a:xfrm>
              <a:off x="6164" y="3885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4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7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1" name="Freeform 341"/>
            <p:cNvSpPr/>
            <p:nvPr/>
          </p:nvSpPr>
          <p:spPr bwMode="auto">
            <a:xfrm>
              <a:off x="5567" y="1141"/>
              <a:ext cx="6" cy="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0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EF5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2" name="Freeform 342"/>
            <p:cNvSpPr/>
            <p:nvPr/>
          </p:nvSpPr>
          <p:spPr bwMode="auto">
            <a:xfrm>
              <a:off x="7075" y="1639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CB6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3" name="Freeform 343"/>
            <p:cNvSpPr/>
            <p:nvPr/>
          </p:nvSpPr>
          <p:spPr bwMode="auto">
            <a:xfrm>
              <a:off x="7679" y="3861"/>
              <a:ext cx="9" cy="6"/>
            </a:xfrm>
            <a:custGeom>
              <a:avLst/>
              <a:gdLst>
                <a:gd name="T0" fmla="*/ 0 w 6"/>
                <a:gd name="T1" fmla="*/ 3 h 4"/>
                <a:gd name="T2" fmla="*/ 5 w 6"/>
                <a:gd name="T3" fmla="*/ 1 h 4"/>
                <a:gd name="T4" fmla="*/ 6 w 6"/>
                <a:gd name="T5" fmla="*/ 1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4"/>
                    <a:pt x="4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4" name="Freeform 344"/>
            <p:cNvSpPr/>
            <p:nvPr/>
          </p:nvSpPr>
          <p:spPr bwMode="auto">
            <a:xfrm>
              <a:off x="5947" y="3631"/>
              <a:ext cx="4" cy="9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3"/>
                    <a:pt x="3" y="5"/>
                    <a:pt x="0" y="6"/>
                  </a:cubicBezTo>
                  <a:cubicBezTo>
                    <a:pt x="1" y="4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5" name="Freeform 345"/>
            <p:cNvSpPr/>
            <p:nvPr/>
          </p:nvSpPr>
          <p:spPr bwMode="auto">
            <a:xfrm>
              <a:off x="6944" y="426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6" name="Freeform 346"/>
            <p:cNvSpPr/>
            <p:nvPr/>
          </p:nvSpPr>
          <p:spPr bwMode="auto">
            <a:xfrm>
              <a:off x="6253" y="217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47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7" name="Freeform 347"/>
            <p:cNvSpPr/>
            <p:nvPr/>
          </p:nvSpPr>
          <p:spPr bwMode="auto">
            <a:xfrm>
              <a:off x="6112" y="2148"/>
              <a:ext cx="7" cy="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3 w 5"/>
                <a:gd name="T5" fmla="*/ 4 h 4"/>
                <a:gd name="T6" fmla="*/ 0 w 5"/>
                <a:gd name="T7" fmla="*/ 1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3"/>
                    <a:pt x="0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8" name="Freeform 348"/>
            <p:cNvSpPr/>
            <p:nvPr/>
          </p:nvSpPr>
          <p:spPr bwMode="auto">
            <a:xfrm>
              <a:off x="6734" y="43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E7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9" name="Freeform 349"/>
            <p:cNvSpPr/>
            <p:nvPr/>
          </p:nvSpPr>
          <p:spPr bwMode="auto">
            <a:xfrm>
              <a:off x="7550" y="110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0" name="Freeform 350"/>
            <p:cNvSpPr/>
            <p:nvPr/>
          </p:nvSpPr>
          <p:spPr bwMode="auto">
            <a:xfrm>
              <a:off x="6937" y="4274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1" name="Freeform 351"/>
            <p:cNvSpPr/>
            <p:nvPr/>
          </p:nvSpPr>
          <p:spPr bwMode="auto">
            <a:xfrm>
              <a:off x="6488" y="2770"/>
              <a:ext cx="8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2" name="Freeform 352"/>
            <p:cNvSpPr/>
            <p:nvPr/>
          </p:nvSpPr>
          <p:spPr bwMode="auto">
            <a:xfrm>
              <a:off x="7673" y="3865"/>
              <a:ext cx="6" cy="5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3" name="Freeform 353"/>
            <p:cNvSpPr/>
            <p:nvPr/>
          </p:nvSpPr>
          <p:spPr bwMode="auto">
            <a:xfrm>
              <a:off x="7544" y="4168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4" name="Freeform 354"/>
            <p:cNvSpPr/>
            <p:nvPr/>
          </p:nvSpPr>
          <p:spPr bwMode="auto">
            <a:xfrm>
              <a:off x="7552" y="4165"/>
              <a:ext cx="6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5" name="Freeform 355"/>
            <p:cNvSpPr/>
            <p:nvPr/>
          </p:nvSpPr>
          <p:spPr bwMode="auto">
            <a:xfrm>
              <a:off x="7231" y="1507"/>
              <a:ext cx="1" cy="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6" name="Freeform 356"/>
            <p:cNvSpPr/>
            <p:nvPr/>
          </p:nvSpPr>
          <p:spPr bwMode="auto">
            <a:xfrm>
              <a:off x="6602" y="1506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3 w 4"/>
                <a:gd name="T5" fmla="*/ 3 h 4"/>
                <a:gd name="T6" fmla="*/ 0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1" y="4"/>
                    <a:pt x="0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D7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7" name="Freeform 357"/>
            <p:cNvSpPr/>
            <p:nvPr/>
          </p:nvSpPr>
          <p:spPr bwMode="auto">
            <a:xfrm>
              <a:off x="6512" y="1452"/>
              <a:ext cx="8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8" name="Freeform 358"/>
            <p:cNvSpPr/>
            <p:nvPr/>
          </p:nvSpPr>
          <p:spPr bwMode="auto">
            <a:xfrm>
              <a:off x="6506" y="144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9" name="Freeform 359"/>
            <p:cNvSpPr/>
            <p:nvPr/>
          </p:nvSpPr>
          <p:spPr bwMode="auto">
            <a:xfrm>
              <a:off x="6502" y="1446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2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0" name="Freeform 360"/>
            <p:cNvSpPr/>
            <p:nvPr/>
          </p:nvSpPr>
          <p:spPr bwMode="auto">
            <a:xfrm>
              <a:off x="6659" y="1416"/>
              <a:ext cx="3" cy="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1" name="Freeform 361"/>
            <p:cNvSpPr/>
            <p:nvPr/>
          </p:nvSpPr>
          <p:spPr bwMode="auto">
            <a:xfrm>
              <a:off x="6383" y="1374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2" name="Freeform 362"/>
            <p:cNvSpPr/>
            <p:nvPr/>
          </p:nvSpPr>
          <p:spPr bwMode="auto">
            <a:xfrm>
              <a:off x="6368" y="1362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3" name="Freeform 363"/>
            <p:cNvSpPr/>
            <p:nvPr/>
          </p:nvSpPr>
          <p:spPr bwMode="auto">
            <a:xfrm>
              <a:off x="7607" y="5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08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4" name="Freeform 364"/>
            <p:cNvSpPr/>
            <p:nvPr/>
          </p:nvSpPr>
          <p:spPr bwMode="auto">
            <a:xfrm>
              <a:off x="6014" y="82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5" name="Freeform 365"/>
            <p:cNvSpPr/>
            <p:nvPr/>
          </p:nvSpPr>
          <p:spPr bwMode="auto">
            <a:xfrm>
              <a:off x="7832" y="1083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6" name="Freeform 366"/>
            <p:cNvSpPr/>
            <p:nvPr/>
          </p:nvSpPr>
          <p:spPr bwMode="auto">
            <a:xfrm>
              <a:off x="7492" y="222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7" name="Freeform 367"/>
            <p:cNvSpPr/>
            <p:nvPr/>
          </p:nvSpPr>
          <p:spPr bwMode="auto">
            <a:xfrm>
              <a:off x="7508" y="1042"/>
              <a:ext cx="6" cy="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3 h 3"/>
                <a:gd name="T4" fmla="*/ 0 w 4"/>
                <a:gd name="T5" fmla="*/ 2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0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8" name="Freeform 368"/>
            <p:cNvSpPr/>
            <p:nvPr/>
          </p:nvSpPr>
          <p:spPr bwMode="auto">
            <a:xfrm>
              <a:off x="7517" y="1039"/>
              <a:ext cx="6" cy="6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0 h 4"/>
                <a:gd name="T4" fmla="*/ 4 w 4"/>
                <a:gd name="T5" fmla="*/ 1 h 4"/>
                <a:gd name="T6" fmla="*/ 1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3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C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9" name="Freeform 369"/>
            <p:cNvSpPr/>
            <p:nvPr/>
          </p:nvSpPr>
          <p:spPr bwMode="auto">
            <a:xfrm>
              <a:off x="5566" y="103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0" name="Freeform 370"/>
            <p:cNvSpPr/>
            <p:nvPr/>
          </p:nvSpPr>
          <p:spPr bwMode="auto">
            <a:xfrm>
              <a:off x="6262" y="103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DA8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1" name="Freeform 371"/>
            <p:cNvSpPr/>
            <p:nvPr/>
          </p:nvSpPr>
          <p:spPr bwMode="auto">
            <a:xfrm>
              <a:off x="5576" y="102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2" name="Freeform 372"/>
            <p:cNvSpPr/>
            <p:nvPr/>
          </p:nvSpPr>
          <p:spPr bwMode="auto">
            <a:xfrm>
              <a:off x="6338" y="3144"/>
              <a:ext cx="5" cy="4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3" name="Freeform 373"/>
            <p:cNvSpPr/>
            <p:nvPr/>
          </p:nvSpPr>
          <p:spPr bwMode="auto">
            <a:xfrm>
              <a:off x="7840" y="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03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4" name="Freeform 374"/>
            <p:cNvSpPr/>
            <p:nvPr/>
          </p:nvSpPr>
          <p:spPr bwMode="auto">
            <a:xfrm>
              <a:off x="6140" y="3193"/>
              <a:ext cx="5" cy="5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5" name="Freeform 375"/>
            <p:cNvSpPr/>
            <p:nvPr/>
          </p:nvSpPr>
          <p:spPr bwMode="auto">
            <a:xfrm>
              <a:off x="6137" y="3196"/>
              <a:ext cx="6" cy="3"/>
            </a:xfrm>
            <a:custGeom>
              <a:avLst/>
              <a:gdLst>
                <a:gd name="T0" fmla="*/ 3 w 4"/>
                <a:gd name="T1" fmla="*/ 2 h 2"/>
                <a:gd name="T2" fmla="*/ 0 w 4"/>
                <a:gd name="T3" fmla="*/ 2 h 2"/>
                <a:gd name="T4" fmla="*/ 2 w 4"/>
                <a:gd name="T5" fmla="*/ 0 h 2"/>
                <a:gd name="T6" fmla="*/ 3 w 4"/>
                <a:gd name="T7" fmla="*/ 1 h 2"/>
                <a:gd name="T8" fmla="*/ 3 w 4"/>
                <a:gd name="T9" fmla="*/ 2 h 2"/>
                <a:gd name="T10" fmla="*/ 3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6" name="Freeform 376"/>
            <p:cNvSpPr/>
            <p:nvPr/>
          </p:nvSpPr>
          <p:spPr bwMode="auto">
            <a:xfrm>
              <a:off x="6134" y="3199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7" name="Freeform 377"/>
            <p:cNvSpPr/>
            <p:nvPr/>
          </p:nvSpPr>
          <p:spPr bwMode="auto">
            <a:xfrm>
              <a:off x="7573" y="81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8" name="Freeform 378"/>
            <p:cNvSpPr/>
            <p:nvPr/>
          </p:nvSpPr>
          <p:spPr bwMode="auto">
            <a:xfrm>
              <a:off x="7570" y="8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9" name="Freeform 379"/>
            <p:cNvSpPr/>
            <p:nvPr/>
          </p:nvSpPr>
          <p:spPr bwMode="auto">
            <a:xfrm>
              <a:off x="7567" y="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0" name="Freeform 380"/>
            <p:cNvSpPr/>
            <p:nvPr/>
          </p:nvSpPr>
          <p:spPr bwMode="auto">
            <a:xfrm>
              <a:off x="5959" y="3325"/>
              <a:ext cx="4" cy="5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2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1" name="Freeform 381"/>
            <p:cNvSpPr/>
            <p:nvPr/>
          </p:nvSpPr>
          <p:spPr bwMode="auto">
            <a:xfrm>
              <a:off x="5956" y="3328"/>
              <a:ext cx="3" cy="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2" name="Freeform 382"/>
            <p:cNvSpPr/>
            <p:nvPr/>
          </p:nvSpPr>
          <p:spPr bwMode="auto">
            <a:xfrm>
              <a:off x="7564" y="9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3" name="Freeform 383"/>
            <p:cNvSpPr/>
            <p:nvPr/>
          </p:nvSpPr>
          <p:spPr bwMode="auto">
            <a:xfrm>
              <a:off x="7561" y="9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4" name="Freeform 384"/>
            <p:cNvSpPr/>
            <p:nvPr/>
          </p:nvSpPr>
          <p:spPr bwMode="auto">
            <a:xfrm>
              <a:off x="7558" y="102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5" name="Freeform 385"/>
            <p:cNvSpPr/>
            <p:nvPr/>
          </p:nvSpPr>
          <p:spPr bwMode="auto">
            <a:xfrm>
              <a:off x="7552" y="1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6" name="Freeform 386"/>
            <p:cNvSpPr/>
            <p:nvPr/>
          </p:nvSpPr>
          <p:spPr bwMode="auto">
            <a:xfrm>
              <a:off x="7544" y="116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7" name="Freeform 387"/>
            <p:cNvSpPr/>
            <p:nvPr/>
          </p:nvSpPr>
          <p:spPr bwMode="auto">
            <a:xfrm>
              <a:off x="5917" y="35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8" name="Freeform 388"/>
            <p:cNvSpPr/>
            <p:nvPr/>
          </p:nvSpPr>
          <p:spPr bwMode="auto">
            <a:xfrm>
              <a:off x="5918" y="3589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9" name="Freeform 389"/>
            <p:cNvSpPr/>
            <p:nvPr/>
          </p:nvSpPr>
          <p:spPr bwMode="auto">
            <a:xfrm>
              <a:off x="5908" y="23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47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0" name="Freeform 390"/>
            <p:cNvSpPr/>
            <p:nvPr/>
          </p:nvSpPr>
          <p:spPr bwMode="auto">
            <a:xfrm>
              <a:off x="7538" y="1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1" name="Freeform 391"/>
            <p:cNvSpPr/>
            <p:nvPr/>
          </p:nvSpPr>
          <p:spPr bwMode="auto">
            <a:xfrm>
              <a:off x="6115" y="22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2" name="Freeform 392"/>
            <p:cNvSpPr/>
            <p:nvPr/>
          </p:nvSpPr>
          <p:spPr bwMode="auto">
            <a:xfrm>
              <a:off x="7532" y="13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3" name="Freeform 393"/>
            <p:cNvSpPr/>
            <p:nvPr/>
          </p:nvSpPr>
          <p:spPr bwMode="auto">
            <a:xfrm>
              <a:off x="6176" y="220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4" name="Freeform 394"/>
            <p:cNvSpPr/>
            <p:nvPr/>
          </p:nvSpPr>
          <p:spPr bwMode="auto">
            <a:xfrm>
              <a:off x="6118" y="2151"/>
              <a:ext cx="4" cy="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5" name="Freeform 395"/>
            <p:cNvSpPr/>
            <p:nvPr/>
          </p:nvSpPr>
          <p:spPr bwMode="auto">
            <a:xfrm>
              <a:off x="7514" y="146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6" name="Freeform 396"/>
            <p:cNvSpPr/>
            <p:nvPr/>
          </p:nvSpPr>
          <p:spPr bwMode="auto">
            <a:xfrm>
              <a:off x="5855" y="184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7" name="Freeform 397"/>
            <p:cNvSpPr/>
            <p:nvPr/>
          </p:nvSpPr>
          <p:spPr bwMode="auto">
            <a:xfrm>
              <a:off x="6637" y="152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8" name="Freeform 398"/>
            <p:cNvSpPr/>
            <p:nvPr/>
          </p:nvSpPr>
          <p:spPr bwMode="auto">
            <a:xfrm>
              <a:off x="7228" y="1518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9" name="Freeform 399"/>
            <p:cNvSpPr/>
            <p:nvPr/>
          </p:nvSpPr>
          <p:spPr bwMode="auto">
            <a:xfrm>
              <a:off x="7240" y="1483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0" name="Freeform 400"/>
            <p:cNvSpPr/>
            <p:nvPr/>
          </p:nvSpPr>
          <p:spPr bwMode="auto">
            <a:xfrm>
              <a:off x="6650" y="1462"/>
              <a:ext cx="2" cy="5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1" name="Freeform 401"/>
            <p:cNvSpPr/>
            <p:nvPr/>
          </p:nvSpPr>
          <p:spPr bwMode="auto">
            <a:xfrm>
              <a:off x="6521" y="145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2" name="Freeform 402"/>
            <p:cNvSpPr/>
            <p:nvPr/>
          </p:nvSpPr>
          <p:spPr bwMode="auto">
            <a:xfrm>
              <a:off x="6467" y="142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3" name="Freeform 403"/>
            <p:cNvSpPr/>
            <p:nvPr/>
          </p:nvSpPr>
          <p:spPr bwMode="auto">
            <a:xfrm>
              <a:off x="6461" y="14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4" name="Freeform 404"/>
            <p:cNvSpPr/>
            <p:nvPr/>
          </p:nvSpPr>
          <p:spPr bwMode="auto">
            <a:xfrm>
              <a:off x="6455" y="141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5" name="Freeform 405"/>
            <p:cNvSpPr/>
            <p:nvPr/>
          </p:nvSpPr>
          <p:spPr bwMode="auto">
            <a:xfrm>
              <a:off x="6449" y="1416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Group 607"/>
          <p:cNvGrpSpPr/>
          <p:nvPr/>
        </p:nvGrpSpPr>
        <p:grpSpPr bwMode="auto">
          <a:xfrm>
            <a:off x="7380198" y="-114118"/>
            <a:ext cx="3709988" cy="6681788"/>
            <a:chOff x="5587" y="68"/>
            <a:chExt cx="2337" cy="4209"/>
          </a:xfrm>
        </p:grpSpPr>
        <p:sp>
          <p:nvSpPr>
            <p:cNvPr id="3756" name="Freeform 407"/>
            <p:cNvSpPr/>
            <p:nvPr/>
          </p:nvSpPr>
          <p:spPr bwMode="auto">
            <a:xfrm>
              <a:off x="6443" y="141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7" name="Freeform 408"/>
            <p:cNvSpPr/>
            <p:nvPr/>
          </p:nvSpPr>
          <p:spPr bwMode="auto">
            <a:xfrm>
              <a:off x="6424" y="1404"/>
              <a:ext cx="3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8" name="Freeform 409"/>
            <p:cNvSpPr/>
            <p:nvPr/>
          </p:nvSpPr>
          <p:spPr bwMode="auto">
            <a:xfrm>
              <a:off x="6418" y="139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9" name="Freeform 410"/>
            <p:cNvSpPr/>
            <p:nvPr/>
          </p:nvSpPr>
          <p:spPr bwMode="auto">
            <a:xfrm>
              <a:off x="6415" y="1398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0" name="Freeform 411"/>
            <p:cNvSpPr/>
            <p:nvPr/>
          </p:nvSpPr>
          <p:spPr bwMode="auto">
            <a:xfrm>
              <a:off x="6406" y="1392"/>
              <a:ext cx="4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1" name="Freeform 412"/>
            <p:cNvSpPr/>
            <p:nvPr/>
          </p:nvSpPr>
          <p:spPr bwMode="auto">
            <a:xfrm>
              <a:off x="6403" y="138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2" name="Freeform 413"/>
            <p:cNvSpPr/>
            <p:nvPr/>
          </p:nvSpPr>
          <p:spPr bwMode="auto">
            <a:xfrm>
              <a:off x="6398" y="1384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3" name="Freeform 414"/>
            <p:cNvSpPr/>
            <p:nvPr/>
          </p:nvSpPr>
          <p:spPr bwMode="auto">
            <a:xfrm>
              <a:off x="6389" y="137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4" name="Freeform 415"/>
            <p:cNvSpPr/>
            <p:nvPr/>
          </p:nvSpPr>
          <p:spPr bwMode="auto">
            <a:xfrm>
              <a:off x="6380" y="137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5" name="Freeform 416"/>
            <p:cNvSpPr/>
            <p:nvPr/>
          </p:nvSpPr>
          <p:spPr bwMode="auto">
            <a:xfrm>
              <a:off x="6377" y="136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6" name="Freeform 417"/>
            <p:cNvSpPr/>
            <p:nvPr/>
          </p:nvSpPr>
          <p:spPr bwMode="auto">
            <a:xfrm>
              <a:off x="6374" y="1366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7" name="Freeform 418"/>
            <p:cNvSpPr/>
            <p:nvPr/>
          </p:nvSpPr>
          <p:spPr bwMode="auto">
            <a:xfrm>
              <a:off x="6296" y="1305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C99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8" name="Freeform 419"/>
            <p:cNvSpPr/>
            <p:nvPr/>
          </p:nvSpPr>
          <p:spPr bwMode="auto">
            <a:xfrm>
              <a:off x="7115" y="12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9" name="Freeform 420"/>
            <p:cNvSpPr/>
            <p:nvPr/>
          </p:nvSpPr>
          <p:spPr bwMode="auto">
            <a:xfrm>
              <a:off x="7336" y="1192"/>
              <a:ext cx="4" cy="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0" name="Freeform 421"/>
            <p:cNvSpPr/>
            <p:nvPr/>
          </p:nvSpPr>
          <p:spPr bwMode="auto">
            <a:xfrm>
              <a:off x="7339" y="1189"/>
              <a:ext cx="4" cy="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1" name="Freeform 422"/>
            <p:cNvSpPr/>
            <p:nvPr/>
          </p:nvSpPr>
          <p:spPr bwMode="auto">
            <a:xfrm>
              <a:off x="7342" y="1186"/>
              <a:ext cx="3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2" name="Freeform 423"/>
            <p:cNvSpPr/>
            <p:nvPr/>
          </p:nvSpPr>
          <p:spPr bwMode="auto">
            <a:xfrm>
              <a:off x="5587" y="1185"/>
              <a:ext cx="4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3" name="Freeform 424"/>
            <p:cNvSpPr/>
            <p:nvPr/>
          </p:nvSpPr>
          <p:spPr bwMode="auto">
            <a:xfrm>
              <a:off x="7699" y="2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4" name="Freeform 425"/>
            <p:cNvSpPr/>
            <p:nvPr/>
          </p:nvSpPr>
          <p:spPr bwMode="auto">
            <a:xfrm>
              <a:off x="6376" y="1072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5" name="Freeform 426"/>
            <p:cNvSpPr/>
            <p:nvPr/>
          </p:nvSpPr>
          <p:spPr bwMode="auto">
            <a:xfrm>
              <a:off x="7696" y="2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6" name="Freeform 427"/>
            <p:cNvSpPr/>
            <p:nvPr/>
          </p:nvSpPr>
          <p:spPr bwMode="auto">
            <a:xfrm>
              <a:off x="6812" y="477"/>
              <a:ext cx="3" cy="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9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7" name="Freeform 428"/>
            <p:cNvSpPr/>
            <p:nvPr/>
          </p:nvSpPr>
          <p:spPr bwMode="auto">
            <a:xfrm>
              <a:off x="6941" y="4271"/>
              <a:ext cx="5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8" name="Freeform 429"/>
            <p:cNvSpPr/>
            <p:nvPr/>
          </p:nvSpPr>
          <p:spPr bwMode="auto">
            <a:xfrm>
              <a:off x="6629" y="410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9" name="Freeform 430"/>
            <p:cNvSpPr/>
            <p:nvPr/>
          </p:nvSpPr>
          <p:spPr bwMode="auto">
            <a:xfrm>
              <a:off x="6953" y="4273"/>
              <a:ext cx="3" cy="4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2"/>
                    <a:pt x="2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0" name="Freeform 431"/>
            <p:cNvSpPr/>
            <p:nvPr/>
          </p:nvSpPr>
          <p:spPr bwMode="auto">
            <a:xfrm>
              <a:off x="6611" y="39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1" name="Freeform 432"/>
            <p:cNvSpPr/>
            <p:nvPr/>
          </p:nvSpPr>
          <p:spPr bwMode="auto">
            <a:xfrm>
              <a:off x="7708" y="3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7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2" name="Freeform 433"/>
            <p:cNvSpPr/>
            <p:nvPr/>
          </p:nvSpPr>
          <p:spPr bwMode="auto">
            <a:xfrm>
              <a:off x="7654" y="281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3" name="Freeform 434"/>
            <p:cNvSpPr/>
            <p:nvPr/>
          </p:nvSpPr>
          <p:spPr bwMode="auto">
            <a:xfrm>
              <a:off x="6130" y="1222"/>
              <a:ext cx="322" cy="240"/>
            </a:xfrm>
            <a:custGeom>
              <a:avLst/>
              <a:gdLst>
                <a:gd name="T0" fmla="*/ 90 w 215"/>
                <a:gd name="T1" fmla="*/ 24 h 160"/>
                <a:gd name="T2" fmla="*/ 95 w 215"/>
                <a:gd name="T3" fmla="*/ 35 h 160"/>
                <a:gd name="T4" fmla="*/ 87 w 215"/>
                <a:gd name="T5" fmla="*/ 55 h 160"/>
                <a:gd name="T6" fmla="*/ 88 w 215"/>
                <a:gd name="T7" fmla="*/ 69 h 160"/>
                <a:gd name="T8" fmla="*/ 94 w 215"/>
                <a:gd name="T9" fmla="*/ 74 h 160"/>
                <a:gd name="T10" fmla="*/ 110 w 215"/>
                <a:gd name="T11" fmla="*/ 72 h 160"/>
                <a:gd name="T12" fmla="*/ 122 w 215"/>
                <a:gd name="T13" fmla="*/ 73 h 160"/>
                <a:gd name="T14" fmla="*/ 158 w 215"/>
                <a:gd name="T15" fmla="*/ 101 h 160"/>
                <a:gd name="T16" fmla="*/ 166 w 215"/>
                <a:gd name="T17" fmla="*/ 109 h 160"/>
                <a:gd name="T18" fmla="*/ 194 w 215"/>
                <a:gd name="T19" fmla="*/ 128 h 160"/>
                <a:gd name="T20" fmla="*/ 201 w 215"/>
                <a:gd name="T21" fmla="*/ 131 h 160"/>
                <a:gd name="T22" fmla="*/ 212 w 215"/>
                <a:gd name="T23" fmla="*/ 154 h 160"/>
                <a:gd name="T24" fmla="*/ 201 w 215"/>
                <a:gd name="T25" fmla="*/ 156 h 160"/>
                <a:gd name="T26" fmla="*/ 166 w 215"/>
                <a:gd name="T27" fmla="*/ 139 h 160"/>
                <a:gd name="T28" fmla="*/ 165 w 215"/>
                <a:gd name="T29" fmla="*/ 140 h 160"/>
                <a:gd name="T30" fmla="*/ 126 w 215"/>
                <a:gd name="T31" fmla="*/ 117 h 160"/>
                <a:gd name="T32" fmla="*/ 116 w 215"/>
                <a:gd name="T33" fmla="*/ 109 h 160"/>
                <a:gd name="T34" fmla="*/ 93 w 215"/>
                <a:gd name="T35" fmla="*/ 96 h 160"/>
                <a:gd name="T36" fmla="*/ 84 w 215"/>
                <a:gd name="T37" fmla="*/ 92 h 160"/>
                <a:gd name="T38" fmla="*/ 68 w 215"/>
                <a:gd name="T39" fmla="*/ 87 h 160"/>
                <a:gd name="T40" fmla="*/ 14 w 215"/>
                <a:gd name="T41" fmla="*/ 104 h 160"/>
                <a:gd name="T42" fmla="*/ 6 w 215"/>
                <a:gd name="T43" fmla="*/ 103 h 160"/>
                <a:gd name="T44" fmla="*/ 2 w 215"/>
                <a:gd name="T45" fmla="*/ 77 h 160"/>
                <a:gd name="T46" fmla="*/ 17 w 215"/>
                <a:gd name="T47" fmla="*/ 67 h 160"/>
                <a:gd name="T48" fmla="*/ 24 w 215"/>
                <a:gd name="T49" fmla="*/ 65 h 160"/>
                <a:gd name="T50" fmla="*/ 8 w 215"/>
                <a:gd name="T51" fmla="*/ 64 h 160"/>
                <a:gd name="T52" fmla="*/ 6 w 215"/>
                <a:gd name="T53" fmla="*/ 56 h 160"/>
                <a:gd name="T54" fmla="*/ 21 w 215"/>
                <a:gd name="T55" fmla="*/ 51 h 160"/>
                <a:gd name="T56" fmla="*/ 32 w 215"/>
                <a:gd name="T57" fmla="*/ 37 h 160"/>
                <a:gd name="T58" fmla="*/ 31 w 215"/>
                <a:gd name="T59" fmla="*/ 28 h 160"/>
                <a:gd name="T60" fmla="*/ 33 w 215"/>
                <a:gd name="T61" fmla="*/ 24 h 160"/>
                <a:gd name="T62" fmla="*/ 43 w 215"/>
                <a:gd name="T63" fmla="*/ 16 h 160"/>
                <a:gd name="T64" fmla="*/ 49 w 215"/>
                <a:gd name="T65" fmla="*/ 17 h 160"/>
                <a:gd name="T66" fmla="*/ 56 w 215"/>
                <a:gd name="T67" fmla="*/ 22 h 160"/>
                <a:gd name="T68" fmla="*/ 64 w 215"/>
                <a:gd name="T69" fmla="*/ 25 h 160"/>
                <a:gd name="T70" fmla="*/ 69 w 215"/>
                <a:gd name="T71" fmla="*/ 28 h 160"/>
                <a:gd name="T72" fmla="*/ 71 w 215"/>
                <a:gd name="T73" fmla="*/ 22 h 160"/>
                <a:gd name="T74" fmla="*/ 71 w 215"/>
                <a:gd name="T75" fmla="*/ 10 h 160"/>
                <a:gd name="T76" fmla="*/ 86 w 215"/>
                <a:gd name="T77" fmla="*/ 1 h 160"/>
                <a:gd name="T78" fmla="*/ 89 w 215"/>
                <a:gd name="T79" fmla="*/ 20 h 160"/>
                <a:gd name="T80" fmla="*/ 89 w 215"/>
                <a:gd name="T81" fmla="*/ 23 h 160"/>
                <a:gd name="T82" fmla="*/ 90 w 215"/>
                <a:gd name="T83" fmla="*/ 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5" h="160">
                  <a:moveTo>
                    <a:pt x="90" y="24"/>
                  </a:moveTo>
                  <a:cubicBezTo>
                    <a:pt x="95" y="27"/>
                    <a:pt x="95" y="30"/>
                    <a:pt x="95" y="35"/>
                  </a:cubicBezTo>
                  <a:cubicBezTo>
                    <a:pt x="95" y="43"/>
                    <a:pt x="93" y="49"/>
                    <a:pt x="87" y="55"/>
                  </a:cubicBezTo>
                  <a:cubicBezTo>
                    <a:pt x="81" y="62"/>
                    <a:pt x="82" y="63"/>
                    <a:pt x="88" y="69"/>
                  </a:cubicBezTo>
                  <a:cubicBezTo>
                    <a:pt x="90" y="71"/>
                    <a:pt x="92" y="73"/>
                    <a:pt x="94" y="74"/>
                  </a:cubicBezTo>
                  <a:cubicBezTo>
                    <a:pt x="100" y="78"/>
                    <a:pt x="105" y="76"/>
                    <a:pt x="110" y="72"/>
                  </a:cubicBezTo>
                  <a:cubicBezTo>
                    <a:pt x="114" y="68"/>
                    <a:pt x="118" y="69"/>
                    <a:pt x="122" y="73"/>
                  </a:cubicBezTo>
                  <a:cubicBezTo>
                    <a:pt x="134" y="82"/>
                    <a:pt x="145" y="93"/>
                    <a:pt x="158" y="101"/>
                  </a:cubicBezTo>
                  <a:cubicBezTo>
                    <a:pt x="161" y="103"/>
                    <a:pt x="165" y="105"/>
                    <a:pt x="166" y="109"/>
                  </a:cubicBezTo>
                  <a:cubicBezTo>
                    <a:pt x="169" y="125"/>
                    <a:pt x="182" y="125"/>
                    <a:pt x="194" y="128"/>
                  </a:cubicBezTo>
                  <a:cubicBezTo>
                    <a:pt x="196" y="129"/>
                    <a:pt x="199" y="129"/>
                    <a:pt x="201" y="131"/>
                  </a:cubicBezTo>
                  <a:cubicBezTo>
                    <a:pt x="210" y="135"/>
                    <a:pt x="215" y="145"/>
                    <a:pt x="212" y="154"/>
                  </a:cubicBezTo>
                  <a:cubicBezTo>
                    <a:pt x="210" y="159"/>
                    <a:pt x="205" y="160"/>
                    <a:pt x="201" y="156"/>
                  </a:cubicBezTo>
                  <a:cubicBezTo>
                    <a:pt x="191" y="146"/>
                    <a:pt x="179" y="143"/>
                    <a:pt x="166" y="139"/>
                  </a:cubicBezTo>
                  <a:cubicBezTo>
                    <a:pt x="166" y="139"/>
                    <a:pt x="165" y="140"/>
                    <a:pt x="165" y="140"/>
                  </a:cubicBezTo>
                  <a:cubicBezTo>
                    <a:pt x="153" y="130"/>
                    <a:pt x="140" y="123"/>
                    <a:pt x="126" y="117"/>
                  </a:cubicBezTo>
                  <a:cubicBezTo>
                    <a:pt x="123" y="115"/>
                    <a:pt x="119" y="112"/>
                    <a:pt x="116" y="109"/>
                  </a:cubicBezTo>
                  <a:cubicBezTo>
                    <a:pt x="110" y="102"/>
                    <a:pt x="102" y="97"/>
                    <a:pt x="93" y="96"/>
                  </a:cubicBezTo>
                  <a:cubicBezTo>
                    <a:pt x="90" y="95"/>
                    <a:pt x="87" y="94"/>
                    <a:pt x="84" y="92"/>
                  </a:cubicBezTo>
                  <a:cubicBezTo>
                    <a:pt x="79" y="82"/>
                    <a:pt x="79" y="83"/>
                    <a:pt x="68" y="87"/>
                  </a:cubicBezTo>
                  <a:cubicBezTo>
                    <a:pt x="50" y="94"/>
                    <a:pt x="33" y="103"/>
                    <a:pt x="14" y="104"/>
                  </a:cubicBezTo>
                  <a:cubicBezTo>
                    <a:pt x="11" y="105"/>
                    <a:pt x="8" y="105"/>
                    <a:pt x="6" y="103"/>
                  </a:cubicBezTo>
                  <a:cubicBezTo>
                    <a:pt x="0" y="95"/>
                    <a:pt x="1" y="86"/>
                    <a:pt x="2" y="77"/>
                  </a:cubicBezTo>
                  <a:cubicBezTo>
                    <a:pt x="3" y="70"/>
                    <a:pt x="10" y="68"/>
                    <a:pt x="17" y="67"/>
                  </a:cubicBezTo>
                  <a:cubicBezTo>
                    <a:pt x="19" y="67"/>
                    <a:pt x="21" y="67"/>
                    <a:pt x="24" y="65"/>
                  </a:cubicBezTo>
                  <a:cubicBezTo>
                    <a:pt x="18" y="66"/>
                    <a:pt x="13" y="67"/>
                    <a:pt x="8" y="64"/>
                  </a:cubicBezTo>
                  <a:cubicBezTo>
                    <a:pt x="4" y="63"/>
                    <a:pt x="0" y="60"/>
                    <a:pt x="6" y="56"/>
                  </a:cubicBezTo>
                  <a:cubicBezTo>
                    <a:pt x="12" y="57"/>
                    <a:pt x="16" y="52"/>
                    <a:pt x="21" y="51"/>
                  </a:cubicBezTo>
                  <a:cubicBezTo>
                    <a:pt x="29" y="50"/>
                    <a:pt x="31" y="43"/>
                    <a:pt x="32" y="37"/>
                  </a:cubicBezTo>
                  <a:cubicBezTo>
                    <a:pt x="32" y="34"/>
                    <a:pt x="30" y="31"/>
                    <a:pt x="31" y="28"/>
                  </a:cubicBezTo>
                  <a:cubicBezTo>
                    <a:pt x="31" y="26"/>
                    <a:pt x="32" y="24"/>
                    <a:pt x="33" y="24"/>
                  </a:cubicBezTo>
                  <a:cubicBezTo>
                    <a:pt x="39" y="24"/>
                    <a:pt x="41" y="21"/>
                    <a:pt x="43" y="16"/>
                  </a:cubicBezTo>
                  <a:cubicBezTo>
                    <a:pt x="44" y="12"/>
                    <a:pt x="48" y="15"/>
                    <a:pt x="49" y="17"/>
                  </a:cubicBezTo>
                  <a:cubicBezTo>
                    <a:pt x="51" y="20"/>
                    <a:pt x="52" y="23"/>
                    <a:pt x="56" y="22"/>
                  </a:cubicBezTo>
                  <a:cubicBezTo>
                    <a:pt x="59" y="22"/>
                    <a:pt x="61" y="24"/>
                    <a:pt x="64" y="25"/>
                  </a:cubicBezTo>
                  <a:cubicBezTo>
                    <a:pt x="65" y="27"/>
                    <a:pt x="66" y="30"/>
                    <a:pt x="69" y="28"/>
                  </a:cubicBezTo>
                  <a:cubicBezTo>
                    <a:pt x="71" y="27"/>
                    <a:pt x="70" y="24"/>
                    <a:pt x="71" y="22"/>
                  </a:cubicBezTo>
                  <a:cubicBezTo>
                    <a:pt x="71" y="18"/>
                    <a:pt x="70" y="14"/>
                    <a:pt x="71" y="10"/>
                  </a:cubicBezTo>
                  <a:cubicBezTo>
                    <a:pt x="74" y="3"/>
                    <a:pt x="78" y="0"/>
                    <a:pt x="86" y="1"/>
                  </a:cubicBezTo>
                  <a:cubicBezTo>
                    <a:pt x="91" y="6"/>
                    <a:pt x="89" y="13"/>
                    <a:pt x="89" y="20"/>
                  </a:cubicBezTo>
                  <a:cubicBezTo>
                    <a:pt x="89" y="21"/>
                    <a:pt x="89" y="22"/>
                    <a:pt x="89" y="23"/>
                  </a:cubicBezTo>
                  <a:cubicBezTo>
                    <a:pt x="90" y="24"/>
                    <a:pt x="90" y="24"/>
                    <a:pt x="90" y="2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4" name="Freeform 435"/>
            <p:cNvSpPr/>
            <p:nvPr/>
          </p:nvSpPr>
          <p:spPr bwMode="auto">
            <a:xfrm>
              <a:off x="6064" y="1273"/>
              <a:ext cx="196" cy="140"/>
            </a:xfrm>
            <a:custGeom>
              <a:avLst/>
              <a:gdLst>
                <a:gd name="T0" fmla="*/ 52 w 131"/>
                <a:gd name="T1" fmla="*/ 25 h 93"/>
                <a:gd name="T2" fmla="*/ 51 w 131"/>
                <a:gd name="T3" fmla="*/ 26 h 93"/>
                <a:gd name="T4" fmla="*/ 65 w 131"/>
                <a:gd name="T5" fmla="*/ 27 h 93"/>
                <a:gd name="T6" fmla="*/ 70 w 131"/>
                <a:gd name="T7" fmla="*/ 25 h 93"/>
                <a:gd name="T8" fmla="*/ 76 w 131"/>
                <a:gd name="T9" fmla="*/ 28 h 93"/>
                <a:gd name="T10" fmla="*/ 74 w 131"/>
                <a:gd name="T11" fmla="*/ 34 h 93"/>
                <a:gd name="T12" fmla="*/ 61 w 131"/>
                <a:gd name="T13" fmla="*/ 37 h 93"/>
                <a:gd name="T14" fmla="*/ 53 w 131"/>
                <a:gd name="T15" fmla="*/ 39 h 93"/>
                <a:gd name="T16" fmla="*/ 49 w 131"/>
                <a:gd name="T17" fmla="*/ 48 h 93"/>
                <a:gd name="T18" fmla="*/ 50 w 131"/>
                <a:gd name="T19" fmla="*/ 62 h 93"/>
                <a:gd name="T20" fmla="*/ 58 w 131"/>
                <a:gd name="T21" fmla="*/ 67 h 93"/>
                <a:gd name="T22" fmla="*/ 91 w 131"/>
                <a:gd name="T23" fmla="*/ 58 h 93"/>
                <a:gd name="T24" fmla="*/ 118 w 131"/>
                <a:gd name="T25" fmla="*/ 46 h 93"/>
                <a:gd name="T26" fmla="*/ 127 w 131"/>
                <a:gd name="T27" fmla="*/ 46 h 93"/>
                <a:gd name="T28" fmla="*/ 129 w 131"/>
                <a:gd name="T29" fmla="*/ 55 h 93"/>
                <a:gd name="T30" fmla="*/ 128 w 131"/>
                <a:gd name="T31" fmla="*/ 58 h 93"/>
                <a:gd name="T32" fmla="*/ 77 w 131"/>
                <a:gd name="T33" fmla="*/ 85 h 93"/>
                <a:gd name="T34" fmla="*/ 39 w 131"/>
                <a:gd name="T35" fmla="*/ 92 h 93"/>
                <a:gd name="T36" fmla="*/ 32 w 131"/>
                <a:gd name="T37" fmla="*/ 93 h 93"/>
                <a:gd name="T38" fmla="*/ 30 w 131"/>
                <a:gd name="T39" fmla="*/ 92 h 93"/>
                <a:gd name="T40" fmla="*/ 23 w 131"/>
                <a:gd name="T41" fmla="*/ 85 h 93"/>
                <a:gd name="T42" fmla="*/ 6 w 131"/>
                <a:gd name="T43" fmla="*/ 80 h 93"/>
                <a:gd name="T44" fmla="*/ 5 w 131"/>
                <a:gd name="T45" fmla="*/ 66 h 93"/>
                <a:gd name="T46" fmla="*/ 9 w 131"/>
                <a:gd name="T47" fmla="*/ 59 h 93"/>
                <a:gd name="T48" fmla="*/ 13 w 131"/>
                <a:gd name="T49" fmla="*/ 47 h 93"/>
                <a:gd name="T50" fmla="*/ 15 w 131"/>
                <a:gd name="T51" fmla="*/ 38 h 93"/>
                <a:gd name="T52" fmla="*/ 32 w 131"/>
                <a:gd name="T53" fmla="*/ 16 h 93"/>
                <a:gd name="T54" fmla="*/ 32 w 131"/>
                <a:gd name="T55" fmla="*/ 13 h 93"/>
                <a:gd name="T56" fmla="*/ 28 w 131"/>
                <a:gd name="T57" fmla="*/ 5 h 93"/>
                <a:gd name="T58" fmla="*/ 30 w 131"/>
                <a:gd name="T59" fmla="*/ 2 h 93"/>
                <a:gd name="T60" fmla="*/ 32 w 131"/>
                <a:gd name="T61" fmla="*/ 0 h 93"/>
                <a:gd name="T62" fmla="*/ 40 w 131"/>
                <a:gd name="T63" fmla="*/ 3 h 93"/>
                <a:gd name="T64" fmla="*/ 55 w 131"/>
                <a:gd name="T65" fmla="*/ 14 h 93"/>
                <a:gd name="T66" fmla="*/ 52 w 131"/>
                <a:gd name="T67" fmla="*/ 2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1" h="93">
                  <a:moveTo>
                    <a:pt x="52" y="25"/>
                  </a:moveTo>
                  <a:cubicBezTo>
                    <a:pt x="51" y="25"/>
                    <a:pt x="49" y="26"/>
                    <a:pt x="51" y="26"/>
                  </a:cubicBezTo>
                  <a:cubicBezTo>
                    <a:pt x="55" y="28"/>
                    <a:pt x="60" y="29"/>
                    <a:pt x="65" y="27"/>
                  </a:cubicBezTo>
                  <a:cubicBezTo>
                    <a:pt x="67" y="26"/>
                    <a:pt x="68" y="26"/>
                    <a:pt x="70" y="25"/>
                  </a:cubicBezTo>
                  <a:cubicBezTo>
                    <a:pt x="73" y="25"/>
                    <a:pt x="75" y="25"/>
                    <a:pt x="76" y="28"/>
                  </a:cubicBezTo>
                  <a:cubicBezTo>
                    <a:pt x="77" y="30"/>
                    <a:pt x="76" y="32"/>
                    <a:pt x="74" y="34"/>
                  </a:cubicBezTo>
                  <a:cubicBezTo>
                    <a:pt x="70" y="36"/>
                    <a:pt x="66" y="38"/>
                    <a:pt x="61" y="37"/>
                  </a:cubicBezTo>
                  <a:cubicBezTo>
                    <a:pt x="58" y="37"/>
                    <a:pt x="56" y="38"/>
                    <a:pt x="53" y="39"/>
                  </a:cubicBezTo>
                  <a:cubicBezTo>
                    <a:pt x="50" y="41"/>
                    <a:pt x="48" y="43"/>
                    <a:pt x="49" y="48"/>
                  </a:cubicBezTo>
                  <a:cubicBezTo>
                    <a:pt x="50" y="52"/>
                    <a:pt x="50" y="57"/>
                    <a:pt x="50" y="62"/>
                  </a:cubicBezTo>
                  <a:cubicBezTo>
                    <a:pt x="51" y="66"/>
                    <a:pt x="53" y="69"/>
                    <a:pt x="58" y="67"/>
                  </a:cubicBezTo>
                  <a:cubicBezTo>
                    <a:pt x="69" y="65"/>
                    <a:pt x="81" y="63"/>
                    <a:pt x="91" y="58"/>
                  </a:cubicBezTo>
                  <a:cubicBezTo>
                    <a:pt x="100" y="54"/>
                    <a:pt x="110" y="52"/>
                    <a:pt x="118" y="46"/>
                  </a:cubicBezTo>
                  <a:cubicBezTo>
                    <a:pt x="121" y="45"/>
                    <a:pt x="124" y="43"/>
                    <a:pt x="127" y="46"/>
                  </a:cubicBezTo>
                  <a:cubicBezTo>
                    <a:pt x="130" y="48"/>
                    <a:pt x="131" y="52"/>
                    <a:pt x="129" y="55"/>
                  </a:cubicBezTo>
                  <a:cubicBezTo>
                    <a:pt x="129" y="56"/>
                    <a:pt x="129" y="57"/>
                    <a:pt x="128" y="58"/>
                  </a:cubicBezTo>
                  <a:cubicBezTo>
                    <a:pt x="112" y="69"/>
                    <a:pt x="96" y="79"/>
                    <a:pt x="77" y="85"/>
                  </a:cubicBezTo>
                  <a:cubicBezTo>
                    <a:pt x="65" y="89"/>
                    <a:pt x="52" y="92"/>
                    <a:pt x="39" y="92"/>
                  </a:cubicBezTo>
                  <a:cubicBezTo>
                    <a:pt x="37" y="92"/>
                    <a:pt x="35" y="93"/>
                    <a:pt x="32" y="93"/>
                  </a:cubicBezTo>
                  <a:cubicBezTo>
                    <a:pt x="32" y="93"/>
                    <a:pt x="31" y="92"/>
                    <a:pt x="30" y="92"/>
                  </a:cubicBezTo>
                  <a:cubicBezTo>
                    <a:pt x="29" y="88"/>
                    <a:pt x="28" y="85"/>
                    <a:pt x="23" y="85"/>
                  </a:cubicBezTo>
                  <a:cubicBezTo>
                    <a:pt x="17" y="85"/>
                    <a:pt x="11" y="84"/>
                    <a:pt x="6" y="80"/>
                  </a:cubicBezTo>
                  <a:cubicBezTo>
                    <a:pt x="1" y="76"/>
                    <a:pt x="0" y="71"/>
                    <a:pt x="5" y="66"/>
                  </a:cubicBezTo>
                  <a:cubicBezTo>
                    <a:pt x="7" y="64"/>
                    <a:pt x="9" y="62"/>
                    <a:pt x="9" y="59"/>
                  </a:cubicBezTo>
                  <a:cubicBezTo>
                    <a:pt x="9" y="54"/>
                    <a:pt x="11" y="51"/>
                    <a:pt x="13" y="47"/>
                  </a:cubicBezTo>
                  <a:cubicBezTo>
                    <a:pt x="14" y="44"/>
                    <a:pt x="15" y="41"/>
                    <a:pt x="15" y="38"/>
                  </a:cubicBezTo>
                  <a:cubicBezTo>
                    <a:pt x="17" y="28"/>
                    <a:pt x="22" y="20"/>
                    <a:pt x="32" y="16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0"/>
                    <a:pt x="28" y="8"/>
                    <a:pt x="28" y="5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0" y="1"/>
                    <a:pt x="31" y="1"/>
                    <a:pt x="32" y="0"/>
                  </a:cubicBezTo>
                  <a:cubicBezTo>
                    <a:pt x="35" y="0"/>
                    <a:pt x="38" y="1"/>
                    <a:pt x="40" y="3"/>
                  </a:cubicBezTo>
                  <a:cubicBezTo>
                    <a:pt x="43" y="10"/>
                    <a:pt x="49" y="12"/>
                    <a:pt x="55" y="14"/>
                  </a:cubicBezTo>
                  <a:cubicBezTo>
                    <a:pt x="57" y="19"/>
                    <a:pt x="55" y="22"/>
                    <a:pt x="52" y="25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5" name="Freeform 436"/>
            <p:cNvSpPr/>
            <p:nvPr/>
          </p:nvSpPr>
          <p:spPr bwMode="auto">
            <a:xfrm>
              <a:off x="6331" y="1839"/>
              <a:ext cx="193" cy="30"/>
            </a:xfrm>
            <a:custGeom>
              <a:avLst/>
              <a:gdLst>
                <a:gd name="T0" fmla="*/ 119 w 129"/>
                <a:gd name="T1" fmla="*/ 17 h 20"/>
                <a:gd name="T2" fmla="*/ 62 w 129"/>
                <a:gd name="T3" fmla="*/ 16 h 20"/>
                <a:gd name="T4" fmla="*/ 29 w 129"/>
                <a:gd name="T5" fmla="*/ 13 h 20"/>
                <a:gd name="T6" fmla="*/ 10 w 129"/>
                <a:gd name="T7" fmla="*/ 16 h 20"/>
                <a:gd name="T8" fmla="*/ 2 w 129"/>
                <a:gd name="T9" fmla="*/ 13 h 20"/>
                <a:gd name="T10" fmla="*/ 5 w 129"/>
                <a:gd name="T11" fmla="*/ 5 h 20"/>
                <a:gd name="T12" fmla="*/ 11 w 129"/>
                <a:gd name="T13" fmla="*/ 3 h 20"/>
                <a:gd name="T14" fmla="*/ 74 w 129"/>
                <a:gd name="T15" fmla="*/ 4 h 20"/>
                <a:gd name="T16" fmla="*/ 127 w 129"/>
                <a:gd name="T17" fmla="*/ 1 h 20"/>
                <a:gd name="T18" fmla="*/ 119 w 129"/>
                <a:gd name="T1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20">
                  <a:moveTo>
                    <a:pt x="119" y="17"/>
                  </a:moveTo>
                  <a:cubicBezTo>
                    <a:pt x="100" y="20"/>
                    <a:pt x="81" y="18"/>
                    <a:pt x="62" y="16"/>
                  </a:cubicBezTo>
                  <a:cubicBezTo>
                    <a:pt x="51" y="14"/>
                    <a:pt x="40" y="13"/>
                    <a:pt x="29" y="13"/>
                  </a:cubicBezTo>
                  <a:cubicBezTo>
                    <a:pt x="22" y="13"/>
                    <a:pt x="16" y="13"/>
                    <a:pt x="10" y="16"/>
                  </a:cubicBezTo>
                  <a:cubicBezTo>
                    <a:pt x="7" y="17"/>
                    <a:pt x="3" y="17"/>
                    <a:pt x="2" y="13"/>
                  </a:cubicBezTo>
                  <a:cubicBezTo>
                    <a:pt x="0" y="9"/>
                    <a:pt x="2" y="7"/>
                    <a:pt x="5" y="5"/>
                  </a:cubicBezTo>
                  <a:cubicBezTo>
                    <a:pt x="7" y="4"/>
                    <a:pt x="9" y="3"/>
                    <a:pt x="11" y="3"/>
                  </a:cubicBezTo>
                  <a:cubicBezTo>
                    <a:pt x="32" y="0"/>
                    <a:pt x="53" y="2"/>
                    <a:pt x="74" y="4"/>
                  </a:cubicBezTo>
                  <a:cubicBezTo>
                    <a:pt x="92" y="6"/>
                    <a:pt x="110" y="7"/>
                    <a:pt x="127" y="1"/>
                  </a:cubicBezTo>
                  <a:cubicBezTo>
                    <a:pt x="129" y="9"/>
                    <a:pt x="126" y="14"/>
                    <a:pt x="119" y="17"/>
                  </a:cubicBezTo>
                  <a:close/>
                </a:path>
              </a:pathLst>
            </a:custGeom>
            <a:solidFill>
              <a:srgbClr val="7C5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6" name="Freeform 437"/>
            <p:cNvSpPr/>
            <p:nvPr/>
          </p:nvSpPr>
          <p:spPr bwMode="auto">
            <a:xfrm>
              <a:off x="6604" y="1549"/>
              <a:ext cx="87" cy="93"/>
            </a:xfrm>
            <a:custGeom>
              <a:avLst/>
              <a:gdLst>
                <a:gd name="T0" fmla="*/ 10 w 58"/>
                <a:gd name="T1" fmla="*/ 12 h 62"/>
                <a:gd name="T2" fmla="*/ 16 w 58"/>
                <a:gd name="T3" fmla="*/ 8 h 62"/>
                <a:gd name="T4" fmla="*/ 58 w 58"/>
                <a:gd name="T5" fmla="*/ 30 h 62"/>
                <a:gd name="T6" fmla="*/ 50 w 58"/>
                <a:gd name="T7" fmla="*/ 37 h 62"/>
                <a:gd name="T8" fmla="*/ 43 w 58"/>
                <a:gd name="T9" fmla="*/ 31 h 62"/>
                <a:gd name="T10" fmla="*/ 40 w 58"/>
                <a:gd name="T11" fmla="*/ 23 h 62"/>
                <a:gd name="T12" fmla="*/ 43 w 58"/>
                <a:gd name="T13" fmla="*/ 29 h 62"/>
                <a:gd name="T14" fmla="*/ 43 w 58"/>
                <a:gd name="T15" fmla="*/ 38 h 62"/>
                <a:gd name="T16" fmla="*/ 46 w 58"/>
                <a:gd name="T17" fmla="*/ 49 h 62"/>
                <a:gd name="T18" fmla="*/ 35 w 58"/>
                <a:gd name="T19" fmla="*/ 50 h 62"/>
                <a:gd name="T20" fmla="*/ 33 w 58"/>
                <a:gd name="T21" fmla="*/ 62 h 62"/>
                <a:gd name="T22" fmla="*/ 10 w 58"/>
                <a:gd name="T23" fmla="*/ 38 h 62"/>
                <a:gd name="T24" fmla="*/ 0 w 58"/>
                <a:gd name="T25" fmla="*/ 21 h 62"/>
                <a:gd name="T26" fmla="*/ 3 w 58"/>
                <a:gd name="T27" fmla="*/ 21 h 62"/>
                <a:gd name="T28" fmla="*/ 5 w 58"/>
                <a:gd name="T29" fmla="*/ 24 h 62"/>
                <a:gd name="T30" fmla="*/ 7 w 58"/>
                <a:gd name="T31" fmla="*/ 26 h 62"/>
                <a:gd name="T32" fmla="*/ 6 w 58"/>
                <a:gd name="T33" fmla="*/ 25 h 62"/>
                <a:gd name="T34" fmla="*/ 4 w 58"/>
                <a:gd name="T35" fmla="*/ 22 h 62"/>
                <a:gd name="T36" fmla="*/ 10 w 58"/>
                <a:gd name="T37" fmla="*/ 15 h 62"/>
                <a:gd name="T38" fmla="*/ 18 w 58"/>
                <a:gd name="T39" fmla="*/ 20 h 62"/>
                <a:gd name="T40" fmla="*/ 19 w 58"/>
                <a:gd name="T41" fmla="*/ 22 h 62"/>
                <a:gd name="T42" fmla="*/ 19 w 58"/>
                <a:gd name="T43" fmla="*/ 22 h 62"/>
                <a:gd name="T44" fmla="*/ 19 w 58"/>
                <a:gd name="T45" fmla="*/ 22 h 62"/>
                <a:gd name="T46" fmla="*/ 10 w 58"/>
                <a:gd name="T47" fmla="*/ 14 h 62"/>
                <a:gd name="T48" fmla="*/ 10 w 58"/>
                <a:gd name="T4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2">
                  <a:moveTo>
                    <a:pt x="10" y="12"/>
                  </a:moveTo>
                  <a:cubicBezTo>
                    <a:pt x="11" y="9"/>
                    <a:pt x="13" y="8"/>
                    <a:pt x="16" y="8"/>
                  </a:cubicBezTo>
                  <a:cubicBezTo>
                    <a:pt x="35" y="0"/>
                    <a:pt x="57" y="12"/>
                    <a:pt x="58" y="30"/>
                  </a:cubicBezTo>
                  <a:cubicBezTo>
                    <a:pt x="57" y="34"/>
                    <a:pt x="55" y="37"/>
                    <a:pt x="50" y="37"/>
                  </a:cubicBezTo>
                  <a:cubicBezTo>
                    <a:pt x="46" y="36"/>
                    <a:pt x="43" y="36"/>
                    <a:pt x="43" y="31"/>
                  </a:cubicBezTo>
                  <a:cubicBezTo>
                    <a:pt x="43" y="28"/>
                    <a:pt x="43" y="25"/>
                    <a:pt x="40" y="23"/>
                  </a:cubicBezTo>
                  <a:cubicBezTo>
                    <a:pt x="40" y="25"/>
                    <a:pt x="43" y="26"/>
                    <a:pt x="43" y="29"/>
                  </a:cubicBezTo>
                  <a:cubicBezTo>
                    <a:pt x="41" y="32"/>
                    <a:pt x="41" y="35"/>
                    <a:pt x="43" y="38"/>
                  </a:cubicBezTo>
                  <a:cubicBezTo>
                    <a:pt x="45" y="41"/>
                    <a:pt x="47" y="45"/>
                    <a:pt x="46" y="49"/>
                  </a:cubicBezTo>
                  <a:cubicBezTo>
                    <a:pt x="43" y="54"/>
                    <a:pt x="39" y="51"/>
                    <a:pt x="35" y="50"/>
                  </a:cubicBezTo>
                  <a:cubicBezTo>
                    <a:pt x="38" y="54"/>
                    <a:pt x="41" y="58"/>
                    <a:pt x="33" y="62"/>
                  </a:cubicBezTo>
                  <a:cubicBezTo>
                    <a:pt x="27" y="53"/>
                    <a:pt x="18" y="46"/>
                    <a:pt x="10" y="38"/>
                  </a:cubicBezTo>
                  <a:cubicBezTo>
                    <a:pt x="5" y="33"/>
                    <a:pt x="2" y="28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5" y="24"/>
                    <a:pt x="4" y="23"/>
                    <a:pt x="4" y="22"/>
                  </a:cubicBezTo>
                  <a:cubicBezTo>
                    <a:pt x="3" y="17"/>
                    <a:pt x="4" y="14"/>
                    <a:pt x="10" y="15"/>
                  </a:cubicBezTo>
                  <a:cubicBezTo>
                    <a:pt x="14" y="16"/>
                    <a:pt x="16" y="18"/>
                    <a:pt x="18" y="20"/>
                  </a:cubicBezTo>
                  <a:cubicBezTo>
                    <a:pt x="18" y="21"/>
                    <a:pt x="19" y="21"/>
                    <a:pt x="19" y="22"/>
                  </a:cubicBezTo>
                  <a:cubicBezTo>
                    <a:pt x="19" y="22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7" y="18"/>
                    <a:pt x="13" y="16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B6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7" name="Freeform 438"/>
            <p:cNvSpPr/>
            <p:nvPr/>
          </p:nvSpPr>
          <p:spPr bwMode="auto">
            <a:xfrm>
              <a:off x="6611" y="1639"/>
              <a:ext cx="116" cy="66"/>
            </a:xfrm>
            <a:custGeom>
              <a:avLst/>
              <a:gdLst>
                <a:gd name="T0" fmla="*/ 0 w 77"/>
                <a:gd name="T1" fmla="*/ 42 h 44"/>
                <a:gd name="T2" fmla="*/ 9 w 77"/>
                <a:gd name="T3" fmla="*/ 32 h 44"/>
                <a:gd name="T4" fmla="*/ 28 w 77"/>
                <a:gd name="T5" fmla="*/ 7 h 44"/>
                <a:gd name="T6" fmla="*/ 46 w 77"/>
                <a:gd name="T7" fmla="*/ 3 h 44"/>
                <a:gd name="T8" fmla="*/ 44 w 77"/>
                <a:gd name="T9" fmla="*/ 14 h 44"/>
                <a:gd name="T10" fmla="*/ 48 w 77"/>
                <a:gd name="T11" fmla="*/ 20 h 44"/>
                <a:gd name="T12" fmla="*/ 76 w 77"/>
                <a:gd name="T13" fmla="*/ 23 h 44"/>
                <a:gd name="T14" fmla="*/ 77 w 77"/>
                <a:gd name="T15" fmla="*/ 25 h 44"/>
                <a:gd name="T16" fmla="*/ 57 w 77"/>
                <a:gd name="T17" fmla="*/ 38 h 44"/>
                <a:gd name="T18" fmla="*/ 57 w 77"/>
                <a:gd name="T19" fmla="*/ 38 h 44"/>
                <a:gd name="T20" fmla="*/ 5 w 77"/>
                <a:gd name="T21" fmla="*/ 43 h 44"/>
                <a:gd name="T22" fmla="*/ 0 w 77"/>
                <a:gd name="T23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44">
                  <a:moveTo>
                    <a:pt x="0" y="42"/>
                  </a:moveTo>
                  <a:cubicBezTo>
                    <a:pt x="2" y="37"/>
                    <a:pt x="6" y="35"/>
                    <a:pt x="9" y="32"/>
                  </a:cubicBezTo>
                  <a:cubicBezTo>
                    <a:pt x="17" y="24"/>
                    <a:pt x="24" y="17"/>
                    <a:pt x="28" y="7"/>
                  </a:cubicBezTo>
                  <a:cubicBezTo>
                    <a:pt x="33" y="0"/>
                    <a:pt x="39" y="0"/>
                    <a:pt x="46" y="3"/>
                  </a:cubicBezTo>
                  <a:cubicBezTo>
                    <a:pt x="48" y="8"/>
                    <a:pt x="44" y="11"/>
                    <a:pt x="44" y="14"/>
                  </a:cubicBezTo>
                  <a:cubicBezTo>
                    <a:pt x="43" y="18"/>
                    <a:pt x="44" y="23"/>
                    <a:pt x="48" y="20"/>
                  </a:cubicBezTo>
                  <a:cubicBezTo>
                    <a:pt x="58" y="15"/>
                    <a:pt x="67" y="21"/>
                    <a:pt x="76" y="23"/>
                  </a:cubicBezTo>
                  <a:cubicBezTo>
                    <a:pt x="76" y="24"/>
                    <a:pt x="77" y="24"/>
                    <a:pt x="77" y="25"/>
                  </a:cubicBezTo>
                  <a:cubicBezTo>
                    <a:pt x="72" y="33"/>
                    <a:pt x="64" y="33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40" y="40"/>
                    <a:pt x="22" y="37"/>
                    <a:pt x="5" y="43"/>
                  </a:cubicBezTo>
                  <a:cubicBezTo>
                    <a:pt x="3" y="44"/>
                    <a:pt x="1" y="44"/>
                    <a:pt x="0" y="42"/>
                  </a:cubicBezTo>
                  <a:close/>
                </a:path>
              </a:pathLst>
            </a:custGeom>
            <a:solidFill>
              <a:srgbClr val="9E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8" name="Freeform 439"/>
            <p:cNvSpPr/>
            <p:nvPr/>
          </p:nvSpPr>
          <p:spPr bwMode="auto">
            <a:xfrm>
              <a:off x="5764" y="1264"/>
              <a:ext cx="192" cy="153"/>
            </a:xfrm>
            <a:custGeom>
              <a:avLst/>
              <a:gdLst>
                <a:gd name="T0" fmla="*/ 88 w 128"/>
                <a:gd name="T1" fmla="*/ 98 h 102"/>
                <a:gd name="T2" fmla="*/ 86 w 128"/>
                <a:gd name="T3" fmla="*/ 93 h 102"/>
                <a:gd name="T4" fmla="*/ 77 w 128"/>
                <a:gd name="T5" fmla="*/ 87 h 102"/>
                <a:gd name="T6" fmla="*/ 57 w 128"/>
                <a:gd name="T7" fmla="*/ 72 h 102"/>
                <a:gd name="T8" fmla="*/ 51 w 128"/>
                <a:gd name="T9" fmla="*/ 62 h 102"/>
                <a:gd name="T10" fmla="*/ 19 w 128"/>
                <a:gd name="T11" fmla="*/ 33 h 102"/>
                <a:gd name="T12" fmla="*/ 15 w 128"/>
                <a:gd name="T13" fmla="*/ 43 h 102"/>
                <a:gd name="T14" fmla="*/ 4 w 128"/>
                <a:gd name="T15" fmla="*/ 40 h 102"/>
                <a:gd name="T16" fmla="*/ 3 w 128"/>
                <a:gd name="T17" fmla="*/ 37 h 102"/>
                <a:gd name="T18" fmla="*/ 11 w 128"/>
                <a:gd name="T19" fmla="*/ 17 h 102"/>
                <a:gd name="T20" fmla="*/ 16 w 128"/>
                <a:gd name="T21" fmla="*/ 7 h 102"/>
                <a:gd name="T22" fmla="*/ 23 w 128"/>
                <a:gd name="T23" fmla="*/ 0 h 102"/>
                <a:gd name="T24" fmla="*/ 30 w 128"/>
                <a:gd name="T25" fmla="*/ 8 h 102"/>
                <a:gd name="T26" fmla="*/ 30 w 128"/>
                <a:gd name="T27" fmla="*/ 11 h 102"/>
                <a:gd name="T28" fmla="*/ 47 w 128"/>
                <a:gd name="T29" fmla="*/ 47 h 102"/>
                <a:gd name="T30" fmla="*/ 50 w 128"/>
                <a:gd name="T31" fmla="*/ 49 h 102"/>
                <a:gd name="T32" fmla="*/ 74 w 128"/>
                <a:gd name="T33" fmla="*/ 74 h 102"/>
                <a:gd name="T34" fmla="*/ 83 w 128"/>
                <a:gd name="T35" fmla="*/ 82 h 102"/>
                <a:gd name="T36" fmla="*/ 89 w 128"/>
                <a:gd name="T37" fmla="*/ 84 h 102"/>
                <a:gd name="T38" fmla="*/ 92 w 128"/>
                <a:gd name="T39" fmla="*/ 85 h 102"/>
                <a:gd name="T40" fmla="*/ 115 w 128"/>
                <a:gd name="T41" fmla="*/ 88 h 102"/>
                <a:gd name="T42" fmla="*/ 126 w 128"/>
                <a:gd name="T43" fmla="*/ 89 h 102"/>
                <a:gd name="T44" fmla="*/ 128 w 128"/>
                <a:gd name="T45" fmla="*/ 91 h 102"/>
                <a:gd name="T46" fmla="*/ 113 w 128"/>
                <a:gd name="T47" fmla="*/ 102 h 102"/>
                <a:gd name="T48" fmla="*/ 88 w 128"/>
                <a:gd name="T49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2">
                  <a:moveTo>
                    <a:pt x="88" y="98"/>
                  </a:moveTo>
                  <a:cubicBezTo>
                    <a:pt x="89" y="96"/>
                    <a:pt x="89" y="93"/>
                    <a:pt x="86" y="93"/>
                  </a:cubicBezTo>
                  <a:cubicBezTo>
                    <a:pt x="83" y="92"/>
                    <a:pt x="79" y="89"/>
                    <a:pt x="77" y="87"/>
                  </a:cubicBezTo>
                  <a:cubicBezTo>
                    <a:pt x="68" y="85"/>
                    <a:pt x="61" y="81"/>
                    <a:pt x="57" y="72"/>
                  </a:cubicBezTo>
                  <a:cubicBezTo>
                    <a:pt x="56" y="68"/>
                    <a:pt x="54" y="65"/>
                    <a:pt x="51" y="62"/>
                  </a:cubicBezTo>
                  <a:cubicBezTo>
                    <a:pt x="39" y="54"/>
                    <a:pt x="25" y="47"/>
                    <a:pt x="19" y="33"/>
                  </a:cubicBezTo>
                  <a:cubicBezTo>
                    <a:pt x="14" y="36"/>
                    <a:pt x="18" y="41"/>
                    <a:pt x="15" y="43"/>
                  </a:cubicBezTo>
                  <a:cubicBezTo>
                    <a:pt x="10" y="45"/>
                    <a:pt x="7" y="43"/>
                    <a:pt x="4" y="40"/>
                  </a:cubicBezTo>
                  <a:cubicBezTo>
                    <a:pt x="4" y="39"/>
                    <a:pt x="3" y="38"/>
                    <a:pt x="3" y="37"/>
                  </a:cubicBezTo>
                  <a:cubicBezTo>
                    <a:pt x="0" y="29"/>
                    <a:pt x="3" y="21"/>
                    <a:pt x="11" y="17"/>
                  </a:cubicBezTo>
                  <a:cubicBezTo>
                    <a:pt x="14" y="14"/>
                    <a:pt x="16" y="12"/>
                    <a:pt x="16" y="7"/>
                  </a:cubicBezTo>
                  <a:cubicBezTo>
                    <a:pt x="16" y="3"/>
                    <a:pt x="18" y="0"/>
                    <a:pt x="23" y="0"/>
                  </a:cubicBezTo>
                  <a:cubicBezTo>
                    <a:pt x="27" y="0"/>
                    <a:pt x="29" y="4"/>
                    <a:pt x="30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4" y="28"/>
                    <a:pt x="34" y="38"/>
                    <a:pt x="47" y="47"/>
                  </a:cubicBezTo>
                  <a:cubicBezTo>
                    <a:pt x="48" y="48"/>
                    <a:pt x="49" y="48"/>
                    <a:pt x="50" y="49"/>
                  </a:cubicBezTo>
                  <a:cubicBezTo>
                    <a:pt x="60" y="56"/>
                    <a:pt x="68" y="64"/>
                    <a:pt x="74" y="74"/>
                  </a:cubicBezTo>
                  <a:cubicBezTo>
                    <a:pt x="76" y="77"/>
                    <a:pt x="79" y="81"/>
                    <a:pt x="83" y="82"/>
                  </a:cubicBezTo>
                  <a:cubicBezTo>
                    <a:pt x="85" y="83"/>
                    <a:pt x="87" y="84"/>
                    <a:pt x="89" y="84"/>
                  </a:cubicBezTo>
                  <a:cubicBezTo>
                    <a:pt x="90" y="84"/>
                    <a:pt x="91" y="85"/>
                    <a:pt x="92" y="85"/>
                  </a:cubicBezTo>
                  <a:cubicBezTo>
                    <a:pt x="99" y="88"/>
                    <a:pt x="107" y="87"/>
                    <a:pt x="115" y="88"/>
                  </a:cubicBezTo>
                  <a:cubicBezTo>
                    <a:pt x="119" y="88"/>
                    <a:pt x="123" y="87"/>
                    <a:pt x="126" y="89"/>
                  </a:cubicBezTo>
                  <a:cubicBezTo>
                    <a:pt x="127" y="89"/>
                    <a:pt x="127" y="90"/>
                    <a:pt x="128" y="91"/>
                  </a:cubicBezTo>
                  <a:cubicBezTo>
                    <a:pt x="125" y="98"/>
                    <a:pt x="116" y="96"/>
                    <a:pt x="113" y="102"/>
                  </a:cubicBezTo>
                  <a:cubicBezTo>
                    <a:pt x="105" y="99"/>
                    <a:pt x="97" y="97"/>
                    <a:pt x="88" y="98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9" name="Freeform 440"/>
            <p:cNvSpPr/>
            <p:nvPr/>
          </p:nvSpPr>
          <p:spPr bwMode="auto">
            <a:xfrm>
              <a:off x="6131" y="1881"/>
              <a:ext cx="141" cy="66"/>
            </a:xfrm>
            <a:custGeom>
              <a:avLst/>
              <a:gdLst>
                <a:gd name="T0" fmla="*/ 60 w 94"/>
                <a:gd name="T1" fmla="*/ 33 h 44"/>
                <a:gd name="T2" fmla="*/ 44 w 94"/>
                <a:gd name="T3" fmla="*/ 40 h 44"/>
                <a:gd name="T4" fmla="*/ 28 w 94"/>
                <a:gd name="T5" fmla="*/ 40 h 44"/>
                <a:gd name="T6" fmla="*/ 7 w 94"/>
                <a:gd name="T7" fmla="*/ 33 h 44"/>
                <a:gd name="T8" fmla="*/ 4 w 94"/>
                <a:gd name="T9" fmla="*/ 29 h 44"/>
                <a:gd name="T10" fmla="*/ 10 w 94"/>
                <a:gd name="T11" fmla="*/ 9 h 44"/>
                <a:gd name="T12" fmla="*/ 14 w 94"/>
                <a:gd name="T13" fmla="*/ 17 h 44"/>
                <a:gd name="T14" fmla="*/ 25 w 94"/>
                <a:gd name="T15" fmla="*/ 27 h 44"/>
                <a:gd name="T16" fmla="*/ 41 w 94"/>
                <a:gd name="T17" fmla="*/ 23 h 44"/>
                <a:gd name="T18" fmla="*/ 53 w 94"/>
                <a:gd name="T19" fmla="*/ 20 h 44"/>
                <a:gd name="T20" fmla="*/ 55 w 94"/>
                <a:gd name="T21" fmla="*/ 19 h 44"/>
                <a:gd name="T22" fmla="*/ 57 w 94"/>
                <a:gd name="T23" fmla="*/ 18 h 44"/>
                <a:gd name="T24" fmla="*/ 59 w 94"/>
                <a:gd name="T25" fmla="*/ 16 h 44"/>
                <a:gd name="T26" fmla="*/ 79 w 94"/>
                <a:gd name="T27" fmla="*/ 4 h 44"/>
                <a:gd name="T28" fmla="*/ 80 w 94"/>
                <a:gd name="T29" fmla="*/ 11 h 44"/>
                <a:gd name="T30" fmla="*/ 87 w 94"/>
                <a:gd name="T31" fmla="*/ 18 h 44"/>
                <a:gd name="T32" fmla="*/ 93 w 94"/>
                <a:gd name="T33" fmla="*/ 25 h 44"/>
                <a:gd name="T34" fmla="*/ 91 w 94"/>
                <a:gd name="T35" fmla="*/ 29 h 44"/>
                <a:gd name="T36" fmla="*/ 82 w 94"/>
                <a:gd name="T37" fmla="*/ 27 h 44"/>
                <a:gd name="T38" fmla="*/ 61 w 94"/>
                <a:gd name="T39" fmla="*/ 28 h 44"/>
                <a:gd name="T40" fmla="*/ 60 w 94"/>
                <a:gd name="T41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44">
                  <a:moveTo>
                    <a:pt x="60" y="33"/>
                  </a:moveTo>
                  <a:cubicBezTo>
                    <a:pt x="54" y="34"/>
                    <a:pt x="49" y="36"/>
                    <a:pt x="44" y="40"/>
                  </a:cubicBezTo>
                  <a:cubicBezTo>
                    <a:pt x="40" y="44"/>
                    <a:pt x="33" y="43"/>
                    <a:pt x="28" y="40"/>
                  </a:cubicBezTo>
                  <a:cubicBezTo>
                    <a:pt x="21" y="37"/>
                    <a:pt x="14" y="34"/>
                    <a:pt x="7" y="33"/>
                  </a:cubicBezTo>
                  <a:cubicBezTo>
                    <a:pt x="5" y="32"/>
                    <a:pt x="4" y="30"/>
                    <a:pt x="4" y="29"/>
                  </a:cubicBezTo>
                  <a:cubicBezTo>
                    <a:pt x="4" y="21"/>
                    <a:pt x="0" y="13"/>
                    <a:pt x="10" y="9"/>
                  </a:cubicBezTo>
                  <a:cubicBezTo>
                    <a:pt x="16" y="10"/>
                    <a:pt x="14" y="14"/>
                    <a:pt x="14" y="17"/>
                  </a:cubicBezTo>
                  <a:cubicBezTo>
                    <a:pt x="14" y="24"/>
                    <a:pt x="18" y="28"/>
                    <a:pt x="25" y="27"/>
                  </a:cubicBezTo>
                  <a:cubicBezTo>
                    <a:pt x="31" y="27"/>
                    <a:pt x="36" y="26"/>
                    <a:pt x="41" y="23"/>
                  </a:cubicBezTo>
                  <a:cubicBezTo>
                    <a:pt x="45" y="20"/>
                    <a:pt x="49" y="21"/>
                    <a:pt x="53" y="20"/>
                  </a:cubicBezTo>
                  <a:cubicBezTo>
                    <a:pt x="54" y="20"/>
                    <a:pt x="55" y="20"/>
                    <a:pt x="55" y="19"/>
                  </a:cubicBezTo>
                  <a:cubicBezTo>
                    <a:pt x="56" y="19"/>
                    <a:pt x="57" y="19"/>
                    <a:pt x="57" y="18"/>
                  </a:cubicBezTo>
                  <a:cubicBezTo>
                    <a:pt x="58" y="18"/>
                    <a:pt x="59" y="17"/>
                    <a:pt x="59" y="16"/>
                  </a:cubicBezTo>
                  <a:cubicBezTo>
                    <a:pt x="60" y="3"/>
                    <a:pt x="64" y="0"/>
                    <a:pt x="79" y="4"/>
                  </a:cubicBezTo>
                  <a:cubicBezTo>
                    <a:pt x="79" y="6"/>
                    <a:pt x="78" y="9"/>
                    <a:pt x="80" y="11"/>
                  </a:cubicBezTo>
                  <a:cubicBezTo>
                    <a:pt x="80" y="16"/>
                    <a:pt x="84" y="15"/>
                    <a:pt x="87" y="18"/>
                  </a:cubicBezTo>
                  <a:cubicBezTo>
                    <a:pt x="89" y="20"/>
                    <a:pt x="94" y="20"/>
                    <a:pt x="93" y="25"/>
                  </a:cubicBezTo>
                  <a:cubicBezTo>
                    <a:pt x="93" y="27"/>
                    <a:pt x="93" y="28"/>
                    <a:pt x="91" y="29"/>
                  </a:cubicBezTo>
                  <a:cubicBezTo>
                    <a:pt x="88" y="29"/>
                    <a:pt x="85" y="29"/>
                    <a:pt x="82" y="27"/>
                  </a:cubicBezTo>
                  <a:cubicBezTo>
                    <a:pt x="75" y="22"/>
                    <a:pt x="68" y="25"/>
                    <a:pt x="61" y="28"/>
                  </a:cubicBezTo>
                  <a:cubicBezTo>
                    <a:pt x="59" y="29"/>
                    <a:pt x="60" y="31"/>
                    <a:pt x="60" y="33"/>
                  </a:cubicBezTo>
                  <a:close/>
                </a:path>
              </a:pathLst>
            </a:custGeom>
            <a:solidFill>
              <a:srgbClr val="AC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0" name="Freeform 441"/>
            <p:cNvSpPr/>
            <p:nvPr/>
          </p:nvSpPr>
          <p:spPr bwMode="auto">
            <a:xfrm>
              <a:off x="6502" y="1776"/>
              <a:ext cx="55" cy="223"/>
            </a:xfrm>
            <a:custGeom>
              <a:avLst/>
              <a:gdLst>
                <a:gd name="T0" fmla="*/ 5 w 37"/>
                <a:gd name="T1" fmla="*/ 59 h 149"/>
                <a:gd name="T2" fmla="*/ 13 w 37"/>
                <a:gd name="T3" fmla="*/ 43 h 149"/>
                <a:gd name="T4" fmla="*/ 31 w 37"/>
                <a:gd name="T5" fmla="*/ 14 h 149"/>
                <a:gd name="T6" fmla="*/ 32 w 37"/>
                <a:gd name="T7" fmla="*/ 1 h 149"/>
                <a:gd name="T8" fmla="*/ 35 w 37"/>
                <a:gd name="T9" fmla="*/ 1 h 149"/>
                <a:gd name="T10" fmla="*/ 37 w 37"/>
                <a:gd name="T11" fmla="*/ 7 h 149"/>
                <a:gd name="T12" fmla="*/ 37 w 37"/>
                <a:gd name="T13" fmla="*/ 13 h 149"/>
                <a:gd name="T14" fmla="*/ 37 w 37"/>
                <a:gd name="T15" fmla="*/ 22 h 149"/>
                <a:gd name="T16" fmla="*/ 18 w 37"/>
                <a:gd name="T17" fmla="*/ 52 h 149"/>
                <a:gd name="T18" fmla="*/ 16 w 37"/>
                <a:gd name="T19" fmla="*/ 60 h 149"/>
                <a:gd name="T20" fmla="*/ 14 w 37"/>
                <a:gd name="T21" fmla="*/ 100 h 149"/>
                <a:gd name="T22" fmla="*/ 16 w 37"/>
                <a:gd name="T23" fmla="*/ 106 h 149"/>
                <a:gd name="T24" fmla="*/ 34 w 37"/>
                <a:gd name="T25" fmla="*/ 145 h 149"/>
                <a:gd name="T26" fmla="*/ 34 w 37"/>
                <a:gd name="T27" fmla="*/ 149 h 149"/>
                <a:gd name="T28" fmla="*/ 19 w 37"/>
                <a:gd name="T29" fmla="*/ 141 h 149"/>
                <a:gd name="T30" fmla="*/ 9 w 37"/>
                <a:gd name="T31" fmla="*/ 114 h 149"/>
                <a:gd name="T32" fmla="*/ 6 w 37"/>
                <a:gd name="T33" fmla="*/ 112 h 149"/>
                <a:gd name="T34" fmla="*/ 2 w 37"/>
                <a:gd name="T35" fmla="*/ 73 h 149"/>
                <a:gd name="T36" fmla="*/ 5 w 37"/>
                <a:gd name="T37" fmla="*/ 5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49">
                  <a:moveTo>
                    <a:pt x="5" y="59"/>
                  </a:moveTo>
                  <a:cubicBezTo>
                    <a:pt x="8" y="54"/>
                    <a:pt x="11" y="49"/>
                    <a:pt x="13" y="43"/>
                  </a:cubicBezTo>
                  <a:cubicBezTo>
                    <a:pt x="22" y="35"/>
                    <a:pt x="26" y="24"/>
                    <a:pt x="31" y="14"/>
                  </a:cubicBezTo>
                  <a:cubicBezTo>
                    <a:pt x="33" y="10"/>
                    <a:pt x="30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7" y="2"/>
                    <a:pt x="37" y="4"/>
                    <a:pt x="37" y="7"/>
                  </a:cubicBezTo>
                  <a:cubicBezTo>
                    <a:pt x="37" y="9"/>
                    <a:pt x="37" y="11"/>
                    <a:pt x="37" y="13"/>
                  </a:cubicBezTo>
                  <a:cubicBezTo>
                    <a:pt x="37" y="16"/>
                    <a:pt x="37" y="19"/>
                    <a:pt x="37" y="22"/>
                  </a:cubicBezTo>
                  <a:cubicBezTo>
                    <a:pt x="32" y="32"/>
                    <a:pt x="23" y="41"/>
                    <a:pt x="18" y="52"/>
                  </a:cubicBezTo>
                  <a:cubicBezTo>
                    <a:pt x="17" y="55"/>
                    <a:pt x="16" y="57"/>
                    <a:pt x="16" y="60"/>
                  </a:cubicBezTo>
                  <a:cubicBezTo>
                    <a:pt x="12" y="73"/>
                    <a:pt x="10" y="86"/>
                    <a:pt x="14" y="100"/>
                  </a:cubicBezTo>
                  <a:cubicBezTo>
                    <a:pt x="14" y="102"/>
                    <a:pt x="15" y="105"/>
                    <a:pt x="16" y="106"/>
                  </a:cubicBezTo>
                  <a:cubicBezTo>
                    <a:pt x="29" y="116"/>
                    <a:pt x="27" y="133"/>
                    <a:pt x="34" y="145"/>
                  </a:cubicBezTo>
                  <a:cubicBezTo>
                    <a:pt x="35" y="146"/>
                    <a:pt x="35" y="147"/>
                    <a:pt x="34" y="149"/>
                  </a:cubicBezTo>
                  <a:cubicBezTo>
                    <a:pt x="28" y="149"/>
                    <a:pt x="21" y="149"/>
                    <a:pt x="19" y="141"/>
                  </a:cubicBezTo>
                  <a:cubicBezTo>
                    <a:pt x="14" y="133"/>
                    <a:pt x="16" y="122"/>
                    <a:pt x="9" y="114"/>
                  </a:cubicBezTo>
                  <a:cubicBezTo>
                    <a:pt x="8" y="114"/>
                    <a:pt x="7" y="113"/>
                    <a:pt x="6" y="112"/>
                  </a:cubicBezTo>
                  <a:cubicBezTo>
                    <a:pt x="1" y="100"/>
                    <a:pt x="0" y="87"/>
                    <a:pt x="2" y="73"/>
                  </a:cubicBezTo>
                  <a:cubicBezTo>
                    <a:pt x="3" y="69"/>
                    <a:pt x="6" y="64"/>
                    <a:pt x="5" y="59"/>
                  </a:cubicBezTo>
                  <a:close/>
                </a:path>
              </a:pathLst>
            </a:custGeom>
            <a:solidFill>
              <a:srgbClr val="C4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1" name="Freeform 442"/>
            <p:cNvSpPr/>
            <p:nvPr/>
          </p:nvSpPr>
          <p:spPr bwMode="auto">
            <a:xfrm>
              <a:off x="5932" y="1401"/>
              <a:ext cx="180" cy="40"/>
            </a:xfrm>
            <a:custGeom>
              <a:avLst/>
              <a:gdLst>
                <a:gd name="T0" fmla="*/ 1 w 120"/>
                <a:gd name="T1" fmla="*/ 11 h 27"/>
                <a:gd name="T2" fmla="*/ 9 w 120"/>
                <a:gd name="T3" fmla="*/ 1 h 27"/>
                <a:gd name="T4" fmla="*/ 14 w 120"/>
                <a:gd name="T5" fmla="*/ 1 h 27"/>
                <a:gd name="T6" fmla="*/ 20 w 120"/>
                <a:gd name="T7" fmla="*/ 4 h 27"/>
                <a:gd name="T8" fmla="*/ 23 w 120"/>
                <a:gd name="T9" fmla="*/ 6 h 27"/>
                <a:gd name="T10" fmla="*/ 26 w 120"/>
                <a:gd name="T11" fmla="*/ 8 h 27"/>
                <a:gd name="T12" fmla="*/ 82 w 120"/>
                <a:gd name="T13" fmla="*/ 7 h 27"/>
                <a:gd name="T14" fmla="*/ 120 w 120"/>
                <a:gd name="T15" fmla="*/ 7 h 27"/>
                <a:gd name="T16" fmla="*/ 120 w 120"/>
                <a:gd name="T17" fmla="*/ 8 h 27"/>
                <a:gd name="T18" fmla="*/ 117 w 120"/>
                <a:gd name="T19" fmla="*/ 9 h 27"/>
                <a:gd name="T20" fmla="*/ 115 w 120"/>
                <a:gd name="T21" fmla="*/ 10 h 27"/>
                <a:gd name="T22" fmla="*/ 85 w 120"/>
                <a:gd name="T23" fmla="*/ 19 h 27"/>
                <a:gd name="T24" fmla="*/ 75 w 120"/>
                <a:gd name="T25" fmla="*/ 21 h 27"/>
                <a:gd name="T26" fmla="*/ 43 w 120"/>
                <a:gd name="T27" fmla="*/ 24 h 27"/>
                <a:gd name="T28" fmla="*/ 30 w 120"/>
                <a:gd name="T29" fmla="*/ 20 h 27"/>
                <a:gd name="T30" fmla="*/ 27 w 120"/>
                <a:gd name="T31" fmla="*/ 19 h 27"/>
                <a:gd name="T32" fmla="*/ 26 w 120"/>
                <a:gd name="T33" fmla="*/ 19 h 27"/>
                <a:gd name="T34" fmla="*/ 24 w 120"/>
                <a:gd name="T35" fmla="*/ 18 h 27"/>
                <a:gd name="T36" fmla="*/ 24 w 120"/>
                <a:gd name="T37" fmla="*/ 18 h 27"/>
                <a:gd name="T38" fmla="*/ 23 w 120"/>
                <a:gd name="T39" fmla="*/ 18 h 27"/>
                <a:gd name="T40" fmla="*/ 19 w 120"/>
                <a:gd name="T41" fmla="*/ 17 h 27"/>
                <a:gd name="T42" fmla="*/ 17 w 120"/>
                <a:gd name="T43" fmla="*/ 16 h 27"/>
                <a:gd name="T44" fmla="*/ 15 w 120"/>
                <a:gd name="T45" fmla="*/ 15 h 27"/>
                <a:gd name="T46" fmla="*/ 15 w 120"/>
                <a:gd name="T47" fmla="*/ 15 h 27"/>
                <a:gd name="T48" fmla="*/ 3 w 120"/>
                <a:gd name="T49" fmla="*/ 12 h 27"/>
                <a:gd name="T50" fmla="*/ 1 w 120"/>
                <a:gd name="T5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27">
                  <a:moveTo>
                    <a:pt x="1" y="11"/>
                  </a:moveTo>
                  <a:cubicBezTo>
                    <a:pt x="0" y="2"/>
                    <a:pt x="0" y="2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7" y="1"/>
                    <a:pt x="18" y="3"/>
                    <a:pt x="20" y="4"/>
                  </a:cubicBezTo>
                  <a:cubicBezTo>
                    <a:pt x="21" y="4"/>
                    <a:pt x="22" y="5"/>
                    <a:pt x="23" y="6"/>
                  </a:cubicBezTo>
                  <a:cubicBezTo>
                    <a:pt x="24" y="7"/>
                    <a:pt x="25" y="8"/>
                    <a:pt x="26" y="8"/>
                  </a:cubicBezTo>
                  <a:cubicBezTo>
                    <a:pt x="45" y="18"/>
                    <a:pt x="64" y="14"/>
                    <a:pt x="82" y="7"/>
                  </a:cubicBezTo>
                  <a:cubicBezTo>
                    <a:pt x="95" y="2"/>
                    <a:pt x="108" y="0"/>
                    <a:pt x="120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9"/>
                    <a:pt x="118" y="9"/>
                    <a:pt x="117" y="9"/>
                  </a:cubicBezTo>
                  <a:cubicBezTo>
                    <a:pt x="116" y="9"/>
                    <a:pt x="116" y="10"/>
                    <a:pt x="115" y="10"/>
                  </a:cubicBezTo>
                  <a:cubicBezTo>
                    <a:pt x="105" y="15"/>
                    <a:pt x="95" y="16"/>
                    <a:pt x="85" y="19"/>
                  </a:cubicBezTo>
                  <a:cubicBezTo>
                    <a:pt x="82" y="20"/>
                    <a:pt x="78" y="20"/>
                    <a:pt x="75" y="21"/>
                  </a:cubicBezTo>
                  <a:cubicBezTo>
                    <a:pt x="65" y="27"/>
                    <a:pt x="54" y="27"/>
                    <a:pt x="43" y="24"/>
                  </a:cubicBezTo>
                  <a:cubicBezTo>
                    <a:pt x="39" y="23"/>
                    <a:pt x="34" y="21"/>
                    <a:pt x="30" y="20"/>
                  </a:cubicBezTo>
                  <a:cubicBezTo>
                    <a:pt x="29" y="20"/>
                    <a:pt x="28" y="20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19"/>
                    <a:pt x="25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8"/>
                    <a:pt x="20" y="17"/>
                    <a:pt x="19" y="17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15"/>
                    <a:pt x="7" y="13"/>
                    <a:pt x="3" y="12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C69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2" name="Freeform 443"/>
            <p:cNvSpPr/>
            <p:nvPr/>
          </p:nvSpPr>
          <p:spPr bwMode="auto">
            <a:xfrm>
              <a:off x="5932" y="1500"/>
              <a:ext cx="145" cy="49"/>
            </a:xfrm>
            <a:custGeom>
              <a:avLst/>
              <a:gdLst>
                <a:gd name="T0" fmla="*/ 1 w 97"/>
                <a:gd name="T1" fmla="*/ 12 h 33"/>
                <a:gd name="T2" fmla="*/ 0 w 97"/>
                <a:gd name="T3" fmla="*/ 5 h 33"/>
                <a:gd name="T4" fmla="*/ 63 w 97"/>
                <a:gd name="T5" fmla="*/ 9 h 33"/>
                <a:gd name="T6" fmla="*/ 87 w 97"/>
                <a:gd name="T7" fmla="*/ 19 h 33"/>
                <a:gd name="T8" fmla="*/ 95 w 97"/>
                <a:gd name="T9" fmla="*/ 22 h 33"/>
                <a:gd name="T10" fmla="*/ 96 w 97"/>
                <a:gd name="T11" fmla="*/ 28 h 33"/>
                <a:gd name="T12" fmla="*/ 71 w 97"/>
                <a:gd name="T13" fmla="*/ 27 h 33"/>
                <a:gd name="T14" fmla="*/ 68 w 97"/>
                <a:gd name="T15" fmla="*/ 26 h 33"/>
                <a:gd name="T16" fmla="*/ 64 w 97"/>
                <a:gd name="T17" fmla="*/ 25 h 33"/>
                <a:gd name="T18" fmla="*/ 26 w 97"/>
                <a:gd name="T19" fmla="*/ 17 h 33"/>
                <a:gd name="T20" fmla="*/ 11 w 97"/>
                <a:gd name="T21" fmla="*/ 16 h 33"/>
                <a:gd name="T22" fmla="*/ 1 w 97"/>
                <a:gd name="T2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33">
                  <a:moveTo>
                    <a:pt x="1" y="12"/>
                  </a:moveTo>
                  <a:cubicBezTo>
                    <a:pt x="6" y="8"/>
                    <a:pt x="3" y="7"/>
                    <a:pt x="0" y="5"/>
                  </a:cubicBezTo>
                  <a:cubicBezTo>
                    <a:pt x="21" y="0"/>
                    <a:pt x="42" y="3"/>
                    <a:pt x="63" y="9"/>
                  </a:cubicBezTo>
                  <a:cubicBezTo>
                    <a:pt x="70" y="14"/>
                    <a:pt x="78" y="16"/>
                    <a:pt x="87" y="19"/>
                  </a:cubicBezTo>
                  <a:cubicBezTo>
                    <a:pt x="90" y="20"/>
                    <a:pt x="93" y="20"/>
                    <a:pt x="95" y="22"/>
                  </a:cubicBezTo>
                  <a:cubicBezTo>
                    <a:pt x="96" y="24"/>
                    <a:pt x="97" y="26"/>
                    <a:pt x="96" y="28"/>
                  </a:cubicBezTo>
                  <a:cubicBezTo>
                    <a:pt x="87" y="33"/>
                    <a:pt x="79" y="30"/>
                    <a:pt x="71" y="27"/>
                  </a:cubicBezTo>
                  <a:cubicBezTo>
                    <a:pt x="70" y="27"/>
                    <a:pt x="69" y="27"/>
                    <a:pt x="68" y="26"/>
                  </a:cubicBezTo>
                  <a:cubicBezTo>
                    <a:pt x="66" y="26"/>
                    <a:pt x="65" y="25"/>
                    <a:pt x="64" y="25"/>
                  </a:cubicBezTo>
                  <a:cubicBezTo>
                    <a:pt x="51" y="22"/>
                    <a:pt x="40" y="13"/>
                    <a:pt x="26" y="17"/>
                  </a:cubicBezTo>
                  <a:cubicBezTo>
                    <a:pt x="21" y="16"/>
                    <a:pt x="16" y="17"/>
                    <a:pt x="11" y="16"/>
                  </a:cubicBezTo>
                  <a:cubicBezTo>
                    <a:pt x="7" y="16"/>
                    <a:pt x="3" y="16"/>
                    <a:pt x="1" y="12"/>
                  </a:cubicBezTo>
                  <a:close/>
                </a:path>
              </a:pathLst>
            </a:custGeom>
            <a:solidFill>
              <a:srgbClr val="E0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3" name="Freeform 444"/>
            <p:cNvSpPr/>
            <p:nvPr/>
          </p:nvSpPr>
          <p:spPr bwMode="auto">
            <a:xfrm>
              <a:off x="6142" y="1683"/>
              <a:ext cx="57" cy="109"/>
            </a:xfrm>
            <a:custGeom>
              <a:avLst/>
              <a:gdLst>
                <a:gd name="T0" fmla="*/ 30 w 38"/>
                <a:gd name="T1" fmla="*/ 17 h 73"/>
                <a:gd name="T2" fmla="*/ 38 w 38"/>
                <a:gd name="T3" fmla="*/ 37 h 73"/>
                <a:gd name="T4" fmla="*/ 38 w 38"/>
                <a:gd name="T5" fmla="*/ 49 h 73"/>
                <a:gd name="T6" fmla="*/ 23 w 38"/>
                <a:gd name="T7" fmla="*/ 73 h 73"/>
                <a:gd name="T8" fmla="*/ 18 w 38"/>
                <a:gd name="T9" fmla="*/ 68 h 73"/>
                <a:gd name="T10" fmla="*/ 18 w 38"/>
                <a:gd name="T11" fmla="*/ 64 h 73"/>
                <a:gd name="T12" fmla="*/ 18 w 38"/>
                <a:gd name="T13" fmla="*/ 59 h 73"/>
                <a:gd name="T14" fmla="*/ 20 w 38"/>
                <a:gd name="T15" fmla="*/ 54 h 73"/>
                <a:gd name="T16" fmla="*/ 19 w 38"/>
                <a:gd name="T17" fmla="*/ 53 h 73"/>
                <a:gd name="T18" fmla="*/ 18 w 38"/>
                <a:gd name="T19" fmla="*/ 51 h 73"/>
                <a:gd name="T20" fmla="*/ 15 w 38"/>
                <a:gd name="T21" fmla="*/ 49 h 73"/>
                <a:gd name="T22" fmla="*/ 8 w 38"/>
                <a:gd name="T23" fmla="*/ 36 h 73"/>
                <a:gd name="T24" fmla="*/ 4 w 38"/>
                <a:gd name="T25" fmla="*/ 11 h 73"/>
                <a:gd name="T26" fmla="*/ 2 w 38"/>
                <a:gd name="T27" fmla="*/ 2 h 73"/>
                <a:gd name="T28" fmla="*/ 5 w 38"/>
                <a:gd name="T29" fmla="*/ 0 h 73"/>
                <a:gd name="T30" fmla="*/ 17 w 38"/>
                <a:gd name="T31" fmla="*/ 16 h 73"/>
                <a:gd name="T32" fmla="*/ 18 w 38"/>
                <a:gd name="T33" fmla="*/ 25 h 73"/>
                <a:gd name="T34" fmla="*/ 19 w 38"/>
                <a:gd name="T35" fmla="*/ 20 h 73"/>
                <a:gd name="T36" fmla="*/ 20 w 38"/>
                <a:gd name="T37" fmla="*/ 18 h 73"/>
                <a:gd name="T38" fmla="*/ 25 w 38"/>
                <a:gd name="T39" fmla="*/ 15 h 73"/>
                <a:gd name="T40" fmla="*/ 30 w 38"/>
                <a:gd name="T41" fmla="*/ 1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73">
                  <a:moveTo>
                    <a:pt x="30" y="17"/>
                  </a:moveTo>
                  <a:cubicBezTo>
                    <a:pt x="32" y="24"/>
                    <a:pt x="37" y="30"/>
                    <a:pt x="38" y="37"/>
                  </a:cubicBezTo>
                  <a:cubicBezTo>
                    <a:pt x="38" y="41"/>
                    <a:pt x="38" y="45"/>
                    <a:pt x="38" y="49"/>
                  </a:cubicBezTo>
                  <a:cubicBezTo>
                    <a:pt x="38" y="60"/>
                    <a:pt x="31" y="67"/>
                    <a:pt x="23" y="73"/>
                  </a:cubicBezTo>
                  <a:cubicBezTo>
                    <a:pt x="20" y="73"/>
                    <a:pt x="19" y="71"/>
                    <a:pt x="18" y="68"/>
                  </a:cubicBezTo>
                  <a:cubicBezTo>
                    <a:pt x="18" y="67"/>
                    <a:pt x="18" y="65"/>
                    <a:pt x="18" y="64"/>
                  </a:cubicBezTo>
                  <a:cubicBezTo>
                    <a:pt x="18" y="62"/>
                    <a:pt x="18" y="61"/>
                    <a:pt x="18" y="59"/>
                  </a:cubicBezTo>
                  <a:cubicBezTo>
                    <a:pt x="19" y="57"/>
                    <a:pt x="19" y="56"/>
                    <a:pt x="20" y="54"/>
                  </a:cubicBezTo>
                  <a:cubicBezTo>
                    <a:pt x="20" y="54"/>
                    <a:pt x="19" y="53"/>
                    <a:pt x="19" y="53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7" y="50"/>
                    <a:pt x="16" y="50"/>
                    <a:pt x="15" y="49"/>
                  </a:cubicBezTo>
                  <a:cubicBezTo>
                    <a:pt x="8" y="47"/>
                    <a:pt x="7" y="43"/>
                    <a:pt x="8" y="36"/>
                  </a:cubicBezTo>
                  <a:cubicBezTo>
                    <a:pt x="10" y="27"/>
                    <a:pt x="9" y="18"/>
                    <a:pt x="4" y="11"/>
                  </a:cubicBezTo>
                  <a:cubicBezTo>
                    <a:pt x="2" y="8"/>
                    <a:pt x="0" y="5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4" y="2"/>
                    <a:pt x="14" y="10"/>
                    <a:pt x="17" y="16"/>
                  </a:cubicBezTo>
                  <a:cubicBezTo>
                    <a:pt x="18" y="19"/>
                    <a:pt x="18" y="22"/>
                    <a:pt x="18" y="25"/>
                  </a:cubicBezTo>
                  <a:cubicBezTo>
                    <a:pt x="18" y="23"/>
                    <a:pt x="18" y="22"/>
                    <a:pt x="19" y="20"/>
                  </a:cubicBezTo>
                  <a:cubicBezTo>
                    <a:pt x="19" y="19"/>
                    <a:pt x="20" y="18"/>
                    <a:pt x="20" y="18"/>
                  </a:cubicBezTo>
                  <a:cubicBezTo>
                    <a:pt x="22" y="16"/>
                    <a:pt x="23" y="16"/>
                    <a:pt x="25" y="15"/>
                  </a:cubicBezTo>
                  <a:cubicBezTo>
                    <a:pt x="27" y="15"/>
                    <a:pt x="28" y="15"/>
                    <a:pt x="30" y="17"/>
                  </a:cubicBezTo>
                  <a:close/>
                </a:path>
              </a:pathLst>
            </a:custGeom>
            <a:solidFill>
              <a:srgbClr val="B4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4" name="Freeform 445"/>
            <p:cNvSpPr/>
            <p:nvPr/>
          </p:nvSpPr>
          <p:spPr bwMode="auto">
            <a:xfrm>
              <a:off x="6187" y="1797"/>
              <a:ext cx="63" cy="117"/>
            </a:xfrm>
            <a:custGeom>
              <a:avLst/>
              <a:gdLst>
                <a:gd name="T0" fmla="*/ 42 w 42"/>
                <a:gd name="T1" fmla="*/ 60 h 78"/>
                <a:gd name="T2" fmla="*/ 31 w 42"/>
                <a:gd name="T3" fmla="*/ 62 h 78"/>
                <a:gd name="T4" fmla="*/ 25 w 42"/>
                <a:gd name="T5" fmla="*/ 67 h 78"/>
                <a:gd name="T6" fmla="*/ 25 w 42"/>
                <a:gd name="T7" fmla="*/ 75 h 78"/>
                <a:gd name="T8" fmla="*/ 21 w 42"/>
                <a:gd name="T9" fmla="*/ 77 h 78"/>
                <a:gd name="T10" fmla="*/ 21 w 42"/>
                <a:gd name="T11" fmla="*/ 77 h 78"/>
                <a:gd name="T12" fmla="*/ 17 w 42"/>
                <a:gd name="T13" fmla="*/ 76 h 78"/>
                <a:gd name="T14" fmla="*/ 10 w 42"/>
                <a:gd name="T15" fmla="*/ 63 h 78"/>
                <a:gd name="T16" fmla="*/ 0 w 42"/>
                <a:gd name="T17" fmla="*/ 31 h 78"/>
                <a:gd name="T18" fmla="*/ 1 w 42"/>
                <a:gd name="T19" fmla="*/ 19 h 78"/>
                <a:gd name="T20" fmla="*/ 2 w 42"/>
                <a:gd name="T21" fmla="*/ 13 h 78"/>
                <a:gd name="T22" fmla="*/ 3 w 42"/>
                <a:gd name="T23" fmla="*/ 11 h 78"/>
                <a:gd name="T24" fmla="*/ 7 w 42"/>
                <a:gd name="T25" fmla="*/ 10 h 78"/>
                <a:gd name="T26" fmla="*/ 9 w 42"/>
                <a:gd name="T27" fmla="*/ 9 h 78"/>
                <a:gd name="T28" fmla="*/ 10 w 42"/>
                <a:gd name="T29" fmla="*/ 8 h 78"/>
                <a:gd name="T30" fmla="*/ 16 w 42"/>
                <a:gd name="T31" fmla="*/ 0 h 78"/>
                <a:gd name="T32" fmla="*/ 16 w 42"/>
                <a:gd name="T33" fmla="*/ 0 h 78"/>
                <a:gd name="T34" fmla="*/ 17 w 42"/>
                <a:gd name="T35" fmla="*/ 10 h 78"/>
                <a:gd name="T36" fmla="*/ 17 w 42"/>
                <a:gd name="T37" fmla="*/ 18 h 78"/>
                <a:gd name="T38" fmla="*/ 17 w 42"/>
                <a:gd name="T39" fmla="*/ 23 h 78"/>
                <a:gd name="T40" fmla="*/ 19 w 42"/>
                <a:gd name="T41" fmla="*/ 29 h 78"/>
                <a:gd name="T42" fmla="*/ 18 w 42"/>
                <a:gd name="T43" fmla="*/ 41 h 78"/>
                <a:gd name="T44" fmla="*/ 19 w 42"/>
                <a:gd name="T45" fmla="*/ 57 h 78"/>
                <a:gd name="T46" fmla="*/ 24 w 42"/>
                <a:gd name="T47" fmla="*/ 51 h 78"/>
                <a:gd name="T48" fmla="*/ 26 w 42"/>
                <a:gd name="T49" fmla="*/ 48 h 78"/>
                <a:gd name="T50" fmla="*/ 18 w 42"/>
                <a:gd name="T51" fmla="*/ 37 h 78"/>
                <a:gd name="T52" fmla="*/ 19 w 42"/>
                <a:gd name="T53" fmla="*/ 30 h 78"/>
                <a:gd name="T54" fmla="*/ 34 w 42"/>
                <a:gd name="T55" fmla="*/ 46 h 78"/>
                <a:gd name="T56" fmla="*/ 42 w 42"/>
                <a:gd name="T57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78">
                  <a:moveTo>
                    <a:pt x="42" y="60"/>
                  </a:moveTo>
                  <a:cubicBezTo>
                    <a:pt x="39" y="62"/>
                    <a:pt x="36" y="65"/>
                    <a:pt x="31" y="62"/>
                  </a:cubicBezTo>
                  <a:cubicBezTo>
                    <a:pt x="28" y="61"/>
                    <a:pt x="26" y="63"/>
                    <a:pt x="25" y="67"/>
                  </a:cubicBezTo>
                  <a:cubicBezTo>
                    <a:pt x="25" y="70"/>
                    <a:pt x="25" y="72"/>
                    <a:pt x="25" y="75"/>
                  </a:cubicBezTo>
                  <a:cubicBezTo>
                    <a:pt x="24" y="76"/>
                    <a:pt x="24" y="78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6"/>
                    <a:pt x="19" y="76"/>
                    <a:pt x="17" y="76"/>
                  </a:cubicBezTo>
                  <a:cubicBezTo>
                    <a:pt x="13" y="73"/>
                    <a:pt x="12" y="68"/>
                    <a:pt x="10" y="63"/>
                  </a:cubicBezTo>
                  <a:cubicBezTo>
                    <a:pt x="6" y="52"/>
                    <a:pt x="3" y="42"/>
                    <a:pt x="0" y="31"/>
                  </a:cubicBezTo>
                  <a:cubicBezTo>
                    <a:pt x="1" y="27"/>
                    <a:pt x="2" y="23"/>
                    <a:pt x="1" y="19"/>
                  </a:cubicBezTo>
                  <a:cubicBezTo>
                    <a:pt x="1" y="17"/>
                    <a:pt x="1" y="15"/>
                    <a:pt x="2" y="13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4" y="10"/>
                    <a:pt x="5" y="10"/>
                    <a:pt x="7" y="10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2" y="5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3"/>
                    <a:pt x="16" y="7"/>
                    <a:pt x="17" y="10"/>
                  </a:cubicBezTo>
                  <a:cubicBezTo>
                    <a:pt x="17" y="12"/>
                    <a:pt x="17" y="15"/>
                    <a:pt x="17" y="18"/>
                  </a:cubicBezTo>
                  <a:cubicBezTo>
                    <a:pt x="17" y="20"/>
                    <a:pt x="16" y="22"/>
                    <a:pt x="17" y="23"/>
                  </a:cubicBezTo>
                  <a:cubicBezTo>
                    <a:pt x="18" y="25"/>
                    <a:pt x="18" y="27"/>
                    <a:pt x="19" y="29"/>
                  </a:cubicBezTo>
                  <a:cubicBezTo>
                    <a:pt x="13" y="33"/>
                    <a:pt x="19" y="37"/>
                    <a:pt x="18" y="41"/>
                  </a:cubicBezTo>
                  <a:cubicBezTo>
                    <a:pt x="15" y="47"/>
                    <a:pt x="19" y="52"/>
                    <a:pt x="19" y="57"/>
                  </a:cubicBezTo>
                  <a:cubicBezTo>
                    <a:pt x="21" y="55"/>
                    <a:pt x="22" y="52"/>
                    <a:pt x="24" y="51"/>
                  </a:cubicBezTo>
                  <a:cubicBezTo>
                    <a:pt x="28" y="51"/>
                    <a:pt x="29" y="50"/>
                    <a:pt x="26" y="48"/>
                  </a:cubicBezTo>
                  <a:cubicBezTo>
                    <a:pt x="22" y="45"/>
                    <a:pt x="20" y="41"/>
                    <a:pt x="18" y="37"/>
                  </a:cubicBezTo>
                  <a:cubicBezTo>
                    <a:pt x="16" y="34"/>
                    <a:pt x="15" y="31"/>
                    <a:pt x="19" y="30"/>
                  </a:cubicBezTo>
                  <a:cubicBezTo>
                    <a:pt x="26" y="34"/>
                    <a:pt x="29" y="40"/>
                    <a:pt x="34" y="46"/>
                  </a:cubicBezTo>
                  <a:cubicBezTo>
                    <a:pt x="37" y="50"/>
                    <a:pt x="39" y="55"/>
                    <a:pt x="42" y="60"/>
                  </a:cubicBezTo>
                  <a:close/>
                </a:path>
              </a:pathLst>
            </a:custGeom>
            <a:solidFill>
              <a:srgbClr val="AD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5" name="Freeform 446"/>
            <p:cNvSpPr/>
            <p:nvPr/>
          </p:nvSpPr>
          <p:spPr bwMode="auto">
            <a:xfrm>
              <a:off x="6097" y="1548"/>
              <a:ext cx="43" cy="72"/>
            </a:xfrm>
            <a:custGeom>
              <a:avLst/>
              <a:gdLst>
                <a:gd name="T0" fmla="*/ 18 w 29"/>
                <a:gd name="T1" fmla="*/ 11 h 48"/>
                <a:gd name="T2" fmla="*/ 26 w 29"/>
                <a:gd name="T3" fmla="*/ 32 h 48"/>
                <a:gd name="T4" fmla="*/ 29 w 29"/>
                <a:gd name="T5" fmla="*/ 41 h 48"/>
                <a:gd name="T6" fmla="*/ 21 w 29"/>
                <a:gd name="T7" fmla="*/ 48 h 48"/>
                <a:gd name="T8" fmla="*/ 5 w 29"/>
                <a:gd name="T9" fmla="*/ 44 h 48"/>
                <a:gd name="T10" fmla="*/ 5 w 29"/>
                <a:gd name="T11" fmla="*/ 24 h 48"/>
                <a:gd name="T12" fmla="*/ 2 w 29"/>
                <a:gd name="T13" fmla="*/ 9 h 48"/>
                <a:gd name="T14" fmla="*/ 3 w 29"/>
                <a:gd name="T15" fmla="*/ 0 h 48"/>
                <a:gd name="T16" fmla="*/ 6 w 29"/>
                <a:gd name="T17" fmla="*/ 0 h 48"/>
                <a:gd name="T18" fmla="*/ 18 w 29"/>
                <a:gd name="T19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8">
                  <a:moveTo>
                    <a:pt x="18" y="11"/>
                  </a:moveTo>
                  <a:cubicBezTo>
                    <a:pt x="21" y="18"/>
                    <a:pt x="23" y="25"/>
                    <a:pt x="26" y="32"/>
                  </a:cubicBezTo>
                  <a:cubicBezTo>
                    <a:pt x="27" y="35"/>
                    <a:pt x="28" y="38"/>
                    <a:pt x="29" y="41"/>
                  </a:cubicBezTo>
                  <a:cubicBezTo>
                    <a:pt x="27" y="45"/>
                    <a:pt x="23" y="45"/>
                    <a:pt x="21" y="48"/>
                  </a:cubicBezTo>
                  <a:cubicBezTo>
                    <a:pt x="15" y="48"/>
                    <a:pt x="10" y="45"/>
                    <a:pt x="5" y="44"/>
                  </a:cubicBezTo>
                  <a:cubicBezTo>
                    <a:pt x="0" y="37"/>
                    <a:pt x="5" y="31"/>
                    <a:pt x="5" y="24"/>
                  </a:cubicBezTo>
                  <a:cubicBezTo>
                    <a:pt x="6" y="19"/>
                    <a:pt x="6" y="14"/>
                    <a:pt x="2" y="9"/>
                  </a:cubicBezTo>
                  <a:cubicBezTo>
                    <a:pt x="0" y="6"/>
                    <a:pt x="0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1" y="3"/>
                    <a:pt x="15" y="6"/>
                    <a:pt x="18" y="11"/>
                  </a:cubicBezTo>
                  <a:close/>
                </a:path>
              </a:pathLst>
            </a:custGeom>
            <a:solidFill>
              <a:srgbClr val="AD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6" name="Freeform 447"/>
            <p:cNvSpPr/>
            <p:nvPr/>
          </p:nvSpPr>
          <p:spPr bwMode="auto">
            <a:xfrm>
              <a:off x="6187" y="1738"/>
              <a:ext cx="25" cy="81"/>
            </a:xfrm>
            <a:custGeom>
              <a:avLst/>
              <a:gdLst>
                <a:gd name="T0" fmla="*/ 8 w 17"/>
                <a:gd name="T1" fmla="*/ 53 h 54"/>
                <a:gd name="T2" fmla="*/ 8 w 17"/>
                <a:gd name="T3" fmla="*/ 51 h 54"/>
                <a:gd name="T4" fmla="*/ 4 w 17"/>
                <a:gd name="T5" fmla="*/ 20 h 54"/>
                <a:gd name="T6" fmla="*/ 4 w 17"/>
                <a:gd name="T7" fmla="*/ 11 h 54"/>
                <a:gd name="T8" fmla="*/ 4 w 17"/>
                <a:gd name="T9" fmla="*/ 9 h 54"/>
                <a:gd name="T10" fmla="*/ 8 w 17"/>
                <a:gd name="T11" fmla="*/ 0 h 54"/>
                <a:gd name="T12" fmla="*/ 16 w 17"/>
                <a:gd name="T13" fmla="*/ 39 h 54"/>
                <a:gd name="T14" fmla="*/ 14 w 17"/>
                <a:gd name="T15" fmla="*/ 53 h 54"/>
                <a:gd name="T16" fmla="*/ 8 w 17"/>
                <a:gd name="T17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4">
                  <a:moveTo>
                    <a:pt x="8" y="53"/>
                  </a:moveTo>
                  <a:cubicBezTo>
                    <a:pt x="8" y="52"/>
                    <a:pt x="8" y="52"/>
                    <a:pt x="8" y="51"/>
                  </a:cubicBezTo>
                  <a:cubicBezTo>
                    <a:pt x="5" y="41"/>
                    <a:pt x="0" y="31"/>
                    <a:pt x="4" y="20"/>
                  </a:cubicBezTo>
                  <a:cubicBezTo>
                    <a:pt x="6" y="17"/>
                    <a:pt x="6" y="14"/>
                    <a:pt x="4" y="11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1" y="4"/>
                    <a:pt x="4" y="2"/>
                    <a:pt x="8" y="0"/>
                  </a:cubicBezTo>
                  <a:cubicBezTo>
                    <a:pt x="14" y="13"/>
                    <a:pt x="17" y="25"/>
                    <a:pt x="16" y="39"/>
                  </a:cubicBezTo>
                  <a:cubicBezTo>
                    <a:pt x="13" y="43"/>
                    <a:pt x="14" y="48"/>
                    <a:pt x="14" y="53"/>
                  </a:cubicBezTo>
                  <a:cubicBezTo>
                    <a:pt x="12" y="54"/>
                    <a:pt x="10" y="54"/>
                    <a:pt x="8" y="53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7" name="Freeform 448"/>
            <p:cNvSpPr/>
            <p:nvPr/>
          </p:nvSpPr>
          <p:spPr bwMode="auto">
            <a:xfrm>
              <a:off x="6599" y="1684"/>
              <a:ext cx="98" cy="38"/>
            </a:xfrm>
            <a:custGeom>
              <a:avLst/>
              <a:gdLst>
                <a:gd name="T0" fmla="*/ 8 w 65"/>
                <a:gd name="T1" fmla="*/ 12 h 25"/>
                <a:gd name="T2" fmla="*/ 14 w 65"/>
                <a:gd name="T3" fmla="*/ 10 h 25"/>
                <a:gd name="T4" fmla="*/ 23 w 65"/>
                <a:gd name="T5" fmla="*/ 0 h 25"/>
                <a:gd name="T6" fmla="*/ 37 w 65"/>
                <a:gd name="T7" fmla="*/ 6 h 25"/>
                <a:gd name="T8" fmla="*/ 65 w 65"/>
                <a:gd name="T9" fmla="*/ 8 h 25"/>
                <a:gd name="T10" fmla="*/ 57 w 65"/>
                <a:gd name="T11" fmla="*/ 12 h 25"/>
                <a:gd name="T12" fmla="*/ 51 w 65"/>
                <a:gd name="T13" fmla="*/ 16 h 25"/>
                <a:gd name="T14" fmla="*/ 5 w 65"/>
                <a:gd name="T15" fmla="*/ 25 h 25"/>
                <a:gd name="T16" fmla="*/ 2 w 65"/>
                <a:gd name="T17" fmla="*/ 25 h 25"/>
                <a:gd name="T18" fmla="*/ 0 w 65"/>
                <a:gd name="T19" fmla="*/ 23 h 25"/>
                <a:gd name="T20" fmla="*/ 8 w 65"/>
                <a:gd name="T2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25">
                  <a:moveTo>
                    <a:pt x="8" y="12"/>
                  </a:moveTo>
                  <a:cubicBezTo>
                    <a:pt x="10" y="11"/>
                    <a:pt x="12" y="10"/>
                    <a:pt x="14" y="10"/>
                  </a:cubicBezTo>
                  <a:cubicBezTo>
                    <a:pt x="18" y="8"/>
                    <a:pt x="24" y="8"/>
                    <a:pt x="23" y="0"/>
                  </a:cubicBezTo>
                  <a:cubicBezTo>
                    <a:pt x="27" y="7"/>
                    <a:pt x="31" y="6"/>
                    <a:pt x="37" y="6"/>
                  </a:cubicBezTo>
                  <a:cubicBezTo>
                    <a:pt x="46" y="7"/>
                    <a:pt x="56" y="4"/>
                    <a:pt x="65" y="8"/>
                  </a:cubicBezTo>
                  <a:cubicBezTo>
                    <a:pt x="63" y="11"/>
                    <a:pt x="59" y="10"/>
                    <a:pt x="57" y="12"/>
                  </a:cubicBezTo>
                  <a:cubicBezTo>
                    <a:pt x="56" y="14"/>
                    <a:pt x="54" y="16"/>
                    <a:pt x="51" y="16"/>
                  </a:cubicBezTo>
                  <a:cubicBezTo>
                    <a:pt x="35" y="16"/>
                    <a:pt x="20" y="18"/>
                    <a:pt x="5" y="25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1" y="18"/>
                    <a:pt x="6" y="16"/>
                    <a:pt x="8" y="12"/>
                  </a:cubicBezTo>
                  <a:close/>
                </a:path>
              </a:pathLst>
            </a:custGeom>
            <a:solidFill>
              <a:srgbClr val="B78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8" name="Freeform 449"/>
            <p:cNvSpPr/>
            <p:nvPr/>
          </p:nvSpPr>
          <p:spPr bwMode="auto">
            <a:xfrm>
              <a:off x="6647" y="1606"/>
              <a:ext cx="50" cy="47"/>
            </a:xfrm>
            <a:custGeom>
              <a:avLst/>
              <a:gdLst>
                <a:gd name="T0" fmla="*/ 22 w 33"/>
                <a:gd name="T1" fmla="*/ 26 h 31"/>
                <a:gd name="T2" fmla="*/ 14 w 33"/>
                <a:gd name="T3" fmla="*/ 29 h 31"/>
                <a:gd name="T4" fmla="*/ 4 w 33"/>
                <a:gd name="T5" fmla="*/ 29 h 31"/>
                <a:gd name="T6" fmla="*/ 4 w 33"/>
                <a:gd name="T7" fmla="*/ 24 h 31"/>
                <a:gd name="T8" fmla="*/ 4 w 33"/>
                <a:gd name="T9" fmla="*/ 13 h 31"/>
                <a:gd name="T10" fmla="*/ 1 w 33"/>
                <a:gd name="T11" fmla="*/ 3 h 31"/>
                <a:gd name="T12" fmla="*/ 16 w 33"/>
                <a:gd name="T13" fmla="*/ 10 h 31"/>
                <a:gd name="T14" fmla="*/ 18 w 33"/>
                <a:gd name="T15" fmla="*/ 9 h 31"/>
                <a:gd name="T16" fmla="*/ 26 w 33"/>
                <a:gd name="T17" fmla="*/ 2 h 31"/>
                <a:gd name="T18" fmla="*/ 30 w 33"/>
                <a:gd name="T19" fmla="*/ 16 h 31"/>
                <a:gd name="T20" fmla="*/ 28 w 33"/>
                <a:gd name="T21" fmla="*/ 23 h 31"/>
                <a:gd name="T22" fmla="*/ 22 w 33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1">
                  <a:moveTo>
                    <a:pt x="22" y="26"/>
                  </a:moveTo>
                  <a:cubicBezTo>
                    <a:pt x="18" y="25"/>
                    <a:pt x="14" y="30"/>
                    <a:pt x="14" y="29"/>
                  </a:cubicBezTo>
                  <a:cubicBezTo>
                    <a:pt x="10" y="23"/>
                    <a:pt x="7" y="31"/>
                    <a:pt x="4" y="29"/>
                  </a:cubicBezTo>
                  <a:cubicBezTo>
                    <a:pt x="4" y="27"/>
                    <a:pt x="4" y="26"/>
                    <a:pt x="4" y="24"/>
                  </a:cubicBezTo>
                  <a:cubicBezTo>
                    <a:pt x="7" y="20"/>
                    <a:pt x="6" y="17"/>
                    <a:pt x="4" y="13"/>
                  </a:cubicBezTo>
                  <a:cubicBezTo>
                    <a:pt x="2" y="10"/>
                    <a:pt x="0" y="8"/>
                    <a:pt x="1" y="3"/>
                  </a:cubicBezTo>
                  <a:cubicBezTo>
                    <a:pt x="5" y="9"/>
                    <a:pt x="9" y="12"/>
                    <a:pt x="16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9" y="5"/>
                    <a:pt x="20" y="0"/>
                    <a:pt x="26" y="2"/>
                  </a:cubicBezTo>
                  <a:cubicBezTo>
                    <a:pt x="32" y="5"/>
                    <a:pt x="33" y="10"/>
                    <a:pt x="30" y="16"/>
                  </a:cubicBezTo>
                  <a:cubicBezTo>
                    <a:pt x="29" y="18"/>
                    <a:pt x="28" y="21"/>
                    <a:pt x="28" y="23"/>
                  </a:cubicBezTo>
                  <a:cubicBezTo>
                    <a:pt x="26" y="25"/>
                    <a:pt x="24" y="27"/>
                    <a:pt x="22" y="26"/>
                  </a:cubicBezTo>
                  <a:close/>
                </a:path>
              </a:pathLst>
            </a:custGeom>
            <a:solidFill>
              <a:srgbClr val="A57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9" name="Freeform 450"/>
            <p:cNvSpPr/>
            <p:nvPr/>
          </p:nvSpPr>
          <p:spPr bwMode="auto">
            <a:xfrm>
              <a:off x="6149" y="1629"/>
              <a:ext cx="38" cy="84"/>
            </a:xfrm>
            <a:custGeom>
              <a:avLst/>
              <a:gdLst>
                <a:gd name="T0" fmla="*/ 25 w 25"/>
                <a:gd name="T1" fmla="*/ 53 h 56"/>
                <a:gd name="T2" fmla="*/ 21 w 25"/>
                <a:gd name="T3" fmla="*/ 55 h 56"/>
                <a:gd name="T4" fmla="*/ 18 w 25"/>
                <a:gd name="T5" fmla="*/ 55 h 56"/>
                <a:gd name="T6" fmla="*/ 16 w 25"/>
                <a:gd name="T7" fmla="*/ 55 h 56"/>
                <a:gd name="T8" fmla="*/ 10 w 25"/>
                <a:gd name="T9" fmla="*/ 51 h 56"/>
                <a:gd name="T10" fmla="*/ 8 w 25"/>
                <a:gd name="T11" fmla="*/ 35 h 56"/>
                <a:gd name="T12" fmla="*/ 2 w 25"/>
                <a:gd name="T13" fmla="*/ 13 h 56"/>
                <a:gd name="T14" fmla="*/ 3 w 25"/>
                <a:gd name="T15" fmla="*/ 1 h 56"/>
                <a:gd name="T16" fmla="*/ 6 w 25"/>
                <a:gd name="T17" fmla="*/ 1 h 56"/>
                <a:gd name="T18" fmla="*/ 24 w 25"/>
                <a:gd name="T19" fmla="*/ 49 h 56"/>
                <a:gd name="T20" fmla="*/ 25 w 25"/>
                <a:gd name="T21" fmla="*/ 51 h 56"/>
                <a:gd name="T22" fmla="*/ 25 w 25"/>
                <a:gd name="T2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56">
                  <a:moveTo>
                    <a:pt x="25" y="53"/>
                  </a:moveTo>
                  <a:cubicBezTo>
                    <a:pt x="23" y="53"/>
                    <a:pt x="22" y="54"/>
                    <a:pt x="21" y="55"/>
                  </a:cubicBezTo>
                  <a:cubicBezTo>
                    <a:pt x="20" y="56"/>
                    <a:pt x="19" y="56"/>
                    <a:pt x="18" y="55"/>
                  </a:cubicBezTo>
                  <a:cubicBezTo>
                    <a:pt x="17" y="55"/>
                    <a:pt x="16" y="55"/>
                    <a:pt x="16" y="55"/>
                  </a:cubicBezTo>
                  <a:cubicBezTo>
                    <a:pt x="16" y="50"/>
                    <a:pt x="11" y="54"/>
                    <a:pt x="10" y="51"/>
                  </a:cubicBezTo>
                  <a:cubicBezTo>
                    <a:pt x="8" y="45"/>
                    <a:pt x="7" y="40"/>
                    <a:pt x="8" y="35"/>
                  </a:cubicBezTo>
                  <a:cubicBezTo>
                    <a:pt x="8" y="27"/>
                    <a:pt x="4" y="20"/>
                    <a:pt x="2" y="13"/>
                  </a:cubicBezTo>
                  <a:cubicBezTo>
                    <a:pt x="2" y="9"/>
                    <a:pt x="0" y="5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5" y="16"/>
                    <a:pt x="20" y="32"/>
                    <a:pt x="24" y="49"/>
                  </a:cubicBezTo>
                  <a:cubicBezTo>
                    <a:pt x="24" y="49"/>
                    <a:pt x="24" y="50"/>
                    <a:pt x="25" y="51"/>
                  </a:cubicBezTo>
                  <a:cubicBezTo>
                    <a:pt x="25" y="51"/>
                    <a:pt x="25" y="52"/>
                    <a:pt x="25" y="53"/>
                  </a:cubicBezTo>
                  <a:close/>
                </a:path>
              </a:pathLst>
            </a:custGeom>
            <a:solidFill>
              <a:srgbClr val="C1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0" name="Freeform 451"/>
            <p:cNvSpPr/>
            <p:nvPr/>
          </p:nvSpPr>
          <p:spPr bwMode="auto">
            <a:xfrm>
              <a:off x="6545" y="1726"/>
              <a:ext cx="51" cy="47"/>
            </a:xfrm>
            <a:custGeom>
              <a:avLst/>
              <a:gdLst>
                <a:gd name="T0" fmla="*/ 2 w 34"/>
                <a:gd name="T1" fmla="*/ 28 h 31"/>
                <a:gd name="T2" fmla="*/ 13 w 34"/>
                <a:gd name="T3" fmla="*/ 9 h 31"/>
                <a:gd name="T4" fmla="*/ 32 w 34"/>
                <a:gd name="T5" fmla="*/ 0 h 31"/>
                <a:gd name="T6" fmla="*/ 34 w 34"/>
                <a:gd name="T7" fmla="*/ 6 h 31"/>
                <a:gd name="T8" fmla="*/ 33 w 34"/>
                <a:gd name="T9" fmla="*/ 9 h 31"/>
                <a:gd name="T10" fmla="*/ 15 w 34"/>
                <a:gd name="T11" fmla="*/ 21 h 31"/>
                <a:gd name="T12" fmla="*/ 13 w 34"/>
                <a:gd name="T13" fmla="*/ 23 h 31"/>
                <a:gd name="T14" fmla="*/ 11 w 34"/>
                <a:gd name="T15" fmla="*/ 24 h 31"/>
                <a:gd name="T16" fmla="*/ 10 w 34"/>
                <a:gd name="T17" fmla="*/ 25 h 31"/>
                <a:gd name="T18" fmla="*/ 2 w 34"/>
                <a:gd name="T1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1">
                  <a:moveTo>
                    <a:pt x="2" y="28"/>
                  </a:moveTo>
                  <a:cubicBezTo>
                    <a:pt x="0" y="19"/>
                    <a:pt x="6" y="13"/>
                    <a:pt x="13" y="9"/>
                  </a:cubicBezTo>
                  <a:cubicBezTo>
                    <a:pt x="19" y="6"/>
                    <a:pt x="26" y="3"/>
                    <a:pt x="32" y="0"/>
                  </a:cubicBezTo>
                  <a:cubicBezTo>
                    <a:pt x="34" y="1"/>
                    <a:pt x="34" y="4"/>
                    <a:pt x="34" y="6"/>
                  </a:cubicBezTo>
                  <a:cubicBezTo>
                    <a:pt x="34" y="7"/>
                    <a:pt x="34" y="8"/>
                    <a:pt x="33" y="9"/>
                  </a:cubicBezTo>
                  <a:cubicBezTo>
                    <a:pt x="28" y="15"/>
                    <a:pt x="20" y="16"/>
                    <a:pt x="15" y="21"/>
                  </a:cubicBezTo>
                  <a:cubicBezTo>
                    <a:pt x="14" y="22"/>
                    <a:pt x="14" y="22"/>
                    <a:pt x="13" y="23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7" y="27"/>
                    <a:pt x="6" y="31"/>
                    <a:pt x="2" y="28"/>
                  </a:cubicBezTo>
                  <a:close/>
                </a:path>
              </a:pathLst>
            </a:custGeom>
            <a:solidFill>
              <a:srgbClr val="B6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1" name="Freeform 452"/>
            <p:cNvSpPr/>
            <p:nvPr/>
          </p:nvSpPr>
          <p:spPr bwMode="auto">
            <a:xfrm>
              <a:off x="6071" y="1528"/>
              <a:ext cx="42" cy="57"/>
            </a:xfrm>
            <a:custGeom>
              <a:avLst/>
              <a:gdLst>
                <a:gd name="T0" fmla="*/ 22 w 28"/>
                <a:gd name="T1" fmla="*/ 14 h 38"/>
                <a:gd name="T2" fmla="*/ 21 w 28"/>
                <a:gd name="T3" fmla="*/ 20 h 38"/>
                <a:gd name="T4" fmla="*/ 25 w 28"/>
                <a:gd name="T5" fmla="*/ 37 h 38"/>
                <a:gd name="T6" fmla="*/ 19 w 28"/>
                <a:gd name="T7" fmla="*/ 29 h 38"/>
                <a:gd name="T8" fmla="*/ 2 w 28"/>
                <a:gd name="T9" fmla="*/ 8 h 38"/>
                <a:gd name="T10" fmla="*/ 0 w 28"/>
                <a:gd name="T11" fmla="*/ 5 h 38"/>
                <a:gd name="T12" fmla="*/ 6 w 28"/>
                <a:gd name="T13" fmla="*/ 1 h 38"/>
                <a:gd name="T14" fmla="*/ 20 w 28"/>
                <a:gd name="T15" fmla="*/ 10 h 38"/>
                <a:gd name="T16" fmla="*/ 22 w 28"/>
                <a:gd name="T17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8">
                  <a:moveTo>
                    <a:pt x="22" y="14"/>
                  </a:moveTo>
                  <a:cubicBezTo>
                    <a:pt x="20" y="16"/>
                    <a:pt x="19" y="19"/>
                    <a:pt x="21" y="20"/>
                  </a:cubicBezTo>
                  <a:cubicBezTo>
                    <a:pt x="28" y="25"/>
                    <a:pt x="26" y="31"/>
                    <a:pt x="25" y="37"/>
                  </a:cubicBezTo>
                  <a:cubicBezTo>
                    <a:pt x="20" y="38"/>
                    <a:pt x="21" y="32"/>
                    <a:pt x="19" y="29"/>
                  </a:cubicBezTo>
                  <a:cubicBezTo>
                    <a:pt x="16" y="20"/>
                    <a:pt x="9" y="15"/>
                    <a:pt x="2" y="8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0"/>
                    <a:pt x="4" y="2"/>
                    <a:pt x="6" y="1"/>
                  </a:cubicBezTo>
                  <a:cubicBezTo>
                    <a:pt x="11" y="3"/>
                    <a:pt x="16" y="6"/>
                    <a:pt x="20" y="10"/>
                  </a:cubicBezTo>
                  <a:cubicBezTo>
                    <a:pt x="20" y="11"/>
                    <a:pt x="23" y="12"/>
                    <a:pt x="22" y="14"/>
                  </a:cubicBezTo>
                  <a:close/>
                </a:path>
              </a:pathLst>
            </a:custGeom>
            <a:solidFill>
              <a:srgbClr val="C1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2" name="Freeform 453"/>
            <p:cNvSpPr/>
            <p:nvPr/>
          </p:nvSpPr>
          <p:spPr bwMode="auto">
            <a:xfrm>
              <a:off x="6026" y="1513"/>
              <a:ext cx="54" cy="23"/>
            </a:xfrm>
            <a:custGeom>
              <a:avLst/>
              <a:gdLst>
                <a:gd name="T0" fmla="*/ 36 w 36"/>
                <a:gd name="T1" fmla="*/ 11 h 15"/>
                <a:gd name="T2" fmla="*/ 30 w 36"/>
                <a:gd name="T3" fmla="*/ 15 h 15"/>
                <a:gd name="T4" fmla="*/ 24 w 36"/>
                <a:gd name="T5" fmla="*/ 13 h 15"/>
                <a:gd name="T6" fmla="*/ 3 w 36"/>
                <a:gd name="T7" fmla="*/ 5 h 15"/>
                <a:gd name="T8" fmla="*/ 0 w 36"/>
                <a:gd name="T9" fmla="*/ 0 h 15"/>
                <a:gd name="T10" fmla="*/ 36 w 3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">
                  <a:moveTo>
                    <a:pt x="36" y="11"/>
                  </a:moveTo>
                  <a:cubicBezTo>
                    <a:pt x="34" y="12"/>
                    <a:pt x="32" y="13"/>
                    <a:pt x="30" y="15"/>
                  </a:cubicBezTo>
                  <a:cubicBezTo>
                    <a:pt x="28" y="14"/>
                    <a:pt x="26" y="13"/>
                    <a:pt x="24" y="13"/>
                  </a:cubicBezTo>
                  <a:cubicBezTo>
                    <a:pt x="16" y="14"/>
                    <a:pt x="11" y="6"/>
                    <a:pt x="3" y="5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12" y="2"/>
                    <a:pt x="24" y="6"/>
                    <a:pt x="36" y="11"/>
                  </a:cubicBezTo>
                  <a:close/>
                </a:path>
              </a:pathLst>
            </a:custGeom>
            <a:solidFill>
              <a:srgbClr val="D8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3" name="Freeform 454"/>
            <p:cNvSpPr/>
            <p:nvPr/>
          </p:nvSpPr>
          <p:spPr bwMode="auto">
            <a:xfrm>
              <a:off x="6244" y="1897"/>
              <a:ext cx="36" cy="21"/>
            </a:xfrm>
            <a:custGeom>
              <a:avLst/>
              <a:gdLst>
                <a:gd name="T0" fmla="*/ 18 w 24"/>
                <a:gd name="T1" fmla="*/ 14 h 14"/>
                <a:gd name="T2" fmla="*/ 4 w 24"/>
                <a:gd name="T3" fmla="*/ 6 h 14"/>
                <a:gd name="T4" fmla="*/ 5 w 24"/>
                <a:gd name="T5" fmla="*/ 0 h 14"/>
                <a:gd name="T6" fmla="*/ 24 w 24"/>
                <a:gd name="T7" fmla="*/ 12 h 14"/>
                <a:gd name="T8" fmla="*/ 18 w 2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8" y="14"/>
                  </a:moveTo>
                  <a:cubicBezTo>
                    <a:pt x="14" y="10"/>
                    <a:pt x="9" y="8"/>
                    <a:pt x="4" y="6"/>
                  </a:cubicBezTo>
                  <a:cubicBezTo>
                    <a:pt x="1" y="4"/>
                    <a:pt x="0" y="2"/>
                    <a:pt x="5" y="0"/>
                  </a:cubicBezTo>
                  <a:cubicBezTo>
                    <a:pt x="11" y="4"/>
                    <a:pt x="18" y="7"/>
                    <a:pt x="24" y="12"/>
                  </a:cubicBezTo>
                  <a:cubicBezTo>
                    <a:pt x="22" y="14"/>
                    <a:pt x="20" y="14"/>
                    <a:pt x="18" y="14"/>
                  </a:cubicBezTo>
                  <a:close/>
                </a:path>
              </a:pathLst>
            </a:custGeom>
            <a:solidFill>
              <a:srgbClr val="C08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4" name="Freeform 455"/>
            <p:cNvSpPr/>
            <p:nvPr/>
          </p:nvSpPr>
          <p:spPr bwMode="auto">
            <a:xfrm>
              <a:off x="6548" y="1759"/>
              <a:ext cx="15" cy="20"/>
            </a:xfrm>
            <a:custGeom>
              <a:avLst/>
              <a:gdLst>
                <a:gd name="T0" fmla="*/ 0 w 10"/>
                <a:gd name="T1" fmla="*/ 6 h 13"/>
                <a:gd name="T2" fmla="*/ 7 w 10"/>
                <a:gd name="T3" fmla="*/ 0 h 13"/>
                <a:gd name="T4" fmla="*/ 9 w 10"/>
                <a:gd name="T5" fmla="*/ 2 h 13"/>
                <a:gd name="T6" fmla="*/ 10 w 10"/>
                <a:gd name="T7" fmla="*/ 6 h 13"/>
                <a:gd name="T8" fmla="*/ 3 w 10"/>
                <a:gd name="T9" fmla="*/ 12 h 13"/>
                <a:gd name="T10" fmla="*/ 1 w 10"/>
                <a:gd name="T11" fmla="*/ 12 h 13"/>
                <a:gd name="T12" fmla="*/ 1 w 10"/>
                <a:gd name="T13" fmla="*/ 12 h 13"/>
                <a:gd name="T14" fmla="*/ 0 w 10"/>
                <a:gd name="T15" fmla="*/ 8 h 13"/>
                <a:gd name="T16" fmla="*/ 0 w 1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0" y="6"/>
                  </a:moveTo>
                  <a:cubicBezTo>
                    <a:pt x="3" y="6"/>
                    <a:pt x="4" y="1"/>
                    <a:pt x="7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10" y="3"/>
                    <a:pt x="10" y="4"/>
                    <a:pt x="10" y="6"/>
                  </a:cubicBezTo>
                  <a:cubicBezTo>
                    <a:pt x="9" y="9"/>
                    <a:pt x="8" y="13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5" name="Freeform 456"/>
            <p:cNvSpPr/>
            <p:nvPr/>
          </p:nvSpPr>
          <p:spPr bwMode="auto">
            <a:xfrm>
              <a:off x="6106" y="1548"/>
              <a:ext cx="18" cy="16"/>
            </a:xfrm>
            <a:custGeom>
              <a:avLst/>
              <a:gdLst>
                <a:gd name="T0" fmla="*/ 12 w 12"/>
                <a:gd name="T1" fmla="*/ 11 h 11"/>
                <a:gd name="T2" fmla="*/ 0 w 12"/>
                <a:gd name="T3" fmla="*/ 2 h 11"/>
                <a:gd name="T4" fmla="*/ 2 w 12"/>
                <a:gd name="T5" fmla="*/ 0 h 11"/>
                <a:gd name="T6" fmla="*/ 12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8" y="8"/>
                    <a:pt x="3" y="6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3"/>
                    <a:pt x="11" y="5"/>
                    <a:pt x="12" y="11"/>
                  </a:cubicBezTo>
                  <a:close/>
                </a:path>
              </a:pathLst>
            </a:custGeom>
            <a:solidFill>
              <a:srgbClr val="C1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6" name="Freeform 457"/>
            <p:cNvSpPr/>
            <p:nvPr/>
          </p:nvSpPr>
          <p:spPr bwMode="auto">
            <a:xfrm>
              <a:off x="6136" y="1596"/>
              <a:ext cx="12" cy="21"/>
            </a:xfrm>
            <a:custGeom>
              <a:avLst/>
              <a:gdLst>
                <a:gd name="T0" fmla="*/ 2 w 8"/>
                <a:gd name="T1" fmla="*/ 10 h 14"/>
                <a:gd name="T2" fmla="*/ 0 w 8"/>
                <a:gd name="T3" fmla="*/ 0 h 14"/>
                <a:gd name="T4" fmla="*/ 8 w 8"/>
                <a:gd name="T5" fmla="*/ 13 h 14"/>
                <a:gd name="T6" fmla="*/ 6 w 8"/>
                <a:gd name="T7" fmla="*/ 14 h 14"/>
                <a:gd name="T8" fmla="*/ 2 w 8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0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3" y="4"/>
                    <a:pt x="6" y="8"/>
                    <a:pt x="8" y="13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4" y="14"/>
                    <a:pt x="2" y="12"/>
                    <a:pt x="2" y="10"/>
                  </a:cubicBezTo>
                  <a:close/>
                </a:path>
              </a:pathLst>
            </a:custGeom>
            <a:solidFill>
              <a:srgbClr val="CC7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7" name="Freeform 458"/>
            <p:cNvSpPr/>
            <p:nvPr/>
          </p:nvSpPr>
          <p:spPr bwMode="auto">
            <a:xfrm>
              <a:off x="5936" y="1416"/>
              <a:ext cx="18" cy="10"/>
            </a:xfrm>
            <a:custGeom>
              <a:avLst/>
              <a:gdLst>
                <a:gd name="T0" fmla="*/ 0 w 12"/>
                <a:gd name="T1" fmla="*/ 2 h 7"/>
                <a:gd name="T2" fmla="*/ 12 w 12"/>
                <a:gd name="T3" fmla="*/ 5 h 7"/>
                <a:gd name="T4" fmla="*/ 0 w 12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2"/>
                  </a:moveTo>
                  <a:cubicBezTo>
                    <a:pt x="5" y="0"/>
                    <a:pt x="8" y="2"/>
                    <a:pt x="12" y="5"/>
                  </a:cubicBezTo>
                  <a:cubicBezTo>
                    <a:pt x="7" y="7"/>
                    <a:pt x="3" y="6"/>
                    <a:pt x="0" y="2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8" name="Freeform 459"/>
            <p:cNvSpPr/>
            <p:nvPr/>
          </p:nvSpPr>
          <p:spPr bwMode="auto">
            <a:xfrm>
              <a:off x="6590" y="1719"/>
              <a:ext cx="15" cy="15"/>
            </a:xfrm>
            <a:custGeom>
              <a:avLst/>
              <a:gdLst>
                <a:gd name="T0" fmla="*/ 2 w 10"/>
                <a:gd name="T1" fmla="*/ 10 h 10"/>
                <a:gd name="T2" fmla="*/ 2 w 10"/>
                <a:gd name="T3" fmla="*/ 5 h 10"/>
                <a:gd name="T4" fmla="*/ 6 w 10"/>
                <a:gd name="T5" fmla="*/ 0 h 10"/>
                <a:gd name="T6" fmla="*/ 8 w 10"/>
                <a:gd name="T7" fmla="*/ 0 h 10"/>
                <a:gd name="T8" fmla="*/ 2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0" y="8"/>
                    <a:pt x="2" y="7"/>
                    <a:pt x="2" y="5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6"/>
                    <a:pt x="9" y="10"/>
                    <a:pt x="2" y="10"/>
                  </a:cubicBezTo>
                  <a:close/>
                </a:path>
              </a:pathLst>
            </a:custGeom>
            <a:solidFill>
              <a:srgbClr val="82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9" name="Freeform 460"/>
            <p:cNvSpPr/>
            <p:nvPr/>
          </p:nvSpPr>
          <p:spPr bwMode="auto">
            <a:xfrm>
              <a:off x="6146" y="1618"/>
              <a:ext cx="12" cy="12"/>
            </a:xfrm>
            <a:custGeom>
              <a:avLst/>
              <a:gdLst>
                <a:gd name="T0" fmla="*/ 8 w 8"/>
                <a:gd name="T1" fmla="*/ 8 h 8"/>
                <a:gd name="T2" fmla="*/ 6 w 8"/>
                <a:gd name="T3" fmla="*/ 8 h 8"/>
                <a:gd name="T4" fmla="*/ 1 w 8"/>
                <a:gd name="T5" fmla="*/ 1 h 8"/>
                <a:gd name="T6" fmla="*/ 2 w 8"/>
                <a:gd name="T7" fmla="*/ 0 h 8"/>
                <a:gd name="T8" fmla="*/ 8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7" y="8"/>
                    <a:pt x="7" y="8"/>
                    <a:pt x="6" y="8"/>
                  </a:cubicBezTo>
                  <a:cubicBezTo>
                    <a:pt x="1" y="8"/>
                    <a:pt x="0" y="5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2"/>
                    <a:pt x="7" y="5"/>
                    <a:pt x="8" y="8"/>
                  </a:cubicBezTo>
                  <a:close/>
                </a:path>
              </a:pathLst>
            </a:custGeom>
            <a:solidFill>
              <a:srgbClr val="C77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0" name="Freeform 461"/>
            <p:cNvSpPr/>
            <p:nvPr/>
          </p:nvSpPr>
          <p:spPr bwMode="auto">
            <a:xfrm>
              <a:off x="6209" y="1797"/>
              <a:ext cx="5" cy="15"/>
            </a:xfrm>
            <a:custGeom>
              <a:avLst/>
              <a:gdLst>
                <a:gd name="T0" fmla="*/ 2 w 3"/>
                <a:gd name="T1" fmla="*/ 10 h 10"/>
                <a:gd name="T2" fmla="*/ 1 w 3"/>
                <a:gd name="T3" fmla="*/ 0 h 10"/>
                <a:gd name="T4" fmla="*/ 2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0" y="7"/>
                    <a:pt x="1" y="3"/>
                    <a:pt x="1" y="0"/>
                  </a:cubicBezTo>
                  <a:cubicBezTo>
                    <a:pt x="3" y="3"/>
                    <a:pt x="2" y="7"/>
                    <a:pt x="2" y="10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1" name="Freeform 462"/>
            <p:cNvSpPr/>
            <p:nvPr/>
          </p:nvSpPr>
          <p:spPr bwMode="auto">
            <a:xfrm>
              <a:off x="6427" y="1950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B5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2" name="Freeform 463"/>
            <p:cNvSpPr/>
            <p:nvPr/>
          </p:nvSpPr>
          <p:spPr bwMode="auto">
            <a:xfrm>
              <a:off x="6101" y="1543"/>
              <a:ext cx="8" cy="8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5 h 5"/>
                <a:gd name="T4" fmla="*/ 2 w 5"/>
                <a:gd name="T5" fmla="*/ 4 h 5"/>
                <a:gd name="T6" fmla="*/ 0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99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3" name="Freeform 464"/>
            <p:cNvSpPr/>
            <p:nvPr/>
          </p:nvSpPr>
          <p:spPr bwMode="auto">
            <a:xfrm>
              <a:off x="6458" y="1489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4" name="Freeform 465"/>
            <p:cNvSpPr/>
            <p:nvPr/>
          </p:nvSpPr>
          <p:spPr bwMode="auto">
            <a:xfrm>
              <a:off x="6211" y="1824"/>
              <a:ext cx="1" cy="7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2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5" name="Freeform 466"/>
            <p:cNvSpPr/>
            <p:nvPr/>
          </p:nvSpPr>
          <p:spPr bwMode="auto">
            <a:xfrm>
              <a:off x="6547" y="1771"/>
              <a:ext cx="3" cy="6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B6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6" name="Freeform 467"/>
            <p:cNvSpPr/>
            <p:nvPr/>
          </p:nvSpPr>
          <p:spPr bwMode="auto">
            <a:xfrm>
              <a:off x="6517" y="1527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7" name="Freeform 468"/>
            <p:cNvSpPr/>
            <p:nvPr/>
          </p:nvSpPr>
          <p:spPr bwMode="auto">
            <a:xfrm>
              <a:off x="6469" y="1495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8" name="Freeform 469"/>
            <p:cNvSpPr/>
            <p:nvPr/>
          </p:nvSpPr>
          <p:spPr bwMode="auto">
            <a:xfrm>
              <a:off x="6436" y="1474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9" name="Freeform 470"/>
            <p:cNvSpPr/>
            <p:nvPr/>
          </p:nvSpPr>
          <p:spPr bwMode="auto">
            <a:xfrm>
              <a:off x="6395" y="1449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0" name="Freeform 471"/>
            <p:cNvSpPr/>
            <p:nvPr/>
          </p:nvSpPr>
          <p:spPr bwMode="auto">
            <a:xfrm>
              <a:off x="6391" y="1443"/>
              <a:ext cx="4" cy="6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0 w 3"/>
                <a:gd name="T5" fmla="*/ 0 h 4"/>
                <a:gd name="T6" fmla="*/ 2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1" name="Freeform 472"/>
            <p:cNvSpPr/>
            <p:nvPr/>
          </p:nvSpPr>
          <p:spPr bwMode="auto">
            <a:xfrm>
              <a:off x="6377" y="1429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2 h 4"/>
                <a:gd name="T4" fmla="*/ 0 w 4"/>
                <a:gd name="T5" fmla="*/ 1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2" name="Freeform 473"/>
            <p:cNvSpPr/>
            <p:nvPr/>
          </p:nvSpPr>
          <p:spPr bwMode="auto">
            <a:xfrm>
              <a:off x="6185" y="1702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B4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3" name="Freeform 474"/>
            <p:cNvSpPr/>
            <p:nvPr/>
          </p:nvSpPr>
          <p:spPr bwMode="auto">
            <a:xfrm>
              <a:off x="6146" y="1615"/>
              <a:ext cx="3" cy="5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3 h 3"/>
                <a:gd name="T6" fmla="*/ 0 w 2"/>
                <a:gd name="T7" fmla="*/ 0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C7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4" name="Freeform 475"/>
            <p:cNvSpPr/>
            <p:nvPr/>
          </p:nvSpPr>
          <p:spPr bwMode="auto">
            <a:xfrm>
              <a:off x="6505" y="1518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5" name="Freeform 476"/>
            <p:cNvSpPr/>
            <p:nvPr/>
          </p:nvSpPr>
          <p:spPr bwMode="auto">
            <a:xfrm>
              <a:off x="6500" y="151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6" name="Freeform 477"/>
            <p:cNvSpPr/>
            <p:nvPr/>
          </p:nvSpPr>
          <p:spPr bwMode="auto">
            <a:xfrm>
              <a:off x="6496" y="151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7" name="Freeform 478"/>
            <p:cNvSpPr/>
            <p:nvPr/>
          </p:nvSpPr>
          <p:spPr bwMode="auto">
            <a:xfrm>
              <a:off x="6491" y="1510"/>
              <a:ext cx="5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8" name="Freeform 479"/>
            <p:cNvSpPr/>
            <p:nvPr/>
          </p:nvSpPr>
          <p:spPr bwMode="auto">
            <a:xfrm>
              <a:off x="6484" y="150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9" name="Freeform 480"/>
            <p:cNvSpPr/>
            <p:nvPr/>
          </p:nvSpPr>
          <p:spPr bwMode="auto">
            <a:xfrm>
              <a:off x="6478" y="1501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0" name="Freeform 481"/>
            <p:cNvSpPr/>
            <p:nvPr/>
          </p:nvSpPr>
          <p:spPr bwMode="auto">
            <a:xfrm>
              <a:off x="6475" y="149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1" name="Freeform 482"/>
            <p:cNvSpPr/>
            <p:nvPr/>
          </p:nvSpPr>
          <p:spPr bwMode="auto">
            <a:xfrm>
              <a:off x="6446" y="14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2" name="Freeform 483"/>
            <p:cNvSpPr/>
            <p:nvPr/>
          </p:nvSpPr>
          <p:spPr bwMode="auto">
            <a:xfrm>
              <a:off x="6440" y="14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3" name="Freeform 484"/>
            <p:cNvSpPr/>
            <p:nvPr/>
          </p:nvSpPr>
          <p:spPr bwMode="auto">
            <a:xfrm>
              <a:off x="6427" y="14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4" name="Freeform 485"/>
            <p:cNvSpPr/>
            <p:nvPr/>
          </p:nvSpPr>
          <p:spPr bwMode="auto">
            <a:xfrm>
              <a:off x="6422" y="1467"/>
              <a:ext cx="5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5" name="Freeform 486"/>
            <p:cNvSpPr/>
            <p:nvPr/>
          </p:nvSpPr>
          <p:spPr bwMode="auto">
            <a:xfrm>
              <a:off x="6409" y="1458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6" name="Freeform 487"/>
            <p:cNvSpPr/>
            <p:nvPr/>
          </p:nvSpPr>
          <p:spPr bwMode="auto">
            <a:xfrm>
              <a:off x="6403" y="145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7" name="Freeform 488"/>
            <p:cNvSpPr/>
            <p:nvPr/>
          </p:nvSpPr>
          <p:spPr bwMode="auto">
            <a:xfrm>
              <a:off x="6400" y="14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8" name="Freeform 489"/>
            <p:cNvSpPr/>
            <p:nvPr/>
          </p:nvSpPr>
          <p:spPr bwMode="auto">
            <a:xfrm>
              <a:off x="6389" y="1440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9" name="Freeform 490"/>
            <p:cNvSpPr/>
            <p:nvPr/>
          </p:nvSpPr>
          <p:spPr bwMode="auto">
            <a:xfrm>
              <a:off x="6386" y="14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0" name="Freeform 491"/>
            <p:cNvSpPr/>
            <p:nvPr/>
          </p:nvSpPr>
          <p:spPr bwMode="auto">
            <a:xfrm>
              <a:off x="6382" y="1434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1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1" name="Freeform 492"/>
            <p:cNvSpPr/>
            <p:nvPr/>
          </p:nvSpPr>
          <p:spPr bwMode="auto">
            <a:xfrm>
              <a:off x="5972" y="1429"/>
              <a:ext cx="5" cy="2"/>
            </a:xfrm>
            <a:custGeom>
              <a:avLst/>
              <a:gdLst>
                <a:gd name="T0" fmla="*/ 1 w 3"/>
                <a:gd name="T1" fmla="*/ 0 h 1"/>
                <a:gd name="T2" fmla="*/ 3 w 3"/>
                <a:gd name="T3" fmla="*/ 1 h 1"/>
                <a:gd name="T4" fmla="*/ 1 w 3"/>
                <a:gd name="T5" fmla="*/ 1 h 1"/>
                <a:gd name="T6" fmla="*/ 1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2" name="Freeform 493"/>
            <p:cNvSpPr/>
            <p:nvPr/>
          </p:nvSpPr>
          <p:spPr bwMode="auto">
            <a:xfrm>
              <a:off x="5971" y="1429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3" name="Freeform 494"/>
            <p:cNvSpPr/>
            <p:nvPr/>
          </p:nvSpPr>
          <p:spPr bwMode="auto">
            <a:xfrm>
              <a:off x="5966" y="1428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4" name="Freeform 495"/>
            <p:cNvSpPr/>
            <p:nvPr/>
          </p:nvSpPr>
          <p:spPr bwMode="auto">
            <a:xfrm>
              <a:off x="5956" y="1423"/>
              <a:ext cx="4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2 h 2"/>
                <a:gd name="T4" fmla="*/ 1 w 3"/>
                <a:gd name="T5" fmla="*/ 1 h 2"/>
                <a:gd name="T6" fmla="*/ 0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5" name="Freeform 496"/>
            <p:cNvSpPr/>
            <p:nvPr/>
          </p:nvSpPr>
          <p:spPr bwMode="auto">
            <a:xfrm>
              <a:off x="5954" y="1423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6" name="Freeform 497"/>
            <p:cNvSpPr/>
            <p:nvPr/>
          </p:nvSpPr>
          <p:spPr bwMode="auto">
            <a:xfrm>
              <a:off x="6104" y="1414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7" name="Freeform 498"/>
            <p:cNvSpPr/>
            <p:nvPr/>
          </p:nvSpPr>
          <p:spPr bwMode="auto">
            <a:xfrm>
              <a:off x="6757" y="2149"/>
              <a:ext cx="798" cy="318"/>
            </a:xfrm>
            <a:custGeom>
              <a:avLst/>
              <a:gdLst>
                <a:gd name="T0" fmla="*/ 502 w 532"/>
                <a:gd name="T1" fmla="*/ 26 h 212"/>
                <a:gd name="T2" fmla="*/ 489 w 532"/>
                <a:gd name="T3" fmla="*/ 34 h 212"/>
                <a:gd name="T4" fmla="*/ 483 w 532"/>
                <a:gd name="T5" fmla="*/ 31 h 212"/>
                <a:gd name="T6" fmla="*/ 506 w 532"/>
                <a:gd name="T7" fmla="*/ 54 h 212"/>
                <a:gd name="T8" fmla="*/ 527 w 532"/>
                <a:gd name="T9" fmla="*/ 90 h 212"/>
                <a:gd name="T10" fmla="*/ 531 w 532"/>
                <a:gd name="T11" fmla="*/ 109 h 212"/>
                <a:gd name="T12" fmla="*/ 483 w 532"/>
                <a:gd name="T13" fmla="*/ 121 h 212"/>
                <a:gd name="T14" fmla="*/ 425 w 532"/>
                <a:gd name="T15" fmla="*/ 144 h 212"/>
                <a:gd name="T16" fmla="*/ 348 w 532"/>
                <a:gd name="T17" fmla="*/ 202 h 212"/>
                <a:gd name="T18" fmla="*/ 286 w 532"/>
                <a:gd name="T19" fmla="*/ 196 h 212"/>
                <a:gd name="T20" fmla="*/ 271 w 532"/>
                <a:gd name="T21" fmla="*/ 206 h 212"/>
                <a:gd name="T22" fmla="*/ 201 w 532"/>
                <a:gd name="T23" fmla="*/ 204 h 212"/>
                <a:gd name="T24" fmla="*/ 149 w 532"/>
                <a:gd name="T25" fmla="*/ 169 h 212"/>
                <a:gd name="T26" fmla="*/ 116 w 532"/>
                <a:gd name="T27" fmla="*/ 161 h 212"/>
                <a:gd name="T28" fmla="*/ 74 w 532"/>
                <a:gd name="T29" fmla="*/ 162 h 212"/>
                <a:gd name="T30" fmla="*/ 56 w 532"/>
                <a:gd name="T31" fmla="*/ 148 h 212"/>
                <a:gd name="T32" fmla="*/ 48 w 532"/>
                <a:gd name="T33" fmla="*/ 150 h 212"/>
                <a:gd name="T34" fmla="*/ 5 w 532"/>
                <a:gd name="T35" fmla="*/ 179 h 212"/>
                <a:gd name="T36" fmla="*/ 1 w 532"/>
                <a:gd name="T37" fmla="*/ 172 h 212"/>
                <a:gd name="T38" fmla="*/ 18 w 532"/>
                <a:gd name="T39" fmla="*/ 144 h 212"/>
                <a:gd name="T40" fmla="*/ 57 w 532"/>
                <a:gd name="T41" fmla="*/ 103 h 212"/>
                <a:gd name="T42" fmla="*/ 94 w 532"/>
                <a:gd name="T43" fmla="*/ 115 h 212"/>
                <a:gd name="T44" fmla="*/ 123 w 532"/>
                <a:gd name="T45" fmla="*/ 134 h 212"/>
                <a:gd name="T46" fmla="*/ 185 w 532"/>
                <a:gd name="T47" fmla="*/ 144 h 212"/>
                <a:gd name="T48" fmla="*/ 218 w 532"/>
                <a:gd name="T49" fmla="*/ 166 h 212"/>
                <a:gd name="T50" fmla="*/ 240 w 532"/>
                <a:gd name="T51" fmla="*/ 162 h 212"/>
                <a:gd name="T52" fmla="*/ 290 w 532"/>
                <a:gd name="T53" fmla="*/ 155 h 212"/>
                <a:gd name="T54" fmla="*/ 313 w 532"/>
                <a:gd name="T55" fmla="*/ 136 h 212"/>
                <a:gd name="T56" fmla="*/ 337 w 532"/>
                <a:gd name="T57" fmla="*/ 134 h 212"/>
                <a:gd name="T58" fmla="*/ 319 w 532"/>
                <a:gd name="T59" fmla="*/ 159 h 212"/>
                <a:gd name="T60" fmla="*/ 348 w 532"/>
                <a:gd name="T61" fmla="*/ 169 h 212"/>
                <a:gd name="T62" fmla="*/ 379 w 532"/>
                <a:gd name="T63" fmla="*/ 141 h 212"/>
                <a:gd name="T64" fmla="*/ 420 w 532"/>
                <a:gd name="T65" fmla="*/ 122 h 212"/>
                <a:gd name="T66" fmla="*/ 481 w 532"/>
                <a:gd name="T67" fmla="*/ 87 h 212"/>
                <a:gd name="T68" fmla="*/ 464 w 532"/>
                <a:gd name="T69" fmla="*/ 61 h 212"/>
                <a:gd name="T70" fmla="*/ 458 w 532"/>
                <a:gd name="T71" fmla="*/ 12 h 212"/>
                <a:gd name="T72" fmla="*/ 463 w 532"/>
                <a:gd name="T73" fmla="*/ 2 h 212"/>
                <a:gd name="T74" fmla="*/ 478 w 532"/>
                <a:gd name="T7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212">
                  <a:moveTo>
                    <a:pt x="478" y="0"/>
                  </a:moveTo>
                  <a:cubicBezTo>
                    <a:pt x="488" y="7"/>
                    <a:pt x="497" y="15"/>
                    <a:pt x="502" y="26"/>
                  </a:cubicBezTo>
                  <a:cubicBezTo>
                    <a:pt x="504" y="31"/>
                    <a:pt x="509" y="37"/>
                    <a:pt x="502" y="41"/>
                  </a:cubicBezTo>
                  <a:cubicBezTo>
                    <a:pt x="496" y="45"/>
                    <a:pt x="492" y="38"/>
                    <a:pt x="489" y="34"/>
                  </a:cubicBezTo>
                  <a:cubicBezTo>
                    <a:pt x="487" y="33"/>
                    <a:pt x="486" y="31"/>
                    <a:pt x="484" y="30"/>
                  </a:cubicBezTo>
                  <a:cubicBezTo>
                    <a:pt x="483" y="30"/>
                    <a:pt x="483" y="31"/>
                    <a:pt x="483" y="31"/>
                  </a:cubicBezTo>
                  <a:cubicBezTo>
                    <a:pt x="486" y="37"/>
                    <a:pt x="478" y="47"/>
                    <a:pt x="486" y="50"/>
                  </a:cubicBezTo>
                  <a:cubicBezTo>
                    <a:pt x="492" y="53"/>
                    <a:pt x="500" y="53"/>
                    <a:pt x="506" y="54"/>
                  </a:cubicBezTo>
                  <a:cubicBezTo>
                    <a:pt x="515" y="54"/>
                    <a:pt x="518" y="59"/>
                    <a:pt x="516" y="66"/>
                  </a:cubicBezTo>
                  <a:cubicBezTo>
                    <a:pt x="515" y="76"/>
                    <a:pt x="516" y="85"/>
                    <a:pt x="527" y="90"/>
                  </a:cubicBezTo>
                  <a:cubicBezTo>
                    <a:pt x="530" y="91"/>
                    <a:pt x="529" y="94"/>
                    <a:pt x="530" y="96"/>
                  </a:cubicBezTo>
                  <a:cubicBezTo>
                    <a:pt x="530" y="100"/>
                    <a:pt x="531" y="104"/>
                    <a:pt x="531" y="109"/>
                  </a:cubicBezTo>
                  <a:cubicBezTo>
                    <a:pt x="532" y="116"/>
                    <a:pt x="527" y="115"/>
                    <a:pt x="523" y="115"/>
                  </a:cubicBezTo>
                  <a:cubicBezTo>
                    <a:pt x="509" y="115"/>
                    <a:pt x="496" y="116"/>
                    <a:pt x="483" y="121"/>
                  </a:cubicBezTo>
                  <a:cubicBezTo>
                    <a:pt x="476" y="121"/>
                    <a:pt x="470" y="123"/>
                    <a:pt x="464" y="127"/>
                  </a:cubicBezTo>
                  <a:cubicBezTo>
                    <a:pt x="451" y="134"/>
                    <a:pt x="436" y="135"/>
                    <a:pt x="425" y="144"/>
                  </a:cubicBezTo>
                  <a:cubicBezTo>
                    <a:pt x="412" y="154"/>
                    <a:pt x="400" y="163"/>
                    <a:pt x="387" y="174"/>
                  </a:cubicBezTo>
                  <a:cubicBezTo>
                    <a:pt x="375" y="184"/>
                    <a:pt x="363" y="196"/>
                    <a:pt x="348" y="202"/>
                  </a:cubicBezTo>
                  <a:cubicBezTo>
                    <a:pt x="333" y="207"/>
                    <a:pt x="318" y="206"/>
                    <a:pt x="303" y="207"/>
                  </a:cubicBezTo>
                  <a:cubicBezTo>
                    <a:pt x="293" y="207"/>
                    <a:pt x="289" y="203"/>
                    <a:pt x="286" y="196"/>
                  </a:cubicBezTo>
                  <a:cubicBezTo>
                    <a:pt x="285" y="194"/>
                    <a:pt x="284" y="192"/>
                    <a:pt x="281" y="189"/>
                  </a:cubicBezTo>
                  <a:cubicBezTo>
                    <a:pt x="282" y="198"/>
                    <a:pt x="279" y="203"/>
                    <a:pt x="271" y="206"/>
                  </a:cubicBezTo>
                  <a:cubicBezTo>
                    <a:pt x="264" y="207"/>
                    <a:pt x="258" y="212"/>
                    <a:pt x="251" y="210"/>
                  </a:cubicBezTo>
                  <a:cubicBezTo>
                    <a:pt x="235" y="205"/>
                    <a:pt x="217" y="209"/>
                    <a:pt x="201" y="204"/>
                  </a:cubicBezTo>
                  <a:cubicBezTo>
                    <a:pt x="197" y="202"/>
                    <a:pt x="192" y="201"/>
                    <a:pt x="188" y="200"/>
                  </a:cubicBezTo>
                  <a:cubicBezTo>
                    <a:pt x="170" y="195"/>
                    <a:pt x="158" y="185"/>
                    <a:pt x="149" y="169"/>
                  </a:cubicBezTo>
                  <a:cubicBezTo>
                    <a:pt x="146" y="162"/>
                    <a:pt x="141" y="159"/>
                    <a:pt x="133" y="162"/>
                  </a:cubicBezTo>
                  <a:cubicBezTo>
                    <a:pt x="127" y="164"/>
                    <a:pt x="122" y="164"/>
                    <a:pt x="116" y="161"/>
                  </a:cubicBezTo>
                  <a:cubicBezTo>
                    <a:pt x="112" y="159"/>
                    <a:pt x="107" y="161"/>
                    <a:pt x="103" y="161"/>
                  </a:cubicBezTo>
                  <a:cubicBezTo>
                    <a:pt x="93" y="163"/>
                    <a:pt x="84" y="164"/>
                    <a:pt x="74" y="162"/>
                  </a:cubicBezTo>
                  <a:cubicBezTo>
                    <a:pt x="70" y="161"/>
                    <a:pt x="68" y="158"/>
                    <a:pt x="65" y="155"/>
                  </a:cubicBezTo>
                  <a:cubicBezTo>
                    <a:pt x="63" y="152"/>
                    <a:pt x="60" y="148"/>
                    <a:pt x="56" y="148"/>
                  </a:cubicBezTo>
                  <a:cubicBezTo>
                    <a:pt x="54" y="148"/>
                    <a:pt x="53" y="149"/>
                    <a:pt x="51" y="149"/>
                  </a:cubicBezTo>
                  <a:cubicBezTo>
                    <a:pt x="50" y="150"/>
                    <a:pt x="49" y="150"/>
                    <a:pt x="48" y="150"/>
                  </a:cubicBezTo>
                  <a:cubicBezTo>
                    <a:pt x="43" y="148"/>
                    <a:pt x="39" y="151"/>
                    <a:pt x="36" y="156"/>
                  </a:cubicBezTo>
                  <a:cubicBezTo>
                    <a:pt x="28" y="166"/>
                    <a:pt x="20" y="177"/>
                    <a:pt x="5" y="179"/>
                  </a:cubicBezTo>
                  <a:cubicBezTo>
                    <a:pt x="4" y="179"/>
                    <a:pt x="4" y="179"/>
                    <a:pt x="3" y="178"/>
                  </a:cubicBezTo>
                  <a:cubicBezTo>
                    <a:pt x="1" y="176"/>
                    <a:pt x="1" y="175"/>
                    <a:pt x="1" y="172"/>
                  </a:cubicBezTo>
                  <a:cubicBezTo>
                    <a:pt x="0" y="171"/>
                    <a:pt x="1" y="169"/>
                    <a:pt x="1" y="168"/>
                  </a:cubicBezTo>
                  <a:cubicBezTo>
                    <a:pt x="0" y="155"/>
                    <a:pt x="2" y="145"/>
                    <a:pt x="18" y="144"/>
                  </a:cubicBezTo>
                  <a:cubicBezTo>
                    <a:pt x="23" y="144"/>
                    <a:pt x="25" y="137"/>
                    <a:pt x="29" y="133"/>
                  </a:cubicBezTo>
                  <a:cubicBezTo>
                    <a:pt x="41" y="126"/>
                    <a:pt x="47" y="113"/>
                    <a:pt x="57" y="103"/>
                  </a:cubicBezTo>
                  <a:cubicBezTo>
                    <a:pt x="66" y="94"/>
                    <a:pt x="82" y="93"/>
                    <a:pt x="92" y="101"/>
                  </a:cubicBezTo>
                  <a:cubicBezTo>
                    <a:pt x="98" y="105"/>
                    <a:pt x="100" y="110"/>
                    <a:pt x="94" y="115"/>
                  </a:cubicBezTo>
                  <a:cubicBezTo>
                    <a:pt x="92" y="117"/>
                    <a:pt x="91" y="119"/>
                    <a:pt x="93" y="122"/>
                  </a:cubicBezTo>
                  <a:cubicBezTo>
                    <a:pt x="97" y="131"/>
                    <a:pt x="114" y="139"/>
                    <a:pt x="123" y="134"/>
                  </a:cubicBezTo>
                  <a:cubicBezTo>
                    <a:pt x="143" y="122"/>
                    <a:pt x="161" y="130"/>
                    <a:pt x="180" y="138"/>
                  </a:cubicBezTo>
                  <a:cubicBezTo>
                    <a:pt x="182" y="139"/>
                    <a:pt x="185" y="141"/>
                    <a:pt x="185" y="144"/>
                  </a:cubicBezTo>
                  <a:cubicBezTo>
                    <a:pt x="186" y="157"/>
                    <a:pt x="196" y="160"/>
                    <a:pt x="206" y="163"/>
                  </a:cubicBezTo>
                  <a:cubicBezTo>
                    <a:pt x="210" y="164"/>
                    <a:pt x="214" y="164"/>
                    <a:pt x="218" y="166"/>
                  </a:cubicBezTo>
                  <a:cubicBezTo>
                    <a:pt x="220" y="168"/>
                    <a:pt x="222" y="168"/>
                    <a:pt x="225" y="166"/>
                  </a:cubicBezTo>
                  <a:cubicBezTo>
                    <a:pt x="229" y="161"/>
                    <a:pt x="235" y="161"/>
                    <a:pt x="240" y="162"/>
                  </a:cubicBezTo>
                  <a:cubicBezTo>
                    <a:pt x="253" y="166"/>
                    <a:pt x="264" y="166"/>
                    <a:pt x="276" y="159"/>
                  </a:cubicBezTo>
                  <a:cubicBezTo>
                    <a:pt x="280" y="157"/>
                    <a:pt x="286" y="157"/>
                    <a:pt x="290" y="155"/>
                  </a:cubicBezTo>
                  <a:cubicBezTo>
                    <a:pt x="298" y="154"/>
                    <a:pt x="304" y="153"/>
                    <a:pt x="304" y="143"/>
                  </a:cubicBezTo>
                  <a:cubicBezTo>
                    <a:pt x="305" y="139"/>
                    <a:pt x="309" y="137"/>
                    <a:pt x="313" y="136"/>
                  </a:cubicBezTo>
                  <a:cubicBezTo>
                    <a:pt x="318" y="134"/>
                    <a:pt x="323" y="133"/>
                    <a:pt x="328" y="131"/>
                  </a:cubicBezTo>
                  <a:cubicBezTo>
                    <a:pt x="332" y="131"/>
                    <a:pt x="335" y="131"/>
                    <a:pt x="337" y="134"/>
                  </a:cubicBezTo>
                  <a:cubicBezTo>
                    <a:pt x="339" y="137"/>
                    <a:pt x="337" y="140"/>
                    <a:pt x="335" y="143"/>
                  </a:cubicBezTo>
                  <a:cubicBezTo>
                    <a:pt x="329" y="148"/>
                    <a:pt x="324" y="153"/>
                    <a:pt x="319" y="159"/>
                  </a:cubicBezTo>
                  <a:cubicBezTo>
                    <a:pt x="320" y="162"/>
                    <a:pt x="323" y="161"/>
                    <a:pt x="324" y="163"/>
                  </a:cubicBezTo>
                  <a:cubicBezTo>
                    <a:pt x="329" y="177"/>
                    <a:pt x="339" y="170"/>
                    <a:pt x="348" y="169"/>
                  </a:cubicBezTo>
                  <a:cubicBezTo>
                    <a:pt x="349" y="169"/>
                    <a:pt x="351" y="169"/>
                    <a:pt x="352" y="168"/>
                  </a:cubicBezTo>
                  <a:cubicBezTo>
                    <a:pt x="357" y="155"/>
                    <a:pt x="374" y="154"/>
                    <a:pt x="379" y="141"/>
                  </a:cubicBezTo>
                  <a:cubicBezTo>
                    <a:pt x="382" y="135"/>
                    <a:pt x="388" y="133"/>
                    <a:pt x="394" y="132"/>
                  </a:cubicBezTo>
                  <a:cubicBezTo>
                    <a:pt x="403" y="130"/>
                    <a:pt x="412" y="127"/>
                    <a:pt x="420" y="122"/>
                  </a:cubicBezTo>
                  <a:cubicBezTo>
                    <a:pt x="429" y="117"/>
                    <a:pt x="438" y="113"/>
                    <a:pt x="448" y="111"/>
                  </a:cubicBezTo>
                  <a:cubicBezTo>
                    <a:pt x="462" y="108"/>
                    <a:pt x="473" y="100"/>
                    <a:pt x="481" y="87"/>
                  </a:cubicBezTo>
                  <a:cubicBezTo>
                    <a:pt x="482" y="84"/>
                    <a:pt x="483" y="81"/>
                    <a:pt x="481" y="79"/>
                  </a:cubicBezTo>
                  <a:cubicBezTo>
                    <a:pt x="475" y="73"/>
                    <a:pt x="472" y="65"/>
                    <a:pt x="464" y="61"/>
                  </a:cubicBezTo>
                  <a:cubicBezTo>
                    <a:pt x="460" y="58"/>
                    <a:pt x="459" y="55"/>
                    <a:pt x="460" y="50"/>
                  </a:cubicBezTo>
                  <a:cubicBezTo>
                    <a:pt x="462" y="37"/>
                    <a:pt x="462" y="25"/>
                    <a:pt x="458" y="12"/>
                  </a:cubicBezTo>
                  <a:cubicBezTo>
                    <a:pt x="457" y="9"/>
                    <a:pt x="456" y="5"/>
                    <a:pt x="460" y="2"/>
                  </a:cubicBezTo>
                  <a:cubicBezTo>
                    <a:pt x="461" y="2"/>
                    <a:pt x="462" y="2"/>
                    <a:pt x="463" y="2"/>
                  </a:cubicBezTo>
                  <a:cubicBezTo>
                    <a:pt x="467" y="3"/>
                    <a:pt x="470" y="6"/>
                    <a:pt x="475" y="7"/>
                  </a:cubicBezTo>
                  <a:cubicBezTo>
                    <a:pt x="477" y="6"/>
                    <a:pt x="475" y="1"/>
                    <a:pt x="478" y="0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8" name="Freeform 499"/>
            <p:cNvSpPr/>
            <p:nvPr/>
          </p:nvSpPr>
          <p:spPr bwMode="auto">
            <a:xfrm>
              <a:off x="7471" y="2181"/>
              <a:ext cx="82" cy="112"/>
            </a:xfrm>
            <a:custGeom>
              <a:avLst/>
              <a:gdLst>
                <a:gd name="T0" fmla="*/ 54 w 55"/>
                <a:gd name="T1" fmla="*/ 75 h 75"/>
                <a:gd name="T2" fmla="*/ 49 w 55"/>
                <a:gd name="T3" fmla="*/ 71 h 75"/>
                <a:gd name="T4" fmla="*/ 36 w 55"/>
                <a:gd name="T5" fmla="*/ 50 h 75"/>
                <a:gd name="T6" fmla="*/ 37 w 55"/>
                <a:gd name="T7" fmla="*/ 43 h 75"/>
                <a:gd name="T8" fmla="*/ 31 w 55"/>
                <a:gd name="T9" fmla="*/ 39 h 75"/>
                <a:gd name="T10" fmla="*/ 28 w 55"/>
                <a:gd name="T11" fmla="*/ 38 h 75"/>
                <a:gd name="T12" fmla="*/ 11 w 55"/>
                <a:gd name="T13" fmla="*/ 34 h 75"/>
                <a:gd name="T14" fmla="*/ 2 w 55"/>
                <a:gd name="T15" fmla="*/ 24 h 75"/>
                <a:gd name="T16" fmla="*/ 3 w 55"/>
                <a:gd name="T17" fmla="*/ 4 h 75"/>
                <a:gd name="T18" fmla="*/ 3 w 55"/>
                <a:gd name="T19" fmla="*/ 0 h 75"/>
                <a:gd name="T20" fmla="*/ 14 w 55"/>
                <a:gd name="T21" fmla="*/ 8 h 75"/>
                <a:gd name="T22" fmla="*/ 24 w 55"/>
                <a:gd name="T23" fmla="*/ 19 h 75"/>
                <a:gd name="T24" fmla="*/ 26 w 55"/>
                <a:gd name="T25" fmla="*/ 5 h 75"/>
                <a:gd name="T26" fmla="*/ 54 w 55"/>
                <a:gd name="T2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75">
                  <a:moveTo>
                    <a:pt x="54" y="75"/>
                  </a:moveTo>
                  <a:cubicBezTo>
                    <a:pt x="53" y="73"/>
                    <a:pt x="51" y="72"/>
                    <a:pt x="49" y="71"/>
                  </a:cubicBezTo>
                  <a:cubicBezTo>
                    <a:pt x="38" y="68"/>
                    <a:pt x="34" y="61"/>
                    <a:pt x="36" y="50"/>
                  </a:cubicBezTo>
                  <a:cubicBezTo>
                    <a:pt x="36" y="48"/>
                    <a:pt x="37" y="45"/>
                    <a:pt x="37" y="43"/>
                  </a:cubicBezTo>
                  <a:cubicBezTo>
                    <a:pt x="37" y="40"/>
                    <a:pt x="38" y="33"/>
                    <a:pt x="31" y="39"/>
                  </a:cubicBezTo>
                  <a:cubicBezTo>
                    <a:pt x="31" y="39"/>
                    <a:pt x="29" y="39"/>
                    <a:pt x="28" y="38"/>
                  </a:cubicBezTo>
                  <a:cubicBezTo>
                    <a:pt x="23" y="34"/>
                    <a:pt x="17" y="34"/>
                    <a:pt x="11" y="34"/>
                  </a:cubicBezTo>
                  <a:cubicBezTo>
                    <a:pt x="1" y="34"/>
                    <a:pt x="0" y="33"/>
                    <a:pt x="2" y="24"/>
                  </a:cubicBezTo>
                  <a:cubicBezTo>
                    <a:pt x="4" y="17"/>
                    <a:pt x="2" y="11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8" y="1"/>
                    <a:pt x="11" y="5"/>
                    <a:pt x="14" y="8"/>
                  </a:cubicBezTo>
                  <a:cubicBezTo>
                    <a:pt x="18" y="11"/>
                    <a:pt x="19" y="17"/>
                    <a:pt x="24" y="19"/>
                  </a:cubicBezTo>
                  <a:cubicBezTo>
                    <a:pt x="29" y="15"/>
                    <a:pt x="25" y="10"/>
                    <a:pt x="26" y="5"/>
                  </a:cubicBezTo>
                  <a:cubicBezTo>
                    <a:pt x="44" y="25"/>
                    <a:pt x="55" y="47"/>
                    <a:pt x="54" y="75"/>
                  </a:cubicBezTo>
                  <a:close/>
                </a:path>
              </a:pathLst>
            </a:custGeom>
            <a:solidFill>
              <a:srgbClr val="FB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9" name="Freeform 500"/>
            <p:cNvSpPr/>
            <p:nvPr/>
          </p:nvSpPr>
          <p:spPr bwMode="auto">
            <a:xfrm>
              <a:off x="7585" y="1851"/>
              <a:ext cx="166" cy="67"/>
            </a:xfrm>
            <a:custGeom>
              <a:avLst/>
              <a:gdLst>
                <a:gd name="T0" fmla="*/ 80 w 111"/>
                <a:gd name="T1" fmla="*/ 41 h 45"/>
                <a:gd name="T2" fmla="*/ 59 w 111"/>
                <a:gd name="T3" fmla="*/ 40 h 45"/>
                <a:gd name="T4" fmla="*/ 59 w 111"/>
                <a:gd name="T5" fmla="*/ 39 h 45"/>
                <a:gd name="T6" fmla="*/ 57 w 111"/>
                <a:gd name="T7" fmla="*/ 37 h 45"/>
                <a:gd name="T8" fmla="*/ 49 w 111"/>
                <a:gd name="T9" fmla="*/ 31 h 45"/>
                <a:gd name="T10" fmla="*/ 26 w 111"/>
                <a:gd name="T11" fmla="*/ 20 h 45"/>
                <a:gd name="T12" fmla="*/ 4 w 111"/>
                <a:gd name="T13" fmla="*/ 16 h 45"/>
                <a:gd name="T14" fmla="*/ 2 w 111"/>
                <a:gd name="T15" fmla="*/ 10 h 45"/>
                <a:gd name="T16" fmla="*/ 33 w 111"/>
                <a:gd name="T17" fmla="*/ 8 h 45"/>
                <a:gd name="T18" fmla="*/ 70 w 111"/>
                <a:gd name="T19" fmla="*/ 10 h 45"/>
                <a:gd name="T20" fmla="*/ 78 w 111"/>
                <a:gd name="T21" fmla="*/ 7 h 45"/>
                <a:gd name="T22" fmla="*/ 90 w 111"/>
                <a:gd name="T23" fmla="*/ 4 h 45"/>
                <a:gd name="T24" fmla="*/ 105 w 111"/>
                <a:gd name="T25" fmla="*/ 0 h 45"/>
                <a:gd name="T26" fmla="*/ 108 w 111"/>
                <a:gd name="T27" fmla="*/ 8 h 45"/>
                <a:gd name="T28" fmla="*/ 94 w 111"/>
                <a:gd name="T29" fmla="*/ 25 h 45"/>
                <a:gd name="T30" fmla="*/ 80 w 111"/>
                <a:gd name="T3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45">
                  <a:moveTo>
                    <a:pt x="80" y="41"/>
                  </a:moveTo>
                  <a:cubicBezTo>
                    <a:pt x="73" y="45"/>
                    <a:pt x="66" y="40"/>
                    <a:pt x="59" y="40"/>
                  </a:cubicBezTo>
                  <a:cubicBezTo>
                    <a:pt x="59" y="40"/>
                    <a:pt x="59" y="39"/>
                    <a:pt x="59" y="39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4" y="35"/>
                    <a:pt x="51" y="34"/>
                    <a:pt x="49" y="31"/>
                  </a:cubicBezTo>
                  <a:cubicBezTo>
                    <a:pt x="44" y="21"/>
                    <a:pt x="36" y="19"/>
                    <a:pt x="26" y="20"/>
                  </a:cubicBezTo>
                  <a:cubicBezTo>
                    <a:pt x="18" y="21"/>
                    <a:pt x="11" y="21"/>
                    <a:pt x="4" y="16"/>
                  </a:cubicBezTo>
                  <a:cubicBezTo>
                    <a:pt x="2" y="15"/>
                    <a:pt x="0" y="13"/>
                    <a:pt x="2" y="10"/>
                  </a:cubicBezTo>
                  <a:cubicBezTo>
                    <a:pt x="12" y="8"/>
                    <a:pt x="22" y="8"/>
                    <a:pt x="33" y="8"/>
                  </a:cubicBezTo>
                  <a:cubicBezTo>
                    <a:pt x="45" y="7"/>
                    <a:pt x="58" y="6"/>
                    <a:pt x="70" y="10"/>
                  </a:cubicBezTo>
                  <a:cubicBezTo>
                    <a:pt x="73" y="11"/>
                    <a:pt x="76" y="9"/>
                    <a:pt x="78" y="7"/>
                  </a:cubicBezTo>
                  <a:cubicBezTo>
                    <a:pt x="81" y="4"/>
                    <a:pt x="86" y="3"/>
                    <a:pt x="90" y="4"/>
                  </a:cubicBezTo>
                  <a:cubicBezTo>
                    <a:pt x="95" y="4"/>
                    <a:pt x="100" y="0"/>
                    <a:pt x="105" y="0"/>
                  </a:cubicBezTo>
                  <a:cubicBezTo>
                    <a:pt x="110" y="1"/>
                    <a:pt x="111" y="5"/>
                    <a:pt x="108" y="8"/>
                  </a:cubicBezTo>
                  <a:cubicBezTo>
                    <a:pt x="103" y="13"/>
                    <a:pt x="101" y="21"/>
                    <a:pt x="94" y="25"/>
                  </a:cubicBezTo>
                  <a:cubicBezTo>
                    <a:pt x="86" y="28"/>
                    <a:pt x="85" y="36"/>
                    <a:pt x="80" y="41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0" name="Freeform 501"/>
            <p:cNvSpPr/>
            <p:nvPr/>
          </p:nvSpPr>
          <p:spPr bwMode="auto">
            <a:xfrm>
              <a:off x="7082" y="1650"/>
              <a:ext cx="81" cy="87"/>
            </a:xfrm>
            <a:custGeom>
              <a:avLst/>
              <a:gdLst>
                <a:gd name="T0" fmla="*/ 43 w 54"/>
                <a:gd name="T1" fmla="*/ 39 h 58"/>
                <a:gd name="T2" fmla="*/ 40 w 54"/>
                <a:gd name="T3" fmla="*/ 45 h 58"/>
                <a:gd name="T4" fmla="*/ 31 w 54"/>
                <a:gd name="T5" fmla="*/ 55 h 58"/>
                <a:gd name="T6" fmla="*/ 27 w 54"/>
                <a:gd name="T7" fmla="*/ 58 h 58"/>
                <a:gd name="T8" fmla="*/ 24 w 54"/>
                <a:gd name="T9" fmla="*/ 57 h 58"/>
                <a:gd name="T10" fmla="*/ 9 w 54"/>
                <a:gd name="T11" fmla="*/ 52 h 58"/>
                <a:gd name="T12" fmla="*/ 1 w 54"/>
                <a:gd name="T13" fmla="*/ 45 h 58"/>
                <a:gd name="T14" fmla="*/ 8 w 54"/>
                <a:gd name="T15" fmla="*/ 34 h 58"/>
                <a:gd name="T16" fmla="*/ 36 w 54"/>
                <a:gd name="T17" fmla="*/ 1 h 58"/>
                <a:gd name="T18" fmla="*/ 42 w 54"/>
                <a:gd name="T19" fmla="*/ 1 h 58"/>
                <a:gd name="T20" fmla="*/ 51 w 54"/>
                <a:gd name="T21" fmla="*/ 22 h 58"/>
                <a:gd name="T22" fmla="*/ 43 w 54"/>
                <a:gd name="T23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58">
                  <a:moveTo>
                    <a:pt x="43" y="39"/>
                  </a:moveTo>
                  <a:cubicBezTo>
                    <a:pt x="42" y="41"/>
                    <a:pt x="41" y="43"/>
                    <a:pt x="40" y="45"/>
                  </a:cubicBezTo>
                  <a:cubicBezTo>
                    <a:pt x="36" y="46"/>
                    <a:pt x="34" y="51"/>
                    <a:pt x="31" y="55"/>
                  </a:cubicBezTo>
                  <a:cubicBezTo>
                    <a:pt x="30" y="56"/>
                    <a:pt x="29" y="58"/>
                    <a:pt x="27" y="58"/>
                  </a:cubicBezTo>
                  <a:cubicBezTo>
                    <a:pt x="26" y="58"/>
                    <a:pt x="25" y="58"/>
                    <a:pt x="24" y="57"/>
                  </a:cubicBezTo>
                  <a:cubicBezTo>
                    <a:pt x="19" y="55"/>
                    <a:pt x="15" y="53"/>
                    <a:pt x="9" y="52"/>
                  </a:cubicBezTo>
                  <a:cubicBezTo>
                    <a:pt x="5" y="52"/>
                    <a:pt x="2" y="50"/>
                    <a:pt x="1" y="45"/>
                  </a:cubicBezTo>
                  <a:cubicBezTo>
                    <a:pt x="0" y="40"/>
                    <a:pt x="7" y="38"/>
                    <a:pt x="8" y="34"/>
                  </a:cubicBezTo>
                  <a:cubicBezTo>
                    <a:pt x="9" y="15"/>
                    <a:pt x="24" y="10"/>
                    <a:pt x="36" y="1"/>
                  </a:cubicBezTo>
                  <a:cubicBezTo>
                    <a:pt x="38" y="0"/>
                    <a:pt x="40" y="1"/>
                    <a:pt x="42" y="1"/>
                  </a:cubicBezTo>
                  <a:cubicBezTo>
                    <a:pt x="50" y="5"/>
                    <a:pt x="54" y="13"/>
                    <a:pt x="51" y="22"/>
                  </a:cubicBezTo>
                  <a:cubicBezTo>
                    <a:pt x="48" y="27"/>
                    <a:pt x="45" y="33"/>
                    <a:pt x="43" y="39"/>
                  </a:cubicBezTo>
                  <a:close/>
                </a:path>
              </a:pathLst>
            </a:custGeom>
            <a:solidFill>
              <a:srgbClr val="A06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1" name="Freeform 502"/>
            <p:cNvSpPr/>
            <p:nvPr/>
          </p:nvSpPr>
          <p:spPr bwMode="auto">
            <a:xfrm>
              <a:off x="7376" y="2313"/>
              <a:ext cx="188" cy="106"/>
            </a:xfrm>
            <a:custGeom>
              <a:avLst/>
              <a:gdLst>
                <a:gd name="T0" fmla="*/ 67 w 125"/>
                <a:gd name="T1" fmla="*/ 8 h 71"/>
                <a:gd name="T2" fmla="*/ 113 w 125"/>
                <a:gd name="T3" fmla="*/ 2 h 71"/>
                <a:gd name="T4" fmla="*/ 118 w 125"/>
                <a:gd name="T5" fmla="*/ 0 h 71"/>
                <a:gd name="T6" fmla="*/ 125 w 125"/>
                <a:gd name="T7" fmla="*/ 10 h 71"/>
                <a:gd name="T8" fmla="*/ 125 w 125"/>
                <a:gd name="T9" fmla="*/ 12 h 71"/>
                <a:gd name="T10" fmla="*/ 109 w 125"/>
                <a:gd name="T11" fmla="*/ 14 h 71"/>
                <a:gd name="T12" fmla="*/ 72 w 125"/>
                <a:gd name="T13" fmla="*/ 19 h 71"/>
                <a:gd name="T14" fmla="*/ 43 w 125"/>
                <a:gd name="T15" fmla="*/ 38 h 71"/>
                <a:gd name="T16" fmla="*/ 41 w 125"/>
                <a:gd name="T17" fmla="*/ 41 h 71"/>
                <a:gd name="T18" fmla="*/ 40 w 125"/>
                <a:gd name="T19" fmla="*/ 43 h 71"/>
                <a:gd name="T20" fmla="*/ 39 w 125"/>
                <a:gd name="T21" fmla="*/ 44 h 71"/>
                <a:gd name="T22" fmla="*/ 37 w 125"/>
                <a:gd name="T23" fmla="*/ 46 h 71"/>
                <a:gd name="T24" fmla="*/ 16 w 125"/>
                <a:gd name="T25" fmla="*/ 66 h 71"/>
                <a:gd name="T26" fmla="*/ 9 w 125"/>
                <a:gd name="T27" fmla="*/ 71 h 71"/>
                <a:gd name="T28" fmla="*/ 2 w 125"/>
                <a:gd name="T29" fmla="*/ 67 h 71"/>
                <a:gd name="T30" fmla="*/ 8 w 125"/>
                <a:gd name="T31" fmla="*/ 49 h 71"/>
                <a:gd name="T32" fmla="*/ 39 w 125"/>
                <a:gd name="T33" fmla="*/ 22 h 71"/>
                <a:gd name="T34" fmla="*/ 67 w 125"/>
                <a:gd name="T35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71">
                  <a:moveTo>
                    <a:pt x="67" y="8"/>
                  </a:moveTo>
                  <a:cubicBezTo>
                    <a:pt x="82" y="4"/>
                    <a:pt x="98" y="1"/>
                    <a:pt x="113" y="2"/>
                  </a:cubicBezTo>
                  <a:cubicBezTo>
                    <a:pt x="115" y="2"/>
                    <a:pt x="117" y="2"/>
                    <a:pt x="118" y="0"/>
                  </a:cubicBezTo>
                  <a:cubicBezTo>
                    <a:pt x="119" y="4"/>
                    <a:pt x="121" y="8"/>
                    <a:pt x="125" y="10"/>
                  </a:cubicBezTo>
                  <a:cubicBezTo>
                    <a:pt x="125" y="10"/>
                    <a:pt x="125" y="11"/>
                    <a:pt x="125" y="12"/>
                  </a:cubicBezTo>
                  <a:cubicBezTo>
                    <a:pt x="120" y="15"/>
                    <a:pt x="115" y="15"/>
                    <a:pt x="109" y="14"/>
                  </a:cubicBezTo>
                  <a:cubicBezTo>
                    <a:pt x="97" y="12"/>
                    <a:pt x="84" y="14"/>
                    <a:pt x="72" y="19"/>
                  </a:cubicBezTo>
                  <a:cubicBezTo>
                    <a:pt x="61" y="23"/>
                    <a:pt x="51" y="30"/>
                    <a:pt x="43" y="38"/>
                  </a:cubicBezTo>
                  <a:cubicBezTo>
                    <a:pt x="42" y="39"/>
                    <a:pt x="42" y="40"/>
                    <a:pt x="41" y="41"/>
                  </a:cubicBezTo>
                  <a:cubicBezTo>
                    <a:pt x="41" y="41"/>
                    <a:pt x="40" y="42"/>
                    <a:pt x="40" y="43"/>
                  </a:cubicBezTo>
                  <a:cubicBezTo>
                    <a:pt x="39" y="43"/>
                    <a:pt x="39" y="44"/>
                    <a:pt x="39" y="44"/>
                  </a:cubicBezTo>
                  <a:cubicBezTo>
                    <a:pt x="38" y="45"/>
                    <a:pt x="37" y="45"/>
                    <a:pt x="37" y="46"/>
                  </a:cubicBezTo>
                  <a:cubicBezTo>
                    <a:pt x="29" y="51"/>
                    <a:pt x="22" y="58"/>
                    <a:pt x="16" y="66"/>
                  </a:cubicBezTo>
                  <a:cubicBezTo>
                    <a:pt x="14" y="68"/>
                    <a:pt x="13" y="71"/>
                    <a:pt x="9" y="71"/>
                  </a:cubicBezTo>
                  <a:cubicBezTo>
                    <a:pt x="6" y="71"/>
                    <a:pt x="3" y="70"/>
                    <a:pt x="2" y="67"/>
                  </a:cubicBezTo>
                  <a:cubicBezTo>
                    <a:pt x="0" y="59"/>
                    <a:pt x="3" y="54"/>
                    <a:pt x="8" y="49"/>
                  </a:cubicBezTo>
                  <a:cubicBezTo>
                    <a:pt x="18" y="39"/>
                    <a:pt x="28" y="30"/>
                    <a:pt x="39" y="22"/>
                  </a:cubicBezTo>
                  <a:cubicBezTo>
                    <a:pt x="48" y="17"/>
                    <a:pt x="58" y="12"/>
                    <a:pt x="67" y="8"/>
                  </a:cubicBezTo>
                  <a:close/>
                </a:path>
              </a:pathLst>
            </a:custGeom>
            <a:solidFill>
              <a:srgbClr val="EE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2" name="Freeform 503"/>
            <p:cNvSpPr/>
            <p:nvPr/>
          </p:nvSpPr>
          <p:spPr bwMode="auto">
            <a:xfrm>
              <a:off x="7094" y="1782"/>
              <a:ext cx="162" cy="93"/>
            </a:xfrm>
            <a:custGeom>
              <a:avLst/>
              <a:gdLst>
                <a:gd name="T0" fmla="*/ 106 w 108"/>
                <a:gd name="T1" fmla="*/ 53 h 62"/>
                <a:gd name="T2" fmla="*/ 106 w 108"/>
                <a:gd name="T3" fmla="*/ 56 h 62"/>
                <a:gd name="T4" fmla="*/ 107 w 108"/>
                <a:gd name="T5" fmla="*/ 58 h 62"/>
                <a:gd name="T6" fmla="*/ 108 w 108"/>
                <a:gd name="T7" fmla="*/ 60 h 62"/>
                <a:gd name="T8" fmla="*/ 104 w 108"/>
                <a:gd name="T9" fmla="*/ 62 h 62"/>
                <a:gd name="T10" fmla="*/ 89 w 108"/>
                <a:gd name="T11" fmla="*/ 55 h 62"/>
                <a:gd name="T12" fmla="*/ 83 w 108"/>
                <a:gd name="T13" fmla="*/ 49 h 62"/>
                <a:gd name="T14" fmla="*/ 81 w 108"/>
                <a:gd name="T15" fmla="*/ 48 h 62"/>
                <a:gd name="T16" fmla="*/ 81 w 108"/>
                <a:gd name="T17" fmla="*/ 47 h 62"/>
                <a:gd name="T18" fmla="*/ 79 w 108"/>
                <a:gd name="T19" fmla="*/ 45 h 62"/>
                <a:gd name="T20" fmla="*/ 78 w 108"/>
                <a:gd name="T21" fmla="*/ 44 h 62"/>
                <a:gd name="T22" fmla="*/ 76 w 108"/>
                <a:gd name="T23" fmla="*/ 42 h 62"/>
                <a:gd name="T24" fmla="*/ 75 w 108"/>
                <a:gd name="T25" fmla="*/ 41 h 62"/>
                <a:gd name="T26" fmla="*/ 44 w 108"/>
                <a:gd name="T27" fmla="*/ 18 h 62"/>
                <a:gd name="T28" fmla="*/ 34 w 108"/>
                <a:gd name="T29" fmla="*/ 14 h 62"/>
                <a:gd name="T30" fmla="*/ 28 w 108"/>
                <a:gd name="T31" fmla="*/ 19 h 62"/>
                <a:gd name="T32" fmla="*/ 29 w 108"/>
                <a:gd name="T33" fmla="*/ 39 h 62"/>
                <a:gd name="T34" fmla="*/ 35 w 108"/>
                <a:gd name="T35" fmla="*/ 46 h 62"/>
                <a:gd name="T36" fmla="*/ 34 w 108"/>
                <a:gd name="T37" fmla="*/ 51 h 62"/>
                <a:gd name="T38" fmla="*/ 30 w 108"/>
                <a:gd name="T39" fmla="*/ 52 h 62"/>
                <a:gd name="T40" fmla="*/ 18 w 108"/>
                <a:gd name="T41" fmla="*/ 35 h 62"/>
                <a:gd name="T42" fmla="*/ 5 w 108"/>
                <a:gd name="T43" fmla="*/ 17 h 62"/>
                <a:gd name="T44" fmla="*/ 0 w 108"/>
                <a:gd name="T45" fmla="*/ 11 h 62"/>
                <a:gd name="T46" fmla="*/ 8 w 108"/>
                <a:gd name="T47" fmla="*/ 2 h 62"/>
                <a:gd name="T48" fmla="*/ 44 w 108"/>
                <a:gd name="T49" fmla="*/ 7 h 62"/>
                <a:gd name="T50" fmla="*/ 59 w 108"/>
                <a:gd name="T51" fmla="*/ 15 h 62"/>
                <a:gd name="T52" fmla="*/ 66 w 108"/>
                <a:gd name="T53" fmla="*/ 18 h 62"/>
                <a:gd name="T54" fmla="*/ 73 w 108"/>
                <a:gd name="T55" fmla="*/ 24 h 62"/>
                <a:gd name="T56" fmla="*/ 102 w 108"/>
                <a:gd name="T57" fmla="*/ 49 h 62"/>
                <a:gd name="T58" fmla="*/ 106 w 108"/>
                <a:gd name="T59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62">
                  <a:moveTo>
                    <a:pt x="106" y="53"/>
                  </a:moveTo>
                  <a:cubicBezTo>
                    <a:pt x="106" y="54"/>
                    <a:pt x="106" y="55"/>
                    <a:pt x="106" y="56"/>
                  </a:cubicBezTo>
                  <a:cubicBezTo>
                    <a:pt x="106" y="57"/>
                    <a:pt x="107" y="57"/>
                    <a:pt x="107" y="58"/>
                  </a:cubicBezTo>
                  <a:cubicBezTo>
                    <a:pt x="107" y="59"/>
                    <a:pt x="108" y="60"/>
                    <a:pt x="108" y="60"/>
                  </a:cubicBezTo>
                  <a:cubicBezTo>
                    <a:pt x="107" y="61"/>
                    <a:pt x="106" y="62"/>
                    <a:pt x="104" y="62"/>
                  </a:cubicBezTo>
                  <a:cubicBezTo>
                    <a:pt x="99" y="60"/>
                    <a:pt x="95" y="55"/>
                    <a:pt x="89" y="55"/>
                  </a:cubicBezTo>
                  <a:cubicBezTo>
                    <a:pt x="86" y="54"/>
                    <a:pt x="85" y="51"/>
                    <a:pt x="83" y="49"/>
                  </a:cubicBezTo>
                  <a:cubicBezTo>
                    <a:pt x="83" y="49"/>
                    <a:pt x="82" y="48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9" y="46"/>
                    <a:pt x="79" y="45"/>
                  </a:cubicBezTo>
                  <a:cubicBezTo>
                    <a:pt x="79" y="45"/>
                    <a:pt x="78" y="44"/>
                    <a:pt x="78" y="44"/>
                  </a:cubicBezTo>
                  <a:cubicBezTo>
                    <a:pt x="77" y="44"/>
                    <a:pt x="77" y="43"/>
                    <a:pt x="76" y="42"/>
                  </a:cubicBezTo>
                  <a:cubicBezTo>
                    <a:pt x="76" y="42"/>
                    <a:pt x="76" y="42"/>
                    <a:pt x="75" y="41"/>
                  </a:cubicBezTo>
                  <a:cubicBezTo>
                    <a:pt x="65" y="33"/>
                    <a:pt x="54" y="26"/>
                    <a:pt x="44" y="18"/>
                  </a:cubicBezTo>
                  <a:cubicBezTo>
                    <a:pt x="42" y="16"/>
                    <a:pt x="38" y="14"/>
                    <a:pt x="34" y="14"/>
                  </a:cubicBezTo>
                  <a:cubicBezTo>
                    <a:pt x="30" y="14"/>
                    <a:pt x="27" y="15"/>
                    <a:pt x="28" y="19"/>
                  </a:cubicBezTo>
                  <a:cubicBezTo>
                    <a:pt x="29" y="26"/>
                    <a:pt x="26" y="32"/>
                    <a:pt x="29" y="39"/>
                  </a:cubicBezTo>
                  <a:cubicBezTo>
                    <a:pt x="31" y="42"/>
                    <a:pt x="33" y="44"/>
                    <a:pt x="35" y="46"/>
                  </a:cubicBezTo>
                  <a:cubicBezTo>
                    <a:pt x="36" y="48"/>
                    <a:pt x="36" y="50"/>
                    <a:pt x="34" y="51"/>
                  </a:cubicBezTo>
                  <a:cubicBezTo>
                    <a:pt x="33" y="52"/>
                    <a:pt x="31" y="52"/>
                    <a:pt x="30" y="52"/>
                  </a:cubicBezTo>
                  <a:cubicBezTo>
                    <a:pt x="24" y="48"/>
                    <a:pt x="18" y="44"/>
                    <a:pt x="18" y="35"/>
                  </a:cubicBezTo>
                  <a:cubicBezTo>
                    <a:pt x="18" y="26"/>
                    <a:pt x="17" y="18"/>
                    <a:pt x="5" y="17"/>
                  </a:cubicBezTo>
                  <a:cubicBezTo>
                    <a:pt x="2" y="17"/>
                    <a:pt x="0" y="14"/>
                    <a:pt x="0" y="11"/>
                  </a:cubicBezTo>
                  <a:cubicBezTo>
                    <a:pt x="0" y="6"/>
                    <a:pt x="4" y="3"/>
                    <a:pt x="8" y="2"/>
                  </a:cubicBezTo>
                  <a:cubicBezTo>
                    <a:pt x="20" y="1"/>
                    <a:pt x="33" y="0"/>
                    <a:pt x="44" y="7"/>
                  </a:cubicBezTo>
                  <a:cubicBezTo>
                    <a:pt x="49" y="10"/>
                    <a:pt x="53" y="14"/>
                    <a:pt x="59" y="15"/>
                  </a:cubicBezTo>
                  <a:cubicBezTo>
                    <a:pt x="61" y="16"/>
                    <a:pt x="64" y="17"/>
                    <a:pt x="66" y="18"/>
                  </a:cubicBezTo>
                  <a:cubicBezTo>
                    <a:pt x="68" y="20"/>
                    <a:pt x="71" y="22"/>
                    <a:pt x="73" y="24"/>
                  </a:cubicBezTo>
                  <a:cubicBezTo>
                    <a:pt x="82" y="32"/>
                    <a:pt x="89" y="44"/>
                    <a:pt x="102" y="49"/>
                  </a:cubicBezTo>
                  <a:cubicBezTo>
                    <a:pt x="103" y="50"/>
                    <a:pt x="104" y="51"/>
                    <a:pt x="106" y="53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3" name="Freeform 504"/>
            <p:cNvSpPr/>
            <p:nvPr/>
          </p:nvSpPr>
          <p:spPr bwMode="auto">
            <a:xfrm>
              <a:off x="7703" y="1839"/>
              <a:ext cx="132" cy="75"/>
            </a:xfrm>
            <a:custGeom>
              <a:avLst/>
              <a:gdLst>
                <a:gd name="T0" fmla="*/ 1 w 88"/>
                <a:gd name="T1" fmla="*/ 49 h 50"/>
                <a:gd name="T2" fmla="*/ 13 w 88"/>
                <a:gd name="T3" fmla="*/ 30 h 50"/>
                <a:gd name="T4" fmla="*/ 43 w 88"/>
                <a:gd name="T5" fmla="*/ 27 h 50"/>
                <a:gd name="T6" fmla="*/ 74 w 88"/>
                <a:gd name="T7" fmla="*/ 6 h 50"/>
                <a:gd name="T8" fmla="*/ 88 w 88"/>
                <a:gd name="T9" fmla="*/ 17 h 50"/>
                <a:gd name="T10" fmla="*/ 84 w 88"/>
                <a:gd name="T11" fmla="*/ 22 h 50"/>
                <a:gd name="T12" fmla="*/ 82 w 88"/>
                <a:gd name="T13" fmla="*/ 24 h 50"/>
                <a:gd name="T14" fmla="*/ 82 w 88"/>
                <a:gd name="T15" fmla="*/ 24 h 50"/>
                <a:gd name="T16" fmla="*/ 80 w 88"/>
                <a:gd name="T17" fmla="*/ 26 h 50"/>
                <a:gd name="T18" fmla="*/ 80 w 88"/>
                <a:gd name="T19" fmla="*/ 26 h 50"/>
                <a:gd name="T20" fmla="*/ 78 w 88"/>
                <a:gd name="T21" fmla="*/ 28 h 50"/>
                <a:gd name="T22" fmla="*/ 78 w 88"/>
                <a:gd name="T23" fmla="*/ 28 h 50"/>
                <a:gd name="T24" fmla="*/ 76 w 88"/>
                <a:gd name="T25" fmla="*/ 29 h 50"/>
                <a:gd name="T26" fmla="*/ 56 w 88"/>
                <a:gd name="T27" fmla="*/ 31 h 50"/>
                <a:gd name="T28" fmla="*/ 15 w 88"/>
                <a:gd name="T29" fmla="*/ 46 h 50"/>
                <a:gd name="T30" fmla="*/ 7 w 88"/>
                <a:gd name="T31" fmla="*/ 49 h 50"/>
                <a:gd name="T32" fmla="*/ 3 w 88"/>
                <a:gd name="T33" fmla="*/ 49 h 50"/>
                <a:gd name="T34" fmla="*/ 1 w 88"/>
                <a:gd name="T3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50">
                  <a:moveTo>
                    <a:pt x="1" y="49"/>
                  </a:moveTo>
                  <a:cubicBezTo>
                    <a:pt x="0" y="41"/>
                    <a:pt x="4" y="35"/>
                    <a:pt x="13" y="30"/>
                  </a:cubicBezTo>
                  <a:cubicBezTo>
                    <a:pt x="24" y="35"/>
                    <a:pt x="34" y="34"/>
                    <a:pt x="43" y="27"/>
                  </a:cubicBezTo>
                  <a:cubicBezTo>
                    <a:pt x="53" y="19"/>
                    <a:pt x="65" y="14"/>
                    <a:pt x="74" y="6"/>
                  </a:cubicBezTo>
                  <a:cubicBezTo>
                    <a:pt x="81" y="0"/>
                    <a:pt x="85" y="4"/>
                    <a:pt x="88" y="17"/>
                  </a:cubicBezTo>
                  <a:cubicBezTo>
                    <a:pt x="87" y="19"/>
                    <a:pt x="85" y="21"/>
                    <a:pt x="84" y="22"/>
                  </a:cubicBezTo>
                  <a:cubicBezTo>
                    <a:pt x="83" y="23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1" y="25"/>
                    <a:pt x="80" y="25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7"/>
                    <a:pt x="79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9"/>
                    <a:pt x="77" y="29"/>
                    <a:pt x="76" y="29"/>
                  </a:cubicBezTo>
                  <a:cubicBezTo>
                    <a:pt x="69" y="21"/>
                    <a:pt x="62" y="27"/>
                    <a:pt x="56" y="31"/>
                  </a:cubicBezTo>
                  <a:cubicBezTo>
                    <a:pt x="44" y="40"/>
                    <a:pt x="30" y="45"/>
                    <a:pt x="15" y="46"/>
                  </a:cubicBezTo>
                  <a:cubicBezTo>
                    <a:pt x="12" y="46"/>
                    <a:pt x="9" y="48"/>
                    <a:pt x="7" y="49"/>
                  </a:cubicBezTo>
                  <a:cubicBezTo>
                    <a:pt x="6" y="49"/>
                    <a:pt x="5" y="49"/>
                    <a:pt x="3" y="49"/>
                  </a:cubicBezTo>
                  <a:cubicBezTo>
                    <a:pt x="3" y="50"/>
                    <a:pt x="2" y="50"/>
                    <a:pt x="1" y="49"/>
                  </a:cubicBezTo>
                  <a:close/>
                </a:path>
              </a:pathLst>
            </a:custGeom>
            <a:solidFill>
              <a:srgbClr val="D3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4" name="Freeform 505"/>
            <p:cNvSpPr/>
            <p:nvPr/>
          </p:nvSpPr>
          <p:spPr bwMode="auto">
            <a:xfrm>
              <a:off x="7714" y="1866"/>
              <a:ext cx="106" cy="46"/>
            </a:xfrm>
            <a:custGeom>
              <a:avLst/>
              <a:gdLst>
                <a:gd name="T0" fmla="*/ 0 w 71"/>
                <a:gd name="T1" fmla="*/ 31 h 31"/>
                <a:gd name="T2" fmla="*/ 10 w 71"/>
                <a:gd name="T3" fmla="*/ 25 h 31"/>
                <a:gd name="T4" fmla="*/ 33 w 71"/>
                <a:gd name="T5" fmla="*/ 18 h 31"/>
                <a:gd name="T6" fmla="*/ 56 w 71"/>
                <a:gd name="T7" fmla="*/ 4 h 31"/>
                <a:gd name="T8" fmla="*/ 67 w 71"/>
                <a:gd name="T9" fmla="*/ 0 h 31"/>
                <a:gd name="T10" fmla="*/ 71 w 71"/>
                <a:gd name="T11" fmla="*/ 10 h 31"/>
                <a:gd name="T12" fmla="*/ 49 w 71"/>
                <a:gd name="T13" fmla="*/ 23 h 31"/>
                <a:gd name="T14" fmla="*/ 0 w 7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1">
                  <a:moveTo>
                    <a:pt x="0" y="31"/>
                  </a:moveTo>
                  <a:cubicBezTo>
                    <a:pt x="2" y="27"/>
                    <a:pt x="6" y="25"/>
                    <a:pt x="10" y="25"/>
                  </a:cubicBezTo>
                  <a:cubicBezTo>
                    <a:pt x="19" y="26"/>
                    <a:pt x="26" y="22"/>
                    <a:pt x="33" y="18"/>
                  </a:cubicBezTo>
                  <a:cubicBezTo>
                    <a:pt x="41" y="13"/>
                    <a:pt x="48" y="9"/>
                    <a:pt x="56" y="4"/>
                  </a:cubicBezTo>
                  <a:cubicBezTo>
                    <a:pt x="59" y="2"/>
                    <a:pt x="63" y="0"/>
                    <a:pt x="67" y="0"/>
                  </a:cubicBezTo>
                  <a:cubicBezTo>
                    <a:pt x="70" y="3"/>
                    <a:pt x="64" y="9"/>
                    <a:pt x="71" y="10"/>
                  </a:cubicBezTo>
                  <a:cubicBezTo>
                    <a:pt x="66" y="17"/>
                    <a:pt x="57" y="21"/>
                    <a:pt x="49" y="23"/>
                  </a:cubicBezTo>
                  <a:cubicBezTo>
                    <a:pt x="33" y="27"/>
                    <a:pt x="17" y="30"/>
                    <a:pt x="0" y="31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5" name="Freeform 506"/>
            <p:cNvSpPr/>
            <p:nvPr/>
          </p:nvSpPr>
          <p:spPr bwMode="auto">
            <a:xfrm>
              <a:off x="7720" y="1833"/>
              <a:ext cx="126" cy="60"/>
            </a:xfrm>
            <a:custGeom>
              <a:avLst/>
              <a:gdLst>
                <a:gd name="T0" fmla="*/ 77 w 84"/>
                <a:gd name="T1" fmla="*/ 21 h 40"/>
                <a:gd name="T2" fmla="*/ 72 w 84"/>
                <a:gd name="T3" fmla="*/ 10 h 40"/>
                <a:gd name="T4" fmla="*/ 45 w 84"/>
                <a:gd name="T5" fmla="*/ 24 h 40"/>
                <a:gd name="T6" fmla="*/ 25 w 84"/>
                <a:gd name="T7" fmla="*/ 37 h 40"/>
                <a:gd name="T8" fmla="*/ 4 w 84"/>
                <a:gd name="T9" fmla="*/ 39 h 40"/>
                <a:gd name="T10" fmla="*/ 2 w 84"/>
                <a:gd name="T11" fmla="*/ 34 h 40"/>
                <a:gd name="T12" fmla="*/ 17 w 84"/>
                <a:gd name="T13" fmla="*/ 19 h 40"/>
                <a:gd name="T14" fmla="*/ 15 w 84"/>
                <a:gd name="T15" fmla="*/ 15 h 40"/>
                <a:gd name="T16" fmla="*/ 15 w 84"/>
                <a:gd name="T17" fmla="*/ 13 h 40"/>
                <a:gd name="T18" fmla="*/ 15 w 84"/>
                <a:gd name="T19" fmla="*/ 12 h 40"/>
                <a:gd name="T20" fmla="*/ 19 w 84"/>
                <a:gd name="T21" fmla="*/ 11 h 40"/>
                <a:gd name="T22" fmla="*/ 21 w 84"/>
                <a:gd name="T23" fmla="*/ 13 h 40"/>
                <a:gd name="T24" fmla="*/ 23 w 84"/>
                <a:gd name="T25" fmla="*/ 15 h 40"/>
                <a:gd name="T26" fmla="*/ 16 w 84"/>
                <a:gd name="T27" fmla="*/ 26 h 40"/>
                <a:gd name="T28" fmla="*/ 15 w 84"/>
                <a:gd name="T29" fmla="*/ 33 h 40"/>
                <a:gd name="T30" fmla="*/ 22 w 84"/>
                <a:gd name="T31" fmla="*/ 34 h 40"/>
                <a:gd name="T32" fmla="*/ 45 w 84"/>
                <a:gd name="T33" fmla="*/ 20 h 40"/>
                <a:gd name="T34" fmla="*/ 69 w 84"/>
                <a:gd name="T35" fmla="*/ 2 h 40"/>
                <a:gd name="T36" fmla="*/ 74 w 84"/>
                <a:gd name="T37" fmla="*/ 0 h 40"/>
                <a:gd name="T38" fmla="*/ 77 w 84"/>
                <a:gd name="T39" fmla="*/ 3 h 40"/>
                <a:gd name="T40" fmla="*/ 84 w 84"/>
                <a:gd name="T41" fmla="*/ 15 h 40"/>
                <a:gd name="T42" fmla="*/ 77 w 84"/>
                <a:gd name="T4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40">
                  <a:moveTo>
                    <a:pt x="77" y="21"/>
                  </a:moveTo>
                  <a:cubicBezTo>
                    <a:pt x="72" y="19"/>
                    <a:pt x="70" y="16"/>
                    <a:pt x="72" y="10"/>
                  </a:cubicBezTo>
                  <a:cubicBezTo>
                    <a:pt x="61" y="13"/>
                    <a:pt x="54" y="20"/>
                    <a:pt x="45" y="24"/>
                  </a:cubicBezTo>
                  <a:cubicBezTo>
                    <a:pt x="38" y="28"/>
                    <a:pt x="32" y="33"/>
                    <a:pt x="25" y="37"/>
                  </a:cubicBezTo>
                  <a:cubicBezTo>
                    <a:pt x="18" y="40"/>
                    <a:pt x="11" y="40"/>
                    <a:pt x="4" y="39"/>
                  </a:cubicBezTo>
                  <a:cubicBezTo>
                    <a:pt x="0" y="39"/>
                    <a:pt x="1" y="37"/>
                    <a:pt x="2" y="34"/>
                  </a:cubicBezTo>
                  <a:cubicBezTo>
                    <a:pt x="8" y="31"/>
                    <a:pt x="12" y="24"/>
                    <a:pt x="17" y="19"/>
                  </a:cubicBezTo>
                  <a:cubicBezTo>
                    <a:pt x="18" y="17"/>
                    <a:pt x="18" y="15"/>
                    <a:pt x="15" y="15"/>
                  </a:cubicBezTo>
                  <a:cubicBezTo>
                    <a:pt x="15" y="14"/>
                    <a:pt x="14" y="14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2" y="13"/>
                    <a:pt x="23" y="14"/>
                    <a:pt x="23" y="15"/>
                  </a:cubicBezTo>
                  <a:cubicBezTo>
                    <a:pt x="21" y="19"/>
                    <a:pt x="20" y="23"/>
                    <a:pt x="16" y="26"/>
                  </a:cubicBezTo>
                  <a:cubicBezTo>
                    <a:pt x="14" y="28"/>
                    <a:pt x="12" y="30"/>
                    <a:pt x="15" y="33"/>
                  </a:cubicBezTo>
                  <a:cubicBezTo>
                    <a:pt x="17" y="36"/>
                    <a:pt x="20" y="35"/>
                    <a:pt x="22" y="34"/>
                  </a:cubicBezTo>
                  <a:cubicBezTo>
                    <a:pt x="31" y="31"/>
                    <a:pt x="37" y="24"/>
                    <a:pt x="45" y="20"/>
                  </a:cubicBezTo>
                  <a:cubicBezTo>
                    <a:pt x="54" y="15"/>
                    <a:pt x="60" y="7"/>
                    <a:pt x="69" y="2"/>
                  </a:cubicBezTo>
                  <a:cubicBezTo>
                    <a:pt x="70" y="2"/>
                    <a:pt x="72" y="0"/>
                    <a:pt x="74" y="0"/>
                  </a:cubicBezTo>
                  <a:cubicBezTo>
                    <a:pt x="76" y="0"/>
                    <a:pt x="78" y="0"/>
                    <a:pt x="77" y="3"/>
                  </a:cubicBezTo>
                  <a:cubicBezTo>
                    <a:pt x="73" y="11"/>
                    <a:pt x="79" y="13"/>
                    <a:pt x="84" y="15"/>
                  </a:cubicBezTo>
                  <a:cubicBezTo>
                    <a:pt x="82" y="17"/>
                    <a:pt x="79" y="19"/>
                    <a:pt x="77" y="21"/>
                  </a:cubicBezTo>
                  <a:close/>
                </a:path>
              </a:pathLst>
            </a:custGeom>
            <a:solidFill>
              <a:srgbClr val="DD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6" name="Freeform 507"/>
            <p:cNvSpPr/>
            <p:nvPr/>
          </p:nvSpPr>
          <p:spPr bwMode="auto">
            <a:xfrm>
              <a:off x="7436" y="1800"/>
              <a:ext cx="146" cy="84"/>
            </a:xfrm>
            <a:custGeom>
              <a:avLst/>
              <a:gdLst>
                <a:gd name="T0" fmla="*/ 33 w 97"/>
                <a:gd name="T1" fmla="*/ 31 h 56"/>
                <a:gd name="T2" fmla="*/ 26 w 97"/>
                <a:gd name="T3" fmla="*/ 25 h 56"/>
                <a:gd name="T4" fmla="*/ 16 w 97"/>
                <a:gd name="T5" fmla="*/ 17 h 56"/>
                <a:gd name="T6" fmla="*/ 12 w 97"/>
                <a:gd name="T7" fmla="*/ 16 h 56"/>
                <a:gd name="T8" fmla="*/ 3 w 97"/>
                <a:gd name="T9" fmla="*/ 12 h 56"/>
                <a:gd name="T10" fmla="*/ 0 w 97"/>
                <a:gd name="T11" fmla="*/ 8 h 56"/>
                <a:gd name="T12" fmla="*/ 27 w 97"/>
                <a:gd name="T13" fmla="*/ 5 h 56"/>
                <a:gd name="T14" fmla="*/ 36 w 97"/>
                <a:gd name="T15" fmla="*/ 12 h 56"/>
                <a:gd name="T16" fmla="*/ 56 w 97"/>
                <a:gd name="T17" fmla="*/ 29 h 56"/>
                <a:gd name="T18" fmla="*/ 86 w 97"/>
                <a:gd name="T19" fmla="*/ 41 h 56"/>
                <a:gd name="T20" fmla="*/ 89 w 97"/>
                <a:gd name="T21" fmla="*/ 43 h 56"/>
                <a:gd name="T22" fmla="*/ 93 w 97"/>
                <a:gd name="T23" fmla="*/ 46 h 56"/>
                <a:gd name="T24" fmla="*/ 95 w 97"/>
                <a:gd name="T25" fmla="*/ 48 h 56"/>
                <a:gd name="T26" fmla="*/ 93 w 97"/>
                <a:gd name="T27" fmla="*/ 56 h 56"/>
                <a:gd name="T28" fmla="*/ 88 w 97"/>
                <a:gd name="T29" fmla="*/ 56 h 56"/>
                <a:gd name="T30" fmla="*/ 42 w 97"/>
                <a:gd name="T31" fmla="*/ 36 h 56"/>
                <a:gd name="T32" fmla="*/ 35 w 97"/>
                <a:gd name="T33" fmla="*/ 33 h 56"/>
                <a:gd name="T34" fmla="*/ 35 w 97"/>
                <a:gd name="T35" fmla="*/ 33 h 56"/>
                <a:gd name="T36" fmla="*/ 33 w 97"/>
                <a:gd name="T37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56">
                  <a:moveTo>
                    <a:pt x="33" y="31"/>
                  </a:moveTo>
                  <a:cubicBezTo>
                    <a:pt x="30" y="30"/>
                    <a:pt x="29" y="26"/>
                    <a:pt x="26" y="25"/>
                  </a:cubicBezTo>
                  <a:cubicBezTo>
                    <a:pt x="24" y="20"/>
                    <a:pt x="21" y="18"/>
                    <a:pt x="16" y="17"/>
                  </a:cubicBezTo>
                  <a:cubicBezTo>
                    <a:pt x="14" y="17"/>
                    <a:pt x="13" y="17"/>
                    <a:pt x="12" y="16"/>
                  </a:cubicBezTo>
                  <a:cubicBezTo>
                    <a:pt x="9" y="14"/>
                    <a:pt x="6" y="11"/>
                    <a:pt x="3" y="12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9" y="0"/>
                    <a:pt x="18" y="4"/>
                    <a:pt x="27" y="5"/>
                  </a:cubicBezTo>
                  <a:cubicBezTo>
                    <a:pt x="31" y="6"/>
                    <a:pt x="35" y="7"/>
                    <a:pt x="36" y="12"/>
                  </a:cubicBezTo>
                  <a:cubicBezTo>
                    <a:pt x="38" y="23"/>
                    <a:pt x="46" y="27"/>
                    <a:pt x="56" y="29"/>
                  </a:cubicBezTo>
                  <a:cubicBezTo>
                    <a:pt x="67" y="31"/>
                    <a:pt x="77" y="35"/>
                    <a:pt x="86" y="41"/>
                  </a:cubicBezTo>
                  <a:cubicBezTo>
                    <a:pt x="87" y="42"/>
                    <a:pt x="88" y="42"/>
                    <a:pt x="89" y="43"/>
                  </a:cubicBezTo>
                  <a:cubicBezTo>
                    <a:pt x="90" y="44"/>
                    <a:pt x="92" y="45"/>
                    <a:pt x="93" y="46"/>
                  </a:cubicBezTo>
                  <a:cubicBezTo>
                    <a:pt x="94" y="47"/>
                    <a:pt x="95" y="47"/>
                    <a:pt x="95" y="48"/>
                  </a:cubicBezTo>
                  <a:cubicBezTo>
                    <a:pt x="97" y="52"/>
                    <a:pt x="96" y="54"/>
                    <a:pt x="93" y="56"/>
                  </a:cubicBezTo>
                  <a:cubicBezTo>
                    <a:pt x="91" y="56"/>
                    <a:pt x="90" y="56"/>
                    <a:pt x="88" y="56"/>
                  </a:cubicBezTo>
                  <a:cubicBezTo>
                    <a:pt x="75" y="45"/>
                    <a:pt x="59" y="39"/>
                    <a:pt x="42" y="36"/>
                  </a:cubicBezTo>
                  <a:cubicBezTo>
                    <a:pt x="40" y="35"/>
                    <a:pt x="37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2"/>
                    <a:pt x="34" y="32"/>
                    <a:pt x="33" y="31"/>
                  </a:cubicBezTo>
                  <a:close/>
                </a:path>
              </a:pathLst>
            </a:custGeom>
            <a:solidFill>
              <a:srgbClr val="B2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7" name="Freeform 508"/>
            <p:cNvSpPr/>
            <p:nvPr/>
          </p:nvSpPr>
          <p:spPr bwMode="auto">
            <a:xfrm>
              <a:off x="7100" y="1765"/>
              <a:ext cx="93" cy="47"/>
            </a:xfrm>
            <a:custGeom>
              <a:avLst/>
              <a:gdLst>
                <a:gd name="T0" fmla="*/ 31 w 62"/>
                <a:gd name="T1" fmla="*/ 8 h 31"/>
                <a:gd name="T2" fmla="*/ 42 w 62"/>
                <a:gd name="T3" fmla="*/ 13 h 31"/>
                <a:gd name="T4" fmla="*/ 62 w 62"/>
                <a:gd name="T5" fmla="*/ 29 h 31"/>
                <a:gd name="T6" fmla="*/ 56 w 62"/>
                <a:gd name="T7" fmla="*/ 31 h 31"/>
                <a:gd name="T8" fmla="*/ 43 w 62"/>
                <a:gd name="T9" fmla="*/ 21 h 31"/>
                <a:gd name="T10" fmla="*/ 13 w 62"/>
                <a:gd name="T11" fmla="*/ 14 h 31"/>
                <a:gd name="T12" fmla="*/ 1 w 62"/>
                <a:gd name="T13" fmla="*/ 10 h 31"/>
                <a:gd name="T14" fmla="*/ 1 w 62"/>
                <a:gd name="T15" fmla="*/ 5 h 31"/>
                <a:gd name="T16" fmla="*/ 15 w 62"/>
                <a:gd name="T17" fmla="*/ 2 h 31"/>
                <a:gd name="T18" fmla="*/ 31 w 62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31">
                  <a:moveTo>
                    <a:pt x="31" y="8"/>
                  </a:moveTo>
                  <a:cubicBezTo>
                    <a:pt x="35" y="9"/>
                    <a:pt x="39" y="11"/>
                    <a:pt x="42" y="13"/>
                  </a:cubicBezTo>
                  <a:cubicBezTo>
                    <a:pt x="49" y="18"/>
                    <a:pt x="56" y="22"/>
                    <a:pt x="62" y="29"/>
                  </a:cubicBezTo>
                  <a:cubicBezTo>
                    <a:pt x="60" y="29"/>
                    <a:pt x="58" y="30"/>
                    <a:pt x="56" y="31"/>
                  </a:cubicBezTo>
                  <a:cubicBezTo>
                    <a:pt x="51" y="28"/>
                    <a:pt x="47" y="24"/>
                    <a:pt x="43" y="21"/>
                  </a:cubicBezTo>
                  <a:cubicBezTo>
                    <a:pt x="34" y="15"/>
                    <a:pt x="24" y="13"/>
                    <a:pt x="13" y="14"/>
                  </a:cubicBezTo>
                  <a:cubicBezTo>
                    <a:pt x="9" y="14"/>
                    <a:pt x="3" y="16"/>
                    <a:pt x="1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0"/>
                    <a:pt x="10" y="3"/>
                    <a:pt x="15" y="2"/>
                  </a:cubicBezTo>
                  <a:cubicBezTo>
                    <a:pt x="21" y="2"/>
                    <a:pt x="27" y="2"/>
                    <a:pt x="31" y="8"/>
                  </a:cubicBezTo>
                  <a:close/>
                </a:path>
              </a:pathLst>
            </a:custGeom>
            <a:solidFill>
              <a:srgbClr val="D8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8" name="Freeform 509"/>
            <p:cNvSpPr/>
            <p:nvPr/>
          </p:nvSpPr>
          <p:spPr bwMode="auto">
            <a:xfrm>
              <a:off x="7447" y="2130"/>
              <a:ext cx="31" cy="45"/>
            </a:xfrm>
            <a:custGeom>
              <a:avLst/>
              <a:gdLst>
                <a:gd name="T0" fmla="*/ 18 w 21"/>
                <a:gd name="T1" fmla="*/ 13 h 30"/>
                <a:gd name="T2" fmla="*/ 20 w 21"/>
                <a:gd name="T3" fmla="*/ 26 h 30"/>
                <a:gd name="T4" fmla="*/ 16 w 21"/>
                <a:gd name="T5" fmla="*/ 28 h 30"/>
                <a:gd name="T6" fmla="*/ 3 w 21"/>
                <a:gd name="T7" fmla="*/ 16 h 30"/>
                <a:gd name="T8" fmla="*/ 4 w 21"/>
                <a:gd name="T9" fmla="*/ 0 h 30"/>
                <a:gd name="T10" fmla="*/ 7 w 21"/>
                <a:gd name="T11" fmla="*/ 2 h 30"/>
                <a:gd name="T12" fmla="*/ 18 w 21"/>
                <a:gd name="T1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0">
                  <a:moveTo>
                    <a:pt x="18" y="13"/>
                  </a:moveTo>
                  <a:cubicBezTo>
                    <a:pt x="20" y="17"/>
                    <a:pt x="21" y="21"/>
                    <a:pt x="20" y="26"/>
                  </a:cubicBezTo>
                  <a:cubicBezTo>
                    <a:pt x="20" y="29"/>
                    <a:pt x="18" y="30"/>
                    <a:pt x="16" y="28"/>
                  </a:cubicBezTo>
                  <a:cubicBezTo>
                    <a:pt x="12" y="24"/>
                    <a:pt x="6" y="22"/>
                    <a:pt x="3" y="16"/>
                  </a:cubicBezTo>
                  <a:cubicBezTo>
                    <a:pt x="6" y="11"/>
                    <a:pt x="0" y="6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11" y="6"/>
                    <a:pt x="15" y="8"/>
                    <a:pt x="18" y="13"/>
                  </a:cubicBezTo>
                  <a:close/>
                </a:path>
              </a:pathLst>
            </a:custGeom>
            <a:solidFill>
              <a:srgbClr val="FC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9" name="Freeform 510"/>
            <p:cNvSpPr/>
            <p:nvPr/>
          </p:nvSpPr>
          <p:spPr bwMode="auto">
            <a:xfrm>
              <a:off x="7204" y="1818"/>
              <a:ext cx="43" cy="40"/>
            </a:xfrm>
            <a:custGeom>
              <a:avLst/>
              <a:gdLst>
                <a:gd name="T0" fmla="*/ 29 w 29"/>
                <a:gd name="T1" fmla="*/ 25 h 27"/>
                <a:gd name="T2" fmla="*/ 16 w 29"/>
                <a:gd name="T3" fmla="*/ 21 h 27"/>
                <a:gd name="T4" fmla="*/ 0 w 29"/>
                <a:gd name="T5" fmla="*/ 0 h 27"/>
                <a:gd name="T6" fmla="*/ 29 w 29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29" y="25"/>
                  </a:moveTo>
                  <a:cubicBezTo>
                    <a:pt x="24" y="27"/>
                    <a:pt x="20" y="26"/>
                    <a:pt x="16" y="21"/>
                  </a:cubicBezTo>
                  <a:cubicBezTo>
                    <a:pt x="11" y="14"/>
                    <a:pt x="4" y="8"/>
                    <a:pt x="0" y="0"/>
                  </a:cubicBezTo>
                  <a:cubicBezTo>
                    <a:pt x="11" y="7"/>
                    <a:pt x="21" y="15"/>
                    <a:pt x="29" y="25"/>
                  </a:cubicBezTo>
                  <a:close/>
                </a:path>
              </a:pathLst>
            </a:custGeom>
            <a:solidFill>
              <a:srgbClr val="DBB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0" name="Freeform 511"/>
            <p:cNvSpPr/>
            <p:nvPr/>
          </p:nvSpPr>
          <p:spPr bwMode="auto">
            <a:xfrm>
              <a:off x="7451" y="2128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1 h 3"/>
                <a:gd name="T4" fmla="*/ 0 w 4"/>
                <a:gd name="T5" fmla="*/ 0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C85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1" name="Freeform 512"/>
            <p:cNvSpPr/>
            <p:nvPr/>
          </p:nvSpPr>
          <p:spPr bwMode="auto">
            <a:xfrm>
              <a:off x="7705" y="1912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2" name="Freeform 513"/>
            <p:cNvSpPr/>
            <p:nvPr/>
          </p:nvSpPr>
          <p:spPr bwMode="auto">
            <a:xfrm>
              <a:off x="7820" y="18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3" name="Freeform 514"/>
            <p:cNvSpPr/>
            <p:nvPr/>
          </p:nvSpPr>
          <p:spPr bwMode="auto">
            <a:xfrm>
              <a:off x="7823" y="18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4" name="Freeform 515"/>
            <p:cNvSpPr/>
            <p:nvPr/>
          </p:nvSpPr>
          <p:spPr bwMode="auto">
            <a:xfrm>
              <a:off x="7826" y="187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5" name="Freeform 516"/>
            <p:cNvSpPr/>
            <p:nvPr/>
          </p:nvSpPr>
          <p:spPr bwMode="auto">
            <a:xfrm>
              <a:off x="7432" y="547"/>
              <a:ext cx="181" cy="125"/>
            </a:xfrm>
            <a:custGeom>
              <a:avLst/>
              <a:gdLst>
                <a:gd name="T0" fmla="*/ 17 w 121"/>
                <a:gd name="T1" fmla="*/ 81 h 83"/>
                <a:gd name="T2" fmla="*/ 10 w 121"/>
                <a:gd name="T3" fmla="*/ 81 h 83"/>
                <a:gd name="T4" fmla="*/ 2 w 121"/>
                <a:gd name="T5" fmla="*/ 81 h 83"/>
                <a:gd name="T6" fmla="*/ 11 w 121"/>
                <a:gd name="T7" fmla="*/ 69 h 83"/>
                <a:gd name="T8" fmla="*/ 39 w 121"/>
                <a:gd name="T9" fmla="*/ 55 h 83"/>
                <a:gd name="T10" fmla="*/ 42 w 121"/>
                <a:gd name="T11" fmla="*/ 52 h 83"/>
                <a:gd name="T12" fmla="*/ 60 w 121"/>
                <a:gd name="T13" fmla="*/ 44 h 83"/>
                <a:gd name="T14" fmla="*/ 89 w 121"/>
                <a:gd name="T15" fmla="*/ 23 h 83"/>
                <a:gd name="T16" fmla="*/ 92 w 121"/>
                <a:gd name="T17" fmla="*/ 16 h 83"/>
                <a:gd name="T18" fmla="*/ 101 w 121"/>
                <a:gd name="T19" fmla="*/ 10 h 83"/>
                <a:gd name="T20" fmla="*/ 98 w 121"/>
                <a:gd name="T21" fmla="*/ 2 h 83"/>
                <a:gd name="T22" fmla="*/ 98 w 121"/>
                <a:gd name="T23" fmla="*/ 2 h 83"/>
                <a:gd name="T24" fmla="*/ 107 w 121"/>
                <a:gd name="T25" fmla="*/ 3 h 83"/>
                <a:gd name="T26" fmla="*/ 117 w 121"/>
                <a:gd name="T27" fmla="*/ 7 h 83"/>
                <a:gd name="T28" fmla="*/ 120 w 121"/>
                <a:gd name="T29" fmla="*/ 12 h 83"/>
                <a:gd name="T30" fmla="*/ 119 w 121"/>
                <a:gd name="T31" fmla="*/ 34 h 83"/>
                <a:gd name="T32" fmla="*/ 113 w 121"/>
                <a:gd name="T33" fmla="*/ 40 h 83"/>
                <a:gd name="T34" fmla="*/ 102 w 121"/>
                <a:gd name="T35" fmla="*/ 48 h 83"/>
                <a:gd name="T36" fmla="*/ 92 w 121"/>
                <a:gd name="T37" fmla="*/ 54 h 83"/>
                <a:gd name="T38" fmla="*/ 62 w 121"/>
                <a:gd name="T39" fmla="*/ 61 h 83"/>
                <a:gd name="T40" fmla="*/ 54 w 121"/>
                <a:gd name="T41" fmla="*/ 70 h 83"/>
                <a:gd name="T42" fmla="*/ 69 w 121"/>
                <a:gd name="T43" fmla="*/ 73 h 83"/>
                <a:gd name="T44" fmla="*/ 31 w 121"/>
                <a:gd name="T45" fmla="*/ 75 h 83"/>
                <a:gd name="T46" fmla="*/ 17 w 121"/>
                <a:gd name="T47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83">
                  <a:moveTo>
                    <a:pt x="17" y="81"/>
                  </a:moveTo>
                  <a:cubicBezTo>
                    <a:pt x="15" y="81"/>
                    <a:pt x="12" y="81"/>
                    <a:pt x="10" y="81"/>
                  </a:cubicBezTo>
                  <a:cubicBezTo>
                    <a:pt x="7" y="82"/>
                    <a:pt x="4" y="83"/>
                    <a:pt x="2" y="81"/>
                  </a:cubicBezTo>
                  <a:cubicBezTo>
                    <a:pt x="0" y="73"/>
                    <a:pt x="2" y="71"/>
                    <a:pt x="11" y="69"/>
                  </a:cubicBezTo>
                  <a:cubicBezTo>
                    <a:pt x="21" y="66"/>
                    <a:pt x="33" y="66"/>
                    <a:pt x="39" y="55"/>
                  </a:cubicBezTo>
                  <a:cubicBezTo>
                    <a:pt x="39" y="53"/>
                    <a:pt x="41" y="52"/>
                    <a:pt x="42" y="52"/>
                  </a:cubicBezTo>
                  <a:cubicBezTo>
                    <a:pt x="51" y="54"/>
                    <a:pt x="54" y="46"/>
                    <a:pt x="60" y="44"/>
                  </a:cubicBezTo>
                  <a:cubicBezTo>
                    <a:pt x="72" y="40"/>
                    <a:pt x="80" y="31"/>
                    <a:pt x="89" y="23"/>
                  </a:cubicBezTo>
                  <a:cubicBezTo>
                    <a:pt x="91" y="21"/>
                    <a:pt x="92" y="18"/>
                    <a:pt x="92" y="16"/>
                  </a:cubicBezTo>
                  <a:cubicBezTo>
                    <a:pt x="93" y="11"/>
                    <a:pt x="96" y="9"/>
                    <a:pt x="101" y="10"/>
                  </a:cubicBezTo>
                  <a:cubicBezTo>
                    <a:pt x="97" y="9"/>
                    <a:pt x="96" y="6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101" y="0"/>
                    <a:pt x="104" y="1"/>
                    <a:pt x="107" y="3"/>
                  </a:cubicBezTo>
                  <a:cubicBezTo>
                    <a:pt x="110" y="5"/>
                    <a:pt x="112" y="7"/>
                    <a:pt x="117" y="7"/>
                  </a:cubicBezTo>
                  <a:cubicBezTo>
                    <a:pt x="120" y="7"/>
                    <a:pt x="121" y="10"/>
                    <a:pt x="120" y="12"/>
                  </a:cubicBezTo>
                  <a:cubicBezTo>
                    <a:pt x="119" y="20"/>
                    <a:pt x="119" y="27"/>
                    <a:pt x="119" y="34"/>
                  </a:cubicBezTo>
                  <a:cubicBezTo>
                    <a:pt x="119" y="37"/>
                    <a:pt x="117" y="40"/>
                    <a:pt x="113" y="40"/>
                  </a:cubicBezTo>
                  <a:cubicBezTo>
                    <a:pt x="109" y="41"/>
                    <a:pt x="105" y="44"/>
                    <a:pt x="102" y="48"/>
                  </a:cubicBezTo>
                  <a:cubicBezTo>
                    <a:pt x="99" y="51"/>
                    <a:pt x="96" y="54"/>
                    <a:pt x="92" y="54"/>
                  </a:cubicBezTo>
                  <a:cubicBezTo>
                    <a:pt x="81" y="54"/>
                    <a:pt x="72" y="60"/>
                    <a:pt x="62" y="61"/>
                  </a:cubicBezTo>
                  <a:cubicBezTo>
                    <a:pt x="57" y="62"/>
                    <a:pt x="57" y="67"/>
                    <a:pt x="54" y="70"/>
                  </a:cubicBezTo>
                  <a:cubicBezTo>
                    <a:pt x="59" y="72"/>
                    <a:pt x="64" y="69"/>
                    <a:pt x="69" y="73"/>
                  </a:cubicBezTo>
                  <a:cubicBezTo>
                    <a:pt x="56" y="73"/>
                    <a:pt x="43" y="72"/>
                    <a:pt x="31" y="75"/>
                  </a:cubicBezTo>
                  <a:cubicBezTo>
                    <a:pt x="26" y="76"/>
                    <a:pt x="21" y="76"/>
                    <a:pt x="17" y="81"/>
                  </a:cubicBezTo>
                  <a:close/>
                </a:path>
              </a:pathLst>
            </a:custGeom>
            <a:solidFill>
              <a:srgbClr val="9A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6" name="Freeform 517"/>
            <p:cNvSpPr/>
            <p:nvPr/>
          </p:nvSpPr>
          <p:spPr bwMode="auto">
            <a:xfrm>
              <a:off x="7378" y="778"/>
              <a:ext cx="13" cy="6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9 w 9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4"/>
                    <a:pt x="3" y="4"/>
                    <a:pt x="0" y="4"/>
                  </a:cubicBezTo>
                  <a:cubicBezTo>
                    <a:pt x="3" y="1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944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7" name="Freeform 518"/>
            <p:cNvSpPr/>
            <p:nvPr/>
          </p:nvSpPr>
          <p:spPr bwMode="auto">
            <a:xfrm>
              <a:off x="7322" y="804"/>
              <a:ext cx="8" cy="9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2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4" y="3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935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8" name="Freeform 519"/>
            <p:cNvSpPr/>
            <p:nvPr/>
          </p:nvSpPr>
          <p:spPr bwMode="auto">
            <a:xfrm>
              <a:off x="6977" y="420"/>
              <a:ext cx="206" cy="321"/>
            </a:xfrm>
            <a:custGeom>
              <a:avLst/>
              <a:gdLst>
                <a:gd name="T0" fmla="*/ 61 w 137"/>
                <a:gd name="T1" fmla="*/ 75 h 214"/>
                <a:gd name="T2" fmla="*/ 69 w 137"/>
                <a:gd name="T3" fmla="*/ 83 h 214"/>
                <a:gd name="T4" fmla="*/ 130 w 137"/>
                <a:gd name="T5" fmla="*/ 127 h 214"/>
                <a:gd name="T6" fmla="*/ 134 w 137"/>
                <a:gd name="T7" fmla="*/ 131 h 214"/>
                <a:gd name="T8" fmla="*/ 130 w 137"/>
                <a:gd name="T9" fmla="*/ 143 h 214"/>
                <a:gd name="T10" fmla="*/ 129 w 137"/>
                <a:gd name="T11" fmla="*/ 145 h 214"/>
                <a:gd name="T12" fmla="*/ 123 w 137"/>
                <a:gd name="T13" fmla="*/ 153 h 214"/>
                <a:gd name="T14" fmla="*/ 136 w 137"/>
                <a:gd name="T15" fmla="*/ 164 h 214"/>
                <a:gd name="T16" fmla="*/ 130 w 137"/>
                <a:gd name="T17" fmla="*/ 170 h 214"/>
                <a:gd name="T18" fmla="*/ 99 w 137"/>
                <a:gd name="T19" fmla="*/ 203 h 214"/>
                <a:gd name="T20" fmla="*/ 92 w 137"/>
                <a:gd name="T21" fmla="*/ 214 h 214"/>
                <a:gd name="T22" fmla="*/ 78 w 137"/>
                <a:gd name="T23" fmla="*/ 198 h 214"/>
                <a:gd name="T24" fmla="*/ 91 w 137"/>
                <a:gd name="T25" fmla="*/ 168 h 214"/>
                <a:gd name="T26" fmla="*/ 94 w 137"/>
                <a:gd name="T27" fmla="*/ 167 h 214"/>
                <a:gd name="T28" fmla="*/ 96 w 137"/>
                <a:gd name="T29" fmla="*/ 168 h 214"/>
                <a:gd name="T30" fmla="*/ 99 w 137"/>
                <a:gd name="T31" fmla="*/ 169 h 214"/>
                <a:gd name="T32" fmla="*/ 103 w 137"/>
                <a:gd name="T33" fmla="*/ 171 h 214"/>
                <a:gd name="T34" fmla="*/ 99 w 137"/>
                <a:gd name="T35" fmla="*/ 165 h 214"/>
                <a:gd name="T36" fmla="*/ 78 w 137"/>
                <a:gd name="T37" fmla="*/ 146 h 214"/>
                <a:gd name="T38" fmla="*/ 66 w 137"/>
                <a:gd name="T39" fmla="*/ 141 h 214"/>
                <a:gd name="T40" fmla="*/ 37 w 137"/>
                <a:gd name="T41" fmla="*/ 114 h 214"/>
                <a:gd name="T42" fmla="*/ 44 w 137"/>
                <a:gd name="T43" fmla="*/ 112 h 214"/>
                <a:gd name="T44" fmla="*/ 99 w 137"/>
                <a:gd name="T45" fmla="*/ 147 h 214"/>
                <a:gd name="T46" fmla="*/ 102 w 137"/>
                <a:gd name="T47" fmla="*/ 147 h 214"/>
                <a:gd name="T48" fmla="*/ 98 w 137"/>
                <a:gd name="T49" fmla="*/ 139 h 214"/>
                <a:gd name="T50" fmla="*/ 85 w 137"/>
                <a:gd name="T51" fmla="*/ 118 h 214"/>
                <a:gd name="T52" fmla="*/ 61 w 137"/>
                <a:gd name="T53" fmla="*/ 93 h 214"/>
                <a:gd name="T54" fmla="*/ 10 w 137"/>
                <a:gd name="T55" fmla="*/ 50 h 214"/>
                <a:gd name="T56" fmla="*/ 2 w 137"/>
                <a:gd name="T57" fmla="*/ 37 h 214"/>
                <a:gd name="T58" fmla="*/ 2 w 137"/>
                <a:gd name="T59" fmla="*/ 7 h 214"/>
                <a:gd name="T60" fmla="*/ 7 w 137"/>
                <a:gd name="T61" fmla="*/ 0 h 214"/>
                <a:gd name="T62" fmla="*/ 20 w 137"/>
                <a:gd name="T63" fmla="*/ 24 h 214"/>
                <a:gd name="T64" fmla="*/ 27 w 137"/>
                <a:gd name="T65" fmla="*/ 40 h 214"/>
                <a:gd name="T66" fmla="*/ 38 w 137"/>
                <a:gd name="T67" fmla="*/ 54 h 214"/>
                <a:gd name="T68" fmla="*/ 61 w 137"/>
                <a:gd name="T69" fmla="*/ 7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214">
                  <a:moveTo>
                    <a:pt x="61" y="75"/>
                  </a:moveTo>
                  <a:cubicBezTo>
                    <a:pt x="63" y="79"/>
                    <a:pt x="66" y="81"/>
                    <a:pt x="69" y="83"/>
                  </a:cubicBezTo>
                  <a:cubicBezTo>
                    <a:pt x="91" y="96"/>
                    <a:pt x="109" y="113"/>
                    <a:pt x="130" y="127"/>
                  </a:cubicBezTo>
                  <a:cubicBezTo>
                    <a:pt x="132" y="128"/>
                    <a:pt x="133" y="129"/>
                    <a:pt x="134" y="131"/>
                  </a:cubicBezTo>
                  <a:cubicBezTo>
                    <a:pt x="134" y="135"/>
                    <a:pt x="131" y="138"/>
                    <a:pt x="130" y="143"/>
                  </a:cubicBezTo>
                  <a:cubicBezTo>
                    <a:pt x="130" y="143"/>
                    <a:pt x="130" y="144"/>
                    <a:pt x="129" y="145"/>
                  </a:cubicBezTo>
                  <a:cubicBezTo>
                    <a:pt x="128" y="148"/>
                    <a:pt x="124" y="149"/>
                    <a:pt x="123" y="153"/>
                  </a:cubicBezTo>
                  <a:cubicBezTo>
                    <a:pt x="129" y="155"/>
                    <a:pt x="137" y="155"/>
                    <a:pt x="136" y="164"/>
                  </a:cubicBezTo>
                  <a:cubicBezTo>
                    <a:pt x="135" y="168"/>
                    <a:pt x="132" y="169"/>
                    <a:pt x="130" y="170"/>
                  </a:cubicBezTo>
                  <a:cubicBezTo>
                    <a:pt x="115" y="177"/>
                    <a:pt x="106" y="189"/>
                    <a:pt x="99" y="203"/>
                  </a:cubicBezTo>
                  <a:cubicBezTo>
                    <a:pt x="97" y="207"/>
                    <a:pt x="96" y="211"/>
                    <a:pt x="92" y="214"/>
                  </a:cubicBezTo>
                  <a:cubicBezTo>
                    <a:pt x="87" y="208"/>
                    <a:pt x="83" y="203"/>
                    <a:pt x="78" y="198"/>
                  </a:cubicBezTo>
                  <a:cubicBezTo>
                    <a:pt x="76" y="186"/>
                    <a:pt x="84" y="177"/>
                    <a:pt x="91" y="168"/>
                  </a:cubicBezTo>
                  <a:cubicBezTo>
                    <a:pt x="92" y="168"/>
                    <a:pt x="93" y="168"/>
                    <a:pt x="94" y="167"/>
                  </a:cubicBezTo>
                  <a:cubicBezTo>
                    <a:pt x="95" y="167"/>
                    <a:pt x="96" y="168"/>
                    <a:pt x="96" y="168"/>
                  </a:cubicBezTo>
                  <a:cubicBezTo>
                    <a:pt x="97" y="168"/>
                    <a:pt x="98" y="169"/>
                    <a:pt x="99" y="169"/>
                  </a:cubicBezTo>
                  <a:cubicBezTo>
                    <a:pt x="100" y="170"/>
                    <a:pt x="101" y="171"/>
                    <a:pt x="103" y="171"/>
                  </a:cubicBezTo>
                  <a:cubicBezTo>
                    <a:pt x="103" y="168"/>
                    <a:pt x="101" y="166"/>
                    <a:pt x="99" y="165"/>
                  </a:cubicBezTo>
                  <a:cubicBezTo>
                    <a:pt x="90" y="162"/>
                    <a:pt x="85" y="153"/>
                    <a:pt x="78" y="146"/>
                  </a:cubicBezTo>
                  <a:cubicBezTo>
                    <a:pt x="74" y="143"/>
                    <a:pt x="72" y="139"/>
                    <a:pt x="66" y="141"/>
                  </a:cubicBezTo>
                  <a:cubicBezTo>
                    <a:pt x="53" y="135"/>
                    <a:pt x="42" y="127"/>
                    <a:pt x="37" y="114"/>
                  </a:cubicBezTo>
                  <a:cubicBezTo>
                    <a:pt x="38" y="110"/>
                    <a:pt x="42" y="110"/>
                    <a:pt x="44" y="112"/>
                  </a:cubicBezTo>
                  <a:cubicBezTo>
                    <a:pt x="62" y="125"/>
                    <a:pt x="83" y="132"/>
                    <a:pt x="99" y="147"/>
                  </a:cubicBezTo>
                  <a:cubicBezTo>
                    <a:pt x="100" y="147"/>
                    <a:pt x="100" y="147"/>
                    <a:pt x="102" y="147"/>
                  </a:cubicBezTo>
                  <a:cubicBezTo>
                    <a:pt x="103" y="144"/>
                    <a:pt x="101" y="141"/>
                    <a:pt x="98" y="139"/>
                  </a:cubicBezTo>
                  <a:cubicBezTo>
                    <a:pt x="92" y="133"/>
                    <a:pt x="89" y="126"/>
                    <a:pt x="85" y="118"/>
                  </a:cubicBezTo>
                  <a:cubicBezTo>
                    <a:pt x="80" y="108"/>
                    <a:pt x="70" y="101"/>
                    <a:pt x="61" y="93"/>
                  </a:cubicBezTo>
                  <a:cubicBezTo>
                    <a:pt x="44" y="79"/>
                    <a:pt x="26" y="66"/>
                    <a:pt x="10" y="50"/>
                  </a:cubicBezTo>
                  <a:cubicBezTo>
                    <a:pt x="6" y="46"/>
                    <a:pt x="3" y="42"/>
                    <a:pt x="2" y="37"/>
                  </a:cubicBezTo>
                  <a:cubicBezTo>
                    <a:pt x="0" y="27"/>
                    <a:pt x="1" y="17"/>
                    <a:pt x="2" y="7"/>
                  </a:cubicBezTo>
                  <a:cubicBezTo>
                    <a:pt x="2" y="3"/>
                    <a:pt x="3" y="0"/>
                    <a:pt x="7" y="0"/>
                  </a:cubicBezTo>
                  <a:cubicBezTo>
                    <a:pt x="16" y="6"/>
                    <a:pt x="17" y="15"/>
                    <a:pt x="20" y="24"/>
                  </a:cubicBezTo>
                  <a:cubicBezTo>
                    <a:pt x="23" y="29"/>
                    <a:pt x="25" y="35"/>
                    <a:pt x="27" y="40"/>
                  </a:cubicBezTo>
                  <a:cubicBezTo>
                    <a:pt x="29" y="45"/>
                    <a:pt x="32" y="51"/>
                    <a:pt x="38" y="54"/>
                  </a:cubicBezTo>
                  <a:cubicBezTo>
                    <a:pt x="48" y="58"/>
                    <a:pt x="54" y="68"/>
                    <a:pt x="61" y="75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9" name="Freeform 520"/>
            <p:cNvSpPr/>
            <p:nvPr/>
          </p:nvSpPr>
          <p:spPr bwMode="auto">
            <a:xfrm>
              <a:off x="7249" y="291"/>
              <a:ext cx="67" cy="228"/>
            </a:xfrm>
            <a:custGeom>
              <a:avLst/>
              <a:gdLst>
                <a:gd name="T0" fmla="*/ 45 w 45"/>
                <a:gd name="T1" fmla="*/ 25 h 152"/>
                <a:gd name="T2" fmla="*/ 42 w 45"/>
                <a:gd name="T3" fmla="*/ 34 h 152"/>
                <a:gd name="T4" fmla="*/ 41 w 45"/>
                <a:gd name="T5" fmla="*/ 50 h 152"/>
                <a:gd name="T6" fmla="*/ 37 w 45"/>
                <a:gd name="T7" fmla="*/ 59 h 152"/>
                <a:gd name="T8" fmla="*/ 21 w 45"/>
                <a:gd name="T9" fmla="*/ 87 h 152"/>
                <a:gd name="T10" fmla="*/ 18 w 45"/>
                <a:gd name="T11" fmla="*/ 91 h 152"/>
                <a:gd name="T12" fmla="*/ 12 w 45"/>
                <a:gd name="T13" fmla="*/ 121 h 152"/>
                <a:gd name="T14" fmla="*/ 7 w 45"/>
                <a:gd name="T15" fmla="*/ 146 h 152"/>
                <a:gd name="T16" fmla="*/ 3 w 45"/>
                <a:gd name="T17" fmla="*/ 152 h 152"/>
                <a:gd name="T18" fmla="*/ 0 w 45"/>
                <a:gd name="T19" fmla="*/ 146 h 152"/>
                <a:gd name="T20" fmla="*/ 0 w 45"/>
                <a:gd name="T21" fmla="*/ 100 h 152"/>
                <a:gd name="T22" fmla="*/ 4 w 45"/>
                <a:gd name="T23" fmla="*/ 73 h 152"/>
                <a:gd name="T24" fmla="*/ 5 w 45"/>
                <a:gd name="T25" fmla="*/ 50 h 152"/>
                <a:gd name="T26" fmla="*/ 7 w 45"/>
                <a:gd name="T27" fmla="*/ 16 h 152"/>
                <a:gd name="T28" fmla="*/ 10 w 45"/>
                <a:gd name="T29" fmla="*/ 0 h 152"/>
                <a:gd name="T30" fmla="*/ 22 w 45"/>
                <a:gd name="T31" fmla="*/ 23 h 152"/>
                <a:gd name="T32" fmla="*/ 21 w 45"/>
                <a:gd name="T33" fmla="*/ 43 h 152"/>
                <a:gd name="T34" fmla="*/ 30 w 45"/>
                <a:gd name="T35" fmla="*/ 34 h 152"/>
                <a:gd name="T36" fmla="*/ 36 w 45"/>
                <a:gd name="T37" fmla="*/ 23 h 152"/>
                <a:gd name="T38" fmla="*/ 45 w 45"/>
                <a:gd name="T39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152">
                  <a:moveTo>
                    <a:pt x="45" y="25"/>
                  </a:moveTo>
                  <a:cubicBezTo>
                    <a:pt x="45" y="28"/>
                    <a:pt x="44" y="32"/>
                    <a:pt x="42" y="34"/>
                  </a:cubicBezTo>
                  <a:cubicBezTo>
                    <a:pt x="37" y="39"/>
                    <a:pt x="38" y="44"/>
                    <a:pt x="41" y="50"/>
                  </a:cubicBezTo>
                  <a:cubicBezTo>
                    <a:pt x="41" y="54"/>
                    <a:pt x="40" y="56"/>
                    <a:pt x="37" y="59"/>
                  </a:cubicBezTo>
                  <a:cubicBezTo>
                    <a:pt x="29" y="66"/>
                    <a:pt x="23" y="75"/>
                    <a:pt x="21" y="87"/>
                  </a:cubicBezTo>
                  <a:cubicBezTo>
                    <a:pt x="20" y="88"/>
                    <a:pt x="19" y="89"/>
                    <a:pt x="18" y="91"/>
                  </a:cubicBezTo>
                  <a:cubicBezTo>
                    <a:pt x="12" y="100"/>
                    <a:pt x="14" y="111"/>
                    <a:pt x="12" y="121"/>
                  </a:cubicBezTo>
                  <a:cubicBezTo>
                    <a:pt x="10" y="129"/>
                    <a:pt x="10" y="138"/>
                    <a:pt x="7" y="146"/>
                  </a:cubicBezTo>
                  <a:cubicBezTo>
                    <a:pt x="7" y="149"/>
                    <a:pt x="7" y="152"/>
                    <a:pt x="3" y="152"/>
                  </a:cubicBezTo>
                  <a:cubicBezTo>
                    <a:pt x="0" y="152"/>
                    <a:pt x="0" y="148"/>
                    <a:pt x="0" y="146"/>
                  </a:cubicBezTo>
                  <a:cubicBezTo>
                    <a:pt x="0" y="130"/>
                    <a:pt x="0" y="115"/>
                    <a:pt x="0" y="100"/>
                  </a:cubicBezTo>
                  <a:cubicBezTo>
                    <a:pt x="2" y="91"/>
                    <a:pt x="2" y="82"/>
                    <a:pt x="4" y="73"/>
                  </a:cubicBezTo>
                  <a:cubicBezTo>
                    <a:pt x="11" y="61"/>
                    <a:pt x="11" y="58"/>
                    <a:pt x="5" y="50"/>
                  </a:cubicBezTo>
                  <a:cubicBezTo>
                    <a:pt x="3" y="39"/>
                    <a:pt x="6" y="27"/>
                    <a:pt x="7" y="16"/>
                  </a:cubicBezTo>
                  <a:cubicBezTo>
                    <a:pt x="7" y="11"/>
                    <a:pt x="11" y="6"/>
                    <a:pt x="10" y="0"/>
                  </a:cubicBezTo>
                  <a:cubicBezTo>
                    <a:pt x="17" y="3"/>
                    <a:pt x="21" y="14"/>
                    <a:pt x="22" y="23"/>
                  </a:cubicBezTo>
                  <a:cubicBezTo>
                    <a:pt x="22" y="29"/>
                    <a:pt x="16" y="36"/>
                    <a:pt x="21" y="43"/>
                  </a:cubicBezTo>
                  <a:cubicBezTo>
                    <a:pt x="27" y="43"/>
                    <a:pt x="27" y="37"/>
                    <a:pt x="30" y="34"/>
                  </a:cubicBezTo>
                  <a:cubicBezTo>
                    <a:pt x="33" y="31"/>
                    <a:pt x="34" y="27"/>
                    <a:pt x="36" y="23"/>
                  </a:cubicBezTo>
                  <a:cubicBezTo>
                    <a:pt x="40" y="19"/>
                    <a:pt x="44" y="17"/>
                    <a:pt x="45" y="25"/>
                  </a:cubicBezTo>
                  <a:close/>
                </a:path>
              </a:pathLst>
            </a:custGeom>
            <a:solidFill>
              <a:srgbClr val="8F6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0" name="Freeform 521"/>
            <p:cNvSpPr/>
            <p:nvPr/>
          </p:nvSpPr>
          <p:spPr bwMode="auto">
            <a:xfrm>
              <a:off x="7228" y="375"/>
              <a:ext cx="42" cy="210"/>
            </a:xfrm>
            <a:custGeom>
              <a:avLst/>
              <a:gdLst>
                <a:gd name="T0" fmla="*/ 22 w 28"/>
                <a:gd name="T1" fmla="*/ 17 h 140"/>
                <a:gd name="T2" fmla="*/ 19 w 28"/>
                <a:gd name="T3" fmla="*/ 44 h 140"/>
                <a:gd name="T4" fmla="*/ 16 w 28"/>
                <a:gd name="T5" fmla="*/ 99 h 140"/>
                <a:gd name="T6" fmla="*/ 15 w 28"/>
                <a:gd name="T7" fmla="*/ 109 h 140"/>
                <a:gd name="T8" fmla="*/ 9 w 28"/>
                <a:gd name="T9" fmla="*/ 132 h 140"/>
                <a:gd name="T10" fmla="*/ 2 w 28"/>
                <a:gd name="T11" fmla="*/ 140 h 140"/>
                <a:gd name="T12" fmla="*/ 1 w 28"/>
                <a:gd name="T13" fmla="*/ 106 h 140"/>
                <a:gd name="T14" fmla="*/ 17 w 28"/>
                <a:gd name="T15" fmla="*/ 6 h 140"/>
                <a:gd name="T16" fmla="*/ 20 w 28"/>
                <a:gd name="T17" fmla="*/ 0 h 140"/>
                <a:gd name="T18" fmla="*/ 24 w 28"/>
                <a:gd name="T19" fmla="*/ 5 h 140"/>
                <a:gd name="T20" fmla="*/ 22 w 28"/>
                <a:gd name="T21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40">
                  <a:moveTo>
                    <a:pt x="22" y="17"/>
                  </a:moveTo>
                  <a:cubicBezTo>
                    <a:pt x="17" y="26"/>
                    <a:pt x="19" y="35"/>
                    <a:pt x="19" y="44"/>
                  </a:cubicBezTo>
                  <a:cubicBezTo>
                    <a:pt x="15" y="62"/>
                    <a:pt x="15" y="80"/>
                    <a:pt x="16" y="99"/>
                  </a:cubicBezTo>
                  <a:cubicBezTo>
                    <a:pt x="16" y="102"/>
                    <a:pt x="15" y="106"/>
                    <a:pt x="15" y="109"/>
                  </a:cubicBezTo>
                  <a:cubicBezTo>
                    <a:pt x="12" y="116"/>
                    <a:pt x="7" y="123"/>
                    <a:pt x="9" y="132"/>
                  </a:cubicBezTo>
                  <a:cubicBezTo>
                    <a:pt x="9" y="136"/>
                    <a:pt x="7" y="140"/>
                    <a:pt x="2" y="140"/>
                  </a:cubicBezTo>
                  <a:cubicBezTo>
                    <a:pt x="1" y="128"/>
                    <a:pt x="0" y="117"/>
                    <a:pt x="1" y="106"/>
                  </a:cubicBezTo>
                  <a:cubicBezTo>
                    <a:pt x="6" y="72"/>
                    <a:pt x="11" y="39"/>
                    <a:pt x="17" y="6"/>
                  </a:cubicBezTo>
                  <a:cubicBezTo>
                    <a:pt x="19" y="4"/>
                    <a:pt x="16" y="0"/>
                    <a:pt x="20" y="0"/>
                  </a:cubicBezTo>
                  <a:cubicBezTo>
                    <a:pt x="23" y="0"/>
                    <a:pt x="24" y="3"/>
                    <a:pt x="24" y="5"/>
                  </a:cubicBezTo>
                  <a:cubicBezTo>
                    <a:pt x="25" y="9"/>
                    <a:pt x="28" y="14"/>
                    <a:pt x="22" y="17"/>
                  </a:cubicBezTo>
                  <a:close/>
                </a:path>
              </a:pathLst>
            </a:custGeom>
            <a:solidFill>
              <a:srgbClr val="C5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1" name="Freeform 522"/>
            <p:cNvSpPr/>
            <p:nvPr/>
          </p:nvSpPr>
          <p:spPr bwMode="auto">
            <a:xfrm>
              <a:off x="7264" y="278"/>
              <a:ext cx="39" cy="85"/>
            </a:xfrm>
            <a:custGeom>
              <a:avLst/>
              <a:gdLst>
                <a:gd name="T0" fmla="*/ 8 w 26"/>
                <a:gd name="T1" fmla="*/ 57 h 57"/>
                <a:gd name="T2" fmla="*/ 7 w 26"/>
                <a:gd name="T3" fmla="*/ 43 h 57"/>
                <a:gd name="T4" fmla="*/ 0 w 26"/>
                <a:gd name="T5" fmla="*/ 9 h 57"/>
                <a:gd name="T6" fmla="*/ 1 w 26"/>
                <a:gd name="T7" fmla="*/ 7 h 57"/>
                <a:gd name="T8" fmla="*/ 3 w 26"/>
                <a:gd name="T9" fmla="*/ 3 h 57"/>
                <a:gd name="T10" fmla="*/ 8 w 26"/>
                <a:gd name="T11" fmla="*/ 1 h 57"/>
                <a:gd name="T12" fmla="*/ 23 w 26"/>
                <a:gd name="T13" fmla="*/ 14 h 57"/>
                <a:gd name="T14" fmla="*/ 19 w 26"/>
                <a:gd name="T15" fmla="*/ 27 h 57"/>
                <a:gd name="T16" fmla="*/ 16 w 26"/>
                <a:gd name="T17" fmla="*/ 44 h 57"/>
                <a:gd name="T18" fmla="*/ 8 w 26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7">
                  <a:moveTo>
                    <a:pt x="8" y="57"/>
                  </a:moveTo>
                  <a:cubicBezTo>
                    <a:pt x="6" y="53"/>
                    <a:pt x="5" y="48"/>
                    <a:pt x="7" y="43"/>
                  </a:cubicBezTo>
                  <a:cubicBezTo>
                    <a:pt x="11" y="31"/>
                    <a:pt x="5" y="20"/>
                    <a:pt x="0" y="9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2" y="7"/>
                    <a:pt x="15" y="13"/>
                    <a:pt x="23" y="14"/>
                  </a:cubicBezTo>
                  <a:cubicBezTo>
                    <a:pt x="26" y="20"/>
                    <a:pt x="21" y="23"/>
                    <a:pt x="19" y="27"/>
                  </a:cubicBezTo>
                  <a:cubicBezTo>
                    <a:pt x="15" y="32"/>
                    <a:pt x="19" y="39"/>
                    <a:pt x="16" y="44"/>
                  </a:cubicBezTo>
                  <a:cubicBezTo>
                    <a:pt x="14" y="49"/>
                    <a:pt x="15" y="56"/>
                    <a:pt x="8" y="57"/>
                  </a:cubicBezTo>
                  <a:close/>
                </a:path>
              </a:pathLst>
            </a:custGeom>
            <a:solidFill>
              <a:srgbClr val="A16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2" name="Freeform 523"/>
            <p:cNvSpPr/>
            <p:nvPr/>
          </p:nvSpPr>
          <p:spPr bwMode="auto">
            <a:xfrm>
              <a:off x="7252" y="360"/>
              <a:ext cx="16" cy="41"/>
            </a:xfrm>
            <a:custGeom>
              <a:avLst/>
              <a:gdLst>
                <a:gd name="T0" fmla="*/ 6 w 11"/>
                <a:gd name="T1" fmla="*/ 27 h 27"/>
                <a:gd name="T2" fmla="*/ 4 w 11"/>
                <a:gd name="T3" fmla="*/ 12 h 27"/>
                <a:gd name="T4" fmla="*/ 1 w 11"/>
                <a:gd name="T5" fmla="*/ 16 h 27"/>
                <a:gd name="T6" fmla="*/ 3 w 11"/>
                <a:gd name="T7" fmla="*/ 4 h 27"/>
                <a:gd name="T8" fmla="*/ 7 w 11"/>
                <a:gd name="T9" fmla="*/ 0 h 27"/>
                <a:gd name="T10" fmla="*/ 10 w 11"/>
                <a:gd name="T11" fmla="*/ 23 h 27"/>
                <a:gd name="T12" fmla="*/ 6 w 11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7">
                  <a:moveTo>
                    <a:pt x="6" y="27"/>
                  </a:moveTo>
                  <a:cubicBezTo>
                    <a:pt x="10" y="21"/>
                    <a:pt x="6" y="17"/>
                    <a:pt x="4" y="12"/>
                  </a:cubicBezTo>
                  <a:cubicBezTo>
                    <a:pt x="3" y="13"/>
                    <a:pt x="2" y="14"/>
                    <a:pt x="1" y="16"/>
                  </a:cubicBezTo>
                  <a:cubicBezTo>
                    <a:pt x="0" y="12"/>
                    <a:pt x="2" y="8"/>
                    <a:pt x="3" y="4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11" y="8"/>
                    <a:pt x="10" y="15"/>
                    <a:pt x="10" y="23"/>
                  </a:cubicBezTo>
                  <a:cubicBezTo>
                    <a:pt x="10" y="25"/>
                    <a:pt x="8" y="27"/>
                    <a:pt x="6" y="27"/>
                  </a:cubicBezTo>
                  <a:close/>
                </a:path>
              </a:pathLst>
            </a:custGeom>
            <a:solidFill>
              <a:srgbClr val="A2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3" name="Freeform 524"/>
            <p:cNvSpPr/>
            <p:nvPr/>
          </p:nvSpPr>
          <p:spPr bwMode="auto">
            <a:xfrm>
              <a:off x="6976" y="35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4" name="Freeform 525"/>
            <p:cNvSpPr/>
            <p:nvPr/>
          </p:nvSpPr>
          <p:spPr bwMode="auto">
            <a:xfrm>
              <a:off x="6973" y="34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5" name="Freeform 526"/>
            <p:cNvSpPr/>
            <p:nvPr/>
          </p:nvSpPr>
          <p:spPr bwMode="auto">
            <a:xfrm>
              <a:off x="6971" y="341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6" name="Freeform 527"/>
            <p:cNvSpPr/>
            <p:nvPr/>
          </p:nvSpPr>
          <p:spPr bwMode="auto">
            <a:xfrm>
              <a:off x="7250" y="366"/>
              <a:ext cx="119" cy="193"/>
            </a:xfrm>
            <a:custGeom>
              <a:avLst/>
              <a:gdLst>
                <a:gd name="T0" fmla="*/ 15 w 79"/>
                <a:gd name="T1" fmla="*/ 39 h 129"/>
                <a:gd name="T2" fmla="*/ 16 w 79"/>
                <a:gd name="T3" fmla="*/ 37 h 129"/>
                <a:gd name="T4" fmla="*/ 40 w 79"/>
                <a:gd name="T5" fmla="*/ 0 h 129"/>
                <a:gd name="T6" fmla="*/ 42 w 79"/>
                <a:gd name="T7" fmla="*/ 0 h 129"/>
                <a:gd name="T8" fmla="*/ 44 w 79"/>
                <a:gd name="T9" fmla="*/ 2 h 129"/>
                <a:gd name="T10" fmla="*/ 46 w 79"/>
                <a:gd name="T11" fmla="*/ 4 h 129"/>
                <a:gd name="T12" fmla="*/ 50 w 79"/>
                <a:gd name="T13" fmla="*/ 10 h 129"/>
                <a:gd name="T14" fmla="*/ 51 w 79"/>
                <a:gd name="T15" fmla="*/ 12 h 129"/>
                <a:gd name="T16" fmla="*/ 53 w 79"/>
                <a:gd name="T17" fmla="*/ 14 h 129"/>
                <a:gd name="T18" fmla="*/ 57 w 79"/>
                <a:gd name="T19" fmla="*/ 19 h 129"/>
                <a:gd name="T20" fmla="*/ 59 w 79"/>
                <a:gd name="T21" fmla="*/ 21 h 129"/>
                <a:gd name="T22" fmla="*/ 63 w 79"/>
                <a:gd name="T23" fmla="*/ 27 h 129"/>
                <a:gd name="T24" fmla="*/ 65 w 79"/>
                <a:gd name="T25" fmla="*/ 29 h 129"/>
                <a:gd name="T26" fmla="*/ 67 w 79"/>
                <a:gd name="T27" fmla="*/ 31 h 129"/>
                <a:gd name="T28" fmla="*/ 71 w 79"/>
                <a:gd name="T29" fmla="*/ 37 h 129"/>
                <a:gd name="T30" fmla="*/ 72 w 79"/>
                <a:gd name="T31" fmla="*/ 39 h 129"/>
                <a:gd name="T32" fmla="*/ 75 w 79"/>
                <a:gd name="T33" fmla="*/ 42 h 129"/>
                <a:gd name="T34" fmla="*/ 76 w 79"/>
                <a:gd name="T35" fmla="*/ 44 h 129"/>
                <a:gd name="T36" fmla="*/ 79 w 79"/>
                <a:gd name="T37" fmla="*/ 49 h 129"/>
                <a:gd name="T38" fmla="*/ 76 w 79"/>
                <a:gd name="T39" fmla="*/ 54 h 129"/>
                <a:gd name="T40" fmla="*/ 75 w 79"/>
                <a:gd name="T41" fmla="*/ 56 h 129"/>
                <a:gd name="T42" fmla="*/ 72 w 79"/>
                <a:gd name="T43" fmla="*/ 61 h 129"/>
                <a:gd name="T44" fmla="*/ 65 w 79"/>
                <a:gd name="T45" fmla="*/ 69 h 129"/>
                <a:gd name="T46" fmla="*/ 65 w 79"/>
                <a:gd name="T47" fmla="*/ 70 h 129"/>
                <a:gd name="T48" fmla="*/ 65 w 79"/>
                <a:gd name="T49" fmla="*/ 73 h 129"/>
                <a:gd name="T50" fmla="*/ 63 w 79"/>
                <a:gd name="T51" fmla="*/ 79 h 129"/>
                <a:gd name="T52" fmla="*/ 61 w 79"/>
                <a:gd name="T53" fmla="*/ 82 h 129"/>
                <a:gd name="T54" fmla="*/ 31 w 79"/>
                <a:gd name="T55" fmla="*/ 120 h 129"/>
                <a:gd name="T56" fmla="*/ 18 w 79"/>
                <a:gd name="T57" fmla="*/ 129 h 129"/>
                <a:gd name="T58" fmla="*/ 7 w 79"/>
                <a:gd name="T59" fmla="*/ 124 h 129"/>
                <a:gd name="T60" fmla="*/ 2 w 79"/>
                <a:gd name="T61" fmla="*/ 112 h 129"/>
                <a:gd name="T62" fmla="*/ 14 w 79"/>
                <a:gd name="T63" fmla="*/ 40 h 129"/>
                <a:gd name="T64" fmla="*/ 15 w 79"/>
                <a:gd name="T65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129">
                  <a:moveTo>
                    <a:pt x="15" y="39"/>
                  </a:moveTo>
                  <a:cubicBezTo>
                    <a:pt x="16" y="38"/>
                    <a:pt x="16" y="38"/>
                    <a:pt x="16" y="37"/>
                  </a:cubicBezTo>
                  <a:cubicBezTo>
                    <a:pt x="17" y="20"/>
                    <a:pt x="28" y="10"/>
                    <a:pt x="40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2" y="1"/>
                    <a:pt x="43" y="1"/>
                    <a:pt x="44" y="2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7"/>
                    <a:pt x="48" y="8"/>
                    <a:pt x="50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4" y="16"/>
                    <a:pt x="55" y="18"/>
                    <a:pt x="57" y="19"/>
                  </a:cubicBezTo>
                  <a:cubicBezTo>
                    <a:pt x="58" y="20"/>
                    <a:pt x="58" y="21"/>
                    <a:pt x="59" y="21"/>
                  </a:cubicBezTo>
                  <a:cubicBezTo>
                    <a:pt x="60" y="24"/>
                    <a:pt x="61" y="26"/>
                    <a:pt x="63" y="27"/>
                  </a:cubicBezTo>
                  <a:cubicBezTo>
                    <a:pt x="64" y="28"/>
                    <a:pt x="64" y="28"/>
                    <a:pt x="65" y="29"/>
                  </a:cubicBezTo>
                  <a:cubicBezTo>
                    <a:pt x="66" y="30"/>
                    <a:pt x="66" y="30"/>
                    <a:pt x="67" y="31"/>
                  </a:cubicBezTo>
                  <a:cubicBezTo>
                    <a:pt x="67" y="33"/>
                    <a:pt x="69" y="35"/>
                    <a:pt x="71" y="37"/>
                  </a:cubicBezTo>
                  <a:cubicBezTo>
                    <a:pt x="71" y="37"/>
                    <a:pt x="72" y="38"/>
                    <a:pt x="72" y="39"/>
                  </a:cubicBezTo>
                  <a:cubicBezTo>
                    <a:pt x="73" y="40"/>
                    <a:pt x="74" y="41"/>
                    <a:pt x="75" y="42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7" y="46"/>
                    <a:pt x="78" y="48"/>
                    <a:pt x="79" y="49"/>
                  </a:cubicBezTo>
                  <a:cubicBezTo>
                    <a:pt x="78" y="51"/>
                    <a:pt x="77" y="52"/>
                    <a:pt x="76" y="54"/>
                  </a:cubicBezTo>
                  <a:cubicBezTo>
                    <a:pt x="76" y="54"/>
                    <a:pt x="75" y="55"/>
                    <a:pt x="75" y="56"/>
                  </a:cubicBezTo>
                  <a:cubicBezTo>
                    <a:pt x="74" y="58"/>
                    <a:pt x="73" y="60"/>
                    <a:pt x="72" y="61"/>
                  </a:cubicBezTo>
                  <a:cubicBezTo>
                    <a:pt x="70" y="64"/>
                    <a:pt x="67" y="66"/>
                    <a:pt x="65" y="69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1"/>
                    <a:pt x="65" y="72"/>
                    <a:pt x="65" y="73"/>
                  </a:cubicBezTo>
                  <a:cubicBezTo>
                    <a:pt x="64" y="75"/>
                    <a:pt x="64" y="77"/>
                    <a:pt x="63" y="79"/>
                  </a:cubicBezTo>
                  <a:cubicBezTo>
                    <a:pt x="63" y="80"/>
                    <a:pt x="62" y="81"/>
                    <a:pt x="61" y="82"/>
                  </a:cubicBezTo>
                  <a:cubicBezTo>
                    <a:pt x="51" y="94"/>
                    <a:pt x="41" y="107"/>
                    <a:pt x="31" y="120"/>
                  </a:cubicBezTo>
                  <a:cubicBezTo>
                    <a:pt x="28" y="124"/>
                    <a:pt x="24" y="128"/>
                    <a:pt x="18" y="129"/>
                  </a:cubicBezTo>
                  <a:cubicBezTo>
                    <a:pt x="14" y="129"/>
                    <a:pt x="10" y="128"/>
                    <a:pt x="7" y="124"/>
                  </a:cubicBezTo>
                  <a:cubicBezTo>
                    <a:pt x="2" y="121"/>
                    <a:pt x="0" y="116"/>
                    <a:pt x="2" y="112"/>
                  </a:cubicBezTo>
                  <a:cubicBezTo>
                    <a:pt x="9" y="88"/>
                    <a:pt x="9" y="64"/>
                    <a:pt x="14" y="40"/>
                  </a:cubicBezTo>
                  <a:cubicBezTo>
                    <a:pt x="14" y="40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7B5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7" name="Freeform 528"/>
            <p:cNvSpPr/>
            <p:nvPr/>
          </p:nvSpPr>
          <p:spPr bwMode="auto">
            <a:xfrm>
              <a:off x="7150" y="577"/>
              <a:ext cx="153" cy="189"/>
            </a:xfrm>
            <a:custGeom>
              <a:avLst/>
              <a:gdLst>
                <a:gd name="T0" fmla="*/ 19 w 102"/>
                <a:gd name="T1" fmla="*/ 59 h 126"/>
                <a:gd name="T2" fmla="*/ 8 w 102"/>
                <a:gd name="T3" fmla="*/ 53 h 126"/>
                <a:gd name="T4" fmla="*/ 2 w 102"/>
                <a:gd name="T5" fmla="*/ 54 h 126"/>
                <a:gd name="T6" fmla="*/ 3 w 102"/>
                <a:gd name="T7" fmla="*/ 47 h 126"/>
                <a:gd name="T8" fmla="*/ 13 w 102"/>
                <a:gd name="T9" fmla="*/ 38 h 126"/>
                <a:gd name="T10" fmla="*/ 16 w 102"/>
                <a:gd name="T11" fmla="*/ 32 h 126"/>
                <a:gd name="T12" fmla="*/ 24 w 102"/>
                <a:gd name="T13" fmla="*/ 27 h 126"/>
                <a:gd name="T14" fmla="*/ 37 w 102"/>
                <a:gd name="T15" fmla="*/ 20 h 126"/>
                <a:gd name="T16" fmla="*/ 50 w 102"/>
                <a:gd name="T17" fmla="*/ 13 h 126"/>
                <a:gd name="T18" fmla="*/ 51 w 102"/>
                <a:gd name="T19" fmla="*/ 11 h 126"/>
                <a:gd name="T20" fmla="*/ 53 w 102"/>
                <a:gd name="T21" fmla="*/ 11 h 126"/>
                <a:gd name="T22" fmla="*/ 57 w 102"/>
                <a:gd name="T23" fmla="*/ 6 h 126"/>
                <a:gd name="T24" fmla="*/ 59 w 102"/>
                <a:gd name="T25" fmla="*/ 4 h 126"/>
                <a:gd name="T26" fmla="*/ 63 w 102"/>
                <a:gd name="T27" fmla="*/ 2 h 126"/>
                <a:gd name="T28" fmla="*/ 71 w 102"/>
                <a:gd name="T29" fmla="*/ 3 h 126"/>
                <a:gd name="T30" fmla="*/ 54 w 102"/>
                <a:gd name="T31" fmla="*/ 18 h 126"/>
                <a:gd name="T32" fmla="*/ 48 w 102"/>
                <a:gd name="T33" fmla="*/ 30 h 126"/>
                <a:gd name="T34" fmla="*/ 55 w 102"/>
                <a:gd name="T35" fmla="*/ 34 h 126"/>
                <a:gd name="T36" fmla="*/ 83 w 102"/>
                <a:gd name="T37" fmla="*/ 38 h 126"/>
                <a:gd name="T38" fmla="*/ 97 w 102"/>
                <a:gd name="T39" fmla="*/ 64 h 126"/>
                <a:gd name="T40" fmla="*/ 101 w 102"/>
                <a:gd name="T41" fmla="*/ 80 h 126"/>
                <a:gd name="T42" fmla="*/ 92 w 102"/>
                <a:gd name="T43" fmla="*/ 81 h 126"/>
                <a:gd name="T44" fmla="*/ 88 w 102"/>
                <a:gd name="T45" fmla="*/ 74 h 126"/>
                <a:gd name="T46" fmla="*/ 84 w 102"/>
                <a:gd name="T47" fmla="*/ 67 h 126"/>
                <a:gd name="T48" fmla="*/ 63 w 102"/>
                <a:gd name="T49" fmla="*/ 52 h 126"/>
                <a:gd name="T50" fmla="*/ 57 w 102"/>
                <a:gd name="T51" fmla="*/ 47 h 126"/>
                <a:gd name="T52" fmla="*/ 70 w 102"/>
                <a:gd name="T53" fmla="*/ 60 h 126"/>
                <a:gd name="T54" fmla="*/ 72 w 102"/>
                <a:gd name="T55" fmla="*/ 71 h 126"/>
                <a:gd name="T56" fmla="*/ 70 w 102"/>
                <a:gd name="T57" fmla="*/ 88 h 126"/>
                <a:gd name="T58" fmla="*/ 67 w 102"/>
                <a:gd name="T59" fmla="*/ 121 h 126"/>
                <a:gd name="T60" fmla="*/ 62 w 102"/>
                <a:gd name="T61" fmla="*/ 126 h 126"/>
                <a:gd name="T62" fmla="*/ 58 w 102"/>
                <a:gd name="T63" fmla="*/ 121 h 126"/>
                <a:gd name="T64" fmla="*/ 56 w 102"/>
                <a:gd name="T65" fmla="*/ 75 h 126"/>
                <a:gd name="T66" fmla="*/ 53 w 102"/>
                <a:gd name="T67" fmla="*/ 66 h 126"/>
                <a:gd name="T68" fmla="*/ 31 w 102"/>
                <a:gd name="T69" fmla="*/ 58 h 126"/>
                <a:gd name="T70" fmla="*/ 26 w 102"/>
                <a:gd name="T71" fmla="*/ 60 h 126"/>
                <a:gd name="T72" fmla="*/ 24 w 102"/>
                <a:gd name="T73" fmla="*/ 60 h 126"/>
                <a:gd name="T74" fmla="*/ 21 w 102"/>
                <a:gd name="T75" fmla="*/ 60 h 126"/>
                <a:gd name="T76" fmla="*/ 19 w 102"/>
                <a:gd name="T77" fmla="*/ 5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126">
                  <a:moveTo>
                    <a:pt x="19" y="59"/>
                  </a:moveTo>
                  <a:cubicBezTo>
                    <a:pt x="15" y="52"/>
                    <a:pt x="15" y="52"/>
                    <a:pt x="8" y="53"/>
                  </a:cubicBezTo>
                  <a:cubicBezTo>
                    <a:pt x="6" y="54"/>
                    <a:pt x="4" y="56"/>
                    <a:pt x="2" y="54"/>
                  </a:cubicBezTo>
                  <a:cubicBezTo>
                    <a:pt x="0" y="52"/>
                    <a:pt x="3" y="50"/>
                    <a:pt x="3" y="47"/>
                  </a:cubicBezTo>
                  <a:cubicBezTo>
                    <a:pt x="5" y="43"/>
                    <a:pt x="8" y="39"/>
                    <a:pt x="13" y="38"/>
                  </a:cubicBezTo>
                  <a:cubicBezTo>
                    <a:pt x="15" y="36"/>
                    <a:pt x="15" y="34"/>
                    <a:pt x="16" y="32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30" y="26"/>
                    <a:pt x="33" y="22"/>
                    <a:pt x="37" y="20"/>
                  </a:cubicBezTo>
                  <a:cubicBezTo>
                    <a:pt x="41" y="17"/>
                    <a:pt x="45" y="14"/>
                    <a:pt x="50" y="13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5" y="10"/>
                    <a:pt x="55" y="8"/>
                    <a:pt x="57" y="6"/>
                  </a:cubicBezTo>
                  <a:cubicBezTo>
                    <a:pt x="57" y="6"/>
                    <a:pt x="58" y="5"/>
                    <a:pt x="59" y="4"/>
                  </a:cubicBezTo>
                  <a:cubicBezTo>
                    <a:pt x="60" y="4"/>
                    <a:pt x="62" y="3"/>
                    <a:pt x="63" y="2"/>
                  </a:cubicBezTo>
                  <a:cubicBezTo>
                    <a:pt x="66" y="1"/>
                    <a:pt x="68" y="0"/>
                    <a:pt x="71" y="3"/>
                  </a:cubicBezTo>
                  <a:cubicBezTo>
                    <a:pt x="66" y="10"/>
                    <a:pt x="59" y="13"/>
                    <a:pt x="54" y="18"/>
                  </a:cubicBezTo>
                  <a:cubicBezTo>
                    <a:pt x="50" y="21"/>
                    <a:pt x="48" y="25"/>
                    <a:pt x="48" y="30"/>
                  </a:cubicBezTo>
                  <a:cubicBezTo>
                    <a:pt x="48" y="34"/>
                    <a:pt x="51" y="36"/>
                    <a:pt x="55" y="34"/>
                  </a:cubicBezTo>
                  <a:cubicBezTo>
                    <a:pt x="66" y="25"/>
                    <a:pt x="74" y="29"/>
                    <a:pt x="83" y="38"/>
                  </a:cubicBezTo>
                  <a:cubicBezTo>
                    <a:pt x="91" y="46"/>
                    <a:pt x="97" y="54"/>
                    <a:pt x="97" y="64"/>
                  </a:cubicBezTo>
                  <a:cubicBezTo>
                    <a:pt x="98" y="70"/>
                    <a:pt x="102" y="74"/>
                    <a:pt x="101" y="80"/>
                  </a:cubicBezTo>
                  <a:cubicBezTo>
                    <a:pt x="98" y="82"/>
                    <a:pt x="95" y="82"/>
                    <a:pt x="92" y="81"/>
                  </a:cubicBezTo>
                  <a:cubicBezTo>
                    <a:pt x="89" y="80"/>
                    <a:pt x="89" y="76"/>
                    <a:pt x="88" y="74"/>
                  </a:cubicBezTo>
                  <a:cubicBezTo>
                    <a:pt x="87" y="71"/>
                    <a:pt x="86" y="67"/>
                    <a:pt x="84" y="67"/>
                  </a:cubicBezTo>
                  <a:cubicBezTo>
                    <a:pt x="73" y="67"/>
                    <a:pt x="70" y="57"/>
                    <a:pt x="63" y="52"/>
                  </a:cubicBezTo>
                  <a:cubicBezTo>
                    <a:pt x="61" y="50"/>
                    <a:pt x="58" y="48"/>
                    <a:pt x="57" y="47"/>
                  </a:cubicBezTo>
                  <a:cubicBezTo>
                    <a:pt x="62" y="49"/>
                    <a:pt x="67" y="55"/>
                    <a:pt x="70" y="60"/>
                  </a:cubicBezTo>
                  <a:cubicBezTo>
                    <a:pt x="73" y="63"/>
                    <a:pt x="74" y="67"/>
                    <a:pt x="72" y="71"/>
                  </a:cubicBezTo>
                  <a:cubicBezTo>
                    <a:pt x="69" y="76"/>
                    <a:pt x="69" y="82"/>
                    <a:pt x="70" y="88"/>
                  </a:cubicBezTo>
                  <a:cubicBezTo>
                    <a:pt x="71" y="99"/>
                    <a:pt x="69" y="110"/>
                    <a:pt x="67" y="121"/>
                  </a:cubicBezTo>
                  <a:cubicBezTo>
                    <a:pt x="66" y="124"/>
                    <a:pt x="65" y="126"/>
                    <a:pt x="62" y="126"/>
                  </a:cubicBezTo>
                  <a:cubicBezTo>
                    <a:pt x="59" y="126"/>
                    <a:pt x="58" y="123"/>
                    <a:pt x="58" y="121"/>
                  </a:cubicBezTo>
                  <a:cubicBezTo>
                    <a:pt x="59" y="105"/>
                    <a:pt x="61" y="90"/>
                    <a:pt x="56" y="75"/>
                  </a:cubicBezTo>
                  <a:cubicBezTo>
                    <a:pt x="55" y="72"/>
                    <a:pt x="54" y="69"/>
                    <a:pt x="53" y="66"/>
                  </a:cubicBezTo>
                  <a:cubicBezTo>
                    <a:pt x="47" y="55"/>
                    <a:pt x="45" y="54"/>
                    <a:pt x="31" y="58"/>
                  </a:cubicBezTo>
                  <a:cubicBezTo>
                    <a:pt x="29" y="59"/>
                    <a:pt x="28" y="59"/>
                    <a:pt x="26" y="60"/>
                  </a:cubicBezTo>
                  <a:cubicBezTo>
                    <a:pt x="26" y="60"/>
                    <a:pt x="25" y="60"/>
                    <a:pt x="24" y="60"/>
                  </a:cubicBezTo>
                  <a:cubicBezTo>
                    <a:pt x="23" y="60"/>
                    <a:pt x="22" y="60"/>
                    <a:pt x="21" y="60"/>
                  </a:cubicBezTo>
                  <a:cubicBezTo>
                    <a:pt x="20" y="60"/>
                    <a:pt x="19" y="59"/>
                    <a:pt x="19" y="59"/>
                  </a:cubicBezTo>
                  <a:close/>
                </a:path>
              </a:pathLst>
            </a:custGeom>
            <a:solidFill>
              <a:srgbClr val="B8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8" name="Freeform 529"/>
            <p:cNvSpPr/>
            <p:nvPr/>
          </p:nvSpPr>
          <p:spPr bwMode="auto">
            <a:xfrm>
              <a:off x="7498" y="260"/>
              <a:ext cx="81" cy="106"/>
            </a:xfrm>
            <a:custGeom>
              <a:avLst/>
              <a:gdLst>
                <a:gd name="T0" fmla="*/ 50 w 54"/>
                <a:gd name="T1" fmla="*/ 19 h 71"/>
                <a:gd name="T2" fmla="*/ 52 w 54"/>
                <a:gd name="T3" fmla="*/ 43 h 71"/>
                <a:gd name="T4" fmla="*/ 50 w 54"/>
                <a:gd name="T5" fmla="*/ 54 h 71"/>
                <a:gd name="T6" fmla="*/ 50 w 54"/>
                <a:gd name="T7" fmla="*/ 54 h 71"/>
                <a:gd name="T8" fmla="*/ 48 w 54"/>
                <a:gd name="T9" fmla="*/ 58 h 71"/>
                <a:gd name="T10" fmla="*/ 48 w 54"/>
                <a:gd name="T11" fmla="*/ 58 h 71"/>
                <a:gd name="T12" fmla="*/ 46 w 54"/>
                <a:gd name="T13" fmla="*/ 62 h 71"/>
                <a:gd name="T14" fmla="*/ 46 w 54"/>
                <a:gd name="T15" fmla="*/ 62 h 71"/>
                <a:gd name="T16" fmla="*/ 44 w 54"/>
                <a:gd name="T17" fmla="*/ 65 h 71"/>
                <a:gd name="T18" fmla="*/ 44 w 54"/>
                <a:gd name="T19" fmla="*/ 65 h 71"/>
                <a:gd name="T20" fmla="*/ 42 w 54"/>
                <a:gd name="T21" fmla="*/ 69 h 71"/>
                <a:gd name="T22" fmla="*/ 42 w 54"/>
                <a:gd name="T23" fmla="*/ 69 h 71"/>
                <a:gd name="T24" fmla="*/ 40 w 54"/>
                <a:gd name="T25" fmla="*/ 71 h 71"/>
                <a:gd name="T26" fmla="*/ 40 w 54"/>
                <a:gd name="T27" fmla="*/ 71 h 71"/>
                <a:gd name="T28" fmla="*/ 36 w 54"/>
                <a:gd name="T29" fmla="*/ 66 h 71"/>
                <a:gd name="T30" fmla="*/ 33 w 54"/>
                <a:gd name="T31" fmla="*/ 46 h 71"/>
                <a:gd name="T32" fmla="*/ 32 w 54"/>
                <a:gd name="T33" fmla="*/ 45 h 71"/>
                <a:gd name="T34" fmla="*/ 28 w 54"/>
                <a:gd name="T35" fmla="*/ 43 h 71"/>
                <a:gd name="T36" fmla="*/ 12 w 54"/>
                <a:gd name="T37" fmla="*/ 44 h 71"/>
                <a:gd name="T38" fmla="*/ 0 w 54"/>
                <a:gd name="T39" fmla="*/ 34 h 71"/>
                <a:gd name="T40" fmla="*/ 6 w 54"/>
                <a:gd name="T41" fmla="*/ 4 h 71"/>
                <a:gd name="T42" fmla="*/ 11 w 54"/>
                <a:gd name="T43" fmla="*/ 0 h 71"/>
                <a:gd name="T44" fmla="*/ 45 w 54"/>
                <a:gd name="T45" fmla="*/ 14 h 71"/>
                <a:gd name="T46" fmla="*/ 50 w 54"/>
                <a:gd name="T47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71">
                  <a:moveTo>
                    <a:pt x="50" y="19"/>
                  </a:moveTo>
                  <a:cubicBezTo>
                    <a:pt x="50" y="27"/>
                    <a:pt x="48" y="35"/>
                    <a:pt x="52" y="43"/>
                  </a:cubicBezTo>
                  <a:cubicBezTo>
                    <a:pt x="54" y="47"/>
                    <a:pt x="49" y="50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49" y="55"/>
                    <a:pt x="49" y="57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9"/>
                    <a:pt x="47" y="60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5" y="63"/>
                    <a:pt x="45" y="64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6"/>
                    <a:pt x="43" y="68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1" y="70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8" y="71"/>
                    <a:pt x="37" y="68"/>
                    <a:pt x="36" y="66"/>
                  </a:cubicBezTo>
                  <a:cubicBezTo>
                    <a:pt x="35" y="59"/>
                    <a:pt x="34" y="53"/>
                    <a:pt x="33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0" y="44"/>
                    <a:pt x="29" y="44"/>
                    <a:pt x="28" y="43"/>
                  </a:cubicBezTo>
                  <a:cubicBezTo>
                    <a:pt x="22" y="43"/>
                    <a:pt x="17" y="44"/>
                    <a:pt x="12" y="44"/>
                  </a:cubicBezTo>
                  <a:cubicBezTo>
                    <a:pt x="5" y="45"/>
                    <a:pt x="0" y="42"/>
                    <a:pt x="0" y="34"/>
                  </a:cubicBezTo>
                  <a:cubicBezTo>
                    <a:pt x="0" y="24"/>
                    <a:pt x="3" y="14"/>
                    <a:pt x="6" y="4"/>
                  </a:cubicBezTo>
                  <a:cubicBezTo>
                    <a:pt x="7" y="2"/>
                    <a:pt x="9" y="0"/>
                    <a:pt x="11" y="0"/>
                  </a:cubicBezTo>
                  <a:cubicBezTo>
                    <a:pt x="23" y="3"/>
                    <a:pt x="34" y="9"/>
                    <a:pt x="45" y="14"/>
                  </a:cubicBezTo>
                  <a:cubicBezTo>
                    <a:pt x="47" y="16"/>
                    <a:pt x="49" y="17"/>
                    <a:pt x="50" y="19"/>
                  </a:cubicBezTo>
                  <a:close/>
                </a:path>
              </a:pathLst>
            </a:custGeom>
            <a:solidFill>
              <a:srgbClr val="B7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9" name="Freeform 530"/>
            <p:cNvSpPr/>
            <p:nvPr/>
          </p:nvSpPr>
          <p:spPr bwMode="auto">
            <a:xfrm>
              <a:off x="7342" y="291"/>
              <a:ext cx="144" cy="249"/>
            </a:xfrm>
            <a:custGeom>
              <a:avLst/>
              <a:gdLst>
                <a:gd name="T0" fmla="*/ 50 w 96"/>
                <a:gd name="T1" fmla="*/ 77 h 166"/>
                <a:gd name="T2" fmla="*/ 58 w 96"/>
                <a:gd name="T3" fmla="*/ 66 h 166"/>
                <a:gd name="T4" fmla="*/ 81 w 96"/>
                <a:gd name="T5" fmla="*/ 22 h 166"/>
                <a:gd name="T6" fmla="*/ 87 w 96"/>
                <a:gd name="T7" fmla="*/ 0 h 166"/>
                <a:gd name="T8" fmla="*/ 93 w 96"/>
                <a:gd name="T9" fmla="*/ 13 h 166"/>
                <a:gd name="T10" fmla="*/ 84 w 96"/>
                <a:gd name="T11" fmla="*/ 36 h 166"/>
                <a:gd name="T12" fmla="*/ 55 w 96"/>
                <a:gd name="T13" fmla="*/ 88 h 166"/>
                <a:gd name="T14" fmla="*/ 15 w 96"/>
                <a:gd name="T15" fmla="*/ 153 h 166"/>
                <a:gd name="T16" fmla="*/ 7 w 96"/>
                <a:gd name="T17" fmla="*/ 163 h 166"/>
                <a:gd name="T18" fmla="*/ 2 w 96"/>
                <a:gd name="T19" fmla="*/ 164 h 166"/>
                <a:gd name="T20" fmla="*/ 2 w 96"/>
                <a:gd name="T21" fmla="*/ 160 h 166"/>
                <a:gd name="T22" fmla="*/ 17 w 96"/>
                <a:gd name="T23" fmla="*/ 134 h 166"/>
                <a:gd name="T24" fmla="*/ 47 w 96"/>
                <a:gd name="T25" fmla="*/ 84 h 166"/>
                <a:gd name="T26" fmla="*/ 50 w 96"/>
                <a:gd name="T27" fmla="*/ 7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66">
                  <a:moveTo>
                    <a:pt x="50" y="77"/>
                  </a:moveTo>
                  <a:cubicBezTo>
                    <a:pt x="54" y="75"/>
                    <a:pt x="56" y="70"/>
                    <a:pt x="58" y="66"/>
                  </a:cubicBezTo>
                  <a:cubicBezTo>
                    <a:pt x="66" y="52"/>
                    <a:pt x="74" y="38"/>
                    <a:pt x="81" y="22"/>
                  </a:cubicBezTo>
                  <a:cubicBezTo>
                    <a:pt x="83" y="15"/>
                    <a:pt x="84" y="7"/>
                    <a:pt x="87" y="0"/>
                  </a:cubicBezTo>
                  <a:cubicBezTo>
                    <a:pt x="94" y="2"/>
                    <a:pt x="96" y="6"/>
                    <a:pt x="93" y="13"/>
                  </a:cubicBezTo>
                  <a:cubicBezTo>
                    <a:pt x="90" y="21"/>
                    <a:pt x="87" y="29"/>
                    <a:pt x="84" y="36"/>
                  </a:cubicBezTo>
                  <a:cubicBezTo>
                    <a:pt x="76" y="54"/>
                    <a:pt x="65" y="71"/>
                    <a:pt x="55" y="88"/>
                  </a:cubicBezTo>
                  <a:cubicBezTo>
                    <a:pt x="42" y="110"/>
                    <a:pt x="28" y="132"/>
                    <a:pt x="15" y="153"/>
                  </a:cubicBezTo>
                  <a:cubicBezTo>
                    <a:pt x="12" y="157"/>
                    <a:pt x="10" y="161"/>
                    <a:pt x="7" y="163"/>
                  </a:cubicBezTo>
                  <a:cubicBezTo>
                    <a:pt x="5" y="164"/>
                    <a:pt x="4" y="166"/>
                    <a:pt x="2" y="164"/>
                  </a:cubicBezTo>
                  <a:cubicBezTo>
                    <a:pt x="0" y="163"/>
                    <a:pt x="1" y="161"/>
                    <a:pt x="2" y="160"/>
                  </a:cubicBezTo>
                  <a:cubicBezTo>
                    <a:pt x="7" y="151"/>
                    <a:pt x="12" y="143"/>
                    <a:pt x="17" y="134"/>
                  </a:cubicBezTo>
                  <a:cubicBezTo>
                    <a:pt x="27" y="117"/>
                    <a:pt x="37" y="101"/>
                    <a:pt x="47" y="84"/>
                  </a:cubicBezTo>
                  <a:cubicBezTo>
                    <a:pt x="49" y="82"/>
                    <a:pt x="50" y="80"/>
                    <a:pt x="50" y="77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0" name="Freeform 531"/>
            <p:cNvSpPr/>
            <p:nvPr/>
          </p:nvSpPr>
          <p:spPr bwMode="auto">
            <a:xfrm>
              <a:off x="7267" y="469"/>
              <a:ext cx="87" cy="119"/>
            </a:xfrm>
            <a:custGeom>
              <a:avLst/>
              <a:gdLst>
                <a:gd name="T0" fmla="*/ 8 w 58"/>
                <a:gd name="T1" fmla="*/ 58 h 79"/>
                <a:gd name="T2" fmla="*/ 42 w 58"/>
                <a:gd name="T3" fmla="*/ 17 h 79"/>
                <a:gd name="T4" fmla="*/ 48 w 58"/>
                <a:gd name="T5" fmla="*/ 10 h 79"/>
                <a:gd name="T6" fmla="*/ 50 w 58"/>
                <a:gd name="T7" fmla="*/ 7 h 79"/>
                <a:gd name="T8" fmla="*/ 52 w 58"/>
                <a:gd name="T9" fmla="*/ 2 h 79"/>
                <a:gd name="T10" fmla="*/ 54 w 58"/>
                <a:gd name="T11" fmla="*/ 0 h 79"/>
                <a:gd name="T12" fmla="*/ 54 w 58"/>
                <a:gd name="T13" fmla="*/ 0 h 79"/>
                <a:gd name="T14" fmla="*/ 52 w 58"/>
                <a:gd name="T15" fmla="*/ 22 h 79"/>
                <a:gd name="T16" fmla="*/ 39 w 58"/>
                <a:gd name="T17" fmla="*/ 34 h 79"/>
                <a:gd name="T18" fmla="*/ 37 w 58"/>
                <a:gd name="T19" fmla="*/ 51 h 79"/>
                <a:gd name="T20" fmla="*/ 40 w 58"/>
                <a:gd name="T21" fmla="*/ 53 h 79"/>
                <a:gd name="T22" fmla="*/ 41 w 58"/>
                <a:gd name="T23" fmla="*/ 67 h 79"/>
                <a:gd name="T24" fmla="*/ 37 w 58"/>
                <a:gd name="T25" fmla="*/ 71 h 79"/>
                <a:gd name="T26" fmla="*/ 18 w 58"/>
                <a:gd name="T27" fmla="*/ 72 h 79"/>
                <a:gd name="T28" fmla="*/ 2 w 58"/>
                <a:gd name="T29" fmla="*/ 67 h 79"/>
                <a:gd name="T30" fmla="*/ 8 w 58"/>
                <a:gd name="T31" fmla="*/ 5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9">
                  <a:moveTo>
                    <a:pt x="8" y="58"/>
                  </a:moveTo>
                  <a:cubicBezTo>
                    <a:pt x="20" y="45"/>
                    <a:pt x="30" y="30"/>
                    <a:pt x="42" y="17"/>
                  </a:cubicBezTo>
                  <a:cubicBezTo>
                    <a:pt x="44" y="14"/>
                    <a:pt x="45" y="12"/>
                    <a:pt x="48" y="10"/>
                  </a:cubicBezTo>
                  <a:cubicBezTo>
                    <a:pt x="49" y="9"/>
                    <a:pt x="50" y="8"/>
                    <a:pt x="50" y="7"/>
                  </a:cubicBezTo>
                  <a:cubicBezTo>
                    <a:pt x="51" y="6"/>
                    <a:pt x="52" y="4"/>
                    <a:pt x="52" y="2"/>
                  </a:cubicBezTo>
                  <a:cubicBezTo>
                    <a:pt x="53" y="1"/>
                    <a:pt x="53" y="1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8" y="8"/>
                    <a:pt x="57" y="15"/>
                    <a:pt x="52" y="22"/>
                  </a:cubicBezTo>
                  <a:cubicBezTo>
                    <a:pt x="48" y="26"/>
                    <a:pt x="45" y="31"/>
                    <a:pt x="39" y="34"/>
                  </a:cubicBezTo>
                  <a:cubicBezTo>
                    <a:pt x="32" y="38"/>
                    <a:pt x="31" y="45"/>
                    <a:pt x="37" y="51"/>
                  </a:cubicBezTo>
                  <a:cubicBezTo>
                    <a:pt x="38" y="52"/>
                    <a:pt x="39" y="52"/>
                    <a:pt x="40" y="53"/>
                  </a:cubicBezTo>
                  <a:cubicBezTo>
                    <a:pt x="44" y="58"/>
                    <a:pt x="44" y="61"/>
                    <a:pt x="41" y="67"/>
                  </a:cubicBezTo>
                  <a:cubicBezTo>
                    <a:pt x="40" y="68"/>
                    <a:pt x="39" y="70"/>
                    <a:pt x="37" y="71"/>
                  </a:cubicBezTo>
                  <a:cubicBezTo>
                    <a:pt x="32" y="78"/>
                    <a:pt x="24" y="79"/>
                    <a:pt x="18" y="72"/>
                  </a:cubicBezTo>
                  <a:cubicBezTo>
                    <a:pt x="13" y="67"/>
                    <a:pt x="8" y="65"/>
                    <a:pt x="2" y="67"/>
                  </a:cubicBezTo>
                  <a:cubicBezTo>
                    <a:pt x="0" y="62"/>
                    <a:pt x="3" y="59"/>
                    <a:pt x="8" y="58"/>
                  </a:cubicBezTo>
                  <a:close/>
                </a:path>
              </a:pathLst>
            </a:custGeom>
            <a:solidFill>
              <a:srgbClr val="BA8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1" name="Freeform 532"/>
            <p:cNvSpPr/>
            <p:nvPr/>
          </p:nvSpPr>
          <p:spPr bwMode="auto">
            <a:xfrm>
              <a:off x="7490" y="174"/>
              <a:ext cx="60" cy="162"/>
            </a:xfrm>
            <a:custGeom>
              <a:avLst/>
              <a:gdLst>
                <a:gd name="T0" fmla="*/ 16 w 40"/>
                <a:gd name="T1" fmla="*/ 57 h 108"/>
                <a:gd name="T2" fmla="*/ 9 w 40"/>
                <a:gd name="T3" fmla="*/ 87 h 108"/>
                <a:gd name="T4" fmla="*/ 19 w 40"/>
                <a:gd name="T5" fmla="*/ 97 h 108"/>
                <a:gd name="T6" fmla="*/ 38 w 40"/>
                <a:gd name="T7" fmla="*/ 99 h 108"/>
                <a:gd name="T8" fmla="*/ 38 w 40"/>
                <a:gd name="T9" fmla="*/ 103 h 108"/>
                <a:gd name="T10" fmla="*/ 38 w 40"/>
                <a:gd name="T11" fmla="*/ 103 h 108"/>
                <a:gd name="T12" fmla="*/ 13 w 40"/>
                <a:gd name="T13" fmla="*/ 106 h 108"/>
                <a:gd name="T14" fmla="*/ 1 w 40"/>
                <a:gd name="T15" fmla="*/ 97 h 108"/>
                <a:gd name="T16" fmla="*/ 6 w 40"/>
                <a:gd name="T17" fmla="*/ 64 h 108"/>
                <a:gd name="T18" fmla="*/ 7 w 40"/>
                <a:gd name="T19" fmla="*/ 57 h 108"/>
                <a:gd name="T20" fmla="*/ 9 w 40"/>
                <a:gd name="T21" fmla="*/ 47 h 108"/>
                <a:gd name="T22" fmla="*/ 18 w 40"/>
                <a:gd name="T23" fmla="*/ 20 h 108"/>
                <a:gd name="T24" fmla="*/ 24 w 40"/>
                <a:gd name="T25" fmla="*/ 7 h 108"/>
                <a:gd name="T26" fmla="*/ 33 w 40"/>
                <a:gd name="T27" fmla="*/ 0 h 108"/>
                <a:gd name="T28" fmla="*/ 38 w 40"/>
                <a:gd name="T29" fmla="*/ 2 h 108"/>
                <a:gd name="T30" fmla="*/ 36 w 40"/>
                <a:gd name="T31" fmla="*/ 8 h 108"/>
                <a:gd name="T32" fmla="*/ 30 w 40"/>
                <a:gd name="T33" fmla="*/ 15 h 108"/>
                <a:gd name="T34" fmla="*/ 16 w 40"/>
                <a:gd name="T35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108">
                  <a:moveTo>
                    <a:pt x="16" y="57"/>
                  </a:moveTo>
                  <a:cubicBezTo>
                    <a:pt x="13" y="67"/>
                    <a:pt x="11" y="77"/>
                    <a:pt x="9" y="87"/>
                  </a:cubicBezTo>
                  <a:cubicBezTo>
                    <a:pt x="7" y="96"/>
                    <a:pt x="9" y="97"/>
                    <a:pt x="19" y="97"/>
                  </a:cubicBezTo>
                  <a:cubicBezTo>
                    <a:pt x="25" y="98"/>
                    <a:pt x="32" y="96"/>
                    <a:pt x="38" y="99"/>
                  </a:cubicBezTo>
                  <a:cubicBezTo>
                    <a:pt x="39" y="101"/>
                    <a:pt x="39" y="102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29" y="103"/>
                    <a:pt x="21" y="104"/>
                    <a:pt x="13" y="106"/>
                  </a:cubicBezTo>
                  <a:cubicBezTo>
                    <a:pt x="4" y="108"/>
                    <a:pt x="1" y="106"/>
                    <a:pt x="1" y="97"/>
                  </a:cubicBezTo>
                  <a:cubicBezTo>
                    <a:pt x="0" y="85"/>
                    <a:pt x="4" y="75"/>
                    <a:pt x="6" y="64"/>
                  </a:cubicBezTo>
                  <a:cubicBezTo>
                    <a:pt x="6" y="61"/>
                    <a:pt x="6" y="59"/>
                    <a:pt x="7" y="57"/>
                  </a:cubicBezTo>
                  <a:cubicBezTo>
                    <a:pt x="8" y="54"/>
                    <a:pt x="9" y="51"/>
                    <a:pt x="9" y="47"/>
                  </a:cubicBezTo>
                  <a:cubicBezTo>
                    <a:pt x="12" y="38"/>
                    <a:pt x="15" y="29"/>
                    <a:pt x="18" y="20"/>
                  </a:cubicBezTo>
                  <a:cubicBezTo>
                    <a:pt x="20" y="15"/>
                    <a:pt x="22" y="11"/>
                    <a:pt x="24" y="7"/>
                  </a:cubicBezTo>
                  <a:cubicBezTo>
                    <a:pt x="26" y="4"/>
                    <a:pt x="29" y="1"/>
                    <a:pt x="33" y="0"/>
                  </a:cubicBezTo>
                  <a:cubicBezTo>
                    <a:pt x="35" y="0"/>
                    <a:pt x="37" y="0"/>
                    <a:pt x="38" y="2"/>
                  </a:cubicBezTo>
                  <a:cubicBezTo>
                    <a:pt x="40" y="5"/>
                    <a:pt x="39" y="7"/>
                    <a:pt x="36" y="8"/>
                  </a:cubicBezTo>
                  <a:cubicBezTo>
                    <a:pt x="32" y="9"/>
                    <a:pt x="31" y="12"/>
                    <a:pt x="30" y="15"/>
                  </a:cubicBezTo>
                  <a:cubicBezTo>
                    <a:pt x="24" y="29"/>
                    <a:pt x="19" y="42"/>
                    <a:pt x="16" y="57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2" name="Freeform 533"/>
            <p:cNvSpPr/>
            <p:nvPr/>
          </p:nvSpPr>
          <p:spPr bwMode="auto">
            <a:xfrm>
              <a:off x="7336" y="625"/>
              <a:ext cx="121" cy="98"/>
            </a:xfrm>
            <a:custGeom>
              <a:avLst/>
              <a:gdLst>
                <a:gd name="T0" fmla="*/ 3 w 81"/>
                <a:gd name="T1" fmla="*/ 52 h 65"/>
                <a:gd name="T2" fmla="*/ 18 w 81"/>
                <a:gd name="T3" fmla="*/ 41 h 65"/>
                <a:gd name="T4" fmla="*/ 60 w 81"/>
                <a:gd name="T5" fmla="*/ 11 h 65"/>
                <a:gd name="T6" fmla="*/ 72 w 81"/>
                <a:gd name="T7" fmla="*/ 6 h 65"/>
                <a:gd name="T8" fmla="*/ 81 w 81"/>
                <a:gd name="T9" fmla="*/ 2 h 65"/>
                <a:gd name="T10" fmla="*/ 77 w 81"/>
                <a:gd name="T11" fmla="*/ 15 h 65"/>
                <a:gd name="T12" fmla="*/ 77 w 81"/>
                <a:gd name="T13" fmla="*/ 19 h 65"/>
                <a:gd name="T14" fmla="*/ 66 w 81"/>
                <a:gd name="T15" fmla="*/ 29 h 65"/>
                <a:gd name="T16" fmla="*/ 61 w 81"/>
                <a:gd name="T17" fmla="*/ 28 h 65"/>
                <a:gd name="T18" fmla="*/ 51 w 81"/>
                <a:gd name="T19" fmla="*/ 31 h 65"/>
                <a:gd name="T20" fmla="*/ 15 w 81"/>
                <a:gd name="T21" fmla="*/ 56 h 65"/>
                <a:gd name="T22" fmla="*/ 13 w 81"/>
                <a:gd name="T23" fmla="*/ 58 h 65"/>
                <a:gd name="T24" fmla="*/ 12 w 81"/>
                <a:gd name="T25" fmla="*/ 59 h 65"/>
                <a:gd name="T26" fmla="*/ 0 w 81"/>
                <a:gd name="T27" fmla="*/ 63 h 65"/>
                <a:gd name="T28" fmla="*/ 3 w 81"/>
                <a:gd name="T29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5">
                  <a:moveTo>
                    <a:pt x="3" y="52"/>
                  </a:moveTo>
                  <a:cubicBezTo>
                    <a:pt x="9" y="50"/>
                    <a:pt x="13" y="45"/>
                    <a:pt x="18" y="41"/>
                  </a:cubicBezTo>
                  <a:cubicBezTo>
                    <a:pt x="32" y="31"/>
                    <a:pt x="46" y="21"/>
                    <a:pt x="60" y="11"/>
                  </a:cubicBezTo>
                  <a:cubicBezTo>
                    <a:pt x="65" y="12"/>
                    <a:pt x="69" y="9"/>
                    <a:pt x="72" y="6"/>
                  </a:cubicBezTo>
                  <a:cubicBezTo>
                    <a:pt x="74" y="3"/>
                    <a:pt x="77" y="0"/>
                    <a:pt x="81" y="2"/>
                  </a:cubicBezTo>
                  <a:cubicBezTo>
                    <a:pt x="80" y="6"/>
                    <a:pt x="78" y="11"/>
                    <a:pt x="77" y="15"/>
                  </a:cubicBezTo>
                  <a:cubicBezTo>
                    <a:pt x="78" y="17"/>
                    <a:pt x="78" y="18"/>
                    <a:pt x="77" y="19"/>
                  </a:cubicBezTo>
                  <a:cubicBezTo>
                    <a:pt x="73" y="22"/>
                    <a:pt x="66" y="22"/>
                    <a:pt x="66" y="29"/>
                  </a:cubicBezTo>
                  <a:cubicBezTo>
                    <a:pt x="64" y="30"/>
                    <a:pt x="62" y="29"/>
                    <a:pt x="61" y="28"/>
                  </a:cubicBezTo>
                  <a:cubicBezTo>
                    <a:pt x="57" y="26"/>
                    <a:pt x="54" y="29"/>
                    <a:pt x="51" y="31"/>
                  </a:cubicBezTo>
                  <a:cubicBezTo>
                    <a:pt x="39" y="39"/>
                    <a:pt x="27" y="47"/>
                    <a:pt x="15" y="56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9" y="62"/>
                    <a:pt x="6" y="65"/>
                    <a:pt x="0" y="63"/>
                  </a:cubicBezTo>
                  <a:cubicBezTo>
                    <a:pt x="1" y="59"/>
                    <a:pt x="2" y="56"/>
                    <a:pt x="3" y="5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3" name="Freeform 534"/>
            <p:cNvSpPr/>
            <p:nvPr/>
          </p:nvSpPr>
          <p:spPr bwMode="auto">
            <a:xfrm>
              <a:off x="7331" y="666"/>
              <a:ext cx="116" cy="82"/>
            </a:xfrm>
            <a:custGeom>
              <a:avLst/>
              <a:gdLst>
                <a:gd name="T0" fmla="*/ 65 w 77"/>
                <a:gd name="T1" fmla="*/ 0 h 55"/>
                <a:gd name="T2" fmla="*/ 69 w 77"/>
                <a:gd name="T3" fmla="*/ 2 h 55"/>
                <a:gd name="T4" fmla="*/ 77 w 77"/>
                <a:gd name="T5" fmla="*/ 2 h 55"/>
                <a:gd name="T6" fmla="*/ 14 w 77"/>
                <a:gd name="T7" fmla="*/ 44 h 55"/>
                <a:gd name="T8" fmla="*/ 0 w 77"/>
                <a:gd name="T9" fmla="*/ 55 h 55"/>
                <a:gd name="T10" fmla="*/ 3 w 77"/>
                <a:gd name="T11" fmla="*/ 36 h 55"/>
                <a:gd name="T12" fmla="*/ 13 w 77"/>
                <a:gd name="T13" fmla="*/ 29 h 55"/>
                <a:gd name="T14" fmla="*/ 56 w 77"/>
                <a:gd name="T15" fmla="*/ 4 h 55"/>
                <a:gd name="T16" fmla="*/ 65 w 7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55">
                  <a:moveTo>
                    <a:pt x="65" y="0"/>
                  </a:moveTo>
                  <a:cubicBezTo>
                    <a:pt x="66" y="0"/>
                    <a:pt x="67" y="1"/>
                    <a:pt x="69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55" y="15"/>
                    <a:pt x="35" y="31"/>
                    <a:pt x="14" y="44"/>
                  </a:cubicBezTo>
                  <a:cubicBezTo>
                    <a:pt x="9" y="47"/>
                    <a:pt x="4" y="52"/>
                    <a:pt x="0" y="55"/>
                  </a:cubicBezTo>
                  <a:cubicBezTo>
                    <a:pt x="1" y="49"/>
                    <a:pt x="1" y="42"/>
                    <a:pt x="3" y="36"/>
                  </a:cubicBezTo>
                  <a:cubicBezTo>
                    <a:pt x="7" y="34"/>
                    <a:pt x="10" y="31"/>
                    <a:pt x="13" y="29"/>
                  </a:cubicBezTo>
                  <a:cubicBezTo>
                    <a:pt x="29" y="24"/>
                    <a:pt x="41" y="12"/>
                    <a:pt x="56" y="4"/>
                  </a:cubicBezTo>
                  <a:cubicBezTo>
                    <a:pt x="59" y="2"/>
                    <a:pt x="61" y="0"/>
                    <a:pt x="65" y="0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4" name="Freeform 535"/>
            <p:cNvSpPr/>
            <p:nvPr/>
          </p:nvSpPr>
          <p:spPr bwMode="auto">
            <a:xfrm>
              <a:off x="7415" y="378"/>
              <a:ext cx="86" cy="102"/>
            </a:xfrm>
            <a:custGeom>
              <a:avLst/>
              <a:gdLst>
                <a:gd name="T0" fmla="*/ 56 w 57"/>
                <a:gd name="T1" fmla="*/ 3 h 68"/>
                <a:gd name="T2" fmla="*/ 54 w 57"/>
                <a:gd name="T3" fmla="*/ 9 h 68"/>
                <a:gd name="T4" fmla="*/ 8 w 57"/>
                <a:gd name="T5" fmla="*/ 64 h 68"/>
                <a:gd name="T6" fmla="*/ 5 w 57"/>
                <a:gd name="T7" fmla="*/ 67 h 68"/>
                <a:gd name="T8" fmla="*/ 1 w 57"/>
                <a:gd name="T9" fmla="*/ 67 h 68"/>
                <a:gd name="T10" fmla="*/ 0 w 57"/>
                <a:gd name="T11" fmla="*/ 64 h 68"/>
                <a:gd name="T12" fmla="*/ 3 w 57"/>
                <a:gd name="T13" fmla="*/ 58 h 68"/>
                <a:gd name="T14" fmla="*/ 45 w 57"/>
                <a:gd name="T15" fmla="*/ 7 h 68"/>
                <a:gd name="T16" fmla="*/ 51 w 57"/>
                <a:gd name="T17" fmla="*/ 1 h 68"/>
                <a:gd name="T18" fmla="*/ 56 w 57"/>
                <a:gd name="T19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68">
                  <a:moveTo>
                    <a:pt x="56" y="3"/>
                  </a:moveTo>
                  <a:cubicBezTo>
                    <a:pt x="57" y="6"/>
                    <a:pt x="55" y="8"/>
                    <a:pt x="54" y="9"/>
                  </a:cubicBezTo>
                  <a:cubicBezTo>
                    <a:pt x="39" y="28"/>
                    <a:pt x="24" y="46"/>
                    <a:pt x="8" y="64"/>
                  </a:cubicBezTo>
                  <a:cubicBezTo>
                    <a:pt x="7" y="66"/>
                    <a:pt x="6" y="67"/>
                    <a:pt x="5" y="67"/>
                  </a:cubicBezTo>
                  <a:cubicBezTo>
                    <a:pt x="4" y="68"/>
                    <a:pt x="2" y="68"/>
                    <a:pt x="1" y="67"/>
                  </a:cubicBezTo>
                  <a:cubicBezTo>
                    <a:pt x="0" y="66"/>
                    <a:pt x="0" y="65"/>
                    <a:pt x="0" y="64"/>
                  </a:cubicBezTo>
                  <a:cubicBezTo>
                    <a:pt x="1" y="62"/>
                    <a:pt x="2" y="60"/>
                    <a:pt x="3" y="58"/>
                  </a:cubicBezTo>
                  <a:cubicBezTo>
                    <a:pt x="18" y="42"/>
                    <a:pt x="32" y="25"/>
                    <a:pt x="45" y="7"/>
                  </a:cubicBezTo>
                  <a:cubicBezTo>
                    <a:pt x="47" y="5"/>
                    <a:pt x="49" y="3"/>
                    <a:pt x="51" y="1"/>
                  </a:cubicBezTo>
                  <a:cubicBezTo>
                    <a:pt x="54" y="0"/>
                    <a:pt x="55" y="2"/>
                    <a:pt x="56" y="3"/>
                  </a:cubicBezTo>
                  <a:close/>
                </a:path>
              </a:pathLst>
            </a:custGeom>
            <a:solidFill>
              <a:srgbClr val="A2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5" name="Freeform 536"/>
            <p:cNvSpPr/>
            <p:nvPr/>
          </p:nvSpPr>
          <p:spPr bwMode="auto">
            <a:xfrm>
              <a:off x="7286" y="688"/>
              <a:ext cx="33" cy="74"/>
            </a:xfrm>
            <a:custGeom>
              <a:avLst/>
              <a:gdLst>
                <a:gd name="T0" fmla="*/ 2 w 22"/>
                <a:gd name="T1" fmla="*/ 6 h 49"/>
                <a:gd name="T2" fmla="*/ 10 w 22"/>
                <a:gd name="T3" fmla="*/ 6 h 49"/>
                <a:gd name="T4" fmla="*/ 13 w 22"/>
                <a:gd name="T5" fmla="*/ 21 h 49"/>
                <a:gd name="T6" fmla="*/ 15 w 22"/>
                <a:gd name="T7" fmla="*/ 13 h 49"/>
                <a:gd name="T8" fmla="*/ 17 w 22"/>
                <a:gd name="T9" fmla="*/ 9 h 49"/>
                <a:gd name="T10" fmla="*/ 21 w 22"/>
                <a:gd name="T11" fmla="*/ 12 h 49"/>
                <a:gd name="T12" fmla="*/ 21 w 22"/>
                <a:gd name="T13" fmla="*/ 21 h 49"/>
                <a:gd name="T14" fmla="*/ 18 w 22"/>
                <a:gd name="T15" fmla="*/ 31 h 49"/>
                <a:gd name="T16" fmla="*/ 14 w 22"/>
                <a:gd name="T17" fmla="*/ 43 h 49"/>
                <a:gd name="T18" fmla="*/ 5 w 22"/>
                <a:gd name="T19" fmla="*/ 46 h 49"/>
                <a:gd name="T20" fmla="*/ 2 w 22"/>
                <a:gd name="T21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9">
                  <a:moveTo>
                    <a:pt x="2" y="6"/>
                  </a:moveTo>
                  <a:cubicBezTo>
                    <a:pt x="5" y="0"/>
                    <a:pt x="8" y="5"/>
                    <a:pt x="10" y="6"/>
                  </a:cubicBezTo>
                  <a:cubicBezTo>
                    <a:pt x="11" y="11"/>
                    <a:pt x="12" y="16"/>
                    <a:pt x="13" y="21"/>
                  </a:cubicBezTo>
                  <a:cubicBezTo>
                    <a:pt x="16" y="19"/>
                    <a:pt x="16" y="16"/>
                    <a:pt x="15" y="13"/>
                  </a:cubicBezTo>
                  <a:cubicBezTo>
                    <a:pt x="15" y="11"/>
                    <a:pt x="15" y="10"/>
                    <a:pt x="17" y="9"/>
                  </a:cubicBezTo>
                  <a:cubicBezTo>
                    <a:pt x="20" y="9"/>
                    <a:pt x="20" y="11"/>
                    <a:pt x="21" y="12"/>
                  </a:cubicBezTo>
                  <a:cubicBezTo>
                    <a:pt x="22" y="15"/>
                    <a:pt x="22" y="18"/>
                    <a:pt x="21" y="21"/>
                  </a:cubicBezTo>
                  <a:cubicBezTo>
                    <a:pt x="20" y="24"/>
                    <a:pt x="19" y="27"/>
                    <a:pt x="18" y="31"/>
                  </a:cubicBezTo>
                  <a:cubicBezTo>
                    <a:pt x="17" y="35"/>
                    <a:pt x="16" y="39"/>
                    <a:pt x="14" y="43"/>
                  </a:cubicBezTo>
                  <a:cubicBezTo>
                    <a:pt x="12" y="46"/>
                    <a:pt x="10" y="49"/>
                    <a:pt x="5" y="46"/>
                  </a:cubicBezTo>
                  <a:cubicBezTo>
                    <a:pt x="4" y="33"/>
                    <a:pt x="0" y="19"/>
                    <a:pt x="2" y="6"/>
                  </a:cubicBezTo>
                  <a:close/>
                </a:path>
              </a:pathLst>
            </a:custGeom>
            <a:solidFill>
              <a:srgbClr val="C09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6" name="Freeform 537"/>
            <p:cNvSpPr/>
            <p:nvPr/>
          </p:nvSpPr>
          <p:spPr bwMode="auto">
            <a:xfrm>
              <a:off x="7294" y="735"/>
              <a:ext cx="25" cy="67"/>
            </a:xfrm>
            <a:custGeom>
              <a:avLst/>
              <a:gdLst>
                <a:gd name="T0" fmla="*/ 7 w 17"/>
                <a:gd name="T1" fmla="*/ 9 h 45"/>
                <a:gd name="T2" fmla="*/ 13 w 17"/>
                <a:gd name="T3" fmla="*/ 0 h 45"/>
                <a:gd name="T4" fmla="*/ 17 w 17"/>
                <a:gd name="T5" fmla="*/ 27 h 45"/>
                <a:gd name="T6" fmla="*/ 11 w 17"/>
                <a:gd name="T7" fmla="*/ 42 h 45"/>
                <a:gd name="T8" fmla="*/ 7 w 17"/>
                <a:gd name="T9" fmla="*/ 42 h 45"/>
                <a:gd name="T10" fmla="*/ 6 w 17"/>
                <a:gd name="T11" fmla="*/ 18 h 45"/>
                <a:gd name="T12" fmla="*/ 7 w 17"/>
                <a:gd name="T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5">
                  <a:moveTo>
                    <a:pt x="7" y="9"/>
                  </a:moveTo>
                  <a:cubicBezTo>
                    <a:pt x="7" y="5"/>
                    <a:pt x="9" y="2"/>
                    <a:pt x="13" y="0"/>
                  </a:cubicBezTo>
                  <a:cubicBezTo>
                    <a:pt x="16" y="9"/>
                    <a:pt x="17" y="18"/>
                    <a:pt x="17" y="27"/>
                  </a:cubicBezTo>
                  <a:cubicBezTo>
                    <a:pt x="16" y="32"/>
                    <a:pt x="14" y="38"/>
                    <a:pt x="11" y="42"/>
                  </a:cubicBezTo>
                  <a:cubicBezTo>
                    <a:pt x="10" y="45"/>
                    <a:pt x="8" y="45"/>
                    <a:pt x="7" y="42"/>
                  </a:cubicBezTo>
                  <a:cubicBezTo>
                    <a:pt x="0" y="34"/>
                    <a:pt x="6" y="26"/>
                    <a:pt x="6" y="18"/>
                  </a:cubicBezTo>
                  <a:cubicBezTo>
                    <a:pt x="6" y="15"/>
                    <a:pt x="7" y="12"/>
                    <a:pt x="7" y="9"/>
                  </a:cubicBezTo>
                  <a:close/>
                </a:path>
              </a:pathLst>
            </a:custGeom>
            <a:solidFill>
              <a:srgbClr val="9F6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7" name="Freeform 538"/>
            <p:cNvSpPr/>
            <p:nvPr/>
          </p:nvSpPr>
          <p:spPr bwMode="auto">
            <a:xfrm>
              <a:off x="7243" y="573"/>
              <a:ext cx="21" cy="12"/>
            </a:xfrm>
            <a:custGeom>
              <a:avLst/>
              <a:gdLst>
                <a:gd name="T0" fmla="*/ 11 w 14"/>
                <a:gd name="T1" fmla="*/ 0 h 8"/>
                <a:gd name="T2" fmla="*/ 14 w 14"/>
                <a:gd name="T3" fmla="*/ 0 h 8"/>
                <a:gd name="T4" fmla="*/ 9 w 14"/>
                <a:gd name="T5" fmla="*/ 6 h 8"/>
                <a:gd name="T6" fmla="*/ 1 w 14"/>
                <a:gd name="T7" fmla="*/ 8 h 8"/>
                <a:gd name="T8" fmla="*/ 0 w 14"/>
                <a:gd name="T9" fmla="*/ 7 h 8"/>
                <a:gd name="T10" fmla="*/ 0 w 14"/>
                <a:gd name="T11" fmla="*/ 5 h 8"/>
                <a:gd name="T12" fmla="*/ 4 w 14"/>
                <a:gd name="T13" fmla="*/ 1 h 8"/>
                <a:gd name="T14" fmla="*/ 1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3" y="3"/>
                    <a:pt x="10" y="4"/>
                    <a:pt x="9" y="6"/>
                  </a:cubicBezTo>
                  <a:cubicBezTo>
                    <a:pt x="6" y="7"/>
                    <a:pt x="3" y="7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C48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8" name="Freeform 539"/>
            <p:cNvSpPr/>
            <p:nvPr/>
          </p:nvSpPr>
          <p:spPr bwMode="auto">
            <a:xfrm>
              <a:off x="6598" y="191"/>
              <a:ext cx="243" cy="108"/>
            </a:xfrm>
            <a:custGeom>
              <a:avLst/>
              <a:gdLst>
                <a:gd name="T0" fmla="*/ 162 w 162"/>
                <a:gd name="T1" fmla="*/ 61 h 72"/>
                <a:gd name="T2" fmla="*/ 162 w 162"/>
                <a:gd name="T3" fmla="*/ 67 h 72"/>
                <a:gd name="T4" fmla="*/ 157 w 162"/>
                <a:gd name="T5" fmla="*/ 69 h 72"/>
                <a:gd name="T6" fmla="*/ 142 w 162"/>
                <a:gd name="T7" fmla="*/ 63 h 72"/>
                <a:gd name="T8" fmla="*/ 136 w 162"/>
                <a:gd name="T9" fmla="*/ 62 h 72"/>
                <a:gd name="T10" fmla="*/ 115 w 162"/>
                <a:gd name="T11" fmla="*/ 54 h 72"/>
                <a:gd name="T12" fmla="*/ 102 w 162"/>
                <a:gd name="T13" fmla="*/ 44 h 72"/>
                <a:gd name="T14" fmla="*/ 93 w 162"/>
                <a:gd name="T15" fmla="*/ 36 h 72"/>
                <a:gd name="T16" fmla="*/ 87 w 162"/>
                <a:gd name="T17" fmla="*/ 34 h 72"/>
                <a:gd name="T18" fmla="*/ 72 w 162"/>
                <a:gd name="T19" fmla="*/ 25 h 72"/>
                <a:gd name="T20" fmla="*/ 51 w 162"/>
                <a:gd name="T21" fmla="*/ 19 h 72"/>
                <a:gd name="T22" fmla="*/ 10 w 162"/>
                <a:gd name="T23" fmla="*/ 15 h 72"/>
                <a:gd name="T24" fmla="*/ 5 w 162"/>
                <a:gd name="T25" fmla="*/ 3 h 72"/>
                <a:gd name="T26" fmla="*/ 8 w 162"/>
                <a:gd name="T27" fmla="*/ 1 h 72"/>
                <a:gd name="T28" fmla="*/ 18 w 162"/>
                <a:gd name="T29" fmla="*/ 0 h 72"/>
                <a:gd name="T30" fmla="*/ 51 w 162"/>
                <a:gd name="T31" fmla="*/ 2 h 72"/>
                <a:gd name="T32" fmla="*/ 54 w 162"/>
                <a:gd name="T33" fmla="*/ 1 h 72"/>
                <a:gd name="T34" fmla="*/ 67 w 162"/>
                <a:gd name="T35" fmla="*/ 1 h 72"/>
                <a:gd name="T36" fmla="*/ 72 w 162"/>
                <a:gd name="T37" fmla="*/ 1 h 72"/>
                <a:gd name="T38" fmla="*/ 81 w 162"/>
                <a:gd name="T39" fmla="*/ 6 h 72"/>
                <a:gd name="T40" fmla="*/ 84 w 162"/>
                <a:gd name="T41" fmla="*/ 11 h 72"/>
                <a:gd name="T42" fmla="*/ 87 w 162"/>
                <a:gd name="T43" fmla="*/ 15 h 72"/>
                <a:gd name="T44" fmla="*/ 92 w 162"/>
                <a:gd name="T45" fmla="*/ 18 h 72"/>
                <a:gd name="T46" fmla="*/ 101 w 162"/>
                <a:gd name="T47" fmla="*/ 22 h 72"/>
                <a:gd name="T48" fmla="*/ 103 w 162"/>
                <a:gd name="T49" fmla="*/ 23 h 72"/>
                <a:gd name="T50" fmla="*/ 105 w 162"/>
                <a:gd name="T51" fmla="*/ 25 h 72"/>
                <a:gd name="T52" fmla="*/ 119 w 162"/>
                <a:gd name="T53" fmla="*/ 40 h 72"/>
                <a:gd name="T54" fmla="*/ 121 w 162"/>
                <a:gd name="T55" fmla="*/ 41 h 72"/>
                <a:gd name="T56" fmla="*/ 124 w 162"/>
                <a:gd name="T57" fmla="*/ 43 h 72"/>
                <a:gd name="T58" fmla="*/ 148 w 162"/>
                <a:gd name="T59" fmla="*/ 51 h 72"/>
                <a:gd name="T60" fmla="*/ 160 w 162"/>
                <a:gd name="T61" fmla="*/ 55 h 72"/>
                <a:gd name="T62" fmla="*/ 162 w 162"/>
                <a:gd name="T63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2" h="72">
                  <a:moveTo>
                    <a:pt x="162" y="61"/>
                  </a:moveTo>
                  <a:cubicBezTo>
                    <a:pt x="162" y="63"/>
                    <a:pt x="162" y="65"/>
                    <a:pt x="162" y="67"/>
                  </a:cubicBezTo>
                  <a:cubicBezTo>
                    <a:pt x="161" y="70"/>
                    <a:pt x="159" y="72"/>
                    <a:pt x="157" y="69"/>
                  </a:cubicBezTo>
                  <a:cubicBezTo>
                    <a:pt x="153" y="64"/>
                    <a:pt x="148" y="63"/>
                    <a:pt x="142" y="63"/>
                  </a:cubicBezTo>
                  <a:cubicBezTo>
                    <a:pt x="140" y="63"/>
                    <a:pt x="138" y="63"/>
                    <a:pt x="136" y="62"/>
                  </a:cubicBezTo>
                  <a:cubicBezTo>
                    <a:pt x="129" y="58"/>
                    <a:pt x="122" y="55"/>
                    <a:pt x="115" y="54"/>
                  </a:cubicBezTo>
                  <a:cubicBezTo>
                    <a:pt x="110" y="52"/>
                    <a:pt x="106" y="48"/>
                    <a:pt x="102" y="44"/>
                  </a:cubicBezTo>
                  <a:cubicBezTo>
                    <a:pt x="99" y="41"/>
                    <a:pt x="96" y="39"/>
                    <a:pt x="93" y="36"/>
                  </a:cubicBezTo>
                  <a:cubicBezTo>
                    <a:pt x="92" y="34"/>
                    <a:pt x="90" y="33"/>
                    <a:pt x="87" y="34"/>
                  </a:cubicBezTo>
                  <a:cubicBezTo>
                    <a:pt x="79" y="37"/>
                    <a:pt x="75" y="31"/>
                    <a:pt x="72" y="25"/>
                  </a:cubicBezTo>
                  <a:cubicBezTo>
                    <a:pt x="66" y="20"/>
                    <a:pt x="59" y="19"/>
                    <a:pt x="51" y="19"/>
                  </a:cubicBezTo>
                  <a:cubicBezTo>
                    <a:pt x="37" y="19"/>
                    <a:pt x="23" y="20"/>
                    <a:pt x="10" y="15"/>
                  </a:cubicBezTo>
                  <a:cubicBezTo>
                    <a:pt x="4" y="13"/>
                    <a:pt x="0" y="9"/>
                    <a:pt x="5" y="3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11" y="1"/>
                    <a:pt x="15" y="0"/>
                    <a:pt x="18" y="0"/>
                  </a:cubicBezTo>
                  <a:cubicBezTo>
                    <a:pt x="29" y="3"/>
                    <a:pt x="40" y="4"/>
                    <a:pt x="51" y="2"/>
                  </a:cubicBezTo>
                  <a:cubicBezTo>
                    <a:pt x="52" y="2"/>
                    <a:pt x="53" y="2"/>
                    <a:pt x="54" y="1"/>
                  </a:cubicBezTo>
                  <a:cubicBezTo>
                    <a:pt x="58" y="0"/>
                    <a:pt x="62" y="2"/>
                    <a:pt x="67" y="1"/>
                  </a:cubicBezTo>
                  <a:cubicBezTo>
                    <a:pt x="68" y="1"/>
                    <a:pt x="70" y="1"/>
                    <a:pt x="72" y="1"/>
                  </a:cubicBezTo>
                  <a:cubicBezTo>
                    <a:pt x="75" y="2"/>
                    <a:pt x="78" y="4"/>
                    <a:pt x="81" y="6"/>
                  </a:cubicBezTo>
                  <a:cubicBezTo>
                    <a:pt x="82" y="7"/>
                    <a:pt x="84" y="9"/>
                    <a:pt x="84" y="11"/>
                  </a:cubicBezTo>
                  <a:cubicBezTo>
                    <a:pt x="85" y="13"/>
                    <a:pt x="86" y="14"/>
                    <a:pt x="87" y="15"/>
                  </a:cubicBezTo>
                  <a:cubicBezTo>
                    <a:pt x="88" y="16"/>
                    <a:pt x="90" y="17"/>
                    <a:pt x="92" y="18"/>
                  </a:cubicBezTo>
                  <a:cubicBezTo>
                    <a:pt x="94" y="20"/>
                    <a:pt x="98" y="20"/>
                    <a:pt x="101" y="22"/>
                  </a:cubicBezTo>
                  <a:cubicBezTo>
                    <a:pt x="102" y="22"/>
                    <a:pt x="102" y="23"/>
                    <a:pt x="103" y="23"/>
                  </a:cubicBezTo>
                  <a:cubicBezTo>
                    <a:pt x="104" y="24"/>
                    <a:pt x="105" y="24"/>
                    <a:pt x="105" y="25"/>
                  </a:cubicBezTo>
                  <a:cubicBezTo>
                    <a:pt x="112" y="28"/>
                    <a:pt x="113" y="36"/>
                    <a:pt x="119" y="40"/>
                  </a:cubicBezTo>
                  <a:cubicBezTo>
                    <a:pt x="120" y="41"/>
                    <a:pt x="121" y="41"/>
                    <a:pt x="121" y="41"/>
                  </a:cubicBezTo>
                  <a:cubicBezTo>
                    <a:pt x="122" y="42"/>
                    <a:pt x="123" y="42"/>
                    <a:pt x="124" y="43"/>
                  </a:cubicBezTo>
                  <a:cubicBezTo>
                    <a:pt x="131" y="47"/>
                    <a:pt x="139" y="52"/>
                    <a:pt x="148" y="51"/>
                  </a:cubicBezTo>
                  <a:cubicBezTo>
                    <a:pt x="152" y="50"/>
                    <a:pt x="156" y="52"/>
                    <a:pt x="160" y="55"/>
                  </a:cubicBezTo>
                  <a:cubicBezTo>
                    <a:pt x="161" y="57"/>
                    <a:pt x="162" y="59"/>
                    <a:pt x="162" y="61"/>
                  </a:cubicBezTo>
                  <a:close/>
                </a:path>
              </a:pathLst>
            </a:custGeom>
            <a:solidFill>
              <a:srgbClr val="93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9" name="Freeform 540"/>
            <p:cNvSpPr/>
            <p:nvPr/>
          </p:nvSpPr>
          <p:spPr bwMode="auto">
            <a:xfrm>
              <a:off x="6568" y="167"/>
              <a:ext cx="79" cy="169"/>
            </a:xfrm>
            <a:custGeom>
              <a:avLst/>
              <a:gdLst>
                <a:gd name="T0" fmla="*/ 27 w 53"/>
                <a:gd name="T1" fmla="*/ 20 h 113"/>
                <a:gd name="T2" fmla="*/ 30 w 53"/>
                <a:gd name="T3" fmla="*/ 29 h 113"/>
                <a:gd name="T4" fmla="*/ 32 w 53"/>
                <a:gd name="T5" fmla="*/ 33 h 113"/>
                <a:gd name="T6" fmla="*/ 23 w 53"/>
                <a:gd name="T7" fmla="*/ 40 h 113"/>
                <a:gd name="T8" fmla="*/ 26 w 53"/>
                <a:gd name="T9" fmla="*/ 69 h 113"/>
                <a:gd name="T10" fmla="*/ 30 w 53"/>
                <a:gd name="T11" fmla="*/ 80 h 113"/>
                <a:gd name="T12" fmla="*/ 48 w 53"/>
                <a:gd name="T13" fmla="*/ 106 h 113"/>
                <a:gd name="T14" fmla="*/ 50 w 53"/>
                <a:gd name="T15" fmla="*/ 108 h 113"/>
                <a:gd name="T16" fmla="*/ 52 w 53"/>
                <a:gd name="T17" fmla="*/ 112 h 113"/>
                <a:gd name="T18" fmla="*/ 50 w 53"/>
                <a:gd name="T19" fmla="*/ 113 h 113"/>
                <a:gd name="T20" fmla="*/ 31 w 53"/>
                <a:gd name="T21" fmla="*/ 106 h 113"/>
                <a:gd name="T22" fmla="*/ 28 w 53"/>
                <a:gd name="T23" fmla="*/ 104 h 113"/>
                <a:gd name="T24" fmla="*/ 35 w 53"/>
                <a:gd name="T25" fmla="*/ 104 h 113"/>
                <a:gd name="T26" fmla="*/ 29 w 53"/>
                <a:gd name="T27" fmla="*/ 97 h 113"/>
                <a:gd name="T28" fmla="*/ 5 w 53"/>
                <a:gd name="T29" fmla="*/ 46 h 113"/>
                <a:gd name="T30" fmla="*/ 9 w 53"/>
                <a:gd name="T31" fmla="*/ 18 h 113"/>
                <a:gd name="T32" fmla="*/ 8 w 53"/>
                <a:gd name="T33" fmla="*/ 12 h 113"/>
                <a:gd name="T34" fmla="*/ 18 w 53"/>
                <a:gd name="T35" fmla="*/ 4 h 113"/>
                <a:gd name="T36" fmla="*/ 19 w 53"/>
                <a:gd name="T37" fmla="*/ 6 h 113"/>
                <a:gd name="T38" fmla="*/ 16 w 53"/>
                <a:gd name="T39" fmla="*/ 19 h 113"/>
                <a:gd name="T40" fmla="*/ 17 w 53"/>
                <a:gd name="T41" fmla="*/ 19 h 113"/>
                <a:gd name="T42" fmla="*/ 22 w 53"/>
                <a:gd name="T43" fmla="*/ 15 h 113"/>
                <a:gd name="T44" fmla="*/ 27 w 53"/>
                <a:gd name="T45" fmla="*/ 2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113">
                  <a:moveTo>
                    <a:pt x="27" y="20"/>
                  </a:moveTo>
                  <a:cubicBezTo>
                    <a:pt x="24" y="26"/>
                    <a:pt x="24" y="26"/>
                    <a:pt x="30" y="29"/>
                  </a:cubicBezTo>
                  <a:cubicBezTo>
                    <a:pt x="32" y="30"/>
                    <a:pt x="33" y="31"/>
                    <a:pt x="32" y="33"/>
                  </a:cubicBezTo>
                  <a:cubicBezTo>
                    <a:pt x="24" y="32"/>
                    <a:pt x="23" y="32"/>
                    <a:pt x="23" y="40"/>
                  </a:cubicBezTo>
                  <a:cubicBezTo>
                    <a:pt x="22" y="50"/>
                    <a:pt x="24" y="60"/>
                    <a:pt x="26" y="69"/>
                  </a:cubicBezTo>
                  <a:cubicBezTo>
                    <a:pt x="26" y="73"/>
                    <a:pt x="28" y="76"/>
                    <a:pt x="30" y="80"/>
                  </a:cubicBezTo>
                  <a:cubicBezTo>
                    <a:pt x="36" y="88"/>
                    <a:pt x="42" y="97"/>
                    <a:pt x="48" y="106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1" y="109"/>
                    <a:pt x="53" y="110"/>
                    <a:pt x="52" y="112"/>
                  </a:cubicBezTo>
                  <a:cubicBezTo>
                    <a:pt x="52" y="113"/>
                    <a:pt x="51" y="113"/>
                    <a:pt x="50" y="113"/>
                  </a:cubicBezTo>
                  <a:cubicBezTo>
                    <a:pt x="45" y="108"/>
                    <a:pt x="38" y="106"/>
                    <a:pt x="31" y="106"/>
                  </a:cubicBezTo>
                  <a:cubicBezTo>
                    <a:pt x="30" y="106"/>
                    <a:pt x="29" y="105"/>
                    <a:pt x="28" y="104"/>
                  </a:cubicBezTo>
                  <a:cubicBezTo>
                    <a:pt x="30" y="104"/>
                    <a:pt x="32" y="104"/>
                    <a:pt x="35" y="104"/>
                  </a:cubicBezTo>
                  <a:cubicBezTo>
                    <a:pt x="34" y="100"/>
                    <a:pt x="31" y="98"/>
                    <a:pt x="29" y="97"/>
                  </a:cubicBezTo>
                  <a:cubicBezTo>
                    <a:pt x="5" y="83"/>
                    <a:pt x="0" y="65"/>
                    <a:pt x="5" y="46"/>
                  </a:cubicBezTo>
                  <a:cubicBezTo>
                    <a:pt x="7" y="37"/>
                    <a:pt x="6" y="27"/>
                    <a:pt x="9" y="18"/>
                  </a:cubicBezTo>
                  <a:cubicBezTo>
                    <a:pt x="9" y="16"/>
                    <a:pt x="8" y="14"/>
                    <a:pt x="8" y="12"/>
                  </a:cubicBezTo>
                  <a:cubicBezTo>
                    <a:pt x="10" y="8"/>
                    <a:pt x="9" y="0"/>
                    <a:pt x="18" y="4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21" y="11"/>
                    <a:pt x="18" y="15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5"/>
                    <a:pt x="20" y="16"/>
                    <a:pt x="22" y="15"/>
                  </a:cubicBezTo>
                  <a:cubicBezTo>
                    <a:pt x="24" y="16"/>
                    <a:pt x="26" y="17"/>
                    <a:pt x="27" y="20"/>
                  </a:cubicBezTo>
                  <a:close/>
                </a:path>
              </a:pathLst>
            </a:custGeom>
            <a:solidFill>
              <a:srgbClr val="BE9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0" name="Freeform 541"/>
            <p:cNvSpPr/>
            <p:nvPr/>
          </p:nvSpPr>
          <p:spPr bwMode="auto">
            <a:xfrm>
              <a:off x="6844" y="68"/>
              <a:ext cx="45" cy="208"/>
            </a:xfrm>
            <a:custGeom>
              <a:avLst/>
              <a:gdLst>
                <a:gd name="T0" fmla="*/ 4 w 30"/>
                <a:gd name="T1" fmla="*/ 13 h 139"/>
                <a:gd name="T2" fmla="*/ 1 w 30"/>
                <a:gd name="T3" fmla="*/ 5 h 139"/>
                <a:gd name="T4" fmla="*/ 2 w 30"/>
                <a:gd name="T5" fmla="*/ 1 h 139"/>
                <a:gd name="T6" fmla="*/ 6 w 30"/>
                <a:gd name="T7" fmla="*/ 2 h 139"/>
                <a:gd name="T8" fmla="*/ 8 w 30"/>
                <a:gd name="T9" fmla="*/ 3 h 139"/>
                <a:gd name="T10" fmla="*/ 25 w 30"/>
                <a:gd name="T11" fmla="*/ 41 h 139"/>
                <a:gd name="T12" fmla="*/ 27 w 30"/>
                <a:gd name="T13" fmla="*/ 47 h 139"/>
                <a:gd name="T14" fmla="*/ 25 w 30"/>
                <a:gd name="T15" fmla="*/ 88 h 139"/>
                <a:gd name="T16" fmla="*/ 22 w 30"/>
                <a:gd name="T17" fmla="*/ 111 h 139"/>
                <a:gd name="T18" fmla="*/ 16 w 30"/>
                <a:gd name="T19" fmla="*/ 126 h 139"/>
                <a:gd name="T20" fmla="*/ 11 w 30"/>
                <a:gd name="T21" fmla="*/ 133 h 139"/>
                <a:gd name="T22" fmla="*/ 4 w 30"/>
                <a:gd name="T23" fmla="*/ 134 h 139"/>
                <a:gd name="T24" fmla="*/ 3 w 30"/>
                <a:gd name="T25" fmla="*/ 123 h 139"/>
                <a:gd name="T26" fmla="*/ 5 w 30"/>
                <a:gd name="T27" fmla="*/ 120 h 139"/>
                <a:gd name="T28" fmla="*/ 8 w 30"/>
                <a:gd name="T29" fmla="*/ 118 h 139"/>
                <a:gd name="T30" fmla="*/ 13 w 30"/>
                <a:gd name="T31" fmla="*/ 110 h 139"/>
                <a:gd name="T32" fmla="*/ 15 w 30"/>
                <a:gd name="T33" fmla="*/ 87 h 139"/>
                <a:gd name="T34" fmla="*/ 14 w 30"/>
                <a:gd name="T35" fmla="*/ 59 h 139"/>
                <a:gd name="T36" fmla="*/ 10 w 30"/>
                <a:gd name="T37" fmla="*/ 35 h 139"/>
                <a:gd name="T38" fmla="*/ 4 w 30"/>
                <a:gd name="T39" fmla="*/ 1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39">
                  <a:moveTo>
                    <a:pt x="4" y="13"/>
                  </a:moveTo>
                  <a:cubicBezTo>
                    <a:pt x="3" y="10"/>
                    <a:pt x="2" y="8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15" y="15"/>
                    <a:pt x="24" y="26"/>
                    <a:pt x="25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30" y="61"/>
                    <a:pt x="29" y="75"/>
                    <a:pt x="25" y="88"/>
                  </a:cubicBezTo>
                  <a:cubicBezTo>
                    <a:pt x="22" y="95"/>
                    <a:pt x="19" y="102"/>
                    <a:pt x="22" y="111"/>
                  </a:cubicBezTo>
                  <a:cubicBezTo>
                    <a:pt x="25" y="116"/>
                    <a:pt x="20" y="122"/>
                    <a:pt x="16" y="126"/>
                  </a:cubicBezTo>
                  <a:cubicBezTo>
                    <a:pt x="15" y="128"/>
                    <a:pt x="12" y="130"/>
                    <a:pt x="11" y="133"/>
                  </a:cubicBezTo>
                  <a:cubicBezTo>
                    <a:pt x="9" y="139"/>
                    <a:pt x="9" y="139"/>
                    <a:pt x="4" y="134"/>
                  </a:cubicBezTo>
                  <a:cubicBezTo>
                    <a:pt x="0" y="130"/>
                    <a:pt x="3" y="127"/>
                    <a:pt x="3" y="123"/>
                  </a:cubicBezTo>
                  <a:cubicBezTo>
                    <a:pt x="4" y="122"/>
                    <a:pt x="4" y="121"/>
                    <a:pt x="5" y="120"/>
                  </a:cubicBezTo>
                  <a:cubicBezTo>
                    <a:pt x="6" y="119"/>
                    <a:pt x="7" y="118"/>
                    <a:pt x="8" y="118"/>
                  </a:cubicBezTo>
                  <a:cubicBezTo>
                    <a:pt x="13" y="117"/>
                    <a:pt x="14" y="114"/>
                    <a:pt x="13" y="110"/>
                  </a:cubicBezTo>
                  <a:cubicBezTo>
                    <a:pt x="12" y="102"/>
                    <a:pt x="13" y="95"/>
                    <a:pt x="15" y="87"/>
                  </a:cubicBezTo>
                  <a:cubicBezTo>
                    <a:pt x="18" y="78"/>
                    <a:pt x="17" y="68"/>
                    <a:pt x="14" y="59"/>
                  </a:cubicBezTo>
                  <a:cubicBezTo>
                    <a:pt x="12" y="51"/>
                    <a:pt x="10" y="43"/>
                    <a:pt x="10" y="35"/>
                  </a:cubicBezTo>
                  <a:cubicBezTo>
                    <a:pt x="9" y="27"/>
                    <a:pt x="3" y="21"/>
                    <a:pt x="4" y="13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1" name="Freeform 542"/>
            <p:cNvSpPr/>
            <p:nvPr/>
          </p:nvSpPr>
          <p:spPr bwMode="auto">
            <a:xfrm>
              <a:off x="6854" y="323"/>
              <a:ext cx="125" cy="187"/>
            </a:xfrm>
            <a:custGeom>
              <a:avLst/>
              <a:gdLst>
                <a:gd name="T0" fmla="*/ 68 w 83"/>
                <a:gd name="T1" fmla="*/ 123 h 125"/>
                <a:gd name="T2" fmla="*/ 67 w 83"/>
                <a:gd name="T3" fmla="*/ 102 h 125"/>
                <a:gd name="T4" fmla="*/ 70 w 83"/>
                <a:gd name="T5" fmla="*/ 92 h 125"/>
                <a:gd name="T6" fmla="*/ 71 w 83"/>
                <a:gd name="T7" fmla="*/ 65 h 125"/>
                <a:gd name="T8" fmla="*/ 61 w 83"/>
                <a:gd name="T9" fmla="*/ 41 h 125"/>
                <a:gd name="T10" fmla="*/ 46 w 83"/>
                <a:gd name="T11" fmla="*/ 34 h 125"/>
                <a:gd name="T12" fmla="*/ 41 w 83"/>
                <a:gd name="T13" fmla="*/ 35 h 125"/>
                <a:gd name="T14" fmla="*/ 27 w 83"/>
                <a:gd name="T15" fmla="*/ 34 h 125"/>
                <a:gd name="T16" fmla="*/ 10 w 83"/>
                <a:gd name="T17" fmla="*/ 35 h 125"/>
                <a:gd name="T18" fmla="*/ 10 w 83"/>
                <a:gd name="T19" fmla="*/ 35 h 125"/>
                <a:gd name="T20" fmla="*/ 8 w 83"/>
                <a:gd name="T21" fmla="*/ 37 h 125"/>
                <a:gd name="T22" fmla="*/ 3 w 83"/>
                <a:gd name="T23" fmla="*/ 37 h 125"/>
                <a:gd name="T24" fmla="*/ 1 w 83"/>
                <a:gd name="T25" fmla="*/ 35 h 125"/>
                <a:gd name="T26" fmla="*/ 10 w 83"/>
                <a:gd name="T27" fmla="*/ 19 h 125"/>
                <a:gd name="T28" fmla="*/ 10 w 83"/>
                <a:gd name="T29" fmla="*/ 0 h 125"/>
                <a:gd name="T30" fmla="*/ 18 w 83"/>
                <a:gd name="T31" fmla="*/ 9 h 125"/>
                <a:gd name="T32" fmla="*/ 18 w 83"/>
                <a:gd name="T33" fmla="*/ 14 h 125"/>
                <a:gd name="T34" fmla="*/ 30 w 83"/>
                <a:gd name="T35" fmla="*/ 25 h 125"/>
                <a:gd name="T36" fmla="*/ 39 w 83"/>
                <a:gd name="T37" fmla="*/ 23 h 125"/>
                <a:gd name="T38" fmla="*/ 55 w 83"/>
                <a:gd name="T39" fmla="*/ 15 h 125"/>
                <a:gd name="T40" fmla="*/ 59 w 83"/>
                <a:gd name="T41" fmla="*/ 10 h 125"/>
                <a:gd name="T42" fmla="*/ 68 w 83"/>
                <a:gd name="T43" fmla="*/ 10 h 125"/>
                <a:gd name="T44" fmla="*/ 78 w 83"/>
                <a:gd name="T45" fmla="*/ 25 h 125"/>
                <a:gd name="T46" fmla="*/ 76 w 83"/>
                <a:gd name="T47" fmla="*/ 26 h 125"/>
                <a:gd name="T48" fmla="*/ 69 w 83"/>
                <a:gd name="T49" fmla="*/ 21 h 125"/>
                <a:gd name="T50" fmla="*/ 64 w 83"/>
                <a:gd name="T51" fmla="*/ 20 h 125"/>
                <a:gd name="T52" fmla="*/ 64 w 83"/>
                <a:gd name="T53" fmla="*/ 26 h 125"/>
                <a:gd name="T54" fmla="*/ 81 w 83"/>
                <a:gd name="T55" fmla="*/ 76 h 125"/>
                <a:gd name="T56" fmla="*/ 77 w 83"/>
                <a:gd name="T57" fmla="*/ 101 h 125"/>
                <a:gd name="T58" fmla="*/ 76 w 83"/>
                <a:gd name="T59" fmla="*/ 116 h 125"/>
                <a:gd name="T60" fmla="*/ 68 w 83"/>
                <a:gd name="T61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125">
                  <a:moveTo>
                    <a:pt x="68" y="123"/>
                  </a:moveTo>
                  <a:cubicBezTo>
                    <a:pt x="70" y="116"/>
                    <a:pt x="69" y="109"/>
                    <a:pt x="67" y="102"/>
                  </a:cubicBezTo>
                  <a:cubicBezTo>
                    <a:pt x="66" y="98"/>
                    <a:pt x="68" y="95"/>
                    <a:pt x="70" y="92"/>
                  </a:cubicBezTo>
                  <a:cubicBezTo>
                    <a:pt x="75" y="83"/>
                    <a:pt x="75" y="75"/>
                    <a:pt x="71" y="65"/>
                  </a:cubicBezTo>
                  <a:cubicBezTo>
                    <a:pt x="68" y="57"/>
                    <a:pt x="66" y="49"/>
                    <a:pt x="61" y="41"/>
                  </a:cubicBezTo>
                  <a:cubicBezTo>
                    <a:pt x="56" y="34"/>
                    <a:pt x="55" y="32"/>
                    <a:pt x="46" y="34"/>
                  </a:cubicBezTo>
                  <a:cubicBezTo>
                    <a:pt x="44" y="35"/>
                    <a:pt x="43" y="35"/>
                    <a:pt x="41" y="35"/>
                  </a:cubicBezTo>
                  <a:cubicBezTo>
                    <a:pt x="36" y="37"/>
                    <a:pt x="32" y="30"/>
                    <a:pt x="27" y="34"/>
                  </a:cubicBezTo>
                  <a:cubicBezTo>
                    <a:pt x="21" y="29"/>
                    <a:pt x="16" y="32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6"/>
                    <a:pt x="8" y="37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27"/>
                    <a:pt x="5" y="24"/>
                    <a:pt x="10" y="19"/>
                  </a:cubicBezTo>
                  <a:cubicBezTo>
                    <a:pt x="16" y="13"/>
                    <a:pt x="16" y="8"/>
                    <a:pt x="10" y="0"/>
                  </a:cubicBezTo>
                  <a:cubicBezTo>
                    <a:pt x="16" y="0"/>
                    <a:pt x="18" y="4"/>
                    <a:pt x="18" y="9"/>
                  </a:cubicBezTo>
                  <a:cubicBezTo>
                    <a:pt x="18" y="10"/>
                    <a:pt x="18" y="12"/>
                    <a:pt x="18" y="14"/>
                  </a:cubicBezTo>
                  <a:cubicBezTo>
                    <a:pt x="16" y="25"/>
                    <a:pt x="19" y="27"/>
                    <a:pt x="30" y="25"/>
                  </a:cubicBezTo>
                  <a:cubicBezTo>
                    <a:pt x="33" y="24"/>
                    <a:pt x="36" y="23"/>
                    <a:pt x="39" y="23"/>
                  </a:cubicBezTo>
                  <a:cubicBezTo>
                    <a:pt x="46" y="24"/>
                    <a:pt x="51" y="21"/>
                    <a:pt x="55" y="15"/>
                  </a:cubicBezTo>
                  <a:cubicBezTo>
                    <a:pt x="56" y="13"/>
                    <a:pt x="58" y="12"/>
                    <a:pt x="59" y="10"/>
                  </a:cubicBezTo>
                  <a:cubicBezTo>
                    <a:pt x="62" y="8"/>
                    <a:pt x="65" y="7"/>
                    <a:pt x="68" y="10"/>
                  </a:cubicBezTo>
                  <a:cubicBezTo>
                    <a:pt x="73" y="14"/>
                    <a:pt x="78" y="18"/>
                    <a:pt x="78" y="25"/>
                  </a:cubicBezTo>
                  <a:cubicBezTo>
                    <a:pt x="77" y="25"/>
                    <a:pt x="77" y="26"/>
                    <a:pt x="76" y="26"/>
                  </a:cubicBezTo>
                  <a:cubicBezTo>
                    <a:pt x="73" y="25"/>
                    <a:pt x="71" y="23"/>
                    <a:pt x="69" y="21"/>
                  </a:cubicBezTo>
                  <a:cubicBezTo>
                    <a:pt x="68" y="19"/>
                    <a:pt x="66" y="18"/>
                    <a:pt x="64" y="20"/>
                  </a:cubicBezTo>
                  <a:cubicBezTo>
                    <a:pt x="61" y="22"/>
                    <a:pt x="62" y="24"/>
                    <a:pt x="64" y="26"/>
                  </a:cubicBezTo>
                  <a:cubicBezTo>
                    <a:pt x="75" y="40"/>
                    <a:pt x="77" y="58"/>
                    <a:pt x="81" y="76"/>
                  </a:cubicBezTo>
                  <a:cubicBezTo>
                    <a:pt x="83" y="85"/>
                    <a:pt x="78" y="93"/>
                    <a:pt x="77" y="101"/>
                  </a:cubicBezTo>
                  <a:cubicBezTo>
                    <a:pt x="77" y="106"/>
                    <a:pt x="76" y="111"/>
                    <a:pt x="76" y="116"/>
                  </a:cubicBezTo>
                  <a:cubicBezTo>
                    <a:pt x="76" y="120"/>
                    <a:pt x="74" y="125"/>
                    <a:pt x="68" y="123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2" name="Freeform 543"/>
            <p:cNvSpPr/>
            <p:nvPr/>
          </p:nvSpPr>
          <p:spPr bwMode="auto">
            <a:xfrm>
              <a:off x="6613" y="210"/>
              <a:ext cx="93" cy="21"/>
            </a:xfrm>
            <a:custGeom>
              <a:avLst/>
              <a:gdLst>
                <a:gd name="T0" fmla="*/ 2 w 62"/>
                <a:gd name="T1" fmla="*/ 4 h 14"/>
                <a:gd name="T2" fmla="*/ 0 w 62"/>
                <a:gd name="T3" fmla="*/ 0 h 14"/>
                <a:gd name="T4" fmla="*/ 52 w 62"/>
                <a:gd name="T5" fmla="*/ 1 h 14"/>
                <a:gd name="T6" fmla="*/ 60 w 62"/>
                <a:gd name="T7" fmla="*/ 6 h 14"/>
                <a:gd name="T8" fmla="*/ 62 w 62"/>
                <a:gd name="T9" fmla="*/ 12 h 14"/>
                <a:gd name="T10" fmla="*/ 38 w 62"/>
                <a:gd name="T11" fmla="*/ 13 h 14"/>
                <a:gd name="T12" fmla="*/ 9 w 62"/>
                <a:gd name="T13" fmla="*/ 8 h 14"/>
                <a:gd name="T14" fmla="*/ 2 w 62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4">
                  <a:moveTo>
                    <a:pt x="2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8" y="3"/>
                    <a:pt x="35" y="3"/>
                    <a:pt x="52" y="1"/>
                  </a:cubicBezTo>
                  <a:cubicBezTo>
                    <a:pt x="57" y="1"/>
                    <a:pt x="59" y="2"/>
                    <a:pt x="60" y="6"/>
                  </a:cubicBezTo>
                  <a:cubicBezTo>
                    <a:pt x="61" y="8"/>
                    <a:pt x="61" y="10"/>
                    <a:pt x="62" y="12"/>
                  </a:cubicBezTo>
                  <a:cubicBezTo>
                    <a:pt x="54" y="14"/>
                    <a:pt x="46" y="14"/>
                    <a:pt x="38" y="13"/>
                  </a:cubicBezTo>
                  <a:cubicBezTo>
                    <a:pt x="29" y="11"/>
                    <a:pt x="19" y="8"/>
                    <a:pt x="9" y="8"/>
                  </a:cubicBezTo>
                  <a:cubicBezTo>
                    <a:pt x="6" y="8"/>
                    <a:pt x="3" y="8"/>
                    <a:pt x="2" y="4"/>
                  </a:cubicBezTo>
                  <a:close/>
                </a:path>
              </a:pathLst>
            </a:custGeom>
            <a:solidFill>
              <a:srgbClr val="B07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3" name="Freeform 544"/>
            <p:cNvSpPr/>
            <p:nvPr/>
          </p:nvSpPr>
          <p:spPr bwMode="auto">
            <a:xfrm>
              <a:off x="6653" y="297"/>
              <a:ext cx="42" cy="23"/>
            </a:xfrm>
            <a:custGeom>
              <a:avLst/>
              <a:gdLst>
                <a:gd name="T0" fmla="*/ 9 w 28"/>
                <a:gd name="T1" fmla="*/ 0 h 15"/>
                <a:gd name="T2" fmla="*/ 27 w 28"/>
                <a:gd name="T3" fmla="*/ 9 h 15"/>
                <a:gd name="T4" fmla="*/ 28 w 28"/>
                <a:gd name="T5" fmla="*/ 12 h 15"/>
                <a:gd name="T6" fmla="*/ 24 w 28"/>
                <a:gd name="T7" fmla="*/ 15 h 15"/>
                <a:gd name="T8" fmla="*/ 5 w 28"/>
                <a:gd name="T9" fmla="*/ 11 h 15"/>
                <a:gd name="T10" fmla="*/ 1 w 28"/>
                <a:gd name="T11" fmla="*/ 4 h 15"/>
                <a:gd name="T12" fmla="*/ 9 w 2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5">
                  <a:moveTo>
                    <a:pt x="9" y="0"/>
                  </a:moveTo>
                  <a:cubicBezTo>
                    <a:pt x="16" y="0"/>
                    <a:pt x="21" y="6"/>
                    <a:pt x="27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7" y="14"/>
                    <a:pt x="26" y="15"/>
                    <a:pt x="24" y="15"/>
                  </a:cubicBezTo>
                  <a:cubicBezTo>
                    <a:pt x="18" y="14"/>
                    <a:pt x="11" y="14"/>
                    <a:pt x="5" y="11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2" y="0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C4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4" name="Freeform 545"/>
            <p:cNvSpPr/>
            <p:nvPr/>
          </p:nvSpPr>
          <p:spPr bwMode="auto">
            <a:xfrm>
              <a:off x="6835" y="248"/>
              <a:ext cx="18" cy="34"/>
            </a:xfrm>
            <a:custGeom>
              <a:avLst/>
              <a:gdLst>
                <a:gd name="T0" fmla="*/ 12 w 12"/>
                <a:gd name="T1" fmla="*/ 3 h 23"/>
                <a:gd name="T2" fmla="*/ 10 w 12"/>
                <a:gd name="T3" fmla="*/ 14 h 23"/>
                <a:gd name="T4" fmla="*/ 4 w 12"/>
                <a:gd name="T5" fmla="*/ 23 h 23"/>
                <a:gd name="T6" fmla="*/ 1 w 12"/>
                <a:gd name="T7" fmla="*/ 19 h 23"/>
                <a:gd name="T8" fmla="*/ 5 w 12"/>
                <a:gd name="T9" fmla="*/ 5 h 23"/>
                <a:gd name="T10" fmla="*/ 12 w 1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cubicBezTo>
                    <a:pt x="11" y="6"/>
                    <a:pt x="11" y="10"/>
                    <a:pt x="10" y="14"/>
                  </a:cubicBezTo>
                  <a:cubicBezTo>
                    <a:pt x="9" y="18"/>
                    <a:pt x="8" y="21"/>
                    <a:pt x="4" y="23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6" y="2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D3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5" name="Freeform 546"/>
            <p:cNvSpPr/>
            <p:nvPr/>
          </p:nvSpPr>
          <p:spPr bwMode="auto">
            <a:xfrm>
              <a:off x="6965" y="360"/>
              <a:ext cx="20" cy="53"/>
            </a:xfrm>
            <a:custGeom>
              <a:avLst/>
              <a:gdLst>
                <a:gd name="T0" fmla="*/ 9 w 13"/>
                <a:gd name="T1" fmla="*/ 6 h 35"/>
                <a:gd name="T2" fmla="*/ 11 w 13"/>
                <a:gd name="T3" fmla="*/ 35 h 35"/>
                <a:gd name="T4" fmla="*/ 9 w 13"/>
                <a:gd name="T5" fmla="*/ 35 h 35"/>
                <a:gd name="T6" fmla="*/ 4 w 13"/>
                <a:gd name="T7" fmla="*/ 0 h 35"/>
                <a:gd name="T8" fmla="*/ 4 w 13"/>
                <a:gd name="T9" fmla="*/ 0 h 35"/>
                <a:gd name="T10" fmla="*/ 9 w 13"/>
                <a:gd name="T1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5">
                  <a:moveTo>
                    <a:pt x="9" y="6"/>
                  </a:moveTo>
                  <a:cubicBezTo>
                    <a:pt x="13" y="15"/>
                    <a:pt x="11" y="25"/>
                    <a:pt x="11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4" y="30"/>
                    <a:pt x="0" y="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"/>
                    <a:pt x="6" y="6"/>
                    <a:pt x="9" y="6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6" name="Freeform 547"/>
            <p:cNvSpPr/>
            <p:nvPr/>
          </p:nvSpPr>
          <p:spPr bwMode="auto">
            <a:xfrm>
              <a:off x="6862" y="317"/>
              <a:ext cx="7" cy="6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3"/>
                    <a:pt x="0" y="0"/>
                  </a:cubicBezTo>
                  <a:cubicBezTo>
                    <a:pt x="2" y="1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7" name="Freeform 548"/>
            <p:cNvSpPr/>
            <p:nvPr/>
          </p:nvSpPr>
          <p:spPr bwMode="auto">
            <a:xfrm>
              <a:off x="6557" y="2539"/>
              <a:ext cx="441" cy="209"/>
            </a:xfrm>
            <a:custGeom>
              <a:avLst/>
              <a:gdLst>
                <a:gd name="T0" fmla="*/ 9 w 294"/>
                <a:gd name="T1" fmla="*/ 93 h 139"/>
                <a:gd name="T2" fmla="*/ 14 w 294"/>
                <a:gd name="T3" fmla="*/ 85 h 139"/>
                <a:gd name="T4" fmla="*/ 16 w 294"/>
                <a:gd name="T5" fmla="*/ 83 h 139"/>
                <a:gd name="T6" fmla="*/ 59 w 294"/>
                <a:gd name="T7" fmla="*/ 68 h 139"/>
                <a:gd name="T8" fmla="*/ 133 w 294"/>
                <a:gd name="T9" fmla="*/ 52 h 139"/>
                <a:gd name="T10" fmla="*/ 133 w 294"/>
                <a:gd name="T11" fmla="*/ 79 h 139"/>
                <a:gd name="T12" fmla="*/ 183 w 294"/>
                <a:gd name="T13" fmla="*/ 115 h 139"/>
                <a:gd name="T14" fmla="*/ 203 w 294"/>
                <a:gd name="T15" fmla="*/ 114 h 139"/>
                <a:gd name="T16" fmla="*/ 256 w 294"/>
                <a:gd name="T17" fmla="*/ 118 h 139"/>
                <a:gd name="T18" fmla="*/ 264 w 294"/>
                <a:gd name="T19" fmla="*/ 105 h 139"/>
                <a:gd name="T20" fmla="*/ 271 w 294"/>
                <a:gd name="T21" fmla="*/ 75 h 139"/>
                <a:gd name="T22" fmla="*/ 240 w 294"/>
                <a:gd name="T23" fmla="*/ 39 h 139"/>
                <a:gd name="T24" fmla="*/ 210 w 294"/>
                <a:gd name="T25" fmla="*/ 28 h 139"/>
                <a:gd name="T26" fmla="*/ 181 w 294"/>
                <a:gd name="T27" fmla="*/ 31 h 139"/>
                <a:gd name="T28" fmla="*/ 162 w 294"/>
                <a:gd name="T29" fmla="*/ 32 h 139"/>
                <a:gd name="T30" fmla="*/ 109 w 294"/>
                <a:gd name="T31" fmla="*/ 22 h 139"/>
                <a:gd name="T32" fmla="*/ 99 w 294"/>
                <a:gd name="T33" fmla="*/ 11 h 139"/>
                <a:gd name="T34" fmla="*/ 78 w 294"/>
                <a:gd name="T35" fmla="*/ 14 h 139"/>
                <a:gd name="T36" fmla="*/ 96 w 294"/>
                <a:gd name="T37" fmla="*/ 3 h 139"/>
                <a:gd name="T38" fmla="*/ 137 w 294"/>
                <a:gd name="T39" fmla="*/ 6 h 139"/>
                <a:gd name="T40" fmla="*/ 210 w 294"/>
                <a:gd name="T41" fmla="*/ 12 h 139"/>
                <a:gd name="T42" fmla="*/ 272 w 294"/>
                <a:gd name="T43" fmla="*/ 34 h 139"/>
                <a:gd name="T44" fmla="*/ 284 w 294"/>
                <a:gd name="T45" fmla="*/ 120 h 139"/>
                <a:gd name="T46" fmla="*/ 236 w 294"/>
                <a:gd name="T47" fmla="*/ 139 h 139"/>
                <a:gd name="T48" fmla="*/ 153 w 294"/>
                <a:gd name="T49" fmla="*/ 124 h 139"/>
                <a:gd name="T50" fmla="*/ 106 w 294"/>
                <a:gd name="T51" fmla="*/ 108 h 139"/>
                <a:gd name="T52" fmla="*/ 81 w 294"/>
                <a:gd name="T53" fmla="*/ 82 h 139"/>
                <a:gd name="T54" fmla="*/ 40 w 294"/>
                <a:gd name="T55" fmla="*/ 87 h 139"/>
                <a:gd name="T56" fmla="*/ 1 w 294"/>
                <a:gd name="T57" fmla="*/ 111 h 139"/>
                <a:gd name="T58" fmla="*/ 1 w 294"/>
                <a:gd name="T59" fmla="*/ 106 h 139"/>
                <a:gd name="T60" fmla="*/ 3 w 294"/>
                <a:gd name="T61" fmla="*/ 102 h 139"/>
                <a:gd name="T62" fmla="*/ 5 w 294"/>
                <a:gd name="T63" fmla="*/ 9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4" h="139">
                  <a:moveTo>
                    <a:pt x="7" y="97"/>
                  </a:moveTo>
                  <a:cubicBezTo>
                    <a:pt x="7" y="95"/>
                    <a:pt x="8" y="94"/>
                    <a:pt x="9" y="93"/>
                  </a:cubicBezTo>
                  <a:cubicBezTo>
                    <a:pt x="9" y="92"/>
                    <a:pt x="10" y="92"/>
                    <a:pt x="11" y="91"/>
                  </a:cubicBezTo>
                  <a:cubicBezTo>
                    <a:pt x="12" y="89"/>
                    <a:pt x="13" y="87"/>
                    <a:pt x="14" y="85"/>
                  </a:cubicBezTo>
                  <a:cubicBezTo>
                    <a:pt x="15" y="85"/>
                    <a:pt x="16" y="84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26" y="81"/>
                    <a:pt x="36" y="77"/>
                    <a:pt x="45" y="72"/>
                  </a:cubicBezTo>
                  <a:cubicBezTo>
                    <a:pt x="49" y="69"/>
                    <a:pt x="54" y="70"/>
                    <a:pt x="59" y="68"/>
                  </a:cubicBezTo>
                  <a:cubicBezTo>
                    <a:pt x="73" y="64"/>
                    <a:pt x="87" y="58"/>
                    <a:pt x="102" y="56"/>
                  </a:cubicBezTo>
                  <a:cubicBezTo>
                    <a:pt x="112" y="55"/>
                    <a:pt x="122" y="51"/>
                    <a:pt x="133" y="52"/>
                  </a:cubicBezTo>
                  <a:cubicBezTo>
                    <a:pt x="139" y="54"/>
                    <a:pt x="140" y="55"/>
                    <a:pt x="137" y="60"/>
                  </a:cubicBezTo>
                  <a:cubicBezTo>
                    <a:pt x="134" y="66"/>
                    <a:pt x="131" y="72"/>
                    <a:pt x="133" y="79"/>
                  </a:cubicBezTo>
                  <a:cubicBezTo>
                    <a:pt x="135" y="91"/>
                    <a:pt x="142" y="99"/>
                    <a:pt x="152" y="104"/>
                  </a:cubicBezTo>
                  <a:cubicBezTo>
                    <a:pt x="162" y="109"/>
                    <a:pt x="172" y="112"/>
                    <a:pt x="183" y="115"/>
                  </a:cubicBezTo>
                  <a:cubicBezTo>
                    <a:pt x="188" y="116"/>
                    <a:pt x="192" y="114"/>
                    <a:pt x="197" y="114"/>
                  </a:cubicBezTo>
                  <a:cubicBezTo>
                    <a:pt x="199" y="113"/>
                    <a:pt x="201" y="112"/>
                    <a:pt x="203" y="114"/>
                  </a:cubicBezTo>
                  <a:cubicBezTo>
                    <a:pt x="211" y="119"/>
                    <a:pt x="221" y="119"/>
                    <a:pt x="231" y="120"/>
                  </a:cubicBezTo>
                  <a:cubicBezTo>
                    <a:pt x="239" y="122"/>
                    <a:pt x="248" y="122"/>
                    <a:pt x="256" y="118"/>
                  </a:cubicBezTo>
                  <a:cubicBezTo>
                    <a:pt x="259" y="116"/>
                    <a:pt x="261" y="114"/>
                    <a:pt x="262" y="111"/>
                  </a:cubicBezTo>
                  <a:cubicBezTo>
                    <a:pt x="262" y="109"/>
                    <a:pt x="263" y="106"/>
                    <a:pt x="264" y="105"/>
                  </a:cubicBezTo>
                  <a:cubicBezTo>
                    <a:pt x="272" y="98"/>
                    <a:pt x="271" y="89"/>
                    <a:pt x="271" y="80"/>
                  </a:cubicBezTo>
                  <a:cubicBezTo>
                    <a:pt x="271" y="78"/>
                    <a:pt x="271" y="76"/>
                    <a:pt x="271" y="75"/>
                  </a:cubicBezTo>
                  <a:cubicBezTo>
                    <a:pt x="273" y="62"/>
                    <a:pt x="267" y="53"/>
                    <a:pt x="257" y="46"/>
                  </a:cubicBezTo>
                  <a:cubicBezTo>
                    <a:pt x="252" y="43"/>
                    <a:pt x="247" y="38"/>
                    <a:pt x="240" y="39"/>
                  </a:cubicBezTo>
                  <a:cubicBezTo>
                    <a:pt x="239" y="39"/>
                    <a:pt x="239" y="38"/>
                    <a:pt x="238" y="38"/>
                  </a:cubicBezTo>
                  <a:cubicBezTo>
                    <a:pt x="231" y="29"/>
                    <a:pt x="220" y="31"/>
                    <a:pt x="210" y="28"/>
                  </a:cubicBezTo>
                  <a:cubicBezTo>
                    <a:pt x="209" y="28"/>
                    <a:pt x="206" y="27"/>
                    <a:pt x="205" y="28"/>
                  </a:cubicBezTo>
                  <a:cubicBezTo>
                    <a:pt x="197" y="31"/>
                    <a:pt x="189" y="29"/>
                    <a:pt x="181" y="31"/>
                  </a:cubicBezTo>
                  <a:cubicBezTo>
                    <a:pt x="179" y="31"/>
                    <a:pt x="177" y="32"/>
                    <a:pt x="175" y="31"/>
                  </a:cubicBezTo>
                  <a:cubicBezTo>
                    <a:pt x="170" y="30"/>
                    <a:pt x="167" y="31"/>
                    <a:pt x="162" y="32"/>
                  </a:cubicBezTo>
                  <a:cubicBezTo>
                    <a:pt x="155" y="34"/>
                    <a:pt x="149" y="33"/>
                    <a:pt x="141" y="31"/>
                  </a:cubicBezTo>
                  <a:cubicBezTo>
                    <a:pt x="131" y="27"/>
                    <a:pt x="121" y="22"/>
                    <a:pt x="109" y="22"/>
                  </a:cubicBezTo>
                  <a:cubicBezTo>
                    <a:pt x="103" y="22"/>
                    <a:pt x="103" y="21"/>
                    <a:pt x="105" y="15"/>
                  </a:cubicBezTo>
                  <a:cubicBezTo>
                    <a:pt x="106" y="12"/>
                    <a:pt x="103" y="11"/>
                    <a:pt x="99" y="11"/>
                  </a:cubicBezTo>
                  <a:cubicBezTo>
                    <a:pt x="95" y="12"/>
                    <a:pt x="90" y="13"/>
                    <a:pt x="85" y="14"/>
                  </a:cubicBezTo>
                  <a:cubicBezTo>
                    <a:pt x="83" y="14"/>
                    <a:pt x="80" y="15"/>
                    <a:pt x="78" y="14"/>
                  </a:cubicBezTo>
                  <a:cubicBezTo>
                    <a:pt x="77" y="12"/>
                    <a:pt x="78" y="11"/>
                    <a:pt x="79" y="10"/>
                  </a:cubicBezTo>
                  <a:cubicBezTo>
                    <a:pt x="84" y="7"/>
                    <a:pt x="90" y="3"/>
                    <a:pt x="96" y="3"/>
                  </a:cubicBezTo>
                  <a:cubicBezTo>
                    <a:pt x="101" y="4"/>
                    <a:pt x="106" y="3"/>
                    <a:pt x="110" y="2"/>
                  </a:cubicBezTo>
                  <a:cubicBezTo>
                    <a:pt x="120" y="1"/>
                    <a:pt x="129" y="0"/>
                    <a:pt x="137" y="6"/>
                  </a:cubicBezTo>
                  <a:cubicBezTo>
                    <a:pt x="140" y="8"/>
                    <a:pt x="144" y="8"/>
                    <a:pt x="147" y="8"/>
                  </a:cubicBezTo>
                  <a:cubicBezTo>
                    <a:pt x="168" y="10"/>
                    <a:pt x="189" y="10"/>
                    <a:pt x="210" y="12"/>
                  </a:cubicBezTo>
                  <a:cubicBezTo>
                    <a:pt x="228" y="14"/>
                    <a:pt x="246" y="17"/>
                    <a:pt x="262" y="25"/>
                  </a:cubicBezTo>
                  <a:cubicBezTo>
                    <a:pt x="265" y="28"/>
                    <a:pt x="268" y="31"/>
                    <a:pt x="272" y="34"/>
                  </a:cubicBezTo>
                  <a:cubicBezTo>
                    <a:pt x="288" y="45"/>
                    <a:pt x="293" y="61"/>
                    <a:pt x="294" y="81"/>
                  </a:cubicBezTo>
                  <a:cubicBezTo>
                    <a:pt x="294" y="95"/>
                    <a:pt x="288" y="107"/>
                    <a:pt x="284" y="120"/>
                  </a:cubicBezTo>
                  <a:cubicBezTo>
                    <a:pt x="282" y="129"/>
                    <a:pt x="275" y="134"/>
                    <a:pt x="265" y="135"/>
                  </a:cubicBezTo>
                  <a:cubicBezTo>
                    <a:pt x="255" y="136"/>
                    <a:pt x="246" y="137"/>
                    <a:pt x="236" y="139"/>
                  </a:cubicBezTo>
                  <a:cubicBezTo>
                    <a:pt x="222" y="135"/>
                    <a:pt x="208" y="133"/>
                    <a:pt x="194" y="130"/>
                  </a:cubicBezTo>
                  <a:cubicBezTo>
                    <a:pt x="180" y="127"/>
                    <a:pt x="167" y="125"/>
                    <a:pt x="153" y="124"/>
                  </a:cubicBezTo>
                  <a:cubicBezTo>
                    <a:pt x="141" y="123"/>
                    <a:pt x="130" y="119"/>
                    <a:pt x="119" y="118"/>
                  </a:cubicBezTo>
                  <a:cubicBezTo>
                    <a:pt x="113" y="117"/>
                    <a:pt x="109" y="113"/>
                    <a:pt x="106" y="108"/>
                  </a:cubicBezTo>
                  <a:cubicBezTo>
                    <a:pt x="103" y="103"/>
                    <a:pt x="100" y="97"/>
                    <a:pt x="98" y="91"/>
                  </a:cubicBezTo>
                  <a:cubicBezTo>
                    <a:pt x="94" y="77"/>
                    <a:pt x="94" y="77"/>
                    <a:pt x="81" y="82"/>
                  </a:cubicBezTo>
                  <a:cubicBezTo>
                    <a:pt x="70" y="85"/>
                    <a:pt x="60" y="89"/>
                    <a:pt x="48" y="85"/>
                  </a:cubicBezTo>
                  <a:cubicBezTo>
                    <a:pt x="45" y="84"/>
                    <a:pt x="43" y="85"/>
                    <a:pt x="40" y="87"/>
                  </a:cubicBezTo>
                  <a:cubicBezTo>
                    <a:pt x="30" y="92"/>
                    <a:pt x="21" y="98"/>
                    <a:pt x="12" y="106"/>
                  </a:cubicBezTo>
                  <a:cubicBezTo>
                    <a:pt x="9" y="109"/>
                    <a:pt x="6" y="112"/>
                    <a:pt x="1" y="111"/>
                  </a:cubicBezTo>
                  <a:cubicBezTo>
                    <a:pt x="0" y="110"/>
                    <a:pt x="0" y="109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2" y="106"/>
                    <a:pt x="2" y="105"/>
                    <a:pt x="3" y="104"/>
                  </a:cubicBezTo>
                  <a:cubicBezTo>
                    <a:pt x="3" y="104"/>
                    <a:pt x="3" y="103"/>
                    <a:pt x="3" y="102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0"/>
                    <a:pt x="5" y="99"/>
                    <a:pt x="5" y="99"/>
                  </a:cubicBezTo>
                  <a:cubicBezTo>
                    <a:pt x="6" y="98"/>
                    <a:pt x="6" y="97"/>
                    <a:pt x="7" y="97"/>
                  </a:cubicBezTo>
                  <a:close/>
                </a:path>
              </a:pathLst>
            </a:custGeom>
            <a:solidFill>
              <a:srgbClr val="FD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8" name="Freeform 549"/>
            <p:cNvSpPr/>
            <p:nvPr/>
          </p:nvSpPr>
          <p:spPr bwMode="auto">
            <a:xfrm>
              <a:off x="6634" y="2430"/>
              <a:ext cx="138" cy="130"/>
            </a:xfrm>
            <a:custGeom>
              <a:avLst/>
              <a:gdLst>
                <a:gd name="T0" fmla="*/ 29 w 92"/>
                <a:gd name="T1" fmla="*/ 85 h 87"/>
                <a:gd name="T2" fmla="*/ 27 w 92"/>
                <a:gd name="T3" fmla="*/ 87 h 87"/>
                <a:gd name="T4" fmla="*/ 23 w 92"/>
                <a:gd name="T5" fmla="*/ 87 h 87"/>
                <a:gd name="T6" fmla="*/ 14 w 92"/>
                <a:gd name="T7" fmla="*/ 54 h 87"/>
                <a:gd name="T8" fmla="*/ 4 w 92"/>
                <a:gd name="T9" fmla="*/ 14 h 87"/>
                <a:gd name="T10" fmla="*/ 9 w 92"/>
                <a:gd name="T11" fmla="*/ 4 h 87"/>
                <a:gd name="T12" fmla="*/ 12 w 92"/>
                <a:gd name="T13" fmla="*/ 4 h 87"/>
                <a:gd name="T14" fmla="*/ 17 w 92"/>
                <a:gd name="T15" fmla="*/ 8 h 87"/>
                <a:gd name="T16" fmla="*/ 31 w 92"/>
                <a:gd name="T17" fmla="*/ 4 h 87"/>
                <a:gd name="T18" fmla="*/ 19 w 92"/>
                <a:gd name="T19" fmla="*/ 24 h 87"/>
                <a:gd name="T20" fmla="*/ 20 w 92"/>
                <a:gd name="T21" fmla="*/ 38 h 87"/>
                <a:gd name="T22" fmla="*/ 22 w 92"/>
                <a:gd name="T23" fmla="*/ 39 h 87"/>
                <a:gd name="T24" fmla="*/ 34 w 92"/>
                <a:gd name="T25" fmla="*/ 44 h 87"/>
                <a:gd name="T26" fmla="*/ 83 w 92"/>
                <a:gd name="T27" fmla="*/ 32 h 87"/>
                <a:gd name="T28" fmla="*/ 88 w 92"/>
                <a:gd name="T29" fmla="*/ 32 h 87"/>
                <a:gd name="T30" fmla="*/ 84 w 92"/>
                <a:gd name="T31" fmla="*/ 45 h 87"/>
                <a:gd name="T32" fmla="*/ 66 w 92"/>
                <a:gd name="T33" fmla="*/ 54 h 87"/>
                <a:gd name="T34" fmla="*/ 72 w 92"/>
                <a:gd name="T35" fmla="*/ 63 h 87"/>
                <a:gd name="T36" fmla="*/ 49 w 92"/>
                <a:gd name="T37" fmla="*/ 73 h 87"/>
                <a:gd name="T38" fmla="*/ 29 w 92"/>
                <a:gd name="T3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87">
                  <a:moveTo>
                    <a:pt x="29" y="85"/>
                  </a:moveTo>
                  <a:cubicBezTo>
                    <a:pt x="28" y="86"/>
                    <a:pt x="27" y="86"/>
                    <a:pt x="27" y="87"/>
                  </a:cubicBezTo>
                  <a:cubicBezTo>
                    <a:pt x="25" y="87"/>
                    <a:pt x="24" y="87"/>
                    <a:pt x="23" y="87"/>
                  </a:cubicBezTo>
                  <a:cubicBezTo>
                    <a:pt x="26" y="74"/>
                    <a:pt x="26" y="63"/>
                    <a:pt x="14" y="54"/>
                  </a:cubicBezTo>
                  <a:cubicBezTo>
                    <a:pt x="1" y="44"/>
                    <a:pt x="0" y="29"/>
                    <a:pt x="4" y="14"/>
                  </a:cubicBezTo>
                  <a:cubicBezTo>
                    <a:pt x="4" y="10"/>
                    <a:pt x="5" y="6"/>
                    <a:pt x="9" y="4"/>
                  </a:cubicBezTo>
                  <a:cubicBezTo>
                    <a:pt x="10" y="4"/>
                    <a:pt x="11" y="3"/>
                    <a:pt x="12" y="4"/>
                  </a:cubicBezTo>
                  <a:cubicBezTo>
                    <a:pt x="14" y="4"/>
                    <a:pt x="15" y="7"/>
                    <a:pt x="17" y="8"/>
                  </a:cubicBezTo>
                  <a:cubicBezTo>
                    <a:pt x="22" y="6"/>
                    <a:pt x="25" y="0"/>
                    <a:pt x="31" y="4"/>
                  </a:cubicBezTo>
                  <a:cubicBezTo>
                    <a:pt x="33" y="15"/>
                    <a:pt x="24" y="19"/>
                    <a:pt x="19" y="24"/>
                  </a:cubicBezTo>
                  <a:cubicBezTo>
                    <a:pt x="11" y="30"/>
                    <a:pt x="11" y="33"/>
                    <a:pt x="20" y="38"/>
                  </a:cubicBezTo>
                  <a:cubicBezTo>
                    <a:pt x="21" y="38"/>
                    <a:pt x="22" y="39"/>
                    <a:pt x="22" y="39"/>
                  </a:cubicBezTo>
                  <a:cubicBezTo>
                    <a:pt x="24" y="47"/>
                    <a:pt x="28" y="47"/>
                    <a:pt x="34" y="44"/>
                  </a:cubicBezTo>
                  <a:cubicBezTo>
                    <a:pt x="52" y="45"/>
                    <a:pt x="67" y="38"/>
                    <a:pt x="83" y="32"/>
                  </a:cubicBezTo>
                  <a:cubicBezTo>
                    <a:pt x="85" y="32"/>
                    <a:pt x="86" y="32"/>
                    <a:pt x="88" y="32"/>
                  </a:cubicBezTo>
                  <a:cubicBezTo>
                    <a:pt x="92" y="39"/>
                    <a:pt x="91" y="42"/>
                    <a:pt x="84" y="45"/>
                  </a:cubicBezTo>
                  <a:cubicBezTo>
                    <a:pt x="78" y="48"/>
                    <a:pt x="71" y="49"/>
                    <a:pt x="66" y="54"/>
                  </a:cubicBezTo>
                  <a:cubicBezTo>
                    <a:pt x="67" y="58"/>
                    <a:pt x="73" y="58"/>
                    <a:pt x="72" y="63"/>
                  </a:cubicBezTo>
                  <a:cubicBezTo>
                    <a:pt x="67" y="72"/>
                    <a:pt x="57" y="70"/>
                    <a:pt x="49" y="73"/>
                  </a:cubicBezTo>
                  <a:cubicBezTo>
                    <a:pt x="41" y="75"/>
                    <a:pt x="34" y="78"/>
                    <a:pt x="29" y="85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9" name="Freeform 550"/>
            <p:cNvSpPr/>
            <p:nvPr/>
          </p:nvSpPr>
          <p:spPr bwMode="auto">
            <a:xfrm>
              <a:off x="7459" y="2550"/>
              <a:ext cx="391" cy="373"/>
            </a:xfrm>
            <a:custGeom>
              <a:avLst/>
              <a:gdLst>
                <a:gd name="T0" fmla="*/ 249 w 261"/>
                <a:gd name="T1" fmla="*/ 243 h 249"/>
                <a:gd name="T2" fmla="*/ 247 w 261"/>
                <a:gd name="T3" fmla="*/ 243 h 249"/>
                <a:gd name="T4" fmla="*/ 229 w 261"/>
                <a:gd name="T5" fmla="*/ 248 h 249"/>
                <a:gd name="T6" fmla="*/ 171 w 261"/>
                <a:gd name="T7" fmla="*/ 245 h 249"/>
                <a:gd name="T8" fmla="*/ 152 w 261"/>
                <a:gd name="T9" fmla="*/ 219 h 249"/>
                <a:gd name="T10" fmla="*/ 170 w 261"/>
                <a:gd name="T11" fmla="*/ 202 h 249"/>
                <a:gd name="T12" fmla="*/ 186 w 261"/>
                <a:gd name="T13" fmla="*/ 211 h 249"/>
                <a:gd name="T14" fmla="*/ 181 w 261"/>
                <a:gd name="T15" fmla="*/ 203 h 249"/>
                <a:gd name="T16" fmla="*/ 168 w 261"/>
                <a:gd name="T17" fmla="*/ 197 h 249"/>
                <a:gd name="T18" fmla="*/ 172 w 261"/>
                <a:gd name="T19" fmla="*/ 172 h 249"/>
                <a:gd name="T20" fmla="*/ 178 w 261"/>
                <a:gd name="T21" fmla="*/ 165 h 249"/>
                <a:gd name="T22" fmla="*/ 163 w 261"/>
                <a:gd name="T23" fmla="*/ 163 h 249"/>
                <a:gd name="T24" fmla="*/ 149 w 261"/>
                <a:gd name="T25" fmla="*/ 166 h 249"/>
                <a:gd name="T26" fmla="*/ 128 w 261"/>
                <a:gd name="T27" fmla="*/ 163 h 249"/>
                <a:gd name="T28" fmla="*/ 110 w 261"/>
                <a:gd name="T29" fmla="*/ 154 h 249"/>
                <a:gd name="T30" fmla="*/ 111 w 261"/>
                <a:gd name="T31" fmla="*/ 141 h 249"/>
                <a:gd name="T32" fmla="*/ 118 w 261"/>
                <a:gd name="T33" fmla="*/ 131 h 249"/>
                <a:gd name="T34" fmla="*/ 104 w 261"/>
                <a:gd name="T35" fmla="*/ 134 h 249"/>
                <a:gd name="T36" fmla="*/ 85 w 261"/>
                <a:gd name="T37" fmla="*/ 132 h 249"/>
                <a:gd name="T38" fmla="*/ 67 w 261"/>
                <a:gd name="T39" fmla="*/ 119 h 249"/>
                <a:gd name="T40" fmla="*/ 64 w 261"/>
                <a:gd name="T41" fmla="*/ 111 h 249"/>
                <a:gd name="T42" fmla="*/ 68 w 261"/>
                <a:gd name="T43" fmla="*/ 77 h 249"/>
                <a:gd name="T44" fmla="*/ 70 w 261"/>
                <a:gd name="T45" fmla="*/ 39 h 249"/>
                <a:gd name="T46" fmla="*/ 70 w 261"/>
                <a:gd name="T47" fmla="*/ 26 h 249"/>
                <a:gd name="T48" fmla="*/ 59 w 261"/>
                <a:gd name="T49" fmla="*/ 19 h 249"/>
                <a:gd name="T50" fmla="*/ 16 w 261"/>
                <a:gd name="T51" fmla="*/ 34 h 249"/>
                <a:gd name="T52" fmla="*/ 0 w 261"/>
                <a:gd name="T53" fmla="*/ 28 h 249"/>
                <a:gd name="T54" fmla="*/ 7 w 261"/>
                <a:gd name="T55" fmla="*/ 22 h 249"/>
                <a:gd name="T56" fmla="*/ 44 w 261"/>
                <a:gd name="T57" fmla="*/ 10 h 249"/>
                <a:gd name="T58" fmla="*/ 59 w 261"/>
                <a:gd name="T59" fmla="*/ 4 h 249"/>
                <a:gd name="T60" fmla="*/ 66 w 261"/>
                <a:gd name="T61" fmla="*/ 2 h 249"/>
                <a:gd name="T62" fmla="*/ 74 w 261"/>
                <a:gd name="T63" fmla="*/ 2 h 249"/>
                <a:gd name="T64" fmla="*/ 94 w 261"/>
                <a:gd name="T65" fmla="*/ 20 h 249"/>
                <a:gd name="T66" fmla="*/ 87 w 261"/>
                <a:gd name="T67" fmla="*/ 69 h 249"/>
                <a:gd name="T68" fmla="*/ 119 w 261"/>
                <a:gd name="T69" fmla="*/ 114 h 249"/>
                <a:gd name="T70" fmla="*/ 136 w 261"/>
                <a:gd name="T71" fmla="*/ 109 h 249"/>
                <a:gd name="T72" fmla="*/ 147 w 261"/>
                <a:gd name="T73" fmla="*/ 111 h 249"/>
                <a:gd name="T74" fmla="*/ 154 w 261"/>
                <a:gd name="T75" fmla="*/ 117 h 249"/>
                <a:gd name="T76" fmla="*/ 153 w 261"/>
                <a:gd name="T77" fmla="*/ 127 h 249"/>
                <a:gd name="T78" fmla="*/ 144 w 261"/>
                <a:gd name="T79" fmla="*/ 134 h 249"/>
                <a:gd name="T80" fmla="*/ 142 w 261"/>
                <a:gd name="T81" fmla="*/ 145 h 249"/>
                <a:gd name="T82" fmla="*/ 150 w 261"/>
                <a:gd name="T83" fmla="*/ 149 h 249"/>
                <a:gd name="T84" fmla="*/ 168 w 261"/>
                <a:gd name="T85" fmla="*/ 146 h 249"/>
                <a:gd name="T86" fmla="*/ 189 w 261"/>
                <a:gd name="T87" fmla="*/ 136 h 249"/>
                <a:gd name="T88" fmla="*/ 218 w 261"/>
                <a:gd name="T89" fmla="*/ 128 h 249"/>
                <a:gd name="T90" fmla="*/ 220 w 261"/>
                <a:gd name="T91" fmla="*/ 137 h 249"/>
                <a:gd name="T92" fmla="*/ 220 w 261"/>
                <a:gd name="T93" fmla="*/ 187 h 249"/>
                <a:gd name="T94" fmla="*/ 244 w 261"/>
                <a:gd name="T95" fmla="*/ 218 h 249"/>
                <a:gd name="T96" fmla="*/ 247 w 261"/>
                <a:gd name="T97" fmla="*/ 220 h 249"/>
                <a:gd name="T98" fmla="*/ 260 w 261"/>
                <a:gd name="T99" fmla="*/ 232 h 249"/>
                <a:gd name="T100" fmla="*/ 249 w 261"/>
                <a:gd name="T101" fmla="*/ 24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1" h="249">
                  <a:moveTo>
                    <a:pt x="249" y="243"/>
                  </a:moveTo>
                  <a:cubicBezTo>
                    <a:pt x="248" y="243"/>
                    <a:pt x="247" y="243"/>
                    <a:pt x="247" y="243"/>
                  </a:cubicBezTo>
                  <a:cubicBezTo>
                    <a:pt x="242" y="247"/>
                    <a:pt x="235" y="248"/>
                    <a:pt x="229" y="248"/>
                  </a:cubicBezTo>
                  <a:cubicBezTo>
                    <a:pt x="210" y="249"/>
                    <a:pt x="191" y="248"/>
                    <a:pt x="171" y="245"/>
                  </a:cubicBezTo>
                  <a:cubicBezTo>
                    <a:pt x="155" y="242"/>
                    <a:pt x="150" y="236"/>
                    <a:pt x="152" y="219"/>
                  </a:cubicBezTo>
                  <a:cubicBezTo>
                    <a:pt x="158" y="213"/>
                    <a:pt x="161" y="205"/>
                    <a:pt x="170" y="202"/>
                  </a:cubicBezTo>
                  <a:cubicBezTo>
                    <a:pt x="180" y="202"/>
                    <a:pt x="182" y="203"/>
                    <a:pt x="186" y="211"/>
                  </a:cubicBezTo>
                  <a:cubicBezTo>
                    <a:pt x="188" y="206"/>
                    <a:pt x="184" y="204"/>
                    <a:pt x="181" y="203"/>
                  </a:cubicBezTo>
                  <a:cubicBezTo>
                    <a:pt x="176" y="201"/>
                    <a:pt x="171" y="201"/>
                    <a:pt x="168" y="197"/>
                  </a:cubicBezTo>
                  <a:cubicBezTo>
                    <a:pt x="163" y="187"/>
                    <a:pt x="164" y="180"/>
                    <a:pt x="172" y="172"/>
                  </a:cubicBezTo>
                  <a:cubicBezTo>
                    <a:pt x="174" y="169"/>
                    <a:pt x="177" y="168"/>
                    <a:pt x="178" y="165"/>
                  </a:cubicBezTo>
                  <a:cubicBezTo>
                    <a:pt x="173" y="159"/>
                    <a:pt x="168" y="163"/>
                    <a:pt x="163" y="163"/>
                  </a:cubicBezTo>
                  <a:cubicBezTo>
                    <a:pt x="159" y="164"/>
                    <a:pt x="154" y="166"/>
                    <a:pt x="149" y="166"/>
                  </a:cubicBezTo>
                  <a:cubicBezTo>
                    <a:pt x="142" y="164"/>
                    <a:pt x="135" y="163"/>
                    <a:pt x="128" y="163"/>
                  </a:cubicBezTo>
                  <a:cubicBezTo>
                    <a:pt x="121" y="164"/>
                    <a:pt x="115" y="158"/>
                    <a:pt x="110" y="154"/>
                  </a:cubicBezTo>
                  <a:cubicBezTo>
                    <a:pt x="106" y="150"/>
                    <a:pt x="108" y="145"/>
                    <a:pt x="111" y="141"/>
                  </a:cubicBezTo>
                  <a:cubicBezTo>
                    <a:pt x="112" y="137"/>
                    <a:pt x="116" y="135"/>
                    <a:pt x="118" y="131"/>
                  </a:cubicBezTo>
                  <a:cubicBezTo>
                    <a:pt x="112" y="130"/>
                    <a:pt x="108" y="132"/>
                    <a:pt x="104" y="134"/>
                  </a:cubicBezTo>
                  <a:cubicBezTo>
                    <a:pt x="97" y="136"/>
                    <a:pt x="91" y="136"/>
                    <a:pt x="85" y="132"/>
                  </a:cubicBezTo>
                  <a:cubicBezTo>
                    <a:pt x="79" y="128"/>
                    <a:pt x="74" y="123"/>
                    <a:pt x="67" y="119"/>
                  </a:cubicBezTo>
                  <a:cubicBezTo>
                    <a:pt x="65" y="117"/>
                    <a:pt x="63" y="114"/>
                    <a:pt x="64" y="111"/>
                  </a:cubicBezTo>
                  <a:cubicBezTo>
                    <a:pt x="67" y="100"/>
                    <a:pt x="65" y="88"/>
                    <a:pt x="68" y="77"/>
                  </a:cubicBezTo>
                  <a:cubicBezTo>
                    <a:pt x="71" y="65"/>
                    <a:pt x="69" y="52"/>
                    <a:pt x="70" y="39"/>
                  </a:cubicBezTo>
                  <a:cubicBezTo>
                    <a:pt x="70" y="34"/>
                    <a:pt x="70" y="30"/>
                    <a:pt x="70" y="26"/>
                  </a:cubicBezTo>
                  <a:cubicBezTo>
                    <a:pt x="70" y="16"/>
                    <a:pt x="66" y="15"/>
                    <a:pt x="59" y="19"/>
                  </a:cubicBezTo>
                  <a:cubicBezTo>
                    <a:pt x="45" y="27"/>
                    <a:pt x="31" y="32"/>
                    <a:pt x="16" y="34"/>
                  </a:cubicBezTo>
                  <a:cubicBezTo>
                    <a:pt x="11" y="32"/>
                    <a:pt x="3" y="37"/>
                    <a:pt x="0" y="28"/>
                  </a:cubicBezTo>
                  <a:cubicBezTo>
                    <a:pt x="1" y="25"/>
                    <a:pt x="4" y="24"/>
                    <a:pt x="7" y="22"/>
                  </a:cubicBezTo>
                  <a:cubicBezTo>
                    <a:pt x="19" y="17"/>
                    <a:pt x="31" y="12"/>
                    <a:pt x="44" y="10"/>
                  </a:cubicBezTo>
                  <a:cubicBezTo>
                    <a:pt x="50" y="9"/>
                    <a:pt x="54" y="6"/>
                    <a:pt x="59" y="4"/>
                  </a:cubicBezTo>
                  <a:cubicBezTo>
                    <a:pt x="61" y="3"/>
                    <a:pt x="63" y="2"/>
                    <a:pt x="66" y="2"/>
                  </a:cubicBezTo>
                  <a:cubicBezTo>
                    <a:pt x="68" y="2"/>
                    <a:pt x="71" y="2"/>
                    <a:pt x="74" y="2"/>
                  </a:cubicBezTo>
                  <a:cubicBezTo>
                    <a:pt x="86" y="0"/>
                    <a:pt x="95" y="8"/>
                    <a:pt x="94" y="20"/>
                  </a:cubicBezTo>
                  <a:cubicBezTo>
                    <a:pt x="92" y="36"/>
                    <a:pt x="90" y="53"/>
                    <a:pt x="87" y="69"/>
                  </a:cubicBezTo>
                  <a:cubicBezTo>
                    <a:pt x="83" y="94"/>
                    <a:pt x="95" y="108"/>
                    <a:pt x="119" y="114"/>
                  </a:cubicBezTo>
                  <a:cubicBezTo>
                    <a:pt x="126" y="116"/>
                    <a:pt x="131" y="111"/>
                    <a:pt x="136" y="109"/>
                  </a:cubicBezTo>
                  <a:cubicBezTo>
                    <a:pt x="140" y="108"/>
                    <a:pt x="144" y="107"/>
                    <a:pt x="147" y="111"/>
                  </a:cubicBezTo>
                  <a:cubicBezTo>
                    <a:pt x="148" y="114"/>
                    <a:pt x="152" y="115"/>
                    <a:pt x="154" y="117"/>
                  </a:cubicBezTo>
                  <a:cubicBezTo>
                    <a:pt x="159" y="121"/>
                    <a:pt x="159" y="123"/>
                    <a:pt x="153" y="127"/>
                  </a:cubicBezTo>
                  <a:cubicBezTo>
                    <a:pt x="150" y="129"/>
                    <a:pt x="147" y="131"/>
                    <a:pt x="144" y="134"/>
                  </a:cubicBezTo>
                  <a:cubicBezTo>
                    <a:pt x="141" y="137"/>
                    <a:pt x="140" y="141"/>
                    <a:pt x="142" y="145"/>
                  </a:cubicBezTo>
                  <a:cubicBezTo>
                    <a:pt x="143" y="149"/>
                    <a:pt x="147" y="149"/>
                    <a:pt x="150" y="149"/>
                  </a:cubicBezTo>
                  <a:cubicBezTo>
                    <a:pt x="157" y="150"/>
                    <a:pt x="162" y="149"/>
                    <a:pt x="168" y="146"/>
                  </a:cubicBezTo>
                  <a:cubicBezTo>
                    <a:pt x="175" y="143"/>
                    <a:pt x="182" y="139"/>
                    <a:pt x="189" y="136"/>
                  </a:cubicBezTo>
                  <a:cubicBezTo>
                    <a:pt x="198" y="132"/>
                    <a:pt x="208" y="131"/>
                    <a:pt x="218" y="128"/>
                  </a:cubicBezTo>
                  <a:cubicBezTo>
                    <a:pt x="220" y="131"/>
                    <a:pt x="220" y="134"/>
                    <a:pt x="220" y="137"/>
                  </a:cubicBezTo>
                  <a:cubicBezTo>
                    <a:pt x="220" y="154"/>
                    <a:pt x="221" y="170"/>
                    <a:pt x="220" y="187"/>
                  </a:cubicBezTo>
                  <a:cubicBezTo>
                    <a:pt x="219" y="208"/>
                    <a:pt x="224" y="213"/>
                    <a:pt x="244" y="218"/>
                  </a:cubicBezTo>
                  <a:cubicBezTo>
                    <a:pt x="245" y="219"/>
                    <a:pt x="246" y="219"/>
                    <a:pt x="247" y="220"/>
                  </a:cubicBezTo>
                  <a:cubicBezTo>
                    <a:pt x="254" y="221"/>
                    <a:pt x="260" y="225"/>
                    <a:pt x="260" y="232"/>
                  </a:cubicBezTo>
                  <a:cubicBezTo>
                    <a:pt x="261" y="239"/>
                    <a:pt x="254" y="241"/>
                    <a:pt x="249" y="243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0" name="Freeform 551"/>
            <p:cNvSpPr/>
            <p:nvPr/>
          </p:nvSpPr>
          <p:spPr bwMode="auto">
            <a:xfrm>
              <a:off x="7675" y="2343"/>
              <a:ext cx="226" cy="358"/>
            </a:xfrm>
            <a:custGeom>
              <a:avLst/>
              <a:gdLst>
                <a:gd name="T0" fmla="*/ 120 w 151"/>
                <a:gd name="T1" fmla="*/ 1 h 239"/>
                <a:gd name="T2" fmla="*/ 126 w 151"/>
                <a:gd name="T3" fmla="*/ 3 h 239"/>
                <a:gd name="T4" fmla="*/ 131 w 151"/>
                <a:gd name="T5" fmla="*/ 14 h 239"/>
                <a:gd name="T6" fmla="*/ 149 w 151"/>
                <a:gd name="T7" fmla="*/ 45 h 239"/>
                <a:gd name="T8" fmla="*/ 150 w 151"/>
                <a:gd name="T9" fmla="*/ 58 h 239"/>
                <a:gd name="T10" fmla="*/ 149 w 151"/>
                <a:gd name="T11" fmla="*/ 68 h 239"/>
                <a:gd name="T12" fmla="*/ 139 w 151"/>
                <a:gd name="T13" fmla="*/ 83 h 239"/>
                <a:gd name="T14" fmla="*/ 127 w 151"/>
                <a:gd name="T15" fmla="*/ 93 h 239"/>
                <a:gd name="T16" fmla="*/ 106 w 151"/>
                <a:gd name="T17" fmla="*/ 106 h 239"/>
                <a:gd name="T18" fmla="*/ 89 w 151"/>
                <a:gd name="T19" fmla="*/ 102 h 239"/>
                <a:gd name="T20" fmla="*/ 74 w 151"/>
                <a:gd name="T21" fmla="*/ 74 h 239"/>
                <a:gd name="T22" fmla="*/ 70 w 151"/>
                <a:gd name="T23" fmla="*/ 64 h 239"/>
                <a:gd name="T24" fmla="*/ 67 w 151"/>
                <a:gd name="T25" fmla="*/ 62 h 239"/>
                <a:gd name="T26" fmla="*/ 64 w 151"/>
                <a:gd name="T27" fmla="*/ 66 h 239"/>
                <a:gd name="T28" fmla="*/ 66 w 151"/>
                <a:gd name="T29" fmla="*/ 74 h 239"/>
                <a:gd name="T30" fmla="*/ 60 w 151"/>
                <a:gd name="T31" fmla="*/ 104 h 239"/>
                <a:gd name="T32" fmla="*/ 36 w 151"/>
                <a:gd name="T33" fmla="*/ 125 h 239"/>
                <a:gd name="T34" fmla="*/ 33 w 151"/>
                <a:gd name="T35" fmla="*/ 127 h 239"/>
                <a:gd name="T36" fmla="*/ 35 w 151"/>
                <a:gd name="T37" fmla="*/ 129 h 239"/>
                <a:gd name="T38" fmla="*/ 59 w 151"/>
                <a:gd name="T39" fmla="*/ 127 h 239"/>
                <a:gd name="T40" fmla="*/ 114 w 151"/>
                <a:gd name="T41" fmla="*/ 131 h 239"/>
                <a:gd name="T42" fmla="*/ 136 w 151"/>
                <a:gd name="T43" fmla="*/ 156 h 239"/>
                <a:gd name="T44" fmla="*/ 136 w 151"/>
                <a:gd name="T45" fmla="*/ 177 h 239"/>
                <a:gd name="T46" fmla="*/ 135 w 151"/>
                <a:gd name="T47" fmla="*/ 187 h 239"/>
                <a:gd name="T48" fmla="*/ 111 w 151"/>
                <a:gd name="T49" fmla="*/ 230 h 239"/>
                <a:gd name="T50" fmla="*/ 87 w 151"/>
                <a:gd name="T51" fmla="*/ 235 h 239"/>
                <a:gd name="T52" fmla="*/ 94 w 151"/>
                <a:gd name="T53" fmla="*/ 227 h 239"/>
                <a:gd name="T54" fmla="*/ 118 w 151"/>
                <a:gd name="T55" fmla="*/ 188 h 239"/>
                <a:gd name="T56" fmla="*/ 120 w 151"/>
                <a:gd name="T57" fmla="*/ 158 h 239"/>
                <a:gd name="T58" fmla="*/ 110 w 151"/>
                <a:gd name="T59" fmla="*/ 143 h 239"/>
                <a:gd name="T60" fmla="*/ 82 w 151"/>
                <a:gd name="T61" fmla="*/ 136 h 239"/>
                <a:gd name="T62" fmla="*/ 21 w 151"/>
                <a:gd name="T63" fmla="*/ 139 h 239"/>
                <a:gd name="T64" fmla="*/ 11 w 151"/>
                <a:gd name="T65" fmla="*/ 137 h 239"/>
                <a:gd name="T66" fmla="*/ 7 w 151"/>
                <a:gd name="T67" fmla="*/ 131 h 239"/>
                <a:gd name="T68" fmla="*/ 1 w 151"/>
                <a:gd name="T69" fmla="*/ 126 h 239"/>
                <a:gd name="T70" fmla="*/ 10 w 151"/>
                <a:gd name="T71" fmla="*/ 126 h 239"/>
                <a:gd name="T72" fmla="*/ 58 w 151"/>
                <a:gd name="T73" fmla="*/ 88 h 239"/>
                <a:gd name="T74" fmla="*/ 55 w 151"/>
                <a:gd name="T75" fmla="*/ 71 h 239"/>
                <a:gd name="T76" fmla="*/ 54 w 151"/>
                <a:gd name="T77" fmla="*/ 66 h 239"/>
                <a:gd name="T78" fmla="*/ 56 w 151"/>
                <a:gd name="T79" fmla="*/ 47 h 239"/>
                <a:gd name="T80" fmla="*/ 56 w 151"/>
                <a:gd name="T81" fmla="*/ 45 h 239"/>
                <a:gd name="T82" fmla="*/ 58 w 151"/>
                <a:gd name="T83" fmla="*/ 45 h 239"/>
                <a:gd name="T84" fmla="*/ 66 w 151"/>
                <a:gd name="T85" fmla="*/ 49 h 239"/>
                <a:gd name="T86" fmla="*/ 68 w 151"/>
                <a:gd name="T87" fmla="*/ 34 h 239"/>
                <a:gd name="T88" fmla="*/ 47 w 151"/>
                <a:gd name="T89" fmla="*/ 25 h 239"/>
                <a:gd name="T90" fmla="*/ 32 w 151"/>
                <a:gd name="T91" fmla="*/ 20 h 239"/>
                <a:gd name="T92" fmla="*/ 35 w 151"/>
                <a:gd name="T93" fmla="*/ 17 h 239"/>
                <a:gd name="T94" fmla="*/ 80 w 151"/>
                <a:gd name="T95" fmla="*/ 5 h 239"/>
                <a:gd name="T96" fmla="*/ 116 w 151"/>
                <a:gd name="T97" fmla="*/ 1 h 239"/>
                <a:gd name="T98" fmla="*/ 120 w 151"/>
                <a:gd name="T99" fmla="*/ 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" h="239">
                  <a:moveTo>
                    <a:pt x="120" y="1"/>
                  </a:moveTo>
                  <a:cubicBezTo>
                    <a:pt x="122" y="1"/>
                    <a:pt x="124" y="1"/>
                    <a:pt x="126" y="3"/>
                  </a:cubicBezTo>
                  <a:cubicBezTo>
                    <a:pt x="125" y="8"/>
                    <a:pt x="128" y="11"/>
                    <a:pt x="131" y="14"/>
                  </a:cubicBezTo>
                  <a:cubicBezTo>
                    <a:pt x="141" y="22"/>
                    <a:pt x="145" y="33"/>
                    <a:pt x="149" y="45"/>
                  </a:cubicBezTo>
                  <a:cubicBezTo>
                    <a:pt x="151" y="49"/>
                    <a:pt x="151" y="54"/>
                    <a:pt x="150" y="58"/>
                  </a:cubicBezTo>
                  <a:cubicBezTo>
                    <a:pt x="149" y="61"/>
                    <a:pt x="148" y="65"/>
                    <a:pt x="149" y="68"/>
                  </a:cubicBezTo>
                  <a:cubicBezTo>
                    <a:pt x="150" y="76"/>
                    <a:pt x="146" y="81"/>
                    <a:pt x="139" y="83"/>
                  </a:cubicBezTo>
                  <a:cubicBezTo>
                    <a:pt x="134" y="85"/>
                    <a:pt x="130" y="88"/>
                    <a:pt x="127" y="93"/>
                  </a:cubicBezTo>
                  <a:cubicBezTo>
                    <a:pt x="122" y="101"/>
                    <a:pt x="114" y="104"/>
                    <a:pt x="106" y="106"/>
                  </a:cubicBezTo>
                  <a:cubicBezTo>
                    <a:pt x="100" y="108"/>
                    <a:pt x="95" y="106"/>
                    <a:pt x="89" y="102"/>
                  </a:cubicBezTo>
                  <a:cubicBezTo>
                    <a:pt x="79" y="95"/>
                    <a:pt x="78" y="84"/>
                    <a:pt x="74" y="74"/>
                  </a:cubicBezTo>
                  <a:cubicBezTo>
                    <a:pt x="73" y="70"/>
                    <a:pt x="73" y="67"/>
                    <a:pt x="70" y="64"/>
                  </a:cubicBezTo>
                  <a:cubicBezTo>
                    <a:pt x="69" y="63"/>
                    <a:pt x="68" y="62"/>
                    <a:pt x="67" y="62"/>
                  </a:cubicBezTo>
                  <a:cubicBezTo>
                    <a:pt x="65" y="63"/>
                    <a:pt x="65" y="64"/>
                    <a:pt x="64" y="66"/>
                  </a:cubicBezTo>
                  <a:cubicBezTo>
                    <a:pt x="64" y="69"/>
                    <a:pt x="65" y="71"/>
                    <a:pt x="66" y="74"/>
                  </a:cubicBezTo>
                  <a:cubicBezTo>
                    <a:pt x="71" y="85"/>
                    <a:pt x="67" y="95"/>
                    <a:pt x="60" y="104"/>
                  </a:cubicBezTo>
                  <a:cubicBezTo>
                    <a:pt x="54" y="113"/>
                    <a:pt x="47" y="122"/>
                    <a:pt x="36" y="125"/>
                  </a:cubicBezTo>
                  <a:cubicBezTo>
                    <a:pt x="35" y="125"/>
                    <a:pt x="34" y="126"/>
                    <a:pt x="33" y="127"/>
                  </a:cubicBezTo>
                  <a:cubicBezTo>
                    <a:pt x="33" y="128"/>
                    <a:pt x="34" y="129"/>
                    <a:pt x="35" y="129"/>
                  </a:cubicBezTo>
                  <a:cubicBezTo>
                    <a:pt x="43" y="127"/>
                    <a:pt x="51" y="128"/>
                    <a:pt x="59" y="127"/>
                  </a:cubicBezTo>
                  <a:cubicBezTo>
                    <a:pt x="77" y="125"/>
                    <a:pt x="96" y="125"/>
                    <a:pt x="114" y="131"/>
                  </a:cubicBezTo>
                  <a:cubicBezTo>
                    <a:pt x="125" y="135"/>
                    <a:pt x="133" y="143"/>
                    <a:pt x="136" y="156"/>
                  </a:cubicBezTo>
                  <a:cubicBezTo>
                    <a:pt x="138" y="164"/>
                    <a:pt x="138" y="170"/>
                    <a:pt x="136" y="177"/>
                  </a:cubicBezTo>
                  <a:cubicBezTo>
                    <a:pt x="136" y="181"/>
                    <a:pt x="135" y="184"/>
                    <a:pt x="135" y="187"/>
                  </a:cubicBezTo>
                  <a:cubicBezTo>
                    <a:pt x="136" y="206"/>
                    <a:pt x="126" y="220"/>
                    <a:pt x="111" y="230"/>
                  </a:cubicBezTo>
                  <a:cubicBezTo>
                    <a:pt x="105" y="235"/>
                    <a:pt x="97" y="239"/>
                    <a:pt x="87" y="235"/>
                  </a:cubicBezTo>
                  <a:cubicBezTo>
                    <a:pt x="87" y="230"/>
                    <a:pt x="91" y="229"/>
                    <a:pt x="94" y="227"/>
                  </a:cubicBezTo>
                  <a:cubicBezTo>
                    <a:pt x="109" y="218"/>
                    <a:pt x="118" y="206"/>
                    <a:pt x="118" y="188"/>
                  </a:cubicBezTo>
                  <a:cubicBezTo>
                    <a:pt x="119" y="178"/>
                    <a:pt x="122" y="168"/>
                    <a:pt x="120" y="158"/>
                  </a:cubicBezTo>
                  <a:cubicBezTo>
                    <a:pt x="119" y="151"/>
                    <a:pt x="117" y="146"/>
                    <a:pt x="110" y="143"/>
                  </a:cubicBezTo>
                  <a:cubicBezTo>
                    <a:pt x="102" y="138"/>
                    <a:pt x="92" y="137"/>
                    <a:pt x="82" y="136"/>
                  </a:cubicBezTo>
                  <a:cubicBezTo>
                    <a:pt x="61" y="134"/>
                    <a:pt x="41" y="136"/>
                    <a:pt x="21" y="139"/>
                  </a:cubicBezTo>
                  <a:cubicBezTo>
                    <a:pt x="17" y="139"/>
                    <a:pt x="13" y="139"/>
                    <a:pt x="11" y="137"/>
                  </a:cubicBezTo>
                  <a:cubicBezTo>
                    <a:pt x="9" y="135"/>
                    <a:pt x="14" y="129"/>
                    <a:pt x="7" y="131"/>
                  </a:cubicBezTo>
                  <a:cubicBezTo>
                    <a:pt x="4" y="132"/>
                    <a:pt x="0" y="131"/>
                    <a:pt x="1" y="126"/>
                  </a:cubicBezTo>
                  <a:cubicBezTo>
                    <a:pt x="4" y="126"/>
                    <a:pt x="7" y="126"/>
                    <a:pt x="10" y="126"/>
                  </a:cubicBezTo>
                  <a:cubicBezTo>
                    <a:pt x="36" y="130"/>
                    <a:pt x="52" y="107"/>
                    <a:pt x="58" y="88"/>
                  </a:cubicBezTo>
                  <a:cubicBezTo>
                    <a:pt x="59" y="83"/>
                    <a:pt x="60" y="76"/>
                    <a:pt x="55" y="71"/>
                  </a:cubicBezTo>
                  <a:cubicBezTo>
                    <a:pt x="54" y="69"/>
                    <a:pt x="53" y="68"/>
                    <a:pt x="54" y="66"/>
                  </a:cubicBezTo>
                  <a:cubicBezTo>
                    <a:pt x="59" y="60"/>
                    <a:pt x="57" y="53"/>
                    <a:pt x="56" y="47"/>
                  </a:cubicBezTo>
                  <a:cubicBezTo>
                    <a:pt x="56" y="46"/>
                    <a:pt x="56" y="46"/>
                    <a:pt x="56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61" y="46"/>
                    <a:pt x="61" y="52"/>
                    <a:pt x="66" y="49"/>
                  </a:cubicBezTo>
                  <a:cubicBezTo>
                    <a:pt x="71" y="45"/>
                    <a:pt x="72" y="37"/>
                    <a:pt x="68" y="34"/>
                  </a:cubicBezTo>
                  <a:cubicBezTo>
                    <a:pt x="62" y="30"/>
                    <a:pt x="56" y="23"/>
                    <a:pt x="47" y="25"/>
                  </a:cubicBezTo>
                  <a:cubicBezTo>
                    <a:pt x="41" y="26"/>
                    <a:pt x="38" y="19"/>
                    <a:pt x="32" y="20"/>
                  </a:cubicBezTo>
                  <a:cubicBezTo>
                    <a:pt x="33" y="18"/>
                    <a:pt x="34" y="17"/>
                    <a:pt x="35" y="17"/>
                  </a:cubicBezTo>
                  <a:cubicBezTo>
                    <a:pt x="51" y="16"/>
                    <a:pt x="66" y="10"/>
                    <a:pt x="80" y="5"/>
                  </a:cubicBezTo>
                  <a:cubicBezTo>
                    <a:pt x="92" y="0"/>
                    <a:pt x="104" y="1"/>
                    <a:pt x="116" y="1"/>
                  </a:cubicBezTo>
                  <a:cubicBezTo>
                    <a:pt x="117" y="1"/>
                    <a:pt x="119" y="1"/>
                    <a:pt x="120" y="1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1" name="Freeform 552"/>
            <p:cNvSpPr/>
            <p:nvPr/>
          </p:nvSpPr>
          <p:spPr bwMode="auto">
            <a:xfrm>
              <a:off x="7598" y="2538"/>
              <a:ext cx="267" cy="175"/>
            </a:xfrm>
            <a:custGeom>
              <a:avLst/>
              <a:gdLst>
                <a:gd name="T0" fmla="*/ 62 w 178"/>
                <a:gd name="T1" fmla="*/ 6 h 117"/>
                <a:gd name="T2" fmla="*/ 100 w 178"/>
                <a:gd name="T3" fmla="*/ 1 h 117"/>
                <a:gd name="T4" fmla="*/ 115 w 178"/>
                <a:gd name="T5" fmla="*/ 1 h 117"/>
                <a:gd name="T6" fmla="*/ 144 w 178"/>
                <a:gd name="T7" fmla="*/ 2 h 117"/>
                <a:gd name="T8" fmla="*/ 156 w 178"/>
                <a:gd name="T9" fmla="*/ 6 h 117"/>
                <a:gd name="T10" fmla="*/ 164 w 178"/>
                <a:gd name="T11" fmla="*/ 9 h 117"/>
                <a:gd name="T12" fmla="*/ 175 w 178"/>
                <a:gd name="T13" fmla="*/ 28 h 117"/>
                <a:gd name="T14" fmla="*/ 176 w 178"/>
                <a:gd name="T15" fmla="*/ 34 h 117"/>
                <a:gd name="T16" fmla="*/ 174 w 178"/>
                <a:gd name="T17" fmla="*/ 53 h 117"/>
                <a:gd name="T18" fmla="*/ 173 w 178"/>
                <a:gd name="T19" fmla="*/ 63 h 117"/>
                <a:gd name="T20" fmla="*/ 170 w 178"/>
                <a:gd name="T21" fmla="*/ 76 h 117"/>
                <a:gd name="T22" fmla="*/ 142 w 178"/>
                <a:gd name="T23" fmla="*/ 103 h 117"/>
                <a:gd name="T24" fmla="*/ 138 w 178"/>
                <a:gd name="T25" fmla="*/ 105 h 117"/>
                <a:gd name="T26" fmla="*/ 100 w 178"/>
                <a:gd name="T27" fmla="*/ 105 h 117"/>
                <a:gd name="T28" fmla="*/ 69 w 178"/>
                <a:gd name="T29" fmla="*/ 112 h 117"/>
                <a:gd name="T30" fmla="*/ 62 w 178"/>
                <a:gd name="T31" fmla="*/ 113 h 117"/>
                <a:gd name="T32" fmla="*/ 35 w 178"/>
                <a:gd name="T33" fmla="*/ 110 h 117"/>
                <a:gd name="T34" fmla="*/ 10 w 178"/>
                <a:gd name="T35" fmla="*/ 90 h 117"/>
                <a:gd name="T36" fmla="*/ 5 w 178"/>
                <a:gd name="T37" fmla="*/ 57 h 117"/>
                <a:gd name="T38" fmla="*/ 10 w 178"/>
                <a:gd name="T39" fmla="*/ 43 h 117"/>
                <a:gd name="T40" fmla="*/ 18 w 178"/>
                <a:gd name="T41" fmla="*/ 28 h 117"/>
                <a:gd name="T42" fmla="*/ 34 w 178"/>
                <a:gd name="T43" fmla="*/ 11 h 117"/>
                <a:gd name="T44" fmla="*/ 62 w 178"/>
                <a:gd name="T45" fmla="*/ 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8" h="117">
                  <a:moveTo>
                    <a:pt x="62" y="6"/>
                  </a:moveTo>
                  <a:cubicBezTo>
                    <a:pt x="74" y="4"/>
                    <a:pt x="87" y="3"/>
                    <a:pt x="100" y="1"/>
                  </a:cubicBezTo>
                  <a:cubicBezTo>
                    <a:pt x="106" y="0"/>
                    <a:pt x="110" y="1"/>
                    <a:pt x="115" y="1"/>
                  </a:cubicBezTo>
                  <a:cubicBezTo>
                    <a:pt x="125" y="1"/>
                    <a:pt x="134" y="3"/>
                    <a:pt x="144" y="2"/>
                  </a:cubicBezTo>
                  <a:cubicBezTo>
                    <a:pt x="148" y="1"/>
                    <a:pt x="152" y="4"/>
                    <a:pt x="156" y="6"/>
                  </a:cubicBezTo>
                  <a:cubicBezTo>
                    <a:pt x="159" y="7"/>
                    <a:pt x="161" y="8"/>
                    <a:pt x="164" y="9"/>
                  </a:cubicBezTo>
                  <a:cubicBezTo>
                    <a:pt x="171" y="13"/>
                    <a:pt x="176" y="20"/>
                    <a:pt x="175" y="28"/>
                  </a:cubicBezTo>
                  <a:cubicBezTo>
                    <a:pt x="175" y="30"/>
                    <a:pt x="176" y="32"/>
                    <a:pt x="176" y="34"/>
                  </a:cubicBezTo>
                  <a:cubicBezTo>
                    <a:pt x="177" y="41"/>
                    <a:pt x="178" y="47"/>
                    <a:pt x="174" y="53"/>
                  </a:cubicBezTo>
                  <a:cubicBezTo>
                    <a:pt x="172" y="56"/>
                    <a:pt x="173" y="60"/>
                    <a:pt x="173" y="63"/>
                  </a:cubicBezTo>
                  <a:cubicBezTo>
                    <a:pt x="173" y="68"/>
                    <a:pt x="172" y="72"/>
                    <a:pt x="170" y="76"/>
                  </a:cubicBezTo>
                  <a:cubicBezTo>
                    <a:pt x="165" y="90"/>
                    <a:pt x="155" y="98"/>
                    <a:pt x="142" y="103"/>
                  </a:cubicBezTo>
                  <a:cubicBezTo>
                    <a:pt x="140" y="104"/>
                    <a:pt x="139" y="105"/>
                    <a:pt x="138" y="105"/>
                  </a:cubicBezTo>
                  <a:cubicBezTo>
                    <a:pt x="126" y="99"/>
                    <a:pt x="113" y="103"/>
                    <a:pt x="100" y="105"/>
                  </a:cubicBezTo>
                  <a:cubicBezTo>
                    <a:pt x="90" y="106"/>
                    <a:pt x="79" y="108"/>
                    <a:pt x="69" y="112"/>
                  </a:cubicBezTo>
                  <a:cubicBezTo>
                    <a:pt x="67" y="113"/>
                    <a:pt x="64" y="113"/>
                    <a:pt x="62" y="113"/>
                  </a:cubicBezTo>
                  <a:cubicBezTo>
                    <a:pt x="52" y="117"/>
                    <a:pt x="43" y="115"/>
                    <a:pt x="35" y="110"/>
                  </a:cubicBezTo>
                  <a:cubicBezTo>
                    <a:pt x="26" y="105"/>
                    <a:pt x="18" y="97"/>
                    <a:pt x="10" y="90"/>
                  </a:cubicBezTo>
                  <a:cubicBezTo>
                    <a:pt x="0" y="81"/>
                    <a:pt x="3" y="69"/>
                    <a:pt x="5" y="57"/>
                  </a:cubicBezTo>
                  <a:cubicBezTo>
                    <a:pt x="6" y="52"/>
                    <a:pt x="8" y="48"/>
                    <a:pt x="10" y="43"/>
                  </a:cubicBezTo>
                  <a:cubicBezTo>
                    <a:pt x="13" y="38"/>
                    <a:pt x="16" y="33"/>
                    <a:pt x="18" y="28"/>
                  </a:cubicBezTo>
                  <a:cubicBezTo>
                    <a:pt x="20" y="19"/>
                    <a:pt x="26" y="13"/>
                    <a:pt x="34" y="11"/>
                  </a:cubicBezTo>
                  <a:cubicBezTo>
                    <a:pt x="43" y="9"/>
                    <a:pt x="51" y="1"/>
                    <a:pt x="62" y="6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2" name="Freeform 553"/>
            <p:cNvSpPr/>
            <p:nvPr/>
          </p:nvSpPr>
          <p:spPr bwMode="auto">
            <a:xfrm>
              <a:off x="7780" y="2704"/>
              <a:ext cx="78" cy="210"/>
            </a:xfrm>
            <a:custGeom>
              <a:avLst/>
              <a:gdLst>
                <a:gd name="T0" fmla="*/ 35 w 52"/>
                <a:gd name="T1" fmla="*/ 140 h 140"/>
                <a:gd name="T2" fmla="*/ 39 w 52"/>
                <a:gd name="T3" fmla="*/ 137 h 140"/>
                <a:gd name="T4" fmla="*/ 35 w 52"/>
                <a:gd name="T5" fmla="*/ 119 h 140"/>
                <a:gd name="T6" fmla="*/ 22 w 52"/>
                <a:gd name="T7" fmla="*/ 116 h 140"/>
                <a:gd name="T8" fmla="*/ 13 w 52"/>
                <a:gd name="T9" fmla="*/ 112 h 140"/>
                <a:gd name="T10" fmla="*/ 2 w 52"/>
                <a:gd name="T11" fmla="*/ 96 h 140"/>
                <a:gd name="T12" fmla="*/ 3 w 52"/>
                <a:gd name="T13" fmla="*/ 65 h 140"/>
                <a:gd name="T14" fmla="*/ 4 w 52"/>
                <a:gd name="T15" fmla="*/ 60 h 140"/>
                <a:gd name="T16" fmla="*/ 2 w 52"/>
                <a:gd name="T17" fmla="*/ 40 h 140"/>
                <a:gd name="T18" fmla="*/ 4 w 52"/>
                <a:gd name="T19" fmla="*/ 25 h 140"/>
                <a:gd name="T20" fmla="*/ 13 w 52"/>
                <a:gd name="T21" fmla="*/ 14 h 140"/>
                <a:gd name="T22" fmla="*/ 19 w 52"/>
                <a:gd name="T23" fmla="*/ 4 h 140"/>
                <a:gd name="T24" fmla="*/ 44 w 52"/>
                <a:gd name="T25" fmla="*/ 0 h 140"/>
                <a:gd name="T26" fmla="*/ 32 w 52"/>
                <a:gd name="T27" fmla="*/ 7 h 140"/>
                <a:gd name="T28" fmla="*/ 23 w 52"/>
                <a:gd name="T29" fmla="*/ 17 h 140"/>
                <a:gd name="T30" fmla="*/ 19 w 52"/>
                <a:gd name="T31" fmla="*/ 23 h 140"/>
                <a:gd name="T32" fmla="*/ 15 w 52"/>
                <a:gd name="T33" fmla="*/ 38 h 140"/>
                <a:gd name="T34" fmla="*/ 15 w 52"/>
                <a:gd name="T35" fmla="*/ 55 h 140"/>
                <a:gd name="T36" fmla="*/ 14 w 52"/>
                <a:gd name="T37" fmla="*/ 73 h 140"/>
                <a:gd name="T38" fmla="*/ 14 w 52"/>
                <a:gd name="T39" fmla="*/ 100 h 140"/>
                <a:gd name="T40" fmla="*/ 20 w 52"/>
                <a:gd name="T41" fmla="*/ 110 h 140"/>
                <a:gd name="T42" fmla="*/ 32 w 52"/>
                <a:gd name="T43" fmla="*/ 114 h 140"/>
                <a:gd name="T44" fmla="*/ 45 w 52"/>
                <a:gd name="T45" fmla="*/ 120 h 140"/>
                <a:gd name="T46" fmla="*/ 42 w 52"/>
                <a:gd name="T47" fmla="*/ 139 h 140"/>
                <a:gd name="T48" fmla="*/ 35 w 52"/>
                <a:gd name="T4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140">
                  <a:moveTo>
                    <a:pt x="35" y="140"/>
                  </a:moveTo>
                  <a:cubicBezTo>
                    <a:pt x="36" y="139"/>
                    <a:pt x="38" y="138"/>
                    <a:pt x="39" y="137"/>
                  </a:cubicBezTo>
                  <a:cubicBezTo>
                    <a:pt x="46" y="130"/>
                    <a:pt x="44" y="122"/>
                    <a:pt x="35" y="119"/>
                  </a:cubicBezTo>
                  <a:cubicBezTo>
                    <a:pt x="31" y="118"/>
                    <a:pt x="27" y="117"/>
                    <a:pt x="22" y="116"/>
                  </a:cubicBezTo>
                  <a:cubicBezTo>
                    <a:pt x="19" y="115"/>
                    <a:pt x="16" y="113"/>
                    <a:pt x="13" y="112"/>
                  </a:cubicBezTo>
                  <a:cubicBezTo>
                    <a:pt x="5" y="109"/>
                    <a:pt x="3" y="103"/>
                    <a:pt x="2" y="96"/>
                  </a:cubicBezTo>
                  <a:cubicBezTo>
                    <a:pt x="1" y="86"/>
                    <a:pt x="1" y="75"/>
                    <a:pt x="3" y="65"/>
                  </a:cubicBezTo>
                  <a:cubicBezTo>
                    <a:pt x="3" y="63"/>
                    <a:pt x="4" y="61"/>
                    <a:pt x="4" y="60"/>
                  </a:cubicBezTo>
                  <a:cubicBezTo>
                    <a:pt x="0" y="54"/>
                    <a:pt x="3" y="47"/>
                    <a:pt x="2" y="40"/>
                  </a:cubicBezTo>
                  <a:cubicBezTo>
                    <a:pt x="1" y="34"/>
                    <a:pt x="2" y="30"/>
                    <a:pt x="4" y="25"/>
                  </a:cubicBezTo>
                  <a:cubicBezTo>
                    <a:pt x="14" y="24"/>
                    <a:pt x="15" y="23"/>
                    <a:pt x="13" y="14"/>
                  </a:cubicBezTo>
                  <a:cubicBezTo>
                    <a:pt x="11" y="7"/>
                    <a:pt x="12" y="5"/>
                    <a:pt x="19" y="4"/>
                  </a:cubicBezTo>
                  <a:cubicBezTo>
                    <a:pt x="27" y="3"/>
                    <a:pt x="36" y="0"/>
                    <a:pt x="44" y="0"/>
                  </a:cubicBezTo>
                  <a:cubicBezTo>
                    <a:pt x="40" y="2"/>
                    <a:pt x="36" y="4"/>
                    <a:pt x="32" y="7"/>
                  </a:cubicBezTo>
                  <a:cubicBezTo>
                    <a:pt x="27" y="9"/>
                    <a:pt x="24" y="12"/>
                    <a:pt x="23" y="17"/>
                  </a:cubicBezTo>
                  <a:cubicBezTo>
                    <a:pt x="22" y="20"/>
                    <a:pt x="21" y="22"/>
                    <a:pt x="19" y="23"/>
                  </a:cubicBezTo>
                  <a:cubicBezTo>
                    <a:pt x="12" y="27"/>
                    <a:pt x="12" y="33"/>
                    <a:pt x="15" y="38"/>
                  </a:cubicBezTo>
                  <a:cubicBezTo>
                    <a:pt x="17" y="44"/>
                    <a:pt x="17" y="49"/>
                    <a:pt x="15" y="55"/>
                  </a:cubicBezTo>
                  <a:cubicBezTo>
                    <a:pt x="13" y="61"/>
                    <a:pt x="15" y="67"/>
                    <a:pt x="14" y="73"/>
                  </a:cubicBezTo>
                  <a:cubicBezTo>
                    <a:pt x="13" y="82"/>
                    <a:pt x="15" y="91"/>
                    <a:pt x="14" y="100"/>
                  </a:cubicBezTo>
                  <a:cubicBezTo>
                    <a:pt x="13" y="105"/>
                    <a:pt x="16" y="108"/>
                    <a:pt x="20" y="110"/>
                  </a:cubicBezTo>
                  <a:cubicBezTo>
                    <a:pt x="24" y="111"/>
                    <a:pt x="28" y="113"/>
                    <a:pt x="32" y="114"/>
                  </a:cubicBezTo>
                  <a:cubicBezTo>
                    <a:pt x="37" y="115"/>
                    <a:pt x="41" y="117"/>
                    <a:pt x="45" y="120"/>
                  </a:cubicBezTo>
                  <a:cubicBezTo>
                    <a:pt x="52" y="127"/>
                    <a:pt x="51" y="135"/>
                    <a:pt x="42" y="139"/>
                  </a:cubicBezTo>
                  <a:cubicBezTo>
                    <a:pt x="40" y="140"/>
                    <a:pt x="37" y="140"/>
                    <a:pt x="35" y="140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3" name="Freeform 554"/>
            <p:cNvSpPr/>
            <p:nvPr/>
          </p:nvSpPr>
          <p:spPr bwMode="auto">
            <a:xfrm>
              <a:off x="7586" y="2602"/>
              <a:ext cx="105" cy="126"/>
            </a:xfrm>
            <a:custGeom>
              <a:avLst/>
              <a:gdLst>
                <a:gd name="T0" fmla="*/ 22 w 70"/>
                <a:gd name="T1" fmla="*/ 1 h 84"/>
                <a:gd name="T2" fmla="*/ 16 w 70"/>
                <a:gd name="T3" fmla="*/ 32 h 84"/>
                <a:gd name="T4" fmla="*/ 26 w 70"/>
                <a:gd name="T5" fmla="*/ 48 h 84"/>
                <a:gd name="T6" fmla="*/ 32 w 70"/>
                <a:gd name="T7" fmla="*/ 52 h 84"/>
                <a:gd name="T8" fmla="*/ 70 w 70"/>
                <a:gd name="T9" fmla="*/ 70 h 84"/>
                <a:gd name="T10" fmla="*/ 62 w 70"/>
                <a:gd name="T11" fmla="*/ 76 h 84"/>
                <a:gd name="T12" fmla="*/ 52 w 70"/>
                <a:gd name="T13" fmla="*/ 78 h 84"/>
                <a:gd name="T14" fmla="*/ 5 w 70"/>
                <a:gd name="T15" fmla="*/ 60 h 84"/>
                <a:gd name="T16" fmla="*/ 2 w 70"/>
                <a:gd name="T17" fmla="*/ 33 h 84"/>
                <a:gd name="T18" fmla="*/ 7 w 70"/>
                <a:gd name="T19" fmla="*/ 11 h 84"/>
                <a:gd name="T20" fmla="*/ 22 w 70"/>
                <a:gd name="T21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84">
                  <a:moveTo>
                    <a:pt x="22" y="1"/>
                  </a:moveTo>
                  <a:cubicBezTo>
                    <a:pt x="17" y="11"/>
                    <a:pt x="15" y="21"/>
                    <a:pt x="16" y="32"/>
                  </a:cubicBezTo>
                  <a:cubicBezTo>
                    <a:pt x="16" y="38"/>
                    <a:pt x="18" y="45"/>
                    <a:pt x="26" y="48"/>
                  </a:cubicBezTo>
                  <a:cubicBezTo>
                    <a:pt x="28" y="48"/>
                    <a:pt x="30" y="50"/>
                    <a:pt x="32" y="52"/>
                  </a:cubicBezTo>
                  <a:cubicBezTo>
                    <a:pt x="42" y="64"/>
                    <a:pt x="54" y="69"/>
                    <a:pt x="70" y="70"/>
                  </a:cubicBezTo>
                  <a:cubicBezTo>
                    <a:pt x="67" y="72"/>
                    <a:pt x="64" y="74"/>
                    <a:pt x="62" y="76"/>
                  </a:cubicBezTo>
                  <a:cubicBezTo>
                    <a:pt x="58" y="76"/>
                    <a:pt x="55" y="76"/>
                    <a:pt x="52" y="78"/>
                  </a:cubicBezTo>
                  <a:cubicBezTo>
                    <a:pt x="33" y="84"/>
                    <a:pt x="11" y="72"/>
                    <a:pt x="5" y="60"/>
                  </a:cubicBezTo>
                  <a:cubicBezTo>
                    <a:pt x="1" y="52"/>
                    <a:pt x="0" y="42"/>
                    <a:pt x="2" y="33"/>
                  </a:cubicBezTo>
                  <a:cubicBezTo>
                    <a:pt x="4" y="26"/>
                    <a:pt x="4" y="18"/>
                    <a:pt x="7" y="11"/>
                  </a:cubicBezTo>
                  <a:cubicBezTo>
                    <a:pt x="9" y="4"/>
                    <a:pt x="13" y="0"/>
                    <a:pt x="22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4" name="Freeform 555"/>
            <p:cNvSpPr/>
            <p:nvPr/>
          </p:nvSpPr>
          <p:spPr bwMode="auto">
            <a:xfrm>
              <a:off x="7921" y="2437"/>
              <a:ext cx="3" cy="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5" name="Freeform 556"/>
            <p:cNvSpPr/>
            <p:nvPr/>
          </p:nvSpPr>
          <p:spPr bwMode="auto">
            <a:xfrm>
              <a:off x="7874" y="23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6" name="Freeform 557"/>
            <p:cNvSpPr/>
            <p:nvPr/>
          </p:nvSpPr>
          <p:spPr bwMode="auto">
            <a:xfrm>
              <a:off x="7909" y="2382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7" name="Freeform 558"/>
            <p:cNvSpPr/>
            <p:nvPr/>
          </p:nvSpPr>
          <p:spPr bwMode="auto">
            <a:xfrm>
              <a:off x="7912" y="2389"/>
              <a:ext cx="3" cy="8"/>
            </a:xfrm>
            <a:custGeom>
              <a:avLst/>
              <a:gdLst>
                <a:gd name="T0" fmla="*/ 2 w 2"/>
                <a:gd name="T1" fmla="*/ 1 h 5"/>
                <a:gd name="T2" fmla="*/ 2 w 2"/>
                <a:gd name="T3" fmla="*/ 5 h 5"/>
                <a:gd name="T4" fmla="*/ 0 w 2"/>
                <a:gd name="T5" fmla="*/ 1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2"/>
                    <a:pt x="2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8" name="Freeform 559"/>
            <p:cNvSpPr/>
            <p:nvPr/>
          </p:nvSpPr>
          <p:spPr bwMode="auto">
            <a:xfrm>
              <a:off x="7915" y="2403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9" name="Freeform 560"/>
            <p:cNvSpPr/>
            <p:nvPr/>
          </p:nvSpPr>
          <p:spPr bwMode="auto">
            <a:xfrm>
              <a:off x="7918" y="241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0" name="Freeform 561"/>
            <p:cNvSpPr/>
            <p:nvPr/>
          </p:nvSpPr>
          <p:spPr bwMode="auto">
            <a:xfrm>
              <a:off x="7912" y="23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1" name="Freeform 562"/>
            <p:cNvSpPr/>
            <p:nvPr/>
          </p:nvSpPr>
          <p:spPr bwMode="auto">
            <a:xfrm>
              <a:off x="7907" y="237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2" name="Freeform 563"/>
            <p:cNvSpPr/>
            <p:nvPr/>
          </p:nvSpPr>
          <p:spPr bwMode="auto">
            <a:xfrm>
              <a:off x="7904" y="23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3" name="Freeform 564"/>
            <p:cNvSpPr/>
            <p:nvPr/>
          </p:nvSpPr>
          <p:spPr bwMode="auto">
            <a:xfrm>
              <a:off x="7901" y="2368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4" name="Freeform 565"/>
            <p:cNvSpPr/>
            <p:nvPr/>
          </p:nvSpPr>
          <p:spPr bwMode="auto">
            <a:xfrm>
              <a:off x="7898" y="23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5" name="Freeform 566"/>
            <p:cNvSpPr/>
            <p:nvPr/>
          </p:nvSpPr>
          <p:spPr bwMode="auto">
            <a:xfrm>
              <a:off x="7895" y="236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6" name="Freeform 567"/>
            <p:cNvSpPr/>
            <p:nvPr/>
          </p:nvSpPr>
          <p:spPr bwMode="auto">
            <a:xfrm>
              <a:off x="7886" y="235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7" name="Freeform 568"/>
            <p:cNvSpPr/>
            <p:nvPr/>
          </p:nvSpPr>
          <p:spPr bwMode="auto">
            <a:xfrm>
              <a:off x="7883" y="235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8" name="Freeform 569"/>
            <p:cNvSpPr/>
            <p:nvPr/>
          </p:nvSpPr>
          <p:spPr bwMode="auto">
            <a:xfrm>
              <a:off x="7870" y="23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9" name="Freeform 570"/>
            <p:cNvSpPr/>
            <p:nvPr/>
          </p:nvSpPr>
          <p:spPr bwMode="auto">
            <a:xfrm>
              <a:off x="7568" y="98"/>
              <a:ext cx="105" cy="129"/>
            </a:xfrm>
            <a:custGeom>
              <a:avLst/>
              <a:gdLst>
                <a:gd name="T0" fmla="*/ 66 w 70"/>
                <a:gd name="T1" fmla="*/ 22 h 86"/>
                <a:gd name="T2" fmla="*/ 64 w 70"/>
                <a:gd name="T3" fmla="*/ 25 h 86"/>
                <a:gd name="T4" fmla="*/ 43 w 70"/>
                <a:gd name="T5" fmla="*/ 52 h 86"/>
                <a:gd name="T6" fmla="*/ 19 w 70"/>
                <a:gd name="T7" fmla="*/ 79 h 86"/>
                <a:gd name="T8" fmla="*/ 5 w 70"/>
                <a:gd name="T9" fmla="*/ 83 h 86"/>
                <a:gd name="T10" fmla="*/ 2 w 70"/>
                <a:gd name="T11" fmla="*/ 69 h 86"/>
                <a:gd name="T12" fmla="*/ 7 w 70"/>
                <a:gd name="T13" fmla="*/ 59 h 86"/>
                <a:gd name="T14" fmla="*/ 56 w 70"/>
                <a:gd name="T15" fmla="*/ 5 h 86"/>
                <a:gd name="T16" fmla="*/ 66 w 70"/>
                <a:gd name="T17" fmla="*/ 1 h 86"/>
                <a:gd name="T18" fmla="*/ 68 w 70"/>
                <a:gd name="T19" fmla="*/ 14 h 86"/>
                <a:gd name="T20" fmla="*/ 66 w 70"/>
                <a:gd name="T21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86">
                  <a:moveTo>
                    <a:pt x="66" y="22"/>
                  </a:moveTo>
                  <a:cubicBezTo>
                    <a:pt x="65" y="23"/>
                    <a:pt x="64" y="24"/>
                    <a:pt x="64" y="25"/>
                  </a:cubicBezTo>
                  <a:cubicBezTo>
                    <a:pt x="57" y="34"/>
                    <a:pt x="50" y="44"/>
                    <a:pt x="43" y="52"/>
                  </a:cubicBezTo>
                  <a:cubicBezTo>
                    <a:pt x="35" y="62"/>
                    <a:pt x="28" y="71"/>
                    <a:pt x="19" y="79"/>
                  </a:cubicBezTo>
                  <a:cubicBezTo>
                    <a:pt x="13" y="85"/>
                    <a:pt x="8" y="86"/>
                    <a:pt x="5" y="83"/>
                  </a:cubicBezTo>
                  <a:cubicBezTo>
                    <a:pt x="1" y="81"/>
                    <a:pt x="0" y="76"/>
                    <a:pt x="2" y="69"/>
                  </a:cubicBezTo>
                  <a:cubicBezTo>
                    <a:pt x="3" y="65"/>
                    <a:pt x="5" y="62"/>
                    <a:pt x="7" y="59"/>
                  </a:cubicBezTo>
                  <a:cubicBezTo>
                    <a:pt x="20" y="38"/>
                    <a:pt x="38" y="22"/>
                    <a:pt x="56" y="5"/>
                  </a:cubicBezTo>
                  <a:cubicBezTo>
                    <a:pt x="58" y="2"/>
                    <a:pt x="62" y="0"/>
                    <a:pt x="66" y="1"/>
                  </a:cubicBezTo>
                  <a:cubicBezTo>
                    <a:pt x="69" y="5"/>
                    <a:pt x="68" y="9"/>
                    <a:pt x="68" y="14"/>
                  </a:cubicBezTo>
                  <a:cubicBezTo>
                    <a:pt x="70" y="17"/>
                    <a:pt x="69" y="20"/>
                    <a:pt x="66" y="22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0" name="Freeform 571"/>
            <p:cNvSpPr/>
            <p:nvPr/>
          </p:nvSpPr>
          <p:spPr bwMode="auto">
            <a:xfrm>
              <a:off x="7576" y="72"/>
              <a:ext cx="166" cy="219"/>
            </a:xfrm>
            <a:custGeom>
              <a:avLst/>
              <a:gdLst>
                <a:gd name="T0" fmla="*/ 50 w 111"/>
                <a:gd name="T1" fmla="*/ 98 h 146"/>
                <a:gd name="T2" fmla="*/ 5 w 111"/>
                <a:gd name="T3" fmla="*/ 143 h 146"/>
                <a:gd name="T4" fmla="*/ 0 w 111"/>
                <a:gd name="T5" fmla="*/ 144 h 146"/>
                <a:gd name="T6" fmla="*/ 6 w 111"/>
                <a:gd name="T7" fmla="*/ 135 h 146"/>
                <a:gd name="T8" fmla="*/ 46 w 111"/>
                <a:gd name="T9" fmla="*/ 95 h 146"/>
                <a:gd name="T10" fmla="*/ 92 w 111"/>
                <a:gd name="T11" fmla="*/ 30 h 146"/>
                <a:gd name="T12" fmla="*/ 94 w 111"/>
                <a:gd name="T13" fmla="*/ 23 h 146"/>
                <a:gd name="T14" fmla="*/ 98 w 111"/>
                <a:gd name="T15" fmla="*/ 0 h 146"/>
                <a:gd name="T16" fmla="*/ 105 w 111"/>
                <a:gd name="T17" fmla="*/ 12 h 146"/>
                <a:gd name="T18" fmla="*/ 106 w 111"/>
                <a:gd name="T19" fmla="*/ 15 h 146"/>
                <a:gd name="T20" fmla="*/ 108 w 111"/>
                <a:gd name="T21" fmla="*/ 28 h 146"/>
                <a:gd name="T22" fmla="*/ 83 w 111"/>
                <a:gd name="T23" fmla="*/ 72 h 146"/>
                <a:gd name="T24" fmla="*/ 79 w 111"/>
                <a:gd name="T25" fmla="*/ 77 h 146"/>
                <a:gd name="T26" fmla="*/ 72 w 111"/>
                <a:gd name="T27" fmla="*/ 87 h 146"/>
                <a:gd name="T28" fmla="*/ 68 w 111"/>
                <a:gd name="T29" fmla="*/ 86 h 146"/>
                <a:gd name="T30" fmla="*/ 66 w 111"/>
                <a:gd name="T31" fmla="*/ 84 h 146"/>
                <a:gd name="T32" fmla="*/ 73 w 111"/>
                <a:gd name="T33" fmla="*/ 73 h 146"/>
                <a:gd name="T34" fmla="*/ 75 w 111"/>
                <a:gd name="T35" fmla="*/ 71 h 146"/>
                <a:gd name="T36" fmla="*/ 79 w 111"/>
                <a:gd name="T37" fmla="*/ 65 h 146"/>
                <a:gd name="T38" fmla="*/ 100 w 111"/>
                <a:gd name="T39" fmla="*/ 29 h 146"/>
                <a:gd name="T40" fmla="*/ 79 w 111"/>
                <a:gd name="T41" fmla="*/ 65 h 146"/>
                <a:gd name="T42" fmla="*/ 75 w 111"/>
                <a:gd name="T43" fmla="*/ 71 h 146"/>
                <a:gd name="T44" fmla="*/ 73 w 111"/>
                <a:gd name="T45" fmla="*/ 73 h 146"/>
                <a:gd name="T46" fmla="*/ 63 w 111"/>
                <a:gd name="T47" fmla="*/ 87 h 146"/>
                <a:gd name="T48" fmla="*/ 52 w 111"/>
                <a:gd name="T49" fmla="*/ 96 h 146"/>
                <a:gd name="T50" fmla="*/ 52 w 111"/>
                <a:gd name="T51" fmla="*/ 96 h 146"/>
                <a:gd name="T52" fmla="*/ 50 w 111"/>
                <a:gd name="T53" fmla="*/ 9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146">
                  <a:moveTo>
                    <a:pt x="50" y="98"/>
                  </a:moveTo>
                  <a:cubicBezTo>
                    <a:pt x="36" y="114"/>
                    <a:pt x="20" y="128"/>
                    <a:pt x="5" y="143"/>
                  </a:cubicBezTo>
                  <a:cubicBezTo>
                    <a:pt x="4" y="145"/>
                    <a:pt x="2" y="146"/>
                    <a:pt x="0" y="144"/>
                  </a:cubicBezTo>
                  <a:cubicBezTo>
                    <a:pt x="0" y="140"/>
                    <a:pt x="3" y="138"/>
                    <a:pt x="6" y="135"/>
                  </a:cubicBezTo>
                  <a:cubicBezTo>
                    <a:pt x="19" y="122"/>
                    <a:pt x="33" y="109"/>
                    <a:pt x="46" y="95"/>
                  </a:cubicBezTo>
                  <a:cubicBezTo>
                    <a:pt x="64" y="75"/>
                    <a:pt x="80" y="54"/>
                    <a:pt x="92" y="30"/>
                  </a:cubicBezTo>
                  <a:cubicBezTo>
                    <a:pt x="93" y="28"/>
                    <a:pt x="93" y="25"/>
                    <a:pt x="94" y="23"/>
                  </a:cubicBezTo>
                  <a:cubicBezTo>
                    <a:pt x="97" y="16"/>
                    <a:pt x="98" y="8"/>
                    <a:pt x="98" y="0"/>
                  </a:cubicBezTo>
                  <a:cubicBezTo>
                    <a:pt x="105" y="4"/>
                    <a:pt x="106" y="4"/>
                    <a:pt x="105" y="12"/>
                  </a:cubicBezTo>
                  <a:cubicBezTo>
                    <a:pt x="105" y="13"/>
                    <a:pt x="105" y="14"/>
                    <a:pt x="106" y="15"/>
                  </a:cubicBezTo>
                  <a:cubicBezTo>
                    <a:pt x="111" y="19"/>
                    <a:pt x="109" y="24"/>
                    <a:pt x="108" y="28"/>
                  </a:cubicBezTo>
                  <a:cubicBezTo>
                    <a:pt x="103" y="45"/>
                    <a:pt x="93" y="59"/>
                    <a:pt x="83" y="72"/>
                  </a:cubicBezTo>
                  <a:cubicBezTo>
                    <a:pt x="81" y="74"/>
                    <a:pt x="80" y="75"/>
                    <a:pt x="79" y="77"/>
                  </a:cubicBezTo>
                  <a:cubicBezTo>
                    <a:pt x="80" y="83"/>
                    <a:pt x="76" y="85"/>
                    <a:pt x="72" y="87"/>
                  </a:cubicBezTo>
                  <a:cubicBezTo>
                    <a:pt x="70" y="87"/>
                    <a:pt x="69" y="87"/>
                    <a:pt x="68" y="86"/>
                  </a:cubicBezTo>
                  <a:cubicBezTo>
                    <a:pt x="67" y="86"/>
                    <a:pt x="66" y="85"/>
                    <a:pt x="66" y="84"/>
                  </a:cubicBezTo>
                  <a:cubicBezTo>
                    <a:pt x="66" y="79"/>
                    <a:pt x="70" y="77"/>
                    <a:pt x="73" y="73"/>
                  </a:cubicBezTo>
                  <a:cubicBezTo>
                    <a:pt x="73" y="72"/>
                    <a:pt x="74" y="72"/>
                    <a:pt x="75" y="71"/>
                  </a:cubicBezTo>
                  <a:cubicBezTo>
                    <a:pt x="76" y="69"/>
                    <a:pt x="77" y="67"/>
                    <a:pt x="79" y="65"/>
                  </a:cubicBezTo>
                  <a:cubicBezTo>
                    <a:pt x="87" y="54"/>
                    <a:pt x="95" y="42"/>
                    <a:pt x="100" y="29"/>
                  </a:cubicBezTo>
                  <a:cubicBezTo>
                    <a:pt x="95" y="42"/>
                    <a:pt x="88" y="53"/>
                    <a:pt x="79" y="65"/>
                  </a:cubicBezTo>
                  <a:cubicBezTo>
                    <a:pt x="78" y="67"/>
                    <a:pt x="76" y="69"/>
                    <a:pt x="75" y="71"/>
                  </a:cubicBezTo>
                  <a:cubicBezTo>
                    <a:pt x="74" y="72"/>
                    <a:pt x="73" y="72"/>
                    <a:pt x="73" y="73"/>
                  </a:cubicBezTo>
                  <a:cubicBezTo>
                    <a:pt x="69" y="78"/>
                    <a:pt x="66" y="82"/>
                    <a:pt x="63" y="87"/>
                  </a:cubicBezTo>
                  <a:cubicBezTo>
                    <a:pt x="61" y="92"/>
                    <a:pt x="57" y="95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7"/>
                    <a:pt x="50" y="98"/>
                    <a:pt x="50" y="98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1" name="Freeform 572"/>
            <p:cNvSpPr/>
            <p:nvPr/>
          </p:nvSpPr>
          <p:spPr bwMode="auto">
            <a:xfrm>
              <a:off x="6107" y="3192"/>
              <a:ext cx="170" cy="259"/>
            </a:xfrm>
            <a:custGeom>
              <a:avLst/>
              <a:gdLst>
                <a:gd name="T0" fmla="*/ 3 w 113"/>
                <a:gd name="T1" fmla="*/ 119 h 173"/>
                <a:gd name="T2" fmla="*/ 7 w 113"/>
                <a:gd name="T3" fmla="*/ 121 h 173"/>
                <a:gd name="T4" fmla="*/ 9 w 113"/>
                <a:gd name="T5" fmla="*/ 124 h 173"/>
                <a:gd name="T6" fmla="*/ 18 w 113"/>
                <a:gd name="T7" fmla="*/ 141 h 173"/>
                <a:gd name="T8" fmla="*/ 24 w 113"/>
                <a:gd name="T9" fmla="*/ 150 h 173"/>
                <a:gd name="T10" fmla="*/ 28 w 113"/>
                <a:gd name="T11" fmla="*/ 150 h 173"/>
                <a:gd name="T12" fmla="*/ 29 w 113"/>
                <a:gd name="T13" fmla="*/ 147 h 173"/>
                <a:gd name="T14" fmla="*/ 30 w 113"/>
                <a:gd name="T15" fmla="*/ 133 h 173"/>
                <a:gd name="T16" fmla="*/ 29 w 113"/>
                <a:gd name="T17" fmla="*/ 127 h 173"/>
                <a:gd name="T18" fmla="*/ 29 w 113"/>
                <a:gd name="T19" fmla="*/ 110 h 173"/>
                <a:gd name="T20" fmla="*/ 39 w 113"/>
                <a:gd name="T21" fmla="*/ 106 h 173"/>
                <a:gd name="T22" fmla="*/ 42 w 113"/>
                <a:gd name="T23" fmla="*/ 108 h 173"/>
                <a:gd name="T24" fmla="*/ 46 w 113"/>
                <a:gd name="T25" fmla="*/ 109 h 173"/>
                <a:gd name="T26" fmla="*/ 47 w 113"/>
                <a:gd name="T27" fmla="*/ 106 h 173"/>
                <a:gd name="T28" fmla="*/ 43 w 113"/>
                <a:gd name="T29" fmla="*/ 90 h 173"/>
                <a:gd name="T30" fmla="*/ 40 w 113"/>
                <a:gd name="T31" fmla="*/ 61 h 173"/>
                <a:gd name="T32" fmla="*/ 53 w 113"/>
                <a:gd name="T33" fmla="*/ 19 h 173"/>
                <a:gd name="T34" fmla="*/ 56 w 113"/>
                <a:gd name="T35" fmla="*/ 15 h 173"/>
                <a:gd name="T36" fmla="*/ 63 w 113"/>
                <a:gd name="T37" fmla="*/ 12 h 173"/>
                <a:gd name="T38" fmla="*/ 68 w 113"/>
                <a:gd name="T39" fmla="*/ 19 h 173"/>
                <a:gd name="T40" fmla="*/ 67 w 113"/>
                <a:gd name="T41" fmla="*/ 32 h 173"/>
                <a:gd name="T42" fmla="*/ 61 w 113"/>
                <a:gd name="T43" fmla="*/ 65 h 173"/>
                <a:gd name="T44" fmla="*/ 67 w 113"/>
                <a:gd name="T45" fmla="*/ 57 h 173"/>
                <a:gd name="T46" fmla="*/ 83 w 113"/>
                <a:gd name="T47" fmla="*/ 20 h 173"/>
                <a:gd name="T48" fmla="*/ 94 w 113"/>
                <a:gd name="T49" fmla="*/ 9 h 173"/>
                <a:gd name="T50" fmla="*/ 96 w 113"/>
                <a:gd name="T51" fmla="*/ 7 h 173"/>
                <a:gd name="T52" fmla="*/ 96 w 113"/>
                <a:gd name="T53" fmla="*/ 7 h 173"/>
                <a:gd name="T54" fmla="*/ 111 w 113"/>
                <a:gd name="T55" fmla="*/ 3 h 173"/>
                <a:gd name="T56" fmla="*/ 105 w 113"/>
                <a:gd name="T57" fmla="*/ 11 h 173"/>
                <a:gd name="T58" fmla="*/ 77 w 113"/>
                <a:gd name="T59" fmla="*/ 48 h 173"/>
                <a:gd name="T60" fmla="*/ 62 w 113"/>
                <a:gd name="T61" fmla="*/ 90 h 173"/>
                <a:gd name="T62" fmla="*/ 59 w 113"/>
                <a:gd name="T63" fmla="*/ 124 h 173"/>
                <a:gd name="T64" fmla="*/ 57 w 113"/>
                <a:gd name="T65" fmla="*/ 132 h 173"/>
                <a:gd name="T66" fmla="*/ 50 w 113"/>
                <a:gd name="T67" fmla="*/ 132 h 173"/>
                <a:gd name="T68" fmla="*/ 40 w 113"/>
                <a:gd name="T69" fmla="*/ 139 h 173"/>
                <a:gd name="T70" fmla="*/ 41 w 113"/>
                <a:gd name="T71" fmla="*/ 161 h 173"/>
                <a:gd name="T72" fmla="*/ 37 w 113"/>
                <a:gd name="T73" fmla="*/ 171 h 173"/>
                <a:gd name="T74" fmla="*/ 28 w 113"/>
                <a:gd name="T75" fmla="*/ 168 h 173"/>
                <a:gd name="T76" fmla="*/ 15 w 113"/>
                <a:gd name="T77" fmla="*/ 149 h 173"/>
                <a:gd name="T78" fmla="*/ 12 w 113"/>
                <a:gd name="T79" fmla="*/ 144 h 173"/>
                <a:gd name="T80" fmla="*/ 4 w 113"/>
                <a:gd name="T81" fmla="*/ 128 h 173"/>
                <a:gd name="T82" fmla="*/ 3 w 113"/>
                <a:gd name="T83" fmla="*/ 11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" h="173">
                  <a:moveTo>
                    <a:pt x="3" y="119"/>
                  </a:moveTo>
                  <a:cubicBezTo>
                    <a:pt x="5" y="119"/>
                    <a:pt x="6" y="120"/>
                    <a:pt x="7" y="121"/>
                  </a:cubicBezTo>
                  <a:cubicBezTo>
                    <a:pt x="8" y="122"/>
                    <a:pt x="8" y="123"/>
                    <a:pt x="9" y="124"/>
                  </a:cubicBezTo>
                  <a:cubicBezTo>
                    <a:pt x="12" y="130"/>
                    <a:pt x="16" y="135"/>
                    <a:pt x="18" y="141"/>
                  </a:cubicBezTo>
                  <a:cubicBezTo>
                    <a:pt x="19" y="145"/>
                    <a:pt x="21" y="147"/>
                    <a:pt x="24" y="150"/>
                  </a:cubicBezTo>
                  <a:cubicBezTo>
                    <a:pt x="25" y="150"/>
                    <a:pt x="26" y="151"/>
                    <a:pt x="28" y="150"/>
                  </a:cubicBezTo>
                  <a:cubicBezTo>
                    <a:pt x="29" y="149"/>
                    <a:pt x="29" y="148"/>
                    <a:pt x="29" y="147"/>
                  </a:cubicBezTo>
                  <a:cubicBezTo>
                    <a:pt x="27" y="142"/>
                    <a:pt x="27" y="138"/>
                    <a:pt x="30" y="133"/>
                  </a:cubicBezTo>
                  <a:cubicBezTo>
                    <a:pt x="30" y="132"/>
                    <a:pt x="29" y="129"/>
                    <a:pt x="29" y="127"/>
                  </a:cubicBezTo>
                  <a:cubicBezTo>
                    <a:pt x="28" y="122"/>
                    <a:pt x="28" y="116"/>
                    <a:pt x="29" y="110"/>
                  </a:cubicBezTo>
                  <a:cubicBezTo>
                    <a:pt x="30" y="103"/>
                    <a:pt x="34" y="102"/>
                    <a:pt x="39" y="106"/>
                  </a:cubicBezTo>
                  <a:cubicBezTo>
                    <a:pt x="40" y="107"/>
                    <a:pt x="41" y="108"/>
                    <a:pt x="42" y="108"/>
                  </a:cubicBezTo>
                  <a:cubicBezTo>
                    <a:pt x="43" y="109"/>
                    <a:pt x="45" y="110"/>
                    <a:pt x="46" y="109"/>
                  </a:cubicBezTo>
                  <a:cubicBezTo>
                    <a:pt x="47" y="108"/>
                    <a:pt x="47" y="107"/>
                    <a:pt x="47" y="106"/>
                  </a:cubicBezTo>
                  <a:cubicBezTo>
                    <a:pt x="45" y="101"/>
                    <a:pt x="46" y="95"/>
                    <a:pt x="43" y="90"/>
                  </a:cubicBezTo>
                  <a:cubicBezTo>
                    <a:pt x="38" y="81"/>
                    <a:pt x="39" y="71"/>
                    <a:pt x="40" y="61"/>
                  </a:cubicBezTo>
                  <a:cubicBezTo>
                    <a:pt x="42" y="46"/>
                    <a:pt x="45" y="32"/>
                    <a:pt x="53" y="19"/>
                  </a:cubicBezTo>
                  <a:cubicBezTo>
                    <a:pt x="54" y="18"/>
                    <a:pt x="55" y="16"/>
                    <a:pt x="56" y="15"/>
                  </a:cubicBezTo>
                  <a:cubicBezTo>
                    <a:pt x="58" y="13"/>
                    <a:pt x="60" y="11"/>
                    <a:pt x="63" y="12"/>
                  </a:cubicBezTo>
                  <a:cubicBezTo>
                    <a:pt x="66" y="14"/>
                    <a:pt x="68" y="15"/>
                    <a:pt x="68" y="19"/>
                  </a:cubicBezTo>
                  <a:cubicBezTo>
                    <a:pt x="69" y="23"/>
                    <a:pt x="69" y="27"/>
                    <a:pt x="67" y="32"/>
                  </a:cubicBezTo>
                  <a:cubicBezTo>
                    <a:pt x="62" y="42"/>
                    <a:pt x="60" y="53"/>
                    <a:pt x="61" y="65"/>
                  </a:cubicBezTo>
                  <a:cubicBezTo>
                    <a:pt x="66" y="63"/>
                    <a:pt x="66" y="60"/>
                    <a:pt x="67" y="57"/>
                  </a:cubicBezTo>
                  <a:cubicBezTo>
                    <a:pt x="71" y="44"/>
                    <a:pt x="75" y="31"/>
                    <a:pt x="83" y="20"/>
                  </a:cubicBezTo>
                  <a:cubicBezTo>
                    <a:pt x="86" y="16"/>
                    <a:pt x="89" y="12"/>
                    <a:pt x="94" y="9"/>
                  </a:cubicBezTo>
                  <a:cubicBezTo>
                    <a:pt x="94" y="9"/>
                    <a:pt x="95" y="8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100" y="5"/>
                    <a:pt x="104" y="0"/>
                    <a:pt x="111" y="3"/>
                  </a:cubicBezTo>
                  <a:cubicBezTo>
                    <a:pt x="113" y="8"/>
                    <a:pt x="109" y="9"/>
                    <a:pt x="105" y="11"/>
                  </a:cubicBezTo>
                  <a:cubicBezTo>
                    <a:pt x="89" y="18"/>
                    <a:pt x="83" y="33"/>
                    <a:pt x="77" y="48"/>
                  </a:cubicBezTo>
                  <a:cubicBezTo>
                    <a:pt x="72" y="62"/>
                    <a:pt x="65" y="76"/>
                    <a:pt x="62" y="90"/>
                  </a:cubicBezTo>
                  <a:cubicBezTo>
                    <a:pt x="59" y="101"/>
                    <a:pt x="56" y="112"/>
                    <a:pt x="59" y="124"/>
                  </a:cubicBezTo>
                  <a:cubicBezTo>
                    <a:pt x="60" y="127"/>
                    <a:pt x="60" y="130"/>
                    <a:pt x="57" y="132"/>
                  </a:cubicBezTo>
                  <a:cubicBezTo>
                    <a:pt x="55" y="134"/>
                    <a:pt x="53" y="132"/>
                    <a:pt x="50" y="132"/>
                  </a:cubicBezTo>
                  <a:cubicBezTo>
                    <a:pt x="42" y="128"/>
                    <a:pt x="39" y="130"/>
                    <a:pt x="40" y="139"/>
                  </a:cubicBezTo>
                  <a:cubicBezTo>
                    <a:pt x="41" y="146"/>
                    <a:pt x="40" y="154"/>
                    <a:pt x="41" y="161"/>
                  </a:cubicBezTo>
                  <a:cubicBezTo>
                    <a:pt x="41" y="165"/>
                    <a:pt x="41" y="169"/>
                    <a:pt x="37" y="171"/>
                  </a:cubicBezTo>
                  <a:cubicBezTo>
                    <a:pt x="33" y="173"/>
                    <a:pt x="31" y="170"/>
                    <a:pt x="28" y="168"/>
                  </a:cubicBezTo>
                  <a:cubicBezTo>
                    <a:pt x="23" y="161"/>
                    <a:pt x="19" y="155"/>
                    <a:pt x="15" y="149"/>
                  </a:cubicBezTo>
                  <a:cubicBezTo>
                    <a:pt x="14" y="147"/>
                    <a:pt x="13" y="145"/>
                    <a:pt x="12" y="144"/>
                  </a:cubicBezTo>
                  <a:cubicBezTo>
                    <a:pt x="10" y="138"/>
                    <a:pt x="6" y="134"/>
                    <a:pt x="4" y="128"/>
                  </a:cubicBezTo>
                  <a:cubicBezTo>
                    <a:pt x="2" y="125"/>
                    <a:pt x="0" y="122"/>
                    <a:pt x="3" y="119"/>
                  </a:cubicBezTo>
                  <a:close/>
                </a:path>
              </a:pathLst>
            </a:custGeom>
            <a:solidFill>
              <a:srgbClr val="F1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2" name="Freeform 573"/>
            <p:cNvSpPr/>
            <p:nvPr/>
          </p:nvSpPr>
          <p:spPr bwMode="auto">
            <a:xfrm>
              <a:off x="6251" y="3166"/>
              <a:ext cx="185" cy="122"/>
            </a:xfrm>
            <a:custGeom>
              <a:avLst/>
              <a:gdLst>
                <a:gd name="T0" fmla="*/ 15 w 123"/>
                <a:gd name="T1" fmla="*/ 20 h 81"/>
                <a:gd name="T2" fmla="*/ 0 w 123"/>
                <a:gd name="T3" fmla="*/ 24 h 81"/>
                <a:gd name="T4" fmla="*/ 10 w 123"/>
                <a:gd name="T5" fmla="*/ 17 h 81"/>
                <a:gd name="T6" fmla="*/ 26 w 123"/>
                <a:gd name="T7" fmla="*/ 5 h 81"/>
                <a:gd name="T8" fmla="*/ 39 w 123"/>
                <a:gd name="T9" fmla="*/ 4 h 81"/>
                <a:gd name="T10" fmla="*/ 62 w 123"/>
                <a:gd name="T11" fmla="*/ 13 h 81"/>
                <a:gd name="T12" fmla="*/ 70 w 123"/>
                <a:gd name="T13" fmla="*/ 16 h 81"/>
                <a:gd name="T14" fmla="*/ 96 w 123"/>
                <a:gd name="T15" fmla="*/ 7 h 81"/>
                <a:gd name="T16" fmla="*/ 101 w 123"/>
                <a:gd name="T17" fmla="*/ 6 h 81"/>
                <a:gd name="T18" fmla="*/ 96 w 123"/>
                <a:gd name="T19" fmla="*/ 14 h 81"/>
                <a:gd name="T20" fmla="*/ 80 w 123"/>
                <a:gd name="T21" fmla="*/ 23 h 81"/>
                <a:gd name="T22" fmla="*/ 114 w 123"/>
                <a:gd name="T23" fmla="*/ 23 h 81"/>
                <a:gd name="T24" fmla="*/ 123 w 123"/>
                <a:gd name="T25" fmla="*/ 29 h 81"/>
                <a:gd name="T26" fmla="*/ 114 w 123"/>
                <a:gd name="T27" fmla="*/ 36 h 81"/>
                <a:gd name="T28" fmla="*/ 86 w 123"/>
                <a:gd name="T29" fmla="*/ 36 h 81"/>
                <a:gd name="T30" fmla="*/ 57 w 123"/>
                <a:gd name="T31" fmla="*/ 41 h 81"/>
                <a:gd name="T32" fmla="*/ 34 w 123"/>
                <a:gd name="T33" fmla="*/ 63 h 81"/>
                <a:gd name="T34" fmla="*/ 21 w 123"/>
                <a:gd name="T35" fmla="*/ 81 h 81"/>
                <a:gd name="T36" fmla="*/ 18 w 123"/>
                <a:gd name="T37" fmla="*/ 80 h 81"/>
                <a:gd name="T38" fmla="*/ 30 w 123"/>
                <a:gd name="T39" fmla="*/ 46 h 81"/>
                <a:gd name="T40" fmla="*/ 31 w 123"/>
                <a:gd name="T41" fmla="*/ 44 h 81"/>
                <a:gd name="T42" fmla="*/ 32 w 123"/>
                <a:gd name="T43" fmla="*/ 43 h 81"/>
                <a:gd name="T44" fmla="*/ 45 w 123"/>
                <a:gd name="T45" fmla="*/ 30 h 81"/>
                <a:gd name="T46" fmla="*/ 40 w 123"/>
                <a:gd name="T47" fmla="*/ 18 h 81"/>
                <a:gd name="T48" fmla="*/ 24 w 123"/>
                <a:gd name="T49" fmla="*/ 20 h 81"/>
                <a:gd name="T50" fmla="*/ 15 w 123"/>
                <a:gd name="T5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81">
                  <a:moveTo>
                    <a:pt x="15" y="20"/>
                  </a:moveTo>
                  <a:cubicBezTo>
                    <a:pt x="9" y="20"/>
                    <a:pt x="5" y="23"/>
                    <a:pt x="0" y="24"/>
                  </a:cubicBezTo>
                  <a:cubicBezTo>
                    <a:pt x="2" y="20"/>
                    <a:pt x="7" y="19"/>
                    <a:pt x="10" y="17"/>
                  </a:cubicBezTo>
                  <a:cubicBezTo>
                    <a:pt x="16" y="14"/>
                    <a:pt x="23" y="11"/>
                    <a:pt x="26" y="5"/>
                  </a:cubicBezTo>
                  <a:cubicBezTo>
                    <a:pt x="31" y="5"/>
                    <a:pt x="35" y="5"/>
                    <a:pt x="39" y="4"/>
                  </a:cubicBezTo>
                  <a:cubicBezTo>
                    <a:pt x="48" y="0"/>
                    <a:pt x="57" y="4"/>
                    <a:pt x="62" y="13"/>
                  </a:cubicBezTo>
                  <a:cubicBezTo>
                    <a:pt x="64" y="17"/>
                    <a:pt x="67" y="17"/>
                    <a:pt x="70" y="16"/>
                  </a:cubicBezTo>
                  <a:cubicBezTo>
                    <a:pt x="79" y="13"/>
                    <a:pt x="87" y="10"/>
                    <a:pt x="96" y="7"/>
                  </a:cubicBezTo>
                  <a:cubicBezTo>
                    <a:pt x="97" y="6"/>
                    <a:pt x="99" y="5"/>
                    <a:pt x="101" y="6"/>
                  </a:cubicBezTo>
                  <a:cubicBezTo>
                    <a:pt x="103" y="11"/>
                    <a:pt x="99" y="13"/>
                    <a:pt x="96" y="14"/>
                  </a:cubicBezTo>
                  <a:cubicBezTo>
                    <a:pt x="91" y="17"/>
                    <a:pt x="86" y="20"/>
                    <a:pt x="80" y="23"/>
                  </a:cubicBezTo>
                  <a:cubicBezTo>
                    <a:pt x="91" y="24"/>
                    <a:pt x="103" y="21"/>
                    <a:pt x="114" y="23"/>
                  </a:cubicBezTo>
                  <a:cubicBezTo>
                    <a:pt x="117" y="24"/>
                    <a:pt x="121" y="26"/>
                    <a:pt x="123" y="29"/>
                  </a:cubicBezTo>
                  <a:cubicBezTo>
                    <a:pt x="123" y="36"/>
                    <a:pt x="119" y="39"/>
                    <a:pt x="114" y="36"/>
                  </a:cubicBezTo>
                  <a:cubicBezTo>
                    <a:pt x="104" y="30"/>
                    <a:pt x="95" y="34"/>
                    <a:pt x="86" y="36"/>
                  </a:cubicBezTo>
                  <a:cubicBezTo>
                    <a:pt x="77" y="39"/>
                    <a:pt x="67" y="42"/>
                    <a:pt x="57" y="41"/>
                  </a:cubicBezTo>
                  <a:cubicBezTo>
                    <a:pt x="47" y="41"/>
                    <a:pt x="35" y="53"/>
                    <a:pt x="34" y="63"/>
                  </a:cubicBezTo>
                  <a:cubicBezTo>
                    <a:pt x="31" y="70"/>
                    <a:pt x="30" y="79"/>
                    <a:pt x="21" y="81"/>
                  </a:cubicBezTo>
                  <a:cubicBezTo>
                    <a:pt x="20" y="81"/>
                    <a:pt x="19" y="81"/>
                    <a:pt x="18" y="80"/>
                  </a:cubicBezTo>
                  <a:cubicBezTo>
                    <a:pt x="19" y="68"/>
                    <a:pt x="25" y="57"/>
                    <a:pt x="30" y="46"/>
                  </a:cubicBezTo>
                  <a:cubicBezTo>
                    <a:pt x="30" y="45"/>
                    <a:pt x="31" y="45"/>
                    <a:pt x="31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7" y="39"/>
                    <a:pt x="41" y="35"/>
                    <a:pt x="45" y="30"/>
                  </a:cubicBezTo>
                  <a:cubicBezTo>
                    <a:pt x="49" y="24"/>
                    <a:pt x="48" y="20"/>
                    <a:pt x="40" y="18"/>
                  </a:cubicBezTo>
                  <a:cubicBezTo>
                    <a:pt x="34" y="17"/>
                    <a:pt x="29" y="18"/>
                    <a:pt x="24" y="20"/>
                  </a:cubicBezTo>
                  <a:cubicBezTo>
                    <a:pt x="21" y="22"/>
                    <a:pt x="18" y="23"/>
                    <a:pt x="15" y="20"/>
                  </a:cubicBezTo>
                  <a:close/>
                </a:path>
              </a:pathLst>
            </a:custGeom>
            <a:solidFill>
              <a:srgbClr val="F6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3" name="Freeform 574"/>
            <p:cNvSpPr/>
            <p:nvPr/>
          </p:nvSpPr>
          <p:spPr bwMode="auto">
            <a:xfrm>
              <a:off x="6277" y="3174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4" name="Freeform 575"/>
            <p:cNvSpPr/>
            <p:nvPr/>
          </p:nvSpPr>
          <p:spPr bwMode="auto">
            <a:xfrm>
              <a:off x="6118" y="3373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3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5" name="Freeform 576"/>
            <p:cNvSpPr/>
            <p:nvPr/>
          </p:nvSpPr>
          <p:spPr bwMode="auto">
            <a:xfrm>
              <a:off x="6274" y="317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6" name="Freeform 577"/>
            <p:cNvSpPr/>
            <p:nvPr/>
          </p:nvSpPr>
          <p:spPr bwMode="auto">
            <a:xfrm>
              <a:off x="6248" y="320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7" name="Freeform 578"/>
            <p:cNvSpPr/>
            <p:nvPr/>
          </p:nvSpPr>
          <p:spPr bwMode="auto">
            <a:xfrm>
              <a:off x="7186" y="639"/>
              <a:ext cx="121" cy="289"/>
            </a:xfrm>
            <a:custGeom>
              <a:avLst/>
              <a:gdLst>
                <a:gd name="T0" fmla="*/ 69 w 81"/>
                <a:gd name="T1" fmla="*/ 39 h 193"/>
                <a:gd name="T2" fmla="*/ 74 w 81"/>
                <a:gd name="T3" fmla="*/ 79 h 193"/>
                <a:gd name="T4" fmla="*/ 75 w 81"/>
                <a:gd name="T5" fmla="*/ 104 h 193"/>
                <a:gd name="T6" fmla="*/ 73 w 81"/>
                <a:gd name="T7" fmla="*/ 111 h 193"/>
                <a:gd name="T8" fmla="*/ 70 w 81"/>
                <a:gd name="T9" fmla="*/ 120 h 193"/>
                <a:gd name="T10" fmla="*/ 68 w 81"/>
                <a:gd name="T11" fmla="*/ 122 h 193"/>
                <a:gd name="T12" fmla="*/ 62 w 81"/>
                <a:gd name="T13" fmla="*/ 118 h 193"/>
                <a:gd name="T14" fmla="*/ 61 w 81"/>
                <a:gd name="T15" fmla="*/ 115 h 193"/>
                <a:gd name="T16" fmla="*/ 63 w 81"/>
                <a:gd name="T17" fmla="*/ 100 h 193"/>
                <a:gd name="T18" fmla="*/ 61 w 81"/>
                <a:gd name="T19" fmla="*/ 43 h 193"/>
                <a:gd name="T20" fmla="*/ 62 w 81"/>
                <a:gd name="T21" fmla="*/ 75 h 193"/>
                <a:gd name="T22" fmla="*/ 61 w 81"/>
                <a:gd name="T23" fmla="*/ 78 h 193"/>
                <a:gd name="T24" fmla="*/ 59 w 81"/>
                <a:gd name="T25" fmla="*/ 82 h 193"/>
                <a:gd name="T26" fmla="*/ 60 w 81"/>
                <a:gd name="T27" fmla="*/ 98 h 193"/>
                <a:gd name="T28" fmla="*/ 16 w 81"/>
                <a:gd name="T29" fmla="*/ 178 h 193"/>
                <a:gd name="T30" fmla="*/ 11 w 81"/>
                <a:gd name="T31" fmla="*/ 186 h 193"/>
                <a:gd name="T32" fmla="*/ 1 w 81"/>
                <a:gd name="T33" fmla="*/ 185 h 193"/>
                <a:gd name="T34" fmla="*/ 0 w 81"/>
                <a:gd name="T35" fmla="*/ 183 h 193"/>
                <a:gd name="T36" fmla="*/ 6 w 81"/>
                <a:gd name="T37" fmla="*/ 161 h 193"/>
                <a:gd name="T38" fmla="*/ 9 w 81"/>
                <a:gd name="T39" fmla="*/ 151 h 193"/>
                <a:gd name="T40" fmla="*/ 9 w 81"/>
                <a:gd name="T41" fmla="*/ 142 h 193"/>
                <a:gd name="T42" fmla="*/ 12 w 81"/>
                <a:gd name="T43" fmla="*/ 136 h 193"/>
                <a:gd name="T44" fmla="*/ 17 w 81"/>
                <a:gd name="T45" fmla="*/ 133 h 193"/>
                <a:gd name="T46" fmla="*/ 26 w 81"/>
                <a:gd name="T47" fmla="*/ 114 h 193"/>
                <a:gd name="T48" fmla="*/ 31 w 81"/>
                <a:gd name="T49" fmla="*/ 106 h 193"/>
                <a:gd name="T50" fmla="*/ 36 w 81"/>
                <a:gd name="T51" fmla="*/ 114 h 193"/>
                <a:gd name="T52" fmla="*/ 30 w 81"/>
                <a:gd name="T53" fmla="*/ 138 h 193"/>
                <a:gd name="T54" fmla="*/ 36 w 81"/>
                <a:gd name="T55" fmla="*/ 123 h 193"/>
                <a:gd name="T56" fmla="*/ 48 w 81"/>
                <a:gd name="T57" fmla="*/ 93 h 193"/>
                <a:gd name="T58" fmla="*/ 41 w 81"/>
                <a:gd name="T59" fmla="*/ 107 h 193"/>
                <a:gd name="T60" fmla="*/ 31 w 81"/>
                <a:gd name="T61" fmla="*/ 98 h 193"/>
                <a:gd name="T62" fmla="*/ 37 w 81"/>
                <a:gd name="T63" fmla="*/ 81 h 193"/>
                <a:gd name="T64" fmla="*/ 39 w 81"/>
                <a:gd name="T65" fmla="*/ 82 h 193"/>
                <a:gd name="T66" fmla="*/ 41 w 81"/>
                <a:gd name="T67" fmla="*/ 43 h 193"/>
                <a:gd name="T68" fmla="*/ 45 w 81"/>
                <a:gd name="T69" fmla="*/ 27 h 193"/>
                <a:gd name="T70" fmla="*/ 45 w 81"/>
                <a:gd name="T71" fmla="*/ 22 h 193"/>
                <a:gd name="T72" fmla="*/ 29 w 81"/>
                <a:gd name="T73" fmla="*/ 8 h 193"/>
                <a:gd name="T74" fmla="*/ 23 w 81"/>
                <a:gd name="T75" fmla="*/ 6 h 193"/>
                <a:gd name="T76" fmla="*/ 21 w 81"/>
                <a:gd name="T77" fmla="*/ 3 h 193"/>
                <a:gd name="T78" fmla="*/ 23 w 81"/>
                <a:gd name="T79" fmla="*/ 1 h 193"/>
                <a:gd name="T80" fmla="*/ 29 w 81"/>
                <a:gd name="T81" fmla="*/ 1 h 193"/>
                <a:gd name="T82" fmla="*/ 47 w 81"/>
                <a:gd name="T83" fmla="*/ 15 h 193"/>
                <a:gd name="T84" fmla="*/ 57 w 81"/>
                <a:gd name="T85" fmla="*/ 21 h 193"/>
                <a:gd name="T86" fmla="*/ 64 w 81"/>
                <a:gd name="T87" fmla="*/ 27 h 193"/>
                <a:gd name="T88" fmla="*/ 69 w 81"/>
                <a:gd name="T89" fmla="*/ 3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93">
                  <a:moveTo>
                    <a:pt x="69" y="39"/>
                  </a:moveTo>
                  <a:cubicBezTo>
                    <a:pt x="74" y="52"/>
                    <a:pt x="73" y="66"/>
                    <a:pt x="74" y="79"/>
                  </a:cubicBezTo>
                  <a:cubicBezTo>
                    <a:pt x="81" y="87"/>
                    <a:pt x="74" y="96"/>
                    <a:pt x="75" y="104"/>
                  </a:cubicBezTo>
                  <a:cubicBezTo>
                    <a:pt x="75" y="107"/>
                    <a:pt x="74" y="109"/>
                    <a:pt x="73" y="111"/>
                  </a:cubicBezTo>
                  <a:cubicBezTo>
                    <a:pt x="73" y="114"/>
                    <a:pt x="72" y="117"/>
                    <a:pt x="70" y="120"/>
                  </a:cubicBezTo>
                  <a:cubicBezTo>
                    <a:pt x="70" y="121"/>
                    <a:pt x="69" y="121"/>
                    <a:pt x="68" y="122"/>
                  </a:cubicBezTo>
                  <a:cubicBezTo>
                    <a:pt x="65" y="123"/>
                    <a:pt x="63" y="120"/>
                    <a:pt x="62" y="118"/>
                  </a:cubicBezTo>
                  <a:cubicBezTo>
                    <a:pt x="62" y="117"/>
                    <a:pt x="61" y="116"/>
                    <a:pt x="61" y="115"/>
                  </a:cubicBezTo>
                  <a:cubicBezTo>
                    <a:pt x="61" y="110"/>
                    <a:pt x="63" y="105"/>
                    <a:pt x="63" y="100"/>
                  </a:cubicBezTo>
                  <a:cubicBezTo>
                    <a:pt x="64" y="81"/>
                    <a:pt x="63" y="62"/>
                    <a:pt x="61" y="43"/>
                  </a:cubicBezTo>
                  <a:cubicBezTo>
                    <a:pt x="62" y="53"/>
                    <a:pt x="62" y="64"/>
                    <a:pt x="62" y="75"/>
                  </a:cubicBezTo>
                  <a:cubicBezTo>
                    <a:pt x="62" y="76"/>
                    <a:pt x="61" y="77"/>
                    <a:pt x="61" y="78"/>
                  </a:cubicBezTo>
                  <a:cubicBezTo>
                    <a:pt x="60" y="79"/>
                    <a:pt x="60" y="80"/>
                    <a:pt x="59" y="82"/>
                  </a:cubicBezTo>
                  <a:cubicBezTo>
                    <a:pt x="59" y="87"/>
                    <a:pt x="61" y="93"/>
                    <a:pt x="60" y="98"/>
                  </a:cubicBezTo>
                  <a:cubicBezTo>
                    <a:pt x="52" y="128"/>
                    <a:pt x="39" y="155"/>
                    <a:pt x="16" y="178"/>
                  </a:cubicBezTo>
                  <a:cubicBezTo>
                    <a:pt x="14" y="180"/>
                    <a:pt x="13" y="183"/>
                    <a:pt x="11" y="186"/>
                  </a:cubicBezTo>
                  <a:cubicBezTo>
                    <a:pt x="8" y="189"/>
                    <a:pt x="4" y="193"/>
                    <a:pt x="1" y="185"/>
                  </a:cubicBezTo>
                  <a:cubicBezTo>
                    <a:pt x="1" y="184"/>
                    <a:pt x="1" y="184"/>
                    <a:pt x="0" y="183"/>
                  </a:cubicBezTo>
                  <a:cubicBezTo>
                    <a:pt x="1" y="175"/>
                    <a:pt x="8" y="170"/>
                    <a:pt x="6" y="161"/>
                  </a:cubicBezTo>
                  <a:cubicBezTo>
                    <a:pt x="6" y="157"/>
                    <a:pt x="7" y="154"/>
                    <a:pt x="9" y="151"/>
                  </a:cubicBezTo>
                  <a:cubicBezTo>
                    <a:pt x="12" y="148"/>
                    <a:pt x="11" y="145"/>
                    <a:pt x="9" y="142"/>
                  </a:cubicBezTo>
                  <a:cubicBezTo>
                    <a:pt x="8" y="140"/>
                    <a:pt x="9" y="138"/>
                    <a:pt x="12" y="136"/>
                  </a:cubicBezTo>
                  <a:cubicBezTo>
                    <a:pt x="14" y="136"/>
                    <a:pt x="15" y="134"/>
                    <a:pt x="17" y="133"/>
                  </a:cubicBezTo>
                  <a:cubicBezTo>
                    <a:pt x="26" y="129"/>
                    <a:pt x="24" y="121"/>
                    <a:pt x="26" y="114"/>
                  </a:cubicBezTo>
                  <a:cubicBezTo>
                    <a:pt x="27" y="111"/>
                    <a:pt x="28" y="108"/>
                    <a:pt x="31" y="106"/>
                  </a:cubicBezTo>
                  <a:cubicBezTo>
                    <a:pt x="37" y="105"/>
                    <a:pt x="37" y="110"/>
                    <a:pt x="36" y="114"/>
                  </a:cubicBezTo>
                  <a:cubicBezTo>
                    <a:pt x="35" y="122"/>
                    <a:pt x="34" y="130"/>
                    <a:pt x="30" y="138"/>
                  </a:cubicBezTo>
                  <a:cubicBezTo>
                    <a:pt x="33" y="133"/>
                    <a:pt x="33" y="128"/>
                    <a:pt x="36" y="123"/>
                  </a:cubicBezTo>
                  <a:cubicBezTo>
                    <a:pt x="43" y="114"/>
                    <a:pt x="46" y="103"/>
                    <a:pt x="48" y="93"/>
                  </a:cubicBezTo>
                  <a:cubicBezTo>
                    <a:pt x="45" y="96"/>
                    <a:pt x="49" y="105"/>
                    <a:pt x="41" y="107"/>
                  </a:cubicBezTo>
                  <a:cubicBezTo>
                    <a:pt x="36" y="105"/>
                    <a:pt x="34" y="101"/>
                    <a:pt x="31" y="98"/>
                  </a:cubicBezTo>
                  <a:cubicBezTo>
                    <a:pt x="32" y="92"/>
                    <a:pt x="29" y="85"/>
                    <a:pt x="37" y="81"/>
                  </a:cubicBezTo>
                  <a:cubicBezTo>
                    <a:pt x="37" y="82"/>
                    <a:pt x="38" y="83"/>
                    <a:pt x="39" y="82"/>
                  </a:cubicBezTo>
                  <a:cubicBezTo>
                    <a:pt x="40" y="69"/>
                    <a:pt x="44" y="56"/>
                    <a:pt x="41" y="43"/>
                  </a:cubicBezTo>
                  <a:cubicBezTo>
                    <a:pt x="41" y="38"/>
                    <a:pt x="37" y="31"/>
                    <a:pt x="45" y="27"/>
                  </a:cubicBezTo>
                  <a:cubicBezTo>
                    <a:pt x="47" y="26"/>
                    <a:pt x="46" y="24"/>
                    <a:pt x="45" y="22"/>
                  </a:cubicBezTo>
                  <a:cubicBezTo>
                    <a:pt x="41" y="16"/>
                    <a:pt x="36" y="11"/>
                    <a:pt x="29" y="8"/>
                  </a:cubicBezTo>
                  <a:cubicBezTo>
                    <a:pt x="27" y="7"/>
                    <a:pt x="25" y="7"/>
                    <a:pt x="23" y="6"/>
                  </a:cubicBezTo>
                  <a:cubicBezTo>
                    <a:pt x="22" y="6"/>
                    <a:pt x="21" y="5"/>
                    <a:pt x="21" y="3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5" y="0"/>
                    <a:pt x="27" y="1"/>
                    <a:pt x="29" y="1"/>
                  </a:cubicBezTo>
                  <a:cubicBezTo>
                    <a:pt x="36" y="4"/>
                    <a:pt x="43" y="7"/>
                    <a:pt x="47" y="15"/>
                  </a:cubicBezTo>
                  <a:cubicBezTo>
                    <a:pt x="49" y="18"/>
                    <a:pt x="51" y="22"/>
                    <a:pt x="57" y="21"/>
                  </a:cubicBezTo>
                  <a:cubicBezTo>
                    <a:pt x="61" y="21"/>
                    <a:pt x="63" y="24"/>
                    <a:pt x="64" y="27"/>
                  </a:cubicBezTo>
                  <a:cubicBezTo>
                    <a:pt x="66" y="31"/>
                    <a:pt x="68" y="35"/>
                    <a:pt x="69" y="39"/>
                  </a:cubicBezTo>
                  <a:close/>
                </a:path>
              </a:pathLst>
            </a:custGeom>
            <a:solidFill>
              <a:srgbClr val="9C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8" name="Freeform 579"/>
            <p:cNvSpPr/>
            <p:nvPr/>
          </p:nvSpPr>
          <p:spPr bwMode="auto">
            <a:xfrm>
              <a:off x="7117" y="660"/>
              <a:ext cx="126" cy="163"/>
            </a:xfrm>
            <a:custGeom>
              <a:avLst/>
              <a:gdLst>
                <a:gd name="T0" fmla="*/ 8 w 84"/>
                <a:gd name="T1" fmla="*/ 67 h 109"/>
                <a:gd name="T2" fmla="*/ 0 w 84"/>
                <a:gd name="T3" fmla="*/ 56 h 109"/>
                <a:gd name="T4" fmla="*/ 57 w 84"/>
                <a:gd name="T5" fmla="*/ 2 h 109"/>
                <a:gd name="T6" fmla="*/ 74 w 84"/>
                <a:gd name="T7" fmla="*/ 8 h 109"/>
                <a:gd name="T8" fmla="*/ 75 w 84"/>
                <a:gd name="T9" fmla="*/ 83 h 109"/>
                <a:gd name="T10" fmla="*/ 72 w 84"/>
                <a:gd name="T11" fmla="*/ 97 h 109"/>
                <a:gd name="T12" fmla="*/ 69 w 84"/>
                <a:gd name="T13" fmla="*/ 108 h 109"/>
                <a:gd name="T14" fmla="*/ 62 w 84"/>
                <a:gd name="T15" fmla="*/ 107 h 109"/>
                <a:gd name="T16" fmla="*/ 62 w 84"/>
                <a:gd name="T17" fmla="*/ 91 h 109"/>
                <a:gd name="T18" fmla="*/ 55 w 84"/>
                <a:gd name="T19" fmla="*/ 79 h 109"/>
                <a:gd name="T20" fmla="*/ 53 w 84"/>
                <a:gd name="T21" fmla="*/ 61 h 109"/>
                <a:gd name="T22" fmla="*/ 51 w 84"/>
                <a:gd name="T23" fmla="*/ 45 h 109"/>
                <a:gd name="T24" fmla="*/ 32 w 84"/>
                <a:gd name="T25" fmla="*/ 40 h 109"/>
                <a:gd name="T26" fmla="*/ 19 w 84"/>
                <a:gd name="T27" fmla="*/ 57 h 109"/>
                <a:gd name="T28" fmla="*/ 8 w 84"/>
                <a:gd name="T29" fmla="*/ 6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9">
                  <a:moveTo>
                    <a:pt x="8" y="67"/>
                  </a:moveTo>
                  <a:cubicBezTo>
                    <a:pt x="5" y="64"/>
                    <a:pt x="2" y="60"/>
                    <a:pt x="0" y="56"/>
                  </a:cubicBezTo>
                  <a:cubicBezTo>
                    <a:pt x="10" y="28"/>
                    <a:pt x="28" y="9"/>
                    <a:pt x="57" y="2"/>
                  </a:cubicBezTo>
                  <a:cubicBezTo>
                    <a:pt x="64" y="0"/>
                    <a:pt x="70" y="1"/>
                    <a:pt x="74" y="8"/>
                  </a:cubicBezTo>
                  <a:cubicBezTo>
                    <a:pt x="84" y="33"/>
                    <a:pt x="84" y="58"/>
                    <a:pt x="75" y="83"/>
                  </a:cubicBezTo>
                  <a:cubicBezTo>
                    <a:pt x="71" y="87"/>
                    <a:pt x="73" y="92"/>
                    <a:pt x="72" y="97"/>
                  </a:cubicBezTo>
                  <a:cubicBezTo>
                    <a:pt x="71" y="100"/>
                    <a:pt x="72" y="105"/>
                    <a:pt x="69" y="108"/>
                  </a:cubicBezTo>
                  <a:cubicBezTo>
                    <a:pt x="66" y="109"/>
                    <a:pt x="64" y="109"/>
                    <a:pt x="62" y="107"/>
                  </a:cubicBezTo>
                  <a:cubicBezTo>
                    <a:pt x="57" y="102"/>
                    <a:pt x="61" y="96"/>
                    <a:pt x="62" y="91"/>
                  </a:cubicBezTo>
                  <a:cubicBezTo>
                    <a:pt x="62" y="85"/>
                    <a:pt x="62" y="81"/>
                    <a:pt x="55" y="79"/>
                  </a:cubicBezTo>
                  <a:cubicBezTo>
                    <a:pt x="53" y="73"/>
                    <a:pt x="53" y="67"/>
                    <a:pt x="53" y="61"/>
                  </a:cubicBezTo>
                  <a:cubicBezTo>
                    <a:pt x="53" y="56"/>
                    <a:pt x="53" y="51"/>
                    <a:pt x="51" y="45"/>
                  </a:cubicBezTo>
                  <a:cubicBezTo>
                    <a:pt x="48" y="34"/>
                    <a:pt x="40" y="31"/>
                    <a:pt x="32" y="40"/>
                  </a:cubicBezTo>
                  <a:cubicBezTo>
                    <a:pt x="27" y="45"/>
                    <a:pt x="22" y="50"/>
                    <a:pt x="19" y="57"/>
                  </a:cubicBezTo>
                  <a:cubicBezTo>
                    <a:pt x="15" y="61"/>
                    <a:pt x="14" y="67"/>
                    <a:pt x="8" y="67"/>
                  </a:cubicBezTo>
                  <a:close/>
                </a:path>
              </a:pathLst>
            </a:custGeom>
            <a:solidFill>
              <a:srgbClr val="B7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9" name="Freeform 580"/>
            <p:cNvSpPr/>
            <p:nvPr/>
          </p:nvSpPr>
          <p:spPr bwMode="auto">
            <a:xfrm>
              <a:off x="7135" y="703"/>
              <a:ext cx="69" cy="111"/>
            </a:xfrm>
            <a:custGeom>
              <a:avLst/>
              <a:gdLst>
                <a:gd name="T0" fmla="*/ 4 w 46"/>
                <a:gd name="T1" fmla="*/ 27 h 74"/>
                <a:gd name="T2" fmla="*/ 21 w 46"/>
                <a:gd name="T3" fmla="*/ 5 h 74"/>
                <a:gd name="T4" fmla="*/ 41 w 46"/>
                <a:gd name="T5" fmla="*/ 11 h 74"/>
                <a:gd name="T6" fmla="*/ 43 w 46"/>
                <a:gd name="T7" fmla="*/ 20 h 74"/>
                <a:gd name="T8" fmla="*/ 44 w 46"/>
                <a:gd name="T9" fmla="*/ 50 h 74"/>
                <a:gd name="T10" fmla="*/ 44 w 46"/>
                <a:gd name="T11" fmla="*/ 54 h 74"/>
                <a:gd name="T12" fmla="*/ 37 w 46"/>
                <a:gd name="T13" fmla="*/ 50 h 74"/>
                <a:gd name="T14" fmla="*/ 35 w 46"/>
                <a:gd name="T15" fmla="*/ 31 h 74"/>
                <a:gd name="T16" fmla="*/ 30 w 46"/>
                <a:gd name="T17" fmla="*/ 15 h 74"/>
                <a:gd name="T18" fmla="*/ 22 w 46"/>
                <a:gd name="T19" fmla="*/ 69 h 74"/>
                <a:gd name="T20" fmla="*/ 14 w 46"/>
                <a:gd name="T21" fmla="*/ 73 h 74"/>
                <a:gd name="T22" fmla="*/ 13 w 46"/>
                <a:gd name="T23" fmla="*/ 71 h 74"/>
                <a:gd name="T24" fmla="*/ 15 w 46"/>
                <a:gd name="T25" fmla="*/ 60 h 74"/>
                <a:gd name="T26" fmla="*/ 21 w 46"/>
                <a:gd name="T27" fmla="*/ 48 h 74"/>
                <a:gd name="T28" fmla="*/ 9 w 46"/>
                <a:gd name="T29" fmla="*/ 63 h 74"/>
                <a:gd name="T30" fmla="*/ 0 w 46"/>
                <a:gd name="T31" fmla="*/ 46 h 74"/>
                <a:gd name="T32" fmla="*/ 4 w 46"/>
                <a:gd name="T33" fmla="*/ 33 h 74"/>
                <a:gd name="T34" fmla="*/ 4 w 46"/>
                <a:gd name="T35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74">
                  <a:moveTo>
                    <a:pt x="4" y="27"/>
                  </a:moveTo>
                  <a:cubicBezTo>
                    <a:pt x="8" y="19"/>
                    <a:pt x="13" y="11"/>
                    <a:pt x="21" y="5"/>
                  </a:cubicBezTo>
                  <a:cubicBezTo>
                    <a:pt x="29" y="0"/>
                    <a:pt x="37" y="2"/>
                    <a:pt x="41" y="11"/>
                  </a:cubicBezTo>
                  <a:cubicBezTo>
                    <a:pt x="42" y="14"/>
                    <a:pt x="43" y="17"/>
                    <a:pt x="43" y="20"/>
                  </a:cubicBezTo>
                  <a:cubicBezTo>
                    <a:pt x="44" y="30"/>
                    <a:pt x="46" y="40"/>
                    <a:pt x="44" y="50"/>
                  </a:cubicBezTo>
                  <a:cubicBezTo>
                    <a:pt x="45" y="51"/>
                    <a:pt x="45" y="53"/>
                    <a:pt x="44" y="54"/>
                  </a:cubicBezTo>
                  <a:cubicBezTo>
                    <a:pt x="41" y="55"/>
                    <a:pt x="39" y="53"/>
                    <a:pt x="37" y="50"/>
                  </a:cubicBezTo>
                  <a:cubicBezTo>
                    <a:pt x="33" y="44"/>
                    <a:pt x="35" y="37"/>
                    <a:pt x="35" y="31"/>
                  </a:cubicBezTo>
                  <a:cubicBezTo>
                    <a:pt x="34" y="26"/>
                    <a:pt x="34" y="21"/>
                    <a:pt x="30" y="15"/>
                  </a:cubicBezTo>
                  <a:cubicBezTo>
                    <a:pt x="40" y="36"/>
                    <a:pt x="32" y="53"/>
                    <a:pt x="22" y="69"/>
                  </a:cubicBezTo>
                  <a:cubicBezTo>
                    <a:pt x="20" y="72"/>
                    <a:pt x="17" y="74"/>
                    <a:pt x="14" y="73"/>
                  </a:cubicBezTo>
                  <a:cubicBezTo>
                    <a:pt x="13" y="72"/>
                    <a:pt x="13" y="72"/>
                    <a:pt x="13" y="71"/>
                  </a:cubicBezTo>
                  <a:cubicBezTo>
                    <a:pt x="12" y="67"/>
                    <a:pt x="12" y="64"/>
                    <a:pt x="15" y="60"/>
                  </a:cubicBezTo>
                  <a:cubicBezTo>
                    <a:pt x="18" y="57"/>
                    <a:pt x="20" y="52"/>
                    <a:pt x="21" y="48"/>
                  </a:cubicBezTo>
                  <a:cubicBezTo>
                    <a:pt x="17" y="53"/>
                    <a:pt x="18" y="62"/>
                    <a:pt x="9" y="63"/>
                  </a:cubicBezTo>
                  <a:cubicBezTo>
                    <a:pt x="5" y="58"/>
                    <a:pt x="3" y="52"/>
                    <a:pt x="0" y="46"/>
                  </a:cubicBezTo>
                  <a:cubicBezTo>
                    <a:pt x="0" y="41"/>
                    <a:pt x="1" y="36"/>
                    <a:pt x="4" y="33"/>
                  </a:cubicBezTo>
                  <a:cubicBezTo>
                    <a:pt x="6" y="30"/>
                    <a:pt x="6" y="28"/>
                    <a:pt x="4" y="27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0" name="Freeform 581"/>
            <p:cNvSpPr/>
            <p:nvPr/>
          </p:nvSpPr>
          <p:spPr bwMode="auto">
            <a:xfrm>
              <a:off x="7187" y="786"/>
              <a:ext cx="93" cy="175"/>
            </a:xfrm>
            <a:custGeom>
              <a:avLst/>
              <a:gdLst>
                <a:gd name="T0" fmla="*/ 0 w 62"/>
                <a:gd name="T1" fmla="*/ 87 h 117"/>
                <a:gd name="T2" fmla="*/ 7 w 62"/>
                <a:gd name="T3" fmla="*/ 86 h 117"/>
                <a:gd name="T4" fmla="*/ 46 w 62"/>
                <a:gd name="T5" fmla="*/ 25 h 117"/>
                <a:gd name="T6" fmla="*/ 55 w 62"/>
                <a:gd name="T7" fmla="*/ 0 h 117"/>
                <a:gd name="T8" fmla="*/ 58 w 62"/>
                <a:gd name="T9" fmla="*/ 27 h 117"/>
                <a:gd name="T10" fmla="*/ 45 w 62"/>
                <a:gd name="T11" fmla="*/ 58 h 117"/>
                <a:gd name="T12" fmla="*/ 41 w 62"/>
                <a:gd name="T13" fmla="*/ 65 h 117"/>
                <a:gd name="T14" fmla="*/ 19 w 62"/>
                <a:gd name="T15" fmla="*/ 90 h 117"/>
                <a:gd name="T16" fmla="*/ 19 w 62"/>
                <a:gd name="T17" fmla="*/ 91 h 117"/>
                <a:gd name="T18" fmla="*/ 21 w 62"/>
                <a:gd name="T19" fmla="*/ 90 h 117"/>
                <a:gd name="T20" fmla="*/ 23 w 62"/>
                <a:gd name="T21" fmla="*/ 88 h 117"/>
                <a:gd name="T22" fmla="*/ 25 w 62"/>
                <a:gd name="T23" fmla="*/ 87 h 117"/>
                <a:gd name="T24" fmla="*/ 27 w 62"/>
                <a:gd name="T25" fmla="*/ 86 h 117"/>
                <a:gd name="T26" fmla="*/ 27 w 62"/>
                <a:gd name="T27" fmla="*/ 85 h 117"/>
                <a:gd name="T28" fmla="*/ 29 w 62"/>
                <a:gd name="T29" fmla="*/ 84 h 117"/>
                <a:gd name="T30" fmla="*/ 32 w 62"/>
                <a:gd name="T31" fmla="*/ 82 h 117"/>
                <a:gd name="T32" fmla="*/ 34 w 62"/>
                <a:gd name="T33" fmla="*/ 81 h 117"/>
                <a:gd name="T34" fmla="*/ 34 w 62"/>
                <a:gd name="T35" fmla="*/ 80 h 117"/>
                <a:gd name="T36" fmla="*/ 37 w 62"/>
                <a:gd name="T37" fmla="*/ 79 h 117"/>
                <a:gd name="T38" fmla="*/ 39 w 62"/>
                <a:gd name="T39" fmla="*/ 79 h 117"/>
                <a:gd name="T40" fmla="*/ 41 w 62"/>
                <a:gd name="T41" fmla="*/ 80 h 117"/>
                <a:gd name="T42" fmla="*/ 42 w 62"/>
                <a:gd name="T43" fmla="*/ 81 h 117"/>
                <a:gd name="T44" fmla="*/ 42 w 62"/>
                <a:gd name="T45" fmla="*/ 89 h 117"/>
                <a:gd name="T46" fmla="*/ 23 w 62"/>
                <a:gd name="T47" fmla="*/ 106 h 117"/>
                <a:gd name="T48" fmla="*/ 17 w 62"/>
                <a:gd name="T49" fmla="*/ 110 h 117"/>
                <a:gd name="T50" fmla="*/ 3 w 62"/>
                <a:gd name="T51" fmla="*/ 112 h 117"/>
                <a:gd name="T52" fmla="*/ 0 w 62"/>
                <a:gd name="T53" fmla="*/ 8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" h="117">
                  <a:moveTo>
                    <a:pt x="0" y="87"/>
                  </a:moveTo>
                  <a:cubicBezTo>
                    <a:pt x="2" y="90"/>
                    <a:pt x="4" y="89"/>
                    <a:pt x="7" y="86"/>
                  </a:cubicBezTo>
                  <a:cubicBezTo>
                    <a:pt x="22" y="68"/>
                    <a:pt x="37" y="48"/>
                    <a:pt x="46" y="25"/>
                  </a:cubicBezTo>
                  <a:cubicBezTo>
                    <a:pt x="50" y="17"/>
                    <a:pt x="52" y="9"/>
                    <a:pt x="55" y="0"/>
                  </a:cubicBezTo>
                  <a:cubicBezTo>
                    <a:pt x="62" y="9"/>
                    <a:pt x="60" y="18"/>
                    <a:pt x="58" y="27"/>
                  </a:cubicBezTo>
                  <a:cubicBezTo>
                    <a:pt x="56" y="38"/>
                    <a:pt x="48" y="47"/>
                    <a:pt x="45" y="58"/>
                  </a:cubicBezTo>
                  <a:cubicBezTo>
                    <a:pt x="44" y="61"/>
                    <a:pt x="43" y="63"/>
                    <a:pt x="41" y="65"/>
                  </a:cubicBezTo>
                  <a:cubicBezTo>
                    <a:pt x="31" y="72"/>
                    <a:pt x="20" y="77"/>
                    <a:pt x="19" y="90"/>
                  </a:cubicBezTo>
                  <a:cubicBezTo>
                    <a:pt x="19" y="90"/>
                    <a:pt x="19" y="91"/>
                    <a:pt x="19" y="91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2" y="89"/>
                    <a:pt x="23" y="89"/>
                    <a:pt x="23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5" y="87"/>
                    <a:pt x="26" y="86"/>
                    <a:pt x="27" y="86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8" y="85"/>
                    <a:pt x="28" y="84"/>
                    <a:pt x="29" y="84"/>
                  </a:cubicBezTo>
                  <a:cubicBezTo>
                    <a:pt x="30" y="83"/>
                    <a:pt x="31" y="83"/>
                    <a:pt x="32" y="82"/>
                  </a:cubicBezTo>
                  <a:cubicBezTo>
                    <a:pt x="32" y="82"/>
                    <a:pt x="33" y="81"/>
                    <a:pt x="34" y="81"/>
                  </a:cubicBezTo>
                  <a:cubicBezTo>
                    <a:pt x="34" y="81"/>
                    <a:pt x="34" y="81"/>
                    <a:pt x="34" y="80"/>
                  </a:cubicBezTo>
                  <a:cubicBezTo>
                    <a:pt x="35" y="80"/>
                    <a:pt x="36" y="80"/>
                    <a:pt x="37" y="79"/>
                  </a:cubicBezTo>
                  <a:cubicBezTo>
                    <a:pt x="37" y="79"/>
                    <a:pt x="38" y="79"/>
                    <a:pt x="39" y="79"/>
                  </a:cubicBezTo>
                  <a:cubicBezTo>
                    <a:pt x="40" y="79"/>
                    <a:pt x="40" y="80"/>
                    <a:pt x="41" y="80"/>
                  </a:cubicBezTo>
                  <a:cubicBezTo>
                    <a:pt x="41" y="80"/>
                    <a:pt x="42" y="81"/>
                    <a:pt x="42" y="81"/>
                  </a:cubicBezTo>
                  <a:cubicBezTo>
                    <a:pt x="43" y="84"/>
                    <a:pt x="42" y="86"/>
                    <a:pt x="42" y="89"/>
                  </a:cubicBezTo>
                  <a:cubicBezTo>
                    <a:pt x="34" y="93"/>
                    <a:pt x="26" y="97"/>
                    <a:pt x="23" y="106"/>
                  </a:cubicBezTo>
                  <a:cubicBezTo>
                    <a:pt x="21" y="108"/>
                    <a:pt x="19" y="109"/>
                    <a:pt x="17" y="110"/>
                  </a:cubicBezTo>
                  <a:cubicBezTo>
                    <a:pt x="12" y="111"/>
                    <a:pt x="8" y="117"/>
                    <a:pt x="3" y="112"/>
                  </a:cubicBezTo>
                  <a:cubicBezTo>
                    <a:pt x="0" y="104"/>
                    <a:pt x="1" y="95"/>
                    <a:pt x="0" y="87"/>
                  </a:cubicBezTo>
                  <a:close/>
                </a:path>
              </a:pathLst>
            </a:custGeom>
            <a:solidFill>
              <a:srgbClr val="B6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1" name="Freeform 582"/>
            <p:cNvSpPr/>
            <p:nvPr/>
          </p:nvSpPr>
          <p:spPr bwMode="auto">
            <a:xfrm>
              <a:off x="7156" y="717"/>
              <a:ext cx="46" cy="141"/>
            </a:xfrm>
            <a:custGeom>
              <a:avLst/>
              <a:gdLst>
                <a:gd name="T0" fmla="*/ 0 w 31"/>
                <a:gd name="T1" fmla="*/ 64 h 94"/>
                <a:gd name="T2" fmla="*/ 11 w 31"/>
                <a:gd name="T3" fmla="*/ 46 h 94"/>
                <a:gd name="T4" fmla="*/ 17 w 31"/>
                <a:gd name="T5" fmla="*/ 21 h 94"/>
                <a:gd name="T6" fmla="*/ 7 w 31"/>
                <a:gd name="T7" fmla="*/ 7 h 94"/>
                <a:gd name="T8" fmla="*/ 15 w 31"/>
                <a:gd name="T9" fmla="*/ 1 h 94"/>
                <a:gd name="T10" fmla="*/ 23 w 31"/>
                <a:gd name="T11" fmla="*/ 8 h 94"/>
                <a:gd name="T12" fmla="*/ 24 w 31"/>
                <a:gd name="T13" fmla="*/ 41 h 94"/>
                <a:gd name="T14" fmla="*/ 25 w 31"/>
                <a:gd name="T15" fmla="*/ 42 h 94"/>
                <a:gd name="T16" fmla="*/ 26 w 31"/>
                <a:gd name="T17" fmla="*/ 45 h 94"/>
                <a:gd name="T18" fmla="*/ 23 w 31"/>
                <a:gd name="T19" fmla="*/ 69 h 94"/>
                <a:gd name="T20" fmla="*/ 25 w 31"/>
                <a:gd name="T21" fmla="*/ 75 h 94"/>
                <a:gd name="T22" fmla="*/ 11 w 31"/>
                <a:gd name="T23" fmla="*/ 94 h 94"/>
                <a:gd name="T24" fmla="*/ 7 w 31"/>
                <a:gd name="T25" fmla="*/ 85 h 94"/>
                <a:gd name="T26" fmla="*/ 0 w 31"/>
                <a:gd name="T27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94">
                  <a:moveTo>
                    <a:pt x="0" y="64"/>
                  </a:moveTo>
                  <a:cubicBezTo>
                    <a:pt x="6" y="60"/>
                    <a:pt x="8" y="52"/>
                    <a:pt x="11" y="46"/>
                  </a:cubicBezTo>
                  <a:cubicBezTo>
                    <a:pt x="15" y="38"/>
                    <a:pt x="18" y="30"/>
                    <a:pt x="17" y="21"/>
                  </a:cubicBezTo>
                  <a:cubicBezTo>
                    <a:pt x="16" y="12"/>
                    <a:pt x="15" y="11"/>
                    <a:pt x="7" y="7"/>
                  </a:cubicBezTo>
                  <a:cubicBezTo>
                    <a:pt x="8" y="3"/>
                    <a:pt x="11" y="0"/>
                    <a:pt x="15" y="1"/>
                  </a:cubicBezTo>
                  <a:cubicBezTo>
                    <a:pt x="20" y="1"/>
                    <a:pt x="21" y="4"/>
                    <a:pt x="23" y="8"/>
                  </a:cubicBezTo>
                  <a:cubicBezTo>
                    <a:pt x="26" y="19"/>
                    <a:pt x="24" y="30"/>
                    <a:pt x="24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3"/>
                    <a:pt x="25" y="44"/>
                    <a:pt x="26" y="45"/>
                  </a:cubicBezTo>
                  <a:cubicBezTo>
                    <a:pt x="31" y="53"/>
                    <a:pt x="27" y="61"/>
                    <a:pt x="23" y="69"/>
                  </a:cubicBezTo>
                  <a:cubicBezTo>
                    <a:pt x="21" y="72"/>
                    <a:pt x="20" y="75"/>
                    <a:pt x="25" y="75"/>
                  </a:cubicBezTo>
                  <a:cubicBezTo>
                    <a:pt x="27" y="85"/>
                    <a:pt x="20" y="94"/>
                    <a:pt x="11" y="94"/>
                  </a:cubicBezTo>
                  <a:cubicBezTo>
                    <a:pt x="9" y="91"/>
                    <a:pt x="11" y="87"/>
                    <a:pt x="7" y="85"/>
                  </a:cubicBezTo>
                  <a:cubicBezTo>
                    <a:pt x="5" y="78"/>
                    <a:pt x="2" y="71"/>
                    <a:pt x="0" y="64"/>
                  </a:cubicBezTo>
                  <a:close/>
                </a:path>
              </a:pathLst>
            </a:custGeom>
            <a:solidFill>
              <a:srgbClr val="B4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2" name="Freeform 583"/>
            <p:cNvSpPr/>
            <p:nvPr/>
          </p:nvSpPr>
          <p:spPr bwMode="auto">
            <a:xfrm>
              <a:off x="7115" y="655"/>
              <a:ext cx="117" cy="89"/>
            </a:xfrm>
            <a:custGeom>
              <a:avLst/>
              <a:gdLst>
                <a:gd name="T0" fmla="*/ 72 w 78"/>
                <a:gd name="T1" fmla="*/ 11 h 59"/>
                <a:gd name="T2" fmla="*/ 56 w 78"/>
                <a:gd name="T3" fmla="*/ 9 h 59"/>
                <a:gd name="T4" fmla="*/ 8 w 78"/>
                <a:gd name="T5" fmla="*/ 50 h 59"/>
                <a:gd name="T6" fmla="*/ 1 w 78"/>
                <a:gd name="T7" fmla="*/ 59 h 59"/>
                <a:gd name="T8" fmla="*/ 0 w 78"/>
                <a:gd name="T9" fmla="*/ 57 h 59"/>
                <a:gd name="T10" fmla="*/ 31 w 78"/>
                <a:gd name="T11" fmla="*/ 13 h 59"/>
                <a:gd name="T12" fmla="*/ 42 w 78"/>
                <a:gd name="T13" fmla="*/ 7 h 59"/>
                <a:gd name="T14" fmla="*/ 44 w 78"/>
                <a:gd name="T15" fmla="*/ 7 h 59"/>
                <a:gd name="T16" fmla="*/ 46 w 78"/>
                <a:gd name="T17" fmla="*/ 5 h 59"/>
                <a:gd name="T18" fmla="*/ 48 w 78"/>
                <a:gd name="T19" fmla="*/ 5 h 59"/>
                <a:gd name="T20" fmla="*/ 51 w 78"/>
                <a:gd name="T21" fmla="*/ 3 h 59"/>
                <a:gd name="T22" fmla="*/ 60 w 78"/>
                <a:gd name="T23" fmla="*/ 1 h 59"/>
                <a:gd name="T24" fmla="*/ 78 w 78"/>
                <a:gd name="T25" fmla="*/ 11 h 59"/>
                <a:gd name="T26" fmla="*/ 72 w 78"/>
                <a:gd name="T2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59">
                  <a:moveTo>
                    <a:pt x="72" y="11"/>
                  </a:moveTo>
                  <a:cubicBezTo>
                    <a:pt x="68" y="6"/>
                    <a:pt x="62" y="7"/>
                    <a:pt x="56" y="9"/>
                  </a:cubicBezTo>
                  <a:cubicBezTo>
                    <a:pt x="34" y="15"/>
                    <a:pt x="18" y="29"/>
                    <a:pt x="8" y="50"/>
                  </a:cubicBezTo>
                  <a:cubicBezTo>
                    <a:pt x="7" y="54"/>
                    <a:pt x="6" y="58"/>
                    <a:pt x="1" y="59"/>
                  </a:cubicBezTo>
                  <a:cubicBezTo>
                    <a:pt x="1" y="58"/>
                    <a:pt x="0" y="57"/>
                    <a:pt x="0" y="57"/>
                  </a:cubicBezTo>
                  <a:cubicBezTo>
                    <a:pt x="4" y="38"/>
                    <a:pt x="15" y="23"/>
                    <a:pt x="31" y="13"/>
                  </a:cubicBezTo>
                  <a:cubicBezTo>
                    <a:pt x="35" y="11"/>
                    <a:pt x="39" y="10"/>
                    <a:pt x="42" y="7"/>
                  </a:cubicBezTo>
                  <a:cubicBezTo>
                    <a:pt x="42" y="7"/>
                    <a:pt x="43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4"/>
                    <a:pt x="51" y="3"/>
                  </a:cubicBezTo>
                  <a:cubicBezTo>
                    <a:pt x="54" y="2"/>
                    <a:pt x="57" y="2"/>
                    <a:pt x="60" y="1"/>
                  </a:cubicBezTo>
                  <a:cubicBezTo>
                    <a:pt x="69" y="0"/>
                    <a:pt x="73" y="2"/>
                    <a:pt x="78" y="11"/>
                  </a:cubicBezTo>
                  <a:cubicBezTo>
                    <a:pt x="76" y="12"/>
                    <a:pt x="74" y="12"/>
                    <a:pt x="72" y="11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3" name="Freeform 584"/>
            <p:cNvSpPr/>
            <p:nvPr/>
          </p:nvSpPr>
          <p:spPr bwMode="auto">
            <a:xfrm>
              <a:off x="6989" y="652"/>
              <a:ext cx="72" cy="96"/>
            </a:xfrm>
            <a:custGeom>
              <a:avLst/>
              <a:gdLst>
                <a:gd name="T0" fmla="*/ 17 w 48"/>
                <a:gd name="T1" fmla="*/ 5 h 64"/>
                <a:gd name="T2" fmla="*/ 30 w 48"/>
                <a:gd name="T3" fmla="*/ 12 h 64"/>
                <a:gd name="T4" fmla="*/ 29 w 48"/>
                <a:gd name="T5" fmla="*/ 15 h 64"/>
                <a:gd name="T6" fmla="*/ 34 w 48"/>
                <a:gd name="T7" fmla="*/ 26 h 64"/>
                <a:gd name="T8" fmla="*/ 42 w 48"/>
                <a:gd name="T9" fmla="*/ 44 h 64"/>
                <a:gd name="T10" fmla="*/ 45 w 48"/>
                <a:gd name="T11" fmla="*/ 64 h 64"/>
                <a:gd name="T12" fmla="*/ 43 w 48"/>
                <a:gd name="T13" fmla="*/ 55 h 64"/>
                <a:gd name="T14" fmla="*/ 41 w 48"/>
                <a:gd name="T15" fmla="*/ 53 h 64"/>
                <a:gd name="T16" fmla="*/ 38 w 48"/>
                <a:gd name="T17" fmla="*/ 52 h 64"/>
                <a:gd name="T18" fmla="*/ 33 w 48"/>
                <a:gd name="T19" fmla="*/ 47 h 64"/>
                <a:gd name="T20" fmla="*/ 9 w 48"/>
                <a:gd name="T21" fmla="*/ 18 h 64"/>
                <a:gd name="T22" fmla="*/ 3 w 48"/>
                <a:gd name="T23" fmla="*/ 11 h 64"/>
                <a:gd name="T24" fmla="*/ 6 w 48"/>
                <a:gd name="T25" fmla="*/ 0 h 64"/>
                <a:gd name="T26" fmla="*/ 10 w 48"/>
                <a:gd name="T27" fmla="*/ 1 h 64"/>
                <a:gd name="T28" fmla="*/ 13 w 48"/>
                <a:gd name="T29" fmla="*/ 3 h 64"/>
                <a:gd name="T30" fmla="*/ 17 w 48"/>
                <a:gd name="T31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64">
                  <a:moveTo>
                    <a:pt x="17" y="5"/>
                  </a:moveTo>
                  <a:cubicBezTo>
                    <a:pt x="21" y="7"/>
                    <a:pt x="26" y="9"/>
                    <a:pt x="30" y="12"/>
                  </a:cubicBezTo>
                  <a:cubicBezTo>
                    <a:pt x="29" y="13"/>
                    <a:pt x="27" y="14"/>
                    <a:pt x="29" y="15"/>
                  </a:cubicBezTo>
                  <a:cubicBezTo>
                    <a:pt x="33" y="18"/>
                    <a:pt x="33" y="22"/>
                    <a:pt x="34" y="26"/>
                  </a:cubicBezTo>
                  <a:cubicBezTo>
                    <a:pt x="36" y="32"/>
                    <a:pt x="39" y="38"/>
                    <a:pt x="42" y="44"/>
                  </a:cubicBezTo>
                  <a:cubicBezTo>
                    <a:pt x="46" y="50"/>
                    <a:pt x="48" y="57"/>
                    <a:pt x="45" y="64"/>
                  </a:cubicBezTo>
                  <a:cubicBezTo>
                    <a:pt x="43" y="62"/>
                    <a:pt x="43" y="58"/>
                    <a:pt x="43" y="55"/>
                  </a:cubicBezTo>
                  <a:cubicBezTo>
                    <a:pt x="43" y="54"/>
                    <a:pt x="42" y="54"/>
                    <a:pt x="41" y="53"/>
                  </a:cubicBezTo>
                  <a:cubicBezTo>
                    <a:pt x="40" y="53"/>
                    <a:pt x="39" y="52"/>
                    <a:pt x="38" y="52"/>
                  </a:cubicBezTo>
                  <a:cubicBezTo>
                    <a:pt x="36" y="51"/>
                    <a:pt x="33" y="49"/>
                    <a:pt x="33" y="47"/>
                  </a:cubicBezTo>
                  <a:cubicBezTo>
                    <a:pt x="30" y="33"/>
                    <a:pt x="18" y="26"/>
                    <a:pt x="9" y="18"/>
                  </a:cubicBezTo>
                  <a:cubicBezTo>
                    <a:pt x="7" y="16"/>
                    <a:pt x="4" y="13"/>
                    <a:pt x="3" y="11"/>
                  </a:cubicBezTo>
                  <a:cubicBezTo>
                    <a:pt x="1" y="6"/>
                    <a:pt x="0" y="3"/>
                    <a:pt x="6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4" y="4"/>
                    <a:pt x="15" y="4"/>
                    <a:pt x="17" y="5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4" name="Freeform 585"/>
            <p:cNvSpPr/>
            <p:nvPr/>
          </p:nvSpPr>
          <p:spPr bwMode="auto">
            <a:xfrm>
              <a:off x="7169" y="771"/>
              <a:ext cx="48" cy="100"/>
            </a:xfrm>
            <a:custGeom>
              <a:avLst/>
              <a:gdLst>
                <a:gd name="T0" fmla="*/ 2 w 32"/>
                <a:gd name="T1" fmla="*/ 56 h 67"/>
                <a:gd name="T2" fmla="*/ 15 w 32"/>
                <a:gd name="T3" fmla="*/ 39 h 67"/>
                <a:gd name="T4" fmla="*/ 14 w 32"/>
                <a:gd name="T5" fmla="*/ 36 h 67"/>
                <a:gd name="T6" fmla="*/ 21 w 32"/>
                <a:gd name="T7" fmla="*/ 9 h 67"/>
                <a:gd name="T8" fmla="*/ 21 w 32"/>
                <a:gd name="T9" fmla="*/ 5 h 67"/>
                <a:gd name="T10" fmla="*/ 28 w 32"/>
                <a:gd name="T11" fmla="*/ 1 h 67"/>
                <a:gd name="T12" fmla="*/ 31 w 32"/>
                <a:gd name="T13" fmla="*/ 9 h 67"/>
                <a:gd name="T14" fmla="*/ 27 w 32"/>
                <a:gd name="T15" fmla="*/ 32 h 67"/>
                <a:gd name="T16" fmla="*/ 29 w 32"/>
                <a:gd name="T17" fmla="*/ 35 h 67"/>
                <a:gd name="T18" fmla="*/ 28 w 32"/>
                <a:gd name="T19" fmla="*/ 38 h 67"/>
                <a:gd name="T20" fmla="*/ 11 w 32"/>
                <a:gd name="T21" fmla="*/ 63 h 67"/>
                <a:gd name="T22" fmla="*/ 3 w 32"/>
                <a:gd name="T23" fmla="*/ 67 h 67"/>
                <a:gd name="T24" fmla="*/ 0 w 32"/>
                <a:gd name="T25" fmla="*/ 56 h 67"/>
                <a:gd name="T26" fmla="*/ 2 w 32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67">
                  <a:moveTo>
                    <a:pt x="2" y="56"/>
                  </a:moveTo>
                  <a:cubicBezTo>
                    <a:pt x="9" y="54"/>
                    <a:pt x="14" y="47"/>
                    <a:pt x="15" y="39"/>
                  </a:cubicBezTo>
                  <a:cubicBezTo>
                    <a:pt x="14" y="38"/>
                    <a:pt x="13" y="37"/>
                    <a:pt x="14" y="36"/>
                  </a:cubicBezTo>
                  <a:cubicBezTo>
                    <a:pt x="17" y="27"/>
                    <a:pt x="18" y="18"/>
                    <a:pt x="21" y="9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4" y="4"/>
                    <a:pt x="25" y="0"/>
                    <a:pt x="28" y="1"/>
                  </a:cubicBezTo>
                  <a:cubicBezTo>
                    <a:pt x="32" y="2"/>
                    <a:pt x="31" y="6"/>
                    <a:pt x="31" y="9"/>
                  </a:cubicBezTo>
                  <a:cubicBezTo>
                    <a:pt x="31" y="17"/>
                    <a:pt x="28" y="24"/>
                    <a:pt x="27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6"/>
                    <a:pt x="29" y="37"/>
                    <a:pt x="28" y="38"/>
                  </a:cubicBezTo>
                  <a:cubicBezTo>
                    <a:pt x="25" y="48"/>
                    <a:pt x="17" y="55"/>
                    <a:pt x="11" y="63"/>
                  </a:cubicBezTo>
                  <a:cubicBezTo>
                    <a:pt x="9" y="66"/>
                    <a:pt x="7" y="67"/>
                    <a:pt x="3" y="67"/>
                  </a:cubicBezTo>
                  <a:cubicBezTo>
                    <a:pt x="2" y="63"/>
                    <a:pt x="1" y="60"/>
                    <a:pt x="0" y="56"/>
                  </a:cubicBezTo>
                  <a:cubicBezTo>
                    <a:pt x="1" y="55"/>
                    <a:pt x="1" y="55"/>
                    <a:pt x="2" y="56"/>
                  </a:cubicBezTo>
                  <a:close/>
                </a:path>
              </a:pathLst>
            </a:custGeom>
            <a:solidFill>
              <a:srgbClr val="C0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5" name="Freeform 586"/>
            <p:cNvSpPr/>
            <p:nvPr/>
          </p:nvSpPr>
          <p:spPr bwMode="auto">
            <a:xfrm>
              <a:off x="7174" y="819"/>
              <a:ext cx="48" cy="63"/>
            </a:xfrm>
            <a:custGeom>
              <a:avLst/>
              <a:gdLst>
                <a:gd name="T0" fmla="*/ 0 w 32"/>
                <a:gd name="T1" fmla="*/ 35 h 42"/>
                <a:gd name="T2" fmla="*/ 7 w 32"/>
                <a:gd name="T3" fmla="*/ 27 h 42"/>
                <a:gd name="T4" fmla="*/ 24 w 32"/>
                <a:gd name="T5" fmla="*/ 3 h 42"/>
                <a:gd name="T6" fmla="*/ 24 w 32"/>
                <a:gd name="T7" fmla="*/ 3 h 42"/>
                <a:gd name="T8" fmla="*/ 24 w 32"/>
                <a:gd name="T9" fmla="*/ 0 h 42"/>
                <a:gd name="T10" fmla="*/ 29 w 32"/>
                <a:gd name="T11" fmla="*/ 1 h 42"/>
                <a:gd name="T12" fmla="*/ 28 w 32"/>
                <a:gd name="T13" fmla="*/ 12 h 42"/>
                <a:gd name="T14" fmla="*/ 22 w 32"/>
                <a:gd name="T15" fmla="*/ 19 h 42"/>
                <a:gd name="T16" fmla="*/ 18 w 32"/>
                <a:gd name="T17" fmla="*/ 23 h 42"/>
                <a:gd name="T18" fmla="*/ 13 w 32"/>
                <a:gd name="T19" fmla="*/ 37 h 42"/>
                <a:gd name="T20" fmla="*/ 11 w 32"/>
                <a:gd name="T21" fmla="*/ 39 h 42"/>
                <a:gd name="T22" fmla="*/ 9 w 32"/>
                <a:gd name="T23" fmla="*/ 40 h 42"/>
                <a:gd name="T24" fmla="*/ 3 w 32"/>
                <a:gd name="T25" fmla="*/ 42 h 42"/>
                <a:gd name="T26" fmla="*/ 0 w 32"/>
                <a:gd name="T2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2">
                  <a:moveTo>
                    <a:pt x="0" y="35"/>
                  </a:moveTo>
                  <a:cubicBezTo>
                    <a:pt x="3" y="32"/>
                    <a:pt x="4" y="29"/>
                    <a:pt x="7" y="27"/>
                  </a:cubicBezTo>
                  <a:cubicBezTo>
                    <a:pt x="14" y="21"/>
                    <a:pt x="19" y="1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cubicBezTo>
                    <a:pt x="26" y="0"/>
                    <a:pt x="28" y="1"/>
                    <a:pt x="29" y="1"/>
                  </a:cubicBezTo>
                  <a:cubicBezTo>
                    <a:pt x="32" y="5"/>
                    <a:pt x="31" y="9"/>
                    <a:pt x="28" y="12"/>
                  </a:cubicBezTo>
                  <a:cubicBezTo>
                    <a:pt x="25" y="13"/>
                    <a:pt x="23" y="16"/>
                    <a:pt x="22" y="19"/>
                  </a:cubicBezTo>
                  <a:cubicBezTo>
                    <a:pt x="20" y="19"/>
                    <a:pt x="18" y="20"/>
                    <a:pt x="18" y="23"/>
                  </a:cubicBezTo>
                  <a:cubicBezTo>
                    <a:pt x="22" y="29"/>
                    <a:pt x="16" y="33"/>
                    <a:pt x="13" y="37"/>
                  </a:cubicBezTo>
                  <a:cubicBezTo>
                    <a:pt x="13" y="38"/>
                    <a:pt x="12" y="39"/>
                    <a:pt x="11" y="39"/>
                  </a:cubicBezTo>
                  <a:cubicBezTo>
                    <a:pt x="11" y="40"/>
                    <a:pt x="10" y="40"/>
                    <a:pt x="9" y="40"/>
                  </a:cubicBezTo>
                  <a:cubicBezTo>
                    <a:pt x="7" y="41"/>
                    <a:pt x="5" y="42"/>
                    <a:pt x="3" y="42"/>
                  </a:cubicBezTo>
                  <a:cubicBezTo>
                    <a:pt x="1" y="40"/>
                    <a:pt x="1" y="37"/>
                    <a:pt x="0" y="35"/>
                  </a:cubicBezTo>
                  <a:close/>
                </a:path>
              </a:pathLst>
            </a:custGeom>
            <a:solidFill>
              <a:srgbClr val="B5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6" name="Freeform 587"/>
            <p:cNvSpPr/>
            <p:nvPr/>
          </p:nvSpPr>
          <p:spPr bwMode="auto">
            <a:xfrm>
              <a:off x="7129" y="738"/>
              <a:ext cx="28" cy="34"/>
            </a:xfrm>
            <a:custGeom>
              <a:avLst/>
              <a:gdLst>
                <a:gd name="T0" fmla="*/ 8 w 19"/>
                <a:gd name="T1" fmla="*/ 4 h 23"/>
                <a:gd name="T2" fmla="*/ 14 w 19"/>
                <a:gd name="T3" fmla="*/ 1 h 23"/>
                <a:gd name="T4" fmla="*/ 18 w 19"/>
                <a:gd name="T5" fmla="*/ 1 h 23"/>
                <a:gd name="T6" fmla="*/ 18 w 19"/>
                <a:gd name="T7" fmla="*/ 6 h 23"/>
                <a:gd name="T8" fmla="*/ 4 w 19"/>
                <a:gd name="T9" fmla="*/ 23 h 23"/>
                <a:gd name="T10" fmla="*/ 0 w 19"/>
                <a:gd name="T11" fmla="*/ 15 h 23"/>
                <a:gd name="T12" fmla="*/ 8 w 19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8" y="4"/>
                  </a:moveTo>
                  <a:cubicBezTo>
                    <a:pt x="10" y="3"/>
                    <a:pt x="12" y="2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3"/>
                    <a:pt x="19" y="5"/>
                    <a:pt x="18" y="6"/>
                  </a:cubicBezTo>
                  <a:cubicBezTo>
                    <a:pt x="11" y="10"/>
                    <a:pt x="9" y="17"/>
                    <a:pt x="4" y="23"/>
                  </a:cubicBezTo>
                  <a:cubicBezTo>
                    <a:pt x="2" y="21"/>
                    <a:pt x="1" y="18"/>
                    <a:pt x="0" y="15"/>
                  </a:cubicBezTo>
                  <a:cubicBezTo>
                    <a:pt x="2" y="11"/>
                    <a:pt x="4" y="6"/>
                    <a:pt x="8" y="4"/>
                  </a:cubicBezTo>
                  <a:close/>
                </a:path>
              </a:pathLst>
            </a:custGeom>
            <a:solidFill>
              <a:srgbClr val="815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7" name="Freeform 588"/>
            <p:cNvSpPr/>
            <p:nvPr/>
          </p:nvSpPr>
          <p:spPr bwMode="auto">
            <a:xfrm>
              <a:off x="7183" y="880"/>
              <a:ext cx="21" cy="33"/>
            </a:xfrm>
            <a:custGeom>
              <a:avLst/>
              <a:gdLst>
                <a:gd name="T0" fmla="*/ 10 w 14"/>
                <a:gd name="T1" fmla="*/ 1 h 22"/>
                <a:gd name="T2" fmla="*/ 14 w 14"/>
                <a:gd name="T3" fmla="*/ 0 h 22"/>
                <a:gd name="T4" fmla="*/ 2 w 14"/>
                <a:gd name="T5" fmla="*/ 22 h 22"/>
                <a:gd name="T6" fmla="*/ 0 w 14"/>
                <a:gd name="T7" fmla="*/ 13 h 22"/>
                <a:gd name="T8" fmla="*/ 8 w 14"/>
                <a:gd name="T9" fmla="*/ 0 h 22"/>
                <a:gd name="T10" fmla="*/ 10 w 14"/>
                <a:gd name="T1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0" y="1"/>
                  </a:moveTo>
                  <a:cubicBezTo>
                    <a:pt x="11" y="0"/>
                    <a:pt x="13" y="0"/>
                    <a:pt x="14" y="0"/>
                  </a:cubicBezTo>
                  <a:cubicBezTo>
                    <a:pt x="12" y="8"/>
                    <a:pt x="9" y="16"/>
                    <a:pt x="2" y="22"/>
                  </a:cubicBezTo>
                  <a:cubicBezTo>
                    <a:pt x="1" y="19"/>
                    <a:pt x="0" y="16"/>
                    <a:pt x="0" y="13"/>
                  </a:cubicBezTo>
                  <a:cubicBezTo>
                    <a:pt x="1" y="8"/>
                    <a:pt x="3" y="3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B6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8" name="Freeform 589"/>
            <p:cNvSpPr/>
            <p:nvPr/>
          </p:nvSpPr>
          <p:spPr bwMode="auto">
            <a:xfrm>
              <a:off x="7148" y="754"/>
              <a:ext cx="26" cy="56"/>
            </a:xfrm>
            <a:custGeom>
              <a:avLst/>
              <a:gdLst>
                <a:gd name="T0" fmla="*/ 0 w 17"/>
                <a:gd name="T1" fmla="*/ 29 h 37"/>
                <a:gd name="T2" fmla="*/ 12 w 17"/>
                <a:gd name="T3" fmla="*/ 8 h 37"/>
                <a:gd name="T4" fmla="*/ 13 w 17"/>
                <a:gd name="T5" fmla="*/ 3 h 37"/>
                <a:gd name="T6" fmla="*/ 15 w 17"/>
                <a:gd name="T7" fmla="*/ 0 h 37"/>
                <a:gd name="T8" fmla="*/ 17 w 17"/>
                <a:gd name="T9" fmla="*/ 4 h 37"/>
                <a:gd name="T10" fmla="*/ 8 w 17"/>
                <a:gd name="T11" fmla="*/ 26 h 37"/>
                <a:gd name="T12" fmla="*/ 4 w 17"/>
                <a:gd name="T13" fmla="*/ 37 h 37"/>
                <a:gd name="T14" fmla="*/ 0 w 17"/>
                <a:gd name="T15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7">
                  <a:moveTo>
                    <a:pt x="0" y="29"/>
                  </a:moveTo>
                  <a:cubicBezTo>
                    <a:pt x="8" y="24"/>
                    <a:pt x="10" y="16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7" y="2"/>
                    <a:pt x="17" y="4"/>
                  </a:cubicBezTo>
                  <a:cubicBezTo>
                    <a:pt x="14" y="11"/>
                    <a:pt x="12" y="19"/>
                    <a:pt x="8" y="26"/>
                  </a:cubicBezTo>
                  <a:cubicBezTo>
                    <a:pt x="6" y="29"/>
                    <a:pt x="4" y="33"/>
                    <a:pt x="4" y="37"/>
                  </a:cubicBezTo>
                  <a:cubicBezTo>
                    <a:pt x="2" y="35"/>
                    <a:pt x="1" y="32"/>
                    <a:pt x="0" y="29"/>
                  </a:cubicBezTo>
                  <a:close/>
                </a:path>
              </a:pathLst>
            </a:custGeom>
            <a:solidFill>
              <a:srgbClr val="AE7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9" name="Freeform 590"/>
            <p:cNvSpPr/>
            <p:nvPr/>
          </p:nvSpPr>
          <p:spPr bwMode="auto">
            <a:xfrm>
              <a:off x="7178" y="876"/>
              <a:ext cx="17" cy="24"/>
            </a:xfrm>
            <a:custGeom>
              <a:avLst/>
              <a:gdLst>
                <a:gd name="T0" fmla="*/ 11 w 11"/>
                <a:gd name="T1" fmla="*/ 4 h 16"/>
                <a:gd name="T2" fmla="*/ 3 w 11"/>
                <a:gd name="T3" fmla="*/ 16 h 16"/>
                <a:gd name="T4" fmla="*/ 0 w 11"/>
                <a:gd name="T5" fmla="*/ 4 h 16"/>
                <a:gd name="T6" fmla="*/ 6 w 11"/>
                <a:gd name="T7" fmla="*/ 0 h 16"/>
                <a:gd name="T8" fmla="*/ 11 w 11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4"/>
                  </a:moveTo>
                  <a:cubicBezTo>
                    <a:pt x="10" y="9"/>
                    <a:pt x="7" y="13"/>
                    <a:pt x="3" y="16"/>
                  </a:cubicBezTo>
                  <a:cubicBezTo>
                    <a:pt x="1" y="12"/>
                    <a:pt x="0" y="8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1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A0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0" name="Freeform 591"/>
            <p:cNvSpPr/>
            <p:nvPr/>
          </p:nvSpPr>
          <p:spPr bwMode="auto">
            <a:xfrm>
              <a:off x="7190" y="948"/>
              <a:ext cx="23" cy="19"/>
            </a:xfrm>
            <a:custGeom>
              <a:avLst/>
              <a:gdLst>
                <a:gd name="T0" fmla="*/ 1 w 15"/>
                <a:gd name="T1" fmla="*/ 4 h 13"/>
                <a:gd name="T2" fmla="*/ 10 w 15"/>
                <a:gd name="T3" fmla="*/ 1 h 13"/>
                <a:gd name="T4" fmla="*/ 15 w 15"/>
                <a:gd name="T5" fmla="*/ 2 h 13"/>
                <a:gd name="T6" fmla="*/ 2 w 15"/>
                <a:gd name="T7" fmla="*/ 13 h 13"/>
                <a:gd name="T8" fmla="*/ 1 w 15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" y="4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2" y="1"/>
                    <a:pt x="13" y="0"/>
                    <a:pt x="15" y="2"/>
                  </a:cubicBezTo>
                  <a:cubicBezTo>
                    <a:pt x="11" y="7"/>
                    <a:pt x="7" y="11"/>
                    <a:pt x="2" y="13"/>
                  </a:cubicBezTo>
                  <a:cubicBezTo>
                    <a:pt x="0" y="10"/>
                    <a:pt x="1" y="7"/>
                    <a:pt x="1" y="4"/>
                  </a:cubicBezTo>
                  <a:close/>
                </a:path>
              </a:pathLst>
            </a:custGeom>
            <a:solidFill>
              <a:srgbClr val="A3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1" name="Freeform 592"/>
            <p:cNvSpPr/>
            <p:nvPr/>
          </p:nvSpPr>
          <p:spPr bwMode="auto">
            <a:xfrm>
              <a:off x="7166" y="843"/>
              <a:ext cx="9" cy="12"/>
            </a:xfrm>
            <a:custGeom>
              <a:avLst/>
              <a:gdLst>
                <a:gd name="T0" fmla="*/ 4 w 6"/>
                <a:gd name="T1" fmla="*/ 8 h 8"/>
                <a:gd name="T2" fmla="*/ 2 w 6"/>
                <a:gd name="T3" fmla="*/ 8 h 8"/>
                <a:gd name="T4" fmla="*/ 2 w 6"/>
                <a:gd name="T5" fmla="*/ 7 h 8"/>
                <a:gd name="T6" fmla="*/ 0 w 6"/>
                <a:gd name="T7" fmla="*/ 3 h 8"/>
                <a:gd name="T8" fmla="*/ 0 w 6"/>
                <a:gd name="T9" fmla="*/ 1 h 8"/>
                <a:gd name="T10" fmla="*/ 4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6" y="0"/>
                    <a:pt x="6" y="1"/>
                    <a:pt x="4" y="8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2" name="Freeform 593"/>
            <p:cNvSpPr/>
            <p:nvPr/>
          </p:nvSpPr>
          <p:spPr bwMode="auto">
            <a:xfrm>
              <a:off x="7163" y="1000"/>
              <a:ext cx="8" cy="11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0 h 7"/>
                <a:gd name="T4" fmla="*/ 4 w 5"/>
                <a:gd name="T5" fmla="*/ 5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1" y="2"/>
                    <a:pt x="3" y="0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3" y="6"/>
                    <a:pt x="2" y="7"/>
                    <a:pt x="0" y="7"/>
                  </a:cubicBezTo>
                  <a:close/>
                </a:path>
              </a:pathLst>
            </a:custGeom>
            <a:solidFill>
              <a:srgbClr val="F9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3" name="Freeform 594"/>
            <p:cNvSpPr/>
            <p:nvPr/>
          </p:nvSpPr>
          <p:spPr bwMode="auto">
            <a:xfrm>
              <a:off x="7034" y="670"/>
              <a:ext cx="6" cy="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4" name="Freeform 595"/>
            <p:cNvSpPr/>
            <p:nvPr/>
          </p:nvSpPr>
          <p:spPr bwMode="auto">
            <a:xfrm>
              <a:off x="7166" y="847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4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5" name="Freeform 596"/>
            <p:cNvSpPr/>
            <p:nvPr/>
          </p:nvSpPr>
          <p:spPr bwMode="auto">
            <a:xfrm>
              <a:off x="7040" y="67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6" name="Freeform 597"/>
            <p:cNvSpPr/>
            <p:nvPr/>
          </p:nvSpPr>
          <p:spPr bwMode="auto">
            <a:xfrm>
              <a:off x="7370" y="3877"/>
              <a:ext cx="225" cy="162"/>
            </a:xfrm>
            <a:custGeom>
              <a:avLst/>
              <a:gdLst>
                <a:gd name="T0" fmla="*/ 85 w 150"/>
                <a:gd name="T1" fmla="*/ 5 h 108"/>
                <a:gd name="T2" fmla="*/ 94 w 150"/>
                <a:gd name="T3" fmla="*/ 6 h 108"/>
                <a:gd name="T4" fmla="*/ 112 w 150"/>
                <a:gd name="T5" fmla="*/ 0 h 108"/>
                <a:gd name="T6" fmla="*/ 96 w 150"/>
                <a:gd name="T7" fmla="*/ 9 h 108"/>
                <a:gd name="T8" fmla="*/ 88 w 150"/>
                <a:gd name="T9" fmla="*/ 15 h 108"/>
                <a:gd name="T10" fmla="*/ 84 w 150"/>
                <a:gd name="T11" fmla="*/ 21 h 108"/>
                <a:gd name="T12" fmla="*/ 76 w 150"/>
                <a:gd name="T13" fmla="*/ 26 h 108"/>
                <a:gd name="T14" fmla="*/ 63 w 150"/>
                <a:gd name="T15" fmla="*/ 33 h 108"/>
                <a:gd name="T16" fmla="*/ 60 w 150"/>
                <a:gd name="T17" fmla="*/ 40 h 108"/>
                <a:gd name="T18" fmla="*/ 51 w 150"/>
                <a:gd name="T19" fmla="*/ 47 h 108"/>
                <a:gd name="T20" fmla="*/ 43 w 150"/>
                <a:gd name="T21" fmla="*/ 52 h 108"/>
                <a:gd name="T22" fmla="*/ 45 w 150"/>
                <a:gd name="T23" fmla="*/ 65 h 108"/>
                <a:gd name="T24" fmla="*/ 62 w 150"/>
                <a:gd name="T25" fmla="*/ 82 h 108"/>
                <a:gd name="T26" fmla="*/ 82 w 150"/>
                <a:gd name="T27" fmla="*/ 84 h 108"/>
                <a:gd name="T28" fmla="*/ 104 w 150"/>
                <a:gd name="T29" fmla="*/ 72 h 108"/>
                <a:gd name="T30" fmla="*/ 122 w 150"/>
                <a:gd name="T31" fmla="*/ 67 h 108"/>
                <a:gd name="T32" fmla="*/ 127 w 150"/>
                <a:gd name="T33" fmla="*/ 63 h 108"/>
                <a:gd name="T34" fmla="*/ 140 w 150"/>
                <a:gd name="T35" fmla="*/ 56 h 108"/>
                <a:gd name="T36" fmla="*/ 150 w 150"/>
                <a:gd name="T37" fmla="*/ 59 h 108"/>
                <a:gd name="T38" fmla="*/ 143 w 150"/>
                <a:gd name="T39" fmla="*/ 66 h 108"/>
                <a:gd name="T40" fmla="*/ 131 w 150"/>
                <a:gd name="T41" fmla="*/ 78 h 108"/>
                <a:gd name="T42" fmla="*/ 118 w 150"/>
                <a:gd name="T43" fmla="*/ 96 h 108"/>
                <a:gd name="T44" fmla="*/ 116 w 150"/>
                <a:gd name="T45" fmla="*/ 98 h 108"/>
                <a:gd name="T46" fmla="*/ 113 w 150"/>
                <a:gd name="T47" fmla="*/ 99 h 108"/>
                <a:gd name="T48" fmla="*/ 72 w 150"/>
                <a:gd name="T49" fmla="*/ 105 h 108"/>
                <a:gd name="T50" fmla="*/ 58 w 150"/>
                <a:gd name="T51" fmla="*/ 105 h 108"/>
                <a:gd name="T52" fmla="*/ 31 w 150"/>
                <a:gd name="T53" fmla="*/ 105 h 108"/>
                <a:gd name="T54" fmla="*/ 3 w 150"/>
                <a:gd name="T55" fmla="*/ 69 h 108"/>
                <a:gd name="T56" fmla="*/ 5 w 150"/>
                <a:gd name="T57" fmla="*/ 67 h 108"/>
                <a:gd name="T58" fmla="*/ 5 w 150"/>
                <a:gd name="T59" fmla="*/ 65 h 108"/>
                <a:gd name="T60" fmla="*/ 7 w 150"/>
                <a:gd name="T61" fmla="*/ 63 h 108"/>
                <a:gd name="T62" fmla="*/ 12 w 150"/>
                <a:gd name="T63" fmla="*/ 56 h 108"/>
                <a:gd name="T64" fmla="*/ 19 w 150"/>
                <a:gd name="T65" fmla="*/ 45 h 108"/>
                <a:gd name="T66" fmla="*/ 39 w 150"/>
                <a:gd name="T67" fmla="*/ 34 h 108"/>
                <a:gd name="T68" fmla="*/ 59 w 150"/>
                <a:gd name="T69" fmla="*/ 22 h 108"/>
                <a:gd name="T70" fmla="*/ 50 w 150"/>
                <a:gd name="T71" fmla="*/ 16 h 108"/>
                <a:gd name="T72" fmla="*/ 58 w 150"/>
                <a:gd name="T73" fmla="*/ 11 h 108"/>
                <a:gd name="T74" fmla="*/ 81 w 150"/>
                <a:gd name="T75" fmla="*/ 7 h 108"/>
                <a:gd name="T76" fmla="*/ 85 w 150"/>
                <a:gd name="T7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08">
                  <a:moveTo>
                    <a:pt x="85" y="5"/>
                  </a:moveTo>
                  <a:cubicBezTo>
                    <a:pt x="88" y="9"/>
                    <a:pt x="91" y="7"/>
                    <a:pt x="94" y="6"/>
                  </a:cubicBezTo>
                  <a:cubicBezTo>
                    <a:pt x="100" y="4"/>
                    <a:pt x="106" y="2"/>
                    <a:pt x="112" y="0"/>
                  </a:cubicBezTo>
                  <a:cubicBezTo>
                    <a:pt x="108" y="6"/>
                    <a:pt x="104" y="11"/>
                    <a:pt x="96" y="9"/>
                  </a:cubicBezTo>
                  <a:cubicBezTo>
                    <a:pt x="92" y="9"/>
                    <a:pt x="90" y="11"/>
                    <a:pt x="88" y="15"/>
                  </a:cubicBezTo>
                  <a:cubicBezTo>
                    <a:pt x="87" y="17"/>
                    <a:pt x="86" y="19"/>
                    <a:pt x="84" y="21"/>
                  </a:cubicBezTo>
                  <a:cubicBezTo>
                    <a:pt x="82" y="25"/>
                    <a:pt x="80" y="26"/>
                    <a:pt x="76" y="26"/>
                  </a:cubicBezTo>
                  <a:cubicBezTo>
                    <a:pt x="68" y="25"/>
                    <a:pt x="66" y="26"/>
                    <a:pt x="63" y="33"/>
                  </a:cubicBezTo>
                  <a:cubicBezTo>
                    <a:pt x="62" y="35"/>
                    <a:pt x="61" y="37"/>
                    <a:pt x="60" y="40"/>
                  </a:cubicBezTo>
                  <a:cubicBezTo>
                    <a:pt x="59" y="44"/>
                    <a:pt x="57" y="47"/>
                    <a:pt x="51" y="47"/>
                  </a:cubicBezTo>
                  <a:cubicBezTo>
                    <a:pt x="47" y="46"/>
                    <a:pt x="43" y="48"/>
                    <a:pt x="43" y="52"/>
                  </a:cubicBezTo>
                  <a:cubicBezTo>
                    <a:pt x="44" y="56"/>
                    <a:pt x="39" y="60"/>
                    <a:pt x="45" y="65"/>
                  </a:cubicBezTo>
                  <a:cubicBezTo>
                    <a:pt x="51" y="69"/>
                    <a:pt x="58" y="74"/>
                    <a:pt x="62" y="82"/>
                  </a:cubicBezTo>
                  <a:cubicBezTo>
                    <a:pt x="63" y="86"/>
                    <a:pt x="77" y="87"/>
                    <a:pt x="82" y="84"/>
                  </a:cubicBezTo>
                  <a:cubicBezTo>
                    <a:pt x="89" y="80"/>
                    <a:pt x="96" y="75"/>
                    <a:pt x="104" y="72"/>
                  </a:cubicBezTo>
                  <a:cubicBezTo>
                    <a:pt x="110" y="70"/>
                    <a:pt x="115" y="67"/>
                    <a:pt x="122" y="67"/>
                  </a:cubicBezTo>
                  <a:cubicBezTo>
                    <a:pt x="124" y="66"/>
                    <a:pt x="126" y="65"/>
                    <a:pt x="127" y="63"/>
                  </a:cubicBezTo>
                  <a:cubicBezTo>
                    <a:pt x="131" y="60"/>
                    <a:pt x="135" y="58"/>
                    <a:pt x="140" y="56"/>
                  </a:cubicBezTo>
                  <a:cubicBezTo>
                    <a:pt x="144" y="54"/>
                    <a:pt x="148" y="54"/>
                    <a:pt x="150" y="59"/>
                  </a:cubicBezTo>
                  <a:cubicBezTo>
                    <a:pt x="150" y="63"/>
                    <a:pt x="148" y="65"/>
                    <a:pt x="143" y="66"/>
                  </a:cubicBezTo>
                  <a:cubicBezTo>
                    <a:pt x="136" y="67"/>
                    <a:pt x="132" y="71"/>
                    <a:pt x="131" y="78"/>
                  </a:cubicBezTo>
                  <a:cubicBezTo>
                    <a:pt x="130" y="87"/>
                    <a:pt x="122" y="90"/>
                    <a:pt x="118" y="96"/>
                  </a:cubicBezTo>
                  <a:cubicBezTo>
                    <a:pt x="117" y="97"/>
                    <a:pt x="116" y="98"/>
                    <a:pt x="116" y="98"/>
                  </a:cubicBezTo>
                  <a:cubicBezTo>
                    <a:pt x="115" y="99"/>
                    <a:pt x="114" y="99"/>
                    <a:pt x="113" y="99"/>
                  </a:cubicBezTo>
                  <a:cubicBezTo>
                    <a:pt x="100" y="108"/>
                    <a:pt x="86" y="106"/>
                    <a:pt x="72" y="105"/>
                  </a:cubicBezTo>
                  <a:cubicBezTo>
                    <a:pt x="67" y="105"/>
                    <a:pt x="62" y="104"/>
                    <a:pt x="58" y="105"/>
                  </a:cubicBezTo>
                  <a:cubicBezTo>
                    <a:pt x="49" y="108"/>
                    <a:pt x="40" y="106"/>
                    <a:pt x="31" y="105"/>
                  </a:cubicBezTo>
                  <a:cubicBezTo>
                    <a:pt x="14" y="102"/>
                    <a:pt x="0" y="84"/>
                    <a:pt x="3" y="69"/>
                  </a:cubicBezTo>
                  <a:cubicBezTo>
                    <a:pt x="3" y="68"/>
                    <a:pt x="4" y="67"/>
                    <a:pt x="5" y="67"/>
                  </a:cubicBezTo>
                  <a:cubicBezTo>
                    <a:pt x="5" y="66"/>
                    <a:pt x="5" y="66"/>
                    <a:pt x="5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61"/>
                    <a:pt x="11" y="58"/>
                    <a:pt x="12" y="56"/>
                  </a:cubicBezTo>
                  <a:cubicBezTo>
                    <a:pt x="15" y="52"/>
                    <a:pt x="17" y="49"/>
                    <a:pt x="19" y="45"/>
                  </a:cubicBezTo>
                  <a:cubicBezTo>
                    <a:pt x="24" y="38"/>
                    <a:pt x="30" y="33"/>
                    <a:pt x="39" y="34"/>
                  </a:cubicBezTo>
                  <a:cubicBezTo>
                    <a:pt x="49" y="36"/>
                    <a:pt x="54" y="30"/>
                    <a:pt x="59" y="22"/>
                  </a:cubicBezTo>
                  <a:cubicBezTo>
                    <a:pt x="56" y="19"/>
                    <a:pt x="51" y="21"/>
                    <a:pt x="50" y="16"/>
                  </a:cubicBezTo>
                  <a:cubicBezTo>
                    <a:pt x="51" y="12"/>
                    <a:pt x="54" y="11"/>
                    <a:pt x="58" y="11"/>
                  </a:cubicBezTo>
                  <a:cubicBezTo>
                    <a:pt x="66" y="11"/>
                    <a:pt x="73" y="9"/>
                    <a:pt x="81" y="7"/>
                  </a:cubicBezTo>
                  <a:cubicBezTo>
                    <a:pt x="82" y="6"/>
                    <a:pt x="84" y="5"/>
                    <a:pt x="85" y="5"/>
                  </a:cubicBezTo>
                  <a:close/>
                </a:path>
              </a:pathLst>
            </a:custGeom>
            <a:solidFill>
              <a:srgbClr val="EC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7" name="Freeform 598"/>
            <p:cNvSpPr/>
            <p:nvPr/>
          </p:nvSpPr>
          <p:spPr bwMode="auto">
            <a:xfrm>
              <a:off x="7364" y="3745"/>
              <a:ext cx="179" cy="171"/>
            </a:xfrm>
            <a:custGeom>
              <a:avLst/>
              <a:gdLst>
                <a:gd name="T0" fmla="*/ 85 w 119"/>
                <a:gd name="T1" fmla="*/ 95 h 114"/>
                <a:gd name="T2" fmla="*/ 64 w 119"/>
                <a:gd name="T3" fmla="*/ 103 h 114"/>
                <a:gd name="T4" fmla="*/ 54 w 119"/>
                <a:gd name="T5" fmla="*/ 105 h 114"/>
                <a:gd name="T6" fmla="*/ 40 w 119"/>
                <a:gd name="T7" fmla="*/ 114 h 114"/>
                <a:gd name="T8" fmla="*/ 26 w 119"/>
                <a:gd name="T9" fmla="*/ 105 h 114"/>
                <a:gd name="T10" fmla="*/ 10 w 119"/>
                <a:gd name="T11" fmla="*/ 97 h 114"/>
                <a:gd name="T12" fmla="*/ 2 w 119"/>
                <a:gd name="T13" fmla="*/ 97 h 114"/>
                <a:gd name="T14" fmla="*/ 1 w 119"/>
                <a:gd name="T15" fmla="*/ 94 h 114"/>
                <a:gd name="T16" fmla="*/ 1 w 119"/>
                <a:gd name="T17" fmla="*/ 90 h 114"/>
                <a:gd name="T18" fmla="*/ 6 w 119"/>
                <a:gd name="T19" fmla="*/ 85 h 114"/>
                <a:gd name="T20" fmla="*/ 8 w 119"/>
                <a:gd name="T21" fmla="*/ 90 h 114"/>
                <a:gd name="T22" fmla="*/ 27 w 119"/>
                <a:gd name="T23" fmla="*/ 94 h 114"/>
                <a:gd name="T24" fmla="*/ 33 w 119"/>
                <a:gd name="T25" fmla="*/ 95 h 114"/>
                <a:gd name="T26" fmla="*/ 47 w 119"/>
                <a:gd name="T27" fmla="*/ 90 h 114"/>
                <a:gd name="T28" fmla="*/ 61 w 119"/>
                <a:gd name="T29" fmla="*/ 82 h 114"/>
                <a:gd name="T30" fmla="*/ 64 w 119"/>
                <a:gd name="T31" fmla="*/ 79 h 114"/>
                <a:gd name="T32" fmla="*/ 90 w 119"/>
                <a:gd name="T33" fmla="*/ 31 h 114"/>
                <a:gd name="T34" fmla="*/ 94 w 119"/>
                <a:gd name="T35" fmla="*/ 15 h 114"/>
                <a:gd name="T36" fmla="*/ 115 w 119"/>
                <a:gd name="T37" fmla="*/ 5 h 114"/>
                <a:gd name="T38" fmla="*/ 117 w 119"/>
                <a:gd name="T39" fmla="*/ 13 h 114"/>
                <a:gd name="T40" fmla="*/ 106 w 119"/>
                <a:gd name="T41" fmla="*/ 47 h 114"/>
                <a:gd name="T42" fmla="*/ 103 w 119"/>
                <a:gd name="T43" fmla="*/ 56 h 114"/>
                <a:gd name="T44" fmla="*/ 84 w 119"/>
                <a:gd name="T45" fmla="*/ 88 h 114"/>
                <a:gd name="T46" fmla="*/ 85 w 119"/>
                <a:gd name="T47" fmla="*/ 9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114">
                  <a:moveTo>
                    <a:pt x="85" y="95"/>
                  </a:moveTo>
                  <a:cubicBezTo>
                    <a:pt x="79" y="102"/>
                    <a:pt x="72" y="104"/>
                    <a:pt x="64" y="103"/>
                  </a:cubicBezTo>
                  <a:cubicBezTo>
                    <a:pt x="61" y="103"/>
                    <a:pt x="57" y="102"/>
                    <a:pt x="54" y="105"/>
                  </a:cubicBezTo>
                  <a:cubicBezTo>
                    <a:pt x="53" y="113"/>
                    <a:pt x="46" y="112"/>
                    <a:pt x="40" y="114"/>
                  </a:cubicBezTo>
                  <a:cubicBezTo>
                    <a:pt x="34" y="113"/>
                    <a:pt x="29" y="111"/>
                    <a:pt x="26" y="105"/>
                  </a:cubicBezTo>
                  <a:cubicBezTo>
                    <a:pt x="23" y="97"/>
                    <a:pt x="18" y="95"/>
                    <a:pt x="10" y="97"/>
                  </a:cubicBezTo>
                  <a:cubicBezTo>
                    <a:pt x="7" y="98"/>
                    <a:pt x="4" y="99"/>
                    <a:pt x="2" y="97"/>
                  </a:cubicBezTo>
                  <a:cubicBezTo>
                    <a:pt x="1" y="96"/>
                    <a:pt x="1" y="95"/>
                    <a:pt x="1" y="94"/>
                  </a:cubicBezTo>
                  <a:cubicBezTo>
                    <a:pt x="0" y="93"/>
                    <a:pt x="1" y="91"/>
                    <a:pt x="1" y="90"/>
                  </a:cubicBezTo>
                  <a:cubicBezTo>
                    <a:pt x="2" y="88"/>
                    <a:pt x="3" y="85"/>
                    <a:pt x="6" y="85"/>
                  </a:cubicBezTo>
                  <a:cubicBezTo>
                    <a:pt x="8" y="86"/>
                    <a:pt x="7" y="88"/>
                    <a:pt x="8" y="90"/>
                  </a:cubicBezTo>
                  <a:cubicBezTo>
                    <a:pt x="15" y="89"/>
                    <a:pt x="22" y="89"/>
                    <a:pt x="27" y="94"/>
                  </a:cubicBezTo>
                  <a:cubicBezTo>
                    <a:pt x="29" y="95"/>
                    <a:pt x="31" y="95"/>
                    <a:pt x="33" y="95"/>
                  </a:cubicBezTo>
                  <a:cubicBezTo>
                    <a:pt x="38" y="93"/>
                    <a:pt x="43" y="92"/>
                    <a:pt x="47" y="90"/>
                  </a:cubicBezTo>
                  <a:cubicBezTo>
                    <a:pt x="52" y="87"/>
                    <a:pt x="54" y="81"/>
                    <a:pt x="61" y="82"/>
                  </a:cubicBezTo>
                  <a:cubicBezTo>
                    <a:pt x="62" y="82"/>
                    <a:pt x="63" y="80"/>
                    <a:pt x="64" y="79"/>
                  </a:cubicBezTo>
                  <a:cubicBezTo>
                    <a:pt x="73" y="63"/>
                    <a:pt x="84" y="49"/>
                    <a:pt x="90" y="31"/>
                  </a:cubicBezTo>
                  <a:cubicBezTo>
                    <a:pt x="92" y="26"/>
                    <a:pt x="93" y="20"/>
                    <a:pt x="94" y="15"/>
                  </a:cubicBezTo>
                  <a:cubicBezTo>
                    <a:pt x="97" y="3"/>
                    <a:pt x="105" y="0"/>
                    <a:pt x="115" y="5"/>
                  </a:cubicBezTo>
                  <a:cubicBezTo>
                    <a:pt x="118" y="7"/>
                    <a:pt x="119" y="10"/>
                    <a:pt x="117" y="13"/>
                  </a:cubicBezTo>
                  <a:cubicBezTo>
                    <a:pt x="110" y="24"/>
                    <a:pt x="109" y="36"/>
                    <a:pt x="106" y="47"/>
                  </a:cubicBezTo>
                  <a:cubicBezTo>
                    <a:pt x="105" y="51"/>
                    <a:pt x="104" y="54"/>
                    <a:pt x="103" y="56"/>
                  </a:cubicBezTo>
                  <a:cubicBezTo>
                    <a:pt x="96" y="67"/>
                    <a:pt x="92" y="78"/>
                    <a:pt x="84" y="88"/>
                  </a:cubicBezTo>
                  <a:cubicBezTo>
                    <a:pt x="83" y="90"/>
                    <a:pt x="80" y="93"/>
                    <a:pt x="85" y="95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8" name="Freeform 599"/>
            <p:cNvSpPr/>
            <p:nvPr/>
          </p:nvSpPr>
          <p:spPr bwMode="auto">
            <a:xfrm>
              <a:off x="7373" y="3562"/>
              <a:ext cx="216" cy="318"/>
            </a:xfrm>
            <a:custGeom>
              <a:avLst/>
              <a:gdLst>
                <a:gd name="T0" fmla="*/ 2 w 144"/>
                <a:gd name="T1" fmla="*/ 212 h 212"/>
                <a:gd name="T2" fmla="*/ 0 w 144"/>
                <a:gd name="T3" fmla="*/ 208 h 212"/>
                <a:gd name="T4" fmla="*/ 1 w 144"/>
                <a:gd name="T5" fmla="*/ 204 h 212"/>
                <a:gd name="T6" fmla="*/ 57 w 144"/>
                <a:gd name="T7" fmla="*/ 145 h 212"/>
                <a:gd name="T8" fmla="*/ 77 w 144"/>
                <a:gd name="T9" fmla="*/ 95 h 212"/>
                <a:gd name="T10" fmla="*/ 86 w 144"/>
                <a:gd name="T11" fmla="*/ 76 h 212"/>
                <a:gd name="T12" fmla="*/ 108 w 144"/>
                <a:gd name="T13" fmla="*/ 46 h 212"/>
                <a:gd name="T14" fmla="*/ 128 w 144"/>
                <a:gd name="T15" fmla="*/ 13 h 212"/>
                <a:gd name="T16" fmla="*/ 143 w 144"/>
                <a:gd name="T17" fmla="*/ 4 h 212"/>
                <a:gd name="T18" fmla="*/ 140 w 144"/>
                <a:gd name="T19" fmla="*/ 37 h 212"/>
                <a:gd name="T20" fmla="*/ 127 w 144"/>
                <a:gd name="T21" fmla="*/ 43 h 212"/>
                <a:gd name="T22" fmla="*/ 109 w 144"/>
                <a:gd name="T23" fmla="*/ 71 h 212"/>
                <a:gd name="T24" fmla="*/ 91 w 144"/>
                <a:gd name="T25" fmla="*/ 96 h 212"/>
                <a:gd name="T26" fmla="*/ 80 w 144"/>
                <a:gd name="T27" fmla="*/ 126 h 212"/>
                <a:gd name="T28" fmla="*/ 76 w 144"/>
                <a:gd name="T29" fmla="*/ 138 h 212"/>
                <a:gd name="T30" fmla="*/ 52 w 144"/>
                <a:gd name="T31" fmla="*/ 174 h 212"/>
                <a:gd name="T32" fmla="*/ 50 w 144"/>
                <a:gd name="T33" fmla="*/ 178 h 212"/>
                <a:gd name="T34" fmla="*/ 42 w 144"/>
                <a:gd name="T35" fmla="*/ 186 h 212"/>
                <a:gd name="T36" fmla="*/ 36 w 144"/>
                <a:gd name="T37" fmla="*/ 190 h 212"/>
                <a:gd name="T38" fmla="*/ 26 w 144"/>
                <a:gd name="T39" fmla="*/ 201 h 212"/>
                <a:gd name="T40" fmla="*/ 10 w 144"/>
                <a:gd name="T41" fmla="*/ 208 h 212"/>
                <a:gd name="T42" fmla="*/ 2 w 144"/>
                <a:gd name="T4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212">
                  <a:moveTo>
                    <a:pt x="2" y="212"/>
                  </a:moveTo>
                  <a:cubicBezTo>
                    <a:pt x="1" y="211"/>
                    <a:pt x="1" y="209"/>
                    <a:pt x="0" y="208"/>
                  </a:cubicBezTo>
                  <a:cubicBezTo>
                    <a:pt x="0" y="206"/>
                    <a:pt x="0" y="205"/>
                    <a:pt x="1" y="204"/>
                  </a:cubicBezTo>
                  <a:cubicBezTo>
                    <a:pt x="24" y="188"/>
                    <a:pt x="43" y="169"/>
                    <a:pt x="57" y="145"/>
                  </a:cubicBezTo>
                  <a:cubicBezTo>
                    <a:pt x="66" y="129"/>
                    <a:pt x="75" y="114"/>
                    <a:pt x="77" y="95"/>
                  </a:cubicBezTo>
                  <a:cubicBezTo>
                    <a:pt x="77" y="88"/>
                    <a:pt x="82" y="82"/>
                    <a:pt x="86" y="76"/>
                  </a:cubicBezTo>
                  <a:cubicBezTo>
                    <a:pt x="94" y="67"/>
                    <a:pt x="100" y="56"/>
                    <a:pt x="108" y="46"/>
                  </a:cubicBezTo>
                  <a:cubicBezTo>
                    <a:pt x="116" y="36"/>
                    <a:pt x="121" y="24"/>
                    <a:pt x="128" y="13"/>
                  </a:cubicBezTo>
                  <a:cubicBezTo>
                    <a:pt x="132" y="8"/>
                    <a:pt x="134" y="0"/>
                    <a:pt x="143" y="4"/>
                  </a:cubicBezTo>
                  <a:cubicBezTo>
                    <a:pt x="144" y="15"/>
                    <a:pt x="144" y="26"/>
                    <a:pt x="140" y="37"/>
                  </a:cubicBezTo>
                  <a:cubicBezTo>
                    <a:pt x="134" y="36"/>
                    <a:pt x="131" y="39"/>
                    <a:pt x="127" y="43"/>
                  </a:cubicBezTo>
                  <a:cubicBezTo>
                    <a:pt x="120" y="52"/>
                    <a:pt x="114" y="61"/>
                    <a:pt x="109" y="71"/>
                  </a:cubicBezTo>
                  <a:cubicBezTo>
                    <a:pt x="105" y="80"/>
                    <a:pt x="99" y="89"/>
                    <a:pt x="91" y="96"/>
                  </a:cubicBezTo>
                  <a:cubicBezTo>
                    <a:pt x="82" y="104"/>
                    <a:pt x="81" y="115"/>
                    <a:pt x="80" y="126"/>
                  </a:cubicBezTo>
                  <a:cubicBezTo>
                    <a:pt x="79" y="130"/>
                    <a:pt x="79" y="134"/>
                    <a:pt x="76" y="138"/>
                  </a:cubicBezTo>
                  <a:cubicBezTo>
                    <a:pt x="68" y="150"/>
                    <a:pt x="59" y="161"/>
                    <a:pt x="52" y="174"/>
                  </a:cubicBezTo>
                  <a:cubicBezTo>
                    <a:pt x="51" y="175"/>
                    <a:pt x="49" y="177"/>
                    <a:pt x="50" y="178"/>
                  </a:cubicBezTo>
                  <a:cubicBezTo>
                    <a:pt x="53" y="186"/>
                    <a:pt x="47" y="186"/>
                    <a:pt x="42" y="186"/>
                  </a:cubicBezTo>
                  <a:cubicBezTo>
                    <a:pt x="39" y="187"/>
                    <a:pt x="37" y="188"/>
                    <a:pt x="36" y="190"/>
                  </a:cubicBezTo>
                  <a:cubicBezTo>
                    <a:pt x="33" y="195"/>
                    <a:pt x="29" y="197"/>
                    <a:pt x="26" y="201"/>
                  </a:cubicBezTo>
                  <a:cubicBezTo>
                    <a:pt x="21" y="205"/>
                    <a:pt x="17" y="208"/>
                    <a:pt x="10" y="208"/>
                  </a:cubicBezTo>
                  <a:cubicBezTo>
                    <a:pt x="7" y="208"/>
                    <a:pt x="4" y="209"/>
                    <a:pt x="2" y="212"/>
                  </a:cubicBezTo>
                  <a:close/>
                </a:path>
              </a:pathLst>
            </a:custGeom>
            <a:solidFill>
              <a:srgbClr val="F2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9" name="Freeform 600"/>
            <p:cNvSpPr/>
            <p:nvPr/>
          </p:nvSpPr>
          <p:spPr bwMode="auto">
            <a:xfrm>
              <a:off x="7501" y="388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0" name="Freeform 601"/>
            <p:cNvSpPr/>
            <p:nvPr/>
          </p:nvSpPr>
          <p:spPr bwMode="auto">
            <a:xfrm>
              <a:off x="7498" y="3883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1" name="Freeform 602"/>
            <p:cNvSpPr/>
            <p:nvPr/>
          </p:nvSpPr>
          <p:spPr bwMode="auto">
            <a:xfrm>
              <a:off x="6032" y="3708"/>
              <a:ext cx="206" cy="103"/>
            </a:xfrm>
            <a:custGeom>
              <a:avLst/>
              <a:gdLst>
                <a:gd name="T0" fmla="*/ 46 w 137"/>
                <a:gd name="T1" fmla="*/ 47 h 69"/>
                <a:gd name="T2" fmla="*/ 23 w 137"/>
                <a:gd name="T3" fmla="*/ 27 h 69"/>
                <a:gd name="T4" fmla="*/ 16 w 137"/>
                <a:gd name="T5" fmla="*/ 22 h 69"/>
                <a:gd name="T6" fmla="*/ 11 w 137"/>
                <a:gd name="T7" fmla="*/ 22 h 69"/>
                <a:gd name="T8" fmla="*/ 0 w 137"/>
                <a:gd name="T9" fmla="*/ 22 h 69"/>
                <a:gd name="T10" fmla="*/ 6 w 137"/>
                <a:gd name="T11" fmla="*/ 13 h 69"/>
                <a:gd name="T12" fmla="*/ 17 w 137"/>
                <a:gd name="T13" fmla="*/ 3 h 69"/>
                <a:gd name="T14" fmla="*/ 36 w 137"/>
                <a:gd name="T15" fmla="*/ 5 h 69"/>
                <a:gd name="T16" fmla="*/ 51 w 137"/>
                <a:gd name="T17" fmla="*/ 5 h 69"/>
                <a:gd name="T18" fmla="*/ 60 w 137"/>
                <a:gd name="T19" fmla="*/ 8 h 69"/>
                <a:gd name="T20" fmla="*/ 114 w 137"/>
                <a:gd name="T21" fmla="*/ 29 h 69"/>
                <a:gd name="T22" fmla="*/ 136 w 137"/>
                <a:gd name="T23" fmla="*/ 26 h 69"/>
                <a:gd name="T24" fmla="*/ 137 w 137"/>
                <a:gd name="T25" fmla="*/ 30 h 69"/>
                <a:gd name="T26" fmla="*/ 130 w 137"/>
                <a:gd name="T27" fmla="*/ 39 h 69"/>
                <a:gd name="T28" fmla="*/ 115 w 137"/>
                <a:gd name="T29" fmla="*/ 47 h 69"/>
                <a:gd name="T30" fmla="*/ 113 w 137"/>
                <a:gd name="T31" fmla="*/ 48 h 69"/>
                <a:gd name="T32" fmla="*/ 105 w 137"/>
                <a:gd name="T33" fmla="*/ 50 h 69"/>
                <a:gd name="T34" fmla="*/ 67 w 137"/>
                <a:gd name="T35" fmla="*/ 63 h 69"/>
                <a:gd name="T36" fmla="*/ 61 w 137"/>
                <a:gd name="T37" fmla="*/ 60 h 69"/>
                <a:gd name="T38" fmla="*/ 59 w 137"/>
                <a:gd name="T39" fmla="*/ 58 h 69"/>
                <a:gd name="T40" fmla="*/ 47 w 137"/>
                <a:gd name="T41" fmla="*/ 51 h 69"/>
                <a:gd name="T42" fmla="*/ 46 w 137"/>
                <a:gd name="T43" fmla="*/ 4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69">
                  <a:moveTo>
                    <a:pt x="46" y="47"/>
                  </a:moveTo>
                  <a:cubicBezTo>
                    <a:pt x="42" y="37"/>
                    <a:pt x="31" y="33"/>
                    <a:pt x="23" y="27"/>
                  </a:cubicBezTo>
                  <a:cubicBezTo>
                    <a:pt x="21" y="25"/>
                    <a:pt x="18" y="24"/>
                    <a:pt x="16" y="22"/>
                  </a:cubicBezTo>
                  <a:cubicBezTo>
                    <a:pt x="14" y="21"/>
                    <a:pt x="12" y="20"/>
                    <a:pt x="11" y="22"/>
                  </a:cubicBezTo>
                  <a:cubicBezTo>
                    <a:pt x="7" y="25"/>
                    <a:pt x="3" y="22"/>
                    <a:pt x="0" y="22"/>
                  </a:cubicBezTo>
                  <a:cubicBezTo>
                    <a:pt x="3" y="20"/>
                    <a:pt x="5" y="18"/>
                    <a:pt x="6" y="13"/>
                  </a:cubicBezTo>
                  <a:cubicBezTo>
                    <a:pt x="6" y="7"/>
                    <a:pt x="11" y="3"/>
                    <a:pt x="17" y="3"/>
                  </a:cubicBezTo>
                  <a:cubicBezTo>
                    <a:pt x="23" y="3"/>
                    <a:pt x="30" y="0"/>
                    <a:pt x="36" y="5"/>
                  </a:cubicBezTo>
                  <a:cubicBezTo>
                    <a:pt x="40" y="9"/>
                    <a:pt x="46" y="8"/>
                    <a:pt x="51" y="5"/>
                  </a:cubicBezTo>
                  <a:cubicBezTo>
                    <a:pt x="55" y="5"/>
                    <a:pt x="58" y="6"/>
                    <a:pt x="60" y="8"/>
                  </a:cubicBezTo>
                  <a:cubicBezTo>
                    <a:pt x="77" y="18"/>
                    <a:pt x="95" y="25"/>
                    <a:pt x="114" y="29"/>
                  </a:cubicBezTo>
                  <a:cubicBezTo>
                    <a:pt x="122" y="30"/>
                    <a:pt x="129" y="28"/>
                    <a:pt x="136" y="26"/>
                  </a:cubicBezTo>
                  <a:cubicBezTo>
                    <a:pt x="137" y="27"/>
                    <a:pt x="137" y="29"/>
                    <a:pt x="137" y="30"/>
                  </a:cubicBezTo>
                  <a:cubicBezTo>
                    <a:pt x="135" y="33"/>
                    <a:pt x="130" y="34"/>
                    <a:pt x="130" y="39"/>
                  </a:cubicBezTo>
                  <a:cubicBezTo>
                    <a:pt x="126" y="44"/>
                    <a:pt x="120" y="45"/>
                    <a:pt x="115" y="47"/>
                  </a:cubicBezTo>
                  <a:cubicBezTo>
                    <a:pt x="114" y="48"/>
                    <a:pt x="113" y="48"/>
                    <a:pt x="113" y="48"/>
                  </a:cubicBezTo>
                  <a:cubicBezTo>
                    <a:pt x="110" y="47"/>
                    <a:pt x="107" y="48"/>
                    <a:pt x="105" y="50"/>
                  </a:cubicBezTo>
                  <a:cubicBezTo>
                    <a:pt x="94" y="60"/>
                    <a:pt x="83" y="69"/>
                    <a:pt x="67" y="63"/>
                  </a:cubicBezTo>
                  <a:cubicBezTo>
                    <a:pt x="65" y="62"/>
                    <a:pt x="63" y="61"/>
                    <a:pt x="61" y="60"/>
                  </a:cubicBezTo>
                  <a:cubicBezTo>
                    <a:pt x="60" y="59"/>
                    <a:pt x="60" y="59"/>
                    <a:pt x="59" y="58"/>
                  </a:cubicBezTo>
                  <a:cubicBezTo>
                    <a:pt x="56" y="55"/>
                    <a:pt x="51" y="53"/>
                    <a:pt x="47" y="51"/>
                  </a:cubicBezTo>
                  <a:cubicBezTo>
                    <a:pt x="46" y="50"/>
                    <a:pt x="46" y="49"/>
                    <a:pt x="46" y="47"/>
                  </a:cubicBezTo>
                  <a:close/>
                </a:path>
              </a:pathLst>
            </a:custGeom>
            <a:solidFill>
              <a:srgbClr val="F3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2" name="Freeform 603"/>
            <p:cNvSpPr/>
            <p:nvPr/>
          </p:nvSpPr>
          <p:spPr bwMode="auto">
            <a:xfrm>
              <a:off x="6236" y="3664"/>
              <a:ext cx="257" cy="96"/>
            </a:xfrm>
            <a:custGeom>
              <a:avLst/>
              <a:gdLst>
                <a:gd name="T0" fmla="*/ 0 w 171"/>
                <a:gd name="T1" fmla="*/ 59 h 64"/>
                <a:gd name="T2" fmla="*/ 0 w 171"/>
                <a:gd name="T3" fmla="*/ 55 h 64"/>
                <a:gd name="T4" fmla="*/ 17 w 171"/>
                <a:gd name="T5" fmla="*/ 45 h 64"/>
                <a:gd name="T6" fmla="*/ 22 w 171"/>
                <a:gd name="T7" fmla="*/ 43 h 64"/>
                <a:gd name="T8" fmla="*/ 32 w 171"/>
                <a:gd name="T9" fmla="*/ 38 h 64"/>
                <a:gd name="T10" fmla="*/ 39 w 171"/>
                <a:gd name="T11" fmla="*/ 36 h 64"/>
                <a:gd name="T12" fmla="*/ 47 w 171"/>
                <a:gd name="T13" fmla="*/ 29 h 64"/>
                <a:gd name="T14" fmla="*/ 52 w 171"/>
                <a:gd name="T15" fmla="*/ 21 h 64"/>
                <a:gd name="T16" fmla="*/ 70 w 171"/>
                <a:gd name="T17" fmla="*/ 10 h 64"/>
                <a:gd name="T18" fmla="*/ 75 w 171"/>
                <a:gd name="T19" fmla="*/ 10 h 64"/>
                <a:gd name="T20" fmla="*/ 85 w 171"/>
                <a:gd name="T21" fmla="*/ 18 h 64"/>
                <a:gd name="T22" fmla="*/ 84 w 171"/>
                <a:gd name="T23" fmla="*/ 20 h 64"/>
                <a:gd name="T24" fmla="*/ 79 w 171"/>
                <a:gd name="T25" fmla="*/ 21 h 64"/>
                <a:gd name="T26" fmla="*/ 75 w 171"/>
                <a:gd name="T27" fmla="*/ 21 h 64"/>
                <a:gd name="T28" fmla="*/ 73 w 171"/>
                <a:gd name="T29" fmla="*/ 20 h 64"/>
                <a:gd name="T30" fmla="*/ 68 w 171"/>
                <a:gd name="T31" fmla="*/ 19 h 64"/>
                <a:gd name="T32" fmla="*/ 63 w 171"/>
                <a:gd name="T33" fmla="*/ 21 h 64"/>
                <a:gd name="T34" fmla="*/ 66 w 171"/>
                <a:gd name="T35" fmla="*/ 25 h 64"/>
                <a:gd name="T36" fmla="*/ 87 w 171"/>
                <a:gd name="T37" fmla="*/ 35 h 64"/>
                <a:gd name="T38" fmla="*/ 97 w 171"/>
                <a:gd name="T39" fmla="*/ 32 h 64"/>
                <a:gd name="T40" fmla="*/ 109 w 171"/>
                <a:gd name="T41" fmla="*/ 34 h 64"/>
                <a:gd name="T42" fmla="*/ 120 w 171"/>
                <a:gd name="T43" fmla="*/ 33 h 64"/>
                <a:gd name="T44" fmla="*/ 137 w 171"/>
                <a:gd name="T45" fmla="*/ 15 h 64"/>
                <a:gd name="T46" fmla="*/ 141 w 171"/>
                <a:gd name="T47" fmla="*/ 12 h 64"/>
                <a:gd name="T48" fmla="*/ 153 w 171"/>
                <a:gd name="T49" fmla="*/ 5 h 64"/>
                <a:gd name="T50" fmla="*/ 155 w 171"/>
                <a:gd name="T51" fmla="*/ 3 h 64"/>
                <a:gd name="T52" fmla="*/ 158 w 171"/>
                <a:gd name="T53" fmla="*/ 2 h 64"/>
                <a:gd name="T54" fmla="*/ 163 w 171"/>
                <a:gd name="T55" fmla="*/ 1 h 64"/>
                <a:gd name="T56" fmla="*/ 165 w 171"/>
                <a:gd name="T57" fmla="*/ 1 h 64"/>
                <a:gd name="T58" fmla="*/ 169 w 171"/>
                <a:gd name="T59" fmla="*/ 2 h 64"/>
                <a:gd name="T60" fmla="*/ 171 w 171"/>
                <a:gd name="T61" fmla="*/ 6 h 64"/>
                <a:gd name="T62" fmla="*/ 170 w 171"/>
                <a:gd name="T63" fmla="*/ 8 h 64"/>
                <a:gd name="T64" fmla="*/ 168 w 171"/>
                <a:gd name="T65" fmla="*/ 11 h 64"/>
                <a:gd name="T66" fmla="*/ 166 w 171"/>
                <a:gd name="T67" fmla="*/ 13 h 64"/>
                <a:gd name="T68" fmla="*/ 164 w 171"/>
                <a:gd name="T69" fmla="*/ 15 h 64"/>
                <a:gd name="T70" fmla="*/ 164 w 171"/>
                <a:gd name="T71" fmla="*/ 21 h 64"/>
                <a:gd name="T72" fmla="*/ 147 w 171"/>
                <a:gd name="T73" fmla="*/ 35 h 64"/>
                <a:gd name="T74" fmla="*/ 142 w 171"/>
                <a:gd name="T75" fmla="*/ 38 h 64"/>
                <a:gd name="T76" fmla="*/ 138 w 171"/>
                <a:gd name="T77" fmla="*/ 39 h 64"/>
                <a:gd name="T78" fmla="*/ 129 w 171"/>
                <a:gd name="T79" fmla="*/ 43 h 64"/>
                <a:gd name="T80" fmla="*/ 109 w 171"/>
                <a:gd name="T81" fmla="*/ 56 h 64"/>
                <a:gd name="T82" fmla="*/ 107 w 171"/>
                <a:gd name="T83" fmla="*/ 57 h 64"/>
                <a:gd name="T84" fmla="*/ 99 w 171"/>
                <a:gd name="T85" fmla="*/ 58 h 64"/>
                <a:gd name="T86" fmla="*/ 97 w 171"/>
                <a:gd name="T87" fmla="*/ 58 h 64"/>
                <a:gd name="T88" fmla="*/ 81 w 171"/>
                <a:gd name="T89" fmla="*/ 54 h 64"/>
                <a:gd name="T90" fmla="*/ 79 w 171"/>
                <a:gd name="T91" fmla="*/ 53 h 64"/>
                <a:gd name="T92" fmla="*/ 74 w 171"/>
                <a:gd name="T93" fmla="*/ 50 h 64"/>
                <a:gd name="T94" fmla="*/ 60 w 171"/>
                <a:gd name="T95" fmla="*/ 49 h 64"/>
                <a:gd name="T96" fmla="*/ 46 w 171"/>
                <a:gd name="T97" fmla="*/ 53 h 64"/>
                <a:gd name="T98" fmla="*/ 42 w 171"/>
                <a:gd name="T99" fmla="*/ 52 h 64"/>
                <a:gd name="T100" fmla="*/ 34 w 171"/>
                <a:gd name="T101" fmla="*/ 48 h 64"/>
                <a:gd name="T102" fmla="*/ 23 w 171"/>
                <a:gd name="T103" fmla="*/ 57 h 64"/>
                <a:gd name="T104" fmla="*/ 1 w 171"/>
                <a:gd name="T105" fmla="*/ 60 h 64"/>
                <a:gd name="T106" fmla="*/ 0 w 171"/>
                <a:gd name="T107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64">
                  <a:moveTo>
                    <a:pt x="0" y="59"/>
                  </a:moveTo>
                  <a:cubicBezTo>
                    <a:pt x="0" y="58"/>
                    <a:pt x="0" y="56"/>
                    <a:pt x="0" y="55"/>
                  </a:cubicBezTo>
                  <a:cubicBezTo>
                    <a:pt x="6" y="52"/>
                    <a:pt x="12" y="50"/>
                    <a:pt x="17" y="45"/>
                  </a:cubicBezTo>
                  <a:cubicBezTo>
                    <a:pt x="18" y="44"/>
                    <a:pt x="21" y="43"/>
                    <a:pt x="22" y="43"/>
                  </a:cubicBezTo>
                  <a:cubicBezTo>
                    <a:pt x="27" y="44"/>
                    <a:pt x="30" y="41"/>
                    <a:pt x="32" y="38"/>
                  </a:cubicBezTo>
                  <a:cubicBezTo>
                    <a:pt x="34" y="36"/>
                    <a:pt x="36" y="36"/>
                    <a:pt x="39" y="36"/>
                  </a:cubicBezTo>
                  <a:cubicBezTo>
                    <a:pt x="44" y="37"/>
                    <a:pt x="47" y="34"/>
                    <a:pt x="47" y="29"/>
                  </a:cubicBezTo>
                  <a:cubicBezTo>
                    <a:pt x="47" y="25"/>
                    <a:pt x="49" y="23"/>
                    <a:pt x="52" y="21"/>
                  </a:cubicBezTo>
                  <a:cubicBezTo>
                    <a:pt x="53" y="11"/>
                    <a:pt x="55" y="10"/>
                    <a:pt x="70" y="10"/>
                  </a:cubicBezTo>
                  <a:cubicBezTo>
                    <a:pt x="71" y="10"/>
                    <a:pt x="73" y="10"/>
                    <a:pt x="75" y="10"/>
                  </a:cubicBezTo>
                  <a:cubicBezTo>
                    <a:pt x="80" y="10"/>
                    <a:pt x="84" y="12"/>
                    <a:pt x="85" y="18"/>
                  </a:cubicBezTo>
                  <a:cubicBezTo>
                    <a:pt x="85" y="19"/>
                    <a:pt x="84" y="20"/>
                    <a:pt x="84" y="20"/>
                  </a:cubicBezTo>
                  <a:cubicBezTo>
                    <a:pt x="82" y="21"/>
                    <a:pt x="81" y="21"/>
                    <a:pt x="79" y="21"/>
                  </a:cubicBezTo>
                  <a:cubicBezTo>
                    <a:pt x="78" y="21"/>
                    <a:pt x="77" y="21"/>
                    <a:pt x="75" y="21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1" y="20"/>
                    <a:pt x="70" y="19"/>
                    <a:pt x="68" y="19"/>
                  </a:cubicBezTo>
                  <a:cubicBezTo>
                    <a:pt x="66" y="18"/>
                    <a:pt x="64" y="18"/>
                    <a:pt x="63" y="21"/>
                  </a:cubicBezTo>
                  <a:cubicBezTo>
                    <a:pt x="63" y="23"/>
                    <a:pt x="64" y="25"/>
                    <a:pt x="66" y="25"/>
                  </a:cubicBezTo>
                  <a:cubicBezTo>
                    <a:pt x="74" y="26"/>
                    <a:pt x="81" y="31"/>
                    <a:pt x="87" y="35"/>
                  </a:cubicBezTo>
                  <a:cubicBezTo>
                    <a:pt x="93" y="39"/>
                    <a:pt x="94" y="35"/>
                    <a:pt x="97" y="32"/>
                  </a:cubicBezTo>
                  <a:cubicBezTo>
                    <a:pt x="102" y="29"/>
                    <a:pt x="106" y="32"/>
                    <a:pt x="109" y="34"/>
                  </a:cubicBezTo>
                  <a:cubicBezTo>
                    <a:pt x="114" y="37"/>
                    <a:pt x="117" y="36"/>
                    <a:pt x="120" y="33"/>
                  </a:cubicBezTo>
                  <a:cubicBezTo>
                    <a:pt x="127" y="28"/>
                    <a:pt x="130" y="20"/>
                    <a:pt x="137" y="15"/>
                  </a:cubicBezTo>
                  <a:cubicBezTo>
                    <a:pt x="138" y="14"/>
                    <a:pt x="140" y="13"/>
                    <a:pt x="141" y="12"/>
                  </a:cubicBezTo>
                  <a:cubicBezTo>
                    <a:pt x="146" y="11"/>
                    <a:pt x="149" y="8"/>
                    <a:pt x="153" y="5"/>
                  </a:cubicBezTo>
                  <a:cubicBezTo>
                    <a:pt x="154" y="4"/>
                    <a:pt x="154" y="4"/>
                    <a:pt x="155" y="3"/>
                  </a:cubicBezTo>
                  <a:cubicBezTo>
                    <a:pt x="156" y="3"/>
                    <a:pt x="157" y="2"/>
                    <a:pt x="158" y="2"/>
                  </a:cubicBezTo>
                  <a:cubicBezTo>
                    <a:pt x="159" y="2"/>
                    <a:pt x="161" y="1"/>
                    <a:pt x="163" y="1"/>
                  </a:cubicBezTo>
                  <a:cubicBezTo>
                    <a:pt x="163" y="0"/>
                    <a:pt x="164" y="0"/>
                    <a:pt x="165" y="1"/>
                  </a:cubicBezTo>
                  <a:cubicBezTo>
                    <a:pt x="167" y="1"/>
                    <a:pt x="168" y="1"/>
                    <a:pt x="169" y="2"/>
                  </a:cubicBezTo>
                  <a:cubicBezTo>
                    <a:pt x="170" y="3"/>
                    <a:pt x="170" y="4"/>
                    <a:pt x="171" y="6"/>
                  </a:cubicBezTo>
                  <a:cubicBezTo>
                    <a:pt x="171" y="6"/>
                    <a:pt x="170" y="7"/>
                    <a:pt x="170" y="8"/>
                  </a:cubicBezTo>
                  <a:cubicBezTo>
                    <a:pt x="169" y="9"/>
                    <a:pt x="169" y="10"/>
                    <a:pt x="168" y="11"/>
                  </a:cubicBezTo>
                  <a:cubicBezTo>
                    <a:pt x="167" y="12"/>
                    <a:pt x="167" y="12"/>
                    <a:pt x="166" y="13"/>
                  </a:cubicBezTo>
                  <a:cubicBezTo>
                    <a:pt x="166" y="14"/>
                    <a:pt x="165" y="14"/>
                    <a:pt x="164" y="15"/>
                  </a:cubicBezTo>
                  <a:cubicBezTo>
                    <a:pt x="162" y="17"/>
                    <a:pt x="163" y="19"/>
                    <a:pt x="164" y="21"/>
                  </a:cubicBezTo>
                  <a:cubicBezTo>
                    <a:pt x="162" y="30"/>
                    <a:pt x="152" y="30"/>
                    <a:pt x="147" y="35"/>
                  </a:cubicBezTo>
                  <a:cubicBezTo>
                    <a:pt x="146" y="36"/>
                    <a:pt x="144" y="37"/>
                    <a:pt x="142" y="38"/>
                  </a:cubicBezTo>
                  <a:cubicBezTo>
                    <a:pt x="141" y="39"/>
                    <a:pt x="140" y="39"/>
                    <a:pt x="138" y="39"/>
                  </a:cubicBezTo>
                  <a:cubicBezTo>
                    <a:pt x="134" y="36"/>
                    <a:pt x="132" y="41"/>
                    <a:pt x="129" y="43"/>
                  </a:cubicBezTo>
                  <a:cubicBezTo>
                    <a:pt x="123" y="48"/>
                    <a:pt x="115" y="50"/>
                    <a:pt x="109" y="56"/>
                  </a:cubicBezTo>
                  <a:cubicBezTo>
                    <a:pt x="109" y="56"/>
                    <a:pt x="108" y="57"/>
                    <a:pt x="107" y="57"/>
                  </a:cubicBezTo>
                  <a:cubicBezTo>
                    <a:pt x="104" y="58"/>
                    <a:pt x="102" y="58"/>
                    <a:pt x="99" y="58"/>
                  </a:cubicBezTo>
                  <a:cubicBezTo>
                    <a:pt x="98" y="58"/>
                    <a:pt x="97" y="58"/>
                    <a:pt x="97" y="58"/>
                  </a:cubicBezTo>
                  <a:cubicBezTo>
                    <a:pt x="91" y="58"/>
                    <a:pt x="86" y="58"/>
                    <a:pt x="81" y="54"/>
                  </a:cubicBezTo>
                  <a:cubicBezTo>
                    <a:pt x="80" y="54"/>
                    <a:pt x="79" y="54"/>
                    <a:pt x="79" y="53"/>
                  </a:cubicBezTo>
                  <a:cubicBezTo>
                    <a:pt x="77" y="52"/>
                    <a:pt x="76" y="51"/>
                    <a:pt x="74" y="50"/>
                  </a:cubicBezTo>
                  <a:cubicBezTo>
                    <a:pt x="70" y="46"/>
                    <a:pt x="65" y="47"/>
                    <a:pt x="60" y="49"/>
                  </a:cubicBezTo>
                  <a:cubicBezTo>
                    <a:pt x="56" y="51"/>
                    <a:pt x="51" y="52"/>
                    <a:pt x="46" y="53"/>
                  </a:cubicBezTo>
                  <a:cubicBezTo>
                    <a:pt x="45" y="53"/>
                    <a:pt x="43" y="53"/>
                    <a:pt x="42" y="52"/>
                  </a:cubicBezTo>
                  <a:cubicBezTo>
                    <a:pt x="39" y="51"/>
                    <a:pt x="39" y="46"/>
                    <a:pt x="34" y="48"/>
                  </a:cubicBezTo>
                  <a:cubicBezTo>
                    <a:pt x="30" y="51"/>
                    <a:pt x="27" y="54"/>
                    <a:pt x="23" y="57"/>
                  </a:cubicBezTo>
                  <a:cubicBezTo>
                    <a:pt x="16" y="62"/>
                    <a:pt x="9" y="64"/>
                    <a:pt x="1" y="60"/>
                  </a:cubicBezTo>
                  <a:cubicBezTo>
                    <a:pt x="0" y="60"/>
                    <a:pt x="0" y="59"/>
                    <a:pt x="0" y="59"/>
                  </a:cubicBezTo>
                  <a:close/>
                </a:path>
              </a:pathLst>
            </a:custGeom>
            <a:solidFill>
              <a:srgbClr val="F7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3" name="Freeform 604"/>
            <p:cNvSpPr/>
            <p:nvPr/>
          </p:nvSpPr>
          <p:spPr bwMode="auto">
            <a:xfrm>
              <a:off x="6122" y="3672"/>
              <a:ext cx="221" cy="60"/>
            </a:xfrm>
            <a:custGeom>
              <a:avLst/>
              <a:gdLst>
                <a:gd name="T0" fmla="*/ 147 w 147"/>
                <a:gd name="T1" fmla="*/ 8 h 40"/>
                <a:gd name="T2" fmla="*/ 128 w 147"/>
                <a:gd name="T3" fmla="*/ 16 h 40"/>
                <a:gd name="T4" fmla="*/ 120 w 147"/>
                <a:gd name="T5" fmla="*/ 18 h 40"/>
                <a:gd name="T6" fmla="*/ 90 w 147"/>
                <a:gd name="T7" fmla="*/ 34 h 40"/>
                <a:gd name="T8" fmla="*/ 87 w 147"/>
                <a:gd name="T9" fmla="*/ 35 h 40"/>
                <a:gd name="T10" fmla="*/ 71 w 147"/>
                <a:gd name="T11" fmla="*/ 37 h 40"/>
                <a:gd name="T12" fmla="*/ 33 w 147"/>
                <a:gd name="T13" fmla="*/ 36 h 40"/>
                <a:gd name="T14" fmla="*/ 11 w 147"/>
                <a:gd name="T15" fmla="*/ 28 h 40"/>
                <a:gd name="T16" fmla="*/ 1 w 147"/>
                <a:gd name="T17" fmla="*/ 25 h 40"/>
                <a:gd name="T18" fmla="*/ 1 w 147"/>
                <a:gd name="T19" fmla="*/ 22 h 40"/>
                <a:gd name="T20" fmla="*/ 39 w 147"/>
                <a:gd name="T21" fmla="*/ 7 h 40"/>
                <a:gd name="T22" fmla="*/ 52 w 147"/>
                <a:gd name="T23" fmla="*/ 5 h 40"/>
                <a:gd name="T24" fmla="*/ 55 w 147"/>
                <a:gd name="T25" fmla="*/ 5 h 40"/>
                <a:gd name="T26" fmla="*/ 59 w 147"/>
                <a:gd name="T27" fmla="*/ 7 h 40"/>
                <a:gd name="T28" fmla="*/ 98 w 147"/>
                <a:gd name="T29" fmla="*/ 14 h 40"/>
                <a:gd name="T30" fmla="*/ 133 w 147"/>
                <a:gd name="T31" fmla="*/ 3 h 40"/>
                <a:gd name="T32" fmla="*/ 147 w 147"/>
                <a:gd name="T3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40">
                  <a:moveTo>
                    <a:pt x="147" y="8"/>
                  </a:moveTo>
                  <a:cubicBezTo>
                    <a:pt x="139" y="7"/>
                    <a:pt x="132" y="8"/>
                    <a:pt x="128" y="16"/>
                  </a:cubicBezTo>
                  <a:cubicBezTo>
                    <a:pt x="125" y="16"/>
                    <a:pt x="122" y="16"/>
                    <a:pt x="120" y="18"/>
                  </a:cubicBezTo>
                  <a:cubicBezTo>
                    <a:pt x="110" y="24"/>
                    <a:pt x="99" y="27"/>
                    <a:pt x="90" y="34"/>
                  </a:cubicBezTo>
                  <a:cubicBezTo>
                    <a:pt x="89" y="34"/>
                    <a:pt x="87" y="35"/>
                    <a:pt x="87" y="35"/>
                  </a:cubicBezTo>
                  <a:cubicBezTo>
                    <a:pt x="81" y="31"/>
                    <a:pt x="76" y="36"/>
                    <a:pt x="71" y="37"/>
                  </a:cubicBezTo>
                  <a:cubicBezTo>
                    <a:pt x="58" y="40"/>
                    <a:pt x="45" y="38"/>
                    <a:pt x="33" y="36"/>
                  </a:cubicBezTo>
                  <a:cubicBezTo>
                    <a:pt x="25" y="35"/>
                    <a:pt x="18" y="31"/>
                    <a:pt x="11" y="28"/>
                  </a:cubicBezTo>
                  <a:cubicBezTo>
                    <a:pt x="8" y="26"/>
                    <a:pt x="5" y="25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12" y="14"/>
                    <a:pt x="24" y="8"/>
                    <a:pt x="39" y="7"/>
                  </a:cubicBezTo>
                  <a:cubicBezTo>
                    <a:pt x="43" y="7"/>
                    <a:pt x="47" y="6"/>
                    <a:pt x="52" y="5"/>
                  </a:cubicBezTo>
                  <a:cubicBezTo>
                    <a:pt x="53" y="5"/>
                    <a:pt x="54" y="5"/>
                    <a:pt x="55" y="5"/>
                  </a:cubicBezTo>
                  <a:cubicBezTo>
                    <a:pt x="56" y="6"/>
                    <a:pt x="58" y="7"/>
                    <a:pt x="59" y="7"/>
                  </a:cubicBezTo>
                  <a:cubicBezTo>
                    <a:pt x="71" y="16"/>
                    <a:pt x="84" y="19"/>
                    <a:pt x="98" y="14"/>
                  </a:cubicBezTo>
                  <a:cubicBezTo>
                    <a:pt x="110" y="11"/>
                    <a:pt x="121" y="6"/>
                    <a:pt x="133" y="3"/>
                  </a:cubicBezTo>
                  <a:cubicBezTo>
                    <a:pt x="138" y="4"/>
                    <a:pt x="144" y="0"/>
                    <a:pt x="147" y="8"/>
                  </a:cubicBezTo>
                  <a:close/>
                </a:path>
              </a:pathLst>
            </a:custGeom>
            <a:solidFill>
              <a:srgbClr val="F5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4" name="Freeform 605"/>
            <p:cNvSpPr/>
            <p:nvPr/>
          </p:nvSpPr>
          <p:spPr bwMode="auto">
            <a:xfrm>
              <a:off x="5966" y="3424"/>
              <a:ext cx="158" cy="288"/>
            </a:xfrm>
            <a:custGeom>
              <a:avLst/>
              <a:gdLst>
                <a:gd name="T0" fmla="*/ 105 w 105"/>
                <a:gd name="T1" fmla="*/ 188 h 192"/>
                <a:gd name="T2" fmla="*/ 105 w 105"/>
                <a:gd name="T3" fmla="*/ 190 h 192"/>
                <a:gd name="T4" fmla="*/ 90 w 105"/>
                <a:gd name="T5" fmla="*/ 189 h 192"/>
                <a:gd name="T6" fmla="*/ 78 w 105"/>
                <a:gd name="T7" fmla="*/ 184 h 192"/>
                <a:gd name="T8" fmla="*/ 65 w 105"/>
                <a:gd name="T9" fmla="*/ 165 h 192"/>
                <a:gd name="T10" fmla="*/ 59 w 105"/>
                <a:gd name="T11" fmla="*/ 161 h 192"/>
                <a:gd name="T12" fmla="*/ 23 w 105"/>
                <a:gd name="T13" fmla="*/ 130 h 192"/>
                <a:gd name="T14" fmla="*/ 17 w 105"/>
                <a:gd name="T15" fmla="*/ 119 h 192"/>
                <a:gd name="T16" fmla="*/ 13 w 105"/>
                <a:gd name="T17" fmla="*/ 106 h 192"/>
                <a:gd name="T18" fmla="*/ 7 w 105"/>
                <a:gd name="T19" fmla="*/ 65 h 192"/>
                <a:gd name="T20" fmla="*/ 9 w 105"/>
                <a:gd name="T21" fmla="*/ 57 h 192"/>
                <a:gd name="T22" fmla="*/ 10 w 105"/>
                <a:gd name="T23" fmla="*/ 35 h 192"/>
                <a:gd name="T24" fmla="*/ 1 w 105"/>
                <a:gd name="T25" fmla="*/ 6 h 192"/>
                <a:gd name="T26" fmla="*/ 2 w 105"/>
                <a:gd name="T27" fmla="*/ 2 h 192"/>
                <a:gd name="T28" fmla="*/ 7 w 105"/>
                <a:gd name="T29" fmla="*/ 3 h 192"/>
                <a:gd name="T30" fmla="*/ 17 w 105"/>
                <a:gd name="T31" fmla="*/ 12 h 192"/>
                <a:gd name="T32" fmla="*/ 36 w 105"/>
                <a:gd name="T33" fmla="*/ 60 h 192"/>
                <a:gd name="T34" fmla="*/ 37 w 105"/>
                <a:gd name="T35" fmla="*/ 61 h 192"/>
                <a:gd name="T36" fmla="*/ 36 w 105"/>
                <a:gd name="T37" fmla="*/ 62 h 192"/>
                <a:gd name="T38" fmla="*/ 27 w 105"/>
                <a:gd name="T39" fmla="*/ 55 h 192"/>
                <a:gd name="T40" fmla="*/ 20 w 105"/>
                <a:gd name="T41" fmla="*/ 37 h 192"/>
                <a:gd name="T42" fmla="*/ 31 w 105"/>
                <a:gd name="T43" fmla="*/ 67 h 192"/>
                <a:gd name="T44" fmla="*/ 24 w 105"/>
                <a:gd name="T45" fmla="*/ 80 h 192"/>
                <a:gd name="T46" fmla="*/ 19 w 105"/>
                <a:gd name="T47" fmla="*/ 87 h 192"/>
                <a:gd name="T48" fmla="*/ 70 w 105"/>
                <a:gd name="T49" fmla="*/ 154 h 192"/>
                <a:gd name="T50" fmla="*/ 80 w 105"/>
                <a:gd name="T51" fmla="*/ 170 h 192"/>
                <a:gd name="T52" fmla="*/ 86 w 105"/>
                <a:gd name="T53" fmla="*/ 180 h 192"/>
                <a:gd name="T54" fmla="*/ 105 w 105"/>
                <a:gd name="T55" fmla="*/ 1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192">
                  <a:moveTo>
                    <a:pt x="105" y="188"/>
                  </a:moveTo>
                  <a:cubicBezTo>
                    <a:pt x="105" y="189"/>
                    <a:pt x="105" y="190"/>
                    <a:pt x="105" y="190"/>
                  </a:cubicBezTo>
                  <a:cubicBezTo>
                    <a:pt x="100" y="192"/>
                    <a:pt x="94" y="192"/>
                    <a:pt x="90" y="189"/>
                  </a:cubicBezTo>
                  <a:cubicBezTo>
                    <a:pt x="86" y="186"/>
                    <a:pt x="82" y="187"/>
                    <a:pt x="78" y="184"/>
                  </a:cubicBezTo>
                  <a:cubicBezTo>
                    <a:pt x="72" y="179"/>
                    <a:pt x="64" y="176"/>
                    <a:pt x="65" y="165"/>
                  </a:cubicBezTo>
                  <a:cubicBezTo>
                    <a:pt x="65" y="163"/>
                    <a:pt x="62" y="161"/>
                    <a:pt x="59" y="161"/>
                  </a:cubicBezTo>
                  <a:cubicBezTo>
                    <a:pt x="41" y="157"/>
                    <a:pt x="31" y="144"/>
                    <a:pt x="23" y="130"/>
                  </a:cubicBezTo>
                  <a:cubicBezTo>
                    <a:pt x="21" y="126"/>
                    <a:pt x="19" y="122"/>
                    <a:pt x="17" y="119"/>
                  </a:cubicBezTo>
                  <a:cubicBezTo>
                    <a:pt x="17" y="115"/>
                    <a:pt x="15" y="111"/>
                    <a:pt x="13" y="106"/>
                  </a:cubicBezTo>
                  <a:cubicBezTo>
                    <a:pt x="8" y="93"/>
                    <a:pt x="5" y="80"/>
                    <a:pt x="7" y="65"/>
                  </a:cubicBezTo>
                  <a:cubicBezTo>
                    <a:pt x="7" y="62"/>
                    <a:pt x="8" y="60"/>
                    <a:pt x="9" y="57"/>
                  </a:cubicBezTo>
                  <a:cubicBezTo>
                    <a:pt x="15" y="50"/>
                    <a:pt x="13" y="42"/>
                    <a:pt x="10" y="35"/>
                  </a:cubicBezTo>
                  <a:cubicBezTo>
                    <a:pt x="5" y="26"/>
                    <a:pt x="4" y="16"/>
                    <a:pt x="1" y="6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10" y="6"/>
                    <a:pt x="13" y="9"/>
                    <a:pt x="17" y="12"/>
                  </a:cubicBezTo>
                  <a:cubicBezTo>
                    <a:pt x="24" y="27"/>
                    <a:pt x="30" y="43"/>
                    <a:pt x="36" y="60"/>
                  </a:cubicBezTo>
                  <a:cubicBezTo>
                    <a:pt x="36" y="60"/>
                    <a:pt x="37" y="61"/>
                    <a:pt x="37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1" y="63"/>
                    <a:pt x="29" y="59"/>
                    <a:pt x="27" y="55"/>
                  </a:cubicBezTo>
                  <a:cubicBezTo>
                    <a:pt x="24" y="48"/>
                    <a:pt x="21" y="41"/>
                    <a:pt x="20" y="37"/>
                  </a:cubicBezTo>
                  <a:cubicBezTo>
                    <a:pt x="22" y="45"/>
                    <a:pt x="26" y="56"/>
                    <a:pt x="31" y="67"/>
                  </a:cubicBezTo>
                  <a:cubicBezTo>
                    <a:pt x="35" y="75"/>
                    <a:pt x="33" y="79"/>
                    <a:pt x="24" y="80"/>
                  </a:cubicBezTo>
                  <a:cubicBezTo>
                    <a:pt x="18" y="80"/>
                    <a:pt x="18" y="83"/>
                    <a:pt x="19" y="87"/>
                  </a:cubicBezTo>
                  <a:cubicBezTo>
                    <a:pt x="24" y="118"/>
                    <a:pt x="38" y="143"/>
                    <a:pt x="70" y="154"/>
                  </a:cubicBezTo>
                  <a:cubicBezTo>
                    <a:pt x="78" y="156"/>
                    <a:pt x="84" y="159"/>
                    <a:pt x="80" y="170"/>
                  </a:cubicBezTo>
                  <a:cubicBezTo>
                    <a:pt x="78" y="175"/>
                    <a:pt x="82" y="178"/>
                    <a:pt x="86" y="180"/>
                  </a:cubicBezTo>
                  <a:cubicBezTo>
                    <a:pt x="92" y="185"/>
                    <a:pt x="100" y="182"/>
                    <a:pt x="105" y="188"/>
                  </a:cubicBezTo>
                  <a:close/>
                </a:path>
              </a:pathLst>
            </a:custGeom>
            <a:solidFill>
              <a:srgbClr val="F1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5" name="Freeform 606"/>
            <p:cNvSpPr/>
            <p:nvPr/>
          </p:nvSpPr>
          <p:spPr bwMode="auto">
            <a:xfrm>
              <a:off x="5992" y="3603"/>
              <a:ext cx="91" cy="97"/>
            </a:xfrm>
            <a:custGeom>
              <a:avLst/>
              <a:gdLst>
                <a:gd name="T0" fmla="*/ 0 w 61"/>
                <a:gd name="T1" fmla="*/ 0 h 65"/>
                <a:gd name="T2" fmla="*/ 11 w 61"/>
                <a:gd name="T3" fmla="*/ 14 h 65"/>
                <a:gd name="T4" fmla="*/ 41 w 61"/>
                <a:gd name="T5" fmla="*/ 37 h 65"/>
                <a:gd name="T6" fmla="*/ 50 w 61"/>
                <a:gd name="T7" fmla="*/ 41 h 65"/>
                <a:gd name="T8" fmla="*/ 52 w 61"/>
                <a:gd name="T9" fmla="*/ 48 h 65"/>
                <a:gd name="T10" fmla="*/ 53 w 61"/>
                <a:gd name="T11" fmla="*/ 55 h 65"/>
                <a:gd name="T12" fmla="*/ 61 w 61"/>
                <a:gd name="T13" fmla="*/ 65 h 65"/>
                <a:gd name="T14" fmla="*/ 22 w 61"/>
                <a:gd name="T15" fmla="*/ 51 h 65"/>
                <a:gd name="T16" fmla="*/ 13 w 61"/>
                <a:gd name="T17" fmla="*/ 42 h 65"/>
                <a:gd name="T18" fmla="*/ 14 w 61"/>
                <a:gd name="T19" fmla="*/ 31 h 65"/>
                <a:gd name="T20" fmla="*/ 13 w 61"/>
                <a:gd name="T21" fmla="*/ 27 h 65"/>
                <a:gd name="T22" fmla="*/ 4 w 61"/>
                <a:gd name="T23" fmla="*/ 10 h 65"/>
                <a:gd name="T24" fmla="*/ 0 w 61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65">
                  <a:moveTo>
                    <a:pt x="0" y="0"/>
                  </a:moveTo>
                  <a:cubicBezTo>
                    <a:pt x="5" y="3"/>
                    <a:pt x="8" y="9"/>
                    <a:pt x="11" y="14"/>
                  </a:cubicBezTo>
                  <a:cubicBezTo>
                    <a:pt x="18" y="26"/>
                    <a:pt x="28" y="34"/>
                    <a:pt x="41" y="37"/>
                  </a:cubicBezTo>
                  <a:cubicBezTo>
                    <a:pt x="44" y="38"/>
                    <a:pt x="47" y="39"/>
                    <a:pt x="50" y="41"/>
                  </a:cubicBezTo>
                  <a:cubicBezTo>
                    <a:pt x="53" y="43"/>
                    <a:pt x="56" y="45"/>
                    <a:pt x="52" y="48"/>
                  </a:cubicBezTo>
                  <a:cubicBezTo>
                    <a:pt x="50" y="51"/>
                    <a:pt x="52" y="53"/>
                    <a:pt x="53" y="55"/>
                  </a:cubicBezTo>
                  <a:cubicBezTo>
                    <a:pt x="56" y="58"/>
                    <a:pt x="61" y="61"/>
                    <a:pt x="61" y="65"/>
                  </a:cubicBezTo>
                  <a:cubicBezTo>
                    <a:pt x="48" y="61"/>
                    <a:pt x="35" y="56"/>
                    <a:pt x="22" y="51"/>
                  </a:cubicBezTo>
                  <a:cubicBezTo>
                    <a:pt x="18" y="49"/>
                    <a:pt x="15" y="46"/>
                    <a:pt x="13" y="42"/>
                  </a:cubicBezTo>
                  <a:cubicBezTo>
                    <a:pt x="11" y="38"/>
                    <a:pt x="12" y="34"/>
                    <a:pt x="14" y="31"/>
                  </a:cubicBezTo>
                  <a:cubicBezTo>
                    <a:pt x="14" y="30"/>
                    <a:pt x="13" y="28"/>
                    <a:pt x="13" y="27"/>
                  </a:cubicBezTo>
                  <a:cubicBezTo>
                    <a:pt x="10" y="21"/>
                    <a:pt x="7" y="16"/>
                    <a:pt x="4" y="10"/>
                  </a:cubicBezTo>
                  <a:cubicBezTo>
                    <a:pt x="2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1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Group 808"/>
          <p:cNvGrpSpPr/>
          <p:nvPr/>
        </p:nvGrpSpPr>
        <p:grpSpPr bwMode="auto">
          <a:xfrm>
            <a:off x="7357973" y="-217305"/>
            <a:ext cx="3727450" cy="6856413"/>
            <a:chOff x="5573" y="3"/>
            <a:chExt cx="2348" cy="4319"/>
          </a:xfrm>
        </p:grpSpPr>
        <p:sp>
          <p:nvSpPr>
            <p:cNvPr id="3556" name="Freeform 608"/>
            <p:cNvSpPr/>
            <p:nvPr/>
          </p:nvSpPr>
          <p:spPr bwMode="auto">
            <a:xfrm>
              <a:off x="5992" y="37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7" name="Freeform 609"/>
            <p:cNvSpPr/>
            <p:nvPr/>
          </p:nvSpPr>
          <p:spPr bwMode="auto">
            <a:xfrm>
              <a:off x="6001" y="373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8" name="Freeform 610"/>
            <p:cNvSpPr/>
            <p:nvPr/>
          </p:nvSpPr>
          <p:spPr bwMode="auto">
            <a:xfrm>
              <a:off x="6559" y="59"/>
              <a:ext cx="165" cy="144"/>
            </a:xfrm>
            <a:custGeom>
              <a:avLst/>
              <a:gdLst>
                <a:gd name="T0" fmla="*/ 105 w 110"/>
                <a:gd name="T1" fmla="*/ 96 h 96"/>
                <a:gd name="T2" fmla="*/ 98 w 110"/>
                <a:gd name="T3" fmla="*/ 92 h 96"/>
                <a:gd name="T4" fmla="*/ 78 w 110"/>
                <a:gd name="T5" fmla="*/ 67 h 96"/>
                <a:gd name="T6" fmla="*/ 72 w 110"/>
                <a:gd name="T7" fmla="*/ 59 h 96"/>
                <a:gd name="T8" fmla="*/ 71 w 110"/>
                <a:gd name="T9" fmla="*/ 57 h 96"/>
                <a:gd name="T10" fmla="*/ 69 w 110"/>
                <a:gd name="T11" fmla="*/ 55 h 96"/>
                <a:gd name="T12" fmla="*/ 68 w 110"/>
                <a:gd name="T13" fmla="*/ 54 h 96"/>
                <a:gd name="T14" fmla="*/ 56 w 110"/>
                <a:gd name="T15" fmla="*/ 42 h 96"/>
                <a:gd name="T16" fmla="*/ 28 w 110"/>
                <a:gd name="T17" fmla="*/ 20 h 96"/>
                <a:gd name="T18" fmla="*/ 19 w 110"/>
                <a:gd name="T19" fmla="*/ 19 h 96"/>
                <a:gd name="T20" fmla="*/ 16 w 110"/>
                <a:gd name="T21" fmla="*/ 20 h 96"/>
                <a:gd name="T22" fmla="*/ 11 w 110"/>
                <a:gd name="T23" fmla="*/ 19 h 96"/>
                <a:gd name="T24" fmla="*/ 8 w 110"/>
                <a:gd name="T25" fmla="*/ 18 h 96"/>
                <a:gd name="T26" fmla="*/ 2 w 110"/>
                <a:gd name="T27" fmla="*/ 9 h 96"/>
                <a:gd name="T28" fmla="*/ 0 w 110"/>
                <a:gd name="T29" fmla="*/ 5 h 96"/>
                <a:gd name="T30" fmla="*/ 9 w 110"/>
                <a:gd name="T31" fmla="*/ 3 h 96"/>
                <a:gd name="T32" fmla="*/ 34 w 110"/>
                <a:gd name="T33" fmla="*/ 14 h 96"/>
                <a:gd name="T34" fmla="*/ 50 w 110"/>
                <a:gd name="T35" fmla="*/ 23 h 96"/>
                <a:gd name="T36" fmla="*/ 61 w 110"/>
                <a:gd name="T37" fmla="*/ 27 h 96"/>
                <a:gd name="T38" fmla="*/ 104 w 110"/>
                <a:gd name="T39" fmla="*/ 83 h 96"/>
                <a:gd name="T40" fmla="*/ 105 w 110"/>
                <a:gd name="T4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96">
                  <a:moveTo>
                    <a:pt x="105" y="96"/>
                  </a:moveTo>
                  <a:cubicBezTo>
                    <a:pt x="103" y="95"/>
                    <a:pt x="100" y="93"/>
                    <a:pt x="98" y="92"/>
                  </a:cubicBezTo>
                  <a:cubicBezTo>
                    <a:pt x="90" y="85"/>
                    <a:pt x="85" y="76"/>
                    <a:pt x="78" y="67"/>
                  </a:cubicBezTo>
                  <a:cubicBezTo>
                    <a:pt x="76" y="64"/>
                    <a:pt x="75" y="61"/>
                    <a:pt x="72" y="59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0" y="56"/>
                    <a:pt x="69" y="56"/>
                    <a:pt x="69" y="55"/>
                  </a:cubicBezTo>
                  <a:cubicBezTo>
                    <a:pt x="68" y="55"/>
                    <a:pt x="68" y="54"/>
                    <a:pt x="68" y="54"/>
                  </a:cubicBezTo>
                  <a:cubicBezTo>
                    <a:pt x="63" y="51"/>
                    <a:pt x="59" y="47"/>
                    <a:pt x="56" y="42"/>
                  </a:cubicBezTo>
                  <a:cubicBezTo>
                    <a:pt x="49" y="32"/>
                    <a:pt x="39" y="25"/>
                    <a:pt x="28" y="20"/>
                  </a:cubicBezTo>
                  <a:cubicBezTo>
                    <a:pt x="25" y="18"/>
                    <a:pt x="22" y="17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9"/>
                    <a:pt x="9" y="18"/>
                    <a:pt x="8" y="18"/>
                  </a:cubicBezTo>
                  <a:cubicBezTo>
                    <a:pt x="6" y="15"/>
                    <a:pt x="4" y="12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2" y="0"/>
                    <a:pt x="6" y="2"/>
                    <a:pt x="9" y="3"/>
                  </a:cubicBezTo>
                  <a:cubicBezTo>
                    <a:pt x="18" y="5"/>
                    <a:pt x="27" y="9"/>
                    <a:pt x="34" y="14"/>
                  </a:cubicBezTo>
                  <a:cubicBezTo>
                    <a:pt x="39" y="17"/>
                    <a:pt x="44" y="21"/>
                    <a:pt x="50" y="23"/>
                  </a:cubicBezTo>
                  <a:cubicBezTo>
                    <a:pt x="55" y="21"/>
                    <a:pt x="58" y="24"/>
                    <a:pt x="61" y="27"/>
                  </a:cubicBezTo>
                  <a:cubicBezTo>
                    <a:pt x="76" y="45"/>
                    <a:pt x="93" y="62"/>
                    <a:pt x="104" y="83"/>
                  </a:cubicBezTo>
                  <a:cubicBezTo>
                    <a:pt x="107" y="87"/>
                    <a:pt x="110" y="91"/>
                    <a:pt x="105" y="96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9" name="Freeform 611"/>
            <p:cNvSpPr/>
            <p:nvPr/>
          </p:nvSpPr>
          <p:spPr bwMode="auto">
            <a:xfrm>
              <a:off x="6562" y="72"/>
              <a:ext cx="30" cy="122"/>
            </a:xfrm>
            <a:custGeom>
              <a:avLst/>
              <a:gdLst>
                <a:gd name="T0" fmla="*/ 0 w 20"/>
                <a:gd name="T1" fmla="*/ 0 h 81"/>
                <a:gd name="T2" fmla="*/ 8 w 20"/>
                <a:gd name="T3" fmla="*/ 8 h 81"/>
                <a:gd name="T4" fmla="*/ 18 w 20"/>
                <a:gd name="T5" fmla="*/ 18 h 81"/>
                <a:gd name="T6" fmla="*/ 18 w 20"/>
                <a:gd name="T7" fmla="*/ 42 h 81"/>
                <a:gd name="T8" fmla="*/ 15 w 20"/>
                <a:gd name="T9" fmla="*/ 77 h 81"/>
                <a:gd name="T10" fmla="*/ 13 w 20"/>
                <a:gd name="T11" fmla="*/ 81 h 81"/>
                <a:gd name="T12" fmla="*/ 8 w 20"/>
                <a:gd name="T13" fmla="*/ 73 h 81"/>
                <a:gd name="T14" fmla="*/ 5 w 20"/>
                <a:gd name="T15" fmla="*/ 66 h 81"/>
                <a:gd name="T16" fmla="*/ 6 w 20"/>
                <a:gd name="T17" fmla="*/ 53 h 81"/>
                <a:gd name="T18" fmla="*/ 8 w 20"/>
                <a:gd name="T19" fmla="*/ 39 h 81"/>
                <a:gd name="T20" fmla="*/ 7 w 20"/>
                <a:gd name="T21" fmla="*/ 23 h 81"/>
                <a:gd name="T22" fmla="*/ 5 w 20"/>
                <a:gd name="T23" fmla="*/ 14 h 81"/>
                <a:gd name="T24" fmla="*/ 0 w 20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3" y="2"/>
                    <a:pt x="7" y="4"/>
                    <a:pt x="8" y="8"/>
                  </a:cubicBezTo>
                  <a:cubicBezTo>
                    <a:pt x="14" y="9"/>
                    <a:pt x="17" y="11"/>
                    <a:pt x="18" y="18"/>
                  </a:cubicBezTo>
                  <a:cubicBezTo>
                    <a:pt x="18" y="26"/>
                    <a:pt x="20" y="34"/>
                    <a:pt x="18" y="42"/>
                  </a:cubicBezTo>
                  <a:cubicBezTo>
                    <a:pt x="15" y="54"/>
                    <a:pt x="14" y="65"/>
                    <a:pt x="15" y="77"/>
                  </a:cubicBezTo>
                  <a:cubicBezTo>
                    <a:pt x="15" y="78"/>
                    <a:pt x="14" y="80"/>
                    <a:pt x="13" y="81"/>
                  </a:cubicBezTo>
                  <a:cubicBezTo>
                    <a:pt x="10" y="79"/>
                    <a:pt x="8" y="77"/>
                    <a:pt x="8" y="73"/>
                  </a:cubicBezTo>
                  <a:cubicBezTo>
                    <a:pt x="7" y="70"/>
                    <a:pt x="6" y="68"/>
                    <a:pt x="5" y="66"/>
                  </a:cubicBezTo>
                  <a:cubicBezTo>
                    <a:pt x="2" y="61"/>
                    <a:pt x="2" y="57"/>
                    <a:pt x="6" y="53"/>
                  </a:cubicBezTo>
                  <a:cubicBezTo>
                    <a:pt x="10" y="49"/>
                    <a:pt x="10" y="44"/>
                    <a:pt x="8" y="39"/>
                  </a:cubicBezTo>
                  <a:cubicBezTo>
                    <a:pt x="6" y="34"/>
                    <a:pt x="5" y="29"/>
                    <a:pt x="7" y="23"/>
                  </a:cubicBezTo>
                  <a:cubicBezTo>
                    <a:pt x="8" y="20"/>
                    <a:pt x="7" y="17"/>
                    <a:pt x="5" y="14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0" name="Freeform 612"/>
            <p:cNvSpPr/>
            <p:nvPr/>
          </p:nvSpPr>
          <p:spPr bwMode="auto">
            <a:xfrm>
              <a:off x="7678" y="141"/>
              <a:ext cx="61" cy="68"/>
            </a:xfrm>
            <a:custGeom>
              <a:avLst/>
              <a:gdLst>
                <a:gd name="T0" fmla="*/ 3 w 41"/>
                <a:gd name="T1" fmla="*/ 39 h 45"/>
                <a:gd name="T2" fmla="*/ 11 w 41"/>
                <a:gd name="T3" fmla="*/ 31 h 45"/>
                <a:gd name="T4" fmla="*/ 34 w 41"/>
                <a:gd name="T5" fmla="*/ 9 h 45"/>
                <a:gd name="T6" fmla="*/ 41 w 41"/>
                <a:gd name="T7" fmla="*/ 0 h 45"/>
                <a:gd name="T8" fmla="*/ 41 w 41"/>
                <a:gd name="T9" fmla="*/ 0 h 45"/>
                <a:gd name="T10" fmla="*/ 41 w 41"/>
                <a:gd name="T11" fmla="*/ 4 h 45"/>
                <a:gd name="T12" fmla="*/ 21 w 41"/>
                <a:gd name="T13" fmla="*/ 31 h 45"/>
                <a:gd name="T14" fmla="*/ 14 w 41"/>
                <a:gd name="T15" fmla="*/ 39 h 45"/>
                <a:gd name="T16" fmla="*/ 7 w 41"/>
                <a:gd name="T17" fmla="*/ 42 h 45"/>
                <a:gd name="T18" fmla="*/ 1 w 41"/>
                <a:gd name="T19" fmla="*/ 43 h 45"/>
                <a:gd name="T20" fmla="*/ 3 w 41"/>
                <a:gd name="T21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5">
                  <a:moveTo>
                    <a:pt x="3" y="39"/>
                  </a:moveTo>
                  <a:cubicBezTo>
                    <a:pt x="6" y="37"/>
                    <a:pt x="8" y="34"/>
                    <a:pt x="11" y="31"/>
                  </a:cubicBezTo>
                  <a:cubicBezTo>
                    <a:pt x="20" y="26"/>
                    <a:pt x="27" y="17"/>
                    <a:pt x="34" y="9"/>
                  </a:cubicBezTo>
                  <a:cubicBezTo>
                    <a:pt x="36" y="6"/>
                    <a:pt x="38" y="2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36" y="14"/>
                    <a:pt x="30" y="23"/>
                    <a:pt x="21" y="31"/>
                  </a:cubicBezTo>
                  <a:cubicBezTo>
                    <a:pt x="19" y="33"/>
                    <a:pt x="17" y="36"/>
                    <a:pt x="14" y="39"/>
                  </a:cubicBezTo>
                  <a:cubicBezTo>
                    <a:pt x="11" y="39"/>
                    <a:pt x="9" y="41"/>
                    <a:pt x="7" y="42"/>
                  </a:cubicBezTo>
                  <a:cubicBezTo>
                    <a:pt x="5" y="43"/>
                    <a:pt x="3" y="45"/>
                    <a:pt x="1" y="43"/>
                  </a:cubicBezTo>
                  <a:cubicBezTo>
                    <a:pt x="0" y="40"/>
                    <a:pt x="2" y="40"/>
                    <a:pt x="3" y="39"/>
                  </a:cubicBezTo>
                  <a:close/>
                </a:path>
              </a:pathLst>
            </a:custGeom>
            <a:solidFill>
              <a:srgbClr val="BC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1" name="Freeform 613"/>
            <p:cNvSpPr/>
            <p:nvPr/>
          </p:nvSpPr>
          <p:spPr bwMode="auto">
            <a:xfrm>
              <a:off x="6419" y="939"/>
              <a:ext cx="243" cy="108"/>
            </a:xfrm>
            <a:custGeom>
              <a:avLst/>
              <a:gdLst>
                <a:gd name="T0" fmla="*/ 28 w 162"/>
                <a:gd name="T1" fmla="*/ 0 h 72"/>
                <a:gd name="T2" fmla="*/ 42 w 162"/>
                <a:gd name="T3" fmla="*/ 6 h 72"/>
                <a:gd name="T4" fmla="*/ 77 w 162"/>
                <a:gd name="T5" fmla="*/ 22 h 72"/>
                <a:gd name="T6" fmla="*/ 81 w 162"/>
                <a:gd name="T7" fmla="*/ 23 h 72"/>
                <a:gd name="T8" fmla="*/ 84 w 162"/>
                <a:gd name="T9" fmla="*/ 22 h 72"/>
                <a:gd name="T10" fmla="*/ 91 w 162"/>
                <a:gd name="T11" fmla="*/ 24 h 72"/>
                <a:gd name="T12" fmla="*/ 101 w 162"/>
                <a:gd name="T13" fmla="*/ 28 h 72"/>
                <a:gd name="T14" fmla="*/ 106 w 162"/>
                <a:gd name="T15" fmla="*/ 30 h 72"/>
                <a:gd name="T16" fmla="*/ 108 w 162"/>
                <a:gd name="T17" fmla="*/ 31 h 72"/>
                <a:gd name="T18" fmla="*/ 110 w 162"/>
                <a:gd name="T19" fmla="*/ 33 h 72"/>
                <a:gd name="T20" fmla="*/ 133 w 162"/>
                <a:gd name="T21" fmla="*/ 36 h 72"/>
                <a:gd name="T22" fmla="*/ 140 w 162"/>
                <a:gd name="T23" fmla="*/ 17 h 72"/>
                <a:gd name="T24" fmla="*/ 149 w 162"/>
                <a:gd name="T25" fmla="*/ 1 h 72"/>
                <a:gd name="T26" fmla="*/ 162 w 162"/>
                <a:gd name="T27" fmla="*/ 9 h 72"/>
                <a:gd name="T28" fmla="*/ 156 w 162"/>
                <a:gd name="T29" fmla="*/ 37 h 72"/>
                <a:gd name="T30" fmla="*/ 125 w 162"/>
                <a:gd name="T31" fmla="*/ 58 h 72"/>
                <a:gd name="T32" fmla="*/ 118 w 162"/>
                <a:gd name="T33" fmla="*/ 65 h 72"/>
                <a:gd name="T34" fmla="*/ 112 w 162"/>
                <a:gd name="T35" fmla="*/ 70 h 72"/>
                <a:gd name="T36" fmla="*/ 82 w 162"/>
                <a:gd name="T37" fmla="*/ 68 h 72"/>
                <a:gd name="T38" fmla="*/ 41 w 162"/>
                <a:gd name="T39" fmla="*/ 54 h 72"/>
                <a:gd name="T40" fmla="*/ 14 w 162"/>
                <a:gd name="T41" fmla="*/ 41 h 72"/>
                <a:gd name="T42" fmla="*/ 0 w 162"/>
                <a:gd name="T43" fmla="*/ 30 h 72"/>
                <a:gd name="T44" fmla="*/ 44 w 162"/>
                <a:gd name="T45" fmla="*/ 42 h 72"/>
                <a:gd name="T46" fmla="*/ 36 w 162"/>
                <a:gd name="T47" fmla="*/ 34 h 72"/>
                <a:gd name="T48" fmla="*/ 29 w 162"/>
                <a:gd name="T49" fmla="*/ 26 h 72"/>
                <a:gd name="T50" fmla="*/ 16 w 162"/>
                <a:gd name="T51" fmla="*/ 17 h 72"/>
                <a:gd name="T52" fmla="*/ 12 w 162"/>
                <a:gd name="T53" fmla="*/ 11 h 72"/>
                <a:gd name="T54" fmla="*/ 20 w 162"/>
                <a:gd name="T55" fmla="*/ 7 h 72"/>
                <a:gd name="T56" fmla="*/ 28 w 162"/>
                <a:gd name="T5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72">
                  <a:moveTo>
                    <a:pt x="28" y="0"/>
                  </a:moveTo>
                  <a:cubicBezTo>
                    <a:pt x="33" y="0"/>
                    <a:pt x="37" y="3"/>
                    <a:pt x="42" y="6"/>
                  </a:cubicBezTo>
                  <a:cubicBezTo>
                    <a:pt x="53" y="12"/>
                    <a:pt x="65" y="16"/>
                    <a:pt x="77" y="22"/>
                  </a:cubicBezTo>
                  <a:cubicBezTo>
                    <a:pt x="78" y="23"/>
                    <a:pt x="80" y="23"/>
                    <a:pt x="81" y="23"/>
                  </a:cubicBezTo>
                  <a:cubicBezTo>
                    <a:pt x="82" y="23"/>
                    <a:pt x="83" y="22"/>
                    <a:pt x="84" y="22"/>
                  </a:cubicBezTo>
                  <a:cubicBezTo>
                    <a:pt x="86" y="22"/>
                    <a:pt x="88" y="24"/>
                    <a:pt x="91" y="24"/>
                  </a:cubicBezTo>
                  <a:cubicBezTo>
                    <a:pt x="94" y="25"/>
                    <a:pt x="97" y="27"/>
                    <a:pt x="101" y="28"/>
                  </a:cubicBezTo>
                  <a:cubicBezTo>
                    <a:pt x="103" y="28"/>
                    <a:pt x="104" y="29"/>
                    <a:pt x="106" y="30"/>
                  </a:cubicBezTo>
                  <a:cubicBezTo>
                    <a:pt x="107" y="30"/>
                    <a:pt x="107" y="31"/>
                    <a:pt x="108" y="31"/>
                  </a:cubicBezTo>
                  <a:cubicBezTo>
                    <a:pt x="109" y="32"/>
                    <a:pt x="109" y="32"/>
                    <a:pt x="110" y="33"/>
                  </a:cubicBezTo>
                  <a:cubicBezTo>
                    <a:pt x="117" y="39"/>
                    <a:pt x="126" y="40"/>
                    <a:pt x="133" y="36"/>
                  </a:cubicBezTo>
                  <a:cubicBezTo>
                    <a:pt x="139" y="32"/>
                    <a:pt x="142" y="25"/>
                    <a:pt x="140" y="17"/>
                  </a:cubicBezTo>
                  <a:cubicBezTo>
                    <a:pt x="138" y="8"/>
                    <a:pt x="141" y="3"/>
                    <a:pt x="149" y="1"/>
                  </a:cubicBezTo>
                  <a:cubicBezTo>
                    <a:pt x="155" y="0"/>
                    <a:pt x="160" y="3"/>
                    <a:pt x="162" y="9"/>
                  </a:cubicBezTo>
                  <a:cubicBezTo>
                    <a:pt x="160" y="18"/>
                    <a:pt x="161" y="29"/>
                    <a:pt x="156" y="37"/>
                  </a:cubicBezTo>
                  <a:cubicBezTo>
                    <a:pt x="149" y="50"/>
                    <a:pt x="137" y="53"/>
                    <a:pt x="125" y="58"/>
                  </a:cubicBezTo>
                  <a:cubicBezTo>
                    <a:pt x="122" y="60"/>
                    <a:pt x="118" y="59"/>
                    <a:pt x="118" y="65"/>
                  </a:cubicBezTo>
                  <a:cubicBezTo>
                    <a:pt x="119" y="68"/>
                    <a:pt x="115" y="71"/>
                    <a:pt x="112" y="70"/>
                  </a:cubicBezTo>
                  <a:cubicBezTo>
                    <a:pt x="102" y="67"/>
                    <a:pt x="92" y="72"/>
                    <a:pt x="82" y="68"/>
                  </a:cubicBezTo>
                  <a:cubicBezTo>
                    <a:pt x="68" y="66"/>
                    <a:pt x="54" y="63"/>
                    <a:pt x="41" y="54"/>
                  </a:cubicBezTo>
                  <a:cubicBezTo>
                    <a:pt x="33" y="48"/>
                    <a:pt x="22" y="47"/>
                    <a:pt x="14" y="41"/>
                  </a:cubicBezTo>
                  <a:cubicBezTo>
                    <a:pt x="3" y="36"/>
                    <a:pt x="3" y="36"/>
                    <a:pt x="0" y="30"/>
                  </a:cubicBezTo>
                  <a:cubicBezTo>
                    <a:pt x="15" y="32"/>
                    <a:pt x="28" y="39"/>
                    <a:pt x="44" y="42"/>
                  </a:cubicBezTo>
                  <a:cubicBezTo>
                    <a:pt x="43" y="37"/>
                    <a:pt x="39" y="36"/>
                    <a:pt x="36" y="34"/>
                  </a:cubicBezTo>
                  <a:cubicBezTo>
                    <a:pt x="34" y="31"/>
                    <a:pt x="30" y="30"/>
                    <a:pt x="29" y="26"/>
                  </a:cubicBezTo>
                  <a:cubicBezTo>
                    <a:pt x="26" y="21"/>
                    <a:pt x="22" y="19"/>
                    <a:pt x="16" y="17"/>
                  </a:cubicBezTo>
                  <a:cubicBezTo>
                    <a:pt x="14" y="16"/>
                    <a:pt x="11" y="15"/>
                    <a:pt x="12" y="11"/>
                  </a:cubicBezTo>
                  <a:cubicBezTo>
                    <a:pt x="14" y="7"/>
                    <a:pt x="17" y="6"/>
                    <a:pt x="20" y="7"/>
                  </a:cubicBezTo>
                  <a:cubicBezTo>
                    <a:pt x="27" y="9"/>
                    <a:pt x="28" y="5"/>
                    <a:pt x="2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2" name="Freeform 614"/>
            <p:cNvSpPr/>
            <p:nvPr/>
          </p:nvSpPr>
          <p:spPr bwMode="auto">
            <a:xfrm>
              <a:off x="6371" y="999"/>
              <a:ext cx="218" cy="91"/>
            </a:xfrm>
            <a:custGeom>
              <a:avLst/>
              <a:gdLst>
                <a:gd name="T0" fmla="*/ 46 w 145"/>
                <a:gd name="T1" fmla="*/ 1 h 61"/>
                <a:gd name="T2" fmla="*/ 72 w 145"/>
                <a:gd name="T3" fmla="*/ 8 h 61"/>
                <a:gd name="T4" fmla="*/ 75 w 145"/>
                <a:gd name="T5" fmla="*/ 9 h 61"/>
                <a:gd name="T6" fmla="*/ 113 w 145"/>
                <a:gd name="T7" fmla="*/ 24 h 61"/>
                <a:gd name="T8" fmla="*/ 115 w 145"/>
                <a:gd name="T9" fmla="*/ 25 h 61"/>
                <a:gd name="T10" fmla="*/ 129 w 145"/>
                <a:gd name="T11" fmla="*/ 39 h 61"/>
                <a:gd name="T12" fmla="*/ 139 w 145"/>
                <a:gd name="T13" fmla="*/ 55 h 61"/>
                <a:gd name="T14" fmla="*/ 72 w 145"/>
                <a:gd name="T15" fmla="*/ 40 h 61"/>
                <a:gd name="T16" fmla="*/ 104 w 145"/>
                <a:gd name="T17" fmla="*/ 50 h 61"/>
                <a:gd name="T18" fmla="*/ 115 w 145"/>
                <a:gd name="T19" fmla="*/ 57 h 61"/>
                <a:gd name="T20" fmla="*/ 113 w 145"/>
                <a:gd name="T21" fmla="*/ 59 h 61"/>
                <a:gd name="T22" fmla="*/ 64 w 145"/>
                <a:gd name="T23" fmla="*/ 48 h 61"/>
                <a:gd name="T24" fmla="*/ 55 w 145"/>
                <a:gd name="T25" fmla="*/ 45 h 61"/>
                <a:gd name="T26" fmla="*/ 48 w 145"/>
                <a:gd name="T27" fmla="*/ 39 h 61"/>
                <a:gd name="T28" fmla="*/ 42 w 145"/>
                <a:gd name="T29" fmla="*/ 32 h 61"/>
                <a:gd name="T30" fmla="*/ 12 w 145"/>
                <a:gd name="T31" fmla="*/ 18 h 61"/>
                <a:gd name="T32" fmla="*/ 8 w 145"/>
                <a:gd name="T33" fmla="*/ 17 h 61"/>
                <a:gd name="T34" fmla="*/ 1 w 145"/>
                <a:gd name="T35" fmla="*/ 8 h 61"/>
                <a:gd name="T36" fmla="*/ 12 w 145"/>
                <a:gd name="T37" fmla="*/ 0 h 61"/>
                <a:gd name="T38" fmla="*/ 38 w 145"/>
                <a:gd name="T39" fmla="*/ 4 h 61"/>
                <a:gd name="T40" fmla="*/ 44 w 145"/>
                <a:gd name="T41" fmla="*/ 6 h 61"/>
                <a:gd name="T42" fmla="*/ 49 w 145"/>
                <a:gd name="T43" fmla="*/ 4 h 61"/>
                <a:gd name="T44" fmla="*/ 46 w 145"/>
                <a:gd name="T4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" h="61">
                  <a:moveTo>
                    <a:pt x="46" y="1"/>
                  </a:moveTo>
                  <a:cubicBezTo>
                    <a:pt x="55" y="3"/>
                    <a:pt x="63" y="5"/>
                    <a:pt x="72" y="8"/>
                  </a:cubicBezTo>
                  <a:cubicBezTo>
                    <a:pt x="73" y="8"/>
                    <a:pt x="74" y="9"/>
                    <a:pt x="75" y="9"/>
                  </a:cubicBezTo>
                  <a:cubicBezTo>
                    <a:pt x="86" y="20"/>
                    <a:pt x="100" y="21"/>
                    <a:pt x="113" y="24"/>
                  </a:cubicBezTo>
                  <a:cubicBezTo>
                    <a:pt x="114" y="24"/>
                    <a:pt x="115" y="25"/>
                    <a:pt x="115" y="25"/>
                  </a:cubicBezTo>
                  <a:cubicBezTo>
                    <a:pt x="116" y="38"/>
                    <a:pt x="116" y="38"/>
                    <a:pt x="129" y="39"/>
                  </a:cubicBezTo>
                  <a:cubicBezTo>
                    <a:pt x="141" y="40"/>
                    <a:pt x="145" y="46"/>
                    <a:pt x="139" y="55"/>
                  </a:cubicBezTo>
                  <a:cubicBezTo>
                    <a:pt x="116" y="53"/>
                    <a:pt x="94" y="48"/>
                    <a:pt x="72" y="40"/>
                  </a:cubicBezTo>
                  <a:cubicBezTo>
                    <a:pt x="83" y="44"/>
                    <a:pt x="93" y="47"/>
                    <a:pt x="104" y="50"/>
                  </a:cubicBezTo>
                  <a:cubicBezTo>
                    <a:pt x="108" y="51"/>
                    <a:pt x="113" y="50"/>
                    <a:pt x="115" y="57"/>
                  </a:cubicBezTo>
                  <a:cubicBezTo>
                    <a:pt x="114" y="58"/>
                    <a:pt x="114" y="58"/>
                    <a:pt x="113" y="59"/>
                  </a:cubicBezTo>
                  <a:cubicBezTo>
                    <a:pt x="96" y="61"/>
                    <a:pt x="80" y="53"/>
                    <a:pt x="64" y="48"/>
                  </a:cubicBezTo>
                  <a:cubicBezTo>
                    <a:pt x="61" y="48"/>
                    <a:pt x="58" y="46"/>
                    <a:pt x="55" y="45"/>
                  </a:cubicBezTo>
                  <a:cubicBezTo>
                    <a:pt x="52" y="44"/>
                    <a:pt x="48" y="44"/>
                    <a:pt x="48" y="39"/>
                  </a:cubicBezTo>
                  <a:cubicBezTo>
                    <a:pt x="49" y="34"/>
                    <a:pt x="45" y="33"/>
                    <a:pt x="42" y="32"/>
                  </a:cubicBezTo>
                  <a:cubicBezTo>
                    <a:pt x="32" y="27"/>
                    <a:pt x="22" y="23"/>
                    <a:pt x="12" y="18"/>
                  </a:cubicBezTo>
                  <a:cubicBezTo>
                    <a:pt x="10" y="18"/>
                    <a:pt x="9" y="17"/>
                    <a:pt x="8" y="17"/>
                  </a:cubicBezTo>
                  <a:cubicBezTo>
                    <a:pt x="4" y="15"/>
                    <a:pt x="0" y="13"/>
                    <a:pt x="1" y="8"/>
                  </a:cubicBezTo>
                  <a:cubicBezTo>
                    <a:pt x="1" y="3"/>
                    <a:pt x="5" y="1"/>
                    <a:pt x="12" y="0"/>
                  </a:cubicBezTo>
                  <a:cubicBezTo>
                    <a:pt x="21" y="0"/>
                    <a:pt x="29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6" y="6"/>
                    <a:pt x="48" y="6"/>
                    <a:pt x="49" y="4"/>
                  </a:cubicBezTo>
                  <a:cubicBezTo>
                    <a:pt x="49" y="3"/>
                    <a:pt x="47" y="2"/>
                    <a:pt x="46" y="1"/>
                  </a:cubicBezTo>
                  <a:close/>
                </a:path>
              </a:pathLst>
            </a:custGeom>
            <a:solidFill>
              <a:srgbClr val="FA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3" name="Freeform 615"/>
            <p:cNvSpPr/>
            <p:nvPr/>
          </p:nvSpPr>
          <p:spPr bwMode="auto">
            <a:xfrm>
              <a:off x="6346" y="894"/>
              <a:ext cx="126" cy="70"/>
            </a:xfrm>
            <a:custGeom>
              <a:avLst/>
              <a:gdLst>
                <a:gd name="T0" fmla="*/ 77 w 84"/>
                <a:gd name="T1" fmla="*/ 30 h 47"/>
                <a:gd name="T2" fmla="*/ 83 w 84"/>
                <a:gd name="T3" fmla="*/ 36 h 47"/>
                <a:gd name="T4" fmla="*/ 83 w 84"/>
                <a:gd name="T5" fmla="*/ 40 h 47"/>
                <a:gd name="T6" fmla="*/ 79 w 84"/>
                <a:gd name="T7" fmla="*/ 43 h 47"/>
                <a:gd name="T8" fmla="*/ 70 w 84"/>
                <a:gd name="T9" fmla="*/ 41 h 47"/>
                <a:gd name="T10" fmla="*/ 63 w 84"/>
                <a:gd name="T11" fmla="*/ 42 h 47"/>
                <a:gd name="T12" fmla="*/ 65 w 84"/>
                <a:gd name="T13" fmla="*/ 47 h 47"/>
                <a:gd name="T14" fmla="*/ 41 w 84"/>
                <a:gd name="T15" fmla="*/ 39 h 47"/>
                <a:gd name="T16" fmla="*/ 35 w 84"/>
                <a:gd name="T17" fmla="*/ 33 h 47"/>
                <a:gd name="T18" fmla="*/ 26 w 84"/>
                <a:gd name="T19" fmla="*/ 28 h 47"/>
                <a:gd name="T20" fmla="*/ 3 w 84"/>
                <a:gd name="T21" fmla="*/ 29 h 47"/>
                <a:gd name="T22" fmla="*/ 0 w 84"/>
                <a:gd name="T23" fmla="*/ 26 h 47"/>
                <a:gd name="T24" fmla="*/ 9 w 84"/>
                <a:gd name="T25" fmla="*/ 15 h 47"/>
                <a:gd name="T26" fmla="*/ 12 w 84"/>
                <a:gd name="T27" fmla="*/ 5 h 47"/>
                <a:gd name="T28" fmla="*/ 40 w 84"/>
                <a:gd name="T29" fmla="*/ 6 h 47"/>
                <a:gd name="T30" fmla="*/ 47 w 84"/>
                <a:gd name="T31" fmla="*/ 12 h 47"/>
                <a:gd name="T32" fmla="*/ 59 w 84"/>
                <a:gd name="T33" fmla="*/ 21 h 47"/>
                <a:gd name="T34" fmla="*/ 77 w 84"/>
                <a:gd name="T3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47">
                  <a:moveTo>
                    <a:pt x="77" y="30"/>
                  </a:moveTo>
                  <a:cubicBezTo>
                    <a:pt x="79" y="32"/>
                    <a:pt x="81" y="34"/>
                    <a:pt x="83" y="36"/>
                  </a:cubicBezTo>
                  <a:cubicBezTo>
                    <a:pt x="84" y="37"/>
                    <a:pt x="84" y="39"/>
                    <a:pt x="83" y="40"/>
                  </a:cubicBezTo>
                  <a:cubicBezTo>
                    <a:pt x="83" y="42"/>
                    <a:pt x="81" y="43"/>
                    <a:pt x="79" y="43"/>
                  </a:cubicBezTo>
                  <a:cubicBezTo>
                    <a:pt x="76" y="42"/>
                    <a:pt x="73" y="42"/>
                    <a:pt x="70" y="41"/>
                  </a:cubicBezTo>
                  <a:cubicBezTo>
                    <a:pt x="67" y="40"/>
                    <a:pt x="65" y="39"/>
                    <a:pt x="63" y="42"/>
                  </a:cubicBezTo>
                  <a:cubicBezTo>
                    <a:pt x="62" y="44"/>
                    <a:pt x="65" y="45"/>
                    <a:pt x="65" y="47"/>
                  </a:cubicBezTo>
                  <a:cubicBezTo>
                    <a:pt x="57" y="45"/>
                    <a:pt x="49" y="41"/>
                    <a:pt x="41" y="39"/>
                  </a:cubicBezTo>
                  <a:cubicBezTo>
                    <a:pt x="38" y="38"/>
                    <a:pt x="35" y="36"/>
                    <a:pt x="35" y="33"/>
                  </a:cubicBezTo>
                  <a:cubicBezTo>
                    <a:pt x="34" y="28"/>
                    <a:pt x="31" y="27"/>
                    <a:pt x="26" y="28"/>
                  </a:cubicBezTo>
                  <a:cubicBezTo>
                    <a:pt x="18" y="29"/>
                    <a:pt x="10" y="28"/>
                    <a:pt x="3" y="29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8" y="24"/>
                    <a:pt x="10" y="22"/>
                    <a:pt x="9" y="15"/>
                  </a:cubicBezTo>
                  <a:cubicBezTo>
                    <a:pt x="8" y="11"/>
                    <a:pt x="9" y="8"/>
                    <a:pt x="12" y="5"/>
                  </a:cubicBezTo>
                  <a:cubicBezTo>
                    <a:pt x="19" y="0"/>
                    <a:pt x="33" y="0"/>
                    <a:pt x="40" y="6"/>
                  </a:cubicBezTo>
                  <a:cubicBezTo>
                    <a:pt x="42" y="8"/>
                    <a:pt x="44" y="10"/>
                    <a:pt x="47" y="12"/>
                  </a:cubicBezTo>
                  <a:cubicBezTo>
                    <a:pt x="50" y="16"/>
                    <a:pt x="54" y="19"/>
                    <a:pt x="59" y="21"/>
                  </a:cubicBezTo>
                  <a:cubicBezTo>
                    <a:pt x="65" y="23"/>
                    <a:pt x="71" y="27"/>
                    <a:pt x="77" y="30"/>
                  </a:cubicBezTo>
                  <a:close/>
                </a:path>
              </a:pathLst>
            </a:custGeom>
            <a:solidFill>
              <a:srgbClr val="FB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4" name="Freeform 616"/>
            <p:cNvSpPr/>
            <p:nvPr/>
          </p:nvSpPr>
          <p:spPr bwMode="auto">
            <a:xfrm>
              <a:off x="6559" y="963"/>
              <a:ext cx="160" cy="133"/>
            </a:xfrm>
            <a:custGeom>
              <a:avLst/>
              <a:gdLst>
                <a:gd name="T0" fmla="*/ 11 w 107"/>
                <a:gd name="T1" fmla="*/ 88 h 89"/>
                <a:gd name="T2" fmla="*/ 0 w 107"/>
                <a:gd name="T3" fmla="*/ 84 h 89"/>
                <a:gd name="T4" fmla="*/ 0 w 107"/>
                <a:gd name="T5" fmla="*/ 83 h 89"/>
                <a:gd name="T6" fmla="*/ 3 w 107"/>
                <a:gd name="T7" fmla="*/ 79 h 89"/>
                <a:gd name="T8" fmla="*/ 11 w 107"/>
                <a:gd name="T9" fmla="*/ 80 h 89"/>
                <a:gd name="T10" fmla="*/ 18 w 107"/>
                <a:gd name="T11" fmla="*/ 80 h 89"/>
                <a:gd name="T12" fmla="*/ 27 w 107"/>
                <a:gd name="T13" fmla="*/ 77 h 89"/>
                <a:gd name="T14" fmla="*/ 21 w 107"/>
                <a:gd name="T15" fmla="*/ 70 h 89"/>
                <a:gd name="T16" fmla="*/ 18 w 107"/>
                <a:gd name="T17" fmla="*/ 61 h 89"/>
                <a:gd name="T18" fmla="*/ 26 w 107"/>
                <a:gd name="T19" fmla="*/ 55 h 89"/>
                <a:gd name="T20" fmla="*/ 66 w 107"/>
                <a:gd name="T21" fmla="*/ 15 h 89"/>
                <a:gd name="T22" fmla="*/ 82 w 107"/>
                <a:gd name="T23" fmla="*/ 0 h 89"/>
                <a:gd name="T24" fmla="*/ 105 w 107"/>
                <a:gd name="T25" fmla="*/ 9 h 89"/>
                <a:gd name="T26" fmla="*/ 107 w 107"/>
                <a:gd name="T27" fmla="*/ 12 h 89"/>
                <a:gd name="T28" fmla="*/ 107 w 107"/>
                <a:gd name="T29" fmla="*/ 15 h 89"/>
                <a:gd name="T30" fmla="*/ 96 w 107"/>
                <a:gd name="T31" fmla="*/ 20 h 89"/>
                <a:gd name="T32" fmla="*/ 82 w 107"/>
                <a:gd name="T33" fmla="*/ 22 h 89"/>
                <a:gd name="T34" fmla="*/ 70 w 107"/>
                <a:gd name="T35" fmla="*/ 43 h 89"/>
                <a:gd name="T36" fmla="*/ 56 w 107"/>
                <a:gd name="T37" fmla="*/ 63 h 89"/>
                <a:gd name="T38" fmla="*/ 48 w 107"/>
                <a:gd name="T39" fmla="*/ 77 h 89"/>
                <a:gd name="T40" fmla="*/ 37 w 107"/>
                <a:gd name="T41" fmla="*/ 89 h 89"/>
                <a:gd name="T42" fmla="*/ 11 w 107"/>
                <a:gd name="T4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89">
                  <a:moveTo>
                    <a:pt x="11" y="88"/>
                  </a:moveTo>
                  <a:cubicBezTo>
                    <a:pt x="7" y="87"/>
                    <a:pt x="4" y="83"/>
                    <a:pt x="0" y="84"/>
                  </a:cubicBezTo>
                  <a:cubicBezTo>
                    <a:pt x="0" y="84"/>
                    <a:pt x="0" y="83"/>
                    <a:pt x="0" y="83"/>
                  </a:cubicBezTo>
                  <a:cubicBezTo>
                    <a:pt x="0" y="81"/>
                    <a:pt x="1" y="80"/>
                    <a:pt x="3" y="79"/>
                  </a:cubicBezTo>
                  <a:cubicBezTo>
                    <a:pt x="6" y="78"/>
                    <a:pt x="8" y="79"/>
                    <a:pt x="11" y="80"/>
                  </a:cubicBezTo>
                  <a:cubicBezTo>
                    <a:pt x="13" y="80"/>
                    <a:pt x="16" y="81"/>
                    <a:pt x="18" y="80"/>
                  </a:cubicBezTo>
                  <a:cubicBezTo>
                    <a:pt x="21" y="79"/>
                    <a:pt x="25" y="81"/>
                    <a:pt x="27" y="77"/>
                  </a:cubicBezTo>
                  <a:cubicBezTo>
                    <a:pt x="28" y="72"/>
                    <a:pt x="23" y="72"/>
                    <a:pt x="21" y="70"/>
                  </a:cubicBezTo>
                  <a:cubicBezTo>
                    <a:pt x="19" y="67"/>
                    <a:pt x="17" y="64"/>
                    <a:pt x="18" y="61"/>
                  </a:cubicBezTo>
                  <a:cubicBezTo>
                    <a:pt x="19" y="57"/>
                    <a:pt x="22" y="55"/>
                    <a:pt x="26" y="55"/>
                  </a:cubicBezTo>
                  <a:cubicBezTo>
                    <a:pt x="50" y="53"/>
                    <a:pt x="58" y="33"/>
                    <a:pt x="66" y="15"/>
                  </a:cubicBezTo>
                  <a:cubicBezTo>
                    <a:pt x="70" y="7"/>
                    <a:pt x="73" y="1"/>
                    <a:pt x="82" y="0"/>
                  </a:cubicBezTo>
                  <a:cubicBezTo>
                    <a:pt x="91" y="0"/>
                    <a:pt x="98" y="4"/>
                    <a:pt x="105" y="9"/>
                  </a:cubicBezTo>
                  <a:cubicBezTo>
                    <a:pt x="106" y="10"/>
                    <a:pt x="106" y="11"/>
                    <a:pt x="107" y="12"/>
                  </a:cubicBezTo>
                  <a:cubicBezTo>
                    <a:pt x="107" y="13"/>
                    <a:pt x="107" y="14"/>
                    <a:pt x="107" y="15"/>
                  </a:cubicBezTo>
                  <a:cubicBezTo>
                    <a:pt x="105" y="20"/>
                    <a:pt x="100" y="19"/>
                    <a:pt x="96" y="20"/>
                  </a:cubicBezTo>
                  <a:cubicBezTo>
                    <a:pt x="91" y="20"/>
                    <a:pt x="85" y="18"/>
                    <a:pt x="82" y="22"/>
                  </a:cubicBezTo>
                  <a:cubicBezTo>
                    <a:pt x="76" y="28"/>
                    <a:pt x="70" y="35"/>
                    <a:pt x="70" y="43"/>
                  </a:cubicBezTo>
                  <a:cubicBezTo>
                    <a:pt x="71" y="54"/>
                    <a:pt x="64" y="60"/>
                    <a:pt x="56" y="63"/>
                  </a:cubicBezTo>
                  <a:cubicBezTo>
                    <a:pt x="49" y="66"/>
                    <a:pt x="47" y="70"/>
                    <a:pt x="48" y="77"/>
                  </a:cubicBezTo>
                  <a:cubicBezTo>
                    <a:pt x="48" y="86"/>
                    <a:pt x="46" y="89"/>
                    <a:pt x="37" y="89"/>
                  </a:cubicBezTo>
                  <a:cubicBezTo>
                    <a:pt x="28" y="89"/>
                    <a:pt x="20" y="86"/>
                    <a:pt x="11" y="88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5" name="Freeform 617"/>
            <p:cNvSpPr/>
            <p:nvPr/>
          </p:nvSpPr>
          <p:spPr bwMode="auto">
            <a:xfrm>
              <a:off x="6575" y="978"/>
              <a:ext cx="156" cy="121"/>
            </a:xfrm>
            <a:custGeom>
              <a:avLst/>
              <a:gdLst>
                <a:gd name="T0" fmla="*/ 0 w 104"/>
                <a:gd name="T1" fmla="*/ 78 h 81"/>
                <a:gd name="T2" fmla="*/ 10 w 104"/>
                <a:gd name="T3" fmla="*/ 76 h 81"/>
                <a:gd name="T4" fmla="*/ 25 w 104"/>
                <a:gd name="T5" fmla="*/ 76 h 81"/>
                <a:gd name="T6" fmla="*/ 32 w 104"/>
                <a:gd name="T7" fmla="*/ 67 h 81"/>
                <a:gd name="T8" fmla="*/ 32 w 104"/>
                <a:gd name="T9" fmla="*/ 56 h 81"/>
                <a:gd name="T10" fmla="*/ 37 w 104"/>
                <a:gd name="T11" fmla="*/ 51 h 81"/>
                <a:gd name="T12" fmla="*/ 51 w 104"/>
                <a:gd name="T13" fmla="*/ 45 h 81"/>
                <a:gd name="T14" fmla="*/ 56 w 104"/>
                <a:gd name="T15" fmla="*/ 37 h 81"/>
                <a:gd name="T16" fmla="*/ 67 w 104"/>
                <a:gd name="T17" fmla="*/ 11 h 81"/>
                <a:gd name="T18" fmla="*/ 75 w 104"/>
                <a:gd name="T19" fmla="*/ 7 h 81"/>
                <a:gd name="T20" fmla="*/ 86 w 104"/>
                <a:gd name="T21" fmla="*/ 7 h 81"/>
                <a:gd name="T22" fmla="*/ 95 w 104"/>
                <a:gd name="T23" fmla="*/ 3 h 81"/>
                <a:gd name="T24" fmla="*/ 103 w 104"/>
                <a:gd name="T25" fmla="*/ 8 h 81"/>
                <a:gd name="T26" fmla="*/ 96 w 104"/>
                <a:gd name="T27" fmla="*/ 13 h 81"/>
                <a:gd name="T28" fmla="*/ 89 w 104"/>
                <a:gd name="T29" fmla="*/ 14 h 81"/>
                <a:gd name="T30" fmla="*/ 69 w 104"/>
                <a:gd name="T31" fmla="*/ 41 h 81"/>
                <a:gd name="T32" fmla="*/ 64 w 104"/>
                <a:gd name="T33" fmla="*/ 51 h 81"/>
                <a:gd name="T34" fmla="*/ 50 w 104"/>
                <a:gd name="T35" fmla="*/ 67 h 81"/>
                <a:gd name="T36" fmla="*/ 33 w 104"/>
                <a:gd name="T37" fmla="*/ 81 h 81"/>
                <a:gd name="T38" fmla="*/ 24 w 104"/>
                <a:gd name="T39" fmla="*/ 80 h 81"/>
                <a:gd name="T40" fmla="*/ 16 w 104"/>
                <a:gd name="T41" fmla="*/ 80 h 81"/>
                <a:gd name="T42" fmla="*/ 0 w 104"/>
                <a:gd name="T43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1">
                  <a:moveTo>
                    <a:pt x="0" y="78"/>
                  </a:moveTo>
                  <a:cubicBezTo>
                    <a:pt x="3" y="76"/>
                    <a:pt x="6" y="76"/>
                    <a:pt x="10" y="76"/>
                  </a:cubicBezTo>
                  <a:cubicBezTo>
                    <a:pt x="15" y="76"/>
                    <a:pt x="20" y="76"/>
                    <a:pt x="25" y="76"/>
                  </a:cubicBezTo>
                  <a:cubicBezTo>
                    <a:pt x="34" y="76"/>
                    <a:pt x="34" y="76"/>
                    <a:pt x="32" y="67"/>
                  </a:cubicBezTo>
                  <a:cubicBezTo>
                    <a:pt x="31" y="63"/>
                    <a:pt x="32" y="60"/>
                    <a:pt x="32" y="56"/>
                  </a:cubicBezTo>
                  <a:cubicBezTo>
                    <a:pt x="32" y="53"/>
                    <a:pt x="35" y="51"/>
                    <a:pt x="37" y="51"/>
                  </a:cubicBezTo>
                  <a:cubicBezTo>
                    <a:pt x="43" y="51"/>
                    <a:pt x="47" y="48"/>
                    <a:pt x="51" y="45"/>
                  </a:cubicBezTo>
                  <a:cubicBezTo>
                    <a:pt x="54" y="43"/>
                    <a:pt x="56" y="40"/>
                    <a:pt x="56" y="37"/>
                  </a:cubicBezTo>
                  <a:cubicBezTo>
                    <a:pt x="56" y="27"/>
                    <a:pt x="62" y="19"/>
                    <a:pt x="67" y="11"/>
                  </a:cubicBezTo>
                  <a:cubicBezTo>
                    <a:pt x="69" y="8"/>
                    <a:pt x="71" y="7"/>
                    <a:pt x="75" y="7"/>
                  </a:cubicBezTo>
                  <a:cubicBezTo>
                    <a:pt x="79" y="7"/>
                    <a:pt x="83" y="7"/>
                    <a:pt x="86" y="7"/>
                  </a:cubicBezTo>
                  <a:cubicBezTo>
                    <a:pt x="90" y="7"/>
                    <a:pt x="93" y="6"/>
                    <a:pt x="95" y="3"/>
                  </a:cubicBezTo>
                  <a:cubicBezTo>
                    <a:pt x="100" y="0"/>
                    <a:pt x="103" y="3"/>
                    <a:pt x="103" y="8"/>
                  </a:cubicBezTo>
                  <a:cubicBezTo>
                    <a:pt x="104" y="12"/>
                    <a:pt x="100" y="13"/>
                    <a:pt x="96" y="13"/>
                  </a:cubicBezTo>
                  <a:cubicBezTo>
                    <a:pt x="94" y="14"/>
                    <a:pt x="91" y="13"/>
                    <a:pt x="89" y="14"/>
                  </a:cubicBezTo>
                  <a:cubicBezTo>
                    <a:pt x="74" y="14"/>
                    <a:pt x="65" y="26"/>
                    <a:pt x="69" y="41"/>
                  </a:cubicBezTo>
                  <a:cubicBezTo>
                    <a:pt x="70" y="46"/>
                    <a:pt x="68" y="49"/>
                    <a:pt x="64" y="51"/>
                  </a:cubicBezTo>
                  <a:cubicBezTo>
                    <a:pt x="56" y="53"/>
                    <a:pt x="53" y="60"/>
                    <a:pt x="50" y="67"/>
                  </a:cubicBezTo>
                  <a:cubicBezTo>
                    <a:pt x="46" y="81"/>
                    <a:pt x="46" y="81"/>
                    <a:pt x="33" y="81"/>
                  </a:cubicBezTo>
                  <a:cubicBezTo>
                    <a:pt x="30" y="81"/>
                    <a:pt x="27" y="80"/>
                    <a:pt x="24" y="80"/>
                  </a:cubicBezTo>
                  <a:cubicBezTo>
                    <a:pt x="21" y="80"/>
                    <a:pt x="19" y="78"/>
                    <a:pt x="16" y="80"/>
                  </a:cubicBezTo>
                  <a:cubicBezTo>
                    <a:pt x="11" y="80"/>
                    <a:pt x="6" y="78"/>
                    <a:pt x="0" y="78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6" name="Freeform 618"/>
            <p:cNvSpPr/>
            <p:nvPr/>
          </p:nvSpPr>
          <p:spPr bwMode="auto">
            <a:xfrm>
              <a:off x="6427" y="1054"/>
              <a:ext cx="132" cy="41"/>
            </a:xfrm>
            <a:custGeom>
              <a:avLst/>
              <a:gdLst>
                <a:gd name="T0" fmla="*/ 11 w 88"/>
                <a:gd name="T1" fmla="*/ 2 h 27"/>
                <a:gd name="T2" fmla="*/ 51 w 88"/>
                <a:gd name="T3" fmla="*/ 15 h 27"/>
                <a:gd name="T4" fmla="*/ 76 w 88"/>
                <a:gd name="T5" fmla="*/ 21 h 27"/>
                <a:gd name="T6" fmla="*/ 88 w 88"/>
                <a:gd name="T7" fmla="*/ 23 h 27"/>
                <a:gd name="T8" fmla="*/ 88 w 88"/>
                <a:gd name="T9" fmla="*/ 23 h 27"/>
                <a:gd name="T10" fmla="*/ 54 w 88"/>
                <a:gd name="T11" fmla="*/ 23 h 27"/>
                <a:gd name="T12" fmla="*/ 5 w 88"/>
                <a:gd name="T13" fmla="*/ 8 h 27"/>
                <a:gd name="T14" fmla="*/ 1 w 88"/>
                <a:gd name="T15" fmla="*/ 3 h 27"/>
                <a:gd name="T16" fmla="*/ 7 w 88"/>
                <a:gd name="T17" fmla="*/ 2 h 27"/>
                <a:gd name="T18" fmla="*/ 11 w 88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27">
                  <a:moveTo>
                    <a:pt x="11" y="2"/>
                  </a:moveTo>
                  <a:cubicBezTo>
                    <a:pt x="24" y="8"/>
                    <a:pt x="37" y="11"/>
                    <a:pt x="51" y="15"/>
                  </a:cubicBezTo>
                  <a:cubicBezTo>
                    <a:pt x="59" y="18"/>
                    <a:pt x="68" y="19"/>
                    <a:pt x="76" y="21"/>
                  </a:cubicBezTo>
                  <a:cubicBezTo>
                    <a:pt x="81" y="20"/>
                    <a:pt x="85" y="19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77" y="27"/>
                    <a:pt x="65" y="26"/>
                    <a:pt x="54" y="23"/>
                  </a:cubicBezTo>
                  <a:cubicBezTo>
                    <a:pt x="37" y="20"/>
                    <a:pt x="21" y="13"/>
                    <a:pt x="5" y="8"/>
                  </a:cubicBezTo>
                  <a:cubicBezTo>
                    <a:pt x="4" y="6"/>
                    <a:pt x="0" y="7"/>
                    <a:pt x="1" y="3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7" name="Freeform 619"/>
            <p:cNvSpPr/>
            <p:nvPr/>
          </p:nvSpPr>
          <p:spPr bwMode="auto">
            <a:xfrm>
              <a:off x="6547" y="1104"/>
              <a:ext cx="87" cy="36"/>
            </a:xfrm>
            <a:custGeom>
              <a:avLst/>
              <a:gdLst>
                <a:gd name="T0" fmla="*/ 58 w 58"/>
                <a:gd name="T1" fmla="*/ 23 h 24"/>
                <a:gd name="T2" fmla="*/ 52 w 58"/>
                <a:gd name="T3" fmla="*/ 23 h 24"/>
                <a:gd name="T4" fmla="*/ 50 w 58"/>
                <a:gd name="T5" fmla="*/ 24 h 24"/>
                <a:gd name="T6" fmla="*/ 45 w 58"/>
                <a:gd name="T7" fmla="*/ 24 h 24"/>
                <a:gd name="T8" fmla="*/ 42 w 58"/>
                <a:gd name="T9" fmla="*/ 23 h 24"/>
                <a:gd name="T10" fmla="*/ 28 w 58"/>
                <a:gd name="T11" fmla="*/ 20 h 24"/>
                <a:gd name="T12" fmla="*/ 14 w 58"/>
                <a:gd name="T13" fmla="*/ 18 h 24"/>
                <a:gd name="T14" fmla="*/ 8 w 58"/>
                <a:gd name="T15" fmla="*/ 16 h 24"/>
                <a:gd name="T16" fmla="*/ 6 w 58"/>
                <a:gd name="T17" fmla="*/ 14 h 24"/>
                <a:gd name="T18" fmla="*/ 18 w 58"/>
                <a:gd name="T19" fmla="*/ 1 h 24"/>
                <a:gd name="T20" fmla="*/ 27 w 58"/>
                <a:gd name="T21" fmla="*/ 2 h 24"/>
                <a:gd name="T22" fmla="*/ 29 w 58"/>
                <a:gd name="T23" fmla="*/ 2 h 24"/>
                <a:gd name="T24" fmla="*/ 45 w 58"/>
                <a:gd name="T25" fmla="*/ 2 h 24"/>
                <a:gd name="T26" fmla="*/ 56 w 58"/>
                <a:gd name="T27" fmla="*/ 3 h 24"/>
                <a:gd name="T28" fmla="*/ 46 w 58"/>
                <a:gd name="T29" fmla="*/ 10 h 24"/>
                <a:gd name="T30" fmla="*/ 58 w 58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4">
                  <a:moveTo>
                    <a:pt x="58" y="23"/>
                  </a:moveTo>
                  <a:cubicBezTo>
                    <a:pt x="56" y="23"/>
                    <a:pt x="54" y="23"/>
                    <a:pt x="52" y="23"/>
                  </a:cubicBezTo>
                  <a:cubicBezTo>
                    <a:pt x="52" y="23"/>
                    <a:pt x="51" y="24"/>
                    <a:pt x="50" y="24"/>
                  </a:cubicBezTo>
                  <a:cubicBezTo>
                    <a:pt x="48" y="24"/>
                    <a:pt x="46" y="24"/>
                    <a:pt x="45" y="24"/>
                  </a:cubicBezTo>
                  <a:cubicBezTo>
                    <a:pt x="44" y="24"/>
                    <a:pt x="43" y="24"/>
                    <a:pt x="42" y="23"/>
                  </a:cubicBezTo>
                  <a:cubicBezTo>
                    <a:pt x="38" y="21"/>
                    <a:pt x="33" y="20"/>
                    <a:pt x="28" y="20"/>
                  </a:cubicBezTo>
                  <a:cubicBezTo>
                    <a:pt x="23" y="20"/>
                    <a:pt x="19" y="19"/>
                    <a:pt x="14" y="18"/>
                  </a:cubicBezTo>
                  <a:cubicBezTo>
                    <a:pt x="12" y="18"/>
                    <a:pt x="10" y="17"/>
                    <a:pt x="8" y="16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0" y="2"/>
                    <a:pt x="3" y="0"/>
                    <a:pt x="18" y="1"/>
                  </a:cubicBezTo>
                  <a:cubicBezTo>
                    <a:pt x="21" y="1"/>
                    <a:pt x="24" y="0"/>
                    <a:pt x="27" y="2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35" y="3"/>
                    <a:pt x="40" y="3"/>
                    <a:pt x="45" y="2"/>
                  </a:cubicBezTo>
                  <a:cubicBezTo>
                    <a:pt x="49" y="0"/>
                    <a:pt x="53" y="0"/>
                    <a:pt x="56" y="3"/>
                  </a:cubicBezTo>
                  <a:cubicBezTo>
                    <a:pt x="57" y="10"/>
                    <a:pt x="50" y="8"/>
                    <a:pt x="46" y="10"/>
                  </a:cubicBezTo>
                  <a:cubicBezTo>
                    <a:pt x="49" y="15"/>
                    <a:pt x="58" y="15"/>
                    <a:pt x="58" y="23"/>
                  </a:cubicBezTo>
                  <a:close/>
                </a:path>
              </a:pathLst>
            </a:custGeom>
            <a:solidFill>
              <a:srgbClr val="E4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8" name="Freeform 620"/>
            <p:cNvSpPr/>
            <p:nvPr/>
          </p:nvSpPr>
          <p:spPr bwMode="auto">
            <a:xfrm>
              <a:off x="6499" y="1092"/>
              <a:ext cx="76" cy="34"/>
            </a:xfrm>
            <a:custGeom>
              <a:avLst/>
              <a:gdLst>
                <a:gd name="T0" fmla="*/ 50 w 51"/>
                <a:gd name="T1" fmla="*/ 10 h 23"/>
                <a:gd name="T2" fmla="*/ 48 w 51"/>
                <a:gd name="T3" fmla="*/ 10 h 23"/>
                <a:gd name="T4" fmla="*/ 40 w 51"/>
                <a:gd name="T5" fmla="*/ 21 h 23"/>
                <a:gd name="T6" fmla="*/ 18 w 51"/>
                <a:gd name="T7" fmla="*/ 17 h 23"/>
                <a:gd name="T8" fmla="*/ 9 w 51"/>
                <a:gd name="T9" fmla="*/ 14 h 23"/>
                <a:gd name="T10" fmla="*/ 3 w 51"/>
                <a:gd name="T11" fmla="*/ 2 h 23"/>
                <a:gd name="T12" fmla="*/ 50 w 51"/>
                <a:gd name="T13" fmla="*/ 8 h 23"/>
                <a:gd name="T14" fmla="*/ 50 w 51"/>
                <a:gd name="T1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3">
                  <a:moveTo>
                    <a:pt x="50" y="10"/>
                  </a:moveTo>
                  <a:cubicBezTo>
                    <a:pt x="49" y="10"/>
                    <a:pt x="48" y="10"/>
                    <a:pt x="48" y="10"/>
                  </a:cubicBezTo>
                  <a:cubicBezTo>
                    <a:pt x="37" y="10"/>
                    <a:pt x="37" y="11"/>
                    <a:pt x="40" y="21"/>
                  </a:cubicBezTo>
                  <a:cubicBezTo>
                    <a:pt x="32" y="23"/>
                    <a:pt x="26" y="16"/>
                    <a:pt x="18" y="17"/>
                  </a:cubicBezTo>
                  <a:cubicBezTo>
                    <a:pt x="15" y="16"/>
                    <a:pt x="12" y="15"/>
                    <a:pt x="9" y="14"/>
                  </a:cubicBezTo>
                  <a:cubicBezTo>
                    <a:pt x="1" y="13"/>
                    <a:pt x="0" y="10"/>
                    <a:pt x="3" y="2"/>
                  </a:cubicBezTo>
                  <a:cubicBezTo>
                    <a:pt x="19" y="0"/>
                    <a:pt x="34" y="6"/>
                    <a:pt x="50" y="8"/>
                  </a:cubicBezTo>
                  <a:cubicBezTo>
                    <a:pt x="51" y="8"/>
                    <a:pt x="51" y="9"/>
                    <a:pt x="50" y="1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9" name="Freeform 621"/>
            <p:cNvSpPr/>
            <p:nvPr/>
          </p:nvSpPr>
          <p:spPr bwMode="auto">
            <a:xfrm>
              <a:off x="6481" y="1095"/>
              <a:ext cx="46" cy="28"/>
            </a:xfrm>
            <a:custGeom>
              <a:avLst/>
              <a:gdLst>
                <a:gd name="T0" fmla="*/ 15 w 31"/>
                <a:gd name="T1" fmla="*/ 0 h 19"/>
                <a:gd name="T2" fmla="*/ 24 w 31"/>
                <a:gd name="T3" fmla="*/ 10 h 19"/>
                <a:gd name="T4" fmla="*/ 31 w 31"/>
                <a:gd name="T5" fmla="*/ 13 h 19"/>
                <a:gd name="T6" fmla="*/ 17 w 31"/>
                <a:gd name="T7" fmla="*/ 16 h 19"/>
                <a:gd name="T8" fmla="*/ 13 w 31"/>
                <a:gd name="T9" fmla="*/ 16 h 19"/>
                <a:gd name="T10" fmla="*/ 12 w 31"/>
                <a:gd name="T11" fmla="*/ 15 h 19"/>
                <a:gd name="T12" fmla="*/ 7 w 31"/>
                <a:gd name="T13" fmla="*/ 8 h 19"/>
                <a:gd name="T14" fmla="*/ 0 w 31"/>
                <a:gd name="T15" fmla="*/ 4 h 19"/>
                <a:gd name="T16" fmla="*/ 15 w 3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5" y="0"/>
                  </a:moveTo>
                  <a:cubicBezTo>
                    <a:pt x="16" y="8"/>
                    <a:pt x="16" y="8"/>
                    <a:pt x="24" y="10"/>
                  </a:cubicBezTo>
                  <a:cubicBezTo>
                    <a:pt x="26" y="10"/>
                    <a:pt x="29" y="11"/>
                    <a:pt x="31" y="13"/>
                  </a:cubicBezTo>
                  <a:cubicBezTo>
                    <a:pt x="27" y="19"/>
                    <a:pt x="22" y="15"/>
                    <a:pt x="17" y="16"/>
                  </a:cubicBezTo>
                  <a:cubicBezTo>
                    <a:pt x="16" y="16"/>
                    <a:pt x="14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0" y="13"/>
                    <a:pt x="8" y="11"/>
                    <a:pt x="7" y="8"/>
                  </a:cubicBezTo>
                  <a:cubicBezTo>
                    <a:pt x="6" y="5"/>
                    <a:pt x="4" y="4"/>
                    <a:pt x="0" y="4"/>
                  </a:cubicBezTo>
                  <a:cubicBezTo>
                    <a:pt x="5" y="1"/>
                    <a:pt x="10" y="1"/>
                    <a:pt x="15" y="0"/>
                  </a:cubicBezTo>
                  <a:close/>
                </a:path>
              </a:pathLst>
            </a:custGeom>
            <a:solidFill>
              <a:srgbClr val="F0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0" name="Freeform 622"/>
            <p:cNvSpPr/>
            <p:nvPr/>
          </p:nvSpPr>
          <p:spPr bwMode="auto">
            <a:xfrm>
              <a:off x="6590" y="1098"/>
              <a:ext cx="63" cy="21"/>
            </a:xfrm>
            <a:custGeom>
              <a:avLst/>
              <a:gdLst>
                <a:gd name="T0" fmla="*/ 27 w 42"/>
                <a:gd name="T1" fmla="*/ 9 h 14"/>
                <a:gd name="T2" fmla="*/ 14 w 42"/>
                <a:gd name="T3" fmla="*/ 7 h 14"/>
                <a:gd name="T4" fmla="*/ 0 w 42"/>
                <a:gd name="T5" fmla="*/ 6 h 14"/>
                <a:gd name="T6" fmla="*/ 10 w 42"/>
                <a:gd name="T7" fmla="*/ 5 h 14"/>
                <a:gd name="T8" fmla="*/ 15 w 42"/>
                <a:gd name="T9" fmla="*/ 2 h 14"/>
                <a:gd name="T10" fmla="*/ 17 w 42"/>
                <a:gd name="T11" fmla="*/ 1 h 14"/>
                <a:gd name="T12" fmla="*/ 21 w 42"/>
                <a:gd name="T13" fmla="*/ 0 h 14"/>
                <a:gd name="T14" fmla="*/ 34 w 42"/>
                <a:gd name="T15" fmla="*/ 1 h 14"/>
                <a:gd name="T16" fmla="*/ 39 w 42"/>
                <a:gd name="T17" fmla="*/ 11 h 14"/>
                <a:gd name="T18" fmla="*/ 27 w 42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4">
                  <a:moveTo>
                    <a:pt x="27" y="9"/>
                  </a:moveTo>
                  <a:cubicBezTo>
                    <a:pt x="23" y="6"/>
                    <a:pt x="18" y="8"/>
                    <a:pt x="14" y="7"/>
                  </a:cubicBezTo>
                  <a:cubicBezTo>
                    <a:pt x="9" y="7"/>
                    <a:pt x="4" y="9"/>
                    <a:pt x="0" y="6"/>
                  </a:cubicBezTo>
                  <a:cubicBezTo>
                    <a:pt x="3" y="6"/>
                    <a:pt x="6" y="6"/>
                    <a:pt x="10" y="5"/>
                  </a:cubicBezTo>
                  <a:cubicBezTo>
                    <a:pt x="12" y="5"/>
                    <a:pt x="15" y="5"/>
                    <a:pt x="15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6" y="0"/>
                    <a:pt x="30" y="0"/>
                    <a:pt x="34" y="1"/>
                  </a:cubicBezTo>
                  <a:cubicBezTo>
                    <a:pt x="39" y="2"/>
                    <a:pt x="42" y="5"/>
                    <a:pt x="39" y="11"/>
                  </a:cubicBezTo>
                  <a:cubicBezTo>
                    <a:pt x="34" y="13"/>
                    <a:pt x="30" y="14"/>
                    <a:pt x="27" y="9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1" name="Freeform 623"/>
            <p:cNvSpPr/>
            <p:nvPr/>
          </p:nvSpPr>
          <p:spPr bwMode="auto">
            <a:xfrm>
              <a:off x="6409" y="1048"/>
              <a:ext cx="28" cy="18"/>
            </a:xfrm>
            <a:custGeom>
              <a:avLst/>
              <a:gdLst>
                <a:gd name="T0" fmla="*/ 19 w 19"/>
                <a:gd name="T1" fmla="*/ 6 h 12"/>
                <a:gd name="T2" fmla="*/ 17 w 19"/>
                <a:gd name="T3" fmla="*/ 12 h 12"/>
                <a:gd name="T4" fmla="*/ 1 w 19"/>
                <a:gd name="T5" fmla="*/ 5 h 12"/>
                <a:gd name="T6" fmla="*/ 0 w 19"/>
                <a:gd name="T7" fmla="*/ 2 h 12"/>
                <a:gd name="T8" fmla="*/ 2 w 19"/>
                <a:gd name="T9" fmla="*/ 0 h 12"/>
                <a:gd name="T10" fmla="*/ 19 w 19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9" y="6"/>
                  </a:moveTo>
                  <a:cubicBezTo>
                    <a:pt x="14" y="7"/>
                    <a:pt x="14" y="7"/>
                    <a:pt x="17" y="12"/>
                  </a:cubicBezTo>
                  <a:cubicBezTo>
                    <a:pt x="11" y="12"/>
                    <a:pt x="6" y="7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1"/>
                    <a:pt x="15" y="1"/>
                    <a:pt x="19" y="6"/>
                  </a:cubicBezTo>
                  <a:close/>
                </a:path>
              </a:pathLst>
            </a:custGeom>
            <a:solidFill>
              <a:srgbClr val="FA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2" name="Freeform 624"/>
            <p:cNvSpPr/>
            <p:nvPr/>
          </p:nvSpPr>
          <p:spPr bwMode="auto">
            <a:xfrm>
              <a:off x="6574" y="1102"/>
              <a:ext cx="13" cy="5"/>
            </a:xfrm>
            <a:custGeom>
              <a:avLst/>
              <a:gdLst>
                <a:gd name="T0" fmla="*/ 0 w 9"/>
                <a:gd name="T1" fmla="*/ 3 h 3"/>
                <a:gd name="T2" fmla="*/ 0 w 9"/>
                <a:gd name="T3" fmla="*/ 1 h 3"/>
                <a:gd name="T4" fmla="*/ 9 w 9"/>
                <a:gd name="T5" fmla="*/ 3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3" name="Freeform 625"/>
            <p:cNvSpPr/>
            <p:nvPr/>
          </p:nvSpPr>
          <p:spPr bwMode="auto">
            <a:xfrm>
              <a:off x="6599" y="1095"/>
              <a:ext cx="12" cy="4"/>
            </a:xfrm>
            <a:custGeom>
              <a:avLst/>
              <a:gdLst>
                <a:gd name="T0" fmla="*/ 0 w 8"/>
                <a:gd name="T1" fmla="*/ 2 h 3"/>
                <a:gd name="T2" fmla="*/ 8 w 8"/>
                <a:gd name="T3" fmla="*/ 0 h 3"/>
                <a:gd name="T4" fmla="*/ 7 w 8"/>
                <a:gd name="T5" fmla="*/ 2 h 3"/>
                <a:gd name="T6" fmla="*/ 2 w 8"/>
                <a:gd name="T7" fmla="*/ 2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4" name="Freeform 626"/>
            <p:cNvSpPr/>
            <p:nvPr/>
          </p:nvSpPr>
          <p:spPr bwMode="auto">
            <a:xfrm>
              <a:off x="6602" y="1096"/>
              <a:ext cx="12" cy="5"/>
            </a:xfrm>
            <a:custGeom>
              <a:avLst/>
              <a:gdLst>
                <a:gd name="T0" fmla="*/ 0 w 8"/>
                <a:gd name="T1" fmla="*/ 1 h 3"/>
                <a:gd name="T2" fmla="*/ 6 w 8"/>
                <a:gd name="T3" fmla="*/ 1 h 3"/>
                <a:gd name="T4" fmla="*/ 8 w 8"/>
                <a:gd name="T5" fmla="*/ 0 h 3"/>
                <a:gd name="T6" fmla="*/ 7 w 8"/>
                <a:gd name="T7" fmla="*/ 3 h 3"/>
                <a:gd name="T8" fmla="*/ 7 w 8"/>
                <a:gd name="T9" fmla="*/ 3 h 3"/>
                <a:gd name="T10" fmla="*/ 0 w 8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5" name="Freeform 627"/>
            <p:cNvSpPr/>
            <p:nvPr/>
          </p:nvSpPr>
          <p:spPr bwMode="auto">
            <a:xfrm>
              <a:off x="6527" y="2020"/>
              <a:ext cx="89" cy="87"/>
            </a:xfrm>
            <a:custGeom>
              <a:avLst/>
              <a:gdLst>
                <a:gd name="T0" fmla="*/ 2 w 59"/>
                <a:gd name="T1" fmla="*/ 22 h 58"/>
                <a:gd name="T2" fmla="*/ 7 w 59"/>
                <a:gd name="T3" fmla="*/ 14 h 58"/>
                <a:gd name="T4" fmla="*/ 12 w 59"/>
                <a:gd name="T5" fmla="*/ 9 h 58"/>
                <a:gd name="T6" fmla="*/ 13 w 59"/>
                <a:gd name="T7" fmla="*/ 0 h 58"/>
                <a:gd name="T8" fmla="*/ 50 w 59"/>
                <a:gd name="T9" fmla="*/ 18 h 58"/>
                <a:gd name="T10" fmla="*/ 53 w 59"/>
                <a:gd name="T11" fmla="*/ 27 h 58"/>
                <a:gd name="T12" fmla="*/ 58 w 59"/>
                <a:gd name="T13" fmla="*/ 44 h 58"/>
                <a:gd name="T14" fmla="*/ 55 w 59"/>
                <a:gd name="T15" fmla="*/ 52 h 58"/>
                <a:gd name="T16" fmla="*/ 42 w 59"/>
                <a:gd name="T17" fmla="*/ 55 h 58"/>
                <a:gd name="T18" fmla="*/ 26 w 59"/>
                <a:gd name="T19" fmla="*/ 45 h 58"/>
                <a:gd name="T20" fmla="*/ 20 w 59"/>
                <a:gd name="T21" fmla="*/ 36 h 58"/>
                <a:gd name="T22" fmla="*/ 8 w 59"/>
                <a:gd name="T23" fmla="*/ 27 h 58"/>
                <a:gd name="T24" fmla="*/ 2 w 59"/>
                <a:gd name="T25" fmla="*/ 2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58">
                  <a:moveTo>
                    <a:pt x="2" y="22"/>
                  </a:moveTo>
                  <a:cubicBezTo>
                    <a:pt x="2" y="19"/>
                    <a:pt x="0" y="14"/>
                    <a:pt x="7" y="14"/>
                  </a:cubicBezTo>
                  <a:cubicBezTo>
                    <a:pt x="11" y="15"/>
                    <a:pt x="12" y="12"/>
                    <a:pt x="12" y="9"/>
                  </a:cubicBezTo>
                  <a:cubicBezTo>
                    <a:pt x="12" y="6"/>
                    <a:pt x="10" y="3"/>
                    <a:pt x="13" y="0"/>
                  </a:cubicBezTo>
                  <a:cubicBezTo>
                    <a:pt x="26" y="5"/>
                    <a:pt x="39" y="9"/>
                    <a:pt x="50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7" y="32"/>
                    <a:pt x="57" y="38"/>
                    <a:pt x="58" y="44"/>
                  </a:cubicBezTo>
                  <a:cubicBezTo>
                    <a:pt x="59" y="47"/>
                    <a:pt x="59" y="50"/>
                    <a:pt x="55" y="52"/>
                  </a:cubicBezTo>
                  <a:cubicBezTo>
                    <a:pt x="51" y="55"/>
                    <a:pt x="47" y="58"/>
                    <a:pt x="42" y="55"/>
                  </a:cubicBezTo>
                  <a:cubicBezTo>
                    <a:pt x="36" y="52"/>
                    <a:pt x="31" y="49"/>
                    <a:pt x="26" y="45"/>
                  </a:cubicBezTo>
                  <a:cubicBezTo>
                    <a:pt x="23" y="43"/>
                    <a:pt x="20" y="40"/>
                    <a:pt x="20" y="36"/>
                  </a:cubicBezTo>
                  <a:cubicBezTo>
                    <a:pt x="19" y="30"/>
                    <a:pt x="15" y="27"/>
                    <a:pt x="8" y="27"/>
                  </a:cubicBezTo>
                  <a:cubicBezTo>
                    <a:pt x="4" y="27"/>
                    <a:pt x="4" y="24"/>
                    <a:pt x="2" y="22"/>
                  </a:cubicBezTo>
                  <a:close/>
                </a:path>
              </a:pathLst>
            </a:custGeom>
            <a:solidFill>
              <a:srgbClr val="B4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6" name="Freeform 628"/>
            <p:cNvSpPr/>
            <p:nvPr/>
          </p:nvSpPr>
          <p:spPr bwMode="auto">
            <a:xfrm>
              <a:off x="6703" y="2110"/>
              <a:ext cx="76" cy="65"/>
            </a:xfrm>
            <a:custGeom>
              <a:avLst/>
              <a:gdLst>
                <a:gd name="T0" fmla="*/ 21 w 51"/>
                <a:gd name="T1" fmla="*/ 4 h 43"/>
                <a:gd name="T2" fmla="*/ 23 w 51"/>
                <a:gd name="T3" fmla="*/ 3 h 43"/>
                <a:gd name="T4" fmla="*/ 24 w 51"/>
                <a:gd name="T5" fmla="*/ 0 h 43"/>
                <a:gd name="T6" fmla="*/ 27 w 51"/>
                <a:gd name="T7" fmla="*/ 0 h 43"/>
                <a:gd name="T8" fmla="*/ 31 w 51"/>
                <a:gd name="T9" fmla="*/ 3 h 43"/>
                <a:gd name="T10" fmla="*/ 36 w 51"/>
                <a:gd name="T11" fmla="*/ 11 h 43"/>
                <a:gd name="T12" fmla="*/ 21 w 51"/>
                <a:gd name="T13" fmla="*/ 27 h 43"/>
                <a:gd name="T14" fmla="*/ 36 w 51"/>
                <a:gd name="T15" fmla="*/ 24 h 43"/>
                <a:gd name="T16" fmla="*/ 44 w 51"/>
                <a:gd name="T17" fmla="*/ 17 h 43"/>
                <a:gd name="T18" fmla="*/ 49 w 51"/>
                <a:gd name="T19" fmla="*/ 20 h 43"/>
                <a:gd name="T20" fmla="*/ 46 w 51"/>
                <a:gd name="T21" fmla="*/ 30 h 43"/>
                <a:gd name="T22" fmla="*/ 34 w 51"/>
                <a:gd name="T23" fmla="*/ 40 h 43"/>
                <a:gd name="T24" fmla="*/ 23 w 51"/>
                <a:gd name="T25" fmla="*/ 43 h 43"/>
                <a:gd name="T26" fmla="*/ 10 w 51"/>
                <a:gd name="T27" fmla="*/ 40 h 43"/>
                <a:gd name="T28" fmla="*/ 2 w 51"/>
                <a:gd name="T29" fmla="*/ 26 h 43"/>
                <a:gd name="T30" fmla="*/ 16 w 51"/>
                <a:gd name="T31" fmla="*/ 14 h 43"/>
                <a:gd name="T32" fmla="*/ 21 w 51"/>
                <a:gd name="T33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3">
                  <a:moveTo>
                    <a:pt x="21" y="4"/>
                  </a:moveTo>
                  <a:cubicBezTo>
                    <a:pt x="22" y="4"/>
                    <a:pt x="22" y="3"/>
                    <a:pt x="23" y="3"/>
                  </a:cubicBezTo>
                  <a:cubicBezTo>
                    <a:pt x="24" y="2"/>
                    <a:pt x="24" y="1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9" y="0"/>
                    <a:pt x="30" y="1"/>
                    <a:pt x="31" y="3"/>
                  </a:cubicBezTo>
                  <a:cubicBezTo>
                    <a:pt x="34" y="5"/>
                    <a:pt x="36" y="7"/>
                    <a:pt x="36" y="11"/>
                  </a:cubicBezTo>
                  <a:cubicBezTo>
                    <a:pt x="34" y="18"/>
                    <a:pt x="25" y="21"/>
                    <a:pt x="21" y="27"/>
                  </a:cubicBezTo>
                  <a:cubicBezTo>
                    <a:pt x="27" y="31"/>
                    <a:pt x="32" y="28"/>
                    <a:pt x="36" y="24"/>
                  </a:cubicBezTo>
                  <a:cubicBezTo>
                    <a:pt x="38" y="22"/>
                    <a:pt x="40" y="18"/>
                    <a:pt x="44" y="17"/>
                  </a:cubicBezTo>
                  <a:cubicBezTo>
                    <a:pt x="46" y="17"/>
                    <a:pt x="48" y="18"/>
                    <a:pt x="49" y="20"/>
                  </a:cubicBezTo>
                  <a:cubicBezTo>
                    <a:pt x="51" y="24"/>
                    <a:pt x="49" y="27"/>
                    <a:pt x="46" y="30"/>
                  </a:cubicBezTo>
                  <a:cubicBezTo>
                    <a:pt x="41" y="33"/>
                    <a:pt x="38" y="37"/>
                    <a:pt x="34" y="40"/>
                  </a:cubicBezTo>
                  <a:cubicBezTo>
                    <a:pt x="30" y="43"/>
                    <a:pt x="27" y="43"/>
                    <a:pt x="23" y="43"/>
                  </a:cubicBezTo>
                  <a:cubicBezTo>
                    <a:pt x="18" y="43"/>
                    <a:pt x="14" y="42"/>
                    <a:pt x="10" y="40"/>
                  </a:cubicBezTo>
                  <a:cubicBezTo>
                    <a:pt x="4" y="37"/>
                    <a:pt x="0" y="33"/>
                    <a:pt x="2" y="26"/>
                  </a:cubicBezTo>
                  <a:cubicBezTo>
                    <a:pt x="5" y="20"/>
                    <a:pt x="11" y="17"/>
                    <a:pt x="16" y="14"/>
                  </a:cubicBezTo>
                  <a:cubicBezTo>
                    <a:pt x="19" y="11"/>
                    <a:pt x="24" y="10"/>
                    <a:pt x="21" y="4"/>
                  </a:cubicBezTo>
                  <a:close/>
                </a:path>
              </a:pathLst>
            </a:custGeom>
            <a:solidFill>
              <a:srgbClr val="C0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7" name="Freeform 629"/>
            <p:cNvSpPr/>
            <p:nvPr/>
          </p:nvSpPr>
          <p:spPr bwMode="auto">
            <a:xfrm>
              <a:off x="6674" y="2148"/>
              <a:ext cx="63" cy="42"/>
            </a:xfrm>
            <a:custGeom>
              <a:avLst/>
              <a:gdLst>
                <a:gd name="T0" fmla="*/ 21 w 42"/>
                <a:gd name="T1" fmla="*/ 1 h 28"/>
                <a:gd name="T2" fmla="*/ 23 w 42"/>
                <a:gd name="T3" fmla="*/ 3 h 28"/>
                <a:gd name="T4" fmla="*/ 42 w 42"/>
                <a:gd name="T5" fmla="*/ 14 h 28"/>
                <a:gd name="T6" fmla="*/ 42 w 42"/>
                <a:gd name="T7" fmla="*/ 17 h 28"/>
                <a:gd name="T8" fmla="*/ 11 w 42"/>
                <a:gd name="T9" fmla="*/ 26 h 28"/>
                <a:gd name="T10" fmla="*/ 7 w 42"/>
                <a:gd name="T11" fmla="*/ 26 h 28"/>
                <a:gd name="T12" fmla="*/ 4 w 42"/>
                <a:gd name="T13" fmla="*/ 27 h 28"/>
                <a:gd name="T14" fmla="*/ 2 w 42"/>
                <a:gd name="T15" fmla="*/ 28 h 28"/>
                <a:gd name="T16" fmla="*/ 0 w 42"/>
                <a:gd name="T17" fmla="*/ 27 h 28"/>
                <a:gd name="T18" fmla="*/ 10 w 42"/>
                <a:gd name="T19" fmla="*/ 5 h 28"/>
                <a:gd name="T20" fmla="*/ 21 w 42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8">
                  <a:moveTo>
                    <a:pt x="21" y="1"/>
                  </a:moveTo>
                  <a:cubicBezTo>
                    <a:pt x="21" y="1"/>
                    <a:pt x="22" y="2"/>
                    <a:pt x="23" y="3"/>
                  </a:cubicBezTo>
                  <a:cubicBezTo>
                    <a:pt x="26" y="11"/>
                    <a:pt x="33" y="15"/>
                    <a:pt x="42" y="14"/>
                  </a:cubicBezTo>
                  <a:cubicBezTo>
                    <a:pt x="42" y="15"/>
                    <a:pt x="42" y="16"/>
                    <a:pt x="42" y="17"/>
                  </a:cubicBezTo>
                  <a:cubicBezTo>
                    <a:pt x="37" y="23"/>
                    <a:pt x="19" y="28"/>
                    <a:pt x="11" y="26"/>
                  </a:cubicBezTo>
                  <a:cubicBezTo>
                    <a:pt x="10" y="26"/>
                    <a:pt x="9" y="26"/>
                    <a:pt x="7" y="26"/>
                  </a:cubicBezTo>
                  <a:cubicBezTo>
                    <a:pt x="6" y="27"/>
                    <a:pt x="5" y="26"/>
                    <a:pt x="4" y="27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19"/>
                    <a:pt x="4" y="12"/>
                    <a:pt x="10" y="5"/>
                  </a:cubicBezTo>
                  <a:cubicBezTo>
                    <a:pt x="14" y="2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B1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8" name="Freeform 630"/>
            <p:cNvSpPr/>
            <p:nvPr/>
          </p:nvSpPr>
          <p:spPr bwMode="auto">
            <a:xfrm>
              <a:off x="6706" y="2115"/>
              <a:ext cx="28" cy="18"/>
            </a:xfrm>
            <a:custGeom>
              <a:avLst/>
              <a:gdLst>
                <a:gd name="T0" fmla="*/ 0 w 19"/>
                <a:gd name="T1" fmla="*/ 9 h 12"/>
                <a:gd name="T2" fmla="*/ 11 w 19"/>
                <a:gd name="T3" fmla="*/ 2 h 12"/>
                <a:gd name="T4" fmla="*/ 19 w 19"/>
                <a:gd name="T5" fmla="*/ 1 h 12"/>
                <a:gd name="T6" fmla="*/ 9 w 19"/>
                <a:gd name="T7" fmla="*/ 8 h 12"/>
                <a:gd name="T8" fmla="*/ 0 w 19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0" y="9"/>
                  </a:moveTo>
                  <a:cubicBezTo>
                    <a:pt x="4" y="7"/>
                    <a:pt x="8" y="5"/>
                    <a:pt x="11" y="2"/>
                  </a:cubicBezTo>
                  <a:cubicBezTo>
                    <a:pt x="14" y="0"/>
                    <a:pt x="16" y="1"/>
                    <a:pt x="19" y="1"/>
                  </a:cubicBezTo>
                  <a:cubicBezTo>
                    <a:pt x="16" y="4"/>
                    <a:pt x="12" y="6"/>
                    <a:pt x="9" y="8"/>
                  </a:cubicBezTo>
                  <a:cubicBezTo>
                    <a:pt x="6" y="9"/>
                    <a:pt x="3" y="12"/>
                    <a:pt x="0" y="9"/>
                  </a:cubicBezTo>
                  <a:close/>
                </a:path>
              </a:pathLst>
            </a:custGeom>
            <a:solidFill>
              <a:srgbClr val="C3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9" name="Freeform 631"/>
            <p:cNvSpPr/>
            <p:nvPr/>
          </p:nvSpPr>
          <p:spPr bwMode="auto">
            <a:xfrm>
              <a:off x="7375" y="3492"/>
              <a:ext cx="217" cy="379"/>
            </a:xfrm>
            <a:custGeom>
              <a:avLst/>
              <a:gdLst>
                <a:gd name="T0" fmla="*/ 142 w 145"/>
                <a:gd name="T1" fmla="*/ 51 h 253"/>
                <a:gd name="T2" fmla="*/ 131 w 145"/>
                <a:gd name="T3" fmla="*/ 61 h 253"/>
                <a:gd name="T4" fmla="*/ 115 w 145"/>
                <a:gd name="T5" fmla="*/ 90 h 253"/>
                <a:gd name="T6" fmla="*/ 111 w 145"/>
                <a:gd name="T7" fmla="*/ 96 h 253"/>
                <a:gd name="T8" fmla="*/ 84 w 145"/>
                <a:gd name="T9" fmla="*/ 132 h 253"/>
                <a:gd name="T10" fmla="*/ 79 w 145"/>
                <a:gd name="T11" fmla="*/ 148 h 253"/>
                <a:gd name="T12" fmla="*/ 67 w 145"/>
                <a:gd name="T13" fmla="*/ 180 h 253"/>
                <a:gd name="T14" fmla="*/ 57 w 145"/>
                <a:gd name="T15" fmla="*/ 197 h 253"/>
                <a:gd name="T16" fmla="*/ 13 w 145"/>
                <a:gd name="T17" fmla="*/ 247 h 253"/>
                <a:gd name="T18" fmla="*/ 1 w 145"/>
                <a:gd name="T19" fmla="*/ 252 h 253"/>
                <a:gd name="T20" fmla="*/ 0 w 145"/>
                <a:gd name="T21" fmla="*/ 250 h 253"/>
                <a:gd name="T22" fmla="*/ 1 w 145"/>
                <a:gd name="T23" fmla="*/ 245 h 253"/>
                <a:gd name="T24" fmla="*/ 13 w 145"/>
                <a:gd name="T25" fmla="*/ 212 h 253"/>
                <a:gd name="T26" fmla="*/ 14 w 145"/>
                <a:gd name="T27" fmla="*/ 201 h 253"/>
                <a:gd name="T28" fmla="*/ 13 w 145"/>
                <a:gd name="T29" fmla="*/ 191 h 253"/>
                <a:gd name="T30" fmla="*/ 22 w 145"/>
                <a:gd name="T31" fmla="*/ 143 h 253"/>
                <a:gd name="T32" fmla="*/ 37 w 145"/>
                <a:gd name="T33" fmla="*/ 111 h 253"/>
                <a:gd name="T34" fmla="*/ 47 w 145"/>
                <a:gd name="T35" fmla="*/ 96 h 253"/>
                <a:gd name="T36" fmla="*/ 81 w 145"/>
                <a:gd name="T37" fmla="*/ 45 h 253"/>
                <a:gd name="T38" fmla="*/ 118 w 145"/>
                <a:gd name="T39" fmla="*/ 5 h 253"/>
                <a:gd name="T40" fmla="*/ 130 w 145"/>
                <a:gd name="T41" fmla="*/ 1 h 253"/>
                <a:gd name="T42" fmla="*/ 134 w 145"/>
                <a:gd name="T43" fmla="*/ 7 h 253"/>
                <a:gd name="T44" fmla="*/ 145 w 145"/>
                <a:gd name="T45" fmla="*/ 19 h 253"/>
                <a:gd name="T46" fmla="*/ 141 w 145"/>
                <a:gd name="T47" fmla="*/ 28 h 253"/>
                <a:gd name="T48" fmla="*/ 142 w 145"/>
                <a:gd name="T49" fmla="*/ 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253">
                  <a:moveTo>
                    <a:pt x="142" y="51"/>
                  </a:moveTo>
                  <a:cubicBezTo>
                    <a:pt x="136" y="52"/>
                    <a:pt x="133" y="57"/>
                    <a:pt x="131" y="61"/>
                  </a:cubicBezTo>
                  <a:cubicBezTo>
                    <a:pt x="126" y="71"/>
                    <a:pt x="118" y="79"/>
                    <a:pt x="115" y="90"/>
                  </a:cubicBezTo>
                  <a:cubicBezTo>
                    <a:pt x="114" y="92"/>
                    <a:pt x="112" y="94"/>
                    <a:pt x="111" y="96"/>
                  </a:cubicBezTo>
                  <a:cubicBezTo>
                    <a:pt x="100" y="107"/>
                    <a:pt x="93" y="120"/>
                    <a:pt x="84" y="132"/>
                  </a:cubicBezTo>
                  <a:cubicBezTo>
                    <a:pt x="80" y="137"/>
                    <a:pt x="79" y="142"/>
                    <a:pt x="79" y="148"/>
                  </a:cubicBezTo>
                  <a:cubicBezTo>
                    <a:pt x="78" y="160"/>
                    <a:pt x="73" y="170"/>
                    <a:pt x="67" y="180"/>
                  </a:cubicBezTo>
                  <a:cubicBezTo>
                    <a:pt x="64" y="186"/>
                    <a:pt x="61" y="191"/>
                    <a:pt x="57" y="197"/>
                  </a:cubicBezTo>
                  <a:cubicBezTo>
                    <a:pt x="47" y="217"/>
                    <a:pt x="30" y="232"/>
                    <a:pt x="13" y="247"/>
                  </a:cubicBezTo>
                  <a:cubicBezTo>
                    <a:pt x="10" y="250"/>
                    <a:pt x="6" y="253"/>
                    <a:pt x="1" y="252"/>
                  </a:cubicBezTo>
                  <a:cubicBezTo>
                    <a:pt x="0" y="251"/>
                    <a:pt x="0" y="251"/>
                    <a:pt x="0" y="250"/>
                  </a:cubicBezTo>
                  <a:cubicBezTo>
                    <a:pt x="0" y="248"/>
                    <a:pt x="0" y="246"/>
                    <a:pt x="1" y="245"/>
                  </a:cubicBezTo>
                  <a:cubicBezTo>
                    <a:pt x="5" y="234"/>
                    <a:pt x="8" y="222"/>
                    <a:pt x="13" y="212"/>
                  </a:cubicBezTo>
                  <a:cubicBezTo>
                    <a:pt x="15" y="209"/>
                    <a:pt x="14" y="205"/>
                    <a:pt x="14" y="201"/>
                  </a:cubicBezTo>
                  <a:cubicBezTo>
                    <a:pt x="15" y="197"/>
                    <a:pt x="14" y="194"/>
                    <a:pt x="13" y="191"/>
                  </a:cubicBezTo>
                  <a:cubicBezTo>
                    <a:pt x="8" y="173"/>
                    <a:pt x="11" y="158"/>
                    <a:pt x="22" y="143"/>
                  </a:cubicBezTo>
                  <a:cubicBezTo>
                    <a:pt x="29" y="134"/>
                    <a:pt x="36" y="124"/>
                    <a:pt x="37" y="111"/>
                  </a:cubicBezTo>
                  <a:cubicBezTo>
                    <a:pt x="37" y="105"/>
                    <a:pt x="42" y="100"/>
                    <a:pt x="47" y="96"/>
                  </a:cubicBezTo>
                  <a:cubicBezTo>
                    <a:pt x="61" y="81"/>
                    <a:pt x="70" y="62"/>
                    <a:pt x="81" y="45"/>
                  </a:cubicBezTo>
                  <a:cubicBezTo>
                    <a:pt x="91" y="29"/>
                    <a:pt x="105" y="17"/>
                    <a:pt x="118" y="5"/>
                  </a:cubicBezTo>
                  <a:cubicBezTo>
                    <a:pt x="121" y="2"/>
                    <a:pt x="125" y="0"/>
                    <a:pt x="130" y="1"/>
                  </a:cubicBezTo>
                  <a:cubicBezTo>
                    <a:pt x="133" y="2"/>
                    <a:pt x="134" y="4"/>
                    <a:pt x="134" y="7"/>
                  </a:cubicBezTo>
                  <a:cubicBezTo>
                    <a:pt x="135" y="13"/>
                    <a:pt x="137" y="19"/>
                    <a:pt x="145" y="19"/>
                  </a:cubicBezTo>
                  <a:cubicBezTo>
                    <a:pt x="141" y="20"/>
                    <a:pt x="139" y="22"/>
                    <a:pt x="141" y="28"/>
                  </a:cubicBezTo>
                  <a:cubicBezTo>
                    <a:pt x="143" y="36"/>
                    <a:pt x="145" y="43"/>
                    <a:pt x="142" y="51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0" name="Freeform 632"/>
            <p:cNvSpPr/>
            <p:nvPr/>
          </p:nvSpPr>
          <p:spPr bwMode="auto">
            <a:xfrm>
              <a:off x="6722" y="4000"/>
              <a:ext cx="207" cy="195"/>
            </a:xfrm>
            <a:custGeom>
              <a:avLst/>
              <a:gdLst>
                <a:gd name="T0" fmla="*/ 135 w 138"/>
                <a:gd name="T1" fmla="*/ 108 h 130"/>
                <a:gd name="T2" fmla="*/ 135 w 138"/>
                <a:gd name="T3" fmla="*/ 110 h 130"/>
                <a:gd name="T4" fmla="*/ 130 w 138"/>
                <a:gd name="T5" fmla="*/ 123 h 130"/>
                <a:gd name="T6" fmla="*/ 102 w 138"/>
                <a:gd name="T7" fmla="*/ 130 h 130"/>
                <a:gd name="T8" fmla="*/ 84 w 138"/>
                <a:gd name="T9" fmla="*/ 123 h 130"/>
                <a:gd name="T10" fmla="*/ 84 w 138"/>
                <a:gd name="T11" fmla="*/ 115 h 130"/>
                <a:gd name="T12" fmla="*/ 87 w 138"/>
                <a:gd name="T13" fmla="*/ 113 h 130"/>
                <a:gd name="T14" fmla="*/ 88 w 138"/>
                <a:gd name="T15" fmla="*/ 105 h 130"/>
                <a:gd name="T16" fmla="*/ 59 w 138"/>
                <a:gd name="T17" fmla="*/ 86 h 130"/>
                <a:gd name="T18" fmla="*/ 55 w 138"/>
                <a:gd name="T19" fmla="*/ 84 h 130"/>
                <a:gd name="T20" fmla="*/ 39 w 138"/>
                <a:gd name="T21" fmla="*/ 73 h 130"/>
                <a:gd name="T22" fmla="*/ 31 w 138"/>
                <a:gd name="T23" fmla="*/ 66 h 130"/>
                <a:gd name="T24" fmla="*/ 0 w 138"/>
                <a:gd name="T25" fmla="*/ 42 h 130"/>
                <a:gd name="T26" fmla="*/ 0 w 138"/>
                <a:gd name="T27" fmla="*/ 41 h 130"/>
                <a:gd name="T28" fmla="*/ 0 w 138"/>
                <a:gd name="T29" fmla="*/ 37 h 130"/>
                <a:gd name="T30" fmla="*/ 3 w 138"/>
                <a:gd name="T31" fmla="*/ 29 h 130"/>
                <a:gd name="T32" fmla="*/ 4 w 138"/>
                <a:gd name="T33" fmla="*/ 27 h 130"/>
                <a:gd name="T34" fmla="*/ 7 w 138"/>
                <a:gd name="T35" fmla="*/ 24 h 130"/>
                <a:gd name="T36" fmla="*/ 22 w 138"/>
                <a:gd name="T37" fmla="*/ 10 h 130"/>
                <a:gd name="T38" fmla="*/ 58 w 138"/>
                <a:gd name="T39" fmla="*/ 0 h 130"/>
                <a:gd name="T40" fmla="*/ 69 w 138"/>
                <a:gd name="T41" fmla="*/ 1 h 130"/>
                <a:gd name="T42" fmla="*/ 76 w 138"/>
                <a:gd name="T43" fmla="*/ 5 h 130"/>
                <a:gd name="T44" fmla="*/ 89 w 138"/>
                <a:gd name="T45" fmla="*/ 37 h 130"/>
                <a:gd name="T46" fmla="*/ 117 w 138"/>
                <a:gd name="T47" fmla="*/ 79 h 130"/>
                <a:gd name="T48" fmla="*/ 136 w 138"/>
                <a:gd name="T49" fmla="*/ 102 h 130"/>
                <a:gd name="T50" fmla="*/ 135 w 138"/>
                <a:gd name="T51" fmla="*/ 10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0">
                  <a:moveTo>
                    <a:pt x="135" y="108"/>
                  </a:moveTo>
                  <a:cubicBezTo>
                    <a:pt x="135" y="108"/>
                    <a:pt x="135" y="109"/>
                    <a:pt x="135" y="110"/>
                  </a:cubicBezTo>
                  <a:cubicBezTo>
                    <a:pt x="138" y="118"/>
                    <a:pt x="137" y="117"/>
                    <a:pt x="130" y="123"/>
                  </a:cubicBezTo>
                  <a:cubicBezTo>
                    <a:pt x="121" y="129"/>
                    <a:pt x="111" y="129"/>
                    <a:pt x="102" y="130"/>
                  </a:cubicBezTo>
                  <a:cubicBezTo>
                    <a:pt x="96" y="130"/>
                    <a:pt x="89" y="128"/>
                    <a:pt x="84" y="123"/>
                  </a:cubicBezTo>
                  <a:cubicBezTo>
                    <a:pt x="79" y="120"/>
                    <a:pt x="80" y="118"/>
                    <a:pt x="84" y="115"/>
                  </a:cubicBezTo>
                  <a:cubicBezTo>
                    <a:pt x="85" y="114"/>
                    <a:pt x="86" y="114"/>
                    <a:pt x="87" y="113"/>
                  </a:cubicBezTo>
                  <a:cubicBezTo>
                    <a:pt x="91" y="110"/>
                    <a:pt x="92" y="108"/>
                    <a:pt x="88" y="105"/>
                  </a:cubicBezTo>
                  <a:cubicBezTo>
                    <a:pt x="78" y="99"/>
                    <a:pt x="70" y="90"/>
                    <a:pt x="59" y="86"/>
                  </a:cubicBezTo>
                  <a:cubicBezTo>
                    <a:pt x="57" y="86"/>
                    <a:pt x="56" y="85"/>
                    <a:pt x="55" y="84"/>
                  </a:cubicBezTo>
                  <a:cubicBezTo>
                    <a:pt x="50" y="80"/>
                    <a:pt x="47" y="73"/>
                    <a:pt x="39" y="73"/>
                  </a:cubicBezTo>
                  <a:cubicBezTo>
                    <a:pt x="37" y="73"/>
                    <a:pt x="34" y="68"/>
                    <a:pt x="31" y="66"/>
                  </a:cubicBezTo>
                  <a:cubicBezTo>
                    <a:pt x="22" y="57"/>
                    <a:pt x="12" y="48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40"/>
                    <a:pt x="0" y="39"/>
                    <a:pt x="0" y="37"/>
                  </a:cubicBezTo>
                  <a:cubicBezTo>
                    <a:pt x="0" y="34"/>
                    <a:pt x="1" y="32"/>
                    <a:pt x="3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5" y="26"/>
                    <a:pt x="6" y="25"/>
                    <a:pt x="7" y="24"/>
                  </a:cubicBezTo>
                  <a:cubicBezTo>
                    <a:pt x="10" y="17"/>
                    <a:pt x="15" y="13"/>
                    <a:pt x="22" y="10"/>
                  </a:cubicBezTo>
                  <a:cubicBezTo>
                    <a:pt x="33" y="5"/>
                    <a:pt x="45" y="1"/>
                    <a:pt x="58" y="0"/>
                  </a:cubicBezTo>
                  <a:cubicBezTo>
                    <a:pt x="62" y="0"/>
                    <a:pt x="65" y="1"/>
                    <a:pt x="69" y="1"/>
                  </a:cubicBezTo>
                  <a:cubicBezTo>
                    <a:pt x="72" y="1"/>
                    <a:pt x="75" y="2"/>
                    <a:pt x="76" y="5"/>
                  </a:cubicBezTo>
                  <a:cubicBezTo>
                    <a:pt x="80" y="16"/>
                    <a:pt x="87" y="25"/>
                    <a:pt x="89" y="37"/>
                  </a:cubicBezTo>
                  <a:cubicBezTo>
                    <a:pt x="92" y="54"/>
                    <a:pt x="98" y="72"/>
                    <a:pt x="117" y="79"/>
                  </a:cubicBezTo>
                  <a:cubicBezTo>
                    <a:pt x="128" y="83"/>
                    <a:pt x="133" y="91"/>
                    <a:pt x="136" y="102"/>
                  </a:cubicBezTo>
                  <a:cubicBezTo>
                    <a:pt x="136" y="104"/>
                    <a:pt x="136" y="106"/>
                    <a:pt x="135" y="108"/>
                  </a:cubicBezTo>
                  <a:close/>
                </a:path>
              </a:pathLst>
            </a:custGeom>
            <a:solidFill>
              <a:srgbClr val="FEF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1" name="Freeform 633"/>
            <p:cNvSpPr/>
            <p:nvPr/>
          </p:nvSpPr>
          <p:spPr bwMode="auto">
            <a:xfrm>
              <a:off x="6743" y="3995"/>
              <a:ext cx="236" cy="239"/>
            </a:xfrm>
            <a:custGeom>
              <a:avLst/>
              <a:gdLst>
                <a:gd name="T0" fmla="*/ 121 w 157"/>
                <a:gd name="T1" fmla="*/ 111 h 159"/>
                <a:gd name="T2" fmla="*/ 118 w 157"/>
                <a:gd name="T3" fmla="*/ 104 h 159"/>
                <a:gd name="T4" fmla="*/ 103 w 157"/>
                <a:gd name="T5" fmla="*/ 86 h 159"/>
                <a:gd name="T6" fmla="*/ 94 w 157"/>
                <a:gd name="T7" fmla="*/ 81 h 159"/>
                <a:gd name="T8" fmla="*/ 77 w 157"/>
                <a:gd name="T9" fmla="*/ 60 h 159"/>
                <a:gd name="T10" fmla="*/ 73 w 157"/>
                <a:gd name="T11" fmla="*/ 51 h 159"/>
                <a:gd name="T12" fmla="*/ 70 w 157"/>
                <a:gd name="T13" fmla="*/ 41 h 159"/>
                <a:gd name="T14" fmla="*/ 65 w 157"/>
                <a:gd name="T15" fmla="*/ 24 h 159"/>
                <a:gd name="T16" fmla="*/ 61 w 157"/>
                <a:gd name="T17" fmla="*/ 17 h 159"/>
                <a:gd name="T18" fmla="*/ 48 w 157"/>
                <a:gd name="T19" fmla="*/ 7 h 159"/>
                <a:gd name="T20" fmla="*/ 43 w 157"/>
                <a:gd name="T21" fmla="*/ 7 h 159"/>
                <a:gd name="T22" fmla="*/ 51 w 157"/>
                <a:gd name="T23" fmla="*/ 1 h 159"/>
                <a:gd name="T24" fmla="*/ 71 w 157"/>
                <a:gd name="T25" fmla="*/ 0 h 159"/>
                <a:gd name="T26" fmla="*/ 79 w 157"/>
                <a:gd name="T27" fmla="*/ 5 h 159"/>
                <a:gd name="T28" fmla="*/ 97 w 157"/>
                <a:gd name="T29" fmla="*/ 46 h 159"/>
                <a:gd name="T30" fmla="*/ 107 w 157"/>
                <a:gd name="T31" fmla="*/ 61 h 159"/>
                <a:gd name="T32" fmla="*/ 118 w 157"/>
                <a:gd name="T33" fmla="*/ 83 h 159"/>
                <a:gd name="T34" fmla="*/ 136 w 157"/>
                <a:gd name="T35" fmla="*/ 103 h 159"/>
                <a:gd name="T36" fmla="*/ 153 w 157"/>
                <a:gd name="T37" fmla="*/ 118 h 159"/>
                <a:gd name="T38" fmla="*/ 146 w 157"/>
                <a:gd name="T39" fmla="*/ 130 h 159"/>
                <a:gd name="T40" fmla="*/ 143 w 157"/>
                <a:gd name="T41" fmla="*/ 133 h 159"/>
                <a:gd name="T42" fmla="*/ 130 w 157"/>
                <a:gd name="T43" fmla="*/ 142 h 159"/>
                <a:gd name="T44" fmla="*/ 110 w 157"/>
                <a:gd name="T45" fmla="*/ 151 h 159"/>
                <a:gd name="T46" fmla="*/ 84 w 157"/>
                <a:gd name="T47" fmla="*/ 152 h 159"/>
                <a:gd name="T48" fmla="*/ 71 w 157"/>
                <a:gd name="T49" fmla="*/ 152 h 159"/>
                <a:gd name="T50" fmla="*/ 56 w 157"/>
                <a:gd name="T51" fmla="*/ 156 h 159"/>
                <a:gd name="T52" fmla="*/ 47 w 157"/>
                <a:gd name="T53" fmla="*/ 158 h 159"/>
                <a:gd name="T54" fmla="*/ 25 w 157"/>
                <a:gd name="T55" fmla="*/ 147 h 159"/>
                <a:gd name="T56" fmla="*/ 7 w 157"/>
                <a:gd name="T57" fmla="*/ 138 h 159"/>
                <a:gd name="T58" fmla="*/ 2 w 157"/>
                <a:gd name="T59" fmla="*/ 128 h 159"/>
                <a:gd name="T60" fmla="*/ 6 w 157"/>
                <a:gd name="T61" fmla="*/ 118 h 159"/>
                <a:gd name="T62" fmla="*/ 38 w 157"/>
                <a:gd name="T63" fmla="*/ 144 h 159"/>
                <a:gd name="T64" fmla="*/ 69 w 157"/>
                <a:gd name="T65" fmla="*/ 142 h 159"/>
                <a:gd name="T66" fmla="*/ 96 w 157"/>
                <a:gd name="T67" fmla="*/ 137 h 159"/>
                <a:gd name="T68" fmla="*/ 116 w 157"/>
                <a:gd name="T69" fmla="*/ 134 h 159"/>
                <a:gd name="T70" fmla="*/ 139 w 157"/>
                <a:gd name="T71" fmla="*/ 126 h 159"/>
                <a:gd name="T72" fmla="*/ 143 w 157"/>
                <a:gd name="T73" fmla="*/ 122 h 159"/>
                <a:gd name="T74" fmla="*/ 139 w 157"/>
                <a:gd name="T75" fmla="*/ 118 h 159"/>
                <a:gd name="T76" fmla="*/ 121 w 157"/>
                <a:gd name="T77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7" h="159">
                  <a:moveTo>
                    <a:pt x="121" y="111"/>
                  </a:moveTo>
                  <a:cubicBezTo>
                    <a:pt x="120" y="108"/>
                    <a:pt x="118" y="106"/>
                    <a:pt x="118" y="104"/>
                  </a:cubicBezTo>
                  <a:cubicBezTo>
                    <a:pt x="116" y="95"/>
                    <a:pt x="111" y="90"/>
                    <a:pt x="103" y="86"/>
                  </a:cubicBezTo>
                  <a:cubicBezTo>
                    <a:pt x="100" y="85"/>
                    <a:pt x="97" y="83"/>
                    <a:pt x="94" y="81"/>
                  </a:cubicBezTo>
                  <a:cubicBezTo>
                    <a:pt x="84" y="77"/>
                    <a:pt x="79" y="70"/>
                    <a:pt x="77" y="60"/>
                  </a:cubicBezTo>
                  <a:cubicBezTo>
                    <a:pt x="77" y="57"/>
                    <a:pt x="75" y="54"/>
                    <a:pt x="73" y="51"/>
                  </a:cubicBezTo>
                  <a:cubicBezTo>
                    <a:pt x="71" y="48"/>
                    <a:pt x="70" y="44"/>
                    <a:pt x="70" y="41"/>
                  </a:cubicBezTo>
                  <a:cubicBezTo>
                    <a:pt x="72" y="34"/>
                    <a:pt x="69" y="29"/>
                    <a:pt x="65" y="24"/>
                  </a:cubicBezTo>
                  <a:cubicBezTo>
                    <a:pt x="63" y="22"/>
                    <a:pt x="62" y="19"/>
                    <a:pt x="61" y="17"/>
                  </a:cubicBezTo>
                  <a:cubicBezTo>
                    <a:pt x="58" y="7"/>
                    <a:pt x="58" y="7"/>
                    <a:pt x="48" y="7"/>
                  </a:cubicBezTo>
                  <a:cubicBezTo>
                    <a:pt x="47" y="7"/>
                    <a:pt x="45" y="7"/>
                    <a:pt x="43" y="7"/>
                  </a:cubicBezTo>
                  <a:cubicBezTo>
                    <a:pt x="44" y="2"/>
                    <a:pt x="47" y="1"/>
                    <a:pt x="51" y="1"/>
                  </a:cubicBezTo>
                  <a:cubicBezTo>
                    <a:pt x="58" y="1"/>
                    <a:pt x="64" y="0"/>
                    <a:pt x="71" y="0"/>
                  </a:cubicBezTo>
                  <a:cubicBezTo>
                    <a:pt x="74" y="0"/>
                    <a:pt x="78" y="1"/>
                    <a:pt x="79" y="5"/>
                  </a:cubicBezTo>
                  <a:cubicBezTo>
                    <a:pt x="85" y="19"/>
                    <a:pt x="96" y="30"/>
                    <a:pt x="97" y="46"/>
                  </a:cubicBezTo>
                  <a:cubicBezTo>
                    <a:pt x="98" y="53"/>
                    <a:pt x="102" y="57"/>
                    <a:pt x="107" y="61"/>
                  </a:cubicBezTo>
                  <a:cubicBezTo>
                    <a:pt x="115" y="66"/>
                    <a:pt x="117" y="74"/>
                    <a:pt x="118" y="83"/>
                  </a:cubicBezTo>
                  <a:cubicBezTo>
                    <a:pt x="119" y="96"/>
                    <a:pt x="122" y="100"/>
                    <a:pt x="136" y="103"/>
                  </a:cubicBezTo>
                  <a:cubicBezTo>
                    <a:pt x="144" y="105"/>
                    <a:pt x="149" y="112"/>
                    <a:pt x="153" y="118"/>
                  </a:cubicBezTo>
                  <a:cubicBezTo>
                    <a:pt x="157" y="125"/>
                    <a:pt x="151" y="128"/>
                    <a:pt x="146" y="130"/>
                  </a:cubicBezTo>
                  <a:cubicBezTo>
                    <a:pt x="145" y="131"/>
                    <a:pt x="144" y="132"/>
                    <a:pt x="143" y="133"/>
                  </a:cubicBezTo>
                  <a:cubicBezTo>
                    <a:pt x="137" y="135"/>
                    <a:pt x="133" y="137"/>
                    <a:pt x="130" y="142"/>
                  </a:cubicBezTo>
                  <a:cubicBezTo>
                    <a:pt x="125" y="149"/>
                    <a:pt x="119" y="152"/>
                    <a:pt x="110" y="151"/>
                  </a:cubicBezTo>
                  <a:cubicBezTo>
                    <a:pt x="101" y="150"/>
                    <a:pt x="92" y="149"/>
                    <a:pt x="84" y="152"/>
                  </a:cubicBezTo>
                  <a:cubicBezTo>
                    <a:pt x="80" y="153"/>
                    <a:pt x="75" y="153"/>
                    <a:pt x="71" y="152"/>
                  </a:cubicBezTo>
                  <a:cubicBezTo>
                    <a:pt x="66" y="151"/>
                    <a:pt x="60" y="151"/>
                    <a:pt x="56" y="156"/>
                  </a:cubicBezTo>
                  <a:cubicBezTo>
                    <a:pt x="54" y="159"/>
                    <a:pt x="50" y="159"/>
                    <a:pt x="47" y="158"/>
                  </a:cubicBezTo>
                  <a:cubicBezTo>
                    <a:pt x="38" y="156"/>
                    <a:pt x="31" y="152"/>
                    <a:pt x="25" y="147"/>
                  </a:cubicBezTo>
                  <a:cubicBezTo>
                    <a:pt x="19" y="144"/>
                    <a:pt x="13" y="141"/>
                    <a:pt x="7" y="138"/>
                  </a:cubicBezTo>
                  <a:cubicBezTo>
                    <a:pt x="2" y="136"/>
                    <a:pt x="0" y="133"/>
                    <a:pt x="2" y="128"/>
                  </a:cubicBezTo>
                  <a:cubicBezTo>
                    <a:pt x="2" y="125"/>
                    <a:pt x="3" y="121"/>
                    <a:pt x="6" y="118"/>
                  </a:cubicBezTo>
                  <a:cubicBezTo>
                    <a:pt x="13" y="132"/>
                    <a:pt x="24" y="140"/>
                    <a:pt x="38" y="144"/>
                  </a:cubicBezTo>
                  <a:cubicBezTo>
                    <a:pt x="48" y="141"/>
                    <a:pt x="59" y="144"/>
                    <a:pt x="69" y="142"/>
                  </a:cubicBezTo>
                  <a:cubicBezTo>
                    <a:pt x="78" y="141"/>
                    <a:pt x="87" y="139"/>
                    <a:pt x="96" y="137"/>
                  </a:cubicBezTo>
                  <a:cubicBezTo>
                    <a:pt x="102" y="134"/>
                    <a:pt x="109" y="136"/>
                    <a:pt x="116" y="134"/>
                  </a:cubicBezTo>
                  <a:cubicBezTo>
                    <a:pt x="124" y="132"/>
                    <a:pt x="131" y="128"/>
                    <a:pt x="139" y="126"/>
                  </a:cubicBezTo>
                  <a:cubicBezTo>
                    <a:pt x="141" y="126"/>
                    <a:pt x="143" y="125"/>
                    <a:pt x="143" y="122"/>
                  </a:cubicBezTo>
                  <a:cubicBezTo>
                    <a:pt x="143" y="120"/>
                    <a:pt x="141" y="119"/>
                    <a:pt x="139" y="118"/>
                  </a:cubicBezTo>
                  <a:cubicBezTo>
                    <a:pt x="133" y="115"/>
                    <a:pt x="127" y="113"/>
                    <a:pt x="121" y="111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2" name="Freeform 634"/>
            <p:cNvSpPr/>
            <p:nvPr/>
          </p:nvSpPr>
          <p:spPr bwMode="auto">
            <a:xfrm>
              <a:off x="6554" y="3963"/>
              <a:ext cx="155" cy="124"/>
            </a:xfrm>
            <a:custGeom>
              <a:avLst/>
              <a:gdLst>
                <a:gd name="T0" fmla="*/ 103 w 103"/>
                <a:gd name="T1" fmla="*/ 75 h 83"/>
                <a:gd name="T2" fmla="*/ 95 w 103"/>
                <a:gd name="T3" fmla="*/ 83 h 83"/>
                <a:gd name="T4" fmla="*/ 81 w 103"/>
                <a:gd name="T5" fmla="*/ 69 h 83"/>
                <a:gd name="T6" fmla="*/ 48 w 103"/>
                <a:gd name="T7" fmla="*/ 39 h 83"/>
                <a:gd name="T8" fmla="*/ 27 w 103"/>
                <a:gd name="T9" fmla="*/ 24 h 83"/>
                <a:gd name="T10" fmla="*/ 14 w 103"/>
                <a:gd name="T11" fmla="*/ 17 h 83"/>
                <a:gd name="T12" fmla="*/ 8 w 103"/>
                <a:gd name="T13" fmla="*/ 15 h 83"/>
                <a:gd name="T14" fmla="*/ 6 w 103"/>
                <a:gd name="T15" fmla="*/ 13 h 83"/>
                <a:gd name="T16" fmla="*/ 2 w 103"/>
                <a:gd name="T17" fmla="*/ 4 h 83"/>
                <a:gd name="T18" fmla="*/ 13 w 103"/>
                <a:gd name="T19" fmla="*/ 0 h 83"/>
                <a:gd name="T20" fmla="*/ 24 w 103"/>
                <a:gd name="T21" fmla="*/ 4 h 83"/>
                <a:gd name="T22" fmla="*/ 43 w 103"/>
                <a:gd name="T23" fmla="*/ 13 h 83"/>
                <a:gd name="T24" fmla="*/ 61 w 103"/>
                <a:gd name="T25" fmla="*/ 30 h 83"/>
                <a:gd name="T26" fmla="*/ 79 w 103"/>
                <a:gd name="T27" fmla="*/ 44 h 83"/>
                <a:gd name="T28" fmla="*/ 79 w 103"/>
                <a:gd name="T29" fmla="*/ 38 h 83"/>
                <a:gd name="T30" fmla="*/ 80 w 103"/>
                <a:gd name="T31" fmla="*/ 34 h 83"/>
                <a:gd name="T32" fmla="*/ 88 w 103"/>
                <a:gd name="T33" fmla="*/ 23 h 83"/>
                <a:gd name="T34" fmla="*/ 91 w 103"/>
                <a:gd name="T35" fmla="*/ 23 h 83"/>
                <a:gd name="T36" fmla="*/ 97 w 103"/>
                <a:gd name="T37" fmla="*/ 48 h 83"/>
                <a:gd name="T38" fmla="*/ 98 w 103"/>
                <a:gd name="T39" fmla="*/ 51 h 83"/>
                <a:gd name="T40" fmla="*/ 97 w 103"/>
                <a:gd name="T41" fmla="*/ 62 h 83"/>
                <a:gd name="T42" fmla="*/ 98 w 103"/>
                <a:gd name="T43" fmla="*/ 64 h 83"/>
                <a:gd name="T44" fmla="*/ 99 w 103"/>
                <a:gd name="T45" fmla="*/ 65 h 83"/>
                <a:gd name="T46" fmla="*/ 100 w 103"/>
                <a:gd name="T47" fmla="*/ 66 h 83"/>
                <a:gd name="T48" fmla="*/ 101 w 103"/>
                <a:gd name="T49" fmla="*/ 68 h 83"/>
                <a:gd name="T50" fmla="*/ 102 w 103"/>
                <a:gd name="T51" fmla="*/ 70 h 83"/>
                <a:gd name="T52" fmla="*/ 103 w 103"/>
                <a:gd name="T53" fmla="*/ 72 h 83"/>
                <a:gd name="T54" fmla="*/ 103 w 103"/>
                <a:gd name="T55" fmla="*/ 73 h 83"/>
                <a:gd name="T56" fmla="*/ 103 w 103"/>
                <a:gd name="T57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83">
                  <a:moveTo>
                    <a:pt x="103" y="75"/>
                  </a:moveTo>
                  <a:cubicBezTo>
                    <a:pt x="101" y="78"/>
                    <a:pt x="98" y="81"/>
                    <a:pt x="95" y="83"/>
                  </a:cubicBezTo>
                  <a:cubicBezTo>
                    <a:pt x="88" y="81"/>
                    <a:pt x="85" y="74"/>
                    <a:pt x="81" y="69"/>
                  </a:cubicBezTo>
                  <a:cubicBezTo>
                    <a:pt x="74" y="55"/>
                    <a:pt x="61" y="47"/>
                    <a:pt x="48" y="39"/>
                  </a:cubicBezTo>
                  <a:cubicBezTo>
                    <a:pt x="39" y="36"/>
                    <a:pt x="31" y="34"/>
                    <a:pt x="27" y="24"/>
                  </a:cubicBezTo>
                  <a:cubicBezTo>
                    <a:pt x="25" y="19"/>
                    <a:pt x="18" y="19"/>
                    <a:pt x="14" y="17"/>
                  </a:cubicBezTo>
                  <a:cubicBezTo>
                    <a:pt x="12" y="17"/>
                    <a:pt x="10" y="16"/>
                    <a:pt x="8" y="15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3" y="11"/>
                    <a:pt x="0" y="8"/>
                    <a:pt x="2" y="4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7" y="0"/>
                    <a:pt x="20" y="3"/>
                    <a:pt x="24" y="4"/>
                  </a:cubicBezTo>
                  <a:cubicBezTo>
                    <a:pt x="31" y="6"/>
                    <a:pt x="38" y="8"/>
                    <a:pt x="43" y="13"/>
                  </a:cubicBezTo>
                  <a:cubicBezTo>
                    <a:pt x="45" y="24"/>
                    <a:pt x="53" y="28"/>
                    <a:pt x="61" y="30"/>
                  </a:cubicBezTo>
                  <a:cubicBezTo>
                    <a:pt x="70" y="32"/>
                    <a:pt x="71" y="42"/>
                    <a:pt x="79" y="44"/>
                  </a:cubicBezTo>
                  <a:cubicBezTo>
                    <a:pt x="79" y="42"/>
                    <a:pt x="78" y="40"/>
                    <a:pt x="79" y="38"/>
                  </a:cubicBezTo>
                  <a:cubicBezTo>
                    <a:pt x="79" y="37"/>
                    <a:pt x="79" y="36"/>
                    <a:pt x="80" y="34"/>
                  </a:cubicBezTo>
                  <a:cubicBezTo>
                    <a:pt x="85" y="32"/>
                    <a:pt x="83" y="25"/>
                    <a:pt x="88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6" y="31"/>
                    <a:pt x="95" y="40"/>
                    <a:pt x="97" y="48"/>
                  </a:cubicBezTo>
                  <a:cubicBezTo>
                    <a:pt x="98" y="49"/>
                    <a:pt x="98" y="50"/>
                    <a:pt x="98" y="51"/>
                  </a:cubicBezTo>
                  <a:cubicBezTo>
                    <a:pt x="99" y="55"/>
                    <a:pt x="97" y="58"/>
                    <a:pt x="97" y="62"/>
                  </a:cubicBezTo>
                  <a:cubicBezTo>
                    <a:pt x="98" y="62"/>
                    <a:pt x="98" y="63"/>
                    <a:pt x="98" y="64"/>
                  </a:cubicBezTo>
                  <a:cubicBezTo>
                    <a:pt x="99" y="64"/>
                    <a:pt x="99" y="65"/>
                    <a:pt x="99" y="65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9"/>
                    <a:pt x="102" y="69"/>
                    <a:pt x="102" y="70"/>
                  </a:cubicBezTo>
                  <a:cubicBezTo>
                    <a:pt x="103" y="70"/>
                    <a:pt x="103" y="71"/>
                    <a:pt x="103" y="72"/>
                  </a:cubicBezTo>
                  <a:cubicBezTo>
                    <a:pt x="103" y="72"/>
                    <a:pt x="103" y="73"/>
                    <a:pt x="103" y="73"/>
                  </a:cubicBezTo>
                  <a:cubicBezTo>
                    <a:pt x="103" y="74"/>
                    <a:pt x="103" y="74"/>
                    <a:pt x="103" y="75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3" name="Freeform 635"/>
            <p:cNvSpPr/>
            <p:nvPr/>
          </p:nvSpPr>
          <p:spPr bwMode="auto">
            <a:xfrm>
              <a:off x="6688" y="3975"/>
              <a:ext cx="48" cy="92"/>
            </a:xfrm>
            <a:custGeom>
              <a:avLst/>
              <a:gdLst>
                <a:gd name="T0" fmla="*/ 6 w 32"/>
                <a:gd name="T1" fmla="*/ 42 h 62"/>
                <a:gd name="T2" fmla="*/ 0 w 32"/>
                <a:gd name="T3" fmla="*/ 15 h 62"/>
                <a:gd name="T4" fmla="*/ 5 w 32"/>
                <a:gd name="T5" fmla="*/ 9 h 62"/>
                <a:gd name="T6" fmla="*/ 10 w 32"/>
                <a:gd name="T7" fmla="*/ 1 h 62"/>
                <a:gd name="T8" fmla="*/ 19 w 32"/>
                <a:gd name="T9" fmla="*/ 5 h 62"/>
                <a:gd name="T10" fmla="*/ 25 w 32"/>
                <a:gd name="T11" fmla="*/ 18 h 62"/>
                <a:gd name="T12" fmla="*/ 30 w 32"/>
                <a:gd name="T13" fmla="*/ 44 h 62"/>
                <a:gd name="T14" fmla="*/ 29 w 32"/>
                <a:gd name="T15" fmla="*/ 46 h 62"/>
                <a:gd name="T16" fmla="*/ 29 w 32"/>
                <a:gd name="T17" fmla="*/ 46 h 62"/>
                <a:gd name="T18" fmla="*/ 23 w 32"/>
                <a:gd name="T19" fmla="*/ 46 h 62"/>
                <a:gd name="T20" fmla="*/ 22 w 32"/>
                <a:gd name="T21" fmla="*/ 59 h 62"/>
                <a:gd name="T22" fmla="*/ 20 w 32"/>
                <a:gd name="T23" fmla="*/ 62 h 62"/>
                <a:gd name="T24" fmla="*/ 11 w 32"/>
                <a:gd name="T25" fmla="*/ 53 h 62"/>
                <a:gd name="T26" fmla="*/ 6 w 32"/>
                <a:gd name="T27" fmla="*/ 4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62">
                  <a:moveTo>
                    <a:pt x="6" y="42"/>
                  </a:moveTo>
                  <a:cubicBezTo>
                    <a:pt x="2" y="34"/>
                    <a:pt x="2" y="24"/>
                    <a:pt x="0" y="15"/>
                  </a:cubicBezTo>
                  <a:cubicBezTo>
                    <a:pt x="3" y="14"/>
                    <a:pt x="6" y="13"/>
                    <a:pt x="5" y="9"/>
                  </a:cubicBezTo>
                  <a:cubicBezTo>
                    <a:pt x="5" y="5"/>
                    <a:pt x="6" y="2"/>
                    <a:pt x="10" y="1"/>
                  </a:cubicBezTo>
                  <a:cubicBezTo>
                    <a:pt x="14" y="0"/>
                    <a:pt x="16" y="2"/>
                    <a:pt x="19" y="5"/>
                  </a:cubicBezTo>
                  <a:cubicBezTo>
                    <a:pt x="22" y="9"/>
                    <a:pt x="23" y="13"/>
                    <a:pt x="25" y="18"/>
                  </a:cubicBezTo>
                  <a:cubicBezTo>
                    <a:pt x="27" y="26"/>
                    <a:pt x="32" y="34"/>
                    <a:pt x="30" y="44"/>
                  </a:cubicBezTo>
                  <a:cubicBezTo>
                    <a:pt x="30" y="45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7" y="48"/>
                    <a:pt x="25" y="46"/>
                    <a:pt x="23" y="46"/>
                  </a:cubicBezTo>
                  <a:cubicBezTo>
                    <a:pt x="22" y="51"/>
                    <a:pt x="25" y="55"/>
                    <a:pt x="22" y="59"/>
                  </a:cubicBezTo>
                  <a:cubicBezTo>
                    <a:pt x="21" y="60"/>
                    <a:pt x="20" y="61"/>
                    <a:pt x="20" y="62"/>
                  </a:cubicBezTo>
                  <a:cubicBezTo>
                    <a:pt x="15" y="61"/>
                    <a:pt x="13" y="57"/>
                    <a:pt x="11" y="53"/>
                  </a:cubicBezTo>
                  <a:cubicBezTo>
                    <a:pt x="10" y="49"/>
                    <a:pt x="10" y="45"/>
                    <a:pt x="6" y="42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4" name="Freeform 636"/>
            <p:cNvSpPr/>
            <p:nvPr/>
          </p:nvSpPr>
          <p:spPr bwMode="auto">
            <a:xfrm>
              <a:off x="6661" y="4052"/>
              <a:ext cx="36" cy="51"/>
            </a:xfrm>
            <a:custGeom>
              <a:avLst/>
              <a:gdLst>
                <a:gd name="T0" fmla="*/ 13 w 24"/>
                <a:gd name="T1" fmla="*/ 7 h 34"/>
                <a:gd name="T2" fmla="*/ 24 w 24"/>
                <a:gd name="T3" fmla="*/ 23 h 34"/>
                <a:gd name="T4" fmla="*/ 24 w 24"/>
                <a:gd name="T5" fmla="*/ 23 h 34"/>
                <a:gd name="T6" fmla="*/ 22 w 24"/>
                <a:gd name="T7" fmla="*/ 25 h 34"/>
                <a:gd name="T8" fmla="*/ 16 w 24"/>
                <a:gd name="T9" fmla="*/ 34 h 34"/>
                <a:gd name="T10" fmla="*/ 11 w 24"/>
                <a:gd name="T11" fmla="*/ 25 h 34"/>
                <a:gd name="T12" fmla="*/ 9 w 24"/>
                <a:gd name="T13" fmla="*/ 22 h 34"/>
                <a:gd name="T14" fmla="*/ 3 w 24"/>
                <a:gd name="T15" fmla="*/ 15 h 34"/>
                <a:gd name="T16" fmla="*/ 2 w 24"/>
                <a:gd name="T17" fmla="*/ 13 h 34"/>
                <a:gd name="T18" fmla="*/ 5 w 24"/>
                <a:gd name="T19" fmla="*/ 2 h 34"/>
                <a:gd name="T20" fmla="*/ 13 w 24"/>
                <a:gd name="T2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4">
                  <a:moveTo>
                    <a:pt x="13" y="7"/>
                  </a:moveTo>
                  <a:cubicBezTo>
                    <a:pt x="18" y="11"/>
                    <a:pt x="22" y="17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4"/>
                    <a:pt x="22" y="25"/>
                  </a:cubicBezTo>
                  <a:cubicBezTo>
                    <a:pt x="20" y="28"/>
                    <a:pt x="18" y="31"/>
                    <a:pt x="16" y="34"/>
                  </a:cubicBezTo>
                  <a:cubicBezTo>
                    <a:pt x="14" y="31"/>
                    <a:pt x="14" y="27"/>
                    <a:pt x="11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7" y="20"/>
                    <a:pt x="5" y="18"/>
                    <a:pt x="3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9" y="0"/>
                    <a:pt x="10" y="5"/>
                    <a:pt x="13" y="7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5" name="Freeform 637"/>
            <p:cNvSpPr/>
            <p:nvPr/>
          </p:nvSpPr>
          <p:spPr bwMode="auto">
            <a:xfrm>
              <a:off x="6692" y="4031"/>
              <a:ext cx="26" cy="42"/>
            </a:xfrm>
            <a:custGeom>
              <a:avLst/>
              <a:gdLst>
                <a:gd name="T0" fmla="*/ 3 w 17"/>
                <a:gd name="T1" fmla="*/ 4 h 28"/>
                <a:gd name="T2" fmla="*/ 5 w 17"/>
                <a:gd name="T3" fmla="*/ 0 h 28"/>
                <a:gd name="T4" fmla="*/ 17 w 17"/>
                <a:gd name="T5" fmla="*/ 24 h 28"/>
                <a:gd name="T6" fmla="*/ 13 w 17"/>
                <a:gd name="T7" fmla="*/ 27 h 28"/>
                <a:gd name="T8" fmla="*/ 9 w 17"/>
                <a:gd name="T9" fmla="*/ 27 h 28"/>
                <a:gd name="T10" fmla="*/ 9 w 17"/>
                <a:gd name="T11" fmla="*/ 27 h 28"/>
                <a:gd name="T12" fmla="*/ 7 w 17"/>
                <a:gd name="T13" fmla="*/ 25 h 28"/>
                <a:gd name="T14" fmla="*/ 7 w 17"/>
                <a:gd name="T15" fmla="*/ 23 h 28"/>
                <a:gd name="T16" fmla="*/ 5 w 17"/>
                <a:gd name="T17" fmla="*/ 21 h 28"/>
                <a:gd name="T18" fmla="*/ 5 w 17"/>
                <a:gd name="T19" fmla="*/ 21 h 28"/>
                <a:gd name="T20" fmla="*/ 3 w 17"/>
                <a:gd name="T21" fmla="*/ 19 h 28"/>
                <a:gd name="T22" fmla="*/ 3 w 17"/>
                <a:gd name="T23" fmla="*/ 19 h 28"/>
                <a:gd name="T24" fmla="*/ 3 w 17"/>
                <a:gd name="T25" fmla="*/ 6 h 28"/>
                <a:gd name="T26" fmla="*/ 3 w 17"/>
                <a:gd name="T2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8">
                  <a:moveTo>
                    <a:pt x="3" y="4"/>
                  </a:moveTo>
                  <a:cubicBezTo>
                    <a:pt x="3" y="3"/>
                    <a:pt x="3" y="2"/>
                    <a:pt x="5" y="0"/>
                  </a:cubicBezTo>
                  <a:cubicBezTo>
                    <a:pt x="9" y="8"/>
                    <a:pt x="13" y="16"/>
                    <a:pt x="17" y="24"/>
                  </a:cubicBezTo>
                  <a:cubicBezTo>
                    <a:pt x="16" y="25"/>
                    <a:pt x="15" y="27"/>
                    <a:pt x="13" y="27"/>
                  </a:cubicBezTo>
                  <a:cubicBezTo>
                    <a:pt x="11" y="28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6"/>
                    <a:pt x="7" y="25"/>
                  </a:cubicBezTo>
                  <a:cubicBezTo>
                    <a:pt x="7" y="25"/>
                    <a:pt x="7" y="24"/>
                    <a:pt x="7" y="23"/>
                  </a:cubicBezTo>
                  <a:cubicBezTo>
                    <a:pt x="6" y="23"/>
                    <a:pt x="6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5"/>
                    <a:pt x="7" y="11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BB9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6" name="Freeform 638"/>
            <p:cNvSpPr/>
            <p:nvPr/>
          </p:nvSpPr>
          <p:spPr bwMode="auto">
            <a:xfrm>
              <a:off x="6715" y="4030"/>
              <a:ext cx="16" cy="33"/>
            </a:xfrm>
            <a:custGeom>
              <a:avLst/>
              <a:gdLst>
                <a:gd name="T0" fmla="*/ 4 w 11"/>
                <a:gd name="T1" fmla="*/ 22 h 22"/>
                <a:gd name="T2" fmla="*/ 1 w 11"/>
                <a:gd name="T3" fmla="*/ 13 h 22"/>
                <a:gd name="T4" fmla="*/ 0 w 11"/>
                <a:gd name="T5" fmla="*/ 4 h 22"/>
                <a:gd name="T6" fmla="*/ 2 w 11"/>
                <a:gd name="T7" fmla="*/ 0 h 22"/>
                <a:gd name="T8" fmla="*/ 7 w 11"/>
                <a:gd name="T9" fmla="*/ 3 h 22"/>
                <a:gd name="T10" fmla="*/ 11 w 11"/>
                <a:gd name="T11" fmla="*/ 9 h 22"/>
                <a:gd name="T12" fmla="*/ 7 w 11"/>
                <a:gd name="T13" fmla="*/ 18 h 22"/>
                <a:gd name="T14" fmla="*/ 5 w 11"/>
                <a:gd name="T15" fmla="*/ 22 h 22"/>
                <a:gd name="T16" fmla="*/ 5 w 11"/>
                <a:gd name="T17" fmla="*/ 22 h 22"/>
                <a:gd name="T18" fmla="*/ 4 w 11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4" y="22"/>
                  </a:moveTo>
                  <a:cubicBezTo>
                    <a:pt x="4" y="19"/>
                    <a:pt x="2" y="16"/>
                    <a:pt x="1" y="13"/>
                  </a:cubicBezTo>
                  <a:cubicBezTo>
                    <a:pt x="0" y="11"/>
                    <a:pt x="0" y="7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4" y="0"/>
                    <a:pt x="6" y="1"/>
                    <a:pt x="7" y="3"/>
                  </a:cubicBezTo>
                  <a:cubicBezTo>
                    <a:pt x="8" y="5"/>
                    <a:pt x="9" y="8"/>
                    <a:pt x="11" y="9"/>
                  </a:cubicBezTo>
                  <a:cubicBezTo>
                    <a:pt x="10" y="12"/>
                    <a:pt x="9" y="15"/>
                    <a:pt x="7" y="18"/>
                  </a:cubicBezTo>
                  <a:cubicBezTo>
                    <a:pt x="6" y="19"/>
                    <a:pt x="7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lose/>
                </a:path>
              </a:pathLst>
            </a:custGeom>
            <a:solidFill>
              <a:srgbClr val="C1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7" name="Freeform 639"/>
            <p:cNvSpPr/>
            <p:nvPr/>
          </p:nvSpPr>
          <p:spPr bwMode="auto">
            <a:xfrm>
              <a:off x="6706" y="407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8" name="Freeform 640"/>
            <p:cNvSpPr/>
            <p:nvPr/>
          </p:nvSpPr>
          <p:spPr bwMode="auto">
            <a:xfrm>
              <a:off x="6694" y="408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9" name="Freeform 641"/>
            <p:cNvSpPr/>
            <p:nvPr/>
          </p:nvSpPr>
          <p:spPr bwMode="auto">
            <a:xfrm>
              <a:off x="7802" y="2836"/>
              <a:ext cx="119" cy="213"/>
            </a:xfrm>
            <a:custGeom>
              <a:avLst/>
              <a:gdLst>
                <a:gd name="T0" fmla="*/ 79 w 79"/>
                <a:gd name="T1" fmla="*/ 0 h 142"/>
                <a:gd name="T2" fmla="*/ 67 w 79"/>
                <a:gd name="T3" fmla="*/ 19 h 142"/>
                <a:gd name="T4" fmla="*/ 63 w 79"/>
                <a:gd name="T5" fmla="*/ 25 h 142"/>
                <a:gd name="T6" fmla="*/ 61 w 79"/>
                <a:gd name="T7" fmla="*/ 51 h 142"/>
                <a:gd name="T8" fmla="*/ 63 w 79"/>
                <a:gd name="T9" fmla="*/ 56 h 142"/>
                <a:gd name="T10" fmla="*/ 46 w 79"/>
                <a:gd name="T11" fmla="*/ 104 h 142"/>
                <a:gd name="T12" fmla="*/ 32 w 79"/>
                <a:gd name="T13" fmla="*/ 115 h 142"/>
                <a:gd name="T14" fmla="*/ 23 w 79"/>
                <a:gd name="T15" fmla="*/ 130 h 142"/>
                <a:gd name="T16" fmla="*/ 54 w 79"/>
                <a:gd name="T17" fmla="*/ 121 h 142"/>
                <a:gd name="T18" fmla="*/ 39 w 79"/>
                <a:gd name="T19" fmla="*/ 135 h 142"/>
                <a:gd name="T20" fmla="*/ 11 w 79"/>
                <a:gd name="T21" fmla="*/ 135 h 142"/>
                <a:gd name="T22" fmla="*/ 6 w 79"/>
                <a:gd name="T23" fmla="*/ 130 h 142"/>
                <a:gd name="T24" fmla="*/ 15 w 79"/>
                <a:gd name="T25" fmla="*/ 110 h 142"/>
                <a:gd name="T26" fmla="*/ 54 w 79"/>
                <a:gd name="T27" fmla="*/ 75 h 142"/>
                <a:gd name="T28" fmla="*/ 56 w 79"/>
                <a:gd name="T29" fmla="*/ 64 h 142"/>
                <a:gd name="T30" fmla="*/ 50 w 79"/>
                <a:gd name="T31" fmla="*/ 36 h 142"/>
                <a:gd name="T32" fmla="*/ 60 w 79"/>
                <a:gd name="T33" fmla="*/ 16 h 142"/>
                <a:gd name="T34" fmla="*/ 79 w 79"/>
                <a:gd name="T3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42">
                  <a:moveTo>
                    <a:pt x="79" y="0"/>
                  </a:moveTo>
                  <a:cubicBezTo>
                    <a:pt x="76" y="8"/>
                    <a:pt x="70" y="13"/>
                    <a:pt x="67" y="19"/>
                  </a:cubicBezTo>
                  <a:cubicBezTo>
                    <a:pt x="66" y="21"/>
                    <a:pt x="64" y="23"/>
                    <a:pt x="63" y="25"/>
                  </a:cubicBezTo>
                  <a:cubicBezTo>
                    <a:pt x="58" y="33"/>
                    <a:pt x="59" y="42"/>
                    <a:pt x="61" y="51"/>
                  </a:cubicBezTo>
                  <a:cubicBezTo>
                    <a:pt x="61" y="53"/>
                    <a:pt x="62" y="54"/>
                    <a:pt x="63" y="56"/>
                  </a:cubicBezTo>
                  <a:cubicBezTo>
                    <a:pt x="68" y="75"/>
                    <a:pt x="63" y="92"/>
                    <a:pt x="46" y="104"/>
                  </a:cubicBezTo>
                  <a:cubicBezTo>
                    <a:pt x="42" y="108"/>
                    <a:pt x="37" y="112"/>
                    <a:pt x="32" y="115"/>
                  </a:cubicBezTo>
                  <a:cubicBezTo>
                    <a:pt x="26" y="118"/>
                    <a:pt x="25" y="123"/>
                    <a:pt x="23" y="130"/>
                  </a:cubicBezTo>
                  <a:cubicBezTo>
                    <a:pt x="34" y="129"/>
                    <a:pt x="43" y="124"/>
                    <a:pt x="54" y="121"/>
                  </a:cubicBezTo>
                  <a:cubicBezTo>
                    <a:pt x="50" y="128"/>
                    <a:pt x="44" y="131"/>
                    <a:pt x="39" y="135"/>
                  </a:cubicBezTo>
                  <a:cubicBezTo>
                    <a:pt x="30" y="138"/>
                    <a:pt x="21" y="142"/>
                    <a:pt x="11" y="135"/>
                  </a:cubicBezTo>
                  <a:cubicBezTo>
                    <a:pt x="9" y="134"/>
                    <a:pt x="7" y="132"/>
                    <a:pt x="6" y="130"/>
                  </a:cubicBezTo>
                  <a:cubicBezTo>
                    <a:pt x="0" y="121"/>
                    <a:pt x="3" y="114"/>
                    <a:pt x="15" y="110"/>
                  </a:cubicBezTo>
                  <a:cubicBezTo>
                    <a:pt x="33" y="105"/>
                    <a:pt x="48" y="95"/>
                    <a:pt x="54" y="75"/>
                  </a:cubicBezTo>
                  <a:cubicBezTo>
                    <a:pt x="58" y="72"/>
                    <a:pt x="57" y="68"/>
                    <a:pt x="56" y="64"/>
                  </a:cubicBezTo>
                  <a:cubicBezTo>
                    <a:pt x="55" y="54"/>
                    <a:pt x="52" y="45"/>
                    <a:pt x="50" y="36"/>
                  </a:cubicBezTo>
                  <a:cubicBezTo>
                    <a:pt x="47" y="26"/>
                    <a:pt x="50" y="20"/>
                    <a:pt x="60" y="16"/>
                  </a:cubicBezTo>
                  <a:cubicBezTo>
                    <a:pt x="67" y="12"/>
                    <a:pt x="72" y="5"/>
                    <a:pt x="79" y="0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0" name="Freeform 642"/>
            <p:cNvSpPr/>
            <p:nvPr/>
          </p:nvSpPr>
          <p:spPr bwMode="auto">
            <a:xfrm>
              <a:off x="7859" y="2847"/>
              <a:ext cx="33" cy="105"/>
            </a:xfrm>
            <a:custGeom>
              <a:avLst/>
              <a:gdLst>
                <a:gd name="T0" fmla="*/ 22 w 22"/>
                <a:gd name="T1" fmla="*/ 9 h 70"/>
                <a:gd name="T2" fmla="*/ 18 w 22"/>
                <a:gd name="T3" fmla="*/ 38 h 70"/>
                <a:gd name="T4" fmla="*/ 22 w 22"/>
                <a:gd name="T5" fmla="*/ 61 h 70"/>
                <a:gd name="T6" fmla="*/ 18 w 22"/>
                <a:gd name="T7" fmla="*/ 70 h 70"/>
                <a:gd name="T8" fmla="*/ 12 w 22"/>
                <a:gd name="T9" fmla="*/ 56 h 70"/>
                <a:gd name="T10" fmla="*/ 12 w 22"/>
                <a:gd name="T11" fmla="*/ 55 h 70"/>
                <a:gd name="T12" fmla="*/ 10 w 22"/>
                <a:gd name="T13" fmla="*/ 46 h 70"/>
                <a:gd name="T14" fmla="*/ 5 w 22"/>
                <a:gd name="T15" fmla="*/ 24 h 70"/>
                <a:gd name="T16" fmla="*/ 3 w 22"/>
                <a:gd name="T17" fmla="*/ 14 h 70"/>
                <a:gd name="T18" fmla="*/ 0 w 22"/>
                <a:gd name="T19" fmla="*/ 5 h 70"/>
                <a:gd name="T20" fmla="*/ 1 w 22"/>
                <a:gd name="T21" fmla="*/ 1 h 70"/>
                <a:gd name="T22" fmla="*/ 6 w 22"/>
                <a:gd name="T23" fmla="*/ 3 h 70"/>
                <a:gd name="T24" fmla="*/ 8 w 22"/>
                <a:gd name="T25" fmla="*/ 9 h 70"/>
                <a:gd name="T26" fmla="*/ 17 w 22"/>
                <a:gd name="T27" fmla="*/ 4 h 70"/>
                <a:gd name="T28" fmla="*/ 22 w 22"/>
                <a:gd name="T2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0">
                  <a:moveTo>
                    <a:pt x="22" y="9"/>
                  </a:moveTo>
                  <a:cubicBezTo>
                    <a:pt x="14" y="18"/>
                    <a:pt x="14" y="27"/>
                    <a:pt x="18" y="38"/>
                  </a:cubicBezTo>
                  <a:cubicBezTo>
                    <a:pt x="21" y="45"/>
                    <a:pt x="22" y="53"/>
                    <a:pt x="22" y="61"/>
                  </a:cubicBezTo>
                  <a:cubicBezTo>
                    <a:pt x="22" y="65"/>
                    <a:pt x="22" y="68"/>
                    <a:pt x="18" y="70"/>
                  </a:cubicBezTo>
                  <a:cubicBezTo>
                    <a:pt x="11" y="68"/>
                    <a:pt x="13" y="61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1" y="52"/>
                    <a:pt x="10" y="49"/>
                    <a:pt x="10" y="46"/>
                  </a:cubicBezTo>
                  <a:cubicBezTo>
                    <a:pt x="10" y="38"/>
                    <a:pt x="8" y="31"/>
                    <a:pt x="5" y="24"/>
                  </a:cubicBezTo>
                  <a:cubicBezTo>
                    <a:pt x="5" y="21"/>
                    <a:pt x="4" y="17"/>
                    <a:pt x="3" y="14"/>
                  </a:cubicBezTo>
                  <a:cubicBezTo>
                    <a:pt x="1" y="11"/>
                    <a:pt x="1" y="8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7" y="5"/>
                    <a:pt x="6" y="8"/>
                    <a:pt x="8" y="9"/>
                  </a:cubicBezTo>
                  <a:cubicBezTo>
                    <a:pt x="13" y="10"/>
                    <a:pt x="13" y="3"/>
                    <a:pt x="17" y="4"/>
                  </a:cubicBezTo>
                  <a:cubicBezTo>
                    <a:pt x="20" y="5"/>
                    <a:pt x="21" y="7"/>
                    <a:pt x="22" y="9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1" name="Freeform 643"/>
            <p:cNvSpPr/>
            <p:nvPr/>
          </p:nvSpPr>
          <p:spPr bwMode="auto">
            <a:xfrm>
              <a:off x="7820" y="2752"/>
              <a:ext cx="6" cy="11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2 h 7"/>
                <a:gd name="T4" fmla="*/ 4 w 4"/>
                <a:gd name="T5" fmla="*/ 1 h 7"/>
                <a:gd name="T6" fmla="*/ 4 w 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1" y="6"/>
                    <a:pt x="0" y="5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3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2" name="Freeform 644"/>
            <p:cNvSpPr/>
            <p:nvPr/>
          </p:nvSpPr>
          <p:spPr bwMode="auto">
            <a:xfrm>
              <a:off x="7814" y="2737"/>
              <a:ext cx="6" cy="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5 h 5"/>
                <a:gd name="T4" fmla="*/ 1 w 4"/>
                <a:gd name="T5" fmla="*/ 2 h 5"/>
                <a:gd name="T6" fmla="*/ 4 w 4"/>
                <a:gd name="T7" fmla="*/ 1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3" name="Freeform 645"/>
            <p:cNvSpPr/>
            <p:nvPr/>
          </p:nvSpPr>
          <p:spPr bwMode="auto">
            <a:xfrm>
              <a:off x="7613" y="2856"/>
              <a:ext cx="260" cy="210"/>
            </a:xfrm>
            <a:custGeom>
              <a:avLst/>
              <a:gdLst>
                <a:gd name="T0" fmla="*/ 142 w 173"/>
                <a:gd name="T1" fmla="*/ 99 h 140"/>
                <a:gd name="T2" fmla="*/ 137 w 173"/>
                <a:gd name="T3" fmla="*/ 119 h 140"/>
                <a:gd name="T4" fmla="*/ 138 w 173"/>
                <a:gd name="T5" fmla="*/ 120 h 140"/>
                <a:gd name="T6" fmla="*/ 128 w 173"/>
                <a:gd name="T7" fmla="*/ 121 h 140"/>
                <a:gd name="T8" fmla="*/ 102 w 173"/>
                <a:gd name="T9" fmla="*/ 113 h 140"/>
                <a:gd name="T10" fmla="*/ 87 w 173"/>
                <a:gd name="T11" fmla="*/ 114 h 140"/>
                <a:gd name="T12" fmla="*/ 62 w 173"/>
                <a:gd name="T13" fmla="*/ 127 h 140"/>
                <a:gd name="T14" fmla="*/ 44 w 173"/>
                <a:gd name="T15" fmla="*/ 136 h 140"/>
                <a:gd name="T16" fmla="*/ 43 w 173"/>
                <a:gd name="T17" fmla="*/ 116 h 140"/>
                <a:gd name="T18" fmla="*/ 43 w 173"/>
                <a:gd name="T19" fmla="*/ 115 h 140"/>
                <a:gd name="T20" fmla="*/ 49 w 173"/>
                <a:gd name="T21" fmla="*/ 105 h 140"/>
                <a:gd name="T22" fmla="*/ 39 w 173"/>
                <a:gd name="T23" fmla="*/ 99 h 140"/>
                <a:gd name="T24" fmla="*/ 26 w 173"/>
                <a:gd name="T25" fmla="*/ 90 h 140"/>
                <a:gd name="T26" fmla="*/ 15 w 173"/>
                <a:gd name="T27" fmla="*/ 98 h 140"/>
                <a:gd name="T28" fmla="*/ 14 w 173"/>
                <a:gd name="T29" fmla="*/ 88 h 140"/>
                <a:gd name="T30" fmla="*/ 14 w 173"/>
                <a:gd name="T31" fmla="*/ 85 h 140"/>
                <a:gd name="T32" fmla="*/ 15 w 173"/>
                <a:gd name="T33" fmla="*/ 82 h 140"/>
                <a:gd name="T34" fmla="*/ 16 w 173"/>
                <a:gd name="T35" fmla="*/ 81 h 140"/>
                <a:gd name="T36" fmla="*/ 18 w 173"/>
                <a:gd name="T37" fmla="*/ 77 h 140"/>
                <a:gd name="T38" fmla="*/ 20 w 173"/>
                <a:gd name="T39" fmla="*/ 75 h 140"/>
                <a:gd name="T40" fmla="*/ 15 w 173"/>
                <a:gd name="T41" fmla="*/ 68 h 140"/>
                <a:gd name="T42" fmla="*/ 1 w 173"/>
                <a:gd name="T43" fmla="*/ 54 h 140"/>
                <a:gd name="T44" fmla="*/ 7 w 173"/>
                <a:gd name="T45" fmla="*/ 21 h 140"/>
                <a:gd name="T46" fmla="*/ 10 w 173"/>
                <a:gd name="T47" fmla="*/ 15 h 140"/>
                <a:gd name="T48" fmla="*/ 20 w 173"/>
                <a:gd name="T49" fmla="*/ 2 h 140"/>
                <a:gd name="T50" fmla="*/ 30 w 173"/>
                <a:gd name="T51" fmla="*/ 18 h 140"/>
                <a:gd name="T52" fmla="*/ 26 w 173"/>
                <a:gd name="T53" fmla="*/ 47 h 140"/>
                <a:gd name="T54" fmla="*/ 33 w 173"/>
                <a:gd name="T55" fmla="*/ 49 h 140"/>
                <a:gd name="T56" fmla="*/ 76 w 173"/>
                <a:gd name="T57" fmla="*/ 43 h 140"/>
                <a:gd name="T58" fmla="*/ 111 w 173"/>
                <a:gd name="T59" fmla="*/ 44 h 140"/>
                <a:gd name="T60" fmla="*/ 124 w 173"/>
                <a:gd name="T61" fmla="*/ 44 h 140"/>
                <a:gd name="T62" fmla="*/ 126 w 173"/>
                <a:gd name="T63" fmla="*/ 43 h 140"/>
                <a:gd name="T64" fmla="*/ 133 w 173"/>
                <a:gd name="T65" fmla="*/ 42 h 140"/>
                <a:gd name="T66" fmla="*/ 136 w 173"/>
                <a:gd name="T67" fmla="*/ 41 h 140"/>
                <a:gd name="T68" fmla="*/ 142 w 173"/>
                <a:gd name="T69" fmla="*/ 41 h 140"/>
                <a:gd name="T70" fmla="*/ 144 w 173"/>
                <a:gd name="T71" fmla="*/ 41 h 140"/>
                <a:gd name="T72" fmla="*/ 166 w 173"/>
                <a:gd name="T73" fmla="*/ 37 h 140"/>
                <a:gd name="T74" fmla="*/ 172 w 173"/>
                <a:gd name="T75" fmla="*/ 41 h 140"/>
                <a:gd name="T76" fmla="*/ 172 w 173"/>
                <a:gd name="T77" fmla="*/ 51 h 140"/>
                <a:gd name="T78" fmla="*/ 172 w 173"/>
                <a:gd name="T79" fmla="*/ 52 h 140"/>
                <a:gd name="T80" fmla="*/ 162 w 173"/>
                <a:gd name="T81" fmla="*/ 57 h 140"/>
                <a:gd name="T82" fmla="*/ 146 w 173"/>
                <a:gd name="T83" fmla="*/ 64 h 140"/>
                <a:gd name="T84" fmla="*/ 130 w 173"/>
                <a:gd name="T85" fmla="*/ 85 h 140"/>
                <a:gd name="T86" fmla="*/ 143 w 173"/>
                <a:gd name="T87" fmla="*/ 89 h 140"/>
                <a:gd name="T88" fmla="*/ 146 w 173"/>
                <a:gd name="T89" fmla="*/ 94 h 140"/>
                <a:gd name="T90" fmla="*/ 143 w 173"/>
                <a:gd name="T91" fmla="*/ 97 h 140"/>
                <a:gd name="T92" fmla="*/ 142 w 173"/>
                <a:gd name="T93" fmla="*/ 9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3" h="140">
                  <a:moveTo>
                    <a:pt x="142" y="99"/>
                  </a:moveTo>
                  <a:cubicBezTo>
                    <a:pt x="130" y="104"/>
                    <a:pt x="129" y="108"/>
                    <a:pt x="137" y="119"/>
                  </a:cubicBezTo>
                  <a:cubicBezTo>
                    <a:pt x="138" y="119"/>
                    <a:pt x="138" y="120"/>
                    <a:pt x="138" y="120"/>
                  </a:cubicBezTo>
                  <a:cubicBezTo>
                    <a:pt x="134" y="125"/>
                    <a:pt x="130" y="126"/>
                    <a:pt x="128" y="121"/>
                  </a:cubicBezTo>
                  <a:cubicBezTo>
                    <a:pt x="121" y="110"/>
                    <a:pt x="112" y="112"/>
                    <a:pt x="102" y="113"/>
                  </a:cubicBezTo>
                  <a:cubicBezTo>
                    <a:pt x="97" y="114"/>
                    <a:pt x="92" y="114"/>
                    <a:pt x="87" y="114"/>
                  </a:cubicBezTo>
                  <a:cubicBezTo>
                    <a:pt x="76" y="113"/>
                    <a:pt x="68" y="118"/>
                    <a:pt x="62" y="127"/>
                  </a:cubicBezTo>
                  <a:cubicBezTo>
                    <a:pt x="56" y="137"/>
                    <a:pt x="50" y="140"/>
                    <a:pt x="44" y="136"/>
                  </a:cubicBezTo>
                  <a:cubicBezTo>
                    <a:pt x="39" y="133"/>
                    <a:pt x="38" y="126"/>
                    <a:pt x="43" y="116"/>
                  </a:cubicBezTo>
                  <a:cubicBezTo>
                    <a:pt x="43" y="116"/>
                    <a:pt x="43" y="115"/>
                    <a:pt x="43" y="115"/>
                  </a:cubicBezTo>
                  <a:cubicBezTo>
                    <a:pt x="44" y="111"/>
                    <a:pt x="52" y="111"/>
                    <a:pt x="49" y="105"/>
                  </a:cubicBezTo>
                  <a:cubicBezTo>
                    <a:pt x="47" y="102"/>
                    <a:pt x="42" y="101"/>
                    <a:pt x="39" y="99"/>
                  </a:cubicBezTo>
                  <a:cubicBezTo>
                    <a:pt x="35" y="96"/>
                    <a:pt x="30" y="94"/>
                    <a:pt x="26" y="90"/>
                  </a:cubicBezTo>
                  <a:cubicBezTo>
                    <a:pt x="24" y="94"/>
                    <a:pt x="23" y="101"/>
                    <a:pt x="15" y="98"/>
                  </a:cubicBezTo>
                  <a:cubicBezTo>
                    <a:pt x="12" y="95"/>
                    <a:pt x="14" y="91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ubicBezTo>
                    <a:pt x="15" y="84"/>
                    <a:pt x="15" y="83"/>
                    <a:pt x="15" y="82"/>
                  </a:cubicBezTo>
                  <a:cubicBezTo>
                    <a:pt x="15" y="82"/>
                    <a:pt x="16" y="82"/>
                    <a:pt x="16" y="81"/>
                  </a:cubicBezTo>
                  <a:cubicBezTo>
                    <a:pt x="17" y="80"/>
                    <a:pt x="17" y="78"/>
                    <a:pt x="18" y="77"/>
                  </a:cubicBezTo>
                  <a:cubicBezTo>
                    <a:pt x="19" y="76"/>
                    <a:pt x="19" y="75"/>
                    <a:pt x="20" y="75"/>
                  </a:cubicBezTo>
                  <a:cubicBezTo>
                    <a:pt x="22" y="70"/>
                    <a:pt x="22" y="68"/>
                    <a:pt x="15" y="68"/>
                  </a:cubicBezTo>
                  <a:cubicBezTo>
                    <a:pt x="4" y="69"/>
                    <a:pt x="1" y="66"/>
                    <a:pt x="1" y="54"/>
                  </a:cubicBezTo>
                  <a:cubicBezTo>
                    <a:pt x="1" y="43"/>
                    <a:pt x="0" y="31"/>
                    <a:pt x="7" y="21"/>
                  </a:cubicBezTo>
                  <a:cubicBezTo>
                    <a:pt x="8" y="19"/>
                    <a:pt x="10" y="18"/>
                    <a:pt x="10" y="15"/>
                  </a:cubicBezTo>
                  <a:cubicBezTo>
                    <a:pt x="11" y="9"/>
                    <a:pt x="13" y="4"/>
                    <a:pt x="20" y="2"/>
                  </a:cubicBezTo>
                  <a:cubicBezTo>
                    <a:pt x="34" y="0"/>
                    <a:pt x="35" y="3"/>
                    <a:pt x="30" y="18"/>
                  </a:cubicBezTo>
                  <a:cubicBezTo>
                    <a:pt x="23" y="25"/>
                    <a:pt x="21" y="39"/>
                    <a:pt x="26" y="47"/>
                  </a:cubicBezTo>
                  <a:cubicBezTo>
                    <a:pt x="28" y="50"/>
                    <a:pt x="31" y="50"/>
                    <a:pt x="33" y="49"/>
                  </a:cubicBezTo>
                  <a:cubicBezTo>
                    <a:pt x="47" y="43"/>
                    <a:pt x="62" y="45"/>
                    <a:pt x="76" y="43"/>
                  </a:cubicBezTo>
                  <a:cubicBezTo>
                    <a:pt x="88" y="41"/>
                    <a:pt x="99" y="43"/>
                    <a:pt x="111" y="44"/>
                  </a:cubicBezTo>
                  <a:cubicBezTo>
                    <a:pt x="115" y="44"/>
                    <a:pt x="119" y="44"/>
                    <a:pt x="124" y="44"/>
                  </a:cubicBezTo>
                  <a:cubicBezTo>
                    <a:pt x="124" y="44"/>
                    <a:pt x="125" y="44"/>
                    <a:pt x="126" y="43"/>
                  </a:cubicBezTo>
                  <a:cubicBezTo>
                    <a:pt x="129" y="43"/>
                    <a:pt x="131" y="43"/>
                    <a:pt x="133" y="42"/>
                  </a:cubicBezTo>
                  <a:cubicBezTo>
                    <a:pt x="134" y="41"/>
                    <a:pt x="135" y="41"/>
                    <a:pt x="136" y="41"/>
                  </a:cubicBezTo>
                  <a:cubicBezTo>
                    <a:pt x="138" y="41"/>
                    <a:pt x="140" y="41"/>
                    <a:pt x="142" y="41"/>
                  </a:cubicBezTo>
                  <a:cubicBezTo>
                    <a:pt x="143" y="40"/>
                    <a:pt x="143" y="41"/>
                    <a:pt x="144" y="41"/>
                  </a:cubicBezTo>
                  <a:cubicBezTo>
                    <a:pt x="151" y="41"/>
                    <a:pt x="159" y="41"/>
                    <a:pt x="166" y="37"/>
                  </a:cubicBezTo>
                  <a:cubicBezTo>
                    <a:pt x="170" y="35"/>
                    <a:pt x="172" y="37"/>
                    <a:pt x="172" y="41"/>
                  </a:cubicBezTo>
                  <a:cubicBezTo>
                    <a:pt x="173" y="44"/>
                    <a:pt x="172" y="48"/>
                    <a:pt x="172" y="51"/>
                  </a:cubicBezTo>
                  <a:cubicBezTo>
                    <a:pt x="172" y="51"/>
                    <a:pt x="172" y="52"/>
                    <a:pt x="172" y="52"/>
                  </a:cubicBezTo>
                  <a:cubicBezTo>
                    <a:pt x="170" y="56"/>
                    <a:pt x="166" y="58"/>
                    <a:pt x="162" y="57"/>
                  </a:cubicBezTo>
                  <a:cubicBezTo>
                    <a:pt x="155" y="55"/>
                    <a:pt x="151" y="59"/>
                    <a:pt x="146" y="64"/>
                  </a:cubicBezTo>
                  <a:cubicBezTo>
                    <a:pt x="140" y="71"/>
                    <a:pt x="134" y="77"/>
                    <a:pt x="130" y="85"/>
                  </a:cubicBezTo>
                  <a:cubicBezTo>
                    <a:pt x="135" y="88"/>
                    <a:pt x="139" y="87"/>
                    <a:pt x="143" y="89"/>
                  </a:cubicBezTo>
                  <a:cubicBezTo>
                    <a:pt x="145" y="90"/>
                    <a:pt x="147" y="91"/>
                    <a:pt x="146" y="94"/>
                  </a:cubicBezTo>
                  <a:cubicBezTo>
                    <a:pt x="146" y="95"/>
                    <a:pt x="145" y="96"/>
                    <a:pt x="143" y="97"/>
                  </a:cubicBezTo>
                  <a:cubicBezTo>
                    <a:pt x="144" y="98"/>
                    <a:pt x="137" y="95"/>
                    <a:pt x="142" y="99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4" name="Freeform 646"/>
            <p:cNvSpPr/>
            <p:nvPr/>
          </p:nvSpPr>
          <p:spPr bwMode="auto">
            <a:xfrm>
              <a:off x="7673" y="2877"/>
              <a:ext cx="156" cy="48"/>
            </a:xfrm>
            <a:custGeom>
              <a:avLst/>
              <a:gdLst>
                <a:gd name="T0" fmla="*/ 96 w 104"/>
                <a:gd name="T1" fmla="*/ 29 h 32"/>
                <a:gd name="T2" fmla="*/ 94 w 104"/>
                <a:gd name="T3" fmla="*/ 29 h 32"/>
                <a:gd name="T4" fmla="*/ 86 w 104"/>
                <a:gd name="T5" fmla="*/ 31 h 32"/>
                <a:gd name="T6" fmla="*/ 86 w 104"/>
                <a:gd name="T7" fmla="*/ 31 h 32"/>
                <a:gd name="T8" fmla="*/ 40 w 104"/>
                <a:gd name="T9" fmla="*/ 30 h 32"/>
                <a:gd name="T10" fmla="*/ 18 w 104"/>
                <a:gd name="T11" fmla="*/ 30 h 32"/>
                <a:gd name="T12" fmla="*/ 1 w 104"/>
                <a:gd name="T13" fmla="*/ 9 h 32"/>
                <a:gd name="T14" fmla="*/ 12 w 104"/>
                <a:gd name="T15" fmla="*/ 0 h 32"/>
                <a:gd name="T16" fmla="*/ 32 w 104"/>
                <a:gd name="T17" fmla="*/ 24 h 32"/>
                <a:gd name="T18" fmla="*/ 84 w 104"/>
                <a:gd name="T19" fmla="*/ 27 h 32"/>
                <a:gd name="T20" fmla="*/ 104 w 104"/>
                <a:gd name="T21" fmla="*/ 25 h 32"/>
                <a:gd name="T22" fmla="*/ 104 w 104"/>
                <a:gd name="T23" fmla="*/ 27 h 32"/>
                <a:gd name="T24" fmla="*/ 102 w 104"/>
                <a:gd name="T25" fmla="*/ 27 h 32"/>
                <a:gd name="T26" fmla="*/ 96 w 104"/>
                <a:gd name="T2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32">
                  <a:moveTo>
                    <a:pt x="96" y="29"/>
                  </a:moveTo>
                  <a:cubicBezTo>
                    <a:pt x="95" y="29"/>
                    <a:pt x="95" y="29"/>
                    <a:pt x="94" y="29"/>
                  </a:cubicBezTo>
                  <a:cubicBezTo>
                    <a:pt x="92" y="31"/>
                    <a:pt x="89" y="29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2"/>
                    <a:pt x="55" y="30"/>
                    <a:pt x="40" y="30"/>
                  </a:cubicBezTo>
                  <a:cubicBezTo>
                    <a:pt x="33" y="30"/>
                    <a:pt x="25" y="31"/>
                    <a:pt x="18" y="30"/>
                  </a:cubicBezTo>
                  <a:cubicBezTo>
                    <a:pt x="8" y="29"/>
                    <a:pt x="0" y="19"/>
                    <a:pt x="1" y="9"/>
                  </a:cubicBezTo>
                  <a:cubicBezTo>
                    <a:pt x="2" y="4"/>
                    <a:pt x="5" y="0"/>
                    <a:pt x="12" y="0"/>
                  </a:cubicBezTo>
                  <a:cubicBezTo>
                    <a:pt x="12" y="18"/>
                    <a:pt x="14" y="22"/>
                    <a:pt x="32" y="24"/>
                  </a:cubicBezTo>
                  <a:cubicBezTo>
                    <a:pt x="49" y="26"/>
                    <a:pt x="66" y="29"/>
                    <a:pt x="84" y="27"/>
                  </a:cubicBezTo>
                  <a:cubicBezTo>
                    <a:pt x="90" y="27"/>
                    <a:pt x="97" y="25"/>
                    <a:pt x="104" y="25"/>
                  </a:cubicBezTo>
                  <a:cubicBezTo>
                    <a:pt x="104" y="26"/>
                    <a:pt x="104" y="27"/>
                    <a:pt x="104" y="27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0" y="29"/>
                    <a:pt x="98" y="27"/>
                    <a:pt x="96" y="29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5" name="Freeform 647"/>
            <p:cNvSpPr/>
            <p:nvPr/>
          </p:nvSpPr>
          <p:spPr bwMode="auto">
            <a:xfrm>
              <a:off x="7867" y="2929"/>
              <a:ext cx="13" cy="18"/>
            </a:xfrm>
            <a:custGeom>
              <a:avLst/>
              <a:gdLst>
                <a:gd name="T0" fmla="*/ 3 w 9"/>
                <a:gd name="T1" fmla="*/ 2 h 12"/>
                <a:gd name="T2" fmla="*/ 7 w 9"/>
                <a:gd name="T3" fmla="*/ 0 h 12"/>
                <a:gd name="T4" fmla="*/ 7 w 9"/>
                <a:gd name="T5" fmla="*/ 0 h 12"/>
                <a:gd name="T6" fmla="*/ 8 w 9"/>
                <a:gd name="T7" fmla="*/ 3 h 12"/>
                <a:gd name="T8" fmla="*/ 6 w 9"/>
                <a:gd name="T9" fmla="*/ 11 h 12"/>
                <a:gd name="T10" fmla="*/ 3 w 9"/>
                <a:gd name="T11" fmla="*/ 10 h 12"/>
                <a:gd name="T12" fmla="*/ 3 w 9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9" y="6"/>
                    <a:pt x="9" y="9"/>
                    <a:pt x="6" y="11"/>
                  </a:cubicBezTo>
                  <a:cubicBezTo>
                    <a:pt x="5" y="12"/>
                    <a:pt x="4" y="12"/>
                    <a:pt x="3" y="10"/>
                  </a:cubicBezTo>
                  <a:cubicBezTo>
                    <a:pt x="0" y="7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6" name="Freeform 648"/>
            <p:cNvSpPr/>
            <p:nvPr/>
          </p:nvSpPr>
          <p:spPr bwMode="auto">
            <a:xfrm>
              <a:off x="7810" y="2842"/>
              <a:ext cx="4" cy="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7" name="Freeform 649"/>
            <p:cNvSpPr/>
            <p:nvPr/>
          </p:nvSpPr>
          <p:spPr bwMode="auto">
            <a:xfrm>
              <a:off x="5617" y="1048"/>
              <a:ext cx="75" cy="170"/>
            </a:xfrm>
            <a:custGeom>
              <a:avLst/>
              <a:gdLst>
                <a:gd name="T0" fmla="*/ 4 w 50"/>
                <a:gd name="T1" fmla="*/ 104 h 113"/>
                <a:gd name="T2" fmla="*/ 0 w 50"/>
                <a:gd name="T3" fmla="*/ 94 h 113"/>
                <a:gd name="T4" fmla="*/ 17 w 50"/>
                <a:gd name="T5" fmla="*/ 74 h 113"/>
                <a:gd name="T6" fmla="*/ 25 w 50"/>
                <a:gd name="T7" fmla="*/ 72 h 113"/>
                <a:gd name="T8" fmla="*/ 32 w 50"/>
                <a:gd name="T9" fmla="*/ 63 h 113"/>
                <a:gd name="T10" fmla="*/ 17 w 50"/>
                <a:gd name="T11" fmla="*/ 39 h 113"/>
                <a:gd name="T12" fmla="*/ 15 w 50"/>
                <a:gd name="T13" fmla="*/ 2 h 113"/>
                <a:gd name="T14" fmla="*/ 24 w 50"/>
                <a:gd name="T15" fmla="*/ 5 h 113"/>
                <a:gd name="T16" fmla="*/ 44 w 50"/>
                <a:gd name="T17" fmla="*/ 58 h 113"/>
                <a:gd name="T18" fmla="*/ 48 w 50"/>
                <a:gd name="T19" fmla="*/ 65 h 113"/>
                <a:gd name="T20" fmla="*/ 47 w 50"/>
                <a:gd name="T21" fmla="*/ 87 h 113"/>
                <a:gd name="T22" fmla="*/ 32 w 50"/>
                <a:gd name="T23" fmla="*/ 100 h 113"/>
                <a:gd name="T24" fmla="*/ 20 w 50"/>
                <a:gd name="T25" fmla="*/ 108 h 113"/>
                <a:gd name="T26" fmla="*/ 4 w 50"/>
                <a:gd name="T2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13">
                  <a:moveTo>
                    <a:pt x="4" y="104"/>
                  </a:moveTo>
                  <a:cubicBezTo>
                    <a:pt x="3" y="101"/>
                    <a:pt x="1" y="98"/>
                    <a:pt x="0" y="94"/>
                  </a:cubicBezTo>
                  <a:cubicBezTo>
                    <a:pt x="5" y="87"/>
                    <a:pt x="13" y="82"/>
                    <a:pt x="17" y="74"/>
                  </a:cubicBezTo>
                  <a:cubicBezTo>
                    <a:pt x="19" y="71"/>
                    <a:pt x="22" y="71"/>
                    <a:pt x="25" y="72"/>
                  </a:cubicBezTo>
                  <a:cubicBezTo>
                    <a:pt x="33" y="73"/>
                    <a:pt x="35" y="70"/>
                    <a:pt x="32" y="63"/>
                  </a:cubicBezTo>
                  <a:cubicBezTo>
                    <a:pt x="29" y="54"/>
                    <a:pt x="25" y="45"/>
                    <a:pt x="17" y="39"/>
                  </a:cubicBezTo>
                  <a:cubicBezTo>
                    <a:pt x="12" y="27"/>
                    <a:pt x="12" y="14"/>
                    <a:pt x="15" y="2"/>
                  </a:cubicBezTo>
                  <a:cubicBezTo>
                    <a:pt x="19" y="1"/>
                    <a:pt x="22" y="0"/>
                    <a:pt x="24" y="5"/>
                  </a:cubicBezTo>
                  <a:cubicBezTo>
                    <a:pt x="24" y="25"/>
                    <a:pt x="32" y="42"/>
                    <a:pt x="44" y="58"/>
                  </a:cubicBezTo>
                  <a:cubicBezTo>
                    <a:pt x="45" y="60"/>
                    <a:pt x="47" y="62"/>
                    <a:pt x="48" y="65"/>
                  </a:cubicBezTo>
                  <a:cubicBezTo>
                    <a:pt x="50" y="72"/>
                    <a:pt x="49" y="80"/>
                    <a:pt x="47" y="87"/>
                  </a:cubicBezTo>
                  <a:cubicBezTo>
                    <a:pt x="45" y="96"/>
                    <a:pt x="41" y="101"/>
                    <a:pt x="32" y="100"/>
                  </a:cubicBezTo>
                  <a:cubicBezTo>
                    <a:pt x="26" y="100"/>
                    <a:pt x="24" y="105"/>
                    <a:pt x="20" y="108"/>
                  </a:cubicBezTo>
                  <a:cubicBezTo>
                    <a:pt x="12" y="113"/>
                    <a:pt x="7" y="112"/>
                    <a:pt x="4" y="104"/>
                  </a:cubicBezTo>
                  <a:close/>
                </a:path>
              </a:pathLst>
            </a:custGeom>
            <a:solidFill>
              <a:srgbClr val="FD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8" name="Freeform 650"/>
            <p:cNvSpPr/>
            <p:nvPr/>
          </p:nvSpPr>
          <p:spPr bwMode="auto">
            <a:xfrm>
              <a:off x="5672" y="936"/>
              <a:ext cx="105" cy="81"/>
            </a:xfrm>
            <a:custGeom>
              <a:avLst/>
              <a:gdLst>
                <a:gd name="T0" fmla="*/ 0 w 70"/>
                <a:gd name="T1" fmla="*/ 40 h 54"/>
                <a:gd name="T2" fmla="*/ 6 w 70"/>
                <a:gd name="T3" fmla="*/ 34 h 54"/>
                <a:gd name="T4" fmla="*/ 18 w 70"/>
                <a:gd name="T5" fmla="*/ 22 h 54"/>
                <a:gd name="T6" fmla="*/ 21 w 70"/>
                <a:gd name="T7" fmla="*/ 18 h 54"/>
                <a:gd name="T8" fmla="*/ 37 w 70"/>
                <a:gd name="T9" fmla="*/ 3 h 54"/>
                <a:gd name="T10" fmla="*/ 42 w 70"/>
                <a:gd name="T11" fmla="*/ 0 h 54"/>
                <a:gd name="T12" fmla="*/ 45 w 70"/>
                <a:gd name="T13" fmla="*/ 10 h 54"/>
                <a:gd name="T14" fmla="*/ 45 w 70"/>
                <a:gd name="T15" fmla="*/ 21 h 54"/>
                <a:gd name="T16" fmla="*/ 46 w 70"/>
                <a:gd name="T17" fmla="*/ 23 h 54"/>
                <a:gd name="T18" fmla="*/ 47 w 70"/>
                <a:gd name="T19" fmla="*/ 25 h 54"/>
                <a:gd name="T20" fmla="*/ 48 w 70"/>
                <a:gd name="T21" fmla="*/ 27 h 54"/>
                <a:gd name="T22" fmla="*/ 49 w 70"/>
                <a:gd name="T23" fmla="*/ 27 h 54"/>
                <a:gd name="T24" fmla="*/ 51 w 70"/>
                <a:gd name="T25" fmla="*/ 28 h 54"/>
                <a:gd name="T26" fmla="*/ 52 w 70"/>
                <a:gd name="T27" fmla="*/ 29 h 54"/>
                <a:gd name="T28" fmla="*/ 70 w 70"/>
                <a:gd name="T29" fmla="*/ 49 h 54"/>
                <a:gd name="T30" fmla="*/ 67 w 70"/>
                <a:gd name="T31" fmla="*/ 52 h 54"/>
                <a:gd name="T32" fmla="*/ 53 w 70"/>
                <a:gd name="T33" fmla="*/ 47 h 54"/>
                <a:gd name="T34" fmla="*/ 36 w 70"/>
                <a:gd name="T35" fmla="*/ 41 h 54"/>
                <a:gd name="T36" fmla="*/ 19 w 70"/>
                <a:gd name="T37" fmla="*/ 40 h 54"/>
                <a:gd name="T38" fmla="*/ 11 w 70"/>
                <a:gd name="T39" fmla="*/ 45 h 54"/>
                <a:gd name="T40" fmla="*/ 3 w 70"/>
                <a:gd name="T41" fmla="*/ 46 h 54"/>
                <a:gd name="T42" fmla="*/ 0 w 70"/>
                <a:gd name="T43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" h="54">
                  <a:moveTo>
                    <a:pt x="0" y="40"/>
                  </a:moveTo>
                  <a:cubicBezTo>
                    <a:pt x="1" y="38"/>
                    <a:pt x="4" y="36"/>
                    <a:pt x="6" y="34"/>
                  </a:cubicBezTo>
                  <a:cubicBezTo>
                    <a:pt x="11" y="30"/>
                    <a:pt x="16" y="28"/>
                    <a:pt x="18" y="22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7" y="14"/>
                    <a:pt x="33" y="9"/>
                    <a:pt x="37" y="3"/>
                  </a:cubicBezTo>
                  <a:cubicBezTo>
                    <a:pt x="38" y="1"/>
                    <a:pt x="40" y="1"/>
                    <a:pt x="42" y="0"/>
                  </a:cubicBezTo>
                  <a:cubicBezTo>
                    <a:pt x="47" y="2"/>
                    <a:pt x="46" y="6"/>
                    <a:pt x="45" y="10"/>
                  </a:cubicBezTo>
                  <a:cubicBezTo>
                    <a:pt x="44" y="14"/>
                    <a:pt x="44" y="17"/>
                    <a:pt x="45" y="21"/>
                  </a:cubicBezTo>
                  <a:cubicBezTo>
                    <a:pt x="46" y="22"/>
                    <a:pt x="46" y="22"/>
                    <a:pt x="46" y="23"/>
                  </a:cubicBezTo>
                  <a:cubicBezTo>
                    <a:pt x="47" y="24"/>
                    <a:pt x="47" y="24"/>
                    <a:pt x="47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1" y="29"/>
                    <a:pt x="52" y="29"/>
                    <a:pt x="52" y="29"/>
                  </a:cubicBezTo>
                  <a:cubicBezTo>
                    <a:pt x="60" y="34"/>
                    <a:pt x="67" y="40"/>
                    <a:pt x="70" y="49"/>
                  </a:cubicBezTo>
                  <a:cubicBezTo>
                    <a:pt x="69" y="51"/>
                    <a:pt x="68" y="52"/>
                    <a:pt x="67" y="52"/>
                  </a:cubicBezTo>
                  <a:cubicBezTo>
                    <a:pt x="61" y="54"/>
                    <a:pt x="56" y="53"/>
                    <a:pt x="53" y="47"/>
                  </a:cubicBezTo>
                  <a:cubicBezTo>
                    <a:pt x="49" y="41"/>
                    <a:pt x="43" y="38"/>
                    <a:pt x="36" y="41"/>
                  </a:cubicBezTo>
                  <a:cubicBezTo>
                    <a:pt x="30" y="42"/>
                    <a:pt x="25" y="41"/>
                    <a:pt x="19" y="40"/>
                  </a:cubicBezTo>
                  <a:cubicBezTo>
                    <a:pt x="16" y="41"/>
                    <a:pt x="13" y="43"/>
                    <a:pt x="11" y="45"/>
                  </a:cubicBezTo>
                  <a:cubicBezTo>
                    <a:pt x="8" y="46"/>
                    <a:pt x="6" y="48"/>
                    <a:pt x="3" y="46"/>
                  </a:cubicBezTo>
                  <a:cubicBezTo>
                    <a:pt x="4" y="43"/>
                    <a:pt x="3" y="41"/>
                    <a:pt x="0" y="40"/>
                  </a:cubicBezTo>
                  <a:close/>
                </a:path>
              </a:pathLst>
            </a:custGeom>
            <a:solidFill>
              <a:srgbClr val="FB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9" name="Freeform 651"/>
            <p:cNvSpPr/>
            <p:nvPr/>
          </p:nvSpPr>
          <p:spPr bwMode="auto">
            <a:xfrm>
              <a:off x="5644" y="999"/>
              <a:ext cx="112" cy="87"/>
            </a:xfrm>
            <a:custGeom>
              <a:avLst/>
              <a:gdLst>
                <a:gd name="T0" fmla="*/ 22 w 75"/>
                <a:gd name="T1" fmla="*/ 4 h 58"/>
                <a:gd name="T2" fmla="*/ 28 w 75"/>
                <a:gd name="T3" fmla="*/ 0 h 58"/>
                <a:gd name="T4" fmla="*/ 47 w 75"/>
                <a:gd name="T5" fmla="*/ 12 h 58"/>
                <a:gd name="T6" fmla="*/ 60 w 75"/>
                <a:gd name="T7" fmla="*/ 14 h 58"/>
                <a:gd name="T8" fmla="*/ 75 w 75"/>
                <a:gd name="T9" fmla="*/ 11 h 58"/>
                <a:gd name="T10" fmla="*/ 75 w 75"/>
                <a:gd name="T11" fmla="*/ 14 h 58"/>
                <a:gd name="T12" fmla="*/ 74 w 75"/>
                <a:gd name="T13" fmla="*/ 16 h 58"/>
                <a:gd name="T14" fmla="*/ 62 w 75"/>
                <a:gd name="T15" fmla="*/ 50 h 58"/>
                <a:gd name="T16" fmla="*/ 58 w 75"/>
                <a:gd name="T17" fmla="*/ 58 h 58"/>
                <a:gd name="T18" fmla="*/ 52 w 75"/>
                <a:gd name="T19" fmla="*/ 49 h 58"/>
                <a:gd name="T20" fmla="*/ 50 w 75"/>
                <a:gd name="T21" fmla="*/ 38 h 58"/>
                <a:gd name="T22" fmla="*/ 39 w 75"/>
                <a:gd name="T23" fmla="*/ 18 h 58"/>
                <a:gd name="T24" fmla="*/ 29 w 75"/>
                <a:gd name="T25" fmla="*/ 14 h 58"/>
                <a:gd name="T26" fmla="*/ 22 w 75"/>
                <a:gd name="T27" fmla="*/ 22 h 58"/>
                <a:gd name="T28" fmla="*/ 26 w 75"/>
                <a:gd name="T29" fmla="*/ 37 h 58"/>
                <a:gd name="T30" fmla="*/ 27 w 75"/>
                <a:gd name="T31" fmla="*/ 52 h 58"/>
                <a:gd name="T32" fmla="*/ 24 w 75"/>
                <a:gd name="T33" fmla="*/ 53 h 58"/>
                <a:gd name="T34" fmla="*/ 8 w 75"/>
                <a:gd name="T35" fmla="*/ 52 h 58"/>
                <a:gd name="T36" fmla="*/ 4 w 75"/>
                <a:gd name="T37" fmla="*/ 36 h 58"/>
                <a:gd name="T38" fmla="*/ 17 w 75"/>
                <a:gd name="T39" fmla="*/ 8 h 58"/>
                <a:gd name="T40" fmla="*/ 17 w 75"/>
                <a:gd name="T41" fmla="*/ 8 h 58"/>
                <a:gd name="T42" fmla="*/ 20 w 75"/>
                <a:gd name="T43" fmla="*/ 6 h 58"/>
                <a:gd name="T44" fmla="*/ 22 w 75"/>
                <a:gd name="T4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58">
                  <a:moveTo>
                    <a:pt x="22" y="4"/>
                  </a:moveTo>
                  <a:cubicBezTo>
                    <a:pt x="24" y="3"/>
                    <a:pt x="26" y="2"/>
                    <a:pt x="28" y="0"/>
                  </a:cubicBezTo>
                  <a:cubicBezTo>
                    <a:pt x="37" y="0"/>
                    <a:pt x="42" y="6"/>
                    <a:pt x="47" y="12"/>
                  </a:cubicBezTo>
                  <a:cubicBezTo>
                    <a:pt x="51" y="18"/>
                    <a:pt x="54" y="19"/>
                    <a:pt x="60" y="14"/>
                  </a:cubicBezTo>
                  <a:cubicBezTo>
                    <a:pt x="64" y="10"/>
                    <a:pt x="69" y="7"/>
                    <a:pt x="75" y="11"/>
                  </a:cubicBezTo>
                  <a:cubicBezTo>
                    <a:pt x="75" y="12"/>
                    <a:pt x="75" y="13"/>
                    <a:pt x="75" y="14"/>
                  </a:cubicBezTo>
                  <a:cubicBezTo>
                    <a:pt x="75" y="15"/>
                    <a:pt x="74" y="16"/>
                    <a:pt x="74" y="16"/>
                  </a:cubicBezTo>
                  <a:cubicBezTo>
                    <a:pt x="66" y="26"/>
                    <a:pt x="64" y="38"/>
                    <a:pt x="62" y="50"/>
                  </a:cubicBezTo>
                  <a:cubicBezTo>
                    <a:pt x="61" y="53"/>
                    <a:pt x="62" y="58"/>
                    <a:pt x="58" y="58"/>
                  </a:cubicBezTo>
                  <a:cubicBezTo>
                    <a:pt x="52" y="58"/>
                    <a:pt x="52" y="53"/>
                    <a:pt x="52" y="49"/>
                  </a:cubicBezTo>
                  <a:cubicBezTo>
                    <a:pt x="52" y="45"/>
                    <a:pt x="54" y="41"/>
                    <a:pt x="50" y="38"/>
                  </a:cubicBezTo>
                  <a:cubicBezTo>
                    <a:pt x="43" y="34"/>
                    <a:pt x="43" y="25"/>
                    <a:pt x="39" y="18"/>
                  </a:cubicBezTo>
                  <a:cubicBezTo>
                    <a:pt x="36" y="15"/>
                    <a:pt x="34" y="12"/>
                    <a:pt x="29" y="14"/>
                  </a:cubicBezTo>
                  <a:cubicBezTo>
                    <a:pt x="25" y="15"/>
                    <a:pt x="23" y="18"/>
                    <a:pt x="22" y="22"/>
                  </a:cubicBezTo>
                  <a:cubicBezTo>
                    <a:pt x="19" y="28"/>
                    <a:pt x="20" y="33"/>
                    <a:pt x="26" y="37"/>
                  </a:cubicBezTo>
                  <a:cubicBezTo>
                    <a:pt x="25" y="42"/>
                    <a:pt x="31" y="47"/>
                    <a:pt x="27" y="52"/>
                  </a:cubicBezTo>
                  <a:cubicBezTo>
                    <a:pt x="26" y="53"/>
                    <a:pt x="25" y="54"/>
                    <a:pt x="24" y="53"/>
                  </a:cubicBezTo>
                  <a:cubicBezTo>
                    <a:pt x="19" y="49"/>
                    <a:pt x="14" y="51"/>
                    <a:pt x="8" y="52"/>
                  </a:cubicBezTo>
                  <a:cubicBezTo>
                    <a:pt x="5" y="47"/>
                    <a:pt x="4" y="42"/>
                    <a:pt x="4" y="36"/>
                  </a:cubicBezTo>
                  <a:cubicBezTo>
                    <a:pt x="0" y="24"/>
                    <a:pt x="3" y="1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20" y="8"/>
                    <a:pt x="20" y="6"/>
                  </a:cubicBezTo>
                  <a:cubicBezTo>
                    <a:pt x="21" y="6"/>
                    <a:pt x="22" y="5"/>
                    <a:pt x="22" y="4"/>
                  </a:cubicBezTo>
                  <a:close/>
                </a:path>
              </a:pathLst>
            </a:custGeom>
            <a:solidFill>
              <a:srgbClr val="DD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0" name="Freeform 652"/>
            <p:cNvSpPr/>
            <p:nvPr/>
          </p:nvSpPr>
          <p:spPr bwMode="auto">
            <a:xfrm>
              <a:off x="5573" y="1107"/>
              <a:ext cx="101" cy="85"/>
            </a:xfrm>
            <a:custGeom>
              <a:avLst/>
              <a:gdLst>
                <a:gd name="T0" fmla="*/ 46 w 67"/>
                <a:gd name="T1" fmla="*/ 0 h 57"/>
                <a:gd name="T2" fmla="*/ 56 w 67"/>
                <a:gd name="T3" fmla="*/ 9 h 57"/>
                <a:gd name="T4" fmla="*/ 65 w 67"/>
                <a:gd name="T5" fmla="*/ 26 h 57"/>
                <a:gd name="T6" fmla="*/ 67 w 67"/>
                <a:gd name="T7" fmla="*/ 33 h 57"/>
                <a:gd name="T8" fmla="*/ 57 w 67"/>
                <a:gd name="T9" fmla="*/ 38 h 57"/>
                <a:gd name="T10" fmla="*/ 54 w 67"/>
                <a:gd name="T11" fmla="*/ 36 h 57"/>
                <a:gd name="T12" fmla="*/ 49 w 67"/>
                <a:gd name="T13" fmla="*/ 36 h 57"/>
                <a:gd name="T14" fmla="*/ 48 w 67"/>
                <a:gd name="T15" fmla="*/ 40 h 57"/>
                <a:gd name="T16" fmla="*/ 45 w 67"/>
                <a:gd name="T17" fmla="*/ 45 h 57"/>
                <a:gd name="T18" fmla="*/ 38 w 67"/>
                <a:gd name="T19" fmla="*/ 53 h 57"/>
                <a:gd name="T20" fmla="*/ 29 w 67"/>
                <a:gd name="T21" fmla="*/ 55 h 57"/>
                <a:gd name="T22" fmla="*/ 19 w 67"/>
                <a:gd name="T23" fmla="*/ 43 h 57"/>
                <a:gd name="T24" fmla="*/ 0 w 67"/>
                <a:gd name="T25" fmla="*/ 26 h 57"/>
                <a:gd name="T26" fmla="*/ 14 w 67"/>
                <a:gd name="T27" fmla="*/ 34 h 57"/>
                <a:gd name="T28" fmla="*/ 21 w 67"/>
                <a:gd name="T29" fmla="*/ 38 h 57"/>
                <a:gd name="T30" fmla="*/ 29 w 67"/>
                <a:gd name="T31" fmla="*/ 35 h 57"/>
                <a:gd name="T32" fmla="*/ 37 w 67"/>
                <a:gd name="T33" fmla="*/ 29 h 57"/>
                <a:gd name="T34" fmla="*/ 53 w 67"/>
                <a:gd name="T35" fmla="*/ 29 h 57"/>
                <a:gd name="T36" fmla="*/ 58 w 67"/>
                <a:gd name="T37" fmla="*/ 20 h 57"/>
                <a:gd name="T38" fmla="*/ 53 w 67"/>
                <a:gd name="T39" fmla="*/ 11 h 57"/>
                <a:gd name="T40" fmla="*/ 46 w 67"/>
                <a:gd name="T4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57">
                  <a:moveTo>
                    <a:pt x="46" y="0"/>
                  </a:moveTo>
                  <a:cubicBezTo>
                    <a:pt x="52" y="0"/>
                    <a:pt x="54" y="5"/>
                    <a:pt x="56" y="9"/>
                  </a:cubicBezTo>
                  <a:cubicBezTo>
                    <a:pt x="59" y="15"/>
                    <a:pt x="62" y="21"/>
                    <a:pt x="65" y="26"/>
                  </a:cubicBezTo>
                  <a:cubicBezTo>
                    <a:pt x="66" y="28"/>
                    <a:pt x="67" y="31"/>
                    <a:pt x="67" y="33"/>
                  </a:cubicBezTo>
                  <a:cubicBezTo>
                    <a:pt x="66" y="40"/>
                    <a:pt x="63" y="42"/>
                    <a:pt x="57" y="38"/>
                  </a:cubicBezTo>
                  <a:cubicBezTo>
                    <a:pt x="56" y="38"/>
                    <a:pt x="55" y="37"/>
                    <a:pt x="54" y="36"/>
                  </a:cubicBezTo>
                  <a:cubicBezTo>
                    <a:pt x="52" y="36"/>
                    <a:pt x="51" y="34"/>
                    <a:pt x="49" y="36"/>
                  </a:cubicBezTo>
                  <a:cubicBezTo>
                    <a:pt x="48" y="37"/>
                    <a:pt x="47" y="38"/>
                    <a:pt x="48" y="40"/>
                  </a:cubicBezTo>
                  <a:cubicBezTo>
                    <a:pt x="50" y="44"/>
                    <a:pt x="49" y="44"/>
                    <a:pt x="45" y="45"/>
                  </a:cubicBezTo>
                  <a:cubicBezTo>
                    <a:pt x="42" y="46"/>
                    <a:pt x="39" y="50"/>
                    <a:pt x="38" y="53"/>
                  </a:cubicBezTo>
                  <a:cubicBezTo>
                    <a:pt x="35" y="57"/>
                    <a:pt x="32" y="56"/>
                    <a:pt x="29" y="55"/>
                  </a:cubicBezTo>
                  <a:cubicBezTo>
                    <a:pt x="27" y="50"/>
                    <a:pt x="23" y="46"/>
                    <a:pt x="19" y="43"/>
                  </a:cubicBezTo>
                  <a:cubicBezTo>
                    <a:pt x="12" y="38"/>
                    <a:pt x="6" y="32"/>
                    <a:pt x="0" y="26"/>
                  </a:cubicBezTo>
                  <a:cubicBezTo>
                    <a:pt x="6" y="27"/>
                    <a:pt x="11" y="30"/>
                    <a:pt x="14" y="34"/>
                  </a:cubicBezTo>
                  <a:cubicBezTo>
                    <a:pt x="16" y="35"/>
                    <a:pt x="19" y="36"/>
                    <a:pt x="21" y="38"/>
                  </a:cubicBezTo>
                  <a:cubicBezTo>
                    <a:pt x="25" y="40"/>
                    <a:pt x="28" y="41"/>
                    <a:pt x="29" y="35"/>
                  </a:cubicBezTo>
                  <a:cubicBezTo>
                    <a:pt x="30" y="31"/>
                    <a:pt x="34" y="30"/>
                    <a:pt x="37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9" y="28"/>
                    <a:pt x="60" y="26"/>
                    <a:pt x="58" y="20"/>
                  </a:cubicBezTo>
                  <a:cubicBezTo>
                    <a:pt x="57" y="17"/>
                    <a:pt x="55" y="14"/>
                    <a:pt x="53" y="11"/>
                  </a:cubicBezTo>
                  <a:cubicBezTo>
                    <a:pt x="51" y="7"/>
                    <a:pt x="47" y="4"/>
                    <a:pt x="46" y="0"/>
                  </a:cubicBezTo>
                  <a:close/>
                </a:path>
              </a:pathLst>
            </a:custGeom>
            <a:solidFill>
              <a:srgbClr val="FEF5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1" name="Freeform 653"/>
            <p:cNvSpPr/>
            <p:nvPr/>
          </p:nvSpPr>
          <p:spPr bwMode="auto">
            <a:xfrm>
              <a:off x="5581" y="996"/>
              <a:ext cx="64" cy="43"/>
            </a:xfrm>
            <a:custGeom>
              <a:avLst/>
              <a:gdLst>
                <a:gd name="T0" fmla="*/ 1 w 43"/>
                <a:gd name="T1" fmla="*/ 29 h 29"/>
                <a:gd name="T2" fmla="*/ 2 w 43"/>
                <a:gd name="T3" fmla="*/ 24 h 29"/>
                <a:gd name="T4" fmla="*/ 9 w 43"/>
                <a:gd name="T5" fmla="*/ 9 h 29"/>
                <a:gd name="T6" fmla="*/ 25 w 43"/>
                <a:gd name="T7" fmla="*/ 1 h 29"/>
                <a:gd name="T8" fmla="*/ 43 w 43"/>
                <a:gd name="T9" fmla="*/ 5 h 29"/>
                <a:gd name="T10" fmla="*/ 34 w 43"/>
                <a:gd name="T11" fmla="*/ 11 h 29"/>
                <a:gd name="T12" fmla="*/ 6 w 43"/>
                <a:gd name="T13" fmla="*/ 27 h 29"/>
                <a:gd name="T14" fmla="*/ 1 w 43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9">
                  <a:moveTo>
                    <a:pt x="1" y="29"/>
                  </a:moveTo>
                  <a:cubicBezTo>
                    <a:pt x="2" y="28"/>
                    <a:pt x="3" y="26"/>
                    <a:pt x="2" y="24"/>
                  </a:cubicBezTo>
                  <a:cubicBezTo>
                    <a:pt x="0" y="17"/>
                    <a:pt x="5" y="13"/>
                    <a:pt x="9" y="9"/>
                  </a:cubicBezTo>
                  <a:cubicBezTo>
                    <a:pt x="14" y="6"/>
                    <a:pt x="19" y="3"/>
                    <a:pt x="25" y="1"/>
                  </a:cubicBezTo>
                  <a:cubicBezTo>
                    <a:pt x="31" y="0"/>
                    <a:pt x="38" y="0"/>
                    <a:pt x="43" y="5"/>
                  </a:cubicBezTo>
                  <a:cubicBezTo>
                    <a:pt x="40" y="7"/>
                    <a:pt x="37" y="9"/>
                    <a:pt x="34" y="11"/>
                  </a:cubicBezTo>
                  <a:cubicBezTo>
                    <a:pt x="24" y="16"/>
                    <a:pt x="15" y="21"/>
                    <a:pt x="6" y="27"/>
                  </a:cubicBezTo>
                  <a:cubicBezTo>
                    <a:pt x="5" y="28"/>
                    <a:pt x="3" y="29"/>
                    <a:pt x="1" y="29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2" name="Freeform 654"/>
            <p:cNvSpPr/>
            <p:nvPr/>
          </p:nvSpPr>
          <p:spPr bwMode="auto">
            <a:xfrm>
              <a:off x="5639" y="1011"/>
              <a:ext cx="30" cy="46"/>
            </a:xfrm>
            <a:custGeom>
              <a:avLst/>
              <a:gdLst>
                <a:gd name="T0" fmla="*/ 20 w 20"/>
                <a:gd name="T1" fmla="*/ 0 h 31"/>
                <a:gd name="T2" fmla="*/ 8 w 20"/>
                <a:gd name="T3" fmla="*/ 29 h 31"/>
                <a:gd name="T4" fmla="*/ 6 w 20"/>
                <a:gd name="T5" fmla="*/ 29 h 31"/>
                <a:gd name="T6" fmla="*/ 0 w 20"/>
                <a:gd name="T7" fmla="*/ 27 h 31"/>
                <a:gd name="T8" fmla="*/ 3 w 20"/>
                <a:gd name="T9" fmla="*/ 15 h 31"/>
                <a:gd name="T10" fmla="*/ 20 w 2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3" y="9"/>
                    <a:pt x="7" y="17"/>
                    <a:pt x="8" y="29"/>
                  </a:cubicBezTo>
                  <a:cubicBezTo>
                    <a:pt x="8" y="30"/>
                    <a:pt x="7" y="30"/>
                    <a:pt x="6" y="29"/>
                  </a:cubicBezTo>
                  <a:cubicBezTo>
                    <a:pt x="4" y="28"/>
                    <a:pt x="1" y="31"/>
                    <a:pt x="0" y="27"/>
                  </a:cubicBezTo>
                  <a:cubicBezTo>
                    <a:pt x="0" y="23"/>
                    <a:pt x="2" y="19"/>
                    <a:pt x="3" y="15"/>
                  </a:cubicBezTo>
                  <a:cubicBezTo>
                    <a:pt x="5" y="6"/>
                    <a:pt x="11" y="2"/>
                    <a:pt x="20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3" name="Freeform 655"/>
            <p:cNvSpPr/>
            <p:nvPr/>
          </p:nvSpPr>
          <p:spPr bwMode="auto">
            <a:xfrm>
              <a:off x="5669" y="1008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4" name="Freeform 656"/>
            <p:cNvSpPr/>
            <p:nvPr/>
          </p:nvSpPr>
          <p:spPr bwMode="auto">
            <a:xfrm>
              <a:off x="5576" y="10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5" name="Freeform 657"/>
            <p:cNvSpPr/>
            <p:nvPr/>
          </p:nvSpPr>
          <p:spPr bwMode="auto">
            <a:xfrm>
              <a:off x="5579" y="103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6" name="Freeform 658"/>
            <p:cNvSpPr/>
            <p:nvPr/>
          </p:nvSpPr>
          <p:spPr bwMode="auto">
            <a:xfrm>
              <a:off x="7426" y="603"/>
              <a:ext cx="54" cy="45"/>
            </a:xfrm>
            <a:custGeom>
              <a:avLst/>
              <a:gdLst>
                <a:gd name="T0" fmla="*/ 21 w 36"/>
                <a:gd name="T1" fmla="*/ 17 h 30"/>
                <a:gd name="T2" fmla="*/ 14 w 36"/>
                <a:gd name="T3" fmla="*/ 24 h 30"/>
                <a:gd name="T4" fmla="*/ 0 w 36"/>
                <a:gd name="T5" fmla="*/ 26 h 30"/>
                <a:gd name="T6" fmla="*/ 0 w 36"/>
                <a:gd name="T7" fmla="*/ 24 h 30"/>
                <a:gd name="T8" fmla="*/ 10 w 36"/>
                <a:gd name="T9" fmla="*/ 16 h 30"/>
                <a:gd name="T10" fmla="*/ 31 w 36"/>
                <a:gd name="T11" fmla="*/ 0 h 30"/>
                <a:gd name="T12" fmla="*/ 27 w 36"/>
                <a:gd name="T13" fmla="*/ 13 h 30"/>
                <a:gd name="T14" fmla="*/ 23 w 36"/>
                <a:gd name="T15" fmla="*/ 15 h 30"/>
                <a:gd name="T16" fmla="*/ 21 w 36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21" y="17"/>
                  </a:moveTo>
                  <a:cubicBezTo>
                    <a:pt x="18" y="18"/>
                    <a:pt x="17" y="21"/>
                    <a:pt x="14" y="24"/>
                  </a:cubicBezTo>
                  <a:cubicBezTo>
                    <a:pt x="10" y="29"/>
                    <a:pt x="7" y="30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5" y="24"/>
                    <a:pt x="8" y="20"/>
                    <a:pt x="10" y="16"/>
                  </a:cubicBezTo>
                  <a:cubicBezTo>
                    <a:pt x="14" y="7"/>
                    <a:pt x="21" y="2"/>
                    <a:pt x="31" y="0"/>
                  </a:cubicBezTo>
                  <a:cubicBezTo>
                    <a:pt x="36" y="6"/>
                    <a:pt x="29" y="9"/>
                    <a:pt x="27" y="13"/>
                  </a:cubicBezTo>
                  <a:cubicBezTo>
                    <a:pt x="25" y="14"/>
                    <a:pt x="24" y="14"/>
                    <a:pt x="23" y="15"/>
                  </a:cubicBezTo>
                  <a:cubicBezTo>
                    <a:pt x="22" y="16"/>
                    <a:pt x="22" y="16"/>
                    <a:pt x="21" y="17"/>
                  </a:cubicBezTo>
                  <a:close/>
                </a:path>
              </a:pathLst>
            </a:custGeom>
            <a:solidFill>
              <a:srgbClr val="8A6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7" name="Freeform 659"/>
            <p:cNvSpPr/>
            <p:nvPr/>
          </p:nvSpPr>
          <p:spPr bwMode="auto">
            <a:xfrm>
              <a:off x="7466" y="592"/>
              <a:ext cx="26" cy="30"/>
            </a:xfrm>
            <a:custGeom>
              <a:avLst/>
              <a:gdLst>
                <a:gd name="T0" fmla="*/ 0 w 17"/>
                <a:gd name="T1" fmla="*/ 20 h 20"/>
                <a:gd name="T2" fmla="*/ 4 w 17"/>
                <a:gd name="T3" fmla="*/ 7 h 20"/>
                <a:gd name="T4" fmla="*/ 6 w 17"/>
                <a:gd name="T5" fmla="*/ 3 h 20"/>
                <a:gd name="T6" fmla="*/ 15 w 17"/>
                <a:gd name="T7" fmla="*/ 1 h 20"/>
                <a:gd name="T8" fmla="*/ 17 w 17"/>
                <a:gd name="T9" fmla="*/ 1 h 20"/>
                <a:gd name="T10" fmla="*/ 10 w 17"/>
                <a:gd name="T11" fmla="*/ 12 h 20"/>
                <a:gd name="T12" fmla="*/ 0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0" y="20"/>
                  </a:moveTo>
                  <a:cubicBezTo>
                    <a:pt x="0" y="15"/>
                    <a:pt x="4" y="11"/>
                    <a:pt x="4" y="7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9" y="2"/>
                    <a:pt x="12" y="1"/>
                    <a:pt x="15" y="1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7" y="6"/>
                    <a:pt x="14" y="9"/>
                    <a:pt x="10" y="12"/>
                  </a:cubicBezTo>
                  <a:cubicBezTo>
                    <a:pt x="7" y="15"/>
                    <a:pt x="3" y="17"/>
                    <a:pt x="0" y="20"/>
                  </a:cubicBezTo>
                  <a:close/>
                </a:path>
              </a:pathLst>
            </a:custGeom>
            <a:solidFill>
              <a:srgbClr val="A57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8" name="Freeform 660"/>
            <p:cNvSpPr/>
            <p:nvPr/>
          </p:nvSpPr>
          <p:spPr bwMode="auto">
            <a:xfrm>
              <a:off x="7423" y="6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9" name="Freeform 661"/>
            <p:cNvSpPr/>
            <p:nvPr/>
          </p:nvSpPr>
          <p:spPr bwMode="auto">
            <a:xfrm>
              <a:off x="7555" y="3963"/>
              <a:ext cx="121" cy="179"/>
            </a:xfrm>
            <a:custGeom>
              <a:avLst/>
              <a:gdLst>
                <a:gd name="T0" fmla="*/ 43 w 81"/>
                <a:gd name="T1" fmla="*/ 87 h 120"/>
                <a:gd name="T2" fmla="*/ 18 w 81"/>
                <a:gd name="T3" fmla="*/ 110 h 120"/>
                <a:gd name="T4" fmla="*/ 10 w 81"/>
                <a:gd name="T5" fmla="*/ 117 h 120"/>
                <a:gd name="T6" fmla="*/ 4 w 81"/>
                <a:gd name="T7" fmla="*/ 115 h 120"/>
                <a:gd name="T8" fmla="*/ 2 w 81"/>
                <a:gd name="T9" fmla="*/ 97 h 120"/>
                <a:gd name="T10" fmla="*/ 14 w 81"/>
                <a:gd name="T11" fmla="*/ 77 h 120"/>
                <a:gd name="T12" fmla="*/ 30 w 81"/>
                <a:gd name="T13" fmla="*/ 55 h 120"/>
                <a:gd name="T14" fmla="*/ 39 w 81"/>
                <a:gd name="T15" fmla="*/ 40 h 120"/>
                <a:gd name="T16" fmla="*/ 15 w 81"/>
                <a:gd name="T17" fmla="*/ 45 h 120"/>
                <a:gd name="T18" fmla="*/ 15 w 81"/>
                <a:gd name="T19" fmla="*/ 44 h 120"/>
                <a:gd name="T20" fmla="*/ 37 w 81"/>
                <a:gd name="T21" fmla="*/ 10 h 120"/>
                <a:gd name="T22" fmla="*/ 48 w 81"/>
                <a:gd name="T23" fmla="*/ 2 h 120"/>
                <a:gd name="T24" fmla="*/ 50 w 81"/>
                <a:gd name="T25" fmla="*/ 0 h 120"/>
                <a:gd name="T26" fmla="*/ 52 w 81"/>
                <a:gd name="T27" fmla="*/ 0 h 120"/>
                <a:gd name="T28" fmla="*/ 46 w 81"/>
                <a:gd name="T29" fmla="*/ 16 h 120"/>
                <a:gd name="T30" fmla="*/ 59 w 81"/>
                <a:gd name="T31" fmla="*/ 19 h 120"/>
                <a:gd name="T32" fmla="*/ 71 w 81"/>
                <a:gd name="T33" fmla="*/ 15 h 120"/>
                <a:gd name="T34" fmla="*/ 81 w 81"/>
                <a:gd name="T35" fmla="*/ 21 h 120"/>
                <a:gd name="T36" fmla="*/ 75 w 81"/>
                <a:gd name="T37" fmla="*/ 38 h 120"/>
                <a:gd name="T38" fmla="*/ 56 w 81"/>
                <a:gd name="T39" fmla="*/ 64 h 120"/>
                <a:gd name="T40" fmla="*/ 46 w 81"/>
                <a:gd name="T41" fmla="*/ 75 h 120"/>
                <a:gd name="T42" fmla="*/ 43 w 81"/>
                <a:gd name="T43" fmla="*/ 8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120">
                  <a:moveTo>
                    <a:pt x="43" y="87"/>
                  </a:moveTo>
                  <a:cubicBezTo>
                    <a:pt x="34" y="94"/>
                    <a:pt x="26" y="102"/>
                    <a:pt x="18" y="110"/>
                  </a:cubicBezTo>
                  <a:cubicBezTo>
                    <a:pt x="16" y="112"/>
                    <a:pt x="13" y="115"/>
                    <a:pt x="10" y="117"/>
                  </a:cubicBezTo>
                  <a:cubicBezTo>
                    <a:pt x="7" y="120"/>
                    <a:pt x="5" y="118"/>
                    <a:pt x="4" y="115"/>
                  </a:cubicBezTo>
                  <a:cubicBezTo>
                    <a:pt x="2" y="109"/>
                    <a:pt x="0" y="103"/>
                    <a:pt x="2" y="97"/>
                  </a:cubicBezTo>
                  <a:cubicBezTo>
                    <a:pt x="5" y="90"/>
                    <a:pt x="8" y="82"/>
                    <a:pt x="14" y="77"/>
                  </a:cubicBezTo>
                  <a:cubicBezTo>
                    <a:pt x="22" y="71"/>
                    <a:pt x="26" y="63"/>
                    <a:pt x="30" y="55"/>
                  </a:cubicBezTo>
                  <a:cubicBezTo>
                    <a:pt x="32" y="49"/>
                    <a:pt x="37" y="45"/>
                    <a:pt x="39" y="40"/>
                  </a:cubicBezTo>
                  <a:cubicBezTo>
                    <a:pt x="31" y="42"/>
                    <a:pt x="24" y="49"/>
                    <a:pt x="15" y="45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4" y="36"/>
                    <a:pt x="29" y="13"/>
                    <a:pt x="37" y="10"/>
                  </a:cubicBezTo>
                  <a:cubicBezTo>
                    <a:pt x="41" y="8"/>
                    <a:pt x="44" y="5"/>
                    <a:pt x="48" y="2"/>
                  </a:cubicBezTo>
                  <a:cubicBezTo>
                    <a:pt x="49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5" y="7"/>
                    <a:pt x="51" y="11"/>
                    <a:pt x="46" y="16"/>
                  </a:cubicBezTo>
                  <a:cubicBezTo>
                    <a:pt x="50" y="20"/>
                    <a:pt x="54" y="21"/>
                    <a:pt x="59" y="19"/>
                  </a:cubicBezTo>
                  <a:cubicBezTo>
                    <a:pt x="63" y="18"/>
                    <a:pt x="67" y="17"/>
                    <a:pt x="71" y="15"/>
                  </a:cubicBezTo>
                  <a:cubicBezTo>
                    <a:pt x="77" y="11"/>
                    <a:pt x="81" y="14"/>
                    <a:pt x="81" y="21"/>
                  </a:cubicBezTo>
                  <a:cubicBezTo>
                    <a:pt x="80" y="27"/>
                    <a:pt x="79" y="33"/>
                    <a:pt x="75" y="38"/>
                  </a:cubicBezTo>
                  <a:cubicBezTo>
                    <a:pt x="68" y="46"/>
                    <a:pt x="61" y="54"/>
                    <a:pt x="56" y="64"/>
                  </a:cubicBezTo>
                  <a:cubicBezTo>
                    <a:pt x="53" y="68"/>
                    <a:pt x="49" y="71"/>
                    <a:pt x="46" y="75"/>
                  </a:cubicBezTo>
                  <a:cubicBezTo>
                    <a:pt x="43" y="78"/>
                    <a:pt x="39" y="81"/>
                    <a:pt x="43" y="87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0" name="Freeform 662"/>
            <p:cNvSpPr/>
            <p:nvPr/>
          </p:nvSpPr>
          <p:spPr bwMode="auto">
            <a:xfrm>
              <a:off x="7627" y="408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1" name="Freeform 663"/>
            <p:cNvSpPr/>
            <p:nvPr/>
          </p:nvSpPr>
          <p:spPr bwMode="auto">
            <a:xfrm>
              <a:off x="7633" y="408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2" name="Freeform 664"/>
            <p:cNvSpPr/>
            <p:nvPr/>
          </p:nvSpPr>
          <p:spPr bwMode="auto">
            <a:xfrm>
              <a:off x="7624" y="40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3" name="Freeform 665"/>
            <p:cNvSpPr/>
            <p:nvPr/>
          </p:nvSpPr>
          <p:spPr bwMode="auto">
            <a:xfrm>
              <a:off x="7619" y="4090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4" name="Freeform 666"/>
            <p:cNvSpPr/>
            <p:nvPr/>
          </p:nvSpPr>
          <p:spPr bwMode="auto">
            <a:xfrm>
              <a:off x="6526" y="1129"/>
              <a:ext cx="136" cy="72"/>
            </a:xfrm>
            <a:custGeom>
              <a:avLst/>
              <a:gdLst>
                <a:gd name="T0" fmla="*/ 64 w 91"/>
                <a:gd name="T1" fmla="*/ 6 h 48"/>
                <a:gd name="T2" fmla="*/ 66 w 91"/>
                <a:gd name="T3" fmla="*/ 6 h 48"/>
                <a:gd name="T4" fmla="*/ 85 w 91"/>
                <a:gd name="T5" fmla="*/ 11 h 48"/>
                <a:gd name="T6" fmla="*/ 90 w 91"/>
                <a:gd name="T7" fmla="*/ 16 h 48"/>
                <a:gd name="T8" fmla="*/ 83 w 91"/>
                <a:gd name="T9" fmla="*/ 21 h 48"/>
                <a:gd name="T10" fmla="*/ 74 w 91"/>
                <a:gd name="T11" fmla="*/ 29 h 48"/>
                <a:gd name="T12" fmla="*/ 68 w 91"/>
                <a:gd name="T13" fmla="*/ 34 h 48"/>
                <a:gd name="T14" fmla="*/ 60 w 91"/>
                <a:gd name="T15" fmla="*/ 43 h 48"/>
                <a:gd name="T16" fmla="*/ 55 w 91"/>
                <a:gd name="T17" fmla="*/ 47 h 48"/>
                <a:gd name="T18" fmla="*/ 43 w 91"/>
                <a:gd name="T19" fmla="*/ 46 h 48"/>
                <a:gd name="T20" fmla="*/ 32 w 91"/>
                <a:gd name="T21" fmla="*/ 44 h 48"/>
                <a:gd name="T22" fmla="*/ 8 w 91"/>
                <a:gd name="T23" fmla="*/ 36 h 48"/>
                <a:gd name="T24" fmla="*/ 8 w 91"/>
                <a:gd name="T25" fmla="*/ 19 h 48"/>
                <a:gd name="T26" fmla="*/ 44 w 91"/>
                <a:gd name="T27" fmla="*/ 1 h 48"/>
                <a:gd name="T28" fmla="*/ 58 w 91"/>
                <a:gd name="T29" fmla="*/ 4 h 48"/>
                <a:gd name="T30" fmla="*/ 58 w 91"/>
                <a:gd name="T31" fmla="*/ 4 h 48"/>
                <a:gd name="T32" fmla="*/ 64 w 91"/>
                <a:gd name="T33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48">
                  <a:moveTo>
                    <a:pt x="64" y="6"/>
                  </a:moveTo>
                  <a:cubicBezTo>
                    <a:pt x="65" y="6"/>
                    <a:pt x="65" y="6"/>
                    <a:pt x="66" y="6"/>
                  </a:cubicBezTo>
                  <a:cubicBezTo>
                    <a:pt x="72" y="10"/>
                    <a:pt x="79" y="10"/>
                    <a:pt x="85" y="11"/>
                  </a:cubicBezTo>
                  <a:cubicBezTo>
                    <a:pt x="87" y="13"/>
                    <a:pt x="91" y="12"/>
                    <a:pt x="90" y="16"/>
                  </a:cubicBezTo>
                  <a:cubicBezTo>
                    <a:pt x="89" y="19"/>
                    <a:pt x="86" y="21"/>
                    <a:pt x="83" y="21"/>
                  </a:cubicBezTo>
                  <a:cubicBezTo>
                    <a:pt x="78" y="21"/>
                    <a:pt x="74" y="22"/>
                    <a:pt x="74" y="29"/>
                  </a:cubicBezTo>
                  <a:cubicBezTo>
                    <a:pt x="73" y="31"/>
                    <a:pt x="70" y="33"/>
                    <a:pt x="68" y="34"/>
                  </a:cubicBezTo>
                  <a:cubicBezTo>
                    <a:pt x="64" y="36"/>
                    <a:pt x="59" y="38"/>
                    <a:pt x="60" y="43"/>
                  </a:cubicBezTo>
                  <a:cubicBezTo>
                    <a:pt x="60" y="46"/>
                    <a:pt x="58" y="47"/>
                    <a:pt x="55" y="47"/>
                  </a:cubicBezTo>
                  <a:cubicBezTo>
                    <a:pt x="51" y="47"/>
                    <a:pt x="47" y="48"/>
                    <a:pt x="43" y="46"/>
                  </a:cubicBezTo>
                  <a:cubicBezTo>
                    <a:pt x="39" y="46"/>
                    <a:pt x="35" y="45"/>
                    <a:pt x="32" y="44"/>
                  </a:cubicBezTo>
                  <a:cubicBezTo>
                    <a:pt x="24" y="41"/>
                    <a:pt x="15" y="42"/>
                    <a:pt x="8" y="36"/>
                  </a:cubicBezTo>
                  <a:cubicBezTo>
                    <a:pt x="0" y="28"/>
                    <a:pt x="1" y="28"/>
                    <a:pt x="8" y="19"/>
                  </a:cubicBezTo>
                  <a:cubicBezTo>
                    <a:pt x="17" y="7"/>
                    <a:pt x="32" y="7"/>
                    <a:pt x="44" y="1"/>
                  </a:cubicBezTo>
                  <a:cubicBezTo>
                    <a:pt x="49" y="0"/>
                    <a:pt x="54" y="2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6"/>
                    <a:pt x="63" y="4"/>
                    <a:pt x="64" y="6"/>
                  </a:cubicBezTo>
                  <a:close/>
                </a:path>
              </a:pathLst>
            </a:custGeom>
            <a:solidFill>
              <a:srgbClr val="F2C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5" name="Freeform 667"/>
            <p:cNvSpPr/>
            <p:nvPr/>
          </p:nvSpPr>
          <p:spPr bwMode="auto">
            <a:xfrm>
              <a:off x="6601" y="1105"/>
              <a:ext cx="210" cy="108"/>
            </a:xfrm>
            <a:custGeom>
              <a:avLst/>
              <a:gdLst>
                <a:gd name="T0" fmla="*/ 20 w 140"/>
                <a:gd name="T1" fmla="*/ 4 h 72"/>
                <a:gd name="T2" fmla="*/ 31 w 140"/>
                <a:gd name="T3" fmla="*/ 4 h 72"/>
                <a:gd name="T4" fmla="*/ 42 w 140"/>
                <a:gd name="T5" fmla="*/ 2 h 72"/>
                <a:gd name="T6" fmla="*/ 56 w 140"/>
                <a:gd name="T7" fmla="*/ 13 h 72"/>
                <a:gd name="T8" fmla="*/ 90 w 140"/>
                <a:gd name="T9" fmla="*/ 27 h 72"/>
                <a:gd name="T10" fmla="*/ 94 w 140"/>
                <a:gd name="T11" fmla="*/ 32 h 72"/>
                <a:gd name="T12" fmla="*/ 102 w 140"/>
                <a:gd name="T13" fmla="*/ 35 h 72"/>
                <a:gd name="T14" fmla="*/ 131 w 140"/>
                <a:gd name="T15" fmla="*/ 30 h 72"/>
                <a:gd name="T16" fmla="*/ 139 w 140"/>
                <a:gd name="T17" fmla="*/ 36 h 72"/>
                <a:gd name="T18" fmla="*/ 135 w 140"/>
                <a:gd name="T19" fmla="*/ 43 h 72"/>
                <a:gd name="T20" fmla="*/ 127 w 140"/>
                <a:gd name="T21" fmla="*/ 57 h 72"/>
                <a:gd name="T22" fmla="*/ 126 w 140"/>
                <a:gd name="T23" fmla="*/ 59 h 72"/>
                <a:gd name="T24" fmla="*/ 104 w 140"/>
                <a:gd name="T25" fmla="*/ 68 h 72"/>
                <a:gd name="T26" fmla="*/ 100 w 140"/>
                <a:gd name="T27" fmla="*/ 69 h 72"/>
                <a:gd name="T28" fmla="*/ 96 w 140"/>
                <a:gd name="T29" fmla="*/ 71 h 72"/>
                <a:gd name="T30" fmla="*/ 88 w 140"/>
                <a:gd name="T31" fmla="*/ 70 h 72"/>
                <a:gd name="T32" fmla="*/ 88 w 140"/>
                <a:gd name="T33" fmla="*/ 59 h 72"/>
                <a:gd name="T34" fmla="*/ 75 w 140"/>
                <a:gd name="T35" fmla="*/ 58 h 72"/>
                <a:gd name="T36" fmla="*/ 72 w 140"/>
                <a:gd name="T37" fmla="*/ 56 h 72"/>
                <a:gd name="T38" fmla="*/ 68 w 140"/>
                <a:gd name="T39" fmla="*/ 55 h 72"/>
                <a:gd name="T40" fmla="*/ 70 w 140"/>
                <a:gd name="T41" fmla="*/ 53 h 72"/>
                <a:gd name="T42" fmla="*/ 86 w 140"/>
                <a:gd name="T43" fmla="*/ 49 h 72"/>
                <a:gd name="T44" fmla="*/ 90 w 140"/>
                <a:gd name="T45" fmla="*/ 45 h 72"/>
                <a:gd name="T46" fmla="*/ 85 w 140"/>
                <a:gd name="T47" fmla="*/ 43 h 72"/>
                <a:gd name="T48" fmla="*/ 82 w 140"/>
                <a:gd name="T49" fmla="*/ 43 h 72"/>
                <a:gd name="T50" fmla="*/ 80 w 140"/>
                <a:gd name="T51" fmla="*/ 37 h 72"/>
                <a:gd name="T52" fmla="*/ 77 w 140"/>
                <a:gd name="T53" fmla="*/ 30 h 72"/>
                <a:gd name="T54" fmla="*/ 51 w 140"/>
                <a:gd name="T55" fmla="*/ 25 h 72"/>
                <a:gd name="T56" fmla="*/ 22 w 140"/>
                <a:gd name="T57" fmla="*/ 22 h 72"/>
                <a:gd name="T58" fmla="*/ 0 w 140"/>
                <a:gd name="T59" fmla="*/ 5 h 72"/>
                <a:gd name="T60" fmla="*/ 20 w 140"/>
                <a:gd name="T61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72">
                  <a:moveTo>
                    <a:pt x="20" y="4"/>
                  </a:moveTo>
                  <a:cubicBezTo>
                    <a:pt x="24" y="4"/>
                    <a:pt x="28" y="4"/>
                    <a:pt x="31" y="4"/>
                  </a:cubicBezTo>
                  <a:cubicBezTo>
                    <a:pt x="34" y="1"/>
                    <a:pt x="38" y="0"/>
                    <a:pt x="42" y="2"/>
                  </a:cubicBezTo>
                  <a:cubicBezTo>
                    <a:pt x="42" y="11"/>
                    <a:pt x="49" y="12"/>
                    <a:pt x="56" y="13"/>
                  </a:cubicBezTo>
                  <a:cubicBezTo>
                    <a:pt x="68" y="15"/>
                    <a:pt x="80" y="20"/>
                    <a:pt x="90" y="27"/>
                  </a:cubicBezTo>
                  <a:cubicBezTo>
                    <a:pt x="92" y="28"/>
                    <a:pt x="93" y="30"/>
                    <a:pt x="94" y="32"/>
                  </a:cubicBezTo>
                  <a:cubicBezTo>
                    <a:pt x="95" y="38"/>
                    <a:pt x="98" y="37"/>
                    <a:pt x="102" y="35"/>
                  </a:cubicBezTo>
                  <a:cubicBezTo>
                    <a:pt x="112" y="34"/>
                    <a:pt x="121" y="29"/>
                    <a:pt x="131" y="30"/>
                  </a:cubicBezTo>
                  <a:cubicBezTo>
                    <a:pt x="135" y="31"/>
                    <a:pt x="138" y="32"/>
                    <a:pt x="139" y="36"/>
                  </a:cubicBezTo>
                  <a:cubicBezTo>
                    <a:pt x="140" y="40"/>
                    <a:pt x="138" y="42"/>
                    <a:pt x="135" y="43"/>
                  </a:cubicBezTo>
                  <a:cubicBezTo>
                    <a:pt x="129" y="46"/>
                    <a:pt x="127" y="51"/>
                    <a:pt x="127" y="57"/>
                  </a:cubicBezTo>
                  <a:cubicBezTo>
                    <a:pt x="127" y="58"/>
                    <a:pt x="127" y="59"/>
                    <a:pt x="126" y="59"/>
                  </a:cubicBezTo>
                  <a:cubicBezTo>
                    <a:pt x="119" y="64"/>
                    <a:pt x="111" y="65"/>
                    <a:pt x="104" y="68"/>
                  </a:cubicBezTo>
                  <a:cubicBezTo>
                    <a:pt x="103" y="69"/>
                    <a:pt x="101" y="69"/>
                    <a:pt x="100" y="69"/>
                  </a:cubicBezTo>
                  <a:cubicBezTo>
                    <a:pt x="99" y="70"/>
                    <a:pt x="98" y="71"/>
                    <a:pt x="96" y="71"/>
                  </a:cubicBezTo>
                  <a:cubicBezTo>
                    <a:pt x="94" y="72"/>
                    <a:pt x="91" y="72"/>
                    <a:pt x="88" y="70"/>
                  </a:cubicBezTo>
                  <a:cubicBezTo>
                    <a:pt x="85" y="67"/>
                    <a:pt x="87" y="63"/>
                    <a:pt x="88" y="59"/>
                  </a:cubicBezTo>
                  <a:cubicBezTo>
                    <a:pt x="83" y="57"/>
                    <a:pt x="79" y="59"/>
                    <a:pt x="75" y="58"/>
                  </a:cubicBezTo>
                  <a:cubicBezTo>
                    <a:pt x="74" y="58"/>
                    <a:pt x="73" y="57"/>
                    <a:pt x="72" y="56"/>
                  </a:cubicBezTo>
                  <a:cubicBezTo>
                    <a:pt x="71" y="56"/>
                    <a:pt x="69" y="56"/>
                    <a:pt x="68" y="55"/>
                  </a:cubicBezTo>
                  <a:cubicBezTo>
                    <a:pt x="68" y="54"/>
                    <a:pt x="69" y="53"/>
                    <a:pt x="70" y="53"/>
                  </a:cubicBezTo>
                  <a:cubicBezTo>
                    <a:pt x="76" y="51"/>
                    <a:pt x="81" y="50"/>
                    <a:pt x="86" y="49"/>
                  </a:cubicBezTo>
                  <a:cubicBezTo>
                    <a:pt x="88" y="48"/>
                    <a:pt x="90" y="48"/>
                    <a:pt x="90" y="45"/>
                  </a:cubicBezTo>
                  <a:cubicBezTo>
                    <a:pt x="90" y="43"/>
                    <a:pt x="87" y="43"/>
                    <a:pt x="85" y="43"/>
                  </a:cubicBezTo>
                  <a:cubicBezTo>
                    <a:pt x="84" y="43"/>
                    <a:pt x="83" y="43"/>
                    <a:pt x="82" y="43"/>
                  </a:cubicBezTo>
                  <a:cubicBezTo>
                    <a:pt x="78" y="42"/>
                    <a:pt x="78" y="40"/>
                    <a:pt x="80" y="37"/>
                  </a:cubicBezTo>
                  <a:cubicBezTo>
                    <a:pt x="83" y="32"/>
                    <a:pt x="83" y="32"/>
                    <a:pt x="77" y="30"/>
                  </a:cubicBezTo>
                  <a:cubicBezTo>
                    <a:pt x="69" y="26"/>
                    <a:pt x="60" y="25"/>
                    <a:pt x="51" y="25"/>
                  </a:cubicBezTo>
                  <a:cubicBezTo>
                    <a:pt x="41" y="26"/>
                    <a:pt x="31" y="24"/>
                    <a:pt x="22" y="22"/>
                  </a:cubicBezTo>
                  <a:cubicBezTo>
                    <a:pt x="14" y="17"/>
                    <a:pt x="5" y="15"/>
                    <a:pt x="0" y="5"/>
                  </a:cubicBezTo>
                  <a:cubicBezTo>
                    <a:pt x="7" y="4"/>
                    <a:pt x="14" y="5"/>
                    <a:pt x="20" y="4"/>
                  </a:cubicBezTo>
                  <a:close/>
                </a:path>
              </a:pathLst>
            </a:custGeom>
            <a:solidFill>
              <a:srgbClr val="E2B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6" name="Freeform 668"/>
            <p:cNvSpPr/>
            <p:nvPr/>
          </p:nvSpPr>
          <p:spPr bwMode="auto">
            <a:xfrm>
              <a:off x="6590" y="1146"/>
              <a:ext cx="117" cy="58"/>
            </a:xfrm>
            <a:custGeom>
              <a:avLst/>
              <a:gdLst>
                <a:gd name="T0" fmla="*/ 0 w 78"/>
                <a:gd name="T1" fmla="*/ 35 h 39"/>
                <a:gd name="T2" fmla="*/ 13 w 78"/>
                <a:gd name="T3" fmla="*/ 34 h 39"/>
                <a:gd name="T4" fmla="*/ 12 w 78"/>
                <a:gd name="T5" fmla="*/ 30 h 39"/>
                <a:gd name="T6" fmla="*/ 16 w 78"/>
                <a:gd name="T7" fmla="*/ 22 h 39"/>
                <a:gd name="T8" fmla="*/ 22 w 78"/>
                <a:gd name="T9" fmla="*/ 20 h 39"/>
                <a:gd name="T10" fmla="*/ 25 w 78"/>
                <a:gd name="T11" fmla="*/ 9 h 39"/>
                <a:gd name="T12" fmla="*/ 23 w 78"/>
                <a:gd name="T13" fmla="*/ 6 h 39"/>
                <a:gd name="T14" fmla="*/ 30 w 78"/>
                <a:gd name="T15" fmla="*/ 6 h 39"/>
                <a:gd name="T16" fmla="*/ 41 w 78"/>
                <a:gd name="T17" fmla="*/ 6 h 39"/>
                <a:gd name="T18" fmla="*/ 42 w 78"/>
                <a:gd name="T19" fmla="*/ 0 h 39"/>
                <a:gd name="T20" fmla="*/ 67 w 78"/>
                <a:gd name="T21" fmla="*/ 2 h 39"/>
                <a:gd name="T22" fmla="*/ 72 w 78"/>
                <a:gd name="T23" fmla="*/ 10 h 39"/>
                <a:gd name="T24" fmla="*/ 78 w 78"/>
                <a:gd name="T25" fmla="*/ 22 h 39"/>
                <a:gd name="T26" fmla="*/ 62 w 78"/>
                <a:gd name="T27" fmla="*/ 23 h 39"/>
                <a:gd name="T28" fmla="*/ 36 w 78"/>
                <a:gd name="T29" fmla="*/ 23 h 39"/>
                <a:gd name="T30" fmla="*/ 24 w 78"/>
                <a:gd name="T31" fmla="*/ 34 h 39"/>
                <a:gd name="T32" fmla="*/ 21 w 78"/>
                <a:gd name="T33" fmla="*/ 37 h 39"/>
                <a:gd name="T34" fmla="*/ 0 w 78"/>
                <a:gd name="T35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39">
                  <a:moveTo>
                    <a:pt x="0" y="35"/>
                  </a:moveTo>
                  <a:cubicBezTo>
                    <a:pt x="4" y="35"/>
                    <a:pt x="9" y="36"/>
                    <a:pt x="13" y="34"/>
                  </a:cubicBezTo>
                  <a:cubicBezTo>
                    <a:pt x="14" y="32"/>
                    <a:pt x="13" y="31"/>
                    <a:pt x="12" y="30"/>
                  </a:cubicBezTo>
                  <a:cubicBezTo>
                    <a:pt x="10" y="26"/>
                    <a:pt x="11" y="23"/>
                    <a:pt x="16" y="22"/>
                  </a:cubicBezTo>
                  <a:cubicBezTo>
                    <a:pt x="18" y="21"/>
                    <a:pt x="20" y="21"/>
                    <a:pt x="22" y="20"/>
                  </a:cubicBezTo>
                  <a:cubicBezTo>
                    <a:pt x="30" y="18"/>
                    <a:pt x="30" y="15"/>
                    <a:pt x="25" y="9"/>
                  </a:cubicBezTo>
                  <a:cubicBezTo>
                    <a:pt x="24" y="8"/>
                    <a:pt x="23" y="7"/>
                    <a:pt x="23" y="6"/>
                  </a:cubicBezTo>
                  <a:cubicBezTo>
                    <a:pt x="26" y="3"/>
                    <a:pt x="28" y="5"/>
                    <a:pt x="30" y="6"/>
                  </a:cubicBezTo>
                  <a:cubicBezTo>
                    <a:pt x="34" y="6"/>
                    <a:pt x="38" y="7"/>
                    <a:pt x="41" y="6"/>
                  </a:cubicBezTo>
                  <a:cubicBezTo>
                    <a:pt x="47" y="5"/>
                    <a:pt x="44" y="3"/>
                    <a:pt x="42" y="0"/>
                  </a:cubicBezTo>
                  <a:cubicBezTo>
                    <a:pt x="51" y="0"/>
                    <a:pt x="59" y="1"/>
                    <a:pt x="67" y="2"/>
                  </a:cubicBezTo>
                  <a:cubicBezTo>
                    <a:pt x="71" y="3"/>
                    <a:pt x="73" y="5"/>
                    <a:pt x="72" y="10"/>
                  </a:cubicBezTo>
                  <a:cubicBezTo>
                    <a:pt x="70" y="17"/>
                    <a:pt x="71" y="17"/>
                    <a:pt x="78" y="22"/>
                  </a:cubicBezTo>
                  <a:cubicBezTo>
                    <a:pt x="72" y="24"/>
                    <a:pt x="68" y="26"/>
                    <a:pt x="62" y="23"/>
                  </a:cubicBezTo>
                  <a:cubicBezTo>
                    <a:pt x="54" y="20"/>
                    <a:pt x="44" y="20"/>
                    <a:pt x="36" y="23"/>
                  </a:cubicBezTo>
                  <a:cubicBezTo>
                    <a:pt x="32" y="25"/>
                    <a:pt x="28" y="30"/>
                    <a:pt x="24" y="34"/>
                  </a:cubicBezTo>
                  <a:cubicBezTo>
                    <a:pt x="23" y="35"/>
                    <a:pt x="22" y="37"/>
                    <a:pt x="21" y="37"/>
                  </a:cubicBezTo>
                  <a:cubicBezTo>
                    <a:pt x="14" y="36"/>
                    <a:pt x="7" y="39"/>
                    <a:pt x="0" y="35"/>
                  </a:cubicBezTo>
                  <a:close/>
                </a:path>
              </a:pathLst>
            </a:custGeom>
            <a:solidFill>
              <a:srgbClr val="EE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7" name="Freeform 669"/>
            <p:cNvSpPr/>
            <p:nvPr/>
          </p:nvSpPr>
          <p:spPr bwMode="auto">
            <a:xfrm>
              <a:off x="6463" y="1114"/>
              <a:ext cx="78" cy="48"/>
            </a:xfrm>
            <a:custGeom>
              <a:avLst/>
              <a:gdLst>
                <a:gd name="T0" fmla="*/ 27 w 52"/>
                <a:gd name="T1" fmla="*/ 4 h 32"/>
                <a:gd name="T2" fmla="*/ 52 w 52"/>
                <a:gd name="T3" fmla="*/ 14 h 32"/>
                <a:gd name="T4" fmla="*/ 46 w 52"/>
                <a:gd name="T5" fmla="*/ 16 h 32"/>
                <a:gd name="T6" fmla="*/ 28 w 52"/>
                <a:gd name="T7" fmla="*/ 26 h 32"/>
                <a:gd name="T8" fmla="*/ 19 w 52"/>
                <a:gd name="T9" fmla="*/ 27 h 32"/>
                <a:gd name="T10" fmla="*/ 3 w 52"/>
                <a:gd name="T11" fmla="*/ 9 h 32"/>
                <a:gd name="T12" fmla="*/ 9 w 52"/>
                <a:gd name="T13" fmla="*/ 0 h 32"/>
                <a:gd name="T14" fmla="*/ 24 w 52"/>
                <a:gd name="T15" fmla="*/ 2 h 32"/>
                <a:gd name="T16" fmla="*/ 24 w 52"/>
                <a:gd name="T17" fmla="*/ 2 h 32"/>
                <a:gd name="T18" fmla="*/ 27 w 52"/>
                <a:gd name="T19" fmla="*/ 3 h 32"/>
                <a:gd name="T20" fmla="*/ 27 w 52"/>
                <a:gd name="T2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2">
                  <a:moveTo>
                    <a:pt x="27" y="4"/>
                  </a:moveTo>
                  <a:cubicBezTo>
                    <a:pt x="35" y="9"/>
                    <a:pt x="44" y="9"/>
                    <a:pt x="52" y="14"/>
                  </a:cubicBezTo>
                  <a:cubicBezTo>
                    <a:pt x="50" y="16"/>
                    <a:pt x="48" y="16"/>
                    <a:pt x="46" y="16"/>
                  </a:cubicBezTo>
                  <a:cubicBezTo>
                    <a:pt x="38" y="16"/>
                    <a:pt x="33" y="19"/>
                    <a:pt x="28" y="26"/>
                  </a:cubicBezTo>
                  <a:cubicBezTo>
                    <a:pt x="25" y="32"/>
                    <a:pt x="24" y="32"/>
                    <a:pt x="19" y="27"/>
                  </a:cubicBezTo>
                  <a:cubicBezTo>
                    <a:pt x="13" y="22"/>
                    <a:pt x="7" y="16"/>
                    <a:pt x="3" y="9"/>
                  </a:cubicBezTo>
                  <a:cubicBezTo>
                    <a:pt x="0" y="2"/>
                    <a:pt x="1" y="1"/>
                    <a:pt x="9" y="0"/>
                  </a:cubicBezTo>
                  <a:cubicBezTo>
                    <a:pt x="14" y="0"/>
                    <a:pt x="19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E3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8" name="Freeform 670"/>
            <p:cNvSpPr/>
            <p:nvPr/>
          </p:nvSpPr>
          <p:spPr bwMode="auto">
            <a:xfrm>
              <a:off x="6502" y="1114"/>
              <a:ext cx="90" cy="83"/>
            </a:xfrm>
            <a:custGeom>
              <a:avLst/>
              <a:gdLst>
                <a:gd name="T0" fmla="*/ 59 w 60"/>
                <a:gd name="T1" fmla="*/ 12 h 55"/>
                <a:gd name="T2" fmla="*/ 39 w 60"/>
                <a:gd name="T3" fmla="*/ 22 h 55"/>
                <a:gd name="T4" fmla="*/ 30 w 60"/>
                <a:gd name="T5" fmla="*/ 27 h 55"/>
                <a:gd name="T6" fmla="*/ 24 w 60"/>
                <a:gd name="T7" fmla="*/ 33 h 55"/>
                <a:gd name="T8" fmla="*/ 23 w 60"/>
                <a:gd name="T9" fmla="*/ 41 h 55"/>
                <a:gd name="T10" fmla="*/ 33 w 60"/>
                <a:gd name="T11" fmla="*/ 48 h 55"/>
                <a:gd name="T12" fmla="*/ 48 w 60"/>
                <a:gd name="T13" fmla="*/ 54 h 55"/>
                <a:gd name="T14" fmla="*/ 30 w 60"/>
                <a:gd name="T15" fmla="*/ 52 h 55"/>
                <a:gd name="T16" fmla="*/ 14 w 60"/>
                <a:gd name="T17" fmla="*/ 37 h 55"/>
                <a:gd name="T18" fmla="*/ 16 w 60"/>
                <a:gd name="T19" fmla="*/ 30 h 55"/>
                <a:gd name="T20" fmla="*/ 24 w 60"/>
                <a:gd name="T21" fmla="*/ 21 h 55"/>
                <a:gd name="T22" fmla="*/ 38 w 60"/>
                <a:gd name="T23" fmla="*/ 17 h 55"/>
                <a:gd name="T24" fmla="*/ 20 w 60"/>
                <a:gd name="T25" fmla="*/ 4 h 55"/>
                <a:gd name="T26" fmla="*/ 1 w 60"/>
                <a:gd name="T27" fmla="*/ 4 h 55"/>
                <a:gd name="T28" fmla="*/ 1 w 60"/>
                <a:gd name="T29" fmla="*/ 4 h 55"/>
                <a:gd name="T30" fmla="*/ 1 w 60"/>
                <a:gd name="T31" fmla="*/ 2 h 55"/>
                <a:gd name="T32" fmla="*/ 17 w 60"/>
                <a:gd name="T33" fmla="*/ 0 h 55"/>
                <a:gd name="T34" fmla="*/ 38 w 60"/>
                <a:gd name="T35" fmla="*/ 6 h 55"/>
                <a:gd name="T36" fmla="*/ 40 w 60"/>
                <a:gd name="T37" fmla="*/ 6 h 55"/>
                <a:gd name="T38" fmla="*/ 44 w 60"/>
                <a:gd name="T39" fmla="*/ 8 h 55"/>
                <a:gd name="T40" fmla="*/ 59 w 60"/>
                <a:gd name="T41" fmla="*/ 10 h 55"/>
                <a:gd name="T42" fmla="*/ 59 w 60"/>
                <a:gd name="T4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55">
                  <a:moveTo>
                    <a:pt x="59" y="12"/>
                  </a:moveTo>
                  <a:cubicBezTo>
                    <a:pt x="54" y="18"/>
                    <a:pt x="48" y="22"/>
                    <a:pt x="39" y="22"/>
                  </a:cubicBezTo>
                  <a:cubicBezTo>
                    <a:pt x="35" y="21"/>
                    <a:pt x="32" y="23"/>
                    <a:pt x="30" y="27"/>
                  </a:cubicBezTo>
                  <a:cubicBezTo>
                    <a:pt x="29" y="30"/>
                    <a:pt x="27" y="32"/>
                    <a:pt x="24" y="33"/>
                  </a:cubicBezTo>
                  <a:cubicBezTo>
                    <a:pt x="20" y="35"/>
                    <a:pt x="20" y="38"/>
                    <a:pt x="23" y="41"/>
                  </a:cubicBezTo>
                  <a:cubicBezTo>
                    <a:pt x="25" y="45"/>
                    <a:pt x="28" y="47"/>
                    <a:pt x="33" y="48"/>
                  </a:cubicBezTo>
                  <a:cubicBezTo>
                    <a:pt x="38" y="50"/>
                    <a:pt x="43" y="52"/>
                    <a:pt x="48" y="54"/>
                  </a:cubicBezTo>
                  <a:cubicBezTo>
                    <a:pt x="41" y="55"/>
                    <a:pt x="35" y="53"/>
                    <a:pt x="30" y="52"/>
                  </a:cubicBezTo>
                  <a:cubicBezTo>
                    <a:pt x="22" y="50"/>
                    <a:pt x="18" y="43"/>
                    <a:pt x="14" y="37"/>
                  </a:cubicBezTo>
                  <a:cubicBezTo>
                    <a:pt x="12" y="35"/>
                    <a:pt x="13" y="32"/>
                    <a:pt x="16" y="30"/>
                  </a:cubicBezTo>
                  <a:cubicBezTo>
                    <a:pt x="20" y="29"/>
                    <a:pt x="22" y="25"/>
                    <a:pt x="24" y="21"/>
                  </a:cubicBezTo>
                  <a:cubicBezTo>
                    <a:pt x="27" y="16"/>
                    <a:pt x="33" y="19"/>
                    <a:pt x="38" y="17"/>
                  </a:cubicBezTo>
                  <a:cubicBezTo>
                    <a:pt x="36" y="7"/>
                    <a:pt x="27" y="5"/>
                    <a:pt x="20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7" y="2"/>
                    <a:pt x="12" y="4"/>
                    <a:pt x="17" y="0"/>
                  </a:cubicBezTo>
                  <a:cubicBezTo>
                    <a:pt x="24" y="1"/>
                    <a:pt x="31" y="4"/>
                    <a:pt x="38" y="6"/>
                  </a:cubicBezTo>
                  <a:cubicBezTo>
                    <a:pt x="39" y="6"/>
                    <a:pt x="39" y="6"/>
                    <a:pt x="40" y="6"/>
                  </a:cubicBezTo>
                  <a:cubicBezTo>
                    <a:pt x="41" y="7"/>
                    <a:pt x="43" y="7"/>
                    <a:pt x="44" y="8"/>
                  </a:cubicBezTo>
                  <a:cubicBezTo>
                    <a:pt x="49" y="7"/>
                    <a:pt x="54" y="10"/>
                    <a:pt x="59" y="10"/>
                  </a:cubicBezTo>
                  <a:cubicBezTo>
                    <a:pt x="60" y="11"/>
                    <a:pt x="60" y="11"/>
                    <a:pt x="59" y="12"/>
                  </a:cubicBezTo>
                  <a:close/>
                </a:path>
              </a:pathLst>
            </a:custGeom>
            <a:solidFill>
              <a:srgbClr val="EE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9" name="Freeform 671"/>
            <p:cNvSpPr/>
            <p:nvPr/>
          </p:nvSpPr>
          <p:spPr bwMode="auto">
            <a:xfrm>
              <a:off x="6650" y="1189"/>
              <a:ext cx="71" cy="23"/>
            </a:xfrm>
            <a:custGeom>
              <a:avLst/>
              <a:gdLst>
                <a:gd name="T0" fmla="*/ 39 w 47"/>
                <a:gd name="T1" fmla="*/ 0 h 15"/>
                <a:gd name="T2" fmla="*/ 43 w 47"/>
                <a:gd name="T3" fmla="*/ 0 h 15"/>
                <a:gd name="T4" fmla="*/ 39 w 47"/>
                <a:gd name="T5" fmla="*/ 8 h 15"/>
                <a:gd name="T6" fmla="*/ 0 w 47"/>
                <a:gd name="T7" fmla="*/ 10 h 15"/>
                <a:gd name="T8" fmla="*/ 0 w 47"/>
                <a:gd name="T9" fmla="*/ 10 h 15"/>
                <a:gd name="T10" fmla="*/ 31 w 47"/>
                <a:gd name="T11" fmla="*/ 2 h 15"/>
                <a:gd name="T12" fmla="*/ 39 w 4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5">
                  <a:moveTo>
                    <a:pt x="39" y="0"/>
                  </a:moveTo>
                  <a:cubicBezTo>
                    <a:pt x="40" y="0"/>
                    <a:pt x="41" y="0"/>
                    <a:pt x="43" y="0"/>
                  </a:cubicBezTo>
                  <a:cubicBezTo>
                    <a:pt x="47" y="5"/>
                    <a:pt x="42" y="7"/>
                    <a:pt x="39" y="8"/>
                  </a:cubicBezTo>
                  <a:cubicBezTo>
                    <a:pt x="27" y="12"/>
                    <a:pt x="14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5"/>
                    <a:pt x="20" y="3"/>
                    <a:pt x="31" y="2"/>
                  </a:cubicBezTo>
                  <a:cubicBezTo>
                    <a:pt x="33" y="2"/>
                    <a:pt x="36" y="2"/>
                    <a:pt x="39" y="0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0" name="Freeform 672"/>
            <p:cNvSpPr/>
            <p:nvPr/>
          </p:nvSpPr>
          <p:spPr bwMode="auto">
            <a:xfrm>
              <a:off x="7556" y="2530"/>
              <a:ext cx="159" cy="200"/>
            </a:xfrm>
            <a:custGeom>
              <a:avLst/>
              <a:gdLst>
                <a:gd name="T0" fmla="*/ 42 w 106"/>
                <a:gd name="T1" fmla="*/ 49 h 133"/>
                <a:gd name="T2" fmla="*/ 28 w 106"/>
                <a:gd name="T3" fmla="*/ 71 h 133"/>
                <a:gd name="T4" fmla="*/ 27 w 106"/>
                <a:gd name="T5" fmla="*/ 75 h 133"/>
                <a:gd name="T6" fmla="*/ 25 w 106"/>
                <a:gd name="T7" fmla="*/ 100 h 133"/>
                <a:gd name="T8" fmla="*/ 38 w 106"/>
                <a:gd name="T9" fmla="*/ 116 h 133"/>
                <a:gd name="T10" fmla="*/ 72 w 106"/>
                <a:gd name="T11" fmla="*/ 126 h 133"/>
                <a:gd name="T12" fmla="*/ 36 w 106"/>
                <a:gd name="T13" fmla="*/ 124 h 133"/>
                <a:gd name="T14" fmla="*/ 19 w 106"/>
                <a:gd name="T15" fmla="*/ 82 h 133"/>
                <a:gd name="T16" fmla="*/ 21 w 106"/>
                <a:gd name="T17" fmla="*/ 71 h 133"/>
                <a:gd name="T18" fmla="*/ 23 w 106"/>
                <a:gd name="T19" fmla="*/ 40 h 133"/>
                <a:gd name="T20" fmla="*/ 24 w 106"/>
                <a:gd name="T21" fmla="*/ 36 h 133"/>
                <a:gd name="T22" fmla="*/ 22 w 106"/>
                <a:gd name="T23" fmla="*/ 24 h 133"/>
                <a:gd name="T24" fmla="*/ 8 w 106"/>
                <a:gd name="T25" fmla="*/ 18 h 133"/>
                <a:gd name="T26" fmla="*/ 1 w 106"/>
                <a:gd name="T27" fmla="*/ 18 h 133"/>
                <a:gd name="T28" fmla="*/ 6 w 106"/>
                <a:gd name="T29" fmla="*/ 12 h 133"/>
                <a:gd name="T30" fmla="*/ 28 w 106"/>
                <a:gd name="T31" fmla="*/ 6 h 133"/>
                <a:gd name="T32" fmla="*/ 40 w 106"/>
                <a:gd name="T33" fmla="*/ 5 h 133"/>
                <a:gd name="T34" fmla="*/ 80 w 106"/>
                <a:gd name="T35" fmla="*/ 1 h 133"/>
                <a:gd name="T36" fmla="*/ 95 w 106"/>
                <a:gd name="T37" fmla="*/ 3 h 133"/>
                <a:gd name="T38" fmla="*/ 106 w 106"/>
                <a:gd name="T39" fmla="*/ 5 h 133"/>
                <a:gd name="T40" fmla="*/ 90 w 106"/>
                <a:gd name="T41" fmla="*/ 11 h 133"/>
                <a:gd name="T42" fmla="*/ 59 w 106"/>
                <a:gd name="T43" fmla="*/ 22 h 133"/>
                <a:gd name="T44" fmla="*/ 50 w 106"/>
                <a:gd name="T45" fmla="*/ 34 h 133"/>
                <a:gd name="T46" fmla="*/ 42 w 106"/>
                <a:gd name="T47" fmla="*/ 4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33">
                  <a:moveTo>
                    <a:pt x="42" y="49"/>
                  </a:moveTo>
                  <a:cubicBezTo>
                    <a:pt x="33" y="54"/>
                    <a:pt x="27" y="61"/>
                    <a:pt x="28" y="71"/>
                  </a:cubicBezTo>
                  <a:cubicBezTo>
                    <a:pt x="28" y="72"/>
                    <a:pt x="27" y="74"/>
                    <a:pt x="27" y="75"/>
                  </a:cubicBezTo>
                  <a:cubicBezTo>
                    <a:pt x="22" y="83"/>
                    <a:pt x="25" y="92"/>
                    <a:pt x="25" y="100"/>
                  </a:cubicBezTo>
                  <a:cubicBezTo>
                    <a:pt x="25" y="108"/>
                    <a:pt x="32" y="112"/>
                    <a:pt x="38" y="116"/>
                  </a:cubicBezTo>
                  <a:cubicBezTo>
                    <a:pt x="48" y="123"/>
                    <a:pt x="60" y="125"/>
                    <a:pt x="72" y="126"/>
                  </a:cubicBezTo>
                  <a:cubicBezTo>
                    <a:pt x="60" y="133"/>
                    <a:pt x="49" y="132"/>
                    <a:pt x="36" y="124"/>
                  </a:cubicBezTo>
                  <a:cubicBezTo>
                    <a:pt x="19" y="113"/>
                    <a:pt x="18" y="98"/>
                    <a:pt x="19" y="82"/>
                  </a:cubicBezTo>
                  <a:cubicBezTo>
                    <a:pt x="19" y="78"/>
                    <a:pt x="20" y="75"/>
                    <a:pt x="21" y="71"/>
                  </a:cubicBezTo>
                  <a:cubicBezTo>
                    <a:pt x="24" y="61"/>
                    <a:pt x="22" y="51"/>
                    <a:pt x="23" y="40"/>
                  </a:cubicBezTo>
                  <a:cubicBezTo>
                    <a:pt x="24" y="39"/>
                    <a:pt x="23" y="37"/>
                    <a:pt x="24" y="36"/>
                  </a:cubicBezTo>
                  <a:cubicBezTo>
                    <a:pt x="27" y="31"/>
                    <a:pt x="25" y="27"/>
                    <a:pt x="22" y="24"/>
                  </a:cubicBezTo>
                  <a:cubicBezTo>
                    <a:pt x="19" y="18"/>
                    <a:pt x="15" y="15"/>
                    <a:pt x="8" y="18"/>
                  </a:cubicBezTo>
                  <a:cubicBezTo>
                    <a:pt x="6" y="19"/>
                    <a:pt x="3" y="18"/>
                    <a:pt x="1" y="18"/>
                  </a:cubicBezTo>
                  <a:cubicBezTo>
                    <a:pt x="0" y="14"/>
                    <a:pt x="3" y="12"/>
                    <a:pt x="6" y="12"/>
                  </a:cubicBezTo>
                  <a:cubicBezTo>
                    <a:pt x="14" y="12"/>
                    <a:pt x="21" y="8"/>
                    <a:pt x="28" y="6"/>
                  </a:cubicBezTo>
                  <a:cubicBezTo>
                    <a:pt x="32" y="4"/>
                    <a:pt x="36" y="7"/>
                    <a:pt x="40" y="5"/>
                  </a:cubicBezTo>
                  <a:cubicBezTo>
                    <a:pt x="53" y="3"/>
                    <a:pt x="66" y="0"/>
                    <a:pt x="80" y="1"/>
                  </a:cubicBezTo>
                  <a:cubicBezTo>
                    <a:pt x="84" y="4"/>
                    <a:pt x="90" y="2"/>
                    <a:pt x="95" y="3"/>
                  </a:cubicBezTo>
                  <a:cubicBezTo>
                    <a:pt x="98" y="3"/>
                    <a:pt x="102" y="2"/>
                    <a:pt x="106" y="5"/>
                  </a:cubicBezTo>
                  <a:cubicBezTo>
                    <a:pt x="100" y="8"/>
                    <a:pt x="94" y="7"/>
                    <a:pt x="90" y="11"/>
                  </a:cubicBezTo>
                  <a:cubicBezTo>
                    <a:pt x="79" y="14"/>
                    <a:pt x="69" y="18"/>
                    <a:pt x="59" y="22"/>
                  </a:cubicBezTo>
                  <a:cubicBezTo>
                    <a:pt x="54" y="24"/>
                    <a:pt x="51" y="27"/>
                    <a:pt x="50" y="34"/>
                  </a:cubicBezTo>
                  <a:cubicBezTo>
                    <a:pt x="49" y="39"/>
                    <a:pt x="46" y="45"/>
                    <a:pt x="42" y="49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1" name="Freeform 673"/>
            <p:cNvSpPr/>
            <p:nvPr/>
          </p:nvSpPr>
          <p:spPr bwMode="auto">
            <a:xfrm>
              <a:off x="7537" y="2370"/>
              <a:ext cx="184" cy="171"/>
            </a:xfrm>
            <a:custGeom>
              <a:avLst/>
              <a:gdLst>
                <a:gd name="T0" fmla="*/ 55 w 123"/>
                <a:gd name="T1" fmla="*/ 4 h 114"/>
                <a:gd name="T2" fmla="*/ 105 w 123"/>
                <a:gd name="T3" fmla="*/ 6 h 114"/>
                <a:gd name="T4" fmla="*/ 112 w 123"/>
                <a:gd name="T5" fmla="*/ 11 h 114"/>
                <a:gd name="T6" fmla="*/ 120 w 123"/>
                <a:gd name="T7" fmla="*/ 33 h 114"/>
                <a:gd name="T8" fmla="*/ 118 w 123"/>
                <a:gd name="T9" fmla="*/ 48 h 114"/>
                <a:gd name="T10" fmla="*/ 118 w 123"/>
                <a:gd name="T11" fmla="*/ 55 h 114"/>
                <a:gd name="T12" fmla="*/ 116 w 123"/>
                <a:gd name="T13" fmla="*/ 75 h 114"/>
                <a:gd name="T14" fmla="*/ 109 w 123"/>
                <a:gd name="T15" fmla="*/ 86 h 114"/>
                <a:gd name="T16" fmla="*/ 89 w 123"/>
                <a:gd name="T17" fmla="*/ 102 h 114"/>
                <a:gd name="T18" fmla="*/ 83 w 123"/>
                <a:gd name="T19" fmla="*/ 104 h 114"/>
                <a:gd name="T20" fmla="*/ 83 w 123"/>
                <a:gd name="T21" fmla="*/ 104 h 114"/>
                <a:gd name="T22" fmla="*/ 66 w 123"/>
                <a:gd name="T23" fmla="*/ 106 h 114"/>
                <a:gd name="T24" fmla="*/ 56 w 123"/>
                <a:gd name="T25" fmla="*/ 108 h 114"/>
                <a:gd name="T26" fmla="*/ 55 w 123"/>
                <a:gd name="T27" fmla="*/ 108 h 114"/>
                <a:gd name="T28" fmla="*/ 14 w 123"/>
                <a:gd name="T29" fmla="*/ 111 h 114"/>
                <a:gd name="T30" fmla="*/ 9 w 123"/>
                <a:gd name="T31" fmla="*/ 111 h 114"/>
                <a:gd name="T32" fmla="*/ 0 w 123"/>
                <a:gd name="T33" fmla="*/ 102 h 114"/>
                <a:gd name="T34" fmla="*/ 13 w 123"/>
                <a:gd name="T35" fmla="*/ 96 h 114"/>
                <a:gd name="T36" fmla="*/ 56 w 123"/>
                <a:gd name="T37" fmla="*/ 97 h 114"/>
                <a:gd name="T38" fmla="*/ 75 w 123"/>
                <a:gd name="T39" fmla="*/ 94 h 114"/>
                <a:gd name="T40" fmla="*/ 95 w 123"/>
                <a:gd name="T41" fmla="*/ 82 h 114"/>
                <a:gd name="T42" fmla="*/ 101 w 123"/>
                <a:gd name="T43" fmla="*/ 72 h 114"/>
                <a:gd name="T44" fmla="*/ 105 w 123"/>
                <a:gd name="T45" fmla="*/ 57 h 114"/>
                <a:gd name="T46" fmla="*/ 106 w 123"/>
                <a:gd name="T47" fmla="*/ 45 h 114"/>
                <a:gd name="T48" fmla="*/ 82 w 123"/>
                <a:gd name="T49" fmla="*/ 10 h 114"/>
                <a:gd name="T50" fmla="*/ 55 w 123"/>
                <a:gd name="T5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14">
                  <a:moveTo>
                    <a:pt x="55" y="4"/>
                  </a:moveTo>
                  <a:cubicBezTo>
                    <a:pt x="72" y="0"/>
                    <a:pt x="89" y="2"/>
                    <a:pt x="105" y="6"/>
                  </a:cubicBezTo>
                  <a:cubicBezTo>
                    <a:pt x="108" y="7"/>
                    <a:pt x="110" y="9"/>
                    <a:pt x="112" y="11"/>
                  </a:cubicBezTo>
                  <a:cubicBezTo>
                    <a:pt x="115" y="18"/>
                    <a:pt x="119" y="25"/>
                    <a:pt x="120" y="33"/>
                  </a:cubicBezTo>
                  <a:cubicBezTo>
                    <a:pt x="121" y="38"/>
                    <a:pt x="123" y="43"/>
                    <a:pt x="118" y="48"/>
                  </a:cubicBezTo>
                  <a:cubicBezTo>
                    <a:pt x="116" y="50"/>
                    <a:pt x="116" y="52"/>
                    <a:pt x="118" y="55"/>
                  </a:cubicBezTo>
                  <a:cubicBezTo>
                    <a:pt x="122" y="62"/>
                    <a:pt x="119" y="68"/>
                    <a:pt x="116" y="75"/>
                  </a:cubicBezTo>
                  <a:cubicBezTo>
                    <a:pt x="113" y="79"/>
                    <a:pt x="110" y="82"/>
                    <a:pt x="109" y="86"/>
                  </a:cubicBezTo>
                  <a:cubicBezTo>
                    <a:pt x="105" y="95"/>
                    <a:pt x="98" y="100"/>
                    <a:pt x="89" y="102"/>
                  </a:cubicBezTo>
                  <a:cubicBezTo>
                    <a:pt x="87" y="103"/>
                    <a:pt x="85" y="103"/>
                    <a:pt x="83" y="10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8" y="107"/>
                    <a:pt x="72" y="103"/>
                    <a:pt x="66" y="106"/>
                  </a:cubicBezTo>
                  <a:cubicBezTo>
                    <a:pt x="63" y="108"/>
                    <a:pt x="59" y="106"/>
                    <a:pt x="56" y="108"/>
                  </a:cubicBezTo>
                  <a:cubicBezTo>
                    <a:pt x="56" y="108"/>
                    <a:pt x="55" y="108"/>
                    <a:pt x="55" y="108"/>
                  </a:cubicBezTo>
                  <a:cubicBezTo>
                    <a:pt x="41" y="114"/>
                    <a:pt x="27" y="109"/>
                    <a:pt x="14" y="111"/>
                  </a:cubicBezTo>
                  <a:cubicBezTo>
                    <a:pt x="12" y="112"/>
                    <a:pt x="10" y="111"/>
                    <a:pt x="9" y="111"/>
                  </a:cubicBezTo>
                  <a:cubicBezTo>
                    <a:pt x="5" y="108"/>
                    <a:pt x="1" y="107"/>
                    <a:pt x="0" y="102"/>
                  </a:cubicBezTo>
                  <a:cubicBezTo>
                    <a:pt x="1" y="93"/>
                    <a:pt x="8" y="92"/>
                    <a:pt x="13" y="96"/>
                  </a:cubicBezTo>
                  <a:cubicBezTo>
                    <a:pt x="27" y="104"/>
                    <a:pt x="41" y="100"/>
                    <a:pt x="56" y="97"/>
                  </a:cubicBezTo>
                  <a:cubicBezTo>
                    <a:pt x="62" y="96"/>
                    <a:pt x="69" y="94"/>
                    <a:pt x="75" y="94"/>
                  </a:cubicBezTo>
                  <a:cubicBezTo>
                    <a:pt x="85" y="95"/>
                    <a:pt x="91" y="90"/>
                    <a:pt x="95" y="82"/>
                  </a:cubicBezTo>
                  <a:cubicBezTo>
                    <a:pt x="97" y="79"/>
                    <a:pt x="99" y="76"/>
                    <a:pt x="101" y="72"/>
                  </a:cubicBezTo>
                  <a:cubicBezTo>
                    <a:pt x="104" y="68"/>
                    <a:pt x="106" y="63"/>
                    <a:pt x="105" y="57"/>
                  </a:cubicBezTo>
                  <a:cubicBezTo>
                    <a:pt x="104" y="53"/>
                    <a:pt x="104" y="49"/>
                    <a:pt x="106" y="45"/>
                  </a:cubicBezTo>
                  <a:cubicBezTo>
                    <a:pt x="112" y="24"/>
                    <a:pt x="104" y="12"/>
                    <a:pt x="82" y="10"/>
                  </a:cubicBezTo>
                  <a:cubicBezTo>
                    <a:pt x="73" y="9"/>
                    <a:pt x="62" y="11"/>
                    <a:pt x="55" y="4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2" name="Freeform 674"/>
            <p:cNvSpPr/>
            <p:nvPr/>
          </p:nvSpPr>
          <p:spPr bwMode="auto">
            <a:xfrm>
              <a:off x="7484" y="2533"/>
              <a:ext cx="132" cy="41"/>
            </a:xfrm>
            <a:custGeom>
              <a:avLst/>
              <a:gdLst>
                <a:gd name="T0" fmla="*/ 88 w 88"/>
                <a:gd name="T1" fmla="*/ 3 h 27"/>
                <a:gd name="T2" fmla="*/ 57 w 88"/>
                <a:gd name="T3" fmla="*/ 13 h 27"/>
                <a:gd name="T4" fmla="*/ 49 w 88"/>
                <a:gd name="T5" fmla="*/ 16 h 27"/>
                <a:gd name="T6" fmla="*/ 43 w 88"/>
                <a:gd name="T7" fmla="*/ 18 h 27"/>
                <a:gd name="T8" fmla="*/ 37 w 88"/>
                <a:gd name="T9" fmla="*/ 21 h 27"/>
                <a:gd name="T10" fmla="*/ 11 w 88"/>
                <a:gd name="T11" fmla="*/ 26 h 27"/>
                <a:gd name="T12" fmla="*/ 4 w 88"/>
                <a:gd name="T13" fmla="*/ 26 h 27"/>
                <a:gd name="T14" fmla="*/ 10 w 88"/>
                <a:gd name="T15" fmla="*/ 17 h 27"/>
                <a:gd name="T16" fmla="*/ 22 w 88"/>
                <a:gd name="T17" fmla="*/ 9 h 27"/>
                <a:gd name="T18" fmla="*/ 46 w 88"/>
                <a:gd name="T19" fmla="*/ 4 h 27"/>
                <a:gd name="T20" fmla="*/ 68 w 88"/>
                <a:gd name="T21" fmla="*/ 2 h 27"/>
                <a:gd name="T22" fmla="*/ 84 w 88"/>
                <a:gd name="T23" fmla="*/ 3 h 27"/>
                <a:gd name="T24" fmla="*/ 88 w 88"/>
                <a:gd name="T2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27">
                  <a:moveTo>
                    <a:pt x="88" y="3"/>
                  </a:moveTo>
                  <a:cubicBezTo>
                    <a:pt x="77" y="6"/>
                    <a:pt x="68" y="12"/>
                    <a:pt x="57" y="13"/>
                  </a:cubicBezTo>
                  <a:cubicBezTo>
                    <a:pt x="54" y="13"/>
                    <a:pt x="51" y="14"/>
                    <a:pt x="49" y="16"/>
                  </a:cubicBezTo>
                  <a:cubicBezTo>
                    <a:pt x="47" y="17"/>
                    <a:pt x="45" y="18"/>
                    <a:pt x="43" y="18"/>
                  </a:cubicBezTo>
                  <a:cubicBezTo>
                    <a:pt x="41" y="19"/>
                    <a:pt x="39" y="21"/>
                    <a:pt x="37" y="21"/>
                  </a:cubicBezTo>
                  <a:cubicBezTo>
                    <a:pt x="28" y="21"/>
                    <a:pt x="19" y="23"/>
                    <a:pt x="11" y="26"/>
                  </a:cubicBezTo>
                  <a:cubicBezTo>
                    <a:pt x="9" y="27"/>
                    <a:pt x="6" y="27"/>
                    <a:pt x="4" y="26"/>
                  </a:cubicBezTo>
                  <a:cubicBezTo>
                    <a:pt x="0" y="19"/>
                    <a:pt x="7" y="18"/>
                    <a:pt x="10" y="17"/>
                  </a:cubicBezTo>
                  <a:cubicBezTo>
                    <a:pt x="15" y="15"/>
                    <a:pt x="19" y="12"/>
                    <a:pt x="22" y="9"/>
                  </a:cubicBezTo>
                  <a:cubicBezTo>
                    <a:pt x="29" y="4"/>
                    <a:pt x="37" y="2"/>
                    <a:pt x="46" y="4"/>
                  </a:cubicBezTo>
                  <a:cubicBezTo>
                    <a:pt x="53" y="6"/>
                    <a:pt x="61" y="3"/>
                    <a:pt x="68" y="2"/>
                  </a:cubicBezTo>
                  <a:cubicBezTo>
                    <a:pt x="73" y="2"/>
                    <a:pt x="79" y="0"/>
                    <a:pt x="84" y="3"/>
                  </a:cubicBezTo>
                  <a:cubicBezTo>
                    <a:pt x="85" y="3"/>
                    <a:pt x="86" y="3"/>
                    <a:pt x="88" y="3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3" name="Freeform 675"/>
            <p:cNvSpPr/>
            <p:nvPr/>
          </p:nvSpPr>
          <p:spPr bwMode="auto">
            <a:xfrm>
              <a:off x="7555" y="2530"/>
              <a:ext cx="64" cy="14"/>
            </a:xfrm>
            <a:custGeom>
              <a:avLst/>
              <a:gdLst>
                <a:gd name="T0" fmla="*/ 37 w 43"/>
                <a:gd name="T1" fmla="*/ 5 h 9"/>
                <a:gd name="T2" fmla="*/ 21 w 43"/>
                <a:gd name="T3" fmla="*/ 7 h 9"/>
                <a:gd name="T4" fmla="*/ 4 w 43"/>
                <a:gd name="T5" fmla="*/ 6 h 9"/>
                <a:gd name="T6" fmla="*/ 0 w 43"/>
                <a:gd name="T7" fmla="*/ 1 h 9"/>
                <a:gd name="T8" fmla="*/ 43 w 43"/>
                <a:gd name="T9" fmla="*/ 1 h 9"/>
                <a:gd name="T10" fmla="*/ 37 w 4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9">
                  <a:moveTo>
                    <a:pt x="37" y="5"/>
                  </a:moveTo>
                  <a:cubicBezTo>
                    <a:pt x="32" y="5"/>
                    <a:pt x="27" y="6"/>
                    <a:pt x="21" y="7"/>
                  </a:cubicBezTo>
                  <a:cubicBezTo>
                    <a:pt x="16" y="9"/>
                    <a:pt x="10" y="6"/>
                    <a:pt x="4" y="6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14" y="0"/>
                    <a:pt x="28" y="2"/>
                    <a:pt x="43" y="1"/>
                  </a:cubicBezTo>
                  <a:cubicBezTo>
                    <a:pt x="41" y="2"/>
                    <a:pt x="39" y="3"/>
                    <a:pt x="37" y="5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4" name="Freeform 676"/>
            <p:cNvSpPr/>
            <p:nvPr/>
          </p:nvSpPr>
          <p:spPr bwMode="auto">
            <a:xfrm>
              <a:off x="7636" y="2524"/>
              <a:ext cx="25" cy="8"/>
            </a:xfrm>
            <a:custGeom>
              <a:avLst/>
              <a:gdLst>
                <a:gd name="T0" fmla="*/ 0 w 17"/>
                <a:gd name="T1" fmla="*/ 3 h 5"/>
                <a:gd name="T2" fmla="*/ 17 w 17"/>
                <a:gd name="T3" fmla="*/ 1 h 5"/>
                <a:gd name="T4" fmla="*/ 0 w 17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5" y="0"/>
                    <a:pt x="12" y="2"/>
                    <a:pt x="17" y="1"/>
                  </a:cubicBezTo>
                  <a:cubicBezTo>
                    <a:pt x="12" y="5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5" name="Freeform 677"/>
            <p:cNvSpPr/>
            <p:nvPr/>
          </p:nvSpPr>
          <p:spPr bwMode="auto">
            <a:xfrm>
              <a:off x="7621" y="2527"/>
              <a:ext cx="15" cy="6"/>
            </a:xfrm>
            <a:custGeom>
              <a:avLst/>
              <a:gdLst>
                <a:gd name="T0" fmla="*/ 0 w 10"/>
                <a:gd name="T1" fmla="*/ 3 h 4"/>
                <a:gd name="T2" fmla="*/ 10 w 10"/>
                <a:gd name="T3" fmla="*/ 1 h 4"/>
                <a:gd name="T4" fmla="*/ 0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0"/>
                    <a:pt x="7" y="1"/>
                    <a:pt x="10" y="1"/>
                  </a:cubicBezTo>
                  <a:cubicBezTo>
                    <a:pt x="7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6" name="Freeform 678"/>
            <p:cNvSpPr/>
            <p:nvPr/>
          </p:nvSpPr>
          <p:spPr bwMode="auto">
            <a:xfrm>
              <a:off x="6812" y="365"/>
              <a:ext cx="117" cy="113"/>
            </a:xfrm>
            <a:custGeom>
              <a:avLst/>
              <a:gdLst>
                <a:gd name="T0" fmla="*/ 38 w 78"/>
                <a:gd name="T1" fmla="*/ 7 h 76"/>
                <a:gd name="T2" fmla="*/ 56 w 78"/>
                <a:gd name="T3" fmla="*/ 5 h 76"/>
                <a:gd name="T4" fmla="*/ 65 w 78"/>
                <a:gd name="T5" fmla="*/ 11 h 76"/>
                <a:gd name="T6" fmla="*/ 69 w 78"/>
                <a:gd name="T7" fmla="*/ 27 h 76"/>
                <a:gd name="T8" fmla="*/ 54 w 78"/>
                <a:gd name="T9" fmla="*/ 69 h 76"/>
                <a:gd name="T10" fmla="*/ 24 w 78"/>
                <a:gd name="T11" fmla="*/ 62 h 76"/>
                <a:gd name="T12" fmla="*/ 21 w 78"/>
                <a:gd name="T13" fmla="*/ 60 h 76"/>
                <a:gd name="T14" fmla="*/ 12 w 78"/>
                <a:gd name="T15" fmla="*/ 61 h 76"/>
                <a:gd name="T16" fmla="*/ 2 w 78"/>
                <a:gd name="T17" fmla="*/ 76 h 76"/>
                <a:gd name="T18" fmla="*/ 0 w 78"/>
                <a:gd name="T19" fmla="*/ 76 h 76"/>
                <a:gd name="T20" fmla="*/ 8 w 78"/>
                <a:gd name="T21" fmla="*/ 62 h 76"/>
                <a:gd name="T22" fmla="*/ 12 w 78"/>
                <a:gd name="T23" fmla="*/ 55 h 76"/>
                <a:gd name="T24" fmla="*/ 25 w 78"/>
                <a:gd name="T25" fmla="*/ 56 h 76"/>
                <a:gd name="T26" fmla="*/ 48 w 78"/>
                <a:gd name="T27" fmla="*/ 65 h 76"/>
                <a:gd name="T28" fmla="*/ 51 w 78"/>
                <a:gd name="T29" fmla="*/ 63 h 76"/>
                <a:gd name="T30" fmla="*/ 49 w 78"/>
                <a:gd name="T31" fmla="*/ 60 h 76"/>
                <a:gd name="T32" fmla="*/ 44 w 78"/>
                <a:gd name="T33" fmla="*/ 59 h 76"/>
                <a:gd name="T34" fmla="*/ 29 w 78"/>
                <a:gd name="T35" fmla="*/ 36 h 76"/>
                <a:gd name="T36" fmla="*/ 36 w 78"/>
                <a:gd name="T37" fmla="*/ 41 h 76"/>
                <a:gd name="T38" fmla="*/ 41 w 78"/>
                <a:gd name="T39" fmla="*/ 48 h 76"/>
                <a:gd name="T40" fmla="*/ 52 w 78"/>
                <a:gd name="T41" fmla="*/ 48 h 76"/>
                <a:gd name="T42" fmla="*/ 54 w 78"/>
                <a:gd name="T43" fmla="*/ 38 h 76"/>
                <a:gd name="T44" fmla="*/ 45 w 78"/>
                <a:gd name="T45" fmla="*/ 34 h 76"/>
                <a:gd name="T46" fmla="*/ 29 w 78"/>
                <a:gd name="T47" fmla="*/ 34 h 76"/>
                <a:gd name="T48" fmla="*/ 32 w 78"/>
                <a:gd name="T49" fmla="*/ 30 h 76"/>
                <a:gd name="T50" fmla="*/ 53 w 78"/>
                <a:gd name="T51" fmla="*/ 25 h 76"/>
                <a:gd name="T52" fmla="*/ 59 w 78"/>
                <a:gd name="T53" fmla="*/ 21 h 76"/>
                <a:gd name="T54" fmla="*/ 45 w 78"/>
                <a:gd name="T55" fmla="*/ 6 h 76"/>
                <a:gd name="T56" fmla="*/ 38 w 78"/>
                <a:gd name="T57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76">
                  <a:moveTo>
                    <a:pt x="38" y="7"/>
                  </a:moveTo>
                  <a:cubicBezTo>
                    <a:pt x="46" y="0"/>
                    <a:pt x="48" y="0"/>
                    <a:pt x="56" y="5"/>
                  </a:cubicBezTo>
                  <a:cubicBezTo>
                    <a:pt x="62" y="2"/>
                    <a:pt x="65" y="4"/>
                    <a:pt x="65" y="11"/>
                  </a:cubicBezTo>
                  <a:cubicBezTo>
                    <a:pt x="63" y="17"/>
                    <a:pt x="66" y="22"/>
                    <a:pt x="69" y="27"/>
                  </a:cubicBezTo>
                  <a:cubicBezTo>
                    <a:pt x="78" y="42"/>
                    <a:pt x="71" y="62"/>
                    <a:pt x="54" y="69"/>
                  </a:cubicBezTo>
                  <a:cubicBezTo>
                    <a:pt x="43" y="73"/>
                    <a:pt x="33" y="71"/>
                    <a:pt x="24" y="62"/>
                  </a:cubicBezTo>
                  <a:cubicBezTo>
                    <a:pt x="23" y="61"/>
                    <a:pt x="22" y="61"/>
                    <a:pt x="21" y="60"/>
                  </a:cubicBezTo>
                  <a:cubicBezTo>
                    <a:pt x="17" y="56"/>
                    <a:pt x="15" y="56"/>
                    <a:pt x="12" y="61"/>
                  </a:cubicBezTo>
                  <a:cubicBezTo>
                    <a:pt x="9" y="67"/>
                    <a:pt x="7" y="72"/>
                    <a:pt x="2" y="76"/>
                  </a:cubicBezTo>
                  <a:cubicBezTo>
                    <a:pt x="1" y="76"/>
                    <a:pt x="1" y="76"/>
                    <a:pt x="0" y="76"/>
                  </a:cubicBezTo>
                  <a:cubicBezTo>
                    <a:pt x="3" y="71"/>
                    <a:pt x="6" y="67"/>
                    <a:pt x="8" y="62"/>
                  </a:cubicBezTo>
                  <a:cubicBezTo>
                    <a:pt x="9" y="59"/>
                    <a:pt x="10" y="57"/>
                    <a:pt x="12" y="55"/>
                  </a:cubicBezTo>
                  <a:cubicBezTo>
                    <a:pt x="17" y="49"/>
                    <a:pt x="21" y="49"/>
                    <a:pt x="25" y="56"/>
                  </a:cubicBezTo>
                  <a:cubicBezTo>
                    <a:pt x="30" y="65"/>
                    <a:pt x="39" y="65"/>
                    <a:pt x="48" y="65"/>
                  </a:cubicBezTo>
                  <a:cubicBezTo>
                    <a:pt x="49" y="65"/>
                    <a:pt x="50" y="64"/>
                    <a:pt x="51" y="63"/>
                  </a:cubicBezTo>
                  <a:cubicBezTo>
                    <a:pt x="51" y="61"/>
                    <a:pt x="50" y="60"/>
                    <a:pt x="49" y="60"/>
                  </a:cubicBezTo>
                  <a:cubicBezTo>
                    <a:pt x="47" y="59"/>
                    <a:pt x="46" y="59"/>
                    <a:pt x="44" y="59"/>
                  </a:cubicBezTo>
                  <a:cubicBezTo>
                    <a:pt x="32" y="57"/>
                    <a:pt x="26" y="48"/>
                    <a:pt x="29" y="36"/>
                  </a:cubicBezTo>
                  <a:cubicBezTo>
                    <a:pt x="33" y="35"/>
                    <a:pt x="35" y="38"/>
                    <a:pt x="36" y="41"/>
                  </a:cubicBezTo>
                  <a:cubicBezTo>
                    <a:pt x="37" y="44"/>
                    <a:pt x="39" y="46"/>
                    <a:pt x="41" y="48"/>
                  </a:cubicBezTo>
                  <a:cubicBezTo>
                    <a:pt x="45" y="51"/>
                    <a:pt x="49" y="51"/>
                    <a:pt x="52" y="48"/>
                  </a:cubicBezTo>
                  <a:cubicBezTo>
                    <a:pt x="56" y="46"/>
                    <a:pt x="56" y="42"/>
                    <a:pt x="54" y="38"/>
                  </a:cubicBezTo>
                  <a:cubicBezTo>
                    <a:pt x="53" y="33"/>
                    <a:pt x="49" y="33"/>
                    <a:pt x="45" y="34"/>
                  </a:cubicBezTo>
                  <a:cubicBezTo>
                    <a:pt x="40" y="35"/>
                    <a:pt x="34" y="38"/>
                    <a:pt x="29" y="34"/>
                  </a:cubicBezTo>
                  <a:cubicBezTo>
                    <a:pt x="29" y="32"/>
                    <a:pt x="30" y="30"/>
                    <a:pt x="32" y="30"/>
                  </a:cubicBezTo>
                  <a:cubicBezTo>
                    <a:pt x="39" y="29"/>
                    <a:pt x="45" y="23"/>
                    <a:pt x="53" y="25"/>
                  </a:cubicBezTo>
                  <a:cubicBezTo>
                    <a:pt x="56" y="26"/>
                    <a:pt x="58" y="24"/>
                    <a:pt x="59" y="21"/>
                  </a:cubicBezTo>
                  <a:cubicBezTo>
                    <a:pt x="61" y="13"/>
                    <a:pt x="54" y="5"/>
                    <a:pt x="45" y="6"/>
                  </a:cubicBezTo>
                  <a:cubicBezTo>
                    <a:pt x="43" y="7"/>
                    <a:pt x="41" y="7"/>
                    <a:pt x="38" y="7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7" name="Freeform 679"/>
            <p:cNvSpPr/>
            <p:nvPr/>
          </p:nvSpPr>
          <p:spPr bwMode="auto">
            <a:xfrm>
              <a:off x="6856" y="407"/>
              <a:ext cx="48" cy="41"/>
            </a:xfrm>
            <a:custGeom>
              <a:avLst/>
              <a:gdLst>
                <a:gd name="T0" fmla="*/ 0 w 32"/>
                <a:gd name="T1" fmla="*/ 6 h 28"/>
                <a:gd name="T2" fmla="*/ 15 w 32"/>
                <a:gd name="T3" fmla="*/ 2 h 28"/>
                <a:gd name="T4" fmla="*/ 29 w 32"/>
                <a:gd name="T5" fmla="*/ 6 h 28"/>
                <a:gd name="T6" fmla="*/ 26 w 32"/>
                <a:gd name="T7" fmla="*/ 24 h 28"/>
                <a:gd name="T8" fmla="*/ 11 w 32"/>
                <a:gd name="T9" fmla="*/ 25 h 28"/>
                <a:gd name="T10" fmla="*/ 4 w 32"/>
                <a:gd name="T11" fmla="*/ 15 h 28"/>
                <a:gd name="T12" fmla="*/ 0 w 32"/>
                <a:gd name="T13" fmla="*/ 8 h 28"/>
                <a:gd name="T14" fmla="*/ 0 w 32"/>
                <a:gd name="T1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0" y="6"/>
                  </a:moveTo>
                  <a:cubicBezTo>
                    <a:pt x="5" y="4"/>
                    <a:pt x="10" y="3"/>
                    <a:pt x="15" y="2"/>
                  </a:cubicBezTo>
                  <a:cubicBezTo>
                    <a:pt x="21" y="0"/>
                    <a:pt x="27" y="2"/>
                    <a:pt x="29" y="6"/>
                  </a:cubicBezTo>
                  <a:cubicBezTo>
                    <a:pt x="32" y="11"/>
                    <a:pt x="31" y="20"/>
                    <a:pt x="26" y="24"/>
                  </a:cubicBezTo>
                  <a:cubicBezTo>
                    <a:pt x="22" y="28"/>
                    <a:pt x="15" y="28"/>
                    <a:pt x="11" y="25"/>
                  </a:cubicBezTo>
                  <a:cubicBezTo>
                    <a:pt x="7" y="22"/>
                    <a:pt x="4" y="20"/>
                    <a:pt x="4" y="15"/>
                  </a:cubicBezTo>
                  <a:cubicBezTo>
                    <a:pt x="3" y="12"/>
                    <a:pt x="2" y="10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37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8" name="Freeform 680"/>
            <p:cNvSpPr/>
            <p:nvPr/>
          </p:nvSpPr>
          <p:spPr bwMode="auto">
            <a:xfrm>
              <a:off x="6866" y="3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9" name="Freeform 681"/>
            <p:cNvSpPr/>
            <p:nvPr/>
          </p:nvSpPr>
          <p:spPr bwMode="auto">
            <a:xfrm>
              <a:off x="6856" y="3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0" name="Freeform 682"/>
            <p:cNvSpPr/>
            <p:nvPr/>
          </p:nvSpPr>
          <p:spPr bwMode="auto">
            <a:xfrm>
              <a:off x="6656" y="332"/>
              <a:ext cx="2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1" name="Freeform 683"/>
            <p:cNvSpPr/>
            <p:nvPr/>
          </p:nvSpPr>
          <p:spPr bwMode="auto">
            <a:xfrm>
              <a:off x="6859" y="873"/>
              <a:ext cx="303" cy="382"/>
            </a:xfrm>
            <a:custGeom>
              <a:avLst/>
              <a:gdLst>
                <a:gd name="T0" fmla="*/ 109 w 202"/>
                <a:gd name="T1" fmla="*/ 205 h 255"/>
                <a:gd name="T2" fmla="*/ 107 w 202"/>
                <a:gd name="T3" fmla="*/ 202 h 255"/>
                <a:gd name="T4" fmla="*/ 109 w 202"/>
                <a:gd name="T5" fmla="*/ 200 h 255"/>
                <a:gd name="T6" fmla="*/ 109 w 202"/>
                <a:gd name="T7" fmla="*/ 185 h 255"/>
                <a:gd name="T8" fmla="*/ 84 w 202"/>
                <a:gd name="T9" fmla="*/ 216 h 255"/>
                <a:gd name="T10" fmla="*/ 57 w 202"/>
                <a:gd name="T11" fmla="*/ 237 h 255"/>
                <a:gd name="T12" fmla="*/ 9 w 202"/>
                <a:gd name="T13" fmla="*/ 251 h 255"/>
                <a:gd name="T14" fmla="*/ 1 w 202"/>
                <a:gd name="T15" fmla="*/ 250 h 255"/>
                <a:gd name="T16" fmla="*/ 4 w 202"/>
                <a:gd name="T17" fmla="*/ 238 h 255"/>
                <a:gd name="T18" fmla="*/ 8 w 202"/>
                <a:gd name="T19" fmla="*/ 234 h 255"/>
                <a:gd name="T20" fmla="*/ 20 w 202"/>
                <a:gd name="T21" fmla="*/ 227 h 255"/>
                <a:gd name="T22" fmla="*/ 26 w 202"/>
                <a:gd name="T23" fmla="*/ 224 h 255"/>
                <a:gd name="T24" fmla="*/ 41 w 202"/>
                <a:gd name="T25" fmla="*/ 222 h 255"/>
                <a:gd name="T26" fmla="*/ 49 w 202"/>
                <a:gd name="T27" fmla="*/ 222 h 255"/>
                <a:gd name="T28" fmla="*/ 57 w 202"/>
                <a:gd name="T29" fmla="*/ 223 h 255"/>
                <a:gd name="T30" fmla="*/ 68 w 202"/>
                <a:gd name="T31" fmla="*/ 230 h 255"/>
                <a:gd name="T32" fmla="*/ 72 w 202"/>
                <a:gd name="T33" fmla="*/ 213 h 255"/>
                <a:gd name="T34" fmla="*/ 86 w 202"/>
                <a:gd name="T35" fmla="*/ 171 h 255"/>
                <a:gd name="T36" fmla="*/ 111 w 202"/>
                <a:gd name="T37" fmla="*/ 152 h 255"/>
                <a:gd name="T38" fmla="*/ 125 w 202"/>
                <a:gd name="T39" fmla="*/ 166 h 255"/>
                <a:gd name="T40" fmla="*/ 146 w 202"/>
                <a:gd name="T41" fmla="*/ 167 h 255"/>
                <a:gd name="T42" fmla="*/ 187 w 202"/>
                <a:gd name="T43" fmla="*/ 138 h 255"/>
                <a:gd name="T44" fmla="*/ 185 w 202"/>
                <a:gd name="T45" fmla="*/ 106 h 255"/>
                <a:gd name="T46" fmla="*/ 167 w 202"/>
                <a:gd name="T47" fmla="*/ 79 h 255"/>
                <a:gd name="T48" fmla="*/ 164 w 202"/>
                <a:gd name="T49" fmla="*/ 70 h 255"/>
                <a:gd name="T50" fmla="*/ 135 w 202"/>
                <a:gd name="T51" fmla="*/ 20 h 255"/>
                <a:gd name="T52" fmla="*/ 139 w 202"/>
                <a:gd name="T53" fmla="*/ 5 h 255"/>
                <a:gd name="T54" fmla="*/ 171 w 202"/>
                <a:gd name="T55" fmla="*/ 56 h 255"/>
                <a:gd name="T56" fmla="*/ 190 w 202"/>
                <a:gd name="T57" fmla="*/ 85 h 255"/>
                <a:gd name="T58" fmla="*/ 196 w 202"/>
                <a:gd name="T59" fmla="*/ 130 h 255"/>
                <a:gd name="T60" fmla="*/ 182 w 202"/>
                <a:gd name="T61" fmla="*/ 176 h 255"/>
                <a:gd name="T62" fmla="*/ 161 w 202"/>
                <a:gd name="T63" fmla="*/ 186 h 255"/>
                <a:gd name="T64" fmla="*/ 133 w 202"/>
                <a:gd name="T65" fmla="*/ 19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2" h="255">
                  <a:moveTo>
                    <a:pt x="113" y="204"/>
                  </a:moveTo>
                  <a:cubicBezTo>
                    <a:pt x="112" y="204"/>
                    <a:pt x="110" y="205"/>
                    <a:pt x="109" y="205"/>
                  </a:cubicBezTo>
                  <a:cubicBezTo>
                    <a:pt x="108" y="204"/>
                    <a:pt x="106" y="204"/>
                    <a:pt x="107" y="202"/>
                  </a:cubicBezTo>
                  <a:cubicBezTo>
                    <a:pt x="107" y="202"/>
                    <a:pt x="107" y="202"/>
                    <a:pt x="107" y="202"/>
                  </a:cubicBezTo>
                  <a:cubicBezTo>
                    <a:pt x="108" y="201"/>
                    <a:pt x="108" y="200"/>
                    <a:pt x="109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12" y="195"/>
                    <a:pt x="112" y="195"/>
                    <a:pt x="124" y="189"/>
                  </a:cubicBezTo>
                  <a:cubicBezTo>
                    <a:pt x="119" y="180"/>
                    <a:pt x="117" y="180"/>
                    <a:pt x="109" y="185"/>
                  </a:cubicBezTo>
                  <a:cubicBezTo>
                    <a:pt x="103" y="189"/>
                    <a:pt x="97" y="195"/>
                    <a:pt x="91" y="199"/>
                  </a:cubicBezTo>
                  <a:cubicBezTo>
                    <a:pt x="85" y="203"/>
                    <a:pt x="84" y="210"/>
                    <a:pt x="84" y="216"/>
                  </a:cubicBezTo>
                  <a:cubicBezTo>
                    <a:pt x="84" y="223"/>
                    <a:pt x="81" y="229"/>
                    <a:pt x="78" y="236"/>
                  </a:cubicBezTo>
                  <a:cubicBezTo>
                    <a:pt x="71" y="247"/>
                    <a:pt x="63" y="245"/>
                    <a:pt x="57" y="237"/>
                  </a:cubicBezTo>
                  <a:cubicBezTo>
                    <a:pt x="50" y="228"/>
                    <a:pt x="43" y="230"/>
                    <a:pt x="36" y="233"/>
                  </a:cubicBezTo>
                  <a:cubicBezTo>
                    <a:pt x="26" y="237"/>
                    <a:pt x="14" y="240"/>
                    <a:pt x="9" y="251"/>
                  </a:cubicBezTo>
                  <a:cubicBezTo>
                    <a:pt x="8" y="254"/>
                    <a:pt x="6" y="255"/>
                    <a:pt x="3" y="254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0" y="247"/>
                    <a:pt x="1" y="243"/>
                    <a:pt x="3" y="240"/>
                  </a:cubicBezTo>
                  <a:cubicBezTo>
                    <a:pt x="3" y="239"/>
                    <a:pt x="3" y="239"/>
                    <a:pt x="4" y="238"/>
                  </a:cubicBezTo>
                  <a:cubicBezTo>
                    <a:pt x="5" y="237"/>
                    <a:pt x="5" y="236"/>
                    <a:pt x="6" y="236"/>
                  </a:cubicBezTo>
                  <a:cubicBezTo>
                    <a:pt x="6" y="235"/>
                    <a:pt x="7" y="234"/>
                    <a:pt x="8" y="234"/>
                  </a:cubicBezTo>
                  <a:cubicBezTo>
                    <a:pt x="11" y="231"/>
                    <a:pt x="14" y="229"/>
                    <a:pt x="18" y="228"/>
                  </a:cubicBezTo>
                  <a:cubicBezTo>
                    <a:pt x="18" y="227"/>
                    <a:pt x="19" y="227"/>
                    <a:pt x="20" y="227"/>
                  </a:cubicBezTo>
                  <a:cubicBezTo>
                    <a:pt x="21" y="226"/>
                    <a:pt x="21" y="226"/>
                    <a:pt x="22" y="225"/>
                  </a:cubicBezTo>
                  <a:cubicBezTo>
                    <a:pt x="23" y="225"/>
                    <a:pt x="24" y="224"/>
                    <a:pt x="26" y="224"/>
                  </a:cubicBezTo>
                  <a:cubicBezTo>
                    <a:pt x="27" y="224"/>
                    <a:pt x="28" y="224"/>
                    <a:pt x="29" y="224"/>
                  </a:cubicBezTo>
                  <a:cubicBezTo>
                    <a:pt x="33" y="224"/>
                    <a:pt x="37" y="223"/>
                    <a:pt x="41" y="222"/>
                  </a:cubicBezTo>
                  <a:cubicBezTo>
                    <a:pt x="42" y="222"/>
                    <a:pt x="43" y="222"/>
                    <a:pt x="44" y="222"/>
                  </a:cubicBezTo>
                  <a:cubicBezTo>
                    <a:pt x="46" y="222"/>
                    <a:pt x="47" y="222"/>
                    <a:pt x="49" y="222"/>
                  </a:cubicBezTo>
                  <a:cubicBezTo>
                    <a:pt x="51" y="222"/>
                    <a:pt x="53" y="222"/>
                    <a:pt x="55" y="222"/>
                  </a:cubicBezTo>
                  <a:cubicBezTo>
                    <a:pt x="56" y="222"/>
                    <a:pt x="56" y="223"/>
                    <a:pt x="57" y="223"/>
                  </a:cubicBezTo>
                  <a:cubicBezTo>
                    <a:pt x="58" y="224"/>
                    <a:pt x="58" y="225"/>
                    <a:pt x="59" y="225"/>
                  </a:cubicBezTo>
                  <a:cubicBezTo>
                    <a:pt x="62" y="227"/>
                    <a:pt x="64" y="232"/>
                    <a:pt x="68" y="230"/>
                  </a:cubicBezTo>
                  <a:cubicBezTo>
                    <a:pt x="72" y="229"/>
                    <a:pt x="69" y="224"/>
                    <a:pt x="70" y="221"/>
                  </a:cubicBezTo>
                  <a:cubicBezTo>
                    <a:pt x="71" y="218"/>
                    <a:pt x="72" y="216"/>
                    <a:pt x="72" y="213"/>
                  </a:cubicBezTo>
                  <a:cubicBezTo>
                    <a:pt x="71" y="207"/>
                    <a:pt x="72" y="201"/>
                    <a:pt x="73" y="195"/>
                  </a:cubicBezTo>
                  <a:cubicBezTo>
                    <a:pt x="75" y="186"/>
                    <a:pt x="82" y="179"/>
                    <a:pt x="86" y="171"/>
                  </a:cubicBezTo>
                  <a:cubicBezTo>
                    <a:pt x="87" y="170"/>
                    <a:pt x="87" y="169"/>
                    <a:pt x="88" y="168"/>
                  </a:cubicBezTo>
                  <a:cubicBezTo>
                    <a:pt x="94" y="161"/>
                    <a:pt x="100" y="154"/>
                    <a:pt x="111" y="152"/>
                  </a:cubicBezTo>
                  <a:cubicBezTo>
                    <a:pt x="120" y="150"/>
                    <a:pt x="125" y="151"/>
                    <a:pt x="128" y="161"/>
                  </a:cubicBezTo>
                  <a:cubicBezTo>
                    <a:pt x="128" y="163"/>
                    <a:pt x="127" y="165"/>
                    <a:pt x="125" y="166"/>
                  </a:cubicBezTo>
                  <a:cubicBezTo>
                    <a:pt x="127" y="165"/>
                    <a:pt x="129" y="164"/>
                    <a:pt x="132" y="165"/>
                  </a:cubicBezTo>
                  <a:cubicBezTo>
                    <a:pt x="136" y="169"/>
                    <a:pt x="141" y="169"/>
                    <a:pt x="146" y="167"/>
                  </a:cubicBezTo>
                  <a:cubicBezTo>
                    <a:pt x="151" y="164"/>
                    <a:pt x="156" y="163"/>
                    <a:pt x="162" y="163"/>
                  </a:cubicBezTo>
                  <a:cubicBezTo>
                    <a:pt x="177" y="161"/>
                    <a:pt x="188" y="153"/>
                    <a:pt x="187" y="138"/>
                  </a:cubicBezTo>
                  <a:cubicBezTo>
                    <a:pt x="186" y="133"/>
                    <a:pt x="189" y="127"/>
                    <a:pt x="189" y="121"/>
                  </a:cubicBezTo>
                  <a:cubicBezTo>
                    <a:pt x="190" y="116"/>
                    <a:pt x="190" y="111"/>
                    <a:pt x="185" y="106"/>
                  </a:cubicBezTo>
                  <a:cubicBezTo>
                    <a:pt x="180" y="103"/>
                    <a:pt x="181" y="96"/>
                    <a:pt x="176" y="92"/>
                  </a:cubicBezTo>
                  <a:cubicBezTo>
                    <a:pt x="172" y="88"/>
                    <a:pt x="170" y="83"/>
                    <a:pt x="167" y="79"/>
                  </a:cubicBezTo>
                  <a:cubicBezTo>
                    <a:pt x="166" y="77"/>
                    <a:pt x="165" y="74"/>
                    <a:pt x="164" y="72"/>
                  </a:cubicBezTo>
                  <a:cubicBezTo>
                    <a:pt x="164" y="72"/>
                    <a:pt x="164" y="71"/>
                    <a:pt x="164" y="70"/>
                  </a:cubicBezTo>
                  <a:cubicBezTo>
                    <a:pt x="163" y="67"/>
                    <a:pt x="162" y="64"/>
                    <a:pt x="160" y="62"/>
                  </a:cubicBezTo>
                  <a:cubicBezTo>
                    <a:pt x="147" y="51"/>
                    <a:pt x="142" y="35"/>
                    <a:pt x="135" y="20"/>
                  </a:cubicBezTo>
                  <a:cubicBezTo>
                    <a:pt x="132" y="14"/>
                    <a:pt x="130" y="7"/>
                    <a:pt x="136" y="0"/>
                  </a:cubicBezTo>
                  <a:cubicBezTo>
                    <a:pt x="137" y="2"/>
                    <a:pt x="138" y="3"/>
                    <a:pt x="139" y="5"/>
                  </a:cubicBezTo>
                  <a:cubicBezTo>
                    <a:pt x="146" y="23"/>
                    <a:pt x="154" y="41"/>
                    <a:pt x="170" y="54"/>
                  </a:cubicBezTo>
                  <a:cubicBezTo>
                    <a:pt x="170" y="55"/>
                    <a:pt x="171" y="55"/>
                    <a:pt x="171" y="56"/>
                  </a:cubicBezTo>
                  <a:cubicBezTo>
                    <a:pt x="169" y="68"/>
                    <a:pt x="179" y="73"/>
                    <a:pt x="185" y="81"/>
                  </a:cubicBezTo>
                  <a:cubicBezTo>
                    <a:pt x="186" y="82"/>
                    <a:pt x="188" y="84"/>
                    <a:pt x="190" y="85"/>
                  </a:cubicBezTo>
                  <a:cubicBezTo>
                    <a:pt x="197" y="94"/>
                    <a:pt x="202" y="103"/>
                    <a:pt x="197" y="114"/>
                  </a:cubicBezTo>
                  <a:cubicBezTo>
                    <a:pt x="195" y="119"/>
                    <a:pt x="195" y="125"/>
                    <a:pt x="196" y="130"/>
                  </a:cubicBezTo>
                  <a:cubicBezTo>
                    <a:pt x="198" y="138"/>
                    <a:pt x="198" y="147"/>
                    <a:pt x="197" y="155"/>
                  </a:cubicBezTo>
                  <a:cubicBezTo>
                    <a:pt x="196" y="164"/>
                    <a:pt x="193" y="173"/>
                    <a:pt x="182" y="176"/>
                  </a:cubicBezTo>
                  <a:cubicBezTo>
                    <a:pt x="180" y="177"/>
                    <a:pt x="178" y="178"/>
                    <a:pt x="177" y="179"/>
                  </a:cubicBezTo>
                  <a:cubicBezTo>
                    <a:pt x="172" y="183"/>
                    <a:pt x="167" y="185"/>
                    <a:pt x="161" y="186"/>
                  </a:cubicBezTo>
                  <a:cubicBezTo>
                    <a:pt x="156" y="187"/>
                    <a:pt x="152" y="189"/>
                    <a:pt x="148" y="192"/>
                  </a:cubicBezTo>
                  <a:cubicBezTo>
                    <a:pt x="144" y="196"/>
                    <a:pt x="139" y="198"/>
                    <a:pt x="133" y="197"/>
                  </a:cubicBezTo>
                  <a:cubicBezTo>
                    <a:pt x="125" y="195"/>
                    <a:pt x="119" y="200"/>
                    <a:pt x="113" y="204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2" name="Freeform 684"/>
            <p:cNvSpPr/>
            <p:nvPr/>
          </p:nvSpPr>
          <p:spPr bwMode="auto">
            <a:xfrm>
              <a:off x="6968" y="735"/>
              <a:ext cx="104" cy="243"/>
            </a:xfrm>
            <a:custGeom>
              <a:avLst/>
              <a:gdLst>
                <a:gd name="T0" fmla="*/ 67 w 69"/>
                <a:gd name="T1" fmla="*/ 65 h 162"/>
                <a:gd name="T2" fmla="*/ 69 w 69"/>
                <a:gd name="T3" fmla="*/ 77 h 162"/>
                <a:gd name="T4" fmla="*/ 65 w 69"/>
                <a:gd name="T5" fmla="*/ 84 h 162"/>
                <a:gd name="T6" fmla="*/ 63 w 69"/>
                <a:gd name="T7" fmla="*/ 86 h 162"/>
                <a:gd name="T8" fmla="*/ 63 w 69"/>
                <a:gd name="T9" fmla="*/ 88 h 162"/>
                <a:gd name="T10" fmla="*/ 63 w 69"/>
                <a:gd name="T11" fmla="*/ 115 h 162"/>
                <a:gd name="T12" fmla="*/ 59 w 69"/>
                <a:gd name="T13" fmla="*/ 132 h 162"/>
                <a:gd name="T14" fmla="*/ 58 w 69"/>
                <a:gd name="T15" fmla="*/ 145 h 162"/>
                <a:gd name="T16" fmla="*/ 48 w 69"/>
                <a:gd name="T17" fmla="*/ 148 h 162"/>
                <a:gd name="T18" fmla="*/ 40 w 69"/>
                <a:gd name="T19" fmla="*/ 149 h 162"/>
                <a:gd name="T20" fmla="*/ 27 w 69"/>
                <a:gd name="T21" fmla="*/ 159 h 162"/>
                <a:gd name="T22" fmla="*/ 21 w 69"/>
                <a:gd name="T23" fmla="*/ 141 h 162"/>
                <a:gd name="T24" fmla="*/ 22 w 69"/>
                <a:gd name="T25" fmla="*/ 129 h 162"/>
                <a:gd name="T26" fmla="*/ 35 w 69"/>
                <a:gd name="T27" fmla="*/ 100 h 162"/>
                <a:gd name="T28" fmla="*/ 37 w 69"/>
                <a:gd name="T29" fmla="*/ 92 h 162"/>
                <a:gd name="T30" fmla="*/ 35 w 69"/>
                <a:gd name="T31" fmla="*/ 91 h 162"/>
                <a:gd name="T32" fmla="*/ 33 w 69"/>
                <a:gd name="T33" fmla="*/ 90 h 162"/>
                <a:gd name="T34" fmla="*/ 25 w 69"/>
                <a:gd name="T35" fmla="*/ 54 h 162"/>
                <a:gd name="T36" fmla="*/ 2 w 69"/>
                <a:gd name="T37" fmla="*/ 15 h 162"/>
                <a:gd name="T38" fmla="*/ 0 w 69"/>
                <a:gd name="T39" fmla="*/ 12 h 162"/>
                <a:gd name="T40" fmla="*/ 21 w 69"/>
                <a:gd name="T41" fmla="*/ 0 h 162"/>
                <a:gd name="T42" fmla="*/ 33 w 69"/>
                <a:gd name="T43" fmla="*/ 4 h 162"/>
                <a:gd name="T44" fmla="*/ 36 w 69"/>
                <a:gd name="T45" fmla="*/ 5 h 162"/>
                <a:gd name="T46" fmla="*/ 38 w 69"/>
                <a:gd name="T47" fmla="*/ 7 h 162"/>
                <a:gd name="T48" fmla="*/ 39 w 69"/>
                <a:gd name="T49" fmla="*/ 8 h 162"/>
                <a:gd name="T50" fmla="*/ 41 w 69"/>
                <a:gd name="T51" fmla="*/ 9 h 162"/>
                <a:gd name="T52" fmla="*/ 50 w 69"/>
                <a:gd name="T53" fmla="*/ 21 h 162"/>
                <a:gd name="T54" fmla="*/ 51 w 69"/>
                <a:gd name="T55" fmla="*/ 24 h 162"/>
                <a:gd name="T56" fmla="*/ 53 w 69"/>
                <a:gd name="T57" fmla="*/ 29 h 162"/>
                <a:gd name="T58" fmla="*/ 61 w 69"/>
                <a:gd name="T59" fmla="*/ 57 h 162"/>
                <a:gd name="T60" fmla="*/ 67 w 69"/>
                <a:gd name="T61" fmla="*/ 6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62">
                  <a:moveTo>
                    <a:pt x="67" y="65"/>
                  </a:moveTo>
                  <a:cubicBezTo>
                    <a:pt x="69" y="69"/>
                    <a:pt x="69" y="73"/>
                    <a:pt x="69" y="77"/>
                  </a:cubicBezTo>
                  <a:cubicBezTo>
                    <a:pt x="67" y="79"/>
                    <a:pt x="65" y="81"/>
                    <a:pt x="65" y="84"/>
                  </a:cubicBezTo>
                  <a:cubicBezTo>
                    <a:pt x="64" y="85"/>
                    <a:pt x="64" y="86"/>
                    <a:pt x="63" y="86"/>
                  </a:cubicBezTo>
                  <a:cubicBezTo>
                    <a:pt x="63" y="87"/>
                    <a:pt x="63" y="87"/>
                    <a:pt x="63" y="88"/>
                  </a:cubicBezTo>
                  <a:cubicBezTo>
                    <a:pt x="60" y="97"/>
                    <a:pt x="63" y="106"/>
                    <a:pt x="63" y="115"/>
                  </a:cubicBezTo>
                  <a:cubicBezTo>
                    <a:pt x="58" y="119"/>
                    <a:pt x="60" y="126"/>
                    <a:pt x="59" y="132"/>
                  </a:cubicBezTo>
                  <a:cubicBezTo>
                    <a:pt x="59" y="136"/>
                    <a:pt x="60" y="141"/>
                    <a:pt x="58" y="145"/>
                  </a:cubicBezTo>
                  <a:cubicBezTo>
                    <a:pt x="56" y="149"/>
                    <a:pt x="53" y="150"/>
                    <a:pt x="48" y="148"/>
                  </a:cubicBezTo>
                  <a:cubicBezTo>
                    <a:pt x="45" y="145"/>
                    <a:pt x="43" y="145"/>
                    <a:pt x="40" y="149"/>
                  </a:cubicBezTo>
                  <a:cubicBezTo>
                    <a:pt x="37" y="153"/>
                    <a:pt x="36" y="162"/>
                    <a:pt x="27" y="159"/>
                  </a:cubicBezTo>
                  <a:cubicBezTo>
                    <a:pt x="23" y="154"/>
                    <a:pt x="26" y="146"/>
                    <a:pt x="21" y="141"/>
                  </a:cubicBezTo>
                  <a:cubicBezTo>
                    <a:pt x="19" y="137"/>
                    <a:pt x="20" y="133"/>
                    <a:pt x="22" y="129"/>
                  </a:cubicBezTo>
                  <a:cubicBezTo>
                    <a:pt x="26" y="119"/>
                    <a:pt x="30" y="110"/>
                    <a:pt x="35" y="100"/>
                  </a:cubicBezTo>
                  <a:cubicBezTo>
                    <a:pt x="36" y="98"/>
                    <a:pt x="39" y="95"/>
                    <a:pt x="37" y="92"/>
                  </a:cubicBezTo>
                  <a:cubicBezTo>
                    <a:pt x="37" y="92"/>
                    <a:pt x="36" y="91"/>
                    <a:pt x="35" y="91"/>
                  </a:cubicBezTo>
                  <a:cubicBezTo>
                    <a:pt x="34" y="91"/>
                    <a:pt x="34" y="90"/>
                    <a:pt x="33" y="90"/>
                  </a:cubicBezTo>
                  <a:cubicBezTo>
                    <a:pt x="28" y="78"/>
                    <a:pt x="24" y="67"/>
                    <a:pt x="25" y="54"/>
                  </a:cubicBezTo>
                  <a:cubicBezTo>
                    <a:pt x="25" y="36"/>
                    <a:pt x="17" y="24"/>
                    <a:pt x="2" y="15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2" y="0"/>
                    <a:pt x="12" y="1"/>
                    <a:pt x="21" y="0"/>
                  </a:cubicBezTo>
                  <a:cubicBezTo>
                    <a:pt x="26" y="0"/>
                    <a:pt x="29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7" y="6"/>
                    <a:pt x="37" y="6"/>
                    <a:pt x="38" y="7"/>
                  </a:cubicBezTo>
                  <a:cubicBezTo>
                    <a:pt x="39" y="7"/>
                    <a:pt x="39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4" y="13"/>
                    <a:pt x="46" y="18"/>
                    <a:pt x="50" y="21"/>
                  </a:cubicBezTo>
                  <a:cubicBezTo>
                    <a:pt x="50" y="22"/>
                    <a:pt x="51" y="23"/>
                    <a:pt x="51" y="24"/>
                  </a:cubicBezTo>
                  <a:cubicBezTo>
                    <a:pt x="52" y="25"/>
                    <a:pt x="52" y="27"/>
                    <a:pt x="53" y="29"/>
                  </a:cubicBezTo>
                  <a:cubicBezTo>
                    <a:pt x="55" y="38"/>
                    <a:pt x="58" y="48"/>
                    <a:pt x="61" y="57"/>
                  </a:cubicBezTo>
                  <a:cubicBezTo>
                    <a:pt x="62" y="60"/>
                    <a:pt x="64" y="63"/>
                    <a:pt x="67" y="65"/>
                  </a:cubicBezTo>
                  <a:close/>
                </a:path>
              </a:pathLst>
            </a:custGeom>
            <a:solidFill>
              <a:srgbClr val="D7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3" name="Freeform 685"/>
            <p:cNvSpPr/>
            <p:nvPr/>
          </p:nvSpPr>
          <p:spPr bwMode="auto">
            <a:xfrm>
              <a:off x="7057" y="867"/>
              <a:ext cx="52" cy="115"/>
            </a:xfrm>
            <a:custGeom>
              <a:avLst/>
              <a:gdLst>
                <a:gd name="T0" fmla="*/ 2 w 35"/>
                <a:gd name="T1" fmla="*/ 27 h 77"/>
                <a:gd name="T2" fmla="*/ 4 w 35"/>
                <a:gd name="T3" fmla="*/ 0 h 77"/>
                <a:gd name="T4" fmla="*/ 4 w 35"/>
                <a:gd name="T5" fmla="*/ 4 h 77"/>
                <a:gd name="T6" fmla="*/ 15 w 35"/>
                <a:gd name="T7" fmla="*/ 43 h 77"/>
                <a:gd name="T8" fmla="*/ 31 w 35"/>
                <a:gd name="T9" fmla="*/ 65 h 77"/>
                <a:gd name="T10" fmla="*/ 35 w 35"/>
                <a:gd name="T11" fmla="*/ 75 h 77"/>
                <a:gd name="T12" fmla="*/ 20 w 35"/>
                <a:gd name="T13" fmla="*/ 68 h 77"/>
                <a:gd name="T14" fmla="*/ 14 w 35"/>
                <a:gd name="T15" fmla="*/ 61 h 77"/>
                <a:gd name="T16" fmla="*/ 2 w 35"/>
                <a:gd name="T17" fmla="*/ 39 h 77"/>
                <a:gd name="T18" fmla="*/ 2 w 35"/>
                <a:gd name="T19" fmla="*/ 2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77">
                  <a:moveTo>
                    <a:pt x="2" y="27"/>
                  </a:moveTo>
                  <a:cubicBezTo>
                    <a:pt x="3" y="18"/>
                    <a:pt x="0" y="9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2" y="18"/>
                    <a:pt x="9" y="31"/>
                    <a:pt x="15" y="43"/>
                  </a:cubicBezTo>
                  <a:cubicBezTo>
                    <a:pt x="19" y="51"/>
                    <a:pt x="23" y="59"/>
                    <a:pt x="31" y="65"/>
                  </a:cubicBezTo>
                  <a:cubicBezTo>
                    <a:pt x="34" y="67"/>
                    <a:pt x="35" y="71"/>
                    <a:pt x="35" y="75"/>
                  </a:cubicBezTo>
                  <a:cubicBezTo>
                    <a:pt x="27" y="77"/>
                    <a:pt x="24" y="71"/>
                    <a:pt x="20" y="68"/>
                  </a:cubicBezTo>
                  <a:cubicBezTo>
                    <a:pt x="18" y="66"/>
                    <a:pt x="16" y="63"/>
                    <a:pt x="14" y="61"/>
                  </a:cubicBezTo>
                  <a:cubicBezTo>
                    <a:pt x="9" y="54"/>
                    <a:pt x="6" y="46"/>
                    <a:pt x="2" y="39"/>
                  </a:cubicBezTo>
                  <a:cubicBezTo>
                    <a:pt x="1" y="35"/>
                    <a:pt x="0" y="31"/>
                    <a:pt x="2" y="27"/>
                  </a:cubicBezTo>
                  <a:close/>
                </a:path>
              </a:pathLst>
            </a:custGeom>
            <a:solidFill>
              <a:srgbClr val="FA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4" name="Freeform 686"/>
            <p:cNvSpPr/>
            <p:nvPr/>
          </p:nvSpPr>
          <p:spPr bwMode="auto">
            <a:xfrm>
              <a:off x="7063" y="8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5" name="Freeform 687"/>
            <p:cNvSpPr/>
            <p:nvPr/>
          </p:nvSpPr>
          <p:spPr bwMode="auto">
            <a:xfrm>
              <a:off x="6766" y="2088"/>
              <a:ext cx="694" cy="289"/>
            </a:xfrm>
            <a:custGeom>
              <a:avLst/>
              <a:gdLst>
                <a:gd name="T0" fmla="*/ 0 w 463"/>
                <a:gd name="T1" fmla="*/ 173 h 193"/>
                <a:gd name="T2" fmla="*/ 7 w 463"/>
                <a:gd name="T3" fmla="*/ 152 h 193"/>
                <a:gd name="T4" fmla="*/ 10 w 463"/>
                <a:gd name="T5" fmla="*/ 142 h 193"/>
                <a:gd name="T6" fmla="*/ 14 w 463"/>
                <a:gd name="T7" fmla="*/ 141 h 193"/>
                <a:gd name="T8" fmla="*/ 51 w 463"/>
                <a:gd name="T9" fmla="*/ 125 h 193"/>
                <a:gd name="T10" fmla="*/ 78 w 463"/>
                <a:gd name="T11" fmla="*/ 103 h 193"/>
                <a:gd name="T12" fmla="*/ 82 w 463"/>
                <a:gd name="T13" fmla="*/ 98 h 193"/>
                <a:gd name="T14" fmla="*/ 93 w 463"/>
                <a:gd name="T15" fmla="*/ 77 h 193"/>
                <a:gd name="T16" fmla="*/ 95 w 463"/>
                <a:gd name="T17" fmla="*/ 66 h 193"/>
                <a:gd name="T18" fmla="*/ 83 w 463"/>
                <a:gd name="T19" fmla="*/ 65 h 193"/>
                <a:gd name="T20" fmla="*/ 61 w 463"/>
                <a:gd name="T21" fmla="*/ 73 h 193"/>
                <a:gd name="T22" fmla="*/ 54 w 463"/>
                <a:gd name="T23" fmla="*/ 67 h 193"/>
                <a:gd name="T24" fmla="*/ 67 w 463"/>
                <a:gd name="T25" fmla="*/ 41 h 193"/>
                <a:gd name="T26" fmla="*/ 99 w 463"/>
                <a:gd name="T27" fmla="*/ 24 h 193"/>
                <a:gd name="T28" fmla="*/ 190 w 463"/>
                <a:gd name="T29" fmla="*/ 60 h 193"/>
                <a:gd name="T30" fmla="*/ 193 w 463"/>
                <a:gd name="T31" fmla="*/ 72 h 193"/>
                <a:gd name="T32" fmla="*/ 182 w 463"/>
                <a:gd name="T33" fmla="*/ 76 h 193"/>
                <a:gd name="T34" fmla="*/ 166 w 463"/>
                <a:gd name="T35" fmla="*/ 76 h 193"/>
                <a:gd name="T36" fmla="*/ 161 w 463"/>
                <a:gd name="T37" fmla="*/ 79 h 193"/>
                <a:gd name="T38" fmla="*/ 176 w 463"/>
                <a:gd name="T39" fmla="*/ 96 h 193"/>
                <a:gd name="T40" fmla="*/ 192 w 463"/>
                <a:gd name="T41" fmla="*/ 98 h 193"/>
                <a:gd name="T42" fmla="*/ 204 w 463"/>
                <a:gd name="T43" fmla="*/ 105 h 193"/>
                <a:gd name="T44" fmla="*/ 225 w 463"/>
                <a:gd name="T45" fmla="*/ 127 h 193"/>
                <a:gd name="T46" fmla="*/ 274 w 463"/>
                <a:gd name="T47" fmla="*/ 154 h 193"/>
                <a:gd name="T48" fmla="*/ 287 w 463"/>
                <a:gd name="T49" fmla="*/ 155 h 193"/>
                <a:gd name="T50" fmla="*/ 360 w 463"/>
                <a:gd name="T51" fmla="*/ 122 h 193"/>
                <a:gd name="T52" fmla="*/ 378 w 463"/>
                <a:gd name="T53" fmla="*/ 115 h 193"/>
                <a:gd name="T54" fmla="*/ 418 w 463"/>
                <a:gd name="T55" fmla="*/ 87 h 193"/>
                <a:gd name="T56" fmla="*/ 381 w 463"/>
                <a:gd name="T57" fmla="*/ 35 h 193"/>
                <a:gd name="T58" fmla="*/ 356 w 463"/>
                <a:gd name="T59" fmla="*/ 38 h 193"/>
                <a:gd name="T60" fmla="*/ 322 w 463"/>
                <a:gd name="T61" fmla="*/ 36 h 193"/>
                <a:gd name="T62" fmla="*/ 294 w 463"/>
                <a:gd name="T63" fmla="*/ 35 h 193"/>
                <a:gd name="T64" fmla="*/ 288 w 463"/>
                <a:gd name="T65" fmla="*/ 34 h 193"/>
                <a:gd name="T66" fmla="*/ 282 w 463"/>
                <a:gd name="T67" fmla="*/ 29 h 193"/>
                <a:gd name="T68" fmla="*/ 285 w 463"/>
                <a:gd name="T69" fmla="*/ 23 h 193"/>
                <a:gd name="T70" fmla="*/ 297 w 463"/>
                <a:gd name="T71" fmla="*/ 18 h 193"/>
                <a:gd name="T72" fmla="*/ 360 w 463"/>
                <a:gd name="T73" fmla="*/ 1 h 193"/>
                <a:gd name="T74" fmla="*/ 427 w 463"/>
                <a:gd name="T75" fmla="*/ 21 h 193"/>
                <a:gd name="T76" fmla="*/ 445 w 463"/>
                <a:gd name="T77" fmla="*/ 48 h 193"/>
                <a:gd name="T78" fmla="*/ 451 w 463"/>
                <a:gd name="T79" fmla="*/ 80 h 193"/>
                <a:gd name="T80" fmla="*/ 457 w 463"/>
                <a:gd name="T81" fmla="*/ 103 h 193"/>
                <a:gd name="T82" fmla="*/ 460 w 463"/>
                <a:gd name="T83" fmla="*/ 119 h 193"/>
                <a:gd name="T84" fmla="*/ 430 w 463"/>
                <a:gd name="T85" fmla="*/ 149 h 193"/>
                <a:gd name="T86" fmla="*/ 367 w 463"/>
                <a:gd name="T87" fmla="*/ 174 h 193"/>
                <a:gd name="T88" fmla="*/ 341 w 463"/>
                <a:gd name="T89" fmla="*/ 170 h 193"/>
                <a:gd name="T90" fmla="*/ 335 w 463"/>
                <a:gd name="T91" fmla="*/ 169 h 193"/>
                <a:gd name="T92" fmla="*/ 309 w 463"/>
                <a:gd name="T93" fmla="*/ 177 h 193"/>
                <a:gd name="T94" fmla="*/ 224 w 463"/>
                <a:gd name="T95" fmla="*/ 191 h 193"/>
                <a:gd name="T96" fmla="*/ 172 w 463"/>
                <a:gd name="T97" fmla="*/ 164 h 193"/>
                <a:gd name="T98" fmla="*/ 157 w 463"/>
                <a:gd name="T99" fmla="*/ 161 h 193"/>
                <a:gd name="T100" fmla="*/ 113 w 463"/>
                <a:gd name="T101" fmla="*/ 144 h 193"/>
                <a:gd name="T102" fmla="*/ 100 w 463"/>
                <a:gd name="T103" fmla="*/ 134 h 193"/>
                <a:gd name="T104" fmla="*/ 84 w 463"/>
                <a:gd name="T105" fmla="*/ 125 h 193"/>
                <a:gd name="T106" fmla="*/ 76 w 463"/>
                <a:gd name="T107" fmla="*/ 123 h 193"/>
                <a:gd name="T108" fmla="*/ 43 w 463"/>
                <a:gd name="T109" fmla="*/ 154 h 193"/>
                <a:gd name="T110" fmla="*/ 41 w 463"/>
                <a:gd name="T111" fmla="*/ 156 h 193"/>
                <a:gd name="T112" fmla="*/ 39 w 463"/>
                <a:gd name="T113" fmla="*/ 158 h 193"/>
                <a:gd name="T114" fmla="*/ 37 w 463"/>
                <a:gd name="T115" fmla="*/ 160 h 193"/>
                <a:gd name="T116" fmla="*/ 36 w 463"/>
                <a:gd name="T117" fmla="*/ 161 h 193"/>
                <a:gd name="T118" fmla="*/ 34 w 463"/>
                <a:gd name="T119" fmla="*/ 163 h 193"/>
                <a:gd name="T120" fmla="*/ 33 w 463"/>
                <a:gd name="T121" fmla="*/ 164 h 193"/>
                <a:gd name="T122" fmla="*/ 24 w 463"/>
                <a:gd name="T123" fmla="*/ 173 h 193"/>
                <a:gd name="T124" fmla="*/ 0 w 463"/>
                <a:gd name="T125" fmla="*/ 1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193">
                  <a:moveTo>
                    <a:pt x="0" y="173"/>
                  </a:moveTo>
                  <a:cubicBezTo>
                    <a:pt x="1" y="166"/>
                    <a:pt x="4" y="159"/>
                    <a:pt x="7" y="152"/>
                  </a:cubicBezTo>
                  <a:cubicBezTo>
                    <a:pt x="8" y="149"/>
                    <a:pt x="9" y="146"/>
                    <a:pt x="10" y="142"/>
                  </a:cubicBezTo>
                  <a:cubicBezTo>
                    <a:pt x="11" y="141"/>
                    <a:pt x="13" y="141"/>
                    <a:pt x="14" y="141"/>
                  </a:cubicBezTo>
                  <a:cubicBezTo>
                    <a:pt x="30" y="145"/>
                    <a:pt x="41" y="136"/>
                    <a:pt x="51" y="125"/>
                  </a:cubicBezTo>
                  <a:cubicBezTo>
                    <a:pt x="59" y="117"/>
                    <a:pt x="64" y="105"/>
                    <a:pt x="78" y="103"/>
                  </a:cubicBezTo>
                  <a:cubicBezTo>
                    <a:pt x="80" y="102"/>
                    <a:pt x="82" y="100"/>
                    <a:pt x="82" y="98"/>
                  </a:cubicBezTo>
                  <a:cubicBezTo>
                    <a:pt x="82" y="89"/>
                    <a:pt x="87" y="83"/>
                    <a:pt x="93" y="77"/>
                  </a:cubicBezTo>
                  <a:cubicBezTo>
                    <a:pt x="96" y="74"/>
                    <a:pt x="98" y="70"/>
                    <a:pt x="95" y="66"/>
                  </a:cubicBezTo>
                  <a:cubicBezTo>
                    <a:pt x="92" y="62"/>
                    <a:pt x="87" y="63"/>
                    <a:pt x="83" y="65"/>
                  </a:cubicBezTo>
                  <a:cubicBezTo>
                    <a:pt x="76" y="69"/>
                    <a:pt x="69" y="71"/>
                    <a:pt x="61" y="73"/>
                  </a:cubicBezTo>
                  <a:cubicBezTo>
                    <a:pt x="57" y="74"/>
                    <a:pt x="52" y="74"/>
                    <a:pt x="54" y="67"/>
                  </a:cubicBezTo>
                  <a:cubicBezTo>
                    <a:pt x="57" y="58"/>
                    <a:pt x="62" y="49"/>
                    <a:pt x="67" y="41"/>
                  </a:cubicBezTo>
                  <a:cubicBezTo>
                    <a:pt x="74" y="28"/>
                    <a:pt x="87" y="25"/>
                    <a:pt x="99" y="24"/>
                  </a:cubicBezTo>
                  <a:cubicBezTo>
                    <a:pt x="135" y="20"/>
                    <a:pt x="165" y="35"/>
                    <a:pt x="190" y="60"/>
                  </a:cubicBezTo>
                  <a:cubicBezTo>
                    <a:pt x="193" y="63"/>
                    <a:pt x="195" y="67"/>
                    <a:pt x="193" y="72"/>
                  </a:cubicBezTo>
                  <a:cubicBezTo>
                    <a:pt x="191" y="76"/>
                    <a:pt x="186" y="76"/>
                    <a:pt x="182" y="76"/>
                  </a:cubicBezTo>
                  <a:cubicBezTo>
                    <a:pt x="177" y="75"/>
                    <a:pt x="171" y="75"/>
                    <a:pt x="166" y="76"/>
                  </a:cubicBezTo>
                  <a:cubicBezTo>
                    <a:pt x="163" y="76"/>
                    <a:pt x="161" y="76"/>
                    <a:pt x="161" y="79"/>
                  </a:cubicBezTo>
                  <a:cubicBezTo>
                    <a:pt x="161" y="84"/>
                    <a:pt x="170" y="96"/>
                    <a:pt x="176" y="96"/>
                  </a:cubicBezTo>
                  <a:cubicBezTo>
                    <a:pt x="181" y="96"/>
                    <a:pt x="187" y="98"/>
                    <a:pt x="192" y="98"/>
                  </a:cubicBezTo>
                  <a:cubicBezTo>
                    <a:pt x="197" y="99"/>
                    <a:pt x="202" y="101"/>
                    <a:pt x="204" y="105"/>
                  </a:cubicBezTo>
                  <a:cubicBezTo>
                    <a:pt x="208" y="116"/>
                    <a:pt x="218" y="120"/>
                    <a:pt x="225" y="127"/>
                  </a:cubicBezTo>
                  <a:cubicBezTo>
                    <a:pt x="239" y="140"/>
                    <a:pt x="258" y="145"/>
                    <a:pt x="274" y="154"/>
                  </a:cubicBezTo>
                  <a:cubicBezTo>
                    <a:pt x="278" y="156"/>
                    <a:pt x="283" y="156"/>
                    <a:pt x="287" y="155"/>
                  </a:cubicBezTo>
                  <a:cubicBezTo>
                    <a:pt x="315" y="153"/>
                    <a:pt x="339" y="141"/>
                    <a:pt x="360" y="122"/>
                  </a:cubicBezTo>
                  <a:cubicBezTo>
                    <a:pt x="365" y="117"/>
                    <a:pt x="371" y="116"/>
                    <a:pt x="378" y="115"/>
                  </a:cubicBezTo>
                  <a:cubicBezTo>
                    <a:pt x="396" y="113"/>
                    <a:pt x="410" y="104"/>
                    <a:pt x="418" y="87"/>
                  </a:cubicBezTo>
                  <a:cubicBezTo>
                    <a:pt x="428" y="65"/>
                    <a:pt x="404" y="36"/>
                    <a:pt x="381" y="35"/>
                  </a:cubicBezTo>
                  <a:cubicBezTo>
                    <a:pt x="372" y="35"/>
                    <a:pt x="364" y="36"/>
                    <a:pt x="356" y="38"/>
                  </a:cubicBezTo>
                  <a:cubicBezTo>
                    <a:pt x="345" y="39"/>
                    <a:pt x="333" y="40"/>
                    <a:pt x="322" y="36"/>
                  </a:cubicBezTo>
                  <a:cubicBezTo>
                    <a:pt x="313" y="34"/>
                    <a:pt x="304" y="35"/>
                    <a:pt x="294" y="35"/>
                  </a:cubicBezTo>
                  <a:cubicBezTo>
                    <a:pt x="292" y="35"/>
                    <a:pt x="290" y="35"/>
                    <a:pt x="288" y="34"/>
                  </a:cubicBezTo>
                  <a:cubicBezTo>
                    <a:pt x="285" y="34"/>
                    <a:pt x="282" y="33"/>
                    <a:pt x="282" y="29"/>
                  </a:cubicBezTo>
                  <a:cubicBezTo>
                    <a:pt x="281" y="26"/>
                    <a:pt x="283" y="25"/>
                    <a:pt x="285" y="23"/>
                  </a:cubicBezTo>
                  <a:cubicBezTo>
                    <a:pt x="289" y="21"/>
                    <a:pt x="293" y="19"/>
                    <a:pt x="297" y="18"/>
                  </a:cubicBezTo>
                  <a:cubicBezTo>
                    <a:pt x="318" y="9"/>
                    <a:pt x="338" y="2"/>
                    <a:pt x="360" y="1"/>
                  </a:cubicBezTo>
                  <a:cubicBezTo>
                    <a:pt x="384" y="0"/>
                    <a:pt x="408" y="5"/>
                    <a:pt x="427" y="21"/>
                  </a:cubicBezTo>
                  <a:cubicBezTo>
                    <a:pt x="431" y="31"/>
                    <a:pt x="440" y="38"/>
                    <a:pt x="445" y="48"/>
                  </a:cubicBezTo>
                  <a:cubicBezTo>
                    <a:pt x="451" y="59"/>
                    <a:pt x="453" y="69"/>
                    <a:pt x="451" y="80"/>
                  </a:cubicBezTo>
                  <a:cubicBezTo>
                    <a:pt x="449" y="89"/>
                    <a:pt x="447" y="97"/>
                    <a:pt x="457" y="103"/>
                  </a:cubicBezTo>
                  <a:cubicBezTo>
                    <a:pt x="463" y="106"/>
                    <a:pt x="462" y="113"/>
                    <a:pt x="460" y="119"/>
                  </a:cubicBezTo>
                  <a:cubicBezTo>
                    <a:pt x="454" y="133"/>
                    <a:pt x="444" y="143"/>
                    <a:pt x="430" y="149"/>
                  </a:cubicBezTo>
                  <a:cubicBezTo>
                    <a:pt x="410" y="159"/>
                    <a:pt x="389" y="169"/>
                    <a:pt x="367" y="174"/>
                  </a:cubicBezTo>
                  <a:cubicBezTo>
                    <a:pt x="358" y="175"/>
                    <a:pt x="349" y="178"/>
                    <a:pt x="341" y="170"/>
                  </a:cubicBezTo>
                  <a:cubicBezTo>
                    <a:pt x="339" y="169"/>
                    <a:pt x="337" y="168"/>
                    <a:pt x="335" y="169"/>
                  </a:cubicBezTo>
                  <a:cubicBezTo>
                    <a:pt x="327" y="173"/>
                    <a:pt x="317" y="173"/>
                    <a:pt x="309" y="177"/>
                  </a:cubicBezTo>
                  <a:cubicBezTo>
                    <a:pt x="282" y="189"/>
                    <a:pt x="253" y="188"/>
                    <a:pt x="224" y="191"/>
                  </a:cubicBezTo>
                  <a:cubicBezTo>
                    <a:pt x="201" y="193"/>
                    <a:pt x="185" y="181"/>
                    <a:pt x="172" y="164"/>
                  </a:cubicBezTo>
                  <a:cubicBezTo>
                    <a:pt x="167" y="158"/>
                    <a:pt x="164" y="157"/>
                    <a:pt x="157" y="161"/>
                  </a:cubicBezTo>
                  <a:cubicBezTo>
                    <a:pt x="138" y="172"/>
                    <a:pt x="120" y="165"/>
                    <a:pt x="113" y="144"/>
                  </a:cubicBezTo>
                  <a:cubicBezTo>
                    <a:pt x="111" y="138"/>
                    <a:pt x="106" y="135"/>
                    <a:pt x="100" y="134"/>
                  </a:cubicBezTo>
                  <a:cubicBezTo>
                    <a:pt x="94" y="132"/>
                    <a:pt x="88" y="130"/>
                    <a:pt x="84" y="125"/>
                  </a:cubicBezTo>
                  <a:cubicBezTo>
                    <a:pt x="81" y="122"/>
                    <a:pt x="78" y="120"/>
                    <a:pt x="76" y="123"/>
                  </a:cubicBezTo>
                  <a:cubicBezTo>
                    <a:pt x="67" y="136"/>
                    <a:pt x="52" y="141"/>
                    <a:pt x="43" y="154"/>
                  </a:cubicBezTo>
                  <a:cubicBezTo>
                    <a:pt x="42" y="155"/>
                    <a:pt x="42" y="155"/>
                    <a:pt x="41" y="156"/>
                  </a:cubicBezTo>
                  <a:cubicBezTo>
                    <a:pt x="41" y="157"/>
                    <a:pt x="40" y="158"/>
                    <a:pt x="39" y="158"/>
                  </a:cubicBezTo>
                  <a:cubicBezTo>
                    <a:pt x="39" y="159"/>
                    <a:pt x="38" y="160"/>
                    <a:pt x="37" y="160"/>
                  </a:cubicBezTo>
                  <a:cubicBezTo>
                    <a:pt x="37" y="161"/>
                    <a:pt x="37" y="161"/>
                    <a:pt x="36" y="161"/>
                  </a:cubicBezTo>
                  <a:cubicBezTo>
                    <a:pt x="36" y="162"/>
                    <a:pt x="35" y="162"/>
                    <a:pt x="34" y="163"/>
                  </a:cubicBezTo>
                  <a:cubicBezTo>
                    <a:pt x="34" y="163"/>
                    <a:pt x="33" y="163"/>
                    <a:pt x="33" y="164"/>
                  </a:cubicBezTo>
                  <a:cubicBezTo>
                    <a:pt x="29" y="166"/>
                    <a:pt x="27" y="170"/>
                    <a:pt x="24" y="173"/>
                  </a:cubicBezTo>
                  <a:cubicBezTo>
                    <a:pt x="16" y="181"/>
                    <a:pt x="8" y="181"/>
                    <a:pt x="0" y="173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6" name="Freeform 688"/>
            <p:cNvSpPr/>
            <p:nvPr/>
          </p:nvSpPr>
          <p:spPr bwMode="auto">
            <a:xfrm>
              <a:off x="6866" y="2070"/>
              <a:ext cx="596" cy="258"/>
            </a:xfrm>
            <a:custGeom>
              <a:avLst/>
              <a:gdLst>
                <a:gd name="T0" fmla="*/ 312 w 397"/>
                <a:gd name="T1" fmla="*/ 18 h 172"/>
                <a:gd name="T2" fmla="*/ 217 w 397"/>
                <a:gd name="T3" fmla="*/ 40 h 172"/>
                <a:gd name="T4" fmla="*/ 261 w 397"/>
                <a:gd name="T5" fmla="*/ 46 h 172"/>
                <a:gd name="T6" fmla="*/ 323 w 397"/>
                <a:gd name="T7" fmla="*/ 44 h 172"/>
                <a:gd name="T8" fmla="*/ 353 w 397"/>
                <a:gd name="T9" fmla="*/ 69 h 172"/>
                <a:gd name="T10" fmla="*/ 330 w 397"/>
                <a:gd name="T11" fmla="*/ 126 h 172"/>
                <a:gd name="T12" fmla="*/ 300 w 397"/>
                <a:gd name="T13" fmla="*/ 133 h 172"/>
                <a:gd name="T14" fmla="*/ 243 w 397"/>
                <a:gd name="T15" fmla="*/ 167 h 172"/>
                <a:gd name="T16" fmla="*/ 202 w 397"/>
                <a:gd name="T17" fmla="*/ 168 h 172"/>
                <a:gd name="T18" fmla="*/ 169 w 397"/>
                <a:gd name="T19" fmla="*/ 152 h 172"/>
                <a:gd name="T20" fmla="*/ 138 w 397"/>
                <a:gd name="T21" fmla="*/ 130 h 172"/>
                <a:gd name="T22" fmla="*/ 126 w 397"/>
                <a:gd name="T23" fmla="*/ 115 h 172"/>
                <a:gd name="T24" fmla="*/ 96 w 397"/>
                <a:gd name="T25" fmla="*/ 105 h 172"/>
                <a:gd name="T26" fmla="*/ 88 w 397"/>
                <a:gd name="T27" fmla="*/ 87 h 172"/>
                <a:gd name="T28" fmla="*/ 118 w 397"/>
                <a:gd name="T29" fmla="*/ 84 h 172"/>
                <a:gd name="T30" fmla="*/ 122 w 397"/>
                <a:gd name="T31" fmla="*/ 78 h 172"/>
                <a:gd name="T32" fmla="*/ 54 w 397"/>
                <a:gd name="T33" fmla="*/ 40 h 172"/>
                <a:gd name="T34" fmla="*/ 9 w 397"/>
                <a:gd name="T35" fmla="*/ 29 h 172"/>
                <a:gd name="T36" fmla="*/ 44 w 397"/>
                <a:gd name="T37" fmla="*/ 14 h 172"/>
                <a:gd name="T38" fmla="*/ 99 w 397"/>
                <a:gd name="T39" fmla="*/ 21 h 172"/>
                <a:gd name="T40" fmla="*/ 106 w 397"/>
                <a:gd name="T41" fmla="*/ 12 h 172"/>
                <a:gd name="T42" fmla="*/ 107 w 397"/>
                <a:gd name="T43" fmla="*/ 3 h 172"/>
                <a:gd name="T44" fmla="*/ 143 w 397"/>
                <a:gd name="T45" fmla="*/ 13 h 172"/>
                <a:gd name="T46" fmla="*/ 156 w 397"/>
                <a:gd name="T47" fmla="*/ 20 h 172"/>
                <a:gd name="T48" fmla="*/ 171 w 397"/>
                <a:gd name="T49" fmla="*/ 35 h 172"/>
                <a:gd name="T50" fmla="*/ 165 w 397"/>
                <a:gd name="T51" fmla="*/ 59 h 172"/>
                <a:gd name="T52" fmla="*/ 159 w 397"/>
                <a:gd name="T53" fmla="*/ 79 h 172"/>
                <a:gd name="T54" fmla="*/ 153 w 397"/>
                <a:gd name="T55" fmla="*/ 92 h 172"/>
                <a:gd name="T56" fmla="*/ 237 w 397"/>
                <a:gd name="T57" fmla="*/ 131 h 172"/>
                <a:gd name="T58" fmla="*/ 291 w 397"/>
                <a:gd name="T59" fmla="*/ 115 h 172"/>
                <a:gd name="T60" fmla="*/ 325 w 397"/>
                <a:gd name="T61" fmla="*/ 85 h 172"/>
                <a:gd name="T62" fmla="*/ 285 w 397"/>
                <a:gd name="T63" fmla="*/ 64 h 172"/>
                <a:gd name="T64" fmla="*/ 214 w 397"/>
                <a:gd name="T65" fmla="*/ 74 h 172"/>
                <a:gd name="T66" fmla="*/ 185 w 397"/>
                <a:gd name="T67" fmla="*/ 47 h 172"/>
                <a:gd name="T68" fmla="*/ 274 w 397"/>
                <a:gd name="T69" fmla="*/ 7 h 172"/>
                <a:gd name="T70" fmla="*/ 388 w 397"/>
                <a:gd name="T71" fmla="*/ 37 h 172"/>
                <a:gd name="T72" fmla="*/ 391 w 397"/>
                <a:gd name="T73" fmla="*/ 39 h 172"/>
                <a:gd name="T74" fmla="*/ 394 w 397"/>
                <a:gd name="T75" fmla="*/ 46 h 172"/>
                <a:gd name="T76" fmla="*/ 388 w 397"/>
                <a:gd name="T77" fmla="*/ 56 h 172"/>
                <a:gd name="T78" fmla="*/ 368 w 397"/>
                <a:gd name="T79" fmla="*/ 44 h 172"/>
                <a:gd name="T80" fmla="*/ 362 w 397"/>
                <a:gd name="T81" fmla="*/ 39 h 172"/>
                <a:gd name="T82" fmla="*/ 359 w 397"/>
                <a:gd name="T83" fmla="*/ 3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7" h="172">
                  <a:moveTo>
                    <a:pt x="358" y="35"/>
                  </a:moveTo>
                  <a:cubicBezTo>
                    <a:pt x="344" y="26"/>
                    <a:pt x="329" y="21"/>
                    <a:pt x="312" y="18"/>
                  </a:cubicBezTo>
                  <a:cubicBezTo>
                    <a:pt x="288" y="14"/>
                    <a:pt x="266" y="21"/>
                    <a:pt x="243" y="29"/>
                  </a:cubicBezTo>
                  <a:cubicBezTo>
                    <a:pt x="235" y="32"/>
                    <a:pt x="225" y="36"/>
                    <a:pt x="217" y="40"/>
                  </a:cubicBezTo>
                  <a:cubicBezTo>
                    <a:pt x="218" y="44"/>
                    <a:pt x="221" y="43"/>
                    <a:pt x="224" y="43"/>
                  </a:cubicBezTo>
                  <a:cubicBezTo>
                    <a:pt x="236" y="41"/>
                    <a:pt x="249" y="42"/>
                    <a:pt x="261" y="46"/>
                  </a:cubicBezTo>
                  <a:cubicBezTo>
                    <a:pt x="269" y="48"/>
                    <a:pt x="278" y="47"/>
                    <a:pt x="287" y="46"/>
                  </a:cubicBezTo>
                  <a:cubicBezTo>
                    <a:pt x="299" y="44"/>
                    <a:pt x="310" y="41"/>
                    <a:pt x="323" y="44"/>
                  </a:cubicBezTo>
                  <a:cubicBezTo>
                    <a:pt x="330" y="46"/>
                    <a:pt x="336" y="49"/>
                    <a:pt x="342" y="55"/>
                  </a:cubicBezTo>
                  <a:cubicBezTo>
                    <a:pt x="346" y="59"/>
                    <a:pt x="349" y="64"/>
                    <a:pt x="353" y="69"/>
                  </a:cubicBezTo>
                  <a:cubicBezTo>
                    <a:pt x="358" y="76"/>
                    <a:pt x="359" y="84"/>
                    <a:pt x="357" y="92"/>
                  </a:cubicBezTo>
                  <a:cubicBezTo>
                    <a:pt x="353" y="107"/>
                    <a:pt x="346" y="119"/>
                    <a:pt x="330" y="126"/>
                  </a:cubicBezTo>
                  <a:cubicBezTo>
                    <a:pt x="323" y="130"/>
                    <a:pt x="315" y="132"/>
                    <a:pt x="306" y="131"/>
                  </a:cubicBezTo>
                  <a:cubicBezTo>
                    <a:pt x="304" y="131"/>
                    <a:pt x="301" y="131"/>
                    <a:pt x="300" y="133"/>
                  </a:cubicBezTo>
                  <a:cubicBezTo>
                    <a:pt x="296" y="140"/>
                    <a:pt x="288" y="142"/>
                    <a:pt x="283" y="148"/>
                  </a:cubicBezTo>
                  <a:cubicBezTo>
                    <a:pt x="272" y="158"/>
                    <a:pt x="258" y="164"/>
                    <a:pt x="243" y="167"/>
                  </a:cubicBezTo>
                  <a:cubicBezTo>
                    <a:pt x="234" y="169"/>
                    <a:pt x="226" y="172"/>
                    <a:pt x="217" y="172"/>
                  </a:cubicBezTo>
                  <a:cubicBezTo>
                    <a:pt x="211" y="172"/>
                    <a:pt x="207" y="171"/>
                    <a:pt x="202" y="168"/>
                  </a:cubicBezTo>
                  <a:cubicBezTo>
                    <a:pt x="196" y="164"/>
                    <a:pt x="189" y="161"/>
                    <a:pt x="181" y="159"/>
                  </a:cubicBezTo>
                  <a:cubicBezTo>
                    <a:pt x="176" y="158"/>
                    <a:pt x="172" y="156"/>
                    <a:pt x="169" y="152"/>
                  </a:cubicBezTo>
                  <a:cubicBezTo>
                    <a:pt x="167" y="150"/>
                    <a:pt x="164" y="148"/>
                    <a:pt x="161" y="146"/>
                  </a:cubicBezTo>
                  <a:cubicBezTo>
                    <a:pt x="152" y="142"/>
                    <a:pt x="147" y="134"/>
                    <a:pt x="138" y="130"/>
                  </a:cubicBezTo>
                  <a:cubicBezTo>
                    <a:pt x="135" y="129"/>
                    <a:pt x="135" y="126"/>
                    <a:pt x="135" y="123"/>
                  </a:cubicBezTo>
                  <a:cubicBezTo>
                    <a:pt x="135" y="118"/>
                    <a:pt x="131" y="115"/>
                    <a:pt x="126" y="115"/>
                  </a:cubicBezTo>
                  <a:cubicBezTo>
                    <a:pt x="120" y="114"/>
                    <a:pt x="115" y="112"/>
                    <a:pt x="108" y="113"/>
                  </a:cubicBezTo>
                  <a:cubicBezTo>
                    <a:pt x="102" y="113"/>
                    <a:pt x="98" y="110"/>
                    <a:pt x="96" y="105"/>
                  </a:cubicBezTo>
                  <a:cubicBezTo>
                    <a:pt x="94" y="101"/>
                    <a:pt x="93" y="98"/>
                    <a:pt x="90" y="95"/>
                  </a:cubicBezTo>
                  <a:cubicBezTo>
                    <a:pt x="88" y="93"/>
                    <a:pt x="86" y="90"/>
                    <a:pt x="88" y="87"/>
                  </a:cubicBezTo>
                  <a:cubicBezTo>
                    <a:pt x="89" y="84"/>
                    <a:pt x="92" y="83"/>
                    <a:pt x="95" y="83"/>
                  </a:cubicBezTo>
                  <a:cubicBezTo>
                    <a:pt x="102" y="84"/>
                    <a:pt x="110" y="82"/>
                    <a:pt x="118" y="84"/>
                  </a:cubicBezTo>
                  <a:cubicBezTo>
                    <a:pt x="120" y="85"/>
                    <a:pt x="122" y="85"/>
                    <a:pt x="123" y="84"/>
                  </a:cubicBezTo>
                  <a:cubicBezTo>
                    <a:pt x="125" y="81"/>
                    <a:pt x="123" y="79"/>
                    <a:pt x="122" y="78"/>
                  </a:cubicBezTo>
                  <a:cubicBezTo>
                    <a:pt x="121" y="76"/>
                    <a:pt x="119" y="75"/>
                    <a:pt x="118" y="73"/>
                  </a:cubicBezTo>
                  <a:cubicBezTo>
                    <a:pt x="100" y="55"/>
                    <a:pt x="79" y="43"/>
                    <a:pt x="54" y="40"/>
                  </a:cubicBezTo>
                  <a:cubicBezTo>
                    <a:pt x="35" y="37"/>
                    <a:pt x="16" y="41"/>
                    <a:pt x="0" y="53"/>
                  </a:cubicBezTo>
                  <a:cubicBezTo>
                    <a:pt x="3" y="45"/>
                    <a:pt x="6" y="37"/>
                    <a:pt x="9" y="29"/>
                  </a:cubicBezTo>
                  <a:cubicBezTo>
                    <a:pt x="10" y="25"/>
                    <a:pt x="13" y="22"/>
                    <a:pt x="17" y="20"/>
                  </a:cubicBezTo>
                  <a:cubicBezTo>
                    <a:pt x="25" y="16"/>
                    <a:pt x="34" y="15"/>
                    <a:pt x="44" y="14"/>
                  </a:cubicBezTo>
                  <a:cubicBezTo>
                    <a:pt x="58" y="13"/>
                    <a:pt x="72" y="16"/>
                    <a:pt x="85" y="19"/>
                  </a:cubicBezTo>
                  <a:cubicBezTo>
                    <a:pt x="90" y="19"/>
                    <a:pt x="95" y="20"/>
                    <a:pt x="99" y="21"/>
                  </a:cubicBezTo>
                  <a:cubicBezTo>
                    <a:pt x="102" y="22"/>
                    <a:pt x="105" y="22"/>
                    <a:pt x="106" y="19"/>
                  </a:cubicBezTo>
                  <a:cubicBezTo>
                    <a:pt x="108" y="16"/>
                    <a:pt x="107" y="14"/>
                    <a:pt x="106" y="12"/>
                  </a:cubicBezTo>
                  <a:cubicBezTo>
                    <a:pt x="104" y="10"/>
                    <a:pt x="102" y="8"/>
                    <a:pt x="100" y="6"/>
                  </a:cubicBezTo>
                  <a:cubicBezTo>
                    <a:pt x="102" y="4"/>
                    <a:pt x="104" y="3"/>
                    <a:pt x="107" y="3"/>
                  </a:cubicBezTo>
                  <a:cubicBezTo>
                    <a:pt x="118" y="7"/>
                    <a:pt x="130" y="8"/>
                    <a:pt x="140" y="13"/>
                  </a:cubicBezTo>
                  <a:cubicBezTo>
                    <a:pt x="141" y="13"/>
                    <a:pt x="142" y="13"/>
                    <a:pt x="143" y="13"/>
                  </a:cubicBezTo>
                  <a:cubicBezTo>
                    <a:pt x="147" y="15"/>
                    <a:pt x="150" y="18"/>
                    <a:pt x="153" y="19"/>
                  </a:cubicBezTo>
                  <a:cubicBezTo>
                    <a:pt x="154" y="19"/>
                    <a:pt x="155" y="19"/>
                    <a:pt x="156" y="20"/>
                  </a:cubicBezTo>
                  <a:cubicBezTo>
                    <a:pt x="157" y="20"/>
                    <a:pt x="158" y="21"/>
                    <a:pt x="159" y="22"/>
                  </a:cubicBezTo>
                  <a:cubicBezTo>
                    <a:pt x="164" y="26"/>
                    <a:pt x="171" y="27"/>
                    <a:pt x="171" y="35"/>
                  </a:cubicBezTo>
                  <a:cubicBezTo>
                    <a:pt x="173" y="39"/>
                    <a:pt x="176" y="42"/>
                    <a:pt x="178" y="47"/>
                  </a:cubicBezTo>
                  <a:cubicBezTo>
                    <a:pt x="175" y="52"/>
                    <a:pt x="168" y="54"/>
                    <a:pt x="165" y="59"/>
                  </a:cubicBezTo>
                  <a:cubicBezTo>
                    <a:pt x="165" y="60"/>
                    <a:pt x="166" y="60"/>
                    <a:pt x="167" y="61"/>
                  </a:cubicBezTo>
                  <a:cubicBezTo>
                    <a:pt x="176" y="73"/>
                    <a:pt x="174" y="78"/>
                    <a:pt x="159" y="79"/>
                  </a:cubicBezTo>
                  <a:cubicBezTo>
                    <a:pt x="153" y="80"/>
                    <a:pt x="151" y="83"/>
                    <a:pt x="152" y="89"/>
                  </a:cubicBezTo>
                  <a:cubicBezTo>
                    <a:pt x="152" y="90"/>
                    <a:pt x="152" y="92"/>
                    <a:pt x="153" y="92"/>
                  </a:cubicBezTo>
                  <a:cubicBezTo>
                    <a:pt x="166" y="108"/>
                    <a:pt x="175" y="128"/>
                    <a:pt x="194" y="139"/>
                  </a:cubicBezTo>
                  <a:cubicBezTo>
                    <a:pt x="209" y="147"/>
                    <a:pt x="225" y="144"/>
                    <a:pt x="237" y="131"/>
                  </a:cubicBezTo>
                  <a:cubicBezTo>
                    <a:pt x="250" y="118"/>
                    <a:pt x="267" y="115"/>
                    <a:pt x="284" y="114"/>
                  </a:cubicBezTo>
                  <a:cubicBezTo>
                    <a:pt x="287" y="114"/>
                    <a:pt x="289" y="115"/>
                    <a:pt x="291" y="115"/>
                  </a:cubicBezTo>
                  <a:cubicBezTo>
                    <a:pt x="298" y="115"/>
                    <a:pt x="305" y="118"/>
                    <a:pt x="310" y="112"/>
                  </a:cubicBezTo>
                  <a:cubicBezTo>
                    <a:pt x="317" y="105"/>
                    <a:pt x="324" y="97"/>
                    <a:pt x="325" y="85"/>
                  </a:cubicBezTo>
                  <a:cubicBezTo>
                    <a:pt x="325" y="78"/>
                    <a:pt x="323" y="73"/>
                    <a:pt x="316" y="69"/>
                  </a:cubicBezTo>
                  <a:cubicBezTo>
                    <a:pt x="306" y="63"/>
                    <a:pt x="296" y="60"/>
                    <a:pt x="285" y="64"/>
                  </a:cubicBezTo>
                  <a:cubicBezTo>
                    <a:pt x="277" y="67"/>
                    <a:pt x="269" y="64"/>
                    <a:pt x="261" y="64"/>
                  </a:cubicBezTo>
                  <a:cubicBezTo>
                    <a:pt x="244" y="64"/>
                    <a:pt x="229" y="68"/>
                    <a:pt x="214" y="74"/>
                  </a:cubicBezTo>
                  <a:cubicBezTo>
                    <a:pt x="201" y="79"/>
                    <a:pt x="187" y="70"/>
                    <a:pt x="187" y="56"/>
                  </a:cubicBezTo>
                  <a:cubicBezTo>
                    <a:pt x="187" y="52"/>
                    <a:pt x="185" y="50"/>
                    <a:pt x="185" y="47"/>
                  </a:cubicBezTo>
                  <a:cubicBezTo>
                    <a:pt x="197" y="36"/>
                    <a:pt x="210" y="27"/>
                    <a:pt x="225" y="22"/>
                  </a:cubicBezTo>
                  <a:cubicBezTo>
                    <a:pt x="241" y="17"/>
                    <a:pt x="257" y="10"/>
                    <a:pt x="274" y="7"/>
                  </a:cubicBezTo>
                  <a:cubicBezTo>
                    <a:pt x="304" y="0"/>
                    <a:pt x="333" y="5"/>
                    <a:pt x="360" y="20"/>
                  </a:cubicBezTo>
                  <a:cubicBezTo>
                    <a:pt x="370" y="25"/>
                    <a:pt x="379" y="31"/>
                    <a:pt x="388" y="37"/>
                  </a:cubicBezTo>
                  <a:cubicBezTo>
                    <a:pt x="389" y="38"/>
                    <a:pt x="390" y="38"/>
                    <a:pt x="390" y="39"/>
                  </a:cubicBezTo>
                  <a:cubicBezTo>
                    <a:pt x="391" y="39"/>
                    <a:pt x="391" y="39"/>
                    <a:pt x="391" y="39"/>
                  </a:cubicBezTo>
                  <a:cubicBezTo>
                    <a:pt x="390" y="39"/>
                    <a:pt x="390" y="40"/>
                    <a:pt x="390" y="40"/>
                  </a:cubicBezTo>
                  <a:cubicBezTo>
                    <a:pt x="391" y="43"/>
                    <a:pt x="393" y="44"/>
                    <a:pt x="394" y="46"/>
                  </a:cubicBezTo>
                  <a:cubicBezTo>
                    <a:pt x="397" y="51"/>
                    <a:pt x="396" y="53"/>
                    <a:pt x="390" y="56"/>
                  </a:cubicBezTo>
                  <a:cubicBezTo>
                    <a:pt x="390" y="56"/>
                    <a:pt x="389" y="56"/>
                    <a:pt x="388" y="56"/>
                  </a:cubicBezTo>
                  <a:cubicBezTo>
                    <a:pt x="381" y="55"/>
                    <a:pt x="376" y="51"/>
                    <a:pt x="370" y="47"/>
                  </a:cubicBezTo>
                  <a:cubicBezTo>
                    <a:pt x="369" y="46"/>
                    <a:pt x="368" y="45"/>
                    <a:pt x="368" y="44"/>
                  </a:cubicBezTo>
                  <a:cubicBezTo>
                    <a:pt x="367" y="43"/>
                    <a:pt x="365" y="42"/>
                    <a:pt x="364" y="41"/>
                  </a:cubicBezTo>
                  <a:cubicBezTo>
                    <a:pt x="364" y="41"/>
                    <a:pt x="363" y="40"/>
                    <a:pt x="362" y="39"/>
                  </a:cubicBezTo>
                  <a:cubicBezTo>
                    <a:pt x="361" y="39"/>
                    <a:pt x="361" y="39"/>
                    <a:pt x="360" y="38"/>
                  </a:cubicBezTo>
                  <a:cubicBezTo>
                    <a:pt x="360" y="38"/>
                    <a:pt x="359" y="37"/>
                    <a:pt x="359" y="37"/>
                  </a:cubicBezTo>
                  <a:cubicBezTo>
                    <a:pt x="358" y="36"/>
                    <a:pt x="358" y="36"/>
                    <a:pt x="358" y="35"/>
                  </a:cubicBezTo>
                  <a:close/>
                </a:path>
              </a:pathLst>
            </a:custGeom>
            <a:solidFill>
              <a:srgbClr val="FEF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7" name="Freeform 689"/>
            <p:cNvSpPr/>
            <p:nvPr/>
          </p:nvSpPr>
          <p:spPr bwMode="auto">
            <a:xfrm>
              <a:off x="6781" y="2175"/>
              <a:ext cx="138" cy="135"/>
            </a:xfrm>
            <a:custGeom>
              <a:avLst/>
              <a:gdLst>
                <a:gd name="T0" fmla="*/ 44 w 92"/>
                <a:gd name="T1" fmla="*/ 9 h 90"/>
                <a:gd name="T2" fmla="*/ 49 w 92"/>
                <a:gd name="T3" fmla="*/ 12 h 90"/>
                <a:gd name="T4" fmla="*/ 72 w 92"/>
                <a:gd name="T5" fmla="*/ 3 h 90"/>
                <a:gd name="T6" fmla="*/ 83 w 92"/>
                <a:gd name="T7" fmla="*/ 0 h 90"/>
                <a:gd name="T8" fmla="*/ 88 w 92"/>
                <a:gd name="T9" fmla="*/ 3 h 90"/>
                <a:gd name="T10" fmla="*/ 86 w 92"/>
                <a:gd name="T11" fmla="*/ 21 h 90"/>
                <a:gd name="T12" fmla="*/ 76 w 92"/>
                <a:gd name="T13" fmla="*/ 42 h 90"/>
                <a:gd name="T14" fmla="*/ 68 w 92"/>
                <a:gd name="T15" fmla="*/ 49 h 90"/>
                <a:gd name="T16" fmla="*/ 52 w 92"/>
                <a:gd name="T17" fmla="*/ 60 h 90"/>
                <a:gd name="T18" fmla="*/ 19 w 92"/>
                <a:gd name="T19" fmla="*/ 88 h 90"/>
                <a:gd name="T20" fmla="*/ 3 w 92"/>
                <a:gd name="T21" fmla="*/ 86 h 90"/>
                <a:gd name="T22" fmla="*/ 0 w 92"/>
                <a:gd name="T23" fmla="*/ 84 h 90"/>
                <a:gd name="T24" fmla="*/ 17 w 92"/>
                <a:gd name="T25" fmla="*/ 53 h 90"/>
                <a:gd name="T26" fmla="*/ 38 w 92"/>
                <a:gd name="T27" fmla="*/ 18 h 90"/>
                <a:gd name="T28" fmla="*/ 44 w 92"/>
                <a:gd name="T2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90">
                  <a:moveTo>
                    <a:pt x="44" y="9"/>
                  </a:moveTo>
                  <a:cubicBezTo>
                    <a:pt x="45" y="12"/>
                    <a:pt x="46" y="14"/>
                    <a:pt x="49" y="12"/>
                  </a:cubicBezTo>
                  <a:cubicBezTo>
                    <a:pt x="56" y="8"/>
                    <a:pt x="65" y="9"/>
                    <a:pt x="72" y="3"/>
                  </a:cubicBezTo>
                  <a:cubicBezTo>
                    <a:pt x="74" y="1"/>
                    <a:pt x="79" y="1"/>
                    <a:pt x="83" y="0"/>
                  </a:cubicBezTo>
                  <a:cubicBezTo>
                    <a:pt x="85" y="0"/>
                    <a:pt x="86" y="1"/>
                    <a:pt x="88" y="3"/>
                  </a:cubicBezTo>
                  <a:cubicBezTo>
                    <a:pt x="92" y="9"/>
                    <a:pt x="92" y="15"/>
                    <a:pt x="86" y="21"/>
                  </a:cubicBezTo>
                  <a:cubicBezTo>
                    <a:pt x="81" y="27"/>
                    <a:pt x="74" y="32"/>
                    <a:pt x="76" y="42"/>
                  </a:cubicBezTo>
                  <a:cubicBezTo>
                    <a:pt x="77" y="47"/>
                    <a:pt x="72" y="49"/>
                    <a:pt x="68" y="49"/>
                  </a:cubicBezTo>
                  <a:cubicBezTo>
                    <a:pt x="60" y="50"/>
                    <a:pt x="56" y="54"/>
                    <a:pt x="52" y="60"/>
                  </a:cubicBezTo>
                  <a:cubicBezTo>
                    <a:pt x="44" y="73"/>
                    <a:pt x="34" y="83"/>
                    <a:pt x="19" y="88"/>
                  </a:cubicBezTo>
                  <a:cubicBezTo>
                    <a:pt x="13" y="90"/>
                    <a:pt x="8" y="90"/>
                    <a:pt x="3" y="86"/>
                  </a:cubicBezTo>
                  <a:cubicBezTo>
                    <a:pt x="3" y="85"/>
                    <a:pt x="1" y="85"/>
                    <a:pt x="0" y="84"/>
                  </a:cubicBezTo>
                  <a:cubicBezTo>
                    <a:pt x="4" y="73"/>
                    <a:pt x="9" y="62"/>
                    <a:pt x="17" y="53"/>
                  </a:cubicBezTo>
                  <a:cubicBezTo>
                    <a:pt x="25" y="42"/>
                    <a:pt x="32" y="30"/>
                    <a:pt x="38" y="18"/>
                  </a:cubicBezTo>
                  <a:cubicBezTo>
                    <a:pt x="39" y="15"/>
                    <a:pt x="42" y="12"/>
                    <a:pt x="44" y="9"/>
                  </a:cubicBezTo>
                  <a:close/>
                </a:path>
              </a:pathLst>
            </a:custGeom>
            <a:solidFill>
              <a:srgbClr val="FEF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8" name="Freeform 690"/>
            <p:cNvSpPr/>
            <p:nvPr/>
          </p:nvSpPr>
          <p:spPr bwMode="auto">
            <a:xfrm>
              <a:off x="6973" y="2007"/>
              <a:ext cx="208" cy="84"/>
            </a:xfrm>
            <a:custGeom>
              <a:avLst/>
              <a:gdLst>
                <a:gd name="T0" fmla="*/ 37 w 139"/>
                <a:gd name="T1" fmla="*/ 49 h 56"/>
                <a:gd name="T2" fmla="*/ 29 w 139"/>
                <a:gd name="T3" fmla="*/ 48 h 56"/>
                <a:gd name="T4" fmla="*/ 4 w 139"/>
                <a:gd name="T5" fmla="*/ 42 h 56"/>
                <a:gd name="T6" fmla="*/ 0 w 139"/>
                <a:gd name="T7" fmla="*/ 32 h 56"/>
                <a:gd name="T8" fmla="*/ 2 w 139"/>
                <a:gd name="T9" fmla="*/ 9 h 56"/>
                <a:gd name="T10" fmla="*/ 11 w 139"/>
                <a:gd name="T11" fmla="*/ 0 h 56"/>
                <a:gd name="T12" fmla="*/ 18 w 139"/>
                <a:gd name="T13" fmla="*/ 10 h 56"/>
                <a:gd name="T14" fmla="*/ 19 w 139"/>
                <a:gd name="T15" fmla="*/ 28 h 56"/>
                <a:gd name="T16" fmla="*/ 42 w 139"/>
                <a:gd name="T17" fmla="*/ 36 h 56"/>
                <a:gd name="T18" fmla="*/ 53 w 139"/>
                <a:gd name="T19" fmla="*/ 32 h 56"/>
                <a:gd name="T20" fmla="*/ 69 w 139"/>
                <a:gd name="T21" fmla="*/ 33 h 56"/>
                <a:gd name="T22" fmla="*/ 89 w 139"/>
                <a:gd name="T23" fmla="*/ 35 h 56"/>
                <a:gd name="T24" fmla="*/ 91 w 139"/>
                <a:gd name="T25" fmla="*/ 33 h 56"/>
                <a:gd name="T26" fmla="*/ 93 w 139"/>
                <a:gd name="T27" fmla="*/ 31 h 56"/>
                <a:gd name="T28" fmla="*/ 97 w 139"/>
                <a:gd name="T29" fmla="*/ 27 h 56"/>
                <a:gd name="T30" fmla="*/ 100 w 139"/>
                <a:gd name="T31" fmla="*/ 26 h 56"/>
                <a:gd name="T32" fmla="*/ 105 w 139"/>
                <a:gd name="T33" fmla="*/ 25 h 56"/>
                <a:gd name="T34" fmla="*/ 107 w 139"/>
                <a:gd name="T35" fmla="*/ 24 h 56"/>
                <a:gd name="T36" fmla="*/ 127 w 139"/>
                <a:gd name="T37" fmla="*/ 19 h 56"/>
                <a:gd name="T38" fmla="*/ 134 w 139"/>
                <a:gd name="T39" fmla="*/ 19 h 56"/>
                <a:gd name="T40" fmla="*/ 137 w 139"/>
                <a:gd name="T41" fmla="*/ 21 h 56"/>
                <a:gd name="T42" fmla="*/ 139 w 139"/>
                <a:gd name="T43" fmla="*/ 25 h 56"/>
                <a:gd name="T44" fmla="*/ 139 w 139"/>
                <a:gd name="T45" fmla="*/ 29 h 56"/>
                <a:gd name="T46" fmla="*/ 137 w 139"/>
                <a:gd name="T47" fmla="*/ 34 h 56"/>
                <a:gd name="T48" fmla="*/ 135 w 139"/>
                <a:gd name="T49" fmla="*/ 38 h 56"/>
                <a:gd name="T50" fmla="*/ 130 w 139"/>
                <a:gd name="T51" fmla="*/ 43 h 56"/>
                <a:gd name="T52" fmla="*/ 84 w 139"/>
                <a:gd name="T53" fmla="*/ 56 h 56"/>
                <a:gd name="T54" fmla="*/ 81 w 139"/>
                <a:gd name="T55" fmla="*/ 55 h 56"/>
                <a:gd name="T56" fmla="*/ 76 w 139"/>
                <a:gd name="T57" fmla="*/ 53 h 56"/>
                <a:gd name="T58" fmla="*/ 64 w 139"/>
                <a:gd name="T59" fmla="*/ 51 h 56"/>
                <a:gd name="T60" fmla="*/ 52 w 139"/>
                <a:gd name="T61" fmla="*/ 49 h 56"/>
                <a:gd name="T62" fmla="*/ 37 w 139"/>
                <a:gd name="T63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9" h="56">
                  <a:moveTo>
                    <a:pt x="37" y="49"/>
                  </a:moveTo>
                  <a:cubicBezTo>
                    <a:pt x="34" y="49"/>
                    <a:pt x="32" y="49"/>
                    <a:pt x="29" y="48"/>
                  </a:cubicBezTo>
                  <a:cubicBezTo>
                    <a:pt x="21" y="45"/>
                    <a:pt x="13" y="44"/>
                    <a:pt x="4" y="42"/>
                  </a:cubicBezTo>
                  <a:cubicBezTo>
                    <a:pt x="1" y="40"/>
                    <a:pt x="0" y="36"/>
                    <a:pt x="0" y="32"/>
                  </a:cubicBezTo>
                  <a:cubicBezTo>
                    <a:pt x="1" y="24"/>
                    <a:pt x="2" y="17"/>
                    <a:pt x="2" y="9"/>
                  </a:cubicBezTo>
                  <a:cubicBezTo>
                    <a:pt x="2" y="3"/>
                    <a:pt x="5" y="0"/>
                    <a:pt x="11" y="0"/>
                  </a:cubicBezTo>
                  <a:cubicBezTo>
                    <a:pt x="16" y="1"/>
                    <a:pt x="18" y="5"/>
                    <a:pt x="18" y="10"/>
                  </a:cubicBezTo>
                  <a:cubicBezTo>
                    <a:pt x="18" y="16"/>
                    <a:pt x="15" y="22"/>
                    <a:pt x="19" y="28"/>
                  </a:cubicBezTo>
                  <a:cubicBezTo>
                    <a:pt x="26" y="33"/>
                    <a:pt x="32" y="40"/>
                    <a:pt x="42" y="36"/>
                  </a:cubicBezTo>
                  <a:cubicBezTo>
                    <a:pt x="46" y="35"/>
                    <a:pt x="49" y="33"/>
                    <a:pt x="53" y="32"/>
                  </a:cubicBezTo>
                  <a:cubicBezTo>
                    <a:pt x="58" y="30"/>
                    <a:pt x="64" y="31"/>
                    <a:pt x="69" y="33"/>
                  </a:cubicBezTo>
                  <a:cubicBezTo>
                    <a:pt x="75" y="35"/>
                    <a:pt x="82" y="42"/>
                    <a:pt x="89" y="35"/>
                  </a:cubicBezTo>
                  <a:cubicBezTo>
                    <a:pt x="90" y="34"/>
                    <a:pt x="90" y="33"/>
                    <a:pt x="91" y="33"/>
                  </a:cubicBezTo>
                  <a:cubicBezTo>
                    <a:pt x="91" y="32"/>
                    <a:pt x="92" y="32"/>
                    <a:pt x="93" y="31"/>
                  </a:cubicBezTo>
                  <a:cubicBezTo>
                    <a:pt x="94" y="30"/>
                    <a:pt x="96" y="28"/>
                    <a:pt x="97" y="27"/>
                  </a:cubicBezTo>
                  <a:cubicBezTo>
                    <a:pt x="98" y="27"/>
                    <a:pt x="99" y="27"/>
                    <a:pt x="100" y="26"/>
                  </a:cubicBezTo>
                  <a:cubicBezTo>
                    <a:pt x="101" y="26"/>
                    <a:pt x="103" y="25"/>
                    <a:pt x="105" y="25"/>
                  </a:cubicBezTo>
                  <a:cubicBezTo>
                    <a:pt x="106" y="25"/>
                    <a:pt x="106" y="24"/>
                    <a:pt x="107" y="24"/>
                  </a:cubicBezTo>
                  <a:cubicBezTo>
                    <a:pt x="114" y="23"/>
                    <a:pt x="120" y="21"/>
                    <a:pt x="127" y="19"/>
                  </a:cubicBezTo>
                  <a:cubicBezTo>
                    <a:pt x="129" y="19"/>
                    <a:pt x="132" y="19"/>
                    <a:pt x="134" y="19"/>
                  </a:cubicBezTo>
                  <a:cubicBezTo>
                    <a:pt x="135" y="20"/>
                    <a:pt x="136" y="20"/>
                    <a:pt x="137" y="21"/>
                  </a:cubicBezTo>
                  <a:cubicBezTo>
                    <a:pt x="137" y="22"/>
                    <a:pt x="138" y="24"/>
                    <a:pt x="139" y="25"/>
                  </a:cubicBezTo>
                  <a:cubicBezTo>
                    <a:pt x="139" y="26"/>
                    <a:pt x="139" y="28"/>
                    <a:pt x="139" y="29"/>
                  </a:cubicBezTo>
                  <a:cubicBezTo>
                    <a:pt x="139" y="31"/>
                    <a:pt x="138" y="33"/>
                    <a:pt x="137" y="34"/>
                  </a:cubicBezTo>
                  <a:cubicBezTo>
                    <a:pt x="137" y="35"/>
                    <a:pt x="136" y="37"/>
                    <a:pt x="135" y="38"/>
                  </a:cubicBezTo>
                  <a:cubicBezTo>
                    <a:pt x="134" y="40"/>
                    <a:pt x="132" y="41"/>
                    <a:pt x="130" y="43"/>
                  </a:cubicBezTo>
                  <a:cubicBezTo>
                    <a:pt x="115" y="49"/>
                    <a:pt x="100" y="55"/>
                    <a:pt x="84" y="56"/>
                  </a:cubicBezTo>
                  <a:cubicBezTo>
                    <a:pt x="83" y="56"/>
                    <a:pt x="82" y="56"/>
                    <a:pt x="81" y="55"/>
                  </a:cubicBezTo>
                  <a:cubicBezTo>
                    <a:pt x="80" y="55"/>
                    <a:pt x="78" y="54"/>
                    <a:pt x="76" y="53"/>
                  </a:cubicBezTo>
                  <a:cubicBezTo>
                    <a:pt x="72" y="51"/>
                    <a:pt x="68" y="52"/>
                    <a:pt x="64" y="51"/>
                  </a:cubicBezTo>
                  <a:cubicBezTo>
                    <a:pt x="60" y="51"/>
                    <a:pt x="56" y="49"/>
                    <a:pt x="52" y="49"/>
                  </a:cubicBezTo>
                  <a:cubicBezTo>
                    <a:pt x="47" y="49"/>
                    <a:pt x="42" y="50"/>
                    <a:pt x="37" y="49"/>
                  </a:cubicBezTo>
                  <a:close/>
                </a:path>
              </a:pathLst>
            </a:custGeom>
            <a:solidFill>
              <a:srgbClr val="96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9" name="Freeform 691"/>
            <p:cNvSpPr/>
            <p:nvPr/>
          </p:nvSpPr>
          <p:spPr bwMode="auto">
            <a:xfrm>
              <a:off x="6689" y="2158"/>
              <a:ext cx="135" cy="50"/>
            </a:xfrm>
            <a:custGeom>
              <a:avLst/>
              <a:gdLst>
                <a:gd name="T0" fmla="*/ 1 w 90"/>
                <a:gd name="T1" fmla="*/ 19 h 33"/>
                <a:gd name="T2" fmla="*/ 32 w 90"/>
                <a:gd name="T3" fmla="*/ 7 h 33"/>
                <a:gd name="T4" fmla="*/ 42 w 90"/>
                <a:gd name="T5" fmla="*/ 5 h 33"/>
                <a:gd name="T6" fmla="*/ 52 w 90"/>
                <a:gd name="T7" fmla="*/ 2 h 33"/>
                <a:gd name="T8" fmla="*/ 79 w 90"/>
                <a:gd name="T9" fmla="*/ 16 h 33"/>
                <a:gd name="T10" fmla="*/ 90 w 90"/>
                <a:gd name="T11" fmla="*/ 17 h 33"/>
                <a:gd name="T12" fmla="*/ 88 w 90"/>
                <a:gd name="T13" fmla="*/ 21 h 33"/>
                <a:gd name="T14" fmla="*/ 51 w 90"/>
                <a:gd name="T15" fmla="*/ 24 h 33"/>
                <a:gd name="T16" fmla="*/ 34 w 90"/>
                <a:gd name="T17" fmla="*/ 27 h 33"/>
                <a:gd name="T18" fmla="*/ 12 w 90"/>
                <a:gd name="T19" fmla="*/ 29 h 33"/>
                <a:gd name="T20" fmla="*/ 3 w 90"/>
                <a:gd name="T21" fmla="*/ 25 h 33"/>
                <a:gd name="T22" fmla="*/ 1 w 90"/>
                <a:gd name="T2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3">
                  <a:moveTo>
                    <a:pt x="1" y="19"/>
                  </a:moveTo>
                  <a:cubicBezTo>
                    <a:pt x="12" y="15"/>
                    <a:pt x="22" y="12"/>
                    <a:pt x="32" y="7"/>
                  </a:cubicBezTo>
                  <a:cubicBezTo>
                    <a:pt x="35" y="7"/>
                    <a:pt x="39" y="7"/>
                    <a:pt x="42" y="5"/>
                  </a:cubicBezTo>
                  <a:cubicBezTo>
                    <a:pt x="45" y="4"/>
                    <a:pt x="48" y="0"/>
                    <a:pt x="52" y="2"/>
                  </a:cubicBezTo>
                  <a:cubicBezTo>
                    <a:pt x="57" y="17"/>
                    <a:pt x="63" y="19"/>
                    <a:pt x="79" y="16"/>
                  </a:cubicBezTo>
                  <a:cubicBezTo>
                    <a:pt x="82" y="15"/>
                    <a:pt x="87" y="12"/>
                    <a:pt x="90" y="17"/>
                  </a:cubicBezTo>
                  <a:cubicBezTo>
                    <a:pt x="90" y="18"/>
                    <a:pt x="89" y="20"/>
                    <a:pt x="88" y="21"/>
                  </a:cubicBezTo>
                  <a:cubicBezTo>
                    <a:pt x="77" y="28"/>
                    <a:pt x="64" y="28"/>
                    <a:pt x="51" y="24"/>
                  </a:cubicBezTo>
                  <a:cubicBezTo>
                    <a:pt x="45" y="23"/>
                    <a:pt x="40" y="22"/>
                    <a:pt x="34" y="27"/>
                  </a:cubicBezTo>
                  <a:cubicBezTo>
                    <a:pt x="28" y="33"/>
                    <a:pt x="19" y="30"/>
                    <a:pt x="12" y="29"/>
                  </a:cubicBezTo>
                  <a:cubicBezTo>
                    <a:pt x="9" y="29"/>
                    <a:pt x="6" y="27"/>
                    <a:pt x="3" y="25"/>
                  </a:cubicBezTo>
                  <a:cubicBezTo>
                    <a:pt x="1" y="24"/>
                    <a:pt x="0" y="21"/>
                    <a:pt x="1" y="19"/>
                  </a:cubicBezTo>
                  <a:close/>
                </a:path>
              </a:pathLst>
            </a:custGeom>
            <a:solidFill>
              <a:srgbClr val="97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0" name="Freeform 692"/>
            <p:cNvSpPr/>
            <p:nvPr/>
          </p:nvSpPr>
          <p:spPr bwMode="auto">
            <a:xfrm>
              <a:off x="6802" y="2056"/>
              <a:ext cx="72" cy="74"/>
            </a:xfrm>
            <a:custGeom>
              <a:avLst/>
              <a:gdLst>
                <a:gd name="T0" fmla="*/ 40 w 48"/>
                <a:gd name="T1" fmla="*/ 29 h 49"/>
                <a:gd name="T2" fmla="*/ 34 w 48"/>
                <a:gd name="T3" fmla="*/ 45 h 49"/>
                <a:gd name="T4" fmla="*/ 2 w 48"/>
                <a:gd name="T5" fmla="*/ 38 h 49"/>
                <a:gd name="T6" fmla="*/ 1 w 48"/>
                <a:gd name="T7" fmla="*/ 31 h 49"/>
                <a:gd name="T8" fmla="*/ 3 w 48"/>
                <a:gd name="T9" fmla="*/ 28 h 49"/>
                <a:gd name="T10" fmla="*/ 18 w 48"/>
                <a:gd name="T11" fmla="*/ 30 h 49"/>
                <a:gd name="T12" fmla="*/ 23 w 48"/>
                <a:gd name="T13" fmla="*/ 26 h 49"/>
                <a:gd name="T14" fmla="*/ 33 w 48"/>
                <a:gd name="T15" fmla="*/ 5 h 49"/>
                <a:gd name="T16" fmla="*/ 39 w 48"/>
                <a:gd name="T17" fmla="*/ 1 h 49"/>
                <a:gd name="T18" fmla="*/ 42 w 48"/>
                <a:gd name="T19" fmla="*/ 0 h 49"/>
                <a:gd name="T20" fmla="*/ 47 w 48"/>
                <a:gd name="T21" fmla="*/ 3 h 49"/>
                <a:gd name="T22" fmla="*/ 47 w 48"/>
                <a:gd name="T23" fmla="*/ 9 h 49"/>
                <a:gd name="T24" fmla="*/ 45 w 48"/>
                <a:gd name="T25" fmla="*/ 13 h 49"/>
                <a:gd name="T26" fmla="*/ 40 w 48"/>
                <a:gd name="T2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9">
                  <a:moveTo>
                    <a:pt x="40" y="29"/>
                  </a:moveTo>
                  <a:cubicBezTo>
                    <a:pt x="38" y="34"/>
                    <a:pt x="37" y="40"/>
                    <a:pt x="34" y="45"/>
                  </a:cubicBezTo>
                  <a:cubicBezTo>
                    <a:pt x="22" y="49"/>
                    <a:pt x="12" y="44"/>
                    <a:pt x="2" y="38"/>
                  </a:cubicBezTo>
                  <a:cubicBezTo>
                    <a:pt x="1" y="36"/>
                    <a:pt x="0" y="33"/>
                    <a:pt x="1" y="31"/>
                  </a:cubicBezTo>
                  <a:cubicBezTo>
                    <a:pt x="1" y="30"/>
                    <a:pt x="2" y="29"/>
                    <a:pt x="3" y="28"/>
                  </a:cubicBezTo>
                  <a:cubicBezTo>
                    <a:pt x="8" y="25"/>
                    <a:pt x="13" y="28"/>
                    <a:pt x="18" y="30"/>
                  </a:cubicBezTo>
                  <a:cubicBezTo>
                    <a:pt x="21" y="31"/>
                    <a:pt x="24" y="32"/>
                    <a:pt x="23" y="26"/>
                  </a:cubicBezTo>
                  <a:cubicBezTo>
                    <a:pt x="21" y="13"/>
                    <a:pt x="21" y="11"/>
                    <a:pt x="33" y="5"/>
                  </a:cubicBezTo>
                  <a:cubicBezTo>
                    <a:pt x="35" y="4"/>
                    <a:pt x="37" y="2"/>
                    <a:pt x="39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4" y="1"/>
                    <a:pt x="46" y="2"/>
                    <a:pt x="47" y="3"/>
                  </a:cubicBezTo>
                  <a:cubicBezTo>
                    <a:pt x="48" y="5"/>
                    <a:pt x="48" y="7"/>
                    <a:pt x="47" y="9"/>
                  </a:cubicBezTo>
                  <a:cubicBezTo>
                    <a:pt x="47" y="11"/>
                    <a:pt x="46" y="12"/>
                    <a:pt x="45" y="13"/>
                  </a:cubicBezTo>
                  <a:cubicBezTo>
                    <a:pt x="38" y="17"/>
                    <a:pt x="37" y="22"/>
                    <a:pt x="40" y="29"/>
                  </a:cubicBezTo>
                  <a:close/>
                </a:path>
              </a:pathLst>
            </a:custGeom>
            <a:solidFill>
              <a:srgbClr val="95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1" name="Freeform 693"/>
            <p:cNvSpPr/>
            <p:nvPr/>
          </p:nvSpPr>
          <p:spPr bwMode="auto">
            <a:xfrm>
              <a:off x="6775" y="2143"/>
              <a:ext cx="63" cy="42"/>
            </a:xfrm>
            <a:custGeom>
              <a:avLst/>
              <a:gdLst>
                <a:gd name="T0" fmla="*/ 42 w 42"/>
                <a:gd name="T1" fmla="*/ 9 h 28"/>
                <a:gd name="T2" fmla="*/ 36 w 42"/>
                <a:gd name="T3" fmla="*/ 21 h 28"/>
                <a:gd name="T4" fmla="*/ 11 w 42"/>
                <a:gd name="T5" fmla="*/ 27 h 28"/>
                <a:gd name="T6" fmla="*/ 1 w 42"/>
                <a:gd name="T7" fmla="*/ 14 h 28"/>
                <a:gd name="T8" fmla="*/ 2 w 42"/>
                <a:gd name="T9" fmla="*/ 12 h 28"/>
                <a:gd name="T10" fmla="*/ 8 w 42"/>
                <a:gd name="T11" fmla="*/ 8 h 28"/>
                <a:gd name="T12" fmla="*/ 28 w 42"/>
                <a:gd name="T13" fmla="*/ 0 h 28"/>
                <a:gd name="T14" fmla="*/ 42 w 42"/>
                <a:gd name="T1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8">
                  <a:moveTo>
                    <a:pt x="42" y="9"/>
                  </a:moveTo>
                  <a:cubicBezTo>
                    <a:pt x="41" y="14"/>
                    <a:pt x="39" y="17"/>
                    <a:pt x="36" y="21"/>
                  </a:cubicBezTo>
                  <a:cubicBezTo>
                    <a:pt x="29" y="26"/>
                    <a:pt x="20" y="28"/>
                    <a:pt x="11" y="27"/>
                  </a:cubicBezTo>
                  <a:cubicBezTo>
                    <a:pt x="4" y="27"/>
                    <a:pt x="0" y="22"/>
                    <a:pt x="1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4" y="10"/>
                    <a:pt x="6" y="9"/>
                    <a:pt x="8" y="8"/>
                  </a:cubicBezTo>
                  <a:cubicBezTo>
                    <a:pt x="15" y="5"/>
                    <a:pt x="22" y="3"/>
                    <a:pt x="28" y="0"/>
                  </a:cubicBezTo>
                  <a:cubicBezTo>
                    <a:pt x="34" y="1"/>
                    <a:pt x="38" y="5"/>
                    <a:pt x="42" y="9"/>
                  </a:cubicBezTo>
                  <a:close/>
                </a:path>
              </a:pathLst>
            </a:custGeom>
            <a:solidFill>
              <a:srgbClr val="88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2" name="Freeform 694"/>
            <p:cNvSpPr/>
            <p:nvPr/>
          </p:nvSpPr>
          <p:spPr bwMode="auto">
            <a:xfrm>
              <a:off x="6749" y="2328"/>
              <a:ext cx="71" cy="81"/>
            </a:xfrm>
            <a:custGeom>
              <a:avLst/>
              <a:gdLst>
                <a:gd name="T0" fmla="*/ 11 w 47"/>
                <a:gd name="T1" fmla="*/ 13 h 54"/>
                <a:gd name="T2" fmla="*/ 21 w 47"/>
                <a:gd name="T3" fmla="*/ 15 h 54"/>
                <a:gd name="T4" fmla="*/ 34 w 47"/>
                <a:gd name="T5" fmla="*/ 9 h 54"/>
                <a:gd name="T6" fmla="*/ 44 w 47"/>
                <a:gd name="T7" fmla="*/ 0 h 54"/>
                <a:gd name="T8" fmla="*/ 43 w 47"/>
                <a:gd name="T9" fmla="*/ 8 h 54"/>
                <a:gd name="T10" fmla="*/ 36 w 47"/>
                <a:gd name="T11" fmla="*/ 15 h 54"/>
                <a:gd name="T12" fmla="*/ 14 w 47"/>
                <a:gd name="T13" fmla="*/ 32 h 54"/>
                <a:gd name="T14" fmla="*/ 9 w 47"/>
                <a:gd name="T15" fmla="*/ 37 h 54"/>
                <a:gd name="T16" fmla="*/ 9 w 47"/>
                <a:gd name="T17" fmla="*/ 53 h 54"/>
                <a:gd name="T18" fmla="*/ 4 w 47"/>
                <a:gd name="T19" fmla="*/ 50 h 54"/>
                <a:gd name="T20" fmla="*/ 9 w 47"/>
                <a:gd name="T21" fmla="*/ 21 h 54"/>
                <a:gd name="T22" fmla="*/ 9 w 47"/>
                <a:gd name="T23" fmla="*/ 17 h 54"/>
                <a:gd name="T24" fmla="*/ 11 w 47"/>
                <a:gd name="T25" fmla="*/ 15 h 54"/>
                <a:gd name="T26" fmla="*/ 11 w 47"/>
                <a:gd name="T27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54">
                  <a:moveTo>
                    <a:pt x="11" y="13"/>
                  </a:moveTo>
                  <a:cubicBezTo>
                    <a:pt x="15" y="14"/>
                    <a:pt x="18" y="15"/>
                    <a:pt x="21" y="15"/>
                  </a:cubicBezTo>
                  <a:cubicBezTo>
                    <a:pt x="27" y="16"/>
                    <a:pt x="31" y="14"/>
                    <a:pt x="34" y="9"/>
                  </a:cubicBezTo>
                  <a:cubicBezTo>
                    <a:pt x="37" y="5"/>
                    <a:pt x="40" y="2"/>
                    <a:pt x="44" y="0"/>
                  </a:cubicBezTo>
                  <a:cubicBezTo>
                    <a:pt x="47" y="3"/>
                    <a:pt x="45" y="6"/>
                    <a:pt x="43" y="8"/>
                  </a:cubicBezTo>
                  <a:cubicBezTo>
                    <a:pt x="41" y="11"/>
                    <a:pt x="38" y="12"/>
                    <a:pt x="36" y="15"/>
                  </a:cubicBezTo>
                  <a:cubicBezTo>
                    <a:pt x="33" y="26"/>
                    <a:pt x="25" y="32"/>
                    <a:pt x="14" y="32"/>
                  </a:cubicBezTo>
                  <a:cubicBezTo>
                    <a:pt x="10" y="32"/>
                    <a:pt x="9" y="34"/>
                    <a:pt x="9" y="37"/>
                  </a:cubicBezTo>
                  <a:cubicBezTo>
                    <a:pt x="9" y="43"/>
                    <a:pt x="9" y="48"/>
                    <a:pt x="9" y="53"/>
                  </a:cubicBezTo>
                  <a:cubicBezTo>
                    <a:pt x="7" y="54"/>
                    <a:pt x="5" y="52"/>
                    <a:pt x="4" y="50"/>
                  </a:cubicBezTo>
                  <a:cubicBezTo>
                    <a:pt x="3" y="40"/>
                    <a:pt x="0" y="29"/>
                    <a:pt x="9" y="21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3" name="Freeform 695"/>
            <p:cNvSpPr/>
            <p:nvPr/>
          </p:nvSpPr>
          <p:spPr bwMode="auto">
            <a:xfrm>
              <a:off x="6736" y="2340"/>
              <a:ext cx="30" cy="88"/>
            </a:xfrm>
            <a:custGeom>
              <a:avLst/>
              <a:gdLst>
                <a:gd name="T0" fmla="*/ 18 w 20"/>
                <a:gd name="T1" fmla="*/ 13 h 59"/>
                <a:gd name="T2" fmla="*/ 16 w 20"/>
                <a:gd name="T3" fmla="*/ 36 h 59"/>
                <a:gd name="T4" fmla="*/ 18 w 20"/>
                <a:gd name="T5" fmla="*/ 45 h 59"/>
                <a:gd name="T6" fmla="*/ 18 w 20"/>
                <a:gd name="T7" fmla="*/ 51 h 59"/>
                <a:gd name="T8" fmla="*/ 15 w 20"/>
                <a:gd name="T9" fmla="*/ 58 h 59"/>
                <a:gd name="T10" fmla="*/ 7 w 20"/>
                <a:gd name="T11" fmla="*/ 54 h 59"/>
                <a:gd name="T12" fmla="*/ 4 w 20"/>
                <a:gd name="T13" fmla="*/ 37 h 59"/>
                <a:gd name="T14" fmla="*/ 3 w 20"/>
                <a:gd name="T15" fmla="*/ 16 h 59"/>
                <a:gd name="T16" fmla="*/ 4 w 20"/>
                <a:gd name="T17" fmla="*/ 10 h 59"/>
                <a:gd name="T18" fmla="*/ 2 w 20"/>
                <a:gd name="T19" fmla="*/ 8 h 59"/>
                <a:gd name="T20" fmla="*/ 0 w 20"/>
                <a:gd name="T21" fmla="*/ 4 h 59"/>
                <a:gd name="T22" fmla="*/ 8 w 20"/>
                <a:gd name="T23" fmla="*/ 2 h 59"/>
                <a:gd name="T24" fmla="*/ 9 w 20"/>
                <a:gd name="T25" fmla="*/ 3 h 59"/>
                <a:gd name="T26" fmla="*/ 18 w 20"/>
                <a:gd name="T27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9">
                  <a:moveTo>
                    <a:pt x="18" y="13"/>
                  </a:moveTo>
                  <a:cubicBezTo>
                    <a:pt x="18" y="21"/>
                    <a:pt x="16" y="28"/>
                    <a:pt x="16" y="36"/>
                  </a:cubicBezTo>
                  <a:cubicBezTo>
                    <a:pt x="17" y="39"/>
                    <a:pt x="16" y="43"/>
                    <a:pt x="18" y="45"/>
                  </a:cubicBezTo>
                  <a:cubicBezTo>
                    <a:pt x="18" y="47"/>
                    <a:pt x="18" y="49"/>
                    <a:pt x="18" y="51"/>
                  </a:cubicBezTo>
                  <a:cubicBezTo>
                    <a:pt x="20" y="55"/>
                    <a:pt x="18" y="57"/>
                    <a:pt x="15" y="58"/>
                  </a:cubicBezTo>
                  <a:cubicBezTo>
                    <a:pt x="11" y="59"/>
                    <a:pt x="8" y="57"/>
                    <a:pt x="7" y="54"/>
                  </a:cubicBezTo>
                  <a:cubicBezTo>
                    <a:pt x="5" y="49"/>
                    <a:pt x="4" y="43"/>
                    <a:pt x="4" y="37"/>
                  </a:cubicBezTo>
                  <a:cubicBezTo>
                    <a:pt x="4" y="30"/>
                    <a:pt x="5" y="23"/>
                    <a:pt x="3" y="16"/>
                  </a:cubicBezTo>
                  <a:cubicBezTo>
                    <a:pt x="3" y="14"/>
                    <a:pt x="4" y="12"/>
                    <a:pt x="4" y="10"/>
                  </a:cubicBezTo>
                  <a:cubicBezTo>
                    <a:pt x="6" y="8"/>
                    <a:pt x="6" y="7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2" y="1"/>
                    <a:pt x="5" y="0"/>
                    <a:pt x="8" y="2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12"/>
                    <a:pt x="9" y="12"/>
                    <a:pt x="18" y="13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4" name="Freeform 696"/>
            <p:cNvSpPr/>
            <p:nvPr/>
          </p:nvSpPr>
          <p:spPr bwMode="auto">
            <a:xfrm>
              <a:off x="6796" y="2121"/>
              <a:ext cx="57" cy="40"/>
            </a:xfrm>
            <a:custGeom>
              <a:avLst/>
              <a:gdLst>
                <a:gd name="T0" fmla="*/ 28 w 38"/>
                <a:gd name="T1" fmla="*/ 24 h 27"/>
                <a:gd name="T2" fmla="*/ 15 w 38"/>
                <a:gd name="T3" fmla="*/ 17 h 27"/>
                <a:gd name="T4" fmla="*/ 7 w 38"/>
                <a:gd name="T5" fmla="*/ 17 h 27"/>
                <a:gd name="T6" fmla="*/ 1 w 38"/>
                <a:gd name="T7" fmla="*/ 10 h 27"/>
                <a:gd name="T8" fmla="*/ 11 w 38"/>
                <a:gd name="T9" fmla="*/ 2 h 27"/>
                <a:gd name="T10" fmla="*/ 33 w 38"/>
                <a:gd name="T11" fmla="*/ 2 h 27"/>
                <a:gd name="T12" fmla="*/ 36 w 38"/>
                <a:gd name="T13" fmla="*/ 7 h 27"/>
                <a:gd name="T14" fmla="*/ 28 w 38"/>
                <a:gd name="T1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7">
                  <a:moveTo>
                    <a:pt x="28" y="24"/>
                  </a:moveTo>
                  <a:cubicBezTo>
                    <a:pt x="21" y="27"/>
                    <a:pt x="19" y="20"/>
                    <a:pt x="15" y="17"/>
                  </a:cubicBezTo>
                  <a:cubicBezTo>
                    <a:pt x="12" y="18"/>
                    <a:pt x="9" y="18"/>
                    <a:pt x="7" y="17"/>
                  </a:cubicBezTo>
                  <a:cubicBezTo>
                    <a:pt x="4" y="16"/>
                    <a:pt x="0" y="14"/>
                    <a:pt x="1" y="10"/>
                  </a:cubicBezTo>
                  <a:cubicBezTo>
                    <a:pt x="3" y="5"/>
                    <a:pt x="6" y="2"/>
                    <a:pt x="11" y="2"/>
                  </a:cubicBezTo>
                  <a:cubicBezTo>
                    <a:pt x="18" y="0"/>
                    <a:pt x="26" y="3"/>
                    <a:pt x="33" y="2"/>
                  </a:cubicBezTo>
                  <a:cubicBezTo>
                    <a:pt x="36" y="2"/>
                    <a:pt x="38" y="4"/>
                    <a:pt x="36" y="7"/>
                  </a:cubicBezTo>
                  <a:cubicBezTo>
                    <a:pt x="34" y="13"/>
                    <a:pt x="32" y="19"/>
                    <a:pt x="28" y="24"/>
                  </a:cubicBezTo>
                  <a:close/>
                </a:path>
              </a:pathLst>
            </a:custGeom>
            <a:solidFill>
              <a:srgbClr val="934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5" name="Freeform 697"/>
            <p:cNvSpPr/>
            <p:nvPr/>
          </p:nvSpPr>
          <p:spPr bwMode="auto">
            <a:xfrm>
              <a:off x="6925" y="1983"/>
              <a:ext cx="49" cy="87"/>
            </a:xfrm>
            <a:custGeom>
              <a:avLst/>
              <a:gdLst>
                <a:gd name="T0" fmla="*/ 28 w 33"/>
                <a:gd name="T1" fmla="*/ 57 h 58"/>
                <a:gd name="T2" fmla="*/ 11 w 33"/>
                <a:gd name="T3" fmla="*/ 57 h 58"/>
                <a:gd name="T4" fmla="*/ 7 w 33"/>
                <a:gd name="T5" fmla="*/ 56 h 58"/>
                <a:gd name="T6" fmla="*/ 4 w 33"/>
                <a:gd name="T7" fmla="*/ 49 h 58"/>
                <a:gd name="T8" fmla="*/ 8 w 33"/>
                <a:gd name="T9" fmla="*/ 33 h 58"/>
                <a:gd name="T10" fmla="*/ 5 w 33"/>
                <a:gd name="T11" fmla="*/ 11 h 58"/>
                <a:gd name="T12" fmla="*/ 15 w 33"/>
                <a:gd name="T13" fmla="*/ 4 h 58"/>
                <a:gd name="T14" fmla="*/ 16 w 33"/>
                <a:gd name="T15" fmla="*/ 10 h 58"/>
                <a:gd name="T16" fmla="*/ 16 w 33"/>
                <a:gd name="T17" fmla="*/ 30 h 58"/>
                <a:gd name="T18" fmla="*/ 21 w 33"/>
                <a:gd name="T19" fmla="*/ 33 h 58"/>
                <a:gd name="T20" fmla="*/ 23 w 33"/>
                <a:gd name="T21" fmla="*/ 34 h 58"/>
                <a:gd name="T22" fmla="*/ 25 w 33"/>
                <a:gd name="T23" fmla="*/ 36 h 58"/>
                <a:gd name="T24" fmla="*/ 27 w 33"/>
                <a:gd name="T25" fmla="*/ 40 h 58"/>
                <a:gd name="T26" fmla="*/ 29 w 33"/>
                <a:gd name="T27" fmla="*/ 45 h 58"/>
                <a:gd name="T28" fmla="*/ 30 w 33"/>
                <a:gd name="T29" fmla="*/ 47 h 58"/>
                <a:gd name="T30" fmla="*/ 32 w 33"/>
                <a:gd name="T31" fmla="*/ 52 h 58"/>
                <a:gd name="T32" fmla="*/ 28 w 33"/>
                <a:gd name="T3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8">
                  <a:moveTo>
                    <a:pt x="28" y="57"/>
                  </a:moveTo>
                  <a:cubicBezTo>
                    <a:pt x="23" y="57"/>
                    <a:pt x="17" y="57"/>
                    <a:pt x="11" y="57"/>
                  </a:cubicBezTo>
                  <a:cubicBezTo>
                    <a:pt x="10" y="56"/>
                    <a:pt x="8" y="56"/>
                    <a:pt x="7" y="56"/>
                  </a:cubicBezTo>
                  <a:cubicBezTo>
                    <a:pt x="0" y="56"/>
                    <a:pt x="0" y="54"/>
                    <a:pt x="4" y="49"/>
                  </a:cubicBezTo>
                  <a:cubicBezTo>
                    <a:pt x="8" y="45"/>
                    <a:pt x="9" y="39"/>
                    <a:pt x="8" y="33"/>
                  </a:cubicBezTo>
                  <a:cubicBezTo>
                    <a:pt x="6" y="26"/>
                    <a:pt x="6" y="18"/>
                    <a:pt x="5" y="11"/>
                  </a:cubicBezTo>
                  <a:cubicBezTo>
                    <a:pt x="8" y="0"/>
                    <a:pt x="8" y="0"/>
                    <a:pt x="15" y="4"/>
                  </a:cubicBezTo>
                  <a:cubicBezTo>
                    <a:pt x="16" y="6"/>
                    <a:pt x="17" y="8"/>
                    <a:pt x="16" y="10"/>
                  </a:cubicBezTo>
                  <a:cubicBezTo>
                    <a:pt x="14" y="17"/>
                    <a:pt x="13" y="24"/>
                    <a:pt x="16" y="30"/>
                  </a:cubicBezTo>
                  <a:cubicBezTo>
                    <a:pt x="17" y="32"/>
                    <a:pt x="19" y="33"/>
                    <a:pt x="21" y="33"/>
                  </a:cubicBezTo>
                  <a:cubicBezTo>
                    <a:pt x="21" y="33"/>
                    <a:pt x="22" y="34"/>
                    <a:pt x="23" y="34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6" y="37"/>
                    <a:pt x="27" y="39"/>
                    <a:pt x="27" y="40"/>
                  </a:cubicBezTo>
                  <a:cubicBezTo>
                    <a:pt x="28" y="42"/>
                    <a:pt x="28" y="43"/>
                    <a:pt x="29" y="45"/>
                  </a:cubicBezTo>
                  <a:cubicBezTo>
                    <a:pt x="30" y="45"/>
                    <a:pt x="30" y="46"/>
                    <a:pt x="30" y="47"/>
                  </a:cubicBezTo>
                  <a:cubicBezTo>
                    <a:pt x="31" y="48"/>
                    <a:pt x="31" y="50"/>
                    <a:pt x="32" y="52"/>
                  </a:cubicBezTo>
                  <a:cubicBezTo>
                    <a:pt x="31" y="54"/>
                    <a:pt x="33" y="58"/>
                    <a:pt x="28" y="57"/>
                  </a:cubicBezTo>
                  <a:close/>
                </a:path>
              </a:pathLst>
            </a:custGeom>
            <a:solidFill>
              <a:srgbClr val="A2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6" name="Freeform 698"/>
            <p:cNvSpPr/>
            <p:nvPr/>
          </p:nvSpPr>
          <p:spPr bwMode="auto">
            <a:xfrm>
              <a:off x="6869" y="1995"/>
              <a:ext cx="74" cy="82"/>
            </a:xfrm>
            <a:custGeom>
              <a:avLst/>
              <a:gdLst>
                <a:gd name="T0" fmla="*/ 44 w 49"/>
                <a:gd name="T1" fmla="*/ 3 h 55"/>
                <a:gd name="T2" fmla="*/ 48 w 49"/>
                <a:gd name="T3" fmla="*/ 28 h 55"/>
                <a:gd name="T4" fmla="*/ 41 w 49"/>
                <a:gd name="T5" fmla="*/ 45 h 55"/>
                <a:gd name="T6" fmla="*/ 48 w 49"/>
                <a:gd name="T7" fmla="*/ 49 h 55"/>
                <a:gd name="T8" fmla="*/ 23 w 49"/>
                <a:gd name="T9" fmla="*/ 51 h 55"/>
                <a:gd name="T10" fmla="*/ 13 w 49"/>
                <a:gd name="T11" fmla="*/ 52 h 55"/>
                <a:gd name="T12" fmla="*/ 0 w 49"/>
                <a:gd name="T13" fmla="*/ 51 h 55"/>
                <a:gd name="T14" fmla="*/ 0 w 49"/>
                <a:gd name="T15" fmla="*/ 45 h 55"/>
                <a:gd name="T16" fmla="*/ 24 w 49"/>
                <a:gd name="T17" fmla="*/ 40 h 55"/>
                <a:gd name="T18" fmla="*/ 42 w 49"/>
                <a:gd name="T19" fmla="*/ 24 h 55"/>
                <a:gd name="T20" fmla="*/ 42 w 49"/>
                <a:gd name="T21" fmla="*/ 1 h 55"/>
                <a:gd name="T22" fmla="*/ 44 w 49"/>
                <a:gd name="T2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55">
                  <a:moveTo>
                    <a:pt x="44" y="3"/>
                  </a:moveTo>
                  <a:cubicBezTo>
                    <a:pt x="47" y="11"/>
                    <a:pt x="47" y="20"/>
                    <a:pt x="48" y="28"/>
                  </a:cubicBezTo>
                  <a:cubicBezTo>
                    <a:pt x="49" y="35"/>
                    <a:pt x="48" y="41"/>
                    <a:pt x="41" y="45"/>
                  </a:cubicBezTo>
                  <a:cubicBezTo>
                    <a:pt x="43" y="48"/>
                    <a:pt x="47" y="46"/>
                    <a:pt x="48" y="49"/>
                  </a:cubicBezTo>
                  <a:cubicBezTo>
                    <a:pt x="40" y="49"/>
                    <a:pt x="32" y="50"/>
                    <a:pt x="23" y="51"/>
                  </a:cubicBezTo>
                  <a:cubicBezTo>
                    <a:pt x="20" y="49"/>
                    <a:pt x="16" y="50"/>
                    <a:pt x="13" y="52"/>
                  </a:cubicBezTo>
                  <a:cubicBezTo>
                    <a:pt x="8" y="53"/>
                    <a:pt x="4" y="55"/>
                    <a:pt x="0" y="51"/>
                  </a:cubicBezTo>
                  <a:cubicBezTo>
                    <a:pt x="0" y="49"/>
                    <a:pt x="0" y="47"/>
                    <a:pt x="0" y="45"/>
                  </a:cubicBezTo>
                  <a:cubicBezTo>
                    <a:pt x="7" y="38"/>
                    <a:pt x="16" y="39"/>
                    <a:pt x="24" y="40"/>
                  </a:cubicBezTo>
                  <a:cubicBezTo>
                    <a:pt x="38" y="40"/>
                    <a:pt x="41" y="38"/>
                    <a:pt x="42" y="24"/>
                  </a:cubicBezTo>
                  <a:cubicBezTo>
                    <a:pt x="42" y="16"/>
                    <a:pt x="37" y="9"/>
                    <a:pt x="42" y="1"/>
                  </a:cubicBezTo>
                  <a:cubicBezTo>
                    <a:pt x="44" y="0"/>
                    <a:pt x="45" y="0"/>
                    <a:pt x="44" y="3"/>
                  </a:cubicBezTo>
                  <a:close/>
                </a:path>
              </a:pathLst>
            </a:custGeom>
            <a:solidFill>
              <a:srgbClr val="A1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7" name="Freeform 699"/>
            <p:cNvSpPr/>
            <p:nvPr/>
          </p:nvSpPr>
          <p:spPr bwMode="auto">
            <a:xfrm>
              <a:off x="6847" y="2062"/>
              <a:ext cx="61" cy="38"/>
            </a:xfrm>
            <a:custGeom>
              <a:avLst/>
              <a:gdLst>
                <a:gd name="T0" fmla="*/ 15 w 41"/>
                <a:gd name="T1" fmla="*/ 6 h 25"/>
                <a:gd name="T2" fmla="*/ 41 w 41"/>
                <a:gd name="T3" fmla="*/ 2 h 25"/>
                <a:gd name="T4" fmla="*/ 38 w 41"/>
                <a:gd name="T5" fmla="*/ 6 h 25"/>
                <a:gd name="T6" fmla="*/ 25 w 41"/>
                <a:gd name="T7" fmla="*/ 12 h 25"/>
                <a:gd name="T8" fmla="*/ 10 w 41"/>
                <a:gd name="T9" fmla="*/ 25 h 25"/>
                <a:gd name="T10" fmla="*/ 8 w 41"/>
                <a:gd name="T11" fmla="*/ 24 h 25"/>
                <a:gd name="T12" fmla="*/ 11 w 41"/>
                <a:gd name="T13" fmla="*/ 8 h 25"/>
                <a:gd name="T14" fmla="*/ 15 w 41"/>
                <a:gd name="T15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15" y="6"/>
                  </a:moveTo>
                  <a:cubicBezTo>
                    <a:pt x="24" y="4"/>
                    <a:pt x="32" y="0"/>
                    <a:pt x="41" y="2"/>
                  </a:cubicBezTo>
                  <a:cubicBezTo>
                    <a:pt x="41" y="4"/>
                    <a:pt x="39" y="5"/>
                    <a:pt x="38" y="6"/>
                  </a:cubicBezTo>
                  <a:cubicBezTo>
                    <a:pt x="34" y="8"/>
                    <a:pt x="29" y="10"/>
                    <a:pt x="25" y="12"/>
                  </a:cubicBezTo>
                  <a:cubicBezTo>
                    <a:pt x="19" y="15"/>
                    <a:pt x="13" y="19"/>
                    <a:pt x="10" y="25"/>
                  </a:cubicBezTo>
                  <a:cubicBezTo>
                    <a:pt x="9" y="25"/>
                    <a:pt x="9" y="24"/>
                    <a:pt x="8" y="24"/>
                  </a:cubicBezTo>
                  <a:cubicBezTo>
                    <a:pt x="0" y="16"/>
                    <a:pt x="1" y="12"/>
                    <a:pt x="11" y="8"/>
                  </a:cubicBezTo>
                  <a:cubicBezTo>
                    <a:pt x="12" y="7"/>
                    <a:pt x="14" y="6"/>
                    <a:pt x="15" y="6"/>
                  </a:cubicBezTo>
                  <a:close/>
                </a:path>
              </a:pathLst>
            </a:custGeom>
            <a:solidFill>
              <a:srgbClr val="9B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8" name="Freeform 700"/>
            <p:cNvSpPr/>
            <p:nvPr/>
          </p:nvSpPr>
          <p:spPr bwMode="auto">
            <a:xfrm>
              <a:off x="6758" y="2160"/>
              <a:ext cx="71" cy="30"/>
            </a:xfrm>
            <a:custGeom>
              <a:avLst/>
              <a:gdLst>
                <a:gd name="T0" fmla="*/ 13 w 47"/>
                <a:gd name="T1" fmla="*/ 2 h 20"/>
                <a:gd name="T2" fmla="*/ 35 w 47"/>
                <a:gd name="T3" fmla="*/ 13 h 20"/>
                <a:gd name="T4" fmla="*/ 47 w 47"/>
                <a:gd name="T5" fmla="*/ 10 h 20"/>
                <a:gd name="T6" fmla="*/ 44 w 47"/>
                <a:gd name="T7" fmla="*/ 16 h 20"/>
                <a:gd name="T8" fmla="*/ 21 w 47"/>
                <a:gd name="T9" fmla="*/ 20 h 20"/>
                <a:gd name="T10" fmla="*/ 10 w 47"/>
                <a:gd name="T11" fmla="*/ 17 h 20"/>
                <a:gd name="T12" fmla="*/ 7 w 47"/>
                <a:gd name="T13" fmla="*/ 2 h 20"/>
                <a:gd name="T14" fmla="*/ 8 w 47"/>
                <a:gd name="T15" fmla="*/ 1 h 20"/>
                <a:gd name="T16" fmla="*/ 13 w 47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0">
                  <a:moveTo>
                    <a:pt x="13" y="2"/>
                  </a:moveTo>
                  <a:cubicBezTo>
                    <a:pt x="18" y="13"/>
                    <a:pt x="23" y="15"/>
                    <a:pt x="35" y="13"/>
                  </a:cubicBezTo>
                  <a:cubicBezTo>
                    <a:pt x="39" y="11"/>
                    <a:pt x="43" y="11"/>
                    <a:pt x="47" y="10"/>
                  </a:cubicBezTo>
                  <a:cubicBezTo>
                    <a:pt x="47" y="12"/>
                    <a:pt x="46" y="14"/>
                    <a:pt x="44" y="16"/>
                  </a:cubicBezTo>
                  <a:cubicBezTo>
                    <a:pt x="36" y="17"/>
                    <a:pt x="29" y="20"/>
                    <a:pt x="21" y="20"/>
                  </a:cubicBezTo>
                  <a:cubicBezTo>
                    <a:pt x="17" y="19"/>
                    <a:pt x="13" y="19"/>
                    <a:pt x="10" y="17"/>
                  </a:cubicBezTo>
                  <a:cubicBezTo>
                    <a:pt x="1" y="12"/>
                    <a:pt x="0" y="10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8C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9" name="Freeform 701"/>
            <p:cNvSpPr/>
            <p:nvPr/>
          </p:nvSpPr>
          <p:spPr bwMode="auto">
            <a:xfrm>
              <a:off x="6785" y="2110"/>
              <a:ext cx="68" cy="38"/>
            </a:xfrm>
            <a:custGeom>
              <a:avLst/>
              <a:gdLst>
                <a:gd name="T0" fmla="*/ 43 w 45"/>
                <a:gd name="T1" fmla="*/ 14 h 25"/>
                <a:gd name="T2" fmla="*/ 36 w 45"/>
                <a:gd name="T3" fmla="*/ 11 h 25"/>
                <a:gd name="T4" fmla="*/ 20 w 45"/>
                <a:gd name="T5" fmla="*/ 12 h 25"/>
                <a:gd name="T6" fmla="*/ 10 w 45"/>
                <a:gd name="T7" fmla="*/ 18 h 25"/>
                <a:gd name="T8" fmla="*/ 16 w 45"/>
                <a:gd name="T9" fmla="*/ 22 h 25"/>
                <a:gd name="T10" fmla="*/ 8 w 45"/>
                <a:gd name="T11" fmla="*/ 25 h 25"/>
                <a:gd name="T12" fmla="*/ 2 w 45"/>
                <a:gd name="T13" fmla="*/ 22 h 25"/>
                <a:gd name="T14" fmla="*/ 0 w 45"/>
                <a:gd name="T15" fmla="*/ 20 h 25"/>
                <a:gd name="T16" fmla="*/ 14 w 45"/>
                <a:gd name="T17" fmla="*/ 1 h 25"/>
                <a:gd name="T18" fmla="*/ 15 w 45"/>
                <a:gd name="T19" fmla="*/ 1 h 25"/>
                <a:gd name="T20" fmla="*/ 30 w 45"/>
                <a:gd name="T21" fmla="*/ 6 h 25"/>
                <a:gd name="T22" fmla="*/ 45 w 45"/>
                <a:gd name="T23" fmla="*/ 9 h 25"/>
                <a:gd name="T24" fmla="*/ 43 w 45"/>
                <a:gd name="T2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5">
                  <a:moveTo>
                    <a:pt x="43" y="14"/>
                  </a:moveTo>
                  <a:cubicBezTo>
                    <a:pt x="42" y="11"/>
                    <a:pt x="39" y="10"/>
                    <a:pt x="36" y="11"/>
                  </a:cubicBezTo>
                  <a:cubicBezTo>
                    <a:pt x="31" y="12"/>
                    <a:pt x="26" y="12"/>
                    <a:pt x="20" y="12"/>
                  </a:cubicBezTo>
                  <a:cubicBezTo>
                    <a:pt x="16" y="13"/>
                    <a:pt x="13" y="15"/>
                    <a:pt x="10" y="18"/>
                  </a:cubicBezTo>
                  <a:cubicBezTo>
                    <a:pt x="11" y="21"/>
                    <a:pt x="15" y="20"/>
                    <a:pt x="16" y="22"/>
                  </a:cubicBezTo>
                  <a:cubicBezTo>
                    <a:pt x="14" y="25"/>
                    <a:pt x="11" y="25"/>
                    <a:pt x="8" y="25"/>
                  </a:cubicBezTo>
                  <a:cubicBezTo>
                    <a:pt x="5" y="25"/>
                    <a:pt x="4" y="24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11"/>
                    <a:pt x="6" y="5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21" y="0"/>
                    <a:pt x="25" y="3"/>
                    <a:pt x="30" y="6"/>
                  </a:cubicBezTo>
                  <a:cubicBezTo>
                    <a:pt x="35" y="9"/>
                    <a:pt x="41" y="4"/>
                    <a:pt x="45" y="9"/>
                  </a:cubicBezTo>
                  <a:cubicBezTo>
                    <a:pt x="45" y="11"/>
                    <a:pt x="45" y="13"/>
                    <a:pt x="43" y="14"/>
                  </a:cubicBezTo>
                  <a:close/>
                </a:path>
              </a:pathLst>
            </a:custGeom>
            <a:solidFill>
              <a:srgbClr val="9A4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0" name="Freeform 702"/>
            <p:cNvSpPr/>
            <p:nvPr/>
          </p:nvSpPr>
          <p:spPr bwMode="auto">
            <a:xfrm>
              <a:off x="6964" y="1996"/>
              <a:ext cx="30" cy="75"/>
            </a:xfrm>
            <a:custGeom>
              <a:avLst/>
              <a:gdLst>
                <a:gd name="T0" fmla="*/ 1 w 20"/>
                <a:gd name="T1" fmla="*/ 38 h 50"/>
                <a:gd name="T2" fmla="*/ 1 w 20"/>
                <a:gd name="T3" fmla="*/ 36 h 50"/>
                <a:gd name="T4" fmla="*/ 6 w 20"/>
                <a:gd name="T5" fmla="*/ 5 h 50"/>
                <a:gd name="T6" fmla="*/ 10 w 20"/>
                <a:gd name="T7" fmla="*/ 1 h 50"/>
                <a:gd name="T8" fmla="*/ 18 w 20"/>
                <a:gd name="T9" fmla="*/ 3 h 50"/>
                <a:gd name="T10" fmla="*/ 18 w 20"/>
                <a:gd name="T11" fmla="*/ 9 h 50"/>
                <a:gd name="T12" fmla="*/ 10 w 20"/>
                <a:gd name="T13" fmla="*/ 18 h 50"/>
                <a:gd name="T14" fmla="*/ 10 w 20"/>
                <a:gd name="T15" fmla="*/ 49 h 50"/>
                <a:gd name="T16" fmla="*/ 2 w 20"/>
                <a:gd name="T17" fmla="*/ 48 h 50"/>
                <a:gd name="T18" fmla="*/ 3 w 20"/>
                <a:gd name="T19" fmla="*/ 42 h 50"/>
                <a:gd name="T20" fmla="*/ 1 w 20"/>
                <a:gd name="T2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0">
                  <a:moveTo>
                    <a:pt x="1" y="38"/>
                  </a:moveTo>
                  <a:cubicBezTo>
                    <a:pt x="1" y="38"/>
                    <a:pt x="1" y="37"/>
                    <a:pt x="1" y="36"/>
                  </a:cubicBezTo>
                  <a:cubicBezTo>
                    <a:pt x="0" y="26"/>
                    <a:pt x="7" y="16"/>
                    <a:pt x="6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7"/>
                    <a:pt x="18" y="9"/>
                  </a:cubicBezTo>
                  <a:cubicBezTo>
                    <a:pt x="12" y="9"/>
                    <a:pt x="10" y="12"/>
                    <a:pt x="10" y="18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8" y="49"/>
                    <a:pt x="5" y="50"/>
                    <a:pt x="2" y="48"/>
                  </a:cubicBezTo>
                  <a:cubicBezTo>
                    <a:pt x="4" y="46"/>
                    <a:pt x="3" y="44"/>
                    <a:pt x="3" y="42"/>
                  </a:cubicBezTo>
                  <a:cubicBezTo>
                    <a:pt x="1" y="41"/>
                    <a:pt x="2" y="39"/>
                    <a:pt x="1" y="38"/>
                  </a:cubicBezTo>
                  <a:close/>
                </a:path>
              </a:pathLst>
            </a:custGeom>
            <a:solidFill>
              <a:srgbClr val="B7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1" name="Freeform 703"/>
            <p:cNvSpPr/>
            <p:nvPr/>
          </p:nvSpPr>
          <p:spPr bwMode="auto">
            <a:xfrm>
              <a:off x="6730" y="2313"/>
              <a:ext cx="24" cy="31"/>
            </a:xfrm>
            <a:custGeom>
              <a:avLst/>
              <a:gdLst>
                <a:gd name="T0" fmla="*/ 15 w 16"/>
                <a:gd name="T1" fmla="*/ 13 h 21"/>
                <a:gd name="T2" fmla="*/ 15 w 16"/>
                <a:gd name="T3" fmla="*/ 15 h 21"/>
                <a:gd name="T4" fmla="*/ 12 w 16"/>
                <a:gd name="T5" fmla="*/ 20 h 21"/>
                <a:gd name="T6" fmla="*/ 2 w 16"/>
                <a:gd name="T7" fmla="*/ 17 h 21"/>
                <a:gd name="T8" fmla="*/ 6 w 16"/>
                <a:gd name="T9" fmla="*/ 7 h 21"/>
                <a:gd name="T10" fmla="*/ 9 w 16"/>
                <a:gd name="T11" fmla="*/ 2 h 21"/>
                <a:gd name="T12" fmla="*/ 15 w 16"/>
                <a:gd name="T13" fmla="*/ 7 h 21"/>
                <a:gd name="T14" fmla="*/ 15 w 16"/>
                <a:gd name="T15" fmla="*/ 10 h 21"/>
                <a:gd name="T16" fmla="*/ 15 w 16"/>
                <a:gd name="T1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1">
                  <a:moveTo>
                    <a:pt x="15" y="13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3" y="17"/>
                    <a:pt x="14" y="19"/>
                    <a:pt x="12" y="20"/>
                  </a:cubicBezTo>
                  <a:cubicBezTo>
                    <a:pt x="8" y="20"/>
                    <a:pt x="4" y="21"/>
                    <a:pt x="2" y="17"/>
                  </a:cubicBezTo>
                  <a:cubicBezTo>
                    <a:pt x="0" y="12"/>
                    <a:pt x="4" y="10"/>
                    <a:pt x="6" y="7"/>
                  </a:cubicBezTo>
                  <a:cubicBezTo>
                    <a:pt x="7" y="5"/>
                    <a:pt x="8" y="4"/>
                    <a:pt x="9" y="2"/>
                  </a:cubicBezTo>
                  <a:cubicBezTo>
                    <a:pt x="15" y="0"/>
                    <a:pt x="14" y="4"/>
                    <a:pt x="15" y="7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6" y="11"/>
                    <a:pt x="16" y="12"/>
                    <a:pt x="15" y="13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2" name="Freeform 704"/>
            <p:cNvSpPr/>
            <p:nvPr/>
          </p:nvSpPr>
          <p:spPr bwMode="auto">
            <a:xfrm>
              <a:off x="6718" y="2310"/>
              <a:ext cx="39" cy="18"/>
            </a:xfrm>
            <a:custGeom>
              <a:avLst/>
              <a:gdLst>
                <a:gd name="T0" fmla="*/ 23 w 26"/>
                <a:gd name="T1" fmla="*/ 12 h 12"/>
                <a:gd name="T2" fmla="*/ 19 w 26"/>
                <a:gd name="T3" fmla="*/ 4 h 12"/>
                <a:gd name="T4" fmla="*/ 17 w 26"/>
                <a:gd name="T5" fmla="*/ 4 h 12"/>
                <a:gd name="T6" fmla="*/ 13 w 26"/>
                <a:gd name="T7" fmla="*/ 7 h 12"/>
                <a:gd name="T8" fmla="*/ 10 w 26"/>
                <a:gd name="T9" fmla="*/ 7 h 12"/>
                <a:gd name="T10" fmla="*/ 0 w 26"/>
                <a:gd name="T11" fmla="*/ 6 h 12"/>
                <a:gd name="T12" fmla="*/ 17 w 26"/>
                <a:gd name="T13" fmla="*/ 0 h 12"/>
                <a:gd name="T14" fmla="*/ 26 w 26"/>
                <a:gd name="T15" fmla="*/ 2 h 12"/>
                <a:gd name="T16" fmla="*/ 24 w 26"/>
                <a:gd name="T17" fmla="*/ 8 h 12"/>
                <a:gd name="T18" fmla="*/ 23 w 26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2">
                  <a:moveTo>
                    <a:pt x="23" y="12"/>
                  </a:moveTo>
                  <a:cubicBezTo>
                    <a:pt x="21" y="9"/>
                    <a:pt x="20" y="7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6" y="5"/>
                    <a:pt x="15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7" y="7"/>
                    <a:pt x="3" y="10"/>
                    <a:pt x="0" y="6"/>
                  </a:cubicBezTo>
                  <a:cubicBezTo>
                    <a:pt x="4" y="1"/>
                    <a:pt x="11" y="1"/>
                    <a:pt x="17" y="0"/>
                  </a:cubicBezTo>
                  <a:cubicBezTo>
                    <a:pt x="20" y="1"/>
                    <a:pt x="23" y="1"/>
                    <a:pt x="26" y="2"/>
                  </a:cubicBezTo>
                  <a:cubicBezTo>
                    <a:pt x="26" y="4"/>
                    <a:pt x="25" y="6"/>
                    <a:pt x="24" y="8"/>
                  </a:cubicBezTo>
                  <a:cubicBezTo>
                    <a:pt x="23" y="9"/>
                    <a:pt x="24" y="11"/>
                    <a:pt x="23" y="12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3" name="Freeform 705"/>
            <p:cNvSpPr/>
            <p:nvPr/>
          </p:nvSpPr>
          <p:spPr bwMode="auto">
            <a:xfrm>
              <a:off x="6746" y="2295"/>
              <a:ext cx="17" cy="9"/>
            </a:xfrm>
            <a:custGeom>
              <a:avLst/>
              <a:gdLst>
                <a:gd name="T0" fmla="*/ 9 w 11"/>
                <a:gd name="T1" fmla="*/ 6 h 6"/>
                <a:gd name="T2" fmla="*/ 0 w 11"/>
                <a:gd name="T3" fmla="*/ 2 h 6"/>
                <a:gd name="T4" fmla="*/ 11 w 11"/>
                <a:gd name="T5" fmla="*/ 0 h 6"/>
                <a:gd name="T6" fmla="*/ 9 w 1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9" y="6"/>
                  </a:moveTo>
                  <a:cubicBezTo>
                    <a:pt x="6" y="6"/>
                    <a:pt x="3" y="4"/>
                    <a:pt x="0" y="2"/>
                  </a:cubicBezTo>
                  <a:cubicBezTo>
                    <a:pt x="3" y="0"/>
                    <a:pt x="7" y="1"/>
                    <a:pt x="11" y="0"/>
                  </a:cubicBezTo>
                  <a:cubicBezTo>
                    <a:pt x="11" y="3"/>
                    <a:pt x="10" y="4"/>
                    <a:pt x="9" y="6"/>
                  </a:cubicBezTo>
                  <a:close/>
                </a:path>
              </a:pathLst>
            </a:custGeom>
            <a:solidFill>
              <a:srgbClr val="C7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4" name="Freeform 706"/>
            <p:cNvSpPr/>
            <p:nvPr/>
          </p:nvSpPr>
          <p:spPr bwMode="auto">
            <a:xfrm>
              <a:off x="6746" y="2335"/>
              <a:ext cx="6" cy="9"/>
            </a:xfrm>
            <a:custGeom>
              <a:avLst/>
              <a:gdLst>
                <a:gd name="T0" fmla="*/ 2 w 4"/>
                <a:gd name="T1" fmla="*/ 4 h 6"/>
                <a:gd name="T2" fmla="*/ 4 w 4"/>
                <a:gd name="T3" fmla="*/ 0 h 6"/>
                <a:gd name="T4" fmla="*/ 2 w 4"/>
                <a:gd name="T5" fmla="*/ 6 h 6"/>
                <a:gd name="T6" fmla="*/ 2 w 4"/>
                <a:gd name="T7" fmla="*/ 6 h 6"/>
                <a:gd name="T8" fmla="*/ 2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cubicBezTo>
                    <a:pt x="2" y="3"/>
                    <a:pt x="2" y="1"/>
                    <a:pt x="4" y="0"/>
                  </a:cubicBezTo>
                  <a:cubicBezTo>
                    <a:pt x="4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2" y="4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5" name="Freeform 707"/>
            <p:cNvSpPr/>
            <p:nvPr/>
          </p:nvSpPr>
          <p:spPr bwMode="auto">
            <a:xfrm>
              <a:off x="6752" y="2322"/>
              <a:ext cx="2" cy="7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4 h 5"/>
                <a:gd name="T6" fmla="*/ 0 w 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1" y="2"/>
                    <a:pt x="1" y="4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6" name="Freeform 708"/>
            <p:cNvSpPr/>
            <p:nvPr/>
          </p:nvSpPr>
          <p:spPr bwMode="auto">
            <a:xfrm>
              <a:off x="6752" y="2328"/>
              <a:ext cx="2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7" name="Freeform 709"/>
            <p:cNvSpPr/>
            <p:nvPr/>
          </p:nvSpPr>
          <p:spPr bwMode="auto">
            <a:xfrm>
              <a:off x="6763" y="235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8" name="Freeform 710"/>
            <p:cNvSpPr/>
            <p:nvPr/>
          </p:nvSpPr>
          <p:spPr bwMode="auto">
            <a:xfrm>
              <a:off x="6934" y="1426"/>
              <a:ext cx="147" cy="233"/>
            </a:xfrm>
            <a:custGeom>
              <a:avLst/>
              <a:gdLst>
                <a:gd name="T0" fmla="*/ 59 w 98"/>
                <a:gd name="T1" fmla="*/ 2 h 155"/>
                <a:gd name="T2" fmla="*/ 77 w 98"/>
                <a:gd name="T3" fmla="*/ 12 h 155"/>
                <a:gd name="T4" fmla="*/ 95 w 98"/>
                <a:gd name="T5" fmla="*/ 40 h 155"/>
                <a:gd name="T6" fmla="*/ 96 w 98"/>
                <a:gd name="T7" fmla="*/ 59 h 155"/>
                <a:gd name="T8" fmla="*/ 72 w 98"/>
                <a:gd name="T9" fmla="*/ 75 h 155"/>
                <a:gd name="T10" fmla="*/ 65 w 98"/>
                <a:gd name="T11" fmla="*/ 77 h 155"/>
                <a:gd name="T12" fmla="*/ 59 w 98"/>
                <a:gd name="T13" fmla="*/ 79 h 155"/>
                <a:gd name="T14" fmla="*/ 44 w 98"/>
                <a:gd name="T15" fmla="*/ 79 h 155"/>
                <a:gd name="T16" fmla="*/ 27 w 98"/>
                <a:gd name="T17" fmla="*/ 75 h 155"/>
                <a:gd name="T18" fmla="*/ 18 w 98"/>
                <a:gd name="T19" fmla="*/ 75 h 155"/>
                <a:gd name="T20" fmla="*/ 17 w 98"/>
                <a:gd name="T21" fmla="*/ 83 h 155"/>
                <a:gd name="T22" fmla="*/ 20 w 98"/>
                <a:gd name="T23" fmla="*/ 94 h 155"/>
                <a:gd name="T24" fmla="*/ 25 w 98"/>
                <a:gd name="T25" fmla="*/ 110 h 155"/>
                <a:gd name="T26" fmla="*/ 31 w 98"/>
                <a:gd name="T27" fmla="*/ 131 h 155"/>
                <a:gd name="T28" fmla="*/ 20 w 98"/>
                <a:gd name="T29" fmla="*/ 153 h 155"/>
                <a:gd name="T30" fmla="*/ 17 w 98"/>
                <a:gd name="T31" fmla="*/ 154 h 155"/>
                <a:gd name="T32" fmla="*/ 4 w 98"/>
                <a:gd name="T33" fmla="*/ 150 h 155"/>
                <a:gd name="T34" fmla="*/ 8 w 98"/>
                <a:gd name="T35" fmla="*/ 139 h 155"/>
                <a:gd name="T36" fmla="*/ 10 w 98"/>
                <a:gd name="T37" fmla="*/ 136 h 155"/>
                <a:gd name="T38" fmla="*/ 10 w 98"/>
                <a:gd name="T39" fmla="*/ 131 h 155"/>
                <a:gd name="T40" fmla="*/ 8 w 98"/>
                <a:gd name="T41" fmla="*/ 122 h 155"/>
                <a:gd name="T42" fmla="*/ 2 w 98"/>
                <a:gd name="T43" fmla="*/ 97 h 155"/>
                <a:gd name="T44" fmla="*/ 2 w 98"/>
                <a:gd name="T45" fmla="*/ 92 h 155"/>
                <a:gd name="T46" fmla="*/ 1 w 98"/>
                <a:gd name="T47" fmla="*/ 83 h 155"/>
                <a:gd name="T48" fmla="*/ 1 w 98"/>
                <a:gd name="T49" fmla="*/ 74 h 155"/>
                <a:gd name="T50" fmla="*/ 1 w 98"/>
                <a:gd name="T51" fmla="*/ 71 h 155"/>
                <a:gd name="T52" fmla="*/ 1 w 98"/>
                <a:gd name="T53" fmla="*/ 66 h 155"/>
                <a:gd name="T54" fmla="*/ 4 w 98"/>
                <a:gd name="T55" fmla="*/ 61 h 155"/>
                <a:gd name="T56" fmla="*/ 25 w 98"/>
                <a:gd name="T57" fmla="*/ 53 h 155"/>
                <a:gd name="T58" fmla="*/ 33 w 98"/>
                <a:gd name="T59" fmla="*/ 56 h 155"/>
                <a:gd name="T60" fmla="*/ 36 w 98"/>
                <a:gd name="T61" fmla="*/ 58 h 155"/>
                <a:gd name="T62" fmla="*/ 42 w 98"/>
                <a:gd name="T63" fmla="*/ 57 h 155"/>
                <a:gd name="T64" fmla="*/ 56 w 98"/>
                <a:gd name="T65" fmla="*/ 56 h 155"/>
                <a:gd name="T66" fmla="*/ 79 w 98"/>
                <a:gd name="T67" fmla="*/ 51 h 155"/>
                <a:gd name="T68" fmla="*/ 81 w 98"/>
                <a:gd name="T69" fmla="*/ 40 h 155"/>
                <a:gd name="T70" fmla="*/ 64 w 98"/>
                <a:gd name="T71" fmla="*/ 17 h 155"/>
                <a:gd name="T72" fmla="*/ 51 w 98"/>
                <a:gd name="T73" fmla="*/ 5 h 155"/>
                <a:gd name="T74" fmla="*/ 59 w 98"/>
                <a:gd name="T75" fmla="*/ 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155">
                  <a:moveTo>
                    <a:pt x="59" y="2"/>
                  </a:moveTo>
                  <a:cubicBezTo>
                    <a:pt x="65" y="5"/>
                    <a:pt x="71" y="8"/>
                    <a:pt x="77" y="12"/>
                  </a:cubicBezTo>
                  <a:cubicBezTo>
                    <a:pt x="86" y="20"/>
                    <a:pt x="92" y="29"/>
                    <a:pt x="95" y="40"/>
                  </a:cubicBezTo>
                  <a:cubicBezTo>
                    <a:pt x="98" y="46"/>
                    <a:pt x="96" y="53"/>
                    <a:pt x="96" y="59"/>
                  </a:cubicBezTo>
                  <a:cubicBezTo>
                    <a:pt x="92" y="70"/>
                    <a:pt x="81" y="71"/>
                    <a:pt x="72" y="75"/>
                  </a:cubicBezTo>
                  <a:cubicBezTo>
                    <a:pt x="69" y="76"/>
                    <a:pt x="67" y="77"/>
                    <a:pt x="65" y="77"/>
                  </a:cubicBezTo>
                  <a:cubicBezTo>
                    <a:pt x="63" y="77"/>
                    <a:pt x="61" y="78"/>
                    <a:pt x="59" y="79"/>
                  </a:cubicBezTo>
                  <a:cubicBezTo>
                    <a:pt x="54" y="79"/>
                    <a:pt x="49" y="79"/>
                    <a:pt x="44" y="79"/>
                  </a:cubicBezTo>
                  <a:cubicBezTo>
                    <a:pt x="38" y="80"/>
                    <a:pt x="32" y="80"/>
                    <a:pt x="27" y="75"/>
                  </a:cubicBezTo>
                  <a:cubicBezTo>
                    <a:pt x="25" y="73"/>
                    <a:pt x="21" y="73"/>
                    <a:pt x="18" y="75"/>
                  </a:cubicBezTo>
                  <a:cubicBezTo>
                    <a:pt x="15" y="78"/>
                    <a:pt x="16" y="80"/>
                    <a:pt x="17" y="83"/>
                  </a:cubicBezTo>
                  <a:cubicBezTo>
                    <a:pt x="18" y="87"/>
                    <a:pt x="19" y="91"/>
                    <a:pt x="20" y="94"/>
                  </a:cubicBezTo>
                  <a:cubicBezTo>
                    <a:pt x="19" y="100"/>
                    <a:pt x="23" y="105"/>
                    <a:pt x="25" y="110"/>
                  </a:cubicBezTo>
                  <a:cubicBezTo>
                    <a:pt x="28" y="117"/>
                    <a:pt x="30" y="124"/>
                    <a:pt x="31" y="131"/>
                  </a:cubicBezTo>
                  <a:cubicBezTo>
                    <a:pt x="31" y="140"/>
                    <a:pt x="28" y="148"/>
                    <a:pt x="20" y="153"/>
                  </a:cubicBezTo>
                  <a:cubicBezTo>
                    <a:pt x="19" y="154"/>
                    <a:pt x="18" y="154"/>
                    <a:pt x="17" y="154"/>
                  </a:cubicBezTo>
                  <a:cubicBezTo>
                    <a:pt x="12" y="154"/>
                    <a:pt x="7" y="155"/>
                    <a:pt x="4" y="150"/>
                  </a:cubicBezTo>
                  <a:cubicBezTo>
                    <a:pt x="2" y="145"/>
                    <a:pt x="6" y="143"/>
                    <a:pt x="8" y="139"/>
                  </a:cubicBezTo>
                  <a:cubicBezTo>
                    <a:pt x="8" y="138"/>
                    <a:pt x="9" y="137"/>
                    <a:pt x="10" y="136"/>
                  </a:cubicBezTo>
                  <a:cubicBezTo>
                    <a:pt x="10" y="135"/>
                    <a:pt x="10" y="133"/>
                    <a:pt x="10" y="131"/>
                  </a:cubicBezTo>
                  <a:cubicBezTo>
                    <a:pt x="9" y="128"/>
                    <a:pt x="8" y="125"/>
                    <a:pt x="8" y="122"/>
                  </a:cubicBezTo>
                  <a:cubicBezTo>
                    <a:pt x="2" y="114"/>
                    <a:pt x="1" y="106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cubicBezTo>
                    <a:pt x="2" y="89"/>
                    <a:pt x="2" y="86"/>
                    <a:pt x="1" y="83"/>
                  </a:cubicBezTo>
                  <a:cubicBezTo>
                    <a:pt x="0" y="80"/>
                    <a:pt x="1" y="77"/>
                    <a:pt x="1" y="74"/>
                  </a:cubicBezTo>
                  <a:cubicBezTo>
                    <a:pt x="1" y="73"/>
                    <a:pt x="1" y="72"/>
                    <a:pt x="1" y="71"/>
                  </a:cubicBezTo>
                  <a:cubicBezTo>
                    <a:pt x="1" y="70"/>
                    <a:pt x="1" y="68"/>
                    <a:pt x="1" y="66"/>
                  </a:cubicBezTo>
                  <a:cubicBezTo>
                    <a:pt x="2" y="64"/>
                    <a:pt x="2" y="62"/>
                    <a:pt x="4" y="61"/>
                  </a:cubicBezTo>
                  <a:cubicBezTo>
                    <a:pt x="9" y="53"/>
                    <a:pt x="17" y="52"/>
                    <a:pt x="25" y="53"/>
                  </a:cubicBezTo>
                  <a:cubicBezTo>
                    <a:pt x="29" y="52"/>
                    <a:pt x="31" y="54"/>
                    <a:pt x="33" y="56"/>
                  </a:cubicBezTo>
                  <a:cubicBezTo>
                    <a:pt x="34" y="57"/>
                    <a:pt x="35" y="57"/>
                    <a:pt x="36" y="58"/>
                  </a:cubicBezTo>
                  <a:cubicBezTo>
                    <a:pt x="38" y="59"/>
                    <a:pt x="40" y="58"/>
                    <a:pt x="42" y="57"/>
                  </a:cubicBezTo>
                  <a:cubicBezTo>
                    <a:pt x="47" y="57"/>
                    <a:pt x="52" y="59"/>
                    <a:pt x="56" y="56"/>
                  </a:cubicBezTo>
                  <a:cubicBezTo>
                    <a:pt x="64" y="55"/>
                    <a:pt x="71" y="53"/>
                    <a:pt x="79" y="51"/>
                  </a:cubicBezTo>
                  <a:cubicBezTo>
                    <a:pt x="82" y="48"/>
                    <a:pt x="81" y="44"/>
                    <a:pt x="81" y="40"/>
                  </a:cubicBezTo>
                  <a:cubicBezTo>
                    <a:pt x="80" y="29"/>
                    <a:pt x="72" y="23"/>
                    <a:pt x="64" y="17"/>
                  </a:cubicBezTo>
                  <a:cubicBezTo>
                    <a:pt x="60" y="13"/>
                    <a:pt x="52" y="12"/>
                    <a:pt x="51" y="5"/>
                  </a:cubicBezTo>
                  <a:cubicBezTo>
                    <a:pt x="52" y="0"/>
                    <a:pt x="56" y="1"/>
                    <a:pt x="59" y="2"/>
                  </a:cubicBezTo>
                  <a:close/>
                </a:path>
              </a:pathLst>
            </a:custGeom>
            <a:solidFill>
              <a:srgbClr val="7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9" name="Freeform 711"/>
            <p:cNvSpPr/>
            <p:nvPr/>
          </p:nvSpPr>
          <p:spPr bwMode="auto">
            <a:xfrm>
              <a:off x="6952" y="1327"/>
              <a:ext cx="118" cy="108"/>
            </a:xfrm>
            <a:custGeom>
              <a:avLst/>
              <a:gdLst>
                <a:gd name="T0" fmla="*/ 47 w 79"/>
                <a:gd name="T1" fmla="*/ 68 h 72"/>
                <a:gd name="T2" fmla="*/ 39 w 79"/>
                <a:gd name="T3" fmla="*/ 71 h 72"/>
                <a:gd name="T4" fmla="*/ 37 w 79"/>
                <a:gd name="T5" fmla="*/ 72 h 72"/>
                <a:gd name="T6" fmla="*/ 24 w 79"/>
                <a:gd name="T7" fmla="*/ 66 h 72"/>
                <a:gd name="T8" fmla="*/ 7 w 79"/>
                <a:gd name="T9" fmla="*/ 56 h 72"/>
                <a:gd name="T10" fmla="*/ 7 w 79"/>
                <a:gd name="T11" fmla="*/ 50 h 72"/>
                <a:gd name="T12" fmla="*/ 6 w 79"/>
                <a:gd name="T13" fmla="*/ 37 h 72"/>
                <a:gd name="T14" fmla="*/ 11 w 79"/>
                <a:gd name="T15" fmla="*/ 28 h 72"/>
                <a:gd name="T16" fmla="*/ 23 w 79"/>
                <a:gd name="T17" fmla="*/ 37 h 72"/>
                <a:gd name="T18" fmla="*/ 24 w 79"/>
                <a:gd name="T19" fmla="*/ 37 h 72"/>
                <a:gd name="T20" fmla="*/ 23 w 79"/>
                <a:gd name="T21" fmla="*/ 37 h 72"/>
                <a:gd name="T22" fmla="*/ 22 w 79"/>
                <a:gd name="T23" fmla="*/ 36 h 72"/>
                <a:gd name="T24" fmla="*/ 19 w 79"/>
                <a:gd name="T25" fmla="*/ 34 h 72"/>
                <a:gd name="T26" fmla="*/ 18 w 79"/>
                <a:gd name="T27" fmla="*/ 26 h 72"/>
                <a:gd name="T28" fmla="*/ 27 w 79"/>
                <a:gd name="T29" fmla="*/ 25 h 72"/>
                <a:gd name="T30" fmla="*/ 43 w 79"/>
                <a:gd name="T31" fmla="*/ 41 h 72"/>
                <a:gd name="T32" fmla="*/ 49 w 79"/>
                <a:gd name="T33" fmla="*/ 45 h 72"/>
                <a:gd name="T34" fmla="*/ 50 w 79"/>
                <a:gd name="T35" fmla="*/ 46 h 72"/>
                <a:gd name="T36" fmla="*/ 49 w 79"/>
                <a:gd name="T37" fmla="*/ 45 h 72"/>
                <a:gd name="T38" fmla="*/ 33 w 79"/>
                <a:gd name="T39" fmla="*/ 30 h 72"/>
                <a:gd name="T40" fmla="*/ 14 w 79"/>
                <a:gd name="T41" fmla="*/ 22 h 72"/>
                <a:gd name="T42" fmla="*/ 0 w 79"/>
                <a:gd name="T43" fmla="*/ 9 h 72"/>
                <a:gd name="T44" fmla="*/ 32 w 79"/>
                <a:gd name="T45" fmla="*/ 0 h 72"/>
                <a:gd name="T46" fmla="*/ 62 w 79"/>
                <a:gd name="T47" fmla="*/ 29 h 72"/>
                <a:gd name="T48" fmla="*/ 76 w 79"/>
                <a:gd name="T49" fmla="*/ 53 h 72"/>
                <a:gd name="T50" fmla="*/ 74 w 79"/>
                <a:gd name="T51" fmla="*/ 64 h 72"/>
                <a:gd name="T52" fmla="*/ 64 w 79"/>
                <a:gd name="T53" fmla="*/ 65 h 72"/>
                <a:gd name="T54" fmla="*/ 49 w 79"/>
                <a:gd name="T55" fmla="*/ 61 h 72"/>
                <a:gd name="T56" fmla="*/ 43 w 79"/>
                <a:gd name="T57" fmla="*/ 59 h 72"/>
                <a:gd name="T58" fmla="*/ 34 w 79"/>
                <a:gd name="T59" fmla="*/ 54 h 72"/>
                <a:gd name="T60" fmla="*/ 34 w 79"/>
                <a:gd name="T61" fmla="*/ 54 h 72"/>
                <a:gd name="T62" fmla="*/ 42 w 79"/>
                <a:gd name="T63" fmla="*/ 62 h 72"/>
                <a:gd name="T64" fmla="*/ 47 w 79"/>
                <a:gd name="T65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2">
                  <a:moveTo>
                    <a:pt x="47" y="68"/>
                  </a:moveTo>
                  <a:cubicBezTo>
                    <a:pt x="45" y="70"/>
                    <a:pt x="41" y="69"/>
                    <a:pt x="39" y="71"/>
                  </a:cubicBezTo>
                  <a:cubicBezTo>
                    <a:pt x="39" y="72"/>
                    <a:pt x="38" y="72"/>
                    <a:pt x="37" y="72"/>
                  </a:cubicBezTo>
                  <a:cubicBezTo>
                    <a:pt x="33" y="70"/>
                    <a:pt x="29" y="67"/>
                    <a:pt x="24" y="66"/>
                  </a:cubicBezTo>
                  <a:cubicBezTo>
                    <a:pt x="20" y="60"/>
                    <a:pt x="12" y="61"/>
                    <a:pt x="7" y="56"/>
                  </a:cubicBezTo>
                  <a:cubicBezTo>
                    <a:pt x="7" y="54"/>
                    <a:pt x="6" y="52"/>
                    <a:pt x="7" y="50"/>
                  </a:cubicBezTo>
                  <a:cubicBezTo>
                    <a:pt x="12" y="45"/>
                    <a:pt x="9" y="41"/>
                    <a:pt x="6" y="37"/>
                  </a:cubicBezTo>
                  <a:cubicBezTo>
                    <a:pt x="4" y="32"/>
                    <a:pt x="6" y="29"/>
                    <a:pt x="11" y="28"/>
                  </a:cubicBezTo>
                  <a:cubicBezTo>
                    <a:pt x="17" y="29"/>
                    <a:pt x="19" y="34"/>
                    <a:pt x="23" y="37"/>
                  </a:cubicBezTo>
                  <a:cubicBezTo>
                    <a:pt x="23" y="37"/>
                    <a:pt x="24" y="37"/>
                    <a:pt x="24" y="37"/>
                  </a:cubicBezTo>
                  <a:cubicBezTo>
                    <a:pt x="23" y="37"/>
                    <a:pt x="24" y="37"/>
                    <a:pt x="23" y="37"/>
                  </a:cubicBezTo>
                  <a:cubicBezTo>
                    <a:pt x="23" y="37"/>
                    <a:pt x="23" y="36"/>
                    <a:pt x="22" y="36"/>
                  </a:cubicBezTo>
                  <a:cubicBezTo>
                    <a:pt x="21" y="35"/>
                    <a:pt x="21" y="34"/>
                    <a:pt x="19" y="34"/>
                  </a:cubicBezTo>
                  <a:cubicBezTo>
                    <a:pt x="17" y="31"/>
                    <a:pt x="15" y="29"/>
                    <a:pt x="18" y="26"/>
                  </a:cubicBezTo>
                  <a:cubicBezTo>
                    <a:pt x="20" y="22"/>
                    <a:pt x="24" y="23"/>
                    <a:pt x="27" y="25"/>
                  </a:cubicBezTo>
                  <a:cubicBezTo>
                    <a:pt x="33" y="30"/>
                    <a:pt x="38" y="36"/>
                    <a:pt x="43" y="41"/>
                  </a:cubicBezTo>
                  <a:cubicBezTo>
                    <a:pt x="45" y="42"/>
                    <a:pt x="47" y="43"/>
                    <a:pt x="49" y="45"/>
                  </a:cubicBezTo>
                  <a:cubicBezTo>
                    <a:pt x="49" y="45"/>
                    <a:pt x="49" y="46"/>
                    <a:pt x="50" y="46"/>
                  </a:cubicBezTo>
                  <a:cubicBezTo>
                    <a:pt x="50" y="46"/>
                    <a:pt x="50" y="45"/>
                    <a:pt x="49" y="45"/>
                  </a:cubicBezTo>
                  <a:cubicBezTo>
                    <a:pt x="43" y="41"/>
                    <a:pt x="38" y="36"/>
                    <a:pt x="33" y="30"/>
                  </a:cubicBezTo>
                  <a:cubicBezTo>
                    <a:pt x="27" y="25"/>
                    <a:pt x="22" y="21"/>
                    <a:pt x="14" y="22"/>
                  </a:cubicBezTo>
                  <a:cubicBezTo>
                    <a:pt x="9" y="18"/>
                    <a:pt x="1" y="17"/>
                    <a:pt x="0" y="9"/>
                  </a:cubicBezTo>
                  <a:cubicBezTo>
                    <a:pt x="10" y="4"/>
                    <a:pt x="21" y="2"/>
                    <a:pt x="32" y="0"/>
                  </a:cubicBezTo>
                  <a:cubicBezTo>
                    <a:pt x="40" y="12"/>
                    <a:pt x="54" y="17"/>
                    <a:pt x="62" y="29"/>
                  </a:cubicBezTo>
                  <a:cubicBezTo>
                    <a:pt x="66" y="37"/>
                    <a:pt x="71" y="45"/>
                    <a:pt x="76" y="53"/>
                  </a:cubicBezTo>
                  <a:cubicBezTo>
                    <a:pt x="79" y="57"/>
                    <a:pt x="77" y="60"/>
                    <a:pt x="74" y="64"/>
                  </a:cubicBezTo>
                  <a:cubicBezTo>
                    <a:pt x="70" y="67"/>
                    <a:pt x="68" y="67"/>
                    <a:pt x="64" y="65"/>
                  </a:cubicBezTo>
                  <a:cubicBezTo>
                    <a:pt x="60" y="62"/>
                    <a:pt x="55" y="57"/>
                    <a:pt x="49" y="61"/>
                  </a:cubicBezTo>
                  <a:cubicBezTo>
                    <a:pt x="47" y="63"/>
                    <a:pt x="45" y="60"/>
                    <a:pt x="43" y="59"/>
                  </a:cubicBezTo>
                  <a:cubicBezTo>
                    <a:pt x="40" y="57"/>
                    <a:pt x="37" y="55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8"/>
                    <a:pt x="39" y="60"/>
                    <a:pt x="42" y="62"/>
                  </a:cubicBezTo>
                  <a:cubicBezTo>
                    <a:pt x="45" y="63"/>
                    <a:pt x="47" y="65"/>
                    <a:pt x="47" y="68"/>
                  </a:cubicBezTo>
                  <a:close/>
                </a:path>
              </a:pathLst>
            </a:custGeom>
            <a:solidFill>
              <a:srgbClr val="7F5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0" name="Freeform 712"/>
            <p:cNvSpPr/>
            <p:nvPr/>
          </p:nvSpPr>
          <p:spPr bwMode="auto">
            <a:xfrm>
              <a:off x="6982" y="1537"/>
              <a:ext cx="90" cy="87"/>
            </a:xfrm>
            <a:custGeom>
              <a:avLst/>
              <a:gdLst>
                <a:gd name="T0" fmla="*/ 44 w 60"/>
                <a:gd name="T1" fmla="*/ 6 h 58"/>
                <a:gd name="T2" fmla="*/ 49 w 60"/>
                <a:gd name="T3" fmla="*/ 14 h 58"/>
                <a:gd name="T4" fmla="*/ 57 w 60"/>
                <a:gd name="T5" fmla="*/ 31 h 58"/>
                <a:gd name="T6" fmla="*/ 46 w 60"/>
                <a:gd name="T7" fmla="*/ 50 h 58"/>
                <a:gd name="T8" fmla="*/ 39 w 60"/>
                <a:gd name="T9" fmla="*/ 58 h 58"/>
                <a:gd name="T10" fmla="*/ 30 w 60"/>
                <a:gd name="T11" fmla="*/ 46 h 58"/>
                <a:gd name="T12" fmla="*/ 35 w 60"/>
                <a:gd name="T13" fmla="*/ 36 h 58"/>
                <a:gd name="T14" fmla="*/ 32 w 60"/>
                <a:gd name="T15" fmla="*/ 39 h 58"/>
                <a:gd name="T16" fmla="*/ 9 w 60"/>
                <a:gd name="T17" fmla="*/ 50 h 58"/>
                <a:gd name="T18" fmla="*/ 8 w 60"/>
                <a:gd name="T19" fmla="*/ 48 h 58"/>
                <a:gd name="T20" fmla="*/ 7 w 60"/>
                <a:gd name="T21" fmla="*/ 41 h 58"/>
                <a:gd name="T22" fmla="*/ 5 w 60"/>
                <a:gd name="T23" fmla="*/ 30 h 58"/>
                <a:gd name="T24" fmla="*/ 17 w 60"/>
                <a:gd name="T25" fmla="*/ 11 h 58"/>
                <a:gd name="T26" fmla="*/ 29 w 60"/>
                <a:gd name="T27" fmla="*/ 5 h 58"/>
                <a:gd name="T28" fmla="*/ 44 w 60"/>
                <a:gd name="T29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58">
                  <a:moveTo>
                    <a:pt x="44" y="6"/>
                  </a:moveTo>
                  <a:cubicBezTo>
                    <a:pt x="44" y="10"/>
                    <a:pt x="45" y="13"/>
                    <a:pt x="49" y="14"/>
                  </a:cubicBezTo>
                  <a:cubicBezTo>
                    <a:pt x="58" y="18"/>
                    <a:pt x="60" y="22"/>
                    <a:pt x="57" y="31"/>
                  </a:cubicBezTo>
                  <a:cubicBezTo>
                    <a:pt x="54" y="38"/>
                    <a:pt x="51" y="44"/>
                    <a:pt x="46" y="50"/>
                  </a:cubicBezTo>
                  <a:cubicBezTo>
                    <a:pt x="44" y="52"/>
                    <a:pt x="42" y="56"/>
                    <a:pt x="39" y="58"/>
                  </a:cubicBezTo>
                  <a:cubicBezTo>
                    <a:pt x="31" y="57"/>
                    <a:pt x="31" y="51"/>
                    <a:pt x="30" y="46"/>
                  </a:cubicBezTo>
                  <a:cubicBezTo>
                    <a:pt x="30" y="42"/>
                    <a:pt x="33" y="39"/>
                    <a:pt x="35" y="36"/>
                  </a:cubicBezTo>
                  <a:cubicBezTo>
                    <a:pt x="34" y="37"/>
                    <a:pt x="33" y="38"/>
                    <a:pt x="32" y="39"/>
                  </a:cubicBezTo>
                  <a:cubicBezTo>
                    <a:pt x="27" y="49"/>
                    <a:pt x="19" y="53"/>
                    <a:pt x="9" y="50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7" y="45"/>
                    <a:pt x="7" y="43"/>
                    <a:pt x="7" y="41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0" y="21"/>
                    <a:pt x="4" y="9"/>
                    <a:pt x="17" y="11"/>
                  </a:cubicBezTo>
                  <a:cubicBezTo>
                    <a:pt x="22" y="11"/>
                    <a:pt x="25" y="9"/>
                    <a:pt x="29" y="5"/>
                  </a:cubicBezTo>
                  <a:cubicBezTo>
                    <a:pt x="35" y="0"/>
                    <a:pt x="39" y="0"/>
                    <a:pt x="44" y="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1" name="Freeform 713"/>
            <p:cNvSpPr/>
            <p:nvPr/>
          </p:nvSpPr>
          <p:spPr bwMode="auto">
            <a:xfrm>
              <a:off x="6979" y="1590"/>
              <a:ext cx="61" cy="81"/>
            </a:xfrm>
            <a:custGeom>
              <a:avLst/>
              <a:gdLst>
                <a:gd name="T0" fmla="*/ 12 w 41"/>
                <a:gd name="T1" fmla="*/ 14 h 54"/>
                <a:gd name="T2" fmla="*/ 27 w 41"/>
                <a:gd name="T3" fmla="*/ 11 h 54"/>
                <a:gd name="T4" fmla="*/ 29 w 41"/>
                <a:gd name="T5" fmla="*/ 7 h 54"/>
                <a:gd name="T6" fmla="*/ 31 w 41"/>
                <a:gd name="T7" fmla="*/ 0 h 54"/>
                <a:gd name="T8" fmla="*/ 35 w 41"/>
                <a:gd name="T9" fmla="*/ 10 h 54"/>
                <a:gd name="T10" fmla="*/ 41 w 41"/>
                <a:gd name="T11" fmla="*/ 23 h 54"/>
                <a:gd name="T12" fmla="*/ 29 w 41"/>
                <a:gd name="T13" fmla="*/ 39 h 54"/>
                <a:gd name="T14" fmla="*/ 29 w 41"/>
                <a:gd name="T15" fmla="*/ 40 h 54"/>
                <a:gd name="T16" fmla="*/ 28 w 41"/>
                <a:gd name="T17" fmla="*/ 43 h 54"/>
                <a:gd name="T18" fmla="*/ 28 w 41"/>
                <a:gd name="T19" fmla="*/ 44 h 54"/>
                <a:gd name="T20" fmla="*/ 15 w 41"/>
                <a:gd name="T21" fmla="*/ 52 h 54"/>
                <a:gd name="T22" fmla="*/ 13 w 41"/>
                <a:gd name="T23" fmla="*/ 51 h 54"/>
                <a:gd name="T24" fmla="*/ 8 w 41"/>
                <a:gd name="T25" fmla="*/ 47 h 54"/>
                <a:gd name="T26" fmla="*/ 5 w 41"/>
                <a:gd name="T27" fmla="*/ 46 h 54"/>
                <a:gd name="T28" fmla="*/ 3 w 41"/>
                <a:gd name="T29" fmla="*/ 43 h 54"/>
                <a:gd name="T30" fmla="*/ 3 w 41"/>
                <a:gd name="T31" fmla="*/ 42 h 54"/>
                <a:gd name="T32" fmla="*/ 12 w 41"/>
                <a:gd name="T33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4">
                  <a:moveTo>
                    <a:pt x="12" y="14"/>
                  </a:moveTo>
                  <a:cubicBezTo>
                    <a:pt x="17" y="15"/>
                    <a:pt x="21" y="11"/>
                    <a:pt x="27" y="11"/>
                  </a:cubicBezTo>
                  <a:cubicBezTo>
                    <a:pt x="28" y="11"/>
                    <a:pt x="29" y="9"/>
                    <a:pt x="29" y="7"/>
                  </a:cubicBezTo>
                  <a:cubicBezTo>
                    <a:pt x="29" y="5"/>
                    <a:pt x="29" y="2"/>
                    <a:pt x="31" y="0"/>
                  </a:cubicBezTo>
                  <a:cubicBezTo>
                    <a:pt x="35" y="2"/>
                    <a:pt x="33" y="7"/>
                    <a:pt x="35" y="10"/>
                  </a:cubicBezTo>
                  <a:cubicBezTo>
                    <a:pt x="36" y="15"/>
                    <a:pt x="38" y="19"/>
                    <a:pt x="41" y="23"/>
                  </a:cubicBezTo>
                  <a:cubicBezTo>
                    <a:pt x="38" y="29"/>
                    <a:pt x="30" y="31"/>
                    <a:pt x="29" y="39"/>
                  </a:cubicBezTo>
                  <a:cubicBezTo>
                    <a:pt x="29" y="39"/>
                    <a:pt x="29" y="40"/>
                    <a:pt x="29" y="40"/>
                  </a:cubicBezTo>
                  <a:cubicBezTo>
                    <a:pt x="28" y="41"/>
                    <a:pt x="28" y="42"/>
                    <a:pt x="28" y="43"/>
                  </a:cubicBezTo>
                  <a:cubicBezTo>
                    <a:pt x="28" y="43"/>
                    <a:pt x="28" y="44"/>
                    <a:pt x="28" y="44"/>
                  </a:cubicBezTo>
                  <a:cubicBezTo>
                    <a:pt x="27" y="52"/>
                    <a:pt x="22" y="54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10" y="47"/>
                    <a:pt x="8" y="47"/>
                  </a:cubicBezTo>
                  <a:cubicBezTo>
                    <a:pt x="7" y="47"/>
                    <a:pt x="6" y="46"/>
                    <a:pt x="5" y="46"/>
                  </a:cubicBezTo>
                  <a:cubicBezTo>
                    <a:pt x="5" y="45"/>
                    <a:pt x="4" y="44"/>
                    <a:pt x="3" y="43"/>
                  </a:cubicBezTo>
                  <a:cubicBezTo>
                    <a:pt x="3" y="43"/>
                    <a:pt x="3" y="42"/>
                    <a:pt x="3" y="42"/>
                  </a:cubicBezTo>
                  <a:cubicBezTo>
                    <a:pt x="0" y="32"/>
                    <a:pt x="4" y="18"/>
                    <a:pt x="12" y="14"/>
                  </a:cubicBezTo>
                  <a:close/>
                </a:path>
              </a:pathLst>
            </a:custGeom>
            <a:solidFill>
              <a:srgbClr val="8D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2" name="Freeform 714"/>
            <p:cNvSpPr/>
            <p:nvPr/>
          </p:nvSpPr>
          <p:spPr bwMode="auto">
            <a:xfrm>
              <a:off x="6950" y="1486"/>
              <a:ext cx="135" cy="81"/>
            </a:xfrm>
            <a:custGeom>
              <a:avLst/>
              <a:gdLst>
                <a:gd name="T0" fmla="*/ 65 w 90"/>
                <a:gd name="T1" fmla="*/ 40 h 54"/>
                <a:gd name="T2" fmla="*/ 50 w 90"/>
                <a:gd name="T3" fmla="*/ 45 h 54"/>
                <a:gd name="T4" fmla="*/ 38 w 90"/>
                <a:gd name="T5" fmla="*/ 48 h 54"/>
                <a:gd name="T6" fmla="*/ 25 w 90"/>
                <a:gd name="T7" fmla="*/ 44 h 54"/>
                <a:gd name="T8" fmla="*/ 8 w 90"/>
                <a:gd name="T9" fmla="*/ 52 h 54"/>
                <a:gd name="T10" fmla="*/ 4 w 90"/>
                <a:gd name="T11" fmla="*/ 54 h 54"/>
                <a:gd name="T12" fmla="*/ 2 w 90"/>
                <a:gd name="T13" fmla="*/ 41 h 54"/>
                <a:gd name="T14" fmla="*/ 7 w 90"/>
                <a:gd name="T15" fmla="*/ 30 h 54"/>
                <a:gd name="T16" fmla="*/ 17 w 90"/>
                <a:gd name="T17" fmla="*/ 32 h 54"/>
                <a:gd name="T18" fmla="*/ 33 w 90"/>
                <a:gd name="T19" fmla="*/ 36 h 54"/>
                <a:gd name="T20" fmla="*/ 48 w 90"/>
                <a:gd name="T21" fmla="*/ 35 h 54"/>
                <a:gd name="T22" fmla="*/ 82 w 90"/>
                <a:gd name="T23" fmla="*/ 23 h 54"/>
                <a:gd name="T24" fmla="*/ 83 w 90"/>
                <a:gd name="T25" fmla="*/ 19 h 54"/>
                <a:gd name="T26" fmla="*/ 84 w 90"/>
                <a:gd name="T27" fmla="*/ 0 h 54"/>
                <a:gd name="T28" fmla="*/ 86 w 90"/>
                <a:gd name="T29" fmla="*/ 29 h 54"/>
                <a:gd name="T30" fmla="*/ 65 w 90"/>
                <a:gd name="T31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54">
                  <a:moveTo>
                    <a:pt x="65" y="40"/>
                  </a:moveTo>
                  <a:cubicBezTo>
                    <a:pt x="56" y="37"/>
                    <a:pt x="56" y="37"/>
                    <a:pt x="50" y="45"/>
                  </a:cubicBezTo>
                  <a:cubicBezTo>
                    <a:pt x="45" y="51"/>
                    <a:pt x="45" y="51"/>
                    <a:pt x="38" y="48"/>
                  </a:cubicBezTo>
                  <a:cubicBezTo>
                    <a:pt x="34" y="46"/>
                    <a:pt x="30" y="45"/>
                    <a:pt x="25" y="44"/>
                  </a:cubicBezTo>
                  <a:cubicBezTo>
                    <a:pt x="17" y="42"/>
                    <a:pt x="11" y="42"/>
                    <a:pt x="8" y="52"/>
                  </a:cubicBezTo>
                  <a:cubicBezTo>
                    <a:pt x="8" y="53"/>
                    <a:pt x="6" y="54"/>
                    <a:pt x="4" y="54"/>
                  </a:cubicBezTo>
                  <a:cubicBezTo>
                    <a:pt x="4" y="49"/>
                    <a:pt x="4" y="45"/>
                    <a:pt x="2" y="41"/>
                  </a:cubicBezTo>
                  <a:cubicBezTo>
                    <a:pt x="0" y="36"/>
                    <a:pt x="4" y="33"/>
                    <a:pt x="7" y="30"/>
                  </a:cubicBezTo>
                  <a:cubicBezTo>
                    <a:pt x="11" y="28"/>
                    <a:pt x="14" y="29"/>
                    <a:pt x="17" y="32"/>
                  </a:cubicBezTo>
                  <a:cubicBezTo>
                    <a:pt x="22" y="37"/>
                    <a:pt x="27" y="37"/>
                    <a:pt x="33" y="36"/>
                  </a:cubicBezTo>
                  <a:cubicBezTo>
                    <a:pt x="38" y="35"/>
                    <a:pt x="43" y="34"/>
                    <a:pt x="48" y="35"/>
                  </a:cubicBezTo>
                  <a:cubicBezTo>
                    <a:pt x="61" y="35"/>
                    <a:pt x="73" y="35"/>
                    <a:pt x="82" y="23"/>
                  </a:cubicBezTo>
                  <a:cubicBezTo>
                    <a:pt x="83" y="22"/>
                    <a:pt x="83" y="21"/>
                    <a:pt x="83" y="19"/>
                  </a:cubicBezTo>
                  <a:cubicBezTo>
                    <a:pt x="84" y="13"/>
                    <a:pt x="85" y="7"/>
                    <a:pt x="84" y="0"/>
                  </a:cubicBezTo>
                  <a:cubicBezTo>
                    <a:pt x="88" y="10"/>
                    <a:pt x="90" y="19"/>
                    <a:pt x="86" y="29"/>
                  </a:cubicBezTo>
                  <a:cubicBezTo>
                    <a:pt x="82" y="37"/>
                    <a:pt x="74" y="40"/>
                    <a:pt x="65" y="40"/>
                  </a:cubicBezTo>
                  <a:close/>
                </a:path>
              </a:pathLst>
            </a:custGeom>
            <a:solidFill>
              <a:srgbClr val="A4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3" name="Freeform 715"/>
            <p:cNvSpPr/>
            <p:nvPr/>
          </p:nvSpPr>
          <p:spPr bwMode="auto">
            <a:xfrm>
              <a:off x="6926" y="1324"/>
              <a:ext cx="74" cy="26"/>
            </a:xfrm>
            <a:custGeom>
              <a:avLst/>
              <a:gdLst>
                <a:gd name="T0" fmla="*/ 49 w 49"/>
                <a:gd name="T1" fmla="*/ 2 h 17"/>
                <a:gd name="T2" fmla="*/ 18 w 49"/>
                <a:gd name="T3" fmla="*/ 12 h 17"/>
                <a:gd name="T4" fmla="*/ 14 w 49"/>
                <a:gd name="T5" fmla="*/ 15 h 17"/>
                <a:gd name="T6" fmla="*/ 1 w 49"/>
                <a:gd name="T7" fmla="*/ 13 h 17"/>
                <a:gd name="T8" fmla="*/ 6 w 49"/>
                <a:gd name="T9" fmla="*/ 8 h 17"/>
                <a:gd name="T10" fmla="*/ 39 w 49"/>
                <a:gd name="T11" fmla="*/ 3 h 17"/>
                <a:gd name="T12" fmla="*/ 49 w 49"/>
                <a:gd name="T13" fmla="*/ 1 h 17"/>
                <a:gd name="T14" fmla="*/ 49 w 49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7">
                  <a:moveTo>
                    <a:pt x="49" y="2"/>
                  </a:moveTo>
                  <a:cubicBezTo>
                    <a:pt x="38" y="5"/>
                    <a:pt x="28" y="9"/>
                    <a:pt x="18" y="12"/>
                  </a:cubicBezTo>
                  <a:cubicBezTo>
                    <a:pt x="17" y="13"/>
                    <a:pt x="16" y="14"/>
                    <a:pt x="14" y="15"/>
                  </a:cubicBezTo>
                  <a:cubicBezTo>
                    <a:pt x="9" y="16"/>
                    <a:pt x="5" y="17"/>
                    <a:pt x="1" y="13"/>
                  </a:cubicBezTo>
                  <a:cubicBezTo>
                    <a:pt x="0" y="8"/>
                    <a:pt x="3" y="8"/>
                    <a:pt x="6" y="8"/>
                  </a:cubicBezTo>
                  <a:cubicBezTo>
                    <a:pt x="18" y="9"/>
                    <a:pt x="28" y="6"/>
                    <a:pt x="39" y="3"/>
                  </a:cubicBezTo>
                  <a:cubicBezTo>
                    <a:pt x="42" y="2"/>
                    <a:pt x="45" y="0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lose/>
                </a:path>
              </a:pathLst>
            </a:custGeom>
            <a:solidFill>
              <a:srgbClr val="F6E3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4" name="Freeform 716"/>
            <p:cNvSpPr/>
            <p:nvPr/>
          </p:nvSpPr>
          <p:spPr bwMode="auto">
            <a:xfrm>
              <a:off x="7000" y="132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6E3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5" name="Freeform 717"/>
            <p:cNvSpPr/>
            <p:nvPr/>
          </p:nvSpPr>
          <p:spPr bwMode="auto">
            <a:xfrm>
              <a:off x="5816" y="1654"/>
              <a:ext cx="96" cy="123"/>
            </a:xfrm>
            <a:custGeom>
              <a:avLst/>
              <a:gdLst>
                <a:gd name="T0" fmla="*/ 61 w 64"/>
                <a:gd name="T1" fmla="*/ 82 h 82"/>
                <a:gd name="T2" fmla="*/ 34 w 64"/>
                <a:gd name="T3" fmla="*/ 59 h 82"/>
                <a:gd name="T4" fmla="*/ 21 w 64"/>
                <a:gd name="T5" fmla="*/ 47 h 82"/>
                <a:gd name="T6" fmla="*/ 20 w 64"/>
                <a:gd name="T7" fmla="*/ 44 h 82"/>
                <a:gd name="T8" fmla="*/ 15 w 64"/>
                <a:gd name="T9" fmla="*/ 31 h 82"/>
                <a:gd name="T10" fmla="*/ 2 w 64"/>
                <a:gd name="T11" fmla="*/ 18 h 82"/>
                <a:gd name="T12" fmla="*/ 1 w 64"/>
                <a:gd name="T13" fmla="*/ 13 h 82"/>
                <a:gd name="T14" fmla="*/ 2 w 64"/>
                <a:gd name="T15" fmla="*/ 3 h 82"/>
                <a:gd name="T16" fmla="*/ 15 w 64"/>
                <a:gd name="T17" fmla="*/ 8 h 82"/>
                <a:gd name="T18" fmla="*/ 51 w 64"/>
                <a:gd name="T19" fmla="*/ 57 h 82"/>
                <a:gd name="T20" fmla="*/ 59 w 64"/>
                <a:gd name="T21" fmla="*/ 68 h 82"/>
                <a:gd name="T22" fmla="*/ 61 w 64"/>
                <a:gd name="T23" fmla="*/ 70 h 82"/>
                <a:gd name="T24" fmla="*/ 63 w 64"/>
                <a:gd name="T25" fmla="*/ 80 h 82"/>
                <a:gd name="T26" fmla="*/ 61 w 64"/>
                <a:gd name="T2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82">
                  <a:moveTo>
                    <a:pt x="61" y="82"/>
                  </a:moveTo>
                  <a:cubicBezTo>
                    <a:pt x="54" y="72"/>
                    <a:pt x="44" y="65"/>
                    <a:pt x="34" y="59"/>
                  </a:cubicBezTo>
                  <a:cubicBezTo>
                    <a:pt x="29" y="56"/>
                    <a:pt x="25" y="51"/>
                    <a:pt x="21" y="47"/>
                  </a:cubicBezTo>
                  <a:cubicBezTo>
                    <a:pt x="21" y="46"/>
                    <a:pt x="19" y="45"/>
                    <a:pt x="20" y="44"/>
                  </a:cubicBezTo>
                  <a:cubicBezTo>
                    <a:pt x="24" y="37"/>
                    <a:pt x="18" y="35"/>
                    <a:pt x="15" y="31"/>
                  </a:cubicBezTo>
                  <a:cubicBezTo>
                    <a:pt x="11" y="27"/>
                    <a:pt x="7" y="23"/>
                    <a:pt x="2" y="18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2" y="10"/>
                    <a:pt x="1" y="6"/>
                    <a:pt x="2" y="3"/>
                  </a:cubicBezTo>
                  <a:cubicBezTo>
                    <a:pt x="7" y="0"/>
                    <a:pt x="11" y="4"/>
                    <a:pt x="15" y="8"/>
                  </a:cubicBezTo>
                  <a:cubicBezTo>
                    <a:pt x="29" y="22"/>
                    <a:pt x="42" y="38"/>
                    <a:pt x="51" y="57"/>
                  </a:cubicBezTo>
                  <a:cubicBezTo>
                    <a:pt x="53" y="61"/>
                    <a:pt x="55" y="65"/>
                    <a:pt x="59" y="68"/>
                  </a:cubicBezTo>
                  <a:cubicBezTo>
                    <a:pt x="60" y="68"/>
                    <a:pt x="60" y="69"/>
                    <a:pt x="61" y="70"/>
                  </a:cubicBezTo>
                  <a:cubicBezTo>
                    <a:pt x="62" y="73"/>
                    <a:pt x="64" y="76"/>
                    <a:pt x="63" y="80"/>
                  </a:cubicBezTo>
                  <a:cubicBezTo>
                    <a:pt x="63" y="81"/>
                    <a:pt x="62" y="81"/>
                    <a:pt x="61" y="82"/>
                  </a:cubicBezTo>
                  <a:close/>
                </a:path>
              </a:pathLst>
            </a:custGeom>
            <a:solidFill>
              <a:srgbClr val="F9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6" name="Freeform 718"/>
            <p:cNvSpPr/>
            <p:nvPr/>
          </p:nvSpPr>
          <p:spPr bwMode="auto">
            <a:xfrm>
              <a:off x="5816" y="1609"/>
              <a:ext cx="89" cy="150"/>
            </a:xfrm>
            <a:custGeom>
              <a:avLst/>
              <a:gdLst>
                <a:gd name="T0" fmla="*/ 57 w 59"/>
                <a:gd name="T1" fmla="*/ 100 h 100"/>
                <a:gd name="T2" fmla="*/ 48 w 59"/>
                <a:gd name="T3" fmla="*/ 88 h 100"/>
                <a:gd name="T4" fmla="*/ 25 w 59"/>
                <a:gd name="T5" fmla="*/ 56 h 100"/>
                <a:gd name="T6" fmla="*/ 12 w 59"/>
                <a:gd name="T7" fmla="*/ 40 h 100"/>
                <a:gd name="T8" fmla="*/ 2 w 59"/>
                <a:gd name="T9" fmla="*/ 33 h 100"/>
                <a:gd name="T10" fmla="*/ 2 w 59"/>
                <a:gd name="T11" fmla="*/ 27 h 100"/>
                <a:gd name="T12" fmla="*/ 9 w 59"/>
                <a:gd name="T13" fmla="*/ 16 h 100"/>
                <a:gd name="T14" fmla="*/ 10 w 59"/>
                <a:gd name="T15" fmla="*/ 0 h 100"/>
                <a:gd name="T16" fmla="*/ 12 w 59"/>
                <a:gd name="T17" fmla="*/ 19 h 100"/>
                <a:gd name="T18" fmla="*/ 15 w 59"/>
                <a:gd name="T19" fmla="*/ 25 h 100"/>
                <a:gd name="T20" fmla="*/ 16 w 59"/>
                <a:gd name="T21" fmla="*/ 26 h 100"/>
                <a:gd name="T22" fmla="*/ 53 w 59"/>
                <a:gd name="T23" fmla="*/ 81 h 100"/>
                <a:gd name="T24" fmla="*/ 57 w 59"/>
                <a:gd name="T25" fmla="*/ 91 h 100"/>
                <a:gd name="T26" fmla="*/ 59 w 59"/>
                <a:gd name="T27" fmla="*/ 97 h 100"/>
                <a:gd name="T28" fmla="*/ 57 w 59"/>
                <a:gd name="T2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00">
                  <a:moveTo>
                    <a:pt x="57" y="100"/>
                  </a:moveTo>
                  <a:cubicBezTo>
                    <a:pt x="52" y="98"/>
                    <a:pt x="50" y="93"/>
                    <a:pt x="48" y="88"/>
                  </a:cubicBezTo>
                  <a:cubicBezTo>
                    <a:pt x="42" y="76"/>
                    <a:pt x="34" y="66"/>
                    <a:pt x="25" y="56"/>
                  </a:cubicBezTo>
                  <a:cubicBezTo>
                    <a:pt x="21" y="51"/>
                    <a:pt x="17" y="45"/>
                    <a:pt x="12" y="40"/>
                  </a:cubicBezTo>
                  <a:cubicBezTo>
                    <a:pt x="8" y="37"/>
                    <a:pt x="5" y="35"/>
                    <a:pt x="2" y="33"/>
                  </a:cubicBezTo>
                  <a:cubicBezTo>
                    <a:pt x="0" y="31"/>
                    <a:pt x="0" y="29"/>
                    <a:pt x="2" y="27"/>
                  </a:cubicBezTo>
                  <a:cubicBezTo>
                    <a:pt x="8" y="25"/>
                    <a:pt x="10" y="23"/>
                    <a:pt x="9" y="16"/>
                  </a:cubicBezTo>
                  <a:cubicBezTo>
                    <a:pt x="7" y="10"/>
                    <a:pt x="8" y="6"/>
                    <a:pt x="10" y="0"/>
                  </a:cubicBezTo>
                  <a:cubicBezTo>
                    <a:pt x="14" y="7"/>
                    <a:pt x="14" y="13"/>
                    <a:pt x="12" y="19"/>
                  </a:cubicBezTo>
                  <a:cubicBezTo>
                    <a:pt x="12" y="22"/>
                    <a:pt x="11" y="24"/>
                    <a:pt x="15" y="25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34" y="40"/>
                    <a:pt x="45" y="59"/>
                    <a:pt x="53" y="81"/>
                  </a:cubicBezTo>
                  <a:cubicBezTo>
                    <a:pt x="54" y="84"/>
                    <a:pt x="55" y="88"/>
                    <a:pt x="57" y="91"/>
                  </a:cubicBezTo>
                  <a:cubicBezTo>
                    <a:pt x="58" y="93"/>
                    <a:pt x="59" y="95"/>
                    <a:pt x="59" y="97"/>
                  </a:cubicBezTo>
                  <a:cubicBezTo>
                    <a:pt x="59" y="98"/>
                    <a:pt x="58" y="99"/>
                    <a:pt x="57" y="10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7" name="Freeform 719"/>
            <p:cNvSpPr/>
            <p:nvPr/>
          </p:nvSpPr>
          <p:spPr bwMode="auto">
            <a:xfrm>
              <a:off x="5870" y="1773"/>
              <a:ext cx="56" cy="69"/>
            </a:xfrm>
            <a:custGeom>
              <a:avLst/>
              <a:gdLst>
                <a:gd name="T0" fmla="*/ 25 w 37"/>
                <a:gd name="T1" fmla="*/ 3 h 46"/>
                <a:gd name="T2" fmla="*/ 25 w 37"/>
                <a:gd name="T3" fmla="*/ 1 h 46"/>
                <a:gd name="T4" fmla="*/ 32 w 37"/>
                <a:gd name="T5" fmla="*/ 5 h 46"/>
                <a:gd name="T6" fmla="*/ 36 w 37"/>
                <a:gd name="T7" fmla="*/ 29 h 46"/>
                <a:gd name="T8" fmla="*/ 31 w 37"/>
                <a:gd name="T9" fmla="*/ 41 h 46"/>
                <a:gd name="T10" fmla="*/ 13 w 37"/>
                <a:gd name="T11" fmla="*/ 42 h 46"/>
                <a:gd name="T12" fmla="*/ 8 w 37"/>
                <a:gd name="T13" fmla="*/ 38 h 46"/>
                <a:gd name="T14" fmla="*/ 6 w 37"/>
                <a:gd name="T15" fmla="*/ 37 h 46"/>
                <a:gd name="T16" fmla="*/ 2 w 37"/>
                <a:gd name="T17" fmla="*/ 28 h 46"/>
                <a:gd name="T18" fmla="*/ 8 w 37"/>
                <a:gd name="T19" fmla="*/ 33 h 46"/>
                <a:gd name="T20" fmla="*/ 21 w 37"/>
                <a:gd name="T21" fmla="*/ 35 h 46"/>
                <a:gd name="T22" fmla="*/ 25 w 37"/>
                <a:gd name="T23" fmla="*/ 25 h 46"/>
                <a:gd name="T24" fmla="*/ 25 w 37"/>
                <a:gd name="T2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46">
                  <a:moveTo>
                    <a:pt x="25" y="3"/>
                  </a:moveTo>
                  <a:cubicBezTo>
                    <a:pt x="25" y="2"/>
                    <a:pt x="25" y="1"/>
                    <a:pt x="25" y="1"/>
                  </a:cubicBezTo>
                  <a:cubicBezTo>
                    <a:pt x="29" y="0"/>
                    <a:pt x="30" y="2"/>
                    <a:pt x="32" y="5"/>
                  </a:cubicBezTo>
                  <a:cubicBezTo>
                    <a:pt x="35" y="13"/>
                    <a:pt x="33" y="21"/>
                    <a:pt x="36" y="29"/>
                  </a:cubicBezTo>
                  <a:cubicBezTo>
                    <a:pt x="37" y="34"/>
                    <a:pt x="35" y="39"/>
                    <a:pt x="31" y="41"/>
                  </a:cubicBezTo>
                  <a:cubicBezTo>
                    <a:pt x="25" y="43"/>
                    <a:pt x="19" y="46"/>
                    <a:pt x="13" y="42"/>
                  </a:cubicBezTo>
                  <a:cubicBezTo>
                    <a:pt x="11" y="41"/>
                    <a:pt x="9" y="40"/>
                    <a:pt x="8" y="38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4" y="34"/>
                    <a:pt x="0" y="33"/>
                    <a:pt x="2" y="28"/>
                  </a:cubicBezTo>
                  <a:cubicBezTo>
                    <a:pt x="4" y="29"/>
                    <a:pt x="6" y="31"/>
                    <a:pt x="8" y="33"/>
                  </a:cubicBezTo>
                  <a:cubicBezTo>
                    <a:pt x="12" y="36"/>
                    <a:pt x="17" y="36"/>
                    <a:pt x="21" y="35"/>
                  </a:cubicBezTo>
                  <a:cubicBezTo>
                    <a:pt x="26" y="33"/>
                    <a:pt x="25" y="29"/>
                    <a:pt x="25" y="25"/>
                  </a:cubicBezTo>
                  <a:cubicBezTo>
                    <a:pt x="25" y="18"/>
                    <a:pt x="25" y="10"/>
                    <a:pt x="25" y="3"/>
                  </a:cubicBezTo>
                  <a:close/>
                </a:path>
              </a:pathLst>
            </a:custGeom>
            <a:solidFill>
              <a:srgbClr val="F8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8" name="Freeform 720"/>
            <p:cNvSpPr/>
            <p:nvPr/>
          </p:nvSpPr>
          <p:spPr bwMode="auto">
            <a:xfrm>
              <a:off x="5851" y="1798"/>
              <a:ext cx="28" cy="30"/>
            </a:xfrm>
            <a:custGeom>
              <a:avLst/>
              <a:gdLst>
                <a:gd name="T0" fmla="*/ 15 w 19"/>
                <a:gd name="T1" fmla="*/ 11 h 20"/>
                <a:gd name="T2" fmla="*/ 19 w 19"/>
                <a:gd name="T3" fmla="*/ 20 h 20"/>
                <a:gd name="T4" fmla="*/ 0 w 19"/>
                <a:gd name="T5" fmla="*/ 1 h 20"/>
                <a:gd name="T6" fmla="*/ 3 w 19"/>
                <a:gd name="T7" fmla="*/ 1 h 20"/>
                <a:gd name="T8" fmla="*/ 3 w 19"/>
                <a:gd name="T9" fmla="*/ 1 h 20"/>
                <a:gd name="T10" fmla="*/ 5 w 19"/>
                <a:gd name="T11" fmla="*/ 3 h 20"/>
                <a:gd name="T12" fmla="*/ 15 w 19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5" y="11"/>
                  </a:moveTo>
                  <a:cubicBezTo>
                    <a:pt x="16" y="14"/>
                    <a:pt x="18" y="17"/>
                    <a:pt x="19" y="20"/>
                  </a:cubicBezTo>
                  <a:cubicBezTo>
                    <a:pt x="12" y="15"/>
                    <a:pt x="5" y="8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8" y="6"/>
                    <a:pt x="11" y="8"/>
                    <a:pt x="15" y="11"/>
                  </a:cubicBezTo>
                  <a:close/>
                </a:path>
              </a:pathLst>
            </a:custGeom>
            <a:solidFill>
              <a:srgbClr val="D09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9" name="Freeform 721"/>
            <p:cNvSpPr/>
            <p:nvPr/>
          </p:nvSpPr>
          <p:spPr bwMode="auto">
            <a:xfrm>
              <a:off x="5849" y="1798"/>
              <a:ext cx="6" cy="2"/>
            </a:xfrm>
            <a:custGeom>
              <a:avLst/>
              <a:gdLst>
                <a:gd name="T0" fmla="*/ 4 w 4"/>
                <a:gd name="T1" fmla="*/ 1 h 1"/>
                <a:gd name="T2" fmla="*/ 1 w 4"/>
                <a:gd name="T3" fmla="*/ 1 h 1"/>
                <a:gd name="T4" fmla="*/ 0 w 4"/>
                <a:gd name="T5" fmla="*/ 0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0" name="Freeform 722"/>
            <p:cNvSpPr/>
            <p:nvPr/>
          </p:nvSpPr>
          <p:spPr bwMode="auto">
            <a:xfrm>
              <a:off x="5855" y="180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1" name="Freeform 723"/>
            <p:cNvSpPr/>
            <p:nvPr/>
          </p:nvSpPr>
          <p:spPr bwMode="auto">
            <a:xfrm>
              <a:off x="6544" y="544"/>
              <a:ext cx="219" cy="357"/>
            </a:xfrm>
            <a:custGeom>
              <a:avLst/>
              <a:gdLst>
                <a:gd name="T0" fmla="*/ 112 w 146"/>
                <a:gd name="T1" fmla="*/ 56 h 238"/>
                <a:gd name="T2" fmla="*/ 112 w 146"/>
                <a:gd name="T3" fmla="*/ 62 h 238"/>
                <a:gd name="T4" fmla="*/ 113 w 146"/>
                <a:gd name="T5" fmla="*/ 74 h 238"/>
                <a:gd name="T6" fmla="*/ 105 w 146"/>
                <a:gd name="T7" fmla="*/ 69 h 238"/>
                <a:gd name="T8" fmla="*/ 84 w 146"/>
                <a:gd name="T9" fmla="*/ 55 h 238"/>
                <a:gd name="T10" fmla="*/ 72 w 146"/>
                <a:gd name="T11" fmla="*/ 42 h 238"/>
                <a:gd name="T12" fmla="*/ 74 w 146"/>
                <a:gd name="T13" fmla="*/ 34 h 238"/>
                <a:gd name="T14" fmla="*/ 72 w 146"/>
                <a:gd name="T15" fmla="*/ 28 h 238"/>
                <a:gd name="T16" fmla="*/ 66 w 146"/>
                <a:gd name="T17" fmla="*/ 32 h 238"/>
                <a:gd name="T18" fmla="*/ 64 w 146"/>
                <a:gd name="T19" fmla="*/ 37 h 238"/>
                <a:gd name="T20" fmla="*/ 52 w 146"/>
                <a:gd name="T21" fmla="*/ 47 h 238"/>
                <a:gd name="T22" fmla="*/ 43 w 146"/>
                <a:gd name="T23" fmla="*/ 55 h 238"/>
                <a:gd name="T24" fmla="*/ 32 w 146"/>
                <a:gd name="T25" fmla="*/ 112 h 238"/>
                <a:gd name="T26" fmla="*/ 28 w 146"/>
                <a:gd name="T27" fmla="*/ 126 h 238"/>
                <a:gd name="T28" fmla="*/ 31 w 146"/>
                <a:gd name="T29" fmla="*/ 146 h 238"/>
                <a:gd name="T30" fmla="*/ 41 w 146"/>
                <a:gd name="T31" fmla="*/ 166 h 238"/>
                <a:gd name="T32" fmla="*/ 57 w 146"/>
                <a:gd name="T33" fmla="*/ 195 h 238"/>
                <a:gd name="T34" fmla="*/ 58 w 146"/>
                <a:gd name="T35" fmla="*/ 186 h 238"/>
                <a:gd name="T36" fmla="*/ 50 w 146"/>
                <a:gd name="T37" fmla="*/ 171 h 238"/>
                <a:gd name="T38" fmla="*/ 44 w 146"/>
                <a:gd name="T39" fmla="*/ 122 h 238"/>
                <a:gd name="T40" fmla="*/ 43 w 146"/>
                <a:gd name="T41" fmla="*/ 96 h 238"/>
                <a:gd name="T42" fmla="*/ 52 w 146"/>
                <a:gd name="T43" fmla="*/ 88 h 238"/>
                <a:gd name="T44" fmla="*/ 57 w 146"/>
                <a:gd name="T45" fmla="*/ 101 h 238"/>
                <a:gd name="T46" fmla="*/ 77 w 146"/>
                <a:gd name="T47" fmla="*/ 135 h 238"/>
                <a:gd name="T48" fmla="*/ 83 w 146"/>
                <a:gd name="T49" fmla="*/ 141 h 238"/>
                <a:gd name="T50" fmla="*/ 100 w 146"/>
                <a:gd name="T51" fmla="*/ 172 h 238"/>
                <a:gd name="T52" fmla="*/ 120 w 146"/>
                <a:gd name="T53" fmla="*/ 195 h 238"/>
                <a:gd name="T54" fmla="*/ 119 w 146"/>
                <a:gd name="T55" fmla="*/ 180 h 238"/>
                <a:gd name="T56" fmla="*/ 124 w 146"/>
                <a:gd name="T57" fmla="*/ 155 h 238"/>
                <a:gd name="T58" fmla="*/ 131 w 146"/>
                <a:gd name="T59" fmla="*/ 164 h 238"/>
                <a:gd name="T60" fmla="*/ 145 w 146"/>
                <a:gd name="T61" fmla="*/ 201 h 238"/>
                <a:gd name="T62" fmla="*/ 116 w 146"/>
                <a:gd name="T63" fmla="*/ 222 h 238"/>
                <a:gd name="T64" fmla="*/ 109 w 146"/>
                <a:gd name="T65" fmla="*/ 225 h 238"/>
                <a:gd name="T66" fmla="*/ 83 w 146"/>
                <a:gd name="T67" fmla="*/ 230 h 238"/>
                <a:gd name="T68" fmla="*/ 71 w 146"/>
                <a:gd name="T69" fmla="*/ 227 h 238"/>
                <a:gd name="T70" fmla="*/ 67 w 146"/>
                <a:gd name="T71" fmla="*/ 225 h 238"/>
                <a:gd name="T72" fmla="*/ 63 w 146"/>
                <a:gd name="T73" fmla="*/ 218 h 238"/>
                <a:gd name="T74" fmla="*/ 37 w 146"/>
                <a:gd name="T75" fmla="*/ 188 h 238"/>
                <a:gd name="T76" fmla="*/ 27 w 146"/>
                <a:gd name="T77" fmla="*/ 181 h 238"/>
                <a:gd name="T78" fmla="*/ 3 w 146"/>
                <a:gd name="T79" fmla="*/ 122 h 238"/>
                <a:gd name="T80" fmla="*/ 3 w 146"/>
                <a:gd name="T81" fmla="*/ 106 h 238"/>
                <a:gd name="T82" fmla="*/ 7 w 146"/>
                <a:gd name="T83" fmla="*/ 69 h 238"/>
                <a:gd name="T84" fmla="*/ 18 w 146"/>
                <a:gd name="T85" fmla="*/ 61 h 238"/>
                <a:gd name="T86" fmla="*/ 26 w 146"/>
                <a:gd name="T87" fmla="*/ 73 h 238"/>
                <a:gd name="T88" fmla="*/ 26 w 146"/>
                <a:gd name="T89" fmla="*/ 75 h 238"/>
                <a:gd name="T90" fmla="*/ 37 w 146"/>
                <a:gd name="T91" fmla="*/ 33 h 238"/>
                <a:gd name="T92" fmla="*/ 54 w 146"/>
                <a:gd name="T93" fmla="*/ 5 h 238"/>
                <a:gd name="T94" fmla="*/ 70 w 146"/>
                <a:gd name="T95" fmla="*/ 0 h 238"/>
                <a:gd name="T96" fmla="*/ 86 w 146"/>
                <a:gd name="T97" fmla="*/ 22 h 238"/>
                <a:gd name="T98" fmla="*/ 88 w 146"/>
                <a:gd name="T99" fmla="*/ 30 h 238"/>
                <a:gd name="T100" fmla="*/ 105 w 146"/>
                <a:gd name="T101" fmla="*/ 50 h 238"/>
                <a:gd name="T102" fmla="*/ 112 w 146"/>
                <a:gd name="T103" fmla="*/ 5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238">
                  <a:moveTo>
                    <a:pt x="112" y="56"/>
                  </a:moveTo>
                  <a:cubicBezTo>
                    <a:pt x="112" y="58"/>
                    <a:pt x="112" y="60"/>
                    <a:pt x="112" y="62"/>
                  </a:cubicBezTo>
                  <a:cubicBezTo>
                    <a:pt x="116" y="65"/>
                    <a:pt x="115" y="70"/>
                    <a:pt x="113" y="74"/>
                  </a:cubicBezTo>
                  <a:cubicBezTo>
                    <a:pt x="107" y="77"/>
                    <a:pt x="108" y="72"/>
                    <a:pt x="105" y="69"/>
                  </a:cubicBezTo>
                  <a:cubicBezTo>
                    <a:pt x="102" y="59"/>
                    <a:pt x="94" y="56"/>
                    <a:pt x="84" y="55"/>
                  </a:cubicBezTo>
                  <a:cubicBezTo>
                    <a:pt x="74" y="54"/>
                    <a:pt x="72" y="52"/>
                    <a:pt x="72" y="42"/>
                  </a:cubicBezTo>
                  <a:cubicBezTo>
                    <a:pt x="73" y="39"/>
                    <a:pt x="73" y="37"/>
                    <a:pt x="74" y="34"/>
                  </a:cubicBezTo>
                  <a:cubicBezTo>
                    <a:pt x="74" y="32"/>
                    <a:pt x="75" y="29"/>
                    <a:pt x="72" y="28"/>
                  </a:cubicBezTo>
                  <a:cubicBezTo>
                    <a:pt x="68" y="27"/>
                    <a:pt x="67" y="30"/>
                    <a:pt x="66" y="32"/>
                  </a:cubicBezTo>
                  <a:cubicBezTo>
                    <a:pt x="65" y="34"/>
                    <a:pt x="64" y="35"/>
                    <a:pt x="64" y="37"/>
                  </a:cubicBezTo>
                  <a:cubicBezTo>
                    <a:pt x="62" y="43"/>
                    <a:pt x="58" y="47"/>
                    <a:pt x="52" y="47"/>
                  </a:cubicBezTo>
                  <a:cubicBezTo>
                    <a:pt x="46" y="48"/>
                    <a:pt x="45" y="51"/>
                    <a:pt x="43" y="55"/>
                  </a:cubicBezTo>
                  <a:cubicBezTo>
                    <a:pt x="34" y="73"/>
                    <a:pt x="32" y="92"/>
                    <a:pt x="32" y="112"/>
                  </a:cubicBezTo>
                  <a:cubicBezTo>
                    <a:pt x="32" y="117"/>
                    <a:pt x="31" y="122"/>
                    <a:pt x="28" y="126"/>
                  </a:cubicBezTo>
                  <a:cubicBezTo>
                    <a:pt x="24" y="133"/>
                    <a:pt x="26" y="140"/>
                    <a:pt x="31" y="146"/>
                  </a:cubicBezTo>
                  <a:cubicBezTo>
                    <a:pt x="36" y="152"/>
                    <a:pt x="39" y="159"/>
                    <a:pt x="41" y="166"/>
                  </a:cubicBezTo>
                  <a:cubicBezTo>
                    <a:pt x="44" y="176"/>
                    <a:pt x="49" y="187"/>
                    <a:pt x="57" y="195"/>
                  </a:cubicBezTo>
                  <a:cubicBezTo>
                    <a:pt x="60" y="191"/>
                    <a:pt x="59" y="189"/>
                    <a:pt x="58" y="186"/>
                  </a:cubicBezTo>
                  <a:cubicBezTo>
                    <a:pt x="56" y="181"/>
                    <a:pt x="53" y="176"/>
                    <a:pt x="50" y="171"/>
                  </a:cubicBezTo>
                  <a:cubicBezTo>
                    <a:pt x="40" y="156"/>
                    <a:pt x="40" y="140"/>
                    <a:pt x="44" y="122"/>
                  </a:cubicBezTo>
                  <a:cubicBezTo>
                    <a:pt x="46" y="114"/>
                    <a:pt x="44" y="105"/>
                    <a:pt x="43" y="96"/>
                  </a:cubicBezTo>
                  <a:cubicBezTo>
                    <a:pt x="43" y="88"/>
                    <a:pt x="45" y="86"/>
                    <a:pt x="52" y="88"/>
                  </a:cubicBezTo>
                  <a:cubicBezTo>
                    <a:pt x="55" y="91"/>
                    <a:pt x="56" y="96"/>
                    <a:pt x="57" y="101"/>
                  </a:cubicBezTo>
                  <a:cubicBezTo>
                    <a:pt x="59" y="115"/>
                    <a:pt x="63" y="128"/>
                    <a:pt x="77" y="135"/>
                  </a:cubicBezTo>
                  <a:cubicBezTo>
                    <a:pt x="80" y="137"/>
                    <a:pt x="82" y="138"/>
                    <a:pt x="83" y="141"/>
                  </a:cubicBezTo>
                  <a:cubicBezTo>
                    <a:pt x="87" y="152"/>
                    <a:pt x="95" y="161"/>
                    <a:pt x="100" y="172"/>
                  </a:cubicBezTo>
                  <a:cubicBezTo>
                    <a:pt x="104" y="181"/>
                    <a:pt x="112" y="187"/>
                    <a:pt x="120" y="195"/>
                  </a:cubicBezTo>
                  <a:cubicBezTo>
                    <a:pt x="122" y="189"/>
                    <a:pt x="119" y="184"/>
                    <a:pt x="119" y="180"/>
                  </a:cubicBezTo>
                  <a:cubicBezTo>
                    <a:pt x="118" y="171"/>
                    <a:pt x="114" y="162"/>
                    <a:pt x="124" y="155"/>
                  </a:cubicBezTo>
                  <a:cubicBezTo>
                    <a:pt x="129" y="156"/>
                    <a:pt x="129" y="160"/>
                    <a:pt x="131" y="164"/>
                  </a:cubicBezTo>
                  <a:cubicBezTo>
                    <a:pt x="136" y="176"/>
                    <a:pt x="140" y="189"/>
                    <a:pt x="145" y="201"/>
                  </a:cubicBezTo>
                  <a:cubicBezTo>
                    <a:pt x="146" y="221"/>
                    <a:pt x="135" y="229"/>
                    <a:pt x="116" y="222"/>
                  </a:cubicBezTo>
                  <a:cubicBezTo>
                    <a:pt x="112" y="221"/>
                    <a:pt x="111" y="221"/>
                    <a:pt x="109" y="225"/>
                  </a:cubicBezTo>
                  <a:cubicBezTo>
                    <a:pt x="100" y="238"/>
                    <a:pt x="96" y="238"/>
                    <a:pt x="83" y="230"/>
                  </a:cubicBezTo>
                  <a:cubicBezTo>
                    <a:pt x="79" y="227"/>
                    <a:pt x="75" y="228"/>
                    <a:pt x="71" y="227"/>
                  </a:cubicBezTo>
                  <a:cubicBezTo>
                    <a:pt x="69" y="227"/>
                    <a:pt x="68" y="226"/>
                    <a:pt x="67" y="225"/>
                  </a:cubicBezTo>
                  <a:cubicBezTo>
                    <a:pt x="66" y="222"/>
                    <a:pt x="65" y="220"/>
                    <a:pt x="63" y="218"/>
                  </a:cubicBezTo>
                  <a:cubicBezTo>
                    <a:pt x="52" y="211"/>
                    <a:pt x="44" y="199"/>
                    <a:pt x="37" y="188"/>
                  </a:cubicBezTo>
                  <a:cubicBezTo>
                    <a:pt x="34" y="185"/>
                    <a:pt x="31" y="182"/>
                    <a:pt x="27" y="181"/>
                  </a:cubicBezTo>
                  <a:cubicBezTo>
                    <a:pt x="3" y="167"/>
                    <a:pt x="1" y="146"/>
                    <a:pt x="3" y="122"/>
                  </a:cubicBezTo>
                  <a:cubicBezTo>
                    <a:pt x="3" y="116"/>
                    <a:pt x="4" y="111"/>
                    <a:pt x="3" y="106"/>
                  </a:cubicBezTo>
                  <a:cubicBezTo>
                    <a:pt x="0" y="93"/>
                    <a:pt x="3" y="81"/>
                    <a:pt x="7" y="69"/>
                  </a:cubicBezTo>
                  <a:cubicBezTo>
                    <a:pt x="8" y="64"/>
                    <a:pt x="11" y="60"/>
                    <a:pt x="18" y="61"/>
                  </a:cubicBezTo>
                  <a:cubicBezTo>
                    <a:pt x="24" y="62"/>
                    <a:pt x="27" y="66"/>
                    <a:pt x="26" y="73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5" y="60"/>
                    <a:pt x="27" y="45"/>
                    <a:pt x="37" y="33"/>
                  </a:cubicBezTo>
                  <a:cubicBezTo>
                    <a:pt x="41" y="22"/>
                    <a:pt x="45" y="12"/>
                    <a:pt x="54" y="5"/>
                  </a:cubicBezTo>
                  <a:cubicBezTo>
                    <a:pt x="60" y="1"/>
                    <a:pt x="64" y="0"/>
                    <a:pt x="70" y="0"/>
                  </a:cubicBezTo>
                  <a:cubicBezTo>
                    <a:pt x="82" y="2"/>
                    <a:pt x="87" y="10"/>
                    <a:pt x="86" y="22"/>
                  </a:cubicBezTo>
                  <a:cubicBezTo>
                    <a:pt x="85" y="25"/>
                    <a:pt x="85" y="28"/>
                    <a:pt x="88" y="30"/>
                  </a:cubicBezTo>
                  <a:cubicBezTo>
                    <a:pt x="96" y="35"/>
                    <a:pt x="102" y="41"/>
                    <a:pt x="105" y="50"/>
                  </a:cubicBezTo>
                  <a:cubicBezTo>
                    <a:pt x="106" y="53"/>
                    <a:pt x="109" y="54"/>
                    <a:pt x="112" y="56"/>
                  </a:cubicBezTo>
                  <a:close/>
                </a:path>
              </a:pathLst>
            </a:custGeom>
            <a:solidFill>
              <a:srgbClr val="FC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2" name="Freeform 724"/>
            <p:cNvSpPr/>
            <p:nvPr/>
          </p:nvSpPr>
          <p:spPr bwMode="auto">
            <a:xfrm>
              <a:off x="6527" y="594"/>
              <a:ext cx="120" cy="288"/>
            </a:xfrm>
            <a:custGeom>
              <a:avLst/>
              <a:gdLst>
                <a:gd name="T0" fmla="*/ 48 w 80"/>
                <a:gd name="T1" fmla="*/ 0 h 192"/>
                <a:gd name="T2" fmla="*/ 42 w 80"/>
                <a:gd name="T3" fmla="*/ 23 h 192"/>
                <a:gd name="T4" fmla="*/ 38 w 80"/>
                <a:gd name="T5" fmla="*/ 49 h 192"/>
                <a:gd name="T6" fmla="*/ 35 w 80"/>
                <a:gd name="T7" fmla="*/ 53 h 192"/>
                <a:gd name="T8" fmla="*/ 36 w 80"/>
                <a:gd name="T9" fmla="*/ 43 h 192"/>
                <a:gd name="T10" fmla="*/ 31 w 80"/>
                <a:gd name="T11" fmla="*/ 32 h 192"/>
                <a:gd name="T12" fmla="*/ 21 w 80"/>
                <a:gd name="T13" fmla="*/ 34 h 192"/>
                <a:gd name="T14" fmla="*/ 17 w 80"/>
                <a:gd name="T15" fmla="*/ 45 h 192"/>
                <a:gd name="T16" fmla="*/ 19 w 80"/>
                <a:gd name="T17" fmla="*/ 75 h 192"/>
                <a:gd name="T18" fmla="*/ 18 w 80"/>
                <a:gd name="T19" fmla="*/ 90 h 192"/>
                <a:gd name="T20" fmla="*/ 20 w 80"/>
                <a:gd name="T21" fmla="*/ 120 h 192"/>
                <a:gd name="T22" fmla="*/ 39 w 80"/>
                <a:gd name="T23" fmla="*/ 143 h 192"/>
                <a:gd name="T24" fmla="*/ 56 w 80"/>
                <a:gd name="T25" fmla="*/ 159 h 192"/>
                <a:gd name="T26" fmla="*/ 78 w 80"/>
                <a:gd name="T27" fmla="*/ 187 h 192"/>
                <a:gd name="T28" fmla="*/ 80 w 80"/>
                <a:gd name="T29" fmla="*/ 190 h 192"/>
                <a:gd name="T30" fmla="*/ 75 w 80"/>
                <a:gd name="T31" fmla="*/ 188 h 192"/>
                <a:gd name="T32" fmla="*/ 56 w 80"/>
                <a:gd name="T33" fmla="*/ 175 h 192"/>
                <a:gd name="T34" fmla="*/ 46 w 80"/>
                <a:gd name="T35" fmla="*/ 161 h 192"/>
                <a:gd name="T36" fmla="*/ 36 w 80"/>
                <a:gd name="T37" fmla="*/ 156 h 192"/>
                <a:gd name="T38" fmla="*/ 26 w 80"/>
                <a:gd name="T39" fmla="*/ 150 h 192"/>
                <a:gd name="T40" fmla="*/ 13 w 80"/>
                <a:gd name="T41" fmla="*/ 127 h 192"/>
                <a:gd name="T42" fmla="*/ 11 w 80"/>
                <a:gd name="T43" fmla="*/ 118 h 192"/>
                <a:gd name="T44" fmla="*/ 1 w 80"/>
                <a:gd name="T45" fmla="*/ 86 h 192"/>
                <a:gd name="T46" fmla="*/ 4 w 80"/>
                <a:gd name="T47" fmla="*/ 57 h 192"/>
                <a:gd name="T48" fmla="*/ 10 w 80"/>
                <a:gd name="T49" fmla="*/ 48 h 192"/>
                <a:gd name="T50" fmla="*/ 15 w 80"/>
                <a:gd name="T51" fmla="*/ 40 h 192"/>
                <a:gd name="T52" fmla="*/ 37 w 80"/>
                <a:gd name="T53" fmla="*/ 4 h 192"/>
                <a:gd name="T54" fmla="*/ 48 w 80"/>
                <a:gd name="T5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192">
                  <a:moveTo>
                    <a:pt x="48" y="0"/>
                  </a:moveTo>
                  <a:cubicBezTo>
                    <a:pt x="46" y="8"/>
                    <a:pt x="44" y="15"/>
                    <a:pt x="42" y="23"/>
                  </a:cubicBezTo>
                  <a:cubicBezTo>
                    <a:pt x="40" y="32"/>
                    <a:pt x="38" y="40"/>
                    <a:pt x="38" y="49"/>
                  </a:cubicBezTo>
                  <a:cubicBezTo>
                    <a:pt x="38" y="51"/>
                    <a:pt x="38" y="53"/>
                    <a:pt x="35" y="53"/>
                  </a:cubicBezTo>
                  <a:cubicBezTo>
                    <a:pt x="34" y="50"/>
                    <a:pt x="35" y="46"/>
                    <a:pt x="36" y="43"/>
                  </a:cubicBezTo>
                  <a:cubicBezTo>
                    <a:pt x="37" y="38"/>
                    <a:pt x="35" y="35"/>
                    <a:pt x="31" y="32"/>
                  </a:cubicBezTo>
                  <a:cubicBezTo>
                    <a:pt x="28" y="30"/>
                    <a:pt x="24" y="30"/>
                    <a:pt x="21" y="34"/>
                  </a:cubicBezTo>
                  <a:cubicBezTo>
                    <a:pt x="19" y="37"/>
                    <a:pt x="17" y="41"/>
                    <a:pt x="17" y="45"/>
                  </a:cubicBezTo>
                  <a:cubicBezTo>
                    <a:pt x="17" y="55"/>
                    <a:pt x="16" y="65"/>
                    <a:pt x="19" y="75"/>
                  </a:cubicBezTo>
                  <a:cubicBezTo>
                    <a:pt x="20" y="80"/>
                    <a:pt x="20" y="85"/>
                    <a:pt x="18" y="90"/>
                  </a:cubicBezTo>
                  <a:cubicBezTo>
                    <a:pt x="15" y="100"/>
                    <a:pt x="17" y="110"/>
                    <a:pt x="20" y="120"/>
                  </a:cubicBezTo>
                  <a:cubicBezTo>
                    <a:pt x="23" y="131"/>
                    <a:pt x="29" y="138"/>
                    <a:pt x="39" y="143"/>
                  </a:cubicBezTo>
                  <a:cubicBezTo>
                    <a:pt x="46" y="146"/>
                    <a:pt x="52" y="152"/>
                    <a:pt x="56" y="159"/>
                  </a:cubicBezTo>
                  <a:cubicBezTo>
                    <a:pt x="62" y="170"/>
                    <a:pt x="70" y="179"/>
                    <a:pt x="78" y="187"/>
                  </a:cubicBezTo>
                  <a:cubicBezTo>
                    <a:pt x="79" y="188"/>
                    <a:pt x="80" y="189"/>
                    <a:pt x="80" y="190"/>
                  </a:cubicBezTo>
                  <a:cubicBezTo>
                    <a:pt x="78" y="192"/>
                    <a:pt x="76" y="190"/>
                    <a:pt x="75" y="188"/>
                  </a:cubicBezTo>
                  <a:cubicBezTo>
                    <a:pt x="68" y="183"/>
                    <a:pt x="62" y="179"/>
                    <a:pt x="56" y="175"/>
                  </a:cubicBezTo>
                  <a:cubicBezTo>
                    <a:pt x="54" y="169"/>
                    <a:pt x="49" y="166"/>
                    <a:pt x="46" y="161"/>
                  </a:cubicBezTo>
                  <a:cubicBezTo>
                    <a:pt x="44" y="157"/>
                    <a:pt x="40" y="157"/>
                    <a:pt x="36" y="156"/>
                  </a:cubicBezTo>
                  <a:cubicBezTo>
                    <a:pt x="32" y="155"/>
                    <a:pt x="28" y="154"/>
                    <a:pt x="26" y="150"/>
                  </a:cubicBezTo>
                  <a:cubicBezTo>
                    <a:pt x="21" y="142"/>
                    <a:pt x="16" y="135"/>
                    <a:pt x="13" y="127"/>
                  </a:cubicBezTo>
                  <a:cubicBezTo>
                    <a:pt x="13" y="123"/>
                    <a:pt x="12" y="120"/>
                    <a:pt x="11" y="118"/>
                  </a:cubicBezTo>
                  <a:cubicBezTo>
                    <a:pt x="5" y="108"/>
                    <a:pt x="3" y="97"/>
                    <a:pt x="1" y="86"/>
                  </a:cubicBezTo>
                  <a:cubicBezTo>
                    <a:pt x="0" y="76"/>
                    <a:pt x="4" y="66"/>
                    <a:pt x="4" y="57"/>
                  </a:cubicBezTo>
                  <a:cubicBezTo>
                    <a:pt x="4" y="53"/>
                    <a:pt x="6" y="49"/>
                    <a:pt x="10" y="48"/>
                  </a:cubicBezTo>
                  <a:cubicBezTo>
                    <a:pt x="14" y="47"/>
                    <a:pt x="15" y="44"/>
                    <a:pt x="15" y="40"/>
                  </a:cubicBezTo>
                  <a:cubicBezTo>
                    <a:pt x="16" y="24"/>
                    <a:pt x="28" y="15"/>
                    <a:pt x="37" y="4"/>
                  </a:cubicBezTo>
                  <a:cubicBezTo>
                    <a:pt x="40" y="1"/>
                    <a:pt x="45" y="2"/>
                    <a:pt x="48" y="0"/>
                  </a:cubicBezTo>
                  <a:close/>
                </a:path>
              </a:pathLst>
            </a:custGeom>
            <a:solidFill>
              <a:srgbClr val="FAD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3" name="Freeform 725"/>
            <p:cNvSpPr/>
            <p:nvPr/>
          </p:nvSpPr>
          <p:spPr bwMode="auto">
            <a:xfrm>
              <a:off x="7613" y="3057"/>
              <a:ext cx="248" cy="171"/>
            </a:xfrm>
            <a:custGeom>
              <a:avLst/>
              <a:gdLst>
                <a:gd name="T0" fmla="*/ 161 w 165"/>
                <a:gd name="T1" fmla="*/ 1 h 114"/>
                <a:gd name="T2" fmla="*/ 163 w 165"/>
                <a:gd name="T3" fmla="*/ 8 h 114"/>
                <a:gd name="T4" fmla="*/ 151 w 165"/>
                <a:gd name="T5" fmla="*/ 21 h 114"/>
                <a:gd name="T6" fmla="*/ 137 w 165"/>
                <a:gd name="T7" fmla="*/ 30 h 114"/>
                <a:gd name="T8" fmla="*/ 124 w 165"/>
                <a:gd name="T9" fmla="*/ 31 h 114"/>
                <a:gd name="T10" fmla="*/ 106 w 165"/>
                <a:gd name="T11" fmla="*/ 68 h 114"/>
                <a:gd name="T12" fmla="*/ 106 w 165"/>
                <a:gd name="T13" fmla="*/ 72 h 114"/>
                <a:gd name="T14" fmla="*/ 109 w 165"/>
                <a:gd name="T15" fmla="*/ 81 h 114"/>
                <a:gd name="T16" fmla="*/ 112 w 165"/>
                <a:gd name="T17" fmla="*/ 83 h 114"/>
                <a:gd name="T18" fmla="*/ 136 w 165"/>
                <a:gd name="T19" fmla="*/ 83 h 114"/>
                <a:gd name="T20" fmla="*/ 141 w 165"/>
                <a:gd name="T21" fmla="*/ 81 h 114"/>
                <a:gd name="T22" fmla="*/ 144 w 165"/>
                <a:gd name="T23" fmla="*/ 80 h 114"/>
                <a:gd name="T24" fmla="*/ 147 w 165"/>
                <a:gd name="T25" fmla="*/ 94 h 114"/>
                <a:gd name="T26" fmla="*/ 115 w 165"/>
                <a:gd name="T27" fmla="*/ 109 h 114"/>
                <a:gd name="T28" fmla="*/ 36 w 165"/>
                <a:gd name="T29" fmla="*/ 101 h 114"/>
                <a:gd name="T30" fmla="*/ 8 w 165"/>
                <a:gd name="T31" fmla="*/ 90 h 114"/>
                <a:gd name="T32" fmla="*/ 4 w 165"/>
                <a:gd name="T33" fmla="*/ 78 h 114"/>
                <a:gd name="T34" fmla="*/ 12 w 165"/>
                <a:gd name="T35" fmla="*/ 73 h 114"/>
                <a:gd name="T36" fmla="*/ 20 w 165"/>
                <a:gd name="T37" fmla="*/ 71 h 114"/>
                <a:gd name="T38" fmla="*/ 38 w 165"/>
                <a:gd name="T39" fmla="*/ 72 h 114"/>
                <a:gd name="T40" fmla="*/ 47 w 165"/>
                <a:gd name="T41" fmla="*/ 68 h 114"/>
                <a:gd name="T42" fmla="*/ 49 w 165"/>
                <a:gd name="T43" fmla="*/ 67 h 114"/>
                <a:gd name="T44" fmla="*/ 54 w 165"/>
                <a:gd name="T45" fmla="*/ 66 h 114"/>
                <a:gd name="T46" fmla="*/ 70 w 165"/>
                <a:gd name="T47" fmla="*/ 54 h 114"/>
                <a:gd name="T48" fmla="*/ 94 w 165"/>
                <a:gd name="T49" fmla="*/ 28 h 114"/>
                <a:gd name="T50" fmla="*/ 103 w 165"/>
                <a:gd name="T51" fmla="*/ 23 h 114"/>
                <a:gd name="T52" fmla="*/ 145 w 165"/>
                <a:gd name="T53" fmla="*/ 12 h 114"/>
                <a:gd name="T54" fmla="*/ 154 w 165"/>
                <a:gd name="T55" fmla="*/ 3 h 114"/>
                <a:gd name="T56" fmla="*/ 156 w 165"/>
                <a:gd name="T57" fmla="*/ 1 h 114"/>
                <a:gd name="T58" fmla="*/ 158 w 165"/>
                <a:gd name="T59" fmla="*/ 0 h 114"/>
                <a:gd name="T60" fmla="*/ 161 w 165"/>
                <a:gd name="T6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" h="114">
                  <a:moveTo>
                    <a:pt x="161" y="1"/>
                  </a:moveTo>
                  <a:cubicBezTo>
                    <a:pt x="165" y="2"/>
                    <a:pt x="165" y="4"/>
                    <a:pt x="163" y="8"/>
                  </a:cubicBezTo>
                  <a:cubicBezTo>
                    <a:pt x="160" y="13"/>
                    <a:pt x="156" y="17"/>
                    <a:pt x="151" y="21"/>
                  </a:cubicBezTo>
                  <a:cubicBezTo>
                    <a:pt x="149" y="28"/>
                    <a:pt x="145" y="31"/>
                    <a:pt x="137" y="30"/>
                  </a:cubicBezTo>
                  <a:cubicBezTo>
                    <a:pt x="133" y="29"/>
                    <a:pt x="128" y="27"/>
                    <a:pt x="124" y="31"/>
                  </a:cubicBezTo>
                  <a:cubicBezTo>
                    <a:pt x="107" y="38"/>
                    <a:pt x="103" y="51"/>
                    <a:pt x="106" y="68"/>
                  </a:cubicBezTo>
                  <a:cubicBezTo>
                    <a:pt x="106" y="69"/>
                    <a:pt x="106" y="71"/>
                    <a:pt x="106" y="72"/>
                  </a:cubicBezTo>
                  <a:cubicBezTo>
                    <a:pt x="104" y="76"/>
                    <a:pt x="103" y="80"/>
                    <a:pt x="109" y="81"/>
                  </a:cubicBezTo>
                  <a:cubicBezTo>
                    <a:pt x="110" y="82"/>
                    <a:pt x="111" y="82"/>
                    <a:pt x="112" y="83"/>
                  </a:cubicBezTo>
                  <a:cubicBezTo>
                    <a:pt x="120" y="93"/>
                    <a:pt x="128" y="89"/>
                    <a:pt x="136" y="83"/>
                  </a:cubicBezTo>
                  <a:cubicBezTo>
                    <a:pt x="137" y="82"/>
                    <a:pt x="139" y="81"/>
                    <a:pt x="141" y="81"/>
                  </a:cubicBezTo>
                  <a:cubicBezTo>
                    <a:pt x="142" y="81"/>
                    <a:pt x="143" y="80"/>
                    <a:pt x="144" y="80"/>
                  </a:cubicBezTo>
                  <a:cubicBezTo>
                    <a:pt x="152" y="83"/>
                    <a:pt x="154" y="89"/>
                    <a:pt x="147" y="94"/>
                  </a:cubicBezTo>
                  <a:cubicBezTo>
                    <a:pt x="137" y="102"/>
                    <a:pt x="127" y="107"/>
                    <a:pt x="115" y="109"/>
                  </a:cubicBezTo>
                  <a:cubicBezTo>
                    <a:pt x="88" y="114"/>
                    <a:pt x="61" y="113"/>
                    <a:pt x="36" y="101"/>
                  </a:cubicBezTo>
                  <a:cubicBezTo>
                    <a:pt x="26" y="98"/>
                    <a:pt x="18" y="92"/>
                    <a:pt x="8" y="90"/>
                  </a:cubicBezTo>
                  <a:cubicBezTo>
                    <a:pt x="1" y="89"/>
                    <a:pt x="0" y="84"/>
                    <a:pt x="4" y="78"/>
                  </a:cubicBezTo>
                  <a:cubicBezTo>
                    <a:pt x="7" y="77"/>
                    <a:pt x="9" y="75"/>
                    <a:pt x="12" y="73"/>
                  </a:cubicBezTo>
                  <a:cubicBezTo>
                    <a:pt x="14" y="71"/>
                    <a:pt x="18" y="69"/>
                    <a:pt x="20" y="71"/>
                  </a:cubicBezTo>
                  <a:cubicBezTo>
                    <a:pt x="26" y="77"/>
                    <a:pt x="32" y="74"/>
                    <a:pt x="38" y="72"/>
                  </a:cubicBezTo>
                  <a:cubicBezTo>
                    <a:pt x="41" y="71"/>
                    <a:pt x="44" y="70"/>
                    <a:pt x="47" y="68"/>
                  </a:cubicBezTo>
                  <a:cubicBezTo>
                    <a:pt x="48" y="68"/>
                    <a:pt x="48" y="67"/>
                    <a:pt x="49" y="67"/>
                  </a:cubicBezTo>
                  <a:cubicBezTo>
                    <a:pt x="51" y="66"/>
                    <a:pt x="52" y="66"/>
                    <a:pt x="54" y="66"/>
                  </a:cubicBezTo>
                  <a:cubicBezTo>
                    <a:pt x="60" y="63"/>
                    <a:pt x="66" y="60"/>
                    <a:pt x="70" y="54"/>
                  </a:cubicBezTo>
                  <a:cubicBezTo>
                    <a:pt x="78" y="45"/>
                    <a:pt x="83" y="34"/>
                    <a:pt x="94" y="28"/>
                  </a:cubicBezTo>
                  <a:cubicBezTo>
                    <a:pt x="97" y="26"/>
                    <a:pt x="99" y="24"/>
                    <a:pt x="103" y="23"/>
                  </a:cubicBezTo>
                  <a:cubicBezTo>
                    <a:pt x="117" y="19"/>
                    <a:pt x="132" y="20"/>
                    <a:pt x="145" y="12"/>
                  </a:cubicBezTo>
                  <a:cubicBezTo>
                    <a:pt x="149" y="9"/>
                    <a:pt x="152" y="7"/>
                    <a:pt x="154" y="3"/>
                  </a:cubicBezTo>
                  <a:cubicBezTo>
                    <a:pt x="154" y="3"/>
                    <a:pt x="155" y="2"/>
                    <a:pt x="156" y="1"/>
                  </a:cubicBezTo>
                  <a:cubicBezTo>
                    <a:pt x="156" y="1"/>
                    <a:pt x="157" y="0"/>
                    <a:pt x="158" y="0"/>
                  </a:cubicBezTo>
                  <a:cubicBezTo>
                    <a:pt x="159" y="0"/>
                    <a:pt x="160" y="1"/>
                    <a:pt x="161" y="1"/>
                  </a:cubicBezTo>
                  <a:close/>
                </a:path>
              </a:pathLst>
            </a:custGeom>
            <a:solidFill>
              <a:srgbClr val="E2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4" name="Freeform 726"/>
            <p:cNvSpPr/>
            <p:nvPr/>
          </p:nvSpPr>
          <p:spPr bwMode="auto">
            <a:xfrm>
              <a:off x="7687" y="3046"/>
              <a:ext cx="174" cy="110"/>
            </a:xfrm>
            <a:custGeom>
              <a:avLst/>
              <a:gdLst>
                <a:gd name="T0" fmla="*/ 54 w 116"/>
                <a:gd name="T1" fmla="*/ 33 h 73"/>
                <a:gd name="T2" fmla="*/ 29 w 116"/>
                <a:gd name="T3" fmla="*/ 58 h 73"/>
                <a:gd name="T4" fmla="*/ 24 w 116"/>
                <a:gd name="T5" fmla="*/ 64 h 73"/>
                <a:gd name="T6" fmla="*/ 11 w 116"/>
                <a:gd name="T7" fmla="*/ 70 h 73"/>
                <a:gd name="T8" fmla="*/ 2 w 116"/>
                <a:gd name="T9" fmla="*/ 69 h 73"/>
                <a:gd name="T10" fmla="*/ 4 w 116"/>
                <a:gd name="T11" fmla="*/ 61 h 73"/>
                <a:gd name="T12" fmla="*/ 7 w 116"/>
                <a:gd name="T13" fmla="*/ 58 h 73"/>
                <a:gd name="T14" fmla="*/ 38 w 116"/>
                <a:gd name="T15" fmla="*/ 30 h 73"/>
                <a:gd name="T16" fmla="*/ 96 w 116"/>
                <a:gd name="T17" fmla="*/ 1 h 73"/>
                <a:gd name="T18" fmla="*/ 104 w 116"/>
                <a:gd name="T19" fmla="*/ 3 h 73"/>
                <a:gd name="T20" fmla="*/ 116 w 116"/>
                <a:gd name="T21" fmla="*/ 5 h 73"/>
                <a:gd name="T22" fmla="*/ 112 w 116"/>
                <a:gd name="T23" fmla="*/ 8 h 73"/>
                <a:gd name="T24" fmla="*/ 110 w 116"/>
                <a:gd name="T25" fmla="*/ 8 h 73"/>
                <a:gd name="T26" fmla="*/ 108 w 116"/>
                <a:gd name="T27" fmla="*/ 10 h 73"/>
                <a:gd name="T28" fmla="*/ 108 w 116"/>
                <a:gd name="T29" fmla="*/ 10 h 73"/>
                <a:gd name="T30" fmla="*/ 77 w 116"/>
                <a:gd name="T31" fmla="*/ 25 h 73"/>
                <a:gd name="T32" fmla="*/ 54 w 116"/>
                <a:gd name="T3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73">
                  <a:moveTo>
                    <a:pt x="54" y="33"/>
                  </a:moveTo>
                  <a:cubicBezTo>
                    <a:pt x="43" y="39"/>
                    <a:pt x="35" y="47"/>
                    <a:pt x="29" y="58"/>
                  </a:cubicBezTo>
                  <a:cubicBezTo>
                    <a:pt x="27" y="61"/>
                    <a:pt x="26" y="63"/>
                    <a:pt x="24" y="64"/>
                  </a:cubicBezTo>
                  <a:cubicBezTo>
                    <a:pt x="19" y="66"/>
                    <a:pt x="16" y="69"/>
                    <a:pt x="11" y="70"/>
                  </a:cubicBezTo>
                  <a:cubicBezTo>
                    <a:pt x="8" y="71"/>
                    <a:pt x="5" y="73"/>
                    <a:pt x="2" y="69"/>
                  </a:cubicBezTo>
                  <a:cubicBezTo>
                    <a:pt x="0" y="66"/>
                    <a:pt x="2" y="64"/>
                    <a:pt x="4" y="61"/>
                  </a:cubicBezTo>
                  <a:cubicBezTo>
                    <a:pt x="5" y="60"/>
                    <a:pt x="6" y="59"/>
                    <a:pt x="7" y="58"/>
                  </a:cubicBezTo>
                  <a:cubicBezTo>
                    <a:pt x="19" y="51"/>
                    <a:pt x="26" y="38"/>
                    <a:pt x="38" y="30"/>
                  </a:cubicBezTo>
                  <a:cubicBezTo>
                    <a:pt x="54" y="14"/>
                    <a:pt x="75" y="8"/>
                    <a:pt x="96" y="1"/>
                  </a:cubicBezTo>
                  <a:cubicBezTo>
                    <a:pt x="99" y="0"/>
                    <a:pt x="102" y="0"/>
                    <a:pt x="104" y="3"/>
                  </a:cubicBezTo>
                  <a:cubicBezTo>
                    <a:pt x="108" y="5"/>
                    <a:pt x="112" y="4"/>
                    <a:pt x="116" y="5"/>
                  </a:cubicBezTo>
                  <a:cubicBezTo>
                    <a:pt x="115" y="6"/>
                    <a:pt x="113" y="7"/>
                    <a:pt x="112" y="8"/>
                  </a:cubicBezTo>
                  <a:cubicBezTo>
                    <a:pt x="111" y="8"/>
                    <a:pt x="111" y="8"/>
                    <a:pt x="110" y="8"/>
                  </a:cubicBezTo>
                  <a:cubicBezTo>
                    <a:pt x="109" y="9"/>
                    <a:pt x="109" y="10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99" y="19"/>
                    <a:pt x="88" y="22"/>
                    <a:pt x="77" y="25"/>
                  </a:cubicBezTo>
                  <a:cubicBezTo>
                    <a:pt x="69" y="27"/>
                    <a:pt x="61" y="30"/>
                    <a:pt x="54" y="33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5" name="Freeform 727"/>
            <p:cNvSpPr/>
            <p:nvPr/>
          </p:nvSpPr>
          <p:spPr bwMode="auto">
            <a:xfrm>
              <a:off x="7798" y="3088"/>
              <a:ext cx="60" cy="63"/>
            </a:xfrm>
            <a:custGeom>
              <a:avLst/>
              <a:gdLst>
                <a:gd name="T0" fmla="*/ 0 w 40"/>
                <a:gd name="T1" fmla="*/ 9 h 42"/>
                <a:gd name="T2" fmla="*/ 7 w 40"/>
                <a:gd name="T3" fmla="*/ 7 h 42"/>
                <a:gd name="T4" fmla="*/ 28 w 40"/>
                <a:gd name="T5" fmla="*/ 0 h 42"/>
                <a:gd name="T6" fmla="*/ 37 w 40"/>
                <a:gd name="T7" fmla="*/ 13 h 42"/>
                <a:gd name="T8" fmla="*/ 34 w 40"/>
                <a:gd name="T9" fmla="*/ 25 h 42"/>
                <a:gd name="T10" fmla="*/ 28 w 40"/>
                <a:gd name="T11" fmla="*/ 42 h 42"/>
                <a:gd name="T12" fmla="*/ 23 w 40"/>
                <a:gd name="T13" fmla="*/ 24 h 42"/>
                <a:gd name="T14" fmla="*/ 3 w 40"/>
                <a:gd name="T15" fmla="*/ 9 h 42"/>
                <a:gd name="T16" fmla="*/ 0 w 40"/>
                <a:gd name="T1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2">
                  <a:moveTo>
                    <a:pt x="0" y="9"/>
                  </a:moveTo>
                  <a:cubicBezTo>
                    <a:pt x="2" y="7"/>
                    <a:pt x="4" y="7"/>
                    <a:pt x="7" y="7"/>
                  </a:cubicBezTo>
                  <a:cubicBezTo>
                    <a:pt x="15" y="8"/>
                    <a:pt x="22" y="5"/>
                    <a:pt x="28" y="0"/>
                  </a:cubicBezTo>
                  <a:cubicBezTo>
                    <a:pt x="37" y="2"/>
                    <a:pt x="40" y="5"/>
                    <a:pt x="37" y="13"/>
                  </a:cubicBezTo>
                  <a:cubicBezTo>
                    <a:pt x="35" y="17"/>
                    <a:pt x="35" y="21"/>
                    <a:pt x="34" y="25"/>
                  </a:cubicBezTo>
                  <a:cubicBezTo>
                    <a:pt x="34" y="31"/>
                    <a:pt x="34" y="38"/>
                    <a:pt x="28" y="42"/>
                  </a:cubicBezTo>
                  <a:cubicBezTo>
                    <a:pt x="27" y="36"/>
                    <a:pt x="24" y="30"/>
                    <a:pt x="23" y="24"/>
                  </a:cubicBezTo>
                  <a:cubicBezTo>
                    <a:pt x="22" y="15"/>
                    <a:pt x="14" y="9"/>
                    <a:pt x="3" y="9"/>
                  </a:cubicBezTo>
                  <a:cubicBezTo>
                    <a:pt x="2" y="10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EB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6" name="Freeform 728"/>
            <p:cNvSpPr/>
            <p:nvPr/>
          </p:nvSpPr>
          <p:spPr bwMode="auto">
            <a:xfrm>
              <a:off x="7286" y="110"/>
              <a:ext cx="101" cy="223"/>
            </a:xfrm>
            <a:custGeom>
              <a:avLst/>
              <a:gdLst>
                <a:gd name="T0" fmla="*/ 3 w 67"/>
                <a:gd name="T1" fmla="*/ 137 h 149"/>
                <a:gd name="T2" fmla="*/ 4 w 67"/>
                <a:gd name="T3" fmla="*/ 131 h 149"/>
                <a:gd name="T4" fmla="*/ 8 w 67"/>
                <a:gd name="T5" fmla="*/ 127 h 149"/>
                <a:gd name="T6" fmla="*/ 9 w 67"/>
                <a:gd name="T7" fmla="*/ 126 h 149"/>
                <a:gd name="T8" fmla="*/ 21 w 67"/>
                <a:gd name="T9" fmla="*/ 108 h 149"/>
                <a:gd name="T10" fmla="*/ 33 w 67"/>
                <a:gd name="T11" fmla="*/ 88 h 149"/>
                <a:gd name="T12" fmla="*/ 34 w 67"/>
                <a:gd name="T13" fmla="*/ 85 h 149"/>
                <a:gd name="T14" fmla="*/ 37 w 67"/>
                <a:gd name="T15" fmla="*/ 73 h 149"/>
                <a:gd name="T16" fmla="*/ 39 w 67"/>
                <a:gd name="T17" fmla="*/ 70 h 149"/>
                <a:gd name="T18" fmla="*/ 41 w 67"/>
                <a:gd name="T19" fmla="*/ 70 h 149"/>
                <a:gd name="T20" fmla="*/ 42 w 67"/>
                <a:gd name="T21" fmla="*/ 70 h 149"/>
                <a:gd name="T22" fmla="*/ 41 w 67"/>
                <a:gd name="T23" fmla="*/ 70 h 149"/>
                <a:gd name="T24" fmla="*/ 39 w 67"/>
                <a:gd name="T25" fmla="*/ 68 h 149"/>
                <a:gd name="T26" fmla="*/ 40 w 67"/>
                <a:gd name="T27" fmla="*/ 59 h 149"/>
                <a:gd name="T28" fmla="*/ 45 w 67"/>
                <a:gd name="T29" fmla="*/ 39 h 149"/>
                <a:gd name="T30" fmla="*/ 46 w 67"/>
                <a:gd name="T31" fmla="*/ 30 h 149"/>
                <a:gd name="T32" fmla="*/ 46 w 67"/>
                <a:gd name="T33" fmla="*/ 28 h 149"/>
                <a:gd name="T34" fmla="*/ 43 w 67"/>
                <a:gd name="T35" fmla="*/ 16 h 149"/>
                <a:gd name="T36" fmla="*/ 41 w 67"/>
                <a:gd name="T37" fmla="*/ 7 h 149"/>
                <a:gd name="T38" fmla="*/ 47 w 67"/>
                <a:gd name="T39" fmla="*/ 2 h 149"/>
                <a:gd name="T40" fmla="*/ 57 w 67"/>
                <a:gd name="T41" fmla="*/ 31 h 149"/>
                <a:gd name="T42" fmla="*/ 60 w 67"/>
                <a:gd name="T43" fmla="*/ 37 h 149"/>
                <a:gd name="T44" fmla="*/ 64 w 67"/>
                <a:gd name="T45" fmla="*/ 51 h 149"/>
                <a:gd name="T46" fmla="*/ 58 w 67"/>
                <a:gd name="T47" fmla="*/ 66 h 149"/>
                <a:gd name="T48" fmla="*/ 47 w 67"/>
                <a:gd name="T49" fmla="*/ 89 h 149"/>
                <a:gd name="T50" fmla="*/ 48 w 67"/>
                <a:gd name="T51" fmla="*/ 93 h 149"/>
                <a:gd name="T52" fmla="*/ 47 w 67"/>
                <a:gd name="T53" fmla="*/ 104 h 149"/>
                <a:gd name="T54" fmla="*/ 33 w 67"/>
                <a:gd name="T55" fmla="*/ 123 h 149"/>
                <a:gd name="T56" fmla="*/ 28 w 67"/>
                <a:gd name="T57" fmla="*/ 138 h 149"/>
                <a:gd name="T58" fmla="*/ 28 w 67"/>
                <a:gd name="T59" fmla="*/ 138 h 149"/>
                <a:gd name="T60" fmla="*/ 26 w 67"/>
                <a:gd name="T61" fmla="*/ 140 h 149"/>
                <a:gd name="T62" fmla="*/ 26 w 67"/>
                <a:gd name="T63" fmla="*/ 142 h 149"/>
                <a:gd name="T64" fmla="*/ 20 w 67"/>
                <a:gd name="T65" fmla="*/ 146 h 149"/>
                <a:gd name="T66" fmla="*/ 12 w 67"/>
                <a:gd name="T67" fmla="*/ 146 h 149"/>
                <a:gd name="T68" fmla="*/ 11 w 67"/>
                <a:gd name="T69" fmla="*/ 147 h 149"/>
                <a:gd name="T70" fmla="*/ 2 w 67"/>
                <a:gd name="T71" fmla="*/ 147 h 149"/>
                <a:gd name="T72" fmla="*/ 3 w 67"/>
                <a:gd name="T73" fmla="*/ 13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149">
                  <a:moveTo>
                    <a:pt x="3" y="137"/>
                  </a:moveTo>
                  <a:cubicBezTo>
                    <a:pt x="1" y="134"/>
                    <a:pt x="1" y="132"/>
                    <a:pt x="4" y="131"/>
                  </a:cubicBezTo>
                  <a:cubicBezTo>
                    <a:pt x="6" y="130"/>
                    <a:pt x="7" y="129"/>
                    <a:pt x="8" y="127"/>
                  </a:cubicBezTo>
                  <a:cubicBezTo>
                    <a:pt x="9" y="127"/>
                    <a:pt x="9" y="126"/>
                    <a:pt x="9" y="126"/>
                  </a:cubicBezTo>
                  <a:cubicBezTo>
                    <a:pt x="12" y="119"/>
                    <a:pt x="16" y="113"/>
                    <a:pt x="21" y="108"/>
                  </a:cubicBezTo>
                  <a:cubicBezTo>
                    <a:pt x="27" y="103"/>
                    <a:pt x="30" y="96"/>
                    <a:pt x="33" y="88"/>
                  </a:cubicBezTo>
                  <a:cubicBezTo>
                    <a:pt x="33" y="87"/>
                    <a:pt x="34" y="86"/>
                    <a:pt x="34" y="85"/>
                  </a:cubicBezTo>
                  <a:cubicBezTo>
                    <a:pt x="37" y="81"/>
                    <a:pt x="35" y="77"/>
                    <a:pt x="37" y="73"/>
                  </a:cubicBezTo>
                  <a:cubicBezTo>
                    <a:pt x="37" y="72"/>
                    <a:pt x="38" y="71"/>
                    <a:pt x="39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41" y="71"/>
                    <a:pt x="39" y="69"/>
                    <a:pt x="41" y="70"/>
                  </a:cubicBezTo>
                  <a:cubicBezTo>
                    <a:pt x="40" y="69"/>
                    <a:pt x="40" y="69"/>
                    <a:pt x="39" y="68"/>
                  </a:cubicBezTo>
                  <a:cubicBezTo>
                    <a:pt x="39" y="65"/>
                    <a:pt x="41" y="62"/>
                    <a:pt x="40" y="59"/>
                  </a:cubicBezTo>
                  <a:cubicBezTo>
                    <a:pt x="34" y="51"/>
                    <a:pt x="40" y="45"/>
                    <a:pt x="45" y="39"/>
                  </a:cubicBezTo>
                  <a:cubicBezTo>
                    <a:pt x="45" y="36"/>
                    <a:pt x="45" y="33"/>
                    <a:pt x="46" y="30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5" y="24"/>
                    <a:pt x="43" y="20"/>
                    <a:pt x="43" y="16"/>
                  </a:cubicBezTo>
                  <a:cubicBezTo>
                    <a:pt x="43" y="13"/>
                    <a:pt x="41" y="11"/>
                    <a:pt x="41" y="7"/>
                  </a:cubicBezTo>
                  <a:cubicBezTo>
                    <a:pt x="41" y="4"/>
                    <a:pt x="42" y="0"/>
                    <a:pt x="47" y="2"/>
                  </a:cubicBezTo>
                  <a:cubicBezTo>
                    <a:pt x="56" y="9"/>
                    <a:pt x="58" y="18"/>
                    <a:pt x="57" y="31"/>
                  </a:cubicBezTo>
                  <a:cubicBezTo>
                    <a:pt x="56" y="35"/>
                    <a:pt x="58" y="36"/>
                    <a:pt x="60" y="37"/>
                  </a:cubicBezTo>
                  <a:cubicBezTo>
                    <a:pt x="67" y="43"/>
                    <a:pt x="67" y="43"/>
                    <a:pt x="64" y="51"/>
                  </a:cubicBezTo>
                  <a:cubicBezTo>
                    <a:pt x="63" y="56"/>
                    <a:pt x="61" y="61"/>
                    <a:pt x="58" y="66"/>
                  </a:cubicBezTo>
                  <a:cubicBezTo>
                    <a:pt x="54" y="73"/>
                    <a:pt x="51" y="81"/>
                    <a:pt x="47" y="89"/>
                  </a:cubicBezTo>
                  <a:cubicBezTo>
                    <a:pt x="47" y="91"/>
                    <a:pt x="47" y="92"/>
                    <a:pt x="48" y="93"/>
                  </a:cubicBezTo>
                  <a:cubicBezTo>
                    <a:pt x="52" y="97"/>
                    <a:pt x="50" y="101"/>
                    <a:pt x="47" y="104"/>
                  </a:cubicBezTo>
                  <a:cubicBezTo>
                    <a:pt x="42" y="111"/>
                    <a:pt x="37" y="116"/>
                    <a:pt x="33" y="123"/>
                  </a:cubicBezTo>
                  <a:cubicBezTo>
                    <a:pt x="30" y="128"/>
                    <a:pt x="25" y="132"/>
                    <a:pt x="28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7" y="139"/>
                    <a:pt x="26" y="140"/>
                    <a:pt x="26" y="140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4" y="144"/>
                    <a:pt x="22" y="145"/>
                    <a:pt x="20" y="146"/>
                  </a:cubicBezTo>
                  <a:cubicBezTo>
                    <a:pt x="17" y="141"/>
                    <a:pt x="15" y="143"/>
                    <a:pt x="12" y="146"/>
                  </a:cubicBezTo>
                  <a:cubicBezTo>
                    <a:pt x="12" y="146"/>
                    <a:pt x="11" y="147"/>
                    <a:pt x="11" y="147"/>
                  </a:cubicBezTo>
                  <a:cubicBezTo>
                    <a:pt x="8" y="149"/>
                    <a:pt x="5" y="149"/>
                    <a:pt x="2" y="147"/>
                  </a:cubicBezTo>
                  <a:cubicBezTo>
                    <a:pt x="0" y="144"/>
                    <a:pt x="0" y="140"/>
                    <a:pt x="3" y="137"/>
                  </a:cubicBezTo>
                  <a:close/>
                </a:path>
              </a:pathLst>
            </a:custGeom>
            <a:solidFill>
              <a:srgbClr val="9A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7" name="Freeform 729"/>
            <p:cNvSpPr/>
            <p:nvPr/>
          </p:nvSpPr>
          <p:spPr bwMode="auto">
            <a:xfrm>
              <a:off x="7351" y="3"/>
              <a:ext cx="97" cy="83"/>
            </a:xfrm>
            <a:custGeom>
              <a:avLst/>
              <a:gdLst>
                <a:gd name="T0" fmla="*/ 48 w 65"/>
                <a:gd name="T1" fmla="*/ 2 h 55"/>
                <a:gd name="T2" fmla="*/ 50 w 65"/>
                <a:gd name="T3" fmla="*/ 0 h 55"/>
                <a:gd name="T4" fmla="*/ 65 w 65"/>
                <a:gd name="T5" fmla="*/ 0 h 55"/>
                <a:gd name="T6" fmla="*/ 65 w 65"/>
                <a:gd name="T7" fmla="*/ 2 h 55"/>
                <a:gd name="T8" fmla="*/ 63 w 65"/>
                <a:gd name="T9" fmla="*/ 4 h 55"/>
                <a:gd name="T10" fmla="*/ 61 w 65"/>
                <a:gd name="T11" fmla="*/ 6 h 55"/>
                <a:gd name="T12" fmla="*/ 60 w 65"/>
                <a:gd name="T13" fmla="*/ 8 h 55"/>
                <a:gd name="T14" fmla="*/ 58 w 65"/>
                <a:gd name="T15" fmla="*/ 10 h 55"/>
                <a:gd name="T16" fmla="*/ 46 w 65"/>
                <a:gd name="T17" fmla="*/ 23 h 55"/>
                <a:gd name="T18" fmla="*/ 44 w 65"/>
                <a:gd name="T19" fmla="*/ 25 h 55"/>
                <a:gd name="T20" fmla="*/ 42 w 65"/>
                <a:gd name="T21" fmla="*/ 27 h 55"/>
                <a:gd name="T22" fmla="*/ 40 w 65"/>
                <a:gd name="T23" fmla="*/ 29 h 55"/>
                <a:gd name="T24" fmla="*/ 38 w 65"/>
                <a:gd name="T25" fmla="*/ 31 h 55"/>
                <a:gd name="T26" fmla="*/ 36 w 65"/>
                <a:gd name="T27" fmla="*/ 33 h 55"/>
                <a:gd name="T28" fmla="*/ 34 w 65"/>
                <a:gd name="T29" fmla="*/ 34 h 55"/>
                <a:gd name="T30" fmla="*/ 32 w 65"/>
                <a:gd name="T31" fmla="*/ 36 h 55"/>
                <a:gd name="T32" fmla="*/ 30 w 65"/>
                <a:gd name="T33" fmla="*/ 38 h 55"/>
                <a:gd name="T34" fmla="*/ 28 w 65"/>
                <a:gd name="T35" fmla="*/ 40 h 55"/>
                <a:gd name="T36" fmla="*/ 26 w 65"/>
                <a:gd name="T37" fmla="*/ 42 h 55"/>
                <a:gd name="T38" fmla="*/ 25 w 65"/>
                <a:gd name="T39" fmla="*/ 44 h 55"/>
                <a:gd name="T40" fmla="*/ 17 w 65"/>
                <a:gd name="T41" fmla="*/ 50 h 55"/>
                <a:gd name="T42" fmla="*/ 15 w 65"/>
                <a:gd name="T43" fmla="*/ 52 h 55"/>
                <a:gd name="T44" fmla="*/ 13 w 65"/>
                <a:gd name="T45" fmla="*/ 54 h 55"/>
                <a:gd name="T46" fmla="*/ 0 w 65"/>
                <a:gd name="T47" fmla="*/ 52 h 55"/>
                <a:gd name="T48" fmla="*/ 0 w 65"/>
                <a:gd name="T49" fmla="*/ 50 h 55"/>
                <a:gd name="T50" fmla="*/ 8 w 65"/>
                <a:gd name="T51" fmla="*/ 44 h 55"/>
                <a:gd name="T52" fmla="*/ 10 w 65"/>
                <a:gd name="T53" fmla="*/ 42 h 55"/>
                <a:gd name="T54" fmla="*/ 12 w 65"/>
                <a:gd name="T55" fmla="*/ 41 h 55"/>
                <a:gd name="T56" fmla="*/ 13 w 65"/>
                <a:gd name="T57" fmla="*/ 39 h 55"/>
                <a:gd name="T58" fmla="*/ 15 w 65"/>
                <a:gd name="T59" fmla="*/ 37 h 55"/>
                <a:gd name="T60" fmla="*/ 17 w 65"/>
                <a:gd name="T61" fmla="*/ 35 h 55"/>
                <a:gd name="T62" fmla="*/ 19 w 65"/>
                <a:gd name="T63" fmla="*/ 33 h 55"/>
                <a:gd name="T64" fmla="*/ 21 w 65"/>
                <a:gd name="T65" fmla="*/ 31 h 55"/>
                <a:gd name="T66" fmla="*/ 23 w 65"/>
                <a:gd name="T67" fmla="*/ 29 h 55"/>
                <a:gd name="T68" fmla="*/ 25 w 65"/>
                <a:gd name="T69" fmla="*/ 27 h 55"/>
                <a:gd name="T70" fmla="*/ 27 w 65"/>
                <a:gd name="T71" fmla="*/ 25 h 55"/>
                <a:gd name="T72" fmla="*/ 29 w 65"/>
                <a:gd name="T73" fmla="*/ 23 h 55"/>
                <a:gd name="T74" fmla="*/ 31 w 65"/>
                <a:gd name="T75" fmla="*/ 21 h 55"/>
                <a:gd name="T76" fmla="*/ 37 w 65"/>
                <a:gd name="T77" fmla="*/ 14 h 55"/>
                <a:gd name="T78" fmla="*/ 39 w 65"/>
                <a:gd name="T79" fmla="*/ 12 h 55"/>
                <a:gd name="T80" fmla="*/ 41 w 65"/>
                <a:gd name="T81" fmla="*/ 10 h 55"/>
                <a:gd name="T82" fmla="*/ 42 w 65"/>
                <a:gd name="T83" fmla="*/ 8 h 55"/>
                <a:gd name="T84" fmla="*/ 44 w 65"/>
                <a:gd name="T85" fmla="*/ 6 h 55"/>
                <a:gd name="T86" fmla="*/ 46 w 65"/>
                <a:gd name="T87" fmla="*/ 4 h 55"/>
                <a:gd name="T88" fmla="*/ 48 w 65"/>
                <a:gd name="T8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" h="55">
                  <a:moveTo>
                    <a:pt x="48" y="2"/>
                  </a:moveTo>
                  <a:cubicBezTo>
                    <a:pt x="49" y="1"/>
                    <a:pt x="49" y="1"/>
                    <a:pt x="50" y="0"/>
                  </a:cubicBezTo>
                  <a:cubicBezTo>
                    <a:pt x="55" y="0"/>
                    <a:pt x="60" y="0"/>
                    <a:pt x="65" y="0"/>
                  </a:cubicBezTo>
                  <a:cubicBezTo>
                    <a:pt x="65" y="1"/>
                    <a:pt x="65" y="1"/>
                    <a:pt x="65" y="2"/>
                  </a:cubicBezTo>
                  <a:cubicBezTo>
                    <a:pt x="64" y="3"/>
                    <a:pt x="64" y="3"/>
                    <a:pt x="63" y="4"/>
                  </a:cubicBezTo>
                  <a:cubicBezTo>
                    <a:pt x="63" y="5"/>
                    <a:pt x="62" y="5"/>
                    <a:pt x="61" y="6"/>
                  </a:cubicBezTo>
                  <a:cubicBezTo>
                    <a:pt x="61" y="7"/>
                    <a:pt x="60" y="7"/>
                    <a:pt x="60" y="8"/>
                  </a:cubicBezTo>
                  <a:cubicBezTo>
                    <a:pt x="59" y="9"/>
                    <a:pt x="58" y="9"/>
                    <a:pt x="58" y="10"/>
                  </a:cubicBezTo>
                  <a:cubicBezTo>
                    <a:pt x="53" y="14"/>
                    <a:pt x="48" y="17"/>
                    <a:pt x="46" y="23"/>
                  </a:cubicBezTo>
                  <a:cubicBezTo>
                    <a:pt x="45" y="24"/>
                    <a:pt x="44" y="24"/>
                    <a:pt x="44" y="25"/>
                  </a:cubicBezTo>
                  <a:cubicBezTo>
                    <a:pt x="43" y="25"/>
                    <a:pt x="43" y="26"/>
                    <a:pt x="42" y="27"/>
                  </a:cubicBezTo>
                  <a:cubicBezTo>
                    <a:pt x="41" y="27"/>
                    <a:pt x="41" y="28"/>
                    <a:pt x="40" y="29"/>
                  </a:cubicBezTo>
                  <a:cubicBezTo>
                    <a:pt x="39" y="29"/>
                    <a:pt x="39" y="30"/>
                    <a:pt x="38" y="31"/>
                  </a:cubicBezTo>
                  <a:cubicBezTo>
                    <a:pt x="37" y="31"/>
                    <a:pt x="37" y="32"/>
                    <a:pt x="36" y="33"/>
                  </a:cubicBezTo>
                  <a:cubicBezTo>
                    <a:pt x="36" y="33"/>
                    <a:pt x="35" y="34"/>
                    <a:pt x="34" y="34"/>
                  </a:cubicBezTo>
                  <a:cubicBezTo>
                    <a:pt x="34" y="35"/>
                    <a:pt x="33" y="36"/>
                    <a:pt x="32" y="36"/>
                  </a:cubicBezTo>
                  <a:cubicBezTo>
                    <a:pt x="32" y="37"/>
                    <a:pt x="31" y="38"/>
                    <a:pt x="30" y="38"/>
                  </a:cubicBezTo>
                  <a:cubicBezTo>
                    <a:pt x="30" y="39"/>
                    <a:pt x="29" y="40"/>
                    <a:pt x="28" y="40"/>
                  </a:cubicBezTo>
                  <a:cubicBezTo>
                    <a:pt x="28" y="41"/>
                    <a:pt x="27" y="41"/>
                    <a:pt x="26" y="42"/>
                  </a:cubicBezTo>
                  <a:cubicBezTo>
                    <a:pt x="26" y="43"/>
                    <a:pt x="25" y="43"/>
                    <a:pt x="25" y="44"/>
                  </a:cubicBezTo>
                  <a:cubicBezTo>
                    <a:pt x="21" y="45"/>
                    <a:pt x="19" y="47"/>
                    <a:pt x="17" y="50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3"/>
                    <a:pt x="14" y="53"/>
                    <a:pt x="13" y="54"/>
                  </a:cubicBezTo>
                  <a:cubicBezTo>
                    <a:pt x="9" y="54"/>
                    <a:pt x="4" y="55"/>
                    <a:pt x="0" y="52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4" y="49"/>
                    <a:pt x="6" y="47"/>
                    <a:pt x="8" y="44"/>
                  </a:cubicBezTo>
                  <a:cubicBezTo>
                    <a:pt x="8" y="44"/>
                    <a:pt x="9" y="43"/>
                    <a:pt x="10" y="42"/>
                  </a:cubicBezTo>
                  <a:cubicBezTo>
                    <a:pt x="10" y="42"/>
                    <a:pt x="11" y="41"/>
                    <a:pt x="12" y="41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5" y="37"/>
                    <a:pt x="15" y="37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4"/>
                    <a:pt x="19" y="34"/>
                    <a:pt x="19" y="33"/>
                  </a:cubicBezTo>
                  <a:cubicBezTo>
                    <a:pt x="20" y="32"/>
                    <a:pt x="20" y="32"/>
                    <a:pt x="21" y="31"/>
                  </a:cubicBezTo>
                  <a:cubicBezTo>
                    <a:pt x="22" y="30"/>
                    <a:pt x="22" y="30"/>
                    <a:pt x="23" y="29"/>
                  </a:cubicBezTo>
                  <a:cubicBezTo>
                    <a:pt x="24" y="28"/>
                    <a:pt x="24" y="28"/>
                    <a:pt x="25" y="27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7" y="24"/>
                    <a:pt x="28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4" y="20"/>
                    <a:pt x="36" y="17"/>
                    <a:pt x="37" y="14"/>
                  </a:cubicBezTo>
                  <a:cubicBezTo>
                    <a:pt x="37" y="13"/>
                    <a:pt x="38" y="13"/>
                    <a:pt x="39" y="12"/>
                  </a:cubicBezTo>
                  <a:cubicBezTo>
                    <a:pt x="39" y="11"/>
                    <a:pt x="40" y="11"/>
                    <a:pt x="41" y="10"/>
                  </a:cubicBezTo>
                  <a:cubicBezTo>
                    <a:pt x="41" y="9"/>
                    <a:pt x="42" y="9"/>
                    <a:pt x="42" y="8"/>
                  </a:cubicBezTo>
                  <a:cubicBezTo>
                    <a:pt x="43" y="7"/>
                    <a:pt x="44" y="7"/>
                    <a:pt x="44" y="6"/>
                  </a:cubicBezTo>
                  <a:cubicBezTo>
                    <a:pt x="45" y="5"/>
                    <a:pt x="45" y="5"/>
                    <a:pt x="46" y="4"/>
                  </a:cubicBezTo>
                  <a:cubicBezTo>
                    <a:pt x="47" y="3"/>
                    <a:pt x="47" y="3"/>
                    <a:pt x="48" y="2"/>
                  </a:cubicBezTo>
                  <a:close/>
                </a:path>
              </a:pathLst>
            </a:custGeom>
            <a:solidFill>
              <a:srgbClr val="7C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8" name="Freeform 730"/>
            <p:cNvSpPr/>
            <p:nvPr/>
          </p:nvSpPr>
          <p:spPr bwMode="auto">
            <a:xfrm>
              <a:off x="7325" y="110"/>
              <a:ext cx="32" cy="28"/>
            </a:xfrm>
            <a:custGeom>
              <a:avLst/>
              <a:gdLst>
                <a:gd name="T0" fmla="*/ 21 w 21"/>
                <a:gd name="T1" fmla="*/ 2 h 19"/>
                <a:gd name="T2" fmla="*/ 19 w 21"/>
                <a:gd name="T3" fmla="*/ 6 h 19"/>
                <a:gd name="T4" fmla="*/ 21 w 21"/>
                <a:gd name="T5" fmla="*/ 18 h 19"/>
                <a:gd name="T6" fmla="*/ 18 w 21"/>
                <a:gd name="T7" fmla="*/ 19 h 19"/>
                <a:gd name="T8" fmla="*/ 4 w 21"/>
                <a:gd name="T9" fmla="*/ 2 h 19"/>
                <a:gd name="T10" fmla="*/ 11 w 21"/>
                <a:gd name="T11" fmla="*/ 0 h 19"/>
                <a:gd name="T12" fmla="*/ 17 w 21"/>
                <a:gd name="T13" fmla="*/ 0 h 19"/>
                <a:gd name="T14" fmla="*/ 21 w 2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cubicBezTo>
                    <a:pt x="18" y="3"/>
                    <a:pt x="18" y="4"/>
                    <a:pt x="19" y="6"/>
                  </a:cubicBezTo>
                  <a:cubicBezTo>
                    <a:pt x="19" y="10"/>
                    <a:pt x="20" y="14"/>
                    <a:pt x="21" y="18"/>
                  </a:cubicBezTo>
                  <a:cubicBezTo>
                    <a:pt x="20" y="18"/>
                    <a:pt x="19" y="19"/>
                    <a:pt x="18" y="19"/>
                  </a:cubicBezTo>
                  <a:cubicBezTo>
                    <a:pt x="5" y="18"/>
                    <a:pt x="0" y="13"/>
                    <a:pt x="4" y="2"/>
                  </a:cubicBezTo>
                  <a:cubicBezTo>
                    <a:pt x="6" y="2"/>
                    <a:pt x="9" y="1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8" y="0"/>
                    <a:pt x="20" y="1"/>
                    <a:pt x="21" y="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9" name="Freeform 731"/>
            <p:cNvSpPr/>
            <p:nvPr/>
          </p:nvSpPr>
          <p:spPr bwMode="auto">
            <a:xfrm>
              <a:off x="6436" y="835"/>
              <a:ext cx="136" cy="150"/>
            </a:xfrm>
            <a:custGeom>
              <a:avLst/>
              <a:gdLst>
                <a:gd name="T0" fmla="*/ 90 w 91"/>
                <a:gd name="T1" fmla="*/ 100 h 100"/>
                <a:gd name="T2" fmla="*/ 78 w 91"/>
                <a:gd name="T3" fmla="*/ 96 h 100"/>
                <a:gd name="T4" fmla="*/ 72 w 91"/>
                <a:gd name="T5" fmla="*/ 92 h 100"/>
                <a:gd name="T6" fmla="*/ 70 w 91"/>
                <a:gd name="T7" fmla="*/ 92 h 100"/>
                <a:gd name="T8" fmla="*/ 46 w 91"/>
                <a:gd name="T9" fmla="*/ 77 h 100"/>
                <a:gd name="T10" fmla="*/ 42 w 91"/>
                <a:gd name="T11" fmla="*/ 73 h 100"/>
                <a:gd name="T12" fmla="*/ 30 w 91"/>
                <a:gd name="T13" fmla="*/ 62 h 100"/>
                <a:gd name="T14" fmla="*/ 6 w 91"/>
                <a:gd name="T15" fmla="*/ 50 h 100"/>
                <a:gd name="T16" fmla="*/ 4 w 91"/>
                <a:gd name="T17" fmla="*/ 43 h 100"/>
                <a:gd name="T18" fmla="*/ 8 w 91"/>
                <a:gd name="T19" fmla="*/ 24 h 100"/>
                <a:gd name="T20" fmla="*/ 6 w 91"/>
                <a:gd name="T21" fmla="*/ 19 h 100"/>
                <a:gd name="T22" fmla="*/ 1 w 91"/>
                <a:gd name="T23" fmla="*/ 11 h 100"/>
                <a:gd name="T24" fmla="*/ 4 w 91"/>
                <a:gd name="T25" fmla="*/ 5 h 100"/>
                <a:gd name="T26" fmla="*/ 29 w 91"/>
                <a:gd name="T27" fmla="*/ 4 h 100"/>
                <a:gd name="T28" fmla="*/ 56 w 91"/>
                <a:gd name="T29" fmla="*/ 15 h 100"/>
                <a:gd name="T30" fmla="*/ 63 w 91"/>
                <a:gd name="T31" fmla="*/ 15 h 100"/>
                <a:gd name="T32" fmla="*/ 76 w 91"/>
                <a:gd name="T33" fmla="*/ 19 h 100"/>
                <a:gd name="T34" fmla="*/ 86 w 91"/>
                <a:gd name="T35" fmla="*/ 24 h 100"/>
                <a:gd name="T36" fmla="*/ 88 w 91"/>
                <a:gd name="T37" fmla="*/ 32 h 100"/>
                <a:gd name="T38" fmla="*/ 74 w 91"/>
                <a:gd name="T39" fmla="*/ 32 h 100"/>
                <a:gd name="T40" fmla="*/ 38 w 91"/>
                <a:gd name="T41" fmla="*/ 18 h 100"/>
                <a:gd name="T42" fmla="*/ 29 w 91"/>
                <a:gd name="T43" fmla="*/ 19 h 100"/>
                <a:gd name="T44" fmla="*/ 30 w 91"/>
                <a:gd name="T45" fmla="*/ 29 h 100"/>
                <a:gd name="T46" fmla="*/ 37 w 91"/>
                <a:gd name="T47" fmla="*/ 49 h 100"/>
                <a:gd name="T48" fmla="*/ 47 w 91"/>
                <a:gd name="T49" fmla="*/ 60 h 100"/>
                <a:gd name="T50" fmla="*/ 63 w 91"/>
                <a:gd name="T51" fmla="*/ 74 h 100"/>
                <a:gd name="T52" fmla="*/ 82 w 91"/>
                <a:gd name="T53" fmla="*/ 88 h 100"/>
                <a:gd name="T54" fmla="*/ 90 w 91"/>
                <a:gd name="T5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100">
                  <a:moveTo>
                    <a:pt x="90" y="100"/>
                  </a:moveTo>
                  <a:cubicBezTo>
                    <a:pt x="86" y="99"/>
                    <a:pt x="82" y="97"/>
                    <a:pt x="78" y="96"/>
                  </a:cubicBezTo>
                  <a:cubicBezTo>
                    <a:pt x="76" y="95"/>
                    <a:pt x="74" y="94"/>
                    <a:pt x="72" y="92"/>
                  </a:cubicBezTo>
                  <a:cubicBezTo>
                    <a:pt x="72" y="92"/>
                    <a:pt x="71" y="92"/>
                    <a:pt x="70" y="92"/>
                  </a:cubicBezTo>
                  <a:cubicBezTo>
                    <a:pt x="63" y="87"/>
                    <a:pt x="56" y="80"/>
                    <a:pt x="46" y="77"/>
                  </a:cubicBezTo>
                  <a:cubicBezTo>
                    <a:pt x="45" y="76"/>
                    <a:pt x="43" y="75"/>
                    <a:pt x="42" y="73"/>
                  </a:cubicBezTo>
                  <a:cubicBezTo>
                    <a:pt x="40" y="67"/>
                    <a:pt x="35" y="65"/>
                    <a:pt x="30" y="62"/>
                  </a:cubicBezTo>
                  <a:cubicBezTo>
                    <a:pt x="22" y="57"/>
                    <a:pt x="15" y="52"/>
                    <a:pt x="6" y="50"/>
                  </a:cubicBezTo>
                  <a:cubicBezTo>
                    <a:pt x="3" y="49"/>
                    <a:pt x="2" y="46"/>
                    <a:pt x="4" y="43"/>
                  </a:cubicBezTo>
                  <a:cubicBezTo>
                    <a:pt x="8" y="37"/>
                    <a:pt x="6" y="30"/>
                    <a:pt x="8" y="24"/>
                  </a:cubicBezTo>
                  <a:cubicBezTo>
                    <a:pt x="8" y="23"/>
                    <a:pt x="6" y="21"/>
                    <a:pt x="6" y="19"/>
                  </a:cubicBezTo>
                  <a:cubicBezTo>
                    <a:pt x="4" y="16"/>
                    <a:pt x="3" y="14"/>
                    <a:pt x="1" y="11"/>
                  </a:cubicBezTo>
                  <a:cubicBezTo>
                    <a:pt x="0" y="9"/>
                    <a:pt x="0" y="7"/>
                    <a:pt x="4" y="5"/>
                  </a:cubicBezTo>
                  <a:cubicBezTo>
                    <a:pt x="12" y="1"/>
                    <a:pt x="21" y="0"/>
                    <a:pt x="29" y="4"/>
                  </a:cubicBezTo>
                  <a:cubicBezTo>
                    <a:pt x="38" y="9"/>
                    <a:pt x="48" y="10"/>
                    <a:pt x="56" y="15"/>
                  </a:cubicBezTo>
                  <a:cubicBezTo>
                    <a:pt x="58" y="16"/>
                    <a:pt x="61" y="15"/>
                    <a:pt x="63" y="15"/>
                  </a:cubicBezTo>
                  <a:cubicBezTo>
                    <a:pt x="67" y="18"/>
                    <a:pt x="71" y="20"/>
                    <a:pt x="76" y="19"/>
                  </a:cubicBezTo>
                  <a:cubicBezTo>
                    <a:pt x="80" y="19"/>
                    <a:pt x="84" y="21"/>
                    <a:pt x="86" y="24"/>
                  </a:cubicBezTo>
                  <a:cubicBezTo>
                    <a:pt x="88" y="26"/>
                    <a:pt x="90" y="28"/>
                    <a:pt x="88" y="32"/>
                  </a:cubicBezTo>
                  <a:cubicBezTo>
                    <a:pt x="83" y="36"/>
                    <a:pt x="78" y="34"/>
                    <a:pt x="74" y="32"/>
                  </a:cubicBezTo>
                  <a:cubicBezTo>
                    <a:pt x="61" y="29"/>
                    <a:pt x="51" y="21"/>
                    <a:pt x="38" y="18"/>
                  </a:cubicBezTo>
                  <a:cubicBezTo>
                    <a:pt x="35" y="18"/>
                    <a:pt x="32" y="15"/>
                    <a:pt x="29" y="19"/>
                  </a:cubicBezTo>
                  <a:cubicBezTo>
                    <a:pt x="27" y="22"/>
                    <a:pt x="28" y="26"/>
                    <a:pt x="30" y="29"/>
                  </a:cubicBezTo>
                  <a:cubicBezTo>
                    <a:pt x="35" y="35"/>
                    <a:pt x="37" y="41"/>
                    <a:pt x="37" y="49"/>
                  </a:cubicBezTo>
                  <a:cubicBezTo>
                    <a:pt x="37" y="54"/>
                    <a:pt x="42" y="58"/>
                    <a:pt x="47" y="60"/>
                  </a:cubicBezTo>
                  <a:cubicBezTo>
                    <a:pt x="54" y="62"/>
                    <a:pt x="60" y="67"/>
                    <a:pt x="63" y="74"/>
                  </a:cubicBezTo>
                  <a:cubicBezTo>
                    <a:pt x="67" y="82"/>
                    <a:pt x="76" y="83"/>
                    <a:pt x="82" y="88"/>
                  </a:cubicBezTo>
                  <a:cubicBezTo>
                    <a:pt x="86" y="91"/>
                    <a:pt x="91" y="93"/>
                    <a:pt x="90" y="10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0" name="Freeform 732"/>
            <p:cNvSpPr/>
            <p:nvPr/>
          </p:nvSpPr>
          <p:spPr bwMode="auto">
            <a:xfrm>
              <a:off x="7694" y="1146"/>
              <a:ext cx="107" cy="72"/>
            </a:xfrm>
            <a:custGeom>
              <a:avLst/>
              <a:gdLst>
                <a:gd name="T0" fmla="*/ 1 w 71"/>
                <a:gd name="T1" fmla="*/ 4 h 48"/>
                <a:gd name="T2" fmla="*/ 15 w 71"/>
                <a:gd name="T3" fmla="*/ 0 h 48"/>
                <a:gd name="T4" fmla="*/ 48 w 71"/>
                <a:gd name="T5" fmla="*/ 5 h 48"/>
                <a:gd name="T6" fmla="*/ 60 w 71"/>
                <a:gd name="T7" fmla="*/ 8 h 48"/>
                <a:gd name="T8" fmla="*/ 67 w 71"/>
                <a:gd name="T9" fmla="*/ 23 h 48"/>
                <a:gd name="T10" fmla="*/ 58 w 71"/>
                <a:gd name="T11" fmla="*/ 33 h 48"/>
                <a:gd name="T12" fmla="*/ 44 w 71"/>
                <a:gd name="T13" fmla="*/ 44 h 48"/>
                <a:gd name="T14" fmla="*/ 36 w 71"/>
                <a:gd name="T15" fmla="*/ 48 h 48"/>
                <a:gd name="T16" fmla="*/ 14 w 71"/>
                <a:gd name="T17" fmla="*/ 41 h 48"/>
                <a:gd name="T18" fmla="*/ 5 w 71"/>
                <a:gd name="T19" fmla="*/ 32 h 48"/>
                <a:gd name="T20" fmla="*/ 3 w 71"/>
                <a:gd name="T21" fmla="*/ 18 h 48"/>
                <a:gd name="T22" fmla="*/ 25 w 71"/>
                <a:gd name="T23" fmla="*/ 30 h 48"/>
                <a:gd name="T24" fmla="*/ 26 w 71"/>
                <a:gd name="T25" fmla="*/ 30 h 48"/>
                <a:gd name="T26" fmla="*/ 39 w 71"/>
                <a:gd name="T27" fmla="*/ 28 h 48"/>
                <a:gd name="T28" fmla="*/ 39 w 71"/>
                <a:gd name="T29" fmla="*/ 22 h 48"/>
                <a:gd name="T30" fmla="*/ 27 w 71"/>
                <a:gd name="T31" fmla="*/ 19 h 48"/>
                <a:gd name="T32" fmla="*/ 15 w 71"/>
                <a:gd name="T33" fmla="*/ 20 h 48"/>
                <a:gd name="T34" fmla="*/ 3 w 71"/>
                <a:gd name="T35" fmla="*/ 16 h 48"/>
                <a:gd name="T36" fmla="*/ 1 w 71"/>
                <a:gd name="T3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48">
                  <a:moveTo>
                    <a:pt x="1" y="4"/>
                  </a:moveTo>
                  <a:cubicBezTo>
                    <a:pt x="6" y="2"/>
                    <a:pt x="10" y="0"/>
                    <a:pt x="15" y="0"/>
                  </a:cubicBezTo>
                  <a:cubicBezTo>
                    <a:pt x="26" y="0"/>
                    <a:pt x="37" y="2"/>
                    <a:pt x="48" y="5"/>
                  </a:cubicBezTo>
                  <a:cubicBezTo>
                    <a:pt x="52" y="6"/>
                    <a:pt x="56" y="8"/>
                    <a:pt x="60" y="8"/>
                  </a:cubicBezTo>
                  <a:cubicBezTo>
                    <a:pt x="68" y="10"/>
                    <a:pt x="71" y="15"/>
                    <a:pt x="67" y="23"/>
                  </a:cubicBezTo>
                  <a:cubicBezTo>
                    <a:pt x="66" y="28"/>
                    <a:pt x="63" y="31"/>
                    <a:pt x="58" y="33"/>
                  </a:cubicBezTo>
                  <a:cubicBezTo>
                    <a:pt x="52" y="35"/>
                    <a:pt x="47" y="38"/>
                    <a:pt x="44" y="44"/>
                  </a:cubicBezTo>
                  <a:cubicBezTo>
                    <a:pt x="42" y="47"/>
                    <a:pt x="39" y="48"/>
                    <a:pt x="36" y="48"/>
                  </a:cubicBezTo>
                  <a:cubicBezTo>
                    <a:pt x="28" y="48"/>
                    <a:pt x="20" y="48"/>
                    <a:pt x="14" y="41"/>
                  </a:cubicBezTo>
                  <a:cubicBezTo>
                    <a:pt x="11" y="38"/>
                    <a:pt x="8" y="35"/>
                    <a:pt x="5" y="32"/>
                  </a:cubicBezTo>
                  <a:cubicBezTo>
                    <a:pt x="2" y="27"/>
                    <a:pt x="0" y="23"/>
                    <a:pt x="3" y="18"/>
                  </a:cubicBezTo>
                  <a:cubicBezTo>
                    <a:pt x="10" y="23"/>
                    <a:pt x="16" y="29"/>
                    <a:pt x="25" y="30"/>
                  </a:cubicBezTo>
                  <a:cubicBezTo>
                    <a:pt x="26" y="30"/>
                    <a:pt x="25" y="30"/>
                    <a:pt x="26" y="30"/>
                  </a:cubicBezTo>
                  <a:cubicBezTo>
                    <a:pt x="31" y="31"/>
                    <a:pt x="35" y="32"/>
                    <a:pt x="39" y="28"/>
                  </a:cubicBezTo>
                  <a:cubicBezTo>
                    <a:pt x="41" y="27"/>
                    <a:pt x="41" y="24"/>
                    <a:pt x="39" y="22"/>
                  </a:cubicBezTo>
                  <a:cubicBezTo>
                    <a:pt x="36" y="19"/>
                    <a:pt x="32" y="18"/>
                    <a:pt x="27" y="19"/>
                  </a:cubicBezTo>
                  <a:cubicBezTo>
                    <a:pt x="23" y="19"/>
                    <a:pt x="19" y="20"/>
                    <a:pt x="15" y="20"/>
                  </a:cubicBezTo>
                  <a:cubicBezTo>
                    <a:pt x="10" y="20"/>
                    <a:pt x="7" y="18"/>
                    <a:pt x="3" y="16"/>
                  </a:cubicBezTo>
                  <a:cubicBezTo>
                    <a:pt x="1" y="12"/>
                    <a:pt x="1" y="8"/>
                    <a:pt x="1" y="4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1" name="Freeform 733"/>
            <p:cNvSpPr/>
            <p:nvPr/>
          </p:nvSpPr>
          <p:spPr bwMode="auto">
            <a:xfrm>
              <a:off x="7699" y="1165"/>
              <a:ext cx="64" cy="38"/>
            </a:xfrm>
            <a:custGeom>
              <a:avLst/>
              <a:gdLst>
                <a:gd name="T0" fmla="*/ 0 w 43"/>
                <a:gd name="T1" fmla="*/ 3 h 25"/>
                <a:gd name="T2" fmla="*/ 6 w 43"/>
                <a:gd name="T3" fmla="*/ 2 h 25"/>
                <a:gd name="T4" fmla="*/ 23 w 43"/>
                <a:gd name="T5" fmla="*/ 1 h 25"/>
                <a:gd name="T6" fmla="*/ 37 w 43"/>
                <a:gd name="T7" fmla="*/ 4 h 25"/>
                <a:gd name="T8" fmla="*/ 42 w 43"/>
                <a:gd name="T9" fmla="*/ 12 h 25"/>
                <a:gd name="T10" fmla="*/ 36 w 43"/>
                <a:gd name="T11" fmla="*/ 21 h 25"/>
                <a:gd name="T12" fmla="*/ 21 w 43"/>
                <a:gd name="T13" fmla="*/ 20 h 25"/>
                <a:gd name="T14" fmla="*/ 16 w 43"/>
                <a:gd name="T15" fmla="*/ 19 h 25"/>
                <a:gd name="T16" fmla="*/ 0 w 43"/>
                <a:gd name="T17" fmla="*/ 5 h 25"/>
                <a:gd name="T18" fmla="*/ 0 w 43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5">
                  <a:moveTo>
                    <a:pt x="0" y="3"/>
                  </a:moveTo>
                  <a:cubicBezTo>
                    <a:pt x="2" y="2"/>
                    <a:pt x="4" y="1"/>
                    <a:pt x="6" y="2"/>
                  </a:cubicBezTo>
                  <a:cubicBezTo>
                    <a:pt x="11" y="3"/>
                    <a:pt x="17" y="3"/>
                    <a:pt x="23" y="1"/>
                  </a:cubicBezTo>
                  <a:cubicBezTo>
                    <a:pt x="28" y="0"/>
                    <a:pt x="33" y="2"/>
                    <a:pt x="37" y="4"/>
                  </a:cubicBezTo>
                  <a:cubicBezTo>
                    <a:pt x="41" y="6"/>
                    <a:pt x="43" y="8"/>
                    <a:pt x="42" y="12"/>
                  </a:cubicBezTo>
                  <a:cubicBezTo>
                    <a:pt x="42" y="17"/>
                    <a:pt x="40" y="20"/>
                    <a:pt x="36" y="21"/>
                  </a:cubicBezTo>
                  <a:cubicBezTo>
                    <a:pt x="31" y="22"/>
                    <a:pt x="26" y="25"/>
                    <a:pt x="21" y="20"/>
                  </a:cubicBezTo>
                  <a:cubicBezTo>
                    <a:pt x="19" y="19"/>
                    <a:pt x="18" y="19"/>
                    <a:pt x="16" y="19"/>
                  </a:cubicBezTo>
                  <a:cubicBezTo>
                    <a:pt x="7" y="18"/>
                    <a:pt x="3" y="14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A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2" name="Freeform 734"/>
            <p:cNvSpPr/>
            <p:nvPr/>
          </p:nvSpPr>
          <p:spPr bwMode="auto">
            <a:xfrm>
              <a:off x="7726" y="1068"/>
              <a:ext cx="78" cy="52"/>
            </a:xfrm>
            <a:custGeom>
              <a:avLst/>
              <a:gdLst>
                <a:gd name="T0" fmla="*/ 44 w 52"/>
                <a:gd name="T1" fmla="*/ 0 h 35"/>
                <a:gd name="T2" fmla="*/ 52 w 52"/>
                <a:gd name="T3" fmla="*/ 2 h 35"/>
                <a:gd name="T4" fmla="*/ 30 w 52"/>
                <a:gd name="T5" fmla="*/ 10 h 35"/>
                <a:gd name="T6" fmla="*/ 24 w 52"/>
                <a:gd name="T7" fmla="*/ 12 h 35"/>
                <a:gd name="T8" fmla="*/ 23 w 52"/>
                <a:gd name="T9" fmla="*/ 20 h 35"/>
                <a:gd name="T10" fmla="*/ 29 w 52"/>
                <a:gd name="T11" fmla="*/ 20 h 35"/>
                <a:gd name="T12" fmla="*/ 43 w 52"/>
                <a:gd name="T13" fmla="*/ 13 h 35"/>
                <a:gd name="T14" fmla="*/ 50 w 52"/>
                <a:gd name="T15" fmla="*/ 14 h 35"/>
                <a:gd name="T16" fmla="*/ 34 w 52"/>
                <a:gd name="T17" fmla="*/ 35 h 35"/>
                <a:gd name="T18" fmla="*/ 33 w 52"/>
                <a:gd name="T19" fmla="*/ 35 h 35"/>
                <a:gd name="T20" fmla="*/ 16 w 52"/>
                <a:gd name="T21" fmla="*/ 27 h 35"/>
                <a:gd name="T22" fmla="*/ 5 w 52"/>
                <a:gd name="T23" fmla="*/ 22 h 35"/>
                <a:gd name="T24" fmla="*/ 0 w 52"/>
                <a:gd name="T25" fmla="*/ 15 h 35"/>
                <a:gd name="T26" fmla="*/ 5 w 52"/>
                <a:gd name="T27" fmla="*/ 10 h 35"/>
                <a:gd name="T28" fmla="*/ 13 w 52"/>
                <a:gd name="T29" fmla="*/ 6 h 35"/>
                <a:gd name="T30" fmla="*/ 37 w 52"/>
                <a:gd name="T31" fmla="*/ 5 h 35"/>
                <a:gd name="T32" fmla="*/ 44 w 52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5">
                  <a:moveTo>
                    <a:pt x="44" y="0"/>
                  </a:moveTo>
                  <a:cubicBezTo>
                    <a:pt x="47" y="0"/>
                    <a:pt x="49" y="0"/>
                    <a:pt x="52" y="2"/>
                  </a:cubicBezTo>
                  <a:cubicBezTo>
                    <a:pt x="45" y="7"/>
                    <a:pt x="38" y="10"/>
                    <a:pt x="30" y="10"/>
                  </a:cubicBezTo>
                  <a:cubicBezTo>
                    <a:pt x="28" y="10"/>
                    <a:pt x="26" y="11"/>
                    <a:pt x="24" y="12"/>
                  </a:cubicBezTo>
                  <a:cubicBezTo>
                    <a:pt x="21" y="14"/>
                    <a:pt x="21" y="17"/>
                    <a:pt x="23" y="20"/>
                  </a:cubicBezTo>
                  <a:cubicBezTo>
                    <a:pt x="25" y="24"/>
                    <a:pt x="27" y="22"/>
                    <a:pt x="29" y="20"/>
                  </a:cubicBezTo>
                  <a:cubicBezTo>
                    <a:pt x="33" y="17"/>
                    <a:pt x="39" y="16"/>
                    <a:pt x="43" y="13"/>
                  </a:cubicBezTo>
                  <a:cubicBezTo>
                    <a:pt x="45" y="12"/>
                    <a:pt x="47" y="12"/>
                    <a:pt x="50" y="14"/>
                  </a:cubicBezTo>
                  <a:cubicBezTo>
                    <a:pt x="44" y="21"/>
                    <a:pt x="42" y="30"/>
                    <a:pt x="34" y="35"/>
                  </a:cubicBezTo>
                  <a:cubicBezTo>
                    <a:pt x="34" y="35"/>
                    <a:pt x="33" y="35"/>
                    <a:pt x="33" y="35"/>
                  </a:cubicBezTo>
                  <a:cubicBezTo>
                    <a:pt x="29" y="28"/>
                    <a:pt x="22" y="30"/>
                    <a:pt x="16" y="27"/>
                  </a:cubicBezTo>
                  <a:cubicBezTo>
                    <a:pt x="13" y="25"/>
                    <a:pt x="9" y="24"/>
                    <a:pt x="5" y="22"/>
                  </a:cubicBezTo>
                  <a:cubicBezTo>
                    <a:pt x="1" y="21"/>
                    <a:pt x="0" y="19"/>
                    <a:pt x="0" y="15"/>
                  </a:cubicBezTo>
                  <a:cubicBezTo>
                    <a:pt x="0" y="12"/>
                    <a:pt x="2" y="11"/>
                    <a:pt x="5" y="10"/>
                  </a:cubicBezTo>
                  <a:cubicBezTo>
                    <a:pt x="8" y="8"/>
                    <a:pt x="11" y="8"/>
                    <a:pt x="13" y="6"/>
                  </a:cubicBezTo>
                  <a:cubicBezTo>
                    <a:pt x="21" y="5"/>
                    <a:pt x="29" y="3"/>
                    <a:pt x="37" y="5"/>
                  </a:cubicBezTo>
                  <a:cubicBezTo>
                    <a:pt x="41" y="6"/>
                    <a:pt x="43" y="4"/>
                    <a:pt x="44" y="0"/>
                  </a:cubicBezTo>
                  <a:close/>
                </a:path>
              </a:pathLst>
            </a:custGeom>
            <a:solidFill>
              <a:srgbClr val="E9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3" name="Freeform 735"/>
            <p:cNvSpPr/>
            <p:nvPr/>
          </p:nvSpPr>
          <p:spPr bwMode="auto">
            <a:xfrm>
              <a:off x="7765" y="1119"/>
              <a:ext cx="12" cy="13"/>
            </a:xfrm>
            <a:custGeom>
              <a:avLst/>
              <a:gdLst>
                <a:gd name="T0" fmla="*/ 8 w 8"/>
                <a:gd name="T1" fmla="*/ 1 h 9"/>
                <a:gd name="T2" fmla="*/ 0 w 8"/>
                <a:gd name="T3" fmla="*/ 9 h 9"/>
                <a:gd name="T4" fmla="*/ 0 w 8"/>
                <a:gd name="T5" fmla="*/ 9 h 9"/>
                <a:gd name="T6" fmla="*/ 8 w 8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7" y="6"/>
                    <a:pt x="5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2" y="0"/>
                    <a:pt x="8" y="1"/>
                  </a:cubicBezTo>
                  <a:close/>
                </a:path>
              </a:pathLst>
            </a:custGeom>
            <a:solidFill>
              <a:srgbClr val="E9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4" name="Freeform 736"/>
            <p:cNvSpPr/>
            <p:nvPr/>
          </p:nvSpPr>
          <p:spPr bwMode="auto">
            <a:xfrm>
              <a:off x="5936" y="2166"/>
              <a:ext cx="182" cy="126"/>
            </a:xfrm>
            <a:custGeom>
              <a:avLst/>
              <a:gdLst>
                <a:gd name="T0" fmla="*/ 117 w 121"/>
                <a:gd name="T1" fmla="*/ 44 h 84"/>
                <a:gd name="T2" fmla="*/ 108 w 121"/>
                <a:gd name="T3" fmla="*/ 53 h 84"/>
                <a:gd name="T4" fmla="*/ 104 w 121"/>
                <a:gd name="T5" fmla="*/ 58 h 84"/>
                <a:gd name="T6" fmla="*/ 69 w 121"/>
                <a:gd name="T7" fmla="*/ 66 h 84"/>
                <a:gd name="T8" fmla="*/ 65 w 121"/>
                <a:gd name="T9" fmla="*/ 63 h 84"/>
                <a:gd name="T10" fmla="*/ 65 w 121"/>
                <a:gd name="T11" fmla="*/ 62 h 84"/>
                <a:gd name="T12" fmla="*/ 66 w 121"/>
                <a:gd name="T13" fmla="*/ 60 h 84"/>
                <a:gd name="T14" fmla="*/ 77 w 121"/>
                <a:gd name="T15" fmla="*/ 52 h 84"/>
                <a:gd name="T16" fmla="*/ 70 w 121"/>
                <a:gd name="T17" fmla="*/ 56 h 84"/>
                <a:gd name="T18" fmla="*/ 67 w 121"/>
                <a:gd name="T19" fmla="*/ 58 h 84"/>
                <a:gd name="T20" fmla="*/ 64 w 121"/>
                <a:gd name="T21" fmla="*/ 58 h 84"/>
                <a:gd name="T22" fmla="*/ 27 w 121"/>
                <a:gd name="T23" fmla="*/ 76 h 84"/>
                <a:gd name="T24" fmla="*/ 25 w 121"/>
                <a:gd name="T25" fmla="*/ 78 h 84"/>
                <a:gd name="T26" fmla="*/ 19 w 121"/>
                <a:gd name="T27" fmla="*/ 80 h 84"/>
                <a:gd name="T28" fmla="*/ 3 w 121"/>
                <a:gd name="T29" fmla="*/ 81 h 84"/>
                <a:gd name="T30" fmla="*/ 6 w 121"/>
                <a:gd name="T31" fmla="*/ 73 h 84"/>
                <a:gd name="T32" fmla="*/ 12 w 121"/>
                <a:gd name="T33" fmla="*/ 63 h 84"/>
                <a:gd name="T34" fmla="*/ 33 w 121"/>
                <a:gd name="T35" fmla="*/ 49 h 84"/>
                <a:gd name="T36" fmla="*/ 48 w 121"/>
                <a:gd name="T37" fmla="*/ 41 h 84"/>
                <a:gd name="T38" fmla="*/ 47 w 121"/>
                <a:gd name="T39" fmla="*/ 39 h 84"/>
                <a:gd name="T40" fmla="*/ 44 w 121"/>
                <a:gd name="T41" fmla="*/ 38 h 84"/>
                <a:gd name="T42" fmla="*/ 34 w 121"/>
                <a:gd name="T43" fmla="*/ 30 h 84"/>
                <a:gd name="T44" fmla="*/ 40 w 121"/>
                <a:gd name="T45" fmla="*/ 27 h 84"/>
                <a:gd name="T46" fmla="*/ 62 w 121"/>
                <a:gd name="T47" fmla="*/ 31 h 84"/>
                <a:gd name="T48" fmla="*/ 48 w 121"/>
                <a:gd name="T49" fmla="*/ 21 h 84"/>
                <a:gd name="T50" fmla="*/ 30 w 121"/>
                <a:gd name="T51" fmla="*/ 17 h 84"/>
                <a:gd name="T52" fmla="*/ 21 w 121"/>
                <a:gd name="T53" fmla="*/ 9 h 84"/>
                <a:gd name="T54" fmla="*/ 31 w 121"/>
                <a:gd name="T55" fmla="*/ 8 h 84"/>
                <a:gd name="T56" fmla="*/ 43 w 121"/>
                <a:gd name="T57" fmla="*/ 8 h 84"/>
                <a:gd name="T58" fmla="*/ 45 w 121"/>
                <a:gd name="T59" fmla="*/ 7 h 84"/>
                <a:gd name="T60" fmla="*/ 48 w 121"/>
                <a:gd name="T61" fmla="*/ 8 h 84"/>
                <a:gd name="T62" fmla="*/ 52 w 121"/>
                <a:gd name="T63" fmla="*/ 10 h 84"/>
                <a:gd name="T64" fmla="*/ 56 w 121"/>
                <a:gd name="T65" fmla="*/ 13 h 84"/>
                <a:gd name="T66" fmla="*/ 81 w 121"/>
                <a:gd name="T67" fmla="*/ 30 h 84"/>
                <a:gd name="T68" fmla="*/ 82 w 121"/>
                <a:gd name="T69" fmla="*/ 31 h 84"/>
                <a:gd name="T70" fmla="*/ 80 w 121"/>
                <a:gd name="T71" fmla="*/ 30 h 84"/>
                <a:gd name="T72" fmla="*/ 50 w 121"/>
                <a:gd name="T73" fmla="*/ 9 h 84"/>
                <a:gd name="T74" fmla="*/ 49 w 121"/>
                <a:gd name="T75" fmla="*/ 7 h 84"/>
                <a:gd name="T76" fmla="*/ 53 w 121"/>
                <a:gd name="T77" fmla="*/ 1 h 84"/>
                <a:gd name="T78" fmla="*/ 72 w 121"/>
                <a:gd name="T79" fmla="*/ 10 h 84"/>
                <a:gd name="T80" fmla="*/ 97 w 121"/>
                <a:gd name="T81" fmla="*/ 22 h 84"/>
                <a:gd name="T82" fmla="*/ 120 w 121"/>
                <a:gd name="T83" fmla="*/ 39 h 84"/>
                <a:gd name="T84" fmla="*/ 120 w 121"/>
                <a:gd name="T85" fmla="*/ 39 h 84"/>
                <a:gd name="T86" fmla="*/ 117 w 121"/>
                <a:gd name="T87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84">
                  <a:moveTo>
                    <a:pt x="117" y="44"/>
                  </a:moveTo>
                  <a:cubicBezTo>
                    <a:pt x="114" y="47"/>
                    <a:pt x="111" y="50"/>
                    <a:pt x="108" y="53"/>
                  </a:cubicBezTo>
                  <a:cubicBezTo>
                    <a:pt x="107" y="55"/>
                    <a:pt x="106" y="57"/>
                    <a:pt x="104" y="58"/>
                  </a:cubicBezTo>
                  <a:cubicBezTo>
                    <a:pt x="94" y="65"/>
                    <a:pt x="81" y="66"/>
                    <a:pt x="69" y="66"/>
                  </a:cubicBezTo>
                  <a:cubicBezTo>
                    <a:pt x="68" y="66"/>
                    <a:pt x="67" y="64"/>
                    <a:pt x="65" y="63"/>
                  </a:cubicBezTo>
                  <a:cubicBezTo>
                    <a:pt x="65" y="63"/>
                    <a:pt x="65" y="63"/>
                    <a:pt x="65" y="62"/>
                  </a:cubicBezTo>
                  <a:cubicBezTo>
                    <a:pt x="66" y="61"/>
                    <a:pt x="66" y="60"/>
                    <a:pt x="66" y="60"/>
                  </a:cubicBezTo>
                  <a:cubicBezTo>
                    <a:pt x="69" y="56"/>
                    <a:pt x="74" y="55"/>
                    <a:pt x="77" y="52"/>
                  </a:cubicBezTo>
                  <a:cubicBezTo>
                    <a:pt x="75" y="54"/>
                    <a:pt x="73" y="55"/>
                    <a:pt x="70" y="56"/>
                  </a:cubicBezTo>
                  <a:cubicBezTo>
                    <a:pt x="69" y="57"/>
                    <a:pt x="68" y="58"/>
                    <a:pt x="67" y="58"/>
                  </a:cubicBezTo>
                  <a:cubicBezTo>
                    <a:pt x="66" y="58"/>
                    <a:pt x="65" y="58"/>
                    <a:pt x="64" y="58"/>
                  </a:cubicBezTo>
                  <a:cubicBezTo>
                    <a:pt x="48" y="54"/>
                    <a:pt x="36" y="59"/>
                    <a:pt x="27" y="76"/>
                  </a:cubicBezTo>
                  <a:cubicBezTo>
                    <a:pt x="26" y="77"/>
                    <a:pt x="25" y="77"/>
                    <a:pt x="25" y="78"/>
                  </a:cubicBezTo>
                  <a:cubicBezTo>
                    <a:pt x="23" y="79"/>
                    <a:pt x="21" y="80"/>
                    <a:pt x="19" y="80"/>
                  </a:cubicBezTo>
                  <a:cubicBezTo>
                    <a:pt x="14" y="80"/>
                    <a:pt x="9" y="84"/>
                    <a:pt x="3" y="81"/>
                  </a:cubicBezTo>
                  <a:cubicBezTo>
                    <a:pt x="0" y="76"/>
                    <a:pt x="4" y="75"/>
                    <a:pt x="6" y="73"/>
                  </a:cubicBezTo>
                  <a:cubicBezTo>
                    <a:pt x="11" y="71"/>
                    <a:pt x="14" y="69"/>
                    <a:pt x="12" y="63"/>
                  </a:cubicBezTo>
                  <a:cubicBezTo>
                    <a:pt x="17" y="55"/>
                    <a:pt x="26" y="54"/>
                    <a:pt x="33" y="49"/>
                  </a:cubicBezTo>
                  <a:cubicBezTo>
                    <a:pt x="38" y="46"/>
                    <a:pt x="44" y="46"/>
                    <a:pt x="48" y="41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6" y="38"/>
                    <a:pt x="45" y="38"/>
                    <a:pt x="44" y="38"/>
                  </a:cubicBezTo>
                  <a:cubicBezTo>
                    <a:pt x="40" y="36"/>
                    <a:pt x="34" y="37"/>
                    <a:pt x="34" y="30"/>
                  </a:cubicBezTo>
                  <a:cubicBezTo>
                    <a:pt x="36" y="28"/>
                    <a:pt x="38" y="28"/>
                    <a:pt x="40" y="27"/>
                  </a:cubicBezTo>
                  <a:cubicBezTo>
                    <a:pt x="49" y="24"/>
                    <a:pt x="56" y="28"/>
                    <a:pt x="62" y="31"/>
                  </a:cubicBezTo>
                  <a:cubicBezTo>
                    <a:pt x="58" y="29"/>
                    <a:pt x="52" y="26"/>
                    <a:pt x="48" y="21"/>
                  </a:cubicBezTo>
                  <a:cubicBezTo>
                    <a:pt x="43" y="16"/>
                    <a:pt x="37" y="16"/>
                    <a:pt x="30" y="17"/>
                  </a:cubicBezTo>
                  <a:cubicBezTo>
                    <a:pt x="24" y="17"/>
                    <a:pt x="19" y="17"/>
                    <a:pt x="21" y="9"/>
                  </a:cubicBezTo>
                  <a:cubicBezTo>
                    <a:pt x="25" y="6"/>
                    <a:pt x="28" y="7"/>
                    <a:pt x="31" y="8"/>
                  </a:cubicBezTo>
                  <a:cubicBezTo>
                    <a:pt x="35" y="9"/>
                    <a:pt x="39" y="9"/>
                    <a:pt x="43" y="8"/>
                  </a:cubicBezTo>
                  <a:cubicBezTo>
                    <a:pt x="44" y="7"/>
                    <a:pt x="45" y="7"/>
                    <a:pt x="45" y="7"/>
                  </a:cubicBezTo>
                  <a:cubicBezTo>
                    <a:pt x="46" y="7"/>
                    <a:pt x="47" y="7"/>
                    <a:pt x="48" y="8"/>
                  </a:cubicBezTo>
                  <a:cubicBezTo>
                    <a:pt x="49" y="9"/>
                    <a:pt x="51" y="10"/>
                    <a:pt x="52" y="10"/>
                  </a:cubicBezTo>
                  <a:cubicBezTo>
                    <a:pt x="54" y="11"/>
                    <a:pt x="55" y="13"/>
                    <a:pt x="56" y="13"/>
                  </a:cubicBezTo>
                  <a:cubicBezTo>
                    <a:pt x="67" y="16"/>
                    <a:pt x="73" y="24"/>
                    <a:pt x="81" y="30"/>
                  </a:cubicBezTo>
                  <a:cubicBezTo>
                    <a:pt x="81" y="30"/>
                    <a:pt x="82" y="30"/>
                    <a:pt x="82" y="31"/>
                  </a:cubicBezTo>
                  <a:cubicBezTo>
                    <a:pt x="81" y="30"/>
                    <a:pt x="80" y="30"/>
                    <a:pt x="80" y="30"/>
                  </a:cubicBezTo>
                  <a:cubicBezTo>
                    <a:pt x="72" y="19"/>
                    <a:pt x="60" y="16"/>
                    <a:pt x="50" y="9"/>
                  </a:cubicBezTo>
                  <a:cubicBezTo>
                    <a:pt x="50" y="8"/>
                    <a:pt x="49" y="7"/>
                    <a:pt x="49" y="7"/>
                  </a:cubicBezTo>
                  <a:cubicBezTo>
                    <a:pt x="50" y="4"/>
                    <a:pt x="51" y="2"/>
                    <a:pt x="53" y="1"/>
                  </a:cubicBezTo>
                  <a:cubicBezTo>
                    <a:pt x="61" y="0"/>
                    <a:pt x="66" y="7"/>
                    <a:pt x="72" y="10"/>
                  </a:cubicBezTo>
                  <a:cubicBezTo>
                    <a:pt x="80" y="14"/>
                    <a:pt x="86" y="23"/>
                    <a:pt x="97" y="22"/>
                  </a:cubicBezTo>
                  <a:cubicBezTo>
                    <a:pt x="101" y="32"/>
                    <a:pt x="108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1" y="42"/>
                    <a:pt x="121" y="44"/>
                    <a:pt x="117" y="44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5" name="Freeform 737"/>
            <p:cNvSpPr/>
            <p:nvPr/>
          </p:nvSpPr>
          <p:spPr bwMode="auto">
            <a:xfrm>
              <a:off x="6076" y="2145"/>
              <a:ext cx="82" cy="76"/>
            </a:xfrm>
            <a:custGeom>
              <a:avLst/>
              <a:gdLst>
                <a:gd name="T0" fmla="*/ 28 w 55"/>
                <a:gd name="T1" fmla="*/ 5 h 51"/>
                <a:gd name="T2" fmla="*/ 30 w 55"/>
                <a:gd name="T3" fmla="*/ 6 h 51"/>
                <a:gd name="T4" fmla="*/ 32 w 55"/>
                <a:gd name="T5" fmla="*/ 8 h 51"/>
                <a:gd name="T6" fmla="*/ 34 w 55"/>
                <a:gd name="T7" fmla="*/ 10 h 51"/>
                <a:gd name="T8" fmla="*/ 36 w 55"/>
                <a:gd name="T9" fmla="*/ 12 h 51"/>
                <a:gd name="T10" fmla="*/ 38 w 55"/>
                <a:gd name="T11" fmla="*/ 14 h 51"/>
                <a:gd name="T12" fmla="*/ 40 w 55"/>
                <a:gd name="T13" fmla="*/ 16 h 51"/>
                <a:gd name="T14" fmla="*/ 44 w 55"/>
                <a:gd name="T15" fmla="*/ 18 h 51"/>
                <a:gd name="T16" fmla="*/ 51 w 55"/>
                <a:gd name="T17" fmla="*/ 20 h 51"/>
                <a:gd name="T18" fmla="*/ 47 w 55"/>
                <a:gd name="T19" fmla="*/ 30 h 51"/>
                <a:gd name="T20" fmla="*/ 55 w 55"/>
                <a:gd name="T21" fmla="*/ 37 h 51"/>
                <a:gd name="T22" fmla="*/ 55 w 55"/>
                <a:gd name="T23" fmla="*/ 41 h 51"/>
                <a:gd name="T24" fmla="*/ 45 w 55"/>
                <a:gd name="T25" fmla="*/ 49 h 51"/>
                <a:gd name="T26" fmla="*/ 40 w 55"/>
                <a:gd name="T27" fmla="*/ 46 h 51"/>
                <a:gd name="T28" fmla="*/ 37 w 55"/>
                <a:gd name="T29" fmla="*/ 29 h 51"/>
                <a:gd name="T30" fmla="*/ 32 w 55"/>
                <a:gd name="T31" fmla="*/ 20 h 51"/>
                <a:gd name="T32" fmla="*/ 23 w 55"/>
                <a:gd name="T33" fmla="*/ 19 h 51"/>
                <a:gd name="T34" fmla="*/ 21 w 55"/>
                <a:gd name="T35" fmla="*/ 18 h 51"/>
                <a:gd name="T36" fmla="*/ 6 w 55"/>
                <a:gd name="T37" fmla="*/ 9 h 51"/>
                <a:gd name="T38" fmla="*/ 5 w 55"/>
                <a:gd name="T39" fmla="*/ 1 h 51"/>
                <a:gd name="T40" fmla="*/ 5 w 55"/>
                <a:gd name="T41" fmla="*/ 1 h 51"/>
                <a:gd name="T42" fmla="*/ 7 w 55"/>
                <a:gd name="T43" fmla="*/ 1 h 51"/>
                <a:gd name="T44" fmla="*/ 13 w 55"/>
                <a:gd name="T45" fmla="*/ 1 h 51"/>
                <a:gd name="T46" fmla="*/ 24 w 55"/>
                <a:gd name="T47" fmla="*/ 3 h 51"/>
                <a:gd name="T48" fmla="*/ 28 w 55"/>
                <a:gd name="T4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51">
                  <a:moveTo>
                    <a:pt x="28" y="5"/>
                  </a:moveTo>
                  <a:cubicBezTo>
                    <a:pt x="29" y="5"/>
                    <a:pt x="29" y="6"/>
                    <a:pt x="30" y="6"/>
                  </a:cubicBezTo>
                  <a:cubicBezTo>
                    <a:pt x="31" y="7"/>
                    <a:pt x="31" y="8"/>
                    <a:pt x="32" y="8"/>
                  </a:cubicBezTo>
                  <a:cubicBezTo>
                    <a:pt x="33" y="9"/>
                    <a:pt x="33" y="10"/>
                    <a:pt x="34" y="10"/>
                  </a:cubicBezTo>
                  <a:cubicBezTo>
                    <a:pt x="35" y="11"/>
                    <a:pt x="35" y="12"/>
                    <a:pt x="36" y="12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38" y="15"/>
                    <a:pt x="39" y="15"/>
                    <a:pt x="40" y="16"/>
                  </a:cubicBezTo>
                  <a:cubicBezTo>
                    <a:pt x="41" y="17"/>
                    <a:pt x="42" y="18"/>
                    <a:pt x="44" y="18"/>
                  </a:cubicBezTo>
                  <a:cubicBezTo>
                    <a:pt x="46" y="20"/>
                    <a:pt x="49" y="20"/>
                    <a:pt x="51" y="20"/>
                  </a:cubicBezTo>
                  <a:cubicBezTo>
                    <a:pt x="55" y="26"/>
                    <a:pt x="55" y="26"/>
                    <a:pt x="47" y="30"/>
                  </a:cubicBezTo>
                  <a:cubicBezTo>
                    <a:pt x="50" y="32"/>
                    <a:pt x="55" y="32"/>
                    <a:pt x="55" y="37"/>
                  </a:cubicBezTo>
                  <a:cubicBezTo>
                    <a:pt x="55" y="38"/>
                    <a:pt x="55" y="40"/>
                    <a:pt x="55" y="41"/>
                  </a:cubicBezTo>
                  <a:cubicBezTo>
                    <a:pt x="53" y="45"/>
                    <a:pt x="49" y="47"/>
                    <a:pt x="45" y="49"/>
                  </a:cubicBezTo>
                  <a:cubicBezTo>
                    <a:pt x="42" y="51"/>
                    <a:pt x="40" y="49"/>
                    <a:pt x="40" y="46"/>
                  </a:cubicBezTo>
                  <a:cubicBezTo>
                    <a:pt x="41" y="40"/>
                    <a:pt x="37" y="35"/>
                    <a:pt x="37" y="29"/>
                  </a:cubicBezTo>
                  <a:cubicBezTo>
                    <a:pt x="38" y="25"/>
                    <a:pt x="34" y="23"/>
                    <a:pt x="32" y="20"/>
                  </a:cubicBezTo>
                  <a:cubicBezTo>
                    <a:pt x="29" y="19"/>
                    <a:pt x="26" y="20"/>
                    <a:pt x="23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16" y="15"/>
                    <a:pt x="11" y="12"/>
                    <a:pt x="6" y="9"/>
                  </a:cubicBezTo>
                  <a:cubicBezTo>
                    <a:pt x="3" y="7"/>
                    <a:pt x="0" y="4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7" y="1"/>
                    <a:pt x="20" y="3"/>
                    <a:pt x="24" y="3"/>
                  </a:cubicBezTo>
                  <a:cubicBezTo>
                    <a:pt x="26" y="3"/>
                    <a:pt x="27" y="4"/>
                    <a:pt x="28" y="5"/>
                  </a:cubicBezTo>
                  <a:close/>
                </a:path>
              </a:pathLst>
            </a:custGeom>
            <a:solidFill>
              <a:srgbClr val="9D6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6" name="Freeform 738"/>
            <p:cNvSpPr/>
            <p:nvPr/>
          </p:nvSpPr>
          <p:spPr bwMode="auto">
            <a:xfrm>
              <a:off x="5908" y="2238"/>
              <a:ext cx="156" cy="55"/>
            </a:xfrm>
            <a:custGeom>
              <a:avLst/>
              <a:gdLst>
                <a:gd name="T0" fmla="*/ 88 w 104"/>
                <a:gd name="T1" fmla="*/ 6 h 37"/>
                <a:gd name="T2" fmla="*/ 104 w 104"/>
                <a:gd name="T3" fmla="*/ 0 h 37"/>
                <a:gd name="T4" fmla="*/ 86 w 104"/>
                <a:gd name="T5" fmla="*/ 14 h 37"/>
                <a:gd name="T6" fmla="*/ 85 w 104"/>
                <a:gd name="T7" fmla="*/ 15 h 37"/>
                <a:gd name="T8" fmla="*/ 84 w 104"/>
                <a:gd name="T9" fmla="*/ 15 h 37"/>
                <a:gd name="T10" fmla="*/ 73 w 104"/>
                <a:gd name="T11" fmla="*/ 22 h 37"/>
                <a:gd name="T12" fmla="*/ 56 w 104"/>
                <a:gd name="T13" fmla="*/ 32 h 37"/>
                <a:gd name="T14" fmla="*/ 6 w 104"/>
                <a:gd name="T15" fmla="*/ 37 h 37"/>
                <a:gd name="T16" fmla="*/ 0 w 104"/>
                <a:gd name="T17" fmla="*/ 31 h 37"/>
                <a:gd name="T18" fmla="*/ 21 w 104"/>
                <a:gd name="T19" fmla="*/ 31 h 37"/>
                <a:gd name="T20" fmla="*/ 38 w 104"/>
                <a:gd name="T21" fmla="*/ 29 h 37"/>
                <a:gd name="T22" fmla="*/ 42 w 104"/>
                <a:gd name="T23" fmla="*/ 27 h 37"/>
                <a:gd name="T24" fmla="*/ 44 w 104"/>
                <a:gd name="T25" fmla="*/ 27 h 37"/>
                <a:gd name="T26" fmla="*/ 85 w 104"/>
                <a:gd name="T27" fmla="*/ 8 h 37"/>
                <a:gd name="T28" fmla="*/ 85 w 104"/>
                <a:gd name="T29" fmla="*/ 8 h 37"/>
                <a:gd name="T30" fmla="*/ 88 w 104"/>
                <a:gd name="T3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37">
                  <a:moveTo>
                    <a:pt x="88" y="6"/>
                  </a:moveTo>
                  <a:cubicBezTo>
                    <a:pt x="93" y="4"/>
                    <a:pt x="97" y="1"/>
                    <a:pt x="104" y="0"/>
                  </a:cubicBezTo>
                  <a:cubicBezTo>
                    <a:pt x="98" y="7"/>
                    <a:pt x="92" y="9"/>
                    <a:pt x="86" y="14"/>
                  </a:cubicBezTo>
                  <a:cubicBezTo>
                    <a:pt x="86" y="14"/>
                    <a:pt x="85" y="15"/>
                    <a:pt x="85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0" y="16"/>
                    <a:pt x="76" y="19"/>
                    <a:pt x="73" y="22"/>
                  </a:cubicBezTo>
                  <a:cubicBezTo>
                    <a:pt x="68" y="27"/>
                    <a:pt x="62" y="30"/>
                    <a:pt x="56" y="32"/>
                  </a:cubicBezTo>
                  <a:cubicBezTo>
                    <a:pt x="39" y="36"/>
                    <a:pt x="23" y="37"/>
                    <a:pt x="6" y="37"/>
                  </a:cubicBezTo>
                  <a:cubicBezTo>
                    <a:pt x="2" y="36"/>
                    <a:pt x="0" y="35"/>
                    <a:pt x="0" y="31"/>
                  </a:cubicBezTo>
                  <a:cubicBezTo>
                    <a:pt x="7" y="25"/>
                    <a:pt x="14" y="25"/>
                    <a:pt x="21" y="31"/>
                  </a:cubicBezTo>
                  <a:cubicBezTo>
                    <a:pt x="27" y="32"/>
                    <a:pt x="33" y="30"/>
                    <a:pt x="38" y="29"/>
                  </a:cubicBezTo>
                  <a:cubicBezTo>
                    <a:pt x="39" y="28"/>
                    <a:pt x="41" y="28"/>
                    <a:pt x="42" y="27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57" y="20"/>
                    <a:pt x="70" y="11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7"/>
                    <a:pt x="87" y="7"/>
                    <a:pt x="88" y="6"/>
                  </a:cubicBezTo>
                  <a:close/>
                </a:path>
              </a:pathLst>
            </a:custGeom>
            <a:solidFill>
              <a:srgbClr val="AE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7" name="Freeform 739"/>
            <p:cNvSpPr/>
            <p:nvPr/>
          </p:nvSpPr>
          <p:spPr bwMode="auto">
            <a:xfrm>
              <a:off x="5884" y="2290"/>
              <a:ext cx="61" cy="36"/>
            </a:xfrm>
            <a:custGeom>
              <a:avLst/>
              <a:gdLst>
                <a:gd name="T0" fmla="*/ 14 w 41"/>
                <a:gd name="T1" fmla="*/ 19 h 24"/>
                <a:gd name="T2" fmla="*/ 14 w 41"/>
                <a:gd name="T3" fmla="*/ 13 h 24"/>
                <a:gd name="T4" fmla="*/ 11 w 41"/>
                <a:gd name="T5" fmla="*/ 10 h 24"/>
                <a:gd name="T6" fmla="*/ 3 w 41"/>
                <a:gd name="T7" fmla="*/ 9 h 24"/>
                <a:gd name="T8" fmla="*/ 3 w 41"/>
                <a:gd name="T9" fmla="*/ 9 h 24"/>
                <a:gd name="T10" fmla="*/ 1 w 41"/>
                <a:gd name="T11" fmla="*/ 3 h 24"/>
                <a:gd name="T12" fmla="*/ 5 w 41"/>
                <a:gd name="T13" fmla="*/ 1 h 24"/>
                <a:gd name="T14" fmla="*/ 16 w 41"/>
                <a:gd name="T15" fmla="*/ 3 h 24"/>
                <a:gd name="T16" fmla="*/ 36 w 41"/>
                <a:gd name="T17" fmla="*/ 5 h 24"/>
                <a:gd name="T18" fmla="*/ 40 w 41"/>
                <a:gd name="T19" fmla="*/ 12 h 24"/>
                <a:gd name="T20" fmla="*/ 28 w 41"/>
                <a:gd name="T21" fmla="*/ 24 h 24"/>
                <a:gd name="T22" fmla="*/ 23 w 41"/>
                <a:gd name="T23" fmla="*/ 22 h 24"/>
                <a:gd name="T24" fmla="*/ 24 w 41"/>
                <a:gd name="T25" fmla="*/ 17 h 24"/>
                <a:gd name="T26" fmla="*/ 16 w 41"/>
                <a:gd name="T27" fmla="*/ 18 h 24"/>
                <a:gd name="T28" fmla="*/ 14 w 41"/>
                <a:gd name="T2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14" y="19"/>
                  </a:moveTo>
                  <a:cubicBezTo>
                    <a:pt x="9" y="17"/>
                    <a:pt x="11" y="15"/>
                    <a:pt x="14" y="13"/>
                  </a:cubicBezTo>
                  <a:cubicBezTo>
                    <a:pt x="15" y="10"/>
                    <a:pt x="13" y="10"/>
                    <a:pt x="11" y="10"/>
                  </a:cubicBezTo>
                  <a:cubicBezTo>
                    <a:pt x="8" y="10"/>
                    <a:pt x="5" y="11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8" y="5"/>
                    <a:pt x="12" y="4"/>
                    <a:pt x="16" y="3"/>
                  </a:cubicBezTo>
                  <a:cubicBezTo>
                    <a:pt x="23" y="3"/>
                    <a:pt x="29" y="5"/>
                    <a:pt x="36" y="5"/>
                  </a:cubicBezTo>
                  <a:cubicBezTo>
                    <a:pt x="40" y="6"/>
                    <a:pt x="41" y="8"/>
                    <a:pt x="40" y="12"/>
                  </a:cubicBezTo>
                  <a:cubicBezTo>
                    <a:pt x="38" y="20"/>
                    <a:pt x="34" y="23"/>
                    <a:pt x="28" y="24"/>
                  </a:cubicBezTo>
                  <a:cubicBezTo>
                    <a:pt x="26" y="24"/>
                    <a:pt x="24" y="24"/>
                    <a:pt x="23" y="22"/>
                  </a:cubicBezTo>
                  <a:cubicBezTo>
                    <a:pt x="22" y="20"/>
                    <a:pt x="26" y="19"/>
                    <a:pt x="24" y="17"/>
                  </a:cubicBezTo>
                  <a:cubicBezTo>
                    <a:pt x="22" y="16"/>
                    <a:pt x="18" y="17"/>
                    <a:pt x="16" y="18"/>
                  </a:cubicBezTo>
                  <a:cubicBezTo>
                    <a:pt x="15" y="18"/>
                    <a:pt x="15" y="18"/>
                    <a:pt x="14" y="19"/>
                  </a:cubicBezTo>
                  <a:close/>
                </a:path>
              </a:pathLst>
            </a:custGeom>
            <a:solidFill>
              <a:srgbClr val="B06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8" name="Freeform 740"/>
            <p:cNvSpPr/>
            <p:nvPr/>
          </p:nvSpPr>
          <p:spPr bwMode="auto">
            <a:xfrm>
              <a:off x="5890" y="2260"/>
              <a:ext cx="73" cy="26"/>
            </a:xfrm>
            <a:custGeom>
              <a:avLst/>
              <a:gdLst>
                <a:gd name="T0" fmla="*/ 33 w 49"/>
                <a:gd name="T1" fmla="*/ 16 h 17"/>
                <a:gd name="T2" fmla="*/ 12 w 49"/>
                <a:gd name="T3" fmla="*/ 16 h 17"/>
                <a:gd name="T4" fmla="*/ 0 w 49"/>
                <a:gd name="T5" fmla="*/ 14 h 17"/>
                <a:gd name="T6" fmla="*/ 8 w 49"/>
                <a:gd name="T7" fmla="*/ 3 h 17"/>
                <a:gd name="T8" fmla="*/ 45 w 49"/>
                <a:gd name="T9" fmla="*/ 0 h 17"/>
                <a:gd name="T10" fmla="*/ 46 w 49"/>
                <a:gd name="T11" fmla="*/ 10 h 17"/>
                <a:gd name="T12" fmla="*/ 33 w 49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7">
                  <a:moveTo>
                    <a:pt x="33" y="16"/>
                  </a:moveTo>
                  <a:cubicBezTo>
                    <a:pt x="26" y="16"/>
                    <a:pt x="19" y="16"/>
                    <a:pt x="12" y="16"/>
                  </a:cubicBezTo>
                  <a:cubicBezTo>
                    <a:pt x="8" y="15"/>
                    <a:pt x="4" y="17"/>
                    <a:pt x="0" y="14"/>
                  </a:cubicBezTo>
                  <a:cubicBezTo>
                    <a:pt x="5" y="11"/>
                    <a:pt x="6" y="6"/>
                    <a:pt x="8" y="3"/>
                  </a:cubicBezTo>
                  <a:cubicBezTo>
                    <a:pt x="20" y="1"/>
                    <a:pt x="33" y="1"/>
                    <a:pt x="45" y="0"/>
                  </a:cubicBezTo>
                  <a:cubicBezTo>
                    <a:pt x="49" y="5"/>
                    <a:pt x="49" y="6"/>
                    <a:pt x="46" y="10"/>
                  </a:cubicBezTo>
                  <a:cubicBezTo>
                    <a:pt x="42" y="14"/>
                    <a:pt x="37" y="13"/>
                    <a:pt x="33" y="16"/>
                  </a:cubicBezTo>
                  <a:close/>
                </a:path>
              </a:pathLst>
            </a:custGeom>
            <a:solidFill>
              <a:srgbClr val="CB8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9" name="Freeform 741"/>
            <p:cNvSpPr/>
            <p:nvPr/>
          </p:nvSpPr>
          <p:spPr bwMode="auto">
            <a:xfrm>
              <a:off x="6106" y="2169"/>
              <a:ext cx="25" cy="79"/>
            </a:xfrm>
            <a:custGeom>
              <a:avLst/>
              <a:gdLst>
                <a:gd name="T0" fmla="*/ 4 w 17"/>
                <a:gd name="T1" fmla="*/ 0 h 53"/>
                <a:gd name="T2" fmla="*/ 12 w 17"/>
                <a:gd name="T3" fmla="*/ 4 h 53"/>
                <a:gd name="T4" fmla="*/ 12 w 17"/>
                <a:gd name="T5" fmla="*/ 10 h 53"/>
                <a:gd name="T6" fmla="*/ 17 w 17"/>
                <a:gd name="T7" fmla="*/ 26 h 53"/>
                <a:gd name="T8" fmla="*/ 16 w 17"/>
                <a:gd name="T9" fmla="*/ 31 h 53"/>
                <a:gd name="T10" fmla="*/ 15 w 17"/>
                <a:gd name="T11" fmla="*/ 47 h 53"/>
                <a:gd name="T12" fmla="*/ 10 w 17"/>
                <a:gd name="T13" fmla="*/ 52 h 53"/>
                <a:gd name="T14" fmla="*/ 5 w 17"/>
                <a:gd name="T15" fmla="*/ 50 h 53"/>
                <a:gd name="T16" fmla="*/ 4 w 17"/>
                <a:gd name="T17" fmla="*/ 42 h 53"/>
                <a:gd name="T18" fmla="*/ 6 w 17"/>
                <a:gd name="T19" fmla="*/ 36 h 53"/>
                <a:gd name="T20" fmla="*/ 6 w 17"/>
                <a:gd name="T21" fmla="*/ 35 h 53"/>
                <a:gd name="T22" fmla="*/ 4 w 17"/>
                <a:gd name="T23" fmla="*/ 29 h 53"/>
                <a:gd name="T24" fmla="*/ 0 w 17"/>
                <a:gd name="T25" fmla="*/ 8 h 53"/>
                <a:gd name="T26" fmla="*/ 1 w 17"/>
                <a:gd name="T27" fmla="*/ 4 h 53"/>
                <a:gd name="T28" fmla="*/ 4 w 17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53">
                  <a:moveTo>
                    <a:pt x="4" y="0"/>
                  </a:moveTo>
                  <a:cubicBezTo>
                    <a:pt x="7" y="0"/>
                    <a:pt x="10" y="2"/>
                    <a:pt x="12" y="4"/>
                  </a:cubicBezTo>
                  <a:cubicBezTo>
                    <a:pt x="10" y="6"/>
                    <a:pt x="11" y="8"/>
                    <a:pt x="12" y="10"/>
                  </a:cubicBezTo>
                  <a:cubicBezTo>
                    <a:pt x="15" y="15"/>
                    <a:pt x="16" y="20"/>
                    <a:pt x="17" y="26"/>
                  </a:cubicBezTo>
                  <a:cubicBezTo>
                    <a:pt x="17" y="28"/>
                    <a:pt x="17" y="30"/>
                    <a:pt x="16" y="31"/>
                  </a:cubicBezTo>
                  <a:cubicBezTo>
                    <a:pt x="12" y="36"/>
                    <a:pt x="11" y="41"/>
                    <a:pt x="15" y="47"/>
                  </a:cubicBezTo>
                  <a:cubicBezTo>
                    <a:pt x="16" y="50"/>
                    <a:pt x="13" y="51"/>
                    <a:pt x="10" y="52"/>
                  </a:cubicBezTo>
                  <a:cubicBezTo>
                    <a:pt x="8" y="53"/>
                    <a:pt x="6" y="53"/>
                    <a:pt x="5" y="50"/>
                  </a:cubicBezTo>
                  <a:cubicBezTo>
                    <a:pt x="4" y="47"/>
                    <a:pt x="5" y="45"/>
                    <a:pt x="4" y="42"/>
                  </a:cubicBezTo>
                  <a:cubicBezTo>
                    <a:pt x="6" y="41"/>
                    <a:pt x="6" y="39"/>
                    <a:pt x="6" y="36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5" y="33"/>
                    <a:pt x="5" y="31"/>
                    <a:pt x="4" y="29"/>
                  </a:cubicBezTo>
                  <a:cubicBezTo>
                    <a:pt x="7" y="21"/>
                    <a:pt x="0" y="15"/>
                    <a:pt x="0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9E6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0" name="Freeform 742"/>
            <p:cNvSpPr/>
            <p:nvPr/>
          </p:nvSpPr>
          <p:spPr bwMode="auto">
            <a:xfrm>
              <a:off x="5885" y="2262"/>
              <a:ext cx="21" cy="19"/>
            </a:xfrm>
            <a:custGeom>
              <a:avLst/>
              <a:gdLst>
                <a:gd name="T0" fmla="*/ 11 w 14"/>
                <a:gd name="T1" fmla="*/ 3 h 13"/>
                <a:gd name="T2" fmla="*/ 3 w 14"/>
                <a:gd name="T3" fmla="*/ 13 h 13"/>
                <a:gd name="T4" fmla="*/ 2 w 14"/>
                <a:gd name="T5" fmla="*/ 13 h 13"/>
                <a:gd name="T6" fmla="*/ 2 w 14"/>
                <a:gd name="T7" fmla="*/ 3 h 13"/>
                <a:gd name="T8" fmla="*/ 11 w 14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3"/>
                  </a:moveTo>
                  <a:cubicBezTo>
                    <a:pt x="14" y="13"/>
                    <a:pt x="1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0"/>
                    <a:pt x="0" y="7"/>
                    <a:pt x="2" y="3"/>
                  </a:cubicBezTo>
                  <a:cubicBezTo>
                    <a:pt x="5" y="0"/>
                    <a:pt x="8" y="0"/>
                    <a:pt x="11" y="3"/>
                  </a:cubicBezTo>
                  <a:close/>
                </a:path>
              </a:pathLst>
            </a:custGeom>
            <a:solidFill>
              <a:srgbClr val="D69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1" name="Freeform 743"/>
            <p:cNvSpPr/>
            <p:nvPr/>
          </p:nvSpPr>
          <p:spPr bwMode="auto">
            <a:xfrm>
              <a:off x="7388" y="1138"/>
              <a:ext cx="218" cy="78"/>
            </a:xfrm>
            <a:custGeom>
              <a:avLst/>
              <a:gdLst>
                <a:gd name="T0" fmla="*/ 0 w 145"/>
                <a:gd name="T1" fmla="*/ 27 h 52"/>
                <a:gd name="T2" fmla="*/ 15 w 145"/>
                <a:gd name="T3" fmla="*/ 21 h 52"/>
                <a:gd name="T4" fmla="*/ 21 w 145"/>
                <a:gd name="T5" fmla="*/ 15 h 52"/>
                <a:gd name="T6" fmla="*/ 21 w 145"/>
                <a:gd name="T7" fmla="*/ 15 h 52"/>
                <a:gd name="T8" fmla="*/ 23 w 145"/>
                <a:gd name="T9" fmla="*/ 15 h 52"/>
                <a:gd name="T10" fmla="*/ 25 w 145"/>
                <a:gd name="T11" fmla="*/ 19 h 52"/>
                <a:gd name="T12" fmla="*/ 66 w 145"/>
                <a:gd name="T13" fmla="*/ 19 h 52"/>
                <a:gd name="T14" fmla="*/ 87 w 145"/>
                <a:gd name="T15" fmla="*/ 10 h 52"/>
                <a:gd name="T16" fmla="*/ 99 w 145"/>
                <a:gd name="T17" fmla="*/ 2 h 52"/>
                <a:gd name="T18" fmla="*/ 124 w 145"/>
                <a:gd name="T19" fmla="*/ 7 h 52"/>
                <a:gd name="T20" fmla="*/ 132 w 145"/>
                <a:gd name="T21" fmla="*/ 6 h 52"/>
                <a:gd name="T22" fmla="*/ 140 w 145"/>
                <a:gd name="T23" fmla="*/ 0 h 52"/>
                <a:gd name="T24" fmla="*/ 145 w 145"/>
                <a:gd name="T25" fmla="*/ 2 h 52"/>
                <a:gd name="T26" fmla="*/ 137 w 145"/>
                <a:gd name="T27" fmla="*/ 16 h 52"/>
                <a:gd name="T28" fmla="*/ 136 w 145"/>
                <a:gd name="T29" fmla="*/ 18 h 52"/>
                <a:gd name="T30" fmla="*/ 135 w 145"/>
                <a:gd name="T31" fmla="*/ 20 h 52"/>
                <a:gd name="T32" fmla="*/ 134 w 145"/>
                <a:gd name="T33" fmla="*/ 21 h 52"/>
                <a:gd name="T34" fmla="*/ 133 w 145"/>
                <a:gd name="T35" fmla="*/ 23 h 52"/>
                <a:gd name="T36" fmla="*/ 114 w 145"/>
                <a:gd name="T37" fmla="*/ 46 h 52"/>
                <a:gd name="T38" fmla="*/ 108 w 145"/>
                <a:gd name="T39" fmla="*/ 51 h 52"/>
                <a:gd name="T40" fmla="*/ 104 w 145"/>
                <a:gd name="T41" fmla="*/ 51 h 52"/>
                <a:gd name="T42" fmla="*/ 102 w 145"/>
                <a:gd name="T43" fmla="*/ 48 h 52"/>
                <a:gd name="T44" fmla="*/ 106 w 145"/>
                <a:gd name="T45" fmla="*/ 39 h 52"/>
                <a:gd name="T46" fmla="*/ 117 w 145"/>
                <a:gd name="T47" fmla="*/ 25 h 52"/>
                <a:gd name="T48" fmla="*/ 98 w 145"/>
                <a:gd name="T49" fmla="*/ 44 h 52"/>
                <a:gd name="T50" fmla="*/ 90 w 145"/>
                <a:gd name="T51" fmla="*/ 46 h 52"/>
                <a:gd name="T52" fmla="*/ 64 w 145"/>
                <a:gd name="T53" fmla="*/ 42 h 52"/>
                <a:gd name="T54" fmla="*/ 18 w 145"/>
                <a:gd name="T55" fmla="*/ 40 h 52"/>
                <a:gd name="T56" fmla="*/ 0 w 145"/>
                <a:gd name="T5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52">
                  <a:moveTo>
                    <a:pt x="0" y="27"/>
                  </a:moveTo>
                  <a:cubicBezTo>
                    <a:pt x="4" y="24"/>
                    <a:pt x="9" y="21"/>
                    <a:pt x="15" y="21"/>
                  </a:cubicBezTo>
                  <a:cubicBezTo>
                    <a:pt x="18" y="20"/>
                    <a:pt x="20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4"/>
                    <a:pt x="22" y="14"/>
                    <a:pt x="23" y="15"/>
                  </a:cubicBezTo>
                  <a:cubicBezTo>
                    <a:pt x="23" y="17"/>
                    <a:pt x="24" y="18"/>
                    <a:pt x="25" y="19"/>
                  </a:cubicBezTo>
                  <a:cubicBezTo>
                    <a:pt x="38" y="17"/>
                    <a:pt x="52" y="19"/>
                    <a:pt x="66" y="19"/>
                  </a:cubicBezTo>
                  <a:cubicBezTo>
                    <a:pt x="74" y="19"/>
                    <a:pt x="82" y="18"/>
                    <a:pt x="87" y="10"/>
                  </a:cubicBezTo>
                  <a:cubicBezTo>
                    <a:pt x="89" y="6"/>
                    <a:pt x="93" y="3"/>
                    <a:pt x="99" y="2"/>
                  </a:cubicBezTo>
                  <a:cubicBezTo>
                    <a:pt x="106" y="8"/>
                    <a:pt x="115" y="6"/>
                    <a:pt x="124" y="7"/>
                  </a:cubicBezTo>
                  <a:cubicBezTo>
                    <a:pt x="127" y="9"/>
                    <a:pt x="129" y="9"/>
                    <a:pt x="132" y="6"/>
                  </a:cubicBezTo>
                  <a:cubicBezTo>
                    <a:pt x="134" y="4"/>
                    <a:pt x="137" y="1"/>
                    <a:pt x="140" y="0"/>
                  </a:cubicBezTo>
                  <a:cubicBezTo>
                    <a:pt x="142" y="0"/>
                    <a:pt x="144" y="1"/>
                    <a:pt x="145" y="2"/>
                  </a:cubicBezTo>
                  <a:cubicBezTo>
                    <a:pt x="145" y="8"/>
                    <a:pt x="138" y="10"/>
                    <a:pt x="137" y="16"/>
                  </a:cubicBezTo>
                  <a:cubicBezTo>
                    <a:pt x="137" y="17"/>
                    <a:pt x="137" y="17"/>
                    <a:pt x="136" y="18"/>
                  </a:cubicBezTo>
                  <a:cubicBezTo>
                    <a:pt x="136" y="19"/>
                    <a:pt x="135" y="20"/>
                    <a:pt x="135" y="20"/>
                  </a:cubicBezTo>
                  <a:cubicBezTo>
                    <a:pt x="135" y="21"/>
                    <a:pt x="134" y="21"/>
                    <a:pt x="134" y="21"/>
                  </a:cubicBezTo>
                  <a:cubicBezTo>
                    <a:pt x="134" y="22"/>
                    <a:pt x="133" y="23"/>
                    <a:pt x="133" y="23"/>
                  </a:cubicBezTo>
                  <a:cubicBezTo>
                    <a:pt x="127" y="32"/>
                    <a:pt x="121" y="39"/>
                    <a:pt x="114" y="46"/>
                  </a:cubicBezTo>
                  <a:cubicBezTo>
                    <a:pt x="112" y="48"/>
                    <a:pt x="110" y="50"/>
                    <a:pt x="108" y="51"/>
                  </a:cubicBezTo>
                  <a:cubicBezTo>
                    <a:pt x="106" y="52"/>
                    <a:pt x="105" y="51"/>
                    <a:pt x="104" y="51"/>
                  </a:cubicBezTo>
                  <a:cubicBezTo>
                    <a:pt x="103" y="50"/>
                    <a:pt x="102" y="49"/>
                    <a:pt x="102" y="48"/>
                  </a:cubicBezTo>
                  <a:cubicBezTo>
                    <a:pt x="100" y="43"/>
                    <a:pt x="103" y="41"/>
                    <a:pt x="106" y="39"/>
                  </a:cubicBezTo>
                  <a:cubicBezTo>
                    <a:pt x="111" y="35"/>
                    <a:pt x="115" y="31"/>
                    <a:pt x="117" y="25"/>
                  </a:cubicBezTo>
                  <a:cubicBezTo>
                    <a:pt x="109" y="30"/>
                    <a:pt x="102" y="35"/>
                    <a:pt x="98" y="44"/>
                  </a:cubicBezTo>
                  <a:cubicBezTo>
                    <a:pt x="96" y="47"/>
                    <a:pt x="93" y="48"/>
                    <a:pt x="90" y="46"/>
                  </a:cubicBezTo>
                  <a:cubicBezTo>
                    <a:pt x="81" y="42"/>
                    <a:pt x="72" y="43"/>
                    <a:pt x="64" y="42"/>
                  </a:cubicBezTo>
                  <a:cubicBezTo>
                    <a:pt x="48" y="40"/>
                    <a:pt x="33" y="40"/>
                    <a:pt x="18" y="40"/>
                  </a:cubicBezTo>
                  <a:cubicBezTo>
                    <a:pt x="8" y="40"/>
                    <a:pt x="4" y="34"/>
                    <a:pt x="0" y="27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2" name="Freeform 744"/>
            <p:cNvSpPr/>
            <p:nvPr/>
          </p:nvSpPr>
          <p:spPr bwMode="auto">
            <a:xfrm>
              <a:off x="7426" y="1120"/>
              <a:ext cx="147" cy="53"/>
            </a:xfrm>
            <a:custGeom>
              <a:avLst/>
              <a:gdLst>
                <a:gd name="T0" fmla="*/ 75 w 98"/>
                <a:gd name="T1" fmla="*/ 17 h 35"/>
                <a:gd name="T2" fmla="*/ 61 w 98"/>
                <a:gd name="T3" fmla="*/ 30 h 35"/>
                <a:gd name="T4" fmla="*/ 54 w 98"/>
                <a:gd name="T5" fmla="*/ 35 h 35"/>
                <a:gd name="T6" fmla="*/ 9 w 98"/>
                <a:gd name="T7" fmla="*/ 35 h 35"/>
                <a:gd name="T8" fmla="*/ 0 w 98"/>
                <a:gd name="T9" fmla="*/ 31 h 35"/>
                <a:gd name="T10" fmla="*/ 5 w 98"/>
                <a:gd name="T11" fmla="*/ 21 h 35"/>
                <a:gd name="T12" fmla="*/ 8 w 98"/>
                <a:gd name="T13" fmla="*/ 17 h 35"/>
                <a:gd name="T14" fmla="*/ 18 w 98"/>
                <a:gd name="T15" fmla="*/ 8 h 35"/>
                <a:gd name="T16" fmla="*/ 42 w 98"/>
                <a:gd name="T17" fmla="*/ 3 h 35"/>
                <a:gd name="T18" fmla="*/ 59 w 98"/>
                <a:gd name="T19" fmla="*/ 5 h 35"/>
                <a:gd name="T20" fmla="*/ 69 w 98"/>
                <a:gd name="T21" fmla="*/ 6 h 35"/>
                <a:gd name="T22" fmla="*/ 83 w 98"/>
                <a:gd name="T23" fmla="*/ 3 h 35"/>
                <a:gd name="T24" fmla="*/ 98 w 98"/>
                <a:gd name="T25" fmla="*/ 6 h 35"/>
                <a:gd name="T26" fmla="*/ 98 w 98"/>
                <a:gd name="T27" fmla="*/ 7 h 35"/>
                <a:gd name="T28" fmla="*/ 97 w 98"/>
                <a:gd name="T29" fmla="*/ 9 h 35"/>
                <a:gd name="T30" fmla="*/ 95 w 98"/>
                <a:gd name="T31" fmla="*/ 11 h 35"/>
                <a:gd name="T32" fmla="*/ 88 w 98"/>
                <a:gd name="T33" fmla="*/ 17 h 35"/>
                <a:gd name="T34" fmla="*/ 75 w 98"/>
                <a:gd name="T35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35">
                  <a:moveTo>
                    <a:pt x="75" y="17"/>
                  </a:moveTo>
                  <a:cubicBezTo>
                    <a:pt x="68" y="20"/>
                    <a:pt x="64" y="24"/>
                    <a:pt x="61" y="30"/>
                  </a:cubicBezTo>
                  <a:cubicBezTo>
                    <a:pt x="60" y="33"/>
                    <a:pt x="57" y="35"/>
                    <a:pt x="54" y="35"/>
                  </a:cubicBezTo>
                  <a:cubicBezTo>
                    <a:pt x="39" y="35"/>
                    <a:pt x="24" y="35"/>
                    <a:pt x="9" y="35"/>
                  </a:cubicBezTo>
                  <a:cubicBezTo>
                    <a:pt x="6" y="35"/>
                    <a:pt x="2" y="34"/>
                    <a:pt x="0" y="31"/>
                  </a:cubicBezTo>
                  <a:cubicBezTo>
                    <a:pt x="0" y="27"/>
                    <a:pt x="0" y="23"/>
                    <a:pt x="5" y="21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7" y="10"/>
                    <a:pt x="13" y="9"/>
                    <a:pt x="18" y="8"/>
                  </a:cubicBezTo>
                  <a:cubicBezTo>
                    <a:pt x="26" y="7"/>
                    <a:pt x="34" y="5"/>
                    <a:pt x="42" y="3"/>
                  </a:cubicBezTo>
                  <a:cubicBezTo>
                    <a:pt x="47" y="1"/>
                    <a:pt x="54" y="0"/>
                    <a:pt x="59" y="5"/>
                  </a:cubicBezTo>
                  <a:cubicBezTo>
                    <a:pt x="62" y="7"/>
                    <a:pt x="66" y="6"/>
                    <a:pt x="69" y="6"/>
                  </a:cubicBezTo>
                  <a:cubicBezTo>
                    <a:pt x="74" y="5"/>
                    <a:pt x="79" y="4"/>
                    <a:pt x="83" y="3"/>
                  </a:cubicBezTo>
                  <a:cubicBezTo>
                    <a:pt x="89" y="2"/>
                    <a:pt x="93" y="3"/>
                    <a:pt x="98" y="6"/>
                  </a:cubicBezTo>
                  <a:cubicBezTo>
                    <a:pt x="98" y="6"/>
                    <a:pt x="98" y="7"/>
                    <a:pt x="98" y="7"/>
                  </a:cubicBezTo>
                  <a:cubicBezTo>
                    <a:pt x="98" y="8"/>
                    <a:pt x="97" y="9"/>
                    <a:pt x="97" y="9"/>
                  </a:cubicBezTo>
                  <a:cubicBezTo>
                    <a:pt x="96" y="10"/>
                    <a:pt x="96" y="10"/>
                    <a:pt x="95" y="11"/>
                  </a:cubicBezTo>
                  <a:cubicBezTo>
                    <a:pt x="92" y="12"/>
                    <a:pt x="91" y="15"/>
                    <a:pt x="88" y="17"/>
                  </a:cubicBezTo>
                  <a:cubicBezTo>
                    <a:pt x="84" y="20"/>
                    <a:pt x="79" y="15"/>
                    <a:pt x="75" y="17"/>
                  </a:cubicBezTo>
                  <a:close/>
                </a:path>
              </a:pathLst>
            </a:custGeom>
            <a:solidFill>
              <a:srgbClr val="FE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3" name="Freeform 745"/>
            <p:cNvSpPr/>
            <p:nvPr/>
          </p:nvSpPr>
          <p:spPr bwMode="auto">
            <a:xfrm>
              <a:off x="7538" y="1104"/>
              <a:ext cx="92" cy="52"/>
            </a:xfrm>
            <a:custGeom>
              <a:avLst/>
              <a:gdLst>
                <a:gd name="T0" fmla="*/ 0 w 61"/>
                <a:gd name="T1" fmla="*/ 28 h 35"/>
                <a:gd name="T2" fmla="*/ 13 w 61"/>
                <a:gd name="T3" fmla="*/ 25 h 35"/>
                <a:gd name="T4" fmla="*/ 21 w 61"/>
                <a:gd name="T5" fmla="*/ 19 h 35"/>
                <a:gd name="T6" fmla="*/ 21 w 61"/>
                <a:gd name="T7" fmla="*/ 19 h 35"/>
                <a:gd name="T8" fmla="*/ 23 w 61"/>
                <a:gd name="T9" fmla="*/ 17 h 35"/>
                <a:gd name="T10" fmla="*/ 23 w 61"/>
                <a:gd name="T11" fmla="*/ 17 h 35"/>
                <a:gd name="T12" fmla="*/ 31 w 61"/>
                <a:gd name="T13" fmla="*/ 10 h 35"/>
                <a:gd name="T14" fmla="*/ 38 w 61"/>
                <a:gd name="T15" fmla="*/ 3 h 35"/>
                <a:gd name="T16" fmla="*/ 57 w 61"/>
                <a:gd name="T17" fmla="*/ 2 h 35"/>
                <a:gd name="T18" fmla="*/ 55 w 61"/>
                <a:gd name="T19" fmla="*/ 14 h 35"/>
                <a:gd name="T20" fmla="*/ 51 w 61"/>
                <a:gd name="T21" fmla="*/ 23 h 35"/>
                <a:gd name="T22" fmla="*/ 46 w 61"/>
                <a:gd name="T23" fmla="*/ 28 h 35"/>
                <a:gd name="T24" fmla="*/ 44 w 61"/>
                <a:gd name="T25" fmla="*/ 26 h 35"/>
                <a:gd name="T26" fmla="*/ 40 w 61"/>
                <a:gd name="T27" fmla="*/ 25 h 35"/>
                <a:gd name="T28" fmla="*/ 33 w 61"/>
                <a:gd name="T29" fmla="*/ 31 h 35"/>
                <a:gd name="T30" fmla="*/ 25 w 61"/>
                <a:gd name="T31" fmla="*/ 32 h 35"/>
                <a:gd name="T32" fmla="*/ 23 w 61"/>
                <a:gd name="T33" fmla="*/ 32 h 35"/>
                <a:gd name="T34" fmla="*/ 0 w 61"/>
                <a:gd name="T3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35">
                  <a:moveTo>
                    <a:pt x="0" y="28"/>
                  </a:moveTo>
                  <a:cubicBezTo>
                    <a:pt x="4" y="26"/>
                    <a:pt x="9" y="26"/>
                    <a:pt x="13" y="25"/>
                  </a:cubicBezTo>
                  <a:cubicBezTo>
                    <a:pt x="15" y="22"/>
                    <a:pt x="18" y="2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7" y="16"/>
                    <a:pt x="32" y="18"/>
                    <a:pt x="31" y="10"/>
                  </a:cubicBezTo>
                  <a:cubicBezTo>
                    <a:pt x="30" y="6"/>
                    <a:pt x="35" y="5"/>
                    <a:pt x="38" y="3"/>
                  </a:cubicBezTo>
                  <a:cubicBezTo>
                    <a:pt x="44" y="4"/>
                    <a:pt x="50" y="0"/>
                    <a:pt x="57" y="2"/>
                  </a:cubicBezTo>
                  <a:cubicBezTo>
                    <a:pt x="61" y="6"/>
                    <a:pt x="59" y="10"/>
                    <a:pt x="55" y="14"/>
                  </a:cubicBezTo>
                  <a:cubicBezTo>
                    <a:pt x="52" y="16"/>
                    <a:pt x="49" y="18"/>
                    <a:pt x="51" y="23"/>
                  </a:cubicBezTo>
                  <a:cubicBezTo>
                    <a:pt x="50" y="26"/>
                    <a:pt x="49" y="27"/>
                    <a:pt x="46" y="28"/>
                  </a:cubicBezTo>
                  <a:cubicBezTo>
                    <a:pt x="45" y="27"/>
                    <a:pt x="45" y="27"/>
                    <a:pt x="44" y="26"/>
                  </a:cubicBezTo>
                  <a:cubicBezTo>
                    <a:pt x="43" y="25"/>
                    <a:pt x="42" y="25"/>
                    <a:pt x="40" y="25"/>
                  </a:cubicBezTo>
                  <a:cubicBezTo>
                    <a:pt x="37" y="26"/>
                    <a:pt x="35" y="29"/>
                    <a:pt x="33" y="31"/>
                  </a:cubicBezTo>
                  <a:cubicBezTo>
                    <a:pt x="31" y="32"/>
                    <a:pt x="28" y="35"/>
                    <a:pt x="25" y="32"/>
                  </a:cubicBezTo>
                  <a:cubicBezTo>
                    <a:pt x="24" y="32"/>
                    <a:pt x="23" y="32"/>
                    <a:pt x="23" y="32"/>
                  </a:cubicBezTo>
                  <a:cubicBezTo>
                    <a:pt x="14" y="35"/>
                    <a:pt x="7" y="35"/>
                    <a:pt x="0" y="28"/>
                  </a:cubicBezTo>
                  <a:close/>
                </a:path>
              </a:pathLst>
            </a:custGeom>
            <a:solidFill>
              <a:srgbClr val="FBD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4" name="Freeform 746"/>
            <p:cNvSpPr/>
            <p:nvPr/>
          </p:nvSpPr>
          <p:spPr bwMode="auto">
            <a:xfrm>
              <a:off x="7547" y="1095"/>
              <a:ext cx="35" cy="24"/>
            </a:xfrm>
            <a:custGeom>
              <a:avLst/>
              <a:gdLst>
                <a:gd name="T0" fmla="*/ 0 w 23"/>
                <a:gd name="T1" fmla="*/ 0 h 16"/>
                <a:gd name="T2" fmla="*/ 23 w 23"/>
                <a:gd name="T3" fmla="*/ 6 h 16"/>
                <a:gd name="T4" fmla="*/ 11 w 23"/>
                <a:gd name="T5" fmla="*/ 15 h 16"/>
                <a:gd name="T6" fmla="*/ 3 w 23"/>
                <a:gd name="T7" fmla="*/ 10 h 16"/>
                <a:gd name="T8" fmla="*/ 0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7" y="1"/>
                    <a:pt x="15" y="5"/>
                    <a:pt x="23" y="6"/>
                  </a:cubicBezTo>
                  <a:cubicBezTo>
                    <a:pt x="20" y="10"/>
                    <a:pt x="16" y="13"/>
                    <a:pt x="11" y="15"/>
                  </a:cubicBezTo>
                  <a:cubicBezTo>
                    <a:pt x="7" y="16"/>
                    <a:pt x="4" y="15"/>
                    <a:pt x="3" y="10"/>
                  </a:cubicBezTo>
                  <a:cubicBezTo>
                    <a:pt x="3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5" name="Freeform 747"/>
            <p:cNvSpPr/>
            <p:nvPr/>
          </p:nvSpPr>
          <p:spPr bwMode="auto">
            <a:xfrm>
              <a:off x="7595" y="1101"/>
              <a:ext cx="63" cy="16"/>
            </a:xfrm>
            <a:custGeom>
              <a:avLst/>
              <a:gdLst>
                <a:gd name="T0" fmla="*/ 19 w 42"/>
                <a:gd name="T1" fmla="*/ 6 h 11"/>
                <a:gd name="T2" fmla="*/ 10 w 42"/>
                <a:gd name="T3" fmla="*/ 7 h 11"/>
                <a:gd name="T4" fmla="*/ 0 w 42"/>
                <a:gd name="T5" fmla="*/ 5 h 11"/>
                <a:gd name="T6" fmla="*/ 0 w 42"/>
                <a:gd name="T7" fmla="*/ 4 h 11"/>
                <a:gd name="T8" fmla="*/ 18 w 42"/>
                <a:gd name="T9" fmla="*/ 0 h 11"/>
                <a:gd name="T10" fmla="*/ 31 w 42"/>
                <a:gd name="T11" fmla="*/ 1 h 11"/>
                <a:gd name="T12" fmla="*/ 41 w 42"/>
                <a:gd name="T13" fmla="*/ 5 h 11"/>
                <a:gd name="T14" fmla="*/ 35 w 42"/>
                <a:gd name="T15" fmla="*/ 11 h 11"/>
                <a:gd name="T16" fmla="*/ 19 w 42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1">
                  <a:moveTo>
                    <a:pt x="19" y="6"/>
                  </a:moveTo>
                  <a:cubicBezTo>
                    <a:pt x="16" y="5"/>
                    <a:pt x="13" y="6"/>
                    <a:pt x="10" y="7"/>
                  </a:cubicBezTo>
                  <a:cubicBezTo>
                    <a:pt x="7" y="8"/>
                    <a:pt x="3" y="8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6" y="2"/>
                    <a:pt x="12" y="0"/>
                    <a:pt x="18" y="0"/>
                  </a:cubicBezTo>
                  <a:cubicBezTo>
                    <a:pt x="22" y="2"/>
                    <a:pt x="26" y="0"/>
                    <a:pt x="31" y="1"/>
                  </a:cubicBezTo>
                  <a:cubicBezTo>
                    <a:pt x="35" y="1"/>
                    <a:pt x="38" y="1"/>
                    <a:pt x="41" y="5"/>
                  </a:cubicBezTo>
                  <a:cubicBezTo>
                    <a:pt x="42" y="9"/>
                    <a:pt x="39" y="10"/>
                    <a:pt x="35" y="11"/>
                  </a:cubicBezTo>
                  <a:cubicBezTo>
                    <a:pt x="30" y="10"/>
                    <a:pt x="23" y="11"/>
                    <a:pt x="19" y="6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6" name="Freeform 748"/>
            <p:cNvSpPr/>
            <p:nvPr/>
          </p:nvSpPr>
          <p:spPr bwMode="auto">
            <a:xfrm>
              <a:off x="7420" y="115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7" name="Freeform 749"/>
            <p:cNvSpPr/>
            <p:nvPr/>
          </p:nvSpPr>
          <p:spPr bwMode="auto">
            <a:xfrm>
              <a:off x="7523" y="109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8" name="Freeform 750"/>
            <p:cNvSpPr/>
            <p:nvPr/>
          </p:nvSpPr>
          <p:spPr bwMode="auto">
            <a:xfrm>
              <a:off x="6824" y="1224"/>
              <a:ext cx="273" cy="141"/>
            </a:xfrm>
            <a:custGeom>
              <a:avLst/>
              <a:gdLst>
                <a:gd name="T0" fmla="*/ 74 w 182"/>
                <a:gd name="T1" fmla="*/ 75 h 94"/>
                <a:gd name="T2" fmla="*/ 69 w 182"/>
                <a:gd name="T3" fmla="*/ 79 h 94"/>
                <a:gd name="T4" fmla="*/ 61 w 182"/>
                <a:gd name="T5" fmla="*/ 86 h 94"/>
                <a:gd name="T6" fmla="*/ 51 w 182"/>
                <a:gd name="T7" fmla="*/ 89 h 94"/>
                <a:gd name="T8" fmla="*/ 49 w 182"/>
                <a:gd name="T9" fmla="*/ 89 h 94"/>
                <a:gd name="T10" fmla="*/ 39 w 182"/>
                <a:gd name="T11" fmla="*/ 91 h 94"/>
                <a:gd name="T12" fmla="*/ 28 w 182"/>
                <a:gd name="T13" fmla="*/ 91 h 94"/>
                <a:gd name="T14" fmla="*/ 3 w 182"/>
                <a:gd name="T15" fmla="*/ 89 h 94"/>
                <a:gd name="T16" fmla="*/ 0 w 182"/>
                <a:gd name="T17" fmla="*/ 85 h 94"/>
                <a:gd name="T18" fmla="*/ 10 w 182"/>
                <a:gd name="T19" fmla="*/ 75 h 94"/>
                <a:gd name="T20" fmla="*/ 11 w 182"/>
                <a:gd name="T21" fmla="*/ 74 h 94"/>
                <a:gd name="T22" fmla="*/ 30 w 182"/>
                <a:gd name="T23" fmla="*/ 58 h 94"/>
                <a:gd name="T24" fmla="*/ 40 w 182"/>
                <a:gd name="T25" fmla="*/ 44 h 94"/>
                <a:gd name="T26" fmla="*/ 41 w 182"/>
                <a:gd name="T27" fmla="*/ 28 h 94"/>
                <a:gd name="T28" fmla="*/ 44 w 182"/>
                <a:gd name="T29" fmla="*/ 17 h 94"/>
                <a:gd name="T30" fmla="*/ 58 w 182"/>
                <a:gd name="T31" fmla="*/ 9 h 94"/>
                <a:gd name="T32" fmla="*/ 74 w 182"/>
                <a:gd name="T33" fmla="*/ 15 h 94"/>
                <a:gd name="T34" fmla="*/ 82 w 182"/>
                <a:gd name="T35" fmla="*/ 23 h 94"/>
                <a:gd name="T36" fmla="*/ 97 w 182"/>
                <a:gd name="T37" fmla="*/ 19 h 94"/>
                <a:gd name="T38" fmla="*/ 108 w 182"/>
                <a:gd name="T39" fmla="*/ 11 h 94"/>
                <a:gd name="T40" fmla="*/ 120 w 182"/>
                <a:gd name="T41" fmla="*/ 3 h 94"/>
                <a:gd name="T42" fmla="*/ 130 w 182"/>
                <a:gd name="T43" fmla="*/ 3 h 94"/>
                <a:gd name="T44" fmla="*/ 163 w 182"/>
                <a:gd name="T45" fmla="*/ 8 h 94"/>
                <a:gd name="T46" fmla="*/ 176 w 182"/>
                <a:gd name="T47" fmla="*/ 4 h 94"/>
                <a:gd name="T48" fmla="*/ 180 w 182"/>
                <a:gd name="T49" fmla="*/ 11 h 94"/>
                <a:gd name="T50" fmla="*/ 175 w 182"/>
                <a:gd name="T51" fmla="*/ 18 h 94"/>
                <a:gd name="T52" fmla="*/ 163 w 182"/>
                <a:gd name="T53" fmla="*/ 31 h 94"/>
                <a:gd name="T54" fmla="*/ 138 w 182"/>
                <a:gd name="T55" fmla="*/ 51 h 94"/>
                <a:gd name="T56" fmla="*/ 125 w 182"/>
                <a:gd name="T57" fmla="*/ 59 h 94"/>
                <a:gd name="T58" fmla="*/ 121 w 182"/>
                <a:gd name="T59" fmla="*/ 59 h 94"/>
                <a:gd name="T60" fmla="*/ 90 w 182"/>
                <a:gd name="T61" fmla="*/ 69 h 94"/>
                <a:gd name="T62" fmla="*/ 84 w 182"/>
                <a:gd name="T63" fmla="*/ 72 h 94"/>
                <a:gd name="T64" fmla="*/ 74 w 182"/>
                <a:gd name="T65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94">
                  <a:moveTo>
                    <a:pt x="74" y="75"/>
                  </a:moveTo>
                  <a:cubicBezTo>
                    <a:pt x="72" y="76"/>
                    <a:pt x="70" y="77"/>
                    <a:pt x="69" y="79"/>
                  </a:cubicBezTo>
                  <a:cubicBezTo>
                    <a:pt x="69" y="84"/>
                    <a:pt x="65" y="85"/>
                    <a:pt x="61" y="86"/>
                  </a:cubicBezTo>
                  <a:cubicBezTo>
                    <a:pt x="58" y="87"/>
                    <a:pt x="55" y="88"/>
                    <a:pt x="51" y="89"/>
                  </a:cubicBezTo>
                  <a:cubicBezTo>
                    <a:pt x="50" y="89"/>
                    <a:pt x="50" y="89"/>
                    <a:pt x="49" y="89"/>
                  </a:cubicBezTo>
                  <a:cubicBezTo>
                    <a:pt x="45" y="89"/>
                    <a:pt x="42" y="91"/>
                    <a:pt x="39" y="91"/>
                  </a:cubicBezTo>
                  <a:cubicBezTo>
                    <a:pt x="35" y="92"/>
                    <a:pt x="31" y="91"/>
                    <a:pt x="28" y="91"/>
                  </a:cubicBezTo>
                  <a:cubicBezTo>
                    <a:pt x="19" y="91"/>
                    <a:pt x="11" y="94"/>
                    <a:pt x="3" y="89"/>
                  </a:cubicBezTo>
                  <a:cubicBezTo>
                    <a:pt x="2" y="88"/>
                    <a:pt x="1" y="87"/>
                    <a:pt x="0" y="85"/>
                  </a:cubicBezTo>
                  <a:cubicBezTo>
                    <a:pt x="0" y="78"/>
                    <a:pt x="4" y="76"/>
                    <a:pt x="10" y="75"/>
                  </a:cubicBezTo>
                  <a:cubicBezTo>
                    <a:pt x="10" y="75"/>
                    <a:pt x="11" y="75"/>
                    <a:pt x="11" y="74"/>
                  </a:cubicBezTo>
                  <a:cubicBezTo>
                    <a:pt x="11" y="62"/>
                    <a:pt x="20" y="54"/>
                    <a:pt x="30" y="58"/>
                  </a:cubicBezTo>
                  <a:cubicBezTo>
                    <a:pt x="34" y="54"/>
                    <a:pt x="38" y="49"/>
                    <a:pt x="40" y="44"/>
                  </a:cubicBezTo>
                  <a:cubicBezTo>
                    <a:pt x="42" y="39"/>
                    <a:pt x="44" y="34"/>
                    <a:pt x="41" y="28"/>
                  </a:cubicBezTo>
                  <a:cubicBezTo>
                    <a:pt x="38" y="24"/>
                    <a:pt x="41" y="20"/>
                    <a:pt x="44" y="17"/>
                  </a:cubicBezTo>
                  <a:cubicBezTo>
                    <a:pt x="49" y="14"/>
                    <a:pt x="53" y="11"/>
                    <a:pt x="58" y="9"/>
                  </a:cubicBezTo>
                  <a:cubicBezTo>
                    <a:pt x="67" y="5"/>
                    <a:pt x="70" y="6"/>
                    <a:pt x="74" y="15"/>
                  </a:cubicBezTo>
                  <a:cubicBezTo>
                    <a:pt x="76" y="19"/>
                    <a:pt x="78" y="22"/>
                    <a:pt x="82" y="23"/>
                  </a:cubicBezTo>
                  <a:cubicBezTo>
                    <a:pt x="88" y="25"/>
                    <a:pt x="93" y="25"/>
                    <a:pt x="97" y="19"/>
                  </a:cubicBezTo>
                  <a:cubicBezTo>
                    <a:pt x="100" y="16"/>
                    <a:pt x="104" y="13"/>
                    <a:pt x="108" y="11"/>
                  </a:cubicBezTo>
                  <a:cubicBezTo>
                    <a:pt x="113" y="9"/>
                    <a:pt x="117" y="7"/>
                    <a:pt x="120" y="3"/>
                  </a:cubicBezTo>
                  <a:cubicBezTo>
                    <a:pt x="123" y="0"/>
                    <a:pt x="127" y="0"/>
                    <a:pt x="130" y="3"/>
                  </a:cubicBezTo>
                  <a:cubicBezTo>
                    <a:pt x="140" y="12"/>
                    <a:pt x="151" y="13"/>
                    <a:pt x="163" y="8"/>
                  </a:cubicBezTo>
                  <a:cubicBezTo>
                    <a:pt x="167" y="6"/>
                    <a:pt x="172" y="5"/>
                    <a:pt x="176" y="4"/>
                  </a:cubicBezTo>
                  <a:cubicBezTo>
                    <a:pt x="181" y="4"/>
                    <a:pt x="182" y="6"/>
                    <a:pt x="180" y="11"/>
                  </a:cubicBezTo>
                  <a:cubicBezTo>
                    <a:pt x="179" y="14"/>
                    <a:pt x="177" y="16"/>
                    <a:pt x="175" y="18"/>
                  </a:cubicBezTo>
                  <a:cubicBezTo>
                    <a:pt x="171" y="22"/>
                    <a:pt x="166" y="26"/>
                    <a:pt x="163" y="31"/>
                  </a:cubicBezTo>
                  <a:cubicBezTo>
                    <a:pt x="154" y="38"/>
                    <a:pt x="146" y="44"/>
                    <a:pt x="138" y="51"/>
                  </a:cubicBezTo>
                  <a:cubicBezTo>
                    <a:pt x="134" y="54"/>
                    <a:pt x="130" y="56"/>
                    <a:pt x="125" y="59"/>
                  </a:cubicBezTo>
                  <a:cubicBezTo>
                    <a:pt x="124" y="59"/>
                    <a:pt x="122" y="60"/>
                    <a:pt x="121" y="59"/>
                  </a:cubicBezTo>
                  <a:cubicBezTo>
                    <a:pt x="109" y="57"/>
                    <a:pt x="99" y="61"/>
                    <a:pt x="90" y="69"/>
                  </a:cubicBezTo>
                  <a:cubicBezTo>
                    <a:pt x="88" y="70"/>
                    <a:pt x="86" y="71"/>
                    <a:pt x="84" y="72"/>
                  </a:cubicBezTo>
                  <a:cubicBezTo>
                    <a:pt x="81" y="73"/>
                    <a:pt x="77" y="73"/>
                    <a:pt x="74" y="75"/>
                  </a:cubicBezTo>
                  <a:close/>
                </a:path>
              </a:pathLst>
            </a:custGeom>
            <a:solidFill>
              <a:srgbClr val="FEF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9" name="Freeform 751"/>
            <p:cNvSpPr/>
            <p:nvPr/>
          </p:nvSpPr>
          <p:spPr bwMode="auto">
            <a:xfrm>
              <a:off x="6800" y="1134"/>
              <a:ext cx="255" cy="220"/>
            </a:xfrm>
            <a:custGeom>
              <a:avLst/>
              <a:gdLst>
                <a:gd name="T0" fmla="*/ 29 w 170"/>
                <a:gd name="T1" fmla="*/ 139 h 147"/>
                <a:gd name="T2" fmla="*/ 18 w 170"/>
                <a:gd name="T3" fmla="*/ 145 h 147"/>
                <a:gd name="T4" fmla="*/ 16 w 170"/>
                <a:gd name="T5" fmla="*/ 146 h 147"/>
                <a:gd name="T6" fmla="*/ 13 w 170"/>
                <a:gd name="T7" fmla="*/ 147 h 147"/>
                <a:gd name="T8" fmla="*/ 6 w 170"/>
                <a:gd name="T9" fmla="*/ 145 h 147"/>
                <a:gd name="T10" fmla="*/ 0 w 170"/>
                <a:gd name="T11" fmla="*/ 141 h 147"/>
                <a:gd name="T12" fmla="*/ 1 w 170"/>
                <a:gd name="T13" fmla="*/ 138 h 147"/>
                <a:gd name="T14" fmla="*/ 36 w 170"/>
                <a:gd name="T15" fmla="*/ 88 h 147"/>
                <a:gd name="T16" fmla="*/ 42 w 170"/>
                <a:gd name="T17" fmla="*/ 79 h 147"/>
                <a:gd name="T18" fmla="*/ 46 w 170"/>
                <a:gd name="T19" fmla="*/ 75 h 147"/>
                <a:gd name="T20" fmla="*/ 86 w 170"/>
                <a:gd name="T21" fmla="*/ 55 h 147"/>
                <a:gd name="T22" fmla="*/ 95 w 170"/>
                <a:gd name="T23" fmla="*/ 58 h 147"/>
                <a:gd name="T24" fmla="*/ 96 w 170"/>
                <a:gd name="T25" fmla="*/ 59 h 147"/>
                <a:gd name="T26" fmla="*/ 108 w 170"/>
                <a:gd name="T27" fmla="*/ 66 h 147"/>
                <a:gd name="T28" fmla="*/ 115 w 170"/>
                <a:gd name="T29" fmla="*/ 56 h 147"/>
                <a:gd name="T30" fmla="*/ 121 w 170"/>
                <a:gd name="T31" fmla="*/ 35 h 147"/>
                <a:gd name="T32" fmla="*/ 126 w 170"/>
                <a:gd name="T33" fmla="*/ 24 h 147"/>
                <a:gd name="T34" fmla="*/ 152 w 170"/>
                <a:gd name="T35" fmla="*/ 3 h 147"/>
                <a:gd name="T36" fmla="*/ 162 w 170"/>
                <a:gd name="T37" fmla="*/ 5 h 147"/>
                <a:gd name="T38" fmla="*/ 170 w 170"/>
                <a:gd name="T39" fmla="*/ 18 h 147"/>
                <a:gd name="T40" fmla="*/ 148 w 170"/>
                <a:gd name="T41" fmla="*/ 26 h 147"/>
                <a:gd name="T42" fmla="*/ 137 w 170"/>
                <a:gd name="T43" fmla="*/ 27 h 147"/>
                <a:gd name="T44" fmla="*/ 131 w 170"/>
                <a:gd name="T45" fmla="*/ 31 h 147"/>
                <a:gd name="T46" fmla="*/ 127 w 170"/>
                <a:gd name="T47" fmla="*/ 35 h 147"/>
                <a:gd name="T48" fmla="*/ 126 w 170"/>
                <a:gd name="T49" fmla="*/ 46 h 147"/>
                <a:gd name="T50" fmla="*/ 123 w 170"/>
                <a:gd name="T51" fmla="*/ 59 h 147"/>
                <a:gd name="T52" fmla="*/ 110 w 170"/>
                <a:gd name="T53" fmla="*/ 73 h 147"/>
                <a:gd name="T54" fmla="*/ 93 w 170"/>
                <a:gd name="T55" fmla="*/ 67 h 147"/>
                <a:gd name="T56" fmla="*/ 79 w 170"/>
                <a:gd name="T57" fmla="*/ 61 h 147"/>
                <a:gd name="T58" fmla="*/ 58 w 170"/>
                <a:gd name="T59" fmla="*/ 71 h 147"/>
                <a:gd name="T60" fmla="*/ 50 w 170"/>
                <a:gd name="T61" fmla="*/ 82 h 147"/>
                <a:gd name="T62" fmla="*/ 45 w 170"/>
                <a:gd name="T63" fmla="*/ 101 h 147"/>
                <a:gd name="T64" fmla="*/ 46 w 170"/>
                <a:gd name="T65" fmla="*/ 118 h 147"/>
                <a:gd name="T66" fmla="*/ 36 w 170"/>
                <a:gd name="T67" fmla="*/ 123 h 147"/>
                <a:gd name="T68" fmla="*/ 29 w 170"/>
                <a:gd name="T69" fmla="*/ 131 h 147"/>
                <a:gd name="T70" fmla="*/ 37 w 170"/>
                <a:gd name="T71" fmla="*/ 135 h 147"/>
                <a:gd name="T72" fmla="*/ 29 w 170"/>
                <a:gd name="T73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47">
                  <a:moveTo>
                    <a:pt x="29" y="139"/>
                  </a:moveTo>
                  <a:cubicBezTo>
                    <a:pt x="24" y="139"/>
                    <a:pt x="19" y="138"/>
                    <a:pt x="18" y="145"/>
                  </a:cubicBezTo>
                  <a:cubicBezTo>
                    <a:pt x="17" y="146"/>
                    <a:pt x="16" y="146"/>
                    <a:pt x="16" y="146"/>
                  </a:cubicBezTo>
                  <a:cubicBezTo>
                    <a:pt x="15" y="147"/>
                    <a:pt x="14" y="147"/>
                    <a:pt x="13" y="147"/>
                  </a:cubicBezTo>
                  <a:cubicBezTo>
                    <a:pt x="11" y="146"/>
                    <a:pt x="9" y="146"/>
                    <a:pt x="6" y="145"/>
                  </a:cubicBezTo>
                  <a:cubicBezTo>
                    <a:pt x="4" y="145"/>
                    <a:pt x="1" y="144"/>
                    <a:pt x="0" y="141"/>
                  </a:cubicBezTo>
                  <a:cubicBezTo>
                    <a:pt x="0" y="140"/>
                    <a:pt x="0" y="139"/>
                    <a:pt x="1" y="138"/>
                  </a:cubicBezTo>
                  <a:cubicBezTo>
                    <a:pt x="22" y="128"/>
                    <a:pt x="29" y="108"/>
                    <a:pt x="36" y="88"/>
                  </a:cubicBezTo>
                  <a:cubicBezTo>
                    <a:pt x="37" y="85"/>
                    <a:pt x="38" y="81"/>
                    <a:pt x="42" y="79"/>
                  </a:cubicBezTo>
                  <a:cubicBezTo>
                    <a:pt x="44" y="78"/>
                    <a:pt x="45" y="77"/>
                    <a:pt x="46" y="75"/>
                  </a:cubicBezTo>
                  <a:cubicBezTo>
                    <a:pt x="55" y="59"/>
                    <a:pt x="70" y="55"/>
                    <a:pt x="86" y="55"/>
                  </a:cubicBezTo>
                  <a:cubicBezTo>
                    <a:pt x="89" y="54"/>
                    <a:pt x="92" y="55"/>
                    <a:pt x="95" y="58"/>
                  </a:cubicBezTo>
                  <a:cubicBezTo>
                    <a:pt x="95" y="58"/>
                    <a:pt x="95" y="59"/>
                    <a:pt x="96" y="59"/>
                  </a:cubicBezTo>
                  <a:cubicBezTo>
                    <a:pt x="99" y="63"/>
                    <a:pt x="104" y="65"/>
                    <a:pt x="108" y="66"/>
                  </a:cubicBezTo>
                  <a:cubicBezTo>
                    <a:pt x="113" y="66"/>
                    <a:pt x="113" y="59"/>
                    <a:pt x="115" y="56"/>
                  </a:cubicBezTo>
                  <a:cubicBezTo>
                    <a:pt x="119" y="49"/>
                    <a:pt x="121" y="42"/>
                    <a:pt x="121" y="35"/>
                  </a:cubicBezTo>
                  <a:cubicBezTo>
                    <a:pt x="121" y="30"/>
                    <a:pt x="123" y="27"/>
                    <a:pt x="126" y="24"/>
                  </a:cubicBezTo>
                  <a:cubicBezTo>
                    <a:pt x="134" y="16"/>
                    <a:pt x="143" y="10"/>
                    <a:pt x="152" y="3"/>
                  </a:cubicBezTo>
                  <a:cubicBezTo>
                    <a:pt x="156" y="0"/>
                    <a:pt x="159" y="1"/>
                    <a:pt x="162" y="5"/>
                  </a:cubicBezTo>
                  <a:cubicBezTo>
                    <a:pt x="164" y="9"/>
                    <a:pt x="167" y="13"/>
                    <a:pt x="170" y="18"/>
                  </a:cubicBezTo>
                  <a:cubicBezTo>
                    <a:pt x="162" y="21"/>
                    <a:pt x="155" y="23"/>
                    <a:pt x="148" y="26"/>
                  </a:cubicBezTo>
                  <a:cubicBezTo>
                    <a:pt x="144" y="22"/>
                    <a:pt x="140" y="26"/>
                    <a:pt x="137" y="27"/>
                  </a:cubicBezTo>
                  <a:cubicBezTo>
                    <a:pt x="135" y="28"/>
                    <a:pt x="133" y="30"/>
                    <a:pt x="131" y="31"/>
                  </a:cubicBezTo>
                  <a:cubicBezTo>
                    <a:pt x="127" y="31"/>
                    <a:pt x="126" y="32"/>
                    <a:pt x="127" y="35"/>
                  </a:cubicBezTo>
                  <a:cubicBezTo>
                    <a:pt x="125" y="39"/>
                    <a:pt x="125" y="43"/>
                    <a:pt x="126" y="46"/>
                  </a:cubicBezTo>
                  <a:cubicBezTo>
                    <a:pt x="128" y="51"/>
                    <a:pt x="126" y="55"/>
                    <a:pt x="123" y="59"/>
                  </a:cubicBezTo>
                  <a:cubicBezTo>
                    <a:pt x="119" y="64"/>
                    <a:pt x="115" y="68"/>
                    <a:pt x="110" y="73"/>
                  </a:cubicBezTo>
                  <a:cubicBezTo>
                    <a:pt x="105" y="77"/>
                    <a:pt x="95" y="73"/>
                    <a:pt x="93" y="67"/>
                  </a:cubicBezTo>
                  <a:cubicBezTo>
                    <a:pt x="89" y="58"/>
                    <a:pt x="88" y="57"/>
                    <a:pt x="79" y="61"/>
                  </a:cubicBezTo>
                  <a:cubicBezTo>
                    <a:pt x="72" y="63"/>
                    <a:pt x="65" y="67"/>
                    <a:pt x="58" y="71"/>
                  </a:cubicBezTo>
                  <a:cubicBezTo>
                    <a:pt x="53" y="73"/>
                    <a:pt x="50" y="77"/>
                    <a:pt x="50" y="82"/>
                  </a:cubicBezTo>
                  <a:cubicBezTo>
                    <a:pt x="51" y="89"/>
                    <a:pt x="48" y="96"/>
                    <a:pt x="45" y="101"/>
                  </a:cubicBezTo>
                  <a:cubicBezTo>
                    <a:pt x="41" y="108"/>
                    <a:pt x="42" y="113"/>
                    <a:pt x="46" y="118"/>
                  </a:cubicBezTo>
                  <a:cubicBezTo>
                    <a:pt x="42" y="118"/>
                    <a:pt x="38" y="119"/>
                    <a:pt x="36" y="123"/>
                  </a:cubicBezTo>
                  <a:cubicBezTo>
                    <a:pt x="34" y="126"/>
                    <a:pt x="31" y="129"/>
                    <a:pt x="29" y="131"/>
                  </a:cubicBezTo>
                  <a:cubicBezTo>
                    <a:pt x="31" y="134"/>
                    <a:pt x="35" y="133"/>
                    <a:pt x="37" y="135"/>
                  </a:cubicBezTo>
                  <a:cubicBezTo>
                    <a:pt x="35" y="138"/>
                    <a:pt x="31" y="136"/>
                    <a:pt x="29" y="139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0" name="Freeform 752"/>
            <p:cNvSpPr/>
            <p:nvPr/>
          </p:nvSpPr>
          <p:spPr bwMode="auto">
            <a:xfrm>
              <a:off x="6988" y="1176"/>
              <a:ext cx="9" cy="10"/>
            </a:xfrm>
            <a:custGeom>
              <a:avLst/>
              <a:gdLst>
                <a:gd name="T0" fmla="*/ 2 w 6"/>
                <a:gd name="T1" fmla="*/ 7 h 7"/>
                <a:gd name="T2" fmla="*/ 3 w 6"/>
                <a:gd name="T3" fmla="*/ 1 h 7"/>
                <a:gd name="T4" fmla="*/ 6 w 6"/>
                <a:gd name="T5" fmla="*/ 3 h 7"/>
                <a:gd name="T6" fmla="*/ 2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0" y="5"/>
                    <a:pt x="0" y="3"/>
                    <a:pt x="3" y="1"/>
                  </a:cubicBezTo>
                  <a:cubicBezTo>
                    <a:pt x="5" y="0"/>
                    <a:pt x="5" y="2"/>
                    <a:pt x="6" y="3"/>
                  </a:cubicBezTo>
                  <a:cubicBezTo>
                    <a:pt x="4" y="4"/>
                    <a:pt x="3" y="6"/>
                    <a:pt x="2" y="7"/>
                  </a:cubicBezTo>
                  <a:close/>
                </a:path>
              </a:pathLst>
            </a:custGeom>
            <a:solidFill>
              <a:srgbClr val="F7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1" name="Freeform 753"/>
            <p:cNvSpPr/>
            <p:nvPr/>
          </p:nvSpPr>
          <p:spPr bwMode="auto">
            <a:xfrm>
              <a:off x="7016" y="1176"/>
              <a:ext cx="6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2" name="Freeform 754"/>
            <p:cNvSpPr/>
            <p:nvPr/>
          </p:nvSpPr>
          <p:spPr bwMode="auto">
            <a:xfrm>
              <a:off x="7019" y="117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3" name="Freeform 755"/>
            <p:cNvSpPr/>
            <p:nvPr/>
          </p:nvSpPr>
          <p:spPr bwMode="auto">
            <a:xfrm>
              <a:off x="6545" y="3130"/>
              <a:ext cx="164" cy="150"/>
            </a:xfrm>
            <a:custGeom>
              <a:avLst/>
              <a:gdLst>
                <a:gd name="T0" fmla="*/ 3 w 109"/>
                <a:gd name="T1" fmla="*/ 0 h 100"/>
                <a:gd name="T2" fmla="*/ 28 w 109"/>
                <a:gd name="T3" fmla="*/ 10 h 100"/>
                <a:gd name="T4" fmla="*/ 38 w 109"/>
                <a:gd name="T5" fmla="*/ 12 h 100"/>
                <a:gd name="T6" fmla="*/ 40 w 109"/>
                <a:gd name="T7" fmla="*/ 12 h 100"/>
                <a:gd name="T8" fmla="*/ 40 w 109"/>
                <a:gd name="T9" fmla="*/ 14 h 100"/>
                <a:gd name="T10" fmla="*/ 53 w 109"/>
                <a:gd name="T11" fmla="*/ 24 h 100"/>
                <a:gd name="T12" fmla="*/ 59 w 109"/>
                <a:gd name="T13" fmla="*/ 34 h 100"/>
                <a:gd name="T14" fmla="*/ 67 w 109"/>
                <a:gd name="T15" fmla="*/ 41 h 100"/>
                <a:gd name="T16" fmla="*/ 91 w 109"/>
                <a:gd name="T17" fmla="*/ 44 h 100"/>
                <a:gd name="T18" fmla="*/ 104 w 109"/>
                <a:gd name="T19" fmla="*/ 50 h 100"/>
                <a:gd name="T20" fmla="*/ 109 w 109"/>
                <a:gd name="T21" fmla="*/ 75 h 100"/>
                <a:gd name="T22" fmla="*/ 108 w 109"/>
                <a:gd name="T23" fmla="*/ 78 h 100"/>
                <a:gd name="T24" fmla="*/ 108 w 109"/>
                <a:gd name="T25" fmla="*/ 91 h 100"/>
                <a:gd name="T26" fmla="*/ 106 w 109"/>
                <a:gd name="T27" fmla="*/ 96 h 100"/>
                <a:gd name="T28" fmla="*/ 97 w 109"/>
                <a:gd name="T29" fmla="*/ 92 h 100"/>
                <a:gd name="T30" fmla="*/ 86 w 109"/>
                <a:gd name="T31" fmla="*/ 85 h 100"/>
                <a:gd name="T32" fmla="*/ 84 w 109"/>
                <a:gd name="T33" fmla="*/ 78 h 100"/>
                <a:gd name="T34" fmla="*/ 78 w 109"/>
                <a:gd name="T35" fmla="*/ 56 h 100"/>
                <a:gd name="T36" fmla="*/ 69 w 109"/>
                <a:gd name="T37" fmla="*/ 54 h 100"/>
                <a:gd name="T38" fmla="*/ 71 w 109"/>
                <a:gd name="T39" fmla="*/ 63 h 100"/>
                <a:gd name="T40" fmla="*/ 79 w 109"/>
                <a:gd name="T41" fmla="*/ 76 h 100"/>
                <a:gd name="T42" fmla="*/ 82 w 109"/>
                <a:gd name="T43" fmla="*/ 88 h 100"/>
                <a:gd name="T44" fmla="*/ 77 w 109"/>
                <a:gd name="T45" fmla="*/ 89 h 100"/>
                <a:gd name="T46" fmla="*/ 65 w 109"/>
                <a:gd name="T47" fmla="*/ 81 h 100"/>
                <a:gd name="T48" fmla="*/ 49 w 109"/>
                <a:gd name="T49" fmla="*/ 52 h 100"/>
                <a:gd name="T50" fmla="*/ 37 w 109"/>
                <a:gd name="T51" fmla="*/ 38 h 100"/>
                <a:gd name="T52" fmla="*/ 13 w 109"/>
                <a:gd name="T53" fmla="*/ 14 h 100"/>
                <a:gd name="T54" fmla="*/ 5 w 109"/>
                <a:gd name="T55" fmla="*/ 9 h 100"/>
                <a:gd name="T56" fmla="*/ 3 w 109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00">
                  <a:moveTo>
                    <a:pt x="3" y="0"/>
                  </a:moveTo>
                  <a:cubicBezTo>
                    <a:pt x="12" y="3"/>
                    <a:pt x="19" y="9"/>
                    <a:pt x="28" y="10"/>
                  </a:cubicBezTo>
                  <a:cubicBezTo>
                    <a:pt x="31" y="12"/>
                    <a:pt x="35" y="10"/>
                    <a:pt x="38" y="12"/>
                  </a:cubicBezTo>
                  <a:cubicBezTo>
                    <a:pt x="38" y="12"/>
                    <a:pt x="39" y="12"/>
                    <a:pt x="40" y="12"/>
                  </a:cubicBezTo>
                  <a:cubicBezTo>
                    <a:pt x="40" y="12"/>
                    <a:pt x="41" y="13"/>
                    <a:pt x="40" y="14"/>
                  </a:cubicBezTo>
                  <a:cubicBezTo>
                    <a:pt x="41" y="21"/>
                    <a:pt x="49" y="19"/>
                    <a:pt x="53" y="24"/>
                  </a:cubicBezTo>
                  <a:cubicBezTo>
                    <a:pt x="56" y="27"/>
                    <a:pt x="57" y="30"/>
                    <a:pt x="59" y="34"/>
                  </a:cubicBezTo>
                  <a:cubicBezTo>
                    <a:pt x="60" y="38"/>
                    <a:pt x="63" y="41"/>
                    <a:pt x="67" y="41"/>
                  </a:cubicBezTo>
                  <a:cubicBezTo>
                    <a:pt x="76" y="41"/>
                    <a:pt x="84" y="45"/>
                    <a:pt x="91" y="44"/>
                  </a:cubicBezTo>
                  <a:cubicBezTo>
                    <a:pt x="99" y="42"/>
                    <a:pt x="102" y="44"/>
                    <a:pt x="104" y="50"/>
                  </a:cubicBezTo>
                  <a:cubicBezTo>
                    <a:pt x="105" y="59"/>
                    <a:pt x="109" y="66"/>
                    <a:pt x="109" y="75"/>
                  </a:cubicBezTo>
                  <a:cubicBezTo>
                    <a:pt x="108" y="76"/>
                    <a:pt x="108" y="77"/>
                    <a:pt x="108" y="78"/>
                  </a:cubicBezTo>
                  <a:cubicBezTo>
                    <a:pt x="105" y="82"/>
                    <a:pt x="106" y="87"/>
                    <a:pt x="108" y="91"/>
                  </a:cubicBezTo>
                  <a:cubicBezTo>
                    <a:pt x="108" y="93"/>
                    <a:pt x="107" y="95"/>
                    <a:pt x="106" y="96"/>
                  </a:cubicBezTo>
                  <a:cubicBezTo>
                    <a:pt x="101" y="100"/>
                    <a:pt x="98" y="96"/>
                    <a:pt x="97" y="92"/>
                  </a:cubicBezTo>
                  <a:cubicBezTo>
                    <a:pt x="95" y="88"/>
                    <a:pt x="92" y="85"/>
                    <a:pt x="86" y="85"/>
                  </a:cubicBezTo>
                  <a:cubicBezTo>
                    <a:pt x="85" y="83"/>
                    <a:pt x="84" y="81"/>
                    <a:pt x="84" y="78"/>
                  </a:cubicBezTo>
                  <a:cubicBezTo>
                    <a:pt x="85" y="70"/>
                    <a:pt x="86" y="61"/>
                    <a:pt x="78" y="56"/>
                  </a:cubicBezTo>
                  <a:cubicBezTo>
                    <a:pt x="75" y="54"/>
                    <a:pt x="72" y="52"/>
                    <a:pt x="69" y="54"/>
                  </a:cubicBezTo>
                  <a:cubicBezTo>
                    <a:pt x="67" y="57"/>
                    <a:pt x="69" y="60"/>
                    <a:pt x="71" y="63"/>
                  </a:cubicBezTo>
                  <a:cubicBezTo>
                    <a:pt x="74" y="67"/>
                    <a:pt x="76" y="72"/>
                    <a:pt x="79" y="76"/>
                  </a:cubicBezTo>
                  <a:cubicBezTo>
                    <a:pt x="81" y="80"/>
                    <a:pt x="85" y="83"/>
                    <a:pt x="82" y="88"/>
                  </a:cubicBezTo>
                  <a:cubicBezTo>
                    <a:pt x="81" y="89"/>
                    <a:pt x="79" y="90"/>
                    <a:pt x="77" y="89"/>
                  </a:cubicBezTo>
                  <a:cubicBezTo>
                    <a:pt x="71" y="89"/>
                    <a:pt x="68" y="85"/>
                    <a:pt x="65" y="81"/>
                  </a:cubicBezTo>
                  <a:cubicBezTo>
                    <a:pt x="59" y="72"/>
                    <a:pt x="53" y="63"/>
                    <a:pt x="49" y="52"/>
                  </a:cubicBezTo>
                  <a:cubicBezTo>
                    <a:pt x="48" y="47"/>
                    <a:pt x="42" y="42"/>
                    <a:pt x="37" y="38"/>
                  </a:cubicBezTo>
                  <a:cubicBezTo>
                    <a:pt x="28" y="31"/>
                    <a:pt x="23" y="20"/>
                    <a:pt x="13" y="14"/>
                  </a:cubicBezTo>
                  <a:cubicBezTo>
                    <a:pt x="10" y="12"/>
                    <a:pt x="7" y="11"/>
                    <a:pt x="5" y="9"/>
                  </a:cubicBezTo>
                  <a:cubicBezTo>
                    <a:pt x="1" y="7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4" name="Freeform 756"/>
            <p:cNvSpPr/>
            <p:nvPr/>
          </p:nvSpPr>
          <p:spPr bwMode="auto">
            <a:xfrm>
              <a:off x="6395" y="3135"/>
              <a:ext cx="228" cy="87"/>
            </a:xfrm>
            <a:custGeom>
              <a:avLst/>
              <a:gdLst>
                <a:gd name="T0" fmla="*/ 113 w 152"/>
                <a:gd name="T1" fmla="*/ 11 h 58"/>
                <a:gd name="T2" fmla="*/ 125 w 152"/>
                <a:gd name="T3" fmla="*/ 18 h 58"/>
                <a:gd name="T4" fmla="*/ 140 w 152"/>
                <a:gd name="T5" fmla="*/ 32 h 58"/>
                <a:gd name="T6" fmla="*/ 143 w 152"/>
                <a:gd name="T7" fmla="*/ 37 h 58"/>
                <a:gd name="T8" fmla="*/ 144 w 152"/>
                <a:gd name="T9" fmla="*/ 52 h 58"/>
                <a:gd name="T10" fmla="*/ 123 w 152"/>
                <a:gd name="T11" fmla="*/ 51 h 58"/>
                <a:gd name="T12" fmla="*/ 78 w 152"/>
                <a:gd name="T13" fmla="*/ 20 h 58"/>
                <a:gd name="T14" fmla="*/ 44 w 152"/>
                <a:gd name="T15" fmla="*/ 8 h 58"/>
                <a:gd name="T16" fmla="*/ 17 w 152"/>
                <a:gd name="T17" fmla="*/ 19 h 58"/>
                <a:gd name="T18" fmla="*/ 7 w 152"/>
                <a:gd name="T19" fmla="*/ 28 h 58"/>
                <a:gd name="T20" fmla="*/ 5 w 152"/>
                <a:gd name="T21" fmla="*/ 28 h 58"/>
                <a:gd name="T22" fmla="*/ 0 w 152"/>
                <a:gd name="T23" fmla="*/ 28 h 58"/>
                <a:gd name="T24" fmla="*/ 5 w 152"/>
                <a:gd name="T25" fmla="*/ 14 h 58"/>
                <a:gd name="T26" fmla="*/ 27 w 152"/>
                <a:gd name="T27" fmla="*/ 1 h 58"/>
                <a:gd name="T28" fmla="*/ 51 w 152"/>
                <a:gd name="T29" fmla="*/ 1 h 58"/>
                <a:gd name="T30" fmla="*/ 73 w 152"/>
                <a:gd name="T31" fmla="*/ 10 h 58"/>
                <a:gd name="T32" fmla="*/ 80 w 152"/>
                <a:gd name="T33" fmla="*/ 14 h 58"/>
                <a:gd name="T34" fmla="*/ 101 w 152"/>
                <a:gd name="T35" fmla="*/ 23 h 58"/>
                <a:gd name="T36" fmla="*/ 110 w 152"/>
                <a:gd name="T37" fmla="*/ 25 h 58"/>
                <a:gd name="T38" fmla="*/ 117 w 152"/>
                <a:gd name="T39" fmla="*/ 26 h 58"/>
                <a:gd name="T40" fmla="*/ 122 w 152"/>
                <a:gd name="T41" fmla="*/ 25 h 58"/>
                <a:gd name="T42" fmla="*/ 120 w 152"/>
                <a:gd name="T43" fmla="*/ 20 h 58"/>
                <a:gd name="T44" fmla="*/ 113 w 152"/>
                <a:gd name="T4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2" h="58">
                  <a:moveTo>
                    <a:pt x="113" y="11"/>
                  </a:moveTo>
                  <a:cubicBezTo>
                    <a:pt x="118" y="11"/>
                    <a:pt x="121" y="14"/>
                    <a:pt x="125" y="18"/>
                  </a:cubicBezTo>
                  <a:cubicBezTo>
                    <a:pt x="130" y="23"/>
                    <a:pt x="134" y="28"/>
                    <a:pt x="140" y="32"/>
                  </a:cubicBezTo>
                  <a:cubicBezTo>
                    <a:pt x="141" y="34"/>
                    <a:pt x="143" y="35"/>
                    <a:pt x="143" y="37"/>
                  </a:cubicBezTo>
                  <a:cubicBezTo>
                    <a:pt x="144" y="42"/>
                    <a:pt x="152" y="46"/>
                    <a:pt x="144" y="52"/>
                  </a:cubicBezTo>
                  <a:cubicBezTo>
                    <a:pt x="135" y="58"/>
                    <a:pt x="130" y="57"/>
                    <a:pt x="123" y="51"/>
                  </a:cubicBezTo>
                  <a:cubicBezTo>
                    <a:pt x="109" y="38"/>
                    <a:pt x="94" y="29"/>
                    <a:pt x="78" y="20"/>
                  </a:cubicBezTo>
                  <a:cubicBezTo>
                    <a:pt x="67" y="14"/>
                    <a:pt x="56" y="11"/>
                    <a:pt x="44" y="8"/>
                  </a:cubicBezTo>
                  <a:cubicBezTo>
                    <a:pt x="31" y="5"/>
                    <a:pt x="25" y="8"/>
                    <a:pt x="17" y="19"/>
                  </a:cubicBezTo>
                  <a:cubicBezTo>
                    <a:pt x="15" y="23"/>
                    <a:pt x="12" y="28"/>
                    <a:pt x="7" y="28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3" y="28"/>
                    <a:pt x="1" y="28"/>
                    <a:pt x="0" y="28"/>
                  </a:cubicBezTo>
                  <a:cubicBezTo>
                    <a:pt x="1" y="23"/>
                    <a:pt x="2" y="18"/>
                    <a:pt x="5" y="14"/>
                  </a:cubicBezTo>
                  <a:cubicBezTo>
                    <a:pt x="10" y="6"/>
                    <a:pt x="16" y="1"/>
                    <a:pt x="27" y="1"/>
                  </a:cubicBezTo>
                  <a:cubicBezTo>
                    <a:pt x="35" y="0"/>
                    <a:pt x="43" y="0"/>
                    <a:pt x="51" y="1"/>
                  </a:cubicBezTo>
                  <a:cubicBezTo>
                    <a:pt x="59" y="3"/>
                    <a:pt x="67" y="4"/>
                    <a:pt x="73" y="10"/>
                  </a:cubicBezTo>
                  <a:cubicBezTo>
                    <a:pt x="75" y="12"/>
                    <a:pt x="78" y="13"/>
                    <a:pt x="80" y="14"/>
                  </a:cubicBezTo>
                  <a:cubicBezTo>
                    <a:pt x="88" y="15"/>
                    <a:pt x="95" y="17"/>
                    <a:pt x="101" y="23"/>
                  </a:cubicBezTo>
                  <a:cubicBezTo>
                    <a:pt x="103" y="25"/>
                    <a:pt x="106" y="27"/>
                    <a:pt x="110" y="25"/>
                  </a:cubicBezTo>
                  <a:cubicBezTo>
                    <a:pt x="112" y="25"/>
                    <a:pt x="115" y="24"/>
                    <a:pt x="117" y="26"/>
                  </a:cubicBezTo>
                  <a:cubicBezTo>
                    <a:pt x="119" y="27"/>
                    <a:pt x="121" y="27"/>
                    <a:pt x="122" y="25"/>
                  </a:cubicBezTo>
                  <a:cubicBezTo>
                    <a:pt x="124" y="23"/>
                    <a:pt x="122" y="22"/>
                    <a:pt x="120" y="20"/>
                  </a:cubicBezTo>
                  <a:cubicBezTo>
                    <a:pt x="117" y="18"/>
                    <a:pt x="115" y="15"/>
                    <a:pt x="113" y="11"/>
                  </a:cubicBezTo>
                  <a:close/>
                </a:path>
              </a:pathLst>
            </a:custGeom>
            <a:solidFill>
              <a:srgbClr val="FA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5" name="Freeform 757"/>
            <p:cNvSpPr/>
            <p:nvPr/>
          </p:nvSpPr>
          <p:spPr bwMode="auto">
            <a:xfrm>
              <a:off x="7046" y="4141"/>
              <a:ext cx="285" cy="130"/>
            </a:xfrm>
            <a:custGeom>
              <a:avLst/>
              <a:gdLst>
                <a:gd name="T0" fmla="*/ 138 w 190"/>
                <a:gd name="T1" fmla="*/ 52 h 87"/>
                <a:gd name="T2" fmla="*/ 119 w 190"/>
                <a:gd name="T3" fmla="*/ 63 h 87"/>
                <a:gd name="T4" fmla="*/ 117 w 190"/>
                <a:gd name="T5" fmla="*/ 65 h 87"/>
                <a:gd name="T6" fmla="*/ 107 w 190"/>
                <a:gd name="T7" fmla="*/ 77 h 87"/>
                <a:gd name="T8" fmla="*/ 105 w 190"/>
                <a:gd name="T9" fmla="*/ 80 h 87"/>
                <a:gd name="T10" fmla="*/ 100 w 190"/>
                <a:gd name="T11" fmla="*/ 87 h 87"/>
                <a:gd name="T12" fmla="*/ 87 w 190"/>
                <a:gd name="T13" fmla="*/ 85 h 87"/>
                <a:gd name="T14" fmla="*/ 78 w 190"/>
                <a:gd name="T15" fmla="*/ 80 h 87"/>
                <a:gd name="T16" fmla="*/ 73 w 190"/>
                <a:gd name="T17" fmla="*/ 80 h 87"/>
                <a:gd name="T18" fmla="*/ 49 w 190"/>
                <a:gd name="T19" fmla="*/ 78 h 87"/>
                <a:gd name="T20" fmla="*/ 42 w 190"/>
                <a:gd name="T21" fmla="*/ 75 h 87"/>
                <a:gd name="T22" fmla="*/ 52 w 190"/>
                <a:gd name="T23" fmla="*/ 42 h 87"/>
                <a:gd name="T24" fmla="*/ 55 w 190"/>
                <a:gd name="T25" fmla="*/ 35 h 87"/>
                <a:gd name="T26" fmla="*/ 48 w 190"/>
                <a:gd name="T27" fmla="*/ 31 h 87"/>
                <a:gd name="T28" fmla="*/ 42 w 190"/>
                <a:gd name="T29" fmla="*/ 35 h 87"/>
                <a:gd name="T30" fmla="*/ 2 w 190"/>
                <a:gd name="T31" fmla="*/ 39 h 87"/>
                <a:gd name="T32" fmla="*/ 3 w 190"/>
                <a:gd name="T33" fmla="*/ 28 h 87"/>
                <a:gd name="T34" fmla="*/ 9 w 190"/>
                <a:gd name="T35" fmla="*/ 21 h 87"/>
                <a:gd name="T36" fmla="*/ 51 w 190"/>
                <a:gd name="T37" fmla="*/ 5 h 87"/>
                <a:gd name="T38" fmla="*/ 66 w 190"/>
                <a:gd name="T39" fmla="*/ 4 h 87"/>
                <a:gd name="T40" fmla="*/ 122 w 190"/>
                <a:gd name="T41" fmla="*/ 15 h 87"/>
                <a:gd name="T42" fmla="*/ 152 w 190"/>
                <a:gd name="T43" fmla="*/ 11 h 87"/>
                <a:gd name="T44" fmla="*/ 160 w 190"/>
                <a:gd name="T45" fmla="*/ 8 h 87"/>
                <a:gd name="T46" fmla="*/ 162 w 190"/>
                <a:gd name="T47" fmla="*/ 7 h 87"/>
                <a:gd name="T48" fmla="*/ 170 w 190"/>
                <a:gd name="T49" fmla="*/ 4 h 87"/>
                <a:gd name="T50" fmla="*/ 186 w 190"/>
                <a:gd name="T51" fmla="*/ 8 h 87"/>
                <a:gd name="T52" fmla="*/ 188 w 190"/>
                <a:gd name="T53" fmla="*/ 24 h 87"/>
                <a:gd name="T54" fmla="*/ 177 w 190"/>
                <a:gd name="T55" fmla="*/ 28 h 87"/>
                <a:gd name="T56" fmla="*/ 172 w 190"/>
                <a:gd name="T57" fmla="*/ 26 h 87"/>
                <a:gd name="T58" fmla="*/ 147 w 190"/>
                <a:gd name="T59" fmla="*/ 38 h 87"/>
                <a:gd name="T60" fmla="*/ 138 w 190"/>
                <a:gd name="T61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0" h="87">
                  <a:moveTo>
                    <a:pt x="138" y="52"/>
                  </a:moveTo>
                  <a:cubicBezTo>
                    <a:pt x="131" y="55"/>
                    <a:pt x="127" y="62"/>
                    <a:pt x="119" y="63"/>
                  </a:cubicBezTo>
                  <a:cubicBezTo>
                    <a:pt x="118" y="63"/>
                    <a:pt x="117" y="64"/>
                    <a:pt x="117" y="65"/>
                  </a:cubicBezTo>
                  <a:cubicBezTo>
                    <a:pt x="116" y="71"/>
                    <a:pt x="113" y="75"/>
                    <a:pt x="107" y="77"/>
                  </a:cubicBezTo>
                  <a:cubicBezTo>
                    <a:pt x="106" y="77"/>
                    <a:pt x="105" y="79"/>
                    <a:pt x="105" y="80"/>
                  </a:cubicBezTo>
                  <a:cubicBezTo>
                    <a:pt x="103" y="82"/>
                    <a:pt x="104" y="86"/>
                    <a:pt x="100" y="87"/>
                  </a:cubicBezTo>
                  <a:cubicBezTo>
                    <a:pt x="96" y="87"/>
                    <a:pt x="91" y="87"/>
                    <a:pt x="87" y="85"/>
                  </a:cubicBezTo>
                  <a:cubicBezTo>
                    <a:pt x="84" y="83"/>
                    <a:pt x="81" y="81"/>
                    <a:pt x="78" y="80"/>
                  </a:cubicBezTo>
                  <a:cubicBezTo>
                    <a:pt x="76" y="80"/>
                    <a:pt x="74" y="79"/>
                    <a:pt x="73" y="80"/>
                  </a:cubicBezTo>
                  <a:cubicBezTo>
                    <a:pt x="65" y="86"/>
                    <a:pt x="57" y="79"/>
                    <a:pt x="49" y="78"/>
                  </a:cubicBezTo>
                  <a:cubicBezTo>
                    <a:pt x="46" y="77"/>
                    <a:pt x="44" y="77"/>
                    <a:pt x="42" y="75"/>
                  </a:cubicBezTo>
                  <a:cubicBezTo>
                    <a:pt x="39" y="62"/>
                    <a:pt x="48" y="53"/>
                    <a:pt x="52" y="42"/>
                  </a:cubicBezTo>
                  <a:cubicBezTo>
                    <a:pt x="53" y="40"/>
                    <a:pt x="55" y="38"/>
                    <a:pt x="55" y="35"/>
                  </a:cubicBezTo>
                  <a:cubicBezTo>
                    <a:pt x="55" y="31"/>
                    <a:pt x="53" y="28"/>
                    <a:pt x="48" y="31"/>
                  </a:cubicBezTo>
                  <a:cubicBezTo>
                    <a:pt x="46" y="32"/>
                    <a:pt x="44" y="33"/>
                    <a:pt x="42" y="35"/>
                  </a:cubicBezTo>
                  <a:cubicBezTo>
                    <a:pt x="29" y="48"/>
                    <a:pt x="20" y="48"/>
                    <a:pt x="2" y="39"/>
                  </a:cubicBezTo>
                  <a:cubicBezTo>
                    <a:pt x="0" y="35"/>
                    <a:pt x="0" y="32"/>
                    <a:pt x="3" y="28"/>
                  </a:cubicBezTo>
                  <a:cubicBezTo>
                    <a:pt x="4" y="26"/>
                    <a:pt x="6" y="23"/>
                    <a:pt x="9" y="21"/>
                  </a:cubicBezTo>
                  <a:cubicBezTo>
                    <a:pt x="26" y="25"/>
                    <a:pt x="38" y="13"/>
                    <a:pt x="51" y="5"/>
                  </a:cubicBezTo>
                  <a:cubicBezTo>
                    <a:pt x="56" y="2"/>
                    <a:pt x="62" y="0"/>
                    <a:pt x="66" y="4"/>
                  </a:cubicBezTo>
                  <a:cubicBezTo>
                    <a:pt x="83" y="20"/>
                    <a:pt x="102" y="18"/>
                    <a:pt x="122" y="15"/>
                  </a:cubicBezTo>
                  <a:cubicBezTo>
                    <a:pt x="132" y="14"/>
                    <a:pt x="142" y="10"/>
                    <a:pt x="152" y="11"/>
                  </a:cubicBezTo>
                  <a:cubicBezTo>
                    <a:pt x="155" y="12"/>
                    <a:pt x="158" y="10"/>
                    <a:pt x="160" y="8"/>
                  </a:cubicBezTo>
                  <a:cubicBezTo>
                    <a:pt x="161" y="7"/>
                    <a:pt x="162" y="7"/>
                    <a:pt x="162" y="7"/>
                  </a:cubicBezTo>
                  <a:cubicBezTo>
                    <a:pt x="165" y="5"/>
                    <a:pt x="167" y="5"/>
                    <a:pt x="170" y="4"/>
                  </a:cubicBezTo>
                  <a:cubicBezTo>
                    <a:pt x="176" y="4"/>
                    <a:pt x="181" y="4"/>
                    <a:pt x="186" y="8"/>
                  </a:cubicBezTo>
                  <a:cubicBezTo>
                    <a:pt x="190" y="13"/>
                    <a:pt x="189" y="19"/>
                    <a:pt x="188" y="24"/>
                  </a:cubicBezTo>
                  <a:cubicBezTo>
                    <a:pt x="185" y="29"/>
                    <a:pt x="181" y="29"/>
                    <a:pt x="177" y="28"/>
                  </a:cubicBezTo>
                  <a:cubicBezTo>
                    <a:pt x="175" y="28"/>
                    <a:pt x="174" y="27"/>
                    <a:pt x="172" y="26"/>
                  </a:cubicBezTo>
                  <a:cubicBezTo>
                    <a:pt x="156" y="21"/>
                    <a:pt x="153" y="23"/>
                    <a:pt x="147" y="38"/>
                  </a:cubicBezTo>
                  <a:cubicBezTo>
                    <a:pt x="145" y="43"/>
                    <a:pt x="146" y="51"/>
                    <a:pt x="138" y="52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6" name="Freeform 758"/>
            <p:cNvSpPr/>
            <p:nvPr/>
          </p:nvSpPr>
          <p:spPr bwMode="auto">
            <a:xfrm>
              <a:off x="6983" y="4174"/>
              <a:ext cx="153" cy="108"/>
            </a:xfrm>
            <a:custGeom>
              <a:avLst/>
              <a:gdLst>
                <a:gd name="T0" fmla="*/ 45 w 102"/>
                <a:gd name="T1" fmla="*/ 16 h 72"/>
                <a:gd name="T2" fmla="*/ 60 w 102"/>
                <a:gd name="T3" fmla="*/ 19 h 72"/>
                <a:gd name="T4" fmla="*/ 77 w 102"/>
                <a:gd name="T5" fmla="*/ 14 h 72"/>
                <a:gd name="T6" fmla="*/ 90 w 102"/>
                <a:gd name="T7" fmla="*/ 4 h 72"/>
                <a:gd name="T8" fmla="*/ 101 w 102"/>
                <a:gd name="T9" fmla="*/ 10 h 72"/>
                <a:gd name="T10" fmla="*/ 98 w 102"/>
                <a:gd name="T11" fmla="*/ 21 h 72"/>
                <a:gd name="T12" fmla="*/ 87 w 102"/>
                <a:gd name="T13" fmla="*/ 47 h 72"/>
                <a:gd name="T14" fmla="*/ 84 w 102"/>
                <a:gd name="T15" fmla="*/ 53 h 72"/>
                <a:gd name="T16" fmla="*/ 84 w 102"/>
                <a:gd name="T17" fmla="*/ 53 h 72"/>
                <a:gd name="T18" fmla="*/ 80 w 102"/>
                <a:gd name="T19" fmla="*/ 51 h 72"/>
                <a:gd name="T20" fmla="*/ 74 w 102"/>
                <a:gd name="T21" fmla="*/ 51 h 72"/>
                <a:gd name="T22" fmla="*/ 35 w 102"/>
                <a:gd name="T23" fmla="*/ 65 h 72"/>
                <a:gd name="T24" fmla="*/ 5 w 102"/>
                <a:gd name="T25" fmla="*/ 70 h 72"/>
                <a:gd name="T26" fmla="*/ 0 w 102"/>
                <a:gd name="T27" fmla="*/ 64 h 72"/>
                <a:gd name="T28" fmla="*/ 10 w 102"/>
                <a:gd name="T29" fmla="*/ 56 h 72"/>
                <a:gd name="T30" fmla="*/ 37 w 102"/>
                <a:gd name="T31" fmla="*/ 26 h 72"/>
                <a:gd name="T32" fmla="*/ 40 w 102"/>
                <a:gd name="T33" fmla="*/ 20 h 72"/>
                <a:gd name="T34" fmla="*/ 44 w 102"/>
                <a:gd name="T35" fmla="*/ 17 h 72"/>
                <a:gd name="T36" fmla="*/ 45 w 102"/>
                <a:gd name="T37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72">
                  <a:moveTo>
                    <a:pt x="45" y="16"/>
                  </a:moveTo>
                  <a:cubicBezTo>
                    <a:pt x="50" y="16"/>
                    <a:pt x="55" y="15"/>
                    <a:pt x="60" y="19"/>
                  </a:cubicBezTo>
                  <a:cubicBezTo>
                    <a:pt x="65" y="22"/>
                    <a:pt x="72" y="19"/>
                    <a:pt x="77" y="14"/>
                  </a:cubicBezTo>
                  <a:cubicBezTo>
                    <a:pt x="81" y="10"/>
                    <a:pt x="85" y="6"/>
                    <a:pt x="90" y="4"/>
                  </a:cubicBezTo>
                  <a:cubicBezTo>
                    <a:pt x="98" y="0"/>
                    <a:pt x="100" y="1"/>
                    <a:pt x="101" y="10"/>
                  </a:cubicBezTo>
                  <a:cubicBezTo>
                    <a:pt x="102" y="14"/>
                    <a:pt x="100" y="17"/>
                    <a:pt x="98" y="21"/>
                  </a:cubicBezTo>
                  <a:cubicBezTo>
                    <a:pt x="95" y="30"/>
                    <a:pt x="88" y="37"/>
                    <a:pt x="87" y="47"/>
                  </a:cubicBezTo>
                  <a:cubicBezTo>
                    <a:pt x="87" y="50"/>
                    <a:pt x="86" y="52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3" y="52"/>
                    <a:pt x="81" y="52"/>
                    <a:pt x="80" y="51"/>
                  </a:cubicBezTo>
                  <a:cubicBezTo>
                    <a:pt x="78" y="51"/>
                    <a:pt x="76" y="51"/>
                    <a:pt x="74" y="51"/>
                  </a:cubicBezTo>
                  <a:cubicBezTo>
                    <a:pt x="60" y="52"/>
                    <a:pt x="47" y="57"/>
                    <a:pt x="35" y="65"/>
                  </a:cubicBezTo>
                  <a:cubicBezTo>
                    <a:pt x="26" y="72"/>
                    <a:pt x="15" y="72"/>
                    <a:pt x="5" y="70"/>
                  </a:cubicBezTo>
                  <a:cubicBezTo>
                    <a:pt x="1" y="70"/>
                    <a:pt x="0" y="68"/>
                    <a:pt x="0" y="64"/>
                  </a:cubicBezTo>
                  <a:cubicBezTo>
                    <a:pt x="2" y="60"/>
                    <a:pt x="6" y="57"/>
                    <a:pt x="10" y="56"/>
                  </a:cubicBezTo>
                  <a:cubicBezTo>
                    <a:pt x="24" y="50"/>
                    <a:pt x="33" y="41"/>
                    <a:pt x="37" y="26"/>
                  </a:cubicBezTo>
                  <a:cubicBezTo>
                    <a:pt x="37" y="24"/>
                    <a:pt x="38" y="22"/>
                    <a:pt x="40" y="20"/>
                  </a:cubicBezTo>
                  <a:cubicBezTo>
                    <a:pt x="41" y="19"/>
                    <a:pt x="42" y="18"/>
                    <a:pt x="44" y="17"/>
                  </a:cubicBezTo>
                  <a:cubicBezTo>
                    <a:pt x="44" y="17"/>
                    <a:pt x="45" y="16"/>
                    <a:pt x="45" y="16"/>
                  </a:cubicBezTo>
                  <a:close/>
                </a:path>
              </a:pathLst>
            </a:custGeom>
            <a:solidFill>
              <a:srgbClr val="FC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7" name="Freeform 759"/>
            <p:cNvSpPr/>
            <p:nvPr/>
          </p:nvSpPr>
          <p:spPr bwMode="auto">
            <a:xfrm>
              <a:off x="7247" y="4168"/>
              <a:ext cx="84" cy="103"/>
            </a:xfrm>
            <a:custGeom>
              <a:avLst/>
              <a:gdLst>
                <a:gd name="T0" fmla="*/ 4 w 56"/>
                <a:gd name="T1" fmla="*/ 34 h 69"/>
                <a:gd name="T2" fmla="*/ 11 w 56"/>
                <a:gd name="T3" fmla="*/ 13 h 69"/>
                <a:gd name="T4" fmla="*/ 15 w 56"/>
                <a:gd name="T5" fmla="*/ 5 h 69"/>
                <a:gd name="T6" fmla="*/ 25 w 56"/>
                <a:gd name="T7" fmla="*/ 2 h 69"/>
                <a:gd name="T8" fmla="*/ 48 w 56"/>
                <a:gd name="T9" fmla="*/ 7 h 69"/>
                <a:gd name="T10" fmla="*/ 52 w 56"/>
                <a:gd name="T11" fmla="*/ 7 h 69"/>
                <a:gd name="T12" fmla="*/ 56 w 56"/>
                <a:gd name="T13" fmla="*/ 21 h 69"/>
                <a:gd name="T14" fmla="*/ 41 w 56"/>
                <a:gd name="T15" fmla="*/ 66 h 69"/>
                <a:gd name="T16" fmla="*/ 15 w 56"/>
                <a:gd name="T17" fmla="*/ 67 h 69"/>
                <a:gd name="T18" fmla="*/ 10 w 56"/>
                <a:gd name="T19" fmla="*/ 63 h 69"/>
                <a:gd name="T20" fmla="*/ 4 w 56"/>
                <a:gd name="T21" fmla="*/ 38 h 69"/>
                <a:gd name="T22" fmla="*/ 4 w 56"/>
                <a:gd name="T23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69">
                  <a:moveTo>
                    <a:pt x="4" y="34"/>
                  </a:moveTo>
                  <a:cubicBezTo>
                    <a:pt x="6" y="27"/>
                    <a:pt x="9" y="20"/>
                    <a:pt x="11" y="13"/>
                  </a:cubicBezTo>
                  <a:cubicBezTo>
                    <a:pt x="12" y="10"/>
                    <a:pt x="13" y="7"/>
                    <a:pt x="15" y="5"/>
                  </a:cubicBezTo>
                  <a:cubicBezTo>
                    <a:pt x="17" y="2"/>
                    <a:pt x="20" y="0"/>
                    <a:pt x="25" y="2"/>
                  </a:cubicBezTo>
                  <a:cubicBezTo>
                    <a:pt x="33" y="3"/>
                    <a:pt x="41" y="4"/>
                    <a:pt x="48" y="7"/>
                  </a:cubicBezTo>
                  <a:cubicBezTo>
                    <a:pt x="49" y="8"/>
                    <a:pt x="51" y="7"/>
                    <a:pt x="52" y="7"/>
                  </a:cubicBezTo>
                  <a:cubicBezTo>
                    <a:pt x="56" y="11"/>
                    <a:pt x="55" y="17"/>
                    <a:pt x="56" y="21"/>
                  </a:cubicBezTo>
                  <a:cubicBezTo>
                    <a:pt x="55" y="38"/>
                    <a:pt x="51" y="53"/>
                    <a:pt x="41" y="66"/>
                  </a:cubicBezTo>
                  <a:cubicBezTo>
                    <a:pt x="32" y="69"/>
                    <a:pt x="23" y="65"/>
                    <a:pt x="15" y="67"/>
                  </a:cubicBezTo>
                  <a:cubicBezTo>
                    <a:pt x="13" y="67"/>
                    <a:pt x="11" y="65"/>
                    <a:pt x="10" y="63"/>
                  </a:cubicBezTo>
                  <a:cubicBezTo>
                    <a:pt x="8" y="55"/>
                    <a:pt x="0" y="48"/>
                    <a:pt x="4" y="38"/>
                  </a:cubicBezTo>
                  <a:cubicBezTo>
                    <a:pt x="4" y="37"/>
                    <a:pt x="4" y="35"/>
                    <a:pt x="4" y="34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8" name="Freeform 760"/>
            <p:cNvSpPr/>
            <p:nvPr/>
          </p:nvSpPr>
          <p:spPr bwMode="auto">
            <a:xfrm>
              <a:off x="7198" y="4225"/>
              <a:ext cx="111" cy="94"/>
            </a:xfrm>
            <a:custGeom>
              <a:avLst/>
              <a:gdLst>
                <a:gd name="T0" fmla="*/ 37 w 74"/>
                <a:gd name="T1" fmla="*/ 0 h 63"/>
                <a:gd name="T2" fmla="*/ 42 w 74"/>
                <a:gd name="T3" fmla="*/ 11 h 63"/>
                <a:gd name="T4" fmla="*/ 44 w 74"/>
                <a:gd name="T5" fmla="*/ 20 h 63"/>
                <a:gd name="T6" fmla="*/ 53 w 74"/>
                <a:gd name="T7" fmla="*/ 25 h 63"/>
                <a:gd name="T8" fmla="*/ 68 w 74"/>
                <a:gd name="T9" fmla="*/ 27 h 63"/>
                <a:gd name="T10" fmla="*/ 71 w 74"/>
                <a:gd name="T11" fmla="*/ 27 h 63"/>
                <a:gd name="T12" fmla="*/ 73 w 74"/>
                <a:gd name="T13" fmla="*/ 28 h 63"/>
                <a:gd name="T14" fmla="*/ 49 w 74"/>
                <a:gd name="T15" fmla="*/ 63 h 63"/>
                <a:gd name="T16" fmla="*/ 31 w 74"/>
                <a:gd name="T17" fmla="*/ 63 h 63"/>
                <a:gd name="T18" fmla="*/ 7 w 74"/>
                <a:gd name="T19" fmla="*/ 54 h 63"/>
                <a:gd name="T20" fmla="*/ 1 w 74"/>
                <a:gd name="T21" fmla="*/ 51 h 63"/>
                <a:gd name="T22" fmla="*/ 4 w 74"/>
                <a:gd name="T23" fmla="*/ 45 h 63"/>
                <a:gd name="T24" fmla="*/ 25 w 74"/>
                <a:gd name="T25" fmla="*/ 24 h 63"/>
                <a:gd name="T26" fmla="*/ 35 w 74"/>
                <a:gd name="T27" fmla="*/ 4 h 63"/>
                <a:gd name="T28" fmla="*/ 37 w 74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63">
                  <a:moveTo>
                    <a:pt x="37" y="0"/>
                  </a:moveTo>
                  <a:cubicBezTo>
                    <a:pt x="36" y="4"/>
                    <a:pt x="37" y="9"/>
                    <a:pt x="42" y="11"/>
                  </a:cubicBezTo>
                  <a:cubicBezTo>
                    <a:pt x="45" y="13"/>
                    <a:pt x="44" y="17"/>
                    <a:pt x="44" y="20"/>
                  </a:cubicBezTo>
                  <a:cubicBezTo>
                    <a:pt x="45" y="25"/>
                    <a:pt x="49" y="28"/>
                    <a:pt x="53" y="25"/>
                  </a:cubicBezTo>
                  <a:cubicBezTo>
                    <a:pt x="59" y="21"/>
                    <a:pt x="63" y="22"/>
                    <a:pt x="68" y="27"/>
                  </a:cubicBezTo>
                  <a:cubicBezTo>
                    <a:pt x="68" y="28"/>
                    <a:pt x="70" y="27"/>
                    <a:pt x="71" y="27"/>
                  </a:cubicBezTo>
                  <a:cubicBezTo>
                    <a:pt x="72" y="27"/>
                    <a:pt x="72" y="28"/>
                    <a:pt x="73" y="28"/>
                  </a:cubicBezTo>
                  <a:cubicBezTo>
                    <a:pt x="74" y="40"/>
                    <a:pt x="60" y="61"/>
                    <a:pt x="49" y="63"/>
                  </a:cubicBezTo>
                  <a:cubicBezTo>
                    <a:pt x="43" y="63"/>
                    <a:pt x="37" y="63"/>
                    <a:pt x="31" y="63"/>
                  </a:cubicBezTo>
                  <a:cubicBezTo>
                    <a:pt x="24" y="56"/>
                    <a:pt x="15" y="55"/>
                    <a:pt x="7" y="54"/>
                  </a:cubicBezTo>
                  <a:cubicBezTo>
                    <a:pt x="5" y="53"/>
                    <a:pt x="2" y="54"/>
                    <a:pt x="1" y="51"/>
                  </a:cubicBezTo>
                  <a:cubicBezTo>
                    <a:pt x="0" y="49"/>
                    <a:pt x="2" y="47"/>
                    <a:pt x="4" y="45"/>
                  </a:cubicBezTo>
                  <a:cubicBezTo>
                    <a:pt x="11" y="38"/>
                    <a:pt x="18" y="31"/>
                    <a:pt x="25" y="24"/>
                  </a:cubicBezTo>
                  <a:cubicBezTo>
                    <a:pt x="31" y="18"/>
                    <a:pt x="36" y="13"/>
                    <a:pt x="35" y="4"/>
                  </a:cubicBezTo>
                  <a:cubicBezTo>
                    <a:pt x="35" y="3"/>
                    <a:pt x="36" y="1"/>
                    <a:pt x="37" y="0"/>
                  </a:cubicBezTo>
                  <a:close/>
                </a:path>
              </a:pathLst>
            </a:custGeom>
            <a:solidFill>
              <a:srgbClr val="FB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9" name="Freeform 761"/>
            <p:cNvSpPr/>
            <p:nvPr/>
          </p:nvSpPr>
          <p:spPr bwMode="auto">
            <a:xfrm>
              <a:off x="6976" y="4262"/>
              <a:ext cx="136" cy="54"/>
            </a:xfrm>
            <a:custGeom>
              <a:avLst/>
              <a:gdLst>
                <a:gd name="T0" fmla="*/ 91 w 91"/>
                <a:gd name="T1" fmla="*/ 13 h 36"/>
                <a:gd name="T2" fmla="*/ 70 w 91"/>
                <a:gd name="T3" fmla="*/ 14 h 36"/>
                <a:gd name="T4" fmla="*/ 65 w 91"/>
                <a:gd name="T5" fmla="*/ 17 h 36"/>
                <a:gd name="T6" fmla="*/ 57 w 91"/>
                <a:gd name="T7" fmla="*/ 25 h 36"/>
                <a:gd name="T8" fmla="*/ 39 w 91"/>
                <a:gd name="T9" fmla="*/ 34 h 36"/>
                <a:gd name="T10" fmla="*/ 22 w 91"/>
                <a:gd name="T11" fmla="*/ 29 h 36"/>
                <a:gd name="T12" fmla="*/ 10 w 91"/>
                <a:gd name="T13" fmla="*/ 26 h 36"/>
                <a:gd name="T14" fmla="*/ 0 w 91"/>
                <a:gd name="T15" fmla="*/ 27 h 36"/>
                <a:gd name="T16" fmla="*/ 12 w 91"/>
                <a:gd name="T17" fmla="*/ 21 h 36"/>
                <a:gd name="T18" fmla="*/ 17 w 91"/>
                <a:gd name="T19" fmla="*/ 21 h 36"/>
                <a:gd name="T20" fmla="*/ 31 w 91"/>
                <a:gd name="T21" fmla="*/ 21 h 36"/>
                <a:gd name="T22" fmla="*/ 54 w 91"/>
                <a:gd name="T23" fmla="*/ 10 h 36"/>
                <a:gd name="T24" fmla="*/ 73 w 91"/>
                <a:gd name="T25" fmla="*/ 4 h 36"/>
                <a:gd name="T26" fmla="*/ 82 w 91"/>
                <a:gd name="T27" fmla="*/ 1 h 36"/>
                <a:gd name="T28" fmla="*/ 89 w 91"/>
                <a:gd name="T29" fmla="*/ 5 h 36"/>
                <a:gd name="T30" fmla="*/ 91 w 91"/>
                <a:gd name="T3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36">
                  <a:moveTo>
                    <a:pt x="91" y="13"/>
                  </a:moveTo>
                  <a:cubicBezTo>
                    <a:pt x="84" y="13"/>
                    <a:pt x="77" y="17"/>
                    <a:pt x="70" y="14"/>
                  </a:cubicBezTo>
                  <a:cubicBezTo>
                    <a:pt x="68" y="14"/>
                    <a:pt x="66" y="16"/>
                    <a:pt x="65" y="17"/>
                  </a:cubicBezTo>
                  <a:cubicBezTo>
                    <a:pt x="62" y="20"/>
                    <a:pt x="59" y="22"/>
                    <a:pt x="57" y="25"/>
                  </a:cubicBezTo>
                  <a:cubicBezTo>
                    <a:pt x="53" y="31"/>
                    <a:pt x="46" y="32"/>
                    <a:pt x="39" y="34"/>
                  </a:cubicBezTo>
                  <a:cubicBezTo>
                    <a:pt x="33" y="36"/>
                    <a:pt x="27" y="33"/>
                    <a:pt x="22" y="29"/>
                  </a:cubicBezTo>
                  <a:cubicBezTo>
                    <a:pt x="18" y="27"/>
                    <a:pt x="14" y="26"/>
                    <a:pt x="10" y="26"/>
                  </a:cubicBezTo>
                  <a:cubicBezTo>
                    <a:pt x="7" y="27"/>
                    <a:pt x="4" y="27"/>
                    <a:pt x="0" y="27"/>
                  </a:cubicBezTo>
                  <a:cubicBezTo>
                    <a:pt x="4" y="24"/>
                    <a:pt x="9" y="24"/>
                    <a:pt x="12" y="21"/>
                  </a:cubicBezTo>
                  <a:cubicBezTo>
                    <a:pt x="14" y="20"/>
                    <a:pt x="15" y="20"/>
                    <a:pt x="17" y="21"/>
                  </a:cubicBezTo>
                  <a:cubicBezTo>
                    <a:pt x="22" y="24"/>
                    <a:pt x="26" y="22"/>
                    <a:pt x="31" y="21"/>
                  </a:cubicBezTo>
                  <a:cubicBezTo>
                    <a:pt x="39" y="18"/>
                    <a:pt x="47" y="15"/>
                    <a:pt x="54" y="10"/>
                  </a:cubicBezTo>
                  <a:cubicBezTo>
                    <a:pt x="60" y="6"/>
                    <a:pt x="66" y="4"/>
                    <a:pt x="73" y="4"/>
                  </a:cubicBezTo>
                  <a:cubicBezTo>
                    <a:pt x="76" y="4"/>
                    <a:pt x="79" y="3"/>
                    <a:pt x="82" y="1"/>
                  </a:cubicBezTo>
                  <a:cubicBezTo>
                    <a:pt x="86" y="0"/>
                    <a:pt x="88" y="1"/>
                    <a:pt x="89" y="5"/>
                  </a:cubicBezTo>
                  <a:cubicBezTo>
                    <a:pt x="89" y="8"/>
                    <a:pt x="89" y="11"/>
                    <a:pt x="91" y="13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0" name="Freeform 762"/>
            <p:cNvSpPr/>
            <p:nvPr/>
          </p:nvSpPr>
          <p:spPr bwMode="auto">
            <a:xfrm>
              <a:off x="6943" y="4246"/>
              <a:ext cx="151" cy="61"/>
            </a:xfrm>
            <a:custGeom>
              <a:avLst/>
              <a:gdLst>
                <a:gd name="T0" fmla="*/ 30 w 101"/>
                <a:gd name="T1" fmla="*/ 16 h 41"/>
                <a:gd name="T2" fmla="*/ 32 w 101"/>
                <a:gd name="T3" fmla="*/ 20 h 41"/>
                <a:gd name="T4" fmla="*/ 58 w 101"/>
                <a:gd name="T5" fmla="*/ 15 h 41"/>
                <a:gd name="T6" fmla="*/ 83 w 101"/>
                <a:gd name="T7" fmla="*/ 3 h 41"/>
                <a:gd name="T8" fmla="*/ 101 w 101"/>
                <a:gd name="T9" fmla="*/ 3 h 41"/>
                <a:gd name="T10" fmla="*/ 85 w 101"/>
                <a:gd name="T11" fmla="*/ 9 h 41"/>
                <a:gd name="T12" fmla="*/ 63 w 101"/>
                <a:gd name="T13" fmla="*/ 20 h 41"/>
                <a:gd name="T14" fmla="*/ 41 w 101"/>
                <a:gd name="T15" fmla="*/ 25 h 41"/>
                <a:gd name="T16" fmla="*/ 30 w 101"/>
                <a:gd name="T17" fmla="*/ 26 h 41"/>
                <a:gd name="T18" fmla="*/ 10 w 101"/>
                <a:gd name="T19" fmla="*/ 39 h 41"/>
                <a:gd name="T20" fmla="*/ 1 w 101"/>
                <a:gd name="T21" fmla="*/ 40 h 41"/>
                <a:gd name="T22" fmla="*/ 7 w 101"/>
                <a:gd name="T23" fmla="*/ 21 h 41"/>
                <a:gd name="T24" fmla="*/ 9 w 101"/>
                <a:gd name="T25" fmla="*/ 18 h 41"/>
                <a:gd name="T26" fmla="*/ 9 w 101"/>
                <a:gd name="T27" fmla="*/ 18 h 41"/>
                <a:gd name="T28" fmla="*/ 11 w 101"/>
                <a:gd name="T29" fmla="*/ 18 h 41"/>
                <a:gd name="T30" fmla="*/ 17 w 101"/>
                <a:gd name="T31" fmla="*/ 17 h 41"/>
                <a:gd name="T32" fmla="*/ 21 w 101"/>
                <a:gd name="T33" fmla="*/ 16 h 41"/>
                <a:gd name="T34" fmla="*/ 30 w 101"/>
                <a:gd name="T35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1" h="41">
                  <a:moveTo>
                    <a:pt x="30" y="16"/>
                  </a:moveTo>
                  <a:cubicBezTo>
                    <a:pt x="29" y="19"/>
                    <a:pt x="30" y="20"/>
                    <a:pt x="32" y="20"/>
                  </a:cubicBezTo>
                  <a:cubicBezTo>
                    <a:pt x="42" y="23"/>
                    <a:pt x="50" y="21"/>
                    <a:pt x="58" y="15"/>
                  </a:cubicBezTo>
                  <a:cubicBezTo>
                    <a:pt x="66" y="10"/>
                    <a:pt x="75" y="6"/>
                    <a:pt x="83" y="3"/>
                  </a:cubicBezTo>
                  <a:cubicBezTo>
                    <a:pt x="89" y="1"/>
                    <a:pt x="95" y="0"/>
                    <a:pt x="101" y="3"/>
                  </a:cubicBezTo>
                  <a:cubicBezTo>
                    <a:pt x="96" y="5"/>
                    <a:pt x="91" y="8"/>
                    <a:pt x="85" y="9"/>
                  </a:cubicBezTo>
                  <a:cubicBezTo>
                    <a:pt x="77" y="12"/>
                    <a:pt x="70" y="16"/>
                    <a:pt x="63" y="20"/>
                  </a:cubicBezTo>
                  <a:cubicBezTo>
                    <a:pt x="56" y="25"/>
                    <a:pt x="49" y="27"/>
                    <a:pt x="41" y="25"/>
                  </a:cubicBezTo>
                  <a:cubicBezTo>
                    <a:pt x="38" y="24"/>
                    <a:pt x="34" y="24"/>
                    <a:pt x="30" y="26"/>
                  </a:cubicBezTo>
                  <a:cubicBezTo>
                    <a:pt x="23" y="30"/>
                    <a:pt x="17" y="34"/>
                    <a:pt x="10" y="39"/>
                  </a:cubicBezTo>
                  <a:cubicBezTo>
                    <a:pt x="7" y="41"/>
                    <a:pt x="4" y="41"/>
                    <a:pt x="1" y="40"/>
                  </a:cubicBezTo>
                  <a:cubicBezTo>
                    <a:pt x="0" y="32"/>
                    <a:pt x="6" y="27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3" y="19"/>
                    <a:pt x="15" y="18"/>
                    <a:pt x="17" y="17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4" y="14"/>
                    <a:pt x="27" y="13"/>
                    <a:pt x="30" y="16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1" name="Freeform 763"/>
            <p:cNvSpPr/>
            <p:nvPr/>
          </p:nvSpPr>
          <p:spPr bwMode="auto">
            <a:xfrm>
              <a:off x="7112" y="4285"/>
              <a:ext cx="15" cy="36"/>
            </a:xfrm>
            <a:custGeom>
              <a:avLst/>
              <a:gdLst>
                <a:gd name="T0" fmla="*/ 9 w 10"/>
                <a:gd name="T1" fmla="*/ 23 h 24"/>
                <a:gd name="T2" fmla="*/ 2 w 10"/>
                <a:gd name="T3" fmla="*/ 22 h 24"/>
                <a:gd name="T4" fmla="*/ 1 w 10"/>
                <a:gd name="T5" fmla="*/ 11 h 24"/>
                <a:gd name="T6" fmla="*/ 5 w 10"/>
                <a:gd name="T7" fmla="*/ 0 h 24"/>
                <a:gd name="T8" fmla="*/ 8 w 10"/>
                <a:gd name="T9" fmla="*/ 9 h 24"/>
                <a:gd name="T10" fmla="*/ 9 w 10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9" y="23"/>
                  </a:moveTo>
                  <a:cubicBezTo>
                    <a:pt x="7" y="23"/>
                    <a:pt x="2" y="24"/>
                    <a:pt x="2" y="22"/>
                  </a:cubicBezTo>
                  <a:cubicBezTo>
                    <a:pt x="2" y="19"/>
                    <a:pt x="0" y="15"/>
                    <a:pt x="1" y="11"/>
                  </a:cubicBezTo>
                  <a:cubicBezTo>
                    <a:pt x="1" y="7"/>
                    <a:pt x="4" y="4"/>
                    <a:pt x="5" y="0"/>
                  </a:cubicBezTo>
                  <a:cubicBezTo>
                    <a:pt x="9" y="2"/>
                    <a:pt x="10" y="6"/>
                    <a:pt x="8" y="9"/>
                  </a:cubicBezTo>
                  <a:cubicBezTo>
                    <a:pt x="4" y="15"/>
                    <a:pt x="7" y="19"/>
                    <a:pt x="9" y="23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2" name="Freeform 764"/>
            <p:cNvSpPr/>
            <p:nvPr/>
          </p:nvSpPr>
          <p:spPr bwMode="auto">
            <a:xfrm>
              <a:off x="7180" y="4309"/>
              <a:ext cx="21" cy="13"/>
            </a:xfrm>
            <a:custGeom>
              <a:avLst/>
              <a:gdLst>
                <a:gd name="T0" fmla="*/ 14 w 14"/>
                <a:gd name="T1" fmla="*/ 7 h 9"/>
                <a:gd name="T2" fmla="*/ 7 w 14"/>
                <a:gd name="T3" fmla="*/ 7 h 9"/>
                <a:gd name="T4" fmla="*/ 0 w 14"/>
                <a:gd name="T5" fmla="*/ 5 h 9"/>
                <a:gd name="T6" fmla="*/ 7 w 14"/>
                <a:gd name="T7" fmla="*/ 0 h 9"/>
                <a:gd name="T8" fmla="*/ 8 w 14"/>
                <a:gd name="T9" fmla="*/ 0 h 9"/>
                <a:gd name="T10" fmla="*/ 14 w 14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cubicBezTo>
                    <a:pt x="12" y="7"/>
                    <a:pt x="10" y="7"/>
                    <a:pt x="7" y="7"/>
                  </a:cubicBezTo>
                  <a:cubicBezTo>
                    <a:pt x="5" y="7"/>
                    <a:pt x="1" y="9"/>
                    <a:pt x="0" y="5"/>
                  </a:cubicBezTo>
                  <a:cubicBezTo>
                    <a:pt x="0" y="2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2" y="1"/>
                    <a:pt x="13" y="4"/>
                    <a:pt x="14" y="7"/>
                  </a:cubicBezTo>
                  <a:close/>
                </a:path>
              </a:pathLst>
            </a:custGeom>
            <a:solidFill>
              <a:srgbClr val="FB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3" name="Freeform 765"/>
            <p:cNvSpPr/>
            <p:nvPr/>
          </p:nvSpPr>
          <p:spPr bwMode="auto">
            <a:xfrm>
              <a:off x="6944" y="4313"/>
              <a:ext cx="18" cy="6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3"/>
                    <a:pt x="4" y="4"/>
                    <a:pt x="0" y="4"/>
                  </a:cubicBezTo>
                  <a:cubicBezTo>
                    <a:pt x="3" y="1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4" name="Freeform 766"/>
            <p:cNvSpPr/>
            <p:nvPr/>
          </p:nvSpPr>
          <p:spPr bwMode="auto">
            <a:xfrm>
              <a:off x="6965" y="4303"/>
              <a:ext cx="11" cy="9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5" name="Freeform 767"/>
            <p:cNvSpPr/>
            <p:nvPr/>
          </p:nvSpPr>
          <p:spPr bwMode="auto">
            <a:xfrm>
              <a:off x="7141" y="4309"/>
              <a:ext cx="6" cy="10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4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3"/>
                    <a:pt x="4" y="6"/>
                    <a:pt x="0" y="7"/>
                  </a:cubicBezTo>
                  <a:cubicBezTo>
                    <a:pt x="0" y="4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6" name="Freeform 768"/>
            <p:cNvSpPr/>
            <p:nvPr/>
          </p:nvSpPr>
          <p:spPr bwMode="auto">
            <a:xfrm>
              <a:off x="7103" y="42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7" name="Freeform 769"/>
            <p:cNvSpPr/>
            <p:nvPr/>
          </p:nvSpPr>
          <p:spPr bwMode="auto">
            <a:xfrm>
              <a:off x="7115" y="4282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8" name="Freeform 770"/>
            <p:cNvSpPr/>
            <p:nvPr/>
          </p:nvSpPr>
          <p:spPr bwMode="auto">
            <a:xfrm>
              <a:off x="6962" y="4312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9" name="Freeform 771"/>
            <p:cNvSpPr/>
            <p:nvPr/>
          </p:nvSpPr>
          <p:spPr bwMode="auto">
            <a:xfrm>
              <a:off x="6013" y="3358"/>
              <a:ext cx="99" cy="188"/>
            </a:xfrm>
            <a:custGeom>
              <a:avLst/>
              <a:gdLst>
                <a:gd name="T0" fmla="*/ 43 w 66"/>
                <a:gd name="T1" fmla="*/ 125 h 125"/>
                <a:gd name="T2" fmla="*/ 42 w 66"/>
                <a:gd name="T3" fmla="*/ 124 h 125"/>
                <a:gd name="T4" fmla="*/ 16 w 66"/>
                <a:gd name="T5" fmla="*/ 73 h 125"/>
                <a:gd name="T6" fmla="*/ 14 w 66"/>
                <a:gd name="T7" fmla="*/ 68 h 125"/>
                <a:gd name="T8" fmla="*/ 5 w 66"/>
                <a:gd name="T9" fmla="*/ 54 h 125"/>
                <a:gd name="T10" fmla="*/ 1 w 66"/>
                <a:gd name="T11" fmla="*/ 25 h 125"/>
                <a:gd name="T12" fmla="*/ 6 w 66"/>
                <a:gd name="T13" fmla="*/ 12 h 125"/>
                <a:gd name="T14" fmla="*/ 17 w 66"/>
                <a:gd name="T15" fmla="*/ 0 h 125"/>
                <a:gd name="T16" fmla="*/ 26 w 66"/>
                <a:gd name="T17" fmla="*/ 36 h 125"/>
                <a:gd name="T18" fmla="*/ 32 w 66"/>
                <a:gd name="T19" fmla="*/ 48 h 125"/>
                <a:gd name="T20" fmla="*/ 39 w 66"/>
                <a:gd name="T21" fmla="*/ 55 h 125"/>
                <a:gd name="T22" fmla="*/ 55 w 66"/>
                <a:gd name="T23" fmla="*/ 90 h 125"/>
                <a:gd name="T24" fmla="*/ 57 w 66"/>
                <a:gd name="T25" fmla="*/ 92 h 125"/>
                <a:gd name="T26" fmla="*/ 60 w 66"/>
                <a:gd name="T27" fmla="*/ 96 h 125"/>
                <a:gd name="T28" fmla="*/ 63 w 66"/>
                <a:gd name="T29" fmla="*/ 102 h 125"/>
                <a:gd name="T30" fmla="*/ 65 w 66"/>
                <a:gd name="T31" fmla="*/ 106 h 125"/>
                <a:gd name="T32" fmla="*/ 60 w 66"/>
                <a:gd name="T33" fmla="*/ 111 h 125"/>
                <a:gd name="T34" fmla="*/ 38 w 66"/>
                <a:gd name="T35" fmla="*/ 89 h 125"/>
                <a:gd name="T36" fmla="*/ 48 w 66"/>
                <a:gd name="T37" fmla="*/ 121 h 125"/>
                <a:gd name="T38" fmla="*/ 43 w 66"/>
                <a:gd name="T3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125">
                  <a:moveTo>
                    <a:pt x="43" y="125"/>
                  </a:moveTo>
                  <a:cubicBezTo>
                    <a:pt x="43" y="124"/>
                    <a:pt x="42" y="124"/>
                    <a:pt x="42" y="124"/>
                  </a:cubicBezTo>
                  <a:cubicBezTo>
                    <a:pt x="33" y="107"/>
                    <a:pt x="19" y="93"/>
                    <a:pt x="16" y="73"/>
                  </a:cubicBezTo>
                  <a:cubicBezTo>
                    <a:pt x="16" y="72"/>
                    <a:pt x="15" y="69"/>
                    <a:pt x="14" y="68"/>
                  </a:cubicBezTo>
                  <a:cubicBezTo>
                    <a:pt x="9" y="65"/>
                    <a:pt x="8" y="59"/>
                    <a:pt x="5" y="54"/>
                  </a:cubicBezTo>
                  <a:cubicBezTo>
                    <a:pt x="0" y="45"/>
                    <a:pt x="1" y="35"/>
                    <a:pt x="1" y="25"/>
                  </a:cubicBezTo>
                  <a:cubicBezTo>
                    <a:pt x="3" y="21"/>
                    <a:pt x="5" y="16"/>
                    <a:pt x="6" y="12"/>
                  </a:cubicBezTo>
                  <a:cubicBezTo>
                    <a:pt x="8" y="7"/>
                    <a:pt x="12" y="4"/>
                    <a:pt x="17" y="0"/>
                  </a:cubicBezTo>
                  <a:cubicBezTo>
                    <a:pt x="16" y="14"/>
                    <a:pt x="23" y="25"/>
                    <a:pt x="26" y="36"/>
                  </a:cubicBezTo>
                  <a:cubicBezTo>
                    <a:pt x="27" y="41"/>
                    <a:pt x="29" y="45"/>
                    <a:pt x="32" y="48"/>
                  </a:cubicBezTo>
                  <a:cubicBezTo>
                    <a:pt x="37" y="48"/>
                    <a:pt x="38" y="52"/>
                    <a:pt x="39" y="55"/>
                  </a:cubicBezTo>
                  <a:cubicBezTo>
                    <a:pt x="45" y="67"/>
                    <a:pt x="46" y="80"/>
                    <a:pt x="55" y="90"/>
                  </a:cubicBezTo>
                  <a:cubicBezTo>
                    <a:pt x="55" y="91"/>
                    <a:pt x="56" y="92"/>
                    <a:pt x="57" y="92"/>
                  </a:cubicBezTo>
                  <a:cubicBezTo>
                    <a:pt x="58" y="93"/>
                    <a:pt x="58" y="95"/>
                    <a:pt x="60" y="96"/>
                  </a:cubicBezTo>
                  <a:cubicBezTo>
                    <a:pt x="61" y="98"/>
                    <a:pt x="62" y="100"/>
                    <a:pt x="63" y="102"/>
                  </a:cubicBezTo>
                  <a:cubicBezTo>
                    <a:pt x="64" y="103"/>
                    <a:pt x="65" y="105"/>
                    <a:pt x="65" y="106"/>
                  </a:cubicBezTo>
                  <a:cubicBezTo>
                    <a:pt x="66" y="110"/>
                    <a:pt x="64" y="111"/>
                    <a:pt x="60" y="111"/>
                  </a:cubicBezTo>
                  <a:cubicBezTo>
                    <a:pt x="51" y="106"/>
                    <a:pt x="45" y="99"/>
                    <a:pt x="38" y="89"/>
                  </a:cubicBezTo>
                  <a:cubicBezTo>
                    <a:pt x="41" y="102"/>
                    <a:pt x="49" y="110"/>
                    <a:pt x="48" y="121"/>
                  </a:cubicBezTo>
                  <a:cubicBezTo>
                    <a:pt x="48" y="123"/>
                    <a:pt x="45" y="124"/>
                    <a:pt x="43" y="125"/>
                  </a:cubicBezTo>
                  <a:close/>
                </a:path>
              </a:pathLst>
            </a:custGeom>
            <a:solidFill>
              <a:srgbClr val="F4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0" name="Freeform 772"/>
            <p:cNvSpPr/>
            <p:nvPr/>
          </p:nvSpPr>
          <p:spPr bwMode="auto">
            <a:xfrm>
              <a:off x="6044" y="3342"/>
              <a:ext cx="86" cy="157"/>
            </a:xfrm>
            <a:custGeom>
              <a:avLst/>
              <a:gdLst>
                <a:gd name="T0" fmla="*/ 34 w 57"/>
                <a:gd name="T1" fmla="*/ 105 h 105"/>
                <a:gd name="T2" fmla="*/ 20 w 57"/>
                <a:gd name="T3" fmla="*/ 82 h 105"/>
                <a:gd name="T4" fmla="*/ 11 w 57"/>
                <a:gd name="T5" fmla="*/ 59 h 105"/>
                <a:gd name="T6" fmla="*/ 3 w 57"/>
                <a:gd name="T7" fmla="*/ 32 h 105"/>
                <a:gd name="T8" fmla="*/ 10 w 57"/>
                <a:gd name="T9" fmla="*/ 12 h 105"/>
                <a:gd name="T10" fmla="*/ 21 w 57"/>
                <a:gd name="T11" fmla="*/ 6 h 105"/>
                <a:gd name="T12" fmla="*/ 42 w 57"/>
                <a:gd name="T13" fmla="*/ 13 h 105"/>
                <a:gd name="T14" fmla="*/ 45 w 57"/>
                <a:gd name="T15" fmla="*/ 19 h 105"/>
                <a:gd name="T16" fmla="*/ 54 w 57"/>
                <a:gd name="T17" fmla="*/ 36 h 105"/>
                <a:gd name="T18" fmla="*/ 57 w 57"/>
                <a:gd name="T19" fmla="*/ 44 h 105"/>
                <a:gd name="T20" fmla="*/ 56 w 57"/>
                <a:gd name="T21" fmla="*/ 44 h 105"/>
                <a:gd name="T22" fmla="*/ 47 w 57"/>
                <a:gd name="T23" fmla="*/ 36 h 105"/>
                <a:gd name="T24" fmla="*/ 43 w 57"/>
                <a:gd name="T25" fmla="*/ 29 h 105"/>
                <a:gd name="T26" fmla="*/ 25 w 57"/>
                <a:gd name="T27" fmla="*/ 23 h 105"/>
                <a:gd name="T28" fmla="*/ 14 w 57"/>
                <a:gd name="T29" fmla="*/ 44 h 105"/>
                <a:gd name="T30" fmla="*/ 26 w 57"/>
                <a:gd name="T31" fmla="*/ 75 h 105"/>
                <a:gd name="T32" fmla="*/ 35 w 57"/>
                <a:gd name="T33" fmla="*/ 97 h 105"/>
                <a:gd name="T34" fmla="*/ 34 w 5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105">
                  <a:moveTo>
                    <a:pt x="34" y="105"/>
                  </a:moveTo>
                  <a:cubicBezTo>
                    <a:pt x="26" y="99"/>
                    <a:pt x="23" y="90"/>
                    <a:pt x="20" y="82"/>
                  </a:cubicBezTo>
                  <a:cubicBezTo>
                    <a:pt x="18" y="74"/>
                    <a:pt x="15" y="66"/>
                    <a:pt x="11" y="59"/>
                  </a:cubicBezTo>
                  <a:cubicBezTo>
                    <a:pt x="9" y="50"/>
                    <a:pt x="6" y="41"/>
                    <a:pt x="3" y="32"/>
                  </a:cubicBezTo>
                  <a:cubicBezTo>
                    <a:pt x="0" y="23"/>
                    <a:pt x="3" y="17"/>
                    <a:pt x="10" y="12"/>
                  </a:cubicBezTo>
                  <a:cubicBezTo>
                    <a:pt x="14" y="10"/>
                    <a:pt x="17" y="8"/>
                    <a:pt x="21" y="6"/>
                  </a:cubicBezTo>
                  <a:cubicBezTo>
                    <a:pt x="31" y="0"/>
                    <a:pt x="37" y="2"/>
                    <a:pt x="42" y="13"/>
                  </a:cubicBezTo>
                  <a:cubicBezTo>
                    <a:pt x="43" y="15"/>
                    <a:pt x="44" y="17"/>
                    <a:pt x="45" y="19"/>
                  </a:cubicBezTo>
                  <a:cubicBezTo>
                    <a:pt x="47" y="25"/>
                    <a:pt x="51" y="30"/>
                    <a:pt x="54" y="36"/>
                  </a:cubicBezTo>
                  <a:cubicBezTo>
                    <a:pt x="55" y="38"/>
                    <a:pt x="56" y="41"/>
                    <a:pt x="57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0" y="44"/>
                    <a:pt x="49" y="40"/>
                    <a:pt x="47" y="36"/>
                  </a:cubicBezTo>
                  <a:cubicBezTo>
                    <a:pt x="46" y="34"/>
                    <a:pt x="45" y="31"/>
                    <a:pt x="43" y="29"/>
                  </a:cubicBezTo>
                  <a:cubicBezTo>
                    <a:pt x="38" y="25"/>
                    <a:pt x="34" y="18"/>
                    <a:pt x="25" y="23"/>
                  </a:cubicBezTo>
                  <a:cubicBezTo>
                    <a:pt x="16" y="28"/>
                    <a:pt x="11" y="35"/>
                    <a:pt x="14" y="44"/>
                  </a:cubicBezTo>
                  <a:cubicBezTo>
                    <a:pt x="17" y="55"/>
                    <a:pt x="20" y="66"/>
                    <a:pt x="26" y="75"/>
                  </a:cubicBezTo>
                  <a:cubicBezTo>
                    <a:pt x="29" y="82"/>
                    <a:pt x="31" y="90"/>
                    <a:pt x="35" y="97"/>
                  </a:cubicBezTo>
                  <a:cubicBezTo>
                    <a:pt x="36" y="100"/>
                    <a:pt x="37" y="103"/>
                    <a:pt x="34" y="105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1" name="Freeform 773"/>
            <p:cNvSpPr/>
            <p:nvPr/>
          </p:nvSpPr>
          <p:spPr bwMode="auto">
            <a:xfrm>
              <a:off x="6655" y="1959"/>
              <a:ext cx="67" cy="154"/>
            </a:xfrm>
            <a:custGeom>
              <a:avLst/>
              <a:gdLst>
                <a:gd name="T0" fmla="*/ 40 w 45"/>
                <a:gd name="T1" fmla="*/ 100 h 103"/>
                <a:gd name="T2" fmla="*/ 39 w 45"/>
                <a:gd name="T3" fmla="*/ 100 h 103"/>
                <a:gd name="T4" fmla="*/ 38 w 45"/>
                <a:gd name="T5" fmla="*/ 100 h 103"/>
                <a:gd name="T6" fmla="*/ 21 w 45"/>
                <a:gd name="T7" fmla="*/ 91 h 103"/>
                <a:gd name="T8" fmla="*/ 2 w 45"/>
                <a:gd name="T9" fmla="*/ 34 h 103"/>
                <a:gd name="T10" fmla="*/ 0 w 45"/>
                <a:gd name="T11" fmla="*/ 27 h 103"/>
                <a:gd name="T12" fmla="*/ 15 w 45"/>
                <a:gd name="T13" fmla="*/ 3 h 103"/>
                <a:gd name="T14" fmla="*/ 21 w 45"/>
                <a:gd name="T15" fmla="*/ 2 h 103"/>
                <a:gd name="T16" fmla="*/ 21 w 45"/>
                <a:gd name="T17" fmla="*/ 24 h 103"/>
                <a:gd name="T18" fmla="*/ 40 w 45"/>
                <a:gd name="T19" fmla="*/ 77 h 103"/>
                <a:gd name="T20" fmla="*/ 42 w 45"/>
                <a:gd name="T21" fmla="*/ 79 h 103"/>
                <a:gd name="T22" fmla="*/ 44 w 45"/>
                <a:gd name="T23" fmla="*/ 81 h 103"/>
                <a:gd name="T24" fmla="*/ 44 w 45"/>
                <a:gd name="T25" fmla="*/ 84 h 103"/>
                <a:gd name="T26" fmla="*/ 41 w 45"/>
                <a:gd name="T27" fmla="*/ 98 h 103"/>
                <a:gd name="T28" fmla="*/ 40 w 45"/>
                <a:gd name="T29" fmla="*/ 10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03">
                  <a:moveTo>
                    <a:pt x="40" y="100"/>
                  </a:move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9" y="103"/>
                    <a:pt x="24" y="98"/>
                    <a:pt x="21" y="91"/>
                  </a:cubicBezTo>
                  <a:cubicBezTo>
                    <a:pt x="13" y="73"/>
                    <a:pt x="5" y="54"/>
                    <a:pt x="2" y="34"/>
                  </a:cubicBezTo>
                  <a:cubicBezTo>
                    <a:pt x="2" y="32"/>
                    <a:pt x="1" y="29"/>
                    <a:pt x="0" y="27"/>
                  </a:cubicBezTo>
                  <a:cubicBezTo>
                    <a:pt x="3" y="17"/>
                    <a:pt x="11" y="11"/>
                    <a:pt x="15" y="3"/>
                  </a:cubicBezTo>
                  <a:cubicBezTo>
                    <a:pt x="16" y="1"/>
                    <a:pt x="19" y="0"/>
                    <a:pt x="21" y="2"/>
                  </a:cubicBezTo>
                  <a:cubicBezTo>
                    <a:pt x="25" y="9"/>
                    <a:pt x="21" y="16"/>
                    <a:pt x="21" y="24"/>
                  </a:cubicBezTo>
                  <a:cubicBezTo>
                    <a:pt x="21" y="44"/>
                    <a:pt x="28" y="62"/>
                    <a:pt x="40" y="77"/>
                  </a:cubicBezTo>
                  <a:cubicBezTo>
                    <a:pt x="41" y="78"/>
                    <a:pt x="41" y="78"/>
                    <a:pt x="42" y="79"/>
                  </a:cubicBezTo>
                  <a:cubicBezTo>
                    <a:pt x="43" y="80"/>
                    <a:pt x="43" y="81"/>
                    <a:pt x="44" y="81"/>
                  </a:cubicBezTo>
                  <a:cubicBezTo>
                    <a:pt x="44" y="82"/>
                    <a:pt x="44" y="83"/>
                    <a:pt x="44" y="84"/>
                  </a:cubicBezTo>
                  <a:cubicBezTo>
                    <a:pt x="44" y="89"/>
                    <a:pt x="45" y="94"/>
                    <a:pt x="41" y="98"/>
                  </a:cubicBezTo>
                  <a:cubicBezTo>
                    <a:pt x="41" y="98"/>
                    <a:pt x="40" y="99"/>
                    <a:pt x="40" y="100"/>
                  </a:cubicBezTo>
                  <a:close/>
                </a:path>
              </a:pathLst>
            </a:custGeom>
            <a:solidFill>
              <a:srgbClr val="FB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2" name="Freeform 774"/>
            <p:cNvSpPr/>
            <p:nvPr/>
          </p:nvSpPr>
          <p:spPr bwMode="auto">
            <a:xfrm>
              <a:off x="6622" y="1954"/>
              <a:ext cx="78" cy="164"/>
            </a:xfrm>
            <a:custGeom>
              <a:avLst/>
              <a:gdLst>
                <a:gd name="T0" fmla="*/ 52 w 52"/>
                <a:gd name="T1" fmla="*/ 107 h 109"/>
                <a:gd name="T2" fmla="*/ 42 w 52"/>
                <a:gd name="T3" fmla="*/ 104 h 109"/>
                <a:gd name="T4" fmla="*/ 35 w 52"/>
                <a:gd name="T5" fmla="*/ 99 h 109"/>
                <a:gd name="T6" fmla="*/ 25 w 52"/>
                <a:gd name="T7" fmla="*/ 85 h 109"/>
                <a:gd name="T8" fmla="*/ 4 w 52"/>
                <a:gd name="T9" fmla="*/ 53 h 109"/>
                <a:gd name="T10" fmla="*/ 1 w 52"/>
                <a:gd name="T11" fmla="*/ 11 h 109"/>
                <a:gd name="T12" fmla="*/ 12 w 52"/>
                <a:gd name="T13" fmla="*/ 2 h 109"/>
                <a:gd name="T14" fmla="*/ 14 w 52"/>
                <a:gd name="T15" fmla="*/ 4 h 109"/>
                <a:gd name="T16" fmla="*/ 17 w 52"/>
                <a:gd name="T17" fmla="*/ 11 h 109"/>
                <a:gd name="T18" fmla="*/ 21 w 52"/>
                <a:gd name="T19" fmla="*/ 22 h 109"/>
                <a:gd name="T20" fmla="*/ 22 w 52"/>
                <a:gd name="T21" fmla="*/ 28 h 109"/>
                <a:gd name="T22" fmla="*/ 23 w 52"/>
                <a:gd name="T23" fmla="*/ 34 h 109"/>
                <a:gd name="T24" fmla="*/ 40 w 52"/>
                <a:gd name="T25" fmla="*/ 90 h 109"/>
                <a:gd name="T26" fmla="*/ 52 w 52"/>
                <a:gd name="T27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09">
                  <a:moveTo>
                    <a:pt x="52" y="107"/>
                  </a:moveTo>
                  <a:cubicBezTo>
                    <a:pt x="48" y="109"/>
                    <a:pt x="45" y="106"/>
                    <a:pt x="42" y="104"/>
                  </a:cubicBezTo>
                  <a:cubicBezTo>
                    <a:pt x="40" y="102"/>
                    <a:pt x="37" y="100"/>
                    <a:pt x="35" y="99"/>
                  </a:cubicBezTo>
                  <a:cubicBezTo>
                    <a:pt x="31" y="95"/>
                    <a:pt x="29" y="90"/>
                    <a:pt x="25" y="85"/>
                  </a:cubicBezTo>
                  <a:cubicBezTo>
                    <a:pt x="22" y="72"/>
                    <a:pt x="13" y="62"/>
                    <a:pt x="4" y="53"/>
                  </a:cubicBezTo>
                  <a:cubicBezTo>
                    <a:pt x="2" y="39"/>
                    <a:pt x="0" y="25"/>
                    <a:pt x="1" y="11"/>
                  </a:cubicBezTo>
                  <a:cubicBezTo>
                    <a:pt x="2" y="3"/>
                    <a:pt x="5" y="0"/>
                    <a:pt x="12" y="2"/>
                  </a:cubicBezTo>
                  <a:cubicBezTo>
                    <a:pt x="13" y="3"/>
                    <a:pt x="14" y="3"/>
                    <a:pt x="14" y="4"/>
                  </a:cubicBezTo>
                  <a:cubicBezTo>
                    <a:pt x="16" y="7"/>
                    <a:pt x="16" y="9"/>
                    <a:pt x="17" y="11"/>
                  </a:cubicBezTo>
                  <a:cubicBezTo>
                    <a:pt x="17" y="15"/>
                    <a:pt x="21" y="18"/>
                    <a:pt x="21" y="22"/>
                  </a:cubicBezTo>
                  <a:cubicBezTo>
                    <a:pt x="21" y="24"/>
                    <a:pt x="22" y="26"/>
                    <a:pt x="22" y="28"/>
                  </a:cubicBezTo>
                  <a:cubicBezTo>
                    <a:pt x="22" y="30"/>
                    <a:pt x="23" y="32"/>
                    <a:pt x="23" y="34"/>
                  </a:cubicBezTo>
                  <a:cubicBezTo>
                    <a:pt x="26" y="53"/>
                    <a:pt x="34" y="71"/>
                    <a:pt x="40" y="90"/>
                  </a:cubicBezTo>
                  <a:cubicBezTo>
                    <a:pt x="43" y="97"/>
                    <a:pt x="50" y="100"/>
                    <a:pt x="52" y="107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3" name="Freeform 775"/>
            <p:cNvSpPr/>
            <p:nvPr/>
          </p:nvSpPr>
          <p:spPr bwMode="auto">
            <a:xfrm>
              <a:off x="6517" y="1879"/>
              <a:ext cx="90" cy="137"/>
            </a:xfrm>
            <a:custGeom>
              <a:avLst/>
              <a:gdLst>
                <a:gd name="T0" fmla="*/ 49 w 60"/>
                <a:gd name="T1" fmla="*/ 88 h 91"/>
                <a:gd name="T2" fmla="*/ 47 w 60"/>
                <a:gd name="T3" fmla="*/ 87 h 91"/>
                <a:gd name="T4" fmla="*/ 38 w 60"/>
                <a:gd name="T5" fmla="*/ 82 h 91"/>
                <a:gd name="T6" fmla="*/ 18 w 60"/>
                <a:gd name="T7" fmla="*/ 55 h 91"/>
                <a:gd name="T8" fmla="*/ 12 w 60"/>
                <a:gd name="T9" fmla="*/ 44 h 91"/>
                <a:gd name="T10" fmla="*/ 3 w 60"/>
                <a:gd name="T11" fmla="*/ 3 h 91"/>
                <a:gd name="T12" fmla="*/ 6 w 60"/>
                <a:gd name="T13" fmla="*/ 0 h 91"/>
                <a:gd name="T14" fmla="*/ 9 w 60"/>
                <a:gd name="T15" fmla="*/ 2 h 91"/>
                <a:gd name="T16" fmla="*/ 15 w 60"/>
                <a:gd name="T17" fmla="*/ 21 h 91"/>
                <a:gd name="T18" fmla="*/ 26 w 60"/>
                <a:gd name="T19" fmla="*/ 12 h 91"/>
                <a:gd name="T20" fmla="*/ 32 w 60"/>
                <a:gd name="T21" fmla="*/ 18 h 91"/>
                <a:gd name="T22" fmla="*/ 33 w 60"/>
                <a:gd name="T23" fmla="*/ 22 h 91"/>
                <a:gd name="T24" fmla="*/ 32 w 60"/>
                <a:gd name="T25" fmla="*/ 25 h 91"/>
                <a:gd name="T26" fmla="*/ 39 w 60"/>
                <a:gd name="T27" fmla="*/ 64 h 91"/>
                <a:gd name="T28" fmla="*/ 41 w 60"/>
                <a:gd name="T29" fmla="*/ 66 h 91"/>
                <a:gd name="T30" fmla="*/ 43 w 60"/>
                <a:gd name="T31" fmla="*/ 71 h 91"/>
                <a:gd name="T32" fmla="*/ 49 w 60"/>
                <a:gd name="T33" fmla="*/ 77 h 91"/>
                <a:gd name="T34" fmla="*/ 55 w 60"/>
                <a:gd name="T35" fmla="*/ 83 h 91"/>
                <a:gd name="T36" fmla="*/ 57 w 60"/>
                <a:gd name="T37" fmla="*/ 91 h 91"/>
                <a:gd name="T38" fmla="*/ 51 w 60"/>
                <a:gd name="T39" fmla="*/ 89 h 91"/>
                <a:gd name="T40" fmla="*/ 49 w 60"/>
                <a:gd name="T4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91">
                  <a:moveTo>
                    <a:pt x="49" y="88"/>
                  </a:moveTo>
                  <a:cubicBezTo>
                    <a:pt x="48" y="88"/>
                    <a:pt x="48" y="87"/>
                    <a:pt x="47" y="87"/>
                  </a:cubicBezTo>
                  <a:cubicBezTo>
                    <a:pt x="44" y="85"/>
                    <a:pt x="41" y="83"/>
                    <a:pt x="38" y="82"/>
                  </a:cubicBezTo>
                  <a:cubicBezTo>
                    <a:pt x="26" y="77"/>
                    <a:pt x="18" y="69"/>
                    <a:pt x="18" y="55"/>
                  </a:cubicBezTo>
                  <a:cubicBezTo>
                    <a:pt x="18" y="50"/>
                    <a:pt x="15" y="47"/>
                    <a:pt x="12" y="44"/>
                  </a:cubicBezTo>
                  <a:cubicBezTo>
                    <a:pt x="0" y="32"/>
                    <a:pt x="1" y="18"/>
                    <a:pt x="3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5" y="7"/>
                    <a:pt x="11" y="16"/>
                    <a:pt x="15" y="21"/>
                  </a:cubicBezTo>
                  <a:cubicBezTo>
                    <a:pt x="20" y="19"/>
                    <a:pt x="20" y="12"/>
                    <a:pt x="26" y="12"/>
                  </a:cubicBezTo>
                  <a:cubicBezTo>
                    <a:pt x="29" y="13"/>
                    <a:pt x="30" y="15"/>
                    <a:pt x="32" y="18"/>
                  </a:cubicBezTo>
                  <a:cubicBezTo>
                    <a:pt x="32" y="19"/>
                    <a:pt x="33" y="20"/>
                    <a:pt x="33" y="22"/>
                  </a:cubicBezTo>
                  <a:cubicBezTo>
                    <a:pt x="33" y="23"/>
                    <a:pt x="33" y="24"/>
                    <a:pt x="32" y="25"/>
                  </a:cubicBezTo>
                  <a:cubicBezTo>
                    <a:pt x="27" y="39"/>
                    <a:pt x="34" y="51"/>
                    <a:pt x="39" y="64"/>
                  </a:cubicBezTo>
                  <a:cubicBezTo>
                    <a:pt x="40" y="65"/>
                    <a:pt x="40" y="65"/>
                    <a:pt x="41" y="66"/>
                  </a:cubicBezTo>
                  <a:cubicBezTo>
                    <a:pt x="42" y="68"/>
                    <a:pt x="42" y="69"/>
                    <a:pt x="43" y="71"/>
                  </a:cubicBezTo>
                  <a:cubicBezTo>
                    <a:pt x="43" y="74"/>
                    <a:pt x="47" y="75"/>
                    <a:pt x="49" y="77"/>
                  </a:cubicBezTo>
                  <a:cubicBezTo>
                    <a:pt x="51" y="79"/>
                    <a:pt x="52" y="81"/>
                    <a:pt x="55" y="83"/>
                  </a:cubicBezTo>
                  <a:cubicBezTo>
                    <a:pt x="57" y="85"/>
                    <a:pt x="60" y="88"/>
                    <a:pt x="57" y="91"/>
                  </a:cubicBezTo>
                  <a:cubicBezTo>
                    <a:pt x="55" y="90"/>
                    <a:pt x="53" y="90"/>
                    <a:pt x="51" y="89"/>
                  </a:cubicBezTo>
                  <a:cubicBezTo>
                    <a:pt x="50" y="88"/>
                    <a:pt x="49" y="88"/>
                    <a:pt x="49" y="88"/>
                  </a:cubicBezTo>
                  <a:close/>
                </a:path>
              </a:pathLst>
            </a:custGeom>
            <a:solidFill>
              <a:srgbClr val="EB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4" name="Freeform 776"/>
            <p:cNvSpPr/>
            <p:nvPr/>
          </p:nvSpPr>
          <p:spPr bwMode="auto">
            <a:xfrm>
              <a:off x="6515" y="1857"/>
              <a:ext cx="72" cy="153"/>
            </a:xfrm>
            <a:custGeom>
              <a:avLst/>
              <a:gdLst>
                <a:gd name="T0" fmla="*/ 8 w 48"/>
                <a:gd name="T1" fmla="*/ 16 h 102"/>
                <a:gd name="T2" fmla="*/ 17 w 48"/>
                <a:gd name="T3" fmla="*/ 58 h 102"/>
                <a:gd name="T4" fmla="*/ 23 w 48"/>
                <a:gd name="T5" fmla="*/ 73 h 102"/>
                <a:gd name="T6" fmla="*/ 34 w 48"/>
                <a:gd name="T7" fmla="*/ 91 h 102"/>
                <a:gd name="T8" fmla="*/ 48 w 48"/>
                <a:gd name="T9" fmla="*/ 102 h 102"/>
                <a:gd name="T10" fmla="*/ 25 w 48"/>
                <a:gd name="T11" fmla="*/ 95 h 102"/>
                <a:gd name="T12" fmla="*/ 16 w 48"/>
                <a:gd name="T13" fmla="*/ 76 h 102"/>
                <a:gd name="T14" fmla="*/ 10 w 48"/>
                <a:gd name="T15" fmla="*/ 61 h 102"/>
                <a:gd name="T16" fmla="*/ 0 w 48"/>
                <a:gd name="T17" fmla="*/ 36 h 102"/>
                <a:gd name="T18" fmla="*/ 4 w 48"/>
                <a:gd name="T19" fmla="*/ 4 h 102"/>
                <a:gd name="T20" fmla="*/ 12 w 48"/>
                <a:gd name="T21" fmla="*/ 3 h 102"/>
                <a:gd name="T22" fmla="*/ 8 w 48"/>
                <a:gd name="T23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02">
                  <a:moveTo>
                    <a:pt x="8" y="16"/>
                  </a:moveTo>
                  <a:cubicBezTo>
                    <a:pt x="4" y="31"/>
                    <a:pt x="4" y="46"/>
                    <a:pt x="17" y="58"/>
                  </a:cubicBezTo>
                  <a:cubicBezTo>
                    <a:pt x="21" y="62"/>
                    <a:pt x="23" y="67"/>
                    <a:pt x="23" y="73"/>
                  </a:cubicBezTo>
                  <a:cubicBezTo>
                    <a:pt x="24" y="80"/>
                    <a:pt x="28" y="86"/>
                    <a:pt x="34" y="91"/>
                  </a:cubicBezTo>
                  <a:cubicBezTo>
                    <a:pt x="39" y="94"/>
                    <a:pt x="45" y="97"/>
                    <a:pt x="48" y="102"/>
                  </a:cubicBezTo>
                  <a:cubicBezTo>
                    <a:pt x="40" y="100"/>
                    <a:pt x="33" y="97"/>
                    <a:pt x="25" y="95"/>
                  </a:cubicBezTo>
                  <a:cubicBezTo>
                    <a:pt x="19" y="90"/>
                    <a:pt x="15" y="84"/>
                    <a:pt x="16" y="76"/>
                  </a:cubicBezTo>
                  <a:cubicBezTo>
                    <a:pt x="16" y="70"/>
                    <a:pt x="14" y="65"/>
                    <a:pt x="10" y="61"/>
                  </a:cubicBezTo>
                  <a:cubicBezTo>
                    <a:pt x="3" y="54"/>
                    <a:pt x="0" y="45"/>
                    <a:pt x="0" y="36"/>
                  </a:cubicBezTo>
                  <a:cubicBezTo>
                    <a:pt x="0" y="25"/>
                    <a:pt x="1" y="15"/>
                    <a:pt x="4" y="4"/>
                  </a:cubicBezTo>
                  <a:cubicBezTo>
                    <a:pt x="6" y="2"/>
                    <a:pt x="9" y="0"/>
                    <a:pt x="12" y="3"/>
                  </a:cubicBezTo>
                  <a:cubicBezTo>
                    <a:pt x="15" y="8"/>
                    <a:pt x="14" y="13"/>
                    <a:pt x="8" y="16"/>
                  </a:cubicBezTo>
                  <a:close/>
                </a:path>
              </a:pathLst>
            </a:custGeom>
            <a:solidFill>
              <a:srgbClr val="D7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5" name="Freeform 777"/>
            <p:cNvSpPr/>
            <p:nvPr/>
          </p:nvSpPr>
          <p:spPr bwMode="auto">
            <a:xfrm>
              <a:off x="6614" y="1882"/>
              <a:ext cx="30" cy="152"/>
            </a:xfrm>
            <a:custGeom>
              <a:avLst/>
              <a:gdLst>
                <a:gd name="T0" fmla="*/ 17 w 20"/>
                <a:gd name="T1" fmla="*/ 53 h 101"/>
                <a:gd name="T2" fmla="*/ 13 w 20"/>
                <a:gd name="T3" fmla="*/ 52 h 101"/>
                <a:gd name="T4" fmla="*/ 9 w 20"/>
                <a:gd name="T5" fmla="*/ 59 h 101"/>
                <a:gd name="T6" fmla="*/ 10 w 20"/>
                <a:gd name="T7" fmla="*/ 86 h 101"/>
                <a:gd name="T8" fmla="*/ 9 w 20"/>
                <a:gd name="T9" fmla="*/ 101 h 101"/>
                <a:gd name="T10" fmla="*/ 9 w 20"/>
                <a:gd name="T11" fmla="*/ 101 h 101"/>
                <a:gd name="T12" fmla="*/ 7 w 20"/>
                <a:gd name="T13" fmla="*/ 99 h 101"/>
                <a:gd name="T14" fmla="*/ 2 w 20"/>
                <a:gd name="T15" fmla="*/ 95 h 101"/>
                <a:gd name="T16" fmla="*/ 2 w 20"/>
                <a:gd name="T17" fmla="*/ 47 h 101"/>
                <a:gd name="T18" fmla="*/ 0 w 20"/>
                <a:gd name="T19" fmla="*/ 35 h 101"/>
                <a:gd name="T20" fmla="*/ 4 w 20"/>
                <a:gd name="T21" fmla="*/ 28 h 101"/>
                <a:gd name="T22" fmla="*/ 10 w 20"/>
                <a:gd name="T23" fmla="*/ 9 h 101"/>
                <a:gd name="T24" fmla="*/ 18 w 20"/>
                <a:gd name="T25" fmla="*/ 4 h 101"/>
                <a:gd name="T26" fmla="*/ 19 w 20"/>
                <a:gd name="T27" fmla="*/ 12 h 101"/>
                <a:gd name="T28" fmla="*/ 19 w 20"/>
                <a:gd name="T29" fmla="*/ 43 h 101"/>
                <a:gd name="T30" fmla="*/ 17 w 20"/>
                <a:gd name="T31" fmla="*/ 5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01">
                  <a:moveTo>
                    <a:pt x="17" y="53"/>
                  </a:moveTo>
                  <a:cubicBezTo>
                    <a:pt x="15" y="52"/>
                    <a:pt x="14" y="50"/>
                    <a:pt x="13" y="52"/>
                  </a:cubicBezTo>
                  <a:cubicBezTo>
                    <a:pt x="11" y="54"/>
                    <a:pt x="9" y="56"/>
                    <a:pt x="9" y="59"/>
                  </a:cubicBezTo>
                  <a:cubicBezTo>
                    <a:pt x="9" y="68"/>
                    <a:pt x="8" y="77"/>
                    <a:pt x="10" y="86"/>
                  </a:cubicBezTo>
                  <a:cubicBezTo>
                    <a:pt x="11" y="91"/>
                    <a:pt x="12" y="96"/>
                    <a:pt x="9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8" y="100"/>
                    <a:pt x="8" y="99"/>
                    <a:pt x="7" y="99"/>
                  </a:cubicBezTo>
                  <a:cubicBezTo>
                    <a:pt x="5" y="98"/>
                    <a:pt x="3" y="96"/>
                    <a:pt x="2" y="95"/>
                  </a:cubicBezTo>
                  <a:cubicBezTo>
                    <a:pt x="2" y="79"/>
                    <a:pt x="2" y="63"/>
                    <a:pt x="2" y="47"/>
                  </a:cubicBezTo>
                  <a:cubicBezTo>
                    <a:pt x="2" y="43"/>
                    <a:pt x="2" y="39"/>
                    <a:pt x="0" y="35"/>
                  </a:cubicBezTo>
                  <a:cubicBezTo>
                    <a:pt x="0" y="32"/>
                    <a:pt x="4" y="31"/>
                    <a:pt x="4" y="28"/>
                  </a:cubicBezTo>
                  <a:cubicBezTo>
                    <a:pt x="6" y="22"/>
                    <a:pt x="9" y="15"/>
                    <a:pt x="10" y="9"/>
                  </a:cubicBezTo>
                  <a:cubicBezTo>
                    <a:pt x="11" y="5"/>
                    <a:pt x="12" y="0"/>
                    <a:pt x="18" y="4"/>
                  </a:cubicBezTo>
                  <a:cubicBezTo>
                    <a:pt x="20" y="6"/>
                    <a:pt x="20" y="9"/>
                    <a:pt x="19" y="12"/>
                  </a:cubicBezTo>
                  <a:cubicBezTo>
                    <a:pt x="19" y="23"/>
                    <a:pt x="16" y="33"/>
                    <a:pt x="19" y="43"/>
                  </a:cubicBezTo>
                  <a:cubicBezTo>
                    <a:pt x="20" y="47"/>
                    <a:pt x="20" y="51"/>
                    <a:pt x="17" y="53"/>
                  </a:cubicBezTo>
                  <a:close/>
                </a:path>
              </a:pathLst>
            </a:custGeom>
            <a:solidFill>
              <a:srgbClr val="F0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6" name="Freeform 778"/>
            <p:cNvSpPr/>
            <p:nvPr/>
          </p:nvSpPr>
          <p:spPr bwMode="auto">
            <a:xfrm>
              <a:off x="6652" y="2002"/>
              <a:ext cx="60" cy="113"/>
            </a:xfrm>
            <a:custGeom>
              <a:avLst/>
              <a:gdLst>
                <a:gd name="T0" fmla="*/ 32 w 40"/>
                <a:gd name="T1" fmla="*/ 75 h 75"/>
                <a:gd name="T2" fmla="*/ 15 w 40"/>
                <a:gd name="T3" fmla="*/ 52 h 75"/>
                <a:gd name="T4" fmla="*/ 0 w 40"/>
                <a:gd name="T5" fmla="*/ 1 h 75"/>
                <a:gd name="T6" fmla="*/ 7 w 40"/>
                <a:gd name="T7" fmla="*/ 3 h 75"/>
                <a:gd name="T8" fmla="*/ 18 w 40"/>
                <a:gd name="T9" fmla="*/ 42 h 75"/>
                <a:gd name="T10" fmla="*/ 22 w 40"/>
                <a:gd name="T11" fmla="*/ 54 h 75"/>
                <a:gd name="T12" fmla="*/ 40 w 40"/>
                <a:gd name="T13" fmla="*/ 71 h 75"/>
                <a:gd name="T14" fmla="*/ 36 w 40"/>
                <a:gd name="T15" fmla="*/ 73 h 75"/>
                <a:gd name="T16" fmla="*/ 34 w 40"/>
                <a:gd name="T17" fmla="*/ 74 h 75"/>
                <a:gd name="T18" fmla="*/ 32 w 40"/>
                <a:gd name="T1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75">
                  <a:moveTo>
                    <a:pt x="32" y="75"/>
                  </a:moveTo>
                  <a:cubicBezTo>
                    <a:pt x="24" y="69"/>
                    <a:pt x="19" y="62"/>
                    <a:pt x="15" y="52"/>
                  </a:cubicBezTo>
                  <a:cubicBezTo>
                    <a:pt x="9" y="36"/>
                    <a:pt x="2" y="19"/>
                    <a:pt x="0" y="1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8" y="17"/>
                    <a:pt x="14" y="29"/>
                    <a:pt x="18" y="42"/>
                  </a:cubicBezTo>
                  <a:cubicBezTo>
                    <a:pt x="19" y="46"/>
                    <a:pt x="21" y="50"/>
                    <a:pt x="22" y="54"/>
                  </a:cubicBezTo>
                  <a:cubicBezTo>
                    <a:pt x="25" y="63"/>
                    <a:pt x="30" y="70"/>
                    <a:pt x="40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4"/>
                    <a:pt x="34" y="74"/>
                  </a:cubicBezTo>
                  <a:cubicBezTo>
                    <a:pt x="33" y="74"/>
                    <a:pt x="33" y="74"/>
                    <a:pt x="32" y="75"/>
                  </a:cubicBezTo>
                  <a:close/>
                </a:path>
              </a:pathLst>
            </a:custGeom>
            <a:solidFill>
              <a:srgbClr val="F6D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7" name="Freeform 779"/>
            <p:cNvSpPr/>
            <p:nvPr/>
          </p:nvSpPr>
          <p:spPr bwMode="auto">
            <a:xfrm>
              <a:off x="6583" y="1929"/>
              <a:ext cx="40" cy="96"/>
            </a:xfrm>
            <a:custGeom>
              <a:avLst/>
              <a:gdLst>
                <a:gd name="T0" fmla="*/ 22 w 27"/>
                <a:gd name="T1" fmla="*/ 2 h 64"/>
                <a:gd name="T2" fmla="*/ 26 w 27"/>
                <a:gd name="T3" fmla="*/ 13 h 64"/>
                <a:gd name="T4" fmla="*/ 26 w 27"/>
                <a:gd name="T5" fmla="*/ 56 h 64"/>
                <a:gd name="T6" fmla="*/ 23 w 27"/>
                <a:gd name="T7" fmla="*/ 64 h 64"/>
                <a:gd name="T8" fmla="*/ 13 w 27"/>
                <a:gd name="T9" fmla="*/ 58 h 64"/>
                <a:gd name="T10" fmla="*/ 8 w 27"/>
                <a:gd name="T11" fmla="*/ 52 h 64"/>
                <a:gd name="T12" fmla="*/ 3 w 27"/>
                <a:gd name="T13" fmla="*/ 45 h 64"/>
                <a:gd name="T14" fmla="*/ 4 w 27"/>
                <a:gd name="T15" fmla="*/ 37 h 64"/>
                <a:gd name="T16" fmla="*/ 11 w 27"/>
                <a:gd name="T17" fmla="*/ 45 h 64"/>
                <a:gd name="T18" fmla="*/ 16 w 27"/>
                <a:gd name="T19" fmla="*/ 41 h 64"/>
                <a:gd name="T20" fmla="*/ 16 w 27"/>
                <a:gd name="T21" fmla="*/ 12 h 64"/>
                <a:gd name="T22" fmla="*/ 19 w 27"/>
                <a:gd name="T23" fmla="*/ 1 h 64"/>
                <a:gd name="T24" fmla="*/ 22 w 27"/>
                <a:gd name="T25" fmla="*/ 0 h 64"/>
                <a:gd name="T26" fmla="*/ 22 w 27"/>
                <a:gd name="T27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64">
                  <a:moveTo>
                    <a:pt x="22" y="2"/>
                  </a:moveTo>
                  <a:cubicBezTo>
                    <a:pt x="25" y="5"/>
                    <a:pt x="26" y="9"/>
                    <a:pt x="26" y="13"/>
                  </a:cubicBezTo>
                  <a:cubicBezTo>
                    <a:pt x="26" y="27"/>
                    <a:pt x="26" y="42"/>
                    <a:pt x="26" y="56"/>
                  </a:cubicBezTo>
                  <a:cubicBezTo>
                    <a:pt x="26" y="59"/>
                    <a:pt x="27" y="62"/>
                    <a:pt x="23" y="64"/>
                  </a:cubicBezTo>
                  <a:cubicBezTo>
                    <a:pt x="19" y="62"/>
                    <a:pt x="16" y="60"/>
                    <a:pt x="13" y="58"/>
                  </a:cubicBezTo>
                  <a:cubicBezTo>
                    <a:pt x="12" y="55"/>
                    <a:pt x="11" y="54"/>
                    <a:pt x="8" y="52"/>
                  </a:cubicBezTo>
                  <a:cubicBezTo>
                    <a:pt x="6" y="50"/>
                    <a:pt x="4" y="48"/>
                    <a:pt x="3" y="45"/>
                  </a:cubicBezTo>
                  <a:cubicBezTo>
                    <a:pt x="1" y="42"/>
                    <a:pt x="0" y="39"/>
                    <a:pt x="4" y="37"/>
                  </a:cubicBezTo>
                  <a:cubicBezTo>
                    <a:pt x="9" y="37"/>
                    <a:pt x="7" y="44"/>
                    <a:pt x="11" y="45"/>
                  </a:cubicBezTo>
                  <a:cubicBezTo>
                    <a:pt x="16" y="48"/>
                    <a:pt x="16" y="44"/>
                    <a:pt x="16" y="41"/>
                  </a:cubicBezTo>
                  <a:cubicBezTo>
                    <a:pt x="16" y="31"/>
                    <a:pt x="16" y="21"/>
                    <a:pt x="16" y="12"/>
                  </a:cubicBezTo>
                  <a:cubicBezTo>
                    <a:pt x="16" y="8"/>
                    <a:pt x="16" y="4"/>
                    <a:pt x="19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1"/>
                    <a:pt x="23" y="1"/>
                    <a:pt x="22" y="2"/>
                  </a:cubicBezTo>
                  <a:close/>
                </a:path>
              </a:pathLst>
            </a:custGeom>
            <a:solidFill>
              <a:srgbClr val="F4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8" name="Freeform 780"/>
            <p:cNvSpPr/>
            <p:nvPr/>
          </p:nvSpPr>
          <p:spPr bwMode="auto">
            <a:xfrm>
              <a:off x="6685" y="1975"/>
              <a:ext cx="46" cy="131"/>
            </a:xfrm>
            <a:custGeom>
              <a:avLst/>
              <a:gdLst>
                <a:gd name="T0" fmla="*/ 22 w 31"/>
                <a:gd name="T1" fmla="*/ 73 h 87"/>
                <a:gd name="T2" fmla="*/ 22 w 31"/>
                <a:gd name="T3" fmla="*/ 71 h 87"/>
                <a:gd name="T4" fmla="*/ 20 w 31"/>
                <a:gd name="T5" fmla="*/ 70 h 87"/>
                <a:gd name="T6" fmla="*/ 20 w 31"/>
                <a:gd name="T7" fmla="*/ 69 h 87"/>
                <a:gd name="T8" fmla="*/ 1 w 31"/>
                <a:gd name="T9" fmla="*/ 18 h 87"/>
                <a:gd name="T10" fmla="*/ 13 w 31"/>
                <a:gd name="T11" fmla="*/ 0 h 87"/>
                <a:gd name="T12" fmla="*/ 19 w 31"/>
                <a:gd name="T13" fmla="*/ 5 h 87"/>
                <a:gd name="T14" fmla="*/ 18 w 31"/>
                <a:gd name="T15" fmla="*/ 10 h 87"/>
                <a:gd name="T16" fmla="*/ 21 w 31"/>
                <a:gd name="T17" fmla="*/ 57 h 87"/>
                <a:gd name="T18" fmla="*/ 31 w 31"/>
                <a:gd name="T19" fmla="*/ 79 h 87"/>
                <a:gd name="T20" fmla="*/ 29 w 31"/>
                <a:gd name="T21" fmla="*/ 81 h 87"/>
                <a:gd name="T22" fmla="*/ 25 w 31"/>
                <a:gd name="T23" fmla="*/ 87 h 87"/>
                <a:gd name="T24" fmla="*/ 24 w 31"/>
                <a:gd name="T25" fmla="*/ 86 h 87"/>
                <a:gd name="T26" fmla="*/ 22 w 31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87">
                  <a:moveTo>
                    <a:pt x="22" y="73"/>
                  </a:moveTo>
                  <a:cubicBezTo>
                    <a:pt x="22" y="73"/>
                    <a:pt x="22" y="72"/>
                    <a:pt x="22" y="71"/>
                  </a:cubicBezTo>
                  <a:cubicBezTo>
                    <a:pt x="21" y="71"/>
                    <a:pt x="20" y="70"/>
                    <a:pt x="20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8" y="54"/>
                    <a:pt x="0" y="38"/>
                    <a:pt x="1" y="18"/>
                  </a:cubicBezTo>
                  <a:cubicBezTo>
                    <a:pt x="2" y="8"/>
                    <a:pt x="4" y="3"/>
                    <a:pt x="13" y="0"/>
                  </a:cubicBezTo>
                  <a:cubicBezTo>
                    <a:pt x="16" y="1"/>
                    <a:pt x="18" y="2"/>
                    <a:pt x="19" y="5"/>
                  </a:cubicBezTo>
                  <a:cubicBezTo>
                    <a:pt x="19" y="7"/>
                    <a:pt x="19" y="8"/>
                    <a:pt x="18" y="10"/>
                  </a:cubicBezTo>
                  <a:cubicBezTo>
                    <a:pt x="6" y="26"/>
                    <a:pt x="12" y="41"/>
                    <a:pt x="21" y="57"/>
                  </a:cubicBezTo>
                  <a:cubicBezTo>
                    <a:pt x="25" y="64"/>
                    <a:pt x="30" y="70"/>
                    <a:pt x="31" y="79"/>
                  </a:cubicBezTo>
                  <a:cubicBezTo>
                    <a:pt x="30" y="80"/>
                    <a:pt x="30" y="80"/>
                    <a:pt x="29" y="81"/>
                  </a:cubicBezTo>
                  <a:cubicBezTo>
                    <a:pt x="28" y="83"/>
                    <a:pt x="27" y="85"/>
                    <a:pt x="25" y="87"/>
                  </a:cubicBezTo>
                  <a:cubicBezTo>
                    <a:pt x="25" y="87"/>
                    <a:pt x="25" y="87"/>
                    <a:pt x="24" y="86"/>
                  </a:cubicBezTo>
                  <a:cubicBezTo>
                    <a:pt x="20" y="83"/>
                    <a:pt x="26" y="77"/>
                    <a:pt x="22" y="73"/>
                  </a:cubicBezTo>
                  <a:close/>
                </a:path>
              </a:pathLst>
            </a:custGeom>
            <a:solidFill>
              <a:srgbClr val="F0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9" name="Freeform 781"/>
            <p:cNvSpPr/>
            <p:nvPr/>
          </p:nvSpPr>
          <p:spPr bwMode="auto">
            <a:xfrm>
              <a:off x="6515" y="1947"/>
              <a:ext cx="17" cy="40"/>
            </a:xfrm>
            <a:custGeom>
              <a:avLst/>
              <a:gdLst>
                <a:gd name="T0" fmla="*/ 0 w 11"/>
                <a:gd name="T1" fmla="*/ 0 h 27"/>
                <a:gd name="T2" fmla="*/ 10 w 11"/>
                <a:gd name="T3" fmla="*/ 27 h 27"/>
                <a:gd name="T4" fmla="*/ 6 w 11"/>
                <a:gd name="T5" fmla="*/ 25 h 27"/>
                <a:gd name="T6" fmla="*/ 0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11" y="7"/>
                    <a:pt x="10" y="17"/>
                    <a:pt x="10" y="27"/>
                  </a:cubicBezTo>
                  <a:cubicBezTo>
                    <a:pt x="8" y="27"/>
                    <a:pt x="7" y="26"/>
                    <a:pt x="6" y="25"/>
                  </a:cubicBezTo>
                  <a:cubicBezTo>
                    <a:pt x="1" y="18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B8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0" name="Freeform 782"/>
            <p:cNvSpPr/>
            <p:nvPr/>
          </p:nvSpPr>
          <p:spPr bwMode="auto">
            <a:xfrm>
              <a:off x="6728" y="2085"/>
              <a:ext cx="23" cy="27"/>
            </a:xfrm>
            <a:custGeom>
              <a:avLst/>
              <a:gdLst>
                <a:gd name="T0" fmla="*/ 0 w 15"/>
                <a:gd name="T1" fmla="*/ 8 h 18"/>
                <a:gd name="T2" fmla="*/ 1 w 15"/>
                <a:gd name="T3" fmla="*/ 6 h 18"/>
                <a:gd name="T4" fmla="*/ 6 w 15"/>
                <a:gd name="T5" fmla="*/ 0 h 18"/>
                <a:gd name="T6" fmla="*/ 11 w 15"/>
                <a:gd name="T7" fmla="*/ 1 h 18"/>
                <a:gd name="T8" fmla="*/ 14 w 15"/>
                <a:gd name="T9" fmla="*/ 6 h 18"/>
                <a:gd name="T10" fmla="*/ 14 w 15"/>
                <a:gd name="T11" fmla="*/ 12 h 18"/>
                <a:gd name="T12" fmla="*/ 8 w 15"/>
                <a:gd name="T13" fmla="*/ 18 h 18"/>
                <a:gd name="T14" fmla="*/ 8 w 15"/>
                <a:gd name="T15" fmla="*/ 18 h 18"/>
                <a:gd name="T16" fmla="*/ 6 w 15"/>
                <a:gd name="T17" fmla="*/ 18 h 18"/>
                <a:gd name="T18" fmla="*/ 0 w 15"/>
                <a:gd name="T1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8">
                  <a:moveTo>
                    <a:pt x="0" y="8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8" y="0"/>
                    <a:pt x="9" y="0"/>
                    <a:pt x="11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5" y="8"/>
                    <a:pt x="15" y="10"/>
                    <a:pt x="14" y="12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4" y="15"/>
                    <a:pt x="2" y="11"/>
                    <a:pt x="0" y="8"/>
                  </a:cubicBezTo>
                  <a:close/>
                </a:path>
              </a:pathLst>
            </a:custGeom>
            <a:solidFill>
              <a:srgbClr val="79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1" name="Freeform 783"/>
            <p:cNvSpPr/>
            <p:nvPr/>
          </p:nvSpPr>
          <p:spPr bwMode="auto">
            <a:xfrm>
              <a:off x="6502" y="2025"/>
              <a:ext cx="13" cy="19"/>
            </a:xfrm>
            <a:custGeom>
              <a:avLst/>
              <a:gdLst>
                <a:gd name="T0" fmla="*/ 9 w 9"/>
                <a:gd name="T1" fmla="*/ 9 h 13"/>
                <a:gd name="T2" fmla="*/ 7 w 9"/>
                <a:gd name="T3" fmla="*/ 13 h 13"/>
                <a:gd name="T4" fmla="*/ 0 w 9"/>
                <a:gd name="T5" fmla="*/ 8 h 13"/>
                <a:gd name="T6" fmla="*/ 7 w 9"/>
                <a:gd name="T7" fmla="*/ 4 h 13"/>
                <a:gd name="T8" fmla="*/ 9 w 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9"/>
                  </a:moveTo>
                  <a:cubicBezTo>
                    <a:pt x="9" y="11"/>
                    <a:pt x="8" y="12"/>
                    <a:pt x="7" y="13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0" y="0"/>
                    <a:pt x="0" y="0"/>
                    <a:pt x="7" y="4"/>
                  </a:cubicBezTo>
                  <a:cubicBezTo>
                    <a:pt x="8" y="6"/>
                    <a:pt x="9" y="8"/>
                    <a:pt x="9" y="9"/>
                  </a:cubicBezTo>
                  <a:close/>
                </a:path>
              </a:pathLst>
            </a:custGeom>
            <a:solidFill>
              <a:srgbClr val="CB8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2" name="Freeform 784"/>
            <p:cNvSpPr/>
            <p:nvPr/>
          </p:nvSpPr>
          <p:spPr bwMode="auto">
            <a:xfrm>
              <a:off x="6659" y="2082"/>
              <a:ext cx="15" cy="21"/>
            </a:xfrm>
            <a:custGeom>
              <a:avLst/>
              <a:gdLst>
                <a:gd name="T0" fmla="*/ 0 w 10"/>
                <a:gd name="T1" fmla="*/ 0 h 14"/>
                <a:gd name="T2" fmla="*/ 10 w 10"/>
                <a:gd name="T3" fmla="*/ 14 h 14"/>
                <a:gd name="T4" fmla="*/ 0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7" y="2"/>
                    <a:pt x="8" y="8"/>
                    <a:pt x="10" y="14"/>
                  </a:cubicBezTo>
                  <a:cubicBezTo>
                    <a:pt x="3" y="12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D6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3" name="Freeform 785"/>
            <p:cNvSpPr/>
            <p:nvPr/>
          </p:nvSpPr>
          <p:spPr bwMode="auto">
            <a:xfrm>
              <a:off x="6715" y="2103"/>
              <a:ext cx="7" cy="6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5 w 5"/>
                <a:gd name="T5" fmla="*/ 1 h 4"/>
                <a:gd name="T6" fmla="*/ 5 w 5"/>
                <a:gd name="T7" fmla="*/ 2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0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4" name="Freeform 786"/>
            <p:cNvSpPr/>
            <p:nvPr/>
          </p:nvSpPr>
          <p:spPr bwMode="auto">
            <a:xfrm>
              <a:off x="6737" y="21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5" name="Freeform 787"/>
            <p:cNvSpPr/>
            <p:nvPr/>
          </p:nvSpPr>
          <p:spPr bwMode="auto">
            <a:xfrm>
              <a:off x="6703" y="211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6" name="Freeform 788"/>
            <p:cNvSpPr/>
            <p:nvPr/>
          </p:nvSpPr>
          <p:spPr bwMode="auto">
            <a:xfrm>
              <a:off x="6625" y="20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7" name="Freeform 789"/>
            <p:cNvSpPr/>
            <p:nvPr/>
          </p:nvSpPr>
          <p:spPr bwMode="auto">
            <a:xfrm>
              <a:off x="6590" y="2011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8" name="Freeform 790"/>
            <p:cNvSpPr/>
            <p:nvPr/>
          </p:nvSpPr>
          <p:spPr bwMode="auto">
            <a:xfrm>
              <a:off x="6950" y="646"/>
              <a:ext cx="119" cy="186"/>
            </a:xfrm>
            <a:custGeom>
              <a:avLst/>
              <a:gdLst>
                <a:gd name="T0" fmla="*/ 60 w 79"/>
                <a:gd name="T1" fmla="*/ 84 h 124"/>
                <a:gd name="T2" fmla="*/ 59 w 79"/>
                <a:gd name="T3" fmla="*/ 82 h 124"/>
                <a:gd name="T4" fmla="*/ 50 w 79"/>
                <a:gd name="T5" fmla="*/ 50 h 124"/>
                <a:gd name="T6" fmla="*/ 36 w 79"/>
                <a:gd name="T7" fmla="*/ 35 h 124"/>
                <a:gd name="T8" fmla="*/ 5 w 79"/>
                <a:gd name="T9" fmla="*/ 17 h 124"/>
                <a:gd name="T10" fmla="*/ 2 w 79"/>
                <a:gd name="T11" fmla="*/ 16 h 124"/>
                <a:gd name="T12" fmla="*/ 0 w 79"/>
                <a:gd name="T13" fmla="*/ 11 h 124"/>
                <a:gd name="T14" fmla="*/ 0 w 79"/>
                <a:gd name="T15" fmla="*/ 8 h 124"/>
                <a:gd name="T16" fmla="*/ 4 w 79"/>
                <a:gd name="T17" fmla="*/ 5 h 124"/>
                <a:gd name="T18" fmla="*/ 9 w 79"/>
                <a:gd name="T19" fmla="*/ 2 h 124"/>
                <a:gd name="T20" fmla="*/ 21 w 79"/>
                <a:gd name="T21" fmla="*/ 1 h 124"/>
                <a:gd name="T22" fmla="*/ 33 w 79"/>
                <a:gd name="T23" fmla="*/ 7 h 124"/>
                <a:gd name="T24" fmla="*/ 32 w 79"/>
                <a:gd name="T25" fmla="*/ 12 h 124"/>
                <a:gd name="T26" fmla="*/ 46 w 79"/>
                <a:gd name="T27" fmla="*/ 26 h 124"/>
                <a:gd name="T28" fmla="*/ 59 w 79"/>
                <a:gd name="T29" fmla="*/ 43 h 124"/>
                <a:gd name="T30" fmla="*/ 67 w 79"/>
                <a:gd name="T31" fmla="*/ 55 h 124"/>
                <a:gd name="T32" fmla="*/ 69 w 79"/>
                <a:gd name="T33" fmla="*/ 57 h 124"/>
                <a:gd name="T34" fmla="*/ 69 w 79"/>
                <a:gd name="T35" fmla="*/ 59 h 124"/>
                <a:gd name="T36" fmla="*/ 64 w 79"/>
                <a:gd name="T37" fmla="*/ 67 h 124"/>
                <a:gd name="T38" fmla="*/ 79 w 79"/>
                <a:gd name="T39" fmla="*/ 124 h 124"/>
                <a:gd name="T40" fmla="*/ 71 w 79"/>
                <a:gd name="T41" fmla="*/ 117 h 124"/>
                <a:gd name="T42" fmla="*/ 61 w 79"/>
                <a:gd name="T43" fmla="*/ 88 h 124"/>
                <a:gd name="T44" fmla="*/ 60 w 79"/>
                <a:gd name="T45" fmla="*/ 8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24">
                  <a:moveTo>
                    <a:pt x="60" y="84"/>
                  </a:moveTo>
                  <a:cubicBezTo>
                    <a:pt x="60" y="83"/>
                    <a:pt x="59" y="83"/>
                    <a:pt x="59" y="82"/>
                  </a:cubicBezTo>
                  <a:cubicBezTo>
                    <a:pt x="56" y="72"/>
                    <a:pt x="51" y="61"/>
                    <a:pt x="50" y="50"/>
                  </a:cubicBezTo>
                  <a:cubicBezTo>
                    <a:pt x="49" y="42"/>
                    <a:pt x="42" y="38"/>
                    <a:pt x="36" y="35"/>
                  </a:cubicBezTo>
                  <a:cubicBezTo>
                    <a:pt x="25" y="30"/>
                    <a:pt x="14" y="25"/>
                    <a:pt x="5" y="17"/>
                  </a:cubicBezTo>
                  <a:cubicBezTo>
                    <a:pt x="4" y="17"/>
                    <a:pt x="3" y="17"/>
                    <a:pt x="2" y="16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4" y="5"/>
                  </a:cubicBezTo>
                  <a:cubicBezTo>
                    <a:pt x="5" y="4"/>
                    <a:pt x="7" y="2"/>
                    <a:pt x="9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6" y="0"/>
                    <a:pt x="31" y="0"/>
                    <a:pt x="33" y="7"/>
                  </a:cubicBezTo>
                  <a:cubicBezTo>
                    <a:pt x="29" y="8"/>
                    <a:pt x="29" y="10"/>
                    <a:pt x="32" y="12"/>
                  </a:cubicBezTo>
                  <a:cubicBezTo>
                    <a:pt x="36" y="17"/>
                    <a:pt x="40" y="22"/>
                    <a:pt x="46" y="26"/>
                  </a:cubicBezTo>
                  <a:cubicBezTo>
                    <a:pt x="52" y="30"/>
                    <a:pt x="57" y="35"/>
                    <a:pt x="59" y="43"/>
                  </a:cubicBezTo>
                  <a:cubicBezTo>
                    <a:pt x="60" y="48"/>
                    <a:pt x="63" y="52"/>
                    <a:pt x="67" y="55"/>
                  </a:cubicBezTo>
                  <a:cubicBezTo>
                    <a:pt x="68" y="56"/>
                    <a:pt x="69" y="56"/>
                    <a:pt x="69" y="57"/>
                  </a:cubicBezTo>
                  <a:cubicBezTo>
                    <a:pt x="69" y="58"/>
                    <a:pt x="69" y="58"/>
                    <a:pt x="69" y="59"/>
                  </a:cubicBezTo>
                  <a:cubicBezTo>
                    <a:pt x="64" y="59"/>
                    <a:pt x="63" y="62"/>
                    <a:pt x="64" y="67"/>
                  </a:cubicBezTo>
                  <a:cubicBezTo>
                    <a:pt x="68" y="86"/>
                    <a:pt x="72" y="106"/>
                    <a:pt x="79" y="124"/>
                  </a:cubicBezTo>
                  <a:cubicBezTo>
                    <a:pt x="74" y="124"/>
                    <a:pt x="73" y="120"/>
                    <a:pt x="71" y="117"/>
                  </a:cubicBezTo>
                  <a:cubicBezTo>
                    <a:pt x="66" y="108"/>
                    <a:pt x="64" y="98"/>
                    <a:pt x="61" y="88"/>
                  </a:cubicBezTo>
                  <a:cubicBezTo>
                    <a:pt x="60" y="87"/>
                    <a:pt x="61" y="85"/>
                    <a:pt x="60" y="84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9" name="Freeform 791"/>
            <p:cNvSpPr/>
            <p:nvPr/>
          </p:nvSpPr>
          <p:spPr bwMode="auto">
            <a:xfrm>
              <a:off x="6622" y="342"/>
              <a:ext cx="21" cy="15"/>
            </a:xfrm>
            <a:custGeom>
              <a:avLst/>
              <a:gdLst>
                <a:gd name="T0" fmla="*/ 14 w 14"/>
                <a:gd name="T1" fmla="*/ 10 h 10"/>
                <a:gd name="T2" fmla="*/ 12 w 14"/>
                <a:gd name="T3" fmla="*/ 10 h 10"/>
                <a:gd name="T4" fmla="*/ 10 w 14"/>
                <a:gd name="T5" fmla="*/ 8 h 10"/>
                <a:gd name="T6" fmla="*/ 0 w 14"/>
                <a:gd name="T7" fmla="*/ 2 h 10"/>
                <a:gd name="T8" fmla="*/ 6 w 14"/>
                <a:gd name="T9" fmla="*/ 1 h 10"/>
                <a:gd name="T10" fmla="*/ 14 w 1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0" y="9"/>
                    <a:pt x="10" y="8"/>
                  </a:cubicBezTo>
                  <a:cubicBezTo>
                    <a:pt x="6" y="7"/>
                    <a:pt x="3" y="6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0" y="3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5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0" name="Freeform 792"/>
            <p:cNvSpPr/>
            <p:nvPr/>
          </p:nvSpPr>
          <p:spPr bwMode="auto">
            <a:xfrm>
              <a:off x="6430" y="2740"/>
              <a:ext cx="526" cy="179"/>
            </a:xfrm>
            <a:custGeom>
              <a:avLst/>
              <a:gdLst>
                <a:gd name="T0" fmla="*/ 26 w 351"/>
                <a:gd name="T1" fmla="*/ 41 h 119"/>
                <a:gd name="T2" fmla="*/ 30 w 351"/>
                <a:gd name="T3" fmla="*/ 39 h 119"/>
                <a:gd name="T4" fmla="*/ 37 w 351"/>
                <a:gd name="T5" fmla="*/ 54 h 119"/>
                <a:gd name="T6" fmla="*/ 48 w 351"/>
                <a:gd name="T7" fmla="*/ 93 h 119"/>
                <a:gd name="T8" fmla="*/ 62 w 351"/>
                <a:gd name="T9" fmla="*/ 94 h 119"/>
                <a:gd name="T10" fmla="*/ 120 w 351"/>
                <a:gd name="T11" fmla="*/ 73 h 119"/>
                <a:gd name="T12" fmla="*/ 123 w 351"/>
                <a:gd name="T13" fmla="*/ 73 h 119"/>
                <a:gd name="T14" fmla="*/ 187 w 351"/>
                <a:gd name="T15" fmla="*/ 67 h 119"/>
                <a:gd name="T16" fmla="*/ 234 w 351"/>
                <a:gd name="T17" fmla="*/ 71 h 119"/>
                <a:gd name="T18" fmla="*/ 248 w 351"/>
                <a:gd name="T19" fmla="*/ 77 h 119"/>
                <a:gd name="T20" fmla="*/ 257 w 351"/>
                <a:gd name="T21" fmla="*/ 79 h 119"/>
                <a:gd name="T22" fmla="*/ 298 w 351"/>
                <a:gd name="T23" fmla="*/ 83 h 119"/>
                <a:gd name="T24" fmla="*/ 316 w 351"/>
                <a:gd name="T25" fmla="*/ 77 h 119"/>
                <a:gd name="T26" fmla="*/ 311 w 351"/>
                <a:gd name="T27" fmla="*/ 55 h 119"/>
                <a:gd name="T28" fmla="*/ 282 w 351"/>
                <a:gd name="T29" fmla="*/ 44 h 119"/>
                <a:gd name="T30" fmla="*/ 260 w 351"/>
                <a:gd name="T31" fmla="*/ 40 h 119"/>
                <a:gd name="T32" fmla="*/ 223 w 351"/>
                <a:gd name="T33" fmla="*/ 27 h 119"/>
                <a:gd name="T34" fmla="*/ 190 w 351"/>
                <a:gd name="T35" fmla="*/ 18 h 119"/>
                <a:gd name="T36" fmla="*/ 182 w 351"/>
                <a:gd name="T37" fmla="*/ 17 h 119"/>
                <a:gd name="T38" fmla="*/ 177 w 351"/>
                <a:gd name="T39" fmla="*/ 6 h 119"/>
                <a:gd name="T40" fmla="*/ 186 w 351"/>
                <a:gd name="T41" fmla="*/ 1 h 119"/>
                <a:gd name="T42" fmla="*/ 199 w 351"/>
                <a:gd name="T43" fmla="*/ 4 h 119"/>
                <a:gd name="T44" fmla="*/ 272 w 351"/>
                <a:gd name="T45" fmla="*/ 17 h 119"/>
                <a:gd name="T46" fmla="*/ 294 w 351"/>
                <a:gd name="T47" fmla="*/ 31 h 119"/>
                <a:gd name="T48" fmla="*/ 323 w 351"/>
                <a:gd name="T49" fmla="*/ 42 h 119"/>
                <a:gd name="T50" fmla="*/ 343 w 351"/>
                <a:gd name="T51" fmla="*/ 51 h 119"/>
                <a:gd name="T52" fmla="*/ 351 w 351"/>
                <a:gd name="T53" fmla="*/ 66 h 119"/>
                <a:gd name="T54" fmla="*/ 350 w 351"/>
                <a:gd name="T55" fmla="*/ 87 h 119"/>
                <a:gd name="T56" fmla="*/ 335 w 351"/>
                <a:gd name="T57" fmla="*/ 99 h 119"/>
                <a:gd name="T58" fmla="*/ 326 w 351"/>
                <a:gd name="T59" fmla="*/ 101 h 119"/>
                <a:gd name="T60" fmla="*/ 323 w 351"/>
                <a:gd name="T61" fmla="*/ 101 h 119"/>
                <a:gd name="T62" fmla="*/ 262 w 351"/>
                <a:gd name="T63" fmla="*/ 102 h 119"/>
                <a:gd name="T64" fmla="*/ 178 w 351"/>
                <a:gd name="T65" fmla="*/ 96 h 119"/>
                <a:gd name="T66" fmla="*/ 102 w 351"/>
                <a:gd name="T67" fmla="*/ 98 h 119"/>
                <a:gd name="T68" fmla="*/ 84 w 351"/>
                <a:gd name="T69" fmla="*/ 105 h 119"/>
                <a:gd name="T70" fmla="*/ 65 w 351"/>
                <a:gd name="T71" fmla="*/ 110 h 119"/>
                <a:gd name="T72" fmla="*/ 57 w 351"/>
                <a:gd name="T73" fmla="*/ 113 h 119"/>
                <a:gd name="T74" fmla="*/ 34 w 351"/>
                <a:gd name="T75" fmla="*/ 119 h 119"/>
                <a:gd name="T76" fmla="*/ 10 w 351"/>
                <a:gd name="T77" fmla="*/ 79 h 119"/>
                <a:gd name="T78" fmla="*/ 15 w 351"/>
                <a:gd name="T79" fmla="*/ 62 h 119"/>
                <a:gd name="T80" fmla="*/ 26 w 351"/>
                <a:gd name="T81" fmla="*/ 4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119">
                  <a:moveTo>
                    <a:pt x="26" y="41"/>
                  </a:moveTo>
                  <a:cubicBezTo>
                    <a:pt x="27" y="40"/>
                    <a:pt x="29" y="40"/>
                    <a:pt x="30" y="39"/>
                  </a:cubicBezTo>
                  <a:cubicBezTo>
                    <a:pt x="37" y="40"/>
                    <a:pt x="40" y="47"/>
                    <a:pt x="37" y="54"/>
                  </a:cubicBezTo>
                  <a:cubicBezTo>
                    <a:pt x="34" y="65"/>
                    <a:pt x="39" y="85"/>
                    <a:pt x="48" y="93"/>
                  </a:cubicBezTo>
                  <a:cubicBezTo>
                    <a:pt x="53" y="97"/>
                    <a:pt x="58" y="96"/>
                    <a:pt x="62" y="94"/>
                  </a:cubicBezTo>
                  <a:cubicBezTo>
                    <a:pt x="81" y="86"/>
                    <a:pt x="101" y="80"/>
                    <a:pt x="120" y="73"/>
                  </a:cubicBezTo>
                  <a:cubicBezTo>
                    <a:pt x="121" y="73"/>
                    <a:pt x="122" y="73"/>
                    <a:pt x="123" y="73"/>
                  </a:cubicBezTo>
                  <a:cubicBezTo>
                    <a:pt x="144" y="68"/>
                    <a:pt x="165" y="67"/>
                    <a:pt x="187" y="67"/>
                  </a:cubicBezTo>
                  <a:cubicBezTo>
                    <a:pt x="202" y="68"/>
                    <a:pt x="218" y="69"/>
                    <a:pt x="234" y="71"/>
                  </a:cubicBezTo>
                  <a:cubicBezTo>
                    <a:pt x="239" y="72"/>
                    <a:pt x="244" y="73"/>
                    <a:pt x="248" y="77"/>
                  </a:cubicBezTo>
                  <a:cubicBezTo>
                    <a:pt x="250" y="80"/>
                    <a:pt x="254" y="79"/>
                    <a:pt x="257" y="79"/>
                  </a:cubicBezTo>
                  <a:cubicBezTo>
                    <a:pt x="271" y="78"/>
                    <a:pt x="284" y="81"/>
                    <a:pt x="298" y="83"/>
                  </a:cubicBezTo>
                  <a:cubicBezTo>
                    <a:pt x="305" y="84"/>
                    <a:pt x="312" y="84"/>
                    <a:pt x="316" y="77"/>
                  </a:cubicBezTo>
                  <a:cubicBezTo>
                    <a:pt x="320" y="71"/>
                    <a:pt x="317" y="61"/>
                    <a:pt x="311" y="55"/>
                  </a:cubicBezTo>
                  <a:cubicBezTo>
                    <a:pt x="302" y="48"/>
                    <a:pt x="291" y="47"/>
                    <a:pt x="282" y="44"/>
                  </a:cubicBezTo>
                  <a:cubicBezTo>
                    <a:pt x="275" y="41"/>
                    <a:pt x="267" y="41"/>
                    <a:pt x="260" y="40"/>
                  </a:cubicBezTo>
                  <a:cubicBezTo>
                    <a:pt x="246" y="39"/>
                    <a:pt x="235" y="32"/>
                    <a:pt x="223" y="27"/>
                  </a:cubicBezTo>
                  <a:cubicBezTo>
                    <a:pt x="212" y="23"/>
                    <a:pt x="201" y="19"/>
                    <a:pt x="190" y="18"/>
                  </a:cubicBezTo>
                  <a:cubicBezTo>
                    <a:pt x="187" y="18"/>
                    <a:pt x="185" y="18"/>
                    <a:pt x="182" y="17"/>
                  </a:cubicBezTo>
                  <a:cubicBezTo>
                    <a:pt x="179" y="14"/>
                    <a:pt x="176" y="11"/>
                    <a:pt x="177" y="6"/>
                  </a:cubicBezTo>
                  <a:cubicBezTo>
                    <a:pt x="178" y="2"/>
                    <a:pt x="181" y="0"/>
                    <a:pt x="186" y="1"/>
                  </a:cubicBezTo>
                  <a:cubicBezTo>
                    <a:pt x="190" y="4"/>
                    <a:pt x="194" y="4"/>
                    <a:pt x="199" y="4"/>
                  </a:cubicBezTo>
                  <a:cubicBezTo>
                    <a:pt x="224" y="4"/>
                    <a:pt x="248" y="10"/>
                    <a:pt x="272" y="17"/>
                  </a:cubicBezTo>
                  <a:cubicBezTo>
                    <a:pt x="280" y="19"/>
                    <a:pt x="288" y="25"/>
                    <a:pt x="294" y="31"/>
                  </a:cubicBezTo>
                  <a:cubicBezTo>
                    <a:pt x="302" y="39"/>
                    <a:pt x="313" y="40"/>
                    <a:pt x="323" y="42"/>
                  </a:cubicBezTo>
                  <a:cubicBezTo>
                    <a:pt x="331" y="43"/>
                    <a:pt x="337" y="47"/>
                    <a:pt x="343" y="51"/>
                  </a:cubicBezTo>
                  <a:cubicBezTo>
                    <a:pt x="348" y="55"/>
                    <a:pt x="351" y="60"/>
                    <a:pt x="351" y="66"/>
                  </a:cubicBezTo>
                  <a:cubicBezTo>
                    <a:pt x="351" y="73"/>
                    <a:pt x="350" y="80"/>
                    <a:pt x="350" y="87"/>
                  </a:cubicBezTo>
                  <a:cubicBezTo>
                    <a:pt x="349" y="95"/>
                    <a:pt x="343" y="98"/>
                    <a:pt x="335" y="99"/>
                  </a:cubicBezTo>
                  <a:cubicBezTo>
                    <a:pt x="332" y="99"/>
                    <a:pt x="329" y="99"/>
                    <a:pt x="326" y="101"/>
                  </a:cubicBezTo>
                  <a:cubicBezTo>
                    <a:pt x="325" y="101"/>
                    <a:pt x="324" y="102"/>
                    <a:pt x="323" y="101"/>
                  </a:cubicBezTo>
                  <a:cubicBezTo>
                    <a:pt x="303" y="95"/>
                    <a:pt x="282" y="104"/>
                    <a:pt x="262" y="102"/>
                  </a:cubicBezTo>
                  <a:cubicBezTo>
                    <a:pt x="234" y="99"/>
                    <a:pt x="206" y="98"/>
                    <a:pt x="178" y="96"/>
                  </a:cubicBezTo>
                  <a:cubicBezTo>
                    <a:pt x="153" y="95"/>
                    <a:pt x="127" y="96"/>
                    <a:pt x="102" y="98"/>
                  </a:cubicBezTo>
                  <a:cubicBezTo>
                    <a:pt x="96" y="99"/>
                    <a:pt x="90" y="102"/>
                    <a:pt x="84" y="105"/>
                  </a:cubicBezTo>
                  <a:cubicBezTo>
                    <a:pt x="78" y="107"/>
                    <a:pt x="72" y="110"/>
                    <a:pt x="65" y="110"/>
                  </a:cubicBezTo>
                  <a:cubicBezTo>
                    <a:pt x="62" y="110"/>
                    <a:pt x="59" y="111"/>
                    <a:pt x="57" y="113"/>
                  </a:cubicBezTo>
                  <a:cubicBezTo>
                    <a:pt x="50" y="118"/>
                    <a:pt x="43" y="119"/>
                    <a:pt x="34" y="119"/>
                  </a:cubicBezTo>
                  <a:cubicBezTo>
                    <a:pt x="11" y="118"/>
                    <a:pt x="0" y="100"/>
                    <a:pt x="10" y="79"/>
                  </a:cubicBezTo>
                  <a:cubicBezTo>
                    <a:pt x="13" y="74"/>
                    <a:pt x="14" y="67"/>
                    <a:pt x="15" y="62"/>
                  </a:cubicBezTo>
                  <a:cubicBezTo>
                    <a:pt x="17" y="53"/>
                    <a:pt x="21" y="47"/>
                    <a:pt x="26" y="41"/>
                  </a:cubicBezTo>
                  <a:close/>
                </a:path>
              </a:pathLst>
            </a:custGeom>
            <a:solidFill>
              <a:srgbClr val="FB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1" name="Freeform 793"/>
            <p:cNvSpPr/>
            <p:nvPr/>
          </p:nvSpPr>
          <p:spPr bwMode="auto">
            <a:xfrm>
              <a:off x="6481" y="2881"/>
              <a:ext cx="478" cy="140"/>
            </a:xfrm>
            <a:custGeom>
              <a:avLst/>
              <a:gdLst>
                <a:gd name="T0" fmla="*/ 0 w 319"/>
                <a:gd name="T1" fmla="*/ 47 h 93"/>
                <a:gd name="T2" fmla="*/ 0 w 319"/>
                <a:gd name="T3" fmla="*/ 45 h 93"/>
                <a:gd name="T4" fmla="*/ 7 w 319"/>
                <a:gd name="T5" fmla="*/ 38 h 93"/>
                <a:gd name="T6" fmla="*/ 19 w 319"/>
                <a:gd name="T7" fmla="*/ 27 h 93"/>
                <a:gd name="T8" fmla="*/ 33 w 319"/>
                <a:gd name="T9" fmla="*/ 14 h 93"/>
                <a:gd name="T10" fmla="*/ 150 w 319"/>
                <a:gd name="T11" fmla="*/ 3 h 93"/>
                <a:gd name="T12" fmla="*/ 209 w 319"/>
                <a:gd name="T13" fmla="*/ 6 h 93"/>
                <a:gd name="T14" fmla="*/ 261 w 319"/>
                <a:gd name="T15" fmla="*/ 10 h 93"/>
                <a:gd name="T16" fmla="*/ 291 w 319"/>
                <a:gd name="T17" fmla="*/ 8 h 93"/>
                <a:gd name="T18" fmla="*/ 313 w 319"/>
                <a:gd name="T19" fmla="*/ 9 h 93"/>
                <a:gd name="T20" fmla="*/ 315 w 319"/>
                <a:gd name="T21" fmla="*/ 17 h 93"/>
                <a:gd name="T22" fmla="*/ 311 w 319"/>
                <a:gd name="T23" fmla="*/ 30 h 93"/>
                <a:gd name="T24" fmla="*/ 307 w 319"/>
                <a:gd name="T25" fmla="*/ 31 h 93"/>
                <a:gd name="T26" fmla="*/ 303 w 319"/>
                <a:gd name="T27" fmla="*/ 30 h 93"/>
                <a:gd name="T28" fmla="*/ 271 w 319"/>
                <a:gd name="T29" fmla="*/ 19 h 93"/>
                <a:gd name="T30" fmla="*/ 302 w 319"/>
                <a:gd name="T31" fmla="*/ 36 h 93"/>
                <a:gd name="T32" fmla="*/ 291 w 319"/>
                <a:gd name="T33" fmla="*/ 40 h 93"/>
                <a:gd name="T34" fmla="*/ 288 w 319"/>
                <a:gd name="T35" fmla="*/ 40 h 93"/>
                <a:gd name="T36" fmla="*/ 282 w 319"/>
                <a:gd name="T37" fmla="*/ 37 h 93"/>
                <a:gd name="T38" fmla="*/ 282 w 319"/>
                <a:gd name="T39" fmla="*/ 33 h 93"/>
                <a:gd name="T40" fmla="*/ 284 w 319"/>
                <a:gd name="T41" fmla="*/ 31 h 93"/>
                <a:gd name="T42" fmla="*/ 284 w 319"/>
                <a:gd name="T43" fmla="*/ 31 h 93"/>
                <a:gd name="T44" fmla="*/ 285 w 319"/>
                <a:gd name="T45" fmla="*/ 30 h 93"/>
                <a:gd name="T46" fmla="*/ 284 w 319"/>
                <a:gd name="T47" fmla="*/ 30 h 93"/>
                <a:gd name="T48" fmla="*/ 283 w 319"/>
                <a:gd name="T49" fmla="*/ 30 h 93"/>
                <a:gd name="T50" fmla="*/ 257 w 319"/>
                <a:gd name="T51" fmla="*/ 29 h 93"/>
                <a:gd name="T52" fmla="*/ 254 w 319"/>
                <a:gd name="T53" fmla="*/ 29 h 93"/>
                <a:gd name="T54" fmla="*/ 250 w 319"/>
                <a:gd name="T55" fmla="*/ 27 h 93"/>
                <a:gd name="T56" fmla="*/ 247 w 319"/>
                <a:gd name="T57" fmla="*/ 25 h 93"/>
                <a:gd name="T58" fmla="*/ 245 w 319"/>
                <a:gd name="T59" fmla="*/ 23 h 93"/>
                <a:gd name="T60" fmla="*/ 239 w 319"/>
                <a:gd name="T61" fmla="*/ 22 h 93"/>
                <a:gd name="T62" fmla="*/ 117 w 319"/>
                <a:gd name="T63" fmla="*/ 30 h 93"/>
                <a:gd name="T64" fmla="*/ 68 w 319"/>
                <a:gd name="T65" fmla="*/ 48 h 93"/>
                <a:gd name="T66" fmla="*/ 22 w 319"/>
                <a:gd name="T67" fmla="*/ 84 h 93"/>
                <a:gd name="T68" fmla="*/ 12 w 319"/>
                <a:gd name="T69" fmla="*/ 89 h 93"/>
                <a:gd name="T70" fmla="*/ 4 w 319"/>
                <a:gd name="T71" fmla="*/ 55 h 93"/>
                <a:gd name="T72" fmla="*/ 2 w 319"/>
                <a:gd name="T73" fmla="*/ 49 h 93"/>
                <a:gd name="T74" fmla="*/ 0 w 319"/>
                <a:gd name="T75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93">
                  <a:moveTo>
                    <a:pt x="0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0"/>
                    <a:pt x="3" y="38"/>
                    <a:pt x="7" y="38"/>
                  </a:cubicBezTo>
                  <a:cubicBezTo>
                    <a:pt x="14" y="37"/>
                    <a:pt x="17" y="33"/>
                    <a:pt x="19" y="27"/>
                  </a:cubicBezTo>
                  <a:cubicBezTo>
                    <a:pt x="22" y="20"/>
                    <a:pt x="26" y="17"/>
                    <a:pt x="33" y="14"/>
                  </a:cubicBezTo>
                  <a:cubicBezTo>
                    <a:pt x="71" y="0"/>
                    <a:pt x="111" y="2"/>
                    <a:pt x="150" y="3"/>
                  </a:cubicBezTo>
                  <a:cubicBezTo>
                    <a:pt x="170" y="3"/>
                    <a:pt x="189" y="4"/>
                    <a:pt x="209" y="6"/>
                  </a:cubicBezTo>
                  <a:cubicBezTo>
                    <a:pt x="226" y="8"/>
                    <a:pt x="244" y="7"/>
                    <a:pt x="261" y="10"/>
                  </a:cubicBezTo>
                  <a:cubicBezTo>
                    <a:pt x="271" y="12"/>
                    <a:pt x="281" y="10"/>
                    <a:pt x="291" y="8"/>
                  </a:cubicBezTo>
                  <a:cubicBezTo>
                    <a:pt x="299" y="4"/>
                    <a:pt x="306" y="7"/>
                    <a:pt x="313" y="9"/>
                  </a:cubicBezTo>
                  <a:cubicBezTo>
                    <a:pt x="317" y="10"/>
                    <a:pt x="319" y="13"/>
                    <a:pt x="315" y="17"/>
                  </a:cubicBezTo>
                  <a:cubicBezTo>
                    <a:pt x="312" y="21"/>
                    <a:pt x="316" y="27"/>
                    <a:pt x="311" y="30"/>
                  </a:cubicBezTo>
                  <a:cubicBezTo>
                    <a:pt x="310" y="31"/>
                    <a:pt x="309" y="31"/>
                    <a:pt x="307" y="31"/>
                  </a:cubicBezTo>
                  <a:cubicBezTo>
                    <a:pt x="306" y="31"/>
                    <a:pt x="304" y="31"/>
                    <a:pt x="303" y="30"/>
                  </a:cubicBezTo>
                  <a:cubicBezTo>
                    <a:pt x="294" y="19"/>
                    <a:pt x="282" y="20"/>
                    <a:pt x="271" y="19"/>
                  </a:cubicBezTo>
                  <a:cubicBezTo>
                    <a:pt x="300" y="20"/>
                    <a:pt x="301" y="24"/>
                    <a:pt x="302" y="36"/>
                  </a:cubicBezTo>
                  <a:cubicBezTo>
                    <a:pt x="299" y="39"/>
                    <a:pt x="295" y="39"/>
                    <a:pt x="291" y="40"/>
                  </a:cubicBezTo>
                  <a:cubicBezTo>
                    <a:pt x="290" y="40"/>
                    <a:pt x="289" y="40"/>
                    <a:pt x="288" y="40"/>
                  </a:cubicBezTo>
                  <a:cubicBezTo>
                    <a:pt x="286" y="40"/>
                    <a:pt x="283" y="40"/>
                    <a:pt x="282" y="37"/>
                  </a:cubicBezTo>
                  <a:cubicBezTo>
                    <a:pt x="281" y="36"/>
                    <a:pt x="281" y="35"/>
                    <a:pt x="282" y="33"/>
                  </a:cubicBezTo>
                  <a:cubicBezTo>
                    <a:pt x="282" y="32"/>
                    <a:pt x="283" y="32"/>
                    <a:pt x="284" y="31"/>
                  </a:cubicBezTo>
                  <a:cubicBezTo>
                    <a:pt x="284" y="31"/>
                    <a:pt x="284" y="31"/>
                    <a:pt x="284" y="31"/>
                  </a:cubicBezTo>
                  <a:cubicBezTo>
                    <a:pt x="284" y="31"/>
                    <a:pt x="285" y="30"/>
                    <a:pt x="285" y="30"/>
                  </a:cubicBezTo>
                  <a:cubicBezTo>
                    <a:pt x="285" y="30"/>
                    <a:pt x="284" y="30"/>
                    <a:pt x="284" y="30"/>
                  </a:cubicBezTo>
                  <a:cubicBezTo>
                    <a:pt x="284" y="30"/>
                    <a:pt x="284" y="30"/>
                    <a:pt x="283" y="30"/>
                  </a:cubicBezTo>
                  <a:cubicBezTo>
                    <a:pt x="275" y="28"/>
                    <a:pt x="266" y="27"/>
                    <a:pt x="257" y="29"/>
                  </a:cubicBezTo>
                  <a:cubicBezTo>
                    <a:pt x="256" y="29"/>
                    <a:pt x="255" y="29"/>
                    <a:pt x="254" y="29"/>
                  </a:cubicBezTo>
                  <a:cubicBezTo>
                    <a:pt x="252" y="28"/>
                    <a:pt x="251" y="28"/>
                    <a:pt x="250" y="27"/>
                  </a:cubicBezTo>
                  <a:cubicBezTo>
                    <a:pt x="249" y="27"/>
                    <a:pt x="248" y="26"/>
                    <a:pt x="247" y="25"/>
                  </a:cubicBezTo>
                  <a:cubicBezTo>
                    <a:pt x="247" y="24"/>
                    <a:pt x="246" y="24"/>
                    <a:pt x="245" y="23"/>
                  </a:cubicBezTo>
                  <a:cubicBezTo>
                    <a:pt x="243" y="22"/>
                    <a:pt x="241" y="22"/>
                    <a:pt x="239" y="22"/>
                  </a:cubicBezTo>
                  <a:cubicBezTo>
                    <a:pt x="199" y="21"/>
                    <a:pt x="158" y="20"/>
                    <a:pt x="117" y="30"/>
                  </a:cubicBezTo>
                  <a:cubicBezTo>
                    <a:pt x="100" y="34"/>
                    <a:pt x="84" y="39"/>
                    <a:pt x="68" y="48"/>
                  </a:cubicBezTo>
                  <a:cubicBezTo>
                    <a:pt x="48" y="54"/>
                    <a:pt x="34" y="68"/>
                    <a:pt x="22" y="84"/>
                  </a:cubicBezTo>
                  <a:cubicBezTo>
                    <a:pt x="19" y="88"/>
                    <a:pt x="18" y="93"/>
                    <a:pt x="12" y="89"/>
                  </a:cubicBezTo>
                  <a:cubicBezTo>
                    <a:pt x="12" y="77"/>
                    <a:pt x="9" y="66"/>
                    <a:pt x="4" y="55"/>
                  </a:cubicBezTo>
                  <a:cubicBezTo>
                    <a:pt x="3" y="53"/>
                    <a:pt x="3" y="51"/>
                    <a:pt x="2" y="49"/>
                  </a:cubicBezTo>
                  <a:cubicBezTo>
                    <a:pt x="1" y="49"/>
                    <a:pt x="1" y="48"/>
                    <a:pt x="0" y="47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2" name="Freeform 794"/>
            <p:cNvSpPr/>
            <p:nvPr/>
          </p:nvSpPr>
          <p:spPr bwMode="auto">
            <a:xfrm>
              <a:off x="6424" y="2802"/>
              <a:ext cx="498" cy="147"/>
            </a:xfrm>
            <a:custGeom>
              <a:avLst/>
              <a:gdLst>
                <a:gd name="T0" fmla="*/ 332 w 332"/>
                <a:gd name="T1" fmla="*/ 62 h 98"/>
                <a:gd name="T2" fmla="*/ 312 w 332"/>
                <a:gd name="T3" fmla="*/ 68 h 98"/>
                <a:gd name="T4" fmla="*/ 279 w 332"/>
                <a:gd name="T5" fmla="*/ 65 h 98"/>
                <a:gd name="T6" fmla="*/ 244 w 332"/>
                <a:gd name="T7" fmla="*/ 62 h 98"/>
                <a:gd name="T8" fmla="*/ 202 w 332"/>
                <a:gd name="T9" fmla="*/ 58 h 98"/>
                <a:gd name="T10" fmla="*/ 181 w 332"/>
                <a:gd name="T11" fmla="*/ 58 h 98"/>
                <a:gd name="T12" fmla="*/ 140 w 332"/>
                <a:gd name="T13" fmla="*/ 58 h 98"/>
                <a:gd name="T14" fmla="*/ 80 w 332"/>
                <a:gd name="T15" fmla="*/ 66 h 98"/>
                <a:gd name="T16" fmla="*/ 60 w 332"/>
                <a:gd name="T17" fmla="*/ 84 h 98"/>
                <a:gd name="T18" fmla="*/ 57 w 332"/>
                <a:gd name="T19" fmla="*/ 91 h 98"/>
                <a:gd name="T20" fmla="*/ 48 w 332"/>
                <a:gd name="T21" fmla="*/ 95 h 98"/>
                <a:gd name="T22" fmla="*/ 38 w 332"/>
                <a:gd name="T23" fmla="*/ 98 h 98"/>
                <a:gd name="T24" fmla="*/ 8 w 332"/>
                <a:gd name="T25" fmla="*/ 60 h 98"/>
                <a:gd name="T26" fmla="*/ 10 w 332"/>
                <a:gd name="T27" fmla="*/ 14 h 98"/>
                <a:gd name="T28" fmla="*/ 25 w 332"/>
                <a:gd name="T29" fmla="*/ 2 h 98"/>
                <a:gd name="T30" fmla="*/ 29 w 332"/>
                <a:gd name="T31" fmla="*/ 0 h 98"/>
                <a:gd name="T32" fmla="*/ 30 w 332"/>
                <a:gd name="T33" fmla="*/ 0 h 98"/>
                <a:gd name="T34" fmla="*/ 31 w 332"/>
                <a:gd name="T35" fmla="*/ 5 h 98"/>
                <a:gd name="T36" fmla="*/ 21 w 332"/>
                <a:gd name="T37" fmla="*/ 32 h 98"/>
                <a:gd name="T38" fmla="*/ 17 w 332"/>
                <a:gd name="T39" fmla="*/ 42 h 98"/>
                <a:gd name="T40" fmla="*/ 31 w 332"/>
                <a:gd name="T41" fmla="*/ 73 h 98"/>
                <a:gd name="T42" fmla="*/ 58 w 332"/>
                <a:gd name="T43" fmla="*/ 68 h 98"/>
                <a:gd name="T44" fmla="*/ 64 w 332"/>
                <a:gd name="T45" fmla="*/ 66 h 98"/>
                <a:gd name="T46" fmla="*/ 93 w 332"/>
                <a:gd name="T47" fmla="*/ 58 h 98"/>
                <a:gd name="T48" fmla="*/ 121 w 332"/>
                <a:gd name="T49" fmla="*/ 53 h 98"/>
                <a:gd name="T50" fmla="*/ 179 w 332"/>
                <a:gd name="T51" fmla="*/ 53 h 98"/>
                <a:gd name="T52" fmla="*/ 249 w 332"/>
                <a:gd name="T53" fmla="*/ 56 h 98"/>
                <a:gd name="T54" fmla="*/ 305 w 332"/>
                <a:gd name="T55" fmla="*/ 53 h 98"/>
                <a:gd name="T56" fmla="*/ 315 w 332"/>
                <a:gd name="T57" fmla="*/ 54 h 98"/>
                <a:gd name="T58" fmla="*/ 330 w 332"/>
                <a:gd name="T59" fmla="*/ 56 h 98"/>
                <a:gd name="T60" fmla="*/ 332 w 332"/>
                <a:gd name="T61" fmla="*/ 59 h 98"/>
                <a:gd name="T62" fmla="*/ 332 w 332"/>
                <a:gd name="T63" fmla="*/ 61 h 98"/>
                <a:gd name="T64" fmla="*/ 332 w 332"/>
                <a:gd name="T6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2" h="98">
                  <a:moveTo>
                    <a:pt x="332" y="62"/>
                  </a:moveTo>
                  <a:cubicBezTo>
                    <a:pt x="327" y="68"/>
                    <a:pt x="319" y="67"/>
                    <a:pt x="312" y="68"/>
                  </a:cubicBezTo>
                  <a:cubicBezTo>
                    <a:pt x="301" y="69"/>
                    <a:pt x="290" y="67"/>
                    <a:pt x="279" y="65"/>
                  </a:cubicBezTo>
                  <a:cubicBezTo>
                    <a:pt x="267" y="63"/>
                    <a:pt x="255" y="64"/>
                    <a:pt x="244" y="62"/>
                  </a:cubicBezTo>
                  <a:cubicBezTo>
                    <a:pt x="230" y="60"/>
                    <a:pt x="216" y="60"/>
                    <a:pt x="202" y="58"/>
                  </a:cubicBezTo>
                  <a:cubicBezTo>
                    <a:pt x="195" y="58"/>
                    <a:pt x="188" y="58"/>
                    <a:pt x="181" y="58"/>
                  </a:cubicBezTo>
                  <a:cubicBezTo>
                    <a:pt x="167" y="58"/>
                    <a:pt x="153" y="58"/>
                    <a:pt x="140" y="58"/>
                  </a:cubicBezTo>
                  <a:cubicBezTo>
                    <a:pt x="119" y="58"/>
                    <a:pt x="99" y="62"/>
                    <a:pt x="80" y="66"/>
                  </a:cubicBezTo>
                  <a:cubicBezTo>
                    <a:pt x="71" y="69"/>
                    <a:pt x="63" y="73"/>
                    <a:pt x="60" y="84"/>
                  </a:cubicBezTo>
                  <a:cubicBezTo>
                    <a:pt x="60" y="87"/>
                    <a:pt x="58" y="89"/>
                    <a:pt x="57" y="91"/>
                  </a:cubicBezTo>
                  <a:cubicBezTo>
                    <a:pt x="55" y="94"/>
                    <a:pt x="53" y="96"/>
                    <a:pt x="48" y="95"/>
                  </a:cubicBezTo>
                  <a:cubicBezTo>
                    <a:pt x="44" y="94"/>
                    <a:pt x="41" y="95"/>
                    <a:pt x="38" y="98"/>
                  </a:cubicBezTo>
                  <a:cubicBezTo>
                    <a:pt x="26" y="87"/>
                    <a:pt x="15" y="74"/>
                    <a:pt x="8" y="60"/>
                  </a:cubicBezTo>
                  <a:cubicBezTo>
                    <a:pt x="0" y="45"/>
                    <a:pt x="1" y="29"/>
                    <a:pt x="10" y="14"/>
                  </a:cubicBezTo>
                  <a:cubicBezTo>
                    <a:pt x="13" y="8"/>
                    <a:pt x="19" y="5"/>
                    <a:pt x="25" y="2"/>
                  </a:cubicBezTo>
                  <a:cubicBezTo>
                    <a:pt x="26" y="1"/>
                    <a:pt x="28" y="2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2" y="2"/>
                    <a:pt x="32" y="3"/>
                    <a:pt x="31" y="5"/>
                  </a:cubicBezTo>
                  <a:cubicBezTo>
                    <a:pt x="23" y="12"/>
                    <a:pt x="24" y="23"/>
                    <a:pt x="21" y="32"/>
                  </a:cubicBezTo>
                  <a:cubicBezTo>
                    <a:pt x="20" y="35"/>
                    <a:pt x="19" y="39"/>
                    <a:pt x="17" y="42"/>
                  </a:cubicBezTo>
                  <a:cubicBezTo>
                    <a:pt x="10" y="53"/>
                    <a:pt x="17" y="71"/>
                    <a:pt x="31" y="73"/>
                  </a:cubicBezTo>
                  <a:cubicBezTo>
                    <a:pt x="40" y="74"/>
                    <a:pt x="50" y="76"/>
                    <a:pt x="58" y="68"/>
                  </a:cubicBezTo>
                  <a:cubicBezTo>
                    <a:pt x="60" y="67"/>
                    <a:pt x="62" y="66"/>
                    <a:pt x="64" y="66"/>
                  </a:cubicBezTo>
                  <a:cubicBezTo>
                    <a:pt x="74" y="67"/>
                    <a:pt x="84" y="62"/>
                    <a:pt x="93" y="58"/>
                  </a:cubicBezTo>
                  <a:cubicBezTo>
                    <a:pt x="102" y="55"/>
                    <a:pt x="111" y="54"/>
                    <a:pt x="121" y="53"/>
                  </a:cubicBezTo>
                  <a:cubicBezTo>
                    <a:pt x="140" y="52"/>
                    <a:pt x="160" y="51"/>
                    <a:pt x="179" y="53"/>
                  </a:cubicBezTo>
                  <a:cubicBezTo>
                    <a:pt x="202" y="54"/>
                    <a:pt x="226" y="53"/>
                    <a:pt x="249" y="56"/>
                  </a:cubicBezTo>
                  <a:cubicBezTo>
                    <a:pt x="268" y="59"/>
                    <a:pt x="286" y="57"/>
                    <a:pt x="305" y="53"/>
                  </a:cubicBezTo>
                  <a:cubicBezTo>
                    <a:pt x="308" y="52"/>
                    <a:pt x="312" y="53"/>
                    <a:pt x="315" y="54"/>
                  </a:cubicBezTo>
                  <a:cubicBezTo>
                    <a:pt x="320" y="55"/>
                    <a:pt x="325" y="58"/>
                    <a:pt x="330" y="56"/>
                  </a:cubicBezTo>
                  <a:cubicBezTo>
                    <a:pt x="331" y="57"/>
                    <a:pt x="332" y="57"/>
                    <a:pt x="332" y="59"/>
                  </a:cubicBezTo>
                  <a:cubicBezTo>
                    <a:pt x="332" y="59"/>
                    <a:pt x="332" y="60"/>
                    <a:pt x="332" y="61"/>
                  </a:cubicBezTo>
                  <a:cubicBezTo>
                    <a:pt x="332" y="61"/>
                    <a:pt x="332" y="61"/>
                    <a:pt x="332" y="62"/>
                  </a:cubicBezTo>
                  <a:close/>
                </a:path>
              </a:pathLst>
            </a:custGeom>
            <a:solidFill>
              <a:srgbClr val="F9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3" name="Freeform 795"/>
            <p:cNvSpPr/>
            <p:nvPr/>
          </p:nvSpPr>
          <p:spPr bwMode="auto">
            <a:xfrm>
              <a:off x="6544" y="3084"/>
              <a:ext cx="280" cy="70"/>
            </a:xfrm>
            <a:custGeom>
              <a:avLst/>
              <a:gdLst>
                <a:gd name="T0" fmla="*/ 37 w 187"/>
                <a:gd name="T1" fmla="*/ 35 h 47"/>
                <a:gd name="T2" fmla="*/ 4 w 187"/>
                <a:gd name="T3" fmla="*/ 22 h 47"/>
                <a:gd name="T4" fmla="*/ 5 w 187"/>
                <a:gd name="T5" fmla="*/ 15 h 47"/>
                <a:gd name="T6" fmla="*/ 6 w 187"/>
                <a:gd name="T7" fmla="*/ 14 h 47"/>
                <a:gd name="T8" fmla="*/ 53 w 187"/>
                <a:gd name="T9" fmla="*/ 1 h 47"/>
                <a:gd name="T10" fmla="*/ 56 w 187"/>
                <a:gd name="T11" fmla="*/ 1 h 47"/>
                <a:gd name="T12" fmla="*/ 62 w 187"/>
                <a:gd name="T13" fmla="*/ 10 h 47"/>
                <a:gd name="T14" fmla="*/ 89 w 187"/>
                <a:gd name="T15" fmla="*/ 26 h 47"/>
                <a:gd name="T16" fmla="*/ 156 w 187"/>
                <a:gd name="T17" fmla="*/ 8 h 47"/>
                <a:gd name="T18" fmla="*/ 177 w 187"/>
                <a:gd name="T19" fmla="*/ 8 h 47"/>
                <a:gd name="T20" fmla="*/ 184 w 187"/>
                <a:gd name="T21" fmla="*/ 25 h 47"/>
                <a:gd name="T22" fmla="*/ 151 w 187"/>
                <a:gd name="T23" fmla="*/ 38 h 47"/>
                <a:gd name="T24" fmla="*/ 71 w 187"/>
                <a:gd name="T25" fmla="*/ 47 h 47"/>
                <a:gd name="T26" fmla="*/ 43 w 187"/>
                <a:gd name="T27" fmla="*/ 37 h 47"/>
                <a:gd name="T28" fmla="*/ 43 w 187"/>
                <a:gd name="T29" fmla="*/ 37 h 47"/>
                <a:gd name="T30" fmla="*/ 37 w 187"/>
                <a:gd name="T3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7" h="47">
                  <a:moveTo>
                    <a:pt x="37" y="35"/>
                  </a:moveTo>
                  <a:cubicBezTo>
                    <a:pt x="25" y="34"/>
                    <a:pt x="15" y="26"/>
                    <a:pt x="4" y="22"/>
                  </a:cubicBezTo>
                  <a:cubicBezTo>
                    <a:pt x="0" y="19"/>
                    <a:pt x="2" y="17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24" y="18"/>
                    <a:pt x="38" y="6"/>
                    <a:pt x="53" y="1"/>
                  </a:cubicBezTo>
                  <a:cubicBezTo>
                    <a:pt x="54" y="0"/>
                    <a:pt x="55" y="1"/>
                    <a:pt x="56" y="1"/>
                  </a:cubicBezTo>
                  <a:cubicBezTo>
                    <a:pt x="60" y="2"/>
                    <a:pt x="61" y="6"/>
                    <a:pt x="62" y="10"/>
                  </a:cubicBezTo>
                  <a:cubicBezTo>
                    <a:pt x="67" y="25"/>
                    <a:pt x="74" y="30"/>
                    <a:pt x="89" y="26"/>
                  </a:cubicBezTo>
                  <a:cubicBezTo>
                    <a:pt x="111" y="21"/>
                    <a:pt x="134" y="15"/>
                    <a:pt x="156" y="8"/>
                  </a:cubicBezTo>
                  <a:cubicBezTo>
                    <a:pt x="163" y="5"/>
                    <a:pt x="170" y="4"/>
                    <a:pt x="177" y="8"/>
                  </a:cubicBezTo>
                  <a:cubicBezTo>
                    <a:pt x="184" y="12"/>
                    <a:pt x="187" y="17"/>
                    <a:pt x="184" y="25"/>
                  </a:cubicBezTo>
                  <a:cubicBezTo>
                    <a:pt x="175" y="35"/>
                    <a:pt x="162" y="36"/>
                    <a:pt x="151" y="38"/>
                  </a:cubicBezTo>
                  <a:cubicBezTo>
                    <a:pt x="125" y="44"/>
                    <a:pt x="98" y="47"/>
                    <a:pt x="71" y="47"/>
                  </a:cubicBezTo>
                  <a:cubicBezTo>
                    <a:pt x="61" y="46"/>
                    <a:pt x="50" y="45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5"/>
                    <a:pt x="38" y="37"/>
                    <a:pt x="37" y="35"/>
                  </a:cubicBezTo>
                  <a:close/>
                </a:path>
              </a:pathLst>
            </a:cu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4" name="Freeform 796"/>
            <p:cNvSpPr/>
            <p:nvPr/>
          </p:nvSpPr>
          <p:spPr bwMode="auto">
            <a:xfrm>
              <a:off x="6497" y="2949"/>
              <a:ext cx="138" cy="168"/>
            </a:xfrm>
            <a:custGeom>
              <a:avLst/>
              <a:gdLst>
                <a:gd name="T0" fmla="*/ 85 w 92"/>
                <a:gd name="T1" fmla="*/ 92 h 112"/>
                <a:gd name="T2" fmla="*/ 67 w 92"/>
                <a:gd name="T3" fmla="*/ 103 h 112"/>
                <a:gd name="T4" fmla="*/ 44 w 92"/>
                <a:gd name="T5" fmla="*/ 108 h 112"/>
                <a:gd name="T6" fmla="*/ 37 w 92"/>
                <a:gd name="T7" fmla="*/ 107 h 112"/>
                <a:gd name="T8" fmla="*/ 35 w 92"/>
                <a:gd name="T9" fmla="*/ 112 h 112"/>
                <a:gd name="T10" fmla="*/ 16 w 92"/>
                <a:gd name="T11" fmla="*/ 97 h 112"/>
                <a:gd name="T12" fmla="*/ 1 w 92"/>
                <a:gd name="T13" fmla="*/ 44 h 112"/>
                <a:gd name="T14" fmla="*/ 5 w 92"/>
                <a:gd name="T15" fmla="*/ 41 h 112"/>
                <a:gd name="T16" fmla="*/ 28 w 92"/>
                <a:gd name="T17" fmla="*/ 16 h 112"/>
                <a:gd name="T18" fmla="*/ 54 w 92"/>
                <a:gd name="T19" fmla="*/ 0 h 112"/>
                <a:gd name="T20" fmla="*/ 50 w 92"/>
                <a:gd name="T21" fmla="*/ 9 h 112"/>
                <a:gd name="T22" fmla="*/ 36 w 92"/>
                <a:gd name="T23" fmla="*/ 19 h 112"/>
                <a:gd name="T24" fmla="*/ 16 w 92"/>
                <a:gd name="T25" fmla="*/ 57 h 112"/>
                <a:gd name="T26" fmla="*/ 17 w 92"/>
                <a:gd name="T27" fmla="*/ 64 h 112"/>
                <a:gd name="T28" fmla="*/ 35 w 92"/>
                <a:gd name="T29" fmla="*/ 89 h 112"/>
                <a:gd name="T30" fmla="*/ 70 w 92"/>
                <a:gd name="T31" fmla="*/ 91 h 112"/>
                <a:gd name="T32" fmla="*/ 78 w 92"/>
                <a:gd name="T33" fmla="*/ 88 h 112"/>
                <a:gd name="T34" fmla="*/ 91 w 92"/>
                <a:gd name="T35" fmla="*/ 88 h 112"/>
                <a:gd name="T36" fmla="*/ 85 w 92"/>
                <a:gd name="T37" fmla="*/ 9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12">
                  <a:moveTo>
                    <a:pt x="85" y="92"/>
                  </a:moveTo>
                  <a:cubicBezTo>
                    <a:pt x="79" y="96"/>
                    <a:pt x="72" y="98"/>
                    <a:pt x="67" y="103"/>
                  </a:cubicBezTo>
                  <a:cubicBezTo>
                    <a:pt x="60" y="108"/>
                    <a:pt x="52" y="110"/>
                    <a:pt x="44" y="108"/>
                  </a:cubicBezTo>
                  <a:cubicBezTo>
                    <a:pt x="42" y="108"/>
                    <a:pt x="39" y="107"/>
                    <a:pt x="37" y="107"/>
                  </a:cubicBezTo>
                  <a:cubicBezTo>
                    <a:pt x="35" y="108"/>
                    <a:pt x="34" y="110"/>
                    <a:pt x="35" y="112"/>
                  </a:cubicBezTo>
                  <a:cubicBezTo>
                    <a:pt x="27" y="109"/>
                    <a:pt x="21" y="103"/>
                    <a:pt x="16" y="97"/>
                  </a:cubicBezTo>
                  <a:cubicBezTo>
                    <a:pt x="5" y="81"/>
                    <a:pt x="0" y="64"/>
                    <a:pt x="1" y="44"/>
                  </a:cubicBezTo>
                  <a:cubicBezTo>
                    <a:pt x="3" y="44"/>
                    <a:pt x="4" y="43"/>
                    <a:pt x="5" y="41"/>
                  </a:cubicBezTo>
                  <a:cubicBezTo>
                    <a:pt x="11" y="31"/>
                    <a:pt x="20" y="24"/>
                    <a:pt x="28" y="16"/>
                  </a:cubicBezTo>
                  <a:cubicBezTo>
                    <a:pt x="36" y="9"/>
                    <a:pt x="44" y="3"/>
                    <a:pt x="54" y="0"/>
                  </a:cubicBezTo>
                  <a:cubicBezTo>
                    <a:pt x="56" y="4"/>
                    <a:pt x="53" y="7"/>
                    <a:pt x="50" y="9"/>
                  </a:cubicBezTo>
                  <a:cubicBezTo>
                    <a:pt x="46" y="12"/>
                    <a:pt x="42" y="16"/>
                    <a:pt x="36" y="19"/>
                  </a:cubicBezTo>
                  <a:cubicBezTo>
                    <a:pt x="22" y="27"/>
                    <a:pt x="14" y="41"/>
                    <a:pt x="16" y="57"/>
                  </a:cubicBezTo>
                  <a:cubicBezTo>
                    <a:pt x="17" y="59"/>
                    <a:pt x="17" y="61"/>
                    <a:pt x="17" y="64"/>
                  </a:cubicBezTo>
                  <a:cubicBezTo>
                    <a:pt x="15" y="77"/>
                    <a:pt x="22" y="88"/>
                    <a:pt x="35" y="89"/>
                  </a:cubicBezTo>
                  <a:cubicBezTo>
                    <a:pt x="47" y="91"/>
                    <a:pt x="58" y="88"/>
                    <a:pt x="70" y="91"/>
                  </a:cubicBezTo>
                  <a:cubicBezTo>
                    <a:pt x="73" y="92"/>
                    <a:pt x="75" y="89"/>
                    <a:pt x="78" y="88"/>
                  </a:cubicBezTo>
                  <a:cubicBezTo>
                    <a:pt x="83" y="87"/>
                    <a:pt x="87" y="84"/>
                    <a:pt x="91" y="88"/>
                  </a:cubicBezTo>
                  <a:cubicBezTo>
                    <a:pt x="92" y="93"/>
                    <a:pt x="87" y="91"/>
                    <a:pt x="85" y="92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5" name="Freeform 797"/>
            <p:cNvSpPr/>
            <p:nvPr/>
          </p:nvSpPr>
          <p:spPr bwMode="auto">
            <a:xfrm>
              <a:off x="6605" y="3103"/>
              <a:ext cx="245" cy="63"/>
            </a:xfrm>
            <a:custGeom>
              <a:avLst/>
              <a:gdLst>
                <a:gd name="T0" fmla="*/ 2 w 163"/>
                <a:gd name="T1" fmla="*/ 24 h 42"/>
                <a:gd name="T2" fmla="*/ 5 w 163"/>
                <a:gd name="T3" fmla="*/ 25 h 42"/>
                <a:gd name="T4" fmla="*/ 68 w 163"/>
                <a:gd name="T5" fmla="*/ 28 h 42"/>
                <a:gd name="T6" fmla="*/ 106 w 163"/>
                <a:gd name="T7" fmla="*/ 22 h 42"/>
                <a:gd name="T8" fmla="*/ 142 w 163"/>
                <a:gd name="T9" fmla="*/ 11 h 42"/>
                <a:gd name="T10" fmla="*/ 154 w 163"/>
                <a:gd name="T11" fmla="*/ 1 h 42"/>
                <a:gd name="T12" fmla="*/ 163 w 163"/>
                <a:gd name="T13" fmla="*/ 10 h 42"/>
                <a:gd name="T14" fmla="*/ 136 w 163"/>
                <a:gd name="T15" fmla="*/ 27 h 42"/>
                <a:gd name="T16" fmla="*/ 53 w 163"/>
                <a:gd name="T17" fmla="*/ 41 h 42"/>
                <a:gd name="T18" fmla="*/ 43 w 163"/>
                <a:gd name="T19" fmla="*/ 41 h 42"/>
                <a:gd name="T20" fmla="*/ 36 w 163"/>
                <a:gd name="T21" fmla="*/ 41 h 42"/>
                <a:gd name="T22" fmla="*/ 29 w 163"/>
                <a:gd name="T23" fmla="*/ 41 h 42"/>
                <a:gd name="T24" fmla="*/ 22 w 163"/>
                <a:gd name="T25" fmla="*/ 40 h 42"/>
                <a:gd name="T26" fmla="*/ 0 w 163"/>
                <a:gd name="T27" fmla="*/ 32 h 42"/>
                <a:gd name="T28" fmla="*/ 0 w 163"/>
                <a:gd name="T29" fmla="*/ 30 h 42"/>
                <a:gd name="T30" fmla="*/ 2 w 163"/>
                <a:gd name="T31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42">
                  <a:moveTo>
                    <a:pt x="2" y="24"/>
                  </a:moveTo>
                  <a:cubicBezTo>
                    <a:pt x="3" y="24"/>
                    <a:pt x="4" y="24"/>
                    <a:pt x="5" y="25"/>
                  </a:cubicBezTo>
                  <a:cubicBezTo>
                    <a:pt x="26" y="33"/>
                    <a:pt x="47" y="30"/>
                    <a:pt x="68" y="28"/>
                  </a:cubicBezTo>
                  <a:cubicBezTo>
                    <a:pt x="81" y="26"/>
                    <a:pt x="94" y="25"/>
                    <a:pt x="106" y="22"/>
                  </a:cubicBezTo>
                  <a:cubicBezTo>
                    <a:pt x="118" y="19"/>
                    <a:pt x="131" y="16"/>
                    <a:pt x="142" y="11"/>
                  </a:cubicBezTo>
                  <a:cubicBezTo>
                    <a:pt x="144" y="6"/>
                    <a:pt x="146" y="0"/>
                    <a:pt x="154" y="1"/>
                  </a:cubicBezTo>
                  <a:cubicBezTo>
                    <a:pt x="157" y="4"/>
                    <a:pt x="163" y="4"/>
                    <a:pt x="163" y="10"/>
                  </a:cubicBezTo>
                  <a:cubicBezTo>
                    <a:pt x="156" y="19"/>
                    <a:pt x="146" y="23"/>
                    <a:pt x="136" y="27"/>
                  </a:cubicBezTo>
                  <a:cubicBezTo>
                    <a:pt x="110" y="37"/>
                    <a:pt x="81" y="39"/>
                    <a:pt x="53" y="41"/>
                  </a:cubicBezTo>
                  <a:cubicBezTo>
                    <a:pt x="50" y="42"/>
                    <a:pt x="46" y="40"/>
                    <a:pt x="43" y="41"/>
                  </a:cubicBezTo>
                  <a:cubicBezTo>
                    <a:pt x="41" y="41"/>
                    <a:pt x="38" y="42"/>
                    <a:pt x="36" y="41"/>
                  </a:cubicBezTo>
                  <a:cubicBezTo>
                    <a:pt x="34" y="40"/>
                    <a:pt x="31" y="41"/>
                    <a:pt x="29" y="41"/>
                  </a:cubicBezTo>
                  <a:cubicBezTo>
                    <a:pt x="27" y="41"/>
                    <a:pt x="24" y="40"/>
                    <a:pt x="22" y="40"/>
                  </a:cubicBezTo>
                  <a:cubicBezTo>
                    <a:pt x="14" y="39"/>
                    <a:pt x="5" y="39"/>
                    <a:pt x="0" y="32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8"/>
                    <a:pt x="2" y="26"/>
                    <a:pt x="2" y="24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6" name="Freeform 798"/>
            <p:cNvSpPr/>
            <p:nvPr/>
          </p:nvSpPr>
          <p:spPr bwMode="auto">
            <a:xfrm>
              <a:off x="6472" y="2790"/>
              <a:ext cx="139" cy="102"/>
            </a:xfrm>
            <a:custGeom>
              <a:avLst/>
              <a:gdLst>
                <a:gd name="T0" fmla="*/ 93 w 93"/>
                <a:gd name="T1" fmla="*/ 43 h 68"/>
                <a:gd name="T2" fmla="*/ 86 w 93"/>
                <a:gd name="T3" fmla="*/ 47 h 68"/>
                <a:gd name="T4" fmla="*/ 51 w 93"/>
                <a:gd name="T5" fmla="*/ 58 h 68"/>
                <a:gd name="T6" fmla="*/ 42 w 93"/>
                <a:gd name="T7" fmla="*/ 62 h 68"/>
                <a:gd name="T8" fmla="*/ 26 w 93"/>
                <a:gd name="T9" fmla="*/ 67 h 68"/>
                <a:gd name="T10" fmla="*/ 19 w 93"/>
                <a:gd name="T11" fmla="*/ 65 h 68"/>
                <a:gd name="T12" fmla="*/ 8 w 93"/>
                <a:gd name="T13" fmla="*/ 46 h 68"/>
                <a:gd name="T14" fmla="*/ 6 w 93"/>
                <a:gd name="T15" fmla="*/ 43 h 68"/>
                <a:gd name="T16" fmla="*/ 6 w 93"/>
                <a:gd name="T17" fmla="*/ 20 h 68"/>
                <a:gd name="T18" fmla="*/ 2 w 93"/>
                <a:gd name="T19" fmla="*/ 6 h 68"/>
                <a:gd name="T20" fmla="*/ 8 w 93"/>
                <a:gd name="T21" fmla="*/ 3 h 68"/>
                <a:gd name="T22" fmla="*/ 8 w 93"/>
                <a:gd name="T23" fmla="*/ 3 h 68"/>
                <a:gd name="T24" fmla="*/ 11 w 93"/>
                <a:gd name="T25" fmla="*/ 2 h 68"/>
                <a:gd name="T26" fmla="*/ 14 w 93"/>
                <a:gd name="T27" fmla="*/ 1 h 68"/>
                <a:gd name="T28" fmla="*/ 14 w 93"/>
                <a:gd name="T29" fmla="*/ 1 h 68"/>
                <a:gd name="T30" fmla="*/ 16 w 93"/>
                <a:gd name="T31" fmla="*/ 1 h 68"/>
                <a:gd name="T32" fmla="*/ 17 w 93"/>
                <a:gd name="T33" fmla="*/ 7 h 68"/>
                <a:gd name="T34" fmla="*/ 21 w 93"/>
                <a:gd name="T35" fmla="*/ 40 h 68"/>
                <a:gd name="T36" fmla="*/ 52 w 93"/>
                <a:gd name="T37" fmla="*/ 49 h 68"/>
                <a:gd name="T38" fmla="*/ 82 w 93"/>
                <a:gd name="T39" fmla="*/ 41 h 68"/>
                <a:gd name="T40" fmla="*/ 93 w 93"/>
                <a:gd name="T41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68">
                  <a:moveTo>
                    <a:pt x="93" y="43"/>
                  </a:moveTo>
                  <a:cubicBezTo>
                    <a:pt x="91" y="45"/>
                    <a:pt x="89" y="46"/>
                    <a:pt x="86" y="47"/>
                  </a:cubicBezTo>
                  <a:cubicBezTo>
                    <a:pt x="74" y="49"/>
                    <a:pt x="62" y="54"/>
                    <a:pt x="51" y="58"/>
                  </a:cubicBezTo>
                  <a:cubicBezTo>
                    <a:pt x="48" y="59"/>
                    <a:pt x="45" y="60"/>
                    <a:pt x="42" y="62"/>
                  </a:cubicBezTo>
                  <a:cubicBezTo>
                    <a:pt x="37" y="66"/>
                    <a:pt x="31" y="66"/>
                    <a:pt x="26" y="67"/>
                  </a:cubicBezTo>
                  <a:cubicBezTo>
                    <a:pt x="23" y="68"/>
                    <a:pt x="21" y="67"/>
                    <a:pt x="19" y="65"/>
                  </a:cubicBezTo>
                  <a:cubicBezTo>
                    <a:pt x="14" y="59"/>
                    <a:pt x="8" y="54"/>
                    <a:pt x="8" y="46"/>
                  </a:cubicBezTo>
                  <a:cubicBezTo>
                    <a:pt x="8" y="45"/>
                    <a:pt x="7" y="43"/>
                    <a:pt x="6" y="43"/>
                  </a:cubicBezTo>
                  <a:cubicBezTo>
                    <a:pt x="0" y="35"/>
                    <a:pt x="2" y="28"/>
                    <a:pt x="6" y="20"/>
                  </a:cubicBezTo>
                  <a:cubicBezTo>
                    <a:pt x="8" y="15"/>
                    <a:pt x="7" y="11"/>
                    <a:pt x="2" y="6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2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8" y="3"/>
                    <a:pt x="18" y="5"/>
                    <a:pt x="17" y="7"/>
                  </a:cubicBezTo>
                  <a:cubicBezTo>
                    <a:pt x="11" y="19"/>
                    <a:pt x="16" y="30"/>
                    <a:pt x="21" y="40"/>
                  </a:cubicBezTo>
                  <a:cubicBezTo>
                    <a:pt x="26" y="50"/>
                    <a:pt x="38" y="53"/>
                    <a:pt x="52" y="49"/>
                  </a:cubicBezTo>
                  <a:cubicBezTo>
                    <a:pt x="62" y="45"/>
                    <a:pt x="72" y="43"/>
                    <a:pt x="82" y="41"/>
                  </a:cubicBezTo>
                  <a:cubicBezTo>
                    <a:pt x="86" y="40"/>
                    <a:pt x="90" y="39"/>
                    <a:pt x="93" y="43"/>
                  </a:cubicBezTo>
                  <a:close/>
                </a:path>
              </a:pathLst>
            </a:custGeom>
            <a:solidFill>
              <a:srgbClr val="FBE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7" name="Freeform 799"/>
            <p:cNvSpPr/>
            <p:nvPr/>
          </p:nvSpPr>
          <p:spPr bwMode="auto">
            <a:xfrm>
              <a:off x="6587" y="3144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1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1"/>
                  </a:cubicBezTo>
                  <a:cubicBezTo>
                    <a:pt x="3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8" name="Freeform 800"/>
            <p:cNvSpPr/>
            <p:nvPr/>
          </p:nvSpPr>
          <p:spPr bwMode="auto">
            <a:xfrm>
              <a:off x="6599" y="3136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9" name="Freeform 801"/>
            <p:cNvSpPr/>
            <p:nvPr/>
          </p:nvSpPr>
          <p:spPr bwMode="auto">
            <a:xfrm>
              <a:off x="6461" y="280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B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0" name="Freeform 802"/>
            <p:cNvSpPr/>
            <p:nvPr/>
          </p:nvSpPr>
          <p:spPr bwMode="auto">
            <a:xfrm>
              <a:off x="6481" y="29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1" name="Freeform 803"/>
            <p:cNvSpPr/>
            <p:nvPr/>
          </p:nvSpPr>
          <p:spPr bwMode="auto">
            <a:xfrm>
              <a:off x="7699" y="3325"/>
              <a:ext cx="117" cy="125"/>
            </a:xfrm>
            <a:custGeom>
              <a:avLst/>
              <a:gdLst>
                <a:gd name="T0" fmla="*/ 64 w 78"/>
                <a:gd name="T1" fmla="*/ 35 h 83"/>
                <a:gd name="T2" fmla="*/ 62 w 78"/>
                <a:gd name="T3" fmla="*/ 37 h 83"/>
                <a:gd name="T4" fmla="*/ 56 w 78"/>
                <a:gd name="T5" fmla="*/ 43 h 83"/>
                <a:gd name="T6" fmla="*/ 49 w 78"/>
                <a:gd name="T7" fmla="*/ 56 h 83"/>
                <a:gd name="T8" fmla="*/ 0 w 78"/>
                <a:gd name="T9" fmla="*/ 65 h 83"/>
                <a:gd name="T10" fmla="*/ 13 w 78"/>
                <a:gd name="T11" fmla="*/ 24 h 83"/>
                <a:gd name="T12" fmla="*/ 27 w 78"/>
                <a:gd name="T13" fmla="*/ 6 h 83"/>
                <a:gd name="T14" fmla="*/ 37 w 78"/>
                <a:gd name="T15" fmla="*/ 0 h 83"/>
                <a:gd name="T16" fmla="*/ 64 w 78"/>
                <a:gd name="T17" fmla="*/ 5 h 83"/>
                <a:gd name="T18" fmla="*/ 73 w 78"/>
                <a:gd name="T19" fmla="*/ 25 h 83"/>
                <a:gd name="T20" fmla="*/ 64 w 78"/>
                <a:gd name="T21" fmla="*/ 3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83">
                  <a:moveTo>
                    <a:pt x="64" y="35"/>
                  </a:moveTo>
                  <a:cubicBezTo>
                    <a:pt x="63" y="36"/>
                    <a:pt x="62" y="37"/>
                    <a:pt x="62" y="37"/>
                  </a:cubicBezTo>
                  <a:cubicBezTo>
                    <a:pt x="59" y="39"/>
                    <a:pt x="57" y="41"/>
                    <a:pt x="56" y="43"/>
                  </a:cubicBezTo>
                  <a:cubicBezTo>
                    <a:pt x="53" y="47"/>
                    <a:pt x="51" y="52"/>
                    <a:pt x="49" y="56"/>
                  </a:cubicBezTo>
                  <a:cubicBezTo>
                    <a:pt x="41" y="78"/>
                    <a:pt x="17" y="83"/>
                    <a:pt x="0" y="65"/>
                  </a:cubicBezTo>
                  <a:cubicBezTo>
                    <a:pt x="1" y="50"/>
                    <a:pt x="2" y="36"/>
                    <a:pt x="13" y="24"/>
                  </a:cubicBezTo>
                  <a:cubicBezTo>
                    <a:pt x="18" y="18"/>
                    <a:pt x="22" y="11"/>
                    <a:pt x="27" y="6"/>
                  </a:cubicBezTo>
                  <a:cubicBezTo>
                    <a:pt x="30" y="3"/>
                    <a:pt x="33" y="1"/>
                    <a:pt x="37" y="0"/>
                  </a:cubicBezTo>
                  <a:cubicBezTo>
                    <a:pt x="46" y="1"/>
                    <a:pt x="54" y="5"/>
                    <a:pt x="64" y="5"/>
                  </a:cubicBezTo>
                  <a:cubicBezTo>
                    <a:pt x="73" y="4"/>
                    <a:pt x="78" y="16"/>
                    <a:pt x="73" y="25"/>
                  </a:cubicBezTo>
                  <a:cubicBezTo>
                    <a:pt x="71" y="29"/>
                    <a:pt x="68" y="33"/>
                    <a:pt x="64" y="35"/>
                  </a:cubicBezTo>
                  <a:close/>
                </a:path>
              </a:pathLst>
            </a:custGeom>
            <a:solidFill>
              <a:srgbClr val="FEF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2" name="Freeform 804"/>
            <p:cNvSpPr/>
            <p:nvPr/>
          </p:nvSpPr>
          <p:spPr bwMode="auto">
            <a:xfrm>
              <a:off x="7652" y="3390"/>
              <a:ext cx="131" cy="82"/>
            </a:xfrm>
            <a:custGeom>
              <a:avLst/>
              <a:gdLst>
                <a:gd name="T0" fmla="*/ 33 w 87"/>
                <a:gd name="T1" fmla="*/ 21 h 55"/>
                <a:gd name="T2" fmla="*/ 49 w 87"/>
                <a:gd name="T3" fmla="*/ 28 h 55"/>
                <a:gd name="T4" fmla="*/ 78 w 87"/>
                <a:gd name="T5" fmla="*/ 13 h 55"/>
                <a:gd name="T6" fmla="*/ 87 w 87"/>
                <a:gd name="T7" fmla="*/ 0 h 55"/>
                <a:gd name="T8" fmla="*/ 81 w 87"/>
                <a:gd name="T9" fmla="*/ 21 h 55"/>
                <a:gd name="T10" fmla="*/ 82 w 87"/>
                <a:gd name="T11" fmla="*/ 23 h 55"/>
                <a:gd name="T12" fmla="*/ 66 w 87"/>
                <a:gd name="T13" fmla="*/ 47 h 55"/>
                <a:gd name="T14" fmla="*/ 12 w 87"/>
                <a:gd name="T15" fmla="*/ 49 h 55"/>
                <a:gd name="T16" fmla="*/ 0 w 87"/>
                <a:gd name="T17" fmla="*/ 34 h 55"/>
                <a:gd name="T18" fmla="*/ 7 w 87"/>
                <a:gd name="T19" fmla="*/ 26 h 55"/>
                <a:gd name="T20" fmla="*/ 29 w 87"/>
                <a:gd name="T21" fmla="*/ 19 h 55"/>
                <a:gd name="T22" fmla="*/ 33 w 87"/>
                <a:gd name="T23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55">
                  <a:moveTo>
                    <a:pt x="33" y="21"/>
                  </a:moveTo>
                  <a:cubicBezTo>
                    <a:pt x="38" y="24"/>
                    <a:pt x="43" y="26"/>
                    <a:pt x="49" y="28"/>
                  </a:cubicBezTo>
                  <a:cubicBezTo>
                    <a:pt x="63" y="31"/>
                    <a:pt x="72" y="26"/>
                    <a:pt x="78" y="13"/>
                  </a:cubicBezTo>
                  <a:cubicBezTo>
                    <a:pt x="80" y="8"/>
                    <a:pt x="82" y="3"/>
                    <a:pt x="87" y="0"/>
                  </a:cubicBezTo>
                  <a:cubicBezTo>
                    <a:pt x="85" y="7"/>
                    <a:pt x="80" y="13"/>
                    <a:pt x="81" y="21"/>
                  </a:cubicBezTo>
                  <a:cubicBezTo>
                    <a:pt x="81" y="22"/>
                    <a:pt x="81" y="22"/>
                    <a:pt x="82" y="23"/>
                  </a:cubicBezTo>
                  <a:cubicBezTo>
                    <a:pt x="82" y="34"/>
                    <a:pt x="77" y="44"/>
                    <a:pt x="66" y="47"/>
                  </a:cubicBezTo>
                  <a:cubicBezTo>
                    <a:pt x="48" y="51"/>
                    <a:pt x="30" y="55"/>
                    <a:pt x="12" y="49"/>
                  </a:cubicBezTo>
                  <a:cubicBezTo>
                    <a:pt x="5" y="46"/>
                    <a:pt x="1" y="42"/>
                    <a:pt x="0" y="34"/>
                  </a:cubicBezTo>
                  <a:cubicBezTo>
                    <a:pt x="0" y="30"/>
                    <a:pt x="3" y="27"/>
                    <a:pt x="7" y="26"/>
                  </a:cubicBezTo>
                  <a:cubicBezTo>
                    <a:pt x="14" y="23"/>
                    <a:pt x="21" y="18"/>
                    <a:pt x="29" y="19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3" name="Freeform 805"/>
            <p:cNvSpPr/>
            <p:nvPr/>
          </p:nvSpPr>
          <p:spPr bwMode="auto">
            <a:xfrm>
              <a:off x="7709" y="3411"/>
              <a:ext cx="128" cy="87"/>
            </a:xfrm>
            <a:custGeom>
              <a:avLst/>
              <a:gdLst>
                <a:gd name="T0" fmla="*/ 78 w 85"/>
                <a:gd name="T1" fmla="*/ 17 h 58"/>
                <a:gd name="T2" fmla="*/ 31 w 85"/>
                <a:gd name="T3" fmla="*/ 49 h 58"/>
                <a:gd name="T4" fmla="*/ 11 w 85"/>
                <a:gd name="T5" fmla="*/ 55 h 58"/>
                <a:gd name="T6" fmla="*/ 10 w 85"/>
                <a:gd name="T7" fmla="*/ 56 h 58"/>
                <a:gd name="T8" fmla="*/ 1 w 85"/>
                <a:gd name="T9" fmla="*/ 54 h 58"/>
                <a:gd name="T10" fmla="*/ 8 w 85"/>
                <a:gd name="T11" fmla="*/ 48 h 58"/>
                <a:gd name="T12" fmla="*/ 15 w 85"/>
                <a:gd name="T13" fmla="*/ 46 h 58"/>
                <a:gd name="T14" fmla="*/ 40 w 85"/>
                <a:gd name="T15" fmla="*/ 20 h 58"/>
                <a:gd name="T16" fmla="*/ 43 w 85"/>
                <a:gd name="T17" fmla="*/ 7 h 58"/>
                <a:gd name="T18" fmla="*/ 43 w 85"/>
                <a:gd name="T19" fmla="*/ 7 h 58"/>
                <a:gd name="T20" fmla="*/ 50 w 85"/>
                <a:gd name="T21" fmla="*/ 6 h 58"/>
                <a:gd name="T22" fmla="*/ 64 w 85"/>
                <a:gd name="T23" fmla="*/ 12 h 58"/>
                <a:gd name="T24" fmla="*/ 81 w 85"/>
                <a:gd name="T25" fmla="*/ 8 h 58"/>
                <a:gd name="T26" fmla="*/ 85 w 85"/>
                <a:gd name="T27" fmla="*/ 9 h 58"/>
                <a:gd name="T28" fmla="*/ 85 w 85"/>
                <a:gd name="T29" fmla="*/ 9 h 58"/>
                <a:gd name="T30" fmla="*/ 84 w 85"/>
                <a:gd name="T31" fmla="*/ 11 h 58"/>
                <a:gd name="T32" fmla="*/ 84 w 85"/>
                <a:gd name="T33" fmla="*/ 11 h 58"/>
                <a:gd name="T34" fmla="*/ 82 w 85"/>
                <a:gd name="T35" fmla="*/ 13 h 58"/>
                <a:gd name="T36" fmla="*/ 82 w 85"/>
                <a:gd name="T37" fmla="*/ 13 h 58"/>
                <a:gd name="T38" fmla="*/ 80 w 85"/>
                <a:gd name="T39" fmla="*/ 15 h 58"/>
                <a:gd name="T40" fmla="*/ 80 w 85"/>
                <a:gd name="T41" fmla="*/ 15 h 58"/>
                <a:gd name="T42" fmla="*/ 78 w 85"/>
                <a:gd name="T43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58">
                  <a:moveTo>
                    <a:pt x="78" y="17"/>
                  </a:moveTo>
                  <a:cubicBezTo>
                    <a:pt x="66" y="32"/>
                    <a:pt x="49" y="41"/>
                    <a:pt x="31" y="49"/>
                  </a:cubicBezTo>
                  <a:cubicBezTo>
                    <a:pt x="25" y="52"/>
                    <a:pt x="18" y="56"/>
                    <a:pt x="11" y="55"/>
                  </a:cubicBezTo>
                  <a:cubicBezTo>
                    <a:pt x="10" y="55"/>
                    <a:pt x="10" y="56"/>
                    <a:pt x="10" y="56"/>
                  </a:cubicBezTo>
                  <a:cubicBezTo>
                    <a:pt x="7" y="56"/>
                    <a:pt x="2" y="58"/>
                    <a:pt x="1" y="54"/>
                  </a:cubicBezTo>
                  <a:cubicBezTo>
                    <a:pt x="0" y="50"/>
                    <a:pt x="5" y="48"/>
                    <a:pt x="8" y="48"/>
                  </a:cubicBezTo>
                  <a:cubicBezTo>
                    <a:pt x="10" y="47"/>
                    <a:pt x="12" y="46"/>
                    <a:pt x="15" y="46"/>
                  </a:cubicBezTo>
                  <a:cubicBezTo>
                    <a:pt x="29" y="43"/>
                    <a:pt x="37" y="34"/>
                    <a:pt x="40" y="20"/>
                  </a:cubicBezTo>
                  <a:cubicBezTo>
                    <a:pt x="41" y="16"/>
                    <a:pt x="42" y="11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5" y="6"/>
                    <a:pt x="46" y="0"/>
                    <a:pt x="50" y="6"/>
                  </a:cubicBezTo>
                  <a:cubicBezTo>
                    <a:pt x="53" y="11"/>
                    <a:pt x="58" y="12"/>
                    <a:pt x="64" y="12"/>
                  </a:cubicBezTo>
                  <a:cubicBezTo>
                    <a:pt x="70" y="11"/>
                    <a:pt x="76" y="12"/>
                    <a:pt x="81" y="8"/>
                  </a:cubicBezTo>
                  <a:cubicBezTo>
                    <a:pt x="82" y="7"/>
                    <a:pt x="84" y="8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10"/>
                    <a:pt x="84" y="10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12"/>
                    <a:pt x="82" y="12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4"/>
                    <a:pt x="80" y="14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6"/>
                    <a:pt x="78" y="16"/>
                    <a:pt x="78" y="17"/>
                  </a:cubicBezTo>
                  <a:close/>
                </a:path>
              </a:pathLst>
            </a:custGeom>
            <a:solidFill>
              <a:srgbClr val="FC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4" name="Freeform 806"/>
            <p:cNvSpPr/>
            <p:nvPr/>
          </p:nvSpPr>
          <p:spPr bwMode="auto">
            <a:xfrm>
              <a:off x="7276" y="143"/>
              <a:ext cx="84" cy="160"/>
            </a:xfrm>
            <a:custGeom>
              <a:avLst/>
              <a:gdLst>
                <a:gd name="T0" fmla="*/ 48 w 56"/>
                <a:gd name="T1" fmla="*/ 49 h 107"/>
                <a:gd name="T2" fmla="*/ 46 w 56"/>
                <a:gd name="T3" fmla="*/ 51 h 107"/>
                <a:gd name="T4" fmla="*/ 44 w 56"/>
                <a:gd name="T5" fmla="*/ 65 h 107"/>
                <a:gd name="T6" fmla="*/ 42 w 56"/>
                <a:gd name="T7" fmla="*/ 67 h 107"/>
                <a:gd name="T8" fmla="*/ 15 w 56"/>
                <a:gd name="T9" fmla="*/ 105 h 107"/>
                <a:gd name="T10" fmla="*/ 15 w 56"/>
                <a:gd name="T11" fmla="*/ 105 h 107"/>
                <a:gd name="T12" fmla="*/ 10 w 56"/>
                <a:gd name="T13" fmla="*/ 106 h 107"/>
                <a:gd name="T14" fmla="*/ 0 w 56"/>
                <a:gd name="T15" fmla="*/ 98 h 107"/>
                <a:gd name="T16" fmla="*/ 0 w 56"/>
                <a:gd name="T17" fmla="*/ 91 h 107"/>
                <a:gd name="T18" fmla="*/ 16 w 56"/>
                <a:gd name="T19" fmla="*/ 81 h 107"/>
                <a:gd name="T20" fmla="*/ 23 w 56"/>
                <a:gd name="T21" fmla="*/ 78 h 107"/>
                <a:gd name="T22" fmla="*/ 25 w 56"/>
                <a:gd name="T23" fmla="*/ 75 h 107"/>
                <a:gd name="T24" fmla="*/ 21 w 56"/>
                <a:gd name="T25" fmla="*/ 74 h 107"/>
                <a:gd name="T26" fmla="*/ 6 w 56"/>
                <a:gd name="T27" fmla="*/ 81 h 107"/>
                <a:gd name="T28" fmla="*/ 2 w 56"/>
                <a:gd name="T29" fmla="*/ 81 h 107"/>
                <a:gd name="T30" fmla="*/ 22 w 56"/>
                <a:gd name="T31" fmla="*/ 65 h 107"/>
                <a:gd name="T32" fmla="*/ 26 w 56"/>
                <a:gd name="T33" fmla="*/ 63 h 107"/>
                <a:gd name="T34" fmla="*/ 21 w 56"/>
                <a:gd name="T35" fmla="*/ 59 h 107"/>
                <a:gd name="T36" fmla="*/ 11 w 56"/>
                <a:gd name="T37" fmla="*/ 63 h 107"/>
                <a:gd name="T38" fmla="*/ 7 w 56"/>
                <a:gd name="T39" fmla="*/ 64 h 107"/>
                <a:gd name="T40" fmla="*/ 10 w 56"/>
                <a:gd name="T41" fmla="*/ 59 h 107"/>
                <a:gd name="T42" fmla="*/ 19 w 56"/>
                <a:gd name="T43" fmla="*/ 52 h 107"/>
                <a:gd name="T44" fmla="*/ 30 w 56"/>
                <a:gd name="T45" fmla="*/ 47 h 107"/>
                <a:gd name="T46" fmla="*/ 33 w 56"/>
                <a:gd name="T47" fmla="*/ 45 h 107"/>
                <a:gd name="T48" fmla="*/ 29 w 56"/>
                <a:gd name="T49" fmla="*/ 42 h 107"/>
                <a:gd name="T50" fmla="*/ 22 w 56"/>
                <a:gd name="T51" fmla="*/ 44 h 107"/>
                <a:gd name="T52" fmla="*/ 6 w 56"/>
                <a:gd name="T53" fmla="*/ 47 h 107"/>
                <a:gd name="T54" fmla="*/ 15 w 56"/>
                <a:gd name="T55" fmla="*/ 38 h 107"/>
                <a:gd name="T56" fmla="*/ 37 w 56"/>
                <a:gd name="T57" fmla="*/ 26 h 107"/>
                <a:gd name="T58" fmla="*/ 41 w 56"/>
                <a:gd name="T59" fmla="*/ 23 h 107"/>
                <a:gd name="T60" fmla="*/ 35 w 56"/>
                <a:gd name="T61" fmla="*/ 21 h 107"/>
                <a:gd name="T62" fmla="*/ 21 w 56"/>
                <a:gd name="T63" fmla="*/ 27 h 107"/>
                <a:gd name="T64" fmla="*/ 16 w 56"/>
                <a:gd name="T65" fmla="*/ 31 h 107"/>
                <a:gd name="T66" fmla="*/ 12 w 56"/>
                <a:gd name="T67" fmla="*/ 29 h 107"/>
                <a:gd name="T68" fmla="*/ 19 w 56"/>
                <a:gd name="T69" fmla="*/ 16 h 107"/>
                <a:gd name="T70" fmla="*/ 39 w 56"/>
                <a:gd name="T71" fmla="*/ 7 h 107"/>
                <a:gd name="T72" fmla="*/ 44 w 56"/>
                <a:gd name="T73" fmla="*/ 3 h 107"/>
                <a:gd name="T74" fmla="*/ 45 w 56"/>
                <a:gd name="T75" fmla="*/ 2 h 107"/>
                <a:gd name="T76" fmla="*/ 56 w 56"/>
                <a:gd name="T77" fmla="*/ 5 h 107"/>
                <a:gd name="T78" fmla="*/ 56 w 56"/>
                <a:gd name="T79" fmla="*/ 7 h 107"/>
                <a:gd name="T80" fmla="*/ 56 w 56"/>
                <a:gd name="T81" fmla="*/ 19 h 107"/>
                <a:gd name="T82" fmla="*/ 52 w 56"/>
                <a:gd name="T83" fmla="*/ 24 h 107"/>
                <a:gd name="T84" fmla="*/ 51 w 56"/>
                <a:gd name="T85" fmla="*/ 33 h 107"/>
                <a:gd name="T86" fmla="*/ 52 w 56"/>
                <a:gd name="T87" fmla="*/ 38 h 107"/>
                <a:gd name="T88" fmla="*/ 48 w 56"/>
                <a:gd name="T89" fmla="*/ 47 h 107"/>
                <a:gd name="T90" fmla="*/ 48 w 56"/>
                <a:gd name="T91" fmla="*/ 47 h 107"/>
                <a:gd name="T92" fmla="*/ 48 w 56"/>
                <a:gd name="T93" fmla="*/ 49 h 107"/>
                <a:gd name="T94" fmla="*/ 48 w 56"/>
                <a:gd name="T95" fmla="*/ 4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107">
                  <a:moveTo>
                    <a:pt x="48" y="49"/>
                  </a:moveTo>
                  <a:cubicBezTo>
                    <a:pt x="47" y="50"/>
                    <a:pt x="47" y="50"/>
                    <a:pt x="46" y="51"/>
                  </a:cubicBezTo>
                  <a:cubicBezTo>
                    <a:pt x="40" y="55"/>
                    <a:pt x="47" y="60"/>
                    <a:pt x="44" y="65"/>
                  </a:cubicBezTo>
                  <a:cubicBezTo>
                    <a:pt x="44" y="65"/>
                    <a:pt x="43" y="66"/>
                    <a:pt x="42" y="67"/>
                  </a:cubicBezTo>
                  <a:cubicBezTo>
                    <a:pt x="34" y="80"/>
                    <a:pt x="24" y="92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4" y="105"/>
                    <a:pt x="12" y="106"/>
                    <a:pt x="10" y="106"/>
                  </a:cubicBezTo>
                  <a:cubicBezTo>
                    <a:pt x="3" y="107"/>
                    <a:pt x="1" y="105"/>
                    <a:pt x="0" y="98"/>
                  </a:cubicBezTo>
                  <a:cubicBezTo>
                    <a:pt x="0" y="96"/>
                    <a:pt x="0" y="94"/>
                    <a:pt x="0" y="91"/>
                  </a:cubicBezTo>
                  <a:cubicBezTo>
                    <a:pt x="7" y="90"/>
                    <a:pt x="10" y="83"/>
                    <a:pt x="16" y="81"/>
                  </a:cubicBezTo>
                  <a:cubicBezTo>
                    <a:pt x="19" y="81"/>
                    <a:pt x="21" y="80"/>
                    <a:pt x="23" y="78"/>
                  </a:cubicBezTo>
                  <a:cubicBezTo>
                    <a:pt x="25" y="78"/>
                    <a:pt x="26" y="76"/>
                    <a:pt x="25" y="75"/>
                  </a:cubicBezTo>
                  <a:cubicBezTo>
                    <a:pt x="24" y="73"/>
                    <a:pt x="23" y="73"/>
                    <a:pt x="21" y="74"/>
                  </a:cubicBezTo>
                  <a:cubicBezTo>
                    <a:pt x="16" y="76"/>
                    <a:pt x="11" y="78"/>
                    <a:pt x="6" y="81"/>
                  </a:cubicBezTo>
                  <a:cubicBezTo>
                    <a:pt x="5" y="81"/>
                    <a:pt x="4" y="82"/>
                    <a:pt x="2" y="81"/>
                  </a:cubicBezTo>
                  <a:cubicBezTo>
                    <a:pt x="7" y="73"/>
                    <a:pt x="12" y="67"/>
                    <a:pt x="22" y="65"/>
                  </a:cubicBezTo>
                  <a:cubicBezTo>
                    <a:pt x="24" y="65"/>
                    <a:pt x="26" y="66"/>
                    <a:pt x="26" y="63"/>
                  </a:cubicBezTo>
                  <a:cubicBezTo>
                    <a:pt x="26" y="59"/>
                    <a:pt x="23" y="59"/>
                    <a:pt x="21" y="59"/>
                  </a:cubicBezTo>
                  <a:cubicBezTo>
                    <a:pt x="17" y="59"/>
                    <a:pt x="14" y="61"/>
                    <a:pt x="11" y="63"/>
                  </a:cubicBezTo>
                  <a:cubicBezTo>
                    <a:pt x="10" y="64"/>
                    <a:pt x="9" y="65"/>
                    <a:pt x="7" y="64"/>
                  </a:cubicBezTo>
                  <a:cubicBezTo>
                    <a:pt x="6" y="61"/>
                    <a:pt x="8" y="59"/>
                    <a:pt x="10" y="59"/>
                  </a:cubicBezTo>
                  <a:cubicBezTo>
                    <a:pt x="15" y="59"/>
                    <a:pt x="16" y="55"/>
                    <a:pt x="19" y="52"/>
                  </a:cubicBezTo>
                  <a:cubicBezTo>
                    <a:pt x="21" y="49"/>
                    <a:pt x="26" y="48"/>
                    <a:pt x="30" y="47"/>
                  </a:cubicBezTo>
                  <a:cubicBezTo>
                    <a:pt x="31" y="47"/>
                    <a:pt x="33" y="47"/>
                    <a:pt x="33" y="45"/>
                  </a:cubicBezTo>
                  <a:cubicBezTo>
                    <a:pt x="33" y="43"/>
                    <a:pt x="31" y="42"/>
                    <a:pt x="29" y="42"/>
                  </a:cubicBezTo>
                  <a:cubicBezTo>
                    <a:pt x="26" y="42"/>
                    <a:pt x="24" y="43"/>
                    <a:pt x="22" y="44"/>
                  </a:cubicBezTo>
                  <a:cubicBezTo>
                    <a:pt x="17" y="46"/>
                    <a:pt x="12" y="48"/>
                    <a:pt x="6" y="47"/>
                  </a:cubicBezTo>
                  <a:cubicBezTo>
                    <a:pt x="9" y="43"/>
                    <a:pt x="12" y="40"/>
                    <a:pt x="15" y="38"/>
                  </a:cubicBezTo>
                  <a:cubicBezTo>
                    <a:pt x="22" y="33"/>
                    <a:pt x="29" y="29"/>
                    <a:pt x="37" y="26"/>
                  </a:cubicBezTo>
                  <a:cubicBezTo>
                    <a:pt x="39" y="26"/>
                    <a:pt x="41" y="25"/>
                    <a:pt x="41" y="23"/>
                  </a:cubicBezTo>
                  <a:cubicBezTo>
                    <a:pt x="40" y="20"/>
                    <a:pt x="37" y="20"/>
                    <a:pt x="35" y="21"/>
                  </a:cubicBezTo>
                  <a:cubicBezTo>
                    <a:pt x="30" y="22"/>
                    <a:pt x="26" y="25"/>
                    <a:pt x="21" y="27"/>
                  </a:cubicBezTo>
                  <a:cubicBezTo>
                    <a:pt x="19" y="28"/>
                    <a:pt x="18" y="30"/>
                    <a:pt x="16" y="31"/>
                  </a:cubicBezTo>
                  <a:cubicBezTo>
                    <a:pt x="14" y="31"/>
                    <a:pt x="12" y="31"/>
                    <a:pt x="12" y="29"/>
                  </a:cubicBezTo>
                  <a:cubicBezTo>
                    <a:pt x="13" y="24"/>
                    <a:pt x="13" y="18"/>
                    <a:pt x="19" y="16"/>
                  </a:cubicBezTo>
                  <a:cubicBezTo>
                    <a:pt x="26" y="13"/>
                    <a:pt x="32" y="10"/>
                    <a:pt x="39" y="7"/>
                  </a:cubicBezTo>
                  <a:cubicBezTo>
                    <a:pt x="41" y="7"/>
                    <a:pt x="44" y="6"/>
                    <a:pt x="44" y="3"/>
                  </a:cubicBezTo>
                  <a:cubicBezTo>
                    <a:pt x="44" y="3"/>
                    <a:pt x="45" y="3"/>
                    <a:pt x="45" y="2"/>
                  </a:cubicBezTo>
                  <a:cubicBezTo>
                    <a:pt x="49" y="0"/>
                    <a:pt x="53" y="0"/>
                    <a:pt x="56" y="5"/>
                  </a:cubicBezTo>
                  <a:cubicBezTo>
                    <a:pt x="56" y="6"/>
                    <a:pt x="56" y="6"/>
                    <a:pt x="56" y="7"/>
                  </a:cubicBezTo>
                  <a:cubicBezTo>
                    <a:pt x="51" y="11"/>
                    <a:pt x="53" y="15"/>
                    <a:pt x="56" y="19"/>
                  </a:cubicBezTo>
                  <a:cubicBezTo>
                    <a:pt x="55" y="21"/>
                    <a:pt x="54" y="23"/>
                    <a:pt x="52" y="24"/>
                  </a:cubicBezTo>
                  <a:cubicBezTo>
                    <a:pt x="46" y="28"/>
                    <a:pt x="46" y="28"/>
                    <a:pt x="51" y="33"/>
                  </a:cubicBezTo>
                  <a:cubicBezTo>
                    <a:pt x="52" y="35"/>
                    <a:pt x="52" y="36"/>
                    <a:pt x="52" y="38"/>
                  </a:cubicBezTo>
                  <a:cubicBezTo>
                    <a:pt x="49" y="40"/>
                    <a:pt x="45" y="42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8"/>
                    <a:pt x="49" y="48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</a:path>
              </a:pathLst>
            </a:custGeom>
            <a:solidFill>
              <a:srgbClr val="C78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5" name="Freeform 807"/>
            <p:cNvSpPr/>
            <p:nvPr/>
          </p:nvSpPr>
          <p:spPr bwMode="auto">
            <a:xfrm>
              <a:off x="7280" y="113"/>
              <a:ext cx="74" cy="57"/>
            </a:xfrm>
            <a:custGeom>
              <a:avLst/>
              <a:gdLst>
                <a:gd name="T0" fmla="*/ 34 w 49"/>
                <a:gd name="T1" fmla="*/ 0 h 38"/>
                <a:gd name="T2" fmla="*/ 39 w 49"/>
                <a:gd name="T3" fmla="*/ 12 h 38"/>
                <a:gd name="T4" fmla="*/ 43 w 49"/>
                <a:gd name="T5" fmla="*/ 14 h 38"/>
                <a:gd name="T6" fmla="*/ 49 w 49"/>
                <a:gd name="T7" fmla="*/ 16 h 38"/>
                <a:gd name="T8" fmla="*/ 41 w 49"/>
                <a:gd name="T9" fmla="*/ 23 h 38"/>
                <a:gd name="T10" fmla="*/ 41 w 49"/>
                <a:gd name="T11" fmla="*/ 23 h 38"/>
                <a:gd name="T12" fmla="*/ 27 w 49"/>
                <a:gd name="T13" fmla="*/ 25 h 38"/>
                <a:gd name="T14" fmla="*/ 6 w 49"/>
                <a:gd name="T15" fmla="*/ 35 h 38"/>
                <a:gd name="T16" fmla="*/ 0 w 49"/>
                <a:gd name="T17" fmla="*/ 37 h 38"/>
                <a:gd name="T18" fmla="*/ 22 w 49"/>
                <a:gd name="T19" fmla="*/ 21 h 38"/>
                <a:gd name="T20" fmla="*/ 28 w 49"/>
                <a:gd name="T21" fmla="*/ 19 h 38"/>
                <a:gd name="T22" fmla="*/ 31 w 49"/>
                <a:gd name="T23" fmla="*/ 14 h 38"/>
                <a:gd name="T24" fmla="*/ 25 w 49"/>
                <a:gd name="T25" fmla="*/ 11 h 38"/>
                <a:gd name="T26" fmla="*/ 9 w 49"/>
                <a:gd name="T27" fmla="*/ 19 h 38"/>
                <a:gd name="T28" fmla="*/ 34 w 49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8">
                  <a:moveTo>
                    <a:pt x="34" y="0"/>
                  </a:moveTo>
                  <a:cubicBezTo>
                    <a:pt x="33" y="5"/>
                    <a:pt x="39" y="7"/>
                    <a:pt x="39" y="12"/>
                  </a:cubicBezTo>
                  <a:cubicBezTo>
                    <a:pt x="38" y="13"/>
                    <a:pt x="41" y="14"/>
                    <a:pt x="43" y="14"/>
                  </a:cubicBezTo>
                  <a:cubicBezTo>
                    <a:pt x="45" y="14"/>
                    <a:pt x="47" y="14"/>
                    <a:pt x="49" y="16"/>
                  </a:cubicBezTo>
                  <a:cubicBezTo>
                    <a:pt x="48" y="20"/>
                    <a:pt x="44" y="21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6" y="21"/>
                    <a:pt x="32" y="23"/>
                    <a:pt x="27" y="25"/>
                  </a:cubicBezTo>
                  <a:cubicBezTo>
                    <a:pt x="20" y="27"/>
                    <a:pt x="12" y="30"/>
                    <a:pt x="6" y="35"/>
                  </a:cubicBezTo>
                  <a:cubicBezTo>
                    <a:pt x="4" y="36"/>
                    <a:pt x="3" y="38"/>
                    <a:pt x="0" y="37"/>
                  </a:cubicBezTo>
                  <a:cubicBezTo>
                    <a:pt x="6" y="30"/>
                    <a:pt x="13" y="24"/>
                    <a:pt x="22" y="21"/>
                  </a:cubicBezTo>
                  <a:cubicBezTo>
                    <a:pt x="24" y="20"/>
                    <a:pt x="26" y="20"/>
                    <a:pt x="28" y="19"/>
                  </a:cubicBezTo>
                  <a:cubicBezTo>
                    <a:pt x="31" y="18"/>
                    <a:pt x="32" y="17"/>
                    <a:pt x="31" y="14"/>
                  </a:cubicBezTo>
                  <a:cubicBezTo>
                    <a:pt x="30" y="11"/>
                    <a:pt x="28" y="10"/>
                    <a:pt x="25" y="11"/>
                  </a:cubicBezTo>
                  <a:cubicBezTo>
                    <a:pt x="20" y="14"/>
                    <a:pt x="14" y="16"/>
                    <a:pt x="9" y="19"/>
                  </a:cubicBezTo>
                  <a:cubicBezTo>
                    <a:pt x="14" y="8"/>
                    <a:pt x="21" y="3"/>
                    <a:pt x="34" y="0"/>
                  </a:cubicBezTo>
                  <a:close/>
                </a:path>
              </a:pathLst>
            </a:custGeom>
            <a:solidFill>
              <a:srgbClr val="C7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Group 1009"/>
          <p:cNvGrpSpPr/>
          <p:nvPr/>
        </p:nvGrpSpPr>
        <p:grpSpPr bwMode="auto">
          <a:xfrm>
            <a:off x="7448460" y="-64905"/>
            <a:ext cx="3646488" cy="6704013"/>
            <a:chOff x="5630" y="99"/>
            <a:chExt cx="2297" cy="4223"/>
          </a:xfrm>
        </p:grpSpPr>
        <p:sp>
          <p:nvSpPr>
            <p:cNvPr id="3356" name="Freeform 809"/>
            <p:cNvSpPr/>
            <p:nvPr/>
          </p:nvSpPr>
          <p:spPr bwMode="auto">
            <a:xfrm>
              <a:off x="6725" y="519"/>
              <a:ext cx="182" cy="271"/>
            </a:xfrm>
            <a:custGeom>
              <a:avLst/>
              <a:gdLst>
                <a:gd name="T0" fmla="*/ 6 w 121"/>
                <a:gd name="T1" fmla="*/ 57 h 181"/>
                <a:gd name="T2" fmla="*/ 16 w 121"/>
                <a:gd name="T3" fmla="*/ 44 h 181"/>
                <a:gd name="T4" fmla="*/ 8 w 121"/>
                <a:gd name="T5" fmla="*/ 15 h 181"/>
                <a:gd name="T6" fmla="*/ 15 w 121"/>
                <a:gd name="T7" fmla="*/ 1 h 181"/>
                <a:gd name="T8" fmla="*/ 18 w 121"/>
                <a:gd name="T9" fmla="*/ 1 h 181"/>
                <a:gd name="T10" fmla="*/ 27 w 121"/>
                <a:gd name="T11" fmla="*/ 15 h 181"/>
                <a:gd name="T12" fmla="*/ 42 w 121"/>
                <a:gd name="T13" fmla="*/ 23 h 181"/>
                <a:gd name="T14" fmla="*/ 51 w 121"/>
                <a:gd name="T15" fmla="*/ 20 h 181"/>
                <a:gd name="T16" fmla="*/ 108 w 121"/>
                <a:gd name="T17" fmla="*/ 23 h 181"/>
                <a:gd name="T18" fmla="*/ 121 w 121"/>
                <a:gd name="T19" fmla="*/ 33 h 181"/>
                <a:gd name="T20" fmla="*/ 108 w 121"/>
                <a:gd name="T21" fmla="*/ 37 h 181"/>
                <a:gd name="T22" fmla="*/ 91 w 121"/>
                <a:gd name="T23" fmla="*/ 29 h 181"/>
                <a:gd name="T24" fmla="*/ 73 w 121"/>
                <a:gd name="T25" fmla="*/ 26 h 181"/>
                <a:gd name="T26" fmla="*/ 67 w 121"/>
                <a:gd name="T27" fmla="*/ 34 h 181"/>
                <a:gd name="T28" fmla="*/ 76 w 121"/>
                <a:gd name="T29" fmla="*/ 66 h 181"/>
                <a:gd name="T30" fmla="*/ 81 w 121"/>
                <a:gd name="T31" fmla="*/ 77 h 181"/>
                <a:gd name="T32" fmla="*/ 78 w 121"/>
                <a:gd name="T33" fmla="*/ 85 h 181"/>
                <a:gd name="T34" fmla="*/ 71 w 121"/>
                <a:gd name="T35" fmla="*/ 83 h 181"/>
                <a:gd name="T36" fmla="*/ 64 w 121"/>
                <a:gd name="T37" fmla="*/ 73 h 181"/>
                <a:gd name="T38" fmla="*/ 58 w 121"/>
                <a:gd name="T39" fmla="*/ 45 h 181"/>
                <a:gd name="T40" fmla="*/ 69 w 121"/>
                <a:gd name="T41" fmla="*/ 88 h 181"/>
                <a:gd name="T42" fmla="*/ 73 w 121"/>
                <a:gd name="T43" fmla="*/ 110 h 181"/>
                <a:gd name="T44" fmla="*/ 77 w 121"/>
                <a:gd name="T45" fmla="*/ 118 h 181"/>
                <a:gd name="T46" fmla="*/ 75 w 121"/>
                <a:gd name="T47" fmla="*/ 135 h 181"/>
                <a:gd name="T48" fmla="*/ 71 w 121"/>
                <a:gd name="T49" fmla="*/ 164 h 181"/>
                <a:gd name="T50" fmla="*/ 65 w 121"/>
                <a:gd name="T51" fmla="*/ 181 h 181"/>
                <a:gd name="T52" fmla="*/ 55 w 121"/>
                <a:gd name="T53" fmla="*/ 168 h 181"/>
                <a:gd name="T54" fmla="*/ 58 w 121"/>
                <a:gd name="T55" fmla="*/ 132 h 181"/>
                <a:gd name="T56" fmla="*/ 52 w 121"/>
                <a:gd name="T57" fmla="*/ 109 h 181"/>
                <a:gd name="T58" fmla="*/ 51 w 121"/>
                <a:gd name="T59" fmla="*/ 121 h 181"/>
                <a:gd name="T60" fmla="*/ 40 w 121"/>
                <a:gd name="T61" fmla="*/ 113 h 181"/>
                <a:gd name="T62" fmla="*/ 28 w 121"/>
                <a:gd name="T63" fmla="*/ 94 h 181"/>
                <a:gd name="T64" fmla="*/ 18 w 121"/>
                <a:gd name="T65" fmla="*/ 90 h 181"/>
                <a:gd name="T66" fmla="*/ 1 w 121"/>
                <a:gd name="T67" fmla="*/ 84 h 181"/>
                <a:gd name="T68" fmla="*/ 1 w 121"/>
                <a:gd name="T69" fmla="*/ 71 h 181"/>
                <a:gd name="T70" fmla="*/ 6 w 121"/>
                <a:gd name="T71" fmla="*/ 5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81">
                  <a:moveTo>
                    <a:pt x="6" y="57"/>
                  </a:moveTo>
                  <a:cubicBezTo>
                    <a:pt x="13" y="56"/>
                    <a:pt x="16" y="52"/>
                    <a:pt x="16" y="44"/>
                  </a:cubicBezTo>
                  <a:cubicBezTo>
                    <a:pt x="16" y="33"/>
                    <a:pt x="14" y="24"/>
                    <a:pt x="8" y="15"/>
                  </a:cubicBezTo>
                  <a:cubicBezTo>
                    <a:pt x="5" y="8"/>
                    <a:pt x="9" y="4"/>
                    <a:pt x="15" y="1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23" y="5"/>
                    <a:pt x="26" y="10"/>
                    <a:pt x="27" y="15"/>
                  </a:cubicBezTo>
                  <a:cubicBezTo>
                    <a:pt x="30" y="25"/>
                    <a:pt x="31" y="25"/>
                    <a:pt x="42" y="23"/>
                  </a:cubicBezTo>
                  <a:cubicBezTo>
                    <a:pt x="45" y="22"/>
                    <a:pt x="48" y="22"/>
                    <a:pt x="51" y="20"/>
                  </a:cubicBezTo>
                  <a:cubicBezTo>
                    <a:pt x="70" y="6"/>
                    <a:pt x="89" y="13"/>
                    <a:pt x="108" y="23"/>
                  </a:cubicBezTo>
                  <a:cubicBezTo>
                    <a:pt x="113" y="25"/>
                    <a:pt x="119" y="27"/>
                    <a:pt x="121" y="33"/>
                  </a:cubicBezTo>
                  <a:cubicBezTo>
                    <a:pt x="119" y="42"/>
                    <a:pt x="114" y="41"/>
                    <a:pt x="108" y="37"/>
                  </a:cubicBezTo>
                  <a:cubicBezTo>
                    <a:pt x="103" y="34"/>
                    <a:pt x="97" y="30"/>
                    <a:pt x="91" y="29"/>
                  </a:cubicBezTo>
                  <a:cubicBezTo>
                    <a:pt x="85" y="26"/>
                    <a:pt x="79" y="27"/>
                    <a:pt x="73" y="26"/>
                  </a:cubicBezTo>
                  <a:cubicBezTo>
                    <a:pt x="67" y="25"/>
                    <a:pt x="66" y="29"/>
                    <a:pt x="67" y="34"/>
                  </a:cubicBezTo>
                  <a:cubicBezTo>
                    <a:pt x="68" y="45"/>
                    <a:pt x="72" y="55"/>
                    <a:pt x="76" y="66"/>
                  </a:cubicBezTo>
                  <a:cubicBezTo>
                    <a:pt x="78" y="69"/>
                    <a:pt x="80" y="73"/>
                    <a:pt x="81" y="77"/>
                  </a:cubicBezTo>
                  <a:cubicBezTo>
                    <a:pt x="81" y="80"/>
                    <a:pt x="81" y="83"/>
                    <a:pt x="78" y="85"/>
                  </a:cubicBezTo>
                  <a:cubicBezTo>
                    <a:pt x="75" y="86"/>
                    <a:pt x="73" y="84"/>
                    <a:pt x="71" y="83"/>
                  </a:cubicBezTo>
                  <a:cubicBezTo>
                    <a:pt x="68" y="80"/>
                    <a:pt x="65" y="77"/>
                    <a:pt x="64" y="73"/>
                  </a:cubicBezTo>
                  <a:cubicBezTo>
                    <a:pt x="62" y="63"/>
                    <a:pt x="58" y="53"/>
                    <a:pt x="58" y="45"/>
                  </a:cubicBezTo>
                  <a:cubicBezTo>
                    <a:pt x="60" y="58"/>
                    <a:pt x="64" y="73"/>
                    <a:pt x="69" y="88"/>
                  </a:cubicBezTo>
                  <a:cubicBezTo>
                    <a:pt x="71" y="96"/>
                    <a:pt x="74" y="102"/>
                    <a:pt x="73" y="110"/>
                  </a:cubicBezTo>
                  <a:cubicBezTo>
                    <a:pt x="73" y="114"/>
                    <a:pt x="76" y="115"/>
                    <a:pt x="77" y="118"/>
                  </a:cubicBezTo>
                  <a:cubicBezTo>
                    <a:pt x="79" y="124"/>
                    <a:pt x="78" y="130"/>
                    <a:pt x="75" y="135"/>
                  </a:cubicBezTo>
                  <a:cubicBezTo>
                    <a:pt x="70" y="144"/>
                    <a:pt x="70" y="154"/>
                    <a:pt x="71" y="164"/>
                  </a:cubicBezTo>
                  <a:cubicBezTo>
                    <a:pt x="72" y="170"/>
                    <a:pt x="74" y="178"/>
                    <a:pt x="65" y="181"/>
                  </a:cubicBezTo>
                  <a:cubicBezTo>
                    <a:pt x="57" y="180"/>
                    <a:pt x="57" y="173"/>
                    <a:pt x="55" y="168"/>
                  </a:cubicBezTo>
                  <a:cubicBezTo>
                    <a:pt x="56" y="156"/>
                    <a:pt x="54" y="144"/>
                    <a:pt x="58" y="132"/>
                  </a:cubicBezTo>
                  <a:cubicBezTo>
                    <a:pt x="61" y="124"/>
                    <a:pt x="54" y="116"/>
                    <a:pt x="52" y="109"/>
                  </a:cubicBezTo>
                  <a:cubicBezTo>
                    <a:pt x="52" y="113"/>
                    <a:pt x="58" y="119"/>
                    <a:pt x="51" y="121"/>
                  </a:cubicBezTo>
                  <a:cubicBezTo>
                    <a:pt x="45" y="124"/>
                    <a:pt x="42" y="118"/>
                    <a:pt x="40" y="113"/>
                  </a:cubicBezTo>
                  <a:cubicBezTo>
                    <a:pt x="36" y="107"/>
                    <a:pt x="32" y="100"/>
                    <a:pt x="28" y="94"/>
                  </a:cubicBezTo>
                  <a:cubicBezTo>
                    <a:pt x="26" y="91"/>
                    <a:pt x="23" y="88"/>
                    <a:pt x="18" y="90"/>
                  </a:cubicBezTo>
                  <a:cubicBezTo>
                    <a:pt x="10" y="94"/>
                    <a:pt x="5" y="90"/>
                    <a:pt x="1" y="84"/>
                  </a:cubicBezTo>
                  <a:cubicBezTo>
                    <a:pt x="0" y="79"/>
                    <a:pt x="2" y="75"/>
                    <a:pt x="1" y="71"/>
                  </a:cubicBezTo>
                  <a:cubicBezTo>
                    <a:pt x="0" y="65"/>
                    <a:pt x="0" y="60"/>
                    <a:pt x="6" y="57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7" name="Freeform 810"/>
            <p:cNvSpPr/>
            <p:nvPr/>
          </p:nvSpPr>
          <p:spPr bwMode="auto">
            <a:xfrm>
              <a:off x="6587" y="481"/>
              <a:ext cx="197" cy="47"/>
            </a:xfrm>
            <a:custGeom>
              <a:avLst/>
              <a:gdLst>
                <a:gd name="T0" fmla="*/ 109 w 131"/>
                <a:gd name="T1" fmla="*/ 26 h 31"/>
                <a:gd name="T2" fmla="*/ 108 w 131"/>
                <a:gd name="T3" fmla="*/ 26 h 31"/>
                <a:gd name="T4" fmla="*/ 91 w 131"/>
                <a:gd name="T5" fmla="*/ 26 h 31"/>
                <a:gd name="T6" fmla="*/ 67 w 131"/>
                <a:gd name="T7" fmla="*/ 23 h 31"/>
                <a:gd name="T8" fmla="*/ 52 w 131"/>
                <a:gd name="T9" fmla="*/ 19 h 31"/>
                <a:gd name="T10" fmla="*/ 3 w 131"/>
                <a:gd name="T11" fmla="*/ 31 h 31"/>
                <a:gd name="T12" fmla="*/ 0 w 131"/>
                <a:gd name="T13" fmla="*/ 27 h 31"/>
                <a:gd name="T14" fmla="*/ 0 w 131"/>
                <a:gd name="T15" fmla="*/ 21 h 31"/>
                <a:gd name="T16" fmla="*/ 2 w 131"/>
                <a:gd name="T17" fmla="*/ 17 h 31"/>
                <a:gd name="T18" fmla="*/ 4 w 131"/>
                <a:gd name="T19" fmla="*/ 15 h 31"/>
                <a:gd name="T20" fmla="*/ 8 w 131"/>
                <a:gd name="T21" fmla="*/ 14 h 31"/>
                <a:gd name="T22" fmla="*/ 43 w 131"/>
                <a:gd name="T23" fmla="*/ 10 h 31"/>
                <a:gd name="T24" fmla="*/ 56 w 131"/>
                <a:gd name="T25" fmla="*/ 8 h 31"/>
                <a:gd name="T26" fmla="*/ 65 w 131"/>
                <a:gd name="T27" fmla="*/ 6 h 31"/>
                <a:gd name="T28" fmla="*/ 69 w 131"/>
                <a:gd name="T29" fmla="*/ 4 h 31"/>
                <a:gd name="T30" fmla="*/ 73 w 131"/>
                <a:gd name="T31" fmla="*/ 2 h 31"/>
                <a:gd name="T32" fmla="*/ 77 w 131"/>
                <a:gd name="T33" fmla="*/ 0 h 31"/>
                <a:gd name="T34" fmla="*/ 86 w 131"/>
                <a:gd name="T35" fmla="*/ 0 h 31"/>
                <a:gd name="T36" fmla="*/ 92 w 131"/>
                <a:gd name="T37" fmla="*/ 2 h 31"/>
                <a:gd name="T38" fmla="*/ 100 w 131"/>
                <a:gd name="T39" fmla="*/ 4 h 31"/>
                <a:gd name="T40" fmla="*/ 111 w 131"/>
                <a:gd name="T41" fmla="*/ 6 h 31"/>
                <a:gd name="T42" fmla="*/ 123 w 131"/>
                <a:gd name="T43" fmla="*/ 8 h 31"/>
                <a:gd name="T44" fmla="*/ 131 w 131"/>
                <a:gd name="T45" fmla="*/ 10 h 31"/>
                <a:gd name="T46" fmla="*/ 127 w 131"/>
                <a:gd name="T47" fmla="*/ 13 h 31"/>
                <a:gd name="T48" fmla="*/ 119 w 131"/>
                <a:gd name="T49" fmla="*/ 22 h 31"/>
                <a:gd name="T50" fmla="*/ 109 w 131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31">
                  <a:moveTo>
                    <a:pt x="109" y="26"/>
                  </a:moveTo>
                  <a:cubicBezTo>
                    <a:pt x="109" y="26"/>
                    <a:pt x="108" y="26"/>
                    <a:pt x="108" y="26"/>
                  </a:cubicBezTo>
                  <a:cubicBezTo>
                    <a:pt x="102" y="29"/>
                    <a:pt x="97" y="28"/>
                    <a:pt x="91" y="26"/>
                  </a:cubicBezTo>
                  <a:cubicBezTo>
                    <a:pt x="83" y="24"/>
                    <a:pt x="76" y="22"/>
                    <a:pt x="67" y="23"/>
                  </a:cubicBezTo>
                  <a:cubicBezTo>
                    <a:pt x="62" y="22"/>
                    <a:pt x="57" y="20"/>
                    <a:pt x="52" y="19"/>
                  </a:cubicBezTo>
                  <a:cubicBezTo>
                    <a:pt x="34" y="16"/>
                    <a:pt x="18" y="21"/>
                    <a:pt x="3" y="31"/>
                  </a:cubicBezTo>
                  <a:cubicBezTo>
                    <a:pt x="2" y="29"/>
                    <a:pt x="1" y="28"/>
                    <a:pt x="0" y="27"/>
                  </a:cubicBezTo>
                  <a:cubicBezTo>
                    <a:pt x="0" y="25"/>
                    <a:pt x="0" y="23"/>
                    <a:pt x="0" y="21"/>
                  </a:cubicBezTo>
                  <a:cubicBezTo>
                    <a:pt x="1" y="20"/>
                    <a:pt x="1" y="18"/>
                    <a:pt x="2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5" y="15"/>
                    <a:pt x="7" y="14"/>
                    <a:pt x="8" y="14"/>
                  </a:cubicBezTo>
                  <a:cubicBezTo>
                    <a:pt x="20" y="14"/>
                    <a:pt x="31" y="13"/>
                    <a:pt x="43" y="10"/>
                  </a:cubicBezTo>
                  <a:cubicBezTo>
                    <a:pt x="47" y="9"/>
                    <a:pt x="52" y="10"/>
                    <a:pt x="56" y="8"/>
                  </a:cubicBezTo>
                  <a:cubicBezTo>
                    <a:pt x="59" y="8"/>
                    <a:pt x="63" y="8"/>
                    <a:pt x="65" y="6"/>
                  </a:cubicBezTo>
                  <a:cubicBezTo>
                    <a:pt x="67" y="6"/>
                    <a:pt x="68" y="5"/>
                    <a:pt x="69" y="4"/>
                  </a:cubicBezTo>
                  <a:cubicBezTo>
                    <a:pt x="71" y="4"/>
                    <a:pt x="72" y="3"/>
                    <a:pt x="73" y="2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80" y="0"/>
                    <a:pt x="83" y="0"/>
                    <a:pt x="86" y="0"/>
                  </a:cubicBezTo>
                  <a:cubicBezTo>
                    <a:pt x="88" y="2"/>
                    <a:pt x="90" y="2"/>
                    <a:pt x="92" y="2"/>
                  </a:cubicBezTo>
                  <a:cubicBezTo>
                    <a:pt x="94" y="4"/>
                    <a:pt x="97" y="4"/>
                    <a:pt x="100" y="4"/>
                  </a:cubicBezTo>
                  <a:cubicBezTo>
                    <a:pt x="103" y="6"/>
                    <a:pt x="107" y="6"/>
                    <a:pt x="111" y="6"/>
                  </a:cubicBezTo>
                  <a:cubicBezTo>
                    <a:pt x="115" y="8"/>
                    <a:pt x="119" y="8"/>
                    <a:pt x="123" y="8"/>
                  </a:cubicBezTo>
                  <a:cubicBezTo>
                    <a:pt x="125" y="10"/>
                    <a:pt x="128" y="9"/>
                    <a:pt x="131" y="10"/>
                  </a:cubicBezTo>
                  <a:cubicBezTo>
                    <a:pt x="129" y="11"/>
                    <a:pt x="128" y="12"/>
                    <a:pt x="127" y="13"/>
                  </a:cubicBezTo>
                  <a:cubicBezTo>
                    <a:pt x="124" y="15"/>
                    <a:pt x="122" y="19"/>
                    <a:pt x="119" y="22"/>
                  </a:cubicBezTo>
                  <a:cubicBezTo>
                    <a:pt x="115" y="22"/>
                    <a:pt x="113" y="26"/>
                    <a:pt x="109" y="26"/>
                  </a:cubicBezTo>
                  <a:close/>
                </a:path>
              </a:pathLst>
            </a:custGeom>
            <a:solidFill>
              <a:srgbClr val="7A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8" name="Freeform 811"/>
            <p:cNvSpPr/>
            <p:nvPr/>
          </p:nvSpPr>
          <p:spPr bwMode="auto">
            <a:xfrm>
              <a:off x="6704" y="637"/>
              <a:ext cx="69" cy="225"/>
            </a:xfrm>
            <a:custGeom>
              <a:avLst/>
              <a:gdLst>
                <a:gd name="T0" fmla="*/ 35 w 46"/>
                <a:gd name="T1" fmla="*/ 140 h 150"/>
                <a:gd name="T2" fmla="*/ 16 w 46"/>
                <a:gd name="T3" fmla="*/ 94 h 150"/>
                <a:gd name="T4" fmla="*/ 7 w 46"/>
                <a:gd name="T5" fmla="*/ 68 h 150"/>
                <a:gd name="T6" fmla="*/ 0 w 46"/>
                <a:gd name="T7" fmla="*/ 22 h 150"/>
                <a:gd name="T8" fmla="*/ 5 w 46"/>
                <a:gd name="T9" fmla="*/ 13 h 150"/>
                <a:gd name="T10" fmla="*/ 5 w 46"/>
                <a:gd name="T11" fmla="*/ 0 h 150"/>
                <a:gd name="T12" fmla="*/ 7 w 46"/>
                <a:gd name="T13" fmla="*/ 0 h 150"/>
                <a:gd name="T14" fmla="*/ 8 w 46"/>
                <a:gd name="T15" fmla="*/ 0 h 150"/>
                <a:gd name="T16" fmla="*/ 16 w 46"/>
                <a:gd name="T17" fmla="*/ 28 h 150"/>
                <a:gd name="T18" fmla="*/ 16 w 46"/>
                <a:gd name="T19" fmla="*/ 28 h 150"/>
                <a:gd name="T20" fmla="*/ 16 w 46"/>
                <a:gd name="T21" fmla="*/ 27 h 150"/>
                <a:gd name="T22" fmla="*/ 19 w 46"/>
                <a:gd name="T23" fmla="*/ 24 h 150"/>
                <a:gd name="T24" fmla="*/ 21 w 46"/>
                <a:gd name="T25" fmla="*/ 25 h 150"/>
                <a:gd name="T26" fmla="*/ 30 w 46"/>
                <a:gd name="T27" fmla="*/ 69 h 150"/>
                <a:gd name="T28" fmla="*/ 30 w 46"/>
                <a:gd name="T29" fmla="*/ 83 h 150"/>
                <a:gd name="T30" fmla="*/ 43 w 46"/>
                <a:gd name="T31" fmla="*/ 134 h 150"/>
                <a:gd name="T32" fmla="*/ 42 w 46"/>
                <a:gd name="T33" fmla="*/ 149 h 150"/>
                <a:gd name="T34" fmla="*/ 35 w 46"/>
                <a:gd name="T35" fmla="*/ 14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150">
                  <a:moveTo>
                    <a:pt x="35" y="140"/>
                  </a:moveTo>
                  <a:cubicBezTo>
                    <a:pt x="29" y="125"/>
                    <a:pt x="22" y="109"/>
                    <a:pt x="16" y="94"/>
                  </a:cubicBezTo>
                  <a:cubicBezTo>
                    <a:pt x="8" y="87"/>
                    <a:pt x="11" y="76"/>
                    <a:pt x="7" y="68"/>
                  </a:cubicBezTo>
                  <a:cubicBezTo>
                    <a:pt x="5" y="53"/>
                    <a:pt x="2" y="38"/>
                    <a:pt x="0" y="22"/>
                  </a:cubicBezTo>
                  <a:cubicBezTo>
                    <a:pt x="1" y="19"/>
                    <a:pt x="2" y="15"/>
                    <a:pt x="5" y="13"/>
                  </a:cubicBezTo>
                  <a:cubicBezTo>
                    <a:pt x="5" y="9"/>
                    <a:pt x="5" y="4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12" y="9"/>
                    <a:pt x="14" y="18"/>
                    <a:pt x="16" y="28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7" y="25"/>
                    <a:pt x="17" y="25"/>
                    <a:pt x="19" y="24"/>
                  </a:cubicBezTo>
                  <a:cubicBezTo>
                    <a:pt x="20" y="24"/>
                    <a:pt x="21" y="24"/>
                    <a:pt x="21" y="25"/>
                  </a:cubicBezTo>
                  <a:cubicBezTo>
                    <a:pt x="25" y="39"/>
                    <a:pt x="29" y="54"/>
                    <a:pt x="30" y="69"/>
                  </a:cubicBezTo>
                  <a:cubicBezTo>
                    <a:pt x="29" y="74"/>
                    <a:pt x="29" y="78"/>
                    <a:pt x="30" y="83"/>
                  </a:cubicBezTo>
                  <a:cubicBezTo>
                    <a:pt x="33" y="100"/>
                    <a:pt x="39" y="117"/>
                    <a:pt x="43" y="134"/>
                  </a:cubicBezTo>
                  <a:cubicBezTo>
                    <a:pt x="45" y="139"/>
                    <a:pt x="46" y="144"/>
                    <a:pt x="42" y="149"/>
                  </a:cubicBezTo>
                  <a:cubicBezTo>
                    <a:pt x="34" y="150"/>
                    <a:pt x="38" y="142"/>
                    <a:pt x="35" y="140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9" name="Freeform 812"/>
            <p:cNvSpPr/>
            <p:nvPr/>
          </p:nvSpPr>
          <p:spPr bwMode="auto">
            <a:xfrm>
              <a:off x="6712" y="555"/>
              <a:ext cx="30" cy="88"/>
            </a:xfrm>
            <a:custGeom>
              <a:avLst/>
              <a:gdLst>
                <a:gd name="T0" fmla="*/ 15 w 20"/>
                <a:gd name="T1" fmla="*/ 33 h 59"/>
                <a:gd name="T2" fmla="*/ 13 w 20"/>
                <a:gd name="T3" fmla="*/ 47 h 59"/>
                <a:gd name="T4" fmla="*/ 2 w 20"/>
                <a:gd name="T5" fmla="*/ 55 h 59"/>
                <a:gd name="T6" fmla="*/ 2 w 20"/>
                <a:gd name="T7" fmla="*/ 55 h 59"/>
                <a:gd name="T8" fmla="*/ 17 w 20"/>
                <a:gd name="T9" fmla="*/ 0 h 59"/>
                <a:gd name="T10" fmla="*/ 18 w 20"/>
                <a:gd name="T11" fmla="*/ 10 h 59"/>
                <a:gd name="T12" fmla="*/ 15 w 20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9">
                  <a:moveTo>
                    <a:pt x="15" y="33"/>
                  </a:moveTo>
                  <a:cubicBezTo>
                    <a:pt x="14" y="38"/>
                    <a:pt x="13" y="42"/>
                    <a:pt x="13" y="47"/>
                  </a:cubicBezTo>
                  <a:cubicBezTo>
                    <a:pt x="10" y="50"/>
                    <a:pt x="10" y="59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35"/>
                    <a:pt x="8" y="18"/>
                    <a:pt x="17" y="0"/>
                  </a:cubicBezTo>
                  <a:cubicBezTo>
                    <a:pt x="20" y="3"/>
                    <a:pt x="19" y="7"/>
                    <a:pt x="18" y="10"/>
                  </a:cubicBezTo>
                  <a:cubicBezTo>
                    <a:pt x="17" y="18"/>
                    <a:pt x="15" y="25"/>
                    <a:pt x="15" y="33"/>
                  </a:cubicBezTo>
                  <a:close/>
                </a:path>
              </a:pathLst>
            </a:custGeom>
            <a:solidFill>
              <a:srgbClr val="E1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0" name="Freeform 813"/>
            <p:cNvSpPr/>
            <p:nvPr/>
          </p:nvSpPr>
          <p:spPr bwMode="auto">
            <a:xfrm>
              <a:off x="7763" y="1689"/>
              <a:ext cx="117" cy="99"/>
            </a:xfrm>
            <a:custGeom>
              <a:avLst/>
              <a:gdLst>
                <a:gd name="T0" fmla="*/ 28 w 78"/>
                <a:gd name="T1" fmla="*/ 45 h 66"/>
                <a:gd name="T2" fmla="*/ 28 w 78"/>
                <a:gd name="T3" fmla="*/ 30 h 66"/>
                <a:gd name="T4" fmla="*/ 28 w 78"/>
                <a:gd name="T5" fmla="*/ 29 h 66"/>
                <a:gd name="T6" fmla="*/ 14 w 78"/>
                <a:gd name="T7" fmla="*/ 25 h 66"/>
                <a:gd name="T8" fmla="*/ 11 w 78"/>
                <a:gd name="T9" fmla="*/ 25 h 66"/>
                <a:gd name="T10" fmla="*/ 1 w 78"/>
                <a:gd name="T11" fmla="*/ 22 h 66"/>
                <a:gd name="T12" fmla="*/ 17 w 78"/>
                <a:gd name="T13" fmla="*/ 5 h 66"/>
                <a:gd name="T14" fmla="*/ 28 w 78"/>
                <a:gd name="T15" fmla="*/ 6 h 66"/>
                <a:gd name="T16" fmla="*/ 51 w 78"/>
                <a:gd name="T17" fmla="*/ 8 h 66"/>
                <a:gd name="T18" fmla="*/ 57 w 78"/>
                <a:gd name="T19" fmla="*/ 4 h 66"/>
                <a:gd name="T20" fmla="*/ 73 w 78"/>
                <a:gd name="T21" fmla="*/ 7 h 66"/>
                <a:gd name="T22" fmla="*/ 76 w 78"/>
                <a:gd name="T23" fmla="*/ 19 h 66"/>
                <a:gd name="T24" fmla="*/ 63 w 78"/>
                <a:gd name="T25" fmla="*/ 29 h 66"/>
                <a:gd name="T26" fmla="*/ 48 w 78"/>
                <a:gd name="T27" fmla="*/ 31 h 66"/>
                <a:gd name="T28" fmla="*/ 42 w 78"/>
                <a:gd name="T29" fmla="*/ 36 h 66"/>
                <a:gd name="T30" fmla="*/ 40 w 78"/>
                <a:gd name="T31" fmla="*/ 38 h 66"/>
                <a:gd name="T32" fmla="*/ 28 w 78"/>
                <a:gd name="T33" fmla="*/ 65 h 66"/>
                <a:gd name="T34" fmla="*/ 23 w 78"/>
                <a:gd name="T35" fmla="*/ 65 h 66"/>
                <a:gd name="T36" fmla="*/ 23 w 78"/>
                <a:gd name="T37" fmla="*/ 65 h 66"/>
                <a:gd name="T38" fmla="*/ 28 w 78"/>
                <a:gd name="T39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66">
                  <a:moveTo>
                    <a:pt x="28" y="45"/>
                  </a:moveTo>
                  <a:cubicBezTo>
                    <a:pt x="23" y="40"/>
                    <a:pt x="28" y="35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5" y="19"/>
                    <a:pt x="19" y="26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3" y="25"/>
                    <a:pt x="1" y="22"/>
                  </a:cubicBezTo>
                  <a:cubicBezTo>
                    <a:pt x="0" y="11"/>
                    <a:pt x="6" y="4"/>
                    <a:pt x="17" y="5"/>
                  </a:cubicBezTo>
                  <a:cubicBezTo>
                    <a:pt x="21" y="6"/>
                    <a:pt x="24" y="7"/>
                    <a:pt x="28" y="6"/>
                  </a:cubicBezTo>
                  <a:cubicBezTo>
                    <a:pt x="36" y="7"/>
                    <a:pt x="44" y="5"/>
                    <a:pt x="51" y="8"/>
                  </a:cubicBezTo>
                  <a:cubicBezTo>
                    <a:pt x="55" y="10"/>
                    <a:pt x="55" y="6"/>
                    <a:pt x="57" y="4"/>
                  </a:cubicBezTo>
                  <a:cubicBezTo>
                    <a:pt x="63" y="0"/>
                    <a:pt x="68" y="3"/>
                    <a:pt x="73" y="7"/>
                  </a:cubicBezTo>
                  <a:cubicBezTo>
                    <a:pt x="77" y="11"/>
                    <a:pt x="78" y="15"/>
                    <a:pt x="76" y="19"/>
                  </a:cubicBezTo>
                  <a:cubicBezTo>
                    <a:pt x="74" y="24"/>
                    <a:pt x="70" y="29"/>
                    <a:pt x="63" y="29"/>
                  </a:cubicBezTo>
                  <a:cubicBezTo>
                    <a:pt x="58" y="29"/>
                    <a:pt x="54" y="31"/>
                    <a:pt x="48" y="31"/>
                  </a:cubicBezTo>
                  <a:cubicBezTo>
                    <a:pt x="45" y="31"/>
                    <a:pt x="43" y="33"/>
                    <a:pt x="42" y="36"/>
                  </a:cubicBezTo>
                  <a:cubicBezTo>
                    <a:pt x="41" y="37"/>
                    <a:pt x="41" y="37"/>
                    <a:pt x="40" y="38"/>
                  </a:cubicBezTo>
                  <a:cubicBezTo>
                    <a:pt x="39" y="48"/>
                    <a:pt x="35" y="57"/>
                    <a:pt x="28" y="65"/>
                  </a:cubicBezTo>
                  <a:cubicBezTo>
                    <a:pt x="26" y="66"/>
                    <a:pt x="24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7" y="56"/>
                    <a:pt x="23" y="51"/>
                    <a:pt x="28" y="45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1" name="Freeform 814"/>
            <p:cNvSpPr/>
            <p:nvPr/>
          </p:nvSpPr>
          <p:spPr bwMode="auto">
            <a:xfrm>
              <a:off x="7817" y="1675"/>
              <a:ext cx="89" cy="114"/>
            </a:xfrm>
            <a:custGeom>
              <a:avLst/>
              <a:gdLst>
                <a:gd name="T0" fmla="*/ 4 w 59"/>
                <a:gd name="T1" fmla="*/ 45 h 76"/>
                <a:gd name="T2" fmla="*/ 12 w 59"/>
                <a:gd name="T3" fmla="*/ 37 h 76"/>
                <a:gd name="T4" fmla="*/ 27 w 59"/>
                <a:gd name="T5" fmla="*/ 35 h 76"/>
                <a:gd name="T6" fmla="*/ 38 w 59"/>
                <a:gd name="T7" fmla="*/ 27 h 76"/>
                <a:gd name="T8" fmla="*/ 28 w 59"/>
                <a:gd name="T9" fmla="*/ 15 h 76"/>
                <a:gd name="T10" fmla="*/ 21 w 59"/>
                <a:gd name="T11" fmla="*/ 14 h 76"/>
                <a:gd name="T12" fmla="*/ 19 w 59"/>
                <a:gd name="T13" fmla="*/ 15 h 76"/>
                <a:gd name="T14" fmla="*/ 16 w 59"/>
                <a:gd name="T15" fmla="*/ 15 h 76"/>
                <a:gd name="T16" fmla="*/ 15 w 59"/>
                <a:gd name="T17" fmla="*/ 15 h 76"/>
                <a:gd name="T18" fmla="*/ 11 w 59"/>
                <a:gd name="T19" fmla="*/ 14 h 76"/>
                <a:gd name="T20" fmla="*/ 0 w 59"/>
                <a:gd name="T21" fmla="*/ 6 h 76"/>
                <a:gd name="T22" fmla="*/ 13 w 59"/>
                <a:gd name="T23" fmla="*/ 1 h 76"/>
                <a:gd name="T24" fmla="*/ 19 w 59"/>
                <a:gd name="T25" fmla="*/ 3 h 76"/>
                <a:gd name="T26" fmla="*/ 39 w 59"/>
                <a:gd name="T27" fmla="*/ 13 h 76"/>
                <a:gd name="T28" fmla="*/ 57 w 59"/>
                <a:gd name="T29" fmla="*/ 25 h 76"/>
                <a:gd name="T30" fmla="*/ 57 w 59"/>
                <a:gd name="T31" fmla="*/ 29 h 76"/>
                <a:gd name="T32" fmla="*/ 45 w 59"/>
                <a:gd name="T33" fmla="*/ 33 h 76"/>
                <a:gd name="T34" fmla="*/ 37 w 59"/>
                <a:gd name="T35" fmla="*/ 38 h 76"/>
                <a:gd name="T36" fmla="*/ 47 w 59"/>
                <a:gd name="T37" fmla="*/ 39 h 76"/>
                <a:gd name="T38" fmla="*/ 55 w 59"/>
                <a:gd name="T39" fmla="*/ 41 h 76"/>
                <a:gd name="T40" fmla="*/ 57 w 59"/>
                <a:gd name="T41" fmla="*/ 49 h 76"/>
                <a:gd name="T42" fmla="*/ 53 w 59"/>
                <a:gd name="T43" fmla="*/ 53 h 76"/>
                <a:gd name="T44" fmla="*/ 32 w 59"/>
                <a:gd name="T45" fmla="*/ 69 h 76"/>
                <a:gd name="T46" fmla="*/ 20 w 59"/>
                <a:gd name="T47" fmla="*/ 73 h 76"/>
                <a:gd name="T48" fmla="*/ 8 w 59"/>
                <a:gd name="T49" fmla="*/ 76 h 76"/>
                <a:gd name="T50" fmla="*/ 15 w 59"/>
                <a:gd name="T51" fmla="*/ 66 h 76"/>
                <a:gd name="T52" fmla="*/ 40 w 59"/>
                <a:gd name="T53" fmla="*/ 50 h 76"/>
                <a:gd name="T54" fmla="*/ 12 w 59"/>
                <a:gd name="T55" fmla="*/ 46 h 76"/>
                <a:gd name="T56" fmla="*/ 4 w 59"/>
                <a:gd name="T5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76">
                  <a:moveTo>
                    <a:pt x="4" y="45"/>
                  </a:moveTo>
                  <a:cubicBezTo>
                    <a:pt x="5" y="37"/>
                    <a:pt x="5" y="37"/>
                    <a:pt x="12" y="37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3" y="34"/>
                    <a:pt x="37" y="31"/>
                    <a:pt x="38" y="27"/>
                  </a:cubicBezTo>
                  <a:cubicBezTo>
                    <a:pt x="38" y="22"/>
                    <a:pt x="33" y="16"/>
                    <a:pt x="28" y="15"/>
                  </a:cubicBezTo>
                  <a:cubicBezTo>
                    <a:pt x="26" y="14"/>
                    <a:pt x="23" y="14"/>
                    <a:pt x="21" y="14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4" y="15"/>
                    <a:pt x="13" y="14"/>
                    <a:pt x="11" y="14"/>
                  </a:cubicBezTo>
                  <a:cubicBezTo>
                    <a:pt x="7" y="11"/>
                    <a:pt x="0" y="14"/>
                    <a:pt x="0" y="6"/>
                  </a:cubicBezTo>
                  <a:cubicBezTo>
                    <a:pt x="4" y="2"/>
                    <a:pt x="10" y="4"/>
                    <a:pt x="13" y="1"/>
                  </a:cubicBezTo>
                  <a:cubicBezTo>
                    <a:pt x="16" y="0"/>
                    <a:pt x="18" y="1"/>
                    <a:pt x="19" y="3"/>
                  </a:cubicBezTo>
                  <a:cubicBezTo>
                    <a:pt x="27" y="4"/>
                    <a:pt x="33" y="8"/>
                    <a:pt x="39" y="13"/>
                  </a:cubicBezTo>
                  <a:cubicBezTo>
                    <a:pt x="45" y="17"/>
                    <a:pt x="50" y="22"/>
                    <a:pt x="57" y="25"/>
                  </a:cubicBezTo>
                  <a:cubicBezTo>
                    <a:pt x="59" y="25"/>
                    <a:pt x="59" y="28"/>
                    <a:pt x="57" y="29"/>
                  </a:cubicBezTo>
                  <a:cubicBezTo>
                    <a:pt x="53" y="31"/>
                    <a:pt x="49" y="33"/>
                    <a:pt x="45" y="33"/>
                  </a:cubicBezTo>
                  <a:cubicBezTo>
                    <a:pt x="41" y="33"/>
                    <a:pt x="38" y="33"/>
                    <a:pt x="37" y="38"/>
                  </a:cubicBezTo>
                  <a:cubicBezTo>
                    <a:pt x="40" y="40"/>
                    <a:pt x="44" y="39"/>
                    <a:pt x="47" y="39"/>
                  </a:cubicBezTo>
                  <a:cubicBezTo>
                    <a:pt x="50" y="39"/>
                    <a:pt x="53" y="39"/>
                    <a:pt x="55" y="41"/>
                  </a:cubicBezTo>
                  <a:cubicBezTo>
                    <a:pt x="57" y="44"/>
                    <a:pt x="59" y="46"/>
                    <a:pt x="57" y="49"/>
                  </a:cubicBezTo>
                  <a:cubicBezTo>
                    <a:pt x="55" y="50"/>
                    <a:pt x="54" y="52"/>
                    <a:pt x="53" y="53"/>
                  </a:cubicBezTo>
                  <a:cubicBezTo>
                    <a:pt x="49" y="63"/>
                    <a:pt x="44" y="69"/>
                    <a:pt x="32" y="69"/>
                  </a:cubicBezTo>
                  <a:cubicBezTo>
                    <a:pt x="28" y="69"/>
                    <a:pt x="23" y="70"/>
                    <a:pt x="20" y="73"/>
                  </a:cubicBezTo>
                  <a:cubicBezTo>
                    <a:pt x="16" y="76"/>
                    <a:pt x="12" y="76"/>
                    <a:pt x="8" y="76"/>
                  </a:cubicBezTo>
                  <a:cubicBezTo>
                    <a:pt x="6" y="70"/>
                    <a:pt x="11" y="67"/>
                    <a:pt x="15" y="66"/>
                  </a:cubicBezTo>
                  <a:cubicBezTo>
                    <a:pt x="25" y="63"/>
                    <a:pt x="32" y="55"/>
                    <a:pt x="40" y="50"/>
                  </a:cubicBezTo>
                  <a:cubicBezTo>
                    <a:pt x="31" y="44"/>
                    <a:pt x="22" y="45"/>
                    <a:pt x="12" y="46"/>
                  </a:cubicBezTo>
                  <a:cubicBezTo>
                    <a:pt x="10" y="44"/>
                    <a:pt x="7" y="46"/>
                    <a:pt x="4" y="45"/>
                  </a:cubicBezTo>
                  <a:close/>
                </a:path>
              </a:pathLst>
            </a:custGeom>
            <a:solidFill>
              <a:srgbClr val="F7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2" name="Freeform 815"/>
            <p:cNvSpPr/>
            <p:nvPr/>
          </p:nvSpPr>
          <p:spPr bwMode="auto">
            <a:xfrm>
              <a:off x="7813" y="1731"/>
              <a:ext cx="81" cy="61"/>
            </a:xfrm>
            <a:custGeom>
              <a:avLst/>
              <a:gdLst>
                <a:gd name="T0" fmla="*/ 15 w 54"/>
                <a:gd name="T1" fmla="*/ 8 h 41"/>
                <a:gd name="T2" fmla="*/ 54 w 54"/>
                <a:gd name="T3" fmla="*/ 13 h 41"/>
                <a:gd name="T4" fmla="*/ 45 w 54"/>
                <a:gd name="T5" fmla="*/ 17 h 41"/>
                <a:gd name="T6" fmla="*/ 34 w 54"/>
                <a:gd name="T7" fmla="*/ 26 h 41"/>
                <a:gd name="T8" fmla="*/ 29 w 54"/>
                <a:gd name="T9" fmla="*/ 29 h 41"/>
                <a:gd name="T10" fmla="*/ 11 w 54"/>
                <a:gd name="T11" fmla="*/ 39 h 41"/>
                <a:gd name="T12" fmla="*/ 0 w 54"/>
                <a:gd name="T13" fmla="*/ 39 h 41"/>
                <a:gd name="T14" fmla="*/ 7 w 54"/>
                <a:gd name="T15" fmla="*/ 29 h 41"/>
                <a:gd name="T16" fmla="*/ 9 w 54"/>
                <a:gd name="T17" fmla="*/ 27 h 41"/>
                <a:gd name="T18" fmla="*/ 9 w 54"/>
                <a:gd name="T19" fmla="*/ 27 h 41"/>
                <a:gd name="T20" fmla="*/ 11 w 54"/>
                <a:gd name="T21" fmla="*/ 23 h 41"/>
                <a:gd name="T22" fmla="*/ 11 w 54"/>
                <a:gd name="T23" fmla="*/ 23 h 41"/>
                <a:gd name="T24" fmla="*/ 11 w 54"/>
                <a:gd name="T25" fmla="*/ 22 h 41"/>
                <a:gd name="T26" fmla="*/ 11 w 54"/>
                <a:gd name="T27" fmla="*/ 21 h 41"/>
                <a:gd name="T28" fmla="*/ 11 w 54"/>
                <a:gd name="T29" fmla="*/ 21 h 41"/>
                <a:gd name="T30" fmla="*/ 10 w 54"/>
                <a:gd name="T31" fmla="*/ 20 h 41"/>
                <a:gd name="T32" fmla="*/ 11 w 54"/>
                <a:gd name="T33" fmla="*/ 19 h 41"/>
                <a:gd name="T34" fmla="*/ 11 w 54"/>
                <a:gd name="T35" fmla="*/ 17 h 41"/>
                <a:gd name="T36" fmla="*/ 13 w 54"/>
                <a:gd name="T37" fmla="*/ 16 h 41"/>
                <a:gd name="T38" fmla="*/ 13 w 54"/>
                <a:gd name="T39" fmla="*/ 14 h 41"/>
                <a:gd name="T40" fmla="*/ 14 w 54"/>
                <a:gd name="T41" fmla="*/ 9 h 41"/>
                <a:gd name="T42" fmla="*/ 15 w 54"/>
                <a:gd name="T43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1">
                  <a:moveTo>
                    <a:pt x="15" y="8"/>
                  </a:moveTo>
                  <a:cubicBezTo>
                    <a:pt x="29" y="0"/>
                    <a:pt x="41" y="6"/>
                    <a:pt x="54" y="13"/>
                  </a:cubicBezTo>
                  <a:cubicBezTo>
                    <a:pt x="51" y="16"/>
                    <a:pt x="47" y="16"/>
                    <a:pt x="45" y="17"/>
                  </a:cubicBezTo>
                  <a:cubicBezTo>
                    <a:pt x="41" y="19"/>
                    <a:pt x="36" y="21"/>
                    <a:pt x="34" y="26"/>
                  </a:cubicBezTo>
                  <a:cubicBezTo>
                    <a:pt x="34" y="29"/>
                    <a:pt x="31" y="29"/>
                    <a:pt x="29" y="29"/>
                  </a:cubicBezTo>
                  <a:cubicBezTo>
                    <a:pt x="22" y="31"/>
                    <a:pt x="16" y="34"/>
                    <a:pt x="11" y="39"/>
                  </a:cubicBezTo>
                  <a:cubicBezTo>
                    <a:pt x="7" y="38"/>
                    <a:pt x="4" y="41"/>
                    <a:pt x="0" y="39"/>
                  </a:cubicBezTo>
                  <a:cubicBezTo>
                    <a:pt x="1" y="35"/>
                    <a:pt x="5" y="32"/>
                    <a:pt x="7" y="29"/>
                  </a:cubicBezTo>
                  <a:cubicBezTo>
                    <a:pt x="7" y="28"/>
                    <a:pt x="8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2"/>
                    <a:pt x="13" y="10"/>
                    <a:pt x="14" y="9"/>
                  </a:cubicBezTo>
                  <a:cubicBezTo>
                    <a:pt x="14" y="8"/>
                    <a:pt x="14" y="8"/>
                    <a:pt x="15" y="8"/>
                  </a:cubicBez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3" name="Freeform 816"/>
            <p:cNvSpPr/>
            <p:nvPr/>
          </p:nvSpPr>
          <p:spPr bwMode="auto">
            <a:xfrm>
              <a:off x="7805" y="1642"/>
              <a:ext cx="56" cy="45"/>
            </a:xfrm>
            <a:custGeom>
              <a:avLst/>
              <a:gdLst>
                <a:gd name="T0" fmla="*/ 27 w 37"/>
                <a:gd name="T1" fmla="*/ 25 h 30"/>
                <a:gd name="T2" fmla="*/ 21 w 37"/>
                <a:gd name="T3" fmla="*/ 25 h 30"/>
                <a:gd name="T4" fmla="*/ 1 w 37"/>
                <a:gd name="T5" fmla="*/ 21 h 30"/>
                <a:gd name="T6" fmla="*/ 17 w 37"/>
                <a:gd name="T7" fmla="*/ 0 h 30"/>
                <a:gd name="T8" fmla="*/ 20 w 37"/>
                <a:gd name="T9" fmla="*/ 1 h 30"/>
                <a:gd name="T10" fmla="*/ 33 w 37"/>
                <a:gd name="T11" fmla="*/ 17 h 30"/>
                <a:gd name="T12" fmla="*/ 33 w 37"/>
                <a:gd name="T13" fmla="*/ 19 h 30"/>
                <a:gd name="T14" fmla="*/ 27 w 37"/>
                <a:gd name="T1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0">
                  <a:moveTo>
                    <a:pt x="27" y="25"/>
                  </a:moveTo>
                  <a:cubicBezTo>
                    <a:pt x="25" y="25"/>
                    <a:pt x="23" y="25"/>
                    <a:pt x="21" y="25"/>
                  </a:cubicBezTo>
                  <a:cubicBezTo>
                    <a:pt x="14" y="26"/>
                    <a:pt x="6" y="30"/>
                    <a:pt x="1" y="21"/>
                  </a:cubicBezTo>
                  <a:cubicBezTo>
                    <a:pt x="0" y="9"/>
                    <a:pt x="4" y="5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35" y="1"/>
                    <a:pt x="37" y="4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1" y="21"/>
                    <a:pt x="28" y="21"/>
                    <a:pt x="27" y="25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4" name="Freeform 817"/>
            <p:cNvSpPr/>
            <p:nvPr/>
          </p:nvSpPr>
          <p:spPr bwMode="auto">
            <a:xfrm>
              <a:off x="7759" y="1791"/>
              <a:ext cx="49" cy="27"/>
            </a:xfrm>
            <a:custGeom>
              <a:avLst/>
              <a:gdLst>
                <a:gd name="T0" fmla="*/ 27 w 33"/>
                <a:gd name="T1" fmla="*/ 16 h 18"/>
                <a:gd name="T2" fmla="*/ 24 w 33"/>
                <a:gd name="T3" fmla="*/ 17 h 18"/>
                <a:gd name="T4" fmla="*/ 8 w 33"/>
                <a:gd name="T5" fmla="*/ 17 h 18"/>
                <a:gd name="T6" fmla="*/ 1 w 33"/>
                <a:gd name="T7" fmla="*/ 15 h 18"/>
                <a:gd name="T8" fmla="*/ 1 w 33"/>
                <a:gd name="T9" fmla="*/ 10 h 18"/>
                <a:gd name="T10" fmla="*/ 4 w 33"/>
                <a:gd name="T11" fmla="*/ 10 h 18"/>
                <a:gd name="T12" fmla="*/ 22 w 33"/>
                <a:gd name="T13" fmla="*/ 5 h 18"/>
                <a:gd name="T14" fmla="*/ 29 w 33"/>
                <a:gd name="T15" fmla="*/ 2 h 18"/>
                <a:gd name="T16" fmla="*/ 28 w 33"/>
                <a:gd name="T17" fmla="*/ 7 h 18"/>
                <a:gd name="T18" fmla="*/ 27 w 33"/>
                <a:gd name="T1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8">
                  <a:moveTo>
                    <a:pt x="27" y="16"/>
                  </a:moveTo>
                  <a:cubicBezTo>
                    <a:pt x="26" y="16"/>
                    <a:pt x="25" y="17"/>
                    <a:pt x="24" y="17"/>
                  </a:cubicBezTo>
                  <a:cubicBezTo>
                    <a:pt x="19" y="14"/>
                    <a:pt x="14" y="15"/>
                    <a:pt x="8" y="17"/>
                  </a:cubicBezTo>
                  <a:cubicBezTo>
                    <a:pt x="5" y="18"/>
                    <a:pt x="3" y="17"/>
                    <a:pt x="1" y="15"/>
                  </a:cubicBezTo>
                  <a:cubicBezTo>
                    <a:pt x="0" y="13"/>
                    <a:pt x="0" y="12"/>
                    <a:pt x="1" y="10"/>
                  </a:cubicBezTo>
                  <a:cubicBezTo>
                    <a:pt x="2" y="9"/>
                    <a:pt x="3" y="9"/>
                    <a:pt x="4" y="10"/>
                  </a:cubicBezTo>
                  <a:cubicBezTo>
                    <a:pt x="12" y="15"/>
                    <a:pt x="17" y="10"/>
                    <a:pt x="22" y="5"/>
                  </a:cubicBezTo>
                  <a:cubicBezTo>
                    <a:pt x="24" y="3"/>
                    <a:pt x="26" y="0"/>
                    <a:pt x="29" y="2"/>
                  </a:cubicBezTo>
                  <a:cubicBezTo>
                    <a:pt x="28" y="4"/>
                    <a:pt x="27" y="6"/>
                    <a:pt x="28" y="7"/>
                  </a:cubicBezTo>
                  <a:cubicBezTo>
                    <a:pt x="33" y="11"/>
                    <a:pt x="29" y="13"/>
                    <a:pt x="27" y="16"/>
                  </a:cubicBezTo>
                  <a:close/>
                </a:path>
              </a:pathLst>
            </a:custGeom>
            <a:solidFill>
              <a:srgbClr val="E8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5" name="Freeform 818"/>
            <p:cNvSpPr/>
            <p:nvPr/>
          </p:nvSpPr>
          <p:spPr bwMode="auto">
            <a:xfrm>
              <a:off x="7823" y="1734"/>
              <a:ext cx="12" cy="15"/>
            </a:xfrm>
            <a:custGeom>
              <a:avLst/>
              <a:gdLst>
                <a:gd name="T0" fmla="*/ 0 w 8"/>
                <a:gd name="T1" fmla="*/ 6 h 10"/>
                <a:gd name="T2" fmla="*/ 8 w 8"/>
                <a:gd name="T3" fmla="*/ 6 h 10"/>
                <a:gd name="T4" fmla="*/ 8 w 8"/>
                <a:gd name="T5" fmla="*/ 6 h 10"/>
                <a:gd name="T6" fmla="*/ 6 w 8"/>
                <a:gd name="T7" fmla="*/ 8 h 10"/>
                <a:gd name="T8" fmla="*/ 0 w 8"/>
                <a:gd name="T9" fmla="*/ 8 h 10"/>
                <a:gd name="T10" fmla="*/ 0 w 8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2" y="5"/>
                    <a:pt x="5" y="0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8"/>
                    <a:pt x="6" y="8"/>
                  </a:cubicBezTo>
                  <a:cubicBezTo>
                    <a:pt x="4" y="9"/>
                    <a:pt x="2" y="10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EC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6" name="Freeform 819"/>
            <p:cNvSpPr/>
            <p:nvPr/>
          </p:nvSpPr>
          <p:spPr bwMode="auto">
            <a:xfrm>
              <a:off x="7862" y="1653"/>
              <a:ext cx="18" cy="12"/>
            </a:xfrm>
            <a:custGeom>
              <a:avLst/>
              <a:gdLst>
                <a:gd name="T0" fmla="*/ 12 w 12"/>
                <a:gd name="T1" fmla="*/ 4 h 8"/>
                <a:gd name="T2" fmla="*/ 12 w 12"/>
                <a:gd name="T3" fmla="*/ 6 h 8"/>
                <a:gd name="T4" fmla="*/ 1 w 12"/>
                <a:gd name="T5" fmla="*/ 8 h 8"/>
                <a:gd name="T6" fmla="*/ 0 w 12"/>
                <a:gd name="T7" fmla="*/ 7 h 8"/>
                <a:gd name="T8" fmla="*/ 12 w 1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4"/>
                  </a:moveTo>
                  <a:cubicBezTo>
                    <a:pt x="12" y="5"/>
                    <a:pt x="12" y="5"/>
                    <a:pt x="12" y="6"/>
                  </a:cubicBezTo>
                  <a:cubicBezTo>
                    <a:pt x="9" y="8"/>
                    <a:pt x="5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4" y="2"/>
                    <a:pt x="7" y="0"/>
                    <a:pt x="12" y="4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7" name="Freeform 820"/>
            <p:cNvSpPr/>
            <p:nvPr/>
          </p:nvSpPr>
          <p:spPr bwMode="auto">
            <a:xfrm>
              <a:off x="7832" y="1743"/>
              <a:ext cx="3" cy="9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0 h 6"/>
                <a:gd name="T4" fmla="*/ 0 w 2"/>
                <a:gd name="T5" fmla="*/ 6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8" name="Freeform 821"/>
            <p:cNvSpPr/>
            <p:nvPr/>
          </p:nvSpPr>
          <p:spPr bwMode="auto">
            <a:xfrm>
              <a:off x="7826" y="1765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9" name="Freeform 822"/>
            <p:cNvSpPr/>
            <p:nvPr/>
          </p:nvSpPr>
          <p:spPr bwMode="auto">
            <a:xfrm>
              <a:off x="7858" y="1662"/>
              <a:ext cx="6" cy="6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4 h 4"/>
                <a:gd name="T4" fmla="*/ 0 w 4"/>
                <a:gd name="T5" fmla="*/ 3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0" name="Freeform 823"/>
            <p:cNvSpPr/>
            <p:nvPr/>
          </p:nvSpPr>
          <p:spPr bwMode="auto">
            <a:xfrm>
              <a:off x="7823" y="17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1" name="Freeform 824"/>
            <p:cNvSpPr/>
            <p:nvPr/>
          </p:nvSpPr>
          <p:spPr bwMode="auto">
            <a:xfrm>
              <a:off x="7829" y="1762"/>
              <a:ext cx="0" cy="3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2" name="Freeform 825"/>
            <p:cNvSpPr/>
            <p:nvPr/>
          </p:nvSpPr>
          <p:spPr bwMode="auto">
            <a:xfrm>
              <a:off x="7828" y="1759"/>
              <a:ext cx="1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3" name="Freeform 826"/>
            <p:cNvSpPr/>
            <p:nvPr/>
          </p:nvSpPr>
          <p:spPr bwMode="auto">
            <a:xfrm>
              <a:off x="7829" y="175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4" name="Freeform 827"/>
            <p:cNvSpPr/>
            <p:nvPr/>
          </p:nvSpPr>
          <p:spPr bwMode="auto">
            <a:xfrm>
              <a:off x="7855" y="16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5" name="Freeform 828"/>
            <p:cNvSpPr/>
            <p:nvPr/>
          </p:nvSpPr>
          <p:spPr bwMode="auto">
            <a:xfrm>
              <a:off x="7477" y="3901"/>
              <a:ext cx="118" cy="83"/>
            </a:xfrm>
            <a:custGeom>
              <a:avLst/>
              <a:gdLst>
                <a:gd name="T0" fmla="*/ 23 w 79"/>
                <a:gd name="T1" fmla="*/ 55 h 55"/>
                <a:gd name="T2" fmla="*/ 3 w 79"/>
                <a:gd name="T3" fmla="*/ 50 h 55"/>
                <a:gd name="T4" fmla="*/ 0 w 79"/>
                <a:gd name="T5" fmla="*/ 44 h 55"/>
                <a:gd name="T6" fmla="*/ 22 w 79"/>
                <a:gd name="T7" fmla="*/ 19 h 55"/>
                <a:gd name="T8" fmla="*/ 40 w 79"/>
                <a:gd name="T9" fmla="*/ 9 h 55"/>
                <a:gd name="T10" fmla="*/ 47 w 79"/>
                <a:gd name="T11" fmla="*/ 10 h 55"/>
                <a:gd name="T12" fmla="*/ 52 w 79"/>
                <a:gd name="T13" fmla="*/ 10 h 55"/>
                <a:gd name="T14" fmla="*/ 64 w 79"/>
                <a:gd name="T15" fmla="*/ 4 h 55"/>
                <a:gd name="T16" fmla="*/ 76 w 79"/>
                <a:gd name="T17" fmla="*/ 1 h 55"/>
                <a:gd name="T18" fmla="*/ 78 w 79"/>
                <a:gd name="T19" fmla="*/ 4 h 55"/>
                <a:gd name="T20" fmla="*/ 77 w 79"/>
                <a:gd name="T21" fmla="*/ 8 h 55"/>
                <a:gd name="T22" fmla="*/ 56 w 79"/>
                <a:gd name="T23" fmla="*/ 26 h 55"/>
                <a:gd name="T24" fmla="*/ 43 w 79"/>
                <a:gd name="T25" fmla="*/ 34 h 55"/>
                <a:gd name="T26" fmla="*/ 33 w 79"/>
                <a:gd name="T27" fmla="*/ 45 h 55"/>
                <a:gd name="T28" fmla="*/ 23 w 7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55">
                  <a:moveTo>
                    <a:pt x="23" y="55"/>
                  </a:moveTo>
                  <a:cubicBezTo>
                    <a:pt x="16" y="55"/>
                    <a:pt x="10" y="51"/>
                    <a:pt x="3" y="50"/>
                  </a:cubicBezTo>
                  <a:cubicBezTo>
                    <a:pt x="0" y="49"/>
                    <a:pt x="0" y="48"/>
                    <a:pt x="0" y="44"/>
                  </a:cubicBezTo>
                  <a:cubicBezTo>
                    <a:pt x="2" y="31"/>
                    <a:pt x="12" y="25"/>
                    <a:pt x="22" y="19"/>
                  </a:cubicBezTo>
                  <a:cubicBezTo>
                    <a:pt x="28" y="16"/>
                    <a:pt x="35" y="13"/>
                    <a:pt x="40" y="9"/>
                  </a:cubicBezTo>
                  <a:cubicBezTo>
                    <a:pt x="43" y="8"/>
                    <a:pt x="45" y="6"/>
                    <a:pt x="47" y="10"/>
                  </a:cubicBezTo>
                  <a:cubicBezTo>
                    <a:pt x="48" y="12"/>
                    <a:pt x="50" y="11"/>
                    <a:pt x="52" y="10"/>
                  </a:cubicBezTo>
                  <a:cubicBezTo>
                    <a:pt x="56" y="8"/>
                    <a:pt x="61" y="8"/>
                    <a:pt x="64" y="4"/>
                  </a:cubicBezTo>
                  <a:cubicBezTo>
                    <a:pt x="67" y="0"/>
                    <a:pt x="72" y="1"/>
                    <a:pt x="76" y="1"/>
                  </a:cubicBezTo>
                  <a:cubicBezTo>
                    <a:pt x="77" y="2"/>
                    <a:pt x="78" y="3"/>
                    <a:pt x="78" y="4"/>
                  </a:cubicBezTo>
                  <a:cubicBezTo>
                    <a:pt x="79" y="6"/>
                    <a:pt x="78" y="7"/>
                    <a:pt x="77" y="8"/>
                  </a:cubicBezTo>
                  <a:cubicBezTo>
                    <a:pt x="68" y="12"/>
                    <a:pt x="61" y="18"/>
                    <a:pt x="56" y="26"/>
                  </a:cubicBezTo>
                  <a:cubicBezTo>
                    <a:pt x="53" y="31"/>
                    <a:pt x="48" y="33"/>
                    <a:pt x="43" y="34"/>
                  </a:cubicBezTo>
                  <a:cubicBezTo>
                    <a:pt x="36" y="35"/>
                    <a:pt x="34" y="40"/>
                    <a:pt x="33" y="45"/>
                  </a:cubicBezTo>
                  <a:cubicBezTo>
                    <a:pt x="29" y="47"/>
                    <a:pt x="28" y="53"/>
                    <a:pt x="23" y="55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6" name="Freeform 829"/>
            <p:cNvSpPr/>
            <p:nvPr/>
          </p:nvSpPr>
          <p:spPr bwMode="auto">
            <a:xfrm>
              <a:off x="7561" y="3861"/>
              <a:ext cx="141" cy="112"/>
            </a:xfrm>
            <a:custGeom>
              <a:avLst/>
              <a:gdLst>
                <a:gd name="T0" fmla="*/ 23 w 94"/>
                <a:gd name="T1" fmla="*/ 70 h 75"/>
                <a:gd name="T2" fmla="*/ 13 w 94"/>
                <a:gd name="T3" fmla="*/ 72 h 75"/>
                <a:gd name="T4" fmla="*/ 0 w 94"/>
                <a:gd name="T5" fmla="*/ 74 h 75"/>
                <a:gd name="T6" fmla="*/ 10 w 94"/>
                <a:gd name="T7" fmla="*/ 64 h 75"/>
                <a:gd name="T8" fmla="*/ 19 w 94"/>
                <a:gd name="T9" fmla="*/ 55 h 75"/>
                <a:gd name="T10" fmla="*/ 33 w 94"/>
                <a:gd name="T11" fmla="*/ 39 h 75"/>
                <a:gd name="T12" fmla="*/ 54 w 94"/>
                <a:gd name="T13" fmla="*/ 25 h 75"/>
                <a:gd name="T14" fmla="*/ 62 w 94"/>
                <a:gd name="T15" fmla="*/ 22 h 75"/>
                <a:gd name="T16" fmla="*/ 68 w 94"/>
                <a:gd name="T17" fmla="*/ 11 h 75"/>
                <a:gd name="T18" fmla="*/ 67 w 94"/>
                <a:gd name="T19" fmla="*/ 7 h 75"/>
                <a:gd name="T20" fmla="*/ 75 w 94"/>
                <a:gd name="T21" fmla="*/ 5 h 75"/>
                <a:gd name="T22" fmla="*/ 79 w 94"/>
                <a:gd name="T23" fmla="*/ 3 h 75"/>
                <a:gd name="T24" fmla="*/ 85 w 94"/>
                <a:gd name="T25" fmla="*/ 1 h 75"/>
                <a:gd name="T26" fmla="*/ 93 w 94"/>
                <a:gd name="T27" fmla="*/ 3 h 75"/>
                <a:gd name="T28" fmla="*/ 86 w 94"/>
                <a:gd name="T29" fmla="*/ 11 h 75"/>
                <a:gd name="T30" fmla="*/ 76 w 94"/>
                <a:gd name="T31" fmla="*/ 18 h 75"/>
                <a:gd name="T32" fmla="*/ 60 w 94"/>
                <a:gd name="T33" fmla="*/ 30 h 75"/>
                <a:gd name="T34" fmla="*/ 47 w 94"/>
                <a:gd name="T35" fmla="*/ 37 h 75"/>
                <a:gd name="T36" fmla="*/ 33 w 94"/>
                <a:gd name="T37" fmla="*/ 53 h 75"/>
                <a:gd name="T38" fmla="*/ 23 w 94"/>
                <a:gd name="T39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75">
                  <a:moveTo>
                    <a:pt x="23" y="70"/>
                  </a:moveTo>
                  <a:cubicBezTo>
                    <a:pt x="19" y="69"/>
                    <a:pt x="16" y="68"/>
                    <a:pt x="13" y="72"/>
                  </a:cubicBezTo>
                  <a:cubicBezTo>
                    <a:pt x="9" y="75"/>
                    <a:pt x="4" y="74"/>
                    <a:pt x="0" y="74"/>
                  </a:cubicBezTo>
                  <a:cubicBezTo>
                    <a:pt x="2" y="70"/>
                    <a:pt x="4" y="66"/>
                    <a:pt x="10" y="64"/>
                  </a:cubicBezTo>
                  <a:cubicBezTo>
                    <a:pt x="14" y="62"/>
                    <a:pt x="17" y="59"/>
                    <a:pt x="19" y="55"/>
                  </a:cubicBezTo>
                  <a:cubicBezTo>
                    <a:pt x="24" y="50"/>
                    <a:pt x="28" y="45"/>
                    <a:pt x="33" y="39"/>
                  </a:cubicBezTo>
                  <a:cubicBezTo>
                    <a:pt x="40" y="35"/>
                    <a:pt x="48" y="32"/>
                    <a:pt x="54" y="25"/>
                  </a:cubicBezTo>
                  <a:cubicBezTo>
                    <a:pt x="56" y="24"/>
                    <a:pt x="59" y="23"/>
                    <a:pt x="62" y="22"/>
                  </a:cubicBezTo>
                  <a:cubicBezTo>
                    <a:pt x="69" y="19"/>
                    <a:pt x="69" y="18"/>
                    <a:pt x="68" y="11"/>
                  </a:cubicBezTo>
                  <a:cubicBezTo>
                    <a:pt x="68" y="9"/>
                    <a:pt x="67" y="8"/>
                    <a:pt x="67" y="7"/>
                  </a:cubicBezTo>
                  <a:cubicBezTo>
                    <a:pt x="70" y="7"/>
                    <a:pt x="73" y="7"/>
                    <a:pt x="75" y="5"/>
                  </a:cubicBezTo>
                  <a:cubicBezTo>
                    <a:pt x="76" y="4"/>
                    <a:pt x="78" y="4"/>
                    <a:pt x="79" y="3"/>
                  </a:cubicBezTo>
                  <a:cubicBezTo>
                    <a:pt x="81" y="3"/>
                    <a:pt x="83" y="3"/>
                    <a:pt x="85" y="1"/>
                  </a:cubicBezTo>
                  <a:cubicBezTo>
                    <a:pt x="88" y="1"/>
                    <a:pt x="92" y="0"/>
                    <a:pt x="93" y="3"/>
                  </a:cubicBezTo>
                  <a:cubicBezTo>
                    <a:pt x="94" y="8"/>
                    <a:pt x="90" y="10"/>
                    <a:pt x="86" y="11"/>
                  </a:cubicBezTo>
                  <a:cubicBezTo>
                    <a:pt x="82" y="12"/>
                    <a:pt x="79" y="14"/>
                    <a:pt x="76" y="18"/>
                  </a:cubicBezTo>
                  <a:cubicBezTo>
                    <a:pt x="72" y="24"/>
                    <a:pt x="66" y="28"/>
                    <a:pt x="60" y="30"/>
                  </a:cubicBezTo>
                  <a:cubicBezTo>
                    <a:pt x="55" y="32"/>
                    <a:pt x="51" y="34"/>
                    <a:pt x="47" y="37"/>
                  </a:cubicBezTo>
                  <a:cubicBezTo>
                    <a:pt x="41" y="41"/>
                    <a:pt x="36" y="45"/>
                    <a:pt x="33" y="53"/>
                  </a:cubicBezTo>
                  <a:cubicBezTo>
                    <a:pt x="31" y="59"/>
                    <a:pt x="27" y="64"/>
                    <a:pt x="23" y="70"/>
                  </a:cubicBezTo>
                  <a:close/>
                </a:path>
              </a:pathLst>
            </a:custGeom>
            <a:solidFill>
              <a:srgbClr val="EA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7" name="Freeform 830"/>
            <p:cNvSpPr/>
            <p:nvPr/>
          </p:nvSpPr>
          <p:spPr bwMode="auto">
            <a:xfrm>
              <a:off x="6077" y="3540"/>
              <a:ext cx="68" cy="46"/>
            </a:xfrm>
            <a:custGeom>
              <a:avLst/>
              <a:gdLst>
                <a:gd name="T0" fmla="*/ 0 w 45"/>
                <a:gd name="T1" fmla="*/ 4 h 31"/>
                <a:gd name="T2" fmla="*/ 4 w 45"/>
                <a:gd name="T3" fmla="*/ 0 h 31"/>
                <a:gd name="T4" fmla="*/ 21 w 45"/>
                <a:gd name="T5" fmla="*/ 9 h 31"/>
                <a:gd name="T6" fmla="*/ 29 w 45"/>
                <a:gd name="T7" fmla="*/ 14 h 31"/>
                <a:gd name="T8" fmla="*/ 31 w 45"/>
                <a:gd name="T9" fmla="*/ 16 h 31"/>
                <a:gd name="T10" fmla="*/ 39 w 45"/>
                <a:gd name="T11" fmla="*/ 20 h 31"/>
                <a:gd name="T12" fmla="*/ 44 w 45"/>
                <a:gd name="T13" fmla="*/ 29 h 31"/>
                <a:gd name="T14" fmla="*/ 35 w 45"/>
                <a:gd name="T15" fmla="*/ 29 h 31"/>
                <a:gd name="T16" fmla="*/ 33 w 45"/>
                <a:gd name="T17" fmla="*/ 27 h 31"/>
                <a:gd name="T18" fmla="*/ 31 w 45"/>
                <a:gd name="T19" fmla="*/ 27 h 31"/>
                <a:gd name="T20" fmla="*/ 29 w 45"/>
                <a:gd name="T21" fmla="*/ 25 h 31"/>
                <a:gd name="T22" fmla="*/ 29 w 45"/>
                <a:gd name="T23" fmla="*/ 25 h 31"/>
                <a:gd name="T24" fmla="*/ 25 w 45"/>
                <a:gd name="T25" fmla="*/ 23 h 31"/>
                <a:gd name="T26" fmla="*/ 25 w 45"/>
                <a:gd name="T27" fmla="*/ 23 h 31"/>
                <a:gd name="T28" fmla="*/ 23 w 45"/>
                <a:gd name="T29" fmla="*/ 21 h 31"/>
                <a:gd name="T30" fmla="*/ 21 w 45"/>
                <a:gd name="T31" fmla="*/ 21 h 31"/>
                <a:gd name="T32" fmla="*/ 0 w 45"/>
                <a:gd name="T3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1">
                  <a:moveTo>
                    <a:pt x="0" y="4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11" y="1"/>
                    <a:pt x="15" y="7"/>
                    <a:pt x="21" y="9"/>
                  </a:cubicBezTo>
                  <a:cubicBezTo>
                    <a:pt x="23" y="11"/>
                    <a:pt x="26" y="13"/>
                    <a:pt x="29" y="14"/>
                  </a:cubicBezTo>
                  <a:cubicBezTo>
                    <a:pt x="30" y="14"/>
                    <a:pt x="31" y="15"/>
                    <a:pt x="31" y="16"/>
                  </a:cubicBezTo>
                  <a:cubicBezTo>
                    <a:pt x="33" y="18"/>
                    <a:pt x="36" y="19"/>
                    <a:pt x="39" y="20"/>
                  </a:cubicBezTo>
                  <a:cubicBezTo>
                    <a:pt x="41" y="23"/>
                    <a:pt x="45" y="25"/>
                    <a:pt x="44" y="29"/>
                  </a:cubicBezTo>
                  <a:cubicBezTo>
                    <a:pt x="41" y="31"/>
                    <a:pt x="38" y="28"/>
                    <a:pt x="35" y="29"/>
                  </a:cubicBezTo>
                  <a:cubicBezTo>
                    <a:pt x="34" y="28"/>
                    <a:pt x="34" y="28"/>
                    <a:pt x="33" y="27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0" y="26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6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4" y="22"/>
                    <a:pt x="23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15" y="14"/>
                    <a:pt x="7" y="10"/>
                    <a:pt x="0" y="4"/>
                  </a:cubicBezTo>
                  <a:close/>
                </a:path>
              </a:pathLst>
            </a:custGeom>
            <a:solidFill>
              <a:srgbClr val="F8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8" name="Freeform 831"/>
            <p:cNvSpPr/>
            <p:nvPr/>
          </p:nvSpPr>
          <p:spPr bwMode="auto">
            <a:xfrm>
              <a:off x="6142" y="3165"/>
              <a:ext cx="31" cy="34"/>
            </a:xfrm>
            <a:custGeom>
              <a:avLst/>
              <a:gdLst>
                <a:gd name="T0" fmla="*/ 0 w 21"/>
                <a:gd name="T1" fmla="*/ 23 h 23"/>
                <a:gd name="T2" fmla="*/ 0 w 21"/>
                <a:gd name="T3" fmla="*/ 22 h 23"/>
                <a:gd name="T4" fmla="*/ 2 w 21"/>
                <a:gd name="T5" fmla="*/ 20 h 23"/>
                <a:gd name="T6" fmla="*/ 7 w 21"/>
                <a:gd name="T7" fmla="*/ 10 h 23"/>
                <a:gd name="T8" fmla="*/ 17 w 21"/>
                <a:gd name="T9" fmla="*/ 1 h 23"/>
                <a:gd name="T10" fmla="*/ 21 w 21"/>
                <a:gd name="T11" fmla="*/ 0 h 23"/>
                <a:gd name="T12" fmla="*/ 0 w 21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3">
                  <a:moveTo>
                    <a:pt x="0" y="23"/>
                  </a:moveTo>
                  <a:cubicBezTo>
                    <a:pt x="0" y="23"/>
                    <a:pt x="0" y="22"/>
                    <a:pt x="0" y="22"/>
                  </a:cubicBezTo>
                  <a:cubicBezTo>
                    <a:pt x="0" y="21"/>
                    <a:pt x="1" y="20"/>
                    <a:pt x="2" y="20"/>
                  </a:cubicBezTo>
                  <a:cubicBezTo>
                    <a:pt x="5" y="17"/>
                    <a:pt x="6" y="14"/>
                    <a:pt x="7" y="10"/>
                  </a:cubicBezTo>
                  <a:cubicBezTo>
                    <a:pt x="11" y="7"/>
                    <a:pt x="14" y="4"/>
                    <a:pt x="17" y="1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15" y="9"/>
                    <a:pt x="10" y="18"/>
                    <a:pt x="0" y="23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9" name="Freeform 832"/>
            <p:cNvSpPr/>
            <p:nvPr/>
          </p:nvSpPr>
          <p:spPr bwMode="auto">
            <a:xfrm>
              <a:off x="6173" y="316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0" name="Freeform 833"/>
            <p:cNvSpPr/>
            <p:nvPr/>
          </p:nvSpPr>
          <p:spPr bwMode="auto">
            <a:xfrm>
              <a:off x="7615" y="3421"/>
              <a:ext cx="159" cy="77"/>
            </a:xfrm>
            <a:custGeom>
              <a:avLst/>
              <a:gdLst>
                <a:gd name="T0" fmla="*/ 106 w 106"/>
                <a:gd name="T1" fmla="*/ 0 h 51"/>
                <a:gd name="T2" fmla="*/ 104 w 106"/>
                <a:gd name="T3" fmla="*/ 23 h 51"/>
                <a:gd name="T4" fmla="*/ 83 w 106"/>
                <a:gd name="T5" fmla="*/ 42 h 51"/>
                <a:gd name="T6" fmla="*/ 66 w 106"/>
                <a:gd name="T7" fmla="*/ 47 h 51"/>
                <a:gd name="T8" fmla="*/ 74 w 106"/>
                <a:gd name="T9" fmla="*/ 48 h 51"/>
                <a:gd name="T10" fmla="*/ 62 w 106"/>
                <a:gd name="T11" fmla="*/ 49 h 51"/>
                <a:gd name="T12" fmla="*/ 29 w 106"/>
                <a:gd name="T13" fmla="*/ 44 h 51"/>
                <a:gd name="T14" fmla="*/ 12 w 106"/>
                <a:gd name="T15" fmla="*/ 46 h 51"/>
                <a:gd name="T16" fmla="*/ 5 w 106"/>
                <a:gd name="T17" fmla="*/ 21 h 51"/>
                <a:gd name="T18" fmla="*/ 11 w 106"/>
                <a:gd name="T19" fmla="*/ 17 h 51"/>
                <a:gd name="T20" fmla="*/ 28 w 106"/>
                <a:gd name="T21" fmla="*/ 14 h 51"/>
                <a:gd name="T22" fmla="*/ 48 w 106"/>
                <a:gd name="T23" fmla="*/ 26 h 51"/>
                <a:gd name="T24" fmla="*/ 82 w 106"/>
                <a:gd name="T25" fmla="*/ 25 h 51"/>
                <a:gd name="T26" fmla="*/ 87 w 106"/>
                <a:gd name="T27" fmla="*/ 23 h 51"/>
                <a:gd name="T28" fmla="*/ 104 w 106"/>
                <a:gd name="T29" fmla="*/ 5 h 51"/>
                <a:gd name="T30" fmla="*/ 106 w 106"/>
                <a:gd name="T3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51">
                  <a:moveTo>
                    <a:pt x="106" y="0"/>
                  </a:moveTo>
                  <a:cubicBezTo>
                    <a:pt x="105" y="8"/>
                    <a:pt x="105" y="15"/>
                    <a:pt x="104" y="23"/>
                  </a:cubicBezTo>
                  <a:cubicBezTo>
                    <a:pt x="101" y="34"/>
                    <a:pt x="93" y="39"/>
                    <a:pt x="83" y="42"/>
                  </a:cubicBezTo>
                  <a:cubicBezTo>
                    <a:pt x="77" y="44"/>
                    <a:pt x="71" y="44"/>
                    <a:pt x="66" y="47"/>
                  </a:cubicBezTo>
                  <a:cubicBezTo>
                    <a:pt x="69" y="49"/>
                    <a:pt x="71" y="48"/>
                    <a:pt x="74" y="48"/>
                  </a:cubicBezTo>
                  <a:cubicBezTo>
                    <a:pt x="70" y="51"/>
                    <a:pt x="66" y="50"/>
                    <a:pt x="62" y="49"/>
                  </a:cubicBezTo>
                  <a:cubicBezTo>
                    <a:pt x="51" y="47"/>
                    <a:pt x="40" y="44"/>
                    <a:pt x="29" y="44"/>
                  </a:cubicBezTo>
                  <a:cubicBezTo>
                    <a:pt x="23" y="44"/>
                    <a:pt x="18" y="46"/>
                    <a:pt x="12" y="46"/>
                  </a:cubicBezTo>
                  <a:cubicBezTo>
                    <a:pt x="7" y="39"/>
                    <a:pt x="0" y="31"/>
                    <a:pt x="5" y="21"/>
                  </a:cubicBezTo>
                  <a:cubicBezTo>
                    <a:pt x="7" y="19"/>
                    <a:pt x="9" y="18"/>
                    <a:pt x="11" y="17"/>
                  </a:cubicBezTo>
                  <a:cubicBezTo>
                    <a:pt x="17" y="17"/>
                    <a:pt x="22" y="15"/>
                    <a:pt x="28" y="14"/>
                  </a:cubicBezTo>
                  <a:cubicBezTo>
                    <a:pt x="31" y="24"/>
                    <a:pt x="40" y="26"/>
                    <a:pt x="48" y="26"/>
                  </a:cubicBezTo>
                  <a:cubicBezTo>
                    <a:pt x="59" y="27"/>
                    <a:pt x="71" y="25"/>
                    <a:pt x="82" y="25"/>
                  </a:cubicBezTo>
                  <a:cubicBezTo>
                    <a:pt x="84" y="24"/>
                    <a:pt x="86" y="24"/>
                    <a:pt x="87" y="23"/>
                  </a:cubicBezTo>
                  <a:cubicBezTo>
                    <a:pt x="96" y="20"/>
                    <a:pt x="103" y="16"/>
                    <a:pt x="104" y="5"/>
                  </a:cubicBezTo>
                  <a:cubicBezTo>
                    <a:pt x="104" y="4"/>
                    <a:pt x="105" y="2"/>
                    <a:pt x="106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1" name="Freeform 834"/>
            <p:cNvSpPr/>
            <p:nvPr/>
          </p:nvSpPr>
          <p:spPr bwMode="auto">
            <a:xfrm>
              <a:off x="7514" y="3442"/>
              <a:ext cx="84" cy="60"/>
            </a:xfrm>
            <a:custGeom>
              <a:avLst/>
              <a:gdLst>
                <a:gd name="T0" fmla="*/ 41 w 56"/>
                <a:gd name="T1" fmla="*/ 40 h 40"/>
                <a:gd name="T2" fmla="*/ 37 w 56"/>
                <a:gd name="T3" fmla="*/ 36 h 40"/>
                <a:gd name="T4" fmla="*/ 10 w 56"/>
                <a:gd name="T5" fmla="*/ 28 h 40"/>
                <a:gd name="T6" fmla="*/ 0 w 56"/>
                <a:gd name="T7" fmla="*/ 17 h 40"/>
                <a:gd name="T8" fmla="*/ 1 w 56"/>
                <a:gd name="T9" fmla="*/ 14 h 40"/>
                <a:gd name="T10" fmla="*/ 44 w 56"/>
                <a:gd name="T11" fmla="*/ 8 h 40"/>
                <a:gd name="T12" fmla="*/ 53 w 56"/>
                <a:gd name="T13" fmla="*/ 20 h 40"/>
                <a:gd name="T14" fmla="*/ 56 w 56"/>
                <a:gd name="T15" fmla="*/ 36 h 40"/>
                <a:gd name="T16" fmla="*/ 41 w 56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41" y="40"/>
                  </a:moveTo>
                  <a:cubicBezTo>
                    <a:pt x="39" y="39"/>
                    <a:pt x="38" y="37"/>
                    <a:pt x="37" y="36"/>
                  </a:cubicBezTo>
                  <a:cubicBezTo>
                    <a:pt x="28" y="34"/>
                    <a:pt x="19" y="29"/>
                    <a:pt x="10" y="28"/>
                  </a:cubicBezTo>
                  <a:cubicBezTo>
                    <a:pt x="3" y="28"/>
                    <a:pt x="1" y="22"/>
                    <a:pt x="0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1" y="3"/>
                    <a:pt x="29" y="0"/>
                    <a:pt x="44" y="8"/>
                  </a:cubicBezTo>
                  <a:cubicBezTo>
                    <a:pt x="47" y="12"/>
                    <a:pt x="51" y="15"/>
                    <a:pt x="53" y="20"/>
                  </a:cubicBezTo>
                  <a:cubicBezTo>
                    <a:pt x="53" y="25"/>
                    <a:pt x="56" y="31"/>
                    <a:pt x="56" y="36"/>
                  </a:cubicBezTo>
                  <a:cubicBezTo>
                    <a:pt x="51" y="39"/>
                    <a:pt x="46" y="40"/>
                    <a:pt x="41" y="40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2" name="Freeform 835"/>
            <p:cNvSpPr/>
            <p:nvPr/>
          </p:nvSpPr>
          <p:spPr bwMode="auto">
            <a:xfrm>
              <a:off x="7589" y="3451"/>
              <a:ext cx="47" cy="45"/>
            </a:xfrm>
            <a:custGeom>
              <a:avLst/>
              <a:gdLst>
                <a:gd name="T0" fmla="*/ 6 w 31"/>
                <a:gd name="T1" fmla="*/ 30 h 30"/>
                <a:gd name="T2" fmla="*/ 0 w 31"/>
                <a:gd name="T3" fmla="*/ 24 h 30"/>
                <a:gd name="T4" fmla="*/ 0 w 31"/>
                <a:gd name="T5" fmla="*/ 15 h 30"/>
                <a:gd name="T6" fmla="*/ 16 w 31"/>
                <a:gd name="T7" fmla="*/ 3 h 30"/>
                <a:gd name="T8" fmla="*/ 22 w 31"/>
                <a:gd name="T9" fmla="*/ 0 h 30"/>
                <a:gd name="T10" fmla="*/ 23 w 31"/>
                <a:gd name="T11" fmla="*/ 1 h 30"/>
                <a:gd name="T12" fmla="*/ 28 w 31"/>
                <a:gd name="T13" fmla="*/ 18 h 30"/>
                <a:gd name="T14" fmla="*/ 29 w 31"/>
                <a:gd name="T15" fmla="*/ 26 h 30"/>
                <a:gd name="T16" fmla="*/ 6 w 3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6" y="30"/>
                  </a:moveTo>
                  <a:cubicBezTo>
                    <a:pt x="2" y="30"/>
                    <a:pt x="0" y="28"/>
                    <a:pt x="0" y="24"/>
                  </a:cubicBezTo>
                  <a:cubicBezTo>
                    <a:pt x="0" y="21"/>
                    <a:pt x="0" y="18"/>
                    <a:pt x="0" y="15"/>
                  </a:cubicBezTo>
                  <a:cubicBezTo>
                    <a:pt x="7" y="13"/>
                    <a:pt x="14" y="12"/>
                    <a:pt x="16" y="3"/>
                  </a:cubicBezTo>
                  <a:cubicBezTo>
                    <a:pt x="17" y="1"/>
                    <a:pt x="20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8"/>
                    <a:pt x="24" y="13"/>
                    <a:pt x="28" y="18"/>
                  </a:cubicBezTo>
                  <a:cubicBezTo>
                    <a:pt x="31" y="21"/>
                    <a:pt x="31" y="23"/>
                    <a:pt x="29" y="26"/>
                  </a:cubicBezTo>
                  <a:cubicBezTo>
                    <a:pt x="21" y="27"/>
                    <a:pt x="14" y="30"/>
                    <a:pt x="6" y="30"/>
                  </a:cubicBezTo>
                  <a:close/>
                </a:path>
              </a:pathLst>
            </a:custGeom>
            <a:solidFill>
              <a:srgbClr val="FCE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3" name="Freeform 836"/>
            <p:cNvSpPr/>
            <p:nvPr/>
          </p:nvSpPr>
          <p:spPr bwMode="auto">
            <a:xfrm>
              <a:off x="7835" y="3424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4" name="Freeform 837"/>
            <p:cNvSpPr/>
            <p:nvPr/>
          </p:nvSpPr>
          <p:spPr bwMode="auto">
            <a:xfrm>
              <a:off x="7832" y="34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5" name="Freeform 838"/>
            <p:cNvSpPr/>
            <p:nvPr/>
          </p:nvSpPr>
          <p:spPr bwMode="auto">
            <a:xfrm>
              <a:off x="7829" y="34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6" name="Freeform 839"/>
            <p:cNvSpPr/>
            <p:nvPr/>
          </p:nvSpPr>
          <p:spPr bwMode="auto">
            <a:xfrm>
              <a:off x="7826" y="34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7" name="Freeform 840"/>
            <p:cNvSpPr/>
            <p:nvPr/>
          </p:nvSpPr>
          <p:spPr bwMode="auto">
            <a:xfrm>
              <a:off x="6938" y="339"/>
              <a:ext cx="203" cy="316"/>
            </a:xfrm>
            <a:custGeom>
              <a:avLst/>
              <a:gdLst>
                <a:gd name="T0" fmla="*/ 64 w 135"/>
                <a:gd name="T1" fmla="*/ 168 h 211"/>
                <a:gd name="T2" fmla="*/ 54 w 135"/>
                <a:gd name="T3" fmla="*/ 158 h 211"/>
                <a:gd name="T4" fmla="*/ 64 w 135"/>
                <a:gd name="T5" fmla="*/ 157 h 211"/>
                <a:gd name="T6" fmla="*/ 91 w 135"/>
                <a:gd name="T7" fmla="*/ 171 h 211"/>
                <a:gd name="T8" fmla="*/ 102 w 135"/>
                <a:gd name="T9" fmla="*/ 176 h 211"/>
                <a:gd name="T10" fmla="*/ 99 w 135"/>
                <a:gd name="T11" fmla="*/ 168 h 211"/>
                <a:gd name="T12" fmla="*/ 54 w 135"/>
                <a:gd name="T13" fmla="*/ 129 h 211"/>
                <a:gd name="T14" fmla="*/ 39 w 135"/>
                <a:gd name="T15" fmla="*/ 116 h 211"/>
                <a:gd name="T16" fmla="*/ 26 w 135"/>
                <a:gd name="T17" fmla="*/ 116 h 211"/>
                <a:gd name="T18" fmla="*/ 16 w 135"/>
                <a:gd name="T19" fmla="*/ 120 h 211"/>
                <a:gd name="T20" fmla="*/ 10 w 135"/>
                <a:gd name="T21" fmla="*/ 114 h 211"/>
                <a:gd name="T22" fmla="*/ 12 w 135"/>
                <a:gd name="T23" fmla="*/ 112 h 211"/>
                <a:gd name="T24" fmla="*/ 16 w 135"/>
                <a:gd name="T25" fmla="*/ 103 h 211"/>
                <a:gd name="T26" fmla="*/ 20 w 135"/>
                <a:gd name="T27" fmla="*/ 77 h 211"/>
                <a:gd name="T28" fmla="*/ 21 w 135"/>
                <a:gd name="T29" fmla="*/ 69 h 211"/>
                <a:gd name="T30" fmla="*/ 7 w 135"/>
                <a:gd name="T31" fmla="*/ 21 h 211"/>
                <a:gd name="T32" fmla="*/ 4 w 135"/>
                <a:gd name="T33" fmla="*/ 17 h 211"/>
                <a:gd name="T34" fmla="*/ 0 w 135"/>
                <a:gd name="T35" fmla="*/ 13 h 211"/>
                <a:gd name="T36" fmla="*/ 4 w 135"/>
                <a:gd name="T37" fmla="*/ 4 h 211"/>
                <a:gd name="T38" fmla="*/ 16 w 135"/>
                <a:gd name="T39" fmla="*/ 6 h 211"/>
                <a:gd name="T40" fmla="*/ 22 w 135"/>
                <a:gd name="T41" fmla="*/ 14 h 211"/>
                <a:gd name="T42" fmla="*/ 28 w 135"/>
                <a:gd name="T43" fmla="*/ 45 h 211"/>
                <a:gd name="T44" fmla="*/ 29 w 135"/>
                <a:gd name="T45" fmla="*/ 49 h 211"/>
                <a:gd name="T46" fmla="*/ 33 w 135"/>
                <a:gd name="T47" fmla="*/ 55 h 211"/>
                <a:gd name="T48" fmla="*/ 32 w 135"/>
                <a:gd name="T49" fmla="*/ 91 h 211"/>
                <a:gd name="T50" fmla="*/ 36 w 135"/>
                <a:gd name="T51" fmla="*/ 99 h 211"/>
                <a:gd name="T52" fmla="*/ 50 w 135"/>
                <a:gd name="T53" fmla="*/ 113 h 211"/>
                <a:gd name="T54" fmla="*/ 74 w 135"/>
                <a:gd name="T55" fmla="*/ 132 h 211"/>
                <a:gd name="T56" fmla="*/ 110 w 135"/>
                <a:gd name="T57" fmla="*/ 165 h 211"/>
                <a:gd name="T58" fmla="*/ 114 w 135"/>
                <a:gd name="T59" fmla="*/ 171 h 211"/>
                <a:gd name="T60" fmla="*/ 129 w 135"/>
                <a:gd name="T61" fmla="*/ 193 h 211"/>
                <a:gd name="T62" fmla="*/ 133 w 135"/>
                <a:gd name="T63" fmla="*/ 205 h 211"/>
                <a:gd name="T64" fmla="*/ 125 w 135"/>
                <a:gd name="T65" fmla="*/ 207 h 211"/>
                <a:gd name="T66" fmla="*/ 99 w 135"/>
                <a:gd name="T67" fmla="*/ 187 h 211"/>
                <a:gd name="T68" fmla="*/ 67 w 135"/>
                <a:gd name="T69" fmla="*/ 168 h 211"/>
                <a:gd name="T70" fmla="*/ 64 w 135"/>
                <a:gd name="T71" fmla="*/ 16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11">
                  <a:moveTo>
                    <a:pt x="64" y="168"/>
                  </a:moveTo>
                  <a:cubicBezTo>
                    <a:pt x="60" y="165"/>
                    <a:pt x="57" y="162"/>
                    <a:pt x="54" y="158"/>
                  </a:cubicBezTo>
                  <a:cubicBezTo>
                    <a:pt x="56" y="152"/>
                    <a:pt x="61" y="155"/>
                    <a:pt x="64" y="157"/>
                  </a:cubicBezTo>
                  <a:cubicBezTo>
                    <a:pt x="74" y="161"/>
                    <a:pt x="82" y="167"/>
                    <a:pt x="91" y="171"/>
                  </a:cubicBezTo>
                  <a:cubicBezTo>
                    <a:pt x="95" y="173"/>
                    <a:pt x="98" y="175"/>
                    <a:pt x="102" y="176"/>
                  </a:cubicBezTo>
                  <a:cubicBezTo>
                    <a:pt x="104" y="171"/>
                    <a:pt x="101" y="170"/>
                    <a:pt x="99" y="168"/>
                  </a:cubicBezTo>
                  <a:cubicBezTo>
                    <a:pt x="84" y="154"/>
                    <a:pt x="68" y="142"/>
                    <a:pt x="54" y="129"/>
                  </a:cubicBezTo>
                  <a:cubicBezTo>
                    <a:pt x="49" y="125"/>
                    <a:pt x="44" y="121"/>
                    <a:pt x="39" y="116"/>
                  </a:cubicBezTo>
                  <a:cubicBezTo>
                    <a:pt x="36" y="112"/>
                    <a:pt x="31" y="109"/>
                    <a:pt x="26" y="116"/>
                  </a:cubicBezTo>
                  <a:cubicBezTo>
                    <a:pt x="24" y="119"/>
                    <a:pt x="20" y="120"/>
                    <a:pt x="16" y="120"/>
                  </a:cubicBezTo>
                  <a:cubicBezTo>
                    <a:pt x="13" y="119"/>
                    <a:pt x="11" y="117"/>
                    <a:pt x="10" y="114"/>
                  </a:cubicBezTo>
                  <a:cubicBezTo>
                    <a:pt x="11" y="114"/>
                    <a:pt x="11" y="113"/>
                    <a:pt x="12" y="112"/>
                  </a:cubicBezTo>
                  <a:cubicBezTo>
                    <a:pt x="16" y="110"/>
                    <a:pt x="17" y="108"/>
                    <a:pt x="16" y="103"/>
                  </a:cubicBezTo>
                  <a:cubicBezTo>
                    <a:pt x="15" y="94"/>
                    <a:pt x="17" y="86"/>
                    <a:pt x="20" y="77"/>
                  </a:cubicBezTo>
                  <a:cubicBezTo>
                    <a:pt x="21" y="75"/>
                    <a:pt x="22" y="72"/>
                    <a:pt x="21" y="69"/>
                  </a:cubicBezTo>
                  <a:cubicBezTo>
                    <a:pt x="18" y="53"/>
                    <a:pt x="16" y="36"/>
                    <a:pt x="7" y="21"/>
                  </a:cubicBezTo>
                  <a:cubicBezTo>
                    <a:pt x="7" y="19"/>
                    <a:pt x="6" y="18"/>
                    <a:pt x="4" y="17"/>
                  </a:cubicBezTo>
                  <a:cubicBezTo>
                    <a:pt x="3" y="16"/>
                    <a:pt x="0" y="16"/>
                    <a:pt x="0" y="13"/>
                  </a:cubicBezTo>
                  <a:cubicBezTo>
                    <a:pt x="1" y="10"/>
                    <a:pt x="2" y="7"/>
                    <a:pt x="4" y="4"/>
                  </a:cubicBezTo>
                  <a:cubicBezTo>
                    <a:pt x="8" y="0"/>
                    <a:pt x="12" y="1"/>
                    <a:pt x="16" y="6"/>
                  </a:cubicBezTo>
                  <a:cubicBezTo>
                    <a:pt x="18" y="8"/>
                    <a:pt x="20" y="11"/>
                    <a:pt x="22" y="14"/>
                  </a:cubicBezTo>
                  <a:cubicBezTo>
                    <a:pt x="23" y="24"/>
                    <a:pt x="28" y="34"/>
                    <a:pt x="28" y="45"/>
                  </a:cubicBezTo>
                  <a:cubicBezTo>
                    <a:pt x="27" y="46"/>
                    <a:pt x="29" y="47"/>
                    <a:pt x="29" y="49"/>
                  </a:cubicBezTo>
                  <a:cubicBezTo>
                    <a:pt x="31" y="51"/>
                    <a:pt x="32" y="53"/>
                    <a:pt x="33" y="55"/>
                  </a:cubicBezTo>
                  <a:cubicBezTo>
                    <a:pt x="30" y="67"/>
                    <a:pt x="31" y="79"/>
                    <a:pt x="32" y="91"/>
                  </a:cubicBezTo>
                  <a:cubicBezTo>
                    <a:pt x="32" y="94"/>
                    <a:pt x="34" y="97"/>
                    <a:pt x="36" y="99"/>
                  </a:cubicBezTo>
                  <a:cubicBezTo>
                    <a:pt x="42" y="103"/>
                    <a:pt x="46" y="108"/>
                    <a:pt x="50" y="113"/>
                  </a:cubicBezTo>
                  <a:cubicBezTo>
                    <a:pt x="57" y="121"/>
                    <a:pt x="66" y="126"/>
                    <a:pt x="74" y="132"/>
                  </a:cubicBezTo>
                  <a:cubicBezTo>
                    <a:pt x="87" y="143"/>
                    <a:pt x="99" y="154"/>
                    <a:pt x="110" y="165"/>
                  </a:cubicBezTo>
                  <a:cubicBezTo>
                    <a:pt x="112" y="167"/>
                    <a:pt x="113" y="169"/>
                    <a:pt x="114" y="171"/>
                  </a:cubicBezTo>
                  <a:cubicBezTo>
                    <a:pt x="118" y="179"/>
                    <a:pt x="123" y="186"/>
                    <a:pt x="129" y="193"/>
                  </a:cubicBezTo>
                  <a:cubicBezTo>
                    <a:pt x="132" y="196"/>
                    <a:pt x="135" y="199"/>
                    <a:pt x="133" y="205"/>
                  </a:cubicBezTo>
                  <a:cubicBezTo>
                    <a:pt x="131" y="210"/>
                    <a:pt x="129" y="211"/>
                    <a:pt x="125" y="207"/>
                  </a:cubicBezTo>
                  <a:cubicBezTo>
                    <a:pt x="117" y="199"/>
                    <a:pt x="109" y="192"/>
                    <a:pt x="99" y="187"/>
                  </a:cubicBezTo>
                  <a:cubicBezTo>
                    <a:pt x="89" y="181"/>
                    <a:pt x="78" y="174"/>
                    <a:pt x="67" y="168"/>
                  </a:cubicBezTo>
                  <a:cubicBezTo>
                    <a:pt x="66" y="167"/>
                    <a:pt x="65" y="167"/>
                    <a:pt x="64" y="168"/>
                  </a:cubicBezTo>
                  <a:close/>
                </a:path>
              </a:pathLst>
            </a:custGeom>
            <a:solidFill>
              <a:srgbClr val="AE7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8" name="Freeform 841"/>
            <p:cNvSpPr/>
            <p:nvPr/>
          </p:nvSpPr>
          <p:spPr bwMode="auto">
            <a:xfrm>
              <a:off x="6896" y="363"/>
              <a:ext cx="65" cy="81"/>
            </a:xfrm>
            <a:custGeom>
              <a:avLst/>
              <a:gdLst>
                <a:gd name="T0" fmla="*/ 9 w 43"/>
                <a:gd name="T1" fmla="*/ 12 h 54"/>
                <a:gd name="T2" fmla="*/ 0 w 43"/>
                <a:gd name="T3" fmla="*/ 6 h 54"/>
                <a:gd name="T4" fmla="*/ 6 w 43"/>
                <a:gd name="T5" fmla="*/ 3 h 54"/>
                <a:gd name="T6" fmla="*/ 13 w 43"/>
                <a:gd name="T7" fmla="*/ 8 h 54"/>
                <a:gd name="T8" fmla="*/ 19 w 43"/>
                <a:gd name="T9" fmla="*/ 11 h 54"/>
                <a:gd name="T10" fmla="*/ 26 w 43"/>
                <a:gd name="T11" fmla="*/ 18 h 54"/>
                <a:gd name="T12" fmla="*/ 29 w 43"/>
                <a:gd name="T13" fmla="*/ 33 h 54"/>
                <a:gd name="T14" fmla="*/ 35 w 43"/>
                <a:gd name="T15" fmla="*/ 39 h 54"/>
                <a:gd name="T16" fmla="*/ 41 w 43"/>
                <a:gd name="T17" fmla="*/ 43 h 54"/>
                <a:gd name="T18" fmla="*/ 40 w 43"/>
                <a:gd name="T19" fmla="*/ 52 h 54"/>
                <a:gd name="T20" fmla="*/ 32 w 43"/>
                <a:gd name="T21" fmla="*/ 51 h 54"/>
                <a:gd name="T22" fmla="*/ 26 w 43"/>
                <a:gd name="T23" fmla="*/ 39 h 54"/>
                <a:gd name="T24" fmla="*/ 9 w 43"/>
                <a:gd name="T2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4">
                  <a:moveTo>
                    <a:pt x="9" y="12"/>
                  </a:moveTo>
                  <a:cubicBezTo>
                    <a:pt x="7" y="8"/>
                    <a:pt x="4" y="6"/>
                    <a:pt x="0" y="6"/>
                  </a:cubicBezTo>
                  <a:cubicBezTo>
                    <a:pt x="0" y="2"/>
                    <a:pt x="2" y="0"/>
                    <a:pt x="6" y="3"/>
                  </a:cubicBezTo>
                  <a:cubicBezTo>
                    <a:pt x="9" y="4"/>
                    <a:pt x="11" y="6"/>
                    <a:pt x="13" y="8"/>
                  </a:cubicBezTo>
                  <a:cubicBezTo>
                    <a:pt x="14" y="10"/>
                    <a:pt x="17" y="11"/>
                    <a:pt x="19" y="11"/>
                  </a:cubicBezTo>
                  <a:cubicBezTo>
                    <a:pt x="25" y="10"/>
                    <a:pt x="27" y="12"/>
                    <a:pt x="26" y="18"/>
                  </a:cubicBezTo>
                  <a:cubicBezTo>
                    <a:pt x="24" y="24"/>
                    <a:pt x="26" y="28"/>
                    <a:pt x="29" y="33"/>
                  </a:cubicBezTo>
                  <a:cubicBezTo>
                    <a:pt x="30" y="36"/>
                    <a:pt x="32" y="38"/>
                    <a:pt x="35" y="39"/>
                  </a:cubicBezTo>
                  <a:cubicBezTo>
                    <a:pt x="37" y="39"/>
                    <a:pt x="40" y="41"/>
                    <a:pt x="41" y="43"/>
                  </a:cubicBezTo>
                  <a:cubicBezTo>
                    <a:pt x="42" y="46"/>
                    <a:pt x="43" y="50"/>
                    <a:pt x="40" y="52"/>
                  </a:cubicBezTo>
                  <a:cubicBezTo>
                    <a:pt x="37" y="54"/>
                    <a:pt x="34" y="52"/>
                    <a:pt x="32" y="51"/>
                  </a:cubicBezTo>
                  <a:cubicBezTo>
                    <a:pt x="28" y="48"/>
                    <a:pt x="27" y="43"/>
                    <a:pt x="26" y="39"/>
                  </a:cubicBezTo>
                  <a:cubicBezTo>
                    <a:pt x="23" y="29"/>
                    <a:pt x="16" y="20"/>
                    <a:pt x="9" y="12"/>
                  </a:cubicBezTo>
                  <a:close/>
                </a:path>
              </a:pathLst>
            </a:custGeom>
            <a:solidFill>
              <a:srgbClr val="BE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9" name="Freeform 842"/>
            <p:cNvSpPr/>
            <p:nvPr/>
          </p:nvSpPr>
          <p:spPr bwMode="auto">
            <a:xfrm>
              <a:off x="7667" y="99"/>
              <a:ext cx="24" cy="33"/>
            </a:xfrm>
            <a:custGeom>
              <a:avLst/>
              <a:gdLst>
                <a:gd name="T0" fmla="*/ 0 w 16"/>
                <a:gd name="T1" fmla="*/ 21 h 22"/>
                <a:gd name="T2" fmla="*/ 2 w 16"/>
                <a:gd name="T3" fmla="*/ 13 h 22"/>
                <a:gd name="T4" fmla="*/ 4 w 16"/>
                <a:gd name="T5" fmla="*/ 5 h 22"/>
                <a:gd name="T6" fmla="*/ 9 w 16"/>
                <a:gd name="T7" fmla="*/ 1 h 22"/>
                <a:gd name="T8" fmla="*/ 14 w 16"/>
                <a:gd name="T9" fmla="*/ 4 h 22"/>
                <a:gd name="T10" fmla="*/ 13 w 16"/>
                <a:gd name="T11" fmla="*/ 18 h 22"/>
                <a:gd name="T12" fmla="*/ 0 w 16"/>
                <a:gd name="T1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2">
                  <a:moveTo>
                    <a:pt x="0" y="21"/>
                  </a:moveTo>
                  <a:cubicBezTo>
                    <a:pt x="1" y="18"/>
                    <a:pt x="1" y="16"/>
                    <a:pt x="2" y="13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5" y="2"/>
                    <a:pt x="7" y="1"/>
                    <a:pt x="9" y="1"/>
                  </a:cubicBezTo>
                  <a:cubicBezTo>
                    <a:pt x="11" y="0"/>
                    <a:pt x="13" y="2"/>
                    <a:pt x="14" y="4"/>
                  </a:cubicBezTo>
                  <a:cubicBezTo>
                    <a:pt x="16" y="7"/>
                    <a:pt x="16" y="14"/>
                    <a:pt x="13" y="18"/>
                  </a:cubicBezTo>
                  <a:cubicBezTo>
                    <a:pt x="10" y="22"/>
                    <a:pt x="6" y="22"/>
                    <a:pt x="0" y="21"/>
                  </a:cubicBezTo>
                  <a:close/>
                </a:path>
              </a:pathLst>
            </a:custGeom>
            <a:solidFill>
              <a:srgbClr val="BD8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0" name="Freeform 843"/>
            <p:cNvSpPr/>
            <p:nvPr/>
          </p:nvSpPr>
          <p:spPr bwMode="auto">
            <a:xfrm>
              <a:off x="6092" y="3448"/>
              <a:ext cx="149" cy="135"/>
            </a:xfrm>
            <a:custGeom>
              <a:avLst/>
              <a:gdLst>
                <a:gd name="T0" fmla="*/ 34 w 99"/>
                <a:gd name="T1" fmla="*/ 90 h 90"/>
                <a:gd name="T2" fmla="*/ 27 w 99"/>
                <a:gd name="T3" fmla="*/ 84 h 90"/>
                <a:gd name="T4" fmla="*/ 19 w 99"/>
                <a:gd name="T5" fmla="*/ 78 h 90"/>
                <a:gd name="T6" fmla="*/ 19 w 99"/>
                <a:gd name="T7" fmla="*/ 78 h 90"/>
                <a:gd name="T8" fmla="*/ 10 w 99"/>
                <a:gd name="T9" fmla="*/ 72 h 90"/>
                <a:gd name="T10" fmla="*/ 8 w 99"/>
                <a:gd name="T11" fmla="*/ 71 h 90"/>
                <a:gd name="T12" fmla="*/ 6 w 99"/>
                <a:gd name="T13" fmla="*/ 69 h 90"/>
                <a:gd name="T14" fmla="*/ 6 w 99"/>
                <a:gd name="T15" fmla="*/ 67 h 90"/>
                <a:gd name="T16" fmla="*/ 6 w 99"/>
                <a:gd name="T17" fmla="*/ 64 h 90"/>
                <a:gd name="T18" fmla="*/ 10 w 99"/>
                <a:gd name="T19" fmla="*/ 60 h 90"/>
                <a:gd name="T20" fmla="*/ 15 w 99"/>
                <a:gd name="T21" fmla="*/ 51 h 90"/>
                <a:gd name="T22" fmla="*/ 3 w 99"/>
                <a:gd name="T23" fmla="*/ 20 h 90"/>
                <a:gd name="T24" fmla="*/ 14 w 99"/>
                <a:gd name="T25" fmla="*/ 2 h 90"/>
                <a:gd name="T26" fmla="*/ 42 w 99"/>
                <a:gd name="T27" fmla="*/ 15 h 90"/>
                <a:gd name="T28" fmla="*/ 76 w 99"/>
                <a:gd name="T29" fmla="*/ 39 h 90"/>
                <a:gd name="T30" fmla="*/ 83 w 99"/>
                <a:gd name="T31" fmla="*/ 44 h 90"/>
                <a:gd name="T32" fmla="*/ 85 w 99"/>
                <a:gd name="T33" fmla="*/ 46 h 90"/>
                <a:gd name="T34" fmla="*/ 85 w 99"/>
                <a:gd name="T35" fmla="*/ 47 h 90"/>
                <a:gd name="T36" fmla="*/ 99 w 99"/>
                <a:gd name="T37" fmla="*/ 63 h 90"/>
                <a:gd name="T38" fmla="*/ 98 w 99"/>
                <a:gd name="T39" fmla="*/ 65 h 90"/>
                <a:gd name="T40" fmla="*/ 79 w 99"/>
                <a:gd name="T41" fmla="*/ 64 h 90"/>
                <a:gd name="T42" fmla="*/ 40 w 99"/>
                <a:gd name="T43" fmla="*/ 50 h 90"/>
                <a:gd name="T44" fmla="*/ 35 w 99"/>
                <a:gd name="T45" fmla="*/ 58 h 90"/>
                <a:gd name="T46" fmla="*/ 36 w 99"/>
                <a:gd name="T47" fmla="*/ 90 h 90"/>
                <a:gd name="T48" fmla="*/ 34 w 99"/>
                <a:gd name="T4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90">
                  <a:moveTo>
                    <a:pt x="34" y="90"/>
                  </a:moveTo>
                  <a:cubicBezTo>
                    <a:pt x="32" y="88"/>
                    <a:pt x="29" y="86"/>
                    <a:pt x="27" y="84"/>
                  </a:cubicBezTo>
                  <a:cubicBezTo>
                    <a:pt x="24" y="82"/>
                    <a:pt x="22" y="8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6" y="76"/>
                    <a:pt x="14" y="74"/>
                    <a:pt x="10" y="72"/>
                  </a:cubicBezTo>
                  <a:cubicBezTo>
                    <a:pt x="10" y="72"/>
                    <a:pt x="9" y="71"/>
                    <a:pt x="8" y="71"/>
                  </a:cubicBezTo>
                  <a:cubicBezTo>
                    <a:pt x="7" y="70"/>
                    <a:pt x="7" y="69"/>
                    <a:pt x="6" y="69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5" y="66"/>
                    <a:pt x="5" y="65"/>
                    <a:pt x="6" y="64"/>
                  </a:cubicBezTo>
                  <a:cubicBezTo>
                    <a:pt x="7" y="62"/>
                    <a:pt x="8" y="60"/>
                    <a:pt x="10" y="60"/>
                  </a:cubicBezTo>
                  <a:cubicBezTo>
                    <a:pt x="19" y="61"/>
                    <a:pt x="19" y="57"/>
                    <a:pt x="15" y="51"/>
                  </a:cubicBezTo>
                  <a:cubicBezTo>
                    <a:pt x="10" y="41"/>
                    <a:pt x="7" y="30"/>
                    <a:pt x="3" y="20"/>
                  </a:cubicBezTo>
                  <a:cubicBezTo>
                    <a:pt x="0" y="11"/>
                    <a:pt x="5" y="3"/>
                    <a:pt x="14" y="2"/>
                  </a:cubicBezTo>
                  <a:cubicBezTo>
                    <a:pt x="26" y="0"/>
                    <a:pt x="36" y="5"/>
                    <a:pt x="42" y="15"/>
                  </a:cubicBezTo>
                  <a:cubicBezTo>
                    <a:pt x="50" y="28"/>
                    <a:pt x="61" y="35"/>
                    <a:pt x="76" y="39"/>
                  </a:cubicBezTo>
                  <a:cubicBezTo>
                    <a:pt x="79" y="40"/>
                    <a:pt x="80" y="42"/>
                    <a:pt x="83" y="44"/>
                  </a:cubicBezTo>
                  <a:cubicBezTo>
                    <a:pt x="83" y="45"/>
                    <a:pt x="84" y="45"/>
                    <a:pt x="85" y="46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7" y="55"/>
                    <a:pt x="95" y="57"/>
                    <a:pt x="99" y="63"/>
                  </a:cubicBezTo>
                  <a:cubicBezTo>
                    <a:pt x="99" y="64"/>
                    <a:pt x="99" y="65"/>
                    <a:pt x="98" y="65"/>
                  </a:cubicBezTo>
                  <a:cubicBezTo>
                    <a:pt x="90" y="71"/>
                    <a:pt x="85" y="71"/>
                    <a:pt x="79" y="64"/>
                  </a:cubicBezTo>
                  <a:cubicBezTo>
                    <a:pt x="68" y="52"/>
                    <a:pt x="55" y="48"/>
                    <a:pt x="40" y="50"/>
                  </a:cubicBezTo>
                  <a:cubicBezTo>
                    <a:pt x="34" y="50"/>
                    <a:pt x="32" y="53"/>
                    <a:pt x="35" y="58"/>
                  </a:cubicBezTo>
                  <a:cubicBezTo>
                    <a:pt x="43" y="69"/>
                    <a:pt x="41" y="79"/>
                    <a:pt x="36" y="90"/>
                  </a:cubicBezTo>
                  <a:cubicBezTo>
                    <a:pt x="36" y="90"/>
                    <a:pt x="35" y="90"/>
                    <a:pt x="34" y="90"/>
                  </a:cubicBezTo>
                  <a:close/>
                </a:path>
              </a:pathLst>
            </a:custGeom>
            <a:solidFill>
              <a:srgbClr val="F0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1" name="Freeform 844"/>
            <p:cNvSpPr/>
            <p:nvPr/>
          </p:nvSpPr>
          <p:spPr bwMode="auto">
            <a:xfrm>
              <a:off x="6131" y="3513"/>
              <a:ext cx="111" cy="87"/>
            </a:xfrm>
            <a:custGeom>
              <a:avLst/>
              <a:gdLst>
                <a:gd name="T0" fmla="*/ 10 w 74"/>
                <a:gd name="T1" fmla="*/ 47 h 58"/>
                <a:gd name="T2" fmla="*/ 9 w 74"/>
                <a:gd name="T3" fmla="*/ 36 h 58"/>
                <a:gd name="T4" fmla="*/ 10 w 74"/>
                <a:gd name="T5" fmla="*/ 25 h 58"/>
                <a:gd name="T6" fmla="*/ 3 w 74"/>
                <a:gd name="T7" fmla="*/ 14 h 58"/>
                <a:gd name="T8" fmla="*/ 8 w 74"/>
                <a:gd name="T9" fmla="*/ 3 h 58"/>
                <a:gd name="T10" fmla="*/ 54 w 74"/>
                <a:gd name="T11" fmla="*/ 18 h 58"/>
                <a:gd name="T12" fmla="*/ 72 w 74"/>
                <a:gd name="T13" fmla="*/ 22 h 58"/>
                <a:gd name="T14" fmla="*/ 64 w 74"/>
                <a:gd name="T15" fmla="*/ 33 h 58"/>
                <a:gd name="T16" fmla="*/ 47 w 74"/>
                <a:gd name="T17" fmla="*/ 27 h 58"/>
                <a:gd name="T18" fmla="*/ 29 w 74"/>
                <a:gd name="T19" fmla="*/ 15 h 58"/>
                <a:gd name="T20" fmla="*/ 24 w 74"/>
                <a:gd name="T21" fmla="*/ 16 h 58"/>
                <a:gd name="T22" fmla="*/ 25 w 74"/>
                <a:gd name="T23" fmla="*/ 22 h 58"/>
                <a:gd name="T24" fmla="*/ 33 w 74"/>
                <a:gd name="T25" fmla="*/ 28 h 58"/>
                <a:gd name="T26" fmla="*/ 44 w 74"/>
                <a:gd name="T27" fmla="*/ 52 h 58"/>
                <a:gd name="T28" fmla="*/ 43 w 74"/>
                <a:gd name="T29" fmla="*/ 56 h 58"/>
                <a:gd name="T30" fmla="*/ 34 w 74"/>
                <a:gd name="T31" fmla="*/ 56 h 58"/>
                <a:gd name="T32" fmla="*/ 30 w 74"/>
                <a:gd name="T33" fmla="*/ 54 h 58"/>
                <a:gd name="T34" fmla="*/ 28 w 74"/>
                <a:gd name="T35" fmla="*/ 54 h 58"/>
                <a:gd name="T36" fmla="*/ 24 w 74"/>
                <a:gd name="T37" fmla="*/ 53 h 58"/>
                <a:gd name="T38" fmla="*/ 22 w 74"/>
                <a:gd name="T39" fmla="*/ 52 h 58"/>
                <a:gd name="T40" fmla="*/ 18 w 74"/>
                <a:gd name="T41" fmla="*/ 51 h 58"/>
                <a:gd name="T42" fmla="*/ 18 w 74"/>
                <a:gd name="T43" fmla="*/ 51 h 58"/>
                <a:gd name="T44" fmla="*/ 14 w 74"/>
                <a:gd name="T45" fmla="*/ 49 h 58"/>
                <a:gd name="T46" fmla="*/ 14 w 74"/>
                <a:gd name="T47" fmla="*/ 49 h 58"/>
                <a:gd name="T48" fmla="*/ 10 w 74"/>
                <a:gd name="T49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58">
                  <a:moveTo>
                    <a:pt x="10" y="47"/>
                  </a:moveTo>
                  <a:cubicBezTo>
                    <a:pt x="8" y="43"/>
                    <a:pt x="6" y="40"/>
                    <a:pt x="9" y="36"/>
                  </a:cubicBezTo>
                  <a:cubicBezTo>
                    <a:pt x="12" y="32"/>
                    <a:pt x="12" y="29"/>
                    <a:pt x="10" y="25"/>
                  </a:cubicBezTo>
                  <a:cubicBezTo>
                    <a:pt x="8" y="21"/>
                    <a:pt x="5" y="17"/>
                    <a:pt x="3" y="14"/>
                  </a:cubicBezTo>
                  <a:cubicBezTo>
                    <a:pt x="0" y="9"/>
                    <a:pt x="2" y="4"/>
                    <a:pt x="8" y="3"/>
                  </a:cubicBezTo>
                  <a:cubicBezTo>
                    <a:pt x="26" y="0"/>
                    <a:pt x="41" y="4"/>
                    <a:pt x="54" y="18"/>
                  </a:cubicBezTo>
                  <a:cubicBezTo>
                    <a:pt x="59" y="23"/>
                    <a:pt x="65" y="24"/>
                    <a:pt x="72" y="22"/>
                  </a:cubicBezTo>
                  <a:cubicBezTo>
                    <a:pt x="74" y="29"/>
                    <a:pt x="69" y="31"/>
                    <a:pt x="64" y="33"/>
                  </a:cubicBezTo>
                  <a:cubicBezTo>
                    <a:pt x="57" y="34"/>
                    <a:pt x="50" y="33"/>
                    <a:pt x="47" y="27"/>
                  </a:cubicBezTo>
                  <a:cubicBezTo>
                    <a:pt x="44" y="17"/>
                    <a:pt x="36" y="18"/>
                    <a:pt x="29" y="15"/>
                  </a:cubicBezTo>
                  <a:cubicBezTo>
                    <a:pt x="27" y="14"/>
                    <a:pt x="25" y="14"/>
                    <a:pt x="24" y="16"/>
                  </a:cubicBezTo>
                  <a:cubicBezTo>
                    <a:pt x="22" y="18"/>
                    <a:pt x="23" y="21"/>
                    <a:pt x="25" y="22"/>
                  </a:cubicBezTo>
                  <a:cubicBezTo>
                    <a:pt x="27" y="25"/>
                    <a:pt x="30" y="27"/>
                    <a:pt x="33" y="28"/>
                  </a:cubicBezTo>
                  <a:cubicBezTo>
                    <a:pt x="49" y="36"/>
                    <a:pt x="49" y="37"/>
                    <a:pt x="44" y="52"/>
                  </a:cubicBezTo>
                  <a:cubicBezTo>
                    <a:pt x="43" y="54"/>
                    <a:pt x="44" y="55"/>
                    <a:pt x="43" y="56"/>
                  </a:cubicBezTo>
                  <a:cubicBezTo>
                    <a:pt x="40" y="58"/>
                    <a:pt x="37" y="57"/>
                    <a:pt x="34" y="56"/>
                  </a:cubicBezTo>
                  <a:cubicBezTo>
                    <a:pt x="33" y="55"/>
                    <a:pt x="31" y="56"/>
                    <a:pt x="30" y="54"/>
                  </a:cubicBezTo>
                  <a:cubicBezTo>
                    <a:pt x="29" y="54"/>
                    <a:pt x="28" y="54"/>
                    <a:pt x="28" y="54"/>
                  </a:cubicBezTo>
                  <a:cubicBezTo>
                    <a:pt x="27" y="53"/>
                    <a:pt x="25" y="54"/>
                    <a:pt x="24" y="53"/>
                  </a:cubicBezTo>
                  <a:cubicBezTo>
                    <a:pt x="23" y="53"/>
                    <a:pt x="23" y="52"/>
                    <a:pt x="22" y="52"/>
                  </a:cubicBezTo>
                  <a:cubicBezTo>
                    <a:pt x="21" y="51"/>
                    <a:pt x="19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49"/>
                    <a:pt x="15" y="50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8"/>
                    <a:pt x="11" y="48"/>
                    <a:pt x="10" y="47"/>
                  </a:cubicBezTo>
                  <a:close/>
                </a:path>
              </a:pathLst>
            </a:custGeom>
            <a:solidFill>
              <a:srgbClr val="EF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2" name="Freeform 845"/>
            <p:cNvSpPr/>
            <p:nvPr/>
          </p:nvSpPr>
          <p:spPr bwMode="auto">
            <a:xfrm>
              <a:off x="6014" y="3514"/>
              <a:ext cx="186" cy="105"/>
            </a:xfrm>
            <a:custGeom>
              <a:avLst/>
              <a:gdLst>
                <a:gd name="T0" fmla="*/ 4 w 124"/>
                <a:gd name="T1" fmla="*/ 2 h 70"/>
                <a:gd name="T2" fmla="*/ 4 w 124"/>
                <a:gd name="T3" fmla="*/ 0 h 70"/>
                <a:gd name="T4" fmla="*/ 30 w 124"/>
                <a:gd name="T5" fmla="*/ 22 h 70"/>
                <a:gd name="T6" fmla="*/ 40 w 124"/>
                <a:gd name="T7" fmla="*/ 30 h 70"/>
                <a:gd name="T8" fmla="*/ 63 w 124"/>
                <a:gd name="T9" fmla="*/ 45 h 70"/>
                <a:gd name="T10" fmla="*/ 69 w 124"/>
                <a:gd name="T11" fmla="*/ 47 h 70"/>
                <a:gd name="T12" fmla="*/ 102 w 124"/>
                <a:gd name="T13" fmla="*/ 56 h 70"/>
                <a:gd name="T14" fmla="*/ 111 w 124"/>
                <a:gd name="T15" fmla="*/ 55 h 70"/>
                <a:gd name="T16" fmla="*/ 113 w 124"/>
                <a:gd name="T17" fmla="*/ 55 h 70"/>
                <a:gd name="T18" fmla="*/ 117 w 124"/>
                <a:gd name="T19" fmla="*/ 55 h 70"/>
                <a:gd name="T20" fmla="*/ 124 w 124"/>
                <a:gd name="T21" fmla="*/ 61 h 70"/>
                <a:gd name="T22" fmla="*/ 118 w 124"/>
                <a:gd name="T23" fmla="*/ 67 h 70"/>
                <a:gd name="T24" fmla="*/ 74 w 124"/>
                <a:gd name="T25" fmla="*/ 60 h 70"/>
                <a:gd name="T26" fmla="*/ 42 w 124"/>
                <a:gd name="T27" fmla="*/ 43 h 70"/>
                <a:gd name="T28" fmla="*/ 37 w 124"/>
                <a:gd name="T29" fmla="*/ 41 h 70"/>
                <a:gd name="T30" fmla="*/ 17 w 124"/>
                <a:gd name="T31" fmla="*/ 28 h 70"/>
                <a:gd name="T32" fmla="*/ 3 w 124"/>
                <a:gd name="T33" fmla="*/ 13 h 70"/>
                <a:gd name="T34" fmla="*/ 4 w 124"/>
                <a:gd name="T35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70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11" y="9"/>
                    <a:pt x="19" y="18"/>
                    <a:pt x="30" y="22"/>
                  </a:cubicBezTo>
                  <a:cubicBezTo>
                    <a:pt x="34" y="24"/>
                    <a:pt x="37" y="27"/>
                    <a:pt x="40" y="30"/>
                  </a:cubicBezTo>
                  <a:cubicBezTo>
                    <a:pt x="47" y="36"/>
                    <a:pt x="56" y="40"/>
                    <a:pt x="63" y="45"/>
                  </a:cubicBezTo>
                  <a:cubicBezTo>
                    <a:pt x="65" y="46"/>
                    <a:pt x="67" y="47"/>
                    <a:pt x="69" y="47"/>
                  </a:cubicBezTo>
                  <a:cubicBezTo>
                    <a:pt x="81" y="47"/>
                    <a:pt x="92" y="53"/>
                    <a:pt x="102" y="56"/>
                  </a:cubicBezTo>
                  <a:cubicBezTo>
                    <a:pt x="106" y="57"/>
                    <a:pt x="109" y="58"/>
                    <a:pt x="111" y="55"/>
                  </a:cubicBezTo>
                  <a:cubicBezTo>
                    <a:pt x="112" y="55"/>
                    <a:pt x="112" y="55"/>
                    <a:pt x="113" y="55"/>
                  </a:cubicBezTo>
                  <a:cubicBezTo>
                    <a:pt x="114" y="54"/>
                    <a:pt x="116" y="54"/>
                    <a:pt x="117" y="55"/>
                  </a:cubicBezTo>
                  <a:cubicBezTo>
                    <a:pt x="121" y="56"/>
                    <a:pt x="124" y="57"/>
                    <a:pt x="124" y="61"/>
                  </a:cubicBezTo>
                  <a:cubicBezTo>
                    <a:pt x="123" y="64"/>
                    <a:pt x="121" y="67"/>
                    <a:pt x="118" y="67"/>
                  </a:cubicBezTo>
                  <a:cubicBezTo>
                    <a:pt x="102" y="70"/>
                    <a:pt x="88" y="70"/>
                    <a:pt x="74" y="60"/>
                  </a:cubicBezTo>
                  <a:cubicBezTo>
                    <a:pt x="65" y="53"/>
                    <a:pt x="54" y="46"/>
                    <a:pt x="42" y="43"/>
                  </a:cubicBezTo>
                  <a:cubicBezTo>
                    <a:pt x="40" y="43"/>
                    <a:pt x="38" y="42"/>
                    <a:pt x="37" y="41"/>
                  </a:cubicBezTo>
                  <a:cubicBezTo>
                    <a:pt x="31" y="36"/>
                    <a:pt x="23" y="33"/>
                    <a:pt x="17" y="28"/>
                  </a:cubicBezTo>
                  <a:cubicBezTo>
                    <a:pt x="11" y="24"/>
                    <a:pt x="6" y="19"/>
                    <a:pt x="3" y="13"/>
                  </a:cubicBezTo>
                  <a:cubicBezTo>
                    <a:pt x="1" y="9"/>
                    <a:pt x="0" y="5"/>
                    <a:pt x="4" y="2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3" name="Freeform 846"/>
            <p:cNvSpPr/>
            <p:nvPr/>
          </p:nvSpPr>
          <p:spPr bwMode="auto">
            <a:xfrm>
              <a:off x="6176" y="3594"/>
              <a:ext cx="8" cy="3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0 h 2"/>
                <a:gd name="T4" fmla="*/ 3 w 5"/>
                <a:gd name="T5" fmla="*/ 2 h 2"/>
                <a:gd name="T6" fmla="*/ 3 w 5"/>
                <a:gd name="T7" fmla="*/ 2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4" name="Freeform 847"/>
            <p:cNvSpPr/>
            <p:nvPr/>
          </p:nvSpPr>
          <p:spPr bwMode="auto">
            <a:xfrm>
              <a:off x="6167" y="3592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5" name="Freeform 848"/>
            <p:cNvSpPr/>
            <p:nvPr/>
          </p:nvSpPr>
          <p:spPr bwMode="auto">
            <a:xfrm>
              <a:off x="6158" y="3589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6" name="Freeform 849"/>
            <p:cNvSpPr/>
            <p:nvPr/>
          </p:nvSpPr>
          <p:spPr bwMode="auto">
            <a:xfrm>
              <a:off x="6152" y="3586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7" name="Freeform 850"/>
            <p:cNvSpPr/>
            <p:nvPr/>
          </p:nvSpPr>
          <p:spPr bwMode="auto">
            <a:xfrm>
              <a:off x="6146" y="358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8" name="Freeform 851"/>
            <p:cNvSpPr/>
            <p:nvPr/>
          </p:nvSpPr>
          <p:spPr bwMode="auto">
            <a:xfrm>
              <a:off x="6115" y="357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9" name="Freeform 852"/>
            <p:cNvSpPr/>
            <p:nvPr/>
          </p:nvSpPr>
          <p:spPr bwMode="auto">
            <a:xfrm>
              <a:off x="6112" y="357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0" name="Freeform 853"/>
            <p:cNvSpPr/>
            <p:nvPr/>
          </p:nvSpPr>
          <p:spPr bwMode="auto">
            <a:xfrm>
              <a:off x="6121" y="35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1" name="Freeform 854"/>
            <p:cNvSpPr/>
            <p:nvPr/>
          </p:nvSpPr>
          <p:spPr bwMode="auto">
            <a:xfrm>
              <a:off x="6127" y="35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2" name="Freeform 855"/>
            <p:cNvSpPr/>
            <p:nvPr/>
          </p:nvSpPr>
          <p:spPr bwMode="auto">
            <a:xfrm>
              <a:off x="6547" y="1191"/>
              <a:ext cx="256" cy="163"/>
            </a:xfrm>
            <a:custGeom>
              <a:avLst/>
              <a:gdLst>
                <a:gd name="T0" fmla="*/ 133 w 171"/>
                <a:gd name="T1" fmla="*/ 11 h 109"/>
                <a:gd name="T2" fmla="*/ 139 w 171"/>
                <a:gd name="T3" fmla="*/ 9 h 109"/>
                <a:gd name="T4" fmla="*/ 169 w 171"/>
                <a:gd name="T5" fmla="*/ 0 h 109"/>
                <a:gd name="T6" fmla="*/ 170 w 171"/>
                <a:gd name="T7" fmla="*/ 6 h 109"/>
                <a:gd name="T8" fmla="*/ 164 w 171"/>
                <a:gd name="T9" fmla="*/ 11 h 109"/>
                <a:gd name="T10" fmla="*/ 159 w 171"/>
                <a:gd name="T11" fmla="*/ 13 h 109"/>
                <a:gd name="T12" fmla="*/ 151 w 171"/>
                <a:gd name="T13" fmla="*/ 15 h 109"/>
                <a:gd name="T14" fmla="*/ 146 w 171"/>
                <a:gd name="T15" fmla="*/ 16 h 109"/>
                <a:gd name="T16" fmla="*/ 146 w 171"/>
                <a:gd name="T17" fmla="*/ 44 h 109"/>
                <a:gd name="T18" fmla="*/ 122 w 171"/>
                <a:gd name="T19" fmla="*/ 54 h 109"/>
                <a:gd name="T20" fmla="*/ 117 w 171"/>
                <a:gd name="T21" fmla="*/ 57 h 109"/>
                <a:gd name="T22" fmla="*/ 112 w 171"/>
                <a:gd name="T23" fmla="*/ 60 h 109"/>
                <a:gd name="T24" fmla="*/ 108 w 171"/>
                <a:gd name="T25" fmla="*/ 62 h 109"/>
                <a:gd name="T26" fmla="*/ 89 w 171"/>
                <a:gd name="T27" fmla="*/ 62 h 109"/>
                <a:gd name="T28" fmla="*/ 87 w 171"/>
                <a:gd name="T29" fmla="*/ 56 h 109"/>
                <a:gd name="T30" fmla="*/ 90 w 171"/>
                <a:gd name="T31" fmla="*/ 53 h 109"/>
                <a:gd name="T32" fmla="*/ 93 w 171"/>
                <a:gd name="T33" fmla="*/ 49 h 109"/>
                <a:gd name="T34" fmla="*/ 95 w 171"/>
                <a:gd name="T35" fmla="*/ 46 h 109"/>
                <a:gd name="T36" fmla="*/ 95 w 171"/>
                <a:gd name="T37" fmla="*/ 43 h 109"/>
                <a:gd name="T38" fmla="*/ 97 w 171"/>
                <a:gd name="T39" fmla="*/ 33 h 109"/>
                <a:gd name="T40" fmla="*/ 100 w 171"/>
                <a:gd name="T41" fmla="*/ 31 h 109"/>
                <a:gd name="T42" fmla="*/ 102 w 171"/>
                <a:gd name="T43" fmla="*/ 29 h 109"/>
                <a:gd name="T44" fmla="*/ 106 w 171"/>
                <a:gd name="T45" fmla="*/ 27 h 109"/>
                <a:gd name="T46" fmla="*/ 106 w 171"/>
                <a:gd name="T47" fmla="*/ 26 h 109"/>
                <a:gd name="T48" fmla="*/ 105 w 171"/>
                <a:gd name="T49" fmla="*/ 25 h 109"/>
                <a:gd name="T50" fmla="*/ 90 w 171"/>
                <a:gd name="T51" fmla="*/ 28 h 109"/>
                <a:gd name="T52" fmla="*/ 81 w 171"/>
                <a:gd name="T53" fmla="*/ 31 h 109"/>
                <a:gd name="T54" fmla="*/ 66 w 171"/>
                <a:gd name="T55" fmla="*/ 66 h 109"/>
                <a:gd name="T56" fmla="*/ 66 w 171"/>
                <a:gd name="T57" fmla="*/ 109 h 109"/>
                <a:gd name="T58" fmla="*/ 3 w 171"/>
                <a:gd name="T59" fmla="*/ 74 h 109"/>
                <a:gd name="T60" fmla="*/ 17 w 171"/>
                <a:gd name="T61" fmla="*/ 35 h 109"/>
                <a:gd name="T62" fmla="*/ 63 w 171"/>
                <a:gd name="T63" fmla="*/ 30 h 109"/>
                <a:gd name="T64" fmla="*/ 75 w 171"/>
                <a:gd name="T65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109">
                  <a:moveTo>
                    <a:pt x="125" y="13"/>
                  </a:moveTo>
                  <a:cubicBezTo>
                    <a:pt x="127" y="11"/>
                    <a:pt x="130" y="11"/>
                    <a:pt x="133" y="11"/>
                  </a:cubicBezTo>
                  <a:cubicBezTo>
                    <a:pt x="133" y="10"/>
                    <a:pt x="134" y="10"/>
                    <a:pt x="135" y="9"/>
                  </a:cubicBezTo>
                  <a:cubicBezTo>
                    <a:pt x="136" y="9"/>
                    <a:pt x="137" y="9"/>
                    <a:pt x="139" y="9"/>
                  </a:cubicBezTo>
                  <a:cubicBezTo>
                    <a:pt x="148" y="7"/>
                    <a:pt x="157" y="4"/>
                    <a:pt x="166" y="0"/>
                  </a:cubicBezTo>
                  <a:cubicBezTo>
                    <a:pt x="167" y="0"/>
                    <a:pt x="168" y="0"/>
                    <a:pt x="169" y="0"/>
                  </a:cubicBezTo>
                  <a:cubicBezTo>
                    <a:pt x="170" y="1"/>
                    <a:pt x="171" y="2"/>
                    <a:pt x="171" y="3"/>
                  </a:cubicBezTo>
                  <a:cubicBezTo>
                    <a:pt x="171" y="4"/>
                    <a:pt x="171" y="5"/>
                    <a:pt x="170" y="6"/>
                  </a:cubicBezTo>
                  <a:cubicBezTo>
                    <a:pt x="170" y="7"/>
                    <a:pt x="169" y="8"/>
                    <a:pt x="168" y="9"/>
                  </a:cubicBezTo>
                  <a:cubicBezTo>
                    <a:pt x="167" y="10"/>
                    <a:pt x="166" y="10"/>
                    <a:pt x="164" y="11"/>
                  </a:cubicBezTo>
                  <a:cubicBezTo>
                    <a:pt x="163" y="11"/>
                    <a:pt x="162" y="11"/>
                    <a:pt x="161" y="12"/>
                  </a:cubicBezTo>
                  <a:cubicBezTo>
                    <a:pt x="160" y="12"/>
                    <a:pt x="160" y="12"/>
                    <a:pt x="159" y="13"/>
                  </a:cubicBezTo>
                  <a:cubicBezTo>
                    <a:pt x="158" y="13"/>
                    <a:pt x="157" y="13"/>
                    <a:pt x="156" y="14"/>
                  </a:cubicBezTo>
                  <a:cubicBezTo>
                    <a:pt x="154" y="14"/>
                    <a:pt x="153" y="15"/>
                    <a:pt x="151" y="15"/>
                  </a:cubicBezTo>
                  <a:cubicBezTo>
                    <a:pt x="150" y="15"/>
                    <a:pt x="150" y="15"/>
                    <a:pt x="149" y="15"/>
                  </a:cubicBezTo>
                  <a:cubicBezTo>
                    <a:pt x="148" y="16"/>
                    <a:pt x="147" y="16"/>
                    <a:pt x="146" y="16"/>
                  </a:cubicBezTo>
                  <a:cubicBezTo>
                    <a:pt x="137" y="21"/>
                    <a:pt x="137" y="22"/>
                    <a:pt x="146" y="26"/>
                  </a:cubicBezTo>
                  <a:cubicBezTo>
                    <a:pt x="154" y="31"/>
                    <a:pt x="154" y="38"/>
                    <a:pt x="146" y="44"/>
                  </a:cubicBezTo>
                  <a:cubicBezTo>
                    <a:pt x="139" y="48"/>
                    <a:pt x="131" y="48"/>
                    <a:pt x="124" y="53"/>
                  </a:cubicBezTo>
                  <a:cubicBezTo>
                    <a:pt x="124" y="53"/>
                    <a:pt x="123" y="54"/>
                    <a:pt x="122" y="54"/>
                  </a:cubicBezTo>
                  <a:cubicBezTo>
                    <a:pt x="121" y="55"/>
                    <a:pt x="120" y="55"/>
                    <a:pt x="119" y="56"/>
                  </a:cubicBezTo>
                  <a:cubicBezTo>
                    <a:pt x="118" y="56"/>
                    <a:pt x="118" y="56"/>
                    <a:pt x="117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9"/>
                    <a:pt x="113" y="60"/>
                    <a:pt x="112" y="60"/>
                  </a:cubicBezTo>
                  <a:cubicBezTo>
                    <a:pt x="111" y="61"/>
                    <a:pt x="110" y="61"/>
                    <a:pt x="110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7" y="63"/>
                    <a:pt x="106" y="63"/>
                    <a:pt x="105" y="64"/>
                  </a:cubicBezTo>
                  <a:cubicBezTo>
                    <a:pt x="99" y="64"/>
                    <a:pt x="94" y="65"/>
                    <a:pt x="89" y="62"/>
                  </a:cubicBezTo>
                  <a:cubicBezTo>
                    <a:pt x="88" y="62"/>
                    <a:pt x="87" y="60"/>
                    <a:pt x="87" y="59"/>
                  </a:cubicBezTo>
                  <a:cubicBezTo>
                    <a:pt x="87" y="58"/>
                    <a:pt x="87" y="57"/>
                    <a:pt x="87" y="56"/>
                  </a:cubicBezTo>
                  <a:cubicBezTo>
                    <a:pt x="87" y="56"/>
                    <a:pt x="88" y="55"/>
                    <a:pt x="88" y="54"/>
                  </a:cubicBezTo>
                  <a:cubicBezTo>
                    <a:pt x="89" y="54"/>
                    <a:pt x="89" y="53"/>
                    <a:pt x="90" y="53"/>
                  </a:cubicBezTo>
                  <a:cubicBezTo>
                    <a:pt x="91" y="52"/>
                    <a:pt x="91" y="51"/>
                    <a:pt x="92" y="51"/>
                  </a:cubicBezTo>
                  <a:cubicBezTo>
                    <a:pt x="93" y="50"/>
                    <a:pt x="93" y="50"/>
                    <a:pt x="93" y="49"/>
                  </a:cubicBezTo>
                  <a:cubicBezTo>
                    <a:pt x="94" y="49"/>
                    <a:pt x="94" y="48"/>
                    <a:pt x="94" y="48"/>
                  </a:cubicBezTo>
                  <a:cubicBezTo>
                    <a:pt x="94" y="47"/>
                    <a:pt x="95" y="47"/>
                    <a:pt x="95" y="46"/>
                  </a:cubicBezTo>
                  <a:cubicBezTo>
                    <a:pt x="95" y="46"/>
                    <a:pt x="95" y="45"/>
                    <a:pt x="95" y="44"/>
                  </a:cubicBezTo>
                  <a:cubicBezTo>
                    <a:pt x="95" y="44"/>
                    <a:pt x="95" y="43"/>
                    <a:pt x="95" y="43"/>
                  </a:cubicBezTo>
                  <a:cubicBezTo>
                    <a:pt x="94" y="42"/>
                    <a:pt x="94" y="41"/>
                    <a:pt x="94" y="40"/>
                  </a:cubicBezTo>
                  <a:cubicBezTo>
                    <a:pt x="95" y="37"/>
                    <a:pt x="96" y="35"/>
                    <a:pt x="97" y="33"/>
                  </a:cubicBezTo>
                  <a:cubicBezTo>
                    <a:pt x="98" y="33"/>
                    <a:pt x="98" y="32"/>
                    <a:pt x="99" y="32"/>
                  </a:cubicBezTo>
                  <a:cubicBezTo>
                    <a:pt x="99" y="31"/>
                    <a:pt x="100" y="31"/>
                    <a:pt x="100" y="31"/>
                  </a:cubicBezTo>
                  <a:cubicBezTo>
                    <a:pt x="100" y="30"/>
                    <a:pt x="101" y="30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8"/>
                    <a:pt x="104" y="28"/>
                    <a:pt x="104" y="27"/>
                  </a:cubicBezTo>
                  <a:cubicBezTo>
                    <a:pt x="105" y="27"/>
                    <a:pt x="105" y="27"/>
                    <a:pt x="106" y="27"/>
                  </a:cubicBezTo>
                  <a:cubicBezTo>
                    <a:pt x="106" y="27"/>
                    <a:pt x="106" y="26"/>
                    <a:pt x="106" y="26"/>
                  </a:cubicBezTo>
                  <a:cubicBezTo>
                    <a:pt x="106" y="26"/>
                    <a:pt x="107" y="26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6" y="25"/>
                    <a:pt x="105" y="25"/>
                    <a:pt x="105" y="25"/>
                  </a:cubicBezTo>
                  <a:cubicBezTo>
                    <a:pt x="100" y="25"/>
                    <a:pt x="97" y="26"/>
                    <a:pt x="93" y="27"/>
                  </a:cubicBezTo>
                  <a:cubicBezTo>
                    <a:pt x="92" y="28"/>
                    <a:pt x="91" y="28"/>
                    <a:pt x="90" y="28"/>
                  </a:cubicBezTo>
                  <a:cubicBezTo>
                    <a:pt x="88" y="28"/>
                    <a:pt x="86" y="29"/>
                    <a:pt x="84" y="30"/>
                  </a:cubicBezTo>
                  <a:cubicBezTo>
                    <a:pt x="83" y="30"/>
                    <a:pt x="81" y="30"/>
                    <a:pt x="81" y="31"/>
                  </a:cubicBezTo>
                  <a:cubicBezTo>
                    <a:pt x="77" y="37"/>
                    <a:pt x="73" y="43"/>
                    <a:pt x="67" y="48"/>
                  </a:cubicBezTo>
                  <a:cubicBezTo>
                    <a:pt x="63" y="52"/>
                    <a:pt x="63" y="59"/>
                    <a:pt x="66" y="66"/>
                  </a:cubicBezTo>
                  <a:cubicBezTo>
                    <a:pt x="69" y="75"/>
                    <a:pt x="66" y="84"/>
                    <a:pt x="65" y="93"/>
                  </a:cubicBezTo>
                  <a:cubicBezTo>
                    <a:pt x="64" y="99"/>
                    <a:pt x="64" y="104"/>
                    <a:pt x="66" y="109"/>
                  </a:cubicBezTo>
                  <a:cubicBezTo>
                    <a:pt x="46" y="108"/>
                    <a:pt x="28" y="104"/>
                    <a:pt x="14" y="89"/>
                  </a:cubicBezTo>
                  <a:cubicBezTo>
                    <a:pt x="10" y="84"/>
                    <a:pt x="7" y="79"/>
                    <a:pt x="3" y="74"/>
                  </a:cubicBezTo>
                  <a:cubicBezTo>
                    <a:pt x="1" y="69"/>
                    <a:pt x="0" y="65"/>
                    <a:pt x="2" y="60"/>
                  </a:cubicBezTo>
                  <a:cubicBezTo>
                    <a:pt x="6" y="51"/>
                    <a:pt x="10" y="42"/>
                    <a:pt x="17" y="35"/>
                  </a:cubicBezTo>
                  <a:cubicBezTo>
                    <a:pt x="23" y="29"/>
                    <a:pt x="29" y="28"/>
                    <a:pt x="36" y="29"/>
                  </a:cubicBezTo>
                  <a:cubicBezTo>
                    <a:pt x="45" y="31"/>
                    <a:pt x="54" y="30"/>
                    <a:pt x="63" y="30"/>
                  </a:cubicBezTo>
                  <a:cubicBezTo>
                    <a:pt x="69" y="30"/>
                    <a:pt x="72" y="25"/>
                    <a:pt x="76" y="22"/>
                  </a:cubicBezTo>
                  <a:cubicBezTo>
                    <a:pt x="79" y="20"/>
                    <a:pt x="76" y="16"/>
                    <a:pt x="75" y="13"/>
                  </a:cubicBezTo>
                  <a:cubicBezTo>
                    <a:pt x="92" y="11"/>
                    <a:pt x="108" y="6"/>
                    <a:pt x="125" y="13"/>
                  </a:cubicBezTo>
                  <a:close/>
                </a:path>
              </a:pathLst>
            </a:custGeom>
            <a:solidFill>
              <a:srgbClr val="EAC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3" name="Freeform 856"/>
            <p:cNvSpPr/>
            <p:nvPr/>
          </p:nvSpPr>
          <p:spPr bwMode="auto">
            <a:xfrm>
              <a:off x="6632" y="1224"/>
              <a:ext cx="134" cy="133"/>
            </a:xfrm>
            <a:custGeom>
              <a:avLst/>
              <a:gdLst>
                <a:gd name="T0" fmla="*/ 9 w 89"/>
                <a:gd name="T1" fmla="*/ 87 h 89"/>
                <a:gd name="T2" fmla="*/ 0 w 89"/>
                <a:gd name="T3" fmla="*/ 83 h 89"/>
                <a:gd name="T4" fmla="*/ 6 w 89"/>
                <a:gd name="T5" fmla="*/ 52 h 89"/>
                <a:gd name="T6" fmla="*/ 3 w 89"/>
                <a:gd name="T7" fmla="*/ 43 h 89"/>
                <a:gd name="T8" fmla="*/ 2 w 89"/>
                <a:gd name="T9" fmla="*/ 34 h 89"/>
                <a:gd name="T10" fmla="*/ 7 w 89"/>
                <a:gd name="T11" fmla="*/ 13 h 89"/>
                <a:gd name="T12" fmla="*/ 15 w 89"/>
                <a:gd name="T13" fmla="*/ 19 h 89"/>
                <a:gd name="T14" fmla="*/ 16 w 89"/>
                <a:gd name="T15" fmla="*/ 12 h 89"/>
                <a:gd name="T16" fmla="*/ 24 w 89"/>
                <a:gd name="T17" fmla="*/ 4 h 89"/>
                <a:gd name="T18" fmla="*/ 28 w 89"/>
                <a:gd name="T19" fmla="*/ 4 h 89"/>
                <a:gd name="T20" fmla="*/ 34 w 89"/>
                <a:gd name="T21" fmla="*/ 2 h 89"/>
                <a:gd name="T22" fmla="*/ 53 w 89"/>
                <a:gd name="T23" fmla="*/ 0 h 89"/>
                <a:gd name="T24" fmla="*/ 55 w 89"/>
                <a:gd name="T25" fmla="*/ 0 h 89"/>
                <a:gd name="T26" fmla="*/ 55 w 89"/>
                <a:gd name="T27" fmla="*/ 4 h 89"/>
                <a:gd name="T28" fmla="*/ 53 w 89"/>
                <a:gd name="T29" fmla="*/ 6 h 89"/>
                <a:gd name="T30" fmla="*/ 49 w 89"/>
                <a:gd name="T31" fmla="*/ 8 h 89"/>
                <a:gd name="T32" fmla="*/ 47 w 89"/>
                <a:gd name="T33" fmla="*/ 10 h 89"/>
                <a:gd name="T34" fmla="*/ 47 w 89"/>
                <a:gd name="T35" fmla="*/ 10 h 89"/>
                <a:gd name="T36" fmla="*/ 45 w 89"/>
                <a:gd name="T37" fmla="*/ 12 h 89"/>
                <a:gd name="T38" fmla="*/ 45 w 89"/>
                <a:gd name="T39" fmla="*/ 12 h 89"/>
                <a:gd name="T40" fmla="*/ 43 w 89"/>
                <a:gd name="T41" fmla="*/ 14 h 89"/>
                <a:gd name="T42" fmla="*/ 39 w 89"/>
                <a:gd name="T43" fmla="*/ 19 h 89"/>
                <a:gd name="T44" fmla="*/ 41 w 89"/>
                <a:gd name="T45" fmla="*/ 21 h 89"/>
                <a:gd name="T46" fmla="*/ 42 w 89"/>
                <a:gd name="T47" fmla="*/ 23 h 89"/>
                <a:gd name="T48" fmla="*/ 41 w 89"/>
                <a:gd name="T49" fmla="*/ 23 h 89"/>
                <a:gd name="T50" fmla="*/ 41 w 89"/>
                <a:gd name="T51" fmla="*/ 29 h 89"/>
                <a:gd name="T52" fmla="*/ 39 w 89"/>
                <a:gd name="T53" fmla="*/ 31 h 89"/>
                <a:gd name="T54" fmla="*/ 37 w 89"/>
                <a:gd name="T55" fmla="*/ 31 h 89"/>
                <a:gd name="T56" fmla="*/ 35 w 89"/>
                <a:gd name="T57" fmla="*/ 33 h 89"/>
                <a:gd name="T58" fmla="*/ 34 w 89"/>
                <a:gd name="T59" fmla="*/ 33 h 89"/>
                <a:gd name="T60" fmla="*/ 32 w 89"/>
                <a:gd name="T61" fmla="*/ 35 h 89"/>
                <a:gd name="T62" fmla="*/ 32 w 89"/>
                <a:gd name="T63" fmla="*/ 39 h 89"/>
                <a:gd name="T64" fmla="*/ 49 w 89"/>
                <a:gd name="T65" fmla="*/ 39 h 89"/>
                <a:gd name="T66" fmla="*/ 51 w 89"/>
                <a:gd name="T67" fmla="*/ 37 h 89"/>
                <a:gd name="T68" fmla="*/ 51 w 89"/>
                <a:gd name="T69" fmla="*/ 37 h 89"/>
                <a:gd name="T70" fmla="*/ 53 w 89"/>
                <a:gd name="T71" fmla="*/ 35 h 89"/>
                <a:gd name="T72" fmla="*/ 57 w 89"/>
                <a:gd name="T73" fmla="*/ 33 h 89"/>
                <a:gd name="T74" fmla="*/ 58 w 89"/>
                <a:gd name="T75" fmla="*/ 31 h 89"/>
                <a:gd name="T76" fmla="*/ 60 w 89"/>
                <a:gd name="T77" fmla="*/ 31 h 89"/>
                <a:gd name="T78" fmla="*/ 62 w 89"/>
                <a:gd name="T79" fmla="*/ 29 h 89"/>
                <a:gd name="T80" fmla="*/ 64 w 89"/>
                <a:gd name="T81" fmla="*/ 29 h 89"/>
                <a:gd name="T82" fmla="*/ 65 w 89"/>
                <a:gd name="T83" fmla="*/ 29 h 89"/>
                <a:gd name="T84" fmla="*/ 88 w 89"/>
                <a:gd name="T85" fmla="*/ 47 h 89"/>
                <a:gd name="T86" fmla="*/ 84 w 89"/>
                <a:gd name="T87" fmla="*/ 54 h 89"/>
                <a:gd name="T88" fmla="*/ 78 w 89"/>
                <a:gd name="T89" fmla="*/ 62 h 89"/>
                <a:gd name="T90" fmla="*/ 68 w 89"/>
                <a:gd name="T91" fmla="*/ 59 h 89"/>
                <a:gd name="T92" fmla="*/ 53 w 89"/>
                <a:gd name="T93" fmla="*/ 57 h 89"/>
                <a:gd name="T94" fmla="*/ 31 w 89"/>
                <a:gd name="T95" fmla="*/ 76 h 89"/>
                <a:gd name="T96" fmla="*/ 36 w 89"/>
                <a:gd name="T97" fmla="*/ 86 h 89"/>
                <a:gd name="T98" fmla="*/ 35 w 89"/>
                <a:gd name="T99" fmla="*/ 89 h 89"/>
                <a:gd name="T100" fmla="*/ 35 w 89"/>
                <a:gd name="T101" fmla="*/ 89 h 89"/>
                <a:gd name="T102" fmla="*/ 9 w 89"/>
                <a:gd name="T10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" h="89">
                  <a:moveTo>
                    <a:pt x="9" y="87"/>
                  </a:moveTo>
                  <a:cubicBezTo>
                    <a:pt x="7" y="84"/>
                    <a:pt x="3" y="85"/>
                    <a:pt x="0" y="83"/>
                  </a:cubicBezTo>
                  <a:cubicBezTo>
                    <a:pt x="6" y="74"/>
                    <a:pt x="4" y="63"/>
                    <a:pt x="6" y="52"/>
                  </a:cubicBezTo>
                  <a:cubicBezTo>
                    <a:pt x="7" y="49"/>
                    <a:pt x="5" y="45"/>
                    <a:pt x="3" y="43"/>
                  </a:cubicBezTo>
                  <a:cubicBezTo>
                    <a:pt x="2" y="40"/>
                    <a:pt x="1" y="37"/>
                    <a:pt x="2" y="34"/>
                  </a:cubicBezTo>
                  <a:cubicBezTo>
                    <a:pt x="5" y="28"/>
                    <a:pt x="7" y="21"/>
                    <a:pt x="7" y="13"/>
                  </a:cubicBezTo>
                  <a:cubicBezTo>
                    <a:pt x="12" y="13"/>
                    <a:pt x="12" y="18"/>
                    <a:pt x="15" y="19"/>
                  </a:cubicBezTo>
                  <a:cubicBezTo>
                    <a:pt x="17" y="17"/>
                    <a:pt x="16" y="15"/>
                    <a:pt x="16" y="12"/>
                  </a:cubicBezTo>
                  <a:cubicBezTo>
                    <a:pt x="17" y="5"/>
                    <a:pt x="17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ubicBezTo>
                    <a:pt x="29" y="2"/>
                    <a:pt x="32" y="4"/>
                    <a:pt x="34" y="2"/>
                  </a:cubicBezTo>
                  <a:cubicBezTo>
                    <a:pt x="40" y="0"/>
                    <a:pt x="47" y="3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6" y="2"/>
                    <a:pt x="56" y="3"/>
                    <a:pt x="55" y="4"/>
                  </a:cubicBezTo>
                  <a:cubicBezTo>
                    <a:pt x="54" y="5"/>
                    <a:pt x="53" y="5"/>
                    <a:pt x="53" y="6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8" y="9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1"/>
                    <a:pt x="46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4" y="13"/>
                    <a:pt x="43" y="14"/>
                  </a:cubicBezTo>
                  <a:cubicBezTo>
                    <a:pt x="41" y="15"/>
                    <a:pt x="40" y="17"/>
                    <a:pt x="39" y="19"/>
                  </a:cubicBezTo>
                  <a:cubicBezTo>
                    <a:pt x="40" y="20"/>
                    <a:pt x="41" y="21"/>
                    <a:pt x="41" y="21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5"/>
                    <a:pt x="41" y="27"/>
                    <a:pt x="41" y="29"/>
                  </a:cubicBezTo>
                  <a:cubicBezTo>
                    <a:pt x="41" y="30"/>
                    <a:pt x="40" y="30"/>
                    <a:pt x="39" y="31"/>
                  </a:cubicBezTo>
                  <a:cubicBezTo>
                    <a:pt x="39" y="31"/>
                    <a:pt x="38" y="31"/>
                    <a:pt x="37" y="31"/>
                  </a:cubicBezTo>
                  <a:cubicBezTo>
                    <a:pt x="37" y="32"/>
                    <a:pt x="36" y="32"/>
                    <a:pt x="35" y="33"/>
                  </a:cubicBezTo>
                  <a:cubicBezTo>
                    <a:pt x="35" y="33"/>
                    <a:pt x="34" y="33"/>
                    <a:pt x="34" y="33"/>
                  </a:cubicBezTo>
                  <a:cubicBezTo>
                    <a:pt x="33" y="34"/>
                    <a:pt x="32" y="34"/>
                    <a:pt x="32" y="35"/>
                  </a:cubicBezTo>
                  <a:cubicBezTo>
                    <a:pt x="30" y="36"/>
                    <a:pt x="30" y="37"/>
                    <a:pt x="32" y="39"/>
                  </a:cubicBezTo>
                  <a:cubicBezTo>
                    <a:pt x="37" y="38"/>
                    <a:pt x="43" y="37"/>
                    <a:pt x="49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2" y="36"/>
                    <a:pt x="53" y="35"/>
                  </a:cubicBezTo>
                  <a:cubicBezTo>
                    <a:pt x="54" y="34"/>
                    <a:pt x="55" y="34"/>
                    <a:pt x="57" y="33"/>
                  </a:cubicBezTo>
                  <a:cubicBezTo>
                    <a:pt x="57" y="32"/>
                    <a:pt x="58" y="32"/>
                    <a:pt x="58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1" y="30"/>
                    <a:pt x="62" y="30"/>
                    <a:pt x="62" y="29"/>
                  </a:cubicBezTo>
                  <a:cubicBezTo>
                    <a:pt x="63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80" y="26"/>
                    <a:pt x="87" y="31"/>
                    <a:pt x="88" y="47"/>
                  </a:cubicBezTo>
                  <a:cubicBezTo>
                    <a:pt x="89" y="50"/>
                    <a:pt x="88" y="54"/>
                    <a:pt x="84" y="54"/>
                  </a:cubicBezTo>
                  <a:cubicBezTo>
                    <a:pt x="78" y="54"/>
                    <a:pt x="80" y="59"/>
                    <a:pt x="78" y="62"/>
                  </a:cubicBezTo>
                  <a:cubicBezTo>
                    <a:pt x="74" y="65"/>
                    <a:pt x="71" y="62"/>
                    <a:pt x="68" y="59"/>
                  </a:cubicBezTo>
                  <a:cubicBezTo>
                    <a:pt x="63" y="54"/>
                    <a:pt x="59" y="54"/>
                    <a:pt x="53" y="57"/>
                  </a:cubicBezTo>
                  <a:cubicBezTo>
                    <a:pt x="46" y="63"/>
                    <a:pt x="38" y="70"/>
                    <a:pt x="31" y="76"/>
                  </a:cubicBezTo>
                  <a:cubicBezTo>
                    <a:pt x="24" y="83"/>
                    <a:pt x="35" y="82"/>
                    <a:pt x="36" y="86"/>
                  </a:cubicBezTo>
                  <a:cubicBezTo>
                    <a:pt x="36" y="87"/>
                    <a:pt x="36" y="88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26" y="89"/>
                    <a:pt x="17" y="89"/>
                    <a:pt x="9" y="87"/>
                  </a:cubicBezTo>
                  <a:close/>
                </a:path>
              </a:pathLst>
            </a:custGeom>
            <a:solidFill>
              <a:srgbClr val="E6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4" name="Freeform 857"/>
            <p:cNvSpPr/>
            <p:nvPr/>
          </p:nvSpPr>
          <p:spPr bwMode="auto">
            <a:xfrm>
              <a:off x="6650" y="1183"/>
              <a:ext cx="96" cy="36"/>
            </a:xfrm>
            <a:custGeom>
              <a:avLst/>
              <a:gdLst>
                <a:gd name="T0" fmla="*/ 56 w 64"/>
                <a:gd name="T1" fmla="*/ 18 h 24"/>
                <a:gd name="T2" fmla="*/ 49 w 64"/>
                <a:gd name="T3" fmla="*/ 20 h 24"/>
                <a:gd name="T4" fmla="*/ 41 w 64"/>
                <a:gd name="T5" fmla="*/ 18 h 24"/>
                <a:gd name="T6" fmla="*/ 37 w 64"/>
                <a:gd name="T7" fmla="*/ 17 h 24"/>
                <a:gd name="T8" fmla="*/ 6 w 64"/>
                <a:gd name="T9" fmla="*/ 18 h 24"/>
                <a:gd name="T10" fmla="*/ 0 w 64"/>
                <a:gd name="T11" fmla="*/ 14 h 24"/>
                <a:gd name="T12" fmla="*/ 30 w 64"/>
                <a:gd name="T13" fmla="*/ 11 h 24"/>
                <a:gd name="T14" fmla="*/ 43 w 64"/>
                <a:gd name="T15" fmla="*/ 4 h 24"/>
                <a:gd name="T16" fmla="*/ 59 w 64"/>
                <a:gd name="T17" fmla="*/ 1 h 24"/>
                <a:gd name="T18" fmla="*/ 62 w 64"/>
                <a:gd name="T19" fmla="*/ 6 h 24"/>
                <a:gd name="T20" fmla="*/ 56 w 6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4">
                  <a:moveTo>
                    <a:pt x="56" y="18"/>
                  </a:moveTo>
                  <a:cubicBezTo>
                    <a:pt x="54" y="19"/>
                    <a:pt x="51" y="19"/>
                    <a:pt x="49" y="20"/>
                  </a:cubicBezTo>
                  <a:cubicBezTo>
                    <a:pt x="46" y="22"/>
                    <a:pt x="42" y="24"/>
                    <a:pt x="41" y="18"/>
                  </a:cubicBezTo>
                  <a:cubicBezTo>
                    <a:pt x="41" y="16"/>
                    <a:pt x="39" y="17"/>
                    <a:pt x="37" y="17"/>
                  </a:cubicBezTo>
                  <a:cubicBezTo>
                    <a:pt x="27" y="20"/>
                    <a:pt x="17" y="20"/>
                    <a:pt x="6" y="18"/>
                  </a:cubicBezTo>
                  <a:cubicBezTo>
                    <a:pt x="4" y="17"/>
                    <a:pt x="2" y="16"/>
                    <a:pt x="0" y="14"/>
                  </a:cubicBezTo>
                  <a:cubicBezTo>
                    <a:pt x="10" y="15"/>
                    <a:pt x="20" y="12"/>
                    <a:pt x="30" y="11"/>
                  </a:cubicBezTo>
                  <a:cubicBezTo>
                    <a:pt x="34" y="11"/>
                    <a:pt x="41" y="11"/>
                    <a:pt x="43" y="4"/>
                  </a:cubicBezTo>
                  <a:cubicBezTo>
                    <a:pt x="48" y="1"/>
                    <a:pt x="54" y="2"/>
                    <a:pt x="59" y="1"/>
                  </a:cubicBezTo>
                  <a:cubicBezTo>
                    <a:pt x="62" y="0"/>
                    <a:pt x="64" y="3"/>
                    <a:pt x="62" y="6"/>
                  </a:cubicBezTo>
                  <a:cubicBezTo>
                    <a:pt x="59" y="9"/>
                    <a:pt x="56" y="13"/>
                    <a:pt x="56" y="18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5" name="Freeform 858"/>
            <p:cNvSpPr/>
            <p:nvPr/>
          </p:nvSpPr>
          <p:spPr bwMode="auto">
            <a:xfrm>
              <a:off x="7426" y="2374"/>
              <a:ext cx="283" cy="165"/>
            </a:xfrm>
            <a:custGeom>
              <a:avLst/>
              <a:gdLst>
                <a:gd name="T0" fmla="*/ 129 w 189"/>
                <a:gd name="T1" fmla="*/ 1 h 110"/>
                <a:gd name="T2" fmla="*/ 163 w 189"/>
                <a:gd name="T3" fmla="*/ 3 h 110"/>
                <a:gd name="T4" fmla="*/ 185 w 189"/>
                <a:gd name="T5" fmla="*/ 23 h 110"/>
                <a:gd name="T6" fmla="*/ 184 w 189"/>
                <a:gd name="T7" fmla="*/ 42 h 110"/>
                <a:gd name="T8" fmla="*/ 183 w 189"/>
                <a:gd name="T9" fmla="*/ 54 h 110"/>
                <a:gd name="T10" fmla="*/ 183 w 189"/>
                <a:gd name="T11" fmla="*/ 62 h 110"/>
                <a:gd name="T12" fmla="*/ 161 w 189"/>
                <a:gd name="T13" fmla="*/ 94 h 110"/>
                <a:gd name="T14" fmla="*/ 153 w 189"/>
                <a:gd name="T15" fmla="*/ 96 h 110"/>
                <a:gd name="T16" fmla="*/ 133 w 189"/>
                <a:gd name="T17" fmla="*/ 98 h 110"/>
                <a:gd name="T18" fmla="*/ 106 w 189"/>
                <a:gd name="T19" fmla="*/ 102 h 110"/>
                <a:gd name="T20" fmla="*/ 87 w 189"/>
                <a:gd name="T21" fmla="*/ 97 h 110"/>
                <a:gd name="T22" fmla="*/ 75 w 189"/>
                <a:gd name="T23" fmla="*/ 99 h 110"/>
                <a:gd name="T24" fmla="*/ 67 w 189"/>
                <a:gd name="T25" fmla="*/ 109 h 110"/>
                <a:gd name="T26" fmla="*/ 64 w 189"/>
                <a:gd name="T27" fmla="*/ 110 h 110"/>
                <a:gd name="T28" fmla="*/ 25 w 189"/>
                <a:gd name="T29" fmla="*/ 94 h 110"/>
                <a:gd name="T30" fmla="*/ 13 w 189"/>
                <a:gd name="T31" fmla="*/ 86 h 110"/>
                <a:gd name="T32" fmla="*/ 4 w 189"/>
                <a:gd name="T33" fmla="*/ 59 h 110"/>
                <a:gd name="T34" fmla="*/ 31 w 189"/>
                <a:gd name="T35" fmla="*/ 32 h 110"/>
                <a:gd name="T36" fmla="*/ 38 w 189"/>
                <a:gd name="T37" fmla="*/ 20 h 110"/>
                <a:gd name="T38" fmla="*/ 52 w 189"/>
                <a:gd name="T39" fmla="*/ 11 h 110"/>
                <a:gd name="T40" fmla="*/ 86 w 189"/>
                <a:gd name="T41" fmla="*/ 7 h 110"/>
                <a:gd name="T42" fmla="*/ 105 w 189"/>
                <a:gd name="T43" fmla="*/ 5 h 110"/>
                <a:gd name="T44" fmla="*/ 109 w 189"/>
                <a:gd name="T45" fmla="*/ 5 h 110"/>
                <a:gd name="T46" fmla="*/ 111 w 189"/>
                <a:gd name="T47" fmla="*/ 3 h 110"/>
                <a:gd name="T48" fmla="*/ 119 w 189"/>
                <a:gd name="T49" fmla="*/ 3 h 110"/>
                <a:gd name="T50" fmla="*/ 123 w 189"/>
                <a:gd name="T51" fmla="*/ 1 h 110"/>
                <a:gd name="T52" fmla="*/ 129 w 189"/>
                <a:gd name="T53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110">
                  <a:moveTo>
                    <a:pt x="129" y="1"/>
                  </a:moveTo>
                  <a:cubicBezTo>
                    <a:pt x="140" y="0"/>
                    <a:pt x="151" y="3"/>
                    <a:pt x="163" y="3"/>
                  </a:cubicBezTo>
                  <a:cubicBezTo>
                    <a:pt x="175" y="4"/>
                    <a:pt x="182" y="12"/>
                    <a:pt x="185" y="23"/>
                  </a:cubicBezTo>
                  <a:cubicBezTo>
                    <a:pt x="187" y="30"/>
                    <a:pt x="189" y="36"/>
                    <a:pt x="184" y="42"/>
                  </a:cubicBezTo>
                  <a:cubicBezTo>
                    <a:pt x="182" y="45"/>
                    <a:pt x="182" y="49"/>
                    <a:pt x="183" y="54"/>
                  </a:cubicBezTo>
                  <a:cubicBezTo>
                    <a:pt x="184" y="56"/>
                    <a:pt x="185" y="59"/>
                    <a:pt x="183" y="62"/>
                  </a:cubicBezTo>
                  <a:cubicBezTo>
                    <a:pt x="177" y="74"/>
                    <a:pt x="173" y="86"/>
                    <a:pt x="161" y="94"/>
                  </a:cubicBezTo>
                  <a:cubicBezTo>
                    <a:pt x="159" y="96"/>
                    <a:pt x="156" y="97"/>
                    <a:pt x="153" y="96"/>
                  </a:cubicBezTo>
                  <a:cubicBezTo>
                    <a:pt x="146" y="94"/>
                    <a:pt x="139" y="95"/>
                    <a:pt x="133" y="98"/>
                  </a:cubicBezTo>
                  <a:cubicBezTo>
                    <a:pt x="124" y="101"/>
                    <a:pt x="115" y="100"/>
                    <a:pt x="106" y="102"/>
                  </a:cubicBezTo>
                  <a:cubicBezTo>
                    <a:pt x="100" y="104"/>
                    <a:pt x="93" y="100"/>
                    <a:pt x="87" y="97"/>
                  </a:cubicBezTo>
                  <a:cubicBezTo>
                    <a:pt x="80" y="93"/>
                    <a:pt x="80" y="93"/>
                    <a:pt x="75" y="99"/>
                  </a:cubicBezTo>
                  <a:cubicBezTo>
                    <a:pt x="75" y="105"/>
                    <a:pt x="70" y="106"/>
                    <a:pt x="67" y="109"/>
                  </a:cubicBezTo>
                  <a:cubicBezTo>
                    <a:pt x="66" y="109"/>
                    <a:pt x="65" y="109"/>
                    <a:pt x="64" y="110"/>
                  </a:cubicBezTo>
                  <a:cubicBezTo>
                    <a:pt x="49" y="110"/>
                    <a:pt x="36" y="105"/>
                    <a:pt x="25" y="94"/>
                  </a:cubicBezTo>
                  <a:cubicBezTo>
                    <a:pt x="22" y="90"/>
                    <a:pt x="18" y="87"/>
                    <a:pt x="13" y="86"/>
                  </a:cubicBezTo>
                  <a:cubicBezTo>
                    <a:pt x="3" y="83"/>
                    <a:pt x="0" y="68"/>
                    <a:pt x="4" y="59"/>
                  </a:cubicBezTo>
                  <a:cubicBezTo>
                    <a:pt x="11" y="48"/>
                    <a:pt x="20" y="39"/>
                    <a:pt x="31" y="32"/>
                  </a:cubicBezTo>
                  <a:cubicBezTo>
                    <a:pt x="35" y="30"/>
                    <a:pt x="38" y="26"/>
                    <a:pt x="38" y="20"/>
                  </a:cubicBezTo>
                  <a:cubicBezTo>
                    <a:pt x="38" y="13"/>
                    <a:pt x="44" y="9"/>
                    <a:pt x="52" y="11"/>
                  </a:cubicBezTo>
                  <a:cubicBezTo>
                    <a:pt x="64" y="15"/>
                    <a:pt x="75" y="11"/>
                    <a:pt x="86" y="7"/>
                  </a:cubicBezTo>
                  <a:cubicBezTo>
                    <a:pt x="92" y="5"/>
                    <a:pt x="99" y="2"/>
                    <a:pt x="105" y="5"/>
                  </a:cubicBezTo>
                  <a:cubicBezTo>
                    <a:pt x="107" y="5"/>
                    <a:pt x="108" y="5"/>
                    <a:pt x="109" y="5"/>
                  </a:cubicBezTo>
                  <a:cubicBezTo>
                    <a:pt x="110" y="4"/>
                    <a:pt x="111" y="4"/>
                    <a:pt x="111" y="3"/>
                  </a:cubicBezTo>
                  <a:cubicBezTo>
                    <a:pt x="114" y="3"/>
                    <a:pt x="116" y="3"/>
                    <a:pt x="119" y="3"/>
                  </a:cubicBezTo>
                  <a:cubicBezTo>
                    <a:pt x="120" y="2"/>
                    <a:pt x="122" y="2"/>
                    <a:pt x="123" y="1"/>
                  </a:cubicBezTo>
                  <a:cubicBezTo>
                    <a:pt x="125" y="1"/>
                    <a:pt x="127" y="1"/>
                    <a:pt x="129" y="1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6" name="Freeform 859"/>
            <p:cNvSpPr/>
            <p:nvPr/>
          </p:nvSpPr>
          <p:spPr bwMode="auto">
            <a:xfrm>
              <a:off x="7414" y="2335"/>
              <a:ext cx="169" cy="212"/>
            </a:xfrm>
            <a:custGeom>
              <a:avLst/>
              <a:gdLst>
                <a:gd name="T0" fmla="*/ 113 w 113"/>
                <a:gd name="T1" fmla="*/ 31 h 141"/>
                <a:gd name="T2" fmla="*/ 78 w 113"/>
                <a:gd name="T3" fmla="*/ 43 h 141"/>
                <a:gd name="T4" fmla="*/ 61 w 113"/>
                <a:gd name="T5" fmla="*/ 41 h 141"/>
                <a:gd name="T6" fmla="*/ 53 w 113"/>
                <a:gd name="T7" fmla="*/ 40 h 141"/>
                <a:gd name="T8" fmla="*/ 50 w 113"/>
                <a:gd name="T9" fmla="*/ 47 h 141"/>
                <a:gd name="T10" fmla="*/ 46 w 113"/>
                <a:gd name="T11" fmla="*/ 59 h 141"/>
                <a:gd name="T12" fmla="*/ 33 w 113"/>
                <a:gd name="T13" fmla="*/ 67 h 141"/>
                <a:gd name="T14" fmla="*/ 14 w 113"/>
                <a:gd name="T15" fmla="*/ 89 h 141"/>
                <a:gd name="T16" fmla="*/ 14 w 113"/>
                <a:gd name="T17" fmla="*/ 96 h 141"/>
                <a:gd name="T18" fmla="*/ 16 w 113"/>
                <a:gd name="T19" fmla="*/ 102 h 141"/>
                <a:gd name="T20" fmla="*/ 25 w 113"/>
                <a:gd name="T21" fmla="*/ 109 h 141"/>
                <a:gd name="T22" fmla="*/ 32 w 113"/>
                <a:gd name="T23" fmla="*/ 113 h 141"/>
                <a:gd name="T24" fmla="*/ 73 w 113"/>
                <a:gd name="T25" fmla="*/ 133 h 141"/>
                <a:gd name="T26" fmla="*/ 62 w 113"/>
                <a:gd name="T27" fmla="*/ 141 h 141"/>
                <a:gd name="T28" fmla="*/ 34 w 113"/>
                <a:gd name="T29" fmla="*/ 131 h 141"/>
                <a:gd name="T30" fmla="*/ 17 w 113"/>
                <a:gd name="T31" fmla="*/ 119 h 141"/>
                <a:gd name="T32" fmla="*/ 5 w 113"/>
                <a:gd name="T33" fmla="*/ 84 h 141"/>
                <a:gd name="T34" fmla="*/ 5 w 113"/>
                <a:gd name="T35" fmla="*/ 71 h 141"/>
                <a:gd name="T36" fmla="*/ 7 w 113"/>
                <a:gd name="T37" fmla="*/ 49 h 141"/>
                <a:gd name="T38" fmla="*/ 12 w 113"/>
                <a:gd name="T39" fmla="*/ 40 h 141"/>
                <a:gd name="T40" fmla="*/ 58 w 113"/>
                <a:gd name="T41" fmla="*/ 17 h 141"/>
                <a:gd name="T42" fmla="*/ 36 w 113"/>
                <a:gd name="T43" fmla="*/ 20 h 141"/>
                <a:gd name="T44" fmla="*/ 44 w 113"/>
                <a:gd name="T45" fmla="*/ 11 h 141"/>
                <a:gd name="T46" fmla="*/ 73 w 113"/>
                <a:gd name="T47" fmla="*/ 0 h 141"/>
                <a:gd name="T48" fmla="*/ 76 w 113"/>
                <a:gd name="T49" fmla="*/ 0 h 141"/>
                <a:gd name="T50" fmla="*/ 91 w 113"/>
                <a:gd name="T51" fmla="*/ 0 h 141"/>
                <a:gd name="T52" fmla="*/ 96 w 113"/>
                <a:gd name="T53" fmla="*/ 2 h 141"/>
                <a:gd name="T54" fmla="*/ 106 w 113"/>
                <a:gd name="T55" fmla="*/ 5 h 141"/>
                <a:gd name="T56" fmla="*/ 87 w 113"/>
                <a:gd name="T57" fmla="*/ 10 h 141"/>
                <a:gd name="T58" fmla="*/ 81 w 113"/>
                <a:gd name="T59" fmla="*/ 15 h 141"/>
                <a:gd name="T60" fmla="*/ 88 w 113"/>
                <a:gd name="T61" fmla="*/ 19 h 141"/>
                <a:gd name="T62" fmla="*/ 97 w 113"/>
                <a:gd name="T63" fmla="*/ 20 h 141"/>
                <a:gd name="T64" fmla="*/ 113 w 113"/>
                <a:gd name="T65" fmla="*/ 3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41">
                  <a:moveTo>
                    <a:pt x="113" y="31"/>
                  </a:moveTo>
                  <a:cubicBezTo>
                    <a:pt x="102" y="35"/>
                    <a:pt x="90" y="39"/>
                    <a:pt x="78" y="43"/>
                  </a:cubicBezTo>
                  <a:cubicBezTo>
                    <a:pt x="72" y="45"/>
                    <a:pt x="66" y="43"/>
                    <a:pt x="61" y="41"/>
                  </a:cubicBezTo>
                  <a:cubicBezTo>
                    <a:pt x="58" y="40"/>
                    <a:pt x="56" y="39"/>
                    <a:pt x="53" y="40"/>
                  </a:cubicBezTo>
                  <a:cubicBezTo>
                    <a:pt x="50" y="42"/>
                    <a:pt x="48" y="43"/>
                    <a:pt x="50" y="47"/>
                  </a:cubicBezTo>
                  <a:cubicBezTo>
                    <a:pt x="54" y="53"/>
                    <a:pt x="50" y="56"/>
                    <a:pt x="46" y="59"/>
                  </a:cubicBezTo>
                  <a:cubicBezTo>
                    <a:pt x="42" y="62"/>
                    <a:pt x="38" y="64"/>
                    <a:pt x="33" y="67"/>
                  </a:cubicBezTo>
                  <a:cubicBezTo>
                    <a:pt x="25" y="73"/>
                    <a:pt x="19" y="81"/>
                    <a:pt x="14" y="89"/>
                  </a:cubicBezTo>
                  <a:cubicBezTo>
                    <a:pt x="13" y="91"/>
                    <a:pt x="12" y="93"/>
                    <a:pt x="14" y="96"/>
                  </a:cubicBezTo>
                  <a:cubicBezTo>
                    <a:pt x="15" y="97"/>
                    <a:pt x="16" y="100"/>
                    <a:pt x="16" y="102"/>
                  </a:cubicBezTo>
                  <a:cubicBezTo>
                    <a:pt x="18" y="106"/>
                    <a:pt x="19" y="110"/>
                    <a:pt x="25" y="109"/>
                  </a:cubicBezTo>
                  <a:cubicBezTo>
                    <a:pt x="29" y="108"/>
                    <a:pt x="31" y="110"/>
                    <a:pt x="32" y="113"/>
                  </a:cubicBezTo>
                  <a:cubicBezTo>
                    <a:pt x="42" y="128"/>
                    <a:pt x="56" y="133"/>
                    <a:pt x="73" y="133"/>
                  </a:cubicBezTo>
                  <a:cubicBezTo>
                    <a:pt x="73" y="140"/>
                    <a:pt x="67" y="141"/>
                    <a:pt x="62" y="141"/>
                  </a:cubicBezTo>
                  <a:cubicBezTo>
                    <a:pt x="52" y="140"/>
                    <a:pt x="42" y="138"/>
                    <a:pt x="34" y="131"/>
                  </a:cubicBezTo>
                  <a:cubicBezTo>
                    <a:pt x="29" y="126"/>
                    <a:pt x="23" y="121"/>
                    <a:pt x="17" y="119"/>
                  </a:cubicBezTo>
                  <a:cubicBezTo>
                    <a:pt x="0" y="111"/>
                    <a:pt x="0" y="98"/>
                    <a:pt x="5" y="84"/>
                  </a:cubicBezTo>
                  <a:cubicBezTo>
                    <a:pt x="6" y="79"/>
                    <a:pt x="7" y="75"/>
                    <a:pt x="5" y="71"/>
                  </a:cubicBezTo>
                  <a:cubicBezTo>
                    <a:pt x="3" y="63"/>
                    <a:pt x="8" y="56"/>
                    <a:pt x="7" y="49"/>
                  </a:cubicBezTo>
                  <a:cubicBezTo>
                    <a:pt x="7" y="45"/>
                    <a:pt x="9" y="43"/>
                    <a:pt x="12" y="40"/>
                  </a:cubicBezTo>
                  <a:cubicBezTo>
                    <a:pt x="26" y="30"/>
                    <a:pt x="41" y="20"/>
                    <a:pt x="58" y="17"/>
                  </a:cubicBezTo>
                  <a:cubicBezTo>
                    <a:pt x="51" y="15"/>
                    <a:pt x="45" y="26"/>
                    <a:pt x="36" y="20"/>
                  </a:cubicBezTo>
                  <a:cubicBezTo>
                    <a:pt x="36" y="14"/>
                    <a:pt x="40" y="13"/>
                    <a:pt x="44" y="11"/>
                  </a:cubicBezTo>
                  <a:cubicBezTo>
                    <a:pt x="53" y="7"/>
                    <a:pt x="63" y="2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81" y="1"/>
                    <a:pt x="86" y="0"/>
                    <a:pt x="91" y="0"/>
                  </a:cubicBezTo>
                  <a:cubicBezTo>
                    <a:pt x="93" y="0"/>
                    <a:pt x="95" y="0"/>
                    <a:pt x="96" y="2"/>
                  </a:cubicBezTo>
                  <a:cubicBezTo>
                    <a:pt x="99" y="3"/>
                    <a:pt x="103" y="1"/>
                    <a:pt x="106" y="5"/>
                  </a:cubicBezTo>
                  <a:cubicBezTo>
                    <a:pt x="100" y="7"/>
                    <a:pt x="93" y="8"/>
                    <a:pt x="87" y="10"/>
                  </a:cubicBezTo>
                  <a:cubicBezTo>
                    <a:pt x="85" y="11"/>
                    <a:pt x="81" y="11"/>
                    <a:pt x="81" y="15"/>
                  </a:cubicBezTo>
                  <a:cubicBezTo>
                    <a:pt x="81" y="18"/>
                    <a:pt x="85" y="19"/>
                    <a:pt x="88" y="19"/>
                  </a:cubicBezTo>
                  <a:cubicBezTo>
                    <a:pt x="91" y="20"/>
                    <a:pt x="94" y="20"/>
                    <a:pt x="97" y="20"/>
                  </a:cubicBezTo>
                  <a:cubicBezTo>
                    <a:pt x="106" y="19"/>
                    <a:pt x="111" y="23"/>
                    <a:pt x="113" y="31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7" name="Freeform 860"/>
            <p:cNvSpPr/>
            <p:nvPr/>
          </p:nvSpPr>
          <p:spPr bwMode="auto">
            <a:xfrm>
              <a:off x="7435" y="2326"/>
              <a:ext cx="129" cy="50"/>
            </a:xfrm>
            <a:custGeom>
              <a:avLst/>
              <a:gdLst>
                <a:gd name="T0" fmla="*/ 82 w 86"/>
                <a:gd name="T1" fmla="*/ 8 h 33"/>
                <a:gd name="T2" fmla="*/ 76 w 86"/>
                <a:gd name="T3" fmla="*/ 8 h 33"/>
                <a:gd name="T4" fmla="*/ 61 w 86"/>
                <a:gd name="T5" fmla="*/ 8 h 33"/>
                <a:gd name="T6" fmla="*/ 61 w 86"/>
                <a:gd name="T7" fmla="*/ 8 h 33"/>
                <a:gd name="T8" fmla="*/ 27 w 86"/>
                <a:gd name="T9" fmla="*/ 19 h 33"/>
                <a:gd name="T10" fmla="*/ 9 w 86"/>
                <a:gd name="T11" fmla="*/ 29 h 33"/>
                <a:gd name="T12" fmla="*/ 0 w 86"/>
                <a:gd name="T13" fmla="*/ 29 h 33"/>
                <a:gd name="T14" fmla="*/ 51 w 86"/>
                <a:gd name="T15" fmla="*/ 2 h 33"/>
                <a:gd name="T16" fmla="*/ 58 w 86"/>
                <a:gd name="T17" fmla="*/ 1 h 33"/>
                <a:gd name="T18" fmla="*/ 69 w 86"/>
                <a:gd name="T19" fmla="*/ 1 h 33"/>
                <a:gd name="T20" fmla="*/ 86 w 86"/>
                <a:gd name="T21" fmla="*/ 3 h 33"/>
                <a:gd name="T22" fmla="*/ 82 w 86"/>
                <a:gd name="T2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33">
                  <a:moveTo>
                    <a:pt x="82" y="8"/>
                  </a:moveTo>
                  <a:cubicBezTo>
                    <a:pt x="80" y="8"/>
                    <a:pt x="78" y="8"/>
                    <a:pt x="76" y="8"/>
                  </a:cubicBezTo>
                  <a:cubicBezTo>
                    <a:pt x="71" y="10"/>
                    <a:pt x="66" y="10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48" y="6"/>
                    <a:pt x="38" y="15"/>
                    <a:pt x="27" y="19"/>
                  </a:cubicBezTo>
                  <a:cubicBezTo>
                    <a:pt x="21" y="22"/>
                    <a:pt x="15" y="25"/>
                    <a:pt x="9" y="29"/>
                  </a:cubicBezTo>
                  <a:cubicBezTo>
                    <a:pt x="6" y="31"/>
                    <a:pt x="3" y="33"/>
                    <a:pt x="0" y="29"/>
                  </a:cubicBezTo>
                  <a:cubicBezTo>
                    <a:pt x="14" y="15"/>
                    <a:pt x="30" y="4"/>
                    <a:pt x="51" y="2"/>
                  </a:cubicBezTo>
                  <a:cubicBezTo>
                    <a:pt x="53" y="2"/>
                    <a:pt x="56" y="2"/>
                    <a:pt x="58" y="1"/>
                  </a:cubicBezTo>
                  <a:cubicBezTo>
                    <a:pt x="62" y="1"/>
                    <a:pt x="66" y="0"/>
                    <a:pt x="69" y="1"/>
                  </a:cubicBezTo>
                  <a:cubicBezTo>
                    <a:pt x="75" y="4"/>
                    <a:pt x="80" y="3"/>
                    <a:pt x="86" y="3"/>
                  </a:cubicBezTo>
                  <a:cubicBezTo>
                    <a:pt x="85" y="4"/>
                    <a:pt x="83" y="6"/>
                    <a:pt x="82" y="8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8" name="Freeform 861"/>
            <p:cNvSpPr/>
            <p:nvPr/>
          </p:nvSpPr>
          <p:spPr bwMode="auto">
            <a:xfrm>
              <a:off x="7604" y="237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9" name="Freeform 862"/>
            <p:cNvSpPr/>
            <p:nvPr/>
          </p:nvSpPr>
          <p:spPr bwMode="auto">
            <a:xfrm>
              <a:off x="7589" y="237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0" name="Freeform 863"/>
            <p:cNvSpPr/>
            <p:nvPr/>
          </p:nvSpPr>
          <p:spPr bwMode="auto">
            <a:xfrm>
              <a:off x="7171" y="1537"/>
              <a:ext cx="76" cy="122"/>
            </a:xfrm>
            <a:custGeom>
              <a:avLst/>
              <a:gdLst>
                <a:gd name="T0" fmla="*/ 14 w 51"/>
                <a:gd name="T1" fmla="*/ 62 h 81"/>
                <a:gd name="T2" fmla="*/ 24 w 51"/>
                <a:gd name="T3" fmla="*/ 48 h 81"/>
                <a:gd name="T4" fmla="*/ 33 w 51"/>
                <a:gd name="T5" fmla="*/ 24 h 81"/>
                <a:gd name="T6" fmla="*/ 40 w 51"/>
                <a:gd name="T7" fmla="*/ 1 h 81"/>
                <a:gd name="T8" fmla="*/ 44 w 51"/>
                <a:gd name="T9" fmla="*/ 6 h 81"/>
                <a:gd name="T10" fmla="*/ 48 w 51"/>
                <a:gd name="T11" fmla="*/ 21 h 81"/>
                <a:gd name="T12" fmla="*/ 48 w 51"/>
                <a:gd name="T13" fmla="*/ 27 h 81"/>
                <a:gd name="T14" fmla="*/ 51 w 51"/>
                <a:gd name="T15" fmla="*/ 41 h 81"/>
                <a:gd name="T16" fmla="*/ 47 w 51"/>
                <a:gd name="T17" fmla="*/ 56 h 81"/>
                <a:gd name="T18" fmla="*/ 12 w 51"/>
                <a:gd name="T19" fmla="*/ 79 h 81"/>
                <a:gd name="T20" fmla="*/ 7 w 51"/>
                <a:gd name="T21" fmla="*/ 81 h 81"/>
                <a:gd name="T22" fmla="*/ 0 w 51"/>
                <a:gd name="T23" fmla="*/ 76 h 81"/>
                <a:gd name="T24" fmla="*/ 14 w 51"/>
                <a:gd name="T25" fmla="*/ 6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81">
                  <a:moveTo>
                    <a:pt x="14" y="62"/>
                  </a:moveTo>
                  <a:cubicBezTo>
                    <a:pt x="20" y="59"/>
                    <a:pt x="22" y="54"/>
                    <a:pt x="24" y="48"/>
                  </a:cubicBezTo>
                  <a:cubicBezTo>
                    <a:pt x="26" y="40"/>
                    <a:pt x="30" y="32"/>
                    <a:pt x="33" y="24"/>
                  </a:cubicBezTo>
                  <a:cubicBezTo>
                    <a:pt x="35" y="16"/>
                    <a:pt x="38" y="9"/>
                    <a:pt x="40" y="1"/>
                  </a:cubicBezTo>
                  <a:cubicBezTo>
                    <a:pt x="44" y="0"/>
                    <a:pt x="44" y="3"/>
                    <a:pt x="44" y="6"/>
                  </a:cubicBezTo>
                  <a:cubicBezTo>
                    <a:pt x="45" y="11"/>
                    <a:pt x="46" y="16"/>
                    <a:pt x="48" y="21"/>
                  </a:cubicBezTo>
                  <a:cubicBezTo>
                    <a:pt x="48" y="23"/>
                    <a:pt x="48" y="25"/>
                    <a:pt x="48" y="27"/>
                  </a:cubicBezTo>
                  <a:cubicBezTo>
                    <a:pt x="45" y="32"/>
                    <a:pt x="47" y="37"/>
                    <a:pt x="51" y="41"/>
                  </a:cubicBezTo>
                  <a:cubicBezTo>
                    <a:pt x="51" y="47"/>
                    <a:pt x="49" y="52"/>
                    <a:pt x="47" y="56"/>
                  </a:cubicBezTo>
                  <a:cubicBezTo>
                    <a:pt x="36" y="65"/>
                    <a:pt x="23" y="70"/>
                    <a:pt x="12" y="79"/>
                  </a:cubicBezTo>
                  <a:cubicBezTo>
                    <a:pt x="10" y="80"/>
                    <a:pt x="9" y="81"/>
                    <a:pt x="7" y="81"/>
                  </a:cubicBezTo>
                  <a:cubicBezTo>
                    <a:pt x="3" y="80"/>
                    <a:pt x="1" y="79"/>
                    <a:pt x="0" y="76"/>
                  </a:cubicBezTo>
                  <a:cubicBezTo>
                    <a:pt x="1" y="67"/>
                    <a:pt x="7" y="64"/>
                    <a:pt x="14" y="62"/>
                  </a:cubicBezTo>
                  <a:close/>
                </a:path>
              </a:pathLst>
            </a:custGeom>
            <a:solidFill>
              <a:srgbClr val="86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1" name="Freeform 864"/>
            <p:cNvSpPr/>
            <p:nvPr/>
          </p:nvSpPr>
          <p:spPr bwMode="auto">
            <a:xfrm>
              <a:off x="7241" y="1389"/>
              <a:ext cx="47" cy="178"/>
            </a:xfrm>
            <a:custGeom>
              <a:avLst/>
              <a:gdLst>
                <a:gd name="T0" fmla="*/ 11 w 31"/>
                <a:gd name="T1" fmla="*/ 14 h 119"/>
                <a:gd name="T2" fmla="*/ 12 w 31"/>
                <a:gd name="T3" fmla="*/ 0 h 119"/>
                <a:gd name="T4" fmla="*/ 14 w 31"/>
                <a:gd name="T5" fmla="*/ 2 h 119"/>
                <a:gd name="T6" fmla="*/ 22 w 31"/>
                <a:gd name="T7" fmla="*/ 15 h 119"/>
                <a:gd name="T8" fmla="*/ 24 w 31"/>
                <a:gd name="T9" fmla="*/ 21 h 119"/>
                <a:gd name="T10" fmla="*/ 24 w 31"/>
                <a:gd name="T11" fmla="*/ 25 h 119"/>
                <a:gd name="T12" fmla="*/ 23 w 31"/>
                <a:gd name="T13" fmla="*/ 50 h 119"/>
                <a:gd name="T14" fmla="*/ 20 w 31"/>
                <a:gd name="T15" fmla="*/ 59 h 119"/>
                <a:gd name="T16" fmla="*/ 13 w 31"/>
                <a:gd name="T17" fmla="*/ 91 h 119"/>
                <a:gd name="T18" fmla="*/ 9 w 31"/>
                <a:gd name="T19" fmla="*/ 106 h 119"/>
                <a:gd name="T20" fmla="*/ 6 w 31"/>
                <a:gd name="T21" fmla="*/ 119 h 119"/>
                <a:gd name="T22" fmla="*/ 2 w 31"/>
                <a:gd name="T23" fmla="*/ 111 h 119"/>
                <a:gd name="T24" fmla="*/ 2 w 31"/>
                <a:gd name="T25" fmla="*/ 107 h 119"/>
                <a:gd name="T26" fmla="*/ 4 w 31"/>
                <a:gd name="T27" fmla="*/ 101 h 119"/>
                <a:gd name="T28" fmla="*/ 4 w 31"/>
                <a:gd name="T29" fmla="*/ 98 h 119"/>
                <a:gd name="T30" fmla="*/ 10 w 31"/>
                <a:gd name="T31" fmla="*/ 69 h 119"/>
                <a:gd name="T32" fmla="*/ 22 w 31"/>
                <a:gd name="T33" fmla="*/ 39 h 119"/>
                <a:gd name="T34" fmla="*/ 22 w 31"/>
                <a:gd name="T35" fmla="*/ 37 h 119"/>
                <a:gd name="T36" fmla="*/ 11 w 31"/>
                <a:gd name="T37" fmla="*/ 17 h 119"/>
                <a:gd name="T38" fmla="*/ 11 w 31"/>
                <a:gd name="T39" fmla="*/ 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9">
                  <a:moveTo>
                    <a:pt x="11" y="14"/>
                  </a:moveTo>
                  <a:cubicBezTo>
                    <a:pt x="11" y="9"/>
                    <a:pt x="12" y="4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5" y="8"/>
                    <a:pt x="17" y="12"/>
                    <a:pt x="22" y="15"/>
                  </a:cubicBezTo>
                  <a:cubicBezTo>
                    <a:pt x="24" y="16"/>
                    <a:pt x="24" y="19"/>
                    <a:pt x="24" y="21"/>
                  </a:cubicBezTo>
                  <a:cubicBezTo>
                    <a:pt x="24" y="23"/>
                    <a:pt x="23" y="24"/>
                    <a:pt x="24" y="25"/>
                  </a:cubicBezTo>
                  <a:cubicBezTo>
                    <a:pt x="31" y="34"/>
                    <a:pt x="25" y="42"/>
                    <a:pt x="23" y="50"/>
                  </a:cubicBezTo>
                  <a:cubicBezTo>
                    <a:pt x="22" y="53"/>
                    <a:pt x="21" y="56"/>
                    <a:pt x="20" y="59"/>
                  </a:cubicBezTo>
                  <a:cubicBezTo>
                    <a:pt x="15" y="69"/>
                    <a:pt x="13" y="79"/>
                    <a:pt x="13" y="91"/>
                  </a:cubicBezTo>
                  <a:cubicBezTo>
                    <a:pt x="14" y="96"/>
                    <a:pt x="12" y="101"/>
                    <a:pt x="9" y="106"/>
                  </a:cubicBezTo>
                  <a:cubicBezTo>
                    <a:pt x="6" y="110"/>
                    <a:pt x="6" y="114"/>
                    <a:pt x="6" y="119"/>
                  </a:cubicBezTo>
                  <a:cubicBezTo>
                    <a:pt x="0" y="119"/>
                    <a:pt x="3" y="114"/>
                    <a:pt x="2" y="111"/>
                  </a:cubicBezTo>
                  <a:cubicBezTo>
                    <a:pt x="2" y="110"/>
                    <a:pt x="2" y="108"/>
                    <a:pt x="2" y="107"/>
                  </a:cubicBezTo>
                  <a:cubicBezTo>
                    <a:pt x="3" y="105"/>
                    <a:pt x="2" y="103"/>
                    <a:pt x="4" y="101"/>
                  </a:cubicBezTo>
                  <a:cubicBezTo>
                    <a:pt x="4" y="100"/>
                    <a:pt x="4" y="99"/>
                    <a:pt x="4" y="98"/>
                  </a:cubicBezTo>
                  <a:cubicBezTo>
                    <a:pt x="8" y="89"/>
                    <a:pt x="9" y="79"/>
                    <a:pt x="10" y="69"/>
                  </a:cubicBezTo>
                  <a:cubicBezTo>
                    <a:pt x="16" y="60"/>
                    <a:pt x="18" y="49"/>
                    <a:pt x="22" y="39"/>
                  </a:cubicBezTo>
                  <a:cubicBezTo>
                    <a:pt x="22" y="39"/>
                    <a:pt x="23" y="38"/>
                    <a:pt x="22" y="37"/>
                  </a:cubicBezTo>
                  <a:cubicBezTo>
                    <a:pt x="18" y="31"/>
                    <a:pt x="17" y="23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lose/>
                </a:path>
              </a:pathLst>
            </a:custGeom>
            <a:solidFill>
              <a:srgbClr val="EE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2" name="Freeform 865"/>
            <p:cNvSpPr/>
            <p:nvPr/>
          </p:nvSpPr>
          <p:spPr bwMode="auto">
            <a:xfrm>
              <a:off x="7142" y="1647"/>
              <a:ext cx="59" cy="61"/>
            </a:xfrm>
            <a:custGeom>
              <a:avLst/>
              <a:gdLst>
                <a:gd name="T0" fmla="*/ 26 w 39"/>
                <a:gd name="T1" fmla="*/ 6 h 41"/>
                <a:gd name="T2" fmla="*/ 29 w 39"/>
                <a:gd name="T3" fmla="*/ 4 h 41"/>
                <a:gd name="T4" fmla="*/ 38 w 39"/>
                <a:gd name="T5" fmla="*/ 6 h 41"/>
                <a:gd name="T6" fmla="*/ 35 w 39"/>
                <a:gd name="T7" fmla="*/ 12 h 41"/>
                <a:gd name="T8" fmla="*/ 26 w 39"/>
                <a:gd name="T9" fmla="*/ 20 h 41"/>
                <a:gd name="T10" fmla="*/ 3 w 39"/>
                <a:gd name="T11" fmla="*/ 41 h 41"/>
                <a:gd name="T12" fmla="*/ 6 w 39"/>
                <a:gd name="T13" fmla="*/ 23 h 41"/>
                <a:gd name="T14" fmla="*/ 1 w 39"/>
                <a:gd name="T15" fmla="*/ 4 h 41"/>
                <a:gd name="T16" fmla="*/ 0 w 39"/>
                <a:gd name="T17" fmla="*/ 3 h 41"/>
                <a:gd name="T18" fmla="*/ 1 w 39"/>
                <a:gd name="T19" fmla="*/ 2 h 41"/>
                <a:gd name="T20" fmla="*/ 10 w 39"/>
                <a:gd name="T21" fmla="*/ 2 h 41"/>
                <a:gd name="T22" fmla="*/ 17 w 39"/>
                <a:gd name="T23" fmla="*/ 3 h 41"/>
                <a:gd name="T24" fmla="*/ 26 w 39"/>
                <a:gd name="T2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41">
                  <a:moveTo>
                    <a:pt x="26" y="6"/>
                  </a:moveTo>
                  <a:cubicBezTo>
                    <a:pt x="27" y="6"/>
                    <a:pt x="28" y="5"/>
                    <a:pt x="29" y="4"/>
                  </a:cubicBezTo>
                  <a:cubicBezTo>
                    <a:pt x="32" y="4"/>
                    <a:pt x="36" y="3"/>
                    <a:pt x="38" y="6"/>
                  </a:cubicBezTo>
                  <a:cubicBezTo>
                    <a:pt x="39" y="9"/>
                    <a:pt x="37" y="11"/>
                    <a:pt x="35" y="12"/>
                  </a:cubicBezTo>
                  <a:cubicBezTo>
                    <a:pt x="32" y="15"/>
                    <a:pt x="29" y="18"/>
                    <a:pt x="26" y="20"/>
                  </a:cubicBezTo>
                  <a:cubicBezTo>
                    <a:pt x="17" y="26"/>
                    <a:pt x="9" y="33"/>
                    <a:pt x="3" y="41"/>
                  </a:cubicBezTo>
                  <a:cubicBezTo>
                    <a:pt x="3" y="35"/>
                    <a:pt x="4" y="29"/>
                    <a:pt x="6" y="23"/>
                  </a:cubicBezTo>
                  <a:cubicBezTo>
                    <a:pt x="9" y="15"/>
                    <a:pt x="8" y="11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8" y="9"/>
                    <a:pt x="22" y="7"/>
                    <a:pt x="26" y="6"/>
                  </a:cubicBezTo>
                  <a:close/>
                </a:path>
              </a:pathLst>
            </a:custGeom>
            <a:solidFill>
              <a:srgbClr val="A5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3" name="Freeform 866"/>
            <p:cNvSpPr/>
            <p:nvPr/>
          </p:nvSpPr>
          <p:spPr bwMode="auto">
            <a:xfrm>
              <a:off x="7042" y="1647"/>
              <a:ext cx="96" cy="55"/>
            </a:xfrm>
            <a:custGeom>
              <a:avLst/>
              <a:gdLst>
                <a:gd name="T0" fmla="*/ 64 w 64"/>
                <a:gd name="T1" fmla="*/ 6 h 37"/>
                <a:gd name="T2" fmla="*/ 41 w 64"/>
                <a:gd name="T3" fmla="*/ 25 h 37"/>
                <a:gd name="T4" fmla="*/ 39 w 64"/>
                <a:gd name="T5" fmla="*/ 29 h 37"/>
                <a:gd name="T6" fmla="*/ 37 w 64"/>
                <a:gd name="T7" fmla="*/ 37 h 37"/>
                <a:gd name="T8" fmla="*/ 36 w 64"/>
                <a:gd name="T9" fmla="*/ 37 h 37"/>
                <a:gd name="T10" fmla="*/ 15 w 64"/>
                <a:gd name="T11" fmla="*/ 33 h 37"/>
                <a:gd name="T12" fmla="*/ 0 w 64"/>
                <a:gd name="T13" fmla="*/ 31 h 37"/>
                <a:gd name="T14" fmla="*/ 9 w 64"/>
                <a:gd name="T15" fmla="*/ 23 h 37"/>
                <a:gd name="T16" fmla="*/ 39 w 64"/>
                <a:gd name="T17" fmla="*/ 8 h 37"/>
                <a:gd name="T18" fmla="*/ 41 w 64"/>
                <a:gd name="T19" fmla="*/ 8 h 37"/>
                <a:gd name="T20" fmla="*/ 55 w 64"/>
                <a:gd name="T21" fmla="*/ 3 h 37"/>
                <a:gd name="T22" fmla="*/ 64 w 64"/>
                <a:gd name="T2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7">
                  <a:moveTo>
                    <a:pt x="64" y="6"/>
                  </a:moveTo>
                  <a:cubicBezTo>
                    <a:pt x="55" y="11"/>
                    <a:pt x="49" y="19"/>
                    <a:pt x="41" y="25"/>
                  </a:cubicBezTo>
                  <a:cubicBezTo>
                    <a:pt x="40" y="26"/>
                    <a:pt x="38" y="27"/>
                    <a:pt x="39" y="29"/>
                  </a:cubicBezTo>
                  <a:cubicBezTo>
                    <a:pt x="45" y="33"/>
                    <a:pt x="39" y="35"/>
                    <a:pt x="37" y="37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0" y="29"/>
                    <a:pt x="22" y="32"/>
                    <a:pt x="15" y="33"/>
                  </a:cubicBezTo>
                  <a:cubicBezTo>
                    <a:pt x="10" y="31"/>
                    <a:pt x="5" y="37"/>
                    <a:pt x="0" y="31"/>
                  </a:cubicBezTo>
                  <a:cubicBezTo>
                    <a:pt x="0" y="25"/>
                    <a:pt x="6" y="24"/>
                    <a:pt x="9" y="23"/>
                  </a:cubicBezTo>
                  <a:cubicBezTo>
                    <a:pt x="20" y="20"/>
                    <a:pt x="29" y="13"/>
                    <a:pt x="39" y="8"/>
                  </a:cubicBezTo>
                  <a:cubicBezTo>
                    <a:pt x="40" y="8"/>
                    <a:pt x="40" y="8"/>
                    <a:pt x="41" y="8"/>
                  </a:cubicBezTo>
                  <a:cubicBezTo>
                    <a:pt x="45" y="6"/>
                    <a:pt x="50" y="4"/>
                    <a:pt x="55" y="3"/>
                  </a:cubicBezTo>
                  <a:cubicBezTo>
                    <a:pt x="59" y="1"/>
                    <a:pt x="63" y="0"/>
                    <a:pt x="64" y="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4" name="Freeform 867"/>
            <p:cNvSpPr/>
            <p:nvPr/>
          </p:nvSpPr>
          <p:spPr bwMode="auto">
            <a:xfrm>
              <a:off x="7030" y="1657"/>
              <a:ext cx="70" cy="33"/>
            </a:xfrm>
            <a:custGeom>
              <a:avLst/>
              <a:gdLst>
                <a:gd name="T0" fmla="*/ 47 w 47"/>
                <a:gd name="T1" fmla="*/ 1 h 22"/>
                <a:gd name="T2" fmla="*/ 31 w 47"/>
                <a:gd name="T3" fmla="*/ 16 h 22"/>
                <a:gd name="T4" fmla="*/ 28 w 47"/>
                <a:gd name="T5" fmla="*/ 17 h 22"/>
                <a:gd name="T6" fmla="*/ 9 w 47"/>
                <a:gd name="T7" fmla="*/ 22 h 22"/>
                <a:gd name="T8" fmla="*/ 7 w 47"/>
                <a:gd name="T9" fmla="*/ 22 h 22"/>
                <a:gd name="T10" fmla="*/ 6 w 47"/>
                <a:gd name="T11" fmla="*/ 18 h 22"/>
                <a:gd name="T12" fmla="*/ 0 w 47"/>
                <a:gd name="T13" fmla="*/ 12 h 22"/>
                <a:gd name="T14" fmla="*/ 12 w 47"/>
                <a:gd name="T15" fmla="*/ 7 h 22"/>
                <a:gd name="T16" fmla="*/ 22 w 47"/>
                <a:gd name="T17" fmla="*/ 5 h 22"/>
                <a:gd name="T18" fmla="*/ 47 w 47"/>
                <a:gd name="T1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2">
                  <a:moveTo>
                    <a:pt x="47" y="1"/>
                  </a:moveTo>
                  <a:cubicBezTo>
                    <a:pt x="43" y="8"/>
                    <a:pt x="36" y="11"/>
                    <a:pt x="31" y="16"/>
                  </a:cubicBezTo>
                  <a:cubicBezTo>
                    <a:pt x="30" y="17"/>
                    <a:pt x="29" y="18"/>
                    <a:pt x="28" y="17"/>
                  </a:cubicBezTo>
                  <a:cubicBezTo>
                    <a:pt x="21" y="15"/>
                    <a:pt x="15" y="21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7" y="14"/>
                    <a:pt x="0" y="16"/>
                    <a:pt x="0" y="12"/>
                  </a:cubicBezTo>
                  <a:cubicBezTo>
                    <a:pt x="3" y="6"/>
                    <a:pt x="7" y="4"/>
                    <a:pt x="12" y="7"/>
                  </a:cubicBezTo>
                  <a:cubicBezTo>
                    <a:pt x="16" y="7"/>
                    <a:pt x="19" y="6"/>
                    <a:pt x="22" y="5"/>
                  </a:cubicBezTo>
                  <a:cubicBezTo>
                    <a:pt x="30" y="2"/>
                    <a:pt x="38" y="0"/>
                    <a:pt x="47" y="1"/>
                  </a:cubicBezTo>
                  <a:close/>
                </a:path>
              </a:pathLst>
            </a:custGeom>
            <a:solidFill>
              <a:srgbClr val="9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5" name="Freeform 868"/>
            <p:cNvSpPr/>
            <p:nvPr/>
          </p:nvSpPr>
          <p:spPr bwMode="auto">
            <a:xfrm>
              <a:off x="7018" y="1653"/>
              <a:ext cx="30" cy="25"/>
            </a:xfrm>
            <a:custGeom>
              <a:avLst/>
              <a:gdLst>
                <a:gd name="T0" fmla="*/ 20 w 20"/>
                <a:gd name="T1" fmla="*/ 10 h 17"/>
                <a:gd name="T2" fmla="*/ 9 w 20"/>
                <a:gd name="T3" fmla="*/ 16 h 17"/>
                <a:gd name="T4" fmla="*/ 5 w 20"/>
                <a:gd name="T5" fmla="*/ 16 h 17"/>
                <a:gd name="T6" fmla="*/ 1 w 20"/>
                <a:gd name="T7" fmla="*/ 0 h 17"/>
                <a:gd name="T8" fmla="*/ 1 w 20"/>
                <a:gd name="T9" fmla="*/ 0 h 17"/>
                <a:gd name="T10" fmla="*/ 3 w 20"/>
                <a:gd name="T11" fmla="*/ 0 h 17"/>
                <a:gd name="T12" fmla="*/ 5 w 20"/>
                <a:gd name="T13" fmla="*/ 0 h 17"/>
                <a:gd name="T14" fmla="*/ 10 w 20"/>
                <a:gd name="T15" fmla="*/ 0 h 17"/>
                <a:gd name="T16" fmla="*/ 20 w 20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20" y="10"/>
                  </a:moveTo>
                  <a:cubicBezTo>
                    <a:pt x="17" y="12"/>
                    <a:pt x="13" y="14"/>
                    <a:pt x="9" y="16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8" y="1"/>
                    <a:pt x="18" y="1"/>
                    <a:pt x="20" y="10"/>
                  </a:cubicBezTo>
                  <a:close/>
                </a:path>
              </a:pathLst>
            </a:custGeom>
            <a:solidFill>
              <a:srgbClr val="B4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6" name="Freeform 869"/>
            <p:cNvSpPr/>
            <p:nvPr/>
          </p:nvSpPr>
          <p:spPr bwMode="auto">
            <a:xfrm>
              <a:off x="7157" y="1626"/>
              <a:ext cx="35" cy="28"/>
            </a:xfrm>
            <a:custGeom>
              <a:avLst/>
              <a:gdLst>
                <a:gd name="T0" fmla="*/ 6 w 23"/>
                <a:gd name="T1" fmla="*/ 18 h 19"/>
                <a:gd name="T2" fmla="*/ 0 w 23"/>
                <a:gd name="T3" fmla="*/ 16 h 19"/>
                <a:gd name="T4" fmla="*/ 12 w 23"/>
                <a:gd name="T5" fmla="*/ 2 h 19"/>
                <a:gd name="T6" fmla="*/ 23 w 23"/>
                <a:gd name="T7" fmla="*/ 3 h 19"/>
                <a:gd name="T8" fmla="*/ 10 w 23"/>
                <a:gd name="T9" fmla="*/ 17 h 19"/>
                <a:gd name="T10" fmla="*/ 10 w 23"/>
                <a:gd name="T11" fmla="*/ 18 h 19"/>
                <a:gd name="T12" fmla="*/ 8 w 23"/>
                <a:gd name="T13" fmla="*/ 19 h 19"/>
                <a:gd name="T14" fmla="*/ 6 w 23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9">
                  <a:moveTo>
                    <a:pt x="6" y="18"/>
                  </a:moveTo>
                  <a:cubicBezTo>
                    <a:pt x="4" y="18"/>
                    <a:pt x="2" y="17"/>
                    <a:pt x="0" y="16"/>
                  </a:cubicBezTo>
                  <a:cubicBezTo>
                    <a:pt x="2" y="10"/>
                    <a:pt x="6" y="5"/>
                    <a:pt x="12" y="2"/>
                  </a:cubicBezTo>
                  <a:cubicBezTo>
                    <a:pt x="16" y="1"/>
                    <a:pt x="20" y="0"/>
                    <a:pt x="23" y="3"/>
                  </a:cubicBezTo>
                  <a:cubicBezTo>
                    <a:pt x="20" y="8"/>
                    <a:pt x="14" y="11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lose/>
                </a:path>
              </a:pathLst>
            </a:custGeom>
            <a:solidFill>
              <a:srgbClr val="B0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7" name="Freeform 870"/>
            <p:cNvSpPr/>
            <p:nvPr/>
          </p:nvSpPr>
          <p:spPr bwMode="auto">
            <a:xfrm>
              <a:off x="7103" y="1638"/>
              <a:ext cx="42" cy="22"/>
            </a:xfrm>
            <a:custGeom>
              <a:avLst/>
              <a:gdLst>
                <a:gd name="T0" fmla="*/ 23 w 28"/>
                <a:gd name="T1" fmla="*/ 12 h 15"/>
                <a:gd name="T2" fmla="*/ 15 w 28"/>
                <a:gd name="T3" fmla="*/ 12 h 15"/>
                <a:gd name="T4" fmla="*/ 0 w 28"/>
                <a:gd name="T5" fmla="*/ 14 h 15"/>
                <a:gd name="T6" fmla="*/ 16 w 28"/>
                <a:gd name="T7" fmla="*/ 2 h 15"/>
                <a:gd name="T8" fmla="*/ 27 w 28"/>
                <a:gd name="T9" fmla="*/ 3 h 15"/>
                <a:gd name="T10" fmla="*/ 27 w 28"/>
                <a:gd name="T11" fmla="*/ 7 h 15"/>
                <a:gd name="T12" fmla="*/ 27 w 28"/>
                <a:gd name="T13" fmla="*/ 8 h 15"/>
                <a:gd name="T14" fmla="*/ 27 w 28"/>
                <a:gd name="T15" fmla="*/ 10 h 15"/>
                <a:gd name="T16" fmla="*/ 23 w 28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23" y="12"/>
                  </a:moveTo>
                  <a:cubicBezTo>
                    <a:pt x="20" y="10"/>
                    <a:pt x="18" y="11"/>
                    <a:pt x="15" y="12"/>
                  </a:cubicBezTo>
                  <a:cubicBezTo>
                    <a:pt x="10" y="13"/>
                    <a:pt x="5" y="15"/>
                    <a:pt x="0" y="14"/>
                  </a:cubicBezTo>
                  <a:cubicBezTo>
                    <a:pt x="4" y="9"/>
                    <a:pt x="10" y="6"/>
                    <a:pt x="16" y="2"/>
                  </a:cubicBezTo>
                  <a:cubicBezTo>
                    <a:pt x="19" y="0"/>
                    <a:pt x="23" y="0"/>
                    <a:pt x="27" y="3"/>
                  </a:cubicBezTo>
                  <a:cubicBezTo>
                    <a:pt x="28" y="4"/>
                    <a:pt x="28" y="5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9"/>
                    <a:pt x="27" y="10"/>
                    <a:pt x="27" y="10"/>
                  </a:cubicBezTo>
                  <a:cubicBezTo>
                    <a:pt x="25" y="11"/>
                    <a:pt x="24" y="12"/>
                    <a:pt x="23" y="12"/>
                  </a:cubicBezTo>
                  <a:close/>
                </a:path>
              </a:pathLst>
            </a:custGeom>
            <a:solidFill>
              <a:srgbClr val="946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8" name="Freeform 871"/>
            <p:cNvSpPr/>
            <p:nvPr/>
          </p:nvSpPr>
          <p:spPr bwMode="auto">
            <a:xfrm>
              <a:off x="7231" y="1530"/>
              <a:ext cx="13" cy="40"/>
            </a:xfrm>
            <a:custGeom>
              <a:avLst/>
              <a:gdLst>
                <a:gd name="T0" fmla="*/ 5 w 9"/>
                <a:gd name="T1" fmla="*/ 27 h 27"/>
                <a:gd name="T2" fmla="*/ 0 w 9"/>
                <a:gd name="T3" fmla="*/ 6 h 27"/>
                <a:gd name="T4" fmla="*/ 2 w 9"/>
                <a:gd name="T5" fmla="*/ 0 h 27"/>
                <a:gd name="T6" fmla="*/ 7 w 9"/>
                <a:gd name="T7" fmla="*/ 19 h 27"/>
                <a:gd name="T8" fmla="*/ 8 w 9"/>
                <a:gd name="T9" fmla="*/ 26 h 27"/>
                <a:gd name="T10" fmla="*/ 5 w 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5" y="27"/>
                  </a:moveTo>
                  <a:cubicBezTo>
                    <a:pt x="2" y="21"/>
                    <a:pt x="3" y="12"/>
                    <a:pt x="0" y="6"/>
                  </a:cubicBezTo>
                  <a:cubicBezTo>
                    <a:pt x="0" y="4"/>
                    <a:pt x="0" y="1"/>
                    <a:pt x="2" y="0"/>
                  </a:cubicBezTo>
                  <a:cubicBezTo>
                    <a:pt x="8" y="5"/>
                    <a:pt x="7" y="13"/>
                    <a:pt x="7" y="19"/>
                  </a:cubicBezTo>
                  <a:cubicBezTo>
                    <a:pt x="9" y="21"/>
                    <a:pt x="9" y="24"/>
                    <a:pt x="8" y="26"/>
                  </a:cubicBezTo>
                  <a:cubicBezTo>
                    <a:pt x="7" y="27"/>
                    <a:pt x="7" y="27"/>
                    <a:pt x="5" y="27"/>
                  </a:cubicBezTo>
                  <a:close/>
                </a:path>
              </a:pathLst>
            </a:custGeom>
            <a:solidFill>
              <a:srgbClr val="945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9" name="Freeform 872"/>
            <p:cNvSpPr/>
            <p:nvPr/>
          </p:nvSpPr>
          <p:spPr bwMode="auto">
            <a:xfrm>
              <a:off x="7241" y="1555"/>
              <a:ext cx="17" cy="45"/>
            </a:xfrm>
            <a:custGeom>
              <a:avLst/>
              <a:gdLst>
                <a:gd name="T0" fmla="*/ 0 w 11"/>
                <a:gd name="T1" fmla="*/ 10 h 30"/>
                <a:gd name="T2" fmla="*/ 0 w 11"/>
                <a:gd name="T3" fmla="*/ 2 h 30"/>
                <a:gd name="T4" fmla="*/ 2 w 11"/>
                <a:gd name="T5" fmla="*/ 0 h 30"/>
                <a:gd name="T6" fmla="*/ 6 w 11"/>
                <a:gd name="T7" fmla="*/ 8 h 30"/>
                <a:gd name="T8" fmla="*/ 8 w 11"/>
                <a:gd name="T9" fmla="*/ 12 h 30"/>
                <a:gd name="T10" fmla="*/ 9 w 11"/>
                <a:gd name="T11" fmla="*/ 12 h 30"/>
                <a:gd name="T12" fmla="*/ 10 w 11"/>
                <a:gd name="T13" fmla="*/ 17 h 30"/>
                <a:gd name="T14" fmla="*/ 9 w 11"/>
                <a:gd name="T15" fmla="*/ 28 h 30"/>
                <a:gd name="T16" fmla="*/ 7 w 11"/>
                <a:gd name="T17" fmla="*/ 30 h 30"/>
                <a:gd name="T18" fmla="*/ 3 w 11"/>
                <a:gd name="T19" fmla="*/ 28 h 30"/>
                <a:gd name="T20" fmla="*/ 2 w 11"/>
                <a:gd name="T21" fmla="*/ 25 h 30"/>
                <a:gd name="T22" fmla="*/ 0 w 11"/>
                <a:gd name="T23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0">
                  <a:moveTo>
                    <a:pt x="0" y="10"/>
                  </a:moveTo>
                  <a:cubicBezTo>
                    <a:pt x="0" y="7"/>
                    <a:pt x="0" y="5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2"/>
                    <a:pt x="3" y="6"/>
                    <a:pt x="6" y="8"/>
                  </a:cubicBezTo>
                  <a:cubicBezTo>
                    <a:pt x="6" y="9"/>
                    <a:pt x="6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4"/>
                    <a:pt x="10" y="15"/>
                    <a:pt x="10" y="17"/>
                  </a:cubicBezTo>
                  <a:cubicBezTo>
                    <a:pt x="10" y="20"/>
                    <a:pt x="11" y="24"/>
                    <a:pt x="9" y="28"/>
                  </a:cubicBezTo>
                  <a:cubicBezTo>
                    <a:pt x="9" y="29"/>
                    <a:pt x="8" y="30"/>
                    <a:pt x="7" y="30"/>
                  </a:cubicBezTo>
                  <a:cubicBezTo>
                    <a:pt x="5" y="30"/>
                    <a:pt x="4" y="29"/>
                    <a:pt x="3" y="28"/>
                  </a:cubicBezTo>
                  <a:cubicBezTo>
                    <a:pt x="3" y="27"/>
                    <a:pt x="2" y="26"/>
                    <a:pt x="2" y="25"/>
                  </a:cubicBezTo>
                  <a:cubicBezTo>
                    <a:pt x="3" y="20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D8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0" name="Freeform 873"/>
            <p:cNvSpPr/>
            <p:nvPr/>
          </p:nvSpPr>
          <p:spPr bwMode="auto">
            <a:xfrm>
              <a:off x="7244" y="1540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D8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1" name="Freeform 874"/>
            <p:cNvSpPr/>
            <p:nvPr/>
          </p:nvSpPr>
          <p:spPr bwMode="auto">
            <a:xfrm>
              <a:off x="7144" y="1642"/>
              <a:ext cx="1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A5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2" name="Freeform 875"/>
            <p:cNvSpPr/>
            <p:nvPr/>
          </p:nvSpPr>
          <p:spPr bwMode="auto">
            <a:xfrm>
              <a:off x="7322" y="4136"/>
              <a:ext cx="93" cy="176"/>
            </a:xfrm>
            <a:custGeom>
              <a:avLst/>
              <a:gdLst>
                <a:gd name="T0" fmla="*/ 51 w 62"/>
                <a:gd name="T1" fmla="*/ 67 h 117"/>
                <a:gd name="T2" fmla="*/ 52 w 62"/>
                <a:gd name="T3" fmla="*/ 70 h 117"/>
                <a:gd name="T4" fmla="*/ 53 w 62"/>
                <a:gd name="T5" fmla="*/ 74 h 117"/>
                <a:gd name="T6" fmla="*/ 61 w 62"/>
                <a:gd name="T7" fmla="*/ 108 h 117"/>
                <a:gd name="T8" fmla="*/ 57 w 62"/>
                <a:gd name="T9" fmla="*/ 117 h 117"/>
                <a:gd name="T10" fmla="*/ 49 w 62"/>
                <a:gd name="T11" fmla="*/ 107 h 117"/>
                <a:gd name="T12" fmla="*/ 45 w 62"/>
                <a:gd name="T13" fmla="*/ 77 h 117"/>
                <a:gd name="T14" fmla="*/ 45 w 62"/>
                <a:gd name="T15" fmla="*/ 77 h 117"/>
                <a:gd name="T16" fmla="*/ 46 w 62"/>
                <a:gd name="T17" fmla="*/ 77 h 117"/>
                <a:gd name="T18" fmla="*/ 50 w 62"/>
                <a:gd name="T19" fmla="*/ 101 h 117"/>
                <a:gd name="T20" fmla="*/ 42 w 62"/>
                <a:gd name="T21" fmla="*/ 96 h 117"/>
                <a:gd name="T22" fmla="*/ 24 w 62"/>
                <a:gd name="T23" fmla="*/ 61 h 117"/>
                <a:gd name="T24" fmla="*/ 20 w 62"/>
                <a:gd name="T25" fmla="*/ 38 h 117"/>
                <a:gd name="T26" fmla="*/ 19 w 62"/>
                <a:gd name="T27" fmla="*/ 37 h 117"/>
                <a:gd name="T28" fmla="*/ 20 w 62"/>
                <a:gd name="T29" fmla="*/ 38 h 117"/>
                <a:gd name="T30" fmla="*/ 19 w 62"/>
                <a:gd name="T31" fmla="*/ 44 h 117"/>
                <a:gd name="T32" fmla="*/ 5 w 62"/>
                <a:gd name="T33" fmla="*/ 27 h 117"/>
                <a:gd name="T34" fmla="*/ 2 w 62"/>
                <a:gd name="T35" fmla="*/ 11 h 117"/>
                <a:gd name="T36" fmla="*/ 4 w 62"/>
                <a:gd name="T37" fmla="*/ 2 h 117"/>
                <a:gd name="T38" fmla="*/ 13 w 62"/>
                <a:gd name="T39" fmla="*/ 3 h 117"/>
                <a:gd name="T40" fmla="*/ 16 w 62"/>
                <a:gd name="T41" fmla="*/ 1 h 117"/>
                <a:gd name="T42" fmla="*/ 18 w 62"/>
                <a:gd name="T43" fmla="*/ 0 h 117"/>
                <a:gd name="T44" fmla="*/ 20 w 62"/>
                <a:gd name="T45" fmla="*/ 0 h 117"/>
                <a:gd name="T46" fmla="*/ 22 w 62"/>
                <a:gd name="T47" fmla="*/ 1 h 117"/>
                <a:gd name="T48" fmla="*/ 23 w 62"/>
                <a:gd name="T49" fmla="*/ 1 h 117"/>
                <a:gd name="T50" fmla="*/ 25 w 62"/>
                <a:gd name="T51" fmla="*/ 3 h 117"/>
                <a:gd name="T52" fmla="*/ 26 w 62"/>
                <a:gd name="T53" fmla="*/ 3 h 117"/>
                <a:gd name="T54" fmla="*/ 27 w 62"/>
                <a:gd name="T55" fmla="*/ 5 h 117"/>
                <a:gd name="T56" fmla="*/ 29 w 62"/>
                <a:gd name="T57" fmla="*/ 6 h 117"/>
                <a:gd name="T58" fmla="*/ 33 w 62"/>
                <a:gd name="T59" fmla="*/ 14 h 117"/>
                <a:gd name="T60" fmla="*/ 32 w 62"/>
                <a:gd name="T61" fmla="*/ 15 h 117"/>
                <a:gd name="T62" fmla="*/ 33 w 62"/>
                <a:gd name="T63" fmla="*/ 21 h 117"/>
                <a:gd name="T64" fmla="*/ 46 w 62"/>
                <a:gd name="T65" fmla="*/ 51 h 117"/>
                <a:gd name="T66" fmla="*/ 48 w 62"/>
                <a:gd name="T67" fmla="*/ 55 h 117"/>
                <a:gd name="T68" fmla="*/ 48 w 62"/>
                <a:gd name="T69" fmla="*/ 55 h 117"/>
                <a:gd name="T70" fmla="*/ 51 w 62"/>
                <a:gd name="T71" fmla="*/ 6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117">
                  <a:moveTo>
                    <a:pt x="51" y="67"/>
                  </a:moveTo>
                  <a:cubicBezTo>
                    <a:pt x="52" y="68"/>
                    <a:pt x="52" y="69"/>
                    <a:pt x="52" y="70"/>
                  </a:cubicBezTo>
                  <a:cubicBezTo>
                    <a:pt x="53" y="71"/>
                    <a:pt x="52" y="73"/>
                    <a:pt x="53" y="74"/>
                  </a:cubicBezTo>
                  <a:cubicBezTo>
                    <a:pt x="57" y="85"/>
                    <a:pt x="59" y="97"/>
                    <a:pt x="61" y="108"/>
                  </a:cubicBezTo>
                  <a:cubicBezTo>
                    <a:pt x="61" y="111"/>
                    <a:pt x="62" y="115"/>
                    <a:pt x="57" y="117"/>
                  </a:cubicBezTo>
                  <a:cubicBezTo>
                    <a:pt x="51" y="117"/>
                    <a:pt x="50" y="112"/>
                    <a:pt x="49" y="107"/>
                  </a:cubicBezTo>
                  <a:cubicBezTo>
                    <a:pt x="54" y="96"/>
                    <a:pt x="47" y="87"/>
                    <a:pt x="45" y="77"/>
                  </a:cubicBezTo>
                  <a:cubicBezTo>
                    <a:pt x="44" y="76"/>
                    <a:pt x="44" y="78"/>
                    <a:pt x="45" y="77"/>
                  </a:cubicBezTo>
                  <a:cubicBezTo>
                    <a:pt x="45" y="77"/>
                    <a:pt x="45" y="77"/>
                    <a:pt x="46" y="77"/>
                  </a:cubicBezTo>
                  <a:cubicBezTo>
                    <a:pt x="47" y="85"/>
                    <a:pt x="52" y="93"/>
                    <a:pt x="50" y="101"/>
                  </a:cubicBezTo>
                  <a:cubicBezTo>
                    <a:pt x="46" y="103"/>
                    <a:pt x="43" y="99"/>
                    <a:pt x="42" y="96"/>
                  </a:cubicBezTo>
                  <a:cubicBezTo>
                    <a:pt x="36" y="85"/>
                    <a:pt x="29" y="73"/>
                    <a:pt x="24" y="61"/>
                  </a:cubicBezTo>
                  <a:cubicBezTo>
                    <a:pt x="25" y="53"/>
                    <a:pt x="20" y="46"/>
                    <a:pt x="20" y="38"/>
                  </a:cubicBezTo>
                  <a:cubicBezTo>
                    <a:pt x="20" y="38"/>
                    <a:pt x="20" y="37"/>
                    <a:pt x="19" y="37"/>
                  </a:cubicBezTo>
                  <a:cubicBezTo>
                    <a:pt x="20" y="37"/>
                    <a:pt x="20" y="38"/>
                    <a:pt x="20" y="38"/>
                  </a:cubicBezTo>
                  <a:cubicBezTo>
                    <a:pt x="20" y="40"/>
                    <a:pt x="21" y="43"/>
                    <a:pt x="19" y="44"/>
                  </a:cubicBezTo>
                  <a:cubicBezTo>
                    <a:pt x="9" y="42"/>
                    <a:pt x="8" y="34"/>
                    <a:pt x="5" y="27"/>
                  </a:cubicBezTo>
                  <a:cubicBezTo>
                    <a:pt x="5" y="22"/>
                    <a:pt x="4" y="16"/>
                    <a:pt x="2" y="11"/>
                  </a:cubicBezTo>
                  <a:cubicBezTo>
                    <a:pt x="1" y="8"/>
                    <a:pt x="0" y="5"/>
                    <a:pt x="4" y="2"/>
                  </a:cubicBezTo>
                  <a:cubicBezTo>
                    <a:pt x="7" y="0"/>
                    <a:pt x="10" y="4"/>
                    <a:pt x="13" y="3"/>
                  </a:cubicBezTo>
                  <a:cubicBezTo>
                    <a:pt x="14" y="3"/>
                    <a:pt x="15" y="2"/>
                    <a:pt x="16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4" y="2"/>
                    <a:pt x="24" y="2"/>
                    <a:pt x="25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31" y="8"/>
                    <a:pt x="33" y="11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0" y="17"/>
                    <a:pt x="32" y="19"/>
                    <a:pt x="33" y="21"/>
                  </a:cubicBezTo>
                  <a:cubicBezTo>
                    <a:pt x="37" y="31"/>
                    <a:pt x="42" y="41"/>
                    <a:pt x="46" y="51"/>
                  </a:cubicBezTo>
                  <a:cubicBezTo>
                    <a:pt x="47" y="52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9"/>
                    <a:pt x="51" y="62"/>
                    <a:pt x="51" y="67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3" name="Freeform 876"/>
            <p:cNvSpPr/>
            <p:nvPr/>
          </p:nvSpPr>
          <p:spPr bwMode="auto">
            <a:xfrm>
              <a:off x="7373" y="4093"/>
              <a:ext cx="134" cy="76"/>
            </a:xfrm>
            <a:custGeom>
              <a:avLst/>
              <a:gdLst>
                <a:gd name="T0" fmla="*/ 77 w 89"/>
                <a:gd name="T1" fmla="*/ 51 h 51"/>
                <a:gd name="T2" fmla="*/ 71 w 89"/>
                <a:gd name="T3" fmla="*/ 51 h 51"/>
                <a:gd name="T4" fmla="*/ 67 w 89"/>
                <a:gd name="T5" fmla="*/ 44 h 51"/>
                <a:gd name="T6" fmla="*/ 66 w 89"/>
                <a:gd name="T7" fmla="*/ 27 h 51"/>
                <a:gd name="T8" fmla="*/ 61 w 89"/>
                <a:gd name="T9" fmla="*/ 27 h 51"/>
                <a:gd name="T10" fmla="*/ 55 w 89"/>
                <a:gd name="T11" fmla="*/ 42 h 51"/>
                <a:gd name="T12" fmla="*/ 51 w 89"/>
                <a:gd name="T13" fmla="*/ 36 h 51"/>
                <a:gd name="T14" fmla="*/ 48 w 89"/>
                <a:gd name="T15" fmla="*/ 36 h 51"/>
                <a:gd name="T16" fmla="*/ 38 w 89"/>
                <a:gd name="T17" fmla="*/ 41 h 51"/>
                <a:gd name="T18" fmla="*/ 36 w 89"/>
                <a:gd name="T19" fmla="*/ 41 h 51"/>
                <a:gd name="T20" fmla="*/ 2 w 89"/>
                <a:gd name="T21" fmla="*/ 46 h 51"/>
                <a:gd name="T22" fmla="*/ 0 w 89"/>
                <a:gd name="T23" fmla="*/ 45 h 51"/>
                <a:gd name="T24" fmla="*/ 0 w 89"/>
                <a:gd name="T25" fmla="*/ 44 h 51"/>
                <a:gd name="T26" fmla="*/ 0 w 89"/>
                <a:gd name="T27" fmla="*/ 43 h 51"/>
                <a:gd name="T28" fmla="*/ 11 w 89"/>
                <a:gd name="T29" fmla="*/ 36 h 51"/>
                <a:gd name="T30" fmla="*/ 50 w 89"/>
                <a:gd name="T31" fmla="*/ 16 h 51"/>
                <a:gd name="T32" fmla="*/ 66 w 89"/>
                <a:gd name="T33" fmla="*/ 2 h 51"/>
                <a:gd name="T34" fmla="*/ 73 w 89"/>
                <a:gd name="T35" fmla="*/ 1 h 51"/>
                <a:gd name="T36" fmla="*/ 87 w 89"/>
                <a:gd name="T37" fmla="*/ 22 h 51"/>
                <a:gd name="T38" fmla="*/ 85 w 89"/>
                <a:gd name="T39" fmla="*/ 38 h 51"/>
                <a:gd name="T40" fmla="*/ 77 w 89"/>
                <a:gd name="T4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51">
                  <a:moveTo>
                    <a:pt x="77" y="51"/>
                  </a:moveTo>
                  <a:cubicBezTo>
                    <a:pt x="75" y="51"/>
                    <a:pt x="73" y="51"/>
                    <a:pt x="71" y="51"/>
                  </a:cubicBezTo>
                  <a:cubicBezTo>
                    <a:pt x="65" y="51"/>
                    <a:pt x="65" y="51"/>
                    <a:pt x="67" y="44"/>
                  </a:cubicBezTo>
                  <a:cubicBezTo>
                    <a:pt x="68" y="39"/>
                    <a:pt x="70" y="33"/>
                    <a:pt x="66" y="27"/>
                  </a:cubicBezTo>
                  <a:cubicBezTo>
                    <a:pt x="64" y="24"/>
                    <a:pt x="62" y="24"/>
                    <a:pt x="61" y="27"/>
                  </a:cubicBezTo>
                  <a:cubicBezTo>
                    <a:pt x="59" y="32"/>
                    <a:pt x="58" y="37"/>
                    <a:pt x="55" y="42"/>
                  </a:cubicBezTo>
                  <a:cubicBezTo>
                    <a:pt x="51" y="42"/>
                    <a:pt x="53" y="37"/>
                    <a:pt x="51" y="36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5" y="40"/>
                    <a:pt x="42" y="43"/>
                    <a:pt x="38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25" y="48"/>
                    <a:pt x="13" y="45"/>
                    <a:pt x="2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6" y="37"/>
                    <a:pt x="11" y="36"/>
                  </a:cubicBezTo>
                  <a:cubicBezTo>
                    <a:pt x="26" y="33"/>
                    <a:pt x="39" y="27"/>
                    <a:pt x="50" y="16"/>
                  </a:cubicBezTo>
                  <a:cubicBezTo>
                    <a:pt x="55" y="11"/>
                    <a:pt x="61" y="7"/>
                    <a:pt x="66" y="2"/>
                  </a:cubicBezTo>
                  <a:cubicBezTo>
                    <a:pt x="68" y="0"/>
                    <a:pt x="71" y="1"/>
                    <a:pt x="73" y="1"/>
                  </a:cubicBezTo>
                  <a:cubicBezTo>
                    <a:pt x="87" y="5"/>
                    <a:pt x="89" y="8"/>
                    <a:pt x="87" y="22"/>
                  </a:cubicBezTo>
                  <a:cubicBezTo>
                    <a:pt x="86" y="28"/>
                    <a:pt x="86" y="33"/>
                    <a:pt x="85" y="38"/>
                  </a:cubicBezTo>
                  <a:cubicBezTo>
                    <a:pt x="85" y="44"/>
                    <a:pt x="82" y="48"/>
                    <a:pt x="77" y="51"/>
                  </a:cubicBezTo>
                  <a:close/>
                </a:path>
              </a:pathLst>
            </a:custGeom>
            <a:solidFill>
              <a:srgbClr val="D7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4" name="Freeform 877"/>
            <p:cNvSpPr/>
            <p:nvPr/>
          </p:nvSpPr>
          <p:spPr bwMode="auto">
            <a:xfrm>
              <a:off x="7394" y="4219"/>
              <a:ext cx="8" cy="18"/>
            </a:xfrm>
            <a:custGeom>
              <a:avLst/>
              <a:gdLst>
                <a:gd name="T0" fmla="*/ 3 w 5"/>
                <a:gd name="T1" fmla="*/ 12 h 12"/>
                <a:gd name="T2" fmla="*/ 0 w 5"/>
                <a:gd name="T3" fmla="*/ 0 h 12"/>
                <a:gd name="T4" fmla="*/ 5 w 5"/>
                <a:gd name="T5" fmla="*/ 10 h 12"/>
                <a:gd name="T6" fmla="*/ 3 w 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3" y="3"/>
                    <a:pt x="4" y="6"/>
                    <a:pt x="5" y="10"/>
                  </a:cubicBezTo>
                  <a:cubicBezTo>
                    <a:pt x="5" y="10"/>
                    <a:pt x="4" y="11"/>
                    <a:pt x="3" y="1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5" name="Freeform 878"/>
            <p:cNvSpPr/>
            <p:nvPr/>
          </p:nvSpPr>
          <p:spPr bwMode="auto">
            <a:xfrm>
              <a:off x="7391" y="421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6" name="Freeform 879"/>
            <p:cNvSpPr/>
            <p:nvPr/>
          </p:nvSpPr>
          <p:spPr bwMode="auto">
            <a:xfrm>
              <a:off x="7370" y="4157"/>
              <a:ext cx="3" cy="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7" name="Freeform 880"/>
            <p:cNvSpPr/>
            <p:nvPr/>
          </p:nvSpPr>
          <p:spPr bwMode="auto">
            <a:xfrm>
              <a:off x="7403" y="4235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8" name="Freeform 881"/>
            <p:cNvSpPr/>
            <p:nvPr/>
          </p:nvSpPr>
          <p:spPr bwMode="auto">
            <a:xfrm>
              <a:off x="7406" y="4241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9" name="Freeform 882"/>
            <p:cNvSpPr/>
            <p:nvPr/>
          </p:nvSpPr>
          <p:spPr bwMode="auto">
            <a:xfrm>
              <a:off x="5993" y="1894"/>
              <a:ext cx="149" cy="47"/>
            </a:xfrm>
            <a:custGeom>
              <a:avLst/>
              <a:gdLst>
                <a:gd name="T0" fmla="*/ 99 w 99"/>
                <a:gd name="T1" fmla="*/ 20 h 31"/>
                <a:gd name="T2" fmla="*/ 99 w 99"/>
                <a:gd name="T3" fmla="*/ 24 h 31"/>
                <a:gd name="T4" fmla="*/ 91 w 99"/>
                <a:gd name="T5" fmla="*/ 31 h 31"/>
                <a:gd name="T6" fmla="*/ 87 w 99"/>
                <a:gd name="T7" fmla="*/ 31 h 31"/>
                <a:gd name="T8" fmla="*/ 57 w 99"/>
                <a:gd name="T9" fmla="*/ 30 h 31"/>
                <a:gd name="T10" fmla="*/ 13 w 99"/>
                <a:gd name="T11" fmla="*/ 22 h 31"/>
                <a:gd name="T12" fmla="*/ 3 w 99"/>
                <a:gd name="T13" fmla="*/ 4 h 31"/>
                <a:gd name="T14" fmla="*/ 12 w 99"/>
                <a:gd name="T15" fmla="*/ 3 h 31"/>
                <a:gd name="T16" fmla="*/ 13 w 99"/>
                <a:gd name="T17" fmla="*/ 6 h 31"/>
                <a:gd name="T18" fmla="*/ 18 w 99"/>
                <a:gd name="T19" fmla="*/ 13 h 31"/>
                <a:gd name="T20" fmla="*/ 82 w 99"/>
                <a:gd name="T21" fmla="*/ 16 h 31"/>
                <a:gd name="T22" fmla="*/ 91 w 99"/>
                <a:gd name="T23" fmla="*/ 14 h 31"/>
                <a:gd name="T24" fmla="*/ 99 w 99"/>
                <a:gd name="T2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31">
                  <a:moveTo>
                    <a:pt x="99" y="20"/>
                  </a:moveTo>
                  <a:cubicBezTo>
                    <a:pt x="99" y="21"/>
                    <a:pt x="99" y="22"/>
                    <a:pt x="99" y="24"/>
                  </a:cubicBezTo>
                  <a:cubicBezTo>
                    <a:pt x="99" y="29"/>
                    <a:pt x="95" y="31"/>
                    <a:pt x="91" y="31"/>
                  </a:cubicBezTo>
                  <a:cubicBezTo>
                    <a:pt x="89" y="31"/>
                    <a:pt x="88" y="31"/>
                    <a:pt x="87" y="31"/>
                  </a:cubicBezTo>
                  <a:cubicBezTo>
                    <a:pt x="77" y="27"/>
                    <a:pt x="67" y="29"/>
                    <a:pt x="57" y="30"/>
                  </a:cubicBezTo>
                  <a:cubicBezTo>
                    <a:pt x="42" y="30"/>
                    <a:pt x="27" y="26"/>
                    <a:pt x="13" y="22"/>
                  </a:cubicBezTo>
                  <a:cubicBezTo>
                    <a:pt x="3" y="20"/>
                    <a:pt x="0" y="13"/>
                    <a:pt x="3" y="4"/>
                  </a:cubicBezTo>
                  <a:cubicBezTo>
                    <a:pt x="5" y="1"/>
                    <a:pt x="8" y="0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2" y="10"/>
                    <a:pt x="14" y="12"/>
                    <a:pt x="18" y="13"/>
                  </a:cubicBezTo>
                  <a:cubicBezTo>
                    <a:pt x="39" y="25"/>
                    <a:pt x="60" y="24"/>
                    <a:pt x="82" y="16"/>
                  </a:cubicBezTo>
                  <a:cubicBezTo>
                    <a:pt x="85" y="16"/>
                    <a:pt x="88" y="14"/>
                    <a:pt x="91" y="14"/>
                  </a:cubicBezTo>
                  <a:cubicBezTo>
                    <a:pt x="95" y="13"/>
                    <a:pt x="96" y="17"/>
                    <a:pt x="99" y="20"/>
                  </a:cubicBezTo>
                  <a:close/>
                </a:path>
              </a:pathLst>
            </a:custGeom>
            <a:solidFill>
              <a:srgbClr val="B67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0" name="Freeform 883"/>
            <p:cNvSpPr/>
            <p:nvPr/>
          </p:nvSpPr>
          <p:spPr bwMode="auto">
            <a:xfrm>
              <a:off x="5996" y="1834"/>
              <a:ext cx="117" cy="74"/>
            </a:xfrm>
            <a:custGeom>
              <a:avLst/>
              <a:gdLst>
                <a:gd name="T0" fmla="*/ 8 w 78"/>
                <a:gd name="T1" fmla="*/ 44 h 49"/>
                <a:gd name="T2" fmla="*/ 1 w 78"/>
                <a:gd name="T3" fmla="*/ 44 h 49"/>
                <a:gd name="T4" fmla="*/ 1 w 78"/>
                <a:gd name="T5" fmla="*/ 44 h 49"/>
                <a:gd name="T6" fmla="*/ 8 w 78"/>
                <a:gd name="T7" fmla="*/ 37 h 49"/>
                <a:gd name="T8" fmla="*/ 35 w 78"/>
                <a:gd name="T9" fmla="*/ 28 h 49"/>
                <a:gd name="T10" fmla="*/ 47 w 78"/>
                <a:gd name="T11" fmla="*/ 25 h 49"/>
                <a:gd name="T12" fmla="*/ 29 w 78"/>
                <a:gd name="T13" fmla="*/ 13 h 49"/>
                <a:gd name="T14" fmla="*/ 24 w 78"/>
                <a:gd name="T15" fmla="*/ 8 h 49"/>
                <a:gd name="T16" fmla="*/ 22 w 78"/>
                <a:gd name="T17" fmla="*/ 8 h 49"/>
                <a:gd name="T18" fmla="*/ 21 w 78"/>
                <a:gd name="T19" fmla="*/ 3 h 49"/>
                <a:gd name="T20" fmla="*/ 35 w 78"/>
                <a:gd name="T21" fmla="*/ 2 h 49"/>
                <a:gd name="T22" fmla="*/ 61 w 78"/>
                <a:gd name="T23" fmla="*/ 17 h 49"/>
                <a:gd name="T24" fmla="*/ 73 w 78"/>
                <a:gd name="T25" fmla="*/ 25 h 49"/>
                <a:gd name="T26" fmla="*/ 77 w 78"/>
                <a:gd name="T27" fmla="*/ 33 h 49"/>
                <a:gd name="T28" fmla="*/ 70 w 78"/>
                <a:gd name="T29" fmla="*/ 38 h 49"/>
                <a:gd name="T30" fmla="*/ 61 w 78"/>
                <a:gd name="T31" fmla="*/ 38 h 49"/>
                <a:gd name="T32" fmla="*/ 23 w 78"/>
                <a:gd name="T33" fmla="*/ 44 h 49"/>
                <a:gd name="T34" fmla="*/ 8 w 78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49">
                  <a:moveTo>
                    <a:pt x="8" y="44"/>
                  </a:moveTo>
                  <a:cubicBezTo>
                    <a:pt x="6" y="43"/>
                    <a:pt x="3" y="45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39"/>
                    <a:pt x="4" y="38"/>
                    <a:pt x="8" y="37"/>
                  </a:cubicBezTo>
                  <a:cubicBezTo>
                    <a:pt x="17" y="34"/>
                    <a:pt x="26" y="29"/>
                    <a:pt x="35" y="28"/>
                  </a:cubicBezTo>
                  <a:cubicBezTo>
                    <a:pt x="39" y="26"/>
                    <a:pt x="43" y="28"/>
                    <a:pt x="47" y="25"/>
                  </a:cubicBezTo>
                  <a:cubicBezTo>
                    <a:pt x="43" y="18"/>
                    <a:pt x="35" y="16"/>
                    <a:pt x="29" y="13"/>
                  </a:cubicBezTo>
                  <a:cubicBezTo>
                    <a:pt x="26" y="12"/>
                    <a:pt x="25" y="10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0" y="7"/>
                    <a:pt x="20" y="5"/>
                    <a:pt x="21" y="3"/>
                  </a:cubicBezTo>
                  <a:cubicBezTo>
                    <a:pt x="26" y="0"/>
                    <a:pt x="31" y="0"/>
                    <a:pt x="35" y="2"/>
                  </a:cubicBezTo>
                  <a:cubicBezTo>
                    <a:pt x="44" y="6"/>
                    <a:pt x="54" y="9"/>
                    <a:pt x="61" y="17"/>
                  </a:cubicBezTo>
                  <a:cubicBezTo>
                    <a:pt x="65" y="21"/>
                    <a:pt x="70" y="22"/>
                    <a:pt x="73" y="25"/>
                  </a:cubicBezTo>
                  <a:cubicBezTo>
                    <a:pt x="76" y="27"/>
                    <a:pt x="78" y="29"/>
                    <a:pt x="77" y="33"/>
                  </a:cubicBezTo>
                  <a:cubicBezTo>
                    <a:pt x="76" y="37"/>
                    <a:pt x="73" y="38"/>
                    <a:pt x="70" y="38"/>
                  </a:cubicBezTo>
                  <a:cubicBezTo>
                    <a:pt x="67" y="38"/>
                    <a:pt x="64" y="38"/>
                    <a:pt x="61" y="38"/>
                  </a:cubicBezTo>
                  <a:cubicBezTo>
                    <a:pt x="48" y="37"/>
                    <a:pt x="35" y="38"/>
                    <a:pt x="23" y="44"/>
                  </a:cubicBezTo>
                  <a:cubicBezTo>
                    <a:pt x="18" y="46"/>
                    <a:pt x="13" y="49"/>
                    <a:pt x="8" y="44"/>
                  </a:cubicBezTo>
                  <a:close/>
                </a:path>
              </a:pathLst>
            </a:custGeom>
            <a:solidFill>
              <a:srgbClr val="B67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1" name="Freeform 884"/>
            <p:cNvSpPr/>
            <p:nvPr/>
          </p:nvSpPr>
          <p:spPr bwMode="auto">
            <a:xfrm>
              <a:off x="5986" y="1846"/>
              <a:ext cx="66" cy="56"/>
            </a:xfrm>
            <a:custGeom>
              <a:avLst/>
              <a:gdLst>
                <a:gd name="T0" fmla="*/ 31 w 44"/>
                <a:gd name="T1" fmla="*/ 0 h 37"/>
                <a:gd name="T2" fmla="*/ 36 w 44"/>
                <a:gd name="T3" fmla="*/ 2 h 37"/>
                <a:gd name="T4" fmla="*/ 44 w 44"/>
                <a:gd name="T5" fmla="*/ 23 h 37"/>
                <a:gd name="T6" fmla="*/ 14 w 44"/>
                <a:gd name="T7" fmla="*/ 33 h 37"/>
                <a:gd name="T8" fmla="*/ 8 w 44"/>
                <a:gd name="T9" fmla="*/ 36 h 37"/>
                <a:gd name="T10" fmla="*/ 0 w 44"/>
                <a:gd name="T11" fmla="*/ 32 h 37"/>
                <a:gd name="T12" fmla="*/ 6 w 44"/>
                <a:gd name="T13" fmla="*/ 26 h 37"/>
                <a:gd name="T14" fmla="*/ 31 w 44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7">
                  <a:moveTo>
                    <a:pt x="31" y="0"/>
                  </a:moveTo>
                  <a:cubicBezTo>
                    <a:pt x="33" y="1"/>
                    <a:pt x="34" y="1"/>
                    <a:pt x="36" y="2"/>
                  </a:cubicBezTo>
                  <a:cubicBezTo>
                    <a:pt x="37" y="10"/>
                    <a:pt x="43" y="15"/>
                    <a:pt x="44" y="23"/>
                  </a:cubicBezTo>
                  <a:cubicBezTo>
                    <a:pt x="34" y="26"/>
                    <a:pt x="25" y="31"/>
                    <a:pt x="14" y="33"/>
                  </a:cubicBezTo>
                  <a:cubicBezTo>
                    <a:pt x="12" y="33"/>
                    <a:pt x="9" y="35"/>
                    <a:pt x="8" y="36"/>
                  </a:cubicBezTo>
                  <a:cubicBezTo>
                    <a:pt x="5" y="36"/>
                    <a:pt x="1" y="37"/>
                    <a:pt x="0" y="32"/>
                  </a:cubicBezTo>
                  <a:cubicBezTo>
                    <a:pt x="0" y="29"/>
                    <a:pt x="3" y="27"/>
                    <a:pt x="6" y="26"/>
                  </a:cubicBezTo>
                  <a:cubicBezTo>
                    <a:pt x="18" y="21"/>
                    <a:pt x="27" y="13"/>
                    <a:pt x="31" y="0"/>
                  </a:cubicBezTo>
                  <a:close/>
                </a:path>
              </a:pathLst>
            </a:custGeom>
            <a:solidFill>
              <a:srgbClr val="A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2" name="Freeform 885"/>
            <p:cNvSpPr/>
            <p:nvPr/>
          </p:nvSpPr>
          <p:spPr bwMode="auto">
            <a:xfrm>
              <a:off x="5984" y="1815"/>
              <a:ext cx="45" cy="48"/>
            </a:xfrm>
            <a:custGeom>
              <a:avLst/>
              <a:gdLst>
                <a:gd name="T0" fmla="*/ 30 w 30"/>
                <a:gd name="T1" fmla="*/ 17 h 32"/>
                <a:gd name="T2" fmla="*/ 30 w 30"/>
                <a:gd name="T3" fmla="*/ 21 h 32"/>
                <a:gd name="T4" fmla="*/ 16 w 30"/>
                <a:gd name="T5" fmla="*/ 32 h 32"/>
                <a:gd name="T6" fmla="*/ 14 w 30"/>
                <a:gd name="T7" fmla="*/ 31 h 32"/>
                <a:gd name="T8" fmla="*/ 4 w 30"/>
                <a:gd name="T9" fmla="*/ 14 h 32"/>
                <a:gd name="T10" fmla="*/ 2 w 30"/>
                <a:gd name="T11" fmla="*/ 12 h 32"/>
                <a:gd name="T12" fmla="*/ 0 w 30"/>
                <a:gd name="T13" fmla="*/ 10 h 32"/>
                <a:gd name="T14" fmla="*/ 0 w 30"/>
                <a:gd name="T15" fmla="*/ 8 h 32"/>
                <a:gd name="T16" fmla="*/ 12 w 30"/>
                <a:gd name="T17" fmla="*/ 2 h 32"/>
                <a:gd name="T18" fmla="*/ 30 w 30"/>
                <a:gd name="T1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2">
                  <a:moveTo>
                    <a:pt x="30" y="17"/>
                  </a:moveTo>
                  <a:cubicBezTo>
                    <a:pt x="30" y="18"/>
                    <a:pt x="30" y="20"/>
                    <a:pt x="30" y="21"/>
                  </a:cubicBezTo>
                  <a:cubicBezTo>
                    <a:pt x="24" y="23"/>
                    <a:pt x="20" y="28"/>
                    <a:pt x="16" y="32"/>
                  </a:cubicBezTo>
                  <a:cubicBezTo>
                    <a:pt x="15" y="32"/>
                    <a:pt x="15" y="32"/>
                    <a:pt x="14" y="31"/>
                  </a:cubicBezTo>
                  <a:cubicBezTo>
                    <a:pt x="14" y="23"/>
                    <a:pt x="9" y="19"/>
                    <a:pt x="4" y="14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0"/>
                    <a:pt x="8" y="4"/>
                    <a:pt x="12" y="2"/>
                  </a:cubicBezTo>
                  <a:cubicBezTo>
                    <a:pt x="21" y="4"/>
                    <a:pt x="28" y="7"/>
                    <a:pt x="30" y="17"/>
                  </a:cubicBezTo>
                  <a:close/>
                </a:path>
              </a:pathLst>
            </a:custGeom>
            <a:solidFill>
              <a:srgbClr val="B57D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3" name="Freeform 886"/>
            <p:cNvSpPr/>
            <p:nvPr/>
          </p:nvSpPr>
          <p:spPr bwMode="auto">
            <a:xfrm>
              <a:off x="5989" y="1857"/>
              <a:ext cx="19" cy="18"/>
            </a:xfrm>
            <a:custGeom>
              <a:avLst/>
              <a:gdLst>
                <a:gd name="T0" fmla="*/ 13 w 13"/>
                <a:gd name="T1" fmla="*/ 3 h 12"/>
                <a:gd name="T2" fmla="*/ 13 w 13"/>
                <a:gd name="T3" fmla="*/ 4 h 12"/>
                <a:gd name="T4" fmla="*/ 13 w 13"/>
                <a:gd name="T5" fmla="*/ 8 h 12"/>
                <a:gd name="T6" fmla="*/ 11 w 13"/>
                <a:gd name="T7" fmla="*/ 10 h 12"/>
                <a:gd name="T8" fmla="*/ 6 w 13"/>
                <a:gd name="T9" fmla="*/ 12 h 12"/>
                <a:gd name="T10" fmla="*/ 6 w 13"/>
                <a:gd name="T11" fmla="*/ 3 h 12"/>
                <a:gd name="T12" fmla="*/ 13 w 13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3"/>
                  </a:moveTo>
                  <a:cubicBezTo>
                    <a:pt x="13" y="3"/>
                    <a:pt x="13" y="4"/>
                    <a:pt x="13" y="4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1"/>
                    <a:pt x="7" y="12"/>
                    <a:pt x="6" y="12"/>
                  </a:cubicBezTo>
                  <a:cubicBezTo>
                    <a:pt x="0" y="9"/>
                    <a:pt x="4" y="6"/>
                    <a:pt x="6" y="3"/>
                  </a:cubicBezTo>
                  <a:cubicBezTo>
                    <a:pt x="8" y="1"/>
                    <a:pt x="11" y="0"/>
                    <a:pt x="13" y="3"/>
                  </a:cubicBezTo>
                  <a:close/>
                </a:path>
              </a:pathLst>
            </a:custGeom>
            <a:solidFill>
              <a:srgbClr val="A26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4" name="Freeform 887"/>
            <p:cNvSpPr/>
            <p:nvPr/>
          </p:nvSpPr>
          <p:spPr bwMode="auto">
            <a:xfrm>
              <a:off x="6005" y="18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5" name="Freeform 888"/>
            <p:cNvSpPr/>
            <p:nvPr/>
          </p:nvSpPr>
          <p:spPr bwMode="auto">
            <a:xfrm>
              <a:off x="7502" y="3102"/>
              <a:ext cx="348" cy="300"/>
            </a:xfrm>
            <a:custGeom>
              <a:avLst/>
              <a:gdLst>
                <a:gd name="T0" fmla="*/ 197 w 232"/>
                <a:gd name="T1" fmla="*/ 0 h 200"/>
                <a:gd name="T2" fmla="*/ 200 w 232"/>
                <a:gd name="T3" fmla="*/ 0 h 200"/>
                <a:gd name="T4" fmla="*/ 210 w 232"/>
                <a:gd name="T5" fmla="*/ 17 h 200"/>
                <a:gd name="T6" fmla="*/ 220 w 232"/>
                <a:gd name="T7" fmla="*/ 29 h 200"/>
                <a:gd name="T8" fmla="*/ 229 w 232"/>
                <a:gd name="T9" fmla="*/ 60 h 200"/>
                <a:gd name="T10" fmla="*/ 231 w 232"/>
                <a:gd name="T11" fmla="*/ 77 h 200"/>
                <a:gd name="T12" fmla="*/ 231 w 232"/>
                <a:gd name="T13" fmla="*/ 85 h 200"/>
                <a:gd name="T14" fmla="*/ 225 w 232"/>
                <a:gd name="T15" fmla="*/ 89 h 200"/>
                <a:gd name="T16" fmla="*/ 220 w 232"/>
                <a:gd name="T17" fmla="*/ 92 h 200"/>
                <a:gd name="T18" fmla="*/ 220 w 232"/>
                <a:gd name="T19" fmla="*/ 98 h 200"/>
                <a:gd name="T20" fmla="*/ 231 w 232"/>
                <a:gd name="T21" fmla="*/ 109 h 200"/>
                <a:gd name="T22" fmla="*/ 225 w 232"/>
                <a:gd name="T23" fmla="*/ 111 h 200"/>
                <a:gd name="T24" fmla="*/ 222 w 232"/>
                <a:gd name="T25" fmla="*/ 111 h 200"/>
                <a:gd name="T26" fmla="*/ 202 w 232"/>
                <a:gd name="T27" fmla="*/ 107 h 200"/>
                <a:gd name="T28" fmla="*/ 187 w 232"/>
                <a:gd name="T29" fmla="*/ 110 h 200"/>
                <a:gd name="T30" fmla="*/ 139 w 232"/>
                <a:gd name="T31" fmla="*/ 135 h 200"/>
                <a:gd name="T32" fmla="*/ 135 w 232"/>
                <a:gd name="T33" fmla="*/ 136 h 200"/>
                <a:gd name="T34" fmla="*/ 135 w 232"/>
                <a:gd name="T35" fmla="*/ 136 h 200"/>
                <a:gd name="T36" fmla="*/ 131 w 232"/>
                <a:gd name="T37" fmla="*/ 138 h 200"/>
                <a:gd name="T38" fmla="*/ 131 w 232"/>
                <a:gd name="T39" fmla="*/ 138 h 200"/>
                <a:gd name="T40" fmla="*/ 129 w 232"/>
                <a:gd name="T41" fmla="*/ 140 h 200"/>
                <a:gd name="T42" fmla="*/ 129 w 232"/>
                <a:gd name="T43" fmla="*/ 140 h 200"/>
                <a:gd name="T44" fmla="*/ 98 w 232"/>
                <a:gd name="T45" fmla="*/ 185 h 200"/>
                <a:gd name="T46" fmla="*/ 92 w 232"/>
                <a:gd name="T47" fmla="*/ 199 h 200"/>
                <a:gd name="T48" fmla="*/ 88 w 232"/>
                <a:gd name="T49" fmla="*/ 200 h 200"/>
                <a:gd name="T50" fmla="*/ 86 w 232"/>
                <a:gd name="T51" fmla="*/ 184 h 200"/>
                <a:gd name="T52" fmla="*/ 88 w 232"/>
                <a:gd name="T53" fmla="*/ 177 h 200"/>
                <a:gd name="T54" fmla="*/ 91 w 232"/>
                <a:gd name="T55" fmla="*/ 170 h 200"/>
                <a:gd name="T56" fmla="*/ 88 w 232"/>
                <a:gd name="T57" fmla="*/ 168 h 200"/>
                <a:gd name="T58" fmla="*/ 53 w 232"/>
                <a:gd name="T59" fmla="*/ 169 h 200"/>
                <a:gd name="T60" fmla="*/ 50 w 232"/>
                <a:gd name="T61" fmla="*/ 153 h 200"/>
                <a:gd name="T62" fmla="*/ 68 w 232"/>
                <a:gd name="T63" fmla="*/ 133 h 200"/>
                <a:gd name="T64" fmla="*/ 96 w 232"/>
                <a:gd name="T65" fmla="*/ 113 h 200"/>
                <a:gd name="T66" fmla="*/ 63 w 232"/>
                <a:gd name="T67" fmla="*/ 135 h 200"/>
                <a:gd name="T68" fmla="*/ 38 w 232"/>
                <a:gd name="T69" fmla="*/ 149 h 200"/>
                <a:gd name="T70" fmla="*/ 28 w 232"/>
                <a:gd name="T71" fmla="*/ 149 h 200"/>
                <a:gd name="T72" fmla="*/ 8 w 232"/>
                <a:gd name="T73" fmla="*/ 139 h 200"/>
                <a:gd name="T74" fmla="*/ 8 w 232"/>
                <a:gd name="T75" fmla="*/ 120 h 200"/>
                <a:gd name="T76" fmla="*/ 29 w 232"/>
                <a:gd name="T77" fmla="*/ 96 h 200"/>
                <a:gd name="T78" fmla="*/ 45 w 232"/>
                <a:gd name="T79" fmla="*/ 89 h 200"/>
                <a:gd name="T80" fmla="*/ 64 w 232"/>
                <a:gd name="T81" fmla="*/ 83 h 200"/>
                <a:gd name="T82" fmla="*/ 75 w 232"/>
                <a:gd name="T83" fmla="*/ 81 h 200"/>
                <a:gd name="T84" fmla="*/ 102 w 232"/>
                <a:gd name="T85" fmla="*/ 71 h 200"/>
                <a:gd name="T86" fmla="*/ 110 w 232"/>
                <a:gd name="T87" fmla="*/ 67 h 200"/>
                <a:gd name="T88" fmla="*/ 141 w 232"/>
                <a:gd name="T89" fmla="*/ 76 h 200"/>
                <a:gd name="T90" fmla="*/ 210 w 232"/>
                <a:gd name="T91" fmla="*/ 66 h 200"/>
                <a:gd name="T92" fmla="*/ 219 w 232"/>
                <a:gd name="T93" fmla="*/ 60 h 200"/>
                <a:gd name="T94" fmla="*/ 222 w 232"/>
                <a:gd name="T95" fmla="*/ 55 h 200"/>
                <a:gd name="T96" fmla="*/ 216 w 232"/>
                <a:gd name="T97" fmla="*/ 54 h 200"/>
                <a:gd name="T98" fmla="*/ 205 w 232"/>
                <a:gd name="T99" fmla="*/ 41 h 200"/>
                <a:gd name="T100" fmla="*/ 188 w 232"/>
                <a:gd name="T101" fmla="*/ 39 h 200"/>
                <a:gd name="T102" fmla="*/ 177 w 232"/>
                <a:gd name="T103" fmla="*/ 42 h 200"/>
                <a:gd name="T104" fmla="*/ 177 w 232"/>
                <a:gd name="T105" fmla="*/ 39 h 200"/>
                <a:gd name="T106" fmla="*/ 173 w 232"/>
                <a:gd name="T107" fmla="*/ 31 h 200"/>
                <a:gd name="T108" fmla="*/ 182 w 232"/>
                <a:gd name="T109" fmla="*/ 7 h 200"/>
                <a:gd name="T110" fmla="*/ 197 w 232"/>
                <a:gd name="T1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2" h="200">
                  <a:moveTo>
                    <a:pt x="197" y="0"/>
                  </a:moveTo>
                  <a:cubicBezTo>
                    <a:pt x="198" y="0"/>
                    <a:pt x="199" y="0"/>
                    <a:pt x="200" y="0"/>
                  </a:cubicBezTo>
                  <a:cubicBezTo>
                    <a:pt x="199" y="8"/>
                    <a:pt x="203" y="14"/>
                    <a:pt x="210" y="17"/>
                  </a:cubicBezTo>
                  <a:cubicBezTo>
                    <a:pt x="215" y="20"/>
                    <a:pt x="218" y="24"/>
                    <a:pt x="220" y="29"/>
                  </a:cubicBezTo>
                  <a:cubicBezTo>
                    <a:pt x="225" y="39"/>
                    <a:pt x="228" y="49"/>
                    <a:pt x="229" y="60"/>
                  </a:cubicBezTo>
                  <a:cubicBezTo>
                    <a:pt x="229" y="65"/>
                    <a:pt x="232" y="71"/>
                    <a:pt x="231" y="77"/>
                  </a:cubicBezTo>
                  <a:cubicBezTo>
                    <a:pt x="231" y="80"/>
                    <a:pt x="231" y="83"/>
                    <a:pt x="231" y="85"/>
                  </a:cubicBezTo>
                  <a:cubicBezTo>
                    <a:pt x="230" y="88"/>
                    <a:pt x="230" y="92"/>
                    <a:pt x="225" y="89"/>
                  </a:cubicBezTo>
                  <a:cubicBezTo>
                    <a:pt x="222" y="87"/>
                    <a:pt x="221" y="90"/>
                    <a:pt x="220" y="92"/>
                  </a:cubicBezTo>
                  <a:cubicBezTo>
                    <a:pt x="218" y="94"/>
                    <a:pt x="218" y="96"/>
                    <a:pt x="220" y="98"/>
                  </a:cubicBezTo>
                  <a:cubicBezTo>
                    <a:pt x="225" y="101"/>
                    <a:pt x="228" y="105"/>
                    <a:pt x="231" y="109"/>
                  </a:cubicBezTo>
                  <a:cubicBezTo>
                    <a:pt x="230" y="113"/>
                    <a:pt x="227" y="111"/>
                    <a:pt x="225" y="111"/>
                  </a:cubicBezTo>
                  <a:cubicBezTo>
                    <a:pt x="224" y="111"/>
                    <a:pt x="223" y="111"/>
                    <a:pt x="222" y="111"/>
                  </a:cubicBezTo>
                  <a:cubicBezTo>
                    <a:pt x="216" y="105"/>
                    <a:pt x="209" y="107"/>
                    <a:pt x="202" y="107"/>
                  </a:cubicBezTo>
                  <a:cubicBezTo>
                    <a:pt x="197" y="107"/>
                    <a:pt x="192" y="107"/>
                    <a:pt x="187" y="110"/>
                  </a:cubicBezTo>
                  <a:cubicBezTo>
                    <a:pt x="172" y="119"/>
                    <a:pt x="155" y="126"/>
                    <a:pt x="139" y="135"/>
                  </a:cubicBezTo>
                  <a:cubicBezTo>
                    <a:pt x="138" y="136"/>
                    <a:pt x="136" y="135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4" y="138"/>
                    <a:pt x="132" y="137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9"/>
                    <a:pt x="130" y="140"/>
                    <a:pt x="129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16" y="153"/>
                    <a:pt x="104" y="167"/>
                    <a:pt x="98" y="185"/>
                  </a:cubicBezTo>
                  <a:cubicBezTo>
                    <a:pt x="97" y="190"/>
                    <a:pt x="94" y="194"/>
                    <a:pt x="92" y="199"/>
                  </a:cubicBezTo>
                  <a:cubicBezTo>
                    <a:pt x="91" y="200"/>
                    <a:pt x="90" y="200"/>
                    <a:pt x="88" y="200"/>
                  </a:cubicBezTo>
                  <a:cubicBezTo>
                    <a:pt x="81" y="195"/>
                    <a:pt x="86" y="189"/>
                    <a:pt x="86" y="184"/>
                  </a:cubicBezTo>
                  <a:cubicBezTo>
                    <a:pt x="86" y="181"/>
                    <a:pt x="87" y="179"/>
                    <a:pt x="88" y="177"/>
                  </a:cubicBezTo>
                  <a:cubicBezTo>
                    <a:pt x="89" y="174"/>
                    <a:pt x="90" y="172"/>
                    <a:pt x="91" y="170"/>
                  </a:cubicBezTo>
                  <a:cubicBezTo>
                    <a:pt x="91" y="168"/>
                    <a:pt x="90" y="165"/>
                    <a:pt x="88" y="168"/>
                  </a:cubicBezTo>
                  <a:cubicBezTo>
                    <a:pt x="77" y="183"/>
                    <a:pt x="64" y="172"/>
                    <a:pt x="53" y="169"/>
                  </a:cubicBezTo>
                  <a:cubicBezTo>
                    <a:pt x="45" y="166"/>
                    <a:pt x="49" y="159"/>
                    <a:pt x="50" y="153"/>
                  </a:cubicBezTo>
                  <a:cubicBezTo>
                    <a:pt x="53" y="143"/>
                    <a:pt x="63" y="140"/>
                    <a:pt x="68" y="133"/>
                  </a:cubicBezTo>
                  <a:cubicBezTo>
                    <a:pt x="79" y="126"/>
                    <a:pt x="88" y="117"/>
                    <a:pt x="96" y="113"/>
                  </a:cubicBezTo>
                  <a:cubicBezTo>
                    <a:pt x="86" y="118"/>
                    <a:pt x="76" y="129"/>
                    <a:pt x="63" y="135"/>
                  </a:cubicBezTo>
                  <a:cubicBezTo>
                    <a:pt x="54" y="140"/>
                    <a:pt x="46" y="143"/>
                    <a:pt x="38" y="149"/>
                  </a:cubicBezTo>
                  <a:cubicBezTo>
                    <a:pt x="35" y="151"/>
                    <a:pt x="31" y="151"/>
                    <a:pt x="28" y="149"/>
                  </a:cubicBezTo>
                  <a:cubicBezTo>
                    <a:pt x="20" y="147"/>
                    <a:pt x="13" y="144"/>
                    <a:pt x="8" y="139"/>
                  </a:cubicBezTo>
                  <a:cubicBezTo>
                    <a:pt x="0" y="132"/>
                    <a:pt x="0" y="125"/>
                    <a:pt x="8" y="120"/>
                  </a:cubicBezTo>
                  <a:cubicBezTo>
                    <a:pt x="18" y="114"/>
                    <a:pt x="25" y="106"/>
                    <a:pt x="29" y="96"/>
                  </a:cubicBezTo>
                  <a:cubicBezTo>
                    <a:pt x="32" y="89"/>
                    <a:pt x="38" y="86"/>
                    <a:pt x="45" y="89"/>
                  </a:cubicBezTo>
                  <a:cubicBezTo>
                    <a:pt x="53" y="92"/>
                    <a:pt x="59" y="88"/>
                    <a:pt x="64" y="83"/>
                  </a:cubicBezTo>
                  <a:cubicBezTo>
                    <a:pt x="67" y="81"/>
                    <a:pt x="71" y="82"/>
                    <a:pt x="75" y="81"/>
                  </a:cubicBezTo>
                  <a:cubicBezTo>
                    <a:pt x="85" y="80"/>
                    <a:pt x="94" y="79"/>
                    <a:pt x="102" y="71"/>
                  </a:cubicBezTo>
                  <a:cubicBezTo>
                    <a:pt x="104" y="69"/>
                    <a:pt x="107" y="68"/>
                    <a:pt x="110" y="67"/>
                  </a:cubicBezTo>
                  <a:cubicBezTo>
                    <a:pt x="120" y="71"/>
                    <a:pt x="130" y="75"/>
                    <a:pt x="141" y="76"/>
                  </a:cubicBezTo>
                  <a:cubicBezTo>
                    <a:pt x="165" y="79"/>
                    <a:pt x="188" y="80"/>
                    <a:pt x="210" y="66"/>
                  </a:cubicBezTo>
                  <a:cubicBezTo>
                    <a:pt x="213" y="64"/>
                    <a:pt x="216" y="62"/>
                    <a:pt x="219" y="60"/>
                  </a:cubicBezTo>
                  <a:cubicBezTo>
                    <a:pt x="221" y="59"/>
                    <a:pt x="223" y="57"/>
                    <a:pt x="222" y="55"/>
                  </a:cubicBezTo>
                  <a:cubicBezTo>
                    <a:pt x="221" y="51"/>
                    <a:pt x="218" y="53"/>
                    <a:pt x="216" y="54"/>
                  </a:cubicBezTo>
                  <a:cubicBezTo>
                    <a:pt x="211" y="50"/>
                    <a:pt x="208" y="45"/>
                    <a:pt x="205" y="41"/>
                  </a:cubicBezTo>
                  <a:cubicBezTo>
                    <a:pt x="199" y="35"/>
                    <a:pt x="195" y="34"/>
                    <a:pt x="188" y="39"/>
                  </a:cubicBezTo>
                  <a:cubicBezTo>
                    <a:pt x="185" y="42"/>
                    <a:pt x="182" y="45"/>
                    <a:pt x="177" y="42"/>
                  </a:cubicBezTo>
                  <a:cubicBezTo>
                    <a:pt x="177" y="41"/>
                    <a:pt x="177" y="40"/>
                    <a:pt x="177" y="39"/>
                  </a:cubicBezTo>
                  <a:cubicBezTo>
                    <a:pt x="178" y="35"/>
                    <a:pt x="172" y="35"/>
                    <a:pt x="173" y="31"/>
                  </a:cubicBezTo>
                  <a:cubicBezTo>
                    <a:pt x="176" y="23"/>
                    <a:pt x="177" y="14"/>
                    <a:pt x="182" y="7"/>
                  </a:cubicBezTo>
                  <a:cubicBezTo>
                    <a:pt x="185" y="1"/>
                    <a:pt x="191" y="0"/>
                    <a:pt x="197" y="0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6" name="Freeform 889"/>
            <p:cNvSpPr/>
            <p:nvPr/>
          </p:nvSpPr>
          <p:spPr bwMode="auto">
            <a:xfrm>
              <a:off x="7679" y="3292"/>
              <a:ext cx="107" cy="129"/>
            </a:xfrm>
            <a:custGeom>
              <a:avLst/>
              <a:gdLst>
                <a:gd name="T0" fmla="*/ 15 w 71"/>
                <a:gd name="T1" fmla="*/ 86 h 86"/>
                <a:gd name="T2" fmla="*/ 11 w 71"/>
                <a:gd name="T3" fmla="*/ 86 h 86"/>
                <a:gd name="T4" fmla="*/ 2 w 71"/>
                <a:gd name="T5" fmla="*/ 56 h 86"/>
                <a:gd name="T6" fmla="*/ 13 w 71"/>
                <a:gd name="T7" fmla="*/ 26 h 86"/>
                <a:gd name="T8" fmla="*/ 19 w 71"/>
                <a:gd name="T9" fmla="*/ 17 h 86"/>
                <a:gd name="T10" fmla="*/ 36 w 71"/>
                <a:gd name="T11" fmla="*/ 8 h 86"/>
                <a:gd name="T12" fmla="*/ 36 w 71"/>
                <a:gd name="T13" fmla="*/ 8 h 86"/>
                <a:gd name="T14" fmla="*/ 48 w 71"/>
                <a:gd name="T15" fmla="*/ 4 h 86"/>
                <a:gd name="T16" fmla="*/ 48 w 71"/>
                <a:gd name="T17" fmla="*/ 4 h 86"/>
                <a:gd name="T18" fmla="*/ 58 w 71"/>
                <a:gd name="T19" fmla="*/ 2 h 86"/>
                <a:gd name="T20" fmla="*/ 59 w 71"/>
                <a:gd name="T21" fmla="*/ 2 h 86"/>
                <a:gd name="T22" fmla="*/ 66 w 71"/>
                <a:gd name="T23" fmla="*/ 1 h 86"/>
                <a:gd name="T24" fmla="*/ 71 w 71"/>
                <a:gd name="T25" fmla="*/ 1 h 86"/>
                <a:gd name="T26" fmla="*/ 55 w 71"/>
                <a:gd name="T27" fmla="*/ 23 h 86"/>
                <a:gd name="T28" fmla="*/ 50 w 71"/>
                <a:gd name="T29" fmla="*/ 25 h 86"/>
                <a:gd name="T30" fmla="*/ 15 w 71"/>
                <a:gd name="T3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86">
                  <a:moveTo>
                    <a:pt x="15" y="86"/>
                  </a:moveTo>
                  <a:cubicBezTo>
                    <a:pt x="14" y="86"/>
                    <a:pt x="13" y="86"/>
                    <a:pt x="11" y="86"/>
                  </a:cubicBezTo>
                  <a:cubicBezTo>
                    <a:pt x="6" y="77"/>
                    <a:pt x="4" y="66"/>
                    <a:pt x="2" y="56"/>
                  </a:cubicBezTo>
                  <a:cubicBezTo>
                    <a:pt x="0" y="45"/>
                    <a:pt x="6" y="35"/>
                    <a:pt x="13" y="26"/>
                  </a:cubicBezTo>
                  <a:cubicBezTo>
                    <a:pt x="15" y="23"/>
                    <a:pt x="18" y="20"/>
                    <a:pt x="19" y="17"/>
                  </a:cubicBezTo>
                  <a:cubicBezTo>
                    <a:pt x="24" y="12"/>
                    <a:pt x="30" y="10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0" y="5"/>
                    <a:pt x="44" y="5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1" y="1"/>
                    <a:pt x="55" y="4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62" y="0"/>
                    <a:pt x="64" y="1"/>
                    <a:pt x="66" y="1"/>
                  </a:cubicBezTo>
                  <a:cubicBezTo>
                    <a:pt x="68" y="1"/>
                    <a:pt x="69" y="1"/>
                    <a:pt x="71" y="1"/>
                  </a:cubicBezTo>
                  <a:cubicBezTo>
                    <a:pt x="71" y="8"/>
                    <a:pt x="63" y="19"/>
                    <a:pt x="55" y="23"/>
                  </a:cubicBezTo>
                  <a:cubicBezTo>
                    <a:pt x="53" y="23"/>
                    <a:pt x="51" y="24"/>
                    <a:pt x="50" y="25"/>
                  </a:cubicBezTo>
                  <a:cubicBezTo>
                    <a:pt x="31" y="41"/>
                    <a:pt x="17" y="61"/>
                    <a:pt x="15" y="86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7" name="Freeform 890"/>
            <p:cNvSpPr/>
            <p:nvPr/>
          </p:nvSpPr>
          <p:spPr bwMode="auto">
            <a:xfrm>
              <a:off x="7639" y="3303"/>
              <a:ext cx="94" cy="121"/>
            </a:xfrm>
            <a:custGeom>
              <a:avLst/>
              <a:gdLst>
                <a:gd name="T0" fmla="*/ 63 w 63"/>
                <a:gd name="T1" fmla="*/ 1 h 81"/>
                <a:gd name="T2" fmla="*/ 50 w 63"/>
                <a:gd name="T3" fmla="*/ 12 h 81"/>
                <a:gd name="T4" fmla="*/ 21 w 63"/>
                <a:gd name="T5" fmla="*/ 62 h 81"/>
                <a:gd name="T6" fmla="*/ 11 w 63"/>
                <a:gd name="T7" fmla="*/ 80 h 81"/>
                <a:gd name="T8" fmla="*/ 8 w 63"/>
                <a:gd name="T9" fmla="*/ 80 h 81"/>
                <a:gd name="T10" fmla="*/ 0 w 63"/>
                <a:gd name="T11" fmla="*/ 65 h 81"/>
                <a:gd name="T12" fmla="*/ 0 w 63"/>
                <a:gd name="T13" fmla="*/ 64 h 81"/>
                <a:gd name="T14" fmla="*/ 33 w 63"/>
                <a:gd name="T15" fmla="*/ 9 h 81"/>
                <a:gd name="T16" fmla="*/ 38 w 63"/>
                <a:gd name="T17" fmla="*/ 6 h 81"/>
                <a:gd name="T18" fmla="*/ 36 w 63"/>
                <a:gd name="T19" fmla="*/ 10 h 81"/>
                <a:gd name="T20" fmla="*/ 34 w 63"/>
                <a:gd name="T21" fmla="*/ 14 h 81"/>
                <a:gd name="T22" fmla="*/ 63 w 63"/>
                <a:gd name="T2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1">
                  <a:moveTo>
                    <a:pt x="63" y="1"/>
                  </a:moveTo>
                  <a:cubicBezTo>
                    <a:pt x="59" y="5"/>
                    <a:pt x="53" y="6"/>
                    <a:pt x="50" y="12"/>
                  </a:cubicBezTo>
                  <a:cubicBezTo>
                    <a:pt x="33" y="25"/>
                    <a:pt x="27" y="43"/>
                    <a:pt x="21" y="62"/>
                  </a:cubicBezTo>
                  <a:cubicBezTo>
                    <a:pt x="19" y="69"/>
                    <a:pt x="19" y="77"/>
                    <a:pt x="11" y="80"/>
                  </a:cubicBezTo>
                  <a:cubicBezTo>
                    <a:pt x="10" y="81"/>
                    <a:pt x="9" y="81"/>
                    <a:pt x="8" y="80"/>
                  </a:cubicBezTo>
                  <a:cubicBezTo>
                    <a:pt x="4" y="76"/>
                    <a:pt x="6" y="68"/>
                    <a:pt x="0" y="65"/>
                  </a:cubicBezTo>
                  <a:cubicBezTo>
                    <a:pt x="0" y="65"/>
                    <a:pt x="0" y="64"/>
                    <a:pt x="0" y="64"/>
                  </a:cubicBezTo>
                  <a:cubicBezTo>
                    <a:pt x="3" y="41"/>
                    <a:pt x="14" y="22"/>
                    <a:pt x="33" y="9"/>
                  </a:cubicBezTo>
                  <a:cubicBezTo>
                    <a:pt x="35" y="7"/>
                    <a:pt x="37" y="7"/>
                    <a:pt x="38" y="6"/>
                  </a:cubicBezTo>
                  <a:cubicBezTo>
                    <a:pt x="37" y="8"/>
                    <a:pt x="36" y="9"/>
                    <a:pt x="36" y="10"/>
                  </a:cubicBezTo>
                  <a:cubicBezTo>
                    <a:pt x="35" y="11"/>
                    <a:pt x="34" y="12"/>
                    <a:pt x="34" y="14"/>
                  </a:cubicBezTo>
                  <a:cubicBezTo>
                    <a:pt x="43" y="7"/>
                    <a:pt x="52" y="0"/>
                    <a:pt x="63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8" name="Freeform 891"/>
            <p:cNvSpPr/>
            <p:nvPr/>
          </p:nvSpPr>
          <p:spPr bwMode="auto">
            <a:xfrm>
              <a:off x="7711" y="3265"/>
              <a:ext cx="72" cy="39"/>
            </a:xfrm>
            <a:custGeom>
              <a:avLst/>
              <a:gdLst>
                <a:gd name="T0" fmla="*/ 0 w 48"/>
                <a:gd name="T1" fmla="*/ 26 h 26"/>
                <a:gd name="T2" fmla="*/ 11 w 48"/>
                <a:gd name="T3" fmla="*/ 18 h 26"/>
                <a:gd name="T4" fmla="*/ 39 w 48"/>
                <a:gd name="T5" fmla="*/ 2 h 26"/>
                <a:gd name="T6" fmla="*/ 48 w 48"/>
                <a:gd name="T7" fmla="*/ 1 h 26"/>
                <a:gd name="T8" fmla="*/ 34 w 48"/>
                <a:gd name="T9" fmla="*/ 13 h 26"/>
                <a:gd name="T10" fmla="*/ 0 w 48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6">
                  <a:moveTo>
                    <a:pt x="0" y="26"/>
                  </a:moveTo>
                  <a:cubicBezTo>
                    <a:pt x="2" y="21"/>
                    <a:pt x="7" y="20"/>
                    <a:pt x="11" y="18"/>
                  </a:cubicBezTo>
                  <a:cubicBezTo>
                    <a:pt x="20" y="13"/>
                    <a:pt x="28" y="5"/>
                    <a:pt x="39" y="2"/>
                  </a:cubicBezTo>
                  <a:cubicBezTo>
                    <a:pt x="42" y="1"/>
                    <a:pt x="45" y="0"/>
                    <a:pt x="48" y="1"/>
                  </a:cubicBezTo>
                  <a:cubicBezTo>
                    <a:pt x="45" y="7"/>
                    <a:pt x="41" y="11"/>
                    <a:pt x="34" y="13"/>
                  </a:cubicBezTo>
                  <a:cubicBezTo>
                    <a:pt x="22" y="17"/>
                    <a:pt x="12" y="23"/>
                    <a:pt x="0" y="26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9" name="Freeform 892"/>
            <p:cNvSpPr/>
            <p:nvPr/>
          </p:nvSpPr>
          <p:spPr bwMode="auto">
            <a:xfrm>
              <a:off x="7778" y="3291"/>
              <a:ext cx="95" cy="34"/>
            </a:xfrm>
            <a:custGeom>
              <a:avLst/>
              <a:gdLst>
                <a:gd name="T0" fmla="*/ 5 w 63"/>
                <a:gd name="T1" fmla="*/ 3 h 23"/>
                <a:gd name="T2" fmla="*/ 1 w 63"/>
                <a:gd name="T3" fmla="*/ 3 h 23"/>
                <a:gd name="T4" fmla="*/ 1 w 63"/>
                <a:gd name="T5" fmla="*/ 1 h 23"/>
                <a:gd name="T6" fmla="*/ 45 w 63"/>
                <a:gd name="T7" fmla="*/ 5 h 23"/>
                <a:gd name="T8" fmla="*/ 63 w 63"/>
                <a:gd name="T9" fmla="*/ 5 h 23"/>
                <a:gd name="T10" fmla="*/ 54 w 63"/>
                <a:gd name="T11" fmla="*/ 21 h 23"/>
                <a:gd name="T12" fmla="*/ 49 w 63"/>
                <a:gd name="T13" fmla="*/ 20 h 23"/>
                <a:gd name="T14" fmla="*/ 11 w 63"/>
                <a:gd name="T15" fmla="*/ 7 h 23"/>
                <a:gd name="T16" fmla="*/ 5 w 63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23">
                  <a:moveTo>
                    <a:pt x="5" y="3"/>
                  </a:move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6" y="0"/>
                    <a:pt x="31" y="1"/>
                    <a:pt x="45" y="5"/>
                  </a:cubicBezTo>
                  <a:cubicBezTo>
                    <a:pt x="51" y="9"/>
                    <a:pt x="57" y="8"/>
                    <a:pt x="63" y="5"/>
                  </a:cubicBezTo>
                  <a:cubicBezTo>
                    <a:pt x="60" y="10"/>
                    <a:pt x="57" y="16"/>
                    <a:pt x="54" y="21"/>
                  </a:cubicBezTo>
                  <a:cubicBezTo>
                    <a:pt x="52" y="23"/>
                    <a:pt x="51" y="21"/>
                    <a:pt x="49" y="20"/>
                  </a:cubicBezTo>
                  <a:cubicBezTo>
                    <a:pt x="38" y="10"/>
                    <a:pt x="25" y="8"/>
                    <a:pt x="11" y="7"/>
                  </a:cubicBezTo>
                  <a:cubicBezTo>
                    <a:pt x="8" y="6"/>
                    <a:pt x="6" y="5"/>
                    <a:pt x="5" y="3"/>
                  </a:cubicBezTo>
                  <a:close/>
                </a:path>
              </a:pathLst>
            </a:custGeom>
            <a:solidFill>
              <a:srgbClr val="FA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0" name="Freeform 893"/>
            <p:cNvSpPr/>
            <p:nvPr/>
          </p:nvSpPr>
          <p:spPr bwMode="auto">
            <a:xfrm>
              <a:off x="7783" y="3255"/>
              <a:ext cx="52" cy="13"/>
            </a:xfrm>
            <a:custGeom>
              <a:avLst/>
              <a:gdLst>
                <a:gd name="T0" fmla="*/ 0 w 35"/>
                <a:gd name="T1" fmla="*/ 8 h 9"/>
                <a:gd name="T2" fmla="*/ 32 w 35"/>
                <a:gd name="T3" fmla="*/ 5 h 9"/>
                <a:gd name="T4" fmla="*/ 35 w 35"/>
                <a:gd name="T5" fmla="*/ 9 h 9"/>
                <a:gd name="T6" fmla="*/ 16 w 35"/>
                <a:gd name="T7" fmla="*/ 8 h 9"/>
                <a:gd name="T8" fmla="*/ 0 w 3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">
                  <a:moveTo>
                    <a:pt x="0" y="8"/>
                  </a:moveTo>
                  <a:cubicBezTo>
                    <a:pt x="7" y="1"/>
                    <a:pt x="24" y="0"/>
                    <a:pt x="32" y="5"/>
                  </a:cubicBezTo>
                  <a:cubicBezTo>
                    <a:pt x="33" y="6"/>
                    <a:pt x="34" y="8"/>
                    <a:pt x="35" y="9"/>
                  </a:cubicBezTo>
                  <a:cubicBezTo>
                    <a:pt x="29" y="6"/>
                    <a:pt x="22" y="8"/>
                    <a:pt x="16" y="8"/>
                  </a:cubicBezTo>
                  <a:cubicBezTo>
                    <a:pt x="11" y="7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1" name="Freeform 894"/>
            <p:cNvSpPr/>
            <p:nvPr/>
          </p:nvSpPr>
          <p:spPr bwMode="auto">
            <a:xfrm>
              <a:off x="7733" y="3298"/>
              <a:ext cx="18" cy="6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2"/>
                    <a:pt x="5" y="3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2" name="Freeform 895"/>
            <p:cNvSpPr/>
            <p:nvPr/>
          </p:nvSpPr>
          <p:spPr bwMode="auto">
            <a:xfrm>
              <a:off x="7751" y="3294"/>
              <a:ext cx="15" cy="4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3 h 3"/>
                <a:gd name="T4" fmla="*/ 1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7" y="3"/>
                    <a:pt x="3" y="3"/>
                    <a:pt x="0" y="3"/>
                  </a:cubicBezTo>
                  <a:cubicBezTo>
                    <a:pt x="3" y="0"/>
                    <a:pt x="6" y="1"/>
                    <a:pt x="10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3" name="Freeform 896"/>
            <p:cNvSpPr/>
            <p:nvPr/>
          </p:nvSpPr>
          <p:spPr bwMode="auto">
            <a:xfrm>
              <a:off x="7768" y="3292"/>
              <a:ext cx="12" cy="3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2 h 2"/>
                <a:gd name="T4" fmla="*/ 0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5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4" name="Freeform 897"/>
            <p:cNvSpPr/>
            <p:nvPr/>
          </p:nvSpPr>
          <p:spPr bwMode="auto">
            <a:xfrm>
              <a:off x="7699" y="3306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5" name="Freeform 898"/>
            <p:cNvSpPr/>
            <p:nvPr/>
          </p:nvSpPr>
          <p:spPr bwMode="auto">
            <a:xfrm>
              <a:off x="7705" y="3304"/>
              <a:ext cx="6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6" name="Freeform 899"/>
            <p:cNvSpPr/>
            <p:nvPr/>
          </p:nvSpPr>
          <p:spPr bwMode="auto">
            <a:xfrm>
              <a:off x="7696" y="330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7" name="Freeform 900"/>
            <p:cNvSpPr/>
            <p:nvPr/>
          </p:nvSpPr>
          <p:spPr bwMode="auto">
            <a:xfrm>
              <a:off x="7363" y="447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8" name="Freeform 901"/>
            <p:cNvSpPr/>
            <p:nvPr/>
          </p:nvSpPr>
          <p:spPr bwMode="auto">
            <a:xfrm>
              <a:off x="5731" y="931"/>
              <a:ext cx="219" cy="275"/>
            </a:xfrm>
            <a:custGeom>
              <a:avLst/>
              <a:gdLst>
                <a:gd name="T0" fmla="*/ 78 w 146"/>
                <a:gd name="T1" fmla="*/ 21 h 183"/>
                <a:gd name="T2" fmla="*/ 84 w 146"/>
                <a:gd name="T3" fmla="*/ 17 h 183"/>
                <a:gd name="T4" fmla="*/ 130 w 146"/>
                <a:gd name="T5" fmla="*/ 1 h 183"/>
                <a:gd name="T6" fmla="*/ 131 w 146"/>
                <a:gd name="T7" fmla="*/ 1 h 183"/>
                <a:gd name="T8" fmla="*/ 136 w 146"/>
                <a:gd name="T9" fmla="*/ 1 h 183"/>
                <a:gd name="T10" fmla="*/ 146 w 146"/>
                <a:gd name="T11" fmla="*/ 8 h 183"/>
                <a:gd name="T12" fmla="*/ 136 w 146"/>
                <a:gd name="T13" fmla="*/ 21 h 183"/>
                <a:gd name="T14" fmla="*/ 112 w 146"/>
                <a:gd name="T15" fmla="*/ 31 h 183"/>
                <a:gd name="T16" fmla="*/ 92 w 146"/>
                <a:gd name="T17" fmla="*/ 57 h 183"/>
                <a:gd name="T18" fmla="*/ 90 w 146"/>
                <a:gd name="T19" fmla="*/ 73 h 183"/>
                <a:gd name="T20" fmla="*/ 87 w 146"/>
                <a:gd name="T21" fmla="*/ 81 h 183"/>
                <a:gd name="T22" fmla="*/ 79 w 146"/>
                <a:gd name="T23" fmla="*/ 77 h 183"/>
                <a:gd name="T24" fmla="*/ 76 w 146"/>
                <a:gd name="T25" fmla="*/ 72 h 183"/>
                <a:gd name="T26" fmla="*/ 63 w 146"/>
                <a:gd name="T27" fmla="*/ 71 h 183"/>
                <a:gd name="T28" fmla="*/ 63 w 146"/>
                <a:gd name="T29" fmla="*/ 81 h 183"/>
                <a:gd name="T30" fmla="*/ 52 w 146"/>
                <a:gd name="T31" fmla="*/ 89 h 183"/>
                <a:gd name="T32" fmla="*/ 40 w 146"/>
                <a:gd name="T33" fmla="*/ 100 h 183"/>
                <a:gd name="T34" fmla="*/ 51 w 146"/>
                <a:gd name="T35" fmla="*/ 155 h 183"/>
                <a:gd name="T36" fmla="*/ 51 w 146"/>
                <a:gd name="T37" fmla="*/ 182 h 183"/>
                <a:gd name="T38" fmla="*/ 48 w 146"/>
                <a:gd name="T39" fmla="*/ 183 h 183"/>
                <a:gd name="T40" fmla="*/ 46 w 146"/>
                <a:gd name="T41" fmla="*/ 182 h 183"/>
                <a:gd name="T42" fmla="*/ 33 w 146"/>
                <a:gd name="T43" fmla="*/ 165 h 183"/>
                <a:gd name="T44" fmla="*/ 21 w 146"/>
                <a:gd name="T45" fmla="*/ 136 h 183"/>
                <a:gd name="T46" fmla="*/ 21 w 146"/>
                <a:gd name="T47" fmla="*/ 131 h 183"/>
                <a:gd name="T48" fmla="*/ 18 w 146"/>
                <a:gd name="T49" fmla="*/ 125 h 183"/>
                <a:gd name="T50" fmla="*/ 38 w 146"/>
                <a:gd name="T51" fmla="*/ 52 h 183"/>
                <a:gd name="T52" fmla="*/ 63 w 146"/>
                <a:gd name="T53" fmla="*/ 45 h 183"/>
                <a:gd name="T54" fmla="*/ 66 w 146"/>
                <a:gd name="T55" fmla="*/ 38 h 183"/>
                <a:gd name="T56" fmla="*/ 69 w 146"/>
                <a:gd name="T57" fmla="*/ 30 h 183"/>
                <a:gd name="T58" fmla="*/ 70 w 146"/>
                <a:gd name="T59" fmla="*/ 28 h 183"/>
                <a:gd name="T60" fmla="*/ 74 w 146"/>
                <a:gd name="T61" fmla="*/ 26 h 183"/>
                <a:gd name="T62" fmla="*/ 76 w 146"/>
                <a:gd name="T63" fmla="*/ 23 h 183"/>
                <a:gd name="T64" fmla="*/ 78 w 146"/>
                <a:gd name="T65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83">
                  <a:moveTo>
                    <a:pt x="78" y="21"/>
                  </a:moveTo>
                  <a:cubicBezTo>
                    <a:pt x="80" y="19"/>
                    <a:pt x="82" y="18"/>
                    <a:pt x="84" y="17"/>
                  </a:cubicBezTo>
                  <a:cubicBezTo>
                    <a:pt x="96" y="2"/>
                    <a:pt x="113" y="3"/>
                    <a:pt x="130" y="1"/>
                  </a:cubicBezTo>
                  <a:cubicBezTo>
                    <a:pt x="130" y="1"/>
                    <a:pt x="131" y="1"/>
                    <a:pt x="131" y="1"/>
                  </a:cubicBezTo>
                  <a:cubicBezTo>
                    <a:pt x="133" y="0"/>
                    <a:pt x="134" y="0"/>
                    <a:pt x="136" y="1"/>
                  </a:cubicBezTo>
                  <a:cubicBezTo>
                    <a:pt x="139" y="3"/>
                    <a:pt x="146" y="1"/>
                    <a:pt x="146" y="8"/>
                  </a:cubicBezTo>
                  <a:cubicBezTo>
                    <a:pt x="145" y="15"/>
                    <a:pt x="142" y="19"/>
                    <a:pt x="136" y="21"/>
                  </a:cubicBezTo>
                  <a:cubicBezTo>
                    <a:pt x="128" y="24"/>
                    <a:pt x="120" y="29"/>
                    <a:pt x="112" y="31"/>
                  </a:cubicBezTo>
                  <a:cubicBezTo>
                    <a:pt x="98" y="34"/>
                    <a:pt x="94" y="45"/>
                    <a:pt x="92" y="57"/>
                  </a:cubicBezTo>
                  <a:cubicBezTo>
                    <a:pt x="91" y="63"/>
                    <a:pt x="90" y="68"/>
                    <a:pt x="90" y="73"/>
                  </a:cubicBezTo>
                  <a:cubicBezTo>
                    <a:pt x="90" y="76"/>
                    <a:pt x="90" y="79"/>
                    <a:pt x="87" y="81"/>
                  </a:cubicBezTo>
                  <a:cubicBezTo>
                    <a:pt x="83" y="82"/>
                    <a:pt x="81" y="79"/>
                    <a:pt x="79" y="77"/>
                  </a:cubicBezTo>
                  <a:cubicBezTo>
                    <a:pt x="78" y="75"/>
                    <a:pt x="77" y="74"/>
                    <a:pt x="76" y="72"/>
                  </a:cubicBezTo>
                  <a:cubicBezTo>
                    <a:pt x="72" y="65"/>
                    <a:pt x="68" y="65"/>
                    <a:pt x="63" y="71"/>
                  </a:cubicBezTo>
                  <a:cubicBezTo>
                    <a:pt x="62" y="74"/>
                    <a:pt x="62" y="77"/>
                    <a:pt x="63" y="81"/>
                  </a:cubicBezTo>
                  <a:cubicBezTo>
                    <a:pt x="62" y="87"/>
                    <a:pt x="57" y="90"/>
                    <a:pt x="52" y="89"/>
                  </a:cubicBezTo>
                  <a:cubicBezTo>
                    <a:pt x="43" y="88"/>
                    <a:pt x="41" y="93"/>
                    <a:pt x="40" y="100"/>
                  </a:cubicBezTo>
                  <a:cubicBezTo>
                    <a:pt x="37" y="120"/>
                    <a:pt x="42" y="137"/>
                    <a:pt x="51" y="155"/>
                  </a:cubicBezTo>
                  <a:cubicBezTo>
                    <a:pt x="56" y="164"/>
                    <a:pt x="58" y="173"/>
                    <a:pt x="51" y="182"/>
                  </a:cubicBezTo>
                  <a:cubicBezTo>
                    <a:pt x="50" y="183"/>
                    <a:pt x="49" y="183"/>
                    <a:pt x="48" y="183"/>
                  </a:cubicBezTo>
                  <a:cubicBezTo>
                    <a:pt x="47" y="183"/>
                    <a:pt x="46" y="182"/>
                    <a:pt x="46" y="182"/>
                  </a:cubicBezTo>
                  <a:cubicBezTo>
                    <a:pt x="40" y="177"/>
                    <a:pt x="37" y="171"/>
                    <a:pt x="33" y="165"/>
                  </a:cubicBezTo>
                  <a:cubicBezTo>
                    <a:pt x="29" y="155"/>
                    <a:pt x="25" y="145"/>
                    <a:pt x="21" y="136"/>
                  </a:cubicBezTo>
                  <a:cubicBezTo>
                    <a:pt x="21" y="134"/>
                    <a:pt x="21" y="133"/>
                    <a:pt x="21" y="131"/>
                  </a:cubicBezTo>
                  <a:cubicBezTo>
                    <a:pt x="21" y="129"/>
                    <a:pt x="19" y="127"/>
                    <a:pt x="18" y="125"/>
                  </a:cubicBezTo>
                  <a:cubicBezTo>
                    <a:pt x="0" y="101"/>
                    <a:pt x="10" y="63"/>
                    <a:pt x="38" y="52"/>
                  </a:cubicBezTo>
                  <a:cubicBezTo>
                    <a:pt x="45" y="45"/>
                    <a:pt x="55" y="46"/>
                    <a:pt x="63" y="45"/>
                  </a:cubicBezTo>
                  <a:cubicBezTo>
                    <a:pt x="65" y="43"/>
                    <a:pt x="65" y="40"/>
                    <a:pt x="66" y="38"/>
                  </a:cubicBezTo>
                  <a:cubicBezTo>
                    <a:pt x="67" y="36"/>
                    <a:pt x="67" y="32"/>
                    <a:pt x="69" y="30"/>
                  </a:cubicBezTo>
                  <a:cubicBezTo>
                    <a:pt x="69" y="29"/>
                    <a:pt x="70" y="28"/>
                    <a:pt x="70" y="28"/>
                  </a:cubicBezTo>
                  <a:cubicBezTo>
                    <a:pt x="71" y="27"/>
                    <a:pt x="73" y="27"/>
                    <a:pt x="74" y="26"/>
                  </a:cubicBezTo>
                  <a:cubicBezTo>
                    <a:pt x="74" y="25"/>
                    <a:pt x="75" y="24"/>
                    <a:pt x="76" y="23"/>
                  </a:cubicBezTo>
                  <a:cubicBezTo>
                    <a:pt x="76" y="22"/>
                    <a:pt x="77" y="21"/>
                    <a:pt x="78" y="21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9" name="Freeform 902"/>
            <p:cNvSpPr/>
            <p:nvPr/>
          </p:nvSpPr>
          <p:spPr bwMode="auto">
            <a:xfrm>
              <a:off x="5932" y="826"/>
              <a:ext cx="144" cy="146"/>
            </a:xfrm>
            <a:custGeom>
              <a:avLst/>
              <a:gdLst>
                <a:gd name="T0" fmla="*/ 3 w 96"/>
                <a:gd name="T1" fmla="*/ 46 h 97"/>
                <a:gd name="T2" fmla="*/ 2 w 96"/>
                <a:gd name="T3" fmla="*/ 29 h 97"/>
                <a:gd name="T4" fmla="*/ 11 w 96"/>
                <a:gd name="T5" fmla="*/ 14 h 97"/>
                <a:gd name="T6" fmla="*/ 15 w 96"/>
                <a:gd name="T7" fmla="*/ 9 h 97"/>
                <a:gd name="T8" fmla="*/ 28 w 96"/>
                <a:gd name="T9" fmla="*/ 5 h 97"/>
                <a:gd name="T10" fmla="*/ 48 w 96"/>
                <a:gd name="T11" fmla="*/ 33 h 97"/>
                <a:gd name="T12" fmla="*/ 57 w 96"/>
                <a:gd name="T13" fmla="*/ 41 h 97"/>
                <a:gd name="T14" fmla="*/ 76 w 96"/>
                <a:gd name="T15" fmla="*/ 46 h 97"/>
                <a:gd name="T16" fmla="*/ 87 w 96"/>
                <a:gd name="T17" fmla="*/ 50 h 97"/>
                <a:gd name="T18" fmla="*/ 93 w 96"/>
                <a:gd name="T19" fmla="*/ 54 h 97"/>
                <a:gd name="T20" fmla="*/ 93 w 96"/>
                <a:gd name="T21" fmla="*/ 54 h 97"/>
                <a:gd name="T22" fmla="*/ 95 w 96"/>
                <a:gd name="T23" fmla="*/ 56 h 97"/>
                <a:gd name="T24" fmla="*/ 95 w 96"/>
                <a:gd name="T25" fmla="*/ 56 h 97"/>
                <a:gd name="T26" fmla="*/ 96 w 96"/>
                <a:gd name="T27" fmla="*/ 57 h 97"/>
                <a:gd name="T28" fmla="*/ 96 w 96"/>
                <a:gd name="T29" fmla="*/ 58 h 97"/>
                <a:gd name="T30" fmla="*/ 61 w 96"/>
                <a:gd name="T31" fmla="*/ 66 h 97"/>
                <a:gd name="T32" fmla="*/ 57 w 96"/>
                <a:gd name="T33" fmla="*/ 66 h 97"/>
                <a:gd name="T34" fmla="*/ 51 w 96"/>
                <a:gd name="T35" fmla="*/ 64 h 97"/>
                <a:gd name="T36" fmla="*/ 49 w 96"/>
                <a:gd name="T37" fmla="*/ 63 h 97"/>
                <a:gd name="T38" fmla="*/ 33 w 96"/>
                <a:gd name="T39" fmla="*/ 38 h 97"/>
                <a:gd name="T40" fmla="*/ 29 w 96"/>
                <a:gd name="T41" fmla="*/ 28 h 97"/>
                <a:gd name="T42" fmla="*/ 20 w 96"/>
                <a:gd name="T43" fmla="*/ 21 h 97"/>
                <a:gd name="T44" fmla="*/ 8 w 96"/>
                <a:gd name="T45" fmla="*/ 33 h 97"/>
                <a:gd name="T46" fmla="*/ 32 w 96"/>
                <a:gd name="T47" fmla="*/ 66 h 97"/>
                <a:gd name="T48" fmla="*/ 61 w 96"/>
                <a:gd name="T49" fmla="*/ 68 h 97"/>
                <a:gd name="T50" fmla="*/ 66 w 96"/>
                <a:gd name="T51" fmla="*/ 68 h 97"/>
                <a:gd name="T52" fmla="*/ 73 w 96"/>
                <a:gd name="T53" fmla="*/ 69 h 97"/>
                <a:gd name="T54" fmla="*/ 77 w 96"/>
                <a:gd name="T55" fmla="*/ 71 h 97"/>
                <a:gd name="T56" fmla="*/ 81 w 96"/>
                <a:gd name="T57" fmla="*/ 72 h 97"/>
                <a:gd name="T58" fmla="*/ 88 w 96"/>
                <a:gd name="T59" fmla="*/ 77 h 97"/>
                <a:gd name="T60" fmla="*/ 84 w 96"/>
                <a:gd name="T61" fmla="*/ 80 h 97"/>
                <a:gd name="T62" fmla="*/ 62 w 96"/>
                <a:gd name="T63" fmla="*/ 80 h 97"/>
                <a:gd name="T64" fmla="*/ 74 w 96"/>
                <a:gd name="T65" fmla="*/ 86 h 97"/>
                <a:gd name="T66" fmla="*/ 74 w 96"/>
                <a:gd name="T67" fmla="*/ 90 h 97"/>
                <a:gd name="T68" fmla="*/ 63 w 96"/>
                <a:gd name="T69" fmla="*/ 92 h 97"/>
                <a:gd name="T70" fmla="*/ 52 w 96"/>
                <a:gd name="T71" fmla="*/ 91 h 97"/>
                <a:gd name="T72" fmla="*/ 49 w 96"/>
                <a:gd name="T73" fmla="*/ 96 h 97"/>
                <a:gd name="T74" fmla="*/ 43 w 96"/>
                <a:gd name="T75" fmla="*/ 97 h 97"/>
                <a:gd name="T76" fmla="*/ 37 w 96"/>
                <a:gd name="T77" fmla="*/ 94 h 97"/>
                <a:gd name="T78" fmla="*/ 30 w 96"/>
                <a:gd name="T79" fmla="*/ 79 h 97"/>
                <a:gd name="T80" fmla="*/ 25 w 96"/>
                <a:gd name="T81" fmla="*/ 76 h 97"/>
                <a:gd name="T82" fmla="*/ 15 w 96"/>
                <a:gd name="T83" fmla="*/ 74 h 97"/>
                <a:gd name="T84" fmla="*/ 15 w 96"/>
                <a:gd name="T85" fmla="*/ 71 h 97"/>
                <a:gd name="T86" fmla="*/ 23 w 96"/>
                <a:gd name="T87" fmla="*/ 71 h 97"/>
                <a:gd name="T88" fmla="*/ 3 w 96"/>
                <a:gd name="T89" fmla="*/ 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97">
                  <a:moveTo>
                    <a:pt x="3" y="46"/>
                  </a:moveTo>
                  <a:cubicBezTo>
                    <a:pt x="3" y="41"/>
                    <a:pt x="3" y="35"/>
                    <a:pt x="2" y="29"/>
                  </a:cubicBezTo>
                  <a:cubicBezTo>
                    <a:pt x="0" y="20"/>
                    <a:pt x="1" y="17"/>
                    <a:pt x="11" y="14"/>
                  </a:cubicBezTo>
                  <a:cubicBezTo>
                    <a:pt x="13" y="13"/>
                    <a:pt x="14" y="11"/>
                    <a:pt x="15" y="9"/>
                  </a:cubicBezTo>
                  <a:cubicBezTo>
                    <a:pt x="17" y="2"/>
                    <a:pt x="23" y="0"/>
                    <a:pt x="28" y="5"/>
                  </a:cubicBezTo>
                  <a:cubicBezTo>
                    <a:pt x="35" y="14"/>
                    <a:pt x="43" y="23"/>
                    <a:pt x="48" y="33"/>
                  </a:cubicBezTo>
                  <a:cubicBezTo>
                    <a:pt x="50" y="38"/>
                    <a:pt x="52" y="40"/>
                    <a:pt x="57" y="41"/>
                  </a:cubicBezTo>
                  <a:cubicBezTo>
                    <a:pt x="63" y="43"/>
                    <a:pt x="69" y="46"/>
                    <a:pt x="76" y="46"/>
                  </a:cubicBezTo>
                  <a:cubicBezTo>
                    <a:pt x="80" y="45"/>
                    <a:pt x="84" y="48"/>
                    <a:pt x="87" y="50"/>
                  </a:cubicBezTo>
                  <a:cubicBezTo>
                    <a:pt x="89" y="52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4" y="55"/>
                    <a:pt x="95" y="55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6" y="56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85" y="63"/>
                    <a:pt x="74" y="67"/>
                    <a:pt x="61" y="66"/>
                  </a:cubicBezTo>
                  <a:cubicBezTo>
                    <a:pt x="60" y="66"/>
                    <a:pt x="59" y="67"/>
                    <a:pt x="57" y="66"/>
                  </a:cubicBezTo>
                  <a:cubicBezTo>
                    <a:pt x="55" y="66"/>
                    <a:pt x="53" y="65"/>
                    <a:pt x="51" y="64"/>
                  </a:cubicBezTo>
                  <a:cubicBezTo>
                    <a:pt x="50" y="64"/>
                    <a:pt x="49" y="63"/>
                    <a:pt x="49" y="63"/>
                  </a:cubicBezTo>
                  <a:cubicBezTo>
                    <a:pt x="39" y="57"/>
                    <a:pt x="34" y="48"/>
                    <a:pt x="33" y="38"/>
                  </a:cubicBezTo>
                  <a:cubicBezTo>
                    <a:pt x="32" y="34"/>
                    <a:pt x="31" y="31"/>
                    <a:pt x="29" y="28"/>
                  </a:cubicBezTo>
                  <a:cubicBezTo>
                    <a:pt x="26" y="25"/>
                    <a:pt x="25" y="19"/>
                    <a:pt x="20" y="21"/>
                  </a:cubicBezTo>
                  <a:cubicBezTo>
                    <a:pt x="15" y="22"/>
                    <a:pt x="8" y="25"/>
                    <a:pt x="8" y="33"/>
                  </a:cubicBezTo>
                  <a:cubicBezTo>
                    <a:pt x="7" y="45"/>
                    <a:pt x="19" y="60"/>
                    <a:pt x="32" y="66"/>
                  </a:cubicBezTo>
                  <a:cubicBezTo>
                    <a:pt x="41" y="70"/>
                    <a:pt x="51" y="70"/>
                    <a:pt x="61" y="68"/>
                  </a:cubicBezTo>
                  <a:cubicBezTo>
                    <a:pt x="63" y="68"/>
                    <a:pt x="64" y="68"/>
                    <a:pt x="66" y="68"/>
                  </a:cubicBezTo>
                  <a:cubicBezTo>
                    <a:pt x="68" y="68"/>
                    <a:pt x="71" y="69"/>
                    <a:pt x="73" y="69"/>
                  </a:cubicBezTo>
                  <a:cubicBezTo>
                    <a:pt x="74" y="70"/>
                    <a:pt x="75" y="70"/>
                    <a:pt x="77" y="71"/>
                  </a:cubicBezTo>
                  <a:cubicBezTo>
                    <a:pt x="78" y="71"/>
                    <a:pt x="79" y="72"/>
                    <a:pt x="81" y="72"/>
                  </a:cubicBezTo>
                  <a:cubicBezTo>
                    <a:pt x="84" y="73"/>
                    <a:pt x="88" y="72"/>
                    <a:pt x="88" y="77"/>
                  </a:cubicBezTo>
                  <a:cubicBezTo>
                    <a:pt x="88" y="79"/>
                    <a:pt x="86" y="80"/>
                    <a:pt x="84" y="80"/>
                  </a:cubicBezTo>
                  <a:cubicBezTo>
                    <a:pt x="77" y="86"/>
                    <a:pt x="69" y="81"/>
                    <a:pt x="62" y="80"/>
                  </a:cubicBezTo>
                  <a:cubicBezTo>
                    <a:pt x="67" y="80"/>
                    <a:pt x="71" y="81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1" y="94"/>
                    <a:pt x="67" y="93"/>
                    <a:pt x="63" y="92"/>
                  </a:cubicBezTo>
                  <a:cubicBezTo>
                    <a:pt x="60" y="91"/>
                    <a:pt x="56" y="87"/>
                    <a:pt x="52" y="91"/>
                  </a:cubicBezTo>
                  <a:cubicBezTo>
                    <a:pt x="51" y="93"/>
                    <a:pt x="51" y="95"/>
                    <a:pt x="49" y="96"/>
                  </a:cubicBezTo>
                  <a:cubicBezTo>
                    <a:pt x="47" y="97"/>
                    <a:pt x="45" y="97"/>
                    <a:pt x="43" y="97"/>
                  </a:cubicBezTo>
                  <a:cubicBezTo>
                    <a:pt x="41" y="97"/>
                    <a:pt x="39" y="95"/>
                    <a:pt x="37" y="94"/>
                  </a:cubicBezTo>
                  <a:cubicBezTo>
                    <a:pt x="35" y="89"/>
                    <a:pt x="32" y="84"/>
                    <a:pt x="30" y="79"/>
                  </a:cubicBezTo>
                  <a:cubicBezTo>
                    <a:pt x="29" y="77"/>
                    <a:pt x="27" y="76"/>
                    <a:pt x="25" y="76"/>
                  </a:cubicBezTo>
                  <a:cubicBezTo>
                    <a:pt x="21" y="76"/>
                    <a:pt x="18" y="77"/>
                    <a:pt x="15" y="74"/>
                  </a:cubicBezTo>
                  <a:cubicBezTo>
                    <a:pt x="14" y="73"/>
                    <a:pt x="14" y="72"/>
                    <a:pt x="15" y="71"/>
                  </a:cubicBezTo>
                  <a:cubicBezTo>
                    <a:pt x="17" y="71"/>
                    <a:pt x="19" y="71"/>
                    <a:pt x="23" y="71"/>
                  </a:cubicBezTo>
                  <a:cubicBezTo>
                    <a:pt x="15" y="63"/>
                    <a:pt x="8" y="56"/>
                    <a:pt x="3" y="46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0" name="Freeform 903"/>
            <p:cNvSpPr/>
            <p:nvPr/>
          </p:nvSpPr>
          <p:spPr bwMode="auto">
            <a:xfrm>
              <a:off x="5824" y="822"/>
              <a:ext cx="46" cy="154"/>
            </a:xfrm>
            <a:custGeom>
              <a:avLst/>
              <a:gdLst>
                <a:gd name="T0" fmla="*/ 10 w 31"/>
                <a:gd name="T1" fmla="*/ 101 h 103"/>
                <a:gd name="T2" fmla="*/ 10 w 31"/>
                <a:gd name="T3" fmla="*/ 103 h 103"/>
                <a:gd name="T4" fmla="*/ 3 w 31"/>
                <a:gd name="T5" fmla="*/ 91 h 103"/>
                <a:gd name="T6" fmla="*/ 13 w 31"/>
                <a:gd name="T7" fmla="*/ 58 h 103"/>
                <a:gd name="T8" fmla="*/ 16 w 31"/>
                <a:gd name="T9" fmla="*/ 55 h 103"/>
                <a:gd name="T10" fmla="*/ 6 w 31"/>
                <a:gd name="T11" fmla="*/ 37 h 103"/>
                <a:gd name="T12" fmla="*/ 1 w 31"/>
                <a:gd name="T13" fmla="*/ 35 h 103"/>
                <a:gd name="T14" fmla="*/ 0 w 31"/>
                <a:gd name="T15" fmla="*/ 34 h 103"/>
                <a:gd name="T16" fmla="*/ 7 w 31"/>
                <a:gd name="T17" fmla="*/ 31 h 103"/>
                <a:gd name="T18" fmla="*/ 16 w 31"/>
                <a:gd name="T19" fmla="*/ 17 h 103"/>
                <a:gd name="T20" fmla="*/ 22 w 31"/>
                <a:gd name="T21" fmla="*/ 2 h 103"/>
                <a:gd name="T22" fmla="*/ 28 w 31"/>
                <a:gd name="T23" fmla="*/ 0 h 103"/>
                <a:gd name="T24" fmla="*/ 31 w 31"/>
                <a:gd name="T25" fmla="*/ 6 h 103"/>
                <a:gd name="T26" fmla="*/ 27 w 31"/>
                <a:gd name="T27" fmla="*/ 17 h 103"/>
                <a:gd name="T28" fmla="*/ 26 w 31"/>
                <a:gd name="T29" fmla="*/ 33 h 103"/>
                <a:gd name="T30" fmla="*/ 29 w 31"/>
                <a:gd name="T31" fmla="*/ 59 h 103"/>
                <a:gd name="T32" fmla="*/ 26 w 31"/>
                <a:gd name="T33" fmla="*/ 65 h 103"/>
                <a:gd name="T34" fmla="*/ 12 w 31"/>
                <a:gd name="T35" fmla="*/ 92 h 103"/>
                <a:gd name="T36" fmla="*/ 10 w 31"/>
                <a:gd name="T37" fmla="*/ 99 h 103"/>
                <a:gd name="T38" fmla="*/ 11 w 31"/>
                <a:gd name="T39" fmla="*/ 101 h 103"/>
                <a:gd name="T40" fmla="*/ 10 w 31"/>
                <a:gd name="T41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03">
                  <a:moveTo>
                    <a:pt x="10" y="101"/>
                  </a:moveTo>
                  <a:cubicBezTo>
                    <a:pt x="10" y="102"/>
                    <a:pt x="10" y="103"/>
                    <a:pt x="10" y="103"/>
                  </a:cubicBezTo>
                  <a:cubicBezTo>
                    <a:pt x="2" y="102"/>
                    <a:pt x="3" y="95"/>
                    <a:pt x="3" y="91"/>
                  </a:cubicBezTo>
                  <a:cubicBezTo>
                    <a:pt x="3" y="79"/>
                    <a:pt x="7" y="68"/>
                    <a:pt x="13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21" y="44"/>
                    <a:pt x="18" y="38"/>
                    <a:pt x="6" y="37"/>
                  </a:cubicBezTo>
                  <a:cubicBezTo>
                    <a:pt x="4" y="37"/>
                    <a:pt x="2" y="37"/>
                    <a:pt x="1" y="35"/>
                  </a:cubicBezTo>
                  <a:cubicBezTo>
                    <a:pt x="1" y="35"/>
                    <a:pt x="1" y="34"/>
                    <a:pt x="0" y="34"/>
                  </a:cubicBezTo>
                  <a:cubicBezTo>
                    <a:pt x="2" y="32"/>
                    <a:pt x="5" y="32"/>
                    <a:pt x="7" y="31"/>
                  </a:cubicBezTo>
                  <a:cubicBezTo>
                    <a:pt x="15" y="28"/>
                    <a:pt x="17" y="26"/>
                    <a:pt x="16" y="17"/>
                  </a:cubicBezTo>
                  <a:cubicBezTo>
                    <a:pt x="15" y="11"/>
                    <a:pt x="17" y="6"/>
                    <a:pt x="22" y="2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0" y="1"/>
                    <a:pt x="31" y="3"/>
                    <a:pt x="31" y="6"/>
                  </a:cubicBezTo>
                  <a:cubicBezTo>
                    <a:pt x="31" y="10"/>
                    <a:pt x="30" y="14"/>
                    <a:pt x="27" y="17"/>
                  </a:cubicBezTo>
                  <a:cubicBezTo>
                    <a:pt x="24" y="22"/>
                    <a:pt x="24" y="27"/>
                    <a:pt x="26" y="33"/>
                  </a:cubicBezTo>
                  <a:cubicBezTo>
                    <a:pt x="29" y="41"/>
                    <a:pt x="26" y="51"/>
                    <a:pt x="29" y="59"/>
                  </a:cubicBezTo>
                  <a:cubicBezTo>
                    <a:pt x="29" y="61"/>
                    <a:pt x="28" y="64"/>
                    <a:pt x="26" y="65"/>
                  </a:cubicBezTo>
                  <a:cubicBezTo>
                    <a:pt x="17" y="72"/>
                    <a:pt x="13" y="81"/>
                    <a:pt x="12" y="92"/>
                  </a:cubicBezTo>
                  <a:cubicBezTo>
                    <a:pt x="11" y="94"/>
                    <a:pt x="11" y="97"/>
                    <a:pt x="10" y="99"/>
                  </a:cubicBezTo>
                  <a:cubicBezTo>
                    <a:pt x="11" y="100"/>
                    <a:pt x="11" y="100"/>
                    <a:pt x="11" y="101"/>
                  </a:cubicBezTo>
                  <a:cubicBezTo>
                    <a:pt x="10" y="101"/>
                    <a:pt x="10" y="101"/>
                    <a:pt x="10" y="101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1" name="Freeform 904"/>
            <p:cNvSpPr/>
            <p:nvPr/>
          </p:nvSpPr>
          <p:spPr bwMode="auto">
            <a:xfrm>
              <a:off x="5857" y="928"/>
              <a:ext cx="69" cy="29"/>
            </a:xfrm>
            <a:custGeom>
              <a:avLst/>
              <a:gdLst>
                <a:gd name="T0" fmla="*/ 46 w 46"/>
                <a:gd name="T1" fmla="*/ 3 h 19"/>
                <a:gd name="T2" fmla="*/ 27 w 46"/>
                <a:gd name="T3" fmla="*/ 8 h 19"/>
                <a:gd name="T4" fmla="*/ 0 w 46"/>
                <a:gd name="T5" fmla="*/ 19 h 19"/>
                <a:gd name="T6" fmla="*/ 10 w 46"/>
                <a:gd name="T7" fmla="*/ 6 h 19"/>
                <a:gd name="T8" fmla="*/ 28 w 46"/>
                <a:gd name="T9" fmla="*/ 2 h 19"/>
                <a:gd name="T10" fmla="*/ 46 w 4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9">
                  <a:moveTo>
                    <a:pt x="46" y="3"/>
                  </a:moveTo>
                  <a:cubicBezTo>
                    <a:pt x="40" y="6"/>
                    <a:pt x="33" y="6"/>
                    <a:pt x="27" y="8"/>
                  </a:cubicBezTo>
                  <a:cubicBezTo>
                    <a:pt x="17" y="10"/>
                    <a:pt x="9" y="15"/>
                    <a:pt x="0" y="19"/>
                  </a:cubicBezTo>
                  <a:cubicBezTo>
                    <a:pt x="3" y="14"/>
                    <a:pt x="6" y="10"/>
                    <a:pt x="10" y="6"/>
                  </a:cubicBezTo>
                  <a:cubicBezTo>
                    <a:pt x="15" y="2"/>
                    <a:pt x="21" y="0"/>
                    <a:pt x="28" y="2"/>
                  </a:cubicBezTo>
                  <a:cubicBezTo>
                    <a:pt x="34" y="3"/>
                    <a:pt x="40" y="3"/>
                    <a:pt x="46" y="3"/>
                  </a:cubicBezTo>
                  <a:close/>
                </a:path>
              </a:pathLst>
            </a:custGeom>
            <a:solidFill>
              <a:srgbClr val="FC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2" name="Freeform 905"/>
            <p:cNvSpPr/>
            <p:nvPr/>
          </p:nvSpPr>
          <p:spPr bwMode="auto">
            <a:xfrm>
              <a:off x="5905" y="913"/>
              <a:ext cx="40" cy="18"/>
            </a:xfrm>
            <a:custGeom>
              <a:avLst/>
              <a:gdLst>
                <a:gd name="T0" fmla="*/ 23 w 27"/>
                <a:gd name="T1" fmla="*/ 0 h 12"/>
                <a:gd name="T2" fmla="*/ 21 w 27"/>
                <a:gd name="T3" fmla="*/ 7 h 12"/>
                <a:gd name="T4" fmla="*/ 0 w 27"/>
                <a:gd name="T5" fmla="*/ 8 h 12"/>
                <a:gd name="T6" fmla="*/ 0 w 27"/>
                <a:gd name="T7" fmla="*/ 8 h 12"/>
                <a:gd name="T8" fmla="*/ 14 w 27"/>
                <a:gd name="T9" fmla="*/ 3 h 12"/>
                <a:gd name="T10" fmla="*/ 22 w 27"/>
                <a:gd name="T11" fmla="*/ 0 h 12"/>
                <a:gd name="T12" fmla="*/ 23 w 2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23" y="0"/>
                  </a:moveTo>
                  <a:cubicBezTo>
                    <a:pt x="27" y="7"/>
                    <a:pt x="27" y="7"/>
                    <a:pt x="21" y="7"/>
                  </a:cubicBezTo>
                  <a:cubicBezTo>
                    <a:pt x="14" y="8"/>
                    <a:pt x="7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3"/>
                    <a:pt x="9" y="4"/>
                    <a:pt x="14" y="3"/>
                  </a:cubicBezTo>
                  <a:cubicBezTo>
                    <a:pt x="17" y="2"/>
                    <a:pt x="20" y="2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3" name="Freeform 906"/>
            <p:cNvSpPr/>
            <p:nvPr/>
          </p:nvSpPr>
          <p:spPr bwMode="auto">
            <a:xfrm>
              <a:off x="5927" y="928"/>
              <a:ext cx="27" cy="12"/>
            </a:xfrm>
            <a:custGeom>
              <a:avLst/>
              <a:gdLst>
                <a:gd name="T0" fmla="*/ 18 w 18"/>
                <a:gd name="T1" fmla="*/ 3 h 8"/>
                <a:gd name="T2" fmla="*/ 18 w 18"/>
                <a:gd name="T3" fmla="*/ 5 h 8"/>
                <a:gd name="T4" fmla="*/ 4 w 18"/>
                <a:gd name="T5" fmla="*/ 3 h 8"/>
                <a:gd name="T6" fmla="*/ 0 w 18"/>
                <a:gd name="T7" fmla="*/ 3 h 8"/>
                <a:gd name="T8" fmla="*/ 18 w 1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3"/>
                  </a:moveTo>
                  <a:cubicBezTo>
                    <a:pt x="18" y="4"/>
                    <a:pt x="18" y="5"/>
                    <a:pt x="18" y="5"/>
                  </a:cubicBezTo>
                  <a:cubicBezTo>
                    <a:pt x="13" y="8"/>
                    <a:pt x="9" y="5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6" y="0"/>
                    <a:pt x="12" y="2"/>
                    <a:pt x="18" y="3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4" name="Freeform 907"/>
            <p:cNvSpPr/>
            <p:nvPr/>
          </p:nvSpPr>
          <p:spPr bwMode="auto">
            <a:xfrm>
              <a:off x="5918" y="864"/>
              <a:ext cx="12" cy="30"/>
            </a:xfrm>
            <a:custGeom>
              <a:avLst/>
              <a:gdLst>
                <a:gd name="T0" fmla="*/ 5 w 8"/>
                <a:gd name="T1" fmla="*/ 0 h 20"/>
                <a:gd name="T2" fmla="*/ 7 w 8"/>
                <a:gd name="T3" fmla="*/ 19 h 20"/>
                <a:gd name="T4" fmla="*/ 3 w 8"/>
                <a:gd name="T5" fmla="*/ 18 h 20"/>
                <a:gd name="T6" fmla="*/ 5 w 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8" y="6"/>
                    <a:pt x="6" y="13"/>
                    <a:pt x="7" y="19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1" y="12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5" name="Freeform 908"/>
            <p:cNvSpPr/>
            <p:nvPr/>
          </p:nvSpPr>
          <p:spPr bwMode="auto">
            <a:xfrm>
              <a:off x="5804" y="873"/>
              <a:ext cx="21" cy="10"/>
            </a:xfrm>
            <a:custGeom>
              <a:avLst/>
              <a:gdLst>
                <a:gd name="T0" fmla="*/ 0 w 14"/>
                <a:gd name="T1" fmla="*/ 2 h 7"/>
                <a:gd name="T2" fmla="*/ 2 w 14"/>
                <a:gd name="T3" fmla="*/ 2 h 7"/>
                <a:gd name="T4" fmla="*/ 13 w 14"/>
                <a:gd name="T5" fmla="*/ 0 h 7"/>
                <a:gd name="T6" fmla="*/ 13 w 14"/>
                <a:gd name="T7" fmla="*/ 0 h 7"/>
                <a:gd name="T8" fmla="*/ 7 w 14"/>
                <a:gd name="T9" fmla="*/ 6 h 7"/>
                <a:gd name="T10" fmla="*/ 0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5"/>
                    <a:pt x="11" y="6"/>
                    <a:pt x="7" y="6"/>
                  </a:cubicBezTo>
                  <a:cubicBezTo>
                    <a:pt x="4" y="7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6" name="Freeform 909"/>
            <p:cNvSpPr/>
            <p:nvPr/>
          </p:nvSpPr>
          <p:spPr bwMode="auto">
            <a:xfrm>
              <a:off x="5921" y="892"/>
              <a:ext cx="12" cy="14"/>
            </a:xfrm>
            <a:custGeom>
              <a:avLst/>
              <a:gdLst>
                <a:gd name="T0" fmla="*/ 3 w 8"/>
                <a:gd name="T1" fmla="*/ 0 h 9"/>
                <a:gd name="T2" fmla="*/ 5 w 8"/>
                <a:gd name="T3" fmla="*/ 0 h 9"/>
                <a:gd name="T4" fmla="*/ 6 w 8"/>
                <a:gd name="T5" fmla="*/ 4 h 9"/>
                <a:gd name="T6" fmla="*/ 7 w 8"/>
                <a:gd name="T7" fmla="*/ 8 h 9"/>
                <a:gd name="T8" fmla="*/ 5 w 8"/>
                <a:gd name="T9" fmla="*/ 9 h 9"/>
                <a:gd name="T10" fmla="*/ 1 w 8"/>
                <a:gd name="T11" fmla="*/ 5 h 9"/>
                <a:gd name="T12" fmla="*/ 2 w 8"/>
                <a:gd name="T13" fmla="*/ 1 h 9"/>
                <a:gd name="T14" fmla="*/ 3 w 8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5"/>
                    <a:pt x="8" y="6"/>
                    <a:pt x="7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7" name="Freeform 910"/>
            <p:cNvSpPr/>
            <p:nvPr/>
          </p:nvSpPr>
          <p:spPr bwMode="auto">
            <a:xfrm>
              <a:off x="5930" y="898"/>
              <a:ext cx="6" cy="11"/>
            </a:xfrm>
            <a:custGeom>
              <a:avLst/>
              <a:gdLst>
                <a:gd name="T0" fmla="*/ 0 w 4"/>
                <a:gd name="T1" fmla="*/ 4 h 7"/>
                <a:gd name="T2" fmla="*/ 0 w 4"/>
                <a:gd name="T3" fmla="*/ 0 h 7"/>
                <a:gd name="T4" fmla="*/ 4 w 4"/>
                <a:gd name="T5" fmla="*/ 6 h 7"/>
                <a:gd name="T6" fmla="*/ 3 w 4"/>
                <a:gd name="T7" fmla="*/ 7 h 7"/>
                <a:gd name="T8" fmla="*/ 0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3" y="2"/>
                    <a:pt x="4" y="3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8" name="Freeform 911"/>
            <p:cNvSpPr/>
            <p:nvPr/>
          </p:nvSpPr>
          <p:spPr bwMode="auto">
            <a:xfrm>
              <a:off x="5935" y="907"/>
              <a:ext cx="4" cy="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3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9" name="Freeform 912"/>
            <p:cNvSpPr/>
            <p:nvPr/>
          </p:nvSpPr>
          <p:spPr bwMode="auto">
            <a:xfrm>
              <a:off x="5839" y="97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9D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0" name="Freeform 913"/>
            <p:cNvSpPr/>
            <p:nvPr/>
          </p:nvSpPr>
          <p:spPr bwMode="auto">
            <a:xfrm>
              <a:off x="5845" y="9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1" name="Freeform 914"/>
            <p:cNvSpPr/>
            <p:nvPr/>
          </p:nvSpPr>
          <p:spPr bwMode="auto">
            <a:xfrm>
              <a:off x="7271" y="4169"/>
              <a:ext cx="140" cy="153"/>
            </a:xfrm>
            <a:custGeom>
              <a:avLst/>
              <a:gdLst>
                <a:gd name="T0" fmla="*/ 61 w 93"/>
                <a:gd name="T1" fmla="*/ 37 h 102"/>
                <a:gd name="T2" fmla="*/ 84 w 93"/>
                <a:gd name="T3" fmla="*/ 79 h 102"/>
                <a:gd name="T4" fmla="*/ 86 w 93"/>
                <a:gd name="T5" fmla="*/ 85 h 102"/>
                <a:gd name="T6" fmla="*/ 91 w 93"/>
                <a:gd name="T7" fmla="*/ 95 h 102"/>
                <a:gd name="T8" fmla="*/ 92 w 93"/>
                <a:gd name="T9" fmla="*/ 96 h 102"/>
                <a:gd name="T10" fmla="*/ 93 w 93"/>
                <a:gd name="T11" fmla="*/ 100 h 102"/>
                <a:gd name="T12" fmla="*/ 93 w 93"/>
                <a:gd name="T13" fmla="*/ 102 h 102"/>
                <a:gd name="T14" fmla="*/ 0 w 93"/>
                <a:gd name="T15" fmla="*/ 102 h 102"/>
                <a:gd name="T16" fmla="*/ 0 w 93"/>
                <a:gd name="T17" fmla="*/ 100 h 102"/>
                <a:gd name="T18" fmla="*/ 8 w 93"/>
                <a:gd name="T19" fmla="*/ 92 h 102"/>
                <a:gd name="T20" fmla="*/ 22 w 93"/>
                <a:gd name="T21" fmla="*/ 64 h 102"/>
                <a:gd name="T22" fmla="*/ 36 w 93"/>
                <a:gd name="T23" fmla="*/ 22 h 102"/>
                <a:gd name="T24" fmla="*/ 37 w 93"/>
                <a:gd name="T25" fmla="*/ 5 h 102"/>
                <a:gd name="T26" fmla="*/ 39 w 93"/>
                <a:gd name="T27" fmla="*/ 0 h 102"/>
                <a:gd name="T28" fmla="*/ 41 w 93"/>
                <a:gd name="T29" fmla="*/ 3 h 102"/>
                <a:gd name="T30" fmla="*/ 42 w 93"/>
                <a:gd name="T31" fmla="*/ 4 h 102"/>
                <a:gd name="T32" fmla="*/ 53 w 93"/>
                <a:gd name="T33" fmla="*/ 21 h 102"/>
                <a:gd name="T34" fmla="*/ 61 w 93"/>
                <a:gd name="T35" fmla="*/ 3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02">
                  <a:moveTo>
                    <a:pt x="61" y="37"/>
                  </a:moveTo>
                  <a:cubicBezTo>
                    <a:pt x="68" y="51"/>
                    <a:pt x="76" y="65"/>
                    <a:pt x="84" y="79"/>
                  </a:cubicBezTo>
                  <a:cubicBezTo>
                    <a:pt x="86" y="81"/>
                    <a:pt x="86" y="82"/>
                    <a:pt x="86" y="85"/>
                  </a:cubicBezTo>
                  <a:cubicBezTo>
                    <a:pt x="87" y="88"/>
                    <a:pt x="89" y="92"/>
                    <a:pt x="91" y="95"/>
                  </a:cubicBezTo>
                  <a:cubicBezTo>
                    <a:pt x="91" y="95"/>
                    <a:pt x="91" y="96"/>
                    <a:pt x="92" y="96"/>
                  </a:cubicBezTo>
                  <a:cubicBezTo>
                    <a:pt x="93" y="97"/>
                    <a:pt x="92" y="99"/>
                    <a:pt x="93" y="100"/>
                  </a:cubicBezTo>
                  <a:cubicBezTo>
                    <a:pt x="93" y="101"/>
                    <a:pt x="93" y="101"/>
                    <a:pt x="93" y="102"/>
                  </a:cubicBezTo>
                  <a:cubicBezTo>
                    <a:pt x="62" y="102"/>
                    <a:pt x="31" y="102"/>
                    <a:pt x="0" y="102"/>
                  </a:cubicBezTo>
                  <a:cubicBezTo>
                    <a:pt x="0" y="101"/>
                    <a:pt x="0" y="101"/>
                    <a:pt x="0" y="100"/>
                  </a:cubicBezTo>
                  <a:cubicBezTo>
                    <a:pt x="3" y="98"/>
                    <a:pt x="6" y="95"/>
                    <a:pt x="8" y="92"/>
                  </a:cubicBezTo>
                  <a:cubicBezTo>
                    <a:pt x="13" y="83"/>
                    <a:pt x="19" y="74"/>
                    <a:pt x="22" y="64"/>
                  </a:cubicBezTo>
                  <a:cubicBezTo>
                    <a:pt x="30" y="51"/>
                    <a:pt x="34" y="37"/>
                    <a:pt x="36" y="22"/>
                  </a:cubicBezTo>
                  <a:cubicBezTo>
                    <a:pt x="37" y="16"/>
                    <a:pt x="36" y="11"/>
                    <a:pt x="37" y="5"/>
                  </a:cubicBezTo>
                  <a:cubicBezTo>
                    <a:pt x="37" y="3"/>
                    <a:pt x="36" y="0"/>
                    <a:pt x="39" y="0"/>
                  </a:cubicBezTo>
                  <a:cubicBezTo>
                    <a:pt x="40" y="1"/>
                    <a:pt x="41" y="2"/>
                    <a:pt x="41" y="3"/>
                  </a:cubicBezTo>
                  <a:cubicBezTo>
                    <a:pt x="41" y="3"/>
                    <a:pt x="41" y="4"/>
                    <a:pt x="42" y="4"/>
                  </a:cubicBezTo>
                  <a:cubicBezTo>
                    <a:pt x="45" y="10"/>
                    <a:pt x="49" y="16"/>
                    <a:pt x="53" y="21"/>
                  </a:cubicBezTo>
                  <a:cubicBezTo>
                    <a:pt x="58" y="25"/>
                    <a:pt x="59" y="31"/>
                    <a:pt x="61" y="37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2" name="Freeform 915"/>
            <p:cNvSpPr/>
            <p:nvPr/>
          </p:nvSpPr>
          <p:spPr bwMode="auto">
            <a:xfrm>
              <a:off x="6485" y="2646"/>
              <a:ext cx="528" cy="228"/>
            </a:xfrm>
            <a:custGeom>
              <a:avLst/>
              <a:gdLst>
                <a:gd name="T0" fmla="*/ 84 w 352"/>
                <a:gd name="T1" fmla="*/ 139 h 152"/>
                <a:gd name="T2" fmla="*/ 44 w 352"/>
                <a:gd name="T3" fmla="*/ 149 h 152"/>
                <a:gd name="T4" fmla="*/ 19 w 352"/>
                <a:gd name="T5" fmla="*/ 150 h 152"/>
                <a:gd name="T6" fmla="*/ 16 w 352"/>
                <a:gd name="T7" fmla="*/ 149 h 152"/>
                <a:gd name="T8" fmla="*/ 7 w 352"/>
                <a:gd name="T9" fmla="*/ 134 h 152"/>
                <a:gd name="T10" fmla="*/ 2 w 352"/>
                <a:gd name="T11" fmla="*/ 123 h 152"/>
                <a:gd name="T12" fmla="*/ 7 w 352"/>
                <a:gd name="T13" fmla="*/ 97 h 152"/>
                <a:gd name="T14" fmla="*/ 9 w 352"/>
                <a:gd name="T15" fmla="*/ 95 h 152"/>
                <a:gd name="T16" fmla="*/ 26 w 352"/>
                <a:gd name="T17" fmla="*/ 86 h 152"/>
                <a:gd name="T18" fmla="*/ 37 w 352"/>
                <a:gd name="T19" fmla="*/ 68 h 152"/>
                <a:gd name="T20" fmla="*/ 47 w 352"/>
                <a:gd name="T21" fmla="*/ 41 h 152"/>
                <a:gd name="T22" fmla="*/ 49 w 352"/>
                <a:gd name="T23" fmla="*/ 39 h 152"/>
                <a:gd name="T24" fmla="*/ 78 w 352"/>
                <a:gd name="T25" fmla="*/ 16 h 152"/>
                <a:gd name="T26" fmla="*/ 91 w 352"/>
                <a:gd name="T27" fmla="*/ 10 h 152"/>
                <a:gd name="T28" fmla="*/ 100 w 352"/>
                <a:gd name="T29" fmla="*/ 10 h 152"/>
                <a:gd name="T30" fmla="*/ 117 w 352"/>
                <a:gd name="T31" fmla="*/ 11 h 152"/>
                <a:gd name="T32" fmla="*/ 138 w 352"/>
                <a:gd name="T33" fmla="*/ 3 h 152"/>
                <a:gd name="T34" fmla="*/ 147 w 352"/>
                <a:gd name="T35" fmla="*/ 8 h 152"/>
                <a:gd name="T36" fmla="*/ 154 w 352"/>
                <a:gd name="T37" fmla="*/ 28 h 152"/>
                <a:gd name="T38" fmla="*/ 174 w 352"/>
                <a:gd name="T39" fmla="*/ 44 h 152"/>
                <a:gd name="T40" fmla="*/ 227 w 352"/>
                <a:gd name="T41" fmla="*/ 53 h 152"/>
                <a:gd name="T42" fmla="*/ 263 w 352"/>
                <a:gd name="T43" fmla="*/ 59 h 152"/>
                <a:gd name="T44" fmla="*/ 283 w 352"/>
                <a:gd name="T45" fmla="*/ 64 h 152"/>
                <a:gd name="T46" fmla="*/ 298 w 352"/>
                <a:gd name="T47" fmla="*/ 67 h 152"/>
                <a:gd name="T48" fmla="*/ 308 w 352"/>
                <a:gd name="T49" fmla="*/ 72 h 152"/>
                <a:gd name="T50" fmla="*/ 338 w 352"/>
                <a:gd name="T51" fmla="*/ 69 h 152"/>
                <a:gd name="T52" fmla="*/ 351 w 352"/>
                <a:gd name="T53" fmla="*/ 65 h 152"/>
                <a:gd name="T54" fmla="*/ 336 w 352"/>
                <a:gd name="T55" fmla="*/ 87 h 152"/>
                <a:gd name="T56" fmla="*/ 317 w 352"/>
                <a:gd name="T57" fmla="*/ 88 h 152"/>
                <a:gd name="T58" fmla="*/ 227 w 352"/>
                <a:gd name="T59" fmla="*/ 63 h 152"/>
                <a:gd name="T60" fmla="*/ 224 w 352"/>
                <a:gd name="T61" fmla="*/ 64 h 152"/>
                <a:gd name="T62" fmla="*/ 158 w 352"/>
                <a:gd name="T63" fmla="*/ 61 h 152"/>
                <a:gd name="T64" fmla="*/ 126 w 352"/>
                <a:gd name="T65" fmla="*/ 54 h 152"/>
                <a:gd name="T66" fmla="*/ 104 w 352"/>
                <a:gd name="T67" fmla="*/ 39 h 152"/>
                <a:gd name="T68" fmla="*/ 95 w 352"/>
                <a:gd name="T69" fmla="*/ 39 h 152"/>
                <a:gd name="T70" fmla="*/ 64 w 352"/>
                <a:gd name="T71" fmla="*/ 66 h 152"/>
                <a:gd name="T72" fmla="*/ 62 w 352"/>
                <a:gd name="T73" fmla="*/ 77 h 152"/>
                <a:gd name="T74" fmla="*/ 95 w 352"/>
                <a:gd name="T75" fmla="*/ 92 h 152"/>
                <a:gd name="T76" fmla="*/ 169 w 352"/>
                <a:gd name="T77" fmla="*/ 92 h 152"/>
                <a:gd name="T78" fmla="*/ 206 w 352"/>
                <a:gd name="T79" fmla="*/ 98 h 152"/>
                <a:gd name="T80" fmla="*/ 232 w 352"/>
                <a:gd name="T81" fmla="*/ 110 h 152"/>
                <a:gd name="T82" fmla="*/ 239 w 352"/>
                <a:gd name="T83" fmla="*/ 126 h 152"/>
                <a:gd name="T84" fmla="*/ 224 w 352"/>
                <a:gd name="T85" fmla="*/ 137 h 152"/>
                <a:gd name="T86" fmla="*/ 206 w 352"/>
                <a:gd name="T87" fmla="*/ 137 h 152"/>
                <a:gd name="T88" fmla="*/ 134 w 352"/>
                <a:gd name="T89" fmla="*/ 132 h 152"/>
                <a:gd name="T90" fmla="*/ 84 w 352"/>
                <a:gd name="T91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52">
                  <a:moveTo>
                    <a:pt x="84" y="139"/>
                  </a:moveTo>
                  <a:cubicBezTo>
                    <a:pt x="70" y="141"/>
                    <a:pt x="57" y="144"/>
                    <a:pt x="44" y="149"/>
                  </a:cubicBezTo>
                  <a:cubicBezTo>
                    <a:pt x="36" y="152"/>
                    <a:pt x="27" y="150"/>
                    <a:pt x="19" y="150"/>
                  </a:cubicBezTo>
                  <a:cubicBezTo>
                    <a:pt x="18" y="150"/>
                    <a:pt x="17" y="150"/>
                    <a:pt x="16" y="149"/>
                  </a:cubicBezTo>
                  <a:cubicBezTo>
                    <a:pt x="15" y="143"/>
                    <a:pt x="6" y="141"/>
                    <a:pt x="7" y="134"/>
                  </a:cubicBezTo>
                  <a:cubicBezTo>
                    <a:pt x="7" y="130"/>
                    <a:pt x="2" y="128"/>
                    <a:pt x="2" y="123"/>
                  </a:cubicBezTo>
                  <a:cubicBezTo>
                    <a:pt x="0" y="113"/>
                    <a:pt x="1" y="105"/>
                    <a:pt x="7" y="97"/>
                  </a:cubicBezTo>
                  <a:cubicBezTo>
                    <a:pt x="7" y="96"/>
                    <a:pt x="8" y="96"/>
                    <a:pt x="9" y="95"/>
                  </a:cubicBezTo>
                  <a:cubicBezTo>
                    <a:pt x="14" y="92"/>
                    <a:pt x="21" y="91"/>
                    <a:pt x="26" y="86"/>
                  </a:cubicBezTo>
                  <a:cubicBezTo>
                    <a:pt x="32" y="81"/>
                    <a:pt x="34" y="75"/>
                    <a:pt x="37" y="68"/>
                  </a:cubicBezTo>
                  <a:cubicBezTo>
                    <a:pt x="41" y="59"/>
                    <a:pt x="45" y="50"/>
                    <a:pt x="47" y="41"/>
                  </a:cubicBezTo>
                  <a:cubicBezTo>
                    <a:pt x="48" y="40"/>
                    <a:pt x="48" y="39"/>
                    <a:pt x="49" y="39"/>
                  </a:cubicBezTo>
                  <a:cubicBezTo>
                    <a:pt x="58" y="31"/>
                    <a:pt x="67" y="22"/>
                    <a:pt x="78" y="16"/>
                  </a:cubicBezTo>
                  <a:cubicBezTo>
                    <a:pt x="83" y="14"/>
                    <a:pt x="87" y="12"/>
                    <a:pt x="91" y="10"/>
                  </a:cubicBezTo>
                  <a:cubicBezTo>
                    <a:pt x="94" y="8"/>
                    <a:pt x="96" y="7"/>
                    <a:pt x="100" y="10"/>
                  </a:cubicBezTo>
                  <a:cubicBezTo>
                    <a:pt x="105" y="14"/>
                    <a:pt x="111" y="13"/>
                    <a:pt x="117" y="11"/>
                  </a:cubicBezTo>
                  <a:cubicBezTo>
                    <a:pt x="124" y="8"/>
                    <a:pt x="131" y="5"/>
                    <a:pt x="138" y="3"/>
                  </a:cubicBezTo>
                  <a:cubicBezTo>
                    <a:pt x="145" y="0"/>
                    <a:pt x="145" y="1"/>
                    <a:pt x="147" y="8"/>
                  </a:cubicBezTo>
                  <a:cubicBezTo>
                    <a:pt x="149" y="15"/>
                    <a:pt x="150" y="22"/>
                    <a:pt x="154" y="28"/>
                  </a:cubicBezTo>
                  <a:cubicBezTo>
                    <a:pt x="158" y="37"/>
                    <a:pt x="163" y="42"/>
                    <a:pt x="174" y="44"/>
                  </a:cubicBezTo>
                  <a:cubicBezTo>
                    <a:pt x="192" y="47"/>
                    <a:pt x="210" y="50"/>
                    <a:pt x="227" y="53"/>
                  </a:cubicBezTo>
                  <a:cubicBezTo>
                    <a:pt x="239" y="56"/>
                    <a:pt x="251" y="58"/>
                    <a:pt x="263" y="59"/>
                  </a:cubicBezTo>
                  <a:cubicBezTo>
                    <a:pt x="270" y="60"/>
                    <a:pt x="276" y="65"/>
                    <a:pt x="283" y="64"/>
                  </a:cubicBezTo>
                  <a:cubicBezTo>
                    <a:pt x="288" y="66"/>
                    <a:pt x="293" y="64"/>
                    <a:pt x="298" y="67"/>
                  </a:cubicBezTo>
                  <a:cubicBezTo>
                    <a:pt x="302" y="69"/>
                    <a:pt x="305" y="71"/>
                    <a:pt x="308" y="72"/>
                  </a:cubicBezTo>
                  <a:cubicBezTo>
                    <a:pt x="319" y="75"/>
                    <a:pt x="329" y="80"/>
                    <a:pt x="338" y="69"/>
                  </a:cubicBezTo>
                  <a:cubicBezTo>
                    <a:pt x="341" y="66"/>
                    <a:pt x="345" y="61"/>
                    <a:pt x="351" y="65"/>
                  </a:cubicBezTo>
                  <a:cubicBezTo>
                    <a:pt x="352" y="72"/>
                    <a:pt x="345" y="83"/>
                    <a:pt x="336" y="87"/>
                  </a:cubicBezTo>
                  <a:cubicBezTo>
                    <a:pt x="330" y="90"/>
                    <a:pt x="324" y="90"/>
                    <a:pt x="317" y="88"/>
                  </a:cubicBezTo>
                  <a:cubicBezTo>
                    <a:pt x="288" y="76"/>
                    <a:pt x="259" y="66"/>
                    <a:pt x="227" y="63"/>
                  </a:cubicBezTo>
                  <a:cubicBezTo>
                    <a:pt x="226" y="64"/>
                    <a:pt x="225" y="64"/>
                    <a:pt x="224" y="64"/>
                  </a:cubicBezTo>
                  <a:cubicBezTo>
                    <a:pt x="202" y="59"/>
                    <a:pt x="181" y="58"/>
                    <a:pt x="158" y="61"/>
                  </a:cubicBezTo>
                  <a:cubicBezTo>
                    <a:pt x="147" y="63"/>
                    <a:pt x="136" y="60"/>
                    <a:pt x="126" y="54"/>
                  </a:cubicBezTo>
                  <a:cubicBezTo>
                    <a:pt x="118" y="50"/>
                    <a:pt x="109" y="47"/>
                    <a:pt x="104" y="39"/>
                  </a:cubicBezTo>
                  <a:cubicBezTo>
                    <a:pt x="101" y="35"/>
                    <a:pt x="98" y="37"/>
                    <a:pt x="95" y="39"/>
                  </a:cubicBezTo>
                  <a:cubicBezTo>
                    <a:pt x="85" y="49"/>
                    <a:pt x="74" y="57"/>
                    <a:pt x="64" y="66"/>
                  </a:cubicBezTo>
                  <a:cubicBezTo>
                    <a:pt x="60" y="69"/>
                    <a:pt x="60" y="72"/>
                    <a:pt x="62" y="77"/>
                  </a:cubicBezTo>
                  <a:cubicBezTo>
                    <a:pt x="70" y="89"/>
                    <a:pt x="80" y="94"/>
                    <a:pt x="95" y="92"/>
                  </a:cubicBezTo>
                  <a:cubicBezTo>
                    <a:pt x="119" y="90"/>
                    <a:pt x="144" y="90"/>
                    <a:pt x="169" y="92"/>
                  </a:cubicBezTo>
                  <a:cubicBezTo>
                    <a:pt x="181" y="93"/>
                    <a:pt x="194" y="93"/>
                    <a:pt x="206" y="98"/>
                  </a:cubicBezTo>
                  <a:cubicBezTo>
                    <a:pt x="214" y="104"/>
                    <a:pt x="225" y="102"/>
                    <a:pt x="232" y="110"/>
                  </a:cubicBezTo>
                  <a:cubicBezTo>
                    <a:pt x="236" y="115"/>
                    <a:pt x="241" y="119"/>
                    <a:pt x="239" y="126"/>
                  </a:cubicBezTo>
                  <a:cubicBezTo>
                    <a:pt x="236" y="132"/>
                    <a:pt x="230" y="136"/>
                    <a:pt x="224" y="137"/>
                  </a:cubicBezTo>
                  <a:cubicBezTo>
                    <a:pt x="218" y="138"/>
                    <a:pt x="212" y="138"/>
                    <a:pt x="206" y="137"/>
                  </a:cubicBezTo>
                  <a:cubicBezTo>
                    <a:pt x="182" y="134"/>
                    <a:pt x="158" y="132"/>
                    <a:pt x="134" y="132"/>
                  </a:cubicBezTo>
                  <a:cubicBezTo>
                    <a:pt x="117" y="133"/>
                    <a:pt x="100" y="135"/>
                    <a:pt x="84" y="139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3" name="Freeform 916"/>
            <p:cNvSpPr/>
            <p:nvPr/>
          </p:nvSpPr>
          <p:spPr bwMode="auto">
            <a:xfrm>
              <a:off x="6556" y="2701"/>
              <a:ext cx="3" cy="6"/>
            </a:xfrm>
            <a:custGeom>
              <a:avLst/>
              <a:gdLst>
                <a:gd name="T0" fmla="*/ 2 w 2"/>
                <a:gd name="T1" fmla="*/ 2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4" name="Freeform 917"/>
            <p:cNvSpPr/>
            <p:nvPr/>
          </p:nvSpPr>
          <p:spPr bwMode="auto">
            <a:xfrm>
              <a:off x="6493" y="2788"/>
              <a:ext cx="6" cy="3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5" name="Freeform 918"/>
            <p:cNvSpPr/>
            <p:nvPr/>
          </p:nvSpPr>
          <p:spPr bwMode="auto">
            <a:xfrm>
              <a:off x="6484" y="2791"/>
              <a:ext cx="7" cy="3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2 h 2"/>
                <a:gd name="T4" fmla="*/ 4 w 5"/>
                <a:gd name="T5" fmla="*/ 0 h 2"/>
                <a:gd name="T6" fmla="*/ 4 w 5"/>
                <a:gd name="T7" fmla="*/ 1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6" name="Freeform 919"/>
            <p:cNvSpPr/>
            <p:nvPr/>
          </p:nvSpPr>
          <p:spPr bwMode="auto">
            <a:xfrm>
              <a:off x="6490" y="2791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7" name="Freeform 920"/>
            <p:cNvSpPr/>
            <p:nvPr/>
          </p:nvSpPr>
          <p:spPr bwMode="auto">
            <a:xfrm>
              <a:off x="6559" y="269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8" name="Freeform 921"/>
            <p:cNvSpPr/>
            <p:nvPr/>
          </p:nvSpPr>
          <p:spPr bwMode="auto">
            <a:xfrm>
              <a:off x="6562" y="269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9" name="Freeform 922"/>
            <p:cNvSpPr/>
            <p:nvPr/>
          </p:nvSpPr>
          <p:spPr bwMode="auto">
            <a:xfrm>
              <a:off x="6565" y="268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0" name="Freeform 923"/>
            <p:cNvSpPr/>
            <p:nvPr/>
          </p:nvSpPr>
          <p:spPr bwMode="auto">
            <a:xfrm>
              <a:off x="6571" y="26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1" name="Freeform 924"/>
            <p:cNvSpPr/>
            <p:nvPr/>
          </p:nvSpPr>
          <p:spPr bwMode="auto">
            <a:xfrm>
              <a:off x="6578" y="26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2" name="Freeform 925"/>
            <p:cNvSpPr/>
            <p:nvPr/>
          </p:nvSpPr>
          <p:spPr bwMode="auto">
            <a:xfrm>
              <a:off x="6227" y="2151"/>
              <a:ext cx="38" cy="21"/>
            </a:xfrm>
            <a:custGeom>
              <a:avLst/>
              <a:gdLst>
                <a:gd name="T0" fmla="*/ 10 w 25"/>
                <a:gd name="T1" fmla="*/ 1 h 14"/>
                <a:gd name="T2" fmla="*/ 19 w 25"/>
                <a:gd name="T3" fmla="*/ 0 h 14"/>
                <a:gd name="T4" fmla="*/ 25 w 25"/>
                <a:gd name="T5" fmla="*/ 6 h 14"/>
                <a:gd name="T6" fmla="*/ 15 w 25"/>
                <a:gd name="T7" fmla="*/ 12 h 14"/>
                <a:gd name="T8" fmla="*/ 0 w 25"/>
                <a:gd name="T9" fmla="*/ 4 h 14"/>
                <a:gd name="T10" fmla="*/ 10 w 2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0" y="1"/>
                  </a:moveTo>
                  <a:cubicBezTo>
                    <a:pt x="13" y="1"/>
                    <a:pt x="16" y="0"/>
                    <a:pt x="19" y="0"/>
                  </a:cubicBezTo>
                  <a:cubicBezTo>
                    <a:pt x="23" y="1"/>
                    <a:pt x="23" y="4"/>
                    <a:pt x="25" y="6"/>
                  </a:cubicBezTo>
                  <a:cubicBezTo>
                    <a:pt x="23" y="10"/>
                    <a:pt x="18" y="9"/>
                    <a:pt x="15" y="12"/>
                  </a:cubicBezTo>
                  <a:cubicBezTo>
                    <a:pt x="9" y="12"/>
                    <a:pt x="2" y="14"/>
                    <a:pt x="0" y="4"/>
                  </a:cubicBezTo>
                  <a:cubicBezTo>
                    <a:pt x="4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BF7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3" name="Freeform 926"/>
            <p:cNvSpPr/>
            <p:nvPr/>
          </p:nvSpPr>
          <p:spPr bwMode="auto">
            <a:xfrm>
              <a:off x="6392" y="2074"/>
              <a:ext cx="14" cy="8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5" y="0"/>
                    <a:pt x="9" y="0"/>
                  </a:cubicBezTo>
                  <a:cubicBezTo>
                    <a:pt x="7" y="3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B94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4" name="Freeform 927"/>
            <p:cNvSpPr/>
            <p:nvPr/>
          </p:nvSpPr>
          <p:spPr bwMode="auto">
            <a:xfrm>
              <a:off x="6406" y="2071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B94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5" name="Freeform 928"/>
            <p:cNvSpPr/>
            <p:nvPr/>
          </p:nvSpPr>
          <p:spPr bwMode="auto">
            <a:xfrm>
              <a:off x="6164" y="2157"/>
              <a:ext cx="86" cy="30"/>
            </a:xfrm>
            <a:custGeom>
              <a:avLst/>
              <a:gdLst>
                <a:gd name="T0" fmla="*/ 42 w 57"/>
                <a:gd name="T1" fmla="*/ 0 h 20"/>
                <a:gd name="T2" fmla="*/ 57 w 57"/>
                <a:gd name="T3" fmla="*/ 8 h 20"/>
                <a:gd name="T4" fmla="*/ 57 w 57"/>
                <a:gd name="T5" fmla="*/ 10 h 20"/>
                <a:gd name="T6" fmla="*/ 34 w 57"/>
                <a:gd name="T7" fmla="*/ 18 h 20"/>
                <a:gd name="T8" fmla="*/ 15 w 57"/>
                <a:gd name="T9" fmla="*/ 19 h 20"/>
                <a:gd name="T10" fmla="*/ 0 w 57"/>
                <a:gd name="T11" fmla="*/ 19 h 20"/>
                <a:gd name="T12" fmla="*/ 23 w 57"/>
                <a:gd name="T13" fmla="*/ 8 h 20"/>
                <a:gd name="T14" fmla="*/ 38 w 57"/>
                <a:gd name="T15" fmla="*/ 2 h 20"/>
                <a:gd name="T16" fmla="*/ 42 w 5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0">
                  <a:moveTo>
                    <a:pt x="42" y="0"/>
                  </a:moveTo>
                  <a:cubicBezTo>
                    <a:pt x="47" y="3"/>
                    <a:pt x="52" y="6"/>
                    <a:pt x="57" y="8"/>
                  </a:cubicBezTo>
                  <a:cubicBezTo>
                    <a:pt x="57" y="9"/>
                    <a:pt x="57" y="9"/>
                    <a:pt x="57" y="10"/>
                  </a:cubicBezTo>
                  <a:cubicBezTo>
                    <a:pt x="49" y="10"/>
                    <a:pt x="42" y="16"/>
                    <a:pt x="34" y="18"/>
                  </a:cubicBezTo>
                  <a:cubicBezTo>
                    <a:pt x="28" y="15"/>
                    <a:pt x="21" y="18"/>
                    <a:pt x="15" y="19"/>
                  </a:cubicBezTo>
                  <a:cubicBezTo>
                    <a:pt x="11" y="19"/>
                    <a:pt x="6" y="20"/>
                    <a:pt x="0" y="19"/>
                  </a:cubicBezTo>
                  <a:cubicBezTo>
                    <a:pt x="7" y="12"/>
                    <a:pt x="16" y="12"/>
                    <a:pt x="23" y="8"/>
                  </a:cubicBezTo>
                  <a:cubicBezTo>
                    <a:pt x="27" y="4"/>
                    <a:pt x="34" y="6"/>
                    <a:pt x="38" y="2"/>
                  </a:cubicBezTo>
                  <a:cubicBezTo>
                    <a:pt x="40" y="2"/>
                    <a:pt x="41" y="1"/>
                    <a:pt x="42" y="0"/>
                  </a:cubicBezTo>
                  <a:close/>
                </a:path>
              </a:pathLst>
            </a:custGeom>
            <a:solidFill>
              <a:srgbClr val="AA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6" name="Freeform 929"/>
            <p:cNvSpPr/>
            <p:nvPr/>
          </p:nvSpPr>
          <p:spPr bwMode="auto">
            <a:xfrm>
              <a:off x="6199" y="2160"/>
              <a:ext cx="22" cy="9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4 h 6"/>
                <a:gd name="T6" fmla="*/ 0 w 15"/>
                <a:gd name="T7" fmla="*/ 2 h 6"/>
                <a:gd name="T8" fmla="*/ 3 w 15"/>
                <a:gd name="T9" fmla="*/ 2 h 6"/>
                <a:gd name="T10" fmla="*/ 15 w 1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11" y="5"/>
                    <a:pt x="5" y="4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7" y="1"/>
                    <a:pt x="11" y="1"/>
                    <a:pt x="15" y="0"/>
                  </a:cubicBezTo>
                  <a:close/>
                </a:path>
              </a:pathLst>
            </a:custGeom>
            <a:solidFill>
              <a:srgbClr val="AD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7" name="Freeform 930"/>
            <p:cNvSpPr/>
            <p:nvPr/>
          </p:nvSpPr>
          <p:spPr bwMode="auto">
            <a:xfrm>
              <a:off x="7535" y="1717"/>
              <a:ext cx="215" cy="122"/>
            </a:xfrm>
            <a:custGeom>
              <a:avLst/>
              <a:gdLst>
                <a:gd name="T0" fmla="*/ 140 w 143"/>
                <a:gd name="T1" fmla="*/ 55 h 81"/>
                <a:gd name="T2" fmla="*/ 138 w 143"/>
                <a:gd name="T3" fmla="*/ 61 h 81"/>
                <a:gd name="T4" fmla="*/ 128 w 143"/>
                <a:gd name="T5" fmla="*/ 61 h 81"/>
                <a:gd name="T6" fmla="*/ 108 w 143"/>
                <a:gd name="T7" fmla="*/ 64 h 81"/>
                <a:gd name="T8" fmla="*/ 71 w 143"/>
                <a:gd name="T9" fmla="*/ 81 h 81"/>
                <a:gd name="T10" fmla="*/ 63 w 143"/>
                <a:gd name="T11" fmla="*/ 79 h 81"/>
                <a:gd name="T12" fmla="*/ 20 w 143"/>
                <a:gd name="T13" fmla="*/ 70 h 81"/>
                <a:gd name="T14" fmla="*/ 12 w 143"/>
                <a:gd name="T15" fmla="*/ 68 h 81"/>
                <a:gd name="T16" fmla="*/ 0 w 143"/>
                <a:gd name="T17" fmla="*/ 61 h 81"/>
                <a:gd name="T18" fmla="*/ 11 w 143"/>
                <a:gd name="T19" fmla="*/ 38 h 81"/>
                <a:gd name="T20" fmla="*/ 39 w 143"/>
                <a:gd name="T21" fmla="*/ 37 h 81"/>
                <a:gd name="T22" fmla="*/ 36 w 143"/>
                <a:gd name="T23" fmla="*/ 42 h 81"/>
                <a:gd name="T24" fmla="*/ 28 w 143"/>
                <a:gd name="T25" fmla="*/ 44 h 81"/>
                <a:gd name="T26" fmla="*/ 20 w 143"/>
                <a:gd name="T27" fmla="*/ 51 h 81"/>
                <a:gd name="T28" fmla="*/ 30 w 143"/>
                <a:gd name="T29" fmla="*/ 60 h 81"/>
                <a:gd name="T30" fmla="*/ 76 w 143"/>
                <a:gd name="T31" fmla="*/ 53 h 81"/>
                <a:gd name="T32" fmla="*/ 88 w 143"/>
                <a:gd name="T33" fmla="*/ 53 h 81"/>
                <a:gd name="T34" fmla="*/ 101 w 143"/>
                <a:gd name="T35" fmla="*/ 38 h 81"/>
                <a:gd name="T36" fmla="*/ 112 w 143"/>
                <a:gd name="T37" fmla="*/ 16 h 81"/>
                <a:gd name="T38" fmla="*/ 103 w 143"/>
                <a:gd name="T39" fmla="*/ 10 h 81"/>
                <a:gd name="T40" fmla="*/ 103 w 143"/>
                <a:gd name="T41" fmla="*/ 5 h 81"/>
                <a:gd name="T42" fmla="*/ 105 w 143"/>
                <a:gd name="T43" fmla="*/ 3 h 81"/>
                <a:gd name="T44" fmla="*/ 108 w 143"/>
                <a:gd name="T45" fmla="*/ 1 h 81"/>
                <a:gd name="T46" fmla="*/ 111 w 143"/>
                <a:gd name="T47" fmla="*/ 1 h 81"/>
                <a:gd name="T48" fmla="*/ 118 w 143"/>
                <a:gd name="T49" fmla="*/ 1 h 81"/>
                <a:gd name="T50" fmla="*/ 126 w 143"/>
                <a:gd name="T51" fmla="*/ 26 h 81"/>
                <a:gd name="T52" fmla="*/ 129 w 143"/>
                <a:gd name="T53" fmla="*/ 39 h 81"/>
                <a:gd name="T54" fmla="*/ 140 w 143"/>
                <a:gd name="T55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3" h="81">
                  <a:moveTo>
                    <a:pt x="140" y="55"/>
                  </a:moveTo>
                  <a:cubicBezTo>
                    <a:pt x="139" y="57"/>
                    <a:pt x="139" y="59"/>
                    <a:pt x="138" y="61"/>
                  </a:cubicBezTo>
                  <a:cubicBezTo>
                    <a:pt x="135" y="64"/>
                    <a:pt x="132" y="63"/>
                    <a:pt x="128" y="61"/>
                  </a:cubicBezTo>
                  <a:cubicBezTo>
                    <a:pt x="121" y="57"/>
                    <a:pt x="114" y="59"/>
                    <a:pt x="108" y="64"/>
                  </a:cubicBezTo>
                  <a:cubicBezTo>
                    <a:pt x="97" y="74"/>
                    <a:pt x="85" y="79"/>
                    <a:pt x="71" y="81"/>
                  </a:cubicBezTo>
                  <a:cubicBezTo>
                    <a:pt x="68" y="81"/>
                    <a:pt x="65" y="81"/>
                    <a:pt x="63" y="79"/>
                  </a:cubicBezTo>
                  <a:cubicBezTo>
                    <a:pt x="50" y="71"/>
                    <a:pt x="35" y="71"/>
                    <a:pt x="20" y="70"/>
                  </a:cubicBezTo>
                  <a:cubicBezTo>
                    <a:pt x="18" y="70"/>
                    <a:pt x="15" y="69"/>
                    <a:pt x="12" y="68"/>
                  </a:cubicBezTo>
                  <a:cubicBezTo>
                    <a:pt x="8" y="66"/>
                    <a:pt x="0" y="68"/>
                    <a:pt x="0" y="61"/>
                  </a:cubicBezTo>
                  <a:cubicBezTo>
                    <a:pt x="0" y="51"/>
                    <a:pt x="0" y="41"/>
                    <a:pt x="11" y="38"/>
                  </a:cubicBezTo>
                  <a:cubicBezTo>
                    <a:pt x="20" y="36"/>
                    <a:pt x="30" y="33"/>
                    <a:pt x="39" y="37"/>
                  </a:cubicBezTo>
                  <a:cubicBezTo>
                    <a:pt x="42" y="41"/>
                    <a:pt x="39" y="42"/>
                    <a:pt x="36" y="42"/>
                  </a:cubicBezTo>
                  <a:cubicBezTo>
                    <a:pt x="33" y="43"/>
                    <a:pt x="30" y="43"/>
                    <a:pt x="28" y="44"/>
                  </a:cubicBezTo>
                  <a:cubicBezTo>
                    <a:pt x="24" y="45"/>
                    <a:pt x="18" y="45"/>
                    <a:pt x="20" y="51"/>
                  </a:cubicBezTo>
                  <a:cubicBezTo>
                    <a:pt x="21" y="55"/>
                    <a:pt x="22" y="60"/>
                    <a:pt x="30" y="60"/>
                  </a:cubicBezTo>
                  <a:cubicBezTo>
                    <a:pt x="46" y="61"/>
                    <a:pt x="61" y="56"/>
                    <a:pt x="76" y="53"/>
                  </a:cubicBezTo>
                  <a:cubicBezTo>
                    <a:pt x="80" y="53"/>
                    <a:pt x="84" y="53"/>
                    <a:pt x="88" y="53"/>
                  </a:cubicBezTo>
                  <a:cubicBezTo>
                    <a:pt x="100" y="54"/>
                    <a:pt x="104" y="49"/>
                    <a:pt x="101" y="38"/>
                  </a:cubicBezTo>
                  <a:cubicBezTo>
                    <a:pt x="98" y="28"/>
                    <a:pt x="103" y="21"/>
                    <a:pt x="112" y="16"/>
                  </a:cubicBezTo>
                  <a:cubicBezTo>
                    <a:pt x="109" y="13"/>
                    <a:pt x="105" y="13"/>
                    <a:pt x="103" y="10"/>
                  </a:cubicBezTo>
                  <a:cubicBezTo>
                    <a:pt x="102" y="9"/>
                    <a:pt x="102" y="7"/>
                    <a:pt x="103" y="5"/>
                  </a:cubicBezTo>
                  <a:cubicBezTo>
                    <a:pt x="104" y="4"/>
                    <a:pt x="105" y="3"/>
                    <a:pt x="105" y="3"/>
                  </a:cubicBezTo>
                  <a:cubicBezTo>
                    <a:pt x="106" y="2"/>
                    <a:pt x="107" y="1"/>
                    <a:pt x="108" y="1"/>
                  </a:cubicBezTo>
                  <a:cubicBezTo>
                    <a:pt x="109" y="1"/>
                    <a:pt x="110" y="1"/>
                    <a:pt x="111" y="1"/>
                  </a:cubicBezTo>
                  <a:cubicBezTo>
                    <a:pt x="113" y="1"/>
                    <a:pt x="116" y="0"/>
                    <a:pt x="118" y="1"/>
                  </a:cubicBezTo>
                  <a:cubicBezTo>
                    <a:pt x="131" y="4"/>
                    <a:pt x="135" y="15"/>
                    <a:pt x="126" y="26"/>
                  </a:cubicBezTo>
                  <a:cubicBezTo>
                    <a:pt x="119" y="34"/>
                    <a:pt x="119" y="34"/>
                    <a:pt x="129" y="39"/>
                  </a:cubicBezTo>
                  <a:cubicBezTo>
                    <a:pt x="136" y="42"/>
                    <a:pt x="143" y="45"/>
                    <a:pt x="140" y="55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8" name="Freeform 931"/>
            <p:cNvSpPr/>
            <p:nvPr/>
          </p:nvSpPr>
          <p:spPr bwMode="auto">
            <a:xfrm>
              <a:off x="7697" y="1612"/>
              <a:ext cx="95" cy="188"/>
            </a:xfrm>
            <a:custGeom>
              <a:avLst/>
              <a:gdLst>
                <a:gd name="T0" fmla="*/ 32 w 63"/>
                <a:gd name="T1" fmla="*/ 125 h 125"/>
                <a:gd name="T2" fmla="*/ 18 w 63"/>
                <a:gd name="T3" fmla="*/ 112 h 125"/>
                <a:gd name="T4" fmla="*/ 12 w 63"/>
                <a:gd name="T5" fmla="*/ 110 h 125"/>
                <a:gd name="T6" fmla="*/ 11 w 63"/>
                <a:gd name="T7" fmla="*/ 97 h 125"/>
                <a:gd name="T8" fmla="*/ 20 w 63"/>
                <a:gd name="T9" fmla="*/ 83 h 125"/>
                <a:gd name="T10" fmla="*/ 5 w 63"/>
                <a:gd name="T11" fmla="*/ 74 h 125"/>
                <a:gd name="T12" fmla="*/ 1 w 63"/>
                <a:gd name="T13" fmla="*/ 73 h 125"/>
                <a:gd name="T14" fmla="*/ 3 w 63"/>
                <a:gd name="T15" fmla="*/ 68 h 125"/>
                <a:gd name="T16" fmla="*/ 13 w 63"/>
                <a:gd name="T17" fmla="*/ 58 h 125"/>
                <a:gd name="T18" fmla="*/ 19 w 63"/>
                <a:gd name="T19" fmla="*/ 55 h 125"/>
                <a:gd name="T20" fmla="*/ 35 w 63"/>
                <a:gd name="T21" fmla="*/ 46 h 125"/>
                <a:gd name="T22" fmla="*/ 35 w 63"/>
                <a:gd name="T23" fmla="*/ 28 h 125"/>
                <a:gd name="T24" fmla="*/ 50 w 63"/>
                <a:gd name="T25" fmla="*/ 0 h 125"/>
                <a:gd name="T26" fmla="*/ 63 w 63"/>
                <a:gd name="T27" fmla="*/ 10 h 125"/>
                <a:gd name="T28" fmla="*/ 63 w 63"/>
                <a:gd name="T29" fmla="*/ 12 h 125"/>
                <a:gd name="T30" fmla="*/ 47 w 63"/>
                <a:gd name="T31" fmla="*/ 41 h 125"/>
                <a:gd name="T32" fmla="*/ 38 w 63"/>
                <a:gd name="T33" fmla="*/ 62 h 125"/>
                <a:gd name="T34" fmla="*/ 42 w 63"/>
                <a:gd name="T35" fmla="*/ 74 h 125"/>
                <a:gd name="T36" fmla="*/ 44 w 63"/>
                <a:gd name="T37" fmla="*/ 75 h 125"/>
                <a:gd name="T38" fmla="*/ 50 w 63"/>
                <a:gd name="T39" fmla="*/ 102 h 125"/>
                <a:gd name="T40" fmla="*/ 36 w 63"/>
                <a:gd name="T41" fmla="*/ 121 h 125"/>
                <a:gd name="T42" fmla="*/ 32 w 63"/>
                <a:gd name="T4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25">
                  <a:moveTo>
                    <a:pt x="32" y="125"/>
                  </a:moveTo>
                  <a:cubicBezTo>
                    <a:pt x="30" y="118"/>
                    <a:pt x="25" y="114"/>
                    <a:pt x="18" y="112"/>
                  </a:cubicBezTo>
                  <a:cubicBezTo>
                    <a:pt x="16" y="111"/>
                    <a:pt x="14" y="111"/>
                    <a:pt x="12" y="110"/>
                  </a:cubicBezTo>
                  <a:cubicBezTo>
                    <a:pt x="4" y="105"/>
                    <a:pt x="4" y="103"/>
                    <a:pt x="11" y="97"/>
                  </a:cubicBezTo>
                  <a:cubicBezTo>
                    <a:pt x="15" y="93"/>
                    <a:pt x="21" y="89"/>
                    <a:pt x="20" y="83"/>
                  </a:cubicBezTo>
                  <a:cubicBezTo>
                    <a:pt x="18" y="76"/>
                    <a:pt x="11" y="75"/>
                    <a:pt x="5" y="74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1"/>
                    <a:pt x="2" y="69"/>
                    <a:pt x="3" y="68"/>
                  </a:cubicBezTo>
                  <a:cubicBezTo>
                    <a:pt x="7" y="65"/>
                    <a:pt x="10" y="61"/>
                    <a:pt x="13" y="58"/>
                  </a:cubicBezTo>
                  <a:cubicBezTo>
                    <a:pt x="14" y="56"/>
                    <a:pt x="16" y="55"/>
                    <a:pt x="19" y="55"/>
                  </a:cubicBezTo>
                  <a:cubicBezTo>
                    <a:pt x="27" y="56"/>
                    <a:pt x="32" y="54"/>
                    <a:pt x="35" y="46"/>
                  </a:cubicBezTo>
                  <a:cubicBezTo>
                    <a:pt x="36" y="40"/>
                    <a:pt x="37" y="34"/>
                    <a:pt x="35" y="28"/>
                  </a:cubicBezTo>
                  <a:cubicBezTo>
                    <a:pt x="41" y="19"/>
                    <a:pt x="43" y="8"/>
                    <a:pt x="50" y="0"/>
                  </a:cubicBezTo>
                  <a:cubicBezTo>
                    <a:pt x="57" y="1"/>
                    <a:pt x="60" y="6"/>
                    <a:pt x="63" y="10"/>
                  </a:cubicBezTo>
                  <a:cubicBezTo>
                    <a:pt x="63" y="11"/>
                    <a:pt x="63" y="12"/>
                    <a:pt x="63" y="12"/>
                  </a:cubicBezTo>
                  <a:cubicBezTo>
                    <a:pt x="49" y="17"/>
                    <a:pt x="49" y="30"/>
                    <a:pt x="47" y="41"/>
                  </a:cubicBezTo>
                  <a:cubicBezTo>
                    <a:pt x="45" y="49"/>
                    <a:pt x="43" y="56"/>
                    <a:pt x="38" y="62"/>
                  </a:cubicBezTo>
                  <a:cubicBezTo>
                    <a:pt x="34" y="68"/>
                    <a:pt x="36" y="71"/>
                    <a:pt x="42" y="74"/>
                  </a:cubicBezTo>
                  <a:cubicBezTo>
                    <a:pt x="43" y="74"/>
                    <a:pt x="43" y="75"/>
                    <a:pt x="44" y="75"/>
                  </a:cubicBezTo>
                  <a:cubicBezTo>
                    <a:pt x="60" y="79"/>
                    <a:pt x="62" y="91"/>
                    <a:pt x="50" y="102"/>
                  </a:cubicBezTo>
                  <a:cubicBezTo>
                    <a:pt x="44" y="108"/>
                    <a:pt x="39" y="114"/>
                    <a:pt x="36" y="121"/>
                  </a:cubicBezTo>
                  <a:cubicBezTo>
                    <a:pt x="35" y="123"/>
                    <a:pt x="33" y="124"/>
                    <a:pt x="32" y="125"/>
                  </a:cubicBezTo>
                  <a:close/>
                </a:path>
              </a:pathLst>
            </a:custGeom>
            <a:solidFill>
              <a:srgbClr val="E1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9" name="Freeform 932"/>
            <p:cNvSpPr/>
            <p:nvPr/>
          </p:nvSpPr>
          <p:spPr bwMode="auto">
            <a:xfrm>
              <a:off x="7522" y="1797"/>
              <a:ext cx="220" cy="73"/>
            </a:xfrm>
            <a:custGeom>
              <a:avLst/>
              <a:gdLst>
                <a:gd name="T0" fmla="*/ 30 w 147"/>
                <a:gd name="T1" fmla="*/ 14 h 49"/>
                <a:gd name="T2" fmla="*/ 56 w 147"/>
                <a:gd name="T3" fmla="*/ 14 h 49"/>
                <a:gd name="T4" fmla="*/ 64 w 147"/>
                <a:gd name="T5" fmla="*/ 18 h 49"/>
                <a:gd name="T6" fmla="*/ 96 w 147"/>
                <a:gd name="T7" fmla="*/ 21 h 49"/>
                <a:gd name="T8" fmla="*/ 114 w 147"/>
                <a:gd name="T9" fmla="*/ 9 h 49"/>
                <a:gd name="T10" fmla="*/ 141 w 147"/>
                <a:gd name="T11" fmla="*/ 6 h 49"/>
                <a:gd name="T12" fmla="*/ 147 w 147"/>
                <a:gd name="T13" fmla="*/ 8 h 49"/>
                <a:gd name="T14" fmla="*/ 143 w 147"/>
                <a:gd name="T15" fmla="*/ 12 h 49"/>
                <a:gd name="T16" fmla="*/ 136 w 147"/>
                <a:gd name="T17" fmla="*/ 12 h 49"/>
                <a:gd name="T18" fmla="*/ 121 w 147"/>
                <a:gd name="T19" fmla="*/ 12 h 49"/>
                <a:gd name="T20" fmla="*/ 79 w 147"/>
                <a:gd name="T21" fmla="*/ 32 h 49"/>
                <a:gd name="T22" fmla="*/ 59 w 147"/>
                <a:gd name="T23" fmla="*/ 31 h 49"/>
                <a:gd name="T24" fmla="*/ 48 w 147"/>
                <a:gd name="T25" fmla="*/ 33 h 49"/>
                <a:gd name="T26" fmla="*/ 49 w 147"/>
                <a:gd name="T27" fmla="*/ 36 h 49"/>
                <a:gd name="T28" fmla="*/ 60 w 147"/>
                <a:gd name="T29" fmla="*/ 37 h 49"/>
                <a:gd name="T30" fmla="*/ 97 w 147"/>
                <a:gd name="T31" fmla="*/ 40 h 49"/>
                <a:gd name="T32" fmla="*/ 100 w 147"/>
                <a:gd name="T33" fmla="*/ 44 h 49"/>
                <a:gd name="T34" fmla="*/ 81 w 147"/>
                <a:gd name="T35" fmla="*/ 45 h 49"/>
                <a:gd name="T36" fmla="*/ 64 w 147"/>
                <a:gd name="T37" fmla="*/ 46 h 49"/>
                <a:gd name="T38" fmla="*/ 30 w 147"/>
                <a:gd name="T39" fmla="*/ 34 h 49"/>
                <a:gd name="T40" fmla="*/ 22 w 147"/>
                <a:gd name="T41" fmla="*/ 30 h 49"/>
                <a:gd name="T42" fmla="*/ 4 w 147"/>
                <a:gd name="T43" fmla="*/ 30 h 49"/>
                <a:gd name="T44" fmla="*/ 1 w 147"/>
                <a:gd name="T45" fmla="*/ 28 h 49"/>
                <a:gd name="T46" fmla="*/ 0 w 147"/>
                <a:gd name="T47" fmla="*/ 26 h 49"/>
                <a:gd name="T48" fmla="*/ 10 w 147"/>
                <a:gd name="T49" fmla="*/ 22 h 49"/>
                <a:gd name="T50" fmla="*/ 30 w 147"/>
                <a:gd name="T51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9">
                  <a:moveTo>
                    <a:pt x="30" y="14"/>
                  </a:moveTo>
                  <a:cubicBezTo>
                    <a:pt x="39" y="13"/>
                    <a:pt x="47" y="16"/>
                    <a:pt x="56" y="14"/>
                  </a:cubicBezTo>
                  <a:cubicBezTo>
                    <a:pt x="59" y="14"/>
                    <a:pt x="62" y="16"/>
                    <a:pt x="64" y="18"/>
                  </a:cubicBezTo>
                  <a:cubicBezTo>
                    <a:pt x="74" y="28"/>
                    <a:pt x="85" y="25"/>
                    <a:pt x="96" y="21"/>
                  </a:cubicBezTo>
                  <a:cubicBezTo>
                    <a:pt x="103" y="18"/>
                    <a:pt x="109" y="14"/>
                    <a:pt x="114" y="9"/>
                  </a:cubicBezTo>
                  <a:cubicBezTo>
                    <a:pt x="123" y="1"/>
                    <a:pt x="129" y="0"/>
                    <a:pt x="141" y="6"/>
                  </a:cubicBezTo>
                  <a:cubicBezTo>
                    <a:pt x="143" y="7"/>
                    <a:pt x="145" y="8"/>
                    <a:pt x="147" y="8"/>
                  </a:cubicBezTo>
                  <a:cubicBezTo>
                    <a:pt x="146" y="10"/>
                    <a:pt x="145" y="11"/>
                    <a:pt x="143" y="12"/>
                  </a:cubicBezTo>
                  <a:cubicBezTo>
                    <a:pt x="141" y="14"/>
                    <a:pt x="139" y="13"/>
                    <a:pt x="136" y="12"/>
                  </a:cubicBezTo>
                  <a:cubicBezTo>
                    <a:pt x="131" y="8"/>
                    <a:pt x="126" y="9"/>
                    <a:pt x="121" y="12"/>
                  </a:cubicBezTo>
                  <a:cubicBezTo>
                    <a:pt x="109" y="23"/>
                    <a:pt x="95" y="28"/>
                    <a:pt x="79" y="32"/>
                  </a:cubicBezTo>
                  <a:cubicBezTo>
                    <a:pt x="72" y="33"/>
                    <a:pt x="66" y="31"/>
                    <a:pt x="59" y="31"/>
                  </a:cubicBezTo>
                  <a:cubicBezTo>
                    <a:pt x="55" y="31"/>
                    <a:pt x="51" y="30"/>
                    <a:pt x="48" y="33"/>
                  </a:cubicBezTo>
                  <a:cubicBezTo>
                    <a:pt x="48" y="34"/>
                    <a:pt x="48" y="35"/>
                    <a:pt x="49" y="36"/>
                  </a:cubicBezTo>
                  <a:cubicBezTo>
                    <a:pt x="52" y="39"/>
                    <a:pt x="56" y="38"/>
                    <a:pt x="60" y="37"/>
                  </a:cubicBezTo>
                  <a:cubicBezTo>
                    <a:pt x="72" y="35"/>
                    <a:pt x="84" y="38"/>
                    <a:pt x="97" y="40"/>
                  </a:cubicBezTo>
                  <a:cubicBezTo>
                    <a:pt x="98" y="40"/>
                    <a:pt x="99" y="42"/>
                    <a:pt x="100" y="44"/>
                  </a:cubicBezTo>
                  <a:cubicBezTo>
                    <a:pt x="94" y="47"/>
                    <a:pt x="87" y="45"/>
                    <a:pt x="81" y="45"/>
                  </a:cubicBezTo>
                  <a:cubicBezTo>
                    <a:pt x="76" y="45"/>
                    <a:pt x="70" y="45"/>
                    <a:pt x="64" y="46"/>
                  </a:cubicBezTo>
                  <a:cubicBezTo>
                    <a:pt x="52" y="47"/>
                    <a:pt x="38" y="49"/>
                    <a:pt x="30" y="34"/>
                  </a:cubicBezTo>
                  <a:cubicBezTo>
                    <a:pt x="29" y="31"/>
                    <a:pt x="26" y="30"/>
                    <a:pt x="22" y="30"/>
                  </a:cubicBezTo>
                  <a:cubicBezTo>
                    <a:pt x="16" y="30"/>
                    <a:pt x="10" y="30"/>
                    <a:pt x="4" y="30"/>
                  </a:cubicBezTo>
                  <a:cubicBezTo>
                    <a:pt x="3" y="30"/>
                    <a:pt x="2" y="29"/>
                    <a:pt x="1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2" y="22"/>
                    <a:pt x="6" y="23"/>
                    <a:pt x="10" y="22"/>
                  </a:cubicBezTo>
                  <a:cubicBezTo>
                    <a:pt x="17" y="22"/>
                    <a:pt x="25" y="21"/>
                    <a:pt x="30" y="14"/>
                  </a:cubicBezTo>
                  <a:close/>
                </a:path>
              </a:pathLst>
            </a:custGeom>
            <a:solidFill>
              <a:srgbClr val="E0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0" name="Freeform 933"/>
            <p:cNvSpPr/>
            <p:nvPr/>
          </p:nvSpPr>
          <p:spPr bwMode="auto">
            <a:xfrm>
              <a:off x="7742" y="1627"/>
              <a:ext cx="66" cy="167"/>
            </a:xfrm>
            <a:custGeom>
              <a:avLst/>
              <a:gdLst>
                <a:gd name="T0" fmla="*/ 6 w 44"/>
                <a:gd name="T1" fmla="*/ 111 h 111"/>
                <a:gd name="T2" fmla="*/ 15 w 44"/>
                <a:gd name="T3" fmla="*/ 94 h 111"/>
                <a:gd name="T4" fmla="*/ 23 w 44"/>
                <a:gd name="T5" fmla="*/ 85 h 111"/>
                <a:gd name="T6" fmla="*/ 18 w 44"/>
                <a:gd name="T7" fmla="*/ 70 h 111"/>
                <a:gd name="T8" fmla="*/ 7 w 44"/>
                <a:gd name="T9" fmla="*/ 65 h 111"/>
                <a:gd name="T10" fmla="*/ 4 w 44"/>
                <a:gd name="T11" fmla="*/ 53 h 111"/>
                <a:gd name="T12" fmla="*/ 15 w 44"/>
                <a:gd name="T13" fmla="*/ 22 h 111"/>
                <a:gd name="T14" fmla="*/ 19 w 44"/>
                <a:gd name="T15" fmla="*/ 11 h 111"/>
                <a:gd name="T16" fmla="*/ 33 w 44"/>
                <a:gd name="T17" fmla="*/ 0 h 111"/>
                <a:gd name="T18" fmla="*/ 35 w 44"/>
                <a:gd name="T19" fmla="*/ 0 h 111"/>
                <a:gd name="T20" fmla="*/ 33 w 44"/>
                <a:gd name="T21" fmla="*/ 8 h 111"/>
                <a:gd name="T22" fmla="*/ 23 w 44"/>
                <a:gd name="T23" fmla="*/ 26 h 111"/>
                <a:gd name="T24" fmla="*/ 15 w 44"/>
                <a:gd name="T25" fmla="*/ 49 h 111"/>
                <a:gd name="T26" fmla="*/ 15 w 44"/>
                <a:gd name="T27" fmla="*/ 61 h 111"/>
                <a:gd name="T28" fmla="*/ 27 w 44"/>
                <a:gd name="T29" fmla="*/ 63 h 111"/>
                <a:gd name="T30" fmla="*/ 27 w 44"/>
                <a:gd name="T31" fmla="*/ 63 h 111"/>
                <a:gd name="T32" fmla="*/ 39 w 44"/>
                <a:gd name="T33" fmla="*/ 63 h 111"/>
                <a:gd name="T34" fmla="*/ 42 w 44"/>
                <a:gd name="T35" fmla="*/ 71 h 111"/>
                <a:gd name="T36" fmla="*/ 42 w 44"/>
                <a:gd name="T37" fmla="*/ 71 h 111"/>
                <a:gd name="T38" fmla="*/ 24 w 44"/>
                <a:gd name="T39" fmla="*/ 91 h 111"/>
                <a:gd name="T40" fmla="*/ 20 w 44"/>
                <a:gd name="T41" fmla="*/ 96 h 111"/>
                <a:gd name="T42" fmla="*/ 12 w 44"/>
                <a:gd name="T43" fmla="*/ 107 h 111"/>
                <a:gd name="T44" fmla="*/ 6 w 44"/>
                <a:gd name="T4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111">
                  <a:moveTo>
                    <a:pt x="6" y="111"/>
                  </a:moveTo>
                  <a:cubicBezTo>
                    <a:pt x="5" y="103"/>
                    <a:pt x="7" y="97"/>
                    <a:pt x="15" y="94"/>
                  </a:cubicBezTo>
                  <a:cubicBezTo>
                    <a:pt x="19" y="92"/>
                    <a:pt x="22" y="89"/>
                    <a:pt x="23" y="85"/>
                  </a:cubicBezTo>
                  <a:cubicBezTo>
                    <a:pt x="26" y="78"/>
                    <a:pt x="24" y="73"/>
                    <a:pt x="18" y="70"/>
                  </a:cubicBezTo>
                  <a:cubicBezTo>
                    <a:pt x="14" y="68"/>
                    <a:pt x="10" y="67"/>
                    <a:pt x="7" y="65"/>
                  </a:cubicBezTo>
                  <a:cubicBezTo>
                    <a:pt x="2" y="62"/>
                    <a:pt x="0" y="58"/>
                    <a:pt x="4" y="53"/>
                  </a:cubicBezTo>
                  <a:cubicBezTo>
                    <a:pt x="11" y="44"/>
                    <a:pt x="13" y="33"/>
                    <a:pt x="15" y="22"/>
                  </a:cubicBezTo>
                  <a:cubicBezTo>
                    <a:pt x="16" y="18"/>
                    <a:pt x="17" y="14"/>
                    <a:pt x="19" y="11"/>
                  </a:cubicBezTo>
                  <a:cubicBezTo>
                    <a:pt x="21" y="4"/>
                    <a:pt x="27" y="2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7" y="4"/>
                    <a:pt x="37" y="7"/>
                    <a:pt x="33" y="8"/>
                  </a:cubicBezTo>
                  <a:cubicBezTo>
                    <a:pt x="25" y="12"/>
                    <a:pt x="24" y="19"/>
                    <a:pt x="23" y="26"/>
                  </a:cubicBezTo>
                  <a:cubicBezTo>
                    <a:pt x="21" y="34"/>
                    <a:pt x="19" y="42"/>
                    <a:pt x="15" y="49"/>
                  </a:cubicBezTo>
                  <a:cubicBezTo>
                    <a:pt x="13" y="53"/>
                    <a:pt x="12" y="57"/>
                    <a:pt x="15" y="61"/>
                  </a:cubicBezTo>
                  <a:cubicBezTo>
                    <a:pt x="19" y="66"/>
                    <a:pt x="23" y="65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1" y="62"/>
                    <a:pt x="35" y="62"/>
                    <a:pt x="39" y="63"/>
                  </a:cubicBezTo>
                  <a:cubicBezTo>
                    <a:pt x="42" y="64"/>
                    <a:pt x="44" y="67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5" y="77"/>
                    <a:pt x="28" y="82"/>
                    <a:pt x="24" y="91"/>
                  </a:cubicBezTo>
                  <a:cubicBezTo>
                    <a:pt x="23" y="93"/>
                    <a:pt x="21" y="95"/>
                    <a:pt x="20" y="96"/>
                  </a:cubicBezTo>
                  <a:cubicBezTo>
                    <a:pt x="16" y="99"/>
                    <a:pt x="12" y="102"/>
                    <a:pt x="12" y="107"/>
                  </a:cubicBezTo>
                  <a:cubicBezTo>
                    <a:pt x="11" y="111"/>
                    <a:pt x="9" y="111"/>
                    <a:pt x="6" y="111"/>
                  </a:cubicBezTo>
                  <a:close/>
                </a:path>
              </a:pathLst>
            </a:custGeom>
            <a:solidFill>
              <a:srgbClr val="E8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1" name="Freeform 934"/>
            <p:cNvSpPr/>
            <p:nvPr/>
          </p:nvSpPr>
          <p:spPr bwMode="auto">
            <a:xfrm>
              <a:off x="7642" y="1807"/>
              <a:ext cx="103" cy="54"/>
            </a:xfrm>
            <a:custGeom>
              <a:avLst/>
              <a:gdLst>
                <a:gd name="T0" fmla="*/ 57 w 69"/>
                <a:gd name="T1" fmla="*/ 3 h 36"/>
                <a:gd name="T2" fmla="*/ 63 w 69"/>
                <a:gd name="T3" fmla="*/ 5 h 36"/>
                <a:gd name="T4" fmla="*/ 61 w 69"/>
                <a:gd name="T5" fmla="*/ 9 h 36"/>
                <a:gd name="T6" fmla="*/ 59 w 69"/>
                <a:gd name="T7" fmla="*/ 11 h 36"/>
                <a:gd name="T8" fmla="*/ 32 w 69"/>
                <a:gd name="T9" fmla="*/ 22 h 36"/>
                <a:gd name="T10" fmla="*/ 57 w 69"/>
                <a:gd name="T11" fmla="*/ 18 h 36"/>
                <a:gd name="T12" fmla="*/ 59 w 69"/>
                <a:gd name="T13" fmla="*/ 17 h 36"/>
                <a:gd name="T14" fmla="*/ 62 w 69"/>
                <a:gd name="T15" fmla="*/ 16 h 36"/>
                <a:gd name="T16" fmla="*/ 63 w 69"/>
                <a:gd name="T17" fmla="*/ 16 h 36"/>
                <a:gd name="T18" fmla="*/ 67 w 69"/>
                <a:gd name="T19" fmla="*/ 22 h 36"/>
                <a:gd name="T20" fmla="*/ 67 w 69"/>
                <a:gd name="T21" fmla="*/ 24 h 36"/>
                <a:gd name="T22" fmla="*/ 52 w 69"/>
                <a:gd name="T23" fmla="*/ 32 h 36"/>
                <a:gd name="T24" fmla="*/ 13 w 69"/>
                <a:gd name="T25" fmla="*/ 34 h 36"/>
                <a:gd name="T26" fmla="*/ 5 w 69"/>
                <a:gd name="T27" fmla="*/ 33 h 36"/>
                <a:gd name="T28" fmla="*/ 0 w 69"/>
                <a:gd name="T29" fmla="*/ 27 h 36"/>
                <a:gd name="T30" fmla="*/ 5 w 69"/>
                <a:gd name="T31" fmla="*/ 22 h 36"/>
                <a:gd name="T32" fmla="*/ 24 w 69"/>
                <a:gd name="T33" fmla="*/ 15 h 36"/>
                <a:gd name="T34" fmla="*/ 38 w 69"/>
                <a:gd name="T35" fmla="*/ 6 h 36"/>
                <a:gd name="T36" fmla="*/ 57 w 69"/>
                <a:gd name="T3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36">
                  <a:moveTo>
                    <a:pt x="57" y="3"/>
                  </a:moveTo>
                  <a:cubicBezTo>
                    <a:pt x="59" y="4"/>
                    <a:pt x="61" y="4"/>
                    <a:pt x="63" y="5"/>
                  </a:cubicBezTo>
                  <a:cubicBezTo>
                    <a:pt x="63" y="6"/>
                    <a:pt x="62" y="7"/>
                    <a:pt x="61" y="9"/>
                  </a:cubicBezTo>
                  <a:cubicBezTo>
                    <a:pt x="61" y="9"/>
                    <a:pt x="60" y="10"/>
                    <a:pt x="59" y="11"/>
                  </a:cubicBezTo>
                  <a:cubicBezTo>
                    <a:pt x="48" y="9"/>
                    <a:pt x="41" y="17"/>
                    <a:pt x="32" y="22"/>
                  </a:cubicBezTo>
                  <a:cubicBezTo>
                    <a:pt x="41" y="21"/>
                    <a:pt x="50" y="23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60" y="16"/>
                    <a:pt x="61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6" y="18"/>
                    <a:pt x="69" y="18"/>
                    <a:pt x="67" y="22"/>
                  </a:cubicBezTo>
                  <a:cubicBezTo>
                    <a:pt x="67" y="23"/>
                    <a:pt x="67" y="23"/>
                    <a:pt x="67" y="24"/>
                  </a:cubicBezTo>
                  <a:cubicBezTo>
                    <a:pt x="64" y="30"/>
                    <a:pt x="59" y="32"/>
                    <a:pt x="52" y="32"/>
                  </a:cubicBezTo>
                  <a:cubicBezTo>
                    <a:pt x="39" y="31"/>
                    <a:pt x="26" y="36"/>
                    <a:pt x="13" y="34"/>
                  </a:cubicBezTo>
                  <a:cubicBezTo>
                    <a:pt x="10" y="33"/>
                    <a:pt x="8" y="34"/>
                    <a:pt x="5" y="33"/>
                  </a:cubicBezTo>
                  <a:cubicBezTo>
                    <a:pt x="2" y="32"/>
                    <a:pt x="0" y="30"/>
                    <a:pt x="0" y="27"/>
                  </a:cubicBezTo>
                  <a:cubicBezTo>
                    <a:pt x="0" y="24"/>
                    <a:pt x="2" y="23"/>
                    <a:pt x="5" y="22"/>
                  </a:cubicBezTo>
                  <a:cubicBezTo>
                    <a:pt x="11" y="19"/>
                    <a:pt x="18" y="18"/>
                    <a:pt x="24" y="15"/>
                  </a:cubicBezTo>
                  <a:cubicBezTo>
                    <a:pt x="29" y="13"/>
                    <a:pt x="34" y="10"/>
                    <a:pt x="38" y="6"/>
                  </a:cubicBezTo>
                  <a:cubicBezTo>
                    <a:pt x="44" y="0"/>
                    <a:pt x="51" y="0"/>
                    <a:pt x="57" y="3"/>
                  </a:cubicBezTo>
                  <a:close/>
                </a:path>
              </a:pathLst>
            </a:custGeom>
            <a:solidFill>
              <a:srgbClr val="E8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2" name="Freeform 935"/>
            <p:cNvSpPr/>
            <p:nvPr/>
          </p:nvSpPr>
          <p:spPr bwMode="auto">
            <a:xfrm>
              <a:off x="7765" y="1753"/>
              <a:ext cx="40" cy="48"/>
            </a:xfrm>
            <a:custGeom>
              <a:avLst/>
              <a:gdLst>
                <a:gd name="T0" fmla="*/ 27 w 27"/>
                <a:gd name="T1" fmla="*/ 2 h 32"/>
                <a:gd name="T2" fmla="*/ 24 w 27"/>
                <a:gd name="T3" fmla="*/ 12 h 32"/>
                <a:gd name="T4" fmla="*/ 22 w 27"/>
                <a:gd name="T5" fmla="*/ 22 h 32"/>
                <a:gd name="T6" fmla="*/ 14 w 27"/>
                <a:gd name="T7" fmla="*/ 27 h 32"/>
                <a:gd name="T8" fmla="*/ 8 w 27"/>
                <a:gd name="T9" fmla="*/ 31 h 32"/>
                <a:gd name="T10" fmla="*/ 2 w 27"/>
                <a:gd name="T11" fmla="*/ 29 h 32"/>
                <a:gd name="T12" fmla="*/ 1 w 27"/>
                <a:gd name="T13" fmla="*/ 23 h 32"/>
                <a:gd name="T14" fmla="*/ 5 w 27"/>
                <a:gd name="T15" fmla="*/ 18 h 32"/>
                <a:gd name="T16" fmla="*/ 15 w 27"/>
                <a:gd name="T17" fmla="*/ 6 h 32"/>
                <a:gd name="T18" fmla="*/ 27 w 27"/>
                <a:gd name="T1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2">
                  <a:moveTo>
                    <a:pt x="27" y="2"/>
                  </a:moveTo>
                  <a:cubicBezTo>
                    <a:pt x="27" y="6"/>
                    <a:pt x="26" y="9"/>
                    <a:pt x="24" y="12"/>
                  </a:cubicBezTo>
                  <a:cubicBezTo>
                    <a:pt x="23" y="15"/>
                    <a:pt x="21" y="18"/>
                    <a:pt x="22" y="22"/>
                  </a:cubicBezTo>
                  <a:cubicBezTo>
                    <a:pt x="18" y="22"/>
                    <a:pt x="16" y="24"/>
                    <a:pt x="14" y="27"/>
                  </a:cubicBezTo>
                  <a:cubicBezTo>
                    <a:pt x="12" y="28"/>
                    <a:pt x="10" y="30"/>
                    <a:pt x="8" y="31"/>
                  </a:cubicBezTo>
                  <a:cubicBezTo>
                    <a:pt x="6" y="32"/>
                    <a:pt x="4" y="31"/>
                    <a:pt x="2" y="29"/>
                  </a:cubicBezTo>
                  <a:cubicBezTo>
                    <a:pt x="1" y="28"/>
                    <a:pt x="0" y="25"/>
                    <a:pt x="1" y="23"/>
                  </a:cubicBezTo>
                  <a:cubicBezTo>
                    <a:pt x="2" y="21"/>
                    <a:pt x="4" y="20"/>
                    <a:pt x="5" y="18"/>
                  </a:cubicBezTo>
                  <a:cubicBezTo>
                    <a:pt x="9" y="14"/>
                    <a:pt x="12" y="11"/>
                    <a:pt x="15" y="6"/>
                  </a:cubicBezTo>
                  <a:cubicBezTo>
                    <a:pt x="18" y="2"/>
                    <a:pt x="22" y="0"/>
                    <a:pt x="27" y="2"/>
                  </a:cubicBezTo>
                  <a:close/>
                </a:path>
              </a:pathLst>
            </a:custGeom>
            <a:solidFill>
              <a:srgbClr val="F4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3" name="Freeform 936"/>
            <p:cNvSpPr/>
            <p:nvPr/>
          </p:nvSpPr>
          <p:spPr bwMode="auto">
            <a:xfrm>
              <a:off x="7715" y="1813"/>
              <a:ext cx="38" cy="29"/>
            </a:xfrm>
            <a:custGeom>
              <a:avLst/>
              <a:gdLst>
                <a:gd name="T0" fmla="*/ 10 w 25"/>
                <a:gd name="T1" fmla="*/ 5 h 19"/>
                <a:gd name="T2" fmla="*/ 12 w 25"/>
                <a:gd name="T3" fmla="*/ 5 h 19"/>
                <a:gd name="T4" fmla="*/ 25 w 25"/>
                <a:gd name="T5" fmla="*/ 1 h 19"/>
                <a:gd name="T6" fmla="*/ 14 w 25"/>
                <a:gd name="T7" fmla="*/ 12 h 19"/>
                <a:gd name="T8" fmla="*/ 14 w 25"/>
                <a:gd name="T9" fmla="*/ 12 h 19"/>
                <a:gd name="T10" fmla="*/ 12 w 25"/>
                <a:gd name="T11" fmla="*/ 14 h 19"/>
                <a:gd name="T12" fmla="*/ 12 w 25"/>
                <a:gd name="T13" fmla="*/ 14 h 19"/>
                <a:gd name="T14" fmla="*/ 2 w 25"/>
                <a:gd name="T15" fmla="*/ 13 h 19"/>
                <a:gd name="T16" fmla="*/ 10 w 25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9">
                  <a:moveTo>
                    <a:pt x="10" y="5"/>
                  </a:moveTo>
                  <a:cubicBezTo>
                    <a:pt x="11" y="5"/>
                    <a:pt x="12" y="5"/>
                    <a:pt x="12" y="5"/>
                  </a:cubicBezTo>
                  <a:cubicBezTo>
                    <a:pt x="18" y="7"/>
                    <a:pt x="20" y="0"/>
                    <a:pt x="25" y="1"/>
                  </a:cubicBezTo>
                  <a:cubicBezTo>
                    <a:pt x="24" y="7"/>
                    <a:pt x="17" y="8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7"/>
                    <a:pt x="4" y="19"/>
                    <a:pt x="2" y="13"/>
                  </a:cubicBezTo>
                  <a:cubicBezTo>
                    <a:pt x="0" y="6"/>
                    <a:pt x="6" y="6"/>
                    <a:pt x="10" y="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4" name="Freeform 937"/>
            <p:cNvSpPr/>
            <p:nvPr/>
          </p:nvSpPr>
          <p:spPr bwMode="auto">
            <a:xfrm>
              <a:off x="7754" y="1828"/>
              <a:ext cx="23" cy="9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15 w 1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9" y="4"/>
                    <a:pt x="5" y="5"/>
                    <a:pt x="0" y="6"/>
                  </a:cubicBezTo>
                  <a:cubicBezTo>
                    <a:pt x="3" y="0"/>
                    <a:pt x="3" y="0"/>
                    <a:pt x="15" y="0"/>
                  </a:cubicBezTo>
                  <a:close/>
                </a:path>
              </a:pathLst>
            </a:custGeom>
            <a:solidFill>
              <a:srgbClr val="E0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5" name="Freeform 938"/>
            <p:cNvSpPr/>
            <p:nvPr/>
          </p:nvSpPr>
          <p:spPr bwMode="auto">
            <a:xfrm>
              <a:off x="7739" y="1840"/>
              <a:ext cx="14" cy="12"/>
            </a:xfrm>
            <a:custGeom>
              <a:avLst/>
              <a:gdLst>
                <a:gd name="T0" fmla="*/ 6 w 9"/>
                <a:gd name="T1" fmla="*/ 8 h 8"/>
                <a:gd name="T2" fmla="*/ 2 w 9"/>
                <a:gd name="T3" fmla="*/ 8 h 8"/>
                <a:gd name="T4" fmla="*/ 2 w 9"/>
                <a:gd name="T5" fmla="*/ 0 h 8"/>
                <a:gd name="T6" fmla="*/ 2 w 9"/>
                <a:gd name="T7" fmla="*/ 0 h 8"/>
                <a:gd name="T8" fmla="*/ 8 w 9"/>
                <a:gd name="T9" fmla="*/ 6 h 8"/>
                <a:gd name="T10" fmla="*/ 8 w 9"/>
                <a:gd name="T11" fmla="*/ 6 h 8"/>
                <a:gd name="T12" fmla="*/ 6 w 9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5" y="8"/>
                    <a:pt x="3" y="8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1"/>
                    <a:pt x="9" y="1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lose/>
                </a:path>
              </a:pathLst>
            </a:custGeom>
            <a:solidFill>
              <a:srgbClr val="F6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6" name="Freeform 939"/>
            <p:cNvSpPr/>
            <p:nvPr/>
          </p:nvSpPr>
          <p:spPr bwMode="auto">
            <a:xfrm>
              <a:off x="7798" y="1786"/>
              <a:ext cx="7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7" name="Freeform 940"/>
            <p:cNvSpPr/>
            <p:nvPr/>
          </p:nvSpPr>
          <p:spPr bwMode="auto">
            <a:xfrm>
              <a:off x="7451" y="550"/>
              <a:ext cx="140" cy="104"/>
            </a:xfrm>
            <a:custGeom>
              <a:avLst/>
              <a:gdLst>
                <a:gd name="T0" fmla="*/ 0 w 93"/>
                <a:gd name="T1" fmla="*/ 69 h 69"/>
                <a:gd name="T2" fmla="*/ 0 w 93"/>
                <a:gd name="T3" fmla="*/ 65 h 69"/>
                <a:gd name="T4" fmla="*/ 28 w 93"/>
                <a:gd name="T5" fmla="*/ 48 h 69"/>
                <a:gd name="T6" fmla="*/ 69 w 93"/>
                <a:gd name="T7" fmla="*/ 19 h 69"/>
                <a:gd name="T8" fmla="*/ 77 w 93"/>
                <a:gd name="T9" fmla="*/ 10 h 69"/>
                <a:gd name="T10" fmla="*/ 85 w 93"/>
                <a:gd name="T11" fmla="*/ 0 h 69"/>
                <a:gd name="T12" fmla="*/ 93 w 93"/>
                <a:gd name="T13" fmla="*/ 11 h 69"/>
                <a:gd name="T14" fmla="*/ 88 w 93"/>
                <a:gd name="T15" fmla="*/ 10 h 69"/>
                <a:gd name="T16" fmla="*/ 83 w 93"/>
                <a:gd name="T17" fmla="*/ 11 h 69"/>
                <a:gd name="T18" fmla="*/ 84 w 93"/>
                <a:gd name="T19" fmla="*/ 16 h 69"/>
                <a:gd name="T20" fmla="*/ 82 w 93"/>
                <a:gd name="T21" fmla="*/ 22 h 69"/>
                <a:gd name="T22" fmla="*/ 67 w 93"/>
                <a:gd name="T23" fmla="*/ 36 h 69"/>
                <a:gd name="T24" fmla="*/ 61 w 93"/>
                <a:gd name="T25" fmla="*/ 40 h 69"/>
                <a:gd name="T26" fmla="*/ 51 w 93"/>
                <a:gd name="T27" fmla="*/ 44 h 69"/>
                <a:gd name="T28" fmla="*/ 40 w 93"/>
                <a:gd name="T29" fmla="*/ 55 h 69"/>
                <a:gd name="T30" fmla="*/ 34 w 93"/>
                <a:gd name="T31" fmla="*/ 52 h 69"/>
                <a:gd name="T32" fmla="*/ 28 w 93"/>
                <a:gd name="T33" fmla="*/ 57 h 69"/>
                <a:gd name="T34" fmla="*/ 23 w 93"/>
                <a:gd name="T35" fmla="*/ 64 h 69"/>
                <a:gd name="T36" fmla="*/ 0 w 93"/>
                <a:gd name="T3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9">
                  <a:moveTo>
                    <a:pt x="0" y="69"/>
                  </a:moveTo>
                  <a:cubicBezTo>
                    <a:pt x="0" y="68"/>
                    <a:pt x="0" y="67"/>
                    <a:pt x="0" y="65"/>
                  </a:cubicBezTo>
                  <a:cubicBezTo>
                    <a:pt x="10" y="61"/>
                    <a:pt x="18" y="53"/>
                    <a:pt x="28" y="48"/>
                  </a:cubicBezTo>
                  <a:cubicBezTo>
                    <a:pt x="43" y="41"/>
                    <a:pt x="54" y="26"/>
                    <a:pt x="69" y="19"/>
                  </a:cubicBezTo>
                  <a:cubicBezTo>
                    <a:pt x="73" y="17"/>
                    <a:pt x="74" y="13"/>
                    <a:pt x="77" y="10"/>
                  </a:cubicBezTo>
                  <a:cubicBezTo>
                    <a:pt x="80" y="7"/>
                    <a:pt x="82" y="3"/>
                    <a:pt x="85" y="0"/>
                  </a:cubicBezTo>
                  <a:cubicBezTo>
                    <a:pt x="85" y="6"/>
                    <a:pt x="92" y="6"/>
                    <a:pt x="93" y="11"/>
                  </a:cubicBezTo>
                  <a:cubicBezTo>
                    <a:pt x="91" y="13"/>
                    <a:pt x="90" y="11"/>
                    <a:pt x="88" y="10"/>
                  </a:cubicBezTo>
                  <a:cubicBezTo>
                    <a:pt x="86" y="10"/>
                    <a:pt x="84" y="10"/>
                    <a:pt x="83" y="11"/>
                  </a:cubicBezTo>
                  <a:cubicBezTo>
                    <a:pt x="82" y="13"/>
                    <a:pt x="83" y="14"/>
                    <a:pt x="84" y="16"/>
                  </a:cubicBezTo>
                  <a:cubicBezTo>
                    <a:pt x="86" y="18"/>
                    <a:pt x="84" y="20"/>
                    <a:pt x="82" y="22"/>
                  </a:cubicBezTo>
                  <a:cubicBezTo>
                    <a:pt x="76" y="25"/>
                    <a:pt x="70" y="29"/>
                    <a:pt x="67" y="36"/>
                  </a:cubicBezTo>
                  <a:cubicBezTo>
                    <a:pt x="66" y="38"/>
                    <a:pt x="63" y="39"/>
                    <a:pt x="61" y="40"/>
                  </a:cubicBezTo>
                  <a:cubicBezTo>
                    <a:pt x="58" y="41"/>
                    <a:pt x="55" y="43"/>
                    <a:pt x="51" y="44"/>
                  </a:cubicBezTo>
                  <a:cubicBezTo>
                    <a:pt x="46" y="46"/>
                    <a:pt x="41" y="49"/>
                    <a:pt x="40" y="55"/>
                  </a:cubicBezTo>
                  <a:cubicBezTo>
                    <a:pt x="37" y="56"/>
                    <a:pt x="36" y="53"/>
                    <a:pt x="34" y="52"/>
                  </a:cubicBezTo>
                  <a:cubicBezTo>
                    <a:pt x="30" y="52"/>
                    <a:pt x="27" y="52"/>
                    <a:pt x="28" y="57"/>
                  </a:cubicBezTo>
                  <a:cubicBezTo>
                    <a:pt x="29" y="61"/>
                    <a:pt x="26" y="63"/>
                    <a:pt x="23" y="64"/>
                  </a:cubicBezTo>
                  <a:cubicBezTo>
                    <a:pt x="15" y="66"/>
                    <a:pt x="8" y="69"/>
                    <a:pt x="0" y="69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8" name="Freeform 941"/>
            <p:cNvSpPr/>
            <p:nvPr/>
          </p:nvSpPr>
          <p:spPr bwMode="auto">
            <a:xfrm>
              <a:off x="7483" y="537"/>
              <a:ext cx="76" cy="63"/>
            </a:xfrm>
            <a:custGeom>
              <a:avLst/>
              <a:gdLst>
                <a:gd name="T0" fmla="*/ 6 w 51"/>
                <a:gd name="T1" fmla="*/ 38 h 42"/>
                <a:gd name="T2" fmla="*/ 4 w 51"/>
                <a:gd name="T3" fmla="*/ 38 h 42"/>
                <a:gd name="T4" fmla="*/ 3 w 51"/>
                <a:gd name="T5" fmla="*/ 29 h 42"/>
                <a:gd name="T6" fmla="*/ 11 w 51"/>
                <a:gd name="T7" fmla="*/ 18 h 42"/>
                <a:gd name="T8" fmla="*/ 28 w 51"/>
                <a:gd name="T9" fmla="*/ 3 h 42"/>
                <a:gd name="T10" fmla="*/ 32 w 51"/>
                <a:gd name="T11" fmla="*/ 1 h 42"/>
                <a:gd name="T12" fmla="*/ 49 w 51"/>
                <a:gd name="T13" fmla="*/ 2 h 42"/>
                <a:gd name="T14" fmla="*/ 51 w 51"/>
                <a:gd name="T15" fmla="*/ 4 h 42"/>
                <a:gd name="T16" fmla="*/ 49 w 51"/>
                <a:gd name="T17" fmla="*/ 6 h 42"/>
                <a:gd name="T18" fmla="*/ 30 w 51"/>
                <a:gd name="T19" fmla="*/ 24 h 42"/>
                <a:gd name="T20" fmla="*/ 23 w 51"/>
                <a:gd name="T21" fmla="*/ 31 h 42"/>
                <a:gd name="T22" fmla="*/ 17 w 51"/>
                <a:gd name="T23" fmla="*/ 36 h 42"/>
                <a:gd name="T24" fmla="*/ 8 w 51"/>
                <a:gd name="T25" fmla="*/ 38 h 42"/>
                <a:gd name="T26" fmla="*/ 6 w 51"/>
                <a:gd name="T2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2">
                  <a:moveTo>
                    <a:pt x="6" y="38"/>
                  </a:moveTo>
                  <a:cubicBezTo>
                    <a:pt x="5" y="38"/>
                    <a:pt x="5" y="38"/>
                    <a:pt x="4" y="38"/>
                  </a:cubicBezTo>
                  <a:cubicBezTo>
                    <a:pt x="1" y="35"/>
                    <a:pt x="0" y="33"/>
                    <a:pt x="3" y="29"/>
                  </a:cubicBezTo>
                  <a:cubicBezTo>
                    <a:pt x="5" y="26"/>
                    <a:pt x="7" y="21"/>
                    <a:pt x="11" y="18"/>
                  </a:cubicBezTo>
                  <a:cubicBezTo>
                    <a:pt x="18" y="14"/>
                    <a:pt x="23" y="8"/>
                    <a:pt x="28" y="3"/>
                  </a:cubicBezTo>
                  <a:cubicBezTo>
                    <a:pt x="30" y="2"/>
                    <a:pt x="32" y="0"/>
                    <a:pt x="32" y="1"/>
                  </a:cubicBezTo>
                  <a:cubicBezTo>
                    <a:pt x="38" y="3"/>
                    <a:pt x="43" y="3"/>
                    <a:pt x="49" y="2"/>
                  </a:cubicBezTo>
                  <a:cubicBezTo>
                    <a:pt x="50" y="2"/>
                    <a:pt x="51" y="2"/>
                    <a:pt x="51" y="4"/>
                  </a:cubicBezTo>
                  <a:cubicBezTo>
                    <a:pt x="51" y="4"/>
                    <a:pt x="50" y="6"/>
                    <a:pt x="49" y="6"/>
                  </a:cubicBezTo>
                  <a:cubicBezTo>
                    <a:pt x="40" y="8"/>
                    <a:pt x="36" y="17"/>
                    <a:pt x="30" y="24"/>
                  </a:cubicBezTo>
                  <a:cubicBezTo>
                    <a:pt x="28" y="26"/>
                    <a:pt x="26" y="29"/>
                    <a:pt x="23" y="31"/>
                  </a:cubicBezTo>
                  <a:cubicBezTo>
                    <a:pt x="20" y="32"/>
                    <a:pt x="18" y="34"/>
                    <a:pt x="17" y="36"/>
                  </a:cubicBezTo>
                  <a:cubicBezTo>
                    <a:pt x="14" y="42"/>
                    <a:pt x="14" y="42"/>
                    <a:pt x="8" y="38"/>
                  </a:cubicBezTo>
                  <a:cubicBezTo>
                    <a:pt x="7" y="38"/>
                    <a:pt x="7" y="38"/>
                    <a:pt x="6" y="38"/>
                  </a:cubicBezTo>
                  <a:close/>
                </a:path>
              </a:pathLst>
            </a:custGeom>
            <a:solidFill>
              <a:srgbClr val="CF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9" name="Freeform 942"/>
            <p:cNvSpPr/>
            <p:nvPr/>
          </p:nvSpPr>
          <p:spPr bwMode="auto">
            <a:xfrm>
              <a:off x="7457" y="62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0" name="Freeform 943"/>
            <p:cNvSpPr/>
            <p:nvPr/>
          </p:nvSpPr>
          <p:spPr bwMode="auto">
            <a:xfrm>
              <a:off x="7633" y="1261"/>
              <a:ext cx="207" cy="75"/>
            </a:xfrm>
            <a:custGeom>
              <a:avLst/>
              <a:gdLst>
                <a:gd name="T0" fmla="*/ 104 w 138"/>
                <a:gd name="T1" fmla="*/ 4 h 50"/>
                <a:gd name="T2" fmla="*/ 113 w 138"/>
                <a:gd name="T3" fmla="*/ 1 h 50"/>
                <a:gd name="T4" fmla="*/ 122 w 138"/>
                <a:gd name="T5" fmla="*/ 6 h 50"/>
                <a:gd name="T6" fmla="*/ 138 w 138"/>
                <a:gd name="T7" fmla="*/ 25 h 50"/>
                <a:gd name="T8" fmla="*/ 127 w 138"/>
                <a:gd name="T9" fmla="*/ 25 h 50"/>
                <a:gd name="T10" fmla="*/ 118 w 138"/>
                <a:gd name="T11" fmla="*/ 21 h 50"/>
                <a:gd name="T12" fmla="*/ 100 w 138"/>
                <a:gd name="T13" fmla="*/ 16 h 50"/>
                <a:gd name="T14" fmla="*/ 84 w 138"/>
                <a:gd name="T15" fmla="*/ 20 h 50"/>
                <a:gd name="T16" fmla="*/ 54 w 138"/>
                <a:gd name="T17" fmla="*/ 32 h 50"/>
                <a:gd name="T18" fmla="*/ 7 w 138"/>
                <a:gd name="T19" fmla="*/ 50 h 50"/>
                <a:gd name="T20" fmla="*/ 1 w 138"/>
                <a:gd name="T21" fmla="*/ 45 h 50"/>
                <a:gd name="T22" fmla="*/ 13 w 138"/>
                <a:gd name="T23" fmla="*/ 6 h 50"/>
                <a:gd name="T24" fmla="*/ 19 w 138"/>
                <a:gd name="T25" fmla="*/ 3 h 50"/>
                <a:gd name="T26" fmla="*/ 20 w 138"/>
                <a:gd name="T27" fmla="*/ 16 h 50"/>
                <a:gd name="T28" fmla="*/ 20 w 138"/>
                <a:gd name="T29" fmla="*/ 24 h 50"/>
                <a:gd name="T30" fmla="*/ 32 w 138"/>
                <a:gd name="T31" fmla="*/ 26 h 50"/>
                <a:gd name="T32" fmla="*/ 59 w 138"/>
                <a:gd name="T33" fmla="*/ 16 h 50"/>
                <a:gd name="T34" fmla="*/ 92 w 138"/>
                <a:gd name="T35" fmla="*/ 9 h 50"/>
                <a:gd name="T36" fmla="*/ 104 w 138"/>
                <a:gd name="T3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50">
                  <a:moveTo>
                    <a:pt x="104" y="4"/>
                  </a:moveTo>
                  <a:cubicBezTo>
                    <a:pt x="107" y="3"/>
                    <a:pt x="110" y="1"/>
                    <a:pt x="113" y="1"/>
                  </a:cubicBezTo>
                  <a:cubicBezTo>
                    <a:pt x="117" y="0"/>
                    <a:pt x="121" y="1"/>
                    <a:pt x="122" y="6"/>
                  </a:cubicBezTo>
                  <a:cubicBezTo>
                    <a:pt x="123" y="16"/>
                    <a:pt x="129" y="22"/>
                    <a:pt x="138" y="25"/>
                  </a:cubicBezTo>
                  <a:cubicBezTo>
                    <a:pt x="135" y="25"/>
                    <a:pt x="131" y="25"/>
                    <a:pt x="127" y="25"/>
                  </a:cubicBezTo>
                  <a:cubicBezTo>
                    <a:pt x="122" y="27"/>
                    <a:pt x="121" y="23"/>
                    <a:pt x="118" y="21"/>
                  </a:cubicBezTo>
                  <a:cubicBezTo>
                    <a:pt x="114" y="15"/>
                    <a:pt x="109" y="10"/>
                    <a:pt x="100" y="16"/>
                  </a:cubicBezTo>
                  <a:cubicBezTo>
                    <a:pt x="96" y="20"/>
                    <a:pt x="89" y="20"/>
                    <a:pt x="84" y="20"/>
                  </a:cubicBezTo>
                  <a:cubicBezTo>
                    <a:pt x="73" y="22"/>
                    <a:pt x="64" y="26"/>
                    <a:pt x="54" y="32"/>
                  </a:cubicBezTo>
                  <a:cubicBezTo>
                    <a:pt x="39" y="40"/>
                    <a:pt x="25" y="50"/>
                    <a:pt x="7" y="50"/>
                  </a:cubicBezTo>
                  <a:cubicBezTo>
                    <a:pt x="4" y="49"/>
                    <a:pt x="2" y="47"/>
                    <a:pt x="1" y="45"/>
                  </a:cubicBezTo>
                  <a:cubicBezTo>
                    <a:pt x="0" y="30"/>
                    <a:pt x="6" y="18"/>
                    <a:pt x="13" y="6"/>
                  </a:cubicBezTo>
                  <a:cubicBezTo>
                    <a:pt x="14" y="4"/>
                    <a:pt x="16" y="3"/>
                    <a:pt x="19" y="3"/>
                  </a:cubicBezTo>
                  <a:cubicBezTo>
                    <a:pt x="24" y="7"/>
                    <a:pt x="21" y="11"/>
                    <a:pt x="20" y="16"/>
                  </a:cubicBezTo>
                  <a:cubicBezTo>
                    <a:pt x="19" y="19"/>
                    <a:pt x="17" y="22"/>
                    <a:pt x="20" y="24"/>
                  </a:cubicBezTo>
                  <a:cubicBezTo>
                    <a:pt x="24" y="27"/>
                    <a:pt x="28" y="28"/>
                    <a:pt x="32" y="26"/>
                  </a:cubicBezTo>
                  <a:cubicBezTo>
                    <a:pt x="41" y="22"/>
                    <a:pt x="50" y="19"/>
                    <a:pt x="59" y="16"/>
                  </a:cubicBezTo>
                  <a:cubicBezTo>
                    <a:pt x="70" y="12"/>
                    <a:pt x="81" y="11"/>
                    <a:pt x="92" y="9"/>
                  </a:cubicBezTo>
                  <a:cubicBezTo>
                    <a:pt x="97" y="10"/>
                    <a:pt x="98" y="2"/>
                    <a:pt x="104" y="4"/>
                  </a:cubicBezTo>
                  <a:close/>
                </a:path>
              </a:pathLst>
            </a:custGeom>
            <a:solidFill>
              <a:srgbClr val="D19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1" name="Freeform 944"/>
            <p:cNvSpPr/>
            <p:nvPr/>
          </p:nvSpPr>
          <p:spPr bwMode="auto">
            <a:xfrm>
              <a:off x="7637" y="1273"/>
              <a:ext cx="221" cy="140"/>
            </a:xfrm>
            <a:custGeom>
              <a:avLst/>
              <a:gdLst>
                <a:gd name="T0" fmla="*/ 5 w 147"/>
                <a:gd name="T1" fmla="*/ 40 h 93"/>
                <a:gd name="T2" fmla="*/ 16 w 147"/>
                <a:gd name="T3" fmla="*/ 37 h 93"/>
                <a:gd name="T4" fmla="*/ 22 w 147"/>
                <a:gd name="T5" fmla="*/ 36 h 93"/>
                <a:gd name="T6" fmla="*/ 36 w 147"/>
                <a:gd name="T7" fmla="*/ 28 h 93"/>
                <a:gd name="T8" fmla="*/ 57 w 147"/>
                <a:gd name="T9" fmla="*/ 16 h 93"/>
                <a:gd name="T10" fmla="*/ 75 w 147"/>
                <a:gd name="T11" fmla="*/ 10 h 93"/>
                <a:gd name="T12" fmla="*/ 102 w 147"/>
                <a:gd name="T13" fmla="*/ 3 h 93"/>
                <a:gd name="T14" fmla="*/ 114 w 147"/>
                <a:gd name="T15" fmla="*/ 6 h 93"/>
                <a:gd name="T16" fmla="*/ 124 w 147"/>
                <a:gd name="T17" fmla="*/ 17 h 93"/>
                <a:gd name="T18" fmla="*/ 132 w 147"/>
                <a:gd name="T19" fmla="*/ 21 h 93"/>
                <a:gd name="T20" fmla="*/ 141 w 147"/>
                <a:gd name="T21" fmla="*/ 24 h 93"/>
                <a:gd name="T22" fmla="*/ 143 w 147"/>
                <a:gd name="T23" fmla="*/ 32 h 93"/>
                <a:gd name="T24" fmla="*/ 141 w 147"/>
                <a:gd name="T25" fmla="*/ 33 h 93"/>
                <a:gd name="T26" fmla="*/ 137 w 147"/>
                <a:gd name="T27" fmla="*/ 46 h 93"/>
                <a:gd name="T28" fmla="*/ 133 w 147"/>
                <a:gd name="T29" fmla="*/ 67 h 93"/>
                <a:gd name="T30" fmla="*/ 137 w 147"/>
                <a:gd name="T31" fmla="*/ 84 h 93"/>
                <a:gd name="T32" fmla="*/ 137 w 147"/>
                <a:gd name="T33" fmla="*/ 84 h 93"/>
                <a:gd name="T34" fmla="*/ 145 w 147"/>
                <a:gd name="T35" fmla="*/ 88 h 93"/>
                <a:gd name="T36" fmla="*/ 145 w 147"/>
                <a:gd name="T37" fmla="*/ 88 h 93"/>
                <a:gd name="T38" fmla="*/ 145 w 147"/>
                <a:gd name="T39" fmla="*/ 92 h 93"/>
                <a:gd name="T40" fmla="*/ 139 w 147"/>
                <a:gd name="T41" fmla="*/ 92 h 93"/>
                <a:gd name="T42" fmla="*/ 137 w 147"/>
                <a:gd name="T43" fmla="*/ 93 h 93"/>
                <a:gd name="T44" fmla="*/ 126 w 147"/>
                <a:gd name="T45" fmla="*/ 84 h 93"/>
                <a:gd name="T46" fmla="*/ 127 w 147"/>
                <a:gd name="T47" fmla="*/ 65 h 93"/>
                <a:gd name="T48" fmla="*/ 133 w 147"/>
                <a:gd name="T49" fmla="*/ 54 h 93"/>
                <a:gd name="T50" fmla="*/ 128 w 147"/>
                <a:gd name="T51" fmla="*/ 30 h 93"/>
                <a:gd name="T52" fmla="*/ 118 w 147"/>
                <a:gd name="T53" fmla="*/ 21 h 93"/>
                <a:gd name="T54" fmla="*/ 92 w 147"/>
                <a:gd name="T55" fmla="*/ 14 h 93"/>
                <a:gd name="T56" fmla="*/ 52 w 147"/>
                <a:gd name="T57" fmla="*/ 30 h 93"/>
                <a:gd name="T58" fmla="*/ 15 w 147"/>
                <a:gd name="T59" fmla="*/ 50 h 93"/>
                <a:gd name="T60" fmla="*/ 2 w 147"/>
                <a:gd name="T61" fmla="*/ 48 h 93"/>
                <a:gd name="T62" fmla="*/ 5 w 147"/>
                <a:gd name="T63" fmla="*/ 4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93">
                  <a:moveTo>
                    <a:pt x="5" y="40"/>
                  </a:moveTo>
                  <a:cubicBezTo>
                    <a:pt x="8" y="38"/>
                    <a:pt x="12" y="36"/>
                    <a:pt x="16" y="37"/>
                  </a:cubicBezTo>
                  <a:cubicBezTo>
                    <a:pt x="18" y="37"/>
                    <a:pt x="20" y="37"/>
                    <a:pt x="22" y="36"/>
                  </a:cubicBezTo>
                  <a:cubicBezTo>
                    <a:pt x="25" y="31"/>
                    <a:pt x="31" y="30"/>
                    <a:pt x="36" y="28"/>
                  </a:cubicBezTo>
                  <a:cubicBezTo>
                    <a:pt x="43" y="25"/>
                    <a:pt x="50" y="22"/>
                    <a:pt x="57" y="16"/>
                  </a:cubicBezTo>
                  <a:cubicBezTo>
                    <a:pt x="62" y="12"/>
                    <a:pt x="69" y="11"/>
                    <a:pt x="75" y="10"/>
                  </a:cubicBezTo>
                  <a:cubicBezTo>
                    <a:pt x="84" y="8"/>
                    <a:pt x="93" y="8"/>
                    <a:pt x="102" y="3"/>
                  </a:cubicBezTo>
                  <a:cubicBezTo>
                    <a:pt x="106" y="0"/>
                    <a:pt x="110" y="3"/>
                    <a:pt x="114" y="6"/>
                  </a:cubicBezTo>
                  <a:cubicBezTo>
                    <a:pt x="117" y="9"/>
                    <a:pt x="119" y="15"/>
                    <a:pt x="124" y="17"/>
                  </a:cubicBezTo>
                  <a:cubicBezTo>
                    <a:pt x="126" y="20"/>
                    <a:pt x="129" y="20"/>
                    <a:pt x="132" y="21"/>
                  </a:cubicBezTo>
                  <a:cubicBezTo>
                    <a:pt x="135" y="22"/>
                    <a:pt x="138" y="23"/>
                    <a:pt x="141" y="24"/>
                  </a:cubicBezTo>
                  <a:cubicBezTo>
                    <a:pt x="146" y="26"/>
                    <a:pt x="147" y="28"/>
                    <a:pt x="143" y="32"/>
                  </a:cubicBezTo>
                  <a:cubicBezTo>
                    <a:pt x="142" y="32"/>
                    <a:pt x="141" y="32"/>
                    <a:pt x="141" y="33"/>
                  </a:cubicBezTo>
                  <a:cubicBezTo>
                    <a:pt x="135" y="38"/>
                    <a:pt x="134" y="39"/>
                    <a:pt x="137" y="46"/>
                  </a:cubicBezTo>
                  <a:cubicBezTo>
                    <a:pt x="141" y="54"/>
                    <a:pt x="140" y="61"/>
                    <a:pt x="133" y="67"/>
                  </a:cubicBezTo>
                  <a:cubicBezTo>
                    <a:pt x="125" y="74"/>
                    <a:pt x="126" y="79"/>
                    <a:pt x="137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40" y="86"/>
                    <a:pt x="143" y="86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6" y="90"/>
                    <a:pt x="146" y="91"/>
                    <a:pt x="145" y="92"/>
                  </a:cubicBezTo>
                  <a:cubicBezTo>
                    <a:pt x="143" y="92"/>
                    <a:pt x="141" y="92"/>
                    <a:pt x="139" y="92"/>
                  </a:cubicBezTo>
                  <a:cubicBezTo>
                    <a:pt x="138" y="93"/>
                    <a:pt x="137" y="93"/>
                    <a:pt x="137" y="93"/>
                  </a:cubicBezTo>
                  <a:cubicBezTo>
                    <a:pt x="132" y="91"/>
                    <a:pt x="129" y="88"/>
                    <a:pt x="126" y="84"/>
                  </a:cubicBezTo>
                  <a:cubicBezTo>
                    <a:pt x="121" y="78"/>
                    <a:pt x="121" y="71"/>
                    <a:pt x="127" y="65"/>
                  </a:cubicBezTo>
                  <a:cubicBezTo>
                    <a:pt x="130" y="62"/>
                    <a:pt x="134" y="59"/>
                    <a:pt x="133" y="54"/>
                  </a:cubicBezTo>
                  <a:cubicBezTo>
                    <a:pt x="131" y="46"/>
                    <a:pt x="128" y="38"/>
                    <a:pt x="128" y="30"/>
                  </a:cubicBezTo>
                  <a:cubicBezTo>
                    <a:pt x="128" y="25"/>
                    <a:pt x="121" y="24"/>
                    <a:pt x="118" y="21"/>
                  </a:cubicBezTo>
                  <a:cubicBezTo>
                    <a:pt x="111" y="15"/>
                    <a:pt x="104" y="11"/>
                    <a:pt x="92" y="14"/>
                  </a:cubicBezTo>
                  <a:cubicBezTo>
                    <a:pt x="78" y="17"/>
                    <a:pt x="64" y="19"/>
                    <a:pt x="52" y="30"/>
                  </a:cubicBezTo>
                  <a:cubicBezTo>
                    <a:pt x="41" y="39"/>
                    <a:pt x="27" y="43"/>
                    <a:pt x="15" y="50"/>
                  </a:cubicBezTo>
                  <a:cubicBezTo>
                    <a:pt x="11" y="52"/>
                    <a:pt x="6" y="52"/>
                    <a:pt x="2" y="48"/>
                  </a:cubicBezTo>
                  <a:cubicBezTo>
                    <a:pt x="0" y="45"/>
                    <a:pt x="2" y="42"/>
                    <a:pt x="5" y="40"/>
                  </a:cubicBezTo>
                  <a:close/>
                </a:path>
              </a:pathLst>
            </a:custGeom>
            <a:solidFill>
              <a:srgbClr val="CB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2" name="Freeform 945"/>
            <p:cNvSpPr/>
            <p:nvPr/>
          </p:nvSpPr>
          <p:spPr bwMode="auto">
            <a:xfrm>
              <a:off x="7454" y="3975"/>
              <a:ext cx="156" cy="125"/>
            </a:xfrm>
            <a:custGeom>
              <a:avLst/>
              <a:gdLst>
                <a:gd name="T0" fmla="*/ 104 w 104"/>
                <a:gd name="T1" fmla="*/ 2 h 84"/>
                <a:gd name="T2" fmla="*/ 95 w 104"/>
                <a:gd name="T3" fmla="*/ 17 h 84"/>
                <a:gd name="T4" fmla="*/ 88 w 104"/>
                <a:gd name="T5" fmla="*/ 28 h 84"/>
                <a:gd name="T6" fmla="*/ 83 w 104"/>
                <a:gd name="T7" fmla="*/ 36 h 84"/>
                <a:gd name="T8" fmla="*/ 70 w 104"/>
                <a:gd name="T9" fmla="*/ 52 h 84"/>
                <a:gd name="T10" fmla="*/ 49 w 104"/>
                <a:gd name="T11" fmla="*/ 74 h 84"/>
                <a:gd name="T12" fmla="*/ 34 w 104"/>
                <a:gd name="T13" fmla="*/ 83 h 84"/>
                <a:gd name="T14" fmla="*/ 30 w 104"/>
                <a:gd name="T15" fmla="*/ 82 h 84"/>
                <a:gd name="T16" fmla="*/ 27 w 104"/>
                <a:gd name="T17" fmla="*/ 81 h 84"/>
                <a:gd name="T18" fmla="*/ 12 w 104"/>
                <a:gd name="T19" fmla="*/ 81 h 84"/>
                <a:gd name="T20" fmla="*/ 10 w 104"/>
                <a:gd name="T21" fmla="*/ 82 h 84"/>
                <a:gd name="T22" fmla="*/ 0 w 104"/>
                <a:gd name="T23" fmla="*/ 79 h 84"/>
                <a:gd name="T24" fmla="*/ 18 w 104"/>
                <a:gd name="T25" fmla="*/ 67 h 84"/>
                <a:gd name="T26" fmla="*/ 41 w 104"/>
                <a:gd name="T27" fmla="*/ 56 h 84"/>
                <a:gd name="T28" fmla="*/ 58 w 104"/>
                <a:gd name="T29" fmla="*/ 31 h 84"/>
                <a:gd name="T30" fmla="*/ 58 w 104"/>
                <a:gd name="T31" fmla="*/ 31 h 84"/>
                <a:gd name="T32" fmla="*/ 60 w 104"/>
                <a:gd name="T33" fmla="*/ 29 h 84"/>
                <a:gd name="T34" fmla="*/ 75 w 104"/>
                <a:gd name="T35" fmla="*/ 13 h 84"/>
                <a:gd name="T36" fmla="*/ 84 w 104"/>
                <a:gd name="T37" fmla="*/ 12 h 84"/>
                <a:gd name="T38" fmla="*/ 94 w 104"/>
                <a:gd name="T39" fmla="*/ 3 h 84"/>
                <a:gd name="T40" fmla="*/ 104 w 104"/>
                <a:gd name="T41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84">
                  <a:moveTo>
                    <a:pt x="104" y="2"/>
                  </a:moveTo>
                  <a:cubicBezTo>
                    <a:pt x="100" y="6"/>
                    <a:pt x="97" y="11"/>
                    <a:pt x="95" y="17"/>
                  </a:cubicBezTo>
                  <a:cubicBezTo>
                    <a:pt x="93" y="22"/>
                    <a:pt x="91" y="25"/>
                    <a:pt x="88" y="28"/>
                  </a:cubicBezTo>
                  <a:cubicBezTo>
                    <a:pt x="85" y="31"/>
                    <a:pt x="83" y="33"/>
                    <a:pt x="83" y="36"/>
                  </a:cubicBezTo>
                  <a:cubicBezTo>
                    <a:pt x="82" y="45"/>
                    <a:pt x="76" y="48"/>
                    <a:pt x="70" y="52"/>
                  </a:cubicBezTo>
                  <a:cubicBezTo>
                    <a:pt x="63" y="59"/>
                    <a:pt x="54" y="64"/>
                    <a:pt x="49" y="74"/>
                  </a:cubicBezTo>
                  <a:cubicBezTo>
                    <a:pt x="47" y="80"/>
                    <a:pt x="41" y="84"/>
                    <a:pt x="34" y="83"/>
                  </a:cubicBezTo>
                  <a:cubicBezTo>
                    <a:pt x="32" y="83"/>
                    <a:pt x="31" y="83"/>
                    <a:pt x="30" y="82"/>
                  </a:cubicBezTo>
                  <a:cubicBezTo>
                    <a:pt x="29" y="82"/>
                    <a:pt x="28" y="81"/>
                    <a:pt x="27" y="81"/>
                  </a:cubicBezTo>
                  <a:cubicBezTo>
                    <a:pt x="22" y="79"/>
                    <a:pt x="17" y="80"/>
                    <a:pt x="12" y="81"/>
                  </a:cubicBezTo>
                  <a:cubicBezTo>
                    <a:pt x="11" y="82"/>
                    <a:pt x="11" y="82"/>
                    <a:pt x="10" y="82"/>
                  </a:cubicBezTo>
                  <a:cubicBezTo>
                    <a:pt x="6" y="84"/>
                    <a:pt x="2" y="83"/>
                    <a:pt x="0" y="79"/>
                  </a:cubicBezTo>
                  <a:cubicBezTo>
                    <a:pt x="0" y="72"/>
                    <a:pt x="10" y="65"/>
                    <a:pt x="18" y="67"/>
                  </a:cubicBezTo>
                  <a:cubicBezTo>
                    <a:pt x="30" y="69"/>
                    <a:pt x="35" y="67"/>
                    <a:pt x="41" y="56"/>
                  </a:cubicBezTo>
                  <a:cubicBezTo>
                    <a:pt x="46" y="48"/>
                    <a:pt x="48" y="37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0"/>
                    <a:pt x="59" y="29"/>
                    <a:pt x="60" y="29"/>
                  </a:cubicBezTo>
                  <a:cubicBezTo>
                    <a:pt x="64" y="23"/>
                    <a:pt x="69" y="18"/>
                    <a:pt x="75" y="13"/>
                  </a:cubicBezTo>
                  <a:cubicBezTo>
                    <a:pt x="78" y="14"/>
                    <a:pt x="81" y="14"/>
                    <a:pt x="84" y="12"/>
                  </a:cubicBezTo>
                  <a:cubicBezTo>
                    <a:pt x="87" y="8"/>
                    <a:pt x="91" y="6"/>
                    <a:pt x="94" y="3"/>
                  </a:cubicBezTo>
                  <a:cubicBezTo>
                    <a:pt x="97" y="0"/>
                    <a:pt x="100" y="0"/>
                    <a:pt x="104" y="2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3" name="Freeform 946"/>
            <p:cNvSpPr/>
            <p:nvPr/>
          </p:nvSpPr>
          <p:spPr bwMode="auto">
            <a:xfrm>
              <a:off x="7627" y="39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D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4" name="Freeform 947"/>
            <p:cNvSpPr/>
            <p:nvPr/>
          </p:nvSpPr>
          <p:spPr bwMode="auto">
            <a:xfrm>
              <a:off x="6196" y="1147"/>
              <a:ext cx="67" cy="131"/>
            </a:xfrm>
            <a:custGeom>
              <a:avLst/>
              <a:gdLst>
                <a:gd name="T0" fmla="*/ 40 w 45"/>
                <a:gd name="T1" fmla="*/ 51 h 87"/>
                <a:gd name="T2" fmla="*/ 31 w 45"/>
                <a:gd name="T3" fmla="*/ 69 h 87"/>
                <a:gd name="T4" fmla="*/ 30 w 45"/>
                <a:gd name="T5" fmla="*/ 81 h 87"/>
                <a:gd name="T6" fmla="*/ 20 w 45"/>
                <a:gd name="T7" fmla="*/ 83 h 87"/>
                <a:gd name="T8" fmla="*/ 12 w 45"/>
                <a:gd name="T9" fmla="*/ 74 h 87"/>
                <a:gd name="T10" fmla="*/ 10 w 45"/>
                <a:gd name="T11" fmla="*/ 74 h 87"/>
                <a:gd name="T12" fmla="*/ 7 w 45"/>
                <a:gd name="T13" fmla="*/ 70 h 87"/>
                <a:gd name="T14" fmla="*/ 1 w 45"/>
                <a:gd name="T15" fmla="*/ 48 h 87"/>
                <a:gd name="T16" fmla="*/ 2 w 45"/>
                <a:gd name="T17" fmla="*/ 45 h 87"/>
                <a:gd name="T18" fmla="*/ 4 w 45"/>
                <a:gd name="T19" fmla="*/ 41 h 87"/>
                <a:gd name="T20" fmla="*/ 12 w 45"/>
                <a:gd name="T21" fmla="*/ 39 h 87"/>
                <a:gd name="T22" fmla="*/ 16 w 45"/>
                <a:gd name="T23" fmla="*/ 45 h 87"/>
                <a:gd name="T24" fmla="*/ 15 w 45"/>
                <a:gd name="T25" fmla="*/ 36 h 87"/>
                <a:gd name="T26" fmla="*/ 15 w 45"/>
                <a:gd name="T27" fmla="*/ 33 h 87"/>
                <a:gd name="T28" fmla="*/ 17 w 45"/>
                <a:gd name="T29" fmla="*/ 29 h 87"/>
                <a:gd name="T30" fmla="*/ 18 w 45"/>
                <a:gd name="T31" fmla="*/ 26 h 87"/>
                <a:gd name="T32" fmla="*/ 23 w 45"/>
                <a:gd name="T33" fmla="*/ 8 h 87"/>
                <a:gd name="T34" fmla="*/ 24 w 45"/>
                <a:gd name="T35" fmla="*/ 3 h 87"/>
                <a:gd name="T36" fmla="*/ 31 w 45"/>
                <a:gd name="T37" fmla="*/ 5 h 87"/>
                <a:gd name="T38" fmla="*/ 38 w 45"/>
                <a:gd name="T39" fmla="*/ 9 h 87"/>
                <a:gd name="T40" fmla="*/ 36 w 45"/>
                <a:gd name="T41" fmla="*/ 14 h 87"/>
                <a:gd name="T42" fmla="*/ 40 w 45"/>
                <a:gd name="T43" fmla="*/ 26 h 87"/>
                <a:gd name="T44" fmla="*/ 35 w 45"/>
                <a:gd name="T45" fmla="*/ 37 h 87"/>
                <a:gd name="T46" fmla="*/ 38 w 45"/>
                <a:gd name="T47" fmla="*/ 38 h 87"/>
                <a:gd name="T48" fmla="*/ 40 w 45"/>
                <a:gd name="T49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87">
                  <a:moveTo>
                    <a:pt x="40" y="51"/>
                  </a:moveTo>
                  <a:cubicBezTo>
                    <a:pt x="34" y="55"/>
                    <a:pt x="29" y="60"/>
                    <a:pt x="31" y="69"/>
                  </a:cubicBezTo>
                  <a:cubicBezTo>
                    <a:pt x="31" y="73"/>
                    <a:pt x="31" y="77"/>
                    <a:pt x="30" y="81"/>
                  </a:cubicBezTo>
                  <a:cubicBezTo>
                    <a:pt x="28" y="86"/>
                    <a:pt x="23" y="87"/>
                    <a:pt x="20" y="83"/>
                  </a:cubicBezTo>
                  <a:cubicBezTo>
                    <a:pt x="17" y="79"/>
                    <a:pt x="17" y="75"/>
                    <a:pt x="12" y="74"/>
                  </a:cubicBezTo>
                  <a:cubicBezTo>
                    <a:pt x="11" y="74"/>
                    <a:pt x="11" y="74"/>
                    <a:pt x="10" y="74"/>
                  </a:cubicBezTo>
                  <a:cubicBezTo>
                    <a:pt x="9" y="73"/>
                    <a:pt x="7" y="72"/>
                    <a:pt x="7" y="70"/>
                  </a:cubicBezTo>
                  <a:cubicBezTo>
                    <a:pt x="4" y="63"/>
                    <a:pt x="0" y="56"/>
                    <a:pt x="1" y="48"/>
                  </a:cubicBezTo>
                  <a:cubicBezTo>
                    <a:pt x="1" y="47"/>
                    <a:pt x="1" y="46"/>
                    <a:pt x="2" y="45"/>
                  </a:cubicBezTo>
                  <a:cubicBezTo>
                    <a:pt x="2" y="43"/>
                    <a:pt x="3" y="42"/>
                    <a:pt x="4" y="41"/>
                  </a:cubicBezTo>
                  <a:cubicBezTo>
                    <a:pt x="6" y="39"/>
                    <a:pt x="9" y="38"/>
                    <a:pt x="12" y="39"/>
                  </a:cubicBezTo>
                  <a:cubicBezTo>
                    <a:pt x="15" y="40"/>
                    <a:pt x="15" y="43"/>
                    <a:pt x="16" y="45"/>
                  </a:cubicBezTo>
                  <a:cubicBezTo>
                    <a:pt x="15" y="42"/>
                    <a:pt x="14" y="39"/>
                    <a:pt x="15" y="36"/>
                  </a:cubicBezTo>
                  <a:cubicBezTo>
                    <a:pt x="15" y="35"/>
                    <a:pt x="15" y="34"/>
                    <a:pt x="15" y="33"/>
                  </a:cubicBezTo>
                  <a:cubicBezTo>
                    <a:pt x="15" y="32"/>
                    <a:pt x="16" y="30"/>
                    <a:pt x="17" y="29"/>
                  </a:cubicBezTo>
                  <a:cubicBezTo>
                    <a:pt x="17" y="28"/>
                    <a:pt x="18" y="27"/>
                    <a:pt x="18" y="26"/>
                  </a:cubicBezTo>
                  <a:cubicBezTo>
                    <a:pt x="28" y="22"/>
                    <a:pt x="25" y="15"/>
                    <a:pt x="23" y="8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7" y="2"/>
                    <a:pt x="30" y="0"/>
                    <a:pt x="31" y="5"/>
                  </a:cubicBezTo>
                  <a:cubicBezTo>
                    <a:pt x="33" y="7"/>
                    <a:pt x="36" y="8"/>
                    <a:pt x="38" y="9"/>
                  </a:cubicBezTo>
                  <a:cubicBezTo>
                    <a:pt x="35" y="10"/>
                    <a:pt x="36" y="12"/>
                    <a:pt x="36" y="14"/>
                  </a:cubicBezTo>
                  <a:cubicBezTo>
                    <a:pt x="38" y="18"/>
                    <a:pt x="39" y="22"/>
                    <a:pt x="40" y="26"/>
                  </a:cubicBezTo>
                  <a:cubicBezTo>
                    <a:pt x="36" y="29"/>
                    <a:pt x="34" y="33"/>
                    <a:pt x="35" y="37"/>
                  </a:cubicBezTo>
                  <a:cubicBezTo>
                    <a:pt x="35" y="41"/>
                    <a:pt x="37" y="38"/>
                    <a:pt x="38" y="38"/>
                  </a:cubicBezTo>
                  <a:cubicBezTo>
                    <a:pt x="41" y="42"/>
                    <a:pt x="45" y="46"/>
                    <a:pt x="40" y="51"/>
                  </a:cubicBezTo>
                  <a:close/>
                </a:path>
              </a:pathLst>
            </a:custGeom>
            <a:solidFill>
              <a:srgbClr val="C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5" name="Freeform 948"/>
            <p:cNvSpPr/>
            <p:nvPr/>
          </p:nvSpPr>
          <p:spPr bwMode="auto">
            <a:xfrm>
              <a:off x="6193" y="985"/>
              <a:ext cx="55" cy="179"/>
            </a:xfrm>
            <a:custGeom>
              <a:avLst/>
              <a:gdLst>
                <a:gd name="T0" fmla="*/ 33 w 37"/>
                <a:gd name="T1" fmla="*/ 113 h 119"/>
                <a:gd name="T2" fmla="*/ 27 w 37"/>
                <a:gd name="T3" fmla="*/ 113 h 119"/>
                <a:gd name="T4" fmla="*/ 26 w 37"/>
                <a:gd name="T5" fmla="*/ 118 h 119"/>
                <a:gd name="T6" fmla="*/ 23 w 37"/>
                <a:gd name="T7" fmla="*/ 119 h 119"/>
                <a:gd name="T8" fmla="*/ 19 w 37"/>
                <a:gd name="T9" fmla="*/ 107 h 119"/>
                <a:gd name="T10" fmla="*/ 11 w 37"/>
                <a:gd name="T11" fmla="*/ 96 h 119"/>
                <a:gd name="T12" fmla="*/ 9 w 37"/>
                <a:gd name="T13" fmla="*/ 91 h 119"/>
                <a:gd name="T14" fmla="*/ 7 w 37"/>
                <a:gd name="T15" fmla="*/ 86 h 119"/>
                <a:gd name="T16" fmla="*/ 7 w 37"/>
                <a:gd name="T17" fmla="*/ 83 h 119"/>
                <a:gd name="T18" fmla="*/ 9 w 37"/>
                <a:gd name="T19" fmla="*/ 73 h 119"/>
                <a:gd name="T20" fmla="*/ 12 w 37"/>
                <a:gd name="T21" fmla="*/ 58 h 119"/>
                <a:gd name="T22" fmla="*/ 6 w 37"/>
                <a:gd name="T23" fmla="*/ 33 h 119"/>
                <a:gd name="T24" fmla="*/ 5 w 37"/>
                <a:gd name="T25" fmla="*/ 21 h 119"/>
                <a:gd name="T26" fmla="*/ 2 w 37"/>
                <a:gd name="T27" fmla="*/ 5 h 119"/>
                <a:gd name="T28" fmla="*/ 20 w 37"/>
                <a:gd name="T29" fmla="*/ 11 h 119"/>
                <a:gd name="T30" fmla="*/ 21 w 37"/>
                <a:gd name="T31" fmla="*/ 20 h 119"/>
                <a:gd name="T32" fmla="*/ 24 w 37"/>
                <a:gd name="T33" fmla="*/ 30 h 119"/>
                <a:gd name="T34" fmla="*/ 27 w 37"/>
                <a:gd name="T35" fmla="*/ 57 h 119"/>
                <a:gd name="T36" fmla="*/ 28 w 37"/>
                <a:gd name="T37" fmla="*/ 62 h 119"/>
                <a:gd name="T38" fmla="*/ 25 w 37"/>
                <a:gd name="T39" fmla="*/ 77 h 119"/>
                <a:gd name="T40" fmla="*/ 29 w 37"/>
                <a:gd name="T41" fmla="*/ 95 h 119"/>
                <a:gd name="T42" fmla="*/ 33 w 37"/>
                <a:gd name="T43" fmla="*/ 11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19">
                  <a:moveTo>
                    <a:pt x="33" y="113"/>
                  </a:moveTo>
                  <a:cubicBezTo>
                    <a:pt x="31" y="111"/>
                    <a:pt x="29" y="111"/>
                    <a:pt x="27" y="113"/>
                  </a:cubicBezTo>
                  <a:cubicBezTo>
                    <a:pt x="26" y="115"/>
                    <a:pt x="26" y="117"/>
                    <a:pt x="26" y="118"/>
                  </a:cubicBezTo>
                  <a:cubicBezTo>
                    <a:pt x="25" y="119"/>
                    <a:pt x="24" y="119"/>
                    <a:pt x="23" y="119"/>
                  </a:cubicBezTo>
                  <a:cubicBezTo>
                    <a:pt x="19" y="117"/>
                    <a:pt x="21" y="111"/>
                    <a:pt x="19" y="107"/>
                  </a:cubicBezTo>
                  <a:cubicBezTo>
                    <a:pt x="18" y="102"/>
                    <a:pt x="15" y="99"/>
                    <a:pt x="11" y="96"/>
                  </a:cubicBezTo>
                  <a:cubicBezTo>
                    <a:pt x="10" y="94"/>
                    <a:pt x="9" y="93"/>
                    <a:pt x="9" y="91"/>
                  </a:cubicBezTo>
                  <a:cubicBezTo>
                    <a:pt x="8" y="89"/>
                    <a:pt x="8" y="88"/>
                    <a:pt x="7" y="86"/>
                  </a:cubicBezTo>
                  <a:cubicBezTo>
                    <a:pt x="7" y="85"/>
                    <a:pt x="7" y="84"/>
                    <a:pt x="7" y="83"/>
                  </a:cubicBezTo>
                  <a:cubicBezTo>
                    <a:pt x="8" y="80"/>
                    <a:pt x="8" y="77"/>
                    <a:pt x="9" y="73"/>
                  </a:cubicBezTo>
                  <a:cubicBezTo>
                    <a:pt x="13" y="69"/>
                    <a:pt x="13" y="63"/>
                    <a:pt x="12" y="58"/>
                  </a:cubicBezTo>
                  <a:cubicBezTo>
                    <a:pt x="11" y="49"/>
                    <a:pt x="7" y="42"/>
                    <a:pt x="6" y="33"/>
                  </a:cubicBezTo>
                  <a:cubicBezTo>
                    <a:pt x="6" y="29"/>
                    <a:pt x="7" y="25"/>
                    <a:pt x="5" y="21"/>
                  </a:cubicBezTo>
                  <a:cubicBezTo>
                    <a:pt x="4" y="16"/>
                    <a:pt x="0" y="11"/>
                    <a:pt x="2" y="5"/>
                  </a:cubicBezTo>
                  <a:cubicBezTo>
                    <a:pt x="10" y="0"/>
                    <a:pt x="12" y="1"/>
                    <a:pt x="20" y="11"/>
                  </a:cubicBezTo>
                  <a:cubicBezTo>
                    <a:pt x="21" y="14"/>
                    <a:pt x="21" y="17"/>
                    <a:pt x="21" y="20"/>
                  </a:cubicBezTo>
                  <a:cubicBezTo>
                    <a:pt x="19" y="24"/>
                    <a:pt x="21" y="27"/>
                    <a:pt x="24" y="30"/>
                  </a:cubicBezTo>
                  <a:cubicBezTo>
                    <a:pt x="27" y="39"/>
                    <a:pt x="29" y="48"/>
                    <a:pt x="27" y="57"/>
                  </a:cubicBezTo>
                  <a:cubicBezTo>
                    <a:pt x="27" y="59"/>
                    <a:pt x="28" y="60"/>
                    <a:pt x="28" y="62"/>
                  </a:cubicBezTo>
                  <a:cubicBezTo>
                    <a:pt x="30" y="68"/>
                    <a:pt x="26" y="72"/>
                    <a:pt x="25" y="77"/>
                  </a:cubicBezTo>
                  <a:cubicBezTo>
                    <a:pt x="22" y="84"/>
                    <a:pt x="25" y="89"/>
                    <a:pt x="29" y="95"/>
                  </a:cubicBezTo>
                  <a:cubicBezTo>
                    <a:pt x="33" y="101"/>
                    <a:pt x="37" y="106"/>
                    <a:pt x="33" y="113"/>
                  </a:cubicBezTo>
                  <a:close/>
                </a:path>
              </a:pathLst>
            </a:custGeom>
            <a:solidFill>
              <a:srgbClr val="9D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6" name="Freeform 949"/>
            <p:cNvSpPr/>
            <p:nvPr/>
          </p:nvSpPr>
          <p:spPr bwMode="auto">
            <a:xfrm>
              <a:off x="6190" y="982"/>
              <a:ext cx="70" cy="119"/>
            </a:xfrm>
            <a:custGeom>
              <a:avLst/>
              <a:gdLst>
                <a:gd name="T0" fmla="*/ 19 w 47"/>
                <a:gd name="T1" fmla="*/ 15 h 79"/>
                <a:gd name="T2" fmla="*/ 13 w 47"/>
                <a:gd name="T3" fmla="*/ 8 h 79"/>
                <a:gd name="T4" fmla="*/ 6 w 47"/>
                <a:gd name="T5" fmla="*/ 8 h 79"/>
                <a:gd name="T6" fmla="*/ 2 w 47"/>
                <a:gd name="T7" fmla="*/ 0 h 79"/>
                <a:gd name="T8" fmla="*/ 14 w 47"/>
                <a:gd name="T9" fmla="*/ 2 h 79"/>
                <a:gd name="T10" fmla="*/ 28 w 47"/>
                <a:gd name="T11" fmla="*/ 19 h 79"/>
                <a:gd name="T12" fmla="*/ 36 w 47"/>
                <a:gd name="T13" fmla="*/ 33 h 79"/>
                <a:gd name="T14" fmla="*/ 47 w 47"/>
                <a:gd name="T15" fmla="*/ 61 h 79"/>
                <a:gd name="T16" fmla="*/ 46 w 47"/>
                <a:gd name="T17" fmla="*/ 67 h 79"/>
                <a:gd name="T18" fmla="*/ 39 w 47"/>
                <a:gd name="T19" fmla="*/ 58 h 79"/>
                <a:gd name="T20" fmla="*/ 37 w 47"/>
                <a:gd name="T21" fmla="*/ 51 h 79"/>
                <a:gd name="T22" fmla="*/ 40 w 47"/>
                <a:gd name="T23" fmla="*/ 63 h 79"/>
                <a:gd name="T24" fmla="*/ 39 w 47"/>
                <a:gd name="T25" fmla="*/ 65 h 79"/>
                <a:gd name="T26" fmla="*/ 37 w 47"/>
                <a:gd name="T27" fmla="*/ 70 h 79"/>
                <a:gd name="T28" fmla="*/ 27 w 47"/>
                <a:gd name="T29" fmla="*/ 79 h 79"/>
                <a:gd name="T30" fmla="*/ 27 w 47"/>
                <a:gd name="T31" fmla="*/ 63 h 79"/>
                <a:gd name="T32" fmla="*/ 23 w 47"/>
                <a:gd name="T33" fmla="*/ 61 h 79"/>
                <a:gd name="T34" fmla="*/ 23 w 47"/>
                <a:gd name="T35" fmla="*/ 58 h 79"/>
                <a:gd name="T36" fmla="*/ 22 w 47"/>
                <a:gd name="T37" fmla="*/ 37 h 79"/>
                <a:gd name="T38" fmla="*/ 23 w 47"/>
                <a:gd name="T39" fmla="*/ 33 h 79"/>
                <a:gd name="T40" fmla="*/ 22 w 47"/>
                <a:gd name="T41" fmla="*/ 23 h 79"/>
                <a:gd name="T42" fmla="*/ 19 w 47"/>
                <a:gd name="T43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79">
                  <a:moveTo>
                    <a:pt x="19" y="15"/>
                  </a:moveTo>
                  <a:cubicBezTo>
                    <a:pt x="17" y="13"/>
                    <a:pt x="15" y="10"/>
                    <a:pt x="13" y="8"/>
                  </a:cubicBezTo>
                  <a:cubicBezTo>
                    <a:pt x="11" y="6"/>
                    <a:pt x="8" y="5"/>
                    <a:pt x="6" y="8"/>
                  </a:cubicBezTo>
                  <a:cubicBezTo>
                    <a:pt x="0" y="7"/>
                    <a:pt x="0" y="4"/>
                    <a:pt x="2" y="0"/>
                  </a:cubicBezTo>
                  <a:cubicBezTo>
                    <a:pt x="6" y="0"/>
                    <a:pt x="10" y="0"/>
                    <a:pt x="14" y="2"/>
                  </a:cubicBezTo>
                  <a:cubicBezTo>
                    <a:pt x="21" y="5"/>
                    <a:pt x="26" y="11"/>
                    <a:pt x="28" y="19"/>
                  </a:cubicBezTo>
                  <a:cubicBezTo>
                    <a:pt x="30" y="24"/>
                    <a:pt x="32" y="29"/>
                    <a:pt x="36" y="33"/>
                  </a:cubicBezTo>
                  <a:cubicBezTo>
                    <a:pt x="42" y="41"/>
                    <a:pt x="46" y="51"/>
                    <a:pt x="47" y="61"/>
                  </a:cubicBezTo>
                  <a:cubicBezTo>
                    <a:pt x="47" y="64"/>
                    <a:pt x="47" y="65"/>
                    <a:pt x="46" y="67"/>
                  </a:cubicBezTo>
                  <a:cubicBezTo>
                    <a:pt x="39" y="68"/>
                    <a:pt x="40" y="61"/>
                    <a:pt x="39" y="58"/>
                  </a:cubicBezTo>
                  <a:cubicBezTo>
                    <a:pt x="39" y="55"/>
                    <a:pt x="39" y="53"/>
                    <a:pt x="37" y="51"/>
                  </a:cubicBezTo>
                  <a:cubicBezTo>
                    <a:pt x="40" y="55"/>
                    <a:pt x="38" y="59"/>
                    <a:pt x="40" y="63"/>
                  </a:cubicBezTo>
                  <a:cubicBezTo>
                    <a:pt x="40" y="64"/>
                    <a:pt x="39" y="65"/>
                    <a:pt x="39" y="65"/>
                  </a:cubicBezTo>
                  <a:cubicBezTo>
                    <a:pt x="38" y="67"/>
                    <a:pt x="38" y="69"/>
                    <a:pt x="37" y="70"/>
                  </a:cubicBezTo>
                  <a:cubicBezTo>
                    <a:pt x="33" y="71"/>
                    <a:pt x="31" y="76"/>
                    <a:pt x="27" y="79"/>
                  </a:cubicBezTo>
                  <a:cubicBezTo>
                    <a:pt x="24" y="74"/>
                    <a:pt x="28" y="68"/>
                    <a:pt x="27" y="63"/>
                  </a:cubicBezTo>
                  <a:cubicBezTo>
                    <a:pt x="26" y="62"/>
                    <a:pt x="24" y="63"/>
                    <a:pt x="23" y="61"/>
                  </a:cubicBezTo>
                  <a:cubicBezTo>
                    <a:pt x="23" y="60"/>
                    <a:pt x="23" y="59"/>
                    <a:pt x="23" y="58"/>
                  </a:cubicBezTo>
                  <a:cubicBezTo>
                    <a:pt x="27" y="51"/>
                    <a:pt x="28" y="44"/>
                    <a:pt x="22" y="37"/>
                  </a:cubicBezTo>
                  <a:cubicBezTo>
                    <a:pt x="21" y="36"/>
                    <a:pt x="23" y="34"/>
                    <a:pt x="23" y="33"/>
                  </a:cubicBezTo>
                  <a:cubicBezTo>
                    <a:pt x="22" y="30"/>
                    <a:pt x="19" y="27"/>
                    <a:pt x="22" y="23"/>
                  </a:cubicBezTo>
                  <a:cubicBezTo>
                    <a:pt x="22" y="20"/>
                    <a:pt x="20" y="18"/>
                    <a:pt x="19" y="15"/>
                  </a:cubicBezTo>
                  <a:close/>
                </a:path>
              </a:pathLst>
            </a:custGeom>
            <a:solidFill>
              <a:srgbClr val="8C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7" name="Freeform 950"/>
            <p:cNvSpPr/>
            <p:nvPr/>
          </p:nvSpPr>
          <p:spPr bwMode="auto">
            <a:xfrm>
              <a:off x="6242" y="1066"/>
              <a:ext cx="38" cy="69"/>
            </a:xfrm>
            <a:custGeom>
              <a:avLst/>
              <a:gdLst>
                <a:gd name="T0" fmla="*/ 4 w 25"/>
                <a:gd name="T1" fmla="*/ 9 h 46"/>
                <a:gd name="T2" fmla="*/ 3 w 25"/>
                <a:gd name="T3" fmla="*/ 7 h 46"/>
                <a:gd name="T4" fmla="*/ 5 w 25"/>
                <a:gd name="T5" fmla="*/ 0 h 46"/>
                <a:gd name="T6" fmla="*/ 11 w 25"/>
                <a:gd name="T7" fmla="*/ 11 h 46"/>
                <a:gd name="T8" fmla="*/ 12 w 25"/>
                <a:gd name="T9" fmla="*/ 15 h 46"/>
                <a:gd name="T10" fmla="*/ 13 w 25"/>
                <a:gd name="T11" fmla="*/ 19 h 46"/>
                <a:gd name="T12" fmla="*/ 19 w 25"/>
                <a:gd name="T13" fmla="*/ 40 h 46"/>
                <a:gd name="T14" fmla="*/ 15 w 25"/>
                <a:gd name="T15" fmla="*/ 46 h 46"/>
                <a:gd name="T16" fmla="*/ 11 w 25"/>
                <a:gd name="T17" fmla="*/ 40 h 46"/>
                <a:gd name="T18" fmla="*/ 6 w 25"/>
                <a:gd name="T19" fmla="*/ 22 h 46"/>
                <a:gd name="T20" fmla="*/ 4 w 25"/>
                <a:gd name="T21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46">
                  <a:moveTo>
                    <a:pt x="4" y="9"/>
                  </a:moveTo>
                  <a:cubicBezTo>
                    <a:pt x="4" y="9"/>
                    <a:pt x="3" y="8"/>
                    <a:pt x="3" y="7"/>
                  </a:cubicBezTo>
                  <a:cubicBezTo>
                    <a:pt x="3" y="5"/>
                    <a:pt x="0" y="1"/>
                    <a:pt x="5" y="0"/>
                  </a:cubicBezTo>
                  <a:cubicBezTo>
                    <a:pt x="7" y="4"/>
                    <a:pt x="5" y="9"/>
                    <a:pt x="11" y="11"/>
                  </a:cubicBezTo>
                  <a:cubicBezTo>
                    <a:pt x="12" y="12"/>
                    <a:pt x="13" y="14"/>
                    <a:pt x="12" y="15"/>
                  </a:cubicBezTo>
                  <a:cubicBezTo>
                    <a:pt x="12" y="16"/>
                    <a:pt x="11" y="18"/>
                    <a:pt x="13" y="19"/>
                  </a:cubicBezTo>
                  <a:cubicBezTo>
                    <a:pt x="25" y="23"/>
                    <a:pt x="17" y="33"/>
                    <a:pt x="19" y="40"/>
                  </a:cubicBezTo>
                  <a:cubicBezTo>
                    <a:pt x="19" y="42"/>
                    <a:pt x="18" y="46"/>
                    <a:pt x="15" y="46"/>
                  </a:cubicBezTo>
                  <a:cubicBezTo>
                    <a:pt x="11" y="46"/>
                    <a:pt x="12" y="43"/>
                    <a:pt x="11" y="40"/>
                  </a:cubicBezTo>
                  <a:cubicBezTo>
                    <a:pt x="10" y="34"/>
                    <a:pt x="5" y="29"/>
                    <a:pt x="6" y="22"/>
                  </a:cubicBezTo>
                  <a:cubicBezTo>
                    <a:pt x="5" y="18"/>
                    <a:pt x="7" y="13"/>
                    <a:pt x="4" y="9"/>
                  </a:cubicBezTo>
                  <a:close/>
                </a:path>
              </a:pathLst>
            </a:custGeom>
            <a:solidFill>
              <a:srgbClr val="C6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8" name="Freeform 951"/>
            <p:cNvSpPr/>
            <p:nvPr/>
          </p:nvSpPr>
          <p:spPr bwMode="auto">
            <a:xfrm>
              <a:off x="6241" y="1098"/>
              <a:ext cx="22" cy="28"/>
            </a:xfrm>
            <a:custGeom>
              <a:avLst/>
              <a:gdLst>
                <a:gd name="T0" fmla="*/ 7 w 15"/>
                <a:gd name="T1" fmla="*/ 1 h 19"/>
                <a:gd name="T2" fmla="*/ 12 w 15"/>
                <a:gd name="T3" fmla="*/ 19 h 19"/>
                <a:gd name="T4" fmla="*/ 2 w 15"/>
                <a:gd name="T5" fmla="*/ 3 h 19"/>
                <a:gd name="T6" fmla="*/ 7 w 15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7" y="1"/>
                  </a:moveTo>
                  <a:cubicBezTo>
                    <a:pt x="10" y="7"/>
                    <a:pt x="15" y="12"/>
                    <a:pt x="12" y="19"/>
                  </a:cubicBezTo>
                  <a:cubicBezTo>
                    <a:pt x="5" y="16"/>
                    <a:pt x="5" y="9"/>
                    <a:pt x="2" y="3"/>
                  </a:cubicBezTo>
                  <a:cubicBezTo>
                    <a:pt x="0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926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9" name="Freeform 952"/>
            <p:cNvSpPr/>
            <p:nvPr/>
          </p:nvSpPr>
          <p:spPr bwMode="auto">
            <a:xfrm>
              <a:off x="7754" y="3292"/>
              <a:ext cx="98" cy="86"/>
            </a:xfrm>
            <a:custGeom>
              <a:avLst/>
              <a:gdLst>
                <a:gd name="T0" fmla="*/ 21 w 65"/>
                <a:gd name="T1" fmla="*/ 2 h 57"/>
                <a:gd name="T2" fmla="*/ 55 w 65"/>
                <a:gd name="T3" fmla="*/ 6 h 57"/>
                <a:gd name="T4" fmla="*/ 65 w 65"/>
                <a:gd name="T5" fmla="*/ 19 h 57"/>
                <a:gd name="T6" fmla="*/ 63 w 65"/>
                <a:gd name="T7" fmla="*/ 25 h 57"/>
                <a:gd name="T8" fmla="*/ 34 w 65"/>
                <a:gd name="T9" fmla="*/ 54 h 57"/>
                <a:gd name="T10" fmla="*/ 27 w 65"/>
                <a:gd name="T11" fmla="*/ 57 h 57"/>
                <a:gd name="T12" fmla="*/ 33 w 65"/>
                <a:gd name="T13" fmla="*/ 45 h 57"/>
                <a:gd name="T14" fmla="*/ 34 w 65"/>
                <a:gd name="T15" fmla="*/ 38 h 57"/>
                <a:gd name="T16" fmla="*/ 21 w 65"/>
                <a:gd name="T17" fmla="*/ 31 h 57"/>
                <a:gd name="T18" fmla="*/ 8 w 65"/>
                <a:gd name="T19" fmla="*/ 29 h 57"/>
                <a:gd name="T20" fmla="*/ 0 w 65"/>
                <a:gd name="T21" fmla="*/ 25 h 57"/>
                <a:gd name="T22" fmla="*/ 21 w 65"/>
                <a:gd name="T23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57">
                  <a:moveTo>
                    <a:pt x="21" y="2"/>
                  </a:moveTo>
                  <a:cubicBezTo>
                    <a:pt x="33" y="0"/>
                    <a:pt x="44" y="4"/>
                    <a:pt x="55" y="6"/>
                  </a:cubicBezTo>
                  <a:cubicBezTo>
                    <a:pt x="61" y="7"/>
                    <a:pt x="64" y="13"/>
                    <a:pt x="65" y="19"/>
                  </a:cubicBezTo>
                  <a:cubicBezTo>
                    <a:pt x="65" y="21"/>
                    <a:pt x="65" y="24"/>
                    <a:pt x="63" y="25"/>
                  </a:cubicBezTo>
                  <a:cubicBezTo>
                    <a:pt x="54" y="35"/>
                    <a:pt x="46" y="47"/>
                    <a:pt x="34" y="54"/>
                  </a:cubicBezTo>
                  <a:cubicBezTo>
                    <a:pt x="32" y="56"/>
                    <a:pt x="30" y="57"/>
                    <a:pt x="27" y="57"/>
                  </a:cubicBezTo>
                  <a:cubicBezTo>
                    <a:pt x="29" y="53"/>
                    <a:pt x="31" y="49"/>
                    <a:pt x="33" y="45"/>
                  </a:cubicBezTo>
                  <a:cubicBezTo>
                    <a:pt x="34" y="43"/>
                    <a:pt x="34" y="41"/>
                    <a:pt x="34" y="38"/>
                  </a:cubicBezTo>
                  <a:cubicBezTo>
                    <a:pt x="33" y="31"/>
                    <a:pt x="28" y="28"/>
                    <a:pt x="21" y="31"/>
                  </a:cubicBezTo>
                  <a:cubicBezTo>
                    <a:pt x="16" y="33"/>
                    <a:pt x="12" y="33"/>
                    <a:pt x="8" y="29"/>
                  </a:cubicBezTo>
                  <a:cubicBezTo>
                    <a:pt x="6" y="26"/>
                    <a:pt x="3" y="25"/>
                    <a:pt x="0" y="25"/>
                  </a:cubicBezTo>
                  <a:cubicBezTo>
                    <a:pt x="6" y="16"/>
                    <a:pt x="15" y="10"/>
                    <a:pt x="21" y="2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0" name="Freeform 953"/>
            <p:cNvSpPr/>
            <p:nvPr/>
          </p:nvSpPr>
          <p:spPr bwMode="auto">
            <a:xfrm>
              <a:off x="7669" y="1195"/>
              <a:ext cx="189" cy="98"/>
            </a:xfrm>
            <a:custGeom>
              <a:avLst/>
              <a:gdLst>
                <a:gd name="T0" fmla="*/ 80 w 126"/>
                <a:gd name="T1" fmla="*/ 48 h 65"/>
                <a:gd name="T2" fmla="*/ 70 w 126"/>
                <a:gd name="T3" fmla="*/ 56 h 65"/>
                <a:gd name="T4" fmla="*/ 23 w 126"/>
                <a:gd name="T5" fmla="*/ 63 h 65"/>
                <a:gd name="T6" fmla="*/ 3 w 126"/>
                <a:gd name="T7" fmla="*/ 43 h 65"/>
                <a:gd name="T8" fmla="*/ 2 w 126"/>
                <a:gd name="T9" fmla="*/ 9 h 65"/>
                <a:gd name="T10" fmla="*/ 7 w 126"/>
                <a:gd name="T11" fmla="*/ 0 h 65"/>
                <a:gd name="T12" fmla="*/ 10 w 126"/>
                <a:gd name="T13" fmla="*/ 21 h 65"/>
                <a:gd name="T14" fmla="*/ 13 w 126"/>
                <a:gd name="T15" fmla="*/ 35 h 65"/>
                <a:gd name="T16" fmla="*/ 21 w 126"/>
                <a:gd name="T17" fmla="*/ 45 h 65"/>
                <a:gd name="T18" fmla="*/ 68 w 126"/>
                <a:gd name="T19" fmla="*/ 50 h 65"/>
                <a:gd name="T20" fmla="*/ 76 w 126"/>
                <a:gd name="T21" fmla="*/ 43 h 65"/>
                <a:gd name="T22" fmla="*/ 88 w 126"/>
                <a:gd name="T23" fmla="*/ 33 h 65"/>
                <a:gd name="T24" fmla="*/ 102 w 126"/>
                <a:gd name="T25" fmla="*/ 30 h 65"/>
                <a:gd name="T26" fmla="*/ 118 w 126"/>
                <a:gd name="T27" fmla="*/ 22 h 65"/>
                <a:gd name="T28" fmla="*/ 126 w 126"/>
                <a:gd name="T29" fmla="*/ 17 h 65"/>
                <a:gd name="T30" fmla="*/ 114 w 126"/>
                <a:gd name="T31" fmla="*/ 33 h 65"/>
                <a:gd name="T32" fmla="*/ 110 w 126"/>
                <a:gd name="T33" fmla="*/ 38 h 65"/>
                <a:gd name="T34" fmla="*/ 100 w 126"/>
                <a:gd name="T35" fmla="*/ 40 h 65"/>
                <a:gd name="T36" fmla="*/ 80 w 126"/>
                <a:gd name="T37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65">
                  <a:moveTo>
                    <a:pt x="80" y="48"/>
                  </a:moveTo>
                  <a:cubicBezTo>
                    <a:pt x="77" y="51"/>
                    <a:pt x="73" y="53"/>
                    <a:pt x="70" y="56"/>
                  </a:cubicBezTo>
                  <a:cubicBezTo>
                    <a:pt x="54" y="55"/>
                    <a:pt x="38" y="60"/>
                    <a:pt x="23" y="63"/>
                  </a:cubicBezTo>
                  <a:cubicBezTo>
                    <a:pt x="7" y="65"/>
                    <a:pt x="0" y="57"/>
                    <a:pt x="3" y="43"/>
                  </a:cubicBezTo>
                  <a:cubicBezTo>
                    <a:pt x="5" y="31"/>
                    <a:pt x="1" y="20"/>
                    <a:pt x="2" y="9"/>
                  </a:cubicBezTo>
                  <a:cubicBezTo>
                    <a:pt x="2" y="5"/>
                    <a:pt x="1" y="1"/>
                    <a:pt x="7" y="0"/>
                  </a:cubicBezTo>
                  <a:cubicBezTo>
                    <a:pt x="7" y="7"/>
                    <a:pt x="7" y="14"/>
                    <a:pt x="10" y="21"/>
                  </a:cubicBezTo>
                  <a:cubicBezTo>
                    <a:pt x="12" y="25"/>
                    <a:pt x="12" y="30"/>
                    <a:pt x="13" y="35"/>
                  </a:cubicBezTo>
                  <a:cubicBezTo>
                    <a:pt x="13" y="40"/>
                    <a:pt x="16" y="43"/>
                    <a:pt x="21" y="45"/>
                  </a:cubicBezTo>
                  <a:cubicBezTo>
                    <a:pt x="36" y="52"/>
                    <a:pt x="52" y="50"/>
                    <a:pt x="68" y="50"/>
                  </a:cubicBezTo>
                  <a:cubicBezTo>
                    <a:pt x="72" y="50"/>
                    <a:pt x="75" y="47"/>
                    <a:pt x="76" y="43"/>
                  </a:cubicBezTo>
                  <a:cubicBezTo>
                    <a:pt x="77" y="36"/>
                    <a:pt x="81" y="33"/>
                    <a:pt x="88" y="33"/>
                  </a:cubicBezTo>
                  <a:cubicBezTo>
                    <a:pt x="93" y="32"/>
                    <a:pt x="98" y="31"/>
                    <a:pt x="102" y="30"/>
                  </a:cubicBezTo>
                  <a:cubicBezTo>
                    <a:pt x="108" y="29"/>
                    <a:pt x="114" y="28"/>
                    <a:pt x="118" y="22"/>
                  </a:cubicBezTo>
                  <a:cubicBezTo>
                    <a:pt x="120" y="20"/>
                    <a:pt x="122" y="18"/>
                    <a:pt x="126" y="17"/>
                  </a:cubicBezTo>
                  <a:cubicBezTo>
                    <a:pt x="124" y="24"/>
                    <a:pt x="118" y="27"/>
                    <a:pt x="114" y="33"/>
                  </a:cubicBezTo>
                  <a:cubicBezTo>
                    <a:pt x="113" y="35"/>
                    <a:pt x="111" y="37"/>
                    <a:pt x="110" y="38"/>
                  </a:cubicBezTo>
                  <a:cubicBezTo>
                    <a:pt x="107" y="42"/>
                    <a:pt x="104" y="42"/>
                    <a:pt x="100" y="40"/>
                  </a:cubicBezTo>
                  <a:cubicBezTo>
                    <a:pt x="93" y="36"/>
                    <a:pt x="85" y="40"/>
                    <a:pt x="80" y="48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1" name="Freeform 954"/>
            <p:cNvSpPr/>
            <p:nvPr/>
          </p:nvSpPr>
          <p:spPr bwMode="auto">
            <a:xfrm>
              <a:off x="7652" y="1155"/>
              <a:ext cx="122" cy="156"/>
            </a:xfrm>
            <a:custGeom>
              <a:avLst/>
              <a:gdLst>
                <a:gd name="T0" fmla="*/ 18 w 81"/>
                <a:gd name="T1" fmla="*/ 27 h 104"/>
                <a:gd name="T2" fmla="*/ 16 w 81"/>
                <a:gd name="T3" fmla="*/ 43 h 104"/>
                <a:gd name="T4" fmla="*/ 17 w 81"/>
                <a:gd name="T5" fmla="*/ 78 h 104"/>
                <a:gd name="T6" fmla="*/ 22 w 81"/>
                <a:gd name="T7" fmla="*/ 84 h 104"/>
                <a:gd name="T8" fmla="*/ 56 w 81"/>
                <a:gd name="T9" fmla="*/ 82 h 104"/>
                <a:gd name="T10" fmla="*/ 81 w 81"/>
                <a:gd name="T11" fmla="*/ 83 h 104"/>
                <a:gd name="T12" fmla="*/ 72 w 81"/>
                <a:gd name="T13" fmla="*/ 85 h 104"/>
                <a:gd name="T14" fmla="*/ 51 w 81"/>
                <a:gd name="T15" fmla="*/ 89 h 104"/>
                <a:gd name="T16" fmla="*/ 19 w 81"/>
                <a:gd name="T17" fmla="*/ 102 h 104"/>
                <a:gd name="T18" fmla="*/ 2 w 81"/>
                <a:gd name="T19" fmla="*/ 99 h 104"/>
                <a:gd name="T20" fmla="*/ 2 w 81"/>
                <a:gd name="T21" fmla="*/ 89 h 104"/>
                <a:gd name="T22" fmla="*/ 6 w 81"/>
                <a:gd name="T23" fmla="*/ 75 h 104"/>
                <a:gd name="T24" fmla="*/ 6 w 81"/>
                <a:gd name="T25" fmla="*/ 68 h 104"/>
                <a:gd name="T26" fmla="*/ 10 w 81"/>
                <a:gd name="T27" fmla="*/ 45 h 104"/>
                <a:gd name="T28" fmla="*/ 9 w 81"/>
                <a:gd name="T29" fmla="*/ 11 h 104"/>
                <a:gd name="T30" fmla="*/ 11 w 81"/>
                <a:gd name="T31" fmla="*/ 0 h 104"/>
                <a:gd name="T32" fmla="*/ 18 w 81"/>
                <a:gd name="T33" fmla="*/ 23 h 104"/>
                <a:gd name="T34" fmla="*/ 18 w 81"/>
                <a:gd name="T35" fmla="*/ 2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04">
                  <a:moveTo>
                    <a:pt x="18" y="27"/>
                  </a:moveTo>
                  <a:cubicBezTo>
                    <a:pt x="15" y="32"/>
                    <a:pt x="15" y="38"/>
                    <a:pt x="16" y="43"/>
                  </a:cubicBezTo>
                  <a:cubicBezTo>
                    <a:pt x="19" y="55"/>
                    <a:pt x="17" y="66"/>
                    <a:pt x="17" y="78"/>
                  </a:cubicBezTo>
                  <a:cubicBezTo>
                    <a:pt x="17" y="82"/>
                    <a:pt x="18" y="83"/>
                    <a:pt x="22" y="84"/>
                  </a:cubicBezTo>
                  <a:cubicBezTo>
                    <a:pt x="33" y="86"/>
                    <a:pt x="45" y="85"/>
                    <a:pt x="56" y="82"/>
                  </a:cubicBezTo>
                  <a:cubicBezTo>
                    <a:pt x="64" y="80"/>
                    <a:pt x="73" y="84"/>
                    <a:pt x="81" y="83"/>
                  </a:cubicBezTo>
                  <a:cubicBezTo>
                    <a:pt x="79" y="85"/>
                    <a:pt x="75" y="85"/>
                    <a:pt x="72" y="85"/>
                  </a:cubicBezTo>
                  <a:cubicBezTo>
                    <a:pt x="65" y="84"/>
                    <a:pt x="58" y="86"/>
                    <a:pt x="51" y="89"/>
                  </a:cubicBezTo>
                  <a:cubicBezTo>
                    <a:pt x="40" y="93"/>
                    <a:pt x="29" y="96"/>
                    <a:pt x="19" y="102"/>
                  </a:cubicBezTo>
                  <a:cubicBezTo>
                    <a:pt x="16" y="104"/>
                    <a:pt x="4" y="101"/>
                    <a:pt x="2" y="99"/>
                  </a:cubicBezTo>
                  <a:cubicBezTo>
                    <a:pt x="0" y="96"/>
                    <a:pt x="0" y="92"/>
                    <a:pt x="2" y="89"/>
                  </a:cubicBezTo>
                  <a:cubicBezTo>
                    <a:pt x="3" y="84"/>
                    <a:pt x="5" y="80"/>
                    <a:pt x="6" y="75"/>
                  </a:cubicBezTo>
                  <a:cubicBezTo>
                    <a:pt x="5" y="73"/>
                    <a:pt x="5" y="70"/>
                    <a:pt x="6" y="68"/>
                  </a:cubicBezTo>
                  <a:cubicBezTo>
                    <a:pt x="9" y="60"/>
                    <a:pt x="10" y="53"/>
                    <a:pt x="10" y="45"/>
                  </a:cubicBezTo>
                  <a:cubicBezTo>
                    <a:pt x="12" y="33"/>
                    <a:pt x="12" y="22"/>
                    <a:pt x="9" y="11"/>
                  </a:cubicBezTo>
                  <a:cubicBezTo>
                    <a:pt x="7" y="7"/>
                    <a:pt x="6" y="3"/>
                    <a:pt x="11" y="0"/>
                  </a:cubicBezTo>
                  <a:cubicBezTo>
                    <a:pt x="19" y="7"/>
                    <a:pt x="21" y="15"/>
                    <a:pt x="18" y="23"/>
                  </a:cubicBezTo>
                  <a:cubicBezTo>
                    <a:pt x="18" y="25"/>
                    <a:pt x="18" y="26"/>
                    <a:pt x="18" y="27"/>
                  </a:cubicBezTo>
                  <a:close/>
                </a:path>
              </a:pathLst>
            </a:custGeom>
            <a:solidFill>
              <a:srgbClr val="D5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2" name="Freeform 955"/>
            <p:cNvSpPr/>
            <p:nvPr/>
          </p:nvSpPr>
          <p:spPr bwMode="auto">
            <a:xfrm>
              <a:off x="7670" y="1134"/>
              <a:ext cx="110" cy="130"/>
            </a:xfrm>
            <a:custGeom>
              <a:avLst/>
              <a:gdLst>
                <a:gd name="T0" fmla="*/ 27 w 73"/>
                <a:gd name="T1" fmla="*/ 3 h 87"/>
                <a:gd name="T2" fmla="*/ 15 w 73"/>
                <a:gd name="T3" fmla="*/ 8 h 87"/>
                <a:gd name="T4" fmla="*/ 10 w 73"/>
                <a:gd name="T5" fmla="*/ 17 h 87"/>
                <a:gd name="T6" fmla="*/ 11 w 73"/>
                <a:gd name="T7" fmla="*/ 39 h 87"/>
                <a:gd name="T8" fmla="*/ 33 w 73"/>
                <a:gd name="T9" fmla="*/ 71 h 87"/>
                <a:gd name="T10" fmla="*/ 44 w 73"/>
                <a:gd name="T11" fmla="*/ 78 h 87"/>
                <a:gd name="T12" fmla="*/ 73 w 73"/>
                <a:gd name="T13" fmla="*/ 79 h 87"/>
                <a:gd name="T14" fmla="*/ 59 w 73"/>
                <a:gd name="T15" fmla="*/ 86 h 87"/>
                <a:gd name="T16" fmla="*/ 33 w 73"/>
                <a:gd name="T17" fmla="*/ 81 h 87"/>
                <a:gd name="T18" fmla="*/ 10 w 73"/>
                <a:gd name="T19" fmla="*/ 55 h 87"/>
                <a:gd name="T20" fmla="*/ 8 w 73"/>
                <a:gd name="T21" fmla="*/ 37 h 87"/>
                <a:gd name="T22" fmla="*/ 3 w 73"/>
                <a:gd name="T23" fmla="*/ 17 h 87"/>
                <a:gd name="T24" fmla="*/ 20 w 73"/>
                <a:gd name="T25" fmla="*/ 0 h 87"/>
                <a:gd name="T26" fmla="*/ 26 w 73"/>
                <a:gd name="T27" fmla="*/ 1 h 87"/>
                <a:gd name="T28" fmla="*/ 27 w 73"/>
                <a:gd name="T29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87">
                  <a:moveTo>
                    <a:pt x="27" y="3"/>
                  </a:moveTo>
                  <a:cubicBezTo>
                    <a:pt x="23" y="4"/>
                    <a:pt x="19" y="6"/>
                    <a:pt x="15" y="8"/>
                  </a:cubicBezTo>
                  <a:cubicBezTo>
                    <a:pt x="11" y="10"/>
                    <a:pt x="9" y="13"/>
                    <a:pt x="10" y="17"/>
                  </a:cubicBezTo>
                  <a:cubicBezTo>
                    <a:pt x="12" y="25"/>
                    <a:pt x="12" y="32"/>
                    <a:pt x="11" y="39"/>
                  </a:cubicBezTo>
                  <a:cubicBezTo>
                    <a:pt x="10" y="55"/>
                    <a:pt x="20" y="65"/>
                    <a:pt x="33" y="71"/>
                  </a:cubicBezTo>
                  <a:cubicBezTo>
                    <a:pt x="37" y="73"/>
                    <a:pt x="42" y="73"/>
                    <a:pt x="44" y="78"/>
                  </a:cubicBezTo>
                  <a:cubicBezTo>
                    <a:pt x="54" y="83"/>
                    <a:pt x="63" y="82"/>
                    <a:pt x="73" y="79"/>
                  </a:cubicBezTo>
                  <a:cubicBezTo>
                    <a:pt x="71" y="87"/>
                    <a:pt x="65" y="87"/>
                    <a:pt x="59" y="86"/>
                  </a:cubicBezTo>
                  <a:cubicBezTo>
                    <a:pt x="50" y="85"/>
                    <a:pt x="42" y="83"/>
                    <a:pt x="33" y="81"/>
                  </a:cubicBezTo>
                  <a:cubicBezTo>
                    <a:pt x="20" y="77"/>
                    <a:pt x="13" y="68"/>
                    <a:pt x="10" y="55"/>
                  </a:cubicBezTo>
                  <a:cubicBezTo>
                    <a:pt x="9" y="49"/>
                    <a:pt x="8" y="43"/>
                    <a:pt x="8" y="37"/>
                  </a:cubicBezTo>
                  <a:cubicBezTo>
                    <a:pt x="6" y="31"/>
                    <a:pt x="5" y="24"/>
                    <a:pt x="3" y="17"/>
                  </a:cubicBezTo>
                  <a:cubicBezTo>
                    <a:pt x="0" y="10"/>
                    <a:pt x="8" y="2"/>
                    <a:pt x="20" y="0"/>
                  </a:cubicBezTo>
                  <a:cubicBezTo>
                    <a:pt x="22" y="0"/>
                    <a:pt x="24" y="0"/>
                    <a:pt x="26" y="1"/>
                  </a:cubicBezTo>
                  <a:cubicBezTo>
                    <a:pt x="26" y="2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3" name="Freeform 956"/>
            <p:cNvSpPr/>
            <p:nvPr/>
          </p:nvSpPr>
          <p:spPr bwMode="auto">
            <a:xfrm>
              <a:off x="7667" y="1102"/>
              <a:ext cx="90" cy="87"/>
            </a:xfrm>
            <a:custGeom>
              <a:avLst/>
              <a:gdLst>
                <a:gd name="T0" fmla="*/ 23 w 60"/>
                <a:gd name="T1" fmla="*/ 24 h 58"/>
                <a:gd name="T2" fmla="*/ 11 w 60"/>
                <a:gd name="T3" fmla="*/ 30 h 58"/>
                <a:gd name="T4" fmla="*/ 8 w 60"/>
                <a:gd name="T5" fmla="*/ 41 h 58"/>
                <a:gd name="T6" fmla="*/ 10 w 60"/>
                <a:gd name="T7" fmla="*/ 58 h 58"/>
                <a:gd name="T8" fmla="*/ 8 w 60"/>
                <a:gd name="T9" fmla="*/ 58 h 58"/>
                <a:gd name="T10" fmla="*/ 2 w 60"/>
                <a:gd name="T11" fmla="*/ 35 h 58"/>
                <a:gd name="T12" fmla="*/ 15 w 60"/>
                <a:gd name="T13" fmla="*/ 19 h 58"/>
                <a:gd name="T14" fmla="*/ 36 w 60"/>
                <a:gd name="T15" fmla="*/ 13 h 58"/>
                <a:gd name="T16" fmla="*/ 30 w 60"/>
                <a:gd name="T17" fmla="*/ 5 h 58"/>
                <a:gd name="T18" fmla="*/ 32 w 60"/>
                <a:gd name="T19" fmla="*/ 3 h 58"/>
                <a:gd name="T20" fmla="*/ 54 w 60"/>
                <a:gd name="T21" fmla="*/ 6 h 58"/>
                <a:gd name="T22" fmla="*/ 59 w 60"/>
                <a:gd name="T23" fmla="*/ 15 h 58"/>
                <a:gd name="T24" fmla="*/ 52 w 60"/>
                <a:gd name="T25" fmla="*/ 20 h 58"/>
                <a:gd name="T26" fmla="*/ 36 w 60"/>
                <a:gd name="T27" fmla="*/ 22 h 58"/>
                <a:gd name="T28" fmla="*/ 30 w 60"/>
                <a:gd name="T29" fmla="*/ 23 h 58"/>
                <a:gd name="T30" fmla="*/ 23 w 60"/>
                <a:gd name="T31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58">
                  <a:moveTo>
                    <a:pt x="23" y="24"/>
                  </a:moveTo>
                  <a:cubicBezTo>
                    <a:pt x="18" y="24"/>
                    <a:pt x="14" y="26"/>
                    <a:pt x="11" y="30"/>
                  </a:cubicBezTo>
                  <a:cubicBezTo>
                    <a:pt x="7" y="33"/>
                    <a:pt x="5" y="36"/>
                    <a:pt x="8" y="41"/>
                  </a:cubicBezTo>
                  <a:cubicBezTo>
                    <a:pt x="11" y="47"/>
                    <a:pt x="9" y="53"/>
                    <a:pt x="10" y="58"/>
                  </a:cubicBezTo>
                  <a:cubicBezTo>
                    <a:pt x="9" y="58"/>
                    <a:pt x="8" y="58"/>
                    <a:pt x="8" y="58"/>
                  </a:cubicBezTo>
                  <a:cubicBezTo>
                    <a:pt x="8" y="50"/>
                    <a:pt x="3" y="43"/>
                    <a:pt x="2" y="35"/>
                  </a:cubicBezTo>
                  <a:cubicBezTo>
                    <a:pt x="0" y="25"/>
                    <a:pt x="9" y="22"/>
                    <a:pt x="15" y="19"/>
                  </a:cubicBezTo>
                  <a:cubicBezTo>
                    <a:pt x="21" y="16"/>
                    <a:pt x="28" y="15"/>
                    <a:pt x="36" y="13"/>
                  </a:cubicBezTo>
                  <a:cubicBezTo>
                    <a:pt x="34" y="10"/>
                    <a:pt x="30" y="9"/>
                    <a:pt x="30" y="5"/>
                  </a:cubicBezTo>
                  <a:cubicBezTo>
                    <a:pt x="30" y="4"/>
                    <a:pt x="31" y="3"/>
                    <a:pt x="32" y="3"/>
                  </a:cubicBezTo>
                  <a:cubicBezTo>
                    <a:pt x="40" y="0"/>
                    <a:pt x="47" y="3"/>
                    <a:pt x="54" y="6"/>
                  </a:cubicBezTo>
                  <a:cubicBezTo>
                    <a:pt x="58" y="8"/>
                    <a:pt x="60" y="11"/>
                    <a:pt x="59" y="15"/>
                  </a:cubicBezTo>
                  <a:cubicBezTo>
                    <a:pt x="58" y="18"/>
                    <a:pt x="55" y="19"/>
                    <a:pt x="52" y="20"/>
                  </a:cubicBezTo>
                  <a:cubicBezTo>
                    <a:pt x="47" y="22"/>
                    <a:pt x="41" y="20"/>
                    <a:pt x="36" y="22"/>
                  </a:cubicBezTo>
                  <a:cubicBezTo>
                    <a:pt x="34" y="23"/>
                    <a:pt x="32" y="23"/>
                    <a:pt x="30" y="23"/>
                  </a:cubicBezTo>
                  <a:cubicBezTo>
                    <a:pt x="28" y="23"/>
                    <a:pt x="25" y="22"/>
                    <a:pt x="23" y="24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4" name="Freeform 957"/>
            <p:cNvSpPr/>
            <p:nvPr/>
          </p:nvSpPr>
          <p:spPr bwMode="auto">
            <a:xfrm>
              <a:off x="7736" y="1248"/>
              <a:ext cx="44" cy="13"/>
            </a:xfrm>
            <a:custGeom>
              <a:avLst/>
              <a:gdLst>
                <a:gd name="T0" fmla="*/ 29 w 29"/>
                <a:gd name="T1" fmla="*/ 3 h 9"/>
                <a:gd name="T2" fmla="*/ 0 w 29"/>
                <a:gd name="T3" fmla="*/ 2 h 9"/>
                <a:gd name="T4" fmla="*/ 3 w 29"/>
                <a:gd name="T5" fmla="*/ 2 h 9"/>
                <a:gd name="T6" fmla="*/ 29 w 29"/>
                <a:gd name="T7" fmla="*/ 0 h 9"/>
                <a:gd name="T8" fmla="*/ 29 w 29"/>
                <a:gd name="T9" fmla="*/ 2 h 9"/>
                <a:gd name="T10" fmla="*/ 29 w 2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9">
                  <a:moveTo>
                    <a:pt x="29" y="3"/>
                  </a:moveTo>
                  <a:cubicBezTo>
                    <a:pt x="19" y="9"/>
                    <a:pt x="9" y="8"/>
                    <a:pt x="0" y="2"/>
                  </a:cubicBezTo>
                  <a:cubicBezTo>
                    <a:pt x="1" y="2"/>
                    <a:pt x="2" y="1"/>
                    <a:pt x="3" y="2"/>
                  </a:cubicBezTo>
                  <a:cubicBezTo>
                    <a:pt x="12" y="5"/>
                    <a:pt x="21" y="4"/>
                    <a:pt x="29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5" name="Freeform 958"/>
            <p:cNvSpPr/>
            <p:nvPr/>
          </p:nvSpPr>
          <p:spPr bwMode="auto">
            <a:xfrm>
              <a:off x="7858" y="12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6" name="Freeform 959"/>
            <p:cNvSpPr/>
            <p:nvPr/>
          </p:nvSpPr>
          <p:spPr bwMode="auto">
            <a:xfrm>
              <a:off x="6725" y="1702"/>
              <a:ext cx="278" cy="246"/>
            </a:xfrm>
            <a:custGeom>
              <a:avLst/>
              <a:gdLst>
                <a:gd name="T0" fmla="*/ 10 w 185"/>
                <a:gd name="T1" fmla="*/ 4 h 164"/>
                <a:gd name="T2" fmla="*/ 38 w 185"/>
                <a:gd name="T3" fmla="*/ 2 h 164"/>
                <a:gd name="T4" fmla="*/ 58 w 185"/>
                <a:gd name="T5" fmla="*/ 0 h 164"/>
                <a:gd name="T6" fmla="*/ 101 w 185"/>
                <a:gd name="T7" fmla="*/ 18 h 164"/>
                <a:gd name="T8" fmla="*/ 106 w 185"/>
                <a:gd name="T9" fmla="*/ 24 h 164"/>
                <a:gd name="T10" fmla="*/ 117 w 185"/>
                <a:gd name="T11" fmla="*/ 33 h 164"/>
                <a:gd name="T12" fmla="*/ 120 w 185"/>
                <a:gd name="T13" fmla="*/ 37 h 164"/>
                <a:gd name="T14" fmla="*/ 167 w 185"/>
                <a:gd name="T15" fmla="*/ 91 h 164"/>
                <a:gd name="T16" fmla="*/ 176 w 185"/>
                <a:gd name="T17" fmla="*/ 113 h 164"/>
                <a:gd name="T18" fmla="*/ 177 w 185"/>
                <a:gd name="T19" fmla="*/ 117 h 164"/>
                <a:gd name="T20" fmla="*/ 185 w 185"/>
                <a:gd name="T21" fmla="*/ 153 h 164"/>
                <a:gd name="T22" fmla="*/ 178 w 185"/>
                <a:gd name="T23" fmla="*/ 164 h 164"/>
                <a:gd name="T24" fmla="*/ 171 w 185"/>
                <a:gd name="T25" fmla="*/ 155 h 164"/>
                <a:gd name="T26" fmla="*/ 162 w 185"/>
                <a:gd name="T27" fmla="*/ 132 h 164"/>
                <a:gd name="T28" fmla="*/ 140 w 185"/>
                <a:gd name="T29" fmla="*/ 87 h 164"/>
                <a:gd name="T30" fmla="*/ 137 w 185"/>
                <a:gd name="T31" fmla="*/ 83 h 164"/>
                <a:gd name="T32" fmla="*/ 123 w 185"/>
                <a:gd name="T33" fmla="*/ 65 h 164"/>
                <a:gd name="T34" fmla="*/ 111 w 185"/>
                <a:gd name="T35" fmla="*/ 49 h 164"/>
                <a:gd name="T36" fmla="*/ 111 w 185"/>
                <a:gd name="T37" fmla="*/ 49 h 164"/>
                <a:gd name="T38" fmla="*/ 104 w 185"/>
                <a:gd name="T39" fmla="*/ 59 h 164"/>
                <a:gd name="T40" fmla="*/ 87 w 185"/>
                <a:gd name="T41" fmla="*/ 54 h 164"/>
                <a:gd name="T42" fmla="*/ 82 w 185"/>
                <a:gd name="T43" fmla="*/ 54 h 164"/>
                <a:gd name="T44" fmla="*/ 90 w 185"/>
                <a:gd name="T45" fmla="*/ 71 h 164"/>
                <a:gd name="T46" fmla="*/ 98 w 185"/>
                <a:gd name="T47" fmla="*/ 74 h 164"/>
                <a:gd name="T48" fmla="*/ 108 w 185"/>
                <a:gd name="T49" fmla="*/ 87 h 164"/>
                <a:gd name="T50" fmla="*/ 113 w 185"/>
                <a:gd name="T51" fmla="*/ 94 h 164"/>
                <a:gd name="T52" fmla="*/ 121 w 185"/>
                <a:gd name="T53" fmla="*/ 100 h 164"/>
                <a:gd name="T54" fmla="*/ 128 w 185"/>
                <a:gd name="T55" fmla="*/ 108 h 164"/>
                <a:gd name="T56" fmla="*/ 130 w 185"/>
                <a:gd name="T57" fmla="*/ 110 h 164"/>
                <a:gd name="T58" fmla="*/ 131 w 185"/>
                <a:gd name="T59" fmla="*/ 111 h 164"/>
                <a:gd name="T60" fmla="*/ 140 w 185"/>
                <a:gd name="T61" fmla="*/ 131 h 164"/>
                <a:gd name="T62" fmla="*/ 136 w 185"/>
                <a:gd name="T63" fmla="*/ 145 h 164"/>
                <a:gd name="T64" fmla="*/ 124 w 185"/>
                <a:gd name="T65" fmla="*/ 139 h 164"/>
                <a:gd name="T66" fmla="*/ 116 w 185"/>
                <a:gd name="T67" fmla="*/ 131 h 164"/>
                <a:gd name="T68" fmla="*/ 113 w 185"/>
                <a:gd name="T69" fmla="*/ 128 h 164"/>
                <a:gd name="T70" fmla="*/ 92 w 185"/>
                <a:gd name="T71" fmla="*/ 102 h 164"/>
                <a:gd name="T72" fmla="*/ 79 w 185"/>
                <a:gd name="T73" fmla="*/ 88 h 164"/>
                <a:gd name="T74" fmla="*/ 65 w 185"/>
                <a:gd name="T75" fmla="*/ 77 h 164"/>
                <a:gd name="T76" fmla="*/ 53 w 185"/>
                <a:gd name="T77" fmla="*/ 63 h 164"/>
                <a:gd name="T78" fmla="*/ 50 w 185"/>
                <a:gd name="T79" fmla="*/ 54 h 164"/>
                <a:gd name="T80" fmla="*/ 61 w 185"/>
                <a:gd name="T81" fmla="*/ 47 h 164"/>
                <a:gd name="T82" fmla="*/ 64 w 185"/>
                <a:gd name="T83" fmla="*/ 42 h 164"/>
                <a:gd name="T84" fmla="*/ 66 w 185"/>
                <a:gd name="T85" fmla="*/ 35 h 164"/>
                <a:gd name="T86" fmla="*/ 67 w 185"/>
                <a:gd name="T87" fmla="*/ 32 h 164"/>
                <a:gd name="T88" fmla="*/ 48 w 185"/>
                <a:gd name="T89" fmla="*/ 20 h 164"/>
                <a:gd name="T90" fmla="*/ 16 w 185"/>
                <a:gd name="T91" fmla="*/ 20 h 164"/>
                <a:gd name="T92" fmla="*/ 13 w 185"/>
                <a:gd name="T93" fmla="*/ 19 h 164"/>
                <a:gd name="T94" fmla="*/ 2 w 185"/>
                <a:gd name="T95" fmla="*/ 6 h 164"/>
                <a:gd name="T96" fmla="*/ 10 w 185"/>
                <a:gd name="T97" fmla="*/ 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64">
                  <a:moveTo>
                    <a:pt x="10" y="4"/>
                  </a:moveTo>
                  <a:cubicBezTo>
                    <a:pt x="19" y="2"/>
                    <a:pt x="29" y="4"/>
                    <a:pt x="38" y="2"/>
                  </a:cubicBezTo>
                  <a:cubicBezTo>
                    <a:pt x="45" y="1"/>
                    <a:pt x="51" y="0"/>
                    <a:pt x="58" y="0"/>
                  </a:cubicBezTo>
                  <a:cubicBezTo>
                    <a:pt x="75" y="0"/>
                    <a:pt x="90" y="5"/>
                    <a:pt x="101" y="18"/>
                  </a:cubicBezTo>
                  <a:cubicBezTo>
                    <a:pt x="101" y="21"/>
                    <a:pt x="101" y="24"/>
                    <a:pt x="106" y="24"/>
                  </a:cubicBezTo>
                  <a:cubicBezTo>
                    <a:pt x="112" y="23"/>
                    <a:pt x="117" y="26"/>
                    <a:pt x="117" y="33"/>
                  </a:cubicBezTo>
                  <a:cubicBezTo>
                    <a:pt x="117" y="35"/>
                    <a:pt x="118" y="36"/>
                    <a:pt x="120" y="37"/>
                  </a:cubicBezTo>
                  <a:cubicBezTo>
                    <a:pt x="139" y="53"/>
                    <a:pt x="152" y="73"/>
                    <a:pt x="167" y="91"/>
                  </a:cubicBezTo>
                  <a:cubicBezTo>
                    <a:pt x="173" y="98"/>
                    <a:pt x="172" y="106"/>
                    <a:pt x="176" y="113"/>
                  </a:cubicBezTo>
                  <a:cubicBezTo>
                    <a:pt x="176" y="115"/>
                    <a:pt x="177" y="116"/>
                    <a:pt x="177" y="117"/>
                  </a:cubicBezTo>
                  <a:cubicBezTo>
                    <a:pt x="183" y="129"/>
                    <a:pt x="185" y="141"/>
                    <a:pt x="185" y="153"/>
                  </a:cubicBezTo>
                  <a:cubicBezTo>
                    <a:pt x="185" y="158"/>
                    <a:pt x="183" y="162"/>
                    <a:pt x="178" y="164"/>
                  </a:cubicBezTo>
                  <a:cubicBezTo>
                    <a:pt x="173" y="163"/>
                    <a:pt x="172" y="159"/>
                    <a:pt x="171" y="155"/>
                  </a:cubicBezTo>
                  <a:cubicBezTo>
                    <a:pt x="169" y="147"/>
                    <a:pt x="166" y="140"/>
                    <a:pt x="162" y="132"/>
                  </a:cubicBezTo>
                  <a:cubicBezTo>
                    <a:pt x="156" y="117"/>
                    <a:pt x="150" y="101"/>
                    <a:pt x="140" y="87"/>
                  </a:cubicBezTo>
                  <a:cubicBezTo>
                    <a:pt x="139" y="86"/>
                    <a:pt x="138" y="84"/>
                    <a:pt x="137" y="83"/>
                  </a:cubicBezTo>
                  <a:cubicBezTo>
                    <a:pt x="131" y="78"/>
                    <a:pt x="127" y="71"/>
                    <a:pt x="123" y="65"/>
                  </a:cubicBezTo>
                  <a:cubicBezTo>
                    <a:pt x="118" y="61"/>
                    <a:pt x="115" y="55"/>
                    <a:pt x="111" y="49"/>
                  </a:cubicBezTo>
                  <a:cubicBezTo>
                    <a:pt x="112" y="50"/>
                    <a:pt x="111" y="49"/>
                    <a:pt x="111" y="49"/>
                  </a:cubicBezTo>
                  <a:cubicBezTo>
                    <a:pt x="116" y="58"/>
                    <a:pt x="111" y="61"/>
                    <a:pt x="104" y="59"/>
                  </a:cubicBezTo>
                  <a:cubicBezTo>
                    <a:pt x="99" y="57"/>
                    <a:pt x="92" y="56"/>
                    <a:pt x="87" y="54"/>
                  </a:cubicBezTo>
                  <a:cubicBezTo>
                    <a:pt x="85" y="53"/>
                    <a:pt x="84" y="53"/>
                    <a:pt x="82" y="54"/>
                  </a:cubicBezTo>
                  <a:cubicBezTo>
                    <a:pt x="78" y="66"/>
                    <a:pt x="79" y="68"/>
                    <a:pt x="90" y="71"/>
                  </a:cubicBezTo>
                  <a:cubicBezTo>
                    <a:pt x="92" y="72"/>
                    <a:pt x="95" y="74"/>
                    <a:pt x="98" y="74"/>
                  </a:cubicBezTo>
                  <a:cubicBezTo>
                    <a:pt x="104" y="76"/>
                    <a:pt x="106" y="81"/>
                    <a:pt x="108" y="87"/>
                  </a:cubicBezTo>
                  <a:cubicBezTo>
                    <a:pt x="109" y="90"/>
                    <a:pt x="110" y="92"/>
                    <a:pt x="113" y="94"/>
                  </a:cubicBezTo>
                  <a:cubicBezTo>
                    <a:pt x="116" y="95"/>
                    <a:pt x="119" y="98"/>
                    <a:pt x="121" y="100"/>
                  </a:cubicBezTo>
                  <a:cubicBezTo>
                    <a:pt x="124" y="102"/>
                    <a:pt x="126" y="105"/>
                    <a:pt x="128" y="108"/>
                  </a:cubicBezTo>
                  <a:cubicBezTo>
                    <a:pt x="129" y="109"/>
                    <a:pt x="129" y="109"/>
                    <a:pt x="130" y="110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5" y="117"/>
                    <a:pt x="138" y="124"/>
                    <a:pt x="140" y="131"/>
                  </a:cubicBezTo>
                  <a:cubicBezTo>
                    <a:pt x="141" y="136"/>
                    <a:pt x="141" y="141"/>
                    <a:pt x="136" y="145"/>
                  </a:cubicBezTo>
                  <a:cubicBezTo>
                    <a:pt x="130" y="147"/>
                    <a:pt x="127" y="143"/>
                    <a:pt x="124" y="139"/>
                  </a:cubicBezTo>
                  <a:cubicBezTo>
                    <a:pt x="121" y="136"/>
                    <a:pt x="119" y="133"/>
                    <a:pt x="116" y="131"/>
                  </a:cubicBezTo>
                  <a:cubicBezTo>
                    <a:pt x="115" y="130"/>
                    <a:pt x="114" y="129"/>
                    <a:pt x="113" y="128"/>
                  </a:cubicBezTo>
                  <a:cubicBezTo>
                    <a:pt x="109" y="116"/>
                    <a:pt x="103" y="108"/>
                    <a:pt x="92" y="102"/>
                  </a:cubicBezTo>
                  <a:cubicBezTo>
                    <a:pt x="91" y="95"/>
                    <a:pt x="87" y="90"/>
                    <a:pt x="79" y="88"/>
                  </a:cubicBezTo>
                  <a:cubicBezTo>
                    <a:pt x="73" y="87"/>
                    <a:pt x="68" y="83"/>
                    <a:pt x="65" y="77"/>
                  </a:cubicBezTo>
                  <a:cubicBezTo>
                    <a:pt x="62" y="72"/>
                    <a:pt x="57" y="68"/>
                    <a:pt x="53" y="63"/>
                  </a:cubicBezTo>
                  <a:cubicBezTo>
                    <a:pt x="52" y="60"/>
                    <a:pt x="50" y="58"/>
                    <a:pt x="50" y="54"/>
                  </a:cubicBezTo>
                  <a:cubicBezTo>
                    <a:pt x="52" y="49"/>
                    <a:pt x="56" y="48"/>
                    <a:pt x="61" y="47"/>
                  </a:cubicBezTo>
                  <a:cubicBezTo>
                    <a:pt x="63" y="46"/>
                    <a:pt x="63" y="44"/>
                    <a:pt x="64" y="42"/>
                  </a:cubicBezTo>
                  <a:cubicBezTo>
                    <a:pt x="65" y="40"/>
                    <a:pt x="66" y="38"/>
                    <a:pt x="66" y="35"/>
                  </a:cubicBezTo>
                  <a:cubicBezTo>
                    <a:pt x="66" y="34"/>
                    <a:pt x="67" y="33"/>
                    <a:pt x="67" y="32"/>
                  </a:cubicBezTo>
                  <a:cubicBezTo>
                    <a:pt x="66" y="21"/>
                    <a:pt x="60" y="17"/>
                    <a:pt x="48" y="20"/>
                  </a:cubicBezTo>
                  <a:cubicBezTo>
                    <a:pt x="37" y="21"/>
                    <a:pt x="27" y="15"/>
                    <a:pt x="16" y="20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8" y="16"/>
                    <a:pt x="0" y="15"/>
                    <a:pt x="2" y="6"/>
                  </a:cubicBezTo>
                  <a:cubicBezTo>
                    <a:pt x="4" y="4"/>
                    <a:pt x="7" y="2"/>
                    <a:pt x="10" y="4"/>
                  </a:cubicBezTo>
                  <a:close/>
                </a:path>
              </a:pathLst>
            </a:custGeom>
            <a:solidFill>
              <a:srgbClr val="7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7" name="Freeform 960"/>
            <p:cNvSpPr/>
            <p:nvPr/>
          </p:nvSpPr>
          <p:spPr bwMode="auto">
            <a:xfrm>
              <a:off x="6761" y="1615"/>
              <a:ext cx="230" cy="126"/>
            </a:xfrm>
            <a:custGeom>
              <a:avLst/>
              <a:gdLst>
                <a:gd name="T0" fmla="*/ 76 w 153"/>
                <a:gd name="T1" fmla="*/ 77 h 84"/>
                <a:gd name="T2" fmla="*/ 42 w 153"/>
                <a:gd name="T3" fmla="*/ 62 h 84"/>
                <a:gd name="T4" fmla="*/ 34 w 153"/>
                <a:gd name="T5" fmla="*/ 58 h 84"/>
                <a:gd name="T6" fmla="*/ 23 w 153"/>
                <a:gd name="T7" fmla="*/ 48 h 84"/>
                <a:gd name="T8" fmla="*/ 11 w 153"/>
                <a:gd name="T9" fmla="*/ 36 h 84"/>
                <a:gd name="T10" fmla="*/ 11 w 153"/>
                <a:gd name="T11" fmla="*/ 29 h 84"/>
                <a:gd name="T12" fmla="*/ 5 w 153"/>
                <a:gd name="T13" fmla="*/ 24 h 84"/>
                <a:gd name="T14" fmla="*/ 1 w 153"/>
                <a:gd name="T15" fmla="*/ 17 h 84"/>
                <a:gd name="T16" fmla="*/ 8 w 153"/>
                <a:gd name="T17" fmla="*/ 14 h 84"/>
                <a:gd name="T18" fmla="*/ 8 w 153"/>
                <a:gd name="T19" fmla="*/ 14 h 84"/>
                <a:gd name="T20" fmla="*/ 8 w 153"/>
                <a:gd name="T21" fmla="*/ 13 h 84"/>
                <a:gd name="T22" fmla="*/ 7 w 153"/>
                <a:gd name="T23" fmla="*/ 12 h 84"/>
                <a:gd name="T24" fmla="*/ 6 w 153"/>
                <a:gd name="T25" fmla="*/ 11 h 84"/>
                <a:gd name="T26" fmla="*/ 5 w 153"/>
                <a:gd name="T27" fmla="*/ 9 h 84"/>
                <a:gd name="T28" fmla="*/ 4 w 153"/>
                <a:gd name="T29" fmla="*/ 8 h 84"/>
                <a:gd name="T30" fmla="*/ 4 w 153"/>
                <a:gd name="T31" fmla="*/ 6 h 84"/>
                <a:gd name="T32" fmla="*/ 4 w 153"/>
                <a:gd name="T33" fmla="*/ 4 h 84"/>
                <a:gd name="T34" fmla="*/ 9 w 153"/>
                <a:gd name="T35" fmla="*/ 0 h 84"/>
                <a:gd name="T36" fmla="*/ 16 w 153"/>
                <a:gd name="T37" fmla="*/ 2 h 84"/>
                <a:gd name="T38" fmla="*/ 51 w 153"/>
                <a:gd name="T39" fmla="*/ 41 h 84"/>
                <a:gd name="T40" fmla="*/ 66 w 153"/>
                <a:gd name="T41" fmla="*/ 47 h 84"/>
                <a:gd name="T42" fmla="*/ 92 w 153"/>
                <a:gd name="T43" fmla="*/ 52 h 84"/>
                <a:gd name="T44" fmla="*/ 107 w 153"/>
                <a:gd name="T45" fmla="*/ 45 h 84"/>
                <a:gd name="T46" fmla="*/ 114 w 153"/>
                <a:gd name="T47" fmla="*/ 43 h 84"/>
                <a:gd name="T48" fmla="*/ 138 w 153"/>
                <a:gd name="T49" fmla="*/ 39 h 84"/>
                <a:gd name="T50" fmla="*/ 151 w 153"/>
                <a:gd name="T51" fmla="*/ 42 h 84"/>
                <a:gd name="T52" fmla="*/ 150 w 153"/>
                <a:gd name="T53" fmla="*/ 49 h 84"/>
                <a:gd name="T54" fmla="*/ 132 w 153"/>
                <a:gd name="T55" fmla="*/ 72 h 84"/>
                <a:gd name="T56" fmla="*/ 110 w 153"/>
                <a:gd name="T57" fmla="*/ 81 h 84"/>
                <a:gd name="T58" fmla="*/ 86 w 153"/>
                <a:gd name="T59" fmla="*/ 82 h 84"/>
                <a:gd name="T60" fmla="*/ 76 w 153"/>
                <a:gd name="T61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" h="84">
                  <a:moveTo>
                    <a:pt x="76" y="77"/>
                  </a:moveTo>
                  <a:cubicBezTo>
                    <a:pt x="66" y="69"/>
                    <a:pt x="54" y="67"/>
                    <a:pt x="42" y="62"/>
                  </a:cubicBezTo>
                  <a:cubicBezTo>
                    <a:pt x="40" y="61"/>
                    <a:pt x="37" y="59"/>
                    <a:pt x="34" y="58"/>
                  </a:cubicBezTo>
                  <a:cubicBezTo>
                    <a:pt x="32" y="53"/>
                    <a:pt x="27" y="51"/>
                    <a:pt x="23" y="48"/>
                  </a:cubicBezTo>
                  <a:cubicBezTo>
                    <a:pt x="17" y="45"/>
                    <a:pt x="14" y="40"/>
                    <a:pt x="11" y="36"/>
                  </a:cubicBezTo>
                  <a:cubicBezTo>
                    <a:pt x="10" y="34"/>
                    <a:pt x="10" y="31"/>
                    <a:pt x="11" y="29"/>
                  </a:cubicBezTo>
                  <a:cubicBezTo>
                    <a:pt x="10" y="26"/>
                    <a:pt x="7" y="26"/>
                    <a:pt x="5" y="24"/>
                  </a:cubicBezTo>
                  <a:cubicBezTo>
                    <a:pt x="2" y="22"/>
                    <a:pt x="0" y="20"/>
                    <a:pt x="1" y="17"/>
                  </a:cubicBezTo>
                  <a:cubicBezTo>
                    <a:pt x="2" y="13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6" y="11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2"/>
                    <a:pt x="7" y="1"/>
                    <a:pt x="9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30" y="13"/>
                    <a:pt x="41" y="27"/>
                    <a:pt x="51" y="41"/>
                  </a:cubicBezTo>
                  <a:cubicBezTo>
                    <a:pt x="55" y="46"/>
                    <a:pt x="60" y="46"/>
                    <a:pt x="66" y="47"/>
                  </a:cubicBezTo>
                  <a:cubicBezTo>
                    <a:pt x="73" y="58"/>
                    <a:pt x="82" y="56"/>
                    <a:pt x="92" y="52"/>
                  </a:cubicBezTo>
                  <a:cubicBezTo>
                    <a:pt x="97" y="50"/>
                    <a:pt x="103" y="50"/>
                    <a:pt x="107" y="45"/>
                  </a:cubicBezTo>
                  <a:cubicBezTo>
                    <a:pt x="109" y="43"/>
                    <a:pt x="111" y="42"/>
                    <a:pt x="114" y="43"/>
                  </a:cubicBezTo>
                  <a:cubicBezTo>
                    <a:pt x="122" y="43"/>
                    <a:pt x="130" y="40"/>
                    <a:pt x="138" y="39"/>
                  </a:cubicBezTo>
                  <a:cubicBezTo>
                    <a:pt x="143" y="39"/>
                    <a:pt x="147" y="38"/>
                    <a:pt x="151" y="42"/>
                  </a:cubicBezTo>
                  <a:cubicBezTo>
                    <a:pt x="153" y="44"/>
                    <a:pt x="152" y="47"/>
                    <a:pt x="150" y="49"/>
                  </a:cubicBezTo>
                  <a:cubicBezTo>
                    <a:pt x="143" y="56"/>
                    <a:pt x="138" y="65"/>
                    <a:pt x="132" y="72"/>
                  </a:cubicBezTo>
                  <a:cubicBezTo>
                    <a:pt x="126" y="78"/>
                    <a:pt x="119" y="81"/>
                    <a:pt x="110" y="81"/>
                  </a:cubicBezTo>
                  <a:cubicBezTo>
                    <a:pt x="102" y="81"/>
                    <a:pt x="94" y="84"/>
                    <a:pt x="86" y="82"/>
                  </a:cubicBezTo>
                  <a:cubicBezTo>
                    <a:pt x="82" y="81"/>
                    <a:pt x="78" y="81"/>
                    <a:pt x="76" y="77"/>
                  </a:cubicBezTo>
                  <a:close/>
                </a:path>
              </a:pathLst>
            </a:custGeom>
            <a:solidFill>
              <a:srgbClr val="99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8" name="Freeform 961"/>
            <p:cNvSpPr/>
            <p:nvPr/>
          </p:nvSpPr>
          <p:spPr bwMode="auto">
            <a:xfrm>
              <a:off x="6683" y="1533"/>
              <a:ext cx="102" cy="126"/>
            </a:xfrm>
            <a:custGeom>
              <a:avLst/>
              <a:gdLst>
                <a:gd name="T0" fmla="*/ 61 w 68"/>
                <a:gd name="T1" fmla="*/ 65 h 84"/>
                <a:gd name="T2" fmla="*/ 63 w 68"/>
                <a:gd name="T3" fmla="*/ 65 h 84"/>
                <a:gd name="T4" fmla="*/ 65 w 68"/>
                <a:gd name="T5" fmla="*/ 67 h 84"/>
                <a:gd name="T6" fmla="*/ 65 w 68"/>
                <a:gd name="T7" fmla="*/ 67 h 84"/>
                <a:gd name="T8" fmla="*/ 67 w 68"/>
                <a:gd name="T9" fmla="*/ 69 h 84"/>
                <a:gd name="T10" fmla="*/ 64 w 68"/>
                <a:gd name="T11" fmla="*/ 74 h 84"/>
                <a:gd name="T12" fmla="*/ 55 w 68"/>
                <a:gd name="T13" fmla="*/ 72 h 84"/>
                <a:gd name="T14" fmla="*/ 62 w 68"/>
                <a:gd name="T15" fmla="*/ 78 h 84"/>
                <a:gd name="T16" fmla="*/ 63 w 68"/>
                <a:gd name="T17" fmla="*/ 84 h 84"/>
                <a:gd name="T18" fmla="*/ 35 w 68"/>
                <a:gd name="T19" fmla="*/ 58 h 84"/>
                <a:gd name="T20" fmla="*/ 31 w 68"/>
                <a:gd name="T21" fmla="*/ 47 h 84"/>
                <a:gd name="T22" fmla="*/ 22 w 68"/>
                <a:gd name="T23" fmla="*/ 37 h 84"/>
                <a:gd name="T24" fmla="*/ 19 w 68"/>
                <a:gd name="T25" fmla="*/ 35 h 84"/>
                <a:gd name="T26" fmla="*/ 0 w 68"/>
                <a:gd name="T27" fmla="*/ 5 h 84"/>
                <a:gd name="T28" fmla="*/ 12 w 68"/>
                <a:gd name="T29" fmla="*/ 1 h 84"/>
                <a:gd name="T30" fmla="*/ 28 w 68"/>
                <a:gd name="T31" fmla="*/ 9 h 84"/>
                <a:gd name="T32" fmla="*/ 29 w 68"/>
                <a:gd name="T33" fmla="*/ 12 h 84"/>
                <a:gd name="T34" fmla="*/ 31 w 68"/>
                <a:gd name="T35" fmla="*/ 14 h 84"/>
                <a:gd name="T36" fmla="*/ 48 w 68"/>
                <a:gd name="T37" fmla="*/ 45 h 84"/>
                <a:gd name="T38" fmla="*/ 57 w 68"/>
                <a:gd name="T39" fmla="*/ 61 h 84"/>
                <a:gd name="T40" fmla="*/ 57 w 68"/>
                <a:gd name="T41" fmla="*/ 61 h 84"/>
                <a:gd name="T42" fmla="*/ 59 w 68"/>
                <a:gd name="T43" fmla="*/ 63 h 84"/>
                <a:gd name="T44" fmla="*/ 59 w 68"/>
                <a:gd name="T45" fmla="*/ 63 h 84"/>
                <a:gd name="T46" fmla="*/ 61 w 68"/>
                <a:gd name="T47" fmla="*/ 6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84">
                  <a:moveTo>
                    <a:pt x="61" y="65"/>
                  </a:moveTo>
                  <a:cubicBezTo>
                    <a:pt x="62" y="65"/>
                    <a:pt x="62" y="65"/>
                    <a:pt x="63" y="65"/>
                  </a:cubicBezTo>
                  <a:cubicBezTo>
                    <a:pt x="63" y="66"/>
                    <a:pt x="64" y="66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8"/>
                    <a:pt x="66" y="68"/>
                    <a:pt x="67" y="69"/>
                  </a:cubicBezTo>
                  <a:cubicBezTo>
                    <a:pt x="68" y="72"/>
                    <a:pt x="68" y="74"/>
                    <a:pt x="64" y="74"/>
                  </a:cubicBezTo>
                  <a:cubicBezTo>
                    <a:pt x="61" y="74"/>
                    <a:pt x="59" y="72"/>
                    <a:pt x="55" y="72"/>
                  </a:cubicBezTo>
                  <a:cubicBezTo>
                    <a:pt x="56" y="76"/>
                    <a:pt x="59" y="76"/>
                    <a:pt x="62" y="78"/>
                  </a:cubicBezTo>
                  <a:cubicBezTo>
                    <a:pt x="64" y="80"/>
                    <a:pt x="65" y="82"/>
                    <a:pt x="63" y="84"/>
                  </a:cubicBezTo>
                  <a:cubicBezTo>
                    <a:pt x="48" y="81"/>
                    <a:pt x="41" y="70"/>
                    <a:pt x="35" y="58"/>
                  </a:cubicBezTo>
                  <a:cubicBezTo>
                    <a:pt x="33" y="54"/>
                    <a:pt x="32" y="51"/>
                    <a:pt x="31" y="47"/>
                  </a:cubicBezTo>
                  <a:cubicBezTo>
                    <a:pt x="30" y="41"/>
                    <a:pt x="30" y="36"/>
                    <a:pt x="22" y="37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2" y="25"/>
                    <a:pt x="3" y="17"/>
                    <a:pt x="0" y="5"/>
                  </a:cubicBezTo>
                  <a:cubicBezTo>
                    <a:pt x="2" y="0"/>
                    <a:pt x="8" y="3"/>
                    <a:pt x="12" y="1"/>
                  </a:cubicBezTo>
                  <a:cubicBezTo>
                    <a:pt x="19" y="1"/>
                    <a:pt x="23" y="5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30" y="13"/>
                    <a:pt x="30" y="13"/>
                    <a:pt x="31" y="14"/>
                  </a:cubicBezTo>
                  <a:cubicBezTo>
                    <a:pt x="39" y="23"/>
                    <a:pt x="45" y="33"/>
                    <a:pt x="48" y="45"/>
                  </a:cubicBezTo>
                  <a:cubicBezTo>
                    <a:pt x="47" y="53"/>
                    <a:pt x="50" y="58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2"/>
                    <a:pt x="58" y="62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0" y="64"/>
                    <a:pt x="60" y="64"/>
                    <a:pt x="61" y="65"/>
                  </a:cubicBezTo>
                  <a:close/>
                </a:path>
              </a:pathLst>
            </a:custGeom>
            <a:solidFill>
              <a:srgbClr val="B6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9" name="Freeform 962"/>
            <p:cNvSpPr/>
            <p:nvPr/>
          </p:nvSpPr>
          <p:spPr bwMode="auto">
            <a:xfrm>
              <a:off x="6593" y="1701"/>
              <a:ext cx="153" cy="45"/>
            </a:xfrm>
            <a:custGeom>
              <a:avLst/>
              <a:gdLst>
                <a:gd name="T0" fmla="*/ 91 w 102"/>
                <a:gd name="T1" fmla="*/ 7 h 30"/>
                <a:gd name="T2" fmla="*/ 102 w 102"/>
                <a:gd name="T3" fmla="*/ 18 h 30"/>
                <a:gd name="T4" fmla="*/ 101 w 102"/>
                <a:gd name="T5" fmla="*/ 21 h 30"/>
                <a:gd name="T6" fmla="*/ 98 w 102"/>
                <a:gd name="T7" fmla="*/ 23 h 30"/>
                <a:gd name="T8" fmla="*/ 83 w 102"/>
                <a:gd name="T9" fmla="*/ 28 h 30"/>
                <a:gd name="T10" fmla="*/ 74 w 102"/>
                <a:gd name="T11" fmla="*/ 20 h 30"/>
                <a:gd name="T12" fmla="*/ 72 w 102"/>
                <a:gd name="T13" fmla="*/ 17 h 30"/>
                <a:gd name="T14" fmla="*/ 53 w 102"/>
                <a:gd name="T15" fmla="*/ 14 h 30"/>
                <a:gd name="T16" fmla="*/ 35 w 102"/>
                <a:gd name="T17" fmla="*/ 15 h 30"/>
                <a:gd name="T18" fmla="*/ 32 w 102"/>
                <a:gd name="T19" fmla="*/ 15 h 30"/>
                <a:gd name="T20" fmla="*/ 28 w 102"/>
                <a:gd name="T21" fmla="*/ 17 h 30"/>
                <a:gd name="T22" fmla="*/ 25 w 102"/>
                <a:gd name="T23" fmla="*/ 17 h 30"/>
                <a:gd name="T24" fmla="*/ 21 w 102"/>
                <a:gd name="T25" fmla="*/ 20 h 30"/>
                <a:gd name="T26" fmla="*/ 8 w 102"/>
                <a:gd name="T27" fmla="*/ 26 h 30"/>
                <a:gd name="T28" fmla="*/ 0 w 102"/>
                <a:gd name="T29" fmla="*/ 24 h 30"/>
                <a:gd name="T30" fmla="*/ 0 w 102"/>
                <a:gd name="T31" fmla="*/ 22 h 30"/>
                <a:gd name="T32" fmla="*/ 6 w 102"/>
                <a:gd name="T33" fmla="*/ 12 h 30"/>
                <a:gd name="T34" fmla="*/ 53 w 102"/>
                <a:gd name="T35" fmla="*/ 1 h 30"/>
                <a:gd name="T36" fmla="*/ 61 w 102"/>
                <a:gd name="T37" fmla="*/ 1 h 30"/>
                <a:gd name="T38" fmla="*/ 80 w 102"/>
                <a:gd name="T39" fmla="*/ 3 h 30"/>
                <a:gd name="T40" fmla="*/ 91 w 102"/>
                <a:gd name="T4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30">
                  <a:moveTo>
                    <a:pt x="91" y="7"/>
                  </a:moveTo>
                  <a:cubicBezTo>
                    <a:pt x="93" y="12"/>
                    <a:pt x="99" y="14"/>
                    <a:pt x="102" y="18"/>
                  </a:cubicBezTo>
                  <a:cubicBezTo>
                    <a:pt x="102" y="19"/>
                    <a:pt x="101" y="20"/>
                    <a:pt x="101" y="21"/>
                  </a:cubicBezTo>
                  <a:cubicBezTo>
                    <a:pt x="100" y="22"/>
                    <a:pt x="99" y="23"/>
                    <a:pt x="98" y="23"/>
                  </a:cubicBezTo>
                  <a:cubicBezTo>
                    <a:pt x="93" y="27"/>
                    <a:pt x="89" y="30"/>
                    <a:pt x="83" y="28"/>
                  </a:cubicBezTo>
                  <a:cubicBezTo>
                    <a:pt x="79" y="27"/>
                    <a:pt x="77" y="23"/>
                    <a:pt x="74" y="20"/>
                  </a:cubicBezTo>
                  <a:cubicBezTo>
                    <a:pt x="74" y="19"/>
                    <a:pt x="73" y="18"/>
                    <a:pt x="72" y="17"/>
                  </a:cubicBezTo>
                  <a:cubicBezTo>
                    <a:pt x="66" y="15"/>
                    <a:pt x="59" y="15"/>
                    <a:pt x="53" y="14"/>
                  </a:cubicBezTo>
                  <a:cubicBezTo>
                    <a:pt x="47" y="11"/>
                    <a:pt x="41" y="13"/>
                    <a:pt x="35" y="15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4" y="18"/>
                    <a:pt x="23" y="19"/>
                    <a:pt x="21" y="20"/>
                  </a:cubicBezTo>
                  <a:cubicBezTo>
                    <a:pt x="17" y="21"/>
                    <a:pt x="12" y="24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3" y="19"/>
                    <a:pt x="4" y="16"/>
                    <a:pt x="6" y="12"/>
                  </a:cubicBezTo>
                  <a:cubicBezTo>
                    <a:pt x="20" y="2"/>
                    <a:pt x="36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8" y="0"/>
                    <a:pt x="74" y="3"/>
                    <a:pt x="80" y="3"/>
                  </a:cubicBezTo>
                  <a:cubicBezTo>
                    <a:pt x="83" y="6"/>
                    <a:pt x="88" y="4"/>
                    <a:pt x="91" y="7"/>
                  </a:cubicBezTo>
                  <a:close/>
                </a:path>
              </a:pathLst>
            </a:custGeom>
            <a:solidFill>
              <a:srgbClr val="945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0" name="Freeform 963"/>
            <p:cNvSpPr/>
            <p:nvPr/>
          </p:nvSpPr>
          <p:spPr bwMode="auto">
            <a:xfrm>
              <a:off x="6625" y="1536"/>
              <a:ext cx="109" cy="105"/>
            </a:xfrm>
            <a:custGeom>
              <a:avLst/>
              <a:gdLst>
                <a:gd name="T0" fmla="*/ 40 w 73"/>
                <a:gd name="T1" fmla="*/ 38 h 70"/>
                <a:gd name="T2" fmla="*/ 36 w 73"/>
                <a:gd name="T3" fmla="*/ 25 h 70"/>
                <a:gd name="T4" fmla="*/ 22 w 73"/>
                <a:gd name="T5" fmla="*/ 19 h 70"/>
                <a:gd name="T6" fmla="*/ 2 w 73"/>
                <a:gd name="T7" fmla="*/ 17 h 70"/>
                <a:gd name="T8" fmla="*/ 2 w 73"/>
                <a:gd name="T9" fmla="*/ 11 h 70"/>
                <a:gd name="T10" fmla="*/ 25 w 73"/>
                <a:gd name="T11" fmla="*/ 3 h 70"/>
                <a:gd name="T12" fmla="*/ 25 w 73"/>
                <a:gd name="T13" fmla="*/ 3 h 70"/>
                <a:gd name="T14" fmla="*/ 33 w 73"/>
                <a:gd name="T15" fmla="*/ 19 h 70"/>
                <a:gd name="T16" fmla="*/ 60 w 73"/>
                <a:gd name="T17" fmla="*/ 46 h 70"/>
                <a:gd name="T18" fmla="*/ 68 w 73"/>
                <a:gd name="T19" fmla="*/ 56 h 70"/>
                <a:gd name="T20" fmla="*/ 71 w 73"/>
                <a:gd name="T21" fmla="*/ 69 h 70"/>
                <a:gd name="T22" fmla="*/ 70 w 73"/>
                <a:gd name="T23" fmla="*/ 70 h 70"/>
                <a:gd name="T24" fmla="*/ 56 w 73"/>
                <a:gd name="T25" fmla="*/ 58 h 70"/>
                <a:gd name="T26" fmla="*/ 53 w 73"/>
                <a:gd name="T27" fmla="*/ 58 h 70"/>
                <a:gd name="T28" fmla="*/ 40 w 73"/>
                <a:gd name="T29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70">
                  <a:moveTo>
                    <a:pt x="40" y="38"/>
                  </a:moveTo>
                  <a:cubicBezTo>
                    <a:pt x="40" y="33"/>
                    <a:pt x="39" y="29"/>
                    <a:pt x="36" y="25"/>
                  </a:cubicBezTo>
                  <a:cubicBezTo>
                    <a:pt x="32" y="20"/>
                    <a:pt x="28" y="19"/>
                    <a:pt x="22" y="19"/>
                  </a:cubicBezTo>
                  <a:cubicBezTo>
                    <a:pt x="16" y="19"/>
                    <a:pt x="9" y="20"/>
                    <a:pt x="2" y="17"/>
                  </a:cubicBezTo>
                  <a:cubicBezTo>
                    <a:pt x="1" y="15"/>
                    <a:pt x="0" y="13"/>
                    <a:pt x="2" y="11"/>
                  </a:cubicBezTo>
                  <a:cubicBezTo>
                    <a:pt x="8" y="2"/>
                    <a:pt x="15" y="0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11"/>
                    <a:pt x="27" y="15"/>
                    <a:pt x="33" y="19"/>
                  </a:cubicBezTo>
                  <a:cubicBezTo>
                    <a:pt x="44" y="25"/>
                    <a:pt x="52" y="36"/>
                    <a:pt x="60" y="46"/>
                  </a:cubicBezTo>
                  <a:cubicBezTo>
                    <a:pt x="62" y="49"/>
                    <a:pt x="65" y="53"/>
                    <a:pt x="68" y="56"/>
                  </a:cubicBezTo>
                  <a:cubicBezTo>
                    <a:pt x="72" y="60"/>
                    <a:pt x="73" y="64"/>
                    <a:pt x="71" y="69"/>
                  </a:cubicBezTo>
                  <a:cubicBezTo>
                    <a:pt x="71" y="69"/>
                    <a:pt x="71" y="69"/>
                    <a:pt x="70" y="70"/>
                  </a:cubicBezTo>
                  <a:cubicBezTo>
                    <a:pt x="63" y="69"/>
                    <a:pt x="59" y="62"/>
                    <a:pt x="56" y="58"/>
                  </a:cubicBezTo>
                  <a:cubicBezTo>
                    <a:pt x="53" y="53"/>
                    <a:pt x="54" y="60"/>
                    <a:pt x="53" y="58"/>
                  </a:cubicBezTo>
                  <a:cubicBezTo>
                    <a:pt x="42" y="56"/>
                    <a:pt x="42" y="47"/>
                    <a:pt x="40" y="38"/>
                  </a:cubicBezTo>
                  <a:close/>
                </a:path>
              </a:pathLst>
            </a:custGeom>
            <a:solidFill>
              <a:srgbClr val="895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1" name="Freeform 964"/>
            <p:cNvSpPr/>
            <p:nvPr/>
          </p:nvSpPr>
          <p:spPr bwMode="auto">
            <a:xfrm>
              <a:off x="6662" y="1470"/>
              <a:ext cx="41" cy="73"/>
            </a:xfrm>
            <a:custGeom>
              <a:avLst/>
              <a:gdLst>
                <a:gd name="T0" fmla="*/ 27 w 27"/>
                <a:gd name="T1" fmla="*/ 45 h 49"/>
                <a:gd name="T2" fmla="*/ 14 w 27"/>
                <a:gd name="T3" fmla="*/ 47 h 49"/>
                <a:gd name="T4" fmla="*/ 12 w 27"/>
                <a:gd name="T5" fmla="*/ 46 h 49"/>
                <a:gd name="T6" fmla="*/ 1 w 27"/>
                <a:gd name="T7" fmla="*/ 13 h 49"/>
                <a:gd name="T8" fmla="*/ 0 w 27"/>
                <a:gd name="T9" fmla="*/ 7 h 49"/>
                <a:gd name="T10" fmla="*/ 6 w 27"/>
                <a:gd name="T11" fmla="*/ 4 h 49"/>
                <a:gd name="T12" fmla="*/ 9 w 27"/>
                <a:gd name="T13" fmla="*/ 0 h 49"/>
                <a:gd name="T14" fmla="*/ 13 w 27"/>
                <a:gd name="T15" fmla="*/ 4 h 49"/>
                <a:gd name="T16" fmla="*/ 15 w 27"/>
                <a:gd name="T17" fmla="*/ 10 h 49"/>
                <a:gd name="T18" fmla="*/ 27 w 27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9">
                  <a:moveTo>
                    <a:pt x="27" y="45"/>
                  </a:moveTo>
                  <a:cubicBezTo>
                    <a:pt x="23" y="49"/>
                    <a:pt x="18" y="47"/>
                    <a:pt x="14" y="47"/>
                  </a:cubicBezTo>
                  <a:cubicBezTo>
                    <a:pt x="13" y="47"/>
                    <a:pt x="12" y="46"/>
                    <a:pt x="12" y="46"/>
                  </a:cubicBezTo>
                  <a:cubicBezTo>
                    <a:pt x="9" y="34"/>
                    <a:pt x="7" y="23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4"/>
                    <a:pt x="3" y="4"/>
                    <a:pt x="6" y="4"/>
                  </a:cubicBezTo>
                  <a:cubicBezTo>
                    <a:pt x="8" y="3"/>
                    <a:pt x="8" y="1"/>
                    <a:pt x="9" y="0"/>
                  </a:cubicBezTo>
                  <a:cubicBezTo>
                    <a:pt x="11" y="0"/>
                    <a:pt x="12" y="2"/>
                    <a:pt x="13" y="4"/>
                  </a:cubicBezTo>
                  <a:cubicBezTo>
                    <a:pt x="14" y="6"/>
                    <a:pt x="15" y="8"/>
                    <a:pt x="15" y="10"/>
                  </a:cubicBezTo>
                  <a:cubicBezTo>
                    <a:pt x="20" y="21"/>
                    <a:pt x="25" y="33"/>
                    <a:pt x="27" y="45"/>
                  </a:cubicBezTo>
                  <a:close/>
                </a:path>
              </a:pathLst>
            </a:custGeom>
            <a:solidFill>
              <a:srgbClr val="BF8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2" name="Freeform 965"/>
            <p:cNvSpPr/>
            <p:nvPr/>
          </p:nvSpPr>
          <p:spPr bwMode="auto">
            <a:xfrm>
              <a:off x="6725" y="1639"/>
              <a:ext cx="44" cy="65"/>
            </a:xfrm>
            <a:custGeom>
              <a:avLst/>
              <a:gdLst>
                <a:gd name="T0" fmla="*/ 4 w 29"/>
                <a:gd name="T1" fmla="*/ 0 h 43"/>
                <a:gd name="T2" fmla="*/ 16 w 29"/>
                <a:gd name="T3" fmla="*/ 11 h 43"/>
                <a:gd name="T4" fmla="*/ 20 w 29"/>
                <a:gd name="T5" fmla="*/ 25 h 43"/>
                <a:gd name="T6" fmla="*/ 18 w 29"/>
                <a:gd name="T7" fmla="*/ 33 h 43"/>
                <a:gd name="T8" fmla="*/ 22 w 29"/>
                <a:gd name="T9" fmla="*/ 33 h 43"/>
                <a:gd name="T10" fmla="*/ 28 w 29"/>
                <a:gd name="T11" fmla="*/ 35 h 43"/>
                <a:gd name="T12" fmla="*/ 24 w 29"/>
                <a:gd name="T13" fmla="*/ 41 h 43"/>
                <a:gd name="T14" fmla="*/ 12 w 29"/>
                <a:gd name="T15" fmla="*/ 42 h 43"/>
                <a:gd name="T16" fmla="*/ 0 w 29"/>
                <a:gd name="T17" fmla="*/ 25 h 43"/>
                <a:gd name="T18" fmla="*/ 0 w 29"/>
                <a:gd name="T19" fmla="*/ 25 h 43"/>
                <a:gd name="T20" fmla="*/ 0 w 29"/>
                <a:gd name="T21" fmla="*/ 23 h 43"/>
                <a:gd name="T22" fmla="*/ 0 w 29"/>
                <a:gd name="T23" fmla="*/ 22 h 43"/>
                <a:gd name="T24" fmla="*/ 4 w 29"/>
                <a:gd name="T25" fmla="*/ 3 h 43"/>
                <a:gd name="T26" fmla="*/ 4 w 29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cubicBezTo>
                    <a:pt x="11" y="0"/>
                    <a:pt x="15" y="4"/>
                    <a:pt x="16" y="11"/>
                  </a:cubicBezTo>
                  <a:cubicBezTo>
                    <a:pt x="17" y="16"/>
                    <a:pt x="17" y="21"/>
                    <a:pt x="20" y="25"/>
                  </a:cubicBezTo>
                  <a:cubicBezTo>
                    <a:pt x="23" y="28"/>
                    <a:pt x="17" y="30"/>
                    <a:pt x="18" y="33"/>
                  </a:cubicBezTo>
                  <a:cubicBezTo>
                    <a:pt x="19" y="34"/>
                    <a:pt x="21" y="33"/>
                    <a:pt x="22" y="33"/>
                  </a:cubicBezTo>
                  <a:cubicBezTo>
                    <a:pt x="25" y="33"/>
                    <a:pt x="27" y="33"/>
                    <a:pt x="28" y="35"/>
                  </a:cubicBezTo>
                  <a:cubicBezTo>
                    <a:pt x="29" y="38"/>
                    <a:pt x="26" y="40"/>
                    <a:pt x="24" y="41"/>
                  </a:cubicBezTo>
                  <a:cubicBezTo>
                    <a:pt x="20" y="43"/>
                    <a:pt x="16" y="42"/>
                    <a:pt x="12" y="42"/>
                  </a:cubicBezTo>
                  <a:cubicBezTo>
                    <a:pt x="11" y="34"/>
                    <a:pt x="3" y="3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0" y="15"/>
                    <a:pt x="10" y="15"/>
                    <a:pt x="4" y="3"/>
                  </a:cubicBezTo>
                  <a:cubicBezTo>
                    <a:pt x="3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8B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3" name="Freeform 966"/>
            <p:cNvSpPr/>
            <p:nvPr/>
          </p:nvSpPr>
          <p:spPr bwMode="auto">
            <a:xfrm>
              <a:off x="6697" y="1677"/>
              <a:ext cx="48" cy="25"/>
            </a:xfrm>
            <a:custGeom>
              <a:avLst/>
              <a:gdLst>
                <a:gd name="T0" fmla="*/ 19 w 32"/>
                <a:gd name="T1" fmla="*/ 0 h 17"/>
                <a:gd name="T2" fmla="*/ 31 w 32"/>
                <a:gd name="T3" fmla="*/ 17 h 17"/>
                <a:gd name="T4" fmla="*/ 26 w 32"/>
                <a:gd name="T5" fmla="*/ 13 h 17"/>
                <a:gd name="T6" fmla="*/ 21 w 32"/>
                <a:gd name="T7" fmla="*/ 7 h 17"/>
                <a:gd name="T8" fmla="*/ 15 w 32"/>
                <a:gd name="T9" fmla="*/ 9 h 17"/>
                <a:gd name="T10" fmla="*/ 4 w 32"/>
                <a:gd name="T11" fmla="*/ 14 h 17"/>
                <a:gd name="T12" fmla="*/ 0 w 32"/>
                <a:gd name="T13" fmla="*/ 13 h 17"/>
                <a:gd name="T14" fmla="*/ 7 w 32"/>
                <a:gd name="T15" fmla="*/ 5 h 17"/>
                <a:gd name="T16" fmla="*/ 19 w 3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7">
                  <a:moveTo>
                    <a:pt x="19" y="0"/>
                  </a:moveTo>
                  <a:cubicBezTo>
                    <a:pt x="27" y="3"/>
                    <a:pt x="32" y="8"/>
                    <a:pt x="31" y="17"/>
                  </a:cubicBezTo>
                  <a:cubicBezTo>
                    <a:pt x="28" y="17"/>
                    <a:pt x="27" y="17"/>
                    <a:pt x="26" y="13"/>
                  </a:cubicBezTo>
                  <a:cubicBezTo>
                    <a:pt x="26" y="10"/>
                    <a:pt x="23" y="9"/>
                    <a:pt x="21" y="7"/>
                  </a:cubicBezTo>
                  <a:cubicBezTo>
                    <a:pt x="18" y="6"/>
                    <a:pt x="16" y="7"/>
                    <a:pt x="15" y="9"/>
                  </a:cubicBezTo>
                  <a:cubicBezTo>
                    <a:pt x="11" y="16"/>
                    <a:pt x="11" y="16"/>
                    <a:pt x="4" y="14"/>
                  </a:cubicBezTo>
                  <a:cubicBezTo>
                    <a:pt x="3" y="14"/>
                    <a:pt x="1" y="13"/>
                    <a:pt x="0" y="13"/>
                  </a:cubicBezTo>
                  <a:cubicBezTo>
                    <a:pt x="0" y="8"/>
                    <a:pt x="3" y="7"/>
                    <a:pt x="7" y="5"/>
                  </a:cubicBezTo>
                  <a:cubicBezTo>
                    <a:pt x="11" y="4"/>
                    <a:pt x="16" y="3"/>
                    <a:pt x="19" y="0"/>
                  </a:cubicBezTo>
                  <a:close/>
                </a:path>
              </a:pathLst>
            </a:custGeom>
            <a:solidFill>
              <a:srgbClr val="936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4" name="Freeform 967"/>
            <p:cNvSpPr/>
            <p:nvPr/>
          </p:nvSpPr>
          <p:spPr bwMode="auto">
            <a:xfrm>
              <a:off x="6713" y="1702"/>
              <a:ext cx="27" cy="12"/>
            </a:xfrm>
            <a:custGeom>
              <a:avLst/>
              <a:gdLst>
                <a:gd name="T0" fmla="*/ 11 w 18"/>
                <a:gd name="T1" fmla="*/ 6 h 8"/>
                <a:gd name="T2" fmla="*/ 0 w 18"/>
                <a:gd name="T3" fmla="*/ 2 h 8"/>
                <a:gd name="T4" fmla="*/ 18 w 18"/>
                <a:gd name="T5" fmla="*/ 4 h 8"/>
                <a:gd name="T6" fmla="*/ 11 w 1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11" y="6"/>
                  </a:moveTo>
                  <a:cubicBezTo>
                    <a:pt x="6" y="8"/>
                    <a:pt x="3" y="5"/>
                    <a:pt x="0" y="2"/>
                  </a:cubicBezTo>
                  <a:cubicBezTo>
                    <a:pt x="6" y="2"/>
                    <a:pt x="12" y="0"/>
                    <a:pt x="18" y="4"/>
                  </a:cubicBezTo>
                  <a:cubicBezTo>
                    <a:pt x="15" y="4"/>
                    <a:pt x="13" y="5"/>
                    <a:pt x="11" y="6"/>
                  </a:cubicBezTo>
                  <a:close/>
                </a:path>
              </a:pathLst>
            </a:custGeom>
            <a:solidFill>
              <a:srgbClr val="AF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5" name="Freeform 968"/>
            <p:cNvSpPr/>
            <p:nvPr/>
          </p:nvSpPr>
          <p:spPr bwMode="auto">
            <a:xfrm>
              <a:off x="6568" y="1503"/>
              <a:ext cx="61" cy="46"/>
            </a:xfrm>
            <a:custGeom>
              <a:avLst/>
              <a:gdLst>
                <a:gd name="T0" fmla="*/ 23 w 41"/>
                <a:gd name="T1" fmla="*/ 3 h 31"/>
                <a:gd name="T2" fmla="*/ 26 w 41"/>
                <a:gd name="T3" fmla="*/ 5 h 31"/>
                <a:gd name="T4" fmla="*/ 36 w 41"/>
                <a:gd name="T5" fmla="*/ 13 h 31"/>
                <a:gd name="T6" fmla="*/ 39 w 41"/>
                <a:gd name="T7" fmla="*/ 25 h 31"/>
                <a:gd name="T8" fmla="*/ 27 w 41"/>
                <a:gd name="T9" fmla="*/ 29 h 31"/>
                <a:gd name="T10" fmla="*/ 3 w 41"/>
                <a:gd name="T11" fmla="*/ 11 h 31"/>
                <a:gd name="T12" fmla="*/ 9 w 41"/>
                <a:gd name="T13" fmla="*/ 1 h 31"/>
                <a:gd name="T14" fmla="*/ 23 w 41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23" y="3"/>
                  </a:moveTo>
                  <a:cubicBezTo>
                    <a:pt x="24" y="3"/>
                    <a:pt x="25" y="4"/>
                    <a:pt x="26" y="5"/>
                  </a:cubicBezTo>
                  <a:cubicBezTo>
                    <a:pt x="30" y="7"/>
                    <a:pt x="33" y="10"/>
                    <a:pt x="36" y="13"/>
                  </a:cubicBezTo>
                  <a:cubicBezTo>
                    <a:pt x="40" y="17"/>
                    <a:pt x="41" y="22"/>
                    <a:pt x="39" y="25"/>
                  </a:cubicBezTo>
                  <a:cubicBezTo>
                    <a:pt x="36" y="29"/>
                    <a:pt x="31" y="31"/>
                    <a:pt x="27" y="29"/>
                  </a:cubicBezTo>
                  <a:cubicBezTo>
                    <a:pt x="18" y="24"/>
                    <a:pt x="10" y="18"/>
                    <a:pt x="3" y="11"/>
                  </a:cubicBezTo>
                  <a:cubicBezTo>
                    <a:pt x="0" y="6"/>
                    <a:pt x="3" y="2"/>
                    <a:pt x="9" y="1"/>
                  </a:cubicBezTo>
                  <a:cubicBezTo>
                    <a:pt x="14" y="0"/>
                    <a:pt x="18" y="2"/>
                    <a:pt x="23" y="3"/>
                  </a:cubicBezTo>
                  <a:close/>
                </a:path>
              </a:pathLst>
            </a:custGeom>
            <a:solidFill>
              <a:srgbClr val="BF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6" name="Freeform 969"/>
            <p:cNvSpPr/>
            <p:nvPr/>
          </p:nvSpPr>
          <p:spPr bwMode="auto">
            <a:xfrm>
              <a:off x="6628" y="1528"/>
              <a:ext cx="34" cy="24"/>
            </a:xfrm>
            <a:custGeom>
              <a:avLst/>
              <a:gdLst>
                <a:gd name="T0" fmla="*/ 23 w 23"/>
                <a:gd name="T1" fmla="*/ 8 h 16"/>
                <a:gd name="T2" fmla="*/ 15 w 23"/>
                <a:gd name="T3" fmla="*/ 10 h 16"/>
                <a:gd name="T4" fmla="*/ 0 w 23"/>
                <a:gd name="T5" fmla="*/ 16 h 16"/>
                <a:gd name="T6" fmla="*/ 6 w 23"/>
                <a:gd name="T7" fmla="*/ 7 h 16"/>
                <a:gd name="T8" fmla="*/ 8 w 23"/>
                <a:gd name="T9" fmla="*/ 5 h 16"/>
                <a:gd name="T10" fmla="*/ 8 w 23"/>
                <a:gd name="T11" fmla="*/ 5 h 16"/>
                <a:gd name="T12" fmla="*/ 15 w 23"/>
                <a:gd name="T13" fmla="*/ 3 h 16"/>
                <a:gd name="T14" fmla="*/ 17 w 23"/>
                <a:gd name="T15" fmla="*/ 3 h 16"/>
                <a:gd name="T16" fmla="*/ 19 w 23"/>
                <a:gd name="T17" fmla="*/ 5 h 16"/>
                <a:gd name="T18" fmla="*/ 23 w 23"/>
                <a:gd name="T19" fmla="*/ 7 h 16"/>
                <a:gd name="T20" fmla="*/ 23 w 23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3" y="8"/>
                  </a:moveTo>
                  <a:cubicBezTo>
                    <a:pt x="20" y="9"/>
                    <a:pt x="18" y="10"/>
                    <a:pt x="15" y="10"/>
                  </a:cubicBezTo>
                  <a:cubicBezTo>
                    <a:pt x="9" y="10"/>
                    <a:pt x="4" y="13"/>
                    <a:pt x="0" y="16"/>
                  </a:cubicBezTo>
                  <a:cubicBezTo>
                    <a:pt x="0" y="12"/>
                    <a:pt x="4" y="10"/>
                    <a:pt x="6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2"/>
                    <a:pt x="12" y="0"/>
                    <a:pt x="15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4"/>
                    <a:pt x="19" y="5"/>
                  </a:cubicBezTo>
                  <a:cubicBezTo>
                    <a:pt x="20" y="6"/>
                    <a:pt x="21" y="6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9E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7" name="Freeform 970"/>
            <p:cNvSpPr/>
            <p:nvPr/>
          </p:nvSpPr>
          <p:spPr bwMode="auto">
            <a:xfrm>
              <a:off x="6599" y="1560"/>
              <a:ext cx="21" cy="24"/>
            </a:xfrm>
            <a:custGeom>
              <a:avLst/>
              <a:gdLst>
                <a:gd name="T0" fmla="*/ 13 w 14"/>
                <a:gd name="T1" fmla="*/ 10 h 16"/>
                <a:gd name="T2" fmla="*/ 7 w 14"/>
                <a:gd name="T3" fmla="*/ 16 h 16"/>
                <a:gd name="T4" fmla="*/ 8 w 14"/>
                <a:gd name="T5" fmla="*/ 16 h 16"/>
                <a:gd name="T6" fmla="*/ 6 w 14"/>
                <a:gd name="T7" fmla="*/ 14 h 16"/>
                <a:gd name="T8" fmla="*/ 4 w 14"/>
                <a:gd name="T9" fmla="*/ 6 h 16"/>
                <a:gd name="T10" fmla="*/ 13 w 14"/>
                <a:gd name="T11" fmla="*/ 5 h 16"/>
                <a:gd name="T12" fmla="*/ 13 w 14"/>
                <a:gd name="T13" fmla="*/ 7 h 16"/>
                <a:gd name="T14" fmla="*/ 13 w 14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13" y="10"/>
                  </a:moveTo>
                  <a:cubicBezTo>
                    <a:pt x="8" y="9"/>
                    <a:pt x="8" y="13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5"/>
                    <a:pt x="6" y="14"/>
                  </a:cubicBezTo>
                  <a:cubicBezTo>
                    <a:pt x="5" y="12"/>
                    <a:pt x="0" y="9"/>
                    <a:pt x="4" y="6"/>
                  </a:cubicBezTo>
                  <a:cubicBezTo>
                    <a:pt x="6" y="4"/>
                    <a:pt x="9" y="0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4" y="8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8" name="Freeform 971"/>
            <p:cNvSpPr/>
            <p:nvPr/>
          </p:nvSpPr>
          <p:spPr bwMode="auto">
            <a:xfrm>
              <a:off x="6640" y="1524"/>
              <a:ext cx="10" cy="12"/>
            </a:xfrm>
            <a:custGeom>
              <a:avLst/>
              <a:gdLst>
                <a:gd name="T0" fmla="*/ 7 w 7"/>
                <a:gd name="T1" fmla="*/ 6 h 8"/>
                <a:gd name="T2" fmla="*/ 0 w 7"/>
                <a:gd name="T3" fmla="*/ 8 h 8"/>
                <a:gd name="T4" fmla="*/ 0 w 7"/>
                <a:gd name="T5" fmla="*/ 0 h 8"/>
                <a:gd name="T6" fmla="*/ 2 w 7"/>
                <a:gd name="T7" fmla="*/ 0 h 8"/>
                <a:gd name="T8" fmla="*/ 5 w 7"/>
                <a:gd name="T9" fmla="*/ 2 h 8"/>
                <a:gd name="T10" fmla="*/ 7 w 7"/>
                <a:gd name="T11" fmla="*/ 4 h 8"/>
                <a:gd name="T12" fmla="*/ 7 w 7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5" y="6"/>
                    <a:pt x="2" y="7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9" name="Freeform 972"/>
            <p:cNvSpPr/>
            <p:nvPr/>
          </p:nvSpPr>
          <p:spPr bwMode="auto">
            <a:xfrm>
              <a:off x="6637" y="15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0" name="Freeform 973"/>
            <p:cNvSpPr/>
            <p:nvPr/>
          </p:nvSpPr>
          <p:spPr bwMode="auto">
            <a:xfrm>
              <a:off x="6631" y="151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1" name="Freeform 974"/>
            <p:cNvSpPr/>
            <p:nvPr/>
          </p:nvSpPr>
          <p:spPr bwMode="auto">
            <a:xfrm>
              <a:off x="6721" y="4169"/>
              <a:ext cx="94" cy="153"/>
            </a:xfrm>
            <a:custGeom>
              <a:avLst/>
              <a:gdLst>
                <a:gd name="T0" fmla="*/ 17 w 63"/>
                <a:gd name="T1" fmla="*/ 12 h 102"/>
                <a:gd name="T2" fmla="*/ 22 w 63"/>
                <a:gd name="T3" fmla="*/ 20 h 102"/>
                <a:gd name="T4" fmla="*/ 26 w 63"/>
                <a:gd name="T5" fmla="*/ 23 h 102"/>
                <a:gd name="T6" fmla="*/ 35 w 63"/>
                <a:gd name="T7" fmla="*/ 40 h 102"/>
                <a:gd name="T8" fmla="*/ 35 w 63"/>
                <a:gd name="T9" fmla="*/ 42 h 102"/>
                <a:gd name="T10" fmla="*/ 54 w 63"/>
                <a:gd name="T11" fmla="*/ 76 h 102"/>
                <a:gd name="T12" fmla="*/ 55 w 63"/>
                <a:gd name="T13" fmla="*/ 78 h 102"/>
                <a:gd name="T14" fmla="*/ 57 w 63"/>
                <a:gd name="T15" fmla="*/ 81 h 102"/>
                <a:gd name="T16" fmla="*/ 58 w 63"/>
                <a:gd name="T17" fmla="*/ 83 h 102"/>
                <a:gd name="T18" fmla="*/ 57 w 63"/>
                <a:gd name="T19" fmla="*/ 86 h 102"/>
                <a:gd name="T20" fmla="*/ 57 w 63"/>
                <a:gd name="T21" fmla="*/ 87 h 102"/>
                <a:gd name="T22" fmla="*/ 57 w 63"/>
                <a:gd name="T23" fmla="*/ 89 h 102"/>
                <a:gd name="T24" fmla="*/ 63 w 63"/>
                <a:gd name="T25" fmla="*/ 102 h 102"/>
                <a:gd name="T26" fmla="*/ 51 w 63"/>
                <a:gd name="T27" fmla="*/ 102 h 102"/>
                <a:gd name="T28" fmla="*/ 49 w 63"/>
                <a:gd name="T29" fmla="*/ 98 h 102"/>
                <a:gd name="T30" fmla="*/ 42 w 63"/>
                <a:gd name="T31" fmla="*/ 85 h 102"/>
                <a:gd name="T32" fmla="*/ 40 w 63"/>
                <a:gd name="T33" fmla="*/ 81 h 102"/>
                <a:gd name="T34" fmla="*/ 38 w 63"/>
                <a:gd name="T35" fmla="*/ 77 h 102"/>
                <a:gd name="T36" fmla="*/ 36 w 63"/>
                <a:gd name="T37" fmla="*/ 73 h 102"/>
                <a:gd name="T38" fmla="*/ 34 w 63"/>
                <a:gd name="T39" fmla="*/ 70 h 102"/>
                <a:gd name="T40" fmla="*/ 32 w 63"/>
                <a:gd name="T41" fmla="*/ 66 h 102"/>
                <a:gd name="T42" fmla="*/ 30 w 63"/>
                <a:gd name="T43" fmla="*/ 62 h 102"/>
                <a:gd name="T44" fmla="*/ 19 w 63"/>
                <a:gd name="T45" fmla="*/ 41 h 102"/>
                <a:gd name="T46" fmla="*/ 17 w 63"/>
                <a:gd name="T47" fmla="*/ 37 h 102"/>
                <a:gd name="T48" fmla="*/ 15 w 63"/>
                <a:gd name="T49" fmla="*/ 33 h 102"/>
                <a:gd name="T50" fmla="*/ 13 w 63"/>
                <a:gd name="T51" fmla="*/ 29 h 102"/>
                <a:gd name="T52" fmla="*/ 11 w 63"/>
                <a:gd name="T53" fmla="*/ 25 h 102"/>
                <a:gd name="T54" fmla="*/ 0 w 63"/>
                <a:gd name="T55" fmla="*/ 4 h 102"/>
                <a:gd name="T56" fmla="*/ 0 w 63"/>
                <a:gd name="T57" fmla="*/ 0 h 102"/>
                <a:gd name="T58" fmla="*/ 17 w 63"/>
                <a:gd name="T59" fmla="*/ 1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102">
                  <a:moveTo>
                    <a:pt x="17" y="12"/>
                  </a:moveTo>
                  <a:cubicBezTo>
                    <a:pt x="18" y="15"/>
                    <a:pt x="19" y="18"/>
                    <a:pt x="22" y="20"/>
                  </a:cubicBezTo>
                  <a:cubicBezTo>
                    <a:pt x="24" y="21"/>
                    <a:pt x="25" y="22"/>
                    <a:pt x="26" y="23"/>
                  </a:cubicBezTo>
                  <a:cubicBezTo>
                    <a:pt x="29" y="29"/>
                    <a:pt x="34" y="33"/>
                    <a:pt x="35" y="40"/>
                  </a:cubicBezTo>
                  <a:cubicBezTo>
                    <a:pt x="35" y="41"/>
                    <a:pt x="35" y="41"/>
                    <a:pt x="35" y="42"/>
                  </a:cubicBezTo>
                  <a:cubicBezTo>
                    <a:pt x="39" y="55"/>
                    <a:pt x="48" y="64"/>
                    <a:pt x="54" y="76"/>
                  </a:cubicBezTo>
                  <a:cubicBezTo>
                    <a:pt x="54" y="76"/>
                    <a:pt x="55" y="77"/>
                    <a:pt x="55" y="78"/>
                  </a:cubicBezTo>
                  <a:cubicBezTo>
                    <a:pt x="56" y="79"/>
                    <a:pt x="57" y="80"/>
                    <a:pt x="57" y="81"/>
                  </a:cubicBezTo>
                  <a:cubicBezTo>
                    <a:pt x="57" y="82"/>
                    <a:pt x="58" y="83"/>
                    <a:pt x="58" y="83"/>
                  </a:cubicBezTo>
                  <a:cubicBezTo>
                    <a:pt x="58" y="84"/>
                    <a:pt x="58" y="85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7" y="88"/>
                    <a:pt x="57" y="88"/>
                    <a:pt x="57" y="89"/>
                  </a:cubicBezTo>
                  <a:cubicBezTo>
                    <a:pt x="58" y="94"/>
                    <a:pt x="61" y="98"/>
                    <a:pt x="63" y="102"/>
                  </a:cubicBezTo>
                  <a:cubicBezTo>
                    <a:pt x="59" y="102"/>
                    <a:pt x="55" y="102"/>
                    <a:pt x="51" y="102"/>
                  </a:cubicBezTo>
                  <a:cubicBezTo>
                    <a:pt x="51" y="101"/>
                    <a:pt x="51" y="99"/>
                    <a:pt x="49" y="98"/>
                  </a:cubicBezTo>
                  <a:cubicBezTo>
                    <a:pt x="48" y="93"/>
                    <a:pt x="46" y="88"/>
                    <a:pt x="42" y="85"/>
                  </a:cubicBezTo>
                  <a:cubicBezTo>
                    <a:pt x="42" y="83"/>
                    <a:pt x="41" y="82"/>
                    <a:pt x="40" y="81"/>
                  </a:cubicBezTo>
                  <a:cubicBezTo>
                    <a:pt x="40" y="80"/>
                    <a:pt x="39" y="78"/>
                    <a:pt x="38" y="77"/>
                  </a:cubicBezTo>
                  <a:cubicBezTo>
                    <a:pt x="38" y="76"/>
                    <a:pt x="37" y="74"/>
                    <a:pt x="36" y="73"/>
                  </a:cubicBezTo>
                  <a:cubicBezTo>
                    <a:pt x="36" y="72"/>
                    <a:pt x="35" y="71"/>
                    <a:pt x="34" y="70"/>
                  </a:cubicBezTo>
                  <a:cubicBezTo>
                    <a:pt x="34" y="68"/>
                    <a:pt x="33" y="67"/>
                    <a:pt x="32" y="66"/>
                  </a:cubicBezTo>
                  <a:cubicBezTo>
                    <a:pt x="32" y="64"/>
                    <a:pt x="31" y="63"/>
                    <a:pt x="30" y="62"/>
                  </a:cubicBezTo>
                  <a:cubicBezTo>
                    <a:pt x="28" y="54"/>
                    <a:pt x="25" y="47"/>
                    <a:pt x="19" y="41"/>
                  </a:cubicBezTo>
                  <a:cubicBezTo>
                    <a:pt x="19" y="39"/>
                    <a:pt x="18" y="38"/>
                    <a:pt x="17" y="37"/>
                  </a:cubicBezTo>
                  <a:cubicBezTo>
                    <a:pt x="17" y="35"/>
                    <a:pt x="16" y="34"/>
                    <a:pt x="15" y="33"/>
                  </a:cubicBezTo>
                  <a:cubicBezTo>
                    <a:pt x="15" y="32"/>
                    <a:pt x="14" y="30"/>
                    <a:pt x="13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8" y="18"/>
                    <a:pt x="6" y="10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7" y="2"/>
                    <a:pt x="11" y="8"/>
                    <a:pt x="17" y="12"/>
                  </a:cubicBezTo>
                  <a:close/>
                </a:path>
              </a:pathLst>
            </a:custGeom>
            <a:solidFill>
              <a:srgbClr val="B3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2" name="Freeform 975"/>
            <p:cNvSpPr/>
            <p:nvPr/>
          </p:nvSpPr>
          <p:spPr bwMode="auto">
            <a:xfrm>
              <a:off x="7610" y="179"/>
              <a:ext cx="78" cy="99"/>
            </a:xfrm>
            <a:custGeom>
              <a:avLst/>
              <a:gdLst>
                <a:gd name="T0" fmla="*/ 48 w 52"/>
                <a:gd name="T1" fmla="*/ 14 h 66"/>
                <a:gd name="T2" fmla="*/ 46 w 52"/>
                <a:gd name="T3" fmla="*/ 18 h 66"/>
                <a:gd name="T4" fmla="*/ 15 w 52"/>
                <a:gd name="T5" fmla="*/ 55 h 66"/>
                <a:gd name="T6" fmla="*/ 5 w 52"/>
                <a:gd name="T7" fmla="*/ 64 h 66"/>
                <a:gd name="T8" fmla="*/ 1 w 52"/>
                <a:gd name="T9" fmla="*/ 64 h 66"/>
                <a:gd name="T10" fmla="*/ 1 w 52"/>
                <a:gd name="T11" fmla="*/ 60 h 66"/>
                <a:gd name="T12" fmla="*/ 4 w 52"/>
                <a:gd name="T13" fmla="*/ 56 h 66"/>
                <a:gd name="T14" fmla="*/ 27 w 52"/>
                <a:gd name="T15" fmla="*/ 32 h 66"/>
                <a:gd name="T16" fmla="*/ 29 w 52"/>
                <a:gd name="T17" fmla="*/ 25 h 66"/>
                <a:gd name="T18" fmla="*/ 50 w 52"/>
                <a:gd name="T19" fmla="*/ 0 h 66"/>
                <a:gd name="T20" fmla="*/ 52 w 52"/>
                <a:gd name="T21" fmla="*/ 2 h 66"/>
                <a:gd name="T22" fmla="*/ 44 w 52"/>
                <a:gd name="T23" fmla="*/ 14 h 66"/>
                <a:gd name="T24" fmla="*/ 44 w 52"/>
                <a:gd name="T25" fmla="*/ 14 h 66"/>
                <a:gd name="T26" fmla="*/ 48 w 52"/>
                <a:gd name="T2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66">
                  <a:moveTo>
                    <a:pt x="48" y="14"/>
                  </a:moveTo>
                  <a:cubicBezTo>
                    <a:pt x="47" y="15"/>
                    <a:pt x="47" y="16"/>
                    <a:pt x="46" y="18"/>
                  </a:cubicBezTo>
                  <a:cubicBezTo>
                    <a:pt x="36" y="30"/>
                    <a:pt x="25" y="43"/>
                    <a:pt x="15" y="55"/>
                  </a:cubicBezTo>
                  <a:cubicBezTo>
                    <a:pt x="12" y="58"/>
                    <a:pt x="9" y="61"/>
                    <a:pt x="5" y="64"/>
                  </a:cubicBezTo>
                  <a:cubicBezTo>
                    <a:pt x="4" y="65"/>
                    <a:pt x="2" y="66"/>
                    <a:pt x="1" y="64"/>
                  </a:cubicBezTo>
                  <a:cubicBezTo>
                    <a:pt x="0" y="63"/>
                    <a:pt x="0" y="61"/>
                    <a:pt x="1" y="60"/>
                  </a:cubicBezTo>
                  <a:cubicBezTo>
                    <a:pt x="2" y="59"/>
                    <a:pt x="3" y="57"/>
                    <a:pt x="4" y="56"/>
                  </a:cubicBezTo>
                  <a:cubicBezTo>
                    <a:pt x="13" y="49"/>
                    <a:pt x="19" y="40"/>
                    <a:pt x="27" y="32"/>
                  </a:cubicBezTo>
                  <a:cubicBezTo>
                    <a:pt x="29" y="30"/>
                    <a:pt x="31" y="28"/>
                    <a:pt x="29" y="25"/>
                  </a:cubicBezTo>
                  <a:cubicBezTo>
                    <a:pt x="34" y="16"/>
                    <a:pt x="43" y="9"/>
                    <a:pt x="50" y="0"/>
                  </a:cubicBezTo>
                  <a:cubicBezTo>
                    <a:pt x="51" y="1"/>
                    <a:pt x="51" y="1"/>
                    <a:pt x="52" y="2"/>
                  </a:cubicBezTo>
                  <a:cubicBezTo>
                    <a:pt x="49" y="6"/>
                    <a:pt x="46" y="9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7" y="14"/>
                    <a:pt x="48" y="14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3" name="Freeform 976"/>
            <p:cNvSpPr/>
            <p:nvPr/>
          </p:nvSpPr>
          <p:spPr bwMode="auto">
            <a:xfrm>
              <a:off x="7592" y="282"/>
              <a:ext cx="44" cy="32"/>
            </a:xfrm>
            <a:custGeom>
              <a:avLst/>
              <a:gdLst>
                <a:gd name="T0" fmla="*/ 29 w 29"/>
                <a:gd name="T1" fmla="*/ 4 h 21"/>
                <a:gd name="T2" fmla="*/ 27 w 29"/>
                <a:gd name="T3" fmla="*/ 7 h 21"/>
                <a:gd name="T4" fmla="*/ 6 w 29"/>
                <a:gd name="T5" fmla="*/ 20 h 21"/>
                <a:gd name="T6" fmla="*/ 2 w 29"/>
                <a:gd name="T7" fmla="*/ 20 h 21"/>
                <a:gd name="T8" fmla="*/ 3 w 29"/>
                <a:gd name="T9" fmla="*/ 16 h 21"/>
                <a:gd name="T10" fmla="*/ 24 w 29"/>
                <a:gd name="T11" fmla="*/ 1 h 21"/>
                <a:gd name="T12" fmla="*/ 29 w 29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29" y="4"/>
                  </a:moveTo>
                  <a:cubicBezTo>
                    <a:pt x="29" y="5"/>
                    <a:pt x="28" y="6"/>
                    <a:pt x="27" y="7"/>
                  </a:cubicBezTo>
                  <a:cubicBezTo>
                    <a:pt x="20" y="11"/>
                    <a:pt x="13" y="16"/>
                    <a:pt x="6" y="20"/>
                  </a:cubicBezTo>
                  <a:cubicBezTo>
                    <a:pt x="4" y="21"/>
                    <a:pt x="3" y="21"/>
                    <a:pt x="2" y="20"/>
                  </a:cubicBezTo>
                  <a:cubicBezTo>
                    <a:pt x="0" y="19"/>
                    <a:pt x="2" y="18"/>
                    <a:pt x="3" y="16"/>
                  </a:cubicBezTo>
                  <a:cubicBezTo>
                    <a:pt x="9" y="9"/>
                    <a:pt x="17" y="6"/>
                    <a:pt x="24" y="1"/>
                  </a:cubicBezTo>
                  <a:cubicBezTo>
                    <a:pt x="26" y="0"/>
                    <a:pt x="28" y="2"/>
                    <a:pt x="29" y="4"/>
                  </a:cubicBezTo>
                  <a:close/>
                </a:path>
              </a:pathLst>
            </a:custGeom>
            <a:solidFill>
              <a:srgbClr val="BD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4" name="Freeform 977"/>
            <p:cNvSpPr/>
            <p:nvPr/>
          </p:nvSpPr>
          <p:spPr bwMode="auto">
            <a:xfrm>
              <a:off x="7651" y="2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5" name="Freeform 978"/>
            <p:cNvSpPr/>
            <p:nvPr/>
          </p:nvSpPr>
          <p:spPr bwMode="auto">
            <a:xfrm>
              <a:off x="6781" y="369"/>
              <a:ext cx="28" cy="21"/>
            </a:xfrm>
            <a:custGeom>
              <a:avLst/>
              <a:gdLst>
                <a:gd name="T0" fmla="*/ 8 w 19"/>
                <a:gd name="T1" fmla="*/ 0 h 14"/>
                <a:gd name="T2" fmla="*/ 18 w 19"/>
                <a:gd name="T3" fmla="*/ 5 h 14"/>
                <a:gd name="T4" fmla="*/ 16 w 19"/>
                <a:gd name="T5" fmla="*/ 11 h 14"/>
                <a:gd name="T6" fmla="*/ 5 w 19"/>
                <a:gd name="T7" fmla="*/ 11 h 14"/>
                <a:gd name="T8" fmla="*/ 1 w 19"/>
                <a:gd name="T9" fmla="*/ 4 h 14"/>
                <a:gd name="T10" fmla="*/ 8 w 1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">
                  <a:moveTo>
                    <a:pt x="8" y="0"/>
                  </a:moveTo>
                  <a:cubicBezTo>
                    <a:pt x="12" y="0"/>
                    <a:pt x="16" y="1"/>
                    <a:pt x="18" y="5"/>
                  </a:cubicBezTo>
                  <a:cubicBezTo>
                    <a:pt x="19" y="8"/>
                    <a:pt x="18" y="10"/>
                    <a:pt x="16" y="11"/>
                  </a:cubicBezTo>
                  <a:cubicBezTo>
                    <a:pt x="12" y="14"/>
                    <a:pt x="9" y="13"/>
                    <a:pt x="5" y="11"/>
                  </a:cubicBezTo>
                  <a:cubicBezTo>
                    <a:pt x="3" y="10"/>
                    <a:pt x="0" y="8"/>
                    <a:pt x="1" y="4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C0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6" name="Freeform 979"/>
            <p:cNvSpPr/>
            <p:nvPr/>
          </p:nvSpPr>
          <p:spPr bwMode="auto">
            <a:xfrm>
              <a:off x="6778" y="401"/>
              <a:ext cx="30" cy="21"/>
            </a:xfrm>
            <a:custGeom>
              <a:avLst/>
              <a:gdLst>
                <a:gd name="T0" fmla="*/ 13 w 20"/>
                <a:gd name="T1" fmla="*/ 14 h 14"/>
                <a:gd name="T2" fmla="*/ 2 w 20"/>
                <a:gd name="T3" fmla="*/ 9 h 14"/>
                <a:gd name="T4" fmla="*/ 1 w 20"/>
                <a:gd name="T5" fmla="*/ 3 h 14"/>
                <a:gd name="T6" fmla="*/ 6 w 20"/>
                <a:gd name="T7" fmla="*/ 0 h 14"/>
                <a:gd name="T8" fmla="*/ 16 w 20"/>
                <a:gd name="T9" fmla="*/ 4 h 14"/>
                <a:gd name="T10" fmla="*/ 20 w 20"/>
                <a:gd name="T11" fmla="*/ 10 h 14"/>
                <a:gd name="T12" fmla="*/ 13 w 2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3" y="14"/>
                  </a:moveTo>
                  <a:cubicBezTo>
                    <a:pt x="9" y="13"/>
                    <a:pt x="5" y="12"/>
                    <a:pt x="2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10" y="1"/>
                    <a:pt x="13" y="3"/>
                    <a:pt x="16" y="4"/>
                  </a:cubicBezTo>
                  <a:cubicBezTo>
                    <a:pt x="18" y="6"/>
                    <a:pt x="20" y="7"/>
                    <a:pt x="20" y="10"/>
                  </a:cubicBezTo>
                  <a:cubicBezTo>
                    <a:pt x="19" y="14"/>
                    <a:pt x="16" y="13"/>
                    <a:pt x="13" y="14"/>
                  </a:cubicBezTo>
                  <a:close/>
                </a:path>
              </a:pathLst>
            </a:custGeom>
            <a:solidFill>
              <a:srgbClr val="BE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7" name="Freeform 980"/>
            <p:cNvSpPr/>
            <p:nvPr/>
          </p:nvSpPr>
          <p:spPr bwMode="auto">
            <a:xfrm>
              <a:off x="7748" y="184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8" name="Freeform 981"/>
            <p:cNvSpPr/>
            <p:nvPr/>
          </p:nvSpPr>
          <p:spPr bwMode="auto">
            <a:xfrm>
              <a:off x="6493" y="1972"/>
              <a:ext cx="16" cy="17"/>
            </a:xfrm>
            <a:custGeom>
              <a:avLst/>
              <a:gdLst>
                <a:gd name="T0" fmla="*/ 9 w 11"/>
                <a:gd name="T1" fmla="*/ 0 h 11"/>
                <a:gd name="T2" fmla="*/ 10 w 11"/>
                <a:gd name="T3" fmla="*/ 6 h 11"/>
                <a:gd name="T4" fmla="*/ 7 w 11"/>
                <a:gd name="T5" fmla="*/ 10 h 11"/>
                <a:gd name="T6" fmla="*/ 0 w 11"/>
                <a:gd name="T7" fmla="*/ 5 h 11"/>
                <a:gd name="T8" fmla="*/ 7 w 11"/>
                <a:gd name="T9" fmla="*/ 0 h 11"/>
                <a:gd name="T10" fmla="*/ 9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10" y="2"/>
                    <a:pt x="10" y="4"/>
                    <a:pt x="10" y="6"/>
                  </a:cubicBezTo>
                  <a:cubicBezTo>
                    <a:pt x="11" y="8"/>
                    <a:pt x="10" y="10"/>
                    <a:pt x="7" y="10"/>
                  </a:cubicBezTo>
                  <a:cubicBezTo>
                    <a:pt x="4" y="10"/>
                    <a:pt x="0" y="11"/>
                    <a:pt x="0" y="5"/>
                  </a:cubicBezTo>
                  <a:cubicBezTo>
                    <a:pt x="0" y="2"/>
                    <a:pt x="3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9" name="Freeform 982"/>
            <p:cNvSpPr/>
            <p:nvPr/>
          </p:nvSpPr>
          <p:spPr bwMode="auto">
            <a:xfrm>
              <a:off x="5783" y="1342"/>
              <a:ext cx="96" cy="59"/>
            </a:xfrm>
            <a:custGeom>
              <a:avLst/>
              <a:gdLst>
                <a:gd name="T0" fmla="*/ 47 w 64"/>
                <a:gd name="T1" fmla="*/ 19 h 39"/>
                <a:gd name="T2" fmla="*/ 56 w 64"/>
                <a:gd name="T3" fmla="*/ 28 h 39"/>
                <a:gd name="T4" fmla="*/ 64 w 64"/>
                <a:gd name="T5" fmla="*/ 35 h 39"/>
                <a:gd name="T6" fmla="*/ 56 w 64"/>
                <a:gd name="T7" fmla="*/ 36 h 39"/>
                <a:gd name="T8" fmla="*/ 26 w 64"/>
                <a:gd name="T9" fmla="*/ 26 h 39"/>
                <a:gd name="T10" fmla="*/ 10 w 64"/>
                <a:gd name="T11" fmla="*/ 25 h 39"/>
                <a:gd name="T12" fmla="*/ 0 w 64"/>
                <a:gd name="T13" fmla="*/ 15 h 39"/>
                <a:gd name="T14" fmla="*/ 0 w 64"/>
                <a:gd name="T15" fmla="*/ 14 h 39"/>
                <a:gd name="T16" fmla="*/ 0 w 64"/>
                <a:gd name="T17" fmla="*/ 13 h 39"/>
                <a:gd name="T18" fmla="*/ 12 w 64"/>
                <a:gd name="T19" fmla="*/ 7 h 39"/>
                <a:gd name="T20" fmla="*/ 47 w 64"/>
                <a:gd name="T2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9">
                  <a:moveTo>
                    <a:pt x="47" y="19"/>
                  </a:moveTo>
                  <a:cubicBezTo>
                    <a:pt x="49" y="23"/>
                    <a:pt x="52" y="26"/>
                    <a:pt x="56" y="28"/>
                  </a:cubicBezTo>
                  <a:cubicBezTo>
                    <a:pt x="59" y="30"/>
                    <a:pt x="62" y="31"/>
                    <a:pt x="64" y="35"/>
                  </a:cubicBezTo>
                  <a:cubicBezTo>
                    <a:pt x="62" y="39"/>
                    <a:pt x="59" y="38"/>
                    <a:pt x="56" y="36"/>
                  </a:cubicBezTo>
                  <a:cubicBezTo>
                    <a:pt x="47" y="31"/>
                    <a:pt x="37" y="28"/>
                    <a:pt x="26" y="26"/>
                  </a:cubicBezTo>
                  <a:cubicBezTo>
                    <a:pt x="21" y="25"/>
                    <a:pt x="15" y="25"/>
                    <a:pt x="10" y="25"/>
                  </a:cubicBezTo>
                  <a:cubicBezTo>
                    <a:pt x="7" y="22"/>
                    <a:pt x="0" y="22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4" y="10"/>
                    <a:pt x="7" y="7"/>
                    <a:pt x="12" y="7"/>
                  </a:cubicBezTo>
                  <a:cubicBezTo>
                    <a:pt x="24" y="0"/>
                    <a:pt x="37" y="6"/>
                    <a:pt x="47" y="19"/>
                  </a:cubicBezTo>
                  <a:close/>
                </a:path>
              </a:pathLst>
            </a:custGeom>
            <a:solidFill>
              <a:srgbClr val="A2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0" name="Freeform 983"/>
            <p:cNvSpPr/>
            <p:nvPr/>
          </p:nvSpPr>
          <p:spPr bwMode="auto">
            <a:xfrm>
              <a:off x="5689" y="1305"/>
              <a:ext cx="94" cy="66"/>
            </a:xfrm>
            <a:custGeom>
              <a:avLst/>
              <a:gdLst>
                <a:gd name="T0" fmla="*/ 63 w 63"/>
                <a:gd name="T1" fmla="*/ 38 h 44"/>
                <a:gd name="T2" fmla="*/ 63 w 63"/>
                <a:gd name="T3" fmla="*/ 40 h 44"/>
                <a:gd name="T4" fmla="*/ 44 w 63"/>
                <a:gd name="T5" fmla="*/ 37 h 44"/>
                <a:gd name="T6" fmla="*/ 36 w 63"/>
                <a:gd name="T7" fmla="*/ 33 h 44"/>
                <a:gd name="T8" fmla="*/ 30 w 63"/>
                <a:gd name="T9" fmla="*/ 23 h 44"/>
                <a:gd name="T10" fmla="*/ 26 w 63"/>
                <a:gd name="T11" fmla="*/ 14 h 44"/>
                <a:gd name="T12" fmla="*/ 16 w 63"/>
                <a:gd name="T13" fmla="*/ 10 h 44"/>
                <a:gd name="T14" fmla="*/ 0 w 63"/>
                <a:gd name="T15" fmla="*/ 0 h 44"/>
                <a:gd name="T16" fmla="*/ 13 w 63"/>
                <a:gd name="T17" fmla="*/ 6 h 44"/>
                <a:gd name="T18" fmla="*/ 23 w 63"/>
                <a:gd name="T19" fmla="*/ 8 h 44"/>
                <a:gd name="T20" fmla="*/ 43 w 63"/>
                <a:gd name="T21" fmla="*/ 19 h 44"/>
                <a:gd name="T22" fmla="*/ 46 w 63"/>
                <a:gd name="T23" fmla="*/ 27 h 44"/>
                <a:gd name="T24" fmla="*/ 49 w 63"/>
                <a:gd name="T25" fmla="*/ 32 h 44"/>
                <a:gd name="T26" fmla="*/ 63 w 63"/>
                <a:gd name="T2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44">
                  <a:moveTo>
                    <a:pt x="63" y="38"/>
                  </a:moveTo>
                  <a:cubicBezTo>
                    <a:pt x="63" y="39"/>
                    <a:pt x="63" y="40"/>
                    <a:pt x="63" y="40"/>
                  </a:cubicBezTo>
                  <a:cubicBezTo>
                    <a:pt x="56" y="44"/>
                    <a:pt x="51" y="38"/>
                    <a:pt x="44" y="37"/>
                  </a:cubicBezTo>
                  <a:cubicBezTo>
                    <a:pt x="41" y="37"/>
                    <a:pt x="38" y="35"/>
                    <a:pt x="36" y="33"/>
                  </a:cubicBezTo>
                  <a:cubicBezTo>
                    <a:pt x="32" y="31"/>
                    <a:pt x="29" y="29"/>
                    <a:pt x="30" y="23"/>
                  </a:cubicBezTo>
                  <a:cubicBezTo>
                    <a:pt x="32" y="19"/>
                    <a:pt x="29" y="16"/>
                    <a:pt x="26" y="14"/>
                  </a:cubicBezTo>
                  <a:cubicBezTo>
                    <a:pt x="22" y="12"/>
                    <a:pt x="19" y="10"/>
                    <a:pt x="16" y="10"/>
                  </a:cubicBezTo>
                  <a:cubicBezTo>
                    <a:pt x="9" y="9"/>
                    <a:pt x="4" y="5"/>
                    <a:pt x="0" y="0"/>
                  </a:cubicBezTo>
                  <a:cubicBezTo>
                    <a:pt x="4" y="2"/>
                    <a:pt x="9" y="4"/>
                    <a:pt x="13" y="6"/>
                  </a:cubicBezTo>
                  <a:cubicBezTo>
                    <a:pt x="17" y="7"/>
                    <a:pt x="20" y="9"/>
                    <a:pt x="23" y="8"/>
                  </a:cubicBezTo>
                  <a:cubicBezTo>
                    <a:pt x="33" y="7"/>
                    <a:pt x="37" y="14"/>
                    <a:pt x="43" y="19"/>
                  </a:cubicBezTo>
                  <a:cubicBezTo>
                    <a:pt x="45" y="21"/>
                    <a:pt x="48" y="23"/>
                    <a:pt x="46" y="27"/>
                  </a:cubicBezTo>
                  <a:cubicBezTo>
                    <a:pt x="44" y="30"/>
                    <a:pt x="47" y="31"/>
                    <a:pt x="49" y="32"/>
                  </a:cubicBezTo>
                  <a:cubicBezTo>
                    <a:pt x="53" y="36"/>
                    <a:pt x="59" y="36"/>
                    <a:pt x="63" y="38"/>
                  </a:cubicBezTo>
                  <a:close/>
                </a:path>
              </a:pathLst>
            </a:custGeom>
            <a:solidFill>
              <a:srgbClr val="CD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1" name="Freeform 984"/>
            <p:cNvSpPr/>
            <p:nvPr/>
          </p:nvSpPr>
          <p:spPr bwMode="auto">
            <a:xfrm>
              <a:off x="6596" y="344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2" name="Freeform 985"/>
            <p:cNvSpPr/>
            <p:nvPr/>
          </p:nvSpPr>
          <p:spPr bwMode="auto">
            <a:xfrm>
              <a:off x="6634" y="3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3" name="Freeform 986"/>
            <p:cNvSpPr/>
            <p:nvPr/>
          </p:nvSpPr>
          <p:spPr bwMode="auto">
            <a:xfrm>
              <a:off x="6628" y="36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4" name="Freeform 987"/>
            <p:cNvSpPr/>
            <p:nvPr/>
          </p:nvSpPr>
          <p:spPr bwMode="auto">
            <a:xfrm>
              <a:off x="6637" y="35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5" name="Freeform 988"/>
            <p:cNvSpPr/>
            <p:nvPr/>
          </p:nvSpPr>
          <p:spPr bwMode="auto">
            <a:xfrm>
              <a:off x="7594" y="1029"/>
              <a:ext cx="183" cy="103"/>
            </a:xfrm>
            <a:custGeom>
              <a:avLst/>
              <a:gdLst>
                <a:gd name="T0" fmla="*/ 42 w 122"/>
                <a:gd name="T1" fmla="*/ 53 h 69"/>
                <a:gd name="T2" fmla="*/ 24 w 122"/>
                <a:gd name="T3" fmla="*/ 51 h 69"/>
                <a:gd name="T4" fmla="*/ 19 w 122"/>
                <a:gd name="T5" fmla="*/ 48 h 69"/>
                <a:gd name="T6" fmla="*/ 20 w 122"/>
                <a:gd name="T7" fmla="*/ 48 h 69"/>
                <a:gd name="T8" fmla="*/ 46 w 122"/>
                <a:gd name="T9" fmla="*/ 41 h 69"/>
                <a:gd name="T10" fmla="*/ 34 w 122"/>
                <a:gd name="T11" fmla="*/ 38 h 69"/>
                <a:gd name="T12" fmla="*/ 10 w 122"/>
                <a:gd name="T13" fmla="*/ 33 h 69"/>
                <a:gd name="T14" fmla="*/ 4 w 122"/>
                <a:gd name="T15" fmla="*/ 31 h 69"/>
                <a:gd name="T16" fmla="*/ 2 w 122"/>
                <a:gd name="T17" fmla="*/ 24 h 69"/>
                <a:gd name="T18" fmla="*/ 9 w 122"/>
                <a:gd name="T19" fmla="*/ 16 h 69"/>
                <a:gd name="T20" fmla="*/ 9 w 122"/>
                <a:gd name="T21" fmla="*/ 0 h 69"/>
                <a:gd name="T22" fmla="*/ 13 w 122"/>
                <a:gd name="T23" fmla="*/ 0 h 69"/>
                <a:gd name="T24" fmla="*/ 23 w 122"/>
                <a:gd name="T25" fmla="*/ 15 h 69"/>
                <a:gd name="T26" fmla="*/ 49 w 122"/>
                <a:gd name="T27" fmla="*/ 27 h 69"/>
                <a:gd name="T28" fmla="*/ 62 w 122"/>
                <a:gd name="T29" fmla="*/ 23 h 69"/>
                <a:gd name="T30" fmla="*/ 69 w 122"/>
                <a:gd name="T31" fmla="*/ 25 h 69"/>
                <a:gd name="T32" fmla="*/ 94 w 122"/>
                <a:gd name="T33" fmla="*/ 33 h 69"/>
                <a:gd name="T34" fmla="*/ 101 w 122"/>
                <a:gd name="T35" fmla="*/ 32 h 69"/>
                <a:gd name="T36" fmla="*/ 92 w 122"/>
                <a:gd name="T37" fmla="*/ 38 h 69"/>
                <a:gd name="T38" fmla="*/ 92 w 122"/>
                <a:gd name="T39" fmla="*/ 45 h 69"/>
                <a:gd name="T40" fmla="*/ 115 w 122"/>
                <a:gd name="T41" fmla="*/ 53 h 69"/>
                <a:gd name="T42" fmla="*/ 122 w 122"/>
                <a:gd name="T43" fmla="*/ 61 h 69"/>
                <a:gd name="T44" fmla="*/ 114 w 122"/>
                <a:gd name="T45" fmla="*/ 69 h 69"/>
                <a:gd name="T46" fmla="*/ 111 w 122"/>
                <a:gd name="T47" fmla="*/ 69 h 69"/>
                <a:gd name="T48" fmla="*/ 79 w 122"/>
                <a:gd name="T49" fmla="*/ 52 h 69"/>
                <a:gd name="T50" fmla="*/ 51 w 122"/>
                <a:gd name="T51" fmla="*/ 53 h 69"/>
                <a:gd name="T52" fmla="*/ 42 w 122"/>
                <a:gd name="T5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" h="69">
                  <a:moveTo>
                    <a:pt x="42" y="53"/>
                  </a:moveTo>
                  <a:cubicBezTo>
                    <a:pt x="35" y="53"/>
                    <a:pt x="30" y="51"/>
                    <a:pt x="24" y="51"/>
                  </a:cubicBezTo>
                  <a:cubicBezTo>
                    <a:pt x="21" y="52"/>
                    <a:pt x="19" y="50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8" y="43"/>
                    <a:pt x="34" y="41"/>
                    <a:pt x="46" y="41"/>
                  </a:cubicBezTo>
                  <a:cubicBezTo>
                    <a:pt x="39" y="41"/>
                    <a:pt x="39" y="41"/>
                    <a:pt x="34" y="38"/>
                  </a:cubicBezTo>
                  <a:cubicBezTo>
                    <a:pt x="26" y="36"/>
                    <a:pt x="18" y="34"/>
                    <a:pt x="10" y="33"/>
                  </a:cubicBezTo>
                  <a:cubicBezTo>
                    <a:pt x="8" y="33"/>
                    <a:pt x="5" y="32"/>
                    <a:pt x="4" y="31"/>
                  </a:cubicBezTo>
                  <a:cubicBezTo>
                    <a:pt x="0" y="29"/>
                    <a:pt x="0" y="27"/>
                    <a:pt x="2" y="24"/>
                  </a:cubicBezTo>
                  <a:cubicBezTo>
                    <a:pt x="5" y="22"/>
                    <a:pt x="7" y="19"/>
                    <a:pt x="9" y="16"/>
                  </a:cubicBezTo>
                  <a:cubicBezTo>
                    <a:pt x="13" y="11"/>
                    <a:pt x="14" y="5"/>
                    <a:pt x="9" y="0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7" y="4"/>
                    <a:pt x="20" y="10"/>
                    <a:pt x="23" y="15"/>
                  </a:cubicBezTo>
                  <a:cubicBezTo>
                    <a:pt x="29" y="26"/>
                    <a:pt x="36" y="29"/>
                    <a:pt x="49" y="27"/>
                  </a:cubicBezTo>
                  <a:cubicBezTo>
                    <a:pt x="53" y="26"/>
                    <a:pt x="58" y="25"/>
                    <a:pt x="62" y="23"/>
                  </a:cubicBezTo>
                  <a:cubicBezTo>
                    <a:pt x="65" y="22"/>
                    <a:pt x="68" y="22"/>
                    <a:pt x="69" y="25"/>
                  </a:cubicBezTo>
                  <a:cubicBezTo>
                    <a:pt x="75" y="36"/>
                    <a:pt x="84" y="35"/>
                    <a:pt x="94" y="33"/>
                  </a:cubicBezTo>
                  <a:cubicBezTo>
                    <a:pt x="97" y="33"/>
                    <a:pt x="99" y="33"/>
                    <a:pt x="101" y="32"/>
                  </a:cubicBezTo>
                  <a:cubicBezTo>
                    <a:pt x="99" y="35"/>
                    <a:pt x="95" y="36"/>
                    <a:pt x="92" y="38"/>
                  </a:cubicBezTo>
                  <a:cubicBezTo>
                    <a:pt x="89" y="40"/>
                    <a:pt x="89" y="43"/>
                    <a:pt x="92" y="45"/>
                  </a:cubicBezTo>
                  <a:cubicBezTo>
                    <a:pt x="100" y="48"/>
                    <a:pt x="107" y="51"/>
                    <a:pt x="115" y="53"/>
                  </a:cubicBezTo>
                  <a:cubicBezTo>
                    <a:pt x="121" y="54"/>
                    <a:pt x="121" y="53"/>
                    <a:pt x="122" y="61"/>
                  </a:cubicBezTo>
                  <a:cubicBezTo>
                    <a:pt x="119" y="63"/>
                    <a:pt x="116" y="66"/>
                    <a:pt x="114" y="69"/>
                  </a:cubicBezTo>
                  <a:cubicBezTo>
                    <a:pt x="113" y="69"/>
                    <a:pt x="112" y="69"/>
                    <a:pt x="111" y="69"/>
                  </a:cubicBezTo>
                  <a:cubicBezTo>
                    <a:pt x="109" y="55"/>
                    <a:pt x="97" y="49"/>
                    <a:pt x="79" y="52"/>
                  </a:cubicBezTo>
                  <a:cubicBezTo>
                    <a:pt x="69" y="48"/>
                    <a:pt x="60" y="51"/>
                    <a:pt x="51" y="53"/>
                  </a:cubicBezTo>
                  <a:cubicBezTo>
                    <a:pt x="47" y="54"/>
                    <a:pt x="45" y="55"/>
                    <a:pt x="42" y="53"/>
                  </a:cubicBezTo>
                  <a:close/>
                </a:path>
              </a:pathLst>
            </a:custGeom>
            <a:solidFill>
              <a:srgbClr val="E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6" name="Freeform 989"/>
            <p:cNvSpPr/>
            <p:nvPr/>
          </p:nvSpPr>
          <p:spPr bwMode="auto">
            <a:xfrm>
              <a:off x="7712" y="1099"/>
              <a:ext cx="57" cy="38"/>
            </a:xfrm>
            <a:custGeom>
              <a:avLst/>
              <a:gdLst>
                <a:gd name="T0" fmla="*/ 1 w 38"/>
                <a:gd name="T1" fmla="*/ 3 h 25"/>
                <a:gd name="T2" fmla="*/ 9 w 38"/>
                <a:gd name="T3" fmla="*/ 1 h 25"/>
                <a:gd name="T4" fmla="*/ 32 w 38"/>
                <a:gd name="T5" fmla="*/ 10 h 25"/>
                <a:gd name="T6" fmla="*/ 34 w 38"/>
                <a:gd name="T7" fmla="*/ 18 h 25"/>
                <a:gd name="T8" fmla="*/ 32 w 38"/>
                <a:gd name="T9" fmla="*/ 22 h 25"/>
                <a:gd name="T10" fmla="*/ 22 w 38"/>
                <a:gd name="T11" fmla="*/ 24 h 25"/>
                <a:gd name="T12" fmla="*/ 9 w 38"/>
                <a:gd name="T13" fmla="*/ 24 h 25"/>
                <a:gd name="T14" fmla="*/ 5 w 38"/>
                <a:gd name="T15" fmla="*/ 24 h 25"/>
                <a:gd name="T16" fmla="*/ 18 w 38"/>
                <a:gd name="T17" fmla="*/ 21 h 25"/>
                <a:gd name="T18" fmla="*/ 26 w 38"/>
                <a:gd name="T19" fmla="*/ 16 h 25"/>
                <a:gd name="T20" fmla="*/ 19 w 38"/>
                <a:gd name="T21" fmla="*/ 9 h 25"/>
                <a:gd name="T22" fmla="*/ 1 w 38"/>
                <a:gd name="T23" fmla="*/ 6 h 25"/>
                <a:gd name="T24" fmla="*/ 1 w 38"/>
                <a:gd name="T2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5">
                  <a:moveTo>
                    <a:pt x="1" y="3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5" y="4"/>
                    <a:pt x="32" y="10"/>
                  </a:cubicBezTo>
                  <a:cubicBezTo>
                    <a:pt x="37" y="14"/>
                    <a:pt x="38" y="13"/>
                    <a:pt x="34" y="18"/>
                  </a:cubicBezTo>
                  <a:cubicBezTo>
                    <a:pt x="34" y="19"/>
                    <a:pt x="33" y="21"/>
                    <a:pt x="32" y="22"/>
                  </a:cubicBezTo>
                  <a:cubicBezTo>
                    <a:pt x="28" y="22"/>
                    <a:pt x="25" y="23"/>
                    <a:pt x="22" y="24"/>
                  </a:cubicBezTo>
                  <a:cubicBezTo>
                    <a:pt x="18" y="24"/>
                    <a:pt x="13" y="24"/>
                    <a:pt x="9" y="24"/>
                  </a:cubicBezTo>
                  <a:cubicBezTo>
                    <a:pt x="7" y="25"/>
                    <a:pt x="6" y="25"/>
                    <a:pt x="5" y="24"/>
                  </a:cubicBezTo>
                  <a:cubicBezTo>
                    <a:pt x="9" y="21"/>
                    <a:pt x="13" y="23"/>
                    <a:pt x="18" y="21"/>
                  </a:cubicBezTo>
                  <a:cubicBezTo>
                    <a:pt x="21" y="20"/>
                    <a:pt x="26" y="21"/>
                    <a:pt x="26" y="16"/>
                  </a:cubicBezTo>
                  <a:cubicBezTo>
                    <a:pt x="27" y="12"/>
                    <a:pt x="22" y="10"/>
                    <a:pt x="19" y="9"/>
                  </a:cubicBezTo>
                  <a:cubicBezTo>
                    <a:pt x="13" y="7"/>
                    <a:pt x="7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DF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7" name="Freeform 990"/>
            <p:cNvSpPr/>
            <p:nvPr/>
          </p:nvSpPr>
          <p:spPr bwMode="auto">
            <a:xfrm>
              <a:off x="7631" y="2983"/>
              <a:ext cx="230" cy="126"/>
            </a:xfrm>
            <a:custGeom>
              <a:avLst/>
              <a:gdLst>
                <a:gd name="T0" fmla="*/ 141 w 153"/>
                <a:gd name="T1" fmla="*/ 45 h 84"/>
                <a:gd name="T2" fmla="*/ 101 w 153"/>
                <a:gd name="T3" fmla="*/ 59 h 84"/>
                <a:gd name="T4" fmla="*/ 76 w 153"/>
                <a:gd name="T5" fmla="*/ 75 h 84"/>
                <a:gd name="T6" fmla="*/ 74 w 153"/>
                <a:gd name="T7" fmla="*/ 60 h 84"/>
                <a:gd name="T8" fmla="*/ 93 w 153"/>
                <a:gd name="T9" fmla="*/ 41 h 84"/>
                <a:gd name="T10" fmla="*/ 67 w 153"/>
                <a:gd name="T11" fmla="*/ 57 h 84"/>
                <a:gd name="T12" fmla="*/ 40 w 153"/>
                <a:gd name="T13" fmla="*/ 80 h 84"/>
                <a:gd name="T14" fmla="*/ 25 w 153"/>
                <a:gd name="T15" fmla="*/ 80 h 84"/>
                <a:gd name="T16" fmla="*/ 7 w 153"/>
                <a:gd name="T17" fmla="*/ 60 h 84"/>
                <a:gd name="T18" fmla="*/ 10 w 153"/>
                <a:gd name="T19" fmla="*/ 29 h 84"/>
                <a:gd name="T20" fmla="*/ 6 w 153"/>
                <a:gd name="T21" fmla="*/ 17 h 84"/>
                <a:gd name="T22" fmla="*/ 3 w 153"/>
                <a:gd name="T23" fmla="*/ 13 h 84"/>
                <a:gd name="T24" fmla="*/ 3 w 153"/>
                <a:gd name="T25" fmla="*/ 12 h 84"/>
                <a:gd name="T26" fmla="*/ 9 w 153"/>
                <a:gd name="T27" fmla="*/ 8 h 84"/>
                <a:gd name="T28" fmla="*/ 15 w 153"/>
                <a:gd name="T29" fmla="*/ 0 h 84"/>
                <a:gd name="T30" fmla="*/ 40 w 153"/>
                <a:gd name="T31" fmla="*/ 16 h 84"/>
                <a:gd name="T32" fmla="*/ 44 w 153"/>
                <a:gd name="T33" fmla="*/ 20 h 84"/>
                <a:gd name="T34" fmla="*/ 42 w 153"/>
                <a:gd name="T35" fmla="*/ 27 h 84"/>
                <a:gd name="T36" fmla="*/ 35 w 153"/>
                <a:gd name="T37" fmla="*/ 30 h 84"/>
                <a:gd name="T38" fmla="*/ 31 w 153"/>
                <a:gd name="T39" fmla="*/ 43 h 84"/>
                <a:gd name="T40" fmla="*/ 35 w 153"/>
                <a:gd name="T41" fmla="*/ 49 h 84"/>
                <a:gd name="T42" fmla="*/ 42 w 153"/>
                <a:gd name="T43" fmla="*/ 47 h 84"/>
                <a:gd name="T44" fmla="*/ 45 w 153"/>
                <a:gd name="T45" fmla="*/ 42 h 84"/>
                <a:gd name="T46" fmla="*/ 64 w 153"/>
                <a:gd name="T47" fmla="*/ 25 h 84"/>
                <a:gd name="T48" fmla="*/ 68 w 153"/>
                <a:gd name="T49" fmla="*/ 24 h 84"/>
                <a:gd name="T50" fmla="*/ 102 w 153"/>
                <a:gd name="T51" fmla="*/ 23 h 84"/>
                <a:gd name="T52" fmla="*/ 118 w 153"/>
                <a:gd name="T53" fmla="*/ 33 h 84"/>
                <a:gd name="T54" fmla="*/ 126 w 153"/>
                <a:gd name="T55" fmla="*/ 35 h 84"/>
                <a:gd name="T56" fmla="*/ 153 w 153"/>
                <a:gd name="T57" fmla="*/ 37 h 84"/>
                <a:gd name="T58" fmla="*/ 145 w 153"/>
                <a:gd name="T59" fmla="*/ 43 h 84"/>
                <a:gd name="T60" fmla="*/ 143 w 153"/>
                <a:gd name="T61" fmla="*/ 45 h 84"/>
                <a:gd name="T62" fmla="*/ 141 w 153"/>
                <a:gd name="T63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84">
                  <a:moveTo>
                    <a:pt x="141" y="45"/>
                  </a:moveTo>
                  <a:cubicBezTo>
                    <a:pt x="128" y="49"/>
                    <a:pt x="114" y="54"/>
                    <a:pt x="101" y="59"/>
                  </a:cubicBezTo>
                  <a:cubicBezTo>
                    <a:pt x="92" y="63"/>
                    <a:pt x="84" y="69"/>
                    <a:pt x="76" y="75"/>
                  </a:cubicBezTo>
                  <a:cubicBezTo>
                    <a:pt x="69" y="71"/>
                    <a:pt x="72" y="65"/>
                    <a:pt x="74" y="60"/>
                  </a:cubicBezTo>
                  <a:cubicBezTo>
                    <a:pt x="77" y="52"/>
                    <a:pt x="85" y="47"/>
                    <a:pt x="93" y="41"/>
                  </a:cubicBezTo>
                  <a:cubicBezTo>
                    <a:pt x="80" y="41"/>
                    <a:pt x="73" y="50"/>
                    <a:pt x="67" y="57"/>
                  </a:cubicBezTo>
                  <a:cubicBezTo>
                    <a:pt x="60" y="67"/>
                    <a:pt x="50" y="74"/>
                    <a:pt x="40" y="80"/>
                  </a:cubicBezTo>
                  <a:cubicBezTo>
                    <a:pt x="35" y="83"/>
                    <a:pt x="29" y="84"/>
                    <a:pt x="25" y="80"/>
                  </a:cubicBezTo>
                  <a:cubicBezTo>
                    <a:pt x="19" y="74"/>
                    <a:pt x="12" y="68"/>
                    <a:pt x="7" y="60"/>
                  </a:cubicBezTo>
                  <a:cubicBezTo>
                    <a:pt x="0" y="49"/>
                    <a:pt x="4" y="39"/>
                    <a:pt x="10" y="29"/>
                  </a:cubicBezTo>
                  <a:cubicBezTo>
                    <a:pt x="13" y="23"/>
                    <a:pt x="17" y="18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6" y="12"/>
                    <a:pt x="8" y="11"/>
                    <a:pt x="9" y="8"/>
                  </a:cubicBezTo>
                  <a:cubicBezTo>
                    <a:pt x="10" y="5"/>
                    <a:pt x="11" y="2"/>
                    <a:pt x="15" y="0"/>
                  </a:cubicBezTo>
                  <a:cubicBezTo>
                    <a:pt x="21" y="8"/>
                    <a:pt x="32" y="10"/>
                    <a:pt x="40" y="16"/>
                  </a:cubicBezTo>
                  <a:cubicBezTo>
                    <a:pt x="41" y="18"/>
                    <a:pt x="43" y="19"/>
                    <a:pt x="44" y="20"/>
                  </a:cubicBezTo>
                  <a:cubicBezTo>
                    <a:pt x="47" y="23"/>
                    <a:pt x="46" y="26"/>
                    <a:pt x="42" y="27"/>
                  </a:cubicBezTo>
                  <a:cubicBezTo>
                    <a:pt x="40" y="28"/>
                    <a:pt x="36" y="27"/>
                    <a:pt x="35" y="30"/>
                  </a:cubicBezTo>
                  <a:cubicBezTo>
                    <a:pt x="33" y="34"/>
                    <a:pt x="32" y="39"/>
                    <a:pt x="31" y="43"/>
                  </a:cubicBezTo>
                  <a:cubicBezTo>
                    <a:pt x="31" y="46"/>
                    <a:pt x="32" y="48"/>
                    <a:pt x="35" y="49"/>
                  </a:cubicBezTo>
                  <a:cubicBezTo>
                    <a:pt x="38" y="51"/>
                    <a:pt x="40" y="49"/>
                    <a:pt x="42" y="47"/>
                  </a:cubicBezTo>
                  <a:cubicBezTo>
                    <a:pt x="43" y="46"/>
                    <a:pt x="44" y="44"/>
                    <a:pt x="45" y="42"/>
                  </a:cubicBezTo>
                  <a:cubicBezTo>
                    <a:pt x="48" y="33"/>
                    <a:pt x="57" y="30"/>
                    <a:pt x="64" y="25"/>
                  </a:cubicBezTo>
                  <a:cubicBezTo>
                    <a:pt x="65" y="24"/>
                    <a:pt x="67" y="24"/>
                    <a:pt x="68" y="24"/>
                  </a:cubicBezTo>
                  <a:cubicBezTo>
                    <a:pt x="79" y="26"/>
                    <a:pt x="91" y="23"/>
                    <a:pt x="102" y="23"/>
                  </a:cubicBezTo>
                  <a:cubicBezTo>
                    <a:pt x="109" y="23"/>
                    <a:pt x="116" y="24"/>
                    <a:pt x="118" y="33"/>
                  </a:cubicBezTo>
                  <a:cubicBezTo>
                    <a:pt x="118" y="38"/>
                    <a:pt x="123" y="37"/>
                    <a:pt x="126" y="35"/>
                  </a:cubicBezTo>
                  <a:cubicBezTo>
                    <a:pt x="135" y="38"/>
                    <a:pt x="144" y="36"/>
                    <a:pt x="153" y="37"/>
                  </a:cubicBezTo>
                  <a:cubicBezTo>
                    <a:pt x="150" y="39"/>
                    <a:pt x="148" y="41"/>
                    <a:pt x="145" y="43"/>
                  </a:cubicBezTo>
                  <a:cubicBezTo>
                    <a:pt x="145" y="43"/>
                    <a:pt x="144" y="44"/>
                    <a:pt x="143" y="45"/>
                  </a:cubicBezTo>
                  <a:cubicBezTo>
                    <a:pt x="143" y="45"/>
                    <a:pt x="142" y="45"/>
                    <a:pt x="141" y="45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8" name="Freeform 991"/>
            <p:cNvSpPr/>
            <p:nvPr/>
          </p:nvSpPr>
          <p:spPr bwMode="auto">
            <a:xfrm>
              <a:off x="7862" y="2967"/>
              <a:ext cx="65" cy="45"/>
            </a:xfrm>
            <a:custGeom>
              <a:avLst/>
              <a:gdLst>
                <a:gd name="T0" fmla="*/ 43 w 43"/>
                <a:gd name="T1" fmla="*/ 2 h 30"/>
                <a:gd name="T2" fmla="*/ 37 w 43"/>
                <a:gd name="T3" fmla="*/ 13 h 30"/>
                <a:gd name="T4" fmla="*/ 16 w 43"/>
                <a:gd name="T5" fmla="*/ 23 h 30"/>
                <a:gd name="T6" fmla="*/ 2 w 43"/>
                <a:gd name="T7" fmla="*/ 30 h 30"/>
                <a:gd name="T8" fmla="*/ 2 w 43"/>
                <a:gd name="T9" fmla="*/ 27 h 30"/>
                <a:gd name="T10" fmla="*/ 22 w 43"/>
                <a:gd name="T11" fmla="*/ 6 h 30"/>
                <a:gd name="T12" fmla="*/ 28 w 43"/>
                <a:gd name="T13" fmla="*/ 0 h 30"/>
                <a:gd name="T14" fmla="*/ 25 w 43"/>
                <a:gd name="T15" fmla="*/ 7 h 30"/>
                <a:gd name="T16" fmla="*/ 24 w 43"/>
                <a:gd name="T17" fmla="*/ 12 h 30"/>
                <a:gd name="T18" fmla="*/ 30 w 43"/>
                <a:gd name="T19" fmla="*/ 10 h 30"/>
                <a:gd name="T20" fmla="*/ 43 w 43"/>
                <a:gd name="T2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0">
                  <a:moveTo>
                    <a:pt x="43" y="2"/>
                  </a:moveTo>
                  <a:cubicBezTo>
                    <a:pt x="42" y="6"/>
                    <a:pt x="40" y="10"/>
                    <a:pt x="37" y="13"/>
                  </a:cubicBezTo>
                  <a:cubicBezTo>
                    <a:pt x="29" y="15"/>
                    <a:pt x="22" y="19"/>
                    <a:pt x="16" y="23"/>
                  </a:cubicBezTo>
                  <a:cubicBezTo>
                    <a:pt x="11" y="26"/>
                    <a:pt x="7" y="29"/>
                    <a:pt x="2" y="30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10" y="21"/>
                    <a:pt x="17" y="14"/>
                    <a:pt x="22" y="6"/>
                  </a:cubicBezTo>
                  <a:cubicBezTo>
                    <a:pt x="23" y="3"/>
                    <a:pt x="25" y="1"/>
                    <a:pt x="28" y="0"/>
                  </a:cubicBezTo>
                  <a:cubicBezTo>
                    <a:pt x="27" y="2"/>
                    <a:pt x="26" y="5"/>
                    <a:pt x="25" y="7"/>
                  </a:cubicBezTo>
                  <a:cubicBezTo>
                    <a:pt x="24" y="8"/>
                    <a:pt x="22" y="10"/>
                    <a:pt x="24" y="12"/>
                  </a:cubicBezTo>
                  <a:cubicBezTo>
                    <a:pt x="26" y="14"/>
                    <a:pt x="28" y="12"/>
                    <a:pt x="30" y="10"/>
                  </a:cubicBezTo>
                  <a:cubicBezTo>
                    <a:pt x="33" y="6"/>
                    <a:pt x="38" y="4"/>
                    <a:pt x="43" y="2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9" name="Freeform 992"/>
            <p:cNvSpPr/>
            <p:nvPr/>
          </p:nvSpPr>
          <p:spPr bwMode="auto">
            <a:xfrm>
              <a:off x="7846" y="304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0" name="Freeform 993"/>
            <p:cNvSpPr/>
            <p:nvPr/>
          </p:nvSpPr>
          <p:spPr bwMode="auto">
            <a:xfrm>
              <a:off x="7709" y="1135"/>
              <a:ext cx="17" cy="3"/>
            </a:xfrm>
            <a:custGeom>
              <a:avLst/>
              <a:gdLst>
                <a:gd name="T0" fmla="*/ 7 w 11"/>
                <a:gd name="T1" fmla="*/ 0 h 2"/>
                <a:gd name="T2" fmla="*/ 11 w 11"/>
                <a:gd name="T3" fmla="*/ 0 h 2"/>
                <a:gd name="T4" fmla="*/ 1 w 11"/>
                <a:gd name="T5" fmla="*/ 2 h 2"/>
                <a:gd name="T6" fmla="*/ 1 w 11"/>
                <a:gd name="T7" fmla="*/ 2 h 2"/>
                <a:gd name="T8" fmla="*/ 1 w 11"/>
                <a:gd name="T9" fmla="*/ 0 h 2"/>
                <a:gd name="T10" fmla="*/ 7 w 1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7" y="0"/>
                  </a:moveTo>
                  <a:cubicBezTo>
                    <a:pt x="8" y="0"/>
                    <a:pt x="9" y="0"/>
                    <a:pt x="11" y="0"/>
                  </a:cubicBezTo>
                  <a:cubicBezTo>
                    <a:pt x="8" y="2"/>
                    <a:pt x="4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1" name="Freeform 994"/>
            <p:cNvSpPr/>
            <p:nvPr/>
          </p:nvSpPr>
          <p:spPr bwMode="auto">
            <a:xfrm>
              <a:off x="7780" y="123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2" name="Freeform 995"/>
            <p:cNvSpPr/>
            <p:nvPr/>
          </p:nvSpPr>
          <p:spPr bwMode="auto">
            <a:xfrm>
              <a:off x="5731" y="874"/>
              <a:ext cx="100" cy="111"/>
            </a:xfrm>
            <a:custGeom>
              <a:avLst/>
              <a:gdLst>
                <a:gd name="T0" fmla="*/ 49 w 67"/>
                <a:gd name="T1" fmla="*/ 1 h 74"/>
                <a:gd name="T2" fmla="*/ 56 w 67"/>
                <a:gd name="T3" fmla="*/ 3 h 74"/>
                <a:gd name="T4" fmla="*/ 66 w 67"/>
                <a:gd name="T5" fmla="*/ 4 h 74"/>
                <a:gd name="T6" fmla="*/ 67 w 67"/>
                <a:gd name="T7" fmla="*/ 6 h 74"/>
                <a:gd name="T8" fmla="*/ 66 w 67"/>
                <a:gd name="T9" fmla="*/ 8 h 74"/>
                <a:gd name="T10" fmla="*/ 42 w 67"/>
                <a:gd name="T11" fmla="*/ 26 h 74"/>
                <a:gd name="T12" fmla="*/ 28 w 67"/>
                <a:gd name="T13" fmla="*/ 32 h 74"/>
                <a:gd name="T14" fmla="*/ 21 w 67"/>
                <a:gd name="T15" fmla="*/ 63 h 74"/>
                <a:gd name="T16" fmla="*/ 9 w 67"/>
                <a:gd name="T17" fmla="*/ 72 h 74"/>
                <a:gd name="T18" fmla="*/ 9 w 67"/>
                <a:gd name="T19" fmla="*/ 72 h 74"/>
                <a:gd name="T20" fmla="*/ 7 w 67"/>
                <a:gd name="T21" fmla="*/ 70 h 74"/>
                <a:gd name="T22" fmla="*/ 7 w 67"/>
                <a:gd name="T23" fmla="*/ 70 h 74"/>
                <a:gd name="T24" fmla="*/ 5 w 67"/>
                <a:gd name="T25" fmla="*/ 68 h 74"/>
                <a:gd name="T26" fmla="*/ 5 w 67"/>
                <a:gd name="T27" fmla="*/ 68 h 74"/>
                <a:gd name="T28" fmla="*/ 3 w 67"/>
                <a:gd name="T29" fmla="*/ 66 h 74"/>
                <a:gd name="T30" fmla="*/ 3 w 67"/>
                <a:gd name="T31" fmla="*/ 48 h 74"/>
                <a:gd name="T32" fmla="*/ 3 w 67"/>
                <a:gd name="T33" fmla="*/ 41 h 74"/>
                <a:gd name="T34" fmla="*/ 3 w 67"/>
                <a:gd name="T35" fmla="*/ 35 h 74"/>
                <a:gd name="T36" fmla="*/ 1 w 67"/>
                <a:gd name="T37" fmla="*/ 32 h 74"/>
                <a:gd name="T38" fmla="*/ 1 w 67"/>
                <a:gd name="T39" fmla="*/ 30 h 74"/>
                <a:gd name="T40" fmla="*/ 2 w 67"/>
                <a:gd name="T41" fmla="*/ 28 h 74"/>
                <a:gd name="T42" fmla="*/ 3 w 67"/>
                <a:gd name="T43" fmla="*/ 26 h 74"/>
                <a:gd name="T44" fmla="*/ 7 w 67"/>
                <a:gd name="T45" fmla="*/ 20 h 74"/>
                <a:gd name="T46" fmla="*/ 30 w 67"/>
                <a:gd name="T47" fmla="*/ 4 h 74"/>
                <a:gd name="T48" fmla="*/ 37 w 67"/>
                <a:gd name="T49" fmla="*/ 2 h 74"/>
                <a:gd name="T50" fmla="*/ 43 w 67"/>
                <a:gd name="T51" fmla="*/ 1 h 74"/>
                <a:gd name="T52" fmla="*/ 47 w 67"/>
                <a:gd name="T53" fmla="*/ 1 h 74"/>
                <a:gd name="T54" fmla="*/ 49 w 67"/>
                <a:gd name="T5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4">
                  <a:moveTo>
                    <a:pt x="49" y="1"/>
                  </a:moveTo>
                  <a:cubicBezTo>
                    <a:pt x="51" y="3"/>
                    <a:pt x="54" y="3"/>
                    <a:pt x="56" y="3"/>
                  </a:cubicBezTo>
                  <a:cubicBezTo>
                    <a:pt x="59" y="4"/>
                    <a:pt x="63" y="1"/>
                    <a:pt x="66" y="4"/>
                  </a:cubicBezTo>
                  <a:cubicBezTo>
                    <a:pt x="67" y="4"/>
                    <a:pt x="67" y="5"/>
                    <a:pt x="67" y="6"/>
                  </a:cubicBezTo>
                  <a:cubicBezTo>
                    <a:pt x="67" y="7"/>
                    <a:pt x="67" y="8"/>
                    <a:pt x="66" y="8"/>
                  </a:cubicBezTo>
                  <a:cubicBezTo>
                    <a:pt x="56" y="12"/>
                    <a:pt x="48" y="18"/>
                    <a:pt x="42" y="26"/>
                  </a:cubicBezTo>
                  <a:cubicBezTo>
                    <a:pt x="39" y="31"/>
                    <a:pt x="32" y="27"/>
                    <a:pt x="28" y="32"/>
                  </a:cubicBezTo>
                  <a:cubicBezTo>
                    <a:pt x="23" y="41"/>
                    <a:pt x="17" y="51"/>
                    <a:pt x="21" y="63"/>
                  </a:cubicBezTo>
                  <a:cubicBezTo>
                    <a:pt x="23" y="71"/>
                    <a:pt x="1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1"/>
                    <a:pt x="7" y="71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69"/>
                    <a:pt x="5" y="69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7"/>
                    <a:pt x="3" y="66"/>
                  </a:cubicBezTo>
                  <a:cubicBezTo>
                    <a:pt x="1" y="60"/>
                    <a:pt x="0" y="54"/>
                    <a:pt x="3" y="48"/>
                  </a:cubicBezTo>
                  <a:cubicBezTo>
                    <a:pt x="4" y="46"/>
                    <a:pt x="4" y="43"/>
                    <a:pt x="3" y="41"/>
                  </a:cubicBezTo>
                  <a:cubicBezTo>
                    <a:pt x="3" y="39"/>
                    <a:pt x="3" y="37"/>
                    <a:pt x="3" y="35"/>
                  </a:cubicBezTo>
                  <a:cubicBezTo>
                    <a:pt x="2" y="35"/>
                    <a:pt x="1" y="34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9"/>
                    <a:pt x="2" y="29"/>
                    <a:pt x="2" y="28"/>
                  </a:cubicBezTo>
                  <a:cubicBezTo>
                    <a:pt x="2" y="27"/>
                    <a:pt x="2" y="26"/>
                    <a:pt x="3" y="26"/>
                  </a:cubicBezTo>
                  <a:cubicBezTo>
                    <a:pt x="4" y="23"/>
                    <a:pt x="6" y="21"/>
                    <a:pt x="7" y="20"/>
                  </a:cubicBezTo>
                  <a:cubicBezTo>
                    <a:pt x="15" y="14"/>
                    <a:pt x="19" y="5"/>
                    <a:pt x="30" y="4"/>
                  </a:cubicBezTo>
                  <a:cubicBezTo>
                    <a:pt x="32" y="4"/>
                    <a:pt x="34" y="3"/>
                    <a:pt x="37" y="2"/>
                  </a:cubicBezTo>
                  <a:cubicBezTo>
                    <a:pt x="38" y="1"/>
                    <a:pt x="40" y="0"/>
                    <a:pt x="43" y="1"/>
                  </a:cubicBezTo>
                  <a:cubicBezTo>
                    <a:pt x="44" y="1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3" name="Freeform 996"/>
            <p:cNvSpPr/>
            <p:nvPr/>
          </p:nvSpPr>
          <p:spPr bwMode="auto">
            <a:xfrm>
              <a:off x="5872" y="852"/>
              <a:ext cx="54" cy="64"/>
            </a:xfrm>
            <a:custGeom>
              <a:avLst/>
              <a:gdLst>
                <a:gd name="T0" fmla="*/ 36 w 36"/>
                <a:gd name="T1" fmla="*/ 8 h 43"/>
                <a:gd name="T2" fmla="*/ 36 w 36"/>
                <a:gd name="T3" fmla="*/ 27 h 43"/>
                <a:gd name="T4" fmla="*/ 36 w 36"/>
                <a:gd name="T5" fmla="*/ 27 h 43"/>
                <a:gd name="T6" fmla="*/ 28 w 36"/>
                <a:gd name="T7" fmla="*/ 20 h 43"/>
                <a:gd name="T8" fmla="*/ 17 w 36"/>
                <a:gd name="T9" fmla="*/ 34 h 43"/>
                <a:gd name="T10" fmla="*/ 12 w 36"/>
                <a:gd name="T11" fmla="*/ 42 h 43"/>
                <a:gd name="T12" fmla="*/ 11 w 36"/>
                <a:gd name="T13" fmla="*/ 43 h 43"/>
                <a:gd name="T14" fmla="*/ 6 w 36"/>
                <a:gd name="T15" fmla="*/ 40 h 43"/>
                <a:gd name="T16" fmla="*/ 1 w 36"/>
                <a:gd name="T17" fmla="*/ 15 h 43"/>
                <a:gd name="T18" fmla="*/ 11 w 36"/>
                <a:gd name="T19" fmla="*/ 8 h 43"/>
                <a:gd name="T20" fmla="*/ 21 w 36"/>
                <a:gd name="T21" fmla="*/ 9 h 43"/>
                <a:gd name="T22" fmla="*/ 28 w 36"/>
                <a:gd name="T23" fmla="*/ 0 h 43"/>
                <a:gd name="T24" fmla="*/ 36 w 36"/>
                <a:gd name="T2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8"/>
                  </a:moveTo>
                  <a:cubicBezTo>
                    <a:pt x="36" y="15"/>
                    <a:pt x="36" y="21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0" y="28"/>
                    <a:pt x="31" y="23"/>
                    <a:pt x="28" y="20"/>
                  </a:cubicBezTo>
                  <a:cubicBezTo>
                    <a:pt x="27" y="27"/>
                    <a:pt x="24" y="33"/>
                    <a:pt x="17" y="34"/>
                  </a:cubicBezTo>
                  <a:cubicBezTo>
                    <a:pt x="12" y="35"/>
                    <a:pt x="13" y="39"/>
                    <a:pt x="12" y="42"/>
                  </a:cubicBezTo>
                  <a:cubicBezTo>
                    <a:pt x="11" y="42"/>
                    <a:pt x="11" y="43"/>
                    <a:pt x="11" y="43"/>
                  </a:cubicBezTo>
                  <a:cubicBezTo>
                    <a:pt x="9" y="42"/>
                    <a:pt x="6" y="42"/>
                    <a:pt x="6" y="40"/>
                  </a:cubicBezTo>
                  <a:cubicBezTo>
                    <a:pt x="5" y="31"/>
                    <a:pt x="0" y="24"/>
                    <a:pt x="1" y="15"/>
                  </a:cubicBezTo>
                  <a:cubicBezTo>
                    <a:pt x="2" y="7"/>
                    <a:pt x="4" y="5"/>
                    <a:pt x="11" y="8"/>
                  </a:cubicBezTo>
                  <a:cubicBezTo>
                    <a:pt x="15" y="10"/>
                    <a:pt x="18" y="10"/>
                    <a:pt x="21" y="9"/>
                  </a:cubicBezTo>
                  <a:cubicBezTo>
                    <a:pt x="26" y="8"/>
                    <a:pt x="30" y="7"/>
                    <a:pt x="28" y="0"/>
                  </a:cubicBezTo>
                  <a:cubicBezTo>
                    <a:pt x="33" y="2"/>
                    <a:pt x="33" y="6"/>
                    <a:pt x="36" y="8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4" name="Freeform 997"/>
            <p:cNvSpPr/>
            <p:nvPr/>
          </p:nvSpPr>
          <p:spPr bwMode="auto">
            <a:xfrm>
              <a:off x="5783" y="832"/>
              <a:ext cx="44" cy="50"/>
            </a:xfrm>
            <a:custGeom>
              <a:avLst/>
              <a:gdLst>
                <a:gd name="T0" fmla="*/ 8 w 29"/>
                <a:gd name="T1" fmla="*/ 31 h 33"/>
                <a:gd name="T2" fmla="*/ 2 w 29"/>
                <a:gd name="T3" fmla="*/ 33 h 33"/>
                <a:gd name="T4" fmla="*/ 2 w 29"/>
                <a:gd name="T5" fmla="*/ 28 h 33"/>
                <a:gd name="T6" fmla="*/ 22 w 29"/>
                <a:gd name="T7" fmla="*/ 4 h 33"/>
                <a:gd name="T8" fmla="*/ 29 w 29"/>
                <a:gd name="T9" fmla="*/ 0 h 33"/>
                <a:gd name="T10" fmla="*/ 26 w 29"/>
                <a:gd name="T11" fmla="*/ 6 h 33"/>
                <a:gd name="T12" fmla="*/ 25 w 29"/>
                <a:gd name="T13" fmla="*/ 11 h 33"/>
                <a:gd name="T14" fmla="*/ 19 w 29"/>
                <a:gd name="T15" fmla="*/ 23 h 33"/>
                <a:gd name="T16" fmla="*/ 10 w 29"/>
                <a:gd name="T17" fmla="*/ 29 h 33"/>
                <a:gd name="T18" fmla="*/ 8 w 29"/>
                <a:gd name="T1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3">
                  <a:moveTo>
                    <a:pt x="8" y="31"/>
                  </a:moveTo>
                  <a:cubicBezTo>
                    <a:pt x="6" y="31"/>
                    <a:pt x="4" y="32"/>
                    <a:pt x="2" y="33"/>
                  </a:cubicBezTo>
                  <a:cubicBezTo>
                    <a:pt x="1" y="31"/>
                    <a:pt x="0" y="29"/>
                    <a:pt x="2" y="28"/>
                  </a:cubicBezTo>
                  <a:cubicBezTo>
                    <a:pt x="9" y="21"/>
                    <a:pt x="12" y="9"/>
                    <a:pt x="22" y="4"/>
                  </a:cubicBezTo>
                  <a:cubicBezTo>
                    <a:pt x="24" y="2"/>
                    <a:pt x="27" y="2"/>
                    <a:pt x="29" y="0"/>
                  </a:cubicBezTo>
                  <a:cubicBezTo>
                    <a:pt x="29" y="2"/>
                    <a:pt x="28" y="4"/>
                    <a:pt x="26" y="6"/>
                  </a:cubicBezTo>
                  <a:cubicBezTo>
                    <a:pt x="25" y="7"/>
                    <a:pt x="24" y="9"/>
                    <a:pt x="25" y="11"/>
                  </a:cubicBezTo>
                  <a:cubicBezTo>
                    <a:pt x="26" y="19"/>
                    <a:pt x="26" y="20"/>
                    <a:pt x="19" y="23"/>
                  </a:cubicBezTo>
                  <a:cubicBezTo>
                    <a:pt x="15" y="25"/>
                    <a:pt x="12" y="26"/>
                    <a:pt x="10" y="29"/>
                  </a:cubicBezTo>
                  <a:cubicBezTo>
                    <a:pt x="10" y="30"/>
                    <a:pt x="9" y="30"/>
                    <a:pt x="8" y="31"/>
                  </a:cubicBezTo>
                  <a:close/>
                </a:path>
              </a:pathLst>
            </a:custGeom>
            <a:solidFill>
              <a:srgbClr val="E1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5" name="Freeform 998"/>
            <p:cNvSpPr/>
            <p:nvPr/>
          </p:nvSpPr>
          <p:spPr bwMode="auto">
            <a:xfrm>
              <a:off x="5888" y="904"/>
              <a:ext cx="51" cy="21"/>
            </a:xfrm>
            <a:custGeom>
              <a:avLst/>
              <a:gdLst>
                <a:gd name="T0" fmla="*/ 32 w 34"/>
                <a:gd name="T1" fmla="*/ 2 h 14"/>
                <a:gd name="T2" fmla="*/ 34 w 34"/>
                <a:gd name="T3" fmla="*/ 6 h 14"/>
                <a:gd name="T4" fmla="*/ 28 w 34"/>
                <a:gd name="T5" fmla="*/ 12 h 14"/>
                <a:gd name="T6" fmla="*/ 11 w 34"/>
                <a:gd name="T7" fmla="*/ 14 h 14"/>
                <a:gd name="T8" fmla="*/ 0 w 34"/>
                <a:gd name="T9" fmla="*/ 8 h 14"/>
                <a:gd name="T10" fmla="*/ 0 w 34"/>
                <a:gd name="T11" fmla="*/ 8 h 14"/>
                <a:gd name="T12" fmla="*/ 3 w 34"/>
                <a:gd name="T13" fmla="*/ 5 h 14"/>
                <a:gd name="T14" fmla="*/ 12 w 34"/>
                <a:gd name="T15" fmla="*/ 5 h 14"/>
                <a:gd name="T16" fmla="*/ 28 w 34"/>
                <a:gd name="T17" fmla="*/ 0 h 14"/>
                <a:gd name="T18" fmla="*/ 28 w 34"/>
                <a:gd name="T19" fmla="*/ 0 h 14"/>
                <a:gd name="T20" fmla="*/ 32 w 34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4">
                  <a:moveTo>
                    <a:pt x="32" y="2"/>
                  </a:moveTo>
                  <a:cubicBezTo>
                    <a:pt x="32" y="4"/>
                    <a:pt x="33" y="5"/>
                    <a:pt x="34" y="6"/>
                  </a:cubicBezTo>
                  <a:cubicBezTo>
                    <a:pt x="34" y="10"/>
                    <a:pt x="31" y="11"/>
                    <a:pt x="28" y="12"/>
                  </a:cubicBezTo>
                  <a:cubicBezTo>
                    <a:pt x="22" y="12"/>
                    <a:pt x="17" y="14"/>
                    <a:pt x="11" y="14"/>
                  </a:cubicBezTo>
                  <a:cubicBezTo>
                    <a:pt x="8" y="11"/>
                    <a:pt x="2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2" y="6"/>
                    <a:pt x="3" y="5"/>
                  </a:cubicBezTo>
                  <a:cubicBezTo>
                    <a:pt x="6" y="4"/>
                    <a:pt x="9" y="5"/>
                    <a:pt x="12" y="5"/>
                  </a:cubicBezTo>
                  <a:cubicBezTo>
                    <a:pt x="19" y="6"/>
                    <a:pt x="24" y="4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1"/>
                    <a:pt x="31" y="1"/>
                    <a:pt x="32" y="2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6" name="Freeform 999"/>
            <p:cNvSpPr/>
            <p:nvPr/>
          </p:nvSpPr>
          <p:spPr bwMode="auto">
            <a:xfrm>
              <a:off x="5795" y="876"/>
              <a:ext cx="6" cy="3"/>
            </a:xfrm>
            <a:custGeom>
              <a:avLst/>
              <a:gdLst>
                <a:gd name="T0" fmla="*/ 0 w 4"/>
                <a:gd name="T1" fmla="*/ 2 h 2"/>
                <a:gd name="T2" fmla="*/ 2 w 4"/>
                <a:gd name="T3" fmla="*/ 0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7" name="Freeform 1000"/>
            <p:cNvSpPr/>
            <p:nvPr/>
          </p:nvSpPr>
          <p:spPr bwMode="auto">
            <a:xfrm>
              <a:off x="6680" y="2187"/>
              <a:ext cx="5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4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8" name="Freeform 1001"/>
            <p:cNvSpPr/>
            <p:nvPr/>
          </p:nvSpPr>
          <p:spPr bwMode="auto">
            <a:xfrm>
              <a:off x="6172" y="957"/>
              <a:ext cx="34" cy="67"/>
            </a:xfrm>
            <a:custGeom>
              <a:avLst/>
              <a:gdLst>
                <a:gd name="T0" fmla="*/ 14 w 23"/>
                <a:gd name="T1" fmla="*/ 17 h 45"/>
                <a:gd name="T2" fmla="*/ 18 w 23"/>
                <a:gd name="T3" fmla="*/ 25 h 45"/>
                <a:gd name="T4" fmla="*/ 22 w 23"/>
                <a:gd name="T5" fmla="*/ 40 h 45"/>
                <a:gd name="T6" fmla="*/ 21 w 23"/>
                <a:gd name="T7" fmla="*/ 45 h 45"/>
                <a:gd name="T8" fmla="*/ 12 w 23"/>
                <a:gd name="T9" fmla="*/ 39 h 45"/>
                <a:gd name="T10" fmla="*/ 4 w 23"/>
                <a:gd name="T11" fmla="*/ 24 h 45"/>
                <a:gd name="T12" fmla="*/ 2 w 23"/>
                <a:gd name="T13" fmla="*/ 9 h 45"/>
                <a:gd name="T14" fmla="*/ 1 w 23"/>
                <a:gd name="T15" fmla="*/ 0 h 45"/>
                <a:gd name="T16" fmla="*/ 7 w 23"/>
                <a:gd name="T17" fmla="*/ 5 h 45"/>
                <a:gd name="T18" fmla="*/ 14 w 23"/>
                <a:gd name="T19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14" y="17"/>
                  </a:moveTo>
                  <a:cubicBezTo>
                    <a:pt x="14" y="20"/>
                    <a:pt x="15" y="23"/>
                    <a:pt x="18" y="25"/>
                  </a:cubicBezTo>
                  <a:cubicBezTo>
                    <a:pt x="19" y="30"/>
                    <a:pt x="22" y="34"/>
                    <a:pt x="22" y="40"/>
                  </a:cubicBezTo>
                  <a:cubicBezTo>
                    <a:pt x="23" y="42"/>
                    <a:pt x="23" y="44"/>
                    <a:pt x="21" y="45"/>
                  </a:cubicBezTo>
                  <a:cubicBezTo>
                    <a:pt x="16" y="45"/>
                    <a:pt x="14" y="43"/>
                    <a:pt x="12" y="39"/>
                  </a:cubicBezTo>
                  <a:cubicBezTo>
                    <a:pt x="10" y="34"/>
                    <a:pt x="6" y="29"/>
                    <a:pt x="4" y="24"/>
                  </a:cubicBezTo>
                  <a:cubicBezTo>
                    <a:pt x="2" y="19"/>
                    <a:pt x="1" y="14"/>
                    <a:pt x="2" y="9"/>
                  </a:cubicBezTo>
                  <a:cubicBezTo>
                    <a:pt x="3" y="6"/>
                    <a:pt x="0" y="3"/>
                    <a:pt x="1" y="0"/>
                  </a:cubicBezTo>
                  <a:cubicBezTo>
                    <a:pt x="5" y="0"/>
                    <a:pt x="5" y="3"/>
                    <a:pt x="7" y="5"/>
                  </a:cubicBezTo>
                  <a:cubicBezTo>
                    <a:pt x="9" y="9"/>
                    <a:pt x="12" y="13"/>
                    <a:pt x="14" y="17"/>
                  </a:cubicBezTo>
                  <a:close/>
                </a:path>
              </a:pathLst>
            </a:custGeom>
            <a:solidFill>
              <a:srgbClr val="1B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9" name="Freeform 1002"/>
            <p:cNvSpPr/>
            <p:nvPr/>
          </p:nvSpPr>
          <p:spPr bwMode="auto">
            <a:xfrm>
              <a:off x="6130" y="930"/>
              <a:ext cx="51" cy="69"/>
            </a:xfrm>
            <a:custGeom>
              <a:avLst/>
              <a:gdLst>
                <a:gd name="T0" fmla="*/ 30 w 34"/>
                <a:gd name="T1" fmla="*/ 27 h 46"/>
                <a:gd name="T2" fmla="*/ 34 w 34"/>
                <a:gd name="T3" fmla="*/ 41 h 46"/>
                <a:gd name="T4" fmla="*/ 27 w 34"/>
                <a:gd name="T5" fmla="*/ 40 h 46"/>
                <a:gd name="T6" fmla="*/ 15 w 34"/>
                <a:gd name="T7" fmla="*/ 29 h 46"/>
                <a:gd name="T8" fmla="*/ 12 w 34"/>
                <a:gd name="T9" fmla="*/ 28 h 46"/>
                <a:gd name="T10" fmla="*/ 11 w 34"/>
                <a:gd name="T11" fmla="*/ 26 h 46"/>
                <a:gd name="T12" fmla="*/ 10 w 34"/>
                <a:gd name="T13" fmla="*/ 26 h 46"/>
                <a:gd name="T14" fmla="*/ 8 w 34"/>
                <a:gd name="T15" fmla="*/ 24 h 46"/>
                <a:gd name="T16" fmla="*/ 8 w 34"/>
                <a:gd name="T17" fmla="*/ 23 h 46"/>
                <a:gd name="T18" fmla="*/ 7 w 34"/>
                <a:gd name="T19" fmla="*/ 21 h 46"/>
                <a:gd name="T20" fmla="*/ 8 w 34"/>
                <a:gd name="T21" fmla="*/ 20 h 46"/>
                <a:gd name="T22" fmla="*/ 0 w 34"/>
                <a:gd name="T23" fmla="*/ 0 h 46"/>
                <a:gd name="T24" fmla="*/ 15 w 34"/>
                <a:gd name="T25" fmla="*/ 19 h 46"/>
                <a:gd name="T26" fmla="*/ 26 w 34"/>
                <a:gd name="T27" fmla="*/ 31 h 46"/>
                <a:gd name="T28" fmla="*/ 29 w 34"/>
                <a:gd name="T29" fmla="*/ 29 h 46"/>
                <a:gd name="T30" fmla="*/ 30 w 34"/>
                <a:gd name="T31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6">
                  <a:moveTo>
                    <a:pt x="30" y="27"/>
                  </a:moveTo>
                  <a:cubicBezTo>
                    <a:pt x="32" y="32"/>
                    <a:pt x="33" y="36"/>
                    <a:pt x="34" y="41"/>
                  </a:cubicBezTo>
                  <a:cubicBezTo>
                    <a:pt x="31" y="46"/>
                    <a:pt x="29" y="43"/>
                    <a:pt x="27" y="40"/>
                  </a:cubicBezTo>
                  <a:cubicBezTo>
                    <a:pt x="23" y="36"/>
                    <a:pt x="19" y="32"/>
                    <a:pt x="15" y="29"/>
                  </a:cubicBezTo>
                  <a:cubicBezTo>
                    <a:pt x="14" y="29"/>
                    <a:pt x="13" y="28"/>
                    <a:pt x="12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7" y="21"/>
                    <a:pt x="7" y="21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2"/>
                    <a:pt x="3" y="7"/>
                    <a:pt x="0" y="0"/>
                  </a:cubicBezTo>
                  <a:cubicBezTo>
                    <a:pt x="6" y="5"/>
                    <a:pt x="12" y="11"/>
                    <a:pt x="15" y="19"/>
                  </a:cubicBezTo>
                  <a:cubicBezTo>
                    <a:pt x="17" y="24"/>
                    <a:pt x="22" y="27"/>
                    <a:pt x="26" y="31"/>
                  </a:cubicBezTo>
                  <a:cubicBezTo>
                    <a:pt x="28" y="32"/>
                    <a:pt x="28" y="31"/>
                    <a:pt x="29" y="29"/>
                  </a:cubicBezTo>
                  <a:cubicBezTo>
                    <a:pt x="29" y="29"/>
                    <a:pt x="30" y="28"/>
                    <a:pt x="30" y="27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0" name="Freeform 1003"/>
            <p:cNvSpPr/>
            <p:nvPr/>
          </p:nvSpPr>
          <p:spPr bwMode="auto">
            <a:xfrm>
              <a:off x="7834" y="1408"/>
              <a:ext cx="87" cy="131"/>
            </a:xfrm>
            <a:custGeom>
              <a:avLst/>
              <a:gdLst>
                <a:gd name="T0" fmla="*/ 6 w 58"/>
                <a:gd name="T1" fmla="*/ 2 h 87"/>
                <a:gd name="T2" fmla="*/ 8 w 58"/>
                <a:gd name="T3" fmla="*/ 2 h 87"/>
                <a:gd name="T4" fmla="*/ 16 w 58"/>
                <a:gd name="T5" fmla="*/ 6 h 87"/>
                <a:gd name="T6" fmla="*/ 39 w 58"/>
                <a:gd name="T7" fmla="*/ 8 h 87"/>
                <a:gd name="T8" fmla="*/ 43 w 58"/>
                <a:gd name="T9" fmla="*/ 10 h 87"/>
                <a:gd name="T10" fmla="*/ 51 w 58"/>
                <a:gd name="T11" fmla="*/ 19 h 87"/>
                <a:gd name="T12" fmla="*/ 53 w 58"/>
                <a:gd name="T13" fmla="*/ 48 h 87"/>
                <a:gd name="T14" fmla="*/ 40 w 58"/>
                <a:gd name="T15" fmla="*/ 74 h 87"/>
                <a:gd name="T16" fmla="*/ 29 w 58"/>
                <a:gd name="T17" fmla="*/ 87 h 87"/>
                <a:gd name="T18" fmla="*/ 28 w 58"/>
                <a:gd name="T19" fmla="*/ 86 h 87"/>
                <a:gd name="T20" fmla="*/ 35 w 58"/>
                <a:gd name="T21" fmla="*/ 63 h 87"/>
                <a:gd name="T22" fmla="*/ 47 w 58"/>
                <a:gd name="T23" fmla="*/ 38 h 87"/>
                <a:gd name="T24" fmla="*/ 39 w 58"/>
                <a:gd name="T25" fmla="*/ 20 h 87"/>
                <a:gd name="T26" fmla="*/ 10 w 58"/>
                <a:gd name="T27" fmla="*/ 14 h 87"/>
                <a:gd name="T28" fmla="*/ 5 w 58"/>
                <a:gd name="T29" fmla="*/ 3 h 87"/>
                <a:gd name="T30" fmla="*/ 6 w 58"/>
                <a:gd name="T31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87">
                  <a:moveTo>
                    <a:pt x="6" y="2"/>
                  </a:moveTo>
                  <a:cubicBezTo>
                    <a:pt x="7" y="2"/>
                    <a:pt x="8" y="2"/>
                    <a:pt x="8" y="2"/>
                  </a:cubicBezTo>
                  <a:cubicBezTo>
                    <a:pt x="9" y="7"/>
                    <a:pt x="12" y="9"/>
                    <a:pt x="16" y="6"/>
                  </a:cubicBezTo>
                  <a:cubicBezTo>
                    <a:pt x="25" y="0"/>
                    <a:pt x="32" y="2"/>
                    <a:pt x="39" y="8"/>
                  </a:cubicBezTo>
                  <a:cubicBezTo>
                    <a:pt x="40" y="9"/>
                    <a:pt x="42" y="9"/>
                    <a:pt x="43" y="10"/>
                  </a:cubicBezTo>
                  <a:cubicBezTo>
                    <a:pt x="46" y="13"/>
                    <a:pt x="49" y="15"/>
                    <a:pt x="51" y="19"/>
                  </a:cubicBezTo>
                  <a:cubicBezTo>
                    <a:pt x="58" y="28"/>
                    <a:pt x="58" y="39"/>
                    <a:pt x="53" y="48"/>
                  </a:cubicBezTo>
                  <a:cubicBezTo>
                    <a:pt x="48" y="56"/>
                    <a:pt x="43" y="65"/>
                    <a:pt x="40" y="74"/>
                  </a:cubicBezTo>
                  <a:cubicBezTo>
                    <a:pt x="39" y="80"/>
                    <a:pt x="36" y="85"/>
                    <a:pt x="29" y="87"/>
                  </a:cubicBezTo>
                  <a:cubicBezTo>
                    <a:pt x="29" y="86"/>
                    <a:pt x="29" y="86"/>
                    <a:pt x="28" y="86"/>
                  </a:cubicBezTo>
                  <a:cubicBezTo>
                    <a:pt x="25" y="77"/>
                    <a:pt x="31" y="70"/>
                    <a:pt x="35" y="63"/>
                  </a:cubicBezTo>
                  <a:cubicBezTo>
                    <a:pt x="39" y="55"/>
                    <a:pt x="45" y="47"/>
                    <a:pt x="47" y="38"/>
                  </a:cubicBezTo>
                  <a:cubicBezTo>
                    <a:pt x="48" y="29"/>
                    <a:pt x="47" y="23"/>
                    <a:pt x="39" y="20"/>
                  </a:cubicBezTo>
                  <a:cubicBezTo>
                    <a:pt x="30" y="16"/>
                    <a:pt x="21" y="10"/>
                    <a:pt x="10" y="14"/>
                  </a:cubicBezTo>
                  <a:cubicBezTo>
                    <a:pt x="4" y="12"/>
                    <a:pt x="0" y="9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1" name="Freeform 1004"/>
            <p:cNvSpPr/>
            <p:nvPr/>
          </p:nvSpPr>
          <p:spPr bwMode="auto">
            <a:xfrm>
              <a:off x="7843" y="1399"/>
              <a:ext cx="12" cy="6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8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4"/>
                    <a:pt x="2" y="3"/>
                    <a:pt x="0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2" name="Freeform 1005"/>
            <p:cNvSpPr/>
            <p:nvPr/>
          </p:nvSpPr>
          <p:spPr bwMode="auto">
            <a:xfrm>
              <a:off x="7855" y="1405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3" name="Freeform 1006"/>
            <p:cNvSpPr/>
            <p:nvPr/>
          </p:nvSpPr>
          <p:spPr bwMode="auto">
            <a:xfrm>
              <a:off x="5630" y="880"/>
              <a:ext cx="108" cy="99"/>
            </a:xfrm>
            <a:custGeom>
              <a:avLst/>
              <a:gdLst>
                <a:gd name="T0" fmla="*/ 72 w 72"/>
                <a:gd name="T1" fmla="*/ 24 h 66"/>
                <a:gd name="T2" fmla="*/ 71 w 72"/>
                <a:gd name="T3" fmla="*/ 26 h 66"/>
                <a:gd name="T4" fmla="*/ 70 w 72"/>
                <a:gd name="T5" fmla="*/ 28 h 66"/>
                <a:gd name="T6" fmla="*/ 70 w 72"/>
                <a:gd name="T7" fmla="*/ 28 h 66"/>
                <a:gd name="T8" fmla="*/ 64 w 72"/>
                <a:gd name="T9" fmla="*/ 33 h 66"/>
                <a:gd name="T10" fmla="*/ 64 w 72"/>
                <a:gd name="T11" fmla="*/ 33 h 66"/>
                <a:gd name="T12" fmla="*/ 62 w 72"/>
                <a:gd name="T13" fmla="*/ 35 h 66"/>
                <a:gd name="T14" fmla="*/ 62 w 72"/>
                <a:gd name="T15" fmla="*/ 35 h 66"/>
                <a:gd name="T16" fmla="*/ 60 w 72"/>
                <a:gd name="T17" fmla="*/ 39 h 66"/>
                <a:gd name="T18" fmla="*/ 60 w 72"/>
                <a:gd name="T19" fmla="*/ 39 h 66"/>
                <a:gd name="T20" fmla="*/ 29 w 72"/>
                <a:gd name="T21" fmla="*/ 63 h 66"/>
                <a:gd name="T22" fmla="*/ 7 w 72"/>
                <a:gd name="T23" fmla="*/ 63 h 66"/>
                <a:gd name="T24" fmla="*/ 4 w 72"/>
                <a:gd name="T25" fmla="*/ 51 h 66"/>
                <a:gd name="T26" fmla="*/ 8 w 72"/>
                <a:gd name="T27" fmla="*/ 33 h 66"/>
                <a:gd name="T28" fmla="*/ 18 w 72"/>
                <a:gd name="T29" fmla="*/ 9 h 66"/>
                <a:gd name="T30" fmla="*/ 27 w 72"/>
                <a:gd name="T31" fmla="*/ 1 h 66"/>
                <a:gd name="T32" fmla="*/ 35 w 72"/>
                <a:gd name="T33" fmla="*/ 7 h 66"/>
                <a:gd name="T34" fmla="*/ 32 w 72"/>
                <a:gd name="T35" fmla="*/ 10 h 66"/>
                <a:gd name="T36" fmla="*/ 20 w 72"/>
                <a:gd name="T37" fmla="*/ 27 h 66"/>
                <a:gd name="T38" fmla="*/ 24 w 72"/>
                <a:gd name="T39" fmla="*/ 33 h 66"/>
                <a:gd name="T40" fmla="*/ 24 w 72"/>
                <a:gd name="T41" fmla="*/ 35 h 66"/>
                <a:gd name="T42" fmla="*/ 24 w 72"/>
                <a:gd name="T43" fmla="*/ 38 h 66"/>
                <a:gd name="T44" fmla="*/ 23 w 72"/>
                <a:gd name="T45" fmla="*/ 41 h 66"/>
                <a:gd name="T46" fmla="*/ 18 w 72"/>
                <a:gd name="T47" fmla="*/ 54 h 66"/>
                <a:gd name="T48" fmla="*/ 32 w 72"/>
                <a:gd name="T49" fmla="*/ 51 h 66"/>
                <a:gd name="T50" fmla="*/ 59 w 72"/>
                <a:gd name="T51" fmla="*/ 29 h 66"/>
                <a:gd name="T52" fmla="*/ 72 w 72"/>
                <a:gd name="T53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66">
                  <a:moveTo>
                    <a:pt x="72" y="24"/>
                  </a:moveTo>
                  <a:cubicBezTo>
                    <a:pt x="72" y="24"/>
                    <a:pt x="71" y="25"/>
                    <a:pt x="71" y="26"/>
                  </a:cubicBezTo>
                  <a:cubicBezTo>
                    <a:pt x="71" y="27"/>
                    <a:pt x="70" y="27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30"/>
                    <a:pt x="65" y="31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34"/>
                    <a:pt x="63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6"/>
                    <a:pt x="61" y="38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1" y="49"/>
                    <a:pt x="41" y="57"/>
                    <a:pt x="29" y="63"/>
                  </a:cubicBezTo>
                  <a:cubicBezTo>
                    <a:pt x="23" y="66"/>
                    <a:pt x="14" y="65"/>
                    <a:pt x="7" y="63"/>
                  </a:cubicBezTo>
                  <a:cubicBezTo>
                    <a:pt x="1" y="62"/>
                    <a:pt x="0" y="56"/>
                    <a:pt x="4" y="51"/>
                  </a:cubicBezTo>
                  <a:cubicBezTo>
                    <a:pt x="8" y="45"/>
                    <a:pt x="9" y="40"/>
                    <a:pt x="8" y="33"/>
                  </a:cubicBezTo>
                  <a:cubicBezTo>
                    <a:pt x="5" y="23"/>
                    <a:pt x="14" y="17"/>
                    <a:pt x="18" y="9"/>
                  </a:cubicBezTo>
                  <a:cubicBezTo>
                    <a:pt x="20" y="6"/>
                    <a:pt x="24" y="3"/>
                    <a:pt x="27" y="1"/>
                  </a:cubicBezTo>
                  <a:cubicBezTo>
                    <a:pt x="32" y="0"/>
                    <a:pt x="35" y="2"/>
                    <a:pt x="35" y="7"/>
                  </a:cubicBezTo>
                  <a:cubicBezTo>
                    <a:pt x="34" y="8"/>
                    <a:pt x="33" y="10"/>
                    <a:pt x="32" y="10"/>
                  </a:cubicBezTo>
                  <a:cubicBezTo>
                    <a:pt x="22" y="11"/>
                    <a:pt x="23" y="20"/>
                    <a:pt x="20" y="27"/>
                  </a:cubicBezTo>
                  <a:cubicBezTo>
                    <a:pt x="18" y="30"/>
                    <a:pt x="25" y="30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9"/>
                    <a:pt x="23" y="40"/>
                    <a:pt x="23" y="41"/>
                  </a:cubicBezTo>
                  <a:cubicBezTo>
                    <a:pt x="20" y="45"/>
                    <a:pt x="14" y="50"/>
                    <a:pt x="18" y="54"/>
                  </a:cubicBezTo>
                  <a:cubicBezTo>
                    <a:pt x="22" y="59"/>
                    <a:pt x="28" y="53"/>
                    <a:pt x="32" y="51"/>
                  </a:cubicBezTo>
                  <a:cubicBezTo>
                    <a:pt x="42" y="45"/>
                    <a:pt x="51" y="38"/>
                    <a:pt x="59" y="29"/>
                  </a:cubicBezTo>
                  <a:cubicBezTo>
                    <a:pt x="62" y="25"/>
                    <a:pt x="64" y="17"/>
                    <a:pt x="72" y="24"/>
                  </a:cubicBezTo>
                  <a:close/>
                </a:path>
              </a:pathLst>
            </a:custGeom>
            <a:solidFill>
              <a:srgbClr val="E6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4" name="Freeform 1007"/>
            <p:cNvSpPr/>
            <p:nvPr/>
          </p:nvSpPr>
          <p:spPr bwMode="auto">
            <a:xfrm>
              <a:off x="5714" y="850"/>
              <a:ext cx="77" cy="62"/>
            </a:xfrm>
            <a:custGeom>
              <a:avLst/>
              <a:gdLst>
                <a:gd name="T0" fmla="*/ 42 w 51"/>
                <a:gd name="T1" fmla="*/ 23 h 41"/>
                <a:gd name="T2" fmla="*/ 20 w 51"/>
                <a:gd name="T3" fmla="*/ 38 h 41"/>
                <a:gd name="T4" fmla="*/ 11 w 51"/>
                <a:gd name="T5" fmla="*/ 38 h 41"/>
                <a:gd name="T6" fmla="*/ 16 w 51"/>
                <a:gd name="T7" fmla="*/ 29 h 41"/>
                <a:gd name="T8" fmla="*/ 18 w 51"/>
                <a:gd name="T9" fmla="*/ 23 h 41"/>
                <a:gd name="T10" fmla="*/ 11 w 51"/>
                <a:gd name="T11" fmla="*/ 21 h 41"/>
                <a:gd name="T12" fmla="*/ 0 w 51"/>
                <a:gd name="T13" fmla="*/ 21 h 41"/>
                <a:gd name="T14" fmla="*/ 0 w 51"/>
                <a:gd name="T15" fmla="*/ 19 h 41"/>
                <a:gd name="T16" fmla="*/ 12 w 51"/>
                <a:gd name="T17" fmla="*/ 7 h 41"/>
                <a:gd name="T18" fmla="*/ 29 w 51"/>
                <a:gd name="T19" fmla="*/ 2 h 41"/>
                <a:gd name="T20" fmla="*/ 37 w 51"/>
                <a:gd name="T21" fmla="*/ 1 h 41"/>
                <a:gd name="T22" fmla="*/ 49 w 51"/>
                <a:gd name="T23" fmla="*/ 10 h 41"/>
                <a:gd name="T24" fmla="*/ 42 w 51"/>
                <a:gd name="T2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1">
                  <a:moveTo>
                    <a:pt x="42" y="23"/>
                  </a:moveTo>
                  <a:cubicBezTo>
                    <a:pt x="33" y="25"/>
                    <a:pt x="26" y="32"/>
                    <a:pt x="20" y="38"/>
                  </a:cubicBezTo>
                  <a:cubicBezTo>
                    <a:pt x="17" y="39"/>
                    <a:pt x="14" y="41"/>
                    <a:pt x="11" y="38"/>
                  </a:cubicBezTo>
                  <a:cubicBezTo>
                    <a:pt x="10" y="34"/>
                    <a:pt x="13" y="31"/>
                    <a:pt x="16" y="29"/>
                  </a:cubicBezTo>
                  <a:cubicBezTo>
                    <a:pt x="17" y="27"/>
                    <a:pt x="19" y="26"/>
                    <a:pt x="18" y="23"/>
                  </a:cubicBezTo>
                  <a:cubicBezTo>
                    <a:pt x="16" y="20"/>
                    <a:pt x="14" y="21"/>
                    <a:pt x="11" y="21"/>
                  </a:cubicBezTo>
                  <a:cubicBezTo>
                    <a:pt x="8" y="22"/>
                    <a:pt x="4" y="24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4" y="14"/>
                    <a:pt x="9" y="13"/>
                    <a:pt x="12" y="7"/>
                  </a:cubicBezTo>
                  <a:cubicBezTo>
                    <a:pt x="18" y="6"/>
                    <a:pt x="23" y="4"/>
                    <a:pt x="29" y="2"/>
                  </a:cubicBezTo>
                  <a:cubicBezTo>
                    <a:pt x="32" y="1"/>
                    <a:pt x="34" y="0"/>
                    <a:pt x="37" y="1"/>
                  </a:cubicBezTo>
                  <a:cubicBezTo>
                    <a:pt x="42" y="1"/>
                    <a:pt x="48" y="4"/>
                    <a:pt x="49" y="10"/>
                  </a:cubicBezTo>
                  <a:cubicBezTo>
                    <a:pt x="51" y="16"/>
                    <a:pt x="46" y="19"/>
                    <a:pt x="42" y="23"/>
                  </a:cubicBezTo>
                  <a:close/>
                </a:path>
              </a:pathLst>
            </a:custGeom>
            <a:solidFill>
              <a:srgbClr val="D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5" name="Freeform 1008"/>
            <p:cNvSpPr/>
            <p:nvPr/>
          </p:nvSpPr>
          <p:spPr bwMode="auto">
            <a:xfrm>
              <a:off x="5732" y="837"/>
              <a:ext cx="84" cy="51"/>
            </a:xfrm>
            <a:custGeom>
              <a:avLst/>
              <a:gdLst>
                <a:gd name="T0" fmla="*/ 30 w 56"/>
                <a:gd name="T1" fmla="*/ 32 h 34"/>
                <a:gd name="T2" fmla="*/ 32 w 56"/>
                <a:gd name="T3" fmla="*/ 27 h 34"/>
                <a:gd name="T4" fmla="*/ 34 w 56"/>
                <a:gd name="T5" fmla="*/ 20 h 34"/>
                <a:gd name="T6" fmla="*/ 23 w 56"/>
                <a:gd name="T7" fmla="*/ 13 h 34"/>
                <a:gd name="T8" fmla="*/ 9 w 56"/>
                <a:gd name="T9" fmla="*/ 17 h 34"/>
                <a:gd name="T10" fmla="*/ 0 w 56"/>
                <a:gd name="T11" fmla="*/ 16 h 34"/>
                <a:gd name="T12" fmla="*/ 2 w 56"/>
                <a:gd name="T13" fmla="*/ 14 h 34"/>
                <a:gd name="T14" fmla="*/ 6 w 56"/>
                <a:gd name="T15" fmla="*/ 11 h 34"/>
                <a:gd name="T16" fmla="*/ 29 w 56"/>
                <a:gd name="T17" fmla="*/ 1 h 34"/>
                <a:gd name="T18" fmla="*/ 37 w 56"/>
                <a:gd name="T19" fmla="*/ 2 h 34"/>
                <a:gd name="T20" fmla="*/ 40 w 56"/>
                <a:gd name="T21" fmla="*/ 1 h 34"/>
                <a:gd name="T22" fmla="*/ 56 w 56"/>
                <a:gd name="T23" fmla="*/ 1 h 34"/>
                <a:gd name="T24" fmla="*/ 50 w 56"/>
                <a:gd name="T25" fmla="*/ 14 h 34"/>
                <a:gd name="T26" fmla="*/ 44 w 56"/>
                <a:gd name="T27" fmla="*/ 21 h 34"/>
                <a:gd name="T28" fmla="*/ 36 w 56"/>
                <a:gd name="T29" fmla="*/ 30 h 34"/>
                <a:gd name="T30" fmla="*/ 30 w 56"/>
                <a:gd name="T3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4">
                  <a:moveTo>
                    <a:pt x="30" y="32"/>
                  </a:moveTo>
                  <a:cubicBezTo>
                    <a:pt x="31" y="30"/>
                    <a:pt x="31" y="28"/>
                    <a:pt x="32" y="27"/>
                  </a:cubicBezTo>
                  <a:cubicBezTo>
                    <a:pt x="33" y="24"/>
                    <a:pt x="37" y="23"/>
                    <a:pt x="34" y="20"/>
                  </a:cubicBezTo>
                  <a:cubicBezTo>
                    <a:pt x="31" y="16"/>
                    <a:pt x="28" y="12"/>
                    <a:pt x="23" y="13"/>
                  </a:cubicBezTo>
                  <a:cubicBezTo>
                    <a:pt x="18" y="14"/>
                    <a:pt x="13" y="14"/>
                    <a:pt x="9" y="17"/>
                  </a:cubicBezTo>
                  <a:cubicBezTo>
                    <a:pt x="6" y="18"/>
                    <a:pt x="3" y="18"/>
                    <a:pt x="0" y="16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3" y="13"/>
                    <a:pt x="4" y="12"/>
                    <a:pt x="6" y="11"/>
                  </a:cubicBezTo>
                  <a:cubicBezTo>
                    <a:pt x="14" y="9"/>
                    <a:pt x="22" y="7"/>
                    <a:pt x="29" y="1"/>
                  </a:cubicBezTo>
                  <a:cubicBezTo>
                    <a:pt x="31" y="3"/>
                    <a:pt x="33" y="9"/>
                    <a:pt x="37" y="2"/>
                  </a:cubicBezTo>
                  <a:cubicBezTo>
                    <a:pt x="37" y="0"/>
                    <a:pt x="39" y="1"/>
                    <a:pt x="40" y="1"/>
                  </a:cubicBezTo>
                  <a:cubicBezTo>
                    <a:pt x="45" y="4"/>
                    <a:pt x="50" y="2"/>
                    <a:pt x="56" y="1"/>
                  </a:cubicBezTo>
                  <a:cubicBezTo>
                    <a:pt x="53" y="5"/>
                    <a:pt x="49" y="8"/>
                    <a:pt x="50" y="14"/>
                  </a:cubicBezTo>
                  <a:cubicBezTo>
                    <a:pt x="50" y="17"/>
                    <a:pt x="47" y="19"/>
                    <a:pt x="44" y="21"/>
                  </a:cubicBezTo>
                  <a:cubicBezTo>
                    <a:pt x="41" y="23"/>
                    <a:pt x="37" y="25"/>
                    <a:pt x="36" y="30"/>
                  </a:cubicBezTo>
                  <a:cubicBezTo>
                    <a:pt x="35" y="32"/>
                    <a:pt x="33" y="34"/>
                    <a:pt x="30" y="32"/>
                  </a:cubicBezTo>
                  <a:close/>
                </a:path>
              </a:pathLst>
            </a:custGeom>
            <a:solidFill>
              <a:srgbClr val="E1A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Group 1210"/>
          <p:cNvGrpSpPr/>
          <p:nvPr/>
        </p:nvGrpSpPr>
        <p:grpSpPr bwMode="auto">
          <a:xfrm>
            <a:off x="7381785" y="-190318"/>
            <a:ext cx="3698875" cy="6824663"/>
            <a:chOff x="5588" y="20"/>
            <a:chExt cx="2330" cy="4299"/>
          </a:xfrm>
        </p:grpSpPr>
        <p:sp>
          <p:nvSpPr>
            <p:cNvPr id="3156" name="Freeform 1010"/>
            <p:cNvSpPr/>
            <p:nvPr/>
          </p:nvSpPr>
          <p:spPr bwMode="auto">
            <a:xfrm>
              <a:off x="5668" y="817"/>
              <a:ext cx="78" cy="74"/>
            </a:xfrm>
            <a:custGeom>
              <a:avLst/>
              <a:gdLst>
                <a:gd name="T0" fmla="*/ 10 w 52"/>
                <a:gd name="T1" fmla="*/ 49 h 49"/>
                <a:gd name="T2" fmla="*/ 3 w 52"/>
                <a:gd name="T3" fmla="*/ 45 h 49"/>
                <a:gd name="T4" fmla="*/ 2 w 52"/>
                <a:gd name="T5" fmla="*/ 37 h 49"/>
                <a:gd name="T6" fmla="*/ 3 w 52"/>
                <a:gd name="T7" fmla="*/ 35 h 49"/>
                <a:gd name="T8" fmla="*/ 12 w 52"/>
                <a:gd name="T9" fmla="*/ 24 h 49"/>
                <a:gd name="T10" fmla="*/ 38 w 52"/>
                <a:gd name="T11" fmla="*/ 0 h 49"/>
                <a:gd name="T12" fmla="*/ 41 w 52"/>
                <a:gd name="T13" fmla="*/ 0 h 49"/>
                <a:gd name="T14" fmla="*/ 47 w 52"/>
                <a:gd name="T15" fmla="*/ 12 h 49"/>
                <a:gd name="T16" fmla="*/ 44 w 52"/>
                <a:gd name="T17" fmla="*/ 15 h 49"/>
                <a:gd name="T18" fmla="*/ 22 w 52"/>
                <a:gd name="T19" fmla="*/ 33 h 49"/>
                <a:gd name="T20" fmla="*/ 12 w 52"/>
                <a:gd name="T21" fmla="*/ 47 h 49"/>
                <a:gd name="T22" fmla="*/ 10 w 52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49">
                  <a:moveTo>
                    <a:pt x="10" y="49"/>
                  </a:moveTo>
                  <a:cubicBezTo>
                    <a:pt x="8" y="46"/>
                    <a:pt x="6" y="44"/>
                    <a:pt x="3" y="45"/>
                  </a:cubicBezTo>
                  <a:cubicBezTo>
                    <a:pt x="0" y="42"/>
                    <a:pt x="2" y="40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7" y="32"/>
                    <a:pt x="11" y="29"/>
                    <a:pt x="12" y="24"/>
                  </a:cubicBezTo>
                  <a:cubicBezTo>
                    <a:pt x="18" y="14"/>
                    <a:pt x="28" y="6"/>
                    <a:pt x="38" y="0"/>
                  </a:cubicBezTo>
                  <a:cubicBezTo>
                    <a:pt x="39" y="0"/>
                    <a:pt x="40" y="0"/>
                    <a:pt x="41" y="0"/>
                  </a:cubicBezTo>
                  <a:cubicBezTo>
                    <a:pt x="52" y="0"/>
                    <a:pt x="46" y="7"/>
                    <a:pt x="47" y="12"/>
                  </a:cubicBezTo>
                  <a:cubicBezTo>
                    <a:pt x="46" y="13"/>
                    <a:pt x="45" y="15"/>
                    <a:pt x="44" y="15"/>
                  </a:cubicBezTo>
                  <a:cubicBezTo>
                    <a:pt x="33" y="16"/>
                    <a:pt x="28" y="25"/>
                    <a:pt x="22" y="33"/>
                  </a:cubicBezTo>
                  <a:cubicBezTo>
                    <a:pt x="19" y="38"/>
                    <a:pt x="16" y="42"/>
                    <a:pt x="12" y="47"/>
                  </a:cubicBezTo>
                  <a:cubicBezTo>
                    <a:pt x="12" y="47"/>
                    <a:pt x="11" y="48"/>
                    <a:pt x="10" y="49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7" name="Freeform 1011"/>
            <p:cNvSpPr/>
            <p:nvPr/>
          </p:nvSpPr>
          <p:spPr bwMode="auto">
            <a:xfrm>
              <a:off x="5662" y="879"/>
              <a:ext cx="54" cy="69"/>
            </a:xfrm>
            <a:custGeom>
              <a:avLst/>
              <a:gdLst>
                <a:gd name="T0" fmla="*/ 35 w 36"/>
                <a:gd name="T1" fmla="*/ 0 h 46"/>
                <a:gd name="T2" fmla="*/ 35 w 36"/>
                <a:gd name="T3" fmla="*/ 2 h 46"/>
                <a:gd name="T4" fmla="*/ 36 w 36"/>
                <a:gd name="T5" fmla="*/ 4 h 46"/>
                <a:gd name="T6" fmla="*/ 12 w 36"/>
                <a:gd name="T7" fmla="*/ 42 h 46"/>
                <a:gd name="T8" fmla="*/ 1 w 36"/>
                <a:gd name="T9" fmla="*/ 41 h 46"/>
                <a:gd name="T10" fmla="*/ 1 w 36"/>
                <a:gd name="T11" fmla="*/ 38 h 46"/>
                <a:gd name="T12" fmla="*/ 1 w 36"/>
                <a:gd name="T13" fmla="*/ 38 h 46"/>
                <a:gd name="T14" fmla="*/ 3 w 36"/>
                <a:gd name="T15" fmla="*/ 34 h 46"/>
                <a:gd name="T16" fmla="*/ 3 w 36"/>
                <a:gd name="T17" fmla="*/ 34 h 46"/>
                <a:gd name="T18" fmla="*/ 16 w 36"/>
                <a:gd name="T19" fmla="*/ 14 h 46"/>
                <a:gd name="T20" fmla="*/ 35 w 36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6">
                  <a:moveTo>
                    <a:pt x="35" y="0"/>
                  </a:moveTo>
                  <a:cubicBezTo>
                    <a:pt x="35" y="0"/>
                    <a:pt x="35" y="1"/>
                    <a:pt x="35" y="2"/>
                  </a:cubicBezTo>
                  <a:cubicBezTo>
                    <a:pt x="36" y="2"/>
                    <a:pt x="36" y="3"/>
                    <a:pt x="36" y="4"/>
                  </a:cubicBezTo>
                  <a:cubicBezTo>
                    <a:pt x="31" y="18"/>
                    <a:pt x="21" y="30"/>
                    <a:pt x="12" y="42"/>
                  </a:cubicBezTo>
                  <a:cubicBezTo>
                    <a:pt x="9" y="45"/>
                    <a:pt x="4" y="46"/>
                    <a:pt x="1" y="41"/>
                  </a:cubicBezTo>
                  <a:cubicBezTo>
                    <a:pt x="0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7"/>
                    <a:pt x="2" y="35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26"/>
                    <a:pt x="11" y="20"/>
                    <a:pt x="16" y="14"/>
                  </a:cubicBezTo>
                  <a:cubicBezTo>
                    <a:pt x="21" y="9"/>
                    <a:pt x="27" y="2"/>
                    <a:pt x="35" y="0"/>
                  </a:cubicBezTo>
                  <a:close/>
                </a:path>
              </a:pathLst>
            </a:custGeom>
            <a:solidFill>
              <a:srgbClr val="D1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8" name="Freeform 1012"/>
            <p:cNvSpPr/>
            <p:nvPr/>
          </p:nvSpPr>
          <p:spPr bwMode="auto">
            <a:xfrm>
              <a:off x="5728" y="808"/>
              <a:ext cx="40" cy="27"/>
            </a:xfrm>
            <a:custGeom>
              <a:avLst/>
              <a:gdLst>
                <a:gd name="T0" fmla="*/ 7 w 27"/>
                <a:gd name="T1" fmla="*/ 18 h 18"/>
                <a:gd name="T2" fmla="*/ 4 w 27"/>
                <a:gd name="T3" fmla="*/ 13 h 18"/>
                <a:gd name="T4" fmla="*/ 1 w 27"/>
                <a:gd name="T5" fmla="*/ 8 h 18"/>
                <a:gd name="T6" fmla="*/ 9 w 27"/>
                <a:gd name="T7" fmla="*/ 3 h 18"/>
                <a:gd name="T8" fmla="*/ 27 w 27"/>
                <a:gd name="T9" fmla="*/ 8 h 18"/>
                <a:gd name="T10" fmla="*/ 7 w 2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7" y="18"/>
                  </a:moveTo>
                  <a:cubicBezTo>
                    <a:pt x="4" y="18"/>
                    <a:pt x="0" y="18"/>
                    <a:pt x="4" y="13"/>
                  </a:cubicBezTo>
                  <a:cubicBezTo>
                    <a:pt x="8" y="9"/>
                    <a:pt x="4" y="9"/>
                    <a:pt x="1" y="8"/>
                  </a:cubicBezTo>
                  <a:cubicBezTo>
                    <a:pt x="0" y="2"/>
                    <a:pt x="5" y="3"/>
                    <a:pt x="9" y="3"/>
                  </a:cubicBezTo>
                  <a:cubicBezTo>
                    <a:pt x="16" y="0"/>
                    <a:pt x="22" y="3"/>
                    <a:pt x="27" y="8"/>
                  </a:cubicBezTo>
                  <a:cubicBezTo>
                    <a:pt x="18" y="7"/>
                    <a:pt x="11" y="11"/>
                    <a:pt x="7" y="18"/>
                  </a:cubicBezTo>
                  <a:close/>
                </a:path>
              </a:pathLst>
            </a:custGeom>
            <a:solidFill>
              <a:srgbClr val="F4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9" name="Freeform 1013"/>
            <p:cNvSpPr/>
            <p:nvPr/>
          </p:nvSpPr>
          <p:spPr bwMode="auto">
            <a:xfrm>
              <a:off x="5707" y="804"/>
              <a:ext cx="34" cy="24"/>
            </a:xfrm>
            <a:custGeom>
              <a:avLst/>
              <a:gdLst>
                <a:gd name="T0" fmla="*/ 23 w 23"/>
                <a:gd name="T1" fmla="*/ 6 h 16"/>
                <a:gd name="T2" fmla="*/ 15 w 23"/>
                <a:gd name="T3" fmla="*/ 11 h 16"/>
                <a:gd name="T4" fmla="*/ 13 w 23"/>
                <a:gd name="T5" fmla="*/ 11 h 16"/>
                <a:gd name="T6" fmla="*/ 0 w 23"/>
                <a:gd name="T7" fmla="*/ 15 h 16"/>
                <a:gd name="T8" fmla="*/ 13 w 23"/>
                <a:gd name="T9" fmla="*/ 4 h 16"/>
                <a:gd name="T10" fmla="*/ 21 w 23"/>
                <a:gd name="T11" fmla="*/ 0 h 16"/>
                <a:gd name="T12" fmla="*/ 21 w 23"/>
                <a:gd name="T13" fmla="*/ 4 h 16"/>
                <a:gd name="T14" fmla="*/ 23 w 23"/>
                <a:gd name="T1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23" y="6"/>
                  </a:moveTo>
                  <a:cubicBezTo>
                    <a:pt x="21" y="8"/>
                    <a:pt x="16" y="8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9" y="12"/>
                    <a:pt x="5" y="16"/>
                    <a:pt x="0" y="15"/>
                  </a:cubicBezTo>
                  <a:cubicBezTo>
                    <a:pt x="2" y="8"/>
                    <a:pt x="9" y="8"/>
                    <a:pt x="13" y="4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21" y="1"/>
                    <a:pt x="21" y="2"/>
                    <a:pt x="21" y="4"/>
                  </a:cubicBezTo>
                  <a:cubicBezTo>
                    <a:pt x="21" y="4"/>
                    <a:pt x="22" y="5"/>
                    <a:pt x="23" y="6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0" name="Freeform 1014"/>
            <p:cNvSpPr/>
            <p:nvPr/>
          </p:nvSpPr>
          <p:spPr bwMode="auto">
            <a:xfrm>
              <a:off x="5732" y="793"/>
              <a:ext cx="17" cy="11"/>
            </a:xfrm>
            <a:custGeom>
              <a:avLst/>
              <a:gdLst>
                <a:gd name="T0" fmla="*/ 4 w 11"/>
                <a:gd name="T1" fmla="*/ 7 h 7"/>
                <a:gd name="T2" fmla="*/ 0 w 11"/>
                <a:gd name="T3" fmla="*/ 5 h 7"/>
                <a:gd name="T4" fmla="*/ 11 w 11"/>
                <a:gd name="T5" fmla="*/ 3 h 7"/>
                <a:gd name="T6" fmla="*/ 6 w 11"/>
                <a:gd name="T7" fmla="*/ 7 h 7"/>
                <a:gd name="T8" fmla="*/ 4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3" y="6"/>
                    <a:pt x="1" y="5"/>
                    <a:pt x="0" y="5"/>
                  </a:cubicBezTo>
                  <a:cubicBezTo>
                    <a:pt x="3" y="2"/>
                    <a:pt x="7" y="0"/>
                    <a:pt x="11" y="3"/>
                  </a:cubicBezTo>
                  <a:cubicBezTo>
                    <a:pt x="10" y="6"/>
                    <a:pt x="7" y="5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1" name="Freeform 1015"/>
            <p:cNvSpPr/>
            <p:nvPr/>
          </p:nvSpPr>
          <p:spPr bwMode="auto">
            <a:xfrm>
              <a:off x="5735" y="853"/>
              <a:ext cx="6" cy="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2" name="Freeform 1016"/>
            <p:cNvSpPr/>
            <p:nvPr/>
          </p:nvSpPr>
          <p:spPr bwMode="auto">
            <a:xfrm>
              <a:off x="5683" y="8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6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3" name="Freeform 1017"/>
            <p:cNvSpPr/>
            <p:nvPr/>
          </p:nvSpPr>
          <p:spPr bwMode="auto">
            <a:xfrm>
              <a:off x="5738" y="81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4" name="Freeform 1018"/>
            <p:cNvSpPr/>
            <p:nvPr/>
          </p:nvSpPr>
          <p:spPr bwMode="auto">
            <a:xfrm>
              <a:off x="5945" y="2122"/>
              <a:ext cx="167" cy="60"/>
            </a:xfrm>
            <a:custGeom>
              <a:avLst/>
              <a:gdLst>
                <a:gd name="T0" fmla="*/ 110 w 111"/>
                <a:gd name="T1" fmla="*/ 35 h 40"/>
                <a:gd name="T2" fmla="*/ 109 w 111"/>
                <a:gd name="T3" fmla="*/ 39 h 40"/>
                <a:gd name="T4" fmla="*/ 108 w 111"/>
                <a:gd name="T5" fmla="*/ 39 h 40"/>
                <a:gd name="T6" fmla="*/ 66 w 111"/>
                <a:gd name="T7" fmla="*/ 39 h 40"/>
                <a:gd name="T8" fmla="*/ 58 w 111"/>
                <a:gd name="T9" fmla="*/ 31 h 40"/>
                <a:gd name="T10" fmla="*/ 69 w 111"/>
                <a:gd name="T11" fmla="*/ 26 h 40"/>
                <a:gd name="T12" fmla="*/ 76 w 111"/>
                <a:gd name="T13" fmla="*/ 21 h 40"/>
                <a:gd name="T14" fmla="*/ 69 w 111"/>
                <a:gd name="T15" fmla="*/ 18 h 40"/>
                <a:gd name="T16" fmla="*/ 33 w 111"/>
                <a:gd name="T17" fmla="*/ 14 h 40"/>
                <a:gd name="T18" fmla="*/ 17 w 111"/>
                <a:gd name="T19" fmla="*/ 17 h 40"/>
                <a:gd name="T20" fmla="*/ 0 w 111"/>
                <a:gd name="T21" fmla="*/ 14 h 40"/>
                <a:gd name="T22" fmla="*/ 7 w 111"/>
                <a:gd name="T23" fmla="*/ 12 h 40"/>
                <a:gd name="T24" fmla="*/ 20 w 111"/>
                <a:gd name="T25" fmla="*/ 5 h 40"/>
                <a:gd name="T26" fmla="*/ 26 w 111"/>
                <a:gd name="T27" fmla="*/ 3 h 40"/>
                <a:gd name="T28" fmla="*/ 43 w 111"/>
                <a:gd name="T29" fmla="*/ 2 h 40"/>
                <a:gd name="T30" fmla="*/ 53 w 111"/>
                <a:gd name="T31" fmla="*/ 4 h 40"/>
                <a:gd name="T32" fmla="*/ 66 w 111"/>
                <a:gd name="T33" fmla="*/ 10 h 40"/>
                <a:gd name="T34" fmla="*/ 92 w 111"/>
                <a:gd name="T35" fmla="*/ 16 h 40"/>
                <a:gd name="T36" fmla="*/ 95 w 111"/>
                <a:gd name="T37" fmla="*/ 22 h 40"/>
                <a:gd name="T38" fmla="*/ 109 w 111"/>
                <a:gd name="T39" fmla="*/ 31 h 40"/>
                <a:gd name="T40" fmla="*/ 110 w 111"/>
                <a:gd name="T4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40">
                  <a:moveTo>
                    <a:pt x="110" y="35"/>
                  </a:moveTo>
                  <a:cubicBezTo>
                    <a:pt x="109" y="36"/>
                    <a:pt x="109" y="37"/>
                    <a:pt x="109" y="39"/>
                  </a:cubicBezTo>
                  <a:cubicBezTo>
                    <a:pt x="109" y="39"/>
                    <a:pt x="108" y="40"/>
                    <a:pt x="108" y="39"/>
                  </a:cubicBezTo>
                  <a:cubicBezTo>
                    <a:pt x="94" y="28"/>
                    <a:pt x="80" y="38"/>
                    <a:pt x="66" y="39"/>
                  </a:cubicBezTo>
                  <a:cubicBezTo>
                    <a:pt x="63" y="37"/>
                    <a:pt x="59" y="36"/>
                    <a:pt x="58" y="31"/>
                  </a:cubicBezTo>
                  <a:cubicBezTo>
                    <a:pt x="60" y="25"/>
                    <a:pt x="65" y="26"/>
                    <a:pt x="69" y="26"/>
                  </a:cubicBezTo>
                  <a:cubicBezTo>
                    <a:pt x="73" y="26"/>
                    <a:pt x="76" y="25"/>
                    <a:pt x="76" y="21"/>
                  </a:cubicBezTo>
                  <a:cubicBezTo>
                    <a:pt x="76" y="17"/>
                    <a:pt x="72" y="18"/>
                    <a:pt x="69" y="18"/>
                  </a:cubicBezTo>
                  <a:cubicBezTo>
                    <a:pt x="57" y="17"/>
                    <a:pt x="45" y="19"/>
                    <a:pt x="33" y="14"/>
                  </a:cubicBezTo>
                  <a:cubicBezTo>
                    <a:pt x="28" y="12"/>
                    <a:pt x="23" y="18"/>
                    <a:pt x="17" y="17"/>
                  </a:cubicBezTo>
                  <a:cubicBezTo>
                    <a:pt x="11" y="16"/>
                    <a:pt x="5" y="19"/>
                    <a:pt x="0" y="14"/>
                  </a:cubicBezTo>
                  <a:cubicBezTo>
                    <a:pt x="2" y="12"/>
                    <a:pt x="5" y="12"/>
                    <a:pt x="7" y="12"/>
                  </a:cubicBezTo>
                  <a:cubicBezTo>
                    <a:pt x="13" y="12"/>
                    <a:pt x="17" y="11"/>
                    <a:pt x="20" y="5"/>
                  </a:cubicBezTo>
                  <a:cubicBezTo>
                    <a:pt x="21" y="3"/>
                    <a:pt x="24" y="2"/>
                    <a:pt x="26" y="3"/>
                  </a:cubicBezTo>
                  <a:cubicBezTo>
                    <a:pt x="32" y="7"/>
                    <a:pt x="37" y="5"/>
                    <a:pt x="43" y="2"/>
                  </a:cubicBezTo>
                  <a:cubicBezTo>
                    <a:pt x="47" y="0"/>
                    <a:pt x="50" y="0"/>
                    <a:pt x="53" y="4"/>
                  </a:cubicBezTo>
                  <a:cubicBezTo>
                    <a:pt x="56" y="9"/>
                    <a:pt x="62" y="10"/>
                    <a:pt x="66" y="10"/>
                  </a:cubicBezTo>
                  <a:cubicBezTo>
                    <a:pt x="76" y="9"/>
                    <a:pt x="84" y="12"/>
                    <a:pt x="92" y="16"/>
                  </a:cubicBezTo>
                  <a:cubicBezTo>
                    <a:pt x="91" y="18"/>
                    <a:pt x="92" y="20"/>
                    <a:pt x="95" y="22"/>
                  </a:cubicBezTo>
                  <a:cubicBezTo>
                    <a:pt x="100" y="25"/>
                    <a:pt x="104" y="28"/>
                    <a:pt x="109" y="31"/>
                  </a:cubicBezTo>
                  <a:cubicBezTo>
                    <a:pt x="111" y="32"/>
                    <a:pt x="111" y="34"/>
                    <a:pt x="110" y="35"/>
                  </a:cubicBezTo>
                  <a:close/>
                </a:path>
              </a:pathLst>
            </a:custGeom>
            <a:solidFill>
              <a:srgbClr val="BF7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5" name="Freeform 1019"/>
            <p:cNvSpPr/>
            <p:nvPr/>
          </p:nvSpPr>
          <p:spPr bwMode="auto">
            <a:xfrm>
              <a:off x="5908" y="2142"/>
              <a:ext cx="175" cy="64"/>
            </a:xfrm>
            <a:custGeom>
              <a:avLst/>
              <a:gdLst>
                <a:gd name="T0" fmla="*/ 85 w 117"/>
                <a:gd name="T1" fmla="*/ 18 h 43"/>
                <a:gd name="T2" fmla="*/ 92 w 117"/>
                <a:gd name="T3" fmla="*/ 24 h 43"/>
                <a:gd name="T4" fmla="*/ 111 w 117"/>
                <a:gd name="T5" fmla="*/ 29 h 43"/>
                <a:gd name="T6" fmla="*/ 115 w 117"/>
                <a:gd name="T7" fmla="*/ 39 h 43"/>
                <a:gd name="T8" fmla="*/ 101 w 117"/>
                <a:gd name="T9" fmla="*/ 37 h 43"/>
                <a:gd name="T10" fmla="*/ 71 w 117"/>
                <a:gd name="T11" fmla="*/ 18 h 43"/>
                <a:gd name="T12" fmla="*/ 70 w 117"/>
                <a:gd name="T13" fmla="*/ 18 h 43"/>
                <a:gd name="T14" fmla="*/ 66 w 117"/>
                <a:gd name="T15" fmla="*/ 18 h 43"/>
                <a:gd name="T16" fmla="*/ 8 w 117"/>
                <a:gd name="T17" fmla="*/ 13 h 43"/>
                <a:gd name="T18" fmla="*/ 0 w 117"/>
                <a:gd name="T19" fmla="*/ 8 h 43"/>
                <a:gd name="T20" fmla="*/ 10 w 117"/>
                <a:gd name="T21" fmla="*/ 3 h 43"/>
                <a:gd name="T22" fmla="*/ 25 w 117"/>
                <a:gd name="T23" fmla="*/ 1 h 43"/>
                <a:gd name="T24" fmla="*/ 44 w 117"/>
                <a:gd name="T25" fmla="*/ 1 h 43"/>
                <a:gd name="T26" fmla="*/ 75 w 117"/>
                <a:gd name="T27" fmla="*/ 8 h 43"/>
                <a:gd name="T28" fmla="*/ 85 w 117"/>
                <a:gd name="T2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43">
                  <a:moveTo>
                    <a:pt x="85" y="18"/>
                  </a:moveTo>
                  <a:cubicBezTo>
                    <a:pt x="87" y="20"/>
                    <a:pt x="90" y="22"/>
                    <a:pt x="92" y="24"/>
                  </a:cubicBezTo>
                  <a:cubicBezTo>
                    <a:pt x="99" y="24"/>
                    <a:pt x="105" y="25"/>
                    <a:pt x="111" y="29"/>
                  </a:cubicBezTo>
                  <a:cubicBezTo>
                    <a:pt x="114" y="32"/>
                    <a:pt x="117" y="34"/>
                    <a:pt x="115" y="39"/>
                  </a:cubicBezTo>
                  <a:cubicBezTo>
                    <a:pt x="110" y="43"/>
                    <a:pt x="105" y="41"/>
                    <a:pt x="101" y="37"/>
                  </a:cubicBezTo>
                  <a:cubicBezTo>
                    <a:pt x="92" y="29"/>
                    <a:pt x="82" y="22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8" y="18"/>
                    <a:pt x="67" y="18"/>
                    <a:pt x="66" y="18"/>
                  </a:cubicBezTo>
                  <a:cubicBezTo>
                    <a:pt x="48" y="7"/>
                    <a:pt x="28" y="8"/>
                    <a:pt x="8" y="13"/>
                  </a:cubicBezTo>
                  <a:cubicBezTo>
                    <a:pt x="1" y="15"/>
                    <a:pt x="1" y="14"/>
                    <a:pt x="0" y="8"/>
                  </a:cubicBezTo>
                  <a:cubicBezTo>
                    <a:pt x="3" y="6"/>
                    <a:pt x="6" y="4"/>
                    <a:pt x="10" y="3"/>
                  </a:cubicBezTo>
                  <a:cubicBezTo>
                    <a:pt x="15" y="2"/>
                    <a:pt x="20" y="1"/>
                    <a:pt x="25" y="1"/>
                  </a:cubicBezTo>
                  <a:cubicBezTo>
                    <a:pt x="31" y="1"/>
                    <a:pt x="38" y="1"/>
                    <a:pt x="44" y="1"/>
                  </a:cubicBezTo>
                  <a:cubicBezTo>
                    <a:pt x="55" y="0"/>
                    <a:pt x="66" y="2"/>
                    <a:pt x="75" y="8"/>
                  </a:cubicBezTo>
                  <a:cubicBezTo>
                    <a:pt x="80" y="10"/>
                    <a:pt x="83" y="13"/>
                    <a:pt x="85" y="18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6" name="Freeform 1020"/>
            <p:cNvSpPr/>
            <p:nvPr/>
          </p:nvSpPr>
          <p:spPr bwMode="auto">
            <a:xfrm>
              <a:off x="6083" y="2145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BF7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7" name="Freeform 1021"/>
            <p:cNvSpPr/>
            <p:nvPr/>
          </p:nvSpPr>
          <p:spPr bwMode="auto">
            <a:xfrm>
              <a:off x="6271" y="1320"/>
              <a:ext cx="187" cy="153"/>
            </a:xfrm>
            <a:custGeom>
              <a:avLst/>
              <a:gdLst>
                <a:gd name="T0" fmla="*/ 77 w 125"/>
                <a:gd name="T1" fmla="*/ 78 h 102"/>
                <a:gd name="T2" fmla="*/ 75 w 125"/>
                <a:gd name="T3" fmla="*/ 76 h 102"/>
                <a:gd name="T4" fmla="*/ 71 w 125"/>
                <a:gd name="T5" fmla="*/ 74 h 102"/>
                <a:gd name="T6" fmla="*/ 72 w 125"/>
                <a:gd name="T7" fmla="*/ 73 h 102"/>
                <a:gd name="T8" fmla="*/ 95 w 125"/>
                <a:gd name="T9" fmla="*/ 78 h 102"/>
                <a:gd name="T10" fmla="*/ 110 w 125"/>
                <a:gd name="T11" fmla="*/ 90 h 102"/>
                <a:gd name="T12" fmla="*/ 115 w 125"/>
                <a:gd name="T13" fmla="*/ 88 h 102"/>
                <a:gd name="T14" fmla="*/ 104 w 125"/>
                <a:gd name="T15" fmla="*/ 69 h 102"/>
                <a:gd name="T16" fmla="*/ 80 w 125"/>
                <a:gd name="T17" fmla="*/ 63 h 102"/>
                <a:gd name="T18" fmla="*/ 72 w 125"/>
                <a:gd name="T19" fmla="*/ 58 h 102"/>
                <a:gd name="T20" fmla="*/ 55 w 125"/>
                <a:gd name="T21" fmla="*/ 33 h 102"/>
                <a:gd name="T22" fmla="*/ 30 w 125"/>
                <a:gd name="T23" fmla="*/ 11 h 102"/>
                <a:gd name="T24" fmla="*/ 17 w 125"/>
                <a:gd name="T25" fmla="*/ 9 h 102"/>
                <a:gd name="T26" fmla="*/ 0 w 125"/>
                <a:gd name="T27" fmla="*/ 9 h 102"/>
                <a:gd name="T28" fmla="*/ 16 w 125"/>
                <a:gd name="T29" fmla="*/ 3 h 102"/>
                <a:gd name="T30" fmla="*/ 23 w 125"/>
                <a:gd name="T31" fmla="*/ 2 h 102"/>
                <a:gd name="T32" fmla="*/ 53 w 125"/>
                <a:gd name="T33" fmla="*/ 25 h 102"/>
                <a:gd name="T34" fmla="*/ 73 w 125"/>
                <a:gd name="T35" fmla="*/ 36 h 102"/>
                <a:gd name="T36" fmla="*/ 94 w 125"/>
                <a:gd name="T37" fmla="*/ 57 h 102"/>
                <a:gd name="T38" fmla="*/ 102 w 125"/>
                <a:gd name="T39" fmla="*/ 57 h 102"/>
                <a:gd name="T40" fmla="*/ 120 w 125"/>
                <a:gd name="T41" fmla="*/ 71 h 102"/>
                <a:gd name="T42" fmla="*/ 122 w 125"/>
                <a:gd name="T43" fmla="*/ 78 h 102"/>
                <a:gd name="T44" fmla="*/ 122 w 125"/>
                <a:gd name="T45" fmla="*/ 88 h 102"/>
                <a:gd name="T46" fmla="*/ 124 w 125"/>
                <a:gd name="T47" fmla="*/ 93 h 102"/>
                <a:gd name="T48" fmla="*/ 123 w 125"/>
                <a:gd name="T49" fmla="*/ 100 h 102"/>
                <a:gd name="T50" fmla="*/ 116 w 125"/>
                <a:gd name="T51" fmla="*/ 100 h 102"/>
                <a:gd name="T52" fmla="*/ 103 w 125"/>
                <a:gd name="T53" fmla="*/ 92 h 102"/>
                <a:gd name="T54" fmla="*/ 83 w 125"/>
                <a:gd name="T55" fmla="*/ 84 h 102"/>
                <a:gd name="T56" fmla="*/ 81 w 125"/>
                <a:gd name="T57" fmla="*/ 82 h 102"/>
                <a:gd name="T58" fmla="*/ 79 w 125"/>
                <a:gd name="T59" fmla="*/ 80 h 102"/>
                <a:gd name="T60" fmla="*/ 77 w 125"/>
                <a:gd name="T61" fmla="*/ 7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02">
                  <a:moveTo>
                    <a:pt x="77" y="78"/>
                  </a:moveTo>
                  <a:cubicBezTo>
                    <a:pt x="76" y="78"/>
                    <a:pt x="76" y="77"/>
                    <a:pt x="75" y="76"/>
                  </a:cubicBezTo>
                  <a:cubicBezTo>
                    <a:pt x="74" y="76"/>
                    <a:pt x="72" y="75"/>
                    <a:pt x="71" y="74"/>
                  </a:cubicBezTo>
                  <a:cubicBezTo>
                    <a:pt x="72" y="74"/>
                    <a:pt x="72" y="73"/>
                    <a:pt x="72" y="73"/>
                  </a:cubicBezTo>
                  <a:cubicBezTo>
                    <a:pt x="76" y="72"/>
                    <a:pt x="92" y="75"/>
                    <a:pt x="95" y="78"/>
                  </a:cubicBezTo>
                  <a:cubicBezTo>
                    <a:pt x="99" y="83"/>
                    <a:pt x="105" y="85"/>
                    <a:pt x="110" y="90"/>
                  </a:cubicBezTo>
                  <a:cubicBezTo>
                    <a:pt x="112" y="92"/>
                    <a:pt x="114" y="91"/>
                    <a:pt x="115" y="88"/>
                  </a:cubicBezTo>
                  <a:cubicBezTo>
                    <a:pt x="117" y="78"/>
                    <a:pt x="113" y="71"/>
                    <a:pt x="104" y="69"/>
                  </a:cubicBezTo>
                  <a:cubicBezTo>
                    <a:pt x="96" y="66"/>
                    <a:pt x="88" y="63"/>
                    <a:pt x="80" y="63"/>
                  </a:cubicBezTo>
                  <a:cubicBezTo>
                    <a:pt x="76" y="63"/>
                    <a:pt x="73" y="62"/>
                    <a:pt x="72" y="58"/>
                  </a:cubicBezTo>
                  <a:cubicBezTo>
                    <a:pt x="72" y="46"/>
                    <a:pt x="65" y="39"/>
                    <a:pt x="55" y="33"/>
                  </a:cubicBezTo>
                  <a:cubicBezTo>
                    <a:pt x="45" y="27"/>
                    <a:pt x="37" y="19"/>
                    <a:pt x="30" y="11"/>
                  </a:cubicBezTo>
                  <a:cubicBezTo>
                    <a:pt x="26" y="7"/>
                    <a:pt x="23" y="6"/>
                    <a:pt x="17" y="9"/>
                  </a:cubicBezTo>
                  <a:cubicBezTo>
                    <a:pt x="12" y="11"/>
                    <a:pt x="6" y="16"/>
                    <a:pt x="0" y="9"/>
                  </a:cubicBezTo>
                  <a:cubicBezTo>
                    <a:pt x="6" y="9"/>
                    <a:pt x="12" y="10"/>
                    <a:pt x="16" y="3"/>
                  </a:cubicBezTo>
                  <a:cubicBezTo>
                    <a:pt x="17" y="0"/>
                    <a:pt x="20" y="0"/>
                    <a:pt x="23" y="2"/>
                  </a:cubicBezTo>
                  <a:cubicBezTo>
                    <a:pt x="33" y="10"/>
                    <a:pt x="44" y="16"/>
                    <a:pt x="53" y="25"/>
                  </a:cubicBezTo>
                  <a:cubicBezTo>
                    <a:pt x="59" y="31"/>
                    <a:pt x="65" y="35"/>
                    <a:pt x="73" y="36"/>
                  </a:cubicBezTo>
                  <a:cubicBezTo>
                    <a:pt x="77" y="46"/>
                    <a:pt x="83" y="53"/>
                    <a:pt x="94" y="57"/>
                  </a:cubicBezTo>
                  <a:cubicBezTo>
                    <a:pt x="96" y="58"/>
                    <a:pt x="99" y="59"/>
                    <a:pt x="102" y="57"/>
                  </a:cubicBezTo>
                  <a:cubicBezTo>
                    <a:pt x="108" y="61"/>
                    <a:pt x="115" y="65"/>
                    <a:pt x="120" y="71"/>
                  </a:cubicBezTo>
                  <a:cubicBezTo>
                    <a:pt x="122" y="73"/>
                    <a:pt x="123" y="75"/>
                    <a:pt x="122" y="78"/>
                  </a:cubicBezTo>
                  <a:cubicBezTo>
                    <a:pt x="119" y="82"/>
                    <a:pt x="120" y="85"/>
                    <a:pt x="122" y="88"/>
                  </a:cubicBezTo>
                  <a:cubicBezTo>
                    <a:pt x="123" y="90"/>
                    <a:pt x="123" y="91"/>
                    <a:pt x="124" y="93"/>
                  </a:cubicBezTo>
                  <a:cubicBezTo>
                    <a:pt x="124" y="95"/>
                    <a:pt x="125" y="98"/>
                    <a:pt x="123" y="100"/>
                  </a:cubicBezTo>
                  <a:cubicBezTo>
                    <a:pt x="121" y="102"/>
                    <a:pt x="118" y="101"/>
                    <a:pt x="116" y="100"/>
                  </a:cubicBezTo>
                  <a:cubicBezTo>
                    <a:pt x="111" y="99"/>
                    <a:pt x="107" y="96"/>
                    <a:pt x="103" y="92"/>
                  </a:cubicBezTo>
                  <a:cubicBezTo>
                    <a:pt x="97" y="86"/>
                    <a:pt x="91" y="83"/>
                    <a:pt x="83" y="84"/>
                  </a:cubicBezTo>
                  <a:cubicBezTo>
                    <a:pt x="82" y="83"/>
                    <a:pt x="81" y="83"/>
                    <a:pt x="81" y="82"/>
                  </a:cubicBezTo>
                  <a:cubicBezTo>
                    <a:pt x="80" y="81"/>
                    <a:pt x="79" y="81"/>
                    <a:pt x="79" y="80"/>
                  </a:cubicBezTo>
                  <a:cubicBezTo>
                    <a:pt x="78" y="80"/>
                    <a:pt x="77" y="79"/>
                    <a:pt x="77" y="78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8" name="Freeform 1022"/>
            <p:cNvSpPr/>
            <p:nvPr/>
          </p:nvSpPr>
          <p:spPr bwMode="auto">
            <a:xfrm>
              <a:off x="7793" y="1512"/>
              <a:ext cx="71" cy="96"/>
            </a:xfrm>
            <a:custGeom>
              <a:avLst/>
              <a:gdLst>
                <a:gd name="T0" fmla="*/ 22 w 47"/>
                <a:gd name="T1" fmla="*/ 60 h 64"/>
                <a:gd name="T2" fmla="*/ 14 w 47"/>
                <a:gd name="T3" fmla="*/ 64 h 64"/>
                <a:gd name="T4" fmla="*/ 11 w 47"/>
                <a:gd name="T5" fmla="*/ 64 h 64"/>
                <a:gd name="T6" fmla="*/ 3 w 47"/>
                <a:gd name="T7" fmla="*/ 48 h 64"/>
                <a:gd name="T8" fmla="*/ 4 w 47"/>
                <a:gd name="T9" fmla="*/ 23 h 64"/>
                <a:gd name="T10" fmla="*/ 11 w 47"/>
                <a:gd name="T11" fmla="*/ 4 h 64"/>
                <a:gd name="T12" fmla="*/ 23 w 47"/>
                <a:gd name="T13" fmla="*/ 1 h 64"/>
                <a:gd name="T14" fmla="*/ 28 w 47"/>
                <a:gd name="T15" fmla="*/ 2 h 64"/>
                <a:gd name="T16" fmla="*/ 40 w 47"/>
                <a:gd name="T17" fmla="*/ 3 h 64"/>
                <a:gd name="T18" fmla="*/ 45 w 47"/>
                <a:gd name="T19" fmla="*/ 5 h 64"/>
                <a:gd name="T20" fmla="*/ 47 w 47"/>
                <a:gd name="T21" fmla="*/ 7 h 64"/>
                <a:gd name="T22" fmla="*/ 47 w 47"/>
                <a:gd name="T23" fmla="*/ 10 h 64"/>
                <a:gd name="T24" fmla="*/ 39 w 47"/>
                <a:gd name="T25" fmla="*/ 25 h 64"/>
                <a:gd name="T26" fmla="*/ 34 w 47"/>
                <a:gd name="T27" fmla="*/ 43 h 64"/>
                <a:gd name="T28" fmla="*/ 30 w 47"/>
                <a:gd name="T29" fmla="*/ 58 h 64"/>
                <a:gd name="T30" fmla="*/ 22 w 47"/>
                <a:gd name="T31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64">
                  <a:moveTo>
                    <a:pt x="22" y="60"/>
                  </a:moveTo>
                  <a:cubicBezTo>
                    <a:pt x="18" y="60"/>
                    <a:pt x="16" y="61"/>
                    <a:pt x="14" y="64"/>
                  </a:cubicBezTo>
                  <a:cubicBezTo>
                    <a:pt x="13" y="64"/>
                    <a:pt x="12" y="64"/>
                    <a:pt x="11" y="64"/>
                  </a:cubicBezTo>
                  <a:cubicBezTo>
                    <a:pt x="6" y="60"/>
                    <a:pt x="4" y="54"/>
                    <a:pt x="3" y="48"/>
                  </a:cubicBezTo>
                  <a:cubicBezTo>
                    <a:pt x="0" y="40"/>
                    <a:pt x="6" y="31"/>
                    <a:pt x="4" y="23"/>
                  </a:cubicBezTo>
                  <a:cubicBezTo>
                    <a:pt x="6" y="16"/>
                    <a:pt x="4" y="9"/>
                    <a:pt x="11" y="4"/>
                  </a:cubicBezTo>
                  <a:cubicBezTo>
                    <a:pt x="14" y="1"/>
                    <a:pt x="19" y="0"/>
                    <a:pt x="23" y="1"/>
                  </a:cubicBezTo>
                  <a:cubicBezTo>
                    <a:pt x="25" y="1"/>
                    <a:pt x="27" y="1"/>
                    <a:pt x="28" y="2"/>
                  </a:cubicBezTo>
                  <a:cubicBezTo>
                    <a:pt x="32" y="3"/>
                    <a:pt x="36" y="4"/>
                    <a:pt x="40" y="3"/>
                  </a:cubicBezTo>
                  <a:cubicBezTo>
                    <a:pt x="42" y="3"/>
                    <a:pt x="44" y="3"/>
                    <a:pt x="45" y="5"/>
                  </a:cubicBezTo>
                  <a:cubicBezTo>
                    <a:pt x="46" y="6"/>
                    <a:pt x="46" y="6"/>
                    <a:pt x="47" y="7"/>
                  </a:cubicBezTo>
                  <a:cubicBezTo>
                    <a:pt x="47" y="8"/>
                    <a:pt x="47" y="9"/>
                    <a:pt x="47" y="10"/>
                  </a:cubicBezTo>
                  <a:cubicBezTo>
                    <a:pt x="45" y="16"/>
                    <a:pt x="36" y="17"/>
                    <a:pt x="39" y="25"/>
                  </a:cubicBezTo>
                  <a:cubicBezTo>
                    <a:pt x="40" y="32"/>
                    <a:pt x="39" y="38"/>
                    <a:pt x="34" y="43"/>
                  </a:cubicBezTo>
                  <a:cubicBezTo>
                    <a:pt x="28" y="47"/>
                    <a:pt x="38" y="55"/>
                    <a:pt x="30" y="58"/>
                  </a:cubicBezTo>
                  <a:cubicBezTo>
                    <a:pt x="27" y="59"/>
                    <a:pt x="24" y="58"/>
                    <a:pt x="22" y="60"/>
                  </a:cubicBezTo>
                  <a:close/>
                </a:path>
              </a:pathLst>
            </a:custGeom>
            <a:solidFill>
              <a:srgbClr val="C4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9" name="Freeform 1023"/>
            <p:cNvSpPr/>
            <p:nvPr/>
          </p:nvSpPr>
          <p:spPr bwMode="auto">
            <a:xfrm>
              <a:off x="7838" y="1531"/>
              <a:ext cx="39" cy="68"/>
            </a:xfrm>
            <a:custGeom>
              <a:avLst/>
              <a:gdLst>
                <a:gd name="T0" fmla="*/ 26 w 26"/>
                <a:gd name="T1" fmla="*/ 5 h 45"/>
                <a:gd name="T2" fmla="*/ 23 w 26"/>
                <a:gd name="T3" fmla="*/ 19 h 45"/>
                <a:gd name="T4" fmla="*/ 14 w 26"/>
                <a:gd name="T5" fmla="*/ 32 h 45"/>
                <a:gd name="T6" fmla="*/ 16 w 26"/>
                <a:gd name="T7" fmla="*/ 39 h 45"/>
                <a:gd name="T8" fmla="*/ 17 w 26"/>
                <a:gd name="T9" fmla="*/ 43 h 45"/>
                <a:gd name="T10" fmla="*/ 3 w 26"/>
                <a:gd name="T11" fmla="*/ 45 h 45"/>
                <a:gd name="T12" fmla="*/ 3 w 26"/>
                <a:gd name="T13" fmla="*/ 44 h 45"/>
                <a:gd name="T14" fmla="*/ 6 w 26"/>
                <a:gd name="T15" fmla="*/ 27 h 45"/>
                <a:gd name="T16" fmla="*/ 14 w 26"/>
                <a:gd name="T17" fmla="*/ 10 h 45"/>
                <a:gd name="T18" fmla="*/ 26 w 26"/>
                <a:gd name="T1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5">
                  <a:moveTo>
                    <a:pt x="26" y="5"/>
                  </a:moveTo>
                  <a:cubicBezTo>
                    <a:pt x="22" y="9"/>
                    <a:pt x="24" y="14"/>
                    <a:pt x="23" y="19"/>
                  </a:cubicBezTo>
                  <a:cubicBezTo>
                    <a:pt x="21" y="24"/>
                    <a:pt x="15" y="27"/>
                    <a:pt x="14" y="32"/>
                  </a:cubicBezTo>
                  <a:cubicBezTo>
                    <a:pt x="13" y="35"/>
                    <a:pt x="13" y="37"/>
                    <a:pt x="16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2" y="43"/>
                    <a:pt x="8" y="45"/>
                    <a:pt x="3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38"/>
                    <a:pt x="0" y="32"/>
                    <a:pt x="6" y="27"/>
                  </a:cubicBezTo>
                  <a:cubicBezTo>
                    <a:pt x="10" y="22"/>
                    <a:pt x="11" y="16"/>
                    <a:pt x="14" y="10"/>
                  </a:cubicBezTo>
                  <a:cubicBezTo>
                    <a:pt x="16" y="5"/>
                    <a:pt x="19" y="0"/>
                    <a:pt x="26" y="5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0" name="Freeform 1024"/>
            <p:cNvSpPr/>
            <p:nvPr/>
          </p:nvSpPr>
          <p:spPr bwMode="auto">
            <a:xfrm>
              <a:off x="7804" y="1605"/>
              <a:ext cx="54" cy="18"/>
            </a:xfrm>
            <a:custGeom>
              <a:avLst/>
              <a:gdLst>
                <a:gd name="T0" fmla="*/ 5 w 36"/>
                <a:gd name="T1" fmla="*/ 2 h 12"/>
                <a:gd name="T2" fmla="*/ 7 w 36"/>
                <a:gd name="T3" fmla="*/ 2 h 12"/>
                <a:gd name="T4" fmla="*/ 20 w 36"/>
                <a:gd name="T5" fmla="*/ 3 h 12"/>
                <a:gd name="T6" fmla="*/ 36 w 36"/>
                <a:gd name="T7" fmla="*/ 3 h 12"/>
                <a:gd name="T8" fmla="*/ 34 w 36"/>
                <a:gd name="T9" fmla="*/ 4 h 12"/>
                <a:gd name="T10" fmla="*/ 27 w 36"/>
                <a:gd name="T11" fmla="*/ 8 h 12"/>
                <a:gd name="T12" fmla="*/ 4 w 36"/>
                <a:gd name="T13" fmla="*/ 11 h 12"/>
                <a:gd name="T14" fmla="*/ 0 w 36"/>
                <a:gd name="T15" fmla="*/ 7 h 12"/>
                <a:gd name="T16" fmla="*/ 5 w 36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5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11" y="5"/>
                    <a:pt x="16" y="3"/>
                    <a:pt x="20" y="3"/>
                  </a:cubicBezTo>
                  <a:cubicBezTo>
                    <a:pt x="26" y="2"/>
                    <a:pt x="31" y="0"/>
                    <a:pt x="36" y="3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1" y="5"/>
                    <a:pt x="28" y="6"/>
                    <a:pt x="27" y="8"/>
                  </a:cubicBezTo>
                  <a:cubicBezTo>
                    <a:pt x="19" y="10"/>
                    <a:pt x="12" y="12"/>
                    <a:pt x="4" y="11"/>
                  </a:cubicBezTo>
                  <a:cubicBezTo>
                    <a:pt x="2" y="10"/>
                    <a:pt x="1" y="9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B5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1" name="Freeform 1025"/>
            <p:cNvSpPr/>
            <p:nvPr/>
          </p:nvSpPr>
          <p:spPr bwMode="auto">
            <a:xfrm>
              <a:off x="7870" y="1605"/>
              <a:ext cx="19" cy="7"/>
            </a:xfrm>
            <a:custGeom>
              <a:avLst/>
              <a:gdLst>
                <a:gd name="T0" fmla="*/ 13 w 13"/>
                <a:gd name="T1" fmla="*/ 2 h 5"/>
                <a:gd name="T2" fmla="*/ 0 w 13"/>
                <a:gd name="T3" fmla="*/ 3 h 5"/>
                <a:gd name="T4" fmla="*/ 13 w 1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9" y="5"/>
                    <a:pt x="4" y="3"/>
                    <a:pt x="0" y="3"/>
                  </a:cubicBezTo>
                  <a:cubicBezTo>
                    <a:pt x="4" y="0"/>
                    <a:pt x="9" y="2"/>
                    <a:pt x="13" y="2"/>
                  </a:cubicBezTo>
                  <a:close/>
                </a:path>
              </a:pathLst>
            </a:custGeom>
            <a:solidFill>
              <a:srgbClr val="D1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2" name="Freeform 1026"/>
            <p:cNvSpPr/>
            <p:nvPr/>
          </p:nvSpPr>
          <p:spPr bwMode="auto">
            <a:xfrm>
              <a:off x="7826" y="1597"/>
              <a:ext cx="17" cy="6"/>
            </a:xfrm>
            <a:custGeom>
              <a:avLst/>
              <a:gdLst>
                <a:gd name="T0" fmla="*/ 0 w 11"/>
                <a:gd name="T1" fmla="*/ 3 h 4"/>
                <a:gd name="T2" fmla="*/ 7 w 11"/>
                <a:gd name="T3" fmla="*/ 1 h 4"/>
                <a:gd name="T4" fmla="*/ 11 w 11"/>
                <a:gd name="T5" fmla="*/ 1 h 4"/>
                <a:gd name="T6" fmla="*/ 11 w 11"/>
                <a:gd name="T7" fmla="*/ 1 h 4"/>
                <a:gd name="T8" fmla="*/ 0 w 1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3" name="Freeform 1027"/>
            <p:cNvSpPr/>
            <p:nvPr/>
          </p:nvSpPr>
          <p:spPr bwMode="auto">
            <a:xfrm>
              <a:off x="7483" y="4093"/>
              <a:ext cx="55" cy="76"/>
            </a:xfrm>
            <a:custGeom>
              <a:avLst/>
              <a:gdLst>
                <a:gd name="T0" fmla="*/ 4 w 37"/>
                <a:gd name="T1" fmla="*/ 51 h 51"/>
                <a:gd name="T2" fmla="*/ 11 w 37"/>
                <a:gd name="T3" fmla="*/ 17 h 51"/>
                <a:gd name="T4" fmla="*/ 0 w 37"/>
                <a:gd name="T5" fmla="*/ 3 h 51"/>
                <a:gd name="T6" fmla="*/ 8 w 37"/>
                <a:gd name="T7" fmla="*/ 1 h 51"/>
                <a:gd name="T8" fmla="*/ 26 w 37"/>
                <a:gd name="T9" fmla="*/ 1 h 51"/>
                <a:gd name="T10" fmla="*/ 35 w 37"/>
                <a:gd name="T11" fmla="*/ 11 h 51"/>
                <a:gd name="T12" fmla="*/ 37 w 37"/>
                <a:gd name="T13" fmla="*/ 39 h 51"/>
                <a:gd name="T14" fmla="*/ 35 w 37"/>
                <a:gd name="T15" fmla="*/ 48 h 51"/>
                <a:gd name="T16" fmla="*/ 25 w 37"/>
                <a:gd name="T17" fmla="*/ 51 h 51"/>
                <a:gd name="T18" fmla="*/ 4 w 37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1">
                  <a:moveTo>
                    <a:pt x="4" y="51"/>
                  </a:moveTo>
                  <a:cubicBezTo>
                    <a:pt x="10" y="41"/>
                    <a:pt x="8" y="28"/>
                    <a:pt x="11" y="17"/>
                  </a:cubicBezTo>
                  <a:cubicBezTo>
                    <a:pt x="13" y="11"/>
                    <a:pt x="9" y="7"/>
                    <a:pt x="0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4" y="3"/>
                    <a:pt x="20" y="2"/>
                    <a:pt x="26" y="1"/>
                  </a:cubicBezTo>
                  <a:cubicBezTo>
                    <a:pt x="33" y="0"/>
                    <a:pt x="36" y="5"/>
                    <a:pt x="35" y="11"/>
                  </a:cubicBezTo>
                  <a:cubicBezTo>
                    <a:pt x="34" y="20"/>
                    <a:pt x="36" y="29"/>
                    <a:pt x="37" y="39"/>
                  </a:cubicBezTo>
                  <a:cubicBezTo>
                    <a:pt x="37" y="42"/>
                    <a:pt x="37" y="45"/>
                    <a:pt x="35" y="48"/>
                  </a:cubicBezTo>
                  <a:cubicBezTo>
                    <a:pt x="32" y="50"/>
                    <a:pt x="28" y="49"/>
                    <a:pt x="25" y="51"/>
                  </a:cubicBezTo>
                  <a:cubicBezTo>
                    <a:pt x="18" y="51"/>
                    <a:pt x="11" y="51"/>
                    <a:pt x="4" y="51"/>
                  </a:cubicBezTo>
                  <a:close/>
                </a:path>
              </a:pathLst>
            </a:custGeom>
            <a:solidFill>
              <a:srgbClr val="D7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4" name="Freeform 1028"/>
            <p:cNvSpPr/>
            <p:nvPr/>
          </p:nvSpPr>
          <p:spPr bwMode="auto">
            <a:xfrm>
              <a:off x="6253" y="1204"/>
              <a:ext cx="18" cy="56"/>
            </a:xfrm>
            <a:custGeom>
              <a:avLst/>
              <a:gdLst>
                <a:gd name="T0" fmla="*/ 2 w 12"/>
                <a:gd name="T1" fmla="*/ 13 h 37"/>
                <a:gd name="T2" fmla="*/ 0 w 12"/>
                <a:gd name="T3" fmla="*/ 0 h 37"/>
                <a:gd name="T4" fmla="*/ 6 w 12"/>
                <a:gd name="T5" fmla="*/ 3 h 37"/>
                <a:gd name="T6" fmla="*/ 8 w 12"/>
                <a:gd name="T7" fmla="*/ 36 h 37"/>
                <a:gd name="T8" fmla="*/ 8 w 12"/>
                <a:gd name="T9" fmla="*/ 36 h 37"/>
                <a:gd name="T10" fmla="*/ 4 w 12"/>
                <a:gd name="T11" fmla="*/ 36 h 37"/>
                <a:gd name="T12" fmla="*/ 2 w 12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7">
                  <a:moveTo>
                    <a:pt x="2" y="13"/>
                  </a:moveTo>
                  <a:cubicBezTo>
                    <a:pt x="2" y="9"/>
                    <a:pt x="0" y="4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9" y="14"/>
                    <a:pt x="12" y="2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7"/>
                    <a:pt x="6" y="37"/>
                    <a:pt x="4" y="36"/>
                  </a:cubicBezTo>
                  <a:cubicBezTo>
                    <a:pt x="4" y="29"/>
                    <a:pt x="5" y="21"/>
                    <a:pt x="2" y="13"/>
                  </a:cubicBezTo>
                  <a:close/>
                </a:path>
              </a:pathLst>
            </a:custGeom>
            <a:solidFill>
              <a:srgbClr val="C8A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5" name="Freeform 1029"/>
            <p:cNvSpPr/>
            <p:nvPr/>
          </p:nvSpPr>
          <p:spPr bwMode="auto">
            <a:xfrm>
              <a:off x="6256" y="11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6" name="Freeform 1030"/>
            <p:cNvSpPr/>
            <p:nvPr/>
          </p:nvSpPr>
          <p:spPr bwMode="auto">
            <a:xfrm>
              <a:off x="7519" y="1041"/>
              <a:ext cx="109" cy="52"/>
            </a:xfrm>
            <a:custGeom>
              <a:avLst/>
              <a:gdLst>
                <a:gd name="T0" fmla="*/ 0 w 73"/>
                <a:gd name="T1" fmla="*/ 2 h 35"/>
                <a:gd name="T2" fmla="*/ 3 w 73"/>
                <a:gd name="T3" fmla="*/ 0 h 35"/>
                <a:gd name="T4" fmla="*/ 26 w 73"/>
                <a:gd name="T5" fmla="*/ 1 h 35"/>
                <a:gd name="T6" fmla="*/ 32 w 73"/>
                <a:gd name="T7" fmla="*/ 1 h 35"/>
                <a:gd name="T8" fmla="*/ 30 w 73"/>
                <a:gd name="T9" fmla="*/ 5 h 35"/>
                <a:gd name="T10" fmla="*/ 36 w 73"/>
                <a:gd name="T11" fmla="*/ 22 h 35"/>
                <a:gd name="T12" fmla="*/ 56 w 73"/>
                <a:gd name="T13" fmla="*/ 30 h 35"/>
                <a:gd name="T14" fmla="*/ 72 w 73"/>
                <a:gd name="T15" fmla="*/ 32 h 35"/>
                <a:gd name="T16" fmla="*/ 73 w 73"/>
                <a:gd name="T17" fmla="*/ 33 h 35"/>
                <a:gd name="T18" fmla="*/ 72 w 73"/>
                <a:gd name="T19" fmla="*/ 34 h 35"/>
                <a:gd name="T20" fmla="*/ 67 w 73"/>
                <a:gd name="T21" fmla="*/ 34 h 35"/>
                <a:gd name="T22" fmla="*/ 61 w 73"/>
                <a:gd name="T23" fmla="*/ 34 h 35"/>
                <a:gd name="T24" fmla="*/ 29 w 73"/>
                <a:gd name="T25" fmla="*/ 24 h 35"/>
                <a:gd name="T26" fmla="*/ 24 w 73"/>
                <a:gd name="T27" fmla="*/ 17 h 35"/>
                <a:gd name="T28" fmla="*/ 13 w 73"/>
                <a:gd name="T29" fmla="*/ 14 h 35"/>
                <a:gd name="T30" fmla="*/ 8 w 73"/>
                <a:gd name="T31" fmla="*/ 15 h 35"/>
                <a:gd name="T32" fmla="*/ 8 w 73"/>
                <a:gd name="T33" fmla="*/ 5 h 35"/>
                <a:gd name="T34" fmla="*/ 0 w 73"/>
                <a:gd name="T3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3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11" y="2"/>
                    <a:pt x="19" y="1"/>
                    <a:pt x="26" y="1"/>
                  </a:cubicBezTo>
                  <a:cubicBezTo>
                    <a:pt x="28" y="0"/>
                    <a:pt x="30" y="0"/>
                    <a:pt x="32" y="1"/>
                  </a:cubicBezTo>
                  <a:cubicBezTo>
                    <a:pt x="31" y="2"/>
                    <a:pt x="31" y="4"/>
                    <a:pt x="30" y="5"/>
                  </a:cubicBezTo>
                  <a:cubicBezTo>
                    <a:pt x="25" y="15"/>
                    <a:pt x="26" y="17"/>
                    <a:pt x="36" y="22"/>
                  </a:cubicBezTo>
                  <a:cubicBezTo>
                    <a:pt x="42" y="26"/>
                    <a:pt x="49" y="29"/>
                    <a:pt x="56" y="30"/>
                  </a:cubicBezTo>
                  <a:cubicBezTo>
                    <a:pt x="62" y="30"/>
                    <a:pt x="67" y="31"/>
                    <a:pt x="72" y="32"/>
                  </a:cubicBezTo>
                  <a:cubicBezTo>
                    <a:pt x="73" y="32"/>
                    <a:pt x="73" y="33"/>
                    <a:pt x="73" y="33"/>
                  </a:cubicBezTo>
                  <a:cubicBezTo>
                    <a:pt x="73" y="34"/>
                    <a:pt x="72" y="34"/>
                    <a:pt x="72" y="34"/>
                  </a:cubicBezTo>
                  <a:cubicBezTo>
                    <a:pt x="70" y="34"/>
                    <a:pt x="68" y="34"/>
                    <a:pt x="67" y="34"/>
                  </a:cubicBezTo>
                  <a:cubicBezTo>
                    <a:pt x="65" y="35"/>
                    <a:pt x="63" y="35"/>
                    <a:pt x="61" y="34"/>
                  </a:cubicBezTo>
                  <a:cubicBezTo>
                    <a:pt x="49" y="34"/>
                    <a:pt x="39" y="29"/>
                    <a:pt x="29" y="24"/>
                  </a:cubicBezTo>
                  <a:cubicBezTo>
                    <a:pt x="27" y="22"/>
                    <a:pt x="25" y="20"/>
                    <a:pt x="24" y="17"/>
                  </a:cubicBezTo>
                  <a:cubicBezTo>
                    <a:pt x="21" y="13"/>
                    <a:pt x="18" y="11"/>
                    <a:pt x="13" y="14"/>
                  </a:cubicBezTo>
                  <a:cubicBezTo>
                    <a:pt x="11" y="15"/>
                    <a:pt x="9" y="14"/>
                    <a:pt x="8" y="15"/>
                  </a:cubicBezTo>
                  <a:cubicBezTo>
                    <a:pt x="6" y="11"/>
                    <a:pt x="10" y="8"/>
                    <a:pt x="8" y="5"/>
                  </a:cubicBezTo>
                  <a:cubicBezTo>
                    <a:pt x="6" y="2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0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7" name="Freeform 1031"/>
            <p:cNvSpPr/>
            <p:nvPr/>
          </p:nvSpPr>
          <p:spPr bwMode="auto">
            <a:xfrm>
              <a:off x="7624" y="1086"/>
              <a:ext cx="61" cy="15"/>
            </a:xfrm>
            <a:custGeom>
              <a:avLst/>
              <a:gdLst>
                <a:gd name="T0" fmla="*/ 2 w 41"/>
                <a:gd name="T1" fmla="*/ 4 h 10"/>
                <a:gd name="T2" fmla="*/ 2 w 41"/>
                <a:gd name="T3" fmla="*/ 2 h 10"/>
                <a:gd name="T4" fmla="*/ 14 w 41"/>
                <a:gd name="T5" fmla="*/ 0 h 10"/>
                <a:gd name="T6" fmla="*/ 38 w 41"/>
                <a:gd name="T7" fmla="*/ 0 h 10"/>
                <a:gd name="T8" fmla="*/ 41 w 41"/>
                <a:gd name="T9" fmla="*/ 3 h 10"/>
                <a:gd name="T10" fmla="*/ 38 w 41"/>
                <a:gd name="T11" fmla="*/ 5 h 10"/>
                <a:gd name="T12" fmla="*/ 35 w 41"/>
                <a:gd name="T13" fmla="*/ 6 h 10"/>
                <a:gd name="T14" fmla="*/ 0 w 41"/>
                <a:gd name="T15" fmla="*/ 10 h 10"/>
                <a:gd name="T16" fmla="*/ 2 w 41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">
                  <a:moveTo>
                    <a:pt x="2" y="4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6" y="2"/>
                    <a:pt x="10" y="3"/>
                    <a:pt x="14" y="0"/>
                  </a:cubicBezTo>
                  <a:cubicBezTo>
                    <a:pt x="22" y="0"/>
                    <a:pt x="30" y="0"/>
                    <a:pt x="38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4"/>
                    <a:pt x="39" y="5"/>
                    <a:pt x="38" y="5"/>
                  </a:cubicBezTo>
                  <a:cubicBezTo>
                    <a:pt x="37" y="6"/>
                    <a:pt x="36" y="6"/>
                    <a:pt x="35" y="6"/>
                  </a:cubicBezTo>
                  <a:cubicBezTo>
                    <a:pt x="23" y="5"/>
                    <a:pt x="12" y="8"/>
                    <a:pt x="0" y="10"/>
                  </a:cubicBezTo>
                  <a:cubicBezTo>
                    <a:pt x="1" y="8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8" name="Freeform 1032"/>
            <p:cNvSpPr/>
            <p:nvPr/>
          </p:nvSpPr>
          <p:spPr bwMode="auto">
            <a:xfrm>
              <a:off x="7610" y="1092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9" name="Freeform 1033"/>
            <p:cNvSpPr/>
            <p:nvPr/>
          </p:nvSpPr>
          <p:spPr bwMode="auto">
            <a:xfrm>
              <a:off x="7661" y="26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0" name="Freeform 1034"/>
            <p:cNvSpPr/>
            <p:nvPr/>
          </p:nvSpPr>
          <p:spPr bwMode="auto">
            <a:xfrm>
              <a:off x="7651" y="2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1" name="Freeform 1035"/>
            <p:cNvSpPr/>
            <p:nvPr/>
          </p:nvSpPr>
          <p:spPr bwMode="auto">
            <a:xfrm>
              <a:off x="5606" y="870"/>
              <a:ext cx="114" cy="114"/>
            </a:xfrm>
            <a:custGeom>
              <a:avLst/>
              <a:gdLst>
                <a:gd name="T0" fmla="*/ 46 w 76"/>
                <a:gd name="T1" fmla="*/ 2 h 76"/>
                <a:gd name="T2" fmla="*/ 44 w 76"/>
                <a:gd name="T3" fmla="*/ 10 h 76"/>
                <a:gd name="T4" fmla="*/ 38 w 76"/>
                <a:gd name="T5" fmla="*/ 16 h 76"/>
                <a:gd name="T6" fmla="*/ 34 w 76"/>
                <a:gd name="T7" fmla="*/ 23 h 76"/>
                <a:gd name="T8" fmla="*/ 27 w 76"/>
                <a:gd name="T9" fmla="*/ 32 h 76"/>
                <a:gd name="T10" fmla="*/ 25 w 76"/>
                <a:gd name="T11" fmla="*/ 40 h 76"/>
                <a:gd name="T12" fmla="*/ 22 w 76"/>
                <a:gd name="T13" fmla="*/ 60 h 76"/>
                <a:gd name="T14" fmla="*/ 28 w 76"/>
                <a:gd name="T15" fmla="*/ 69 h 76"/>
                <a:gd name="T16" fmla="*/ 59 w 76"/>
                <a:gd name="T17" fmla="*/ 59 h 76"/>
                <a:gd name="T18" fmla="*/ 76 w 76"/>
                <a:gd name="T19" fmla="*/ 46 h 76"/>
                <a:gd name="T20" fmla="*/ 71 w 76"/>
                <a:gd name="T21" fmla="*/ 54 h 76"/>
                <a:gd name="T22" fmla="*/ 50 w 76"/>
                <a:gd name="T23" fmla="*/ 70 h 76"/>
                <a:gd name="T24" fmla="*/ 46 w 76"/>
                <a:gd name="T25" fmla="*/ 72 h 76"/>
                <a:gd name="T26" fmla="*/ 13 w 76"/>
                <a:gd name="T27" fmla="*/ 66 h 76"/>
                <a:gd name="T28" fmla="*/ 3 w 76"/>
                <a:gd name="T29" fmla="*/ 59 h 76"/>
                <a:gd name="T30" fmla="*/ 1 w 76"/>
                <a:gd name="T31" fmla="*/ 55 h 76"/>
                <a:gd name="T32" fmla="*/ 6 w 76"/>
                <a:gd name="T33" fmla="*/ 52 h 76"/>
                <a:gd name="T34" fmla="*/ 10 w 76"/>
                <a:gd name="T35" fmla="*/ 54 h 76"/>
                <a:gd name="T36" fmla="*/ 22 w 76"/>
                <a:gd name="T37" fmla="*/ 48 h 76"/>
                <a:gd name="T38" fmla="*/ 20 w 76"/>
                <a:gd name="T39" fmla="*/ 35 h 76"/>
                <a:gd name="T40" fmla="*/ 19 w 76"/>
                <a:gd name="T41" fmla="*/ 35 h 76"/>
                <a:gd name="T42" fmla="*/ 15 w 76"/>
                <a:gd name="T43" fmla="*/ 30 h 76"/>
                <a:gd name="T44" fmla="*/ 42 w 76"/>
                <a:gd name="T45" fmla="*/ 1 h 76"/>
                <a:gd name="T46" fmla="*/ 46 w 76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6">
                  <a:moveTo>
                    <a:pt x="46" y="2"/>
                  </a:moveTo>
                  <a:cubicBezTo>
                    <a:pt x="46" y="5"/>
                    <a:pt x="45" y="7"/>
                    <a:pt x="44" y="10"/>
                  </a:cubicBezTo>
                  <a:cubicBezTo>
                    <a:pt x="42" y="12"/>
                    <a:pt x="41" y="15"/>
                    <a:pt x="38" y="16"/>
                  </a:cubicBezTo>
                  <a:cubicBezTo>
                    <a:pt x="36" y="18"/>
                    <a:pt x="34" y="20"/>
                    <a:pt x="34" y="23"/>
                  </a:cubicBezTo>
                  <a:cubicBezTo>
                    <a:pt x="34" y="28"/>
                    <a:pt x="32" y="31"/>
                    <a:pt x="27" y="32"/>
                  </a:cubicBezTo>
                  <a:cubicBezTo>
                    <a:pt x="24" y="34"/>
                    <a:pt x="24" y="37"/>
                    <a:pt x="25" y="40"/>
                  </a:cubicBezTo>
                  <a:cubicBezTo>
                    <a:pt x="27" y="47"/>
                    <a:pt x="27" y="53"/>
                    <a:pt x="22" y="60"/>
                  </a:cubicBezTo>
                  <a:cubicBezTo>
                    <a:pt x="18" y="65"/>
                    <a:pt x="21" y="69"/>
                    <a:pt x="28" y="69"/>
                  </a:cubicBezTo>
                  <a:cubicBezTo>
                    <a:pt x="39" y="70"/>
                    <a:pt x="50" y="67"/>
                    <a:pt x="59" y="59"/>
                  </a:cubicBezTo>
                  <a:cubicBezTo>
                    <a:pt x="64" y="54"/>
                    <a:pt x="70" y="51"/>
                    <a:pt x="76" y="46"/>
                  </a:cubicBezTo>
                  <a:cubicBezTo>
                    <a:pt x="76" y="50"/>
                    <a:pt x="74" y="52"/>
                    <a:pt x="71" y="54"/>
                  </a:cubicBezTo>
                  <a:cubicBezTo>
                    <a:pt x="63" y="58"/>
                    <a:pt x="57" y="64"/>
                    <a:pt x="50" y="70"/>
                  </a:cubicBezTo>
                  <a:cubicBezTo>
                    <a:pt x="49" y="71"/>
                    <a:pt x="48" y="72"/>
                    <a:pt x="46" y="72"/>
                  </a:cubicBezTo>
                  <a:cubicBezTo>
                    <a:pt x="38" y="76"/>
                    <a:pt x="19" y="72"/>
                    <a:pt x="13" y="66"/>
                  </a:cubicBezTo>
                  <a:cubicBezTo>
                    <a:pt x="10" y="64"/>
                    <a:pt x="7" y="60"/>
                    <a:pt x="3" y="59"/>
                  </a:cubicBezTo>
                  <a:cubicBezTo>
                    <a:pt x="1" y="58"/>
                    <a:pt x="0" y="57"/>
                    <a:pt x="1" y="55"/>
                  </a:cubicBezTo>
                  <a:cubicBezTo>
                    <a:pt x="2" y="53"/>
                    <a:pt x="4" y="52"/>
                    <a:pt x="6" y="52"/>
                  </a:cubicBezTo>
                  <a:cubicBezTo>
                    <a:pt x="7" y="53"/>
                    <a:pt x="9" y="53"/>
                    <a:pt x="10" y="54"/>
                  </a:cubicBezTo>
                  <a:cubicBezTo>
                    <a:pt x="16" y="56"/>
                    <a:pt x="20" y="55"/>
                    <a:pt x="22" y="48"/>
                  </a:cubicBezTo>
                  <a:cubicBezTo>
                    <a:pt x="23" y="44"/>
                    <a:pt x="24" y="39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7" y="34"/>
                    <a:pt x="15" y="33"/>
                    <a:pt x="15" y="30"/>
                  </a:cubicBezTo>
                  <a:cubicBezTo>
                    <a:pt x="16" y="23"/>
                    <a:pt x="35" y="2"/>
                    <a:pt x="42" y="1"/>
                  </a:cubicBezTo>
                  <a:cubicBezTo>
                    <a:pt x="43" y="0"/>
                    <a:pt x="45" y="1"/>
                    <a:pt x="46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2" name="Freeform 1036"/>
            <p:cNvSpPr/>
            <p:nvPr/>
          </p:nvSpPr>
          <p:spPr bwMode="auto">
            <a:xfrm>
              <a:off x="5726" y="922"/>
              <a:ext cx="9" cy="8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3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4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3" name="Freeform 1037"/>
            <p:cNvSpPr/>
            <p:nvPr/>
          </p:nvSpPr>
          <p:spPr bwMode="auto">
            <a:xfrm>
              <a:off x="5720" y="933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4" name="Freeform 1038"/>
            <p:cNvSpPr/>
            <p:nvPr/>
          </p:nvSpPr>
          <p:spPr bwMode="auto">
            <a:xfrm>
              <a:off x="5723" y="9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5" name="Freeform 1039"/>
            <p:cNvSpPr/>
            <p:nvPr/>
          </p:nvSpPr>
          <p:spPr bwMode="auto">
            <a:xfrm>
              <a:off x="6110" y="3807"/>
              <a:ext cx="407" cy="169"/>
            </a:xfrm>
            <a:custGeom>
              <a:avLst/>
              <a:gdLst>
                <a:gd name="T0" fmla="*/ 180 w 271"/>
                <a:gd name="T1" fmla="*/ 102 h 113"/>
                <a:gd name="T2" fmla="*/ 172 w 271"/>
                <a:gd name="T3" fmla="*/ 98 h 113"/>
                <a:gd name="T4" fmla="*/ 150 w 271"/>
                <a:gd name="T5" fmla="*/ 90 h 113"/>
                <a:gd name="T6" fmla="*/ 130 w 271"/>
                <a:gd name="T7" fmla="*/ 83 h 113"/>
                <a:gd name="T8" fmla="*/ 130 w 271"/>
                <a:gd name="T9" fmla="*/ 83 h 113"/>
                <a:gd name="T10" fmla="*/ 128 w 271"/>
                <a:gd name="T11" fmla="*/ 81 h 113"/>
                <a:gd name="T12" fmla="*/ 128 w 271"/>
                <a:gd name="T13" fmla="*/ 81 h 113"/>
                <a:gd name="T14" fmla="*/ 126 w 271"/>
                <a:gd name="T15" fmla="*/ 79 h 113"/>
                <a:gd name="T16" fmla="*/ 105 w 271"/>
                <a:gd name="T17" fmla="*/ 66 h 113"/>
                <a:gd name="T18" fmla="*/ 103 w 271"/>
                <a:gd name="T19" fmla="*/ 64 h 113"/>
                <a:gd name="T20" fmla="*/ 103 w 271"/>
                <a:gd name="T21" fmla="*/ 64 h 113"/>
                <a:gd name="T22" fmla="*/ 99 w 271"/>
                <a:gd name="T23" fmla="*/ 62 h 113"/>
                <a:gd name="T24" fmla="*/ 74 w 271"/>
                <a:gd name="T25" fmla="*/ 56 h 113"/>
                <a:gd name="T26" fmla="*/ 70 w 271"/>
                <a:gd name="T27" fmla="*/ 54 h 113"/>
                <a:gd name="T28" fmla="*/ 70 w 271"/>
                <a:gd name="T29" fmla="*/ 54 h 113"/>
                <a:gd name="T30" fmla="*/ 45 w 271"/>
                <a:gd name="T31" fmla="*/ 43 h 113"/>
                <a:gd name="T32" fmla="*/ 17 w 271"/>
                <a:gd name="T33" fmla="*/ 22 h 113"/>
                <a:gd name="T34" fmla="*/ 5 w 271"/>
                <a:gd name="T35" fmla="*/ 15 h 113"/>
                <a:gd name="T36" fmla="*/ 2 w 271"/>
                <a:gd name="T37" fmla="*/ 6 h 113"/>
                <a:gd name="T38" fmla="*/ 16 w 271"/>
                <a:gd name="T39" fmla="*/ 3 h 113"/>
                <a:gd name="T40" fmla="*/ 32 w 271"/>
                <a:gd name="T41" fmla="*/ 11 h 113"/>
                <a:gd name="T42" fmla="*/ 72 w 271"/>
                <a:gd name="T43" fmla="*/ 22 h 113"/>
                <a:gd name="T44" fmla="*/ 83 w 271"/>
                <a:gd name="T45" fmla="*/ 23 h 113"/>
                <a:gd name="T46" fmla="*/ 91 w 271"/>
                <a:gd name="T47" fmla="*/ 23 h 113"/>
                <a:gd name="T48" fmla="*/ 93 w 271"/>
                <a:gd name="T49" fmla="*/ 23 h 113"/>
                <a:gd name="T50" fmla="*/ 97 w 271"/>
                <a:gd name="T51" fmla="*/ 24 h 113"/>
                <a:gd name="T52" fmla="*/ 99 w 271"/>
                <a:gd name="T53" fmla="*/ 25 h 113"/>
                <a:gd name="T54" fmla="*/ 101 w 271"/>
                <a:gd name="T55" fmla="*/ 27 h 113"/>
                <a:gd name="T56" fmla="*/ 103 w 271"/>
                <a:gd name="T57" fmla="*/ 27 h 113"/>
                <a:gd name="T58" fmla="*/ 106 w 271"/>
                <a:gd name="T59" fmla="*/ 29 h 113"/>
                <a:gd name="T60" fmla="*/ 108 w 271"/>
                <a:gd name="T61" fmla="*/ 31 h 113"/>
                <a:gd name="T62" fmla="*/ 127 w 271"/>
                <a:gd name="T63" fmla="*/ 41 h 113"/>
                <a:gd name="T64" fmla="*/ 129 w 271"/>
                <a:gd name="T65" fmla="*/ 42 h 113"/>
                <a:gd name="T66" fmla="*/ 131 w 271"/>
                <a:gd name="T67" fmla="*/ 43 h 113"/>
                <a:gd name="T68" fmla="*/ 133 w 271"/>
                <a:gd name="T69" fmla="*/ 44 h 113"/>
                <a:gd name="T70" fmla="*/ 135 w 271"/>
                <a:gd name="T71" fmla="*/ 45 h 113"/>
                <a:gd name="T72" fmla="*/ 136 w 271"/>
                <a:gd name="T73" fmla="*/ 46 h 113"/>
                <a:gd name="T74" fmla="*/ 139 w 271"/>
                <a:gd name="T75" fmla="*/ 48 h 113"/>
                <a:gd name="T76" fmla="*/ 141 w 271"/>
                <a:gd name="T77" fmla="*/ 50 h 113"/>
                <a:gd name="T78" fmla="*/ 143 w 271"/>
                <a:gd name="T79" fmla="*/ 57 h 113"/>
                <a:gd name="T80" fmla="*/ 128 w 271"/>
                <a:gd name="T81" fmla="*/ 56 h 113"/>
                <a:gd name="T82" fmla="*/ 98 w 271"/>
                <a:gd name="T83" fmla="*/ 42 h 113"/>
                <a:gd name="T84" fmla="*/ 151 w 271"/>
                <a:gd name="T85" fmla="*/ 64 h 113"/>
                <a:gd name="T86" fmla="*/ 157 w 271"/>
                <a:gd name="T87" fmla="*/ 67 h 113"/>
                <a:gd name="T88" fmla="*/ 174 w 271"/>
                <a:gd name="T89" fmla="*/ 69 h 113"/>
                <a:gd name="T90" fmla="*/ 182 w 271"/>
                <a:gd name="T91" fmla="*/ 71 h 113"/>
                <a:gd name="T92" fmla="*/ 185 w 271"/>
                <a:gd name="T93" fmla="*/ 72 h 113"/>
                <a:gd name="T94" fmla="*/ 188 w 271"/>
                <a:gd name="T95" fmla="*/ 76 h 113"/>
                <a:gd name="T96" fmla="*/ 197 w 271"/>
                <a:gd name="T97" fmla="*/ 88 h 113"/>
                <a:gd name="T98" fmla="*/ 245 w 271"/>
                <a:gd name="T99" fmla="*/ 96 h 113"/>
                <a:gd name="T100" fmla="*/ 264 w 271"/>
                <a:gd name="T101" fmla="*/ 99 h 113"/>
                <a:gd name="T102" fmla="*/ 271 w 271"/>
                <a:gd name="T103" fmla="*/ 106 h 113"/>
                <a:gd name="T104" fmla="*/ 262 w 271"/>
                <a:gd name="T105" fmla="*/ 113 h 113"/>
                <a:gd name="T106" fmla="*/ 224 w 271"/>
                <a:gd name="T107" fmla="*/ 108 h 113"/>
                <a:gd name="T108" fmla="*/ 203 w 271"/>
                <a:gd name="T109" fmla="*/ 108 h 113"/>
                <a:gd name="T110" fmla="*/ 186 w 271"/>
                <a:gd name="T111" fmla="*/ 104 h 113"/>
                <a:gd name="T112" fmla="*/ 186 w 271"/>
                <a:gd name="T113" fmla="*/ 104 h 113"/>
                <a:gd name="T114" fmla="*/ 180 w 271"/>
                <a:gd name="T115" fmla="*/ 10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113">
                  <a:moveTo>
                    <a:pt x="180" y="102"/>
                  </a:moveTo>
                  <a:cubicBezTo>
                    <a:pt x="177" y="101"/>
                    <a:pt x="175" y="100"/>
                    <a:pt x="172" y="98"/>
                  </a:cubicBezTo>
                  <a:cubicBezTo>
                    <a:pt x="164" y="97"/>
                    <a:pt x="157" y="94"/>
                    <a:pt x="150" y="90"/>
                  </a:cubicBezTo>
                  <a:cubicBezTo>
                    <a:pt x="144" y="85"/>
                    <a:pt x="138" y="81"/>
                    <a:pt x="130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2"/>
                    <a:pt x="129" y="82"/>
                    <a:pt x="128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80"/>
                    <a:pt x="127" y="80"/>
                    <a:pt x="126" y="79"/>
                  </a:cubicBezTo>
                  <a:cubicBezTo>
                    <a:pt x="118" y="76"/>
                    <a:pt x="113" y="69"/>
                    <a:pt x="105" y="66"/>
                  </a:cubicBezTo>
                  <a:cubicBezTo>
                    <a:pt x="104" y="65"/>
                    <a:pt x="104" y="64"/>
                    <a:pt x="103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3"/>
                    <a:pt x="100" y="62"/>
                    <a:pt x="99" y="62"/>
                  </a:cubicBezTo>
                  <a:cubicBezTo>
                    <a:pt x="90" y="63"/>
                    <a:pt x="82" y="59"/>
                    <a:pt x="74" y="56"/>
                  </a:cubicBezTo>
                  <a:cubicBezTo>
                    <a:pt x="73" y="55"/>
                    <a:pt x="71" y="55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2" y="50"/>
                    <a:pt x="53" y="49"/>
                    <a:pt x="45" y="43"/>
                  </a:cubicBezTo>
                  <a:cubicBezTo>
                    <a:pt x="37" y="36"/>
                    <a:pt x="28" y="28"/>
                    <a:pt x="17" y="22"/>
                  </a:cubicBezTo>
                  <a:cubicBezTo>
                    <a:pt x="13" y="20"/>
                    <a:pt x="9" y="19"/>
                    <a:pt x="5" y="15"/>
                  </a:cubicBezTo>
                  <a:cubicBezTo>
                    <a:pt x="2" y="13"/>
                    <a:pt x="0" y="10"/>
                    <a:pt x="2" y="6"/>
                  </a:cubicBezTo>
                  <a:cubicBezTo>
                    <a:pt x="6" y="0"/>
                    <a:pt x="11" y="1"/>
                    <a:pt x="16" y="3"/>
                  </a:cubicBezTo>
                  <a:cubicBezTo>
                    <a:pt x="22" y="6"/>
                    <a:pt x="27" y="9"/>
                    <a:pt x="32" y="11"/>
                  </a:cubicBezTo>
                  <a:cubicBezTo>
                    <a:pt x="45" y="16"/>
                    <a:pt x="58" y="19"/>
                    <a:pt x="72" y="22"/>
                  </a:cubicBezTo>
                  <a:cubicBezTo>
                    <a:pt x="75" y="23"/>
                    <a:pt x="79" y="24"/>
                    <a:pt x="83" y="23"/>
                  </a:cubicBezTo>
                  <a:cubicBezTo>
                    <a:pt x="85" y="23"/>
                    <a:pt x="88" y="23"/>
                    <a:pt x="91" y="23"/>
                  </a:cubicBezTo>
                  <a:cubicBezTo>
                    <a:pt x="92" y="23"/>
                    <a:pt x="92" y="23"/>
                    <a:pt x="93" y="23"/>
                  </a:cubicBezTo>
                  <a:cubicBezTo>
                    <a:pt x="94" y="23"/>
                    <a:pt x="96" y="23"/>
                    <a:pt x="97" y="24"/>
                  </a:cubicBezTo>
                  <a:cubicBezTo>
                    <a:pt x="97" y="24"/>
                    <a:pt x="98" y="25"/>
                    <a:pt x="99" y="25"/>
                  </a:cubicBezTo>
                  <a:cubicBezTo>
                    <a:pt x="100" y="26"/>
                    <a:pt x="100" y="26"/>
                    <a:pt x="101" y="27"/>
                  </a:cubicBezTo>
                  <a:cubicBezTo>
                    <a:pt x="102" y="27"/>
                    <a:pt x="103" y="27"/>
                    <a:pt x="103" y="27"/>
                  </a:cubicBezTo>
                  <a:cubicBezTo>
                    <a:pt x="104" y="28"/>
                    <a:pt x="105" y="29"/>
                    <a:pt x="106" y="29"/>
                  </a:cubicBezTo>
                  <a:cubicBezTo>
                    <a:pt x="107" y="30"/>
                    <a:pt x="108" y="30"/>
                    <a:pt x="108" y="31"/>
                  </a:cubicBezTo>
                  <a:cubicBezTo>
                    <a:pt x="115" y="34"/>
                    <a:pt x="121" y="37"/>
                    <a:pt x="127" y="41"/>
                  </a:cubicBezTo>
                  <a:cubicBezTo>
                    <a:pt x="128" y="41"/>
                    <a:pt x="128" y="41"/>
                    <a:pt x="129" y="42"/>
                  </a:cubicBezTo>
                  <a:cubicBezTo>
                    <a:pt x="130" y="42"/>
                    <a:pt x="130" y="43"/>
                    <a:pt x="131" y="43"/>
                  </a:cubicBezTo>
                  <a:cubicBezTo>
                    <a:pt x="132" y="43"/>
                    <a:pt x="133" y="44"/>
                    <a:pt x="133" y="44"/>
                  </a:cubicBezTo>
                  <a:cubicBezTo>
                    <a:pt x="134" y="45"/>
                    <a:pt x="135" y="45"/>
                    <a:pt x="135" y="45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7" y="47"/>
                    <a:pt x="138" y="47"/>
                    <a:pt x="139" y="48"/>
                  </a:cubicBezTo>
                  <a:cubicBezTo>
                    <a:pt x="140" y="49"/>
                    <a:pt x="140" y="49"/>
                    <a:pt x="141" y="50"/>
                  </a:cubicBezTo>
                  <a:cubicBezTo>
                    <a:pt x="142" y="52"/>
                    <a:pt x="146" y="54"/>
                    <a:pt x="143" y="57"/>
                  </a:cubicBezTo>
                  <a:cubicBezTo>
                    <a:pt x="137" y="61"/>
                    <a:pt x="133" y="58"/>
                    <a:pt x="128" y="56"/>
                  </a:cubicBezTo>
                  <a:cubicBezTo>
                    <a:pt x="117" y="52"/>
                    <a:pt x="108" y="46"/>
                    <a:pt x="98" y="42"/>
                  </a:cubicBezTo>
                  <a:cubicBezTo>
                    <a:pt x="114" y="54"/>
                    <a:pt x="131" y="62"/>
                    <a:pt x="151" y="64"/>
                  </a:cubicBezTo>
                  <a:cubicBezTo>
                    <a:pt x="153" y="65"/>
                    <a:pt x="155" y="67"/>
                    <a:pt x="157" y="67"/>
                  </a:cubicBezTo>
                  <a:cubicBezTo>
                    <a:pt x="162" y="69"/>
                    <a:pt x="168" y="68"/>
                    <a:pt x="174" y="69"/>
                  </a:cubicBezTo>
                  <a:cubicBezTo>
                    <a:pt x="176" y="70"/>
                    <a:pt x="179" y="71"/>
                    <a:pt x="182" y="71"/>
                  </a:cubicBezTo>
                  <a:cubicBezTo>
                    <a:pt x="183" y="71"/>
                    <a:pt x="184" y="72"/>
                    <a:pt x="185" y="72"/>
                  </a:cubicBezTo>
                  <a:cubicBezTo>
                    <a:pt x="186" y="73"/>
                    <a:pt x="187" y="74"/>
                    <a:pt x="188" y="76"/>
                  </a:cubicBezTo>
                  <a:cubicBezTo>
                    <a:pt x="188" y="82"/>
                    <a:pt x="191" y="85"/>
                    <a:pt x="197" y="88"/>
                  </a:cubicBezTo>
                  <a:cubicBezTo>
                    <a:pt x="213" y="94"/>
                    <a:pt x="229" y="95"/>
                    <a:pt x="245" y="96"/>
                  </a:cubicBezTo>
                  <a:cubicBezTo>
                    <a:pt x="251" y="96"/>
                    <a:pt x="257" y="98"/>
                    <a:pt x="264" y="99"/>
                  </a:cubicBezTo>
                  <a:cubicBezTo>
                    <a:pt x="268" y="99"/>
                    <a:pt x="271" y="102"/>
                    <a:pt x="271" y="106"/>
                  </a:cubicBezTo>
                  <a:cubicBezTo>
                    <a:pt x="271" y="111"/>
                    <a:pt x="267" y="113"/>
                    <a:pt x="262" y="113"/>
                  </a:cubicBezTo>
                  <a:cubicBezTo>
                    <a:pt x="249" y="113"/>
                    <a:pt x="237" y="111"/>
                    <a:pt x="224" y="108"/>
                  </a:cubicBezTo>
                  <a:cubicBezTo>
                    <a:pt x="217" y="107"/>
                    <a:pt x="210" y="108"/>
                    <a:pt x="203" y="108"/>
                  </a:cubicBezTo>
                  <a:cubicBezTo>
                    <a:pt x="197" y="107"/>
                    <a:pt x="191" y="106"/>
                    <a:pt x="186" y="104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4" y="102"/>
                    <a:pt x="181" y="104"/>
                    <a:pt x="180" y="102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6" name="Freeform 1040"/>
            <p:cNvSpPr/>
            <p:nvPr/>
          </p:nvSpPr>
          <p:spPr bwMode="auto">
            <a:xfrm>
              <a:off x="6077" y="3786"/>
              <a:ext cx="105" cy="87"/>
            </a:xfrm>
            <a:custGeom>
              <a:avLst/>
              <a:gdLst>
                <a:gd name="T0" fmla="*/ 41 w 70"/>
                <a:gd name="T1" fmla="*/ 36 h 58"/>
                <a:gd name="T2" fmla="*/ 70 w 70"/>
                <a:gd name="T3" fmla="*/ 55 h 58"/>
                <a:gd name="T4" fmla="*/ 59 w 70"/>
                <a:gd name="T5" fmla="*/ 52 h 58"/>
                <a:gd name="T6" fmla="*/ 50 w 70"/>
                <a:gd name="T7" fmla="*/ 45 h 58"/>
                <a:gd name="T8" fmla="*/ 50 w 70"/>
                <a:gd name="T9" fmla="*/ 45 h 58"/>
                <a:gd name="T10" fmla="*/ 48 w 70"/>
                <a:gd name="T11" fmla="*/ 45 h 58"/>
                <a:gd name="T12" fmla="*/ 38 w 70"/>
                <a:gd name="T13" fmla="*/ 39 h 58"/>
                <a:gd name="T14" fmla="*/ 31 w 70"/>
                <a:gd name="T15" fmla="*/ 43 h 58"/>
                <a:gd name="T16" fmla="*/ 19 w 70"/>
                <a:gd name="T17" fmla="*/ 34 h 58"/>
                <a:gd name="T18" fmla="*/ 19 w 70"/>
                <a:gd name="T19" fmla="*/ 34 h 58"/>
                <a:gd name="T20" fmla="*/ 18 w 70"/>
                <a:gd name="T21" fmla="*/ 32 h 58"/>
                <a:gd name="T22" fmla="*/ 14 w 70"/>
                <a:gd name="T23" fmla="*/ 28 h 58"/>
                <a:gd name="T24" fmla="*/ 0 w 70"/>
                <a:gd name="T25" fmla="*/ 1 h 58"/>
                <a:gd name="T26" fmla="*/ 3 w 70"/>
                <a:gd name="T27" fmla="*/ 0 h 58"/>
                <a:gd name="T28" fmla="*/ 9 w 70"/>
                <a:gd name="T29" fmla="*/ 5 h 58"/>
                <a:gd name="T30" fmla="*/ 12 w 70"/>
                <a:gd name="T31" fmla="*/ 7 h 58"/>
                <a:gd name="T32" fmla="*/ 22 w 70"/>
                <a:gd name="T33" fmla="*/ 19 h 58"/>
                <a:gd name="T34" fmla="*/ 41 w 70"/>
                <a:gd name="T35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58">
                  <a:moveTo>
                    <a:pt x="41" y="36"/>
                  </a:moveTo>
                  <a:cubicBezTo>
                    <a:pt x="52" y="40"/>
                    <a:pt x="61" y="47"/>
                    <a:pt x="70" y="55"/>
                  </a:cubicBezTo>
                  <a:cubicBezTo>
                    <a:pt x="65" y="58"/>
                    <a:pt x="62" y="54"/>
                    <a:pt x="59" y="52"/>
                  </a:cubicBezTo>
                  <a:cubicBezTo>
                    <a:pt x="56" y="50"/>
                    <a:pt x="53" y="47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49" y="45"/>
                    <a:pt x="48" y="45"/>
                  </a:cubicBezTo>
                  <a:cubicBezTo>
                    <a:pt x="45" y="43"/>
                    <a:pt x="42" y="40"/>
                    <a:pt x="38" y="39"/>
                  </a:cubicBezTo>
                  <a:cubicBezTo>
                    <a:pt x="34" y="37"/>
                    <a:pt x="31" y="38"/>
                    <a:pt x="31" y="43"/>
                  </a:cubicBezTo>
                  <a:cubicBezTo>
                    <a:pt x="26" y="41"/>
                    <a:pt x="24" y="36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8" y="32"/>
                  </a:cubicBezTo>
                  <a:cubicBezTo>
                    <a:pt x="16" y="30"/>
                    <a:pt x="15" y="29"/>
                    <a:pt x="14" y="28"/>
                  </a:cubicBezTo>
                  <a:cubicBezTo>
                    <a:pt x="5" y="21"/>
                    <a:pt x="1" y="1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1"/>
                    <a:pt x="7" y="3"/>
                    <a:pt x="9" y="5"/>
                  </a:cubicBezTo>
                  <a:cubicBezTo>
                    <a:pt x="10" y="5"/>
                    <a:pt x="11" y="6"/>
                    <a:pt x="12" y="7"/>
                  </a:cubicBezTo>
                  <a:cubicBezTo>
                    <a:pt x="15" y="12"/>
                    <a:pt x="21" y="14"/>
                    <a:pt x="22" y="19"/>
                  </a:cubicBezTo>
                  <a:cubicBezTo>
                    <a:pt x="24" y="30"/>
                    <a:pt x="34" y="31"/>
                    <a:pt x="41" y="36"/>
                  </a:cubicBezTo>
                  <a:close/>
                </a:path>
              </a:pathLst>
            </a:custGeom>
            <a:solidFill>
              <a:srgbClr val="C1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7" name="Freeform 1041"/>
            <p:cNvSpPr/>
            <p:nvPr/>
          </p:nvSpPr>
          <p:spPr bwMode="auto">
            <a:xfrm>
              <a:off x="6152" y="3853"/>
              <a:ext cx="63" cy="35"/>
            </a:xfrm>
            <a:custGeom>
              <a:avLst/>
              <a:gdLst>
                <a:gd name="T0" fmla="*/ 0 w 42"/>
                <a:gd name="T1" fmla="*/ 0 h 23"/>
                <a:gd name="T2" fmla="*/ 20 w 42"/>
                <a:gd name="T3" fmla="*/ 10 h 23"/>
                <a:gd name="T4" fmla="*/ 28 w 42"/>
                <a:gd name="T5" fmla="*/ 16 h 23"/>
                <a:gd name="T6" fmla="*/ 42 w 42"/>
                <a:gd name="T7" fmla="*/ 23 h 23"/>
                <a:gd name="T8" fmla="*/ 0 w 4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7" y="2"/>
                    <a:pt x="12" y="9"/>
                    <a:pt x="20" y="10"/>
                  </a:cubicBezTo>
                  <a:cubicBezTo>
                    <a:pt x="22" y="13"/>
                    <a:pt x="25" y="14"/>
                    <a:pt x="28" y="16"/>
                  </a:cubicBezTo>
                  <a:cubicBezTo>
                    <a:pt x="33" y="18"/>
                    <a:pt x="38" y="19"/>
                    <a:pt x="42" y="23"/>
                  </a:cubicBezTo>
                  <a:cubicBezTo>
                    <a:pt x="26" y="20"/>
                    <a:pt x="10" y="15"/>
                    <a:pt x="0" y="0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8" name="Freeform 1042"/>
            <p:cNvSpPr/>
            <p:nvPr/>
          </p:nvSpPr>
          <p:spPr bwMode="auto">
            <a:xfrm>
              <a:off x="6215" y="388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9" name="Freeform 1043"/>
            <p:cNvSpPr/>
            <p:nvPr/>
          </p:nvSpPr>
          <p:spPr bwMode="auto">
            <a:xfrm>
              <a:off x="6149" y="385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0" name="Freeform 1044"/>
            <p:cNvSpPr/>
            <p:nvPr/>
          </p:nvSpPr>
          <p:spPr bwMode="auto">
            <a:xfrm>
              <a:off x="7558" y="1024"/>
              <a:ext cx="48" cy="21"/>
            </a:xfrm>
            <a:custGeom>
              <a:avLst/>
              <a:gdLst>
                <a:gd name="T0" fmla="*/ 6 w 32"/>
                <a:gd name="T1" fmla="*/ 12 h 14"/>
                <a:gd name="T2" fmla="*/ 0 w 32"/>
                <a:gd name="T3" fmla="*/ 12 h 14"/>
                <a:gd name="T4" fmla="*/ 27 w 32"/>
                <a:gd name="T5" fmla="*/ 3 h 14"/>
                <a:gd name="T6" fmla="*/ 32 w 32"/>
                <a:gd name="T7" fmla="*/ 9 h 14"/>
                <a:gd name="T8" fmla="*/ 27 w 32"/>
                <a:gd name="T9" fmla="*/ 12 h 14"/>
                <a:gd name="T10" fmla="*/ 6 w 32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4">
                  <a:moveTo>
                    <a:pt x="6" y="12"/>
                  </a:moveTo>
                  <a:cubicBezTo>
                    <a:pt x="4" y="12"/>
                    <a:pt x="2" y="12"/>
                    <a:pt x="0" y="12"/>
                  </a:cubicBezTo>
                  <a:cubicBezTo>
                    <a:pt x="7" y="3"/>
                    <a:pt x="18" y="0"/>
                    <a:pt x="27" y="3"/>
                  </a:cubicBezTo>
                  <a:cubicBezTo>
                    <a:pt x="30" y="4"/>
                    <a:pt x="32" y="6"/>
                    <a:pt x="32" y="9"/>
                  </a:cubicBezTo>
                  <a:cubicBezTo>
                    <a:pt x="31" y="12"/>
                    <a:pt x="29" y="12"/>
                    <a:pt x="27" y="12"/>
                  </a:cubicBezTo>
                  <a:cubicBezTo>
                    <a:pt x="20" y="13"/>
                    <a:pt x="13" y="14"/>
                    <a:pt x="6" y="12"/>
                  </a:cubicBezTo>
                  <a:close/>
                </a:path>
              </a:pathLst>
            </a:custGeom>
            <a:solidFill>
              <a:srgbClr val="EEC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1" name="Freeform 1045"/>
            <p:cNvSpPr/>
            <p:nvPr/>
          </p:nvSpPr>
          <p:spPr bwMode="auto">
            <a:xfrm>
              <a:off x="6752" y="1171"/>
              <a:ext cx="92" cy="147"/>
            </a:xfrm>
            <a:custGeom>
              <a:avLst/>
              <a:gdLst>
                <a:gd name="T0" fmla="*/ 13 w 61"/>
                <a:gd name="T1" fmla="*/ 24 h 98"/>
                <a:gd name="T2" fmla="*/ 19 w 61"/>
                <a:gd name="T3" fmla="*/ 24 h 98"/>
                <a:gd name="T4" fmla="*/ 21 w 61"/>
                <a:gd name="T5" fmla="*/ 22 h 98"/>
                <a:gd name="T6" fmla="*/ 23 w 61"/>
                <a:gd name="T7" fmla="*/ 22 h 98"/>
                <a:gd name="T8" fmla="*/ 26 w 61"/>
                <a:gd name="T9" fmla="*/ 20 h 98"/>
                <a:gd name="T10" fmla="*/ 30 w 61"/>
                <a:gd name="T11" fmla="*/ 20 h 98"/>
                <a:gd name="T12" fmla="*/ 32 w 61"/>
                <a:gd name="T13" fmla="*/ 18 h 98"/>
                <a:gd name="T14" fmla="*/ 32 w 61"/>
                <a:gd name="T15" fmla="*/ 14 h 98"/>
                <a:gd name="T16" fmla="*/ 30 w 61"/>
                <a:gd name="T17" fmla="*/ 14 h 98"/>
                <a:gd name="T18" fmla="*/ 25 w 61"/>
                <a:gd name="T19" fmla="*/ 14 h 98"/>
                <a:gd name="T20" fmla="*/ 25 w 61"/>
                <a:gd name="T21" fmla="*/ 12 h 98"/>
                <a:gd name="T22" fmla="*/ 37 w 61"/>
                <a:gd name="T23" fmla="*/ 5 h 98"/>
                <a:gd name="T24" fmla="*/ 49 w 61"/>
                <a:gd name="T25" fmla="*/ 0 h 98"/>
                <a:gd name="T26" fmla="*/ 52 w 61"/>
                <a:gd name="T27" fmla="*/ 0 h 98"/>
                <a:gd name="T28" fmla="*/ 59 w 61"/>
                <a:gd name="T29" fmla="*/ 7 h 98"/>
                <a:gd name="T30" fmla="*/ 58 w 61"/>
                <a:gd name="T31" fmla="*/ 9 h 98"/>
                <a:gd name="T32" fmla="*/ 44 w 61"/>
                <a:gd name="T33" fmla="*/ 22 h 98"/>
                <a:gd name="T34" fmla="*/ 61 w 61"/>
                <a:gd name="T35" fmla="*/ 24 h 98"/>
                <a:gd name="T36" fmla="*/ 60 w 61"/>
                <a:gd name="T37" fmla="*/ 27 h 98"/>
                <a:gd name="T38" fmla="*/ 51 w 61"/>
                <a:gd name="T39" fmla="*/ 37 h 98"/>
                <a:gd name="T40" fmla="*/ 60 w 61"/>
                <a:gd name="T41" fmla="*/ 44 h 98"/>
                <a:gd name="T42" fmla="*/ 58 w 61"/>
                <a:gd name="T43" fmla="*/ 55 h 98"/>
                <a:gd name="T44" fmla="*/ 55 w 61"/>
                <a:gd name="T45" fmla="*/ 66 h 98"/>
                <a:gd name="T46" fmla="*/ 51 w 61"/>
                <a:gd name="T47" fmla="*/ 80 h 98"/>
                <a:gd name="T48" fmla="*/ 36 w 61"/>
                <a:gd name="T49" fmla="*/ 97 h 98"/>
                <a:gd name="T50" fmla="*/ 30 w 61"/>
                <a:gd name="T51" fmla="*/ 97 h 98"/>
                <a:gd name="T52" fmla="*/ 24 w 61"/>
                <a:gd name="T53" fmla="*/ 95 h 98"/>
                <a:gd name="T54" fmla="*/ 20 w 61"/>
                <a:gd name="T55" fmla="*/ 94 h 98"/>
                <a:gd name="T56" fmla="*/ 22 w 61"/>
                <a:gd name="T57" fmla="*/ 86 h 98"/>
                <a:gd name="T58" fmla="*/ 31 w 61"/>
                <a:gd name="T59" fmla="*/ 64 h 98"/>
                <a:gd name="T60" fmla="*/ 26 w 61"/>
                <a:gd name="T61" fmla="*/ 58 h 98"/>
                <a:gd name="T62" fmla="*/ 16 w 61"/>
                <a:gd name="T63" fmla="*/ 47 h 98"/>
                <a:gd name="T64" fmla="*/ 11 w 61"/>
                <a:gd name="T65" fmla="*/ 41 h 98"/>
                <a:gd name="T66" fmla="*/ 8 w 61"/>
                <a:gd name="T67" fmla="*/ 28 h 98"/>
                <a:gd name="T68" fmla="*/ 11 w 61"/>
                <a:gd name="T69" fmla="*/ 26 h 98"/>
                <a:gd name="T70" fmla="*/ 13 w 61"/>
                <a:gd name="T71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98">
                  <a:moveTo>
                    <a:pt x="13" y="24"/>
                  </a:moveTo>
                  <a:cubicBezTo>
                    <a:pt x="15" y="24"/>
                    <a:pt x="17" y="24"/>
                    <a:pt x="19" y="24"/>
                  </a:cubicBezTo>
                  <a:cubicBezTo>
                    <a:pt x="19" y="23"/>
                    <a:pt x="20" y="23"/>
                    <a:pt x="21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4" y="21"/>
                    <a:pt x="25" y="21"/>
                    <a:pt x="26" y="20"/>
                  </a:cubicBezTo>
                  <a:cubicBezTo>
                    <a:pt x="28" y="20"/>
                    <a:pt x="29" y="20"/>
                    <a:pt x="30" y="20"/>
                  </a:cubicBezTo>
                  <a:cubicBezTo>
                    <a:pt x="31" y="19"/>
                    <a:pt x="32" y="19"/>
                    <a:pt x="32" y="18"/>
                  </a:cubicBezTo>
                  <a:cubicBezTo>
                    <a:pt x="34" y="17"/>
                    <a:pt x="34" y="15"/>
                    <a:pt x="32" y="14"/>
                  </a:cubicBezTo>
                  <a:cubicBezTo>
                    <a:pt x="32" y="14"/>
                    <a:pt x="31" y="14"/>
                    <a:pt x="30" y="14"/>
                  </a:cubicBezTo>
                  <a:cubicBezTo>
                    <a:pt x="28" y="16"/>
                    <a:pt x="26" y="15"/>
                    <a:pt x="25" y="14"/>
                  </a:cubicBezTo>
                  <a:cubicBezTo>
                    <a:pt x="25" y="13"/>
                    <a:pt x="25" y="13"/>
                    <a:pt x="25" y="12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1" y="4"/>
                    <a:pt x="45" y="3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6" y="0"/>
                    <a:pt x="58" y="2"/>
                    <a:pt x="59" y="7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3" y="13"/>
                    <a:pt x="48" y="17"/>
                    <a:pt x="44" y="22"/>
                  </a:cubicBezTo>
                  <a:cubicBezTo>
                    <a:pt x="50" y="22"/>
                    <a:pt x="57" y="15"/>
                    <a:pt x="61" y="24"/>
                  </a:cubicBezTo>
                  <a:cubicBezTo>
                    <a:pt x="61" y="25"/>
                    <a:pt x="61" y="26"/>
                    <a:pt x="60" y="27"/>
                  </a:cubicBezTo>
                  <a:cubicBezTo>
                    <a:pt x="58" y="31"/>
                    <a:pt x="56" y="34"/>
                    <a:pt x="51" y="37"/>
                  </a:cubicBezTo>
                  <a:cubicBezTo>
                    <a:pt x="55" y="39"/>
                    <a:pt x="59" y="40"/>
                    <a:pt x="60" y="44"/>
                  </a:cubicBezTo>
                  <a:cubicBezTo>
                    <a:pt x="61" y="48"/>
                    <a:pt x="60" y="52"/>
                    <a:pt x="58" y="55"/>
                  </a:cubicBezTo>
                  <a:cubicBezTo>
                    <a:pt x="56" y="59"/>
                    <a:pt x="55" y="62"/>
                    <a:pt x="55" y="66"/>
                  </a:cubicBezTo>
                  <a:cubicBezTo>
                    <a:pt x="54" y="71"/>
                    <a:pt x="51" y="75"/>
                    <a:pt x="51" y="80"/>
                  </a:cubicBezTo>
                  <a:cubicBezTo>
                    <a:pt x="49" y="89"/>
                    <a:pt x="44" y="94"/>
                    <a:pt x="36" y="97"/>
                  </a:cubicBezTo>
                  <a:cubicBezTo>
                    <a:pt x="34" y="98"/>
                    <a:pt x="32" y="98"/>
                    <a:pt x="30" y="97"/>
                  </a:cubicBezTo>
                  <a:cubicBezTo>
                    <a:pt x="28" y="95"/>
                    <a:pt x="26" y="95"/>
                    <a:pt x="24" y="95"/>
                  </a:cubicBezTo>
                  <a:cubicBezTo>
                    <a:pt x="22" y="95"/>
                    <a:pt x="21" y="95"/>
                    <a:pt x="20" y="94"/>
                  </a:cubicBezTo>
                  <a:cubicBezTo>
                    <a:pt x="16" y="90"/>
                    <a:pt x="19" y="87"/>
                    <a:pt x="22" y="86"/>
                  </a:cubicBezTo>
                  <a:cubicBezTo>
                    <a:pt x="32" y="81"/>
                    <a:pt x="32" y="72"/>
                    <a:pt x="31" y="64"/>
                  </a:cubicBezTo>
                  <a:cubicBezTo>
                    <a:pt x="31" y="60"/>
                    <a:pt x="29" y="59"/>
                    <a:pt x="26" y="58"/>
                  </a:cubicBezTo>
                  <a:cubicBezTo>
                    <a:pt x="20" y="57"/>
                    <a:pt x="15" y="55"/>
                    <a:pt x="16" y="47"/>
                  </a:cubicBezTo>
                  <a:cubicBezTo>
                    <a:pt x="17" y="44"/>
                    <a:pt x="14" y="42"/>
                    <a:pt x="11" y="41"/>
                  </a:cubicBezTo>
                  <a:cubicBezTo>
                    <a:pt x="0" y="38"/>
                    <a:pt x="0" y="36"/>
                    <a:pt x="8" y="28"/>
                  </a:cubicBezTo>
                  <a:cubicBezTo>
                    <a:pt x="9" y="27"/>
                    <a:pt x="10" y="27"/>
                    <a:pt x="11" y="26"/>
                  </a:cubicBezTo>
                  <a:cubicBezTo>
                    <a:pt x="12" y="25"/>
                    <a:pt x="12" y="24"/>
                    <a:pt x="13" y="24"/>
                  </a:cubicBezTo>
                  <a:close/>
                </a:path>
              </a:pathLst>
            </a:custGeom>
            <a:solidFill>
              <a:srgbClr val="E7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2" name="Freeform 1046"/>
            <p:cNvSpPr/>
            <p:nvPr/>
          </p:nvSpPr>
          <p:spPr bwMode="auto">
            <a:xfrm>
              <a:off x="6664" y="1297"/>
              <a:ext cx="105" cy="59"/>
            </a:xfrm>
            <a:custGeom>
              <a:avLst/>
              <a:gdLst>
                <a:gd name="T0" fmla="*/ 14 w 70"/>
                <a:gd name="T1" fmla="*/ 38 h 39"/>
                <a:gd name="T2" fmla="*/ 9 w 70"/>
                <a:gd name="T3" fmla="*/ 38 h 39"/>
                <a:gd name="T4" fmla="*/ 3 w 70"/>
                <a:gd name="T5" fmla="*/ 29 h 39"/>
                <a:gd name="T6" fmla="*/ 8 w 70"/>
                <a:gd name="T7" fmla="*/ 22 h 39"/>
                <a:gd name="T8" fmla="*/ 25 w 70"/>
                <a:gd name="T9" fmla="*/ 9 h 39"/>
                <a:gd name="T10" fmla="*/ 32 w 70"/>
                <a:gd name="T11" fmla="*/ 4 h 39"/>
                <a:gd name="T12" fmla="*/ 49 w 70"/>
                <a:gd name="T13" fmla="*/ 6 h 39"/>
                <a:gd name="T14" fmla="*/ 57 w 70"/>
                <a:gd name="T15" fmla="*/ 13 h 39"/>
                <a:gd name="T16" fmla="*/ 65 w 70"/>
                <a:gd name="T17" fmla="*/ 13 h 39"/>
                <a:gd name="T18" fmla="*/ 59 w 70"/>
                <a:gd name="T19" fmla="*/ 20 h 39"/>
                <a:gd name="T20" fmla="*/ 48 w 70"/>
                <a:gd name="T21" fmla="*/ 29 h 39"/>
                <a:gd name="T22" fmla="*/ 20 w 70"/>
                <a:gd name="T23" fmla="*/ 38 h 39"/>
                <a:gd name="T24" fmla="*/ 14 w 70"/>
                <a:gd name="T2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39">
                  <a:moveTo>
                    <a:pt x="14" y="38"/>
                  </a:moveTo>
                  <a:cubicBezTo>
                    <a:pt x="13" y="38"/>
                    <a:pt x="11" y="38"/>
                    <a:pt x="9" y="38"/>
                  </a:cubicBezTo>
                  <a:cubicBezTo>
                    <a:pt x="1" y="37"/>
                    <a:pt x="0" y="35"/>
                    <a:pt x="3" y="29"/>
                  </a:cubicBezTo>
                  <a:cubicBezTo>
                    <a:pt x="4" y="26"/>
                    <a:pt x="6" y="24"/>
                    <a:pt x="8" y="22"/>
                  </a:cubicBezTo>
                  <a:cubicBezTo>
                    <a:pt x="15" y="19"/>
                    <a:pt x="20" y="14"/>
                    <a:pt x="25" y="9"/>
                  </a:cubicBezTo>
                  <a:cubicBezTo>
                    <a:pt x="27" y="7"/>
                    <a:pt x="30" y="5"/>
                    <a:pt x="32" y="4"/>
                  </a:cubicBezTo>
                  <a:cubicBezTo>
                    <a:pt x="39" y="0"/>
                    <a:pt x="44" y="0"/>
                    <a:pt x="49" y="6"/>
                  </a:cubicBezTo>
                  <a:cubicBezTo>
                    <a:pt x="51" y="9"/>
                    <a:pt x="53" y="12"/>
                    <a:pt x="57" y="13"/>
                  </a:cubicBezTo>
                  <a:cubicBezTo>
                    <a:pt x="60" y="11"/>
                    <a:pt x="63" y="12"/>
                    <a:pt x="65" y="13"/>
                  </a:cubicBezTo>
                  <a:cubicBezTo>
                    <a:pt x="70" y="23"/>
                    <a:pt x="60" y="17"/>
                    <a:pt x="59" y="20"/>
                  </a:cubicBezTo>
                  <a:cubicBezTo>
                    <a:pt x="58" y="26"/>
                    <a:pt x="53" y="27"/>
                    <a:pt x="48" y="29"/>
                  </a:cubicBezTo>
                  <a:cubicBezTo>
                    <a:pt x="39" y="33"/>
                    <a:pt x="30" y="36"/>
                    <a:pt x="20" y="38"/>
                  </a:cubicBezTo>
                  <a:cubicBezTo>
                    <a:pt x="18" y="39"/>
                    <a:pt x="16" y="39"/>
                    <a:pt x="14" y="38"/>
                  </a:cubicBezTo>
                  <a:close/>
                </a:path>
              </a:pathLst>
            </a:custGeom>
            <a:solidFill>
              <a:srgbClr val="E0B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3" name="Freeform 1047"/>
            <p:cNvSpPr/>
            <p:nvPr/>
          </p:nvSpPr>
          <p:spPr bwMode="auto">
            <a:xfrm>
              <a:off x="6814" y="1210"/>
              <a:ext cx="60" cy="60"/>
            </a:xfrm>
            <a:custGeom>
              <a:avLst/>
              <a:gdLst>
                <a:gd name="T0" fmla="*/ 14 w 40"/>
                <a:gd name="T1" fmla="*/ 40 h 40"/>
                <a:gd name="T2" fmla="*/ 11 w 40"/>
                <a:gd name="T3" fmla="*/ 34 h 40"/>
                <a:gd name="T4" fmla="*/ 15 w 40"/>
                <a:gd name="T5" fmla="*/ 23 h 40"/>
                <a:gd name="T6" fmla="*/ 9 w 40"/>
                <a:gd name="T7" fmla="*/ 16 h 40"/>
                <a:gd name="T8" fmla="*/ 5 w 40"/>
                <a:gd name="T9" fmla="*/ 17 h 40"/>
                <a:gd name="T10" fmla="*/ 0 w 40"/>
                <a:gd name="T11" fmla="*/ 15 h 40"/>
                <a:gd name="T12" fmla="*/ 3 w 40"/>
                <a:gd name="T13" fmla="*/ 11 h 40"/>
                <a:gd name="T14" fmla="*/ 18 w 40"/>
                <a:gd name="T15" fmla="*/ 0 h 40"/>
                <a:gd name="T16" fmla="*/ 38 w 40"/>
                <a:gd name="T17" fmla="*/ 2 h 40"/>
                <a:gd name="T18" fmla="*/ 40 w 40"/>
                <a:gd name="T19" fmla="*/ 4 h 40"/>
                <a:gd name="T20" fmla="*/ 40 w 40"/>
                <a:gd name="T21" fmla="*/ 6 h 40"/>
                <a:gd name="T22" fmla="*/ 39 w 40"/>
                <a:gd name="T23" fmla="*/ 9 h 40"/>
                <a:gd name="T24" fmla="*/ 33 w 40"/>
                <a:gd name="T25" fmla="*/ 14 h 40"/>
                <a:gd name="T26" fmla="*/ 29 w 40"/>
                <a:gd name="T27" fmla="*/ 19 h 40"/>
                <a:gd name="T28" fmla="*/ 28 w 40"/>
                <a:gd name="T29" fmla="*/ 19 h 40"/>
                <a:gd name="T30" fmla="*/ 18 w 40"/>
                <a:gd name="T31" fmla="*/ 35 h 40"/>
                <a:gd name="T32" fmla="*/ 14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cubicBezTo>
                    <a:pt x="11" y="39"/>
                    <a:pt x="10" y="37"/>
                    <a:pt x="11" y="34"/>
                  </a:cubicBezTo>
                  <a:cubicBezTo>
                    <a:pt x="13" y="31"/>
                    <a:pt x="14" y="27"/>
                    <a:pt x="15" y="23"/>
                  </a:cubicBezTo>
                  <a:cubicBezTo>
                    <a:pt x="17" y="17"/>
                    <a:pt x="15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ubicBezTo>
                    <a:pt x="3" y="17"/>
                    <a:pt x="1" y="17"/>
                    <a:pt x="0" y="15"/>
                  </a:cubicBezTo>
                  <a:cubicBezTo>
                    <a:pt x="0" y="13"/>
                    <a:pt x="2" y="12"/>
                    <a:pt x="3" y="11"/>
                  </a:cubicBezTo>
                  <a:cubicBezTo>
                    <a:pt x="8" y="7"/>
                    <a:pt x="13" y="4"/>
                    <a:pt x="18" y="0"/>
                  </a:cubicBezTo>
                  <a:cubicBezTo>
                    <a:pt x="25" y="1"/>
                    <a:pt x="31" y="3"/>
                    <a:pt x="38" y="2"/>
                  </a:cubicBezTo>
                  <a:cubicBezTo>
                    <a:pt x="39" y="2"/>
                    <a:pt x="40" y="3"/>
                    <a:pt x="40" y="4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0" y="7"/>
                    <a:pt x="39" y="8"/>
                    <a:pt x="39" y="9"/>
                  </a:cubicBezTo>
                  <a:cubicBezTo>
                    <a:pt x="37" y="10"/>
                    <a:pt x="35" y="12"/>
                    <a:pt x="33" y="14"/>
                  </a:cubicBezTo>
                  <a:cubicBezTo>
                    <a:pt x="32" y="16"/>
                    <a:pt x="31" y="18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4" y="24"/>
                    <a:pt x="21" y="29"/>
                    <a:pt x="18" y="35"/>
                  </a:cubicBezTo>
                  <a:cubicBezTo>
                    <a:pt x="17" y="37"/>
                    <a:pt x="16" y="39"/>
                    <a:pt x="14" y="40"/>
                  </a:cubicBezTo>
                  <a:close/>
                </a:path>
              </a:pathLst>
            </a:custGeom>
            <a:solidFill>
              <a:srgbClr val="DF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4" name="Freeform 1048"/>
            <p:cNvSpPr/>
            <p:nvPr/>
          </p:nvSpPr>
          <p:spPr bwMode="auto">
            <a:xfrm>
              <a:off x="6685" y="1356"/>
              <a:ext cx="69" cy="57"/>
            </a:xfrm>
            <a:custGeom>
              <a:avLst/>
              <a:gdLst>
                <a:gd name="T0" fmla="*/ 0 w 46"/>
                <a:gd name="T1" fmla="*/ 33 h 38"/>
                <a:gd name="T2" fmla="*/ 6 w 46"/>
                <a:gd name="T3" fmla="*/ 19 h 38"/>
                <a:gd name="T4" fmla="*/ 14 w 46"/>
                <a:gd name="T5" fmla="*/ 10 h 38"/>
                <a:gd name="T6" fmla="*/ 16 w 46"/>
                <a:gd name="T7" fmla="*/ 8 h 38"/>
                <a:gd name="T8" fmla="*/ 17 w 46"/>
                <a:gd name="T9" fmla="*/ 7 h 38"/>
                <a:gd name="T10" fmla="*/ 25 w 46"/>
                <a:gd name="T11" fmla="*/ 3 h 38"/>
                <a:gd name="T12" fmla="*/ 35 w 46"/>
                <a:gd name="T13" fmla="*/ 1 h 38"/>
                <a:gd name="T14" fmla="*/ 39 w 46"/>
                <a:gd name="T15" fmla="*/ 0 h 38"/>
                <a:gd name="T16" fmla="*/ 42 w 46"/>
                <a:gd name="T17" fmla="*/ 1 h 38"/>
                <a:gd name="T18" fmla="*/ 35 w 46"/>
                <a:gd name="T19" fmla="*/ 15 h 38"/>
                <a:gd name="T20" fmla="*/ 18 w 46"/>
                <a:gd name="T21" fmla="*/ 29 h 38"/>
                <a:gd name="T22" fmla="*/ 16 w 46"/>
                <a:gd name="T23" fmla="*/ 31 h 38"/>
                <a:gd name="T24" fmla="*/ 14 w 46"/>
                <a:gd name="T25" fmla="*/ 35 h 38"/>
                <a:gd name="T26" fmla="*/ 10 w 46"/>
                <a:gd name="T27" fmla="*/ 38 h 38"/>
                <a:gd name="T28" fmla="*/ 8 w 46"/>
                <a:gd name="T29" fmla="*/ 37 h 38"/>
                <a:gd name="T30" fmla="*/ 3 w 46"/>
                <a:gd name="T31" fmla="*/ 37 h 38"/>
                <a:gd name="T32" fmla="*/ 1 w 46"/>
                <a:gd name="T33" fmla="*/ 35 h 38"/>
                <a:gd name="T34" fmla="*/ 0 w 46"/>
                <a:gd name="T35" fmla="*/ 34 h 38"/>
                <a:gd name="T36" fmla="*/ 0 w 46"/>
                <a:gd name="T37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38">
                  <a:moveTo>
                    <a:pt x="0" y="33"/>
                  </a:moveTo>
                  <a:cubicBezTo>
                    <a:pt x="0" y="28"/>
                    <a:pt x="2" y="23"/>
                    <a:pt x="6" y="19"/>
                  </a:cubicBezTo>
                  <a:cubicBezTo>
                    <a:pt x="9" y="16"/>
                    <a:pt x="11" y="13"/>
                    <a:pt x="14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9" y="5"/>
                    <a:pt x="22" y="4"/>
                    <a:pt x="25" y="3"/>
                  </a:cubicBezTo>
                  <a:cubicBezTo>
                    <a:pt x="28" y="2"/>
                    <a:pt x="32" y="1"/>
                    <a:pt x="35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6" y="9"/>
                    <a:pt x="38" y="11"/>
                    <a:pt x="35" y="15"/>
                  </a:cubicBezTo>
                  <a:cubicBezTo>
                    <a:pt x="28" y="18"/>
                    <a:pt x="23" y="23"/>
                    <a:pt x="18" y="29"/>
                  </a:cubicBezTo>
                  <a:cubicBezTo>
                    <a:pt x="17" y="29"/>
                    <a:pt x="17" y="30"/>
                    <a:pt x="16" y="31"/>
                  </a:cubicBezTo>
                  <a:cubicBezTo>
                    <a:pt x="16" y="32"/>
                    <a:pt x="15" y="34"/>
                    <a:pt x="14" y="35"/>
                  </a:cubicBezTo>
                  <a:cubicBezTo>
                    <a:pt x="13" y="36"/>
                    <a:pt x="12" y="38"/>
                    <a:pt x="10" y="38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2" y="36"/>
                    <a:pt x="2" y="36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82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5" name="Freeform 1049"/>
            <p:cNvSpPr/>
            <p:nvPr/>
          </p:nvSpPr>
          <p:spPr bwMode="auto">
            <a:xfrm>
              <a:off x="6698" y="1332"/>
              <a:ext cx="96" cy="37"/>
            </a:xfrm>
            <a:custGeom>
              <a:avLst/>
              <a:gdLst>
                <a:gd name="T0" fmla="*/ 32 w 64"/>
                <a:gd name="T1" fmla="*/ 18 h 25"/>
                <a:gd name="T2" fmla="*/ 30 w 64"/>
                <a:gd name="T3" fmla="*/ 19 h 25"/>
                <a:gd name="T4" fmla="*/ 28 w 64"/>
                <a:gd name="T5" fmla="*/ 20 h 25"/>
                <a:gd name="T6" fmla="*/ 17 w 64"/>
                <a:gd name="T7" fmla="*/ 23 h 25"/>
                <a:gd name="T8" fmla="*/ 7 w 64"/>
                <a:gd name="T9" fmla="*/ 24 h 25"/>
                <a:gd name="T10" fmla="*/ 7 w 64"/>
                <a:gd name="T11" fmla="*/ 24 h 25"/>
                <a:gd name="T12" fmla="*/ 2 w 64"/>
                <a:gd name="T13" fmla="*/ 23 h 25"/>
                <a:gd name="T14" fmla="*/ 5 w 64"/>
                <a:gd name="T15" fmla="*/ 19 h 25"/>
                <a:gd name="T16" fmla="*/ 35 w 64"/>
                <a:gd name="T17" fmla="*/ 7 h 25"/>
                <a:gd name="T18" fmla="*/ 48 w 64"/>
                <a:gd name="T19" fmla="*/ 3 h 25"/>
                <a:gd name="T20" fmla="*/ 62 w 64"/>
                <a:gd name="T21" fmla="*/ 3 h 25"/>
                <a:gd name="T22" fmla="*/ 63 w 64"/>
                <a:gd name="T23" fmla="*/ 5 h 25"/>
                <a:gd name="T24" fmla="*/ 63 w 64"/>
                <a:gd name="T25" fmla="*/ 6 h 25"/>
                <a:gd name="T26" fmla="*/ 62 w 64"/>
                <a:gd name="T27" fmla="*/ 10 h 25"/>
                <a:gd name="T28" fmla="*/ 60 w 64"/>
                <a:gd name="T29" fmla="*/ 11 h 25"/>
                <a:gd name="T30" fmla="*/ 54 w 64"/>
                <a:gd name="T31" fmla="*/ 11 h 25"/>
                <a:gd name="T32" fmla="*/ 51 w 64"/>
                <a:gd name="T33" fmla="*/ 11 h 25"/>
                <a:gd name="T34" fmla="*/ 49 w 64"/>
                <a:gd name="T35" fmla="*/ 12 h 25"/>
                <a:gd name="T36" fmla="*/ 48 w 64"/>
                <a:gd name="T37" fmla="*/ 12 h 25"/>
                <a:gd name="T38" fmla="*/ 47 w 64"/>
                <a:gd name="T39" fmla="*/ 14 h 25"/>
                <a:gd name="T40" fmla="*/ 44 w 64"/>
                <a:gd name="T41" fmla="*/ 16 h 25"/>
                <a:gd name="T42" fmla="*/ 32 w 64"/>
                <a:gd name="T43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25">
                  <a:moveTo>
                    <a:pt x="32" y="18"/>
                  </a:moveTo>
                  <a:cubicBezTo>
                    <a:pt x="31" y="19"/>
                    <a:pt x="31" y="19"/>
                    <a:pt x="30" y="19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4" y="21"/>
                    <a:pt x="21" y="23"/>
                    <a:pt x="17" y="23"/>
                  </a:cubicBezTo>
                  <a:cubicBezTo>
                    <a:pt x="14" y="25"/>
                    <a:pt x="10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4"/>
                    <a:pt x="2" y="25"/>
                    <a:pt x="2" y="23"/>
                  </a:cubicBezTo>
                  <a:cubicBezTo>
                    <a:pt x="0" y="20"/>
                    <a:pt x="3" y="20"/>
                    <a:pt x="5" y="19"/>
                  </a:cubicBezTo>
                  <a:cubicBezTo>
                    <a:pt x="14" y="13"/>
                    <a:pt x="24" y="9"/>
                    <a:pt x="35" y="7"/>
                  </a:cubicBezTo>
                  <a:cubicBezTo>
                    <a:pt x="39" y="6"/>
                    <a:pt x="44" y="4"/>
                    <a:pt x="48" y="3"/>
                  </a:cubicBezTo>
                  <a:cubicBezTo>
                    <a:pt x="53" y="1"/>
                    <a:pt x="58" y="0"/>
                    <a:pt x="62" y="3"/>
                  </a:cubicBezTo>
                  <a:cubicBezTo>
                    <a:pt x="62" y="4"/>
                    <a:pt x="63" y="4"/>
                    <a:pt x="63" y="5"/>
                  </a:cubicBezTo>
                  <a:cubicBezTo>
                    <a:pt x="63" y="5"/>
                    <a:pt x="63" y="6"/>
                    <a:pt x="63" y="6"/>
                  </a:cubicBezTo>
                  <a:cubicBezTo>
                    <a:pt x="64" y="7"/>
                    <a:pt x="63" y="9"/>
                    <a:pt x="62" y="10"/>
                  </a:cubicBezTo>
                  <a:cubicBezTo>
                    <a:pt x="62" y="11"/>
                    <a:pt x="61" y="11"/>
                    <a:pt x="60" y="11"/>
                  </a:cubicBezTo>
                  <a:cubicBezTo>
                    <a:pt x="58" y="12"/>
                    <a:pt x="56" y="12"/>
                    <a:pt x="54" y="11"/>
                  </a:cubicBezTo>
                  <a:cubicBezTo>
                    <a:pt x="53" y="11"/>
                    <a:pt x="52" y="10"/>
                    <a:pt x="51" y="11"/>
                  </a:cubicBezTo>
                  <a:cubicBezTo>
                    <a:pt x="50" y="11"/>
                    <a:pt x="50" y="11"/>
                    <a:pt x="49" y="12"/>
                  </a:cubicBezTo>
                  <a:cubicBezTo>
                    <a:pt x="49" y="12"/>
                    <a:pt x="49" y="12"/>
                    <a:pt x="48" y="12"/>
                  </a:cubicBezTo>
                  <a:cubicBezTo>
                    <a:pt x="48" y="13"/>
                    <a:pt x="47" y="13"/>
                    <a:pt x="47" y="14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0" y="19"/>
                    <a:pt x="36" y="19"/>
                    <a:pt x="32" y="18"/>
                  </a:cubicBezTo>
                  <a:close/>
                </a:path>
              </a:pathLst>
            </a:custGeom>
            <a:solidFill>
              <a:srgbClr val="FB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6" name="Freeform 1050"/>
            <p:cNvSpPr/>
            <p:nvPr/>
          </p:nvSpPr>
          <p:spPr bwMode="auto">
            <a:xfrm>
              <a:off x="6832" y="1200"/>
              <a:ext cx="111" cy="106"/>
            </a:xfrm>
            <a:custGeom>
              <a:avLst/>
              <a:gdLst>
                <a:gd name="T0" fmla="*/ 20 w 74"/>
                <a:gd name="T1" fmla="*/ 20 h 71"/>
                <a:gd name="T2" fmla="*/ 25 w 74"/>
                <a:gd name="T3" fmla="*/ 14 h 71"/>
                <a:gd name="T4" fmla="*/ 27 w 74"/>
                <a:gd name="T5" fmla="*/ 12 h 71"/>
                <a:gd name="T6" fmla="*/ 27 w 74"/>
                <a:gd name="T7" fmla="*/ 12 h 71"/>
                <a:gd name="T8" fmla="*/ 51 w 74"/>
                <a:gd name="T9" fmla="*/ 0 h 71"/>
                <a:gd name="T10" fmla="*/ 54 w 74"/>
                <a:gd name="T11" fmla="*/ 0 h 71"/>
                <a:gd name="T12" fmla="*/ 66 w 74"/>
                <a:gd name="T13" fmla="*/ 0 h 71"/>
                <a:gd name="T14" fmla="*/ 73 w 74"/>
                <a:gd name="T15" fmla="*/ 7 h 71"/>
                <a:gd name="T16" fmla="*/ 68 w 74"/>
                <a:gd name="T17" fmla="*/ 7 h 71"/>
                <a:gd name="T18" fmla="*/ 62 w 74"/>
                <a:gd name="T19" fmla="*/ 7 h 71"/>
                <a:gd name="T20" fmla="*/ 60 w 74"/>
                <a:gd name="T21" fmla="*/ 7 h 71"/>
                <a:gd name="T22" fmla="*/ 46 w 74"/>
                <a:gd name="T23" fmla="*/ 9 h 71"/>
                <a:gd name="T24" fmla="*/ 43 w 74"/>
                <a:gd name="T25" fmla="*/ 9 h 71"/>
                <a:gd name="T26" fmla="*/ 41 w 74"/>
                <a:gd name="T27" fmla="*/ 11 h 71"/>
                <a:gd name="T28" fmla="*/ 39 w 74"/>
                <a:gd name="T29" fmla="*/ 12 h 71"/>
                <a:gd name="T30" fmla="*/ 27 w 74"/>
                <a:gd name="T31" fmla="*/ 18 h 71"/>
                <a:gd name="T32" fmla="*/ 25 w 74"/>
                <a:gd name="T33" fmla="*/ 20 h 71"/>
                <a:gd name="T34" fmla="*/ 23 w 74"/>
                <a:gd name="T35" fmla="*/ 22 h 71"/>
                <a:gd name="T36" fmla="*/ 21 w 74"/>
                <a:gd name="T37" fmla="*/ 32 h 71"/>
                <a:gd name="T38" fmla="*/ 9 w 74"/>
                <a:gd name="T39" fmla="*/ 61 h 71"/>
                <a:gd name="T40" fmla="*/ 0 w 74"/>
                <a:gd name="T41" fmla="*/ 70 h 71"/>
                <a:gd name="T42" fmla="*/ 9 w 74"/>
                <a:gd name="T43" fmla="*/ 47 h 71"/>
                <a:gd name="T44" fmla="*/ 16 w 74"/>
                <a:gd name="T45" fmla="*/ 26 h 71"/>
                <a:gd name="T46" fmla="*/ 16 w 74"/>
                <a:gd name="T47" fmla="*/ 26 h 71"/>
                <a:gd name="T48" fmla="*/ 20 w 74"/>
                <a:gd name="T49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71">
                  <a:moveTo>
                    <a:pt x="20" y="20"/>
                  </a:moveTo>
                  <a:cubicBezTo>
                    <a:pt x="21" y="18"/>
                    <a:pt x="23" y="16"/>
                    <a:pt x="25" y="14"/>
                  </a:cubicBezTo>
                  <a:cubicBezTo>
                    <a:pt x="26" y="14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3" y="5"/>
                    <a:pt x="43" y="3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8" y="0"/>
                    <a:pt x="62" y="0"/>
                    <a:pt x="66" y="0"/>
                  </a:cubicBezTo>
                  <a:cubicBezTo>
                    <a:pt x="70" y="1"/>
                    <a:pt x="74" y="1"/>
                    <a:pt x="73" y="7"/>
                  </a:cubicBezTo>
                  <a:cubicBezTo>
                    <a:pt x="71" y="7"/>
                    <a:pt x="69" y="7"/>
                    <a:pt x="68" y="7"/>
                  </a:cubicBezTo>
                  <a:cubicBezTo>
                    <a:pt x="66" y="5"/>
                    <a:pt x="64" y="5"/>
                    <a:pt x="62" y="7"/>
                  </a:cubicBezTo>
                  <a:cubicBezTo>
                    <a:pt x="61" y="7"/>
                    <a:pt x="61" y="7"/>
                    <a:pt x="60" y="7"/>
                  </a:cubicBezTo>
                  <a:cubicBezTo>
                    <a:pt x="55" y="7"/>
                    <a:pt x="51" y="7"/>
                    <a:pt x="46" y="9"/>
                  </a:cubicBezTo>
                  <a:cubicBezTo>
                    <a:pt x="45" y="9"/>
                    <a:pt x="44" y="9"/>
                    <a:pt x="43" y="9"/>
                  </a:cubicBezTo>
                  <a:cubicBezTo>
                    <a:pt x="42" y="9"/>
                    <a:pt x="41" y="10"/>
                    <a:pt x="41" y="11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34" y="13"/>
                    <a:pt x="31" y="16"/>
                    <a:pt x="27" y="18"/>
                  </a:cubicBezTo>
                  <a:cubicBezTo>
                    <a:pt x="27" y="19"/>
                    <a:pt x="26" y="19"/>
                    <a:pt x="25" y="20"/>
                  </a:cubicBezTo>
                  <a:cubicBezTo>
                    <a:pt x="25" y="21"/>
                    <a:pt x="24" y="21"/>
                    <a:pt x="23" y="22"/>
                  </a:cubicBezTo>
                  <a:cubicBezTo>
                    <a:pt x="23" y="25"/>
                    <a:pt x="22" y="28"/>
                    <a:pt x="21" y="32"/>
                  </a:cubicBezTo>
                  <a:cubicBezTo>
                    <a:pt x="18" y="42"/>
                    <a:pt x="14" y="52"/>
                    <a:pt x="9" y="61"/>
                  </a:cubicBezTo>
                  <a:cubicBezTo>
                    <a:pt x="7" y="65"/>
                    <a:pt x="7" y="71"/>
                    <a:pt x="0" y="70"/>
                  </a:cubicBezTo>
                  <a:cubicBezTo>
                    <a:pt x="1" y="61"/>
                    <a:pt x="4" y="54"/>
                    <a:pt x="9" y="47"/>
                  </a:cubicBezTo>
                  <a:cubicBezTo>
                    <a:pt x="12" y="40"/>
                    <a:pt x="17" y="34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4"/>
                    <a:pt x="18" y="22"/>
                    <a:pt x="20" y="2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7" name="Freeform 1051"/>
            <p:cNvSpPr/>
            <p:nvPr/>
          </p:nvSpPr>
          <p:spPr bwMode="auto">
            <a:xfrm>
              <a:off x="6784" y="1248"/>
              <a:ext cx="79" cy="99"/>
            </a:xfrm>
            <a:custGeom>
              <a:avLst/>
              <a:gdLst>
                <a:gd name="T0" fmla="*/ 32 w 53"/>
                <a:gd name="T1" fmla="*/ 38 h 66"/>
                <a:gd name="T2" fmla="*/ 41 w 53"/>
                <a:gd name="T3" fmla="*/ 23 h 66"/>
                <a:gd name="T4" fmla="*/ 53 w 53"/>
                <a:gd name="T5" fmla="*/ 0 h 66"/>
                <a:gd name="T6" fmla="*/ 53 w 53"/>
                <a:gd name="T7" fmla="*/ 3 h 66"/>
                <a:gd name="T8" fmla="*/ 37 w 53"/>
                <a:gd name="T9" fmla="*/ 42 h 66"/>
                <a:gd name="T10" fmla="*/ 23 w 53"/>
                <a:gd name="T11" fmla="*/ 60 h 66"/>
                <a:gd name="T12" fmla="*/ 11 w 53"/>
                <a:gd name="T13" fmla="*/ 65 h 66"/>
                <a:gd name="T14" fmla="*/ 9 w 53"/>
                <a:gd name="T15" fmla="*/ 66 h 66"/>
                <a:gd name="T16" fmla="*/ 5 w 53"/>
                <a:gd name="T17" fmla="*/ 65 h 66"/>
                <a:gd name="T18" fmla="*/ 0 w 53"/>
                <a:gd name="T19" fmla="*/ 61 h 66"/>
                <a:gd name="T20" fmla="*/ 2 w 53"/>
                <a:gd name="T21" fmla="*/ 59 h 66"/>
                <a:gd name="T22" fmla="*/ 5 w 53"/>
                <a:gd name="T23" fmla="*/ 59 h 66"/>
                <a:gd name="T24" fmla="*/ 21 w 53"/>
                <a:gd name="T25" fmla="*/ 57 h 66"/>
                <a:gd name="T26" fmla="*/ 24 w 53"/>
                <a:gd name="T27" fmla="*/ 51 h 66"/>
                <a:gd name="T28" fmla="*/ 32 w 53"/>
                <a:gd name="T29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66">
                  <a:moveTo>
                    <a:pt x="32" y="38"/>
                  </a:moveTo>
                  <a:cubicBezTo>
                    <a:pt x="36" y="34"/>
                    <a:pt x="39" y="29"/>
                    <a:pt x="41" y="23"/>
                  </a:cubicBezTo>
                  <a:cubicBezTo>
                    <a:pt x="44" y="15"/>
                    <a:pt x="48" y="7"/>
                    <a:pt x="53" y="0"/>
                  </a:cubicBezTo>
                  <a:cubicBezTo>
                    <a:pt x="53" y="1"/>
                    <a:pt x="53" y="2"/>
                    <a:pt x="53" y="3"/>
                  </a:cubicBezTo>
                  <a:cubicBezTo>
                    <a:pt x="50" y="17"/>
                    <a:pt x="44" y="30"/>
                    <a:pt x="37" y="42"/>
                  </a:cubicBezTo>
                  <a:cubicBezTo>
                    <a:pt x="34" y="49"/>
                    <a:pt x="27" y="53"/>
                    <a:pt x="23" y="60"/>
                  </a:cubicBezTo>
                  <a:cubicBezTo>
                    <a:pt x="21" y="63"/>
                    <a:pt x="14" y="61"/>
                    <a:pt x="11" y="65"/>
                  </a:cubicBezTo>
                  <a:cubicBezTo>
                    <a:pt x="11" y="66"/>
                    <a:pt x="10" y="66"/>
                    <a:pt x="9" y="66"/>
                  </a:cubicBezTo>
                  <a:cubicBezTo>
                    <a:pt x="8" y="66"/>
                    <a:pt x="6" y="66"/>
                    <a:pt x="5" y="65"/>
                  </a:cubicBezTo>
                  <a:cubicBezTo>
                    <a:pt x="4" y="64"/>
                    <a:pt x="2" y="62"/>
                    <a:pt x="0" y="61"/>
                  </a:cubicBezTo>
                  <a:cubicBezTo>
                    <a:pt x="0" y="60"/>
                    <a:pt x="1" y="60"/>
                    <a:pt x="2" y="59"/>
                  </a:cubicBezTo>
                  <a:cubicBezTo>
                    <a:pt x="3" y="59"/>
                    <a:pt x="4" y="59"/>
                    <a:pt x="5" y="59"/>
                  </a:cubicBezTo>
                  <a:cubicBezTo>
                    <a:pt x="11" y="59"/>
                    <a:pt x="16" y="61"/>
                    <a:pt x="21" y="57"/>
                  </a:cubicBezTo>
                  <a:cubicBezTo>
                    <a:pt x="19" y="54"/>
                    <a:pt x="22" y="53"/>
                    <a:pt x="24" y="51"/>
                  </a:cubicBezTo>
                  <a:cubicBezTo>
                    <a:pt x="28" y="48"/>
                    <a:pt x="30" y="43"/>
                    <a:pt x="32" y="38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8" name="Freeform 1052"/>
            <p:cNvSpPr/>
            <p:nvPr/>
          </p:nvSpPr>
          <p:spPr bwMode="auto">
            <a:xfrm>
              <a:off x="6751" y="1303"/>
              <a:ext cx="55" cy="26"/>
            </a:xfrm>
            <a:custGeom>
              <a:avLst/>
              <a:gdLst>
                <a:gd name="T0" fmla="*/ 1 w 37"/>
                <a:gd name="T1" fmla="*/ 16 h 17"/>
                <a:gd name="T2" fmla="*/ 4 w 37"/>
                <a:gd name="T3" fmla="*/ 15 h 17"/>
                <a:gd name="T4" fmla="*/ 6 w 37"/>
                <a:gd name="T5" fmla="*/ 11 h 17"/>
                <a:gd name="T6" fmla="*/ 2 w 37"/>
                <a:gd name="T7" fmla="*/ 4 h 17"/>
                <a:gd name="T8" fmla="*/ 15 w 37"/>
                <a:gd name="T9" fmla="*/ 0 h 17"/>
                <a:gd name="T10" fmla="*/ 22 w 37"/>
                <a:gd name="T11" fmla="*/ 5 h 17"/>
                <a:gd name="T12" fmla="*/ 26 w 37"/>
                <a:gd name="T13" fmla="*/ 5 h 17"/>
                <a:gd name="T14" fmla="*/ 31 w 37"/>
                <a:gd name="T15" fmla="*/ 7 h 17"/>
                <a:gd name="T16" fmla="*/ 37 w 37"/>
                <a:gd name="T17" fmla="*/ 9 h 17"/>
                <a:gd name="T18" fmla="*/ 28 w 37"/>
                <a:gd name="T19" fmla="*/ 9 h 17"/>
                <a:gd name="T20" fmla="*/ 12 w 37"/>
                <a:gd name="T21" fmla="*/ 13 h 17"/>
                <a:gd name="T22" fmla="*/ 1 w 37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7">
                  <a:moveTo>
                    <a:pt x="1" y="16"/>
                  </a:moveTo>
                  <a:cubicBezTo>
                    <a:pt x="2" y="16"/>
                    <a:pt x="3" y="15"/>
                    <a:pt x="4" y="15"/>
                  </a:cubicBezTo>
                  <a:cubicBezTo>
                    <a:pt x="7" y="14"/>
                    <a:pt x="7" y="13"/>
                    <a:pt x="6" y="11"/>
                  </a:cubicBezTo>
                  <a:cubicBezTo>
                    <a:pt x="4" y="9"/>
                    <a:pt x="0" y="8"/>
                    <a:pt x="2" y="4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19" y="4"/>
                    <a:pt x="22" y="5"/>
                  </a:cubicBezTo>
                  <a:cubicBezTo>
                    <a:pt x="23" y="5"/>
                    <a:pt x="24" y="5"/>
                    <a:pt x="26" y="5"/>
                  </a:cubicBezTo>
                  <a:cubicBezTo>
                    <a:pt x="27" y="7"/>
                    <a:pt x="30" y="5"/>
                    <a:pt x="31" y="7"/>
                  </a:cubicBezTo>
                  <a:cubicBezTo>
                    <a:pt x="33" y="8"/>
                    <a:pt x="35" y="9"/>
                    <a:pt x="37" y="9"/>
                  </a:cubicBezTo>
                  <a:cubicBezTo>
                    <a:pt x="34" y="11"/>
                    <a:pt x="31" y="10"/>
                    <a:pt x="28" y="9"/>
                  </a:cubicBezTo>
                  <a:cubicBezTo>
                    <a:pt x="22" y="8"/>
                    <a:pt x="17" y="8"/>
                    <a:pt x="12" y="13"/>
                  </a:cubicBezTo>
                  <a:cubicBezTo>
                    <a:pt x="9" y="17"/>
                    <a:pt x="5" y="16"/>
                    <a:pt x="1" y="16"/>
                  </a:cubicBezTo>
                  <a:close/>
                </a:path>
              </a:pathLst>
            </a:custGeom>
            <a:solidFill>
              <a:srgbClr val="F0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9" name="Freeform 1053"/>
            <p:cNvSpPr/>
            <p:nvPr/>
          </p:nvSpPr>
          <p:spPr bwMode="auto">
            <a:xfrm>
              <a:off x="6805" y="1305"/>
              <a:ext cx="28" cy="28"/>
            </a:xfrm>
            <a:custGeom>
              <a:avLst/>
              <a:gdLst>
                <a:gd name="T0" fmla="*/ 18 w 19"/>
                <a:gd name="T1" fmla="*/ 0 h 19"/>
                <a:gd name="T2" fmla="*/ 14 w 19"/>
                <a:gd name="T3" fmla="*/ 12 h 19"/>
                <a:gd name="T4" fmla="*/ 7 w 19"/>
                <a:gd name="T5" fmla="*/ 19 h 19"/>
                <a:gd name="T6" fmla="*/ 4 w 19"/>
                <a:gd name="T7" fmla="*/ 15 h 19"/>
                <a:gd name="T8" fmla="*/ 17 w 19"/>
                <a:gd name="T9" fmla="*/ 1 h 19"/>
                <a:gd name="T10" fmla="*/ 18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5"/>
                    <a:pt x="17" y="8"/>
                    <a:pt x="14" y="12"/>
                  </a:cubicBezTo>
                  <a:cubicBezTo>
                    <a:pt x="11" y="14"/>
                    <a:pt x="9" y="17"/>
                    <a:pt x="7" y="19"/>
                  </a:cubicBezTo>
                  <a:cubicBezTo>
                    <a:pt x="5" y="18"/>
                    <a:pt x="0" y="17"/>
                    <a:pt x="4" y="15"/>
                  </a:cubicBezTo>
                  <a:cubicBezTo>
                    <a:pt x="10" y="12"/>
                    <a:pt x="13" y="6"/>
                    <a:pt x="17" y="1"/>
                  </a:cubicBezTo>
                  <a:cubicBezTo>
                    <a:pt x="17" y="1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0" name="Freeform 1054"/>
            <p:cNvSpPr/>
            <p:nvPr/>
          </p:nvSpPr>
          <p:spPr bwMode="auto">
            <a:xfrm>
              <a:off x="6685" y="1354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1" name="Freeform 1055"/>
            <p:cNvSpPr/>
            <p:nvPr/>
          </p:nvSpPr>
          <p:spPr bwMode="auto">
            <a:xfrm>
              <a:off x="5620" y="1248"/>
              <a:ext cx="127" cy="66"/>
            </a:xfrm>
            <a:custGeom>
              <a:avLst/>
              <a:gdLst>
                <a:gd name="T0" fmla="*/ 0 w 85"/>
                <a:gd name="T1" fmla="*/ 0 h 44"/>
                <a:gd name="T2" fmla="*/ 17 w 85"/>
                <a:gd name="T3" fmla="*/ 14 h 44"/>
                <a:gd name="T4" fmla="*/ 23 w 85"/>
                <a:gd name="T5" fmla="*/ 18 h 44"/>
                <a:gd name="T6" fmla="*/ 38 w 85"/>
                <a:gd name="T7" fmla="*/ 15 h 44"/>
                <a:gd name="T8" fmla="*/ 50 w 85"/>
                <a:gd name="T9" fmla="*/ 11 h 44"/>
                <a:gd name="T10" fmla="*/ 56 w 85"/>
                <a:gd name="T11" fmla="*/ 12 h 44"/>
                <a:gd name="T12" fmla="*/ 71 w 85"/>
                <a:gd name="T13" fmla="*/ 17 h 44"/>
                <a:gd name="T14" fmla="*/ 79 w 85"/>
                <a:gd name="T15" fmla="*/ 21 h 44"/>
                <a:gd name="T16" fmla="*/ 85 w 85"/>
                <a:gd name="T17" fmla="*/ 26 h 44"/>
                <a:gd name="T18" fmla="*/ 81 w 85"/>
                <a:gd name="T19" fmla="*/ 44 h 44"/>
                <a:gd name="T20" fmla="*/ 71 w 85"/>
                <a:gd name="T21" fmla="*/ 38 h 44"/>
                <a:gd name="T22" fmla="*/ 60 w 85"/>
                <a:gd name="T23" fmla="*/ 35 h 44"/>
                <a:gd name="T24" fmla="*/ 55 w 85"/>
                <a:gd name="T25" fmla="*/ 34 h 44"/>
                <a:gd name="T26" fmla="*/ 27 w 85"/>
                <a:gd name="T27" fmla="*/ 24 h 44"/>
                <a:gd name="T28" fmla="*/ 0 w 85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44">
                  <a:moveTo>
                    <a:pt x="0" y="0"/>
                  </a:moveTo>
                  <a:cubicBezTo>
                    <a:pt x="6" y="4"/>
                    <a:pt x="11" y="9"/>
                    <a:pt x="17" y="14"/>
                  </a:cubicBezTo>
                  <a:cubicBezTo>
                    <a:pt x="19" y="15"/>
                    <a:pt x="21" y="17"/>
                    <a:pt x="23" y="18"/>
                  </a:cubicBezTo>
                  <a:cubicBezTo>
                    <a:pt x="30" y="22"/>
                    <a:pt x="34" y="21"/>
                    <a:pt x="38" y="15"/>
                  </a:cubicBezTo>
                  <a:cubicBezTo>
                    <a:pt x="41" y="9"/>
                    <a:pt x="45" y="9"/>
                    <a:pt x="50" y="11"/>
                  </a:cubicBezTo>
                  <a:cubicBezTo>
                    <a:pt x="52" y="11"/>
                    <a:pt x="54" y="11"/>
                    <a:pt x="56" y="12"/>
                  </a:cubicBezTo>
                  <a:cubicBezTo>
                    <a:pt x="61" y="15"/>
                    <a:pt x="65" y="17"/>
                    <a:pt x="71" y="17"/>
                  </a:cubicBezTo>
                  <a:cubicBezTo>
                    <a:pt x="74" y="17"/>
                    <a:pt x="76" y="19"/>
                    <a:pt x="79" y="21"/>
                  </a:cubicBezTo>
                  <a:cubicBezTo>
                    <a:pt x="83" y="20"/>
                    <a:pt x="84" y="23"/>
                    <a:pt x="85" y="26"/>
                  </a:cubicBezTo>
                  <a:cubicBezTo>
                    <a:pt x="84" y="32"/>
                    <a:pt x="84" y="38"/>
                    <a:pt x="81" y="44"/>
                  </a:cubicBezTo>
                  <a:cubicBezTo>
                    <a:pt x="77" y="43"/>
                    <a:pt x="74" y="40"/>
                    <a:pt x="71" y="38"/>
                  </a:cubicBezTo>
                  <a:cubicBezTo>
                    <a:pt x="67" y="36"/>
                    <a:pt x="64" y="34"/>
                    <a:pt x="60" y="35"/>
                  </a:cubicBezTo>
                  <a:cubicBezTo>
                    <a:pt x="58" y="36"/>
                    <a:pt x="56" y="36"/>
                    <a:pt x="55" y="34"/>
                  </a:cubicBezTo>
                  <a:cubicBezTo>
                    <a:pt x="46" y="29"/>
                    <a:pt x="36" y="28"/>
                    <a:pt x="27" y="24"/>
                  </a:cubicBezTo>
                  <a:cubicBezTo>
                    <a:pt x="16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4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2" name="Freeform 1056"/>
            <p:cNvSpPr/>
            <p:nvPr/>
          </p:nvSpPr>
          <p:spPr bwMode="auto">
            <a:xfrm>
              <a:off x="5776" y="1302"/>
              <a:ext cx="78" cy="69"/>
            </a:xfrm>
            <a:custGeom>
              <a:avLst/>
              <a:gdLst>
                <a:gd name="T0" fmla="*/ 52 w 52"/>
                <a:gd name="T1" fmla="*/ 46 h 46"/>
                <a:gd name="T2" fmla="*/ 17 w 52"/>
                <a:gd name="T3" fmla="*/ 34 h 46"/>
                <a:gd name="T4" fmla="*/ 17 w 52"/>
                <a:gd name="T5" fmla="*/ 33 h 46"/>
                <a:gd name="T6" fmla="*/ 13 w 52"/>
                <a:gd name="T7" fmla="*/ 27 h 46"/>
                <a:gd name="T8" fmla="*/ 7 w 52"/>
                <a:gd name="T9" fmla="*/ 17 h 46"/>
                <a:gd name="T10" fmla="*/ 7 w 52"/>
                <a:gd name="T11" fmla="*/ 17 h 46"/>
                <a:gd name="T12" fmla="*/ 7 w 52"/>
                <a:gd name="T13" fmla="*/ 2 h 46"/>
                <a:gd name="T14" fmla="*/ 13 w 52"/>
                <a:gd name="T15" fmla="*/ 3 h 46"/>
                <a:gd name="T16" fmla="*/ 14 w 52"/>
                <a:gd name="T17" fmla="*/ 3 h 46"/>
                <a:gd name="T18" fmla="*/ 46 w 52"/>
                <a:gd name="T19" fmla="*/ 36 h 46"/>
                <a:gd name="T20" fmla="*/ 52 w 5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6">
                  <a:moveTo>
                    <a:pt x="52" y="46"/>
                  </a:moveTo>
                  <a:cubicBezTo>
                    <a:pt x="41" y="38"/>
                    <a:pt x="30" y="33"/>
                    <a:pt x="17" y="34"/>
                  </a:cubicBezTo>
                  <a:cubicBezTo>
                    <a:pt x="17" y="34"/>
                    <a:pt x="17" y="33"/>
                    <a:pt x="17" y="33"/>
                  </a:cubicBezTo>
                  <a:cubicBezTo>
                    <a:pt x="18" y="29"/>
                    <a:pt x="14" y="28"/>
                    <a:pt x="13" y="27"/>
                  </a:cubicBezTo>
                  <a:cubicBezTo>
                    <a:pt x="10" y="24"/>
                    <a:pt x="6" y="2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0" y="10"/>
                    <a:pt x="0" y="9"/>
                    <a:pt x="7" y="2"/>
                  </a:cubicBezTo>
                  <a:cubicBezTo>
                    <a:pt x="9" y="0"/>
                    <a:pt x="11" y="0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9" y="20"/>
                    <a:pt x="34" y="26"/>
                    <a:pt x="46" y="36"/>
                  </a:cubicBezTo>
                  <a:cubicBezTo>
                    <a:pt x="49" y="39"/>
                    <a:pt x="52" y="41"/>
                    <a:pt x="52" y="46"/>
                  </a:cubicBezTo>
                  <a:close/>
                </a:path>
              </a:pathLst>
            </a:custGeom>
            <a:solidFill>
              <a:srgbClr val="C38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3" name="Freeform 1057"/>
            <p:cNvSpPr/>
            <p:nvPr/>
          </p:nvSpPr>
          <p:spPr bwMode="auto">
            <a:xfrm>
              <a:off x="5741" y="1305"/>
              <a:ext cx="72" cy="48"/>
            </a:xfrm>
            <a:custGeom>
              <a:avLst/>
              <a:gdLst>
                <a:gd name="T0" fmla="*/ 30 w 48"/>
                <a:gd name="T1" fmla="*/ 15 h 32"/>
                <a:gd name="T2" fmla="*/ 48 w 48"/>
                <a:gd name="T3" fmla="*/ 29 h 32"/>
                <a:gd name="T4" fmla="*/ 40 w 48"/>
                <a:gd name="T5" fmla="*/ 31 h 32"/>
                <a:gd name="T6" fmla="*/ 9 w 48"/>
                <a:gd name="T7" fmla="*/ 14 h 32"/>
                <a:gd name="T8" fmla="*/ 7 w 48"/>
                <a:gd name="T9" fmla="*/ 12 h 32"/>
                <a:gd name="T10" fmla="*/ 7 w 48"/>
                <a:gd name="T11" fmla="*/ 12 h 32"/>
                <a:gd name="T12" fmla="*/ 4 w 48"/>
                <a:gd name="T13" fmla="*/ 4 h 32"/>
                <a:gd name="T14" fmla="*/ 14 w 48"/>
                <a:gd name="T15" fmla="*/ 4 h 32"/>
                <a:gd name="T16" fmla="*/ 21 w 48"/>
                <a:gd name="T17" fmla="*/ 12 h 32"/>
                <a:gd name="T18" fmla="*/ 30 w 48"/>
                <a:gd name="T1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2">
                  <a:moveTo>
                    <a:pt x="30" y="15"/>
                  </a:moveTo>
                  <a:cubicBezTo>
                    <a:pt x="36" y="20"/>
                    <a:pt x="42" y="24"/>
                    <a:pt x="48" y="29"/>
                  </a:cubicBezTo>
                  <a:cubicBezTo>
                    <a:pt x="46" y="32"/>
                    <a:pt x="43" y="31"/>
                    <a:pt x="40" y="31"/>
                  </a:cubicBezTo>
                  <a:cubicBezTo>
                    <a:pt x="29" y="26"/>
                    <a:pt x="19" y="20"/>
                    <a:pt x="9" y="14"/>
                  </a:cubicBezTo>
                  <a:cubicBezTo>
                    <a:pt x="9" y="13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9"/>
                    <a:pt x="0" y="8"/>
                    <a:pt x="4" y="4"/>
                  </a:cubicBezTo>
                  <a:cubicBezTo>
                    <a:pt x="7" y="0"/>
                    <a:pt x="10" y="2"/>
                    <a:pt x="14" y="4"/>
                  </a:cubicBezTo>
                  <a:cubicBezTo>
                    <a:pt x="16" y="7"/>
                    <a:pt x="19" y="9"/>
                    <a:pt x="21" y="12"/>
                  </a:cubicBezTo>
                  <a:cubicBezTo>
                    <a:pt x="24" y="13"/>
                    <a:pt x="27" y="15"/>
                    <a:pt x="30" y="15"/>
                  </a:cubicBezTo>
                  <a:close/>
                </a:path>
              </a:pathLst>
            </a:custGeom>
            <a:solidFill>
              <a:srgbClr val="EB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4" name="Freeform 1058"/>
            <p:cNvSpPr/>
            <p:nvPr/>
          </p:nvSpPr>
          <p:spPr bwMode="auto">
            <a:xfrm>
              <a:off x="5734" y="1287"/>
              <a:ext cx="39" cy="36"/>
            </a:xfrm>
            <a:custGeom>
              <a:avLst/>
              <a:gdLst>
                <a:gd name="T0" fmla="*/ 26 w 26"/>
                <a:gd name="T1" fmla="*/ 24 h 24"/>
                <a:gd name="T2" fmla="*/ 15 w 26"/>
                <a:gd name="T3" fmla="*/ 18 h 24"/>
                <a:gd name="T4" fmla="*/ 10 w 26"/>
                <a:gd name="T5" fmla="*/ 17 h 24"/>
                <a:gd name="T6" fmla="*/ 11 w 26"/>
                <a:gd name="T7" fmla="*/ 22 h 24"/>
                <a:gd name="T8" fmla="*/ 12 w 26"/>
                <a:gd name="T9" fmla="*/ 24 h 24"/>
                <a:gd name="T10" fmla="*/ 7 w 26"/>
                <a:gd name="T11" fmla="*/ 20 h 24"/>
                <a:gd name="T12" fmla="*/ 5 w 26"/>
                <a:gd name="T13" fmla="*/ 18 h 24"/>
                <a:gd name="T14" fmla="*/ 5 w 26"/>
                <a:gd name="T15" fmla="*/ 18 h 24"/>
                <a:gd name="T16" fmla="*/ 7 w 26"/>
                <a:gd name="T17" fmla="*/ 0 h 24"/>
                <a:gd name="T18" fmla="*/ 20 w 26"/>
                <a:gd name="T19" fmla="*/ 6 h 24"/>
                <a:gd name="T20" fmla="*/ 23 w 26"/>
                <a:gd name="T21" fmla="*/ 14 h 24"/>
                <a:gd name="T22" fmla="*/ 26 w 26"/>
                <a:gd name="T23" fmla="*/ 22 h 24"/>
                <a:gd name="T24" fmla="*/ 26 w 26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22" y="23"/>
                    <a:pt x="18" y="21"/>
                    <a:pt x="15" y="18"/>
                  </a:cubicBezTo>
                  <a:cubicBezTo>
                    <a:pt x="14" y="17"/>
                    <a:pt x="12" y="15"/>
                    <a:pt x="10" y="17"/>
                  </a:cubicBezTo>
                  <a:cubicBezTo>
                    <a:pt x="9" y="19"/>
                    <a:pt x="11" y="20"/>
                    <a:pt x="11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0" y="23"/>
                    <a:pt x="8" y="22"/>
                    <a:pt x="7" y="20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1"/>
                    <a:pt x="5" y="6"/>
                    <a:pt x="7" y="0"/>
                  </a:cubicBezTo>
                  <a:cubicBezTo>
                    <a:pt x="12" y="0"/>
                    <a:pt x="14" y="7"/>
                    <a:pt x="20" y="6"/>
                  </a:cubicBezTo>
                  <a:cubicBezTo>
                    <a:pt x="23" y="8"/>
                    <a:pt x="24" y="10"/>
                    <a:pt x="23" y="14"/>
                  </a:cubicBezTo>
                  <a:cubicBezTo>
                    <a:pt x="22" y="17"/>
                    <a:pt x="24" y="19"/>
                    <a:pt x="26" y="22"/>
                  </a:cubicBezTo>
                  <a:cubicBezTo>
                    <a:pt x="26" y="22"/>
                    <a:pt x="26" y="23"/>
                    <a:pt x="26" y="24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5" name="Freeform 1059"/>
            <p:cNvSpPr/>
            <p:nvPr/>
          </p:nvSpPr>
          <p:spPr bwMode="auto">
            <a:xfrm>
              <a:off x="5752" y="132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6" name="Freeform 1060"/>
            <p:cNvSpPr/>
            <p:nvPr/>
          </p:nvSpPr>
          <p:spPr bwMode="auto">
            <a:xfrm>
              <a:off x="5741" y="13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7" name="Freeform 1061"/>
            <p:cNvSpPr/>
            <p:nvPr/>
          </p:nvSpPr>
          <p:spPr bwMode="auto">
            <a:xfrm>
              <a:off x="5602" y="1213"/>
              <a:ext cx="109" cy="47"/>
            </a:xfrm>
            <a:custGeom>
              <a:avLst/>
              <a:gdLst>
                <a:gd name="T0" fmla="*/ 0 w 73"/>
                <a:gd name="T1" fmla="*/ 0 h 31"/>
                <a:gd name="T2" fmla="*/ 13 w 73"/>
                <a:gd name="T3" fmla="*/ 13 h 31"/>
                <a:gd name="T4" fmla="*/ 29 w 73"/>
                <a:gd name="T5" fmla="*/ 14 h 31"/>
                <a:gd name="T6" fmla="*/ 46 w 73"/>
                <a:gd name="T7" fmla="*/ 11 h 31"/>
                <a:gd name="T8" fmla="*/ 60 w 73"/>
                <a:gd name="T9" fmla="*/ 19 h 31"/>
                <a:gd name="T10" fmla="*/ 73 w 73"/>
                <a:gd name="T11" fmla="*/ 25 h 31"/>
                <a:gd name="T12" fmla="*/ 53 w 73"/>
                <a:gd name="T13" fmla="*/ 21 h 31"/>
                <a:gd name="T14" fmla="*/ 47 w 73"/>
                <a:gd name="T15" fmla="*/ 19 h 31"/>
                <a:gd name="T16" fmla="*/ 35 w 73"/>
                <a:gd name="T17" fmla="*/ 25 h 31"/>
                <a:gd name="T18" fmla="*/ 28 w 73"/>
                <a:gd name="T19" fmla="*/ 29 h 31"/>
                <a:gd name="T20" fmla="*/ 0 w 73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1">
                  <a:moveTo>
                    <a:pt x="0" y="0"/>
                  </a:moveTo>
                  <a:cubicBezTo>
                    <a:pt x="5" y="4"/>
                    <a:pt x="9" y="9"/>
                    <a:pt x="13" y="13"/>
                  </a:cubicBezTo>
                  <a:cubicBezTo>
                    <a:pt x="20" y="20"/>
                    <a:pt x="22" y="20"/>
                    <a:pt x="29" y="14"/>
                  </a:cubicBezTo>
                  <a:cubicBezTo>
                    <a:pt x="34" y="9"/>
                    <a:pt x="40" y="8"/>
                    <a:pt x="46" y="11"/>
                  </a:cubicBezTo>
                  <a:cubicBezTo>
                    <a:pt x="51" y="13"/>
                    <a:pt x="55" y="16"/>
                    <a:pt x="60" y="19"/>
                  </a:cubicBezTo>
                  <a:cubicBezTo>
                    <a:pt x="66" y="18"/>
                    <a:pt x="72" y="16"/>
                    <a:pt x="73" y="25"/>
                  </a:cubicBezTo>
                  <a:cubicBezTo>
                    <a:pt x="66" y="25"/>
                    <a:pt x="60" y="24"/>
                    <a:pt x="53" y="21"/>
                  </a:cubicBezTo>
                  <a:cubicBezTo>
                    <a:pt x="51" y="20"/>
                    <a:pt x="49" y="20"/>
                    <a:pt x="47" y="19"/>
                  </a:cubicBezTo>
                  <a:cubicBezTo>
                    <a:pt x="40" y="18"/>
                    <a:pt x="38" y="19"/>
                    <a:pt x="35" y="25"/>
                  </a:cubicBezTo>
                  <a:cubicBezTo>
                    <a:pt x="33" y="29"/>
                    <a:pt x="31" y="31"/>
                    <a:pt x="28" y="29"/>
                  </a:cubicBezTo>
                  <a:cubicBezTo>
                    <a:pt x="17" y="21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8" name="Freeform 1062"/>
            <p:cNvSpPr/>
            <p:nvPr/>
          </p:nvSpPr>
          <p:spPr bwMode="auto">
            <a:xfrm>
              <a:off x="5692" y="1230"/>
              <a:ext cx="70" cy="72"/>
            </a:xfrm>
            <a:custGeom>
              <a:avLst/>
              <a:gdLst>
                <a:gd name="T0" fmla="*/ 13 w 47"/>
                <a:gd name="T1" fmla="*/ 14 h 48"/>
                <a:gd name="T2" fmla="*/ 0 w 47"/>
                <a:gd name="T3" fmla="*/ 8 h 48"/>
                <a:gd name="T4" fmla="*/ 10 w 47"/>
                <a:gd name="T5" fmla="*/ 4 h 48"/>
                <a:gd name="T6" fmla="*/ 24 w 47"/>
                <a:gd name="T7" fmla="*/ 9 h 48"/>
                <a:gd name="T8" fmla="*/ 35 w 47"/>
                <a:gd name="T9" fmla="*/ 20 h 48"/>
                <a:gd name="T10" fmla="*/ 47 w 47"/>
                <a:gd name="T11" fmla="*/ 40 h 48"/>
                <a:gd name="T12" fmla="*/ 46 w 47"/>
                <a:gd name="T13" fmla="*/ 43 h 48"/>
                <a:gd name="T14" fmla="*/ 46 w 47"/>
                <a:gd name="T15" fmla="*/ 44 h 48"/>
                <a:gd name="T16" fmla="*/ 41 w 47"/>
                <a:gd name="T17" fmla="*/ 46 h 48"/>
                <a:gd name="T18" fmla="*/ 35 w 47"/>
                <a:gd name="T19" fmla="*/ 38 h 48"/>
                <a:gd name="T20" fmla="*/ 31 w 47"/>
                <a:gd name="T21" fmla="*/ 33 h 48"/>
                <a:gd name="T22" fmla="*/ 13 w 47"/>
                <a:gd name="T23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13" y="14"/>
                  </a:moveTo>
                  <a:cubicBezTo>
                    <a:pt x="10" y="10"/>
                    <a:pt x="4" y="11"/>
                    <a:pt x="0" y="8"/>
                  </a:cubicBezTo>
                  <a:cubicBezTo>
                    <a:pt x="2" y="3"/>
                    <a:pt x="6" y="4"/>
                    <a:pt x="10" y="4"/>
                  </a:cubicBezTo>
                  <a:cubicBezTo>
                    <a:pt x="17" y="0"/>
                    <a:pt x="19" y="7"/>
                    <a:pt x="24" y="9"/>
                  </a:cubicBezTo>
                  <a:cubicBezTo>
                    <a:pt x="28" y="13"/>
                    <a:pt x="32" y="16"/>
                    <a:pt x="35" y="20"/>
                  </a:cubicBezTo>
                  <a:cubicBezTo>
                    <a:pt x="39" y="27"/>
                    <a:pt x="45" y="32"/>
                    <a:pt x="47" y="40"/>
                  </a:cubicBezTo>
                  <a:cubicBezTo>
                    <a:pt x="47" y="41"/>
                    <a:pt x="47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7"/>
                    <a:pt x="44" y="48"/>
                    <a:pt x="41" y="46"/>
                  </a:cubicBezTo>
                  <a:cubicBezTo>
                    <a:pt x="39" y="44"/>
                    <a:pt x="37" y="41"/>
                    <a:pt x="35" y="38"/>
                  </a:cubicBezTo>
                  <a:cubicBezTo>
                    <a:pt x="33" y="37"/>
                    <a:pt x="32" y="35"/>
                    <a:pt x="31" y="33"/>
                  </a:cubicBezTo>
                  <a:cubicBezTo>
                    <a:pt x="27" y="24"/>
                    <a:pt x="20" y="19"/>
                    <a:pt x="13" y="14"/>
                  </a:cubicBezTo>
                  <a:close/>
                </a:path>
              </a:pathLst>
            </a:custGeom>
            <a:solidFill>
              <a:srgbClr val="FAD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9" name="Freeform 1063"/>
            <p:cNvSpPr/>
            <p:nvPr/>
          </p:nvSpPr>
          <p:spPr bwMode="auto">
            <a:xfrm>
              <a:off x="5588" y="1201"/>
              <a:ext cx="12" cy="12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8 h 8"/>
                <a:gd name="T4" fmla="*/ 0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3"/>
                    <a:pt x="5" y="5"/>
                    <a:pt x="8" y="8"/>
                  </a:cubicBezTo>
                  <a:cubicBezTo>
                    <a:pt x="3" y="8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0" name="Freeform 1064"/>
            <p:cNvSpPr/>
            <p:nvPr/>
          </p:nvSpPr>
          <p:spPr bwMode="auto">
            <a:xfrm>
              <a:off x="5909" y="1723"/>
              <a:ext cx="96" cy="114"/>
            </a:xfrm>
            <a:custGeom>
              <a:avLst/>
              <a:gdLst>
                <a:gd name="T0" fmla="*/ 62 w 64"/>
                <a:gd name="T1" fmla="*/ 67 h 76"/>
                <a:gd name="T2" fmla="*/ 55 w 64"/>
                <a:gd name="T3" fmla="*/ 67 h 76"/>
                <a:gd name="T4" fmla="*/ 53 w 64"/>
                <a:gd name="T5" fmla="*/ 71 h 76"/>
                <a:gd name="T6" fmla="*/ 49 w 64"/>
                <a:gd name="T7" fmla="*/ 76 h 76"/>
                <a:gd name="T8" fmla="*/ 43 w 64"/>
                <a:gd name="T9" fmla="*/ 74 h 76"/>
                <a:gd name="T10" fmla="*/ 38 w 64"/>
                <a:gd name="T11" fmla="*/ 74 h 76"/>
                <a:gd name="T12" fmla="*/ 36 w 64"/>
                <a:gd name="T13" fmla="*/ 73 h 76"/>
                <a:gd name="T14" fmla="*/ 32 w 64"/>
                <a:gd name="T15" fmla="*/ 64 h 76"/>
                <a:gd name="T16" fmla="*/ 32 w 64"/>
                <a:gd name="T17" fmla="*/ 60 h 76"/>
                <a:gd name="T18" fmla="*/ 14 w 64"/>
                <a:gd name="T19" fmla="*/ 26 h 76"/>
                <a:gd name="T20" fmla="*/ 5 w 64"/>
                <a:gd name="T21" fmla="*/ 17 h 76"/>
                <a:gd name="T22" fmla="*/ 5 w 64"/>
                <a:gd name="T23" fmla="*/ 2 h 76"/>
                <a:gd name="T24" fmla="*/ 19 w 64"/>
                <a:gd name="T25" fmla="*/ 5 h 76"/>
                <a:gd name="T26" fmla="*/ 28 w 64"/>
                <a:gd name="T27" fmla="*/ 13 h 76"/>
                <a:gd name="T28" fmla="*/ 37 w 64"/>
                <a:gd name="T29" fmla="*/ 22 h 76"/>
                <a:gd name="T30" fmla="*/ 36 w 64"/>
                <a:gd name="T31" fmla="*/ 25 h 76"/>
                <a:gd name="T32" fmla="*/ 33 w 64"/>
                <a:gd name="T33" fmla="*/ 34 h 76"/>
                <a:gd name="T34" fmla="*/ 54 w 64"/>
                <a:gd name="T35" fmla="*/ 54 h 76"/>
                <a:gd name="T36" fmla="*/ 62 w 64"/>
                <a:gd name="T37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76">
                  <a:moveTo>
                    <a:pt x="62" y="67"/>
                  </a:moveTo>
                  <a:cubicBezTo>
                    <a:pt x="60" y="67"/>
                    <a:pt x="58" y="67"/>
                    <a:pt x="55" y="67"/>
                  </a:cubicBezTo>
                  <a:cubicBezTo>
                    <a:pt x="53" y="67"/>
                    <a:pt x="52" y="68"/>
                    <a:pt x="53" y="71"/>
                  </a:cubicBezTo>
                  <a:cubicBezTo>
                    <a:pt x="52" y="73"/>
                    <a:pt x="52" y="75"/>
                    <a:pt x="49" y="76"/>
                  </a:cubicBezTo>
                  <a:cubicBezTo>
                    <a:pt x="47" y="76"/>
                    <a:pt x="45" y="75"/>
                    <a:pt x="43" y="74"/>
                  </a:cubicBezTo>
                  <a:cubicBezTo>
                    <a:pt x="42" y="73"/>
                    <a:pt x="40" y="74"/>
                    <a:pt x="38" y="74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3" y="71"/>
                    <a:pt x="29" y="68"/>
                    <a:pt x="32" y="64"/>
                  </a:cubicBezTo>
                  <a:cubicBezTo>
                    <a:pt x="32" y="62"/>
                    <a:pt x="33" y="61"/>
                    <a:pt x="32" y="60"/>
                  </a:cubicBezTo>
                  <a:cubicBezTo>
                    <a:pt x="23" y="50"/>
                    <a:pt x="20" y="37"/>
                    <a:pt x="14" y="26"/>
                  </a:cubicBezTo>
                  <a:cubicBezTo>
                    <a:pt x="11" y="22"/>
                    <a:pt x="8" y="20"/>
                    <a:pt x="5" y="17"/>
                  </a:cubicBezTo>
                  <a:cubicBezTo>
                    <a:pt x="1" y="12"/>
                    <a:pt x="0" y="7"/>
                    <a:pt x="5" y="2"/>
                  </a:cubicBezTo>
                  <a:cubicBezTo>
                    <a:pt x="10" y="0"/>
                    <a:pt x="15" y="1"/>
                    <a:pt x="19" y="5"/>
                  </a:cubicBezTo>
                  <a:cubicBezTo>
                    <a:pt x="20" y="9"/>
                    <a:pt x="23" y="12"/>
                    <a:pt x="28" y="13"/>
                  </a:cubicBezTo>
                  <a:cubicBezTo>
                    <a:pt x="33" y="14"/>
                    <a:pt x="37" y="16"/>
                    <a:pt x="37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29" y="26"/>
                    <a:pt x="29" y="29"/>
                    <a:pt x="33" y="34"/>
                  </a:cubicBezTo>
                  <a:cubicBezTo>
                    <a:pt x="40" y="41"/>
                    <a:pt x="47" y="48"/>
                    <a:pt x="54" y="54"/>
                  </a:cubicBezTo>
                  <a:cubicBezTo>
                    <a:pt x="58" y="57"/>
                    <a:pt x="64" y="60"/>
                    <a:pt x="62" y="67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1" name="Freeform 1065"/>
            <p:cNvSpPr/>
            <p:nvPr/>
          </p:nvSpPr>
          <p:spPr bwMode="auto">
            <a:xfrm>
              <a:off x="5888" y="1785"/>
              <a:ext cx="104" cy="78"/>
            </a:xfrm>
            <a:custGeom>
              <a:avLst/>
              <a:gdLst>
                <a:gd name="T0" fmla="*/ 0 w 69"/>
                <a:gd name="T1" fmla="*/ 37 h 52"/>
                <a:gd name="T2" fmla="*/ 0 w 69"/>
                <a:gd name="T3" fmla="*/ 35 h 52"/>
                <a:gd name="T4" fmla="*/ 19 w 69"/>
                <a:gd name="T5" fmla="*/ 33 h 52"/>
                <a:gd name="T6" fmla="*/ 25 w 69"/>
                <a:gd name="T7" fmla="*/ 24 h 52"/>
                <a:gd name="T8" fmla="*/ 22 w 69"/>
                <a:gd name="T9" fmla="*/ 3 h 52"/>
                <a:gd name="T10" fmla="*/ 29 w 69"/>
                <a:gd name="T11" fmla="*/ 4 h 52"/>
                <a:gd name="T12" fmla="*/ 33 w 69"/>
                <a:gd name="T13" fmla="*/ 7 h 52"/>
                <a:gd name="T14" fmla="*/ 35 w 69"/>
                <a:gd name="T15" fmla="*/ 13 h 52"/>
                <a:gd name="T16" fmla="*/ 47 w 69"/>
                <a:gd name="T17" fmla="*/ 29 h 52"/>
                <a:gd name="T18" fmla="*/ 52 w 69"/>
                <a:gd name="T19" fmla="*/ 32 h 52"/>
                <a:gd name="T20" fmla="*/ 53 w 69"/>
                <a:gd name="T21" fmla="*/ 33 h 52"/>
                <a:gd name="T22" fmla="*/ 66 w 69"/>
                <a:gd name="T23" fmla="*/ 43 h 52"/>
                <a:gd name="T24" fmla="*/ 68 w 69"/>
                <a:gd name="T25" fmla="*/ 49 h 52"/>
                <a:gd name="T26" fmla="*/ 62 w 69"/>
                <a:gd name="T27" fmla="*/ 52 h 52"/>
                <a:gd name="T28" fmla="*/ 43 w 69"/>
                <a:gd name="T29" fmla="*/ 51 h 52"/>
                <a:gd name="T30" fmla="*/ 35 w 69"/>
                <a:gd name="T31" fmla="*/ 48 h 52"/>
                <a:gd name="T32" fmla="*/ 15 w 69"/>
                <a:gd name="T33" fmla="*/ 41 h 52"/>
                <a:gd name="T34" fmla="*/ 0 w 69"/>
                <a:gd name="T3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2">
                  <a:moveTo>
                    <a:pt x="0" y="37"/>
                  </a:moveTo>
                  <a:cubicBezTo>
                    <a:pt x="0" y="36"/>
                    <a:pt x="0" y="36"/>
                    <a:pt x="0" y="35"/>
                  </a:cubicBezTo>
                  <a:cubicBezTo>
                    <a:pt x="6" y="35"/>
                    <a:pt x="13" y="35"/>
                    <a:pt x="19" y="33"/>
                  </a:cubicBezTo>
                  <a:cubicBezTo>
                    <a:pt x="25" y="32"/>
                    <a:pt x="28" y="31"/>
                    <a:pt x="25" y="24"/>
                  </a:cubicBezTo>
                  <a:cubicBezTo>
                    <a:pt x="23" y="17"/>
                    <a:pt x="19" y="10"/>
                    <a:pt x="22" y="3"/>
                  </a:cubicBezTo>
                  <a:cubicBezTo>
                    <a:pt x="25" y="0"/>
                    <a:pt x="27" y="3"/>
                    <a:pt x="29" y="4"/>
                  </a:cubicBezTo>
                  <a:cubicBezTo>
                    <a:pt x="31" y="5"/>
                    <a:pt x="32" y="6"/>
                    <a:pt x="33" y="7"/>
                  </a:cubicBezTo>
                  <a:cubicBezTo>
                    <a:pt x="34" y="9"/>
                    <a:pt x="35" y="11"/>
                    <a:pt x="35" y="13"/>
                  </a:cubicBezTo>
                  <a:cubicBezTo>
                    <a:pt x="37" y="20"/>
                    <a:pt x="41" y="26"/>
                    <a:pt x="47" y="29"/>
                  </a:cubicBezTo>
                  <a:cubicBezTo>
                    <a:pt x="49" y="30"/>
                    <a:pt x="50" y="32"/>
                    <a:pt x="52" y="32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8" y="36"/>
                    <a:pt x="62" y="39"/>
                    <a:pt x="66" y="43"/>
                  </a:cubicBezTo>
                  <a:cubicBezTo>
                    <a:pt x="67" y="45"/>
                    <a:pt x="69" y="47"/>
                    <a:pt x="68" y="49"/>
                  </a:cubicBezTo>
                  <a:cubicBezTo>
                    <a:pt x="66" y="51"/>
                    <a:pt x="64" y="52"/>
                    <a:pt x="62" y="52"/>
                  </a:cubicBezTo>
                  <a:cubicBezTo>
                    <a:pt x="56" y="51"/>
                    <a:pt x="49" y="50"/>
                    <a:pt x="43" y="51"/>
                  </a:cubicBezTo>
                  <a:cubicBezTo>
                    <a:pt x="40" y="52"/>
                    <a:pt x="37" y="50"/>
                    <a:pt x="35" y="48"/>
                  </a:cubicBezTo>
                  <a:cubicBezTo>
                    <a:pt x="30" y="42"/>
                    <a:pt x="23" y="41"/>
                    <a:pt x="15" y="41"/>
                  </a:cubicBezTo>
                  <a:cubicBezTo>
                    <a:pt x="10" y="41"/>
                    <a:pt x="5" y="40"/>
                    <a:pt x="0" y="37"/>
                  </a:cubicBezTo>
                  <a:close/>
                </a:path>
              </a:pathLst>
            </a:custGeom>
            <a:solidFill>
              <a:srgbClr val="E8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2" name="Freeform 1066"/>
            <p:cNvSpPr/>
            <p:nvPr/>
          </p:nvSpPr>
          <p:spPr bwMode="auto">
            <a:xfrm>
              <a:off x="5908" y="1857"/>
              <a:ext cx="69" cy="27"/>
            </a:xfrm>
            <a:custGeom>
              <a:avLst/>
              <a:gdLst>
                <a:gd name="T0" fmla="*/ 37 w 46"/>
                <a:gd name="T1" fmla="*/ 16 h 18"/>
                <a:gd name="T2" fmla="*/ 26 w 46"/>
                <a:gd name="T3" fmla="*/ 18 h 18"/>
                <a:gd name="T4" fmla="*/ 18 w 46"/>
                <a:gd name="T5" fmla="*/ 16 h 18"/>
                <a:gd name="T6" fmla="*/ 0 w 46"/>
                <a:gd name="T7" fmla="*/ 3 h 18"/>
                <a:gd name="T8" fmla="*/ 6 w 46"/>
                <a:gd name="T9" fmla="*/ 1 h 18"/>
                <a:gd name="T10" fmla="*/ 15 w 46"/>
                <a:gd name="T11" fmla="*/ 3 h 18"/>
                <a:gd name="T12" fmla="*/ 39 w 46"/>
                <a:gd name="T13" fmla="*/ 10 h 18"/>
                <a:gd name="T14" fmla="*/ 44 w 46"/>
                <a:gd name="T15" fmla="*/ 10 h 18"/>
                <a:gd name="T16" fmla="*/ 42 w 46"/>
                <a:gd name="T17" fmla="*/ 14 h 18"/>
                <a:gd name="T18" fmla="*/ 40 w 46"/>
                <a:gd name="T19" fmla="*/ 14 h 18"/>
                <a:gd name="T20" fmla="*/ 38 w 46"/>
                <a:gd name="T21" fmla="*/ 16 h 18"/>
                <a:gd name="T22" fmla="*/ 37 w 46"/>
                <a:gd name="T2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8">
                  <a:moveTo>
                    <a:pt x="37" y="16"/>
                  </a:moveTo>
                  <a:cubicBezTo>
                    <a:pt x="33" y="17"/>
                    <a:pt x="30" y="17"/>
                    <a:pt x="26" y="18"/>
                  </a:cubicBezTo>
                  <a:cubicBezTo>
                    <a:pt x="23" y="18"/>
                    <a:pt x="20" y="18"/>
                    <a:pt x="18" y="16"/>
                  </a:cubicBezTo>
                  <a:cubicBezTo>
                    <a:pt x="13" y="10"/>
                    <a:pt x="6" y="7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22" y="12"/>
                    <a:pt x="30" y="14"/>
                    <a:pt x="39" y="10"/>
                  </a:cubicBezTo>
                  <a:cubicBezTo>
                    <a:pt x="41" y="10"/>
                    <a:pt x="43" y="10"/>
                    <a:pt x="44" y="10"/>
                  </a:cubicBezTo>
                  <a:cubicBezTo>
                    <a:pt x="46" y="13"/>
                    <a:pt x="43" y="13"/>
                    <a:pt x="42" y="14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0" y="15"/>
                    <a:pt x="39" y="15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lose/>
                </a:path>
              </a:pathLst>
            </a:custGeom>
            <a:solidFill>
              <a:srgbClr val="CC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3" name="Freeform 1067"/>
            <p:cNvSpPr/>
            <p:nvPr/>
          </p:nvSpPr>
          <p:spPr bwMode="auto">
            <a:xfrm>
              <a:off x="5839" y="1810"/>
              <a:ext cx="31" cy="29"/>
            </a:xfrm>
            <a:custGeom>
              <a:avLst/>
              <a:gdLst>
                <a:gd name="T0" fmla="*/ 21 w 21"/>
                <a:gd name="T1" fmla="*/ 18 h 19"/>
                <a:gd name="T2" fmla="*/ 20 w 21"/>
                <a:gd name="T3" fmla="*/ 19 h 19"/>
                <a:gd name="T4" fmla="*/ 0 w 21"/>
                <a:gd name="T5" fmla="*/ 1 h 19"/>
                <a:gd name="T6" fmla="*/ 15 w 21"/>
                <a:gd name="T7" fmla="*/ 8 h 19"/>
                <a:gd name="T8" fmla="*/ 21 w 21"/>
                <a:gd name="T9" fmla="*/ 16 h 19"/>
                <a:gd name="T10" fmla="*/ 21 w 21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18"/>
                  </a:moveTo>
                  <a:cubicBezTo>
                    <a:pt x="21" y="18"/>
                    <a:pt x="20" y="19"/>
                    <a:pt x="20" y="19"/>
                  </a:cubicBezTo>
                  <a:cubicBezTo>
                    <a:pt x="13" y="14"/>
                    <a:pt x="6" y="7"/>
                    <a:pt x="0" y="1"/>
                  </a:cubicBezTo>
                  <a:cubicBezTo>
                    <a:pt x="6" y="0"/>
                    <a:pt x="11" y="3"/>
                    <a:pt x="15" y="8"/>
                  </a:cubicBezTo>
                  <a:cubicBezTo>
                    <a:pt x="17" y="11"/>
                    <a:pt x="19" y="14"/>
                    <a:pt x="21" y="16"/>
                  </a:cubicBezTo>
                  <a:cubicBezTo>
                    <a:pt x="21" y="17"/>
                    <a:pt x="21" y="18"/>
                    <a:pt x="21" y="18"/>
                  </a:cubicBezTo>
                  <a:close/>
                </a:path>
              </a:pathLst>
            </a:custGeom>
            <a:solidFill>
              <a:srgbClr val="D0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4" name="Freeform 1068"/>
            <p:cNvSpPr/>
            <p:nvPr/>
          </p:nvSpPr>
          <p:spPr bwMode="auto">
            <a:xfrm>
              <a:off x="5987" y="1831"/>
              <a:ext cx="24" cy="30"/>
            </a:xfrm>
            <a:custGeom>
              <a:avLst/>
              <a:gdLst>
                <a:gd name="T0" fmla="*/ 14 w 16"/>
                <a:gd name="T1" fmla="*/ 20 h 20"/>
                <a:gd name="T2" fmla="*/ 7 w 16"/>
                <a:gd name="T3" fmla="*/ 20 h 20"/>
                <a:gd name="T4" fmla="*/ 6 w 16"/>
                <a:gd name="T5" fmla="*/ 12 h 20"/>
                <a:gd name="T6" fmla="*/ 1 w 16"/>
                <a:gd name="T7" fmla="*/ 6 h 20"/>
                <a:gd name="T8" fmla="*/ 3 w 16"/>
                <a:gd name="T9" fmla="*/ 0 h 20"/>
                <a:gd name="T10" fmla="*/ 14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2" y="20"/>
                    <a:pt x="9" y="20"/>
                    <a:pt x="7" y="20"/>
                  </a:cubicBezTo>
                  <a:cubicBezTo>
                    <a:pt x="8" y="17"/>
                    <a:pt x="8" y="14"/>
                    <a:pt x="6" y="12"/>
                  </a:cubicBezTo>
                  <a:cubicBezTo>
                    <a:pt x="4" y="10"/>
                    <a:pt x="2" y="8"/>
                    <a:pt x="1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9" y="5"/>
                    <a:pt x="16" y="10"/>
                    <a:pt x="14" y="20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5" name="Freeform 1069"/>
            <p:cNvSpPr/>
            <p:nvPr/>
          </p:nvSpPr>
          <p:spPr bwMode="auto">
            <a:xfrm>
              <a:off x="5983" y="1828"/>
              <a:ext cx="9" cy="12"/>
            </a:xfrm>
            <a:custGeom>
              <a:avLst/>
              <a:gdLst>
                <a:gd name="T0" fmla="*/ 6 w 6"/>
                <a:gd name="T1" fmla="*/ 2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1 h 8"/>
                <a:gd name="T8" fmla="*/ 4 w 6"/>
                <a:gd name="T9" fmla="*/ 0 h 8"/>
                <a:gd name="T10" fmla="*/ 6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2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6" name="Freeform 1070"/>
            <p:cNvSpPr/>
            <p:nvPr/>
          </p:nvSpPr>
          <p:spPr bwMode="auto">
            <a:xfrm>
              <a:off x="5971" y="1872"/>
              <a:ext cx="6" cy="6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7" name="Freeform 1071"/>
            <p:cNvSpPr/>
            <p:nvPr/>
          </p:nvSpPr>
          <p:spPr bwMode="auto">
            <a:xfrm>
              <a:off x="5966" y="1831"/>
              <a:ext cx="8" cy="3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3" y="1"/>
                    <a:pt x="4" y="2"/>
                    <a:pt x="5" y="2"/>
                  </a:cubicBezTo>
                  <a:cubicBezTo>
                    <a:pt x="4" y="2"/>
                    <a:pt x="3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6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8" name="Freeform 1072"/>
            <p:cNvSpPr/>
            <p:nvPr/>
          </p:nvSpPr>
          <p:spPr bwMode="auto">
            <a:xfrm>
              <a:off x="5965" y="18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9" name="Freeform 1073"/>
            <p:cNvSpPr/>
            <p:nvPr/>
          </p:nvSpPr>
          <p:spPr bwMode="auto">
            <a:xfrm>
              <a:off x="5882" y="184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0" name="Freeform 1074"/>
            <p:cNvSpPr/>
            <p:nvPr/>
          </p:nvSpPr>
          <p:spPr bwMode="auto">
            <a:xfrm>
              <a:off x="6755" y="501"/>
              <a:ext cx="153" cy="51"/>
            </a:xfrm>
            <a:custGeom>
              <a:avLst/>
              <a:gdLst>
                <a:gd name="T0" fmla="*/ 5 w 102"/>
                <a:gd name="T1" fmla="*/ 6 h 34"/>
                <a:gd name="T2" fmla="*/ 15 w 102"/>
                <a:gd name="T3" fmla="*/ 0 h 34"/>
                <a:gd name="T4" fmla="*/ 18 w 102"/>
                <a:gd name="T5" fmla="*/ 7 h 34"/>
                <a:gd name="T6" fmla="*/ 30 w 102"/>
                <a:gd name="T7" fmla="*/ 8 h 34"/>
                <a:gd name="T8" fmla="*/ 46 w 102"/>
                <a:gd name="T9" fmla="*/ 6 h 34"/>
                <a:gd name="T10" fmla="*/ 67 w 102"/>
                <a:gd name="T11" fmla="*/ 6 h 34"/>
                <a:gd name="T12" fmla="*/ 71 w 102"/>
                <a:gd name="T13" fmla="*/ 2 h 34"/>
                <a:gd name="T14" fmla="*/ 92 w 102"/>
                <a:gd name="T15" fmla="*/ 18 h 34"/>
                <a:gd name="T16" fmla="*/ 94 w 102"/>
                <a:gd name="T17" fmla="*/ 19 h 34"/>
                <a:gd name="T18" fmla="*/ 94 w 102"/>
                <a:gd name="T19" fmla="*/ 20 h 34"/>
                <a:gd name="T20" fmla="*/ 96 w 102"/>
                <a:gd name="T21" fmla="*/ 21 h 34"/>
                <a:gd name="T22" fmla="*/ 96 w 102"/>
                <a:gd name="T23" fmla="*/ 21 h 34"/>
                <a:gd name="T24" fmla="*/ 98 w 102"/>
                <a:gd name="T25" fmla="*/ 23 h 34"/>
                <a:gd name="T26" fmla="*/ 98 w 102"/>
                <a:gd name="T27" fmla="*/ 23 h 34"/>
                <a:gd name="T28" fmla="*/ 100 w 102"/>
                <a:gd name="T29" fmla="*/ 25 h 34"/>
                <a:gd name="T30" fmla="*/ 100 w 102"/>
                <a:gd name="T31" fmla="*/ 25 h 34"/>
                <a:gd name="T32" fmla="*/ 102 w 102"/>
                <a:gd name="T33" fmla="*/ 27 h 34"/>
                <a:gd name="T34" fmla="*/ 102 w 102"/>
                <a:gd name="T35" fmla="*/ 27 h 34"/>
                <a:gd name="T36" fmla="*/ 92 w 102"/>
                <a:gd name="T37" fmla="*/ 31 h 34"/>
                <a:gd name="T38" fmla="*/ 83 w 102"/>
                <a:gd name="T39" fmla="*/ 28 h 34"/>
                <a:gd name="T40" fmla="*/ 76 w 102"/>
                <a:gd name="T41" fmla="*/ 24 h 34"/>
                <a:gd name="T42" fmla="*/ 73 w 102"/>
                <a:gd name="T43" fmla="*/ 22 h 34"/>
                <a:gd name="T44" fmla="*/ 69 w 102"/>
                <a:gd name="T45" fmla="*/ 20 h 34"/>
                <a:gd name="T46" fmla="*/ 64 w 102"/>
                <a:gd name="T47" fmla="*/ 21 h 34"/>
                <a:gd name="T48" fmla="*/ 37 w 102"/>
                <a:gd name="T49" fmla="*/ 26 h 34"/>
                <a:gd name="T50" fmla="*/ 26 w 102"/>
                <a:gd name="T51" fmla="*/ 22 h 34"/>
                <a:gd name="T52" fmla="*/ 24 w 102"/>
                <a:gd name="T53" fmla="*/ 23 h 34"/>
                <a:gd name="T54" fmla="*/ 19 w 102"/>
                <a:gd name="T55" fmla="*/ 25 h 34"/>
                <a:gd name="T56" fmla="*/ 15 w 102"/>
                <a:gd name="T57" fmla="*/ 26 h 34"/>
                <a:gd name="T58" fmla="*/ 5 w 102"/>
                <a:gd name="T5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34">
                  <a:moveTo>
                    <a:pt x="5" y="6"/>
                  </a:moveTo>
                  <a:cubicBezTo>
                    <a:pt x="8" y="3"/>
                    <a:pt x="11" y="1"/>
                    <a:pt x="15" y="0"/>
                  </a:cubicBezTo>
                  <a:cubicBezTo>
                    <a:pt x="14" y="3"/>
                    <a:pt x="12" y="7"/>
                    <a:pt x="18" y="7"/>
                  </a:cubicBezTo>
                  <a:cubicBezTo>
                    <a:pt x="22" y="7"/>
                    <a:pt x="26" y="8"/>
                    <a:pt x="30" y="8"/>
                  </a:cubicBezTo>
                  <a:cubicBezTo>
                    <a:pt x="36" y="10"/>
                    <a:pt x="41" y="8"/>
                    <a:pt x="46" y="6"/>
                  </a:cubicBezTo>
                  <a:cubicBezTo>
                    <a:pt x="53" y="6"/>
                    <a:pt x="60" y="6"/>
                    <a:pt x="67" y="6"/>
                  </a:cubicBezTo>
                  <a:cubicBezTo>
                    <a:pt x="70" y="6"/>
                    <a:pt x="71" y="5"/>
                    <a:pt x="71" y="2"/>
                  </a:cubicBezTo>
                  <a:cubicBezTo>
                    <a:pt x="79" y="6"/>
                    <a:pt x="85" y="12"/>
                    <a:pt x="92" y="18"/>
                  </a:cubicBezTo>
                  <a:cubicBezTo>
                    <a:pt x="92" y="18"/>
                    <a:pt x="93" y="19"/>
                    <a:pt x="94" y="19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5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2"/>
                    <a:pt x="97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4"/>
                    <a:pt x="99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7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1" y="34"/>
                    <a:pt x="96" y="31"/>
                    <a:pt x="92" y="31"/>
                  </a:cubicBezTo>
                  <a:cubicBezTo>
                    <a:pt x="88" y="32"/>
                    <a:pt x="86" y="30"/>
                    <a:pt x="83" y="28"/>
                  </a:cubicBezTo>
                  <a:cubicBezTo>
                    <a:pt x="80" y="27"/>
                    <a:pt x="78" y="25"/>
                    <a:pt x="76" y="24"/>
                  </a:cubicBezTo>
                  <a:cubicBezTo>
                    <a:pt x="75" y="23"/>
                    <a:pt x="74" y="23"/>
                    <a:pt x="73" y="22"/>
                  </a:cubicBezTo>
                  <a:cubicBezTo>
                    <a:pt x="72" y="21"/>
                    <a:pt x="70" y="21"/>
                    <a:pt x="69" y="20"/>
                  </a:cubicBezTo>
                  <a:cubicBezTo>
                    <a:pt x="67" y="20"/>
                    <a:pt x="65" y="20"/>
                    <a:pt x="64" y="21"/>
                  </a:cubicBezTo>
                  <a:cubicBezTo>
                    <a:pt x="55" y="24"/>
                    <a:pt x="45" y="22"/>
                    <a:pt x="37" y="26"/>
                  </a:cubicBezTo>
                  <a:cubicBezTo>
                    <a:pt x="33" y="28"/>
                    <a:pt x="31" y="21"/>
                    <a:pt x="26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2" y="23"/>
                    <a:pt x="21" y="24"/>
                    <a:pt x="19" y="25"/>
                  </a:cubicBezTo>
                  <a:cubicBezTo>
                    <a:pt x="18" y="26"/>
                    <a:pt x="17" y="26"/>
                    <a:pt x="15" y="26"/>
                  </a:cubicBezTo>
                  <a:cubicBezTo>
                    <a:pt x="3" y="22"/>
                    <a:pt x="0" y="15"/>
                    <a:pt x="5" y="6"/>
                  </a:cubicBezTo>
                  <a:close/>
                </a:path>
              </a:pathLst>
            </a:custGeom>
            <a:solidFill>
              <a:srgbClr val="FD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1" name="Freeform 1075"/>
            <p:cNvSpPr/>
            <p:nvPr/>
          </p:nvSpPr>
          <p:spPr bwMode="auto">
            <a:xfrm>
              <a:off x="6856" y="50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D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2" name="Freeform 1076"/>
            <p:cNvSpPr/>
            <p:nvPr/>
          </p:nvSpPr>
          <p:spPr bwMode="auto">
            <a:xfrm>
              <a:off x="6893" y="528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3" name="Freeform 1077"/>
            <p:cNvSpPr/>
            <p:nvPr/>
          </p:nvSpPr>
          <p:spPr bwMode="auto">
            <a:xfrm>
              <a:off x="6554" y="33"/>
              <a:ext cx="209" cy="182"/>
            </a:xfrm>
            <a:custGeom>
              <a:avLst/>
              <a:gdLst>
                <a:gd name="T0" fmla="*/ 108 w 139"/>
                <a:gd name="T1" fmla="*/ 113 h 121"/>
                <a:gd name="T2" fmla="*/ 95 w 139"/>
                <a:gd name="T3" fmla="*/ 89 h 121"/>
                <a:gd name="T4" fmla="*/ 86 w 139"/>
                <a:gd name="T5" fmla="*/ 76 h 121"/>
                <a:gd name="T6" fmla="*/ 82 w 139"/>
                <a:gd name="T7" fmla="*/ 71 h 121"/>
                <a:gd name="T8" fmla="*/ 63 w 139"/>
                <a:gd name="T9" fmla="*/ 49 h 121"/>
                <a:gd name="T10" fmla="*/ 53 w 139"/>
                <a:gd name="T11" fmla="*/ 40 h 121"/>
                <a:gd name="T12" fmla="*/ 9 w 139"/>
                <a:gd name="T13" fmla="*/ 15 h 121"/>
                <a:gd name="T14" fmla="*/ 5 w 139"/>
                <a:gd name="T15" fmla="*/ 15 h 121"/>
                <a:gd name="T16" fmla="*/ 0 w 139"/>
                <a:gd name="T17" fmla="*/ 9 h 121"/>
                <a:gd name="T18" fmla="*/ 5 w 139"/>
                <a:gd name="T19" fmla="*/ 5 h 121"/>
                <a:gd name="T20" fmla="*/ 35 w 139"/>
                <a:gd name="T21" fmla="*/ 3 h 121"/>
                <a:gd name="T22" fmla="*/ 44 w 139"/>
                <a:gd name="T23" fmla="*/ 3 h 121"/>
                <a:gd name="T24" fmla="*/ 56 w 139"/>
                <a:gd name="T25" fmla="*/ 7 h 121"/>
                <a:gd name="T26" fmla="*/ 74 w 139"/>
                <a:gd name="T27" fmla="*/ 15 h 121"/>
                <a:gd name="T28" fmla="*/ 81 w 139"/>
                <a:gd name="T29" fmla="*/ 12 h 121"/>
                <a:gd name="T30" fmla="*/ 124 w 139"/>
                <a:gd name="T31" fmla="*/ 48 h 121"/>
                <a:gd name="T32" fmla="*/ 136 w 139"/>
                <a:gd name="T33" fmla="*/ 100 h 121"/>
                <a:gd name="T34" fmla="*/ 119 w 139"/>
                <a:gd name="T35" fmla="*/ 120 h 121"/>
                <a:gd name="T36" fmla="*/ 111 w 139"/>
                <a:gd name="T37" fmla="*/ 118 h 121"/>
                <a:gd name="T38" fmla="*/ 108 w 139"/>
                <a:gd name="T39" fmla="*/ 1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21">
                  <a:moveTo>
                    <a:pt x="108" y="113"/>
                  </a:moveTo>
                  <a:cubicBezTo>
                    <a:pt x="107" y="104"/>
                    <a:pt x="100" y="97"/>
                    <a:pt x="95" y="89"/>
                  </a:cubicBezTo>
                  <a:cubicBezTo>
                    <a:pt x="92" y="85"/>
                    <a:pt x="89" y="81"/>
                    <a:pt x="86" y="76"/>
                  </a:cubicBezTo>
                  <a:cubicBezTo>
                    <a:pt x="85" y="74"/>
                    <a:pt x="84" y="72"/>
                    <a:pt x="82" y="71"/>
                  </a:cubicBezTo>
                  <a:cubicBezTo>
                    <a:pt x="74" y="65"/>
                    <a:pt x="69" y="57"/>
                    <a:pt x="63" y="49"/>
                  </a:cubicBezTo>
                  <a:cubicBezTo>
                    <a:pt x="60" y="46"/>
                    <a:pt x="56" y="43"/>
                    <a:pt x="53" y="40"/>
                  </a:cubicBezTo>
                  <a:cubicBezTo>
                    <a:pt x="41" y="27"/>
                    <a:pt x="26" y="19"/>
                    <a:pt x="9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2" y="14"/>
                    <a:pt x="0" y="12"/>
                    <a:pt x="0" y="9"/>
                  </a:cubicBezTo>
                  <a:cubicBezTo>
                    <a:pt x="0" y="6"/>
                    <a:pt x="2" y="6"/>
                    <a:pt x="5" y="5"/>
                  </a:cubicBezTo>
                  <a:cubicBezTo>
                    <a:pt x="15" y="4"/>
                    <a:pt x="24" y="0"/>
                    <a:pt x="35" y="3"/>
                  </a:cubicBezTo>
                  <a:cubicBezTo>
                    <a:pt x="38" y="4"/>
                    <a:pt x="41" y="3"/>
                    <a:pt x="44" y="3"/>
                  </a:cubicBezTo>
                  <a:cubicBezTo>
                    <a:pt x="48" y="4"/>
                    <a:pt x="53" y="4"/>
                    <a:pt x="56" y="7"/>
                  </a:cubicBezTo>
                  <a:cubicBezTo>
                    <a:pt x="61" y="11"/>
                    <a:pt x="68" y="13"/>
                    <a:pt x="74" y="15"/>
                  </a:cubicBezTo>
                  <a:cubicBezTo>
                    <a:pt x="76" y="13"/>
                    <a:pt x="79" y="12"/>
                    <a:pt x="81" y="12"/>
                  </a:cubicBezTo>
                  <a:cubicBezTo>
                    <a:pt x="99" y="20"/>
                    <a:pt x="114" y="31"/>
                    <a:pt x="124" y="48"/>
                  </a:cubicBezTo>
                  <a:cubicBezTo>
                    <a:pt x="134" y="63"/>
                    <a:pt x="139" y="81"/>
                    <a:pt x="136" y="100"/>
                  </a:cubicBezTo>
                  <a:cubicBezTo>
                    <a:pt x="134" y="110"/>
                    <a:pt x="128" y="116"/>
                    <a:pt x="119" y="120"/>
                  </a:cubicBezTo>
                  <a:cubicBezTo>
                    <a:pt x="116" y="121"/>
                    <a:pt x="113" y="120"/>
                    <a:pt x="111" y="118"/>
                  </a:cubicBezTo>
                  <a:cubicBezTo>
                    <a:pt x="110" y="117"/>
                    <a:pt x="109" y="115"/>
                    <a:pt x="108" y="113"/>
                  </a:cubicBezTo>
                  <a:close/>
                </a:path>
              </a:pathLst>
            </a:custGeom>
            <a:solidFill>
              <a:srgbClr val="FC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4" name="Freeform 1078"/>
            <p:cNvSpPr/>
            <p:nvPr/>
          </p:nvSpPr>
          <p:spPr bwMode="auto">
            <a:xfrm>
              <a:off x="6599" y="20"/>
              <a:ext cx="185" cy="31"/>
            </a:xfrm>
            <a:custGeom>
              <a:avLst/>
              <a:gdLst>
                <a:gd name="T0" fmla="*/ 100 w 123"/>
                <a:gd name="T1" fmla="*/ 3 h 21"/>
                <a:gd name="T2" fmla="*/ 109 w 123"/>
                <a:gd name="T3" fmla="*/ 7 h 21"/>
                <a:gd name="T4" fmla="*/ 123 w 123"/>
                <a:gd name="T5" fmla="*/ 12 h 21"/>
                <a:gd name="T6" fmla="*/ 119 w 123"/>
                <a:gd name="T7" fmla="*/ 15 h 21"/>
                <a:gd name="T8" fmla="*/ 115 w 123"/>
                <a:gd name="T9" fmla="*/ 15 h 21"/>
                <a:gd name="T10" fmla="*/ 63 w 123"/>
                <a:gd name="T11" fmla="*/ 20 h 21"/>
                <a:gd name="T12" fmla="*/ 47 w 123"/>
                <a:gd name="T13" fmla="*/ 21 h 21"/>
                <a:gd name="T14" fmla="*/ 46 w 123"/>
                <a:gd name="T15" fmla="*/ 20 h 21"/>
                <a:gd name="T16" fmla="*/ 38 w 123"/>
                <a:gd name="T17" fmla="*/ 13 h 21"/>
                <a:gd name="T18" fmla="*/ 0 w 123"/>
                <a:gd name="T19" fmla="*/ 8 h 21"/>
                <a:gd name="T20" fmla="*/ 8 w 123"/>
                <a:gd name="T21" fmla="*/ 5 h 21"/>
                <a:gd name="T22" fmla="*/ 32 w 123"/>
                <a:gd name="T23" fmla="*/ 7 h 21"/>
                <a:gd name="T24" fmla="*/ 50 w 123"/>
                <a:gd name="T25" fmla="*/ 5 h 21"/>
                <a:gd name="T26" fmla="*/ 58 w 123"/>
                <a:gd name="T27" fmla="*/ 3 h 21"/>
                <a:gd name="T28" fmla="*/ 87 w 123"/>
                <a:gd name="T29" fmla="*/ 1 h 21"/>
                <a:gd name="T30" fmla="*/ 100 w 123"/>
                <a:gd name="T3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21">
                  <a:moveTo>
                    <a:pt x="100" y="3"/>
                  </a:moveTo>
                  <a:cubicBezTo>
                    <a:pt x="102" y="6"/>
                    <a:pt x="105" y="6"/>
                    <a:pt x="109" y="7"/>
                  </a:cubicBezTo>
                  <a:cubicBezTo>
                    <a:pt x="114" y="7"/>
                    <a:pt x="119" y="7"/>
                    <a:pt x="123" y="12"/>
                  </a:cubicBezTo>
                  <a:cubicBezTo>
                    <a:pt x="122" y="14"/>
                    <a:pt x="121" y="14"/>
                    <a:pt x="119" y="15"/>
                  </a:cubicBezTo>
                  <a:cubicBezTo>
                    <a:pt x="118" y="15"/>
                    <a:pt x="117" y="16"/>
                    <a:pt x="115" y="15"/>
                  </a:cubicBezTo>
                  <a:cubicBezTo>
                    <a:pt x="97" y="8"/>
                    <a:pt x="80" y="16"/>
                    <a:pt x="63" y="20"/>
                  </a:cubicBezTo>
                  <a:cubicBezTo>
                    <a:pt x="58" y="21"/>
                    <a:pt x="52" y="21"/>
                    <a:pt x="47" y="21"/>
                  </a:cubicBezTo>
                  <a:cubicBezTo>
                    <a:pt x="47" y="20"/>
                    <a:pt x="46" y="20"/>
                    <a:pt x="46" y="20"/>
                  </a:cubicBezTo>
                  <a:cubicBezTo>
                    <a:pt x="45" y="15"/>
                    <a:pt x="41" y="14"/>
                    <a:pt x="38" y="13"/>
                  </a:cubicBezTo>
                  <a:cubicBezTo>
                    <a:pt x="25" y="12"/>
                    <a:pt x="13" y="7"/>
                    <a:pt x="0" y="8"/>
                  </a:cubicBezTo>
                  <a:cubicBezTo>
                    <a:pt x="1" y="4"/>
                    <a:pt x="4" y="5"/>
                    <a:pt x="8" y="5"/>
                  </a:cubicBezTo>
                  <a:cubicBezTo>
                    <a:pt x="16" y="4"/>
                    <a:pt x="24" y="6"/>
                    <a:pt x="32" y="7"/>
                  </a:cubicBezTo>
                  <a:cubicBezTo>
                    <a:pt x="38" y="9"/>
                    <a:pt x="44" y="9"/>
                    <a:pt x="50" y="5"/>
                  </a:cubicBezTo>
                  <a:cubicBezTo>
                    <a:pt x="52" y="3"/>
                    <a:pt x="55" y="3"/>
                    <a:pt x="58" y="3"/>
                  </a:cubicBezTo>
                  <a:cubicBezTo>
                    <a:pt x="68" y="2"/>
                    <a:pt x="78" y="4"/>
                    <a:pt x="87" y="1"/>
                  </a:cubicBezTo>
                  <a:cubicBezTo>
                    <a:pt x="91" y="0"/>
                    <a:pt x="96" y="2"/>
                    <a:pt x="100" y="3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5" name="Freeform 1079"/>
            <p:cNvSpPr/>
            <p:nvPr/>
          </p:nvSpPr>
          <p:spPr bwMode="auto">
            <a:xfrm>
              <a:off x="6665" y="45"/>
              <a:ext cx="20" cy="12"/>
            </a:xfrm>
            <a:custGeom>
              <a:avLst/>
              <a:gdLst>
                <a:gd name="T0" fmla="*/ 8 w 13"/>
                <a:gd name="T1" fmla="*/ 7 h 8"/>
                <a:gd name="T2" fmla="*/ 0 w 13"/>
                <a:gd name="T3" fmla="*/ 7 h 8"/>
                <a:gd name="T4" fmla="*/ 2 w 13"/>
                <a:gd name="T5" fmla="*/ 3 h 8"/>
                <a:gd name="T6" fmla="*/ 2 w 13"/>
                <a:gd name="T7" fmla="*/ 3 h 8"/>
                <a:gd name="T8" fmla="*/ 13 w 13"/>
                <a:gd name="T9" fmla="*/ 7 h 8"/>
                <a:gd name="T10" fmla="*/ 8 w 1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4"/>
                    <a:pt x="11" y="0"/>
                    <a:pt x="13" y="7"/>
                  </a:cubicBezTo>
                  <a:cubicBezTo>
                    <a:pt x="11" y="8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6" name="Freeform 1080"/>
            <p:cNvSpPr/>
            <p:nvPr/>
          </p:nvSpPr>
          <p:spPr bwMode="auto">
            <a:xfrm>
              <a:off x="7208" y="748"/>
              <a:ext cx="102" cy="180"/>
            </a:xfrm>
            <a:custGeom>
              <a:avLst/>
              <a:gdLst>
                <a:gd name="T0" fmla="*/ 10 w 68"/>
                <a:gd name="T1" fmla="*/ 118 h 120"/>
                <a:gd name="T2" fmla="*/ 5 w 68"/>
                <a:gd name="T3" fmla="*/ 120 h 120"/>
                <a:gd name="T4" fmla="*/ 1 w 68"/>
                <a:gd name="T5" fmla="*/ 117 h 120"/>
                <a:gd name="T6" fmla="*/ 6 w 68"/>
                <a:gd name="T7" fmla="*/ 103 h 120"/>
                <a:gd name="T8" fmla="*/ 19 w 68"/>
                <a:gd name="T9" fmla="*/ 91 h 120"/>
                <a:gd name="T10" fmla="*/ 24 w 68"/>
                <a:gd name="T11" fmla="*/ 89 h 120"/>
                <a:gd name="T12" fmla="*/ 25 w 68"/>
                <a:gd name="T13" fmla="*/ 93 h 120"/>
                <a:gd name="T14" fmla="*/ 27 w 68"/>
                <a:gd name="T15" fmla="*/ 94 h 120"/>
                <a:gd name="T16" fmla="*/ 30 w 68"/>
                <a:gd name="T17" fmla="*/ 94 h 120"/>
                <a:gd name="T18" fmla="*/ 35 w 68"/>
                <a:gd name="T19" fmla="*/ 85 h 120"/>
                <a:gd name="T20" fmla="*/ 34 w 68"/>
                <a:gd name="T21" fmla="*/ 78 h 120"/>
                <a:gd name="T22" fmla="*/ 35 w 68"/>
                <a:gd name="T23" fmla="*/ 76 h 120"/>
                <a:gd name="T24" fmla="*/ 37 w 68"/>
                <a:gd name="T25" fmla="*/ 72 h 120"/>
                <a:gd name="T26" fmla="*/ 38 w 68"/>
                <a:gd name="T27" fmla="*/ 70 h 120"/>
                <a:gd name="T28" fmla="*/ 46 w 68"/>
                <a:gd name="T29" fmla="*/ 57 h 120"/>
                <a:gd name="T30" fmla="*/ 53 w 68"/>
                <a:gd name="T31" fmla="*/ 53 h 120"/>
                <a:gd name="T32" fmla="*/ 56 w 68"/>
                <a:gd name="T33" fmla="*/ 57 h 120"/>
                <a:gd name="T34" fmla="*/ 52 w 68"/>
                <a:gd name="T35" fmla="*/ 52 h 120"/>
                <a:gd name="T36" fmla="*/ 53 w 68"/>
                <a:gd name="T37" fmla="*/ 48 h 120"/>
                <a:gd name="T38" fmla="*/ 53 w 68"/>
                <a:gd name="T39" fmla="*/ 47 h 120"/>
                <a:gd name="T40" fmla="*/ 55 w 68"/>
                <a:gd name="T41" fmla="*/ 39 h 120"/>
                <a:gd name="T42" fmla="*/ 59 w 68"/>
                <a:gd name="T43" fmla="*/ 6 h 120"/>
                <a:gd name="T44" fmla="*/ 64 w 68"/>
                <a:gd name="T45" fmla="*/ 0 h 120"/>
                <a:gd name="T46" fmla="*/ 65 w 68"/>
                <a:gd name="T47" fmla="*/ 25 h 120"/>
                <a:gd name="T48" fmla="*/ 64 w 68"/>
                <a:gd name="T49" fmla="*/ 33 h 120"/>
                <a:gd name="T50" fmla="*/ 63 w 68"/>
                <a:gd name="T51" fmla="*/ 41 h 120"/>
                <a:gd name="T52" fmla="*/ 54 w 68"/>
                <a:gd name="T53" fmla="*/ 75 h 120"/>
                <a:gd name="T54" fmla="*/ 47 w 68"/>
                <a:gd name="T55" fmla="*/ 89 h 120"/>
                <a:gd name="T56" fmla="*/ 28 w 68"/>
                <a:gd name="T57" fmla="*/ 106 h 120"/>
                <a:gd name="T58" fmla="*/ 28 w 68"/>
                <a:gd name="T59" fmla="*/ 106 h 120"/>
                <a:gd name="T60" fmla="*/ 24 w 68"/>
                <a:gd name="T61" fmla="*/ 106 h 120"/>
                <a:gd name="T62" fmla="*/ 24 w 68"/>
                <a:gd name="T63" fmla="*/ 106 h 120"/>
                <a:gd name="T64" fmla="*/ 22 w 68"/>
                <a:gd name="T65" fmla="*/ 108 h 120"/>
                <a:gd name="T66" fmla="*/ 22 w 68"/>
                <a:gd name="T67" fmla="*/ 108 h 120"/>
                <a:gd name="T68" fmla="*/ 20 w 68"/>
                <a:gd name="T69" fmla="*/ 110 h 120"/>
                <a:gd name="T70" fmla="*/ 16 w 68"/>
                <a:gd name="T71" fmla="*/ 112 h 120"/>
                <a:gd name="T72" fmla="*/ 14 w 68"/>
                <a:gd name="T73" fmla="*/ 114 h 120"/>
                <a:gd name="T74" fmla="*/ 14 w 68"/>
                <a:gd name="T75" fmla="*/ 114 h 120"/>
                <a:gd name="T76" fmla="*/ 12 w 68"/>
                <a:gd name="T77" fmla="*/ 116 h 120"/>
                <a:gd name="T78" fmla="*/ 12 w 68"/>
                <a:gd name="T79" fmla="*/ 116 h 120"/>
                <a:gd name="T80" fmla="*/ 10 w 68"/>
                <a:gd name="T81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20">
                  <a:moveTo>
                    <a:pt x="10" y="118"/>
                  </a:moveTo>
                  <a:cubicBezTo>
                    <a:pt x="9" y="118"/>
                    <a:pt x="7" y="119"/>
                    <a:pt x="5" y="120"/>
                  </a:cubicBezTo>
                  <a:cubicBezTo>
                    <a:pt x="3" y="120"/>
                    <a:pt x="2" y="119"/>
                    <a:pt x="1" y="117"/>
                  </a:cubicBezTo>
                  <a:cubicBezTo>
                    <a:pt x="0" y="112"/>
                    <a:pt x="2" y="107"/>
                    <a:pt x="6" y="103"/>
                  </a:cubicBezTo>
                  <a:cubicBezTo>
                    <a:pt x="11" y="99"/>
                    <a:pt x="15" y="95"/>
                    <a:pt x="19" y="91"/>
                  </a:cubicBezTo>
                  <a:cubicBezTo>
                    <a:pt x="20" y="89"/>
                    <a:pt x="22" y="88"/>
                    <a:pt x="24" y="89"/>
                  </a:cubicBezTo>
                  <a:cubicBezTo>
                    <a:pt x="25" y="90"/>
                    <a:pt x="25" y="91"/>
                    <a:pt x="25" y="93"/>
                  </a:cubicBezTo>
                  <a:cubicBezTo>
                    <a:pt x="26" y="93"/>
                    <a:pt x="26" y="93"/>
                    <a:pt x="27" y="94"/>
                  </a:cubicBezTo>
                  <a:cubicBezTo>
                    <a:pt x="28" y="94"/>
                    <a:pt x="29" y="94"/>
                    <a:pt x="30" y="94"/>
                  </a:cubicBezTo>
                  <a:cubicBezTo>
                    <a:pt x="35" y="93"/>
                    <a:pt x="38" y="91"/>
                    <a:pt x="35" y="85"/>
                  </a:cubicBezTo>
                  <a:cubicBezTo>
                    <a:pt x="33" y="83"/>
                    <a:pt x="34" y="81"/>
                    <a:pt x="34" y="78"/>
                  </a:cubicBezTo>
                  <a:cubicBezTo>
                    <a:pt x="34" y="77"/>
                    <a:pt x="35" y="76"/>
                    <a:pt x="35" y="76"/>
                  </a:cubicBezTo>
                  <a:cubicBezTo>
                    <a:pt x="35" y="74"/>
                    <a:pt x="36" y="73"/>
                    <a:pt x="37" y="72"/>
                  </a:cubicBezTo>
                  <a:cubicBezTo>
                    <a:pt x="37" y="71"/>
                    <a:pt x="38" y="71"/>
                    <a:pt x="38" y="70"/>
                  </a:cubicBezTo>
                  <a:cubicBezTo>
                    <a:pt x="42" y="66"/>
                    <a:pt x="43" y="61"/>
                    <a:pt x="46" y="57"/>
                  </a:cubicBezTo>
                  <a:cubicBezTo>
                    <a:pt x="48" y="54"/>
                    <a:pt x="49" y="50"/>
                    <a:pt x="53" y="53"/>
                  </a:cubicBezTo>
                  <a:cubicBezTo>
                    <a:pt x="54" y="54"/>
                    <a:pt x="55" y="55"/>
                    <a:pt x="56" y="57"/>
                  </a:cubicBezTo>
                  <a:cubicBezTo>
                    <a:pt x="56" y="54"/>
                    <a:pt x="54" y="53"/>
                    <a:pt x="52" y="52"/>
                  </a:cubicBezTo>
                  <a:cubicBezTo>
                    <a:pt x="51" y="51"/>
                    <a:pt x="52" y="49"/>
                    <a:pt x="53" y="48"/>
                  </a:cubicBezTo>
                  <a:cubicBezTo>
                    <a:pt x="53" y="48"/>
                    <a:pt x="53" y="47"/>
                    <a:pt x="53" y="47"/>
                  </a:cubicBezTo>
                  <a:cubicBezTo>
                    <a:pt x="55" y="44"/>
                    <a:pt x="53" y="41"/>
                    <a:pt x="55" y="39"/>
                  </a:cubicBezTo>
                  <a:cubicBezTo>
                    <a:pt x="56" y="28"/>
                    <a:pt x="57" y="17"/>
                    <a:pt x="59" y="6"/>
                  </a:cubicBezTo>
                  <a:cubicBezTo>
                    <a:pt x="62" y="6"/>
                    <a:pt x="62" y="2"/>
                    <a:pt x="64" y="0"/>
                  </a:cubicBezTo>
                  <a:cubicBezTo>
                    <a:pt x="68" y="8"/>
                    <a:pt x="66" y="17"/>
                    <a:pt x="65" y="25"/>
                  </a:cubicBezTo>
                  <a:cubicBezTo>
                    <a:pt x="65" y="28"/>
                    <a:pt x="64" y="30"/>
                    <a:pt x="64" y="33"/>
                  </a:cubicBezTo>
                  <a:cubicBezTo>
                    <a:pt x="62" y="36"/>
                    <a:pt x="63" y="38"/>
                    <a:pt x="63" y="41"/>
                  </a:cubicBezTo>
                  <a:cubicBezTo>
                    <a:pt x="66" y="54"/>
                    <a:pt x="64" y="66"/>
                    <a:pt x="54" y="75"/>
                  </a:cubicBezTo>
                  <a:cubicBezTo>
                    <a:pt x="50" y="79"/>
                    <a:pt x="49" y="84"/>
                    <a:pt x="47" y="89"/>
                  </a:cubicBezTo>
                  <a:cubicBezTo>
                    <a:pt x="43" y="97"/>
                    <a:pt x="37" y="104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6" y="105"/>
                    <a:pt x="25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3" y="107"/>
                    <a:pt x="23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9"/>
                    <a:pt x="21" y="109"/>
                    <a:pt x="20" y="110"/>
                  </a:cubicBezTo>
                  <a:cubicBezTo>
                    <a:pt x="19" y="111"/>
                    <a:pt x="18" y="111"/>
                    <a:pt x="16" y="112"/>
                  </a:cubicBezTo>
                  <a:cubicBezTo>
                    <a:pt x="16" y="112"/>
                    <a:pt x="15" y="113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3" y="115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1" y="117"/>
                    <a:pt x="10" y="118"/>
                  </a:cubicBezTo>
                  <a:close/>
                </a:path>
              </a:pathLst>
            </a:custGeom>
            <a:solidFill>
              <a:srgbClr val="BF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7" name="Freeform 1081"/>
            <p:cNvSpPr/>
            <p:nvPr/>
          </p:nvSpPr>
          <p:spPr bwMode="auto">
            <a:xfrm>
              <a:off x="7283" y="1188"/>
              <a:ext cx="317" cy="99"/>
            </a:xfrm>
            <a:custGeom>
              <a:avLst/>
              <a:gdLst>
                <a:gd name="T0" fmla="*/ 172 w 211"/>
                <a:gd name="T1" fmla="*/ 15 h 66"/>
                <a:gd name="T2" fmla="*/ 174 w 211"/>
                <a:gd name="T3" fmla="*/ 16 h 66"/>
                <a:gd name="T4" fmla="*/ 187 w 211"/>
                <a:gd name="T5" fmla="*/ 27 h 66"/>
                <a:gd name="T6" fmla="*/ 206 w 211"/>
                <a:gd name="T7" fmla="*/ 29 h 66"/>
                <a:gd name="T8" fmla="*/ 210 w 211"/>
                <a:gd name="T9" fmla="*/ 34 h 66"/>
                <a:gd name="T10" fmla="*/ 188 w 211"/>
                <a:gd name="T11" fmla="*/ 39 h 66"/>
                <a:gd name="T12" fmla="*/ 178 w 211"/>
                <a:gd name="T13" fmla="*/ 37 h 66"/>
                <a:gd name="T14" fmla="*/ 137 w 211"/>
                <a:gd name="T15" fmla="*/ 39 h 66"/>
                <a:gd name="T16" fmla="*/ 72 w 211"/>
                <a:gd name="T17" fmla="*/ 52 h 66"/>
                <a:gd name="T18" fmla="*/ 58 w 211"/>
                <a:gd name="T19" fmla="*/ 49 h 66"/>
                <a:gd name="T20" fmla="*/ 37 w 211"/>
                <a:gd name="T21" fmla="*/ 53 h 66"/>
                <a:gd name="T22" fmla="*/ 20 w 211"/>
                <a:gd name="T23" fmla="*/ 57 h 66"/>
                <a:gd name="T24" fmla="*/ 13 w 211"/>
                <a:gd name="T25" fmla="*/ 60 h 66"/>
                <a:gd name="T26" fmla="*/ 4 w 211"/>
                <a:gd name="T27" fmla="*/ 65 h 66"/>
                <a:gd name="T28" fmla="*/ 1 w 211"/>
                <a:gd name="T29" fmla="*/ 64 h 66"/>
                <a:gd name="T30" fmla="*/ 0 w 211"/>
                <a:gd name="T31" fmla="*/ 62 h 66"/>
                <a:gd name="T32" fmla="*/ 1 w 211"/>
                <a:gd name="T33" fmla="*/ 60 h 66"/>
                <a:gd name="T34" fmla="*/ 2 w 211"/>
                <a:gd name="T35" fmla="*/ 59 h 66"/>
                <a:gd name="T36" fmla="*/ 3 w 211"/>
                <a:gd name="T37" fmla="*/ 58 h 66"/>
                <a:gd name="T38" fmla="*/ 5 w 211"/>
                <a:gd name="T39" fmla="*/ 56 h 66"/>
                <a:gd name="T40" fmla="*/ 6 w 211"/>
                <a:gd name="T41" fmla="*/ 56 h 66"/>
                <a:gd name="T42" fmla="*/ 8 w 211"/>
                <a:gd name="T43" fmla="*/ 53 h 66"/>
                <a:gd name="T44" fmla="*/ 8 w 211"/>
                <a:gd name="T45" fmla="*/ 53 h 66"/>
                <a:gd name="T46" fmla="*/ 27 w 211"/>
                <a:gd name="T47" fmla="*/ 34 h 66"/>
                <a:gd name="T48" fmla="*/ 42 w 211"/>
                <a:gd name="T49" fmla="*/ 21 h 66"/>
                <a:gd name="T50" fmla="*/ 51 w 211"/>
                <a:gd name="T51" fmla="*/ 13 h 66"/>
                <a:gd name="T52" fmla="*/ 53 w 211"/>
                <a:gd name="T53" fmla="*/ 7 h 66"/>
                <a:gd name="T54" fmla="*/ 47 w 211"/>
                <a:gd name="T55" fmla="*/ 6 h 66"/>
                <a:gd name="T56" fmla="*/ 40 w 211"/>
                <a:gd name="T57" fmla="*/ 8 h 66"/>
                <a:gd name="T58" fmla="*/ 36 w 211"/>
                <a:gd name="T59" fmla="*/ 5 h 66"/>
                <a:gd name="T60" fmla="*/ 37 w 211"/>
                <a:gd name="T61" fmla="*/ 3 h 66"/>
                <a:gd name="T62" fmla="*/ 39 w 211"/>
                <a:gd name="T63" fmla="*/ 1 h 66"/>
                <a:gd name="T64" fmla="*/ 41 w 211"/>
                <a:gd name="T65" fmla="*/ 1 h 66"/>
                <a:gd name="T66" fmla="*/ 51 w 211"/>
                <a:gd name="T67" fmla="*/ 2 h 66"/>
                <a:gd name="T68" fmla="*/ 62 w 211"/>
                <a:gd name="T69" fmla="*/ 0 h 66"/>
                <a:gd name="T70" fmla="*/ 63 w 211"/>
                <a:gd name="T71" fmla="*/ 2 h 66"/>
                <a:gd name="T72" fmla="*/ 72 w 211"/>
                <a:gd name="T73" fmla="*/ 13 h 66"/>
                <a:gd name="T74" fmla="*/ 101 w 211"/>
                <a:gd name="T75" fmla="*/ 11 h 66"/>
                <a:gd name="T76" fmla="*/ 106 w 211"/>
                <a:gd name="T77" fmla="*/ 11 h 66"/>
                <a:gd name="T78" fmla="*/ 148 w 211"/>
                <a:gd name="T79" fmla="*/ 13 h 66"/>
                <a:gd name="T80" fmla="*/ 159 w 211"/>
                <a:gd name="T81" fmla="*/ 16 h 66"/>
                <a:gd name="T82" fmla="*/ 172 w 211"/>
                <a:gd name="T83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1" h="66">
                  <a:moveTo>
                    <a:pt x="172" y="15"/>
                  </a:moveTo>
                  <a:cubicBezTo>
                    <a:pt x="172" y="15"/>
                    <a:pt x="173" y="16"/>
                    <a:pt x="174" y="16"/>
                  </a:cubicBezTo>
                  <a:cubicBezTo>
                    <a:pt x="174" y="25"/>
                    <a:pt x="179" y="28"/>
                    <a:pt x="187" y="27"/>
                  </a:cubicBezTo>
                  <a:cubicBezTo>
                    <a:pt x="193" y="27"/>
                    <a:pt x="200" y="28"/>
                    <a:pt x="206" y="29"/>
                  </a:cubicBezTo>
                  <a:cubicBezTo>
                    <a:pt x="208" y="30"/>
                    <a:pt x="211" y="30"/>
                    <a:pt x="210" y="34"/>
                  </a:cubicBezTo>
                  <a:cubicBezTo>
                    <a:pt x="204" y="41"/>
                    <a:pt x="195" y="37"/>
                    <a:pt x="188" y="39"/>
                  </a:cubicBezTo>
                  <a:cubicBezTo>
                    <a:pt x="185" y="39"/>
                    <a:pt x="182" y="38"/>
                    <a:pt x="178" y="37"/>
                  </a:cubicBezTo>
                  <a:cubicBezTo>
                    <a:pt x="164" y="33"/>
                    <a:pt x="150" y="34"/>
                    <a:pt x="137" y="39"/>
                  </a:cubicBezTo>
                  <a:cubicBezTo>
                    <a:pt x="116" y="46"/>
                    <a:pt x="94" y="48"/>
                    <a:pt x="72" y="52"/>
                  </a:cubicBezTo>
                  <a:cubicBezTo>
                    <a:pt x="67" y="53"/>
                    <a:pt x="63" y="52"/>
                    <a:pt x="58" y="49"/>
                  </a:cubicBezTo>
                  <a:cubicBezTo>
                    <a:pt x="51" y="45"/>
                    <a:pt x="44" y="46"/>
                    <a:pt x="37" y="53"/>
                  </a:cubicBezTo>
                  <a:cubicBezTo>
                    <a:pt x="33" y="57"/>
                    <a:pt x="28" y="64"/>
                    <a:pt x="20" y="57"/>
                  </a:cubicBezTo>
                  <a:cubicBezTo>
                    <a:pt x="17" y="55"/>
                    <a:pt x="15" y="58"/>
                    <a:pt x="13" y="60"/>
                  </a:cubicBezTo>
                  <a:cubicBezTo>
                    <a:pt x="11" y="63"/>
                    <a:pt x="8" y="66"/>
                    <a:pt x="4" y="65"/>
                  </a:cubicBezTo>
                  <a:cubicBezTo>
                    <a:pt x="3" y="65"/>
                    <a:pt x="2" y="65"/>
                    <a:pt x="1" y="64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1" y="60"/>
                  </a:cubicBezTo>
                  <a:cubicBezTo>
                    <a:pt x="1" y="60"/>
                    <a:pt x="2" y="59"/>
                    <a:pt x="2" y="59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4" y="57"/>
                    <a:pt x="4" y="57"/>
                    <a:pt x="5" y="56"/>
                  </a:cubicBezTo>
                  <a:cubicBezTo>
                    <a:pt x="5" y="56"/>
                    <a:pt x="5" y="56"/>
                    <a:pt x="6" y="56"/>
                  </a:cubicBezTo>
                  <a:cubicBezTo>
                    <a:pt x="6" y="55"/>
                    <a:pt x="7" y="54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5" y="47"/>
                    <a:pt x="21" y="40"/>
                    <a:pt x="27" y="34"/>
                  </a:cubicBezTo>
                  <a:cubicBezTo>
                    <a:pt x="31" y="29"/>
                    <a:pt x="36" y="24"/>
                    <a:pt x="42" y="21"/>
                  </a:cubicBezTo>
                  <a:cubicBezTo>
                    <a:pt x="46" y="19"/>
                    <a:pt x="49" y="16"/>
                    <a:pt x="51" y="13"/>
                  </a:cubicBezTo>
                  <a:cubicBezTo>
                    <a:pt x="53" y="11"/>
                    <a:pt x="54" y="9"/>
                    <a:pt x="53" y="7"/>
                  </a:cubicBezTo>
                  <a:cubicBezTo>
                    <a:pt x="52" y="4"/>
                    <a:pt x="49" y="5"/>
                    <a:pt x="47" y="6"/>
                  </a:cubicBezTo>
                  <a:cubicBezTo>
                    <a:pt x="45" y="7"/>
                    <a:pt x="42" y="8"/>
                    <a:pt x="40" y="8"/>
                  </a:cubicBezTo>
                  <a:cubicBezTo>
                    <a:pt x="37" y="9"/>
                    <a:pt x="36" y="8"/>
                    <a:pt x="36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8" y="3"/>
                    <a:pt x="39" y="2"/>
                    <a:pt x="39" y="1"/>
                  </a:cubicBezTo>
                  <a:cubicBezTo>
                    <a:pt x="40" y="1"/>
                    <a:pt x="41" y="1"/>
                    <a:pt x="41" y="1"/>
                  </a:cubicBezTo>
                  <a:cubicBezTo>
                    <a:pt x="44" y="4"/>
                    <a:pt x="48" y="3"/>
                    <a:pt x="51" y="2"/>
                  </a:cubicBezTo>
                  <a:cubicBezTo>
                    <a:pt x="55" y="1"/>
                    <a:pt x="58" y="0"/>
                    <a:pt x="62" y="0"/>
                  </a:cubicBezTo>
                  <a:cubicBezTo>
                    <a:pt x="62" y="1"/>
                    <a:pt x="63" y="2"/>
                    <a:pt x="63" y="2"/>
                  </a:cubicBezTo>
                  <a:cubicBezTo>
                    <a:pt x="60" y="13"/>
                    <a:pt x="60" y="13"/>
                    <a:pt x="72" y="13"/>
                  </a:cubicBezTo>
                  <a:cubicBezTo>
                    <a:pt x="82" y="13"/>
                    <a:pt x="91" y="14"/>
                    <a:pt x="101" y="11"/>
                  </a:cubicBezTo>
                  <a:cubicBezTo>
                    <a:pt x="103" y="11"/>
                    <a:pt x="104" y="11"/>
                    <a:pt x="106" y="11"/>
                  </a:cubicBezTo>
                  <a:cubicBezTo>
                    <a:pt x="120" y="13"/>
                    <a:pt x="134" y="13"/>
                    <a:pt x="148" y="13"/>
                  </a:cubicBezTo>
                  <a:cubicBezTo>
                    <a:pt x="152" y="13"/>
                    <a:pt x="155" y="15"/>
                    <a:pt x="159" y="16"/>
                  </a:cubicBezTo>
                  <a:cubicBezTo>
                    <a:pt x="163" y="19"/>
                    <a:pt x="168" y="18"/>
                    <a:pt x="172" y="15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8" name="Freeform 1082"/>
            <p:cNvSpPr/>
            <p:nvPr/>
          </p:nvSpPr>
          <p:spPr bwMode="auto">
            <a:xfrm>
              <a:off x="7252" y="1285"/>
              <a:ext cx="222" cy="314"/>
            </a:xfrm>
            <a:custGeom>
              <a:avLst/>
              <a:gdLst>
                <a:gd name="T0" fmla="*/ 6 w 148"/>
                <a:gd name="T1" fmla="*/ 48 h 209"/>
                <a:gd name="T2" fmla="*/ 8 w 148"/>
                <a:gd name="T3" fmla="*/ 39 h 209"/>
                <a:gd name="T4" fmla="*/ 9 w 148"/>
                <a:gd name="T5" fmla="*/ 32 h 209"/>
                <a:gd name="T6" fmla="*/ 10 w 148"/>
                <a:gd name="T7" fmla="*/ 28 h 209"/>
                <a:gd name="T8" fmla="*/ 20 w 148"/>
                <a:gd name="T9" fmla="*/ 2 h 209"/>
                <a:gd name="T10" fmla="*/ 24 w 148"/>
                <a:gd name="T11" fmla="*/ 0 h 209"/>
                <a:gd name="T12" fmla="*/ 28 w 148"/>
                <a:gd name="T13" fmla="*/ 1 h 209"/>
                <a:gd name="T14" fmla="*/ 28 w 148"/>
                <a:gd name="T15" fmla="*/ 2 h 209"/>
                <a:gd name="T16" fmla="*/ 17 w 148"/>
                <a:gd name="T17" fmla="*/ 38 h 209"/>
                <a:gd name="T18" fmla="*/ 14 w 148"/>
                <a:gd name="T19" fmla="*/ 47 h 209"/>
                <a:gd name="T20" fmla="*/ 20 w 148"/>
                <a:gd name="T21" fmla="*/ 63 h 209"/>
                <a:gd name="T22" fmla="*/ 32 w 148"/>
                <a:gd name="T23" fmla="*/ 74 h 209"/>
                <a:gd name="T24" fmla="*/ 34 w 148"/>
                <a:gd name="T25" fmla="*/ 78 h 209"/>
                <a:gd name="T26" fmla="*/ 34 w 148"/>
                <a:gd name="T27" fmla="*/ 100 h 209"/>
                <a:gd name="T28" fmla="*/ 23 w 148"/>
                <a:gd name="T29" fmla="*/ 133 h 209"/>
                <a:gd name="T30" fmla="*/ 22 w 148"/>
                <a:gd name="T31" fmla="*/ 147 h 209"/>
                <a:gd name="T32" fmla="*/ 42 w 148"/>
                <a:gd name="T33" fmla="*/ 156 h 209"/>
                <a:gd name="T34" fmla="*/ 118 w 148"/>
                <a:gd name="T35" fmla="*/ 152 h 209"/>
                <a:gd name="T36" fmla="*/ 121 w 148"/>
                <a:gd name="T37" fmla="*/ 152 h 209"/>
                <a:gd name="T38" fmla="*/ 129 w 148"/>
                <a:gd name="T39" fmla="*/ 156 h 209"/>
                <a:gd name="T40" fmla="*/ 132 w 148"/>
                <a:gd name="T41" fmla="*/ 156 h 209"/>
                <a:gd name="T42" fmla="*/ 137 w 148"/>
                <a:gd name="T43" fmla="*/ 158 h 209"/>
                <a:gd name="T44" fmla="*/ 140 w 148"/>
                <a:gd name="T45" fmla="*/ 159 h 209"/>
                <a:gd name="T46" fmla="*/ 146 w 148"/>
                <a:gd name="T47" fmla="*/ 169 h 209"/>
                <a:gd name="T48" fmla="*/ 133 w 148"/>
                <a:gd name="T49" fmla="*/ 170 h 209"/>
                <a:gd name="T50" fmla="*/ 44 w 148"/>
                <a:gd name="T51" fmla="*/ 168 h 209"/>
                <a:gd name="T52" fmla="*/ 41 w 148"/>
                <a:gd name="T53" fmla="*/ 170 h 209"/>
                <a:gd name="T54" fmla="*/ 28 w 148"/>
                <a:gd name="T55" fmla="*/ 194 h 209"/>
                <a:gd name="T56" fmla="*/ 15 w 148"/>
                <a:gd name="T57" fmla="*/ 207 h 209"/>
                <a:gd name="T58" fmla="*/ 3 w 148"/>
                <a:gd name="T59" fmla="*/ 198 h 209"/>
                <a:gd name="T60" fmla="*/ 2 w 148"/>
                <a:gd name="T61" fmla="*/ 195 h 209"/>
                <a:gd name="T62" fmla="*/ 1 w 148"/>
                <a:gd name="T63" fmla="*/ 192 h 209"/>
                <a:gd name="T64" fmla="*/ 1 w 148"/>
                <a:gd name="T65" fmla="*/ 192 h 209"/>
                <a:gd name="T66" fmla="*/ 9 w 148"/>
                <a:gd name="T67" fmla="*/ 175 h 209"/>
                <a:gd name="T68" fmla="*/ 15 w 148"/>
                <a:gd name="T69" fmla="*/ 159 h 209"/>
                <a:gd name="T70" fmla="*/ 15 w 148"/>
                <a:gd name="T71" fmla="*/ 135 h 209"/>
                <a:gd name="T72" fmla="*/ 20 w 148"/>
                <a:gd name="T73" fmla="*/ 120 h 209"/>
                <a:gd name="T74" fmla="*/ 23 w 148"/>
                <a:gd name="T75" fmla="*/ 81 h 209"/>
                <a:gd name="T76" fmla="*/ 23 w 148"/>
                <a:gd name="T77" fmla="*/ 78 h 209"/>
                <a:gd name="T78" fmla="*/ 10 w 148"/>
                <a:gd name="T79" fmla="*/ 66 h 209"/>
                <a:gd name="T80" fmla="*/ 6 w 148"/>
                <a:gd name="T81" fmla="*/ 59 h 209"/>
                <a:gd name="T82" fmla="*/ 6 w 148"/>
                <a:gd name="T83" fmla="*/ 4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09">
                  <a:moveTo>
                    <a:pt x="6" y="48"/>
                  </a:moveTo>
                  <a:cubicBezTo>
                    <a:pt x="8" y="45"/>
                    <a:pt x="9" y="42"/>
                    <a:pt x="8" y="39"/>
                  </a:cubicBezTo>
                  <a:cubicBezTo>
                    <a:pt x="7" y="37"/>
                    <a:pt x="7" y="34"/>
                    <a:pt x="9" y="32"/>
                  </a:cubicBezTo>
                  <a:cubicBezTo>
                    <a:pt x="10" y="31"/>
                    <a:pt x="11" y="30"/>
                    <a:pt x="10" y="28"/>
                  </a:cubicBezTo>
                  <a:cubicBezTo>
                    <a:pt x="8" y="17"/>
                    <a:pt x="10" y="8"/>
                    <a:pt x="20" y="2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5" y="0"/>
                    <a:pt x="27" y="0"/>
                    <a:pt x="28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16" y="12"/>
                    <a:pt x="17" y="25"/>
                    <a:pt x="17" y="38"/>
                  </a:cubicBezTo>
                  <a:cubicBezTo>
                    <a:pt x="16" y="41"/>
                    <a:pt x="15" y="44"/>
                    <a:pt x="14" y="47"/>
                  </a:cubicBezTo>
                  <a:cubicBezTo>
                    <a:pt x="12" y="53"/>
                    <a:pt x="12" y="59"/>
                    <a:pt x="20" y="63"/>
                  </a:cubicBezTo>
                  <a:cubicBezTo>
                    <a:pt x="25" y="65"/>
                    <a:pt x="26" y="72"/>
                    <a:pt x="32" y="74"/>
                  </a:cubicBezTo>
                  <a:cubicBezTo>
                    <a:pt x="33" y="75"/>
                    <a:pt x="34" y="77"/>
                    <a:pt x="34" y="78"/>
                  </a:cubicBezTo>
                  <a:cubicBezTo>
                    <a:pt x="31" y="85"/>
                    <a:pt x="35" y="92"/>
                    <a:pt x="34" y="100"/>
                  </a:cubicBezTo>
                  <a:cubicBezTo>
                    <a:pt x="31" y="111"/>
                    <a:pt x="27" y="122"/>
                    <a:pt x="23" y="133"/>
                  </a:cubicBezTo>
                  <a:cubicBezTo>
                    <a:pt x="21" y="138"/>
                    <a:pt x="20" y="142"/>
                    <a:pt x="22" y="147"/>
                  </a:cubicBezTo>
                  <a:cubicBezTo>
                    <a:pt x="27" y="159"/>
                    <a:pt x="31" y="161"/>
                    <a:pt x="42" y="156"/>
                  </a:cubicBezTo>
                  <a:cubicBezTo>
                    <a:pt x="67" y="145"/>
                    <a:pt x="93" y="147"/>
                    <a:pt x="118" y="152"/>
                  </a:cubicBezTo>
                  <a:cubicBezTo>
                    <a:pt x="119" y="152"/>
                    <a:pt x="120" y="152"/>
                    <a:pt x="121" y="152"/>
                  </a:cubicBezTo>
                  <a:cubicBezTo>
                    <a:pt x="124" y="153"/>
                    <a:pt x="126" y="155"/>
                    <a:pt x="129" y="156"/>
                  </a:cubicBezTo>
                  <a:cubicBezTo>
                    <a:pt x="130" y="156"/>
                    <a:pt x="131" y="156"/>
                    <a:pt x="132" y="156"/>
                  </a:cubicBezTo>
                  <a:cubicBezTo>
                    <a:pt x="134" y="157"/>
                    <a:pt x="135" y="158"/>
                    <a:pt x="137" y="158"/>
                  </a:cubicBezTo>
                  <a:cubicBezTo>
                    <a:pt x="138" y="158"/>
                    <a:pt x="139" y="159"/>
                    <a:pt x="140" y="159"/>
                  </a:cubicBezTo>
                  <a:cubicBezTo>
                    <a:pt x="145" y="161"/>
                    <a:pt x="148" y="163"/>
                    <a:pt x="146" y="169"/>
                  </a:cubicBezTo>
                  <a:cubicBezTo>
                    <a:pt x="141" y="173"/>
                    <a:pt x="138" y="172"/>
                    <a:pt x="133" y="170"/>
                  </a:cubicBezTo>
                  <a:cubicBezTo>
                    <a:pt x="103" y="157"/>
                    <a:pt x="74" y="151"/>
                    <a:pt x="44" y="168"/>
                  </a:cubicBezTo>
                  <a:cubicBezTo>
                    <a:pt x="43" y="169"/>
                    <a:pt x="42" y="169"/>
                    <a:pt x="41" y="170"/>
                  </a:cubicBezTo>
                  <a:cubicBezTo>
                    <a:pt x="30" y="174"/>
                    <a:pt x="24" y="181"/>
                    <a:pt x="28" y="194"/>
                  </a:cubicBezTo>
                  <a:cubicBezTo>
                    <a:pt x="29" y="199"/>
                    <a:pt x="22" y="206"/>
                    <a:pt x="15" y="207"/>
                  </a:cubicBezTo>
                  <a:cubicBezTo>
                    <a:pt x="8" y="209"/>
                    <a:pt x="4" y="205"/>
                    <a:pt x="3" y="198"/>
                  </a:cubicBezTo>
                  <a:cubicBezTo>
                    <a:pt x="2" y="197"/>
                    <a:pt x="2" y="196"/>
                    <a:pt x="2" y="195"/>
                  </a:cubicBezTo>
                  <a:cubicBezTo>
                    <a:pt x="2" y="194"/>
                    <a:pt x="2" y="193"/>
                    <a:pt x="1" y="192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0" y="184"/>
                    <a:pt x="4" y="179"/>
                    <a:pt x="9" y="175"/>
                  </a:cubicBezTo>
                  <a:cubicBezTo>
                    <a:pt x="18" y="169"/>
                    <a:pt x="18" y="168"/>
                    <a:pt x="15" y="159"/>
                  </a:cubicBezTo>
                  <a:cubicBezTo>
                    <a:pt x="12" y="151"/>
                    <a:pt x="11" y="143"/>
                    <a:pt x="15" y="135"/>
                  </a:cubicBezTo>
                  <a:cubicBezTo>
                    <a:pt x="17" y="130"/>
                    <a:pt x="18" y="125"/>
                    <a:pt x="20" y="120"/>
                  </a:cubicBezTo>
                  <a:cubicBezTo>
                    <a:pt x="26" y="107"/>
                    <a:pt x="25" y="94"/>
                    <a:pt x="23" y="81"/>
                  </a:cubicBezTo>
                  <a:cubicBezTo>
                    <a:pt x="23" y="80"/>
                    <a:pt x="23" y="79"/>
                    <a:pt x="23" y="78"/>
                  </a:cubicBezTo>
                  <a:cubicBezTo>
                    <a:pt x="16" y="77"/>
                    <a:pt x="17" y="68"/>
                    <a:pt x="10" y="66"/>
                  </a:cubicBezTo>
                  <a:cubicBezTo>
                    <a:pt x="7" y="65"/>
                    <a:pt x="7" y="62"/>
                    <a:pt x="6" y="59"/>
                  </a:cubicBezTo>
                  <a:cubicBezTo>
                    <a:pt x="6" y="55"/>
                    <a:pt x="6" y="51"/>
                    <a:pt x="6" y="48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9" name="Freeform 1083"/>
            <p:cNvSpPr/>
            <p:nvPr/>
          </p:nvSpPr>
          <p:spPr bwMode="auto">
            <a:xfrm>
              <a:off x="6674" y="1447"/>
              <a:ext cx="87" cy="129"/>
            </a:xfrm>
            <a:custGeom>
              <a:avLst/>
              <a:gdLst>
                <a:gd name="T0" fmla="*/ 2 w 58"/>
                <a:gd name="T1" fmla="*/ 20 h 86"/>
                <a:gd name="T2" fmla="*/ 1 w 58"/>
                <a:gd name="T3" fmla="*/ 15 h 86"/>
                <a:gd name="T4" fmla="*/ 1 w 58"/>
                <a:gd name="T5" fmla="*/ 7 h 86"/>
                <a:gd name="T6" fmla="*/ 6 w 58"/>
                <a:gd name="T7" fmla="*/ 0 h 86"/>
                <a:gd name="T8" fmla="*/ 11 w 58"/>
                <a:gd name="T9" fmla="*/ 2 h 86"/>
                <a:gd name="T10" fmla="*/ 18 w 58"/>
                <a:gd name="T11" fmla="*/ 23 h 86"/>
                <a:gd name="T12" fmla="*/ 20 w 58"/>
                <a:gd name="T13" fmla="*/ 32 h 86"/>
                <a:gd name="T14" fmla="*/ 38 w 58"/>
                <a:gd name="T15" fmla="*/ 60 h 86"/>
                <a:gd name="T16" fmla="*/ 46 w 58"/>
                <a:gd name="T17" fmla="*/ 66 h 86"/>
                <a:gd name="T18" fmla="*/ 54 w 58"/>
                <a:gd name="T19" fmla="*/ 73 h 86"/>
                <a:gd name="T20" fmla="*/ 57 w 58"/>
                <a:gd name="T21" fmla="*/ 82 h 86"/>
                <a:gd name="T22" fmla="*/ 55 w 58"/>
                <a:gd name="T23" fmla="*/ 85 h 86"/>
                <a:gd name="T24" fmla="*/ 46 w 58"/>
                <a:gd name="T25" fmla="*/ 83 h 86"/>
                <a:gd name="T26" fmla="*/ 32 w 58"/>
                <a:gd name="T27" fmla="*/ 72 h 86"/>
                <a:gd name="T28" fmla="*/ 32 w 58"/>
                <a:gd name="T29" fmla="*/ 72 h 86"/>
                <a:gd name="T30" fmla="*/ 31 w 58"/>
                <a:gd name="T31" fmla="*/ 70 h 86"/>
                <a:gd name="T32" fmla="*/ 19 w 58"/>
                <a:gd name="T33" fmla="*/ 60 h 86"/>
                <a:gd name="T34" fmla="*/ 11 w 58"/>
                <a:gd name="T35" fmla="*/ 47 h 86"/>
                <a:gd name="T36" fmla="*/ 9 w 58"/>
                <a:gd name="T37" fmla="*/ 43 h 86"/>
                <a:gd name="T38" fmla="*/ 3 w 58"/>
                <a:gd name="T39" fmla="*/ 26 h 86"/>
                <a:gd name="T40" fmla="*/ 2 w 58"/>
                <a:gd name="T4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86">
                  <a:moveTo>
                    <a:pt x="2" y="20"/>
                  </a:moveTo>
                  <a:cubicBezTo>
                    <a:pt x="2" y="18"/>
                    <a:pt x="1" y="16"/>
                    <a:pt x="1" y="15"/>
                  </a:cubicBezTo>
                  <a:cubicBezTo>
                    <a:pt x="2" y="12"/>
                    <a:pt x="1" y="10"/>
                    <a:pt x="1" y="7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5" y="9"/>
                    <a:pt x="13" y="17"/>
                    <a:pt x="18" y="23"/>
                  </a:cubicBezTo>
                  <a:cubicBezTo>
                    <a:pt x="18" y="26"/>
                    <a:pt x="20" y="29"/>
                    <a:pt x="20" y="32"/>
                  </a:cubicBezTo>
                  <a:cubicBezTo>
                    <a:pt x="23" y="43"/>
                    <a:pt x="29" y="52"/>
                    <a:pt x="38" y="60"/>
                  </a:cubicBezTo>
                  <a:cubicBezTo>
                    <a:pt x="41" y="61"/>
                    <a:pt x="43" y="64"/>
                    <a:pt x="46" y="66"/>
                  </a:cubicBezTo>
                  <a:cubicBezTo>
                    <a:pt x="49" y="68"/>
                    <a:pt x="51" y="71"/>
                    <a:pt x="54" y="73"/>
                  </a:cubicBezTo>
                  <a:cubicBezTo>
                    <a:pt x="57" y="75"/>
                    <a:pt x="58" y="78"/>
                    <a:pt x="57" y="82"/>
                  </a:cubicBezTo>
                  <a:cubicBezTo>
                    <a:pt x="57" y="83"/>
                    <a:pt x="56" y="84"/>
                    <a:pt x="55" y="85"/>
                  </a:cubicBezTo>
                  <a:cubicBezTo>
                    <a:pt x="52" y="86"/>
                    <a:pt x="49" y="85"/>
                    <a:pt x="46" y="83"/>
                  </a:cubicBezTo>
                  <a:cubicBezTo>
                    <a:pt x="42" y="78"/>
                    <a:pt x="37" y="76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1"/>
                    <a:pt x="31" y="70"/>
                  </a:cubicBezTo>
                  <a:cubicBezTo>
                    <a:pt x="29" y="65"/>
                    <a:pt x="23" y="63"/>
                    <a:pt x="19" y="60"/>
                  </a:cubicBezTo>
                  <a:cubicBezTo>
                    <a:pt x="16" y="56"/>
                    <a:pt x="13" y="52"/>
                    <a:pt x="11" y="47"/>
                  </a:cubicBezTo>
                  <a:cubicBezTo>
                    <a:pt x="10" y="46"/>
                    <a:pt x="8" y="44"/>
                    <a:pt x="9" y="43"/>
                  </a:cubicBezTo>
                  <a:cubicBezTo>
                    <a:pt x="11" y="36"/>
                    <a:pt x="5" y="32"/>
                    <a:pt x="3" y="26"/>
                  </a:cubicBezTo>
                  <a:cubicBezTo>
                    <a:pt x="2" y="24"/>
                    <a:pt x="3" y="22"/>
                    <a:pt x="2" y="20"/>
                  </a:cubicBezTo>
                  <a:close/>
                </a:path>
              </a:pathLst>
            </a:custGeom>
            <a:solidFill>
              <a:srgbClr val="854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0" name="Freeform 1084"/>
            <p:cNvSpPr/>
            <p:nvPr/>
          </p:nvSpPr>
          <p:spPr bwMode="auto">
            <a:xfrm>
              <a:off x="6677" y="1414"/>
              <a:ext cx="24" cy="38"/>
            </a:xfrm>
            <a:custGeom>
              <a:avLst/>
              <a:gdLst>
                <a:gd name="T0" fmla="*/ 7 w 16"/>
                <a:gd name="T1" fmla="*/ 25 h 25"/>
                <a:gd name="T2" fmla="*/ 4 w 16"/>
                <a:gd name="T3" fmla="*/ 22 h 25"/>
                <a:gd name="T4" fmla="*/ 1 w 16"/>
                <a:gd name="T5" fmla="*/ 19 h 25"/>
                <a:gd name="T6" fmla="*/ 13 w 16"/>
                <a:gd name="T7" fmla="*/ 0 h 25"/>
                <a:gd name="T8" fmla="*/ 14 w 16"/>
                <a:gd name="T9" fmla="*/ 1 h 25"/>
                <a:gd name="T10" fmla="*/ 13 w 16"/>
                <a:gd name="T11" fmla="*/ 15 h 25"/>
                <a:gd name="T12" fmla="*/ 7 w 16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7" y="25"/>
                  </a:moveTo>
                  <a:cubicBezTo>
                    <a:pt x="6" y="24"/>
                    <a:pt x="5" y="23"/>
                    <a:pt x="4" y="22"/>
                  </a:cubicBezTo>
                  <a:cubicBezTo>
                    <a:pt x="3" y="21"/>
                    <a:pt x="0" y="20"/>
                    <a:pt x="1" y="19"/>
                  </a:cubicBezTo>
                  <a:cubicBezTo>
                    <a:pt x="5" y="12"/>
                    <a:pt x="6" y="4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6" y="6"/>
                    <a:pt x="12" y="10"/>
                    <a:pt x="13" y="15"/>
                  </a:cubicBezTo>
                  <a:cubicBezTo>
                    <a:pt x="11" y="19"/>
                    <a:pt x="12" y="23"/>
                    <a:pt x="7" y="25"/>
                  </a:cubicBezTo>
                  <a:close/>
                </a:path>
              </a:pathLst>
            </a:custGeom>
            <a:solidFill>
              <a:srgbClr val="C3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1" name="Freeform 1085"/>
            <p:cNvSpPr/>
            <p:nvPr/>
          </p:nvSpPr>
          <p:spPr bwMode="auto">
            <a:xfrm>
              <a:off x="6697" y="1411"/>
              <a:ext cx="4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2" name="Freeform 1086"/>
            <p:cNvSpPr/>
            <p:nvPr/>
          </p:nvSpPr>
          <p:spPr bwMode="auto">
            <a:xfrm>
              <a:off x="7471" y="4009"/>
              <a:ext cx="156" cy="156"/>
            </a:xfrm>
            <a:custGeom>
              <a:avLst/>
              <a:gdLst>
                <a:gd name="T0" fmla="*/ 43 w 104"/>
                <a:gd name="T1" fmla="*/ 104 h 104"/>
                <a:gd name="T2" fmla="*/ 38 w 104"/>
                <a:gd name="T3" fmla="*/ 79 h 104"/>
                <a:gd name="T4" fmla="*/ 39 w 104"/>
                <a:gd name="T5" fmla="*/ 69 h 104"/>
                <a:gd name="T6" fmla="*/ 33 w 104"/>
                <a:gd name="T7" fmla="*/ 60 h 104"/>
                <a:gd name="T8" fmla="*/ 8 w 104"/>
                <a:gd name="T9" fmla="*/ 59 h 104"/>
                <a:gd name="T10" fmla="*/ 1 w 104"/>
                <a:gd name="T11" fmla="*/ 59 h 104"/>
                <a:gd name="T12" fmla="*/ 0 w 104"/>
                <a:gd name="T13" fmla="*/ 58 h 104"/>
                <a:gd name="T14" fmla="*/ 1 w 104"/>
                <a:gd name="T15" fmla="*/ 57 h 104"/>
                <a:gd name="T16" fmla="*/ 1 w 104"/>
                <a:gd name="T17" fmla="*/ 57 h 104"/>
                <a:gd name="T18" fmla="*/ 18 w 104"/>
                <a:gd name="T19" fmla="*/ 56 h 104"/>
                <a:gd name="T20" fmla="*/ 20 w 104"/>
                <a:gd name="T21" fmla="*/ 56 h 104"/>
                <a:gd name="T22" fmla="*/ 22 w 104"/>
                <a:gd name="T23" fmla="*/ 58 h 104"/>
                <a:gd name="T24" fmla="*/ 37 w 104"/>
                <a:gd name="T25" fmla="*/ 47 h 104"/>
                <a:gd name="T26" fmla="*/ 44 w 104"/>
                <a:gd name="T27" fmla="*/ 36 h 104"/>
                <a:gd name="T28" fmla="*/ 72 w 104"/>
                <a:gd name="T29" fmla="*/ 13 h 104"/>
                <a:gd name="T30" fmla="*/ 99 w 104"/>
                <a:gd name="T31" fmla="*/ 2 h 104"/>
                <a:gd name="T32" fmla="*/ 103 w 104"/>
                <a:gd name="T33" fmla="*/ 1 h 104"/>
                <a:gd name="T34" fmla="*/ 102 w 104"/>
                <a:gd name="T35" fmla="*/ 6 h 104"/>
                <a:gd name="T36" fmla="*/ 85 w 104"/>
                <a:gd name="T37" fmla="*/ 40 h 104"/>
                <a:gd name="T38" fmla="*/ 79 w 104"/>
                <a:gd name="T39" fmla="*/ 44 h 104"/>
                <a:gd name="T40" fmla="*/ 69 w 104"/>
                <a:gd name="T41" fmla="*/ 55 h 104"/>
                <a:gd name="T42" fmla="*/ 68 w 104"/>
                <a:gd name="T43" fmla="*/ 58 h 104"/>
                <a:gd name="T44" fmla="*/ 63 w 104"/>
                <a:gd name="T45" fmla="*/ 83 h 104"/>
                <a:gd name="T46" fmla="*/ 66 w 104"/>
                <a:gd name="T47" fmla="*/ 86 h 104"/>
                <a:gd name="T48" fmla="*/ 43 w 104"/>
                <a:gd name="T4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104">
                  <a:moveTo>
                    <a:pt x="43" y="104"/>
                  </a:moveTo>
                  <a:cubicBezTo>
                    <a:pt x="41" y="95"/>
                    <a:pt x="39" y="87"/>
                    <a:pt x="38" y="79"/>
                  </a:cubicBezTo>
                  <a:cubicBezTo>
                    <a:pt x="37" y="76"/>
                    <a:pt x="38" y="73"/>
                    <a:pt x="39" y="69"/>
                  </a:cubicBezTo>
                  <a:cubicBezTo>
                    <a:pt x="42" y="64"/>
                    <a:pt x="39" y="60"/>
                    <a:pt x="33" y="60"/>
                  </a:cubicBezTo>
                  <a:cubicBezTo>
                    <a:pt x="25" y="59"/>
                    <a:pt x="17" y="58"/>
                    <a:pt x="8" y="59"/>
                  </a:cubicBezTo>
                  <a:cubicBezTo>
                    <a:pt x="6" y="59"/>
                    <a:pt x="3" y="59"/>
                    <a:pt x="1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7"/>
                    <a:pt x="12" y="53"/>
                    <a:pt x="18" y="56"/>
                  </a:cubicBezTo>
                  <a:cubicBezTo>
                    <a:pt x="19" y="56"/>
                    <a:pt x="19" y="56"/>
                    <a:pt x="20" y="56"/>
                  </a:cubicBezTo>
                  <a:cubicBezTo>
                    <a:pt x="20" y="56"/>
                    <a:pt x="21" y="57"/>
                    <a:pt x="22" y="58"/>
                  </a:cubicBezTo>
                  <a:cubicBezTo>
                    <a:pt x="30" y="58"/>
                    <a:pt x="34" y="53"/>
                    <a:pt x="37" y="47"/>
                  </a:cubicBezTo>
                  <a:cubicBezTo>
                    <a:pt x="38" y="42"/>
                    <a:pt x="41" y="39"/>
                    <a:pt x="44" y="36"/>
                  </a:cubicBezTo>
                  <a:cubicBezTo>
                    <a:pt x="54" y="29"/>
                    <a:pt x="63" y="21"/>
                    <a:pt x="72" y="13"/>
                  </a:cubicBezTo>
                  <a:cubicBezTo>
                    <a:pt x="81" y="10"/>
                    <a:pt x="90" y="8"/>
                    <a:pt x="99" y="2"/>
                  </a:cubicBezTo>
                  <a:cubicBezTo>
                    <a:pt x="100" y="1"/>
                    <a:pt x="101" y="0"/>
                    <a:pt x="103" y="1"/>
                  </a:cubicBezTo>
                  <a:cubicBezTo>
                    <a:pt x="104" y="3"/>
                    <a:pt x="103" y="4"/>
                    <a:pt x="102" y="6"/>
                  </a:cubicBezTo>
                  <a:cubicBezTo>
                    <a:pt x="96" y="17"/>
                    <a:pt x="86" y="26"/>
                    <a:pt x="85" y="40"/>
                  </a:cubicBezTo>
                  <a:cubicBezTo>
                    <a:pt x="84" y="43"/>
                    <a:pt x="81" y="44"/>
                    <a:pt x="79" y="44"/>
                  </a:cubicBezTo>
                  <a:cubicBezTo>
                    <a:pt x="74" y="46"/>
                    <a:pt x="70" y="49"/>
                    <a:pt x="69" y="55"/>
                  </a:cubicBezTo>
                  <a:cubicBezTo>
                    <a:pt x="69" y="56"/>
                    <a:pt x="68" y="58"/>
                    <a:pt x="68" y="58"/>
                  </a:cubicBezTo>
                  <a:cubicBezTo>
                    <a:pt x="58" y="65"/>
                    <a:pt x="63" y="75"/>
                    <a:pt x="63" y="83"/>
                  </a:cubicBezTo>
                  <a:cubicBezTo>
                    <a:pt x="62" y="85"/>
                    <a:pt x="64" y="86"/>
                    <a:pt x="66" y="86"/>
                  </a:cubicBezTo>
                  <a:cubicBezTo>
                    <a:pt x="60" y="94"/>
                    <a:pt x="53" y="101"/>
                    <a:pt x="43" y="104"/>
                  </a:cubicBezTo>
                  <a:close/>
                </a:path>
              </a:pathLst>
            </a:custGeom>
            <a:solidFill>
              <a:srgbClr val="DA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3" name="Freeform 1087"/>
            <p:cNvSpPr/>
            <p:nvPr/>
          </p:nvSpPr>
          <p:spPr bwMode="auto">
            <a:xfrm>
              <a:off x="6782" y="4202"/>
              <a:ext cx="237" cy="78"/>
            </a:xfrm>
            <a:custGeom>
              <a:avLst/>
              <a:gdLst>
                <a:gd name="T0" fmla="*/ 26 w 158"/>
                <a:gd name="T1" fmla="*/ 45 h 52"/>
                <a:gd name="T2" fmla="*/ 18 w 158"/>
                <a:gd name="T3" fmla="*/ 41 h 52"/>
                <a:gd name="T4" fmla="*/ 2 w 158"/>
                <a:gd name="T5" fmla="*/ 35 h 52"/>
                <a:gd name="T6" fmla="*/ 0 w 158"/>
                <a:gd name="T7" fmla="*/ 32 h 52"/>
                <a:gd name="T8" fmla="*/ 0 w 158"/>
                <a:gd name="T9" fmla="*/ 29 h 52"/>
                <a:gd name="T10" fmla="*/ 1 w 158"/>
                <a:gd name="T11" fmla="*/ 27 h 52"/>
                <a:gd name="T12" fmla="*/ 24 w 158"/>
                <a:gd name="T13" fmla="*/ 33 h 52"/>
                <a:gd name="T14" fmla="*/ 37 w 158"/>
                <a:gd name="T15" fmla="*/ 36 h 52"/>
                <a:gd name="T16" fmla="*/ 49 w 158"/>
                <a:gd name="T17" fmla="*/ 30 h 52"/>
                <a:gd name="T18" fmla="*/ 59 w 158"/>
                <a:gd name="T19" fmla="*/ 24 h 52"/>
                <a:gd name="T20" fmla="*/ 91 w 158"/>
                <a:gd name="T21" fmla="*/ 25 h 52"/>
                <a:gd name="T22" fmla="*/ 108 w 158"/>
                <a:gd name="T23" fmla="*/ 18 h 52"/>
                <a:gd name="T24" fmla="*/ 118 w 158"/>
                <a:gd name="T25" fmla="*/ 16 h 52"/>
                <a:gd name="T26" fmla="*/ 143 w 158"/>
                <a:gd name="T27" fmla="*/ 2 h 52"/>
                <a:gd name="T28" fmla="*/ 157 w 158"/>
                <a:gd name="T29" fmla="*/ 8 h 52"/>
                <a:gd name="T30" fmla="*/ 144 w 158"/>
                <a:gd name="T31" fmla="*/ 26 h 52"/>
                <a:gd name="T32" fmla="*/ 139 w 158"/>
                <a:gd name="T33" fmla="*/ 26 h 52"/>
                <a:gd name="T34" fmla="*/ 114 w 158"/>
                <a:gd name="T35" fmla="*/ 35 h 52"/>
                <a:gd name="T36" fmla="*/ 82 w 158"/>
                <a:gd name="T37" fmla="*/ 49 h 52"/>
                <a:gd name="T38" fmla="*/ 74 w 158"/>
                <a:gd name="T39" fmla="*/ 51 h 52"/>
                <a:gd name="T40" fmla="*/ 35 w 158"/>
                <a:gd name="T41" fmla="*/ 50 h 52"/>
                <a:gd name="T42" fmla="*/ 26 w 158"/>
                <a:gd name="T4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52">
                  <a:moveTo>
                    <a:pt x="26" y="45"/>
                  </a:moveTo>
                  <a:cubicBezTo>
                    <a:pt x="24" y="43"/>
                    <a:pt x="21" y="42"/>
                    <a:pt x="18" y="41"/>
                  </a:cubicBezTo>
                  <a:cubicBezTo>
                    <a:pt x="11" y="43"/>
                    <a:pt x="7" y="38"/>
                    <a:pt x="2" y="35"/>
                  </a:cubicBezTo>
                  <a:cubicBezTo>
                    <a:pt x="1" y="34"/>
                    <a:pt x="1" y="33"/>
                    <a:pt x="0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8"/>
                    <a:pt x="1" y="28"/>
                    <a:pt x="1" y="27"/>
                  </a:cubicBezTo>
                  <a:cubicBezTo>
                    <a:pt x="10" y="23"/>
                    <a:pt x="17" y="30"/>
                    <a:pt x="24" y="33"/>
                  </a:cubicBezTo>
                  <a:cubicBezTo>
                    <a:pt x="28" y="34"/>
                    <a:pt x="33" y="36"/>
                    <a:pt x="37" y="36"/>
                  </a:cubicBezTo>
                  <a:cubicBezTo>
                    <a:pt x="42" y="36"/>
                    <a:pt x="47" y="36"/>
                    <a:pt x="49" y="30"/>
                  </a:cubicBezTo>
                  <a:cubicBezTo>
                    <a:pt x="50" y="24"/>
                    <a:pt x="54" y="23"/>
                    <a:pt x="59" y="24"/>
                  </a:cubicBezTo>
                  <a:cubicBezTo>
                    <a:pt x="70" y="24"/>
                    <a:pt x="80" y="22"/>
                    <a:pt x="91" y="25"/>
                  </a:cubicBezTo>
                  <a:cubicBezTo>
                    <a:pt x="98" y="27"/>
                    <a:pt x="103" y="21"/>
                    <a:pt x="108" y="18"/>
                  </a:cubicBezTo>
                  <a:cubicBezTo>
                    <a:pt x="112" y="18"/>
                    <a:pt x="115" y="16"/>
                    <a:pt x="118" y="16"/>
                  </a:cubicBezTo>
                  <a:cubicBezTo>
                    <a:pt x="129" y="15"/>
                    <a:pt x="136" y="10"/>
                    <a:pt x="143" y="2"/>
                  </a:cubicBezTo>
                  <a:cubicBezTo>
                    <a:pt x="149" y="0"/>
                    <a:pt x="155" y="1"/>
                    <a:pt x="157" y="8"/>
                  </a:cubicBezTo>
                  <a:cubicBezTo>
                    <a:pt x="158" y="13"/>
                    <a:pt x="150" y="24"/>
                    <a:pt x="144" y="26"/>
                  </a:cubicBezTo>
                  <a:cubicBezTo>
                    <a:pt x="143" y="26"/>
                    <a:pt x="141" y="25"/>
                    <a:pt x="139" y="26"/>
                  </a:cubicBezTo>
                  <a:cubicBezTo>
                    <a:pt x="131" y="31"/>
                    <a:pt x="122" y="33"/>
                    <a:pt x="114" y="35"/>
                  </a:cubicBezTo>
                  <a:cubicBezTo>
                    <a:pt x="102" y="38"/>
                    <a:pt x="92" y="43"/>
                    <a:pt x="82" y="49"/>
                  </a:cubicBezTo>
                  <a:cubicBezTo>
                    <a:pt x="79" y="50"/>
                    <a:pt x="77" y="52"/>
                    <a:pt x="74" y="51"/>
                  </a:cubicBezTo>
                  <a:cubicBezTo>
                    <a:pt x="61" y="48"/>
                    <a:pt x="48" y="50"/>
                    <a:pt x="35" y="50"/>
                  </a:cubicBezTo>
                  <a:cubicBezTo>
                    <a:pt x="32" y="48"/>
                    <a:pt x="29" y="47"/>
                    <a:pt x="26" y="45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4" name="Freeform 1088"/>
            <p:cNvSpPr/>
            <p:nvPr/>
          </p:nvSpPr>
          <p:spPr bwMode="auto">
            <a:xfrm>
              <a:off x="6988" y="4172"/>
              <a:ext cx="61" cy="71"/>
            </a:xfrm>
            <a:custGeom>
              <a:avLst/>
              <a:gdLst>
                <a:gd name="T0" fmla="*/ 41 w 41"/>
                <a:gd name="T1" fmla="*/ 4 h 47"/>
                <a:gd name="T2" fmla="*/ 35 w 41"/>
                <a:gd name="T3" fmla="*/ 11 h 47"/>
                <a:gd name="T4" fmla="*/ 24 w 41"/>
                <a:gd name="T5" fmla="*/ 26 h 47"/>
                <a:gd name="T6" fmla="*/ 6 w 41"/>
                <a:gd name="T7" fmla="*/ 47 h 47"/>
                <a:gd name="T8" fmla="*/ 2 w 41"/>
                <a:gd name="T9" fmla="*/ 46 h 47"/>
                <a:gd name="T10" fmla="*/ 14 w 41"/>
                <a:gd name="T11" fmla="*/ 35 h 47"/>
                <a:gd name="T12" fmla="*/ 10 w 41"/>
                <a:gd name="T13" fmla="*/ 24 h 47"/>
                <a:gd name="T14" fmla="*/ 6 w 41"/>
                <a:gd name="T15" fmla="*/ 23 h 47"/>
                <a:gd name="T16" fmla="*/ 1 w 41"/>
                <a:gd name="T17" fmla="*/ 20 h 47"/>
                <a:gd name="T18" fmla="*/ 3 w 41"/>
                <a:gd name="T19" fmla="*/ 16 h 47"/>
                <a:gd name="T20" fmla="*/ 22 w 41"/>
                <a:gd name="T21" fmla="*/ 2 h 47"/>
                <a:gd name="T22" fmla="*/ 30 w 41"/>
                <a:gd name="T23" fmla="*/ 1 h 47"/>
                <a:gd name="T24" fmla="*/ 41 w 41"/>
                <a:gd name="T2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7">
                  <a:moveTo>
                    <a:pt x="41" y="4"/>
                  </a:moveTo>
                  <a:cubicBezTo>
                    <a:pt x="40" y="8"/>
                    <a:pt x="37" y="10"/>
                    <a:pt x="35" y="11"/>
                  </a:cubicBezTo>
                  <a:cubicBezTo>
                    <a:pt x="29" y="15"/>
                    <a:pt x="26" y="20"/>
                    <a:pt x="24" y="26"/>
                  </a:cubicBezTo>
                  <a:cubicBezTo>
                    <a:pt x="20" y="35"/>
                    <a:pt x="15" y="42"/>
                    <a:pt x="6" y="47"/>
                  </a:cubicBezTo>
                  <a:cubicBezTo>
                    <a:pt x="5" y="47"/>
                    <a:pt x="3" y="47"/>
                    <a:pt x="2" y="46"/>
                  </a:cubicBezTo>
                  <a:cubicBezTo>
                    <a:pt x="7" y="44"/>
                    <a:pt x="11" y="40"/>
                    <a:pt x="14" y="35"/>
                  </a:cubicBezTo>
                  <a:cubicBezTo>
                    <a:pt x="19" y="28"/>
                    <a:pt x="18" y="25"/>
                    <a:pt x="10" y="24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3" y="24"/>
                    <a:pt x="2" y="23"/>
                    <a:pt x="1" y="20"/>
                  </a:cubicBezTo>
                  <a:cubicBezTo>
                    <a:pt x="0" y="18"/>
                    <a:pt x="2" y="16"/>
                    <a:pt x="3" y="16"/>
                  </a:cubicBezTo>
                  <a:cubicBezTo>
                    <a:pt x="13" y="16"/>
                    <a:pt x="15" y="6"/>
                    <a:pt x="22" y="2"/>
                  </a:cubicBezTo>
                  <a:cubicBezTo>
                    <a:pt x="24" y="1"/>
                    <a:pt x="27" y="1"/>
                    <a:pt x="30" y="1"/>
                  </a:cubicBezTo>
                  <a:cubicBezTo>
                    <a:pt x="34" y="1"/>
                    <a:pt x="38" y="0"/>
                    <a:pt x="41" y="4"/>
                  </a:cubicBezTo>
                  <a:close/>
                </a:path>
              </a:pathLst>
            </a:custGeom>
            <a:solidFill>
              <a:srgbClr val="F1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5" name="Freeform 1089"/>
            <p:cNvSpPr/>
            <p:nvPr/>
          </p:nvSpPr>
          <p:spPr bwMode="auto">
            <a:xfrm>
              <a:off x="6959" y="4271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2 h 4"/>
                <a:gd name="T4" fmla="*/ 2 w 6"/>
                <a:gd name="T5" fmla="*/ 0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3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6" name="Freeform 1090"/>
            <p:cNvSpPr/>
            <p:nvPr/>
          </p:nvSpPr>
          <p:spPr bwMode="auto">
            <a:xfrm>
              <a:off x="6956" y="4271"/>
              <a:ext cx="6" cy="3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1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7" name="Freeform 1091"/>
            <p:cNvSpPr/>
            <p:nvPr/>
          </p:nvSpPr>
          <p:spPr bwMode="auto">
            <a:xfrm>
              <a:off x="6839" y="81"/>
              <a:ext cx="24" cy="38"/>
            </a:xfrm>
            <a:custGeom>
              <a:avLst/>
              <a:gdLst>
                <a:gd name="T0" fmla="*/ 7 w 16"/>
                <a:gd name="T1" fmla="*/ 4 h 25"/>
                <a:gd name="T2" fmla="*/ 16 w 16"/>
                <a:gd name="T3" fmla="*/ 25 h 25"/>
                <a:gd name="T4" fmla="*/ 1 w 16"/>
                <a:gd name="T5" fmla="*/ 4 h 25"/>
                <a:gd name="T6" fmla="*/ 1 w 16"/>
                <a:gd name="T7" fmla="*/ 0 h 25"/>
                <a:gd name="T8" fmla="*/ 7 w 16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7" y="4"/>
                  </a:moveTo>
                  <a:cubicBezTo>
                    <a:pt x="11" y="11"/>
                    <a:pt x="15" y="17"/>
                    <a:pt x="16" y="25"/>
                  </a:cubicBezTo>
                  <a:cubicBezTo>
                    <a:pt x="1" y="20"/>
                    <a:pt x="0" y="19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3" y="1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8" name="Freeform 1092"/>
            <p:cNvSpPr/>
            <p:nvPr/>
          </p:nvSpPr>
          <p:spPr bwMode="auto">
            <a:xfrm>
              <a:off x="6818" y="59"/>
              <a:ext cx="20" cy="19"/>
            </a:xfrm>
            <a:custGeom>
              <a:avLst/>
              <a:gdLst>
                <a:gd name="T0" fmla="*/ 13 w 13"/>
                <a:gd name="T1" fmla="*/ 13 h 13"/>
                <a:gd name="T2" fmla="*/ 0 w 13"/>
                <a:gd name="T3" fmla="*/ 0 h 13"/>
                <a:gd name="T4" fmla="*/ 13 w 1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8" y="9"/>
                    <a:pt x="3" y="5"/>
                    <a:pt x="0" y="0"/>
                  </a:cubicBezTo>
                  <a:cubicBezTo>
                    <a:pt x="6" y="2"/>
                    <a:pt x="11" y="6"/>
                    <a:pt x="13" y="13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9" name="Freeform 1093"/>
            <p:cNvSpPr/>
            <p:nvPr/>
          </p:nvSpPr>
          <p:spPr bwMode="auto">
            <a:xfrm>
              <a:off x="6838" y="7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0" name="Freeform 1094"/>
            <p:cNvSpPr/>
            <p:nvPr/>
          </p:nvSpPr>
          <p:spPr bwMode="auto">
            <a:xfrm>
              <a:off x="6815" y="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1" name="Freeform 1095"/>
            <p:cNvSpPr/>
            <p:nvPr/>
          </p:nvSpPr>
          <p:spPr bwMode="auto">
            <a:xfrm>
              <a:off x="5674" y="1053"/>
              <a:ext cx="115" cy="228"/>
            </a:xfrm>
            <a:custGeom>
              <a:avLst/>
              <a:gdLst>
                <a:gd name="T0" fmla="*/ 35 w 77"/>
                <a:gd name="T1" fmla="*/ 130 h 152"/>
                <a:gd name="T2" fmla="*/ 22 w 77"/>
                <a:gd name="T3" fmla="*/ 122 h 152"/>
                <a:gd name="T4" fmla="*/ 16 w 77"/>
                <a:gd name="T5" fmla="*/ 97 h 152"/>
                <a:gd name="T6" fmla="*/ 24 w 77"/>
                <a:gd name="T7" fmla="*/ 98 h 152"/>
                <a:gd name="T8" fmla="*/ 21 w 77"/>
                <a:gd name="T9" fmla="*/ 86 h 152"/>
                <a:gd name="T10" fmla="*/ 28 w 77"/>
                <a:gd name="T11" fmla="*/ 76 h 152"/>
                <a:gd name="T12" fmla="*/ 31 w 77"/>
                <a:gd name="T13" fmla="*/ 72 h 152"/>
                <a:gd name="T14" fmla="*/ 28 w 77"/>
                <a:gd name="T15" fmla="*/ 56 h 152"/>
                <a:gd name="T16" fmla="*/ 6 w 77"/>
                <a:gd name="T17" fmla="*/ 19 h 152"/>
                <a:gd name="T18" fmla="*/ 6 w 77"/>
                <a:gd name="T19" fmla="*/ 16 h 152"/>
                <a:gd name="T20" fmla="*/ 4 w 77"/>
                <a:gd name="T21" fmla="*/ 1 h 152"/>
                <a:gd name="T22" fmla="*/ 29 w 77"/>
                <a:gd name="T23" fmla="*/ 4 h 152"/>
                <a:gd name="T24" fmla="*/ 33 w 77"/>
                <a:gd name="T25" fmla="*/ 14 h 152"/>
                <a:gd name="T26" fmla="*/ 33 w 77"/>
                <a:gd name="T27" fmla="*/ 17 h 152"/>
                <a:gd name="T28" fmla="*/ 49 w 77"/>
                <a:gd name="T29" fmla="*/ 44 h 152"/>
                <a:gd name="T30" fmla="*/ 50 w 77"/>
                <a:gd name="T31" fmla="*/ 47 h 152"/>
                <a:gd name="T32" fmla="*/ 62 w 77"/>
                <a:gd name="T33" fmla="*/ 130 h 152"/>
                <a:gd name="T34" fmla="*/ 72 w 77"/>
                <a:gd name="T35" fmla="*/ 125 h 152"/>
                <a:gd name="T36" fmla="*/ 77 w 77"/>
                <a:gd name="T37" fmla="*/ 131 h 152"/>
                <a:gd name="T38" fmla="*/ 74 w 77"/>
                <a:gd name="T39" fmla="*/ 143 h 152"/>
                <a:gd name="T40" fmla="*/ 71 w 77"/>
                <a:gd name="T41" fmla="*/ 150 h 152"/>
                <a:gd name="T42" fmla="*/ 62 w 77"/>
                <a:gd name="T43" fmla="*/ 148 h 152"/>
                <a:gd name="T44" fmla="*/ 40 w 77"/>
                <a:gd name="T45" fmla="*/ 131 h 152"/>
                <a:gd name="T46" fmla="*/ 35 w 77"/>
                <a:gd name="T47" fmla="*/ 13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152">
                  <a:moveTo>
                    <a:pt x="35" y="130"/>
                  </a:moveTo>
                  <a:cubicBezTo>
                    <a:pt x="30" y="128"/>
                    <a:pt x="27" y="124"/>
                    <a:pt x="22" y="122"/>
                  </a:cubicBezTo>
                  <a:cubicBezTo>
                    <a:pt x="18" y="114"/>
                    <a:pt x="17" y="106"/>
                    <a:pt x="16" y="97"/>
                  </a:cubicBezTo>
                  <a:cubicBezTo>
                    <a:pt x="18" y="93"/>
                    <a:pt x="20" y="96"/>
                    <a:pt x="24" y="98"/>
                  </a:cubicBezTo>
                  <a:cubicBezTo>
                    <a:pt x="22" y="93"/>
                    <a:pt x="21" y="90"/>
                    <a:pt x="21" y="86"/>
                  </a:cubicBezTo>
                  <a:cubicBezTo>
                    <a:pt x="21" y="81"/>
                    <a:pt x="19" y="75"/>
                    <a:pt x="28" y="76"/>
                  </a:cubicBezTo>
                  <a:cubicBezTo>
                    <a:pt x="31" y="76"/>
                    <a:pt x="31" y="74"/>
                    <a:pt x="31" y="72"/>
                  </a:cubicBezTo>
                  <a:cubicBezTo>
                    <a:pt x="31" y="67"/>
                    <a:pt x="31" y="61"/>
                    <a:pt x="28" y="56"/>
                  </a:cubicBezTo>
                  <a:cubicBezTo>
                    <a:pt x="21" y="43"/>
                    <a:pt x="16" y="30"/>
                    <a:pt x="6" y="19"/>
                  </a:cubicBezTo>
                  <a:cubicBezTo>
                    <a:pt x="5" y="18"/>
                    <a:pt x="6" y="17"/>
                    <a:pt x="6" y="16"/>
                  </a:cubicBezTo>
                  <a:cubicBezTo>
                    <a:pt x="6" y="11"/>
                    <a:pt x="0" y="7"/>
                    <a:pt x="4" y="1"/>
                  </a:cubicBezTo>
                  <a:cubicBezTo>
                    <a:pt x="13" y="0"/>
                    <a:pt x="21" y="4"/>
                    <a:pt x="29" y="4"/>
                  </a:cubicBezTo>
                  <a:cubicBezTo>
                    <a:pt x="33" y="5"/>
                    <a:pt x="32" y="11"/>
                    <a:pt x="33" y="14"/>
                  </a:cubicBezTo>
                  <a:cubicBezTo>
                    <a:pt x="33" y="15"/>
                    <a:pt x="33" y="16"/>
                    <a:pt x="33" y="17"/>
                  </a:cubicBezTo>
                  <a:cubicBezTo>
                    <a:pt x="38" y="27"/>
                    <a:pt x="42" y="36"/>
                    <a:pt x="49" y="44"/>
                  </a:cubicBezTo>
                  <a:cubicBezTo>
                    <a:pt x="50" y="45"/>
                    <a:pt x="50" y="46"/>
                    <a:pt x="50" y="47"/>
                  </a:cubicBezTo>
                  <a:cubicBezTo>
                    <a:pt x="41" y="76"/>
                    <a:pt x="50" y="103"/>
                    <a:pt x="62" y="130"/>
                  </a:cubicBezTo>
                  <a:cubicBezTo>
                    <a:pt x="65" y="128"/>
                    <a:pt x="67" y="124"/>
                    <a:pt x="72" y="125"/>
                  </a:cubicBezTo>
                  <a:cubicBezTo>
                    <a:pt x="75" y="126"/>
                    <a:pt x="77" y="128"/>
                    <a:pt x="77" y="131"/>
                  </a:cubicBezTo>
                  <a:cubicBezTo>
                    <a:pt x="77" y="135"/>
                    <a:pt x="74" y="139"/>
                    <a:pt x="74" y="143"/>
                  </a:cubicBezTo>
                  <a:cubicBezTo>
                    <a:pt x="75" y="146"/>
                    <a:pt x="74" y="149"/>
                    <a:pt x="71" y="150"/>
                  </a:cubicBezTo>
                  <a:cubicBezTo>
                    <a:pt x="67" y="152"/>
                    <a:pt x="64" y="150"/>
                    <a:pt x="62" y="148"/>
                  </a:cubicBezTo>
                  <a:cubicBezTo>
                    <a:pt x="55" y="142"/>
                    <a:pt x="48" y="136"/>
                    <a:pt x="40" y="131"/>
                  </a:cubicBezTo>
                  <a:cubicBezTo>
                    <a:pt x="39" y="130"/>
                    <a:pt x="37" y="130"/>
                    <a:pt x="35" y="130"/>
                  </a:cubicBezTo>
                  <a:close/>
                </a:path>
              </a:pathLst>
            </a:custGeom>
            <a:solidFill>
              <a:srgbClr val="E3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2" name="Freeform 1096"/>
            <p:cNvSpPr/>
            <p:nvPr/>
          </p:nvSpPr>
          <p:spPr bwMode="auto">
            <a:xfrm>
              <a:off x="5656" y="1062"/>
              <a:ext cx="73" cy="153"/>
            </a:xfrm>
            <a:custGeom>
              <a:avLst/>
              <a:gdLst>
                <a:gd name="T0" fmla="*/ 18 w 49"/>
                <a:gd name="T1" fmla="*/ 10 h 102"/>
                <a:gd name="T2" fmla="*/ 38 w 49"/>
                <a:gd name="T3" fmla="*/ 37 h 102"/>
                <a:gd name="T4" fmla="*/ 41 w 49"/>
                <a:gd name="T5" fmla="*/ 45 h 102"/>
                <a:gd name="T6" fmla="*/ 47 w 49"/>
                <a:gd name="T7" fmla="*/ 73 h 102"/>
                <a:gd name="T8" fmla="*/ 40 w 49"/>
                <a:gd name="T9" fmla="*/ 76 h 102"/>
                <a:gd name="T10" fmla="*/ 36 w 49"/>
                <a:gd name="T11" fmla="*/ 73 h 102"/>
                <a:gd name="T12" fmla="*/ 39 w 49"/>
                <a:gd name="T13" fmla="*/ 88 h 102"/>
                <a:gd name="T14" fmla="*/ 39 w 49"/>
                <a:gd name="T15" fmla="*/ 98 h 102"/>
                <a:gd name="T16" fmla="*/ 34 w 49"/>
                <a:gd name="T17" fmla="*/ 99 h 102"/>
                <a:gd name="T18" fmla="*/ 31 w 49"/>
                <a:gd name="T19" fmla="*/ 93 h 102"/>
                <a:gd name="T20" fmla="*/ 28 w 49"/>
                <a:gd name="T21" fmla="*/ 91 h 102"/>
                <a:gd name="T22" fmla="*/ 26 w 49"/>
                <a:gd name="T23" fmla="*/ 89 h 102"/>
                <a:gd name="T24" fmla="*/ 27 w 49"/>
                <a:gd name="T25" fmla="*/ 70 h 102"/>
                <a:gd name="T26" fmla="*/ 22 w 49"/>
                <a:gd name="T27" fmla="*/ 38 h 102"/>
                <a:gd name="T28" fmla="*/ 16 w 49"/>
                <a:gd name="T29" fmla="*/ 22 h 102"/>
                <a:gd name="T30" fmla="*/ 11 w 49"/>
                <a:gd name="T31" fmla="*/ 23 h 102"/>
                <a:gd name="T32" fmla="*/ 5 w 49"/>
                <a:gd name="T33" fmla="*/ 25 h 102"/>
                <a:gd name="T34" fmla="*/ 0 w 49"/>
                <a:gd name="T35" fmla="*/ 14 h 102"/>
                <a:gd name="T36" fmla="*/ 1 w 49"/>
                <a:gd name="T37" fmla="*/ 10 h 102"/>
                <a:gd name="T38" fmla="*/ 16 w 49"/>
                <a:gd name="T39" fmla="*/ 9 h 102"/>
                <a:gd name="T40" fmla="*/ 18 w 49"/>
                <a:gd name="T4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02">
                  <a:moveTo>
                    <a:pt x="18" y="10"/>
                  </a:moveTo>
                  <a:cubicBezTo>
                    <a:pt x="27" y="17"/>
                    <a:pt x="33" y="27"/>
                    <a:pt x="38" y="37"/>
                  </a:cubicBezTo>
                  <a:cubicBezTo>
                    <a:pt x="39" y="40"/>
                    <a:pt x="40" y="43"/>
                    <a:pt x="41" y="45"/>
                  </a:cubicBezTo>
                  <a:cubicBezTo>
                    <a:pt x="49" y="53"/>
                    <a:pt x="48" y="63"/>
                    <a:pt x="47" y="73"/>
                  </a:cubicBezTo>
                  <a:cubicBezTo>
                    <a:pt x="46" y="79"/>
                    <a:pt x="45" y="79"/>
                    <a:pt x="40" y="76"/>
                  </a:cubicBezTo>
                  <a:cubicBezTo>
                    <a:pt x="38" y="75"/>
                    <a:pt x="38" y="73"/>
                    <a:pt x="36" y="73"/>
                  </a:cubicBezTo>
                  <a:cubicBezTo>
                    <a:pt x="35" y="78"/>
                    <a:pt x="39" y="83"/>
                    <a:pt x="39" y="88"/>
                  </a:cubicBezTo>
                  <a:cubicBezTo>
                    <a:pt x="39" y="91"/>
                    <a:pt x="40" y="95"/>
                    <a:pt x="39" y="98"/>
                  </a:cubicBezTo>
                  <a:cubicBezTo>
                    <a:pt x="38" y="101"/>
                    <a:pt x="36" y="102"/>
                    <a:pt x="34" y="99"/>
                  </a:cubicBezTo>
                  <a:cubicBezTo>
                    <a:pt x="32" y="98"/>
                    <a:pt x="30" y="96"/>
                    <a:pt x="31" y="93"/>
                  </a:cubicBezTo>
                  <a:cubicBezTo>
                    <a:pt x="31" y="90"/>
                    <a:pt x="30" y="90"/>
                    <a:pt x="28" y="91"/>
                  </a:cubicBezTo>
                  <a:cubicBezTo>
                    <a:pt x="27" y="90"/>
                    <a:pt x="26" y="90"/>
                    <a:pt x="26" y="89"/>
                  </a:cubicBezTo>
                  <a:cubicBezTo>
                    <a:pt x="24" y="82"/>
                    <a:pt x="24" y="76"/>
                    <a:pt x="27" y="70"/>
                  </a:cubicBezTo>
                  <a:cubicBezTo>
                    <a:pt x="31" y="58"/>
                    <a:pt x="28" y="48"/>
                    <a:pt x="22" y="38"/>
                  </a:cubicBezTo>
                  <a:cubicBezTo>
                    <a:pt x="22" y="32"/>
                    <a:pt x="20" y="27"/>
                    <a:pt x="16" y="22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9" y="25"/>
                    <a:pt x="7" y="25"/>
                    <a:pt x="5" y="25"/>
                  </a:cubicBezTo>
                  <a:cubicBezTo>
                    <a:pt x="2" y="22"/>
                    <a:pt x="3" y="17"/>
                    <a:pt x="0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6" y="0"/>
                    <a:pt x="7" y="0"/>
                    <a:pt x="16" y="9"/>
                  </a:cubicBezTo>
                  <a:cubicBezTo>
                    <a:pt x="17" y="9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3" name="Freeform 1097"/>
            <p:cNvSpPr/>
            <p:nvPr/>
          </p:nvSpPr>
          <p:spPr bwMode="auto">
            <a:xfrm>
              <a:off x="5591" y="1143"/>
              <a:ext cx="107" cy="82"/>
            </a:xfrm>
            <a:custGeom>
              <a:avLst/>
              <a:gdLst>
                <a:gd name="T0" fmla="*/ 21 w 71"/>
                <a:gd name="T1" fmla="*/ 41 h 55"/>
                <a:gd name="T2" fmla="*/ 36 w 71"/>
                <a:gd name="T3" fmla="*/ 38 h 55"/>
                <a:gd name="T4" fmla="*/ 43 w 71"/>
                <a:gd name="T5" fmla="*/ 33 h 55"/>
                <a:gd name="T6" fmla="*/ 44 w 71"/>
                <a:gd name="T7" fmla="*/ 33 h 55"/>
                <a:gd name="T8" fmla="*/ 63 w 71"/>
                <a:gd name="T9" fmla="*/ 15 h 55"/>
                <a:gd name="T10" fmla="*/ 61 w 71"/>
                <a:gd name="T11" fmla="*/ 2 h 55"/>
                <a:gd name="T12" fmla="*/ 70 w 71"/>
                <a:gd name="T13" fmla="*/ 9 h 55"/>
                <a:gd name="T14" fmla="*/ 65 w 71"/>
                <a:gd name="T15" fmla="*/ 27 h 55"/>
                <a:gd name="T16" fmla="*/ 65 w 71"/>
                <a:gd name="T17" fmla="*/ 45 h 55"/>
                <a:gd name="T18" fmla="*/ 56 w 71"/>
                <a:gd name="T19" fmla="*/ 52 h 55"/>
                <a:gd name="T20" fmla="*/ 34 w 71"/>
                <a:gd name="T21" fmla="*/ 51 h 55"/>
                <a:gd name="T22" fmla="*/ 12 w 71"/>
                <a:gd name="T23" fmla="*/ 47 h 55"/>
                <a:gd name="T24" fmla="*/ 0 w 71"/>
                <a:gd name="T25" fmla="*/ 33 h 55"/>
                <a:gd name="T26" fmla="*/ 0 w 71"/>
                <a:gd name="T27" fmla="*/ 29 h 55"/>
                <a:gd name="T28" fmla="*/ 10 w 71"/>
                <a:gd name="T29" fmla="*/ 34 h 55"/>
                <a:gd name="T30" fmla="*/ 21 w 71"/>
                <a:gd name="T31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55">
                  <a:moveTo>
                    <a:pt x="21" y="41"/>
                  </a:moveTo>
                  <a:cubicBezTo>
                    <a:pt x="28" y="46"/>
                    <a:pt x="34" y="45"/>
                    <a:pt x="36" y="38"/>
                  </a:cubicBezTo>
                  <a:cubicBezTo>
                    <a:pt x="38" y="34"/>
                    <a:pt x="40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59" y="33"/>
                    <a:pt x="62" y="30"/>
                    <a:pt x="63" y="15"/>
                  </a:cubicBezTo>
                  <a:cubicBezTo>
                    <a:pt x="63" y="11"/>
                    <a:pt x="63" y="7"/>
                    <a:pt x="61" y="2"/>
                  </a:cubicBezTo>
                  <a:cubicBezTo>
                    <a:pt x="67" y="0"/>
                    <a:pt x="69" y="4"/>
                    <a:pt x="70" y="9"/>
                  </a:cubicBezTo>
                  <a:cubicBezTo>
                    <a:pt x="71" y="15"/>
                    <a:pt x="69" y="22"/>
                    <a:pt x="65" y="27"/>
                  </a:cubicBezTo>
                  <a:cubicBezTo>
                    <a:pt x="65" y="33"/>
                    <a:pt x="65" y="39"/>
                    <a:pt x="65" y="45"/>
                  </a:cubicBezTo>
                  <a:cubicBezTo>
                    <a:pt x="65" y="53"/>
                    <a:pt x="62" y="55"/>
                    <a:pt x="56" y="52"/>
                  </a:cubicBezTo>
                  <a:cubicBezTo>
                    <a:pt x="48" y="48"/>
                    <a:pt x="41" y="48"/>
                    <a:pt x="34" y="51"/>
                  </a:cubicBezTo>
                  <a:cubicBezTo>
                    <a:pt x="25" y="55"/>
                    <a:pt x="19" y="54"/>
                    <a:pt x="12" y="47"/>
                  </a:cubicBezTo>
                  <a:cubicBezTo>
                    <a:pt x="8" y="43"/>
                    <a:pt x="3" y="39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4" y="29"/>
                    <a:pt x="7" y="31"/>
                    <a:pt x="10" y="34"/>
                  </a:cubicBezTo>
                  <a:cubicBezTo>
                    <a:pt x="13" y="38"/>
                    <a:pt x="16" y="40"/>
                    <a:pt x="21" y="4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4" name="Freeform 1098"/>
            <p:cNvSpPr/>
            <p:nvPr/>
          </p:nvSpPr>
          <p:spPr bwMode="auto">
            <a:xfrm>
              <a:off x="5648" y="1054"/>
              <a:ext cx="53" cy="141"/>
            </a:xfrm>
            <a:custGeom>
              <a:avLst/>
              <a:gdLst>
                <a:gd name="T0" fmla="*/ 27 w 35"/>
                <a:gd name="T1" fmla="*/ 86 h 94"/>
                <a:gd name="T2" fmla="*/ 29 w 35"/>
                <a:gd name="T3" fmla="*/ 75 h 94"/>
                <a:gd name="T4" fmla="*/ 23 w 35"/>
                <a:gd name="T5" fmla="*/ 61 h 94"/>
                <a:gd name="T6" fmla="*/ 10 w 35"/>
                <a:gd name="T7" fmla="*/ 39 h 94"/>
                <a:gd name="T8" fmla="*/ 9 w 35"/>
                <a:gd name="T9" fmla="*/ 37 h 94"/>
                <a:gd name="T10" fmla="*/ 0 w 35"/>
                <a:gd name="T11" fmla="*/ 0 h 94"/>
                <a:gd name="T12" fmla="*/ 2 w 35"/>
                <a:gd name="T13" fmla="*/ 0 h 94"/>
                <a:gd name="T14" fmla="*/ 3 w 35"/>
                <a:gd name="T15" fmla="*/ 6 h 94"/>
                <a:gd name="T16" fmla="*/ 6 w 35"/>
                <a:gd name="T17" fmla="*/ 15 h 94"/>
                <a:gd name="T18" fmla="*/ 6 w 35"/>
                <a:gd name="T19" fmla="*/ 19 h 94"/>
                <a:gd name="T20" fmla="*/ 12 w 35"/>
                <a:gd name="T21" fmla="*/ 30 h 94"/>
                <a:gd name="T22" fmla="*/ 35 w 35"/>
                <a:gd name="T23" fmla="*/ 66 h 94"/>
                <a:gd name="T24" fmla="*/ 35 w 35"/>
                <a:gd name="T25" fmla="*/ 74 h 94"/>
                <a:gd name="T26" fmla="*/ 35 w 35"/>
                <a:gd name="T27" fmla="*/ 75 h 94"/>
                <a:gd name="T28" fmla="*/ 31 w 35"/>
                <a:gd name="T29" fmla="*/ 94 h 94"/>
                <a:gd name="T30" fmla="*/ 27 w 35"/>
                <a:gd name="T31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94">
                  <a:moveTo>
                    <a:pt x="27" y="86"/>
                  </a:moveTo>
                  <a:cubicBezTo>
                    <a:pt x="27" y="82"/>
                    <a:pt x="29" y="79"/>
                    <a:pt x="29" y="75"/>
                  </a:cubicBezTo>
                  <a:cubicBezTo>
                    <a:pt x="29" y="70"/>
                    <a:pt x="30" y="64"/>
                    <a:pt x="23" y="61"/>
                  </a:cubicBezTo>
                  <a:cubicBezTo>
                    <a:pt x="17" y="55"/>
                    <a:pt x="12" y="48"/>
                    <a:pt x="10" y="39"/>
                  </a:cubicBezTo>
                  <a:cubicBezTo>
                    <a:pt x="10" y="38"/>
                    <a:pt x="10" y="37"/>
                    <a:pt x="9" y="37"/>
                  </a:cubicBezTo>
                  <a:cubicBezTo>
                    <a:pt x="0" y="26"/>
                    <a:pt x="1" y="13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5"/>
                    <a:pt x="3" y="6"/>
                  </a:cubicBezTo>
                  <a:cubicBezTo>
                    <a:pt x="7" y="9"/>
                    <a:pt x="6" y="12"/>
                    <a:pt x="6" y="15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10" y="22"/>
                    <a:pt x="6" y="28"/>
                    <a:pt x="12" y="30"/>
                  </a:cubicBezTo>
                  <a:cubicBezTo>
                    <a:pt x="25" y="39"/>
                    <a:pt x="34" y="50"/>
                    <a:pt x="35" y="66"/>
                  </a:cubicBezTo>
                  <a:cubicBezTo>
                    <a:pt x="35" y="68"/>
                    <a:pt x="35" y="71"/>
                    <a:pt x="35" y="74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4" y="81"/>
                    <a:pt x="29" y="87"/>
                    <a:pt x="31" y="94"/>
                  </a:cubicBezTo>
                  <a:cubicBezTo>
                    <a:pt x="30" y="91"/>
                    <a:pt x="28" y="89"/>
                    <a:pt x="27" y="86"/>
                  </a:cubicBezTo>
                  <a:close/>
                </a:path>
              </a:pathLst>
            </a:custGeom>
            <a:solidFill>
              <a:srgbClr val="EC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5" name="Freeform 1099"/>
            <p:cNvSpPr/>
            <p:nvPr/>
          </p:nvSpPr>
          <p:spPr bwMode="auto">
            <a:xfrm>
              <a:off x="6305" y="3918"/>
              <a:ext cx="63" cy="39"/>
            </a:xfrm>
            <a:custGeom>
              <a:avLst/>
              <a:gdLst>
                <a:gd name="T0" fmla="*/ 0 w 42"/>
                <a:gd name="T1" fmla="*/ 9 h 26"/>
                <a:gd name="T2" fmla="*/ 2 w 42"/>
                <a:gd name="T3" fmla="*/ 8 h 26"/>
                <a:gd name="T4" fmla="*/ 12 w 42"/>
                <a:gd name="T5" fmla="*/ 5 h 26"/>
                <a:gd name="T6" fmla="*/ 42 w 42"/>
                <a:gd name="T7" fmla="*/ 24 h 26"/>
                <a:gd name="T8" fmla="*/ 36 w 42"/>
                <a:gd name="T9" fmla="*/ 26 h 26"/>
                <a:gd name="T10" fmla="*/ 0 w 42"/>
                <a:gd name="T1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6">
                  <a:moveTo>
                    <a:pt x="0" y="9"/>
                  </a:moveTo>
                  <a:cubicBezTo>
                    <a:pt x="1" y="9"/>
                    <a:pt x="2" y="9"/>
                    <a:pt x="2" y="8"/>
                  </a:cubicBezTo>
                  <a:cubicBezTo>
                    <a:pt x="5" y="0"/>
                    <a:pt x="6" y="0"/>
                    <a:pt x="12" y="5"/>
                  </a:cubicBezTo>
                  <a:cubicBezTo>
                    <a:pt x="21" y="13"/>
                    <a:pt x="32" y="18"/>
                    <a:pt x="42" y="24"/>
                  </a:cubicBezTo>
                  <a:cubicBezTo>
                    <a:pt x="40" y="24"/>
                    <a:pt x="38" y="25"/>
                    <a:pt x="36" y="26"/>
                  </a:cubicBezTo>
                  <a:cubicBezTo>
                    <a:pt x="24" y="22"/>
                    <a:pt x="11" y="17"/>
                    <a:pt x="0" y="9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6" name="Freeform 1100"/>
            <p:cNvSpPr/>
            <p:nvPr/>
          </p:nvSpPr>
          <p:spPr bwMode="auto">
            <a:xfrm>
              <a:off x="6265" y="39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7" name="Freeform 1101"/>
            <p:cNvSpPr/>
            <p:nvPr/>
          </p:nvSpPr>
          <p:spPr bwMode="auto">
            <a:xfrm>
              <a:off x="6299" y="392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8" name="Freeform 1102"/>
            <p:cNvSpPr/>
            <p:nvPr/>
          </p:nvSpPr>
          <p:spPr bwMode="auto">
            <a:xfrm>
              <a:off x="6302" y="39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9" name="Freeform 1103"/>
            <p:cNvSpPr/>
            <p:nvPr/>
          </p:nvSpPr>
          <p:spPr bwMode="auto">
            <a:xfrm>
              <a:off x="6800" y="508"/>
              <a:ext cx="24" cy="12"/>
            </a:xfrm>
            <a:custGeom>
              <a:avLst/>
              <a:gdLst>
                <a:gd name="T0" fmla="*/ 16 w 16"/>
                <a:gd name="T1" fmla="*/ 1 h 8"/>
                <a:gd name="T2" fmla="*/ 0 w 16"/>
                <a:gd name="T3" fmla="*/ 5 h 8"/>
                <a:gd name="T4" fmla="*/ 0 w 16"/>
                <a:gd name="T5" fmla="*/ 3 h 8"/>
                <a:gd name="T6" fmla="*/ 16 w 1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2" y="8"/>
                    <a:pt x="5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5" y="3"/>
                    <a:pt x="10" y="0"/>
                    <a:pt x="16" y="1"/>
                  </a:cubicBezTo>
                  <a:close/>
                </a:path>
              </a:pathLst>
            </a:custGeom>
            <a:solidFill>
              <a:srgbClr val="F9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0" name="Freeform 1104"/>
            <p:cNvSpPr/>
            <p:nvPr/>
          </p:nvSpPr>
          <p:spPr bwMode="auto">
            <a:xfrm>
              <a:off x="7019" y="165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1" name="Freeform 1105"/>
            <p:cNvSpPr/>
            <p:nvPr/>
          </p:nvSpPr>
          <p:spPr bwMode="auto">
            <a:xfrm>
              <a:off x="5620" y="820"/>
              <a:ext cx="106" cy="102"/>
            </a:xfrm>
            <a:custGeom>
              <a:avLst/>
              <a:gdLst>
                <a:gd name="T0" fmla="*/ 37 w 71"/>
                <a:gd name="T1" fmla="*/ 35 h 68"/>
                <a:gd name="T2" fmla="*/ 30 w 71"/>
                <a:gd name="T3" fmla="*/ 39 h 68"/>
                <a:gd name="T4" fmla="*/ 19 w 71"/>
                <a:gd name="T5" fmla="*/ 47 h 68"/>
                <a:gd name="T6" fmla="*/ 17 w 71"/>
                <a:gd name="T7" fmla="*/ 49 h 68"/>
                <a:gd name="T8" fmla="*/ 10 w 71"/>
                <a:gd name="T9" fmla="*/ 61 h 68"/>
                <a:gd name="T10" fmla="*/ 10 w 71"/>
                <a:gd name="T11" fmla="*/ 68 h 68"/>
                <a:gd name="T12" fmla="*/ 0 w 71"/>
                <a:gd name="T13" fmla="*/ 66 h 68"/>
                <a:gd name="T14" fmla="*/ 16 w 71"/>
                <a:gd name="T15" fmla="*/ 41 h 68"/>
                <a:gd name="T16" fmla="*/ 26 w 71"/>
                <a:gd name="T17" fmla="*/ 32 h 68"/>
                <a:gd name="T18" fmla="*/ 35 w 71"/>
                <a:gd name="T19" fmla="*/ 25 h 68"/>
                <a:gd name="T20" fmla="*/ 45 w 71"/>
                <a:gd name="T21" fmla="*/ 17 h 68"/>
                <a:gd name="T22" fmla="*/ 52 w 71"/>
                <a:gd name="T23" fmla="*/ 10 h 68"/>
                <a:gd name="T24" fmla="*/ 56 w 71"/>
                <a:gd name="T25" fmla="*/ 6 h 68"/>
                <a:gd name="T26" fmla="*/ 56 w 71"/>
                <a:gd name="T27" fmla="*/ 6 h 68"/>
                <a:gd name="T28" fmla="*/ 58 w 71"/>
                <a:gd name="T29" fmla="*/ 4 h 68"/>
                <a:gd name="T30" fmla="*/ 58 w 71"/>
                <a:gd name="T31" fmla="*/ 4 h 68"/>
                <a:gd name="T32" fmla="*/ 71 w 71"/>
                <a:gd name="T33" fmla="*/ 0 h 68"/>
                <a:gd name="T34" fmla="*/ 59 w 71"/>
                <a:gd name="T35" fmla="*/ 9 h 68"/>
                <a:gd name="T36" fmla="*/ 46 w 71"/>
                <a:gd name="T37" fmla="*/ 23 h 68"/>
                <a:gd name="T38" fmla="*/ 37 w 71"/>
                <a:gd name="T39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68">
                  <a:moveTo>
                    <a:pt x="37" y="35"/>
                  </a:moveTo>
                  <a:cubicBezTo>
                    <a:pt x="34" y="35"/>
                    <a:pt x="32" y="37"/>
                    <a:pt x="30" y="39"/>
                  </a:cubicBezTo>
                  <a:cubicBezTo>
                    <a:pt x="28" y="43"/>
                    <a:pt x="25" y="46"/>
                    <a:pt x="19" y="47"/>
                  </a:cubicBezTo>
                  <a:cubicBezTo>
                    <a:pt x="18" y="47"/>
                    <a:pt x="17" y="49"/>
                    <a:pt x="17" y="49"/>
                  </a:cubicBezTo>
                  <a:cubicBezTo>
                    <a:pt x="20" y="56"/>
                    <a:pt x="13" y="58"/>
                    <a:pt x="10" y="61"/>
                  </a:cubicBezTo>
                  <a:cubicBezTo>
                    <a:pt x="8" y="63"/>
                    <a:pt x="8" y="65"/>
                    <a:pt x="10" y="68"/>
                  </a:cubicBezTo>
                  <a:cubicBezTo>
                    <a:pt x="6" y="67"/>
                    <a:pt x="3" y="68"/>
                    <a:pt x="0" y="66"/>
                  </a:cubicBezTo>
                  <a:cubicBezTo>
                    <a:pt x="6" y="58"/>
                    <a:pt x="12" y="50"/>
                    <a:pt x="16" y="41"/>
                  </a:cubicBezTo>
                  <a:cubicBezTo>
                    <a:pt x="18" y="37"/>
                    <a:pt x="21" y="34"/>
                    <a:pt x="26" y="32"/>
                  </a:cubicBezTo>
                  <a:cubicBezTo>
                    <a:pt x="30" y="31"/>
                    <a:pt x="33" y="29"/>
                    <a:pt x="35" y="25"/>
                  </a:cubicBezTo>
                  <a:cubicBezTo>
                    <a:pt x="39" y="24"/>
                    <a:pt x="42" y="21"/>
                    <a:pt x="45" y="17"/>
                  </a:cubicBezTo>
                  <a:cubicBezTo>
                    <a:pt x="46" y="14"/>
                    <a:pt x="49" y="12"/>
                    <a:pt x="52" y="10"/>
                  </a:cubicBezTo>
                  <a:cubicBezTo>
                    <a:pt x="53" y="9"/>
                    <a:pt x="55" y="8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7" y="5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2" y="1"/>
                    <a:pt x="66" y="0"/>
                    <a:pt x="71" y="0"/>
                  </a:cubicBezTo>
                  <a:cubicBezTo>
                    <a:pt x="67" y="4"/>
                    <a:pt x="63" y="6"/>
                    <a:pt x="59" y="9"/>
                  </a:cubicBezTo>
                  <a:cubicBezTo>
                    <a:pt x="54" y="13"/>
                    <a:pt x="49" y="18"/>
                    <a:pt x="46" y="23"/>
                  </a:cubicBezTo>
                  <a:cubicBezTo>
                    <a:pt x="42" y="27"/>
                    <a:pt x="40" y="32"/>
                    <a:pt x="37" y="35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2" name="Freeform 1106"/>
            <p:cNvSpPr/>
            <p:nvPr/>
          </p:nvSpPr>
          <p:spPr bwMode="auto">
            <a:xfrm>
              <a:off x="7400" y="4241"/>
              <a:ext cx="2" cy="6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3" name="Freeform 1107"/>
            <p:cNvSpPr/>
            <p:nvPr/>
          </p:nvSpPr>
          <p:spPr bwMode="auto">
            <a:xfrm>
              <a:off x="7409" y="4313"/>
              <a:ext cx="2" cy="6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4" name="Freeform 1108"/>
            <p:cNvSpPr/>
            <p:nvPr/>
          </p:nvSpPr>
          <p:spPr bwMode="auto">
            <a:xfrm>
              <a:off x="6112" y="916"/>
              <a:ext cx="18" cy="14"/>
            </a:xfrm>
            <a:custGeom>
              <a:avLst/>
              <a:gdLst>
                <a:gd name="T0" fmla="*/ 12 w 12"/>
                <a:gd name="T1" fmla="*/ 9 h 9"/>
                <a:gd name="T2" fmla="*/ 0 w 12"/>
                <a:gd name="T3" fmla="*/ 0 h 9"/>
                <a:gd name="T4" fmla="*/ 12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6" y="8"/>
                    <a:pt x="3" y="4"/>
                    <a:pt x="0" y="0"/>
                  </a:cubicBezTo>
                  <a:cubicBezTo>
                    <a:pt x="6" y="1"/>
                    <a:pt x="9" y="5"/>
                    <a:pt x="12" y="9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5" name="Freeform 1109"/>
            <p:cNvSpPr/>
            <p:nvPr/>
          </p:nvSpPr>
          <p:spPr bwMode="auto">
            <a:xfrm>
              <a:off x="6104" y="910"/>
              <a:ext cx="8" cy="6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2" y="0"/>
                    <a:pt x="4" y="1"/>
                    <a:pt x="5" y="4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6" name="Freeform 1110"/>
            <p:cNvSpPr/>
            <p:nvPr/>
          </p:nvSpPr>
          <p:spPr bwMode="auto">
            <a:xfrm>
              <a:off x="6622" y="2340"/>
              <a:ext cx="112" cy="111"/>
            </a:xfrm>
            <a:custGeom>
              <a:avLst/>
              <a:gdLst>
                <a:gd name="T0" fmla="*/ 18 w 75"/>
                <a:gd name="T1" fmla="*/ 65 h 74"/>
                <a:gd name="T2" fmla="*/ 12 w 75"/>
                <a:gd name="T3" fmla="*/ 74 h 74"/>
                <a:gd name="T4" fmla="*/ 12 w 75"/>
                <a:gd name="T5" fmla="*/ 74 h 74"/>
                <a:gd name="T6" fmla="*/ 10 w 75"/>
                <a:gd name="T7" fmla="*/ 72 h 74"/>
                <a:gd name="T8" fmla="*/ 4 w 75"/>
                <a:gd name="T9" fmla="*/ 67 h 74"/>
                <a:gd name="T10" fmla="*/ 2 w 75"/>
                <a:gd name="T11" fmla="*/ 64 h 74"/>
                <a:gd name="T12" fmla="*/ 2 w 75"/>
                <a:gd name="T13" fmla="*/ 63 h 74"/>
                <a:gd name="T14" fmla="*/ 1 w 75"/>
                <a:gd name="T15" fmla="*/ 47 h 74"/>
                <a:gd name="T16" fmla="*/ 6 w 75"/>
                <a:gd name="T17" fmla="*/ 40 h 74"/>
                <a:gd name="T18" fmla="*/ 52 w 75"/>
                <a:gd name="T19" fmla="*/ 4 h 74"/>
                <a:gd name="T20" fmla="*/ 65 w 75"/>
                <a:gd name="T21" fmla="*/ 1 h 74"/>
                <a:gd name="T22" fmla="*/ 74 w 75"/>
                <a:gd name="T23" fmla="*/ 4 h 74"/>
                <a:gd name="T24" fmla="*/ 69 w 75"/>
                <a:gd name="T25" fmla="*/ 11 h 74"/>
                <a:gd name="T26" fmla="*/ 65 w 75"/>
                <a:gd name="T27" fmla="*/ 13 h 74"/>
                <a:gd name="T28" fmla="*/ 62 w 75"/>
                <a:gd name="T29" fmla="*/ 15 h 74"/>
                <a:gd name="T30" fmla="*/ 60 w 75"/>
                <a:gd name="T31" fmla="*/ 16 h 74"/>
                <a:gd name="T32" fmla="*/ 39 w 75"/>
                <a:gd name="T33" fmla="*/ 30 h 74"/>
                <a:gd name="T34" fmla="*/ 27 w 75"/>
                <a:gd name="T35" fmla="*/ 40 h 74"/>
                <a:gd name="T36" fmla="*/ 21 w 75"/>
                <a:gd name="T37" fmla="*/ 56 h 74"/>
                <a:gd name="T38" fmla="*/ 18 w 75"/>
                <a:gd name="T3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" h="74">
                  <a:moveTo>
                    <a:pt x="18" y="65"/>
                  </a:moveTo>
                  <a:cubicBezTo>
                    <a:pt x="18" y="69"/>
                    <a:pt x="16" y="72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4"/>
                    <a:pt x="10" y="73"/>
                    <a:pt x="10" y="72"/>
                  </a:cubicBezTo>
                  <a:cubicBezTo>
                    <a:pt x="8" y="70"/>
                    <a:pt x="7" y="68"/>
                    <a:pt x="4" y="67"/>
                  </a:cubicBezTo>
                  <a:cubicBezTo>
                    <a:pt x="3" y="66"/>
                    <a:pt x="3" y="65"/>
                    <a:pt x="2" y="64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0" y="58"/>
                    <a:pt x="2" y="53"/>
                    <a:pt x="1" y="47"/>
                  </a:cubicBezTo>
                  <a:cubicBezTo>
                    <a:pt x="2" y="44"/>
                    <a:pt x="4" y="42"/>
                    <a:pt x="6" y="40"/>
                  </a:cubicBezTo>
                  <a:cubicBezTo>
                    <a:pt x="18" y="23"/>
                    <a:pt x="35" y="14"/>
                    <a:pt x="52" y="4"/>
                  </a:cubicBezTo>
                  <a:cubicBezTo>
                    <a:pt x="56" y="2"/>
                    <a:pt x="61" y="3"/>
                    <a:pt x="65" y="1"/>
                  </a:cubicBezTo>
                  <a:cubicBezTo>
                    <a:pt x="69" y="0"/>
                    <a:pt x="72" y="0"/>
                    <a:pt x="74" y="4"/>
                  </a:cubicBezTo>
                  <a:cubicBezTo>
                    <a:pt x="75" y="8"/>
                    <a:pt x="72" y="9"/>
                    <a:pt x="69" y="11"/>
                  </a:cubicBezTo>
                  <a:cubicBezTo>
                    <a:pt x="67" y="12"/>
                    <a:pt x="66" y="12"/>
                    <a:pt x="65" y="13"/>
                  </a:cubicBezTo>
                  <a:cubicBezTo>
                    <a:pt x="64" y="14"/>
                    <a:pt x="63" y="14"/>
                    <a:pt x="62" y="15"/>
                  </a:cubicBezTo>
                  <a:cubicBezTo>
                    <a:pt x="61" y="15"/>
                    <a:pt x="61" y="16"/>
                    <a:pt x="60" y="16"/>
                  </a:cubicBezTo>
                  <a:cubicBezTo>
                    <a:pt x="51" y="18"/>
                    <a:pt x="44" y="21"/>
                    <a:pt x="39" y="30"/>
                  </a:cubicBezTo>
                  <a:cubicBezTo>
                    <a:pt x="37" y="34"/>
                    <a:pt x="31" y="36"/>
                    <a:pt x="27" y="40"/>
                  </a:cubicBezTo>
                  <a:cubicBezTo>
                    <a:pt x="24" y="45"/>
                    <a:pt x="19" y="49"/>
                    <a:pt x="21" y="56"/>
                  </a:cubicBezTo>
                  <a:cubicBezTo>
                    <a:pt x="22" y="60"/>
                    <a:pt x="19" y="62"/>
                    <a:pt x="18" y="65"/>
                  </a:cubicBezTo>
                  <a:close/>
                </a:path>
              </a:pathLst>
            </a:custGeom>
            <a:solidFill>
              <a:srgbClr val="FE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7" name="Freeform 1111"/>
            <p:cNvSpPr/>
            <p:nvPr/>
          </p:nvSpPr>
          <p:spPr bwMode="auto">
            <a:xfrm>
              <a:off x="6617" y="2316"/>
              <a:ext cx="119" cy="118"/>
            </a:xfrm>
            <a:custGeom>
              <a:avLst/>
              <a:gdLst>
                <a:gd name="T0" fmla="*/ 7 w 79"/>
                <a:gd name="T1" fmla="*/ 63 h 79"/>
                <a:gd name="T2" fmla="*/ 5 w 79"/>
                <a:gd name="T3" fmla="*/ 79 h 79"/>
                <a:gd name="T4" fmla="*/ 2 w 79"/>
                <a:gd name="T5" fmla="*/ 47 h 79"/>
                <a:gd name="T6" fmla="*/ 7 w 79"/>
                <a:gd name="T7" fmla="*/ 40 h 79"/>
                <a:gd name="T8" fmla="*/ 19 w 79"/>
                <a:gd name="T9" fmla="*/ 29 h 79"/>
                <a:gd name="T10" fmla="*/ 24 w 79"/>
                <a:gd name="T11" fmla="*/ 25 h 79"/>
                <a:gd name="T12" fmla="*/ 24 w 79"/>
                <a:gd name="T13" fmla="*/ 25 h 79"/>
                <a:gd name="T14" fmla="*/ 26 w 79"/>
                <a:gd name="T15" fmla="*/ 23 h 79"/>
                <a:gd name="T16" fmla="*/ 26 w 79"/>
                <a:gd name="T17" fmla="*/ 23 h 79"/>
                <a:gd name="T18" fmla="*/ 30 w 79"/>
                <a:gd name="T19" fmla="*/ 21 h 79"/>
                <a:gd name="T20" fmla="*/ 30 w 79"/>
                <a:gd name="T21" fmla="*/ 21 h 79"/>
                <a:gd name="T22" fmla="*/ 34 w 79"/>
                <a:gd name="T23" fmla="*/ 19 h 79"/>
                <a:gd name="T24" fmla="*/ 34 w 79"/>
                <a:gd name="T25" fmla="*/ 19 h 79"/>
                <a:gd name="T26" fmla="*/ 40 w 79"/>
                <a:gd name="T27" fmla="*/ 15 h 79"/>
                <a:gd name="T28" fmla="*/ 40 w 79"/>
                <a:gd name="T29" fmla="*/ 15 h 79"/>
                <a:gd name="T30" fmla="*/ 44 w 79"/>
                <a:gd name="T31" fmla="*/ 13 h 79"/>
                <a:gd name="T32" fmla="*/ 47 w 79"/>
                <a:gd name="T33" fmla="*/ 11 h 79"/>
                <a:gd name="T34" fmla="*/ 47 w 79"/>
                <a:gd name="T35" fmla="*/ 11 h 79"/>
                <a:gd name="T36" fmla="*/ 49 w 79"/>
                <a:gd name="T37" fmla="*/ 10 h 79"/>
                <a:gd name="T38" fmla="*/ 51 w 79"/>
                <a:gd name="T39" fmla="*/ 10 h 79"/>
                <a:gd name="T40" fmla="*/ 55 w 79"/>
                <a:gd name="T41" fmla="*/ 8 h 79"/>
                <a:gd name="T42" fmla="*/ 55 w 79"/>
                <a:gd name="T43" fmla="*/ 8 h 79"/>
                <a:gd name="T44" fmla="*/ 57 w 79"/>
                <a:gd name="T45" fmla="*/ 6 h 79"/>
                <a:gd name="T46" fmla="*/ 59 w 79"/>
                <a:gd name="T47" fmla="*/ 6 h 79"/>
                <a:gd name="T48" fmla="*/ 63 w 79"/>
                <a:gd name="T49" fmla="*/ 4 h 79"/>
                <a:gd name="T50" fmla="*/ 67 w 79"/>
                <a:gd name="T51" fmla="*/ 2 h 79"/>
                <a:gd name="T52" fmla="*/ 67 w 79"/>
                <a:gd name="T53" fmla="*/ 2 h 79"/>
                <a:gd name="T54" fmla="*/ 78 w 79"/>
                <a:gd name="T55" fmla="*/ 0 h 79"/>
                <a:gd name="T56" fmla="*/ 76 w 79"/>
                <a:gd name="T57" fmla="*/ 5 h 79"/>
                <a:gd name="T58" fmla="*/ 73 w 79"/>
                <a:gd name="T59" fmla="*/ 7 h 79"/>
                <a:gd name="T60" fmla="*/ 70 w 79"/>
                <a:gd name="T61" fmla="*/ 8 h 79"/>
                <a:gd name="T62" fmla="*/ 68 w 79"/>
                <a:gd name="T63" fmla="*/ 9 h 79"/>
                <a:gd name="T64" fmla="*/ 66 w 79"/>
                <a:gd name="T65" fmla="*/ 10 h 79"/>
                <a:gd name="T66" fmla="*/ 64 w 79"/>
                <a:gd name="T67" fmla="*/ 11 h 79"/>
                <a:gd name="T68" fmla="*/ 59 w 79"/>
                <a:gd name="T69" fmla="*/ 14 h 79"/>
                <a:gd name="T70" fmla="*/ 56 w 79"/>
                <a:gd name="T71" fmla="*/ 15 h 79"/>
                <a:gd name="T72" fmla="*/ 26 w 79"/>
                <a:gd name="T73" fmla="*/ 33 h 79"/>
                <a:gd name="T74" fmla="*/ 7 w 79"/>
                <a:gd name="T75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79">
                  <a:moveTo>
                    <a:pt x="7" y="63"/>
                  </a:moveTo>
                  <a:cubicBezTo>
                    <a:pt x="6" y="68"/>
                    <a:pt x="5" y="73"/>
                    <a:pt x="5" y="79"/>
                  </a:cubicBezTo>
                  <a:cubicBezTo>
                    <a:pt x="0" y="68"/>
                    <a:pt x="1" y="58"/>
                    <a:pt x="2" y="47"/>
                  </a:cubicBezTo>
                  <a:cubicBezTo>
                    <a:pt x="2" y="44"/>
                    <a:pt x="5" y="42"/>
                    <a:pt x="7" y="40"/>
                  </a:cubicBezTo>
                  <a:cubicBezTo>
                    <a:pt x="11" y="36"/>
                    <a:pt x="15" y="32"/>
                    <a:pt x="19" y="29"/>
                  </a:cubicBezTo>
                  <a:cubicBezTo>
                    <a:pt x="20" y="27"/>
                    <a:pt x="23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4"/>
                    <a:pt x="26" y="24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3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4"/>
                    <a:pt x="42" y="15"/>
                    <a:pt x="44" y="13"/>
                  </a:cubicBezTo>
                  <a:cubicBezTo>
                    <a:pt x="45" y="12"/>
                    <a:pt x="46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10"/>
                    <a:pt x="51" y="10"/>
                  </a:cubicBezTo>
                  <a:cubicBezTo>
                    <a:pt x="52" y="8"/>
                    <a:pt x="54" y="9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6" y="6"/>
                    <a:pt x="57" y="6"/>
                  </a:cubicBezTo>
                  <a:cubicBezTo>
                    <a:pt x="58" y="6"/>
                    <a:pt x="58" y="6"/>
                    <a:pt x="59" y="6"/>
                  </a:cubicBezTo>
                  <a:cubicBezTo>
                    <a:pt x="60" y="5"/>
                    <a:pt x="62" y="5"/>
                    <a:pt x="63" y="4"/>
                  </a:cubicBezTo>
                  <a:cubicBezTo>
                    <a:pt x="64" y="3"/>
                    <a:pt x="66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0" y="1"/>
                    <a:pt x="74" y="1"/>
                    <a:pt x="78" y="0"/>
                  </a:cubicBezTo>
                  <a:cubicBezTo>
                    <a:pt x="79" y="3"/>
                    <a:pt x="78" y="4"/>
                    <a:pt x="76" y="5"/>
                  </a:cubicBezTo>
                  <a:cubicBezTo>
                    <a:pt x="75" y="6"/>
                    <a:pt x="74" y="7"/>
                    <a:pt x="73" y="7"/>
                  </a:cubicBezTo>
                  <a:cubicBezTo>
                    <a:pt x="72" y="8"/>
                    <a:pt x="71" y="8"/>
                    <a:pt x="70" y="8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4" y="11"/>
                    <a:pt x="64" y="11"/>
                  </a:cubicBezTo>
                  <a:cubicBezTo>
                    <a:pt x="62" y="12"/>
                    <a:pt x="60" y="13"/>
                    <a:pt x="59" y="14"/>
                  </a:cubicBezTo>
                  <a:cubicBezTo>
                    <a:pt x="58" y="14"/>
                    <a:pt x="57" y="15"/>
                    <a:pt x="56" y="15"/>
                  </a:cubicBezTo>
                  <a:cubicBezTo>
                    <a:pt x="45" y="19"/>
                    <a:pt x="36" y="26"/>
                    <a:pt x="26" y="33"/>
                  </a:cubicBezTo>
                  <a:cubicBezTo>
                    <a:pt x="16" y="41"/>
                    <a:pt x="10" y="51"/>
                    <a:pt x="7" y="63"/>
                  </a:cubicBezTo>
                  <a:close/>
                </a:path>
              </a:pathLst>
            </a:custGeom>
            <a:solidFill>
              <a:srgbClr val="F2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8" name="Freeform 1112"/>
            <p:cNvSpPr/>
            <p:nvPr/>
          </p:nvSpPr>
          <p:spPr bwMode="auto">
            <a:xfrm>
              <a:off x="6668" y="2338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3"/>
                    <a:pt x="3" y="4"/>
                    <a:pt x="0" y="4"/>
                  </a:cubicBezTo>
                  <a:cubicBezTo>
                    <a:pt x="1" y="2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9" name="Freeform 1113"/>
            <p:cNvSpPr/>
            <p:nvPr/>
          </p:nvSpPr>
          <p:spPr bwMode="auto">
            <a:xfrm>
              <a:off x="6646" y="2353"/>
              <a:ext cx="7" cy="6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0" name="Freeform 1114"/>
            <p:cNvSpPr/>
            <p:nvPr/>
          </p:nvSpPr>
          <p:spPr bwMode="auto">
            <a:xfrm>
              <a:off x="6712" y="231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1" name="Freeform 1115"/>
            <p:cNvSpPr/>
            <p:nvPr/>
          </p:nvSpPr>
          <p:spPr bwMode="auto">
            <a:xfrm>
              <a:off x="6706" y="232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2" name="Freeform 1116"/>
            <p:cNvSpPr/>
            <p:nvPr/>
          </p:nvSpPr>
          <p:spPr bwMode="auto">
            <a:xfrm>
              <a:off x="6694" y="232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3" name="Freeform 1117"/>
            <p:cNvSpPr/>
            <p:nvPr/>
          </p:nvSpPr>
          <p:spPr bwMode="auto">
            <a:xfrm>
              <a:off x="6683" y="2332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4" name="Freeform 1118"/>
            <p:cNvSpPr/>
            <p:nvPr/>
          </p:nvSpPr>
          <p:spPr bwMode="auto">
            <a:xfrm>
              <a:off x="6677" y="233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5" name="Freeform 1119"/>
            <p:cNvSpPr/>
            <p:nvPr/>
          </p:nvSpPr>
          <p:spPr bwMode="auto">
            <a:xfrm>
              <a:off x="6662" y="234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6" name="Freeform 1120"/>
            <p:cNvSpPr/>
            <p:nvPr/>
          </p:nvSpPr>
          <p:spPr bwMode="auto">
            <a:xfrm>
              <a:off x="6656" y="2347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7" name="Freeform 1121"/>
            <p:cNvSpPr/>
            <p:nvPr/>
          </p:nvSpPr>
          <p:spPr bwMode="auto">
            <a:xfrm>
              <a:off x="6653" y="235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8" name="Freeform 1122"/>
            <p:cNvSpPr/>
            <p:nvPr/>
          </p:nvSpPr>
          <p:spPr bwMode="auto">
            <a:xfrm>
              <a:off x="6688" y="233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9" name="Freeform 1123"/>
            <p:cNvSpPr/>
            <p:nvPr/>
          </p:nvSpPr>
          <p:spPr bwMode="auto">
            <a:xfrm>
              <a:off x="6700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0" name="Freeform 1124"/>
            <p:cNvSpPr/>
            <p:nvPr/>
          </p:nvSpPr>
          <p:spPr bwMode="auto">
            <a:xfrm>
              <a:off x="6077" y="3778"/>
              <a:ext cx="27" cy="11"/>
            </a:xfrm>
            <a:custGeom>
              <a:avLst/>
              <a:gdLst>
                <a:gd name="T0" fmla="*/ 2 w 18"/>
                <a:gd name="T1" fmla="*/ 6 h 7"/>
                <a:gd name="T2" fmla="*/ 0 w 18"/>
                <a:gd name="T3" fmla="*/ 6 h 7"/>
                <a:gd name="T4" fmla="*/ 0 w 18"/>
                <a:gd name="T5" fmla="*/ 5 h 7"/>
                <a:gd name="T6" fmla="*/ 0 w 18"/>
                <a:gd name="T7" fmla="*/ 2 h 7"/>
                <a:gd name="T8" fmla="*/ 0 w 18"/>
                <a:gd name="T9" fmla="*/ 2 h 7"/>
                <a:gd name="T10" fmla="*/ 16 w 18"/>
                <a:gd name="T11" fmla="*/ 0 h 7"/>
                <a:gd name="T12" fmla="*/ 18 w 18"/>
                <a:gd name="T13" fmla="*/ 2 h 7"/>
                <a:gd name="T14" fmla="*/ 17 w 18"/>
                <a:gd name="T15" fmla="*/ 3 h 7"/>
                <a:gd name="T16" fmla="*/ 2 w 18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11" y="0"/>
                    <a:pt x="16" y="0"/>
                  </a:cubicBezTo>
                  <a:cubicBezTo>
                    <a:pt x="16" y="1"/>
                    <a:pt x="17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7"/>
                    <a:pt x="7" y="6"/>
                    <a:pt x="2" y="6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1" name="Freeform 1125"/>
            <p:cNvSpPr/>
            <p:nvPr/>
          </p:nvSpPr>
          <p:spPr bwMode="auto">
            <a:xfrm>
              <a:off x="6071" y="3777"/>
              <a:ext cx="6" cy="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0 h 4"/>
                <a:gd name="T4" fmla="*/ 4 w 4"/>
                <a:gd name="T5" fmla="*/ 3 h 4"/>
                <a:gd name="T6" fmla="*/ 4 w 4"/>
                <a:gd name="T7" fmla="*/ 3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2" name="Freeform 1126"/>
            <p:cNvSpPr/>
            <p:nvPr/>
          </p:nvSpPr>
          <p:spPr bwMode="auto">
            <a:xfrm>
              <a:off x="6112" y="945"/>
              <a:ext cx="79" cy="76"/>
            </a:xfrm>
            <a:custGeom>
              <a:avLst/>
              <a:gdLst>
                <a:gd name="T0" fmla="*/ 4 w 53"/>
                <a:gd name="T1" fmla="*/ 0 h 51"/>
                <a:gd name="T2" fmla="*/ 12 w 53"/>
                <a:gd name="T3" fmla="*/ 5 h 51"/>
                <a:gd name="T4" fmla="*/ 20 w 53"/>
                <a:gd name="T5" fmla="*/ 10 h 51"/>
                <a:gd name="T6" fmla="*/ 20 w 53"/>
                <a:gd name="T7" fmla="*/ 10 h 51"/>
                <a:gd name="T8" fmla="*/ 21 w 53"/>
                <a:gd name="T9" fmla="*/ 12 h 51"/>
                <a:gd name="T10" fmla="*/ 21 w 53"/>
                <a:gd name="T11" fmla="*/ 12 h 51"/>
                <a:gd name="T12" fmla="*/ 23 w 53"/>
                <a:gd name="T13" fmla="*/ 13 h 51"/>
                <a:gd name="T14" fmla="*/ 23 w 53"/>
                <a:gd name="T15" fmla="*/ 13 h 51"/>
                <a:gd name="T16" fmla="*/ 25 w 53"/>
                <a:gd name="T17" fmla="*/ 15 h 51"/>
                <a:gd name="T18" fmla="*/ 25 w 53"/>
                <a:gd name="T19" fmla="*/ 15 h 51"/>
                <a:gd name="T20" fmla="*/ 49 w 53"/>
                <a:gd name="T21" fmla="*/ 40 h 51"/>
                <a:gd name="T22" fmla="*/ 49 w 53"/>
                <a:gd name="T23" fmla="*/ 49 h 51"/>
                <a:gd name="T24" fmla="*/ 41 w 53"/>
                <a:gd name="T25" fmla="*/ 46 h 51"/>
                <a:gd name="T26" fmla="*/ 16 w 53"/>
                <a:gd name="T27" fmla="*/ 32 h 51"/>
                <a:gd name="T28" fmla="*/ 0 w 53"/>
                <a:gd name="T29" fmla="*/ 19 h 51"/>
                <a:gd name="T30" fmla="*/ 0 w 53"/>
                <a:gd name="T31" fmla="*/ 18 h 51"/>
                <a:gd name="T32" fmla="*/ 4 w 53"/>
                <a:gd name="T33" fmla="*/ 5 h 51"/>
                <a:gd name="T34" fmla="*/ 4 w 5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51">
                  <a:moveTo>
                    <a:pt x="4" y="0"/>
                  </a:moveTo>
                  <a:cubicBezTo>
                    <a:pt x="8" y="0"/>
                    <a:pt x="10" y="3"/>
                    <a:pt x="12" y="5"/>
                  </a:cubicBezTo>
                  <a:cubicBezTo>
                    <a:pt x="14" y="7"/>
                    <a:pt x="16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3" y="24"/>
                    <a:pt x="42" y="31"/>
                    <a:pt x="49" y="40"/>
                  </a:cubicBezTo>
                  <a:cubicBezTo>
                    <a:pt x="50" y="43"/>
                    <a:pt x="53" y="46"/>
                    <a:pt x="49" y="49"/>
                  </a:cubicBezTo>
                  <a:cubicBezTo>
                    <a:pt x="46" y="51"/>
                    <a:pt x="43" y="49"/>
                    <a:pt x="41" y="46"/>
                  </a:cubicBezTo>
                  <a:cubicBezTo>
                    <a:pt x="36" y="36"/>
                    <a:pt x="28" y="32"/>
                    <a:pt x="16" y="32"/>
                  </a:cubicBezTo>
                  <a:cubicBezTo>
                    <a:pt x="9" y="32"/>
                    <a:pt x="2" y="28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7" y="16"/>
                    <a:pt x="11" y="12"/>
                    <a:pt x="4" y="5"/>
                  </a:cubicBezTo>
                  <a:cubicBezTo>
                    <a:pt x="3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E7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3" name="Freeform 1127"/>
            <p:cNvSpPr/>
            <p:nvPr/>
          </p:nvSpPr>
          <p:spPr bwMode="auto">
            <a:xfrm>
              <a:off x="6059" y="924"/>
              <a:ext cx="78" cy="52"/>
            </a:xfrm>
            <a:custGeom>
              <a:avLst/>
              <a:gdLst>
                <a:gd name="T0" fmla="*/ 39 w 52"/>
                <a:gd name="T1" fmla="*/ 14 h 35"/>
                <a:gd name="T2" fmla="*/ 49 w 52"/>
                <a:gd name="T3" fmla="*/ 25 h 35"/>
                <a:gd name="T4" fmla="*/ 45 w 52"/>
                <a:gd name="T5" fmla="*/ 33 h 35"/>
                <a:gd name="T6" fmla="*/ 35 w 52"/>
                <a:gd name="T7" fmla="*/ 33 h 35"/>
                <a:gd name="T8" fmla="*/ 14 w 52"/>
                <a:gd name="T9" fmla="*/ 28 h 35"/>
                <a:gd name="T10" fmla="*/ 0 w 52"/>
                <a:gd name="T11" fmla="*/ 19 h 35"/>
                <a:gd name="T12" fmla="*/ 7 w 52"/>
                <a:gd name="T13" fmla="*/ 13 h 35"/>
                <a:gd name="T14" fmla="*/ 10 w 52"/>
                <a:gd name="T15" fmla="*/ 12 h 35"/>
                <a:gd name="T16" fmla="*/ 12 w 52"/>
                <a:gd name="T17" fmla="*/ 13 h 35"/>
                <a:gd name="T18" fmla="*/ 13 w 52"/>
                <a:gd name="T19" fmla="*/ 13 h 35"/>
                <a:gd name="T20" fmla="*/ 15 w 52"/>
                <a:gd name="T21" fmla="*/ 14 h 35"/>
                <a:gd name="T22" fmla="*/ 16 w 52"/>
                <a:gd name="T23" fmla="*/ 15 h 35"/>
                <a:gd name="T24" fmla="*/ 18 w 52"/>
                <a:gd name="T25" fmla="*/ 17 h 35"/>
                <a:gd name="T26" fmla="*/ 20 w 52"/>
                <a:gd name="T27" fmla="*/ 18 h 35"/>
                <a:gd name="T28" fmla="*/ 22 w 52"/>
                <a:gd name="T29" fmla="*/ 19 h 35"/>
                <a:gd name="T30" fmla="*/ 24 w 52"/>
                <a:gd name="T31" fmla="*/ 20 h 35"/>
                <a:gd name="T32" fmla="*/ 26 w 52"/>
                <a:gd name="T33" fmla="*/ 21 h 35"/>
                <a:gd name="T34" fmla="*/ 27 w 52"/>
                <a:gd name="T35" fmla="*/ 21 h 35"/>
                <a:gd name="T36" fmla="*/ 23 w 52"/>
                <a:gd name="T37" fmla="*/ 2 h 35"/>
                <a:gd name="T38" fmla="*/ 24 w 52"/>
                <a:gd name="T39" fmla="*/ 0 h 35"/>
                <a:gd name="T40" fmla="*/ 39 w 52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35">
                  <a:moveTo>
                    <a:pt x="39" y="14"/>
                  </a:moveTo>
                  <a:cubicBezTo>
                    <a:pt x="42" y="18"/>
                    <a:pt x="46" y="21"/>
                    <a:pt x="49" y="25"/>
                  </a:cubicBezTo>
                  <a:cubicBezTo>
                    <a:pt x="52" y="29"/>
                    <a:pt x="50" y="33"/>
                    <a:pt x="45" y="33"/>
                  </a:cubicBezTo>
                  <a:cubicBezTo>
                    <a:pt x="42" y="33"/>
                    <a:pt x="39" y="33"/>
                    <a:pt x="35" y="33"/>
                  </a:cubicBezTo>
                  <a:cubicBezTo>
                    <a:pt x="27" y="35"/>
                    <a:pt x="21" y="30"/>
                    <a:pt x="14" y="28"/>
                  </a:cubicBezTo>
                  <a:cubicBezTo>
                    <a:pt x="10" y="23"/>
                    <a:pt x="3" y="24"/>
                    <a:pt x="0" y="19"/>
                  </a:cubicBezTo>
                  <a:cubicBezTo>
                    <a:pt x="0" y="14"/>
                    <a:pt x="4" y="14"/>
                    <a:pt x="7" y="13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1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7" y="16"/>
                    <a:pt x="17" y="16"/>
                    <a:pt x="18" y="17"/>
                  </a:cubicBezTo>
                  <a:cubicBezTo>
                    <a:pt x="19" y="17"/>
                    <a:pt x="19" y="17"/>
                    <a:pt x="20" y="18"/>
                  </a:cubicBezTo>
                  <a:cubicBezTo>
                    <a:pt x="21" y="18"/>
                    <a:pt x="21" y="18"/>
                    <a:pt x="22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4" y="20"/>
                    <a:pt x="25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9" y="14"/>
                    <a:pt x="25" y="8"/>
                    <a:pt x="23" y="2"/>
                  </a:cubicBezTo>
                  <a:cubicBezTo>
                    <a:pt x="23" y="1"/>
                    <a:pt x="24" y="1"/>
                    <a:pt x="24" y="0"/>
                  </a:cubicBezTo>
                  <a:cubicBezTo>
                    <a:pt x="31" y="3"/>
                    <a:pt x="35" y="9"/>
                    <a:pt x="39" y="14"/>
                  </a:cubicBezTo>
                  <a:close/>
                </a:path>
              </a:pathLst>
            </a:custGeom>
            <a:solidFill>
              <a:srgbClr val="F3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4" name="Freeform 1128"/>
            <p:cNvSpPr/>
            <p:nvPr/>
          </p:nvSpPr>
          <p:spPr bwMode="auto">
            <a:xfrm>
              <a:off x="6077" y="898"/>
              <a:ext cx="24" cy="18"/>
            </a:xfrm>
            <a:custGeom>
              <a:avLst/>
              <a:gdLst>
                <a:gd name="T0" fmla="*/ 10 w 16"/>
                <a:gd name="T1" fmla="*/ 12 h 12"/>
                <a:gd name="T2" fmla="*/ 0 w 16"/>
                <a:gd name="T3" fmla="*/ 0 h 12"/>
                <a:gd name="T4" fmla="*/ 13 w 16"/>
                <a:gd name="T5" fmla="*/ 9 h 12"/>
                <a:gd name="T6" fmla="*/ 10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0" y="12"/>
                  </a:moveTo>
                  <a:cubicBezTo>
                    <a:pt x="7" y="8"/>
                    <a:pt x="4" y="4"/>
                    <a:pt x="0" y="0"/>
                  </a:cubicBezTo>
                  <a:cubicBezTo>
                    <a:pt x="6" y="1"/>
                    <a:pt x="9" y="5"/>
                    <a:pt x="13" y="9"/>
                  </a:cubicBezTo>
                  <a:cubicBezTo>
                    <a:pt x="16" y="12"/>
                    <a:pt x="12" y="11"/>
                    <a:pt x="10" y="1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5" name="Freeform 1129"/>
            <p:cNvSpPr/>
            <p:nvPr/>
          </p:nvSpPr>
          <p:spPr bwMode="auto">
            <a:xfrm>
              <a:off x="6088" y="921"/>
              <a:ext cx="7" cy="6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5 w 5"/>
                <a:gd name="T5" fmla="*/ 3 h 4"/>
                <a:gd name="T6" fmla="*/ 1 w 5"/>
                <a:gd name="T7" fmla="*/ 2 h 4"/>
                <a:gd name="T8" fmla="*/ 1 w 5"/>
                <a:gd name="T9" fmla="*/ 0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4"/>
                    <a:pt x="2" y="4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6" name="Freeform 1130"/>
            <p:cNvSpPr/>
            <p:nvPr/>
          </p:nvSpPr>
          <p:spPr bwMode="auto">
            <a:xfrm>
              <a:off x="6088" y="919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E7B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7" name="Freeform 1131"/>
            <p:cNvSpPr/>
            <p:nvPr/>
          </p:nvSpPr>
          <p:spPr bwMode="auto">
            <a:xfrm>
              <a:off x="6074" y="89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8" name="Freeform 1132"/>
            <p:cNvSpPr/>
            <p:nvPr/>
          </p:nvSpPr>
          <p:spPr bwMode="auto">
            <a:xfrm>
              <a:off x="6071" y="89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9" name="Freeform 1133"/>
            <p:cNvSpPr/>
            <p:nvPr/>
          </p:nvSpPr>
          <p:spPr bwMode="auto">
            <a:xfrm>
              <a:off x="6070" y="89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0" name="Freeform 1134"/>
            <p:cNvSpPr/>
            <p:nvPr/>
          </p:nvSpPr>
          <p:spPr bwMode="auto">
            <a:xfrm>
              <a:off x="6067" y="8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1" name="Freeform 1135"/>
            <p:cNvSpPr/>
            <p:nvPr/>
          </p:nvSpPr>
          <p:spPr bwMode="auto">
            <a:xfrm>
              <a:off x="6064" y="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2" name="Freeform 1136"/>
            <p:cNvSpPr/>
            <p:nvPr/>
          </p:nvSpPr>
          <p:spPr bwMode="auto">
            <a:xfrm>
              <a:off x="6061" y="88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3" name="Freeform 1137"/>
            <p:cNvSpPr/>
            <p:nvPr/>
          </p:nvSpPr>
          <p:spPr bwMode="auto">
            <a:xfrm>
              <a:off x="6058" y="87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4" name="Freeform 1138"/>
            <p:cNvSpPr/>
            <p:nvPr/>
          </p:nvSpPr>
          <p:spPr bwMode="auto">
            <a:xfrm>
              <a:off x="5882" y="1779"/>
              <a:ext cx="59" cy="63"/>
            </a:xfrm>
            <a:custGeom>
              <a:avLst/>
              <a:gdLst>
                <a:gd name="T0" fmla="*/ 27 w 39"/>
                <a:gd name="T1" fmla="*/ 7 h 42"/>
                <a:gd name="T2" fmla="*/ 35 w 39"/>
                <a:gd name="T3" fmla="*/ 31 h 42"/>
                <a:gd name="T4" fmla="*/ 32 w 39"/>
                <a:gd name="T5" fmla="*/ 40 h 42"/>
                <a:gd name="T6" fmla="*/ 4 w 39"/>
                <a:gd name="T7" fmla="*/ 39 h 42"/>
                <a:gd name="T8" fmla="*/ 0 w 39"/>
                <a:gd name="T9" fmla="*/ 34 h 42"/>
                <a:gd name="T10" fmla="*/ 18 w 39"/>
                <a:gd name="T11" fmla="*/ 35 h 42"/>
                <a:gd name="T12" fmla="*/ 24 w 39"/>
                <a:gd name="T13" fmla="*/ 24 h 42"/>
                <a:gd name="T14" fmla="*/ 21 w 39"/>
                <a:gd name="T15" fmla="*/ 1 h 42"/>
                <a:gd name="T16" fmla="*/ 26 w 39"/>
                <a:gd name="T17" fmla="*/ 1 h 42"/>
                <a:gd name="T18" fmla="*/ 27 w 39"/>
                <a:gd name="T1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2">
                  <a:moveTo>
                    <a:pt x="27" y="7"/>
                  </a:moveTo>
                  <a:cubicBezTo>
                    <a:pt x="28" y="15"/>
                    <a:pt x="31" y="24"/>
                    <a:pt x="35" y="31"/>
                  </a:cubicBezTo>
                  <a:cubicBezTo>
                    <a:pt x="39" y="37"/>
                    <a:pt x="38" y="38"/>
                    <a:pt x="32" y="40"/>
                  </a:cubicBezTo>
                  <a:cubicBezTo>
                    <a:pt x="23" y="42"/>
                    <a:pt x="13" y="42"/>
                    <a:pt x="4" y="39"/>
                  </a:cubicBezTo>
                  <a:cubicBezTo>
                    <a:pt x="2" y="38"/>
                    <a:pt x="0" y="36"/>
                    <a:pt x="0" y="34"/>
                  </a:cubicBezTo>
                  <a:cubicBezTo>
                    <a:pt x="5" y="37"/>
                    <a:pt x="11" y="39"/>
                    <a:pt x="18" y="35"/>
                  </a:cubicBezTo>
                  <a:cubicBezTo>
                    <a:pt x="23" y="33"/>
                    <a:pt x="25" y="30"/>
                    <a:pt x="24" y="24"/>
                  </a:cubicBezTo>
                  <a:cubicBezTo>
                    <a:pt x="23" y="16"/>
                    <a:pt x="22" y="9"/>
                    <a:pt x="21" y="1"/>
                  </a:cubicBezTo>
                  <a:cubicBezTo>
                    <a:pt x="23" y="0"/>
                    <a:pt x="24" y="0"/>
                    <a:pt x="26" y="1"/>
                  </a:cubicBezTo>
                  <a:cubicBezTo>
                    <a:pt x="27" y="3"/>
                    <a:pt x="28" y="5"/>
                    <a:pt x="27" y="7"/>
                  </a:cubicBezTo>
                  <a:close/>
                </a:path>
              </a:pathLst>
            </a:custGeom>
            <a:solidFill>
              <a:srgbClr val="F2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5" name="Freeform 1139"/>
            <p:cNvSpPr/>
            <p:nvPr/>
          </p:nvSpPr>
          <p:spPr bwMode="auto">
            <a:xfrm>
              <a:off x="6512" y="3975"/>
              <a:ext cx="138" cy="76"/>
            </a:xfrm>
            <a:custGeom>
              <a:avLst/>
              <a:gdLst>
                <a:gd name="T0" fmla="*/ 85 w 92"/>
                <a:gd name="T1" fmla="*/ 42 h 51"/>
                <a:gd name="T2" fmla="*/ 92 w 92"/>
                <a:gd name="T3" fmla="*/ 51 h 51"/>
                <a:gd name="T4" fmla="*/ 64 w 92"/>
                <a:gd name="T5" fmla="*/ 37 h 51"/>
                <a:gd name="T6" fmla="*/ 22 w 92"/>
                <a:gd name="T7" fmla="*/ 15 h 51"/>
                <a:gd name="T8" fmla="*/ 12 w 92"/>
                <a:gd name="T9" fmla="*/ 15 h 51"/>
                <a:gd name="T10" fmla="*/ 2 w 92"/>
                <a:gd name="T11" fmla="*/ 15 h 51"/>
                <a:gd name="T12" fmla="*/ 0 w 92"/>
                <a:gd name="T13" fmla="*/ 9 h 51"/>
                <a:gd name="T14" fmla="*/ 15 w 92"/>
                <a:gd name="T15" fmla="*/ 2 h 51"/>
                <a:gd name="T16" fmla="*/ 24 w 92"/>
                <a:gd name="T17" fmla="*/ 4 h 51"/>
                <a:gd name="T18" fmla="*/ 26 w 92"/>
                <a:gd name="T19" fmla="*/ 5 h 51"/>
                <a:gd name="T20" fmla="*/ 29 w 92"/>
                <a:gd name="T21" fmla="*/ 7 h 51"/>
                <a:gd name="T22" fmla="*/ 31 w 92"/>
                <a:gd name="T23" fmla="*/ 7 h 51"/>
                <a:gd name="T24" fmla="*/ 36 w 92"/>
                <a:gd name="T25" fmla="*/ 9 h 51"/>
                <a:gd name="T26" fmla="*/ 55 w 92"/>
                <a:gd name="T27" fmla="*/ 19 h 51"/>
                <a:gd name="T28" fmla="*/ 58 w 92"/>
                <a:gd name="T29" fmla="*/ 22 h 51"/>
                <a:gd name="T30" fmla="*/ 68 w 92"/>
                <a:gd name="T31" fmla="*/ 28 h 51"/>
                <a:gd name="T32" fmla="*/ 71 w 92"/>
                <a:gd name="T33" fmla="*/ 30 h 51"/>
                <a:gd name="T34" fmla="*/ 74 w 92"/>
                <a:gd name="T35" fmla="*/ 32 h 51"/>
                <a:gd name="T36" fmla="*/ 77 w 92"/>
                <a:gd name="T37" fmla="*/ 33 h 51"/>
                <a:gd name="T38" fmla="*/ 79 w 92"/>
                <a:gd name="T39" fmla="*/ 35 h 51"/>
                <a:gd name="T40" fmla="*/ 80 w 92"/>
                <a:gd name="T41" fmla="*/ 36 h 51"/>
                <a:gd name="T42" fmla="*/ 81 w 92"/>
                <a:gd name="T43" fmla="*/ 36 h 51"/>
                <a:gd name="T44" fmla="*/ 83 w 92"/>
                <a:gd name="T45" fmla="*/ 38 h 51"/>
                <a:gd name="T46" fmla="*/ 84 w 92"/>
                <a:gd name="T47" fmla="*/ 39 h 51"/>
                <a:gd name="T48" fmla="*/ 85 w 92"/>
                <a:gd name="T49" fmla="*/ 41 h 51"/>
                <a:gd name="T50" fmla="*/ 85 w 92"/>
                <a:gd name="T5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51">
                  <a:moveTo>
                    <a:pt x="85" y="42"/>
                  </a:moveTo>
                  <a:cubicBezTo>
                    <a:pt x="87" y="45"/>
                    <a:pt x="89" y="47"/>
                    <a:pt x="92" y="51"/>
                  </a:cubicBezTo>
                  <a:cubicBezTo>
                    <a:pt x="81" y="48"/>
                    <a:pt x="73" y="42"/>
                    <a:pt x="64" y="37"/>
                  </a:cubicBezTo>
                  <a:cubicBezTo>
                    <a:pt x="51" y="29"/>
                    <a:pt x="37" y="21"/>
                    <a:pt x="22" y="15"/>
                  </a:cubicBezTo>
                  <a:cubicBezTo>
                    <a:pt x="18" y="14"/>
                    <a:pt x="15" y="13"/>
                    <a:pt x="12" y="15"/>
                  </a:cubicBezTo>
                  <a:cubicBezTo>
                    <a:pt x="9" y="17"/>
                    <a:pt x="5" y="18"/>
                    <a:pt x="2" y="15"/>
                  </a:cubicBezTo>
                  <a:cubicBezTo>
                    <a:pt x="6" y="13"/>
                    <a:pt x="6" y="13"/>
                    <a:pt x="0" y="9"/>
                  </a:cubicBezTo>
                  <a:cubicBezTo>
                    <a:pt x="1" y="0"/>
                    <a:pt x="10" y="4"/>
                    <a:pt x="15" y="2"/>
                  </a:cubicBezTo>
                  <a:cubicBezTo>
                    <a:pt x="18" y="2"/>
                    <a:pt x="21" y="2"/>
                    <a:pt x="24" y="4"/>
                  </a:cubicBezTo>
                  <a:cubicBezTo>
                    <a:pt x="24" y="4"/>
                    <a:pt x="25" y="5"/>
                    <a:pt x="26" y="5"/>
                  </a:cubicBezTo>
                  <a:cubicBezTo>
                    <a:pt x="27" y="5"/>
                    <a:pt x="28" y="6"/>
                    <a:pt x="29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3" y="8"/>
                    <a:pt x="34" y="8"/>
                    <a:pt x="36" y="9"/>
                  </a:cubicBezTo>
                  <a:cubicBezTo>
                    <a:pt x="42" y="12"/>
                    <a:pt x="49" y="16"/>
                    <a:pt x="55" y="19"/>
                  </a:cubicBezTo>
                  <a:cubicBezTo>
                    <a:pt x="56" y="20"/>
                    <a:pt x="57" y="21"/>
                    <a:pt x="58" y="22"/>
                  </a:cubicBezTo>
                  <a:cubicBezTo>
                    <a:pt x="61" y="24"/>
                    <a:pt x="65" y="26"/>
                    <a:pt x="68" y="28"/>
                  </a:cubicBezTo>
                  <a:cubicBezTo>
                    <a:pt x="69" y="28"/>
                    <a:pt x="70" y="29"/>
                    <a:pt x="71" y="30"/>
                  </a:cubicBezTo>
                  <a:cubicBezTo>
                    <a:pt x="72" y="30"/>
                    <a:pt x="73" y="31"/>
                    <a:pt x="74" y="32"/>
                  </a:cubicBezTo>
                  <a:cubicBezTo>
                    <a:pt x="75" y="32"/>
                    <a:pt x="76" y="33"/>
                    <a:pt x="77" y="33"/>
                  </a:cubicBezTo>
                  <a:cubicBezTo>
                    <a:pt x="78" y="34"/>
                    <a:pt x="78" y="34"/>
                    <a:pt x="79" y="35"/>
                  </a:cubicBezTo>
                  <a:cubicBezTo>
                    <a:pt x="79" y="35"/>
                    <a:pt x="80" y="35"/>
                    <a:pt x="80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7"/>
                    <a:pt x="82" y="37"/>
                    <a:pt x="83" y="38"/>
                  </a:cubicBezTo>
                  <a:cubicBezTo>
                    <a:pt x="83" y="38"/>
                    <a:pt x="84" y="38"/>
                    <a:pt x="84" y="39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1"/>
                    <a:pt x="85" y="42"/>
                    <a:pt x="85" y="42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6" name="Freeform 1140"/>
            <p:cNvSpPr/>
            <p:nvPr/>
          </p:nvSpPr>
          <p:spPr bwMode="auto">
            <a:xfrm>
              <a:off x="6434" y="3966"/>
              <a:ext cx="102" cy="22"/>
            </a:xfrm>
            <a:custGeom>
              <a:avLst/>
              <a:gdLst>
                <a:gd name="T0" fmla="*/ 68 w 68"/>
                <a:gd name="T1" fmla="*/ 12 h 15"/>
                <a:gd name="T2" fmla="*/ 52 w 68"/>
                <a:gd name="T3" fmla="*/ 15 h 15"/>
                <a:gd name="T4" fmla="*/ 46 w 68"/>
                <a:gd name="T5" fmla="*/ 15 h 15"/>
                <a:gd name="T6" fmla="*/ 43 w 68"/>
                <a:gd name="T7" fmla="*/ 14 h 15"/>
                <a:gd name="T8" fmla="*/ 39 w 68"/>
                <a:gd name="T9" fmla="*/ 14 h 15"/>
                <a:gd name="T10" fmla="*/ 35 w 68"/>
                <a:gd name="T11" fmla="*/ 12 h 15"/>
                <a:gd name="T12" fmla="*/ 29 w 68"/>
                <a:gd name="T13" fmla="*/ 12 h 15"/>
                <a:gd name="T14" fmla="*/ 25 w 68"/>
                <a:gd name="T15" fmla="*/ 10 h 15"/>
                <a:gd name="T16" fmla="*/ 0 w 68"/>
                <a:gd name="T17" fmla="*/ 4 h 15"/>
                <a:gd name="T18" fmla="*/ 1 w 68"/>
                <a:gd name="T19" fmla="*/ 3 h 15"/>
                <a:gd name="T20" fmla="*/ 43 w 68"/>
                <a:gd name="T21" fmla="*/ 5 h 15"/>
                <a:gd name="T22" fmla="*/ 55 w 68"/>
                <a:gd name="T23" fmla="*/ 5 h 15"/>
                <a:gd name="T24" fmla="*/ 68 w 68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15">
                  <a:moveTo>
                    <a:pt x="68" y="12"/>
                  </a:moveTo>
                  <a:cubicBezTo>
                    <a:pt x="61" y="12"/>
                    <a:pt x="61" y="12"/>
                    <a:pt x="52" y="15"/>
                  </a:cubicBezTo>
                  <a:cubicBezTo>
                    <a:pt x="50" y="15"/>
                    <a:pt x="48" y="15"/>
                    <a:pt x="46" y="15"/>
                  </a:cubicBezTo>
                  <a:cubicBezTo>
                    <a:pt x="45" y="14"/>
                    <a:pt x="44" y="15"/>
                    <a:pt x="43" y="14"/>
                  </a:cubicBezTo>
                  <a:cubicBezTo>
                    <a:pt x="41" y="14"/>
                    <a:pt x="40" y="14"/>
                    <a:pt x="39" y="14"/>
                  </a:cubicBezTo>
                  <a:cubicBezTo>
                    <a:pt x="38" y="12"/>
                    <a:pt x="36" y="13"/>
                    <a:pt x="35" y="12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8" y="10"/>
                    <a:pt x="26" y="11"/>
                    <a:pt x="25" y="10"/>
                  </a:cubicBezTo>
                  <a:cubicBezTo>
                    <a:pt x="17" y="9"/>
                    <a:pt x="8" y="7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5" y="0"/>
                    <a:pt x="29" y="5"/>
                    <a:pt x="43" y="5"/>
                  </a:cubicBezTo>
                  <a:cubicBezTo>
                    <a:pt x="47" y="5"/>
                    <a:pt x="51" y="5"/>
                    <a:pt x="55" y="5"/>
                  </a:cubicBezTo>
                  <a:cubicBezTo>
                    <a:pt x="61" y="4"/>
                    <a:pt x="66" y="4"/>
                    <a:pt x="68" y="1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7" name="Freeform 1141"/>
            <p:cNvSpPr/>
            <p:nvPr/>
          </p:nvSpPr>
          <p:spPr bwMode="auto">
            <a:xfrm>
              <a:off x="6389" y="3961"/>
              <a:ext cx="45" cy="11"/>
            </a:xfrm>
            <a:custGeom>
              <a:avLst/>
              <a:gdLst>
                <a:gd name="T0" fmla="*/ 0 w 30"/>
                <a:gd name="T1" fmla="*/ 1 h 7"/>
                <a:gd name="T2" fmla="*/ 17 w 30"/>
                <a:gd name="T3" fmla="*/ 3 h 7"/>
                <a:gd name="T4" fmla="*/ 24 w 30"/>
                <a:gd name="T5" fmla="*/ 3 h 7"/>
                <a:gd name="T6" fmla="*/ 30 w 30"/>
                <a:gd name="T7" fmla="*/ 7 h 7"/>
                <a:gd name="T8" fmla="*/ 30 w 30"/>
                <a:gd name="T9" fmla="*/ 7 h 7"/>
                <a:gd name="T10" fmla="*/ 0 w 30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0" y="1"/>
                  </a:moveTo>
                  <a:cubicBezTo>
                    <a:pt x="6" y="0"/>
                    <a:pt x="11" y="3"/>
                    <a:pt x="17" y="3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7" y="3"/>
                    <a:pt x="30" y="2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0" y="7"/>
                    <a:pt x="9" y="7"/>
                    <a:pt x="0" y="1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8" name="Freeform 1142"/>
            <p:cNvSpPr/>
            <p:nvPr/>
          </p:nvSpPr>
          <p:spPr bwMode="auto">
            <a:xfrm>
              <a:off x="6373" y="3960"/>
              <a:ext cx="16" cy="12"/>
            </a:xfrm>
            <a:custGeom>
              <a:avLst/>
              <a:gdLst>
                <a:gd name="T0" fmla="*/ 5 w 11"/>
                <a:gd name="T1" fmla="*/ 0 h 8"/>
                <a:gd name="T2" fmla="*/ 11 w 11"/>
                <a:gd name="T3" fmla="*/ 2 h 8"/>
                <a:gd name="T4" fmla="*/ 7 w 11"/>
                <a:gd name="T5" fmla="*/ 8 h 8"/>
                <a:gd name="T6" fmla="*/ 1 w 11"/>
                <a:gd name="T7" fmla="*/ 4 h 8"/>
                <a:gd name="T8" fmla="*/ 5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0"/>
                  </a:moveTo>
                  <a:cubicBezTo>
                    <a:pt x="7" y="0"/>
                    <a:pt x="9" y="0"/>
                    <a:pt x="11" y="2"/>
                  </a:cubicBezTo>
                  <a:cubicBezTo>
                    <a:pt x="7" y="2"/>
                    <a:pt x="5" y="4"/>
                    <a:pt x="7" y="8"/>
                  </a:cubicBezTo>
                  <a:cubicBezTo>
                    <a:pt x="4" y="8"/>
                    <a:pt x="1" y="7"/>
                    <a:pt x="1" y="4"/>
                  </a:cubicBezTo>
                  <a:cubicBezTo>
                    <a:pt x="0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9" name="Freeform 1143"/>
            <p:cNvSpPr/>
            <p:nvPr/>
          </p:nvSpPr>
          <p:spPr bwMode="auto">
            <a:xfrm>
              <a:off x="6386" y="3972"/>
              <a:ext cx="11" cy="3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0" name="Freeform 1144"/>
            <p:cNvSpPr/>
            <p:nvPr/>
          </p:nvSpPr>
          <p:spPr bwMode="auto">
            <a:xfrm>
              <a:off x="6400" y="3975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1" name="Freeform 1145"/>
            <p:cNvSpPr/>
            <p:nvPr/>
          </p:nvSpPr>
          <p:spPr bwMode="auto">
            <a:xfrm>
              <a:off x="6412" y="3978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2" name="Freeform 1146"/>
            <p:cNvSpPr/>
            <p:nvPr/>
          </p:nvSpPr>
          <p:spPr bwMode="auto">
            <a:xfrm>
              <a:off x="6427" y="3981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3" name="Freeform 1147"/>
            <p:cNvSpPr/>
            <p:nvPr/>
          </p:nvSpPr>
          <p:spPr bwMode="auto">
            <a:xfrm>
              <a:off x="6472" y="398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4" name="Freeform 1148"/>
            <p:cNvSpPr/>
            <p:nvPr/>
          </p:nvSpPr>
          <p:spPr bwMode="auto">
            <a:xfrm>
              <a:off x="6487" y="3984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5" name="Freeform 1149"/>
            <p:cNvSpPr/>
            <p:nvPr/>
          </p:nvSpPr>
          <p:spPr bwMode="auto">
            <a:xfrm>
              <a:off x="6499" y="3986"/>
              <a:ext cx="4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6" name="Freeform 1150"/>
            <p:cNvSpPr/>
            <p:nvPr/>
          </p:nvSpPr>
          <p:spPr bwMode="auto">
            <a:xfrm>
              <a:off x="5861" y="2196"/>
              <a:ext cx="83" cy="45"/>
            </a:xfrm>
            <a:custGeom>
              <a:avLst/>
              <a:gdLst>
                <a:gd name="T0" fmla="*/ 10 w 55"/>
                <a:gd name="T1" fmla="*/ 24 h 30"/>
                <a:gd name="T2" fmla="*/ 5 w 55"/>
                <a:gd name="T3" fmla="*/ 26 h 30"/>
                <a:gd name="T4" fmla="*/ 0 w 55"/>
                <a:gd name="T5" fmla="*/ 22 h 30"/>
                <a:gd name="T6" fmla="*/ 5 w 55"/>
                <a:gd name="T7" fmla="*/ 18 h 30"/>
                <a:gd name="T8" fmla="*/ 16 w 55"/>
                <a:gd name="T9" fmla="*/ 14 h 30"/>
                <a:gd name="T10" fmla="*/ 7 w 55"/>
                <a:gd name="T11" fmla="*/ 14 h 30"/>
                <a:gd name="T12" fmla="*/ 2 w 55"/>
                <a:gd name="T13" fmla="*/ 9 h 30"/>
                <a:gd name="T14" fmla="*/ 4 w 55"/>
                <a:gd name="T15" fmla="*/ 7 h 30"/>
                <a:gd name="T16" fmla="*/ 52 w 55"/>
                <a:gd name="T17" fmla="*/ 9 h 30"/>
                <a:gd name="T18" fmla="*/ 55 w 55"/>
                <a:gd name="T19" fmla="*/ 14 h 30"/>
                <a:gd name="T20" fmla="*/ 42 w 55"/>
                <a:gd name="T21" fmla="*/ 27 h 30"/>
                <a:gd name="T22" fmla="*/ 10 w 55"/>
                <a:gd name="T23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30">
                  <a:moveTo>
                    <a:pt x="10" y="24"/>
                  </a:moveTo>
                  <a:cubicBezTo>
                    <a:pt x="8" y="25"/>
                    <a:pt x="6" y="26"/>
                    <a:pt x="5" y="26"/>
                  </a:cubicBezTo>
                  <a:cubicBezTo>
                    <a:pt x="2" y="26"/>
                    <a:pt x="1" y="24"/>
                    <a:pt x="0" y="22"/>
                  </a:cubicBezTo>
                  <a:cubicBezTo>
                    <a:pt x="0" y="19"/>
                    <a:pt x="2" y="18"/>
                    <a:pt x="5" y="18"/>
                  </a:cubicBezTo>
                  <a:cubicBezTo>
                    <a:pt x="9" y="18"/>
                    <a:pt x="13" y="19"/>
                    <a:pt x="16" y="14"/>
                  </a:cubicBezTo>
                  <a:cubicBezTo>
                    <a:pt x="13" y="12"/>
                    <a:pt x="10" y="14"/>
                    <a:pt x="7" y="14"/>
                  </a:cubicBezTo>
                  <a:cubicBezTo>
                    <a:pt x="3" y="15"/>
                    <a:pt x="0" y="14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16" y="0"/>
                    <a:pt x="42" y="1"/>
                    <a:pt x="52" y="9"/>
                  </a:cubicBezTo>
                  <a:cubicBezTo>
                    <a:pt x="53" y="10"/>
                    <a:pt x="54" y="12"/>
                    <a:pt x="55" y="14"/>
                  </a:cubicBezTo>
                  <a:cubicBezTo>
                    <a:pt x="54" y="23"/>
                    <a:pt x="51" y="27"/>
                    <a:pt x="42" y="27"/>
                  </a:cubicBezTo>
                  <a:cubicBezTo>
                    <a:pt x="32" y="26"/>
                    <a:pt x="20" y="30"/>
                    <a:pt x="10" y="24"/>
                  </a:cubicBezTo>
                  <a:close/>
                </a:path>
              </a:pathLst>
            </a:custGeom>
            <a:solidFill>
              <a:srgbClr val="F8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7" name="Freeform 1151"/>
            <p:cNvSpPr/>
            <p:nvPr/>
          </p:nvSpPr>
          <p:spPr bwMode="auto">
            <a:xfrm>
              <a:off x="5885" y="2170"/>
              <a:ext cx="162" cy="56"/>
            </a:xfrm>
            <a:custGeom>
              <a:avLst/>
              <a:gdLst>
                <a:gd name="T0" fmla="*/ 55 w 108"/>
                <a:gd name="T1" fmla="*/ 7 h 37"/>
                <a:gd name="T2" fmla="*/ 64 w 108"/>
                <a:gd name="T3" fmla="*/ 11 h 37"/>
                <a:gd name="T4" fmla="*/ 82 w 108"/>
                <a:gd name="T5" fmla="*/ 13 h 37"/>
                <a:gd name="T6" fmla="*/ 86 w 108"/>
                <a:gd name="T7" fmla="*/ 15 h 37"/>
                <a:gd name="T8" fmla="*/ 102 w 108"/>
                <a:gd name="T9" fmla="*/ 27 h 37"/>
                <a:gd name="T10" fmla="*/ 105 w 108"/>
                <a:gd name="T11" fmla="*/ 29 h 37"/>
                <a:gd name="T12" fmla="*/ 106 w 108"/>
                <a:gd name="T13" fmla="*/ 35 h 37"/>
                <a:gd name="T14" fmla="*/ 101 w 108"/>
                <a:gd name="T15" fmla="*/ 34 h 37"/>
                <a:gd name="T16" fmla="*/ 75 w 108"/>
                <a:gd name="T17" fmla="*/ 26 h 37"/>
                <a:gd name="T18" fmla="*/ 72 w 108"/>
                <a:gd name="T19" fmla="*/ 24 h 37"/>
                <a:gd name="T20" fmla="*/ 70 w 108"/>
                <a:gd name="T21" fmla="*/ 20 h 37"/>
                <a:gd name="T22" fmla="*/ 32 w 108"/>
                <a:gd name="T23" fmla="*/ 14 h 37"/>
                <a:gd name="T24" fmla="*/ 5 w 108"/>
                <a:gd name="T25" fmla="*/ 19 h 37"/>
                <a:gd name="T26" fmla="*/ 0 w 108"/>
                <a:gd name="T27" fmla="*/ 16 h 37"/>
                <a:gd name="T28" fmla="*/ 5 w 108"/>
                <a:gd name="T29" fmla="*/ 9 h 37"/>
                <a:gd name="T30" fmla="*/ 32 w 108"/>
                <a:gd name="T31" fmla="*/ 1 h 37"/>
                <a:gd name="T32" fmla="*/ 46 w 108"/>
                <a:gd name="T33" fmla="*/ 2 h 37"/>
                <a:gd name="T34" fmla="*/ 55 w 108"/>
                <a:gd name="T35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37">
                  <a:moveTo>
                    <a:pt x="55" y="7"/>
                  </a:moveTo>
                  <a:cubicBezTo>
                    <a:pt x="57" y="10"/>
                    <a:pt x="60" y="12"/>
                    <a:pt x="64" y="11"/>
                  </a:cubicBezTo>
                  <a:cubicBezTo>
                    <a:pt x="70" y="10"/>
                    <a:pt x="76" y="11"/>
                    <a:pt x="82" y="13"/>
                  </a:cubicBezTo>
                  <a:cubicBezTo>
                    <a:pt x="83" y="14"/>
                    <a:pt x="86" y="14"/>
                    <a:pt x="86" y="15"/>
                  </a:cubicBezTo>
                  <a:cubicBezTo>
                    <a:pt x="89" y="23"/>
                    <a:pt x="97" y="24"/>
                    <a:pt x="102" y="27"/>
                  </a:cubicBezTo>
                  <a:cubicBezTo>
                    <a:pt x="103" y="28"/>
                    <a:pt x="104" y="28"/>
                    <a:pt x="105" y="29"/>
                  </a:cubicBezTo>
                  <a:cubicBezTo>
                    <a:pt x="107" y="30"/>
                    <a:pt x="108" y="33"/>
                    <a:pt x="106" y="35"/>
                  </a:cubicBezTo>
                  <a:cubicBezTo>
                    <a:pt x="105" y="37"/>
                    <a:pt x="103" y="35"/>
                    <a:pt x="101" y="34"/>
                  </a:cubicBezTo>
                  <a:cubicBezTo>
                    <a:pt x="93" y="30"/>
                    <a:pt x="85" y="25"/>
                    <a:pt x="75" y="26"/>
                  </a:cubicBezTo>
                  <a:cubicBezTo>
                    <a:pt x="73" y="27"/>
                    <a:pt x="72" y="26"/>
                    <a:pt x="72" y="24"/>
                  </a:cubicBezTo>
                  <a:cubicBezTo>
                    <a:pt x="72" y="23"/>
                    <a:pt x="72" y="20"/>
                    <a:pt x="70" y="20"/>
                  </a:cubicBezTo>
                  <a:cubicBezTo>
                    <a:pt x="58" y="17"/>
                    <a:pt x="46" y="11"/>
                    <a:pt x="32" y="14"/>
                  </a:cubicBezTo>
                  <a:cubicBezTo>
                    <a:pt x="22" y="12"/>
                    <a:pt x="14" y="16"/>
                    <a:pt x="5" y="19"/>
                  </a:cubicBezTo>
                  <a:cubicBezTo>
                    <a:pt x="3" y="19"/>
                    <a:pt x="1" y="18"/>
                    <a:pt x="0" y="16"/>
                  </a:cubicBezTo>
                  <a:cubicBezTo>
                    <a:pt x="0" y="12"/>
                    <a:pt x="1" y="9"/>
                    <a:pt x="5" y="9"/>
                  </a:cubicBezTo>
                  <a:cubicBezTo>
                    <a:pt x="12" y="0"/>
                    <a:pt x="22" y="2"/>
                    <a:pt x="32" y="1"/>
                  </a:cubicBezTo>
                  <a:cubicBezTo>
                    <a:pt x="36" y="2"/>
                    <a:pt x="41" y="2"/>
                    <a:pt x="46" y="2"/>
                  </a:cubicBezTo>
                  <a:cubicBezTo>
                    <a:pt x="50" y="2"/>
                    <a:pt x="54" y="2"/>
                    <a:pt x="55" y="7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8" name="Freeform 1152"/>
            <p:cNvSpPr/>
            <p:nvPr/>
          </p:nvSpPr>
          <p:spPr bwMode="auto">
            <a:xfrm>
              <a:off x="5891" y="2148"/>
              <a:ext cx="119" cy="36"/>
            </a:xfrm>
            <a:custGeom>
              <a:avLst/>
              <a:gdLst>
                <a:gd name="T0" fmla="*/ 28 w 79"/>
                <a:gd name="T1" fmla="*/ 20 h 24"/>
                <a:gd name="T2" fmla="*/ 1 w 79"/>
                <a:gd name="T3" fmla="*/ 24 h 24"/>
                <a:gd name="T4" fmla="*/ 1 w 79"/>
                <a:gd name="T5" fmla="*/ 16 h 24"/>
                <a:gd name="T6" fmla="*/ 75 w 79"/>
                <a:gd name="T7" fmla="*/ 13 h 24"/>
                <a:gd name="T8" fmla="*/ 78 w 79"/>
                <a:gd name="T9" fmla="*/ 16 h 24"/>
                <a:gd name="T10" fmla="*/ 76 w 79"/>
                <a:gd name="T11" fmla="*/ 22 h 24"/>
                <a:gd name="T12" fmla="*/ 74 w 79"/>
                <a:gd name="T13" fmla="*/ 22 h 24"/>
                <a:gd name="T14" fmla="*/ 38 w 79"/>
                <a:gd name="T15" fmla="*/ 18 h 24"/>
                <a:gd name="T16" fmla="*/ 28 w 7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4">
                  <a:moveTo>
                    <a:pt x="28" y="20"/>
                  </a:moveTo>
                  <a:cubicBezTo>
                    <a:pt x="19" y="20"/>
                    <a:pt x="10" y="22"/>
                    <a:pt x="1" y="24"/>
                  </a:cubicBezTo>
                  <a:cubicBezTo>
                    <a:pt x="1" y="21"/>
                    <a:pt x="0" y="18"/>
                    <a:pt x="1" y="16"/>
                  </a:cubicBezTo>
                  <a:cubicBezTo>
                    <a:pt x="25" y="5"/>
                    <a:pt x="50" y="0"/>
                    <a:pt x="75" y="13"/>
                  </a:cubicBezTo>
                  <a:cubicBezTo>
                    <a:pt x="76" y="14"/>
                    <a:pt x="78" y="14"/>
                    <a:pt x="78" y="16"/>
                  </a:cubicBezTo>
                  <a:cubicBezTo>
                    <a:pt x="79" y="18"/>
                    <a:pt x="78" y="20"/>
                    <a:pt x="76" y="22"/>
                  </a:cubicBezTo>
                  <a:cubicBezTo>
                    <a:pt x="76" y="22"/>
                    <a:pt x="75" y="22"/>
                    <a:pt x="74" y="22"/>
                  </a:cubicBezTo>
                  <a:cubicBezTo>
                    <a:pt x="62" y="22"/>
                    <a:pt x="50" y="16"/>
                    <a:pt x="38" y="18"/>
                  </a:cubicBezTo>
                  <a:cubicBezTo>
                    <a:pt x="35" y="18"/>
                    <a:pt x="31" y="18"/>
                    <a:pt x="28" y="20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9" name="Freeform 1153"/>
            <p:cNvSpPr/>
            <p:nvPr/>
          </p:nvSpPr>
          <p:spPr bwMode="auto">
            <a:xfrm>
              <a:off x="5893" y="2151"/>
              <a:ext cx="123" cy="25"/>
            </a:xfrm>
            <a:custGeom>
              <a:avLst/>
              <a:gdLst>
                <a:gd name="T0" fmla="*/ 77 w 82"/>
                <a:gd name="T1" fmla="*/ 16 h 17"/>
                <a:gd name="T2" fmla="*/ 47 w 82"/>
                <a:gd name="T3" fmla="*/ 6 h 17"/>
                <a:gd name="T4" fmla="*/ 0 w 82"/>
                <a:gd name="T5" fmla="*/ 14 h 17"/>
                <a:gd name="T6" fmla="*/ 10 w 82"/>
                <a:gd name="T7" fmla="*/ 2 h 17"/>
                <a:gd name="T8" fmla="*/ 16 w 82"/>
                <a:gd name="T9" fmla="*/ 4 h 17"/>
                <a:gd name="T10" fmla="*/ 38 w 82"/>
                <a:gd name="T11" fmla="*/ 0 h 17"/>
                <a:gd name="T12" fmla="*/ 79 w 82"/>
                <a:gd name="T13" fmla="*/ 10 h 17"/>
                <a:gd name="T14" fmla="*/ 81 w 82"/>
                <a:gd name="T15" fmla="*/ 12 h 17"/>
                <a:gd name="T16" fmla="*/ 81 w 82"/>
                <a:gd name="T17" fmla="*/ 12 h 17"/>
                <a:gd name="T18" fmla="*/ 79 w 82"/>
                <a:gd name="T19" fmla="*/ 16 h 17"/>
                <a:gd name="T20" fmla="*/ 78 w 82"/>
                <a:gd name="T21" fmla="*/ 17 h 17"/>
                <a:gd name="T22" fmla="*/ 77 w 82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7">
                  <a:moveTo>
                    <a:pt x="77" y="16"/>
                  </a:moveTo>
                  <a:cubicBezTo>
                    <a:pt x="68" y="11"/>
                    <a:pt x="58" y="5"/>
                    <a:pt x="47" y="6"/>
                  </a:cubicBezTo>
                  <a:cubicBezTo>
                    <a:pt x="31" y="9"/>
                    <a:pt x="16" y="9"/>
                    <a:pt x="0" y="14"/>
                  </a:cubicBezTo>
                  <a:cubicBezTo>
                    <a:pt x="4" y="10"/>
                    <a:pt x="8" y="7"/>
                    <a:pt x="10" y="2"/>
                  </a:cubicBezTo>
                  <a:cubicBezTo>
                    <a:pt x="11" y="6"/>
                    <a:pt x="13" y="5"/>
                    <a:pt x="16" y="4"/>
                  </a:cubicBezTo>
                  <a:cubicBezTo>
                    <a:pt x="23" y="2"/>
                    <a:pt x="31" y="1"/>
                    <a:pt x="38" y="0"/>
                  </a:cubicBezTo>
                  <a:cubicBezTo>
                    <a:pt x="53" y="0"/>
                    <a:pt x="66" y="3"/>
                    <a:pt x="79" y="10"/>
                  </a:cubicBezTo>
                  <a:cubicBezTo>
                    <a:pt x="80" y="11"/>
                    <a:pt x="80" y="11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4"/>
                    <a:pt x="82" y="16"/>
                    <a:pt x="79" y="16"/>
                  </a:cubicBezTo>
                  <a:cubicBezTo>
                    <a:pt x="79" y="16"/>
                    <a:pt x="79" y="16"/>
                    <a:pt x="78" y="17"/>
                  </a:cubicBezTo>
                  <a:cubicBezTo>
                    <a:pt x="78" y="16"/>
                    <a:pt x="78" y="16"/>
                    <a:pt x="77" y="16"/>
                  </a:cubicBezTo>
                  <a:close/>
                </a:path>
              </a:pathLst>
            </a:custGeom>
            <a:solidFill>
              <a:srgbClr val="C17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0" name="Freeform 1154"/>
            <p:cNvSpPr/>
            <p:nvPr/>
          </p:nvSpPr>
          <p:spPr bwMode="auto">
            <a:xfrm>
              <a:off x="5867" y="2193"/>
              <a:ext cx="105" cy="31"/>
            </a:xfrm>
            <a:custGeom>
              <a:avLst/>
              <a:gdLst>
                <a:gd name="T0" fmla="*/ 12 w 70"/>
                <a:gd name="T1" fmla="*/ 1 h 21"/>
                <a:gd name="T2" fmla="*/ 17 w 70"/>
                <a:gd name="T3" fmla="*/ 1 h 21"/>
                <a:gd name="T4" fmla="*/ 23 w 70"/>
                <a:gd name="T5" fmla="*/ 0 h 21"/>
                <a:gd name="T6" fmla="*/ 62 w 70"/>
                <a:gd name="T7" fmla="*/ 8 h 21"/>
                <a:gd name="T8" fmla="*/ 69 w 70"/>
                <a:gd name="T9" fmla="*/ 17 h 21"/>
                <a:gd name="T10" fmla="*/ 60 w 70"/>
                <a:gd name="T11" fmla="*/ 20 h 21"/>
                <a:gd name="T12" fmla="*/ 48 w 70"/>
                <a:gd name="T13" fmla="*/ 15 h 21"/>
                <a:gd name="T14" fmla="*/ 6 w 70"/>
                <a:gd name="T15" fmla="*/ 9 h 21"/>
                <a:gd name="T16" fmla="*/ 0 w 70"/>
                <a:gd name="T17" fmla="*/ 9 h 21"/>
                <a:gd name="T18" fmla="*/ 12 w 70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21">
                  <a:moveTo>
                    <a:pt x="12" y="1"/>
                  </a:moveTo>
                  <a:cubicBezTo>
                    <a:pt x="14" y="1"/>
                    <a:pt x="16" y="1"/>
                    <a:pt x="17" y="1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37" y="0"/>
                    <a:pt x="50" y="2"/>
                    <a:pt x="62" y="8"/>
                  </a:cubicBezTo>
                  <a:cubicBezTo>
                    <a:pt x="66" y="10"/>
                    <a:pt x="70" y="11"/>
                    <a:pt x="69" y="17"/>
                  </a:cubicBezTo>
                  <a:cubicBezTo>
                    <a:pt x="67" y="20"/>
                    <a:pt x="63" y="19"/>
                    <a:pt x="60" y="20"/>
                  </a:cubicBezTo>
                  <a:cubicBezTo>
                    <a:pt x="55" y="21"/>
                    <a:pt x="51" y="18"/>
                    <a:pt x="48" y="15"/>
                  </a:cubicBezTo>
                  <a:cubicBezTo>
                    <a:pt x="35" y="9"/>
                    <a:pt x="21" y="6"/>
                    <a:pt x="6" y="9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1" y="2"/>
                    <a:pt x="7" y="3"/>
                    <a:pt x="12" y="1"/>
                  </a:cubicBezTo>
                  <a:close/>
                </a:path>
              </a:pathLst>
            </a:custGeom>
            <a:solidFill>
              <a:srgbClr val="9D6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1" name="Freeform 1155"/>
            <p:cNvSpPr/>
            <p:nvPr/>
          </p:nvSpPr>
          <p:spPr bwMode="auto">
            <a:xfrm>
              <a:off x="6620" y="4016"/>
              <a:ext cx="60" cy="59"/>
            </a:xfrm>
            <a:custGeom>
              <a:avLst/>
              <a:gdLst>
                <a:gd name="T0" fmla="*/ 40 w 40"/>
                <a:gd name="T1" fmla="*/ 31 h 39"/>
                <a:gd name="T2" fmla="*/ 34 w 40"/>
                <a:gd name="T3" fmla="*/ 27 h 39"/>
                <a:gd name="T4" fmla="*/ 30 w 40"/>
                <a:gd name="T5" fmla="*/ 39 h 39"/>
                <a:gd name="T6" fmla="*/ 26 w 40"/>
                <a:gd name="T7" fmla="*/ 37 h 39"/>
                <a:gd name="T8" fmla="*/ 25 w 40"/>
                <a:gd name="T9" fmla="*/ 35 h 39"/>
                <a:gd name="T10" fmla="*/ 24 w 40"/>
                <a:gd name="T11" fmla="*/ 35 h 39"/>
                <a:gd name="T12" fmla="*/ 24 w 40"/>
                <a:gd name="T13" fmla="*/ 34 h 39"/>
                <a:gd name="T14" fmla="*/ 24 w 40"/>
                <a:gd name="T15" fmla="*/ 33 h 39"/>
                <a:gd name="T16" fmla="*/ 25 w 40"/>
                <a:gd name="T17" fmla="*/ 21 h 39"/>
                <a:gd name="T18" fmla="*/ 13 w 40"/>
                <a:gd name="T19" fmla="*/ 14 h 39"/>
                <a:gd name="T20" fmla="*/ 13 w 40"/>
                <a:gd name="T21" fmla="*/ 14 h 39"/>
                <a:gd name="T22" fmla="*/ 11 w 40"/>
                <a:gd name="T23" fmla="*/ 12 h 39"/>
                <a:gd name="T24" fmla="*/ 11 w 40"/>
                <a:gd name="T25" fmla="*/ 12 h 39"/>
                <a:gd name="T26" fmla="*/ 7 w 40"/>
                <a:gd name="T27" fmla="*/ 10 h 39"/>
                <a:gd name="T28" fmla="*/ 7 w 40"/>
                <a:gd name="T29" fmla="*/ 10 h 39"/>
                <a:gd name="T30" fmla="*/ 5 w 40"/>
                <a:gd name="T31" fmla="*/ 8 h 39"/>
                <a:gd name="T32" fmla="*/ 5 w 40"/>
                <a:gd name="T33" fmla="*/ 8 h 39"/>
                <a:gd name="T34" fmla="*/ 2 w 40"/>
                <a:gd name="T35" fmla="*/ 6 h 39"/>
                <a:gd name="T36" fmla="*/ 5 w 40"/>
                <a:gd name="T37" fmla="*/ 1 h 39"/>
                <a:gd name="T38" fmla="*/ 19 w 40"/>
                <a:gd name="T39" fmla="*/ 9 h 39"/>
                <a:gd name="T40" fmla="*/ 40 w 40"/>
                <a:gd name="T41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31"/>
                  </a:moveTo>
                  <a:cubicBezTo>
                    <a:pt x="38" y="30"/>
                    <a:pt x="36" y="29"/>
                    <a:pt x="34" y="27"/>
                  </a:cubicBezTo>
                  <a:cubicBezTo>
                    <a:pt x="29" y="30"/>
                    <a:pt x="33" y="36"/>
                    <a:pt x="30" y="39"/>
                  </a:cubicBezTo>
                  <a:cubicBezTo>
                    <a:pt x="29" y="38"/>
                    <a:pt x="27" y="37"/>
                    <a:pt x="26" y="37"/>
                  </a:cubicBezTo>
                  <a:cubicBezTo>
                    <a:pt x="25" y="36"/>
                    <a:pt x="25" y="36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30" y="27"/>
                    <a:pt x="30" y="26"/>
                    <a:pt x="25" y="21"/>
                  </a:cubicBezTo>
                  <a:cubicBezTo>
                    <a:pt x="21" y="18"/>
                    <a:pt x="18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8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7"/>
                    <a:pt x="2" y="6"/>
                  </a:cubicBezTo>
                  <a:cubicBezTo>
                    <a:pt x="0" y="2"/>
                    <a:pt x="0" y="0"/>
                    <a:pt x="5" y="1"/>
                  </a:cubicBezTo>
                  <a:cubicBezTo>
                    <a:pt x="11" y="1"/>
                    <a:pt x="15" y="5"/>
                    <a:pt x="19" y="9"/>
                  </a:cubicBezTo>
                  <a:cubicBezTo>
                    <a:pt x="27" y="15"/>
                    <a:pt x="35" y="22"/>
                    <a:pt x="40" y="31"/>
                  </a:cubicBezTo>
                  <a:close/>
                </a:path>
              </a:pathLst>
            </a:custGeom>
            <a:solidFill>
              <a:srgbClr val="A18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2" name="Freeform 1156"/>
            <p:cNvSpPr/>
            <p:nvPr/>
          </p:nvSpPr>
          <p:spPr bwMode="auto">
            <a:xfrm>
              <a:off x="6653" y="4066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3" name="Freeform 1157"/>
            <p:cNvSpPr/>
            <p:nvPr/>
          </p:nvSpPr>
          <p:spPr bwMode="auto">
            <a:xfrm>
              <a:off x="7801" y="1623"/>
              <a:ext cx="117" cy="48"/>
            </a:xfrm>
            <a:custGeom>
              <a:avLst/>
              <a:gdLst>
                <a:gd name="T0" fmla="*/ 38 w 78"/>
                <a:gd name="T1" fmla="*/ 30 h 32"/>
                <a:gd name="T2" fmla="*/ 36 w 78"/>
                <a:gd name="T3" fmla="*/ 32 h 32"/>
                <a:gd name="T4" fmla="*/ 33 w 78"/>
                <a:gd name="T5" fmla="*/ 27 h 32"/>
                <a:gd name="T6" fmla="*/ 25 w 78"/>
                <a:gd name="T7" fmla="*/ 17 h 32"/>
                <a:gd name="T8" fmla="*/ 21 w 78"/>
                <a:gd name="T9" fmla="*/ 17 h 32"/>
                <a:gd name="T10" fmla="*/ 29 w 78"/>
                <a:gd name="T11" fmla="*/ 11 h 32"/>
                <a:gd name="T12" fmla="*/ 46 w 78"/>
                <a:gd name="T13" fmla="*/ 11 h 32"/>
                <a:gd name="T14" fmla="*/ 34 w 78"/>
                <a:gd name="T15" fmla="*/ 12 h 32"/>
                <a:gd name="T16" fmla="*/ 15 w 78"/>
                <a:gd name="T17" fmla="*/ 13 h 32"/>
                <a:gd name="T18" fmla="*/ 4 w 78"/>
                <a:gd name="T19" fmla="*/ 12 h 32"/>
                <a:gd name="T20" fmla="*/ 13 w 78"/>
                <a:gd name="T21" fmla="*/ 1 h 32"/>
                <a:gd name="T22" fmla="*/ 16 w 78"/>
                <a:gd name="T23" fmla="*/ 0 h 32"/>
                <a:gd name="T24" fmla="*/ 23 w 78"/>
                <a:gd name="T25" fmla="*/ 3 h 32"/>
                <a:gd name="T26" fmla="*/ 70 w 78"/>
                <a:gd name="T27" fmla="*/ 6 h 32"/>
                <a:gd name="T28" fmla="*/ 77 w 78"/>
                <a:gd name="T29" fmla="*/ 13 h 32"/>
                <a:gd name="T30" fmla="*/ 72 w 78"/>
                <a:gd name="T31" fmla="*/ 19 h 32"/>
                <a:gd name="T32" fmla="*/ 53 w 78"/>
                <a:gd name="T33" fmla="*/ 24 h 32"/>
                <a:gd name="T34" fmla="*/ 42 w 78"/>
                <a:gd name="T35" fmla="*/ 28 h 32"/>
                <a:gd name="T36" fmla="*/ 38 w 78"/>
                <a:gd name="T3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32">
                  <a:moveTo>
                    <a:pt x="38" y="30"/>
                  </a:moveTo>
                  <a:cubicBezTo>
                    <a:pt x="37" y="31"/>
                    <a:pt x="37" y="31"/>
                    <a:pt x="36" y="32"/>
                  </a:cubicBezTo>
                  <a:cubicBezTo>
                    <a:pt x="33" y="31"/>
                    <a:pt x="32" y="30"/>
                    <a:pt x="33" y="27"/>
                  </a:cubicBezTo>
                  <a:cubicBezTo>
                    <a:pt x="35" y="18"/>
                    <a:pt x="35" y="17"/>
                    <a:pt x="25" y="17"/>
                  </a:cubicBezTo>
                  <a:cubicBezTo>
                    <a:pt x="24" y="16"/>
                    <a:pt x="22" y="17"/>
                    <a:pt x="21" y="17"/>
                  </a:cubicBezTo>
                  <a:cubicBezTo>
                    <a:pt x="21" y="10"/>
                    <a:pt x="25" y="11"/>
                    <a:pt x="29" y="11"/>
                  </a:cubicBezTo>
                  <a:cubicBezTo>
                    <a:pt x="35" y="12"/>
                    <a:pt x="41" y="12"/>
                    <a:pt x="46" y="11"/>
                  </a:cubicBezTo>
                  <a:cubicBezTo>
                    <a:pt x="43" y="12"/>
                    <a:pt x="38" y="12"/>
                    <a:pt x="34" y="12"/>
                  </a:cubicBezTo>
                  <a:cubicBezTo>
                    <a:pt x="27" y="11"/>
                    <a:pt x="21" y="11"/>
                    <a:pt x="15" y="13"/>
                  </a:cubicBezTo>
                  <a:cubicBezTo>
                    <a:pt x="11" y="15"/>
                    <a:pt x="7" y="15"/>
                    <a:pt x="4" y="12"/>
                  </a:cubicBezTo>
                  <a:cubicBezTo>
                    <a:pt x="0" y="3"/>
                    <a:pt x="10" y="5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0"/>
                    <a:pt x="21" y="1"/>
                    <a:pt x="23" y="3"/>
                  </a:cubicBezTo>
                  <a:cubicBezTo>
                    <a:pt x="39" y="2"/>
                    <a:pt x="54" y="4"/>
                    <a:pt x="70" y="6"/>
                  </a:cubicBezTo>
                  <a:cubicBezTo>
                    <a:pt x="74" y="7"/>
                    <a:pt x="77" y="9"/>
                    <a:pt x="77" y="13"/>
                  </a:cubicBezTo>
                  <a:cubicBezTo>
                    <a:pt x="78" y="17"/>
                    <a:pt x="75" y="18"/>
                    <a:pt x="72" y="19"/>
                  </a:cubicBezTo>
                  <a:cubicBezTo>
                    <a:pt x="65" y="20"/>
                    <a:pt x="59" y="22"/>
                    <a:pt x="53" y="24"/>
                  </a:cubicBezTo>
                  <a:cubicBezTo>
                    <a:pt x="49" y="25"/>
                    <a:pt x="45" y="25"/>
                    <a:pt x="42" y="28"/>
                  </a:cubicBezTo>
                  <a:cubicBezTo>
                    <a:pt x="40" y="28"/>
                    <a:pt x="39" y="29"/>
                    <a:pt x="38" y="30"/>
                  </a:cubicBezTo>
                  <a:close/>
                </a:path>
              </a:pathLst>
            </a:custGeom>
            <a:solidFill>
              <a:srgbClr val="FC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4" name="Freeform 1158"/>
            <p:cNvSpPr/>
            <p:nvPr/>
          </p:nvSpPr>
          <p:spPr bwMode="auto">
            <a:xfrm>
              <a:off x="7808" y="1611"/>
              <a:ext cx="54" cy="21"/>
            </a:xfrm>
            <a:custGeom>
              <a:avLst/>
              <a:gdLst>
                <a:gd name="T0" fmla="*/ 0 w 36"/>
                <a:gd name="T1" fmla="*/ 5 h 14"/>
                <a:gd name="T2" fmla="*/ 23 w 36"/>
                <a:gd name="T3" fmla="*/ 1 h 14"/>
                <a:gd name="T4" fmla="*/ 27 w 36"/>
                <a:gd name="T5" fmla="*/ 2 h 14"/>
                <a:gd name="T6" fmla="*/ 32 w 36"/>
                <a:gd name="T7" fmla="*/ 3 h 14"/>
                <a:gd name="T8" fmla="*/ 35 w 36"/>
                <a:gd name="T9" fmla="*/ 7 h 14"/>
                <a:gd name="T10" fmla="*/ 18 w 36"/>
                <a:gd name="T11" fmla="*/ 9 h 14"/>
                <a:gd name="T12" fmla="*/ 10 w 36"/>
                <a:gd name="T13" fmla="*/ 11 h 14"/>
                <a:gd name="T14" fmla="*/ 10 w 36"/>
                <a:gd name="T15" fmla="*/ 11 h 14"/>
                <a:gd name="T16" fmla="*/ 0 w 36"/>
                <a:gd name="T17" fmla="*/ 7 h 14"/>
                <a:gd name="T18" fmla="*/ 0 w 36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4">
                  <a:moveTo>
                    <a:pt x="0" y="5"/>
                  </a:moveTo>
                  <a:cubicBezTo>
                    <a:pt x="8" y="5"/>
                    <a:pt x="16" y="3"/>
                    <a:pt x="23" y="1"/>
                  </a:cubicBezTo>
                  <a:cubicBezTo>
                    <a:pt x="25" y="0"/>
                    <a:pt x="26" y="0"/>
                    <a:pt x="27" y="2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5" y="4"/>
                    <a:pt x="36" y="5"/>
                    <a:pt x="35" y="7"/>
                  </a:cubicBezTo>
                  <a:cubicBezTo>
                    <a:pt x="29" y="7"/>
                    <a:pt x="23" y="9"/>
                    <a:pt x="18" y="9"/>
                  </a:cubicBezTo>
                  <a:cubicBezTo>
                    <a:pt x="15" y="11"/>
                    <a:pt x="12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5" y="13"/>
                    <a:pt x="0" y="14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DF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5" name="Freeform 1159"/>
            <p:cNvSpPr/>
            <p:nvPr/>
          </p:nvSpPr>
          <p:spPr bwMode="auto">
            <a:xfrm>
              <a:off x="7823" y="1624"/>
              <a:ext cx="12" cy="3"/>
            </a:xfrm>
            <a:custGeom>
              <a:avLst/>
              <a:gdLst>
                <a:gd name="T0" fmla="*/ 0 w 8"/>
                <a:gd name="T1" fmla="*/ 2 h 2"/>
                <a:gd name="T2" fmla="*/ 8 w 8"/>
                <a:gd name="T3" fmla="*/ 0 h 2"/>
                <a:gd name="T4" fmla="*/ 8 w 8"/>
                <a:gd name="T5" fmla="*/ 2 h 2"/>
                <a:gd name="T6" fmla="*/ 0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5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6" name="Freeform 1160"/>
            <p:cNvSpPr/>
            <p:nvPr/>
          </p:nvSpPr>
          <p:spPr bwMode="auto">
            <a:xfrm>
              <a:off x="6637" y="24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7" name="Freeform 1161"/>
            <p:cNvSpPr/>
            <p:nvPr/>
          </p:nvSpPr>
          <p:spPr bwMode="auto">
            <a:xfrm>
              <a:off x="5845" y="1584"/>
              <a:ext cx="45" cy="70"/>
            </a:xfrm>
            <a:custGeom>
              <a:avLst/>
              <a:gdLst>
                <a:gd name="T0" fmla="*/ 0 w 30"/>
                <a:gd name="T1" fmla="*/ 10 h 47"/>
                <a:gd name="T2" fmla="*/ 0 w 30"/>
                <a:gd name="T3" fmla="*/ 5 h 47"/>
                <a:gd name="T4" fmla="*/ 6 w 30"/>
                <a:gd name="T5" fmla="*/ 4 h 47"/>
                <a:gd name="T6" fmla="*/ 24 w 30"/>
                <a:gd name="T7" fmla="*/ 27 h 47"/>
                <a:gd name="T8" fmla="*/ 25 w 30"/>
                <a:gd name="T9" fmla="*/ 29 h 47"/>
                <a:gd name="T10" fmla="*/ 27 w 30"/>
                <a:gd name="T11" fmla="*/ 31 h 47"/>
                <a:gd name="T12" fmla="*/ 28 w 30"/>
                <a:gd name="T13" fmla="*/ 33 h 47"/>
                <a:gd name="T14" fmla="*/ 29 w 30"/>
                <a:gd name="T15" fmla="*/ 35 h 47"/>
                <a:gd name="T16" fmla="*/ 30 w 30"/>
                <a:gd name="T17" fmla="*/ 37 h 47"/>
                <a:gd name="T18" fmla="*/ 30 w 30"/>
                <a:gd name="T19" fmla="*/ 39 h 47"/>
                <a:gd name="T20" fmla="*/ 30 w 30"/>
                <a:gd name="T21" fmla="*/ 40 h 47"/>
                <a:gd name="T22" fmla="*/ 18 w 30"/>
                <a:gd name="T23" fmla="*/ 39 h 47"/>
                <a:gd name="T24" fmla="*/ 15 w 30"/>
                <a:gd name="T25" fmla="*/ 37 h 47"/>
                <a:gd name="T26" fmla="*/ 4 w 30"/>
                <a:gd name="T27" fmla="*/ 24 h 47"/>
                <a:gd name="T28" fmla="*/ 2 w 30"/>
                <a:gd name="T29" fmla="*/ 21 h 47"/>
                <a:gd name="T30" fmla="*/ 2 w 30"/>
                <a:gd name="T31" fmla="*/ 21 h 47"/>
                <a:gd name="T32" fmla="*/ 0 w 30"/>
                <a:gd name="T33" fmla="*/ 17 h 47"/>
                <a:gd name="T34" fmla="*/ 0 w 30"/>
                <a:gd name="T3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7">
                  <a:moveTo>
                    <a:pt x="0" y="10"/>
                  </a:moveTo>
                  <a:cubicBezTo>
                    <a:pt x="0" y="8"/>
                    <a:pt x="0" y="7"/>
                    <a:pt x="0" y="5"/>
                  </a:cubicBezTo>
                  <a:cubicBezTo>
                    <a:pt x="1" y="0"/>
                    <a:pt x="3" y="1"/>
                    <a:pt x="6" y="4"/>
                  </a:cubicBezTo>
                  <a:cubicBezTo>
                    <a:pt x="11" y="13"/>
                    <a:pt x="21" y="17"/>
                    <a:pt x="24" y="27"/>
                  </a:cubicBezTo>
                  <a:cubicBezTo>
                    <a:pt x="24" y="28"/>
                    <a:pt x="25" y="29"/>
                    <a:pt x="25" y="29"/>
                  </a:cubicBezTo>
                  <a:cubicBezTo>
                    <a:pt x="26" y="30"/>
                    <a:pt x="26" y="30"/>
                    <a:pt x="27" y="31"/>
                  </a:cubicBezTo>
                  <a:cubicBezTo>
                    <a:pt x="27" y="32"/>
                    <a:pt x="27" y="33"/>
                    <a:pt x="28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6"/>
                    <a:pt x="30" y="37"/>
                  </a:cubicBezTo>
                  <a:cubicBezTo>
                    <a:pt x="30" y="37"/>
                    <a:pt x="30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5" y="47"/>
                    <a:pt x="21" y="41"/>
                    <a:pt x="18" y="39"/>
                  </a:cubicBezTo>
                  <a:cubicBezTo>
                    <a:pt x="17" y="38"/>
                    <a:pt x="16" y="37"/>
                    <a:pt x="15" y="37"/>
                  </a:cubicBezTo>
                  <a:cubicBezTo>
                    <a:pt x="10" y="33"/>
                    <a:pt x="6" y="29"/>
                    <a:pt x="4" y="24"/>
                  </a:cubicBezTo>
                  <a:cubicBezTo>
                    <a:pt x="3" y="24"/>
                    <a:pt x="2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1" y="18"/>
                    <a:pt x="0" y="17"/>
                  </a:cubicBezTo>
                  <a:cubicBezTo>
                    <a:pt x="0" y="15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96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8" name="Freeform 1162"/>
            <p:cNvSpPr/>
            <p:nvPr/>
          </p:nvSpPr>
          <p:spPr bwMode="auto">
            <a:xfrm>
              <a:off x="5846" y="1618"/>
              <a:ext cx="27" cy="27"/>
            </a:xfrm>
            <a:custGeom>
              <a:avLst/>
              <a:gdLst>
                <a:gd name="T0" fmla="*/ 3 w 18"/>
                <a:gd name="T1" fmla="*/ 0 h 18"/>
                <a:gd name="T2" fmla="*/ 16 w 18"/>
                <a:gd name="T3" fmla="*/ 12 h 18"/>
                <a:gd name="T4" fmla="*/ 10 w 18"/>
                <a:gd name="T5" fmla="*/ 17 h 18"/>
                <a:gd name="T6" fmla="*/ 1 w 18"/>
                <a:gd name="T7" fmla="*/ 12 h 18"/>
                <a:gd name="T8" fmla="*/ 1 w 18"/>
                <a:gd name="T9" fmla="*/ 8 h 18"/>
                <a:gd name="T10" fmla="*/ 1 w 18"/>
                <a:gd name="T11" fmla="*/ 6 h 18"/>
                <a:gd name="T12" fmla="*/ 1 w 18"/>
                <a:gd name="T13" fmla="*/ 6 h 18"/>
                <a:gd name="T14" fmla="*/ 3 w 18"/>
                <a:gd name="T15" fmla="*/ 2 h 18"/>
                <a:gd name="T16" fmla="*/ 2 w 18"/>
                <a:gd name="T17" fmla="*/ 1 h 18"/>
                <a:gd name="T18" fmla="*/ 3 w 18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3" y="0"/>
                  </a:moveTo>
                  <a:cubicBezTo>
                    <a:pt x="7" y="4"/>
                    <a:pt x="12" y="8"/>
                    <a:pt x="16" y="12"/>
                  </a:cubicBezTo>
                  <a:cubicBezTo>
                    <a:pt x="18" y="18"/>
                    <a:pt x="14" y="18"/>
                    <a:pt x="10" y="17"/>
                  </a:cubicBezTo>
                  <a:cubicBezTo>
                    <a:pt x="6" y="17"/>
                    <a:pt x="4" y="14"/>
                    <a:pt x="1" y="12"/>
                  </a:cubicBezTo>
                  <a:cubicBezTo>
                    <a:pt x="1" y="11"/>
                    <a:pt x="0" y="9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7B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9" name="Freeform 1163"/>
            <p:cNvSpPr/>
            <p:nvPr/>
          </p:nvSpPr>
          <p:spPr bwMode="auto">
            <a:xfrm>
              <a:off x="5839" y="1630"/>
              <a:ext cx="15" cy="20"/>
            </a:xfrm>
            <a:custGeom>
              <a:avLst/>
              <a:gdLst>
                <a:gd name="T0" fmla="*/ 6 w 10"/>
                <a:gd name="T1" fmla="*/ 0 h 13"/>
                <a:gd name="T2" fmla="*/ 7 w 10"/>
                <a:gd name="T3" fmla="*/ 2 h 13"/>
                <a:gd name="T4" fmla="*/ 5 w 10"/>
                <a:gd name="T5" fmla="*/ 10 h 13"/>
                <a:gd name="T6" fmla="*/ 0 w 10"/>
                <a:gd name="T7" fmla="*/ 12 h 13"/>
                <a:gd name="T8" fmla="*/ 0 w 10"/>
                <a:gd name="T9" fmla="*/ 11 h 13"/>
                <a:gd name="T10" fmla="*/ 6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10" y="6"/>
                    <a:pt x="6" y="8"/>
                    <a:pt x="5" y="10"/>
                  </a:cubicBezTo>
                  <a:cubicBezTo>
                    <a:pt x="3" y="11"/>
                    <a:pt x="2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0" name="Freeform 1164"/>
            <p:cNvSpPr/>
            <p:nvPr/>
          </p:nvSpPr>
          <p:spPr bwMode="auto">
            <a:xfrm>
              <a:off x="5848" y="1615"/>
              <a:ext cx="3" cy="6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1" name="Freeform 1165"/>
            <p:cNvSpPr/>
            <p:nvPr/>
          </p:nvSpPr>
          <p:spPr bwMode="auto">
            <a:xfrm>
              <a:off x="5845" y="160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2" name="Freeform 1166"/>
            <p:cNvSpPr/>
            <p:nvPr/>
          </p:nvSpPr>
          <p:spPr bwMode="auto">
            <a:xfrm>
              <a:off x="6530" y="841"/>
              <a:ext cx="143" cy="117"/>
            </a:xfrm>
            <a:custGeom>
              <a:avLst/>
              <a:gdLst>
                <a:gd name="T0" fmla="*/ 21 w 95"/>
                <a:gd name="T1" fmla="*/ 21 h 78"/>
                <a:gd name="T2" fmla="*/ 13 w 95"/>
                <a:gd name="T3" fmla="*/ 15 h 78"/>
                <a:gd name="T4" fmla="*/ 0 w 95"/>
                <a:gd name="T5" fmla="*/ 0 h 78"/>
                <a:gd name="T6" fmla="*/ 62 w 95"/>
                <a:gd name="T7" fmla="*/ 21 h 78"/>
                <a:gd name="T8" fmla="*/ 73 w 95"/>
                <a:gd name="T9" fmla="*/ 23 h 78"/>
                <a:gd name="T10" fmla="*/ 78 w 95"/>
                <a:gd name="T11" fmla="*/ 25 h 78"/>
                <a:gd name="T12" fmla="*/ 80 w 95"/>
                <a:gd name="T13" fmla="*/ 27 h 78"/>
                <a:gd name="T14" fmla="*/ 86 w 95"/>
                <a:gd name="T15" fmla="*/ 30 h 78"/>
                <a:gd name="T16" fmla="*/ 86 w 95"/>
                <a:gd name="T17" fmla="*/ 39 h 78"/>
                <a:gd name="T18" fmla="*/ 87 w 95"/>
                <a:gd name="T19" fmla="*/ 54 h 78"/>
                <a:gd name="T20" fmla="*/ 94 w 95"/>
                <a:gd name="T21" fmla="*/ 66 h 78"/>
                <a:gd name="T22" fmla="*/ 91 w 95"/>
                <a:gd name="T23" fmla="*/ 77 h 78"/>
                <a:gd name="T24" fmla="*/ 86 w 95"/>
                <a:gd name="T25" fmla="*/ 75 h 78"/>
                <a:gd name="T26" fmla="*/ 75 w 95"/>
                <a:gd name="T27" fmla="*/ 67 h 78"/>
                <a:gd name="T28" fmla="*/ 73 w 95"/>
                <a:gd name="T29" fmla="*/ 67 h 78"/>
                <a:gd name="T30" fmla="*/ 71 w 95"/>
                <a:gd name="T31" fmla="*/ 66 h 78"/>
                <a:gd name="T32" fmla="*/ 70 w 95"/>
                <a:gd name="T33" fmla="*/ 65 h 78"/>
                <a:gd name="T34" fmla="*/ 69 w 95"/>
                <a:gd name="T35" fmla="*/ 63 h 78"/>
                <a:gd name="T36" fmla="*/ 68 w 95"/>
                <a:gd name="T37" fmla="*/ 60 h 78"/>
                <a:gd name="T38" fmla="*/ 57 w 95"/>
                <a:gd name="T39" fmla="*/ 41 h 78"/>
                <a:gd name="T40" fmla="*/ 30 w 95"/>
                <a:gd name="T41" fmla="*/ 28 h 78"/>
                <a:gd name="T42" fmla="*/ 21 w 95"/>
                <a:gd name="T43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78">
                  <a:moveTo>
                    <a:pt x="21" y="21"/>
                  </a:moveTo>
                  <a:cubicBezTo>
                    <a:pt x="18" y="20"/>
                    <a:pt x="15" y="18"/>
                    <a:pt x="13" y="15"/>
                  </a:cubicBezTo>
                  <a:cubicBezTo>
                    <a:pt x="9" y="10"/>
                    <a:pt x="4" y="5"/>
                    <a:pt x="0" y="0"/>
                  </a:cubicBezTo>
                  <a:cubicBezTo>
                    <a:pt x="21" y="5"/>
                    <a:pt x="42" y="11"/>
                    <a:pt x="62" y="21"/>
                  </a:cubicBezTo>
                  <a:cubicBezTo>
                    <a:pt x="65" y="22"/>
                    <a:pt x="68" y="26"/>
                    <a:pt x="73" y="23"/>
                  </a:cubicBezTo>
                  <a:cubicBezTo>
                    <a:pt x="75" y="24"/>
                    <a:pt x="77" y="24"/>
                    <a:pt x="78" y="25"/>
                  </a:cubicBezTo>
                  <a:cubicBezTo>
                    <a:pt x="79" y="26"/>
                    <a:pt x="80" y="26"/>
                    <a:pt x="80" y="27"/>
                  </a:cubicBezTo>
                  <a:cubicBezTo>
                    <a:pt x="82" y="28"/>
                    <a:pt x="85" y="28"/>
                    <a:pt x="86" y="30"/>
                  </a:cubicBezTo>
                  <a:cubicBezTo>
                    <a:pt x="88" y="33"/>
                    <a:pt x="89" y="36"/>
                    <a:pt x="86" y="39"/>
                  </a:cubicBezTo>
                  <a:cubicBezTo>
                    <a:pt x="82" y="45"/>
                    <a:pt x="83" y="49"/>
                    <a:pt x="87" y="54"/>
                  </a:cubicBezTo>
                  <a:cubicBezTo>
                    <a:pt x="90" y="57"/>
                    <a:pt x="92" y="61"/>
                    <a:pt x="94" y="66"/>
                  </a:cubicBezTo>
                  <a:cubicBezTo>
                    <a:pt x="95" y="70"/>
                    <a:pt x="94" y="74"/>
                    <a:pt x="91" y="77"/>
                  </a:cubicBezTo>
                  <a:cubicBezTo>
                    <a:pt x="88" y="78"/>
                    <a:pt x="87" y="76"/>
                    <a:pt x="86" y="75"/>
                  </a:cubicBezTo>
                  <a:cubicBezTo>
                    <a:pt x="83" y="72"/>
                    <a:pt x="79" y="69"/>
                    <a:pt x="75" y="67"/>
                  </a:cubicBezTo>
                  <a:cubicBezTo>
                    <a:pt x="74" y="67"/>
                    <a:pt x="74" y="67"/>
                    <a:pt x="73" y="67"/>
                  </a:cubicBezTo>
                  <a:cubicBezTo>
                    <a:pt x="73" y="67"/>
                    <a:pt x="72" y="67"/>
                    <a:pt x="71" y="66"/>
                  </a:cubicBezTo>
                  <a:cubicBezTo>
                    <a:pt x="71" y="66"/>
                    <a:pt x="70" y="66"/>
                    <a:pt x="70" y="65"/>
                  </a:cubicBezTo>
                  <a:cubicBezTo>
                    <a:pt x="69" y="65"/>
                    <a:pt x="69" y="64"/>
                    <a:pt x="69" y="63"/>
                  </a:cubicBezTo>
                  <a:cubicBezTo>
                    <a:pt x="68" y="62"/>
                    <a:pt x="68" y="61"/>
                    <a:pt x="68" y="60"/>
                  </a:cubicBezTo>
                  <a:cubicBezTo>
                    <a:pt x="69" y="52"/>
                    <a:pt x="66" y="46"/>
                    <a:pt x="57" y="41"/>
                  </a:cubicBezTo>
                  <a:cubicBezTo>
                    <a:pt x="48" y="37"/>
                    <a:pt x="39" y="32"/>
                    <a:pt x="30" y="28"/>
                  </a:cubicBezTo>
                  <a:cubicBezTo>
                    <a:pt x="26" y="26"/>
                    <a:pt x="24" y="22"/>
                    <a:pt x="21" y="21"/>
                  </a:cubicBezTo>
                  <a:close/>
                </a:path>
              </a:pathLst>
            </a:custGeom>
            <a:solidFill>
              <a:srgbClr val="F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3" name="Freeform 1167"/>
            <p:cNvSpPr/>
            <p:nvPr/>
          </p:nvSpPr>
          <p:spPr bwMode="auto">
            <a:xfrm>
              <a:off x="6077" y="913"/>
              <a:ext cx="12" cy="14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6 h 9"/>
                <a:gd name="T4" fmla="*/ 8 w 8"/>
                <a:gd name="T5" fmla="*/ 6 h 9"/>
                <a:gd name="T6" fmla="*/ 0 w 8"/>
                <a:gd name="T7" fmla="*/ 1 h 9"/>
                <a:gd name="T8" fmla="*/ 0 w 8"/>
                <a:gd name="T9" fmla="*/ 0 h 9"/>
                <a:gd name="T10" fmla="*/ 2 w 8"/>
                <a:gd name="T11" fmla="*/ 0 h 9"/>
                <a:gd name="T12" fmla="*/ 8 w 8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3" y="9"/>
                    <a:pt x="1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4" name="Freeform 1168"/>
            <p:cNvSpPr/>
            <p:nvPr/>
          </p:nvSpPr>
          <p:spPr bwMode="auto">
            <a:xfrm>
              <a:off x="6074" y="910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2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5" name="Freeform 1169"/>
            <p:cNvSpPr/>
            <p:nvPr/>
          </p:nvSpPr>
          <p:spPr bwMode="auto">
            <a:xfrm>
              <a:off x="6071" y="90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6" name="Freeform 1170"/>
            <p:cNvSpPr/>
            <p:nvPr/>
          </p:nvSpPr>
          <p:spPr bwMode="auto">
            <a:xfrm>
              <a:off x="5888" y="1518"/>
              <a:ext cx="114" cy="52"/>
            </a:xfrm>
            <a:custGeom>
              <a:avLst/>
              <a:gdLst>
                <a:gd name="T0" fmla="*/ 30 w 76"/>
                <a:gd name="T1" fmla="*/ 0 h 35"/>
                <a:gd name="T2" fmla="*/ 57 w 76"/>
                <a:gd name="T3" fmla="*/ 0 h 35"/>
                <a:gd name="T4" fmla="*/ 68 w 76"/>
                <a:gd name="T5" fmla="*/ 2 h 35"/>
                <a:gd name="T6" fmla="*/ 75 w 76"/>
                <a:gd name="T7" fmla="*/ 9 h 35"/>
                <a:gd name="T8" fmla="*/ 67 w 76"/>
                <a:gd name="T9" fmla="*/ 14 h 35"/>
                <a:gd name="T10" fmla="*/ 34 w 76"/>
                <a:gd name="T11" fmla="*/ 17 h 35"/>
                <a:gd name="T12" fmla="*/ 11 w 76"/>
                <a:gd name="T13" fmla="*/ 31 h 35"/>
                <a:gd name="T14" fmla="*/ 5 w 76"/>
                <a:gd name="T15" fmla="*/ 34 h 35"/>
                <a:gd name="T16" fmla="*/ 0 w 76"/>
                <a:gd name="T17" fmla="*/ 27 h 35"/>
                <a:gd name="T18" fmla="*/ 0 w 76"/>
                <a:gd name="T19" fmla="*/ 23 h 35"/>
                <a:gd name="T20" fmla="*/ 2 w 76"/>
                <a:gd name="T21" fmla="*/ 20 h 35"/>
                <a:gd name="T22" fmla="*/ 30 w 76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5">
                  <a:moveTo>
                    <a:pt x="30" y="0"/>
                  </a:moveTo>
                  <a:cubicBezTo>
                    <a:pt x="39" y="0"/>
                    <a:pt x="48" y="0"/>
                    <a:pt x="57" y="0"/>
                  </a:cubicBezTo>
                  <a:cubicBezTo>
                    <a:pt x="61" y="2"/>
                    <a:pt x="65" y="0"/>
                    <a:pt x="68" y="2"/>
                  </a:cubicBezTo>
                  <a:cubicBezTo>
                    <a:pt x="72" y="3"/>
                    <a:pt x="76" y="4"/>
                    <a:pt x="75" y="9"/>
                  </a:cubicBezTo>
                  <a:cubicBezTo>
                    <a:pt x="74" y="13"/>
                    <a:pt x="71" y="14"/>
                    <a:pt x="67" y="14"/>
                  </a:cubicBezTo>
                  <a:cubicBezTo>
                    <a:pt x="56" y="13"/>
                    <a:pt x="45" y="14"/>
                    <a:pt x="34" y="17"/>
                  </a:cubicBezTo>
                  <a:cubicBezTo>
                    <a:pt x="24" y="18"/>
                    <a:pt x="14" y="19"/>
                    <a:pt x="11" y="31"/>
                  </a:cubicBezTo>
                  <a:cubicBezTo>
                    <a:pt x="10" y="34"/>
                    <a:pt x="8" y="35"/>
                    <a:pt x="5" y="34"/>
                  </a:cubicBezTo>
                  <a:cubicBezTo>
                    <a:pt x="1" y="33"/>
                    <a:pt x="2" y="29"/>
                    <a:pt x="0" y="27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8" y="8"/>
                    <a:pt x="17" y="2"/>
                    <a:pt x="30" y="0"/>
                  </a:cubicBezTo>
                  <a:close/>
                </a:path>
              </a:pathLst>
            </a:custGeom>
            <a:solidFill>
              <a:srgbClr val="F8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7" name="Freeform 1171"/>
            <p:cNvSpPr/>
            <p:nvPr/>
          </p:nvSpPr>
          <p:spPr bwMode="auto">
            <a:xfrm>
              <a:off x="5864" y="1575"/>
              <a:ext cx="44" cy="70"/>
            </a:xfrm>
            <a:custGeom>
              <a:avLst/>
              <a:gdLst>
                <a:gd name="T0" fmla="*/ 0 w 29"/>
                <a:gd name="T1" fmla="*/ 8 h 47"/>
                <a:gd name="T2" fmla="*/ 9 w 29"/>
                <a:gd name="T3" fmla="*/ 1 h 47"/>
                <a:gd name="T4" fmla="*/ 14 w 29"/>
                <a:gd name="T5" fmla="*/ 2 h 47"/>
                <a:gd name="T6" fmla="*/ 15 w 29"/>
                <a:gd name="T7" fmla="*/ 3 h 47"/>
                <a:gd name="T8" fmla="*/ 17 w 29"/>
                <a:gd name="T9" fmla="*/ 6 h 47"/>
                <a:gd name="T10" fmla="*/ 18 w 29"/>
                <a:gd name="T11" fmla="*/ 8 h 47"/>
                <a:gd name="T12" fmla="*/ 20 w 29"/>
                <a:gd name="T13" fmla="*/ 13 h 47"/>
                <a:gd name="T14" fmla="*/ 23 w 29"/>
                <a:gd name="T15" fmla="*/ 22 h 47"/>
                <a:gd name="T16" fmla="*/ 23 w 29"/>
                <a:gd name="T17" fmla="*/ 26 h 47"/>
                <a:gd name="T18" fmla="*/ 18 w 29"/>
                <a:gd name="T19" fmla="*/ 47 h 47"/>
                <a:gd name="T20" fmla="*/ 16 w 29"/>
                <a:gd name="T21" fmla="*/ 45 h 47"/>
                <a:gd name="T22" fmla="*/ 16 w 29"/>
                <a:gd name="T23" fmla="*/ 45 h 47"/>
                <a:gd name="T24" fmla="*/ 14 w 29"/>
                <a:gd name="T25" fmla="*/ 42 h 47"/>
                <a:gd name="T26" fmla="*/ 0 w 29"/>
                <a:gd name="T2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7">
                  <a:moveTo>
                    <a:pt x="0" y="8"/>
                  </a:moveTo>
                  <a:cubicBezTo>
                    <a:pt x="2" y="1"/>
                    <a:pt x="3" y="0"/>
                    <a:pt x="9" y="1"/>
                  </a:cubicBezTo>
                  <a:cubicBezTo>
                    <a:pt x="11" y="2"/>
                    <a:pt x="12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10"/>
                    <a:pt x="19" y="11"/>
                    <a:pt x="20" y="13"/>
                  </a:cubicBezTo>
                  <a:cubicBezTo>
                    <a:pt x="21" y="16"/>
                    <a:pt x="24" y="18"/>
                    <a:pt x="23" y="22"/>
                  </a:cubicBezTo>
                  <a:cubicBezTo>
                    <a:pt x="23" y="23"/>
                    <a:pt x="22" y="25"/>
                    <a:pt x="23" y="26"/>
                  </a:cubicBezTo>
                  <a:cubicBezTo>
                    <a:pt x="29" y="35"/>
                    <a:pt x="27" y="41"/>
                    <a:pt x="18" y="47"/>
                  </a:cubicBezTo>
                  <a:cubicBezTo>
                    <a:pt x="17" y="47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4"/>
                    <a:pt x="15" y="43"/>
                    <a:pt x="14" y="42"/>
                  </a:cubicBezTo>
                  <a:cubicBezTo>
                    <a:pt x="10" y="31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CF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8" name="Freeform 1172"/>
            <p:cNvSpPr/>
            <p:nvPr/>
          </p:nvSpPr>
          <p:spPr bwMode="auto">
            <a:xfrm>
              <a:off x="5854" y="1587"/>
              <a:ext cx="34" cy="52"/>
            </a:xfrm>
            <a:custGeom>
              <a:avLst/>
              <a:gdLst>
                <a:gd name="T0" fmla="*/ 7 w 23"/>
                <a:gd name="T1" fmla="*/ 0 h 35"/>
                <a:gd name="T2" fmla="*/ 23 w 23"/>
                <a:gd name="T3" fmla="*/ 35 h 35"/>
                <a:gd name="T4" fmla="*/ 21 w 23"/>
                <a:gd name="T5" fmla="*/ 35 h 35"/>
                <a:gd name="T6" fmla="*/ 21 w 23"/>
                <a:gd name="T7" fmla="*/ 35 h 35"/>
                <a:gd name="T8" fmla="*/ 19 w 23"/>
                <a:gd name="T9" fmla="*/ 33 h 35"/>
                <a:gd name="T10" fmla="*/ 19 w 23"/>
                <a:gd name="T11" fmla="*/ 31 h 35"/>
                <a:gd name="T12" fmla="*/ 17 w 23"/>
                <a:gd name="T13" fmla="*/ 29 h 35"/>
                <a:gd name="T14" fmla="*/ 17 w 23"/>
                <a:gd name="T15" fmla="*/ 29 h 35"/>
                <a:gd name="T16" fmla="*/ 4 w 23"/>
                <a:gd name="T17" fmla="*/ 8 h 35"/>
                <a:gd name="T18" fmla="*/ 2 w 23"/>
                <a:gd name="T19" fmla="*/ 2 h 35"/>
                <a:gd name="T20" fmla="*/ 7 w 23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5">
                  <a:moveTo>
                    <a:pt x="7" y="0"/>
                  </a:moveTo>
                  <a:cubicBezTo>
                    <a:pt x="20" y="8"/>
                    <a:pt x="20" y="22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8" y="30"/>
                    <a:pt x="17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5" y="20"/>
                    <a:pt x="11" y="13"/>
                    <a:pt x="4" y="8"/>
                  </a:cubicBezTo>
                  <a:cubicBezTo>
                    <a:pt x="2" y="7"/>
                    <a:pt x="0" y="5"/>
                    <a:pt x="2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C9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9" name="Freeform 1173"/>
            <p:cNvSpPr/>
            <p:nvPr/>
          </p:nvSpPr>
          <p:spPr bwMode="auto">
            <a:xfrm>
              <a:off x="5854" y="1590"/>
              <a:ext cx="27" cy="40"/>
            </a:xfrm>
            <a:custGeom>
              <a:avLst/>
              <a:gdLst>
                <a:gd name="T0" fmla="*/ 2 w 18"/>
                <a:gd name="T1" fmla="*/ 0 h 27"/>
                <a:gd name="T2" fmla="*/ 7 w 18"/>
                <a:gd name="T3" fmla="*/ 5 h 27"/>
                <a:gd name="T4" fmla="*/ 17 w 18"/>
                <a:gd name="T5" fmla="*/ 27 h 27"/>
                <a:gd name="T6" fmla="*/ 13 w 18"/>
                <a:gd name="T7" fmla="*/ 21 h 27"/>
                <a:gd name="T8" fmla="*/ 7 w 18"/>
                <a:gd name="T9" fmla="*/ 13 h 27"/>
                <a:gd name="T10" fmla="*/ 0 w 18"/>
                <a:gd name="T11" fmla="*/ 0 h 27"/>
                <a:gd name="T12" fmla="*/ 2 w 1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2" y="0"/>
                  </a:moveTo>
                  <a:cubicBezTo>
                    <a:pt x="3" y="2"/>
                    <a:pt x="5" y="3"/>
                    <a:pt x="7" y="5"/>
                  </a:cubicBezTo>
                  <a:cubicBezTo>
                    <a:pt x="14" y="11"/>
                    <a:pt x="18" y="18"/>
                    <a:pt x="17" y="27"/>
                  </a:cubicBezTo>
                  <a:cubicBezTo>
                    <a:pt x="14" y="26"/>
                    <a:pt x="13" y="24"/>
                    <a:pt x="13" y="21"/>
                  </a:cubicBezTo>
                  <a:cubicBezTo>
                    <a:pt x="12" y="17"/>
                    <a:pt x="10" y="14"/>
                    <a:pt x="7" y="13"/>
                  </a:cubicBezTo>
                  <a:cubicBezTo>
                    <a:pt x="1" y="10"/>
                    <a:pt x="0" y="6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0" name="Freeform 1174"/>
            <p:cNvSpPr/>
            <p:nvPr/>
          </p:nvSpPr>
          <p:spPr bwMode="auto">
            <a:xfrm>
              <a:off x="5884" y="1561"/>
              <a:ext cx="31" cy="42"/>
            </a:xfrm>
            <a:custGeom>
              <a:avLst/>
              <a:gdLst>
                <a:gd name="T0" fmla="*/ 3 w 21"/>
                <a:gd name="T1" fmla="*/ 17 h 28"/>
                <a:gd name="T2" fmla="*/ 3 w 21"/>
                <a:gd name="T3" fmla="*/ 15 h 28"/>
                <a:gd name="T4" fmla="*/ 1 w 21"/>
                <a:gd name="T5" fmla="*/ 11 h 28"/>
                <a:gd name="T6" fmla="*/ 1 w 21"/>
                <a:gd name="T7" fmla="*/ 11 h 28"/>
                <a:gd name="T8" fmla="*/ 3 w 21"/>
                <a:gd name="T9" fmla="*/ 0 h 28"/>
                <a:gd name="T10" fmla="*/ 10 w 21"/>
                <a:gd name="T11" fmla="*/ 6 h 28"/>
                <a:gd name="T12" fmla="*/ 13 w 21"/>
                <a:gd name="T13" fmla="*/ 9 h 28"/>
                <a:gd name="T14" fmla="*/ 17 w 21"/>
                <a:gd name="T15" fmla="*/ 24 h 28"/>
                <a:gd name="T16" fmla="*/ 2 w 21"/>
                <a:gd name="T17" fmla="*/ 19 h 28"/>
                <a:gd name="T18" fmla="*/ 3 w 21"/>
                <a:gd name="T1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3" y="17"/>
                  </a:move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7"/>
                    <a:pt x="0" y="3"/>
                    <a:pt x="3" y="0"/>
                  </a:cubicBezTo>
                  <a:cubicBezTo>
                    <a:pt x="5" y="2"/>
                    <a:pt x="6" y="5"/>
                    <a:pt x="10" y="6"/>
                  </a:cubicBezTo>
                  <a:cubicBezTo>
                    <a:pt x="11" y="7"/>
                    <a:pt x="12" y="8"/>
                    <a:pt x="13" y="9"/>
                  </a:cubicBezTo>
                  <a:cubicBezTo>
                    <a:pt x="18" y="13"/>
                    <a:pt x="21" y="18"/>
                    <a:pt x="17" y="24"/>
                  </a:cubicBezTo>
                  <a:cubicBezTo>
                    <a:pt x="11" y="28"/>
                    <a:pt x="8" y="19"/>
                    <a:pt x="2" y="19"/>
                  </a:cubicBezTo>
                  <a:cubicBezTo>
                    <a:pt x="2" y="19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1" name="Freeform 1175"/>
            <p:cNvSpPr/>
            <p:nvPr/>
          </p:nvSpPr>
          <p:spPr bwMode="auto">
            <a:xfrm>
              <a:off x="5887" y="1558"/>
              <a:ext cx="12" cy="15"/>
            </a:xfrm>
            <a:custGeom>
              <a:avLst/>
              <a:gdLst>
                <a:gd name="T0" fmla="*/ 6 w 8"/>
                <a:gd name="T1" fmla="*/ 10 h 10"/>
                <a:gd name="T2" fmla="*/ 1 w 8"/>
                <a:gd name="T3" fmla="*/ 2 h 10"/>
                <a:gd name="T4" fmla="*/ 1 w 8"/>
                <a:gd name="T5" fmla="*/ 0 h 10"/>
                <a:gd name="T6" fmla="*/ 6 w 8"/>
                <a:gd name="T7" fmla="*/ 6 h 10"/>
                <a:gd name="T8" fmla="*/ 6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10"/>
                  </a:moveTo>
                  <a:cubicBezTo>
                    <a:pt x="3" y="8"/>
                    <a:pt x="0" y="6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4" y="0"/>
                    <a:pt x="5" y="3"/>
                    <a:pt x="6" y="6"/>
                  </a:cubicBezTo>
                  <a:cubicBezTo>
                    <a:pt x="8" y="7"/>
                    <a:pt x="7" y="8"/>
                    <a:pt x="6" y="10"/>
                  </a:cubicBezTo>
                  <a:close/>
                </a:path>
              </a:pathLst>
            </a:custGeom>
            <a:solidFill>
              <a:srgbClr val="C99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2" name="Freeform 1176"/>
            <p:cNvSpPr/>
            <p:nvPr/>
          </p:nvSpPr>
          <p:spPr bwMode="auto">
            <a:xfrm>
              <a:off x="6467" y="1446"/>
              <a:ext cx="30" cy="24"/>
            </a:xfrm>
            <a:custGeom>
              <a:avLst/>
              <a:gdLst>
                <a:gd name="T0" fmla="*/ 8 w 20"/>
                <a:gd name="T1" fmla="*/ 0 h 16"/>
                <a:gd name="T2" fmla="*/ 15 w 20"/>
                <a:gd name="T3" fmla="*/ 2 h 16"/>
                <a:gd name="T4" fmla="*/ 18 w 20"/>
                <a:gd name="T5" fmla="*/ 13 h 16"/>
                <a:gd name="T6" fmla="*/ 8 w 20"/>
                <a:gd name="T7" fmla="*/ 14 h 16"/>
                <a:gd name="T8" fmla="*/ 4 w 20"/>
                <a:gd name="T9" fmla="*/ 11 h 16"/>
                <a:gd name="T10" fmla="*/ 1 w 20"/>
                <a:gd name="T11" fmla="*/ 3 h 16"/>
                <a:gd name="T12" fmla="*/ 8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cubicBezTo>
                    <a:pt x="11" y="0"/>
                    <a:pt x="13" y="0"/>
                    <a:pt x="15" y="2"/>
                  </a:cubicBezTo>
                  <a:cubicBezTo>
                    <a:pt x="18" y="4"/>
                    <a:pt x="20" y="9"/>
                    <a:pt x="18" y="13"/>
                  </a:cubicBezTo>
                  <a:cubicBezTo>
                    <a:pt x="17" y="15"/>
                    <a:pt x="12" y="16"/>
                    <a:pt x="8" y="14"/>
                  </a:cubicBezTo>
                  <a:cubicBezTo>
                    <a:pt x="6" y="13"/>
                    <a:pt x="5" y="12"/>
                    <a:pt x="4" y="11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1" y="1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CD9E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3" name="Freeform 1177"/>
            <p:cNvSpPr/>
            <p:nvPr/>
          </p:nvSpPr>
          <p:spPr bwMode="auto">
            <a:xfrm>
              <a:off x="7279" y="1261"/>
              <a:ext cx="16" cy="20"/>
            </a:xfrm>
            <a:custGeom>
              <a:avLst/>
              <a:gdLst>
                <a:gd name="T0" fmla="*/ 6 w 11"/>
                <a:gd name="T1" fmla="*/ 12 h 13"/>
                <a:gd name="T2" fmla="*/ 4 w 11"/>
                <a:gd name="T3" fmla="*/ 12 h 13"/>
                <a:gd name="T4" fmla="*/ 0 w 11"/>
                <a:gd name="T5" fmla="*/ 12 h 13"/>
                <a:gd name="T6" fmla="*/ 0 w 11"/>
                <a:gd name="T7" fmla="*/ 12 h 13"/>
                <a:gd name="T8" fmla="*/ 11 w 11"/>
                <a:gd name="T9" fmla="*/ 0 h 13"/>
                <a:gd name="T10" fmla="*/ 11 w 11"/>
                <a:gd name="T11" fmla="*/ 4 h 13"/>
                <a:gd name="T12" fmla="*/ 11 w 11"/>
                <a:gd name="T13" fmla="*/ 4 h 13"/>
                <a:gd name="T14" fmla="*/ 10 w 11"/>
                <a:gd name="T15" fmla="*/ 8 h 13"/>
                <a:gd name="T16" fmla="*/ 8 w 11"/>
                <a:gd name="T17" fmla="*/ 10 h 13"/>
                <a:gd name="T18" fmla="*/ 8 w 11"/>
                <a:gd name="T19" fmla="*/ 10 h 13"/>
                <a:gd name="T20" fmla="*/ 6 w 11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3">
                  <a:moveTo>
                    <a:pt x="6" y="12"/>
                  </a:move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9"/>
                    <a:pt x="7" y="4"/>
                    <a:pt x="11" y="0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1" y="7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6" y="11"/>
                    <a:pt x="6" y="12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4" name="Freeform 1178"/>
            <p:cNvSpPr/>
            <p:nvPr/>
          </p:nvSpPr>
          <p:spPr bwMode="auto">
            <a:xfrm>
              <a:off x="6167" y="2200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5" name="Freeform 1179"/>
            <p:cNvSpPr/>
            <p:nvPr/>
          </p:nvSpPr>
          <p:spPr bwMode="auto">
            <a:xfrm>
              <a:off x="6170" y="219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6" name="Freeform 1180"/>
            <p:cNvSpPr/>
            <p:nvPr/>
          </p:nvSpPr>
          <p:spPr bwMode="auto">
            <a:xfrm>
              <a:off x="5726" y="80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7" name="Freeform 1181"/>
            <p:cNvSpPr/>
            <p:nvPr/>
          </p:nvSpPr>
          <p:spPr bwMode="auto">
            <a:xfrm>
              <a:off x="5723" y="8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8" name="Freeform 1182"/>
            <p:cNvSpPr/>
            <p:nvPr/>
          </p:nvSpPr>
          <p:spPr bwMode="auto">
            <a:xfrm>
              <a:off x="7843" y="1609"/>
              <a:ext cx="12" cy="5"/>
            </a:xfrm>
            <a:custGeom>
              <a:avLst/>
              <a:gdLst>
                <a:gd name="T0" fmla="*/ 4 w 8"/>
                <a:gd name="T1" fmla="*/ 3 h 3"/>
                <a:gd name="T2" fmla="*/ 0 w 8"/>
                <a:gd name="T3" fmla="*/ 2 h 3"/>
                <a:gd name="T4" fmla="*/ 8 w 8"/>
                <a:gd name="T5" fmla="*/ 1 h 3"/>
                <a:gd name="T6" fmla="*/ 4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4" y="3"/>
                  </a:moveTo>
                  <a:cubicBezTo>
                    <a:pt x="3" y="3"/>
                    <a:pt x="2" y="3"/>
                    <a:pt x="0" y="2"/>
                  </a:cubicBezTo>
                  <a:cubicBezTo>
                    <a:pt x="2" y="0"/>
                    <a:pt x="5" y="0"/>
                    <a:pt x="8" y="1"/>
                  </a:cubicBezTo>
                  <a:cubicBezTo>
                    <a:pt x="7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C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9" name="Freeform 1183"/>
            <p:cNvSpPr/>
            <p:nvPr/>
          </p:nvSpPr>
          <p:spPr bwMode="auto">
            <a:xfrm>
              <a:off x="5878" y="2221"/>
              <a:ext cx="141" cy="50"/>
            </a:xfrm>
            <a:custGeom>
              <a:avLst/>
              <a:gdLst>
                <a:gd name="T0" fmla="*/ 16 w 94"/>
                <a:gd name="T1" fmla="*/ 30 h 33"/>
                <a:gd name="T2" fmla="*/ 7 w 94"/>
                <a:gd name="T3" fmla="*/ 30 h 33"/>
                <a:gd name="T4" fmla="*/ 5 w 94"/>
                <a:gd name="T5" fmla="*/ 25 h 33"/>
                <a:gd name="T6" fmla="*/ 6 w 94"/>
                <a:gd name="T7" fmla="*/ 23 h 33"/>
                <a:gd name="T8" fmla="*/ 37 w 94"/>
                <a:gd name="T9" fmla="*/ 21 h 33"/>
                <a:gd name="T10" fmla="*/ 81 w 94"/>
                <a:gd name="T11" fmla="*/ 1 h 33"/>
                <a:gd name="T12" fmla="*/ 89 w 94"/>
                <a:gd name="T13" fmla="*/ 1 h 33"/>
                <a:gd name="T14" fmla="*/ 91 w 94"/>
                <a:gd name="T15" fmla="*/ 7 h 33"/>
                <a:gd name="T16" fmla="*/ 83 w 94"/>
                <a:gd name="T17" fmla="*/ 11 h 33"/>
                <a:gd name="T18" fmla="*/ 53 w 94"/>
                <a:gd name="T19" fmla="*/ 26 h 33"/>
                <a:gd name="T20" fmla="*/ 27 w 94"/>
                <a:gd name="T21" fmla="*/ 31 h 33"/>
                <a:gd name="T22" fmla="*/ 16 w 94"/>
                <a:gd name="T2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33">
                  <a:moveTo>
                    <a:pt x="16" y="30"/>
                  </a:moveTo>
                  <a:cubicBezTo>
                    <a:pt x="13" y="30"/>
                    <a:pt x="10" y="30"/>
                    <a:pt x="7" y="30"/>
                  </a:cubicBezTo>
                  <a:cubicBezTo>
                    <a:pt x="0" y="30"/>
                    <a:pt x="3" y="27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16" y="17"/>
                    <a:pt x="27" y="23"/>
                    <a:pt x="37" y="21"/>
                  </a:cubicBezTo>
                  <a:cubicBezTo>
                    <a:pt x="53" y="16"/>
                    <a:pt x="67" y="9"/>
                    <a:pt x="81" y="1"/>
                  </a:cubicBezTo>
                  <a:cubicBezTo>
                    <a:pt x="83" y="1"/>
                    <a:pt x="86" y="0"/>
                    <a:pt x="89" y="1"/>
                  </a:cubicBezTo>
                  <a:cubicBezTo>
                    <a:pt x="92" y="2"/>
                    <a:pt x="94" y="4"/>
                    <a:pt x="91" y="7"/>
                  </a:cubicBezTo>
                  <a:cubicBezTo>
                    <a:pt x="89" y="9"/>
                    <a:pt x="86" y="10"/>
                    <a:pt x="83" y="11"/>
                  </a:cubicBezTo>
                  <a:cubicBezTo>
                    <a:pt x="72" y="15"/>
                    <a:pt x="63" y="22"/>
                    <a:pt x="53" y="26"/>
                  </a:cubicBezTo>
                  <a:cubicBezTo>
                    <a:pt x="45" y="30"/>
                    <a:pt x="37" y="33"/>
                    <a:pt x="27" y="31"/>
                  </a:cubicBezTo>
                  <a:cubicBezTo>
                    <a:pt x="24" y="30"/>
                    <a:pt x="20" y="30"/>
                    <a:pt x="16" y="30"/>
                  </a:cubicBezTo>
                  <a:close/>
                </a:path>
              </a:pathLst>
            </a:custGeom>
            <a:solidFill>
              <a:srgbClr val="B6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0" name="Freeform 1184"/>
            <p:cNvSpPr/>
            <p:nvPr/>
          </p:nvSpPr>
          <p:spPr bwMode="auto">
            <a:xfrm>
              <a:off x="5873" y="2236"/>
              <a:ext cx="66" cy="23"/>
            </a:xfrm>
            <a:custGeom>
              <a:avLst/>
              <a:gdLst>
                <a:gd name="T0" fmla="*/ 8 w 44"/>
                <a:gd name="T1" fmla="*/ 15 h 15"/>
                <a:gd name="T2" fmla="*/ 0 w 44"/>
                <a:gd name="T3" fmla="*/ 4 h 15"/>
                <a:gd name="T4" fmla="*/ 28 w 44"/>
                <a:gd name="T5" fmla="*/ 2 h 15"/>
                <a:gd name="T6" fmla="*/ 38 w 44"/>
                <a:gd name="T7" fmla="*/ 2 h 15"/>
                <a:gd name="T8" fmla="*/ 44 w 44"/>
                <a:gd name="T9" fmla="*/ 6 h 15"/>
                <a:gd name="T10" fmla="*/ 39 w 44"/>
                <a:gd name="T11" fmla="*/ 12 h 15"/>
                <a:gd name="T12" fmla="*/ 27 w 44"/>
                <a:gd name="T13" fmla="*/ 12 h 15"/>
                <a:gd name="T14" fmla="*/ 8 w 4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5">
                  <a:moveTo>
                    <a:pt x="8" y="15"/>
                  </a:moveTo>
                  <a:cubicBezTo>
                    <a:pt x="2" y="13"/>
                    <a:pt x="0" y="10"/>
                    <a:pt x="0" y="4"/>
                  </a:cubicBezTo>
                  <a:cubicBezTo>
                    <a:pt x="9" y="0"/>
                    <a:pt x="19" y="3"/>
                    <a:pt x="28" y="2"/>
                  </a:cubicBezTo>
                  <a:cubicBezTo>
                    <a:pt x="31" y="2"/>
                    <a:pt x="35" y="2"/>
                    <a:pt x="38" y="2"/>
                  </a:cubicBezTo>
                  <a:cubicBezTo>
                    <a:pt x="41" y="2"/>
                    <a:pt x="44" y="3"/>
                    <a:pt x="44" y="6"/>
                  </a:cubicBezTo>
                  <a:cubicBezTo>
                    <a:pt x="44" y="9"/>
                    <a:pt x="42" y="11"/>
                    <a:pt x="39" y="12"/>
                  </a:cubicBezTo>
                  <a:cubicBezTo>
                    <a:pt x="35" y="13"/>
                    <a:pt x="30" y="13"/>
                    <a:pt x="27" y="12"/>
                  </a:cubicBezTo>
                  <a:cubicBezTo>
                    <a:pt x="20" y="10"/>
                    <a:pt x="14" y="11"/>
                    <a:pt x="8" y="15"/>
                  </a:cubicBezTo>
                  <a:close/>
                </a:path>
              </a:pathLst>
            </a:custGeom>
            <a:solidFill>
              <a:srgbClr val="CF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1" name="Freeform 1185"/>
            <p:cNvSpPr/>
            <p:nvPr/>
          </p:nvSpPr>
          <p:spPr bwMode="auto">
            <a:xfrm>
              <a:off x="5873" y="2232"/>
              <a:ext cx="44" cy="13"/>
            </a:xfrm>
            <a:custGeom>
              <a:avLst/>
              <a:gdLst>
                <a:gd name="T0" fmla="*/ 29 w 29"/>
                <a:gd name="T1" fmla="*/ 8 h 9"/>
                <a:gd name="T2" fmla="*/ 0 w 29"/>
                <a:gd name="T3" fmla="*/ 7 h 9"/>
                <a:gd name="T4" fmla="*/ 0 w 29"/>
                <a:gd name="T5" fmla="*/ 4 h 9"/>
                <a:gd name="T6" fmla="*/ 2 w 29"/>
                <a:gd name="T7" fmla="*/ 2 h 9"/>
                <a:gd name="T8" fmla="*/ 16 w 29"/>
                <a:gd name="T9" fmla="*/ 1 h 9"/>
                <a:gd name="T10" fmla="*/ 29 w 29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9">
                  <a:moveTo>
                    <a:pt x="29" y="8"/>
                  </a:moveTo>
                  <a:cubicBezTo>
                    <a:pt x="19" y="8"/>
                    <a:pt x="10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6" y="0"/>
                    <a:pt x="11" y="2"/>
                    <a:pt x="16" y="1"/>
                  </a:cubicBezTo>
                  <a:cubicBezTo>
                    <a:pt x="20" y="3"/>
                    <a:pt x="27" y="1"/>
                    <a:pt x="29" y="8"/>
                  </a:cubicBezTo>
                  <a:close/>
                </a:path>
              </a:pathLst>
            </a:custGeom>
            <a:solidFill>
              <a:srgbClr val="9D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2" name="Freeform 1186"/>
            <p:cNvSpPr/>
            <p:nvPr/>
          </p:nvSpPr>
          <p:spPr bwMode="auto">
            <a:xfrm>
              <a:off x="6685" y="1405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3" name="Freeform 1187"/>
            <p:cNvSpPr/>
            <p:nvPr/>
          </p:nvSpPr>
          <p:spPr bwMode="auto">
            <a:xfrm>
              <a:off x="6781" y="4250"/>
              <a:ext cx="37" cy="50"/>
            </a:xfrm>
            <a:custGeom>
              <a:avLst/>
              <a:gdLst>
                <a:gd name="T0" fmla="*/ 4 w 25"/>
                <a:gd name="T1" fmla="*/ 0 h 33"/>
                <a:gd name="T2" fmla="*/ 19 w 25"/>
                <a:gd name="T3" fmla="*/ 9 h 33"/>
                <a:gd name="T4" fmla="*/ 20 w 25"/>
                <a:gd name="T5" fmla="*/ 18 h 33"/>
                <a:gd name="T6" fmla="*/ 22 w 25"/>
                <a:gd name="T7" fmla="*/ 24 h 33"/>
                <a:gd name="T8" fmla="*/ 17 w 25"/>
                <a:gd name="T9" fmla="*/ 33 h 33"/>
                <a:gd name="T10" fmla="*/ 17 w 25"/>
                <a:gd name="T11" fmla="*/ 33 h 33"/>
                <a:gd name="T12" fmla="*/ 15 w 25"/>
                <a:gd name="T13" fmla="*/ 29 h 33"/>
                <a:gd name="T14" fmla="*/ 15 w 25"/>
                <a:gd name="T15" fmla="*/ 29 h 33"/>
                <a:gd name="T16" fmla="*/ 13 w 25"/>
                <a:gd name="T17" fmla="*/ 25 h 33"/>
                <a:gd name="T18" fmla="*/ 13 w 25"/>
                <a:gd name="T19" fmla="*/ 25 h 33"/>
                <a:gd name="T20" fmla="*/ 5 w 25"/>
                <a:gd name="T21" fmla="*/ 9 h 33"/>
                <a:gd name="T22" fmla="*/ 4 w 2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3">
                  <a:moveTo>
                    <a:pt x="4" y="0"/>
                  </a:moveTo>
                  <a:cubicBezTo>
                    <a:pt x="9" y="3"/>
                    <a:pt x="14" y="6"/>
                    <a:pt x="19" y="9"/>
                  </a:cubicBezTo>
                  <a:cubicBezTo>
                    <a:pt x="17" y="12"/>
                    <a:pt x="19" y="15"/>
                    <a:pt x="20" y="18"/>
                  </a:cubicBezTo>
                  <a:cubicBezTo>
                    <a:pt x="20" y="20"/>
                    <a:pt x="22" y="22"/>
                    <a:pt x="22" y="24"/>
                  </a:cubicBezTo>
                  <a:cubicBezTo>
                    <a:pt x="25" y="31"/>
                    <a:pt x="25" y="31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2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8"/>
                    <a:pt x="14" y="26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0" y="20"/>
                    <a:pt x="8" y="15"/>
                    <a:pt x="5" y="9"/>
                  </a:cubicBezTo>
                  <a:cubicBezTo>
                    <a:pt x="3" y="7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4" name="Freeform 1188"/>
            <p:cNvSpPr/>
            <p:nvPr/>
          </p:nvSpPr>
          <p:spPr bwMode="auto">
            <a:xfrm>
              <a:off x="5698" y="829"/>
              <a:ext cx="6" cy="6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5" name="Freeform 1189"/>
            <p:cNvSpPr/>
            <p:nvPr/>
          </p:nvSpPr>
          <p:spPr bwMode="auto">
            <a:xfrm>
              <a:off x="5704" y="82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6" name="Freeform 1190"/>
            <p:cNvSpPr/>
            <p:nvPr/>
          </p:nvSpPr>
          <p:spPr bwMode="auto">
            <a:xfrm>
              <a:off x="6074" y="3781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EA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7" name="Freeform 1191"/>
            <p:cNvSpPr/>
            <p:nvPr/>
          </p:nvSpPr>
          <p:spPr bwMode="auto">
            <a:xfrm>
              <a:off x="6104" y="3834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8" name="Freeform 1192"/>
            <p:cNvSpPr/>
            <p:nvPr/>
          </p:nvSpPr>
          <p:spPr bwMode="auto">
            <a:xfrm>
              <a:off x="7282" y="1231"/>
              <a:ext cx="268" cy="60"/>
            </a:xfrm>
            <a:custGeom>
              <a:avLst/>
              <a:gdLst>
                <a:gd name="T0" fmla="*/ 4 w 179"/>
                <a:gd name="T1" fmla="*/ 37 h 40"/>
                <a:gd name="T2" fmla="*/ 0 w 179"/>
                <a:gd name="T3" fmla="*/ 38 h 40"/>
                <a:gd name="T4" fmla="*/ 0 w 179"/>
                <a:gd name="T5" fmla="*/ 36 h 40"/>
                <a:gd name="T6" fmla="*/ 2 w 179"/>
                <a:gd name="T7" fmla="*/ 34 h 40"/>
                <a:gd name="T8" fmla="*/ 13 w 179"/>
                <a:gd name="T9" fmla="*/ 28 h 40"/>
                <a:gd name="T10" fmla="*/ 25 w 179"/>
                <a:gd name="T11" fmla="*/ 27 h 40"/>
                <a:gd name="T12" fmla="*/ 30 w 179"/>
                <a:gd name="T13" fmla="*/ 27 h 40"/>
                <a:gd name="T14" fmla="*/ 37 w 179"/>
                <a:gd name="T15" fmla="*/ 20 h 40"/>
                <a:gd name="T16" fmla="*/ 60 w 179"/>
                <a:gd name="T17" fmla="*/ 17 h 40"/>
                <a:gd name="T18" fmla="*/ 78 w 179"/>
                <a:gd name="T19" fmla="*/ 19 h 40"/>
                <a:gd name="T20" fmla="*/ 130 w 179"/>
                <a:gd name="T21" fmla="*/ 9 h 40"/>
                <a:gd name="T22" fmla="*/ 140 w 179"/>
                <a:gd name="T23" fmla="*/ 6 h 40"/>
                <a:gd name="T24" fmla="*/ 178 w 179"/>
                <a:gd name="T25" fmla="*/ 5 h 40"/>
                <a:gd name="T26" fmla="*/ 178 w 179"/>
                <a:gd name="T27" fmla="*/ 8 h 40"/>
                <a:gd name="T28" fmla="*/ 174 w 179"/>
                <a:gd name="T29" fmla="*/ 10 h 40"/>
                <a:gd name="T30" fmla="*/ 132 w 179"/>
                <a:gd name="T31" fmla="*/ 16 h 40"/>
                <a:gd name="T32" fmla="*/ 76 w 179"/>
                <a:gd name="T33" fmla="*/ 27 h 40"/>
                <a:gd name="T34" fmla="*/ 58 w 179"/>
                <a:gd name="T35" fmla="*/ 24 h 40"/>
                <a:gd name="T36" fmla="*/ 39 w 179"/>
                <a:gd name="T37" fmla="*/ 28 h 40"/>
                <a:gd name="T38" fmla="*/ 19 w 179"/>
                <a:gd name="T39" fmla="*/ 36 h 40"/>
                <a:gd name="T40" fmla="*/ 4 w 179"/>
                <a:gd name="T4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40">
                  <a:moveTo>
                    <a:pt x="4" y="37"/>
                  </a:moveTo>
                  <a:cubicBezTo>
                    <a:pt x="2" y="38"/>
                    <a:pt x="1" y="38"/>
                    <a:pt x="0" y="38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7" y="34"/>
                    <a:pt x="10" y="32"/>
                    <a:pt x="13" y="28"/>
                  </a:cubicBezTo>
                  <a:cubicBezTo>
                    <a:pt x="18" y="21"/>
                    <a:pt x="19" y="21"/>
                    <a:pt x="25" y="27"/>
                  </a:cubicBezTo>
                  <a:cubicBezTo>
                    <a:pt x="27" y="28"/>
                    <a:pt x="29" y="29"/>
                    <a:pt x="30" y="27"/>
                  </a:cubicBezTo>
                  <a:cubicBezTo>
                    <a:pt x="33" y="25"/>
                    <a:pt x="35" y="23"/>
                    <a:pt x="37" y="20"/>
                  </a:cubicBezTo>
                  <a:cubicBezTo>
                    <a:pt x="44" y="14"/>
                    <a:pt x="51" y="12"/>
                    <a:pt x="60" y="17"/>
                  </a:cubicBezTo>
                  <a:cubicBezTo>
                    <a:pt x="66" y="20"/>
                    <a:pt x="71" y="20"/>
                    <a:pt x="78" y="19"/>
                  </a:cubicBezTo>
                  <a:cubicBezTo>
                    <a:pt x="96" y="16"/>
                    <a:pt x="113" y="13"/>
                    <a:pt x="130" y="9"/>
                  </a:cubicBezTo>
                  <a:cubicBezTo>
                    <a:pt x="134" y="8"/>
                    <a:pt x="137" y="7"/>
                    <a:pt x="140" y="6"/>
                  </a:cubicBezTo>
                  <a:cubicBezTo>
                    <a:pt x="152" y="1"/>
                    <a:pt x="165" y="0"/>
                    <a:pt x="178" y="5"/>
                  </a:cubicBezTo>
                  <a:cubicBezTo>
                    <a:pt x="179" y="6"/>
                    <a:pt x="179" y="7"/>
                    <a:pt x="178" y="8"/>
                  </a:cubicBezTo>
                  <a:cubicBezTo>
                    <a:pt x="177" y="9"/>
                    <a:pt x="176" y="10"/>
                    <a:pt x="174" y="10"/>
                  </a:cubicBezTo>
                  <a:cubicBezTo>
                    <a:pt x="160" y="8"/>
                    <a:pt x="146" y="13"/>
                    <a:pt x="132" y="16"/>
                  </a:cubicBezTo>
                  <a:cubicBezTo>
                    <a:pt x="113" y="20"/>
                    <a:pt x="94" y="21"/>
                    <a:pt x="76" y="27"/>
                  </a:cubicBezTo>
                  <a:cubicBezTo>
                    <a:pt x="70" y="28"/>
                    <a:pt x="64" y="27"/>
                    <a:pt x="58" y="24"/>
                  </a:cubicBezTo>
                  <a:cubicBezTo>
                    <a:pt x="50" y="19"/>
                    <a:pt x="44" y="20"/>
                    <a:pt x="39" y="28"/>
                  </a:cubicBezTo>
                  <a:cubicBezTo>
                    <a:pt x="34" y="36"/>
                    <a:pt x="29" y="40"/>
                    <a:pt x="19" y="36"/>
                  </a:cubicBezTo>
                  <a:cubicBezTo>
                    <a:pt x="15" y="35"/>
                    <a:pt x="9" y="37"/>
                    <a:pt x="4" y="37"/>
                  </a:cubicBezTo>
                  <a:close/>
                </a:path>
              </a:pathLst>
            </a:custGeom>
            <a:solidFill>
              <a:srgbClr val="F1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9" name="Freeform 1193"/>
            <p:cNvSpPr/>
            <p:nvPr/>
          </p:nvSpPr>
          <p:spPr bwMode="auto">
            <a:xfrm>
              <a:off x="7261" y="1279"/>
              <a:ext cx="24" cy="17"/>
            </a:xfrm>
            <a:custGeom>
              <a:avLst/>
              <a:gdLst>
                <a:gd name="T0" fmla="*/ 16 w 16"/>
                <a:gd name="T1" fmla="*/ 2 h 11"/>
                <a:gd name="T2" fmla="*/ 14 w 16"/>
                <a:gd name="T3" fmla="*/ 4 h 11"/>
                <a:gd name="T4" fmla="*/ 0 w 16"/>
                <a:gd name="T5" fmla="*/ 11 h 11"/>
                <a:gd name="T6" fmla="*/ 1 w 16"/>
                <a:gd name="T7" fmla="*/ 8 h 11"/>
                <a:gd name="T8" fmla="*/ 12 w 16"/>
                <a:gd name="T9" fmla="*/ 2 h 11"/>
                <a:gd name="T10" fmla="*/ 16 w 1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16" y="2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9" y="6"/>
                    <a:pt x="5" y="8"/>
                    <a:pt x="0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5" y="6"/>
                    <a:pt x="8" y="4"/>
                    <a:pt x="12" y="2"/>
                  </a:cubicBezTo>
                  <a:cubicBezTo>
                    <a:pt x="13" y="0"/>
                    <a:pt x="15" y="0"/>
                    <a:pt x="16" y="2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0" name="Freeform 1194"/>
            <p:cNvSpPr/>
            <p:nvPr/>
          </p:nvSpPr>
          <p:spPr bwMode="auto">
            <a:xfrm>
              <a:off x="6764" y="72"/>
              <a:ext cx="110" cy="204"/>
            </a:xfrm>
            <a:custGeom>
              <a:avLst/>
              <a:gdLst>
                <a:gd name="T0" fmla="*/ 51 w 73"/>
                <a:gd name="T1" fmla="*/ 10 h 136"/>
                <a:gd name="T2" fmla="*/ 56 w 73"/>
                <a:gd name="T3" fmla="*/ 24 h 136"/>
                <a:gd name="T4" fmla="*/ 66 w 73"/>
                <a:gd name="T5" fmla="*/ 31 h 136"/>
                <a:gd name="T6" fmla="*/ 71 w 73"/>
                <a:gd name="T7" fmla="*/ 63 h 136"/>
                <a:gd name="T8" fmla="*/ 70 w 73"/>
                <a:gd name="T9" fmla="*/ 88 h 136"/>
                <a:gd name="T10" fmla="*/ 69 w 73"/>
                <a:gd name="T11" fmla="*/ 106 h 136"/>
                <a:gd name="T12" fmla="*/ 70 w 73"/>
                <a:gd name="T13" fmla="*/ 107 h 136"/>
                <a:gd name="T14" fmla="*/ 61 w 73"/>
                <a:gd name="T15" fmla="*/ 118 h 136"/>
                <a:gd name="T16" fmla="*/ 59 w 73"/>
                <a:gd name="T17" fmla="*/ 120 h 136"/>
                <a:gd name="T18" fmla="*/ 59 w 73"/>
                <a:gd name="T19" fmla="*/ 120 h 136"/>
                <a:gd name="T20" fmla="*/ 52 w 73"/>
                <a:gd name="T21" fmla="*/ 130 h 136"/>
                <a:gd name="T22" fmla="*/ 48 w 73"/>
                <a:gd name="T23" fmla="*/ 136 h 136"/>
                <a:gd name="T24" fmla="*/ 33 w 73"/>
                <a:gd name="T25" fmla="*/ 134 h 136"/>
                <a:gd name="T26" fmla="*/ 24 w 73"/>
                <a:gd name="T27" fmla="*/ 133 h 136"/>
                <a:gd name="T28" fmla="*/ 9 w 73"/>
                <a:gd name="T29" fmla="*/ 125 h 136"/>
                <a:gd name="T30" fmla="*/ 7 w 73"/>
                <a:gd name="T31" fmla="*/ 123 h 136"/>
                <a:gd name="T32" fmla="*/ 7 w 73"/>
                <a:gd name="T33" fmla="*/ 123 h 136"/>
                <a:gd name="T34" fmla="*/ 4 w 73"/>
                <a:gd name="T35" fmla="*/ 116 h 136"/>
                <a:gd name="T36" fmla="*/ 9 w 73"/>
                <a:gd name="T37" fmla="*/ 105 h 136"/>
                <a:gd name="T38" fmla="*/ 17 w 73"/>
                <a:gd name="T39" fmla="*/ 105 h 136"/>
                <a:gd name="T40" fmla="*/ 12 w 73"/>
                <a:gd name="T41" fmla="*/ 94 h 136"/>
                <a:gd name="T42" fmla="*/ 14 w 73"/>
                <a:gd name="T43" fmla="*/ 91 h 136"/>
                <a:gd name="T44" fmla="*/ 20 w 73"/>
                <a:gd name="T45" fmla="*/ 78 h 136"/>
                <a:gd name="T46" fmla="*/ 27 w 73"/>
                <a:gd name="T47" fmla="*/ 80 h 136"/>
                <a:gd name="T48" fmla="*/ 46 w 73"/>
                <a:gd name="T49" fmla="*/ 89 h 136"/>
                <a:gd name="T50" fmla="*/ 56 w 73"/>
                <a:gd name="T51" fmla="*/ 102 h 136"/>
                <a:gd name="T52" fmla="*/ 39 w 73"/>
                <a:gd name="T53" fmla="*/ 103 h 136"/>
                <a:gd name="T54" fmla="*/ 39 w 73"/>
                <a:gd name="T55" fmla="*/ 102 h 136"/>
                <a:gd name="T56" fmla="*/ 38 w 73"/>
                <a:gd name="T57" fmla="*/ 102 h 136"/>
                <a:gd name="T58" fmla="*/ 38 w 73"/>
                <a:gd name="T59" fmla="*/ 119 h 136"/>
                <a:gd name="T60" fmla="*/ 58 w 73"/>
                <a:gd name="T61" fmla="*/ 104 h 136"/>
                <a:gd name="T62" fmla="*/ 63 w 73"/>
                <a:gd name="T63" fmla="*/ 81 h 136"/>
                <a:gd name="T64" fmla="*/ 62 w 73"/>
                <a:gd name="T65" fmla="*/ 67 h 136"/>
                <a:gd name="T66" fmla="*/ 59 w 73"/>
                <a:gd name="T67" fmla="*/ 44 h 136"/>
                <a:gd name="T68" fmla="*/ 53 w 73"/>
                <a:gd name="T69" fmla="*/ 34 h 136"/>
                <a:gd name="T70" fmla="*/ 46 w 73"/>
                <a:gd name="T71" fmla="*/ 24 h 136"/>
                <a:gd name="T72" fmla="*/ 45 w 73"/>
                <a:gd name="T73" fmla="*/ 15 h 136"/>
                <a:gd name="T74" fmla="*/ 44 w 73"/>
                <a:gd name="T75" fmla="*/ 12 h 136"/>
                <a:gd name="T76" fmla="*/ 41 w 73"/>
                <a:gd name="T77" fmla="*/ 9 h 136"/>
                <a:gd name="T78" fmla="*/ 39 w 73"/>
                <a:gd name="T79" fmla="*/ 7 h 136"/>
                <a:gd name="T80" fmla="*/ 38 w 73"/>
                <a:gd name="T81" fmla="*/ 3 h 136"/>
                <a:gd name="T82" fmla="*/ 40 w 73"/>
                <a:gd name="T83" fmla="*/ 0 h 136"/>
                <a:gd name="T84" fmla="*/ 51 w 73"/>
                <a:gd name="T85" fmla="*/ 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" h="136">
                  <a:moveTo>
                    <a:pt x="51" y="10"/>
                  </a:moveTo>
                  <a:cubicBezTo>
                    <a:pt x="54" y="14"/>
                    <a:pt x="54" y="20"/>
                    <a:pt x="56" y="24"/>
                  </a:cubicBezTo>
                  <a:cubicBezTo>
                    <a:pt x="57" y="27"/>
                    <a:pt x="64" y="26"/>
                    <a:pt x="66" y="31"/>
                  </a:cubicBezTo>
                  <a:cubicBezTo>
                    <a:pt x="67" y="42"/>
                    <a:pt x="69" y="52"/>
                    <a:pt x="71" y="63"/>
                  </a:cubicBezTo>
                  <a:cubicBezTo>
                    <a:pt x="73" y="71"/>
                    <a:pt x="73" y="80"/>
                    <a:pt x="70" y="88"/>
                  </a:cubicBezTo>
                  <a:cubicBezTo>
                    <a:pt x="68" y="94"/>
                    <a:pt x="67" y="100"/>
                    <a:pt x="69" y="106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1" y="115"/>
                    <a:pt x="69" y="117"/>
                    <a:pt x="61" y="118"/>
                  </a:cubicBezTo>
                  <a:cubicBezTo>
                    <a:pt x="60" y="118"/>
                    <a:pt x="59" y="119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4" y="121"/>
                    <a:pt x="53" y="125"/>
                    <a:pt x="52" y="130"/>
                  </a:cubicBezTo>
                  <a:cubicBezTo>
                    <a:pt x="51" y="132"/>
                    <a:pt x="51" y="135"/>
                    <a:pt x="48" y="136"/>
                  </a:cubicBezTo>
                  <a:cubicBezTo>
                    <a:pt x="43" y="134"/>
                    <a:pt x="38" y="132"/>
                    <a:pt x="33" y="134"/>
                  </a:cubicBezTo>
                  <a:cubicBezTo>
                    <a:pt x="30" y="135"/>
                    <a:pt x="27" y="134"/>
                    <a:pt x="24" y="133"/>
                  </a:cubicBezTo>
                  <a:cubicBezTo>
                    <a:pt x="19" y="130"/>
                    <a:pt x="14" y="127"/>
                    <a:pt x="9" y="125"/>
                  </a:cubicBezTo>
                  <a:cubicBezTo>
                    <a:pt x="8" y="124"/>
                    <a:pt x="7" y="124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5" y="121"/>
                    <a:pt x="5" y="119"/>
                    <a:pt x="4" y="116"/>
                  </a:cubicBezTo>
                  <a:cubicBezTo>
                    <a:pt x="0" y="110"/>
                    <a:pt x="3" y="107"/>
                    <a:pt x="9" y="105"/>
                  </a:cubicBezTo>
                  <a:cubicBezTo>
                    <a:pt x="11" y="105"/>
                    <a:pt x="14" y="105"/>
                    <a:pt x="17" y="105"/>
                  </a:cubicBezTo>
                  <a:cubicBezTo>
                    <a:pt x="15" y="101"/>
                    <a:pt x="11" y="99"/>
                    <a:pt x="12" y="94"/>
                  </a:cubicBezTo>
                  <a:cubicBezTo>
                    <a:pt x="13" y="93"/>
                    <a:pt x="13" y="92"/>
                    <a:pt x="14" y="91"/>
                  </a:cubicBezTo>
                  <a:cubicBezTo>
                    <a:pt x="20" y="89"/>
                    <a:pt x="16" y="82"/>
                    <a:pt x="20" y="78"/>
                  </a:cubicBezTo>
                  <a:cubicBezTo>
                    <a:pt x="23" y="78"/>
                    <a:pt x="25" y="79"/>
                    <a:pt x="27" y="80"/>
                  </a:cubicBezTo>
                  <a:cubicBezTo>
                    <a:pt x="32" y="86"/>
                    <a:pt x="39" y="86"/>
                    <a:pt x="46" y="89"/>
                  </a:cubicBezTo>
                  <a:cubicBezTo>
                    <a:pt x="55" y="93"/>
                    <a:pt x="59" y="98"/>
                    <a:pt x="56" y="102"/>
                  </a:cubicBezTo>
                  <a:cubicBezTo>
                    <a:pt x="51" y="109"/>
                    <a:pt x="45" y="105"/>
                    <a:pt x="39" y="103"/>
                  </a:cubicBezTo>
                  <a:cubicBezTo>
                    <a:pt x="38" y="102"/>
                    <a:pt x="40" y="103"/>
                    <a:pt x="39" y="102"/>
                  </a:cubicBezTo>
                  <a:cubicBezTo>
                    <a:pt x="39" y="103"/>
                    <a:pt x="38" y="102"/>
                    <a:pt x="38" y="102"/>
                  </a:cubicBezTo>
                  <a:cubicBezTo>
                    <a:pt x="45" y="107"/>
                    <a:pt x="45" y="113"/>
                    <a:pt x="38" y="119"/>
                  </a:cubicBezTo>
                  <a:cubicBezTo>
                    <a:pt x="48" y="120"/>
                    <a:pt x="58" y="113"/>
                    <a:pt x="58" y="104"/>
                  </a:cubicBezTo>
                  <a:cubicBezTo>
                    <a:pt x="59" y="96"/>
                    <a:pt x="60" y="88"/>
                    <a:pt x="63" y="81"/>
                  </a:cubicBezTo>
                  <a:cubicBezTo>
                    <a:pt x="65" y="76"/>
                    <a:pt x="63" y="71"/>
                    <a:pt x="62" y="67"/>
                  </a:cubicBezTo>
                  <a:cubicBezTo>
                    <a:pt x="60" y="59"/>
                    <a:pt x="58" y="52"/>
                    <a:pt x="59" y="44"/>
                  </a:cubicBezTo>
                  <a:cubicBezTo>
                    <a:pt x="61" y="39"/>
                    <a:pt x="57" y="36"/>
                    <a:pt x="53" y="34"/>
                  </a:cubicBezTo>
                  <a:cubicBezTo>
                    <a:pt x="49" y="32"/>
                    <a:pt x="46" y="29"/>
                    <a:pt x="46" y="24"/>
                  </a:cubicBezTo>
                  <a:cubicBezTo>
                    <a:pt x="46" y="21"/>
                    <a:pt x="47" y="18"/>
                    <a:pt x="45" y="15"/>
                  </a:cubicBezTo>
                  <a:cubicBezTo>
                    <a:pt x="45" y="14"/>
                    <a:pt x="44" y="13"/>
                    <a:pt x="44" y="12"/>
                  </a:cubicBezTo>
                  <a:cubicBezTo>
                    <a:pt x="43" y="11"/>
                    <a:pt x="42" y="10"/>
                    <a:pt x="41" y="9"/>
                  </a:cubicBezTo>
                  <a:cubicBezTo>
                    <a:pt x="41" y="8"/>
                    <a:pt x="40" y="8"/>
                    <a:pt x="39" y="7"/>
                  </a:cubicBezTo>
                  <a:cubicBezTo>
                    <a:pt x="39" y="6"/>
                    <a:pt x="38" y="5"/>
                    <a:pt x="38" y="3"/>
                  </a:cubicBezTo>
                  <a:cubicBezTo>
                    <a:pt x="38" y="2"/>
                    <a:pt x="39" y="1"/>
                    <a:pt x="40" y="0"/>
                  </a:cubicBezTo>
                  <a:cubicBezTo>
                    <a:pt x="43" y="3"/>
                    <a:pt x="47" y="7"/>
                    <a:pt x="51" y="10"/>
                  </a:cubicBezTo>
                  <a:close/>
                </a:path>
              </a:pathLst>
            </a:custGeom>
            <a:solidFill>
              <a:srgbClr val="E8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1" name="Freeform 1195"/>
            <p:cNvSpPr/>
            <p:nvPr/>
          </p:nvSpPr>
          <p:spPr bwMode="auto">
            <a:xfrm>
              <a:off x="6776" y="38"/>
              <a:ext cx="48" cy="42"/>
            </a:xfrm>
            <a:custGeom>
              <a:avLst/>
              <a:gdLst>
                <a:gd name="T0" fmla="*/ 32 w 32"/>
                <a:gd name="T1" fmla="*/ 23 h 28"/>
                <a:gd name="T2" fmla="*/ 32 w 32"/>
                <a:gd name="T3" fmla="*/ 27 h 28"/>
                <a:gd name="T4" fmla="*/ 30 w 32"/>
                <a:gd name="T5" fmla="*/ 28 h 28"/>
                <a:gd name="T6" fmla="*/ 22 w 32"/>
                <a:gd name="T7" fmla="*/ 24 h 28"/>
                <a:gd name="T8" fmla="*/ 16 w 32"/>
                <a:gd name="T9" fmla="*/ 19 h 28"/>
                <a:gd name="T10" fmla="*/ 14 w 32"/>
                <a:gd name="T11" fmla="*/ 18 h 28"/>
                <a:gd name="T12" fmla="*/ 12 w 32"/>
                <a:gd name="T13" fmla="*/ 16 h 28"/>
                <a:gd name="T14" fmla="*/ 11 w 32"/>
                <a:gd name="T15" fmla="*/ 15 h 28"/>
                <a:gd name="T16" fmla="*/ 10 w 32"/>
                <a:gd name="T17" fmla="*/ 13 h 28"/>
                <a:gd name="T18" fmla="*/ 9 w 32"/>
                <a:gd name="T19" fmla="*/ 12 h 28"/>
                <a:gd name="T20" fmla="*/ 1 w 32"/>
                <a:gd name="T21" fmla="*/ 0 h 28"/>
                <a:gd name="T22" fmla="*/ 5 w 32"/>
                <a:gd name="T23" fmla="*/ 0 h 28"/>
                <a:gd name="T24" fmla="*/ 16 w 32"/>
                <a:gd name="T25" fmla="*/ 10 h 28"/>
                <a:gd name="T26" fmla="*/ 32 w 32"/>
                <a:gd name="T2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8">
                  <a:moveTo>
                    <a:pt x="32" y="23"/>
                  </a:moveTo>
                  <a:cubicBezTo>
                    <a:pt x="32" y="24"/>
                    <a:pt x="32" y="26"/>
                    <a:pt x="32" y="27"/>
                  </a:cubicBezTo>
                  <a:cubicBezTo>
                    <a:pt x="31" y="27"/>
                    <a:pt x="31" y="28"/>
                    <a:pt x="30" y="28"/>
                  </a:cubicBezTo>
                  <a:cubicBezTo>
                    <a:pt x="27" y="28"/>
                    <a:pt x="24" y="26"/>
                    <a:pt x="22" y="24"/>
                  </a:cubicBezTo>
                  <a:cubicBezTo>
                    <a:pt x="21" y="22"/>
                    <a:pt x="19" y="20"/>
                    <a:pt x="16" y="19"/>
                  </a:cubicBezTo>
                  <a:cubicBezTo>
                    <a:pt x="16" y="19"/>
                    <a:pt x="15" y="18"/>
                    <a:pt x="14" y="18"/>
                  </a:cubicBezTo>
                  <a:cubicBezTo>
                    <a:pt x="14" y="17"/>
                    <a:pt x="13" y="17"/>
                    <a:pt x="12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1" y="15"/>
                    <a:pt x="10" y="14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6" y="9"/>
                    <a:pt x="0" y="7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9" y="3"/>
                    <a:pt x="12" y="7"/>
                    <a:pt x="16" y="10"/>
                  </a:cubicBezTo>
                  <a:cubicBezTo>
                    <a:pt x="22" y="14"/>
                    <a:pt x="28" y="17"/>
                    <a:pt x="32" y="23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2" name="Freeform 1196"/>
            <p:cNvSpPr/>
            <p:nvPr/>
          </p:nvSpPr>
          <p:spPr bwMode="auto">
            <a:xfrm>
              <a:off x="7561" y="35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3" name="Freeform 1197"/>
            <p:cNvSpPr/>
            <p:nvPr/>
          </p:nvSpPr>
          <p:spPr bwMode="auto">
            <a:xfrm>
              <a:off x="7564" y="353"/>
              <a:ext cx="3" cy="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4" name="Freeform 1198"/>
            <p:cNvSpPr/>
            <p:nvPr/>
          </p:nvSpPr>
          <p:spPr bwMode="auto">
            <a:xfrm>
              <a:off x="7567" y="34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5" name="Freeform 1199"/>
            <p:cNvSpPr/>
            <p:nvPr/>
          </p:nvSpPr>
          <p:spPr bwMode="auto">
            <a:xfrm>
              <a:off x="7570" y="341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6" name="Freeform 1200"/>
            <p:cNvSpPr/>
            <p:nvPr/>
          </p:nvSpPr>
          <p:spPr bwMode="auto">
            <a:xfrm>
              <a:off x="7558" y="36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7" name="Freeform 1201"/>
            <p:cNvSpPr/>
            <p:nvPr/>
          </p:nvSpPr>
          <p:spPr bwMode="auto">
            <a:xfrm>
              <a:off x="5876" y="2214"/>
              <a:ext cx="89" cy="30"/>
            </a:xfrm>
            <a:custGeom>
              <a:avLst/>
              <a:gdLst>
                <a:gd name="T0" fmla="*/ 15 w 59"/>
                <a:gd name="T1" fmla="*/ 14 h 20"/>
                <a:gd name="T2" fmla="*/ 0 w 59"/>
                <a:gd name="T3" fmla="*/ 14 h 20"/>
                <a:gd name="T4" fmla="*/ 0 w 59"/>
                <a:gd name="T5" fmla="*/ 12 h 20"/>
                <a:gd name="T6" fmla="*/ 28 w 59"/>
                <a:gd name="T7" fmla="*/ 12 h 20"/>
                <a:gd name="T8" fmla="*/ 42 w 59"/>
                <a:gd name="T9" fmla="*/ 1 h 20"/>
                <a:gd name="T10" fmla="*/ 54 w 59"/>
                <a:gd name="T11" fmla="*/ 3 h 20"/>
                <a:gd name="T12" fmla="*/ 58 w 59"/>
                <a:gd name="T13" fmla="*/ 5 h 20"/>
                <a:gd name="T14" fmla="*/ 58 w 59"/>
                <a:gd name="T15" fmla="*/ 8 h 20"/>
                <a:gd name="T16" fmla="*/ 57 w 59"/>
                <a:gd name="T17" fmla="*/ 11 h 20"/>
                <a:gd name="T18" fmla="*/ 42 w 59"/>
                <a:gd name="T19" fmla="*/ 18 h 20"/>
                <a:gd name="T20" fmla="*/ 15 w 59"/>
                <a:gd name="T2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0">
                  <a:moveTo>
                    <a:pt x="15" y="14"/>
                  </a:moveTo>
                  <a:cubicBezTo>
                    <a:pt x="10" y="14"/>
                    <a:pt x="5" y="14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9" y="12"/>
                    <a:pt x="19" y="12"/>
                    <a:pt x="28" y="12"/>
                  </a:cubicBezTo>
                  <a:cubicBezTo>
                    <a:pt x="38" y="12"/>
                    <a:pt x="40" y="11"/>
                    <a:pt x="42" y="1"/>
                  </a:cubicBezTo>
                  <a:cubicBezTo>
                    <a:pt x="46" y="0"/>
                    <a:pt x="50" y="2"/>
                    <a:pt x="54" y="3"/>
                  </a:cubicBezTo>
                  <a:cubicBezTo>
                    <a:pt x="55" y="4"/>
                    <a:pt x="57" y="3"/>
                    <a:pt x="58" y="5"/>
                  </a:cubicBezTo>
                  <a:cubicBezTo>
                    <a:pt x="59" y="6"/>
                    <a:pt x="58" y="7"/>
                    <a:pt x="58" y="8"/>
                  </a:cubicBezTo>
                  <a:cubicBezTo>
                    <a:pt x="58" y="9"/>
                    <a:pt x="57" y="10"/>
                    <a:pt x="57" y="11"/>
                  </a:cubicBezTo>
                  <a:cubicBezTo>
                    <a:pt x="52" y="14"/>
                    <a:pt x="49" y="20"/>
                    <a:pt x="42" y="18"/>
                  </a:cubicBezTo>
                  <a:cubicBezTo>
                    <a:pt x="33" y="16"/>
                    <a:pt x="24" y="17"/>
                    <a:pt x="15" y="14"/>
                  </a:cubicBezTo>
                  <a:close/>
                </a:path>
              </a:pathLst>
            </a:custGeom>
            <a:solidFill>
              <a:srgbClr val="EDC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8" name="Freeform 1202"/>
            <p:cNvSpPr/>
            <p:nvPr/>
          </p:nvSpPr>
          <p:spPr bwMode="auto">
            <a:xfrm>
              <a:off x="5888" y="2302"/>
              <a:ext cx="21" cy="8"/>
            </a:xfrm>
            <a:custGeom>
              <a:avLst/>
              <a:gdLst>
                <a:gd name="T0" fmla="*/ 0 w 14"/>
                <a:gd name="T1" fmla="*/ 1 h 5"/>
                <a:gd name="T2" fmla="*/ 12 w 14"/>
                <a:gd name="T3" fmla="*/ 2 h 5"/>
                <a:gd name="T4" fmla="*/ 11 w 14"/>
                <a:gd name="T5" fmla="*/ 5 h 5"/>
                <a:gd name="T6" fmla="*/ 0 w 1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1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4" y="3"/>
                    <a:pt x="13" y="4"/>
                    <a:pt x="11" y="5"/>
                  </a:cubicBezTo>
                  <a:cubicBezTo>
                    <a:pt x="8" y="2"/>
                    <a:pt x="3" y="5"/>
                    <a:pt x="0" y="1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9" name="Freeform 1203"/>
            <p:cNvSpPr/>
            <p:nvPr/>
          </p:nvSpPr>
          <p:spPr bwMode="auto">
            <a:xfrm>
              <a:off x="6658" y="4069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0" name="Freeform 1204"/>
            <p:cNvSpPr/>
            <p:nvPr/>
          </p:nvSpPr>
          <p:spPr bwMode="auto">
            <a:xfrm>
              <a:off x="7279" y="127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1" name="Freeform 1205"/>
            <p:cNvSpPr/>
            <p:nvPr/>
          </p:nvSpPr>
          <p:spPr bwMode="auto">
            <a:xfrm>
              <a:off x="7325" y="3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2" name="Freeform 1206"/>
            <p:cNvSpPr/>
            <p:nvPr/>
          </p:nvSpPr>
          <p:spPr bwMode="auto">
            <a:xfrm>
              <a:off x="6158" y="1213"/>
              <a:ext cx="56" cy="75"/>
            </a:xfrm>
            <a:custGeom>
              <a:avLst/>
              <a:gdLst>
                <a:gd name="T0" fmla="*/ 29 w 37"/>
                <a:gd name="T1" fmla="*/ 2 h 50"/>
                <a:gd name="T2" fmla="*/ 35 w 37"/>
                <a:gd name="T3" fmla="*/ 26 h 50"/>
                <a:gd name="T4" fmla="*/ 37 w 37"/>
                <a:gd name="T5" fmla="*/ 30 h 50"/>
                <a:gd name="T6" fmla="*/ 37 w 37"/>
                <a:gd name="T7" fmla="*/ 30 h 50"/>
                <a:gd name="T8" fmla="*/ 33 w 37"/>
                <a:gd name="T9" fmla="*/ 33 h 50"/>
                <a:gd name="T10" fmla="*/ 29 w 37"/>
                <a:gd name="T11" fmla="*/ 30 h 50"/>
                <a:gd name="T12" fmla="*/ 28 w 37"/>
                <a:gd name="T13" fmla="*/ 26 h 50"/>
                <a:gd name="T14" fmla="*/ 25 w 37"/>
                <a:gd name="T15" fmla="*/ 24 h 50"/>
                <a:gd name="T16" fmla="*/ 26 w 37"/>
                <a:gd name="T17" fmla="*/ 38 h 50"/>
                <a:gd name="T18" fmla="*/ 24 w 37"/>
                <a:gd name="T19" fmla="*/ 42 h 50"/>
                <a:gd name="T20" fmla="*/ 20 w 37"/>
                <a:gd name="T21" fmla="*/ 40 h 50"/>
                <a:gd name="T22" fmla="*/ 19 w 37"/>
                <a:gd name="T23" fmla="*/ 31 h 50"/>
                <a:gd name="T24" fmla="*/ 14 w 37"/>
                <a:gd name="T25" fmla="*/ 34 h 50"/>
                <a:gd name="T26" fmla="*/ 12 w 37"/>
                <a:gd name="T27" fmla="*/ 43 h 50"/>
                <a:gd name="T28" fmla="*/ 6 w 37"/>
                <a:gd name="T29" fmla="*/ 47 h 50"/>
                <a:gd name="T30" fmla="*/ 25 w 37"/>
                <a:gd name="T31" fmla="*/ 0 h 50"/>
                <a:gd name="T32" fmla="*/ 29 w 37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0">
                  <a:moveTo>
                    <a:pt x="29" y="2"/>
                  </a:moveTo>
                  <a:cubicBezTo>
                    <a:pt x="30" y="10"/>
                    <a:pt x="33" y="18"/>
                    <a:pt x="35" y="26"/>
                  </a:cubicBezTo>
                  <a:cubicBezTo>
                    <a:pt x="36" y="27"/>
                    <a:pt x="35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2"/>
                    <a:pt x="35" y="33"/>
                    <a:pt x="33" y="33"/>
                  </a:cubicBezTo>
                  <a:cubicBezTo>
                    <a:pt x="31" y="33"/>
                    <a:pt x="30" y="32"/>
                    <a:pt x="29" y="30"/>
                  </a:cubicBezTo>
                  <a:cubicBezTo>
                    <a:pt x="29" y="29"/>
                    <a:pt x="29" y="27"/>
                    <a:pt x="28" y="26"/>
                  </a:cubicBezTo>
                  <a:cubicBezTo>
                    <a:pt x="28" y="25"/>
                    <a:pt x="28" y="24"/>
                    <a:pt x="25" y="24"/>
                  </a:cubicBezTo>
                  <a:cubicBezTo>
                    <a:pt x="25" y="28"/>
                    <a:pt x="25" y="33"/>
                    <a:pt x="26" y="38"/>
                  </a:cubicBezTo>
                  <a:cubicBezTo>
                    <a:pt x="26" y="40"/>
                    <a:pt x="26" y="42"/>
                    <a:pt x="24" y="42"/>
                  </a:cubicBezTo>
                  <a:cubicBezTo>
                    <a:pt x="22" y="43"/>
                    <a:pt x="21" y="41"/>
                    <a:pt x="20" y="40"/>
                  </a:cubicBezTo>
                  <a:cubicBezTo>
                    <a:pt x="20" y="37"/>
                    <a:pt x="19" y="34"/>
                    <a:pt x="19" y="31"/>
                  </a:cubicBezTo>
                  <a:cubicBezTo>
                    <a:pt x="16" y="30"/>
                    <a:pt x="16" y="34"/>
                    <a:pt x="14" y="34"/>
                  </a:cubicBezTo>
                  <a:cubicBezTo>
                    <a:pt x="12" y="37"/>
                    <a:pt x="13" y="40"/>
                    <a:pt x="12" y="43"/>
                  </a:cubicBezTo>
                  <a:cubicBezTo>
                    <a:pt x="12" y="46"/>
                    <a:pt x="11" y="50"/>
                    <a:pt x="6" y="47"/>
                  </a:cubicBezTo>
                  <a:cubicBezTo>
                    <a:pt x="0" y="33"/>
                    <a:pt x="5" y="8"/>
                    <a:pt x="25" y="0"/>
                  </a:cubicBezTo>
                  <a:cubicBezTo>
                    <a:pt x="26" y="0"/>
                    <a:pt x="28" y="0"/>
                    <a:pt x="29" y="2"/>
                  </a:cubicBezTo>
                  <a:close/>
                </a:path>
              </a:pathLst>
            </a:custGeom>
            <a:solidFill>
              <a:srgbClr val="A87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3" name="Freeform 1207"/>
            <p:cNvSpPr/>
            <p:nvPr/>
          </p:nvSpPr>
          <p:spPr bwMode="auto">
            <a:xfrm>
              <a:off x="6160" y="1264"/>
              <a:ext cx="24" cy="41"/>
            </a:xfrm>
            <a:custGeom>
              <a:avLst/>
              <a:gdLst>
                <a:gd name="T0" fmla="*/ 7 w 16"/>
                <a:gd name="T1" fmla="*/ 14 h 27"/>
                <a:gd name="T2" fmla="*/ 9 w 16"/>
                <a:gd name="T3" fmla="*/ 3 h 27"/>
                <a:gd name="T4" fmla="*/ 13 w 16"/>
                <a:gd name="T5" fmla="*/ 0 h 27"/>
                <a:gd name="T6" fmla="*/ 13 w 16"/>
                <a:gd name="T7" fmla="*/ 18 h 27"/>
                <a:gd name="T8" fmla="*/ 3 w 16"/>
                <a:gd name="T9" fmla="*/ 25 h 27"/>
                <a:gd name="T10" fmla="*/ 1 w 16"/>
                <a:gd name="T11" fmla="*/ 18 h 27"/>
                <a:gd name="T12" fmla="*/ 7 w 16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7" y="14"/>
                  </a:moveTo>
                  <a:cubicBezTo>
                    <a:pt x="10" y="10"/>
                    <a:pt x="8" y="6"/>
                    <a:pt x="9" y="3"/>
                  </a:cubicBezTo>
                  <a:cubicBezTo>
                    <a:pt x="9" y="0"/>
                    <a:pt x="10" y="0"/>
                    <a:pt x="13" y="0"/>
                  </a:cubicBezTo>
                  <a:cubicBezTo>
                    <a:pt x="16" y="6"/>
                    <a:pt x="14" y="12"/>
                    <a:pt x="13" y="18"/>
                  </a:cubicBezTo>
                  <a:cubicBezTo>
                    <a:pt x="11" y="24"/>
                    <a:pt x="9" y="27"/>
                    <a:pt x="3" y="25"/>
                  </a:cubicBezTo>
                  <a:cubicBezTo>
                    <a:pt x="0" y="23"/>
                    <a:pt x="0" y="21"/>
                    <a:pt x="1" y="18"/>
                  </a:cubicBezTo>
                  <a:cubicBezTo>
                    <a:pt x="2" y="15"/>
                    <a:pt x="4" y="14"/>
                    <a:pt x="7" y="14"/>
                  </a:cubicBezTo>
                  <a:close/>
                </a:path>
              </a:pathLst>
            </a:custGeom>
            <a:solidFill>
              <a:srgbClr val="C69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4" name="Freeform 1208"/>
            <p:cNvSpPr/>
            <p:nvPr/>
          </p:nvSpPr>
          <p:spPr bwMode="auto">
            <a:xfrm>
              <a:off x="6142" y="1275"/>
              <a:ext cx="22" cy="36"/>
            </a:xfrm>
            <a:custGeom>
              <a:avLst/>
              <a:gdLst>
                <a:gd name="T0" fmla="*/ 15 w 15"/>
                <a:gd name="T1" fmla="*/ 11 h 24"/>
                <a:gd name="T2" fmla="*/ 15 w 15"/>
                <a:gd name="T3" fmla="*/ 18 h 24"/>
                <a:gd name="T4" fmla="*/ 0 w 15"/>
                <a:gd name="T5" fmla="*/ 24 h 24"/>
                <a:gd name="T6" fmla="*/ 2 w 15"/>
                <a:gd name="T7" fmla="*/ 13 h 24"/>
                <a:gd name="T8" fmla="*/ 7 w 15"/>
                <a:gd name="T9" fmla="*/ 0 h 24"/>
                <a:gd name="T10" fmla="*/ 9 w 15"/>
                <a:gd name="T11" fmla="*/ 0 h 24"/>
                <a:gd name="T12" fmla="*/ 15 w 15"/>
                <a:gd name="T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4">
                  <a:moveTo>
                    <a:pt x="15" y="11"/>
                  </a:moveTo>
                  <a:cubicBezTo>
                    <a:pt x="15" y="13"/>
                    <a:pt x="15" y="15"/>
                    <a:pt x="15" y="18"/>
                  </a:cubicBezTo>
                  <a:cubicBezTo>
                    <a:pt x="10" y="22"/>
                    <a:pt x="6" y="24"/>
                    <a:pt x="0" y="24"/>
                  </a:cubicBezTo>
                  <a:cubicBezTo>
                    <a:pt x="0" y="20"/>
                    <a:pt x="1" y="16"/>
                    <a:pt x="2" y="13"/>
                  </a:cubicBezTo>
                  <a:cubicBezTo>
                    <a:pt x="2" y="8"/>
                    <a:pt x="3" y="4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4" y="2"/>
                    <a:pt x="15" y="6"/>
                    <a:pt x="15" y="11"/>
                  </a:cubicBezTo>
                  <a:close/>
                </a:path>
              </a:pathLst>
            </a:custGeom>
            <a:solidFill>
              <a:srgbClr val="9F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5" name="Freeform 1209"/>
            <p:cNvSpPr/>
            <p:nvPr/>
          </p:nvSpPr>
          <p:spPr bwMode="auto">
            <a:xfrm>
              <a:off x="6259" y="125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Group 1411"/>
          <p:cNvGrpSpPr/>
          <p:nvPr/>
        </p:nvGrpSpPr>
        <p:grpSpPr bwMode="auto">
          <a:xfrm>
            <a:off x="7599273" y="-136343"/>
            <a:ext cx="3338513" cy="5483225"/>
            <a:chOff x="5725" y="54"/>
            <a:chExt cx="2103" cy="3454"/>
          </a:xfrm>
        </p:grpSpPr>
        <p:sp>
          <p:nvSpPr>
            <p:cNvPr id="2956" name="Freeform 1211"/>
            <p:cNvSpPr/>
            <p:nvPr/>
          </p:nvSpPr>
          <p:spPr bwMode="auto">
            <a:xfrm>
              <a:off x="6002" y="1176"/>
              <a:ext cx="129" cy="148"/>
            </a:xfrm>
            <a:custGeom>
              <a:avLst/>
              <a:gdLst>
                <a:gd name="T0" fmla="*/ 74 w 86"/>
                <a:gd name="T1" fmla="*/ 67 h 99"/>
                <a:gd name="T2" fmla="*/ 71 w 86"/>
                <a:gd name="T3" fmla="*/ 67 h 99"/>
                <a:gd name="T4" fmla="*/ 52 w 86"/>
                <a:gd name="T5" fmla="*/ 83 h 99"/>
                <a:gd name="T6" fmla="*/ 39 w 86"/>
                <a:gd name="T7" fmla="*/ 94 h 99"/>
                <a:gd name="T8" fmla="*/ 24 w 86"/>
                <a:gd name="T9" fmla="*/ 94 h 99"/>
                <a:gd name="T10" fmla="*/ 12 w 86"/>
                <a:gd name="T11" fmla="*/ 76 h 99"/>
                <a:gd name="T12" fmla="*/ 21 w 86"/>
                <a:gd name="T13" fmla="*/ 55 h 99"/>
                <a:gd name="T14" fmla="*/ 22 w 86"/>
                <a:gd name="T15" fmla="*/ 43 h 99"/>
                <a:gd name="T16" fmla="*/ 4 w 86"/>
                <a:gd name="T17" fmla="*/ 22 h 99"/>
                <a:gd name="T18" fmla="*/ 3 w 86"/>
                <a:gd name="T19" fmla="*/ 6 h 99"/>
                <a:gd name="T20" fmla="*/ 18 w 86"/>
                <a:gd name="T21" fmla="*/ 0 h 99"/>
                <a:gd name="T22" fmla="*/ 50 w 86"/>
                <a:gd name="T23" fmla="*/ 8 h 99"/>
                <a:gd name="T24" fmla="*/ 68 w 86"/>
                <a:gd name="T25" fmla="*/ 14 h 99"/>
                <a:gd name="T26" fmla="*/ 74 w 86"/>
                <a:gd name="T27" fmla="*/ 16 h 99"/>
                <a:gd name="T28" fmla="*/ 85 w 86"/>
                <a:gd name="T29" fmla="*/ 27 h 99"/>
                <a:gd name="T30" fmla="*/ 76 w 86"/>
                <a:gd name="T31" fmla="*/ 40 h 99"/>
                <a:gd name="T32" fmla="*/ 38 w 86"/>
                <a:gd name="T33" fmla="*/ 21 h 99"/>
                <a:gd name="T34" fmla="*/ 33 w 86"/>
                <a:gd name="T35" fmla="*/ 22 h 99"/>
                <a:gd name="T36" fmla="*/ 34 w 86"/>
                <a:gd name="T37" fmla="*/ 26 h 99"/>
                <a:gd name="T38" fmla="*/ 64 w 86"/>
                <a:gd name="T39" fmla="*/ 44 h 99"/>
                <a:gd name="T40" fmla="*/ 70 w 86"/>
                <a:gd name="T41" fmla="*/ 41 h 99"/>
                <a:gd name="T42" fmla="*/ 77 w 86"/>
                <a:gd name="T43" fmla="*/ 41 h 99"/>
                <a:gd name="T44" fmla="*/ 82 w 86"/>
                <a:gd name="T45" fmla="*/ 61 h 99"/>
                <a:gd name="T46" fmla="*/ 74 w 86"/>
                <a:gd name="T47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99">
                  <a:moveTo>
                    <a:pt x="74" y="67"/>
                  </a:moveTo>
                  <a:cubicBezTo>
                    <a:pt x="73" y="67"/>
                    <a:pt x="72" y="67"/>
                    <a:pt x="71" y="67"/>
                  </a:cubicBezTo>
                  <a:cubicBezTo>
                    <a:pt x="65" y="73"/>
                    <a:pt x="57" y="75"/>
                    <a:pt x="52" y="83"/>
                  </a:cubicBezTo>
                  <a:cubicBezTo>
                    <a:pt x="48" y="87"/>
                    <a:pt x="43" y="90"/>
                    <a:pt x="39" y="94"/>
                  </a:cubicBezTo>
                  <a:cubicBezTo>
                    <a:pt x="35" y="99"/>
                    <a:pt x="29" y="99"/>
                    <a:pt x="24" y="94"/>
                  </a:cubicBezTo>
                  <a:cubicBezTo>
                    <a:pt x="19" y="89"/>
                    <a:pt x="15" y="83"/>
                    <a:pt x="12" y="76"/>
                  </a:cubicBezTo>
                  <a:cubicBezTo>
                    <a:pt x="9" y="68"/>
                    <a:pt x="12" y="61"/>
                    <a:pt x="21" y="55"/>
                  </a:cubicBezTo>
                  <a:cubicBezTo>
                    <a:pt x="29" y="50"/>
                    <a:pt x="29" y="49"/>
                    <a:pt x="22" y="43"/>
                  </a:cubicBezTo>
                  <a:cubicBezTo>
                    <a:pt x="16" y="36"/>
                    <a:pt x="9" y="30"/>
                    <a:pt x="4" y="22"/>
                  </a:cubicBezTo>
                  <a:cubicBezTo>
                    <a:pt x="2" y="17"/>
                    <a:pt x="0" y="11"/>
                    <a:pt x="3" y="6"/>
                  </a:cubicBezTo>
                  <a:cubicBezTo>
                    <a:pt x="7" y="0"/>
                    <a:pt x="12" y="0"/>
                    <a:pt x="18" y="0"/>
                  </a:cubicBezTo>
                  <a:cubicBezTo>
                    <a:pt x="29" y="0"/>
                    <a:pt x="40" y="4"/>
                    <a:pt x="50" y="8"/>
                  </a:cubicBezTo>
                  <a:cubicBezTo>
                    <a:pt x="56" y="10"/>
                    <a:pt x="62" y="11"/>
                    <a:pt x="68" y="14"/>
                  </a:cubicBezTo>
                  <a:cubicBezTo>
                    <a:pt x="70" y="15"/>
                    <a:pt x="72" y="16"/>
                    <a:pt x="74" y="16"/>
                  </a:cubicBezTo>
                  <a:cubicBezTo>
                    <a:pt x="79" y="18"/>
                    <a:pt x="86" y="18"/>
                    <a:pt x="85" y="27"/>
                  </a:cubicBezTo>
                  <a:cubicBezTo>
                    <a:pt x="82" y="31"/>
                    <a:pt x="82" y="38"/>
                    <a:pt x="76" y="40"/>
                  </a:cubicBezTo>
                  <a:cubicBezTo>
                    <a:pt x="68" y="23"/>
                    <a:pt x="51" y="26"/>
                    <a:pt x="38" y="21"/>
                  </a:cubicBezTo>
                  <a:cubicBezTo>
                    <a:pt x="36" y="20"/>
                    <a:pt x="34" y="20"/>
                    <a:pt x="33" y="22"/>
                  </a:cubicBezTo>
                  <a:cubicBezTo>
                    <a:pt x="32" y="23"/>
                    <a:pt x="33" y="25"/>
                    <a:pt x="34" y="26"/>
                  </a:cubicBezTo>
                  <a:cubicBezTo>
                    <a:pt x="42" y="36"/>
                    <a:pt x="52" y="40"/>
                    <a:pt x="64" y="44"/>
                  </a:cubicBezTo>
                  <a:cubicBezTo>
                    <a:pt x="66" y="44"/>
                    <a:pt x="68" y="42"/>
                    <a:pt x="70" y="41"/>
                  </a:cubicBezTo>
                  <a:cubicBezTo>
                    <a:pt x="72" y="40"/>
                    <a:pt x="74" y="39"/>
                    <a:pt x="77" y="41"/>
                  </a:cubicBezTo>
                  <a:cubicBezTo>
                    <a:pt x="84" y="46"/>
                    <a:pt x="85" y="53"/>
                    <a:pt x="82" y="61"/>
                  </a:cubicBezTo>
                  <a:cubicBezTo>
                    <a:pt x="81" y="65"/>
                    <a:pt x="79" y="69"/>
                    <a:pt x="74" y="67"/>
                  </a:cubicBezTo>
                  <a:close/>
                </a:path>
              </a:pathLst>
            </a:custGeom>
            <a:solidFill>
              <a:srgbClr val="EC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7" name="Freeform 1212"/>
            <p:cNvSpPr/>
            <p:nvPr/>
          </p:nvSpPr>
          <p:spPr bwMode="auto">
            <a:xfrm>
              <a:off x="5963" y="1362"/>
              <a:ext cx="158" cy="67"/>
            </a:xfrm>
            <a:custGeom>
              <a:avLst/>
              <a:gdLst>
                <a:gd name="T0" fmla="*/ 99 w 105"/>
                <a:gd name="T1" fmla="*/ 33 h 45"/>
                <a:gd name="T2" fmla="*/ 82 w 105"/>
                <a:gd name="T3" fmla="*/ 33 h 45"/>
                <a:gd name="T4" fmla="*/ 60 w 105"/>
                <a:gd name="T5" fmla="*/ 39 h 45"/>
                <a:gd name="T6" fmla="*/ 51 w 105"/>
                <a:gd name="T7" fmla="*/ 41 h 45"/>
                <a:gd name="T8" fmla="*/ 26 w 105"/>
                <a:gd name="T9" fmla="*/ 44 h 45"/>
                <a:gd name="T10" fmla="*/ 1 w 105"/>
                <a:gd name="T11" fmla="*/ 35 h 45"/>
                <a:gd name="T12" fmla="*/ 8 w 105"/>
                <a:gd name="T13" fmla="*/ 23 h 45"/>
                <a:gd name="T14" fmla="*/ 35 w 105"/>
                <a:gd name="T15" fmla="*/ 14 h 45"/>
                <a:gd name="T16" fmla="*/ 70 w 105"/>
                <a:gd name="T17" fmla="*/ 2 h 45"/>
                <a:gd name="T18" fmla="*/ 73 w 105"/>
                <a:gd name="T19" fmla="*/ 1 h 45"/>
                <a:gd name="T20" fmla="*/ 74 w 105"/>
                <a:gd name="T21" fmla="*/ 0 h 45"/>
                <a:gd name="T22" fmla="*/ 77 w 105"/>
                <a:gd name="T23" fmla="*/ 0 h 45"/>
                <a:gd name="T24" fmla="*/ 78 w 105"/>
                <a:gd name="T25" fmla="*/ 0 h 45"/>
                <a:gd name="T26" fmla="*/ 75 w 105"/>
                <a:gd name="T27" fmla="*/ 9 h 45"/>
                <a:gd name="T28" fmla="*/ 76 w 105"/>
                <a:gd name="T29" fmla="*/ 18 h 45"/>
                <a:gd name="T30" fmla="*/ 96 w 105"/>
                <a:gd name="T31" fmla="*/ 23 h 45"/>
                <a:gd name="T32" fmla="*/ 105 w 105"/>
                <a:gd name="T33" fmla="*/ 24 h 45"/>
                <a:gd name="T34" fmla="*/ 99 w 105"/>
                <a:gd name="T35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45">
                  <a:moveTo>
                    <a:pt x="99" y="33"/>
                  </a:moveTo>
                  <a:cubicBezTo>
                    <a:pt x="94" y="33"/>
                    <a:pt x="88" y="33"/>
                    <a:pt x="82" y="33"/>
                  </a:cubicBezTo>
                  <a:cubicBezTo>
                    <a:pt x="74" y="33"/>
                    <a:pt x="67" y="34"/>
                    <a:pt x="60" y="39"/>
                  </a:cubicBezTo>
                  <a:cubicBezTo>
                    <a:pt x="58" y="41"/>
                    <a:pt x="54" y="40"/>
                    <a:pt x="51" y="41"/>
                  </a:cubicBezTo>
                  <a:cubicBezTo>
                    <a:pt x="43" y="43"/>
                    <a:pt x="34" y="43"/>
                    <a:pt x="26" y="44"/>
                  </a:cubicBezTo>
                  <a:cubicBezTo>
                    <a:pt x="17" y="45"/>
                    <a:pt x="7" y="44"/>
                    <a:pt x="1" y="35"/>
                  </a:cubicBezTo>
                  <a:cubicBezTo>
                    <a:pt x="0" y="29"/>
                    <a:pt x="4" y="26"/>
                    <a:pt x="8" y="23"/>
                  </a:cubicBezTo>
                  <a:cubicBezTo>
                    <a:pt x="16" y="17"/>
                    <a:pt x="25" y="14"/>
                    <a:pt x="35" y="14"/>
                  </a:cubicBezTo>
                  <a:cubicBezTo>
                    <a:pt x="48" y="13"/>
                    <a:pt x="60" y="9"/>
                    <a:pt x="70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81" y="5"/>
                    <a:pt x="77" y="7"/>
                    <a:pt x="75" y="9"/>
                  </a:cubicBezTo>
                  <a:cubicBezTo>
                    <a:pt x="70" y="13"/>
                    <a:pt x="70" y="15"/>
                    <a:pt x="76" y="18"/>
                  </a:cubicBezTo>
                  <a:cubicBezTo>
                    <a:pt x="82" y="22"/>
                    <a:pt x="89" y="23"/>
                    <a:pt x="96" y="23"/>
                  </a:cubicBezTo>
                  <a:cubicBezTo>
                    <a:pt x="99" y="23"/>
                    <a:pt x="102" y="23"/>
                    <a:pt x="105" y="24"/>
                  </a:cubicBezTo>
                  <a:cubicBezTo>
                    <a:pt x="104" y="28"/>
                    <a:pt x="96" y="27"/>
                    <a:pt x="99" y="33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8" name="Freeform 1213"/>
            <p:cNvSpPr/>
            <p:nvPr/>
          </p:nvSpPr>
          <p:spPr bwMode="auto">
            <a:xfrm>
              <a:off x="5953" y="1312"/>
              <a:ext cx="135" cy="102"/>
            </a:xfrm>
            <a:custGeom>
              <a:avLst/>
              <a:gdLst>
                <a:gd name="T0" fmla="*/ 82 w 90"/>
                <a:gd name="T1" fmla="*/ 37 h 68"/>
                <a:gd name="T2" fmla="*/ 42 w 90"/>
                <a:gd name="T3" fmla="*/ 51 h 68"/>
                <a:gd name="T4" fmla="*/ 8 w 90"/>
                <a:gd name="T5" fmla="*/ 68 h 68"/>
                <a:gd name="T6" fmla="*/ 5 w 90"/>
                <a:gd name="T7" fmla="*/ 68 h 68"/>
                <a:gd name="T8" fmla="*/ 3 w 90"/>
                <a:gd name="T9" fmla="*/ 66 h 68"/>
                <a:gd name="T10" fmla="*/ 0 w 90"/>
                <a:gd name="T11" fmla="*/ 60 h 68"/>
                <a:gd name="T12" fmla="*/ 1 w 90"/>
                <a:gd name="T13" fmla="*/ 58 h 68"/>
                <a:gd name="T14" fmla="*/ 2 w 90"/>
                <a:gd name="T15" fmla="*/ 54 h 68"/>
                <a:gd name="T16" fmla="*/ 4 w 90"/>
                <a:gd name="T17" fmla="*/ 49 h 68"/>
                <a:gd name="T18" fmla="*/ 7 w 90"/>
                <a:gd name="T19" fmla="*/ 45 h 68"/>
                <a:gd name="T20" fmla="*/ 9 w 90"/>
                <a:gd name="T21" fmla="*/ 41 h 68"/>
                <a:gd name="T22" fmla="*/ 19 w 90"/>
                <a:gd name="T23" fmla="*/ 36 h 68"/>
                <a:gd name="T24" fmla="*/ 39 w 90"/>
                <a:gd name="T25" fmla="*/ 36 h 68"/>
                <a:gd name="T26" fmla="*/ 42 w 90"/>
                <a:gd name="T27" fmla="*/ 36 h 68"/>
                <a:gd name="T28" fmla="*/ 61 w 90"/>
                <a:gd name="T29" fmla="*/ 31 h 68"/>
                <a:gd name="T30" fmla="*/ 69 w 90"/>
                <a:gd name="T31" fmla="*/ 27 h 68"/>
                <a:gd name="T32" fmla="*/ 71 w 90"/>
                <a:gd name="T33" fmla="*/ 19 h 68"/>
                <a:gd name="T34" fmla="*/ 78 w 90"/>
                <a:gd name="T35" fmla="*/ 0 h 68"/>
                <a:gd name="T36" fmla="*/ 89 w 90"/>
                <a:gd name="T37" fmla="*/ 14 h 68"/>
                <a:gd name="T38" fmla="*/ 89 w 90"/>
                <a:gd name="T39" fmla="*/ 22 h 68"/>
                <a:gd name="T40" fmla="*/ 85 w 90"/>
                <a:gd name="T41" fmla="*/ 33 h 68"/>
                <a:gd name="T42" fmla="*/ 85 w 90"/>
                <a:gd name="T43" fmla="*/ 33 h 68"/>
                <a:gd name="T44" fmla="*/ 83 w 90"/>
                <a:gd name="T45" fmla="*/ 35 h 68"/>
                <a:gd name="T46" fmla="*/ 83 w 90"/>
                <a:gd name="T47" fmla="*/ 36 h 68"/>
                <a:gd name="T48" fmla="*/ 82 w 90"/>
                <a:gd name="T49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68">
                  <a:moveTo>
                    <a:pt x="82" y="37"/>
                  </a:moveTo>
                  <a:cubicBezTo>
                    <a:pt x="70" y="46"/>
                    <a:pt x="57" y="50"/>
                    <a:pt x="42" y="51"/>
                  </a:cubicBezTo>
                  <a:cubicBezTo>
                    <a:pt x="29" y="51"/>
                    <a:pt x="17" y="57"/>
                    <a:pt x="8" y="68"/>
                  </a:cubicBezTo>
                  <a:cubicBezTo>
                    <a:pt x="7" y="68"/>
                    <a:pt x="6" y="68"/>
                    <a:pt x="5" y="68"/>
                  </a:cubicBezTo>
                  <a:cubicBezTo>
                    <a:pt x="4" y="67"/>
                    <a:pt x="3" y="67"/>
                    <a:pt x="3" y="66"/>
                  </a:cubicBezTo>
                  <a:cubicBezTo>
                    <a:pt x="1" y="65"/>
                    <a:pt x="1" y="63"/>
                    <a:pt x="0" y="60"/>
                  </a:cubicBezTo>
                  <a:cubicBezTo>
                    <a:pt x="1" y="60"/>
                    <a:pt x="1" y="59"/>
                    <a:pt x="1" y="58"/>
                  </a:cubicBezTo>
                  <a:cubicBezTo>
                    <a:pt x="1" y="57"/>
                    <a:pt x="1" y="55"/>
                    <a:pt x="2" y="54"/>
                  </a:cubicBezTo>
                  <a:cubicBezTo>
                    <a:pt x="2" y="52"/>
                    <a:pt x="3" y="51"/>
                    <a:pt x="4" y="49"/>
                  </a:cubicBezTo>
                  <a:cubicBezTo>
                    <a:pt x="5" y="48"/>
                    <a:pt x="6" y="46"/>
                    <a:pt x="7" y="45"/>
                  </a:cubicBezTo>
                  <a:cubicBezTo>
                    <a:pt x="7" y="44"/>
                    <a:pt x="8" y="42"/>
                    <a:pt x="9" y="41"/>
                  </a:cubicBezTo>
                  <a:cubicBezTo>
                    <a:pt x="12" y="38"/>
                    <a:pt x="15" y="36"/>
                    <a:pt x="19" y="36"/>
                  </a:cubicBezTo>
                  <a:cubicBezTo>
                    <a:pt x="26" y="37"/>
                    <a:pt x="32" y="36"/>
                    <a:pt x="39" y="36"/>
                  </a:cubicBezTo>
                  <a:cubicBezTo>
                    <a:pt x="40" y="36"/>
                    <a:pt x="41" y="36"/>
                    <a:pt x="42" y="36"/>
                  </a:cubicBezTo>
                  <a:cubicBezTo>
                    <a:pt x="50" y="40"/>
                    <a:pt x="55" y="34"/>
                    <a:pt x="61" y="31"/>
                  </a:cubicBezTo>
                  <a:cubicBezTo>
                    <a:pt x="64" y="29"/>
                    <a:pt x="66" y="27"/>
                    <a:pt x="69" y="27"/>
                  </a:cubicBezTo>
                  <a:cubicBezTo>
                    <a:pt x="75" y="25"/>
                    <a:pt x="73" y="22"/>
                    <a:pt x="71" y="19"/>
                  </a:cubicBezTo>
                  <a:cubicBezTo>
                    <a:pt x="67" y="10"/>
                    <a:pt x="69" y="5"/>
                    <a:pt x="78" y="0"/>
                  </a:cubicBezTo>
                  <a:cubicBezTo>
                    <a:pt x="88" y="2"/>
                    <a:pt x="90" y="4"/>
                    <a:pt x="89" y="14"/>
                  </a:cubicBezTo>
                  <a:cubicBezTo>
                    <a:pt x="88" y="17"/>
                    <a:pt x="88" y="19"/>
                    <a:pt x="89" y="22"/>
                  </a:cubicBezTo>
                  <a:cubicBezTo>
                    <a:pt x="90" y="26"/>
                    <a:pt x="87" y="30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4"/>
                    <a:pt x="84" y="35"/>
                    <a:pt x="83" y="35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7"/>
                    <a:pt x="82" y="37"/>
                  </a:cubicBezTo>
                  <a:close/>
                </a:path>
              </a:pathLst>
            </a:custGeom>
            <a:solidFill>
              <a:srgbClr val="9D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9" name="Freeform 1214"/>
            <p:cNvSpPr/>
            <p:nvPr/>
          </p:nvSpPr>
          <p:spPr bwMode="auto">
            <a:xfrm>
              <a:off x="6113" y="1215"/>
              <a:ext cx="45" cy="87"/>
            </a:xfrm>
            <a:custGeom>
              <a:avLst/>
              <a:gdLst>
                <a:gd name="T0" fmla="*/ 0 w 30"/>
                <a:gd name="T1" fmla="*/ 41 h 58"/>
                <a:gd name="T2" fmla="*/ 5 w 30"/>
                <a:gd name="T3" fmla="*/ 31 h 58"/>
                <a:gd name="T4" fmla="*/ 3 w 30"/>
                <a:gd name="T5" fmla="*/ 20 h 58"/>
                <a:gd name="T6" fmla="*/ 1 w 30"/>
                <a:gd name="T7" fmla="*/ 14 h 58"/>
                <a:gd name="T8" fmla="*/ 1 w 30"/>
                <a:gd name="T9" fmla="*/ 14 h 58"/>
                <a:gd name="T10" fmla="*/ 9 w 30"/>
                <a:gd name="T11" fmla="*/ 0 h 58"/>
                <a:gd name="T12" fmla="*/ 14 w 30"/>
                <a:gd name="T13" fmla="*/ 17 h 58"/>
                <a:gd name="T14" fmla="*/ 27 w 30"/>
                <a:gd name="T15" fmla="*/ 27 h 58"/>
                <a:gd name="T16" fmla="*/ 26 w 30"/>
                <a:gd name="T17" fmla="*/ 41 h 58"/>
                <a:gd name="T18" fmla="*/ 26 w 30"/>
                <a:gd name="T19" fmla="*/ 47 h 58"/>
                <a:gd name="T20" fmla="*/ 21 w 30"/>
                <a:gd name="T21" fmla="*/ 53 h 58"/>
                <a:gd name="T22" fmla="*/ 7 w 30"/>
                <a:gd name="T23" fmla="*/ 48 h 58"/>
                <a:gd name="T24" fmla="*/ 0 w 30"/>
                <a:gd name="T25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41"/>
                  </a:moveTo>
                  <a:cubicBezTo>
                    <a:pt x="4" y="39"/>
                    <a:pt x="4" y="35"/>
                    <a:pt x="5" y="31"/>
                  </a:cubicBezTo>
                  <a:cubicBezTo>
                    <a:pt x="6" y="27"/>
                    <a:pt x="7" y="23"/>
                    <a:pt x="3" y="20"/>
                  </a:cubicBezTo>
                  <a:cubicBezTo>
                    <a:pt x="1" y="19"/>
                    <a:pt x="1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5" y="4"/>
                    <a:pt x="9" y="0"/>
                  </a:cubicBezTo>
                  <a:cubicBezTo>
                    <a:pt x="15" y="5"/>
                    <a:pt x="11" y="12"/>
                    <a:pt x="14" y="17"/>
                  </a:cubicBezTo>
                  <a:cubicBezTo>
                    <a:pt x="17" y="24"/>
                    <a:pt x="20" y="27"/>
                    <a:pt x="27" y="27"/>
                  </a:cubicBezTo>
                  <a:cubicBezTo>
                    <a:pt x="30" y="32"/>
                    <a:pt x="30" y="37"/>
                    <a:pt x="26" y="41"/>
                  </a:cubicBezTo>
                  <a:cubicBezTo>
                    <a:pt x="26" y="43"/>
                    <a:pt x="26" y="45"/>
                    <a:pt x="26" y="47"/>
                  </a:cubicBezTo>
                  <a:cubicBezTo>
                    <a:pt x="26" y="51"/>
                    <a:pt x="24" y="52"/>
                    <a:pt x="21" y="53"/>
                  </a:cubicBezTo>
                  <a:cubicBezTo>
                    <a:pt x="12" y="58"/>
                    <a:pt x="11" y="58"/>
                    <a:pt x="7" y="48"/>
                  </a:cubicBezTo>
                  <a:cubicBezTo>
                    <a:pt x="5" y="44"/>
                    <a:pt x="2" y="43"/>
                    <a:pt x="0" y="41"/>
                  </a:cubicBezTo>
                  <a:close/>
                </a:path>
              </a:pathLst>
            </a:custGeom>
            <a:solidFill>
              <a:srgbClr val="E5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0" name="Freeform 1215"/>
            <p:cNvSpPr/>
            <p:nvPr/>
          </p:nvSpPr>
          <p:spPr bwMode="auto">
            <a:xfrm>
              <a:off x="6130" y="1351"/>
              <a:ext cx="115" cy="48"/>
            </a:xfrm>
            <a:custGeom>
              <a:avLst/>
              <a:gdLst>
                <a:gd name="T0" fmla="*/ 36 w 77"/>
                <a:gd name="T1" fmla="*/ 17 h 32"/>
                <a:gd name="T2" fmla="*/ 38 w 77"/>
                <a:gd name="T3" fmla="*/ 17 h 32"/>
                <a:gd name="T4" fmla="*/ 40 w 77"/>
                <a:gd name="T5" fmla="*/ 15 h 32"/>
                <a:gd name="T6" fmla="*/ 42 w 77"/>
                <a:gd name="T7" fmla="*/ 15 h 32"/>
                <a:gd name="T8" fmla="*/ 44 w 77"/>
                <a:gd name="T9" fmla="*/ 13 h 32"/>
                <a:gd name="T10" fmla="*/ 46 w 77"/>
                <a:gd name="T11" fmla="*/ 13 h 32"/>
                <a:gd name="T12" fmla="*/ 48 w 77"/>
                <a:gd name="T13" fmla="*/ 11 h 32"/>
                <a:gd name="T14" fmla="*/ 50 w 77"/>
                <a:gd name="T15" fmla="*/ 11 h 32"/>
                <a:gd name="T16" fmla="*/ 52 w 77"/>
                <a:gd name="T17" fmla="*/ 9 h 32"/>
                <a:gd name="T18" fmla="*/ 54 w 77"/>
                <a:gd name="T19" fmla="*/ 9 h 32"/>
                <a:gd name="T20" fmla="*/ 57 w 77"/>
                <a:gd name="T21" fmla="*/ 7 h 32"/>
                <a:gd name="T22" fmla="*/ 57 w 77"/>
                <a:gd name="T23" fmla="*/ 7 h 32"/>
                <a:gd name="T24" fmla="*/ 61 w 77"/>
                <a:gd name="T25" fmla="*/ 6 h 32"/>
                <a:gd name="T26" fmla="*/ 61 w 77"/>
                <a:gd name="T27" fmla="*/ 6 h 32"/>
                <a:gd name="T28" fmla="*/ 65 w 77"/>
                <a:gd name="T29" fmla="*/ 4 h 32"/>
                <a:gd name="T30" fmla="*/ 65 w 77"/>
                <a:gd name="T31" fmla="*/ 4 h 32"/>
                <a:gd name="T32" fmla="*/ 69 w 77"/>
                <a:gd name="T33" fmla="*/ 2 h 32"/>
                <a:gd name="T34" fmla="*/ 69 w 77"/>
                <a:gd name="T35" fmla="*/ 2 h 32"/>
                <a:gd name="T36" fmla="*/ 77 w 77"/>
                <a:gd name="T37" fmla="*/ 2 h 32"/>
                <a:gd name="T38" fmla="*/ 77 w 77"/>
                <a:gd name="T39" fmla="*/ 5 h 32"/>
                <a:gd name="T40" fmla="*/ 75 w 77"/>
                <a:gd name="T41" fmla="*/ 7 h 32"/>
                <a:gd name="T42" fmla="*/ 56 w 77"/>
                <a:gd name="T43" fmla="*/ 16 h 32"/>
                <a:gd name="T44" fmla="*/ 6 w 77"/>
                <a:gd name="T45" fmla="*/ 31 h 32"/>
                <a:gd name="T46" fmla="*/ 1 w 77"/>
                <a:gd name="T47" fmla="*/ 30 h 32"/>
                <a:gd name="T48" fmla="*/ 4 w 77"/>
                <a:gd name="T49" fmla="*/ 26 h 32"/>
                <a:gd name="T50" fmla="*/ 8 w 77"/>
                <a:gd name="T51" fmla="*/ 25 h 32"/>
                <a:gd name="T52" fmla="*/ 11 w 77"/>
                <a:gd name="T53" fmla="*/ 23 h 32"/>
                <a:gd name="T54" fmla="*/ 13 w 77"/>
                <a:gd name="T55" fmla="*/ 23 h 32"/>
                <a:gd name="T56" fmla="*/ 19 w 77"/>
                <a:gd name="T57" fmla="*/ 21 h 32"/>
                <a:gd name="T58" fmla="*/ 25 w 77"/>
                <a:gd name="T59" fmla="*/ 21 h 32"/>
                <a:gd name="T60" fmla="*/ 31 w 77"/>
                <a:gd name="T61" fmla="*/ 19 h 32"/>
                <a:gd name="T62" fmla="*/ 33 w 77"/>
                <a:gd name="T63" fmla="*/ 19 h 32"/>
                <a:gd name="T64" fmla="*/ 36 w 77"/>
                <a:gd name="T6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32">
                  <a:moveTo>
                    <a:pt x="36" y="17"/>
                  </a:moveTo>
                  <a:cubicBezTo>
                    <a:pt x="37" y="17"/>
                    <a:pt x="38" y="17"/>
                    <a:pt x="38" y="17"/>
                  </a:cubicBezTo>
                  <a:cubicBezTo>
                    <a:pt x="39" y="16"/>
                    <a:pt x="40" y="16"/>
                    <a:pt x="40" y="15"/>
                  </a:cubicBezTo>
                  <a:cubicBezTo>
                    <a:pt x="41" y="15"/>
                    <a:pt x="42" y="15"/>
                    <a:pt x="42" y="15"/>
                  </a:cubicBezTo>
                  <a:cubicBezTo>
                    <a:pt x="43" y="14"/>
                    <a:pt x="43" y="14"/>
                    <a:pt x="44" y="13"/>
                  </a:cubicBezTo>
                  <a:cubicBezTo>
                    <a:pt x="45" y="13"/>
                    <a:pt x="45" y="13"/>
                    <a:pt x="46" y="13"/>
                  </a:cubicBezTo>
                  <a:cubicBezTo>
                    <a:pt x="47" y="12"/>
                    <a:pt x="47" y="12"/>
                    <a:pt x="48" y="11"/>
                  </a:cubicBezTo>
                  <a:cubicBezTo>
                    <a:pt x="49" y="11"/>
                    <a:pt x="49" y="11"/>
                    <a:pt x="50" y="11"/>
                  </a:cubicBezTo>
                  <a:cubicBezTo>
                    <a:pt x="50" y="11"/>
                    <a:pt x="51" y="10"/>
                    <a:pt x="52" y="9"/>
                  </a:cubicBezTo>
                  <a:cubicBezTo>
                    <a:pt x="52" y="9"/>
                    <a:pt x="53" y="9"/>
                    <a:pt x="54" y="9"/>
                  </a:cubicBezTo>
                  <a:cubicBezTo>
                    <a:pt x="55" y="8"/>
                    <a:pt x="56" y="9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6"/>
                    <a:pt x="60" y="7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4"/>
                    <a:pt x="64" y="5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6" y="2"/>
                    <a:pt x="68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2" y="0"/>
                    <a:pt x="74" y="0"/>
                    <a:pt x="77" y="2"/>
                  </a:cubicBezTo>
                  <a:cubicBezTo>
                    <a:pt x="77" y="3"/>
                    <a:pt x="77" y="4"/>
                    <a:pt x="77" y="5"/>
                  </a:cubicBezTo>
                  <a:cubicBezTo>
                    <a:pt x="76" y="6"/>
                    <a:pt x="75" y="7"/>
                    <a:pt x="75" y="7"/>
                  </a:cubicBezTo>
                  <a:cubicBezTo>
                    <a:pt x="68" y="9"/>
                    <a:pt x="62" y="13"/>
                    <a:pt x="56" y="16"/>
                  </a:cubicBezTo>
                  <a:cubicBezTo>
                    <a:pt x="40" y="26"/>
                    <a:pt x="23" y="27"/>
                    <a:pt x="6" y="31"/>
                  </a:cubicBezTo>
                  <a:cubicBezTo>
                    <a:pt x="4" y="32"/>
                    <a:pt x="2" y="32"/>
                    <a:pt x="1" y="30"/>
                  </a:cubicBezTo>
                  <a:cubicBezTo>
                    <a:pt x="0" y="28"/>
                    <a:pt x="2" y="27"/>
                    <a:pt x="4" y="26"/>
                  </a:cubicBezTo>
                  <a:cubicBezTo>
                    <a:pt x="5" y="25"/>
                    <a:pt x="6" y="25"/>
                    <a:pt x="8" y="25"/>
                  </a:cubicBezTo>
                  <a:cubicBezTo>
                    <a:pt x="9" y="23"/>
                    <a:pt x="10" y="24"/>
                    <a:pt x="11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5" y="21"/>
                    <a:pt x="18" y="23"/>
                    <a:pt x="19" y="21"/>
                  </a:cubicBezTo>
                  <a:cubicBezTo>
                    <a:pt x="21" y="21"/>
                    <a:pt x="23" y="21"/>
                    <a:pt x="25" y="21"/>
                  </a:cubicBezTo>
                  <a:cubicBezTo>
                    <a:pt x="26" y="19"/>
                    <a:pt x="29" y="21"/>
                    <a:pt x="31" y="19"/>
                  </a:cubicBezTo>
                  <a:cubicBezTo>
                    <a:pt x="31" y="19"/>
                    <a:pt x="32" y="19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lose/>
                </a:path>
              </a:pathLst>
            </a:custGeom>
            <a:solidFill>
              <a:srgbClr val="C8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1" name="Freeform 1216"/>
            <p:cNvSpPr/>
            <p:nvPr/>
          </p:nvSpPr>
          <p:spPr bwMode="auto">
            <a:xfrm>
              <a:off x="6067" y="1293"/>
              <a:ext cx="51" cy="52"/>
            </a:xfrm>
            <a:custGeom>
              <a:avLst/>
              <a:gdLst>
                <a:gd name="T0" fmla="*/ 13 w 34"/>
                <a:gd name="T1" fmla="*/ 35 h 35"/>
                <a:gd name="T2" fmla="*/ 10 w 34"/>
                <a:gd name="T3" fmla="*/ 26 h 35"/>
                <a:gd name="T4" fmla="*/ 2 w 34"/>
                <a:gd name="T5" fmla="*/ 15 h 35"/>
                <a:gd name="T6" fmla="*/ 7 w 34"/>
                <a:gd name="T7" fmla="*/ 6 h 35"/>
                <a:gd name="T8" fmla="*/ 29 w 34"/>
                <a:gd name="T9" fmla="*/ 1 h 35"/>
                <a:gd name="T10" fmla="*/ 34 w 34"/>
                <a:gd name="T11" fmla="*/ 4 h 35"/>
                <a:gd name="T12" fmla="*/ 15 w 34"/>
                <a:gd name="T13" fmla="*/ 31 h 35"/>
                <a:gd name="T14" fmla="*/ 13 w 3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3" y="35"/>
                  </a:moveTo>
                  <a:cubicBezTo>
                    <a:pt x="8" y="33"/>
                    <a:pt x="9" y="29"/>
                    <a:pt x="10" y="26"/>
                  </a:cubicBezTo>
                  <a:cubicBezTo>
                    <a:pt x="10" y="17"/>
                    <a:pt x="10" y="17"/>
                    <a:pt x="2" y="15"/>
                  </a:cubicBezTo>
                  <a:cubicBezTo>
                    <a:pt x="0" y="10"/>
                    <a:pt x="5" y="9"/>
                    <a:pt x="7" y="6"/>
                  </a:cubicBezTo>
                  <a:cubicBezTo>
                    <a:pt x="14" y="3"/>
                    <a:pt x="21" y="0"/>
                    <a:pt x="29" y="1"/>
                  </a:cubicBezTo>
                  <a:cubicBezTo>
                    <a:pt x="31" y="2"/>
                    <a:pt x="33" y="2"/>
                    <a:pt x="34" y="4"/>
                  </a:cubicBezTo>
                  <a:cubicBezTo>
                    <a:pt x="22" y="9"/>
                    <a:pt x="17" y="19"/>
                    <a:pt x="15" y="31"/>
                  </a:cubicBezTo>
                  <a:cubicBezTo>
                    <a:pt x="15" y="33"/>
                    <a:pt x="14" y="34"/>
                    <a:pt x="13" y="35"/>
                  </a:cubicBezTo>
                  <a:close/>
                </a:path>
              </a:pathLst>
            </a:custGeom>
            <a:solidFill>
              <a:srgbClr val="C7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2" name="Freeform 1217"/>
            <p:cNvSpPr/>
            <p:nvPr/>
          </p:nvSpPr>
          <p:spPr bwMode="auto">
            <a:xfrm>
              <a:off x="6076" y="1276"/>
              <a:ext cx="46" cy="35"/>
            </a:xfrm>
            <a:custGeom>
              <a:avLst/>
              <a:gdLst>
                <a:gd name="T0" fmla="*/ 28 w 31"/>
                <a:gd name="T1" fmla="*/ 15 h 23"/>
                <a:gd name="T2" fmla="*/ 18 w 31"/>
                <a:gd name="T3" fmla="*/ 15 h 23"/>
                <a:gd name="T4" fmla="*/ 8 w 31"/>
                <a:gd name="T5" fmla="*/ 19 h 23"/>
                <a:gd name="T6" fmla="*/ 1 w 31"/>
                <a:gd name="T7" fmla="*/ 19 h 23"/>
                <a:gd name="T8" fmla="*/ 1 w 31"/>
                <a:gd name="T9" fmla="*/ 13 h 23"/>
                <a:gd name="T10" fmla="*/ 22 w 31"/>
                <a:gd name="T11" fmla="*/ 0 h 23"/>
                <a:gd name="T12" fmla="*/ 22 w 31"/>
                <a:gd name="T13" fmla="*/ 4 h 23"/>
                <a:gd name="T14" fmla="*/ 28 w 31"/>
                <a:gd name="T15" fmla="*/ 9 h 23"/>
                <a:gd name="T16" fmla="*/ 28 w 31"/>
                <a:gd name="T1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3">
                  <a:moveTo>
                    <a:pt x="28" y="15"/>
                  </a:moveTo>
                  <a:cubicBezTo>
                    <a:pt x="25" y="15"/>
                    <a:pt x="21" y="15"/>
                    <a:pt x="18" y="15"/>
                  </a:cubicBezTo>
                  <a:cubicBezTo>
                    <a:pt x="14" y="15"/>
                    <a:pt x="10" y="15"/>
                    <a:pt x="8" y="19"/>
                  </a:cubicBezTo>
                  <a:cubicBezTo>
                    <a:pt x="6" y="23"/>
                    <a:pt x="4" y="21"/>
                    <a:pt x="1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6" y="5"/>
                    <a:pt x="13" y="1"/>
                    <a:pt x="22" y="0"/>
                  </a:cubicBezTo>
                  <a:cubicBezTo>
                    <a:pt x="22" y="1"/>
                    <a:pt x="22" y="2"/>
                    <a:pt x="22" y="4"/>
                  </a:cubicBezTo>
                  <a:cubicBezTo>
                    <a:pt x="21" y="9"/>
                    <a:pt x="24" y="10"/>
                    <a:pt x="28" y="9"/>
                  </a:cubicBezTo>
                  <a:cubicBezTo>
                    <a:pt x="31" y="12"/>
                    <a:pt x="30" y="13"/>
                    <a:pt x="28" y="15"/>
                  </a:cubicBezTo>
                  <a:close/>
                </a:path>
              </a:pathLst>
            </a:custGeom>
            <a:solidFill>
              <a:srgbClr val="9D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3" name="Freeform 1218"/>
            <p:cNvSpPr/>
            <p:nvPr/>
          </p:nvSpPr>
          <p:spPr bwMode="auto">
            <a:xfrm>
              <a:off x="6104" y="1282"/>
              <a:ext cx="14" cy="12"/>
            </a:xfrm>
            <a:custGeom>
              <a:avLst/>
              <a:gdLst>
                <a:gd name="T0" fmla="*/ 9 w 9"/>
                <a:gd name="T1" fmla="*/ 5 h 8"/>
                <a:gd name="T2" fmla="*/ 6 w 9"/>
                <a:gd name="T3" fmla="*/ 7 h 8"/>
                <a:gd name="T4" fmla="*/ 0 w 9"/>
                <a:gd name="T5" fmla="*/ 5 h 8"/>
                <a:gd name="T6" fmla="*/ 3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8" y="6"/>
                    <a:pt x="7" y="7"/>
                    <a:pt x="6" y="7"/>
                  </a:cubicBezTo>
                  <a:cubicBezTo>
                    <a:pt x="4" y="7"/>
                    <a:pt x="1" y="8"/>
                    <a:pt x="0" y="5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5" y="2"/>
                    <a:pt x="7" y="4"/>
                    <a:pt x="9" y="5"/>
                  </a:cubicBezTo>
                  <a:close/>
                </a:path>
              </a:pathLst>
            </a:custGeom>
            <a:solidFill>
              <a:srgbClr val="B2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4" name="Freeform 1219"/>
            <p:cNvSpPr/>
            <p:nvPr/>
          </p:nvSpPr>
          <p:spPr bwMode="auto">
            <a:xfrm>
              <a:off x="6233" y="1350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3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3" y="3"/>
                    <a:pt x="0" y="3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5" name="Freeform 1220"/>
            <p:cNvSpPr/>
            <p:nvPr/>
          </p:nvSpPr>
          <p:spPr bwMode="auto">
            <a:xfrm>
              <a:off x="6149" y="1383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2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6" name="Freeform 1221"/>
            <p:cNvSpPr/>
            <p:nvPr/>
          </p:nvSpPr>
          <p:spPr bwMode="auto">
            <a:xfrm>
              <a:off x="6167" y="1380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7" name="Freeform 1222"/>
            <p:cNvSpPr/>
            <p:nvPr/>
          </p:nvSpPr>
          <p:spPr bwMode="auto">
            <a:xfrm>
              <a:off x="6142" y="1386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8" name="Freeform 1223"/>
            <p:cNvSpPr/>
            <p:nvPr/>
          </p:nvSpPr>
          <p:spPr bwMode="auto">
            <a:xfrm>
              <a:off x="6179" y="1377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9" name="Freeform 1224"/>
            <p:cNvSpPr/>
            <p:nvPr/>
          </p:nvSpPr>
          <p:spPr bwMode="auto">
            <a:xfrm>
              <a:off x="6211" y="1362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0" name="Freeform 1225"/>
            <p:cNvSpPr/>
            <p:nvPr/>
          </p:nvSpPr>
          <p:spPr bwMode="auto">
            <a:xfrm>
              <a:off x="6215" y="1360"/>
              <a:ext cx="6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1" name="Freeform 1226"/>
            <p:cNvSpPr/>
            <p:nvPr/>
          </p:nvSpPr>
          <p:spPr bwMode="auto">
            <a:xfrm>
              <a:off x="6221" y="1357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2" name="Freeform 1227"/>
            <p:cNvSpPr/>
            <p:nvPr/>
          </p:nvSpPr>
          <p:spPr bwMode="auto">
            <a:xfrm>
              <a:off x="6227" y="135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3" name="Freeform 1228"/>
            <p:cNvSpPr/>
            <p:nvPr/>
          </p:nvSpPr>
          <p:spPr bwMode="auto">
            <a:xfrm>
              <a:off x="6187" y="137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4" name="Freeform 1229"/>
            <p:cNvSpPr/>
            <p:nvPr/>
          </p:nvSpPr>
          <p:spPr bwMode="auto">
            <a:xfrm>
              <a:off x="6193" y="13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5" name="Freeform 1230"/>
            <p:cNvSpPr/>
            <p:nvPr/>
          </p:nvSpPr>
          <p:spPr bwMode="auto">
            <a:xfrm>
              <a:off x="6199" y="13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6" name="Freeform 1231"/>
            <p:cNvSpPr/>
            <p:nvPr/>
          </p:nvSpPr>
          <p:spPr bwMode="auto">
            <a:xfrm>
              <a:off x="6205" y="136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7" name="Freeform 1232"/>
            <p:cNvSpPr/>
            <p:nvPr/>
          </p:nvSpPr>
          <p:spPr bwMode="auto">
            <a:xfrm>
              <a:off x="6242" y="135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8" name="Freeform 1233"/>
            <p:cNvSpPr/>
            <p:nvPr/>
          </p:nvSpPr>
          <p:spPr bwMode="auto">
            <a:xfrm>
              <a:off x="6659" y="1591"/>
              <a:ext cx="51" cy="57"/>
            </a:xfrm>
            <a:custGeom>
              <a:avLst/>
              <a:gdLst>
                <a:gd name="T0" fmla="*/ 17 w 34"/>
                <a:gd name="T1" fmla="*/ 1 h 38"/>
                <a:gd name="T2" fmla="*/ 31 w 34"/>
                <a:gd name="T3" fmla="*/ 20 h 38"/>
                <a:gd name="T4" fmla="*/ 33 w 34"/>
                <a:gd name="T5" fmla="*/ 28 h 38"/>
                <a:gd name="T6" fmla="*/ 26 w 34"/>
                <a:gd name="T7" fmla="*/ 36 h 38"/>
                <a:gd name="T8" fmla="*/ 17 w 34"/>
                <a:gd name="T9" fmla="*/ 32 h 38"/>
                <a:gd name="T10" fmla="*/ 20 w 34"/>
                <a:gd name="T11" fmla="*/ 24 h 38"/>
                <a:gd name="T12" fmla="*/ 20 w 34"/>
                <a:gd name="T13" fmla="*/ 17 h 38"/>
                <a:gd name="T14" fmla="*/ 16 w 34"/>
                <a:gd name="T15" fmla="*/ 14 h 38"/>
                <a:gd name="T16" fmla="*/ 13 w 34"/>
                <a:gd name="T17" fmla="*/ 19 h 38"/>
                <a:gd name="T18" fmla="*/ 14 w 34"/>
                <a:gd name="T19" fmla="*/ 26 h 38"/>
                <a:gd name="T20" fmla="*/ 8 w 34"/>
                <a:gd name="T21" fmla="*/ 20 h 38"/>
                <a:gd name="T22" fmla="*/ 3 w 34"/>
                <a:gd name="T23" fmla="*/ 13 h 38"/>
                <a:gd name="T24" fmla="*/ 4 w 34"/>
                <a:gd name="T25" fmla="*/ 1 h 38"/>
                <a:gd name="T26" fmla="*/ 8 w 34"/>
                <a:gd name="T27" fmla="*/ 1 h 38"/>
                <a:gd name="T28" fmla="*/ 13 w 34"/>
                <a:gd name="T29" fmla="*/ 5 h 38"/>
                <a:gd name="T30" fmla="*/ 17 w 34"/>
                <a:gd name="T31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8">
                  <a:moveTo>
                    <a:pt x="17" y="1"/>
                  </a:moveTo>
                  <a:cubicBezTo>
                    <a:pt x="21" y="8"/>
                    <a:pt x="24" y="16"/>
                    <a:pt x="31" y="20"/>
                  </a:cubicBezTo>
                  <a:cubicBezTo>
                    <a:pt x="33" y="23"/>
                    <a:pt x="34" y="25"/>
                    <a:pt x="33" y="28"/>
                  </a:cubicBezTo>
                  <a:cubicBezTo>
                    <a:pt x="28" y="29"/>
                    <a:pt x="29" y="34"/>
                    <a:pt x="26" y="36"/>
                  </a:cubicBezTo>
                  <a:cubicBezTo>
                    <a:pt x="22" y="38"/>
                    <a:pt x="20" y="34"/>
                    <a:pt x="17" y="32"/>
                  </a:cubicBezTo>
                  <a:cubicBezTo>
                    <a:pt x="17" y="29"/>
                    <a:pt x="18" y="26"/>
                    <a:pt x="20" y="24"/>
                  </a:cubicBezTo>
                  <a:cubicBezTo>
                    <a:pt x="21" y="22"/>
                    <a:pt x="21" y="19"/>
                    <a:pt x="20" y="17"/>
                  </a:cubicBezTo>
                  <a:cubicBezTo>
                    <a:pt x="19" y="16"/>
                    <a:pt x="18" y="14"/>
                    <a:pt x="16" y="14"/>
                  </a:cubicBezTo>
                  <a:cubicBezTo>
                    <a:pt x="13" y="15"/>
                    <a:pt x="12" y="17"/>
                    <a:pt x="13" y="19"/>
                  </a:cubicBezTo>
                  <a:cubicBezTo>
                    <a:pt x="13" y="21"/>
                    <a:pt x="16" y="23"/>
                    <a:pt x="14" y="26"/>
                  </a:cubicBezTo>
                  <a:cubicBezTo>
                    <a:pt x="11" y="25"/>
                    <a:pt x="11" y="21"/>
                    <a:pt x="8" y="20"/>
                  </a:cubicBezTo>
                  <a:cubicBezTo>
                    <a:pt x="6" y="18"/>
                    <a:pt x="5" y="15"/>
                    <a:pt x="3" y="13"/>
                  </a:cubicBezTo>
                  <a:cubicBezTo>
                    <a:pt x="0" y="9"/>
                    <a:pt x="1" y="5"/>
                    <a:pt x="4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7" y="6"/>
                    <a:pt x="11" y="4"/>
                    <a:pt x="13" y="5"/>
                  </a:cubicBezTo>
                  <a:cubicBezTo>
                    <a:pt x="17" y="6"/>
                    <a:pt x="18" y="4"/>
                    <a:pt x="17" y="1"/>
                  </a:cubicBezTo>
                  <a:close/>
                </a:path>
              </a:pathLst>
            </a:custGeom>
            <a:solidFill>
              <a:srgbClr val="986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9" name="Freeform 1234"/>
            <p:cNvSpPr/>
            <p:nvPr/>
          </p:nvSpPr>
          <p:spPr bwMode="auto">
            <a:xfrm>
              <a:off x="6650" y="1572"/>
              <a:ext cx="26" cy="21"/>
            </a:xfrm>
            <a:custGeom>
              <a:avLst/>
              <a:gdLst>
                <a:gd name="T0" fmla="*/ 14 w 17"/>
                <a:gd name="T1" fmla="*/ 14 h 14"/>
                <a:gd name="T2" fmla="*/ 10 w 17"/>
                <a:gd name="T3" fmla="*/ 14 h 14"/>
                <a:gd name="T4" fmla="*/ 6 w 17"/>
                <a:gd name="T5" fmla="*/ 11 h 14"/>
                <a:gd name="T6" fmla="*/ 0 w 17"/>
                <a:gd name="T7" fmla="*/ 7 h 14"/>
                <a:gd name="T8" fmla="*/ 2 w 17"/>
                <a:gd name="T9" fmla="*/ 4 h 14"/>
                <a:gd name="T10" fmla="*/ 10 w 17"/>
                <a:gd name="T11" fmla="*/ 3 h 14"/>
                <a:gd name="T12" fmla="*/ 14 w 1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4" y="14"/>
                  </a:moveTo>
                  <a:cubicBezTo>
                    <a:pt x="13" y="14"/>
                    <a:pt x="11" y="14"/>
                    <a:pt x="10" y="14"/>
                  </a:cubicBezTo>
                  <a:cubicBezTo>
                    <a:pt x="9" y="12"/>
                    <a:pt x="8" y="11"/>
                    <a:pt x="6" y="11"/>
                  </a:cubicBezTo>
                  <a:cubicBezTo>
                    <a:pt x="2" y="11"/>
                    <a:pt x="1" y="10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5" y="3"/>
                    <a:pt x="7" y="0"/>
                    <a:pt x="10" y="3"/>
                  </a:cubicBezTo>
                  <a:cubicBezTo>
                    <a:pt x="13" y="6"/>
                    <a:pt x="17" y="9"/>
                    <a:pt x="14" y="14"/>
                  </a:cubicBezTo>
                  <a:close/>
                </a:path>
              </a:pathLst>
            </a:custGeom>
            <a:solidFill>
              <a:srgbClr val="89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0" name="Freeform 1235"/>
            <p:cNvSpPr/>
            <p:nvPr/>
          </p:nvSpPr>
          <p:spPr bwMode="auto">
            <a:xfrm>
              <a:off x="6619" y="1570"/>
              <a:ext cx="19" cy="18"/>
            </a:xfrm>
            <a:custGeom>
              <a:avLst/>
              <a:gdLst>
                <a:gd name="T0" fmla="*/ 0 w 13"/>
                <a:gd name="T1" fmla="*/ 3 h 12"/>
                <a:gd name="T2" fmla="*/ 0 w 13"/>
                <a:gd name="T3" fmla="*/ 0 h 12"/>
                <a:gd name="T4" fmla="*/ 12 w 13"/>
                <a:gd name="T5" fmla="*/ 7 h 12"/>
                <a:gd name="T6" fmla="*/ 8 w 13"/>
                <a:gd name="T7" fmla="*/ 11 h 12"/>
                <a:gd name="T8" fmla="*/ 8 w 13"/>
                <a:gd name="T9" fmla="*/ 11 h 12"/>
                <a:gd name="T10" fmla="*/ 6 w 13"/>
                <a:gd name="T11" fmla="*/ 9 h 12"/>
                <a:gd name="T12" fmla="*/ 0 w 13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9" y="3"/>
                    <a:pt x="12" y="7"/>
                  </a:cubicBezTo>
                  <a:cubicBezTo>
                    <a:pt x="13" y="10"/>
                    <a:pt x="11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0"/>
                    <a:pt x="6" y="9"/>
                  </a:cubicBezTo>
                  <a:cubicBezTo>
                    <a:pt x="5" y="7"/>
                    <a:pt x="3" y="5"/>
                    <a:pt x="0" y="3"/>
                  </a:cubicBezTo>
                  <a:close/>
                </a:path>
              </a:pathLst>
            </a:custGeom>
            <a:solidFill>
              <a:srgbClr val="8D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1" name="Freeform 1236"/>
            <p:cNvSpPr/>
            <p:nvPr/>
          </p:nvSpPr>
          <p:spPr bwMode="auto">
            <a:xfrm>
              <a:off x="6631" y="1581"/>
              <a:ext cx="12" cy="13"/>
            </a:xfrm>
            <a:custGeom>
              <a:avLst/>
              <a:gdLst>
                <a:gd name="T0" fmla="*/ 0 w 8"/>
                <a:gd name="T1" fmla="*/ 4 h 9"/>
                <a:gd name="T2" fmla="*/ 4 w 8"/>
                <a:gd name="T3" fmla="*/ 0 h 9"/>
                <a:gd name="T4" fmla="*/ 8 w 8"/>
                <a:gd name="T5" fmla="*/ 9 h 9"/>
                <a:gd name="T6" fmla="*/ 0 w 8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6" y="3"/>
                    <a:pt x="8" y="5"/>
                    <a:pt x="8" y="9"/>
                  </a:cubicBezTo>
                  <a:cubicBezTo>
                    <a:pt x="4" y="9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9F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2" name="Freeform 1237"/>
            <p:cNvSpPr/>
            <p:nvPr/>
          </p:nvSpPr>
          <p:spPr bwMode="auto">
            <a:xfrm>
              <a:off x="6613" y="1587"/>
              <a:ext cx="12" cy="13"/>
            </a:xfrm>
            <a:custGeom>
              <a:avLst/>
              <a:gdLst>
                <a:gd name="T0" fmla="*/ 0 w 8"/>
                <a:gd name="T1" fmla="*/ 0 h 9"/>
                <a:gd name="T2" fmla="*/ 7 w 8"/>
                <a:gd name="T3" fmla="*/ 9 h 9"/>
                <a:gd name="T4" fmla="*/ 0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5" y="1"/>
                    <a:pt x="8" y="3"/>
                    <a:pt x="7" y="9"/>
                  </a:cubicBezTo>
                  <a:cubicBezTo>
                    <a:pt x="3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3" name="Freeform 1238"/>
            <p:cNvSpPr/>
            <p:nvPr/>
          </p:nvSpPr>
          <p:spPr bwMode="auto">
            <a:xfrm>
              <a:off x="6628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F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4" name="Freeform 1239"/>
            <p:cNvSpPr/>
            <p:nvPr/>
          </p:nvSpPr>
          <p:spPr bwMode="auto">
            <a:xfrm>
              <a:off x="6610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5" name="Freeform 1240"/>
            <p:cNvSpPr/>
            <p:nvPr/>
          </p:nvSpPr>
          <p:spPr bwMode="auto">
            <a:xfrm>
              <a:off x="6667" y="1635"/>
              <a:ext cx="61" cy="46"/>
            </a:xfrm>
            <a:custGeom>
              <a:avLst/>
              <a:gdLst>
                <a:gd name="T0" fmla="*/ 12 w 41"/>
                <a:gd name="T1" fmla="*/ 3 h 31"/>
                <a:gd name="T2" fmla="*/ 20 w 41"/>
                <a:gd name="T3" fmla="*/ 7 h 31"/>
                <a:gd name="T4" fmla="*/ 30 w 41"/>
                <a:gd name="T5" fmla="*/ 4 h 31"/>
                <a:gd name="T6" fmla="*/ 40 w 41"/>
                <a:gd name="T7" fmla="*/ 13 h 31"/>
                <a:gd name="T8" fmla="*/ 28 w 41"/>
                <a:gd name="T9" fmla="*/ 20 h 31"/>
                <a:gd name="T10" fmla="*/ 39 w 41"/>
                <a:gd name="T11" fmla="*/ 26 h 31"/>
                <a:gd name="T12" fmla="*/ 39 w 41"/>
                <a:gd name="T13" fmla="*/ 28 h 31"/>
                <a:gd name="T14" fmla="*/ 24 w 41"/>
                <a:gd name="T15" fmla="*/ 25 h 31"/>
                <a:gd name="T16" fmla="*/ 16 w 41"/>
                <a:gd name="T17" fmla="*/ 26 h 31"/>
                <a:gd name="T18" fmla="*/ 6 w 41"/>
                <a:gd name="T19" fmla="*/ 30 h 31"/>
                <a:gd name="T20" fmla="*/ 2 w 41"/>
                <a:gd name="T21" fmla="*/ 16 h 31"/>
                <a:gd name="T22" fmla="*/ 9 w 41"/>
                <a:gd name="T23" fmla="*/ 7 h 31"/>
                <a:gd name="T24" fmla="*/ 12 w 41"/>
                <a:gd name="T2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31">
                  <a:moveTo>
                    <a:pt x="12" y="3"/>
                  </a:moveTo>
                  <a:cubicBezTo>
                    <a:pt x="17" y="0"/>
                    <a:pt x="18" y="4"/>
                    <a:pt x="20" y="7"/>
                  </a:cubicBezTo>
                  <a:cubicBezTo>
                    <a:pt x="24" y="7"/>
                    <a:pt x="27" y="7"/>
                    <a:pt x="30" y="4"/>
                  </a:cubicBezTo>
                  <a:cubicBezTo>
                    <a:pt x="36" y="3"/>
                    <a:pt x="41" y="7"/>
                    <a:pt x="40" y="13"/>
                  </a:cubicBezTo>
                  <a:cubicBezTo>
                    <a:pt x="40" y="20"/>
                    <a:pt x="34" y="20"/>
                    <a:pt x="28" y="20"/>
                  </a:cubicBezTo>
                  <a:cubicBezTo>
                    <a:pt x="32" y="21"/>
                    <a:pt x="37" y="21"/>
                    <a:pt x="39" y="26"/>
                  </a:cubicBezTo>
                  <a:cubicBezTo>
                    <a:pt x="39" y="26"/>
                    <a:pt x="39" y="27"/>
                    <a:pt x="39" y="28"/>
                  </a:cubicBezTo>
                  <a:cubicBezTo>
                    <a:pt x="34" y="28"/>
                    <a:pt x="29" y="27"/>
                    <a:pt x="24" y="25"/>
                  </a:cubicBezTo>
                  <a:cubicBezTo>
                    <a:pt x="21" y="24"/>
                    <a:pt x="18" y="23"/>
                    <a:pt x="16" y="26"/>
                  </a:cubicBezTo>
                  <a:cubicBezTo>
                    <a:pt x="14" y="31"/>
                    <a:pt x="10" y="31"/>
                    <a:pt x="6" y="30"/>
                  </a:cubicBezTo>
                  <a:cubicBezTo>
                    <a:pt x="2" y="28"/>
                    <a:pt x="0" y="20"/>
                    <a:pt x="2" y="16"/>
                  </a:cubicBezTo>
                  <a:cubicBezTo>
                    <a:pt x="4" y="13"/>
                    <a:pt x="6" y="10"/>
                    <a:pt x="9" y="7"/>
                  </a:cubicBezTo>
                  <a:cubicBezTo>
                    <a:pt x="10" y="6"/>
                    <a:pt x="12" y="4"/>
                    <a:pt x="12" y="3"/>
                  </a:cubicBezTo>
                  <a:close/>
                </a:path>
              </a:pathLst>
            </a:custGeom>
            <a:solidFill>
              <a:srgbClr val="8A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6" name="Freeform 1241"/>
            <p:cNvSpPr/>
            <p:nvPr/>
          </p:nvSpPr>
          <p:spPr bwMode="auto">
            <a:xfrm>
              <a:off x="5725" y="1240"/>
              <a:ext cx="223" cy="159"/>
            </a:xfrm>
            <a:custGeom>
              <a:avLst/>
              <a:gdLst>
                <a:gd name="T0" fmla="*/ 1 w 149"/>
                <a:gd name="T1" fmla="*/ 5 h 106"/>
                <a:gd name="T2" fmla="*/ 6 w 149"/>
                <a:gd name="T3" fmla="*/ 2 h 106"/>
                <a:gd name="T4" fmla="*/ 24 w 149"/>
                <a:gd name="T5" fmla="*/ 15 h 106"/>
                <a:gd name="T6" fmla="*/ 30 w 149"/>
                <a:gd name="T7" fmla="*/ 21 h 106"/>
                <a:gd name="T8" fmla="*/ 35 w 149"/>
                <a:gd name="T9" fmla="*/ 23 h 106"/>
                <a:gd name="T10" fmla="*/ 37 w 149"/>
                <a:gd name="T11" fmla="*/ 18 h 106"/>
                <a:gd name="T12" fmla="*/ 41 w 149"/>
                <a:gd name="T13" fmla="*/ 7 h 106"/>
                <a:gd name="T14" fmla="*/ 61 w 149"/>
                <a:gd name="T15" fmla="*/ 29 h 106"/>
                <a:gd name="T16" fmla="*/ 70 w 149"/>
                <a:gd name="T17" fmla="*/ 54 h 106"/>
                <a:gd name="T18" fmla="*/ 111 w 149"/>
                <a:gd name="T19" fmla="*/ 92 h 106"/>
                <a:gd name="T20" fmla="*/ 139 w 149"/>
                <a:gd name="T21" fmla="*/ 100 h 106"/>
                <a:gd name="T22" fmla="*/ 149 w 149"/>
                <a:gd name="T23" fmla="*/ 104 h 106"/>
                <a:gd name="T24" fmla="*/ 114 w 149"/>
                <a:gd name="T25" fmla="*/ 103 h 106"/>
                <a:gd name="T26" fmla="*/ 114 w 149"/>
                <a:gd name="T27" fmla="*/ 103 h 106"/>
                <a:gd name="T28" fmla="*/ 109 w 149"/>
                <a:gd name="T29" fmla="*/ 101 h 106"/>
                <a:gd name="T30" fmla="*/ 98 w 149"/>
                <a:gd name="T31" fmla="*/ 93 h 106"/>
                <a:gd name="T32" fmla="*/ 76 w 149"/>
                <a:gd name="T33" fmla="*/ 68 h 106"/>
                <a:gd name="T34" fmla="*/ 58 w 149"/>
                <a:gd name="T35" fmla="*/ 53 h 106"/>
                <a:gd name="T36" fmla="*/ 53 w 149"/>
                <a:gd name="T37" fmla="*/ 34 h 106"/>
                <a:gd name="T38" fmla="*/ 54 w 149"/>
                <a:gd name="T39" fmla="*/ 22 h 106"/>
                <a:gd name="T40" fmla="*/ 47 w 149"/>
                <a:gd name="T41" fmla="*/ 16 h 106"/>
                <a:gd name="T42" fmla="*/ 43 w 149"/>
                <a:gd name="T43" fmla="*/ 22 h 106"/>
                <a:gd name="T44" fmla="*/ 39 w 149"/>
                <a:gd name="T45" fmla="*/ 33 h 106"/>
                <a:gd name="T46" fmla="*/ 27 w 149"/>
                <a:gd name="T47" fmla="*/ 28 h 106"/>
                <a:gd name="T48" fmla="*/ 10 w 149"/>
                <a:gd name="T49" fmla="*/ 15 h 106"/>
                <a:gd name="T50" fmla="*/ 1 w 149"/>
                <a:gd name="T51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9" h="106">
                  <a:moveTo>
                    <a:pt x="1" y="5"/>
                  </a:moveTo>
                  <a:cubicBezTo>
                    <a:pt x="0" y="0"/>
                    <a:pt x="4" y="0"/>
                    <a:pt x="6" y="2"/>
                  </a:cubicBezTo>
                  <a:cubicBezTo>
                    <a:pt x="13" y="6"/>
                    <a:pt x="19" y="10"/>
                    <a:pt x="24" y="15"/>
                  </a:cubicBezTo>
                  <a:cubicBezTo>
                    <a:pt x="26" y="17"/>
                    <a:pt x="28" y="19"/>
                    <a:pt x="30" y="21"/>
                  </a:cubicBezTo>
                  <a:cubicBezTo>
                    <a:pt x="32" y="23"/>
                    <a:pt x="33" y="24"/>
                    <a:pt x="35" y="23"/>
                  </a:cubicBezTo>
                  <a:cubicBezTo>
                    <a:pt x="38" y="22"/>
                    <a:pt x="38" y="20"/>
                    <a:pt x="37" y="18"/>
                  </a:cubicBezTo>
                  <a:cubicBezTo>
                    <a:pt x="37" y="13"/>
                    <a:pt x="36" y="9"/>
                    <a:pt x="41" y="7"/>
                  </a:cubicBezTo>
                  <a:cubicBezTo>
                    <a:pt x="53" y="5"/>
                    <a:pt x="64" y="16"/>
                    <a:pt x="61" y="29"/>
                  </a:cubicBezTo>
                  <a:cubicBezTo>
                    <a:pt x="58" y="40"/>
                    <a:pt x="63" y="46"/>
                    <a:pt x="70" y="54"/>
                  </a:cubicBezTo>
                  <a:cubicBezTo>
                    <a:pt x="83" y="67"/>
                    <a:pt x="99" y="77"/>
                    <a:pt x="111" y="92"/>
                  </a:cubicBezTo>
                  <a:cubicBezTo>
                    <a:pt x="117" y="100"/>
                    <a:pt x="129" y="99"/>
                    <a:pt x="139" y="100"/>
                  </a:cubicBezTo>
                  <a:cubicBezTo>
                    <a:pt x="142" y="100"/>
                    <a:pt x="148" y="97"/>
                    <a:pt x="149" y="104"/>
                  </a:cubicBezTo>
                  <a:cubicBezTo>
                    <a:pt x="137" y="106"/>
                    <a:pt x="126" y="106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3" y="101"/>
                    <a:pt x="110" y="102"/>
                    <a:pt x="109" y="101"/>
                  </a:cubicBezTo>
                  <a:cubicBezTo>
                    <a:pt x="104" y="100"/>
                    <a:pt x="100" y="96"/>
                    <a:pt x="98" y="93"/>
                  </a:cubicBezTo>
                  <a:cubicBezTo>
                    <a:pt x="93" y="82"/>
                    <a:pt x="84" y="75"/>
                    <a:pt x="76" y="68"/>
                  </a:cubicBezTo>
                  <a:cubicBezTo>
                    <a:pt x="70" y="63"/>
                    <a:pt x="64" y="59"/>
                    <a:pt x="58" y="53"/>
                  </a:cubicBezTo>
                  <a:cubicBezTo>
                    <a:pt x="53" y="48"/>
                    <a:pt x="51" y="42"/>
                    <a:pt x="53" y="34"/>
                  </a:cubicBezTo>
                  <a:cubicBezTo>
                    <a:pt x="53" y="30"/>
                    <a:pt x="54" y="26"/>
                    <a:pt x="54" y="22"/>
                  </a:cubicBezTo>
                  <a:cubicBezTo>
                    <a:pt x="53" y="19"/>
                    <a:pt x="51" y="16"/>
                    <a:pt x="47" y="16"/>
                  </a:cubicBezTo>
                  <a:cubicBezTo>
                    <a:pt x="44" y="16"/>
                    <a:pt x="43" y="19"/>
                    <a:pt x="43" y="22"/>
                  </a:cubicBezTo>
                  <a:cubicBezTo>
                    <a:pt x="43" y="26"/>
                    <a:pt x="44" y="31"/>
                    <a:pt x="39" y="33"/>
                  </a:cubicBezTo>
                  <a:cubicBezTo>
                    <a:pt x="34" y="35"/>
                    <a:pt x="31" y="31"/>
                    <a:pt x="27" y="28"/>
                  </a:cubicBezTo>
                  <a:cubicBezTo>
                    <a:pt x="22" y="23"/>
                    <a:pt x="17" y="18"/>
                    <a:pt x="10" y="15"/>
                  </a:cubicBezTo>
                  <a:cubicBezTo>
                    <a:pt x="7" y="12"/>
                    <a:pt x="4" y="9"/>
                    <a:pt x="1" y="5"/>
                  </a:cubicBezTo>
                  <a:close/>
                </a:path>
              </a:pathLst>
            </a:custGeom>
            <a:solidFill>
              <a:srgbClr val="DAA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7" name="Freeform 1242"/>
            <p:cNvSpPr/>
            <p:nvPr/>
          </p:nvSpPr>
          <p:spPr bwMode="auto">
            <a:xfrm>
              <a:off x="5740" y="1257"/>
              <a:ext cx="99" cy="85"/>
            </a:xfrm>
            <a:custGeom>
              <a:avLst/>
              <a:gdLst>
                <a:gd name="T0" fmla="*/ 0 w 66"/>
                <a:gd name="T1" fmla="*/ 4 h 57"/>
                <a:gd name="T2" fmla="*/ 13 w 66"/>
                <a:gd name="T3" fmla="*/ 7 h 57"/>
                <a:gd name="T4" fmla="*/ 22 w 66"/>
                <a:gd name="T5" fmla="*/ 16 h 57"/>
                <a:gd name="T6" fmla="*/ 28 w 66"/>
                <a:gd name="T7" fmla="*/ 19 h 57"/>
                <a:gd name="T8" fmla="*/ 31 w 66"/>
                <a:gd name="T9" fmla="*/ 12 h 57"/>
                <a:gd name="T10" fmla="*/ 32 w 66"/>
                <a:gd name="T11" fmla="*/ 8 h 57"/>
                <a:gd name="T12" fmla="*/ 41 w 66"/>
                <a:gd name="T13" fmla="*/ 4 h 57"/>
                <a:gd name="T14" fmla="*/ 45 w 66"/>
                <a:gd name="T15" fmla="*/ 12 h 57"/>
                <a:gd name="T16" fmla="*/ 44 w 66"/>
                <a:gd name="T17" fmla="*/ 23 h 57"/>
                <a:gd name="T18" fmla="*/ 51 w 66"/>
                <a:gd name="T19" fmla="*/ 43 h 57"/>
                <a:gd name="T20" fmla="*/ 66 w 66"/>
                <a:gd name="T21" fmla="*/ 57 h 57"/>
                <a:gd name="T22" fmla="*/ 44 w 66"/>
                <a:gd name="T23" fmla="*/ 39 h 57"/>
                <a:gd name="T24" fmla="*/ 42 w 66"/>
                <a:gd name="T25" fmla="*/ 20 h 57"/>
                <a:gd name="T26" fmla="*/ 43 w 66"/>
                <a:gd name="T27" fmla="*/ 12 h 57"/>
                <a:gd name="T28" fmla="*/ 38 w 66"/>
                <a:gd name="T29" fmla="*/ 8 h 57"/>
                <a:gd name="T30" fmla="*/ 35 w 66"/>
                <a:gd name="T31" fmla="*/ 12 h 57"/>
                <a:gd name="T32" fmla="*/ 28 w 66"/>
                <a:gd name="T33" fmla="*/ 25 h 57"/>
                <a:gd name="T34" fmla="*/ 22 w 66"/>
                <a:gd name="T35" fmla="*/ 42 h 57"/>
                <a:gd name="T36" fmla="*/ 18 w 66"/>
                <a:gd name="T37" fmla="*/ 36 h 57"/>
                <a:gd name="T38" fmla="*/ 14 w 66"/>
                <a:gd name="T39" fmla="*/ 26 h 57"/>
                <a:gd name="T40" fmla="*/ 14 w 66"/>
                <a:gd name="T41" fmla="*/ 26 h 57"/>
                <a:gd name="T42" fmla="*/ 12 w 66"/>
                <a:gd name="T43" fmla="*/ 24 h 57"/>
                <a:gd name="T44" fmla="*/ 0 w 66"/>
                <a:gd name="T45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7">
                  <a:moveTo>
                    <a:pt x="0" y="4"/>
                  </a:moveTo>
                  <a:cubicBezTo>
                    <a:pt x="6" y="0"/>
                    <a:pt x="9" y="5"/>
                    <a:pt x="13" y="7"/>
                  </a:cubicBezTo>
                  <a:cubicBezTo>
                    <a:pt x="16" y="10"/>
                    <a:pt x="19" y="13"/>
                    <a:pt x="22" y="16"/>
                  </a:cubicBezTo>
                  <a:cubicBezTo>
                    <a:pt x="24" y="18"/>
                    <a:pt x="25" y="20"/>
                    <a:pt x="28" y="19"/>
                  </a:cubicBezTo>
                  <a:cubicBezTo>
                    <a:pt x="32" y="18"/>
                    <a:pt x="31" y="15"/>
                    <a:pt x="31" y="12"/>
                  </a:cubicBezTo>
                  <a:cubicBezTo>
                    <a:pt x="31" y="11"/>
                    <a:pt x="31" y="9"/>
                    <a:pt x="32" y="8"/>
                  </a:cubicBezTo>
                  <a:cubicBezTo>
                    <a:pt x="32" y="2"/>
                    <a:pt x="36" y="1"/>
                    <a:pt x="41" y="4"/>
                  </a:cubicBezTo>
                  <a:cubicBezTo>
                    <a:pt x="43" y="6"/>
                    <a:pt x="45" y="9"/>
                    <a:pt x="45" y="12"/>
                  </a:cubicBezTo>
                  <a:cubicBezTo>
                    <a:pt x="45" y="15"/>
                    <a:pt x="45" y="19"/>
                    <a:pt x="44" y="23"/>
                  </a:cubicBezTo>
                  <a:cubicBezTo>
                    <a:pt x="42" y="31"/>
                    <a:pt x="45" y="37"/>
                    <a:pt x="51" y="43"/>
                  </a:cubicBezTo>
                  <a:cubicBezTo>
                    <a:pt x="56" y="48"/>
                    <a:pt x="62" y="51"/>
                    <a:pt x="66" y="57"/>
                  </a:cubicBezTo>
                  <a:cubicBezTo>
                    <a:pt x="57" y="53"/>
                    <a:pt x="50" y="47"/>
                    <a:pt x="44" y="39"/>
                  </a:cubicBezTo>
                  <a:cubicBezTo>
                    <a:pt x="40" y="34"/>
                    <a:pt x="41" y="27"/>
                    <a:pt x="42" y="20"/>
                  </a:cubicBezTo>
                  <a:cubicBezTo>
                    <a:pt x="42" y="17"/>
                    <a:pt x="43" y="15"/>
                    <a:pt x="43" y="12"/>
                  </a:cubicBezTo>
                  <a:cubicBezTo>
                    <a:pt x="42" y="9"/>
                    <a:pt x="41" y="8"/>
                    <a:pt x="38" y="8"/>
                  </a:cubicBezTo>
                  <a:cubicBezTo>
                    <a:pt x="35" y="8"/>
                    <a:pt x="34" y="10"/>
                    <a:pt x="35" y="12"/>
                  </a:cubicBezTo>
                  <a:cubicBezTo>
                    <a:pt x="36" y="18"/>
                    <a:pt x="34" y="22"/>
                    <a:pt x="28" y="25"/>
                  </a:cubicBezTo>
                  <a:cubicBezTo>
                    <a:pt x="22" y="28"/>
                    <a:pt x="20" y="35"/>
                    <a:pt x="22" y="42"/>
                  </a:cubicBezTo>
                  <a:cubicBezTo>
                    <a:pt x="19" y="40"/>
                    <a:pt x="18" y="38"/>
                    <a:pt x="18" y="36"/>
                  </a:cubicBezTo>
                  <a:cubicBezTo>
                    <a:pt x="17" y="32"/>
                    <a:pt x="17" y="29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8" y="17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8" name="Freeform 1243"/>
            <p:cNvSpPr/>
            <p:nvPr/>
          </p:nvSpPr>
          <p:spPr bwMode="auto">
            <a:xfrm>
              <a:off x="5896" y="1390"/>
              <a:ext cx="63" cy="9"/>
            </a:xfrm>
            <a:custGeom>
              <a:avLst/>
              <a:gdLst>
                <a:gd name="T0" fmla="*/ 0 w 42"/>
                <a:gd name="T1" fmla="*/ 3 h 6"/>
                <a:gd name="T2" fmla="*/ 26 w 42"/>
                <a:gd name="T3" fmla="*/ 4 h 6"/>
                <a:gd name="T4" fmla="*/ 35 w 42"/>
                <a:gd name="T5" fmla="*/ 3 h 6"/>
                <a:gd name="T6" fmla="*/ 42 w 42"/>
                <a:gd name="T7" fmla="*/ 2 h 6"/>
                <a:gd name="T8" fmla="*/ 39 w 42"/>
                <a:gd name="T9" fmla="*/ 6 h 6"/>
                <a:gd name="T10" fmla="*/ 15 w 42"/>
                <a:gd name="T11" fmla="*/ 6 h 6"/>
                <a:gd name="T12" fmla="*/ 0 w 42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">
                  <a:moveTo>
                    <a:pt x="0" y="3"/>
                  </a:moveTo>
                  <a:cubicBezTo>
                    <a:pt x="9" y="3"/>
                    <a:pt x="17" y="5"/>
                    <a:pt x="26" y="4"/>
                  </a:cubicBezTo>
                  <a:cubicBezTo>
                    <a:pt x="29" y="4"/>
                    <a:pt x="32" y="5"/>
                    <a:pt x="35" y="3"/>
                  </a:cubicBezTo>
                  <a:cubicBezTo>
                    <a:pt x="37" y="0"/>
                    <a:pt x="40" y="0"/>
                    <a:pt x="42" y="2"/>
                  </a:cubicBezTo>
                  <a:cubicBezTo>
                    <a:pt x="41" y="4"/>
                    <a:pt x="40" y="5"/>
                    <a:pt x="39" y="6"/>
                  </a:cubicBezTo>
                  <a:cubicBezTo>
                    <a:pt x="31" y="6"/>
                    <a:pt x="23" y="6"/>
                    <a:pt x="15" y="6"/>
                  </a:cubicBezTo>
                  <a:cubicBezTo>
                    <a:pt x="9" y="6"/>
                    <a:pt x="5" y="6"/>
                    <a:pt x="0" y="3"/>
                  </a:cubicBezTo>
                  <a:close/>
                </a:path>
              </a:pathLst>
            </a:custGeom>
            <a:solidFill>
              <a:srgbClr val="D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9" name="Freeform 1244"/>
            <p:cNvSpPr/>
            <p:nvPr/>
          </p:nvSpPr>
          <p:spPr bwMode="auto">
            <a:xfrm>
              <a:off x="5888" y="1392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0" name="Freeform 1245"/>
            <p:cNvSpPr/>
            <p:nvPr/>
          </p:nvSpPr>
          <p:spPr bwMode="auto">
            <a:xfrm>
              <a:off x="6103" y="1767"/>
              <a:ext cx="87" cy="157"/>
            </a:xfrm>
            <a:custGeom>
              <a:avLst/>
              <a:gdLst>
                <a:gd name="T0" fmla="*/ 26 w 58"/>
                <a:gd name="T1" fmla="*/ 105 h 105"/>
                <a:gd name="T2" fmla="*/ 18 w 58"/>
                <a:gd name="T3" fmla="*/ 101 h 105"/>
                <a:gd name="T4" fmla="*/ 27 w 58"/>
                <a:gd name="T5" fmla="*/ 75 h 105"/>
                <a:gd name="T6" fmla="*/ 33 w 58"/>
                <a:gd name="T7" fmla="*/ 72 h 105"/>
                <a:gd name="T8" fmla="*/ 33 w 58"/>
                <a:gd name="T9" fmla="*/ 66 h 105"/>
                <a:gd name="T10" fmla="*/ 21 w 58"/>
                <a:gd name="T11" fmla="*/ 66 h 105"/>
                <a:gd name="T12" fmla="*/ 1 w 58"/>
                <a:gd name="T13" fmla="*/ 62 h 105"/>
                <a:gd name="T14" fmla="*/ 0 w 58"/>
                <a:gd name="T15" fmla="*/ 59 h 105"/>
                <a:gd name="T16" fmla="*/ 11 w 58"/>
                <a:gd name="T17" fmla="*/ 56 h 105"/>
                <a:gd name="T18" fmla="*/ 19 w 58"/>
                <a:gd name="T19" fmla="*/ 48 h 105"/>
                <a:gd name="T20" fmla="*/ 25 w 58"/>
                <a:gd name="T21" fmla="*/ 35 h 105"/>
                <a:gd name="T22" fmla="*/ 30 w 58"/>
                <a:gd name="T23" fmla="*/ 23 h 105"/>
                <a:gd name="T24" fmla="*/ 34 w 58"/>
                <a:gd name="T25" fmla="*/ 3 h 105"/>
                <a:gd name="T26" fmla="*/ 47 w 58"/>
                <a:gd name="T27" fmla="*/ 11 h 105"/>
                <a:gd name="T28" fmla="*/ 49 w 58"/>
                <a:gd name="T29" fmla="*/ 16 h 105"/>
                <a:gd name="T30" fmla="*/ 53 w 58"/>
                <a:gd name="T31" fmla="*/ 22 h 105"/>
                <a:gd name="T32" fmla="*/ 57 w 58"/>
                <a:gd name="T33" fmla="*/ 45 h 105"/>
                <a:gd name="T34" fmla="*/ 56 w 58"/>
                <a:gd name="T35" fmla="*/ 49 h 105"/>
                <a:gd name="T36" fmla="*/ 53 w 58"/>
                <a:gd name="T37" fmla="*/ 65 h 105"/>
                <a:gd name="T38" fmla="*/ 46 w 58"/>
                <a:gd name="T39" fmla="*/ 84 h 105"/>
                <a:gd name="T40" fmla="*/ 31 w 58"/>
                <a:gd name="T41" fmla="*/ 86 h 105"/>
                <a:gd name="T42" fmla="*/ 26 w 58"/>
                <a:gd name="T43" fmla="*/ 96 h 105"/>
                <a:gd name="T44" fmla="*/ 26 w 58"/>
                <a:gd name="T4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105">
                  <a:moveTo>
                    <a:pt x="26" y="105"/>
                  </a:moveTo>
                  <a:cubicBezTo>
                    <a:pt x="23" y="104"/>
                    <a:pt x="20" y="102"/>
                    <a:pt x="18" y="101"/>
                  </a:cubicBezTo>
                  <a:cubicBezTo>
                    <a:pt x="12" y="90"/>
                    <a:pt x="16" y="79"/>
                    <a:pt x="27" y="75"/>
                  </a:cubicBezTo>
                  <a:cubicBezTo>
                    <a:pt x="29" y="74"/>
                    <a:pt x="31" y="74"/>
                    <a:pt x="33" y="72"/>
                  </a:cubicBezTo>
                  <a:cubicBezTo>
                    <a:pt x="37" y="70"/>
                    <a:pt x="36" y="68"/>
                    <a:pt x="33" y="66"/>
                  </a:cubicBezTo>
                  <a:cubicBezTo>
                    <a:pt x="29" y="64"/>
                    <a:pt x="25" y="65"/>
                    <a:pt x="21" y="66"/>
                  </a:cubicBezTo>
                  <a:cubicBezTo>
                    <a:pt x="14" y="67"/>
                    <a:pt x="7" y="66"/>
                    <a:pt x="1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3" y="55"/>
                    <a:pt x="7" y="56"/>
                    <a:pt x="11" y="56"/>
                  </a:cubicBezTo>
                  <a:cubicBezTo>
                    <a:pt x="16" y="56"/>
                    <a:pt x="19" y="54"/>
                    <a:pt x="19" y="48"/>
                  </a:cubicBezTo>
                  <a:cubicBezTo>
                    <a:pt x="18" y="42"/>
                    <a:pt x="21" y="38"/>
                    <a:pt x="25" y="35"/>
                  </a:cubicBezTo>
                  <a:cubicBezTo>
                    <a:pt x="30" y="32"/>
                    <a:pt x="31" y="28"/>
                    <a:pt x="30" y="23"/>
                  </a:cubicBezTo>
                  <a:cubicBezTo>
                    <a:pt x="29" y="16"/>
                    <a:pt x="28" y="8"/>
                    <a:pt x="34" y="3"/>
                  </a:cubicBezTo>
                  <a:cubicBezTo>
                    <a:pt x="42" y="0"/>
                    <a:pt x="42" y="8"/>
                    <a:pt x="47" y="11"/>
                  </a:cubicBezTo>
                  <a:cubicBezTo>
                    <a:pt x="47" y="13"/>
                    <a:pt x="47" y="15"/>
                    <a:pt x="49" y="16"/>
                  </a:cubicBezTo>
                  <a:cubicBezTo>
                    <a:pt x="53" y="16"/>
                    <a:pt x="53" y="19"/>
                    <a:pt x="53" y="22"/>
                  </a:cubicBezTo>
                  <a:cubicBezTo>
                    <a:pt x="53" y="30"/>
                    <a:pt x="55" y="37"/>
                    <a:pt x="57" y="45"/>
                  </a:cubicBezTo>
                  <a:cubicBezTo>
                    <a:pt x="57" y="46"/>
                    <a:pt x="57" y="48"/>
                    <a:pt x="56" y="49"/>
                  </a:cubicBezTo>
                  <a:cubicBezTo>
                    <a:pt x="51" y="54"/>
                    <a:pt x="49" y="58"/>
                    <a:pt x="53" y="65"/>
                  </a:cubicBezTo>
                  <a:cubicBezTo>
                    <a:pt x="58" y="73"/>
                    <a:pt x="55" y="80"/>
                    <a:pt x="46" y="84"/>
                  </a:cubicBezTo>
                  <a:cubicBezTo>
                    <a:pt x="41" y="86"/>
                    <a:pt x="36" y="87"/>
                    <a:pt x="31" y="86"/>
                  </a:cubicBezTo>
                  <a:cubicBezTo>
                    <a:pt x="27" y="88"/>
                    <a:pt x="25" y="92"/>
                    <a:pt x="26" y="96"/>
                  </a:cubicBezTo>
                  <a:cubicBezTo>
                    <a:pt x="26" y="99"/>
                    <a:pt x="26" y="102"/>
                    <a:pt x="26" y="105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1" name="Freeform 1246"/>
            <p:cNvSpPr/>
            <p:nvPr/>
          </p:nvSpPr>
          <p:spPr bwMode="auto">
            <a:xfrm>
              <a:off x="6142" y="1840"/>
              <a:ext cx="75" cy="90"/>
            </a:xfrm>
            <a:custGeom>
              <a:avLst/>
              <a:gdLst>
                <a:gd name="T0" fmla="*/ 5 w 50"/>
                <a:gd name="T1" fmla="*/ 37 h 60"/>
                <a:gd name="T2" fmla="*/ 11 w 50"/>
                <a:gd name="T3" fmla="*/ 33 h 60"/>
                <a:gd name="T4" fmla="*/ 21 w 50"/>
                <a:gd name="T5" fmla="*/ 30 h 60"/>
                <a:gd name="T6" fmla="*/ 24 w 50"/>
                <a:gd name="T7" fmla="*/ 19 h 60"/>
                <a:gd name="T8" fmla="*/ 21 w 50"/>
                <a:gd name="T9" fmla="*/ 14 h 60"/>
                <a:gd name="T10" fmla="*/ 28 w 50"/>
                <a:gd name="T11" fmla="*/ 0 h 60"/>
                <a:gd name="T12" fmla="*/ 32 w 50"/>
                <a:gd name="T13" fmla="*/ 2 h 60"/>
                <a:gd name="T14" fmla="*/ 39 w 50"/>
                <a:gd name="T15" fmla="*/ 17 h 60"/>
                <a:gd name="T16" fmla="*/ 49 w 50"/>
                <a:gd name="T17" fmla="*/ 46 h 60"/>
                <a:gd name="T18" fmla="*/ 50 w 50"/>
                <a:gd name="T19" fmla="*/ 48 h 60"/>
                <a:gd name="T20" fmla="*/ 49 w 50"/>
                <a:gd name="T21" fmla="*/ 48 h 60"/>
                <a:gd name="T22" fmla="*/ 44 w 50"/>
                <a:gd name="T23" fmla="*/ 52 h 60"/>
                <a:gd name="T24" fmla="*/ 35 w 50"/>
                <a:gd name="T25" fmla="*/ 54 h 60"/>
                <a:gd name="T26" fmla="*/ 15 w 50"/>
                <a:gd name="T27" fmla="*/ 59 h 60"/>
                <a:gd name="T28" fmla="*/ 4 w 50"/>
                <a:gd name="T29" fmla="*/ 41 h 60"/>
                <a:gd name="T30" fmla="*/ 5 w 50"/>
                <a:gd name="T3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60">
                  <a:moveTo>
                    <a:pt x="5" y="37"/>
                  </a:moveTo>
                  <a:cubicBezTo>
                    <a:pt x="7" y="34"/>
                    <a:pt x="9" y="33"/>
                    <a:pt x="11" y="33"/>
                  </a:cubicBezTo>
                  <a:cubicBezTo>
                    <a:pt x="15" y="32"/>
                    <a:pt x="18" y="32"/>
                    <a:pt x="21" y="30"/>
                  </a:cubicBezTo>
                  <a:cubicBezTo>
                    <a:pt x="27" y="28"/>
                    <a:pt x="28" y="24"/>
                    <a:pt x="24" y="19"/>
                  </a:cubicBezTo>
                  <a:cubicBezTo>
                    <a:pt x="23" y="17"/>
                    <a:pt x="22" y="16"/>
                    <a:pt x="21" y="14"/>
                  </a:cubicBezTo>
                  <a:cubicBezTo>
                    <a:pt x="16" y="6"/>
                    <a:pt x="19" y="1"/>
                    <a:pt x="28" y="0"/>
                  </a:cubicBezTo>
                  <a:cubicBezTo>
                    <a:pt x="30" y="0"/>
                    <a:pt x="31" y="1"/>
                    <a:pt x="32" y="2"/>
                  </a:cubicBezTo>
                  <a:cubicBezTo>
                    <a:pt x="35" y="6"/>
                    <a:pt x="37" y="11"/>
                    <a:pt x="39" y="17"/>
                  </a:cubicBezTo>
                  <a:cubicBezTo>
                    <a:pt x="42" y="27"/>
                    <a:pt x="45" y="37"/>
                    <a:pt x="49" y="46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8"/>
                    <a:pt x="50" y="48"/>
                    <a:pt x="49" y="48"/>
                  </a:cubicBezTo>
                  <a:cubicBezTo>
                    <a:pt x="49" y="52"/>
                    <a:pt x="48" y="55"/>
                    <a:pt x="44" y="52"/>
                  </a:cubicBezTo>
                  <a:cubicBezTo>
                    <a:pt x="40" y="50"/>
                    <a:pt x="38" y="51"/>
                    <a:pt x="35" y="54"/>
                  </a:cubicBezTo>
                  <a:cubicBezTo>
                    <a:pt x="29" y="59"/>
                    <a:pt x="22" y="58"/>
                    <a:pt x="15" y="59"/>
                  </a:cubicBezTo>
                  <a:cubicBezTo>
                    <a:pt x="6" y="60"/>
                    <a:pt x="0" y="49"/>
                    <a:pt x="4" y="41"/>
                  </a:cubicBezTo>
                  <a:cubicBezTo>
                    <a:pt x="4" y="40"/>
                    <a:pt x="5" y="38"/>
                    <a:pt x="5" y="37"/>
                  </a:cubicBezTo>
                  <a:close/>
                </a:path>
              </a:pathLst>
            </a:custGeom>
            <a:solidFill>
              <a:srgbClr val="A97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2" name="Freeform 1247"/>
            <p:cNvSpPr/>
            <p:nvPr/>
          </p:nvSpPr>
          <p:spPr bwMode="auto">
            <a:xfrm>
              <a:off x="6218" y="1909"/>
              <a:ext cx="6" cy="6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0 h 4"/>
                <a:gd name="T4" fmla="*/ 2 w 4"/>
                <a:gd name="T5" fmla="*/ 4 h 4"/>
                <a:gd name="T6" fmla="*/ 0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3" name="Freeform 1248"/>
            <p:cNvSpPr/>
            <p:nvPr/>
          </p:nvSpPr>
          <p:spPr bwMode="auto">
            <a:xfrm>
              <a:off x="6215" y="1909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4" name="Freeform 1249"/>
            <p:cNvSpPr/>
            <p:nvPr/>
          </p:nvSpPr>
          <p:spPr bwMode="auto">
            <a:xfrm>
              <a:off x="6526" y="1752"/>
              <a:ext cx="73" cy="139"/>
            </a:xfrm>
            <a:custGeom>
              <a:avLst/>
              <a:gdLst>
                <a:gd name="T0" fmla="*/ 1 w 49"/>
                <a:gd name="T1" fmla="*/ 86 h 93"/>
                <a:gd name="T2" fmla="*/ 4 w 49"/>
                <a:gd name="T3" fmla="*/ 73 h 93"/>
                <a:gd name="T4" fmla="*/ 4 w 49"/>
                <a:gd name="T5" fmla="*/ 62 h 93"/>
                <a:gd name="T6" fmla="*/ 18 w 49"/>
                <a:gd name="T7" fmla="*/ 43 h 93"/>
                <a:gd name="T8" fmla="*/ 21 w 49"/>
                <a:gd name="T9" fmla="*/ 33 h 93"/>
                <a:gd name="T10" fmla="*/ 22 w 49"/>
                <a:gd name="T11" fmla="*/ 31 h 93"/>
                <a:gd name="T12" fmla="*/ 24 w 49"/>
                <a:gd name="T13" fmla="*/ 29 h 93"/>
                <a:gd name="T14" fmla="*/ 24 w 49"/>
                <a:gd name="T15" fmla="*/ 29 h 93"/>
                <a:gd name="T16" fmla="*/ 22 w 49"/>
                <a:gd name="T17" fmla="*/ 28 h 93"/>
                <a:gd name="T18" fmla="*/ 18 w 49"/>
                <a:gd name="T19" fmla="*/ 23 h 93"/>
                <a:gd name="T20" fmla="*/ 18 w 49"/>
                <a:gd name="T21" fmla="*/ 17 h 93"/>
                <a:gd name="T22" fmla="*/ 24 w 49"/>
                <a:gd name="T23" fmla="*/ 9 h 93"/>
                <a:gd name="T24" fmla="*/ 22 w 49"/>
                <a:gd name="T25" fmla="*/ 7 h 93"/>
                <a:gd name="T26" fmla="*/ 22 w 49"/>
                <a:gd name="T27" fmla="*/ 5 h 93"/>
                <a:gd name="T28" fmla="*/ 22 w 49"/>
                <a:gd name="T29" fmla="*/ 5 h 93"/>
                <a:gd name="T30" fmla="*/ 24 w 49"/>
                <a:gd name="T31" fmla="*/ 4 h 93"/>
                <a:gd name="T32" fmla="*/ 24 w 49"/>
                <a:gd name="T33" fmla="*/ 4 h 93"/>
                <a:gd name="T34" fmla="*/ 32 w 49"/>
                <a:gd name="T35" fmla="*/ 6 h 93"/>
                <a:gd name="T36" fmla="*/ 33 w 49"/>
                <a:gd name="T37" fmla="*/ 6 h 93"/>
                <a:gd name="T38" fmla="*/ 43 w 49"/>
                <a:gd name="T39" fmla="*/ 8 h 93"/>
                <a:gd name="T40" fmla="*/ 44 w 49"/>
                <a:gd name="T41" fmla="*/ 10 h 93"/>
                <a:gd name="T42" fmla="*/ 46 w 49"/>
                <a:gd name="T43" fmla="*/ 13 h 93"/>
                <a:gd name="T44" fmla="*/ 47 w 49"/>
                <a:gd name="T45" fmla="*/ 17 h 93"/>
                <a:gd name="T46" fmla="*/ 48 w 49"/>
                <a:gd name="T47" fmla="*/ 20 h 93"/>
                <a:gd name="T48" fmla="*/ 48 w 49"/>
                <a:gd name="T49" fmla="*/ 23 h 93"/>
                <a:gd name="T50" fmla="*/ 46 w 49"/>
                <a:gd name="T51" fmla="*/ 29 h 93"/>
                <a:gd name="T52" fmla="*/ 44 w 49"/>
                <a:gd name="T53" fmla="*/ 30 h 93"/>
                <a:gd name="T54" fmla="*/ 40 w 49"/>
                <a:gd name="T55" fmla="*/ 30 h 93"/>
                <a:gd name="T56" fmla="*/ 38 w 49"/>
                <a:gd name="T57" fmla="*/ 30 h 93"/>
                <a:gd name="T58" fmla="*/ 36 w 49"/>
                <a:gd name="T59" fmla="*/ 30 h 93"/>
                <a:gd name="T60" fmla="*/ 35 w 49"/>
                <a:gd name="T61" fmla="*/ 31 h 93"/>
                <a:gd name="T62" fmla="*/ 34 w 49"/>
                <a:gd name="T63" fmla="*/ 37 h 93"/>
                <a:gd name="T64" fmla="*/ 34 w 49"/>
                <a:gd name="T65" fmla="*/ 42 h 93"/>
                <a:gd name="T66" fmla="*/ 33 w 49"/>
                <a:gd name="T67" fmla="*/ 47 h 93"/>
                <a:gd name="T68" fmla="*/ 32 w 49"/>
                <a:gd name="T69" fmla="*/ 52 h 93"/>
                <a:gd name="T70" fmla="*/ 18 w 49"/>
                <a:gd name="T71" fmla="*/ 78 h 93"/>
                <a:gd name="T72" fmla="*/ 11 w 49"/>
                <a:gd name="T73" fmla="*/ 87 h 93"/>
                <a:gd name="T74" fmla="*/ 1 w 49"/>
                <a:gd name="T75" fmla="*/ 90 h 93"/>
                <a:gd name="T76" fmla="*/ 1 w 49"/>
                <a:gd name="T77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93">
                  <a:moveTo>
                    <a:pt x="1" y="86"/>
                  </a:moveTo>
                  <a:cubicBezTo>
                    <a:pt x="2" y="82"/>
                    <a:pt x="3" y="77"/>
                    <a:pt x="4" y="73"/>
                  </a:cubicBezTo>
                  <a:cubicBezTo>
                    <a:pt x="0" y="70"/>
                    <a:pt x="1" y="66"/>
                    <a:pt x="4" y="62"/>
                  </a:cubicBezTo>
                  <a:cubicBezTo>
                    <a:pt x="8" y="56"/>
                    <a:pt x="15" y="50"/>
                    <a:pt x="18" y="43"/>
                  </a:cubicBezTo>
                  <a:cubicBezTo>
                    <a:pt x="21" y="40"/>
                    <a:pt x="21" y="36"/>
                    <a:pt x="21" y="33"/>
                  </a:cubicBezTo>
                  <a:cubicBezTo>
                    <a:pt x="21" y="32"/>
                    <a:pt x="22" y="31"/>
                    <a:pt x="22" y="31"/>
                  </a:cubicBezTo>
                  <a:cubicBezTo>
                    <a:pt x="23" y="30"/>
                    <a:pt x="24" y="30"/>
                    <a:pt x="24" y="29"/>
                  </a:cubicBezTo>
                  <a:cubicBezTo>
                    <a:pt x="24" y="28"/>
                    <a:pt x="25" y="30"/>
                    <a:pt x="24" y="29"/>
                  </a:cubicBezTo>
                  <a:cubicBezTo>
                    <a:pt x="23" y="29"/>
                    <a:pt x="22" y="29"/>
                    <a:pt x="22" y="28"/>
                  </a:cubicBezTo>
                  <a:cubicBezTo>
                    <a:pt x="20" y="27"/>
                    <a:pt x="19" y="25"/>
                    <a:pt x="18" y="23"/>
                  </a:cubicBezTo>
                  <a:cubicBezTo>
                    <a:pt x="18" y="21"/>
                    <a:pt x="18" y="19"/>
                    <a:pt x="18" y="17"/>
                  </a:cubicBezTo>
                  <a:cubicBezTo>
                    <a:pt x="20" y="14"/>
                    <a:pt x="22" y="12"/>
                    <a:pt x="24" y="9"/>
                  </a:cubicBezTo>
                  <a:cubicBezTo>
                    <a:pt x="23" y="9"/>
                    <a:pt x="23" y="8"/>
                    <a:pt x="22" y="7"/>
                  </a:cubicBezTo>
                  <a:cubicBezTo>
                    <a:pt x="22" y="7"/>
                    <a:pt x="22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8" y="1"/>
                    <a:pt x="31" y="0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7" y="4"/>
                    <a:pt x="40" y="5"/>
                    <a:pt x="43" y="8"/>
                  </a:cubicBezTo>
                  <a:cubicBezTo>
                    <a:pt x="43" y="9"/>
                    <a:pt x="43" y="9"/>
                    <a:pt x="44" y="10"/>
                  </a:cubicBezTo>
                  <a:cubicBezTo>
                    <a:pt x="44" y="11"/>
                    <a:pt x="45" y="12"/>
                    <a:pt x="46" y="13"/>
                  </a:cubicBezTo>
                  <a:cubicBezTo>
                    <a:pt x="46" y="14"/>
                    <a:pt x="47" y="15"/>
                    <a:pt x="47" y="17"/>
                  </a:cubicBezTo>
                  <a:cubicBezTo>
                    <a:pt x="47" y="18"/>
                    <a:pt x="48" y="19"/>
                    <a:pt x="48" y="20"/>
                  </a:cubicBezTo>
                  <a:cubicBezTo>
                    <a:pt x="48" y="21"/>
                    <a:pt x="48" y="22"/>
                    <a:pt x="48" y="23"/>
                  </a:cubicBezTo>
                  <a:cubicBezTo>
                    <a:pt x="48" y="25"/>
                    <a:pt x="49" y="28"/>
                    <a:pt x="46" y="29"/>
                  </a:cubicBezTo>
                  <a:cubicBezTo>
                    <a:pt x="46" y="30"/>
                    <a:pt x="45" y="30"/>
                    <a:pt x="44" y="30"/>
                  </a:cubicBezTo>
                  <a:cubicBezTo>
                    <a:pt x="43" y="30"/>
                    <a:pt x="41" y="30"/>
                    <a:pt x="40" y="30"/>
                  </a:cubicBezTo>
                  <a:cubicBezTo>
                    <a:pt x="40" y="30"/>
                    <a:pt x="39" y="30"/>
                    <a:pt x="38" y="30"/>
                  </a:cubicBezTo>
                  <a:cubicBezTo>
                    <a:pt x="38" y="30"/>
                    <a:pt x="37" y="30"/>
                    <a:pt x="36" y="30"/>
                  </a:cubicBezTo>
                  <a:cubicBezTo>
                    <a:pt x="36" y="30"/>
                    <a:pt x="35" y="30"/>
                    <a:pt x="35" y="31"/>
                  </a:cubicBezTo>
                  <a:cubicBezTo>
                    <a:pt x="33" y="33"/>
                    <a:pt x="34" y="35"/>
                    <a:pt x="34" y="37"/>
                  </a:cubicBezTo>
                  <a:cubicBezTo>
                    <a:pt x="34" y="38"/>
                    <a:pt x="34" y="40"/>
                    <a:pt x="34" y="42"/>
                  </a:cubicBezTo>
                  <a:cubicBezTo>
                    <a:pt x="34" y="44"/>
                    <a:pt x="34" y="45"/>
                    <a:pt x="33" y="47"/>
                  </a:cubicBezTo>
                  <a:cubicBezTo>
                    <a:pt x="33" y="49"/>
                    <a:pt x="32" y="51"/>
                    <a:pt x="32" y="52"/>
                  </a:cubicBezTo>
                  <a:cubicBezTo>
                    <a:pt x="25" y="60"/>
                    <a:pt x="24" y="70"/>
                    <a:pt x="18" y="78"/>
                  </a:cubicBezTo>
                  <a:cubicBezTo>
                    <a:pt x="16" y="80"/>
                    <a:pt x="12" y="82"/>
                    <a:pt x="11" y="87"/>
                  </a:cubicBezTo>
                  <a:cubicBezTo>
                    <a:pt x="9" y="91"/>
                    <a:pt x="5" y="93"/>
                    <a:pt x="1" y="90"/>
                  </a:cubicBezTo>
                  <a:cubicBezTo>
                    <a:pt x="1" y="88"/>
                    <a:pt x="1" y="87"/>
                    <a:pt x="1" y="86"/>
                  </a:cubicBezTo>
                  <a:close/>
                </a:path>
              </a:pathLst>
            </a:custGeom>
            <a:solidFill>
              <a:srgbClr val="F8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5" name="Freeform 1250"/>
            <p:cNvSpPr/>
            <p:nvPr/>
          </p:nvSpPr>
          <p:spPr bwMode="auto">
            <a:xfrm>
              <a:off x="6520" y="1809"/>
              <a:ext cx="39" cy="55"/>
            </a:xfrm>
            <a:custGeom>
              <a:avLst/>
              <a:gdLst>
                <a:gd name="T0" fmla="*/ 26 w 26"/>
                <a:gd name="T1" fmla="*/ 6 h 37"/>
                <a:gd name="T2" fmla="*/ 22 w 26"/>
                <a:gd name="T3" fmla="*/ 14 h 37"/>
                <a:gd name="T4" fmla="*/ 12 w 26"/>
                <a:gd name="T5" fmla="*/ 22 h 37"/>
                <a:gd name="T6" fmla="*/ 8 w 26"/>
                <a:gd name="T7" fmla="*/ 35 h 37"/>
                <a:gd name="T8" fmla="*/ 1 w 26"/>
                <a:gd name="T9" fmla="*/ 36 h 37"/>
                <a:gd name="T10" fmla="*/ 7 w 26"/>
                <a:gd name="T11" fmla="*/ 24 h 37"/>
                <a:gd name="T12" fmla="*/ 22 w 26"/>
                <a:gd name="T13" fmla="*/ 0 h 37"/>
                <a:gd name="T14" fmla="*/ 23 w 26"/>
                <a:gd name="T15" fmla="*/ 0 h 37"/>
                <a:gd name="T16" fmla="*/ 26 w 26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7">
                  <a:moveTo>
                    <a:pt x="26" y="6"/>
                  </a:moveTo>
                  <a:cubicBezTo>
                    <a:pt x="26" y="9"/>
                    <a:pt x="25" y="12"/>
                    <a:pt x="22" y="14"/>
                  </a:cubicBezTo>
                  <a:cubicBezTo>
                    <a:pt x="18" y="16"/>
                    <a:pt x="16" y="20"/>
                    <a:pt x="12" y="22"/>
                  </a:cubicBezTo>
                  <a:cubicBezTo>
                    <a:pt x="8" y="26"/>
                    <a:pt x="7" y="30"/>
                    <a:pt x="8" y="35"/>
                  </a:cubicBezTo>
                  <a:cubicBezTo>
                    <a:pt x="6" y="36"/>
                    <a:pt x="4" y="37"/>
                    <a:pt x="1" y="36"/>
                  </a:cubicBezTo>
                  <a:cubicBezTo>
                    <a:pt x="0" y="31"/>
                    <a:pt x="4" y="28"/>
                    <a:pt x="7" y="24"/>
                  </a:cubicBezTo>
                  <a:cubicBezTo>
                    <a:pt x="11" y="15"/>
                    <a:pt x="15" y="7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1"/>
                    <a:pt x="25" y="4"/>
                    <a:pt x="26" y="6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6" name="Freeform 1251"/>
            <p:cNvSpPr/>
            <p:nvPr/>
          </p:nvSpPr>
          <p:spPr bwMode="auto">
            <a:xfrm>
              <a:off x="6553" y="1789"/>
              <a:ext cx="10" cy="21"/>
            </a:xfrm>
            <a:custGeom>
              <a:avLst/>
              <a:gdLst>
                <a:gd name="T0" fmla="*/ 6 w 7"/>
                <a:gd name="T1" fmla="*/ 5 h 14"/>
                <a:gd name="T2" fmla="*/ 6 w 7"/>
                <a:gd name="T3" fmla="*/ 7 h 14"/>
                <a:gd name="T4" fmla="*/ 0 w 7"/>
                <a:gd name="T5" fmla="*/ 13 h 14"/>
                <a:gd name="T6" fmla="*/ 0 w 7"/>
                <a:gd name="T7" fmla="*/ 13 h 14"/>
                <a:gd name="T8" fmla="*/ 0 w 7"/>
                <a:gd name="T9" fmla="*/ 3 h 14"/>
                <a:gd name="T10" fmla="*/ 6 w 7"/>
                <a:gd name="T11" fmla="*/ 2 h 14"/>
                <a:gd name="T12" fmla="*/ 6 w 7"/>
                <a:gd name="T13" fmla="*/ 3 h 14"/>
                <a:gd name="T14" fmla="*/ 6 w 7"/>
                <a:gd name="T15" fmla="*/ 5 h 14"/>
                <a:gd name="T16" fmla="*/ 6 w 7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6" y="5"/>
                  </a:moveTo>
                  <a:cubicBezTo>
                    <a:pt x="6" y="6"/>
                    <a:pt x="6" y="7"/>
                    <a:pt x="6" y="7"/>
                  </a:cubicBezTo>
                  <a:cubicBezTo>
                    <a:pt x="3" y="9"/>
                    <a:pt x="5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0" y="7"/>
                    <a:pt x="0" y="3"/>
                  </a:cubicBezTo>
                  <a:cubicBezTo>
                    <a:pt x="2" y="1"/>
                    <a:pt x="3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7" name="Freeform 1252"/>
            <p:cNvSpPr/>
            <p:nvPr/>
          </p:nvSpPr>
          <p:spPr bwMode="auto">
            <a:xfrm>
              <a:off x="6553" y="1786"/>
              <a:ext cx="9" cy="8"/>
            </a:xfrm>
            <a:custGeom>
              <a:avLst/>
              <a:gdLst>
                <a:gd name="T0" fmla="*/ 6 w 6"/>
                <a:gd name="T1" fmla="*/ 4 h 5"/>
                <a:gd name="T2" fmla="*/ 0 w 6"/>
                <a:gd name="T3" fmla="*/ 5 h 5"/>
                <a:gd name="T4" fmla="*/ 0 w 6"/>
                <a:gd name="T5" fmla="*/ 0 h 5"/>
                <a:gd name="T6" fmla="*/ 6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4" y="4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8" name="Freeform 1253"/>
            <p:cNvSpPr/>
            <p:nvPr/>
          </p:nvSpPr>
          <p:spPr bwMode="auto">
            <a:xfrm>
              <a:off x="5957" y="141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9" name="Freeform 1254"/>
            <p:cNvSpPr/>
            <p:nvPr/>
          </p:nvSpPr>
          <p:spPr bwMode="auto">
            <a:xfrm>
              <a:off x="5899" y="1531"/>
              <a:ext cx="205" cy="75"/>
            </a:xfrm>
            <a:custGeom>
              <a:avLst/>
              <a:gdLst>
                <a:gd name="T0" fmla="*/ 6 w 137"/>
                <a:gd name="T1" fmla="*/ 45 h 50"/>
                <a:gd name="T2" fmla="*/ 0 w 137"/>
                <a:gd name="T3" fmla="*/ 30 h 50"/>
                <a:gd name="T4" fmla="*/ 6 w 137"/>
                <a:gd name="T5" fmla="*/ 22 h 50"/>
                <a:gd name="T6" fmla="*/ 9 w 137"/>
                <a:gd name="T7" fmla="*/ 20 h 50"/>
                <a:gd name="T8" fmla="*/ 24 w 137"/>
                <a:gd name="T9" fmla="*/ 20 h 50"/>
                <a:gd name="T10" fmla="*/ 57 w 137"/>
                <a:gd name="T11" fmla="*/ 23 h 50"/>
                <a:gd name="T12" fmla="*/ 66 w 137"/>
                <a:gd name="T13" fmla="*/ 15 h 50"/>
                <a:gd name="T14" fmla="*/ 66 w 137"/>
                <a:gd name="T15" fmla="*/ 12 h 50"/>
                <a:gd name="T16" fmla="*/ 66 w 137"/>
                <a:gd name="T17" fmla="*/ 10 h 50"/>
                <a:gd name="T18" fmla="*/ 67 w 137"/>
                <a:gd name="T19" fmla="*/ 8 h 50"/>
                <a:gd name="T20" fmla="*/ 77 w 137"/>
                <a:gd name="T21" fmla="*/ 3 h 50"/>
                <a:gd name="T22" fmla="*/ 91 w 137"/>
                <a:gd name="T23" fmla="*/ 3 h 50"/>
                <a:gd name="T24" fmla="*/ 117 w 137"/>
                <a:gd name="T25" fmla="*/ 6 h 50"/>
                <a:gd name="T26" fmla="*/ 137 w 137"/>
                <a:gd name="T27" fmla="*/ 26 h 50"/>
                <a:gd name="T28" fmla="*/ 129 w 137"/>
                <a:gd name="T29" fmla="*/ 23 h 50"/>
                <a:gd name="T30" fmla="*/ 120 w 137"/>
                <a:gd name="T31" fmla="*/ 17 h 50"/>
                <a:gd name="T32" fmla="*/ 103 w 137"/>
                <a:gd name="T33" fmla="*/ 27 h 50"/>
                <a:gd name="T34" fmla="*/ 98 w 137"/>
                <a:gd name="T35" fmla="*/ 40 h 50"/>
                <a:gd name="T36" fmla="*/ 67 w 137"/>
                <a:gd name="T37" fmla="*/ 33 h 50"/>
                <a:gd name="T38" fmla="*/ 36 w 137"/>
                <a:gd name="T39" fmla="*/ 35 h 50"/>
                <a:gd name="T40" fmla="*/ 31 w 137"/>
                <a:gd name="T41" fmla="*/ 38 h 50"/>
                <a:gd name="T42" fmla="*/ 8 w 137"/>
                <a:gd name="T43" fmla="*/ 50 h 50"/>
                <a:gd name="T44" fmla="*/ 5 w 137"/>
                <a:gd name="T45" fmla="*/ 47 h 50"/>
                <a:gd name="T46" fmla="*/ 6 w 137"/>
                <a:gd name="T4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50">
                  <a:moveTo>
                    <a:pt x="6" y="45"/>
                  </a:moveTo>
                  <a:cubicBezTo>
                    <a:pt x="7" y="39"/>
                    <a:pt x="4" y="34"/>
                    <a:pt x="0" y="30"/>
                  </a:cubicBezTo>
                  <a:cubicBezTo>
                    <a:pt x="1" y="26"/>
                    <a:pt x="4" y="24"/>
                    <a:pt x="6" y="22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8"/>
                    <a:pt x="19" y="17"/>
                    <a:pt x="24" y="20"/>
                  </a:cubicBezTo>
                  <a:cubicBezTo>
                    <a:pt x="35" y="25"/>
                    <a:pt x="46" y="22"/>
                    <a:pt x="57" y="23"/>
                  </a:cubicBezTo>
                  <a:cubicBezTo>
                    <a:pt x="62" y="23"/>
                    <a:pt x="65" y="20"/>
                    <a:pt x="66" y="15"/>
                  </a:cubicBezTo>
                  <a:cubicBezTo>
                    <a:pt x="66" y="14"/>
                    <a:pt x="66" y="13"/>
                    <a:pt x="66" y="12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9"/>
                    <a:pt x="66" y="9"/>
                    <a:pt x="67" y="8"/>
                  </a:cubicBezTo>
                  <a:cubicBezTo>
                    <a:pt x="69" y="5"/>
                    <a:pt x="74" y="5"/>
                    <a:pt x="77" y="3"/>
                  </a:cubicBezTo>
                  <a:cubicBezTo>
                    <a:pt x="81" y="0"/>
                    <a:pt x="86" y="5"/>
                    <a:pt x="91" y="3"/>
                  </a:cubicBezTo>
                  <a:cubicBezTo>
                    <a:pt x="100" y="4"/>
                    <a:pt x="108" y="7"/>
                    <a:pt x="117" y="6"/>
                  </a:cubicBezTo>
                  <a:cubicBezTo>
                    <a:pt x="128" y="9"/>
                    <a:pt x="133" y="17"/>
                    <a:pt x="137" y="26"/>
                  </a:cubicBezTo>
                  <a:cubicBezTo>
                    <a:pt x="133" y="28"/>
                    <a:pt x="131" y="25"/>
                    <a:pt x="129" y="23"/>
                  </a:cubicBezTo>
                  <a:cubicBezTo>
                    <a:pt x="126" y="21"/>
                    <a:pt x="123" y="19"/>
                    <a:pt x="120" y="17"/>
                  </a:cubicBezTo>
                  <a:cubicBezTo>
                    <a:pt x="109" y="12"/>
                    <a:pt x="104" y="15"/>
                    <a:pt x="103" y="27"/>
                  </a:cubicBezTo>
                  <a:cubicBezTo>
                    <a:pt x="103" y="32"/>
                    <a:pt x="104" y="37"/>
                    <a:pt x="98" y="40"/>
                  </a:cubicBezTo>
                  <a:cubicBezTo>
                    <a:pt x="87" y="39"/>
                    <a:pt x="77" y="35"/>
                    <a:pt x="67" y="33"/>
                  </a:cubicBezTo>
                  <a:cubicBezTo>
                    <a:pt x="57" y="32"/>
                    <a:pt x="46" y="31"/>
                    <a:pt x="36" y="35"/>
                  </a:cubicBezTo>
                  <a:cubicBezTo>
                    <a:pt x="34" y="36"/>
                    <a:pt x="32" y="36"/>
                    <a:pt x="31" y="38"/>
                  </a:cubicBezTo>
                  <a:cubicBezTo>
                    <a:pt x="25" y="46"/>
                    <a:pt x="17" y="49"/>
                    <a:pt x="8" y="50"/>
                  </a:cubicBezTo>
                  <a:cubicBezTo>
                    <a:pt x="7" y="50"/>
                    <a:pt x="6" y="49"/>
                    <a:pt x="5" y="47"/>
                  </a:cubicBezTo>
                  <a:cubicBezTo>
                    <a:pt x="5" y="46"/>
                    <a:pt x="5" y="46"/>
                    <a:pt x="6" y="45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0" name="Freeform 1255"/>
            <p:cNvSpPr/>
            <p:nvPr/>
          </p:nvSpPr>
          <p:spPr bwMode="auto">
            <a:xfrm>
              <a:off x="5936" y="1518"/>
              <a:ext cx="99" cy="52"/>
            </a:xfrm>
            <a:custGeom>
              <a:avLst/>
              <a:gdLst>
                <a:gd name="T0" fmla="*/ 66 w 66"/>
                <a:gd name="T1" fmla="*/ 12 h 35"/>
                <a:gd name="T2" fmla="*/ 60 w 66"/>
                <a:gd name="T3" fmla="*/ 15 h 35"/>
                <a:gd name="T4" fmla="*/ 52 w 66"/>
                <a:gd name="T5" fmla="*/ 14 h 35"/>
                <a:gd name="T6" fmla="*/ 45 w 66"/>
                <a:gd name="T7" fmla="*/ 16 h 35"/>
                <a:gd name="T8" fmla="*/ 42 w 66"/>
                <a:gd name="T9" fmla="*/ 19 h 35"/>
                <a:gd name="T10" fmla="*/ 42 w 66"/>
                <a:gd name="T11" fmla="*/ 19 h 35"/>
                <a:gd name="T12" fmla="*/ 44 w 66"/>
                <a:gd name="T13" fmla="*/ 21 h 35"/>
                <a:gd name="T14" fmla="*/ 44 w 66"/>
                <a:gd name="T15" fmla="*/ 21 h 35"/>
                <a:gd name="T16" fmla="*/ 43 w 66"/>
                <a:gd name="T17" fmla="*/ 28 h 35"/>
                <a:gd name="T18" fmla="*/ 10 w 66"/>
                <a:gd name="T19" fmla="*/ 33 h 35"/>
                <a:gd name="T20" fmla="*/ 2 w 66"/>
                <a:gd name="T21" fmla="*/ 24 h 35"/>
                <a:gd name="T22" fmla="*/ 0 w 66"/>
                <a:gd name="T23" fmla="*/ 14 h 35"/>
                <a:gd name="T24" fmla="*/ 34 w 66"/>
                <a:gd name="T25" fmla="*/ 10 h 35"/>
                <a:gd name="T26" fmla="*/ 41 w 66"/>
                <a:gd name="T27" fmla="*/ 8 h 35"/>
                <a:gd name="T28" fmla="*/ 35 w 66"/>
                <a:gd name="T29" fmla="*/ 3 h 35"/>
                <a:gd name="T30" fmla="*/ 25 w 66"/>
                <a:gd name="T31" fmla="*/ 0 h 35"/>
                <a:gd name="T32" fmla="*/ 52 w 66"/>
                <a:gd name="T33" fmla="*/ 7 h 35"/>
                <a:gd name="T34" fmla="*/ 64 w 66"/>
                <a:gd name="T35" fmla="*/ 10 h 35"/>
                <a:gd name="T36" fmla="*/ 66 w 66"/>
                <a:gd name="T3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35">
                  <a:moveTo>
                    <a:pt x="66" y="12"/>
                  </a:moveTo>
                  <a:cubicBezTo>
                    <a:pt x="65" y="15"/>
                    <a:pt x="63" y="15"/>
                    <a:pt x="60" y="15"/>
                  </a:cubicBezTo>
                  <a:cubicBezTo>
                    <a:pt x="57" y="14"/>
                    <a:pt x="55" y="14"/>
                    <a:pt x="52" y="14"/>
                  </a:cubicBezTo>
                  <a:cubicBezTo>
                    <a:pt x="51" y="17"/>
                    <a:pt x="48" y="16"/>
                    <a:pt x="45" y="16"/>
                  </a:cubicBezTo>
                  <a:cubicBezTo>
                    <a:pt x="44" y="17"/>
                    <a:pt x="41" y="16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6" y="24"/>
                    <a:pt x="46" y="26"/>
                    <a:pt x="43" y="28"/>
                  </a:cubicBezTo>
                  <a:cubicBezTo>
                    <a:pt x="33" y="34"/>
                    <a:pt x="22" y="35"/>
                    <a:pt x="10" y="33"/>
                  </a:cubicBezTo>
                  <a:cubicBezTo>
                    <a:pt x="5" y="33"/>
                    <a:pt x="3" y="28"/>
                    <a:pt x="2" y="24"/>
                  </a:cubicBezTo>
                  <a:cubicBezTo>
                    <a:pt x="1" y="21"/>
                    <a:pt x="0" y="17"/>
                    <a:pt x="0" y="14"/>
                  </a:cubicBezTo>
                  <a:cubicBezTo>
                    <a:pt x="11" y="11"/>
                    <a:pt x="22" y="8"/>
                    <a:pt x="34" y="10"/>
                  </a:cubicBezTo>
                  <a:cubicBezTo>
                    <a:pt x="37" y="11"/>
                    <a:pt x="40" y="13"/>
                    <a:pt x="41" y="8"/>
                  </a:cubicBezTo>
                  <a:cubicBezTo>
                    <a:pt x="41" y="5"/>
                    <a:pt x="38" y="4"/>
                    <a:pt x="35" y="3"/>
                  </a:cubicBezTo>
                  <a:cubicBezTo>
                    <a:pt x="32" y="1"/>
                    <a:pt x="28" y="3"/>
                    <a:pt x="25" y="0"/>
                  </a:cubicBezTo>
                  <a:cubicBezTo>
                    <a:pt x="35" y="0"/>
                    <a:pt x="44" y="0"/>
                    <a:pt x="52" y="7"/>
                  </a:cubicBezTo>
                  <a:cubicBezTo>
                    <a:pt x="55" y="9"/>
                    <a:pt x="59" y="9"/>
                    <a:pt x="64" y="10"/>
                  </a:cubicBezTo>
                  <a:cubicBezTo>
                    <a:pt x="64" y="10"/>
                    <a:pt x="65" y="11"/>
                    <a:pt x="66" y="12"/>
                  </a:cubicBezTo>
                  <a:close/>
                </a:path>
              </a:pathLst>
            </a:custGeom>
            <a:solidFill>
              <a:srgbClr val="F6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1" name="Freeform 1256"/>
            <p:cNvSpPr/>
            <p:nvPr/>
          </p:nvSpPr>
          <p:spPr bwMode="auto">
            <a:xfrm>
              <a:off x="6032" y="15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2" name="Freeform 1257"/>
            <p:cNvSpPr/>
            <p:nvPr/>
          </p:nvSpPr>
          <p:spPr bwMode="auto">
            <a:xfrm>
              <a:off x="6100" y="1717"/>
              <a:ext cx="75" cy="86"/>
            </a:xfrm>
            <a:custGeom>
              <a:avLst/>
              <a:gdLst>
                <a:gd name="T0" fmla="*/ 49 w 50"/>
                <a:gd name="T1" fmla="*/ 44 h 57"/>
                <a:gd name="T2" fmla="*/ 46 w 50"/>
                <a:gd name="T3" fmla="*/ 48 h 57"/>
                <a:gd name="T4" fmla="*/ 37 w 50"/>
                <a:gd name="T5" fmla="*/ 36 h 57"/>
                <a:gd name="T6" fmla="*/ 19 w 50"/>
                <a:gd name="T7" fmla="*/ 56 h 57"/>
                <a:gd name="T8" fmla="*/ 8 w 50"/>
                <a:gd name="T9" fmla="*/ 56 h 57"/>
                <a:gd name="T10" fmla="*/ 4 w 50"/>
                <a:gd name="T11" fmla="*/ 49 h 57"/>
                <a:gd name="T12" fmla="*/ 6 w 50"/>
                <a:gd name="T13" fmla="*/ 30 h 57"/>
                <a:gd name="T14" fmla="*/ 10 w 50"/>
                <a:gd name="T15" fmla="*/ 21 h 57"/>
                <a:gd name="T16" fmla="*/ 18 w 50"/>
                <a:gd name="T17" fmla="*/ 5 h 57"/>
                <a:gd name="T18" fmla="*/ 27 w 50"/>
                <a:gd name="T19" fmla="*/ 2 h 57"/>
                <a:gd name="T20" fmla="*/ 32 w 50"/>
                <a:gd name="T21" fmla="*/ 1 h 57"/>
                <a:gd name="T22" fmla="*/ 37 w 50"/>
                <a:gd name="T23" fmla="*/ 1 h 57"/>
                <a:gd name="T24" fmla="*/ 37 w 50"/>
                <a:gd name="T25" fmla="*/ 12 h 57"/>
                <a:gd name="T26" fmla="*/ 43 w 50"/>
                <a:gd name="T27" fmla="*/ 25 h 57"/>
                <a:gd name="T28" fmla="*/ 50 w 50"/>
                <a:gd name="T29" fmla="*/ 36 h 57"/>
                <a:gd name="T30" fmla="*/ 49 w 50"/>
                <a:gd name="T31" fmla="*/ 40 h 57"/>
                <a:gd name="T32" fmla="*/ 49 w 50"/>
                <a:gd name="T33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7">
                  <a:moveTo>
                    <a:pt x="49" y="44"/>
                  </a:moveTo>
                  <a:cubicBezTo>
                    <a:pt x="48" y="45"/>
                    <a:pt x="47" y="46"/>
                    <a:pt x="46" y="48"/>
                  </a:cubicBezTo>
                  <a:cubicBezTo>
                    <a:pt x="43" y="43"/>
                    <a:pt x="42" y="38"/>
                    <a:pt x="37" y="36"/>
                  </a:cubicBezTo>
                  <a:cubicBezTo>
                    <a:pt x="29" y="41"/>
                    <a:pt x="27" y="50"/>
                    <a:pt x="19" y="56"/>
                  </a:cubicBezTo>
                  <a:cubicBezTo>
                    <a:pt x="16" y="57"/>
                    <a:pt x="12" y="57"/>
                    <a:pt x="8" y="56"/>
                  </a:cubicBezTo>
                  <a:cubicBezTo>
                    <a:pt x="6" y="54"/>
                    <a:pt x="5" y="52"/>
                    <a:pt x="4" y="49"/>
                  </a:cubicBezTo>
                  <a:cubicBezTo>
                    <a:pt x="0" y="42"/>
                    <a:pt x="0" y="36"/>
                    <a:pt x="6" y="30"/>
                  </a:cubicBezTo>
                  <a:cubicBezTo>
                    <a:pt x="9" y="28"/>
                    <a:pt x="10" y="24"/>
                    <a:pt x="10" y="21"/>
                  </a:cubicBezTo>
                  <a:cubicBezTo>
                    <a:pt x="11" y="15"/>
                    <a:pt x="13" y="9"/>
                    <a:pt x="18" y="5"/>
                  </a:cubicBezTo>
                  <a:cubicBezTo>
                    <a:pt x="21" y="3"/>
                    <a:pt x="24" y="2"/>
                    <a:pt x="27" y="2"/>
                  </a:cubicBezTo>
                  <a:cubicBezTo>
                    <a:pt x="29" y="2"/>
                    <a:pt x="30" y="1"/>
                    <a:pt x="32" y="1"/>
                  </a:cubicBezTo>
                  <a:cubicBezTo>
                    <a:pt x="33" y="1"/>
                    <a:pt x="35" y="0"/>
                    <a:pt x="37" y="1"/>
                  </a:cubicBezTo>
                  <a:cubicBezTo>
                    <a:pt x="39" y="5"/>
                    <a:pt x="39" y="8"/>
                    <a:pt x="37" y="12"/>
                  </a:cubicBezTo>
                  <a:cubicBezTo>
                    <a:pt x="33" y="20"/>
                    <a:pt x="35" y="23"/>
                    <a:pt x="43" y="25"/>
                  </a:cubicBezTo>
                  <a:cubicBezTo>
                    <a:pt x="49" y="27"/>
                    <a:pt x="50" y="31"/>
                    <a:pt x="50" y="36"/>
                  </a:cubicBezTo>
                  <a:cubicBezTo>
                    <a:pt x="50" y="37"/>
                    <a:pt x="50" y="39"/>
                    <a:pt x="49" y="40"/>
                  </a:cubicBezTo>
                  <a:cubicBezTo>
                    <a:pt x="49" y="41"/>
                    <a:pt x="49" y="42"/>
                    <a:pt x="49" y="44"/>
                  </a:cubicBezTo>
                  <a:close/>
                </a:path>
              </a:pathLst>
            </a:custGeom>
            <a:solidFill>
              <a:srgbClr val="AE6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3" name="Freeform 1258"/>
            <p:cNvSpPr/>
            <p:nvPr/>
          </p:nvSpPr>
          <p:spPr bwMode="auto">
            <a:xfrm>
              <a:off x="6127" y="1635"/>
              <a:ext cx="49" cy="102"/>
            </a:xfrm>
            <a:custGeom>
              <a:avLst/>
              <a:gdLst>
                <a:gd name="T0" fmla="*/ 27 w 33"/>
                <a:gd name="T1" fmla="*/ 31 h 68"/>
                <a:gd name="T2" fmla="*/ 26 w 33"/>
                <a:gd name="T3" fmla="*/ 39 h 68"/>
                <a:gd name="T4" fmla="*/ 27 w 33"/>
                <a:gd name="T5" fmla="*/ 46 h 68"/>
                <a:gd name="T6" fmla="*/ 30 w 33"/>
                <a:gd name="T7" fmla="*/ 44 h 68"/>
                <a:gd name="T8" fmla="*/ 31 w 33"/>
                <a:gd name="T9" fmla="*/ 51 h 68"/>
                <a:gd name="T10" fmla="*/ 27 w 33"/>
                <a:gd name="T11" fmla="*/ 68 h 68"/>
                <a:gd name="T12" fmla="*/ 24 w 33"/>
                <a:gd name="T13" fmla="*/ 50 h 68"/>
                <a:gd name="T14" fmla="*/ 15 w 33"/>
                <a:gd name="T15" fmla="*/ 33 h 68"/>
                <a:gd name="T16" fmla="*/ 11 w 33"/>
                <a:gd name="T17" fmla="*/ 29 h 68"/>
                <a:gd name="T18" fmla="*/ 3 w 33"/>
                <a:gd name="T19" fmla="*/ 18 h 68"/>
                <a:gd name="T20" fmla="*/ 3 w 33"/>
                <a:gd name="T21" fmla="*/ 3 h 68"/>
                <a:gd name="T22" fmla="*/ 14 w 33"/>
                <a:gd name="T23" fmla="*/ 8 h 68"/>
                <a:gd name="T24" fmla="*/ 27 w 33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8">
                  <a:moveTo>
                    <a:pt x="27" y="31"/>
                  </a:moveTo>
                  <a:cubicBezTo>
                    <a:pt x="28" y="34"/>
                    <a:pt x="27" y="37"/>
                    <a:pt x="26" y="39"/>
                  </a:cubicBezTo>
                  <a:cubicBezTo>
                    <a:pt x="25" y="41"/>
                    <a:pt x="25" y="44"/>
                    <a:pt x="27" y="46"/>
                  </a:cubicBezTo>
                  <a:cubicBezTo>
                    <a:pt x="29" y="48"/>
                    <a:pt x="28" y="44"/>
                    <a:pt x="30" y="44"/>
                  </a:cubicBezTo>
                  <a:cubicBezTo>
                    <a:pt x="30" y="46"/>
                    <a:pt x="31" y="48"/>
                    <a:pt x="31" y="51"/>
                  </a:cubicBezTo>
                  <a:cubicBezTo>
                    <a:pt x="33" y="57"/>
                    <a:pt x="33" y="63"/>
                    <a:pt x="27" y="68"/>
                  </a:cubicBezTo>
                  <a:cubicBezTo>
                    <a:pt x="23" y="62"/>
                    <a:pt x="26" y="56"/>
                    <a:pt x="24" y="50"/>
                  </a:cubicBezTo>
                  <a:cubicBezTo>
                    <a:pt x="23" y="44"/>
                    <a:pt x="18" y="39"/>
                    <a:pt x="15" y="33"/>
                  </a:cubicBezTo>
                  <a:cubicBezTo>
                    <a:pt x="14" y="32"/>
                    <a:pt x="12" y="31"/>
                    <a:pt x="11" y="29"/>
                  </a:cubicBezTo>
                  <a:cubicBezTo>
                    <a:pt x="9" y="24"/>
                    <a:pt x="5" y="21"/>
                    <a:pt x="3" y="18"/>
                  </a:cubicBezTo>
                  <a:cubicBezTo>
                    <a:pt x="1" y="13"/>
                    <a:pt x="0" y="8"/>
                    <a:pt x="3" y="3"/>
                  </a:cubicBezTo>
                  <a:cubicBezTo>
                    <a:pt x="9" y="0"/>
                    <a:pt x="11" y="6"/>
                    <a:pt x="14" y="8"/>
                  </a:cubicBezTo>
                  <a:cubicBezTo>
                    <a:pt x="21" y="14"/>
                    <a:pt x="21" y="24"/>
                    <a:pt x="27" y="31"/>
                  </a:cubicBezTo>
                  <a:close/>
                </a:path>
              </a:pathLst>
            </a:custGeom>
            <a:solidFill>
              <a:srgbClr val="B9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4" name="Freeform 1259"/>
            <p:cNvSpPr/>
            <p:nvPr/>
          </p:nvSpPr>
          <p:spPr bwMode="auto">
            <a:xfrm>
              <a:off x="6127" y="1668"/>
              <a:ext cx="51" cy="105"/>
            </a:xfrm>
            <a:custGeom>
              <a:avLst/>
              <a:gdLst>
                <a:gd name="T0" fmla="*/ 31 w 34"/>
                <a:gd name="T1" fmla="*/ 69 h 70"/>
                <a:gd name="T2" fmla="*/ 25 w 34"/>
                <a:gd name="T3" fmla="*/ 61 h 70"/>
                <a:gd name="T4" fmla="*/ 16 w 34"/>
                <a:gd name="T5" fmla="*/ 57 h 70"/>
                <a:gd name="T6" fmla="*/ 17 w 34"/>
                <a:gd name="T7" fmla="*/ 42 h 70"/>
                <a:gd name="T8" fmla="*/ 17 w 34"/>
                <a:gd name="T9" fmla="*/ 34 h 70"/>
                <a:gd name="T10" fmla="*/ 15 w 34"/>
                <a:gd name="T11" fmla="*/ 34 h 70"/>
                <a:gd name="T12" fmla="*/ 13 w 34"/>
                <a:gd name="T13" fmla="*/ 32 h 70"/>
                <a:gd name="T14" fmla="*/ 11 w 34"/>
                <a:gd name="T15" fmla="*/ 29 h 70"/>
                <a:gd name="T16" fmla="*/ 0 w 34"/>
                <a:gd name="T17" fmla="*/ 7 h 70"/>
                <a:gd name="T18" fmla="*/ 3 w 34"/>
                <a:gd name="T19" fmla="*/ 1 h 70"/>
                <a:gd name="T20" fmla="*/ 13 w 34"/>
                <a:gd name="T21" fmla="*/ 10 h 70"/>
                <a:gd name="T22" fmla="*/ 14 w 34"/>
                <a:gd name="T23" fmla="*/ 12 h 70"/>
                <a:gd name="T24" fmla="*/ 15 w 34"/>
                <a:gd name="T25" fmla="*/ 17 h 70"/>
                <a:gd name="T26" fmla="*/ 22 w 34"/>
                <a:gd name="T27" fmla="*/ 40 h 70"/>
                <a:gd name="T28" fmla="*/ 22 w 34"/>
                <a:gd name="T29" fmla="*/ 45 h 70"/>
                <a:gd name="T30" fmla="*/ 29 w 34"/>
                <a:gd name="T31" fmla="*/ 58 h 70"/>
                <a:gd name="T32" fmla="*/ 33 w 34"/>
                <a:gd name="T33" fmla="*/ 59 h 70"/>
                <a:gd name="T34" fmla="*/ 33 w 34"/>
                <a:gd name="T35" fmla="*/ 59 h 70"/>
                <a:gd name="T36" fmla="*/ 33 w 34"/>
                <a:gd name="T37" fmla="*/ 63 h 70"/>
                <a:gd name="T38" fmla="*/ 33 w 34"/>
                <a:gd name="T39" fmla="*/ 69 h 70"/>
                <a:gd name="T40" fmla="*/ 31 w 34"/>
                <a:gd name="T41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0">
                  <a:moveTo>
                    <a:pt x="31" y="69"/>
                  </a:moveTo>
                  <a:cubicBezTo>
                    <a:pt x="31" y="65"/>
                    <a:pt x="29" y="62"/>
                    <a:pt x="25" y="61"/>
                  </a:cubicBezTo>
                  <a:cubicBezTo>
                    <a:pt x="22" y="60"/>
                    <a:pt x="18" y="62"/>
                    <a:pt x="16" y="57"/>
                  </a:cubicBezTo>
                  <a:cubicBezTo>
                    <a:pt x="15" y="52"/>
                    <a:pt x="14" y="47"/>
                    <a:pt x="17" y="42"/>
                  </a:cubicBezTo>
                  <a:cubicBezTo>
                    <a:pt x="19" y="40"/>
                    <a:pt x="20" y="37"/>
                    <a:pt x="17" y="34"/>
                  </a:cubicBezTo>
                  <a:cubicBezTo>
                    <a:pt x="16" y="35"/>
                    <a:pt x="15" y="34"/>
                    <a:pt x="15" y="34"/>
                  </a:cubicBezTo>
                  <a:cubicBezTo>
                    <a:pt x="14" y="33"/>
                    <a:pt x="13" y="33"/>
                    <a:pt x="13" y="32"/>
                  </a:cubicBezTo>
                  <a:cubicBezTo>
                    <a:pt x="12" y="31"/>
                    <a:pt x="12" y="29"/>
                    <a:pt x="11" y="29"/>
                  </a:cubicBezTo>
                  <a:cubicBezTo>
                    <a:pt x="4" y="23"/>
                    <a:pt x="1" y="16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10" y="0"/>
                    <a:pt x="10" y="7"/>
                    <a:pt x="13" y="10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4" y="14"/>
                    <a:pt x="13" y="16"/>
                    <a:pt x="15" y="17"/>
                  </a:cubicBezTo>
                  <a:cubicBezTo>
                    <a:pt x="21" y="24"/>
                    <a:pt x="20" y="32"/>
                    <a:pt x="22" y="40"/>
                  </a:cubicBezTo>
                  <a:cubicBezTo>
                    <a:pt x="23" y="42"/>
                    <a:pt x="23" y="43"/>
                    <a:pt x="22" y="45"/>
                  </a:cubicBezTo>
                  <a:cubicBezTo>
                    <a:pt x="20" y="54"/>
                    <a:pt x="20" y="54"/>
                    <a:pt x="29" y="58"/>
                  </a:cubicBezTo>
                  <a:cubicBezTo>
                    <a:pt x="30" y="59"/>
                    <a:pt x="32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61"/>
                    <a:pt x="34" y="62"/>
                    <a:pt x="33" y="63"/>
                  </a:cubicBezTo>
                  <a:cubicBezTo>
                    <a:pt x="33" y="65"/>
                    <a:pt x="33" y="67"/>
                    <a:pt x="33" y="69"/>
                  </a:cubicBezTo>
                  <a:cubicBezTo>
                    <a:pt x="32" y="70"/>
                    <a:pt x="31" y="70"/>
                    <a:pt x="31" y="69"/>
                  </a:cubicBezTo>
                  <a:close/>
                </a:path>
              </a:pathLst>
            </a:custGeom>
            <a:solidFill>
              <a:srgbClr val="AD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5" name="Freeform 1260"/>
            <p:cNvSpPr/>
            <p:nvPr/>
          </p:nvSpPr>
          <p:spPr bwMode="auto">
            <a:xfrm>
              <a:off x="6175" y="1755"/>
              <a:ext cx="24" cy="79"/>
            </a:xfrm>
            <a:custGeom>
              <a:avLst/>
              <a:gdLst>
                <a:gd name="T0" fmla="*/ 6 w 16"/>
                <a:gd name="T1" fmla="*/ 53 h 53"/>
                <a:gd name="T2" fmla="*/ 2 w 16"/>
                <a:gd name="T3" fmla="*/ 35 h 53"/>
                <a:gd name="T4" fmla="*/ 1 w 16"/>
                <a:gd name="T5" fmla="*/ 24 h 53"/>
                <a:gd name="T6" fmla="*/ 4 w 16"/>
                <a:gd name="T7" fmla="*/ 16 h 53"/>
                <a:gd name="T8" fmla="*/ 12 w 16"/>
                <a:gd name="T9" fmla="*/ 0 h 53"/>
                <a:gd name="T10" fmla="*/ 14 w 16"/>
                <a:gd name="T11" fmla="*/ 7 h 53"/>
                <a:gd name="T12" fmla="*/ 15 w 16"/>
                <a:gd name="T13" fmla="*/ 26 h 53"/>
                <a:gd name="T14" fmla="*/ 16 w 16"/>
                <a:gd name="T15" fmla="*/ 40 h 53"/>
                <a:gd name="T16" fmla="*/ 12 w 16"/>
                <a:gd name="T17" fmla="*/ 40 h 53"/>
                <a:gd name="T18" fmla="*/ 11 w 16"/>
                <a:gd name="T19" fmla="*/ 37 h 53"/>
                <a:gd name="T20" fmla="*/ 10 w 16"/>
                <a:gd name="T21" fmla="*/ 38 h 53"/>
                <a:gd name="T22" fmla="*/ 6 w 16"/>
                <a:gd name="T2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53">
                  <a:moveTo>
                    <a:pt x="6" y="53"/>
                  </a:moveTo>
                  <a:cubicBezTo>
                    <a:pt x="3" y="48"/>
                    <a:pt x="2" y="42"/>
                    <a:pt x="2" y="35"/>
                  </a:cubicBezTo>
                  <a:cubicBezTo>
                    <a:pt x="2" y="32"/>
                    <a:pt x="3" y="28"/>
                    <a:pt x="1" y="24"/>
                  </a:cubicBezTo>
                  <a:cubicBezTo>
                    <a:pt x="1" y="21"/>
                    <a:pt x="0" y="17"/>
                    <a:pt x="4" y="16"/>
                  </a:cubicBezTo>
                  <a:cubicBezTo>
                    <a:pt x="12" y="13"/>
                    <a:pt x="12" y="6"/>
                    <a:pt x="12" y="0"/>
                  </a:cubicBezTo>
                  <a:cubicBezTo>
                    <a:pt x="14" y="2"/>
                    <a:pt x="15" y="4"/>
                    <a:pt x="14" y="7"/>
                  </a:cubicBezTo>
                  <a:cubicBezTo>
                    <a:pt x="12" y="13"/>
                    <a:pt x="14" y="20"/>
                    <a:pt x="15" y="26"/>
                  </a:cubicBezTo>
                  <a:cubicBezTo>
                    <a:pt x="16" y="30"/>
                    <a:pt x="16" y="35"/>
                    <a:pt x="16" y="40"/>
                  </a:cubicBezTo>
                  <a:cubicBezTo>
                    <a:pt x="15" y="40"/>
                    <a:pt x="13" y="40"/>
                    <a:pt x="12" y="40"/>
                  </a:cubicBezTo>
                  <a:cubicBezTo>
                    <a:pt x="11" y="39"/>
                    <a:pt x="11" y="38"/>
                    <a:pt x="11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9" y="44"/>
                    <a:pt x="11" y="49"/>
                    <a:pt x="6" y="53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6" name="Freeform 1261"/>
            <p:cNvSpPr/>
            <p:nvPr/>
          </p:nvSpPr>
          <p:spPr bwMode="auto">
            <a:xfrm>
              <a:off x="6145" y="1677"/>
              <a:ext cx="4" cy="9"/>
            </a:xfrm>
            <a:custGeom>
              <a:avLst/>
              <a:gdLst>
                <a:gd name="T0" fmla="*/ 2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5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D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7" name="Freeform 1262"/>
            <p:cNvSpPr/>
            <p:nvPr/>
          </p:nvSpPr>
          <p:spPr bwMode="auto">
            <a:xfrm>
              <a:off x="6173" y="1771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8" name="Freeform 1263"/>
            <p:cNvSpPr/>
            <p:nvPr/>
          </p:nvSpPr>
          <p:spPr bwMode="auto">
            <a:xfrm>
              <a:off x="6176" y="1756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9" name="Freeform 1264"/>
            <p:cNvSpPr/>
            <p:nvPr/>
          </p:nvSpPr>
          <p:spPr bwMode="auto">
            <a:xfrm>
              <a:off x="6170" y="1755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0" name="Freeform 1265"/>
            <p:cNvSpPr/>
            <p:nvPr/>
          </p:nvSpPr>
          <p:spPr bwMode="auto">
            <a:xfrm>
              <a:off x="6176" y="1711"/>
              <a:ext cx="5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1" name="Freeform 1266"/>
            <p:cNvSpPr/>
            <p:nvPr/>
          </p:nvSpPr>
          <p:spPr bwMode="auto">
            <a:xfrm>
              <a:off x="6203" y="1840"/>
              <a:ext cx="33" cy="47"/>
            </a:xfrm>
            <a:custGeom>
              <a:avLst/>
              <a:gdLst>
                <a:gd name="T0" fmla="*/ 5 w 22"/>
                <a:gd name="T1" fmla="*/ 12 h 31"/>
                <a:gd name="T2" fmla="*/ 3 w 22"/>
                <a:gd name="T3" fmla="*/ 8 h 31"/>
                <a:gd name="T4" fmla="*/ 8 w 22"/>
                <a:gd name="T5" fmla="*/ 0 h 31"/>
                <a:gd name="T6" fmla="*/ 8 w 22"/>
                <a:gd name="T7" fmla="*/ 1 h 31"/>
                <a:gd name="T8" fmla="*/ 16 w 22"/>
                <a:gd name="T9" fmla="*/ 16 h 31"/>
                <a:gd name="T10" fmla="*/ 22 w 22"/>
                <a:gd name="T11" fmla="*/ 24 h 31"/>
                <a:gd name="T12" fmla="*/ 19 w 22"/>
                <a:gd name="T13" fmla="*/ 30 h 31"/>
                <a:gd name="T14" fmla="*/ 15 w 22"/>
                <a:gd name="T15" fmla="*/ 26 h 31"/>
                <a:gd name="T16" fmla="*/ 14 w 22"/>
                <a:gd name="T17" fmla="*/ 23 h 31"/>
                <a:gd name="T18" fmla="*/ 5 w 22"/>
                <a:gd name="T1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1">
                  <a:moveTo>
                    <a:pt x="5" y="12"/>
                  </a:moveTo>
                  <a:cubicBezTo>
                    <a:pt x="4" y="11"/>
                    <a:pt x="3" y="10"/>
                    <a:pt x="3" y="8"/>
                  </a:cubicBezTo>
                  <a:cubicBezTo>
                    <a:pt x="0" y="2"/>
                    <a:pt x="0" y="2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7"/>
                    <a:pt x="12" y="12"/>
                    <a:pt x="16" y="16"/>
                  </a:cubicBezTo>
                  <a:cubicBezTo>
                    <a:pt x="19" y="18"/>
                    <a:pt x="21" y="21"/>
                    <a:pt x="22" y="24"/>
                  </a:cubicBezTo>
                  <a:cubicBezTo>
                    <a:pt x="22" y="27"/>
                    <a:pt x="21" y="29"/>
                    <a:pt x="19" y="30"/>
                  </a:cubicBezTo>
                  <a:cubicBezTo>
                    <a:pt x="16" y="31"/>
                    <a:pt x="15" y="28"/>
                    <a:pt x="15" y="26"/>
                  </a:cubicBezTo>
                  <a:cubicBezTo>
                    <a:pt x="14" y="25"/>
                    <a:pt x="14" y="24"/>
                    <a:pt x="14" y="23"/>
                  </a:cubicBezTo>
                  <a:cubicBezTo>
                    <a:pt x="8" y="22"/>
                    <a:pt x="5" y="18"/>
                    <a:pt x="5" y="12"/>
                  </a:cubicBezTo>
                  <a:close/>
                </a:path>
              </a:pathLst>
            </a:custGeom>
            <a:solidFill>
              <a:srgbClr val="C09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2" name="Freeform 1267"/>
            <p:cNvSpPr/>
            <p:nvPr/>
          </p:nvSpPr>
          <p:spPr bwMode="auto">
            <a:xfrm>
              <a:off x="6203" y="1858"/>
              <a:ext cx="21" cy="41"/>
            </a:xfrm>
            <a:custGeom>
              <a:avLst/>
              <a:gdLst>
                <a:gd name="T0" fmla="*/ 5 w 14"/>
                <a:gd name="T1" fmla="*/ 0 h 27"/>
                <a:gd name="T2" fmla="*/ 14 w 14"/>
                <a:gd name="T3" fmla="*/ 11 h 27"/>
                <a:gd name="T4" fmla="*/ 12 w 14"/>
                <a:gd name="T5" fmla="*/ 24 h 27"/>
                <a:gd name="T6" fmla="*/ 10 w 14"/>
                <a:gd name="T7" fmla="*/ 27 h 27"/>
                <a:gd name="T8" fmla="*/ 7 w 14"/>
                <a:gd name="T9" fmla="*/ 25 h 27"/>
                <a:gd name="T10" fmla="*/ 1 w 14"/>
                <a:gd name="T11" fmla="*/ 4 h 27"/>
                <a:gd name="T12" fmla="*/ 5 w 1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0"/>
                  </a:moveTo>
                  <a:cubicBezTo>
                    <a:pt x="8" y="4"/>
                    <a:pt x="11" y="7"/>
                    <a:pt x="14" y="11"/>
                  </a:cubicBezTo>
                  <a:cubicBezTo>
                    <a:pt x="11" y="15"/>
                    <a:pt x="13" y="20"/>
                    <a:pt x="12" y="24"/>
                  </a:cubicBezTo>
                  <a:cubicBezTo>
                    <a:pt x="12" y="25"/>
                    <a:pt x="12" y="27"/>
                    <a:pt x="10" y="27"/>
                  </a:cubicBezTo>
                  <a:cubicBezTo>
                    <a:pt x="9" y="27"/>
                    <a:pt x="8" y="26"/>
                    <a:pt x="7" y="25"/>
                  </a:cubicBezTo>
                  <a:cubicBezTo>
                    <a:pt x="5" y="18"/>
                    <a:pt x="3" y="11"/>
                    <a:pt x="1" y="4"/>
                  </a:cubicBezTo>
                  <a:cubicBezTo>
                    <a:pt x="0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B78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3" name="Freeform 1268"/>
            <p:cNvSpPr/>
            <p:nvPr/>
          </p:nvSpPr>
          <p:spPr bwMode="auto">
            <a:xfrm>
              <a:off x="6184" y="1791"/>
              <a:ext cx="12" cy="52"/>
            </a:xfrm>
            <a:custGeom>
              <a:avLst/>
              <a:gdLst>
                <a:gd name="T0" fmla="*/ 0 w 8"/>
                <a:gd name="T1" fmla="*/ 29 h 35"/>
                <a:gd name="T2" fmla="*/ 1 w 8"/>
                <a:gd name="T3" fmla="*/ 4 h 35"/>
                <a:gd name="T4" fmla="*/ 3 w 8"/>
                <a:gd name="T5" fmla="*/ 1 h 35"/>
                <a:gd name="T6" fmla="*/ 6 w 8"/>
                <a:gd name="T7" fmla="*/ 3 h 35"/>
                <a:gd name="T8" fmla="*/ 6 w 8"/>
                <a:gd name="T9" fmla="*/ 16 h 35"/>
                <a:gd name="T10" fmla="*/ 6 w 8"/>
                <a:gd name="T11" fmla="*/ 16 h 35"/>
                <a:gd name="T12" fmla="*/ 6 w 8"/>
                <a:gd name="T13" fmla="*/ 22 h 35"/>
                <a:gd name="T14" fmla="*/ 4 w 8"/>
                <a:gd name="T15" fmla="*/ 35 h 35"/>
                <a:gd name="T16" fmla="*/ 0 w 8"/>
                <a:gd name="T17" fmla="*/ 33 h 35"/>
                <a:gd name="T18" fmla="*/ 0 w 8"/>
                <a:gd name="T1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0" y="29"/>
                  </a:moveTo>
                  <a:cubicBezTo>
                    <a:pt x="0" y="21"/>
                    <a:pt x="4" y="13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5" y="2"/>
                    <a:pt x="6" y="3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8"/>
                    <a:pt x="5" y="20"/>
                    <a:pt x="6" y="22"/>
                  </a:cubicBezTo>
                  <a:cubicBezTo>
                    <a:pt x="6" y="26"/>
                    <a:pt x="7" y="31"/>
                    <a:pt x="4" y="35"/>
                  </a:cubicBezTo>
                  <a:cubicBezTo>
                    <a:pt x="3" y="35"/>
                    <a:pt x="1" y="34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solidFill>
              <a:srgbClr val="BF9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4" name="Freeform 1269"/>
            <p:cNvSpPr/>
            <p:nvPr/>
          </p:nvSpPr>
          <p:spPr bwMode="auto">
            <a:xfrm>
              <a:off x="6199" y="1818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5" name="Freeform 1270"/>
            <p:cNvSpPr/>
            <p:nvPr/>
          </p:nvSpPr>
          <p:spPr bwMode="auto">
            <a:xfrm>
              <a:off x="6190" y="1815"/>
              <a:ext cx="3" cy="9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6" name="Freeform 1271"/>
            <p:cNvSpPr/>
            <p:nvPr/>
          </p:nvSpPr>
          <p:spPr bwMode="auto">
            <a:xfrm>
              <a:off x="6053" y="1608"/>
              <a:ext cx="84" cy="187"/>
            </a:xfrm>
            <a:custGeom>
              <a:avLst/>
              <a:gdLst>
                <a:gd name="T0" fmla="*/ 53 w 56"/>
                <a:gd name="T1" fmla="*/ 42 h 125"/>
                <a:gd name="T2" fmla="*/ 51 w 56"/>
                <a:gd name="T3" fmla="*/ 48 h 125"/>
                <a:gd name="T4" fmla="*/ 54 w 56"/>
                <a:gd name="T5" fmla="*/ 73 h 125"/>
                <a:gd name="T6" fmla="*/ 51 w 56"/>
                <a:gd name="T7" fmla="*/ 80 h 125"/>
                <a:gd name="T8" fmla="*/ 45 w 56"/>
                <a:gd name="T9" fmla="*/ 97 h 125"/>
                <a:gd name="T10" fmla="*/ 40 w 56"/>
                <a:gd name="T11" fmla="*/ 107 h 125"/>
                <a:gd name="T12" fmla="*/ 37 w 56"/>
                <a:gd name="T13" fmla="*/ 121 h 125"/>
                <a:gd name="T14" fmla="*/ 23 w 56"/>
                <a:gd name="T15" fmla="*/ 124 h 125"/>
                <a:gd name="T16" fmla="*/ 13 w 56"/>
                <a:gd name="T17" fmla="*/ 124 h 125"/>
                <a:gd name="T18" fmla="*/ 0 w 56"/>
                <a:gd name="T19" fmla="*/ 112 h 125"/>
                <a:gd name="T20" fmla="*/ 13 w 56"/>
                <a:gd name="T21" fmla="*/ 109 h 125"/>
                <a:gd name="T22" fmla="*/ 15 w 56"/>
                <a:gd name="T23" fmla="*/ 108 h 125"/>
                <a:gd name="T24" fmla="*/ 20 w 56"/>
                <a:gd name="T25" fmla="*/ 105 h 125"/>
                <a:gd name="T26" fmla="*/ 27 w 56"/>
                <a:gd name="T27" fmla="*/ 87 h 125"/>
                <a:gd name="T28" fmla="*/ 34 w 56"/>
                <a:gd name="T29" fmla="*/ 55 h 125"/>
                <a:gd name="T30" fmla="*/ 32 w 56"/>
                <a:gd name="T31" fmla="*/ 28 h 125"/>
                <a:gd name="T32" fmla="*/ 31 w 56"/>
                <a:gd name="T33" fmla="*/ 14 h 125"/>
                <a:gd name="T34" fmla="*/ 32 w 56"/>
                <a:gd name="T35" fmla="*/ 6 h 125"/>
                <a:gd name="T36" fmla="*/ 34 w 56"/>
                <a:gd name="T37" fmla="*/ 4 h 125"/>
                <a:gd name="T38" fmla="*/ 35 w 56"/>
                <a:gd name="T39" fmla="*/ 3 h 125"/>
                <a:gd name="T40" fmla="*/ 49 w 56"/>
                <a:gd name="T41" fmla="*/ 7 h 125"/>
                <a:gd name="T42" fmla="*/ 53 w 56"/>
                <a:gd name="T43" fmla="*/ 8 h 125"/>
                <a:gd name="T44" fmla="*/ 56 w 56"/>
                <a:gd name="T45" fmla="*/ 13 h 125"/>
                <a:gd name="T46" fmla="*/ 53 w 56"/>
                <a:gd name="T47" fmla="*/ 21 h 125"/>
                <a:gd name="T48" fmla="*/ 55 w 56"/>
                <a:gd name="T49" fmla="*/ 36 h 125"/>
                <a:gd name="T50" fmla="*/ 53 w 56"/>
                <a:gd name="T51" fmla="*/ 4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125">
                  <a:moveTo>
                    <a:pt x="53" y="42"/>
                  </a:moveTo>
                  <a:cubicBezTo>
                    <a:pt x="52" y="44"/>
                    <a:pt x="52" y="46"/>
                    <a:pt x="51" y="48"/>
                  </a:cubicBezTo>
                  <a:cubicBezTo>
                    <a:pt x="53" y="56"/>
                    <a:pt x="52" y="65"/>
                    <a:pt x="54" y="73"/>
                  </a:cubicBezTo>
                  <a:cubicBezTo>
                    <a:pt x="55" y="76"/>
                    <a:pt x="52" y="78"/>
                    <a:pt x="51" y="80"/>
                  </a:cubicBezTo>
                  <a:cubicBezTo>
                    <a:pt x="48" y="86"/>
                    <a:pt x="45" y="91"/>
                    <a:pt x="45" y="97"/>
                  </a:cubicBezTo>
                  <a:cubicBezTo>
                    <a:pt x="45" y="101"/>
                    <a:pt x="43" y="105"/>
                    <a:pt x="40" y="107"/>
                  </a:cubicBezTo>
                  <a:cubicBezTo>
                    <a:pt x="34" y="111"/>
                    <a:pt x="35" y="115"/>
                    <a:pt x="37" y="121"/>
                  </a:cubicBezTo>
                  <a:cubicBezTo>
                    <a:pt x="33" y="125"/>
                    <a:pt x="28" y="122"/>
                    <a:pt x="23" y="124"/>
                  </a:cubicBezTo>
                  <a:cubicBezTo>
                    <a:pt x="20" y="125"/>
                    <a:pt x="16" y="123"/>
                    <a:pt x="13" y="124"/>
                  </a:cubicBezTo>
                  <a:cubicBezTo>
                    <a:pt x="3" y="125"/>
                    <a:pt x="0" y="122"/>
                    <a:pt x="0" y="112"/>
                  </a:cubicBezTo>
                  <a:cubicBezTo>
                    <a:pt x="4" y="109"/>
                    <a:pt x="9" y="111"/>
                    <a:pt x="13" y="109"/>
                  </a:cubicBezTo>
                  <a:cubicBezTo>
                    <a:pt x="14" y="109"/>
                    <a:pt x="15" y="109"/>
                    <a:pt x="15" y="108"/>
                  </a:cubicBezTo>
                  <a:cubicBezTo>
                    <a:pt x="18" y="108"/>
                    <a:pt x="19" y="107"/>
                    <a:pt x="20" y="105"/>
                  </a:cubicBezTo>
                  <a:cubicBezTo>
                    <a:pt x="27" y="101"/>
                    <a:pt x="23" y="92"/>
                    <a:pt x="27" y="87"/>
                  </a:cubicBezTo>
                  <a:cubicBezTo>
                    <a:pt x="37" y="78"/>
                    <a:pt x="39" y="67"/>
                    <a:pt x="34" y="55"/>
                  </a:cubicBezTo>
                  <a:cubicBezTo>
                    <a:pt x="34" y="46"/>
                    <a:pt x="36" y="37"/>
                    <a:pt x="32" y="28"/>
                  </a:cubicBezTo>
                  <a:cubicBezTo>
                    <a:pt x="31" y="23"/>
                    <a:pt x="32" y="18"/>
                    <a:pt x="31" y="14"/>
                  </a:cubicBezTo>
                  <a:cubicBezTo>
                    <a:pt x="31" y="11"/>
                    <a:pt x="31" y="8"/>
                    <a:pt x="32" y="6"/>
                  </a:cubicBezTo>
                  <a:cubicBezTo>
                    <a:pt x="32" y="5"/>
                    <a:pt x="33" y="4"/>
                    <a:pt x="34" y="4"/>
                  </a:cubicBezTo>
                  <a:cubicBezTo>
                    <a:pt x="34" y="4"/>
                    <a:pt x="35" y="3"/>
                    <a:pt x="35" y="3"/>
                  </a:cubicBezTo>
                  <a:cubicBezTo>
                    <a:pt x="42" y="0"/>
                    <a:pt x="42" y="0"/>
                    <a:pt x="49" y="7"/>
                  </a:cubicBezTo>
                  <a:cubicBezTo>
                    <a:pt x="50" y="7"/>
                    <a:pt x="52" y="7"/>
                    <a:pt x="53" y="8"/>
                  </a:cubicBezTo>
                  <a:cubicBezTo>
                    <a:pt x="55" y="9"/>
                    <a:pt x="56" y="11"/>
                    <a:pt x="56" y="13"/>
                  </a:cubicBezTo>
                  <a:cubicBezTo>
                    <a:pt x="55" y="16"/>
                    <a:pt x="55" y="19"/>
                    <a:pt x="53" y="21"/>
                  </a:cubicBezTo>
                  <a:cubicBezTo>
                    <a:pt x="54" y="26"/>
                    <a:pt x="54" y="31"/>
                    <a:pt x="55" y="36"/>
                  </a:cubicBezTo>
                  <a:cubicBezTo>
                    <a:pt x="55" y="38"/>
                    <a:pt x="55" y="40"/>
                    <a:pt x="53" y="42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7" name="Freeform 1272"/>
            <p:cNvSpPr/>
            <p:nvPr/>
          </p:nvSpPr>
          <p:spPr bwMode="auto">
            <a:xfrm>
              <a:off x="6044" y="1548"/>
              <a:ext cx="65" cy="85"/>
            </a:xfrm>
            <a:custGeom>
              <a:avLst/>
              <a:gdLst>
                <a:gd name="T0" fmla="*/ 40 w 43"/>
                <a:gd name="T1" fmla="*/ 45 h 57"/>
                <a:gd name="T2" fmla="*/ 40 w 43"/>
                <a:gd name="T3" fmla="*/ 53 h 57"/>
                <a:gd name="T4" fmla="*/ 34 w 43"/>
                <a:gd name="T5" fmla="*/ 56 h 57"/>
                <a:gd name="T6" fmla="*/ 32 w 43"/>
                <a:gd name="T7" fmla="*/ 54 h 57"/>
                <a:gd name="T8" fmla="*/ 28 w 43"/>
                <a:gd name="T9" fmla="*/ 46 h 57"/>
                <a:gd name="T10" fmla="*/ 7 w 43"/>
                <a:gd name="T11" fmla="*/ 32 h 57"/>
                <a:gd name="T12" fmla="*/ 1 w 43"/>
                <a:gd name="T13" fmla="*/ 26 h 57"/>
                <a:gd name="T14" fmla="*/ 2 w 43"/>
                <a:gd name="T15" fmla="*/ 21 h 57"/>
                <a:gd name="T16" fmla="*/ 3 w 43"/>
                <a:gd name="T17" fmla="*/ 8 h 57"/>
                <a:gd name="T18" fmla="*/ 12 w 43"/>
                <a:gd name="T19" fmla="*/ 1 h 57"/>
                <a:gd name="T20" fmla="*/ 32 w 43"/>
                <a:gd name="T21" fmla="*/ 8 h 57"/>
                <a:gd name="T22" fmla="*/ 40 w 43"/>
                <a:gd name="T23" fmla="*/ 15 h 57"/>
                <a:gd name="T24" fmla="*/ 43 w 43"/>
                <a:gd name="T25" fmla="*/ 24 h 57"/>
                <a:gd name="T26" fmla="*/ 41 w 43"/>
                <a:gd name="T27" fmla="*/ 43 h 57"/>
                <a:gd name="T28" fmla="*/ 41 w 43"/>
                <a:gd name="T29" fmla="*/ 43 h 57"/>
                <a:gd name="T30" fmla="*/ 40 w 43"/>
                <a:gd name="T31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7">
                  <a:moveTo>
                    <a:pt x="40" y="45"/>
                  </a:moveTo>
                  <a:cubicBezTo>
                    <a:pt x="40" y="48"/>
                    <a:pt x="40" y="51"/>
                    <a:pt x="40" y="53"/>
                  </a:cubicBezTo>
                  <a:cubicBezTo>
                    <a:pt x="38" y="56"/>
                    <a:pt x="37" y="57"/>
                    <a:pt x="34" y="56"/>
                  </a:cubicBezTo>
                  <a:cubicBezTo>
                    <a:pt x="33" y="55"/>
                    <a:pt x="33" y="55"/>
                    <a:pt x="32" y="54"/>
                  </a:cubicBezTo>
                  <a:cubicBezTo>
                    <a:pt x="32" y="51"/>
                    <a:pt x="31" y="48"/>
                    <a:pt x="28" y="46"/>
                  </a:cubicBezTo>
                  <a:cubicBezTo>
                    <a:pt x="21" y="41"/>
                    <a:pt x="14" y="36"/>
                    <a:pt x="7" y="32"/>
                  </a:cubicBezTo>
                  <a:cubicBezTo>
                    <a:pt x="4" y="31"/>
                    <a:pt x="0" y="31"/>
                    <a:pt x="1" y="26"/>
                  </a:cubicBezTo>
                  <a:cubicBezTo>
                    <a:pt x="3" y="25"/>
                    <a:pt x="3" y="23"/>
                    <a:pt x="2" y="21"/>
                  </a:cubicBezTo>
                  <a:cubicBezTo>
                    <a:pt x="0" y="16"/>
                    <a:pt x="2" y="12"/>
                    <a:pt x="3" y="8"/>
                  </a:cubicBezTo>
                  <a:cubicBezTo>
                    <a:pt x="4" y="4"/>
                    <a:pt x="7" y="2"/>
                    <a:pt x="12" y="1"/>
                  </a:cubicBezTo>
                  <a:cubicBezTo>
                    <a:pt x="19" y="0"/>
                    <a:pt x="26" y="3"/>
                    <a:pt x="32" y="8"/>
                  </a:cubicBezTo>
                  <a:cubicBezTo>
                    <a:pt x="35" y="10"/>
                    <a:pt x="37" y="13"/>
                    <a:pt x="40" y="15"/>
                  </a:cubicBezTo>
                  <a:cubicBezTo>
                    <a:pt x="43" y="17"/>
                    <a:pt x="41" y="22"/>
                    <a:pt x="43" y="24"/>
                  </a:cubicBezTo>
                  <a:cubicBezTo>
                    <a:pt x="42" y="31"/>
                    <a:pt x="40" y="37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0" y="45"/>
                    <a:pt x="40" y="45"/>
                  </a:cubicBezTo>
                  <a:close/>
                </a:path>
              </a:pathLst>
            </a:custGeom>
            <a:solidFill>
              <a:srgbClr val="F4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8" name="Freeform 1273"/>
            <p:cNvSpPr/>
            <p:nvPr/>
          </p:nvSpPr>
          <p:spPr bwMode="auto">
            <a:xfrm>
              <a:off x="6127" y="1611"/>
              <a:ext cx="40" cy="70"/>
            </a:xfrm>
            <a:custGeom>
              <a:avLst/>
              <a:gdLst>
                <a:gd name="T0" fmla="*/ 2 w 27"/>
                <a:gd name="T1" fmla="*/ 7 h 47"/>
                <a:gd name="T2" fmla="*/ 0 w 27"/>
                <a:gd name="T3" fmla="*/ 5 h 47"/>
                <a:gd name="T4" fmla="*/ 8 w 27"/>
                <a:gd name="T5" fmla="*/ 0 h 47"/>
                <a:gd name="T6" fmla="*/ 13 w 27"/>
                <a:gd name="T7" fmla="*/ 3 h 47"/>
                <a:gd name="T8" fmla="*/ 15 w 27"/>
                <a:gd name="T9" fmla="*/ 6 h 47"/>
                <a:gd name="T10" fmla="*/ 19 w 27"/>
                <a:gd name="T11" fmla="*/ 13 h 47"/>
                <a:gd name="T12" fmla="*/ 27 w 27"/>
                <a:gd name="T13" fmla="*/ 47 h 47"/>
                <a:gd name="T14" fmla="*/ 20 w 27"/>
                <a:gd name="T15" fmla="*/ 42 h 47"/>
                <a:gd name="T16" fmla="*/ 4 w 27"/>
                <a:gd name="T17" fmla="*/ 19 h 47"/>
                <a:gd name="T18" fmla="*/ 6 w 27"/>
                <a:gd name="T19" fmla="*/ 11 h 47"/>
                <a:gd name="T20" fmla="*/ 2 w 27"/>
                <a:gd name="T21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7">
                  <a:moveTo>
                    <a:pt x="2" y="7"/>
                  </a:moveTo>
                  <a:cubicBezTo>
                    <a:pt x="1" y="6"/>
                    <a:pt x="1" y="6"/>
                    <a:pt x="0" y="5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0" y="1"/>
                    <a:pt x="11" y="2"/>
                    <a:pt x="13" y="3"/>
                  </a:cubicBezTo>
                  <a:cubicBezTo>
                    <a:pt x="14" y="4"/>
                    <a:pt x="14" y="5"/>
                    <a:pt x="15" y="6"/>
                  </a:cubicBezTo>
                  <a:cubicBezTo>
                    <a:pt x="16" y="8"/>
                    <a:pt x="17" y="11"/>
                    <a:pt x="19" y="13"/>
                  </a:cubicBezTo>
                  <a:cubicBezTo>
                    <a:pt x="22" y="24"/>
                    <a:pt x="25" y="36"/>
                    <a:pt x="27" y="47"/>
                  </a:cubicBezTo>
                  <a:cubicBezTo>
                    <a:pt x="23" y="47"/>
                    <a:pt x="22" y="45"/>
                    <a:pt x="20" y="42"/>
                  </a:cubicBezTo>
                  <a:cubicBezTo>
                    <a:pt x="16" y="33"/>
                    <a:pt x="10" y="26"/>
                    <a:pt x="4" y="19"/>
                  </a:cubicBezTo>
                  <a:cubicBezTo>
                    <a:pt x="1" y="13"/>
                    <a:pt x="1" y="13"/>
                    <a:pt x="6" y="11"/>
                  </a:cubicBezTo>
                  <a:cubicBezTo>
                    <a:pt x="6" y="10"/>
                    <a:pt x="4" y="8"/>
                    <a:pt x="2" y="7"/>
                  </a:cubicBezTo>
                  <a:close/>
                </a:path>
              </a:pathLst>
            </a:custGeom>
            <a:solidFill>
              <a:srgbClr val="80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9" name="Freeform 1274"/>
            <p:cNvSpPr/>
            <p:nvPr/>
          </p:nvSpPr>
          <p:spPr bwMode="auto">
            <a:xfrm>
              <a:off x="6560" y="1731"/>
              <a:ext cx="68" cy="46"/>
            </a:xfrm>
            <a:custGeom>
              <a:avLst/>
              <a:gdLst>
                <a:gd name="T0" fmla="*/ 18 w 45"/>
                <a:gd name="T1" fmla="*/ 25 h 31"/>
                <a:gd name="T2" fmla="*/ 4 w 45"/>
                <a:gd name="T3" fmla="*/ 31 h 31"/>
                <a:gd name="T4" fmla="*/ 5 w 45"/>
                <a:gd name="T5" fmla="*/ 24 h 31"/>
                <a:gd name="T6" fmla="*/ 1 w 45"/>
                <a:gd name="T7" fmla="*/ 18 h 31"/>
                <a:gd name="T8" fmla="*/ 22 w 45"/>
                <a:gd name="T9" fmla="*/ 4 h 31"/>
                <a:gd name="T10" fmla="*/ 30 w 45"/>
                <a:gd name="T11" fmla="*/ 2 h 31"/>
                <a:gd name="T12" fmla="*/ 41 w 45"/>
                <a:gd name="T13" fmla="*/ 1 h 31"/>
                <a:gd name="T14" fmla="*/ 45 w 45"/>
                <a:gd name="T15" fmla="*/ 7 h 31"/>
                <a:gd name="T16" fmla="*/ 39 w 45"/>
                <a:gd name="T17" fmla="*/ 12 h 31"/>
                <a:gd name="T18" fmla="*/ 22 w 45"/>
                <a:gd name="T19" fmla="*/ 23 h 31"/>
                <a:gd name="T20" fmla="*/ 18 w 45"/>
                <a:gd name="T2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1">
                  <a:moveTo>
                    <a:pt x="18" y="25"/>
                  </a:moveTo>
                  <a:cubicBezTo>
                    <a:pt x="12" y="20"/>
                    <a:pt x="9" y="21"/>
                    <a:pt x="4" y="31"/>
                  </a:cubicBezTo>
                  <a:cubicBezTo>
                    <a:pt x="0" y="28"/>
                    <a:pt x="3" y="26"/>
                    <a:pt x="5" y="24"/>
                  </a:cubicBezTo>
                  <a:cubicBezTo>
                    <a:pt x="8" y="19"/>
                    <a:pt x="8" y="19"/>
                    <a:pt x="1" y="18"/>
                  </a:cubicBezTo>
                  <a:cubicBezTo>
                    <a:pt x="6" y="11"/>
                    <a:pt x="15" y="8"/>
                    <a:pt x="22" y="4"/>
                  </a:cubicBezTo>
                  <a:cubicBezTo>
                    <a:pt x="25" y="4"/>
                    <a:pt x="27" y="3"/>
                    <a:pt x="30" y="2"/>
                  </a:cubicBezTo>
                  <a:cubicBezTo>
                    <a:pt x="33" y="1"/>
                    <a:pt x="37" y="0"/>
                    <a:pt x="41" y="1"/>
                  </a:cubicBezTo>
                  <a:cubicBezTo>
                    <a:pt x="44" y="2"/>
                    <a:pt x="45" y="4"/>
                    <a:pt x="45" y="7"/>
                  </a:cubicBezTo>
                  <a:cubicBezTo>
                    <a:pt x="44" y="10"/>
                    <a:pt x="42" y="12"/>
                    <a:pt x="39" y="12"/>
                  </a:cubicBezTo>
                  <a:cubicBezTo>
                    <a:pt x="30" y="11"/>
                    <a:pt x="25" y="16"/>
                    <a:pt x="22" y="23"/>
                  </a:cubicBezTo>
                  <a:cubicBezTo>
                    <a:pt x="21" y="25"/>
                    <a:pt x="20" y="26"/>
                    <a:pt x="18" y="2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0" name="Freeform 1275"/>
            <p:cNvSpPr/>
            <p:nvPr/>
          </p:nvSpPr>
          <p:spPr bwMode="auto">
            <a:xfrm>
              <a:off x="6559" y="1758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1" name="Freeform 1276"/>
            <p:cNvSpPr/>
            <p:nvPr/>
          </p:nvSpPr>
          <p:spPr bwMode="auto">
            <a:xfrm>
              <a:off x="6559" y="176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2" name="Freeform 1277"/>
            <p:cNvSpPr/>
            <p:nvPr/>
          </p:nvSpPr>
          <p:spPr bwMode="auto">
            <a:xfrm>
              <a:off x="6803" y="2122"/>
              <a:ext cx="687" cy="293"/>
            </a:xfrm>
            <a:custGeom>
              <a:avLst/>
              <a:gdLst>
                <a:gd name="T0" fmla="*/ 8 w 458"/>
                <a:gd name="T1" fmla="*/ 137 h 195"/>
                <a:gd name="T2" fmla="*/ 12 w 458"/>
                <a:gd name="T3" fmla="*/ 133 h 195"/>
                <a:gd name="T4" fmla="*/ 22 w 458"/>
                <a:gd name="T5" fmla="*/ 121 h 195"/>
                <a:gd name="T6" fmla="*/ 51 w 458"/>
                <a:gd name="T7" fmla="*/ 94 h 195"/>
                <a:gd name="T8" fmla="*/ 61 w 458"/>
                <a:gd name="T9" fmla="*/ 98 h 195"/>
                <a:gd name="T10" fmla="*/ 86 w 458"/>
                <a:gd name="T11" fmla="*/ 111 h 195"/>
                <a:gd name="T12" fmla="*/ 98 w 458"/>
                <a:gd name="T13" fmla="*/ 132 h 195"/>
                <a:gd name="T14" fmla="*/ 135 w 458"/>
                <a:gd name="T15" fmla="*/ 132 h 195"/>
                <a:gd name="T16" fmla="*/ 160 w 458"/>
                <a:gd name="T17" fmla="*/ 148 h 195"/>
                <a:gd name="T18" fmla="*/ 182 w 458"/>
                <a:gd name="T19" fmla="*/ 162 h 195"/>
                <a:gd name="T20" fmla="*/ 258 w 458"/>
                <a:gd name="T21" fmla="*/ 158 h 195"/>
                <a:gd name="T22" fmla="*/ 320 w 458"/>
                <a:gd name="T23" fmla="*/ 146 h 195"/>
                <a:gd name="T24" fmla="*/ 339 w 458"/>
                <a:gd name="T25" fmla="*/ 147 h 195"/>
                <a:gd name="T26" fmla="*/ 412 w 458"/>
                <a:gd name="T27" fmla="*/ 118 h 195"/>
                <a:gd name="T28" fmla="*/ 425 w 458"/>
                <a:gd name="T29" fmla="*/ 79 h 195"/>
                <a:gd name="T30" fmla="*/ 422 w 458"/>
                <a:gd name="T31" fmla="*/ 51 h 195"/>
                <a:gd name="T32" fmla="*/ 400 w 458"/>
                <a:gd name="T33" fmla="*/ 0 h 195"/>
                <a:gd name="T34" fmla="*/ 403 w 458"/>
                <a:gd name="T35" fmla="*/ 2 h 195"/>
                <a:gd name="T36" fmla="*/ 407 w 458"/>
                <a:gd name="T37" fmla="*/ 4 h 195"/>
                <a:gd name="T38" fmla="*/ 413 w 458"/>
                <a:gd name="T39" fmla="*/ 8 h 195"/>
                <a:gd name="T40" fmla="*/ 431 w 458"/>
                <a:gd name="T41" fmla="*/ 29 h 195"/>
                <a:gd name="T42" fmla="*/ 434 w 458"/>
                <a:gd name="T43" fmla="*/ 53 h 195"/>
                <a:gd name="T44" fmla="*/ 436 w 458"/>
                <a:gd name="T45" fmla="*/ 75 h 195"/>
                <a:gd name="T46" fmla="*/ 453 w 458"/>
                <a:gd name="T47" fmla="*/ 92 h 195"/>
                <a:gd name="T48" fmla="*/ 445 w 458"/>
                <a:gd name="T49" fmla="*/ 118 h 195"/>
                <a:gd name="T50" fmla="*/ 419 w 458"/>
                <a:gd name="T51" fmla="*/ 133 h 195"/>
                <a:gd name="T52" fmla="*/ 365 w 458"/>
                <a:gd name="T53" fmla="*/ 154 h 195"/>
                <a:gd name="T54" fmla="*/ 342 w 458"/>
                <a:gd name="T55" fmla="*/ 174 h 195"/>
                <a:gd name="T56" fmla="*/ 318 w 458"/>
                <a:gd name="T57" fmla="*/ 192 h 195"/>
                <a:gd name="T58" fmla="*/ 301 w 458"/>
                <a:gd name="T59" fmla="*/ 195 h 195"/>
                <a:gd name="T60" fmla="*/ 288 w 458"/>
                <a:gd name="T61" fmla="*/ 184 h 195"/>
                <a:gd name="T62" fmla="*/ 282 w 458"/>
                <a:gd name="T63" fmla="*/ 177 h 195"/>
                <a:gd name="T64" fmla="*/ 304 w 458"/>
                <a:gd name="T65" fmla="*/ 154 h 195"/>
                <a:gd name="T66" fmla="*/ 283 w 458"/>
                <a:gd name="T67" fmla="*/ 157 h 195"/>
                <a:gd name="T68" fmla="*/ 268 w 458"/>
                <a:gd name="T69" fmla="*/ 176 h 195"/>
                <a:gd name="T70" fmla="*/ 257 w 458"/>
                <a:gd name="T71" fmla="*/ 180 h 195"/>
                <a:gd name="T72" fmla="*/ 214 w 458"/>
                <a:gd name="T73" fmla="*/ 186 h 195"/>
                <a:gd name="T74" fmla="*/ 196 w 458"/>
                <a:gd name="T75" fmla="*/ 186 h 195"/>
                <a:gd name="T76" fmla="*/ 186 w 458"/>
                <a:gd name="T77" fmla="*/ 190 h 195"/>
                <a:gd name="T78" fmla="*/ 156 w 458"/>
                <a:gd name="T79" fmla="*/ 177 h 195"/>
                <a:gd name="T80" fmla="*/ 145 w 458"/>
                <a:gd name="T81" fmla="*/ 159 h 195"/>
                <a:gd name="T82" fmla="*/ 108 w 458"/>
                <a:gd name="T83" fmla="*/ 150 h 195"/>
                <a:gd name="T84" fmla="*/ 86 w 458"/>
                <a:gd name="T85" fmla="*/ 158 h 195"/>
                <a:gd name="T86" fmla="*/ 57 w 458"/>
                <a:gd name="T87" fmla="*/ 131 h 195"/>
                <a:gd name="T88" fmla="*/ 25 w 458"/>
                <a:gd name="T89" fmla="*/ 1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8" h="195">
                  <a:moveTo>
                    <a:pt x="0" y="152"/>
                  </a:moveTo>
                  <a:cubicBezTo>
                    <a:pt x="1" y="146"/>
                    <a:pt x="8" y="143"/>
                    <a:pt x="8" y="137"/>
                  </a:cubicBezTo>
                  <a:cubicBezTo>
                    <a:pt x="9" y="136"/>
                    <a:pt x="9" y="135"/>
                    <a:pt x="10" y="135"/>
                  </a:cubicBezTo>
                  <a:cubicBezTo>
                    <a:pt x="10" y="134"/>
                    <a:pt x="11" y="133"/>
                    <a:pt x="12" y="133"/>
                  </a:cubicBezTo>
                  <a:cubicBezTo>
                    <a:pt x="12" y="132"/>
                    <a:pt x="13" y="131"/>
                    <a:pt x="14" y="131"/>
                  </a:cubicBezTo>
                  <a:cubicBezTo>
                    <a:pt x="15" y="126"/>
                    <a:pt x="18" y="123"/>
                    <a:pt x="22" y="121"/>
                  </a:cubicBezTo>
                  <a:cubicBezTo>
                    <a:pt x="30" y="119"/>
                    <a:pt x="35" y="113"/>
                    <a:pt x="40" y="107"/>
                  </a:cubicBezTo>
                  <a:cubicBezTo>
                    <a:pt x="43" y="103"/>
                    <a:pt x="47" y="98"/>
                    <a:pt x="51" y="94"/>
                  </a:cubicBezTo>
                  <a:cubicBezTo>
                    <a:pt x="53" y="91"/>
                    <a:pt x="55" y="91"/>
                    <a:pt x="58" y="94"/>
                  </a:cubicBezTo>
                  <a:cubicBezTo>
                    <a:pt x="59" y="95"/>
                    <a:pt x="60" y="96"/>
                    <a:pt x="61" y="98"/>
                  </a:cubicBezTo>
                  <a:cubicBezTo>
                    <a:pt x="64" y="103"/>
                    <a:pt x="68" y="105"/>
                    <a:pt x="74" y="106"/>
                  </a:cubicBezTo>
                  <a:cubicBezTo>
                    <a:pt x="79" y="106"/>
                    <a:pt x="82" y="108"/>
                    <a:pt x="86" y="111"/>
                  </a:cubicBezTo>
                  <a:cubicBezTo>
                    <a:pt x="90" y="113"/>
                    <a:pt x="93" y="116"/>
                    <a:pt x="92" y="121"/>
                  </a:cubicBezTo>
                  <a:cubicBezTo>
                    <a:pt x="92" y="126"/>
                    <a:pt x="95" y="129"/>
                    <a:pt x="98" y="132"/>
                  </a:cubicBezTo>
                  <a:cubicBezTo>
                    <a:pt x="110" y="141"/>
                    <a:pt x="118" y="142"/>
                    <a:pt x="131" y="134"/>
                  </a:cubicBezTo>
                  <a:cubicBezTo>
                    <a:pt x="132" y="133"/>
                    <a:pt x="133" y="133"/>
                    <a:pt x="135" y="132"/>
                  </a:cubicBezTo>
                  <a:cubicBezTo>
                    <a:pt x="142" y="128"/>
                    <a:pt x="144" y="128"/>
                    <a:pt x="148" y="136"/>
                  </a:cubicBezTo>
                  <a:cubicBezTo>
                    <a:pt x="151" y="141"/>
                    <a:pt x="155" y="145"/>
                    <a:pt x="160" y="148"/>
                  </a:cubicBezTo>
                  <a:cubicBezTo>
                    <a:pt x="162" y="150"/>
                    <a:pt x="164" y="151"/>
                    <a:pt x="165" y="153"/>
                  </a:cubicBezTo>
                  <a:cubicBezTo>
                    <a:pt x="169" y="160"/>
                    <a:pt x="175" y="161"/>
                    <a:pt x="182" y="162"/>
                  </a:cubicBezTo>
                  <a:cubicBezTo>
                    <a:pt x="195" y="164"/>
                    <a:pt x="208" y="164"/>
                    <a:pt x="222" y="162"/>
                  </a:cubicBezTo>
                  <a:cubicBezTo>
                    <a:pt x="234" y="160"/>
                    <a:pt x="246" y="161"/>
                    <a:pt x="258" y="158"/>
                  </a:cubicBezTo>
                  <a:cubicBezTo>
                    <a:pt x="275" y="153"/>
                    <a:pt x="293" y="151"/>
                    <a:pt x="309" y="142"/>
                  </a:cubicBezTo>
                  <a:cubicBezTo>
                    <a:pt x="315" y="138"/>
                    <a:pt x="315" y="139"/>
                    <a:pt x="320" y="146"/>
                  </a:cubicBezTo>
                  <a:cubicBezTo>
                    <a:pt x="321" y="148"/>
                    <a:pt x="323" y="149"/>
                    <a:pt x="325" y="149"/>
                  </a:cubicBezTo>
                  <a:cubicBezTo>
                    <a:pt x="330" y="148"/>
                    <a:pt x="334" y="148"/>
                    <a:pt x="339" y="147"/>
                  </a:cubicBezTo>
                  <a:cubicBezTo>
                    <a:pt x="355" y="142"/>
                    <a:pt x="371" y="139"/>
                    <a:pt x="386" y="130"/>
                  </a:cubicBezTo>
                  <a:cubicBezTo>
                    <a:pt x="394" y="125"/>
                    <a:pt x="404" y="123"/>
                    <a:pt x="412" y="118"/>
                  </a:cubicBezTo>
                  <a:cubicBezTo>
                    <a:pt x="422" y="110"/>
                    <a:pt x="429" y="102"/>
                    <a:pt x="433" y="90"/>
                  </a:cubicBezTo>
                  <a:cubicBezTo>
                    <a:pt x="434" y="85"/>
                    <a:pt x="432" y="82"/>
                    <a:pt x="425" y="79"/>
                  </a:cubicBezTo>
                  <a:cubicBezTo>
                    <a:pt x="419" y="77"/>
                    <a:pt x="419" y="77"/>
                    <a:pt x="420" y="70"/>
                  </a:cubicBezTo>
                  <a:cubicBezTo>
                    <a:pt x="421" y="64"/>
                    <a:pt x="422" y="58"/>
                    <a:pt x="422" y="51"/>
                  </a:cubicBezTo>
                  <a:cubicBezTo>
                    <a:pt x="423" y="43"/>
                    <a:pt x="421" y="36"/>
                    <a:pt x="417" y="28"/>
                  </a:cubicBezTo>
                  <a:cubicBezTo>
                    <a:pt x="412" y="19"/>
                    <a:pt x="405" y="10"/>
                    <a:pt x="400" y="0"/>
                  </a:cubicBezTo>
                  <a:cubicBezTo>
                    <a:pt x="400" y="0"/>
                    <a:pt x="401" y="0"/>
                    <a:pt x="401" y="0"/>
                  </a:cubicBezTo>
                  <a:cubicBezTo>
                    <a:pt x="402" y="1"/>
                    <a:pt x="403" y="1"/>
                    <a:pt x="403" y="2"/>
                  </a:cubicBezTo>
                  <a:cubicBezTo>
                    <a:pt x="404" y="2"/>
                    <a:pt x="405" y="2"/>
                    <a:pt x="405" y="2"/>
                  </a:cubicBezTo>
                  <a:cubicBezTo>
                    <a:pt x="406" y="3"/>
                    <a:pt x="407" y="3"/>
                    <a:pt x="407" y="4"/>
                  </a:cubicBezTo>
                  <a:cubicBezTo>
                    <a:pt x="408" y="5"/>
                    <a:pt x="410" y="5"/>
                    <a:pt x="411" y="6"/>
                  </a:cubicBezTo>
                  <a:cubicBezTo>
                    <a:pt x="412" y="7"/>
                    <a:pt x="412" y="7"/>
                    <a:pt x="413" y="8"/>
                  </a:cubicBezTo>
                  <a:cubicBezTo>
                    <a:pt x="419" y="12"/>
                    <a:pt x="426" y="14"/>
                    <a:pt x="430" y="21"/>
                  </a:cubicBezTo>
                  <a:cubicBezTo>
                    <a:pt x="428" y="24"/>
                    <a:pt x="429" y="27"/>
                    <a:pt x="431" y="29"/>
                  </a:cubicBezTo>
                  <a:cubicBezTo>
                    <a:pt x="434" y="34"/>
                    <a:pt x="434" y="40"/>
                    <a:pt x="434" y="45"/>
                  </a:cubicBezTo>
                  <a:cubicBezTo>
                    <a:pt x="434" y="48"/>
                    <a:pt x="434" y="50"/>
                    <a:pt x="434" y="53"/>
                  </a:cubicBezTo>
                  <a:cubicBezTo>
                    <a:pt x="436" y="59"/>
                    <a:pt x="436" y="64"/>
                    <a:pt x="433" y="69"/>
                  </a:cubicBezTo>
                  <a:cubicBezTo>
                    <a:pt x="431" y="72"/>
                    <a:pt x="431" y="75"/>
                    <a:pt x="436" y="75"/>
                  </a:cubicBezTo>
                  <a:cubicBezTo>
                    <a:pt x="439" y="75"/>
                    <a:pt x="442" y="77"/>
                    <a:pt x="443" y="80"/>
                  </a:cubicBezTo>
                  <a:cubicBezTo>
                    <a:pt x="444" y="86"/>
                    <a:pt x="448" y="89"/>
                    <a:pt x="453" y="92"/>
                  </a:cubicBezTo>
                  <a:cubicBezTo>
                    <a:pt x="457" y="96"/>
                    <a:pt x="458" y="101"/>
                    <a:pt x="455" y="105"/>
                  </a:cubicBezTo>
                  <a:cubicBezTo>
                    <a:pt x="451" y="109"/>
                    <a:pt x="448" y="114"/>
                    <a:pt x="445" y="118"/>
                  </a:cubicBezTo>
                  <a:cubicBezTo>
                    <a:pt x="444" y="120"/>
                    <a:pt x="443" y="121"/>
                    <a:pt x="442" y="122"/>
                  </a:cubicBezTo>
                  <a:cubicBezTo>
                    <a:pt x="434" y="125"/>
                    <a:pt x="427" y="132"/>
                    <a:pt x="419" y="133"/>
                  </a:cubicBezTo>
                  <a:cubicBezTo>
                    <a:pt x="407" y="134"/>
                    <a:pt x="398" y="140"/>
                    <a:pt x="389" y="145"/>
                  </a:cubicBezTo>
                  <a:cubicBezTo>
                    <a:pt x="381" y="149"/>
                    <a:pt x="373" y="153"/>
                    <a:pt x="365" y="154"/>
                  </a:cubicBezTo>
                  <a:cubicBezTo>
                    <a:pt x="355" y="155"/>
                    <a:pt x="350" y="160"/>
                    <a:pt x="347" y="169"/>
                  </a:cubicBezTo>
                  <a:cubicBezTo>
                    <a:pt x="346" y="171"/>
                    <a:pt x="345" y="173"/>
                    <a:pt x="342" y="174"/>
                  </a:cubicBezTo>
                  <a:cubicBezTo>
                    <a:pt x="335" y="176"/>
                    <a:pt x="327" y="178"/>
                    <a:pt x="326" y="188"/>
                  </a:cubicBezTo>
                  <a:cubicBezTo>
                    <a:pt x="325" y="191"/>
                    <a:pt x="322" y="192"/>
                    <a:pt x="318" y="192"/>
                  </a:cubicBezTo>
                  <a:cubicBezTo>
                    <a:pt x="315" y="190"/>
                    <a:pt x="312" y="192"/>
                    <a:pt x="308" y="193"/>
                  </a:cubicBezTo>
                  <a:cubicBezTo>
                    <a:pt x="306" y="194"/>
                    <a:pt x="303" y="195"/>
                    <a:pt x="301" y="195"/>
                  </a:cubicBezTo>
                  <a:cubicBezTo>
                    <a:pt x="297" y="195"/>
                    <a:pt x="293" y="194"/>
                    <a:pt x="293" y="188"/>
                  </a:cubicBezTo>
                  <a:cubicBezTo>
                    <a:pt x="294" y="184"/>
                    <a:pt x="292" y="183"/>
                    <a:pt x="288" y="184"/>
                  </a:cubicBezTo>
                  <a:cubicBezTo>
                    <a:pt x="286" y="184"/>
                    <a:pt x="285" y="184"/>
                    <a:pt x="284" y="183"/>
                  </a:cubicBezTo>
                  <a:cubicBezTo>
                    <a:pt x="279" y="182"/>
                    <a:pt x="278" y="180"/>
                    <a:pt x="282" y="177"/>
                  </a:cubicBezTo>
                  <a:cubicBezTo>
                    <a:pt x="288" y="171"/>
                    <a:pt x="294" y="164"/>
                    <a:pt x="301" y="158"/>
                  </a:cubicBezTo>
                  <a:cubicBezTo>
                    <a:pt x="302" y="157"/>
                    <a:pt x="305" y="156"/>
                    <a:pt x="304" y="154"/>
                  </a:cubicBezTo>
                  <a:cubicBezTo>
                    <a:pt x="303" y="151"/>
                    <a:pt x="300" y="152"/>
                    <a:pt x="298" y="152"/>
                  </a:cubicBezTo>
                  <a:cubicBezTo>
                    <a:pt x="293" y="154"/>
                    <a:pt x="288" y="155"/>
                    <a:pt x="283" y="157"/>
                  </a:cubicBezTo>
                  <a:cubicBezTo>
                    <a:pt x="277" y="159"/>
                    <a:pt x="276" y="160"/>
                    <a:pt x="277" y="168"/>
                  </a:cubicBezTo>
                  <a:cubicBezTo>
                    <a:pt x="278" y="174"/>
                    <a:pt x="275" y="177"/>
                    <a:pt x="268" y="176"/>
                  </a:cubicBezTo>
                  <a:cubicBezTo>
                    <a:pt x="264" y="176"/>
                    <a:pt x="262" y="176"/>
                    <a:pt x="259" y="178"/>
                  </a:cubicBezTo>
                  <a:cubicBezTo>
                    <a:pt x="258" y="179"/>
                    <a:pt x="257" y="180"/>
                    <a:pt x="257" y="180"/>
                  </a:cubicBezTo>
                  <a:cubicBezTo>
                    <a:pt x="249" y="177"/>
                    <a:pt x="243" y="183"/>
                    <a:pt x="236" y="186"/>
                  </a:cubicBezTo>
                  <a:cubicBezTo>
                    <a:pt x="229" y="188"/>
                    <a:pt x="221" y="187"/>
                    <a:pt x="214" y="186"/>
                  </a:cubicBezTo>
                  <a:cubicBezTo>
                    <a:pt x="210" y="185"/>
                    <a:pt x="207" y="184"/>
                    <a:pt x="204" y="183"/>
                  </a:cubicBezTo>
                  <a:cubicBezTo>
                    <a:pt x="201" y="182"/>
                    <a:pt x="198" y="183"/>
                    <a:pt x="196" y="186"/>
                  </a:cubicBezTo>
                  <a:cubicBezTo>
                    <a:pt x="194" y="189"/>
                    <a:pt x="193" y="191"/>
                    <a:pt x="191" y="193"/>
                  </a:cubicBezTo>
                  <a:cubicBezTo>
                    <a:pt x="188" y="195"/>
                    <a:pt x="185" y="193"/>
                    <a:pt x="186" y="190"/>
                  </a:cubicBezTo>
                  <a:cubicBezTo>
                    <a:pt x="187" y="186"/>
                    <a:pt x="184" y="186"/>
                    <a:pt x="182" y="186"/>
                  </a:cubicBezTo>
                  <a:cubicBezTo>
                    <a:pt x="172" y="186"/>
                    <a:pt x="164" y="182"/>
                    <a:pt x="156" y="177"/>
                  </a:cubicBezTo>
                  <a:cubicBezTo>
                    <a:pt x="152" y="174"/>
                    <a:pt x="149" y="171"/>
                    <a:pt x="150" y="166"/>
                  </a:cubicBezTo>
                  <a:cubicBezTo>
                    <a:pt x="152" y="161"/>
                    <a:pt x="149" y="160"/>
                    <a:pt x="145" y="159"/>
                  </a:cubicBezTo>
                  <a:cubicBezTo>
                    <a:pt x="136" y="156"/>
                    <a:pt x="128" y="152"/>
                    <a:pt x="120" y="150"/>
                  </a:cubicBezTo>
                  <a:cubicBezTo>
                    <a:pt x="115" y="149"/>
                    <a:pt x="112" y="148"/>
                    <a:pt x="108" y="150"/>
                  </a:cubicBezTo>
                  <a:cubicBezTo>
                    <a:pt x="103" y="153"/>
                    <a:pt x="97" y="154"/>
                    <a:pt x="92" y="157"/>
                  </a:cubicBezTo>
                  <a:cubicBezTo>
                    <a:pt x="90" y="158"/>
                    <a:pt x="88" y="158"/>
                    <a:pt x="86" y="158"/>
                  </a:cubicBezTo>
                  <a:cubicBezTo>
                    <a:pt x="72" y="157"/>
                    <a:pt x="63" y="150"/>
                    <a:pt x="55" y="139"/>
                  </a:cubicBezTo>
                  <a:cubicBezTo>
                    <a:pt x="54" y="136"/>
                    <a:pt x="54" y="133"/>
                    <a:pt x="57" y="131"/>
                  </a:cubicBezTo>
                  <a:cubicBezTo>
                    <a:pt x="60" y="130"/>
                    <a:pt x="62" y="130"/>
                    <a:pt x="64" y="128"/>
                  </a:cubicBezTo>
                  <a:cubicBezTo>
                    <a:pt x="54" y="114"/>
                    <a:pt x="35" y="113"/>
                    <a:pt x="25" y="127"/>
                  </a:cubicBezTo>
                  <a:cubicBezTo>
                    <a:pt x="18" y="137"/>
                    <a:pt x="11" y="146"/>
                    <a:pt x="0" y="152"/>
                  </a:cubicBezTo>
                  <a:close/>
                </a:path>
              </a:pathLst>
            </a:custGeom>
            <a:solidFill>
              <a:srgbClr val="FDE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3" name="Freeform 1278"/>
            <p:cNvSpPr/>
            <p:nvPr/>
          </p:nvSpPr>
          <p:spPr bwMode="auto">
            <a:xfrm>
              <a:off x="6865" y="2325"/>
              <a:ext cx="612" cy="192"/>
            </a:xfrm>
            <a:custGeom>
              <a:avLst/>
              <a:gdLst>
                <a:gd name="T0" fmla="*/ 408 w 408"/>
                <a:gd name="T1" fmla="*/ 0 h 128"/>
                <a:gd name="T2" fmla="*/ 382 w 408"/>
                <a:gd name="T3" fmla="*/ 15 h 128"/>
                <a:gd name="T4" fmla="*/ 309 w 408"/>
                <a:gd name="T5" fmla="*/ 69 h 128"/>
                <a:gd name="T6" fmla="*/ 302 w 408"/>
                <a:gd name="T7" fmla="*/ 74 h 128"/>
                <a:gd name="T8" fmla="*/ 287 w 408"/>
                <a:gd name="T9" fmla="*/ 87 h 128"/>
                <a:gd name="T10" fmla="*/ 246 w 408"/>
                <a:gd name="T11" fmla="*/ 111 h 128"/>
                <a:gd name="T12" fmla="*/ 240 w 408"/>
                <a:gd name="T13" fmla="*/ 116 h 128"/>
                <a:gd name="T14" fmla="*/ 220 w 408"/>
                <a:gd name="T15" fmla="*/ 117 h 128"/>
                <a:gd name="T16" fmla="*/ 207 w 408"/>
                <a:gd name="T17" fmla="*/ 112 h 128"/>
                <a:gd name="T18" fmla="*/ 185 w 408"/>
                <a:gd name="T19" fmla="*/ 118 h 128"/>
                <a:gd name="T20" fmla="*/ 156 w 408"/>
                <a:gd name="T21" fmla="*/ 112 h 128"/>
                <a:gd name="T22" fmla="*/ 135 w 408"/>
                <a:gd name="T23" fmla="*/ 106 h 128"/>
                <a:gd name="T24" fmla="*/ 118 w 408"/>
                <a:gd name="T25" fmla="*/ 96 h 128"/>
                <a:gd name="T26" fmla="*/ 108 w 408"/>
                <a:gd name="T27" fmla="*/ 91 h 128"/>
                <a:gd name="T28" fmla="*/ 88 w 408"/>
                <a:gd name="T29" fmla="*/ 83 h 128"/>
                <a:gd name="T30" fmla="*/ 71 w 408"/>
                <a:gd name="T31" fmla="*/ 74 h 128"/>
                <a:gd name="T32" fmla="*/ 32 w 408"/>
                <a:gd name="T33" fmla="*/ 64 h 128"/>
                <a:gd name="T34" fmla="*/ 17 w 408"/>
                <a:gd name="T35" fmla="*/ 58 h 128"/>
                <a:gd name="T36" fmla="*/ 0 w 408"/>
                <a:gd name="T37" fmla="*/ 45 h 128"/>
                <a:gd name="T38" fmla="*/ 1 w 408"/>
                <a:gd name="T39" fmla="*/ 42 h 128"/>
                <a:gd name="T40" fmla="*/ 35 w 408"/>
                <a:gd name="T41" fmla="*/ 39 h 128"/>
                <a:gd name="T42" fmla="*/ 48 w 408"/>
                <a:gd name="T43" fmla="*/ 41 h 128"/>
                <a:gd name="T44" fmla="*/ 55 w 408"/>
                <a:gd name="T45" fmla="*/ 42 h 128"/>
                <a:gd name="T46" fmla="*/ 66 w 408"/>
                <a:gd name="T47" fmla="*/ 38 h 128"/>
                <a:gd name="T48" fmla="*/ 70 w 408"/>
                <a:gd name="T49" fmla="*/ 38 h 128"/>
                <a:gd name="T50" fmla="*/ 82 w 408"/>
                <a:gd name="T51" fmla="*/ 51 h 128"/>
                <a:gd name="T52" fmla="*/ 107 w 408"/>
                <a:gd name="T53" fmla="*/ 75 h 128"/>
                <a:gd name="T54" fmla="*/ 130 w 408"/>
                <a:gd name="T55" fmla="*/ 82 h 128"/>
                <a:gd name="T56" fmla="*/ 156 w 408"/>
                <a:gd name="T57" fmla="*/ 89 h 128"/>
                <a:gd name="T58" fmla="*/ 172 w 408"/>
                <a:gd name="T59" fmla="*/ 92 h 128"/>
                <a:gd name="T60" fmla="*/ 200 w 408"/>
                <a:gd name="T61" fmla="*/ 88 h 128"/>
                <a:gd name="T62" fmla="*/ 208 w 408"/>
                <a:gd name="T63" fmla="*/ 88 h 128"/>
                <a:gd name="T64" fmla="*/ 216 w 408"/>
                <a:gd name="T65" fmla="*/ 94 h 128"/>
                <a:gd name="T66" fmla="*/ 227 w 408"/>
                <a:gd name="T67" fmla="*/ 93 h 128"/>
                <a:gd name="T68" fmla="*/ 231 w 408"/>
                <a:gd name="T69" fmla="*/ 90 h 128"/>
                <a:gd name="T70" fmla="*/ 254 w 408"/>
                <a:gd name="T71" fmla="*/ 89 h 128"/>
                <a:gd name="T72" fmla="*/ 276 w 408"/>
                <a:gd name="T73" fmla="*/ 82 h 128"/>
                <a:gd name="T74" fmla="*/ 300 w 408"/>
                <a:gd name="T75" fmla="*/ 65 h 128"/>
                <a:gd name="T76" fmla="*/ 350 w 408"/>
                <a:gd name="T77" fmla="*/ 25 h 128"/>
                <a:gd name="T78" fmla="*/ 362 w 408"/>
                <a:gd name="T79" fmla="*/ 18 h 128"/>
                <a:gd name="T80" fmla="*/ 401 w 408"/>
                <a:gd name="T81" fmla="*/ 1 h 128"/>
                <a:gd name="T82" fmla="*/ 408 w 408"/>
                <a:gd name="T8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8" h="128">
                  <a:moveTo>
                    <a:pt x="408" y="0"/>
                  </a:moveTo>
                  <a:cubicBezTo>
                    <a:pt x="400" y="5"/>
                    <a:pt x="391" y="10"/>
                    <a:pt x="382" y="15"/>
                  </a:cubicBezTo>
                  <a:cubicBezTo>
                    <a:pt x="357" y="32"/>
                    <a:pt x="332" y="50"/>
                    <a:pt x="309" y="69"/>
                  </a:cubicBezTo>
                  <a:cubicBezTo>
                    <a:pt x="307" y="71"/>
                    <a:pt x="305" y="73"/>
                    <a:pt x="302" y="74"/>
                  </a:cubicBezTo>
                  <a:cubicBezTo>
                    <a:pt x="295" y="76"/>
                    <a:pt x="291" y="82"/>
                    <a:pt x="287" y="87"/>
                  </a:cubicBezTo>
                  <a:cubicBezTo>
                    <a:pt x="275" y="98"/>
                    <a:pt x="263" y="108"/>
                    <a:pt x="246" y="111"/>
                  </a:cubicBezTo>
                  <a:cubicBezTo>
                    <a:pt x="243" y="112"/>
                    <a:pt x="242" y="114"/>
                    <a:pt x="240" y="116"/>
                  </a:cubicBezTo>
                  <a:cubicBezTo>
                    <a:pt x="234" y="127"/>
                    <a:pt x="226" y="128"/>
                    <a:pt x="220" y="117"/>
                  </a:cubicBezTo>
                  <a:cubicBezTo>
                    <a:pt x="217" y="112"/>
                    <a:pt x="213" y="111"/>
                    <a:pt x="207" y="112"/>
                  </a:cubicBezTo>
                  <a:cubicBezTo>
                    <a:pt x="200" y="114"/>
                    <a:pt x="193" y="116"/>
                    <a:pt x="185" y="118"/>
                  </a:cubicBezTo>
                  <a:cubicBezTo>
                    <a:pt x="174" y="120"/>
                    <a:pt x="165" y="118"/>
                    <a:pt x="156" y="112"/>
                  </a:cubicBezTo>
                  <a:cubicBezTo>
                    <a:pt x="149" y="108"/>
                    <a:pt x="143" y="106"/>
                    <a:pt x="135" y="106"/>
                  </a:cubicBezTo>
                  <a:cubicBezTo>
                    <a:pt x="128" y="105"/>
                    <a:pt x="122" y="102"/>
                    <a:pt x="118" y="96"/>
                  </a:cubicBezTo>
                  <a:cubicBezTo>
                    <a:pt x="116" y="92"/>
                    <a:pt x="112" y="91"/>
                    <a:pt x="108" y="91"/>
                  </a:cubicBezTo>
                  <a:cubicBezTo>
                    <a:pt x="100" y="91"/>
                    <a:pt x="93" y="88"/>
                    <a:pt x="88" y="83"/>
                  </a:cubicBezTo>
                  <a:cubicBezTo>
                    <a:pt x="83" y="79"/>
                    <a:pt x="77" y="76"/>
                    <a:pt x="71" y="74"/>
                  </a:cubicBezTo>
                  <a:cubicBezTo>
                    <a:pt x="58" y="71"/>
                    <a:pt x="46" y="64"/>
                    <a:pt x="32" y="64"/>
                  </a:cubicBezTo>
                  <a:cubicBezTo>
                    <a:pt x="27" y="65"/>
                    <a:pt x="23" y="57"/>
                    <a:pt x="17" y="58"/>
                  </a:cubicBezTo>
                  <a:cubicBezTo>
                    <a:pt x="9" y="56"/>
                    <a:pt x="3" y="52"/>
                    <a:pt x="0" y="45"/>
                  </a:cubicBezTo>
                  <a:cubicBezTo>
                    <a:pt x="0" y="44"/>
                    <a:pt x="1" y="43"/>
                    <a:pt x="1" y="42"/>
                  </a:cubicBezTo>
                  <a:cubicBezTo>
                    <a:pt x="13" y="44"/>
                    <a:pt x="24" y="42"/>
                    <a:pt x="35" y="39"/>
                  </a:cubicBezTo>
                  <a:cubicBezTo>
                    <a:pt x="40" y="38"/>
                    <a:pt x="44" y="38"/>
                    <a:pt x="48" y="41"/>
                  </a:cubicBezTo>
                  <a:cubicBezTo>
                    <a:pt x="50" y="43"/>
                    <a:pt x="52" y="43"/>
                    <a:pt x="55" y="42"/>
                  </a:cubicBezTo>
                  <a:cubicBezTo>
                    <a:pt x="58" y="41"/>
                    <a:pt x="62" y="40"/>
                    <a:pt x="66" y="38"/>
                  </a:cubicBezTo>
                  <a:cubicBezTo>
                    <a:pt x="67" y="38"/>
                    <a:pt x="69" y="36"/>
                    <a:pt x="70" y="38"/>
                  </a:cubicBezTo>
                  <a:cubicBezTo>
                    <a:pt x="74" y="42"/>
                    <a:pt x="79" y="45"/>
                    <a:pt x="82" y="51"/>
                  </a:cubicBezTo>
                  <a:cubicBezTo>
                    <a:pt x="87" y="62"/>
                    <a:pt x="96" y="70"/>
                    <a:pt x="107" y="75"/>
                  </a:cubicBezTo>
                  <a:cubicBezTo>
                    <a:pt x="115" y="78"/>
                    <a:pt x="122" y="80"/>
                    <a:pt x="130" y="82"/>
                  </a:cubicBezTo>
                  <a:cubicBezTo>
                    <a:pt x="137" y="90"/>
                    <a:pt x="147" y="89"/>
                    <a:pt x="156" y="89"/>
                  </a:cubicBezTo>
                  <a:cubicBezTo>
                    <a:pt x="161" y="90"/>
                    <a:pt x="167" y="91"/>
                    <a:pt x="172" y="92"/>
                  </a:cubicBezTo>
                  <a:cubicBezTo>
                    <a:pt x="182" y="94"/>
                    <a:pt x="192" y="96"/>
                    <a:pt x="200" y="88"/>
                  </a:cubicBezTo>
                  <a:cubicBezTo>
                    <a:pt x="203" y="85"/>
                    <a:pt x="206" y="85"/>
                    <a:pt x="208" y="88"/>
                  </a:cubicBezTo>
                  <a:cubicBezTo>
                    <a:pt x="210" y="91"/>
                    <a:pt x="213" y="92"/>
                    <a:pt x="216" y="94"/>
                  </a:cubicBezTo>
                  <a:cubicBezTo>
                    <a:pt x="220" y="97"/>
                    <a:pt x="224" y="102"/>
                    <a:pt x="227" y="93"/>
                  </a:cubicBezTo>
                  <a:cubicBezTo>
                    <a:pt x="227" y="91"/>
                    <a:pt x="230" y="90"/>
                    <a:pt x="231" y="90"/>
                  </a:cubicBezTo>
                  <a:cubicBezTo>
                    <a:pt x="239" y="92"/>
                    <a:pt x="246" y="87"/>
                    <a:pt x="254" y="89"/>
                  </a:cubicBezTo>
                  <a:cubicBezTo>
                    <a:pt x="262" y="92"/>
                    <a:pt x="269" y="86"/>
                    <a:pt x="276" y="82"/>
                  </a:cubicBezTo>
                  <a:cubicBezTo>
                    <a:pt x="285" y="79"/>
                    <a:pt x="292" y="71"/>
                    <a:pt x="300" y="65"/>
                  </a:cubicBezTo>
                  <a:cubicBezTo>
                    <a:pt x="317" y="53"/>
                    <a:pt x="332" y="37"/>
                    <a:pt x="350" y="25"/>
                  </a:cubicBezTo>
                  <a:cubicBezTo>
                    <a:pt x="354" y="23"/>
                    <a:pt x="358" y="20"/>
                    <a:pt x="362" y="18"/>
                  </a:cubicBezTo>
                  <a:cubicBezTo>
                    <a:pt x="376" y="14"/>
                    <a:pt x="388" y="8"/>
                    <a:pt x="401" y="1"/>
                  </a:cubicBezTo>
                  <a:cubicBezTo>
                    <a:pt x="403" y="0"/>
                    <a:pt x="406" y="0"/>
                    <a:pt x="408" y="0"/>
                  </a:cubicBezTo>
                  <a:close/>
                </a:path>
              </a:pathLst>
            </a:custGeom>
            <a:solidFill>
              <a:srgbClr val="FBD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4" name="Freeform 1279"/>
            <p:cNvSpPr/>
            <p:nvPr/>
          </p:nvSpPr>
          <p:spPr bwMode="auto">
            <a:xfrm>
              <a:off x="6761" y="2362"/>
              <a:ext cx="132" cy="84"/>
            </a:xfrm>
            <a:custGeom>
              <a:avLst/>
              <a:gdLst>
                <a:gd name="T0" fmla="*/ 3 w 88"/>
                <a:gd name="T1" fmla="*/ 36 h 56"/>
                <a:gd name="T2" fmla="*/ 5 w 88"/>
                <a:gd name="T3" fmla="*/ 33 h 56"/>
                <a:gd name="T4" fmla="*/ 33 w 88"/>
                <a:gd name="T5" fmla="*/ 7 h 56"/>
                <a:gd name="T6" fmla="*/ 45 w 88"/>
                <a:gd name="T7" fmla="*/ 5 h 56"/>
                <a:gd name="T8" fmla="*/ 47 w 88"/>
                <a:gd name="T9" fmla="*/ 5 h 56"/>
                <a:gd name="T10" fmla="*/ 61 w 88"/>
                <a:gd name="T11" fmla="*/ 15 h 56"/>
                <a:gd name="T12" fmla="*/ 61 w 88"/>
                <a:gd name="T13" fmla="*/ 17 h 56"/>
                <a:gd name="T14" fmla="*/ 65 w 88"/>
                <a:gd name="T15" fmla="*/ 22 h 56"/>
                <a:gd name="T16" fmla="*/ 83 w 88"/>
                <a:gd name="T17" fmla="*/ 35 h 56"/>
                <a:gd name="T18" fmla="*/ 85 w 88"/>
                <a:gd name="T19" fmla="*/ 47 h 56"/>
                <a:gd name="T20" fmla="*/ 75 w 88"/>
                <a:gd name="T21" fmla="*/ 49 h 56"/>
                <a:gd name="T22" fmla="*/ 55 w 88"/>
                <a:gd name="T23" fmla="*/ 44 h 56"/>
                <a:gd name="T24" fmla="*/ 53 w 88"/>
                <a:gd name="T25" fmla="*/ 44 h 56"/>
                <a:gd name="T26" fmla="*/ 50 w 88"/>
                <a:gd name="T27" fmla="*/ 45 h 56"/>
                <a:gd name="T28" fmla="*/ 37 w 88"/>
                <a:gd name="T29" fmla="*/ 40 h 56"/>
                <a:gd name="T30" fmla="*/ 16 w 88"/>
                <a:gd name="T31" fmla="*/ 48 h 56"/>
                <a:gd name="T32" fmla="*/ 13 w 88"/>
                <a:gd name="T33" fmla="*/ 53 h 56"/>
                <a:gd name="T34" fmla="*/ 8 w 88"/>
                <a:gd name="T35" fmla="*/ 56 h 56"/>
                <a:gd name="T36" fmla="*/ 3 w 88"/>
                <a:gd name="T37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56">
                  <a:moveTo>
                    <a:pt x="3" y="36"/>
                  </a:moveTo>
                  <a:cubicBezTo>
                    <a:pt x="4" y="35"/>
                    <a:pt x="4" y="33"/>
                    <a:pt x="5" y="33"/>
                  </a:cubicBezTo>
                  <a:cubicBezTo>
                    <a:pt x="18" y="28"/>
                    <a:pt x="26" y="18"/>
                    <a:pt x="33" y="7"/>
                  </a:cubicBezTo>
                  <a:cubicBezTo>
                    <a:pt x="37" y="0"/>
                    <a:pt x="37" y="0"/>
                    <a:pt x="45" y="5"/>
                  </a:cubicBezTo>
                  <a:cubicBezTo>
                    <a:pt x="45" y="5"/>
                    <a:pt x="46" y="5"/>
                    <a:pt x="47" y="5"/>
                  </a:cubicBezTo>
                  <a:cubicBezTo>
                    <a:pt x="54" y="5"/>
                    <a:pt x="59" y="7"/>
                    <a:pt x="61" y="15"/>
                  </a:cubicBezTo>
                  <a:cubicBezTo>
                    <a:pt x="61" y="16"/>
                    <a:pt x="61" y="16"/>
                    <a:pt x="61" y="17"/>
                  </a:cubicBezTo>
                  <a:cubicBezTo>
                    <a:pt x="61" y="20"/>
                    <a:pt x="62" y="21"/>
                    <a:pt x="65" y="22"/>
                  </a:cubicBezTo>
                  <a:cubicBezTo>
                    <a:pt x="72" y="25"/>
                    <a:pt x="78" y="29"/>
                    <a:pt x="83" y="35"/>
                  </a:cubicBezTo>
                  <a:cubicBezTo>
                    <a:pt x="86" y="39"/>
                    <a:pt x="88" y="43"/>
                    <a:pt x="85" y="47"/>
                  </a:cubicBezTo>
                  <a:cubicBezTo>
                    <a:pt x="82" y="51"/>
                    <a:pt x="78" y="49"/>
                    <a:pt x="75" y="49"/>
                  </a:cubicBezTo>
                  <a:cubicBezTo>
                    <a:pt x="68" y="48"/>
                    <a:pt x="62" y="44"/>
                    <a:pt x="55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2" y="45"/>
                    <a:pt x="51" y="45"/>
                    <a:pt x="50" y="45"/>
                  </a:cubicBezTo>
                  <a:cubicBezTo>
                    <a:pt x="45" y="44"/>
                    <a:pt x="41" y="41"/>
                    <a:pt x="37" y="40"/>
                  </a:cubicBezTo>
                  <a:cubicBezTo>
                    <a:pt x="24" y="36"/>
                    <a:pt x="23" y="36"/>
                    <a:pt x="16" y="48"/>
                  </a:cubicBezTo>
                  <a:cubicBezTo>
                    <a:pt x="15" y="50"/>
                    <a:pt x="14" y="52"/>
                    <a:pt x="13" y="53"/>
                  </a:cubicBezTo>
                  <a:cubicBezTo>
                    <a:pt x="11" y="55"/>
                    <a:pt x="10" y="56"/>
                    <a:pt x="8" y="56"/>
                  </a:cubicBezTo>
                  <a:cubicBezTo>
                    <a:pt x="0" y="51"/>
                    <a:pt x="0" y="44"/>
                    <a:pt x="3" y="36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5" name="Freeform 1280"/>
            <p:cNvSpPr/>
            <p:nvPr/>
          </p:nvSpPr>
          <p:spPr bwMode="auto">
            <a:xfrm>
              <a:off x="7060" y="2418"/>
              <a:ext cx="219" cy="66"/>
            </a:xfrm>
            <a:custGeom>
              <a:avLst/>
              <a:gdLst>
                <a:gd name="T0" fmla="*/ 146 w 146"/>
                <a:gd name="T1" fmla="*/ 20 h 44"/>
                <a:gd name="T2" fmla="*/ 120 w 146"/>
                <a:gd name="T3" fmla="*/ 30 h 44"/>
                <a:gd name="T4" fmla="*/ 114 w 146"/>
                <a:gd name="T5" fmla="*/ 30 h 44"/>
                <a:gd name="T6" fmla="*/ 99 w 146"/>
                <a:gd name="T7" fmla="*/ 31 h 44"/>
                <a:gd name="T8" fmla="*/ 100 w 146"/>
                <a:gd name="T9" fmla="*/ 44 h 44"/>
                <a:gd name="T10" fmla="*/ 73 w 146"/>
                <a:gd name="T11" fmla="*/ 27 h 44"/>
                <a:gd name="T12" fmla="*/ 72 w 146"/>
                <a:gd name="T13" fmla="*/ 27 h 44"/>
                <a:gd name="T14" fmla="*/ 48 w 146"/>
                <a:gd name="T15" fmla="*/ 34 h 44"/>
                <a:gd name="T16" fmla="*/ 26 w 146"/>
                <a:gd name="T17" fmla="*/ 31 h 44"/>
                <a:gd name="T18" fmla="*/ 0 w 146"/>
                <a:gd name="T19" fmla="*/ 20 h 44"/>
                <a:gd name="T20" fmla="*/ 8 w 146"/>
                <a:gd name="T21" fmla="*/ 23 h 44"/>
                <a:gd name="T22" fmla="*/ 17 w 146"/>
                <a:gd name="T23" fmla="*/ 25 h 44"/>
                <a:gd name="T24" fmla="*/ 41 w 146"/>
                <a:gd name="T25" fmla="*/ 27 h 44"/>
                <a:gd name="T26" fmla="*/ 49 w 146"/>
                <a:gd name="T27" fmla="*/ 28 h 44"/>
                <a:gd name="T28" fmla="*/ 70 w 146"/>
                <a:gd name="T29" fmla="*/ 22 h 44"/>
                <a:gd name="T30" fmla="*/ 75 w 146"/>
                <a:gd name="T31" fmla="*/ 13 h 44"/>
                <a:gd name="T32" fmla="*/ 73 w 146"/>
                <a:gd name="T33" fmla="*/ 6 h 44"/>
                <a:gd name="T34" fmla="*/ 77 w 146"/>
                <a:gd name="T35" fmla="*/ 1 h 44"/>
                <a:gd name="T36" fmla="*/ 81 w 146"/>
                <a:gd name="T37" fmla="*/ 3 h 44"/>
                <a:gd name="T38" fmla="*/ 88 w 146"/>
                <a:gd name="T39" fmla="*/ 17 h 44"/>
                <a:gd name="T40" fmla="*/ 102 w 146"/>
                <a:gd name="T41" fmla="*/ 24 h 44"/>
                <a:gd name="T42" fmla="*/ 115 w 146"/>
                <a:gd name="T43" fmla="*/ 24 h 44"/>
                <a:gd name="T44" fmla="*/ 140 w 146"/>
                <a:gd name="T45" fmla="*/ 21 h 44"/>
                <a:gd name="T46" fmla="*/ 146 w 146"/>
                <a:gd name="T47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" h="44">
                  <a:moveTo>
                    <a:pt x="146" y="20"/>
                  </a:moveTo>
                  <a:cubicBezTo>
                    <a:pt x="139" y="30"/>
                    <a:pt x="130" y="33"/>
                    <a:pt x="120" y="30"/>
                  </a:cubicBezTo>
                  <a:cubicBezTo>
                    <a:pt x="118" y="29"/>
                    <a:pt x="116" y="29"/>
                    <a:pt x="114" y="30"/>
                  </a:cubicBezTo>
                  <a:cubicBezTo>
                    <a:pt x="106" y="33"/>
                    <a:pt x="106" y="33"/>
                    <a:pt x="99" y="31"/>
                  </a:cubicBezTo>
                  <a:cubicBezTo>
                    <a:pt x="95" y="36"/>
                    <a:pt x="103" y="39"/>
                    <a:pt x="100" y="44"/>
                  </a:cubicBezTo>
                  <a:cubicBezTo>
                    <a:pt x="90" y="41"/>
                    <a:pt x="80" y="36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65" y="38"/>
                    <a:pt x="62" y="39"/>
                    <a:pt x="48" y="34"/>
                  </a:cubicBezTo>
                  <a:cubicBezTo>
                    <a:pt x="41" y="32"/>
                    <a:pt x="33" y="32"/>
                    <a:pt x="26" y="31"/>
                  </a:cubicBezTo>
                  <a:cubicBezTo>
                    <a:pt x="17" y="29"/>
                    <a:pt x="6" y="31"/>
                    <a:pt x="0" y="20"/>
                  </a:cubicBezTo>
                  <a:cubicBezTo>
                    <a:pt x="3" y="21"/>
                    <a:pt x="5" y="22"/>
                    <a:pt x="8" y="23"/>
                  </a:cubicBezTo>
                  <a:cubicBezTo>
                    <a:pt x="11" y="25"/>
                    <a:pt x="14" y="25"/>
                    <a:pt x="17" y="25"/>
                  </a:cubicBezTo>
                  <a:cubicBezTo>
                    <a:pt x="25" y="24"/>
                    <a:pt x="33" y="23"/>
                    <a:pt x="41" y="27"/>
                  </a:cubicBezTo>
                  <a:cubicBezTo>
                    <a:pt x="43" y="28"/>
                    <a:pt x="46" y="28"/>
                    <a:pt x="49" y="28"/>
                  </a:cubicBezTo>
                  <a:cubicBezTo>
                    <a:pt x="56" y="26"/>
                    <a:pt x="63" y="25"/>
                    <a:pt x="70" y="22"/>
                  </a:cubicBezTo>
                  <a:cubicBezTo>
                    <a:pt x="76" y="21"/>
                    <a:pt x="76" y="19"/>
                    <a:pt x="75" y="13"/>
                  </a:cubicBezTo>
                  <a:cubicBezTo>
                    <a:pt x="74" y="11"/>
                    <a:pt x="73" y="8"/>
                    <a:pt x="73" y="6"/>
                  </a:cubicBezTo>
                  <a:cubicBezTo>
                    <a:pt x="73" y="3"/>
                    <a:pt x="74" y="1"/>
                    <a:pt x="77" y="1"/>
                  </a:cubicBezTo>
                  <a:cubicBezTo>
                    <a:pt x="79" y="0"/>
                    <a:pt x="80" y="2"/>
                    <a:pt x="81" y="3"/>
                  </a:cubicBezTo>
                  <a:cubicBezTo>
                    <a:pt x="84" y="8"/>
                    <a:pt x="86" y="12"/>
                    <a:pt x="88" y="17"/>
                  </a:cubicBezTo>
                  <a:cubicBezTo>
                    <a:pt x="91" y="23"/>
                    <a:pt x="95" y="26"/>
                    <a:pt x="102" y="24"/>
                  </a:cubicBezTo>
                  <a:cubicBezTo>
                    <a:pt x="106" y="23"/>
                    <a:pt x="111" y="24"/>
                    <a:pt x="115" y="24"/>
                  </a:cubicBezTo>
                  <a:cubicBezTo>
                    <a:pt x="124" y="24"/>
                    <a:pt x="132" y="25"/>
                    <a:pt x="140" y="21"/>
                  </a:cubicBezTo>
                  <a:cubicBezTo>
                    <a:pt x="142" y="20"/>
                    <a:pt x="144" y="20"/>
                    <a:pt x="146" y="2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6" name="Freeform 1281"/>
            <p:cNvSpPr/>
            <p:nvPr/>
          </p:nvSpPr>
          <p:spPr bwMode="auto">
            <a:xfrm>
              <a:off x="6703" y="2361"/>
              <a:ext cx="78" cy="111"/>
            </a:xfrm>
            <a:custGeom>
              <a:avLst/>
              <a:gdLst>
                <a:gd name="T0" fmla="*/ 42 w 52"/>
                <a:gd name="T1" fmla="*/ 37 h 74"/>
                <a:gd name="T2" fmla="*/ 48 w 52"/>
                <a:gd name="T3" fmla="*/ 56 h 74"/>
                <a:gd name="T4" fmla="*/ 51 w 52"/>
                <a:gd name="T5" fmla="*/ 59 h 74"/>
                <a:gd name="T6" fmla="*/ 52 w 52"/>
                <a:gd name="T7" fmla="*/ 65 h 74"/>
                <a:gd name="T8" fmla="*/ 52 w 52"/>
                <a:gd name="T9" fmla="*/ 67 h 74"/>
                <a:gd name="T10" fmla="*/ 43 w 52"/>
                <a:gd name="T11" fmla="*/ 73 h 74"/>
                <a:gd name="T12" fmla="*/ 37 w 52"/>
                <a:gd name="T13" fmla="*/ 67 h 74"/>
                <a:gd name="T14" fmla="*/ 36 w 52"/>
                <a:gd name="T15" fmla="*/ 65 h 74"/>
                <a:gd name="T16" fmla="*/ 33 w 52"/>
                <a:gd name="T17" fmla="*/ 61 h 74"/>
                <a:gd name="T18" fmla="*/ 30 w 52"/>
                <a:gd name="T19" fmla="*/ 53 h 74"/>
                <a:gd name="T20" fmla="*/ 28 w 52"/>
                <a:gd name="T21" fmla="*/ 47 h 74"/>
                <a:gd name="T22" fmla="*/ 15 w 52"/>
                <a:gd name="T23" fmla="*/ 41 h 74"/>
                <a:gd name="T24" fmla="*/ 2 w 52"/>
                <a:gd name="T25" fmla="*/ 41 h 74"/>
                <a:gd name="T26" fmla="*/ 11 w 52"/>
                <a:gd name="T27" fmla="*/ 31 h 74"/>
                <a:gd name="T28" fmla="*/ 22 w 52"/>
                <a:gd name="T29" fmla="*/ 19 h 74"/>
                <a:gd name="T30" fmla="*/ 24 w 52"/>
                <a:gd name="T31" fmla="*/ 10 h 74"/>
                <a:gd name="T32" fmla="*/ 24 w 52"/>
                <a:gd name="T33" fmla="*/ 6 h 74"/>
                <a:gd name="T34" fmla="*/ 29 w 52"/>
                <a:gd name="T35" fmla="*/ 1 h 74"/>
                <a:gd name="T36" fmla="*/ 31 w 52"/>
                <a:gd name="T37" fmla="*/ 37 h 74"/>
                <a:gd name="T38" fmla="*/ 36 w 52"/>
                <a:gd name="T39" fmla="*/ 42 h 74"/>
                <a:gd name="T40" fmla="*/ 40 w 52"/>
                <a:gd name="T41" fmla="*/ 37 h 74"/>
                <a:gd name="T42" fmla="*/ 42 w 52"/>
                <a:gd name="T43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74">
                  <a:moveTo>
                    <a:pt x="42" y="37"/>
                  </a:moveTo>
                  <a:cubicBezTo>
                    <a:pt x="43" y="44"/>
                    <a:pt x="45" y="50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61"/>
                    <a:pt x="52" y="63"/>
                    <a:pt x="52" y="65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0" y="71"/>
                    <a:pt x="48" y="74"/>
                    <a:pt x="43" y="73"/>
                  </a:cubicBezTo>
                  <a:cubicBezTo>
                    <a:pt x="40" y="73"/>
                    <a:pt x="38" y="70"/>
                    <a:pt x="37" y="67"/>
                  </a:cubicBezTo>
                  <a:cubicBezTo>
                    <a:pt x="36" y="66"/>
                    <a:pt x="36" y="66"/>
                    <a:pt x="36" y="65"/>
                  </a:cubicBezTo>
                  <a:cubicBezTo>
                    <a:pt x="35" y="63"/>
                    <a:pt x="34" y="62"/>
                    <a:pt x="33" y="61"/>
                  </a:cubicBezTo>
                  <a:cubicBezTo>
                    <a:pt x="32" y="58"/>
                    <a:pt x="30" y="56"/>
                    <a:pt x="30" y="53"/>
                  </a:cubicBezTo>
                  <a:cubicBezTo>
                    <a:pt x="30" y="51"/>
                    <a:pt x="29" y="49"/>
                    <a:pt x="28" y="47"/>
                  </a:cubicBezTo>
                  <a:cubicBezTo>
                    <a:pt x="26" y="39"/>
                    <a:pt x="22" y="37"/>
                    <a:pt x="15" y="41"/>
                  </a:cubicBezTo>
                  <a:cubicBezTo>
                    <a:pt x="11" y="43"/>
                    <a:pt x="6" y="45"/>
                    <a:pt x="2" y="41"/>
                  </a:cubicBezTo>
                  <a:cubicBezTo>
                    <a:pt x="0" y="34"/>
                    <a:pt x="7" y="34"/>
                    <a:pt x="11" y="31"/>
                  </a:cubicBezTo>
                  <a:cubicBezTo>
                    <a:pt x="16" y="28"/>
                    <a:pt x="23" y="27"/>
                    <a:pt x="22" y="19"/>
                  </a:cubicBezTo>
                  <a:cubicBezTo>
                    <a:pt x="23" y="16"/>
                    <a:pt x="24" y="13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  <a:cubicBezTo>
                    <a:pt x="24" y="3"/>
                    <a:pt x="25" y="0"/>
                    <a:pt x="29" y="1"/>
                  </a:cubicBezTo>
                  <a:cubicBezTo>
                    <a:pt x="29" y="13"/>
                    <a:pt x="28" y="25"/>
                    <a:pt x="31" y="37"/>
                  </a:cubicBezTo>
                  <a:cubicBezTo>
                    <a:pt x="32" y="39"/>
                    <a:pt x="32" y="42"/>
                    <a:pt x="36" y="42"/>
                  </a:cubicBezTo>
                  <a:cubicBezTo>
                    <a:pt x="39" y="42"/>
                    <a:pt x="40" y="40"/>
                    <a:pt x="40" y="37"/>
                  </a:cubicBezTo>
                  <a:cubicBezTo>
                    <a:pt x="41" y="37"/>
                    <a:pt x="42" y="37"/>
                    <a:pt x="42" y="37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7" name="Freeform 1282"/>
            <p:cNvSpPr/>
            <p:nvPr/>
          </p:nvSpPr>
          <p:spPr bwMode="auto">
            <a:xfrm>
              <a:off x="6832" y="2365"/>
              <a:ext cx="34" cy="30"/>
            </a:xfrm>
            <a:custGeom>
              <a:avLst/>
              <a:gdLst>
                <a:gd name="T0" fmla="*/ 12 w 23"/>
                <a:gd name="T1" fmla="*/ 15 h 20"/>
                <a:gd name="T2" fmla="*/ 5 w 23"/>
                <a:gd name="T3" fmla="*/ 7 h 20"/>
                <a:gd name="T4" fmla="*/ 0 w 23"/>
                <a:gd name="T5" fmla="*/ 3 h 20"/>
                <a:gd name="T6" fmla="*/ 0 w 23"/>
                <a:gd name="T7" fmla="*/ 2 h 20"/>
                <a:gd name="T8" fmla="*/ 4 w 23"/>
                <a:gd name="T9" fmla="*/ 0 h 20"/>
                <a:gd name="T10" fmla="*/ 18 w 23"/>
                <a:gd name="T11" fmla="*/ 9 h 20"/>
                <a:gd name="T12" fmla="*/ 23 w 23"/>
                <a:gd name="T13" fmla="*/ 15 h 20"/>
                <a:gd name="T14" fmla="*/ 23 w 23"/>
                <a:gd name="T15" fmla="*/ 17 h 20"/>
                <a:gd name="T16" fmla="*/ 12 w 23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12" y="15"/>
                  </a:moveTo>
                  <a:cubicBezTo>
                    <a:pt x="11" y="11"/>
                    <a:pt x="9" y="9"/>
                    <a:pt x="5" y="7"/>
                  </a:cubicBezTo>
                  <a:cubicBezTo>
                    <a:pt x="3" y="7"/>
                    <a:pt x="1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1"/>
                    <a:pt x="4" y="0"/>
                  </a:cubicBezTo>
                  <a:cubicBezTo>
                    <a:pt x="10" y="0"/>
                    <a:pt x="14" y="4"/>
                    <a:pt x="18" y="9"/>
                  </a:cubicBezTo>
                  <a:cubicBezTo>
                    <a:pt x="20" y="11"/>
                    <a:pt x="21" y="14"/>
                    <a:pt x="23" y="15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19" y="20"/>
                    <a:pt x="15" y="18"/>
                    <a:pt x="12" y="15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8" name="Freeform 1283"/>
            <p:cNvSpPr/>
            <p:nvPr/>
          </p:nvSpPr>
          <p:spPr bwMode="auto">
            <a:xfrm>
              <a:off x="6832" y="236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9" name="Freeform 1284"/>
            <p:cNvSpPr/>
            <p:nvPr/>
          </p:nvSpPr>
          <p:spPr bwMode="auto">
            <a:xfrm>
              <a:off x="7087" y="2139"/>
              <a:ext cx="274" cy="153"/>
            </a:xfrm>
            <a:custGeom>
              <a:avLst/>
              <a:gdLst>
                <a:gd name="T0" fmla="*/ 38 w 183"/>
                <a:gd name="T1" fmla="*/ 1 h 102"/>
                <a:gd name="T2" fmla="*/ 42 w 183"/>
                <a:gd name="T3" fmla="*/ 2 h 102"/>
                <a:gd name="T4" fmla="*/ 45 w 183"/>
                <a:gd name="T5" fmla="*/ 10 h 102"/>
                <a:gd name="T6" fmla="*/ 47 w 183"/>
                <a:gd name="T7" fmla="*/ 19 h 102"/>
                <a:gd name="T8" fmla="*/ 58 w 183"/>
                <a:gd name="T9" fmla="*/ 26 h 102"/>
                <a:gd name="T10" fmla="*/ 63 w 183"/>
                <a:gd name="T11" fmla="*/ 26 h 102"/>
                <a:gd name="T12" fmla="*/ 129 w 183"/>
                <a:gd name="T13" fmla="*/ 15 h 102"/>
                <a:gd name="T14" fmla="*/ 136 w 183"/>
                <a:gd name="T15" fmla="*/ 15 h 102"/>
                <a:gd name="T16" fmla="*/ 171 w 183"/>
                <a:gd name="T17" fmla="*/ 19 h 102"/>
                <a:gd name="T18" fmla="*/ 182 w 183"/>
                <a:gd name="T19" fmla="*/ 37 h 102"/>
                <a:gd name="T20" fmla="*/ 175 w 183"/>
                <a:gd name="T21" fmla="*/ 59 h 102"/>
                <a:gd name="T22" fmla="*/ 170 w 183"/>
                <a:gd name="T23" fmla="*/ 65 h 102"/>
                <a:gd name="T24" fmla="*/ 155 w 183"/>
                <a:gd name="T25" fmla="*/ 74 h 102"/>
                <a:gd name="T26" fmla="*/ 150 w 183"/>
                <a:gd name="T27" fmla="*/ 74 h 102"/>
                <a:gd name="T28" fmla="*/ 101 w 183"/>
                <a:gd name="T29" fmla="*/ 81 h 102"/>
                <a:gd name="T30" fmla="*/ 94 w 183"/>
                <a:gd name="T31" fmla="*/ 87 h 102"/>
                <a:gd name="T32" fmla="*/ 63 w 183"/>
                <a:gd name="T33" fmla="*/ 101 h 102"/>
                <a:gd name="T34" fmla="*/ 24 w 183"/>
                <a:gd name="T35" fmla="*/ 77 h 102"/>
                <a:gd name="T36" fmla="*/ 4 w 183"/>
                <a:gd name="T37" fmla="*/ 52 h 102"/>
                <a:gd name="T38" fmla="*/ 0 w 183"/>
                <a:gd name="T39" fmla="*/ 34 h 102"/>
                <a:gd name="T40" fmla="*/ 4 w 183"/>
                <a:gd name="T41" fmla="*/ 31 h 102"/>
                <a:gd name="T42" fmla="*/ 16 w 183"/>
                <a:gd name="T43" fmla="*/ 29 h 102"/>
                <a:gd name="T44" fmla="*/ 23 w 183"/>
                <a:gd name="T45" fmla="*/ 28 h 102"/>
                <a:gd name="T46" fmla="*/ 18 w 183"/>
                <a:gd name="T47" fmla="*/ 16 h 102"/>
                <a:gd name="T48" fmla="*/ 9 w 183"/>
                <a:gd name="T49" fmla="*/ 17 h 102"/>
                <a:gd name="T50" fmla="*/ 14 w 183"/>
                <a:gd name="T51" fmla="*/ 10 h 102"/>
                <a:gd name="T52" fmla="*/ 31 w 183"/>
                <a:gd name="T53" fmla="*/ 1 h 102"/>
                <a:gd name="T54" fmla="*/ 38 w 183"/>
                <a:gd name="T5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3" h="102">
                  <a:moveTo>
                    <a:pt x="38" y="1"/>
                  </a:moveTo>
                  <a:cubicBezTo>
                    <a:pt x="39" y="1"/>
                    <a:pt x="41" y="1"/>
                    <a:pt x="42" y="2"/>
                  </a:cubicBezTo>
                  <a:cubicBezTo>
                    <a:pt x="46" y="4"/>
                    <a:pt x="48" y="6"/>
                    <a:pt x="45" y="10"/>
                  </a:cubicBezTo>
                  <a:cubicBezTo>
                    <a:pt x="41" y="14"/>
                    <a:pt x="43" y="17"/>
                    <a:pt x="47" y="19"/>
                  </a:cubicBezTo>
                  <a:cubicBezTo>
                    <a:pt x="50" y="22"/>
                    <a:pt x="55" y="23"/>
                    <a:pt x="58" y="26"/>
                  </a:cubicBezTo>
                  <a:cubicBezTo>
                    <a:pt x="59" y="28"/>
                    <a:pt x="61" y="27"/>
                    <a:pt x="63" y="26"/>
                  </a:cubicBezTo>
                  <a:cubicBezTo>
                    <a:pt x="84" y="15"/>
                    <a:pt x="106" y="13"/>
                    <a:pt x="129" y="15"/>
                  </a:cubicBezTo>
                  <a:cubicBezTo>
                    <a:pt x="131" y="15"/>
                    <a:pt x="134" y="16"/>
                    <a:pt x="136" y="15"/>
                  </a:cubicBezTo>
                  <a:cubicBezTo>
                    <a:pt x="149" y="9"/>
                    <a:pt x="160" y="13"/>
                    <a:pt x="171" y="19"/>
                  </a:cubicBezTo>
                  <a:cubicBezTo>
                    <a:pt x="180" y="23"/>
                    <a:pt x="183" y="30"/>
                    <a:pt x="182" y="37"/>
                  </a:cubicBezTo>
                  <a:cubicBezTo>
                    <a:pt x="182" y="45"/>
                    <a:pt x="180" y="53"/>
                    <a:pt x="175" y="59"/>
                  </a:cubicBezTo>
                  <a:cubicBezTo>
                    <a:pt x="173" y="61"/>
                    <a:pt x="171" y="63"/>
                    <a:pt x="170" y="65"/>
                  </a:cubicBezTo>
                  <a:cubicBezTo>
                    <a:pt x="167" y="72"/>
                    <a:pt x="162" y="74"/>
                    <a:pt x="155" y="74"/>
                  </a:cubicBezTo>
                  <a:cubicBezTo>
                    <a:pt x="153" y="74"/>
                    <a:pt x="152" y="74"/>
                    <a:pt x="150" y="74"/>
                  </a:cubicBezTo>
                  <a:cubicBezTo>
                    <a:pt x="133" y="68"/>
                    <a:pt x="117" y="75"/>
                    <a:pt x="101" y="81"/>
                  </a:cubicBezTo>
                  <a:cubicBezTo>
                    <a:pt x="98" y="82"/>
                    <a:pt x="95" y="84"/>
                    <a:pt x="94" y="87"/>
                  </a:cubicBezTo>
                  <a:cubicBezTo>
                    <a:pt x="86" y="98"/>
                    <a:pt x="76" y="102"/>
                    <a:pt x="63" y="101"/>
                  </a:cubicBezTo>
                  <a:cubicBezTo>
                    <a:pt x="45" y="100"/>
                    <a:pt x="33" y="91"/>
                    <a:pt x="24" y="77"/>
                  </a:cubicBezTo>
                  <a:cubicBezTo>
                    <a:pt x="18" y="68"/>
                    <a:pt x="10" y="60"/>
                    <a:pt x="4" y="52"/>
                  </a:cubicBezTo>
                  <a:cubicBezTo>
                    <a:pt x="0" y="46"/>
                    <a:pt x="1" y="40"/>
                    <a:pt x="0" y="34"/>
                  </a:cubicBezTo>
                  <a:cubicBezTo>
                    <a:pt x="0" y="32"/>
                    <a:pt x="2" y="31"/>
                    <a:pt x="4" y="31"/>
                  </a:cubicBezTo>
                  <a:cubicBezTo>
                    <a:pt x="8" y="29"/>
                    <a:pt x="12" y="28"/>
                    <a:pt x="16" y="29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0" y="24"/>
                    <a:pt x="17" y="21"/>
                    <a:pt x="18" y="16"/>
                  </a:cubicBezTo>
                  <a:cubicBezTo>
                    <a:pt x="14" y="14"/>
                    <a:pt x="11" y="21"/>
                    <a:pt x="9" y="17"/>
                  </a:cubicBezTo>
                  <a:cubicBezTo>
                    <a:pt x="6" y="13"/>
                    <a:pt x="12" y="13"/>
                    <a:pt x="14" y="10"/>
                  </a:cubicBezTo>
                  <a:cubicBezTo>
                    <a:pt x="19" y="5"/>
                    <a:pt x="23" y="0"/>
                    <a:pt x="31" y="1"/>
                  </a:cubicBezTo>
                  <a:cubicBezTo>
                    <a:pt x="33" y="4"/>
                    <a:pt x="35" y="2"/>
                    <a:pt x="38" y="1"/>
                  </a:cubicBezTo>
                  <a:close/>
                </a:path>
              </a:pathLst>
            </a:custGeom>
            <a:solidFill>
              <a:srgbClr val="FE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0" name="Freeform 1285"/>
            <p:cNvSpPr/>
            <p:nvPr/>
          </p:nvSpPr>
          <p:spPr bwMode="auto">
            <a:xfrm>
              <a:off x="7070" y="2035"/>
              <a:ext cx="134" cy="87"/>
            </a:xfrm>
            <a:custGeom>
              <a:avLst/>
              <a:gdLst>
                <a:gd name="T0" fmla="*/ 18 w 89"/>
                <a:gd name="T1" fmla="*/ 34 h 58"/>
                <a:gd name="T2" fmla="*/ 24 w 89"/>
                <a:gd name="T3" fmla="*/ 33 h 58"/>
                <a:gd name="T4" fmla="*/ 64 w 89"/>
                <a:gd name="T5" fmla="*/ 20 h 58"/>
                <a:gd name="T6" fmla="*/ 77 w 89"/>
                <a:gd name="T7" fmla="*/ 8 h 58"/>
                <a:gd name="T8" fmla="*/ 89 w 89"/>
                <a:gd name="T9" fmla="*/ 5 h 58"/>
                <a:gd name="T10" fmla="*/ 70 w 89"/>
                <a:gd name="T11" fmla="*/ 29 h 58"/>
                <a:gd name="T12" fmla="*/ 35 w 89"/>
                <a:gd name="T13" fmla="*/ 58 h 58"/>
                <a:gd name="T14" fmla="*/ 20 w 89"/>
                <a:gd name="T15" fmla="*/ 47 h 58"/>
                <a:gd name="T16" fmla="*/ 18 w 89"/>
                <a:gd name="T17" fmla="*/ 45 h 58"/>
                <a:gd name="T18" fmla="*/ 18 w 89"/>
                <a:gd name="T19" fmla="*/ 45 h 58"/>
                <a:gd name="T20" fmla="*/ 6 w 89"/>
                <a:gd name="T21" fmla="*/ 39 h 58"/>
                <a:gd name="T22" fmla="*/ 6 w 89"/>
                <a:gd name="T23" fmla="*/ 39 h 58"/>
                <a:gd name="T24" fmla="*/ 12 w 89"/>
                <a:gd name="T25" fmla="*/ 32 h 58"/>
                <a:gd name="T26" fmla="*/ 16 w 89"/>
                <a:gd name="T27" fmla="*/ 33 h 58"/>
                <a:gd name="T28" fmla="*/ 18 w 89"/>
                <a:gd name="T2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58">
                  <a:moveTo>
                    <a:pt x="18" y="34"/>
                  </a:moveTo>
                  <a:cubicBezTo>
                    <a:pt x="20" y="33"/>
                    <a:pt x="22" y="34"/>
                    <a:pt x="24" y="33"/>
                  </a:cubicBezTo>
                  <a:cubicBezTo>
                    <a:pt x="37" y="29"/>
                    <a:pt x="51" y="26"/>
                    <a:pt x="64" y="20"/>
                  </a:cubicBezTo>
                  <a:cubicBezTo>
                    <a:pt x="70" y="18"/>
                    <a:pt x="73" y="13"/>
                    <a:pt x="77" y="8"/>
                  </a:cubicBezTo>
                  <a:cubicBezTo>
                    <a:pt x="80" y="4"/>
                    <a:pt x="83" y="0"/>
                    <a:pt x="89" y="5"/>
                  </a:cubicBezTo>
                  <a:cubicBezTo>
                    <a:pt x="86" y="15"/>
                    <a:pt x="78" y="23"/>
                    <a:pt x="70" y="29"/>
                  </a:cubicBezTo>
                  <a:cubicBezTo>
                    <a:pt x="59" y="39"/>
                    <a:pt x="48" y="50"/>
                    <a:pt x="35" y="58"/>
                  </a:cubicBezTo>
                  <a:cubicBezTo>
                    <a:pt x="30" y="54"/>
                    <a:pt x="25" y="50"/>
                    <a:pt x="20" y="47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5" y="42"/>
                    <a:pt x="10" y="41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31"/>
                    <a:pt x="8" y="32"/>
                    <a:pt x="12" y="32"/>
                  </a:cubicBezTo>
                  <a:cubicBezTo>
                    <a:pt x="14" y="32"/>
                    <a:pt x="15" y="32"/>
                    <a:pt x="16" y="33"/>
                  </a:cubicBezTo>
                  <a:cubicBezTo>
                    <a:pt x="17" y="34"/>
                    <a:pt x="17" y="34"/>
                    <a:pt x="18" y="34"/>
                  </a:cubicBezTo>
                  <a:close/>
                </a:path>
              </a:pathLst>
            </a:custGeom>
            <a:solidFill>
              <a:srgbClr val="BA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1" name="Freeform 1286"/>
            <p:cNvSpPr/>
            <p:nvPr/>
          </p:nvSpPr>
          <p:spPr bwMode="auto">
            <a:xfrm>
              <a:off x="7166" y="1984"/>
              <a:ext cx="69" cy="83"/>
            </a:xfrm>
            <a:custGeom>
              <a:avLst/>
              <a:gdLst>
                <a:gd name="T0" fmla="*/ 25 w 46"/>
                <a:gd name="T1" fmla="*/ 39 h 55"/>
                <a:gd name="T2" fmla="*/ 15 w 46"/>
                <a:gd name="T3" fmla="*/ 45 h 55"/>
                <a:gd name="T4" fmla="*/ 0 w 46"/>
                <a:gd name="T5" fmla="*/ 54 h 55"/>
                <a:gd name="T6" fmla="*/ 4 w 46"/>
                <a:gd name="T7" fmla="*/ 50 h 55"/>
                <a:gd name="T8" fmla="*/ 6 w 46"/>
                <a:gd name="T9" fmla="*/ 48 h 55"/>
                <a:gd name="T10" fmla="*/ 8 w 46"/>
                <a:gd name="T11" fmla="*/ 44 h 55"/>
                <a:gd name="T12" fmla="*/ 9 w 46"/>
                <a:gd name="T13" fmla="*/ 40 h 55"/>
                <a:gd name="T14" fmla="*/ 24 w 46"/>
                <a:gd name="T15" fmla="*/ 21 h 55"/>
                <a:gd name="T16" fmla="*/ 36 w 46"/>
                <a:gd name="T17" fmla="*/ 7 h 55"/>
                <a:gd name="T18" fmla="*/ 46 w 46"/>
                <a:gd name="T19" fmla="*/ 4 h 55"/>
                <a:gd name="T20" fmla="*/ 25 w 46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5">
                  <a:moveTo>
                    <a:pt x="25" y="39"/>
                  </a:moveTo>
                  <a:cubicBezTo>
                    <a:pt x="21" y="38"/>
                    <a:pt x="18" y="41"/>
                    <a:pt x="15" y="45"/>
                  </a:cubicBezTo>
                  <a:cubicBezTo>
                    <a:pt x="12" y="50"/>
                    <a:pt x="8" y="55"/>
                    <a:pt x="0" y="54"/>
                  </a:cubicBezTo>
                  <a:cubicBezTo>
                    <a:pt x="2" y="53"/>
                    <a:pt x="3" y="51"/>
                    <a:pt x="4" y="50"/>
                  </a:cubicBezTo>
                  <a:cubicBezTo>
                    <a:pt x="5" y="49"/>
                    <a:pt x="5" y="49"/>
                    <a:pt x="6" y="48"/>
                  </a:cubicBezTo>
                  <a:cubicBezTo>
                    <a:pt x="6" y="47"/>
                    <a:pt x="6" y="45"/>
                    <a:pt x="8" y="44"/>
                  </a:cubicBezTo>
                  <a:cubicBezTo>
                    <a:pt x="9" y="43"/>
                    <a:pt x="9" y="41"/>
                    <a:pt x="9" y="40"/>
                  </a:cubicBezTo>
                  <a:cubicBezTo>
                    <a:pt x="13" y="33"/>
                    <a:pt x="20" y="28"/>
                    <a:pt x="24" y="21"/>
                  </a:cubicBezTo>
                  <a:cubicBezTo>
                    <a:pt x="29" y="17"/>
                    <a:pt x="32" y="11"/>
                    <a:pt x="36" y="7"/>
                  </a:cubicBezTo>
                  <a:cubicBezTo>
                    <a:pt x="39" y="4"/>
                    <a:pt x="41" y="0"/>
                    <a:pt x="46" y="4"/>
                  </a:cubicBezTo>
                  <a:cubicBezTo>
                    <a:pt x="40" y="16"/>
                    <a:pt x="33" y="28"/>
                    <a:pt x="25" y="39"/>
                  </a:cubicBezTo>
                  <a:close/>
                </a:path>
              </a:pathLst>
            </a:custGeom>
            <a:solidFill>
              <a:srgbClr val="C28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2" name="Freeform 1287"/>
            <p:cNvSpPr/>
            <p:nvPr/>
          </p:nvSpPr>
          <p:spPr bwMode="auto">
            <a:xfrm>
              <a:off x="7213" y="1872"/>
              <a:ext cx="51" cy="118"/>
            </a:xfrm>
            <a:custGeom>
              <a:avLst/>
              <a:gdLst>
                <a:gd name="T0" fmla="*/ 25 w 34"/>
                <a:gd name="T1" fmla="*/ 0 h 79"/>
                <a:gd name="T2" fmla="*/ 29 w 34"/>
                <a:gd name="T3" fmla="*/ 0 h 79"/>
                <a:gd name="T4" fmla="*/ 32 w 34"/>
                <a:gd name="T5" fmla="*/ 25 h 79"/>
                <a:gd name="T6" fmla="*/ 8 w 34"/>
                <a:gd name="T7" fmla="*/ 75 h 79"/>
                <a:gd name="T8" fmla="*/ 6 w 34"/>
                <a:gd name="T9" fmla="*/ 77 h 79"/>
                <a:gd name="T10" fmla="*/ 1 w 34"/>
                <a:gd name="T11" fmla="*/ 77 h 79"/>
                <a:gd name="T12" fmla="*/ 9 w 34"/>
                <a:gd name="T13" fmla="*/ 47 h 79"/>
                <a:gd name="T14" fmla="*/ 17 w 34"/>
                <a:gd name="T15" fmla="*/ 34 h 79"/>
                <a:gd name="T16" fmla="*/ 21 w 34"/>
                <a:gd name="T17" fmla="*/ 12 h 79"/>
                <a:gd name="T18" fmla="*/ 25 w 34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9">
                  <a:moveTo>
                    <a:pt x="25" y="0"/>
                  </a:moveTo>
                  <a:cubicBezTo>
                    <a:pt x="26" y="0"/>
                    <a:pt x="27" y="0"/>
                    <a:pt x="29" y="0"/>
                  </a:cubicBezTo>
                  <a:cubicBezTo>
                    <a:pt x="34" y="8"/>
                    <a:pt x="33" y="17"/>
                    <a:pt x="32" y="25"/>
                  </a:cubicBezTo>
                  <a:cubicBezTo>
                    <a:pt x="23" y="41"/>
                    <a:pt x="14" y="57"/>
                    <a:pt x="8" y="75"/>
                  </a:cubicBezTo>
                  <a:cubicBezTo>
                    <a:pt x="8" y="76"/>
                    <a:pt x="7" y="77"/>
                    <a:pt x="6" y="77"/>
                  </a:cubicBezTo>
                  <a:cubicBezTo>
                    <a:pt x="4" y="78"/>
                    <a:pt x="2" y="79"/>
                    <a:pt x="1" y="77"/>
                  </a:cubicBezTo>
                  <a:cubicBezTo>
                    <a:pt x="0" y="66"/>
                    <a:pt x="7" y="57"/>
                    <a:pt x="9" y="47"/>
                  </a:cubicBezTo>
                  <a:cubicBezTo>
                    <a:pt x="11" y="43"/>
                    <a:pt x="13" y="38"/>
                    <a:pt x="17" y="34"/>
                  </a:cubicBezTo>
                  <a:cubicBezTo>
                    <a:pt x="23" y="28"/>
                    <a:pt x="26" y="21"/>
                    <a:pt x="21" y="12"/>
                  </a:cubicBezTo>
                  <a:cubicBezTo>
                    <a:pt x="19" y="8"/>
                    <a:pt x="19" y="3"/>
                    <a:pt x="25" y="0"/>
                  </a:cubicBezTo>
                  <a:close/>
                </a:path>
              </a:pathLst>
            </a:custGeom>
            <a:solidFill>
              <a:srgbClr val="E7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3" name="Freeform 1288"/>
            <p:cNvSpPr/>
            <p:nvPr/>
          </p:nvSpPr>
          <p:spPr bwMode="auto">
            <a:xfrm>
              <a:off x="7201" y="1927"/>
              <a:ext cx="57" cy="92"/>
            </a:xfrm>
            <a:custGeom>
              <a:avLst/>
              <a:gdLst>
                <a:gd name="T0" fmla="*/ 23 w 38"/>
                <a:gd name="T1" fmla="*/ 42 h 61"/>
                <a:gd name="T2" fmla="*/ 12 w 38"/>
                <a:gd name="T3" fmla="*/ 51 h 61"/>
                <a:gd name="T4" fmla="*/ 2 w 38"/>
                <a:gd name="T5" fmla="*/ 61 h 61"/>
                <a:gd name="T6" fmla="*/ 1 w 38"/>
                <a:gd name="T7" fmla="*/ 59 h 61"/>
                <a:gd name="T8" fmla="*/ 0 w 38"/>
                <a:gd name="T9" fmla="*/ 57 h 61"/>
                <a:gd name="T10" fmla="*/ 2 w 38"/>
                <a:gd name="T11" fmla="*/ 54 h 61"/>
                <a:gd name="T12" fmla="*/ 4 w 38"/>
                <a:gd name="T13" fmla="*/ 51 h 61"/>
                <a:gd name="T14" fmla="*/ 6 w 38"/>
                <a:gd name="T15" fmla="*/ 49 h 61"/>
                <a:gd name="T16" fmla="*/ 7 w 38"/>
                <a:gd name="T17" fmla="*/ 48 h 61"/>
                <a:gd name="T18" fmla="*/ 8 w 38"/>
                <a:gd name="T19" fmla="*/ 46 h 61"/>
                <a:gd name="T20" fmla="*/ 24 w 38"/>
                <a:gd name="T21" fmla="*/ 20 h 61"/>
                <a:gd name="T22" fmla="*/ 30 w 38"/>
                <a:gd name="T23" fmla="*/ 6 h 61"/>
                <a:gd name="T24" fmla="*/ 38 w 38"/>
                <a:gd name="T25" fmla="*/ 2 h 61"/>
                <a:gd name="T26" fmla="*/ 23 w 38"/>
                <a:gd name="T27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1">
                  <a:moveTo>
                    <a:pt x="23" y="42"/>
                  </a:moveTo>
                  <a:cubicBezTo>
                    <a:pt x="18" y="43"/>
                    <a:pt x="15" y="47"/>
                    <a:pt x="12" y="51"/>
                  </a:cubicBezTo>
                  <a:cubicBezTo>
                    <a:pt x="9" y="55"/>
                    <a:pt x="6" y="59"/>
                    <a:pt x="2" y="61"/>
                  </a:cubicBezTo>
                  <a:cubicBezTo>
                    <a:pt x="1" y="61"/>
                    <a:pt x="1" y="60"/>
                    <a:pt x="1" y="59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1" y="56"/>
                    <a:pt x="1" y="55"/>
                    <a:pt x="2" y="54"/>
                  </a:cubicBezTo>
                  <a:cubicBezTo>
                    <a:pt x="3" y="53"/>
                    <a:pt x="4" y="52"/>
                    <a:pt x="4" y="51"/>
                  </a:cubicBezTo>
                  <a:cubicBezTo>
                    <a:pt x="5" y="51"/>
                    <a:pt x="5" y="50"/>
                    <a:pt x="6" y="49"/>
                  </a:cubicBezTo>
                  <a:cubicBezTo>
                    <a:pt x="6" y="49"/>
                    <a:pt x="6" y="49"/>
                    <a:pt x="7" y="48"/>
                  </a:cubicBezTo>
                  <a:cubicBezTo>
                    <a:pt x="7" y="47"/>
                    <a:pt x="8" y="47"/>
                    <a:pt x="8" y="46"/>
                  </a:cubicBezTo>
                  <a:cubicBezTo>
                    <a:pt x="16" y="39"/>
                    <a:pt x="21" y="30"/>
                    <a:pt x="24" y="20"/>
                  </a:cubicBezTo>
                  <a:cubicBezTo>
                    <a:pt x="25" y="15"/>
                    <a:pt x="28" y="10"/>
                    <a:pt x="30" y="6"/>
                  </a:cubicBezTo>
                  <a:cubicBezTo>
                    <a:pt x="32" y="3"/>
                    <a:pt x="34" y="0"/>
                    <a:pt x="38" y="2"/>
                  </a:cubicBezTo>
                  <a:cubicBezTo>
                    <a:pt x="36" y="16"/>
                    <a:pt x="31" y="30"/>
                    <a:pt x="23" y="42"/>
                  </a:cubicBezTo>
                  <a:close/>
                </a:path>
              </a:pathLst>
            </a:custGeom>
            <a:solidFill>
              <a:srgbClr val="CE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4" name="Freeform 1289"/>
            <p:cNvSpPr/>
            <p:nvPr/>
          </p:nvSpPr>
          <p:spPr bwMode="auto">
            <a:xfrm>
              <a:off x="7204" y="1915"/>
              <a:ext cx="58" cy="90"/>
            </a:xfrm>
            <a:custGeom>
              <a:avLst/>
              <a:gdLst>
                <a:gd name="T0" fmla="*/ 36 w 39"/>
                <a:gd name="T1" fmla="*/ 10 h 60"/>
                <a:gd name="T2" fmla="*/ 27 w 39"/>
                <a:gd name="T3" fmla="*/ 24 h 60"/>
                <a:gd name="T4" fmla="*/ 8 w 39"/>
                <a:gd name="T5" fmla="*/ 58 h 60"/>
                <a:gd name="T6" fmla="*/ 6 w 39"/>
                <a:gd name="T7" fmla="*/ 60 h 60"/>
                <a:gd name="T8" fmla="*/ 6 w 39"/>
                <a:gd name="T9" fmla="*/ 60 h 60"/>
                <a:gd name="T10" fmla="*/ 3 w 39"/>
                <a:gd name="T11" fmla="*/ 59 h 60"/>
                <a:gd name="T12" fmla="*/ 12 w 39"/>
                <a:gd name="T13" fmla="*/ 46 h 60"/>
                <a:gd name="T14" fmla="*/ 21 w 39"/>
                <a:gd name="T15" fmla="*/ 24 h 60"/>
                <a:gd name="T16" fmla="*/ 38 w 39"/>
                <a:gd name="T17" fmla="*/ 0 h 60"/>
                <a:gd name="T18" fmla="*/ 36 w 39"/>
                <a:gd name="T19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60">
                  <a:moveTo>
                    <a:pt x="36" y="10"/>
                  </a:moveTo>
                  <a:cubicBezTo>
                    <a:pt x="31" y="13"/>
                    <a:pt x="28" y="19"/>
                    <a:pt x="27" y="24"/>
                  </a:cubicBezTo>
                  <a:cubicBezTo>
                    <a:pt x="23" y="37"/>
                    <a:pt x="16" y="48"/>
                    <a:pt x="8" y="58"/>
                  </a:cubicBezTo>
                  <a:cubicBezTo>
                    <a:pt x="7" y="58"/>
                    <a:pt x="6" y="59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60"/>
                    <a:pt x="3" y="59"/>
                  </a:cubicBezTo>
                  <a:cubicBezTo>
                    <a:pt x="0" y="51"/>
                    <a:pt x="10" y="51"/>
                    <a:pt x="12" y="46"/>
                  </a:cubicBezTo>
                  <a:cubicBezTo>
                    <a:pt x="16" y="39"/>
                    <a:pt x="18" y="31"/>
                    <a:pt x="21" y="24"/>
                  </a:cubicBezTo>
                  <a:cubicBezTo>
                    <a:pt x="24" y="14"/>
                    <a:pt x="30" y="6"/>
                    <a:pt x="38" y="0"/>
                  </a:cubicBezTo>
                  <a:cubicBezTo>
                    <a:pt x="39" y="4"/>
                    <a:pt x="37" y="7"/>
                    <a:pt x="36" y="1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5" name="Freeform 1290"/>
            <p:cNvSpPr/>
            <p:nvPr/>
          </p:nvSpPr>
          <p:spPr bwMode="auto">
            <a:xfrm>
              <a:off x="7222" y="1909"/>
              <a:ext cx="39" cy="75"/>
            </a:xfrm>
            <a:custGeom>
              <a:avLst/>
              <a:gdLst>
                <a:gd name="T0" fmla="*/ 26 w 26"/>
                <a:gd name="T1" fmla="*/ 4 h 50"/>
                <a:gd name="T2" fmla="*/ 7 w 26"/>
                <a:gd name="T3" fmla="*/ 38 h 50"/>
                <a:gd name="T4" fmla="*/ 0 w 26"/>
                <a:gd name="T5" fmla="*/ 50 h 50"/>
                <a:gd name="T6" fmla="*/ 21 w 26"/>
                <a:gd name="T7" fmla="*/ 5 h 50"/>
                <a:gd name="T8" fmla="*/ 26 w 26"/>
                <a:gd name="T9" fmla="*/ 0 h 50"/>
                <a:gd name="T10" fmla="*/ 26 w 26"/>
                <a:gd name="T11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50">
                  <a:moveTo>
                    <a:pt x="26" y="4"/>
                  </a:moveTo>
                  <a:cubicBezTo>
                    <a:pt x="17" y="14"/>
                    <a:pt x="10" y="25"/>
                    <a:pt x="7" y="38"/>
                  </a:cubicBezTo>
                  <a:cubicBezTo>
                    <a:pt x="6" y="43"/>
                    <a:pt x="4" y="47"/>
                    <a:pt x="0" y="50"/>
                  </a:cubicBezTo>
                  <a:cubicBezTo>
                    <a:pt x="5" y="34"/>
                    <a:pt x="9" y="18"/>
                    <a:pt x="21" y="5"/>
                  </a:cubicBezTo>
                  <a:cubicBezTo>
                    <a:pt x="23" y="4"/>
                    <a:pt x="24" y="1"/>
                    <a:pt x="26" y="0"/>
                  </a:cubicBezTo>
                  <a:cubicBezTo>
                    <a:pt x="26" y="2"/>
                    <a:pt x="26" y="3"/>
                    <a:pt x="26" y="4"/>
                  </a:cubicBezTo>
                  <a:close/>
                </a:path>
              </a:pathLst>
            </a:custGeom>
            <a:solidFill>
              <a:srgbClr val="DF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6" name="Freeform 1291"/>
            <p:cNvSpPr/>
            <p:nvPr/>
          </p:nvSpPr>
          <p:spPr bwMode="auto">
            <a:xfrm>
              <a:off x="7448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C85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7" name="Freeform 1292"/>
            <p:cNvSpPr/>
            <p:nvPr/>
          </p:nvSpPr>
          <p:spPr bwMode="auto">
            <a:xfrm>
              <a:off x="7253" y="1866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7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8" name="Freeform 1293"/>
            <p:cNvSpPr/>
            <p:nvPr/>
          </p:nvSpPr>
          <p:spPr bwMode="auto">
            <a:xfrm>
              <a:off x="7331" y="1686"/>
              <a:ext cx="264" cy="153"/>
            </a:xfrm>
            <a:custGeom>
              <a:avLst/>
              <a:gdLst>
                <a:gd name="T0" fmla="*/ 157 w 176"/>
                <a:gd name="T1" fmla="*/ 88 h 102"/>
                <a:gd name="T2" fmla="*/ 153 w 176"/>
                <a:gd name="T3" fmla="*/ 97 h 102"/>
                <a:gd name="T4" fmla="*/ 128 w 176"/>
                <a:gd name="T5" fmla="*/ 99 h 102"/>
                <a:gd name="T6" fmla="*/ 124 w 176"/>
                <a:gd name="T7" fmla="*/ 102 h 102"/>
                <a:gd name="T8" fmla="*/ 122 w 176"/>
                <a:gd name="T9" fmla="*/ 101 h 102"/>
                <a:gd name="T10" fmla="*/ 119 w 176"/>
                <a:gd name="T11" fmla="*/ 100 h 102"/>
                <a:gd name="T12" fmla="*/ 117 w 176"/>
                <a:gd name="T13" fmla="*/ 99 h 102"/>
                <a:gd name="T14" fmla="*/ 115 w 176"/>
                <a:gd name="T15" fmla="*/ 97 h 102"/>
                <a:gd name="T16" fmla="*/ 114 w 176"/>
                <a:gd name="T17" fmla="*/ 96 h 102"/>
                <a:gd name="T18" fmla="*/ 113 w 176"/>
                <a:gd name="T19" fmla="*/ 94 h 102"/>
                <a:gd name="T20" fmla="*/ 112 w 176"/>
                <a:gd name="T21" fmla="*/ 91 h 102"/>
                <a:gd name="T22" fmla="*/ 110 w 176"/>
                <a:gd name="T23" fmla="*/ 86 h 102"/>
                <a:gd name="T24" fmla="*/ 109 w 176"/>
                <a:gd name="T25" fmla="*/ 77 h 102"/>
                <a:gd name="T26" fmla="*/ 101 w 176"/>
                <a:gd name="T27" fmla="*/ 62 h 102"/>
                <a:gd name="T28" fmla="*/ 83 w 176"/>
                <a:gd name="T29" fmla="*/ 55 h 102"/>
                <a:gd name="T30" fmla="*/ 74 w 176"/>
                <a:gd name="T31" fmla="*/ 54 h 102"/>
                <a:gd name="T32" fmla="*/ 31 w 176"/>
                <a:gd name="T33" fmla="*/ 43 h 102"/>
                <a:gd name="T34" fmla="*/ 20 w 176"/>
                <a:gd name="T35" fmla="*/ 36 h 102"/>
                <a:gd name="T36" fmla="*/ 17 w 176"/>
                <a:gd name="T37" fmla="*/ 32 h 102"/>
                <a:gd name="T38" fmla="*/ 15 w 176"/>
                <a:gd name="T39" fmla="*/ 30 h 102"/>
                <a:gd name="T40" fmla="*/ 15 w 176"/>
                <a:gd name="T41" fmla="*/ 30 h 102"/>
                <a:gd name="T42" fmla="*/ 13 w 176"/>
                <a:gd name="T43" fmla="*/ 26 h 102"/>
                <a:gd name="T44" fmla="*/ 13 w 176"/>
                <a:gd name="T45" fmla="*/ 27 h 102"/>
                <a:gd name="T46" fmla="*/ 11 w 176"/>
                <a:gd name="T47" fmla="*/ 24 h 102"/>
                <a:gd name="T48" fmla="*/ 11 w 176"/>
                <a:gd name="T49" fmla="*/ 25 h 102"/>
                <a:gd name="T50" fmla="*/ 9 w 176"/>
                <a:gd name="T51" fmla="*/ 22 h 102"/>
                <a:gd name="T52" fmla="*/ 9 w 176"/>
                <a:gd name="T53" fmla="*/ 22 h 102"/>
                <a:gd name="T54" fmla="*/ 7 w 176"/>
                <a:gd name="T55" fmla="*/ 19 h 102"/>
                <a:gd name="T56" fmla="*/ 1 w 176"/>
                <a:gd name="T57" fmla="*/ 7 h 102"/>
                <a:gd name="T58" fmla="*/ 4 w 176"/>
                <a:gd name="T59" fmla="*/ 0 h 102"/>
                <a:gd name="T60" fmla="*/ 7 w 176"/>
                <a:gd name="T61" fmla="*/ 0 h 102"/>
                <a:gd name="T62" fmla="*/ 18 w 176"/>
                <a:gd name="T63" fmla="*/ 19 h 102"/>
                <a:gd name="T64" fmla="*/ 36 w 176"/>
                <a:gd name="T65" fmla="*/ 31 h 102"/>
                <a:gd name="T66" fmla="*/ 80 w 176"/>
                <a:gd name="T67" fmla="*/ 40 h 102"/>
                <a:gd name="T68" fmla="*/ 90 w 176"/>
                <a:gd name="T69" fmla="*/ 44 h 102"/>
                <a:gd name="T70" fmla="*/ 100 w 176"/>
                <a:gd name="T71" fmla="*/ 50 h 102"/>
                <a:gd name="T72" fmla="*/ 131 w 176"/>
                <a:gd name="T73" fmla="*/ 54 h 102"/>
                <a:gd name="T74" fmla="*/ 156 w 176"/>
                <a:gd name="T75" fmla="*/ 55 h 102"/>
                <a:gd name="T76" fmla="*/ 174 w 176"/>
                <a:gd name="T77" fmla="*/ 55 h 102"/>
                <a:gd name="T78" fmla="*/ 176 w 176"/>
                <a:gd name="T79" fmla="*/ 57 h 102"/>
                <a:gd name="T80" fmla="*/ 176 w 176"/>
                <a:gd name="T81" fmla="*/ 59 h 102"/>
                <a:gd name="T82" fmla="*/ 152 w 176"/>
                <a:gd name="T83" fmla="*/ 61 h 102"/>
                <a:gd name="T84" fmla="*/ 143 w 176"/>
                <a:gd name="T85" fmla="*/ 66 h 102"/>
                <a:gd name="T86" fmla="*/ 145 w 176"/>
                <a:gd name="T87" fmla="*/ 79 h 102"/>
                <a:gd name="T88" fmla="*/ 139 w 176"/>
                <a:gd name="T89" fmla="*/ 83 h 102"/>
                <a:gd name="T90" fmla="*/ 157 w 176"/>
                <a:gd name="T9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6" h="102">
                  <a:moveTo>
                    <a:pt x="157" y="88"/>
                  </a:moveTo>
                  <a:cubicBezTo>
                    <a:pt x="158" y="94"/>
                    <a:pt x="158" y="96"/>
                    <a:pt x="153" y="97"/>
                  </a:cubicBezTo>
                  <a:cubicBezTo>
                    <a:pt x="145" y="99"/>
                    <a:pt x="137" y="100"/>
                    <a:pt x="128" y="99"/>
                  </a:cubicBezTo>
                  <a:cubicBezTo>
                    <a:pt x="127" y="100"/>
                    <a:pt x="126" y="101"/>
                    <a:pt x="124" y="102"/>
                  </a:cubicBezTo>
                  <a:cubicBezTo>
                    <a:pt x="123" y="102"/>
                    <a:pt x="123" y="102"/>
                    <a:pt x="122" y="101"/>
                  </a:cubicBezTo>
                  <a:cubicBezTo>
                    <a:pt x="121" y="101"/>
                    <a:pt x="120" y="100"/>
                    <a:pt x="119" y="100"/>
                  </a:cubicBezTo>
                  <a:cubicBezTo>
                    <a:pt x="118" y="100"/>
                    <a:pt x="117" y="99"/>
                    <a:pt x="117" y="99"/>
                  </a:cubicBezTo>
                  <a:cubicBezTo>
                    <a:pt x="116" y="98"/>
                    <a:pt x="115" y="98"/>
                    <a:pt x="115" y="97"/>
                  </a:cubicBezTo>
                  <a:cubicBezTo>
                    <a:pt x="114" y="97"/>
                    <a:pt x="114" y="96"/>
                    <a:pt x="114" y="96"/>
                  </a:cubicBezTo>
                  <a:cubicBezTo>
                    <a:pt x="113" y="95"/>
                    <a:pt x="113" y="95"/>
                    <a:pt x="113" y="94"/>
                  </a:cubicBezTo>
                  <a:cubicBezTo>
                    <a:pt x="112" y="93"/>
                    <a:pt x="112" y="92"/>
                    <a:pt x="112" y="91"/>
                  </a:cubicBezTo>
                  <a:cubicBezTo>
                    <a:pt x="112" y="89"/>
                    <a:pt x="112" y="87"/>
                    <a:pt x="110" y="86"/>
                  </a:cubicBezTo>
                  <a:cubicBezTo>
                    <a:pt x="107" y="83"/>
                    <a:pt x="107" y="80"/>
                    <a:pt x="109" y="77"/>
                  </a:cubicBezTo>
                  <a:cubicBezTo>
                    <a:pt x="113" y="69"/>
                    <a:pt x="109" y="63"/>
                    <a:pt x="101" y="62"/>
                  </a:cubicBezTo>
                  <a:cubicBezTo>
                    <a:pt x="94" y="61"/>
                    <a:pt x="87" y="60"/>
                    <a:pt x="83" y="55"/>
                  </a:cubicBezTo>
                  <a:cubicBezTo>
                    <a:pt x="80" y="52"/>
                    <a:pt x="77" y="53"/>
                    <a:pt x="74" y="54"/>
                  </a:cubicBezTo>
                  <a:cubicBezTo>
                    <a:pt x="58" y="58"/>
                    <a:pt x="44" y="51"/>
                    <a:pt x="31" y="43"/>
                  </a:cubicBezTo>
                  <a:cubicBezTo>
                    <a:pt x="28" y="41"/>
                    <a:pt x="24" y="39"/>
                    <a:pt x="20" y="36"/>
                  </a:cubicBezTo>
                  <a:cubicBezTo>
                    <a:pt x="19" y="35"/>
                    <a:pt x="18" y="34"/>
                    <a:pt x="17" y="32"/>
                  </a:cubicBezTo>
                  <a:cubicBezTo>
                    <a:pt x="16" y="32"/>
                    <a:pt x="16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7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0"/>
                    <a:pt x="7" y="19"/>
                  </a:cubicBezTo>
                  <a:cubicBezTo>
                    <a:pt x="4" y="16"/>
                    <a:pt x="2" y="12"/>
                    <a:pt x="1" y="7"/>
                  </a:cubicBezTo>
                  <a:cubicBezTo>
                    <a:pt x="0" y="4"/>
                    <a:pt x="0" y="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1" y="6"/>
                    <a:pt x="13" y="13"/>
                    <a:pt x="18" y="19"/>
                  </a:cubicBezTo>
                  <a:cubicBezTo>
                    <a:pt x="23" y="25"/>
                    <a:pt x="28" y="29"/>
                    <a:pt x="36" y="31"/>
                  </a:cubicBezTo>
                  <a:cubicBezTo>
                    <a:pt x="49" y="41"/>
                    <a:pt x="63" y="46"/>
                    <a:pt x="80" y="40"/>
                  </a:cubicBezTo>
                  <a:cubicBezTo>
                    <a:pt x="85" y="38"/>
                    <a:pt x="89" y="39"/>
                    <a:pt x="90" y="44"/>
                  </a:cubicBezTo>
                  <a:cubicBezTo>
                    <a:pt x="92" y="50"/>
                    <a:pt x="96" y="50"/>
                    <a:pt x="100" y="50"/>
                  </a:cubicBezTo>
                  <a:cubicBezTo>
                    <a:pt x="110" y="50"/>
                    <a:pt x="121" y="51"/>
                    <a:pt x="131" y="54"/>
                  </a:cubicBezTo>
                  <a:cubicBezTo>
                    <a:pt x="139" y="57"/>
                    <a:pt x="148" y="57"/>
                    <a:pt x="156" y="55"/>
                  </a:cubicBezTo>
                  <a:cubicBezTo>
                    <a:pt x="162" y="54"/>
                    <a:pt x="168" y="54"/>
                    <a:pt x="174" y="55"/>
                  </a:cubicBezTo>
                  <a:cubicBezTo>
                    <a:pt x="175" y="56"/>
                    <a:pt x="176" y="56"/>
                    <a:pt x="176" y="57"/>
                  </a:cubicBezTo>
                  <a:cubicBezTo>
                    <a:pt x="176" y="58"/>
                    <a:pt x="176" y="58"/>
                    <a:pt x="176" y="59"/>
                  </a:cubicBezTo>
                  <a:cubicBezTo>
                    <a:pt x="168" y="59"/>
                    <a:pt x="160" y="60"/>
                    <a:pt x="152" y="61"/>
                  </a:cubicBezTo>
                  <a:cubicBezTo>
                    <a:pt x="149" y="61"/>
                    <a:pt x="146" y="63"/>
                    <a:pt x="143" y="66"/>
                  </a:cubicBezTo>
                  <a:cubicBezTo>
                    <a:pt x="138" y="71"/>
                    <a:pt x="139" y="75"/>
                    <a:pt x="145" y="79"/>
                  </a:cubicBezTo>
                  <a:cubicBezTo>
                    <a:pt x="144" y="82"/>
                    <a:pt x="140" y="81"/>
                    <a:pt x="139" y="83"/>
                  </a:cubicBezTo>
                  <a:cubicBezTo>
                    <a:pt x="144" y="87"/>
                    <a:pt x="151" y="85"/>
                    <a:pt x="157" y="88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9" name="Freeform 1294"/>
            <p:cNvSpPr/>
            <p:nvPr/>
          </p:nvSpPr>
          <p:spPr bwMode="auto">
            <a:xfrm>
              <a:off x="7361" y="1740"/>
              <a:ext cx="216" cy="127"/>
            </a:xfrm>
            <a:custGeom>
              <a:avLst/>
              <a:gdLst>
                <a:gd name="T0" fmla="*/ 0 w 144"/>
                <a:gd name="T1" fmla="*/ 0 h 85"/>
                <a:gd name="T2" fmla="*/ 16 w 144"/>
                <a:gd name="T3" fmla="*/ 6 h 85"/>
                <a:gd name="T4" fmla="*/ 45 w 144"/>
                <a:gd name="T5" fmla="*/ 17 h 85"/>
                <a:gd name="T6" fmla="*/ 51 w 144"/>
                <a:gd name="T7" fmla="*/ 15 h 85"/>
                <a:gd name="T8" fmla="*/ 66 w 144"/>
                <a:gd name="T9" fmla="*/ 18 h 85"/>
                <a:gd name="T10" fmla="*/ 81 w 144"/>
                <a:gd name="T11" fmla="*/ 23 h 85"/>
                <a:gd name="T12" fmla="*/ 91 w 144"/>
                <a:gd name="T13" fmla="*/ 28 h 85"/>
                <a:gd name="T14" fmla="*/ 92 w 144"/>
                <a:gd name="T15" fmla="*/ 42 h 85"/>
                <a:gd name="T16" fmla="*/ 93 w 144"/>
                <a:gd name="T17" fmla="*/ 48 h 85"/>
                <a:gd name="T18" fmla="*/ 95 w 144"/>
                <a:gd name="T19" fmla="*/ 58 h 85"/>
                <a:gd name="T20" fmla="*/ 95 w 144"/>
                <a:gd name="T21" fmla="*/ 58 h 85"/>
                <a:gd name="T22" fmla="*/ 97 w 144"/>
                <a:gd name="T23" fmla="*/ 59 h 85"/>
                <a:gd name="T24" fmla="*/ 97 w 144"/>
                <a:gd name="T25" fmla="*/ 59 h 85"/>
                <a:gd name="T26" fmla="*/ 99 w 144"/>
                <a:gd name="T27" fmla="*/ 61 h 85"/>
                <a:gd name="T28" fmla="*/ 99 w 144"/>
                <a:gd name="T29" fmla="*/ 61 h 85"/>
                <a:gd name="T30" fmla="*/ 102 w 144"/>
                <a:gd name="T31" fmla="*/ 63 h 85"/>
                <a:gd name="T32" fmla="*/ 102 w 144"/>
                <a:gd name="T33" fmla="*/ 63 h 85"/>
                <a:gd name="T34" fmla="*/ 108 w 144"/>
                <a:gd name="T35" fmla="*/ 65 h 85"/>
                <a:gd name="T36" fmla="*/ 110 w 144"/>
                <a:gd name="T37" fmla="*/ 65 h 85"/>
                <a:gd name="T38" fmla="*/ 121 w 144"/>
                <a:gd name="T39" fmla="*/ 67 h 85"/>
                <a:gd name="T40" fmla="*/ 143 w 144"/>
                <a:gd name="T41" fmla="*/ 79 h 85"/>
                <a:gd name="T42" fmla="*/ 144 w 144"/>
                <a:gd name="T43" fmla="*/ 81 h 85"/>
                <a:gd name="T44" fmla="*/ 143 w 144"/>
                <a:gd name="T45" fmla="*/ 83 h 85"/>
                <a:gd name="T46" fmla="*/ 131 w 144"/>
                <a:gd name="T47" fmla="*/ 79 h 85"/>
                <a:gd name="T48" fmla="*/ 117 w 144"/>
                <a:gd name="T49" fmla="*/ 73 h 85"/>
                <a:gd name="T50" fmla="*/ 115 w 144"/>
                <a:gd name="T51" fmla="*/ 72 h 85"/>
                <a:gd name="T52" fmla="*/ 105 w 144"/>
                <a:gd name="T53" fmla="*/ 70 h 85"/>
                <a:gd name="T54" fmla="*/ 83 w 144"/>
                <a:gd name="T55" fmla="*/ 48 h 85"/>
                <a:gd name="T56" fmla="*/ 82 w 144"/>
                <a:gd name="T57" fmla="*/ 40 h 85"/>
                <a:gd name="T58" fmla="*/ 75 w 144"/>
                <a:gd name="T59" fmla="*/ 31 h 85"/>
                <a:gd name="T60" fmla="*/ 58 w 144"/>
                <a:gd name="T61" fmla="*/ 24 h 85"/>
                <a:gd name="T62" fmla="*/ 50 w 144"/>
                <a:gd name="T63" fmla="*/ 23 h 85"/>
                <a:gd name="T64" fmla="*/ 14 w 144"/>
                <a:gd name="T65" fmla="*/ 17 h 85"/>
                <a:gd name="T66" fmla="*/ 0 w 144"/>
                <a:gd name="T6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" h="85">
                  <a:moveTo>
                    <a:pt x="0" y="0"/>
                  </a:moveTo>
                  <a:cubicBezTo>
                    <a:pt x="6" y="0"/>
                    <a:pt x="12" y="0"/>
                    <a:pt x="16" y="6"/>
                  </a:cubicBezTo>
                  <a:cubicBezTo>
                    <a:pt x="17" y="9"/>
                    <a:pt x="42" y="17"/>
                    <a:pt x="45" y="17"/>
                  </a:cubicBezTo>
                  <a:cubicBezTo>
                    <a:pt x="47" y="16"/>
                    <a:pt x="49" y="16"/>
                    <a:pt x="51" y="15"/>
                  </a:cubicBezTo>
                  <a:cubicBezTo>
                    <a:pt x="57" y="13"/>
                    <a:pt x="62" y="13"/>
                    <a:pt x="66" y="18"/>
                  </a:cubicBezTo>
                  <a:cubicBezTo>
                    <a:pt x="70" y="22"/>
                    <a:pt x="76" y="22"/>
                    <a:pt x="81" y="23"/>
                  </a:cubicBezTo>
                  <a:cubicBezTo>
                    <a:pt x="85" y="23"/>
                    <a:pt x="88" y="25"/>
                    <a:pt x="91" y="28"/>
                  </a:cubicBezTo>
                  <a:cubicBezTo>
                    <a:pt x="95" y="33"/>
                    <a:pt x="95" y="36"/>
                    <a:pt x="92" y="42"/>
                  </a:cubicBezTo>
                  <a:cubicBezTo>
                    <a:pt x="90" y="45"/>
                    <a:pt x="89" y="47"/>
                    <a:pt x="93" y="48"/>
                  </a:cubicBezTo>
                  <a:cubicBezTo>
                    <a:pt x="96" y="51"/>
                    <a:pt x="92" y="55"/>
                    <a:pt x="95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58"/>
                    <a:pt x="96" y="59"/>
                    <a:pt x="97" y="59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7" y="60"/>
                    <a:pt x="98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100" y="63"/>
                    <a:pt x="101" y="62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4" y="65"/>
                    <a:pt x="107" y="63"/>
                    <a:pt x="108" y="65"/>
                  </a:cubicBezTo>
                  <a:cubicBezTo>
                    <a:pt x="109" y="65"/>
                    <a:pt x="109" y="65"/>
                    <a:pt x="110" y="65"/>
                  </a:cubicBezTo>
                  <a:cubicBezTo>
                    <a:pt x="113" y="67"/>
                    <a:pt x="118" y="67"/>
                    <a:pt x="121" y="67"/>
                  </a:cubicBezTo>
                  <a:cubicBezTo>
                    <a:pt x="131" y="66"/>
                    <a:pt x="138" y="70"/>
                    <a:pt x="143" y="79"/>
                  </a:cubicBezTo>
                  <a:cubicBezTo>
                    <a:pt x="143" y="80"/>
                    <a:pt x="143" y="80"/>
                    <a:pt x="144" y="81"/>
                  </a:cubicBezTo>
                  <a:cubicBezTo>
                    <a:pt x="144" y="82"/>
                    <a:pt x="143" y="82"/>
                    <a:pt x="143" y="83"/>
                  </a:cubicBezTo>
                  <a:cubicBezTo>
                    <a:pt x="138" y="85"/>
                    <a:pt x="134" y="81"/>
                    <a:pt x="131" y="79"/>
                  </a:cubicBezTo>
                  <a:cubicBezTo>
                    <a:pt x="126" y="76"/>
                    <a:pt x="122" y="74"/>
                    <a:pt x="117" y="73"/>
                  </a:cubicBezTo>
                  <a:cubicBezTo>
                    <a:pt x="116" y="73"/>
                    <a:pt x="115" y="72"/>
                    <a:pt x="115" y="72"/>
                  </a:cubicBezTo>
                  <a:cubicBezTo>
                    <a:pt x="112" y="70"/>
                    <a:pt x="108" y="72"/>
                    <a:pt x="105" y="70"/>
                  </a:cubicBezTo>
                  <a:cubicBezTo>
                    <a:pt x="92" y="68"/>
                    <a:pt x="87" y="59"/>
                    <a:pt x="83" y="48"/>
                  </a:cubicBezTo>
                  <a:cubicBezTo>
                    <a:pt x="82" y="45"/>
                    <a:pt x="82" y="43"/>
                    <a:pt x="82" y="40"/>
                  </a:cubicBezTo>
                  <a:cubicBezTo>
                    <a:pt x="83" y="35"/>
                    <a:pt x="80" y="32"/>
                    <a:pt x="75" y="31"/>
                  </a:cubicBezTo>
                  <a:cubicBezTo>
                    <a:pt x="69" y="29"/>
                    <a:pt x="63" y="27"/>
                    <a:pt x="58" y="24"/>
                  </a:cubicBezTo>
                  <a:cubicBezTo>
                    <a:pt x="56" y="23"/>
                    <a:pt x="53" y="22"/>
                    <a:pt x="50" y="23"/>
                  </a:cubicBezTo>
                  <a:cubicBezTo>
                    <a:pt x="37" y="25"/>
                    <a:pt x="26" y="23"/>
                    <a:pt x="14" y="17"/>
                  </a:cubicBezTo>
                  <a:cubicBezTo>
                    <a:pt x="9" y="12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D0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0" name="Freeform 1295"/>
            <p:cNvSpPr/>
            <p:nvPr/>
          </p:nvSpPr>
          <p:spPr bwMode="auto">
            <a:xfrm>
              <a:off x="7382" y="1765"/>
              <a:ext cx="110" cy="48"/>
            </a:xfrm>
            <a:custGeom>
              <a:avLst/>
              <a:gdLst>
                <a:gd name="T0" fmla="*/ 0 w 73"/>
                <a:gd name="T1" fmla="*/ 0 h 32"/>
                <a:gd name="T2" fmla="*/ 13 w 73"/>
                <a:gd name="T3" fmla="*/ 1 h 32"/>
                <a:gd name="T4" fmla="*/ 38 w 73"/>
                <a:gd name="T5" fmla="*/ 2 h 32"/>
                <a:gd name="T6" fmla="*/ 40 w 73"/>
                <a:gd name="T7" fmla="*/ 2 h 32"/>
                <a:gd name="T8" fmla="*/ 70 w 73"/>
                <a:gd name="T9" fmla="*/ 13 h 32"/>
                <a:gd name="T10" fmla="*/ 73 w 73"/>
                <a:gd name="T11" fmla="*/ 22 h 32"/>
                <a:gd name="T12" fmla="*/ 71 w 73"/>
                <a:gd name="T13" fmla="*/ 31 h 32"/>
                <a:gd name="T14" fmla="*/ 67 w 73"/>
                <a:gd name="T15" fmla="*/ 32 h 32"/>
                <a:gd name="T16" fmla="*/ 12 w 73"/>
                <a:gd name="T17" fmla="*/ 12 h 32"/>
                <a:gd name="T18" fmla="*/ 0 w 73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2">
                  <a:moveTo>
                    <a:pt x="0" y="0"/>
                  </a:moveTo>
                  <a:cubicBezTo>
                    <a:pt x="5" y="0"/>
                    <a:pt x="9" y="0"/>
                    <a:pt x="13" y="1"/>
                  </a:cubicBezTo>
                  <a:cubicBezTo>
                    <a:pt x="21" y="3"/>
                    <a:pt x="29" y="6"/>
                    <a:pt x="38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50" y="5"/>
                    <a:pt x="60" y="9"/>
                    <a:pt x="70" y="13"/>
                  </a:cubicBezTo>
                  <a:cubicBezTo>
                    <a:pt x="73" y="15"/>
                    <a:pt x="73" y="18"/>
                    <a:pt x="73" y="22"/>
                  </a:cubicBezTo>
                  <a:cubicBezTo>
                    <a:pt x="72" y="25"/>
                    <a:pt x="72" y="28"/>
                    <a:pt x="71" y="31"/>
                  </a:cubicBezTo>
                  <a:cubicBezTo>
                    <a:pt x="70" y="32"/>
                    <a:pt x="69" y="32"/>
                    <a:pt x="67" y="32"/>
                  </a:cubicBezTo>
                  <a:cubicBezTo>
                    <a:pt x="50" y="22"/>
                    <a:pt x="33" y="11"/>
                    <a:pt x="12" y="12"/>
                  </a:cubicBezTo>
                  <a:cubicBezTo>
                    <a:pt x="7" y="9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F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1" name="Freeform 1296"/>
            <p:cNvSpPr/>
            <p:nvPr/>
          </p:nvSpPr>
          <p:spPr bwMode="auto">
            <a:xfrm>
              <a:off x="7400" y="1776"/>
              <a:ext cx="83" cy="37"/>
            </a:xfrm>
            <a:custGeom>
              <a:avLst/>
              <a:gdLst>
                <a:gd name="T0" fmla="*/ 0 w 55"/>
                <a:gd name="T1" fmla="*/ 5 h 25"/>
                <a:gd name="T2" fmla="*/ 8 w 55"/>
                <a:gd name="T3" fmla="*/ 1 h 25"/>
                <a:gd name="T4" fmla="*/ 26 w 55"/>
                <a:gd name="T5" fmla="*/ 3 h 25"/>
                <a:gd name="T6" fmla="*/ 29 w 55"/>
                <a:gd name="T7" fmla="*/ 4 h 25"/>
                <a:gd name="T8" fmla="*/ 45 w 55"/>
                <a:gd name="T9" fmla="*/ 15 h 25"/>
                <a:gd name="T10" fmla="*/ 55 w 55"/>
                <a:gd name="T11" fmla="*/ 24 h 25"/>
                <a:gd name="T12" fmla="*/ 53 w 55"/>
                <a:gd name="T13" fmla="*/ 24 h 25"/>
                <a:gd name="T14" fmla="*/ 24 w 55"/>
                <a:gd name="T15" fmla="*/ 24 h 25"/>
                <a:gd name="T16" fmla="*/ 0 w 55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5">
                  <a:moveTo>
                    <a:pt x="0" y="5"/>
                  </a:moveTo>
                  <a:cubicBezTo>
                    <a:pt x="2" y="2"/>
                    <a:pt x="5" y="0"/>
                    <a:pt x="8" y="1"/>
                  </a:cubicBezTo>
                  <a:cubicBezTo>
                    <a:pt x="14" y="2"/>
                    <a:pt x="19" y="5"/>
                    <a:pt x="26" y="3"/>
                  </a:cubicBezTo>
                  <a:cubicBezTo>
                    <a:pt x="26" y="2"/>
                    <a:pt x="28" y="3"/>
                    <a:pt x="29" y="4"/>
                  </a:cubicBezTo>
                  <a:cubicBezTo>
                    <a:pt x="33" y="10"/>
                    <a:pt x="39" y="12"/>
                    <a:pt x="45" y="15"/>
                  </a:cubicBezTo>
                  <a:cubicBezTo>
                    <a:pt x="50" y="17"/>
                    <a:pt x="53" y="20"/>
                    <a:pt x="55" y="24"/>
                  </a:cubicBezTo>
                  <a:cubicBezTo>
                    <a:pt x="55" y="25"/>
                    <a:pt x="54" y="25"/>
                    <a:pt x="53" y="24"/>
                  </a:cubicBezTo>
                  <a:cubicBezTo>
                    <a:pt x="44" y="24"/>
                    <a:pt x="34" y="24"/>
                    <a:pt x="24" y="24"/>
                  </a:cubicBezTo>
                  <a:cubicBezTo>
                    <a:pt x="15" y="19"/>
                    <a:pt x="7" y="13"/>
                    <a:pt x="0" y="5"/>
                  </a:cubicBezTo>
                  <a:close/>
                </a:path>
              </a:pathLst>
            </a:custGeom>
            <a:solidFill>
              <a:srgbClr val="C4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2" name="Freeform 1297"/>
            <p:cNvSpPr/>
            <p:nvPr/>
          </p:nvSpPr>
          <p:spPr bwMode="auto">
            <a:xfrm>
              <a:off x="7229" y="1617"/>
              <a:ext cx="122" cy="79"/>
            </a:xfrm>
            <a:custGeom>
              <a:avLst/>
              <a:gdLst>
                <a:gd name="T0" fmla="*/ 73 w 81"/>
                <a:gd name="T1" fmla="*/ 47 h 53"/>
                <a:gd name="T2" fmla="*/ 69 w 81"/>
                <a:gd name="T3" fmla="*/ 53 h 53"/>
                <a:gd name="T4" fmla="*/ 69 w 81"/>
                <a:gd name="T5" fmla="*/ 52 h 53"/>
                <a:gd name="T6" fmla="*/ 48 w 81"/>
                <a:gd name="T7" fmla="*/ 36 h 53"/>
                <a:gd name="T8" fmla="*/ 29 w 81"/>
                <a:gd name="T9" fmla="*/ 29 h 53"/>
                <a:gd name="T10" fmla="*/ 4 w 81"/>
                <a:gd name="T11" fmla="*/ 20 h 53"/>
                <a:gd name="T12" fmla="*/ 6 w 81"/>
                <a:gd name="T13" fmla="*/ 5 h 53"/>
                <a:gd name="T14" fmla="*/ 24 w 81"/>
                <a:gd name="T15" fmla="*/ 10 h 53"/>
                <a:gd name="T16" fmla="*/ 61 w 81"/>
                <a:gd name="T17" fmla="*/ 30 h 53"/>
                <a:gd name="T18" fmla="*/ 71 w 81"/>
                <a:gd name="T19" fmla="*/ 27 h 53"/>
                <a:gd name="T20" fmla="*/ 73 w 81"/>
                <a:gd name="T2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53">
                  <a:moveTo>
                    <a:pt x="73" y="47"/>
                  </a:moveTo>
                  <a:cubicBezTo>
                    <a:pt x="70" y="48"/>
                    <a:pt x="70" y="51"/>
                    <a:pt x="69" y="53"/>
                  </a:cubicBezTo>
                  <a:cubicBezTo>
                    <a:pt x="69" y="53"/>
                    <a:pt x="69" y="53"/>
                    <a:pt x="69" y="52"/>
                  </a:cubicBezTo>
                  <a:cubicBezTo>
                    <a:pt x="64" y="38"/>
                    <a:pt x="64" y="37"/>
                    <a:pt x="48" y="36"/>
                  </a:cubicBezTo>
                  <a:cubicBezTo>
                    <a:pt x="40" y="36"/>
                    <a:pt x="34" y="33"/>
                    <a:pt x="29" y="29"/>
                  </a:cubicBezTo>
                  <a:cubicBezTo>
                    <a:pt x="22" y="22"/>
                    <a:pt x="13" y="19"/>
                    <a:pt x="4" y="20"/>
                  </a:cubicBezTo>
                  <a:cubicBezTo>
                    <a:pt x="0" y="15"/>
                    <a:pt x="1" y="9"/>
                    <a:pt x="6" y="5"/>
                  </a:cubicBezTo>
                  <a:cubicBezTo>
                    <a:pt x="14" y="0"/>
                    <a:pt x="20" y="4"/>
                    <a:pt x="24" y="10"/>
                  </a:cubicBezTo>
                  <a:cubicBezTo>
                    <a:pt x="33" y="23"/>
                    <a:pt x="48" y="24"/>
                    <a:pt x="61" y="30"/>
                  </a:cubicBezTo>
                  <a:cubicBezTo>
                    <a:pt x="65" y="31"/>
                    <a:pt x="68" y="27"/>
                    <a:pt x="71" y="27"/>
                  </a:cubicBezTo>
                  <a:cubicBezTo>
                    <a:pt x="80" y="33"/>
                    <a:pt x="81" y="40"/>
                    <a:pt x="73" y="47"/>
                  </a:cubicBezTo>
                  <a:close/>
                </a:path>
              </a:pathLst>
            </a:custGeom>
            <a:solidFill>
              <a:srgbClr val="C58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3" name="Freeform 1298"/>
            <p:cNvSpPr/>
            <p:nvPr/>
          </p:nvSpPr>
          <p:spPr bwMode="auto">
            <a:xfrm>
              <a:off x="7186" y="1620"/>
              <a:ext cx="55" cy="45"/>
            </a:xfrm>
            <a:custGeom>
              <a:avLst/>
              <a:gdLst>
                <a:gd name="T0" fmla="*/ 37 w 37"/>
                <a:gd name="T1" fmla="*/ 3 h 30"/>
                <a:gd name="T2" fmla="*/ 33 w 37"/>
                <a:gd name="T3" fmla="*/ 18 h 30"/>
                <a:gd name="T4" fmla="*/ 6 w 37"/>
                <a:gd name="T5" fmla="*/ 30 h 30"/>
                <a:gd name="T6" fmla="*/ 0 w 37"/>
                <a:gd name="T7" fmla="*/ 22 h 30"/>
                <a:gd name="T8" fmla="*/ 16 w 37"/>
                <a:gd name="T9" fmla="*/ 8 h 30"/>
                <a:gd name="T10" fmla="*/ 20 w 37"/>
                <a:gd name="T11" fmla="*/ 6 h 30"/>
                <a:gd name="T12" fmla="*/ 27 w 37"/>
                <a:gd name="T13" fmla="*/ 3 h 30"/>
                <a:gd name="T14" fmla="*/ 35 w 37"/>
                <a:gd name="T15" fmla="*/ 1 h 30"/>
                <a:gd name="T16" fmla="*/ 37 w 37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0">
                  <a:moveTo>
                    <a:pt x="37" y="3"/>
                  </a:moveTo>
                  <a:cubicBezTo>
                    <a:pt x="34" y="8"/>
                    <a:pt x="34" y="13"/>
                    <a:pt x="33" y="18"/>
                  </a:cubicBezTo>
                  <a:cubicBezTo>
                    <a:pt x="23" y="20"/>
                    <a:pt x="15" y="26"/>
                    <a:pt x="6" y="30"/>
                  </a:cubicBezTo>
                  <a:cubicBezTo>
                    <a:pt x="10" y="24"/>
                    <a:pt x="3" y="25"/>
                    <a:pt x="0" y="22"/>
                  </a:cubicBezTo>
                  <a:cubicBezTo>
                    <a:pt x="6" y="17"/>
                    <a:pt x="11" y="13"/>
                    <a:pt x="16" y="8"/>
                  </a:cubicBezTo>
                  <a:cubicBezTo>
                    <a:pt x="18" y="7"/>
                    <a:pt x="19" y="5"/>
                    <a:pt x="20" y="6"/>
                  </a:cubicBezTo>
                  <a:cubicBezTo>
                    <a:pt x="24" y="7"/>
                    <a:pt x="26" y="7"/>
                    <a:pt x="27" y="3"/>
                  </a:cubicBezTo>
                  <a:cubicBezTo>
                    <a:pt x="28" y="0"/>
                    <a:pt x="32" y="2"/>
                    <a:pt x="35" y="1"/>
                  </a:cubicBezTo>
                  <a:cubicBezTo>
                    <a:pt x="37" y="1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AD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4" name="Freeform 1299"/>
            <p:cNvSpPr/>
            <p:nvPr/>
          </p:nvSpPr>
          <p:spPr bwMode="auto">
            <a:xfrm>
              <a:off x="7351" y="172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5" name="Freeform 1300"/>
            <p:cNvSpPr/>
            <p:nvPr/>
          </p:nvSpPr>
          <p:spPr bwMode="auto">
            <a:xfrm>
              <a:off x="7342" y="1714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6" name="Freeform 1301"/>
            <p:cNvSpPr/>
            <p:nvPr/>
          </p:nvSpPr>
          <p:spPr bwMode="auto">
            <a:xfrm>
              <a:off x="7354" y="17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7" name="Freeform 1302"/>
            <p:cNvSpPr/>
            <p:nvPr/>
          </p:nvSpPr>
          <p:spPr bwMode="auto">
            <a:xfrm>
              <a:off x="7348" y="1722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8" name="Freeform 1303"/>
            <p:cNvSpPr/>
            <p:nvPr/>
          </p:nvSpPr>
          <p:spPr bwMode="auto">
            <a:xfrm>
              <a:off x="7345" y="1719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9" name="Freeform 1304"/>
            <p:cNvSpPr/>
            <p:nvPr/>
          </p:nvSpPr>
          <p:spPr bwMode="auto">
            <a:xfrm>
              <a:off x="7535" y="1846"/>
              <a:ext cx="138" cy="63"/>
            </a:xfrm>
            <a:custGeom>
              <a:avLst/>
              <a:gdLst>
                <a:gd name="T0" fmla="*/ 0 w 92"/>
                <a:gd name="T1" fmla="*/ 0 h 42"/>
                <a:gd name="T2" fmla="*/ 15 w 92"/>
                <a:gd name="T3" fmla="*/ 5 h 42"/>
                <a:gd name="T4" fmla="*/ 27 w 92"/>
                <a:gd name="T5" fmla="*/ 12 h 42"/>
                <a:gd name="T6" fmla="*/ 37 w 92"/>
                <a:gd name="T7" fmla="*/ 17 h 42"/>
                <a:gd name="T8" fmla="*/ 71 w 92"/>
                <a:gd name="T9" fmla="*/ 35 h 42"/>
                <a:gd name="T10" fmla="*/ 92 w 92"/>
                <a:gd name="T11" fmla="*/ 40 h 42"/>
                <a:gd name="T12" fmla="*/ 92 w 92"/>
                <a:gd name="T13" fmla="*/ 42 h 42"/>
                <a:gd name="T14" fmla="*/ 57 w 92"/>
                <a:gd name="T15" fmla="*/ 42 h 42"/>
                <a:gd name="T16" fmla="*/ 24 w 92"/>
                <a:gd name="T17" fmla="*/ 33 h 42"/>
                <a:gd name="T18" fmla="*/ 26 w 92"/>
                <a:gd name="T19" fmla="*/ 27 h 42"/>
                <a:gd name="T20" fmla="*/ 27 w 92"/>
                <a:gd name="T21" fmla="*/ 17 h 42"/>
                <a:gd name="T22" fmla="*/ 27 w 92"/>
                <a:gd name="T23" fmla="*/ 17 h 42"/>
                <a:gd name="T24" fmla="*/ 21 w 92"/>
                <a:gd name="T25" fmla="*/ 13 h 42"/>
                <a:gd name="T26" fmla="*/ 21 w 92"/>
                <a:gd name="T27" fmla="*/ 13 h 42"/>
                <a:gd name="T28" fmla="*/ 0 w 92"/>
                <a:gd name="T2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42">
                  <a:moveTo>
                    <a:pt x="0" y="0"/>
                  </a:moveTo>
                  <a:cubicBezTo>
                    <a:pt x="6" y="0"/>
                    <a:pt x="11" y="2"/>
                    <a:pt x="15" y="5"/>
                  </a:cubicBezTo>
                  <a:cubicBezTo>
                    <a:pt x="19" y="7"/>
                    <a:pt x="22" y="11"/>
                    <a:pt x="27" y="12"/>
                  </a:cubicBezTo>
                  <a:cubicBezTo>
                    <a:pt x="32" y="11"/>
                    <a:pt x="33" y="16"/>
                    <a:pt x="37" y="17"/>
                  </a:cubicBezTo>
                  <a:cubicBezTo>
                    <a:pt x="46" y="28"/>
                    <a:pt x="60" y="28"/>
                    <a:pt x="71" y="35"/>
                  </a:cubicBezTo>
                  <a:cubicBezTo>
                    <a:pt x="77" y="38"/>
                    <a:pt x="86" y="35"/>
                    <a:pt x="92" y="40"/>
                  </a:cubicBezTo>
                  <a:cubicBezTo>
                    <a:pt x="92" y="41"/>
                    <a:pt x="92" y="42"/>
                    <a:pt x="92" y="42"/>
                  </a:cubicBezTo>
                  <a:cubicBezTo>
                    <a:pt x="80" y="42"/>
                    <a:pt x="69" y="42"/>
                    <a:pt x="57" y="42"/>
                  </a:cubicBezTo>
                  <a:cubicBezTo>
                    <a:pt x="45" y="42"/>
                    <a:pt x="34" y="40"/>
                    <a:pt x="24" y="33"/>
                  </a:cubicBezTo>
                  <a:cubicBezTo>
                    <a:pt x="23" y="31"/>
                    <a:pt x="24" y="29"/>
                    <a:pt x="26" y="27"/>
                  </a:cubicBezTo>
                  <a:cubicBezTo>
                    <a:pt x="29" y="24"/>
                    <a:pt x="33" y="21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6"/>
                    <a:pt x="23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5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C6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0" name="Freeform 1305"/>
            <p:cNvSpPr/>
            <p:nvPr/>
          </p:nvSpPr>
          <p:spPr bwMode="auto">
            <a:xfrm>
              <a:off x="7489" y="1849"/>
              <a:ext cx="81" cy="39"/>
            </a:xfrm>
            <a:custGeom>
              <a:avLst/>
              <a:gdLst>
                <a:gd name="T0" fmla="*/ 0 w 54"/>
                <a:gd name="T1" fmla="*/ 0 h 26"/>
                <a:gd name="T2" fmla="*/ 42 w 54"/>
                <a:gd name="T3" fmla="*/ 10 h 26"/>
                <a:gd name="T4" fmla="*/ 54 w 54"/>
                <a:gd name="T5" fmla="*/ 21 h 26"/>
                <a:gd name="T6" fmla="*/ 46 w 54"/>
                <a:gd name="T7" fmla="*/ 25 h 26"/>
                <a:gd name="T8" fmla="*/ 14 w 54"/>
                <a:gd name="T9" fmla="*/ 10 h 26"/>
                <a:gd name="T10" fmla="*/ 0 w 5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6">
                  <a:moveTo>
                    <a:pt x="0" y="0"/>
                  </a:moveTo>
                  <a:cubicBezTo>
                    <a:pt x="15" y="1"/>
                    <a:pt x="29" y="2"/>
                    <a:pt x="42" y="10"/>
                  </a:cubicBezTo>
                  <a:cubicBezTo>
                    <a:pt x="47" y="13"/>
                    <a:pt x="51" y="16"/>
                    <a:pt x="54" y="21"/>
                  </a:cubicBezTo>
                  <a:cubicBezTo>
                    <a:pt x="53" y="26"/>
                    <a:pt x="50" y="25"/>
                    <a:pt x="46" y="25"/>
                  </a:cubicBezTo>
                  <a:cubicBezTo>
                    <a:pt x="36" y="18"/>
                    <a:pt x="25" y="14"/>
                    <a:pt x="14" y="10"/>
                  </a:cubicBezTo>
                  <a:cubicBezTo>
                    <a:pt x="9" y="8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E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1" name="Freeform 1306"/>
            <p:cNvSpPr/>
            <p:nvPr/>
          </p:nvSpPr>
          <p:spPr bwMode="auto">
            <a:xfrm>
              <a:off x="7558" y="1881"/>
              <a:ext cx="22" cy="15"/>
            </a:xfrm>
            <a:custGeom>
              <a:avLst/>
              <a:gdLst>
                <a:gd name="T0" fmla="*/ 0 w 15"/>
                <a:gd name="T1" fmla="*/ 4 h 10"/>
                <a:gd name="T2" fmla="*/ 8 w 15"/>
                <a:gd name="T3" fmla="*/ 0 h 10"/>
                <a:gd name="T4" fmla="*/ 12 w 15"/>
                <a:gd name="T5" fmla="*/ 0 h 10"/>
                <a:gd name="T6" fmla="*/ 14 w 15"/>
                <a:gd name="T7" fmla="*/ 6 h 10"/>
                <a:gd name="T8" fmla="*/ 9 w 15"/>
                <a:gd name="T9" fmla="*/ 10 h 10"/>
                <a:gd name="T10" fmla="*/ 0 w 15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2"/>
                    <a:pt x="15" y="3"/>
                    <a:pt x="14" y="6"/>
                  </a:cubicBezTo>
                  <a:cubicBezTo>
                    <a:pt x="12" y="7"/>
                    <a:pt x="11" y="9"/>
                    <a:pt x="9" y="10"/>
                  </a:cubicBezTo>
                  <a:cubicBezTo>
                    <a:pt x="6" y="9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BE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2" name="Freeform 1307"/>
            <p:cNvSpPr/>
            <p:nvPr/>
          </p:nvSpPr>
          <p:spPr bwMode="auto">
            <a:xfrm>
              <a:off x="7486" y="184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E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3" name="Freeform 1308"/>
            <p:cNvSpPr/>
            <p:nvPr/>
          </p:nvSpPr>
          <p:spPr bwMode="auto">
            <a:xfrm>
              <a:off x="7589" y="1870"/>
              <a:ext cx="84" cy="38"/>
            </a:xfrm>
            <a:custGeom>
              <a:avLst/>
              <a:gdLst>
                <a:gd name="T0" fmla="*/ 56 w 56"/>
                <a:gd name="T1" fmla="*/ 24 h 25"/>
                <a:gd name="T2" fmla="*/ 43 w 56"/>
                <a:gd name="T3" fmla="*/ 24 h 25"/>
                <a:gd name="T4" fmla="*/ 29 w 56"/>
                <a:gd name="T5" fmla="*/ 20 h 25"/>
                <a:gd name="T6" fmla="*/ 16 w 56"/>
                <a:gd name="T7" fmla="*/ 15 h 25"/>
                <a:gd name="T8" fmla="*/ 2 w 56"/>
                <a:gd name="T9" fmla="*/ 4 h 25"/>
                <a:gd name="T10" fmla="*/ 0 w 56"/>
                <a:gd name="T11" fmla="*/ 1 h 25"/>
                <a:gd name="T12" fmla="*/ 2 w 56"/>
                <a:gd name="T13" fmla="*/ 1 h 25"/>
                <a:gd name="T14" fmla="*/ 34 w 56"/>
                <a:gd name="T15" fmla="*/ 3 h 25"/>
                <a:gd name="T16" fmla="*/ 46 w 56"/>
                <a:gd name="T17" fmla="*/ 9 h 25"/>
                <a:gd name="T18" fmla="*/ 56 w 56"/>
                <a:gd name="T1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25">
                  <a:moveTo>
                    <a:pt x="56" y="24"/>
                  </a:moveTo>
                  <a:cubicBezTo>
                    <a:pt x="52" y="24"/>
                    <a:pt x="47" y="24"/>
                    <a:pt x="43" y="24"/>
                  </a:cubicBezTo>
                  <a:cubicBezTo>
                    <a:pt x="37" y="24"/>
                    <a:pt x="33" y="25"/>
                    <a:pt x="29" y="20"/>
                  </a:cubicBezTo>
                  <a:cubicBezTo>
                    <a:pt x="26" y="16"/>
                    <a:pt x="20" y="16"/>
                    <a:pt x="16" y="15"/>
                  </a:cubicBezTo>
                  <a:cubicBezTo>
                    <a:pt x="8" y="15"/>
                    <a:pt x="4" y="11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3" y="4"/>
                    <a:pt x="23" y="3"/>
                    <a:pt x="34" y="3"/>
                  </a:cubicBezTo>
                  <a:cubicBezTo>
                    <a:pt x="39" y="3"/>
                    <a:pt x="43" y="5"/>
                    <a:pt x="46" y="9"/>
                  </a:cubicBezTo>
                  <a:cubicBezTo>
                    <a:pt x="49" y="15"/>
                    <a:pt x="52" y="19"/>
                    <a:pt x="56" y="24"/>
                  </a:cubicBezTo>
                  <a:close/>
                </a:path>
              </a:pathLst>
            </a:custGeom>
            <a:solidFill>
              <a:srgbClr val="CF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4" name="Freeform 1309"/>
            <p:cNvSpPr/>
            <p:nvPr/>
          </p:nvSpPr>
          <p:spPr bwMode="auto">
            <a:xfrm>
              <a:off x="7526" y="1837"/>
              <a:ext cx="197" cy="39"/>
            </a:xfrm>
            <a:custGeom>
              <a:avLst/>
              <a:gdLst>
                <a:gd name="T0" fmla="*/ 33 w 131"/>
                <a:gd name="T1" fmla="*/ 16 h 26"/>
                <a:gd name="T2" fmla="*/ 30 w 131"/>
                <a:gd name="T3" fmla="*/ 13 h 26"/>
                <a:gd name="T4" fmla="*/ 10 w 131"/>
                <a:gd name="T5" fmla="*/ 3 h 26"/>
                <a:gd name="T6" fmla="*/ 0 w 131"/>
                <a:gd name="T7" fmla="*/ 0 h 26"/>
                <a:gd name="T8" fmla="*/ 19 w 131"/>
                <a:gd name="T9" fmla="*/ 0 h 26"/>
                <a:gd name="T10" fmla="*/ 31 w 131"/>
                <a:gd name="T11" fmla="*/ 7 h 26"/>
                <a:gd name="T12" fmla="*/ 48 w 131"/>
                <a:gd name="T13" fmla="*/ 17 h 26"/>
                <a:gd name="T14" fmla="*/ 61 w 131"/>
                <a:gd name="T15" fmla="*/ 17 h 26"/>
                <a:gd name="T16" fmla="*/ 79 w 131"/>
                <a:gd name="T17" fmla="*/ 17 h 26"/>
                <a:gd name="T18" fmla="*/ 96 w 131"/>
                <a:gd name="T19" fmla="*/ 16 h 26"/>
                <a:gd name="T20" fmla="*/ 128 w 131"/>
                <a:gd name="T21" fmla="*/ 10 h 26"/>
                <a:gd name="T22" fmla="*/ 131 w 131"/>
                <a:gd name="T23" fmla="*/ 16 h 26"/>
                <a:gd name="T24" fmla="*/ 116 w 131"/>
                <a:gd name="T25" fmla="*/ 21 h 26"/>
                <a:gd name="T26" fmla="*/ 103 w 131"/>
                <a:gd name="T27" fmla="*/ 22 h 26"/>
                <a:gd name="T28" fmla="*/ 96 w 131"/>
                <a:gd name="T29" fmla="*/ 19 h 26"/>
                <a:gd name="T30" fmla="*/ 60 w 131"/>
                <a:gd name="T31" fmla="*/ 21 h 26"/>
                <a:gd name="T32" fmla="*/ 40 w 131"/>
                <a:gd name="T33" fmla="*/ 19 h 26"/>
                <a:gd name="T34" fmla="*/ 39 w 131"/>
                <a:gd name="T35" fmla="*/ 19 h 26"/>
                <a:gd name="T36" fmla="*/ 37 w 131"/>
                <a:gd name="T37" fmla="*/ 19 h 26"/>
                <a:gd name="T38" fmla="*/ 35 w 131"/>
                <a:gd name="T39" fmla="*/ 18 h 26"/>
                <a:gd name="T40" fmla="*/ 33 w 131"/>
                <a:gd name="T4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26">
                  <a:moveTo>
                    <a:pt x="33" y="16"/>
                  </a:moveTo>
                  <a:cubicBezTo>
                    <a:pt x="32" y="15"/>
                    <a:pt x="30" y="14"/>
                    <a:pt x="30" y="13"/>
                  </a:cubicBezTo>
                  <a:cubicBezTo>
                    <a:pt x="25" y="7"/>
                    <a:pt x="18" y="4"/>
                    <a:pt x="10" y="3"/>
                  </a:cubicBezTo>
                  <a:cubicBezTo>
                    <a:pt x="7" y="3"/>
                    <a:pt x="3" y="3"/>
                    <a:pt x="0" y="0"/>
                  </a:cubicBezTo>
                  <a:cubicBezTo>
                    <a:pt x="6" y="0"/>
                    <a:pt x="13" y="0"/>
                    <a:pt x="19" y="0"/>
                  </a:cubicBezTo>
                  <a:cubicBezTo>
                    <a:pt x="25" y="0"/>
                    <a:pt x="29" y="2"/>
                    <a:pt x="31" y="7"/>
                  </a:cubicBezTo>
                  <a:cubicBezTo>
                    <a:pt x="35" y="14"/>
                    <a:pt x="41" y="17"/>
                    <a:pt x="48" y="17"/>
                  </a:cubicBezTo>
                  <a:cubicBezTo>
                    <a:pt x="52" y="18"/>
                    <a:pt x="57" y="18"/>
                    <a:pt x="61" y="17"/>
                  </a:cubicBezTo>
                  <a:cubicBezTo>
                    <a:pt x="67" y="15"/>
                    <a:pt x="73" y="15"/>
                    <a:pt x="79" y="17"/>
                  </a:cubicBezTo>
                  <a:cubicBezTo>
                    <a:pt x="85" y="18"/>
                    <a:pt x="91" y="19"/>
                    <a:pt x="96" y="16"/>
                  </a:cubicBezTo>
                  <a:cubicBezTo>
                    <a:pt x="106" y="11"/>
                    <a:pt x="117" y="11"/>
                    <a:pt x="128" y="10"/>
                  </a:cubicBezTo>
                  <a:cubicBezTo>
                    <a:pt x="130" y="11"/>
                    <a:pt x="131" y="13"/>
                    <a:pt x="131" y="16"/>
                  </a:cubicBezTo>
                  <a:cubicBezTo>
                    <a:pt x="125" y="15"/>
                    <a:pt x="120" y="17"/>
                    <a:pt x="116" y="21"/>
                  </a:cubicBezTo>
                  <a:cubicBezTo>
                    <a:pt x="111" y="26"/>
                    <a:pt x="109" y="26"/>
                    <a:pt x="103" y="22"/>
                  </a:cubicBezTo>
                  <a:cubicBezTo>
                    <a:pt x="101" y="20"/>
                    <a:pt x="99" y="19"/>
                    <a:pt x="96" y="19"/>
                  </a:cubicBezTo>
                  <a:cubicBezTo>
                    <a:pt x="84" y="20"/>
                    <a:pt x="72" y="18"/>
                    <a:pt x="60" y="21"/>
                  </a:cubicBezTo>
                  <a:cubicBezTo>
                    <a:pt x="54" y="23"/>
                    <a:pt x="47" y="20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6" y="19"/>
                    <a:pt x="36" y="19"/>
                    <a:pt x="35" y="18"/>
                  </a:cubicBezTo>
                  <a:cubicBezTo>
                    <a:pt x="34" y="17"/>
                    <a:pt x="34" y="16"/>
                    <a:pt x="33" y="16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5" name="Freeform 1310"/>
            <p:cNvSpPr/>
            <p:nvPr/>
          </p:nvSpPr>
          <p:spPr bwMode="auto">
            <a:xfrm>
              <a:off x="7718" y="1840"/>
              <a:ext cx="24" cy="21"/>
            </a:xfrm>
            <a:custGeom>
              <a:avLst/>
              <a:gdLst>
                <a:gd name="T0" fmla="*/ 3 w 16"/>
                <a:gd name="T1" fmla="*/ 14 h 14"/>
                <a:gd name="T2" fmla="*/ 1 w 16"/>
                <a:gd name="T3" fmla="*/ 10 h 14"/>
                <a:gd name="T4" fmla="*/ 3 w 16"/>
                <a:gd name="T5" fmla="*/ 8 h 14"/>
                <a:gd name="T6" fmla="*/ 16 w 16"/>
                <a:gd name="T7" fmla="*/ 0 h 14"/>
                <a:gd name="T8" fmla="*/ 16 w 16"/>
                <a:gd name="T9" fmla="*/ 8 h 14"/>
                <a:gd name="T10" fmla="*/ 16 w 16"/>
                <a:gd name="T11" fmla="*/ 10 h 14"/>
                <a:gd name="T12" fmla="*/ 3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3" y="14"/>
                  </a:moveTo>
                  <a:cubicBezTo>
                    <a:pt x="2" y="12"/>
                    <a:pt x="1" y="11"/>
                    <a:pt x="1" y="10"/>
                  </a:cubicBezTo>
                  <a:cubicBezTo>
                    <a:pt x="0" y="8"/>
                    <a:pt x="1" y="7"/>
                    <a:pt x="3" y="8"/>
                  </a:cubicBezTo>
                  <a:cubicBezTo>
                    <a:pt x="7" y="5"/>
                    <a:pt x="12" y="3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2" y="12"/>
                    <a:pt x="7" y="14"/>
                    <a:pt x="3" y="14"/>
                  </a:cubicBezTo>
                  <a:close/>
                </a:path>
              </a:pathLst>
            </a:custGeom>
            <a:solidFill>
              <a:srgbClr val="E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6" name="Freeform 1311"/>
            <p:cNvSpPr/>
            <p:nvPr/>
          </p:nvSpPr>
          <p:spPr bwMode="auto">
            <a:xfrm>
              <a:off x="7576" y="1861"/>
              <a:ext cx="16" cy="11"/>
            </a:xfrm>
            <a:custGeom>
              <a:avLst/>
              <a:gdLst>
                <a:gd name="T0" fmla="*/ 11 w 11"/>
                <a:gd name="T1" fmla="*/ 7 h 7"/>
                <a:gd name="T2" fmla="*/ 9 w 11"/>
                <a:gd name="T3" fmla="*/ 7 h 7"/>
                <a:gd name="T4" fmla="*/ 0 w 11"/>
                <a:gd name="T5" fmla="*/ 2 h 7"/>
                <a:gd name="T6" fmla="*/ 0 w 11"/>
                <a:gd name="T7" fmla="*/ 1 h 7"/>
                <a:gd name="T8" fmla="*/ 4 w 11"/>
                <a:gd name="T9" fmla="*/ 2 h 7"/>
                <a:gd name="T10" fmla="*/ 7 w 11"/>
                <a:gd name="T11" fmla="*/ 3 h 7"/>
                <a:gd name="T12" fmla="*/ 11 w 1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7"/>
                    <a:pt x="10" y="7"/>
                    <a:pt x="9" y="7"/>
                  </a:cubicBezTo>
                  <a:cubicBezTo>
                    <a:pt x="5" y="7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4" y="2"/>
                  </a:cubicBezTo>
                  <a:cubicBezTo>
                    <a:pt x="5" y="3"/>
                    <a:pt x="6" y="2"/>
                    <a:pt x="7" y="3"/>
                  </a:cubicBezTo>
                  <a:cubicBezTo>
                    <a:pt x="9" y="5"/>
                    <a:pt x="10" y="6"/>
                    <a:pt x="11" y="7"/>
                  </a:cubicBezTo>
                  <a:close/>
                </a:path>
              </a:pathLst>
            </a:custGeom>
            <a:solidFill>
              <a:srgbClr val="D0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7" name="Freeform 1312"/>
            <p:cNvSpPr/>
            <p:nvPr/>
          </p:nvSpPr>
          <p:spPr bwMode="auto">
            <a:xfrm>
              <a:off x="7075" y="1717"/>
              <a:ext cx="45" cy="54"/>
            </a:xfrm>
            <a:custGeom>
              <a:avLst/>
              <a:gdLst>
                <a:gd name="T0" fmla="*/ 28 w 30"/>
                <a:gd name="T1" fmla="*/ 17 h 36"/>
                <a:gd name="T2" fmla="*/ 23 w 30"/>
                <a:gd name="T3" fmla="*/ 24 h 36"/>
                <a:gd name="T4" fmla="*/ 21 w 30"/>
                <a:gd name="T5" fmla="*/ 27 h 36"/>
                <a:gd name="T6" fmla="*/ 21 w 30"/>
                <a:gd name="T7" fmla="*/ 26 h 36"/>
                <a:gd name="T8" fmla="*/ 8 w 30"/>
                <a:gd name="T9" fmla="*/ 36 h 36"/>
                <a:gd name="T10" fmla="*/ 2 w 30"/>
                <a:gd name="T11" fmla="*/ 34 h 36"/>
                <a:gd name="T12" fmla="*/ 1 w 30"/>
                <a:gd name="T13" fmla="*/ 32 h 36"/>
                <a:gd name="T14" fmla="*/ 4 w 30"/>
                <a:gd name="T15" fmla="*/ 22 h 36"/>
                <a:gd name="T16" fmla="*/ 4 w 30"/>
                <a:gd name="T17" fmla="*/ 9 h 36"/>
                <a:gd name="T18" fmla="*/ 5 w 30"/>
                <a:gd name="T19" fmla="*/ 1 h 36"/>
                <a:gd name="T20" fmla="*/ 7 w 30"/>
                <a:gd name="T21" fmla="*/ 0 h 36"/>
                <a:gd name="T22" fmla="*/ 16 w 30"/>
                <a:gd name="T23" fmla="*/ 3 h 36"/>
                <a:gd name="T24" fmla="*/ 30 w 30"/>
                <a:gd name="T25" fmla="*/ 11 h 36"/>
                <a:gd name="T26" fmla="*/ 30 w 30"/>
                <a:gd name="T27" fmla="*/ 12 h 36"/>
                <a:gd name="T28" fmla="*/ 30 w 30"/>
                <a:gd name="T29" fmla="*/ 14 h 36"/>
                <a:gd name="T30" fmla="*/ 28 w 30"/>
                <a:gd name="T31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6">
                  <a:moveTo>
                    <a:pt x="28" y="17"/>
                  </a:moveTo>
                  <a:cubicBezTo>
                    <a:pt x="26" y="20"/>
                    <a:pt x="25" y="22"/>
                    <a:pt x="23" y="24"/>
                  </a:cubicBezTo>
                  <a:cubicBezTo>
                    <a:pt x="22" y="25"/>
                    <a:pt x="21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32"/>
                    <a:pt x="12" y="33"/>
                    <a:pt x="8" y="36"/>
                  </a:cubicBezTo>
                  <a:cubicBezTo>
                    <a:pt x="6" y="36"/>
                    <a:pt x="4" y="35"/>
                    <a:pt x="2" y="34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0" y="28"/>
                    <a:pt x="2" y="25"/>
                    <a:pt x="4" y="22"/>
                  </a:cubicBezTo>
                  <a:cubicBezTo>
                    <a:pt x="6" y="18"/>
                    <a:pt x="7" y="13"/>
                    <a:pt x="4" y="9"/>
                  </a:cubicBezTo>
                  <a:cubicBezTo>
                    <a:pt x="3" y="6"/>
                    <a:pt x="4" y="4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10" y="2"/>
                    <a:pt x="13" y="4"/>
                    <a:pt x="16" y="3"/>
                  </a:cubicBezTo>
                  <a:cubicBezTo>
                    <a:pt x="22" y="3"/>
                    <a:pt x="27" y="6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29" y="15"/>
                    <a:pt x="29" y="16"/>
                    <a:pt x="28" y="17"/>
                  </a:cubicBezTo>
                  <a:close/>
                </a:path>
              </a:pathLst>
            </a:custGeom>
            <a:solidFill>
              <a:srgbClr val="99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8" name="Freeform 1313"/>
            <p:cNvSpPr/>
            <p:nvPr/>
          </p:nvSpPr>
          <p:spPr bwMode="auto">
            <a:xfrm>
              <a:off x="7075" y="1696"/>
              <a:ext cx="22" cy="24"/>
            </a:xfrm>
            <a:custGeom>
              <a:avLst/>
              <a:gdLst>
                <a:gd name="T0" fmla="*/ 7 w 15"/>
                <a:gd name="T1" fmla="*/ 14 h 16"/>
                <a:gd name="T2" fmla="*/ 7 w 15"/>
                <a:gd name="T3" fmla="*/ 16 h 16"/>
                <a:gd name="T4" fmla="*/ 0 w 15"/>
                <a:gd name="T5" fmla="*/ 9 h 16"/>
                <a:gd name="T6" fmla="*/ 15 w 15"/>
                <a:gd name="T7" fmla="*/ 4 h 16"/>
                <a:gd name="T8" fmla="*/ 15 w 15"/>
                <a:gd name="T9" fmla="*/ 4 h 16"/>
                <a:gd name="T10" fmla="*/ 7 w 15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7" y="14"/>
                  </a:moveTo>
                  <a:cubicBezTo>
                    <a:pt x="7" y="14"/>
                    <a:pt x="7" y="15"/>
                    <a:pt x="7" y="16"/>
                  </a:cubicBezTo>
                  <a:cubicBezTo>
                    <a:pt x="3" y="16"/>
                    <a:pt x="1" y="13"/>
                    <a:pt x="0" y="9"/>
                  </a:cubicBezTo>
                  <a:cubicBezTo>
                    <a:pt x="3" y="1"/>
                    <a:pt x="6" y="0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9"/>
                    <a:pt x="10" y="11"/>
                    <a:pt x="7" y="14"/>
                  </a:cubicBezTo>
                  <a:close/>
                </a:path>
              </a:pathLst>
            </a:custGeom>
            <a:solidFill>
              <a:srgbClr val="8F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9" name="Freeform 1314"/>
            <p:cNvSpPr/>
            <p:nvPr/>
          </p:nvSpPr>
          <p:spPr bwMode="auto">
            <a:xfrm>
              <a:off x="7117" y="1734"/>
              <a:ext cx="7" cy="9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2 h 6"/>
                <a:gd name="T4" fmla="*/ 2 w 5"/>
                <a:gd name="T5" fmla="*/ 0 h 6"/>
                <a:gd name="T6" fmla="*/ 2 w 5"/>
                <a:gd name="T7" fmla="*/ 0 h 6"/>
                <a:gd name="T8" fmla="*/ 5 w 5"/>
                <a:gd name="T9" fmla="*/ 0 h 6"/>
                <a:gd name="T10" fmla="*/ 0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3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C96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0" name="Freeform 1315"/>
            <p:cNvSpPr/>
            <p:nvPr/>
          </p:nvSpPr>
          <p:spPr bwMode="auto">
            <a:xfrm>
              <a:off x="7289" y="2347"/>
              <a:ext cx="149" cy="122"/>
            </a:xfrm>
            <a:custGeom>
              <a:avLst/>
              <a:gdLst>
                <a:gd name="T0" fmla="*/ 18 w 99"/>
                <a:gd name="T1" fmla="*/ 56 h 81"/>
                <a:gd name="T2" fmla="*/ 54 w 99"/>
                <a:gd name="T3" fmla="*/ 26 h 81"/>
                <a:gd name="T4" fmla="*/ 89 w 99"/>
                <a:gd name="T5" fmla="*/ 4 h 81"/>
                <a:gd name="T6" fmla="*/ 99 w 99"/>
                <a:gd name="T7" fmla="*/ 0 h 81"/>
                <a:gd name="T8" fmla="*/ 69 w 99"/>
                <a:gd name="T9" fmla="*/ 28 h 81"/>
                <a:gd name="T10" fmla="*/ 62 w 99"/>
                <a:gd name="T11" fmla="*/ 42 h 81"/>
                <a:gd name="T12" fmla="*/ 51 w 99"/>
                <a:gd name="T13" fmla="*/ 65 h 81"/>
                <a:gd name="T14" fmla="*/ 33 w 99"/>
                <a:gd name="T15" fmla="*/ 68 h 81"/>
                <a:gd name="T16" fmla="*/ 17 w 99"/>
                <a:gd name="T17" fmla="*/ 75 h 81"/>
                <a:gd name="T18" fmla="*/ 1 w 99"/>
                <a:gd name="T19" fmla="*/ 76 h 81"/>
                <a:gd name="T20" fmla="*/ 10 w 99"/>
                <a:gd name="T21" fmla="*/ 63 h 81"/>
                <a:gd name="T22" fmla="*/ 18 w 99"/>
                <a:gd name="T23" fmla="*/ 5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81">
                  <a:moveTo>
                    <a:pt x="18" y="56"/>
                  </a:moveTo>
                  <a:cubicBezTo>
                    <a:pt x="30" y="46"/>
                    <a:pt x="42" y="36"/>
                    <a:pt x="54" y="26"/>
                  </a:cubicBezTo>
                  <a:cubicBezTo>
                    <a:pt x="65" y="18"/>
                    <a:pt x="77" y="10"/>
                    <a:pt x="89" y="4"/>
                  </a:cubicBezTo>
                  <a:cubicBezTo>
                    <a:pt x="92" y="2"/>
                    <a:pt x="95" y="1"/>
                    <a:pt x="99" y="0"/>
                  </a:cubicBezTo>
                  <a:cubicBezTo>
                    <a:pt x="89" y="10"/>
                    <a:pt x="79" y="19"/>
                    <a:pt x="69" y="28"/>
                  </a:cubicBezTo>
                  <a:cubicBezTo>
                    <a:pt x="65" y="32"/>
                    <a:pt x="62" y="36"/>
                    <a:pt x="62" y="42"/>
                  </a:cubicBezTo>
                  <a:cubicBezTo>
                    <a:pt x="62" y="51"/>
                    <a:pt x="56" y="58"/>
                    <a:pt x="51" y="65"/>
                  </a:cubicBezTo>
                  <a:cubicBezTo>
                    <a:pt x="45" y="67"/>
                    <a:pt x="39" y="69"/>
                    <a:pt x="33" y="68"/>
                  </a:cubicBezTo>
                  <a:cubicBezTo>
                    <a:pt x="26" y="67"/>
                    <a:pt x="22" y="72"/>
                    <a:pt x="17" y="75"/>
                  </a:cubicBezTo>
                  <a:cubicBezTo>
                    <a:pt x="12" y="79"/>
                    <a:pt x="6" y="81"/>
                    <a:pt x="1" y="76"/>
                  </a:cubicBezTo>
                  <a:cubicBezTo>
                    <a:pt x="0" y="69"/>
                    <a:pt x="7" y="67"/>
                    <a:pt x="10" y="63"/>
                  </a:cubicBezTo>
                  <a:cubicBezTo>
                    <a:pt x="12" y="60"/>
                    <a:pt x="16" y="59"/>
                    <a:pt x="18" y="56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1" name="Freeform 1316"/>
            <p:cNvSpPr/>
            <p:nvPr/>
          </p:nvSpPr>
          <p:spPr bwMode="auto">
            <a:xfrm>
              <a:off x="7364" y="2332"/>
              <a:ext cx="164" cy="137"/>
            </a:xfrm>
            <a:custGeom>
              <a:avLst/>
              <a:gdLst>
                <a:gd name="T0" fmla="*/ 47 w 109"/>
                <a:gd name="T1" fmla="*/ 25 h 91"/>
                <a:gd name="T2" fmla="*/ 84 w 109"/>
                <a:gd name="T3" fmla="*/ 7 h 91"/>
                <a:gd name="T4" fmla="*/ 104 w 109"/>
                <a:gd name="T5" fmla="*/ 1 h 91"/>
                <a:gd name="T6" fmla="*/ 108 w 109"/>
                <a:gd name="T7" fmla="*/ 4 h 91"/>
                <a:gd name="T8" fmla="*/ 79 w 109"/>
                <a:gd name="T9" fmla="*/ 16 h 91"/>
                <a:gd name="T10" fmla="*/ 70 w 109"/>
                <a:gd name="T11" fmla="*/ 22 h 91"/>
                <a:gd name="T12" fmla="*/ 62 w 109"/>
                <a:gd name="T13" fmla="*/ 30 h 91"/>
                <a:gd name="T14" fmla="*/ 13 w 109"/>
                <a:gd name="T15" fmla="*/ 82 h 91"/>
                <a:gd name="T16" fmla="*/ 4 w 109"/>
                <a:gd name="T17" fmla="*/ 88 h 91"/>
                <a:gd name="T18" fmla="*/ 18 w 109"/>
                <a:gd name="T19" fmla="*/ 56 h 91"/>
                <a:gd name="T20" fmla="*/ 43 w 109"/>
                <a:gd name="T21" fmla="*/ 29 h 91"/>
                <a:gd name="T22" fmla="*/ 45 w 109"/>
                <a:gd name="T23" fmla="*/ 27 h 91"/>
                <a:gd name="T24" fmla="*/ 45 w 109"/>
                <a:gd name="T25" fmla="*/ 27 h 91"/>
                <a:gd name="T26" fmla="*/ 47 w 109"/>
                <a:gd name="T27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91">
                  <a:moveTo>
                    <a:pt x="47" y="25"/>
                  </a:moveTo>
                  <a:cubicBezTo>
                    <a:pt x="59" y="19"/>
                    <a:pt x="72" y="13"/>
                    <a:pt x="84" y="7"/>
                  </a:cubicBezTo>
                  <a:cubicBezTo>
                    <a:pt x="91" y="3"/>
                    <a:pt x="98" y="2"/>
                    <a:pt x="104" y="1"/>
                  </a:cubicBezTo>
                  <a:cubicBezTo>
                    <a:pt x="107" y="0"/>
                    <a:pt x="109" y="1"/>
                    <a:pt x="108" y="4"/>
                  </a:cubicBezTo>
                  <a:cubicBezTo>
                    <a:pt x="98" y="7"/>
                    <a:pt x="89" y="11"/>
                    <a:pt x="79" y="16"/>
                  </a:cubicBezTo>
                  <a:cubicBezTo>
                    <a:pt x="76" y="17"/>
                    <a:pt x="72" y="19"/>
                    <a:pt x="70" y="22"/>
                  </a:cubicBezTo>
                  <a:cubicBezTo>
                    <a:pt x="69" y="26"/>
                    <a:pt x="65" y="28"/>
                    <a:pt x="62" y="30"/>
                  </a:cubicBezTo>
                  <a:cubicBezTo>
                    <a:pt x="40" y="43"/>
                    <a:pt x="25" y="61"/>
                    <a:pt x="13" y="82"/>
                  </a:cubicBezTo>
                  <a:cubicBezTo>
                    <a:pt x="11" y="86"/>
                    <a:pt x="9" y="91"/>
                    <a:pt x="4" y="88"/>
                  </a:cubicBezTo>
                  <a:cubicBezTo>
                    <a:pt x="0" y="76"/>
                    <a:pt x="7" y="62"/>
                    <a:pt x="18" y="56"/>
                  </a:cubicBezTo>
                  <a:cubicBezTo>
                    <a:pt x="25" y="46"/>
                    <a:pt x="33" y="37"/>
                    <a:pt x="43" y="29"/>
                  </a:cubicBezTo>
                  <a:cubicBezTo>
                    <a:pt x="43" y="29"/>
                    <a:pt x="44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6" y="26"/>
                    <a:pt x="47" y="25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2" name="Freeform 1317"/>
            <p:cNvSpPr/>
            <p:nvPr/>
          </p:nvSpPr>
          <p:spPr bwMode="auto">
            <a:xfrm>
              <a:off x="7328" y="2410"/>
              <a:ext cx="63" cy="135"/>
            </a:xfrm>
            <a:custGeom>
              <a:avLst/>
              <a:gdLst>
                <a:gd name="T0" fmla="*/ 42 w 42"/>
                <a:gd name="T1" fmla="*/ 4 h 90"/>
                <a:gd name="T2" fmla="*/ 28 w 42"/>
                <a:gd name="T3" fmla="*/ 37 h 90"/>
                <a:gd name="T4" fmla="*/ 29 w 42"/>
                <a:gd name="T5" fmla="*/ 38 h 90"/>
                <a:gd name="T6" fmla="*/ 29 w 42"/>
                <a:gd name="T7" fmla="*/ 40 h 90"/>
                <a:gd name="T8" fmla="*/ 29 w 42"/>
                <a:gd name="T9" fmla="*/ 42 h 90"/>
                <a:gd name="T10" fmla="*/ 27 w 42"/>
                <a:gd name="T11" fmla="*/ 46 h 90"/>
                <a:gd name="T12" fmla="*/ 26 w 42"/>
                <a:gd name="T13" fmla="*/ 48 h 90"/>
                <a:gd name="T14" fmla="*/ 20 w 42"/>
                <a:gd name="T15" fmla="*/ 69 h 90"/>
                <a:gd name="T16" fmla="*/ 15 w 42"/>
                <a:gd name="T17" fmla="*/ 88 h 90"/>
                <a:gd name="T18" fmla="*/ 13 w 42"/>
                <a:gd name="T19" fmla="*/ 89 h 90"/>
                <a:gd name="T20" fmla="*/ 10 w 42"/>
                <a:gd name="T21" fmla="*/ 90 h 90"/>
                <a:gd name="T22" fmla="*/ 6 w 42"/>
                <a:gd name="T23" fmla="*/ 70 h 90"/>
                <a:gd name="T24" fmla="*/ 6 w 42"/>
                <a:gd name="T25" fmla="*/ 66 h 90"/>
                <a:gd name="T26" fmla="*/ 8 w 42"/>
                <a:gd name="T27" fmla="*/ 58 h 90"/>
                <a:gd name="T28" fmla="*/ 9 w 42"/>
                <a:gd name="T29" fmla="*/ 54 h 90"/>
                <a:gd name="T30" fmla="*/ 10 w 42"/>
                <a:gd name="T31" fmla="*/ 50 h 90"/>
                <a:gd name="T32" fmla="*/ 20 w 42"/>
                <a:gd name="T33" fmla="*/ 27 h 90"/>
                <a:gd name="T34" fmla="*/ 25 w 42"/>
                <a:gd name="T35" fmla="*/ 21 h 90"/>
                <a:gd name="T36" fmla="*/ 36 w 42"/>
                <a:gd name="T37" fmla="*/ 0 h 90"/>
                <a:gd name="T38" fmla="*/ 42 w 42"/>
                <a:gd name="T39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90">
                  <a:moveTo>
                    <a:pt x="42" y="4"/>
                  </a:moveTo>
                  <a:cubicBezTo>
                    <a:pt x="34" y="14"/>
                    <a:pt x="30" y="25"/>
                    <a:pt x="28" y="37"/>
                  </a:cubicBezTo>
                  <a:cubicBezTo>
                    <a:pt x="28" y="37"/>
                    <a:pt x="28" y="37"/>
                    <a:pt x="29" y="38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8" y="44"/>
                    <a:pt x="28" y="45"/>
                    <a:pt x="27" y="46"/>
                  </a:cubicBezTo>
                  <a:cubicBezTo>
                    <a:pt x="27" y="47"/>
                    <a:pt x="27" y="47"/>
                    <a:pt x="26" y="48"/>
                  </a:cubicBezTo>
                  <a:cubicBezTo>
                    <a:pt x="23" y="55"/>
                    <a:pt x="20" y="62"/>
                    <a:pt x="20" y="69"/>
                  </a:cubicBezTo>
                  <a:cubicBezTo>
                    <a:pt x="17" y="75"/>
                    <a:pt x="20" y="82"/>
                    <a:pt x="15" y="88"/>
                  </a:cubicBezTo>
                  <a:cubicBezTo>
                    <a:pt x="15" y="88"/>
                    <a:pt x="14" y="89"/>
                    <a:pt x="13" y="89"/>
                  </a:cubicBezTo>
                  <a:cubicBezTo>
                    <a:pt x="12" y="90"/>
                    <a:pt x="11" y="90"/>
                    <a:pt x="10" y="90"/>
                  </a:cubicBezTo>
                  <a:cubicBezTo>
                    <a:pt x="0" y="85"/>
                    <a:pt x="7" y="77"/>
                    <a:pt x="6" y="70"/>
                  </a:cubicBezTo>
                  <a:cubicBezTo>
                    <a:pt x="6" y="69"/>
                    <a:pt x="6" y="67"/>
                    <a:pt x="6" y="66"/>
                  </a:cubicBezTo>
                  <a:cubicBezTo>
                    <a:pt x="7" y="63"/>
                    <a:pt x="8" y="61"/>
                    <a:pt x="8" y="58"/>
                  </a:cubicBezTo>
                  <a:cubicBezTo>
                    <a:pt x="8" y="57"/>
                    <a:pt x="8" y="55"/>
                    <a:pt x="9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4" y="43"/>
                    <a:pt x="18" y="35"/>
                    <a:pt x="20" y="27"/>
                  </a:cubicBezTo>
                  <a:cubicBezTo>
                    <a:pt x="21" y="25"/>
                    <a:pt x="23" y="23"/>
                    <a:pt x="25" y="21"/>
                  </a:cubicBezTo>
                  <a:cubicBezTo>
                    <a:pt x="27" y="14"/>
                    <a:pt x="31" y="6"/>
                    <a:pt x="36" y="0"/>
                  </a:cubicBezTo>
                  <a:cubicBezTo>
                    <a:pt x="37" y="3"/>
                    <a:pt x="39" y="4"/>
                    <a:pt x="42" y="4"/>
                  </a:cubicBezTo>
                  <a:close/>
                </a:path>
              </a:pathLst>
            </a:custGeom>
            <a:solidFill>
              <a:srgbClr val="F4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3" name="Freeform 1318"/>
            <p:cNvSpPr/>
            <p:nvPr/>
          </p:nvSpPr>
          <p:spPr bwMode="auto">
            <a:xfrm>
              <a:off x="7429" y="237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4" name="Freeform 1319"/>
            <p:cNvSpPr/>
            <p:nvPr/>
          </p:nvSpPr>
          <p:spPr bwMode="auto">
            <a:xfrm>
              <a:off x="7432" y="23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5" name="Freeform 1320"/>
            <p:cNvSpPr/>
            <p:nvPr/>
          </p:nvSpPr>
          <p:spPr bwMode="auto">
            <a:xfrm>
              <a:off x="7103" y="1831"/>
              <a:ext cx="78" cy="101"/>
            </a:xfrm>
            <a:custGeom>
              <a:avLst/>
              <a:gdLst>
                <a:gd name="T0" fmla="*/ 25 w 52"/>
                <a:gd name="T1" fmla="*/ 18 h 67"/>
                <a:gd name="T2" fmla="*/ 29 w 52"/>
                <a:gd name="T3" fmla="*/ 18 h 67"/>
                <a:gd name="T4" fmla="*/ 30 w 52"/>
                <a:gd name="T5" fmla="*/ 18 h 67"/>
                <a:gd name="T6" fmla="*/ 32 w 52"/>
                <a:gd name="T7" fmla="*/ 19 h 67"/>
                <a:gd name="T8" fmla="*/ 39 w 52"/>
                <a:gd name="T9" fmla="*/ 21 h 67"/>
                <a:gd name="T10" fmla="*/ 44 w 52"/>
                <a:gd name="T11" fmla="*/ 24 h 67"/>
                <a:gd name="T12" fmla="*/ 49 w 52"/>
                <a:gd name="T13" fmla="*/ 32 h 67"/>
                <a:gd name="T14" fmla="*/ 49 w 52"/>
                <a:gd name="T15" fmla="*/ 43 h 67"/>
                <a:gd name="T16" fmla="*/ 38 w 52"/>
                <a:gd name="T17" fmla="*/ 45 h 67"/>
                <a:gd name="T18" fmla="*/ 26 w 52"/>
                <a:gd name="T19" fmla="*/ 43 h 67"/>
                <a:gd name="T20" fmla="*/ 24 w 52"/>
                <a:gd name="T21" fmla="*/ 61 h 67"/>
                <a:gd name="T22" fmla="*/ 12 w 52"/>
                <a:gd name="T23" fmla="*/ 66 h 67"/>
                <a:gd name="T24" fmla="*/ 3 w 52"/>
                <a:gd name="T25" fmla="*/ 56 h 67"/>
                <a:gd name="T26" fmla="*/ 3 w 52"/>
                <a:gd name="T27" fmla="*/ 47 h 67"/>
                <a:gd name="T28" fmla="*/ 15 w 52"/>
                <a:gd name="T29" fmla="*/ 49 h 67"/>
                <a:gd name="T30" fmla="*/ 9 w 52"/>
                <a:gd name="T31" fmla="*/ 31 h 67"/>
                <a:gd name="T32" fmla="*/ 11 w 52"/>
                <a:gd name="T33" fmla="*/ 29 h 67"/>
                <a:gd name="T34" fmla="*/ 18 w 52"/>
                <a:gd name="T35" fmla="*/ 26 h 67"/>
                <a:gd name="T36" fmla="*/ 6 w 52"/>
                <a:gd name="T37" fmla="*/ 18 h 67"/>
                <a:gd name="T38" fmla="*/ 3 w 52"/>
                <a:gd name="T39" fmla="*/ 13 h 67"/>
                <a:gd name="T40" fmla="*/ 4 w 52"/>
                <a:gd name="T41" fmla="*/ 3 h 67"/>
                <a:gd name="T42" fmla="*/ 13 w 52"/>
                <a:gd name="T43" fmla="*/ 6 h 67"/>
                <a:gd name="T44" fmla="*/ 25 w 52"/>
                <a:gd name="T45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67">
                  <a:moveTo>
                    <a:pt x="25" y="18"/>
                  </a:moveTo>
                  <a:cubicBezTo>
                    <a:pt x="26" y="18"/>
                    <a:pt x="27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4" y="20"/>
                    <a:pt x="37" y="20"/>
                    <a:pt x="39" y="21"/>
                  </a:cubicBezTo>
                  <a:cubicBezTo>
                    <a:pt x="41" y="22"/>
                    <a:pt x="42" y="23"/>
                    <a:pt x="44" y="24"/>
                  </a:cubicBezTo>
                  <a:cubicBezTo>
                    <a:pt x="46" y="26"/>
                    <a:pt x="48" y="29"/>
                    <a:pt x="49" y="32"/>
                  </a:cubicBezTo>
                  <a:cubicBezTo>
                    <a:pt x="51" y="36"/>
                    <a:pt x="52" y="40"/>
                    <a:pt x="49" y="43"/>
                  </a:cubicBezTo>
                  <a:cubicBezTo>
                    <a:pt x="46" y="47"/>
                    <a:pt x="42" y="46"/>
                    <a:pt x="38" y="45"/>
                  </a:cubicBezTo>
                  <a:cubicBezTo>
                    <a:pt x="35" y="43"/>
                    <a:pt x="31" y="44"/>
                    <a:pt x="26" y="43"/>
                  </a:cubicBezTo>
                  <a:cubicBezTo>
                    <a:pt x="28" y="49"/>
                    <a:pt x="29" y="56"/>
                    <a:pt x="24" y="61"/>
                  </a:cubicBezTo>
                  <a:cubicBezTo>
                    <a:pt x="21" y="65"/>
                    <a:pt x="17" y="67"/>
                    <a:pt x="12" y="66"/>
                  </a:cubicBezTo>
                  <a:cubicBezTo>
                    <a:pt x="6" y="65"/>
                    <a:pt x="4" y="61"/>
                    <a:pt x="3" y="56"/>
                  </a:cubicBezTo>
                  <a:cubicBezTo>
                    <a:pt x="2" y="53"/>
                    <a:pt x="1" y="50"/>
                    <a:pt x="3" y="47"/>
                  </a:cubicBezTo>
                  <a:cubicBezTo>
                    <a:pt x="7" y="43"/>
                    <a:pt x="10" y="49"/>
                    <a:pt x="15" y="49"/>
                  </a:cubicBezTo>
                  <a:cubicBezTo>
                    <a:pt x="9" y="44"/>
                    <a:pt x="5" y="39"/>
                    <a:pt x="9" y="31"/>
                  </a:cubicBezTo>
                  <a:cubicBezTo>
                    <a:pt x="9" y="30"/>
                    <a:pt x="10" y="30"/>
                    <a:pt x="11" y="29"/>
                  </a:cubicBezTo>
                  <a:cubicBezTo>
                    <a:pt x="13" y="27"/>
                    <a:pt x="15" y="27"/>
                    <a:pt x="18" y="26"/>
                  </a:cubicBezTo>
                  <a:cubicBezTo>
                    <a:pt x="15" y="22"/>
                    <a:pt x="10" y="21"/>
                    <a:pt x="6" y="18"/>
                  </a:cubicBezTo>
                  <a:cubicBezTo>
                    <a:pt x="5" y="16"/>
                    <a:pt x="4" y="14"/>
                    <a:pt x="3" y="13"/>
                  </a:cubicBezTo>
                  <a:cubicBezTo>
                    <a:pt x="1" y="9"/>
                    <a:pt x="0" y="5"/>
                    <a:pt x="4" y="3"/>
                  </a:cubicBezTo>
                  <a:cubicBezTo>
                    <a:pt x="8" y="0"/>
                    <a:pt x="11" y="3"/>
                    <a:pt x="13" y="6"/>
                  </a:cubicBezTo>
                  <a:cubicBezTo>
                    <a:pt x="16" y="11"/>
                    <a:pt x="20" y="15"/>
                    <a:pt x="25" y="18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6" name="Freeform 1321"/>
            <p:cNvSpPr/>
            <p:nvPr/>
          </p:nvSpPr>
          <p:spPr bwMode="auto">
            <a:xfrm>
              <a:off x="7064" y="1780"/>
              <a:ext cx="120" cy="56"/>
            </a:xfrm>
            <a:custGeom>
              <a:avLst/>
              <a:gdLst>
                <a:gd name="T0" fmla="*/ 26 w 80"/>
                <a:gd name="T1" fmla="*/ 0 h 37"/>
                <a:gd name="T2" fmla="*/ 40 w 80"/>
                <a:gd name="T3" fmla="*/ 2 h 37"/>
                <a:gd name="T4" fmla="*/ 80 w 80"/>
                <a:gd name="T5" fmla="*/ 21 h 37"/>
                <a:gd name="T6" fmla="*/ 69 w 80"/>
                <a:gd name="T7" fmla="*/ 14 h 37"/>
                <a:gd name="T8" fmla="*/ 30 w 80"/>
                <a:gd name="T9" fmla="*/ 6 h 37"/>
                <a:gd name="T10" fmla="*/ 25 w 80"/>
                <a:gd name="T11" fmla="*/ 8 h 37"/>
                <a:gd name="T12" fmla="*/ 23 w 80"/>
                <a:gd name="T13" fmla="*/ 12 h 37"/>
                <a:gd name="T14" fmla="*/ 26 w 80"/>
                <a:gd name="T15" fmla="*/ 15 h 37"/>
                <a:gd name="T16" fmla="*/ 41 w 80"/>
                <a:gd name="T17" fmla="*/ 36 h 37"/>
                <a:gd name="T18" fmla="*/ 36 w 80"/>
                <a:gd name="T19" fmla="*/ 33 h 37"/>
                <a:gd name="T20" fmla="*/ 16 w 80"/>
                <a:gd name="T21" fmla="*/ 29 h 37"/>
                <a:gd name="T22" fmla="*/ 13 w 80"/>
                <a:gd name="T23" fmla="*/ 30 h 37"/>
                <a:gd name="T24" fmla="*/ 10 w 80"/>
                <a:gd name="T25" fmla="*/ 31 h 37"/>
                <a:gd name="T26" fmla="*/ 6 w 80"/>
                <a:gd name="T27" fmla="*/ 30 h 37"/>
                <a:gd name="T28" fmla="*/ 5 w 80"/>
                <a:gd name="T29" fmla="*/ 15 h 37"/>
                <a:gd name="T30" fmla="*/ 12 w 80"/>
                <a:gd name="T31" fmla="*/ 5 h 37"/>
                <a:gd name="T32" fmla="*/ 20 w 80"/>
                <a:gd name="T33" fmla="*/ 0 h 37"/>
                <a:gd name="T34" fmla="*/ 24 w 80"/>
                <a:gd name="T35" fmla="*/ 0 h 37"/>
                <a:gd name="T36" fmla="*/ 26 w 80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37">
                  <a:moveTo>
                    <a:pt x="26" y="0"/>
                  </a:moveTo>
                  <a:cubicBezTo>
                    <a:pt x="31" y="2"/>
                    <a:pt x="36" y="2"/>
                    <a:pt x="40" y="2"/>
                  </a:cubicBezTo>
                  <a:cubicBezTo>
                    <a:pt x="57" y="1"/>
                    <a:pt x="70" y="7"/>
                    <a:pt x="80" y="21"/>
                  </a:cubicBezTo>
                  <a:cubicBezTo>
                    <a:pt x="74" y="21"/>
                    <a:pt x="72" y="17"/>
                    <a:pt x="69" y="14"/>
                  </a:cubicBezTo>
                  <a:cubicBezTo>
                    <a:pt x="57" y="5"/>
                    <a:pt x="44" y="5"/>
                    <a:pt x="30" y="6"/>
                  </a:cubicBezTo>
                  <a:cubicBezTo>
                    <a:pt x="29" y="6"/>
                    <a:pt x="27" y="7"/>
                    <a:pt x="25" y="8"/>
                  </a:cubicBezTo>
                  <a:cubicBezTo>
                    <a:pt x="24" y="9"/>
                    <a:pt x="23" y="10"/>
                    <a:pt x="23" y="12"/>
                  </a:cubicBezTo>
                  <a:cubicBezTo>
                    <a:pt x="23" y="14"/>
                    <a:pt x="24" y="14"/>
                    <a:pt x="26" y="15"/>
                  </a:cubicBezTo>
                  <a:cubicBezTo>
                    <a:pt x="40" y="20"/>
                    <a:pt x="41" y="21"/>
                    <a:pt x="41" y="36"/>
                  </a:cubicBezTo>
                  <a:cubicBezTo>
                    <a:pt x="38" y="37"/>
                    <a:pt x="38" y="35"/>
                    <a:pt x="36" y="33"/>
                  </a:cubicBezTo>
                  <a:cubicBezTo>
                    <a:pt x="30" y="22"/>
                    <a:pt x="25" y="21"/>
                    <a:pt x="16" y="29"/>
                  </a:cubicBezTo>
                  <a:cubicBezTo>
                    <a:pt x="15" y="30"/>
                    <a:pt x="14" y="30"/>
                    <a:pt x="13" y="30"/>
                  </a:cubicBezTo>
                  <a:cubicBezTo>
                    <a:pt x="12" y="31"/>
                    <a:pt x="11" y="31"/>
                    <a:pt x="10" y="31"/>
                  </a:cubicBezTo>
                  <a:cubicBezTo>
                    <a:pt x="9" y="31"/>
                    <a:pt x="7" y="30"/>
                    <a:pt x="6" y="30"/>
                  </a:cubicBezTo>
                  <a:cubicBezTo>
                    <a:pt x="0" y="25"/>
                    <a:pt x="0" y="20"/>
                    <a:pt x="5" y="15"/>
                  </a:cubicBezTo>
                  <a:cubicBezTo>
                    <a:pt x="8" y="13"/>
                    <a:pt x="10" y="9"/>
                    <a:pt x="12" y="5"/>
                  </a:cubicBezTo>
                  <a:cubicBezTo>
                    <a:pt x="14" y="2"/>
                    <a:pt x="17" y="1"/>
                    <a:pt x="20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8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7" name="Freeform 1322"/>
            <p:cNvSpPr/>
            <p:nvPr/>
          </p:nvSpPr>
          <p:spPr bwMode="auto">
            <a:xfrm>
              <a:off x="7130" y="1800"/>
              <a:ext cx="89" cy="55"/>
            </a:xfrm>
            <a:custGeom>
              <a:avLst/>
              <a:gdLst>
                <a:gd name="T0" fmla="*/ 9 w 59"/>
                <a:gd name="T1" fmla="*/ 35 h 37"/>
                <a:gd name="T2" fmla="*/ 3 w 59"/>
                <a:gd name="T3" fmla="*/ 29 h 37"/>
                <a:gd name="T4" fmla="*/ 5 w 59"/>
                <a:gd name="T5" fmla="*/ 6 h 37"/>
                <a:gd name="T6" fmla="*/ 16 w 59"/>
                <a:gd name="T7" fmla="*/ 2 h 37"/>
                <a:gd name="T8" fmla="*/ 31 w 59"/>
                <a:gd name="T9" fmla="*/ 14 h 37"/>
                <a:gd name="T10" fmla="*/ 55 w 59"/>
                <a:gd name="T11" fmla="*/ 29 h 37"/>
                <a:gd name="T12" fmla="*/ 57 w 59"/>
                <a:gd name="T13" fmla="*/ 31 h 37"/>
                <a:gd name="T14" fmla="*/ 57 w 59"/>
                <a:gd name="T15" fmla="*/ 31 h 37"/>
                <a:gd name="T16" fmla="*/ 59 w 59"/>
                <a:gd name="T17" fmla="*/ 33 h 37"/>
                <a:gd name="T18" fmla="*/ 59 w 59"/>
                <a:gd name="T19" fmla="*/ 33 h 37"/>
                <a:gd name="T20" fmla="*/ 59 w 59"/>
                <a:gd name="T21" fmla="*/ 34 h 37"/>
                <a:gd name="T22" fmla="*/ 59 w 59"/>
                <a:gd name="T23" fmla="*/ 35 h 37"/>
                <a:gd name="T24" fmla="*/ 55 w 59"/>
                <a:gd name="T25" fmla="*/ 36 h 37"/>
                <a:gd name="T26" fmla="*/ 27 w 59"/>
                <a:gd name="T27" fmla="*/ 27 h 37"/>
                <a:gd name="T28" fmla="*/ 11 w 59"/>
                <a:gd name="T29" fmla="*/ 27 h 37"/>
                <a:gd name="T30" fmla="*/ 11 w 59"/>
                <a:gd name="T31" fmla="*/ 29 h 37"/>
                <a:gd name="T32" fmla="*/ 11 w 59"/>
                <a:gd name="T33" fmla="*/ 30 h 37"/>
                <a:gd name="T34" fmla="*/ 11 w 59"/>
                <a:gd name="T35" fmla="*/ 33 h 37"/>
                <a:gd name="T36" fmla="*/ 10 w 59"/>
                <a:gd name="T37" fmla="*/ 34 h 37"/>
                <a:gd name="T38" fmla="*/ 9 w 59"/>
                <a:gd name="T3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37">
                  <a:moveTo>
                    <a:pt x="9" y="35"/>
                  </a:moveTo>
                  <a:cubicBezTo>
                    <a:pt x="6" y="34"/>
                    <a:pt x="4" y="32"/>
                    <a:pt x="3" y="29"/>
                  </a:cubicBezTo>
                  <a:cubicBezTo>
                    <a:pt x="0" y="21"/>
                    <a:pt x="5" y="14"/>
                    <a:pt x="5" y="6"/>
                  </a:cubicBezTo>
                  <a:cubicBezTo>
                    <a:pt x="6" y="1"/>
                    <a:pt x="11" y="0"/>
                    <a:pt x="16" y="2"/>
                  </a:cubicBezTo>
                  <a:cubicBezTo>
                    <a:pt x="22" y="5"/>
                    <a:pt x="26" y="10"/>
                    <a:pt x="31" y="14"/>
                  </a:cubicBezTo>
                  <a:cubicBezTo>
                    <a:pt x="39" y="19"/>
                    <a:pt x="47" y="23"/>
                    <a:pt x="55" y="29"/>
                  </a:cubicBezTo>
                  <a:cubicBezTo>
                    <a:pt x="55" y="30"/>
                    <a:pt x="56" y="30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2"/>
                    <a:pt x="58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36"/>
                    <a:pt x="56" y="37"/>
                    <a:pt x="55" y="36"/>
                  </a:cubicBezTo>
                  <a:cubicBezTo>
                    <a:pt x="47" y="30"/>
                    <a:pt x="36" y="31"/>
                    <a:pt x="27" y="27"/>
                  </a:cubicBezTo>
                  <a:cubicBezTo>
                    <a:pt x="22" y="24"/>
                    <a:pt x="17" y="28"/>
                    <a:pt x="11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1"/>
                    <a:pt x="11" y="32"/>
                    <a:pt x="11" y="33"/>
                  </a:cubicBezTo>
                  <a:cubicBezTo>
                    <a:pt x="10" y="33"/>
                    <a:pt x="10" y="34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8" name="Freeform 1323"/>
            <p:cNvSpPr/>
            <p:nvPr/>
          </p:nvSpPr>
          <p:spPr bwMode="auto">
            <a:xfrm>
              <a:off x="7129" y="1797"/>
              <a:ext cx="84" cy="46"/>
            </a:xfrm>
            <a:custGeom>
              <a:avLst/>
              <a:gdLst>
                <a:gd name="T0" fmla="*/ 56 w 56"/>
                <a:gd name="T1" fmla="*/ 31 h 31"/>
                <a:gd name="T2" fmla="*/ 23 w 56"/>
                <a:gd name="T3" fmla="*/ 11 h 31"/>
                <a:gd name="T4" fmla="*/ 19 w 56"/>
                <a:gd name="T5" fmla="*/ 8 h 31"/>
                <a:gd name="T6" fmla="*/ 9 w 56"/>
                <a:gd name="T7" fmla="*/ 13 h 31"/>
                <a:gd name="T8" fmla="*/ 7 w 56"/>
                <a:gd name="T9" fmla="*/ 21 h 31"/>
                <a:gd name="T10" fmla="*/ 4 w 56"/>
                <a:gd name="T11" fmla="*/ 31 h 31"/>
                <a:gd name="T12" fmla="*/ 2 w 56"/>
                <a:gd name="T13" fmla="*/ 24 h 31"/>
                <a:gd name="T14" fmla="*/ 1 w 56"/>
                <a:gd name="T15" fmla="*/ 9 h 31"/>
                <a:gd name="T16" fmla="*/ 7 w 56"/>
                <a:gd name="T17" fmla="*/ 0 h 31"/>
                <a:gd name="T18" fmla="*/ 23 w 56"/>
                <a:gd name="T19" fmla="*/ 6 h 31"/>
                <a:gd name="T20" fmla="*/ 37 w 56"/>
                <a:gd name="T21" fmla="*/ 15 h 31"/>
                <a:gd name="T22" fmla="*/ 56 w 56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1">
                  <a:moveTo>
                    <a:pt x="56" y="31"/>
                  </a:moveTo>
                  <a:cubicBezTo>
                    <a:pt x="45" y="25"/>
                    <a:pt x="32" y="22"/>
                    <a:pt x="23" y="11"/>
                  </a:cubicBezTo>
                  <a:cubicBezTo>
                    <a:pt x="22" y="10"/>
                    <a:pt x="20" y="9"/>
                    <a:pt x="19" y="8"/>
                  </a:cubicBezTo>
                  <a:cubicBezTo>
                    <a:pt x="12" y="4"/>
                    <a:pt x="9" y="5"/>
                    <a:pt x="9" y="13"/>
                  </a:cubicBezTo>
                  <a:cubicBezTo>
                    <a:pt x="9" y="16"/>
                    <a:pt x="8" y="19"/>
                    <a:pt x="7" y="21"/>
                  </a:cubicBezTo>
                  <a:cubicBezTo>
                    <a:pt x="4" y="24"/>
                    <a:pt x="4" y="27"/>
                    <a:pt x="4" y="31"/>
                  </a:cubicBezTo>
                  <a:cubicBezTo>
                    <a:pt x="2" y="29"/>
                    <a:pt x="2" y="26"/>
                    <a:pt x="2" y="24"/>
                  </a:cubicBezTo>
                  <a:cubicBezTo>
                    <a:pt x="2" y="19"/>
                    <a:pt x="2" y="14"/>
                    <a:pt x="1" y="9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3" y="0"/>
                    <a:pt x="19" y="2"/>
                    <a:pt x="23" y="6"/>
                  </a:cubicBezTo>
                  <a:cubicBezTo>
                    <a:pt x="28" y="9"/>
                    <a:pt x="33" y="12"/>
                    <a:pt x="37" y="15"/>
                  </a:cubicBezTo>
                  <a:cubicBezTo>
                    <a:pt x="43" y="20"/>
                    <a:pt x="51" y="24"/>
                    <a:pt x="56" y="31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9" name="Freeform 1324"/>
            <p:cNvSpPr/>
            <p:nvPr/>
          </p:nvSpPr>
          <p:spPr bwMode="auto">
            <a:xfrm>
              <a:off x="7222" y="1860"/>
              <a:ext cx="33" cy="85"/>
            </a:xfrm>
            <a:custGeom>
              <a:avLst/>
              <a:gdLst>
                <a:gd name="T0" fmla="*/ 19 w 22"/>
                <a:gd name="T1" fmla="*/ 8 h 57"/>
                <a:gd name="T2" fmla="*/ 19 w 22"/>
                <a:gd name="T3" fmla="*/ 22 h 57"/>
                <a:gd name="T4" fmla="*/ 16 w 22"/>
                <a:gd name="T5" fmla="*/ 40 h 57"/>
                <a:gd name="T6" fmla="*/ 5 w 22"/>
                <a:gd name="T7" fmla="*/ 56 h 57"/>
                <a:gd name="T8" fmla="*/ 3 w 22"/>
                <a:gd name="T9" fmla="*/ 56 h 57"/>
                <a:gd name="T10" fmla="*/ 6 w 22"/>
                <a:gd name="T11" fmla="*/ 43 h 57"/>
                <a:gd name="T12" fmla="*/ 8 w 22"/>
                <a:gd name="T13" fmla="*/ 14 h 57"/>
                <a:gd name="T14" fmla="*/ 4 w 22"/>
                <a:gd name="T15" fmla="*/ 8 h 57"/>
                <a:gd name="T16" fmla="*/ 3 w 22"/>
                <a:gd name="T17" fmla="*/ 2 h 57"/>
                <a:gd name="T18" fmla="*/ 3 w 22"/>
                <a:gd name="T19" fmla="*/ 1 h 57"/>
                <a:gd name="T20" fmla="*/ 6 w 22"/>
                <a:gd name="T21" fmla="*/ 1 h 57"/>
                <a:gd name="T22" fmla="*/ 19 w 22"/>
                <a:gd name="T2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57">
                  <a:moveTo>
                    <a:pt x="19" y="8"/>
                  </a:moveTo>
                  <a:cubicBezTo>
                    <a:pt x="16" y="13"/>
                    <a:pt x="17" y="17"/>
                    <a:pt x="19" y="22"/>
                  </a:cubicBezTo>
                  <a:cubicBezTo>
                    <a:pt x="22" y="28"/>
                    <a:pt x="21" y="35"/>
                    <a:pt x="16" y="40"/>
                  </a:cubicBezTo>
                  <a:cubicBezTo>
                    <a:pt x="12" y="45"/>
                    <a:pt x="9" y="51"/>
                    <a:pt x="5" y="56"/>
                  </a:cubicBezTo>
                  <a:cubicBezTo>
                    <a:pt x="4" y="57"/>
                    <a:pt x="4" y="57"/>
                    <a:pt x="3" y="56"/>
                  </a:cubicBezTo>
                  <a:cubicBezTo>
                    <a:pt x="0" y="51"/>
                    <a:pt x="4" y="47"/>
                    <a:pt x="6" y="43"/>
                  </a:cubicBezTo>
                  <a:cubicBezTo>
                    <a:pt x="12" y="34"/>
                    <a:pt x="15" y="24"/>
                    <a:pt x="8" y="14"/>
                  </a:cubicBezTo>
                  <a:cubicBezTo>
                    <a:pt x="7" y="12"/>
                    <a:pt x="5" y="10"/>
                    <a:pt x="4" y="8"/>
                  </a:cubicBezTo>
                  <a:cubicBezTo>
                    <a:pt x="3" y="6"/>
                    <a:pt x="2" y="4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13" y="0"/>
                    <a:pt x="17" y="2"/>
                    <a:pt x="19" y="8"/>
                  </a:cubicBezTo>
                  <a:close/>
                </a:path>
              </a:pathLst>
            </a:custGeom>
            <a:solidFill>
              <a:srgbClr val="EEC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0" name="Freeform 1325"/>
            <p:cNvSpPr/>
            <p:nvPr/>
          </p:nvSpPr>
          <p:spPr bwMode="auto">
            <a:xfrm>
              <a:off x="7075" y="1806"/>
              <a:ext cx="66" cy="52"/>
            </a:xfrm>
            <a:custGeom>
              <a:avLst/>
              <a:gdLst>
                <a:gd name="T0" fmla="*/ 3 w 44"/>
                <a:gd name="T1" fmla="*/ 12 h 35"/>
                <a:gd name="T2" fmla="*/ 7 w 44"/>
                <a:gd name="T3" fmla="*/ 9 h 35"/>
                <a:gd name="T4" fmla="*/ 32 w 44"/>
                <a:gd name="T5" fmla="*/ 16 h 35"/>
                <a:gd name="T6" fmla="*/ 34 w 44"/>
                <a:gd name="T7" fmla="*/ 19 h 35"/>
                <a:gd name="T8" fmla="*/ 44 w 44"/>
                <a:gd name="T9" fmla="*/ 35 h 35"/>
                <a:gd name="T10" fmla="*/ 32 w 44"/>
                <a:gd name="T11" fmla="*/ 25 h 35"/>
                <a:gd name="T12" fmla="*/ 29 w 44"/>
                <a:gd name="T13" fmla="*/ 20 h 35"/>
                <a:gd name="T14" fmla="*/ 15 w 44"/>
                <a:gd name="T15" fmla="*/ 19 h 35"/>
                <a:gd name="T16" fmla="*/ 6 w 44"/>
                <a:gd name="T17" fmla="*/ 22 h 35"/>
                <a:gd name="T18" fmla="*/ 3 w 44"/>
                <a:gd name="T1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5">
                  <a:moveTo>
                    <a:pt x="3" y="12"/>
                  </a:moveTo>
                  <a:cubicBezTo>
                    <a:pt x="5" y="11"/>
                    <a:pt x="6" y="10"/>
                    <a:pt x="7" y="9"/>
                  </a:cubicBezTo>
                  <a:cubicBezTo>
                    <a:pt x="17" y="0"/>
                    <a:pt x="27" y="3"/>
                    <a:pt x="32" y="16"/>
                  </a:cubicBezTo>
                  <a:cubicBezTo>
                    <a:pt x="33" y="17"/>
                    <a:pt x="34" y="18"/>
                    <a:pt x="34" y="19"/>
                  </a:cubicBezTo>
                  <a:cubicBezTo>
                    <a:pt x="34" y="27"/>
                    <a:pt x="41" y="29"/>
                    <a:pt x="44" y="35"/>
                  </a:cubicBezTo>
                  <a:cubicBezTo>
                    <a:pt x="38" y="34"/>
                    <a:pt x="35" y="29"/>
                    <a:pt x="32" y="25"/>
                  </a:cubicBezTo>
                  <a:cubicBezTo>
                    <a:pt x="31" y="23"/>
                    <a:pt x="30" y="21"/>
                    <a:pt x="29" y="20"/>
                  </a:cubicBezTo>
                  <a:cubicBezTo>
                    <a:pt x="24" y="14"/>
                    <a:pt x="20" y="10"/>
                    <a:pt x="15" y="19"/>
                  </a:cubicBezTo>
                  <a:cubicBezTo>
                    <a:pt x="13" y="23"/>
                    <a:pt x="10" y="23"/>
                    <a:pt x="6" y="22"/>
                  </a:cubicBezTo>
                  <a:cubicBezTo>
                    <a:pt x="2" y="19"/>
                    <a:pt x="0" y="16"/>
                    <a:pt x="3" y="12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1" name="Freeform 1326"/>
            <p:cNvSpPr/>
            <p:nvPr/>
          </p:nvSpPr>
          <p:spPr bwMode="auto">
            <a:xfrm>
              <a:off x="7219" y="1852"/>
              <a:ext cx="7" cy="11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5 w 5"/>
                <a:gd name="T5" fmla="*/ 6 h 7"/>
                <a:gd name="T6" fmla="*/ 0 w 5"/>
                <a:gd name="T7" fmla="*/ 2 h 7"/>
                <a:gd name="T8" fmla="*/ 2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7"/>
                    <a:pt x="1" y="5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EC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2" name="Freeform 1327"/>
            <p:cNvSpPr/>
            <p:nvPr/>
          </p:nvSpPr>
          <p:spPr bwMode="auto">
            <a:xfrm>
              <a:off x="7144" y="1851"/>
              <a:ext cx="10" cy="9"/>
            </a:xfrm>
            <a:custGeom>
              <a:avLst/>
              <a:gdLst>
                <a:gd name="T0" fmla="*/ 2 w 7"/>
                <a:gd name="T1" fmla="*/ 5 h 6"/>
                <a:gd name="T2" fmla="*/ 0 w 7"/>
                <a:gd name="T3" fmla="*/ 1 h 6"/>
                <a:gd name="T4" fmla="*/ 0 w 7"/>
                <a:gd name="T5" fmla="*/ 1 h 6"/>
                <a:gd name="T6" fmla="*/ 2 w 7"/>
                <a:gd name="T7" fmla="*/ 0 h 6"/>
                <a:gd name="T8" fmla="*/ 6 w 7"/>
                <a:gd name="T9" fmla="*/ 5 h 6"/>
                <a:gd name="T10" fmla="*/ 2 w 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"/>
                    <a:pt x="7" y="2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3" name="Freeform 1328"/>
            <p:cNvSpPr/>
            <p:nvPr/>
          </p:nvSpPr>
          <p:spPr bwMode="auto">
            <a:xfrm>
              <a:off x="7217" y="1849"/>
              <a:ext cx="5" cy="6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2 h 4"/>
                <a:gd name="T6" fmla="*/ 1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1" y="4"/>
                    <a:pt x="0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4" name="Freeform 1329"/>
            <p:cNvSpPr/>
            <p:nvPr/>
          </p:nvSpPr>
          <p:spPr bwMode="auto">
            <a:xfrm>
              <a:off x="7216" y="184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5" name="Freeform 1330"/>
            <p:cNvSpPr/>
            <p:nvPr/>
          </p:nvSpPr>
          <p:spPr bwMode="auto">
            <a:xfrm>
              <a:off x="7213" y="184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6" name="Freeform 1331"/>
            <p:cNvSpPr/>
            <p:nvPr/>
          </p:nvSpPr>
          <p:spPr bwMode="auto">
            <a:xfrm>
              <a:off x="7480" y="1812"/>
              <a:ext cx="87" cy="54"/>
            </a:xfrm>
            <a:custGeom>
              <a:avLst/>
              <a:gdLst>
                <a:gd name="T0" fmla="*/ 37 w 58"/>
                <a:gd name="T1" fmla="*/ 23 h 36"/>
                <a:gd name="T2" fmla="*/ 58 w 58"/>
                <a:gd name="T3" fmla="*/ 36 h 36"/>
                <a:gd name="T4" fmla="*/ 51 w 58"/>
                <a:gd name="T5" fmla="*/ 34 h 36"/>
                <a:gd name="T6" fmla="*/ 28 w 58"/>
                <a:gd name="T7" fmla="*/ 25 h 36"/>
                <a:gd name="T8" fmla="*/ 15 w 58"/>
                <a:gd name="T9" fmla="*/ 20 h 36"/>
                <a:gd name="T10" fmla="*/ 6 w 58"/>
                <a:gd name="T11" fmla="*/ 9 h 36"/>
                <a:gd name="T12" fmla="*/ 0 w 58"/>
                <a:gd name="T13" fmla="*/ 0 h 36"/>
                <a:gd name="T14" fmla="*/ 2 w 58"/>
                <a:gd name="T15" fmla="*/ 0 h 36"/>
                <a:gd name="T16" fmla="*/ 6 w 58"/>
                <a:gd name="T17" fmla="*/ 0 h 36"/>
                <a:gd name="T18" fmla="*/ 10 w 58"/>
                <a:gd name="T19" fmla="*/ 5 h 36"/>
                <a:gd name="T20" fmla="*/ 24 w 58"/>
                <a:gd name="T21" fmla="*/ 20 h 36"/>
                <a:gd name="T22" fmla="*/ 27 w 58"/>
                <a:gd name="T23" fmla="*/ 21 h 36"/>
                <a:gd name="T24" fmla="*/ 37 w 58"/>
                <a:gd name="T25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36">
                  <a:moveTo>
                    <a:pt x="37" y="23"/>
                  </a:moveTo>
                  <a:cubicBezTo>
                    <a:pt x="44" y="27"/>
                    <a:pt x="53" y="29"/>
                    <a:pt x="58" y="36"/>
                  </a:cubicBezTo>
                  <a:cubicBezTo>
                    <a:pt x="55" y="36"/>
                    <a:pt x="53" y="35"/>
                    <a:pt x="51" y="34"/>
                  </a:cubicBezTo>
                  <a:cubicBezTo>
                    <a:pt x="44" y="29"/>
                    <a:pt x="36" y="26"/>
                    <a:pt x="28" y="25"/>
                  </a:cubicBezTo>
                  <a:cubicBezTo>
                    <a:pt x="24" y="24"/>
                    <a:pt x="19" y="22"/>
                    <a:pt x="15" y="20"/>
                  </a:cubicBezTo>
                  <a:cubicBezTo>
                    <a:pt x="11" y="18"/>
                    <a:pt x="7" y="14"/>
                    <a:pt x="6" y="9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1"/>
                    <a:pt x="9" y="3"/>
                    <a:pt x="10" y="5"/>
                  </a:cubicBezTo>
                  <a:cubicBezTo>
                    <a:pt x="11" y="13"/>
                    <a:pt x="16" y="18"/>
                    <a:pt x="24" y="20"/>
                  </a:cubicBezTo>
                  <a:cubicBezTo>
                    <a:pt x="25" y="20"/>
                    <a:pt x="26" y="21"/>
                    <a:pt x="27" y="21"/>
                  </a:cubicBezTo>
                  <a:cubicBezTo>
                    <a:pt x="30" y="23"/>
                    <a:pt x="34" y="21"/>
                    <a:pt x="37" y="23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7" name="Freeform 1332"/>
            <p:cNvSpPr/>
            <p:nvPr/>
          </p:nvSpPr>
          <p:spPr bwMode="auto">
            <a:xfrm>
              <a:off x="7576" y="1872"/>
              <a:ext cx="10" cy="18"/>
            </a:xfrm>
            <a:custGeom>
              <a:avLst/>
              <a:gdLst>
                <a:gd name="T0" fmla="*/ 2 w 7"/>
                <a:gd name="T1" fmla="*/ 12 h 12"/>
                <a:gd name="T2" fmla="*/ 0 w 7"/>
                <a:gd name="T3" fmla="*/ 6 h 12"/>
                <a:gd name="T4" fmla="*/ 0 w 7"/>
                <a:gd name="T5" fmla="*/ 0 h 12"/>
                <a:gd name="T6" fmla="*/ 2 w 7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2" y="12"/>
                  </a:moveTo>
                  <a:cubicBezTo>
                    <a:pt x="1" y="10"/>
                    <a:pt x="0" y="8"/>
                    <a:pt x="0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7" y="3"/>
                    <a:pt x="7" y="4"/>
                    <a:pt x="2" y="12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8" name="Freeform 1333"/>
            <p:cNvSpPr/>
            <p:nvPr/>
          </p:nvSpPr>
          <p:spPr bwMode="auto">
            <a:xfrm>
              <a:off x="7567" y="1866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1"/>
                    <a:pt x="4" y="2"/>
                    <a:pt x="6" y="4"/>
                  </a:cubicBezTo>
                  <a:cubicBezTo>
                    <a:pt x="3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9" name="Freeform 1334"/>
            <p:cNvSpPr/>
            <p:nvPr/>
          </p:nvSpPr>
          <p:spPr bwMode="auto">
            <a:xfrm>
              <a:off x="7087" y="1756"/>
              <a:ext cx="36" cy="23"/>
            </a:xfrm>
            <a:custGeom>
              <a:avLst/>
              <a:gdLst>
                <a:gd name="T0" fmla="*/ 0 w 24"/>
                <a:gd name="T1" fmla="*/ 8 h 15"/>
                <a:gd name="T2" fmla="*/ 13 w 24"/>
                <a:gd name="T3" fmla="*/ 0 h 15"/>
                <a:gd name="T4" fmla="*/ 18 w 24"/>
                <a:gd name="T5" fmla="*/ 6 h 15"/>
                <a:gd name="T6" fmla="*/ 24 w 24"/>
                <a:gd name="T7" fmla="*/ 10 h 15"/>
                <a:gd name="T8" fmla="*/ 10 w 24"/>
                <a:gd name="T9" fmla="*/ 12 h 15"/>
                <a:gd name="T10" fmla="*/ 0 w 24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cubicBezTo>
                    <a:pt x="3" y="3"/>
                    <a:pt x="8" y="2"/>
                    <a:pt x="13" y="0"/>
                  </a:cubicBezTo>
                  <a:cubicBezTo>
                    <a:pt x="15" y="2"/>
                    <a:pt x="16" y="4"/>
                    <a:pt x="18" y="6"/>
                  </a:cubicBezTo>
                  <a:cubicBezTo>
                    <a:pt x="19" y="9"/>
                    <a:pt x="24" y="5"/>
                    <a:pt x="24" y="10"/>
                  </a:cubicBezTo>
                  <a:cubicBezTo>
                    <a:pt x="19" y="10"/>
                    <a:pt x="15" y="11"/>
                    <a:pt x="10" y="12"/>
                  </a:cubicBezTo>
                  <a:cubicBezTo>
                    <a:pt x="5" y="15"/>
                    <a:pt x="2" y="13"/>
                    <a:pt x="0" y="8"/>
                  </a:cubicBezTo>
                  <a:close/>
                </a:path>
              </a:pathLst>
            </a:custGeom>
            <a:solidFill>
              <a:srgbClr val="B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0" name="Freeform 1335"/>
            <p:cNvSpPr/>
            <p:nvPr/>
          </p:nvSpPr>
          <p:spPr bwMode="auto">
            <a:xfrm>
              <a:off x="7114" y="1765"/>
              <a:ext cx="33" cy="12"/>
            </a:xfrm>
            <a:custGeom>
              <a:avLst/>
              <a:gdLst>
                <a:gd name="T0" fmla="*/ 6 w 22"/>
                <a:gd name="T1" fmla="*/ 4 h 8"/>
                <a:gd name="T2" fmla="*/ 0 w 22"/>
                <a:gd name="T3" fmla="*/ 0 h 8"/>
                <a:gd name="T4" fmla="*/ 13 w 22"/>
                <a:gd name="T5" fmla="*/ 0 h 8"/>
                <a:gd name="T6" fmla="*/ 22 w 22"/>
                <a:gd name="T7" fmla="*/ 8 h 8"/>
                <a:gd name="T8" fmla="*/ 6 w 2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6" y="4"/>
                  </a:moveTo>
                  <a:cubicBezTo>
                    <a:pt x="4" y="3"/>
                    <a:pt x="2" y="1"/>
                    <a:pt x="0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8" y="0"/>
                    <a:pt x="22" y="2"/>
                    <a:pt x="22" y="8"/>
                  </a:cubicBezTo>
                  <a:cubicBezTo>
                    <a:pt x="17" y="6"/>
                    <a:pt x="12" y="5"/>
                    <a:pt x="6" y="4"/>
                  </a:cubicBezTo>
                  <a:close/>
                </a:path>
              </a:pathLst>
            </a:custGeom>
            <a:solidFill>
              <a:srgbClr val="8A6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1" name="Freeform 1336"/>
            <p:cNvSpPr/>
            <p:nvPr/>
          </p:nvSpPr>
          <p:spPr bwMode="auto">
            <a:xfrm>
              <a:off x="7106" y="1753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2" name="Freeform 1337"/>
            <p:cNvSpPr/>
            <p:nvPr/>
          </p:nvSpPr>
          <p:spPr bwMode="auto">
            <a:xfrm>
              <a:off x="6971" y="1765"/>
              <a:ext cx="132" cy="239"/>
            </a:xfrm>
            <a:custGeom>
              <a:avLst/>
              <a:gdLst>
                <a:gd name="T0" fmla="*/ 77 w 88"/>
                <a:gd name="T1" fmla="*/ 2 h 159"/>
                <a:gd name="T2" fmla="*/ 87 w 88"/>
                <a:gd name="T3" fmla="*/ 6 h 159"/>
                <a:gd name="T4" fmla="*/ 88 w 88"/>
                <a:gd name="T5" fmla="*/ 10 h 159"/>
                <a:gd name="T6" fmla="*/ 88 w 88"/>
                <a:gd name="T7" fmla="*/ 12 h 159"/>
                <a:gd name="T8" fmla="*/ 86 w 88"/>
                <a:gd name="T9" fmla="*/ 14 h 159"/>
                <a:gd name="T10" fmla="*/ 76 w 88"/>
                <a:gd name="T11" fmla="*/ 15 h 159"/>
                <a:gd name="T12" fmla="*/ 69 w 88"/>
                <a:gd name="T13" fmla="*/ 22 h 159"/>
                <a:gd name="T14" fmla="*/ 47 w 88"/>
                <a:gd name="T15" fmla="*/ 38 h 159"/>
                <a:gd name="T16" fmla="*/ 36 w 88"/>
                <a:gd name="T17" fmla="*/ 61 h 159"/>
                <a:gd name="T18" fmla="*/ 34 w 88"/>
                <a:gd name="T19" fmla="*/ 66 h 159"/>
                <a:gd name="T20" fmla="*/ 31 w 88"/>
                <a:gd name="T21" fmla="*/ 103 h 159"/>
                <a:gd name="T22" fmla="*/ 35 w 88"/>
                <a:gd name="T23" fmla="*/ 117 h 159"/>
                <a:gd name="T24" fmla="*/ 35 w 88"/>
                <a:gd name="T25" fmla="*/ 120 h 159"/>
                <a:gd name="T26" fmla="*/ 23 w 88"/>
                <a:gd name="T27" fmla="*/ 151 h 159"/>
                <a:gd name="T28" fmla="*/ 13 w 88"/>
                <a:gd name="T29" fmla="*/ 158 h 159"/>
                <a:gd name="T30" fmla="*/ 5 w 88"/>
                <a:gd name="T31" fmla="*/ 158 h 159"/>
                <a:gd name="T32" fmla="*/ 0 w 88"/>
                <a:gd name="T33" fmla="*/ 149 h 159"/>
                <a:gd name="T34" fmla="*/ 8 w 88"/>
                <a:gd name="T35" fmla="*/ 128 h 159"/>
                <a:gd name="T36" fmla="*/ 9 w 88"/>
                <a:gd name="T37" fmla="*/ 125 h 159"/>
                <a:gd name="T38" fmla="*/ 11 w 88"/>
                <a:gd name="T39" fmla="*/ 122 h 159"/>
                <a:gd name="T40" fmla="*/ 13 w 88"/>
                <a:gd name="T41" fmla="*/ 121 h 159"/>
                <a:gd name="T42" fmla="*/ 16 w 88"/>
                <a:gd name="T43" fmla="*/ 102 h 159"/>
                <a:gd name="T44" fmla="*/ 9 w 88"/>
                <a:gd name="T45" fmla="*/ 75 h 159"/>
                <a:gd name="T46" fmla="*/ 11 w 88"/>
                <a:gd name="T47" fmla="*/ 56 h 159"/>
                <a:gd name="T48" fmla="*/ 17 w 88"/>
                <a:gd name="T49" fmla="*/ 45 h 159"/>
                <a:gd name="T50" fmla="*/ 21 w 88"/>
                <a:gd name="T51" fmla="*/ 39 h 159"/>
                <a:gd name="T52" fmla="*/ 25 w 88"/>
                <a:gd name="T53" fmla="*/ 36 h 159"/>
                <a:gd name="T54" fmla="*/ 43 w 88"/>
                <a:gd name="T55" fmla="*/ 24 h 159"/>
                <a:gd name="T56" fmla="*/ 51 w 88"/>
                <a:gd name="T57" fmla="*/ 16 h 159"/>
                <a:gd name="T58" fmla="*/ 57 w 88"/>
                <a:gd name="T59" fmla="*/ 8 h 159"/>
                <a:gd name="T60" fmla="*/ 59 w 88"/>
                <a:gd name="T61" fmla="*/ 6 h 159"/>
                <a:gd name="T62" fmla="*/ 72 w 88"/>
                <a:gd name="T63" fmla="*/ 0 h 159"/>
                <a:gd name="T64" fmla="*/ 77 w 88"/>
                <a:gd name="T65" fmla="*/ 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59">
                  <a:moveTo>
                    <a:pt x="77" y="2"/>
                  </a:moveTo>
                  <a:cubicBezTo>
                    <a:pt x="81" y="2"/>
                    <a:pt x="84" y="5"/>
                    <a:pt x="87" y="6"/>
                  </a:cubicBezTo>
                  <a:cubicBezTo>
                    <a:pt x="88" y="7"/>
                    <a:pt x="88" y="9"/>
                    <a:pt x="88" y="10"/>
                  </a:cubicBezTo>
                  <a:cubicBezTo>
                    <a:pt x="88" y="10"/>
                    <a:pt x="88" y="11"/>
                    <a:pt x="88" y="12"/>
                  </a:cubicBezTo>
                  <a:cubicBezTo>
                    <a:pt x="87" y="12"/>
                    <a:pt x="87" y="13"/>
                    <a:pt x="86" y="14"/>
                  </a:cubicBezTo>
                  <a:cubicBezTo>
                    <a:pt x="83" y="14"/>
                    <a:pt x="79" y="15"/>
                    <a:pt x="76" y="15"/>
                  </a:cubicBezTo>
                  <a:cubicBezTo>
                    <a:pt x="74" y="18"/>
                    <a:pt x="72" y="20"/>
                    <a:pt x="69" y="22"/>
                  </a:cubicBezTo>
                  <a:cubicBezTo>
                    <a:pt x="61" y="27"/>
                    <a:pt x="54" y="32"/>
                    <a:pt x="47" y="38"/>
                  </a:cubicBezTo>
                  <a:cubicBezTo>
                    <a:pt x="41" y="44"/>
                    <a:pt x="39" y="53"/>
                    <a:pt x="36" y="61"/>
                  </a:cubicBezTo>
                  <a:cubicBezTo>
                    <a:pt x="35" y="63"/>
                    <a:pt x="36" y="65"/>
                    <a:pt x="34" y="66"/>
                  </a:cubicBezTo>
                  <a:cubicBezTo>
                    <a:pt x="24" y="78"/>
                    <a:pt x="29" y="91"/>
                    <a:pt x="31" y="103"/>
                  </a:cubicBezTo>
                  <a:cubicBezTo>
                    <a:pt x="31" y="108"/>
                    <a:pt x="35" y="112"/>
                    <a:pt x="35" y="117"/>
                  </a:cubicBezTo>
                  <a:cubicBezTo>
                    <a:pt x="35" y="118"/>
                    <a:pt x="35" y="119"/>
                    <a:pt x="35" y="120"/>
                  </a:cubicBezTo>
                  <a:cubicBezTo>
                    <a:pt x="37" y="132"/>
                    <a:pt x="28" y="141"/>
                    <a:pt x="23" y="151"/>
                  </a:cubicBezTo>
                  <a:cubicBezTo>
                    <a:pt x="20" y="153"/>
                    <a:pt x="19" y="159"/>
                    <a:pt x="13" y="158"/>
                  </a:cubicBezTo>
                  <a:cubicBezTo>
                    <a:pt x="11" y="158"/>
                    <a:pt x="8" y="158"/>
                    <a:pt x="5" y="158"/>
                  </a:cubicBezTo>
                  <a:cubicBezTo>
                    <a:pt x="1" y="156"/>
                    <a:pt x="0" y="153"/>
                    <a:pt x="0" y="149"/>
                  </a:cubicBezTo>
                  <a:cubicBezTo>
                    <a:pt x="3" y="142"/>
                    <a:pt x="5" y="135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10" y="124"/>
                    <a:pt x="10" y="123"/>
                    <a:pt x="11" y="122"/>
                  </a:cubicBezTo>
                  <a:cubicBezTo>
                    <a:pt x="12" y="121"/>
                    <a:pt x="13" y="121"/>
                    <a:pt x="13" y="121"/>
                  </a:cubicBezTo>
                  <a:cubicBezTo>
                    <a:pt x="18" y="115"/>
                    <a:pt x="17" y="108"/>
                    <a:pt x="16" y="102"/>
                  </a:cubicBezTo>
                  <a:cubicBezTo>
                    <a:pt x="15" y="93"/>
                    <a:pt x="13" y="83"/>
                    <a:pt x="9" y="75"/>
                  </a:cubicBezTo>
                  <a:cubicBezTo>
                    <a:pt x="11" y="69"/>
                    <a:pt x="14" y="63"/>
                    <a:pt x="11" y="56"/>
                  </a:cubicBezTo>
                  <a:cubicBezTo>
                    <a:pt x="10" y="51"/>
                    <a:pt x="18" y="50"/>
                    <a:pt x="17" y="45"/>
                  </a:cubicBezTo>
                  <a:cubicBezTo>
                    <a:pt x="18" y="42"/>
                    <a:pt x="20" y="41"/>
                    <a:pt x="21" y="39"/>
                  </a:cubicBezTo>
                  <a:cubicBezTo>
                    <a:pt x="22" y="38"/>
                    <a:pt x="24" y="37"/>
                    <a:pt x="25" y="36"/>
                  </a:cubicBezTo>
                  <a:cubicBezTo>
                    <a:pt x="31" y="31"/>
                    <a:pt x="36" y="27"/>
                    <a:pt x="43" y="24"/>
                  </a:cubicBezTo>
                  <a:cubicBezTo>
                    <a:pt x="47" y="22"/>
                    <a:pt x="49" y="20"/>
                    <a:pt x="51" y="16"/>
                  </a:cubicBezTo>
                  <a:cubicBezTo>
                    <a:pt x="53" y="13"/>
                    <a:pt x="56" y="11"/>
                    <a:pt x="57" y="8"/>
                  </a:cubicBezTo>
                  <a:cubicBezTo>
                    <a:pt x="58" y="7"/>
                    <a:pt x="59" y="7"/>
                    <a:pt x="59" y="6"/>
                  </a:cubicBezTo>
                  <a:cubicBezTo>
                    <a:pt x="64" y="5"/>
                    <a:pt x="69" y="4"/>
                    <a:pt x="72" y="0"/>
                  </a:cubicBezTo>
                  <a:cubicBezTo>
                    <a:pt x="74" y="1"/>
                    <a:pt x="75" y="1"/>
                    <a:pt x="77" y="2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3" name="Freeform 1338"/>
            <p:cNvSpPr/>
            <p:nvPr/>
          </p:nvSpPr>
          <p:spPr bwMode="auto">
            <a:xfrm>
              <a:off x="7231" y="538"/>
              <a:ext cx="27" cy="54"/>
            </a:xfrm>
            <a:custGeom>
              <a:avLst/>
              <a:gdLst>
                <a:gd name="T0" fmla="*/ 13 w 18"/>
                <a:gd name="T1" fmla="*/ 27 h 36"/>
                <a:gd name="T2" fmla="*/ 9 w 18"/>
                <a:gd name="T3" fmla="*/ 29 h 36"/>
                <a:gd name="T4" fmla="*/ 7 w 18"/>
                <a:gd name="T5" fmla="*/ 31 h 36"/>
                <a:gd name="T6" fmla="*/ 5 w 18"/>
                <a:gd name="T7" fmla="*/ 33 h 36"/>
                <a:gd name="T8" fmla="*/ 5 w 18"/>
                <a:gd name="T9" fmla="*/ 33 h 36"/>
                <a:gd name="T10" fmla="*/ 0 w 18"/>
                <a:gd name="T11" fmla="*/ 35 h 36"/>
                <a:gd name="T12" fmla="*/ 0 w 18"/>
                <a:gd name="T13" fmla="*/ 31 h 36"/>
                <a:gd name="T14" fmla="*/ 3 w 18"/>
                <a:gd name="T15" fmla="*/ 21 h 36"/>
                <a:gd name="T16" fmla="*/ 9 w 18"/>
                <a:gd name="T17" fmla="*/ 0 h 36"/>
                <a:gd name="T18" fmla="*/ 13 w 18"/>
                <a:gd name="T1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6">
                  <a:moveTo>
                    <a:pt x="13" y="27"/>
                  </a:moveTo>
                  <a:cubicBezTo>
                    <a:pt x="12" y="28"/>
                    <a:pt x="10" y="28"/>
                    <a:pt x="9" y="29"/>
                  </a:cubicBezTo>
                  <a:cubicBezTo>
                    <a:pt x="8" y="30"/>
                    <a:pt x="8" y="31"/>
                    <a:pt x="7" y="31"/>
                  </a:cubicBezTo>
                  <a:cubicBezTo>
                    <a:pt x="7" y="32"/>
                    <a:pt x="6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2" y="36"/>
                    <a:pt x="0" y="35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2" y="28"/>
                    <a:pt x="3" y="24"/>
                    <a:pt x="3" y="21"/>
                  </a:cubicBezTo>
                  <a:cubicBezTo>
                    <a:pt x="3" y="13"/>
                    <a:pt x="5" y="6"/>
                    <a:pt x="9" y="0"/>
                  </a:cubicBezTo>
                  <a:cubicBezTo>
                    <a:pt x="14" y="9"/>
                    <a:pt x="18" y="17"/>
                    <a:pt x="13" y="27"/>
                  </a:cubicBezTo>
                  <a:close/>
                </a:path>
              </a:pathLst>
            </a:custGeom>
            <a:solidFill>
              <a:srgbClr val="B2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4" name="Freeform 1339"/>
            <p:cNvSpPr/>
            <p:nvPr/>
          </p:nvSpPr>
          <p:spPr bwMode="auto">
            <a:xfrm>
              <a:off x="7168" y="616"/>
              <a:ext cx="18" cy="17"/>
            </a:xfrm>
            <a:custGeom>
              <a:avLst/>
              <a:gdLst>
                <a:gd name="T0" fmla="*/ 12 w 12"/>
                <a:gd name="T1" fmla="*/ 1 h 11"/>
                <a:gd name="T2" fmla="*/ 5 w 12"/>
                <a:gd name="T3" fmla="*/ 8 h 11"/>
                <a:gd name="T4" fmla="*/ 1 w 12"/>
                <a:gd name="T5" fmla="*/ 10 h 11"/>
                <a:gd name="T6" fmla="*/ 7 w 12"/>
                <a:gd name="T7" fmla="*/ 0 h 11"/>
                <a:gd name="T8" fmla="*/ 12 w 12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"/>
                  </a:moveTo>
                  <a:cubicBezTo>
                    <a:pt x="10" y="4"/>
                    <a:pt x="7" y="5"/>
                    <a:pt x="5" y="8"/>
                  </a:cubicBezTo>
                  <a:cubicBezTo>
                    <a:pt x="4" y="9"/>
                    <a:pt x="3" y="11"/>
                    <a:pt x="1" y="10"/>
                  </a:cubicBezTo>
                  <a:cubicBezTo>
                    <a:pt x="0" y="5"/>
                    <a:pt x="4" y="3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956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5" name="Freeform 1340"/>
            <p:cNvSpPr/>
            <p:nvPr/>
          </p:nvSpPr>
          <p:spPr bwMode="auto">
            <a:xfrm>
              <a:off x="7229" y="588"/>
              <a:ext cx="9" cy="6"/>
            </a:xfrm>
            <a:custGeom>
              <a:avLst/>
              <a:gdLst>
                <a:gd name="T0" fmla="*/ 1 w 6"/>
                <a:gd name="T1" fmla="*/ 2 h 4"/>
                <a:gd name="T2" fmla="*/ 6 w 6"/>
                <a:gd name="T3" fmla="*/ 0 h 4"/>
                <a:gd name="T4" fmla="*/ 0 w 6"/>
                <a:gd name="T5" fmla="*/ 4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3"/>
                    <a:pt x="3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9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6" name="Freeform 1341"/>
            <p:cNvSpPr/>
            <p:nvPr/>
          </p:nvSpPr>
          <p:spPr bwMode="auto">
            <a:xfrm>
              <a:off x="7225" y="594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7" name="Freeform 1342"/>
            <p:cNvSpPr/>
            <p:nvPr/>
          </p:nvSpPr>
          <p:spPr bwMode="auto">
            <a:xfrm>
              <a:off x="7076" y="621"/>
              <a:ext cx="66" cy="67"/>
            </a:xfrm>
            <a:custGeom>
              <a:avLst/>
              <a:gdLst>
                <a:gd name="T0" fmla="*/ 27 w 44"/>
                <a:gd name="T1" fmla="*/ 35 h 45"/>
                <a:gd name="T2" fmla="*/ 22 w 44"/>
                <a:gd name="T3" fmla="*/ 27 h 45"/>
                <a:gd name="T4" fmla="*/ 0 w 44"/>
                <a:gd name="T5" fmla="*/ 5 h 45"/>
                <a:gd name="T6" fmla="*/ 8 w 44"/>
                <a:gd name="T7" fmla="*/ 4 h 45"/>
                <a:gd name="T8" fmla="*/ 22 w 44"/>
                <a:gd name="T9" fmla="*/ 19 h 45"/>
                <a:gd name="T10" fmla="*/ 33 w 44"/>
                <a:gd name="T11" fmla="*/ 28 h 45"/>
                <a:gd name="T12" fmla="*/ 41 w 44"/>
                <a:gd name="T13" fmla="*/ 43 h 45"/>
                <a:gd name="T14" fmla="*/ 29 w 44"/>
                <a:gd name="T15" fmla="*/ 36 h 45"/>
                <a:gd name="T16" fmla="*/ 27 w 44"/>
                <a:gd name="T17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5">
                  <a:moveTo>
                    <a:pt x="27" y="35"/>
                  </a:moveTo>
                  <a:cubicBezTo>
                    <a:pt x="27" y="31"/>
                    <a:pt x="24" y="29"/>
                    <a:pt x="22" y="27"/>
                  </a:cubicBezTo>
                  <a:cubicBezTo>
                    <a:pt x="15" y="19"/>
                    <a:pt x="8" y="12"/>
                    <a:pt x="0" y="5"/>
                  </a:cubicBezTo>
                  <a:cubicBezTo>
                    <a:pt x="2" y="0"/>
                    <a:pt x="6" y="2"/>
                    <a:pt x="8" y="4"/>
                  </a:cubicBezTo>
                  <a:cubicBezTo>
                    <a:pt x="13" y="9"/>
                    <a:pt x="18" y="13"/>
                    <a:pt x="22" y="19"/>
                  </a:cubicBezTo>
                  <a:cubicBezTo>
                    <a:pt x="26" y="23"/>
                    <a:pt x="29" y="26"/>
                    <a:pt x="33" y="28"/>
                  </a:cubicBezTo>
                  <a:cubicBezTo>
                    <a:pt x="39" y="31"/>
                    <a:pt x="44" y="35"/>
                    <a:pt x="41" y="43"/>
                  </a:cubicBezTo>
                  <a:cubicBezTo>
                    <a:pt x="34" y="45"/>
                    <a:pt x="35" y="35"/>
                    <a:pt x="29" y="36"/>
                  </a:cubicBezTo>
                  <a:cubicBezTo>
                    <a:pt x="29" y="36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BB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8" name="Freeform 1343"/>
            <p:cNvSpPr/>
            <p:nvPr/>
          </p:nvSpPr>
          <p:spPr bwMode="auto">
            <a:xfrm>
              <a:off x="7120" y="669"/>
              <a:ext cx="18" cy="19"/>
            </a:xfrm>
            <a:custGeom>
              <a:avLst/>
              <a:gdLst>
                <a:gd name="T0" fmla="*/ 0 w 12"/>
                <a:gd name="T1" fmla="*/ 4 h 13"/>
                <a:gd name="T2" fmla="*/ 4 w 12"/>
                <a:gd name="T3" fmla="*/ 3 h 13"/>
                <a:gd name="T4" fmla="*/ 12 w 12"/>
                <a:gd name="T5" fmla="*/ 11 h 13"/>
                <a:gd name="T6" fmla="*/ 6 w 12"/>
                <a:gd name="T7" fmla="*/ 10 h 13"/>
                <a:gd name="T8" fmla="*/ 2 w 12"/>
                <a:gd name="T9" fmla="*/ 5 h 13"/>
                <a:gd name="T10" fmla="*/ 0 w 12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cubicBezTo>
                    <a:pt x="1" y="0"/>
                    <a:pt x="3" y="1"/>
                    <a:pt x="4" y="3"/>
                  </a:cubicBezTo>
                  <a:cubicBezTo>
                    <a:pt x="7" y="6"/>
                    <a:pt x="8" y="9"/>
                    <a:pt x="12" y="11"/>
                  </a:cubicBezTo>
                  <a:cubicBezTo>
                    <a:pt x="10" y="13"/>
                    <a:pt x="8" y="12"/>
                    <a:pt x="6" y="10"/>
                  </a:cubicBezTo>
                  <a:cubicBezTo>
                    <a:pt x="5" y="9"/>
                    <a:pt x="4" y="7"/>
                    <a:pt x="2" y="5"/>
                  </a:cubicBezTo>
                  <a:cubicBezTo>
                    <a:pt x="2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C69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9" name="Freeform 1344"/>
            <p:cNvSpPr/>
            <p:nvPr/>
          </p:nvSpPr>
          <p:spPr bwMode="auto">
            <a:xfrm>
              <a:off x="7169" y="628"/>
              <a:ext cx="8" cy="6"/>
            </a:xfrm>
            <a:custGeom>
              <a:avLst/>
              <a:gdLst>
                <a:gd name="T0" fmla="*/ 0 w 5"/>
                <a:gd name="T1" fmla="*/ 2 h 4"/>
                <a:gd name="T2" fmla="*/ 4 w 5"/>
                <a:gd name="T3" fmla="*/ 0 h 4"/>
                <a:gd name="T4" fmla="*/ 0 w 5"/>
                <a:gd name="T5" fmla="*/ 4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2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6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0" name="Freeform 1345"/>
            <p:cNvSpPr/>
            <p:nvPr/>
          </p:nvSpPr>
          <p:spPr bwMode="auto">
            <a:xfrm>
              <a:off x="7120" y="67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B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1" name="Freeform 1346"/>
            <p:cNvSpPr/>
            <p:nvPr/>
          </p:nvSpPr>
          <p:spPr bwMode="auto">
            <a:xfrm>
              <a:off x="7243" y="420"/>
              <a:ext cx="30" cy="159"/>
            </a:xfrm>
            <a:custGeom>
              <a:avLst/>
              <a:gdLst>
                <a:gd name="T0" fmla="*/ 5 w 20"/>
                <a:gd name="T1" fmla="*/ 106 h 106"/>
                <a:gd name="T2" fmla="*/ 3 w 20"/>
                <a:gd name="T3" fmla="*/ 95 h 106"/>
                <a:gd name="T4" fmla="*/ 1 w 20"/>
                <a:gd name="T5" fmla="*/ 79 h 106"/>
                <a:gd name="T6" fmla="*/ 7 w 20"/>
                <a:gd name="T7" fmla="*/ 19 h 106"/>
                <a:gd name="T8" fmla="*/ 9 w 20"/>
                <a:gd name="T9" fmla="*/ 14 h 106"/>
                <a:gd name="T10" fmla="*/ 7 w 20"/>
                <a:gd name="T11" fmla="*/ 54 h 106"/>
                <a:gd name="T12" fmla="*/ 7 w 20"/>
                <a:gd name="T13" fmla="*/ 63 h 106"/>
                <a:gd name="T14" fmla="*/ 12 w 20"/>
                <a:gd name="T15" fmla="*/ 34 h 106"/>
                <a:gd name="T16" fmla="*/ 18 w 20"/>
                <a:gd name="T17" fmla="*/ 2 h 106"/>
                <a:gd name="T18" fmla="*/ 19 w 20"/>
                <a:gd name="T19" fmla="*/ 1 h 106"/>
                <a:gd name="T20" fmla="*/ 20 w 20"/>
                <a:gd name="T21" fmla="*/ 3 h 106"/>
                <a:gd name="T22" fmla="*/ 13 w 20"/>
                <a:gd name="T23" fmla="*/ 54 h 106"/>
                <a:gd name="T24" fmla="*/ 11 w 20"/>
                <a:gd name="T25" fmla="*/ 78 h 106"/>
                <a:gd name="T26" fmla="*/ 14 w 20"/>
                <a:gd name="T27" fmla="*/ 86 h 106"/>
                <a:gd name="T28" fmla="*/ 11 w 20"/>
                <a:gd name="T29" fmla="*/ 102 h 106"/>
                <a:gd name="T30" fmla="*/ 5 w 20"/>
                <a:gd name="T3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06">
                  <a:moveTo>
                    <a:pt x="5" y="106"/>
                  </a:moveTo>
                  <a:cubicBezTo>
                    <a:pt x="5" y="102"/>
                    <a:pt x="5" y="99"/>
                    <a:pt x="3" y="95"/>
                  </a:cubicBezTo>
                  <a:cubicBezTo>
                    <a:pt x="0" y="90"/>
                    <a:pt x="1" y="84"/>
                    <a:pt x="1" y="79"/>
                  </a:cubicBezTo>
                  <a:cubicBezTo>
                    <a:pt x="4" y="59"/>
                    <a:pt x="4" y="39"/>
                    <a:pt x="7" y="19"/>
                  </a:cubicBezTo>
                  <a:cubicBezTo>
                    <a:pt x="7" y="17"/>
                    <a:pt x="7" y="15"/>
                    <a:pt x="9" y="14"/>
                  </a:cubicBezTo>
                  <a:cubicBezTo>
                    <a:pt x="7" y="27"/>
                    <a:pt x="6" y="41"/>
                    <a:pt x="7" y="54"/>
                  </a:cubicBezTo>
                  <a:cubicBezTo>
                    <a:pt x="7" y="57"/>
                    <a:pt x="7" y="60"/>
                    <a:pt x="7" y="63"/>
                  </a:cubicBezTo>
                  <a:cubicBezTo>
                    <a:pt x="10" y="53"/>
                    <a:pt x="11" y="44"/>
                    <a:pt x="12" y="34"/>
                  </a:cubicBezTo>
                  <a:cubicBezTo>
                    <a:pt x="14" y="23"/>
                    <a:pt x="15" y="12"/>
                    <a:pt x="18" y="2"/>
                  </a:cubicBezTo>
                  <a:cubicBezTo>
                    <a:pt x="19" y="0"/>
                    <a:pt x="20" y="0"/>
                    <a:pt x="19" y="1"/>
                  </a:cubicBezTo>
                  <a:cubicBezTo>
                    <a:pt x="19" y="1"/>
                    <a:pt x="20" y="2"/>
                    <a:pt x="20" y="3"/>
                  </a:cubicBezTo>
                  <a:cubicBezTo>
                    <a:pt x="20" y="20"/>
                    <a:pt x="16" y="37"/>
                    <a:pt x="13" y="54"/>
                  </a:cubicBezTo>
                  <a:cubicBezTo>
                    <a:pt x="12" y="62"/>
                    <a:pt x="13" y="70"/>
                    <a:pt x="11" y="78"/>
                  </a:cubicBezTo>
                  <a:cubicBezTo>
                    <a:pt x="10" y="81"/>
                    <a:pt x="11" y="84"/>
                    <a:pt x="14" y="86"/>
                  </a:cubicBezTo>
                  <a:cubicBezTo>
                    <a:pt x="8" y="91"/>
                    <a:pt x="12" y="97"/>
                    <a:pt x="11" y="102"/>
                  </a:cubicBezTo>
                  <a:cubicBezTo>
                    <a:pt x="9" y="104"/>
                    <a:pt x="7" y="105"/>
                    <a:pt x="5" y="106"/>
                  </a:cubicBezTo>
                  <a:close/>
                </a:path>
              </a:pathLst>
            </a:custGeom>
            <a:solidFill>
              <a:srgbClr val="99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2" name="Freeform 1347"/>
            <p:cNvSpPr/>
            <p:nvPr/>
          </p:nvSpPr>
          <p:spPr bwMode="auto">
            <a:xfrm>
              <a:off x="7276" y="327"/>
              <a:ext cx="28" cy="41"/>
            </a:xfrm>
            <a:custGeom>
              <a:avLst/>
              <a:gdLst>
                <a:gd name="T0" fmla="*/ 0 w 19"/>
                <a:gd name="T1" fmla="*/ 24 h 27"/>
                <a:gd name="T2" fmla="*/ 6 w 19"/>
                <a:gd name="T3" fmla="*/ 11 h 27"/>
                <a:gd name="T4" fmla="*/ 19 w 19"/>
                <a:gd name="T5" fmla="*/ 1 h 27"/>
                <a:gd name="T6" fmla="*/ 19 w 19"/>
                <a:gd name="T7" fmla="*/ 1 h 27"/>
                <a:gd name="T8" fmla="*/ 7 w 19"/>
                <a:gd name="T9" fmla="*/ 23 h 27"/>
                <a:gd name="T10" fmla="*/ 0 w 19"/>
                <a:gd name="T1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0" y="24"/>
                  </a:moveTo>
                  <a:cubicBezTo>
                    <a:pt x="4" y="20"/>
                    <a:pt x="3" y="15"/>
                    <a:pt x="6" y="11"/>
                  </a:cubicBezTo>
                  <a:cubicBezTo>
                    <a:pt x="11" y="9"/>
                    <a:pt x="12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0"/>
                    <a:pt x="12" y="16"/>
                    <a:pt x="7" y="23"/>
                  </a:cubicBezTo>
                  <a:cubicBezTo>
                    <a:pt x="5" y="26"/>
                    <a:pt x="3" y="27"/>
                    <a:pt x="0" y="24"/>
                  </a:cubicBezTo>
                  <a:close/>
                </a:path>
              </a:pathLst>
            </a:custGeom>
            <a:solidFill>
              <a:srgbClr val="9A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3" name="Freeform 1348"/>
            <p:cNvSpPr/>
            <p:nvPr/>
          </p:nvSpPr>
          <p:spPr bwMode="auto">
            <a:xfrm>
              <a:off x="7283" y="315"/>
              <a:ext cx="21" cy="36"/>
            </a:xfrm>
            <a:custGeom>
              <a:avLst/>
              <a:gdLst>
                <a:gd name="T0" fmla="*/ 14 w 14"/>
                <a:gd name="T1" fmla="*/ 9 h 24"/>
                <a:gd name="T2" fmla="*/ 2 w 14"/>
                <a:gd name="T3" fmla="*/ 24 h 24"/>
                <a:gd name="T4" fmla="*/ 1 w 14"/>
                <a:gd name="T5" fmla="*/ 19 h 24"/>
                <a:gd name="T6" fmla="*/ 1 w 14"/>
                <a:gd name="T7" fmla="*/ 5 h 24"/>
                <a:gd name="T8" fmla="*/ 5 w 14"/>
                <a:gd name="T9" fmla="*/ 0 h 24"/>
                <a:gd name="T10" fmla="*/ 14 w 14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14" y="9"/>
                  </a:moveTo>
                  <a:cubicBezTo>
                    <a:pt x="9" y="13"/>
                    <a:pt x="7" y="20"/>
                    <a:pt x="2" y="24"/>
                  </a:cubicBezTo>
                  <a:cubicBezTo>
                    <a:pt x="0" y="22"/>
                    <a:pt x="1" y="21"/>
                    <a:pt x="1" y="19"/>
                  </a:cubicBezTo>
                  <a:cubicBezTo>
                    <a:pt x="1" y="14"/>
                    <a:pt x="1" y="10"/>
                    <a:pt x="1" y="5"/>
                  </a:cubicBezTo>
                  <a:cubicBezTo>
                    <a:pt x="1" y="3"/>
                    <a:pt x="2" y="0"/>
                    <a:pt x="5" y="0"/>
                  </a:cubicBezTo>
                  <a:cubicBezTo>
                    <a:pt x="5" y="8"/>
                    <a:pt x="5" y="8"/>
                    <a:pt x="14" y="9"/>
                  </a:cubicBezTo>
                  <a:close/>
                </a:path>
              </a:pathLst>
            </a:custGeom>
            <a:solidFill>
              <a:srgbClr val="AF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4" name="Freeform 1349"/>
            <p:cNvSpPr/>
            <p:nvPr/>
          </p:nvSpPr>
          <p:spPr bwMode="auto">
            <a:xfrm>
              <a:off x="7339" y="480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5" name="Freeform 1350"/>
            <p:cNvSpPr/>
            <p:nvPr/>
          </p:nvSpPr>
          <p:spPr bwMode="auto">
            <a:xfrm>
              <a:off x="7345" y="46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6" name="Freeform 1351"/>
            <p:cNvSpPr/>
            <p:nvPr/>
          </p:nvSpPr>
          <p:spPr bwMode="auto">
            <a:xfrm>
              <a:off x="7223" y="672"/>
              <a:ext cx="23" cy="118"/>
            </a:xfrm>
            <a:custGeom>
              <a:avLst/>
              <a:gdLst>
                <a:gd name="T0" fmla="*/ 0 w 15"/>
                <a:gd name="T1" fmla="*/ 0 h 79"/>
                <a:gd name="T2" fmla="*/ 6 w 15"/>
                <a:gd name="T3" fmla="*/ 0 h 79"/>
                <a:gd name="T4" fmla="*/ 13 w 15"/>
                <a:gd name="T5" fmla="*/ 49 h 79"/>
                <a:gd name="T6" fmla="*/ 12 w 15"/>
                <a:gd name="T7" fmla="*/ 59 h 79"/>
                <a:gd name="T8" fmla="*/ 8 w 15"/>
                <a:gd name="T9" fmla="*/ 76 h 79"/>
                <a:gd name="T10" fmla="*/ 6 w 15"/>
                <a:gd name="T11" fmla="*/ 79 h 79"/>
                <a:gd name="T12" fmla="*/ 0 w 15"/>
                <a:gd name="T13" fmla="*/ 74 h 79"/>
                <a:gd name="T14" fmla="*/ 6 w 15"/>
                <a:gd name="T15" fmla="*/ 55 h 79"/>
                <a:gd name="T16" fmla="*/ 0 w 15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3" y="15"/>
                    <a:pt x="15" y="32"/>
                    <a:pt x="13" y="49"/>
                  </a:cubicBezTo>
                  <a:cubicBezTo>
                    <a:pt x="13" y="52"/>
                    <a:pt x="12" y="56"/>
                    <a:pt x="12" y="59"/>
                  </a:cubicBezTo>
                  <a:cubicBezTo>
                    <a:pt x="9" y="65"/>
                    <a:pt x="9" y="71"/>
                    <a:pt x="8" y="76"/>
                  </a:cubicBezTo>
                  <a:cubicBezTo>
                    <a:pt x="9" y="78"/>
                    <a:pt x="8" y="79"/>
                    <a:pt x="6" y="79"/>
                  </a:cubicBezTo>
                  <a:cubicBezTo>
                    <a:pt x="3" y="79"/>
                    <a:pt x="1" y="77"/>
                    <a:pt x="0" y="74"/>
                  </a:cubicBezTo>
                  <a:cubicBezTo>
                    <a:pt x="5" y="69"/>
                    <a:pt x="6" y="62"/>
                    <a:pt x="6" y="55"/>
                  </a:cubicBezTo>
                  <a:cubicBezTo>
                    <a:pt x="7" y="37"/>
                    <a:pt x="8" y="18"/>
                    <a:pt x="0" y="0"/>
                  </a:cubicBezTo>
                  <a:close/>
                </a:path>
              </a:pathLst>
            </a:custGeom>
            <a:solidFill>
              <a:srgbClr val="956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7" name="Freeform 1352"/>
            <p:cNvSpPr/>
            <p:nvPr/>
          </p:nvSpPr>
          <p:spPr bwMode="auto">
            <a:xfrm>
              <a:off x="7238" y="583"/>
              <a:ext cx="6" cy="5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1 h 3"/>
                <a:gd name="T4" fmla="*/ 4 w 4"/>
                <a:gd name="T5" fmla="*/ 1 h 3"/>
                <a:gd name="T6" fmla="*/ 4 w 4"/>
                <a:gd name="T7" fmla="*/ 1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C9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8" name="Freeform 1353"/>
            <p:cNvSpPr/>
            <p:nvPr/>
          </p:nvSpPr>
          <p:spPr bwMode="auto">
            <a:xfrm>
              <a:off x="7187" y="660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9" name="Freeform 1354"/>
            <p:cNvSpPr/>
            <p:nvPr/>
          </p:nvSpPr>
          <p:spPr bwMode="auto">
            <a:xfrm>
              <a:off x="7181" y="6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0" name="Freeform 1355"/>
            <p:cNvSpPr/>
            <p:nvPr/>
          </p:nvSpPr>
          <p:spPr bwMode="auto">
            <a:xfrm>
              <a:off x="7547" y="323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1" name="Freeform 1356"/>
            <p:cNvSpPr/>
            <p:nvPr/>
          </p:nvSpPr>
          <p:spPr bwMode="auto">
            <a:xfrm>
              <a:off x="7351" y="655"/>
              <a:ext cx="81" cy="57"/>
            </a:xfrm>
            <a:custGeom>
              <a:avLst/>
              <a:gdLst>
                <a:gd name="T0" fmla="*/ 52 w 54"/>
                <a:gd name="T1" fmla="*/ 7 h 38"/>
                <a:gd name="T2" fmla="*/ 45 w 54"/>
                <a:gd name="T3" fmla="*/ 15 h 38"/>
                <a:gd name="T4" fmla="*/ 21 w 54"/>
                <a:gd name="T5" fmla="*/ 29 h 38"/>
                <a:gd name="T6" fmla="*/ 0 w 54"/>
                <a:gd name="T7" fmla="*/ 36 h 38"/>
                <a:gd name="T8" fmla="*/ 0 w 54"/>
                <a:gd name="T9" fmla="*/ 36 h 38"/>
                <a:gd name="T10" fmla="*/ 2 w 54"/>
                <a:gd name="T11" fmla="*/ 34 h 38"/>
                <a:gd name="T12" fmla="*/ 33 w 54"/>
                <a:gd name="T13" fmla="*/ 11 h 38"/>
                <a:gd name="T14" fmla="*/ 52 w 54"/>
                <a:gd name="T15" fmla="*/ 0 h 38"/>
                <a:gd name="T16" fmla="*/ 52 w 54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8">
                  <a:moveTo>
                    <a:pt x="52" y="7"/>
                  </a:moveTo>
                  <a:cubicBezTo>
                    <a:pt x="51" y="11"/>
                    <a:pt x="48" y="13"/>
                    <a:pt x="45" y="15"/>
                  </a:cubicBezTo>
                  <a:cubicBezTo>
                    <a:pt x="37" y="20"/>
                    <a:pt x="29" y="24"/>
                    <a:pt x="21" y="29"/>
                  </a:cubicBezTo>
                  <a:cubicBezTo>
                    <a:pt x="15" y="34"/>
                    <a:pt x="8" y="38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12" y="26"/>
                    <a:pt x="23" y="19"/>
                    <a:pt x="33" y="11"/>
                  </a:cubicBezTo>
                  <a:cubicBezTo>
                    <a:pt x="39" y="7"/>
                    <a:pt x="45" y="3"/>
                    <a:pt x="52" y="0"/>
                  </a:cubicBezTo>
                  <a:cubicBezTo>
                    <a:pt x="54" y="3"/>
                    <a:pt x="52" y="5"/>
                    <a:pt x="52" y="7"/>
                  </a:cubicBezTo>
                  <a:close/>
                </a:path>
              </a:pathLst>
            </a:custGeom>
            <a:solidFill>
              <a:srgbClr val="C6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2" name="Freeform 1357"/>
            <p:cNvSpPr/>
            <p:nvPr/>
          </p:nvSpPr>
          <p:spPr bwMode="auto">
            <a:xfrm>
              <a:off x="7351" y="7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3" name="Freeform 1358"/>
            <p:cNvSpPr/>
            <p:nvPr/>
          </p:nvSpPr>
          <p:spPr bwMode="auto">
            <a:xfrm>
              <a:off x="7241" y="58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4" name="Freeform 1359"/>
            <p:cNvSpPr/>
            <p:nvPr/>
          </p:nvSpPr>
          <p:spPr bwMode="auto">
            <a:xfrm>
              <a:off x="6748" y="125"/>
              <a:ext cx="49" cy="132"/>
            </a:xfrm>
            <a:custGeom>
              <a:avLst/>
              <a:gdLst>
                <a:gd name="T0" fmla="*/ 22 w 33"/>
                <a:gd name="T1" fmla="*/ 73 h 88"/>
                <a:gd name="T2" fmla="*/ 17 w 33"/>
                <a:gd name="T3" fmla="*/ 81 h 88"/>
                <a:gd name="T4" fmla="*/ 18 w 33"/>
                <a:gd name="T5" fmla="*/ 88 h 88"/>
                <a:gd name="T6" fmla="*/ 3 w 33"/>
                <a:gd name="T7" fmla="*/ 70 h 88"/>
                <a:gd name="T8" fmla="*/ 1 w 33"/>
                <a:gd name="T9" fmla="*/ 69 h 88"/>
                <a:gd name="T10" fmla="*/ 1 w 33"/>
                <a:gd name="T11" fmla="*/ 69 h 88"/>
                <a:gd name="T12" fmla="*/ 5 w 33"/>
                <a:gd name="T13" fmla="*/ 38 h 88"/>
                <a:gd name="T14" fmla="*/ 7 w 33"/>
                <a:gd name="T15" fmla="*/ 7 h 88"/>
                <a:gd name="T16" fmla="*/ 22 w 33"/>
                <a:gd name="T17" fmla="*/ 9 h 88"/>
                <a:gd name="T18" fmla="*/ 26 w 33"/>
                <a:gd name="T19" fmla="*/ 11 h 88"/>
                <a:gd name="T20" fmla="*/ 26 w 33"/>
                <a:gd name="T21" fmla="*/ 33 h 88"/>
                <a:gd name="T22" fmla="*/ 27 w 33"/>
                <a:gd name="T23" fmla="*/ 43 h 88"/>
                <a:gd name="T24" fmla="*/ 28 w 33"/>
                <a:gd name="T25" fmla="*/ 57 h 88"/>
                <a:gd name="T26" fmla="*/ 26 w 33"/>
                <a:gd name="T27" fmla="*/ 59 h 88"/>
                <a:gd name="T28" fmla="*/ 25 w 33"/>
                <a:gd name="T29" fmla="*/ 65 h 88"/>
                <a:gd name="T30" fmla="*/ 22 w 33"/>
                <a:gd name="T31" fmla="*/ 7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88">
                  <a:moveTo>
                    <a:pt x="22" y="73"/>
                  </a:moveTo>
                  <a:cubicBezTo>
                    <a:pt x="17" y="74"/>
                    <a:pt x="14" y="75"/>
                    <a:pt x="17" y="81"/>
                  </a:cubicBezTo>
                  <a:cubicBezTo>
                    <a:pt x="18" y="83"/>
                    <a:pt x="18" y="86"/>
                    <a:pt x="18" y="88"/>
                  </a:cubicBezTo>
                  <a:cubicBezTo>
                    <a:pt x="13" y="82"/>
                    <a:pt x="8" y="76"/>
                    <a:pt x="3" y="70"/>
                  </a:cubicBezTo>
                  <a:cubicBezTo>
                    <a:pt x="2" y="70"/>
                    <a:pt x="1" y="70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58"/>
                    <a:pt x="6" y="49"/>
                    <a:pt x="5" y="38"/>
                  </a:cubicBezTo>
                  <a:cubicBezTo>
                    <a:pt x="7" y="28"/>
                    <a:pt x="7" y="17"/>
                    <a:pt x="7" y="7"/>
                  </a:cubicBezTo>
                  <a:cubicBezTo>
                    <a:pt x="15" y="0"/>
                    <a:pt x="15" y="0"/>
                    <a:pt x="22" y="9"/>
                  </a:cubicBezTo>
                  <a:cubicBezTo>
                    <a:pt x="23" y="10"/>
                    <a:pt x="25" y="11"/>
                    <a:pt x="26" y="11"/>
                  </a:cubicBezTo>
                  <a:cubicBezTo>
                    <a:pt x="33" y="18"/>
                    <a:pt x="27" y="26"/>
                    <a:pt x="26" y="33"/>
                  </a:cubicBezTo>
                  <a:cubicBezTo>
                    <a:pt x="25" y="37"/>
                    <a:pt x="23" y="40"/>
                    <a:pt x="27" y="43"/>
                  </a:cubicBezTo>
                  <a:cubicBezTo>
                    <a:pt x="31" y="47"/>
                    <a:pt x="31" y="53"/>
                    <a:pt x="28" y="57"/>
                  </a:cubicBezTo>
                  <a:cubicBezTo>
                    <a:pt x="27" y="58"/>
                    <a:pt x="26" y="59"/>
                    <a:pt x="26" y="59"/>
                  </a:cubicBezTo>
                  <a:cubicBezTo>
                    <a:pt x="24" y="61"/>
                    <a:pt x="23" y="62"/>
                    <a:pt x="25" y="65"/>
                  </a:cubicBezTo>
                  <a:cubicBezTo>
                    <a:pt x="27" y="68"/>
                    <a:pt x="25" y="71"/>
                    <a:pt x="22" y="73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5" name="Freeform 1360"/>
            <p:cNvSpPr/>
            <p:nvPr/>
          </p:nvSpPr>
          <p:spPr bwMode="auto">
            <a:xfrm>
              <a:off x="6677" y="54"/>
              <a:ext cx="90" cy="167"/>
            </a:xfrm>
            <a:custGeom>
              <a:avLst/>
              <a:gdLst>
                <a:gd name="T0" fmla="*/ 55 w 60"/>
                <a:gd name="T1" fmla="*/ 53 h 111"/>
                <a:gd name="T2" fmla="*/ 54 w 60"/>
                <a:gd name="T3" fmla="*/ 87 h 111"/>
                <a:gd name="T4" fmla="*/ 51 w 60"/>
                <a:gd name="T5" fmla="*/ 101 h 111"/>
                <a:gd name="T6" fmla="*/ 50 w 60"/>
                <a:gd name="T7" fmla="*/ 103 h 111"/>
                <a:gd name="T8" fmla="*/ 48 w 60"/>
                <a:gd name="T9" fmla="*/ 105 h 111"/>
                <a:gd name="T10" fmla="*/ 31 w 60"/>
                <a:gd name="T11" fmla="*/ 108 h 111"/>
                <a:gd name="T12" fmla="*/ 29 w 60"/>
                <a:gd name="T13" fmla="*/ 104 h 111"/>
                <a:gd name="T14" fmla="*/ 51 w 60"/>
                <a:gd name="T15" fmla="*/ 82 h 111"/>
                <a:gd name="T16" fmla="*/ 52 w 60"/>
                <a:gd name="T17" fmla="*/ 66 h 111"/>
                <a:gd name="T18" fmla="*/ 48 w 60"/>
                <a:gd name="T19" fmla="*/ 56 h 111"/>
                <a:gd name="T20" fmla="*/ 44 w 60"/>
                <a:gd name="T21" fmla="*/ 46 h 111"/>
                <a:gd name="T22" fmla="*/ 43 w 60"/>
                <a:gd name="T23" fmla="*/ 40 h 111"/>
                <a:gd name="T24" fmla="*/ 20 w 60"/>
                <a:gd name="T25" fmla="*/ 14 h 111"/>
                <a:gd name="T26" fmla="*/ 0 w 60"/>
                <a:gd name="T27" fmla="*/ 1 h 111"/>
                <a:gd name="T28" fmla="*/ 5 w 60"/>
                <a:gd name="T29" fmla="*/ 1 h 111"/>
                <a:gd name="T30" fmla="*/ 7 w 60"/>
                <a:gd name="T31" fmla="*/ 0 h 111"/>
                <a:gd name="T32" fmla="*/ 35 w 60"/>
                <a:gd name="T33" fmla="*/ 20 h 111"/>
                <a:gd name="T34" fmla="*/ 50 w 60"/>
                <a:gd name="T35" fmla="*/ 36 h 111"/>
                <a:gd name="T36" fmla="*/ 52 w 60"/>
                <a:gd name="T37" fmla="*/ 38 h 111"/>
                <a:gd name="T38" fmla="*/ 55 w 60"/>
                <a:gd name="T39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11">
                  <a:moveTo>
                    <a:pt x="55" y="53"/>
                  </a:moveTo>
                  <a:cubicBezTo>
                    <a:pt x="57" y="64"/>
                    <a:pt x="56" y="76"/>
                    <a:pt x="54" y="87"/>
                  </a:cubicBezTo>
                  <a:cubicBezTo>
                    <a:pt x="56" y="92"/>
                    <a:pt x="51" y="96"/>
                    <a:pt x="51" y="101"/>
                  </a:cubicBezTo>
                  <a:cubicBezTo>
                    <a:pt x="51" y="101"/>
                    <a:pt x="50" y="102"/>
                    <a:pt x="50" y="103"/>
                  </a:cubicBezTo>
                  <a:cubicBezTo>
                    <a:pt x="49" y="104"/>
                    <a:pt x="48" y="104"/>
                    <a:pt x="48" y="105"/>
                  </a:cubicBezTo>
                  <a:cubicBezTo>
                    <a:pt x="42" y="106"/>
                    <a:pt x="37" y="111"/>
                    <a:pt x="31" y="108"/>
                  </a:cubicBezTo>
                  <a:cubicBezTo>
                    <a:pt x="30" y="107"/>
                    <a:pt x="29" y="106"/>
                    <a:pt x="29" y="104"/>
                  </a:cubicBezTo>
                  <a:cubicBezTo>
                    <a:pt x="43" y="103"/>
                    <a:pt x="50" y="95"/>
                    <a:pt x="51" y="82"/>
                  </a:cubicBezTo>
                  <a:cubicBezTo>
                    <a:pt x="52" y="77"/>
                    <a:pt x="52" y="71"/>
                    <a:pt x="52" y="66"/>
                  </a:cubicBezTo>
                  <a:cubicBezTo>
                    <a:pt x="52" y="62"/>
                    <a:pt x="51" y="59"/>
                    <a:pt x="48" y="56"/>
                  </a:cubicBezTo>
                  <a:cubicBezTo>
                    <a:pt x="45" y="53"/>
                    <a:pt x="44" y="50"/>
                    <a:pt x="44" y="46"/>
                  </a:cubicBezTo>
                  <a:cubicBezTo>
                    <a:pt x="44" y="44"/>
                    <a:pt x="44" y="42"/>
                    <a:pt x="43" y="40"/>
                  </a:cubicBezTo>
                  <a:cubicBezTo>
                    <a:pt x="36" y="30"/>
                    <a:pt x="29" y="20"/>
                    <a:pt x="20" y="14"/>
                  </a:cubicBezTo>
                  <a:cubicBezTo>
                    <a:pt x="13" y="10"/>
                    <a:pt x="6" y="5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17" y="5"/>
                    <a:pt x="28" y="9"/>
                    <a:pt x="35" y="20"/>
                  </a:cubicBezTo>
                  <a:cubicBezTo>
                    <a:pt x="39" y="26"/>
                    <a:pt x="44" y="31"/>
                    <a:pt x="50" y="36"/>
                  </a:cubicBezTo>
                  <a:cubicBezTo>
                    <a:pt x="51" y="37"/>
                    <a:pt x="51" y="38"/>
                    <a:pt x="52" y="38"/>
                  </a:cubicBezTo>
                  <a:cubicBezTo>
                    <a:pt x="53" y="43"/>
                    <a:pt x="60" y="46"/>
                    <a:pt x="55" y="53"/>
                  </a:cubicBezTo>
                  <a:close/>
                </a:path>
              </a:pathLst>
            </a:custGeom>
            <a:solidFill>
              <a:srgbClr val="F3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6" name="Freeform 1361"/>
            <p:cNvSpPr/>
            <p:nvPr/>
          </p:nvSpPr>
          <p:spPr bwMode="auto">
            <a:xfrm>
              <a:off x="6649" y="135"/>
              <a:ext cx="51" cy="65"/>
            </a:xfrm>
            <a:custGeom>
              <a:avLst/>
              <a:gdLst>
                <a:gd name="T0" fmla="*/ 32 w 34"/>
                <a:gd name="T1" fmla="*/ 41 h 43"/>
                <a:gd name="T2" fmla="*/ 21 w 34"/>
                <a:gd name="T3" fmla="*/ 41 h 43"/>
                <a:gd name="T4" fmla="*/ 5 w 34"/>
                <a:gd name="T5" fmla="*/ 40 h 43"/>
                <a:gd name="T6" fmla="*/ 0 w 34"/>
                <a:gd name="T7" fmla="*/ 36 h 43"/>
                <a:gd name="T8" fmla="*/ 3 w 34"/>
                <a:gd name="T9" fmla="*/ 30 h 43"/>
                <a:gd name="T10" fmla="*/ 5 w 34"/>
                <a:gd name="T11" fmla="*/ 17 h 43"/>
                <a:gd name="T12" fmla="*/ 5 w 34"/>
                <a:gd name="T13" fmla="*/ 7 h 43"/>
                <a:gd name="T14" fmla="*/ 11 w 34"/>
                <a:gd name="T15" fmla="*/ 2 h 43"/>
                <a:gd name="T16" fmla="*/ 11 w 34"/>
                <a:gd name="T17" fmla="*/ 2 h 43"/>
                <a:gd name="T18" fmla="*/ 13 w 34"/>
                <a:gd name="T19" fmla="*/ 4 h 43"/>
                <a:gd name="T20" fmla="*/ 13 w 34"/>
                <a:gd name="T21" fmla="*/ 4 h 43"/>
                <a:gd name="T22" fmla="*/ 30 w 34"/>
                <a:gd name="T23" fmla="*/ 33 h 43"/>
                <a:gd name="T24" fmla="*/ 32 w 34"/>
                <a:gd name="T2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3">
                  <a:moveTo>
                    <a:pt x="32" y="41"/>
                  </a:moveTo>
                  <a:cubicBezTo>
                    <a:pt x="28" y="43"/>
                    <a:pt x="25" y="43"/>
                    <a:pt x="21" y="41"/>
                  </a:cubicBezTo>
                  <a:cubicBezTo>
                    <a:pt x="16" y="41"/>
                    <a:pt x="10" y="39"/>
                    <a:pt x="5" y="40"/>
                  </a:cubicBezTo>
                  <a:cubicBezTo>
                    <a:pt x="2" y="41"/>
                    <a:pt x="0" y="39"/>
                    <a:pt x="0" y="36"/>
                  </a:cubicBezTo>
                  <a:cubicBezTo>
                    <a:pt x="0" y="34"/>
                    <a:pt x="1" y="31"/>
                    <a:pt x="3" y="30"/>
                  </a:cubicBezTo>
                  <a:cubicBezTo>
                    <a:pt x="7" y="26"/>
                    <a:pt x="7" y="21"/>
                    <a:pt x="5" y="17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5" y="3"/>
                    <a:pt x="7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15"/>
                    <a:pt x="23" y="24"/>
                    <a:pt x="30" y="33"/>
                  </a:cubicBezTo>
                  <a:cubicBezTo>
                    <a:pt x="32" y="35"/>
                    <a:pt x="34" y="37"/>
                    <a:pt x="32" y="41"/>
                  </a:cubicBezTo>
                  <a:close/>
                </a:path>
              </a:pathLst>
            </a:custGeom>
            <a:solidFill>
              <a:srgbClr val="BF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7" name="Freeform 1362"/>
            <p:cNvSpPr/>
            <p:nvPr/>
          </p:nvSpPr>
          <p:spPr bwMode="auto">
            <a:xfrm>
              <a:off x="6596" y="168"/>
              <a:ext cx="84" cy="30"/>
            </a:xfrm>
            <a:custGeom>
              <a:avLst/>
              <a:gdLst>
                <a:gd name="T0" fmla="*/ 36 w 56"/>
                <a:gd name="T1" fmla="*/ 13 h 20"/>
                <a:gd name="T2" fmla="*/ 41 w 56"/>
                <a:gd name="T3" fmla="*/ 16 h 20"/>
                <a:gd name="T4" fmla="*/ 56 w 56"/>
                <a:gd name="T5" fmla="*/ 19 h 20"/>
                <a:gd name="T6" fmla="*/ 56 w 56"/>
                <a:gd name="T7" fmla="*/ 19 h 20"/>
                <a:gd name="T8" fmla="*/ 19 w 56"/>
                <a:gd name="T9" fmla="*/ 19 h 20"/>
                <a:gd name="T10" fmla="*/ 10 w 56"/>
                <a:gd name="T11" fmla="*/ 19 h 20"/>
                <a:gd name="T12" fmla="*/ 4 w 56"/>
                <a:gd name="T13" fmla="*/ 6 h 20"/>
                <a:gd name="T14" fmla="*/ 19 w 56"/>
                <a:gd name="T15" fmla="*/ 3 h 20"/>
                <a:gd name="T16" fmla="*/ 36 w 56"/>
                <a:gd name="T1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0">
                  <a:moveTo>
                    <a:pt x="36" y="13"/>
                  </a:moveTo>
                  <a:cubicBezTo>
                    <a:pt x="37" y="16"/>
                    <a:pt x="39" y="16"/>
                    <a:pt x="41" y="16"/>
                  </a:cubicBezTo>
                  <a:cubicBezTo>
                    <a:pt x="47" y="14"/>
                    <a:pt x="52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3" y="20"/>
                    <a:pt x="31" y="20"/>
                    <a:pt x="19" y="19"/>
                  </a:cubicBezTo>
                  <a:cubicBezTo>
                    <a:pt x="16" y="19"/>
                    <a:pt x="13" y="19"/>
                    <a:pt x="10" y="19"/>
                  </a:cubicBezTo>
                  <a:cubicBezTo>
                    <a:pt x="8" y="14"/>
                    <a:pt x="0" y="12"/>
                    <a:pt x="4" y="6"/>
                  </a:cubicBezTo>
                  <a:cubicBezTo>
                    <a:pt x="7" y="0"/>
                    <a:pt x="14" y="3"/>
                    <a:pt x="19" y="3"/>
                  </a:cubicBezTo>
                  <a:cubicBezTo>
                    <a:pt x="33" y="2"/>
                    <a:pt x="33" y="3"/>
                    <a:pt x="36" y="13"/>
                  </a:cubicBezTo>
                  <a:close/>
                </a:path>
              </a:pathLst>
            </a:custGeom>
            <a:solidFill>
              <a:srgbClr val="D8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8" name="Freeform 1363"/>
            <p:cNvSpPr/>
            <p:nvPr/>
          </p:nvSpPr>
          <p:spPr bwMode="auto">
            <a:xfrm>
              <a:off x="6590" y="162"/>
              <a:ext cx="75" cy="35"/>
            </a:xfrm>
            <a:custGeom>
              <a:avLst/>
              <a:gdLst>
                <a:gd name="T0" fmla="*/ 40 w 50"/>
                <a:gd name="T1" fmla="*/ 17 h 23"/>
                <a:gd name="T2" fmla="*/ 35 w 50"/>
                <a:gd name="T3" fmla="*/ 15 h 23"/>
                <a:gd name="T4" fmla="*/ 31 w 50"/>
                <a:gd name="T5" fmla="*/ 9 h 23"/>
                <a:gd name="T6" fmla="*/ 9 w 50"/>
                <a:gd name="T7" fmla="*/ 11 h 23"/>
                <a:gd name="T8" fmla="*/ 14 w 50"/>
                <a:gd name="T9" fmla="*/ 23 h 23"/>
                <a:gd name="T10" fmla="*/ 12 w 50"/>
                <a:gd name="T11" fmla="*/ 23 h 23"/>
                <a:gd name="T12" fmla="*/ 6 w 50"/>
                <a:gd name="T13" fmla="*/ 21 h 23"/>
                <a:gd name="T14" fmla="*/ 2 w 50"/>
                <a:gd name="T15" fmla="*/ 9 h 23"/>
                <a:gd name="T16" fmla="*/ 2 w 50"/>
                <a:gd name="T17" fmla="*/ 7 h 23"/>
                <a:gd name="T18" fmla="*/ 3 w 50"/>
                <a:gd name="T19" fmla="*/ 6 h 23"/>
                <a:gd name="T20" fmla="*/ 16 w 50"/>
                <a:gd name="T21" fmla="*/ 5 h 23"/>
                <a:gd name="T22" fmla="*/ 46 w 50"/>
                <a:gd name="T23" fmla="*/ 0 h 23"/>
                <a:gd name="T24" fmla="*/ 49 w 50"/>
                <a:gd name="T25" fmla="*/ 5 h 23"/>
                <a:gd name="T26" fmla="*/ 40 w 50"/>
                <a:gd name="T2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3">
                  <a:moveTo>
                    <a:pt x="40" y="17"/>
                  </a:moveTo>
                  <a:cubicBezTo>
                    <a:pt x="35" y="20"/>
                    <a:pt x="34" y="19"/>
                    <a:pt x="35" y="15"/>
                  </a:cubicBezTo>
                  <a:cubicBezTo>
                    <a:pt x="36" y="10"/>
                    <a:pt x="34" y="9"/>
                    <a:pt x="31" y="9"/>
                  </a:cubicBezTo>
                  <a:cubicBezTo>
                    <a:pt x="24" y="10"/>
                    <a:pt x="16" y="8"/>
                    <a:pt x="9" y="11"/>
                  </a:cubicBezTo>
                  <a:cubicBezTo>
                    <a:pt x="10" y="16"/>
                    <a:pt x="17" y="17"/>
                    <a:pt x="14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0" y="22"/>
                    <a:pt x="8" y="22"/>
                    <a:pt x="6" y="21"/>
                  </a:cubicBezTo>
                  <a:cubicBezTo>
                    <a:pt x="0" y="19"/>
                    <a:pt x="6" y="12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7" y="4"/>
                    <a:pt x="11" y="5"/>
                    <a:pt x="16" y="5"/>
                  </a:cubicBezTo>
                  <a:cubicBezTo>
                    <a:pt x="26" y="5"/>
                    <a:pt x="36" y="3"/>
                    <a:pt x="46" y="0"/>
                  </a:cubicBezTo>
                  <a:cubicBezTo>
                    <a:pt x="49" y="0"/>
                    <a:pt x="50" y="2"/>
                    <a:pt x="49" y="5"/>
                  </a:cubicBezTo>
                  <a:cubicBezTo>
                    <a:pt x="48" y="10"/>
                    <a:pt x="46" y="15"/>
                    <a:pt x="40" y="17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9" name="Freeform 1364"/>
            <p:cNvSpPr/>
            <p:nvPr/>
          </p:nvSpPr>
          <p:spPr bwMode="auto">
            <a:xfrm>
              <a:off x="6668" y="141"/>
              <a:ext cx="38" cy="56"/>
            </a:xfrm>
            <a:custGeom>
              <a:avLst/>
              <a:gdLst>
                <a:gd name="T0" fmla="*/ 19 w 25"/>
                <a:gd name="T1" fmla="*/ 37 h 37"/>
                <a:gd name="T2" fmla="*/ 6 w 25"/>
                <a:gd name="T3" fmla="*/ 18 h 37"/>
                <a:gd name="T4" fmla="*/ 0 w 25"/>
                <a:gd name="T5" fmla="*/ 0 h 37"/>
                <a:gd name="T6" fmla="*/ 4 w 25"/>
                <a:gd name="T7" fmla="*/ 3 h 37"/>
                <a:gd name="T8" fmla="*/ 25 w 25"/>
                <a:gd name="T9" fmla="*/ 37 h 37"/>
                <a:gd name="T10" fmla="*/ 19 w 25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7">
                  <a:moveTo>
                    <a:pt x="19" y="37"/>
                  </a:moveTo>
                  <a:cubicBezTo>
                    <a:pt x="15" y="30"/>
                    <a:pt x="11" y="24"/>
                    <a:pt x="6" y="18"/>
                  </a:cubicBezTo>
                  <a:cubicBezTo>
                    <a:pt x="1" y="13"/>
                    <a:pt x="2" y="6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9" y="15"/>
                    <a:pt x="20" y="24"/>
                    <a:pt x="25" y="37"/>
                  </a:cubicBezTo>
                  <a:cubicBezTo>
                    <a:pt x="23" y="37"/>
                    <a:pt x="21" y="37"/>
                    <a:pt x="19" y="37"/>
                  </a:cubicBezTo>
                  <a:close/>
                </a:path>
              </a:pathLst>
            </a:custGeom>
            <a:solidFill>
              <a:srgbClr val="DCA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0" name="Freeform 1365"/>
            <p:cNvSpPr/>
            <p:nvPr/>
          </p:nvSpPr>
          <p:spPr bwMode="auto">
            <a:xfrm>
              <a:off x="6734" y="185"/>
              <a:ext cx="29" cy="43"/>
            </a:xfrm>
            <a:custGeom>
              <a:avLst/>
              <a:gdLst>
                <a:gd name="T0" fmla="*/ 11 w 19"/>
                <a:gd name="T1" fmla="*/ 14 h 29"/>
                <a:gd name="T2" fmla="*/ 16 w 19"/>
                <a:gd name="T3" fmla="*/ 0 h 29"/>
                <a:gd name="T4" fmla="*/ 18 w 19"/>
                <a:gd name="T5" fmla="*/ 4 h 29"/>
                <a:gd name="T6" fmla="*/ 16 w 19"/>
                <a:gd name="T7" fmla="*/ 22 h 29"/>
                <a:gd name="T8" fmla="*/ 10 w 19"/>
                <a:gd name="T9" fmla="*/ 29 h 29"/>
                <a:gd name="T10" fmla="*/ 6 w 19"/>
                <a:gd name="T11" fmla="*/ 28 h 29"/>
                <a:gd name="T12" fmla="*/ 0 w 19"/>
                <a:gd name="T13" fmla="*/ 23 h 29"/>
                <a:gd name="T14" fmla="*/ 10 w 19"/>
                <a:gd name="T15" fmla="*/ 15 h 29"/>
                <a:gd name="T16" fmla="*/ 10 w 19"/>
                <a:gd name="T17" fmla="*/ 15 h 29"/>
                <a:gd name="T18" fmla="*/ 11 w 19"/>
                <a:gd name="T1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9">
                  <a:moveTo>
                    <a:pt x="11" y="14"/>
                  </a:moveTo>
                  <a:cubicBezTo>
                    <a:pt x="13" y="9"/>
                    <a:pt x="14" y="5"/>
                    <a:pt x="16" y="0"/>
                  </a:cubicBezTo>
                  <a:cubicBezTo>
                    <a:pt x="18" y="1"/>
                    <a:pt x="19" y="2"/>
                    <a:pt x="18" y="4"/>
                  </a:cubicBezTo>
                  <a:cubicBezTo>
                    <a:pt x="16" y="10"/>
                    <a:pt x="13" y="15"/>
                    <a:pt x="16" y="22"/>
                  </a:cubicBezTo>
                  <a:cubicBezTo>
                    <a:pt x="17" y="25"/>
                    <a:pt x="12" y="26"/>
                    <a:pt x="10" y="29"/>
                  </a:cubicBezTo>
                  <a:cubicBezTo>
                    <a:pt x="9" y="28"/>
                    <a:pt x="7" y="27"/>
                    <a:pt x="6" y="28"/>
                  </a:cubicBezTo>
                  <a:cubicBezTo>
                    <a:pt x="1" y="29"/>
                    <a:pt x="0" y="27"/>
                    <a:pt x="0" y="23"/>
                  </a:cubicBezTo>
                  <a:cubicBezTo>
                    <a:pt x="3" y="20"/>
                    <a:pt x="6" y="18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C59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1" name="Freeform 1366"/>
            <p:cNvSpPr/>
            <p:nvPr/>
          </p:nvSpPr>
          <p:spPr bwMode="auto">
            <a:xfrm>
              <a:off x="6625" y="197"/>
              <a:ext cx="55" cy="4"/>
            </a:xfrm>
            <a:custGeom>
              <a:avLst/>
              <a:gdLst>
                <a:gd name="T0" fmla="*/ 0 w 37"/>
                <a:gd name="T1" fmla="*/ 0 h 3"/>
                <a:gd name="T2" fmla="*/ 37 w 37"/>
                <a:gd name="T3" fmla="*/ 0 h 3"/>
                <a:gd name="T4" fmla="*/ 0 w 3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">
                  <a:moveTo>
                    <a:pt x="0" y="0"/>
                  </a:moveTo>
                  <a:cubicBezTo>
                    <a:pt x="12" y="0"/>
                    <a:pt x="24" y="0"/>
                    <a:pt x="37" y="0"/>
                  </a:cubicBezTo>
                  <a:cubicBezTo>
                    <a:pt x="24" y="3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BF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2" name="Freeform 1367"/>
            <p:cNvSpPr/>
            <p:nvPr/>
          </p:nvSpPr>
          <p:spPr bwMode="auto">
            <a:xfrm>
              <a:off x="6724" y="207"/>
              <a:ext cx="25" cy="17"/>
            </a:xfrm>
            <a:custGeom>
              <a:avLst/>
              <a:gdLst>
                <a:gd name="T0" fmla="*/ 17 w 17"/>
                <a:gd name="T1" fmla="*/ 0 h 11"/>
                <a:gd name="T2" fmla="*/ 7 w 17"/>
                <a:gd name="T3" fmla="*/ 8 h 11"/>
                <a:gd name="T4" fmla="*/ 0 w 17"/>
                <a:gd name="T5" fmla="*/ 6 h 11"/>
                <a:gd name="T6" fmla="*/ 9 w 17"/>
                <a:gd name="T7" fmla="*/ 3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5" y="5"/>
                    <a:pt x="13" y="8"/>
                    <a:pt x="7" y="8"/>
                  </a:cubicBezTo>
                  <a:cubicBezTo>
                    <a:pt x="5" y="7"/>
                    <a:pt x="1" y="11"/>
                    <a:pt x="0" y="6"/>
                  </a:cubicBezTo>
                  <a:cubicBezTo>
                    <a:pt x="3" y="6"/>
                    <a:pt x="6" y="5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E5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3" name="Freeform 1368"/>
            <p:cNvSpPr/>
            <p:nvPr/>
          </p:nvSpPr>
          <p:spPr bwMode="auto">
            <a:xfrm>
              <a:off x="6749" y="228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59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4" name="Freeform 1369"/>
            <p:cNvSpPr/>
            <p:nvPr/>
          </p:nvSpPr>
          <p:spPr bwMode="auto">
            <a:xfrm>
              <a:off x="6775" y="2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5" name="Freeform 1370"/>
            <p:cNvSpPr/>
            <p:nvPr/>
          </p:nvSpPr>
          <p:spPr bwMode="auto">
            <a:xfrm>
              <a:off x="6574" y="134"/>
              <a:ext cx="28" cy="54"/>
            </a:xfrm>
            <a:custGeom>
              <a:avLst/>
              <a:gdLst>
                <a:gd name="T0" fmla="*/ 7 w 19"/>
                <a:gd name="T1" fmla="*/ 36 h 36"/>
                <a:gd name="T2" fmla="*/ 7 w 19"/>
                <a:gd name="T3" fmla="*/ 33 h 36"/>
                <a:gd name="T4" fmla="*/ 7 w 19"/>
                <a:gd name="T5" fmla="*/ 3 h 36"/>
                <a:gd name="T6" fmla="*/ 7 w 19"/>
                <a:gd name="T7" fmla="*/ 1 h 36"/>
                <a:gd name="T8" fmla="*/ 13 w 19"/>
                <a:gd name="T9" fmla="*/ 2 h 36"/>
                <a:gd name="T10" fmla="*/ 16 w 19"/>
                <a:gd name="T11" fmla="*/ 10 h 36"/>
                <a:gd name="T12" fmla="*/ 18 w 19"/>
                <a:gd name="T13" fmla="*/ 12 h 36"/>
                <a:gd name="T14" fmla="*/ 19 w 19"/>
                <a:gd name="T15" fmla="*/ 16 h 36"/>
                <a:gd name="T16" fmla="*/ 16 w 19"/>
                <a:gd name="T17" fmla="*/ 20 h 36"/>
                <a:gd name="T18" fmla="*/ 15 w 19"/>
                <a:gd name="T19" fmla="*/ 21 h 36"/>
                <a:gd name="T20" fmla="*/ 15 w 19"/>
                <a:gd name="T21" fmla="*/ 22 h 36"/>
                <a:gd name="T22" fmla="*/ 15 w 19"/>
                <a:gd name="T23" fmla="*/ 23 h 36"/>
                <a:gd name="T24" fmla="*/ 15 w 19"/>
                <a:gd name="T25" fmla="*/ 24 h 36"/>
                <a:gd name="T26" fmla="*/ 14 w 19"/>
                <a:gd name="T27" fmla="*/ 25 h 36"/>
                <a:gd name="T28" fmla="*/ 13 w 19"/>
                <a:gd name="T29" fmla="*/ 26 h 36"/>
                <a:gd name="T30" fmla="*/ 13 w 19"/>
                <a:gd name="T31" fmla="*/ 26 h 36"/>
                <a:gd name="T32" fmla="*/ 9 w 19"/>
                <a:gd name="T33" fmla="*/ 30 h 36"/>
                <a:gd name="T34" fmla="*/ 7 w 19"/>
                <a:gd name="T3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6">
                  <a:moveTo>
                    <a:pt x="7" y="36"/>
                  </a:moveTo>
                  <a:cubicBezTo>
                    <a:pt x="7" y="35"/>
                    <a:pt x="7" y="34"/>
                    <a:pt x="7" y="33"/>
                  </a:cubicBezTo>
                  <a:cubicBezTo>
                    <a:pt x="0" y="23"/>
                    <a:pt x="3" y="1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5" y="4"/>
                    <a:pt x="14" y="8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18" y="13"/>
                    <a:pt x="19" y="15"/>
                    <a:pt x="19" y="16"/>
                  </a:cubicBezTo>
                  <a:cubicBezTo>
                    <a:pt x="18" y="18"/>
                    <a:pt x="18" y="19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7"/>
                    <a:pt x="8" y="27"/>
                    <a:pt x="9" y="30"/>
                  </a:cubicBezTo>
                  <a:cubicBezTo>
                    <a:pt x="9" y="32"/>
                    <a:pt x="9" y="34"/>
                    <a:pt x="7" y="36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6" name="Freeform 1371"/>
            <p:cNvSpPr/>
            <p:nvPr/>
          </p:nvSpPr>
          <p:spPr bwMode="auto">
            <a:xfrm>
              <a:off x="6589" y="176"/>
              <a:ext cx="10" cy="31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6 h 21"/>
                <a:gd name="T4" fmla="*/ 7 w 7"/>
                <a:gd name="T5" fmla="*/ 12 h 21"/>
                <a:gd name="T6" fmla="*/ 5 w 7"/>
                <a:gd name="T7" fmla="*/ 18 h 21"/>
                <a:gd name="T8" fmla="*/ 1 w 7"/>
                <a:gd name="T9" fmla="*/ 20 h 21"/>
                <a:gd name="T10" fmla="*/ 3 w 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5" y="2"/>
                    <a:pt x="7" y="3"/>
                    <a:pt x="6" y="6"/>
                  </a:cubicBezTo>
                  <a:cubicBezTo>
                    <a:pt x="5" y="8"/>
                    <a:pt x="6" y="10"/>
                    <a:pt x="7" y="12"/>
                  </a:cubicBezTo>
                  <a:cubicBezTo>
                    <a:pt x="3" y="13"/>
                    <a:pt x="4" y="15"/>
                    <a:pt x="5" y="18"/>
                  </a:cubicBezTo>
                  <a:cubicBezTo>
                    <a:pt x="4" y="19"/>
                    <a:pt x="3" y="21"/>
                    <a:pt x="1" y="20"/>
                  </a:cubicBezTo>
                  <a:cubicBezTo>
                    <a:pt x="0" y="13"/>
                    <a:pt x="2" y="7"/>
                    <a:pt x="3" y="0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7" name="Freeform 1372"/>
            <p:cNvSpPr/>
            <p:nvPr/>
          </p:nvSpPr>
          <p:spPr bwMode="auto">
            <a:xfrm>
              <a:off x="6593" y="290"/>
              <a:ext cx="8" cy="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2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C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8" name="Freeform 1373"/>
            <p:cNvSpPr/>
            <p:nvPr/>
          </p:nvSpPr>
          <p:spPr bwMode="auto">
            <a:xfrm>
              <a:off x="6590" y="203"/>
              <a:ext cx="6" cy="9"/>
            </a:xfrm>
            <a:custGeom>
              <a:avLst/>
              <a:gdLst>
                <a:gd name="T0" fmla="*/ 0 w 4"/>
                <a:gd name="T1" fmla="*/ 2 h 6"/>
                <a:gd name="T2" fmla="*/ 4 w 4"/>
                <a:gd name="T3" fmla="*/ 0 h 6"/>
                <a:gd name="T4" fmla="*/ 4 w 4"/>
                <a:gd name="T5" fmla="*/ 2 h 6"/>
                <a:gd name="T6" fmla="*/ 2 w 4"/>
                <a:gd name="T7" fmla="*/ 6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5"/>
                    <a:pt x="2" y="6"/>
                  </a:cubicBezTo>
                  <a:cubicBezTo>
                    <a:pt x="0" y="6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7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9" name="Freeform 1374"/>
            <p:cNvSpPr/>
            <p:nvPr/>
          </p:nvSpPr>
          <p:spPr bwMode="auto">
            <a:xfrm>
              <a:off x="6583" y="270"/>
              <a:ext cx="4" cy="6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0 w 3"/>
                <a:gd name="T5" fmla="*/ 2 h 4"/>
                <a:gd name="T6" fmla="*/ 2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3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4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0" name="Freeform 1375"/>
            <p:cNvSpPr/>
            <p:nvPr/>
          </p:nvSpPr>
          <p:spPr bwMode="auto">
            <a:xfrm>
              <a:off x="6853" y="24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3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1" name="Freeform 1376"/>
            <p:cNvSpPr/>
            <p:nvPr/>
          </p:nvSpPr>
          <p:spPr bwMode="auto">
            <a:xfrm>
              <a:off x="6698" y="2530"/>
              <a:ext cx="342" cy="236"/>
            </a:xfrm>
            <a:custGeom>
              <a:avLst/>
              <a:gdLst>
                <a:gd name="T0" fmla="*/ 208 w 228"/>
                <a:gd name="T1" fmla="*/ 141 h 157"/>
                <a:gd name="T2" fmla="*/ 192 w 228"/>
                <a:gd name="T3" fmla="*/ 153 h 157"/>
                <a:gd name="T4" fmla="*/ 179 w 228"/>
                <a:gd name="T5" fmla="*/ 156 h 157"/>
                <a:gd name="T6" fmla="*/ 155 w 228"/>
                <a:gd name="T7" fmla="*/ 147 h 157"/>
                <a:gd name="T8" fmla="*/ 169 w 228"/>
                <a:gd name="T9" fmla="*/ 144 h 157"/>
                <a:gd name="T10" fmla="*/ 189 w 228"/>
                <a:gd name="T11" fmla="*/ 135 h 157"/>
                <a:gd name="T12" fmla="*/ 205 w 228"/>
                <a:gd name="T13" fmla="*/ 84 h 157"/>
                <a:gd name="T14" fmla="*/ 166 w 228"/>
                <a:gd name="T15" fmla="*/ 36 h 157"/>
                <a:gd name="T16" fmla="*/ 159 w 228"/>
                <a:gd name="T17" fmla="*/ 32 h 157"/>
                <a:gd name="T18" fmla="*/ 153 w 228"/>
                <a:gd name="T19" fmla="*/ 31 h 157"/>
                <a:gd name="T20" fmla="*/ 111 w 228"/>
                <a:gd name="T21" fmla="*/ 22 h 157"/>
                <a:gd name="T22" fmla="*/ 49 w 228"/>
                <a:gd name="T23" fmla="*/ 18 h 157"/>
                <a:gd name="T24" fmla="*/ 40 w 228"/>
                <a:gd name="T25" fmla="*/ 16 h 157"/>
                <a:gd name="T26" fmla="*/ 18 w 228"/>
                <a:gd name="T27" fmla="*/ 11 h 157"/>
                <a:gd name="T28" fmla="*/ 1 w 228"/>
                <a:gd name="T29" fmla="*/ 12 h 157"/>
                <a:gd name="T30" fmla="*/ 4 w 228"/>
                <a:gd name="T31" fmla="*/ 7 h 157"/>
                <a:gd name="T32" fmla="*/ 30 w 228"/>
                <a:gd name="T33" fmla="*/ 1 h 157"/>
                <a:gd name="T34" fmla="*/ 43 w 228"/>
                <a:gd name="T35" fmla="*/ 3 h 157"/>
                <a:gd name="T36" fmla="*/ 82 w 228"/>
                <a:gd name="T37" fmla="*/ 7 h 157"/>
                <a:gd name="T38" fmla="*/ 135 w 228"/>
                <a:gd name="T39" fmla="*/ 14 h 157"/>
                <a:gd name="T40" fmla="*/ 195 w 228"/>
                <a:gd name="T41" fmla="*/ 31 h 157"/>
                <a:gd name="T42" fmla="*/ 214 w 228"/>
                <a:gd name="T43" fmla="*/ 43 h 157"/>
                <a:gd name="T44" fmla="*/ 226 w 228"/>
                <a:gd name="T45" fmla="*/ 72 h 157"/>
                <a:gd name="T46" fmla="*/ 224 w 228"/>
                <a:gd name="T47" fmla="*/ 107 h 157"/>
                <a:gd name="T48" fmla="*/ 213 w 228"/>
                <a:gd name="T49" fmla="*/ 140 h 157"/>
                <a:gd name="T50" fmla="*/ 210 w 228"/>
                <a:gd name="T51" fmla="*/ 141 h 157"/>
                <a:gd name="T52" fmla="*/ 208 w 228"/>
                <a:gd name="T53" fmla="*/ 14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157">
                  <a:moveTo>
                    <a:pt x="208" y="141"/>
                  </a:moveTo>
                  <a:cubicBezTo>
                    <a:pt x="203" y="145"/>
                    <a:pt x="198" y="150"/>
                    <a:pt x="192" y="153"/>
                  </a:cubicBezTo>
                  <a:cubicBezTo>
                    <a:pt x="188" y="156"/>
                    <a:pt x="184" y="157"/>
                    <a:pt x="179" y="156"/>
                  </a:cubicBezTo>
                  <a:cubicBezTo>
                    <a:pt x="170" y="154"/>
                    <a:pt x="162" y="151"/>
                    <a:pt x="155" y="147"/>
                  </a:cubicBezTo>
                  <a:cubicBezTo>
                    <a:pt x="158" y="141"/>
                    <a:pt x="164" y="143"/>
                    <a:pt x="169" y="144"/>
                  </a:cubicBezTo>
                  <a:cubicBezTo>
                    <a:pt x="182" y="146"/>
                    <a:pt x="181" y="145"/>
                    <a:pt x="189" y="135"/>
                  </a:cubicBezTo>
                  <a:cubicBezTo>
                    <a:pt x="203" y="120"/>
                    <a:pt x="204" y="102"/>
                    <a:pt x="205" y="84"/>
                  </a:cubicBezTo>
                  <a:cubicBezTo>
                    <a:pt x="207" y="60"/>
                    <a:pt x="186" y="41"/>
                    <a:pt x="166" y="36"/>
                  </a:cubicBezTo>
                  <a:cubicBezTo>
                    <a:pt x="164" y="33"/>
                    <a:pt x="162" y="32"/>
                    <a:pt x="159" y="32"/>
                  </a:cubicBezTo>
                  <a:cubicBezTo>
                    <a:pt x="157" y="31"/>
                    <a:pt x="155" y="32"/>
                    <a:pt x="153" y="31"/>
                  </a:cubicBezTo>
                  <a:cubicBezTo>
                    <a:pt x="140" y="22"/>
                    <a:pt x="125" y="24"/>
                    <a:pt x="111" y="22"/>
                  </a:cubicBezTo>
                  <a:cubicBezTo>
                    <a:pt x="90" y="19"/>
                    <a:pt x="70" y="20"/>
                    <a:pt x="49" y="18"/>
                  </a:cubicBezTo>
                  <a:cubicBezTo>
                    <a:pt x="46" y="18"/>
                    <a:pt x="42" y="18"/>
                    <a:pt x="40" y="16"/>
                  </a:cubicBezTo>
                  <a:cubicBezTo>
                    <a:pt x="34" y="8"/>
                    <a:pt x="26" y="10"/>
                    <a:pt x="18" y="11"/>
                  </a:cubicBezTo>
                  <a:cubicBezTo>
                    <a:pt x="12" y="12"/>
                    <a:pt x="7" y="12"/>
                    <a:pt x="1" y="12"/>
                  </a:cubicBezTo>
                  <a:cubicBezTo>
                    <a:pt x="0" y="9"/>
                    <a:pt x="2" y="7"/>
                    <a:pt x="4" y="7"/>
                  </a:cubicBezTo>
                  <a:cubicBezTo>
                    <a:pt x="13" y="5"/>
                    <a:pt x="21" y="0"/>
                    <a:pt x="30" y="1"/>
                  </a:cubicBezTo>
                  <a:cubicBezTo>
                    <a:pt x="34" y="3"/>
                    <a:pt x="38" y="4"/>
                    <a:pt x="43" y="3"/>
                  </a:cubicBezTo>
                  <a:cubicBezTo>
                    <a:pt x="56" y="1"/>
                    <a:pt x="69" y="6"/>
                    <a:pt x="82" y="7"/>
                  </a:cubicBezTo>
                  <a:cubicBezTo>
                    <a:pt x="99" y="8"/>
                    <a:pt x="117" y="11"/>
                    <a:pt x="135" y="14"/>
                  </a:cubicBezTo>
                  <a:cubicBezTo>
                    <a:pt x="156" y="17"/>
                    <a:pt x="175" y="25"/>
                    <a:pt x="195" y="31"/>
                  </a:cubicBezTo>
                  <a:cubicBezTo>
                    <a:pt x="201" y="36"/>
                    <a:pt x="209" y="38"/>
                    <a:pt x="214" y="43"/>
                  </a:cubicBezTo>
                  <a:cubicBezTo>
                    <a:pt x="223" y="51"/>
                    <a:pt x="228" y="60"/>
                    <a:pt x="226" y="72"/>
                  </a:cubicBezTo>
                  <a:cubicBezTo>
                    <a:pt x="224" y="83"/>
                    <a:pt x="226" y="95"/>
                    <a:pt x="224" y="107"/>
                  </a:cubicBezTo>
                  <a:cubicBezTo>
                    <a:pt x="222" y="118"/>
                    <a:pt x="220" y="130"/>
                    <a:pt x="213" y="140"/>
                  </a:cubicBezTo>
                  <a:cubicBezTo>
                    <a:pt x="212" y="140"/>
                    <a:pt x="211" y="141"/>
                    <a:pt x="210" y="141"/>
                  </a:cubicBezTo>
                  <a:cubicBezTo>
                    <a:pt x="209" y="141"/>
                    <a:pt x="209" y="141"/>
                    <a:pt x="208" y="141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2" name="Freeform 1377"/>
            <p:cNvSpPr/>
            <p:nvPr/>
          </p:nvSpPr>
          <p:spPr bwMode="auto">
            <a:xfrm>
              <a:off x="6910" y="2584"/>
              <a:ext cx="103" cy="171"/>
            </a:xfrm>
            <a:custGeom>
              <a:avLst/>
              <a:gdLst>
                <a:gd name="T0" fmla="*/ 25 w 69"/>
                <a:gd name="T1" fmla="*/ 0 h 114"/>
                <a:gd name="T2" fmla="*/ 58 w 69"/>
                <a:gd name="T3" fmla="*/ 18 h 114"/>
                <a:gd name="T4" fmla="*/ 68 w 69"/>
                <a:gd name="T5" fmla="*/ 41 h 114"/>
                <a:gd name="T6" fmla="*/ 67 w 69"/>
                <a:gd name="T7" fmla="*/ 58 h 114"/>
                <a:gd name="T8" fmla="*/ 64 w 69"/>
                <a:gd name="T9" fmla="*/ 82 h 114"/>
                <a:gd name="T10" fmla="*/ 59 w 69"/>
                <a:gd name="T11" fmla="*/ 91 h 114"/>
                <a:gd name="T12" fmla="*/ 47 w 69"/>
                <a:gd name="T13" fmla="*/ 109 h 114"/>
                <a:gd name="T14" fmla="*/ 40 w 69"/>
                <a:gd name="T15" fmla="*/ 113 h 114"/>
                <a:gd name="T16" fmla="*/ 24 w 69"/>
                <a:gd name="T17" fmla="*/ 111 h 114"/>
                <a:gd name="T18" fmla="*/ 14 w 69"/>
                <a:gd name="T19" fmla="*/ 111 h 114"/>
                <a:gd name="T20" fmla="*/ 0 w 69"/>
                <a:gd name="T21" fmla="*/ 105 h 114"/>
                <a:gd name="T22" fmla="*/ 33 w 69"/>
                <a:gd name="T23" fmla="*/ 101 h 114"/>
                <a:gd name="T24" fmla="*/ 46 w 69"/>
                <a:gd name="T25" fmla="*/ 87 h 114"/>
                <a:gd name="T26" fmla="*/ 51 w 69"/>
                <a:gd name="T27" fmla="*/ 72 h 114"/>
                <a:gd name="T28" fmla="*/ 53 w 69"/>
                <a:gd name="T29" fmla="*/ 60 h 114"/>
                <a:gd name="T30" fmla="*/ 53 w 69"/>
                <a:gd name="T31" fmla="*/ 54 h 114"/>
                <a:gd name="T32" fmla="*/ 48 w 69"/>
                <a:gd name="T33" fmla="*/ 22 h 114"/>
                <a:gd name="T34" fmla="*/ 25 w 69"/>
                <a:gd name="T3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14">
                  <a:moveTo>
                    <a:pt x="25" y="0"/>
                  </a:moveTo>
                  <a:cubicBezTo>
                    <a:pt x="39" y="0"/>
                    <a:pt x="50" y="7"/>
                    <a:pt x="58" y="18"/>
                  </a:cubicBezTo>
                  <a:cubicBezTo>
                    <a:pt x="64" y="24"/>
                    <a:pt x="67" y="32"/>
                    <a:pt x="68" y="41"/>
                  </a:cubicBezTo>
                  <a:cubicBezTo>
                    <a:pt x="69" y="47"/>
                    <a:pt x="68" y="52"/>
                    <a:pt x="67" y="58"/>
                  </a:cubicBezTo>
                  <a:cubicBezTo>
                    <a:pt x="66" y="66"/>
                    <a:pt x="65" y="74"/>
                    <a:pt x="64" y="82"/>
                  </a:cubicBezTo>
                  <a:cubicBezTo>
                    <a:pt x="63" y="85"/>
                    <a:pt x="62" y="88"/>
                    <a:pt x="59" y="91"/>
                  </a:cubicBezTo>
                  <a:cubicBezTo>
                    <a:pt x="54" y="96"/>
                    <a:pt x="50" y="103"/>
                    <a:pt x="47" y="109"/>
                  </a:cubicBezTo>
                  <a:cubicBezTo>
                    <a:pt x="46" y="113"/>
                    <a:pt x="44" y="114"/>
                    <a:pt x="40" y="113"/>
                  </a:cubicBezTo>
                  <a:cubicBezTo>
                    <a:pt x="35" y="112"/>
                    <a:pt x="29" y="113"/>
                    <a:pt x="24" y="111"/>
                  </a:cubicBezTo>
                  <a:cubicBezTo>
                    <a:pt x="21" y="110"/>
                    <a:pt x="17" y="110"/>
                    <a:pt x="14" y="111"/>
                  </a:cubicBezTo>
                  <a:cubicBezTo>
                    <a:pt x="9" y="108"/>
                    <a:pt x="4" y="108"/>
                    <a:pt x="0" y="105"/>
                  </a:cubicBezTo>
                  <a:cubicBezTo>
                    <a:pt x="11" y="105"/>
                    <a:pt x="22" y="101"/>
                    <a:pt x="33" y="101"/>
                  </a:cubicBezTo>
                  <a:cubicBezTo>
                    <a:pt x="38" y="101"/>
                    <a:pt x="46" y="93"/>
                    <a:pt x="46" y="87"/>
                  </a:cubicBezTo>
                  <a:cubicBezTo>
                    <a:pt x="46" y="82"/>
                    <a:pt x="48" y="77"/>
                    <a:pt x="51" y="72"/>
                  </a:cubicBezTo>
                  <a:cubicBezTo>
                    <a:pt x="53" y="69"/>
                    <a:pt x="55" y="65"/>
                    <a:pt x="53" y="60"/>
                  </a:cubicBezTo>
                  <a:cubicBezTo>
                    <a:pt x="53" y="58"/>
                    <a:pt x="53" y="56"/>
                    <a:pt x="53" y="54"/>
                  </a:cubicBezTo>
                  <a:cubicBezTo>
                    <a:pt x="57" y="42"/>
                    <a:pt x="52" y="32"/>
                    <a:pt x="48" y="22"/>
                  </a:cubicBezTo>
                  <a:cubicBezTo>
                    <a:pt x="43" y="11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3" name="Freeform 1378"/>
            <p:cNvSpPr/>
            <p:nvPr/>
          </p:nvSpPr>
          <p:spPr bwMode="auto">
            <a:xfrm>
              <a:off x="6677" y="2505"/>
              <a:ext cx="119" cy="52"/>
            </a:xfrm>
            <a:custGeom>
              <a:avLst/>
              <a:gdLst>
                <a:gd name="T0" fmla="*/ 44 w 79"/>
                <a:gd name="T1" fmla="*/ 20 h 35"/>
                <a:gd name="T2" fmla="*/ 22 w 79"/>
                <a:gd name="T3" fmla="*/ 26 h 35"/>
                <a:gd name="T4" fmla="*/ 15 w 79"/>
                <a:gd name="T5" fmla="*/ 29 h 35"/>
                <a:gd name="T6" fmla="*/ 0 w 79"/>
                <a:gd name="T7" fmla="*/ 35 h 35"/>
                <a:gd name="T8" fmla="*/ 17 w 79"/>
                <a:gd name="T9" fmla="*/ 20 h 35"/>
                <a:gd name="T10" fmla="*/ 42 w 79"/>
                <a:gd name="T11" fmla="*/ 12 h 35"/>
                <a:gd name="T12" fmla="*/ 71 w 79"/>
                <a:gd name="T13" fmla="*/ 0 h 35"/>
                <a:gd name="T14" fmla="*/ 71 w 79"/>
                <a:gd name="T15" fmla="*/ 15 h 35"/>
                <a:gd name="T16" fmla="*/ 44 w 79"/>
                <a:gd name="T1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35">
                  <a:moveTo>
                    <a:pt x="44" y="20"/>
                  </a:moveTo>
                  <a:cubicBezTo>
                    <a:pt x="36" y="22"/>
                    <a:pt x="29" y="24"/>
                    <a:pt x="22" y="26"/>
                  </a:cubicBezTo>
                  <a:cubicBezTo>
                    <a:pt x="19" y="26"/>
                    <a:pt x="17" y="27"/>
                    <a:pt x="15" y="29"/>
                  </a:cubicBezTo>
                  <a:cubicBezTo>
                    <a:pt x="10" y="31"/>
                    <a:pt x="5" y="33"/>
                    <a:pt x="0" y="35"/>
                  </a:cubicBezTo>
                  <a:cubicBezTo>
                    <a:pt x="2" y="27"/>
                    <a:pt x="8" y="21"/>
                    <a:pt x="17" y="20"/>
                  </a:cubicBezTo>
                  <a:cubicBezTo>
                    <a:pt x="25" y="18"/>
                    <a:pt x="34" y="17"/>
                    <a:pt x="42" y="12"/>
                  </a:cubicBezTo>
                  <a:cubicBezTo>
                    <a:pt x="49" y="3"/>
                    <a:pt x="60" y="1"/>
                    <a:pt x="71" y="0"/>
                  </a:cubicBezTo>
                  <a:cubicBezTo>
                    <a:pt x="79" y="6"/>
                    <a:pt x="79" y="10"/>
                    <a:pt x="71" y="15"/>
                  </a:cubicBezTo>
                  <a:cubicBezTo>
                    <a:pt x="63" y="19"/>
                    <a:pt x="54" y="22"/>
                    <a:pt x="44" y="20"/>
                  </a:cubicBezTo>
                  <a:close/>
                </a:path>
              </a:pathLst>
            </a:custGeom>
            <a:solidFill>
              <a:srgbClr val="FCE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4" name="Freeform 1379"/>
            <p:cNvSpPr/>
            <p:nvPr/>
          </p:nvSpPr>
          <p:spPr bwMode="auto">
            <a:xfrm>
              <a:off x="6662" y="2434"/>
              <a:ext cx="101" cy="74"/>
            </a:xfrm>
            <a:custGeom>
              <a:avLst/>
              <a:gdLst>
                <a:gd name="T0" fmla="*/ 60 w 67"/>
                <a:gd name="T1" fmla="*/ 3 h 49"/>
                <a:gd name="T2" fmla="*/ 63 w 67"/>
                <a:gd name="T3" fmla="*/ 11 h 49"/>
                <a:gd name="T4" fmla="*/ 65 w 67"/>
                <a:gd name="T5" fmla="*/ 15 h 49"/>
                <a:gd name="T6" fmla="*/ 65 w 67"/>
                <a:gd name="T7" fmla="*/ 15 h 49"/>
                <a:gd name="T8" fmla="*/ 61 w 67"/>
                <a:gd name="T9" fmla="*/ 20 h 49"/>
                <a:gd name="T10" fmla="*/ 49 w 67"/>
                <a:gd name="T11" fmla="*/ 20 h 49"/>
                <a:gd name="T12" fmla="*/ 63 w 67"/>
                <a:gd name="T13" fmla="*/ 25 h 49"/>
                <a:gd name="T14" fmla="*/ 50 w 67"/>
                <a:gd name="T15" fmla="*/ 33 h 49"/>
                <a:gd name="T16" fmla="*/ 39 w 67"/>
                <a:gd name="T17" fmla="*/ 36 h 49"/>
                <a:gd name="T18" fmla="*/ 15 w 67"/>
                <a:gd name="T19" fmla="*/ 44 h 49"/>
                <a:gd name="T20" fmla="*/ 12 w 67"/>
                <a:gd name="T21" fmla="*/ 46 h 49"/>
                <a:gd name="T22" fmla="*/ 2 w 67"/>
                <a:gd name="T23" fmla="*/ 41 h 49"/>
                <a:gd name="T24" fmla="*/ 0 w 67"/>
                <a:gd name="T25" fmla="*/ 36 h 49"/>
                <a:gd name="T26" fmla="*/ 5 w 67"/>
                <a:gd name="T27" fmla="*/ 33 h 49"/>
                <a:gd name="T28" fmla="*/ 7 w 67"/>
                <a:gd name="T29" fmla="*/ 31 h 49"/>
                <a:gd name="T30" fmla="*/ 10 w 67"/>
                <a:gd name="T31" fmla="*/ 29 h 49"/>
                <a:gd name="T32" fmla="*/ 40 w 67"/>
                <a:gd name="T33" fmla="*/ 8 h 49"/>
                <a:gd name="T34" fmla="*/ 50 w 67"/>
                <a:gd name="T35" fmla="*/ 3 h 49"/>
                <a:gd name="T36" fmla="*/ 60 w 67"/>
                <a:gd name="T3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49">
                  <a:moveTo>
                    <a:pt x="60" y="3"/>
                  </a:moveTo>
                  <a:cubicBezTo>
                    <a:pt x="61" y="6"/>
                    <a:pt x="62" y="9"/>
                    <a:pt x="63" y="11"/>
                  </a:cubicBezTo>
                  <a:cubicBezTo>
                    <a:pt x="65" y="12"/>
                    <a:pt x="64" y="14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7" y="20"/>
                    <a:pt x="64" y="21"/>
                    <a:pt x="61" y="20"/>
                  </a:cubicBezTo>
                  <a:cubicBezTo>
                    <a:pt x="56" y="19"/>
                    <a:pt x="52" y="19"/>
                    <a:pt x="49" y="20"/>
                  </a:cubicBezTo>
                  <a:cubicBezTo>
                    <a:pt x="54" y="20"/>
                    <a:pt x="62" y="16"/>
                    <a:pt x="63" y="25"/>
                  </a:cubicBezTo>
                  <a:cubicBezTo>
                    <a:pt x="64" y="34"/>
                    <a:pt x="56" y="33"/>
                    <a:pt x="50" y="33"/>
                  </a:cubicBezTo>
                  <a:cubicBezTo>
                    <a:pt x="46" y="33"/>
                    <a:pt x="42" y="33"/>
                    <a:pt x="39" y="36"/>
                  </a:cubicBezTo>
                  <a:cubicBezTo>
                    <a:pt x="33" y="43"/>
                    <a:pt x="23" y="40"/>
                    <a:pt x="15" y="44"/>
                  </a:cubicBezTo>
                  <a:cubicBezTo>
                    <a:pt x="14" y="45"/>
                    <a:pt x="13" y="46"/>
                    <a:pt x="12" y="46"/>
                  </a:cubicBezTo>
                  <a:cubicBezTo>
                    <a:pt x="5" y="49"/>
                    <a:pt x="4" y="48"/>
                    <a:pt x="2" y="41"/>
                  </a:cubicBezTo>
                  <a:cubicBezTo>
                    <a:pt x="1" y="40"/>
                    <a:pt x="1" y="38"/>
                    <a:pt x="0" y="36"/>
                  </a:cubicBezTo>
                  <a:cubicBezTo>
                    <a:pt x="1" y="34"/>
                    <a:pt x="4" y="34"/>
                    <a:pt x="5" y="33"/>
                  </a:cubicBezTo>
                  <a:cubicBezTo>
                    <a:pt x="6" y="33"/>
                    <a:pt x="6" y="32"/>
                    <a:pt x="7" y="31"/>
                  </a:cubicBezTo>
                  <a:cubicBezTo>
                    <a:pt x="8" y="31"/>
                    <a:pt x="9" y="30"/>
                    <a:pt x="10" y="29"/>
                  </a:cubicBezTo>
                  <a:cubicBezTo>
                    <a:pt x="19" y="21"/>
                    <a:pt x="27" y="10"/>
                    <a:pt x="40" y="8"/>
                  </a:cubicBezTo>
                  <a:cubicBezTo>
                    <a:pt x="44" y="7"/>
                    <a:pt x="47" y="4"/>
                    <a:pt x="50" y="3"/>
                  </a:cubicBezTo>
                  <a:cubicBezTo>
                    <a:pt x="53" y="2"/>
                    <a:pt x="57" y="0"/>
                    <a:pt x="60" y="3"/>
                  </a:cubicBezTo>
                  <a:close/>
                </a:path>
              </a:pathLst>
            </a:custGeom>
            <a:solidFill>
              <a:srgbClr val="FD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5" name="Freeform 1380"/>
            <p:cNvSpPr/>
            <p:nvPr/>
          </p:nvSpPr>
          <p:spPr bwMode="auto">
            <a:xfrm>
              <a:off x="6647" y="2409"/>
              <a:ext cx="102" cy="85"/>
            </a:xfrm>
            <a:custGeom>
              <a:avLst/>
              <a:gdLst>
                <a:gd name="T0" fmla="*/ 18 w 68"/>
                <a:gd name="T1" fmla="*/ 51 h 57"/>
                <a:gd name="T2" fmla="*/ 20 w 68"/>
                <a:gd name="T3" fmla="*/ 55 h 57"/>
                <a:gd name="T4" fmla="*/ 16 w 68"/>
                <a:gd name="T5" fmla="*/ 56 h 57"/>
                <a:gd name="T6" fmla="*/ 10 w 68"/>
                <a:gd name="T7" fmla="*/ 53 h 57"/>
                <a:gd name="T8" fmla="*/ 0 w 68"/>
                <a:gd name="T9" fmla="*/ 46 h 57"/>
                <a:gd name="T10" fmla="*/ 8 w 68"/>
                <a:gd name="T11" fmla="*/ 35 h 57"/>
                <a:gd name="T12" fmla="*/ 12 w 68"/>
                <a:gd name="T13" fmla="*/ 32 h 57"/>
                <a:gd name="T14" fmla="*/ 22 w 68"/>
                <a:gd name="T15" fmla="*/ 19 h 57"/>
                <a:gd name="T16" fmla="*/ 22 w 68"/>
                <a:gd name="T17" fmla="*/ 17 h 57"/>
                <a:gd name="T18" fmla="*/ 23 w 68"/>
                <a:gd name="T19" fmla="*/ 15 h 57"/>
                <a:gd name="T20" fmla="*/ 27 w 68"/>
                <a:gd name="T21" fmla="*/ 10 h 57"/>
                <a:gd name="T22" fmla="*/ 35 w 68"/>
                <a:gd name="T23" fmla="*/ 7 h 57"/>
                <a:gd name="T24" fmla="*/ 39 w 68"/>
                <a:gd name="T25" fmla="*/ 9 h 57"/>
                <a:gd name="T26" fmla="*/ 60 w 68"/>
                <a:gd name="T27" fmla="*/ 1 h 57"/>
                <a:gd name="T28" fmla="*/ 66 w 68"/>
                <a:gd name="T29" fmla="*/ 5 h 57"/>
                <a:gd name="T30" fmla="*/ 68 w 68"/>
                <a:gd name="T31" fmla="*/ 15 h 57"/>
                <a:gd name="T32" fmla="*/ 67 w 68"/>
                <a:gd name="T33" fmla="*/ 16 h 57"/>
                <a:gd name="T34" fmla="*/ 27 w 68"/>
                <a:gd name="T35" fmla="*/ 33 h 57"/>
                <a:gd name="T36" fmla="*/ 18 w 68"/>
                <a:gd name="T3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57">
                  <a:moveTo>
                    <a:pt x="18" y="51"/>
                  </a:moveTo>
                  <a:cubicBezTo>
                    <a:pt x="18" y="52"/>
                    <a:pt x="20" y="53"/>
                    <a:pt x="20" y="55"/>
                  </a:cubicBezTo>
                  <a:cubicBezTo>
                    <a:pt x="19" y="57"/>
                    <a:pt x="17" y="56"/>
                    <a:pt x="16" y="56"/>
                  </a:cubicBezTo>
                  <a:cubicBezTo>
                    <a:pt x="14" y="55"/>
                    <a:pt x="12" y="53"/>
                    <a:pt x="10" y="53"/>
                  </a:cubicBezTo>
                  <a:cubicBezTo>
                    <a:pt x="1" y="56"/>
                    <a:pt x="1" y="56"/>
                    <a:pt x="0" y="46"/>
                  </a:cubicBezTo>
                  <a:cubicBezTo>
                    <a:pt x="0" y="37"/>
                    <a:pt x="0" y="37"/>
                    <a:pt x="8" y="35"/>
                  </a:cubicBezTo>
                  <a:cubicBezTo>
                    <a:pt x="10" y="35"/>
                    <a:pt x="11" y="33"/>
                    <a:pt x="12" y="32"/>
                  </a:cubicBezTo>
                  <a:cubicBezTo>
                    <a:pt x="15" y="27"/>
                    <a:pt x="18" y="23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2" y="15"/>
                    <a:pt x="23" y="15"/>
                  </a:cubicBezTo>
                  <a:cubicBezTo>
                    <a:pt x="24" y="13"/>
                    <a:pt x="26" y="11"/>
                    <a:pt x="27" y="10"/>
                  </a:cubicBezTo>
                  <a:cubicBezTo>
                    <a:pt x="30" y="8"/>
                    <a:pt x="32" y="7"/>
                    <a:pt x="35" y="7"/>
                  </a:cubicBezTo>
                  <a:cubicBezTo>
                    <a:pt x="37" y="7"/>
                    <a:pt x="38" y="8"/>
                    <a:pt x="39" y="9"/>
                  </a:cubicBezTo>
                  <a:cubicBezTo>
                    <a:pt x="46" y="8"/>
                    <a:pt x="53" y="4"/>
                    <a:pt x="60" y="1"/>
                  </a:cubicBezTo>
                  <a:cubicBezTo>
                    <a:pt x="64" y="0"/>
                    <a:pt x="65" y="1"/>
                    <a:pt x="66" y="5"/>
                  </a:cubicBezTo>
                  <a:cubicBezTo>
                    <a:pt x="66" y="8"/>
                    <a:pt x="67" y="11"/>
                    <a:pt x="68" y="15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53" y="20"/>
                    <a:pt x="40" y="27"/>
                    <a:pt x="27" y="33"/>
                  </a:cubicBezTo>
                  <a:cubicBezTo>
                    <a:pt x="20" y="37"/>
                    <a:pt x="15" y="42"/>
                    <a:pt x="18" y="51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6" name="Freeform 1381"/>
            <p:cNvSpPr/>
            <p:nvPr/>
          </p:nvSpPr>
          <p:spPr bwMode="auto">
            <a:xfrm>
              <a:off x="6719" y="2479"/>
              <a:ext cx="71" cy="44"/>
            </a:xfrm>
            <a:custGeom>
              <a:avLst/>
              <a:gdLst>
                <a:gd name="T0" fmla="*/ 43 w 47"/>
                <a:gd name="T1" fmla="*/ 20 h 29"/>
                <a:gd name="T2" fmla="*/ 14 w 47"/>
                <a:gd name="T3" fmla="*/ 29 h 29"/>
                <a:gd name="T4" fmla="*/ 6 w 47"/>
                <a:gd name="T5" fmla="*/ 27 h 29"/>
                <a:gd name="T6" fmla="*/ 1 w 47"/>
                <a:gd name="T7" fmla="*/ 24 h 29"/>
                <a:gd name="T8" fmla="*/ 4 w 47"/>
                <a:gd name="T9" fmla="*/ 18 h 29"/>
                <a:gd name="T10" fmla="*/ 21 w 47"/>
                <a:gd name="T11" fmla="*/ 10 h 29"/>
                <a:gd name="T12" fmla="*/ 29 w 47"/>
                <a:gd name="T13" fmla="*/ 7 h 29"/>
                <a:gd name="T14" fmla="*/ 31 w 47"/>
                <a:gd name="T15" fmla="*/ 0 h 29"/>
                <a:gd name="T16" fmla="*/ 32 w 47"/>
                <a:gd name="T17" fmla="*/ 0 h 29"/>
                <a:gd name="T18" fmla="*/ 47 w 47"/>
                <a:gd name="T19" fmla="*/ 17 h 29"/>
                <a:gd name="T20" fmla="*/ 43 w 47"/>
                <a:gd name="T2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9">
                  <a:moveTo>
                    <a:pt x="43" y="20"/>
                  </a:moveTo>
                  <a:cubicBezTo>
                    <a:pt x="33" y="23"/>
                    <a:pt x="24" y="26"/>
                    <a:pt x="14" y="29"/>
                  </a:cubicBezTo>
                  <a:cubicBezTo>
                    <a:pt x="12" y="27"/>
                    <a:pt x="9" y="27"/>
                    <a:pt x="6" y="27"/>
                  </a:cubicBezTo>
                  <a:cubicBezTo>
                    <a:pt x="4" y="27"/>
                    <a:pt x="2" y="26"/>
                    <a:pt x="1" y="24"/>
                  </a:cubicBezTo>
                  <a:cubicBezTo>
                    <a:pt x="0" y="21"/>
                    <a:pt x="2" y="20"/>
                    <a:pt x="4" y="18"/>
                  </a:cubicBezTo>
                  <a:cubicBezTo>
                    <a:pt x="9" y="15"/>
                    <a:pt x="15" y="12"/>
                    <a:pt x="21" y="10"/>
                  </a:cubicBezTo>
                  <a:cubicBezTo>
                    <a:pt x="24" y="9"/>
                    <a:pt x="27" y="9"/>
                    <a:pt x="29" y="7"/>
                  </a:cubicBezTo>
                  <a:cubicBezTo>
                    <a:pt x="31" y="5"/>
                    <a:pt x="33" y="3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1"/>
                    <a:pt x="47" y="12"/>
                    <a:pt x="47" y="17"/>
                  </a:cubicBezTo>
                  <a:cubicBezTo>
                    <a:pt x="47" y="20"/>
                    <a:pt x="45" y="21"/>
                    <a:pt x="43" y="20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7" name="Freeform 1382"/>
            <p:cNvSpPr/>
            <p:nvPr/>
          </p:nvSpPr>
          <p:spPr bwMode="auto">
            <a:xfrm>
              <a:off x="6685" y="2457"/>
              <a:ext cx="85" cy="43"/>
            </a:xfrm>
            <a:custGeom>
              <a:avLst/>
              <a:gdLst>
                <a:gd name="T0" fmla="*/ 0 w 57"/>
                <a:gd name="T1" fmla="*/ 29 h 29"/>
                <a:gd name="T2" fmla="*/ 8 w 57"/>
                <a:gd name="T3" fmla="*/ 25 h 29"/>
                <a:gd name="T4" fmla="*/ 23 w 57"/>
                <a:gd name="T5" fmla="*/ 16 h 29"/>
                <a:gd name="T6" fmla="*/ 28 w 57"/>
                <a:gd name="T7" fmla="*/ 14 h 29"/>
                <a:gd name="T8" fmla="*/ 42 w 57"/>
                <a:gd name="T9" fmla="*/ 14 h 29"/>
                <a:gd name="T10" fmla="*/ 46 w 57"/>
                <a:gd name="T11" fmla="*/ 12 h 29"/>
                <a:gd name="T12" fmla="*/ 43 w 57"/>
                <a:gd name="T13" fmla="*/ 7 h 29"/>
                <a:gd name="T14" fmla="*/ 27 w 57"/>
                <a:gd name="T15" fmla="*/ 5 h 29"/>
                <a:gd name="T16" fmla="*/ 48 w 57"/>
                <a:gd name="T17" fmla="*/ 2 h 29"/>
                <a:gd name="T18" fmla="*/ 50 w 57"/>
                <a:gd name="T19" fmla="*/ 0 h 29"/>
                <a:gd name="T20" fmla="*/ 54 w 57"/>
                <a:gd name="T21" fmla="*/ 8 h 29"/>
                <a:gd name="T22" fmla="*/ 55 w 57"/>
                <a:gd name="T23" fmla="*/ 9 h 29"/>
                <a:gd name="T24" fmla="*/ 54 w 57"/>
                <a:gd name="T25" fmla="*/ 15 h 29"/>
                <a:gd name="T26" fmla="*/ 54 w 57"/>
                <a:gd name="T27" fmla="*/ 15 h 29"/>
                <a:gd name="T28" fmla="*/ 17 w 57"/>
                <a:gd name="T29" fmla="*/ 28 h 29"/>
                <a:gd name="T30" fmla="*/ 0 w 57"/>
                <a:gd name="T3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29">
                  <a:moveTo>
                    <a:pt x="0" y="29"/>
                  </a:moveTo>
                  <a:cubicBezTo>
                    <a:pt x="2" y="27"/>
                    <a:pt x="5" y="26"/>
                    <a:pt x="8" y="25"/>
                  </a:cubicBezTo>
                  <a:cubicBezTo>
                    <a:pt x="14" y="23"/>
                    <a:pt x="20" y="23"/>
                    <a:pt x="23" y="16"/>
                  </a:cubicBezTo>
                  <a:cubicBezTo>
                    <a:pt x="23" y="13"/>
                    <a:pt x="26" y="14"/>
                    <a:pt x="28" y="14"/>
                  </a:cubicBezTo>
                  <a:cubicBezTo>
                    <a:pt x="33" y="13"/>
                    <a:pt x="37" y="13"/>
                    <a:pt x="42" y="14"/>
                  </a:cubicBezTo>
                  <a:cubicBezTo>
                    <a:pt x="43" y="15"/>
                    <a:pt x="45" y="14"/>
                    <a:pt x="46" y="12"/>
                  </a:cubicBezTo>
                  <a:cubicBezTo>
                    <a:pt x="46" y="10"/>
                    <a:pt x="45" y="9"/>
                    <a:pt x="43" y="7"/>
                  </a:cubicBezTo>
                  <a:cubicBezTo>
                    <a:pt x="39" y="5"/>
                    <a:pt x="33" y="7"/>
                    <a:pt x="27" y="5"/>
                  </a:cubicBezTo>
                  <a:cubicBezTo>
                    <a:pt x="35" y="4"/>
                    <a:pt x="41" y="1"/>
                    <a:pt x="48" y="2"/>
                  </a:cubicBezTo>
                  <a:cubicBezTo>
                    <a:pt x="49" y="3"/>
                    <a:pt x="50" y="1"/>
                    <a:pt x="50" y="0"/>
                  </a:cubicBezTo>
                  <a:cubicBezTo>
                    <a:pt x="53" y="2"/>
                    <a:pt x="53" y="5"/>
                    <a:pt x="54" y="8"/>
                  </a:cubicBezTo>
                  <a:cubicBezTo>
                    <a:pt x="54" y="8"/>
                    <a:pt x="54" y="8"/>
                    <a:pt x="55" y="9"/>
                  </a:cubicBezTo>
                  <a:cubicBezTo>
                    <a:pt x="56" y="11"/>
                    <a:pt x="57" y="13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2" y="21"/>
                    <a:pt x="30" y="27"/>
                    <a:pt x="17" y="28"/>
                  </a:cubicBezTo>
                  <a:cubicBezTo>
                    <a:pt x="11" y="29"/>
                    <a:pt x="6" y="29"/>
                    <a:pt x="0" y="29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8" name="Freeform 1383"/>
            <p:cNvSpPr/>
            <p:nvPr/>
          </p:nvSpPr>
          <p:spPr bwMode="auto">
            <a:xfrm>
              <a:off x="6644" y="2359"/>
              <a:ext cx="71" cy="78"/>
            </a:xfrm>
            <a:custGeom>
              <a:avLst/>
              <a:gdLst>
                <a:gd name="T0" fmla="*/ 3 w 47"/>
                <a:gd name="T1" fmla="*/ 52 h 52"/>
                <a:gd name="T2" fmla="*/ 15 w 47"/>
                <a:gd name="T3" fmla="*/ 21 h 52"/>
                <a:gd name="T4" fmla="*/ 25 w 47"/>
                <a:gd name="T5" fmla="*/ 11 h 52"/>
                <a:gd name="T6" fmla="*/ 36 w 47"/>
                <a:gd name="T7" fmla="*/ 2 h 52"/>
                <a:gd name="T8" fmla="*/ 45 w 47"/>
                <a:gd name="T9" fmla="*/ 0 h 52"/>
                <a:gd name="T10" fmla="*/ 40 w 47"/>
                <a:gd name="T11" fmla="*/ 9 h 52"/>
                <a:gd name="T12" fmla="*/ 13 w 47"/>
                <a:gd name="T13" fmla="*/ 38 h 52"/>
                <a:gd name="T14" fmla="*/ 9 w 47"/>
                <a:gd name="T15" fmla="*/ 48 h 52"/>
                <a:gd name="T16" fmla="*/ 4 w 47"/>
                <a:gd name="T17" fmla="*/ 52 h 52"/>
                <a:gd name="T18" fmla="*/ 3 w 47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2">
                  <a:moveTo>
                    <a:pt x="3" y="52"/>
                  </a:moveTo>
                  <a:cubicBezTo>
                    <a:pt x="0" y="38"/>
                    <a:pt x="3" y="28"/>
                    <a:pt x="15" y="21"/>
                  </a:cubicBezTo>
                  <a:cubicBezTo>
                    <a:pt x="19" y="18"/>
                    <a:pt x="22" y="15"/>
                    <a:pt x="25" y="11"/>
                  </a:cubicBezTo>
                  <a:cubicBezTo>
                    <a:pt x="27" y="6"/>
                    <a:pt x="32" y="4"/>
                    <a:pt x="36" y="2"/>
                  </a:cubicBezTo>
                  <a:cubicBezTo>
                    <a:pt x="39" y="1"/>
                    <a:pt x="42" y="0"/>
                    <a:pt x="45" y="0"/>
                  </a:cubicBezTo>
                  <a:cubicBezTo>
                    <a:pt x="47" y="5"/>
                    <a:pt x="43" y="6"/>
                    <a:pt x="40" y="9"/>
                  </a:cubicBezTo>
                  <a:cubicBezTo>
                    <a:pt x="29" y="17"/>
                    <a:pt x="20" y="27"/>
                    <a:pt x="13" y="38"/>
                  </a:cubicBezTo>
                  <a:cubicBezTo>
                    <a:pt x="11" y="41"/>
                    <a:pt x="9" y="44"/>
                    <a:pt x="9" y="48"/>
                  </a:cubicBezTo>
                  <a:cubicBezTo>
                    <a:pt x="8" y="50"/>
                    <a:pt x="7" y="51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lose/>
                </a:path>
              </a:pathLst>
            </a:custGeom>
            <a:solidFill>
              <a:srgbClr val="F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9" name="Freeform 1384"/>
            <p:cNvSpPr/>
            <p:nvPr/>
          </p:nvSpPr>
          <p:spPr bwMode="auto">
            <a:xfrm>
              <a:off x="6650" y="2400"/>
              <a:ext cx="44" cy="54"/>
            </a:xfrm>
            <a:custGeom>
              <a:avLst/>
              <a:gdLst>
                <a:gd name="T0" fmla="*/ 0 w 29"/>
                <a:gd name="T1" fmla="*/ 25 h 36"/>
                <a:gd name="T2" fmla="*/ 2 w 29"/>
                <a:gd name="T3" fmla="*/ 21 h 36"/>
                <a:gd name="T4" fmla="*/ 18 w 29"/>
                <a:gd name="T5" fmla="*/ 1 h 36"/>
                <a:gd name="T6" fmla="*/ 24 w 29"/>
                <a:gd name="T7" fmla="*/ 1 h 36"/>
                <a:gd name="T8" fmla="*/ 25 w 29"/>
                <a:gd name="T9" fmla="*/ 12 h 36"/>
                <a:gd name="T10" fmla="*/ 18 w 29"/>
                <a:gd name="T11" fmla="*/ 19 h 36"/>
                <a:gd name="T12" fmla="*/ 6 w 29"/>
                <a:gd name="T13" fmla="*/ 32 h 36"/>
                <a:gd name="T14" fmla="*/ 1 w 29"/>
                <a:gd name="T15" fmla="*/ 36 h 36"/>
                <a:gd name="T16" fmla="*/ 0 w 29"/>
                <a:gd name="T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0" y="25"/>
                  </a:moveTo>
                  <a:cubicBezTo>
                    <a:pt x="1" y="23"/>
                    <a:pt x="2" y="22"/>
                    <a:pt x="2" y="21"/>
                  </a:cubicBezTo>
                  <a:cubicBezTo>
                    <a:pt x="8" y="15"/>
                    <a:pt x="11" y="6"/>
                    <a:pt x="18" y="1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9" y="4"/>
                    <a:pt x="25" y="8"/>
                    <a:pt x="25" y="12"/>
                  </a:cubicBezTo>
                  <a:cubicBezTo>
                    <a:pt x="23" y="16"/>
                    <a:pt x="20" y="17"/>
                    <a:pt x="18" y="19"/>
                  </a:cubicBezTo>
                  <a:cubicBezTo>
                    <a:pt x="13" y="23"/>
                    <a:pt x="8" y="26"/>
                    <a:pt x="6" y="32"/>
                  </a:cubicBezTo>
                  <a:cubicBezTo>
                    <a:pt x="5" y="34"/>
                    <a:pt x="4" y="36"/>
                    <a:pt x="1" y="36"/>
                  </a:cubicBezTo>
                  <a:cubicBezTo>
                    <a:pt x="1" y="32"/>
                    <a:pt x="3" y="28"/>
                    <a:pt x="0" y="25"/>
                  </a:cubicBezTo>
                  <a:close/>
                </a:path>
              </a:pathLst>
            </a:custGeom>
            <a:solidFill>
              <a:srgbClr val="F1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0" name="Freeform 1385"/>
            <p:cNvSpPr/>
            <p:nvPr/>
          </p:nvSpPr>
          <p:spPr bwMode="auto">
            <a:xfrm>
              <a:off x="6655" y="2419"/>
              <a:ext cx="36" cy="29"/>
            </a:xfrm>
            <a:custGeom>
              <a:avLst/>
              <a:gdLst>
                <a:gd name="T0" fmla="*/ 3 w 24"/>
                <a:gd name="T1" fmla="*/ 19 h 19"/>
                <a:gd name="T2" fmla="*/ 5 w 24"/>
                <a:gd name="T3" fmla="*/ 12 h 19"/>
                <a:gd name="T4" fmla="*/ 13 w 24"/>
                <a:gd name="T5" fmla="*/ 4 h 19"/>
                <a:gd name="T6" fmla="*/ 24 w 24"/>
                <a:gd name="T7" fmla="*/ 6 h 19"/>
                <a:gd name="T8" fmla="*/ 19 w 24"/>
                <a:gd name="T9" fmla="*/ 10 h 19"/>
                <a:gd name="T10" fmla="*/ 17 w 24"/>
                <a:gd name="T11" fmla="*/ 12 h 19"/>
                <a:gd name="T12" fmla="*/ 17 w 24"/>
                <a:gd name="T13" fmla="*/ 12 h 19"/>
                <a:gd name="T14" fmla="*/ 3 w 24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3" y="19"/>
                  </a:moveTo>
                  <a:cubicBezTo>
                    <a:pt x="0" y="16"/>
                    <a:pt x="4" y="14"/>
                    <a:pt x="5" y="12"/>
                  </a:cubicBezTo>
                  <a:cubicBezTo>
                    <a:pt x="7" y="9"/>
                    <a:pt x="9" y="6"/>
                    <a:pt x="13" y="4"/>
                  </a:cubicBezTo>
                  <a:cubicBezTo>
                    <a:pt x="16" y="7"/>
                    <a:pt x="21" y="0"/>
                    <a:pt x="24" y="6"/>
                  </a:cubicBezTo>
                  <a:cubicBezTo>
                    <a:pt x="23" y="8"/>
                    <a:pt x="21" y="9"/>
                    <a:pt x="19" y="10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1" y="12"/>
                    <a:pt x="7" y="16"/>
                    <a:pt x="3" y="19"/>
                  </a:cubicBezTo>
                  <a:close/>
                </a:path>
              </a:pathLst>
            </a:custGeom>
            <a:solidFill>
              <a:srgbClr val="EA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1" name="Freeform 1386"/>
            <p:cNvSpPr/>
            <p:nvPr/>
          </p:nvSpPr>
          <p:spPr bwMode="auto">
            <a:xfrm>
              <a:off x="7351" y="2550"/>
              <a:ext cx="333" cy="291"/>
            </a:xfrm>
            <a:custGeom>
              <a:avLst/>
              <a:gdLst>
                <a:gd name="T0" fmla="*/ 88 w 222"/>
                <a:gd name="T1" fmla="*/ 30 h 194"/>
                <a:gd name="T2" fmla="*/ 132 w 222"/>
                <a:gd name="T3" fmla="*/ 13 h 194"/>
                <a:gd name="T4" fmla="*/ 139 w 222"/>
                <a:gd name="T5" fmla="*/ 11 h 194"/>
                <a:gd name="T6" fmla="*/ 147 w 222"/>
                <a:gd name="T7" fmla="*/ 21 h 194"/>
                <a:gd name="T8" fmla="*/ 146 w 222"/>
                <a:gd name="T9" fmla="*/ 68 h 194"/>
                <a:gd name="T10" fmla="*/ 141 w 222"/>
                <a:gd name="T11" fmla="*/ 88 h 194"/>
                <a:gd name="T12" fmla="*/ 141 w 222"/>
                <a:gd name="T13" fmla="*/ 96 h 194"/>
                <a:gd name="T14" fmla="*/ 140 w 222"/>
                <a:gd name="T15" fmla="*/ 109 h 194"/>
                <a:gd name="T16" fmla="*/ 143 w 222"/>
                <a:gd name="T17" fmla="*/ 117 h 194"/>
                <a:gd name="T18" fmla="*/ 156 w 222"/>
                <a:gd name="T19" fmla="*/ 127 h 194"/>
                <a:gd name="T20" fmla="*/ 175 w 222"/>
                <a:gd name="T21" fmla="*/ 130 h 194"/>
                <a:gd name="T22" fmla="*/ 185 w 222"/>
                <a:gd name="T23" fmla="*/ 126 h 194"/>
                <a:gd name="T24" fmla="*/ 193 w 222"/>
                <a:gd name="T25" fmla="*/ 127 h 194"/>
                <a:gd name="T26" fmla="*/ 193 w 222"/>
                <a:gd name="T27" fmla="*/ 135 h 194"/>
                <a:gd name="T28" fmla="*/ 184 w 222"/>
                <a:gd name="T29" fmla="*/ 147 h 194"/>
                <a:gd name="T30" fmla="*/ 186 w 222"/>
                <a:gd name="T31" fmla="*/ 153 h 194"/>
                <a:gd name="T32" fmla="*/ 194 w 222"/>
                <a:gd name="T33" fmla="*/ 158 h 194"/>
                <a:gd name="T34" fmla="*/ 197 w 222"/>
                <a:gd name="T35" fmla="*/ 160 h 194"/>
                <a:gd name="T36" fmla="*/ 221 w 222"/>
                <a:gd name="T37" fmla="*/ 163 h 194"/>
                <a:gd name="T38" fmla="*/ 217 w 222"/>
                <a:gd name="T39" fmla="*/ 168 h 194"/>
                <a:gd name="T40" fmla="*/ 177 w 222"/>
                <a:gd name="T41" fmla="*/ 188 h 194"/>
                <a:gd name="T42" fmla="*/ 165 w 222"/>
                <a:gd name="T43" fmla="*/ 186 h 194"/>
                <a:gd name="T44" fmla="*/ 161 w 222"/>
                <a:gd name="T45" fmla="*/ 185 h 194"/>
                <a:gd name="T46" fmla="*/ 140 w 222"/>
                <a:gd name="T47" fmla="*/ 181 h 194"/>
                <a:gd name="T48" fmla="*/ 134 w 222"/>
                <a:gd name="T49" fmla="*/ 171 h 194"/>
                <a:gd name="T50" fmla="*/ 127 w 222"/>
                <a:gd name="T51" fmla="*/ 154 h 194"/>
                <a:gd name="T52" fmla="*/ 125 w 222"/>
                <a:gd name="T53" fmla="*/ 152 h 194"/>
                <a:gd name="T54" fmla="*/ 115 w 222"/>
                <a:gd name="T55" fmla="*/ 134 h 194"/>
                <a:gd name="T56" fmla="*/ 115 w 222"/>
                <a:gd name="T57" fmla="*/ 131 h 194"/>
                <a:gd name="T58" fmla="*/ 116 w 222"/>
                <a:gd name="T59" fmla="*/ 129 h 194"/>
                <a:gd name="T60" fmla="*/ 116 w 222"/>
                <a:gd name="T61" fmla="*/ 128 h 194"/>
                <a:gd name="T62" fmla="*/ 117 w 222"/>
                <a:gd name="T63" fmla="*/ 125 h 194"/>
                <a:gd name="T64" fmla="*/ 118 w 222"/>
                <a:gd name="T65" fmla="*/ 113 h 194"/>
                <a:gd name="T66" fmla="*/ 123 w 222"/>
                <a:gd name="T67" fmla="*/ 84 h 194"/>
                <a:gd name="T68" fmla="*/ 133 w 222"/>
                <a:gd name="T69" fmla="*/ 48 h 194"/>
                <a:gd name="T70" fmla="*/ 130 w 222"/>
                <a:gd name="T71" fmla="*/ 35 h 194"/>
                <a:gd name="T72" fmla="*/ 123 w 222"/>
                <a:gd name="T73" fmla="*/ 34 h 194"/>
                <a:gd name="T74" fmla="*/ 91 w 222"/>
                <a:gd name="T75" fmla="*/ 42 h 194"/>
                <a:gd name="T76" fmla="*/ 81 w 222"/>
                <a:gd name="T77" fmla="*/ 48 h 194"/>
                <a:gd name="T78" fmla="*/ 48 w 222"/>
                <a:gd name="T79" fmla="*/ 55 h 194"/>
                <a:gd name="T80" fmla="*/ 12 w 222"/>
                <a:gd name="T81" fmla="*/ 35 h 194"/>
                <a:gd name="T82" fmla="*/ 6 w 222"/>
                <a:gd name="T83" fmla="*/ 32 h 194"/>
                <a:gd name="T84" fmla="*/ 4 w 222"/>
                <a:gd name="T85" fmla="*/ 4 h 194"/>
                <a:gd name="T86" fmla="*/ 11 w 222"/>
                <a:gd name="T87" fmla="*/ 2 h 194"/>
                <a:gd name="T88" fmla="*/ 19 w 222"/>
                <a:gd name="T89" fmla="*/ 11 h 194"/>
                <a:gd name="T90" fmla="*/ 49 w 222"/>
                <a:gd name="T91" fmla="*/ 35 h 194"/>
                <a:gd name="T92" fmla="*/ 79 w 222"/>
                <a:gd name="T93" fmla="*/ 34 h 194"/>
                <a:gd name="T94" fmla="*/ 88 w 222"/>
                <a:gd name="T95" fmla="*/ 3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2" h="194">
                  <a:moveTo>
                    <a:pt x="88" y="30"/>
                  </a:moveTo>
                  <a:cubicBezTo>
                    <a:pt x="104" y="27"/>
                    <a:pt x="119" y="23"/>
                    <a:pt x="132" y="13"/>
                  </a:cubicBezTo>
                  <a:cubicBezTo>
                    <a:pt x="134" y="12"/>
                    <a:pt x="137" y="9"/>
                    <a:pt x="139" y="11"/>
                  </a:cubicBezTo>
                  <a:cubicBezTo>
                    <a:pt x="142" y="14"/>
                    <a:pt x="147" y="15"/>
                    <a:pt x="147" y="21"/>
                  </a:cubicBezTo>
                  <a:cubicBezTo>
                    <a:pt x="146" y="37"/>
                    <a:pt x="144" y="52"/>
                    <a:pt x="146" y="68"/>
                  </a:cubicBezTo>
                  <a:cubicBezTo>
                    <a:pt x="146" y="75"/>
                    <a:pt x="142" y="81"/>
                    <a:pt x="141" y="88"/>
                  </a:cubicBezTo>
                  <a:cubicBezTo>
                    <a:pt x="141" y="91"/>
                    <a:pt x="140" y="93"/>
                    <a:pt x="141" y="96"/>
                  </a:cubicBezTo>
                  <a:cubicBezTo>
                    <a:pt x="143" y="100"/>
                    <a:pt x="143" y="105"/>
                    <a:pt x="140" y="109"/>
                  </a:cubicBezTo>
                  <a:cubicBezTo>
                    <a:pt x="137" y="112"/>
                    <a:pt x="139" y="115"/>
                    <a:pt x="143" y="117"/>
                  </a:cubicBezTo>
                  <a:cubicBezTo>
                    <a:pt x="148" y="119"/>
                    <a:pt x="152" y="123"/>
                    <a:pt x="156" y="127"/>
                  </a:cubicBezTo>
                  <a:cubicBezTo>
                    <a:pt x="161" y="131"/>
                    <a:pt x="168" y="134"/>
                    <a:pt x="175" y="130"/>
                  </a:cubicBezTo>
                  <a:cubicBezTo>
                    <a:pt x="178" y="128"/>
                    <a:pt x="182" y="127"/>
                    <a:pt x="185" y="126"/>
                  </a:cubicBezTo>
                  <a:cubicBezTo>
                    <a:pt x="188" y="124"/>
                    <a:pt x="191" y="125"/>
                    <a:pt x="193" y="127"/>
                  </a:cubicBezTo>
                  <a:cubicBezTo>
                    <a:pt x="197" y="130"/>
                    <a:pt x="197" y="133"/>
                    <a:pt x="193" y="135"/>
                  </a:cubicBezTo>
                  <a:cubicBezTo>
                    <a:pt x="189" y="138"/>
                    <a:pt x="185" y="142"/>
                    <a:pt x="184" y="147"/>
                  </a:cubicBezTo>
                  <a:cubicBezTo>
                    <a:pt x="183" y="150"/>
                    <a:pt x="183" y="152"/>
                    <a:pt x="186" y="153"/>
                  </a:cubicBezTo>
                  <a:cubicBezTo>
                    <a:pt x="189" y="154"/>
                    <a:pt x="192" y="156"/>
                    <a:pt x="194" y="158"/>
                  </a:cubicBezTo>
                  <a:cubicBezTo>
                    <a:pt x="195" y="159"/>
                    <a:pt x="197" y="160"/>
                    <a:pt x="197" y="160"/>
                  </a:cubicBezTo>
                  <a:cubicBezTo>
                    <a:pt x="206" y="157"/>
                    <a:pt x="213" y="162"/>
                    <a:pt x="221" y="163"/>
                  </a:cubicBezTo>
                  <a:cubicBezTo>
                    <a:pt x="222" y="166"/>
                    <a:pt x="219" y="167"/>
                    <a:pt x="217" y="168"/>
                  </a:cubicBezTo>
                  <a:cubicBezTo>
                    <a:pt x="203" y="173"/>
                    <a:pt x="190" y="182"/>
                    <a:pt x="177" y="188"/>
                  </a:cubicBezTo>
                  <a:cubicBezTo>
                    <a:pt x="173" y="190"/>
                    <a:pt x="168" y="194"/>
                    <a:pt x="165" y="186"/>
                  </a:cubicBezTo>
                  <a:cubicBezTo>
                    <a:pt x="165" y="182"/>
                    <a:pt x="162" y="184"/>
                    <a:pt x="161" y="185"/>
                  </a:cubicBezTo>
                  <a:cubicBezTo>
                    <a:pt x="153" y="187"/>
                    <a:pt x="146" y="183"/>
                    <a:pt x="140" y="181"/>
                  </a:cubicBezTo>
                  <a:cubicBezTo>
                    <a:pt x="136" y="180"/>
                    <a:pt x="135" y="175"/>
                    <a:pt x="134" y="171"/>
                  </a:cubicBezTo>
                  <a:cubicBezTo>
                    <a:pt x="133" y="165"/>
                    <a:pt x="136" y="157"/>
                    <a:pt x="127" y="154"/>
                  </a:cubicBezTo>
                  <a:cubicBezTo>
                    <a:pt x="127" y="153"/>
                    <a:pt x="126" y="153"/>
                    <a:pt x="125" y="152"/>
                  </a:cubicBezTo>
                  <a:cubicBezTo>
                    <a:pt x="120" y="147"/>
                    <a:pt x="114" y="143"/>
                    <a:pt x="115" y="134"/>
                  </a:cubicBezTo>
                  <a:cubicBezTo>
                    <a:pt x="115" y="133"/>
                    <a:pt x="115" y="132"/>
                    <a:pt x="115" y="131"/>
                  </a:cubicBezTo>
                  <a:cubicBezTo>
                    <a:pt x="115" y="131"/>
                    <a:pt x="115" y="130"/>
                    <a:pt x="116" y="129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6" y="127"/>
                    <a:pt x="117" y="126"/>
                    <a:pt x="117" y="125"/>
                  </a:cubicBezTo>
                  <a:cubicBezTo>
                    <a:pt x="120" y="121"/>
                    <a:pt x="119" y="117"/>
                    <a:pt x="118" y="113"/>
                  </a:cubicBezTo>
                  <a:cubicBezTo>
                    <a:pt x="112" y="102"/>
                    <a:pt x="119" y="93"/>
                    <a:pt x="123" y="84"/>
                  </a:cubicBezTo>
                  <a:cubicBezTo>
                    <a:pt x="128" y="72"/>
                    <a:pt x="127" y="59"/>
                    <a:pt x="133" y="48"/>
                  </a:cubicBezTo>
                  <a:cubicBezTo>
                    <a:pt x="135" y="44"/>
                    <a:pt x="131" y="39"/>
                    <a:pt x="130" y="35"/>
                  </a:cubicBezTo>
                  <a:cubicBezTo>
                    <a:pt x="129" y="32"/>
                    <a:pt x="126" y="33"/>
                    <a:pt x="123" y="34"/>
                  </a:cubicBezTo>
                  <a:cubicBezTo>
                    <a:pt x="113" y="39"/>
                    <a:pt x="103" y="42"/>
                    <a:pt x="91" y="42"/>
                  </a:cubicBezTo>
                  <a:cubicBezTo>
                    <a:pt x="87" y="43"/>
                    <a:pt x="84" y="45"/>
                    <a:pt x="81" y="48"/>
                  </a:cubicBezTo>
                  <a:cubicBezTo>
                    <a:pt x="71" y="56"/>
                    <a:pt x="61" y="59"/>
                    <a:pt x="48" y="55"/>
                  </a:cubicBezTo>
                  <a:cubicBezTo>
                    <a:pt x="35" y="51"/>
                    <a:pt x="21" y="48"/>
                    <a:pt x="12" y="35"/>
                  </a:cubicBezTo>
                  <a:cubicBezTo>
                    <a:pt x="11" y="33"/>
                    <a:pt x="8" y="33"/>
                    <a:pt x="6" y="32"/>
                  </a:cubicBezTo>
                  <a:cubicBezTo>
                    <a:pt x="0" y="23"/>
                    <a:pt x="3" y="13"/>
                    <a:pt x="4" y="4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14" y="5"/>
                    <a:pt x="18" y="7"/>
                    <a:pt x="19" y="11"/>
                  </a:cubicBezTo>
                  <a:cubicBezTo>
                    <a:pt x="24" y="25"/>
                    <a:pt x="39" y="27"/>
                    <a:pt x="49" y="35"/>
                  </a:cubicBezTo>
                  <a:cubicBezTo>
                    <a:pt x="59" y="43"/>
                    <a:pt x="69" y="37"/>
                    <a:pt x="79" y="34"/>
                  </a:cubicBezTo>
                  <a:cubicBezTo>
                    <a:pt x="82" y="32"/>
                    <a:pt x="85" y="32"/>
                    <a:pt x="88" y="30"/>
                  </a:cubicBezTo>
                  <a:close/>
                </a:path>
              </a:pathLst>
            </a:custGeom>
            <a:solidFill>
              <a:srgbClr val="F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2" name="Freeform 1387"/>
            <p:cNvSpPr/>
            <p:nvPr/>
          </p:nvSpPr>
          <p:spPr bwMode="auto">
            <a:xfrm>
              <a:off x="7483" y="2787"/>
              <a:ext cx="253" cy="82"/>
            </a:xfrm>
            <a:custGeom>
              <a:avLst/>
              <a:gdLst>
                <a:gd name="T0" fmla="*/ 50 w 169"/>
                <a:gd name="T1" fmla="*/ 12 h 55"/>
                <a:gd name="T2" fmla="*/ 58 w 169"/>
                <a:gd name="T3" fmla="*/ 20 h 55"/>
                <a:gd name="T4" fmla="*/ 59 w 169"/>
                <a:gd name="T5" fmla="*/ 20 h 55"/>
                <a:gd name="T6" fmla="*/ 81 w 169"/>
                <a:gd name="T7" fmla="*/ 19 h 55"/>
                <a:gd name="T8" fmla="*/ 85 w 169"/>
                <a:gd name="T9" fmla="*/ 20 h 55"/>
                <a:gd name="T10" fmla="*/ 80 w 169"/>
                <a:gd name="T11" fmla="*/ 30 h 55"/>
                <a:gd name="T12" fmla="*/ 94 w 169"/>
                <a:gd name="T13" fmla="*/ 23 h 55"/>
                <a:gd name="T14" fmla="*/ 130 w 169"/>
                <a:gd name="T15" fmla="*/ 7 h 55"/>
                <a:gd name="T16" fmla="*/ 133 w 169"/>
                <a:gd name="T17" fmla="*/ 5 h 55"/>
                <a:gd name="T18" fmla="*/ 162 w 169"/>
                <a:gd name="T19" fmla="*/ 1 h 55"/>
                <a:gd name="T20" fmla="*/ 167 w 169"/>
                <a:gd name="T21" fmla="*/ 7 h 55"/>
                <a:gd name="T22" fmla="*/ 142 w 169"/>
                <a:gd name="T23" fmla="*/ 15 h 55"/>
                <a:gd name="T24" fmla="*/ 119 w 169"/>
                <a:gd name="T25" fmla="*/ 28 h 55"/>
                <a:gd name="T26" fmla="*/ 118 w 169"/>
                <a:gd name="T27" fmla="*/ 41 h 55"/>
                <a:gd name="T28" fmla="*/ 109 w 169"/>
                <a:gd name="T29" fmla="*/ 44 h 55"/>
                <a:gd name="T30" fmla="*/ 76 w 169"/>
                <a:gd name="T31" fmla="*/ 49 h 55"/>
                <a:gd name="T32" fmla="*/ 64 w 169"/>
                <a:gd name="T33" fmla="*/ 47 h 55"/>
                <a:gd name="T34" fmla="*/ 59 w 169"/>
                <a:gd name="T35" fmla="*/ 43 h 55"/>
                <a:gd name="T36" fmla="*/ 43 w 169"/>
                <a:gd name="T37" fmla="*/ 40 h 55"/>
                <a:gd name="T38" fmla="*/ 9 w 169"/>
                <a:gd name="T39" fmla="*/ 54 h 55"/>
                <a:gd name="T40" fmla="*/ 6 w 169"/>
                <a:gd name="T41" fmla="*/ 55 h 55"/>
                <a:gd name="T42" fmla="*/ 3 w 169"/>
                <a:gd name="T43" fmla="*/ 54 h 55"/>
                <a:gd name="T44" fmla="*/ 1 w 169"/>
                <a:gd name="T45" fmla="*/ 51 h 55"/>
                <a:gd name="T46" fmla="*/ 0 w 169"/>
                <a:gd name="T47" fmla="*/ 48 h 55"/>
                <a:gd name="T48" fmla="*/ 1 w 169"/>
                <a:gd name="T49" fmla="*/ 46 h 55"/>
                <a:gd name="T50" fmla="*/ 3 w 169"/>
                <a:gd name="T51" fmla="*/ 43 h 55"/>
                <a:gd name="T52" fmla="*/ 6 w 169"/>
                <a:gd name="T53" fmla="*/ 41 h 55"/>
                <a:gd name="T54" fmla="*/ 12 w 169"/>
                <a:gd name="T55" fmla="*/ 21 h 55"/>
                <a:gd name="T56" fmla="*/ 15 w 169"/>
                <a:gd name="T57" fmla="*/ 18 h 55"/>
                <a:gd name="T58" fmla="*/ 21 w 169"/>
                <a:gd name="T59" fmla="*/ 19 h 55"/>
                <a:gd name="T60" fmla="*/ 44 w 169"/>
                <a:gd name="T61" fmla="*/ 16 h 55"/>
                <a:gd name="T62" fmla="*/ 50 w 169"/>
                <a:gd name="T6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9" h="55">
                  <a:moveTo>
                    <a:pt x="50" y="12"/>
                  </a:moveTo>
                  <a:cubicBezTo>
                    <a:pt x="50" y="17"/>
                    <a:pt x="51" y="22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66" y="27"/>
                    <a:pt x="74" y="22"/>
                    <a:pt x="81" y="19"/>
                  </a:cubicBezTo>
                  <a:cubicBezTo>
                    <a:pt x="82" y="19"/>
                    <a:pt x="84" y="18"/>
                    <a:pt x="85" y="20"/>
                  </a:cubicBezTo>
                  <a:cubicBezTo>
                    <a:pt x="86" y="24"/>
                    <a:pt x="80" y="25"/>
                    <a:pt x="80" y="30"/>
                  </a:cubicBezTo>
                  <a:cubicBezTo>
                    <a:pt x="86" y="29"/>
                    <a:pt x="90" y="25"/>
                    <a:pt x="94" y="23"/>
                  </a:cubicBezTo>
                  <a:cubicBezTo>
                    <a:pt x="105" y="16"/>
                    <a:pt x="117" y="11"/>
                    <a:pt x="130" y="7"/>
                  </a:cubicBezTo>
                  <a:cubicBezTo>
                    <a:pt x="131" y="6"/>
                    <a:pt x="132" y="5"/>
                    <a:pt x="133" y="5"/>
                  </a:cubicBezTo>
                  <a:cubicBezTo>
                    <a:pt x="142" y="3"/>
                    <a:pt x="152" y="0"/>
                    <a:pt x="162" y="1"/>
                  </a:cubicBezTo>
                  <a:cubicBezTo>
                    <a:pt x="165" y="1"/>
                    <a:pt x="169" y="1"/>
                    <a:pt x="167" y="7"/>
                  </a:cubicBezTo>
                  <a:cubicBezTo>
                    <a:pt x="160" y="12"/>
                    <a:pt x="151" y="13"/>
                    <a:pt x="142" y="15"/>
                  </a:cubicBezTo>
                  <a:cubicBezTo>
                    <a:pt x="133" y="17"/>
                    <a:pt x="124" y="18"/>
                    <a:pt x="119" y="28"/>
                  </a:cubicBezTo>
                  <a:cubicBezTo>
                    <a:pt x="117" y="33"/>
                    <a:pt x="117" y="37"/>
                    <a:pt x="118" y="41"/>
                  </a:cubicBezTo>
                  <a:cubicBezTo>
                    <a:pt x="116" y="44"/>
                    <a:pt x="113" y="44"/>
                    <a:pt x="109" y="44"/>
                  </a:cubicBezTo>
                  <a:cubicBezTo>
                    <a:pt x="98" y="46"/>
                    <a:pt x="87" y="46"/>
                    <a:pt x="76" y="49"/>
                  </a:cubicBezTo>
                  <a:cubicBezTo>
                    <a:pt x="72" y="50"/>
                    <a:pt x="68" y="49"/>
                    <a:pt x="64" y="47"/>
                  </a:cubicBezTo>
                  <a:cubicBezTo>
                    <a:pt x="62" y="45"/>
                    <a:pt x="60" y="44"/>
                    <a:pt x="59" y="43"/>
                  </a:cubicBezTo>
                  <a:cubicBezTo>
                    <a:pt x="54" y="37"/>
                    <a:pt x="48" y="36"/>
                    <a:pt x="43" y="40"/>
                  </a:cubicBezTo>
                  <a:cubicBezTo>
                    <a:pt x="32" y="47"/>
                    <a:pt x="20" y="49"/>
                    <a:pt x="9" y="54"/>
                  </a:cubicBezTo>
                  <a:cubicBezTo>
                    <a:pt x="8" y="54"/>
                    <a:pt x="7" y="55"/>
                    <a:pt x="6" y="55"/>
                  </a:cubicBezTo>
                  <a:cubicBezTo>
                    <a:pt x="5" y="55"/>
                    <a:pt x="4" y="54"/>
                    <a:pt x="3" y="54"/>
                  </a:cubicBezTo>
                  <a:cubicBezTo>
                    <a:pt x="2" y="53"/>
                    <a:pt x="1" y="52"/>
                    <a:pt x="1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2" y="45"/>
                    <a:pt x="2" y="44"/>
                    <a:pt x="3" y="43"/>
                  </a:cubicBezTo>
                  <a:cubicBezTo>
                    <a:pt x="3" y="42"/>
                    <a:pt x="5" y="41"/>
                    <a:pt x="6" y="41"/>
                  </a:cubicBezTo>
                  <a:cubicBezTo>
                    <a:pt x="14" y="36"/>
                    <a:pt x="9" y="27"/>
                    <a:pt x="12" y="21"/>
                  </a:cubicBezTo>
                  <a:cubicBezTo>
                    <a:pt x="13" y="20"/>
                    <a:pt x="14" y="19"/>
                    <a:pt x="15" y="18"/>
                  </a:cubicBezTo>
                  <a:cubicBezTo>
                    <a:pt x="17" y="17"/>
                    <a:pt x="19" y="18"/>
                    <a:pt x="21" y="19"/>
                  </a:cubicBezTo>
                  <a:cubicBezTo>
                    <a:pt x="32" y="25"/>
                    <a:pt x="36" y="25"/>
                    <a:pt x="44" y="16"/>
                  </a:cubicBezTo>
                  <a:cubicBezTo>
                    <a:pt x="46" y="14"/>
                    <a:pt x="47" y="11"/>
                    <a:pt x="50" y="12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3" name="Freeform 1388"/>
            <p:cNvSpPr/>
            <p:nvPr/>
          </p:nvSpPr>
          <p:spPr bwMode="auto">
            <a:xfrm>
              <a:off x="7342" y="2500"/>
              <a:ext cx="141" cy="134"/>
            </a:xfrm>
            <a:custGeom>
              <a:avLst/>
              <a:gdLst>
                <a:gd name="T0" fmla="*/ 94 w 94"/>
                <a:gd name="T1" fmla="*/ 63 h 89"/>
                <a:gd name="T2" fmla="*/ 78 w 94"/>
                <a:gd name="T3" fmla="*/ 73 h 89"/>
                <a:gd name="T4" fmla="*/ 49 w 94"/>
                <a:gd name="T5" fmla="*/ 70 h 89"/>
                <a:gd name="T6" fmla="*/ 35 w 94"/>
                <a:gd name="T7" fmla="*/ 62 h 89"/>
                <a:gd name="T8" fmla="*/ 24 w 94"/>
                <a:gd name="T9" fmla="*/ 50 h 89"/>
                <a:gd name="T10" fmla="*/ 22 w 94"/>
                <a:gd name="T11" fmla="*/ 46 h 89"/>
                <a:gd name="T12" fmla="*/ 14 w 94"/>
                <a:gd name="T13" fmla="*/ 35 h 89"/>
                <a:gd name="T14" fmla="*/ 14 w 94"/>
                <a:gd name="T15" fmla="*/ 63 h 89"/>
                <a:gd name="T16" fmla="*/ 20 w 94"/>
                <a:gd name="T17" fmla="*/ 88 h 89"/>
                <a:gd name="T18" fmla="*/ 13 w 94"/>
                <a:gd name="T19" fmla="*/ 88 h 89"/>
                <a:gd name="T20" fmla="*/ 9 w 94"/>
                <a:gd name="T21" fmla="*/ 83 h 89"/>
                <a:gd name="T22" fmla="*/ 2 w 94"/>
                <a:gd name="T23" fmla="*/ 61 h 89"/>
                <a:gd name="T24" fmla="*/ 1 w 94"/>
                <a:gd name="T25" fmla="*/ 52 h 89"/>
                <a:gd name="T26" fmla="*/ 3 w 94"/>
                <a:gd name="T27" fmla="*/ 50 h 89"/>
                <a:gd name="T28" fmla="*/ 7 w 94"/>
                <a:gd name="T29" fmla="*/ 44 h 89"/>
                <a:gd name="T30" fmla="*/ 9 w 94"/>
                <a:gd name="T31" fmla="*/ 18 h 89"/>
                <a:gd name="T32" fmla="*/ 11 w 94"/>
                <a:gd name="T33" fmla="*/ 10 h 89"/>
                <a:gd name="T34" fmla="*/ 12 w 94"/>
                <a:gd name="T35" fmla="*/ 5 h 89"/>
                <a:gd name="T36" fmla="*/ 14 w 94"/>
                <a:gd name="T37" fmla="*/ 2 h 89"/>
                <a:gd name="T38" fmla="*/ 16 w 94"/>
                <a:gd name="T39" fmla="*/ 1 h 89"/>
                <a:gd name="T40" fmla="*/ 19 w 94"/>
                <a:gd name="T41" fmla="*/ 0 h 89"/>
                <a:gd name="T42" fmla="*/ 27 w 94"/>
                <a:gd name="T43" fmla="*/ 15 h 89"/>
                <a:gd name="T44" fmla="*/ 39 w 94"/>
                <a:gd name="T45" fmla="*/ 36 h 89"/>
                <a:gd name="T46" fmla="*/ 62 w 94"/>
                <a:gd name="T47" fmla="*/ 54 h 89"/>
                <a:gd name="T48" fmla="*/ 74 w 94"/>
                <a:gd name="T49" fmla="*/ 58 h 89"/>
                <a:gd name="T50" fmla="*/ 77 w 94"/>
                <a:gd name="T51" fmla="*/ 59 h 89"/>
                <a:gd name="T52" fmla="*/ 79 w 94"/>
                <a:gd name="T53" fmla="*/ 61 h 89"/>
                <a:gd name="T54" fmla="*/ 94 w 94"/>
                <a:gd name="T55" fmla="*/ 6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89">
                  <a:moveTo>
                    <a:pt x="94" y="63"/>
                  </a:moveTo>
                  <a:cubicBezTo>
                    <a:pt x="88" y="65"/>
                    <a:pt x="84" y="70"/>
                    <a:pt x="78" y="73"/>
                  </a:cubicBezTo>
                  <a:cubicBezTo>
                    <a:pt x="67" y="79"/>
                    <a:pt x="58" y="75"/>
                    <a:pt x="49" y="70"/>
                  </a:cubicBezTo>
                  <a:cubicBezTo>
                    <a:pt x="44" y="67"/>
                    <a:pt x="40" y="64"/>
                    <a:pt x="35" y="62"/>
                  </a:cubicBezTo>
                  <a:cubicBezTo>
                    <a:pt x="29" y="60"/>
                    <a:pt x="24" y="56"/>
                    <a:pt x="24" y="50"/>
                  </a:cubicBezTo>
                  <a:cubicBezTo>
                    <a:pt x="24" y="48"/>
                    <a:pt x="23" y="46"/>
                    <a:pt x="22" y="46"/>
                  </a:cubicBezTo>
                  <a:cubicBezTo>
                    <a:pt x="18" y="43"/>
                    <a:pt x="15" y="40"/>
                    <a:pt x="14" y="35"/>
                  </a:cubicBezTo>
                  <a:cubicBezTo>
                    <a:pt x="11" y="44"/>
                    <a:pt x="11" y="56"/>
                    <a:pt x="14" y="63"/>
                  </a:cubicBezTo>
                  <a:cubicBezTo>
                    <a:pt x="22" y="72"/>
                    <a:pt x="24" y="81"/>
                    <a:pt x="20" y="88"/>
                  </a:cubicBezTo>
                  <a:cubicBezTo>
                    <a:pt x="18" y="89"/>
                    <a:pt x="15" y="89"/>
                    <a:pt x="13" y="88"/>
                  </a:cubicBezTo>
                  <a:cubicBezTo>
                    <a:pt x="11" y="87"/>
                    <a:pt x="10" y="85"/>
                    <a:pt x="9" y="83"/>
                  </a:cubicBezTo>
                  <a:cubicBezTo>
                    <a:pt x="7" y="76"/>
                    <a:pt x="4" y="69"/>
                    <a:pt x="2" y="61"/>
                  </a:cubicBezTo>
                  <a:cubicBezTo>
                    <a:pt x="1" y="58"/>
                    <a:pt x="0" y="55"/>
                    <a:pt x="1" y="52"/>
                  </a:cubicBezTo>
                  <a:cubicBezTo>
                    <a:pt x="2" y="51"/>
                    <a:pt x="2" y="50"/>
                    <a:pt x="3" y="50"/>
                  </a:cubicBezTo>
                  <a:cubicBezTo>
                    <a:pt x="5" y="48"/>
                    <a:pt x="8" y="47"/>
                    <a:pt x="7" y="44"/>
                  </a:cubicBezTo>
                  <a:cubicBezTo>
                    <a:pt x="4" y="35"/>
                    <a:pt x="9" y="26"/>
                    <a:pt x="9" y="18"/>
                  </a:cubicBezTo>
                  <a:cubicBezTo>
                    <a:pt x="9" y="15"/>
                    <a:pt x="10" y="12"/>
                    <a:pt x="11" y="10"/>
                  </a:cubicBezTo>
                  <a:cubicBezTo>
                    <a:pt x="11" y="8"/>
                    <a:pt x="11" y="6"/>
                    <a:pt x="12" y="5"/>
                  </a:cubicBezTo>
                  <a:cubicBezTo>
                    <a:pt x="13" y="4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7" y="3"/>
                    <a:pt x="27" y="9"/>
                    <a:pt x="27" y="15"/>
                  </a:cubicBezTo>
                  <a:cubicBezTo>
                    <a:pt x="28" y="24"/>
                    <a:pt x="32" y="31"/>
                    <a:pt x="39" y="36"/>
                  </a:cubicBezTo>
                  <a:cubicBezTo>
                    <a:pt x="47" y="41"/>
                    <a:pt x="53" y="50"/>
                    <a:pt x="62" y="54"/>
                  </a:cubicBezTo>
                  <a:cubicBezTo>
                    <a:pt x="66" y="56"/>
                    <a:pt x="70" y="58"/>
                    <a:pt x="74" y="58"/>
                  </a:cubicBezTo>
                  <a:cubicBezTo>
                    <a:pt x="75" y="58"/>
                    <a:pt x="76" y="59"/>
                    <a:pt x="77" y="59"/>
                  </a:cubicBezTo>
                  <a:cubicBezTo>
                    <a:pt x="78" y="60"/>
                    <a:pt x="78" y="60"/>
                    <a:pt x="79" y="61"/>
                  </a:cubicBezTo>
                  <a:cubicBezTo>
                    <a:pt x="83" y="66"/>
                    <a:pt x="89" y="62"/>
                    <a:pt x="94" y="63"/>
                  </a:cubicBezTo>
                  <a:close/>
                </a:path>
              </a:pathLst>
            </a:custGeom>
            <a:solidFill>
              <a:srgbClr val="FB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4" name="Freeform 1389"/>
            <p:cNvSpPr/>
            <p:nvPr/>
          </p:nvSpPr>
          <p:spPr bwMode="auto">
            <a:xfrm>
              <a:off x="7636" y="2839"/>
              <a:ext cx="166" cy="99"/>
            </a:xfrm>
            <a:custGeom>
              <a:avLst/>
              <a:gdLst>
                <a:gd name="T0" fmla="*/ 37 w 111"/>
                <a:gd name="T1" fmla="*/ 25 h 66"/>
                <a:gd name="T2" fmla="*/ 31 w 111"/>
                <a:gd name="T3" fmla="*/ 40 h 66"/>
                <a:gd name="T4" fmla="*/ 47 w 111"/>
                <a:gd name="T5" fmla="*/ 52 h 66"/>
                <a:gd name="T6" fmla="*/ 96 w 111"/>
                <a:gd name="T7" fmla="*/ 54 h 66"/>
                <a:gd name="T8" fmla="*/ 111 w 111"/>
                <a:gd name="T9" fmla="*/ 56 h 66"/>
                <a:gd name="T10" fmla="*/ 100 w 111"/>
                <a:gd name="T11" fmla="*/ 58 h 66"/>
                <a:gd name="T12" fmla="*/ 55 w 111"/>
                <a:gd name="T13" fmla="*/ 58 h 66"/>
                <a:gd name="T14" fmla="*/ 46 w 111"/>
                <a:gd name="T15" fmla="*/ 58 h 66"/>
                <a:gd name="T16" fmla="*/ 27 w 111"/>
                <a:gd name="T17" fmla="*/ 63 h 66"/>
                <a:gd name="T18" fmla="*/ 13 w 111"/>
                <a:gd name="T19" fmla="*/ 65 h 66"/>
                <a:gd name="T20" fmla="*/ 6 w 111"/>
                <a:gd name="T21" fmla="*/ 58 h 66"/>
                <a:gd name="T22" fmla="*/ 4 w 111"/>
                <a:gd name="T23" fmla="*/ 46 h 66"/>
                <a:gd name="T24" fmla="*/ 14 w 111"/>
                <a:gd name="T25" fmla="*/ 27 h 66"/>
                <a:gd name="T26" fmla="*/ 16 w 111"/>
                <a:gd name="T27" fmla="*/ 24 h 66"/>
                <a:gd name="T28" fmla="*/ 19 w 111"/>
                <a:gd name="T29" fmla="*/ 21 h 66"/>
                <a:gd name="T30" fmla="*/ 49 w 111"/>
                <a:gd name="T31" fmla="*/ 6 h 66"/>
                <a:gd name="T32" fmla="*/ 54 w 111"/>
                <a:gd name="T33" fmla="*/ 12 h 66"/>
                <a:gd name="T34" fmla="*/ 48 w 111"/>
                <a:gd name="T35" fmla="*/ 16 h 66"/>
                <a:gd name="T36" fmla="*/ 37 w 111"/>
                <a:gd name="T3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6">
                  <a:moveTo>
                    <a:pt x="37" y="25"/>
                  </a:moveTo>
                  <a:cubicBezTo>
                    <a:pt x="32" y="29"/>
                    <a:pt x="28" y="33"/>
                    <a:pt x="31" y="40"/>
                  </a:cubicBezTo>
                  <a:cubicBezTo>
                    <a:pt x="34" y="47"/>
                    <a:pt x="38" y="52"/>
                    <a:pt x="47" y="52"/>
                  </a:cubicBezTo>
                  <a:cubicBezTo>
                    <a:pt x="63" y="52"/>
                    <a:pt x="80" y="55"/>
                    <a:pt x="96" y="54"/>
                  </a:cubicBezTo>
                  <a:cubicBezTo>
                    <a:pt x="101" y="54"/>
                    <a:pt x="106" y="55"/>
                    <a:pt x="111" y="56"/>
                  </a:cubicBezTo>
                  <a:cubicBezTo>
                    <a:pt x="108" y="59"/>
                    <a:pt x="104" y="58"/>
                    <a:pt x="100" y="58"/>
                  </a:cubicBezTo>
                  <a:cubicBezTo>
                    <a:pt x="85" y="55"/>
                    <a:pt x="70" y="55"/>
                    <a:pt x="55" y="58"/>
                  </a:cubicBezTo>
                  <a:cubicBezTo>
                    <a:pt x="52" y="58"/>
                    <a:pt x="49" y="58"/>
                    <a:pt x="46" y="58"/>
                  </a:cubicBezTo>
                  <a:cubicBezTo>
                    <a:pt x="39" y="59"/>
                    <a:pt x="33" y="59"/>
                    <a:pt x="27" y="63"/>
                  </a:cubicBezTo>
                  <a:cubicBezTo>
                    <a:pt x="22" y="65"/>
                    <a:pt x="17" y="65"/>
                    <a:pt x="13" y="65"/>
                  </a:cubicBezTo>
                  <a:cubicBezTo>
                    <a:pt x="8" y="66"/>
                    <a:pt x="4" y="62"/>
                    <a:pt x="6" y="58"/>
                  </a:cubicBezTo>
                  <a:cubicBezTo>
                    <a:pt x="7" y="53"/>
                    <a:pt x="6" y="50"/>
                    <a:pt x="4" y="46"/>
                  </a:cubicBezTo>
                  <a:cubicBezTo>
                    <a:pt x="0" y="38"/>
                    <a:pt x="4" y="30"/>
                    <a:pt x="14" y="27"/>
                  </a:cubicBezTo>
                  <a:cubicBezTo>
                    <a:pt x="14" y="26"/>
                    <a:pt x="15" y="25"/>
                    <a:pt x="16" y="24"/>
                  </a:cubicBezTo>
                  <a:cubicBezTo>
                    <a:pt x="17" y="23"/>
                    <a:pt x="18" y="22"/>
                    <a:pt x="19" y="21"/>
                  </a:cubicBezTo>
                  <a:cubicBezTo>
                    <a:pt x="23" y="6"/>
                    <a:pt x="34" y="0"/>
                    <a:pt x="49" y="6"/>
                  </a:cubicBezTo>
                  <a:cubicBezTo>
                    <a:pt x="52" y="7"/>
                    <a:pt x="54" y="8"/>
                    <a:pt x="54" y="12"/>
                  </a:cubicBezTo>
                  <a:cubicBezTo>
                    <a:pt x="51" y="12"/>
                    <a:pt x="49" y="13"/>
                    <a:pt x="48" y="16"/>
                  </a:cubicBezTo>
                  <a:cubicBezTo>
                    <a:pt x="47" y="22"/>
                    <a:pt x="42" y="24"/>
                    <a:pt x="37" y="25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5" name="Freeform 1390"/>
            <p:cNvSpPr/>
            <p:nvPr/>
          </p:nvSpPr>
          <p:spPr bwMode="auto">
            <a:xfrm>
              <a:off x="7363" y="2482"/>
              <a:ext cx="186" cy="114"/>
            </a:xfrm>
            <a:custGeom>
              <a:avLst/>
              <a:gdLst>
                <a:gd name="T0" fmla="*/ 61 w 124"/>
                <a:gd name="T1" fmla="*/ 73 h 76"/>
                <a:gd name="T2" fmla="*/ 52 w 124"/>
                <a:gd name="T3" fmla="*/ 73 h 76"/>
                <a:gd name="T4" fmla="*/ 35 w 124"/>
                <a:gd name="T5" fmla="*/ 62 h 76"/>
                <a:gd name="T6" fmla="*/ 18 w 124"/>
                <a:gd name="T7" fmla="*/ 48 h 76"/>
                <a:gd name="T8" fmla="*/ 10 w 124"/>
                <a:gd name="T9" fmla="*/ 27 h 76"/>
                <a:gd name="T10" fmla="*/ 3 w 124"/>
                <a:gd name="T11" fmla="*/ 14 h 76"/>
                <a:gd name="T12" fmla="*/ 2 w 124"/>
                <a:gd name="T13" fmla="*/ 5 h 76"/>
                <a:gd name="T14" fmla="*/ 4 w 124"/>
                <a:gd name="T15" fmla="*/ 2 h 76"/>
                <a:gd name="T16" fmla="*/ 6 w 124"/>
                <a:gd name="T17" fmla="*/ 0 h 76"/>
                <a:gd name="T18" fmla="*/ 9 w 124"/>
                <a:gd name="T19" fmla="*/ 0 h 76"/>
                <a:gd name="T20" fmla="*/ 21 w 124"/>
                <a:gd name="T21" fmla="*/ 14 h 76"/>
                <a:gd name="T22" fmla="*/ 37 w 124"/>
                <a:gd name="T23" fmla="*/ 36 h 76"/>
                <a:gd name="T24" fmla="*/ 60 w 124"/>
                <a:gd name="T25" fmla="*/ 51 h 76"/>
                <a:gd name="T26" fmla="*/ 79 w 124"/>
                <a:gd name="T27" fmla="*/ 57 h 76"/>
                <a:gd name="T28" fmla="*/ 84 w 124"/>
                <a:gd name="T29" fmla="*/ 58 h 76"/>
                <a:gd name="T30" fmla="*/ 99 w 124"/>
                <a:gd name="T31" fmla="*/ 55 h 76"/>
                <a:gd name="T32" fmla="*/ 109 w 124"/>
                <a:gd name="T33" fmla="*/ 54 h 76"/>
                <a:gd name="T34" fmla="*/ 124 w 124"/>
                <a:gd name="T35" fmla="*/ 52 h 76"/>
                <a:gd name="T36" fmla="*/ 116 w 124"/>
                <a:gd name="T37" fmla="*/ 56 h 76"/>
                <a:gd name="T38" fmla="*/ 89 w 124"/>
                <a:gd name="T39" fmla="*/ 64 h 76"/>
                <a:gd name="T40" fmla="*/ 84 w 124"/>
                <a:gd name="T41" fmla="*/ 65 h 76"/>
                <a:gd name="T42" fmla="*/ 65 w 124"/>
                <a:gd name="T43" fmla="*/ 73 h 76"/>
                <a:gd name="T44" fmla="*/ 63 w 124"/>
                <a:gd name="T45" fmla="*/ 73 h 76"/>
                <a:gd name="T46" fmla="*/ 61 w 124"/>
                <a:gd name="T47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76">
                  <a:moveTo>
                    <a:pt x="61" y="73"/>
                  </a:moveTo>
                  <a:cubicBezTo>
                    <a:pt x="58" y="76"/>
                    <a:pt x="55" y="74"/>
                    <a:pt x="52" y="73"/>
                  </a:cubicBezTo>
                  <a:cubicBezTo>
                    <a:pt x="46" y="70"/>
                    <a:pt x="40" y="67"/>
                    <a:pt x="35" y="62"/>
                  </a:cubicBezTo>
                  <a:cubicBezTo>
                    <a:pt x="30" y="56"/>
                    <a:pt x="24" y="52"/>
                    <a:pt x="18" y="48"/>
                  </a:cubicBezTo>
                  <a:cubicBezTo>
                    <a:pt x="12" y="43"/>
                    <a:pt x="8" y="36"/>
                    <a:pt x="10" y="27"/>
                  </a:cubicBezTo>
                  <a:cubicBezTo>
                    <a:pt x="10" y="22"/>
                    <a:pt x="9" y="17"/>
                    <a:pt x="3" y="14"/>
                  </a:cubicBezTo>
                  <a:cubicBezTo>
                    <a:pt x="0" y="11"/>
                    <a:pt x="1" y="8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8" y="0"/>
                    <a:pt x="21" y="6"/>
                    <a:pt x="21" y="14"/>
                  </a:cubicBezTo>
                  <a:cubicBezTo>
                    <a:pt x="22" y="25"/>
                    <a:pt x="26" y="33"/>
                    <a:pt x="37" y="36"/>
                  </a:cubicBezTo>
                  <a:cubicBezTo>
                    <a:pt x="46" y="39"/>
                    <a:pt x="53" y="46"/>
                    <a:pt x="60" y="51"/>
                  </a:cubicBezTo>
                  <a:cubicBezTo>
                    <a:pt x="66" y="55"/>
                    <a:pt x="72" y="58"/>
                    <a:pt x="79" y="57"/>
                  </a:cubicBezTo>
                  <a:cubicBezTo>
                    <a:pt x="80" y="56"/>
                    <a:pt x="83" y="57"/>
                    <a:pt x="84" y="58"/>
                  </a:cubicBezTo>
                  <a:cubicBezTo>
                    <a:pt x="89" y="58"/>
                    <a:pt x="94" y="58"/>
                    <a:pt x="99" y="55"/>
                  </a:cubicBezTo>
                  <a:cubicBezTo>
                    <a:pt x="102" y="54"/>
                    <a:pt x="106" y="54"/>
                    <a:pt x="109" y="54"/>
                  </a:cubicBezTo>
                  <a:cubicBezTo>
                    <a:pt x="115" y="54"/>
                    <a:pt x="120" y="54"/>
                    <a:pt x="124" y="52"/>
                  </a:cubicBezTo>
                  <a:cubicBezTo>
                    <a:pt x="123" y="55"/>
                    <a:pt x="119" y="56"/>
                    <a:pt x="116" y="56"/>
                  </a:cubicBezTo>
                  <a:cubicBezTo>
                    <a:pt x="107" y="58"/>
                    <a:pt x="97" y="60"/>
                    <a:pt x="89" y="64"/>
                  </a:cubicBezTo>
                  <a:cubicBezTo>
                    <a:pt x="87" y="64"/>
                    <a:pt x="85" y="64"/>
                    <a:pt x="84" y="65"/>
                  </a:cubicBezTo>
                  <a:cubicBezTo>
                    <a:pt x="79" y="70"/>
                    <a:pt x="72" y="71"/>
                    <a:pt x="65" y="73"/>
                  </a:cubicBezTo>
                  <a:cubicBezTo>
                    <a:pt x="64" y="73"/>
                    <a:pt x="64" y="73"/>
                    <a:pt x="63" y="73"/>
                  </a:cubicBezTo>
                  <a:cubicBezTo>
                    <a:pt x="62" y="73"/>
                    <a:pt x="62" y="73"/>
                    <a:pt x="61" y="73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6" name="Freeform 1391"/>
            <p:cNvSpPr/>
            <p:nvPr/>
          </p:nvSpPr>
          <p:spPr bwMode="auto">
            <a:xfrm>
              <a:off x="7648" y="2797"/>
              <a:ext cx="85" cy="53"/>
            </a:xfrm>
            <a:custGeom>
              <a:avLst/>
              <a:gdLst>
                <a:gd name="T0" fmla="*/ 7 w 57"/>
                <a:gd name="T1" fmla="*/ 32 h 35"/>
                <a:gd name="T2" fmla="*/ 2 w 57"/>
                <a:gd name="T3" fmla="*/ 26 h 35"/>
                <a:gd name="T4" fmla="*/ 23 w 57"/>
                <a:gd name="T5" fmla="*/ 5 h 35"/>
                <a:gd name="T6" fmla="*/ 57 w 57"/>
                <a:gd name="T7" fmla="*/ 0 h 35"/>
                <a:gd name="T8" fmla="*/ 47 w 57"/>
                <a:gd name="T9" fmla="*/ 11 h 35"/>
                <a:gd name="T10" fmla="*/ 44 w 57"/>
                <a:gd name="T11" fmla="*/ 30 h 35"/>
                <a:gd name="T12" fmla="*/ 39 w 57"/>
                <a:gd name="T13" fmla="*/ 33 h 35"/>
                <a:gd name="T14" fmla="*/ 14 w 57"/>
                <a:gd name="T15" fmla="*/ 35 h 35"/>
                <a:gd name="T16" fmla="*/ 9 w 57"/>
                <a:gd name="T17" fmla="*/ 33 h 35"/>
                <a:gd name="T18" fmla="*/ 7 w 57"/>
                <a:gd name="T1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5">
                  <a:moveTo>
                    <a:pt x="7" y="32"/>
                  </a:moveTo>
                  <a:cubicBezTo>
                    <a:pt x="1" y="31"/>
                    <a:pt x="0" y="31"/>
                    <a:pt x="2" y="26"/>
                  </a:cubicBezTo>
                  <a:cubicBezTo>
                    <a:pt x="6" y="16"/>
                    <a:pt x="11" y="8"/>
                    <a:pt x="23" y="5"/>
                  </a:cubicBezTo>
                  <a:cubicBezTo>
                    <a:pt x="34" y="3"/>
                    <a:pt x="46" y="0"/>
                    <a:pt x="57" y="0"/>
                  </a:cubicBezTo>
                  <a:cubicBezTo>
                    <a:pt x="54" y="3"/>
                    <a:pt x="50" y="7"/>
                    <a:pt x="47" y="11"/>
                  </a:cubicBezTo>
                  <a:cubicBezTo>
                    <a:pt x="42" y="17"/>
                    <a:pt x="40" y="23"/>
                    <a:pt x="44" y="30"/>
                  </a:cubicBezTo>
                  <a:cubicBezTo>
                    <a:pt x="43" y="32"/>
                    <a:pt x="41" y="33"/>
                    <a:pt x="39" y="33"/>
                  </a:cubicBezTo>
                  <a:cubicBezTo>
                    <a:pt x="31" y="31"/>
                    <a:pt x="22" y="33"/>
                    <a:pt x="14" y="35"/>
                  </a:cubicBezTo>
                  <a:cubicBezTo>
                    <a:pt x="12" y="35"/>
                    <a:pt x="10" y="34"/>
                    <a:pt x="9" y="33"/>
                  </a:cubicBezTo>
                  <a:cubicBezTo>
                    <a:pt x="8" y="33"/>
                    <a:pt x="8" y="32"/>
                    <a:pt x="7" y="3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7" name="Freeform 1392"/>
            <p:cNvSpPr/>
            <p:nvPr/>
          </p:nvSpPr>
          <p:spPr bwMode="auto">
            <a:xfrm>
              <a:off x="7640" y="2839"/>
              <a:ext cx="108" cy="41"/>
            </a:xfrm>
            <a:custGeom>
              <a:avLst/>
              <a:gdLst>
                <a:gd name="T0" fmla="*/ 16 w 72"/>
                <a:gd name="T1" fmla="*/ 4 h 27"/>
                <a:gd name="T2" fmla="*/ 49 w 72"/>
                <a:gd name="T3" fmla="*/ 2 h 27"/>
                <a:gd name="T4" fmla="*/ 63 w 72"/>
                <a:gd name="T5" fmla="*/ 8 h 27"/>
                <a:gd name="T6" fmla="*/ 64 w 72"/>
                <a:gd name="T7" fmla="*/ 22 h 27"/>
                <a:gd name="T8" fmla="*/ 56 w 72"/>
                <a:gd name="T9" fmla="*/ 24 h 27"/>
                <a:gd name="T10" fmla="*/ 60 w 72"/>
                <a:gd name="T11" fmla="*/ 17 h 27"/>
                <a:gd name="T12" fmla="*/ 61 w 72"/>
                <a:gd name="T13" fmla="*/ 15 h 27"/>
                <a:gd name="T14" fmla="*/ 51 w 72"/>
                <a:gd name="T15" fmla="*/ 12 h 27"/>
                <a:gd name="T16" fmla="*/ 25 w 72"/>
                <a:gd name="T17" fmla="*/ 10 h 27"/>
                <a:gd name="T18" fmla="*/ 21 w 72"/>
                <a:gd name="T19" fmla="*/ 15 h 27"/>
                <a:gd name="T20" fmla="*/ 16 w 72"/>
                <a:gd name="T21" fmla="*/ 25 h 27"/>
                <a:gd name="T22" fmla="*/ 14 w 72"/>
                <a:gd name="T23" fmla="*/ 27 h 27"/>
                <a:gd name="T24" fmla="*/ 11 w 72"/>
                <a:gd name="T25" fmla="*/ 27 h 27"/>
                <a:gd name="T26" fmla="*/ 10 w 72"/>
                <a:gd name="T27" fmla="*/ 22 h 27"/>
                <a:gd name="T28" fmla="*/ 7 w 72"/>
                <a:gd name="T29" fmla="*/ 15 h 27"/>
                <a:gd name="T30" fmla="*/ 3 w 72"/>
                <a:gd name="T31" fmla="*/ 16 h 27"/>
                <a:gd name="T32" fmla="*/ 5 w 72"/>
                <a:gd name="T33" fmla="*/ 6 h 27"/>
                <a:gd name="T34" fmla="*/ 12 w 72"/>
                <a:gd name="T35" fmla="*/ 4 h 27"/>
                <a:gd name="T36" fmla="*/ 12 w 72"/>
                <a:gd name="T37" fmla="*/ 4 h 27"/>
                <a:gd name="T38" fmla="*/ 16 w 72"/>
                <a:gd name="T3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27">
                  <a:moveTo>
                    <a:pt x="16" y="4"/>
                  </a:moveTo>
                  <a:cubicBezTo>
                    <a:pt x="27" y="0"/>
                    <a:pt x="38" y="0"/>
                    <a:pt x="49" y="2"/>
                  </a:cubicBezTo>
                  <a:cubicBezTo>
                    <a:pt x="54" y="4"/>
                    <a:pt x="58" y="6"/>
                    <a:pt x="63" y="8"/>
                  </a:cubicBezTo>
                  <a:cubicBezTo>
                    <a:pt x="72" y="11"/>
                    <a:pt x="72" y="17"/>
                    <a:pt x="64" y="22"/>
                  </a:cubicBezTo>
                  <a:cubicBezTo>
                    <a:pt x="62" y="24"/>
                    <a:pt x="58" y="27"/>
                    <a:pt x="56" y="24"/>
                  </a:cubicBezTo>
                  <a:cubicBezTo>
                    <a:pt x="53" y="20"/>
                    <a:pt x="58" y="19"/>
                    <a:pt x="60" y="17"/>
                  </a:cubicBezTo>
                  <a:cubicBezTo>
                    <a:pt x="60" y="17"/>
                    <a:pt x="61" y="16"/>
                    <a:pt x="61" y="15"/>
                  </a:cubicBezTo>
                  <a:cubicBezTo>
                    <a:pt x="58" y="13"/>
                    <a:pt x="55" y="12"/>
                    <a:pt x="51" y="12"/>
                  </a:cubicBezTo>
                  <a:cubicBezTo>
                    <a:pt x="43" y="8"/>
                    <a:pt x="34" y="7"/>
                    <a:pt x="25" y="10"/>
                  </a:cubicBezTo>
                  <a:cubicBezTo>
                    <a:pt x="22" y="11"/>
                    <a:pt x="20" y="12"/>
                    <a:pt x="21" y="15"/>
                  </a:cubicBezTo>
                  <a:cubicBezTo>
                    <a:pt x="23" y="20"/>
                    <a:pt x="20" y="23"/>
                    <a:pt x="16" y="25"/>
                  </a:cubicBezTo>
                  <a:cubicBezTo>
                    <a:pt x="16" y="26"/>
                    <a:pt x="15" y="27"/>
                    <a:pt x="14" y="27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5"/>
                    <a:pt x="9" y="24"/>
                    <a:pt x="10" y="22"/>
                  </a:cubicBezTo>
                  <a:cubicBezTo>
                    <a:pt x="13" y="16"/>
                    <a:pt x="13" y="15"/>
                    <a:pt x="7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7" y="6"/>
                    <a:pt x="10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5" y="3"/>
                    <a:pt x="16" y="4"/>
                  </a:cubicBezTo>
                  <a:close/>
                </a:path>
              </a:pathLst>
            </a:custGeom>
            <a:solidFill>
              <a:srgbClr val="EE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8" name="Freeform 1393"/>
            <p:cNvSpPr/>
            <p:nvPr/>
          </p:nvSpPr>
          <p:spPr bwMode="auto">
            <a:xfrm>
              <a:off x="7669" y="2557"/>
              <a:ext cx="159" cy="123"/>
            </a:xfrm>
            <a:custGeom>
              <a:avLst/>
              <a:gdLst>
                <a:gd name="T0" fmla="*/ 3 w 106"/>
                <a:gd name="T1" fmla="*/ 19 h 82"/>
                <a:gd name="T2" fmla="*/ 42 w 106"/>
                <a:gd name="T3" fmla="*/ 3 h 82"/>
                <a:gd name="T4" fmla="*/ 61 w 106"/>
                <a:gd name="T5" fmla="*/ 0 h 82"/>
                <a:gd name="T6" fmla="*/ 75 w 106"/>
                <a:gd name="T7" fmla="*/ 3 h 82"/>
                <a:gd name="T8" fmla="*/ 87 w 106"/>
                <a:gd name="T9" fmla="*/ 4 h 82"/>
                <a:gd name="T10" fmla="*/ 98 w 106"/>
                <a:gd name="T11" fmla="*/ 10 h 82"/>
                <a:gd name="T12" fmla="*/ 104 w 106"/>
                <a:gd name="T13" fmla="*/ 26 h 82"/>
                <a:gd name="T14" fmla="*/ 96 w 106"/>
                <a:gd name="T15" fmla="*/ 49 h 82"/>
                <a:gd name="T16" fmla="*/ 96 w 106"/>
                <a:gd name="T17" fmla="*/ 57 h 82"/>
                <a:gd name="T18" fmla="*/ 91 w 106"/>
                <a:gd name="T19" fmla="*/ 72 h 82"/>
                <a:gd name="T20" fmla="*/ 88 w 106"/>
                <a:gd name="T21" fmla="*/ 73 h 82"/>
                <a:gd name="T22" fmla="*/ 67 w 106"/>
                <a:gd name="T23" fmla="*/ 80 h 82"/>
                <a:gd name="T24" fmla="*/ 55 w 106"/>
                <a:gd name="T25" fmla="*/ 81 h 82"/>
                <a:gd name="T26" fmla="*/ 44 w 106"/>
                <a:gd name="T27" fmla="*/ 81 h 82"/>
                <a:gd name="T28" fmla="*/ 35 w 106"/>
                <a:gd name="T29" fmla="*/ 73 h 82"/>
                <a:gd name="T30" fmla="*/ 47 w 106"/>
                <a:gd name="T31" fmla="*/ 69 h 82"/>
                <a:gd name="T32" fmla="*/ 77 w 106"/>
                <a:gd name="T33" fmla="*/ 61 h 82"/>
                <a:gd name="T34" fmla="*/ 80 w 106"/>
                <a:gd name="T35" fmla="*/ 55 h 82"/>
                <a:gd name="T36" fmla="*/ 83 w 106"/>
                <a:gd name="T37" fmla="*/ 38 h 82"/>
                <a:gd name="T38" fmla="*/ 69 w 106"/>
                <a:gd name="T39" fmla="*/ 12 h 82"/>
                <a:gd name="T40" fmla="*/ 51 w 106"/>
                <a:gd name="T41" fmla="*/ 10 h 82"/>
                <a:gd name="T42" fmla="*/ 8 w 106"/>
                <a:gd name="T43" fmla="*/ 26 h 82"/>
                <a:gd name="T44" fmla="*/ 2 w 106"/>
                <a:gd name="T45" fmla="*/ 26 h 82"/>
                <a:gd name="T46" fmla="*/ 3 w 106"/>
                <a:gd name="T47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82">
                  <a:moveTo>
                    <a:pt x="3" y="19"/>
                  </a:moveTo>
                  <a:cubicBezTo>
                    <a:pt x="14" y="9"/>
                    <a:pt x="28" y="6"/>
                    <a:pt x="42" y="3"/>
                  </a:cubicBezTo>
                  <a:cubicBezTo>
                    <a:pt x="48" y="1"/>
                    <a:pt x="55" y="0"/>
                    <a:pt x="61" y="0"/>
                  </a:cubicBezTo>
                  <a:cubicBezTo>
                    <a:pt x="66" y="0"/>
                    <a:pt x="71" y="0"/>
                    <a:pt x="75" y="3"/>
                  </a:cubicBezTo>
                  <a:cubicBezTo>
                    <a:pt x="79" y="5"/>
                    <a:pt x="83" y="4"/>
                    <a:pt x="87" y="4"/>
                  </a:cubicBezTo>
                  <a:cubicBezTo>
                    <a:pt x="91" y="6"/>
                    <a:pt x="95" y="8"/>
                    <a:pt x="98" y="10"/>
                  </a:cubicBezTo>
                  <a:cubicBezTo>
                    <a:pt x="105" y="14"/>
                    <a:pt x="106" y="18"/>
                    <a:pt x="104" y="26"/>
                  </a:cubicBezTo>
                  <a:cubicBezTo>
                    <a:pt x="103" y="34"/>
                    <a:pt x="102" y="42"/>
                    <a:pt x="96" y="49"/>
                  </a:cubicBezTo>
                  <a:cubicBezTo>
                    <a:pt x="94" y="51"/>
                    <a:pt x="95" y="55"/>
                    <a:pt x="96" y="57"/>
                  </a:cubicBezTo>
                  <a:cubicBezTo>
                    <a:pt x="97" y="63"/>
                    <a:pt x="96" y="68"/>
                    <a:pt x="91" y="72"/>
                  </a:cubicBezTo>
                  <a:cubicBezTo>
                    <a:pt x="90" y="72"/>
                    <a:pt x="89" y="73"/>
                    <a:pt x="88" y="73"/>
                  </a:cubicBezTo>
                  <a:cubicBezTo>
                    <a:pt x="83" y="82"/>
                    <a:pt x="75" y="81"/>
                    <a:pt x="67" y="80"/>
                  </a:cubicBezTo>
                  <a:cubicBezTo>
                    <a:pt x="63" y="79"/>
                    <a:pt x="59" y="80"/>
                    <a:pt x="55" y="81"/>
                  </a:cubicBezTo>
                  <a:cubicBezTo>
                    <a:pt x="51" y="80"/>
                    <a:pt x="48" y="80"/>
                    <a:pt x="44" y="81"/>
                  </a:cubicBezTo>
                  <a:cubicBezTo>
                    <a:pt x="39" y="81"/>
                    <a:pt x="35" y="79"/>
                    <a:pt x="35" y="73"/>
                  </a:cubicBezTo>
                  <a:cubicBezTo>
                    <a:pt x="38" y="69"/>
                    <a:pt x="43" y="68"/>
                    <a:pt x="47" y="69"/>
                  </a:cubicBezTo>
                  <a:cubicBezTo>
                    <a:pt x="58" y="71"/>
                    <a:pt x="67" y="65"/>
                    <a:pt x="77" y="61"/>
                  </a:cubicBezTo>
                  <a:cubicBezTo>
                    <a:pt x="79" y="60"/>
                    <a:pt x="80" y="57"/>
                    <a:pt x="80" y="55"/>
                  </a:cubicBezTo>
                  <a:cubicBezTo>
                    <a:pt x="78" y="49"/>
                    <a:pt x="80" y="44"/>
                    <a:pt x="83" y="38"/>
                  </a:cubicBezTo>
                  <a:cubicBezTo>
                    <a:pt x="86" y="31"/>
                    <a:pt x="79" y="18"/>
                    <a:pt x="69" y="12"/>
                  </a:cubicBezTo>
                  <a:cubicBezTo>
                    <a:pt x="64" y="9"/>
                    <a:pt x="58" y="8"/>
                    <a:pt x="51" y="10"/>
                  </a:cubicBezTo>
                  <a:cubicBezTo>
                    <a:pt x="37" y="14"/>
                    <a:pt x="21" y="16"/>
                    <a:pt x="8" y="26"/>
                  </a:cubicBezTo>
                  <a:cubicBezTo>
                    <a:pt x="6" y="28"/>
                    <a:pt x="4" y="29"/>
                    <a:pt x="2" y="26"/>
                  </a:cubicBezTo>
                  <a:cubicBezTo>
                    <a:pt x="0" y="24"/>
                    <a:pt x="1" y="21"/>
                    <a:pt x="3" y="19"/>
                  </a:cubicBezTo>
                  <a:close/>
                </a:path>
              </a:pathLst>
            </a:custGeom>
            <a:solidFill>
              <a:srgbClr val="F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9" name="Freeform 1394"/>
            <p:cNvSpPr/>
            <p:nvPr/>
          </p:nvSpPr>
          <p:spPr bwMode="auto">
            <a:xfrm>
              <a:off x="7636" y="2586"/>
              <a:ext cx="115" cy="109"/>
            </a:xfrm>
            <a:custGeom>
              <a:avLst/>
              <a:gdLst>
                <a:gd name="T0" fmla="*/ 58 w 77"/>
                <a:gd name="T1" fmla="*/ 54 h 73"/>
                <a:gd name="T2" fmla="*/ 66 w 77"/>
                <a:gd name="T3" fmla="*/ 58 h 73"/>
                <a:gd name="T4" fmla="*/ 77 w 77"/>
                <a:gd name="T5" fmla="*/ 62 h 73"/>
                <a:gd name="T6" fmla="*/ 74 w 77"/>
                <a:gd name="T7" fmla="*/ 63 h 73"/>
                <a:gd name="T8" fmla="*/ 29 w 77"/>
                <a:gd name="T9" fmla="*/ 59 h 73"/>
                <a:gd name="T10" fmla="*/ 16 w 77"/>
                <a:gd name="T11" fmla="*/ 44 h 73"/>
                <a:gd name="T12" fmla="*/ 10 w 77"/>
                <a:gd name="T13" fmla="*/ 40 h 73"/>
                <a:gd name="T14" fmla="*/ 1 w 77"/>
                <a:gd name="T15" fmla="*/ 34 h 73"/>
                <a:gd name="T16" fmla="*/ 0 w 77"/>
                <a:gd name="T17" fmla="*/ 33 h 73"/>
                <a:gd name="T18" fmla="*/ 3 w 77"/>
                <a:gd name="T19" fmla="*/ 17 h 73"/>
                <a:gd name="T20" fmla="*/ 15 w 77"/>
                <a:gd name="T21" fmla="*/ 5 h 73"/>
                <a:gd name="T22" fmla="*/ 25 w 77"/>
                <a:gd name="T23" fmla="*/ 0 h 73"/>
                <a:gd name="T24" fmla="*/ 25 w 77"/>
                <a:gd name="T25" fmla="*/ 8 h 73"/>
                <a:gd name="T26" fmla="*/ 34 w 77"/>
                <a:gd name="T27" fmla="*/ 26 h 73"/>
                <a:gd name="T28" fmla="*/ 58 w 77"/>
                <a:gd name="T29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3">
                  <a:moveTo>
                    <a:pt x="58" y="54"/>
                  </a:moveTo>
                  <a:cubicBezTo>
                    <a:pt x="59" y="58"/>
                    <a:pt x="62" y="59"/>
                    <a:pt x="66" y="58"/>
                  </a:cubicBezTo>
                  <a:cubicBezTo>
                    <a:pt x="70" y="57"/>
                    <a:pt x="74" y="59"/>
                    <a:pt x="77" y="62"/>
                  </a:cubicBezTo>
                  <a:cubicBezTo>
                    <a:pt x="76" y="62"/>
                    <a:pt x="75" y="63"/>
                    <a:pt x="74" y="63"/>
                  </a:cubicBezTo>
                  <a:cubicBezTo>
                    <a:pt x="58" y="73"/>
                    <a:pt x="43" y="66"/>
                    <a:pt x="29" y="59"/>
                  </a:cubicBezTo>
                  <a:cubicBezTo>
                    <a:pt x="22" y="56"/>
                    <a:pt x="20" y="49"/>
                    <a:pt x="16" y="44"/>
                  </a:cubicBezTo>
                  <a:cubicBezTo>
                    <a:pt x="14" y="42"/>
                    <a:pt x="14" y="39"/>
                    <a:pt x="10" y="40"/>
                  </a:cubicBezTo>
                  <a:cubicBezTo>
                    <a:pt x="5" y="42"/>
                    <a:pt x="3" y="37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5" y="29"/>
                    <a:pt x="0" y="22"/>
                    <a:pt x="3" y="17"/>
                  </a:cubicBezTo>
                  <a:cubicBezTo>
                    <a:pt x="6" y="12"/>
                    <a:pt x="9" y="7"/>
                    <a:pt x="15" y="5"/>
                  </a:cubicBezTo>
                  <a:cubicBezTo>
                    <a:pt x="18" y="3"/>
                    <a:pt x="22" y="2"/>
                    <a:pt x="25" y="0"/>
                  </a:cubicBezTo>
                  <a:cubicBezTo>
                    <a:pt x="25" y="3"/>
                    <a:pt x="25" y="6"/>
                    <a:pt x="25" y="8"/>
                  </a:cubicBezTo>
                  <a:cubicBezTo>
                    <a:pt x="25" y="15"/>
                    <a:pt x="29" y="20"/>
                    <a:pt x="34" y="26"/>
                  </a:cubicBezTo>
                  <a:cubicBezTo>
                    <a:pt x="41" y="36"/>
                    <a:pt x="49" y="45"/>
                    <a:pt x="58" y="54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0" name="Freeform 1395"/>
            <p:cNvSpPr/>
            <p:nvPr/>
          </p:nvSpPr>
          <p:spPr bwMode="auto">
            <a:xfrm>
              <a:off x="7595" y="122"/>
              <a:ext cx="62" cy="78"/>
            </a:xfrm>
            <a:custGeom>
              <a:avLst/>
              <a:gdLst>
                <a:gd name="T0" fmla="*/ 0 w 41"/>
                <a:gd name="T1" fmla="*/ 52 h 52"/>
                <a:gd name="T2" fmla="*/ 41 w 41"/>
                <a:gd name="T3" fmla="*/ 0 h 52"/>
                <a:gd name="T4" fmla="*/ 0 w 41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52">
                  <a:moveTo>
                    <a:pt x="0" y="52"/>
                  </a:moveTo>
                  <a:cubicBezTo>
                    <a:pt x="8" y="30"/>
                    <a:pt x="24" y="14"/>
                    <a:pt x="41" y="0"/>
                  </a:cubicBezTo>
                  <a:cubicBezTo>
                    <a:pt x="29" y="19"/>
                    <a:pt x="16" y="37"/>
                    <a:pt x="0" y="52"/>
                  </a:cubicBezTo>
                  <a:close/>
                </a:path>
              </a:pathLst>
            </a:custGeom>
            <a:solidFill>
              <a:srgbClr val="B4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1" name="Freeform 1396"/>
            <p:cNvSpPr/>
            <p:nvPr/>
          </p:nvSpPr>
          <p:spPr bwMode="auto">
            <a:xfrm>
              <a:off x="7693" y="101"/>
              <a:ext cx="37" cy="70"/>
            </a:xfrm>
            <a:custGeom>
              <a:avLst/>
              <a:gdLst>
                <a:gd name="T0" fmla="*/ 0 w 25"/>
                <a:gd name="T1" fmla="*/ 47 h 47"/>
                <a:gd name="T2" fmla="*/ 2 w 25"/>
                <a:gd name="T3" fmla="*/ 43 h 47"/>
                <a:gd name="T4" fmla="*/ 24 w 25"/>
                <a:gd name="T5" fmla="*/ 0 h 47"/>
                <a:gd name="T6" fmla="*/ 0 w 25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7">
                  <a:moveTo>
                    <a:pt x="0" y="47"/>
                  </a:moveTo>
                  <a:cubicBezTo>
                    <a:pt x="1" y="45"/>
                    <a:pt x="1" y="44"/>
                    <a:pt x="2" y="43"/>
                  </a:cubicBezTo>
                  <a:cubicBezTo>
                    <a:pt x="11" y="30"/>
                    <a:pt x="19" y="16"/>
                    <a:pt x="24" y="0"/>
                  </a:cubicBezTo>
                  <a:cubicBezTo>
                    <a:pt x="25" y="12"/>
                    <a:pt x="13" y="36"/>
                    <a:pt x="0" y="47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2" name="Freeform 1397"/>
            <p:cNvSpPr/>
            <p:nvPr/>
          </p:nvSpPr>
          <p:spPr bwMode="auto">
            <a:xfrm>
              <a:off x="7688" y="171"/>
              <a:ext cx="5" cy="8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3" name="Oval 1398"/>
            <p:cNvSpPr>
              <a:spLocks noChangeArrowheads="1"/>
            </p:cNvSpPr>
            <p:nvPr/>
          </p:nvSpPr>
          <p:spPr bwMode="auto">
            <a:xfrm>
              <a:off x="7685" y="179"/>
              <a:ext cx="3" cy="3"/>
            </a:xfrm>
            <a:prstGeom prst="ellipse">
              <a:avLst/>
            </a:pr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4" name="Freeform 1399"/>
            <p:cNvSpPr/>
            <p:nvPr/>
          </p:nvSpPr>
          <p:spPr bwMode="auto">
            <a:xfrm>
              <a:off x="6131" y="3187"/>
              <a:ext cx="201" cy="302"/>
            </a:xfrm>
            <a:custGeom>
              <a:avLst/>
              <a:gdLst>
                <a:gd name="T0" fmla="*/ 95 w 134"/>
                <a:gd name="T1" fmla="*/ 6 h 201"/>
                <a:gd name="T2" fmla="*/ 113 w 134"/>
                <a:gd name="T3" fmla="*/ 0 h 201"/>
                <a:gd name="T4" fmla="*/ 122 w 134"/>
                <a:gd name="T5" fmla="*/ 0 h 201"/>
                <a:gd name="T6" fmla="*/ 134 w 134"/>
                <a:gd name="T7" fmla="*/ 12 h 201"/>
                <a:gd name="T8" fmla="*/ 132 w 134"/>
                <a:gd name="T9" fmla="*/ 16 h 201"/>
                <a:gd name="T10" fmla="*/ 114 w 134"/>
                <a:gd name="T11" fmla="*/ 31 h 201"/>
                <a:gd name="T12" fmla="*/ 114 w 134"/>
                <a:gd name="T13" fmla="*/ 21 h 201"/>
                <a:gd name="T14" fmla="*/ 108 w 134"/>
                <a:gd name="T15" fmla="*/ 15 h 201"/>
                <a:gd name="T16" fmla="*/ 83 w 134"/>
                <a:gd name="T17" fmla="*/ 29 h 201"/>
                <a:gd name="T18" fmla="*/ 55 w 134"/>
                <a:gd name="T19" fmla="*/ 88 h 201"/>
                <a:gd name="T20" fmla="*/ 54 w 134"/>
                <a:gd name="T21" fmla="*/ 93 h 201"/>
                <a:gd name="T22" fmla="*/ 50 w 134"/>
                <a:gd name="T23" fmla="*/ 134 h 201"/>
                <a:gd name="T24" fmla="*/ 50 w 134"/>
                <a:gd name="T25" fmla="*/ 142 h 201"/>
                <a:gd name="T26" fmla="*/ 42 w 134"/>
                <a:gd name="T27" fmla="*/ 151 h 201"/>
                <a:gd name="T28" fmla="*/ 36 w 134"/>
                <a:gd name="T29" fmla="*/ 159 h 201"/>
                <a:gd name="T30" fmla="*/ 41 w 134"/>
                <a:gd name="T31" fmla="*/ 186 h 201"/>
                <a:gd name="T32" fmla="*/ 41 w 134"/>
                <a:gd name="T33" fmla="*/ 198 h 201"/>
                <a:gd name="T34" fmla="*/ 28 w 134"/>
                <a:gd name="T35" fmla="*/ 195 h 201"/>
                <a:gd name="T36" fmla="*/ 23 w 134"/>
                <a:gd name="T37" fmla="*/ 191 h 201"/>
                <a:gd name="T38" fmla="*/ 18 w 134"/>
                <a:gd name="T39" fmla="*/ 186 h 201"/>
                <a:gd name="T40" fmla="*/ 16 w 134"/>
                <a:gd name="T41" fmla="*/ 184 h 201"/>
                <a:gd name="T42" fmla="*/ 16 w 134"/>
                <a:gd name="T43" fmla="*/ 183 h 201"/>
                <a:gd name="T44" fmla="*/ 14 w 134"/>
                <a:gd name="T45" fmla="*/ 181 h 201"/>
                <a:gd name="T46" fmla="*/ 13 w 134"/>
                <a:gd name="T47" fmla="*/ 180 h 201"/>
                <a:gd name="T48" fmla="*/ 11 w 134"/>
                <a:gd name="T49" fmla="*/ 178 h 201"/>
                <a:gd name="T50" fmla="*/ 4 w 134"/>
                <a:gd name="T51" fmla="*/ 162 h 201"/>
                <a:gd name="T52" fmla="*/ 14 w 134"/>
                <a:gd name="T53" fmla="*/ 168 h 201"/>
                <a:gd name="T54" fmla="*/ 17 w 134"/>
                <a:gd name="T55" fmla="*/ 171 h 201"/>
                <a:gd name="T56" fmla="*/ 22 w 134"/>
                <a:gd name="T57" fmla="*/ 169 h 201"/>
                <a:gd name="T58" fmla="*/ 21 w 134"/>
                <a:gd name="T59" fmla="*/ 165 h 201"/>
                <a:gd name="T60" fmla="*/ 20 w 134"/>
                <a:gd name="T61" fmla="*/ 161 h 201"/>
                <a:gd name="T62" fmla="*/ 19 w 134"/>
                <a:gd name="T63" fmla="*/ 137 h 201"/>
                <a:gd name="T64" fmla="*/ 24 w 134"/>
                <a:gd name="T65" fmla="*/ 127 h 201"/>
                <a:gd name="T66" fmla="*/ 35 w 134"/>
                <a:gd name="T67" fmla="*/ 130 h 201"/>
                <a:gd name="T68" fmla="*/ 39 w 134"/>
                <a:gd name="T69" fmla="*/ 133 h 201"/>
                <a:gd name="T70" fmla="*/ 41 w 134"/>
                <a:gd name="T71" fmla="*/ 131 h 201"/>
                <a:gd name="T72" fmla="*/ 43 w 134"/>
                <a:gd name="T73" fmla="*/ 90 h 201"/>
                <a:gd name="T74" fmla="*/ 55 w 134"/>
                <a:gd name="T75" fmla="*/ 59 h 201"/>
                <a:gd name="T76" fmla="*/ 66 w 134"/>
                <a:gd name="T77" fmla="*/ 31 h 201"/>
                <a:gd name="T78" fmla="*/ 88 w 134"/>
                <a:gd name="T79" fmla="*/ 11 h 201"/>
                <a:gd name="T80" fmla="*/ 95 w 134"/>
                <a:gd name="T81" fmla="*/ 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01">
                  <a:moveTo>
                    <a:pt x="95" y="6"/>
                  </a:moveTo>
                  <a:cubicBezTo>
                    <a:pt x="101" y="4"/>
                    <a:pt x="106" y="0"/>
                    <a:pt x="113" y="0"/>
                  </a:cubicBezTo>
                  <a:cubicBezTo>
                    <a:pt x="116" y="0"/>
                    <a:pt x="119" y="0"/>
                    <a:pt x="122" y="0"/>
                  </a:cubicBezTo>
                  <a:cubicBezTo>
                    <a:pt x="126" y="1"/>
                    <a:pt x="133" y="8"/>
                    <a:pt x="134" y="12"/>
                  </a:cubicBezTo>
                  <a:cubicBezTo>
                    <a:pt x="134" y="14"/>
                    <a:pt x="133" y="15"/>
                    <a:pt x="132" y="16"/>
                  </a:cubicBezTo>
                  <a:cubicBezTo>
                    <a:pt x="125" y="20"/>
                    <a:pt x="121" y="27"/>
                    <a:pt x="114" y="31"/>
                  </a:cubicBezTo>
                  <a:cubicBezTo>
                    <a:pt x="110" y="28"/>
                    <a:pt x="114" y="24"/>
                    <a:pt x="114" y="21"/>
                  </a:cubicBezTo>
                  <a:cubicBezTo>
                    <a:pt x="115" y="15"/>
                    <a:pt x="114" y="12"/>
                    <a:pt x="108" y="15"/>
                  </a:cubicBezTo>
                  <a:cubicBezTo>
                    <a:pt x="99" y="18"/>
                    <a:pt x="89" y="20"/>
                    <a:pt x="83" y="29"/>
                  </a:cubicBezTo>
                  <a:cubicBezTo>
                    <a:pt x="69" y="46"/>
                    <a:pt x="60" y="66"/>
                    <a:pt x="55" y="88"/>
                  </a:cubicBezTo>
                  <a:cubicBezTo>
                    <a:pt x="55" y="90"/>
                    <a:pt x="55" y="92"/>
                    <a:pt x="54" y="93"/>
                  </a:cubicBezTo>
                  <a:cubicBezTo>
                    <a:pt x="43" y="106"/>
                    <a:pt x="49" y="121"/>
                    <a:pt x="50" y="134"/>
                  </a:cubicBezTo>
                  <a:cubicBezTo>
                    <a:pt x="51" y="137"/>
                    <a:pt x="50" y="140"/>
                    <a:pt x="50" y="142"/>
                  </a:cubicBezTo>
                  <a:cubicBezTo>
                    <a:pt x="52" y="149"/>
                    <a:pt x="50" y="153"/>
                    <a:pt x="42" y="151"/>
                  </a:cubicBezTo>
                  <a:cubicBezTo>
                    <a:pt x="35" y="150"/>
                    <a:pt x="36" y="155"/>
                    <a:pt x="36" y="159"/>
                  </a:cubicBezTo>
                  <a:cubicBezTo>
                    <a:pt x="37" y="168"/>
                    <a:pt x="40" y="177"/>
                    <a:pt x="41" y="186"/>
                  </a:cubicBezTo>
                  <a:cubicBezTo>
                    <a:pt x="42" y="190"/>
                    <a:pt x="46" y="195"/>
                    <a:pt x="41" y="198"/>
                  </a:cubicBezTo>
                  <a:cubicBezTo>
                    <a:pt x="37" y="201"/>
                    <a:pt x="32" y="199"/>
                    <a:pt x="28" y="195"/>
                  </a:cubicBezTo>
                  <a:cubicBezTo>
                    <a:pt x="27" y="193"/>
                    <a:pt x="25" y="192"/>
                    <a:pt x="23" y="191"/>
                  </a:cubicBezTo>
                  <a:cubicBezTo>
                    <a:pt x="21" y="190"/>
                    <a:pt x="20" y="188"/>
                    <a:pt x="18" y="186"/>
                  </a:cubicBezTo>
                  <a:cubicBezTo>
                    <a:pt x="17" y="185"/>
                    <a:pt x="17" y="185"/>
                    <a:pt x="16" y="184"/>
                  </a:cubicBezTo>
                  <a:cubicBezTo>
                    <a:pt x="16" y="184"/>
                    <a:pt x="16" y="183"/>
                    <a:pt x="16" y="183"/>
                  </a:cubicBezTo>
                  <a:cubicBezTo>
                    <a:pt x="15" y="182"/>
                    <a:pt x="14" y="182"/>
                    <a:pt x="14" y="181"/>
                  </a:cubicBezTo>
                  <a:cubicBezTo>
                    <a:pt x="14" y="181"/>
                    <a:pt x="13" y="180"/>
                    <a:pt x="13" y="180"/>
                  </a:cubicBezTo>
                  <a:cubicBezTo>
                    <a:pt x="12" y="179"/>
                    <a:pt x="12" y="179"/>
                    <a:pt x="11" y="178"/>
                  </a:cubicBezTo>
                  <a:cubicBezTo>
                    <a:pt x="8" y="173"/>
                    <a:pt x="0" y="170"/>
                    <a:pt x="4" y="162"/>
                  </a:cubicBezTo>
                  <a:cubicBezTo>
                    <a:pt x="9" y="161"/>
                    <a:pt x="11" y="167"/>
                    <a:pt x="14" y="168"/>
                  </a:cubicBezTo>
                  <a:cubicBezTo>
                    <a:pt x="15" y="169"/>
                    <a:pt x="16" y="170"/>
                    <a:pt x="17" y="171"/>
                  </a:cubicBezTo>
                  <a:cubicBezTo>
                    <a:pt x="20" y="173"/>
                    <a:pt x="21" y="172"/>
                    <a:pt x="22" y="169"/>
                  </a:cubicBezTo>
                  <a:cubicBezTo>
                    <a:pt x="22" y="168"/>
                    <a:pt x="21" y="166"/>
                    <a:pt x="21" y="165"/>
                  </a:cubicBezTo>
                  <a:cubicBezTo>
                    <a:pt x="21" y="163"/>
                    <a:pt x="19" y="162"/>
                    <a:pt x="20" y="161"/>
                  </a:cubicBezTo>
                  <a:cubicBezTo>
                    <a:pt x="23" y="153"/>
                    <a:pt x="19" y="145"/>
                    <a:pt x="19" y="137"/>
                  </a:cubicBezTo>
                  <a:cubicBezTo>
                    <a:pt x="19" y="133"/>
                    <a:pt x="20" y="129"/>
                    <a:pt x="24" y="127"/>
                  </a:cubicBezTo>
                  <a:cubicBezTo>
                    <a:pt x="29" y="125"/>
                    <a:pt x="32" y="127"/>
                    <a:pt x="35" y="130"/>
                  </a:cubicBezTo>
                  <a:cubicBezTo>
                    <a:pt x="36" y="131"/>
                    <a:pt x="37" y="133"/>
                    <a:pt x="39" y="133"/>
                  </a:cubicBezTo>
                  <a:cubicBezTo>
                    <a:pt x="41" y="133"/>
                    <a:pt x="41" y="132"/>
                    <a:pt x="41" y="131"/>
                  </a:cubicBezTo>
                  <a:cubicBezTo>
                    <a:pt x="37" y="117"/>
                    <a:pt x="39" y="103"/>
                    <a:pt x="43" y="90"/>
                  </a:cubicBezTo>
                  <a:cubicBezTo>
                    <a:pt x="46" y="79"/>
                    <a:pt x="50" y="69"/>
                    <a:pt x="55" y="59"/>
                  </a:cubicBezTo>
                  <a:cubicBezTo>
                    <a:pt x="59" y="50"/>
                    <a:pt x="61" y="40"/>
                    <a:pt x="66" y="31"/>
                  </a:cubicBezTo>
                  <a:cubicBezTo>
                    <a:pt x="72" y="22"/>
                    <a:pt x="77" y="14"/>
                    <a:pt x="88" y="11"/>
                  </a:cubicBezTo>
                  <a:cubicBezTo>
                    <a:pt x="90" y="10"/>
                    <a:pt x="93" y="9"/>
                    <a:pt x="95" y="6"/>
                  </a:cubicBezTo>
                  <a:close/>
                </a:path>
              </a:pathLst>
            </a:custGeom>
            <a:solidFill>
              <a:srgbClr val="F1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5" name="Freeform 1400"/>
            <p:cNvSpPr/>
            <p:nvPr/>
          </p:nvSpPr>
          <p:spPr bwMode="auto">
            <a:xfrm>
              <a:off x="6128" y="3412"/>
              <a:ext cx="24" cy="27"/>
            </a:xfrm>
            <a:custGeom>
              <a:avLst/>
              <a:gdLst>
                <a:gd name="T0" fmla="*/ 16 w 16"/>
                <a:gd name="T1" fmla="*/ 18 h 18"/>
                <a:gd name="T2" fmla="*/ 7 w 16"/>
                <a:gd name="T3" fmla="*/ 12 h 18"/>
                <a:gd name="T4" fmla="*/ 5 w 16"/>
                <a:gd name="T5" fmla="*/ 12 h 18"/>
                <a:gd name="T6" fmla="*/ 3 w 16"/>
                <a:gd name="T7" fmla="*/ 11 h 18"/>
                <a:gd name="T8" fmla="*/ 2 w 16"/>
                <a:gd name="T9" fmla="*/ 9 h 18"/>
                <a:gd name="T10" fmla="*/ 2 w 16"/>
                <a:gd name="T11" fmla="*/ 1 h 18"/>
                <a:gd name="T12" fmla="*/ 3 w 16"/>
                <a:gd name="T13" fmla="*/ 0 h 18"/>
                <a:gd name="T14" fmla="*/ 16 w 1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cubicBezTo>
                    <a:pt x="12" y="17"/>
                    <a:pt x="10" y="14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2" y="6"/>
                    <a:pt x="0" y="4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6"/>
                    <a:pt x="12" y="12"/>
                    <a:pt x="16" y="18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6" name="Freeform 1401"/>
            <p:cNvSpPr/>
            <p:nvPr/>
          </p:nvSpPr>
          <p:spPr bwMode="auto">
            <a:xfrm>
              <a:off x="6128" y="3408"/>
              <a:ext cx="5" cy="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7" name="Freeform 1402"/>
            <p:cNvSpPr/>
            <p:nvPr/>
          </p:nvSpPr>
          <p:spPr bwMode="auto">
            <a:xfrm>
              <a:off x="6169" y="3199"/>
              <a:ext cx="144" cy="309"/>
            </a:xfrm>
            <a:custGeom>
              <a:avLst/>
              <a:gdLst>
                <a:gd name="T0" fmla="*/ 22 w 96"/>
                <a:gd name="T1" fmla="*/ 127 h 206"/>
                <a:gd name="T2" fmla="*/ 19 w 96"/>
                <a:gd name="T3" fmla="*/ 94 h 206"/>
                <a:gd name="T4" fmla="*/ 24 w 96"/>
                <a:gd name="T5" fmla="*/ 88 h 206"/>
                <a:gd name="T6" fmla="*/ 26 w 96"/>
                <a:gd name="T7" fmla="*/ 82 h 206"/>
                <a:gd name="T8" fmla="*/ 30 w 96"/>
                <a:gd name="T9" fmla="*/ 66 h 206"/>
                <a:gd name="T10" fmla="*/ 32 w 96"/>
                <a:gd name="T11" fmla="*/ 60 h 206"/>
                <a:gd name="T12" fmla="*/ 41 w 96"/>
                <a:gd name="T13" fmla="*/ 39 h 206"/>
                <a:gd name="T14" fmla="*/ 53 w 96"/>
                <a:gd name="T15" fmla="*/ 20 h 206"/>
                <a:gd name="T16" fmla="*/ 62 w 96"/>
                <a:gd name="T17" fmla="*/ 11 h 206"/>
                <a:gd name="T18" fmla="*/ 86 w 96"/>
                <a:gd name="T19" fmla="*/ 1 h 206"/>
                <a:gd name="T20" fmla="*/ 94 w 96"/>
                <a:gd name="T21" fmla="*/ 10 h 206"/>
                <a:gd name="T22" fmla="*/ 89 w 96"/>
                <a:gd name="T23" fmla="*/ 23 h 206"/>
                <a:gd name="T24" fmla="*/ 89 w 96"/>
                <a:gd name="T25" fmla="*/ 23 h 206"/>
                <a:gd name="T26" fmla="*/ 87 w 96"/>
                <a:gd name="T27" fmla="*/ 25 h 206"/>
                <a:gd name="T28" fmla="*/ 74 w 96"/>
                <a:gd name="T29" fmla="*/ 58 h 206"/>
                <a:gd name="T30" fmla="*/ 72 w 96"/>
                <a:gd name="T31" fmla="*/ 68 h 206"/>
                <a:gd name="T32" fmla="*/ 74 w 96"/>
                <a:gd name="T33" fmla="*/ 93 h 206"/>
                <a:gd name="T34" fmla="*/ 78 w 96"/>
                <a:gd name="T35" fmla="*/ 125 h 206"/>
                <a:gd name="T36" fmla="*/ 76 w 96"/>
                <a:gd name="T37" fmla="*/ 129 h 206"/>
                <a:gd name="T38" fmla="*/ 69 w 96"/>
                <a:gd name="T39" fmla="*/ 124 h 206"/>
                <a:gd name="T40" fmla="*/ 62 w 96"/>
                <a:gd name="T41" fmla="*/ 72 h 206"/>
                <a:gd name="T42" fmla="*/ 67 w 96"/>
                <a:gd name="T43" fmla="*/ 52 h 206"/>
                <a:gd name="T44" fmla="*/ 79 w 96"/>
                <a:gd name="T45" fmla="*/ 26 h 206"/>
                <a:gd name="T46" fmla="*/ 78 w 96"/>
                <a:gd name="T47" fmla="*/ 20 h 206"/>
                <a:gd name="T48" fmla="*/ 72 w 96"/>
                <a:gd name="T49" fmla="*/ 23 h 206"/>
                <a:gd name="T50" fmla="*/ 70 w 96"/>
                <a:gd name="T51" fmla="*/ 27 h 206"/>
                <a:gd name="T52" fmla="*/ 46 w 96"/>
                <a:gd name="T53" fmla="*/ 62 h 206"/>
                <a:gd name="T54" fmla="*/ 39 w 96"/>
                <a:gd name="T55" fmla="*/ 93 h 206"/>
                <a:gd name="T56" fmla="*/ 39 w 96"/>
                <a:gd name="T57" fmla="*/ 105 h 206"/>
                <a:gd name="T58" fmla="*/ 39 w 96"/>
                <a:gd name="T59" fmla="*/ 122 h 206"/>
                <a:gd name="T60" fmla="*/ 37 w 96"/>
                <a:gd name="T61" fmla="*/ 132 h 206"/>
                <a:gd name="T62" fmla="*/ 35 w 96"/>
                <a:gd name="T63" fmla="*/ 143 h 206"/>
                <a:gd name="T64" fmla="*/ 36 w 96"/>
                <a:gd name="T65" fmla="*/ 148 h 206"/>
                <a:gd name="T66" fmla="*/ 37 w 96"/>
                <a:gd name="T67" fmla="*/ 153 h 206"/>
                <a:gd name="T68" fmla="*/ 38 w 96"/>
                <a:gd name="T69" fmla="*/ 156 h 206"/>
                <a:gd name="T70" fmla="*/ 38 w 96"/>
                <a:gd name="T71" fmla="*/ 159 h 206"/>
                <a:gd name="T72" fmla="*/ 33 w 96"/>
                <a:gd name="T73" fmla="*/ 194 h 206"/>
                <a:gd name="T74" fmla="*/ 18 w 96"/>
                <a:gd name="T75" fmla="*/ 203 h 206"/>
                <a:gd name="T76" fmla="*/ 0 w 96"/>
                <a:gd name="T77" fmla="*/ 189 h 206"/>
                <a:gd name="T78" fmla="*/ 2 w 96"/>
                <a:gd name="T79" fmla="*/ 187 h 206"/>
                <a:gd name="T80" fmla="*/ 3 w 96"/>
                <a:gd name="T81" fmla="*/ 187 h 206"/>
                <a:gd name="T82" fmla="*/ 18 w 96"/>
                <a:gd name="T83" fmla="*/ 192 h 206"/>
                <a:gd name="T84" fmla="*/ 19 w 96"/>
                <a:gd name="T85" fmla="*/ 176 h 206"/>
                <a:gd name="T86" fmla="*/ 24 w 96"/>
                <a:gd name="T87" fmla="*/ 144 h 206"/>
                <a:gd name="T88" fmla="*/ 22 w 96"/>
                <a:gd name="T89" fmla="*/ 12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206">
                  <a:moveTo>
                    <a:pt x="22" y="127"/>
                  </a:moveTo>
                  <a:cubicBezTo>
                    <a:pt x="20" y="116"/>
                    <a:pt x="16" y="105"/>
                    <a:pt x="19" y="94"/>
                  </a:cubicBezTo>
                  <a:cubicBezTo>
                    <a:pt x="20" y="92"/>
                    <a:pt x="20" y="89"/>
                    <a:pt x="24" y="88"/>
                  </a:cubicBezTo>
                  <a:cubicBezTo>
                    <a:pt x="26" y="87"/>
                    <a:pt x="27" y="85"/>
                    <a:pt x="26" y="82"/>
                  </a:cubicBezTo>
                  <a:cubicBezTo>
                    <a:pt x="25" y="76"/>
                    <a:pt x="28" y="71"/>
                    <a:pt x="30" y="66"/>
                  </a:cubicBezTo>
                  <a:cubicBezTo>
                    <a:pt x="31" y="64"/>
                    <a:pt x="31" y="62"/>
                    <a:pt x="32" y="60"/>
                  </a:cubicBezTo>
                  <a:cubicBezTo>
                    <a:pt x="34" y="52"/>
                    <a:pt x="36" y="46"/>
                    <a:pt x="41" y="39"/>
                  </a:cubicBezTo>
                  <a:cubicBezTo>
                    <a:pt x="45" y="33"/>
                    <a:pt x="49" y="27"/>
                    <a:pt x="53" y="20"/>
                  </a:cubicBezTo>
                  <a:cubicBezTo>
                    <a:pt x="55" y="16"/>
                    <a:pt x="58" y="13"/>
                    <a:pt x="62" y="11"/>
                  </a:cubicBezTo>
                  <a:cubicBezTo>
                    <a:pt x="70" y="8"/>
                    <a:pt x="77" y="3"/>
                    <a:pt x="86" y="1"/>
                  </a:cubicBezTo>
                  <a:cubicBezTo>
                    <a:pt x="93" y="0"/>
                    <a:pt x="96" y="3"/>
                    <a:pt x="94" y="10"/>
                  </a:cubicBezTo>
                  <a:cubicBezTo>
                    <a:pt x="93" y="15"/>
                    <a:pt x="91" y="19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4"/>
                    <a:pt x="88" y="25"/>
                    <a:pt x="87" y="25"/>
                  </a:cubicBezTo>
                  <a:cubicBezTo>
                    <a:pt x="82" y="36"/>
                    <a:pt x="80" y="48"/>
                    <a:pt x="74" y="58"/>
                  </a:cubicBezTo>
                  <a:cubicBezTo>
                    <a:pt x="76" y="62"/>
                    <a:pt x="74" y="65"/>
                    <a:pt x="72" y="68"/>
                  </a:cubicBezTo>
                  <a:cubicBezTo>
                    <a:pt x="70" y="77"/>
                    <a:pt x="71" y="85"/>
                    <a:pt x="74" y="93"/>
                  </a:cubicBezTo>
                  <a:cubicBezTo>
                    <a:pt x="79" y="103"/>
                    <a:pt x="76" y="115"/>
                    <a:pt x="78" y="125"/>
                  </a:cubicBezTo>
                  <a:cubicBezTo>
                    <a:pt x="78" y="127"/>
                    <a:pt x="77" y="128"/>
                    <a:pt x="76" y="129"/>
                  </a:cubicBezTo>
                  <a:cubicBezTo>
                    <a:pt x="72" y="130"/>
                    <a:pt x="70" y="127"/>
                    <a:pt x="69" y="124"/>
                  </a:cubicBezTo>
                  <a:cubicBezTo>
                    <a:pt x="67" y="107"/>
                    <a:pt x="59" y="90"/>
                    <a:pt x="62" y="72"/>
                  </a:cubicBezTo>
                  <a:cubicBezTo>
                    <a:pt x="63" y="65"/>
                    <a:pt x="64" y="58"/>
                    <a:pt x="67" y="52"/>
                  </a:cubicBezTo>
                  <a:cubicBezTo>
                    <a:pt x="73" y="44"/>
                    <a:pt x="76" y="35"/>
                    <a:pt x="79" y="26"/>
                  </a:cubicBezTo>
                  <a:cubicBezTo>
                    <a:pt x="80" y="24"/>
                    <a:pt x="81" y="21"/>
                    <a:pt x="78" y="20"/>
                  </a:cubicBezTo>
                  <a:cubicBezTo>
                    <a:pt x="76" y="19"/>
                    <a:pt x="73" y="20"/>
                    <a:pt x="72" y="23"/>
                  </a:cubicBezTo>
                  <a:cubicBezTo>
                    <a:pt x="71" y="24"/>
                    <a:pt x="70" y="25"/>
                    <a:pt x="70" y="27"/>
                  </a:cubicBezTo>
                  <a:cubicBezTo>
                    <a:pt x="63" y="40"/>
                    <a:pt x="58" y="52"/>
                    <a:pt x="46" y="62"/>
                  </a:cubicBezTo>
                  <a:cubicBezTo>
                    <a:pt x="37" y="69"/>
                    <a:pt x="38" y="82"/>
                    <a:pt x="39" y="93"/>
                  </a:cubicBezTo>
                  <a:cubicBezTo>
                    <a:pt x="39" y="97"/>
                    <a:pt x="40" y="101"/>
                    <a:pt x="39" y="105"/>
                  </a:cubicBezTo>
                  <a:cubicBezTo>
                    <a:pt x="37" y="111"/>
                    <a:pt x="35" y="117"/>
                    <a:pt x="39" y="122"/>
                  </a:cubicBezTo>
                  <a:cubicBezTo>
                    <a:pt x="42" y="125"/>
                    <a:pt x="40" y="129"/>
                    <a:pt x="37" y="132"/>
                  </a:cubicBezTo>
                  <a:cubicBezTo>
                    <a:pt x="34" y="135"/>
                    <a:pt x="34" y="139"/>
                    <a:pt x="35" y="143"/>
                  </a:cubicBezTo>
                  <a:cubicBezTo>
                    <a:pt x="35" y="145"/>
                    <a:pt x="35" y="146"/>
                    <a:pt x="36" y="148"/>
                  </a:cubicBezTo>
                  <a:cubicBezTo>
                    <a:pt x="36" y="150"/>
                    <a:pt x="36" y="151"/>
                    <a:pt x="37" y="153"/>
                  </a:cubicBezTo>
                  <a:cubicBezTo>
                    <a:pt x="37" y="154"/>
                    <a:pt x="38" y="155"/>
                    <a:pt x="38" y="156"/>
                  </a:cubicBezTo>
                  <a:cubicBezTo>
                    <a:pt x="38" y="157"/>
                    <a:pt x="38" y="158"/>
                    <a:pt x="38" y="159"/>
                  </a:cubicBezTo>
                  <a:cubicBezTo>
                    <a:pt x="35" y="170"/>
                    <a:pt x="33" y="182"/>
                    <a:pt x="33" y="194"/>
                  </a:cubicBezTo>
                  <a:cubicBezTo>
                    <a:pt x="32" y="203"/>
                    <a:pt x="27" y="206"/>
                    <a:pt x="18" y="203"/>
                  </a:cubicBezTo>
                  <a:cubicBezTo>
                    <a:pt x="11" y="201"/>
                    <a:pt x="2" y="199"/>
                    <a:pt x="0" y="189"/>
                  </a:cubicBezTo>
                  <a:cubicBezTo>
                    <a:pt x="1" y="188"/>
                    <a:pt x="1" y="188"/>
                    <a:pt x="2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8" y="190"/>
                    <a:pt x="14" y="195"/>
                    <a:pt x="18" y="192"/>
                  </a:cubicBezTo>
                  <a:cubicBezTo>
                    <a:pt x="22" y="189"/>
                    <a:pt x="19" y="181"/>
                    <a:pt x="19" y="176"/>
                  </a:cubicBezTo>
                  <a:cubicBezTo>
                    <a:pt x="18" y="165"/>
                    <a:pt x="17" y="154"/>
                    <a:pt x="24" y="144"/>
                  </a:cubicBezTo>
                  <a:cubicBezTo>
                    <a:pt x="28" y="139"/>
                    <a:pt x="23" y="133"/>
                    <a:pt x="22" y="127"/>
                  </a:cubicBezTo>
                  <a:close/>
                </a:path>
              </a:pathLst>
            </a:custGeom>
            <a:solidFill>
              <a:srgbClr val="F0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8" name="Freeform 1403"/>
            <p:cNvSpPr/>
            <p:nvPr/>
          </p:nvSpPr>
          <p:spPr bwMode="auto">
            <a:xfrm>
              <a:off x="6359" y="3145"/>
              <a:ext cx="300" cy="312"/>
            </a:xfrm>
            <a:custGeom>
              <a:avLst/>
              <a:gdLst>
                <a:gd name="T0" fmla="*/ 41 w 200"/>
                <a:gd name="T1" fmla="*/ 40 h 208"/>
                <a:gd name="T2" fmla="*/ 16 w 200"/>
                <a:gd name="T3" fmla="*/ 42 h 208"/>
                <a:gd name="T4" fmla="*/ 10 w 200"/>
                <a:gd name="T5" fmla="*/ 43 h 208"/>
                <a:gd name="T6" fmla="*/ 0 w 200"/>
                <a:gd name="T7" fmla="*/ 37 h 208"/>
                <a:gd name="T8" fmla="*/ 8 w 200"/>
                <a:gd name="T9" fmla="*/ 31 h 208"/>
                <a:gd name="T10" fmla="*/ 29 w 200"/>
                <a:gd name="T11" fmla="*/ 21 h 208"/>
                <a:gd name="T12" fmla="*/ 51 w 200"/>
                <a:gd name="T13" fmla="*/ 6 h 208"/>
                <a:gd name="T14" fmla="*/ 66 w 200"/>
                <a:gd name="T15" fmla="*/ 0 h 208"/>
                <a:gd name="T16" fmla="*/ 128 w 200"/>
                <a:gd name="T17" fmla="*/ 29 h 208"/>
                <a:gd name="T18" fmla="*/ 169 w 200"/>
                <a:gd name="T19" fmla="*/ 58 h 208"/>
                <a:gd name="T20" fmla="*/ 183 w 200"/>
                <a:gd name="T21" fmla="*/ 77 h 208"/>
                <a:gd name="T22" fmla="*/ 197 w 200"/>
                <a:gd name="T23" fmla="*/ 135 h 208"/>
                <a:gd name="T24" fmla="*/ 194 w 200"/>
                <a:gd name="T25" fmla="*/ 177 h 208"/>
                <a:gd name="T26" fmla="*/ 193 w 200"/>
                <a:gd name="T27" fmla="*/ 193 h 208"/>
                <a:gd name="T28" fmla="*/ 189 w 200"/>
                <a:gd name="T29" fmla="*/ 208 h 208"/>
                <a:gd name="T30" fmla="*/ 186 w 200"/>
                <a:gd name="T31" fmla="*/ 207 h 208"/>
                <a:gd name="T32" fmla="*/ 179 w 200"/>
                <a:gd name="T33" fmla="*/ 181 h 208"/>
                <a:gd name="T34" fmla="*/ 180 w 200"/>
                <a:gd name="T35" fmla="*/ 135 h 208"/>
                <a:gd name="T36" fmla="*/ 172 w 200"/>
                <a:gd name="T37" fmla="*/ 92 h 208"/>
                <a:gd name="T38" fmla="*/ 169 w 200"/>
                <a:gd name="T39" fmla="*/ 83 h 208"/>
                <a:gd name="T40" fmla="*/ 144 w 200"/>
                <a:gd name="T41" fmla="*/ 59 h 208"/>
                <a:gd name="T42" fmla="*/ 116 w 200"/>
                <a:gd name="T43" fmla="*/ 38 h 208"/>
                <a:gd name="T44" fmla="*/ 82 w 200"/>
                <a:gd name="T45" fmla="*/ 19 h 208"/>
                <a:gd name="T46" fmla="*/ 67 w 200"/>
                <a:gd name="T47" fmla="*/ 22 h 208"/>
                <a:gd name="T48" fmla="*/ 53 w 200"/>
                <a:gd name="T49" fmla="*/ 26 h 208"/>
                <a:gd name="T50" fmla="*/ 51 w 200"/>
                <a:gd name="T51" fmla="*/ 26 h 208"/>
                <a:gd name="T52" fmla="*/ 41 w 200"/>
                <a:gd name="T53" fmla="*/ 39 h 208"/>
                <a:gd name="T54" fmla="*/ 41 w 200"/>
                <a:gd name="T55" fmla="*/ 4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208">
                  <a:moveTo>
                    <a:pt x="41" y="40"/>
                  </a:moveTo>
                  <a:cubicBezTo>
                    <a:pt x="33" y="40"/>
                    <a:pt x="24" y="40"/>
                    <a:pt x="16" y="42"/>
                  </a:cubicBezTo>
                  <a:cubicBezTo>
                    <a:pt x="14" y="43"/>
                    <a:pt x="12" y="43"/>
                    <a:pt x="10" y="43"/>
                  </a:cubicBezTo>
                  <a:cubicBezTo>
                    <a:pt x="6" y="42"/>
                    <a:pt x="1" y="41"/>
                    <a:pt x="0" y="37"/>
                  </a:cubicBezTo>
                  <a:cubicBezTo>
                    <a:pt x="0" y="33"/>
                    <a:pt x="5" y="32"/>
                    <a:pt x="8" y="31"/>
                  </a:cubicBezTo>
                  <a:cubicBezTo>
                    <a:pt x="16" y="29"/>
                    <a:pt x="22" y="24"/>
                    <a:pt x="29" y="21"/>
                  </a:cubicBezTo>
                  <a:cubicBezTo>
                    <a:pt x="37" y="17"/>
                    <a:pt x="46" y="14"/>
                    <a:pt x="51" y="6"/>
                  </a:cubicBezTo>
                  <a:cubicBezTo>
                    <a:pt x="54" y="1"/>
                    <a:pt x="59" y="0"/>
                    <a:pt x="66" y="0"/>
                  </a:cubicBezTo>
                  <a:cubicBezTo>
                    <a:pt x="90" y="3"/>
                    <a:pt x="109" y="16"/>
                    <a:pt x="128" y="29"/>
                  </a:cubicBezTo>
                  <a:cubicBezTo>
                    <a:pt x="142" y="39"/>
                    <a:pt x="155" y="49"/>
                    <a:pt x="169" y="58"/>
                  </a:cubicBezTo>
                  <a:cubicBezTo>
                    <a:pt x="176" y="62"/>
                    <a:pt x="181" y="68"/>
                    <a:pt x="183" y="77"/>
                  </a:cubicBezTo>
                  <a:cubicBezTo>
                    <a:pt x="188" y="96"/>
                    <a:pt x="193" y="116"/>
                    <a:pt x="197" y="135"/>
                  </a:cubicBezTo>
                  <a:cubicBezTo>
                    <a:pt x="200" y="149"/>
                    <a:pt x="195" y="163"/>
                    <a:pt x="194" y="177"/>
                  </a:cubicBezTo>
                  <a:cubicBezTo>
                    <a:pt x="194" y="182"/>
                    <a:pt x="194" y="187"/>
                    <a:pt x="193" y="193"/>
                  </a:cubicBezTo>
                  <a:cubicBezTo>
                    <a:pt x="193" y="198"/>
                    <a:pt x="193" y="204"/>
                    <a:pt x="189" y="208"/>
                  </a:cubicBezTo>
                  <a:cubicBezTo>
                    <a:pt x="188" y="208"/>
                    <a:pt x="187" y="208"/>
                    <a:pt x="186" y="207"/>
                  </a:cubicBezTo>
                  <a:cubicBezTo>
                    <a:pt x="181" y="199"/>
                    <a:pt x="179" y="191"/>
                    <a:pt x="179" y="181"/>
                  </a:cubicBezTo>
                  <a:cubicBezTo>
                    <a:pt x="180" y="166"/>
                    <a:pt x="178" y="151"/>
                    <a:pt x="180" y="135"/>
                  </a:cubicBezTo>
                  <a:cubicBezTo>
                    <a:pt x="181" y="121"/>
                    <a:pt x="173" y="107"/>
                    <a:pt x="172" y="92"/>
                  </a:cubicBezTo>
                  <a:cubicBezTo>
                    <a:pt x="172" y="89"/>
                    <a:pt x="171" y="86"/>
                    <a:pt x="169" y="83"/>
                  </a:cubicBezTo>
                  <a:cubicBezTo>
                    <a:pt x="165" y="71"/>
                    <a:pt x="157" y="63"/>
                    <a:pt x="144" y="59"/>
                  </a:cubicBezTo>
                  <a:cubicBezTo>
                    <a:pt x="132" y="56"/>
                    <a:pt x="125" y="46"/>
                    <a:pt x="116" y="38"/>
                  </a:cubicBezTo>
                  <a:cubicBezTo>
                    <a:pt x="107" y="28"/>
                    <a:pt x="96" y="21"/>
                    <a:pt x="82" y="19"/>
                  </a:cubicBezTo>
                  <a:cubicBezTo>
                    <a:pt x="76" y="18"/>
                    <a:pt x="71" y="18"/>
                    <a:pt x="67" y="22"/>
                  </a:cubicBezTo>
                  <a:cubicBezTo>
                    <a:pt x="63" y="26"/>
                    <a:pt x="58" y="27"/>
                    <a:pt x="53" y="26"/>
                  </a:cubicBezTo>
                  <a:cubicBezTo>
                    <a:pt x="52" y="26"/>
                    <a:pt x="52" y="26"/>
                    <a:pt x="51" y="26"/>
                  </a:cubicBezTo>
                  <a:cubicBezTo>
                    <a:pt x="39" y="25"/>
                    <a:pt x="37" y="28"/>
                    <a:pt x="41" y="39"/>
                  </a:cubicBezTo>
                  <a:cubicBezTo>
                    <a:pt x="41" y="39"/>
                    <a:pt x="41" y="40"/>
                    <a:pt x="41" y="4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9" name="Freeform 1404"/>
            <p:cNvSpPr/>
            <p:nvPr/>
          </p:nvSpPr>
          <p:spPr bwMode="auto">
            <a:xfrm>
              <a:off x="6272" y="3250"/>
              <a:ext cx="83" cy="162"/>
            </a:xfrm>
            <a:custGeom>
              <a:avLst/>
              <a:gdLst>
                <a:gd name="T0" fmla="*/ 7 w 55"/>
                <a:gd name="T1" fmla="*/ 24 h 108"/>
                <a:gd name="T2" fmla="*/ 16 w 55"/>
                <a:gd name="T3" fmla="*/ 7 h 108"/>
                <a:gd name="T4" fmla="*/ 23 w 55"/>
                <a:gd name="T5" fmla="*/ 1 h 108"/>
                <a:gd name="T6" fmla="*/ 27 w 55"/>
                <a:gd name="T7" fmla="*/ 17 h 108"/>
                <a:gd name="T8" fmla="*/ 22 w 55"/>
                <a:gd name="T9" fmla="*/ 35 h 108"/>
                <a:gd name="T10" fmla="*/ 23 w 55"/>
                <a:gd name="T11" fmla="*/ 40 h 108"/>
                <a:gd name="T12" fmla="*/ 38 w 55"/>
                <a:gd name="T13" fmla="*/ 20 h 108"/>
                <a:gd name="T14" fmla="*/ 48 w 55"/>
                <a:gd name="T15" fmla="*/ 11 h 108"/>
                <a:gd name="T16" fmla="*/ 36 w 55"/>
                <a:gd name="T17" fmla="*/ 45 h 108"/>
                <a:gd name="T18" fmla="*/ 24 w 55"/>
                <a:gd name="T19" fmla="*/ 84 h 108"/>
                <a:gd name="T20" fmla="*/ 28 w 55"/>
                <a:gd name="T21" fmla="*/ 101 h 108"/>
                <a:gd name="T22" fmla="*/ 27 w 55"/>
                <a:gd name="T23" fmla="*/ 107 h 108"/>
                <a:gd name="T24" fmla="*/ 24 w 55"/>
                <a:gd name="T25" fmla="*/ 108 h 108"/>
                <a:gd name="T26" fmla="*/ 21 w 55"/>
                <a:gd name="T27" fmla="*/ 107 h 108"/>
                <a:gd name="T28" fmla="*/ 19 w 55"/>
                <a:gd name="T29" fmla="*/ 104 h 108"/>
                <a:gd name="T30" fmla="*/ 6 w 55"/>
                <a:gd name="T31" fmla="*/ 64 h 108"/>
                <a:gd name="T32" fmla="*/ 1 w 55"/>
                <a:gd name="T33" fmla="*/ 44 h 108"/>
                <a:gd name="T34" fmla="*/ 7 w 55"/>
                <a:gd name="T35" fmla="*/ 2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08">
                  <a:moveTo>
                    <a:pt x="7" y="24"/>
                  </a:moveTo>
                  <a:cubicBezTo>
                    <a:pt x="12" y="20"/>
                    <a:pt x="12" y="12"/>
                    <a:pt x="16" y="7"/>
                  </a:cubicBezTo>
                  <a:cubicBezTo>
                    <a:pt x="18" y="4"/>
                    <a:pt x="19" y="0"/>
                    <a:pt x="23" y="1"/>
                  </a:cubicBezTo>
                  <a:cubicBezTo>
                    <a:pt x="31" y="5"/>
                    <a:pt x="29" y="11"/>
                    <a:pt x="27" y="17"/>
                  </a:cubicBezTo>
                  <a:cubicBezTo>
                    <a:pt x="25" y="23"/>
                    <a:pt x="23" y="29"/>
                    <a:pt x="22" y="35"/>
                  </a:cubicBezTo>
                  <a:cubicBezTo>
                    <a:pt x="22" y="37"/>
                    <a:pt x="21" y="38"/>
                    <a:pt x="23" y="40"/>
                  </a:cubicBezTo>
                  <a:cubicBezTo>
                    <a:pt x="30" y="34"/>
                    <a:pt x="35" y="28"/>
                    <a:pt x="38" y="20"/>
                  </a:cubicBezTo>
                  <a:cubicBezTo>
                    <a:pt x="40" y="15"/>
                    <a:pt x="40" y="9"/>
                    <a:pt x="48" y="11"/>
                  </a:cubicBezTo>
                  <a:cubicBezTo>
                    <a:pt x="51" y="30"/>
                    <a:pt x="55" y="32"/>
                    <a:pt x="36" y="45"/>
                  </a:cubicBezTo>
                  <a:cubicBezTo>
                    <a:pt x="24" y="54"/>
                    <a:pt x="22" y="69"/>
                    <a:pt x="24" y="84"/>
                  </a:cubicBezTo>
                  <a:cubicBezTo>
                    <a:pt x="24" y="89"/>
                    <a:pt x="25" y="95"/>
                    <a:pt x="28" y="101"/>
                  </a:cubicBezTo>
                  <a:cubicBezTo>
                    <a:pt x="28" y="103"/>
                    <a:pt x="30" y="105"/>
                    <a:pt x="27" y="107"/>
                  </a:cubicBezTo>
                  <a:cubicBezTo>
                    <a:pt x="26" y="108"/>
                    <a:pt x="25" y="108"/>
                    <a:pt x="24" y="108"/>
                  </a:cubicBezTo>
                  <a:cubicBezTo>
                    <a:pt x="23" y="108"/>
                    <a:pt x="22" y="107"/>
                    <a:pt x="21" y="107"/>
                  </a:cubicBezTo>
                  <a:cubicBezTo>
                    <a:pt x="20" y="106"/>
                    <a:pt x="19" y="105"/>
                    <a:pt x="19" y="104"/>
                  </a:cubicBezTo>
                  <a:cubicBezTo>
                    <a:pt x="13" y="91"/>
                    <a:pt x="5" y="79"/>
                    <a:pt x="6" y="64"/>
                  </a:cubicBezTo>
                  <a:cubicBezTo>
                    <a:pt x="7" y="57"/>
                    <a:pt x="0" y="52"/>
                    <a:pt x="1" y="44"/>
                  </a:cubicBezTo>
                  <a:cubicBezTo>
                    <a:pt x="1" y="37"/>
                    <a:pt x="2" y="30"/>
                    <a:pt x="7" y="24"/>
                  </a:cubicBezTo>
                  <a:close/>
                </a:path>
              </a:pathLst>
            </a:custGeom>
            <a:solidFill>
              <a:srgbClr val="F5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0" name="Freeform 1405"/>
            <p:cNvSpPr/>
            <p:nvPr/>
          </p:nvSpPr>
          <p:spPr bwMode="auto">
            <a:xfrm>
              <a:off x="6296" y="3198"/>
              <a:ext cx="168" cy="63"/>
            </a:xfrm>
            <a:custGeom>
              <a:avLst/>
              <a:gdLst>
                <a:gd name="T0" fmla="*/ 8 w 112"/>
                <a:gd name="T1" fmla="*/ 38 h 42"/>
                <a:gd name="T2" fmla="*/ 0 w 112"/>
                <a:gd name="T3" fmla="*/ 42 h 42"/>
                <a:gd name="T4" fmla="*/ 23 w 112"/>
                <a:gd name="T5" fmla="*/ 16 h 42"/>
                <a:gd name="T6" fmla="*/ 27 w 112"/>
                <a:gd name="T7" fmla="*/ 15 h 42"/>
                <a:gd name="T8" fmla="*/ 50 w 112"/>
                <a:gd name="T9" fmla="*/ 13 h 42"/>
                <a:gd name="T10" fmla="*/ 71 w 112"/>
                <a:gd name="T11" fmla="*/ 8 h 42"/>
                <a:gd name="T12" fmla="*/ 84 w 112"/>
                <a:gd name="T13" fmla="*/ 11 h 42"/>
                <a:gd name="T14" fmla="*/ 92 w 112"/>
                <a:gd name="T15" fmla="*/ 9 h 42"/>
                <a:gd name="T16" fmla="*/ 101 w 112"/>
                <a:gd name="T17" fmla="*/ 1 h 42"/>
                <a:gd name="T18" fmla="*/ 104 w 112"/>
                <a:gd name="T19" fmla="*/ 1 h 42"/>
                <a:gd name="T20" fmla="*/ 112 w 112"/>
                <a:gd name="T21" fmla="*/ 6 h 42"/>
                <a:gd name="T22" fmla="*/ 106 w 112"/>
                <a:gd name="T23" fmla="*/ 12 h 42"/>
                <a:gd name="T24" fmla="*/ 96 w 112"/>
                <a:gd name="T25" fmla="*/ 20 h 42"/>
                <a:gd name="T26" fmla="*/ 87 w 112"/>
                <a:gd name="T27" fmla="*/ 26 h 42"/>
                <a:gd name="T28" fmla="*/ 56 w 112"/>
                <a:gd name="T29" fmla="*/ 32 h 42"/>
                <a:gd name="T30" fmla="*/ 52 w 112"/>
                <a:gd name="T31" fmla="*/ 34 h 42"/>
                <a:gd name="T32" fmla="*/ 50 w 112"/>
                <a:gd name="T33" fmla="*/ 35 h 42"/>
                <a:gd name="T34" fmla="*/ 48 w 112"/>
                <a:gd name="T35" fmla="*/ 36 h 42"/>
                <a:gd name="T36" fmla="*/ 45 w 112"/>
                <a:gd name="T37" fmla="*/ 37 h 42"/>
                <a:gd name="T38" fmla="*/ 39 w 112"/>
                <a:gd name="T39" fmla="*/ 37 h 42"/>
                <a:gd name="T40" fmla="*/ 8 w 112"/>
                <a:gd name="T41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42">
                  <a:moveTo>
                    <a:pt x="8" y="38"/>
                  </a:moveTo>
                  <a:cubicBezTo>
                    <a:pt x="5" y="38"/>
                    <a:pt x="2" y="40"/>
                    <a:pt x="0" y="42"/>
                  </a:cubicBezTo>
                  <a:cubicBezTo>
                    <a:pt x="3" y="28"/>
                    <a:pt x="13" y="22"/>
                    <a:pt x="23" y="16"/>
                  </a:cubicBezTo>
                  <a:cubicBezTo>
                    <a:pt x="24" y="15"/>
                    <a:pt x="26" y="15"/>
                    <a:pt x="27" y="15"/>
                  </a:cubicBezTo>
                  <a:cubicBezTo>
                    <a:pt x="35" y="18"/>
                    <a:pt x="43" y="15"/>
                    <a:pt x="50" y="13"/>
                  </a:cubicBezTo>
                  <a:cubicBezTo>
                    <a:pt x="57" y="11"/>
                    <a:pt x="64" y="9"/>
                    <a:pt x="71" y="8"/>
                  </a:cubicBezTo>
                  <a:cubicBezTo>
                    <a:pt x="75" y="7"/>
                    <a:pt x="80" y="7"/>
                    <a:pt x="84" y="11"/>
                  </a:cubicBezTo>
                  <a:cubicBezTo>
                    <a:pt x="88" y="15"/>
                    <a:pt x="90" y="13"/>
                    <a:pt x="92" y="9"/>
                  </a:cubicBezTo>
                  <a:cubicBezTo>
                    <a:pt x="93" y="4"/>
                    <a:pt x="97" y="3"/>
                    <a:pt x="101" y="1"/>
                  </a:cubicBezTo>
                  <a:cubicBezTo>
                    <a:pt x="102" y="1"/>
                    <a:pt x="103" y="0"/>
                    <a:pt x="104" y="1"/>
                  </a:cubicBezTo>
                  <a:cubicBezTo>
                    <a:pt x="107" y="1"/>
                    <a:pt x="111" y="2"/>
                    <a:pt x="112" y="6"/>
                  </a:cubicBezTo>
                  <a:cubicBezTo>
                    <a:pt x="112" y="10"/>
                    <a:pt x="109" y="11"/>
                    <a:pt x="106" y="12"/>
                  </a:cubicBezTo>
                  <a:cubicBezTo>
                    <a:pt x="101" y="13"/>
                    <a:pt x="98" y="16"/>
                    <a:pt x="96" y="20"/>
                  </a:cubicBezTo>
                  <a:cubicBezTo>
                    <a:pt x="94" y="24"/>
                    <a:pt x="91" y="27"/>
                    <a:pt x="87" y="26"/>
                  </a:cubicBezTo>
                  <a:cubicBezTo>
                    <a:pt x="76" y="23"/>
                    <a:pt x="66" y="27"/>
                    <a:pt x="56" y="32"/>
                  </a:cubicBezTo>
                  <a:cubicBezTo>
                    <a:pt x="55" y="33"/>
                    <a:pt x="53" y="33"/>
                    <a:pt x="52" y="34"/>
                  </a:cubicBezTo>
                  <a:cubicBezTo>
                    <a:pt x="51" y="34"/>
                    <a:pt x="51" y="35"/>
                    <a:pt x="50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7" y="36"/>
                    <a:pt x="46" y="37"/>
                    <a:pt x="45" y="37"/>
                  </a:cubicBezTo>
                  <a:cubicBezTo>
                    <a:pt x="43" y="38"/>
                    <a:pt x="41" y="38"/>
                    <a:pt x="39" y="37"/>
                  </a:cubicBezTo>
                  <a:cubicBezTo>
                    <a:pt x="29" y="31"/>
                    <a:pt x="18" y="33"/>
                    <a:pt x="8" y="38"/>
                  </a:cubicBezTo>
                  <a:close/>
                </a:path>
              </a:pathLst>
            </a:custGeom>
            <a:solidFill>
              <a:srgbClr val="FA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1" name="Freeform 1406"/>
            <p:cNvSpPr/>
            <p:nvPr/>
          </p:nvSpPr>
          <p:spPr bwMode="auto">
            <a:xfrm>
              <a:off x="6266" y="3286"/>
              <a:ext cx="39" cy="123"/>
            </a:xfrm>
            <a:custGeom>
              <a:avLst/>
              <a:gdLst>
                <a:gd name="T0" fmla="*/ 11 w 26"/>
                <a:gd name="T1" fmla="*/ 0 h 82"/>
                <a:gd name="T2" fmla="*/ 7 w 26"/>
                <a:gd name="T3" fmla="*/ 19 h 82"/>
                <a:gd name="T4" fmla="*/ 10 w 26"/>
                <a:gd name="T5" fmla="*/ 31 h 82"/>
                <a:gd name="T6" fmla="*/ 12 w 26"/>
                <a:gd name="T7" fmla="*/ 38 h 82"/>
                <a:gd name="T8" fmla="*/ 24 w 26"/>
                <a:gd name="T9" fmla="*/ 76 h 82"/>
                <a:gd name="T10" fmla="*/ 26 w 26"/>
                <a:gd name="T11" fmla="*/ 81 h 82"/>
                <a:gd name="T12" fmla="*/ 14 w 26"/>
                <a:gd name="T13" fmla="*/ 69 h 82"/>
                <a:gd name="T14" fmla="*/ 11 w 26"/>
                <a:gd name="T15" fmla="*/ 60 h 82"/>
                <a:gd name="T16" fmla="*/ 5 w 26"/>
                <a:gd name="T17" fmla="*/ 8 h 82"/>
                <a:gd name="T18" fmla="*/ 9 w 26"/>
                <a:gd name="T19" fmla="*/ 0 h 82"/>
                <a:gd name="T20" fmla="*/ 11 w 2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2">
                  <a:moveTo>
                    <a:pt x="11" y="0"/>
                  </a:moveTo>
                  <a:cubicBezTo>
                    <a:pt x="9" y="6"/>
                    <a:pt x="6" y="12"/>
                    <a:pt x="7" y="19"/>
                  </a:cubicBezTo>
                  <a:cubicBezTo>
                    <a:pt x="7" y="24"/>
                    <a:pt x="7" y="28"/>
                    <a:pt x="10" y="31"/>
                  </a:cubicBezTo>
                  <a:cubicBezTo>
                    <a:pt x="11" y="33"/>
                    <a:pt x="13" y="36"/>
                    <a:pt x="12" y="38"/>
                  </a:cubicBezTo>
                  <a:cubicBezTo>
                    <a:pt x="11" y="53"/>
                    <a:pt x="19" y="64"/>
                    <a:pt x="24" y="76"/>
                  </a:cubicBezTo>
                  <a:cubicBezTo>
                    <a:pt x="25" y="78"/>
                    <a:pt x="25" y="79"/>
                    <a:pt x="26" y="81"/>
                  </a:cubicBezTo>
                  <a:cubicBezTo>
                    <a:pt x="18" y="82"/>
                    <a:pt x="17" y="74"/>
                    <a:pt x="14" y="69"/>
                  </a:cubicBezTo>
                  <a:cubicBezTo>
                    <a:pt x="12" y="67"/>
                    <a:pt x="11" y="63"/>
                    <a:pt x="11" y="60"/>
                  </a:cubicBezTo>
                  <a:cubicBezTo>
                    <a:pt x="12" y="42"/>
                    <a:pt x="0" y="26"/>
                    <a:pt x="5" y="8"/>
                  </a:cubicBezTo>
                  <a:cubicBezTo>
                    <a:pt x="6" y="5"/>
                    <a:pt x="7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2" name="Freeform 1407"/>
            <p:cNvSpPr/>
            <p:nvPr/>
          </p:nvSpPr>
          <p:spPr bwMode="auto">
            <a:xfrm>
              <a:off x="6421" y="3195"/>
              <a:ext cx="28" cy="16"/>
            </a:xfrm>
            <a:custGeom>
              <a:avLst/>
              <a:gdLst>
                <a:gd name="T0" fmla="*/ 19 w 19"/>
                <a:gd name="T1" fmla="*/ 5 h 11"/>
                <a:gd name="T2" fmla="*/ 9 w 19"/>
                <a:gd name="T3" fmla="*/ 11 h 11"/>
                <a:gd name="T4" fmla="*/ 0 w 19"/>
                <a:gd name="T5" fmla="*/ 7 h 11"/>
                <a:gd name="T6" fmla="*/ 0 w 19"/>
                <a:gd name="T7" fmla="*/ 7 h 11"/>
                <a:gd name="T8" fmla="*/ 19 w 1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6" y="7"/>
                    <a:pt x="13" y="9"/>
                    <a:pt x="9" y="11"/>
                  </a:cubicBezTo>
                  <a:cubicBezTo>
                    <a:pt x="6" y="9"/>
                    <a:pt x="3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11" y="0"/>
                    <a:pt x="19" y="5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3" name="Freeform 1408"/>
            <p:cNvSpPr/>
            <p:nvPr/>
          </p:nvSpPr>
          <p:spPr bwMode="auto">
            <a:xfrm>
              <a:off x="6299" y="32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1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4" name="Freeform 1409"/>
            <p:cNvSpPr/>
            <p:nvPr/>
          </p:nvSpPr>
          <p:spPr bwMode="auto">
            <a:xfrm>
              <a:off x="6962" y="496"/>
              <a:ext cx="143" cy="119"/>
            </a:xfrm>
            <a:custGeom>
              <a:avLst/>
              <a:gdLst>
                <a:gd name="T0" fmla="*/ 0 w 95"/>
                <a:gd name="T1" fmla="*/ 15 h 79"/>
                <a:gd name="T2" fmla="*/ 12 w 95"/>
                <a:gd name="T3" fmla="*/ 2 h 79"/>
                <a:gd name="T4" fmla="*/ 18 w 95"/>
                <a:gd name="T5" fmla="*/ 2 h 79"/>
                <a:gd name="T6" fmla="*/ 26 w 95"/>
                <a:gd name="T7" fmla="*/ 8 h 79"/>
                <a:gd name="T8" fmla="*/ 64 w 95"/>
                <a:gd name="T9" fmla="*/ 40 h 79"/>
                <a:gd name="T10" fmla="*/ 88 w 95"/>
                <a:gd name="T11" fmla="*/ 62 h 79"/>
                <a:gd name="T12" fmla="*/ 92 w 95"/>
                <a:gd name="T13" fmla="*/ 74 h 79"/>
                <a:gd name="T14" fmla="*/ 79 w 95"/>
                <a:gd name="T15" fmla="*/ 73 h 79"/>
                <a:gd name="T16" fmla="*/ 47 w 95"/>
                <a:gd name="T17" fmla="*/ 55 h 79"/>
                <a:gd name="T18" fmla="*/ 38 w 95"/>
                <a:gd name="T19" fmla="*/ 53 h 79"/>
                <a:gd name="T20" fmla="*/ 36 w 95"/>
                <a:gd name="T21" fmla="*/ 52 h 79"/>
                <a:gd name="T22" fmla="*/ 7 w 95"/>
                <a:gd name="T23" fmla="*/ 23 h 79"/>
                <a:gd name="T24" fmla="*/ 0 w 95"/>
                <a:gd name="T25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79">
                  <a:moveTo>
                    <a:pt x="0" y="15"/>
                  </a:moveTo>
                  <a:cubicBezTo>
                    <a:pt x="3" y="10"/>
                    <a:pt x="9" y="8"/>
                    <a:pt x="12" y="2"/>
                  </a:cubicBezTo>
                  <a:cubicBezTo>
                    <a:pt x="13" y="0"/>
                    <a:pt x="16" y="1"/>
                    <a:pt x="18" y="2"/>
                  </a:cubicBezTo>
                  <a:cubicBezTo>
                    <a:pt x="21" y="4"/>
                    <a:pt x="24" y="6"/>
                    <a:pt x="26" y="8"/>
                  </a:cubicBezTo>
                  <a:cubicBezTo>
                    <a:pt x="38" y="20"/>
                    <a:pt x="51" y="30"/>
                    <a:pt x="64" y="40"/>
                  </a:cubicBezTo>
                  <a:cubicBezTo>
                    <a:pt x="72" y="47"/>
                    <a:pt x="80" y="55"/>
                    <a:pt x="88" y="62"/>
                  </a:cubicBezTo>
                  <a:cubicBezTo>
                    <a:pt x="92" y="65"/>
                    <a:pt x="95" y="70"/>
                    <a:pt x="92" y="74"/>
                  </a:cubicBezTo>
                  <a:cubicBezTo>
                    <a:pt x="89" y="79"/>
                    <a:pt x="84" y="75"/>
                    <a:pt x="79" y="73"/>
                  </a:cubicBezTo>
                  <a:cubicBezTo>
                    <a:pt x="68" y="68"/>
                    <a:pt x="58" y="61"/>
                    <a:pt x="47" y="55"/>
                  </a:cubicBezTo>
                  <a:cubicBezTo>
                    <a:pt x="44" y="54"/>
                    <a:pt x="41" y="52"/>
                    <a:pt x="38" y="53"/>
                  </a:cubicBezTo>
                  <a:cubicBezTo>
                    <a:pt x="37" y="53"/>
                    <a:pt x="37" y="52"/>
                    <a:pt x="36" y="52"/>
                  </a:cubicBezTo>
                  <a:cubicBezTo>
                    <a:pt x="26" y="43"/>
                    <a:pt x="16" y="33"/>
                    <a:pt x="7" y="23"/>
                  </a:cubicBezTo>
                  <a:cubicBezTo>
                    <a:pt x="4" y="21"/>
                    <a:pt x="1" y="18"/>
                    <a:pt x="0" y="15"/>
                  </a:cubicBezTo>
                  <a:close/>
                </a:path>
              </a:pathLst>
            </a:custGeom>
            <a:solidFill>
              <a:srgbClr val="AC7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5" name="Freeform 1410"/>
            <p:cNvSpPr/>
            <p:nvPr/>
          </p:nvSpPr>
          <p:spPr bwMode="auto">
            <a:xfrm>
              <a:off x="6877" y="538"/>
              <a:ext cx="106" cy="95"/>
            </a:xfrm>
            <a:custGeom>
              <a:avLst/>
              <a:gdLst>
                <a:gd name="T0" fmla="*/ 1 w 71"/>
                <a:gd name="T1" fmla="*/ 0 h 63"/>
                <a:gd name="T2" fmla="*/ 21 w 71"/>
                <a:gd name="T3" fmla="*/ 2 h 63"/>
                <a:gd name="T4" fmla="*/ 71 w 71"/>
                <a:gd name="T5" fmla="*/ 57 h 63"/>
                <a:gd name="T6" fmla="*/ 70 w 71"/>
                <a:gd name="T7" fmla="*/ 59 h 63"/>
                <a:gd name="T8" fmla="*/ 60 w 71"/>
                <a:gd name="T9" fmla="*/ 63 h 63"/>
                <a:gd name="T10" fmla="*/ 49 w 71"/>
                <a:gd name="T11" fmla="*/ 50 h 63"/>
                <a:gd name="T12" fmla="*/ 40 w 71"/>
                <a:gd name="T13" fmla="*/ 36 h 63"/>
                <a:gd name="T14" fmla="*/ 10 w 71"/>
                <a:gd name="T15" fmla="*/ 11 h 63"/>
                <a:gd name="T16" fmla="*/ 5 w 71"/>
                <a:gd name="T17" fmla="*/ 9 h 63"/>
                <a:gd name="T18" fmla="*/ 3 w 71"/>
                <a:gd name="T19" fmla="*/ 7 h 63"/>
                <a:gd name="T20" fmla="*/ 0 w 71"/>
                <a:gd name="T21" fmla="*/ 1 h 63"/>
                <a:gd name="T22" fmla="*/ 1 w 71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63">
                  <a:moveTo>
                    <a:pt x="1" y="0"/>
                  </a:moveTo>
                  <a:cubicBezTo>
                    <a:pt x="8" y="3"/>
                    <a:pt x="14" y="6"/>
                    <a:pt x="21" y="2"/>
                  </a:cubicBezTo>
                  <a:cubicBezTo>
                    <a:pt x="42" y="16"/>
                    <a:pt x="59" y="35"/>
                    <a:pt x="71" y="57"/>
                  </a:cubicBezTo>
                  <a:cubicBezTo>
                    <a:pt x="70" y="58"/>
                    <a:pt x="70" y="58"/>
                    <a:pt x="70" y="59"/>
                  </a:cubicBezTo>
                  <a:cubicBezTo>
                    <a:pt x="67" y="60"/>
                    <a:pt x="64" y="62"/>
                    <a:pt x="60" y="63"/>
                  </a:cubicBezTo>
                  <a:cubicBezTo>
                    <a:pt x="54" y="61"/>
                    <a:pt x="52" y="55"/>
                    <a:pt x="49" y="50"/>
                  </a:cubicBezTo>
                  <a:cubicBezTo>
                    <a:pt x="48" y="44"/>
                    <a:pt x="44" y="40"/>
                    <a:pt x="40" y="36"/>
                  </a:cubicBezTo>
                  <a:cubicBezTo>
                    <a:pt x="30" y="28"/>
                    <a:pt x="20" y="19"/>
                    <a:pt x="10" y="11"/>
                  </a:cubicBezTo>
                  <a:cubicBezTo>
                    <a:pt x="8" y="10"/>
                    <a:pt x="7" y="9"/>
                    <a:pt x="5" y="9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Group 1612"/>
          <p:cNvGrpSpPr/>
          <p:nvPr/>
        </p:nvGrpSpPr>
        <p:grpSpPr bwMode="auto">
          <a:xfrm>
            <a:off x="7505610" y="-98243"/>
            <a:ext cx="3524250" cy="6616700"/>
            <a:chOff x="5666" y="78"/>
            <a:chExt cx="2220" cy="4168"/>
          </a:xfrm>
        </p:grpSpPr>
        <p:sp>
          <p:nvSpPr>
            <p:cNvPr id="2756" name="Freeform 1412"/>
            <p:cNvSpPr/>
            <p:nvPr/>
          </p:nvSpPr>
          <p:spPr bwMode="auto">
            <a:xfrm>
              <a:off x="6961" y="637"/>
              <a:ext cx="54" cy="23"/>
            </a:xfrm>
            <a:custGeom>
              <a:avLst/>
              <a:gdLst>
                <a:gd name="T0" fmla="*/ 26 w 36"/>
                <a:gd name="T1" fmla="*/ 13 h 15"/>
                <a:gd name="T2" fmla="*/ 12 w 36"/>
                <a:gd name="T3" fmla="*/ 10 h 15"/>
                <a:gd name="T4" fmla="*/ 1 w 36"/>
                <a:gd name="T5" fmla="*/ 11 h 15"/>
                <a:gd name="T6" fmla="*/ 0 w 36"/>
                <a:gd name="T7" fmla="*/ 10 h 15"/>
                <a:gd name="T8" fmla="*/ 9 w 36"/>
                <a:gd name="T9" fmla="*/ 3 h 15"/>
                <a:gd name="T10" fmla="*/ 13 w 36"/>
                <a:gd name="T11" fmla="*/ 2 h 15"/>
                <a:gd name="T12" fmla="*/ 18 w 36"/>
                <a:gd name="T13" fmla="*/ 4 h 15"/>
                <a:gd name="T14" fmla="*/ 20 w 36"/>
                <a:gd name="T15" fmla="*/ 5 h 15"/>
                <a:gd name="T16" fmla="*/ 20 w 36"/>
                <a:gd name="T17" fmla="*/ 4 h 15"/>
                <a:gd name="T18" fmla="*/ 20 w 36"/>
                <a:gd name="T19" fmla="*/ 2 h 15"/>
                <a:gd name="T20" fmla="*/ 22 w 36"/>
                <a:gd name="T21" fmla="*/ 0 h 15"/>
                <a:gd name="T22" fmla="*/ 36 w 36"/>
                <a:gd name="T23" fmla="*/ 15 h 15"/>
                <a:gd name="T24" fmla="*/ 32 w 36"/>
                <a:gd name="T25" fmla="*/ 15 h 15"/>
                <a:gd name="T26" fmla="*/ 30 w 36"/>
                <a:gd name="T27" fmla="*/ 13 h 15"/>
                <a:gd name="T28" fmla="*/ 26 w 36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5">
                  <a:moveTo>
                    <a:pt x="26" y="13"/>
                  </a:moveTo>
                  <a:cubicBezTo>
                    <a:pt x="22" y="10"/>
                    <a:pt x="17" y="9"/>
                    <a:pt x="12" y="10"/>
                  </a:cubicBezTo>
                  <a:cubicBezTo>
                    <a:pt x="9" y="11"/>
                    <a:pt x="5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2" y="6"/>
                    <a:pt x="6" y="5"/>
                    <a:pt x="9" y="3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6" y="5"/>
                    <a:pt x="31" y="10"/>
                    <a:pt x="36" y="15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1" y="14"/>
                    <a:pt x="30" y="14"/>
                    <a:pt x="30" y="13"/>
                  </a:cubicBezTo>
                  <a:cubicBezTo>
                    <a:pt x="28" y="13"/>
                    <a:pt x="27" y="13"/>
                    <a:pt x="26" y="13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7" name="Freeform 1413"/>
            <p:cNvSpPr/>
            <p:nvPr/>
          </p:nvSpPr>
          <p:spPr bwMode="auto">
            <a:xfrm>
              <a:off x="6973" y="531"/>
              <a:ext cx="43" cy="43"/>
            </a:xfrm>
            <a:custGeom>
              <a:avLst/>
              <a:gdLst>
                <a:gd name="T0" fmla="*/ 0 w 29"/>
                <a:gd name="T1" fmla="*/ 0 h 29"/>
                <a:gd name="T2" fmla="*/ 29 w 29"/>
                <a:gd name="T3" fmla="*/ 29 h 29"/>
                <a:gd name="T4" fmla="*/ 19 w 29"/>
                <a:gd name="T5" fmla="*/ 21 h 29"/>
                <a:gd name="T6" fmla="*/ 0 w 2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11" y="8"/>
                    <a:pt x="20" y="18"/>
                    <a:pt x="29" y="29"/>
                  </a:cubicBezTo>
                  <a:cubicBezTo>
                    <a:pt x="24" y="28"/>
                    <a:pt x="22" y="24"/>
                    <a:pt x="19" y="21"/>
                  </a:cubicBezTo>
                  <a:cubicBezTo>
                    <a:pt x="12" y="14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AE7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8" name="Freeform 1414"/>
            <p:cNvSpPr/>
            <p:nvPr/>
          </p:nvSpPr>
          <p:spPr bwMode="auto">
            <a:xfrm>
              <a:off x="6980" y="627"/>
              <a:ext cx="14" cy="15"/>
            </a:xfrm>
            <a:custGeom>
              <a:avLst/>
              <a:gdLst>
                <a:gd name="T0" fmla="*/ 9 w 9"/>
                <a:gd name="T1" fmla="*/ 7 h 10"/>
                <a:gd name="T2" fmla="*/ 9 w 9"/>
                <a:gd name="T3" fmla="*/ 10 h 10"/>
                <a:gd name="T4" fmla="*/ 1 w 9"/>
                <a:gd name="T5" fmla="*/ 1 h 10"/>
                <a:gd name="T6" fmla="*/ 3 w 9"/>
                <a:gd name="T7" fmla="*/ 1 h 10"/>
                <a:gd name="T8" fmla="*/ 9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9" y="8"/>
                    <a:pt x="9" y="9"/>
                    <a:pt x="9" y="10"/>
                  </a:cubicBezTo>
                  <a:cubicBezTo>
                    <a:pt x="2" y="10"/>
                    <a:pt x="0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6" y="2"/>
                    <a:pt x="7" y="5"/>
                    <a:pt x="9" y="7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9" name="Freeform 1415"/>
            <p:cNvSpPr/>
            <p:nvPr/>
          </p:nvSpPr>
          <p:spPr bwMode="auto">
            <a:xfrm>
              <a:off x="6982" y="624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1 h 3"/>
                <a:gd name="T8" fmla="*/ 1 w 2"/>
                <a:gd name="T9" fmla="*/ 0 h 3"/>
                <a:gd name="T10" fmla="*/ 2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0" name="Freeform 1416"/>
            <p:cNvSpPr/>
            <p:nvPr/>
          </p:nvSpPr>
          <p:spPr bwMode="auto">
            <a:xfrm>
              <a:off x="6905" y="53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1" name="Freeform 1417"/>
            <p:cNvSpPr/>
            <p:nvPr/>
          </p:nvSpPr>
          <p:spPr bwMode="auto">
            <a:xfrm>
              <a:off x="6902" y="53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2" name="Freeform 1418"/>
            <p:cNvSpPr/>
            <p:nvPr/>
          </p:nvSpPr>
          <p:spPr bwMode="auto">
            <a:xfrm>
              <a:off x="6899" y="53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3" name="Freeform 1419"/>
            <p:cNvSpPr/>
            <p:nvPr/>
          </p:nvSpPr>
          <p:spPr bwMode="auto">
            <a:xfrm>
              <a:off x="6896" y="531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4" name="Freeform 1420"/>
            <p:cNvSpPr/>
            <p:nvPr/>
          </p:nvSpPr>
          <p:spPr bwMode="auto">
            <a:xfrm>
              <a:off x="7250" y="754"/>
              <a:ext cx="38" cy="125"/>
            </a:xfrm>
            <a:custGeom>
              <a:avLst/>
              <a:gdLst>
                <a:gd name="T0" fmla="*/ 0 w 25"/>
                <a:gd name="T1" fmla="*/ 79 h 83"/>
                <a:gd name="T2" fmla="*/ 2 w 25"/>
                <a:gd name="T3" fmla="*/ 70 h 83"/>
                <a:gd name="T4" fmla="*/ 6 w 25"/>
                <a:gd name="T5" fmla="*/ 63 h 83"/>
                <a:gd name="T6" fmla="*/ 13 w 25"/>
                <a:gd name="T7" fmla="*/ 32 h 83"/>
                <a:gd name="T8" fmla="*/ 13 w 25"/>
                <a:gd name="T9" fmla="*/ 21 h 83"/>
                <a:gd name="T10" fmla="*/ 13 w 25"/>
                <a:gd name="T11" fmla="*/ 2 h 83"/>
                <a:gd name="T12" fmla="*/ 15 w 25"/>
                <a:gd name="T13" fmla="*/ 0 h 83"/>
                <a:gd name="T14" fmla="*/ 15 w 25"/>
                <a:gd name="T15" fmla="*/ 0 h 83"/>
                <a:gd name="T16" fmla="*/ 21 w 25"/>
                <a:gd name="T17" fmla="*/ 7 h 83"/>
                <a:gd name="T18" fmla="*/ 22 w 25"/>
                <a:gd name="T19" fmla="*/ 24 h 83"/>
                <a:gd name="T20" fmla="*/ 21 w 25"/>
                <a:gd name="T21" fmla="*/ 39 h 83"/>
                <a:gd name="T22" fmla="*/ 21 w 25"/>
                <a:gd name="T23" fmla="*/ 41 h 83"/>
                <a:gd name="T24" fmla="*/ 18 w 25"/>
                <a:gd name="T25" fmla="*/ 57 h 83"/>
                <a:gd name="T26" fmla="*/ 11 w 25"/>
                <a:gd name="T27" fmla="*/ 69 h 83"/>
                <a:gd name="T28" fmla="*/ 11 w 25"/>
                <a:gd name="T29" fmla="*/ 69 h 83"/>
                <a:gd name="T30" fmla="*/ 9 w 25"/>
                <a:gd name="T31" fmla="*/ 73 h 83"/>
                <a:gd name="T32" fmla="*/ 9 w 25"/>
                <a:gd name="T33" fmla="*/ 73 h 83"/>
                <a:gd name="T34" fmla="*/ 0 w 25"/>
                <a:gd name="T35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83">
                  <a:moveTo>
                    <a:pt x="0" y="79"/>
                  </a:moveTo>
                  <a:cubicBezTo>
                    <a:pt x="0" y="76"/>
                    <a:pt x="1" y="73"/>
                    <a:pt x="2" y="70"/>
                  </a:cubicBezTo>
                  <a:cubicBezTo>
                    <a:pt x="4" y="68"/>
                    <a:pt x="5" y="65"/>
                    <a:pt x="6" y="63"/>
                  </a:cubicBezTo>
                  <a:cubicBezTo>
                    <a:pt x="11" y="53"/>
                    <a:pt x="15" y="43"/>
                    <a:pt x="13" y="32"/>
                  </a:cubicBezTo>
                  <a:cubicBezTo>
                    <a:pt x="13" y="28"/>
                    <a:pt x="13" y="25"/>
                    <a:pt x="13" y="21"/>
                  </a:cubicBezTo>
                  <a:cubicBezTo>
                    <a:pt x="13" y="15"/>
                    <a:pt x="13" y="9"/>
                    <a:pt x="13" y="2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1" y="3"/>
                    <a:pt x="21" y="7"/>
                  </a:cubicBezTo>
                  <a:cubicBezTo>
                    <a:pt x="22" y="12"/>
                    <a:pt x="22" y="18"/>
                    <a:pt x="22" y="24"/>
                  </a:cubicBezTo>
                  <a:cubicBezTo>
                    <a:pt x="21" y="29"/>
                    <a:pt x="23" y="34"/>
                    <a:pt x="21" y="39"/>
                  </a:cubicBezTo>
                  <a:cubicBezTo>
                    <a:pt x="21" y="39"/>
                    <a:pt x="21" y="40"/>
                    <a:pt x="21" y="41"/>
                  </a:cubicBezTo>
                  <a:cubicBezTo>
                    <a:pt x="25" y="47"/>
                    <a:pt x="20" y="52"/>
                    <a:pt x="18" y="57"/>
                  </a:cubicBezTo>
                  <a:cubicBezTo>
                    <a:pt x="16" y="61"/>
                    <a:pt x="14" y="66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70"/>
                    <a:pt x="10" y="72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6" y="76"/>
                    <a:pt x="6" y="83"/>
                    <a:pt x="0" y="79"/>
                  </a:cubicBezTo>
                  <a:close/>
                </a:path>
              </a:pathLst>
            </a:custGeom>
            <a:solidFill>
              <a:srgbClr val="BF9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5" name="Freeform 1421"/>
            <p:cNvSpPr/>
            <p:nvPr/>
          </p:nvSpPr>
          <p:spPr bwMode="auto">
            <a:xfrm>
              <a:off x="7267" y="681"/>
              <a:ext cx="22" cy="111"/>
            </a:xfrm>
            <a:custGeom>
              <a:avLst/>
              <a:gdLst>
                <a:gd name="T0" fmla="*/ 10 w 15"/>
                <a:gd name="T1" fmla="*/ 72 h 74"/>
                <a:gd name="T2" fmla="*/ 9 w 15"/>
                <a:gd name="T3" fmla="*/ 59 h 74"/>
                <a:gd name="T4" fmla="*/ 4 w 15"/>
                <a:gd name="T5" fmla="*/ 49 h 74"/>
                <a:gd name="T6" fmla="*/ 1 w 15"/>
                <a:gd name="T7" fmla="*/ 5 h 74"/>
                <a:gd name="T8" fmla="*/ 2 w 15"/>
                <a:gd name="T9" fmla="*/ 1 h 74"/>
                <a:gd name="T10" fmla="*/ 6 w 15"/>
                <a:gd name="T11" fmla="*/ 3 h 74"/>
                <a:gd name="T12" fmla="*/ 10 w 15"/>
                <a:gd name="T13" fmla="*/ 17 h 74"/>
                <a:gd name="T14" fmla="*/ 13 w 15"/>
                <a:gd name="T15" fmla="*/ 51 h 74"/>
                <a:gd name="T16" fmla="*/ 12 w 15"/>
                <a:gd name="T17" fmla="*/ 72 h 74"/>
                <a:gd name="T18" fmla="*/ 10 w 15"/>
                <a:gd name="T1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4">
                  <a:moveTo>
                    <a:pt x="10" y="72"/>
                  </a:moveTo>
                  <a:cubicBezTo>
                    <a:pt x="10" y="68"/>
                    <a:pt x="10" y="63"/>
                    <a:pt x="9" y="59"/>
                  </a:cubicBezTo>
                  <a:cubicBezTo>
                    <a:pt x="9" y="55"/>
                    <a:pt x="8" y="51"/>
                    <a:pt x="4" y="49"/>
                  </a:cubicBezTo>
                  <a:cubicBezTo>
                    <a:pt x="4" y="35"/>
                    <a:pt x="5" y="19"/>
                    <a:pt x="1" y="5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8" y="7"/>
                    <a:pt x="10" y="12"/>
                    <a:pt x="10" y="17"/>
                  </a:cubicBezTo>
                  <a:cubicBezTo>
                    <a:pt x="12" y="28"/>
                    <a:pt x="15" y="40"/>
                    <a:pt x="13" y="51"/>
                  </a:cubicBezTo>
                  <a:cubicBezTo>
                    <a:pt x="12" y="58"/>
                    <a:pt x="12" y="65"/>
                    <a:pt x="12" y="72"/>
                  </a:cubicBezTo>
                  <a:cubicBezTo>
                    <a:pt x="11" y="74"/>
                    <a:pt x="11" y="74"/>
                    <a:pt x="10" y="72"/>
                  </a:cubicBezTo>
                  <a:close/>
                </a:path>
              </a:pathLst>
            </a:custGeom>
            <a:solidFill>
              <a:srgbClr val="B5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6" name="Freeform 1422"/>
            <p:cNvSpPr/>
            <p:nvPr/>
          </p:nvSpPr>
          <p:spPr bwMode="auto">
            <a:xfrm>
              <a:off x="7214" y="786"/>
              <a:ext cx="41" cy="76"/>
            </a:xfrm>
            <a:custGeom>
              <a:avLst/>
              <a:gdLst>
                <a:gd name="T0" fmla="*/ 12 w 27"/>
                <a:gd name="T1" fmla="*/ 2 h 51"/>
                <a:gd name="T2" fmla="*/ 14 w 27"/>
                <a:gd name="T3" fmla="*/ 0 h 51"/>
                <a:gd name="T4" fmla="*/ 22 w 27"/>
                <a:gd name="T5" fmla="*/ 8 h 51"/>
                <a:gd name="T6" fmla="*/ 20 w 27"/>
                <a:gd name="T7" fmla="*/ 27 h 51"/>
                <a:gd name="T8" fmla="*/ 12 w 27"/>
                <a:gd name="T9" fmla="*/ 44 h 51"/>
                <a:gd name="T10" fmla="*/ 8 w 27"/>
                <a:gd name="T11" fmla="*/ 48 h 51"/>
                <a:gd name="T12" fmla="*/ 2 w 27"/>
                <a:gd name="T13" fmla="*/ 49 h 51"/>
                <a:gd name="T14" fmla="*/ 3 w 27"/>
                <a:gd name="T15" fmla="*/ 44 h 51"/>
                <a:gd name="T16" fmla="*/ 14 w 27"/>
                <a:gd name="T17" fmla="*/ 17 h 51"/>
                <a:gd name="T18" fmla="*/ 12 w 27"/>
                <a:gd name="T19" fmla="*/ 8 h 51"/>
                <a:gd name="T20" fmla="*/ 11 w 27"/>
                <a:gd name="T21" fmla="*/ 3 h 51"/>
                <a:gd name="T22" fmla="*/ 12 w 27"/>
                <a:gd name="T23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51">
                  <a:moveTo>
                    <a:pt x="12" y="2"/>
                  </a:moveTo>
                  <a:cubicBezTo>
                    <a:pt x="13" y="2"/>
                    <a:pt x="14" y="1"/>
                    <a:pt x="14" y="0"/>
                  </a:cubicBezTo>
                  <a:cubicBezTo>
                    <a:pt x="20" y="0"/>
                    <a:pt x="21" y="4"/>
                    <a:pt x="22" y="8"/>
                  </a:cubicBezTo>
                  <a:cubicBezTo>
                    <a:pt x="27" y="15"/>
                    <a:pt x="20" y="21"/>
                    <a:pt x="20" y="27"/>
                  </a:cubicBezTo>
                  <a:cubicBezTo>
                    <a:pt x="17" y="33"/>
                    <a:pt x="16" y="39"/>
                    <a:pt x="12" y="44"/>
                  </a:cubicBezTo>
                  <a:cubicBezTo>
                    <a:pt x="10" y="46"/>
                    <a:pt x="9" y="47"/>
                    <a:pt x="8" y="48"/>
                  </a:cubicBezTo>
                  <a:cubicBezTo>
                    <a:pt x="6" y="50"/>
                    <a:pt x="4" y="51"/>
                    <a:pt x="2" y="49"/>
                  </a:cubicBezTo>
                  <a:cubicBezTo>
                    <a:pt x="0" y="47"/>
                    <a:pt x="1" y="45"/>
                    <a:pt x="3" y="44"/>
                  </a:cubicBezTo>
                  <a:cubicBezTo>
                    <a:pt x="11" y="36"/>
                    <a:pt x="12" y="26"/>
                    <a:pt x="14" y="17"/>
                  </a:cubicBezTo>
                  <a:cubicBezTo>
                    <a:pt x="14" y="14"/>
                    <a:pt x="15" y="11"/>
                    <a:pt x="12" y="8"/>
                  </a:cubicBezTo>
                  <a:cubicBezTo>
                    <a:pt x="11" y="7"/>
                    <a:pt x="11" y="5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lose/>
                </a:path>
              </a:pathLst>
            </a:custGeom>
            <a:solidFill>
              <a:srgbClr val="BF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7" name="Freeform 1423"/>
            <p:cNvSpPr/>
            <p:nvPr/>
          </p:nvSpPr>
          <p:spPr bwMode="auto">
            <a:xfrm>
              <a:off x="7211" y="783"/>
              <a:ext cx="23" cy="61"/>
            </a:xfrm>
            <a:custGeom>
              <a:avLst/>
              <a:gdLst>
                <a:gd name="T0" fmla="*/ 8 w 15"/>
                <a:gd name="T1" fmla="*/ 0 h 41"/>
                <a:gd name="T2" fmla="*/ 14 w 15"/>
                <a:gd name="T3" fmla="*/ 4 h 41"/>
                <a:gd name="T4" fmla="*/ 14 w 15"/>
                <a:gd name="T5" fmla="*/ 4 h 41"/>
                <a:gd name="T6" fmla="*/ 12 w 15"/>
                <a:gd name="T7" fmla="*/ 20 h 41"/>
                <a:gd name="T8" fmla="*/ 7 w 15"/>
                <a:gd name="T9" fmla="*/ 36 h 41"/>
                <a:gd name="T10" fmla="*/ 1 w 15"/>
                <a:gd name="T11" fmla="*/ 39 h 41"/>
                <a:gd name="T12" fmla="*/ 1 w 15"/>
                <a:gd name="T13" fmla="*/ 35 h 41"/>
                <a:gd name="T14" fmla="*/ 4 w 15"/>
                <a:gd name="T15" fmla="*/ 25 h 41"/>
                <a:gd name="T16" fmla="*/ 8 w 15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0"/>
                  </a:moveTo>
                  <a:cubicBezTo>
                    <a:pt x="11" y="1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9"/>
                    <a:pt x="15" y="15"/>
                    <a:pt x="12" y="20"/>
                  </a:cubicBezTo>
                  <a:cubicBezTo>
                    <a:pt x="11" y="25"/>
                    <a:pt x="9" y="30"/>
                    <a:pt x="7" y="36"/>
                  </a:cubicBezTo>
                  <a:cubicBezTo>
                    <a:pt x="6" y="38"/>
                    <a:pt x="5" y="41"/>
                    <a:pt x="1" y="39"/>
                  </a:cubicBezTo>
                  <a:cubicBezTo>
                    <a:pt x="0" y="38"/>
                    <a:pt x="0" y="36"/>
                    <a:pt x="1" y="35"/>
                  </a:cubicBezTo>
                  <a:cubicBezTo>
                    <a:pt x="2" y="32"/>
                    <a:pt x="3" y="29"/>
                    <a:pt x="4" y="25"/>
                  </a:cubicBezTo>
                  <a:cubicBezTo>
                    <a:pt x="5" y="17"/>
                    <a:pt x="6" y="9"/>
                    <a:pt x="8" y="0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8" name="Freeform 1424"/>
            <p:cNvSpPr/>
            <p:nvPr/>
          </p:nvSpPr>
          <p:spPr bwMode="auto">
            <a:xfrm>
              <a:off x="7244" y="765"/>
              <a:ext cx="18" cy="61"/>
            </a:xfrm>
            <a:custGeom>
              <a:avLst/>
              <a:gdLst>
                <a:gd name="T0" fmla="*/ 0 w 12"/>
                <a:gd name="T1" fmla="*/ 41 h 41"/>
                <a:gd name="T2" fmla="*/ 2 w 12"/>
                <a:gd name="T3" fmla="*/ 22 h 41"/>
                <a:gd name="T4" fmla="*/ 11 w 12"/>
                <a:gd name="T5" fmla="*/ 0 h 41"/>
                <a:gd name="T6" fmla="*/ 0 w 1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1">
                  <a:moveTo>
                    <a:pt x="0" y="41"/>
                  </a:moveTo>
                  <a:cubicBezTo>
                    <a:pt x="1" y="35"/>
                    <a:pt x="1" y="29"/>
                    <a:pt x="2" y="22"/>
                  </a:cubicBezTo>
                  <a:cubicBezTo>
                    <a:pt x="6" y="15"/>
                    <a:pt x="7" y="7"/>
                    <a:pt x="11" y="0"/>
                  </a:cubicBezTo>
                  <a:cubicBezTo>
                    <a:pt x="12" y="15"/>
                    <a:pt x="8" y="29"/>
                    <a:pt x="0" y="41"/>
                  </a:cubicBezTo>
                  <a:close/>
                </a:path>
              </a:pathLst>
            </a:custGeom>
            <a:solidFill>
              <a:srgbClr val="B4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9" name="Freeform 1425"/>
            <p:cNvSpPr/>
            <p:nvPr/>
          </p:nvSpPr>
          <p:spPr bwMode="auto">
            <a:xfrm>
              <a:off x="7186" y="849"/>
              <a:ext cx="27" cy="34"/>
            </a:xfrm>
            <a:custGeom>
              <a:avLst/>
              <a:gdLst>
                <a:gd name="T0" fmla="*/ 6 w 18"/>
                <a:gd name="T1" fmla="*/ 22 h 23"/>
                <a:gd name="T2" fmla="*/ 1 w 18"/>
                <a:gd name="T3" fmla="*/ 18 h 23"/>
                <a:gd name="T4" fmla="*/ 1 w 18"/>
                <a:gd name="T5" fmla="*/ 18 h 23"/>
                <a:gd name="T6" fmla="*/ 2 w 18"/>
                <a:gd name="T7" fmla="*/ 16 h 23"/>
                <a:gd name="T8" fmla="*/ 10 w 18"/>
                <a:gd name="T9" fmla="*/ 3 h 23"/>
                <a:gd name="T10" fmla="*/ 16 w 18"/>
                <a:gd name="T11" fmla="*/ 2 h 23"/>
                <a:gd name="T12" fmla="*/ 15 w 18"/>
                <a:gd name="T13" fmla="*/ 7 h 23"/>
                <a:gd name="T14" fmla="*/ 8 w 18"/>
                <a:gd name="T15" fmla="*/ 22 h 23"/>
                <a:gd name="T16" fmla="*/ 6 w 18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0" y="23"/>
                    <a:pt x="0" y="23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5" y="12"/>
                    <a:pt x="8" y="7"/>
                    <a:pt x="10" y="3"/>
                  </a:cubicBezTo>
                  <a:cubicBezTo>
                    <a:pt x="12" y="2"/>
                    <a:pt x="14" y="0"/>
                    <a:pt x="16" y="2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3" y="12"/>
                    <a:pt x="9" y="16"/>
                    <a:pt x="8" y="22"/>
                  </a:cubicBezTo>
                  <a:cubicBezTo>
                    <a:pt x="8" y="22"/>
                    <a:pt x="7" y="22"/>
                    <a:pt x="6" y="22"/>
                  </a:cubicBezTo>
                  <a:close/>
                </a:path>
              </a:pathLst>
            </a:custGeom>
            <a:solidFill>
              <a:srgbClr val="936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0" name="Freeform 1426"/>
            <p:cNvSpPr/>
            <p:nvPr/>
          </p:nvSpPr>
          <p:spPr bwMode="auto">
            <a:xfrm>
              <a:off x="7267" y="816"/>
              <a:ext cx="21" cy="42"/>
            </a:xfrm>
            <a:custGeom>
              <a:avLst/>
              <a:gdLst>
                <a:gd name="T0" fmla="*/ 0 w 14"/>
                <a:gd name="T1" fmla="*/ 28 h 28"/>
                <a:gd name="T2" fmla="*/ 8 w 14"/>
                <a:gd name="T3" fmla="*/ 10 h 28"/>
                <a:gd name="T4" fmla="*/ 10 w 14"/>
                <a:gd name="T5" fmla="*/ 0 h 28"/>
                <a:gd name="T6" fmla="*/ 14 w 14"/>
                <a:gd name="T7" fmla="*/ 3 h 28"/>
                <a:gd name="T8" fmla="*/ 14 w 14"/>
                <a:gd name="T9" fmla="*/ 7 h 28"/>
                <a:gd name="T10" fmla="*/ 14 w 14"/>
                <a:gd name="T11" fmla="*/ 7 h 28"/>
                <a:gd name="T12" fmla="*/ 6 w 14"/>
                <a:gd name="T13" fmla="*/ 20 h 28"/>
                <a:gd name="T14" fmla="*/ 0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0" y="28"/>
                  </a:moveTo>
                  <a:cubicBezTo>
                    <a:pt x="3" y="22"/>
                    <a:pt x="5" y="16"/>
                    <a:pt x="8" y="10"/>
                  </a:cubicBezTo>
                  <a:cubicBezTo>
                    <a:pt x="9" y="7"/>
                    <a:pt x="10" y="3"/>
                    <a:pt x="10" y="0"/>
                  </a:cubicBezTo>
                  <a:cubicBezTo>
                    <a:pt x="11" y="1"/>
                    <a:pt x="12" y="2"/>
                    <a:pt x="14" y="3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11"/>
                    <a:pt x="9" y="16"/>
                    <a:pt x="6" y="20"/>
                  </a:cubicBezTo>
                  <a:cubicBezTo>
                    <a:pt x="5" y="23"/>
                    <a:pt x="4" y="27"/>
                    <a:pt x="0" y="28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1" name="Freeform 1427"/>
            <p:cNvSpPr/>
            <p:nvPr/>
          </p:nvSpPr>
          <p:spPr bwMode="auto">
            <a:xfrm>
              <a:off x="7282" y="789"/>
              <a:ext cx="4" cy="24"/>
            </a:xfrm>
            <a:custGeom>
              <a:avLst/>
              <a:gdLst>
                <a:gd name="T0" fmla="*/ 0 w 3"/>
                <a:gd name="T1" fmla="*/ 0 h 16"/>
                <a:gd name="T2" fmla="*/ 2 w 3"/>
                <a:gd name="T3" fmla="*/ 0 h 16"/>
                <a:gd name="T4" fmla="*/ 0 w 3"/>
                <a:gd name="T5" fmla="*/ 16 h 16"/>
                <a:gd name="T6" fmla="*/ 0 w 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5"/>
                    <a:pt x="3" y="11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2" name="Freeform 1428"/>
            <p:cNvSpPr/>
            <p:nvPr/>
          </p:nvSpPr>
          <p:spPr bwMode="auto">
            <a:xfrm>
              <a:off x="7204" y="835"/>
              <a:ext cx="9" cy="12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4 h 8"/>
                <a:gd name="T4" fmla="*/ 2 w 6"/>
                <a:gd name="T5" fmla="*/ 8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6" y="6"/>
                    <a:pt x="4" y="8"/>
                    <a:pt x="2" y="8"/>
                  </a:cubicBezTo>
                  <a:cubicBezTo>
                    <a:pt x="0" y="4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B99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3" name="Freeform 1429"/>
            <p:cNvSpPr/>
            <p:nvPr/>
          </p:nvSpPr>
          <p:spPr bwMode="auto">
            <a:xfrm>
              <a:off x="7228" y="789"/>
              <a:ext cx="6" cy="24"/>
            </a:xfrm>
            <a:custGeom>
              <a:avLst/>
              <a:gdLst>
                <a:gd name="T0" fmla="*/ 1 w 4"/>
                <a:gd name="T1" fmla="*/ 16 h 16"/>
                <a:gd name="T2" fmla="*/ 3 w 4"/>
                <a:gd name="T3" fmla="*/ 0 h 16"/>
                <a:gd name="T4" fmla="*/ 3 w 4"/>
                <a:gd name="T5" fmla="*/ 6 h 16"/>
                <a:gd name="T6" fmla="*/ 1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1" y="16"/>
                  </a:moveTo>
                  <a:cubicBezTo>
                    <a:pt x="2" y="11"/>
                    <a:pt x="0" y="5"/>
                    <a:pt x="3" y="0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3" y="9"/>
                    <a:pt x="4" y="13"/>
                    <a:pt x="1" y="16"/>
                  </a:cubicBezTo>
                  <a:close/>
                </a:path>
              </a:pathLst>
            </a:custGeom>
            <a:solidFill>
              <a:srgbClr val="956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Freeform 1430"/>
            <p:cNvSpPr/>
            <p:nvPr/>
          </p:nvSpPr>
          <p:spPr bwMode="auto">
            <a:xfrm>
              <a:off x="7286" y="807"/>
              <a:ext cx="5" cy="12"/>
            </a:xfrm>
            <a:custGeom>
              <a:avLst/>
              <a:gdLst>
                <a:gd name="T0" fmla="*/ 3 w 3"/>
                <a:gd name="T1" fmla="*/ 0 h 8"/>
                <a:gd name="T2" fmla="*/ 1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1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1431"/>
            <p:cNvSpPr/>
            <p:nvPr/>
          </p:nvSpPr>
          <p:spPr bwMode="auto">
            <a:xfrm>
              <a:off x="7270" y="75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5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Freeform 1432"/>
            <p:cNvSpPr/>
            <p:nvPr/>
          </p:nvSpPr>
          <p:spPr bwMode="auto">
            <a:xfrm>
              <a:off x="7207" y="720"/>
              <a:ext cx="15" cy="34"/>
            </a:xfrm>
            <a:custGeom>
              <a:avLst/>
              <a:gdLst>
                <a:gd name="T0" fmla="*/ 2 w 10"/>
                <a:gd name="T1" fmla="*/ 0 h 23"/>
                <a:gd name="T2" fmla="*/ 5 w 10"/>
                <a:gd name="T3" fmla="*/ 1 h 23"/>
                <a:gd name="T4" fmla="*/ 10 w 10"/>
                <a:gd name="T5" fmla="*/ 21 h 23"/>
                <a:gd name="T6" fmla="*/ 8 w 10"/>
                <a:gd name="T7" fmla="*/ 23 h 23"/>
                <a:gd name="T8" fmla="*/ 5 w 10"/>
                <a:gd name="T9" fmla="*/ 20 h 23"/>
                <a:gd name="T10" fmla="*/ 0 w 10"/>
                <a:gd name="T11" fmla="*/ 3 h 23"/>
                <a:gd name="T12" fmla="*/ 1 w 10"/>
                <a:gd name="T13" fmla="*/ 1 h 23"/>
                <a:gd name="T14" fmla="*/ 2 w 1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8" y="7"/>
                    <a:pt x="9" y="14"/>
                    <a:pt x="10" y="21"/>
                  </a:cubicBezTo>
                  <a:cubicBezTo>
                    <a:pt x="10" y="22"/>
                    <a:pt x="10" y="23"/>
                    <a:pt x="8" y="23"/>
                  </a:cubicBezTo>
                  <a:cubicBezTo>
                    <a:pt x="7" y="23"/>
                    <a:pt x="5" y="22"/>
                    <a:pt x="5" y="20"/>
                  </a:cubicBezTo>
                  <a:cubicBezTo>
                    <a:pt x="3" y="14"/>
                    <a:pt x="2" y="9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09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Freeform 1433"/>
            <p:cNvSpPr/>
            <p:nvPr/>
          </p:nvSpPr>
          <p:spPr bwMode="auto">
            <a:xfrm>
              <a:off x="7172" y="778"/>
              <a:ext cx="33" cy="66"/>
            </a:xfrm>
            <a:custGeom>
              <a:avLst/>
              <a:gdLst>
                <a:gd name="T0" fmla="*/ 19 w 22"/>
                <a:gd name="T1" fmla="*/ 4 h 44"/>
                <a:gd name="T2" fmla="*/ 18 w 22"/>
                <a:gd name="T3" fmla="*/ 23 h 44"/>
                <a:gd name="T4" fmla="*/ 13 w 22"/>
                <a:gd name="T5" fmla="*/ 34 h 44"/>
                <a:gd name="T6" fmla="*/ 3 w 22"/>
                <a:gd name="T7" fmla="*/ 40 h 44"/>
                <a:gd name="T8" fmla="*/ 6 w 22"/>
                <a:gd name="T9" fmla="*/ 31 h 44"/>
                <a:gd name="T10" fmla="*/ 12 w 22"/>
                <a:gd name="T11" fmla="*/ 2 h 44"/>
                <a:gd name="T12" fmla="*/ 13 w 22"/>
                <a:gd name="T13" fmla="*/ 0 h 44"/>
                <a:gd name="T14" fmla="*/ 13 w 22"/>
                <a:gd name="T15" fmla="*/ 0 h 44"/>
                <a:gd name="T16" fmla="*/ 19 w 22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4">
                  <a:moveTo>
                    <a:pt x="19" y="4"/>
                  </a:moveTo>
                  <a:cubicBezTo>
                    <a:pt x="22" y="10"/>
                    <a:pt x="21" y="16"/>
                    <a:pt x="18" y="23"/>
                  </a:cubicBezTo>
                  <a:cubicBezTo>
                    <a:pt x="16" y="26"/>
                    <a:pt x="15" y="30"/>
                    <a:pt x="13" y="34"/>
                  </a:cubicBezTo>
                  <a:cubicBezTo>
                    <a:pt x="10" y="37"/>
                    <a:pt x="9" y="44"/>
                    <a:pt x="3" y="40"/>
                  </a:cubicBezTo>
                  <a:cubicBezTo>
                    <a:pt x="0" y="38"/>
                    <a:pt x="5" y="34"/>
                    <a:pt x="6" y="31"/>
                  </a:cubicBezTo>
                  <a:cubicBezTo>
                    <a:pt x="11" y="21"/>
                    <a:pt x="16" y="12"/>
                    <a:pt x="12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7" y="2"/>
                    <a:pt x="19" y="4"/>
                  </a:cubicBezTo>
                  <a:close/>
                </a:path>
              </a:pathLst>
            </a:custGeom>
            <a:solidFill>
              <a:srgbClr val="82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1434"/>
            <p:cNvSpPr/>
            <p:nvPr/>
          </p:nvSpPr>
          <p:spPr bwMode="auto">
            <a:xfrm>
              <a:off x="7163" y="739"/>
              <a:ext cx="9" cy="8"/>
            </a:xfrm>
            <a:custGeom>
              <a:avLst/>
              <a:gdLst>
                <a:gd name="T0" fmla="*/ 0 w 6"/>
                <a:gd name="T1" fmla="*/ 3 h 5"/>
                <a:gd name="T2" fmla="*/ 3 w 6"/>
                <a:gd name="T3" fmla="*/ 0 h 5"/>
                <a:gd name="T4" fmla="*/ 5 w 6"/>
                <a:gd name="T5" fmla="*/ 2 h 5"/>
                <a:gd name="T6" fmla="*/ 3 w 6"/>
                <a:gd name="T7" fmla="*/ 5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6" y="3"/>
                    <a:pt x="6" y="5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1435"/>
            <p:cNvSpPr/>
            <p:nvPr/>
          </p:nvSpPr>
          <p:spPr bwMode="auto">
            <a:xfrm>
              <a:off x="7237" y="864"/>
              <a:ext cx="27" cy="31"/>
            </a:xfrm>
            <a:custGeom>
              <a:avLst/>
              <a:gdLst>
                <a:gd name="T0" fmla="*/ 9 w 18"/>
                <a:gd name="T1" fmla="*/ 6 h 21"/>
                <a:gd name="T2" fmla="*/ 18 w 18"/>
                <a:gd name="T3" fmla="*/ 0 h 21"/>
                <a:gd name="T4" fmla="*/ 16 w 18"/>
                <a:gd name="T5" fmla="*/ 8 h 21"/>
                <a:gd name="T6" fmla="*/ 17 w 18"/>
                <a:gd name="T7" fmla="*/ 9 h 21"/>
                <a:gd name="T8" fmla="*/ 16 w 18"/>
                <a:gd name="T9" fmla="*/ 12 h 21"/>
                <a:gd name="T10" fmla="*/ 15 w 18"/>
                <a:gd name="T11" fmla="*/ 14 h 21"/>
                <a:gd name="T12" fmla="*/ 14 w 18"/>
                <a:gd name="T13" fmla="*/ 15 h 21"/>
                <a:gd name="T14" fmla="*/ 9 w 18"/>
                <a:gd name="T15" fmla="*/ 19 h 21"/>
                <a:gd name="T16" fmla="*/ 5 w 18"/>
                <a:gd name="T17" fmla="*/ 20 h 21"/>
                <a:gd name="T18" fmla="*/ 3 w 18"/>
                <a:gd name="T19" fmla="*/ 21 h 21"/>
                <a:gd name="T20" fmla="*/ 1 w 18"/>
                <a:gd name="T21" fmla="*/ 17 h 21"/>
                <a:gd name="T22" fmla="*/ 5 w 18"/>
                <a:gd name="T23" fmla="*/ 12 h 21"/>
                <a:gd name="T24" fmla="*/ 9 w 18"/>
                <a:gd name="T2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1">
                  <a:moveTo>
                    <a:pt x="9" y="6"/>
                  </a:moveTo>
                  <a:cubicBezTo>
                    <a:pt x="13" y="6"/>
                    <a:pt x="15" y="2"/>
                    <a:pt x="18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6" y="8"/>
                    <a:pt x="16" y="9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2"/>
                    <a:pt x="15" y="13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3" y="17"/>
                    <a:pt x="12" y="19"/>
                    <a:pt x="9" y="19"/>
                  </a:cubicBezTo>
                  <a:cubicBezTo>
                    <a:pt x="7" y="20"/>
                    <a:pt x="6" y="20"/>
                    <a:pt x="5" y="20"/>
                  </a:cubicBezTo>
                  <a:cubicBezTo>
                    <a:pt x="4" y="20"/>
                    <a:pt x="4" y="21"/>
                    <a:pt x="3" y="21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2" y="15"/>
                    <a:pt x="4" y="14"/>
                    <a:pt x="5" y="12"/>
                  </a:cubicBezTo>
                  <a:cubicBezTo>
                    <a:pt x="7" y="10"/>
                    <a:pt x="8" y="8"/>
                    <a:pt x="9" y="6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Freeform 1436"/>
            <p:cNvSpPr/>
            <p:nvPr/>
          </p:nvSpPr>
          <p:spPr bwMode="auto">
            <a:xfrm>
              <a:off x="7202" y="924"/>
              <a:ext cx="14" cy="13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3 h 9"/>
                <a:gd name="T4" fmla="*/ 3 w 9"/>
                <a:gd name="T5" fmla="*/ 7 h 9"/>
                <a:gd name="T6" fmla="*/ 5 w 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6" y="1"/>
                    <a:pt x="7" y="2"/>
                    <a:pt x="9" y="3"/>
                  </a:cubicBezTo>
                  <a:cubicBezTo>
                    <a:pt x="8" y="5"/>
                    <a:pt x="7" y="9"/>
                    <a:pt x="3" y="7"/>
                  </a:cubicBezTo>
                  <a:cubicBezTo>
                    <a:pt x="0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A47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Freeform 1437"/>
            <p:cNvSpPr/>
            <p:nvPr/>
          </p:nvSpPr>
          <p:spPr bwMode="auto">
            <a:xfrm>
              <a:off x="7244" y="906"/>
              <a:ext cx="6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Freeform 1438"/>
            <p:cNvSpPr/>
            <p:nvPr/>
          </p:nvSpPr>
          <p:spPr bwMode="auto">
            <a:xfrm>
              <a:off x="7223" y="9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Freeform 1439"/>
            <p:cNvSpPr/>
            <p:nvPr/>
          </p:nvSpPr>
          <p:spPr bwMode="auto">
            <a:xfrm>
              <a:off x="7226" y="9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Freeform 1440"/>
            <p:cNvSpPr/>
            <p:nvPr/>
          </p:nvSpPr>
          <p:spPr bwMode="auto">
            <a:xfrm>
              <a:off x="7229" y="9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Freeform 1441"/>
            <p:cNvSpPr/>
            <p:nvPr/>
          </p:nvSpPr>
          <p:spPr bwMode="auto">
            <a:xfrm>
              <a:off x="7238" y="91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Freeform 1442"/>
            <p:cNvSpPr/>
            <p:nvPr/>
          </p:nvSpPr>
          <p:spPr bwMode="auto">
            <a:xfrm>
              <a:off x="7241" y="90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7" name="Freeform 1443"/>
            <p:cNvSpPr/>
            <p:nvPr/>
          </p:nvSpPr>
          <p:spPr bwMode="auto">
            <a:xfrm>
              <a:off x="7190" y="778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8" name="Freeform 1444"/>
            <p:cNvSpPr/>
            <p:nvPr/>
          </p:nvSpPr>
          <p:spPr bwMode="auto">
            <a:xfrm>
              <a:off x="7051" y="72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9" name="Freeform 1445"/>
            <p:cNvSpPr/>
            <p:nvPr/>
          </p:nvSpPr>
          <p:spPr bwMode="auto">
            <a:xfrm>
              <a:off x="7006" y="6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0" name="Freeform 1446"/>
            <p:cNvSpPr/>
            <p:nvPr/>
          </p:nvSpPr>
          <p:spPr bwMode="auto">
            <a:xfrm>
              <a:off x="7210" y="823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1" name="Freeform 1447"/>
            <p:cNvSpPr/>
            <p:nvPr/>
          </p:nvSpPr>
          <p:spPr bwMode="auto">
            <a:xfrm>
              <a:off x="7187" y="873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0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2" name="Freeform 1448"/>
            <p:cNvSpPr/>
            <p:nvPr/>
          </p:nvSpPr>
          <p:spPr bwMode="auto">
            <a:xfrm>
              <a:off x="7211" y="3973"/>
              <a:ext cx="330" cy="178"/>
            </a:xfrm>
            <a:custGeom>
              <a:avLst/>
              <a:gdLst>
                <a:gd name="T0" fmla="*/ 220 w 220"/>
                <a:gd name="T1" fmla="*/ 32 h 119"/>
                <a:gd name="T2" fmla="*/ 206 w 220"/>
                <a:gd name="T3" fmla="*/ 62 h 119"/>
                <a:gd name="T4" fmla="*/ 188 w 220"/>
                <a:gd name="T5" fmla="*/ 75 h 119"/>
                <a:gd name="T6" fmla="*/ 177 w 220"/>
                <a:gd name="T7" fmla="*/ 70 h 119"/>
                <a:gd name="T8" fmla="*/ 174 w 220"/>
                <a:gd name="T9" fmla="*/ 75 h 119"/>
                <a:gd name="T10" fmla="*/ 170 w 220"/>
                <a:gd name="T11" fmla="*/ 76 h 119"/>
                <a:gd name="T12" fmla="*/ 162 w 220"/>
                <a:gd name="T13" fmla="*/ 80 h 119"/>
                <a:gd name="T14" fmla="*/ 161 w 220"/>
                <a:gd name="T15" fmla="*/ 81 h 119"/>
                <a:gd name="T16" fmla="*/ 153 w 220"/>
                <a:gd name="T17" fmla="*/ 85 h 119"/>
                <a:gd name="T18" fmla="*/ 152 w 220"/>
                <a:gd name="T19" fmla="*/ 87 h 119"/>
                <a:gd name="T20" fmla="*/ 150 w 220"/>
                <a:gd name="T21" fmla="*/ 90 h 119"/>
                <a:gd name="T22" fmla="*/ 135 w 220"/>
                <a:gd name="T23" fmla="*/ 97 h 119"/>
                <a:gd name="T24" fmla="*/ 122 w 220"/>
                <a:gd name="T25" fmla="*/ 107 h 119"/>
                <a:gd name="T26" fmla="*/ 100 w 220"/>
                <a:gd name="T27" fmla="*/ 116 h 119"/>
                <a:gd name="T28" fmla="*/ 99 w 220"/>
                <a:gd name="T29" fmla="*/ 116 h 119"/>
                <a:gd name="T30" fmla="*/ 98 w 220"/>
                <a:gd name="T31" fmla="*/ 113 h 119"/>
                <a:gd name="T32" fmla="*/ 97 w 220"/>
                <a:gd name="T33" fmla="*/ 99 h 119"/>
                <a:gd name="T34" fmla="*/ 90 w 220"/>
                <a:gd name="T35" fmla="*/ 90 h 119"/>
                <a:gd name="T36" fmla="*/ 82 w 220"/>
                <a:gd name="T37" fmla="*/ 97 h 119"/>
                <a:gd name="T38" fmla="*/ 83 w 220"/>
                <a:gd name="T39" fmla="*/ 105 h 119"/>
                <a:gd name="T40" fmla="*/ 91 w 220"/>
                <a:gd name="T41" fmla="*/ 114 h 119"/>
                <a:gd name="T42" fmla="*/ 90 w 220"/>
                <a:gd name="T43" fmla="*/ 118 h 119"/>
                <a:gd name="T44" fmla="*/ 80 w 220"/>
                <a:gd name="T45" fmla="*/ 112 h 119"/>
                <a:gd name="T46" fmla="*/ 71 w 220"/>
                <a:gd name="T47" fmla="*/ 109 h 119"/>
                <a:gd name="T48" fmla="*/ 66 w 220"/>
                <a:gd name="T49" fmla="*/ 92 h 119"/>
                <a:gd name="T50" fmla="*/ 52 w 220"/>
                <a:gd name="T51" fmla="*/ 83 h 119"/>
                <a:gd name="T52" fmla="*/ 8 w 220"/>
                <a:gd name="T53" fmla="*/ 90 h 119"/>
                <a:gd name="T54" fmla="*/ 1 w 220"/>
                <a:gd name="T55" fmla="*/ 88 h 119"/>
                <a:gd name="T56" fmla="*/ 5 w 220"/>
                <a:gd name="T57" fmla="*/ 83 h 119"/>
                <a:gd name="T58" fmla="*/ 19 w 220"/>
                <a:gd name="T59" fmla="*/ 77 h 119"/>
                <a:gd name="T60" fmla="*/ 50 w 220"/>
                <a:gd name="T61" fmla="*/ 69 h 119"/>
                <a:gd name="T62" fmla="*/ 77 w 220"/>
                <a:gd name="T63" fmla="*/ 65 h 119"/>
                <a:gd name="T64" fmla="*/ 87 w 220"/>
                <a:gd name="T65" fmla="*/ 65 h 119"/>
                <a:gd name="T66" fmla="*/ 95 w 220"/>
                <a:gd name="T67" fmla="*/ 56 h 119"/>
                <a:gd name="T68" fmla="*/ 94 w 220"/>
                <a:gd name="T69" fmla="*/ 47 h 119"/>
                <a:gd name="T70" fmla="*/ 100 w 220"/>
                <a:gd name="T71" fmla="*/ 8 h 119"/>
                <a:gd name="T72" fmla="*/ 101 w 220"/>
                <a:gd name="T73" fmla="*/ 4 h 119"/>
                <a:gd name="T74" fmla="*/ 108 w 220"/>
                <a:gd name="T75" fmla="*/ 1 h 119"/>
                <a:gd name="T76" fmla="*/ 112 w 220"/>
                <a:gd name="T77" fmla="*/ 5 h 119"/>
                <a:gd name="T78" fmla="*/ 111 w 220"/>
                <a:gd name="T79" fmla="*/ 11 h 119"/>
                <a:gd name="T80" fmla="*/ 136 w 220"/>
                <a:gd name="T81" fmla="*/ 37 h 119"/>
                <a:gd name="T82" fmla="*/ 161 w 220"/>
                <a:gd name="T83" fmla="*/ 37 h 119"/>
                <a:gd name="T84" fmla="*/ 180 w 220"/>
                <a:gd name="T85" fmla="*/ 37 h 119"/>
                <a:gd name="T86" fmla="*/ 220 w 220"/>
                <a:gd name="T87" fmla="*/ 3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0" h="119">
                  <a:moveTo>
                    <a:pt x="220" y="32"/>
                  </a:moveTo>
                  <a:cubicBezTo>
                    <a:pt x="214" y="41"/>
                    <a:pt x="211" y="52"/>
                    <a:pt x="206" y="62"/>
                  </a:cubicBezTo>
                  <a:cubicBezTo>
                    <a:pt x="201" y="69"/>
                    <a:pt x="195" y="72"/>
                    <a:pt x="188" y="75"/>
                  </a:cubicBezTo>
                  <a:cubicBezTo>
                    <a:pt x="183" y="77"/>
                    <a:pt x="181" y="71"/>
                    <a:pt x="177" y="70"/>
                  </a:cubicBezTo>
                  <a:cubicBezTo>
                    <a:pt x="175" y="71"/>
                    <a:pt x="175" y="74"/>
                    <a:pt x="174" y="75"/>
                  </a:cubicBezTo>
                  <a:cubicBezTo>
                    <a:pt x="173" y="76"/>
                    <a:pt x="171" y="77"/>
                    <a:pt x="170" y="76"/>
                  </a:cubicBezTo>
                  <a:cubicBezTo>
                    <a:pt x="165" y="71"/>
                    <a:pt x="164" y="76"/>
                    <a:pt x="162" y="80"/>
                  </a:cubicBezTo>
                  <a:cubicBezTo>
                    <a:pt x="162" y="80"/>
                    <a:pt x="162" y="80"/>
                    <a:pt x="161" y="81"/>
                  </a:cubicBezTo>
                  <a:cubicBezTo>
                    <a:pt x="159" y="82"/>
                    <a:pt x="154" y="80"/>
                    <a:pt x="153" y="85"/>
                  </a:cubicBezTo>
                  <a:cubicBezTo>
                    <a:pt x="153" y="86"/>
                    <a:pt x="153" y="87"/>
                    <a:pt x="152" y="87"/>
                  </a:cubicBezTo>
                  <a:cubicBezTo>
                    <a:pt x="152" y="89"/>
                    <a:pt x="151" y="90"/>
                    <a:pt x="150" y="90"/>
                  </a:cubicBezTo>
                  <a:cubicBezTo>
                    <a:pt x="145" y="94"/>
                    <a:pt x="140" y="95"/>
                    <a:pt x="135" y="97"/>
                  </a:cubicBezTo>
                  <a:cubicBezTo>
                    <a:pt x="129" y="99"/>
                    <a:pt x="125" y="102"/>
                    <a:pt x="122" y="107"/>
                  </a:cubicBezTo>
                  <a:cubicBezTo>
                    <a:pt x="116" y="114"/>
                    <a:pt x="109" y="117"/>
                    <a:pt x="100" y="116"/>
                  </a:cubicBezTo>
                  <a:cubicBezTo>
                    <a:pt x="100" y="116"/>
                    <a:pt x="99" y="116"/>
                    <a:pt x="99" y="116"/>
                  </a:cubicBezTo>
                  <a:cubicBezTo>
                    <a:pt x="98" y="115"/>
                    <a:pt x="98" y="114"/>
                    <a:pt x="98" y="113"/>
                  </a:cubicBezTo>
                  <a:cubicBezTo>
                    <a:pt x="99" y="109"/>
                    <a:pt x="98" y="104"/>
                    <a:pt x="97" y="99"/>
                  </a:cubicBezTo>
                  <a:cubicBezTo>
                    <a:pt x="96" y="95"/>
                    <a:pt x="94" y="91"/>
                    <a:pt x="90" y="90"/>
                  </a:cubicBezTo>
                  <a:cubicBezTo>
                    <a:pt x="85" y="89"/>
                    <a:pt x="85" y="95"/>
                    <a:pt x="82" y="97"/>
                  </a:cubicBezTo>
                  <a:cubicBezTo>
                    <a:pt x="78" y="100"/>
                    <a:pt x="82" y="102"/>
                    <a:pt x="83" y="105"/>
                  </a:cubicBezTo>
                  <a:cubicBezTo>
                    <a:pt x="85" y="109"/>
                    <a:pt x="87" y="112"/>
                    <a:pt x="91" y="114"/>
                  </a:cubicBezTo>
                  <a:cubicBezTo>
                    <a:pt x="93" y="116"/>
                    <a:pt x="94" y="119"/>
                    <a:pt x="90" y="118"/>
                  </a:cubicBezTo>
                  <a:cubicBezTo>
                    <a:pt x="85" y="118"/>
                    <a:pt x="83" y="114"/>
                    <a:pt x="80" y="112"/>
                  </a:cubicBezTo>
                  <a:cubicBezTo>
                    <a:pt x="77" y="111"/>
                    <a:pt x="73" y="112"/>
                    <a:pt x="71" y="109"/>
                  </a:cubicBezTo>
                  <a:cubicBezTo>
                    <a:pt x="68" y="104"/>
                    <a:pt x="66" y="98"/>
                    <a:pt x="66" y="92"/>
                  </a:cubicBezTo>
                  <a:cubicBezTo>
                    <a:pt x="65" y="80"/>
                    <a:pt x="64" y="80"/>
                    <a:pt x="52" y="83"/>
                  </a:cubicBezTo>
                  <a:cubicBezTo>
                    <a:pt x="38" y="85"/>
                    <a:pt x="23" y="88"/>
                    <a:pt x="8" y="90"/>
                  </a:cubicBezTo>
                  <a:cubicBezTo>
                    <a:pt x="5" y="90"/>
                    <a:pt x="3" y="90"/>
                    <a:pt x="1" y="88"/>
                  </a:cubicBezTo>
                  <a:cubicBezTo>
                    <a:pt x="0" y="84"/>
                    <a:pt x="2" y="83"/>
                    <a:pt x="5" y="83"/>
                  </a:cubicBezTo>
                  <a:cubicBezTo>
                    <a:pt x="10" y="81"/>
                    <a:pt x="14" y="79"/>
                    <a:pt x="19" y="77"/>
                  </a:cubicBezTo>
                  <a:cubicBezTo>
                    <a:pt x="28" y="70"/>
                    <a:pt x="40" y="73"/>
                    <a:pt x="50" y="69"/>
                  </a:cubicBezTo>
                  <a:cubicBezTo>
                    <a:pt x="59" y="69"/>
                    <a:pt x="68" y="68"/>
                    <a:pt x="77" y="65"/>
                  </a:cubicBezTo>
                  <a:cubicBezTo>
                    <a:pt x="80" y="64"/>
                    <a:pt x="84" y="65"/>
                    <a:pt x="87" y="65"/>
                  </a:cubicBezTo>
                  <a:cubicBezTo>
                    <a:pt x="94" y="66"/>
                    <a:pt x="97" y="63"/>
                    <a:pt x="95" y="56"/>
                  </a:cubicBezTo>
                  <a:cubicBezTo>
                    <a:pt x="94" y="53"/>
                    <a:pt x="94" y="50"/>
                    <a:pt x="94" y="47"/>
                  </a:cubicBezTo>
                  <a:cubicBezTo>
                    <a:pt x="103" y="35"/>
                    <a:pt x="103" y="22"/>
                    <a:pt x="100" y="8"/>
                  </a:cubicBezTo>
                  <a:cubicBezTo>
                    <a:pt x="100" y="7"/>
                    <a:pt x="100" y="5"/>
                    <a:pt x="101" y="4"/>
                  </a:cubicBezTo>
                  <a:cubicBezTo>
                    <a:pt x="102" y="1"/>
                    <a:pt x="105" y="0"/>
                    <a:pt x="108" y="1"/>
                  </a:cubicBezTo>
                  <a:cubicBezTo>
                    <a:pt x="110" y="1"/>
                    <a:pt x="111" y="3"/>
                    <a:pt x="112" y="5"/>
                  </a:cubicBezTo>
                  <a:cubicBezTo>
                    <a:pt x="111" y="7"/>
                    <a:pt x="110" y="9"/>
                    <a:pt x="111" y="11"/>
                  </a:cubicBezTo>
                  <a:cubicBezTo>
                    <a:pt x="118" y="21"/>
                    <a:pt x="122" y="34"/>
                    <a:pt x="136" y="37"/>
                  </a:cubicBezTo>
                  <a:cubicBezTo>
                    <a:pt x="144" y="38"/>
                    <a:pt x="152" y="40"/>
                    <a:pt x="161" y="37"/>
                  </a:cubicBezTo>
                  <a:cubicBezTo>
                    <a:pt x="167" y="35"/>
                    <a:pt x="173" y="36"/>
                    <a:pt x="180" y="37"/>
                  </a:cubicBezTo>
                  <a:cubicBezTo>
                    <a:pt x="193" y="38"/>
                    <a:pt x="207" y="38"/>
                    <a:pt x="220" y="32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3" name="Freeform 1449"/>
            <p:cNvSpPr/>
            <p:nvPr/>
          </p:nvSpPr>
          <p:spPr bwMode="auto">
            <a:xfrm>
              <a:off x="7385" y="3901"/>
              <a:ext cx="86" cy="65"/>
            </a:xfrm>
            <a:custGeom>
              <a:avLst/>
              <a:gdLst>
                <a:gd name="T0" fmla="*/ 25 w 57"/>
                <a:gd name="T1" fmla="*/ 7 h 43"/>
                <a:gd name="T2" fmla="*/ 40 w 57"/>
                <a:gd name="T3" fmla="*/ 1 h 43"/>
                <a:gd name="T4" fmla="*/ 57 w 57"/>
                <a:gd name="T5" fmla="*/ 2 h 43"/>
                <a:gd name="T6" fmla="*/ 49 w 57"/>
                <a:gd name="T7" fmla="*/ 15 h 43"/>
                <a:gd name="T8" fmla="*/ 29 w 57"/>
                <a:gd name="T9" fmla="*/ 23 h 43"/>
                <a:gd name="T10" fmla="*/ 13 w 57"/>
                <a:gd name="T11" fmla="*/ 30 h 43"/>
                <a:gd name="T12" fmla="*/ 5 w 57"/>
                <a:gd name="T13" fmla="*/ 43 h 43"/>
                <a:gd name="T14" fmla="*/ 1 w 57"/>
                <a:gd name="T15" fmla="*/ 34 h 43"/>
                <a:gd name="T16" fmla="*/ 5 w 57"/>
                <a:gd name="T17" fmla="*/ 23 h 43"/>
                <a:gd name="T18" fmla="*/ 13 w 57"/>
                <a:gd name="T19" fmla="*/ 14 h 43"/>
                <a:gd name="T20" fmla="*/ 25 w 57"/>
                <a:gd name="T2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3">
                  <a:moveTo>
                    <a:pt x="25" y="7"/>
                  </a:moveTo>
                  <a:cubicBezTo>
                    <a:pt x="30" y="5"/>
                    <a:pt x="35" y="3"/>
                    <a:pt x="40" y="1"/>
                  </a:cubicBezTo>
                  <a:cubicBezTo>
                    <a:pt x="46" y="1"/>
                    <a:pt x="51" y="0"/>
                    <a:pt x="57" y="2"/>
                  </a:cubicBezTo>
                  <a:cubicBezTo>
                    <a:pt x="54" y="6"/>
                    <a:pt x="52" y="11"/>
                    <a:pt x="49" y="15"/>
                  </a:cubicBezTo>
                  <a:cubicBezTo>
                    <a:pt x="43" y="20"/>
                    <a:pt x="38" y="25"/>
                    <a:pt x="29" y="23"/>
                  </a:cubicBezTo>
                  <a:cubicBezTo>
                    <a:pt x="22" y="21"/>
                    <a:pt x="16" y="24"/>
                    <a:pt x="13" y="30"/>
                  </a:cubicBezTo>
                  <a:cubicBezTo>
                    <a:pt x="10" y="34"/>
                    <a:pt x="7" y="38"/>
                    <a:pt x="5" y="43"/>
                  </a:cubicBezTo>
                  <a:cubicBezTo>
                    <a:pt x="0" y="42"/>
                    <a:pt x="1" y="38"/>
                    <a:pt x="1" y="34"/>
                  </a:cubicBezTo>
                  <a:cubicBezTo>
                    <a:pt x="1" y="30"/>
                    <a:pt x="1" y="26"/>
                    <a:pt x="5" y="23"/>
                  </a:cubicBezTo>
                  <a:cubicBezTo>
                    <a:pt x="8" y="21"/>
                    <a:pt x="10" y="16"/>
                    <a:pt x="13" y="14"/>
                  </a:cubicBezTo>
                  <a:cubicBezTo>
                    <a:pt x="16" y="10"/>
                    <a:pt x="20" y="7"/>
                    <a:pt x="25" y="7"/>
                  </a:cubicBezTo>
                  <a:close/>
                </a:path>
              </a:pathLst>
            </a:custGeom>
            <a:solidFill>
              <a:srgbClr val="826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4" name="Freeform 1450"/>
            <p:cNvSpPr/>
            <p:nvPr/>
          </p:nvSpPr>
          <p:spPr bwMode="auto">
            <a:xfrm>
              <a:off x="7375" y="3951"/>
              <a:ext cx="18" cy="27"/>
            </a:xfrm>
            <a:custGeom>
              <a:avLst/>
              <a:gdLst>
                <a:gd name="T0" fmla="*/ 11 w 12"/>
                <a:gd name="T1" fmla="*/ 0 h 18"/>
                <a:gd name="T2" fmla="*/ 12 w 12"/>
                <a:gd name="T3" fmla="*/ 10 h 18"/>
                <a:gd name="T4" fmla="*/ 7 w 12"/>
                <a:gd name="T5" fmla="*/ 16 h 18"/>
                <a:gd name="T6" fmla="*/ 5 w 12"/>
                <a:gd name="T7" fmla="*/ 18 h 18"/>
                <a:gd name="T8" fmla="*/ 5 w 12"/>
                <a:gd name="T9" fmla="*/ 18 h 18"/>
                <a:gd name="T10" fmla="*/ 1 w 12"/>
                <a:gd name="T11" fmla="*/ 16 h 18"/>
                <a:gd name="T12" fmla="*/ 0 w 12"/>
                <a:gd name="T13" fmla="*/ 12 h 18"/>
                <a:gd name="T14" fmla="*/ 8 w 12"/>
                <a:gd name="T15" fmla="*/ 0 h 18"/>
                <a:gd name="T16" fmla="*/ 11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1" y="0"/>
                  </a:moveTo>
                  <a:cubicBezTo>
                    <a:pt x="11" y="4"/>
                    <a:pt x="10" y="7"/>
                    <a:pt x="12" y="10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6" y="16"/>
                    <a:pt x="6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6"/>
                    <a:pt x="2" y="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C48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5" name="Freeform 1451"/>
            <p:cNvSpPr/>
            <p:nvPr/>
          </p:nvSpPr>
          <p:spPr bwMode="auto">
            <a:xfrm>
              <a:off x="7373" y="3973"/>
              <a:ext cx="9" cy="8"/>
            </a:xfrm>
            <a:custGeom>
              <a:avLst/>
              <a:gdLst>
                <a:gd name="T0" fmla="*/ 4 w 6"/>
                <a:gd name="T1" fmla="*/ 1 h 5"/>
                <a:gd name="T2" fmla="*/ 6 w 6"/>
                <a:gd name="T3" fmla="*/ 3 h 5"/>
                <a:gd name="T4" fmla="*/ 4 w 6"/>
                <a:gd name="T5" fmla="*/ 5 h 5"/>
                <a:gd name="T6" fmla="*/ 0 w 6"/>
                <a:gd name="T7" fmla="*/ 3 h 5"/>
                <a:gd name="T8" fmla="*/ 4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0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6" name="Freeform 1452"/>
            <p:cNvSpPr/>
            <p:nvPr/>
          </p:nvSpPr>
          <p:spPr bwMode="auto">
            <a:xfrm>
              <a:off x="7382" y="39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0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7" name="Freeform 1453"/>
            <p:cNvSpPr/>
            <p:nvPr/>
          </p:nvSpPr>
          <p:spPr bwMode="auto">
            <a:xfrm>
              <a:off x="7541" y="40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8" name="Freeform 1454"/>
            <p:cNvSpPr/>
            <p:nvPr/>
          </p:nvSpPr>
          <p:spPr bwMode="auto">
            <a:xfrm>
              <a:off x="7162" y="3598"/>
              <a:ext cx="243" cy="444"/>
            </a:xfrm>
            <a:custGeom>
              <a:avLst/>
              <a:gdLst>
                <a:gd name="T0" fmla="*/ 141 w 162"/>
                <a:gd name="T1" fmla="*/ 184 h 296"/>
                <a:gd name="T2" fmla="*/ 137 w 162"/>
                <a:gd name="T3" fmla="*/ 193 h 296"/>
                <a:gd name="T4" fmla="*/ 133 w 162"/>
                <a:gd name="T5" fmla="*/ 206 h 296"/>
                <a:gd name="T6" fmla="*/ 130 w 162"/>
                <a:gd name="T7" fmla="*/ 213 h 296"/>
                <a:gd name="T8" fmla="*/ 125 w 162"/>
                <a:gd name="T9" fmla="*/ 221 h 296"/>
                <a:gd name="T10" fmla="*/ 108 w 162"/>
                <a:gd name="T11" fmla="*/ 250 h 296"/>
                <a:gd name="T12" fmla="*/ 89 w 162"/>
                <a:gd name="T13" fmla="*/ 286 h 296"/>
                <a:gd name="T14" fmla="*/ 59 w 162"/>
                <a:gd name="T15" fmla="*/ 291 h 296"/>
                <a:gd name="T16" fmla="*/ 49 w 162"/>
                <a:gd name="T17" fmla="*/ 269 h 296"/>
                <a:gd name="T18" fmla="*/ 43 w 162"/>
                <a:gd name="T19" fmla="*/ 259 h 296"/>
                <a:gd name="T20" fmla="*/ 16 w 162"/>
                <a:gd name="T21" fmla="*/ 221 h 296"/>
                <a:gd name="T22" fmla="*/ 5 w 162"/>
                <a:gd name="T23" fmla="*/ 200 h 296"/>
                <a:gd name="T24" fmla="*/ 8 w 162"/>
                <a:gd name="T25" fmla="*/ 186 h 296"/>
                <a:gd name="T26" fmla="*/ 23 w 162"/>
                <a:gd name="T27" fmla="*/ 203 h 296"/>
                <a:gd name="T28" fmla="*/ 42 w 162"/>
                <a:gd name="T29" fmla="*/ 239 h 296"/>
                <a:gd name="T30" fmla="*/ 57 w 162"/>
                <a:gd name="T31" fmla="*/ 253 h 296"/>
                <a:gd name="T32" fmla="*/ 54 w 162"/>
                <a:gd name="T33" fmla="*/ 248 h 296"/>
                <a:gd name="T34" fmla="*/ 54 w 162"/>
                <a:gd name="T35" fmla="*/ 235 h 296"/>
                <a:gd name="T36" fmla="*/ 64 w 162"/>
                <a:gd name="T37" fmla="*/ 217 h 296"/>
                <a:gd name="T38" fmla="*/ 62 w 162"/>
                <a:gd name="T39" fmla="*/ 187 h 296"/>
                <a:gd name="T40" fmla="*/ 53 w 162"/>
                <a:gd name="T41" fmla="*/ 125 h 296"/>
                <a:gd name="T42" fmla="*/ 39 w 162"/>
                <a:gd name="T43" fmla="*/ 59 h 296"/>
                <a:gd name="T44" fmla="*/ 44 w 162"/>
                <a:gd name="T45" fmla="*/ 8 h 296"/>
                <a:gd name="T46" fmla="*/ 55 w 162"/>
                <a:gd name="T47" fmla="*/ 71 h 296"/>
                <a:gd name="T48" fmla="*/ 68 w 162"/>
                <a:gd name="T49" fmla="*/ 151 h 296"/>
                <a:gd name="T50" fmla="*/ 72 w 162"/>
                <a:gd name="T51" fmla="*/ 203 h 296"/>
                <a:gd name="T52" fmla="*/ 67 w 162"/>
                <a:gd name="T53" fmla="*/ 156 h 296"/>
                <a:gd name="T54" fmla="*/ 67 w 162"/>
                <a:gd name="T55" fmla="*/ 89 h 296"/>
                <a:gd name="T56" fmla="*/ 81 w 162"/>
                <a:gd name="T57" fmla="*/ 66 h 296"/>
                <a:gd name="T58" fmla="*/ 84 w 162"/>
                <a:gd name="T59" fmla="*/ 173 h 296"/>
                <a:gd name="T60" fmla="*/ 89 w 162"/>
                <a:gd name="T61" fmla="*/ 128 h 296"/>
                <a:gd name="T62" fmla="*/ 106 w 162"/>
                <a:gd name="T63" fmla="*/ 65 h 296"/>
                <a:gd name="T64" fmla="*/ 100 w 162"/>
                <a:gd name="T65" fmla="*/ 145 h 296"/>
                <a:gd name="T66" fmla="*/ 89 w 162"/>
                <a:gd name="T67" fmla="*/ 215 h 296"/>
                <a:gd name="T68" fmla="*/ 74 w 162"/>
                <a:gd name="T69" fmla="*/ 270 h 296"/>
                <a:gd name="T70" fmla="*/ 108 w 162"/>
                <a:gd name="T71" fmla="*/ 178 h 296"/>
                <a:gd name="T72" fmla="*/ 116 w 162"/>
                <a:gd name="T73" fmla="*/ 148 h 296"/>
                <a:gd name="T74" fmla="*/ 135 w 162"/>
                <a:gd name="T75" fmla="*/ 96 h 296"/>
                <a:gd name="T76" fmla="*/ 126 w 162"/>
                <a:gd name="T77" fmla="*/ 157 h 296"/>
                <a:gd name="T78" fmla="*/ 116 w 162"/>
                <a:gd name="T79" fmla="*/ 188 h 296"/>
                <a:gd name="T80" fmla="*/ 109 w 162"/>
                <a:gd name="T81" fmla="*/ 212 h 296"/>
                <a:gd name="T82" fmla="*/ 110 w 162"/>
                <a:gd name="T83" fmla="*/ 223 h 296"/>
                <a:gd name="T84" fmla="*/ 127 w 162"/>
                <a:gd name="T85" fmla="*/ 192 h 296"/>
                <a:gd name="T86" fmla="*/ 133 w 162"/>
                <a:gd name="T87" fmla="*/ 180 h 296"/>
                <a:gd name="T88" fmla="*/ 139 w 162"/>
                <a:gd name="T89" fmla="*/ 167 h 296"/>
                <a:gd name="T90" fmla="*/ 152 w 162"/>
                <a:gd name="T91" fmla="*/ 128 h 296"/>
                <a:gd name="T92" fmla="*/ 159 w 162"/>
                <a:gd name="T93" fmla="*/ 1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296">
                  <a:moveTo>
                    <a:pt x="143" y="180"/>
                  </a:moveTo>
                  <a:cubicBezTo>
                    <a:pt x="143" y="180"/>
                    <a:pt x="143" y="181"/>
                    <a:pt x="143" y="181"/>
                  </a:cubicBezTo>
                  <a:cubicBezTo>
                    <a:pt x="142" y="182"/>
                    <a:pt x="142" y="183"/>
                    <a:pt x="141" y="184"/>
                  </a:cubicBezTo>
                  <a:cubicBezTo>
                    <a:pt x="140" y="185"/>
                    <a:pt x="139" y="187"/>
                    <a:pt x="139" y="189"/>
                  </a:cubicBezTo>
                  <a:cubicBezTo>
                    <a:pt x="139" y="190"/>
                    <a:pt x="138" y="191"/>
                    <a:pt x="138" y="191"/>
                  </a:cubicBezTo>
                  <a:cubicBezTo>
                    <a:pt x="137" y="192"/>
                    <a:pt x="137" y="192"/>
                    <a:pt x="137" y="193"/>
                  </a:cubicBezTo>
                  <a:cubicBezTo>
                    <a:pt x="137" y="196"/>
                    <a:pt x="138" y="198"/>
                    <a:pt x="136" y="201"/>
                  </a:cubicBezTo>
                  <a:cubicBezTo>
                    <a:pt x="136" y="202"/>
                    <a:pt x="135" y="203"/>
                    <a:pt x="135" y="204"/>
                  </a:cubicBezTo>
                  <a:cubicBezTo>
                    <a:pt x="134" y="205"/>
                    <a:pt x="133" y="206"/>
                    <a:pt x="133" y="206"/>
                  </a:cubicBezTo>
                  <a:cubicBezTo>
                    <a:pt x="133" y="207"/>
                    <a:pt x="132" y="208"/>
                    <a:pt x="132" y="208"/>
                  </a:cubicBezTo>
                  <a:cubicBezTo>
                    <a:pt x="131" y="209"/>
                    <a:pt x="131" y="210"/>
                    <a:pt x="130" y="211"/>
                  </a:cubicBezTo>
                  <a:cubicBezTo>
                    <a:pt x="130" y="211"/>
                    <a:pt x="130" y="212"/>
                    <a:pt x="130" y="213"/>
                  </a:cubicBezTo>
                  <a:cubicBezTo>
                    <a:pt x="129" y="213"/>
                    <a:pt x="129" y="214"/>
                    <a:pt x="128" y="215"/>
                  </a:cubicBezTo>
                  <a:cubicBezTo>
                    <a:pt x="128" y="216"/>
                    <a:pt x="128" y="217"/>
                    <a:pt x="127" y="217"/>
                  </a:cubicBezTo>
                  <a:cubicBezTo>
                    <a:pt x="126" y="219"/>
                    <a:pt x="126" y="220"/>
                    <a:pt x="125" y="221"/>
                  </a:cubicBezTo>
                  <a:cubicBezTo>
                    <a:pt x="125" y="223"/>
                    <a:pt x="124" y="224"/>
                    <a:pt x="123" y="225"/>
                  </a:cubicBezTo>
                  <a:cubicBezTo>
                    <a:pt x="123" y="225"/>
                    <a:pt x="122" y="226"/>
                    <a:pt x="122" y="227"/>
                  </a:cubicBezTo>
                  <a:cubicBezTo>
                    <a:pt x="118" y="235"/>
                    <a:pt x="114" y="243"/>
                    <a:pt x="108" y="250"/>
                  </a:cubicBezTo>
                  <a:cubicBezTo>
                    <a:pt x="107" y="251"/>
                    <a:pt x="107" y="252"/>
                    <a:pt x="106" y="253"/>
                  </a:cubicBezTo>
                  <a:cubicBezTo>
                    <a:pt x="98" y="259"/>
                    <a:pt x="96" y="269"/>
                    <a:pt x="92" y="277"/>
                  </a:cubicBezTo>
                  <a:cubicBezTo>
                    <a:pt x="91" y="280"/>
                    <a:pt x="91" y="284"/>
                    <a:pt x="89" y="286"/>
                  </a:cubicBezTo>
                  <a:cubicBezTo>
                    <a:pt x="80" y="285"/>
                    <a:pt x="77" y="295"/>
                    <a:pt x="70" y="296"/>
                  </a:cubicBezTo>
                  <a:cubicBezTo>
                    <a:pt x="67" y="296"/>
                    <a:pt x="65" y="296"/>
                    <a:pt x="63" y="295"/>
                  </a:cubicBezTo>
                  <a:cubicBezTo>
                    <a:pt x="61" y="294"/>
                    <a:pt x="60" y="293"/>
                    <a:pt x="59" y="291"/>
                  </a:cubicBezTo>
                  <a:cubicBezTo>
                    <a:pt x="55" y="287"/>
                    <a:pt x="56" y="280"/>
                    <a:pt x="53" y="276"/>
                  </a:cubicBezTo>
                  <a:cubicBezTo>
                    <a:pt x="52" y="274"/>
                    <a:pt x="52" y="272"/>
                    <a:pt x="50" y="270"/>
                  </a:cubicBezTo>
                  <a:cubicBezTo>
                    <a:pt x="50" y="270"/>
                    <a:pt x="50" y="269"/>
                    <a:pt x="49" y="269"/>
                  </a:cubicBezTo>
                  <a:cubicBezTo>
                    <a:pt x="49" y="268"/>
                    <a:pt x="49" y="268"/>
                    <a:pt x="49" y="268"/>
                  </a:cubicBezTo>
                  <a:cubicBezTo>
                    <a:pt x="48" y="266"/>
                    <a:pt x="46" y="265"/>
                    <a:pt x="45" y="263"/>
                  </a:cubicBezTo>
                  <a:cubicBezTo>
                    <a:pt x="44" y="262"/>
                    <a:pt x="43" y="260"/>
                    <a:pt x="43" y="259"/>
                  </a:cubicBezTo>
                  <a:cubicBezTo>
                    <a:pt x="42" y="256"/>
                    <a:pt x="40" y="254"/>
                    <a:pt x="38" y="252"/>
                  </a:cubicBezTo>
                  <a:cubicBezTo>
                    <a:pt x="34" y="247"/>
                    <a:pt x="31" y="241"/>
                    <a:pt x="27" y="235"/>
                  </a:cubicBezTo>
                  <a:cubicBezTo>
                    <a:pt x="24" y="230"/>
                    <a:pt x="21" y="225"/>
                    <a:pt x="16" y="221"/>
                  </a:cubicBezTo>
                  <a:cubicBezTo>
                    <a:pt x="13" y="217"/>
                    <a:pt x="13" y="210"/>
                    <a:pt x="9" y="205"/>
                  </a:cubicBezTo>
                  <a:cubicBezTo>
                    <a:pt x="8" y="204"/>
                    <a:pt x="7" y="203"/>
                    <a:pt x="6" y="202"/>
                  </a:cubicBezTo>
                  <a:cubicBezTo>
                    <a:pt x="6" y="201"/>
                    <a:pt x="6" y="201"/>
                    <a:pt x="5" y="200"/>
                  </a:cubicBezTo>
                  <a:cubicBezTo>
                    <a:pt x="5" y="195"/>
                    <a:pt x="0" y="192"/>
                    <a:pt x="1" y="187"/>
                  </a:cubicBezTo>
                  <a:cubicBezTo>
                    <a:pt x="2" y="186"/>
                    <a:pt x="3" y="185"/>
                    <a:pt x="4" y="185"/>
                  </a:cubicBezTo>
                  <a:cubicBezTo>
                    <a:pt x="6" y="185"/>
                    <a:pt x="7" y="185"/>
                    <a:pt x="8" y="186"/>
                  </a:cubicBezTo>
                  <a:cubicBezTo>
                    <a:pt x="13" y="189"/>
                    <a:pt x="15" y="194"/>
                    <a:pt x="18" y="199"/>
                  </a:cubicBezTo>
                  <a:cubicBezTo>
                    <a:pt x="19" y="200"/>
                    <a:pt x="20" y="201"/>
                    <a:pt x="21" y="202"/>
                  </a:cubicBezTo>
                  <a:cubicBezTo>
                    <a:pt x="22" y="202"/>
                    <a:pt x="23" y="203"/>
                    <a:pt x="23" y="203"/>
                  </a:cubicBezTo>
                  <a:cubicBezTo>
                    <a:pt x="24" y="204"/>
                    <a:pt x="25" y="205"/>
                    <a:pt x="25" y="206"/>
                  </a:cubicBezTo>
                  <a:cubicBezTo>
                    <a:pt x="30" y="211"/>
                    <a:pt x="28" y="220"/>
                    <a:pt x="34" y="224"/>
                  </a:cubicBezTo>
                  <a:cubicBezTo>
                    <a:pt x="36" y="230"/>
                    <a:pt x="39" y="234"/>
                    <a:pt x="42" y="239"/>
                  </a:cubicBezTo>
                  <a:cubicBezTo>
                    <a:pt x="44" y="241"/>
                    <a:pt x="46" y="242"/>
                    <a:pt x="48" y="244"/>
                  </a:cubicBezTo>
                  <a:cubicBezTo>
                    <a:pt x="50" y="247"/>
                    <a:pt x="52" y="250"/>
                    <a:pt x="55" y="251"/>
                  </a:cubicBezTo>
                  <a:cubicBezTo>
                    <a:pt x="56" y="251"/>
                    <a:pt x="57" y="252"/>
                    <a:pt x="57" y="253"/>
                  </a:cubicBezTo>
                  <a:cubicBezTo>
                    <a:pt x="57" y="254"/>
                    <a:pt x="57" y="255"/>
                    <a:pt x="58" y="257"/>
                  </a:cubicBezTo>
                  <a:cubicBezTo>
                    <a:pt x="57" y="256"/>
                    <a:pt x="57" y="255"/>
                    <a:pt x="57" y="253"/>
                  </a:cubicBezTo>
                  <a:cubicBezTo>
                    <a:pt x="57" y="251"/>
                    <a:pt x="56" y="249"/>
                    <a:pt x="54" y="248"/>
                  </a:cubicBezTo>
                  <a:cubicBezTo>
                    <a:pt x="54" y="247"/>
                    <a:pt x="53" y="246"/>
                    <a:pt x="53" y="246"/>
                  </a:cubicBezTo>
                  <a:cubicBezTo>
                    <a:pt x="52" y="243"/>
                    <a:pt x="52" y="240"/>
                    <a:pt x="53" y="237"/>
                  </a:cubicBezTo>
                  <a:cubicBezTo>
                    <a:pt x="53" y="236"/>
                    <a:pt x="53" y="235"/>
                    <a:pt x="54" y="235"/>
                  </a:cubicBezTo>
                  <a:cubicBezTo>
                    <a:pt x="55" y="233"/>
                    <a:pt x="56" y="233"/>
                    <a:pt x="57" y="233"/>
                  </a:cubicBezTo>
                  <a:cubicBezTo>
                    <a:pt x="62" y="234"/>
                    <a:pt x="62" y="239"/>
                    <a:pt x="64" y="242"/>
                  </a:cubicBezTo>
                  <a:cubicBezTo>
                    <a:pt x="64" y="234"/>
                    <a:pt x="64" y="225"/>
                    <a:pt x="64" y="217"/>
                  </a:cubicBezTo>
                  <a:cubicBezTo>
                    <a:pt x="64" y="213"/>
                    <a:pt x="64" y="208"/>
                    <a:pt x="64" y="204"/>
                  </a:cubicBezTo>
                  <a:cubicBezTo>
                    <a:pt x="64" y="202"/>
                    <a:pt x="63" y="200"/>
                    <a:pt x="63" y="198"/>
                  </a:cubicBezTo>
                  <a:cubicBezTo>
                    <a:pt x="64" y="194"/>
                    <a:pt x="62" y="191"/>
                    <a:pt x="62" y="187"/>
                  </a:cubicBezTo>
                  <a:cubicBezTo>
                    <a:pt x="62" y="183"/>
                    <a:pt x="61" y="179"/>
                    <a:pt x="60" y="175"/>
                  </a:cubicBezTo>
                  <a:cubicBezTo>
                    <a:pt x="60" y="164"/>
                    <a:pt x="57" y="154"/>
                    <a:pt x="55" y="144"/>
                  </a:cubicBezTo>
                  <a:cubicBezTo>
                    <a:pt x="55" y="138"/>
                    <a:pt x="52" y="131"/>
                    <a:pt x="53" y="125"/>
                  </a:cubicBezTo>
                  <a:cubicBezTo>
                    <a:pt x="50" y="116"/>
                    <a:pt x="49" y="106"/>
                    <a:pt x="48" y="96"/>
                  </a:cubicBezTo>
                  <a:cubicBezTo>
                    <a:pt x="48" y="94"/>
                    <a:pt x="46" y="91"/>
                    <a:pt x="45" y="88"/>
                  </a:cubicBezTo>
                  <a:cubicBezTo>
                    <a:pt x="44" y="78"/>
                    <a:pt x="41" y="69"/>
                    <a:pt x="39" y="59"/>
                  </a:cubicBezTo>
                  <a:cubicBezTo>
                    <a:pt x="38" y="48"/>
                    <a:pt x="34" y="38"/>
                    <a:pt x="28" y="29"/>
                  </a:cubicBezTo>
                  <a:cubicBezTo>
                    <a:pt x="24" y="23"/>
                    <a:pt x="23" y="17"/>
                    <a:pt x="26" y="10"/>
                  </a:cubicBezTo>
                  <a:cubicBezTo>
                    <a:pt x="30" y="1"/>
                    <a:pt x="38" y="0"/>
                    <a:pt x="44" y="8"/>
                  </a:cubicBezTo>
                  <a:cubicBezTo>
                    <a:pt x="48" y="13"/>
                    <a:pt x="50" y="19"/>
                    <a:pt x="47" y="25"/>
                  </a:cubicBezTo>
                  <a:cubicBezTo>
                    <a:pt x="45" y="30"/>
                    <a:pt x="46" y="34"/>
                    <a:pt x="47" y="39"/>
                  </a:cubicBezTo>
                  <a:cubicBezTo>
                    <a:pt x="50" y="49"/>
                    <a:pt x="53" y="60"/>
                    <a:pt x="55" y="71"/>
                  </a:cubicBezTo>
                  <a:cubicBezTo>
                    <a:pt x="54" y="78"/>
                    <a:pt x="58" y="84"/>
                    <a:pt x="59" y="90"/>
                  </a:cubicBezTo>
                  <a:cubicBezTo>
                    <a:pt x="62" y="105"/>
                    <a:pt x="64" y="119"/>
                    <a:pt x="66" y="133"/>
                  </a:cubicBezTo>
                  <a:cubicBezTo>
                    <a:pt x="64" y="140"/>
                    <a:pt x="68" y="145"/>
                    <a:pt x="68" y="151"/>
                  </a:cubicBezTo>
                  <a:cubicBezTo>
                    <a:pt x="66" y="157"/>
                    <a:pt x="66" y="163"/>
                    <a:pt x="69" y="167"/>
                  </a:cubicBezTo>
                  <a:cubicBezTo>
                    <a:pt x="72" y="174"/>
                    <a:pt x="73" y="181"/>
                    <a:pt x="71" y="188"/>
                  </a:cubicBezTo>
                  <a:cubicBezTo>
                    <a:pt x="71" y="193"/>
                    <a:pt x="73" y="198"/>
                    <a:pt x="72" y="203"/>
                  </a:cubicBezTo>
                  <a:cubicBezTo>
                    <a:pt x="73" y="206"/>
                    <a:pt x="71" y="209"/>
                    <a:pt x="71" y="213"/>
                  </a:cubicBezTo>
                  <a:cubicBezTo>
                    <a:pt x="71" y="209"/>
                    <a:pt x="73" y="205"/>
                    <a:pt x="72" y="201"/>
                  </a:cubicBezTo>
                  <a:cubicBezTo>
                    <a:pt x="73" y="186"/>
                    <a:pt x="71" y="171"/>
                    <a:pt x="67" y="156"/>
                  </a:cubicBezTo>
                  <a:cubicBezTo>
                    <a:pt x="69" y="149"/>
                    <a:pt x="77" y="144"/>
                    <a:pt x="72" y="135"/>
                  </a:cubicBezTo>
                  <a:cubicBezTo>
                    <a:pt x="73" y="125"/>
                    <a:pt x="69" y="116"/>
                    <a:pt x="69" y="107"/>
                  </a:cubicBezTo>
                  <a:cubicBezTo>
                    <a:pt x="72" y="100"/>
                    <a:pt x="72" y="95"/>
                    <a:pt x="67" y="89"/>
                  </a:cubicBezTo>
                  <a:cubicBezTo>
                    <a:pt x="63" y="83"/>
                    <a:pt x="60" y="75"/>
                    <a:pt x="61" y="67"/>
                  </a:cubicBezTo>
                  <a:cubicBezTo>
                    <a:pt x="62" y="62"/>
                    <a:pt x="65" y="57"/>
                    <a:pt x="71" y="57"/>
                  </a:cubicBezTo>
                  <a:cubicBezTo>
                    <a:pt x="77" y="56"/>
                    <a:pt x="80" y="61"/>
                    <a:pt x="81" y="66"/>
                  </a:cubicBezTo>
                  <a:cubicBezTo>
                    <a:pt x="85" y="79"/>
                    <a:pt x="83" y="92"/>
                    <a:pt x="85" y="105"/>
                  </a:cubicBezTo>
                  <a:cubicBezTo>
                    <a:pt x="86" y="127"/>
                    <a:pt x="80" y="149"/>
                    <a:pt x="85" y="171"/>
                  </a:cubicBezTo>
                  <a:cubicBezTo>
                    <a:pt x="85" y="172"/>
                    <a:pt x="84" y="173"/>
                    <a:pt x="84" y="173"/>
                  </a:cubicBezTo>
                  <a:cubicBezTo>
                    <a:pt x="83" y="183"/>
                    <a:pt x="81" y="193"/>
                    <a:pt x="80" y="200"/>
                  </a:cubicBezTo>
                  <a:cubicBezTo>
                    <a:pt x="80" y="195"/>
                    <a:pt x="83" y="187"/>
                    <a:pt x="83" y="179"/>
                  </a:cubicBezTo>
                  <a:cubicBezTo>
                    <a:pt x="85" y="162"/>
                    <a:pt x="88" y="145"/>
                    <a:pt x="89" y="128"/>
                  </a:cubicBezTo>
                  <a:cubicBezTo>
                    <a:pt x="94" y="114"/>
                    <a:pt x="92" y="101"/>
                    <a:pt x="89" y="88"/>
                  </a:cubicBezTo>
                  <a:cubicBezTo>
                    <a:pt x="87" y="80"/>
                    <a:pt x="86" y="73"/>
                    <a:pt x="90" y="67"/>
                  </a:cubicBezTo>
                  <a:cubicBezTo>
                    <a:pt x="95" y="59"/>
                    <a:pt x="98" y="58"/>
                    <a:pt x="106" y="65"/>
                  </a:cubicBezTo>
                  <a:cubicBezTo>
                    <a:pt x="107" y="67"/>
                    <a:pt x="107" y="70"/>
                    <a:pt x="107" y="72"/>
                  </a:cubicBezTo>
                  <a:cubicBezTo>
                    <a:pt x="105" y="95"/>
                    <a:pt x="106" y="118"/>
                    <a:pt x="101" y="140"/>
                  </a:cubicBezTo>
                  <a:cubicBezTo>
                    <a:pt x="101" y="141"/>
                    <a:pt x="100" y="143"/>
                    <a:pt x="100" y="145"/>
                  </a:cubicBezTo>
                  <a:cubicBezTo>
                    <a:pt x="99" y="148"/>
                    <a:pt x="98" y="150"/>
                    <a:pt x="98" y="154"/>
                  </a:cubicBezTo>
                  <a:cubicBezTo>
                    <a:pt x="95" y="172"/>
                    <a:pt x="91" y="190"/>
                    <a:pt x="88" y="208"/>
                  </a:cubicBezTo>
                  <a:cubicBezTo>
                    <a:pt x="87" y="211"/>
                    <a:pt x="88" y="213"/>
                    <a:pt x="89" y="215"/>
                  </a:cubicBezTo>
                  <a:cubicBezTo>
                    <a:pt x="88" y="222"/>
                    <a:pt x="87" y="229"/>
                    <a:pt x="85" y="236"/>
                  </a:cubicBezTo>
                  <a:cubicBezTo>
                    <a:pt x="80" y="239"/>
                    <a:pt x="79" y="244"/>
                    <a:pt x="79" y="249"/>
                  </a:cubicBezTo>
                  <a:cubicBezTo>
                    <a:pt x="77" y="256"/>
                    <a:pt x="74" y="263"/>
                    <a:pt x="74" y="270"/>
                  </a:cubicBezTo>
                  <a:cubicBezTo>
                    <a:pt x="84" y="251"/>
                    <a:pt x="92" y="231"/>
                    <a:pt x="98" y="209"/>
                  </a:cubicBezTo>
                  <a:cubicBezTo>
                    <a:pt x="101" y="203"/>
                    <a:pt x="101" y="197"/>
                    <a:pt x="104" y="191"/>
                  </a:cubicBezTo>
                  <a:cubicBezTo>
                    <a:pt x="106" y="187"/>
                    <a:pt x="106" y="182"/>
                    <a:pt x="108" y="178"/>
                  </a:cubicBezTo>
                  <a:cubicBezTo>
                    <a:pt x="111" y="171"/>
                    <a:pt x="110" y="164"/>
                    <a:pt x="113" y="158"/>
                  </a:cubicBezTo>
                  <a:cubicBezTo>
                    <a:pt x="113" y="157"/>
                    <a:pt x="113" y="156"/>
                    <a:pt x="114" y="155"/>
                  </a:cubicBezTo>
                  <a:cubicBezTo>
                    <a:pt x="115" y="153"/>
                    <a:pt x="115" y="151"/>
                    <a:pt x="116" y="148"/>
                  </a:cubicBezTo>
                  <a:cubicBezTo>
                    <a:pt x="118" y="138"/>
                    <a:pt x="121" y="127"/>
                    <a:pt x="118" y="116"/>
                  </a:cubicBezTo>
                  <a:cubicBezTo>
                    <a:pt x="117" y="111"/>
                    <a:pt x="119" y="105"/>
                    <a:pt x="122" y="100"/>
                  </a:cubicBezTo>
                  <a:cubicBezTo>
                    <a:pt x="125" y="94"/>
                    <a:pt x="129" y="92"/>
                    <a:pt x="135" y="96"/>
                  </a:cubicBezTo>
                  <a:cubicBezTo>
                    <a:pt x="140" y="101"/>
                    <a:pt x="141" y="108"/>
                    <a:pt x="137" y="114"/>
                  </a:cubicBezTo>
                  <a:cubicBezTo>
                    <a:pt x="131" y="125"/>
                    <a:pt x="131" y="138"/>
                    <a:pt x="128" y="150"/>
                  </a:cubicBezTo>
                  <a:cubicBezTo>
                    <a:pt x="128" y="152"/>
                    <a:pt x="127" y="155"/>
                    <a:pt x="126" y="157"/>
                  </a:cubicBezTo>
                  <a:cubicBezTo>
                    <a:pt x="126" y="158"/>
                    <a:pt x="126" y="159"/>
                    <a:pt x="125" y="160"/>
                  </a:cubicBezTo>
                  <a:cubicBezTo>
                    <a:pt x="123" y="163"/>
                    <a:pt x="123" y="168"/>
                    <a:pt x="121" y="171"/>
                  </a:cubicBezTo>
                  <a:cubicBezTo>
                    <a:pt x="119" y="177"/>
                    <a:pt x="119" y="183"/>
                    <a:pt x="116" y="188"/>
                  </a:cubicBezTo>
                  <a:cubicBezTo>
                    <a:pt x="114" y="193"/>
                    <a:pt x="114" y="198"/>
                    <a:pt x="112" y="203"/>
                  </a:cubicBezTo>
                  <a:cubicBezTo>
                    <a:pt x="111" y="204"/>
                    <a:pt x="110" y="206"/>
                    <a:pt x="110" y="208"/>
                  </a:cubicBezTo>
                  <a:cubicBezTo>
                    <a:pt x="110" y="209"/>
                    <a:pt x="109" y="211"/>
                    <a:pt x="109" y="212"/>
                  </a:cubicBezTo>
                  <a:cubicBezTo>
                    <a:pt x="105" y="222"/>
                    <a:pt x="102" y="233"/>
                    <a:pt x="98" y="243"/>
                  </a:cubicBezTo>
                  <a:cubicBezTo>
                    <a:pt x="97" y="246"/>
                    <a:pt x="96" y="248"/>
                    <a:pt x="95" y="249"/>
                  </a:cubicBezTo>
                  <a:cubicBezTo>
                    <a:pt x="99" y="241"/>
                    <a:pt x="107" y="233"/>
                    <a:pt x="110" y="223"/>
                  </a:cubicBezTo>
                  <a:cubicBezTo>
                    <a:pt x="113" y="219"/>
                    <a:pt x="116" y="215"/>
                    <a:pt x="118" y="210"/>
                  </a:cubicBezTo>
                  <a:cubicBezTo>
                    <a:pt x="120" y="205"/>
                    <a:pt x="123" y="199"/>
                    <a:pt x="126" y="194"/>
                  </a:cubicBezTo>
                  <a:cubicBezTo>
                    <a:pt x="127" y="194"/>
                    <a:pt x="127" y="193"/>
                    <a:pt x="127" y="192"/>
                  </a:cubicBezTo>
                  <a:cubicBezTo>
                    <a:pt x="128" y="191"/>
                    <a:pt x="128" y="190"/>
                    <a:pt x="129" y="189"/>
                  </a:cubicBezTo>
                  <a:cubicBezTo>
                    <a:pt x="130" y="187"/>
                    <a:pt x="131" y="184"/>
                    <a:pt x="132" y="182"/>
                  </a:cubicBezTo>
                  <a:cubicBezTo>
                    <a:pt x="132" y="182"/>
                    <a:pt x="133" y="181"/>
                    <a:pt x="133" y="180"/>
                  </a:cubicBezTo>
                  <a:cubicBezTo>
                    <a:pt x="134" y="179"/>
                    <a:pt x="134" y="177"/>
                    <a:pt x="135" y="176"/>
                  </a:cubicBezTo>
                  <a:cubicBezTo>
                    <a:pt x="136" y="174"/>
                    <a:pt x="137" y="172"/>
                    <a:pt x="138" y="169"/>
                  </a:cubicBezTo>
                  <a:cubicBezTo>
                    <a:pt x="138" y="169"/>
                    <a:pt x="139" y="168"/>
                    <a:pt x="139" y="167"/>
                  </a:cubicBezTo>
                  <a:cubicBezTo>
                    <a:pt x="139" y="165"/>
                    <a:pt x="140" y="164"/>
                    <a:pt x="140" y="162"/>
                  </a:cubicBezTo>
                  <a:cubicBezTo>
                    <a:pt x="142" y="157"/>
                    <a:pt x="144" y="152"/>
                    <a:pt x="143" y="147"/>
                  </a:cubicBezTo>
                  <a:cubicBezTo>
                    <a:pt x="143" y="139"/>
                    <a:pt x="145" y="132"/>
                    <a:pt x="152" y="128"/>
                  </a:cubicBezTo>
                  <a:cubicBezTo>
                    <a:pt x="154" y="128"/>
                    <a:pt x="156" y="128"/>
                    <a:pt x="158" y="129"/>
                  </a:cubicBezTo>
                  <a:cubicBezTo>
                    <a:pt x="158" y="129"/>
                    <a:pt x="158" y="130"/>
                    <a:pt x="158" y="130"/>
                  </a:cubicBezTo>
                  <a:cubicBezTo>
                    <a:pt x="162" y="135"/>
                    <a:pt x="162" y="141"/>
                    <a:pt x="159" y="145"/>
                  </a:cubicBezTo>
                  <a:cubicBezTo>
                    <a:pt x="151" y="154"/>
                    <a:pt x="150" y="166"/>
                    <a:pt x="145" y="176"/>
                  </a:cubicBezTo>
                  <a:cubicBezTo>
                    <a:pt x="144" y="177"/>
                    <a:pt x="144" y="179"/>
                    <a:pt x="143" y="180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9" name="Freeform 1455"/>
            <p:cNvSpPr/>
            <p:nvPr/>
          </p:nvSpPr>
          <p:spPr bwMode="auto">
            <a:xfrm>
              <a:off x="7361" y="3880"/>
              <a:ext cx="62" cy="48"/>
            </a:xfrm>
            <a:custGeom>
              <a:avLst/>
              <a:gdLst>
                <a:gd name="T0" fmla="*/ 0 w 41"/>
                <a:gd name="T1" fmla="*/ 13 h 32"/>
                <a:gd name="T2" fmla="*/ 4 w 41"/>
                <a:gd name="T3" fmla="*/ 5 h 32"/>
                <a:gd name="T4" fmla="*/ 10 w 41"/>
                <a:gd name="T5" fmla="*/ 3 h 32"/>
                <a:gd name="T6" fmla="*/ 31 w 41"/>
                <a:gd name="T7" fmla="*/ 12 h 32"/>
                <a:gd name="T8" fmla="*/ 41 w 41"/>
                <a:gd name="T9" fmla="*/ 21 h 32"/>
                <a:gd name="T10" fmla="*/ 31 w 41"/>
                <a:gd name="T11" fmla="*/ 30 h 32"/>
                <a:gd name="T12" fmla="*/ 26 w 41"/>
                <a:gd name="T13" fmla="*/ 27 h 32"/>
                <a:gd name="T14" fmla="*/ 6 w 41"/>
                <a:gd name="T15" fmla="*/ 15 h 32"/>
                <a:gd name="T16" fmla="*/ 0 w 41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2">
                  <a:moveTo>
                    <a:pt x="0" y="13"/>
                  </a:moveTo>
                  <a:cubicBezTo>
                    <a:pt x="1" y="10"/>
                    <a:pt x="2" y="7"/>
                    <a:pt x="4" y="5"/>
                  </a:cubicBezTo>
                  <a:cubicBezTo>
                    <a:pt x="7" y="7"/>
                    <a:pt x="8" y="4"/>
                    <a:pt x="10" y="3"/>
                  </a:cubicBezTo>
                  <a:cubicBezTo>
                    <a:pt x="19" y="0"/>
                    <a:pt x="28" y="3"/>
                    <a:pt x="31" y="12"/>
                  </a:cubicBezTo>
                  <a:cubicBezTo>
                    <a:pt x="33" y="17"/>
                    <a:pt x="36" y="20"/>
                    <a:pt x="41" y="21"/>
                  </a:cubicBezTo>
                  <a:cubicBezTo>
                    <a:pt x="37" y="24"/>
                    <a:pt x="34" y="27"/>
                    <a:pt x="31" y="30"/>
                  </a:cubicBezTo>
                  <a:cubicBezTo>
                    <a:pt x="28" y="32"/>
                    <a:pt x="27" y="30"/>
                    <a:pt x="26" y="27"/>
                  </a:cubicBezTo>
                  <a:cubicBezTo>
                    <a:pt x="20" y="15"/>
                    <a:pt x="19" y="14"/>
                    <a:pt x="6" y="15"/>
                  </a:cubicBezTo>
                  <a:cubicBezTo>
                    <a:pt x="4" y="15"/>
                    <a:pt x="0" y="18"/>
                    <a:pt x="0" y="13"/>
                  </a:cubicBezTo>
                  <a:close/>
                </a:path>
              </a:pathLst>
            </a:custGeom>
            <a:solidFill>
              <a:srgbClr val="EE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0" name="Freeform 1456"/>
            <p:cNvSpPr/>
            <p:nvPr/>
          </p:nvSpPr>
          <p:spPr bwMode="auto">
            <a:xfrm>
              <a:off x="7369" y="3882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E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1" name="Freeform 1457"/>
            <p:cNvSpPr/>
            <p:nvPr/>
          </p:nvSpPr>
          <p:spPr bwMode="auto">
            <a:xfrm>
              <a:off x="6092" y="3772"/>
              <a:ext cx="249" cy="102"/>
            </a:xfrm>
            <a:custGeom>
              <a:avLst/>
              <a:gdLst>
                <a:gd name="T0" fmla="*/ 10 w 166"/>
                <a:gd name="T1" fmla="*/ 29 h 68"/>
                <a:gd name="T2" fmla="*/ 0 w 166"/>
                <a:gd name="T3" fmla="*/ 18 h 68"/>
                <a:gd name="T4" fmla="*/ 21 w 166"/>
                <a:gd name="T5" fmla="*/ 14 h 68"/>
                <a:gd name="T6" fmla="*/ 21 w 166"/>
                <a:gd name="T7" fmla="*/ 14 h 68"/>
                <a:gd name="T8" fmla="*/ 27 w 166"/>
                <a:gd name="T9" fmla="*/ 16 h 68"/>
                <a:gd name="T10" fmla="*/ 63 w 166"/>
                <a:gd name="T11" fmla="*/ 2 h 68"/>
                <a:gd name="T12" fmla="*/ 73 w 166"/>
                <a:gd name="T13" fmla="*/ 2 h 68"/>
                <a:gd name="T14" fmla="*/ 73 w 166"/>
                <a:gd name="T15" fmla="*/ 2 h 68"/>
                <a:gd name="T16" fmla="*/ 79 w 166"/>
                <a:gd name="T17" fmla="*/ 6 h 68"/>
                <a:gd name="T18" fmla="*/ 75 w 166"/>
                <a:gd name="T19" fmla="*/ 14 h 68"/>
                <a:gd name="T20" fmla="*/ 95 w 166"/>
                <a:gd name="T21" fmla="*/ 21 h 68"/>
                <a:gd name="T22" fmla="*/ 94 w 166"/>
                <a:gd name="T23" fmla="*/ 15 h 68"/>
                <a:gd name="T24" fmla="*/ 105 w 166"/>
                <a:gd name="T25" fmla="*/ 13 h 68"/>
                <a:gd name="T26" fmla="*/ 114 w 166"/>
                <a:gd name="T27" fmla="*/ 10 h 68"/>
                <a:gd name="T28" fmla="*/ 116 w 166"/>
                <a:gd name="T29" fmla="*/ 7 h 68"/>
                <a:gd name="T30" fmla="*/ 118 w 166"/>
                <a:gd name="T31" fmla="*/ 5 h 68"/>
                <a:gd name="T32" fmla="*/ 119 w 166"/>
                <a:gd name="T33" fmla="*/ 4 h 68"/>
                <a:gd name="T34" fmla="*/ 121 w 166"/>
                <a:gd name="T35" fmla="*/ 2 h 68"/>
                <a:gd name="T36" fmla="*/ 122 w 166"/>
                <a:gd name="T37" fmla="*/ 1 h 68"/>
                <a:gd name="T38" fmla="*/ 125 w 166"/>
                <a:gd name="T39" fmla="*/ 0 h 68"/>
                <a:gd name="T40" fmla="*/ 128 w 166"/>
                <a:gd name="T41" fmla="*/ 1 h 68"/>
                <a:gd name="T42" fmla="*/ 129 w 166"/>
                <a:gd name="T43" fmla="*/ 3 h 68"/>
                <a:gd name="T44" fmla="*/ 143 w 166"/>
                <a:gd name="T45" fmla="*/ 5 h 68"/>
                <a:gd name="T46" fmla="*/ 146 w 166"/>
                <a:gd name="T47" fmla="*/ 7 h 68"/>
                <a:gd name="T48" fmla="*/ 149 w 166"/>
                <a:gd name="T49" fmla="*/ 27 h 68"/>
                <a:gd name="T50" fmla="*/ 150 w 166"/>
                <a:gd name="T51" fmla="*/ 29 h 68"/>
                <a:gd name="T52" fmla="*/ 157 w 166"/>
                <a:gd name="T53" fmla="*/ 36 h 68"/>
                <a:gd name="T54" fmla="*/ 160 w 166"/>
                <a:gd name="T55" fmla="*/ 37 h 68"/>
                <a:gd name="T56" fmla="*/ 162 w 166"/>
                <a:gd name="T57" fmla="*/ 39 h 68"/>
                <a:gd name="T58" fmla="*/ 162 w 166"/>
                <a:gd name="T59" fmla="*/ 41 h 68"/>
                <a:gd name="T60" fmla="*/ 154 w 166"/>
                <a:gd name="T61" fmla="*/ 60 h 68"/>
                <a:gd name="T62" fmla="*/ 140 w 166"/>
                <a:gd name="T63" fmla="*/ 68 h 68"/>
                <a:gd name="T64" fmla="*/ 117 w 166"/>
                <a:gd name="T65" fmla="*/ 54 h 68"/>
                <a:gd name="T66" fmla="*/ 113 w 166"/>
                <a:gd name="T67" fmla="*/ 47 h 68"/>
                <a:gd name="T68" fmla="*/ 104 w 166"/>
                <a:gd name="T69" fmla="*/ 41 h 68"/>
                <a:gd name="T70" fmla="*/ 84 w 166"/>
                <a:gd name="T71" fmla="*/ 33 h 68"/>
                <a:gd name="T72" fmla="*/ 61 w 166"/>
                <a:gd name="T73" fmla="*/ 28 h 68"/>
                <a:gd name="T74" fmla="*/ 52 w 166"/>
                <a:gd name="T75" fmla="*/ 29 h 68"/>
                <a:gd name="T76" fmla="*/ 44 w 166"/>
                <a:gd name="T77" fmla="*/ 37 h 68"/>
                <a:gd name="T78" fmla="*/ 26 w 166"/>
                <a:gd name="T79" fmla="*/ 30 h 68"/>
                <a:gd name="T80" fmla="*/ 15 w 166"/>
                <a:gd name="T81" fmla="*/ 29 h 68"/>
                <a:gd name="T82" fmla="*/ 10 w 166"/>
                <a:gd name="T83" fmla="*/ 2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68">
                  <a:moveTo>
                    <a:pt x="10" y="29"/>
                  </a:moveTo>
                  <a:cubicBezTo>
                    <a:pt x="6" y="25"/>
                    <a:pt x="3" y="22"/>
                    <a:pt x="0" y="18"/>
                  </a:cubicBezTo>
                  <a:cubicBezTo>
                    <a:pt x="7" y="15"/>
                    <a:pt x="13" y="11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16"/>
                    <a:pt x="25" y="14"/>
                    <a:pt x="27" y="16"/>
                  </a:cubicBezTo>
                  <a:cubicBezTo>
                    <a:pt x="43" y="22"/>
                    <a:pt x="53" y="13"/>
                    <a:pt x="63" y="2"/>
                  </a:cubicBezTo>
                  <a:cubicBezTo>
                    <a:pt x="66" y="1"/>
                    <a:pt x="70" y="1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4"/>
                    <a:pt x="79" y="2"/>
                    <a:pt x="79" y="6"/>
                  </a:cubicBezTo>
                  <a:cubicBezTo>
                    <a:pt x="79" y="9"/>
                    <a:pt x="75" y="10"/>
                    <a:pt x="75" y="14"/>
                  </a:cubicBezTo>
                  <a:cubicBezTo>
                    <a:pt x="82" y="14"/>
                    <a:pt x="88" y="17"/>
                    <a:pt x="95" y="21"/>
                  </a:cubicBezTo>
                  <a:cubicBezTo>
                    <a:pt x="95" y="18"/>
                    <a:pt x="92" y="17"/>
                    <a:pt x="94" y="15"/>
                  </a:cubicBezTo>
                  <a:cubicBezTo>
                    <a:pt x="97" y="12"/>
                    <a:pt x="101" y="13"/>
                    <a:pt x="105" y="13"/>
                  </a:cubicBezTo>
                  <a:cubicBezTo>
                    <a:pt x="108" y="13"/>
                    <a:pt x="112" y="14"/>
                    <a:pt x="114" y="10"/>
                  </a:cubicBezTo>
                  <a:cubicBezTo>
                    <a:pt x="114" y="9"/>
                    <a:pt x="115" y="8"/>
                    <a:pt x="116" y="7"/>
                  </a:cubicBezTo>
                  <a:cubicBezTo>
                    <a:pt x="117" y="6"/>
                    <a:pt x="117" y="5"/>
                    <a:pt x="118" y="5"/>
                  </a:cubicBezTo>
                  <a:cubicBezTo>
                    <a:pt x="118" y="5"/>
                    <a:pt x="119" y="4"/>
                    <a:pt x="119" y="4"/>
                  </a:cubicBezTo>
                  <a:cubicBezTo>
                    <a:pt x="120" y="3"/>
                    <a:pt x="120" y="3"/>
                    <a:pt x="121" y="2"/>
                  </a:cubicBezTo>
                  <a:cubicBezTo>
                    <a:pt x="121" y="2"/>
                    <a:pt x="122" y="2"/>
                    <a:pt x="122" y="1"/>
                  </a:cubicBezTo>
                  <a:cubicBezTo>
                    <a:pt x="123" y="1"/>
                    <a:pt x="124" y="1"/>
                    <a:pt x="125" y="0"/>
                  </a:cubicBezTo>
                  <a:cubicBezTo>
                    <a:pt x="126" y="0"/>
                    <a:pt x="127" y="1"/>
                    <a:pt x="128" y="1"/>
                  </a:cubicBezTo>
                  <a:cubicBezTo>
                    <a:pt x="128" y="1"/>
                    <a:pt x="129" y="2"/>
                    <a:pt x="129" y="3"/>
                  </a:cubicBezTo>
                  <a:cubicBezTo>
                    <a:pt x="132" y="13"/>
                    <a:pt x="138" y="5"/>
                    <a:pt x="143" y="5"/>
                  </a:cubicBezTo>
                  <a:cubicBezTo>
                    <a:pt x="144" y="6"/>
                    <a:pt x="145" y="6"/>
                    <a:pt x="146" y="7"/>
                  </a:cubicBezTo>
                  <a:cubicBezTo>
                    <a:pt x="148" y="13"/>
                    <a:pt x="146" y="21"/>
                    <a:pt x="149" y="27"/>
                  </a:cubicBezTo>
                  <a:cubicBezTo>
                    <a:pt x="150" y="28"/>
                    <a:pt x="150" y="28"/>
                    <a:pt x="150" y="29"/>
                  </a:cubicBezTo>
                  <a:cubicBezTo>
                    <a:pt x="150" y="33"/>
                    <a:pt x="153" y="35"/>
                    <a:pt x="157" y="36"/>
                  </a:cubicBezTo>
                  <a:cubicBezTo>
                    <a:pt x="158" y="36"/>
                    <a:pt x="159" y="37"/>
                    <a:pt x="160" y="37"/>
                  </a:cubicBezTo>
                  <a:cubicBezTo>
                    <a:pt x="160" y="38"/>
                    <a:pt x="161" y="39"/>
                    <a:pt x="162" y="39"/>
                  </a:cubicBezTo>
                  <a:cubicBezTo>
                    <a:pt x="162" y="40"/>
                    <a:pt x="162" y="40"/>
                    <a:pt x="162" y="41"/>
                  </a:cubicBezTo>
                  <a:cubicBezTo>
                    <a:pt x="166" y="53"/>
                    <a:pt x="165" y="55"/>
                    <a:pt x="154" y="60"/>
                  </a:cubicBezTo>
                  <a:cubicBezTo>
                    <a:pt x="149" y="62"/>
                    <a:pt x="146" y="68"/>
                    <a:pt x="140" y="68"/>
                  </a:cubicBezTo>
                  <a:cubicBezTo>
                    <a:pt x="132" y="64"/>
                    <a:pt x="124" y="60"/>
                    <a:pt x="117" y="54"/>
                  </a:cubicBezTo>
                  <a:cubicBezTo>
                    <a:pt x="119" y="50"/>
                    <a:pt x="116" y="48"/>
                    <a:pt x="113" y="47"/>
                  </a:cubicBezTo>
                  <a:cubicBezTo>
                    <a:pt x="109" y="46"/>
                    <a:pt x="105" y="45"/>
                    <a:pt x="104" y="41"/>
                  </a:cubicBezTo>
                  <a:cubicBezTo>
                    <a:pt x="100" y="32"/>
                    <a:pt x="92" y="32"/>
                    <a:pt x="84" y="33"/>
                  </a:cubicBezTo>
                  <a:cubicBezTo>
                    <a:pt x="76" y="34"/>
                    <a:pt x="68" y="34"/>
                    <a:pt x="61" y="28"/>
                  </a:cubicBezTo>
                  <a:cubicBezTo>
                    <a:pt x="58" y="24"/>
                    <a:pt x="55" y="26"/>
                    <a:pt x="52" y="29"/>
                  </a:cubicBezTo>
                  <a:cubicBezTo>
                    <a:pt x="49" y="31"/>
                    <a:pt x="48" y="36"/>
                    <a:pt x="44" y="37"/>
                  </a:cubicBezTo>
                  <a:cubicBezTo>
                    <a:pt x="37" y="36"/>
                    <a:pt x="32" y="33"/>
                    <a:pt x="26" y="30"/>
                  </a:cubicBezTo>
                  <a:cubicBezTo>
                    <a:pt x="22" y="28"/>
                    <a:pt x="19" y="27"/>
                    <a:pt x="15" y="29"/>
                  </a:cubicBezTo>
                  <a:cubicBezTo>
                    <a:pt x="13" y="32"/>
                    <a:pt x="11" y="33"/>
                    <a:pt x="10" y="29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2" name="Freeform 1458"/>
            <p:cNvSpPr/>
            <p:nvPr/>
          </p:nvSpPr>
          <p:spPr bwMode="auto">
            <a:xfrm>
              <a:off x="6202" y="3763"/>
              <a:ext cx="66" cy="35"/>
            </a:xfrm>
            <a:custGeom>
              <a:avLst/>
              <a:gdLst>
                <a:gd name="T0" fmla="*/ 6 w 44"/>
                <a:gd name="T1" fmla="*/ 12 h 23"/>
                <a:gd name="T2" fmla="*/ 0 w 44"/>
                <a:gd name="T3" fmla="*/ 8 h 23"/>
                <a:gd name="T4" fmla="*/ 15 w 44"/>
                <a:gd name="T5" fmla="*/ 1 h 23"/>
                <a:gd name="T6" fmla="*/ 17 w 44"/>
                <a:gd name="T7" fmla="*/ 0 h 23"/>
                <a:gd name="T8" fmla="*/ 29 w 44"/>
                <a:gd name="T9" fmla="*/ 13 h 23"/>
                <a:gd name="T10" fmla="*/ 26 w 44"/>
                <a:gd name="T11" fmla="*/ 19 h 23"/>
                <a:gd name="T12" fmla="*/ 34 w 44"/>
                <a:gd name="T13" fmla="*/ 15 h 23"/>
                <a:gd name="T14" fmla="*/ 44 w 44"/>
                <a:gd name="T15" fmla="*/ 16 h 23"/>
                <a:gd name="T16" fmla="*/ 37 w 44"/>
                <a:gd name="T17" fmla="*/ 22 h 23"/>
                <a:gd name="T18" fmla="*/ 21 w 44"/>
                <a:gd name="T19" fmla="*/ 22 h 23"/>
                <a:gd name="T20" fmla="*/ 16 w 44"/>
                <a:gd name="T21" fmla="*/ 22 h 23"/>
                <a:gd name="T22" fmla="*/ 6 w 44"/>
                <a:gd name="T23" fmla="*/ 13 h 23"/>
                <a:gd name="T24" fmla="*/ 6 w 44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3">
                  <a:moveTo>
                    <a:pt x="6" y="12"/>
                  </a:moveTo>
                  <a:cubicBezTo>
                    <a:pt x="4" y="11"/>
                    <a:pt x="2" y="10"/>
                    <a:pt x="0" y="8"/>
                  </a:cubicBezTo>
                  <a:cubicBezTo>
                    <a:pt x="4" y="4"/>
                    <a:pt x="10" y="4"/>
                    <a:pt x="15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23" y="3"/>
                    <a:pt x="25" y="9"/>
                    <a:pt x="29" y="13"/>
                  </a:cubicBezTo>
                  <a:cubicBezTo>
                    <a:pt x="32" y="16"/>
                    <a:pt x="28" y="19"/>
                    <a:pt x="26" y="19"/>
                  </a:cubicBezTo>
                  <a:cubicBezTo>
                    <a:pt x="28" y="19"/>
                    <a:pt x="31" y="17"/>
                    <a:pt x="34" y="15"/>
                  </a:cubicBezTo>
                  <a:cubicBezTo>
                    <a:pt x="37" y="12"/>
                    <a:pt x="41" y="11"/>
                    <a:pt x="44" y="16"/>
                  </a:cubicBezTo>
                  <a:cubicBezTo>
                    <a:pt x="43" y="20"/>
                    <a:pt x="41" y="22"/>
                    <a:pt x="37" y="22"/>
                  </a:cubicBezTo>
                  <a:cubicBezTo>
                    <a:pt x="32" y="22"/>
                    <a:pt x="26" y="22"/>
                    <a:pt x="21" y="22"/>
                  </a:cubicBezTo>
                  <a:cubicBezTo>
                    <a:pt x="19" y="23"/>
                    <a:pt x="18" y="23"/>
                    <a:pt x="16" y="22"/>
                  </a:cubicBezTo>
                  <a:cubicBezTo>
                    <a:pt x="13" y="19"/>
                    <a:pt x="9" y="16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F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3" name="Freeform 1459"/>
            <p:cNvSpPr/>
            <p:nvPr/>
          </p:nvSpPr>
          <p:spPr bwMode="auto">
            <a:xfrm>
              <a:off x="6088" y="3781"/>
              <a:ext cx="36" cy="18"/>
            </a:xfrm>
            <a:custGeom>
              <a:avLst/>
              <a:gdLst>
                <a:gd name="T0" fmla="*/ 24 w 24"/>
                <a:gd name="T1" fmla="*/ 8 h 12"/>
                <a:gd name="T2" fmla="*/ 3 w 24"/>
                <a:gd name="T3" fmla="*/ 12 h 12"/>
                <a:gd name="T4" fmla="*/ 1 w 24"/>
                <a:gd name="T5" fmla="*/ 10 h 12"/>
                <a:gd name="T6" fmla="*/ 11 w 24"/>
                <a:gd name="T7" fmla="*/ 0 h 12"/>
                <a:gd name="T8" fmla="*/ 11 w 24"/>
                <a:gd name="T9" fmla="*/ 0 h 12"/>
                <a:gd name="T10" fmla="*/ 24 w 2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24" y="8"/>
                  </a:moveTo>
                  <a:cubicBezTo>
                    <a:pt x="18" y="12"/>
                    <a:pt x="10" y="12"/>
                    <a:pt x="3" y="12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0" y="3"/>
                    <a:pt x="9" y="6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1" y="3"/>
                    <a:pt x="24" y="8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4" name="Freeform 1460"/>
            <p:cNvSpPr/>
            <p:nvPr/>
          </p:nvSpPr>
          <p:spPr bwMode="auto">
            <a:xfrm>
              <a:off x="6221" y="3753"/>
              <a:ext cx="17" cy="12"/>
            </a:xfrm>
            <a:custGeom>
              <a:avLst/>
              <a:gdLst>
                <a:gd name="T0" fmla="*/ 2 w 11"/>
                <a:gd name="T1" fmla="*/ 8 h 8"/>
                <a:gd name="T2" fmla="*/ 3 w 11"/>
                <a:gd name="T3" fmla="*/ 2 h 8"/>
                <a:gd name="T4" fmla="*/ 10 w 11"/>
                <a:gd name="T5" fmla="*/ 0 h 8"/>
                <a:gd name="T6" fmla="*/ 10 w 11"/>
                <a:gd name="T7" fmla="*/ 0 h 8"/>
                <a:gd name="T8" fmla="*/ 10 w 11"/>
                <a:gd name="T9" fmla="*/ 5 h 8"/>
                <a:gd name="T10" fmla="*/ 2 w 11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0" y="5"/>
                    <a:pt x="1" y="3"/>
                    <a:pt x="3" y="2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2"/>
                    <a:pt x="11" y="3"/>
                    <a:pt x="10" y="5"/>
                  </a:cubicBezTo>
                  <a:cubicBezTo>
                    <a:pt x="8" y="8"/>
                    <a:pt x="5" y="7"/>
                    <a:pt x="2" y="8"/>
                  </a:cubicBezTo>
                  <a:close/>
                </a:path>
              </a:pathLst>
            </a:custGeom>
            <a:solidFill>
              <a:srgbClr val="F7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5" name="Freeform 1461"/>
            <p:cNvSpPr/>
            <p:nvPr/>
          </p:nvSpPr>
          <p:spPr bwMode="auto">
            <a:xfrm>
              <a:off x="6187" y="3771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3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3"/>
                  </a:cubicBezTo>
                  <a:cubicBezTo>
                    <a:pt x="3" y="0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F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6" name="Freeform 1462"/>
            <p:cNvSpPr/>
            <p:nvPr/>
          </p:nvSpPr>
          <p:spPr bwMode="auto">
            <a:xfrm>
              <a:off x="6124" y="379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7" name="Freeform 1463"/>
            <p:cNvSpPr/>
            <p:nvPr/>
          </p:nvSpPr>
          <p:spPr bwMode="auto">
            <a:xfrm>
              <a:off x="6446" y="3688"/>
              <a:ext cx="90" cy="135"/>
            </a:xfrm>
            <a:custGeom>
              <a:avLst/>
              <a:gdLst>
                <a:gd name="T0" fmla="*/ 0 w 60"/>
                <a:gd name="T1" fmla="*/ 20 h 90"/>
                <a:gd name="T2" fmla="*/ 17 w 60"/>
                <a:gd name="T3" fmla="*/ 9 h 90"/>
                <a:gd name="T4" fmla="*/ 23 w 60"/>
                <a:gd name="T5" fmla="*/ 5 h 90"/>
                <a:gd name="T6" fmla="*/ 29 w 60"/>
                <a:gd name="T7" fmla="*/ 0 h 90"/>
                <a:gd name="T8" fmla="*/ 34 w 60"/>
                <a:gd name="T9" fmla="*/ 3 h 90"/>
                <a:gd name="T10" fmla="*/ 27 w 60"/>
                <a:gd name="T11" fmla="*/ 14 h 90"/>
                <a:gd name="T12" fmla="*/ 27 w 60"/>
                <a:gd name="T13" fmla="*/ 13 h 90"/>
                <a:gd name="T14" fmla="*/ 38 w 60"/>
                <a:gd name="T15" fmla="*/ 6 h 90"/>
                <a:gd name="T16" fmla="*/ 43 w 60"/>
                <a:gd name="T17" fmla="*/ 17 h 90"/>
                <a:gd name="T18" fmla="*/ 47 w 60"/>
                <a:gd name="T19" fmla="*/ 21 h 90"/>
                <a:gd name="T20" fmla="*/ 59 w 60"/>
                <a:gd name="T21" fmla="*/ 38 h 90"/>
                <a:gd name="T22" fmla="*/ 56 w 60"/>
                <a:gd name="T23" fmla="*/ 50 h 90"/>
                <a:gd name="T24" fmla="*/ 46 w 60"/>
                <a:gd name="T25" fmla="*/ 71 h 90"/>
                <a:gd name="T26" fmla="*/ 23 w 60"/>
                <a:gd name="T27" fmla="*/ 85 h 90"/>
                <a:gd name="T28" fmla="*/ 3 w 60"/>
                <a:gd name="T29" fmla="*/ 79 h 90"/>
                <a:gd name="T30" fmla="*/ 12 w 60"/>
                <a:gd name="T31" fmla="*/ 71 h 90"/>
                <a:gd name="T32" fmla="*/ 16 w 60"/>
                <a:gd name="T33" fmla="*/ 65 h 90"/>
                <a:gd name="T34" fmla="*/ 25 w 60"/>
                <a:gd name="T35" fmla="*/ 47 h 90"/>
                <a:gd name="T36" fmla="*/ 32 w 60"/>
                <a:gd name="T37" fmla="*/ 42 h 90"/>
                <a:gd name="T38" fmla="*/ 24 w 60"/>
                <a:gd name="T39" fmla="*/ 40 h 90"/>
                <a:gd name="T40" fmla="*/ 22 w 60"/>
                <a:gd name="T41" fmla="*/ 38 h 90"/>
                <a:gd name="T42" fmla="*/ 22 w 60"/>
                <a:gd name="T43" fmla="*/ 34 h 90"/>
                <a:gd name="T44" fmla="*/ 23 w 60"/>
                <a:gd name="T45" fmla="*/ 31 h 90"/>
                <a:gd name="T46" fmla="*/ 15 w 60"/>
                <a:gd name="T47" fmla="*/ 30 h 90"/>
                <a:gd name="T48" fmla="*/ 12 w 60"/>
                <a:gd name="T49" fmla="*/ 30 h 90"/>
                <a:gd name="T50" fmla="*/ 10 w 60"/>
                <a:gd name="T51" fmla="*/ 29 h 90"/>
                <a:gd name="T52" fmla="*/ 9 w 60"/>
                <a:gd name="T53" fmla="*/ 29 h 90"/>
                <a:gd name="T54" fmla="*/ 6 w 60"/>
                <a:gd name="T55" fmla="*/ 27 h 90"/>
                <a:gd name="T56" fmla="*/ 4 w 60"/>
                <a:gd name="T57" fmla="*/ 25 h 90"/>
                <a:gd name="T58" fmla="*/ 2 w 60"/>
                <a:gd name="T59" fmla="*/ 24 h 90"/>
                <a:gd name="T60" fmla="*/ 2 w 60"/>
                <a:gd name="T61" fmla="*/ 23 h 90"/>
                <a:gd name="T62" fmla="*/ 0 w 60"/>
                <a:gd name="T63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90">
                  <a:moveTo>
                    <a:pt x="0" y="20"/>
                  </a:moveTo>
                  <a:cubicBezTo>
                    <a:pt x="4" y="14"/>
                    <a:pt x="12" y="13"/>
                    <a:pt x="17" y="9"/>
                  </a:cubicBezTo>
                  <a:cubicBezTo>
                    <a:pt x="19" y="7"/>
                    <a:pt x="21" y="6"/>
                    <a:pt x="23" y="5"/>
                  </a:cubicBezTo>
                  <a:cubicBezTo>
                    <a:pt x="24" y="2"/>
                    <a:pt x="26" y="0"/>
                    <a:pt x="29" y="0"/>
                  </a:cubicBezTo>
                  <a:cubicBezTo>
                    <a:pt x="31" y="1"/>
                    <a:pt x="33" y="1"/>
                    <a:pt x="34" y="3"/>
                  </a:cubicBezTo>
                  <a:cubicBezTo>
                    <a:pt x="34" y="9"/>
                    <a:pt x="28" y="11"/>
                    <a:pt x="27" y="14"/>
                  </a:cubicBezTo>
                  <a:cubicBezTo>
                    <a:pt x="26" y="14"/>
                    <a:pt x="26" y="14"/>
                    <a:pt x="27" y="13"/>
                  </a:cubicBezTo>
                  <a:cubicBezTo>
                    <a:pt x="31" y="11"/>
                    <a:pt x="32" y="4"/>
                    <a:pt x="38" y="6"/>
                  </a:cubicBezTo>
                  <a:cubicBezTo>
                    <a:pt x="44" y="8"/>
                    <a:pt x="43" y="13"/>
                    <a:pt x="43" y="17"/>
                  </a:cubicBezTo>
                  <a:cubicBezTo>
                    <a:pt x="43" y="20"/>
                    <a:pt x="45" y="21"/>
                    <a:pt x="47" y="21"/>
                  </a:cubicBezTo>
                  <a:cubicBezTo>
                    <a:pt x="55" y="24"/>
                    <a:pt x="56" y="31"/>
                    <a:pt x="59" y="38"/>
                  </a:cubicBezTo>
                  <a:cubicBezTo>
                    <a:pt x="60" y="43"/>
                    <a:pt x="60" y="48"/>
                    <a:pt x="56" y="50"/>
                  </a:cubicBezTo>
                  <a:cubicBezTo>
                    <a:pt x="49" y="56"/>
                    <a:pt x="46" y="63"/>
                    <a:pt x="46" y="71"/>
                  </a:cubicBezTo>
                  <a:cubicBezTo>
                    <a:pt x="40" y="78"/>
                    <a:pt x="31" y="82"/>
                    <a:pt x="23" y="85"/>
                  </a:cubicBezTo>
                  <a:cubicBezTo>
                    <a:pt x="13" y="90"/>
                    <a:pt x="10" y="88"/>
                    <a:pt x="3" y="79"/>
                  </a:cubicBezTo>
                  <a:cubicBezTo>
                    <a:pt x="3" y="73"/>
                    <a:pt x="8" y="72"/>
                    <a:pt x="12" y="71"/>
                  </a:cubicBezTo>
                  <a:cubicBezTo>
                    <a:pt x="15" y="70"/>
                    <a:pt x="17" y="69"/>
                    <a:pt x="16" y="65"/>
                  </a:cubicBezTo>
                  <a:cubicBezTo>
                    <a:pt x="13" y="56"/>
                    <a:pt x="17" y="51"/>
                    <a:pt x="25" y="47"/>
                  </a:cubicBezTo>
                  <a:cubicBezTo>
                    <a:pt x="28" y="46"/>
                    <a:pt x="30" y="45"/>
                    <a:pt x="32" y="42"/>
                  </a:cubicBezTo>
                  <a:cubicBezTo>
                    <a:pt x="29" y="40"/>
                    <a:pt x="26" y="42"/>
                    <a:pt x="24" y="40"/>
                  </a:cubicBezTo>
                  <a:cubicBezTo>
                    <a:pt x="23" y="39"/>
                    <a:pt x="22" y="39"/>
                    <a:pt x="22" y="38"/>
                  </a:cubicBezTo>
                  <a:cubicBezTo>
                    <a:pt x="22" y="37"/>
                    <a:pt x="22" y="35"/>
                    <a:pt x="22" y="34"/>
                  </a:cubicBezTo>
                  <a:cubicBezTo>
                    <a:pt x="22" y="33"/>
                    <a:pt x="22" y="32"/>
                    <a:pt x="23" y="31"/>
                  </a:cubicBezTo>
                  <a:cubicBezTo>
                    <a:pt x="22" y="24"/>
                    <a:pt x="17" y="30"/>
                    <a:pt x="15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8"/>
                    <a:pt x="7" y="27"/>
                    <a:pt x="6" y="27"/>
                  </a:cubicBezTo>
                  <a:cubicBezTo>
                    <a:pt x="5" y="26"/>
                    <a:pt x="4" y="26"/>
                    <a:pt x="4" y="25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1" y="22"/>
                    <a:pt x="1" y="21"/>
                    <a:pt x="0" y="20"/>
                  </a:cubicBezTo>
                  <a:close/>
                </a:path>
              </a:pathLst>
            </a:custGeom>
            <a:solidFill>
              <a:srgbClr val="F8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8" name="Freeform 1464"/>
            <p:cNvSpPr/>
            <p:nvPr/>
          </p:nvSpPr>
          <p:spPr bwMode="auto">
            <a:xfrm>
              <a:off x="6233" y="3730"/>
              <a:ext cx="125" cy="54"/>
            </a:xfrm>
            <a:custGeom>
              <a:avLst/>
              <a:gdLst>
                <a:gd name="T0" fmla="*/ 0 w 83"/>
                <a:gd name="T1" fmla="*/ 19 h 36"/>
                <a:gd name="T2" fmla="*/ 2 w 83"/>
                <a:gd name="T3" fmla="*/ 15 h 36"/>
                <a:gd name="T4" fmla="*/ 35 w 83"/>
                <a:gd name="T5" fmla="*/ 0 h 36"/>
                <a:gd name="T6" fmla="*/ 36 w 83"/>
                <a:gd name="T7" fmla="*/ 0 h 36"/>
                <a:gd name="T8" fmla="*/ 37 w 83"/>
                <a:gd name="T9" fmla="*/ 6 h 36"/>
                <a:gd name="T10" fmla="*/ 49 w 83"/>
                <a:gd name="T11" fmla="*/ 15 h 36"/>
                <a:gd name="T12" fmla="*/ 49 w 83"/>
                <a:gd name="T13" fmla="*/ 10 h 36"/>
                <a:gd name="T14" fmla="*/ 52 w 83"/>
                <a:gd name="T15" fmla="*/ 8 h 36"/>
                <a:gd name="T16" fmla="*/ 61 w 83"/>
                <a:gd name="T17" fmla="*/ 5 h 36"/>
                <a:gd name="T18" fmla="*/ 77 w 83"/>
                <a:gd name="T19" fmla="*/ 8 h 36"/>
                <a:gd name="T20" fmla="*/ 80 w 83"/>
                <a:gd name="T21" fmla="*/ 12 h 36"/>
                <a:gd name="T22" fmla="*/ 74 w 83"/>
                <a:gd name="T23" fmla="*/ 25 h 36"/>
                <a:gd name="T24" fmla="*/ 37 w 83"/>
                <a:gd name="T25" fmla="*/ 29 h 36"/>
                <a:gd name="T26" fmla="*/ 33 w 83"/>
                <a:gd name="T27" fmla="*/ 30 h 36"/>
                <a:gd name="T28" fmla="*/ 31 w 83"/>
                <a:gd name="T29" fmla="*/ 30 h 36"/>
                <a:gd name="T30" fmla="*/ 29 w 83"/>
                <a:gd name="T31" fmla="*/ 32 h 36"/>
                <a:gd name="T32" fmla="*/ 29 w 83"/>
                <a:gd name="T33" fmla="*/ 32 h 36"/>
                <a:gd name="T34" fmla="*/ 26 w 83"/>
                <a:gd name="T35" fmla="*/ 33 h 36"/>
                <a:gd name="T36" fmla="*/ 12 w 83"/>
                <a:gd name="T37" fmla="*/ 29 h 36"/>
                <a:gd name="T38" fmla="*/ 0 w 83"/>
                <a:gd name="T3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36">
                  <a:moveTo>
                    <a:pt x="0" y="19"/>
                  </a:moveTo>
                  <a:cubicBezTo>
                    <a:pt x="1" y="18"/>
                    <a:pt x="1" y="16"/>
                    <a:pt x="2" y="15"/>
                  </a:cubicBezTo>
                  <a:cubicBezTo>
                    <a:pt x="15" y="15"/>
                    <a:pt x="26" y="1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2"/>
                    <a:pt x="37" y="4"/>
                    <a:pt x="37" y="6"/>
                  </a:cubicBezTo>
                  <a:cubicBezTo>
                    <a:pt x="36" y="13"/>
                    <a:pt x="41" y="17"/>
                    <a:pt x="49" y="15"/>
                  </a:cubicBezTo>
                  <a:cubicBezTo>
                    <a:pt x="53" y="14"/>
                    <a:pt x="48" y="11"/>
                    <a:pt x="49" y="10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5" y="7"/>
                    <a:pt x="58" y="7"/>
                    <a:pt x="61" y="5"/>
                  </a:cubicBezTo>
                  <a:cubicBezTo>
                    <a:pt x="67" y="2"/>
                    <a:pt x="72" y="3"/>
                    <a:pt x="77" y="8"/>
                  </a:cubicBezTo>
                  <a:cubicBezTo>
                    <a:pt x="78" y="9"/>
                    <a:pt x="79" y="11"/>
                    <a:pt x="80" y="12"/>
                  </a:cubicBezTo>
                  <a:cubicBezTo>
                    <a:pt x="83" y="19"/>
                    <a:pt x="82" y="23"/>
                    <a:pt x="74" y="25"/>
                  </a:cubicBezTo>
                  <a:cubicBezTo>
                    <a:pt x="62" y="27"/>
                    <a:pt x="49" y="28"/>
                    <a:pt x="37" y="29"/>
                  </a:cubicBezTo>
                  <a:cubicBezTo>
                    <a:pt x="35" y="30"/>
                    <a:pt x="34" y="29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3"/>
                    <a:pt x="27" y="33"/>
                    <a:pt x="26" y="33"/>
                  </a:cubicBezTo>
                  <a:cubicBezTo>
                    <a:pt x="20" y="36"/>
                    <a:pt x="15" y="36"/>
                    <a:pt x="12" y="29"/>
                  </a:cubicBezTo>
                  <a:cubicBezTo>
                    <a:pt x="9" y="24"/>
                    <a:pt x="3" y="24"/>
                    <a:pt x="0" y="19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9" name="Freeform 1465"/>
            <p:cNvSpPr/>
            <p:nvPr/>
          </p:nvSpPr>
          <p:spPr bwMode="auto">
            <a:xfrm>
              <a:off x="6343" y="3646"/>
              <a:ext cx="51" cy="57"/>
            </a:xfrm>
            <a:custGeom>
              <a:avLst/>
              <a:gdLst>
                <a:gd name="T0" fmla="*/ 14 w 34"/>
                <a:gd name="T1" fmla="*/ 30 h 38"/>
                <a:gd name="T2" fmla="*/ 4 w 34"/>
                <a:gd name="T3" fmla="*/ 25 h 38"/>
                <a:gd name="T4" fmla="*/ 2 w 34"/>
                <a:gd name="T5" fmla="*/ 23 h 38"/>
                <a:gd name="T6" fmla="*/ 1 w 34"/>
                <a:gd name="T7" fmla="*/ 22 h 38"/>
                <a:gd name="T8" fmla="*/ 0 w 34"/>
                <a:gd name="T9" fmla="*/ 19 h 38"/>
                <a:gd name="T10" fmla="*/ 1 w 34"/>
                <a:gd name="T11" fmla="*/ 13 h 38"/>
                <a:gd name="T12" fmla="*/ 2 w 34"/>
                <a:gd name="T13" fmla="*/ 11 h 38"/>
                <a:gd name="T14" fmla="*/ 4 w 34"/>
                <a:gd name="T15" fmla="*/ 8 h 38"/>
                <a:gd name="T16" fmla="*/ 7 w 34"/>
                <a:gd name="T17" fmla="*/ 4 h 38"/>
                <a:gd name="T18" fmla="*/ 9 w 34"/>
                <a:gd name="T19" fmla="*/ 3 h 38"/>
                <a:gd name="T20" fmla="*/ 10 w 34"/>
                <a:gd name="T21" fmla="*/ 2 h 38"/>
                <a:gd name="T22" fmla="*/ 12 w 34"/>
                <a:gd name="T23" fmla="*/ 0 h 38"/>
                <a:gd name="T24" fmla="*/ 15 w 34"/>
                <a:gd name="T25" fmla="*/ 0 h 38"/>
                <a:gd name="T26" fmla="*/ 18 w 34"/>
                <a:gd name="T27" fmla="*/ 3 h 38"/>
                <a:gd name="T28" fmla="*/ 17 w 34"/>
                <a:gd name="T29" fmla="*/ 7 h 38"/>
                <a:gd name="T30" fmla="*/ 16 w 34"/>
                <a:gd name="T31" fmla="*/ 14 h 38"/>
                <a:gd name="T32" fmla="*/ 26 w 34"/>
                <a:gd name="T33" fmla="*/ 20 h 38"/>
                <a:gd name="T34" fmla="*/ 30 w 34"/>
                <a:gd name="T35" fmla="*/ 21 h 38"/>
                <a:gd name="T36" fmla="*/ 33 w 34"/>
                <a:gd name="T37" fmla="*/ 25 h 38"/>
                <a:gd name="T38" fmla="*/ 30 w 34"/>
                <a:gd name="T39" fmla="*/ 36 h 38"/>
                <a:gd name="T40" fmla="*/ 19 w 34"/>
                <a:gd name="T41" fmla="*/ 36 h 38"/>
                <a:gd name="T42" fmla="*/ 14 w 34"/>
                <a:gd name="T43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8">
                  <a:moveTo>
                    <a:pt x="14" y="30"/>
                  </a:moveTo>
                  <a:cubicBezTo>
                    <a:pt x="10" y="29"/>
                    <a:pt x="7" y="27"/>
                    <a:pt x="4" y="25"/>
                  </a:cubicBezTo>
                  <a:cubicBezTo>
                    <a:pt x="3" y="24"/>
                    <a:pt x="3" y="24"/>
                    <a:pt x="2" y="23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2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7" y="9"/>
                    <a:pt x="16" y="12"/>
                    <a:pt x="16" y="14"/>
                  </a:cubicBezTo>
                  <a:cubicBezTo>
                    <a:pt x="18" y="19"/>
                    <a:pt x="22" y="19"/>
                    <a:pt x="26" y="20"/>
                  </a:cubicBezTo>
                  <a:cubicBezTo>
                    <a:pt x="27" y="20"/>
                    <a:pt x="29" y="21"/>
                    <a:pt x="30" y="21"/>
                  </a:cubicBezTo>
                  <a:cubicBezTo>
                    <a:pt x="31" y="22"/>
                    <a:pt x="32" y="24"/>
                    <a:pt x="33" y="25"/>
                  </a:cubicBezTo>
                  <a:cubicBezTo>
                    <a:pt x="34" y="29"/>
                    <a:pt x="33" y="33"/>
                    <a:pt x="30" y="36"/>
                  </a:cubicBezTo>
                  <a:cubicBezTo>
                    <a:pt x="26" y="38"/>
                    <a:pt x="23" y="38"/>
                    <a:pt x="19" y="36"/>
                  </a:cubicBezTo>
                  <a:cubicBezTo>
                    <a:pt x="17" y="35"/>
                    <a:pt x="14" y="33"/>
                    <a:pt x="14" y="30"/>
                  </a:cubicBezTo>
                  <a:close/>
                </a:path>
              </a:pathLst>
            </a:custGeom>
            <a:solidFill>
              <a:srgbClr val="B68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0" name="Freeform 1466"/>
            <p:cNvSpPr/>
            <p:nvPr/>
          </p:nvSpPr>
          <p:spPr bwMode="auto">
            <a:xfrm>
              <a:off x="6469" y="3646"/>
              <a:ext cx="67" cy="50"/>
            </a:xfrm>
            <a:custGeom>
              <a:avLst/>
              <a:gdLst>
                <a:gd name="T0" fmla="*/ 14 w 45"/>
                <a:gd name="T1" fmla="*/ 31 h 33"/>
                <a:gd name="T2" fmla="*/ 8 w 45"/>
                <a:gd name="T3" fmla="*/ 33 h 33"/>
                <a:gd name="T4" fmla="*/ 4 w 45"/>
                <a:gd name="T5" fmla="*/ 33 h 33"/>
                <a:gd name="T6" fmla="*/ 0 w 45"/>
                <a:gd name="T7" fmla="*/ 30 h 33"/>
                <a:gd name="T8" fmla="*/ 3 w 45"/>
                <a:gd name="T9" fmla="*/ 27 h 33"/>
                <a:gd name="T10" fmla="*/ 8 w 45"/>
                <a:gd name="T11" fmla="*/ 23 h 33"/>
                <a:gd name="T12" fmla="*/ 10 w 45"/>
                <a:gd name="T13" fmla="*/ 21 h 33"/>
                <a:gd name="T14" fmla="*/ 10 w 45"/>
                <a:gd name="T15" fmla="*/ 21 h 33"/>
                <a:gd name="T16" fmla="*/ 14 w 45"/>
                <a:gd name="T17" fmla="*/ 19 h 33"/>
                <a:gd name="T18" fmla="*/ 14 w 45"/>
                <a:gd name="T19" fmla="*/ 19 h 33"/>
                <a:gd name="T20" fmla="*/ 37 w 45"/>
                <a:gd name="T21" fmla="*/ 1 h 33"/>
                <a:gd name="T22" fmla="*/ 39 w 45"/>
                <a:gd name="T23" fmla="*/ 0 h 33"/>
                <a:gd name="T24" fmla="*/ 43 w 45"/>
                <a:gd name="T25" fmla="*/ 2 h 33"/>
                <a:gd name="T26" fmla="*/ 39 w 45"/>
                <a:gd name="T27" fmla="*/ 12 h 33"/>
                <a:gd name="T28" fmla="*/ 36 w 45"/>
                <a:gd name="T29" fmla="*/ 18 h 33"/>
                <a:gd name="T30" fmla="*/ 36 w 45"/>
                <a:gd name="T31" fmla="*/ 21 h 33"/>
                <a:gd name="T32" fmla="*/ 36 w 45"/>
                <a:gd name="T33" fmla="*/ 23 h 33"/>
                <a:gd name="T34" fmla="*/ 34 w 45"/>
                <a:gd name="T35" fmla="*/ 25 h 33"/>
                <a:gd name="T36" fmla="*/ 30 w 45"/>
                <a:gd name="T37" fmla="*/ 27 h 33"/>
                <a:gd name="T38" fmla="*/ 28 w 45"/>
                <a:gd name="T39" fmla="*/ 28 h 33"/>
                <a:gd name="T40" fmla="*/ 14 w 45"/>
                <a:gd name="T4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3">
                  <a:moveTo>
                    <a:pt x="14" y="31"/>
                  </a:moveTo>
                  <a:cubicBezTo>
                    <a:pt x="12" y="31"/>
                    <a:pt x="10" y="32"/>
                    <a:pt x="8" y="33"/>
                  </a:cubicBezTo>
                  <a:cubicBezTo>
                    <a:pt x="7" y="33"/>
                    <a:pt x="6" y="33"/>
                    <a:pt x="4" y="33"/>
                  </a:cubicBezTo>
                  <a:cubicBezTo>
                    <a:pt x="3" y="32"/>
                    <a:pt x="0" y="33"/>
                    <a:pt x="0" y="30"/>
                  </a:cubicBezTo>
                  <a:cubicBezTo>
                    <a:pt x="0" y="29"/>
                    <a:pt x="1" y="28"/>
                    <a:pt x="3" y="27"/>
                  </a:cubicBezTo>
                  <a:cubicBezTo>
                    <a:pt x="4" y="25"/>
                    <a:pt x="6" y="24"/>
                    <a:pt x="8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2" y="14"/>
                    <a:pt x="30" y="8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41" y="0"/>
                    <a:pt x="42" y="1"/>
                    <a:pt x="43" y="2"/>
                  </a:cubicBezTo>
                  <a:cubicBezTo>
                    <a:pt x="45" y="6"/>
                    <a:pt x="42" y="9"/>
                    <a:pt x="39" y="12"/>
                  </a:cubicBezTo>
                  <a:cubicBezTo>
                    <a:pt x="37" y="14"/>
                    <a:pt x="35" y="15"/>
                    <a:pt x="36" y="18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3" y="26"/>
                    <a:pt x="32" y="27"/>
                    <a:pt x="30" y="27"/>
                  </a:cubicBezTo>
                  <a:cubicBezTo>
                    <a:pt x="30" y="28"/>
                    <a:pt x="29" y="28"/>
                    <a:pt x="28" y="28"/>
                  </a:cubicBezTo>
                  <a:cubicBezTo>
                    <a:pt x="23" y="29"/>
                    <a:pt x="18" y="29"/>
                    <a:pt x="14" y="31"/>
                  </a:cubicBezTo>
                  <a:close/>
                </a:path>
              </a:pathLst>
            </a:custGeom>
            <a:solidFill>
              <a:srgbClr val="FD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1" name="Freeform 1467"/>
            <p:cNvSpPr/>
            <p:nvPr/>
          </p:nvSpPr>
          <p:spPr bwMode="auto">
            <a:xfrm>
              <a:off x="6404" y="3660"/>
              <a:ext cx="57" cy="63"/>
            </a:xfrm>
            <a:custGeom>
              <a:avLst/>
              <a:gdLst>
                <a:gd name="T0" fmla="*/ 26 w 38"/>
                <a:gd name="T1" fmla="*/ 20 h 42"/>
                <a:gd name="T2" fmla="*/ 11 w 38"/>
                <a:gd name="T3" fmla="*/ 39 h 42"/>
                <a:gd name="T4" fmla="*/ 2 w 38"/>
                <a:gd name="T5" fmla="*/ 38 h 42"/>
                <a:gd name="T6" fmla="*/ 5 w 38"/>
                <a:gd name="T7" fmla="*/ 29 h 42"/>
                <a:gd name="T8" fmla="*/ 19 w 38"/>
                <a:gd name="T9" fmla="*/ 11 h 42"/>
                <a:gd name="T10" fmla="*/ 30 w 38"/>
                <a:gd name="T11" fmla="*/ 0 h 42"/>
                <a:gd name="T12" fmla="*/ 32 w 38"/>
                <a:gd name="T13" fmla="*/ 15 h 42"/>
                <a:gd name="T14" fmla="*/ 30 w 38"/>
                <a:gd name="T15" fmla="*/ 17 h 42"/>
                <a:gd name="T16" fmla="*/ 26 w 38"/>
                <a:gd name="T17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2">
                  <a:moveTo>
                    <a:pt x="26" y="20"/>
                  </a:moveTo>
                  <a:cubicBezTo>
                    <a:pt x="21" y="27"/>
                    <a:pt x="18" y="35"/>
                    <a:pt x="11" y="39"/>
                  </a:cubicBezTo>
                  <a:cubicBezTo>
                    <a:pt x="8" y="40"/>
                    <a:pt x="5" y="42"/>
                    <a:pt x="2" y="38"/>
                  </a:cubicBezTo>
                  <a:cubicBezTo>
                    <a:pt x="0" y="34"/>
                    <a:pt x="4" y="32"/>
                    <a:pt x="5" y="29"/>
                  </a:cubicBezTo>
                  <a:cubicBezTo>
                    <a:pt x="8" y="22"/>
                    <a:pt x="13" y="16"/>
                    <a:pt x="19" y="11"/>
                  </a:cubicBezTo>
                  <a:cubicBezTo>
                    <a:pt x="24" y="9"/>
                    <a:pt x="25" y="2"/>
                    <a:pt x="30" y="0"/>
                  </a:cubicBezTo>
                  <a:cubicBezTo>
                    <a:pt x="37" y="3"/>
                    <a:pt x="38" y="5"/>
                    <a:pt x="32" y="15"/>
                  </a:cubicBezTo>
                  <a:cubicBezTo>
                    <a:pt x="32" y="16"/>
                    <a:pt x="31" y="16"/>
                    <a:pt x="30" y="17"/>
                  </a:cubicBezTo>
                  <a:cubicBezTo>
                    <a:pt x="29" y="18"/>
                    <a:pt x="27" y="19"/>
                    <a:pt x="26" y="2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2" name="Freeform 1468"/>
            <p:cNvSpPr/>
            <p:nvPr/>
          </p:nvSpPr>
          <p:spPr bwMode="auto">
            <a:xfrm>
              <a:off x="6329" y="3687"/>
              <a:ext cx="56" cy="40"/>
            </a:xfrm>
            <a:custGeom>
              <a:avLst/>
              <a:gdLst>
                <a:gd name="T0" fmla="*/ 17 w 37"/>
                <a:gd name="T1" fmla="*/ 4 h 27"/>
                <a:gd name="T2" fmla="*/ 20 w 37"/>
                <a:gd name="T3" fmla="*/ 4 h 27"/>
                <a:gd name="T4" fmla="*/ 27 w 37"/>
                <a:gd name="T5" fmla="*/ 7 h 27"/>
                <a:gd name="T6" fmla="*/ 29 w 37"/>
                <a:gd name="T7" fmla="*/ 8 h 27"/>
                <a:gd name="T8" fmla="*/ 32 w 37"/>
                <a:gd name="T9" fmla="*/ 10 h 27"/>
                <a:gd name="T10" fmla="*/ 33 w 37"/>
                <a:gd name="T11" fmla="*/ 11 h 27"/>
                <a:gd name="T12" fmla="*/ 34 w 37"/>
                <a:gd name="T13" fmla="*/ 13 h 27"/>
                <a:gd name="T14" fmla="*/ 35 w 37"/>
                <a:gd name="T15" fmla="*/ 16 h 27"/>
                <a:gd name="T16" fmla="*/ 33 w 37"/>
                <a:gd name="T17" fmla="*/ 24 h 27"/>
                <a:gd name="T18" fmla="*/ 25 w 37"/>
                <a:gd name="T19" fmla="*/ 22 h 27"/>
                <a:gd name="T20" fmla="*/ 9 w 37"/>
                <a:gd name="T21" fmla="*/ 13 h 27"/>
                <a:gd name="T22" fmla="*/ 2 w 37"/>
                <a:gd name="T23" fmla="*/ 4 h 27"/>
                <a:gd name="T24" fmla="*/ 13 w 37"/>
                <a:gd name="T25" fmla="*/ 2 h 27"/>
                <a:gd name="T26" fmla="*/ 15 w 37"/>
                <a:gd name="T27" fmla="*/ 2 h 27"/>
                <a:gd name="T28" fmla="*/ 17 w 37"/>
                <a:gd name="T2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7">
                  <a:moveTo>
                    <a:pt x="17" y="4"/>
                  </a:moveTo>
                  <a:cubicBezTo>
                    <a:pt x="18" y="4"/>
                    <a:pt x="19" y="4"/>
                    <a:pt x="20" y="4"/>
                  </a:cubicBezTo>
                  <a:cubicBezTo>
                    <a:pt x="23" y="5"/>
                    <a:pt x="25" y="5"/>
                    <a:pt x="27" y="7"/>
                  </a:cubicBezTo>
                  <a:cubicBezTo>
                    <a:pt x="28" y="7"/>
                    <a:pt x="29" y="8"/>
                    <a:pt x="29" y="8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2" y="10"/>
                    <a:pt x="32" y="10"/>
                    <a:pt x="33" y="11"/>
                  </a:cubicBezTo>
                  <a:cubicBezTo>
                    <a:pt x="33" y="11"/>
                    <a:pt x="34" y="12"/>
                    <a:pt x="34" y="13"/>
                  </a:cubicBezTo>
                  <a:cubicBezTo>
                    <a:pt x="35" y="14"/>
                    <a:pt x="35" y="15"/>
                    <a:pt x="35" y="16"/>
                  </a:cubicBezTo>
                  <a:cubicBezTo>
                    <a:pt x="34" y="19"/>
                    <a:pt x="37" y="22"/>
                    <a:pt x="33" y="24"/>
                  </a:cubicBezTo>
                  <a:cubicBezTo>
                    <a:pt x="29" y="27"/>
                    <a:pt x="27" y="24"/>
                    <a:pt x="25" y="22"/>
                  </a:cubicBezTo>
                  <a:cubicBezTo>
                    <a:pt x="20" y="18"/>
                    <a:pt x="14" y="16"/>
                    <a:pt x="9" y="13"/>
                  </a:cubicBezTo>
                  <a:cubicBezTo>
                    <a:pt x="6" y="11"/>
                    <a:pt x="0" y="10"/>
                    <a:pt x="2" y="4"/>
                  </a:cubicBezTo>
                  <a:cubicBezTo>
                    <a:pt x="4" y="0"/>
                    <a:pt x="9" y="0"/>
                    <a:pt x="13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6" y="3"/>
                    <a:pt x="17" y="4"/>
                  </a:cubicBezTo>
                  <a:close/>
                </a:path>
              </a:pathLst>
            </a:custGeom>
            <a:solidFill>
              <a:srgbClr val="FB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3" name="Freeform 1469"/>
            <p:cNvSpPr/>
            <p:nvPr/>
          </p:nvSpPr>
          <p:spPr bwMode="auto">
            <a:xfrm>
              <a:off x="6370" y="3693"/>
              <a:ext cx="51" cy="33"/>
            </a:xfrm>
            <a:custGeom>
              <a:avLst/>
              <a:gdLst>
                <a:gd name="T0" fmla="*/ 32 w 34"/>
                <a:gd name="T1" fmla="*/ 7 h 22"/>
                <a:gd name="T2" fmla="*/ 30 w 34"/>
                <a:gd name="T3" fmla="*/ 10 h 22"/>
                <a:gd name="T4" fmla="*/ 34 w 34"/>
                <a:gd name="T5" fmla="*/ 17 h 22"/>
                <a:gd name="T6" fmla="*/ 18 w 34"/>
                <a:gd name="T7" fmla="*/ 19 h 22"/>
                <a:gd name="T8" fmla="*/ 9 w 34"/>
                <a:gd name="T9" fmla="*/ 13 h 22"/>
                <a:gd name="T10" fmla="*/ 5 w 34"/>
                <a:gd name="T11" fmla="*/ 9 h 22"/>
                <a:gd name="T12" fmla="*/ 5 w 34"/>
                <a:gd name="T13" fmla="*/ 9 h 22"/>
                <a:gd name="T14" fmla="*/ 3 w 34"/>
                <a:gd name="T15" fmla="*/ 7 h 22"/>
                <a:gd name="T16" fmla="*/ 3 w 34"/>
                <a:gd name="T17" fmla="*/ 7 h 22"/>
                <a:gd name="T18" fmla="*/ 1 w 34"/>
                <a:gd name="T19" fmla="*/ 5 h 22"/>
                <a:gd name="T20" fmla="*/ 1 w 34"/>
                <a:gd name="T21" fmla="*/ 5 h 22"/>
                <a:gd name="T22" fmla="*/ 1 w 34"/>
                <a:gd name="T23" fmla="*/ 2 h 22"/>
                <a:gd name="T24" fmla="*/ 11 w 34"/>
                <a:gd name="T25" fmla="*/ 3 h 22"/>
                <a:gd name="T26" fmla="*/ 32 w 34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2">
                  <a:moveTo>
                    <a:pt x="32" y="7"/>
                  </a:moveTo>
                  <a:cubicBezTo>
                    <a:pt x="31" y="8"/>
                    <a:pt x="31" y="9"/>
                    <a:pt x="30" y="10"/>
                  </a:cubicBezTo>
                  <a:cubicBezTo>
                    <a:pt x="26" y="16"/>
                    <a:pt x="26" y="16"/>
                    <a:pt x="34" y="17"/>
                  </a:cubicBezTo>
                  <a:cubicBezTo>
                    <a:pt x="29" y="22"/>
                    <a:pt x="24" y="22"/>
                    <a:pt x="18" y="19"/>
                  </a:cubicBezTo>
                  <a:cubicBezTo>
                    <a:pt x="15" y="17"/>
                    <a:pt x="12" y="15"/>
                    <a:pt x="9" y="13"/>
                  </a:cubicBezTo>
                  <a:cubicBezTo>
                    <a:pt x="7" y="13"/>
                    <a:pt x="6" y="1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4" y="3"/>
                    <a:pt x="7" y="4"/>
                    <a:pt x="11" y="3"/>
                  </a:cubicBezTo>
                  <a:cubicBezTo>
                    <a:pt x="19" y="0"/>
                    <a:pt x="26" y="0"/>
                    <a:pt x="32" y="7"/>
                  </a:cubicBezTo>
                  <a:close/>
                </a:path>
              </a:pathLst>
            </a:custGeom>
            <a:solidFill>
              <a:srgbClr val="CA9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4" name="Freeform 1470"/>
            <p:cNvSpPr/>
            <p:nvPr/>
          </p:nvSpPr>
          <p:spPr bwMode="auto">
            <a:xfrm>
              <a:off x="6302" y="3726"/>
              <a:ext cx="56" cy="27"/>
            </a:xfrm>
            <a:custGeom>
              <a:avLst/>
              <a:gdLst>
                <a:gd name="T0" fmla="*/ 29 w 37"/>
                <a:gd name="T1" fmla="*/ 14 h 18"/>
                <a:gd name="T2" fmla="*/ 17 w 37"/>
                <a:gd name="T3" fmla="*/ 11 h 18"/>
                <a:gd name="T4" fmla="*/ 4 w 37"/>
                <a:gd name="T5" fmla="*/ 12 h 18"/>
                <a:gd name="T6" fmla="*/ 2 w 37"/>
                <a:gd name="T7" fmla="*/ 10 h 18"/>
                <a:gd name="T8" fmla="*/ 4 w 37"/>
                <a:gd name="T9" fmla="*/ 6 h 18"/>
                <a:gd name="T10" fmla="*/ 14 w 37"/>
                <a:gd name="T11" fmla="*/ 5 h 18"/>
                <a:gd name="T12" fmla="*/ 33 w 37"/>
                <a:gd name="T13" fmla="*/ 7 h 18"/>
                <a:gd name="T14" fmla="*/ 37 w 37"/>
                <a:gd name="T15" fmla="*/ 10 h 18"/>
                <a:gd name="T16" fmla="*/ 37 w 37"/>
                <a:gd name="T17" fmla="*/ 10 h 18"/>
                <a:gd name="T18" fmla="*/ 29 w 37"/>
                <a:gd name="T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8">
                  <a:moveTo>
                    <a:pt x="29" y="14"/>
                  </a:moveTo>
                  <a:cubicBezTo>
                    <a:pt x="26" y="9"/>
                    <a:pt x="21" y="10"/>
                    <a:pt x="17" y="11"/>
                  </a:cubicBezTo>
                  <a:cubicBezTo>
                    <a:pt x="13" y="12"/>
                    <a:pt x="8" y="12"/>
                    <a:pt x="4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1" y="8"/>
                    <a:pt x="0" y="4"/>
                    <a:pt x="4" y="6"/>
                  </a:cubicBezTo>
                  <a:cubicBezTo>
                    <a:pt x="8" y="8"/>
                    <a:pt x="11" y="6"/>
                    <a:pt x="14" y="5"/>
                  </a:cubicBezTo>
                  <a:cubicBezTo>
                    <a:pt x="21" y="2"/>
                    <a:pt x="27" y="0"/>
                    <a:pt x="33" y="7"/>
                  </a:cubicBezTo>
                  <a:cubicBezTo>
                    <a:pt x="34" y="8"/>
                    <a:pt x="35" y="9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8"/>
                    <a:pt x="33" y="16"/>
                    <a:pt x="29" y="14"/>
                  </a:cubicBezTo>
                  <a:close/>
                </a:path>
              </a:pathLst>
            </a:custGeom>
            <a:solidFill>
              <a:srgbClr val="EEC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5" name="Freeform 1471"/>
            <p:cNvSpPr/>
            <p:nvPr/>
          </p:nvSpPr>
          <p:spPr bwMode="auto">
            <a:xfrm>
              <a:off x="6325" y="3685"/>
              <a:ext cx="63" cy="42"/>
            </a:xfrm>
            <a:custGeom>
              <a:avLst/>
              <a:gdLst>
                <a:gd name="T0" fmla="*/ 35 w 42"/>
                <a:gd name="T1" fmla="*/ 14 h 28"/>
                <a:gd name="T2" fmla="*/ 39 w 42"/>
                <a:gd name="T3" fmla="*/ 18 h 28"/>
                <a:gd name="T4" fmla="*/ 38 w 42"/>
                <a:gd name="T5" fmla="*/ 27 h 28"/>
                <a:gd name="T6" fmla="*/ 29 w 42"/>
                <a:gd name="T7" fmla="*/ 26 h 28"/>
                <a:gd name="T8" fmla="*/ 5 w 42"/>
                <a:gd name="T9" fmla="*/ 13 h 28"/>
                <a:gd name="T10" fmla="*/ 1 w 42"/>
                <a:gd name="T11" fmla="*/ 6 h 28"/>
                <a:gd name="T12" fmla="*/ 7 w 42"/>
                <a:gd name="T13" fmla="*/ 1 h 28"/>
                <a:gd name="T14" fmla="*/ 16 w 42"/>
                <a:gd name="T15" fmla="*/ 3 h 28"/>
                <a:gd name="T16" fmla="*/ 13 w 42"/>
                <a:gd name="T17" fmla="*/ 3 h 28"/>
                <a:gd name="T18" fmla="*/ 7 w 42"/>
                <a:gd name="T19" fmla="*/ 6 h 28"/>
                <a:gd name="T20" fmla="*/ 11 w 42"/>
                <a:gd name="T21" fmla="*/ 11 h 28"/>
                <a:gd name="T22" fmla="*/ 31 w 42"/>
                <a:gd name="T23" fmla="*/ 23 h 28"/>
                <a:gd name="T24" fmla="*/ 36 w 42"/>
                <a:gd name="T25" fmla="*/ 20 h 28"/>
                <a:gd name="T26" fmla="*/ 35 w 42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28">
                  <a:moveTo>
                    <a:pt x="35" y="14"/>
                  </a:moveTo>
                  <a:cubicBezTo>
                    <a:pt x="37" y="15"/>
                    <a:pt x="38" y="17"/>
                    <a:pt x="39" y="18"/>
                  </a:cubicBezTo>
                  <a:cubicBezTo>
                    <a:pt x="39" y="21"/>
                    <a:pt x="42" y="25"/>
                    <a:pt x="38" y="27"/>
                  </a:cubicBezTo>
                  <a:cubicBezTo>
                    <a:pt x="35" y="28"/>
                    <a:pt x="31" y="28"/>
                    <a:pt x="29" y="26"/>
                  </a:cubicBezTo>
                  <a:cubicBezTo>
                    <a:pt x="22" y="20"/>
                    <a:pt x="14" y="15"/>
                    <a:pt x="5" y="13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3" y="1"/>
                    <a:pt x="7" y="1"/>
                  </a:cubicBezTo>
                  <a:cubicBezTo>
                    <a:pt x="10" y="1"/>
                    <a:pt x="13" y="0"/>
                    <a:pt x="16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1" y="3"/>
                    <a:pt x="8" y="3"/>
                    <a:pt x="7" y="6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8" y="15"/>
                    <a:pt x="24" y="19"/>
                    <a:pt x="31" y="23"/>
                  </a:cubicBezTo>
                  <a:cubicBezTo>
                    <a:pt x="35" y="25"/>
                    <a:pt x="37" y="24"/>
                    <a:pt x="36" y="20"/>
                  </a:cubicBezTo>
                  <a:cubicBezTo>
                    <a:pt x="36" y="18"/>
                    <a:pt x="35" y="16"/>
                    <a:pt x="35" y="14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6" name="Freeform 1472"/>
            <p:cNvSpPr/>
            <p:nvPr/>
          </p:nvSpPr>
          <p:spPr bwMode="auto">
            <a:xfrm>
              <a:off x="6448" y="3648"/>
              <a:ext cx="52" cy="39"/>
            </a:xfrm>
            <a:custGeom>
              <a:avLst/>
              <a:gdLst>
                <a:gd name="T0" fmla="*/ 24 w 35"/>
                <a:gd name="T1" fmla="*/ 14 h 26"/>
                <a:gd name="T2" fmla="*/ 22 w 35"/>
                <a:gd name="T3" fmla="*/ 14 h 26"/>
                <a:gd name="T4" fmla="*/ 16 w 35"/>
                <a:gd name="T5" fmla="*/ 16 h 26"/>
                <a:gd name="T6" fmla="*/ 16 w 35"/>
                <a:gd name="T7" fmla="*/ 16 h 26"/>
                <a:gd name="T8" fmla="*/ 14 w 35"/>
                <a:gd name="T9" fmla="*/ 18 h 26"/>
                <a:gd name="T10" fmla="*/ 1 w 35"/>
                <a:gd name="T11" fmla="*/ 26 h 26"/>
                <a:gd name="T12" fmla="*/ 0 w 35"/>
                <a:gd name="T13" fmla="*/ 25 h 26"/>
                <a:gd name="T14" fmla="*/ 1 w 35"/>
                <a:gd name="T15" fmla="*/ 24 h 26"/>
                <a:gd name="T16" fmla="*/ 1 w 35"/>
                <a:gd name="T17" fmla="*/ 24 h 26"/>
                <a:gd name="T18" fmla="*/ 8 w 35"/>
                <a:gd name="T19" fmla="*/ 12 h 26"/>
                <a:gd name="T20" fmla="*/ 9 w 35"/>
                <a:gd name="T21" fmla="*/ 8 h 26"/>
                <a:gd name="T22" fmla="*/ 18 w 35"/>
                <a:gd name="T23" fmla="*/ 2 h 26"/>
                <a:gd name="T24" fmla="*/ 20 w 35"/>
                <a:gd name="T25" fmla="*/ 1 h 26"/>
                <a:gd name="T26" fmla="*/ 35 w 35"/>
                <a:gd name="T27" fmla="*/ 10 h 26"/>
                <a:gd name="T28" fmla="*/ 34 w 35"/>
                <a:gd name="T29" fmla="*/ 12 h 26"/>
                <a:gd name="T30" fmla="*/ 31 w 35"/>
                <a:gd name="T31" fmla="*/ 14 h 26"/>
                <a:gd name="T32" fmla="*/ 29 w 35"/>
                <a:gd name="T33" fmla="*/ 14 h 26"/>
                <a:gd name="T34" fmla="*/ 24 w 35"/>
                <a:gd name="T3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6"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1" y="16"/>
                    <a:pt x="18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5" y="18"/>
                    <a:pt x="14" y="18"/>
                  </a:cubicBezTo>
                  <a:cubicBezTo>
                    <a:pt x="10" y="21"/>
                    <a:pt x="6" y="25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0"/>
                    <a:pt x="9" y="17"/>
                    <a:pt x="8" y="12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12" y="6"/>
                    <a:pt x="15" y="4"/>
                    <a:pt x="18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33" y="0"/>
                    <a:pt x="34" y="0"/>
                    <a:pt x="35" y="10"/>
                  </a:cubicBezTo>
                  <a:cubicBezTo>
                    <a:pt x="35" y="10"/>
                    <a:pt x="34" y="11"/>
                    <a:pt x="34" y="12"/>
                  </a:cubicBezTo>
                  <a:cubicBezTo>
                    <a:pt x="33" y="13"/>
                    <a:pt x="32" y="13"/>
                    <a:pt x="31" y="14"/>
                  </a:cubicBezTo>
                  <a:cubicBezTo>
                    <a:pt x="31" y="14"/>
                    <a:pt x="30" y="14"/>
                    <a:pt x="29" y="14"/>
                  </a:cubicBezTo>
                  <a:cubicBezTo>
                    <a:pt x="27" y="13"/>
                    <a:pt x="26" y="13"/>
                    <a:pt x="24" y="14"/>
                  </a:cubicBezTo>
                  <a:close/>
                </a:path>
              </a:pathLst>
            </a:custGeom>
            <a:solidFill>
              <a:srgbClr val="DC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7" name="Freeform 1473"/>
            <p:cNvSpPr/>
            <p:nvPr/>
          </p:nvSpPr>
          <p:spPr bwMode="auto">
            <a:xfrm>
              <a:off x="6415" y="3709"/>
              <a:ext cx="31" cy="36"/>
            </a:xfrm>
            <a:custGeom>
              <a:avLst/>
              <a:gdLst>
                <a:gd name="T0" fmla="*/ 8 w 21"/>
                <a:gd name="T1" fmla="*/ 10 h 24"/>
                <a:gd name="T2" fmla="*/ 12 w 21"/>
                <a:gd name="T3" fmla="*/ 5 h 24"/>
                <a:gd name="T4" fmla="*/ 18 w 21"/>
                <a:gd name="T5" fmla="*/ 2 h 24"/>
                <a:gd name="T6" fmla="*/ 19 w 21"/>
                <a:gd name="T7" fmla="*/ 8 h 24"/>
                <a:gd name="T8" fmla="*/ 20 w 21"/>
                <a:gd name="T9" fmla="*/ 15 h 24"/>
                <a:gd name="T10" fmla="*/ 12 w 21"/>
                <a:gd name="T11" fmla="*/ 22 h 24"/>
                <a:gd name="T12" fmla="*/ 8 w 21"/>
                <a:gd name="T13" fmla="*/ 23 h 24"/>
                <a:gd name="T14" fmla="*/ 2 w 21"/>
                <a:gd name="T15" fmla="*/ 21 h 24"/>
                <a:gd name="T16" fmla="*/ 4 w 21"/>
                <a:gd name="T17" fmla="*/ 15 h 24"/>
                <a:gd name="T18" fmla="*/ 8 w 21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8" y="10"/>
                  </a:moveTo>
                  <a:cubicBezTo>
                    <a:pt x="9" y="8"/>
                    <a:pt x="10" y="6"/>
                    <a:pt x="12" y="5"/>
                  </a:cubicBezTo>
                  <a:cubicBezTo>
                    <a:pt x="13" y="3"/>
                    <a:pt x="15" y="0"/>
                    <a:pt x="18" y="2"/>
                  </a:cubicBezTo>
                  <a:cubicBezTo>
                    <a:pt x="20" y="3"/>
                    <a:pt x="19" y="6"/>
                    <a:pt x="19" y="8"/>
                  </a:cubicBezTo>
                  <a:cubicBezTo>
                    <a:pt x="21" y="10"/>
                    <a:pt x="20" y="13"/>
                    <a:pt x="20" y="15"/>
                  </a:cubicBezTo>
                  <a:cubicBezTo>
                    <a:pt x="18" y="19"/>
                    <a:pt x="16" y="21"/>
                    <a:pt x="12" y="22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6" y="24"/>
                    <a:pt x="3" y="24"/>
                    <a:pt x="2" y="21"/>
                  </a:cubicBezTo>
                  <a:cubicBezTo>
                    <a:pt x="0" y="19"/>
                    <a:pt x="2" y="17"/>
                    <a:pt x="4" y="15"/>
                  </a:cubicBezTo>
                  <a:cubicBezTo>
                    <a:pt x="5" y="13"/>
                    <a:pt x="6" y="12"/>
                    <a:pt x="8" y="10"/>
                  </a:cubicBezTo>
                  <a:close/>
                </a:path>
              </a:pathLst>
            </a:custGeom>
            <a:solidFill>
              <a:srgbClr val="FE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8" name="Freeform 1474"/>
            <p:cNvSpPr/>
            <p:nvPr/>
          </p:nvSpPr>
          <p:spPr bwMode="auto">
            <a:xfrm>
              <a:off x="6397" y="3724"/>
              <a:ext cx="37" cy="32"/>
            </a:xfrm>
            <a:custGeom>
              <a:avLst/>
              <a:gdLst>
                <a:gd name="T0" fmla="*/ 20 w 25"/>
                <a:gd name="T1" fmla="*/ 0 h 21"/>
                <a:gd name="T2" fmla="*/ 15 w 25"/>
                <a:gd name="T3" fmla="*/ 10 h 21"/>
                <a:gd name="T4" fmla="*/ 24 w 25"/>
                <a:gd name="T5" fmla="*/ 9 h 21"/>
                <a:gd name="T6" fmla="*/ 22 w 25"/>
                <a:gd name="T7" fmla="*/ 15 h 21"/>
                <a:gd name="T8" fmla="*/ 3 w 25"/>
                <a:gd name="T9" fmla="*/ 19 h 21"/>
                <a:gd name="T10" fmla="*/ 0 w 25"/>
                <a:gd name="T11" fmla="*/ 15 h 21"/>
                <a:gd name="T12" fmla="*/ 7 w 25"/>
                <a:gd name="T13" fmla="*/ 7 h 21"/>
                <a:gd name="T14" fmla="*/ 20 w 25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1">
                  <a:moveTo>
                    <a:pt x="20" y="0"/>
                  </a:moveTo>
                  <a:cubicBezTo>
                    <a:pt x="20" y="4"/>
                    <a:pt x="15" y="6"/>
                    <a:pt x="15" y="10"/>
                  </a:cubicBezTo>
                  <a:cubicBezTo>
                    <a:pt x="18" y="12"/>
                    <a:pt x="21" y="9"/>
                    <a:pt x="24" y="9"/>
                  </a:cubicBezTo>
                  <a:cubicBezTo>
                    <a:pt x="25" y="12"/>
                    <a:pt x="24" y="13"/>
                    <a:pt x="22" y="15"/>
                  </a:cubicBezTo>
                  <a:cubicBezTo>
                    <a:pt x="16" y="18"/>
                    <a:pt x="10" y="21"/>
                    <a:pt x="3" y="19"/>
                  </a:cubicBezTo>
                  <a:cubicBezTo>
                    <a:pt x="1" y="18"/>
                    <a:pt x="1" y="17"/>
                    <a:pt x="0" y="15"/>
                  </a:cubicBezTo>
                  <a:cubicBezTo>
                    <a:pt x="0" y="11"/>
                    <a:pt x="2" y="8"/>
                    <a:pt x="7" y="7"/>
                  </a:cubicBezTo>
                  <a:cubicBezTo>
                    <a:pt x="12" y="6"/>
                    <a:pt x="16" y="3"/>
                    <a:pt x="20" y="0"/>
                  </a:cubicBezTo>
                  <a:close/>
                </a:path>
              </a:pathLst>
            </a:custGeom>
            <a:solidFill>
              <a:srgbClr val="FBE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9" name="Freeform 1475"/>
            <p:cNvSpPr/>
            <p:nvPr/>
          </p:nvSpPr>
          <p:spPr bwMode="auto">
            <a:xfrm>
              <a:off x="6488" y="3643"/>
              <a:ext cx="39" cy="33"/>
            </a:xfrm>
            <a:custGeom>
              <a:avLst/>
              <a:gdLst>
                <a:gd name="T0" fmla="*/ 1 w 26"/>
                <a:gd name="T1" fmla="*/ 16 h 22"/>
                <a:gd name="T2" fmla="*/ 3 w 26"/>
                <a:gd name="T3" fmla="*/ 15 h 22"/>
                <a:gd name="T4" fmla="*/ 5 w 26"/>
                <a:gd name="T5" fmla="*/ 14 h 22"/>
                <a:gd name="T6" fmla="*/ 5 w 26"/>
                <a:gd name="T7" fmla="*/ 13 h 22"/>
                <a:gd name="T8" fmla="*/ 8 w 26"/>
                <a:gd name="T9" fmla="*/ 10 h 22"/>
                <a:gd name="T10" fmla="*/ 13 w 26"/>
                <a:gd name="T11" fmla="*/ 7 h 22"/>
                <a:gd name="T12" fmla="*/ 15 w 26"/>
                <a:gd name="T13" fmla="*/ 5 h 22"/>
                <a:gd name="T14" fmla="*/ 17 w 26"/>
                <a:gd name="T15" fmla="*/ 4 h 22"/>
                <a:gd name="T16" fmla="*/ 26 w 26"/>
                <a:gd name="T17" fmla="*/ 4 h 22"/>
                <a:gd name="T18" fmla="*/ 12 w 26"/>
                <a:gd name="T19" fmla="*/ 18 h 22"/>
                <a:gd name="T20" fmla="*/ 1 w 26"/>
                <a:gd name="T21" fmla="*/ 21 h 22"/>
                <a:gd name="T22" fmla="*/ 1 w 26"/>
                <a:gd name="T23" fmla="*/ 17 h 22"/>
                <a:gd name="T24" fmla="*/ 1 w 26"/>
                <a:gd name="T2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2">
                  <a:moveTo>
                    <a:pt x="1" y="16"/>
                  </a:moveTo>
                  <a:cubicBezTo>
                    <a:pt x="2" y="16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2"/>
                    <a:pt x="8" y="10"/>
                  </a:cubicBezTo>
                  <a:cubicBezTo>
                    <a:pt x="9" y="9"/>
                    <a:pt x="11" y="8"/>
                    <a:pt x="13" y="7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6" y="5"/>
                    <a:pt x="17" y="4"/>
                  </a:cubicBezTo>
                  <a:cubicBezTo>
                    <a:pt x="20" y="4"/>
                    <a:pt x="23" y="0"/>
                    <a:pt x="26" y="4"/>
                  </a:cubicBezTo>
                  <a:cubicBezTo>
                    <a:pt x="22" y="9"/>
                    <a:pt x="17" y="14"/>
                    <a:pt x="12" y="18"/>
                  </a:cubicBezTo>
                  <a:cubicBezTo>
                    <a:pt x="8" y="20"/>
                    <a:pt x="5" y="22"/>
                    <a:pt x="1" y="21"/>
                  </a:cubicBezTo>
                  <a:cubicBezTo>
                    <a:pt x="1" y="20"/>
                    <a:pt x="1" y="19"/>
                    <a:pt x="1" y="17"/>
                  </a:cubicBezTo>
                  <a:cubicBezTo>
                    <a:pt x="0" y="17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0" name="Freeform 1476"/>
            <p:cNvSpPr/>
            <p:nvPr/>
          </p:nvSpPr>
          <p:spPr bwMode="auto">
            <a:xfrm>
              <a:off x="6346" y="3741"/>
              <a:ext cx="37" cy="18"/>
            </a:xfrm>
            <a:custGeom>
              <a:avLst/>
              <a:gdLst>
                <a:gd name="T0" fmla="*/ 0 w 25"/>
                <a:gd name="T1" fmla="*/ 4 h 12"/>
                <a:gd name="T2" fmla="*/ 8 w 25"/>
                <a:gd name="T3" fmla="*/ 0 h 12"/>
                <a:gd name="T4" fmla="*/ 25 w 25"/>
                <a:gd name="T5" fmla="*/ 4 h 12"/>
                <a:gd name="T6" fmla="*/ 25 w 25"/>
                <a:gd name="T7" fmla="*/ 7 h 12"/>
                <a:gd name="T8" fmla="*/ 13 w 25"/>
                <a:gd name="T9" fmla="*/ 12 h 12"/>
                <a:gd name="T10" fmla="*/ 2 w 25"/>
                <a:gd name="T11" fmla="*/ 6 h 12"/>
                <a:gd name="T12" fmla="*/ 0 w 2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4"/>
                  </a:moveTo>
                  <a:cubicBezTo>
                    <a:pt x="3" y="4"/>
                    <a:pt x="6" y="5"/>
                    <a:pt x="8" y="0"/>
                  </a:cubicBezTo>
                  <a:cubicBezTo>
                    <a:pt x="13" y="3"/>
                    <a:pt x="19" y="5"/>
                    <a:pt x="25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2" y="11"/>
                    <a:pt x="17" y="11"/>
                    <a:pt x="13" y="12"/>
                  </a:cubicBezTo>
                  <a:cubicBezTo>
                    <a:pt x="8" y="12"/>
                    <a:pt x="6" y="7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1" name="Freeform 1477"/>
            <p:cNvSpPr/>
            <p:nvPr/>
          </p:nvSpPr>
          <p:spPr bwMode="auto">
            <a:xfrm>
              <a:off x="6320" y="3669"/>
              <a:ext cx="29" cy="15"/>
            </a:xfrm>
            <a:custGeom>
              <a:avLst/>
              <a:gdLst>
                <a:gd name="T0" fmla="*/ 19 w 19"/>
                <a:gd name="T1" fmla="*/ 8 h 10"/>
                <a:gd name="T2" fmla="*/ 19 w 19"/>
                <a:gd name="T3" fmla="*/ 10 h 10"/>
                <a:gd name="T4" fmla="*/ 15 w 19"/>
                <a:gd name="T5" fmla="*/ 10 h 10"/>
                <a:gd name="T6" fmla="*/ 0 w 19"/>
                <a:gd name="T7" fmla="*/ 8 h 10"/>
                <a:gd name="T8" fmla="*/ 0 w 19"/>
                <a:gd name="T9" fmla="*/ 6 h 10"/>
                <a:gd name="T10" fmla="*/ 17 w 19"/>
                <a:gd name="T11" fmla="*/ 6 h 10"/>
                <a:gd name="T12" fmla="*/ 17 w 19"/>
                <a:gd name="T13" fmla="*/ 6 h 10"/>
                <a:gd name="T14" fmla="*/ 19 w 19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19" y="8"/>
                  </a:move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6" y="10"/>
                    <a:pt x="15" y="10"/>
                  </a:cubicBezTo>
                  <a:cubicBezTo>
                    <a:pt x="10" y="7"/>
                    <a:pt x="5" y="8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5" y="2"/>
                    <a:pt x="11" y="0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DC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2" name="Freeform 1478"/>
            <p:cNvSpPr/>
            <p:nvPr/>
          </p:nvSpPr>
          <p:spPr bwMode="auto">
            <a:xfrm>
              <a:off x="6286" y="3724"/>
              <a:ext cx="13" cy="18"/>
            </a:xfrm>
            <a:custGeom>
              <a:avLst/>
              <a:gdLst>
                <a:gd name="T0" fmla="*/ 0 w 9"/>
                <a:gd name="T1" fmla="*/ 4 h 12"/>
                <a:gd name="T2" fmla="*/ 7 w 9"/>
                <a:gd name="T3" fmla="*/ 3 h 12"/>
                <a:gd name="T4" fmla="*/ 9 w 9"/>
                <a:gd name="T5" fmla="*/ 11 h 12"/>
                <a:gd name="T6" fmla="*/ 8 w 9"/>
                <a:gd name="T7" fmla="*/ 12 h 12"/>
                <a:gd name="T8" fmla="*/ 0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2" y="0"/>
                    <a:pt x="5" y="0"/>
                    <a:pt x="7" y="3"/>
                  </a:cubicBezTo>
                  <a:cubicBezTo>
                    <a:pt x="9" y="6"/>
                    <a:pt x="9" y="9"/>
                    <a:pt x="9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3" y="11"/>
                    <a:pt x="3" y="6"/>
                    <a:pt x="0" y="4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3" name="Freeform 1479"/>
            <p:cNvSpPr/>
            <p:nvPr/>
          </p:nvSpPr>
          <p:spPr bwMode="auto">
            <a:xfrm>
              <a:off x="6440" y="3718"/>
              <a:ext cx="12" cy="17"/>
            </a:xfrm>
            <a:custGeom>
              <a:avLst/>
              <a:gdLst>
                <a:gd name="T0" fmla="*/ 0 w 8"/>
                <a:gd name="T1" fmla="*/ 8 h 11"/>
                <a:gd name="T2" fmla="*/ 2 w 8"/>
                <a:gd name="T3" fmla="*/ 2 h 11"/>
                <a:gd name="T4" fmla="*/ 4 w 8"/>
                <a:gd name="T5" fmla="*/ 0 h 11"/>
                <a:gd name="T6" fmla="*/ 8 w 8"/>
                <a:gd name="T7" fmla="*/ 2 h 11"/>
                <a:gd name="T8" fmla="*/ 0 w 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8"/>
                  </a:moveTo>
                  <a:cubicBezTo>
                    <a:pt x="1" y="6"/>
                    <a:pt x="1" y="4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8" y="7"/>
                    <a:pt x="7" y="11"/>
                    <a:pt x="0" y="8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4" name="Freeform 1480"/>
            <p:cNvSpPr/>
            <p:nvPr/>
          </p:nvSpPr>
          <p:spPr bwMode="auto">
            <a:xfrm>
              <a:off x="6359" y="3691"/>
              <a:ext cx="12" cy="9"/>
            </a:xfrm>
            <a:custGeom>
              <a:avLst/>
              <a:gdLst>
                <a:gd name="T0" fmla="*/ 8 w 8"/>
                <a:gd name="T1" fmla="*/ 3 h 6"/>
                <a:gd name="T2" fmla="*/ 8 w 8"/>
                <a:gd name="T3" fmla="*/ 6 h 6"/>
                <a:gd name="T4" fmla="*/ 0 w 8"/>
                <a:gd name="T5" fmla="*/ 1 h 6"/>
                <a:gd name="T6" fmla="*/ 3 w 8"/>
                <a:gd name="T7" fmla="*/ 0 h 6"/>
                <a:gd name="T8" fmla="*/ 8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3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6" y="5"/>
                    <a:pt x="3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6" y="2"/>
                    <a:pt x="8" y="3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5" name="Freeform 1481"/>
            <p:cNvSpPr/>
            <p:nvPr/>
          </p:nvSpPr>
          <p:spPr bwMode="auto">
            <a:xfrm>
              <a:off x="6352" y="3736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6" name="Freeform 1482"/>
            <p:cNvSpPr/>
            <p:nvPr/>
          </p:nvSpPr>
          <p:spPr bwMode="auto">
            <a:xfrm>
              <a:off x="6299" y="3741"/>
              <a:ext cx="9" cy="7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6 w 6"/>
                <a:gd name="T5" fmla="*/ 2 h 5"/>
                <a:gd name="T6" fmla="*/ 0 w 6"/>
                <a:gd name="T7" fmla="*/ 0 h 5"/>
                <a:gd name="T8" fmla="*/ 0 w 6"/>
                <a:gd name="T9" fmla="*/ 0 h 5"/>
                <a:gd name="T10" fmla="*/ 4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4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7" name="Freeform 1483"/>
            <p:cNvSpPr/>
            <p:nvPr/>
          </p:nvSpPr>
          <p:spPr bwMode="auto">
            <a:xfrm>
              <a:off x="6386" y="3744"/>
              <a:ext cx="9" cy="6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5 w 6"/>
                <a:gd name="T5" fmla="*/ 3 h 4"/>
                <a:gd name="T6" fmla="*/ 1 w 6"/>
                <a:gd name="T7" fmla="*/ 3 h 4"/>
                <a:gd name="T8" fmla="*/ 0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8" name="Freeform 1484"/>
            <p:cNvSpPr/>
            <p:nvPr/>
          </p:nvSpPr>
          <p:spPr bwMode="auto">
            <a:xfrm>
              <a:off x="6443" y="3684"/>
              <a:ext cx="6" cy="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C68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9" name="Freeform 1485"/>
            <p:cNvSpPr/>
            <p:nvPr/>
          </p:nvSpPr>
          <p:spPr bwMode="auto">
            <a:xfrm>
              <a:off x="6472" y="3669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0" name="Freeform 1486"/>
            <p:cNvSpPr/>
            <p:nvPr/>
          </p:nvSpPr>
          <p:spPr bwMode="auto">
            <a:xfrm>
              <a:off x="6484" y="3667"/>
              <a:ext cx="6" cy="2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1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1" name="Freeform 1487"/>
            <p:cNvSpPr/>
            <p:nvPr/>
          </p:nvSpPr>
          <p:spPr bwMode="auto">
            <a:xfrm>
              <a:off x="6484" y="367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2" name="Freeform 1488"/>
            <p:cNvSpPr/>
            <p:nvPr/>
          </p:nvSpPr>
          <p:spPr bwMode="auto">
            <a:xfrm>
              <a:off x="6394" y="3747"/>
              <a:ext cx="6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0 w 4"/>
                <a:gd name="T5" fmla="*/ 0 h 3"/>
                <a:gd name="T6" fmla="*/ 1 w 4"/>
                <a:gd name="T7" fmla="*/ 0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2" y="3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3" name="Freeform 1489"/>
            <p:cNvSpPr/>
            <p:nvPr/>
          </p:nvSpPr>
          <p:spPr bwMode="auto">
            <a:xfrm>
              <a:off x="6469" y="367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4" name="Freeform 1490"/>
            <p:cNvSpPr/>
            <p:nvPr/>
          </p:nvSpPr>
          <p:spPr bwMode="auto">
            <a:xfrm>
              <a:off x="6481" y="367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5" name="Freeform 1491"/>
            <p:cNvSpPr/>
            <p:nvPr/>
          </p:nvSpPr>
          <p:spPr bwMode="auto">
            <a:xfrm>
              <a:off x="6352" y="369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6" name="Freeform 1492"/>
            <p:cNvSpPr/>
            <p:nvPr/>
          </p:nvSpPr>
          <p:spPr bwMode="auto">
            <a:xfrm>
              <a:off x="6383" y="3747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2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7" name="Freeform 1493"/>
            <p:cNvSpPr/>
            <p:nvPr/>
          </p:nvSpPr>
          <p:spPr bwMode="auto">
            <a:xfrm>
              <a:off x="5986" y="3457"/>
              <a:ext cx="216" cy="251"/>
            </a:xfrm>
            <a:custGeom>
              <a:avLst/>
              <a:gdLst>
                <a:gd name="T0" fmla="*/ 23 w 144"/>
                <a:gd name="T1" fmla="*/ 40 h 167"/>
                <a:gd name="T2" fmla="*/ 37 w 144"/>
                <a:gd name="T3" fmla="*/ 62 h 167"/>
                <a:gd name="T4" fmla="*/ 55 w 144"/>
                <a:gd name="T5" fmla="*/ 73 h 167"/>
                <a:gd name="T6" fmla="*/ 57 w 144"/>
                <a:gd name="T7" fmla="*/ 76 h 167"/>
                <a:gd name="T8" fmla="*/ 50 w 144"/>
                <a:gd name="T9" fmla="*/ 80 h 167"/>
                <a:gd name="T10" fmla="*/ 36 w 144"/>
                <a:gd name="T11" fmla="*/ 109 h 167"/>
                <a:gd name="T12" fmla="*/ 43 w 144"/>
                <a:gd name="T13" fmla="*/ 118 h 167"/>
                <a:gd name="T14" fmla="*/ 73 w 144"/>
                <a:gd name="T15" fmla="*/ 131 h 167"/>
                <a:gd name="T16" fmla="*/ 78 w 144"/>
                <a:gd name="T17" fmla="*/ 147 h 167"/>
                <a:gd name="T18" fmla="*/ 81 w 144"/>
                <a:gd name="T19" fmla="*/ 155 h 167"/>
                <a:gd name="T20" fmla="*/ 93 w 144"/>
                <a:gd name="T21" fmla="*/ 155 h 167"/>
                <a:gd name="T22" fmla="*/ 126 w 144"/>
                <a:gd name="T23" fmla="*/ 145 h 167"/>
                <a:gd name="T24" fmla="*/ 132 w 144"/>
                <a:gd name="T25" fmla="*/ 144 h 167"/>
                <a:gd name="T26" fmla="*/ 138 w 144"/>
                <a:gd name="T27" fmla="*/ 146 h 167"/>
                <a:gd name="T28" fmla="*/ 144 w 144"/>
                <a:gd name="T29" fmla="*/ 151 h 167"/>
                <a:gd name="T30" fmla="*/ 137 w 144"/>
                <a:gd name="T31" fmla="*/ 153 h 167"/>
                <a:gd name="T32" fmla="*/ 101 w 144"/>
                <a:gd name="T33" fmla="*/ 163 h 167"/>
                <a:gd name="T34" fmla="*/ 92 w 144"/>
                <a:gd name="T35" fmla="*/ 166 h 167"/>
                <a:gd name="T36" fmla="*/ 65 w 144"/>
                <a:gd name="T37" fmla="*/ 156 h 167"/>
                <a:gd name="T38" fmla="*/ 64 w 144"/>
                <a:gd name="T39" fmla="*/ 144 h 167"/>
                <a:gd name="T40" fmla="*/ 61 w 144"/>
                <a:gd name="T41" fmla="*/ 137 h 167"/>
                <a:gd name="T42" fmla="*/ 43 w 144"/>
                <a:gd name="T43" fmla="*/ 128 h 167"/>
                <a:gd name="T44" fmla="*/ 11 w 144"/>
                <a:gd name="T45" fmla="*/ 100 h 167"/>
                <a:gd name="T46" fmla="*/ 9 w 144"/>
                <a:gd name="T47" fmla="*/ 94 h 167"/>
                <a:gd name="T48" fmla="*/ 2 w 144"/>
                <a:gd name="T49" fmla="*/ 68 h 167"/>
                <a:gd name="T50" fmla="*/ 1 w 144"/>
                <a:gd name="T51" fmla="*/ 63 h 167"/>
                <a:gd name="T52" fmla="*/ 12 w 144"/>
                <a:gd name="T53" fmla="*/ 54 h 167"/>
                <a:gd name="T54" fmla="*/ 17 w 144"/>
                <a:gd name="T55" fmla="*/ 54 h 167"/>
                <a:gd name="T56" fmla="*/ 7 w 144"/>
                <a:gd name="T57" fmla="*/ 28 h 167"/>
                <a:gd name="T58" fmla="*/ 1 w 144"/>
                <a:gd name="T59" fmla="*/ 0 h 167"/>
                <a:gd name="T60" fmla="*/ 9 w 144"/>
                <a:gd name="T61" fmla="*/ 8 h 167"/>
                <a:gd name="T62" fmla="*/ 17 w 144"/>
                <a:gd name="T63" fmla="*/ 31 h 167"/>
                <a:gd name="T64" fmla="*/ 23 w 144"/>
                <a:gd name="T65" fmla="*/ 4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167">
                  <a:moveTo>
                    <a:pt x="23" y="40"/>
                  </a:moveTo>
                  <a:cubicBezTo>
                    <a:pt x="23" y="50"/>
                    <a:pt x="30" y="56"/>
                    <a:pt x="37" y="62"/>
                  </a:cubicBezTo>
                  <a:cubicBezTo>
                    <a:pt x="43" y="66"/>
                    <a:pt x="48" y="71"/>
                    <a:pt x="55" y="73"/>
                  </a:cubicBezTo>
                  <a:cubicBezTo>
                    <a:pt x="56" y="74"/>
                    <a:pt x="57" y="75"/>
                    <a:pt x="57" y="76"/>
                  </a:cubicBezTo>
                  <a:cubicBezTo>
                    <a:pt x="56" y="79"/>
                    <a:pt x="53" y="79"/>
                    <a:pt x="50" y="80"/>
                  </a:cubicBezTo>
                  <a:cubicBezTo>
                    <a:pt x="38" y="85"/>
                    <a:pt x="34" y="99"/>
                    <a:pt x="36" y="109"/>
                  </a:cubicBezTo>
                  <a:cubicBezTo>
                    <a:pt x="37" y="113"/>
                    <a:pt x="40" y="116"/>
                    <a:pt x="43" y="118"/>
                  </a:cubicBezTo>
                  <a:cubicBezTo>
                    <a:pt x="52" y="125"/>
                    <a:pt x="63" y="127"/>
                    <a:pt x="73" y="131"/>
                  </a:cubicBezTo>
                  <a:cubicBezTo>
                    <a:pt x="82" y="134"/>
                    <a:pt x="84" y="139"/>
                    <a:pt x="78" y="147"/>
                  </a:cubicBezTo>
                  <a:cubicBezTo>
                    <a:pt x="74" y="152"/>
                    <a:pt x="77" y="153"/>
                    <a:pt x="81" y="155"/>
                  </a:cubicBezTo>
                  <a:cubicBezTo>
                    <a:pt x="85" y="156"/>
                    <a:pt x="89" y="157"/>
                    <a:pt x="93" y="155"/>
                  </a:cubicBezTo>
                  <a:cubicBezTo>
                    <a:pt x="104" y="151"/>
                    <a:pt x="116" y="149"/>
                    <a:pt x="126" y="145"/>
                  </a:cubicBezTo>
                  <a:cubicBezTo>
                    <a:pt x="128" y="144"/>
                    <a:pt x="130" y="144"/>
                    <a:pt x="132" y="144"/>
                  </a:cubicBezTo>
                  <a:cubicBezTo>
                    <a:pt x="134" y="145"/>
                    <a:pt x="136" y="146"/>
                    <a:pt x="138" y="146"/>
                  </a:cubicBezTo>
                  <a:cubicBezTo>
                    <a:pt x="141" y="147"/>
                    <a:pt x="144" y="146"/>
                    <a:pt x="144" y="151"/>
                  </a:cubicBezTo>
                  <a:cubicBezTo>
                    <a:pt x="141" y="152"/>
                    <a:pt x="139" y="153"/>
                    <a:pt x="137" y="153"/>
                  </a:cubicBezTo>
                  <a:cubicBezTo>
                    <a:pt x="123" y="151"/>
                    <a:pt x="112" y="158"/>
                    <a:pt x="101" y="163"/>
                  </a:cubicBezTo>
                  <a:cubicBezTo>
                    <a:pt x="98" y="164"/>
                    <a:pt x="95" y="166"/>
                    <a:pt x="92" y="166"/>
                  </a:cubicBezTo>
                  <a:cubicBezTo>
                    <a:pt x="81" y="167"/>
                    <a:pt x="73" y="163"/>
                    <a:pt x="65" y="156"/>
                  </a:cubicBezTo>
                  <a:cubicBezTo>
                    <a:pt x="62" y="152"/>
                    <a:pt x="60" y="148"/>
                    <a:pt x="64" y="144"/>
                  </a:cubicBezTo>
                  <a:cubicBezTo>
                    <a:pt x="67" y="140"/>
                    <a:pt x="65" y="138"/>
                    <a:pt x="61" y="137"/>
                  </a:cubicBezTo>
                  <a:cubicBezTo>
                    <a:pt x="54" y="134"/>
                    <a:pt x="49" y="131"/>
                    <a:pt x="43" y="128"/>
                  </a:cubicBezTo>
                  <a:cubicBezTo>
                    <a:pt x="29" y="122"/>
                    <a:pt x="19" y="112"/>
                    <a:pt x="11" y="100"/>
                  </a:cubicBezTo>
                  <a:cubicBezTo>
                    <a:pt x="10" y="98"/>
                    <a:pt x="10" y="96"/>
                    <a:pt x="9" y="94"/>
                  </a:cubicBezTo>
                  <a:cubicBezTo>
                    <a:pt x="7" y="86"/>
                    <a:pt x="5" y="77"/>
                    <a:pt x="2" y="68"/>
                  </a:cubicBezTo>
                  <a:cubicBezTo>
                    <a:pt x="2" y="67"/>
                    <a:pt x="1" y="65"/>
                    <a:pt x="1" y="63"/>
                  </a:cubicBezTo>
                  <a:cubicBezTo>
                    <a:pt x="0" y="54"/>
                    <a:pt x="4" y="51"/>
                    <a:pt x="12" y="54"/>
                  </a:cubicBezTo>
                  <a:cubicBezTo>
                    <a:pt x="13" y="54"/>
                    <a:pt x="14" y="55"/>
                    <a:pt x="17" y="54"/>
                  </a:cubicBezTo>
                  <a:cubicBezTo>
                    <a:pt x="14" y="45"/>
                    <a:pt x="10" y="37"/>
                    <a:pt x="7" y="28"/>
                  </a:cubicBezTo>
                  <a:cubicBezTo>
                    <a:pt x="4" y="19"/>
                    <a:pt x="3" y="10"/>
                    <a:pt x="1" y="0"/>
                  </a:cubicBezTo>
                  <a:cubicBezTo>
                    <a:pt x="6" y="1"/>
                    <a:pt x="8" y="4"/>
                    <a:pt x="9" y="8"/>
                  </a:cubicBezTo>
                  <a:cubicBezTo>
                    <a:pt x="11" y="16"/>
                    <a:pt x="14" y="23"/>
                    <a:pt x="17" y="31"/>
                  </a:cubicBezTo>
                  <a:cubicBezTo>
                    <a:pt x="19" y="34"/>
                    <a:pt x="20" y="38"/>
                    <a:pt x="23" y="40"/>
                  </a:cubicBezTo>
                  <a:close/>
                </a:path>
              </a:pathLst>
            </a:custGeom>
            <a:solidFill>
              <a:srgbClr val="F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8" name="Freeform 1494"/>
            <p:cNvSpPr/>
            <p:nvPr/>
          </p:nvSpPr>
          <p:spPr bwMode="auto">
            <a:xfrm>
              <a:off x="6227" y="3637"/>
              <a:ext cx="98" cy="63"/>
            </a:xfrm>
            <a:custGeom>
              <a:avLst/>
              <a:gdLst>
                <a:gd name="T0" fmla="*/ 62 w 65"/>
                <a:gd name="T1" fmla="*/ 29 h 42"/>
                <a:gd name="T2" fmla="*/ 29 w 65"/>
                <a:gd name="T3" fmla="*/ 41 h 42"/>
                <a:gd name="T4" fmla="*/ 13 w 65"/>
                <a:gd name="T5" fmla="*/ 41 h 42"/>
                <a:gd name="T6" fmla="*/ 10 w 65"/>
                <a:gd name="T7" fmla="*/ 40 h 42"/>
                <a:gd name="T8" fmla="*/ 2 w 65"/>
                <a:gd name="T9" fmla="*/ 33 h 42"/>
                <a:gd name="T10" fmla="*/ 14 w 65"/>
                <a:gd name="T11" fmla="*/ 31 h 42"/>
                <a:gd name="T12" fmla="*/ 17 w 65"/>
                <a:gd name="T13" fmla="*/ 32 h 42"/>
                <a:gd name="T14" fmla="*/ 19 w 65"/>
                <a:gd name="T15" fmla="*/ 23 h 42"/>
                <a:gd name="T16" fmla="*/ 31 w 65"/>
                <a:gd name="T17" fmla="*/ 14 h 42"/>
                <a:gd name="T18" fmla="*/ 51 w 65"/>
                <a:gd name="T19" fmla="*/ 3 h 42"/>
                <a:gd name="T20" fmla="*/ 61 w 65"/>
                <a:gd name="T21" fmla="*/ 2 h 42"/>
                <a:gd name="T22" fmla="*/ 65 w 65"/>
                <a:gd name="T23" fmla="*/ 13 h 42"/>
                <a:gd name="T24" fmla="*/ 61 w 65"/>
                <a:gd name="T25" fmla="*/ 23 h 42"/>
                <a:gd name="T26" fmla="*/ 62 w 65"/>
                <a:gd name="T27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42">
                  <a:moveTo>
                    <a:pt x="62" y="29"/>
                  </a:moveTo>
                  <a:cubicBezTo>
                    <a:pt x="51" y="34"/>
                    <a:pt x="41" y="39"/>
                    <a:pt x="29" y="41"/>
                  </a:cubicBezTo>
                  <a:cubicBezTo>
                    <a:pt x="24" y="42"/>
                    <a:pt x="19" y="41"/>
                    <a:pt x="13" y="41"/>
                  </a:cubicBezTo>
                  <a:cubicBezTo>
                    <a:pt x="12" y="41"/>
                    <a:pt x="11" y="41"/>
                    <a:pt x="10" y="40"/>
                  </a:cubicBezTo>
                  <a:cubicBezTo>
                    <a:pt x="7" y="38"/>
                    <a:pt x="0" y="39"/>
                    <a:pt x="2" y="33"/>
                  </a:cubicBezTo>
                  <a:cubicBezTo>
                    <a:pt x="5" y="28"/>
                    <a:pt x="10" y="28"/>
                    <a:pt x="14" y="31"/>
                  </a:cubicBezTo>
                  <a:cubicBezTo>
                    <a:pt x="15" y="31"/>
                    <a:pt x="16" y="32"/>
                    <a:pt x="17" y="32"/>
                  </a:cubicBezTo>
                  <a:cubicBezTo>
                    <a:pt x="12" y="28"/>
                    <a:pt x="15" y="24"/>
                    <a:pt x="19" y="23"/>
                  </a:cubicBezTo>
                  <a:cubicBezTo>
                    <a:pt x="24" y="21"/>
                    <a:pt x="27" y="18"/>
                    <a:pt x="31" y="14"/>
                  </a:cubicBezTo>
                  <a:cubicBezTo>
                    <a:pt x="37" y="11"/>
                    <a:pt x="43" y="5"/>
                    <a:pt x="51" y="3"/>
                  </a:cubicBezTo>
                  <a:cubicBezTo>
                    <a:pt x="54" y="3"/>
                    <a:pt x="57" y="0"/>
                    <a:pt x="61" y="2"/>
                  </a:cubicBezTo>
                  <a:cubicBezTo>
                    <a:pt x="64" y="5"/>
                    <a:pt x="64" y="9"/>
                    <a:pt x="65" y="13"/>
                  </a:cubicBezTo>
                  <a:cubicBezTo>
                    <a:pt x="65" y="16"/>
                    <a:pt x="64" y="20"/>
                    <a:pt x="61" y="23"/>
                  </a:cubicBezTo>
                  <a:cubicBezTo>
                    <a:pt x="58" y="25"/>
                    <a:pt x="60" y="27"/>
                    <a:pt x="62" y="29"/>
                  </a:cubicBezTo>
                  <a:close/>
                </a:path>
              </a:pathLst>
            </a:custGeom>
            <a:solidFill>
              <a:srgbClr val="DC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9" name="Freeform 1495"/>
            <p:cNvSpPr/>
            <p:nvPr/>
          </p:nvSpPr>
          <p:spPr bwMode="auto">
            <a:xfrm>
              <a:off x="6161" y="3664"/>
              <a:ext cx="110" cy="41"/>
            </a:xfrm>
            <a:custGeom>
              <a:avLst/>
              <a:gdLst>
                <a:gd name="T0" fmla="*/ 56 w 73"/>
                <a:gd name="T1" fmla="*/ 23 h 27"/>
                <a:gd name="T2" fmla="*/ 73 w 73"/>
                <a:gd name="T3" fmla="*/ 23 h 27"/>
                <a:gd name="T4" fmla="*/ 31 w 73"/>
                <a:gd name="T5" fmla="*/ 15 h 27"/>
                <a:gd name="T6" fmla="*/ 29 w 73"/>
                <a:gd name="T7" fmla="*/ 13 h 27"/>
                <a:gd name="T8" fmla="*/ 27 w 73"/>
                <a:gd name="T9" fmla="*/ 13 h 27"/>
                <a:gd name="T10" fmla="*/ 19 w 73"/>
                <a:gd name="T11" fmla="*/ 11 h 27"/>
                <a:gd name="T12" fmla="*/ 15 w 73"/>
                <a:gd name="T13" fmla="*/ 9 h 27"/>
                <a:gd name="T14" fmla="*/ 10 w 73"/>
                <a:gd name="T15" fmla="*/ 9 h 27"/>
                <a:gd name="T16" fmla="*/ 7 w 73"/>
                <a:gd name="T17" fmla="*/ 10 h 27"/>
                <a:gd name="T18" fmla="*/ 2 w 73"/>
                <a:gd name="T19" fmla="*/ 3 h 27"/>
                <a:gd name="T20" fmla="*/ 12 w 73"/>
                <a:gd name="T21" fmla="*/ 2 h 27"/>
                <a:gd name="T22" fmla="*/ 36 w 73"/>
                <a:gd name="T23" fmla="*/ 2 h 27"/>
                <a:gd name="T24" fmla="*/ 46 w 73"/>
                <a:gd name="T25" fmla="*/ 3 h 27"/>
                <a:gd name="T26" fmla="*/ 49 w 73"/>
                <a:gd name="T27" fmla="*/ 9 h 27"/>
                <a:gd name="T28" fmla="*/ 56 w 73"/>
                <a:gd name="T2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27">
                  <a:moveTo>
                    <a:pt x="56" y="23"/>
                  </a:moveTo>
                  <a:cubicBezTo>
                    <a:pt x="61" y="23"/>
                    <a:pt x="67" y="23"/>
                    <a:pt x="73" y="23"/>
                  </a:cubicBezTo>
                  <a:cubicBezTo>
                    <a:pt x="58" y="27"/>
                    <a:pt x="44" y="24"/>
                    <a:pt x="31" y="15"/>
                  </a:cubicBezTo>
                  <a:cubicBezTo>
                    <a:pt x="30" y="14"/>
                    <a:pt x="29" y="14"/>
                    <a:pt x="29" y="13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5" y="11"/>
                    <a:pt x="22" y="11"/>
                    <a:pt x="19" y="11"/>
                  </a:cubicBezTo>
                  <a:cubicBezTo>
                    <a:pt x="18" y="10"/>
                    <a:pt x="16" y="10"/>
                    <a:pt x="15" y="9"/>
                  </a:cubicBezTo>
                  <a:cubicBezTo>
                    <a:pt x="13" y="9"/>
                    <a:pt x="12" y="9"/>
                    <a:pt x="10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3" y="9"/>
                    <a:pt x="0" y="7"/>
                    <a:pt x="2" y="3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20" y="4"/>
                    <a:pt x="28" y="6"/>
                    <a:pt x="36" y="2"/>
                  </a:cubicBezTo>
                  <a:cubicBezTo>
                    <a:pt x="39" y="1"/>
                    <a:pt x="43" y="1"/>
                    <a:pt x="46" y="3"/>
                  </a:cubicBezTo>
                  <a:cubicBezTo>
                    <a:pt x="49" y="4"/>
                    <a:pt x="51" y="7"/>
                    <a:pt x="49" y="9"/>
                  </a:cubicBezTo>
                  <a:cubicBezTo>
                    <a:pt x="41" y="19"/>
                    <a:pt x="51" y="19"/>
                    <a:pt x="56" y="23"/>
                  </a:cubicBezTo>
                  <a:close/>
                </a:path>
              </a:pathLst>
            </a:custGeom>
            <a:solidFill>
              <a:srgbClr val="E7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0" name="Freeform 1496"/>
            <p:cNvSpPr/>
            <p:nvPr/>
          </p:nvSpPr>
          <p:spPr bwMode="auto">
            <a:xfrm>
              <a:off x="6205" y="36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1" name="Freeform 1497"/>
            <p:cNvSpPr/>
            <p:nvPr/>
          </p:nvSpPr>
          <p:spPr bwMode="auto">
            <a:xfrm>
              <a:off x="6584" y="78"/>
              <a:ext cx="81" cy="96"/>
            </a:xfrm>
            <a:custGeom>
              <a:avLst/>
              <a:gdLst>
                <a:gd name="T0" fmla="*/ 6 w 54"/>
                <a:gd name="T1" fmla="*/ 63 h 64"/>
                <a:gd name="T2" fmla="*/ 6 w 54"/>
                <a:gd name="T3" fmla="*/ 62 h 64"/>
                <a:gd name="T4" fmla="*/ 6 w 54"/>
                <a:gd name="T5" fmla="*/ 60 h 64"/>
                <a:gd name="T6" fmla="*/ 6 w 54"/>
                <a:gd name="T7" fmla="*/ 60 h 64"/>
                <a:gd name="T8" fmla="*/ 6 w 54"/>
                <a:gd name="T9" fmla="*/ 60 h 64"/>
                <a:gd name="T10" fmla="*/ 6 w 54"/>
                <a:gd name="T11" fmla="*/ 58 h 64"/>
                <a:gd name="T12" fmla="*/ 6 w 54"/>
                <a:gd name="T13" fmla="*/ 58 h 64"/>
                <a:gd name="T14" fmla="*/ 6 w 54"/>
                <a:gd name="T15" fmla="*/ 58 h 64"/>
                <a:gd name="T16" fmla="*/ 6 w 54"/>
                <a:gd name="T17" fmla="*/ 56 h 64"/>
                <a:gd name="T18" fmla="*/ 6 w 54"/>
                <a:gd name="T19" fmla="*/ 56 h 64"/>
                <a:gd name="T20" fmla="*/ 10 w 54"/>
                <a:gd name="T21" fmla="*/ 52 h 64"/>
                <a:gd name="T22" fmla="*/ 8 w 54"/>
                <a:gd name="T23" fmla="*/ 50 h 64"/>
                <a:gd name="T24" fmla="*/ 8 w 54"/>
                <a:gd name="T25" fmla="*/ 50 h 64"/>
                <a:gd name="T26" fmla="*/ 7 w 54"/>
                <a:gd name="T27" fmla="*/ 48 h 64"/>
                <a:gd name="T28" fmla="*/ 8 w 54"/>
                <a:gd name="T29" fmla="*/ 46 h 64"/>
                <a:gd name="T30" fmla="*/ 9 w 54"/>
                <a:gd name="T31" fmla="*/ 45 h 64"/>
                <a:gd name="T32" fmla="*/ 10 w 54"/>
                <a:gd name="T33" fmla="*/ 45 h 64"/>
                <a:gd name="T34" fmla="*/ 12 w 54"/>
                <a:gd name="T35" fmla="*/ 44 h 64"/>
                <a:gd name="T36" fmla="*/ 14 w 54"/>
                <a:gd name="T37" fmla="*/ 45 h 64"/>
                <a:gd name="T38" fmla="*/ 15 w 54"/>
                <a:gd name="T39" fmla="*/ 45 h 64"/>
                <a:gd name="T40" fmla="*/ 18 w 54"/>
                <a:gd name="T41" fmla="*/ 45 h 64"/>
                <a:gd name="T42" fmla="*/ 21 w 54"/>
                <a:gd name="T43" fmla="*/ 45 h 64"/>
                <a:gd name="T44" fmla="*/ 21 w 54"/>
                <a:gd name="T45" fmla="*/ 57 h 64"/>
                <a:gd name="T46" fmla="*/ 41 w 54"/>
                <a:gd name="T47" fmla="*/ 55 h 64"/>
                <a:gd name="T48" fmla="*/ 32 w 54"/>
                <a:gd name="T49" fmla="*/ 39 h 64"/>
                <a:gd name="T50" fmla="*/ 22 w 54"/>
                <a:gd name="T51" fmla="*/ 30 h 64"/>
                <a:gd name="T52" fmla="*/ 0 w 54"/>
                <a:gd name="T53" fmla="*/ 4 h 64"/>
                <a:gd name="T54" fmla="*/ 12 w 54"/>
                <a:gd name="T55" fmla="*/ 2 h 64"/>
                <a:gd name="T56" fmla="*/ 40 w 54"/>
                <a:gd name="T57" fmla="*/ 24 h 64"/>
                <a:gd name="T58" fmla="*/ 54 w 54"/>
                <a:gd name="T59" fmla="*/ 40 h 64"/>
                <a:gd name="T60" fmla="*/ 52 w 54"/>
                <a:gd name="T61" fmla="*/ 44 h 64"/>
                <a:gd name="T62" fmla="*/ 50 w 54"/>
                <a:gd name="T63" fmla="*/ 56 h 64"/>
                <a:gd name="T64" fmla="*/ 46 w 54"/>
                <a:gd name="T65" fmla="*/ 62 h 64"/>
                <a:gd name="T66" fmla="*/ 33 w 54"/>
                <a:gd name="T67" fmla="*/ 63 h 64"/>
                <a:gd name="T68" fmla="*/ 6 w 54"/>
                <a:gd name="T6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64">
                  <a:moveTo>
                    <a:pt x="6" y="63"/>
                  </a:moveTo>
                  <a:cubicBezTo>
                    <a:pt x="6" y="63"/>
                    <a:pt x="6" y="62"/>
                    <a:pt x="6" y="62"/>
                  </a:cubicBezTo>
                  <a:cubicBezTo>
                    <a:pt x="5" y="61"/>
                    <a:pt x="5" y="61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7" y="59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7"/>
                    <a:pt x="5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8" y="55"/>
                    <a:pt x="10" y="54"/>
                    <a:pt x="10" y="52"/>
                  </a:cubicBezTo>
                  <a:cubicBezTo>
                    <a:pt x="9" y="51"/>
                    <a:pt x="9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7"/>
                    <a:pt x="8" y="46"/>
                    <a:pt x="8" y="46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2" y="44"/>
                  </a:cubicBezTo>
                  <a:cubicBezTo>
                    <a:pt x="12" y="44"/>
                    <a:pt x="13" y="45"/>
                    <a:pt x="14" y="45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6" y="45"/>
                    <a:pt x="17" y="45"/>
                    <a:pt x="18" y="45"/>
                  </a:cubicBezTo>
                  <a:cubicBezTo>
                    <a:pt x="19" y="45"/>
                    <a:pt x="20" y="45"/>
                    <a:pt x="21" y="45"/>
                  </a:cubicBezTo>
                  <a:cubicBezTo>
                    <a:pt x="30" y="48"/>
                    <a:pt x="25" y="52"/>
                    <a:pt x="21" y="57"/>
                  </a:cubicBezTo>
                  <a:cubicBezTo>
                    <a:pt x="28" y="57"/>
                    <a:pt x="34" y="59"/>
                    <a:pt x="41" y="55"/>
                  </a:cubicBezTo>
                  <a:cubicBezTo>
                    <a:pt x="35" y="51"/>
                    <a:pt x="32" y="46"/>
                    <a:pt x="32" y="39"/>
                  </a:cubicBezTo>
                  <a:cubicBezTo>
                    <a:pt x="32" y="34"/>
                    <a:pt x="27" y="31"/>
                    <a:pt x="22" y="30"/>
                  </a:cubicBezTo>
                  <a:cubicBezTo>
                    <a:pt x="14" y="22"/>
                    <a:pt x="4" y="16"/>
                    <a:pt x="0" y="4"/>
                  </a:cubicBezTo>
                  <a:cubicBezTo>
                    <a:pt x="4" y="0"/>
                    <a:pt x="8" y="0"/>
                    <a:pt x="12" y="2"/>
                  </a:cubicBezTo>
                  <a:cubicBezTo>
                    <a:pt x="22" y="8"/>
                    <a:pt x="32" y="14"/>
                    <a:pt x="40" y="24"/>
                  </a:cubicBezTo>
                  <a:cubicBezTo>
                    <a:pt x="44" y="29"/>
                    <a:pt x="50" y="34"/>
                    <a:pt x="54" y="40"/>
                  </a:cubicBezTo>
                  <a:cubicBezTo>
                    <a:pt x="52" y="41"/>
                    <a:pt x="51" y="42"/>
                    <a:pt x="52" y="44"/>
                  </a:cubicBezTo>
                  <a:cubicBezTo>
                    <a:pt x="53" y="48"/>
                    <a:pt x="51" y="52"/>
                    <a:pt x="50" y="56"/>
                  </a:cubicBezTo>
                  <a:cubicBezTo>
                    <a:pt x="50" y="59"/>
                    <a:pt x="49" y="61"/>
                    <a:pt x="46" y="62"/>
                  </a:cubicBezTo>
                  <a:cubicBezTo>
                    <a:pt x="42" y="63"/>
                    <a:pt x="38" y="64"/>
                    <a:pt x="33" y="63"/>
                  </a:cubicBezTo>
                  <a:cubicBezTo>
                    <a:pt x="24" y="63"/>
                    <a:pt x="15" y="63"/>
                    <a:pt x="6" y="63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2" name="Freeform 1498"/>
            <p:cNvSpPr/>
            <p:nvPr/>
          </p:nvSpPr>
          <p:spPr bwMode="auto">
            <a:xfrm>
              <a:off x="6574" y="83"/>
              <a:ext cx="52" cy="69"/>
            </a:xfrm>
            <a:custGeom>
              <a:avLst/>
              <a:gdLst>
                <a:gd name="T0" fmla="*/ 7 w 35"/>
                <a:gd name="T1" fmla="*/ 1 h 46"/>
                <a:gd name="T2" fmla="*/ 30 w 35"/>
                <a:gd name="T3" fmla="*/ 24 h 46"/>
                <a:gd name="T4" fmla="*/ 34 w 35"/>
                <a:gd name="T5" fmla="*/ 31 h 46"/>
                <a:gd name="T6" fmla="*/ 29 w 35"/>
                <a:gd name="T7" fmla="*/ 37 h 46"/>
                <a:gd name="T8" fmla="*/ 23 w 35"/>
                <a:gd name="T9" fmla="*/ 30 h 46"/>
                <a:gd name="T10" fmla="*/ 29 w 35"/>
                <a:gd name="T11" fmla="*/ 36 h 46"/>
                <a:gd name="T12" fmla="*/ 26 w 35"/>
                <a:gd name="T13" fmla="*/ 42 h 46"/>
                <a:gd name="T14" fmla="*/ 25 w 35"/>
                <a:gd name="T15" fmla="*/ 42 h 46"/>
                <a:gd name="T16" fmla="*/ 25 w 35"/>
                <a:gd name="T17" fmla="*/ 42 h 46"/>
                <a:gd name="T18" fmla="*/ 24 w 35"/>
                <a:gd name="T19" fmla="*/ 43 h 46"/>
                <a:gd name="T20" fmla="*/ 25 w 35"/>
                <a:gd name="T21" fmla="*/ 44 h 46"/>
                <a:gd name="T22" fmla="*/ 24 w 35"/>
                <a:gd name="T23" fmla="*/ 45 h 46"/>
                <a:gd name="T24" fmla="*/ 24 w 35"/>
                <a:gd name="T25" fmla="*/ 45 h 46"/>
                <a:gd name="T26" fmla="*/ 21 w 35"/>
                <a:gd name="T27" fmla="*/ 45 h 46"/>
                <a:gd name="T28" fmla="*/ 21 w 35"/>
                <a:gd name="T29" fmla="*/ 45 h 46"/>
                <a:gd name="T30" fmla="*/ 19 w 35"/>
                <a:gd name="T31" fmla="*/ 43 h 46"/>
                <a:gd name="T32" fmla="*/ 19 w 35"/>
                <a:gd name="T33" fmla="*/ 43 h 46"/>
                <a:gd name="T34" fmla="*/ 17 w 35"/>
                <a:gd name="T35" fmla="*/ 43 h 46"/>
                <a:gd name="T36" fmla="*/ 17 w 35"/>
                <a:gd name="T37" fmla="*/ 43 h 46"/>
                <a:gd name="T38" fmla="*/ 16 w 35"/>
                <a:gd name="T39" fmla="*/ 44 h 46"/>
                <a:gd name="T40" fmla="*/ 14 w 35"/>
                <a:gd name="T41" fmla="*/ 43 h 46"/>
                <a:gd name="T42" fmla="*/ 13 w 35"/>
                <a:gd name="T43" fmla="*/ 39 h 46"/>
                <a:gd name="T44" fmla="*/ 13 w 35"/>
                <a:gd name="T45" fmla="*/ 37 h 46"/>
                <a:gd name="T46" fmla="*/ 7 w 35"/>
                <a:gd name="T47" fmla="*/ 35 h 46"/>
                <a:gd name="T48" fmla="*/ 5 w 35"/>
                <a:gd name="T49" fmla="*/ 7 h 46"/>
                <a:gd name="T50" fmla="*/ 0 w 35"/>
                <a:gd name="T51" fmla="*/ 1 h 46"/>
                <a:gd name="T52" fmla="*/ 1 w 35"/>
                <a:gd name="T53" fmla="*/ 1 h 46"/>
                <a:gd name="T54" fmla="*/ 5 w 35"/>
                <a:gd name="T55" fmla="*/ 1 h 46"/>
                <a:gd name="T56" fmla="*/ 7 w 35"/>
                <a:gd name="T5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7" y="1"/>
                  </a:moveTo>
                  <a:cubicBezTo>
                    <a:pt x="16" y="8"/>
                    <a:pt x="23" y="16"/>
                    <a:pt x="30" y="24"/>
                  </a:cubicBezTo>
                  <a:cubicBezTo>
                    <a:pt x="32" y="26"/>
                    <a:pt x="34" y="28"/>
                    <a:pt x="34" y="31"/>
                  </a:cubicBezTo>
                  <a:cubicBezTo>
                    <a:pt x="35" y="34"/>
                    <a:pt x="35" y="38"/>
                    <a:pt x="29" y="37"/>
                  </a:cubicBezTo>
                  <a:cubicBezTo>
                    <a:pt x="28" y="34"/>
                    <a:pt x="26" y="32"/>
                    <a:pt x="23" y="30"/>
                  </a:cubicBezTo>
                  <a:cubicBezTo>
                    <a:pt x="26" y="32"/>
                    <a:pt x="27" y="34"/>
                    <a:pt x="29" y="36"/>
                  </a:cubicBezTo>
                  <a:cubicBezTo>
                    <a:pt x="30" y="39"/>
                    <a:pt x="29" y="41"/>
                    <a:pt x="26" y="42"/>
                  </a:cubicBezTo>
                  <a:cubicBezTo>
                    <a:pt x="26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3"/>
                    <a:pt x="24" y="43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4"/>
                    <a:pt x="25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6"/>
                    <a:pt x="22" y="46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4"/>
                    <a:pt x="19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5" y="44"/>
                    <a:pt x="14" y="44"/>
                    <a:pt x="14" y="43"/>
                  </a:cubicBezTo>
                  <a:cubicBezTo>
                    <a:pt x="13" y="42"/>
                    <a:pt x="13" y="40"/>
                    <a:pt x="13" y="39"/>
                  </a:cubicBezTo>
                  <a:cubicBezTo>
                    <a:pt x="13" y="38"/>
                    <a:pt x="13" y="38"/>
                    <a:pt x="13" y="37"/>
                  </a:cubicBezTo>
                  <a:cubicBezTo>
                    <a:pt x="11" y="36"/>
                    <a:pt x="9" y="36"/>
                    <a:pt x="7" y="35"/>
                  </a:cubicBezTo>
                  <a:cubicBezTo>
                    <a:pt x="8" y="26"/>
                    <a:pt x="5" y="16"/>
                    <a:pt x="5" y="7"/>
                  </a:cubicBezTo>
                  <a:cubicBezTo>
                    <a:pt x="6" y="3"/>
                    <a:pt x="0" y="5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C1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3" name="Freeform 1499"/>
            <p:cNvSpPr/>
            <p:nvPr/>
          </p:nvSpPr>
          <p:spPr bwMode="auto">
            <a:xfrm>
              <a:off x="6575" y="8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4" name="Freeform 1500"/>
            <p:cNvSpPr/>
            <p:nvPr/>
          </p:nvSpPr>
          <p:spPr bwMode="auto">
            <a:xfrm>
              <a:off x="6665" y="13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5" name="Freeform 1501"/>
            <p:cNvSpPr/>
            <p:nvPr/>
          </p:nvSpPr>
          <p:spPr bwMode="auto">
            <a:xfrm>
              <a:off x="6470" y="852"/>
              <a:ext cx="155" cy="145"/>
            </a:xfrm>
            <a:custGeom>
              <a:avLst/>
              <a:gdLst>
                <a:gd name="T0" fmla="*/ 67 w 103"/>
                <a:gd name="T1" fmla="*/ 89 h 97"/>
                <a:gd name="T2" fmla="*/ 43 w 103"/>
                <a:gd name="T3" fmla="*/ 73 h 97"/>
                <a:gd name="T4" fmla="*/ 35 w 103"/>
                <a:gd name="T5" fmla="*/ 63 h 97"/>
                <a:gd name="T6" fmla="*/ 23 w 103"/>
                <a:gd name="T7" fmla="*/ 53 h 97"/>
                <a:gd name="T8" fmla="*/ 13 w 103"/>
                <a:gd name="T9" fmla="*/ 45 h 97"/>
                <a:gd name="T10" fmla="*/ 10 w 103"/>
                <a:gd name="T11" fmla="*/ 35 h 97"/>
                <a:gd name="T12" fmla="*/ 7 w 103"/>
                <a:gd name="T13" fmla="*/ 25 h 97"/>
                <a:gd name="T14" fmla="*/ 1 w 103"/>
                <a:gd name="T15" fmla="*/ 6 h 97"/>
                <a:gd name="T16" fmla="*/ 8 w 103"/>
                <a:gd name="T17" fmla="*/ 1 h 97"/>
                <a:gd name="T18" fmla="*/ 30 w 103"/>
                <a:gd name="T19" fmla="*/ 8 h 97"/>
                <a:gd name="T20" fmla="*/ 65 w 103"/>
                <a:gd name="T21" fmla="*/ 20 h 97"/>
                <a:gd name="T22" fmla="*/ 95 w 103"/>
                <a:gd name="T23" fmla="*/ 38 h 97"/>
                <a:gd name="T24" fmla="*/ 97 w 103"/>
                <a:gd name="T25" fmla="*/ 40 h 97"/>
                <a:gd name="T26" fmla="*/ 98 w 103"/>
                <a:gd name="T27" fmla="*/ 41 h 97"/>
                <a:gd name="T28" fmla="*/ 99 w 103"/>
                <a:gd name="T29" fmla="*/ 44 h 97"/>
                <a:gd name="T30" fmla="*/ 100 w 103"/>
                <a:gd name="T31" fmla="*/ 47 h 97"/>
                <a:gd name="T32" fmla="*/ 98 w 103"/>
                <a:gd name="T33" fmla="*/ 76 h 97"/>
                <a:gd name="T34" fmla="*/ 80 w 103"/>
                <a:gd name="T35" fmla="*/ 95 h 97"/>
                <a:gd name="T36" fmla="*/ 72 w 103"/>
                <a:gd name="T37" fmla="*/ 93 h 97"/>
                <a:gd name="T38" fmla="*/ 72 w 103"/>
                <a:gd name="T39" fmla="*/ 93 h 97"/>
                <a:gd name="T40" fmla="*/ 70 w 103"/>
                <a:gd name="T41" fmla="*/ 91 h 97"/>
                <a:gd name="T42" fmla="*/ 67 w 103"/>
                <a:gd name="T4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97">
                  <a:moveTo>
                    <a:pt x="67" y="89"/>
                  </a:moveTo>
                  <a:cubicBezTo>
                    <a:pt x="60" y="82"/>
                    <a:pt x="51" y="78"/>
                    <a:pt x="43" y="73"/>
                  </a:cubicBezTo>
                  <a:cubicBezTo>
                    <a:pt x="39" y="70"/>
                    <a:pt x="36" y="68"/>
                    <a:pt x="35" y="63"/>
                  </a:cubicBezTo>
                  <a:cubicBezTo>
                    <a:pt x="34" y="57"/>
                    <a:pt x="29" y="54"/>
                    <a:pt x="23" y="53"/>
                  </a:cubicBezTo>
                  <a:cubicBezTo>
                    <a:pt x="19" y="51"/>
                    <a:pt x="16" y="48"/>
                    <a:pt x="13" y="45"/>
                  </a:cubicBezTo>
                  <a:cubicBezTo>
                    <a:pt x="10" y="42"/>
                    <a:pt x="8" y="39"/>
                    <a:pt x="10" y="35"/>
                  </a:cubicBezTo>
                  <a:cubicBezTo>
                    <a:pt x="11" y="31"/>
                    <a:pt x="10" y="28"/>
                    <a:pt x="7" y="25"/>
                  </a:cubicBezTo>
                  <a:cubicBezTo>
                    <a:pt x="1" y="20"/>
                    <a:pt x="0" y="13"/>
                    <a:pt x="1" y="6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5" y="3"/>
                    <a:pt x="23" y="4"/>
                    <a:pt x="30" y="8"/>
                  </a:cubicBezTo>
                  <a:cubicBezTo>
                    <a:pt x="41" y="13"/>
                    <a:pt x="52" y="20"/>
                    <a:pt x="65" y="20"/>
                  </a:cubicBezTo>
                  <a:cubicBezTo>
                    <a:pt x="78" y="21"/>
                    <a:pt x="86" y="30"/>
                    <a:pt x="95" y="38"/>
                  </a:cubicBezTo>
                  <a:cubicBezTo>
                    <a:pt x="96" y="38"/>
                    <a:pt x="97" y="39"/>
                    <a:pt x="97" y="40"/>
                  </a:cubicBezTo>
                  <a:cubicBezTo>
                    <a:pt x="98" y="40"/>
                    <a:pt x="98" y="41"/>
                    <a:pt x="98" y="41"/>
                  </a:cubicBezTo>
                  <a:cubicBezTo>
                    <a:pt x="99" y="42"/>
                    <a:pt x="99" y="43"/>
                    <a:pt x="99" y="44"/>
                  </a:cubicBezTo>
                  <a:cubicBezTo>
                    <a:pt x="100" y="45"/>
                    <a:pt x="100" y="46"/>
                    <a:pt x="100" y="47"/>
                  </a:cubicBezTo>
                  <a:cubicBezTo>
                    <a:pt x="93" y="56"/>
                    <a:pt x="91" y="65"/>
                    <a:pt x="98" y="76"/>
                  </a:cubicBezTo>
                  <a:cubicBezTo>
                    <a:pt x="103" y="84"/>
                    <a:pt x="90" y="97"/>
                    <a:pt x="80" y="95"/>
                  </a:cubicBezTo>
                  <a:cubicBezTo>
                    <a:pt x="77" y="95"/>
                    <a:pt x="75" y="94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2"/>
                    <a:pt x="70" y="91"/>
                  </a:cubicBezTo>
                  <a:cubicBezTo>
                    <a:pt x="69" y="91"/>
                    <a:pt x="68" y="90"/>
                    <a:pt x="67" y="89"/>
                  </a:cubicBezTo>
                  <a:close/>
                </a:path>
              </a:pathLst>
            </a:custGeom>
            <a:solidFill>
              <a:srgbClr val="FD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6" name="Freeform 1502"/>
            <p:cNvSpPr/>
            <p:nvPr/>
          </p:nvSpPr>
          <p:spPr bwMode="auto">
            <a:xfrm>
              <a:off x="6532" y="954"/>
              <a:ext cx="151" cy="136"/>
            </a:xfrm>
            <a:custGeom>
              <a:avLst/>
              <a:gdLst>
                <a:gd name="T0" fmla="*/ 85 w 101"/>
                <a:gd name="T1" fmla="*/ 0 h 91"/>
                <a:gd name="T2" fmla="*/ 89 w 101"/>
                <a:gd name="T3" fmla="*/ 2 h 91"/>
                <a:gd name="T4" fmla="*/ 93 w 101"/>
                <a:gd name="T5" fmla="*/ 1 h 91"/>
                <a:gd name="T6" fmla="*/ 96 w 101"/>
                <a:gd name="T7" fmla="*/ 2 h 91"/>
                <a:gd name="T8" fmla="*/ 98 w 101"/>
                <a:gd name="T9" fmla="*/ 4 h 91"/>
                <a:gd name="T10" fmla="*/ 100 w 101"/>
                <a:gd name="T11" fmla="*/ 5 h 91"/>
                <a:gd name="T12" fmla="*/ 101 w 101"/>
                <a:gd name="T13" fmla="*/ 7 h 91"/>
                <a:gd name="T14" fmla="*/ 99 w 101"/>
                <a:gd name="T15" fmla="*/ 10 h 91"/>
                <a:gd name="T16" fmla="*/ 89 w 101"/>
                <a:gd name="T17" fmla="*/ 22 h 91"/>
                <a:gd name="T18" fmla="*/ 82 w 101"/>
                <a:gd name="T19" fmla="*/ 37 h 91"/>
                <a:gd name="T20" fmla="*/ 68 w 101"/>
                <a:gd name="T21" fmla="*/ 55 h 91"/>
                <a:gd name="T22" fmla="*/ 53 w 101"/>
                <a:gd name="T23" fmla="*/ 64 h 91"/>
                <a:gd name="T24" fmla="*/ 44 w 101"/>
                <a:gd name="T25" fmla="*/ 65 h 91"/>
                <a:gd name="T26" fmla="*/ 38 w 101"/>
                <a:gd name="T27" fmla="*/ 68 h 91"/>
                <a:gd name="T28" fmla="*/ 42 w 101"/>
                <a:gd name="T29" fmla="*/ 74 h 91"/>
                <a:gd name="T30" fmla="*/ 44 w 101"/>
                <a:gd name="T31" fmla="*/ 74 h 91"/>
                <a:gd name="T32" fmla="*/ 51 w 101"/>
                <a:gd name="T33" fmla="*/ 77 h 91"/>
                <a:gd name="T34" fmla="*/ 50 w 101"/>
                <a:gd name="T35" fmla="*/ 87 h 91"/>
                <a:gd name="T36" fmla="*/ 45 w 101"/>
                <a:gd name="T37" fmla="*/ 90 h 91"/>
                <a:gd name="T38" fmla="*/ 29 w 101"/>
                <a:gd name="T39" fmla="*/ 88 h 91"/>
                <a:gd name="T40" fmla="*/ 31 w 101"/>
                <a:gd name="T41" fmla="*/ 84 h 91"/>
                <a:gd name="T42" fmla="*/ 23 w 101"/>
                <a:gd name="T43" fmla="*/ 73 h 91"/>
                <a:gd name="T44" fmla="*/ 7 w 101"/>
                <a:gd name="T45" fmla="*/ 71 h 91"/>
                <a:gd name="T46" fmla="*/ 4 w 101"/>
                <a:gd name="T47" fmla="*/ 61 h 91"/>
                <a:gd name="T48" fmla="*/ 8 w 101"/>
                <a:gd name="T49" fmla="*/ 55 h 91"/>
                <a:gd name="T50" fmla="*/ 21 w 101"/>
                <a:gd name="T51" fmla="*/ 54 h 91"/>
                <a:gd name="T52" fmla="*/ 30 w 101"/>
                <a:gd name="T53" fmla="*/ 55 h 91"/>
                <a:gd name="T54" fmla="*/ 35 w 101"/>
                <a:gd name="T55" fmla="*/ 57 h 91"/>
                <a:gd name="T56" fmla="*/ 41 w 101"/>
                <a:gd name="T57" fmla="*/ 55 h 91"/>
                <a:gd name="T58" fmla="*/ 38 w 101"/>
                <a:gd name="T59" fmla="*/ 51 h 91"/>
                <a:gd name="T60" fmla="*/ 35 w 101"/>
                <a:gd name="T61" fmla="*/ 49 h 91"/>
                <a:gd name="T62" fmla="*/ 35 w 101"/>
                <a:gd name="T63" fmla="*/ 46 h 91"/>
                <a:gd name="T64" fmla="*/ 38 w 101"/>
                <a:gd name="T65" fmla="*/ 44 h 91"/>
                <a:gd name="T66" fmla="*/ 62 w 101"/>
                <a:gd name="T67" fmla="*/ 38 h 91"/>
                <a:gd name="T68" fmla="*/ 78 w 101"/>
                <a:gd name="T69" fmla="*/ 24 h 91"/>
                <a:gd name="T70" fmla="*/ 81 w 101"/>
                <a:gd name="T71" fmla="*/ 18 h 91"/>
                <a:gd name="T72" fmla="*/ 85 w 101"/>
                <a:gd name="T7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91">
                  <a:moveTo>
                    <a:pt x="85" y="0"/>
                  </a:moveTo>
                  <a:cubicBezTo>
                    <a:pt x="86" y="0"/>
                    <a:pt x="88" y="1"/>
                    <a:pt x="89" y="2"/>
                  </a:cubicBezTo>
                  <a:cubicBezTo>
                    <a:pt x="90" y="1"/>
                    <a:pt x="92" y="1"/>
                    <a:pt x="93" y="1"/>
                  </a:cubicBezTo>
                  <a:cubicBezTo>
                    <a:pt x="94" y="1"/>
                    <a:pt x="95" y="2"/>
                    <a:pt x="96" y="2"/>
                  </a:cubicBezTo>
                  <a:cubicBezTo>
                    <a:pt x="97" y="3"/>
                    <a:pt x="98" y="3"/>
                    <a:pt x="98" y="4"/>
                  </a:cubicBezTo>
                  <a:cubicBezTo>
                    <a:pt x="99" y="4"/>
                    <a:pt x="99" y="5"/>
                    <a:pt x="100" y="5"/>
                  </a:cubicBezTo>
                  <a:cubicBezTo>
                    <a:pt x="100" y="6"/>
                    <a:pt x="100" y="7"/>
                    <a:pt x="101" y="7"/>
                  </a:cubicBezTo>
                  <a:cubicBezTo>
                    <a:pt x="100" y="8"/>
                    <a:pt x="99" y="9"/>
                    <a:pt x="99" y="10"/>
                  </a:cubicBezTo>
                  <a:cubicBezTo>
                    <a:pt x="91" y="11"/>
                    <a:pt x="89" y="15"/>
                    <a:pt x="89" y="22"/>
                  </a:cubicBezTo>
                  <a:cubicBezTo>
                    <a:pt x="89" y="28"/>
                    <a:pt x="85" y="33"/>
                    <a:pt x="82" y="37"/>
                  </a:cubicBezTo>
                  <a:cubicBezTo>
                    <a:pt x="77" y="42"/>
                    <a:pt x="72" y="48"/>
                    <a:pt x="68" y="55"/>
                  </a:cubicBezTo>
                  <a:cubicBezTo>
                    <a:pt x="65" y="60"/>
                    <a:pt x="61" y="64"/>
                    <a:pt x="53" y="64"/>
                  </a:cubicBezTo>
                  <a:cubicBezTo>
                    <a:pt x="50" y="63"/>
                    <a:pt x="47" y="65"/>
                    <a:pt x="44" y="65"/>
                  </a:cubicBezTo>
                  <a:cubicBezTo>
                    <a:pt x="42" y="65"/>
                    <a:pt x="39" y="65"/>
                    <a:pt x="38" y="68"/>
                  </a:cubicBezTo>
                  <a:cubicBezTo>
                    <a:pt x="38" y="70"/>
                    <a:pt x="40" y="72"/>
                    <a:pt x="42" y="74"/>
                  </a:cubicBezTo>
                  <a:cubicBezTo>
                    <a:pt x="43" y="74"/>
                    <a:pt x="43" y="74"/>
                    <a:pt x="44" y="74"/>
                  </a:cubicBezTo>
                  <a:cubicBezTo>
                    <a:pt x="46" y="75"/>
                    <a:pt x="50" y="74"/>
                    <a:pt x="51" y="77"/>
                  </a:cubicBezTo>
                  <a:cubicBezTo>
                    <a:pt x="53" y="80"/>
                    <a:pt x="49" y="84"/>
                    <a:pt x="50" y="87"/>
                  </a:cubicBezTo>
                  <a:cubicBezTo>
                    <a:pt x="50" y="89"/>
                    <a:pt x="47" y="90"/>
                    <a:pt x="45" y="90"/>
                  </a:cubicBezTo>
                  <a:cubicBezTo>
                    <a:pt x="40" y="90"/>
                    <a:pt x="35" y="91"/>
                    <a:pt x="29" y="88"/>
                  </a:cubicBezTo>
                  <a:cubicBezTo>
                    <a:pt x="28" y="86"/>
                    <a:pt x="30" y="85"/>
                    <a:pt x="31" y="84"/>
                  </a:cubicBezTo>
                  <a:cubicBezTo>
                    <a:pt x="33" y="75"/>
                    <a:pt x="31" y="73"/>
                    <a:pt x="23" y="73"/>
                  </a:cubicBezTo>
                  <a:cubicBezTo>
                    <a:pt x="17" y="73"/>
                    <a:pt x="12" y="73"/>
                    <a:pt x="7" y="71"/>
                  </a:cubicBezTo>
                  <a:cubicBezTo>
                    <a:pt x="1" y="69"/>
                    <a:pt x="0" y="67"/>
                    <a:pt x="4" y="61"/>
                  </a:cubicBezTo>
                  <a:cubicBezTo>
                    <a:pt x="5" y="59"/>
                    <a:pt x="7" y="57"/>
                    <a:pt x="8" y="55"/>
                  </a:cubicBezTo>
                  <a:cubicBezTo>
                    <a:pt x="13" y="56"/>
                    <a:pt x="17" y="57"/>
                    <a:pt x="21" y="54"/>
                  </a:cubicBezTo>
                  <a:cubicBezTo>
                    <a:pt x="24" y="53"/>
                    <a:pt x="27" y="54"/>
                    <a:pt x="30" y="55"/>
                  </a:cubicBezTo>
                  <a:cubicBezTo>
                    <a:pt x="31" y="55"/>
                    <a:pt x="33" y="56"/>
                    <a:pt x="35" y="57"/>
                  </a:cubicBezTo>
                  <a:cubicBezTo>
                    <a:pt x="37" y="57"/>
                    <a:pt x="40" y="58"/>
                    <a:pt x="41" y="55"/>
                  </a:cubicBezTo>
                  <a:cubicBezTo>
                    <a:pt x="42" y="53"/>
                    <a:pt x="40" y="52"/>
                    <a:pt x="38" y="51"/>
                  </a:cubicBezTo>
                  <a:cubicBezTo>
                    <a:pt x="37" y="50"/>
                    <a:pt x="36" y="50"/>
                    <a:pt x="35" y="49"/>
                  </a:cubicBezTo>
                  <a:cubicBezTo>
                    <a:pt x="35" y="48"/>
                    <a:pt x="35" y="47"/>
                    <a:pt x="35" y="46"/>
                  </a:cubicBezTo>
                  <a:cubicBezTo>
                    <a:pt x="35" y="44"/>
                    <a:pt x="37" y="44"/>
                    <a:pt x="38" y="44"/>
                  </a:cubicBezTo>
                  <a:cubicBezTo>
                    <a:pt x="48" y="48"/>
                    <a:pt x="54" y="41"/>
                    <a:pt x="62" y="38"/>
                  </a:cubicBezTo>
                  <a:cubicBezTo>
                    <a:pt x="70" y="35"/>
                    <a:pt x="74" y="30"/>
                    <a:pt x="78" y="24"/>
                  </a:cubicBezTo>
                  <a:cubicBezTo>
                    <a:pt x="80" y="23"/>
                    <a:pt x="81" y="20"/>
                    <a:pt x="81" y="18"/>
                  </a:cubicBezTo>
                  <a:cubicBezTo>
                    <a:pt x="78" y="11"/>
                    <a:pt x="82" y="5"/>
                    <a:pt x="85" y="0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7" name="Freeform 1503"/>
            <p:cNvSpPr/>
            <p:nvPr/>
          </p:nvSpPr>
          <p:spPr bwMode="auto">
            <a:xfrm>
              <a:off x="6578" y="916"/>
              <a:ext cx="65" cy="89"/>
            </a:xfrm>
            <a:custGeom>
              <a:avLst/>
              <a:gdLst>
                <a:gd name="T0" fmla="*/ 0 w 43"/>
                <a:gd name="T1" fmla="*/ 50 h 59"/>
                <a:gd name="T2" fmla="*/ 22 w 43"/>
                <a:gd name="T3" fmla="*/ 40 h 59"/>
                <a:gd name="T4" fmla="*/ 22 w 43"/>
                <a:gd name="T5" fmla="*/ 32 h 59"/>
                <a:gd name="T6" fmla="*/ 16 w 43"/>
                <a:gd name="T7" fmla="*/ 22 h 59"/>
                <a:gd name="T8" fmla="*/ 19 w 43"/>
                <a:gd name="T9" fmla="*/ 10 h 59"/>
                <a:gd name="T10" fmla="*/ 25 w 43"/>
                <a:gd name="T11" fmla="*/ 2 h 59"/>
                <a:gd name="T12" fmla="*/ 39 w 43"/>
                <a:gd name="T13" fmla="*/ 13 h 59"/>
                <a:gd name="T14" fmla="*/ 39 w 43"/>
                <a:gd name="T15" fmla="*/ 13 h 59"/>
                <a:gd name="T16" fmla="*/ 41 w 43"/>
                <a:gd name="T17" fmla="*/ 15 h 59"/>
                <a:gd name="T18" fmla="*/ 41 w 43"/>
                <a:gd name="T19" fmla="*/ 15 h 59"/>
                <a:gd name="T20" fmla="*/ 43 w 43"/>
                <a:gd name="T21" fmla="*/ 17 h 59"/>
                <a:gd name="T22" fmla="*/ 43 w 43"/>
                <a:gd name="T23" fmla="*/ 17 h 59"/>
                <a:gd name="T24" fmla="*/ 38 w 43"/>
                <a:gd name="T25" fmla="*/ 22 h 59"/>
                <a:gd name="T26" fmla="*/ 37 w 43"/>
                <a:gd name="T27" fmla="*/ 30 h 59"/>
                <a:gd name="T28" fmla="*/ 32 w 43"/>
                <a:gd name="T29" fmla="*/ 52 h 59"/>
                <a:gd name="T30" fmla="*/ 8 w 43"/>
                <a:gd name="T31" fmla="*/ 55 h 59"/>
                <a:gd name="T32" fmla="*/ 0 w 43"/>
                <a:gd name="T33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59">
                  <a:moveTo>
                    <a:pt x="0" y="50"/>
                  </a:moveTo>
                  <a:cubicBezTo>
                    <a:pt x="9" y="51"/>
                    <a:pt x="17" y="48"/>
                    <a:pt x="22" y="40"/>
                  </a:cubicBezTo>
                  <a:cubicBezTo>
                    <a:pt x="24" y="38"/>
                    <a:pt x="25" y="35"/>
                    <a:pt x="22" y="32"/>
                  </a:cubicBezTo>
                  <a:cubicBezTo>
                    <a:pt x="20" y="29"/>
                    <a:pt x="18" y="25"/>
                    <a:pt x="16" y="22"/>
                  </a:cubicBezTo>
                  <a:cubicBezTo>
                    <a:pt x="14" y="16"/>
                    <a:pt x="14" y="14"/>
                    <a:pt x="19" y="10"/>
                  </a:cubicBezTo>
                  <a:cubicBezTo>
                    <a:pt x="22" y="8"/>
                    <a:pt x="25" y="6"/>
                    <a:pt x="25" y="2"/>
                  </a:cubicBezTo>
                  <a:cubicBezTo>
                    <a:pt x="35" y="0"/>
                    <a:pt x="36" y="8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2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1" y="19"/>
                    <a:pt x="40" y="21"/>
                    <a:pt x="38" y="22"/>
                  </a:cubicBezTo>
                  <a:cubicBezTo>
                    <a:pt x="36" y="25"/>
                    <a:pt x="36" y="27"/>
                    <a:pt x="37" y="30"/>
                  </a:cubicBezTo>
                  <a:cubicBezTo>
                    <a:pt x="41" y="39"/>
                    <a:pt x="40" y="45"/>
                    <a:pt x="32" y="52"/>
                  </a:cubicBezTo>
                  <a:cubicBezTo>
                    <a:pt x="26" y="58"/>
                    <a:pt x="15" y="59"/>
                    <a:pt x="8" y="55"/>
                  </a:cubicBezTo>
                  <a:cubicBezTo>
                    <a:pt x="5" y="54"/>
                    <a:pt x="3" y="52"/>
                    <a:pt x="0" y="5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8" name="Freeform 1504"/>
            <p:cNvSpPr/>
            <p:nvPr/>
          </p:nvSpPr>
          <p:spPr bwMode="auto">
            <a:xfrm>
              <a:off x="6544" y="973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2"/>
                    <a:pt x="6" y="4"/>
                  </a:cubicBezTo>
                  <a:cubicBezTo>
                    <a:pt x="4" y="4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9" name="Freeform 1505"/>
            <p:cNvSpPr/>
            <p:nvPr/>
          </p:nvSpPr>
          <p:spPr bwMode="auto">
            <a:xfrm>
              <a:off x="6575" y="9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0" name="Freeform 1506"/>
            <p:cNvSpPr/>
            <p:nvPr/>
          </p:nvSpPr>
          <p:spPr bwMode="auto">
            <a:xfrm>
              <a:off x="6460" y="1050"/>
              <a:ext cx="118" cy="37"/>
            </a:xfrm>
            <a:custGeom>
              <a:avLst/>
              <a:gdLst>
                <a:gd name="T0" fmla="*/ 79 w 79"/>
                <a:gd name="T1" fmla="*/ 20 h 25"/>
                <a:gd name="T2" fmla="*/ 77 w 79"/>
                <a:gd name="T3" fmla="*/ 24 h 25"/>
                <a:gd name="T4" fmla="*/ 68 w 79"/>
                <a:gd name="T5" fmla="*/ 24 h 25"/>
                <a:gd name="T6" fmla="*/ 54 w 79"/>
                <a:gd name="T7" fmla="*/ 22 h 25"/>
                <a:gd name="T8" fmla="*/ 28 w 79"/>
                <a:gd name="T9" fmla="*/ 15 h 25"/>
                <a:gd name="T10" fmla="*/ 4 w 79"/>
                <a:gd name="T11" fmla="*/ 6 h 25"/>
                <a:gd name="T12" fmla="*/ 0 w 79"/>
                <a:gd name="T13" fmla="*/ 2 h 25"/>
                <a:gd name="T14" fmla="*/ 5 w 79"/>
                <a:gd name="T15" fmla="*/ 1 h 25"/>
                <a:gd name="T16" fmla="*/ 24 w 79"/>
                <a:gd name="T17" fmla="*/ 6 h 25"/>
                <a:gd name="T18" fmla="*/ 71 w 79"/>
                <a:gd name="T19" fmla="*/ 16 h 25"/>
                <a:gd name="T20" fmla="*/ 79 w 79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5">
                  <a:moveTo>
                    <a:pt x="79" y="20"/>
                  </a:moveTo>
                  <a:cubicBezTo>
                    <a:pt x="79" y="22"/>
                    <a:pt x="78" y="23"/>
                    <a:pt x="77" y="24"/>
                  </a:cubicBezTo>
                  <a:cubicBezTo>
                    <a:pt x="74" y="24"/>
                    <a:pt x="71" y="24"/>
                    <a:pt x="68" y="24"/>
                  </a:cubicBezTo>
                  <a:cubicBezTo>
                    <a:pt x="63" y="23"/>
                    <a:pt x="59" y="25"/>
                    <a:pt x="54" y="22"/>
                  </a:cubicBezTo>
                  <a:cubicBezTo>
                    <a:pt x="46" y="18"/>
                    <a:pt x="37" y="17"/>
                    <a:pt x="28" y="15"/>
                  </a:cubicBezTo>
                  <a:cubicBezTo>
                    <a:pt x="20" y="12"/>
                    <a:pt x="12" y="8"/>
                    <a:pt x="4" y="6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11" y="3"/>
                    <a:pt x="18" y="4"/>
                    <a:pt x="24" y="6"/>
                  </a:cubicBezTo>
                  <a:cubicBezTo>
                    <a:pt x="39" y="11"/>
                    <a:pt x="55" y="16"/>
                    <a:pt x="71" y="16"/>
                  </a:cubicBezTo>
                  <a:cubicBezTo>
                    <a:pt x="74" y="17"/>
                    <a:pt x="77" y="19"/>
                    <a:pt x="79" y="20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1" name="Freeform 1507"/>
            <p:cNvSpPr/>
            <p:nvPr/>
          </p:nvSpPr>
          <p:spPr bwMode="auto">
            <a:xfrm>
              <a:off x="6541" y="1081"/>
              <a:ext cx="21" cy="8"/>
            </a:xfrm>
            <a:custGeom>
              <a:avLst/>
              <a:gdLst>
                <a:gd name="T0" fmla="*/ 0 w 14"/>
                <a:gd name="T1" fmla="*/ 1 h 5"/>
                <a:gd name="T2" fmla="*/ 14 w 14"/>
                <a:gd name="T3" fmla="*/ 3 h 5"/>
                <a:gd name="T4" fmla="*/ 12 w 14"/>
                <a:gd name="T5" fmla="*/ 5 h 5"/>
                <a:gd name="T6" fmla="*/ 0 w 14"/>
                <a:gd name="T7" fmla="*/ 3 h 5"/>
                <a:gd name="T8" fmla="*/ 0 w 1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1"/>
                  </a:moveTo>
                  <a:cubicBezTo>
                    <a:pt x="5" y="2"/>
                    <a:pt x="10" y="0"/>
                    <a:pt x="14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8" y="5"/>
                    <a:pt x="4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2" name="Freeform 1508"/>
            <p:cNvSpPr/>
            <p:nvPr/>
          </p:nvSpPr>
          <p:spPr bwMode="auto">
            <a:xfrm>
              <a:off x="6625" y="885"/>
              <a:ext cx="129" cy="220"/>
            </a:xfrm>
            <a:custGeom>
              <a:avLst/>
              <a:gdLst>
                <a:gd name="T0" fmla="*/ 35 w 86"/>
                <a:gd name="T1" fmla="*/ 52 h 147"/>
                <a:gd name="T2" fmla="*/ 33 w 86"/>
                <a:gd name="T3" fmla="*/ 52 h 147"/>
                <a:gd name="T4" fmla="*/ 31 w 86"/>
                <a:gd name="T5" fmla="*/ 50 h 147"/>
                <a:gd name="T6" fmla="*/ 27 w 86"/>
                <a:gd name="T7" fmla="*/ 48 h 147"/>
                <a:gd name="T8" fmla="*/ 20 w 86"/>
                <a:gd name="T9" fmla="*/ 27 h 147"/>
                <a:gd name="T10" fmla="*/ 15 w 86"/>
                <a:gd name="T11" fmla="*/ 14 h 147"/>
                <a:gd name="T12" fmla="*/ 20 w 86"/>
                <a:gd name="T13" fmla="*/ 8 h 147"/>
                <a:gd name="T14" fmla="*/ 21 w 86"/>
                <a:gd name="T15" fmla="*/ 2 h 147"/>
                <a:gd name="T16" fmla="*/ 23 w 86"/>
                <a:gd name="T17" fmla="*/ 0 h 147"/>
                <a:gd name="T18" fmla="*/ 27 w 86"/>
                <a:gd name="T19" fmla="*/ 1 h 147"/>
                <a:gd name="T20" fmla="*/ 44 w 86"/>
                <a:gd name="T21" fmla="*/ 10 h 147"/>
                <a:gd name="T22" fmla="*/ 52 w 86"/>
                <a:gd name="T23" fmla="*/ 16 h 147"/>
                <a:gd name="T24" fmla="*/ 57 w 86"/>
                <a:gd name="T25" fmla="*/ 19 h 147"/>
                <a:gd name="T26" fmla="*/ 58 w 86"/>
                <a:gd name="T27" fmla="*/ 21 h 147"/>
                <a:gd name="T28" fmla="*/ 59 w 86"/>
                <a:gd name="T29" fmla="*/ 25 h 147"/>
                <a:gd name="T30" fmla="*/ 63 w 86"/>
                <a:gd name="T31" fmla="*/ 34 h 147"/>
                <a:gd name="T32" fmla="*/ 85 w 86"/>
                <a:gd name="T33" fmla="*/ 65 h 147"/>
                <a:gd name="T34" fmla="*/ 80 w 86"/>
                <a:gd name="T35" fmla="*/ 79 h 147"/>
                <a:gd name="T36" fmla="*/ 77 w 86"/>
                <a:gd name="T37" fmla="*/ 79 h 147"/>
                <a:gd name="T38" fmla="*/ 74 w 86"/>
                <a:gd name="T39" fmla="*/ 80 h 147"/>
                <a:gd name="T40" fmla="*/ 60 w 86"/>
                <a:gd name="T41" fmla="*/ 82 h 147"/>
                <a:gd name="T42" fmla="*/ 49 w 86"/>
                <a:gd name="T43" fmla="*/ 108 h 147"/>
                <a:gd name="T44" fmla="*/ 50 w 86"/>
                <a:gd name="T45" fmla="*/ 111 h 147"/>
                <a:gd name="T46" fmla="*/ 49 w 86"/>
                <a:gd name="T47" fmla="*/ 128 h 147"/>
                <a:gd name="T48" fmla="*/ 45 w 86"/>
                <a:gd name="T49" fmla="*/ 135 h 147"/>
                <a:gd name="T50" fmla="*/ 33 w 86"/>
                <a:gd name="T51" fmla="*/ 142 h 147"/>
                <a:gd name="T52" fmla="*/ 31 w 86"/>
                <a:gd name="T53" fmla="*/ 144 h 147"/>
                <a:gd name="T54" fmla="*/ 0 w 86"/>
                <a:gd name="T55" fmla="*/ 140 h 147"/>
                <a:gd name="T56" fmla="*/ 9 w 86"/>
                <a:gd name="T57" fmla="*/ 139 h 147"/>
                <a:gd name="T58" fmla="*/ 13 w 86"/>
                <a:gd name="T59" fmla="*/ 134 h 147"/>
                <a:gd name="T60" fmla="*/ 33 w 86"/>
                <a:gd name="T61" fmla="*/ 107 h 147"/>
                <a:gd name="T62" fmla="*/ 34 w 86"/>
                <a:gd name="T63" fmla="*/ 85 h 147"/>
                <a:gd name="T64" fmla="*/ 37 w 86"/>
                <a:gd name="T65" fmla="*/ 79 h 147"/>
                <a:gd name="T66" fmla="*/ 47 w 86"/>
                <a:gd name="T67" fmla="*/ 73 h 147"/>
                <a:gd name="T68" fmla="*/ 63 w 86"/>
                <a:gd name="T69" fmla="*/ 73 h 147"/>
                <a:gd name="T70" fmla="*/ 68 w 86"/>
                <a:gd name="T71" fmla="*/ 71 h 147"/>
                <a:gd name="T72" fmla="*/ 64 w 86"/>
                <a:gd name="T73" fmla="*/ 66 h 147"/>
                <a:gd name="T74" fmla="*/ 62 w 86"/>
                <a:gd name="T75" fmla="*/ 65 h 147"/>
                <a:gd name="T76" fmla="*/ 62 w 86"/>
                <a:gd name="T77" fmla="*/ 65 h 147"/>
                <a:gd name="T78" fmla="*/ 60 w 86"/>
                <a:gd name="T79" fmla="*/ 63 h 147"/>
                <a:gd name="T80" fmla="*/ 39 w 86"/>
                <a:gd name="T81" fmla="*/ 53 h 147"/>
                <a:gd name="T82" fmla="*/ 37 w 86"/>
                <a:gd name="T83" fmla="*/ 53 h 147"/>
                <a:gd name="T84" fmla="*/ 35 w 86"/>
                <a:gd name="T85" fmla="*/ 5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47">
                  <a:moveTo>
                    <a:pt x="35" y="52"/>
                  </a:moveTo>
                  <a:cubicBezTo>
                    <a:pt x="34" y="52"/>
                    <a:pt x="33" y="52"/>
                    <a:pt x="33" y="52"/>
                  </a:cubicBezTo>
                  <a:cubicBezTo>
                    <a:pt x="32" y="51"/>
                    <a:pt x="31" y="50"/>
                    <a:pt x="31" y="50"/>
                  </a:cubicBezTo>
                  <a:cubicBezTo>
                    <a:pt x="30" y="49"/>
                    <a:pt x="28" y="48"/>
                    <a:pt x="27" y="48"/>
                  </a:cubicBezTo>
                  <a:cubicBezTo>
                    <a:pt x="30" y="39"/>
                    <a:pt x="25" y="33"/>
                    <a:pt x="20" y="27"/>
                  </a:cubicBezTo>
                  <a:cubicBezTo>
                    <a:pt x="17" y="23"/>
                    <a:pt x="15" y="19"/>
                    <a:pt x="15" y="14"/>
                  </a:cubicBezTo>
                  <a:cubicBezTo>
                    <a:pt x="16" y="11"/>
                    <a:pt x="16" y="9"/>
                    <a:pt x="20" y="8"/>
                  </a:cubicBezTo>
                  <a:cubicBezTo>
                    <a:pt x="25" y="8"/>
                    <a:pt x="19" y="4"/>
                    <a:pt x="21" y="2"/>
                  </a:cubicBezTo>
                  <a:cubicBezTo>
                    <a:pt x="22" y="1"/>
                    <a:pt x="23" y="1"/>
                    <a:pt x="23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32" y="5"/>
                    <a:pt x="38" y="8"/>
                    <a:pt x="44" y="10"/>
                  </a:cubicBezTo>
                  <a:cubicBezTo>
                    <a:pt x="47" y="12"/>
                    <a:pt x="49" y="15"/>
                    <a:pt x="52" y="16"/>
                  </a:cubicBezTo>
                  <a:cubicBezTo>
                    <a:pt x="54" y="17"/>
                    <a:pt x="55" y="18"/>
                    <a:pt x="57" y="19"/>
                  </a:cubicBezTo>
                  <a:cubicBezTo>
                    <a:pt x="57" y="19"/>
                    <a:pt x="58" y="20"/>
                    <a:pt x="58" y="21"/>
                  </a:cubicBezTo>
                  <a:cubicBezTo>
                    <a:pt x="59" y="22"/>
                    <a:pt x="59" y="24"/>
                    <a:pt x="59" y="25"/>
                  </a:cubicBezTo>
                  <a:cubicBezTo>
                    <a:pt x="58" y="29"/>
                    <a:pt x="61" y="31"/>
                    <a:pt x="63" y="34"/>
                  </a:cubicBezTo>
                  <a:cubicBezTo>
                    <a:pt x="71" y="44"/>
                    <a:pt x="83" y="51"/>
                    <a:pt x="85" y="65"/>
                  </a:cubicBezTo>
                  <a:cubicBezTo>
                    <a:pt x="86" y="70"/>
                    <a:pt x="85" y="75"/>
                    <a:pt x="80" y="79"/>
                  </a:cubicBezTo>
                  <a:cubicBezTo>
                    <a:pt x="79" y="79"/>
                    <a:pt x="78" y="79"/>
                    <a:pt x="77" y="79"/>
                  </a:cubicBezTo>
                  <a:cubicBezTo>
                    <a:pt x="76" y="79"/>
                    <a:pt x="75" y="80"/>
                    <a:pt x="74" y="80"/>
                  </a:cubicBezTo>
                  <a:cubicBezTo>
                    <a:pt x="70" y="81"/>
                    <a:pt x="65" y="81"/>
                    <a:pt x="60" y="82"/>
                  </a:cubicBezTo>
                  <a:cubicBezTo>
                    <a:pt x="46" y="85"/>
                    <a:pt x="41" y="95"/>
                    <a:pt x="49" y="108"/>
                  </a:cubicBezTo>
                  <a:cubicBezTo>
                    <a:pt x="49" y="109"/>
                    <a:pt x="49" y="110"/>
                    <a:pt x="50" y="111"/>
                  </a:cubicBezTo>
                  <a:cubicBezTo>
                    <a:pt x="49" y="116"/>
                    <a:pt x="45" y="122"/>
                    <a:pt x="49" y="128"/>
                  </a:cubicBezTo>
                  <a:cubicBezTo>
                    <a:pt x="51" y="131"/>
                    <a:pt x="48" y="134"/>
                    <a:pt x="45" y="135"/>
                  </a:cubicBezTo>
                  <a:cubicBezTo>
                    <a:pt x="39" y="135"/>
                    <a:pt x="36" y="138"/>
                    <a:pt x="33" y="142"/>
                  </a:cubicBezTo>
                  <a:cubicBezTo>
                    <a:pt x="32" y="143"/>
                    <a:pt x="32" y="143"/>
                    <a:pt x="31" y="144"/>
                  </a:cubicBezTo>
                  <a:cubicBezTo>
                    <a:pt x="26" y="147"/>
                    <a:pt x="6" y="145"/>
                    <a:pt x="0" y="140"/>
                  </a:cubicBezTo>
                  <a:cubicBezTo>
                    <a:pt x="3" y="140"/>
                    <a:pt x="6" y="140"/>
                    <a:pt x="9" y="139"/>
                  </a:cubicBezTo>
                  <a:cubicBezTo>
                    <a:pt x="12" y="139"/>
                    <a:pt x="13" y="137"/>
                    <a:pt x="13" y="134"/>
                  </a:cubicBezTo>
                  <a:cubicBezTo>
                    <a:pt x="14" y="118"/>
                    <a:pt x="21" y="110"/>
                    <a:pt x="33" y="107"/>
                  </a:cubicBezTo>
                  <a:cubicBezTo>
                    <a:pt x="27" y="97"/>
                    <a:pt x="27" y="97"/>
                    <a:pt x="34" y="85"/>
                  </a:cubicBezTo>
                  <a:cubicBezTo>
                    <a:pt x="35" y="83"/>
                    <a:pt x="36" y="81"/>
                    <a:pt x="37" y="79"/>
                  </a:cubicBezTo>
                  <a:cubicBezTo>
                    <a:pt x="39" y="75"/>
                    <a:pt x="43" y="73"/>
                    <a:pt x="47" y="73"/>
                  </a:cubicBezTo>
                  <a:cubicBezTo>
                    <a:pt x="52" y="73"/>
                    <a:pt x="58" y="73"/>
                    <a:pt x="63" y="73"/>
                  </a:cubicBezTo>
                  <a:cubicBezTo>
                    <a:pt x="65" y="73"/>
                    <a:pt x="67" y="73"/>
                    <a:pt x="68" y="71"/>
                  </a:cubicBezTo>
                  <a:cubicBezTo>
                    <a:pt x="69" y="68"/>
                    <a:pt x="66" y="67"/>
                    <a:pt x="64" y="66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1" y="64"/>
                    <a:pt x="60" y="64"/>
                    <a:pt x="60" y="63"/>
                  </a:cubicBezTo>
                  <a:cubicBezTo>
                    <a:pt x="52" y="61"/>
                    <a:pt x="46" y="57"/>
                    <a:pt x="39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6" y="53"/>
                    <a:pt x="35" y="52"/>
                    <a:pt x="35" y="52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3" name="Freeform 1509"/>
            <p:cNvSpPr/>
            <p:nvPr/>
          </p:nvSpPr>
          <p:spPr bwMode="auto">
            <a:xfrm>
              <a:off x="6715" y="97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4" name="Freeform 1510"/>
            <p:cNvSpPr/>
            <p:nvPr/>
          </p:nvSpPr>
          <p:spPr bwMode="auto">
            <a:xfrm>
              <a:off x="6611" y="1047"/>
              <a:ext cx="153" cy="72"/>
            </a:xfrm>
            <a:custGeom>
              <a:avLst/>
              <a:gdLst>
                <a:gd name="T0" fmla="*/ 9 w 102"/>
                <a:gd name="T1" fmla="*/ 32 h 48"/>
                <a:gd name="T2" fmla="*/ 36 w 102"/>
                <a:gd name="T3" fmla="*/ 34 h 48"/>
                <a:gd name="T4" fmla="*/ 41 w 102"/>
                <a:gd name="T5" fmla="*/ 28 h 48"/>
                <a:gd name="T6" fmla="*/ 50 w 102"/>
                <a:gd name="T7" fmla="*/ 23 h 48"/>
                <a:gd name="T8" fmla="*/ 54 w 102"/>
                <a:gd name="T9" fmla="*/ 24 h 48"/>
                <a:gd name="T10" fmla="*/ 55 w 102"/>
                <a:gd name="T11" fmla="*/ 21 h 48"/>
                <a:gd name="T12" fmla="*/ 49 w 102"/>
                <a:gd name="T13" fmla="*/ 6 h 48"/>
                <a:gd name="T14" fmla="*/ 57 w 102"/>
                <a:gd name="T15" fmla="*/ 3 h 48"/>
                <a:gd name="T16" fmla="*/ 67 w 102"/>
                <a:gd name="T17" fmla="*/ 4 h 48"/>
                <a:gd name="T18" fmla="*/ 75 w 102"/>
                <a:gd name="T19" fmla="*/ 8 h 48"/>
                <a:gd name="T20" fmla="*/ 78 w 102"/>
                <a:gd name="T21" fmla="*/ 9 h 48"/>
                <a:gd name="T22" fmla="*/ 80 w 102"/>
                <a:gd name="T23" fmla="*/ 10 h 48"/>
                <a:gd name="T24" fmla="*/ 83 w 102"/>
                <a:gd name="T25" fmla="*/ 12 h 48"/>
                <a:gd name="T26" fmla="*/ 85 w 102"/>
                <a:gd name="T27" fmla="*/ 13 h 48"/>
                <a:gd name="T28" fmla="*/ 88 w 102"/>
                <a:gd name="T29" fmla="*/ 17 h 48"/>
                <a:gd name="T30" fmla="*/ 83 w 102"/>
                <a:gd name="T31" fmla="*/ 22 h 48"/>
                <a:gd name="T32" fmla="*/ 66 w 102"/>
                <a:gd name="T33" fmla="*/ 17 h 48"/>
                <a:gd name="T34" fmla="*/ 66 w 102"/>
                <a:gd name="T35" fmla="*/ 17 h 48"/>
                <a:gd name="T36" fmla="*/ 91 w 102"/>
                <a:gd name="T37" fmla="*/ 23 h 48"/>
                <a:gd name="T38" fmla="*/ 99 w 102"/>
                <a:gd name="T39" fmla="*/ 26 h 48"/>
                <a:gd name="T40" fmla="*/ 102 w 102"/>
                <a:gd name="T41" fmla="*/ 31 h 48"/>
                <a:gd name="T42" fmla="*/ 97 w 102"/>
                <a:gd name="T43" fmla="*/ 35 h 48"/>
                <a:gd name="T44" fmla="*/ 86 w 102"/>
                <a:gd name="T45" fmla="*/ 36 h 48"/>
                <a:gd name="T46" fmla="*/ 82 w 102"/>
                <a:gd name="T47" fmla="*/ 36 h 48"/>
                <a:gd name="T48" fmla="*/ 56 w 102"/>
                <a:gd name="T49" fmla="*/ 45 h 48"/>
                <a:gd name="T50" fmla="*/ 53 w 102"/>
                <a:gd name="T51" fmla="*/ 46 h 48"/>
                <a:gd name="T52" fmla="*/ 49 w 102"/>
                <a:gd name="T53" fmla="*/ 46 h 48"/>
                <a:gd name="T54" fmla="*/ 36 w 102"/>
                <a:gd name="T55" fmla="*/ 43 h 48"/>
                <a:gd name="T56" fmla="*/ 24 w 102"/>
                <a:gd name="T57" fmla="*/ 43 h 48"/>
                <a:gd name="T58" fmla="*/ 19 w 102"/>
                <a:gd name="T59" fmla="*/ 38 h 48"/>
                <a:gd name="T60" fmla="*/ 5 w 102"/>
                <a:gd name="T61" fmla="*/ 36 h 48"/>
                <a:gd name="T62" fmla="*/ 1 w 102"/>
                <a:gd name="T63" fmla="*/ 34 h 48"/>
                <a:gd name="T64" fmla="*/ 0 w 102"/>
                <a:gd name="T65" fmla="*/ 34 h 48"/>
                <a:gd name="T66" fmla="*/ 0 w 102"/>
                <a:gd name="T67" fmla="*/ 32 h 48"/>
                <a:gd name="T68" fmla="*/ 9 w 102"/>
                <a:gd name="T6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48">
                  <a:moveTo>
                    <a:pt x="9" y="32"/>
                  </a:moveTo>
                  <a:cubicBezTo>
                    <a:pt x="18" y="36"/>
                    <a:pt x="27" y="33"/>
                    <a:pt x="36" y="34"/>
                  </a:cubicBezTo>
                  <a:cubicBezTo>
                    <a:pt x="40" y="34"/>
                    <a:pt x="40" y="30"/>
                    <a:pt x="41" y="28"/>
                  </a:cubicBezTo>
                  <a:cubicBezTo>
                    <a:pt x="43" y="22"/>
                    <a:pt x="43" y="22"/>
                    <a:pt x="50" y="23"/>
                  </a:cubicBezTo>
                  <a:cubicBezTo>
                    <a:pt x="51" y="24"/>
                    <a:pt x="52" y="24"/>
                    <a:pt x="54" y="24"/>
                  </a:cubicBezTo>
                  <a:cubicBezTo>
                    <a:pt x="56" y="24"/>
                    <a:pt x="57" y="21"/>
                    <a:pt x="55" y="21"/>
                  </a:cubicBezTo>
                  <a:cubicBezTo>
                    <a:pt x="50" y="17"/>
                    <a:pt x="51" y="11"/>
                    <a:pt x="49" y="6"/>
                  </a:cubicBezTo>
                  <a:cubicBezTo>
                    <a:pt x="52" y="6"/>
                    <a:pt x="56" y="8"/>
                    <a:pt x="57" y="3"/>
                  </a:cubicBezTo>
                  <a:cubicBezTo>
                    <a:pt x="61" y="0"/>
                    <a:pt x="64" y="3"/>
                    <a:pt x="67" y="4"/>
                  </a:cubicBezTo>
                  <a:cubicBezTo>
                    <a:pt x="70" y="4"/>
                    <a:pt x="72" y="6"/>
                    <a:pt x="75" y="8"/>
                  </a:cubicBezTo>
                  <a:cubicBezTo>
                    <a:pt x="76" y="8"/>
                    <a:pt x="77" y="9"/>
                    <a:pt x="78" y="9"/>
                  </a:cubicBezTo>
                  <a:cubicBezTo>
                    <a:pt x="78" y="10"/>
                    <a:pt x="79" y="10"/>
                    <a:pt x="80" y="10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6" y="14"/>
                    <a:pt x="87" y="15"/>
                    <a:pt x="88" y="17"/>
                  </a:cubicBezTo>
                  <a:cubicBezTo>
                    <a:pt x="89" y="22"/>
                    <a:pt x="86" y="23"/>
                    <a:pt x="83" y="22"/>
                  </a:cubicBezTo>
                  <a:cubicBezTo>
                    <a:pt x="77" y="20"/>
                    <a:pt x="71" y="21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74" y="20"/>
                    <a:pt x="82" y="24"/>
                    <a:pt x="91" y="23"/>
                  </a:cubicBezTo>
                  <a:cubicBezTo>
                    <a:pt x="94" y="22"/>
                    <a:pt x="96" y="24"/>
                    <a:pt x="99" y="26"/>
                  </a:cubicBezTo>
                  <a:cubicBezTo>
                    <a:pt x="100" y="27"/>
                    <a:pt x="102" y="29"/>
                    <a:pt x="102" y="31"/>
                  </a:cubicBezTo>
                  <a:cubicBezTo>
                    <a:pt x="101" y="34"/>
                    <a:pt x="99" y="34"/>
                    <a:pt x="97" y="35"/>
                  </a:cubicBezTo>
                  <a:cubicBezTo>
                    <a:pt x="93" y="35"/>
                    <a:pt x="90" y="35"/>
                    <a:pt x="86" y="36"/>
                  </a:cubicBezTo>
                  <a:cubicBezTo>
                    <a:pt x="85" y="36"/>
                    <a:pt x="83" y="36"/>
                    <a:pt x="82" y="36"/>
                  </a:cubicBezTo>
                  <a:cubicBezTo>
                    <a:pt x="71" y="33"/>
                    <a:pt x="60" y="30"/>
                    <a:pt x="56" y="45"/>
                  </a:cubicBezTo>
                  <a:cubicBezTo>
                    <a:pt x="56" y="45"/>
                    <a:pt x="54" y="46"/>
                    <a:pt x="53" y="46"/>
                  </a:cubicBezTo>
                  <a:cubicBezTo>
                    <a:pt x="52" y="46"/>
                    <a:pt x="50" y="46"/>
                    <a:pt x="49" y="46"/>
                  </a:cubicBezTo>
                  <a:cubicBezTo>
                    <a:pt x="44" y="46"/>
                    <a:pt x="39" y="48"/>
                    <a:pt x="36" y="43"/>
                  </a:cubicBezTo>
                  <a:cubicBezTo>
                    <a:pt x="32" y="43"/>
                    <a:pt x="28" y="43"/>
                    <a:pt x="24" y="43"/>
                  </a:cubicBezTo>
                  <a:cubicBezTo>
                    <a:pt x="24" y="40"/>
                    <a:pt x="23" y="38"/>
                    <a:pt x="19" y="38"/>
                  </a:cubicBezTo>
                  <a:cubicBezTo>
                    <a:pt x="15" y="37"/>
                    <a:pt x="10" y="35"/>
                    <a:pt x="5" y="36"/>
                  </a:cubicBezTo>
                  <a:cubicBezTo>
                    <a:pt x="4" y="34"/>
                    <a:pt x="2" y="35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3" y="32"/>
                    <a:pt x="6" y="32"/>
                    <a:pt x="9" y="32"/>
                  </a:cubicBezTo>
                  <a:close/>
                </a:path>
              </a:pathLst>
            </a:custGeom>
            <a:solidFill>
              <a:srgbClr val="E4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5" name="Freeform 1511"/>
            <p:cNvSpPr/>
            <p:nvPr/>
          </p:nvSpPr>
          <p:spPr bwMode="auto">
            <a:xfrm>
              <a:off x="6590" y="1129"/>
              <a:ext cx="23" cy="6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0 h 4"/>
                <a:gd name="T4" fmla="*/ 15 w 15"/>
                <a:gd name="T5" fmla="*/ 4 h 4"/>
                <a:gd name="T6" fmla="*/ 0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6" y="0"/>
                    <a:pt x="11" y="0"/>
                    <a:pt x="15" y="4"/>
                  </a:cubicBezTo>
                  <a:cubicBezTo>
                    <a:pt x="10" y="3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6" name="Freeform 1512"/>
            <p:cNvSpPr/>
            <p:nvPr/>
          </p:nvSpPr>
          <p:spPr bwMode="auto">
            <a:xfrm>
              <a:off x="6613" y="1135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7" name="Freeform 1513"/>
            <p:cNvSpPr/>
            <p:nvPr/>
          </p:nvSpPr>
          <p:spPr bwMode="auto">
            <a:xfrm>
              <a:off x="6562" y="112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8" name="Freeform 1514"/>
            <p:cNvSpPr/>
            <p:nvPr/>
          </p:nvSpPr>
          <p:spPr bwMode="auto">
            <a:xfrm>
              <a:off x="6499" y="1117"/>
              <a:ext cx="4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9" name="Freeform 1515"/>
            <p:cNvSpPr/>
            <p:nvPr/>
          </p:nvSpPr>
          <p:spPr bwMode="auto">
            <a:xfrm>
              <a:off x="6613" y="109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0" name="Freeform 1516"/>
            <p:cNvSpPr/>
            <p:nvPr/>
          </p:nvSpPr>
          <p:spPr bwMode="auto">
            <a:xfrm>
              <a:off x="6746" y="2077"/>
              <a:ext cx="57" cy="65"/>
            </a:xfrm>
            <a:custGeom>
              <a:avLst/>
              <a:gdLst>
                <a:gd name="T0" fmla="*/ 19 w 38"/>
                <a:gd name="T1" fmla="*/ 42 h 43"/>
                <a:gd name="T2" fmla="*/ 15 w 38"/>
                <a:gd name="T3" fmla="*/ 40 h 43"/>
                <a:gd name="T4" fmla="*/ 6 w 38"/>
                <a:gd name="T5" fmla="*/ 36 h 43"/>
                <a:gd name="T6" fmla="*/ 6 w 38"/>
                <a:gd name="T7" fmla="*/ 34 h 43"/>
                <a:gd name="T8" fmla="*/ 6 w 38"/>
                <a:gd name="T9" fmla="*/ 32 h 43"/>
                <a:gd name="T10" fmla="*/ 0 w 38"/>
                <a:gd name="T11" fmla="*/ 26 h 43"/>
                <a:gd name="T12" fmla="*/ 7 w 38"/>
                <a:gd name="T13" fmla="*/ 12 h 43"/>
                <a:gd name="T14" fmla="*/ 31 w 38"/>
                <a:gd name="T15" fmla="*/ 6 h 43"/>
                <a:gd name="T16" fmla="*/ 34 w 38"/>
                <a:gd name="T17" fmla="*/ 8 h 43"/>
                <a:gd name="T18" fmla="*/ 36 w 38"/>
                <a:gd name="T19" fmla="*/ 10 h 43"/>
                <a:gd name="T20" fmla="*/ 37 w 38"/>
                <a:gd name="T21" fmla="*/ 13 h 43"/>
                <a:gd name="T22" fmla="*/ 22 w 38"/>
                <a:gd name="T23" fmla="*/ 42 h 43"/>
                <a:gd name="T24" fmla="*/ 19 w 38"/>
                <a:gd name="T2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3">
                  <a:moveTo>
                    <a:pt x="19" y="42"/>
                  </a:moveTo>
                  <a:cubicBezTo>
                    <a:pt x="18" y="41"/>
                    <a:pt x="16" y="41"/>
                    <a:pt x="15" y="40"/>
                  </a:cubicBezTo>
                  <a:cubicBezTo>
                    <a:pt x="12" y="40"/>
                    <a:pt x="9" y="39"/>
                    <a:pt x="6" y="36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4" y="30"/>
                    <a:pt x="2" y="28"/>
                    <a:pt x="0" y="26"/>
                  </a:cubicBezTo>
                  <a:cubicBezTo>
                    <a:pt x="1" y="21"/>
                    <a:pt x="4" y="17"/>
                    <a:pt x="7" y="12"/>
                  </a:cubicBezTo>
                  <a:cubicBezTo>
                    <a:pt x="12" y="3"/>
                    <a:pt x="23" y="0"/>
                    <a:pt x="31" y="6"/>
                  </a:cubicBezTo>
                  <a:cubicBezTo>
                    <a:pt x="32" y="7"/>
                    <a:pt x="33" y="7"/>
                    <a:pt x="34" y="8"/>
                  </a:cubicBezTo>
                  <a:cubicBezTo>
                    <a:pt x="35" y="8"/>
                    <a:pt x="35" y="9"/>
                    <a:pt x="36" y="10"/>
                  </a:cubicBezTo>
                  <a:cubicBezTo>
                    <a:pt x="37" y="11"/>
                    <a:pt x="37" y="12"/>
                    <a:pt x="37" y="13"/>
                  </a:cubicBezTo>
                  <a:cubicBezTo>
                    <a:pt x="38" y="25"/>
                    <a:pt x="30" y="34"/>
                    <a:pt x="22" y="42"/>
                  </a:cubicBezTo>
                  <a:cubicBezTo>
                    <a:pt x="21" y="43"/>
                    <a:pt x="20" y="43"/>
                    <a:pt x="19" y="42"/>
                  </a:cubicBezTo>
                  <a:close/>
                </a:path>
              </a:pathLst>
            </a:custGeom>
            <a:solidFill>
              <a:srgbClr val="AF6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1" name="Freeform 1517"/>
            <p:cNvSpPr/>
            <p:nvPr/>
          </p:nvSpPr>
          <p:spPr bwMode="auto">
            <a:xfrm>
              <a:off x="6724" y="2125"/>
              <a:ext cx="45" cy="36"/>
            </a:xfrm>
            <a:custGeom>
              <a:avLst/>
              <a:gdLst>
                <a:gd name="T0" fmla="*/ 23 w 30"/>
                <a:gd name="T1" fmla="*/ 2 h 24"/>
                <a:gd name="T2" fmla="*/ 30 w 30"/>
                <a:gd name="T3" fmla="*/ 8 h 24"/>
                <a:gd name="T4" fmla="*/ 9 w 30"/>
                <a:gd name="T5" fmla="*/ 23 h 24"/>
                <a:gd name="T6" fmla="*/ 1 w 30"/>
                <a:gd name="T7" fmla="*/ 18 h 24"/>
                <a:gd name="T8" fmla="*/ 5 w 30"/>
                <a:gd name="T9" fmla="*/ 12 h 24"/>
                <a:gd name="T10" fmla="*/ 21 w 30"/>
                <a:gd name="T11" fmla="*/ 0 h 24"/>
                <a:gd name="T12" fmla="*/ 21 w 30"/>
                <a:gd name="T13" fmla="*/ 0 h 24"/>
                <a:gd name="T14" fmla="*/ 23 w 30"/>
                <a:gd name="T1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4">
                  <a:moveTo>
                    <a:pt x="23" y="2"/>
                  </a:moveTo>
                  <a:cubicBezTo>
                    <a:pt x="25" y="4"/>
                    <a:pt x="28" y="5"/>
                    <a:pt x="30" y="8"/>
                  </a:cubicBezTo>
                  <a:cubicBezTo>
                    <a:pt x="25" y="20"/>
                    <a:pt x="19" y="24"/>
                    <a:pt x="9" y="23"/>
                  </a:cubicBezTo>
                  <a:cubicBezTo>
                    <a:pt x="5" y="23"/>
                    <a:pt x="2" y="22"/>
                    <a:pt x="1" y="18"/>
                  </a:cubicBezTo>
                  <a:cubicBezTo>
                    <a:pt x="0" y="15"/>
                    <a:pt x="3" y="13"/>
                    <a:pt x="5" y="12"/>
                  </a:cubicBezTo>
                  <a:cubicBezTo>
                    <a:pt x="10" y="8"/>
                    <a:pt x="15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2" y="1"/>
                    <a:pt x="23" y="2"/>
                  </a:cubicBezTo>
                  <a:close/>
                </a:path>
              </a:pathLst>
            </a:custGeom>
            <a:solidFill>
              <a:srgbClr val="CA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2" name="Freeform 1518"/>
            <p:cNvSpPr/>
            <p:nvPr/>
          </p:nvSpPr>
          <p:spPr bwMode="auto">
            <a:xfrm>
              <a:off x="6740" y="2067"/>
              <a:ext cx="57" cy="49"/>
            </a:xfrm>
            <a:custGeom>
              <a:avLst/>
              <a:gdLst>
                <a:gd name="T0" fmla="*/ 36 w 38"/>
                <a:gd name="T1" fmla="*/ 16 h 33"/>
                <a:gd name="T2" fmla="*/ 33 w 38"/>
                <a:gd name="T3" fmla="*/ 15 h 33"/>
                <a:gd name="T4" fmla="*/ 14 w 38"/>
                <a:gd name="T5" fmla="*/ 21 h 33"/>
                <a:gd name="T6" fmla="*/ 4 w 38"/>
                <a:gd name="T7" fmla="*/ 33 h 33"/>
                <a:gd name="T8" fmla="*/ 0 w 38"/>
                <a:gd name="T9" fmla="*/ 30 h 33"/>
                <a:gd name="T10" fmla="*/ 4 w 38"/>
                <a:gd name="T11" fmla="*/ 24 h 33"/>
                <a:gd name="T12" fmla="*/ 5 w 38"/>
                <a:gd name="T13" fmla="*/ 17 h 33"/>
                <a:gd name="T14" fmla="*/ 5 w 38"/>
                <a:gd name="T15" fmla="*/ 14 h 33"/>
                <a:gd name="T16" fmla="*/ 10 w 38"/>
                <a:gd name="T17" fmla="*/ 0 h 33"/>
                <a:gd name="T18" fmla="*/ 37 w 38"/>
                <a:gd name="T19" fmla="*/ 9 h 33"/>
                <a:gd name="T20" fmla="*/ 36 w 38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3">
                  <a:moveTo>
                    <a:pt x="36" y="16"/>
                  </a:moveTo>
                  <a:cubicBezTo>
                    <a:pt x="35" y="16"/>
                    <a:pt x="34" y="16"/>
                    <a:pt x="33" y="15"/>
                  </a:cubicBezTo>
                  <a:cubicBezTo>
                    <a:pt x="24" y="12"/>
                    <a:pt x="19" y="14"/>
                    <a:pt x="14" y="21"/>
                  </a:cubicBezTo>
                  <a:cubicBezTo>
                    <a:pt x="11" y="25"/>
                    <a:pt x="10" y="31"/>
                    <a:pt x="4" y="33"/>
                  </a:cubicBezTo>
                  <a:cubicBezTo>
                    <a:pt x="3" y="32"/>
                    <a:pt x="1" y="31"/>
                    <a:pt x="0" y="30"/>
                  </a:cubicBezTo>
                  <a:cubicBezTo>
                    <a:pt x="1" y="28"/>
                    <a:pt x="2" y="26"/>
                    <a:pt x="4" y="24"/>
                  </a:cubicBezTo>
                  <a:cubicBezTo>
                    <a:pt x="6" y="22"/>
                    <a:pt x="4" y="19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6" y="9"/>
                    <a:pt x="1" y="2"/>
                    <a:pt x="10" y="0"/>
                  </a:cubicBezTo>
                  <a:cubicBezTo>
                    <a:pt x="19" y="3"/>
                    <a:pt x="30" y="0"/>
                    <a:pt x="37" y="9"/>
                  </a:cubicBezTo>
                  <a:cubicBezTo>
                    <a:pt x="38" y="12"/>
                    <a:pt x="38" y="14"/>
                    <a:pt x="36" y="16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3" name="Freeform 1519"/>
            <p:cNvSpPr/>
            <p:nvPr/>
          </p:nvSpPr>
          <p:spPr bwMode="auto">
            <a:xfrm>
              <a:off x="6752" y="2139"/>
              <a:ext cx="39" cy="27"/>
            </a:xfrm>
            <a:custGeom>
              <a:avLst/>
              <a:gdLst>
                <a:gd name="T0" fmla="*/ 15 w 26"/>
                <a:gd name="T1" fmla="*/ 1 h 18"/>
                <a:gd name="T2" fmla="*/ 17 w 26"/>
                <a:gd name="T3" fmla="*/ 1 h 18"/>
                <a:gd name="T4" fmla="*/ 20 w 26"/>
                <a:gd name="T5" fmla="*/ 0 h 18"/>
                <a:gd name="T6" fmla="*/ 20 w 26"/>
                <a:gd name="T7" fmla="*/ 12 h 18"/>
                <a:gd name="T8" fmla="*/ 11 w 26"/>
                <a:gd name="T9" fmla="*/ 16 h 18"/>
                <a:gd name="T10" fmla="*/ 11 w 26"/>
                <a:gd name="T11" fmla="*/ 16 h 18"/>
                <a:gd name="T12" fmla="*/ 0 w 26"/>
                <a:gd name="T13" fmla="*/ 18 h 18"/>
                <a:gd name="T14" fmla="*/ 15 w 26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15" y="1"/>
                  </a:moveTo>
                  <a:cubicBezTo>
                    <a:pt x="16" y="1"/>
                    <a:pt x="16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6" y="4"/>
                    <a:pt x="24" y="8"/>
                    <a:pt x="20" y="12"/>
                  </a:cubicBezTo>
                  <a:cubicBezTo>
                    <a:pt x="17" y="15"/>
                    <a:pt x="14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7"/>
                    <a:pt x="3" y="17"/>
                    <a:pt x="0" y="18"/>
                  </a:cubicBezTo>
                  <a:cubicBezTo>
                    <a:pt x="5" y="13"/>
                    <a:pt x="12" y="9"/>
                    <a:pt x="15" y="1"/>
                  </a:cubicBezTo>
                  <a:close/>
                </a:path>
              </a:pathLst>
            </a:custGeom>
            <a:solidFill>
              <a:srgbClr val="B67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4" name="Freeform 1520"/>
            <p:cNvSpPr/>
            <p:nvPr/>
          </p:nvSpPr>
          <p:spPr bwMode="auto">
            <a:xfrm>
              <a:off x="7345" y="3468"/>
              <a:ext cx="225" cy="388"/>
            </a:xfrm>
            <a:custGeom>
              <a:avLst/>
              <a:gdLst>
                <a:gd name="T0" fmla="*/ 2 w 150"/>
                <a:gd name="T1" fmla="*/ 238 h 259"/>
                <a:gd name="T2" fmla="*/ 7 w 150"/>
                <a:gd name="T3" fmla="*/ 209 h 259"/>
                <a:gd name="T4" fmla="*/ 9 w 150"/>
                <a:gd name="T5" fmla="*/ 205 h 259"/>
                <a:gd name="T6" fmla="*/ 12 w 150"/>
                <a:gd name="T7" fmla="*/ 184 h 259"/>
                <a:gd name="T8" fmla="*/ 9 w 150"/>
                <a:gd name="T9" fmla="*/ 169 h 259"/>
                <a:gd name="T10" fmla="*/ 33 w 150"/>
                <a:gd name="T11" fmla="*/ 116 h 259"/>
                <a:gd name="T12" fmla="*/ 39 w 150"/>
                <a:gd name="T13" fmla="*/ 102 h 259"/>
                <a:gd name="T14" fmla="*/ 47 w 150"/>
                <a:gd name="T15" fmla="*/ 87 h 259"/>
                <a:gd name="T16" fmla="*/ 74 w 150"/>
                <a:gd name="T17" fmla="*/ 59 h 259"/>
                <a:gd name="T18" fmla="*/ 92 w 150"/>
                <a:gd name="T19" fmla="*/ 33 h 259"/>
                <a:gd name="T20" fmla="*/ 98 w 150"/>
                <a:gd name="T21" fmla="*/ 27 h 259"/>
                <a:gd name="T22" fmla="*/ 99 w 150"/>
                <a:gd name="T23" fmla="*/ 24 h 259"/>
                <a:gd name="T24" fmla="*/ 104 w 150"/>
                <a:gd name="T25" fmla="*/ 19 h 259"/>
                <a:gd name="T26" fmla="*/ 106 w 150"/>
                <a:gd name="T27" fmla="*/ 17 h 259"/>
                <a:gd name="T28" fmla="*/ 109 w 150"/>
                <a:gd name="T29" fmla="*/ 13 h 259"/>
                <a:gd name="T30" fmla="*/ 110 w 150"/>
                <a:gd name="T31" fmla="*/ 11 h 259"/>
                <a:gd name="T32" fmla="*/ 111 w 150"/>
                <a:gd name="T33" fmla="*/ 10 h 259"/>
                <a:gd name="T34" fmla="*/ 113 w 150"/>
                <a:gd name="T35" fmla="*/ 0 h 259"/>
                <a:gd name="T36" fmla="*/ 115 w 150"/>
                <a:gd name="T37" fmla="*/ 0 h 259"/>
                <a:gd name="T38" fmla="*/ 127 w 150"/>
                <a:gd name="T39" fmla="*/ 8 h 259"/>
                <a:gd name="T40" fmla="*/ 150 w 150"/>
                <a:gd name="T41" fmla="*/ 19 h 259"/>
                <a:gd name="T42" fmla="*/ 142 w 150"/>
                <a:gd name="T43" fmla="*/ 24 h 259"/>
                <a:gd name="T44" fmla="*/ 104 w 150"/>
                <a:gd name="T45" fmla="*/ 64 h 259"/>
                <a:gd name="T46" fmla="*/ 81 w 150"/>
                <a:gd name="T47" fmla="*/ 102 h 259"/>
                <a:gd name="T48" fmla="*/ 65 w 150"/>
                <a:gd name="T49" fmla="*/ 121 h 259"/>
                <a:gd name="T50" fmla="*/ 60 w 150"/>
                <a:gd name="T51" fmla="*/ 132 h 259"/>
                <a:gd name="T52" fmla="*/ 51 w 150"/>
                <a:gd name="T53" fmla="*/ 153 h 259"/>
                <a:gd name="T54" fmla="*/ 37 w 150"/>
                <a:gd name="T55" fmla="*/ 177 h 259"/>
                <a:gd name="T56" fmla="*/ 36 w 150"/>
                <a:gd name="T57" fmla="*/ 201 h 259"/>
                <a:gd name="T58" fmla="*/ 36 w 150"/>
                <a:gd name="T59" fmla="*/ 217 h 259"/>
                <a:gd name="T60" fmla="*/ 37 w 150"/>
                <a:gd name="T61" fmla="*/ 217 h 259"/>
                <a:gd name="T62" fmla="*/ 31 w 150"/>
                <a:gd name="T63" fmla="*/ 217 h 259"/>
                <a:gd name="T64" fmla="*/ 26 w 150"/>
                <a:gd name="T65" fmla="*/ 237 h 259"/>
                <a:gd name="T66" fmla="*/ 21 w 150"/>
                <a:gd name="T67" fmla="*/ 251 h 259"/>
                <a:gd name="T68" fmla="*/ 19 w 150"/>
                <a:gd name="T69" fmla="*/ 256 h 259"/>
                <a:gd name="T70" fmla="*/ 20 w 150"/>
                <a:gd name="T71" fmla="*/ 256 h 259"/>
                <a:gd name="T72" fmla="*/ 0 w 150"/>
                <a:gd name="T73" fmla="*/ 245 h 259"/>
                <a:gd name="T74" fmla="*/ 0 w 150"/>
                <a:gd name="T75" fmla="*/ 244 h 259"/>
                <a:gd name="T76" fmla="*/ 2 w 150"/>
                <a:gd name="T77" fmla="*/ 23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259">
                  <a:moveTo>
                    <a:pt x="2" y="238"/>
                  </a:moveTo>
                  <a:cubicBezTo>
                    <a:pt x="3" y="228"/>
                    <a:pt x="5" y="219"/>
                    <a:pt x="7" y="209"/>
                  </a:cubicBezTo>
                  <a:cubicBezTo>
                    <a:pt x="7" y="208"/>
                    <a:pt x="7" y="206"/>
                    <a:pt x="9" y="205"/>
                  </a:cubicBezTo>
                  <a:cubicBezTo>
                    <a:pt x="14" y="199"/>
                    <a:pt x="14" y="192"/>
                    <a:pt x="12" y="184"/>
                  </a:cubicBezTo>
                  <a:cubicBezTo>
                    <a:pt x="8" y="180"/>
                    <a:pt x="8" y="175"/>
                    <a:pt x="9" y="169"/>
                  </a:cubicBezTo>
                  <a:cubicBezTo>
                    <a:pt x="11" y="148"/>
                    <a:pt x="21" y="132"/>
                    <a:pt x="33" y="116"/>
                  </a:cubicBezTo>
                  <a:cubicBezTo>
                    <a:pt x="36" y="112"/>
                    <a:pt x="38" y="108"/>
                    <a:pt x="39" y="102"/>
                  </a:cubicBezTo>
                  <a:cubicBezTo>
                    <a:pt x="40" y="97"/>
                    <a:pt x="43" y="92"/>
                    <a:pt x="47" y="87"/>
                  </a:cubicBezTo>
                  <a:cubicBezTo>
                    <a:pt x="56" y="78"/>
                    <a:pt x="65" y="68"/>
                    <a:pt x="74" y="59"/>
                  </a:cubicBezTo>
                  <a:cubicBezTo>
                    <a:pt x="82" y="52"/>
                    <a:pt x="85" y="40"/>
                    <a:pt x="92" y="33"/>
                  </a:cubicBezTo>
                  <a:cubicBezTo>
                    <a:pt x="94" y="30"/>
                    <a:pt x="99" y="32"/>
                    <a:pt x="98" y="27"/>
                  </a:cubicBezTo>
                  <a:cubicBezTo>
                    <a:pt x="99" y="26"/>
                    <a:pt x="99" y="25"/>
                    <a:pt x="99" y="24"/>
                  </a:cubicBezTo>
                  <a:cubicBezTo>
                    <a:pt x="100" y="22"/>
                    <a:pt x="103" y="21"/>
                    <a:pt x="104" y="19"/>
                  </a:cubicBezTo>
                  <a:cubicBezTo>
                    <a:pt x="105" y="18"/>
                    <a:pt x="106" y="18"/>
                    <a:pt x="106" y="17"/>
                  </a:cubicBezTo>
                  <a:cubicBezTo>
                    <a:pt x="107" y="16"/>
                    <a:pt x="108" y="14"/>
                    <a:pt x="109" y="13"/>
                  </a:cubicBezTo>
                  <a:cubicBezTo>
                    <a:pt x="109" y="13"/>
                    <a:pt x="110" y="12"/>
                    <a:pt x="110" y="11"/>
                  </a:cubicBezTo>
                  <a:cubicBezTo>
                    <a:pt x="111" y="11"/>
                    <a:pt x="111" y="11"/>
                    <a:pt x="111" y="10"/>
                  </a:cubicBezTo>
                  <a:cubicBezTo>
                    <a:pt x="113" y="7"/>
                    <a:pt x="111" y="3"/>
                    <a:pt x="113" y="0"/>
                  </a:cubicBezTo>
                  <a:cubicBezTo>
                    <a:pt x="114" y="0"/>
                    <a:pt x="115" y="0"/>
                    <a:pt x="115" y="0"/>
                  </a:cubicBezTo>
                  <a:cubicBezTo>
                    <a:pt x="117" y="5"/>
                    <a:pt x="121" y="8"/>
                    <a:pt x="127" y="8"/>
                  </a:cubicBezTo>
                  <a:cubicBezTo>
                    <a:pt x="136" y="8"/>
                    <a:pt x="144" y="12"/>
                    <a:pt x="150" y="19"/>
                  </a:cubicBezTo>
                  <a:cubicBezTo>
                    <a:pt x="146" y="19"/>
                    <a:pt x="144" y="21"/>
                    <a:pt x="142" y="24"/>
                  </a:cubicBezTo>
                  <a:cubicBezTo>
                    <a:pt x="128" y="36"/>
                    <a:pt x="114" y="48"/>
                    <a:pt x="104" y="64"/>
                  </a:cubicBezTo>
                  <a:cubicBezTo>
                    <a:pt x="96" y="77"/>
                    <a:pt x="90" y="90"/>
                    <a:pt x="81" y="102"/>
                  </a:cubicBezTo>
                  <a:cubicBezTo>
                    <a:pt x="76" y="108"/>
                    <a:pt x="70" y="114"/>
                    <a:pt x="65" y="121"/>
                  </a:cubicBezTo>
                  <a:cubicBezTo>
                    <a:pt x="62" y="124"/>
                    <a:pt x="59" y="127"/>
                    <a:pt x="60" y="132"/>
                  </a:cubicBezTo>
                  <a:cubicBezTo>
                    <a:pt x="61" y="141"/>
                    <a:pt x="56" y="147"/>
                    <a:pt x="51" y="153"/>
                  </a:cubicBezTo>
                  <a:cubicBezTo>
                    <a:pt x="46" y="161"/>
                    <a:pt x="40" y="168"/>
                    <a:pt x="37" y="177"/>
                  </a:cubicBezTo>
                  <a:cubicBezTo>
                    <a:pt x="34" y="185"/>
                    <a:pt x="34" y="193"/>
                    <a:pt x="36" y="201"/>
                  </a:cubicBezTo>
                  <a:cubicBezTo>
                    <a:pt x="38" y="206"/>
                    <a:pt x="40" y="212"/>
                    <a:pt x="36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5" y="215"/>
                    <a:pt x="33" y="215"/>
                    <a:pt x="31" y="217"/>
                  </a:cubicBezTo>
                  <a:cubicBezTo>
                    <a:pt x="26" y="223"/>
                    <a:pt x="22" y="229"/>
                    <a:pt x="26" y="237"/>
                  </a:cubicBezTo>
                  <a:cubicBezTo>
                    <a:pt x="27" y="242"/>
                    <a:pt x="24" y="247"/>
                    <a:pt x="21" y="251"/>
                  </a:cubicBezTo>
                  <a:cubicBezTo>
                    <a:pt x="20" y="252"/>
                    <a:pt x="20" y="254"/>
                    <a:pt x="19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8" y="259"/>
                    <a:pt x="1" y="255"/>
                    <a:pt x="0" y="245"/>
                  </a:cubicBezTo>
                  <a:cubicBezTo>
                    <a:pt x="0" y="245"/>
                    <a:pt x="0" y="244"/>
                    <a:pt x="0" y="244"/>
                  </a:cubicBezTo>
                  <a:cubicBezTo>
                    <a:pt x="2" y="242"/>
                    <a:pt x="1" y="239"/>
                    <a:pt x="2" y="238"/>
                  </a:cubicBezTo>
                  <a:close/>
                </a:path>
              </a:pathLst>
            </a:custGeom>
            <a:solidFill>
              <a:srgbClr val="F9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5" name="Freeform 1521"/>
            <p:cNvSpPr/>
            <p:nvPr/>
          </p:nvSpPr>
          <p:spPr bwMode="auto">
            <a:xfrm>
              <a:off x="7376" y="386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2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6" name="Freeform 1522"/>
            <p:cNvSpPr/>
            <p:nvPr/>
          </p:nvSpPr>
          <p:spPr bwMode="auto">
            <a:xfrm>
              <a:off x="6679" y="3867"/>
              <a:ext cx="75" cy="175"/>
            </a:xfrm>
            <a:custGeom>
              <a:avLst/>
              <a:gdLst>
                <a:gd name="T0" fmla="*/ 47 w 50"/>
                <a:gd name="T1" fmla="*/ 14 h 117"/>
                <a:gd name="T2" fmla="*/ 43 w 50"/>
                <a:gd name="T3" fmla="*/ 35 h 117"/>
                <a:gd name="T4" fmla="*/ 42 w 50"/>
                <a:gd name="T5" fmla="*/ 56 h 117"/>
                <a:gd name="T6" fmla="*/ 47 w 50"/>
                <a:gd name="T7" fmla="*/ 93 h 117"/>
                <a:gd name="T8" fmla="*/ 50 w 50"/>
                <a:gd name="T9" fmla="*/ 103 h 117"/>
                <a:gd name="T10" fmla="*/ 37 w 50"/>
                <a:gd name="T11" fmla="*/ 116 h 117"/>
                <a:gd name="T12" fmla="*/ 35 w 50"/>
                <a:gd name="T13" fmla="*/ 116 h 117"/>
                <a:gd name="T14" fmla="*/ 24 w 50"/>
                <a:gd name="T15" fmla="*/ 84 h 117"/>
                <a:gd name="T16" fmla="*/ 23 w 50"/>
                <a:gd name="T17" fmla="*/ 81 h 117"/>
                <a:gd name="T18" fmla="*/ 16 w 50"/>
                <a:gd name="T19" fmla="*/ 75 h 117"/>
                <a:gd name="T20" fmla="*/ 16 w 50"/>
                <a:gd name="T21" fmla="*/ 83 h 117"/>
                <a:gd name="T22" fmla="*/ 16 w 50"/>
                <a:gd name="T23" fmla="*/ 94 h 117"/>
                <a:gd name="T24" fmla="*/ 6 w 50"/>
                <a:gd name="T25" fmla="*/ 87 h 117"/>
                <a:gd name="T26" fmla="*/ 4 w 50"/>
                <a:gd name="T27" fmla="*/ 87 h 117"/>
                <a:gd name="T28" fmla="*/ 3 w 50"/>
                <a:gd name="T29" fmla="*/ 86 h 117"/>
                <a:gd name="T30" fmla="*/ 2 w 50"/>
                <a:gd name="T31" fmla="*/ 37 h 117"/>
                <a:gd name="T32" fmla="*/ 10 w 50"/>
                <a:gd name="T33" fmla="*/ 11 h 117"/>
                <a:gd name="T34" fmla="*/ 19 w 50"/>
                <a:gd name="T35" fmla="*/ 0 h 117"/>
                <a:gd name="T36" fmla="*/ 24 w 50"/>
                <a:gd name="T37" fmla="*/ 9 h 117"/>
                <a:gd name="T38" fmla="*/ 27 w 50"/>
                <a:gd name="T39" fmla="*/ 17 h 117"/>
                <a:gd name="T40" fmla="*/ 26 w 50"/>
                <a:gd name="T41" fmla="*/ 31 h 117"/>
                <a:gd name="T42" fmla="*/ 23 w 50"/>
                <a:gd name="T43" fmla="*/ 44 h 117"/>
                <a:gd name="T44" fmla="*/ 29 w 50"/>
                <a:gd name="T45" fmla="*/ 39 h 117"/>
                <a:gd name="T46" fmla="*/ 40 w 50"/>
                <a:gd name="T47" fmla="*/ 12 h 117"/>
                <a:gd name="T48" fmla="*/ 46 w 50"/>
                <a:gd name="T49" fmla="*/ 7 h 117"/>
                <a:gd name="T50" fmla="*/ 47 w 50"/>
                <a:gd name="T51" fmla="*/ 1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7">
                  <a:moveTo>
                    <a:pt x="47" y="14"/>
                  </a:moveTo>
                  <a:cubicBezTo>
                    <a:pt x="47" y="21"/>
                    <a:pt x="45" y="28"/>
                    <a:pt x="43" y="35"/>
                  </a:cubicBezTo>
                  <a:cubicBezTo>
                    <a:pt x="42" y="42"/>
                    <a:pt x="41" y="49"/>
                    <a:pt x="42" y="56"/>
                  </a:cubicBezTo>
                  <a:cubicBezTo>
                    <a:pt x="43" y="68"/>
                    <a:pt x="44" y="81"/>
                    <a:pt x="47" y="93"/>
                  </a:cubicBezTo>
                  <a:cubicBezTo>
                    <a:pt x="47" y="97"/>
                    <a:pt x="48" y="100"/>
                    <a:pt x="50" y="103"/>
                  </a:cubicBezTo>
                  <a:cubicBezTo>
                    <a:pt x="45" y="107"/>
                    <a:pt x="41" y="111"/>
                    <a:pt x="37" y="116"/>
                  </a:cubicBezTo>
                  <a:cubicBezTo>
                    <a:pt x="36" y="117"/>
                    <a:pt x="36" y="117"/>
                    <a:pt x="35" y="116"/>
                  </a:cubicBezTo>
                  <a:cubicBezTo>
                    <a:pt x="30" y="106"/>
                    <a:pt x="29" y="94"/>
                    <a:pt x="24" y="84"/>
                  </a:cubicBezTo>
                  <a:cubicBezTo>
                    <a:pt x="23" y="83"/>
                    <a:pt x="23" y="82"/>
                    <a:pt x="23" y="81"/>
                  </a:cubicBezTo>
                  <a:cubicBezTo>
                    <a:pt x="22" y="78"/>
                    <a:pt x="20" y="74"/>
                    <a:pt x="16" y="75"/>
                  </a:cubicBezTo>
                  <a:cubicBezTo>
                    <a:pt x="12" y="77"/>
                    <a:pt x="15" y="81"/>
                    <a:pt x="16" y="83"/>
                  </a:cubicBezTo>
                  <a:cubicBezTo>
                    <a:pt x="16" y="87"/>
                    <a:pt x="18" y="90"/>
                    <a:pt x="16" y="94"/>
                  </a:cubicBezTo>
                  <a:cubicBezTo>
                    <a:pt x="12" y="94"/>
                    <a:pt x="9" y="90"/>
                    <a:pt x="6" y="87"/>
                  </a:cubicBezTo>
                  <a:cubicBezTo>
                    <a:pt x="6" y="87"/>
                    <a:pt x="5" y="87"/>
                    <a:pt x="4" y="87"/>
                  </a:cubicBezTo>
                  <a:cubicBezTo>
                    <a:pt x="4" y="87"/>
                    <a:pt x="4" y="86"/>
                    <a:pt x="3" y="86"/>
                  </a:cubicBezTo>
                  <a:cubicBezTo>
                    <a:pt x="0" y="70"/>
                    <a:pt x="2" y="53"/>
                    <a:pt x="2" y="37"/>
                  </a:cubicBezTo>
                  <a:cubicBezTo>
                    <a:pt x="8" y="30"/>
                    <a:pt x="9" y="21"/>
                    <a:pt x="10" y="11"/>
                  </a:cubicBezTo>
                  <a:cubicBezTo>
                    <a:pt x="12" y="7"/>
                    <a:pt x="12" y="0"/>
                    <a:pt x="19" y="0"/>
                  </a:cubicBezTo>
                  <a:cubicBezTo>
                    <a:pt x="23" y="2"/>
                    <a:pt x="24" y="6"/>
                    <a:pt x="24" y="9"/>
                  </a:cubicBezTo>
                  <a:cubicBezTo>
                    <a:pt x="24" y="12"/>
                    <a:pt x="24" y="15"/>
                    <a:pt x="27" y="17"/>
                  </a:cubicBezTo>
                  <a:cubicBezTo>
                    <a:pt x="29" y="21"/>
                    <a:pt x="27" y="26"/>
                    <a:pt x="26" y="31"/>
                  </a:cubicBezTo>
                  <a:cubicBezTo>
                    <a:pt x="25" y="35"/>
                    <a:pt x="23" y="39"/>
                    <a:pt x="23" y="44"/>
                  </a:cubicBezTo>
                  <a:cubicBezTo>
                    <a:pt x="28" y="44"/>
                    <a:pt x="28" y="41"/>
                    <a:pt x="29" y="39"/>
                  </a:cubicBezTo>
                  <a:cubicBezTo>
                    <a:pt x="33" y="30"/>
                    <a:pt x="37" y="21"/>
                    <a:pt x="40" y="12"/>
                  </a:cubicBezTo>
                  <a:cubicBezTo>
                    <a:pt x="41" y="9"/>
                    <a:pt x="43" y="6"/>
                    <a:pt x="46" y="7"/>
                  </a:cubicBezTo>
                  <a:cubicBezTo>
                    <a:pt x="49" y="8"/>
                    <a:pt x="48" y="12"/>
                    <a:pt x="47" y="14"/>
                  </a:cubicBezTo>
                  <a:close/>
                </a:path>
              </a:pathLst>
            </a:custGeom>
            <a:solidFill>
              <a:srgbClr val="B99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7" name="Freeform 1523"/>
            <p:cNvSpPr/>
            <p:nvPr/>
          </p:nvSpPr>
          <p:spPr bwMode="auto">
            <a:xfrm>
              <a:off x="6722" y="405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8" name="Freeform 1524"/>
            <p:cNvSpPr/>
            <p:nvPr/>
          </p:nvSpPr>
          <p:spPr bwMode="auto">
            <a:xfrm>
              <a:off x="6731" y="40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9" name="Freeform 1525"/>
            <p:cNvSpPr/>
            <p:nvPr/>
          </p:nvSpPr>
          <p:spPr bwMode="auto">
            <a:xfrm>
              <a:off x="6851" y="3975"/>
              <a:ext cx="207" cy="218"/>
            </a:xfrm>
            <a:custGeom>
              <a:avLst/>
              <a:gdLst>
                <a:gd name="T0" fmla="*/ 0 w 138"/>
                <a:gd name="T1" fmla="*/ 17 h 146"/>
                <a:gd name="T2" fmla="*/ 22 w 138"/>
                <a:gd name="T3" fmla="*/ 6 h 146"/>
                <a:gd name="T4" fmla="*/ 26 w 138"/>
                <a:gd name="T5" fmla="*/ 5 h 146"/>
                <a:gd name="T6" fmla="*/ 41 w 138"/>
                <a:gd name="T7" fmla="*/ 4 h 146"/>
                <a:gd name="T8" fmla="*/ 68 w 138"/>
                <a:gd name="T9" fmla="*/ 8 h 146"/>
                <a:gd name="T10" fmla="*/ 84 w 138"/>
                <a:gd name="T11" fmla="*/ 27 h 146"/>
                <a:gd name="T12" fmla="*/ 91 w 138"/>
                <a:gd name="T13" fmla="*/ 36 h 146"/>
                <a:gd name="T14" fmla="*/ 120 w 138"/>
                <a:gd name="T15" fmla="*/ 43 h 146"/>
                <a:gd name="T16" fmla="*/ 136 w 138"/>
                <a:gd name="T17" fmla="*/ 61 h 146"/>
                <a:gd name="T18" fmla="*/ 112 w 138"/>
                <a:gd name="T19" fmla="*/ 84 h 146"/>
                <a:gd name="T20" fmla="*/ 84 w 138"/>
                <a:gd name="T21" fmla="*/ 91 h 146"/>
                <a:gd name="T22" fmla="*/ 58 w 138"/>
                <a:gd name="T23" fmla="*/ 82 h 146"/>
                <a:gd name="T24" fmla="*/ 53 w 138"/>
                <a:gd name="T25" fmla="*/ 78 h 146"/>
                <a:gd name="T26" fmla="*/ 51 w 138"/>
                <a:gd name="T27" fmla="*/ 85 h 146"/>
                <a:gd name="T28" fmla="*/ 53 w 138"/>
                <a:gd name="T29" fmla="*/ 100 h 146"/>
                <a:gd name="T30" fmla="*/ 64 w 138"/>
                <a:gd name="T31" fmla="*/ 103 h 146"/>
                <a:gd name="T32" fmla="*/ 71 w 138"/>
                <a:gd name="T33" fmla="*/ 99 h 146"/>
                <a:gd name="T34" fmla="*/ 80 w 138"/>
                <a:gd name="T35" fmla="*/ 109 h 146"/>
                <a:gd name="T36" fmla="*/ 83 w 138"/>
                <a:gd name="T37" fmla="*/ 125 h 146"/>
                <a:gd name="T38" fmla="*/ 86 w 138"/>
                <a:gd name="T39" fmla="*/ 129 h 146"/>
                <a:gd name="T40" fmla="*/ 85 w 138"/>
                <a:gd name="T41" fmla="*/ 142 h 146"/>
                <a:gd name="T42" fmla="*/ 72 w 138"/>
                <a:gd name="T43" fmla="*/ 142 h 146"/>
                <a:gd name="T44" fmla="*/ 75 w 138"/>
                <a:gd name="T45" fmla="*/ 140 h 146"/>
                <a:gd name="T46" fmla="*/ 77 w 138"/>
                <a:gd name="T47" fmla="*/ 131 h 146"/>
                <a:gd name="T48" fmla="*/ 62 w 138"/>
                <a:gd name="T49" fmla="*/ 121 h 146"/>
                <a:gd name="T50" fmla="*/ 43 w 138"/>
                <a:gd name="T51" fmla="*/ 101 h 146"/>
                <a:gd name="T52" fmla="*/ 31 w 138"/>
                <a:gd name="T53" fmla="*/ 77 h 146"/>
                <a:gd name="T54" fmla="*/ 19 w 138"/>
                <a:gd name="T55" fmla="*/ 53 h 146"/>
                <a:gd name="T56" fmla="*/ 9 w 138"/>
                <a:gd name="T57" fmla="*/ 33 h 146"/>
                <a:gd name="T58" fmla="*/ 4 w 138"/>
                <a:gd name="T59" fmla="*/ 20 h 146"/>
                <a:gd name="T60" fmla="*/ 0 w 138"/>
                <a:gd name="T61" fmla="*/ 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8" h="146">
                  <a:moveTo>
                    <a:pt x="0" y="17"/>
                  </a:moveTo>
                  <a:cubicBezTo>
                    <a:pt x="7" y="13"/>
                    <a:pt x="14" y="10"/>
                    <a:pt x="22" y="6"/>
                  </a:cubicBezTo>
                  <a:cubicBezTo>
                    <a:pt x="23" y="6"/>
                    <a:pt x="25" y="5"/>
                    <a:pt x="26" y="5"/>
                  </a:cubicBezTo>
                  <a:cubicBezTo>
                    <a:pt x="32" y="9"/>
                    <a:pt x="36" y="6"/>
                    <a:pt x="41" y="4"/>
                  </a:cubicBezTo>
                  <a:cubicBezTo>
                    <a:pt x="50" y="0"/>
                    <a:pt x="60" y="1"/>
                    <a:pt x="68" y="8"/>
                  </a:cubicBezTo>
                  <a:cubicBezTo>
                    <a:pt x="74" y="13"/>
                    <a:pt x="80" y="19"/>
                    <a:pt x="84" y="27"/>
                  </a:cubicBezTo>
                  <a:cubicBezTo>
                    <a:pt x="85" y="30"/>
                    <a:pt x="88" y="33"/>
                    <a:pt x="91" y="36"/>
                  </a:cubicBezTo>
                  <a:cubicBezTo>
                    <a:pt x="100" y="42"/>
                    <a:pt x="109" y="44"/>
                    <a:pt x="120" y="43"/>
                  </a:cubicBezTo>
                  <a:cubicBezTo>
                    <a:pt x="131" y="41"/>
                    <a:pt x="138" y="49"/>
                    <a:pt x="136" y="61"/>
                  </a:cubicBezTo>
                  <a:cubicBezTo>
                    <a:pt x="133" y="81"/>
                    <a:pt x="133" y="82"/>
                    <a:pt x="112" y="84"/>
                  </a:cubicBezTo>
                  <a:cubicBezTo>
                    <a:pt x="102" y="85"/>
                    <a:pt x="93" y="86"/>
                    <a:pt x="84" y="91"/>
                  </a:cubicBezTo>
                  <a:cubicBezTo>
                    <a:pt x="73" y="97"/>
                    <a:pt x="66" y="94"/>
                    <a:pt x="58" y="82"/>
                  </a:cubicBezTo>
                  <a:cubicBezTo>
                    <a:pt x="57" y="80"/>
                    <a:pt x="56" y="77"/>
                    <a:pt x="53" y="78"/>
                  </a:cubicBezTo>
                  <a:cubicBezTo>
                    <a:pt x="49" y="79"/>
                    <a:pt x="51" y="82"/>
                    <a:pt x="51" y="85"/>
                  </a:cubicBezTo>
                  <a:cubicBezTo>
                    <a:pt x="51" y="90"/>
                    <a:pt x="52" y="95"/>
                    <a:pt x="53" y="100"/>
                  </a:cubicBezTo>
                  <a:cubicBezTo>
                    <a:pt x="55" y="106"/>
                    <a:pt x="58" y="107"/>
                    <a:pt x="64" y="103"/>
                  </a:cubicBezTo>
                  <a:cubicBezTo>
                    <a:pt x="66" y="101"/>
                    <a:pt x="68" y="99"/>
                    <a:pt x="71" y="99"/>
                  </a:cubicBezTo>
                  <a:cubicBezTo>
                    <a:pt x="78" y="98"/>
                    <a:pt x="83" y="103"/>
                    <a:pt x="80" y="109"/>
                  </a:cubicBezTo>
                  <a:cubicBezTo>
                    <a:pt x="76" y="116"/>
                    <a:pt x="79" y="121"/>
                    <a:pt x="83" y="125"/>
                  </a:cubicBezTo>
                  <a:cubicBezTo>
                    <a:pt x="84" y="127"/>
                    <a:pt x="85" y="128"/>
                    <a:pt x="86" y="129"/>
                  </a:cubicBezTo>
                  <a:cubicBezTo>
                    <a:pt x="89" y="134"/>
                    <a:pt x="89" y="139"/>
                    <a:pt x="85" y="142"/>
                  </a:cubicBezTo>
                  <a:cubicBezTo>
                    <a:pt x="81" y="146"/>
                    <a:pt x="76" y="146"/>
                    <a:pt x="72" y="142"/>
                  </a:cubicBezTo>
                  <a:cubicBezTo>
                    <a:pt x="73" y="141"/>
                    <a:pt x="74" y="141"/>
                    <a:pt x="75" y="140"/>
                  </a:cubicBezTo>
                  <a:cubicBezTo>
                    <a:pt x="80" y="137"/>
                    <a:pt x="81" y="136"/>
                    <a:pt x="77" y="131"/>
                  </a:cubicBezTo>
                  <a:cubicBezTo>
                    <a:pt x="73" y="126"/>
                    <a:pt x="68" y="122"/>
                    <a:pt x="62" y="121"/>
                  </a:cubicBezTo>
                  <a:cubicBezTo>
                    <a:pt x="50" y="119"/>
                    <a:pt x="44" y="113"/>
                    <a:pt x="43" y="101"/>
                  </a:cubicBezTo>
                  <a:cubicBezTo>
                    <a:pt x="42" y="91"/>
                    <a:pt x="40" y="83"/>
                    <a:pt x="31" y="77"/>
                  </a:cubicBezTo>
                  <a:cubicBezTo>
                    <a:pt x="22" y="72"/>
                    <a:pt x="20" y="62"/>
                    <a:pt x="19" y="53"/>
                  </a:cubicBezTo>
                  <a:cubicBezTo>
                    <a:pt x="18" y="45"/>
                    <a:pt x="13" y="40"/>
                    <a:pt x="9" y="33"/>
                  </a:cubicBezTo>
                  <a:cubicBezTo>
                    <a:pt x="7" y="29"/>
                    <a:pt x="3" y="25"/>
                    <a:pt x="4" y="20"/>
                  </a:cubicBezTo>
                  <a:cubicBezTo>
                    <a:pt x="4" y="18"/>
                    <a:pt x="2" y="17"/>
                    <a:pt x="0" y="17"/>
                  </a:cubicBezTo>
                  <a:close/>
                </a:path>
              </a:pathLst>
            </a:custGeom>
            <a:solidFill>
              <a:srgbClr val="FDF5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0" name="Freeform 1526"/>
            <p:cNvSpPr/>
            <p:nvPr/>
          </p:nvSpPr>
          <p:spPr bwMode="auto">
            <a:xfrm>
              <a:off x="6919" y="4007"/>
              <a:ext cx="216" cy="191"/>
            </a:xfrm>
            <a:custGeom>
              <a:avLst/>
              <a:gdLst>
                <a:gd name="T0" fmla="*/ 27 w 144"/>
                <a:gd name="T1" fmla="*/ 120 h 127"/>
                <a:gd name="T2" fmla="*/ 39 w 144"/>
                <a:gd name="T3" fmla="*/ 116 h 127"/>
                <a:gd name="T4" fmla="*/ 34 w 144"/>
                <a:gd name="T5" fmla="*/ 104 h 127"/>
                <a:gd name="T6" fmla="*/ 29 w 144"/>
                <a:gd name="T7" fmla="*/ 98 h 127"/>
                <a:gd name="T8" fmla="*/ 30 w 144"/>
                <a:gd name="T9" fmla="*/ 87 h 127"/>
                <a:gd name="T10" fmla="*/ 32 w 144"/>
                <a:gd name="T11" fmla="*/ 81 h 127"/>
                <a:gd name="T12" fmla="*/ 24 w 144"/>
                <a:gd name="T13" fmla="*/ 82 h 127"/>
                <a:gd name="T14" fmla="*/ 22 w 144"/>
                <a:gd name="T15" fmla="*/ 85 h 127"/>
                <a:gd name="T16" fmla="*/ 11 w 144"/>
                <a:gd name="T17" fmla="*/ 89 h 127"/>
                <a:gd name="T18" fmla="*/ 4 w 144"/>
                <a:gd name="T19" fmla="*/ 81 h 127"/>
                <a:gd name="T20" fmla="*/ 1 w 144"/>
                <a:gd name="T21" fmla="*/ 57 h 127"/>
                <a:gd name="T22" fmla="*/ 6 w 144"/>
                <a:gd name="T23" fmla="*/ 49 h 127"/>
                <a:gd name="T24" fmla="*/ 15 w 144"/>
                <a:gd name="T25" fmla="*/ 53 h 127"/>
                <a:gd name="T26" fmla="*/ 17 w 144"/>
                <a:gd name="T27" fmla="*/ 57 h 127"/>
                <a:gd name="T28" fmla="*/ 41 w 144"/>
                <a:gd name="T29" fmla="*/ 64 h 127"/>
                <a:gd name="T30" fmla="*/ 59 w 144"/>
                <a:gd name="T31" fmla="*/ 58 h 127"/>
                <a:gd name="T32" fmla="*/ 79 w 144"/>
                <a:gd name="T33" fmla="*/ 57 h 127"/>
                <a:gd name="T34" fmla="*/ 86 w 144"/>
                <a:gd name="T35" fmla="*/ 48 h 127"/>
                <a:gd name="T36" fmla="*/ 87 w 144"/>
                <a:gd name="T37" fmla="*/ 38 h 127"/>
                <a:gd name="T38" fmla="*/ 88 w 144"/>
                <a:gd name="T39" fmla="*/ 30 h 127"/>
                <a:gd name="T40" fmla="*/ 77 w 144"/>
                <a:gd name="T41" fmla="*/ 24 h 127"/>
                <a:gd name="T42" fmla="*/ 68 w 144"/>
                <a:gd name="T43" fmla="*/ 25 h 127"/>
                <a:gd name="T44" fmla="*/ 50 w 144"/>
                <a:gd name="T45" fmla="*/ 20 h 127"/>
                <a:gd name="T46" fmla="*/ 46 w 144"/>
                <a:gd name="T47" fmla="*/ 14 h 127"/>
                <a:gd name="T48" fmla="*/ 83 w 144"/>
                <a:gd name="T49" fmla="*/ 8 h 127"/>
                <a:gd name="T50" fmla="*/ 95 w 144"/>
                <a:gd name="T51" fmla="*/ 2 h 127"/>
                <a:gd name="T52" fmla="*/ 105 w 144"/>
                <a:gd name="T53" fmla="*/ 2 h 127"/>
                <a:gd name="T54" fmla="*/ 139 w 144"/>
                <a:gd name="T55" fmla="*/ 18 h 127"/>
                <a:gd name="T56" fmla="*/ 143 w 144"/>
                <a:gd name="T57" fmla="*/ 25 h 127"/>
                <a:gd name="T58" fmla="*/ 131 w 144"/>
                <a:gd name="T59" fmla="*/ 32 h 127"/>
                <a:gd name="T60" fmla="*/ 120 w 144"/>
                <a:gd name="T61" fmla="*/ 31 h 127"/>
                <a:gd name="T62" fmla="*/ 118 w 144"/>
                <a:gd name="T63" fmla="*/ 32 h 127"/>
                <a:gd name="T64" fmla="*/ 115 w 144"/>
                <a:gd name="T65" fmla="*/ 32 h 127"/>
                <a:gd name="T66" fmla="*/ 104 w 144"/>
                <a:gd name="T67" fmla="*/ 31 h 127"/>
                <a:gd name="T68" fmla="*/ 107 w 144"/>
                <a:gd name="T69" fmla="*/ 35 h 127"/>
                <a:gd name="T70" fmla="*/ 108 w 144"/>
                <a:gd name="T71" fmla="*/ 53 h 127"/>
                <a:gd name="T72" fmla="*/ 82 w 144"/>
                <a:gd name="T73" fmla="*/ 67 h 127"/>
                <a:gd name="T74" fmla="*/ 70 w 144"/>
                <a:gd name="T75" fmla="*/ 79 h 127"/>
                <a:gd name="T76" fmla="*/ 69 w 144"/>
                <a:gd name="T77" fmla="*/ 86 h 127"/>
                <a:gd name="T78" fmla="*/ 53 w 144"/>
                <a:gd name="T79" fmla="*/ 114 h 127"/>
                <a:gd name="T80" fmla="*/ 26 w 144"/>
                <a:gd name="T81" fmla="*/ 123 h 127"/>
                <a:gd name="T82" fmla="*/ 25 w 144"/>
                <a:gd name="T83" fmla="*/ 122 h 127"/>
                <a:gd name="T84" fmla="*/ 27 w 144"/>
                <a:gd name="T85" fmla="*/ 1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7">
                  <a:moveTo>
                    <a:pt x="27" y="120"/>
                  </a:moveTo>
                  <a:cubicBezTo>
                    <a:pt x="31" y="119"/>
                    <a:pt x="37" y="122"/>
                    <a:pt x="39" y="116"/>
                  </a:cubicBezTo>
                  <a:cubicBezTo>
                    <a:pt x="41" y="110"/>
                    <a:pt x="36" y="108"/>
                    <a:pt x="34" y="104"/>
                  </a:cubicBezTo>
                  <a:cubicBezTo>
                    <a:pt x="32" y="102"/>
                    <a:pt x="31" y="100"/>
                    <a:pt x="29" y="98"/>
                  </a:cubicBezTo>
                  <a:cubicBezTo>
                    <a:pt x="26" y="94"/>
                    <a:pt x="26" y="91"/>
                    <a:pt x="30" y="87"/>
                  </a:cubicBezTo>
                  <a:cubicBezTo>
                    <a:pt x="33" y="86"/>
                    <a:pt x="35" y="84"/>
                    <a:pt x="32" y="81"/>
                  </a:cubicBezTo>
                  <a:cubicBezTo>
                    <a:pt x="30" y="79"/>
                    <a:pt x="27" y="79"/>
                    <a:pt x="24" y="82"/>
                  </a:cubicBezTo>
                  <a:cubicBezTo>
                    <a:pt x="23" y="82"/>
                    <a:pt x="23" y="84"/>
                    <a:pt x="22" y="85"/>
                  </a:cubicBezTo>
                  <a:cubicBezTo>
                    <a:pt x="19" y="88"/>
                    <a:pt x="15" y="91"/>
                    <a:pt x="11" y="89"/>
                  </a:cubicBezTo>
                  <a:cubicBezTo>
                    <a:pt x="7" y="88"/>
                    <a:pt x="5" y="84"/>
                    <a:pt x="4" y="81"/>
                  </a:cubicBezTo>
                  <a:cubicBezTo>
                    <a:pt x="3" y="73"/>
                    <a:pt x="2" y="65"/>
                    <a:pt x="1" y="57"/>
                  </a:cubicBezTo>
                  <a:cubicBezTo>
                    <a:pt x="0" y="53"/>
                    <a:pt x="2" y="50"/>
                    <a:pt x="6" y="49"/>
                  </a:cubicBezTo>
                  <a:cubicBezTo>
                    <a:pt x="10" y="48"/>
                    <a:pt x="13" y="49"/>
                    <a:pt x="15" y="53"/>
                  </a:cubicBezTo>
                  <a:cubicBezTo>
                    <a:pt x="16" y="55"/>
                    <a:pt x="16" y="56"/>
                    <a:pt x="17" y="57"/>
                  </a:cubicBezTo>
                  <a:cubicBezTo>
                    <a:pt x="23" y="69"/>
                    <a:pt x="31" y="71"/>
                    <a:pt x="41" y="64"/>
                  </a:cubicBezTo>
                  <a:cubicBezTo>
                    <a:pt x="47" y="60"/>
                    <a:pt x="53" y="58"/>
                    <a:pt x="59" y="58"/>
                  </a:cubicBezTo>
                  <a:cubicBezTo>
                    <a:pt x="66" y="59"/>
                    <a:pt x="73" y="59"/>
                    <a:pt x="79" y="57"/>
                  </a:cubicBezTo>
                  <a:cubicBezTo>
                    <a:pt x="85" y="55"/>
                    <a:pt x="86" y="54"/>
                    <a:pt x="86" y="48"/>
                  </a:cubicBezTo>
                  <a:cubicBezTo>
                    <a:pt x="86" y="44"/>
                    <a:pt x="85" y="41"/>
                    <a:pt x="87" y="38"/>
                  </a:cubicBezTo>
                  <a:cubicBezTo>
                    <a:pt x="88" y="36"/>
                    <a:pt x="90" y="33"/>
                    <a:pt x="88" y="30"/>
                  </a:cubicBezTo>
                  <a:cubicBezTo>
                    <a:pt x="85" y="27"/>
                    <a:pt x="82" y="24"/>
                    <a:pt x="77" y="24"/>
                  </a:cubicBezTo>
                  <a:cubicBezTo>
                    <a:pt x="74" y="24"/>
                    <a:pt x="71" y="24"/>
                    <a:pt x="68" y="25"/>
                  </a:cubicBezTo>
                  <a:cubicBezTo>
                    <a:pt x="59" y="28"/>
                    <a:pt x="56" y="27"/>
                    <a:pt x="50" y="20"/>
                  </a:cubicBezTo>
                  <a:cubicBezTo>
                    <a:pt x="49" y="18"/>
                    <a:pt x="47" y="16"/>
                    <a:pt x="46" y="14"/>
                  </a:cubicBezTo>
                  <a:cubicBezTo>
                    <a:pt x="59" y="19"/>
                    <a:pt x="72" y="16"/>
                    <a:pt x="83" y="8"/>
                  </a:cubicBezTo>
                  <a:cubicBezTo>
                    <a:pt x="87" y="6"/>
                    <a:pt x="91" y="4"/>
                    <a:pt x="95" y="2"/>
                  </a:cubicBezTo>
                  <a:cubicBezTo>
                    <a:pt x="98" y="0"/>
                    <a:pt x="101" y="0"/>
                    <a:pt x="105" y="2"/>
                  </a:cubicBezTo>
                  <a:cubicBezTo>
                    <a:pt x="116" y="7"/>
                    <a:pt x="127" y="14"/>
                    <a:pt x="139" y="18"/>
                  </a:cubicBezTo>
                  <a:cubicBezTo>
                    <a:pt x="142" y="19"/>
                    <a:pt x="144" y="22"/>
                    <a:pt x="143" y="25"/>
                  </a:cubicBezTo>
                  <a:cubicBezTo>
                    <a:pt x="141" y="31"/>
                    <a:pt x="136" y="32"/>
                    <a:pt x="131" y="32"/>
                  </a:cubicBezTo>
                  <a:cubicBezTo>
                    <a:pt x="127" y="32"/>
                    <a:pt x="124" y="30"/>
                    <a:pt x="120" y="31"/>
                  </a:cubicBezTo>
                  <a:cubicBezTo>
                    <a:pt x="119" y="31"/>
                    <a:pt x="118" y="32"/>
                    <a:pt x="118" y="32"/>
                  </a:cubicBezTo>
                  <a:cubicBezTo>
                    <a:pt x="117" y="32"/>
                    <a:pt x="116" y="32"/>
                    <a:pt x="115" y="32"/>
                  </a:cubicBezTo>
                  <a:cubicBezTo>
                    <a:pt x="111" y="33"/>
                    <a:pt x="108" y="34"/>
                    <a:pt x="104" y="31"/>
                  </a:cubicBezTo>
                  <a:cubicBezTo>
                    <a:pt x="105" y="33"/>
                    <a:pt x="106" y="34"/>
                    <a:pt x="107" y="35"/>
                  </a:cubicBezTo>
                  <a:cubicBezTo>
                    <a:pt x="113" y="41"/>
                    <a:pt x="112" y="46"/>
                    <a:pt x="108" y="53"/>
                  </a:cubicBezTo>
                  <a:cubicBezTo>
                    <a:pt x="101" y="62"/>
                    <a:pt x="95" y="68"/>
                    <a:pt x="82" y="67"/>
                  </a:cubicBezTo>
                  <a:cubicBezTo>
                    <a:pt x="73" y="66"/>
                    <a:pt x="71" y="70"/>
                    <a:pt x="70" y="79"/>
                  </a:cubicBezTo>
                  <a:cubicBezTo>
                    <a:pt x="70" y="82"/>
                    <a:pt x="70" y="85"/>
                    <a:pt x="69" y="86"/>
                  </a:cubicBezTo>
                  <a:cubicBezTo>
                    <a:pt x="58" y="92"/>
                    <a:pt x="58" y="105"/>
                    <a:pt x="53" y="114"/>
                  </a:cubicBezTo>
                  <a:cubicBezTo>
                    <a:pt x="46" y="124"/>
                    <a:pt x="38" y="127"/>
                    <a:pt x="26" y="123"/>
                  </a:cubicBezTo>
                  <a:cubicBezTo>
                    <a:pt x="25" y="123"/>
                    <a:pt x="25" y="122"/>
                    <a:pt x="25" y="122"/>
                  </a:cubicBezTo>
                  <a:cubicBezTo>
                    <a:pt x="26" y="121"/>
                    <a:pt x="26" y="121"/>
                    <a:pt x="27" y="120"/>
                  </a:cubicBezTo>
                  <a:close/>
                </a:path>
              </a:pathLst>
            </a:custGeom>
            <a:solidFill>
              <a:srgbClr val="FDF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1" name="Freeform 1527"/>
            <p:cNvSpPr/>
            <p:nvPr/>
          </p:nvSpPr>
          <p:spPr bwMode="auto">
            <a:xfrm>
              <a:off x="6754" y="4190"/>
              <a:ext cx="205" cy="56"/>
            </a:xfrm>
            <a:custGeom>
              <a:avLst/>
              <a:gdLst>
                <a:gd name="T0" fmla="*/ 2 w 137"/>
                <a:gd name="T1" fmla="*/ 10 h 37"/>
                <a:gd name="T2" fmla="*/ 0 w 137"/>
                <a:gd name="T3" fmla="*/ 6 h 37"/>
                <a:gd name="T4" fmla="*/ 26 w 137"/>
                <a:gd name="T5" fmla="*/ 19 h 37"/>
                <a:gd name="T6" fmla="*/ 38 w 137"/>
                <a:gd name="T7" fmla="*/ 24 h 37"/>
                <a:gd name="T8" fmla="*/ 48 w 137"/>
                <a:gd name="T9" fmla="*/ 21 h 37"/>
                <a:gd name="T10" fmla="*/ 61 w 137"/>
                <a:gd name="T11" fmla="*/ 17 h 37"/>
                <a:gd name="T12" fmla="*/ 83 w 137"/>
                <a:gd name="T13" fmla="*/ 16 h 37"/>
                <a:gd name="T14" fmla="*/ 104 w 137"/>
                <a:gd name="T15" fmla="*/ 17 h 37"/>
                <a:gd name="T16" fmla="*/ 119 w 137"/>
                <a:gd name="T17" fmla="*/ 11 h 37"/>
                <a:gd name="T18" fmla="*/ 135 w 137"/>
                <a:gd name="T19" fmla="*/ 0 h 37"/>
                <a:gd name="T20" fmla="*/ 135 w 137"/>
                <a:gd name="T21" fmla="*/ 0 h 37"/>
                <a:gd name="T22" fmla="*/ 130 w 137"/>
                <a:gd name="T23" fmla="*/ 16 h 37"/>
                <a:gd name="T24" fmla="*/ 125 w 137"/>
                <a:gd name="T25" fmla="*/ 27 h 37"/>
                <a:gd name="T26" fmla="*/ 98 w 137"/>
                <a:gd name="T27" fmla="*/ 33 h 37"/>
                <a:gd name="T28" fmla="*/ 68 w 137"/>
                <a:gd name="T29" fmla="*/ 34 h 37"/>
                <a:gd name="T30" fmla="*/ 34 w 137"/>
                <a:gd name="T31" fmla="*/ 32 h 37"/>
                <a:gd name="T32" fmla="*/ 2 w 137"/>
                <a:gd name="T3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37">
                  <a:moveTo>
                    <a:pt x="2" y="10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10" y="7"/>
                    <a:pt x="17" y="14"/>
                    <a:pt x="26" y="19"/>
                  </a:cubicBezTo>
                  <a:cubicBezTo>
                    <a:pt x="29" y="21"/>
                    <a:pt x="33" y="22"/>
                    <a:pt x="38" y="24"/>
                  </a:cubicBezTo>
                  <a:cubicBezTo>
                    <a:pt x="42" y="26"/>
                    <a:pt x="46" y="26"/>
                    <a:pt x="48" y="21"/>
                  </a:cubicBezTo>
                  <a:cubicBezTo>
                    <a:pt x="51" y="16"/>
                    <a:pt x="57" y="16"/>
                    <a:pt x="61" y="17"/>
                  </a:cubicBezTo>
                  <a:cubicBezTo>
                    <a:pt x="69" y="19"/>
                    <a:pt x="76" y="18"/>
                    <a:pt x="83" y="16"/>
                  </a:cubicBezTo>
                  <a:cubicBezTo>
                    <a:pt x="90" y="14"/>
                    <a:pt x="97" y="15"/>
                    <a:pt x="104" y="17"/>
                  </a:cubicBezTo>
                  <a:cubicBezTo>
                    <a:pt x="111" y="19"/>
                    <a:pt x="115" y="15"/>
                    <a:pt x="119" y="11"/>
                  </a:cubicBezTo>
                  <a:cubicBezTo>
                    <a:pt x="123" y="5"/>
                    <a:pt x="128" y="2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7" y="6"/>
                    <a:pt x="132" y="11"/>
                    <a:pt x="130" y="16"/>
                  </a:cubicBezTo>
                  <a:cubicBezTo>
                    <a:pt x="129" y="20"/>
                    <a:pt x="127" y="23"/>
                    <a:pt x="125" y="27"/>
                  </a:cubicBezTo>
                  <a:cubicBezTo>
                    <a:pt x="118" y="37"/>
                    <a:pt x="107" y="34"/>
                    <a:pt x="98" y="33"/>
                  </a:cubicBezTo>
                  <a:cubicBezTo>
                    <a:pt x="88" y="33"/>
                    <a:pt x="78" y="34"/>
                    <a:pt x="68" y="34"/>
                  </a:cubicBezTo>
                  <a:cubicBezTo>
                    <a:pt x="57" y="35"/>
                    <a:pt x="45" y="35"/>
                    <a:pt x="34" y="32"/>
                  </a:cubicBezTo>
                  <a:cubicBezTo>
                    <a:pt x="20" y="30"/>
                    <a:pt x="10" y="21"/>
                    <a:pt x="2" y="10"/>
                  </a:cubicBezTo>
                  <a:close/>
                </a:path>
              </a:pathLst>
            </a:custGeom>
            <a:solidFill>
              <a:srgbClr val="FD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2" name="Freeform 1528"/>
            <p:cNvSpPr/>
            <p:nvPr/>
          </p:nvSpPr>
          <p:spPr bwMode="auto">
            <a:xfrm>
              <a:off x="6383" y="3912"/>
              <a:ext cx="242" cy="74"/>
            </a:xfrm>
            <a:custGeom>
              <a:avLst/>
              <a:gdLst>
                <a:gd name="T0" fmla="*/ 34 w 161"/>
                <a:gd name="T1" fmla="*/ 40 h 50"/>
                <a:gd name="T2" fmla="*/ 21 w 161"/>
                <a:gd name="T3" fmla="*/ 36 h 50"/>
                <a:gd name="T4" fmla="*/ 52 w 161"/>
                <a:gd name="T5" fmla="*/ 37 h 50"/>
                <a:gd name="T6" fmla="*/ 74 w 161"/>
                <a:gd name="T7" fmla="*/ 40 h 50"/>
                <a:gd name="T8" fmla="*/ 80 w 161"/>
                <a:gd name="T9" fmla="*/ 40 h 50"/>
                <a:gd name="T10" fmla="*/ 86 w 161"/>
                <a:gd name="T11" fmla="*/ 36 h 50"/>
                <a:gd name="T12" fmla="*/ 80 w 161"/>
                <a:gd name="T13" fmla="*/ 32 h 50"/>
                <a:gd name="T14" fmla="*/ 52 w 161"/>
                <a:gd name="T15" fmla="*/ 29 h 50"/>
                <a:gd name="T16" fmla="*/ 26 w 161"/>
                <a:gd name="T17" fmla="*/ 26 h 50"/>
                <a:gd name="T18" fmla="*/ 7 w 161"/>
                <a:gd name="T19" fmla="*/ 20 h 50"/>
                <a:gd name="T20" fmla="*/ 2 w 161"/>
                <a:gd name="T21" fmla="*/ 10 h 50"/>
                <a:gd name="T22" fmla="*/ 4 w 161"/>
                <a:gd name="T23" fmla="*/ 5 h 50"/>
                <a:gd name="T24" fmla="*/ 19 w 161"/>
                <a:gd name="T25" fmla="*/ 6 h 50"/>
                <a:gd name="T26" fmla="*/ 22 w 161"/>
                <a:gd name="T27" fmla="*/ 6 h 50"/>
                <a:gd name="T28" fmla="*/ 29 w 161"/>
                <a:gd name="T29" fmla="*/ 8 h 50"/>
                <a:gd name="T30" fmla="*/ 31 w 161"/>
                <a:gd name="T31" fmla="*/ 8 h 50"/>
                <a:gd name="T32" fmla="*/ 37 w 161"/>
                <a:gd name="T33" fmla="*/ 10 h 50"/>
                <a:gd name="T34" fmla="*/ 39 w 161"/>
                <a:gd name="T35" fmla="*/ 11 h 50"/>
                <a:gd name="T36" fmla="*/ 42 w 161"/>
                <a:gd name="T37" fmla="*/ 12 h 50"/>
                <a:gd name="T38" fmla="*/ 45 w 161"/>
                <a:gd name="T39" fmla="*/ 13 h 50"/>
                <a:gd name="T40" fmla="*/ 49 w 161"/>
                <a:gd name="T41" fmla="*/ 14 h 50"/>
                <a:gd name="T42" fmla="*/ 51 w 161"/>
                <a:gd name="T43" fmla="*/ 14 h 50"/>
                <a:gd name="T44" fmla="*/ 56 w 161"/>
                <a:gd name="T45" fmla="*/ 16 h 50"/>
                <a:gd name="T46" fmla="*/ 59 w 161"/>
                <a:gd name="T47" fmla="*/ 17 h 50"/>
                <a:gd name="T48" fmla="*/ 82 w 161"/>
                <a:gd name="T49" fmla="*/ 17 h 50"/>
                <a:gd name="T50" fmla="*/ 86 w 161"/>
                <a:gd name="T51" fmla="*/ 16 h 50"/>
                <a:gd name="T52" fmla="*/ 144 w 161"/>
                <a:gd name="T53" fmla="*/ 5 h 50"/>
                <a:gd name="T54" fmla="*/ 161 w 161"/>
                <a:gd name="T55" fmla="*/ 22 h 50"/>
                <a:gd name="T56" fmla="*/ 138 w 161"/>
                <a:gd name="T57" fmla="*/ 42 h 50"/>
                <a:gd name="T58" fmla="*/ 126 w 161"/>
                <a:gd name="T59" fmla="*/ 38 h 50"/>
                <a:gd name="T60" fmla="*/ 119 w 161"/>
                <a:gd name="T61" fmla="*/ 40 h 50"/>
                <a:gd name="T62" fmla="*/ 123 w 161"/>
                <a:gd name="T63" fmla="*/ 46 h 50"/>
                <a:gd name="T64" fmla="*/ 111 w 161"/>
                <a:gd name="T65" fmla="*/ 50 h 50"/>
                <a:gd name="T66" fmla="*/ 102 w 161"/>
                <a:gd name="T67" fmla="*/ 48 h 50"/>
                <a:gd name="T68" fmla="*/ 74 w 161"/>
                <a:gd name="T69" fmla="*/ 42 h 50"/>
                <a:gd name="T70" fmla="*/ 34 w 161"/>
                <a:gd name="T7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50">
                  <a:moveTo>
                    <a:pt x="34" y="40"/>
                  </a:moveTo>
                  <a:cubicBezTo>
                    <a:pt x="31" y="36"/>
                    <a:pt x="25" y="40"/>
                    <a:pt x="21" y="36"/>
                  </a:cubicBezTo>
                  <a:cubicBezTo>
                    <a:pt x="31" y="33"/>
                    <a:pt x="42" y="36"/>
                    <a:pt x="52" y="37"/>
                  </a:cubicBezTo>
                  <a:cubicBezTo>
                    <a:pt x="59" y="38"/>
                    <a:pt x="67" y="39"/>
                    <a:pt x="74" y="40"/>
                  </a:cubicBezTo>
                  <a:cubicBezTo>
                    <a:pt x="76" y="40"/>
                    <a:pt x="78" y="40"/>
                    <a:pt x="80" y="40"/>
                  </a:cubicBezTo>
                  <a:cubicBezTo>
                    <a:pt x="83" y="40"/>
                    <a:pt x="86" y="40"/>
                    <a:pt x="86" y="36"/>
                  </a:cubicBezTo>
                  <a:cubicBezTo>
                    <a:pt x="87" y="32"/>
                    <a:pt x="83" y="32"/>
                    <a:pt x="80" y="32"/>
                  </a:cubicBezTo>
                  <a:cubicBezTo>
                    <a:pt x="71" y="29"/>
                    <a:pt x="62" y="28"/>
                    <a:pt x="52" y="29"/>
                  </a:cubicBezTo>
                  <a:cubicBezTo>
                    <a:pt x="43" y="30"/>
                    <a:pt x="35" y="29"/>
                    <a:pt x="26" y="26"/>
                  </a:cubicBezTo>
                  <a:cubicBezTo>
                    <a:pt x="20" y="24"/>
                    <a:pt x="14" y="21"/>
                    <a:pt x="7" y="20"/>
                  </a:cubicBezTo>
                  <a:cubicBezTo>
                    <a:pt x="2" y="20"/>
                    <a:pt x="0" y="15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9" y="0"/>
                    <a:pt x="14" y="6"/>
                    <a:pt x="19" y="6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4" y="7"/>
                    <a:pt x="27" y="8"/>
                    <a:pt x="29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3" y="9"/>
                    <a:pt x="35" y="10"/>
                    <a:pt x="37" y="10"/>
                  </a:cubicBezTo>
                  <a:cubicBezTo>
                    <a:pt x="38" y="10"/>
                    <a:pt x="38" y="10"/>
                    <a:pt x="39" y="11"/>
                  </a:cubicBezTo>
                  <a:cubicBezTo>
                    <a:pt x="40" y="11"/>
                    <a:pt x="41" y="11"/>
                    <a:pt x="42" y="12"/>
                  </a:cubicBezTo>
                  <a:cubicBezTo>
                    <a:pt x="43" y="12"/>
                    <a:pt x="44" y="12"/>
                    <a:pt x="45" y="13"/>
                  </a:cubicBezTo>
                  <a:cubicBezTo>
                    <a:pt x="46" y="13"/>
                    <a:pt x="47" y="14"/>
                    <a:pt x="49" y="14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3" y="15"/>
                    <a:pt x="55" y="15"/>
                    <a:pt x="56" y="16"/>
                  </a:cubicBezTo>
                  <a:cubicBezTo>
                    <a:pt x="57" y="16"/>
                    <a:pt x="58" y="17"/>
                    <a:pt x="59" y="17"/>
                  </a:cubicBezTo>
                  <a:cubicBezTo>
                    <a:pt x="67" y="21"/>
                    <a:pt x="74" y="23"/>
                    <a:pt x="82" y="17"/>
                  </a:cubicBezTo>
                  <a:cubicBezTo>
                    <a:pt x="83" y="16"/>
                    <a:pt x="85" y="16"/>
                    <a:pt x="86" y="16"/>
                  </a:cubicBezTo>
                  <a:cubicBezTo>
                    <a:pt x="106" y="17"/>
                    <a:pt x="125" y="11"/>
                    <a:pt x="144" y="5"/>
                  </a:cubicBezTo>
                  <a:cubicBezTo>
                    <a:pt x="153" y="3"/>
                    <a:pt x="158" y="8"/>
                    <a:pt x="161" y="22"/>
                  </a:cubicBezTo>
                  <a:cubicBezTo>
                    <a:pt x="154" y="29"/>
                    <a:pt x="145" y="34"/>
                    <a:pt x="138" y="42"/>
                  </a:cubicBezTo>
                  <a:cubicBezTo>
                    <a:pt x="134" y="41"/>
                    <a:pt x="130" y="39"/>
                    <a:pt x="126" y="38"/>
                  </a:cubicBezTo>
                  <a:cubicBezTo>
                    <a:pt x="124" y="38"/>
                    <a:pt x="120" y="37"/>
                    <a:pt x="119" y="40"/>
                  </a:cubicBezTo>
                  <a:cubicBezTo>
                    <a:pt x="117" y="43"/>
                    <a:pt x="121" y="44"/>
                    <a:pt x="123" y="46"/>
                  </a:cubicBezTo>
                  <a:cubicBezTo>
                    <a:pt x="120" y="50"/>
                    <a:pt x="115" y="48"/>
                    <a:pt x="111" y="50"/>
                  </a:cubicBezTo>
                  <a:cubicBezTo>
                    <a:pt x="108" y="49"/>
                    <a:pt x="105" y="48"/>
                    <a:pt x="102" y="48"/>
                  </a:cubicBezTo>
                  <a:cubicBezTo>
                    <a:pt x="93" y="42"/>
                    <a:pt x="83" y="43"/>
                    <a:pt x="74" y="42"/>
                  </a:cubicBezTo>
                  <a:cubicBezTo>
                    <a:pt x="61" y="42"/>
                    <a:pt x="48" y="39"/>
                    <a:pt x="34" y="4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3" name="Freeform 1529"/>
            <p:cNvSpPr/>
            <p:nvPr/>
          </p:nvSpPr>
          <p:spPr bwMode="auto">
            <a:xfrm>
              <a:off x="6422" y="3856"/>
              <a:ext cx="261" cy="187"/>
            </a:xfrm>
            <a:custGeom>
              <a:avLst/>
              <a:gdLst>
                <a:gd name="T0" fmla="*/ 133 w 174"/>
                <a:gd name="T1" fmla="*/ 60 h 125"/>
                <a:gd name="T2" fmla="*/ 127 w 174"/>
                <a:gd name="T3" fmla="*/ 48 h 125"/>
                <a:gd name="T4" fmla="*/ 120 w 174"/>
                <a:gd name="T5" fmla="*/ 46 h 125"/>
                <a:gd name="T6" fmla="*/ 93 w 174"/>
                <a:gd name="T7" fmla="*/ 52 h 125"/>
                <a:gd name="T8" fmla="*/ 85 w 174"/>
                <a:gd name="T9" fmla="*/ 55 h 125"/>
                <a:gd name="T10" fmla="*/ 72 w 174"/>
                <a:gd name="T11" fmla="*/ 57 h 125"/>
                <a:gd name="T12" fmla="*/ 63 w 174"/>
                <a:gd name="T13" fmla="*/ 56 h 125"/>
                <a:gd name="T14" fmla="*/ 57 w 174"/>
                <a:gd name="T15" fmla="*/ 58 h 125"/>
                <a:gd name="T16" fmla="*/ 45 w 174"/>
                <a:gd name="T17" fmla="*/ 61 h 125"/>
                <a:gd name="T18" fmla="*/ 30 w 174"/>
                <a:gd name="T19" fmla="*/ 56 h 125"/>
                <a:gd name="T20" fmla="*/ 28 w 174"/>
                <a:gd name="T21" fmla="*/ 51 h 125"/>
                <a:gd name="T22" fmla="*/ 12 w 174"/>
                <a:gd name="T23" fmla="*/ 46 h 125"/>
                <a:gd name="T24" fmla="*/ 2 w 174"/>
                <a:gd name="T25" fmla="*/ 29 h 125"/>
                <a:gd name="T26" fmla="*/ 5 w 174"/>
                <a:gd name="T27" fmla="*/ 26 h 125"/>
                <a:gd name="T28" fmla="*/ 9 w 174"/>
                <a:gd name="T29" fmla="*/ 26 h 125"/>
                <a:gd name="T30" fmla="*/ 12 w 174"/>
                <a:gd name="T31" fmla="*/ 27 h 125"/>
                <a:gd name="T32" fmla="*/ 21 w 174"/>
                <a:gd name="T33" fmla="*/ 33 h 125"/>
                <a:gd name="T34" fmla="*/ 55 w 174"/>
                <a:gd name="T35" fmla="*/ 47 h 125"/>
                <a:gd name="T36" fmla="*/ 42 w 174"/>
                <a:gd name="T37" fmla="*/ 41 h 125"/>
                <a:gd name="T38" fmla="*/ 44 w 174"/>
                <a:gd name="T39" fmla="*/ 32 h 125"/>
                <a:gd name="T40" fmla="*/ 63 w 174"/>
                <a:gd name="T41" fmla="*/ 37 h 125"/>
                <a:gd name="T42" fmla="*/ 88 w 174"/>
                <a:gd name="T43" fmla="*/ 42 h 125"/>
                <a:gd name="T44" fmla="*/ 99 w 174"/>
                <a:gd name="T45" fmla="*/ 38 h 125"/>
                <a:gd name="T46" fmla="*/ 94 w 174"/>
                <a:gd name="T47" fmla="*/ 27 h 125"/>
                <a:gd name="T48" fmla="*/ 85 w 174"/>
                <a:gd name="T49" fmla="*/ 9 h 125"/>
                <a:gd name="T50" fmla="*/ 94 w 174"/>
                <a:gd name="T51" fmla="*/ 0 h 125"/>
                <a:gd name="T52" fmla="*/ 98 w 174"/>
                <a:gd name="T53" fmla="*/ 2 h 125"/>
                <a:gd name="T54" fmla="*/ 101 w 174"/>
                <a:gd name="T55" fmla="*/ 7 h 125"/>
                <a:gd name="T56" fmla="*/ 104 w 174"/>
                <a:gd name="T57" fmla="*/ 13 h 125"/>
                <a:gd name="T58" fmla="*/ 107 w 174"/>
                <a:gd name="T59" fmla="*/ 18 h 125"/>
                <a:gd name="T60" fmla="*/ 110 w 174"/>
                <a:gd name="T61" fmla="*/ 14 h 125"/>
                <a:gd name="T62" fmla="*/ 113 w 174"/>
                <a:gd name="T63" fmla="*/ 11 h 125"/>
                <a:gd name="T64" fmla="*/ 119 w 174"/>
                <a:gd name="T65" fmla="*/ 20 h 125"/>
                <a:gd name="T66" fmla="*/ 131 w 174"/>
                <a:gd name="T67" fmla="*/ 41 h 125"/>
                <a:gd name="T68" fmla="*/ 136 w 174"/>
                <a:gd name="T69" fmla="*/ 43 h 125"/>
                <a:gd name="T70" fmla="*/ 138 w 174"/>
                <a:gd name="T71" fmla="*/ 45 h 125"/>
                <a:gd name="T72" fmla="*/ 142 w 174"/>
                <a:gd name="T73" fmla="*/ 61 h 125"/>
                <a:gd name="T74" fmla="*/ 150 w 174"/>
                <a:gd name="T75" fmla="*/ 71 h 125"/>
                <a:gd name="T76" fmla="*/ 163 w 174"/>
                <a:gd name="T77" fmla="*/ 105 h 125"/>
                <a:gd name="T78" fmla="*/ 172 w 174"/>
                <a:gd name="T79" fmla="*/ 117 h 125"/>
                <a:gd name="T80" fmla="*/ 172 w 174"/>
                <a:gd name="T81" fmla="*/ 123 h 125"/>
                <a:gd name="T82" fmla="*/ 167 w 174"/>
                <a:gd name="T83" fmla="*/ 122 h 125"/>
                <a:gd name="T84" fmla="*/ 162 w 174"/>
                <a:gd name="T85" fmla="*/ 116 h 125"/>
                <a:gd name="T86" fmla="*/ 135 w 174"/>
                <a:gd name="T87" fmla="*/ 98 h 125"/>
                <a:gd name="T88" fmla="*/ 131 w 174"/>
                <a:gd name="T89" fmla="*/ 91 h 125"/>
                <a:gd name="T90" fmla="*/ 129 w 174"/>
                <a:gd name="T91" fmla="*/ 87 h 125"/>
                <a:gd name="T92" fmla="*/ 141 w 174"/>
                <a:gd name="T93" fmla="*/ 93 h 125"/>
                <a:gd name="T94" fmla="*/ 132 w 174"/>
                <a:gd name="T95" fmla="*/ 66 h 125"/>
                <a:gd name="T96" fmla="*/ 133 w 174"/>
                <a:gd name="T97" fmla="*/ 61 h 125"/>
                <a:gd name="T98" fmla="*/ 133 w 174"/>
                <a:gd name="T99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125">
                  <a:moveTo>
                    <a:pt x="133" y="60"/>
                  </a:moveTo>
                  <a:cubicBezTo>
                    <a:pt x="132" y="55"/>
                    <a:pt x="129" y="52"/>
                    <a:pt x="127" y="48"/>
                  </a:cubicBezTo>
                  <a:cubicBezTo>
                    <a:pt x="126" y="45"/>
                    <a:pt x="123" y="44"/>
                    <a:pt x="120" y="46"/>
                  </a:cubicBezTo>
                  <a:cubicBezTo>
                    <a:pt x="112" y="51"/>
                    <a:pt x="102" y="51"/>
                    <a:pt x="93" y="52"/>
                  </a:cubicBezTo>
                  <a:cubicBezTo>
                    <a:pt x="90" y="52"/>
                    <a:pt x="87" y="53"/>
                    <a:pt x="85" y="55"/>
                  </a:cubicBezTo>
                  <a:cubicBezTo>
                    <a:pt x="81" y="59"/>
                    <a:pt x="77" y="59"/>
                    <a:pt x="72" y="57"/>
                  </a:cubicBezTo>
                  <a:cubicBezTo>
                    <a:pt x="69" y="57"/>
                    <a:pt x="66" y="56"/>
                    <a:pt x="63" y="56"/>
                  </a:cubicBezTo>
                  <a:cubicBezTo>
                    <a:pt x="60" y="56"/>
                    <a:pt x="58" y="56"/>
                    <a:pt x="57" y="58"/>
                  </a:cubicBezTo>
                  <a:cubicBezTo>
                    <a:pt x="54" y="64"/>
                    <a:pt x="49" y="63"/>
                    <a:pt x="45" y="61"/>
                  </a:cubicBezTo>
                  <a:cubicBezTo>
                    <a:pt x="39" y="60"/>
                    <a:pt x="34" y="60"/>
                    <a:pt x="30" y="56"/>
                  </a:cubicBezTo>
                  <a:cubicBezTo>
                    <a:pt x="32" y="54"/>
                    <a:pt x="32" y="52"/>
                    <a:pt x="28" y="51"/>
                  </a:cubicBezTo>
                  <a:cubicBezTo>
                    <a:pt x="23" y="49"/>
                    <a:pt x="18" y="47"/>
                    <a:pt x="12" y="46"/>
                  </a:cubicBezTo>
                  <a:cubicBezTo>
                    <a:pt x="1" y="42"/>
                    <a:pt x="0" y="41"/>
                    <a:pt x="2" y="29"/>
                  </a:cubicBezTo>
                  <a:cubicBezTo>
                    <a:pt x="3" y="27"/>
                    <a:pt x="4" y="27"/>
                    <a:pt x="5" y="26"/>
                  </a:cubicBezTo>
                  <a:cubicBezTo>
                    <a:pt x="7" y="26"/>
                    <a:pt x="8" y="25"/>
                    <a:pt x="9" y="26"/>
                  </a:cubicBezTo>
                  <a:cubicBezTo>
                    <a:pt x="10" y="26"/>
                    <a:pt x="11" y="26"/>
                    <a:pt x="12" y="27"/>
                  </a:cubicBezTo>
                  <a:cubicBezTo>
                    <a:pt x="14" y="30"/>
                    <a:pt x="18" y="31"/>
                    <a:pt x="21" y="33"/>
                  </a:cubicBezTo>
                  <a:cubicBezTo>
                    <a:pt x="32" y="38"/>
                    <a:pt x="44" y="41"/>
                    <a:pt x="55" y="47"/>
                  </a:cubicBezTo>
                  <a:cubicBezTo>
                    <a:pt x="51" y="46"/>
                    <a:pt x="46" y="44"/>
                    <a:pt x="42" y="41"/>
                  </a:cubicBezTo>
                  <a:cubicBezTo>
                    <a:pt x="38" y="37"/>
                    <a:pt x="37" y="34"/>
                    <a:pt x="44" y="32"/>
                  </a:cubicBezTo>
                  <a:cubicBezTo>
                    <a:pt x="50" y="32"/>
                    <a:pt x="57" y="34"/>
                    <a:pt x="63" y="37"/>
                  </a:cubicBezTo>
                  <a:cubicBezTo>
                    <a:pt x="71" y="42"/>
                    <a:pt x="79" y="44"/>
                    <a:pt x="88" y="42"/>
                  </a:cubicBezTo>
                  <a:cubicBezTo>
                    <a:pt x="92" y="41"/>
                    <a:pt x="97" y="43"/>
                    <a:pt x="99" y="38"/>
                  </a:cubicBezTo>
                  <a:cubicBezTo>
                    <a:pt x="101" y="33"/>
                    <a:pt x="96" y="30"/>
                    <a:pt x="94" y="27"/>
                  </a:cubicBezTo>
                  <a:cubicBezTo>
                    <a:pt x="90" y="22"/>
                    <a:pt x="83" y="17"/>
                    <a:pt x="85" y="9"/>
                  </a:cubicBezTo>
                  <a:cubicBezTo>
                    <a:pt x="86" y="5"/>
                    <a:pt x="87" y="0"/>
                    <a:pt x="94" y="0"/>
                  </a:cubicBezTo>
                  <a:cubicBezTo>
                    <a:pt x="95" y="0"/>
                    <a:pt x="97" y="1"/>
                    <a:pt x="98" y="2"/>
                  </a:cubicBezTo>
                  <a:cubicBezTo>
                    <a:pt x="99" y="3"/>
                    <a:pt x="100" y="5"/>
                    <a:pt x="101" y="7"/>
                  </a:cubicBezTo>
                  <a:cubicBezTo>
                    <a:pt x="102" y="9"/>
                    <a:pt x="103" y="11"/>
                    <a:pt x="104" y="13"/>
                  </a:cubicBezTo>
                  <a:cubicBezTo>
                    <a:pt x="104" y="15"/>
                    <a:pt x="104" y="17"/>
                    <a:pt x="107" y="18"/>
                  </a:cubicBezTo>
                  <a:cubicBezTo>
                    <a:pt x="109" y="18"/>
                    <a:pt x="109" y="15"/>
                    <a:pt x="110" y="14"/>
                  </a:cubicBezTo>
                  <a:cubicBezTo>
                    <a:pt x="110" y="12"/>
                    <a:pt x="111" y="11"/>
                    <a:pt x="113" y="11"/>
                  </a:cubicBezTo>
                  <a:cubicBezTo>
                    <a:pt x="118" y="12"/>
                    <a:pt x="117" y="17"/>
                    <a:pt x="119" y="20"/>
                  </a:cubicBezTo>
                  <a:cubicBezTo>
                    <a:pt x="124" y="26"/>
                    <a:pt x="130" y="32"/>
                    <a:pt x="131" y="41"/>
                  </a:cubicBezTo>
                  <a:cubicBezTo>
                    <a:pt x="132" y="43"/>
                    <a:pt x="134" y="44"/>
                    <a:pt x="136" y="43"/>
                  </a:cubicBezTo>
                  <a:cubicBezTo>
                    <a:pt x="137" y="44"/>
                    <a:pt x="137" y="44"/>
                    <a:pt x="138" y="45"/>
                  </a:cubicBezTo>
                  <a:cubicBezTo>
                    <a:pt x="141" y="50"/>
                    <a:pt x="140" y="56"/>
                    <a:pt x="142" y="61"/>
                  </a:cubicBezTo>
                  <a:cubicBezTo>
                    <a:pt x="144" y="65"/>
                    <a:pt x="146" y="69"/>
                    <a:pt x="150" y="71"/>
                  </a:cubicBezTo>
                  <a:cubicBezTo>
                    <a:pt x="156" y="82"/>
                    <a:pt x="160" y="93"/>
                    <a:pt x="163" y="105"/>
                  </a:cubicBezTo>
                  <a:cubicBezTo>
                    <a:pt x="164" y="110"/>
                    <a:pt x="167" y="115"/>
                    <a:pt x="172" y="117"/>
                  </a:cubicBezTo>
                  <a:cubicBezTo>
                    <a:pt x="173" y="119"/>
                    <a:pt x="174" y="121"/>
                    <a:pt x="172" y="123"/>
                  </a:cubicBezTo>
                  <a:cubicBezTo>
                    <a:pt x="170" y="125"/>
                    <a:pt x="169" y="123"/>
                    <a:pt x="167" y="122"/>
                  </a:cubicBezTo>
                  <a:cubicBezTo>
                    <a:pt x="166" y="120"/>
                    <a:pt x="163" y="118"/>
                    <a:pt x="162" y="116"/>
                  </a:cubicBezTo>
                  <a:cubicBezTo>
                    <a:pt x="155" y="106"/>
                    <a:pt x="145" y="102"/>
                    <a:pt x="135" y="98"/>
                  </a:cubicBezTo>
                  <a:cubicBezTo>
                    <a:pt x="130" y="97"/>
                    <a:pt x="129" y="95"/>
                    <a:pt x="131" y="91"/>
                  </a:cubicBezTo>
                  <a:cubicBezTo>
                    <a:pt x="131" y="90"/>
                    <a:pt x="130" y="88"/>
                    <a:pt x="129" y="87"/>
                  </a:cubicBezTo>
                  <a:cubicBezTo>
                    <a:pt x="136" y="83"/>
                    <a:pt x="137" y="90"/>
                    <a:pt x="141" y="93"/>
                  </a:cubicBezTo>
                  <a:cubicBezTo>
                    <a:pt x="138" y="83"/>
                    <a:pt x="134" y="75"/>
                    <a:pt x="132" y="66"/>
                  </a:cubicBezTo>
                  <a:cubicBezTo>
                    <a:pt x="132" y="64"/>
                    <a:pt x="132" y="63"/>
                    <a:pt x="133" y="61"/>
                  </a:cubicBezTo>
                  <a:cubicBezTo>
                    <a:pt x="133" y="60"/>
                    <a:pt x="133" y="60"/>
                    <a:pt x="133" y="6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4" name="Freeform 1530"/>
            <p:cNvSpPr/>
            <p:nvPr/>
          </p:nvSpPr>
          <p:spPr bwMode="auto">
            <a:xfrm>
              <a:off x="6587" y="3946"/>
              <a:ext cx="59" cy="61"/>
            </a:xfrm>
            <a:custGeom>
              <a:avLst/>
              <a:gdLst>
                <a:gd name="T0" fmla="*/ 25 w 39"/>
                <a:gd name="T1" fmla="*/ 4 h 41"/>
                <a:gd name="T2" fmla="*/ 39 w 39"/>
                <a:gd name="T3" fmla="*/ 41 h 41"/>
                <a:gd name="T4" fmla="*/ 25 w 39"/>
                <a:gd name="T5" fmla="*/ 31 h 41"/>
                <a:gd name="T6" fmla="*/ 19 w 39"/>
                <a:gd name="T7" fmla="*/ 27 h 41"/>
                <a:gd name="T8" fmla="*/ 2 w 39"/>
                <a:gd name="T9" fmla="*/ 19 h 41"/>
                <a:gd name="T10" fmla="*/ 7 w 39"/>
                <a:gd name="T11" fmla="*/ 8 h 41"/>
                <a:gd name="T12" fmla="*/ 23 w 39"/>
                <a:gd name="T13" fmla="*/ 0 h 41"/>
                <a:gd name="T14" fmla="*/ 23 w 39"/>
                <a:gd name="T15" fmla="*/ 0 h 41"/>
                <a:gd name="T16" fmla="*/ 25 w 39"/>
                <a:gd name="T1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1">
                  <a:moveTo>
                    <a:pt x="25" y="4"/>
                  </a:moveTo>
                  <a:cubicBezTo>
                    <a:pt x="28" y="16"/>
                    <a:pt x="34" y="28"/>
                    <a:pt x="39" y="41"/>
                  </a:cubicBezTo>
                  <a:cubicBezTo>
                    <a:pt x="33" y="38"/>
                    <a:pt x="27" y="37"/>
                    <a:pt x="25" y="31"/>
                  </a:cubicBezTo>
                  <a:cubicBezTo>
                    <a:pt x="24" y="28"/>
                    <a:pt x="22" y="27"/>
                    <a:pt x="19" y="27"/>
                  </a:cubicBezTo>
                  <a:cubicBezTo>
                    <a:pt x="14" y="23"/>
                    <a:pt x="8" y="22"/>
                    <a:pt x="2" y="19"/>
                  </a:cubicBezTo>
                  <a:cubicBezTo>
                    <a:pt x="0" y="14"/>
                    <a:pt x="4" y="11"/>
                    <a:pt x="7" y="8"/>
                  </a:cubicBezTo>
                  <a:cubicBezTo>
                    <a:pt x="11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4" y="2"/>
                    <a:pt x="25" y="4"/>
                  </a:cubicBezTo>
                  <a:close/>
                </a:path>
              </a:pathLst>
            </a:custGeom>
            <a:solidFill>
              <a:srgbClr val="B99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5" name="Freeform 1531"/>
            <p:cNvSpPr/>
            <p:nvPr/>
          </p:nvSpPr>
          <p:spPr bwMode="auto">
            <a:xfrm>
              <a:off x="6550" y="3978"/>
              <a:ext cx="78" cy="49"/>
            </a:xfrm>
            <a:custGeom>
              <a:avLst/>
              <a:gdLst>
                <a:gd name="T0" fmla="*/ 0 w 52"/>
                <a:gd name="T1" fmla="*/ 6 h 33"/>
                <a:gd name="T2" fmla="*/ 12 w 52"/>
                <a:gd name="T3" fmla="*/ 2 h 33"/>
                <a:gd name="T4" fmla="*/ 14 w 52"/>
                <a:gd name="T5" fmla="*/ 2 h 33"/>
                <a:gd name="T6" fmla="*/ 18 w 52"/>
                <a:gd name="T7" fmla="*/ 4 h 33"/>
                <a:gd name="T8" fmla="*/ 28 w 52"/>
                <a:gd name="T9" fmla="*/ 7 h 33"/>
                <a:gd name="T10" fmla="*/ 36 w 52"/>
                <a:gd name="T11" fmla="*/ 17 h 33"/>
                <a:gd name="T12" fmla="*/ 40 w 52"/>
                <a:gd name="T13" fmla="*/ 21 h 33"/>
                <a:gd name="T14" fmla="*/ 52 w 52"/>
                <a:gd name="T15" fmla="*/ 27 h 33"/>
                <a:gd name="T16" fmla="*/ 50 w 52"/>
                <a:gd name="T17" fmla="*/ 32 h 33"/>
                <a:gd name="T18" fmla="*/ 48 w 52"/>
                <a:gd name="T19" fmla="*/ 32 h 33"/>
                <a:gd name="T20" fmla="*/ 44 w 52"/>
                <a:gd name="T21" fmla="*/ 30 h 33"/>
                <a:gd name="T22" fmla="*/ 42 w 52"/>
                <a:gd name="T23" fmla="*/ 29 h 33"/>
                <a:gd name="T24" fmla="*/ 31 w 52"/>
                <a:gd name="T25" fmla="*/ 23 h 33"/>
                <a:gd name="T26" fmla="*/ 29 w 52"/>
                <a:gd name="T27" fmla="*/ 21 h 33"/>
                <a:gd name="T28" fmla="*/ 8 w 52"/>
                <a:gd name="T29" fmla="*/ 9 h 33"/>
                <a:gd name="T30" fmla="*/ 4 w 52"/>
                <a:gd name="T31" fmla="*/ 7 h 33"/>
                <a:gd name="T32" fmla="*/ 4 w 52"/>
                <a:gd name="T33" fmla="*/ 7 h 33"/>
                <a:gd name="T34" fmla="*/ 0 w 52"/>
                <a:gd name="T3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33">
                  <a:moveTo>
                    <a:pt x="0" y="6"/>
                  </a:moveTo>
                  <a:cubicBezTo>
                    <a:pt x="2" y="0"/>
                    <a:pt x="8" y="2"/>
                    <a:pt x="12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5" y="3"/>
                    <a:pt x="16" y="2"/>
                    <a:pt x="18" y="4"/>
                  </a:cubicBezTo>
                  <a:cubicBezTo>
                    <a:pt x="21" y="5"/>
                    <a:pt x="25" y="6"/>
                    <a:pt x="28" y="7"/>
                  </a:cubicBezTo>
                  <a:cubicBezTo>
                    <a:pt x="32" y="9"/>
                    <a:pt x="37" y="10"/>
                    <a:pt x="36" y="17"/>
                  </a:cubicBezTo>
                  <a:cubicBezTo>
                    <a:pt x="35" y="19"/>
                    <a:pt x="38" y="20"/>
                    <a:pt x="40" y="21"/>
                  </a:cubicBezTo>
                  <a:cubicBezTo>
                    <a:pt x="44" y="23"/>
                    <a:pt x="48" y="25"/>
                    <a:pt x="52" y="27"/>
                  </a:cubicBezTo>
                  <a:cubicBezTo>
                    <a:pt x="49" y="28"/>
                    <a:pt x="49" y="30"/>
                    <a:pt x="50" y="32"/>
                  </a:cubicBezTo>
                  <a:cubicBezTo>
                    <a:pt x="49" y="33"/>
                    <a:pt x="49" y="33"/>
                    <a:pt x="48" y="32"/>
                  </a:cubicBezTo>
                  <a:cubicBezTo>
                    <a:pt x="47" y="32"/>
                    <a:pt x="46" y="31"/>
                    <a:pt x="44" y="30"/>
                  </a:cubicBezTo>
                  <a:cubicBezTo>
                    <a:pt x="44" y="30"/>
                    <a:pt x="43" y="29"/>
                    <a:pt x="42" y="29"/>
                  </a:cubicBezTo>
                  <a:cubicBezTo>
                    <a:pt x="39" y="26"/>
                    <a:pt x="36" y="23"/>
                    <a:pt x="31" y="23"/>
                  </a:cubicBezTo>
                  <a:cubicBezTo>
                    <a:pt x="30" y="22"/>
                    <a:pt x="30" y="22"/>
                    <a:pt x="29" y="21"/>
                  </a:cubicBezTo>
                  <a:cubicBezTo>
                    <a:pt x="22" y="17"/>
                    <a:pt x="15" y="13"/>
                    <a:pt x="8" y="9"/>
                  </a:cubicBezTo>
                  <a:cubicBezTo>
                    <a:pt x="7" y="8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BA9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6" name="Freeform 1532"/>
            <p:cNvSpPr/>
            <p:nvPr/>
          </p:nvSpPr>
          <p:spPr bwMode="auto">
            <a:xfrm>
              <a:off x="6646" y="3961"/>
              <a:ext cx="34" cy="75"/>
            </a:xfrm>
            <a:custGeom>
              <a:avLst/>
              <a:gdLst>
                <a:gd name="T0" fmla="*/ 23 w 23"/>
                <a:gd name="T1" fmla="*/ 47 h 50"/>
                <a:gd name="T2" fmla="*/ 21 w 23"/>
                <a:gd name="T3" fmla="*/ 49 h 50"/>
                <a:gd name="T4" fmla="*/ 12 w 23"/>
                <a:gd name="T5" fmla="*/ 39 h 50"/>
                <a:gd name="T6" fmla="*/ 0 w 23"/>
                <a:gd name="T7" fmla="*/ 3 h 50"/>
                <a:gd name="T8" fmla="*/ 0 w 23"/>
                <a:gd name="T9" fmla="*/ 2 h 50"/>
                <a:gd name="T10" fmla="*/ 4 w 23"/>
                <a:gd name="T11" fmla="*/ 1 h 50"/>
                <a:gd name="T12" fmla="*/ 20 w 23"/>
                <a:gd name="T13" fmla="*/ 34 h 50"/>
                <a:gd name="T14" fmla="*/ 21 w 23"/>
                <a:gd name="T15" fmla="*/ 40 h 50"/>
                <a:gd name="T16" fmla="*/ 23 w 23"/>
                <a:gd name="T17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0">
                  <a:moveTo>
                    <a:pt x="23" y="47"/>
                  </a:moveTo>
                  <a:cubicBezTo>
                    <a:pt x="22" y="48"/>
                    <a:pt x="22" y="50"/>
                    <a:pt x="21" y="49"/>
                  </a:cubicBezTo>
                  <a:cubicBezTo>
                    <a:pt x="17" y="47"/>
                    <a:pt x="12" y="44"/>
                    <a:pt x="12" y="39"/>
                  </a:cubicBezTo>
                  <a:cubicBezTo>
                    <a:pt x="10" y="26"/>
                    <a:pt x="3" y="1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12" y="11"/>
                    <a:pt x="16" y="22"/>
                    <a:pt x="20" y="34"/>
                  </a:cubicBezTo>
                  <a:cubicBezTo>
                    <a:pt x="20" y="36"/>
                    <a:pt x="19" y="38"/>
                    <a:pt x="21" y="40"/>
                  </a:cubicBezTo>
                  <a:cubicBezTo>
                    <a:pt x="21" y="42"/>
                    <a:pt x="22" y="45"/>
                    <a:pt x="23" y="47"/>
                  </a:cubicBezTo>
                  <a:close/>
                </a:path>
              </a:pathLst>
            </a:custGeom>
            <a:solidFill>
              <a:srgbClr val="BA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7" name="Freeform 1533"/>
            <p:cNvSpPr/>
            <p:nvPr/>
          </p:nvSpPr>
          <p:spPr bwMode="auto">
            <a:xfrm>
              <a:off x="6667" y="3948"/>
              <a:ext cx="19" cy="68"/>
            </a:xfrm>
            <a:custGeom>
              <a:avLst/>
              <a:gdLst>
                <a:gd name="T0" fmla="*/ 12 w 13"/>
                <a:gd name="T1" fmla="*/ 33 h 46"/>
                <a:gd name="T2" fmla="*/ 12 w 13"/>
                <a:gd name="T3" fmla="*/ 43 h 46"/>
                <a:gd name="T4" fmla="*/ 7 w 13"/>
                <a:gd name="T5" fmla="*/ 45 h 46"/>
                <a:gd name="T6" fmla="*/ 6 w 13"/>
                <a:gd name="T7" fmla="*/ 44 h 46"/>
                <a:gd name="T8" fmla="*/ 3 w 13"/>
                <a:gd name="T9" fmla="*/ 39 h 46"/>
                <a:gd name="T10" fmla="*/ 0 w 13"/>
                <a:gd name="T11" fmla="*/ 28 h 46"/>
                <a:gd name="T12" fmla="*/ 0 w 13"/>
                <a:gd name="T13" fmla="*/ 7 h 46"/>
                <a:gd name="T14" fmla="*/ 4 w 13"/>
                <a:gd name="T15" fmla="*/ 1 h 46"/>
                <a:gd name="T16" fmla="*/ 9 w 13"/>
                <a:gd name="T17" fmla="*/ 6 h 46"/>
                <a:gd name="T18" fmla="*/ 11 w 13"/>
                <a:gd name="T19" fmla="*/ 24 h 46"/>
                <a:gd name="T20" fmla="*/ 12 w 13"/>
                <a:gd name="T21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46">
                  <a:moveTo>
                    <a:pt x="12" y="33"/>
                  </a:moveTo>
                  <a:cubicBezTo>
                    <a:pt x="12" y="36"/>
                    <a:pt x="13" y="39"/>
                    <a:pt x="12" y="43"/>
                  </a:cubicBezTo>
                  <a:cubicBezTo>
                    <a:pt x="12" y="46"/>
                    <a:pt x="9" y="46"/>
                    <a:pt x="7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4" y="42"/>
                    <a:pt x="4" y="41"/>
                    <a:pt x="3" y="39"/>
                  </a:cubicBezTo>
                  <a:cubicBezTo>
                    <a:pt x="1" y="35"/>
                    <a:pt x="1" y="32"/>
                    <a:pt x="0" y="28"/>
                  </a:cubicBezTo>
                  <a:cubicBezTo>
                    <a:pt x="0" y="21"/>
                    <a:pt x="0" y="14"/>
                    <a:pt x="0" y="7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10" y="12"/>
                    <a:pt x="11" y="18"/>
                    <a:pt x="11" y="24"/>
                  </a:cubicBezTo>
                  <a:cubicBezTo>
                    <a:pt x="12" y="27"/>
                    <a:pt x="10" y="30"/>
                    <a:pt x="12" y="33"/>
                  </a:cubicBezTo>
                  <a:close/>
                </a:path>
              </a:pathLst>
            </a:custGeom>
            <a:solidFill>
              <a:srgbClr val="CB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8" name="Freeform 1534"/>
            <p:cNvSpPr/>
            <p:nvPr/>
          </p:nvSpPr>
          <p:spPr bwMode="auto">
            <a:xfrm>
              <a:off x="6692" y="4040"/>
              <a:ext cx="11" cy="20"/>
            </a:xfrm>
            <a:custGeom>
              <a:avLst/>
              <a:gdLst>
                <a:gd name="T0" fmla="*/ 3 w 7"/>
                <a:gd name="T1" fmla="*/ 0 h 13"/>
                <a:gd name="T2" fmla="*/ 3 w 7"/>
                <a:gd name="T3" fmla="*/ 13 h 13"/>
                <a:gd name="T4" fmla="*/ 2 w 7"/>
                <a:gd name="T5" fmla="*/ 6 h 13"/>
                <a:gd name="T6" fmla="*/ 3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7" y="5"/>
                    <a:pt x="4" y="9"/>
                    <a:pt x="3" y="13"/>
                  </a:cubicBezTo>
                  <a:cubicBezTo>
                    <a:pt x="1" y="11"/>
                    <a:pt x="0" y="9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9" name="Freeform 1535"/>
            <p:cNvSpPr/>
            <p:nvPr/>
          </p:nvSpPr>
          <p:spPr bwMode="auto">
            <a:xfrm>
              <a:off x="6571" y="398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0" name="Freeform 1536"/>
            <p:cNvSpPr/>
            <p:nvPr/>
          </p:nvSpPr>
          <p:spPr bwMode="auto">
            <a:xfrm>
              <a:off x="6674" y="4013"/>
              <a:ext cx="3" cy="8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1 h 5"/>
                <a:gd name="T4" fmla="*/ 1 w 2"/>
                <a:gd name="T5" fmla="*/ 0 h 5"/>
                <a:gd name="T6" fmla="*/ 2 w 2"/>
                <a:gd name="T7" fmla="*/ 1 h 5"/>
                <a:gd name="T8" fmla="*/ 2 w 2"/>
                <a:gd name="T9" fmla="*/ 1 h 5"/>
                <a:gd name="T10" fmla="*/ 2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1" name="Freeform 1537"/>
            <p:cNvSpPr/>
            <p:nvPr/>
          </p:nvSpPr>
          <p:spPr bwMode="auto">
            <a:xfrm>
              <a:off x="6697" y="40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2" name="Freeform 1538"/>
            <p:cNvSpPr/>
            <p:nvPr/>
          </p:nvSpPr>
          <p:spPr bwMode="auto">
            <a:xfrm>
              <a:off x="6700" y="406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3" name="Freeform 1539"/>
            <p:cNvSpPr/>
            <p:nvPr/>
          </p:nvSpPr>
          <p:spPr bwMode="auto">
            <a:xfrm>
              <a:off x="6703" y="406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4" name="Freeform 1540"/>
            <p:cNvSpPr/>
            <p:nvPr/>
          </p:nvSpPr>
          <p:spPr bwMode="auto">
            <a:xfrm>
              <a:off x="7798" y="2929"/>
              <a:ext cx="88" cy="75"/>
            </a:xfrm>
            <a:custGeom>
              <a:avLst/>
              <a:gdLst>
                <a:gd name="T0" fmla="*/ 49 w 59"/>
                <a:gd name="T1" fmla="*/ 2 h 50"/>
                <a:gd name="T2" fmla="*/ 51 w 59"/>
                <a:gd name="T3" fmla="*/ 9 h 50"/>
                <a:gd name="T4" fmla="*/ 53 w 59"/>
                <a:gd name="T5" fmla="*/ 0 h 50"/>
                <a:gd name="T6" fmla="*/ 59 w 59"/>
                <a:gd name="T7" fmla="*/ 15 h 50"/>
                <a:gd name="T8" fmla="*/ 37 w 59"/>
                <a:gd name="T9" fmla="*/ 44 h 50"/>
                <a:gd name="T10" fmla="*/ 19 w 59"/>
                <a:gd name="T11" fmla="*/ 50 h 50"/>
                <a:gd name="T12" fmla="*/ 4 w 59"/>
                <a:gd name="T13" fmla="*/ 50 h 50"/>
                <a:gd name="T14" fmla="*/ 12 w 59"/>
                <a:gd name="T15" fmla="*/ 46 h 50"/>
                <a:gd name="T16" fmla="*/ 21 w 59"/>
                <a:gd name="T17" fmla="*/ 45 h 50"/>
                <a:gd name="T18" fmla="*/ 7 w 59"/>
                <a:gd name="T19" fmla="*/ 42 h 50"/>
                <a:gd name="T20" fmla="*/ 1 w 59"/>
                <a:gd name="T21" fmla="*/ 39 h 50"/>
                <a:gd name="T22" fmla="*/ 4 w 59"/>
                <a:gd name="T23" fmla="*/ 32 h 50"/>
                <a:gd name="T24" fmla="*/ 26 w 59"/>
                <a:gd name="T25" fmla="*/ 6 h 50"/>
                <a:gd name="T26" fmla="*/ 33 w 59"/>
                <a:gd name="T27" fmla="*/ 3 h 50"/>
                <a:gd name="T28" fmla="*/ 49 w 59"/>
                <a:gd name="T2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50">
                  <a:moveTo>
                    <a:pt x="49" y="2"/>
                  </a:moveTo>
                  <a:cubicBezTo>
                    <a:pt x="50" y="4"/>
                    <a:pt x="49" y="7"/>
                    <a:pt x="51" y="9"/>
                  </a:cubicBezTo>
                  <a:cubicBezTo>
                    <a:pt x="54" y="7"/>
                    <a:pt x="53" y="3"/>
                    <a:pt x="53" y="0"/>
                  </a:cubicBezTo>
                  <a:cubicBezTo>
                    <a:pt x="58" y="4"/>
                    <a:pt x="56" y="11"/>
                    <a:pt x="59" y="15"/>
                  </a:cubicBezTo>
                  <a:cubicBezTo>
                    <a:pt x="56" y="29"/>
                    <a:pt x="50" y="39"/>
                    <a:pt x="37" y="44"/>
                  </a:cubicBezTo>
                  <a:cubicBezTo>
                    <a:pt x="31" y="46"/>
                    <a:pt x="26" y="50"/>
                    <a:pt x="19" y="50"/>
                  </a:cubicBezTo>
                  <a:cubicBezTo>
                    <a:pt x="14" y="50"/>
                    <a:pt x="10" y="50"/>
                    <a:pt x="4" y="50"/>
                  </a:cubicBezTo>
                  <a:cubicBezTo>
                    <a:pt x="6" y="46"/>
                    <a:pt x="9" y="46"/>
                    <a:pt x="12" y="46"/>
                  </a:cubicBezTo>
                  <a:cubicBezTo>
                    <a:pt x="15" y="46"/>
                    <a:pt x="18" y="47"/>
                    <a:pt x="21" y="45"/>
                  </a:cubicBezTo>
                  <a:cubicBezTo>
                    <a:pt x="17" y="42"/>
                    <a:pt x="12" y="42"/>
                    <a:pt x="7" y="42"/>
                  </a:cubicBezTo>
                  <a:cubicBezTo>
                    <a:pt x="5" y="42"/>
                    <a:pt x="3" y="41"/>
                    <a:pt x="1" y="39"/>
                  </a:cubicBezTo>
                  <a:cubicBezTo>
                    <a:pt x="0" y="36"/>
                    <a:pt x="2" y="34"/>
                    <a:pt x="4" y="32"/>
                  </a:cubicBezTo>
                  <a:cubicBezTo>
                    <a:pt x="11" y="23"/>
                    <a:pt x="18" y="14"/>
                    <a:pt x="26" y="6"/>
                  </a:cubicBezTo>
                  <a:cubicBezTo>
                    <a:pt x="28" y="3"/>
                    <a:pt x="31" y="1"/>
                    <a:pt x="33" y="3"/>
                  </a:cubicBezTo>
                  <a:cubicBezTo>
                    <a:pt x="39" y="7"/>
                    <a:pt x="44" y="3"/>
                    <a:pt x="49" y="2"/>
                  </a:cubicBezTo>
                  <a:close/>
                </a:path>
              </a:pathLst>
            </a:custGeom>
            <a:solidFill>
              <a:srgbClr val="F7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5" name="Freeform 1541"/>
            <p:cNvSpPr/>
            <p:nvPr/>
          </p:nvSpPr>
          <p:spPr bwMode="auto">
            <a:xfrm>
              <a:off x="7478" y="2848"/>
              <a:ext cx="170" cy="150"/>
            </a:xfrm>
            <a:custGeom>
              <a:avLst/>
              <a:gdLst>
                <a:gd name="T0" fmla="*/ 113 w 113"/>
                <a:gd name="T1" fmla="*/ 0 h 100"/>
                <a:gd name="T2" fmla="*/ 111 w 113"/>
                <a:gd name="T3" fmla="*/ 10 h 100"/>
                <a:gd name="T4" fmla="*/ 103 w 113"/>
                <a:gd name="T5" fmla="*/ 23 h 100"/>
                <a:gd name="T6" fmla="*/ 97 w 113"/>
                <a:gd name="T7" fmla="*/ 26 h 100"/>
                <a:gd name="T8" fmla="*/ 81 w 113"/>
                <a:gd name="T9" fmla="*/ 36 h 100"/>
                <a:gd name="T10" fmla="*/ 72 w 113"/>
                <a:gd name="T11" fmla="*/ 43 h 100"/>
                <a:gd name="T12" fmla="*/ 51 w 113"/>
                <a:gd name="T13" fmla="*/ 51 h 100"/>
                <a:gd name="T14" fmla="*/ 44 w 113"/>
                <a:gd name="T15" fmla="*/ 59 h 100"/>
                <a:gd name="T16" fmla="*/ 43 w 113"/>
                <a:gd name="T17" fmla="*/ 78 h 100"/>
                <a:gd name="T18" fmla="*/ 42 w 113"/>
                <a:gd name="T19" fmla="*/ 94 h 100"/>
                <a:gd name="T20" fmla="*/ 36 w 113"/>
                <a:gd name="T21" fmla="*/ 100 h 100"/>
                <a:gd name="T22" fmla="*/ 29 w 113"/>
                <a:gd name="T23" fmla="*/ 83 h 100"/>
                <a:gd name="T24" fmla="*/ 17 w 113"/>
                <a:gd name="T25" fmla="*/ 71 h 100"/>
                <a:gd name="T26" fmla="*/ 8 w 113"/>
                <a:gd name="T27" fmla="*/ 61 h 100"/>
                <a:gd name="T28" fmla="*/ 11 w 113"/>
                <a:gd name="T29" fmla="*/ 45 h 100"/>
                <a:gd name="T30" fmla="*/ 4 w 113"/>
                <a:gd name="T31" fmla="*/ 35 h 100"/>
                <a:gd name="T32" fmla="*/ 1 w 113"/>
                <a:gd name="T33" fmla="*/ 30 h 100"/>
                <a:gd name="T34" fmla="*/ 29 w 113"/>
                <a:gd name="T35" fmla="*/ 15 h 100"/>
                <a:gd name="T36" fmla="*/ 55 w 113"/>
                <a:gd name="T37" fmla="*/ 23 h 100"/>
                <a:gd name="T38" fmla="*/ 66 w 113"/>
                <a:gd name="T39" fmla="*/ 20 h 100"/>
                <a:gd name="T40" fmla="*/ 64 w 113"/>
                <a:gd name="T41" fmla="*/ 14 h 100"/>
                <a:gd name="T42" fmla="*/ 67 w 113"/>
                <a:gd name="T43" fmla="*/ 2 h 100"/>
                <a:gd name="T44" fmla="*/ 80 w 113"/>
                <a:gd name="T45" fmla="*/ 3 h 100"/>
                <a:gd name="T46" fmla="*/ 113 w 113"/>
                <a:gd name="T4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00">
                  <a:moveTo>
                    <a:pt x="113" y="0"/>
                  </a:moveTo>
                  <a:cubicBezTo>
                    <a:pt x="113" y="4"/>
                    <a:pt x="112" y="7"/>
                    <a:pt x="111" y="10"/>
                  </a:cubicBezTo>
                  <a:cubicBezTo>
                    <a:pt x="105" y="12"/>
                    <a:pt x="104" y="18"/>
                    <a:pt x="103" y="23"/>
                  </a:cubicBezTo>
                  <a:cubicBezTo>
                    <a:pt x="102" y="26"/>
                    <a:pt x="100" y="26"/>
                    <a:pt x="97" y="26"/>
                  </a:cubicBezTo>
                  <a:cubicBezTo>
                    <a:pt x="90" y="25"/>
                    <a:pt x="83" y="29"/>
                    <a:pt x="81" y="36"/>
                  </a:cubicBezTo>
                  <a:cubicBezTo>
                    <a:pt x="79" y="40"/>
                    <a:pt x="77" y="43"/>
                    <a:pt x="72" y="43"/>
                  </a:cubicBezTo>
                  <a:cubicBezTo>
                    <a:pt x="63" y="42"/>
                    <a:pt x="57" y="46"/>
                    <a:pt x="51" y="51"/>
                  </a:cubicBezTo>
                  <a:cubicBezTo>
                    <a:pt x="48" y="53"/>
                    <a:pt x="45" y="55"/>
                    <a:pt x="44" y="59"/>
                  </a:cubicBezTo>
                  <a:cubicBezTo>
                    <a:pt x="41" y="65"/>
                    <a:pt x="42" y="72"/>
                    <a:pt x="43" y="78"/>
                  </a:cubicBezTo>
                  <a:cubicBezTo>
                    <a:pt x="44" y="84"/>
                    <a:pt x="43" y="89"/>
                    <a:pt x="42" y="94"/>
                  </a:cubicBezTo>
                  <a:cubicBezTo>
                    <a:pt x="41" y="97"/>
                    <a:pt x="40" y="100"/>
                    <a:pt x="36" y="100"/>
                  </a:cubicBezTo>
                  <a:cubicBezTo>
                    <a:pt x="30" y="96"/>
                    <a:pt x="33" y="88"/>
                    <a:pt x="29" y="83"/>
                  </a:cubicBezTo>
                  <a:cubicBezTo>
                    <a:pt x="28" y="71"/>
                    <a:pt x="28" y="71"/>
                    <a:pt x="17" y="71"/>
                  </a:cubicBezTo>
                  <a:cubicBezTo>
                    <a:pt x="10" y="71"/>
                    <a:pt x="7" y="68"/>
                    <a:pt x="8" y="61"/>
                  </a:cubicBezTo>
                  <a:cubicBezTo>
                    <a:pt x="9" y="56"/>
                    <a:pt x="8" y="50"/>
                    <a:pt x="11" y="45"/>
                  </a:cubicBezTo>
                  <a:cubicBezTo>
                    <a:pt x="15" y="37"/>
                    <a:pt x="15" y="37"/>
                    <a:pt x="4" y="35"/>
                  </a:cubicBezTo>
                  <a:cubicBezTo>
                    <a:pt x="1" y="34"/>
                    <a:pt x="0" y="33"/>
                    <a:pt x="1" y="30"/>
                  </a:cubicBezTo>
                  <a:cubicBezTo>
                    <a:pt x="11" y="26"/>
                    <a:pt x="18" y="17"/>
                    <a:pt x="29" y="15"/>
                  </a:cubicBezTo>
                  <a:cubicBezTo>
                    <a:pt x="38" y="16"/>
                    <a:pt x="46" y="21"/>
                    <a:pt x="55" y="23"/>
                  </a:cubicBezTo>
                  <a:cubicBezTo>
                    <a:pt x="60" y="28"/>
                    <a:pt x="62" y="22"/>
                    <a:pt x="66" y="20"/>
                  </a:cubicBezTo>
                  <a:cubicBezTo>
                    <a:pt x="69" y="18"/>
                    <a:pt x="64" y="16"/>
                    <a:pt x="64" y="14"/>
                  </a:cubicBezTo>
                  <a:cubicBezTo>
                    <a:pt x="62" y="9"/>
                    <a:pt x="62" y="5"/>
                    <a:pt x="67" y="2"/>
                  </a:cubicBezTo>
                  <a:cubicBezTo>
                    <a:pt x="71" y="4"/>
                    <a:pt x="75" y="4"/>
                    <a:pt x="80" y="3"/>
                  </a:cubicBezTo>
                  <a:cubicBezTo>
                    <a:pt x="91" y="0"/>
                    <a:pt x="102" y="0"/>
                    <a:pt x="11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6" name="Freeform 1542"/>
            <p:cNvSpPr/>
            <p:nvPr/>
          </p:nvSpPr>
          <p:spPr bwMode="auto">
            <a:xfrm>
              <a:off x="7543" y="2872"/>
              <a:ext cx="103" cy="129"/>
            </a:xfrm>
            <a:custGeom>
              <a:avLst/>
              <a:gdLst>
                <a:gd name="T0" fmla="*/ 4 w 69"/>
                <a:gd name="T1" fmla="*/ 32 h 86"/>
                <a:gd name="T2" fmla="*/ 15 w 69"/>
                <a:gd name="T3" fmla="*/ 25 h 86"/>
                <a:gd name="T4" fmla="*/ 29 w 69"/>
                <a:gd name="T5" fmla="*/ 23 h 86"/>
                <a:gd name="T6" fmla="*/ 34 w 69"/>
                <a:gd name="T7" fmla="*/ 18 h 86"/>
                <a:gd name="T8" fmla="*/ 33 w 69"/>
                <a:gd name="T9" fmla="*/ 12 h 86"/>
                <a:gd name="T10" fmla="*/ 40 w 69"/>
                <a:gd name="T11" fmla="*/ 9 h 86"/>
                <a:gd name="T12" fmla="*/ 48 w 69"/>
                <a:gd name="T13" fmla="*/ 4 h 86"/>
                <a:gd name="T14" fmla="*/ 54 w 69"/>
                <a:gd name="T15" fmla="*/ 5 h 86"/>
                <a:gd name="T16" fmla="*/ 60 w 69"/>
                <a:gd name="T17" fmla="*/ 7 h 86"/>
                <a:gd name="T18" fmla="*/ 56 w 69"/>
                <a:gd name="T19" fmla="*/ 11 h 86"/>
                <a:gd name="T20" fmla="*/ 49 w 69"/>
                <a:gd name="T21" fmla="*/ 53 h 86"/>
                <a:gd name="T22" fmla="*/ 60 w 69"/>
                <a:gd name="T23" fmla="*/ 58 h 86"/>
                <a:gd name="T24" fmla="*/ 68 w 69"/>
                <a:gd name="T25" fmla="*/ 67 h 86"/>
                <a:gd name="T26" fmla="*/ 68 w 69"/>
                <a:gd name="T27" fmla="*/ 67 h 86"/>
                <a:gd name="T28" fmla="*/ 66 w 69"/>
                <a:gd name="T29" fmla="*/ 72 h 86"/>
                <a:gd name="T30" fmla="*/ 66 w 69"/>
                <a:gd name="T31" fmla="*/ 72 h 86"/>
                <a:gd name="T32" fmla="*/ 64 w 69"/>
                <a:gd name="T33" fmla="*/ 74 h 86"/>
                <a:gd name="T34" fmla="*/ 64 w 69"/>
                <a:gd name="T35" fmla="*/ 74 h 86"/>
                <a:gd name="T36" fmla="*/ 60 w 69"/>
                <a:gd name="T37" fmla="*/ 85 h 86"/>
                <a:gd name="T38" fmla="*/ 58 w 69"/>
                <a:gd name="T39" fmla="*/ 86 h 86"/>
                <a:gd name="T40" fmla="*/ 27 w 69"/>
                <a:gd name="T41" fmla="*/ 68 h 86"/>
                <a:gd name="T42" fmla="*/ 19 w 69"/>
                <a:gd name="T43" fmla="*/ 63 h 86"/>
                <a:gd name="T44" fmla="*/ 8 w 69"/>
                <a:gd name="T45" fmla="*/ 52 h 86"/>
                <a:gd name="T46" fmla="*/ 4 w 69"/>
                <a:gd name="T47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86">
                  <a:moveTo>
                    <a:pt x="4" y="32"/>
                  </a:moveTo>
                  <a:cubicBezTo>
                    <a:pt x="8" y="30"/>
                    <a:pt x="11" y="26"/>
                    <a:pt x="15" y="25"/>
                  </a:cubicBezTo>
                  <a:cubicBezTo>
                    <a:pt x="20" y="23"/>
                    <a:pt x="24" y="21"/>
                    <a:pt x="29" y="23"/>
                  </a:cubicBezTo>
                  <a:cubicBezTo>
                    <a:pt x="33" y="24"/>
                    <a:pt x="35" y="22"/>
                    <a:pt x="34" y="18"/>
                  </a:cubicBezTo>
                  <a:cubicBezTo>
                    <a:pt x="34" y="16"/>
                    <a:pt x="31" y="14"/>
                    <a:pt x="33" y="12"/>
                  </a:cubicBezTo>
                  <a:cubicBezTo>
                    <a:pt x="35" y="10"/>
                    <a:pt x="38" y="8"/>
                    <a:pt x="40" y="9"/>
                  </a:cubicBezTo>
                  <a:cubicBezTo>
                    <a:pt x="45" y="9"/>
                    <a:pt x="46" y="7"/>
                    <a:pt x="48" y="4"/>
                  </a:cubicBezTo>
                  <a:cubicBezTo>
                    <a:pt x="51" y="0"/>
                    <a:pt x="53" y="0"/>
                    <a:pt x="54" y="5"/>
                  </a:cubicBezTo>
                  <a:cubicBezTo>
                    <a:pt x="56" y="9"/>
                    <a:pt x="58" y="8"/>
                    <a:pt x="60" y="7"/>
                  </a:cubicBezTo>
                  <a:cubicBezTo>
                    <a:pt x="60" y="9"/>
                    <a:pt x="58" y="11"/>
                    <a:pt x="56" y="11"/>
                  </a:cubicBezTo>
                  <a:cubicBezTo>
                    <a:pt x="49" y="18"/>
                    <a:pt x="45" y="44"/>
                    <a:pt x="49" y="53"/>
                  </a:cubicBezTo>
                  <a:cubicBezTo>
                    <a:pt x="52" y="57"/>
                    <a:pt x="55" y="58"/>
                    <a:pt x="60" y="58"/>
                  </a:cubicBezTo>
                  <a:cubicBezTo>
                    <a:pt x="67" y="57"/>
                    <a:pt x="69" y="60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6" y="68"/>
                    <a:pt x="68" y="71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3" y="78"/>
                    <a:pt x="62" y="81"/>
                    <a:pt x="60" y="85"/>
                  </a:cubicBezTo>
                  <a:cubicBezTo>
                    <a:pt x="60" y="85"/>
                    <a:pt x="59" y="85"/>
                    <a:pt x="58" y="86"/>
                  </a:cubicBezTo>
                  <a:cubicBezTo>
                    <a:pt x="46" y="83"/>
                    <a:pt x="37" y="74"/>
                    <a:pt x="27" y="68"/>
                  </a:cubicBezTo>
                  <a:cubicBezTo>
                    <a:pt x="25" y="66"/>
                    <a:pt x="22" y="64"/>
                    <a:pt x="19" y="63"/>
                  </a:cubicBezTo>
                  <a:cubicBezTo>
                    <a:pt x="15" y="60"/>
                    <a:pt x="12" y="56"/>
                    <a:pt x="8" y="52"/>
                  </a:cubicBezTo>
                  <a:cubicBezTo>
                    <a:pt x="2" y="47"/>
                    <a:pt x="0" y="40"/>
                    <a:pt x="4" y="32"/>
                  </a:cubicBezTo>
                  <a:close/>
                </a:path>
              </a:pathLst>
            </a:custGeom>
            <a:solidFill>
              <a:srgbClr val="F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7" name="Freeform 1543"/>
            <p:cNvSpPr/>
            <p:nvPr/>
          </p:nvSpPr>
          <p:spPr bwMode="auto">
            <a:xfrm>
              <a:off x="7664" y="2928"/>
              <a:ext cx="75" cy="61"/>
            </a:xfrm>
            <a:custGeom>
              <a:avLst/>
              <a:gdLst>
                <a:gd name="T0" fmla="*/ 0 w 50"/>
                <a:gd name="T1" fmla="*/ 21 h 41"/>
                <a:gd name="T2" fmla="*/ 9 w 50"/>
                <a:gd name="T3" fmla="*/ 7 h 41"/>
                <a:gd name="T4" fmla="*/ 42 w 50"/>
                <a:gd name="T5" fmla="*/ 0 h 41"/>
                <a:gd name="T6" fmla="*/ 48 w 50"/>
                <a:gd name="T7" fmla="*/ 3 h 41"/>
                <a:gd name="T8" fmla="*/ 48 w 50"/>
                <a:gd name="T9" fmla="*/ 10 h 41"/>
                <a:gd name="T10" fmla="*/ 38 w 50"/>
                <a:gd name="T11" fmla="*/ 22 h 41"/>
                <a:gd name="T12" fmla="*/ 27 w 50"/>
                <a:gd name="T13" fmla="*/ 36 h 41"/>
                <a:gd name="T14" fmla="*/ 20 w 50"/>
                <a:gd name="T15" fmla="*/ 39 h 41"/>
                <a:gd name="T16" fmla="*/ 6 w 50"/>
                <a:gd name="T17" fmla="*/ 33 h 41"/>
                <a:gd name="T18" fmla="*/ 0 w 50"/>
                <a:gd name="T1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41">
                  <a:moveTo>
                    <a:pt x="0" y="21"/>
                  </a:moveTo>
                  <a:cubicBezTo>
                    <a:pt x="0" y="11"/>
                    <a:pt x="1" y="12"/>
                    <a:pt x="9" y="7"/>
                  </a:cubicBezTo>
                  <a:cubicBezTo>
                    <a:pt x="20" y="2"/>
                    <a:pt x="31" y="2"/>
                    <a:pt x="42" y="0"/>
                  </a:cubicBezTo>
                  <a:cubicBezTo>
                    <a:pt x="45" y="0"/>
                    <a:pt x="47" y="0"/>
                    <a:pt x="48" y="3"/>
                  </a:cubicBezTo>
                  <a:cubicBezTo>
                    <a:pt x="50" y="5"/>
                    <a:pt x="50" y="7"/>
                    <a:pt x="48" y="10"/>
                  </a:cubicBezTo>
                  <a:cubicBezTo>
                    <a:pt x="45" y="14"/>
                    <a:pt x="42" y="19"/>
                    <a:pt x="38" y="22"/>
                  </a:cubicBezTo>
                  <a:cubicBezTo>
                    <a:pt x="32" y="25"/>
                    <a:pt x="29" y="30"/>
                    <a:pt x="27" y="36"/>
                  </a:cubicBezTo>
                  <a:cubicBezTo>
                    <a:pt x="26" y="41"/>
                    <a:pt x="24" y="41"/>
                    <a:pt x="20" y="39"/>
                  </a:cubicBezTo>
                  <a:cubicBezTo>
                    <a:pt x="15" y="37"/>
                    <a:pt x="11" y="35"/>
                    <a:pt x="6" y="33"/>
                  </a:cubicBezTo>
                  <a:cubicBezTo>
                    <a:pt x="0" y="30"/>
                    <a:pt x="0" y="25"/>
                    <a:pt x="0" y="21"/>
                  </a:cubicBezTo>
                  <a:close/>
                </a:path>
              </a:pathLst>
            </a:custGeom>
            <a:solidFill>
              <a:srgbClr val="F7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8" name="Freeform 1544"/>
            <p:cNvSpPr/>
            <p:nvPr/>
          </p:nvSpPr>
          <p:spPr bwMode="auto">
            <a:xfrm>
              <a:off x="7606" y="2889"/>
              <a:ext cx="48" cy="84"/>
            </a:xfrm>
            <a:custGeom>
              <a:avLst/>
              <a:gdLst>
                <a:gd name="T0" fmla="*/ 26 w 32"/>
                <a:gd name="T1" fmla="*/ 56 h 56"/>
                <a:gd name="T2" fmla="*/ 16 w 32"/>
                <a:gd name="T3" fmla="*/ 49 h 56"/>
                <a:gd name="T4" fmla="*/ 4 w 32"/>
                <a:gd name="T5" fmla="*/ 39 h 56"/>
                <a:gd name="T6" fmla="*/ 8 w 32"/>
                <a:gd name="T7" fmla="*/ 5 h 56"/>
                <a:gd name="T8" fmla="*/ 14 w 32"/>
                <a:gd name="T9" fmla="*/ 0 h 56"/>
                <a:gd name="T10" fmla="*/ 9 w 32"/>
                <a:gd name="T11" fmla="*/ 36 h 56"/>
                <a:gd name="T12" fmla="*/ 20 w 32"/>
                <a:gd name="T13" fmla="*/ 43 h 56"/>
                <a:gd name="T14" fmla="*/ 30 w 32"/>
                <a:gd name="T15" fmla="*/ 42 h 56"/>
                <a:gd name="T16" fmla="*/ 26 w 32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6">
                  <a:moveTo>
                    <a:pt x="26" y="56"/>
                  </a:moveTo>
                  <a:cubicBezTo>
                    <a:pt x="24" y="52"/>
                    <a:pt x="22" y="48"/>
                    <a:pt x="16" y="49"/>
                  </a:cubicBezTo>
                  <a:cubicBezTo>
                    <a:pt x="9" y="50"/>
                    <a:pt x="6" y="46"/>
                    <a:pt x="4" y="39"/>
                  </a:cubicBezTo>
                  <a:cubicBezTo>
                    <a:pt x="0" y="27"/>
                    <a:pt x="4" y="16"/>
                    <a:pt x="8" y="5"/>
                  </a:cubicBezTo>
                  <a:cubicBezTo>
                    <a:pt x="9" y="2"/>
                    <a:pt x="11" y="0"/>
                    <a:pt x="14" y="0"/>
                  </a:cubicBezTo>
                  <a:cubicBezTo>
                    <a:pt x="8" y="12"/>
                    <a:pt x="9" y="24"/>
                    <a:pt x="9" y="36"/>
                  </a:cubicBezTo>
                  <a:cubicBezTo>
                    <a:pt x="9" y="42"/>
                    <a:pt x="14" y="45"/>
                    <a:pt x="20" y="43"/>
                  </a:cubicBezTo>
                  <a:cubicBezTo>
                    <a:pt x="23" y="42"/>
                    <a:pt x="28" y="38"/>
                    <a:pt x="30" y="42"/>
                  </a:cubicBezTo>
                  <a:cubicBezTo>
                    <a:pt x="32" y="47"/>
                    <a:pt x="30" y="52"/>
                    <a:pt x="26" y="56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9" name="Freeform 1545"/>
            <p:cNvSpPr/>
            <p:nvPr/>
          </p:nvSpPr>
          <p:spPr bwMode="auto">
            <a:xfrm>
              <a:off x="7631" y="2983"/>
              <a:ext cx="8" cy="20"/>
            </a:xfrm>
            <a:custGeom>
              <a:avLst/>
              <a:gdLst>
                <a:gd name="T0" fmla="*/ 1 w 5"/>
                <a:gd name="T1" fmla="*/ 10 h 13"/>
                <a:gd name="T2" fmla="*/ 5 w 5"/>
                <a:gd name="T3" fmla="*/ 0 h 13"/>
                <a:gd name="T4" fmla="*/ 3 w 5"/>
                <a:gd name="T5" fmla="*/ 12 h 13"/>
                <a:gd name="T6" fmla="*/ 3 w 5"/>
                <a:gd name="T7" fmla="*/ 12 h 13"/>
                <a:gd name="T8" fmla="*/ 1 w 5"/>
                <a:gd name="T9" fmla="*/ 12 h 13"/>
                <a:gd name="T10" fmla="*/ 1 w 5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1" y="10"/>
                  </a:moveTo>
                  <a:cubicBezTo>
                    <a:pt x="2" y="7"/>
                    <a:pt x="3" y="3"/>
                    <a:pt x="5" y="0"/>
                  </a:cubicBezTo>
                  <a:cubicBezTo>
                    <a:pt x="5" y="4"/>
                    <a:pt x="4" y="8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0" y="11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0" name="Freeform 1546"/>
            <p:cNvSpPr/>
            <p:nvPr/>
          </p:nvSpPr>
          <p:spPr bwMode="auto">
            <a:xfrm>
              <a:off x="7802" y="2920"/>
              <a:ext cx="12" cy="3"/>
            </a:xfrm>
            <a:custGeom>
              <a:avLst/>
              <a:gdLst>
                <a:gd name="T0" fmla="*/ 0 w 8"/>
                <a:gd name="T1" fmla="*/ 2 h 2"/>
                <a:gd name="T2" fmla="*/ 8 w 8"/>
                <a:gd name="T3" fmla="*/ 0 h 2"/>
                <a:gd name="T4" fmla="*/ 0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6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1" name="Freeform 1547"/>
            <p:cNvSpPr/>
            <p:nvPr/>
          </p:nvSpPr>
          <p:spPr bwMode="auto">
            <a:xfrm>
              <a:off x="7817" y="2917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2" name="Freeform 1548"/>
            <p:cNvSpPr/>
            <p:nvPr/>
          </p:nvSpPr>
          <p:spPr bwMode="auto">
            <a:xfrm>
              <a:off x="7642" y="2973"/>
              <a:ext cx="3" cy="7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3" name="Freeform 1549"/>
            <p:cNvSpPr/>
            <p:nvPr/>
          </p:nvSpPr>
          <p:spPr bwMode="auto">
            <a:xfrm>
              <a:off x="7639" y="298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4" name="Freeform 1550"/>
            <p:cNvSpPr/>
            <p:nvPr/>
          </p:nvSpPr>
          <p:spPr bwMode="auto">
            <a:xfrm>
              <a:off x="5744" y="897"/>
              <a:ext cx="89" cy="117"/>
            </a:xfrm>
            <a:custGeom>
              <a:avLst/>
              <a:gdLst>
                <a:gd name="T0" fmla="*/ 0 w 59"/>
                <a:gd name="T1" fmla="*/ 57 h 78"/>
                <a:gd name="T2" fmla="*/ 7 w 59"/>
                <a:gd name="T3" fmla="*/ 47 h 78"/>
                <a:gd name="T4" fmla="*/ 17 w 59"/>
                <a:gd name="T5" fmla="*/ 13 h 78"/>
                <a:gd name="T6" fmla="*/ 34 w 59"/>
                <a:gd name="T7" fmla="*/ 19 h 78"/>
                <a:gd name="T8" fmla="*/ 56 w 59"/>
                <a:gd name="T9" fmla="*/ 11 h 78"/>
                <a:gd name="T10" fmla="*/ 48 w 59"/>
                <a:gd name="T11" fmla="*/ 29 h 78"/>
                <a:gd name="T12" fmla="*/ 54 w 59"/>
                <a:gd name="T13" fmla="*/ 62 h 78"/>
                <a:gd name="T14" fmla="*/ 59 w 59"/>
                <a:gd name="T15" fmla="*/ 70 h 78"/>
                <a:gd name="T16" fmla="*/ 48 w 59"/>
                <a:gd name="T17" fmla="*/ 73 h 78"/>
                <a:gd name="T18" fmla="*/ 32 w 59"/>
                <a:gd name="T19" fmla="*/ 78 h 78"/>
                <a:gd name="T20" fmla="*/ 21 w 59"/>
                <a:gd name="T21" fmla="*/ 74 h 78"/>
                <a:gd name="T22" fmla="*/ 14 w 59"/>
                <a:gd name="T23" fmla="*/ 69 h 78"/>
                <a:gd name="T24" fmla="*/ 0 w 59"/>
                <a:gd name="T25" fmla="*/ 5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8">
                  <a:moveTo>
                    <a:pt x="0" y="57"/>
                  </a:moveTo>
                  <a:cubicBezTo>
                    <a:pt x="9" y="56"/>
                    <a:pt x="10" y="55"/>
                    <a:pt x="7" y="47"/>
                  </a:cubicBezTo>
                  <a:cubicBezTo>
                    <a:pt x="3" y="33"/>
                    <a:pt x="11" y="23"/>
                    <a:pt x="17" y="13"/>
                  </a:cubicBezTo>
                  <a:cubicBezTo>
                    <a:pt x="24" y="12"/>
                    <a:pt x="29" y="15"/>
                    <a:pt x="34" y="19"/>
                  </a:cubicBezTo>
                  <a:cubicBezTo>
                    <a:pt x="42" y="2"/>
                    <a:pt x="47" y="0"/>
                    <a:pt x="56" y="11"/>
                  </a:cubicBezTo>
                  <a:cubicBezTo>
                    <a:pt x="53" y="17"/>
                    <a:pt x="50" y="22"/>
                    <a:pt x="48" y="29"/>
                  </a:cubicBezTo>
                  <a:cubicBezTo>
                    <a:pt x="45" y="41"/>
                    <a:pt x="46" y="52"/>
                    <a:pt x="54" y="62"/>
                  </a:cubicBezTo>
                  <a:cubicBezTo>
                    <a:pt x="56" y="65"/>
                    <a:pt x="57" y="68"/>
                    <a:pt x="59" y="70"/>
                  </a:cubicBezTo>
                  <a:cubicBezTo>
                    <a:pt x="56" y="73"/>
                    <a:pt x="52" y="73"/>
                    <a:pt x="48" y="73"/>
                  </a:cubicBezTo>
                  <a:cubicBezTo>
                    <a:pt x="42" y="72"/>
                    <a:pt x="36" y="73"/>
                    <a:pt x="32" y="78"/>
                  </a:cubicBezTo>
                  <a:cubicBezTo>
                    <a:pt x="30" y="73"/>
                    <a:pt x="24" y="78"/>
                    <a:pt x="21" y="74"/>
                  </a:cubicBezTo>
                  <a:cubicBezTo>
                    <a:pt x="17" y="74"/>
                    <a:pt x="16" y="71"/>
                    <a:pt x="14" y="69"/>
                  </a:cubicBezTo>
                  <a:cubicBezTo>
                    <a:pt x="10" y="64"/>
                    <a:pt x="6" y="59"/>
                    <a:pt x="0" y="57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5" name="Freeform 1551"/>
            <p:cNvSpPr/>
            <p:nvPr/>
          </p:nvSpPr>
          <p:spPr bwMode="auto">
            <a:xfrm>
              <a:off x="5729" y="1005"/>
              <a:ext cx="63" cy="129"/>
            </a:xfrm>
            <a:custGeom>
              <a:avLst/>
              <a:gdLst>
                <a:gd name="T0" fmla="*/ 31 w 42"/>
                <a:gd name="T1" fmla="*/ 2 h 86"/>
                <a:gd name="T2" fmla="*/ 36 w 42"/>
                <a:gd name="T3" fmla="*/ 1 h 86"/>
                <a:gd name="T4" fmla="*/ 42 w 42"/>
                <a:gd name="T5" fmla="*/ 6 h 86"/>
                <a:gd name="T6" fmla="*/ 18 w 42"/>
                <a:gd name="T7" fmla="*/ 28 h 86"/>
                <a:gd name="T8" fmla="*/ 13 w 42"/>
                <a:gd name="T9" fmla="*/ 54 h 86"/>
                <a:gd name="T10" fmla="*/ 20 w 42"/>
                <a:gd name="T11" fmla="*/ 74 h 86"/>
                <a:gd name="T12" fmla="*/ 24 w 42"/>
                <a:gd name="T13" fmla="*/ 83 h 86"/>
                <a:gd name="T14" fmla="*/ 15 w 42"/>
                <a:gd name="T15" fmla="*/ 81 h 86"/>
                <a:gd name="T16" fmla="*/ 11 w 42"/>
                <a:gd name="T17" fmla="*/ 75 h 86"/>
                <a:gd name="T18" fmla="*/ 9 w 42"/>
                <a:gd name="T19" fmla="*/ 73 h 86"/>
                <a:gd name="T20" fmla="*/ 7 w 42"/>
                <a:gd name="T21" fmla="*/ 69 h 86"/>
                <a:gd name="T22" fmla="*/ 15 w 42"/>
                <a:gd name="T23" fmla="*/ 10 h 86"/>
                <a:gd name="T24" fmla="*/ 17 w 42"/>
                <a:gd name="T25" fmla="*/ 10 h 86"/>
                <a:gd name="T26" fmla="*/ 26 w 42"/>
                <a:gd name="T27" fmla="*/ 6 h 86"/>
                <a:gd name="T28" fmla="*/ 29 w 42"/>
                <a:gd name="T29" fmla="*/ 4 h 86"/>
                <a:gd name="T30" fmla="*/ 31 w 42"/>
                <a:gd name="T3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86">
                  <a:moveTo>
                    <a:pt x="31" y="2"/>
                  </a:moveTo>
                  <a:cubicBezTo>
                    <a:pt x="33" y="2"/>
                    <a:pt x="34" y="1"/>
                    <a:pt x="36" y="1"/>
                  </a:cubicBezTo>
                  <a:cubicBezTo>
                    <a:pt x="40" y="0"/>
                    <a:pt x="42" y="2"/>
                    <a:pt x="42" y="6"/>
                  </a:cubicBezTo>
                  <a:cubicBezTo>
                    <a:pt x="29" y="8"/>
                    <a:pt x="23" y="17"/>
                    <a:pt x="18" y="28"/>
                  </a:cubicBezTo>
                  <a:cubicBezTo>
                    <a:pt x="14" y="36"/>
                    <a:pt x="13" y="45"/>
                    <a:pt x="13" y="54"/>
                  </a:cubicBezTo>
                  <a:cubicBezTo>
                    <a:pt x="13" y="61"/>
                    <a:pt x="16" y="68"/>
                    <a:pt x="20" y="74"/>
                  </a:cubicBezTo>
                  <a:cubicBezTo>
                    <a:pt x="23" y="76"/>
                    <a:pt x="26" y="79"/>
                    <a:pt x="24" y="83"/>
                  </a:cubicBezTo>
                  <a:cubicBezTo>
                    <a:pt x="21" y="86"/>
                    <a:pt x="18" y="85"/>
                    <a:pt x="15" y="81"/>
                  </a:cubicBezTo>
                  <a:cubicBezTo>
                    <a:pt x="14" y="79"/>
                    <a:pt x="13" y="77"/>
                    <a:pt x="11" y="75"/>
                  </a:cubicBezTo>
                  <a:cubicBezTo>
                    <a:pt x="10" y="75"/>
                    <a:pt x="10" y="74"/>
                    <a:pt x="9" y="73"/>
                  </a:cubicBezTo>
                  <a:cubicBezTo>
                    <a:pt x="8" y="72"/>
                    <a:pt x="7" y="71"/>
                    <a:pt x="7" y="69"/>
                  </a:cubicBezTo>
                  <a:cubicBezTo>
                    <a:pt x="0" y="48"/>
                    <a:pt x="7" y="29"/>
                    <a:pt x="15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20" y="8"/>
                    <a:pt x="22" y="6"/>
                    <a:pt x="26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29" y="4"/>
                    <a:pt x="30" y="3"/>
                    <a:pt x="31" y="2"/>
                  </a:cubicBezTo>
                  <a:close/>
                </a:path>
              </a:pathLst>
            </a:custGeom>
            <a:solidFill>
              <a:srgbClr val="C8A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6" name="Freeform 1552"/>
            <p:cNvSpPr/>
            <p:nvPr/>
          </p:nvSpPr>
          <p:spPr bwMode="auto">
            <a:xfrm>
              <a:off x="5686" y="991"/>
              <a:ext cx="73" cy="47"/>
            </a:xfrm>
            <a:custGeom>
              <a:avLst/>
              <a:gdLst>
                <a:gd name="T0" fmla="*/ 46 w 49"/>
                <a:gd name="T1" fmla="*/ 17 h 31"/>
                <a:gd name="T2" fmla="*/ 25 w 49"/>
                <a:gd name="T3" fmla="*/ 31 h 31"/>
                <a:gd name="T4" fmla="*/ 17 w 49"/>
                <a:gd name="T5" fmla="*/ 21 h 31"/>
                <a:gd name="T6" fmla="*/ 2 w 49"/>
                <a:gd name="T7" fmla="*/ 9 h 31"/>
                <a:gd name="T8" fmla="*/ 0 w 49"/>
                <a:gd name="T9" fmla="*/ 5 h 31"/>
                <a:gd name="T10" fmla="*/ 8 w 49"/>
                <a:gd name="T11" fmla="*/ 0 h 31"/>
                <a:gd name="T12" fmla="*/ 30 w 49"/>
                <a:gd name="T13" fmla="*/ 4 h 31"/>
                <a:gd name="T14" fmla="*/ 41 w 49"/>
                <a:gd name="T15" fmla="*/ 6 h 31"/>
                <a:gd name="T16" fmla="*/ 49 w 49"/>
                <a:gd name="T17" fmla="*/ 15 h 31"/>
                <a:gd name="T18" fmla="*/ 46 w 49"/>
                <a:gd name="T1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1">
                  <a:moveTo>
                    <a:pt x="46" y="17"/>
                  </a:moveTo>
                  <a:cubicBezTo>
                    <a:pt x="36" y="17"/>
                    <a:pt x="32" y="24"/>
                    <a:pt x="25" y="31"/>
                  </a:cubicBezTo>
                  <a:cubicBezTo>
                    <a:pt x="22" y="28"/>
                    <a:pt x="20" y="24"/>
                    <a:pt x="17" y="21"/>
                  </a:cubicBezTo>
                  <a:cubicBezTo>
                    <a:pt x="13" y="16"/>
                    <a:pt x="9" y="10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15" y="4"/>
                    <a:pt x="21" y="11"/>
                    <a:pt x="30" y="4"/>
                  </a:cubicBezTo>
                  <a:cubicBezTo>
                    <a:pt x="34" y="1"/>
                    <a:pt x="37" y="3"/>
                    <a:pt x="41" y="6"/>
                  </a:cubicBezTo>
                  <a:cubicBezTo>
                    <a:pt x="44" y="8"/>
                    <a:pt x="45" y="12"/>
                    <a:pt x="49" y="15"/>
                  </a:cubicBezTo>
                  <a:cubicBezTo>
                    <a:pt x="49" y="17"/>
                    <a:pt x="48" y="18"/>
                    <a:pt x="46" y="17"/>
                  </a:cubicBezTo>
                  <a:close/>
                </a:path>
              </a:pathLst>
            </a:custGeom>
            <a:solidFill>
              <a:srgbClr val="E8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7" name="Freeform 1553"/>
            <p:cNvSpPr/>
            <p:nvPr/>
          </p:nvSpPr>
          <p:spPr bwMode="auto">
            <a:xfrm>
              <a:off x="5695" y="990"/>
              <a:ext cx="78" cy="27"/>
            </a:xfrm>
            <a:custGeom>
              <a:avLst/>
              <a:gdLst>
                <a:gd name="T0" fmla="*/ 42 w 52"/>
                <a:gd name="T1" fmla="*/ 16 h 18"/>
                <a:gd name="T2" fmla="*/ 36 w 52"/>
                <a:gd name="T3" fmla="*/ 11 h 18"/>
                <a:gd name="T4" fmla="*/ 22 w 52"/>
                <a:gd name="T5" fmla="*/ 11 h 18"/>
                <a:gd name="T6" fmla="*/ 14 w 52"/>
                <a:gd name="T7" fmla="*/ 13 h 18"/>
                <a:gd name="T8" fmla="*/ 4 w 52"/>
                <a:gd name="T9" fmla="*/ 7 h 18"/>
                <a:gd name="T10" fmla="*/ 2 w 52"/>
                <a:gd name="T11" fmla="*/ 1 h 18"/>
                <a:gd name="T12" fmla="*/ 22 w 52"/>
                <a:gd name="T13" fmla="*/ 1 h 18"/>
                <a:gd name="T14" fmla="*/ 39 w 52"/>
                <a:gd name="T15" fmla="*/ 8 h 18"/>
                <a:gd name="T16" fmla="*/ 52 w 52"/>
                <a:gd name="T17" fmla="*/ 14 h 18"/>
                <a:gd name="T18" fmla="*/ 50 w 52"/>
                <a:gd name="T19" fmla="*/ 16 h 18"/>
                <a:gd name="T20" fmla="*/ 42 w 52"/>
                <a:gd name="T2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8">
                  <a:moveTo>
                    <a:pt x="42" y="16"/>
                  </a:moveTo>
                  <a:cubicBezTo>
                    <a:pt x="39" y="16"/>
                    <a:pt x="38" y="13"/>
                    <a:pt x="36" y="11"/>
                  </a:cubicBezTo>
                  <a:cubicBezTo>
                    <a:pt x="30" y="5"/>
                    <a:pt x="26" y="5"/>
                    <a:pt x="22" y="11"/>
                  </a:cubicBezTo>
                  <a:cubicBezTo>
                    <a:pt x="19" y="16"/>
                    <a:pt x="17" y="15"/>
                    <a:pt x="14" y="13"/>
                  </a:cubicBezTo>
                  <a:cubicBezTo>
                    <a:pt x="11" y="11"/>
                    <a:pt x="8" y="8"/>
                    <a:pt x="4" y="7"/>
                  </a:cubicBezTo>
                  <a:cubicBezTo>
                    <a:pt x="0" y="6"/>
                    <a:pt x="2" y="3"/>
                    <a:pt x="2" y="1"/>
                  </a:cubicBezTo>
                  <a:cubicBezTo>
                    <a:pt x="9" y="1"/>
                    <a:pt x="15" y="1"/>
                    <a:pt x="22" y="1"/>
                  </a:cubicBezTo>
                  <a:cubicBezTo>
                    <a:pt x="29" y="0"/>
                    <a:pt x="35" y="2"/>
                    <a:pt x="39" y="8"/>
                  </a:cubicBezTo>
                  <a:cubicBezTo>
                    <a:pt x="42" y="13"/>
                    <a:pt x="46" y="15"/>
                    <a:pt x="52" y="14"/>
                  </a:cubicBezTo>
                  <a:cubicBezTo>
                    <a:pt x="51" y="15"/>
                    <a:pt x="50" y="16"/>
                    <a:pt x="50" y="16"/>
                  </a:cubicBezTo>
                  <a:cubicBezTo>
                    <a:pt x="47" y="17"/>
                    <a:pt x="45" y="18"/>
                    <a:pt x="42" y="16"/>
                  </a:cubicBezTo>
                  <a:close/>
                </a:path>
              </a:pathLst>
            </a:custGeom>
            <a:solidFill>
              <a:srgbClr val="F0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8" name="Freeform 1554"/>
            <p:cNvSpPr/>
            <p:nvPr/>
          </p:nvSpPr>
          <p:spPr bwMode="auto">
            <a:xfrm>
              <a:off x="5741" y="97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9" name="Freeform 1555"/>
            <p:cNvSpPr/>
            <p:nvPr/>
          </p:nvSpPr>
          <p:spPr bwMode="auto">
            <a:xfrm>
              <a:off x="5738" y="97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0" name="Freeform 1556"/>
            <p:cNvSpPr/>
            <p:nvPr/>
          </p:nvSpPr>
          <p:spPr bwMode="auto">
            <a:xfrm>
              <a:off x="5735" y="9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1" name="Freeform 1557"/>
            <p:cNvSpPr/>
            <p:nvPr/>
          </p:nvSpPr>
          <p:spPr bwMode="auto">
            <a:xfrm>
              <a:off x="5717" y="1020"/>
              <a:ext cx="35" cy="100"/>
            </a:xfrm>
            <a:custGeom>
              <a:avLst/>
              <a:gdLst>
                <a:gd name="T0" fmla="*/ 23 w 23"/>
                <a:gd name="T1" fmla="*/ 0 h 67"/>
                <a:gd name="T2" fmla="*/ 19 w 23"/>
                <a:gd name="T3" fmla="*/ 18 h 67"/>
                <a:gd name="T4" fmla="*/ 19 w 23"/>
                <a:gd name="T5" fmla="*/ 60 h 67"/>
                <a:gd name="T6" fmla="*/ 20 w 23"/>
                <a:gd name="T7" fmla="*/ 63 h 67"/>
                <a:gd name="T8" fmla="*/ 20 w 23"/>
                <a:gd name="T9" fmla="*/ 63 h 67"/>
                <a:gd name="T10" fmla="*/ 20 w 23"/>
                <a:gd name="T11" fmla="*/ 67 h 67"/>
                <a:gd name="T12" fmla="*/ 14 w 23"/>
                <a:gd name="T13" fmla="*/ 65 h 67"/>
                <a:gd name="T14" fmla="*/ 2 w 23"/>
                <a:gd name="T15" fmla="*/ 36 h 67"/>
                <a:gd name="T16" fmla="*/ 2 w 23"/>
                <a:gd name="T17" fmla="*/ 23 h 67"/>
                <a:gd name="T18" fmla="*/ 7 w 23"/>
                <a:gd name="T19" fmla="*/ 16 h 67"/>
                <a:gd name="T20" fmla="*/ 8 w 23"/>
                <a:gd name="T21" fmla="*/ 43 h 67"/>
                <a:gd name="T22" fmla="*/ 10 w 23"/>
                <a:gd name="T23" fmla="*/ 31 h 67"/>
                <a:gd name="T24" fmla="*/ 18 w 23"/>
                <a:gd name="T25" fmla="*/ 4 h 67"/>
                <a:gd name="T26" fmla="*/ 23 w 23"/>
                <a:gd name="T2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67">
                  <a:moveTo>
                    <a:pt x="23" y="0"/>
                  </a:moveTo>
                  <a:cubicBezTo>
                    <a:pt x="23" y="6"/>
                    <a:pt x="21" y="12"/>
                    <a:pt x="19" y="18"/>
                  </a:cubicBezTo>
                  <a:cubicBezTo>
                    <a:pt x="15" y="32"/>
                    <a:pt x="13" y="46"/>
                    <a:pt x="19" y="60"/>
                  </a:cubicBezTo>
                  <a:cubicBezTo>
                    <a:pt x="18" y="61"/>
                    <a:pt x="19" y="62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1" y="65"/>
                    <a:pt x="21" y="66"/>
                    <a:pt x="20" y="67"/>
                  </a:cubicBezTo>
                  <a:cubicBezTo>
                    <a:pt x="17" y="67"/>
                    <a:pt x="14" y="67"/>
                    <a:pt x="14" y="65"/>
                  </a:cubicBezTo>
                  <a:cubicBezTo>
                    <a:pt x="10" y="55"/>
                    <a:pt x="1" y="48"/>
                    <a:pt x="2" y="36"/>
                  </a:cubicBezTo>
                  <a:cubicBezTo>
                    <a:pt x="1" y="32"/>
                    <a:pt x="0" y="27"/>
                    <a:pt x="2" y="23"/>
                  </a:cubicBezTo>
                  <a:cubicBezTo>
                    <a:pt x="3" y="21"/>
                    <a:pt x="4" y="18"/>
                    <a:pt x="7" y="16"/>
                  </a:cubicBezTo>
                  <a:cubicBezTo>
                    <a:pt x="9" y="25"/>
                    <a:pt x="3" y="34"/>
                    <a:pt x="8" y="43"/>
                  </a:cubicBezTo>
                  <a:cubicBezTo>
                    <a:pt x="11" y="38"/>
                    <a:pt x="9" y="34"/>
                    <a:pt x="10" y="31"/>
                  </a:cubicBezTo>
                  <a:cubicBezTo>
                    <a:pt x="13" y="22"/>
                    <a:pt x="16" y="13"/>
                    <a:pt x="18" y="4"/>
                  </a:cubicBezTo>
                  <a:cubicBezTo>
                    <a:pt x="19" y="1"/>
                    <a:pt x="21" y="0"/>
                    <a:pt x="23" y="0"/>
                  </a:cubicBezTo>
                  <a:close/>
                </a:path>
              </a:pathLst>
            </a:custGeom>
            <a:solidFill>
              <a:srgbClr val="D1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2" name="Freeform 1558"/>
            <p:cNvSpPr/>
            <p:nvPr/>
          </p:nvSpPr>
          <p:spPr bwMode="auto">
            <a:xfrm>
              <a:off x="5669" y="1009"/>
              <a:ext cx="42" cy="51"/>
            </a:xfrm>
            <a:custGeom>
              <a:avLst/>
              <a:gdLst>
                <a:gd name="T0" fmla="*/ 2 w 28"/>
                <a:gd name="T1" fmla="*/ 13 h 34"/>
                <a:gd name="T2" fmla="*/ 9 w 28"/>
                <a:gd name="T3" fmla="*/ 3 h 34"/>
                <a:gd name="T4" fmla="*/ 21 w 28"/>
                <a:gd name="T5" fmla="*/ 8 h 34"/>
                <a:gd name="T6" fmla="*/ 27 w 28"/>
                <a:gd name="T7" fmla="*/ 21 h 34"/>
                <a:gd name="T8" fmla="*/ 22 w 28"/>
                <a:gd name="T9" fmla="*/ 31 h 34"/>
                <a:gd name="T10" fmla="*/ 2 w 28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4">
                  <a:moveTo>
                    <a:pt x="2" y="13"/>
                  </a:moveTo>
                  <a:cubicBezTo>
                    <a:pt x="2" y="8"/>
                    <a:pt x="6" y="5"/>
                    <a:pt x="9" y="3"/>
                  </a:cubicBezTo>
                  <a:cubicBezTo>
                    <a:pt x="15" y="0"/>
                    <a:pt x="19" y="3"/>
                    <a:pt x="21" y="8"/>
                  </a:cubicBezTo>
                  <a:cubicBezTo>
                    <a:pt x="23" y="13"/>
                    <a:pt x="26" y="16"/>
                    <a:pt x="27" y="21"/>
                  </a:cubicBezTo>
                  <a:cubicBezTo>
                    <a:pt x="28" y="26"/>
                    <a:pt x="26" y="29"/>
                    <a:pt x="22" y="31"/>
                  </a:cubicBezTo>
                  <a:cubicBezTo>
                    <a:pt x="11" y="34"/>
                    <a:pt x="0" y="23"/>
                    <a:pt x="2" y="13"/>
                  </a:cubicBezTo>
                  <a:close/>
                </a:path>
              </a:pathLst>
            </a:custGeom>
            <a:solidFill>
              <a:srgbClr val="DA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3" name="Freeform 1559"/>
            <p:cNvSpPr/>
            <p:nvPr/>
          </p:nvSpPr>
          <p:spPr bwMode="auto">
            <a:xfrm>
              <a:off x="5666" y="1009"/>
              <a:ext cx="54" cy="65"/>
            </a:xfrm>
            <a:custGeom>
              <a:avLst/>
              <a:gdLst>
                <a:gd name="T0" fmla="*/ 4 w 36"/>
                <a:gd name="T1" fmla="*/ 13 h 43"/>
                <a:gd name="T2" fmla="*/ 6 w 36"/>
                <a:gd name="T3" fmla="*/ 23 h 43"/>
                <a:gd name="T4" fmla="*/ 22 w 36"/>
                <a:gd name="T5" fmla="*/ 28 h 43"/>
                <a:gd name="T6" fmla="*/ 26 w 36"/>
                <a:gd name="T7" fmla="*/ 24 h 43"/>
                <a:gd name="T8" fmla="*/ 20 w 36"/>
                <a:gd name="T9" fmla="*/ 7 h 43"/>
                <a:gd name="T10" fmla="*/ 11 w 36"/>
                <a:gd name="T11" fmla="*/ 3 h 43"/>
                <a:gd name="T12" fmla="*/ 24 w 36"/>
                <a:gd name="T13" fmla="*/ 6 h 43"/>
                <a:gd name="T14" fmla="*/ 36 w 36"/>
                <a:gd name="T15" fmla="*/ 30 h 43"/>
                <a:gd name="T16" fmla="*/ 36 w 36"/>
                <a:gd name="T17" fmla="*/ 43 h 43"/>
                <a:gd name="T18" fmla="*/ 33 w 36"/>
                <a:gd name="T19" fmla="*/ 35 h 43"/>
                <a:gd name="T20" fmla="*/ 9 w 36"/>
                <a:gd name="T21" fmla="*/ 30 h 43"/>
                <a:gd name="T22" fmla="*/ 4 w 36"/>
                <a:gd name="T2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4" y="13"/>
                  </a:moveTo>
                  <a:cubicBezTo>
                    <a:pt x="4" y="16"/>
                    <a:pt x="3" y="20"/>
                    <a:pt x="6" y="23"/>
                  </a:cubicBezTo>
                  <a:cubicBezTo>
                    <a:pt x="11" y="26"/>
                    <a:pt x="16" y="27"/>
                    <a:pt x="22" y="28"/>
                  </a:cubicBezTo>
                  <a:cubicBezTo>
                    <a:pt x="25" y="28"/>
                    <a:pt x="26" y="26"/>
                    <a:pt x="26" y="24"/>
                  </a:cubicBezTo>
                  <a:cubicBezTo>
                    <a:pt x="27" y="17"/>
                    <a:pt x="23" y="12"/>
                    <a:pt x="20" y="7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19" y="0"/>
                    <a:pt x="20" y="0"/>
                    <a:pt x="24" y="6"/>
                  </a:cubicBezTo>
                  <a:cubicBezTo>
                    <a:pt x="29" y="14"/>
                    <a:pt x="32" y="22"/>
                    <a:pt x="36" y="30"/>
                  </a:cubicBezTo>
                  <a:cubicBezTo>
                    <a:pt x="36" y="34"/>
                    <a:pt x="36" y="39"/>
                    <a:pt x="36" y="43"/>
                  </a:cubicBezTo>
                  <a:cubicBezTo>
                    <a:pt x="34" y="41"/>
                    <a:pt x="35" y="38"/>
                    <a:pt x="33" y="35"/>
                  </a:cubicBezTo>
                  <a:cubicBezTo>
                    <a:pt x="24" y="40"/>
                    <a:pt x="17" y="33"/>
                    <a:pt x="9" y="30"/>
                  </a:cubicBezTo>
                  <a:cubicBezTo>
                    <a:pt x="1" y="27"/>
                    <a:pt x="0" y="23"/>
                    <a:pt x="4" y="13"/>
                  </a:cubicBezTo>
                  <a:close/>
                </a:path>
              </a:pathLst>
            </a:custGeom>
            <a:solidFill>
              <a:srgbClr val="DF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4" name="Freeform 1560"/>
            <p:cNvSpPr/>
            <p:nvPr/>
          </p:nvSpPr>
          <p:spPr bwMode="auto">
            <a:xfrm>
              <a:off x="5755" y="1014"/>
              <a:ext cx="15" cy="9"/>
            </a:xfrm>
            <a:custGeom>
              <a:avLst/>
              <a:gdLst>
                <a:gd name="T0" fmla="*/ 2 w 10"/>
                <a:gd name="T1" fmla="*/ 0 h 6"/>
                <a:gd name="T2" fmla="*/ 10 w 10"/>
                <a:gd name="T3" fmla="*/ 0 h 6"/>
                <a:gd name="T4" fmla="*/ 0 w 10"/>
                <a:gd name="T5" fmla="*/ 4 h 6"/>
                <a:gd name="T6" fmla="*/ 0 w 10"/>
                <a:gd name="T7" fmla="*/ 2 h 6"/>
                <a:gd name="T8" fmla="*/ 2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7" y="2"/>
                    <a:pt x="5" y="6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1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5" name="Freeform 1561"/>
            <p:cNvSpPr/>
            <p:nvPr/>
          </p:nvSpPr>
          <p:spPr bwMode="auto">
            <a:xfrm>
              <a:off x="6677" y="1096"/>
              <a:ext cx="170" cy="81"/>
            </a:xfrm>
            <a:custGeom>
              <a:avLst/>
              <a:gdLst>
                <a:gd name="T0" fmla="*/ 5 w 113"/>
                <a:gd name="T1" fmla="*/ 10 h 54"/>
                <a:gd name="T2" fmla="*/ 9 w 113"/>
                <a:gd name="T3" fmla="*/ 10 h 54"/>
                <a:gd name="T4" fmla="*/ 31 w 113"/>
                <a:gd name="T5" fmla="*/ 14 h 54"/>
                <a:gd name="T6" fmla="*/ 62 w 113"/>
                <a:gd name="T7" fmla="*/ 19 h 54"/>
                <a:gd name="T8" fmla="*/ 31 w 113"/>
                <a:gd name="T9" fmla="*/ 14 h 54"/>
                <a:gd name="T10" fmla="*/ 23 w 113"/>
                <a:gd name="T11" fmla="*/ 9 h 54"/>
                <a:gd name="T12" fmla="*/ 32 w 113"/>
                <a:gd name="T13" fmla="*/ 5 h 54"/>
                <a:gd name="T14" fmla="*/ 44 w 113"/>
                <a:gd name="T15" fmla="*/ 1 h 54"/>
                <a:gd name="T16" fmla="*/ 47 w 113"/>
                <a:gd name="T17" fmla="*/ 0 h 54"/>
                <a:gd name="T18" fmla="*/ 56 w 113"/>
                <a:gd name="T19" fmla="*/ 2 h 54"/>
                <a:gd name="T20" fmla="*/ 70 w 113"/>
                <a:gd name="T21" fmla="*/ 3 h 54"/>
                <a:gd name="T22" fmla="*/ 73 w 113"/>
                <a:gd name="T23" fmla="*/ 3 h 54"/>
                <a:gd name="T24" fmla="*/ 94 w 113"/>
                <a:gd name="T25" fmla="*/ 9 h 54"/>
                <a:gd name="T26" fmla="*/ 100 w 113"/>
                <a:gd name="T27" fmla="*/ 13 h 54"/>
                <a:gd name="T28" fmla="*/ 100 w 113"/>
                <a:gd name="T29" fmla="*/ 16 h 54"/>
                <a:gd name="T30" fmla="*/ 88 w 113"/>
                <a:gd name="T31" fmla="*/ 26 h 54"/>
                <a:gd name="T32" fmla="*/ 84 w 113"/>
                <a:gd name="T33" fmla="*/ 27 h 54"/>
                <a:gd name="T34" fmla="*/ 69 w 113"/>
                <a:gd name="T35" fmla="*/ 28 h 54"/>
                <a:gd name="T36" fmla="*/ 100 w 113"/>
                <a:gd name="T37" fmla="*/ 33 h 54"/>
                <a:gd name="T38" fmla="*/ 102 w 113"/>
                <a:gd name="T39" fmla="*/ 34 h 54"/>
                <a:gd name="T40" fmla="*/ 112 w 113"/>
                <a:gd name="T41" fmla="*/ 45 h 54"/>
                <a:gd name="T42" fmla="*/ 112 w 113"/>
                <a:gd name="T43" fmla="*/ 49 h 54"/>
                <a:gd name="T44" fmla="*/ 101 w 113"/>
                <a:gd name="T45" fmla="*/ 53 h 54"/>
                <a:gd name="T46" fmla="*/ 100 w 113"/>
                <a:gd name="T47" fmla="*/ 53 h 54"/>
                <a:gd name="T48" fmla="*/ 87 w 113"/>
                <a:gd name="T49" fmla="*/ 54 h 54"/>
                <a:gd name="T50" fmla="*/ 80 w 113"/>
                <a:gd name="T51" fmla="*/ 47 h 54"/>
                <a:gd name="T52" fmla="*/ 86 w 113"/>
                <a:gd name="T53" fmla="*/ 44 h 54"/>
                <a:gd name="T54" fmla="*/ 80 w 113"/>
                <a:gd name="T55" fmla="*/ 39 h 54"/>
                <a:gd name="T56" fmla="*/ 73 w 113"/>
                <a:gd name="T57" fmla="*/ 41 h 54"/>
                <a:gd name="T58" fmla="*/ 50 w 113"/>
                <a:gd name="T59" fmla="*/ 45 h 54"/>
                <a:gd name="T60" fmla="*/ 44 w 113"/>
                <a:gd name="T61" fmla="*/ 42 h 54"/>
                <a:gd name="T62" fmla="*/ 10 w 113"/>
                <a:gd name="T63" fmla="*/ 20 h 54"/>
                <a:gd name="T64" fmla="*/ 2 w 113"/>
                <a:gd name="T65" fmla="*/ 16 h 54"/>
                <a:gd name="T66" fmla="*/ 5 w 113"/>
                <a:gd name="T6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54">
                  <a:moveTo>
                    <a:pt x="5" y="10"/>
                  </a:moveTo>
                  <a:cubicBezTo>
                    <a:pt x="7" y="10"/>
                    <a:pt x="8" y="10"/>
                    <a:pt x="9" y="10"/>
                  </a:cubicBezTo>
                  <a:cubicBezTo>
                    <a:pt x="17" y="7"/>
                    <a:pt x="24" y="13"/>
                    <a:pt x="31" y="14"/>
                  </a:cubicBezTo>
                  <a:cubicBezTo>
                    <a:pt x="43" y="16"/>
                    <a:pt x="55" y="18"/>
                    <a:pt x="62" y="19"/>
                  </a:cubicBezTo>
                  <a:cubicBezTo>
                    <a:pt x="55" y="18"/>
                    <a:pt x="43" y="17"/>
                    <a:pt x="31" y="14"/>
                  </a:cubicBezTo>
                  <a:cubicBezTo>
                    <a:pt x="28" y="13"/>
                    <a:pt x="23" y="13"/>
                    <a:pt x="23" y="9"/>
                  </a:cubicBezTo>
                  <a:cubicBezTo>
                    <a:pt x="23" y="5"/>
                    <a:pt x="28" y="5"/>
                    <a:pt x="32" y="5"/>
                  </a:cubicBezTo>
                  <a:cubicBezTo>
                    <a:pt x="37" y="5"/>
                    <a:pt x="41" y="6"/>
                    <a:pt x="44" y="1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50" y="1"/>
                    <a:pt x="53" y="2"/>
                    <a:pt x="56" y="2"/>
                  </a:cubicBezTo>
                  <a:cubicBezTo>
                    <a:pt x="61" y="1"/>
                    <a:pt x="66" y="4"/>
                    <a:pt x="70" y="3"/>
                  </a:cubicBezTo>
                  <a:cubicBezTo>
                    <a:pt x="71" y="3"/>
                    <a:pt x="72" y="3"/>
                    <a:pt x="73" y="3"/>
                  </a:cubicBezTo>
                  <a:cubicBezTo>
                    <a:pt x="80" y="6"/>
                    <a:pt x="87" y="7"/>
                    <a:pt x="94" y="9"/>
                  </a:cubicBezTo>
                  <a:cubicBezTo>
                    <a:pt x="96" y="10"/>
                    <a:pt x="98" y="11"/>
                    <a:pt x="100" y="13"/>
                  </a:cubicBezTo>
                  <a:cubicBezTo>
                    <a:pt x="100" y="14"/>
                    <a:pt x="100" y="15"/>
                    <a:pt x="100" y="16"/>
                  </a:cubicBezTo>
                  <a:cubicBezTo>
                    <a:pt x="97" y="20"/>
                    <a:pt x="90" y="20"/>
                    <a:pt x="88" y="26"/>
                  </a:cubicBezTo>
                  <a:cubicBezTo>
                    <a:pt x="87" y="27"/>
                    <a:pt x="86" y="27"/>
                    <a:pt x="84" y="27"/>
                  </a:cubicBezTo>
                  <a:cubicBezTo>
                    <a:pt x="79" y="28"/>
                    <a:pt x="73" y="27"/>
                    <a:pt x="69" y="28"/>
                  </a:cubicBezTo>
                  <a:cubicBezTo>
                    <a:pt x="78" y="30"/>
                    <a:pt x="89" y="34"/>
                    <a:pt x="100" y="33"/>
                  </a:cubicBezTo>
                  <a:cubicBezTo>
                    <a:pt x="101" y="33"/>
                    <a:pt x="101" y="34"/>
                    <a:pt x="102" y="34"/>
                  </a:cubicBezTo>
                  <a:cubicBezTo>
                    <a:pt x="103" y="40"/>
                    <a:pt x="107" y="42"/>
                    <a:pt x="112" y="45"/>
                  </a:cubicBezTo>
                  <a:cubicBezTo>
                    <a:pt x="112" y="46"/>
                    <a:pt x="113" y="48"/>
                    <a:pt x="112" y="49"/>
                  </a:cubicBezTo>
                  <a:cubicBezTo>
                    <a:pt x="110" y="54"/>
                    <a:pt x="105" y="51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5" y="54"/>
                    <a:pt x="91" y="54"/>
                    <a:pt x="87" y="54"/>
                  </a:cubicBezTo>
                  <a:cubicBezTo>
                    <a:pt x="83" y="54"/>
                    <a:pt x="78" y="53"/>
                    <a:pt x="80" y="47"/>
                  </a:cubicBezTo>
                  <a:cubicBezTo>
                    <a:pt x="82" y="46"/>
                    <a:pt x="86" y="46"/>
                    <a:pt x="86" y="44"/>
                  </a:cubicBezTo>
                  <a:cubicBezTo>
                    <a:pt x="86" y="41"/>
                    <a:pt x="83" y="40"/>
                    <a:pt x="80" y="39"/>
                  </a:cubicBezTo>
                  <a:cubicBezTo>
                    <a:pt x="78" y="39"/>
                    <a:pt x="75" y="40"/>
                    <a:pt x="73" y="41"/>
                  </a:cubicBezTo>
                  <a:cubicBezTo>
                    <a:pt x="65" y="42"/>
                    <a:pt x="58" y="45"/>
                    <a:pt x="50" y="45"/>
                  </a:cubicBezTo>
                  <a:cubicBezTo>
                    <a:pt x="47" y="46"/>
                    <a:pt x="45" y="44"/>
                    <a:pt x="44" y="42"/>
                  </a:cubicBezTo>
                  <a:cubicBezTo>
                    <a:pt x="37" y="28"/>
                    <a:pt x="24" y="23"/>
                    <a:pt x="10" y="20"/>
                  </a:cubicBezTo>
                  <a:cubicBezTo>
                    <a:pt x="7" y="19"/>
                    <a:pt x="3" y="19"/>
                    <a:pt x="2" y="16"/>
                  </a:cubicBezTo>
                  <a:cubicBezTo>
                    <a:pt x="0" y="13"/>
                    <a:pt x="4" y="12"/>
                    <a:pt x="5" y="10"/>
                  </a:cubicBezTo>
                  <a:close/>
                </a:path>
              </a:pathLst>
            </a:custGeom>
            <a:solidFill>
              <a:srgbClr val="D7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6" name="Freeform 1562"/>
            <p:cNvSpPr/>
            <p:nvPr/>
          </p:nvSpPr>
          <p:spPr bwMode="auto">
            <a:xfrm>
              <a:off x="6647" y="1111"/>
              <a:ext cx="105" cy="56"/>
            </a:xfrm>
            <a:custGeom>
              <a:avLst/>
              <a:gdLst>
                <a:gd name="T0" fmla="*/ 25 w 70"/>
                <a:gd name="T1" fmla="*/ 0 h 37"/>
                <a:gd name="T2" fmla="*/ 27 w 70"/>
                <a:gd name="T3" fmla="*/ 6 h 37"/>
                <a:gd name="T4" fmla="*/ 70 w 70"/>
                <a:gd name="T5" fmla="*/ 35 h 37"/>
                <a:gd name="T6" fmla="*/ 62 w 70"/>
                <a:gd name="T7" fmla="*/ 37 h 37"/>
                <a:gd name="T8" fmla="*/ 59 w 70"/>
                <a:gd name="T9" fmla="*/ 31 h 37"/>
                <a:gd name="T10" fmla="*/ 55 w 70"/>
                <a:gd name="T11" fmla="*/ 25 h 37"/>
                <a:gd name="T12" fmla="*/ 53 w 70"/>
                <a:gd name="T13" fmla="*/ 25 h 37"/>
                <a:gd name="T14" fmla="*/ 11 w 70"/>
                <a:gd name="T15" fmla="*/ 10 h 37"/>
                <a:gd name="T16" fmla="*/ 0 w 70"/>
                <a:gd name="T17" fmla="*/ 4 h 37"/>
                <a:gd name="T18" fmla="*/ 12 w 70"/>
                <a:gd name="T19" fmla="*/ 0 h 37"/>
                <a:gd name="T20" fmla="*/ 25 w 70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37">
                  <a:moveTo>
                    <a:pt x="25" y="0"/>
                  </a:moveTo>
                  <a:cubicBezTo>
                    <a:pt x="25" y="3"/>
                    <a:pt x="21" y="6"/>
                    <a:pt x="27" y="6"/>
                  </a:cubicBezTo>
                  <a:cubicBezTo>
                    <a:pt x="47" y="7"/>
                    <a:pt x="60" y="18"/>
                    <a:pt x="70" y="35"/>
                  </a:cubicBezTo>
                  <a:cubicBezTo>
                    <a:pt x="68" y="37"/>
                    <a:pt x="65" y="37"/>
                    <a:pt x="62" y="37"/>
                  </a:cubicBezTo>
                  <a:cubicBezTo>
                    <a:pt x="59" y="36"/>
                    <a:pt x="57" y="35"/>
                    <a:pt x="59" y="31"/>
                  </a:cubicBezTo>
                  <a:cubicBezTo>
                    <a:pt x="60" y="28"/>
                    <a:pt x="59" y="26"/>
                    <a:pt x="55" y="25"/>
                  </a:cubicBezTo>
                  <a:cubicBezTo>
                    <a:pt x="55" y="25"/>
                    <a:pt x="54" y="25"/>
                    <a:pt x="53" y="25"/>
                  </a:cubicBezTo>
                  <a:cubicBezTo>
                    <a:pt x="41" y="15"/>
                    <a:pt x="26" y="13"/>
                    <a:pt x="11" y="10"/>
                  </a:cubicBezTo>
                  <a:cubicBezTo>
                    <a:pt x="7" y="9"/>
                    <a:pt x="4" y="7"/>
                    <a:pt x="0" y="4"/>
                  </a:cubicBezTo>
                  <a:cubicBezTo>
                    <a:pt x="4" y="1"/>
                    <a:pt x="9" y="4"/>
                    <a:pt x="12" y="0"/>
                  </a:cubicBezTo>
                  <a:cubicBezTo>
                    <a:pt x="16" y="0"/>
                    <a:pt x="21" y="0"/>
                    <a:pt x="25" y="0"/>
                  </a:cubicBezTo>
                  <a:close/>
                </a:path>
              </a:pathLst>
            </a:custGeom>
            <a:solidFill>
              <a:srgbClr val="DE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7" name="Freeform 1563"/>
            <p:cNvSpPr/>
            <p:nvPr/>
          </p:nvSpPr>
          <p:spPr bwMode="auto">
            <a:xfrm>
              <a:off x="6782" y="1167"/>
              <a:ext cx="45" cy="22"/>
            </a:xfrm>
            <a:custGeom>
              <a:avLst/>
              <a:gdLst>
                <a:gd name="T0" fmla="*/ 10 w 30"/>
                <a:gd name="T1" fmla="*/ 0 h 15"/>
                <a:gd name="T2" fmla="*/ 17 w 30"/>
                <a:gd name="T3" fmla="*/ 4 h 15"/>
                <a:gd name="T4" fmla="*/ 30 w 30"/>
                <a:gd name="T5" fmla="*/ 6 h 15"/>
                <a:gd name="T6" fmla="*/ 5 w 30"/>
                <a:gd name="T7" fmla="*/ 15 h 15"/>
                <a:gd name="T8" fmla="*/ 3 w 30"/>
                <a:gd name="T9" fmla="*/ 7 h 15"/>
                <a:gd name="T10" fmla="*/ 10 w 3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5">
                  <a:moveTo>
                    <a:pt x="10" y="0"/>
                  </a:moveTo>
                  <a:cubicBezTo>
                    <a:pt x="11" y="3"/>
                    <a:pt x="14" y="4"/>
                    <a:pt x="17" y="4"/>
                  </a:cubicBezTo>
                  <a:cubicBezTo>
                    <a:pt x="21" y="3"/>
                    <a:pt x="25" y="5"/>
                    <a:pt x="30" y="6"/>
                  </a:cubicBezTo>
                  <a:cubicBezTo>
                    <a:pt x="22" y="11"/>
                    <a:pt x="13" y="13"/>
                    <a:pt x="5" y="15"/>
                  </a:cubicBezTo>
                  <a:cubicBezTo>
                    <a:pt x="1" y="13"/>
                    <a:pt x="0" y="10"/>
                    <a:pt x="3" y="7"/>
                  </a:cubicBezTo>
                  <a:cubicBezTo>
                    <a:pt x="5" y="4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8" name="Freeform 1564"/>
            <p:cNvSpPr/>
            <p:nvPr/>
          </p:nvSpPr>
          <p:spPr bwMode="auto">
            <a:xfrm>
              <a:off x="6755" y="1192"/>
              <a:ext cx="42" cy="14"/>
            </a:xfrm>
            <a:custGeom>
              <a:avLst/>
              <a:gdLst>
                <a:gd name="T0" fmla="*/ 23 w 28"/>
                <a:gd name="T1" fmla="*/ 0 h 9"/>
                <a:gd name="T2" fmla="*/ 28 w 28"/>
                <a:gd name="T3" fmla="*/ 0 h 9"/>
                <a:gd name="T4" fmla="*/ 5 w 28"/>
                <a:gd name="T5" fmla="*/ 8 h 9"/>
                <a:gd name="T6" fmla="*/ 0 w 28"/>
                <a:gd name="T7" fmla="*/ 8 h 9"/>
                <a:gd name="T8" fmla="*/ 23 w 2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23" y="0"/>
                  </a:moveTo>
                  <a:cubicBezTo>
                    <a:pt x="24" y="0"/>
                    <a:pt x="26" y="0"/>
                    <a:pt x="28" y="0"/>
                  </a:cubicBezTo>
                  <a:cubicBezTo>
                    <a:pt x="21" y="3"/>
                    <a:pt x="14" y="8"/>
                    <a:pt x="5" y="8"/>
                  </a:cubicBezTo>
                  <a:cubicBezTo>
                    <a:pt x="3" y="8"/>
                    <a:pt x="1" y="9"/>
                    <a:pt x="0" y="8"/>
                  </a:cubicBezTo>
                  <a:cubicBezTo>
                    <a:pt x="7" y="4"/>
                    <a:pt x="14" y="1"/>
                    <a:pt x="2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9" name="Freeform 1565"/>
            <p:cNvSpPr/>
            <p:nvPr/>
          </p:nvSpPr>
          <p:spPr bwMode="auto">
            <a:xfrm>
              <a:off x="6746" y="12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0" name="Freeform 1566"/>
            <p:cNvSpPr/>
            <p:nvPr/>
          </p:nvSpPr>
          <p:spPr bwMode="auto">
            <a:xfrm>
              <a:off x="7394" y="2406"/>
              <a:ext cx="192" cy="168"/>
            </a:xfrm>
            <a:custGeom>
              <a:avLst/>
              <a:gdLst>
                <a:gd name="T0" fmla="*/ 23 w 128"/>
                <a:gd name="T1" fmla="*/ 1 h 112"/>
                <a:gd name="T2" fmla="*/ 22 w 128"/>
                <a:gd name="T3" fmla="*/ 13 h 112"/>
                <a:gd name="T4" fmla="*/ 24 w 128"/>
                <a:gd name="T5" fmla="*/ 26 h 112"/>
                <a:gd name="T6" fmla="*/ 23 w 128"/>
                <a:gd name="T7" fmla="*/ 37 h 112"/>
                <a:gd name="T8" fmla="*/ 31 w 128"/>
                <a:gd name="T9" fmla="*/ 67 h 112"/>
                <a:gd name="T10" fmla="*/ 51 w 128"/>
                <a:gd name="T11" fmla="*/ 81 h 112"/>
                <a:gd name="T12" fmla="*/ 81 w 128"/>
                <a:gd name="T13" fmla="*/ 88 h 112"/>
                <a:gd name="T14" fmla="*/ 86 w 128"/>
                <a:gd name="T15" fmla="*/ 86 h 112"/>
                <a:gd name="T16" fmla="*/ 103 w 128"/>
                <a:gd name="T17" fmla="*/ 84 h 112"/>
                <a:gd name="T18" fmla="*/ 107 w 128"/>
                <a:gd name="T19" fmla="*/ 84 h 112"/>
                <a:gd name="T20" fmla="*/ 113 w 128"/>
                <a:gd name="T21" fmla="*/ 88 h 112"/>
                <a:gd name="T22" fmla="*/ 128 w 128"/>
                <a:gd name="T23" fmla="*/ 90 h 112"/>
                <a:gd name="T24" fmla="*/ 103 w 128"/>
                <a:gd name="T25" fmla="*/ 92 h 112"/>
                <a:gd name="T26" fmla="*/ 84 w 128"/>
                <a:gd name="T27" fmla="*/ 97 h 112"/>
                <a:gd name="T28" fmla="*/ 60 w 128"/>
                <a:gd name="T29" fmla="*/ 107 h 112"/>
                <a:gd name="T30" fmla="*/ 29 w 128"/>
                <a:gd name="T31" fmla="*/ 93 h 112"/>
                <a:gd name="T32" fmla="*/ 16 w 128"/>
                <a:gd name="T33" fmla="*/ 85 h 112"/>
                <a:gd name="T34" fmla="*/ 5 w 128"/>
                <a:gd name="T35" fmla="*/ 51 h 112"/>
                <a:gd name="T36" fmla="*/ 5 w 128"/>
                <a:gd name="T37" fmla="*/ 36 h 112"/>
                <a:gd name="T38" fmla="*/ 7 w 128"/>
                <a:gd name="T39" fmla="*/ 20 h 112"/>
                <a:gd name="T40" fmla="*/ 15 w 128"/>
                <a:gd name="T41" fmla="*/ 6 h 112"/>
                <a:gd name="T42" fmla="*/ 23 w 128"/>
                <a:gd name="T4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12">
                  <a:moveTo>
                    <a:pt x="23" y="1"/>
                  </a:moveTo>
                  <a:cubicBezTo>
                    <a:pt x="23" y="5"/>
                    <a:pt x="24" y="9"/>
                    <a:pt x="22" y="13"/>
                  </a:cubicBezTo>
                  <a:cubicBezTo>
                    <a:pt x="20" y="18"/>
                    <a:pt x="22" y="22"/>
                    <a:pt x="24" y="26"/>
                  </a:cubicBezTo>
                  <a:cubicBezTo>
                    <a:pt x="26" y="30"/>
                    <a:pt x="26" y="33"/>
                    <a:pt x="23" y="37"/>
                  </a:cubicBezTo>
                  <a:cubicBezTo>
                    <a:pt x="14" y="47"/>
                    <a:pt x="19" y="62"/>
                    <a:pt x="31" y="67"/>
                  </a:cubicBezTo>
                  <a:cubicBezTo>
                    <a:pt x="38" y="71"/>
                    <a:pt x="45" y="75"/>
                    <a:pt x="51" y="81"/>
                  </a:cubicBezTo>
                  <a:cubicBezTo>
                    <a:pt x="56" y="88"/>
                    <a:pt x="73" y="92"/>
                    <a:pt x="81" y="88"/>
                  </a:cubicBezTo>
                  <a:cubicBezTo>
                    <a:pt x="83" y="88"/>
                    <a:pt x="84" y="87"/>
                    <a:pt x="86" y="86"/>
                  </a:cubicBezTo>
                  <a:cubicBezTo>
                    <a:pt x="92" y="83"/>
                    <a:pt x="97" y="79"/>
                    <a:pt x="103" y="84"/>
                  </a:cubicBezTo>
                  <a:cubicBezTo>
                    <a:pt x="105" y="84"/>
                    <a:pt x="106" y="84"/>
                    <a:pt x="107" y="84"/>
                  </a:cubicBezTo>
                  <a:cubicBezTo>
                    <a:pt x="109" y="86"/>
                    <a:pt x="111" y="88"/>
                    <a:pt x="113" y="88"/>
                  </a:cubicBezTo>
                  <a:cubicBezTo>
                    <a:pt x="119" y="87"/>
                    <a:pt x="123" y="89"/>
                    <a:pt x="128" y="90"/>
                  </a:cubicBezTo>
                  <a:cubicBezTo>
                    <a:pt x="120" y="92"/>
                    <a:pt x="111" y="93"/>
                    <a:pt x="103" y="92"/>
                  </a:cubicBezTo>
                  <a:cubicBezTo>
                    <a:pt x="96" y="91"/>
                    <a:pt x="89" y="92"/>
                    <a:pt x="84" y="97"/>
                  </a:cubicBezTo>
                  <a:cubicBezTo>
                    <a:pt x="77" y="102"/>
                    <a:pt x="68" y="104"/>
                    <a:pt x="60" y="107"/>
                  </a:cubicBezTo>
                  <a:cubicBezTo>
                    <a:pt x="46" y="112"/>
                    <a:pt x="38" y="101"/>
                    <a:pt x="29" y="93"/>
                  </a:cubicBezTo>
                  <a:cubicBezTo>
                    <a:pt x="25" y="89"/>
                    <a:pt x="22" y="86"/>
                    <a:pt x="16" y="85"/>
                  </a:cubicBezTo>
                  <a:cubicBezTo>
                    <a:pt x="6" y="82"/>
                    <a:pt x="0" y="63"/>
                    <a:pt x="5" y="51"/>
                  </a:cubicBezTo>
                  <a:cubicBezTo>
                    <a:pt x="8" y="45"/>
                    <a:pt x="8" y="41"/>
                    <a:pt x="5" y="36"/>
                  </a:cubicBezTo>
                  <a:cubicBezTo>
                    <a:pt x="1" y="30"/>
                    <a:pt x="4" y="25"/>
                    <a:pt x="7" y="20"/>
                  </a:cubicBezTo>
                  <a:cubicBezTo>
                    <a:pt x="10" y="16"/>
                    <a:pt x="13" y="11"/>
                    <a:pt x="15" y="6"/>
                  </a:cubicBezTo>
                  <a:cubicBezTo>
                    <a:pt x="16" y="3"/>
                    <a:pt x="18" y="0"/>
                    <a:pt x="23" y="1"/>
                  </a:cubicBezTo>
                  <a:close/>
                </a:path>
              </a:pathLst>
            </a:custGeom>
            <a:solidFill>
              <a:srgbClr val="FD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1" name="Freeform 1567"/>
            <p:cNvSpPr/>
            <p:nvPr/>
          </p:nvSpPr>
          <p:spPr bwMode="auto">
            <a:xfrm>
              <a:off x="7523" y="2523"/>
              <a:ext cx="26" cy="12"/>
            </a:xfrm>
            <a:custGeom>
              <a:avLst/>
              <a:gdLst>
                <a:gd name="T0" fmla="*/ 17 w 17"/>
                <a:gd name="T1" fmla="*/ 6 h 8"/>
                <a:gd name="T2" fmla="*/ 0 w 17"/>
                <a:gd name="T3" fmla="*/ 8 h 8"/>
                <a:gd name="T4" fmla="*/ 10 w 17"/>
                <a:gd name="T5" fmla="*/ 0 h 8"/>
                <a:gd name="T6" fmla="*/ 17 w 17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7" y="6"/>
                  </a:moveTo>
                  <a:cubicBezTo>
                    <a:pt x="12" y="5"/>
                    <a:pt x="6" y="8"/>
                    <a:pt x="0" y="8"/>
                  </a:cubicBezTo>
                  <a:cubicBezTo>
                    <a:pt x="2" y="4"/>
                    <a:pt x="7" y="3"/>
                    <a:pt x="10" y="0"/>
                  </a:cubicBezTo>
                  <a:cubicBezTo>
                    <a:pt x="13" y="2"/>
                    <a:pt x="16" y="3"/>
                    <a:pt x="17" y="6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2" name="Freeform 1568"/>
            <p:cNvSpPr/>
            <p:nvPr/>
          </p:nvSpPr>
          <p:spPr bwMode="auto">
            <a:xfrm>
              <a:off x="7369" y="2413"/>
              <a:ext cx="151" cy="164"/>
            </a:xfrm>
            <a:custGeom>
              <a:avLst/>
              <a:gdLst>
                <a:gd name="T0" fmla="*/ 34 w 101"/>
                <a:gd name="T1" fmla="*/ 2 h 109"/>
                <a:gd name="T2" fmla="*/ 28 w 101"/>
                <a:gd name="T3" fmla="*/ 15 h 109"/>
                <a:gd name="T4" fmla="*/ 28 w 101"/>
                <a:gd name="T5" fmla="*/ 33 h 109"/>
                <a:gd name="T6" fmla="*/ 29 w 101"/>
                <a:gd name="T7" fmla="*/ 43 h 109"/>
                <a:gd name="T8" fmla="*/ 25 w 101"/>
                <a:gd name="T9" fmla="*/ 58 h 109"/>
                <a:gd name="T10" fmla="*/ 28 w 101"/>
                <a:gd name="T11" fmla="*/ 68 h 109"/>
                <a:gd name="T12" fmla="*/ 37 w 101"/>
                <a:gd name="T13" fmla="*/ 76 h 109"/>
                <a:gd name="T14" fmla="*/ 48 w 101"/>
                <a:gd name="T15" fmla="*/ 83 h 109"/>
                <a:gd name="T16" fmla="*/ 66 w 101"/>
                <a:gd name="T17" fmla="*/ 99 h 109"/>
                <a:gd name="T18" fmla="*/ 82 w 101"/>
                <a:gd name="T19" fmla="*/ 98 h 109"/>
                <a:gd name="T20" fmla="*/ 101 w 101"/>
                <a:gd name="T21" fmla="*/ 92 h 109"/>
                <a:gd name="T22" fmla="*/ 94 w 101"/>
                <a:gd name="T23" fmla="*/ 98 h 109"/>
                <a:gd name="T24" fmla="*/ 80 w 101"/>
                <a:gd name="T25" fmla="*/ 104 h 109"/>
                <a:gd name="T26" fmla="*/ 50 w 101"/>
                <a:gd name="T27" fmla="*/ 98 h 109"/>
                <a:gd name="T28" fmla="*/ 25 w 101"/>
                <a:gd name="T29" fmla="*/ 84 h 109"/>
                <a:gd name="T30" fmla="*/ 19 w 101"/>
                <a:gd name="T31" fmla="*/ 79 h 109"/>
                <a:gd name="T32" fmla="*/ 14 w 101"/>
                <a:gd name="T33" fmla="*/ 70 h 109"/>
                <a:gd name="T34" fmla="*/ 13 w 101"/>
                <a:gd name="T35" fmla="*/ 62 h 109"/>
                <a:gd name="T36" fmla="*/ 3 w 101"/>
                <a:gd name="T37" fmla="*/ 48 h 109"/>
                <a:gd name="T38" fmla="*/ 3 w 101"/>
                <a:gd name="T39" fmla="*/ 39 h 109"/>
                <a:gd name="T40" fmla="*/ 25 w 101"/>
                <a:gd name="T41" fmla="*/ 6 h 109"/>
                <a:gd name="T42" fmla="*/ 34 w 101"/>
                <a:gd name="T43" fmla="*/ 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" h="109">
                  <a:moveTo>
                    <a:pt x="34" y="2"/>
                  </a:moveTo>
                  <a:cubicBezTo>
                    <a:pt x="35" y="8"/>
                    <a:pt x="30" y="11"/>
                    <a:pt x="28" y="15"/>
                  </a:cubicBezTo>
                  <a:cubicBezTo>
                    <a:pt x="22" y="25"/>
                    <a:pt x="22" y="25"/>
                    <a:pt x="28" y="33"/>
                  </a:cubicBezTo>
                  <a:cubicBezTo>
                    <a:pt x="31" y="37"/>
                    <a:pt x="33" y="40"/>
                    <a:pt x="29" y="43"/>
                  </a:cubicBezTo>
                  <a:cubicBezTo>
                    <a:pt x="24" y="47"/>
                    <a:pt x="24" y="53"/>
                    <a:pt x="25" y="58"/>
                  </a:cubicBezTo>
                  <a:cubicBezTo>
                    <a:pt x="26" y="61"/>
                    <a:pt x="27" y="65"/>
                    <a:pt x="28" y="68"/>
                  </a:cubicBezTo>
                  <a:cubicBezTo>
                    <a:pt x="29" y="74"/>
                    <a:pt x="31" y="77"/>
                    <a:pt x="37" y="76"/>
                  </a:cubicBezTo>
                  <a:cubicBezTo>
                    <a:pt x="42" y="75"/>
                    <a:pt x="45" y="79"/>
                    <a:pt x="48" y="83"/>
                  </a:cubicBezTo>
                  <a:cubicBezTo>
                    <a:pt x="52" y="90"/>
                    <a:pt x="59" y="94"/>
                    <a:pt x="66" y="99"/>
                  </a:cubicBezTo>
                  <a:cubicBezTo>
                    <a:pt x="70" y="102"/>
                    <a:pt x="77" y="100"/>
                    <a:pt x="82" y="98"/>
                  </a:cubicBezTo>
                  <a:cubicBezTo>
                    <a:pt x="88" y="96"/>
                    <a:pt x="95" y="94"/>
                    <a:pt x="101" y="92"/>
                  </a:cubicBezTo>
                  <a:cubicBezTo>
                    <a:pt x="100" y="95"/>
                    <a:pt x="97" y="97"/>
                    <a:pt x="94" y="98"/>
                  </a:cubicBezTo>
                  <a:cubicBezTo>
                    <a:pt x="89" y="99"/>
                    <a:pt x="84" y="101"/>
                    <a:pt x="80" y="104"/>
                  </a:cubicBezTo>
                  <a:cubicBezTo>
                    <a:pt x="69" y="109"/>
                    <a:pt x="59" y="105"/>
                    <a:pt x="50" y="98"/>
                  </a:cubicBezTo>
                  <a:cubicBezTo>
                    <a:pt x="42" y="92"/>
                    <a:pt x="35" y="85"/>
                    <a:pt x="25" y="84"/>
                  </a:cubicBezTo>
                  <a:cubicBezTo>
                    <a:pt x="22" y="84"/>
                    <a:pt x="20" y="81"/>
                    <a:pt x="19" y="79"/>
                  </a:cubicBezTo>
                  <a:cubicBezTo>
                    <a:pt x="18" y="76"/>
                    <a:pt x="16" y="73"/>
                    <a:pt x="14" y="70"/>
                  </a:cubicBezTo>
                  <a:cubicBezTo>
                    <a:pt x="12" y="67"/>
                    <a:pt x="12" y="65"/>
                    <a:pt x="13" y="62"/>
                  </a:cubicBezTo>
                  <a:cubicBezTo>
                    <a:pt x="15" y="54"/>
                    <a:pt x="12" y="50"/>
                    <a:pt x="3" y="48"/>
                  </a:cubicBezTo>
                  <a:cubicBezTo>
                    <a:pt x="0" y="45"/>
                    <a:pt x="2" y="42"/>
                    <a:pt x="3" y="39"/>
                  </a:cubicBezTo>
                  <a:cubicBezTo>
                    <a:pt x="10" y="28"/>
                    <a:pt x="16" y="16"/>
                    <a:pt x="25" y="6"/>
                  </a:cubicBezTo>
                  <a:cubicBezTo>
                    <a:pt x="28" y="4"/>
                    <a:pt x="30" y="0"/>
                    <a:pt x="34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3" name="Freeform 1569"/>
            <p:cNvSpPr/>
            <p:nvPr/>
          </p:nvSpPr>
          <p:spPr bwMode="auto">
            <a:xfrm>
              <a:off x="6970" y="957"/>
              <a:ext cx="175" cy="187"/>
            </a:xfrm>
            <a:custGeom>
              <a:avLst/>
              <a:gdLst>
                <a:gd name="T0" fmla="*/ 75 w 117"/>
                <a:gd name="T1" fmla="*/ 0 h 125"/>
                <a:gd name="T2" fmla="*/ 93 w 117"/>
                <a:gd name="T3" fmla="*/ 15 h 125"/>
                <a:gd name="T4" fmla="*/ 93 w 117"/>
                <a:gd name="T5" fmla="*/ 15 h 125"/>
                <a:gd name="T6" fmla="*/ 97 w 117"/>
                <a:gd name="T7" fmla="*/ 21 h 125"/>
                <a:gd name="T8" fmla="*/ 104 w 117"/>
                <a:gd name="T9" fmla="*/ 34 h 125"/>
                <a:gd name="T10" fmla="*/ 107 w 117"/>
                <a:gd name="T11" fmla="*/ 48 h 125"/>
                <a:gd name="T12" fmla="*/ 96 w 117"/>
                <a:gd name="T13" fmla="*/ 62 h 125"/>
                <a:gd name="T14" fmla="*/ 87 w 117"/>
                <a:gd name="T15" fmla="*/ 71 h 125"/>
                <a:gd name="T16" fmla="*/ 102 w 117"/>
                <a:gd name="T17" fmla="*/ 63 h 125"/>
                <a:gd name="T18" fmla="*/ 117 w 117"/>
                <a:gd name="T19" fmla="*/ 65 h 125"/>
                <a:gd name="T20" fmla="*/ 111 w 117"/>
                <a:gd name="T21" fmla="*/ 79 h 125"/>
                <a:gd name="T22" fmla="*/ 69 w 117"/>
                <a:gd name="T23" fmla="*/ 87 h 125"/>
                <a:gd name="T24" fmla="*/ 41 w 117"/>
                <a:gd name="T25" fmla="*/ 93 h 125"/>
                <a:gd name="T26" fmla="*/ 16 w 117"/>
                <a:gd name="T27" fmla="*/ 115 h 125"/>
                <a:gd name="T28" fmla="*/ 16 w 117"/>
                <a:gd name="T29" fmla="*/ 115 h 125"/>
                <a:gd name="T30" fmla="*/ 4 w 117"/>
                <a:gd name="T31" fmla="*/ 125 h 125"/>
                <a:gd name="T32" fmla="*/ 9 w 117"/>
                <a:gd name="T33" fmla="*/ 107 h 125"/>
                <a:gd name="T34" fmla="*/ 11 w 117"/>
                <a:gd name="T35" fmla="*/ 104 h 125"/>
                <a:gd name="T36" fmla="*/ 13 w 117"/>
                <a:gd name="T37" fmla="*/ 103 h 125"/>
                <a:gd name="T38" fmla="*/ 14 w 117"/>
                <a:gd name="T39" fmla="*/ 102 h 125"/>
                <a:gd name="T40" fmla="*/ 15 w 117"/>
                <a:gd name="T41" fmla="*/ 100 h 125"/>
                <a:gd name="T42" fmla="*/ 16 w 117"/>
                <a:gd name="T43" fmla="*/ 99 h 125"/>
                <a:gd name="T44" fmla="*/ 17 w 117"/>
                <a:gd name="T45" fmla="*/ 98 h 125"/>
                <a:gd name="T46" fmla="*/ 18 w 117"/>
                <a:gd name="T47" fmla="*/ 97 h 125"/>
                <a:gd name="T48" fmla="*/ 20 w 117"/>
                <a:gd name="T49" fmla="*/ 96 h 125"/>
                <a:gd name="T50" fmla="*/ 21 w 117"/>
                <a:gd name="T51" fmla="*/ 95 h 125"/>
                <a:gd name="T52" fmla="*/ 23 w 117"/>
                <a:gd name="T53" fmla="*/ 94 h 125"/>
                <a:gd name="T54" fmla="*/ 24 w 117"/>
                <a:gd name="T55" fmla="*/ 93 h 125"/>
                <a:gd name="T56" fmla="*/ 26 w 117"/>
                <a:gd name="T57" fmla="*/ 92 h 125"/>
                <a:gd name="T58" fmla="*/ 26 w 117"/>
                <a:gd name="T59" fmla="*/ 91 h 125"/>
                <a:gd name="T60" fmla="*/ 28 w 117"/>
                <a:gd name="T61" fmla="*/ 90 h 125"/>
                <a:gd name="T62" fmla="*/ 28 w 117"/>
                <a:gd name="T63" fmla="*/ 89 h 125"/>
                <a:gd name="T64" fmla="*/ 30 w 117"/>
                <a:gd name="T65" fmla="*/ 88 h 125"/>
                <a:gd name="T66" fmla="*/ 32 w 117"/>
                <a:gd name="T67" fmla="*/ 87 h 125"/>
                <a:gd name="T68" fmla="*/ 34 w 117"/>
                <a:gd name="T69" fmla="*/ 86 h 125"/>
                <a:gd name="T70" fmla="*/ 36 w 117"/>
                <a:gd name="T71" fmla="*/ 85 h 125"/>
                <a:gd name="T72" fmla="*/ 39 w 117"/>
                <a:gd name="T73" fmla="*/ 84 h 125"/>
                <a:gd name="T74" fmla="*/ 42 w 117"/>
                <a:gd name="T75" fmla="*/ 82 h 125"/>
                <a:gd name="T76" fmla="*/ 43 w 117"/>
                <a:gd name="T77" fmla="*/ 81 h 125"/>
                <a:gd name="T78" fmla="*/ 46 w 117"/>
                <a:gd name="T79" fmla="*/ 80 h 125"/>
                <a:gd name="T80" fmla="*/ 47 w 117"/>
                <a:gd name="T81" fmla="*/ 80 h 125"/>
                <a:gd name="T82" fmla="*/ 49 w 117"/>
                <a:gd name="T83" fmla="*/ 79 h 125"/>
                <a:gd name="T84" fmla="*/ 53 w 117"/>
                <a:gd name="T85" fmla="*/ 77 h 125"/>
                <a:gd name="T86" fmla="*/ 67 w 117"/>
                <a:gd name="T87" fmla="*/ 53 h 125"/>
                <a:gd name="T88" fmla="*/ 67 w 117"/>
                <a:gd name="T89" fmla="*/ 40 h 125"/>
                <a:gd name="T90" fmla="*/ 69 w 117"/>
                <a:gd name="T91" fmla="*/ 8 h 125"/>
                <a:gd name="T92" fmla="*/ 75 w 117"/>
                <a:gd name="T9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7" h="125">
                  <a:moveTo>
                    <a:pt x="75" y="0"/>
                  </a:moveTo>
                  <a:cubicBezTo>
                    <a:pt x="80" y="6"/>
                    <a:pt x="87" y="10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4" y="17"/>
                    <a:pt x="95" y="19"/>
                    <a:pt x="97" y="21"/>
                  </a:cubicBezTo>
                  <a:cubicBezTo>
                    <a:pt x="99" y="25"/>
                    <a:pt x="102" y="30"/>
                    <a:pt x="104" y="34"/>
                  </a:cubicBezTo>
                  <a:cubicBezTo>
                    <a:pt x="107" y="38"/>
                    <a:pt x="107" y="43"/>
                    <a:pt x="107" y="48"/>
                  </a:cubicBezTo>
                  <a:cubicBezTo>
                    <a:pt x="106" y="55"/>
                    <a:pt x="99" y="57"/>
                    <a:pt x="96" y="62"/>
                  </a:cubicBezTo>
                  <a:cubicBezTo>
                    <a:pt x="93" y="65"/>
                    <a:pt x="89" y="67"/>
                    <a:pt x="87" y="71"/>
                  </a:cubicBezTo>
                  <a:cubicBezTo>
                    <a:pt x="93" y="70"/>
                    <a:pt x="99" y="69"/>
                    <a:pt x="102" y="63"/>
                  </a:cubicBezTo>
                  <a:cubicBezTo>
                    <a:pt x="110" y="55"/>
                    <a:pt x="114" y="55"/>
                    <a:pt x="117" y="65"/>
                  </a:cubicBezTo>
                  <a:cubicBezTo>
                    <a:pt x="117" y="70"/>
                    <a:pt x="115" y="75"/>
                    <a:pt x="111" y="79"/>
                  </a:cubicBezTo>
                  <a:cubicBezTo>
                    <a:pt x="99" y="88"/>
                    <a:pt x="83" y="87"/>
                    <a:pt x="69" y="87"/>
                  </a:cubicBezTo>
                  <a:cubicBezTo>
                    <a:pt x="59" y="87"/>
                    <a:pt x="50" y="90"/>
                    <a:pt x="41" y="93"/>
                  </a:cubicBezTo>
                  <a:cubicBezTo>
                    <a:pt x="31" y="98"/>
                    <a:pt x="20" y="103"/>
                    <a:pt x="16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2" y="119"/>
                    <a:pt x="11" y="125"/>
                    <a:pt x="4" y="125"/>
                  </a:cubicBezTo>
                  <a:cubicBezTo>
                    <a:pt x="0" y="117"/>
                    <a:pt x="7" y="113"/>
                    <a:pt x="9" y="107"/>
                  </a:cubicBezTo>
                  <a:cubicBezTo>
                    <a:pt x="10" y="106"/>
                    <a:pt x="11" y="105"/>
                    <a:pt x="11" y="104"/>
                  </a:cubicBezTo>
                  <a:cubicBezTo>
                    <a:pt x="12" y="104"/>
                    <a:pt x="12" y="103"/>
                    <a:pt x="13" y="103"/>
                  </a:cubicBezTo>
                  <a:cubicBezTo>
                    <a:pt x="13" y="102"/>
                    <a:pt x="13" y="102"/>
                    <a:pt x="14" y="102"/>
                  </a:cubicBezTo>
                  <a:cubicBezTo>
                    <a:pt x="14" y="101"/>
                    <a:pt x="15" y="101"/>
                    <a:pt x="15" y="100"/>
                  </a:cubicBezTo>
                  <a:cubicBezTo>
                    <a:pt x="15" y="100"/>
                    <a:pt x="16" y="100"/>
                    <a:pt x="16" y="99"/>
                  </a:cubicBezTo>
                  <a:cubicBezTo>
                    <a:pt x="16" y="99"/>
                    <a:pt x="17" y="98"/>
                    <a:pt x="17" y="98"/>
                  </a:cubicBezTo>
                  <a:cubicBezTo>
                    <a:pt x="18" y="98"/>
                    <a:pt x="18" y="98"/>
                    <a:pt x="18" y="97"/>
                  </a:cubicBezTo>
                  <a:cubicBezTo>
                    <a:pt x="19" y="97"/>
                    <a:pt x="19" y="97"/>
                    <a:pt x="20" y="96"/>
                  </a:cubicBezTo>
                  <a:cubicBezTo>
                    <a:pt x="20" y="96"/>
                    <a:pt x="21" y="95"/>
                    <a:pt x="21" y="95"/>
                  </a:cubicBezTo>
                  <a:cubicBezTo>
                    <a:pt x="22" y="95"/>
                    <a:pt x="22" y="94"/>
                    <a:pt x="23" y="94"/>
                  </a:cubicBezTo>
                  <a:cubicBezTo>
                    <a:pt x="23" y="94"/>
                    <a:pt x="24" y="93"/>
                    <a:pt x="24" y="93"/>
                  </a:cubicBezTo>
                  <a:cubicBezTo>
                    <a:pt x="25" y="92"/>
                    <a:pt x="25" y="92"/>
                    <a:pt x="26" y="92"/>
                  </a:cubicBezTo>
                  <a:cubicBezTo>
                    <a:pt x="26" y="92"/>
                    <a:pt x="26" y="91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1" y="87"/>
                    <a:pt x="31" y="87"/>
                    <a:pt x="32" y="87"/>
                  </a:cubicBezTo>
                  <a:cubicBezTo>
                    <a:pt x="32" y="86"/>
                    <a:pt x="33" y="86"/>
                    <a:pt x="34" y="86"/>
                  </a:cubicBezTo>
                  <a:cubicBezTo>
                    <a:pt x="34" y="85"/>
                    <a:pt x="35" y="85"/>
                    <a:pt x="36" y="85"/>
                  </a:cubicBezTo>
                  <a:cubicBezTo>
                    <a:pt x="37" y="85"/>
                    <a:pt x="38" y="84"/>
                    <a:pt x="39" y="84"/>
                  </a:cubicBezTo>
                  <a:cubicBezTo>
                    <a:pt x="40" y="83"/>
                    <a:pt x="41" y="82"/>
                    <a:pt x="42" y="82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5" y="80"/>
                    <a:pt x="46" y="80"/>
                  </a:cubicBezTo>
                  <a:cubicBezTo>
                    <a:pt x="46" y="80"/>
                    <a:pt x="46" y="80"/>
                    <a:pt x="47" y="80"/>
                  </a:cubicBezTo>
                  <a:cubicBezTo>
                    <a:pt x="47" y="79"/>
                    <a:pt x="48" y="79"/>
                    <a:pt x="49" y="79"/>
                  </a:cubicBezTo>
                  <a:cubicBezTo>
                    <a:pt x="50" y="78"/>
                    <a:pt x="52" y="78"/>
                    <a:pt x="53" y="77"/>
                  </a:cubicBezTo>
                  <a:cubicBezTo>
                    <a:pt x="59" y="70"/>
                    <a:pt x="65" y="63"/>
                    <a:pt x="67" y="53"/>
                  </a:cubicBezTo>
                  <a:cubicBezTo>
                    <a:pt x="73" y="48"/>
                    <a:pt x="67" y="44"/>
                    <a:pt x="67" y="40"/>
                  </a:cubicBezTo>
                  <a:cubicBezTo>
                    <a:pt x="65" y="29"/>
                    <a:pt x="65" y="19"/>
                    <a:pt x="69" y="8"/>
                  </a:cubicBezTo>
                  <a:cubicBezTo>
                    <a:pt x="70" y="5"/>
                    <a:pt x="71" y="1"/>
                    <a:pt x="75" y="0"/>
                  </a:cubicBezTo>
                  <a:close/>
                </a:path>
              </a:pathLst>
            </a:custGeom>
            <a:solidFill>
              <a:srgbClr val="D8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4" name="Freeform 1570"/>
            <p:cNvSpPr/>
            <p:nvPr/>
          </p:nvSpPr>
          <p:spPr bwMode="auto">
            <a:xfrm>
              <a:off x="6994" y="1071"/>
              <a:ext cx="150" cy="58"/>
            </a:xfrm>
            <a:custGeom>
              <a:avLst/>
              <a:gdLst>
                <a:gd name="T0" fmla="*/ 0 w 100"/>
                <a:gd name="T1" fmla="*/ 39 h 39"/>
                <a:gd name="T2" fmla="*/ 6 w 100"/>
                <a:gd name="T3" fmla="*/ 27 h 39"/>
                <a:gd name="T4" fmla="*/ 35 w 100"/>
                <a:gd name="T5" fmla="*/ 9 h 39"/>
                <a:gd name="T6" fmla="*/ 52 w 100"/>
                <a:gd name="T7" fmla="*/ 7 h 39"/>
                <a:gd name="T8" fmla="*/ 94 w 100"/>
                <a:gd name="T9" fmla="*/ 0 h 39"/>
                <a:gd name="T10" fmla="*/ 95 w 100"/>
                <a:gd name="T11" fmla="*/ 12 h 39"/>
                <a:gd name="T12" fmla="*/ 73 w 100"/>
                <a:gd name="T13" fmla="*/ 24 h 39"/>
                <a:gd name="T14" fmla="*/ 47 w 100"/>
                <a:gd name="T15" fmla="*/ 28 h 39"/>
                <a:gd name="T16" fmla="*/ 36 w 100"/>
                <a:gd name="T17" fmla="*/ 29 h 39"/>
                <a:gd name="T18" fmla="*/ 29 w 100"/>
                <a:gd name="T19" fmla="*/ 22 h 39"/>
                <a:gd name="T20" fmla="*/ 26 w 100"/>
                <a:gd name="T21" fmla="*/ 21 h 39"/>
                <a:gd name="T22" fmla="*/ 6 w 100"/>
                <a:gd name="T23" fmla="*/ 32 h 39"/>
                <a:gd name="T24" fmla="*/ 0 w 100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39">
                  <a:moveTo>
                    <a:pt x="0" y="39"/>
                  </a:moveTo>
                  <a:cubicBezTo>
                    <a:pt x="0" y="34"/>
                    <a:pt x="2" y="30"/>
                    <a:pt x="6" y="27"/>
                  </a:cubicBezTo>
                  <a:cubicBezTo>
                    <a:pt x="15" y="20"/>
                    <a:pt x="24" y="12"/>
                    <a:pt x="35" y="9"/>
                  </a:cubicBezTo>
                  <a:cubicBezTo>
                    <a:pt x="41" y="7"/>
                    <a:pt x="46" y="6"/>
                    <a:pt x="52" y="7"/>
                  </a:cubicBezTo>
                  <a:cubicBezTo>
                    <a:pt x="66" y="7"/>
                    <a:pt x="81" y="6"/>
                    <a:pt x="94" y="0"/>
                  </a:cubicBezTo>
                  <a:cubicBezTo>
                    <a:pt x="100" y="3"/>
                    <a:pt x="97" y="8"/>
                    <a:pt x="95" y="12"/>
                  </a:cubicBezTo>
                  <a:cubicBezTo>
                    <a:pt x="90" y="20"/>
                    <a:pt x="83" y="24"/>
                    <a:pt x="73" y="24"/>
                  </a:cubicBezTo>
                  <a:cubicBezTo>
                    <a:pt x="64" y="21"/>
                    <a:pt x="55" y="23"/>
                    <a:pt x="47" y="28"/>
                  </a:cubicBezTo>
                  <a:cubicBezTo>
                    <a:pt x="44" y="29"/>
                    <a:pt x="40" y="33"/>
                    <a:pt x="36" y="29"/>
                  </a:cubicBezTo>
                  <a:cubicBezTo>
                    <a:pt x="36" y="25"/>
                    <a:pt x="32" y="24"/>
                    <a:pt x="29" y="22"/>
                  </a:cubicBezTo>
                  <a:cubicBezTo>
                    <a:pt x="28" y="21"/>
                    <a:pt x="26" y="21"/>
                    <a:pt x="26" y="21"/>
                  </a:cubicBezTo>
                  <a:cubicBezTo>
                    <a:pt x="20" y="27"/>
                    <a:pt x="10" y="24"/>
                    <a:pt x="6" y="32"/>
                  </a:cubicBezTo>
                  <a:cubicBezTo>
                    <a:pt x="5" y="34"/>
                    <a:pt x="2" y="36"/>
                    <a:pt x="0" y="39"/>
                  </a:cubicBezTo>
                  <a:close/>
                </a:path>
              </a:pathLst>
            </a:custGeom>
            <a:solidFill>
              <a:srgbClr val="F5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5" name="Freeform 1571"/>
            <p:cNvSpPr/>
            <p:nvPr/>
          </p:nvSpPr>
          <p:spPr bwMode="auto">
            <a:xfrm>
              <a:off x="6827" y="1158"/>
              <a:ext cx="149" cy="67"/>
            </a:xfrm>
            <a:custGeom>
              <a:avLst/>
              <a:gdLst>
                <a:gd name="T0" fmla="*/ 30 w 99"/>
                <a:gd name="T1" fmla="*/ 39 h 45"/>
                <a:gd name="T2" fmla="*/ 24 w 99"/>
                <a:gd name="T3" fmla="*/ 41 h 45"/>
                <a:gd name="T4" fmla="*/ 17 w 99"/>
                <a:gd name="T5" fmla="*/ 40 h 45"/>
                <a:gd name="T6" fmla="*/ 9 w 99"/>
                <a:gd name="T7" fmla="*/ 35 h 45"/>
                <a:gd name="T8" fmla="*/ 9 w 99"/>
                <a:gd name="T9" fmla="*/ 35 h 45"/>
                <a:gd name="T10" fmla="*/ 7 w 99"/>
                <a:gd name="T11" fmla="*/ 30 h 45"/>
                <a:gd name="T12" fmla="*/ 7 w 99"/>
                <a:gd name="T13" fmla="*/ 17 h 45"/>
                <a:gd name="T14" fmla="*/ 7 w 99"/>
                <a:gd name="T15" fmla="*/ 17 h 45"/>
                <a:gd name="T16" fmla="*/ 17 w 99"/>
                <a:gd name="T17" fmla="*/ 5 h 45"/>
                <a:gd name="T18" fmla="*/ 34 w 99"/>
                <a:gd name="T19" fmla="*/ 8 h 45"/>
                <a:gd name="T20" fmla="*/ 33 w 99"/>
                <a:gd name="T21" fmla="*/ 22 h 45"/>
                <a:gd name="T22" fmla="*/ 27 w 99"/>
                <a:gd name="T23" fmla="*/ 27 h 45"/>
                <a:gd name="T24" fmla="*/ 47 w 99"/>
                <a:gd name="T25" fmla="*/ 20 h 45"/>
                <a:gd name="T26" fmla="*/ 85 w 99"/>
                <a:gd name="T27" fmla="*/ 12 h 45"/>
                <a:gd name="T28" fmla="*/ 98 w 99"/>
                <a:gd name="T29" fmla="*/ 0 h 45"/>
                <a:gd name="T30" fmla="*/ 98 w 99"/>
                <a:gd name="T31" fmla="*/ 4 h 45"/>
                <a:gd name="T32" fmla="*/ 95 w 99"/>
                <a:gd name="T33" fmla="*/ 23 h 45"/>
                <a:gd name="T34" fmla="*/ 93 w 99"/>
                <a:gd name="T35" fmla="*/ 26 h 45"/>
                <a:gd name="T36" fmla="*/ 68 w 99"/>
                <a:gd name="T37" fmla="*/ 26 h 45"/>
                <a:gd name="T38" fmla="*/ 66 w 99"/>
                <a:gd name="T39" fmla="*/ 27 h 45"/>
                <a:gd name="T40" fmla="*/ 62 w 99"/>
                <a:gd name="T41" fmla="*/ 29 h 45"/>
                <a:gd name="T42" fmla="*/ 55 w 99"/>
                <a:gd name="T43" fmla="*/ 31 h 45"/>
                <a:gd name="T44" fmla="*/ 55 w 99"/>
                <a:gd name="T45" fmla="*/ 31 h 45"/>
                <a:gd name="T46" fmla="*/ 30 w 99"/>
                <a:gd name="T47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45">
                  <a:moveTo>
                    <a:pt x="30" y="39"/>
                  </a:moveTo>
                  <a:cubicBezTo>
                    <a:pt x="28" y="39"/>
                    <a:pt x="26" y="40"/>
                    <a:pt x="24" y="41"/>
                  </a:cubicBezTo>
                  <a:cubicBezTo>
                    <a:pt x="22" y="43"/>
                    <a:pt x="19" y="45"/>
                    <a:pt x="17" y="40"/>
                  </a:cubicBezTo>
                  <a:cubicBezTo>
                    <a:pt x="16" y="37"/>
                    <a:pt x="10" y="3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2"/>
                    <a:pt x="9" y="31"/>
                    <a:pt x="7" y="30"/>
                  </a:cubicBezTo>
                  <a:cubicBezTo>
                    <a:pt x="0" y="24"/>
                    <a:pt x="0" y="24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3"/>
                    <a:pt x="14" y="9"/>
                    <a:pt x="17" y="5"/>
                  </a:cubicBezTo>
                  <a:cubicBezTo>
                    <a:pt x="23" y="4"/>
                    <a:pt x="29" y="2"/>
                    <a:pt x="34" y="8"/>
                  </a:cubicBezTo>
                  <a:cubicBezTo>
                    <a:pt x="40" y="14"/>
                    <a:pt x="40" y="17"/>
                    <a:pt x="33" y="22"/>
                  </a:cubicBezTo>
                  <a:cubicBezTo>
                    <a:pt x="31" y="24"/>
                    <a:pt x="29" y="25"/>
                    <a:pt x="27" y="27"/>
                  </a:cubicBezTo>
                  <a:cubicBezTo>
                    <a:pt x="35" y="21"/>
                    <a:pt x="38" y="22"/>
                    <a:pt x="47" y="20"/>
                  </a:cubicBezTo>
                  <a:cubicBezTo>
                    <a:pt x="60" y="18"/>
                    <a:pt x="73" y="19"/>
                    <a:pt x="85" y="12"/>
                  </a:cubicBezTo>
                  <a:cubicBezTo>
                    <a:pt x="90" y="9"/>
                    <a:pt x="91" y="1"/>
                    <a:pt x="98" y="0"/>
                  </a:cubicBezTo>
                  <a:cubicBezTo>
                    <a:pt x="98" y="1"/>
                    <a:pt x="99" y="3"/>
                    <a:pt x="98" y="4"/>
                  </a:cubicBezTo>
                  <a:cubicBezTo>
                    <a:pt x="96" y="10"/>
                    <a:pt x="95" y="17"/>
                    <a:pt x="95" y="23"/>
                  </a:cubicBezTo>
                  <a:cubicBezTo>
                    <a:pt x="95" y="24"/>
                    <a:pt x="94" y="26"/>
                    <a:pt x="93" y="26"/>
                  </a:cubicBezTo>
                  <a:cubicBezTo>
                    <a:pt x="85" y="27"/>
                    <a:pt x="76" y="23"/>
                    <a:pt x="68" y="26"/>
                  </a:cubicBezTo>
                  <a:cubicBezTo>
                    <a:pt x="68" y="27"/>
                    <a:pt x="67" y="27"/>
                    <a:pt x="66" y="27"/>
                  </a:cubicBezTo>
                  <a:cubicBezTo>
                    <a:pt x="65" y="28"/>
                    <a:pt x="63" y="28"/>
                    <a:pt x="62" y="29"/>
                  </a:cubicBezTo>
                  <a:cubicBezTo>
                    <a:pt x="60" y="30"/>
                    <a:pt x="57" y="29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46" y="30"/>
                    <a:pt x="39" y="37"/>
                    <a:pt x="30" y="39"/>
                  </a:cubicBezTo>
                  <a:close/>
                </a:path>
              </a:pathLst>
            </a:custGeom>
            <a:solidFill>
              <a:srgbClr val="D8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6" name="Freeform 1572"/>
            <p:cNvSpPr/>
            <p:nvPr/>
          </p:nvSpPr>
          <p:spPr bwMode="auto">
            <a:xfrm>
              <a:off x="7052" y="1053"/>
              <a:ext cx="95" cy="84"/>
            </a:xfrm>
            <a:custGeom>
              <a:avLst/>
              <a:gdLst>
                <a:gd name="T0" fmla="*/ 34 w 63"/>
                <a:gd name="T1" fmla="*/ 34 h 56"/>
                <a:gd name="T2" fmla="*/ 54 w 63"/>
                <a:gd name="T3" fmla="*/ 20 h 56"/>
                <a:gd name="T4" fmla="*/ 55 w 63"/>
                <a:gd name="T5" fmla="*/ 12 h 56"/>
                <a:gd name="T6" fmla="*/ 61 w 63"/>
                <a:gd name="T7" fmla="*/ 1 h 56"/>
                <a:gd name="T8" fmla="*/ 63 w 63"/>
                <a:gd name="T9" fmla="*/ 1 h 56"/>
                <a:gd name="T10" fmla="*/ 61 w 63"/>
                <a:gd name="T11" fmla="*/ 26 h 56"/>
                <a:gd name="T12" fmla="*/ 50 w 63"/>
                <a:gd name="T13" fmla="*/ 42 h 56"/>
                <a:gd name="T14" fmla="*/ 27 w 63"/>
                <a:gd name="T15" fmla="*/ 47 h 56"/>
                <a:gd name="T16" fmla="*/ 15 w 63"/>
                <a:gd name="T17" fmla="*/ 52 h 56"/>
                <a:gd name="T18" fmla="*/ 1 w 63"/>
                <a:gd name="T19" fmla="*/ 47 h 56"/>
                <a:gd name="T20" fmla="*/ 5 w 63"/>
                <a:gd name="T21" fmla="*/ 41 h 56"/>
                <a:gd name="T22" fmla="*/ 34 w 63"/>
                <a:gd name="T2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6">
                  <a:moveTo>
                    <a:pt x="34" y="34"/>
                  </a:moveTo>
                  <a:cubicBezTo>
                    <a:pt x="42" y="31"/>
                    <a:pt x="49" y="27"/>
                    <a:pt x="54" y="20"/>
                  </a:cubicBezTo>
                  <a:cubicBezTo>
                    <a:pt x="56" y="17"/>
                    <a:pt x="56" y="15"/>
                    <a:pt x="55" y="12"/>
                  </a:cubicBezTo>
                  <a:cubicBezTo>
                    <a:pt x="57" y="9"/>
                    <a:pt x="60" y="6"/>
                    <a:pt x="61" y="1"/>
                  </a:cubicBezTo>
                  <a:cubicBezTo>
                    <a:pt x="61" y="0"/>
                    <a:pt x="62" y="0"/>
                    <a:pt x="63" y="1"/>
                  </a:cubicBezTo>
                  <a:cubicBezTo>
                    <a:pt x="63" y="9"/>
                    <a:pt x="61" y="17"/>
                    <a:pt x="61" y="26"/>
                  </a:cubicBezTo>
                  <a:cubicBezTo>
                    <a:pt x="62" y="32"/>
                    <a:pt x="58" y="38"/>
                    <a:pt x="50" y="42"/>
                  </a:cubicBezTo>
                  <a:cubicBezTo>
                    <a:pt x="42" y="45"/>
                    <a:pt x="35" y="47"/>
                    <a:pt x="27" y="47"/>
                  </a:cubicBezTo>
                  <a:cubicBezTo>
                    <a:pt x="22" y="47"/>
                    <a:pt x="19" y="50"/>
                    <a:pt x="15" y="52"/>
                  </a:cubicBezTo>
                  <a:cubicBezTo>
                    <a:pt x="6" y="55"/>
                    <a:pt x="6" y="56"/>
                    <a:pt x="1" y="47"/>
                  </a:cubicBezTo>
                  <a:cubicBezTo>
                    <a:pt x="0" y="44"/>
                    <a:pt x="3" y="42"/>
                    <a:pt x="5" y="41"/>
                  </a:cubicBezTo>
                  <a:cubicBezTo>
                    <a:pt x="14" y="36"/>
                    <a:pt x="23" y="33"/>
                    <a:pt x="34" y="34"/>
                  </a:cubicBezTo>
                  <a:close/>
                </a:path>
              </a:pathLst>
            </a:custGeom>
            <a:solidFill>
              <a:srgbClr val="FB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7" name="Freeform 1573"/>
            <p:cNvSpPr/>
            <p:nvPr/>
          </p:nvSpPr>
          <p:spPr bwMode="auto">
            <a:xfrm>
              <a:off x="7112" y="1008"/>
              <a:ext cx="39" cy="55"/>
            </a:xfrm>
            <a:custGeom>
              <a:avLst/>
              <a:gdLst>
                <a:gd name="T0" fmla="*/ 23 w 26"/>
                <a:gd name="T1" fmla="*/ 31 h 37"/>
                <a:gd name="T2" fmla="*/ 21 w 26"/>
                <a:gd name="T3" fmla="*/ 31 h 37"/>
                <a:gd name="T4" fmla="*/ 13 w 26"/>
                <a:gd name="T5" fmla="*/ 29 h 37"/>
                <a:gd name="T6" fmla="*/ 9 w 26"/>
                <a:gd name="T7" fmla="*/ 33 h 37"/>
                <a:gd name="T8" fmla="*/ 2 w 26"/>
                <a:gd name="T9" fmla="*/ 33 h 37"/>
                <a:gd name="T10" fmla="*/ 2 w 26"/>
                <a:gd name="T11" fmla="*/ 24 h 37"/>
                <a:gd name="T12" fmla="*/ 9 w 26"/>
                <a:gd name="T13" fmla="*/ 16 h 37"/>
                <a:gd name="T14" fmla="*/ 9 w 26"/>
                <a:gd name="T15" fmla="*/ 0 h 37"/>
                <a:gd name="T16" fmla="*/ 15 w 26"/>
                <a:gd name="T17" fmla="*/ 8 h 37"/>
                <a:gd name="T18" fmla="*/ 19 w 26"/>
                <a:gd name="T19" fmla="*/ 14 h 37"/>
                <a:gd name="T20" fmla="*/ 23 w 26"/>
                <a:gd name="T21" fmla="*/ 28 h 37"/>
                <a:gd name="T22" fmla="*/ 23 w 26"/>
                <a:gd name="T23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7">
                  <a:moveTo>
                    <a:pt x="23" y="31"/>
                  </a:moveTo>
                  <a:cubicBezTo>
                    <a:pt x="22" y="31"/>
                    <a:pt x="21" y="31"/>
                    <a:pt x="21" y="31"/>
                  </a:cubicBezTo>
                  <a:cubicBezTo>
                    <a:pt x="17" y="25"/>
                    <a:pt x="17" y="25"/>
                    <a:pt x="13" y="29"/>
                  </a:cubicBezTo>
                  <a:cubicBezTo>
                    <a:pt x="11" y="30"/>
                    <a:pt x="10" y="31"/>
                    <a:pt x="9" y="33"/>
                  </a:cubicBezTo>
                  <a:cubicBezTo>
                    <a:pt x="7" y="34"/>
                    <a:pt x="4" y="37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4" y="21"/>
                    <a:pt x="8" y="20"/>
                    <a:pt x="9" y="16"/>
                  </a:cubicBezTo>
                  <a:cubicBezTo>
                    <a:pt x="9" y="11"/>
                    <a:pt x="9" y="5"/>
                    <a:pt x="9" y="0"/>
                  </a:cubicBezTo>
                  <a:cubicBezTo>
                    <a:pt x="12" y="2"/>
                    <a:pt x="14" y="5"/>
                    <a:pt x="15" y="8"/>
                  </a:cubicBezTo>
                  <a:cubicBezTo>
                    <a:pt x="15" y="10"/>
                    <a:pt x="16" y="13"/>
                    <a:pt x="19" y="14"/>
                  </a:cubicBezTo>
                  <a:cubicBezTo>
                    <a:pt x="26" y="17"/>
                    <a:pt x="25" y="22"/>
                    <a:pt x="23" y="28"/>
                  </a:cubicBezTo>
                  <a:cubicBezTo>
                    <a:pt x="23" y="29"/>
                    <a:pt x="23" y="30"/>
                    <a:pt x="23" y="31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8" name="Freeform 1574"/>
            <p:cNvSpPr/>
            <p:nvPr/>
          </p:nvSpPr>
          <p:spPr bwMode="auto">
            <a:xfrm>
              <a:off x="6910" y="1192"/>
              <a:ext cx="61" cy="33"/>
            </a:xfrm>
            <a:custGeom>
              <a:avLst/>
              <a:gdLst>
                <a:gd name="T0" fmla="*/ 39 w 41"/>
                <a:gd name="T1" fmla="*/ 2 h 22"/>
                <a:gd name="T2" fmla="*/ 40 w 41"/>
                <a:gd name="T3" fmla="*/ 0 h 22"/>
                <a:gd name="T4" fmla="*/ 41 w 41"/>
                <a:gd name="T5" fmla="*/ 10 h 22"/>
                <a:gd name="T6" fmla="*/ 21 w 41"/>
                <a:gd name="T7" fmla="*/ 12 h 22"/>
                <a:gd name="T8" fmla="*/ 21 w 41"/>
                <a:gd name="T9" fmla="*/ 12 h 22"/>
                <a:gd name="T10" fmla="*/ 0 w 41"/>
                <a:gd name="T11" fmla="*/ 8 h 22"/>
                <a:gd name="T12" fmla="*/ 6 w 41"/>
                <a:gd name="T13" fmla="*/ 4 h 22"/>
                <a:gd name="T14" fmla="*/ 10 w 41"/>
                <a:gd name="T15" fmla="*/ 2 h 22"/>
                <a:gd name="T16" fmla="*/ 10 w 41"/>
                <a:gd name="T17" fmla="*/ 2 h 22"/>
                <a:gd name="T18" fmla="*/ 16 w 41"/>
                <a:gd name="T19" fmla="*/ 1 h 22"/>
                <a:gd name="T20" fmla="*/ 39 w 41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2">
                  <a:moveTo>
                    <a:pt x="39" y="2"/>
                  </a:moveTo>
                  <a:cubicBezTo>
                    <a:pt x="39" y="1"/>
                    <a:pt x="40" y="1"/>
                    <a:pt x="40" y="0"/>
                  </a:cubicBezTo>
                  <a:cubicBezTo>
                    <a:pt x="40" y="3"/>
                    <a:pt x="40" y="7"/>
                    <a:pt x="41" y="10"/>
                  </a:cubicBezTo>
                  <a:cubicBezTo>
                    <a:pt x="35" y="22"/>
                    <a:pt x="35" y="2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5" y="6"/>
                    <a:pt x="7" y="9"/>
                    <a:pt x="0" y="8"/>
                  </a:cubicBezTo>
                  <a:cubicBezTo>
                    <a:pt x="2" y="7"/>
                    <a:pt x="4" y="5"/>
                    <a:pt x="6" y="4"/>
                  </a:cubicBezTo>
                  <a:cubicBezTo>
                    <a:pt x="7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23" y="4"/>
                    <a:pt x="31" y="2"/>
                    <a:pt x="39" y="2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9" name="Freeform 1575"/>
            <p:cNvSpPr/>
            <p:nvPr/>
          </p:nvSpPr>
          <p:spPr bwMode="auto">
            <a:xfrm>
              <a:off x="7033" y="1098"/>
              <a:ext cx="70" cy="33"/>
            </a:xfrm>
            <a:custGeom>
              <a:avLst/>
              <a:gdLst>
                <a:gd name="T0" fmla="*/ 47 w 47"/>
                <a:gd name="T1" fmla="*/ 4 h 22"/>
                <a:gd name="T2" fmla="*/ 14 w 47"/>
                <a:gd name="T3" fmla="*/ 17 h 22"/>
                <a:gd name="T4" fmla="*/ 0 w 47"/>
                <a:gd name="T5" fmla="*/ 22 h 22"/>
                <a:gd name="T6" fmla="*/ 10 w 47"/>
                <a:gd name="T7" fmla="*/ 11 h 22"/>
                <a:gd name="T8" fmla="*/ 32 w 47"/>
                <a:gd name="T9" fmla="*/ 2 h 22"/>
                <a:gd name="T10" fmla="*/ 47 w 47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2">
                  <a:moveTo>
                    <a:pt x="47" y="4"/>
                  </a:moveTo>
                  <a:cubicBezTo>
                    <a:pt x="36" y="7"/>
                    <a:pt x="24" y="10"/>
                    <a:pt x="14" y="17"/>
                  </a:cubicBezTo>
                  <a:cubicBezTo>
                    <a:pt x="10" y="19"/>
                    <a:pt x="6" y="20"/>
                    <a:pt x="0" y="22"/>
                  </a:cubicBezTo>
                  <a:cubicBezTo>
                    <a:pt x="2" y="16"/>
                    <a:pt x="7" y="15"/>
                    <a:pt x="10" y="11"/>
                  </a:cubicBezTo>
                  <a:cubicBezTo>
                    <a:pt x="18" y="9"/>
                    <a:pt x="24" y="3"/>
                    <a:pt x="32" y="2"/>
                  </a:cubicBezTo>
                  <a:cubicBezTo>
                    <a:pt x="37" y="2"/>
                    <a:pt x="42" y="0"/>
                    <a:pt x="47" y="4"/>
                  </a:cubicBezTo>
                  <a:close/>
                </a:path>
              </a:pathLst>
            </a:custGeom>
            <a:solidFill>
              <a:srgbClr val="EDC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0" name="Freeform 1576"/>
            <p:cNvSpPr/>
            <p:nvPr/>
          </p:nvSpPr>
          <p:spPr bwMode="auto">
            <a:xfrm>
              <a:off x="6941" y="1207"/>
              <a:ext cx="30" cy="20"/>
            </a:xfrm>
            <a:custGeom>
              <a:avLst/>
              <a:gdLst>
                <a:gd name="T0" fmla="*/ 0 w 20"/>
                <a:gd name="T1" fmla="*/ 2 h 13"/>
                <a:gd name="T2" fmla="*/ 5 w 20"/>
                <a:gd name="T3" fmla="*/ 3 h 13"/>
                <a:gd name="T4" fmla="*/ 20 w 20"/>
                <a:gd name="T5" fmla="*/ 0 h 13"/>
                <a:gd name="T6" fmla="*/ 14 w 20"/>
                <a:gd name="T7" fmla="*/ 12 h 13"/>
                <a:gd name="T8" fmla="*/ 3 w 20"/>
                <a:gd name="T9" fmla="*/ 6 h 13"/>
                <a:gd name="T10" fmla="*/ 0 w 20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3">
                  <a:moveTo>
                    <a:pt x="0" y="2"/>
                  </a:moveTo>
                  <a:cubicBezTo>
                    <a:pt x="2" y="2"/>
                    <a:pt x="3" y="2"/>
                    <a:pt x="5" y="3"/>
                  </a:cubicBezTo>
                  <a:cubicBezTo>
                    <a:pt x="13" y="7"/>
                    <a:pt x="13" y="7"/>
                    <a:pt x="20" y="0"/>
                  </a:cubicBezTo>
                  <a:cubicBezTo>
                    <a:pt x="19" y="4"/>
                    <a:pt x="19" y="10"/>
                    <a:pt x="14" y="12"/>
                  </a:cubicBezTo>
                  <a:cubicBezTo>
                    <a:pt x="9" y="13"/>
                    <a:pt x="6" y="8"/>
                    <a:pt x="3" y="6"/>
                  </a:cubicBezTo>
                  <a:cubicBezTo>
                    <a:pt x="1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1" name="Freeform 1577"/>
            <p:cNvSpPr/>
            <p:nvPr/>
          </p:nvSpPr>
          <p:spPr bwMode="auto">
            <a:xfrm>
              <a:off x="6970" y="1129"/>
              <a:ext cx="24" cy="35"/>
            </a:xfrm>
            <a:custGeom>
              <a:avLst/>
              <a:gdLst>
                <a:gd name="T0" fmla="*/ 3 w 16"/>
                <a:gd name="T1" fmla="*/ 23 h 23"/>
                <a:gd name="T2" fmla="*/ 2 w 16"/>
                <a:gd name="T3" fmla="*/ 19 h 23"/>
                <a:gd name="T4" fmla="*/ 0 w 16"/>
                <a:gd name="T5" fmla="*/ 14 h 23"/>
                <a:gd name="T6" fmla="*/ 5 w 16"/>
                <a:gd name="T7" fmla="*/ 10 h 23"/>
                <a:gd name="T8" fmla="*/ 16 w 16"/>
                <a:gd name="T9" fmla="*/ 0 h 23"/>
                <a:gd name="T10" fmla="*/ 14 w 16"/>
                <a:gd name="T11" fmla="*/ 5 h 23"/>
                <a:gd name="T12" fmla="*/ 3 w 16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3" y="23"/>
                  </a:moveTo>
                  <a:cubicBezTo>
                    <a:pt x="2" y="22"/>
                    <a:pt x="2" y="20"/>
                    <a:pt x="2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1"/>
                    <a:pt x="3" y="10"/>
                    <a:pt x="5" y="10"/>
                  </a:cubicBezTo>
                  <a:cubicBezTo>
                    <a:pt x="8" y="6"/>
                    <a:pt x="12" y="3"/>
                    <a:pt x="16" y="0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8" y="10"/>
                    <a:pt x="5" y="16"/>
                    <a:pt x="3" y="23"/>
                  </a:cubicBezTo>
                  <a:close/>
                </a:path>
              </a:pathLst>
            </a:custGeom>
            <a:solidFill>
              <a:srgbClr val="F5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2" name="Freeform 1578"/>
            <p:cNvSpPr/>
            <p:nvPr/>
          </p:nvSpPr>
          <p:spPr bwMode="auto">
            <a:xfrm>
              <a:off x="6901" y="1207"/>
              <a:ext cx="21" cy="6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2 h 4"/>
                <a:gd name="T4" fmla="*/ 0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5" y="1"/>
                    <a:pt x="9" y="0"/>
                    <a:pt x="14" y="2"/>
                  </a:cubicBezTo>
                  <a:cubicBezTo>
                    <a:pt x="10" y="4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3" name="Freeform 1579"/>
            <p:cNvSpPr/>
            <p:nvPr/>
          </p:nvSpPr>
          <p:spPr bwMode="auto">
            <a:xfrm>
              <a:off x="7109" y="979"/>
              <a:ext cx="6" cy="9"/>
            </a:xfrm>
            <a:custGeom>
              <a:avLst/>
              <a:gdLst>
                <a:gd name="T0" fmla="*/ 4 w 4"/>
                <a:gd name="T1" fmla="*/ 6 h 6"/>
                <a:gd name="T2" fmla="*/ 0 w 4"/>
                <a:gd name="T3" fmla="*/ 0 h 6"/>
                <a:gd name="T4" fmla="*/ 4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6"/>
                  </a:cubicBezTo>
                  <a:close/>
                </a:path>
              </a:pathLst>
            </a:custGeom>
            <a:solidFill>
              <a:srgbClr val="FA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4" name="Freeform 1580"/>
            <p:cNvSpPr/>
            <p:nvPr/>
          </p:nvSpPr>
          <p:spPr bwMode="auto">
            <a:xfrm>
              <a:off x="6925" y="1207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2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5" name="Freeform 1581"/>
            <p:cNvSpPr/>
            <p:nvPr/>
          </p:nvSpPr>
          <p:spPr bwMode="auto">
            <a:xfrm>
              <a:off x="6866" y="12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6" name="Freeform 1582"/>
            <p:cNvSpPr/>
            <p:nvPr/>
          </p:nvSpPr>
          <p:spPr bwMode="auto">
            <a:xfrm>
              <a:off x="6869" y="12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7" name="Freeform 1583"/>
            <p:cNvSpPr/>
            <p:nvPr/>
          </p:nvSpPr>
          <p:spPr bwMode="auto">
            <a:xfrm>
              <a:off x="6890" y="1216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8" name="Freeform 1584"/>
            <p:cNvSpPr/>
            <p:nvPr/>
          </p:nvSpPr>
          <p:spPr bwMode="auto">
            <a:xfrm>
              <a:off x="6893" y="121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9" name="Freeform 1585"/>
            <p:cNvSpPr/>
            <p:nvPr/>
          </p:nvSpPr>
          <p:spPr bwMode="auto">
            <a:xfrm>
              <a:off x="6916" y="669"/>
              <a:ext cx="87" cy="189"/>
            </a:xfrm>
            <a:custGeom>
              <a:avLst/>
              <a:gdLst>
                <a:gd name="T0" fmla="*/ 58 w 58"/>
                <a:gd name="T1" fmla="*/ 48 h 126"/>
                <a:gd name="T2" fmla="*/ 36 w 58"/>
                <a:gd name="T3" fmla="*/ 57 h 126"/>
                <a:gd name="T4" fmla="*/ 38 w 58"/>
                <a:gd name="T5" fmla="*/ 91 h 126"/>
                <a:gd name="T6" fmla="*/ 37 w 58"/>
                <a:gd name="T7" fmla="*/ 94 h 126"/>
                <a:gd name="T8" fmla="*/ 25 w 58"/>
                <a:gd name="T9" fmla="*/ 118 h 126"/>
                <a:gd name="T10" fmla="*/ 15 w 58"/>
                <a:gd name="T11" fmla="*/ 124 h 126"/>
                <a:gd name="T12" fmla="*/ 1 w 58"/>
                <a:gd name="T13" fmla="*/ 113 h 126"/>
                <a:gd name="T14" fmla="*/ 1 w 58"/>
                <a:gd name="T15" fmla="*/ 95 h 126"/>
                <a:gd name="T16" fmla="*/ 2 w 58"/>
                <a:gd name="T17" fmla="*/ 73 h 126"/>
                <a:gd name="T18" fmla="*/ 15 w 58"/>
                <a:gd name="T19" fmla="*/ 16 h 126"/>
                <a:gd name="T20" fmla="*/ 9 w 58"/>
                <a:gd name="T21" fmla="*/ 16 h 126"/>
                <a:gd name="T22" fmla="*/ 7 w 58"/>
                <a:gd name="T23" fmla="*/ 14 h 126"/>
                <a:gd name="T24" fmla="*/ 19 w 58"/>
                <a:gd name="T25" fmla="*/ 0 h 126"/>
                <a:gd name="T26" fmla="*/ 35 w 58"/>
                <a:gd name="T27" fmla="*/ 19 h 126"/>
                <a:gd name="T28" fmla="*/ 41 w 58"/>
                <a:gd name="T29" fmla="*/ 33 h 126"/>
                <a:gd name="T30" fmla="*/ 51 w 58"/>
                <a:gd name="T31" fmla="*/ 42 h 126"/>
                <a:gd name="T32" fmla="*/ 58 w 58"/>
                <a:gd name="T33" fmla="*/ 4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26">
                  <a:moveTo>
                    <a:pt x="58" y="48"/>
                  </a:moveTo>
                  <a:cubicBezTo>
                    <a:pt x="49" y="47"/>
                    <a:pt x="41" y="49"/>
                    <a:pt x="36" y="57"/>
                  </a:cubicBezTo>
                  <a:cubicBezTo>
                    <a:pt x="38" y="68"/>
                    <a:pt x="38" y="80"/>
                    <a:pt x="38" y="91"/>
                  </a:cubicBezTo>
                  <a:cubicBezTo>
                    <a:pt x="38" y="92"/>
                    <a:pt x="38" y="94"/>
                    <a:pt x="37" y="94"/>
                  </a:cubicBezTo>
                  <a:cubicBezTo>
                    <a:pt x="29" y="100"/>
                    <a:pt x="28" y="110"/>
                    <a:pt x="25" y="118"/>
                  </a:cubicBezTo>
                  <a:cubicBezTo>
                    <a:pt x="23" y="122"/>
                    <a:pt x="19" y="124"/>
                    <a:pt x="15" y="124"/>
                  </a:cubicBezTo>
                  <a:cubicBezTo>
                    <a:pt x="4" y="126"/>
                    <a:pt x="1" y="124"/>
                    <a:pt x="1" y="113"/>
                  </a:cubicBezTo>
                  <a:cubicBezTo>
                    <a:pt x="1" y="107"/>
                    <a:pt x="1" y="101"/>
                    <a:pt x="1" y="95"/>
                  </a:cubicBezTo>
                  <a:cubicBezTo>
                    <a:pt x="0" y="87"/>
                    <a:pt x="4" y="80"/>
                    <a:pt x="2" y="73"/>
                  </a:cubicBezTo>
                  <a:cubicBezTo>
                    <a:pt x="4" y="53"/>
                    <a:pt x="9" y="34"/>
                    <a:pt x="15" y="16"/>
                  </a:cubicBezTo>
                  <a:cubicBezTo>
                    <a:pt x="13" y="15"/>
                    <a:pt x="11" y="17"/>
                    <a:pt x="9" y="16"/>
                  </a:cubicBezTo>
                  <a:cubicBezTo>
                    <a:pt x="8" y="16"/>
                    <a:pt x="7" y="15"/>
                    <a:pt x="7" y="14"/>
                  </a:cubicBezTo>
                  <a:cubicBezTo>
                    <a:pt x="7" y="6"/>
                    <a:pt x="12" y="2"/>
                    <a:pt x="19" y="0"/>
                  </a:cubicBezTo>
                  <a:cubicBezTo>
                    <a:pt x="31" y="1"/>
                    <a:pt x="30" y="13"/>
                    <a:pt x="35" y="19"/>
                  </a:cubicBezTo>
                  <a:cubicBezTo>
                    <a:pt x="38" y="23"/>
                    <a:pt x="40" y="28"/>
                    <a:pt x="41" y="33"/>
                  </a:cubicBezTo>
                  <a:cubicBezTo>
                    <a:pt x="43" y="38"/>
                    <a:pt x="46" y="41"/>
                    <a:pt x="51" y="42"/>
                  </a:cubicBezTo>
                  <a:cubicBezTo>
                    <a:pt x="54" y="42"/>
                    <a:pt x="58" y="43"/>
                    <a:pt x="58" y="48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0" name="Freeform 1586"/>
            <p:cNvSpPr/>
            <p:nvPr/>
          </p:nvSpPr>
          <p:spPr bwMode="auto">
            <a:xfrm>
              <a:off x="6923" y="747"/>
              <a:ext cx="102" cy="153"/>
            </a:xfrm>
            <a:custGeom>
              <a:avLst/>
              <a:gdLst>
                <a:gd name="T0" fmla="*/ 20 w 68"/>
                <a:gd name="T1" fmla="*/ 63 h 102"/>
                <a:gd name="T2" fmla="*/ 20 w 68"/>
                <a:gd name="T3" fmla="*/ 55 h 102"/>
                <a:gd name="T4" fmla="*/ 30 w 68"/>
                <a:gd name="T5" fmla="*/ 42 h 102"/>
                <a:gd name="T6" fmla="*/ 28 w 68"/>
                <a:gd name="T7" fmla="*/ 36 h 102"/>
                <a:gd name="T8" fmla="*/ 27 w 68"/>
                <a:gd name="T9" fmla="*/ 35 h 102"/>
                <a:gd name="T10" fmla="*/ 29 w 68"/>
                <a:gd name="T11" fmla="*/ 20 h 102"/>
                <a:gd name="T12" fmla="*/ 31 w 68"/>
                <a:gd name="T13" fmla="*/ 5 h 102"/>
                <a:gd name="T14" fmla="*/ 42 w 68"/>
                <a:gd name="T15" fmla="*/ 1 h 102"/>
                <a:gd name="T16" fmla="*/ 55 w 68"/>
                <a:gd name="T17" fmla="*/ 22 h 102"/>
                <a:gd name="T18" fmla="*/ 56 w 68"/>
                <a:gd name="T19" fmla="*/ 27 h 102"/>
                <a:gd name="T20" fmla="*/ 56 w 68"/>
                <a:gd name="T21" fmla="*/ 29 h 102"/>
                <a:gd name="T22" fmla="*/ 58 w 68"/>
                <a:gd name="T23" fmla="*/ 49 h 102"/>
                <a:gd name="T24" fmla="*/ 66 w 68"/>
                <a:gd name="T25" fmla="*/ 64 h 102"/>
                <a:gd name="T26" fmla="*/ 64 w 68"/>
                <a:gd name="T27" fmla="*/ 67 h 102"/>
                <a:gd name="T28" fmla="*/ 63 w 68"/>
                <a:gd name="T29" fmla="*/ 71 h 102"/>
                <a:gd name="T30" fmla="*/ 64 w 68"/>
                <a:gd name="T31" fmla="*/ 78 h 102"/>
                <a:gd name="T32" fmla="*/ 66 w 68"/>
                <a:gd name="T33" fmla="*/ 80 h 102"/>
                <a:gd name="T34" fmla="*/ 59 w 68"/>
                <a:gd name="T35" fmla="*/ 92 h 102"/>
                <a:gd name="T36" fmla="*/ 56 w 68"/>
                <a:gd name="T37" fmla="*/ 85 h 102"/>
                <a:gd name="T38" fmla="*/ 53 w 68"/>
                <a:gd name="T39" fmla="*/ 77 h 102"/>
                <a:gd name="T40" fmla="*/ 50 w 68"/>
                <a:gd name="T41" fmla="*/ 78 h 102"/>
                <a:gd name="T42" fmla="*/ 39 w 68"/>
                <a:gd name="T43" fmla="*/ 94 h 102"/>
                <a:gd name="T44" fmla="*/ 32 w 68"/>
                <a:gd name="T45" fmla="*/ 94 h 102"/>
                <a:gd name="T46" fmla="*/ 13 w 68"/>
                <a:gd name="T47" fmla="*/ 100 h 102"/>
                <a:gd name="T48" fmla="*/ 8 w 68"/>
                <a:gd name="T49" fmla="*/ 102 h 102"/>
                <a:gd name="T50" fmla="*/ 20 w 68"/>
                <a:gd name="T51" fmla="*/ 72 h 102"/>
                <a:gd name="T52" fmla="*/ 30 w 68"/>
                <a:gd name="T53" fmla="*/ 65 h 102"/>
                <a:gd name="T54" fmla="*/ 29 w 68"/>
                <a:gd name="T55" fmla="*/ 65 h 102"/>
                <a:gd name="T56" fmla="*/ 26 w 68"/>
                <a:gd name="T57" fmla="*/ 70 h 102"/>
                <a:gd name="T58" fmla="*/ 20 w 68"/>
                <a:gd name="T59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02">
                  <a:moveTo>
                    <a:pt x="20" y="63"/>
                  </a:moveTo>
                  <a:cubicBezTo>
                    <a:pt x="20" y="60"/>
                    <a:pt x="20" y="58"/>
                    <a:pt x="20" y="55"/>
                  </a:cubicBezTo>
                  <a:cubicBezTo>
                    <a:pt x="21" y="48"/>
                    <a:pt x="22" y="45"/>
                    <a:pt x="30" y="42"/>
                  </a:cubicBezTo>
                  <a:cubicBezTo>
                    <a:pt x="31" y="39"/>
                    <a:pt x="28" y="38"/>
                    <a:pt x="28" y="36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1" y="30"/>
                    <a:pt x="35" y="27"/>
                    <a:pt x="29" y="20"/>
                  </a:cubicBezTo>
                  <a:cubicBezTo>
                    <a:pt x="23" y="15"/>
                    <a:pt x="29" y="10"/>
                    <a:pt x="31" y="5"/>
                  </a:cubicBezTo>
                  <a:cubicBezTo>
                    <a:pt x="36" y="7"/>
                    <a:pt x="37" y="0"/>
                    <a:pt x="42" y="1"/>
                  </a:cubicBezTo>
                  <a:cubicBezTo>
                    <a:pt x="40" y="12"/>
                    <a:pt x="48" y="17"/>
                    <a:pt x="55" y="22"/>
                  </a:cubicBezTo>
                  <a:cubicBezTo>
                    <a:pt x="58" y="24"/>
                    <a:pt x="60" y="25"/>
                    <a:pt x="56" y="27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63" y="35"/>
                    <a:pt x="58" y="43"/>
                    <a:pt x="58" y="49"/>
                  </a:cubicBezTo>
                  <a:cubicBezTo>
                    <a:pt x="59" y="59"/>
                    <a:pt x="58" y="59"/>
                    <a:pt x="66" y="64"/>
                  </a:cubicBezTo>
                  <a:cubicBezTo>
                    <a:pt x="67" y="66"/>
                    <a:pt x="65" y="66"/>
                    <a:pt x="64" y="67"/>
                  </a:cubicBezTo>
                  <a:cubicBezTo>
                    <a:pt x="61" y="68"/>
                    <a:pt x="60" y="70"/>
                    <a:pt x="63" y="71"/>
                  </a:cubicBezTo>
                  <a:cubicBezTo>
                    <a:pt x="67" y="74"/>
                    <a:pt x="67" y="75"/>
                    <a:pt x="64" y="78"/>
                  </a:cubicBezTo>
                  <a:cubicBezTo>
                    <a:pt x="63" y="79"/>
                    <a:pt x="65" y="80"/>
                    <a:pt x="66" y="80"/>
                  </a:cubicBezTo>
                  <a:cubicBezTo>
                    <a:pt x="68" y="87"/>
                    <a:pt x="66" y="91"/>
                    <a:pt x="59" y="92"/>
                  </a:cubicBezTo>
                  <a:cubicBezTo>
                    <a:pt x="56" y="91"/>
                    <a:pt x="55" y="88"/>
                    <a:pt x="56" y="85"/>
                  </a:cubicBezTo>
                  <a:cubicBezTo>
                    <a:pt x="56" y="82"/>
                    <a:pt x="55" y="79"/>
                    <a:pt x="53" y="77"/>
                  </a:cubicBezTo>
                  <a:cubicBezTo>
                    <a:pt x="52" y="73"/>
                    <a:pt x="51" y="77"/>
                    <a:pt x="50" y="78"/>
                  </a:cubicBezTo>
                  <a:cubicBezTo>
                    <a:pt x="46" y="82"/>
                    <a:pt x="45" y="90"/>
                    <a:pt x="39" y="94"/>
                  </a:cubicBezTo>
                  <a:cubicBezTo>
                    <a:pt x="37" y="95"/>
                    <a:pt x="34" y="95"/>
                    <a:pt x="32" y="94"/>
                  </a:cubicBezTo>
                  <a:cubicBezTo>
                    <a:pt x="24" y="92"/>
                    <a:pt x="17" y="93"/>
                    <a:pt x="13" y="100"/>
                  </a:cubicBezTo>
                  <a:cubicBezTo>
                    <a:pt x="12" y="102"/>
                    <a:pt x="10" y="102"/>
                    <a:pt x="8" y="102"/>
                  </a:cubicBezTo>
                  <a:cubicBezTo>
                    <a:pt x="0" y="88"/>
                    <a:pt x="5" y="76"/>
                    <a:pt x="20" y="72"/>
                  </a:cubicBezTo>
                  <a:cubicBezTo>
                    <a:pt x="24" y="71"/>
                    <a:pt x="29" y="71"/>
                    <a:pt x="30" y="65"/>
                  </a:cubicBezTo>
                  <a:cubicBezTo>
                    <a:pt x="30" y="64"/>
                    <a:pt x="29" y="65"/>
                    <a:pt x="29" y="65"/>
                  </a:cubicBezTo>
                  <a:cubicBezTo>
                    <a:pt x="29" y="67"/>
                    <a:pt x="29" y="70"/>
                    <a:pt x="26" y="70"/>
                  </a:cubicBezTo>
                  <a:cubicBezTo>
                    <a:pt x="21" y="70"/>
                    <a:pt x="20" y="67"/>
                    <a:pt x="20" y="63"/>
                  </a:cubicBezTo>
                  <a:close/>
                </a:path>
              </a:pathLst>
            </a:custGeom>
            <a:solidFill>
              <a:srgbClr val="DD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1" name="Freeform 1587"/>
            <p:cNvSpPr/>
            <p:nvPr/>
          </p:nvSpPr>
          <p:spPr bwMode="auto">
            <a:xfrm>
              <a:off x="7003" y="907"/>
              <a:ext cx="79" cy="114"/>
            </a:xfrm>
            <a:custGeom>
              <a:avLst/>
              <a:gdLst>
                <a:gd name="T0" fmla="*/ 53 w 53"/>
                <a:gd name="T1" fmla="*/ 33 h 76"/>
                <a:gd name="T2" fmla="*/ 48 w 53"/>
                <a:gd name="T3" fmla="*/ 75 h 76"/>
                <a:gd name="T4" fmla="*/ 35 w 53"/>
                <a:gd name="T5" fmla="*/ 60 h 76"/>
                <a:gd name="T6" fmla="*/ 26 w 53"/>
                <a:gd name="T7" fmla="*/ 54 h 76"/>
                <a:gd name="T8" fmla="*/ 24 w 53"/>
                <a:gd name="T9" fmla="*/ 56 h 76"/>
                <a:gd name="T10" fmla="*/ 20 w 53"/>
                <a:gd name="T11" fmla="*/ 60 h 76"/>
                <a:gd name="T12" fmla="*/ 18 w 53"/>
                <a:gd name="T13" fmla="*/ 61 h 76"/>
                <a:gd name="T14" fmla="*/ 16 w 53"/>
                <a:gd name="T15" fmla="*/ 63 h 76"/>
                <a:gd name="T16" fmla="*/ 1 w 53"/>
                <a:gd name="T17" fmla="*/ 58 h 76"/>
                <a:gd name="T18" fmla="*/ 1 w 53"/>
                <a:gd name="T19" fmla="*/ 53 h 76"/>
                <a:gd name="T20" fmla="*/ 17 w 53"/>
                <a:gd name="T21" fmla="*/ 34 h 76"/>
                <a:gd name="T22" fmla="*/ 25 w 53"/>
                <a:gd name="T23" fmla="*/ 31 h 76"/>
                <a:gd name="T24" fmla="*/ 32 w 53"/>
                <a:gd name="T25" fmla="*/ 27 h 76"/>
                <a:gd name="T26" fmla="*/ 31 w 53"/>
                <a:gd name="T27" fmla="*/ 8 h 76"/>
                <a:gd name="T28" fmla="*/ 38 w 53"/>
                <a:gd name="T29" fmla="*/ 0 h 76"/>
                <a:gd name="T30" fmla="*/ 53 w 53"/>
                <a:gd name="T31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6">
                  <a:moveTo>
                    <a:pt x="53" y="33"/>
                  </a:moveTo>
                  <a:cubicBezTo>
                    <a:pt x="49" y="47"/>
                    <a:pt x="46" y="60"/>
                    <a:pt x="48" y="75"/>
                  </a:cubicBezTo>
                  <a:cubicBezTo>
                    <a:pt x="38" y="76"/>
                    <a:pt x="36" y="73"/>
                    <a:pt x="35" y="60"/>
                  </a:cubicBezTo>
                  <a:cubicBezTo>
                    <a:pt x="35" y="51"/>
                    <a:pt x="34" y="51"/>
                    <a:pt x="26" y="54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3" y="57"/>
                    <a:pt x="21" y="58"/>
                    <a:pt x="20" y="60"/>
                  </a:cubicBezTo>
                  <a:cubicBezTo>
                    <a:pt x="20" y="60"/>
                    <a:pt x="19" y="61"/>
                    <a:pt x="18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9" y="67"/>
                    <a:pt x="5" y="64"/>
                    <a:pt x="1" y="58"/>
                  </a:cubicBezTo>
                  <a:cubicBezTo>
                    <a:pt x="0" y="56"/>
                    <a:pt x="0" y="54"/>
                    <a:pt x="1" y="53"/>
                  </a:cubicBezTo>
                  <a:cubicBezTo>
                    <a:pt x="7" y="46"/>
                    <a:pt x="12" y="40"/>
                    <a:pt x="17" y="34"/>
                  </a:cubicBezTo>
                  <a:cubicBezTo>
                    <a:pt x="19" y="32"/>
                    <a:pt x="21" y="29"/>
                    <a:pt x="25" y="31"/>
                  </a:cubicBezTo>
                  <a:cubicBezTo>
                    <a:pt x="29" y="33"/>
                    <a:pt x="32" y="32"/>
                    <a:pt x="32" y="27"/>
                  </a:cubicBezTo>
                  <a:cubicBezTo>
                    <a:pt x="32" y="21"/>
                    <a:pt x="33" y="14"/>
                    <a:pt x="31" y="8"/>
                  </a:cubicBezTo>
                  <a:cubicBezTo>
                    <a:pt x="30" y="1"/>
                    <a:pt x="30" y="1"/>
                    <a:pt x="38" y="0"/>
                  </a:cubicBezTo>
                  <a:cubicBezTo>
                    <a:pt x="42" y="11"/>
                    <a:pt x="48" y="22"/>
                    <a:pt x="53" y="33"/>
                  </a:cubicBezTo>
                  <a:close/>
                </a:path>
              </a:pathLst>
            </a:custGeom>
            <a:solidFill>
              <a:srgbClr val="D8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2" name="Freeform 1588"/>
            <p:cNvSpPr/>
            <p:nvPr/>
          </p:nvSpPr>
          <p:spPr bwMode="auto">
            <a:xfrm>
              <a:off x="6955" y="666"/>
              <a:ext cx="85" cy="103"/>
            </a:xfrm>
            <a:custGeom>
              <a:avLst/>
              <a:gdLst>
                <a:gd name="T0" fmla="*/ 1 w 57"/>
                <a:gd name="T1" fmla="*/ 2 h 69"/>
                <a:gd name="T2" fmla="*/ 7 w 57"/>
                <a:gd name="T3" fmla="*/ 2 h 69"/>
                <a:gd name="T4" fmla="*/ 30 w 57"/>
                <a:gd name="T5" fmla="*/ 16 h 69"/>
                <a:gd name="T6" fmla="*/ 43 w 57"/>
                <a:gd name="T7" fmla="*/ 24 h 69"/>
                <a:gd name="T8" fmla="*/ 51 w 57"/>
                <a:gd name="T9" fmla="*/ 38 h 69"/>
                <a:gd name="T10" fmla="*/ 54 w 57"/>
                <a:gd name="T11" fmla="*/ 50 h 69"/>
                <a:gd name="T12" fmla="*/ 56 w 57"/>
                <a:gd name="T13" fmla="*/ 69 h 69"/>
                <a:gd name="T14" fmla="*/ 47 w 57"/>
                <a:gd name="T15" fmla="*/ 57 h 69"/>
                <a:gd name="T16" fmla="*/ 45 w 57"/>
                <a:gd name="T17" fmla="*/ 55 h 69"/>
                <a:gd name="T18" fmla="*/ 45 w 57"/>
                <a:gd name="T19" fmla="*/ 55 h 69"/>
                <a:gd name="T20" fmla="*/ 43 w 57"/>
                <a:gd name="T21" fmla="*/ 54 h 69"/>
                <a:gd name="T22" fmla="*/ 43 w 57"/>
                <a:gd name="T23" fmla="*/ 54 h 69"/>
                <a:gd name="T24" fmla="*/ 15 w 57"/>
                <a:gd name="T25" fmla="*/ 30 h 69"/>
                <a:gd name="T26" fmla="*/ 1 w 57"/>
                <a:gd name="T27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69">
                  <a:moveTo>
                    <a:pt x="1" y="2"/>
                  </a:moveTo>
                  <a:cubicBezTo>
                    <a:pt x="3" y="0"/>
                    <a:pt x="6" y="0"/>
                    <a:pt x="7" y="2"/>
                  </a:cubicBezTo>
                  <a:cubicBezTo>
                    <a:pt x="13" y="10"/>
                    <a:pt x="22" y="12"/>
                    <a:pt x="30" y="16"/>
                  </a:cubicBezTo>
                  <a:cubicBezTo>
                    <a:pt x="34" y="18"/>
                    <a:pt x="39" y="20"/>
                    <a:pt x="43" y="24"/>
                  </a:cubicBezTo>
                  <a:cubicBezTo>
                    <a:pt x="48" y="28"/>
                    <a:pt x="51" y="32"/>
                    <a:pt x="51" y="38"/>
                  </a:cubicBezTo>
                  <a:cubicBezTo>
                    <a:pt x="51" y="42"/>
                    <a:pt x="53" y="47"/>
                    <a:pt x="54" y="50"/>
                  </a:cubicBezTo>
                  <a:cubicBezTo>
                    <a:pt x="56" y="57"/>
                    <a:pt x="57" y="63"/>
                    <a:pt x="56" y="69"/>
                  </a:cubicBezTo>
                  <a:cubicBezTo>
                    <a:pt x="53" y="66"/>
                    <a:pt x="50" y="61"/>
                    <a:pt x="47" y="57"/>
                  </a:cubicBezTo>
                  <a:cubicBezTo>
                    <a:pt x="46" y="57"/>
                    <a:pt x="46" y="56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34" y="45"/>
                    <a:pt x="22" y="40"/>
                    <a:pt x="15" y="30"/>
                  </a:cubicBezTo>
                  <a:cubicBezTo>
                    <a:pt x="10" y="21"/>
                    <a:pt x="0" y="14"/>
                    <a:pt x="1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3" name="Freeform 1589"/>
            <p:cNvSpPr/>
            <p:nvPr/>
          </p:nvSpPr>
          <p:spPr bwMode="auto">
            <a:xfrm>
              <a:off x="6944" y="667"/>
              <a:ext cx="75" cy="80"/>
            </a:xfrm>
            <a:custGeom>
              <a:avLst/>
              <a:gdLst>
                <a:gd name="T0" fmla="*/ 8 w 50"/>
                <a:gd name="T1" fmla="*/ 1 h 53"/>
                <a:gd name="T2" fmla="*/ 10 w 50"/>
                <a:gd name="T3" fmla="*/ 3 h 53"/>
                <a:gd name="T4" fmla="*/ 15 w 50"/>
                <a:gd name="T5" fmla="*/ 13 h 53"/>
                <a:gd name="T6" fmla="*/ 21 w 50"/>
                <a:gd name="T7" fmla="*/ 22 h 53"/>
                <a:gd name="T8" fmla="*/ 21 w 50"/>
                <a:gd name="T9" fmla="*/ 23 h 53"/>
                <a:gd name="T10" fmla="*/ 35 w 50"/>
                <a:gd name="T11" fmla="*/ 36 h 53"/>
                <a:gd name="T12" fmla="*/ 49 w 50"/>
                <a:gd name="T13" fmla="*/ 50 h 53"/>
                <a:gd name="T14" fmla="*/ 50 w 50"/>
                <a:gd name="T15" fmla="*/ 53 h 53"/>
                <a:gd name="T16" fmla="*/ 39 w 50"/>
                <a:gd name="T17" fmla="*/ 49 h 53"/>
                <a:gd name="T18" fmla="*/ 32 w 50"/>
                <a:gd name="T19" fmla="*/ 47 h 53"/>
                <a:gd name="T20" fmla="*/ 18 w 50"/>
                <a:gd name="T21" fmla="*/ 36 h 53"/>
                <a:gd name="T22" fmla="*/ 9 w 50"/>
                <a:gd name="T23" fmla="*/ 12 h 53"/>
                <a:gd name="T24" fmla="*/ 0 w 50"/>
                <a:gd name="T25" fmla="*/ 3 h 53"/>
                <a:gd name="T26" fmla="*/ 0 w 50"/>
                <a:gd name="T27" fmla="*/ 1 h 53"/>
                <a:gd name="T28" fmla="*/ 2 w 50"/>
                <a:gd name="T29" fmla="*/ 0 h 53"/>
                <a:gd name="T30" fmla="*/ 3 w 50"/>
                <a:gd name="T31" fmla="*/ 0 h 53"/>
                <a:gd name="T32" fmla="*/ 5 w 50"/>
                <a:gd name="T33" fmla="*/ 0 h 53"/>
                <a:gd name="T34" fmla="*/ 8 w 50"/>
                <a:gd name="T3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53">
                  <a:moveTo>
                    <a:pt x="8" y="1"/>
                  </a:moveTo>
                  <a:cubicBezTo>
                    <a:pt x="9" y="1"/>
                    <a:pt x="10" y="2"/>
                    <a:pt x="10" y="3"/>
                  </a:cubicBezTo>
                  <a:cubicBezTo>
                    <a:pt x="10" y="8"/>
                    <a:pt x="12" y="10"/>
                    <a:pt x="15" y="13"/>
                  </a:cubicBezTo>
                  <a:cubicBezTo>
                    <a:pt x="19" y="15"/>
                    <a:pt x="22" y="17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8" y="26"/>
                    <a:pt x="29" y="34"/>
                    <a:pt x="35" y="36"/>
                  </a:cubicBezTo>
                  <a:cubicBezTo>
                    <a:pt x="42" y="39"/>
                    <a:pt x="46" y="44"/>
                    <a:pt x="49" y="50"/>
                  </a:cubicBezTo>
                  <a:cubicBezTo>
                    <a:pt x="49" y="51"/>
                    <a:pt x="50" y="52"/>
                    <a:pt x="50" y="53"/>
                  </a:cubicBezTo>
                  <a:cubicBezTo>
                    <a:pt x="46" y="51"/>
                    <a:pt x="42" y="50"/>
                    <a:pt x="39" y="49"/>
                  </a:cubicBezTo>
                  <a:cubicBezTo>
                    <a:pt x="37" y="47"/>
                    <a:pt x="35" y="47"/>
                    <a:pt x="32" y="47"/>
                  </a:cubicBezTo>
                  <a:cubicBezTo>
                    <a:pt x="25" y="47"/>
                    <a:pt x="21" y="43"/>
                    <a:pt x="18" y="36"/>
                  </a:cubicBezTo>
                  <a:cubicBezTo>
                    <a:pt x="15" y="28"/>
                    <a:pt x="12" y="20"/>
                    <a:pt x="9" y="12"/>
                  </a:cubicBezTo>
                  <a:cubicBezTo>
                    <a:pt x="7" y="8"/>
                    <a:pt x="4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2"/>
                    <a:pt x="8" y="1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4" name="Freeform 1590"/>
            <p:cNvSpPr/>
            <p:nvPr/>
          </p:nvSpPr>
          <p:spPr bwMode="auto">
            <a:xfrm>
              <a:off x="6985" y="864"/>
              <a:ext cx="52" cy="88"/>
            </a:xfrm>
            <a:custGeom>
              <a:avLst/>
              <a:gdLst>
                <a:gd name="T0" fmla="*/ 17 w 35"/>
                <a:gd name="T1" fmla="*/ 14 h 59"/>
                <a:gd name="T2" fmla="*/ 25 w 35"/>
                <a:gd name="T3" fmla="*/ 2 h 59"/>
                <a:gd name="T4" fmla="*/ 25 w 35"/>
                <a:gd name="T5" fmla="*/ 2 h 59"/>
                <a:gd name="T6" fmla="*/ 27 w 35"/>
                <a:gd name="T7" fmla="*/ 0 h 59"/>
                <a:gd name="T8" fmla="*/ 32 w 35"/>
                <a:gd name="T9" fmla="*/ 9 h 59"/>
                <a:gd name="T10" fmla="*/ 15 w 35"/>
                <a:gd name="T11" fmla="*/ 42 h 59"/>
                <a:gd name="T12" fmla="*/ 12 w 35"/>
                <a:gd name="T13" fmla="*/ 54 h 59"/>
                <a:gd name="T14" fmla="*/ 9 w 35"/>
                <a:gd name="T15" fmla="*/ 58 h 59"/>
                <a:gd name="T16" fmla="*/ 3 w 35"/>
                <a:gd name="T17" fmla="*/ 55 h 59"/>
                <a:gd name="T18" fmla="*/ 17 w 35"/>
                <a:gd name="T19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59">
                  <a:moveTo>
                    <a:pt x="17" y="14"/>
                  </a:moveTo>
                  <a:cubicBezTo>
                    <a:pt x="21" y="10"/>
                    <a:pt x="23" y="6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1"/>
                    <a:pt x="27" y="0"/>
                  </a:cubicBezTo>
                  <a:cubicBezTo>
                    <a:pt x="35" y="2"/>
                    <a:pt x="35" y="3"/>
                    <a:pt x="32" y="9"/>
                  </a:cubicBezTo>
                  <a:cubicBezTo>
                    <a:pt x="25" y="20"/>
                    <a:pt x="21" y="31"/>
                    <a:pt x="15" y="42"/>
                  </a:cubicBezTo>
                  <a:cubicBezTo>
                    <a:pt x="13" y="46"/>
                    <a:pt x="11" y="50"/>
                    <a:pt x="12" y="54"/>
                  </a:cubicBezTo>
                  <a:cubicBezTo>
                    <a:pt x="12" y="56"/>
                    <a:pt x="11" y="57"/>
                    <a:pt x="9" y="58"/>
                  </a:cubicBezTo>
                  <a:cubicBezTo>
                    <a:pt x="6" y="59"/>
                    <a:pt x="5" y="58"/>
                    <a:pt x="3" y="55"/>
                  </a:cubicBezTo>
                  <a:cubicBezTo>
                    <a:pt x="0" y="46"/>
                    <a:pt x="9" y="19"/>
                    <a:pt x="17" y="14"/>
                  </a:cubicBezTo>
                  <a:close/>
                </a:path>
              </a:pathLst>
            </a:custGeom>
            <a:solidFill>
              <a:srgbClr val="E0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5" name="Freeform 1591"/>
            <p:cNvSpPr/>
            <p:nvPr/>
          </p:nvSpPr>
          <p:spPr bwMode="auto">
            <a:xfrm>
              <a:off x="6985" y="945"/>
              <a:ext cx="28" cy="61"/>
            </a:xfrm>
            <a:custGeom>
              <a:avLst/>
              <a:gdLst>
                <a:gd name="T0" fmla="*/ 10 w 19"/>
                <a:gd name="T1" fmla="*/ 2 h 41"/>
                <a:gd name="T2" fmla="*/ 12 w 19"/>
                <a:gd name="T3" fmla="*/ 0 h 41"/>
                <a:gd name="T4" fmla="*/ 17 w 19"/>
                <a:gd name="T5" fmla="*/ 19 h 41"/>
                <a:gd name="T6" fmla="*/ 17 w 19"/>
                <a:gd name="T7" fmla="*/ 24 h 41"/>
                <a:gd name="T8" fmla="*/ 15 w 19"/>
                <a:gd name="T9" fmla="*/ 27 h 41"/>
                <a:gd name="T10" fmla="*/ 13 w 19"/>
                <a:gd name="T11" fmla="*/ 29 h 41"/>
                <a:gd name="T12" fmla="*/ 11 w 19"/>
                <a:gd name="T13" fmla="*/ 34 h 41"/>
                <a:gd name="T14" fmla="*/ 5 w 19"/>
                <a:gd name="T15" fmla="*/ 40 h 41"/>
                <a:gd name="T16" fmla="*/ 1 w 19"/>
                <a:gd name="T17" fmla="*/ 31 h 41"/>
                <a:gd name="T18" fmla="*/ 10 w 19"/>
                <a:gd name="T1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1">
                  <a:moveTo>
                    <a:pt x="10" y="2"/>
                  </a:moveTo>
                  <a:cubicBezTo>
                    <a:pt x="10" y="1"/>
                    <a:pt x="11" y="1"/>
                    <a:pt x="12" y="0"/>
                  </a:cubicBezTo>
                  <a:cubicBezTo>
                    <a:pt x="17" y="5"/>
                    <a:pt x="17" y="12"/>
                    <a:pt x="17" y="19"/>
                  </a:cubicBezTo>
                  <a:cubicBezTo>
                    <a:pt x="19" y="21"/>
                    <a:pt x="18" y="22"/>
                    <a:pt x="17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5" y="28"/>
                    <a:pt x="14" y="29"/>
                    <a:pt x="13" y="29"/>
                  </a:cubicBezTo>
                  <a:cubicBezTo>
                    <a:pt x="13" y="31"/>
                    <a:pt x="12" y="32"/>
                    <a:pt x="11" y="34"/>
                  </a:cubicBezTo>
                  <a:cubicBezTo>
                    <a:pt x="10" y="37"/>
                    <a:pt x="9" y="41"/>
                    <a:pt x="5" y="40"/>
                  </a:cubicBezTo>
                  <a:cubicBezTo>
                    <a:pt x="0" y="39"/>
                    <a:pt x="0" y="34"/>
                    <a:pt x="1" y="31"/>
                  </a:cubicBezTo>
                  <a:cubicBezTo>
                    <a:pt x="5" y="21"/>
                    <a:pt x="7" y="12"/>
                    <a:pt x="10" y="2"/>
                  </a:cubicBezTo>
                  <a:close/>
                </a:path>
              </a:pathLst>
            </a:custGeom>
            <a:solidFill>
              <a:srgbClr val="D4A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6" name="Freeform 1592"/>
            <p:cNvSpPr/>
            <p:nvPr/>
          </p:nvSpPr>
          <p:spPr bwMode="auto">
            <a:xfrm>
              <a:off x="7004" y="942"/>
              <a:ext cx="42" cy="46"/>
            </a:xfrm>
            <a:custGeom>
              <a:avLst/>
              <a:gdLst>
                <a:gd name="T0" fmla="*/ 1 w 28"/>
                <a:gd name="T1" fmla="*/ 29 h 31"/>
                <a:gd name="T2" fmla="*/ 1 w 28"/>
                <a:gd name="T3" fmla="*/ 27 h 31"/>
                <a:gd name="T4" fmla="*/ 2 w 28"/>
                <a:gd name="T5" fmla="*/ 25 h 31"/>
                <a:gd name="T6" fmla="*/ 4 w 28"/>
                <a:gd name="T7" fmla="*/ 21 h 31"/>
                <a:gd name="T8" fmla="*/ 15 w 28"/>
                <a:gd name="T9" fmla="*/ 9 h 31"/>
                <a:gd name="T10" fmla="*/ 21 w 28"/>
                <a:gd name="T11" fmla="*/ 2 h 31"/>
                <a:gd name="T12" fmla="*/ 26 w 28"/>
                <a:gd name="T13" fmla="*/ 2 h 31"/>
                <a:gd name="T14" fmla="*/ 25 w 28"/>
                <a:gd name="T15" fmla="*/ 6 h 31"/>
                <a:gd name="T16" fmla="*/ 24 w 28"/>
                <a:gd name="T17" fmla="*/ 8 h 31"/>
                <a:gd name="T18" fmla="*/ 8 w 28"/>
                <a:gd name="T19" fmla="*/ 25 h 31"/>
                <a:gd name="T20" fmla="*/ 2 w 28"/>
                <a:gd name="T21" fmla="*/ 31 h 31"/>
                <a:gd name="T22" fmla="*/ 1 w 28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1">
                  <a:moveTo>
                    <a:pt x="1" y="29"/>
                  </a:moveTo>
                  <a:cubicBezTo>
                    <a:pt x="1" y="28"/>
                    <a:pt x="1" y="28"/>
                    <a:pt x="1" y="27"/>
                  </a:cubicBezTo>
                  <a:cubicBezTo>
                    <a:pt x="1" y="26"/>
                    <a:pt x="2" y="26"/>
                    <a:pt x="2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9" y="18"/>
                    <a:pt x="11" y="13"/>
                    <a:pt x="15" y="9"/>
                  </a:cubicBezTo>
                  <a:cubicBezTo>
                    <a:pt x="17" y="6"/>
                    <a:pt x="19" y="4"/>
                    <a:pt x="21" y="2"/>
                  </a:cubicBezTo>
                  <a:cubicBezTo>
                    <a:pt x="22" y="1"/>
                    <a:pt x="24" y="0"/>
                    <a:pt x="26" y="2"/>
                  </a:cubicBezTo>
                  <a:cubicBezTo>
                    <a:pt x="28" y="3"/>
                    <a:pt x="26" y="5"/>
                    <a:pt x="25" y="6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17" y="12"/>
                    <a:pt x="13" y="19"/>
                    <a:pt x="8" y="25"/>
                  </a:cubicBezTo>
                  <a:cubicBezTo>
                    <a:pt x="6" y="27"/>
                    <a:pt x="5" y="30"/>
                    <a:pt x="2" y="31"/>
                  </a:cubicBezTo>
                  <a:cubicBezTo>
                    <a:pt x="1" y="31"/>
                    <a:pt x="0" y="31"/>
                    <a:pt x="1" y="29"/>
                  </a:cubicBezTo>
                  <a:close/>
                </a:path>
              </a:pathLst>
            </a:custGeom>
            <a:solidFill>
              <a:srgbClr val="DF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7" name="Freeform 1593"/>
            <p:cNvSpPr/>
            <p:nvPr/>
          </p:nvSpPr>
          <p:spPr bwMode="auto">
            <a:xfrm>
              <a:off x="7040" y="772"/>
              <a:ext cx="2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8" name="Freeform 1594"/>
            <p:cNvSpPr/>
            <p:nvPr/>
          </p:nvSpPr>
          <p:spPr bwMode="auto">
            <a:xfrm>
              <a:off x="7022" y="8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9" name="Freeform 1595"/>
            <p:cNvSpPr/>
            <p:nvPr/>
          </p:nvSpPr>
          <p:spPr bwMode="auto">
            <a:xfrm>
              <a:off x="7022" y="7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0" name="Freeform 1596"/>
            <p:cNvSpPr/>
            <p:nvPr/>
          </p:nvSpPr>
          <p:spPr bwMode="auto">
            <a:xfrm>
              <a:off x="7019" y="747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1" name="Freeform 1597"/>
            <p:cNvSpPr/>
            <p:nvPr/>
          </p:nvSpPr>
          <p:spPr bwMode="auto">
            <a:xfrm>
              <a:off x="6815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2" name="Freeform 1598"/>
            <p:cNvSpPr/>
            <p:nvPr/>
          </p:nvSpPr>
          <p:spPr bwMode="auto">
            <a:xfrm>
              <a:off x="6818" y="23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3" name="Freeform 1599"/>
            <p:cNvSpPr/>
            <p:nvPr/>
          </p:nvSpPr>
          <p:spPr bwMode="auto">
            <a:xfrm>
              <a:off x="6821" y="231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4" name="Freeform 1600"/>
            <p:cNvSpPr/>
            <p:nvPr/>
          </p:nvSpPr>
          <p:spPr bwMode="auto">
            <a:xfrm>
              <a:off x="7028" y="2076"/>
              <a:ext cx="60" cy="18"/>
            </a:xfrm>
            <a:custGeom>
              <a:avLst/>
              <a:gdLst>
                <a:gd name="T0" fmla="*/ 40 w 40"/>
                <a:gd name="T1" fmla="*/ 5 h 12"/>
                <a:gd name="T2" fmla="*/ 34 w 40"/>
                <a:gd name="T3" fmla="*/ 12 h 12"/>
                <a:gd name="T4" fmla="*/ 0 w 40"/>
                <a:gd name="T5" fmla="*/ 3 h 12"/>
                <a:gd name="T6" fmla="*/ 16 w 40"/>
                <a:gd name="T7" fmla="*/ 1 h 12"/>
                <a:gd name="T8" fmla="*/ 28 w 40"/>
                <a:gd name="T9" fmla="*/ 1 h 12"/>
                <a:gd name="T10" fmla="*/ 40 w 40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">
                  <a:moveTo>
                    <a:pt x="40" y="5"/>
                  </a:moveTo>
                  <a:cubicBezTo>
                    <a:pt x="38" y="7"/>
                    <a:pt x="32" y="7"/>
                    <a:pt x="34" y="12"/>
                  </a:cubicBezTo>
                  <a:cubicBezTo>
                    <a:pt x="23" y="9"/>
                    <a:pt x="11" y="6"/>
                    <a:pt x="0" y="3"/>
                  </a:cubicBez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4" y="2"/>
                    <a:pt x="28" y="1"/>
                  </a:cubicBezTo>
                  <a:cubicBezTo>
                    <a:pt x="32" y="2"/>
                    <a:pt x="36" y="3"/>
                    <a:pt x="40" y="5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5" name="Freeform 1601"/>
            <p:cNvSpPr/>
            <p:nvPr/>
          </p:nvSpPr>
          <p:spPr bwMode="auto">
            <a:xfrm>
              <a:off x="7079" y="2094"/>
              <a:ext cx="18" cy="9"/>
            </a:xfrm>
            <a:custGeom>
              <a:avLst/>
              <a:gdLst>
                <a:gd name="T0" fmla="*/ 0 w 12"/>
                <a:gd name="T1" fmla="*/ 0 h 6"/>
                <a:gd name="T2" fmla="*/ 12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5" y="0"/>
                    <a:pt x="10" y="1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6" name="Freeform 1602"/>
            <p:cNvSpPr/>
            <p:nvPr/>
          </p:nvSpPr>
          <p:spPr bwMode="auto">
            <a:xfrm>
              <a:off x="7420" y="21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7" name="Freeform 1603"/>
            <p:cNvSpPr/>
            <p:nvPr/>
          </p:nvSpPr>
          <p:spPr bwMode="auto">
            <a:xfrm>
              <a:off x="7411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8" name="Freeform 1604"/>
            <p:cNvSpPr/>
            <p:nvPr/>
          </p:nvSpPr>
          <p:spPr bwMode="auto">
            <a:xfrm>
              <a:off x="7405" y="21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9" name="Freeform 1605"/>
            <p:cNvSpPr/>
            <p:nvPr/>
          </p:nvSpPr>
          <p:spPr bwMode="auto">
            <a:xfrm>
              <a:off x="7097" y="21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0" name="Freeform 1606"/>
            <p:cNvSpPr/>
            <p:nvPr/>
          </p:nvSpPr>
          <p:spPr bwMode="auto">
            <a:xfrm>
              <a:off x="7009" y="1909"/>
              <a:ext cx="153" cy="156"/>
            </a:xfrm>
            <a:custGeom>
              <a:avLst/>
              <a:gdLst>
                <a:gd name="T0" fmla="*/ 75 w 102"/>
                <a:gd name="T1" fmla="*/ 95 h 104"/>
                <a:gd name="T2" fmla="*/ 71 w 102"/>
                <a:gd name="T3" fmla="*/ 98 h 104"/>
                <a:gd name="T4" fmla="*/ 69 w 102"/>
                <a:gd name="T5" fmla="*/ 100 h 104"/>
                <a:gd name="T6" fmla="*/ 69 w 102"/>
                <a:gd name="T7" fmla="*/ 100 h 104"/>
                <a:gd name="T8" fmla="*/ 45 w 102"/>
                <a:gd name="T9" fmla="*/ 102 h 104"/>
                <a:gd name="T10" fmla="*/ 28 w 102"/>
                <a:gd name="T11" fmla="*/ 100 h 104"/>
                <a:gd name="T12" fmla="*/ 9 w 102"/>
                <a:gd name="T13" fmla="*/ 99 h 104"/>
                <a:gd name="T14" fmla="*/ 0 w 102"/>
                <a:gd name="T15" fmla="*/ 90 h 104"/>
                <a:gd name="T16" fmla="*/ 37 w 102"/>
                <a:gd name="T17" fmla="*/ 55 h 104"/>
                <a:gd name="T18" fmla="*/ 23 w 102"/>
                <a:gd name="T19" fmla="*/ 59 h 104"/>
                <a:gd name="T20" fmla="*/ 27 w 102"/>
                <a:gd name="T21" fmla="*/ 44 h 104"/>
                <a:gd name="T22" fmla="*/ 41 w 102"/>
                <a:gd name="T23" fmla="*/ 33 h 104"/>
                <a:gd name="T24" fmla="*/ 29 w 102"/>
                <a:gd name="T25" fmla="*/ 30 h 104"/>
                <a:gd name="T26" fmla="*/ 19 w 102"/>
                <a:gd name="T27" fmla="*/ 31 h 104"/>
                <a:gd name="T28" fmla="*/ 22 w 102"/>
                <a:gd name="T29" fmla="*/ 19 h 104"/>
                <a:gd name="T30" fmla="*/ 36 w 102"/>
                <a:gd name="T31" fmla="*/ 7 h 104"/>
                <a:gd name="T32" fmla="*/ 57 w 102"/>
                <a:gd name="T33" fmla="*/ 14 h 104"/>
                <a:gd name="T34" fmla="*/ 63 w 102"/>
                <a:gd name="T35" fmla="*/ 30 h 104"/>
                <a:gd name="T36" fmla="*/ 77 w 102"/>
                <a:gd name="T37" fmla="*/ 35 h 104"/>
                <a:gd name="T38" fmla="*/ 96 w 102"/>
                <a:gd name="T39" fmla="*/ 37 h 104"/>
                <a:gd name="T40" fmla="*/ 97 w 102"/>
                <a:gd name="T41" fmla="*/ 42 h 104"/>
                <a:gd name="T42" fmla="*/ 95 w 102"/>
                <a:gd name="T43" fmla="*/ 43 h 104"/>
                <a:gd name="T44" fmla="*/ 72 w 102"/>
                <a:gd name="T45" fmla="*/ 59 h 104"/>
                <a:gd name="T46" fmla="*/ 55 w 102"/>
                <a:gd name="T47" fmla="*/ 85 h 104"/>
                <a:gd name="T48" fmla="*/ 53 w 102"/>
                <a:gd name="T49" fmla="*/ 90 h 104"/>
                <a:gd name="T50" fmla="*/ 59 w 102"/>
                <a:gd name="T51" fmla="*/ 91 h 104"/>
                <a:gd name="T52" fmla="*/ 82 w 102"/>
                <a:gd name="T53" fmla="*/ 72 h 104"/>
                <a:gd name="T54" fmla="*/ 87 w 102"/>
                <a:gd name="T55" fmla="*/ 60 h 104"/>
                <a:gd name="T56" fmla="*/ 96 w 102"/>
                <a:gd name="T57" fmla="*/ 53 h 104"/>
                <a:gd name="T58" fmla="*/ 89 w 102"/>
                <a:gd name="T59" fmla="*/ 87 h 104"/>
                <a:gd name="T60" fmla="*/ 82 w 102"/>
                <a:gd name="T61" fmla="*/ 92 h 104"/>
                <a:gd name="T62" fmla="*/ 81 w 102"/>
                <a:gd name="T63" fmla="*/ 93 h 104"/>
                <a:gd name="T64" fmla="*/ 80 w 102"/>
                <a:gd name="T65" fmla="*/ 93 h 104"/>
                <a:gd name="T66" fmla="*/ 77 w 102"/>
                <a:gd name="T67" fmla="*/ 93 h 104"/>
                <a:gd name="T68" fmla="*/ 75 w 102"/>
                <a:gd name="T69" fmla="*/ 9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104">
                  <a:moveTo>
                    <a:pt x="75" y="95"/>
                  </a:moveTo>
                  <a:cubicBezTo>
                    <a:pt x="74" y="96"/>
                    <a:pt x="72" y="97"/>
                    <a:pt x="71" y="98"/>
                  </a:cubicBezTo>
                  <a:cubicBezTo>
                    <a:pt x="70" y="99"/>
                    <a:pt x="69" y="99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1" y="103"/>
                    <a:pt x="53" y="104"/>
                    <a:pt x="45" y="102"/>
                  </a:cubicBezTo>
                  <a:cubicBezTo>
                    <a:pt x="40" y="101"/>
                    <a:pt x="34" y="99"/>
                    <a:pt x="28" y="100"/>
                  </a:cubicBezTo>
                  <a:cubicBezTo>
                    <a:pt x="22" y="101"/>
                    <a:pt x="15" y="101"/>
                    <a:pt x="9" y="99"/>
                  </a:cubicBezTo>
                  <a:cubicBezTo>
                    <a:pt x="4" y="98"/>
                    <a:pt x="0" y="96"/>
                    <a:pt x="0" y="90"/>
                  </a:cubicBezTo>
                  <a:cubicBezTo>
                    <a:pt x="12" y="79"/>
                    <a:pt x="22" y="64"/>
                    <a:pt x="37" y="55"/>
                  </a:cubicBezTo>
                  <a:cubicBezTo>
                    <a:pt x="32" y="58"/>
                    <a:pt x="27" y="64"/>
                    <a:pt x="23" y="59"/>
                  </a:cubicBezTo>
                  <a:cubicBezTo>
                    <a:pt x="18" y="54"/>
                    <a:pt x="24" y="49"/>
                    <a:pt x="27" y="44"/>
                  </a:cubicBezTo>
                  <a:cubicBezTo>
                    <a:pt x="31" y="40"/>
                    <a:pt x="36" y="36"/>
                    <a:pt x="41" y="33"/>
                  </a:cubicBezTo>
                  <a:cubicBezTo>
                    <a:pt x="37" y="29"/>
                    <a:pt x="34" y="27"/>
                    <a:pt x="29" y="30"/>
                  </a:cubicBezTo>
                  <a:cubicBezTo>
                    <a:pt x="26" y="32"/>
                    <a:pt x="23" y="34"/>
                    <a:pt x="19" y="31"/>
                  </a:cubicBezTo>
                  <a:cubicBezTo>
                    <a:pt x="17" y="26"/>
                    <a:pt x="19" y="23"/>
                    <a:pt x="22" y="19"/>
                  </a:cubicBezTo>
                  <a:cubicBezTo>
                    <a:pt x="25" y="14"/>
                    <a:pt x="31" y="11"/>
                    <a:pt x="36" y="7"/>
                  </a:cubicBezTo>
                  <a:cubicBezTo>
                    <a:pt x="45" y="0"/>
                    <a:pt x="54" y="3"/>
                    <a:pt x="57" y="14"/>
                  </a:cubicBezTo>
                  <a:cubicBezTo>
                    <a:pt x="59" y="19"/>
                    <a:pt x="60" y="25"/>
                    <a:pt x="63" y="30"/>
                  </a:cubicBezTo>
                  <a:cubicBezTo>
                    <a:pt x="67" y="39"/>
                    <a:pt x="66" y="43"/>
                    <a:pt x="77" y="35"/>
                  </a:cubicBezTo>
                  <a:cubicBezTo>
                    <a:pt x="84" y="30"/>
                    <a:pt x="92" y="31"/>
                    <a:pt x="96" y="37"/>
                  </a:cubicBezTo>
                  <a:cubicBezTo>
                    <a:pt x="97" y="39"/>
                    <a:pt x="97" y="41"/>
                    <a:pt x="97" y="42"/>
                  </a:cubicBezTo>
                  <a:cubicBezTo>
                    <a:pt x="96" y="43"/>
                    <a:pt x="96" y="43"/>
                    <a:pt x="95" y="43"/>
                  </a:cubicBezTo>
                  <a:cubicBezTo>
                    <a:pt x="82" y="40"/>
                    <a:pt x="78" y="50"/>
                    <a:pt x="72" y="59"/>
                  </a:cubicBezTo>
                  <a:cubicBezTo>
                    <a:pt x="67" y="68"/>
                    <a:pt x="61" y="77"/>
                    <a:pt x="55" y="85"/>
                  </a:cubicBezTo>
                  <a:cubicBezTo>
                    <a:pt x="54" y="87"/>
                    <a:pt x="52" y="88"/>
                    <a:pt x="53" y="90"/>
                  </a:cubicBezTo>
                  <a:cubicBezTo>
                    <a:pt x="55" y="93"/>
                    <a:pt x="57" y="92"/>
                    <a:pt x="59" y="91"/>
                  </a:cubicBezTo>
                  <a:cubicBezTo>
                    <a:pt x="71" y="89"/>
                    <a:pt x="77" y="81"/>
                    <a:pt x="82" y="72"/>
                  </a:cubicBezTo>
                  <a:cubicBezTo>
                    <a:pt x="84" y="68"/>
                    <a:pt x="85" y="64"/>
                    <a:pt x="87" y="60"/>
                  </a:cubicBezTo>
                  <a:cubicBezTo>
                    <a:pt x="89" y="57"/>
                    <a:pt x="91" y="52"/>
                    <a:pt x="96" y="53"/>
                  </a:cubicBezTo>
                  <a:cubicBezTo>
                    <a:pt x="102" y="63"/>
                    <a:pt x="99" y="79"/>
                    <a:pt x="89" y="87"/>
                  </a:cubicBezTo>
                  <a:cubicBezTo>
                    <a:pt x="87" y="88"/>
                    <a:pt x="84" y="89"/>
                    <a:pt x="82" y="92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79" y="93"/>
                    <a:pt x="78" y="93"/>
                    <a:pt x="77" y="93"/>
                  </a:cubicBezTo>
                  <a:cubicBezTo>
                    <a:pt x="76" y="93"/>
                    <a:pt x="75" y="94"/>
                    <a:pt x="75" y="95"/>
                  </a:cubicBezTo>
                  <a:close/>
                </a:path>
              </a:pathLst>
            </a:custGeom>
            <a:solidFill>
              <a:srgbClr val="FC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1" name="Freeform 1607"/>
            <p:cNvSpPr/>
            <p:nvPr/>
          </p:nvSpPr>
          <p:spPr bwMode="auto">
            <a:xfrm>
              <a:off x="7022" y="1902"/>
              <a:ext cx="161" cy="147"/>
            </a:xfrm>
            <a:custGeom>
              <a:avLst/>
              <a:gdLst>
                <a:gd name="T0" fmla="*/ 86 w 107"/>
                <a:gd name="T1" fmla="*/ 47 h 98"/>
                <a:gd name="T2" fmla="*/ 69 w 107"/>
                <a:gd name="T3" fmla="*/ 43 h 98"/>
                <a:gd name="T4" fmla="*/ 59 w 107"/>
                <a:gd name="T5" fmla="*/ 50 h 98"/>
                <a:gd name="T6" fmla="*/ 53 w 107"/>
                <a:gd name="T7" fmla="*/ 47 h 98"/>
                <a:gd name="T8" fmla="*/ 45 w 107"/>
                <a:gd name="T9" fmla="*/ 19 h 98"/>
                <a:gd name="T10" fmla="*/ 30 w 107"/>
                <a:gd name="T11" fmla="*/ 14 h 98"/>
                <a:gd name="T12" fmla="*/ 18 w 107"/>
                <a:gd name="T13" fmla="*/ 23 h 98"/>
                <a:gd name="T14" fmla="*/ 12 w 107"/>
                <a:gd name="T15" fmla="*/ 36 h 98"/>
                <a:gd name="T16" fmla="*/ 1 w 107"/>
                <a:gd name="T17" fmla="*/ 44 h 98"/>
                <a:gd name="T18" fmla="*/ 0 w 107"/>
                <a:gd name="T19" fmla="*/ 38 h 98"/>
                <a:gd name="T20" fmla="*/ 26 w 107"/>
                <a:gd name="T21" fmla="*/ 8 h 98"/>
                <a:gd name="T22" fmla="*/ 51 w 107"/>
                <a:gd name="T23" fmla="*/ 17 h 98"/>
                <a:gd name="T24" fmla="*/ 53 w 107"/>
                <a:gd name="T25" fmla="*/ 27 h 98"/>
                <a:gd name="T26" fmla="*/ 67 w 107"/>
                <a:gd name="T27" fmla="*/ 34 h 98"/>
                <a:gd name="T28" fmla="*/ 93 w 107"/>
                <a:gd name="T29" fmla="*/ 42 h 98"/>
                <a:gd name="T30" fmla="*/ 104 w 107"/>
                <a:gd name="T31" fmla="*/ 70 h 98"/>
                <a:gd name="T32" fmla="*/ 103 w 107"/>
                <a:gd name="T33" fmla="*/ 80 h 98"/>
                <a:gd name="T34" fmla="*/ 96 w 107"/>
                <a:gd name="T35" fmla="*/ 90 h 98"/>
                <a:gd name="T36" fmla="*/ 94 w 107"/>
                <a:gd name="T37" fmla="*/ 92 h 98"/>
                <a:gd name="T38" fmla="*/ 73 w 107"/>
                <a:gd name="T39" fmla="*/ 97 h 98"/>
                <a:gd name="T40" fmla="*/ 75 w 107"/>
                <a:gd name="T41" fmla="*/ 91 h 98"/>
                <a:gd name="T42" fmla="*/ 86 w 107"/>
                <a:gd name="T43" fmla="*/ 59 h 98"/>
                <a:gd name="T44" fmla="*/ 86 w 107"/>
                <a:gd name="T45" fmla="*/ 4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98">
                  <a:moveTo>
                    <a:pt x="86" y="47"/>
                  </a:moveTo>
                  <a:cubicBezTo>
                    <a:pt x="82" y="39"/>
                    <a:pt x="76" y="37"/>
                    <a:pt x="69" y="43"/>
                  </a:cubicBezTo>
                  <a:cubicBezTo>
                    <a:pt x="66" y="45"/>
                    <a:pt x="63" y="48"/>
                    <a:pt x="59" y="50"/>
                  </a:cubicBezTo>
                  <a:cubicBezTo>
                    <a:pt x="55" y="53"/>
                    <a:pt x="52" y="51"/>
                    <a:pt x="53" y="47"/>
                  </a:cubicBezTo>
                  <a:cubicBezTo>
                    <a:pt x="53" y="37"/>
                    <a:pt x="47" y="29"/>
                    <a:pt x="45" y="19"/>
                  </a:cubicBezTo>
                  <a:cubicBezTo>
                    <a:pt x="43" y="11"/>
                    <a:pt x="37" y="9"/>
                    <a:pt x="30" y="14"/>
                  </a:cubicBezTo>
                  <a:cubicBezTo>
                    <a:pt x="26" y="16"/>
                    <a:pt x="22" y="20"/>
                    <a:pt x="18" y="23"/>
                  </a:cubicBezTo>
                  <a:cubicBezTo>
                    <a:pt x="14" y="26"/>
                    <a:pt x="12" y="30"/>
                    <a:pt x="12" y="36"/>
                  </a:cubicBezTo>
                  <a:cubicBezTo>
                    <a:pt x="12" y="43"/>
                    <a:pt x="8" y="45"/>
                    <a:pt x="1" y="44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6" y="25"/>
                    <a:pt x="15" y="16"/>
                    <a:pt x="26" y="8"/>
                  </a:cubicBezTo>
                  <a:cubicBezTo>
                    <a:pt x="39" y="0"/>
                    <a:pt x="46" y="3"/>
                    <a:pt x="51" y="17"/>
                  </a:cubicBezTo>
                  <a:cubicBezTo>
                    <a:pt x="52" y="20"/>
                    <a:pt x="52" y="24"/>
                    <a:pt x="53" y="27"/>
                  </a:cubicBezTo>
                  <a:cubicBezTo>
                    <a:pt x="56" y="34"/>
                    <a:pt x="61" y="37"/>
                    <a:pt x="67" y="34"/>
                  </a:cubicBezTo>
                  <a:cubicBezTo>
                    <a:pt x="82" y="29"/>
                    <a:pt x="83" y="29"/>
                    <a:pt x="93" y="42"/>
                  </a:cubicBezTo>
                  <a:cubicBezTo>
                    <a:pt x="95" y="52"/>
                    <a:pt x="94" y="63"/>
                    <a:pt x="104" y="70"/>
                  </a:cubicBezTo>
                  <a:cubicBezTo>
                    <a:pt x="107" y="73"/>
                    <a:pt x="106" y="76"/>
                    <a:pt x="103" y="80"/>
                  </a:cubicBezTo>
                  <a:cubicBezTo>
                    <a:pt x="101" y="83"/>
                    <a:pt x="99" y="86"/>
                    <a:pt x="96" y="90"/>
                  </a:cubicBezTo>
                  <a:cubicBezTo>
                    <a:pt x="95" y="90"/>
                    <a:pt x="95" y="91"/>
                    <a:pt x="94" y="92"/>
                  </a:cubicBezTo>
                  <a:cubicBezTo>
                    <a:pt x="88" y="97"/>
                    <a:pt x="81" y="98"/>
                    <a:pt x="73" y="97"/>
                  </a:cubicBezTo>
                  <a:cubicBezTo>
                    <a:pt x="72" y="94"/>
                    <a:pt x="73" y="92"/>
                    <a:pt x="75" y="91"/>
                  </a:cubicBezTo>
                  <a:cubicBezTo>
                    <a:pt x="87" y="83"/>
                    <a:pt x="87" y="71"/>
                    <a:pt x="86" y="59"/>
                  </a:cubicBezTo>
                  <a:cubicBezTo>
                    <a:pt x="82" y="55"/>
                    <a:pt x="83" y="51"/>
                    <a:pt x="86" y="47"/>
                  </a:cubicBezTo>
                  <a:close/>
                </a:path>
              </a:pathLst>
            </a:custGeom>
            <a:solidFill>
              <a:srgbClr val="F9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2" name="Freeform 1608"/>
            <p:cNvSpPr/>
            <p:nvPr/>
          </p:nvSpPr>
          <p:spPr bwMode="auto">
            <a:xfrm>
              <a:off x="6994" y="1944"/>
              <a:ext cx="57" cy="121"/>
            </a:xfrm>
            <a:custGeom>
              <a:avLst/>
              <a:gdLst>
                <a:gd name="T0" fmla="*/ 21 w 38"/>
                <a:gd name="T1" fmla="*/ 10 h 81"/>
                <a:gd name="T2" fmla="*/ 21 w 38"/>
                <a:gd name="T3" fmla="*/ 16 h 81"/>
                <a:gd name="T4" fmla="*/ 21 w 38"/>
                <a:gd name="T5" fmla="*/ 22 h 81"/>
                <a:gd name="T6" fmla="*/ 14 w 38"/>
                <a:gd name="T7" fmla="*/ 59 h 81"/>
                <a:gd name="T8" fmla="*/ 12 w 38"/>
                <a:gd name="T9" fmla="*/ 65 h 81"/>
                <a:gd name="T10" fmla="*/ 20 w 38"/>
                <a:gd name="T11" fmla="*/ 73 h 81"/>
                <a:gd name="T12" fmla="*/ 38 w 38"/>
                <a:gd name="T13" fmla="*/ 77 h 81"/>
                <a:gd name="T14" fmla="*/ 29 w 38"/>
                <a:gd name="T15" fmla="*/ 81 h 81"/>
                <a:gd name="T16" fmla="*/ 13 w 38"/>
                <a:gd name="T17" fmla="*/ 77 h 81"/>
                <a:gd name="T18" fmla="*/ 3 w 38"/>
                <a:gd name="T19" fmla="*/ 58 h 81"/>
                <a:gd name="T20" fmla="*/ 5 w 38"/>
                <a:gd name="T21" fmla="*/ 31 h 81"/>
                <a:gd name="T22" fmla="*/ 11 w 38"/>
                <a:gd name="T23" fmla="*/ 20 h 81"/>
                <a:gd name="T24" fmla="*/ 17 w 38"/>
                <a:gd name="T25" fmla="*/ 0 h 81"/>
                <a:gd name="T26" fmla="*/ 22 w 38"/>
                <a:gd name="T27" fmla="*/ 6 h 81"/>
                <a:gd name="T28" fmla="*/ 21 w 38"/>
                <a:gd name="T29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81">
                  <a:moveTo>
                    <a:pt x="21" y="10"/>
                  </a:moveTo>
                  <a:cubicBezTo>
                    <a:pt x="21" y="12"/>
                    <a:pt x="21" y="14"/>
                    <a:pt x="21" y="16"/>
                  </a:cubicBezTo>
                  <a:cubicBezTo>
                    <a:pt x="22" y="18"/>
                    <a:pt x="22" y="20"/>
                    <a:pt x="21" y="22"/>
                  </a:cubicBezTo>
                  <a:cubicBezTo>
                    <a:pt x="14" y="33"/>
                    <a:pt x="13" y="46"/>
                    <a:pt x="14" y="59"/>
                  </a:cubicBezTo>
                  <a:cubicBezTo>
                    <a:pt x="14" y="61"/>
                    <a:pt x="14" y="64"/>
                    <a:pt x="12" y="65"/>
                  </a:cubicBezTo>
                  <a:cubicBezTo>
                    <a:pt x="12" y="70"/>
                    <a:pt x="15" y="72"/>
                    <a:pt x="20" y="73"/>
                  </a:cubicBezTo>
                  <a:cubicBezTo>
                    <a:pt x="26" y="75"/>
                    <a:pt x="32" y="74"/>
                    <a:pt x="38" y="77"/>
                  </a:cubicBezTo>
                  <a:cubicBezTo>
                    <a:pt x="36" y="79"/>
                    <a:pt x="32" y="80"/>
                    <a:pt x="29" y="81"/>
                  </a:cubicBezTo>
                  <a:cubicBezTo>
                    <a:pt x="23" y="81"/>
                    <a:pt x="18" y="80"/>
                    <a:pt x="13" y="77"/>
                  </a:cubicBezTo>
                  <a:cubicBezTo>
                    <a:pt x="5" y="73"/>
                    <a:pt x="1" y="67"/>
                    <a:pt x="3" y="58"/>
                  </a:cubicBezTo>
                  <a:cubicBezTo>
                    <a:pt x="5" y="49"/>
                    <a:pt x="0" y="39"/>
                    <a:pt x="5" y="31"/>
                  </a:cubicBezTo>
                  <a:cubicBezTo>
                    <a:pt x="7" y="27"/>
                    <a:pt x="9" y="23"/>
                    <a:pt x="11" y="20"/>
                  </a:cubicBezTo>
                  <a:cubicBezTo>
                    <a:pt x="15" y="14"/>
                    <a:pt x="18" y="8"/>
                    <a:pt x="17" y="0"/>
                  </a:cubicBezTo>
                  <a:cubicBezTo>
                    <a:pt x="22" y="0"/>
                    <a:pt x="22" y="3"/>
                    <a:pt x="22" y="6"/>
                  </a:cubicBezTo>
                  <a:cubicBezTo>
                    <a:pt x="22" y="7"/>
                    <a:pt x="22" y="9"/>
                    <a:pt x="21" y="1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3" name="Freeform 1609"/>
            <p:cNvSpPr/>
            <p:nvPr/>
          </p:nvSpPr>
          <p:spPr bwMode="auto">
            <a:xfrm>
              <a:off x="6991" y="1990"/>
              <a:ext cx="46" cy="81"/>
            </a:xfrm>
            <a:custGeom>
              <a:avLst/>
              <a:gdLst>
                <a:gd name="T0" fmla="*/ 7 w 31"/>
                <a:gd name="T1" fmla="*/ 0 h 54"/>
                <a:gd name="T2" fmla="*/ 8 w 31"/>
                <a:gd name="T3" fmla="*/ 29 h 54"/>
                <a:gd name="T4" fmla="*/ 21 w 31"/>
                <a:gd name="T5" fmla="*/ 47 h 54"/>
                <a:gd name="T6" fmla="*/ 31 w 31"/>
                <a:gd name="T7" fmla="*/ 50 h 54"/>
                <a:gd name="T8" fmla="*/ 19 w 31"/>
                <a:gd name="T9" fmla="*/ 50 h 54"/>
                <a:gd name="T10" fmla="*/ 4 w 31"/>
                <a:gd name="T11" fmla="*/ 42 h 54"/>
                <a:gd name="T12" fmla="*/ 4 w 31"/>
                <a:gd name="T13" fmla="*/ 23 h 54"/>
                <a:gd name="T14" fmla="*/ 0 w 31"/>
                <a:gd name="T15" fmla="*/ 13 h 54"/>
                <a:gd name="T16" fmla="*/ 0 w 31"/>
                <a:gd name="T17" fmla="*/ 8 h 54"/>
                <a:gd name="T18" fmla="*/ 7 w 31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4">
                  <a:moveTo>
                    <a:pt x="7" y="0"/>
                  </a:moveTo>
                  <a:cubicBezTo>
                    <a:pt x="7" y="9"/>
                    <a:pt x="8" y="19"/>
                    <a:pt x="8" y="29"/>
                  </a:cubicBezTo>
                  <a:cubicBezTo>
                    <a:pt x="8" y="39"/>
                    <a:pt x="11" y="44"/>
                    <a:pt x="21" y="47"/>
                  </a:cubicBezTo>
                  <a:cubicBezTo>
                    <a:pt x="24" y="48"/>
                    <a:pt x="28" y="48"/>
                    <a:pt x="31" y="50"/>
                  </a:cubicBezTo>
                  <a:cubicBezTo>
                    <a:pt x="27" y="54"/>
                    <a:pt x="23" y="53"/>
                    <a:pt x="19" y="50"/>
                  </a:cubicBezTo>
                  <a:cubicBezTo>
                    <a:pt x="14" y="48"/>
                    <a:pt x="9" y="45"/>
                    <a:pt x="4" y="42"/>
                  </a:cubicBezTo>
                  <a:cubicBezTo>
                    <a:pt x="2" y="36"/>
                    <a:pt x="2" y="29"/>
                    <a:pt x="4" y="23"/>
                  </a:cubicBezTo>
                  <a:cubicBezTo>
                    <a:pt x="4" y="19"/>
                    <a:pt x="3" y="16"/>
                    <a:pt x="0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E0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4" name="Freeform 1610"/>
            <p:cNvSpPr/>
            <p:nvPr/>
          </p:nvSpPr>
          <p:spPr bwMode="auto">
            <a:xfrm>
              <a:off x="7163" y="1944"/>
              <a:ext cx="66" cy="96"/>
            </a:xfrm>
            <a:custGeom>
              <a:avLst/>
              <a:gdLst>
                <a:gd name="T0" fmla="*/ 0 w 44"/>
                <a:gd name="T1" fmla="*/ 64 h 64"/>
                <a:gd name="T2" fmla="*/ 0 w 44"/>
                <a:gd name="T3" fmla="*/ 62 h 64"/>
                <a:gd name="T4" fmla="*/ 33 w 44"/>
                <a:gd name="T5" fmla="*/ 10 h 64"/>
                <a:gd name="T6" fmla="*/ 42 w 44"/>
                <a:gd name="T7" fmla="*/ 0 h 64"/>
                <a:gd name="T8" fmla="*/ 44 w 44"/>
                <a:gd name="T9" fmla="*/ 0 h 64"/>
                <a:gd name="T10" fmla="*/ 35 w 44"/>
                <a:gd name="T11" fmla="*/ 29 h 64"/>
                <a:gd name="T12" fmla="*/ 8 w 44"/>
                <a:gd name="T13" fmla="*/ 64 h 64"/>
                <a:gd name="T14" fmla="*/ 0 w 44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64">
                  <a:moveTo>
                    <a:pt x="0" y="64"/>
                  </a:moveTo>
                  <a:cubicBezTo>
                    <a:pt x="0" y="63"/>
                    <a:pt x="0" y="62"/>
                    <a:pt x="0" y="62"/>
                  </a:cubicBezTo>
                  <a:cubicBezTo>
                    <a:pt x="13" y="46"/>
                    <a:pt x="26" y="30"/>
                    <a:pt x="33" y="10"/>
                  </a:cubicBezTo>
                  <a:cubicBezTo>
                    <a:pt x="35" y="6"/>
                    <a:pt x="37" y="1"/>
                    <a:pt x="42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3" y="10"/>
                    <a:pt x="38" y="20"/>
                    <a:pt x="35" y="29"/>
                  </a:cubicBezTo>
                  <a:cubicBezTo>
                    <a:pt x="28" y="43"/>
                    <a:pt x="20" y="55"/>
                    <a:pt x="8" y="64"/>
                  </a:cubicBezTo>
                  <a:cubicBezTo>
                    <a:pt x="5" y="63"/>
                    <a:pt x="3" y="63"/>
                    <a:pt x="0" y="64"/>
                  </a:cubicBezTo>
                  <a:close/>
                </a:path>
              </a:pathLst>
            </a:custGeom>
            <a:solidFill>
              <a:srgbClr val="EB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5" name="Freeform 1611"/>
            <p:cNvSpPr/>
            <p:nvPr/>
          </p:nvSpPr>
          <p:spPr bwMode="auto">
            <a:xfrm>
              <a:off x="7175" y="1984"/>
              <a:ext cx="47" cy="59"/>
            </a:xfrm>
            <a:custGeom>
              <a:avLst/>
              <a:gdLst>
                <a:gd name="T0" fmla="*/ 0 w 31"/>
                <a:gd name="T1" fmla="*/ 37 h 39"/>
                <a:gd name="T2" fmla="*/ 14 w 31"/>
                <a:gd name="T3" fmla="*/ 18 h 39"/>
                <a:gd name="T4" fmla="*/ 27 w 31"/>
                <a:gd name="T5" fmla="*/ 2 h 39"/>
                <a:gd name="T6" fmla="*/ 31 w 31"/>
                <a:gd name="T7" fmla="*/ 0 h 39"/>
                <a:gd name="T8" fmla="*/ 23 w 31"/>
                <a:gd name="T9" fmla="*/ 14 h 39"/>
                <a:gd name="T10" fmla="*/ 23 w 31"/>
                <a:gd name="T11" fmla="*/ 15 h 39"/>
                <a:gd name="T12" fmla="*/ 21 w 31"/>
                <a:gd name="T13" fmla="*/ 16 h 39"/>
                <a:gd name="T14" fmla="*/ 21 w 31"/>
                <a:gd name="T15" fmla="*/ 17 h 39"/>
                <a:gd name="T16" fmla="*/ 19 w 31"/>
                <a:gd name="T17" fmla="*/ 18 h 39"/>
                <a:gd name="T18" fmla="*/ 18 w 31"/>
                <a:gd name="T19" fmla="*/ 19 h 39"/>
                <a:gd name="T20" fmla="*/ 15 w 31"/>
                <a:gd name="T21" fmla="*/ 25 h 39"/>
                <a:gd name="T22" fmla="*/ 14 w 31"/>
                <a:gd name="T23" fmla="*/ 27 h 39"/>
                <a:gd name="T24" fmla="*/ 2 w 31"/>
                <a:gd name="T25" fmla="*/ 39 h 39"/>
                <a:gd name="T26" fmla="*/ 0 w 31"/>
                <a:gd name="T27" fmla="*/ 38 h 39"/>
                <a:gd name="T28" fmla="*/ 0 w 31"/>
                <a:gd name="T2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9">
                  <a:moveTo>
                    <a:pt x="0" y="37"/>
                  </a:moveTo>
                  <a:cubicBezTo>
                    <a:pt x="2" y="29"/>
                    <a:pt x="10" y="24"/>
                    <a:pt x="14" y="18"/>
                  </a:cubicBezTo>
                  <a:cubicBezTo>
                    <a:pt x="18" y="12"/>
                    <a:pt x="23" y="7"/>
                    <a:pt x="27" y="2"/>
                  </a:cubicBezTo>
                  <a:cubicBezTo>
                    <a:pt x="28" y="1"/>
                    <a:pt x="29" y="1"/>
                    <a:pt x="31" y="0"/>
                  </a:cubicBezTo>
                  <a:cubicBezTo>
                    <a:pt x="30" y="6"/>
                    <a:pt x="23" y="8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2" y="15"/>
                    <a:pt x="22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8"/>
                    <a:pt x="19" y="18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7" y="21"/>
                    <a:pt x="16" y="23"/>
                    <a:pt x="15" y="25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0" y="31"/>
                    <a:pt x="6" y="35"/>
                    <a:pt x="2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close/>
                </a:path>
              </a:pathLst>
            </a:custGeom>
            <a:solidFill>
              <a:srgbClr val="DF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" name="Group 1813"/>
          <p:cNvGrpSpPr/>
          <p:nvPr/>
        </p:nvGrpSpPr>
        <p:grpSpPr bwMode="auto">
          <a:xfrm>
            <a:off x="7780248" y="-4580"/>
            <a:ext cx="3195638" cy="6456363"/>
            <a:chOff x="5839" y="137"/>
            <a:chExt cx="2013" cy="4067"/>
          </a:xfrm>
        </p:grpSpPr>
        <p:sp>
          <p:nvSpPr>
            <p:cNvPr id="2556" name="Freeform 1613"/>
            <p:cNvSpPr/>
            <p:nvPr/>
          </p:nvSpPr>
          <p:spPr bwMode="auto">
            <a:xfrm>
              <a:off x="7076" y="2056"/>
              <a:ext cx="36" cy="15"/>
            </a:xfrm>
            <a:custGeom>
              <a:avLst/>
              <a:gdLst>
                <a:gd name="T0" fmla="*/ 0 w 24"/>
                <a:gd name="T1" fmla="*/ 4 h 10"/>
                <a:gd name="T2" fmla="*/ 24 w 24"/>
                <a:gd name="T3" fmla="*/ 2 h 10"/>
                <a:gd name="T4" fmla="*/ 0 w 24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0" y="4"/>
                  </a:moveTo>
                  <a:cubicBezTo>
                    <a:pt x="8" y="4"/>
                    <a:pt x="16" y="0"/>
                    <a:pt x="24" y="2"/>
                  </a:cubicBezTo>
                  <a:cubicBezTo>
                    <a:pt x="15" y="10"/>
                    <a:pt x="13" y="10"/>
                    <a:pt x="0" y="4"/>
                  </a:cubicBezTo>
                  <a:close/>
                </a:path>
              </a:pathLst>
            </a:custGeom>
            <a:solidFill>
              <a:srgbClr val="E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7" name="Freeform 1614"/>
            <p:cNvSpPr/>
            <p:nvPr/>
          </p:nvSpPr>
          <p:spPr bwMode="auto">
            <a:xfrm>
              <a:off x="6992" y="2025"/>
              <a:ext cx="5" cy="28"/>
            </a:xfrm>
            <a:custGeom>
              <a:avLst/>
              <a:gdLst>
                <a:gd name="T0" fmla="*/ 3 w 3"/>
                <a:gd name="T1" fmla="*/ 0 h 19"/>
                <a:gd name="T2" fmla="*/ 3 w 3"/>
                <a:gd name="T3" fmla="*/ 19 h 19"/>
                <a:gd name="T4" fmla="*/ 3 w 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cubicBezTo>
                    <a:pt x="3" y="6"/>
                    <a:pt x="3" y="13"/>
                    <a:pt x="3" y="19"/>
                  </a:cubicBezTo>
                  <a:cubicBezTo>
                    <a:pt x="0" y="13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88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8" name="Freeform 1615"/>
            <p:cNvSpPr/>
            <p:nvPr/>
          </p:nvSpPr>
          <p:spPr bwMode="auto">
            <a:xfrm>
              <a:off x="7052" y="2076"/>
              <a:ext cx="18" cy="4"/>
            </a:xfrm>
            <a:custGeom>
              <a:avLst/>
              <a:gdLst>
                <a:gd name="T0" fmla="*/ 12 w 12"/>
                <a:gd name="T1" fmla="*/ 1 h 3"/>
                <a:gd name="T2" fmla="*/ 0 w 12"/>
                <a:gd name="T3" fmla="*/ 1 h 3"/>
                <a:gd name="T4" fmla="*/ 12 w 1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8" y="3"/>
                    <a:pt x="4" y="3"/>
                    <a:pt x="0" y="1"/>
                  </a:cubicBezTo>
                  <a:cubicBezTo>
                    <a:pt x="4" y="0"/>
                    <a:pt x="8" y="0"/>
                    <a:pt x="12" y="1"/>
                  </a:cubicBezTo>
                  <a:close/>
                </a:path>
              </a:pathLst>
            </a:custGeom>
            <a:solidFill>
              <a:srgbClr val="CC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9" name="Freeform 1616"/>
            <p:cNvSpPr/>
            <p:nvPr/>
          </p:nvSpPr>
          <p:spPr bwMode="auto">
            <a:xfrm>
              <a:off x="7094" y="2085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0" name="Freeform 1617"/>
            <p:cNvSpPr/>
            <p:nvPr/>
          </p:nvSpPr>
          <p:spPr bwMode="auto">
            <a:xfrm>
              <a:off x="7123" y="204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1" name="Freeform 1618"/>
            <p:cNvSpPr/>
            <p:nvPr/>
          </p:nvSpPr>
          <p:spPr bwMode="auto">
            <a:xfrm>
              <a:off x="7178" y="2044"/>
              <a:ext cx="3" cy="6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4 h 4"/>
                <a:gd name="T4" fmla="*/ 0 w 2"/>
                <a:gd name="T5" fmla="*/ 1 h 4"/>
                <a:gd name="T6" fmla="*/ 0 w 2"/>
                <a:gd name="T7" fmla="*/ 0 h 4"/>
                <a:gd name="T8" fmla="*/ 1 w 2"/>
                <a:gd name="T9" fmla="*/ 0 h 4"/>
                <a:gd name="T10" fmla="*/ 2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2" name="Freeform 1619"/>
            <p:cNvSpPr/>
            <p:nvPr/>
          </p:nvSpPr>
          <p:spPr bwMode="auto">
            <a:xfrm>
              <a:off x="7172" y="205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A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3" name="Freeform 1620"/>
            <p:cNvSpPr/>
            <p:nvPr/>
          </p:nvSpPr>
          <p:spPr bwMode="auto">
            <a:xfrm>
              <a:off x="7112" y="205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4" name="Freeform 1621"/>
            <p:cNvSpPr/>
            <p:nvPr/>
          </p:nvSpPr>
          <p:spPr bwMode="auto">
            <a:xfrm>
              <a:off x="7121" y="2047"/>
              <a:ext cx="2" cy="5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C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5" name="Freeform 1622"/>
            <p:cNvSpPr/>
            <p:nvPr/>
          </p:nvSpPr>
          <p:spPr bwMode="auto">
            <a:xfrm>
              <a:off x="7175" y="2041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1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6" name="Freeform 1623"/>
            <p:cNvSpPr/>
            <p:nvPr/>
          </p:nvSpPr>
          <p:spPr bwMode="auto">
            <a:xfrm>
              <a:off x="6787" y="2025"/>
              <a:ext cx="82" cy="78"/>
            </a:xfrm>
            <a:custGeom>
              <a:avLst/>
              <a:gdLst>
                <a:gd name="T0" fmla="*/ 5 w 55"/>
                <a:gd name="T1" fmla="*/ 44 h 52"/>
                <a:gd name="T2" fmla="*/ 3 w 55"/>
                <a:gd name="T3" fmla="*/ 38 h 52"/>
                <a:gd name="T4" fmla="*/ 2 w 55"/>
                <a:gd name="T5" fmla="*/ 30 h 52"/>
                <a:gd name="T6" fmla="*/ 23 w 55"/>
                <a:gd name="T7" fmla="*/ 7 h 52"/>
                <a:gd name="T8" fmla="*/ 53 w 55"/>
                <a:gd name="T9" fmla="*/ 13 h 52"/>
                <a:gd name="T10" fmla="*/ 54 w 55"/>
                <a:gd name="T11" fmla="*/ 16 h 52"/>
                <a:gd name="T12" fmla="*/ 51 w 55"/>
                <a:gd name="T13" fmla="*/ 23 h 52"/>
                <a:gd name="T14" fmla="*/ 50 w 55"/>
                <a:gd name="T15" fmla="*/ 23 h 52"/>
                <a:gd name="T16" fmla="*/ 43 w 55"/>
                <a:gd name="T17" fmla="*/ 24 h 52"/>
                <a:gd name="T18" fmla="*/ 23 w 55"/>
                <a:gd name="T19" fmla="*/ 36 h 52"/>
                <a:gd name="T20" fmla="*/ 13 w 55"/>
                <a:gd name="T21" fmla="*/ 50 h 52"/>
                <a:gd name="T22" fmla="*/ 13 w 55"/>
                <a:gd name="T23" fmla="*/ 50 h 52"/>
                <a:gd name="T24" fmla="*/ 7 w 55"/>
                <a:gd name="T25" fmla="*/ 46 h 52"/>
                <a:gd name="T26" fmla="*/ 7 w 55"/>
                <a:gd name="T27" fmla="*/ 46 h 52"/>
                <a:gd name="T28" fmla="*/ 5 w 55"/>
                <a:gd name="T2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52">
                  <a:moveTo>
                    <a:pt x="5" y="44"/>
                  </a:moveTo>
                  <a:cubicBezTo>
                    <a:pt x="5" y="42"/>
                    <a:pt x="4" y="40"/>
                    <a:pt x="3" y="38"/>
                  </a:cubicBezTo>
                  <a:cubicBezTo>
                    <a:pt x="1" y="36"/>
                    <a:pt x="0" y="32"/>
                    <a:pt x="2" y="30"/>
                  </a:cubicBezTo>
                  <a:cubicBezTo>
                    <a:pt x="8" y="21"/>
                    <a:pt x="14" y="12"/>
                    <a:pt x="23" y="7"/>
                  </a:cubicBezTo>
                  <a:cubicBezTo>
                    <a:pt x="34" y="0"/>
                    <a:pt x="45" y="3"/>
                    <a:pt x="53" y="13"/>
                  </a:cubicBezTo>
                  <a:cubicBezTo>
                    <a:pt x="54" y="14"/>
                    <a:pt x="54" y="15"/>
                    <a:pt x="54" y="16"/>
                  </a:cubicBezTo>
                  <a:cubicBezTo>
                    <a:pt x="55" y="19"/>
                    <a:pt x="55" y="22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48" y="24"/>
                    <a:pt x="46" y="25"/>
                    <a:pt x="43" y="24"/>
                  </a:cubicBezTo>
                  <a:cubicBezTo>
                    <a:pt x="33" y="24"/>
                    <a:pt x="27" y="27"/>
                    <a:pt x="23" y="36"/>
                  </a:cubicBezTo>
                  <a:cubicBezTo>
                    <a:pt x="20" y="42"/>
                    <a:pt x="19" y="47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9" y="52"/>
                    <a:pt x="9" y="47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5"/>
                    <a:pt x="6" y="45"/>
                    <a:pt x="5" y="44"/>
                  </a:cubicBezTo>
                  <a:close/>
                </a:path>
              </a:pathLst>
            </a:custGeom>
            <a:solidFill>
              <a:srgbClr val="95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7" name="Freeform 1624"/>
            <p:cNvSpPr/>
            <p:nvPr/>
          </p:nvSpPr>
          <p:spPr bwMode="auto">
            <a:xfrm>
              <a:off x="6806" y="2052"/>
              <a:ext cx="56" cy="60"/>
            </a:xfrm>
            <a:custGeom>
              <a:avLst/>
              <a:gdLst>
                <a:gd name="T0" fmla="*/ 0 w 37"/>
                <a:gd name="T1" fmla="*/ 32 h 40"/>
                <a:gd name="T2" fmla="*/ 13 w 37"/>
                <a:gd name="T3" fmla="*/ 7 h 40"/>
                <a:gd name="T4" fmla="*/ 32 w 37"/>
                <a:gd name="T5" fmla="*/ 3 h 40"/>
                <a:gd name="T6" fmla="*/ 37 w 37"/>
                <a:gd name="T7" fmla="*/ 5 h 40"/>
                <a:gd name="T8" fmla="*/ 28 w 37"/>
                <a:gd name="T9" fmla="*/ 14 h 40"/>
                <a:gd name="T10" fmla="*/ 23 w 37"/>
                <a:gd name="T11" fmla="*/ 27 h 40"/>
                <a:gd name="T12" fmla="*/ 26 w 37"/>
                <a:gd name="T13" fmla="*/ 37 h 40"/>
                <a:gd name="T14" fmla="*/ 12 w 37"/>
                <a:gd name="T15" fmla="*/ 36 h 40"/>
                <a:gd name="T16" fmla="*/ 0 w 37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0" y="32"/>
                  </a:moveTo>
                  <a:cubicBezTo>
                    <a:pt x="3" y="23"/>
                    <a:pt x="6" y="14"/>
                    <a:pt x="13" y="7"/>
                  </a:cubicBezTo>
                  <a:cubicBezTo>
                    <a:pt x="19" y="1"/>
                    <a:pt x="25" y="0"/>
                    <a:pt x="32" y="3"/>
                  </a:cubicBezTo>
                  <a:cubicBezTo>
                    <a:pt x="34" y="4"/>
                    <a:pt x="35" y="4"/>
                    <a:pt x="37" y="5"/>
                  </a:cubicBezTo>
                  <a:cubicBezTo>
                    <a:pt x="36" y="10"/>
                    <a:pt x="31" y="12"/>
                    <a:pt x="28" y="14"/>
                  </a:cubicBezTo>
                  <a:cubicBezTo>
                    <a:pt x="21" y="18"/>
                    <a:pt x="20" y="19"/>
                    <a:pt x="23" y="27"/>
                  </a:cubicBezTo>
                  <a:cubicBezTo>
                    <a:pt x="25" y="30"/>
                    <a:pt x="30" y="35"/>
                    <a:pt x="26" y="37"/>
                  </a:cubicBezTo>
                  <a:cubicBezTo>
                    <a:pt x="23" y="40"/>
                    <a:pt x="16" y="39"/>
                    <a:pt x="12" y="36"/>
                  </a:cubicBezTo>
                  <a:cubicBezTo>
                    <a:pt x="8" y="34"/>
                    <a:pt x="4" y="33"/>
                    <a:pt x="0" y="32"/>
                  </a:cubicBezTo>
                  <a:close/>
                </a:path>
              </a:pathLst>
            </a:custGeom>
            <a:solidFill>
              <a:srgbClr val="905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8" name="Freeform 1625"/>
            <p:cNvSpPr/>
            <p:nvPr/>
          </p:nvSpPr>
          <p:spPr bwMode="auto">
            <a:xfrm>
              <a:off x="6863" y="1993"/>
              <a:ext cx="74" cy="69"/>
            </a:xfrm>
            <a:custGeom>
              <a:avLst/>
              <a:gdLst>
                <a:gd name="T0" fmla="*/ 0 w 49"/>
                <a:gd name="T1" fmla="*/ 44 h 46"/>
                <a:gd name="T2" fmla="*/ 1 w 49"/>
                <a:gd name="T3" fmla="*/ 38 h 46"/>
                <a:gd name="T4" fmla="*/ 30 w 49"/>
                <a:gd name="T5" fmla="*/ 35 h 46"/>
                <a:gd name="T6" fmla="*/ 42 w 49"/>
                <a:gd name="T7" fmla="*/ 22 h 46"/>
                <a:gd name="T8" fmla="*/ 42 w 49"/>
                <a:gd name="T9" fmla="*/ 11 h 46"/>
                <a:gd name="T10" fmla="*/ 45 w 49"/>
                <a:gd name="T11" fmla="*/ 0 h 46"/>
                <a:gd name="T12" fmla="*/ 47 w 49"/>
                <a:gd name="T13" fmla="*/ 2 h 46"/>
                <a:gd name="T14" fmla="*/ 49 w 49"/>
                <a:gd name="T15" fmla="*/ 28 h 46"/>
                <a:gd name="T16" fmla="*/ 33 w 49"/>
                <a:gd name="T17" fmla="*/ 44 h 46"/>
                <a:gd name="T18" fmla="*/ 4 w 49"/>
                <a:gd name="T19" fmla="*/ 46 h 46"/>
                <a:gd name="T20" fmla="*/ 0 w 49"/>
                <a:gd name="T21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6">
                  <a:moveTo>
                    <a:pt x="0" y="44"/>
                  </a:moveTo>
                  <a:cubicBezTo>
                    <a:pt x="1" y="42"/>
                    <a:pt x="1" y="40"/>
                    <a:pt x="1" y="38"/>
                  </a:cubicBezTo>
                  <a:cubicBezTo>
                    <a:pt x="10" y="37"/>
                    <a:pt x="20" y="36"/>
                    <a:pt x="30" y="35"/>
                  </a:cubicBezTo>
                  <a:cubicBezTo>
                    <a:pt x="42" y="35"/>
                    <a:pt x="44" y="33"/>
                    <a:pt x="42" y="22"/>
                  </a:cubicBezTo>
                  <a:cubicBezTo>
                    <a:pt x="42" y="18"/>
                    <a:pt x="42" y="15"/>
                    <a:pt x="42" y="11"/>
                  </a:cubicBezTo>
                  <a:cubicBezTo>
                    <a:pt x="42" y="7"/>
                    <a:pt x="40" y="2"/>
                    <a:pt x="45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11"/>
                    <a:pt x="49" y="19"/>
                    <a:pt x="49" y="28"/>
                  </a:cubicBezTo>
                  <a:cubicBezTo>
                    <a:pt x="48" y="39"/>
                    <a:pt x="43" y="45"/>
                    <a:pt x="33" y="44"/>
                  </a:cubicBezTo>
                  <a:cubicBezTo>
                    <a:pt x="23" y="43"/>
                    <a:pt x="14" y="45"/>
                    <a:pt x="4" y="46"/>
                  </a:cubicBezTo>
                  <a:cubicBezTo>
                    <a:pt x="3" y="45"/>
                    <a:pt x="2" y="45"/>
                    <a:pt x="0" y="44"/>
                  </a:cubicBezTo>
                  <a:close/>
                </a:path>
              </a:pathLst>
            </a:custGeom>
            <a:solidFill>
              <a:srgbClr val="A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9" name="Freeform 1626"/>
            <p:cNvSpPr/>
            <p:nvPr/>
          </p:nvSpPr>
          <p:spPr bwMode="auto">
            <a:xfrm>
              <a:off x="6778" y="2094"/>
              <a:ext cx="28" cy="48"/>
            </a:xfrm>
            <a:custGeom>
              <a:avLst/>
              <a:gdLst>
                <a:gd name="T0" fmla="*/ 13 w 19"/>
                <a:gd name="T1" fmla="*/ 0 h 32"/>
                <a:gd name="T2" fmla="*/ 19 w 19"/>
                <a:gd name="T3" fmla="*/ 4 h 32"/>
                <a:gd name="T4" fmla="*/ 19 w 19"/>
                <a:gd name="T5" fmla="*/ 12 h 32"/>
                <a:gd name="T6" fmla="*/ 6 w 19"/>
                <a:gd name="T7" fmla="*/ 31 h 32"/>
                <a:gd name="T8" fmla="*/ 2 w 19"/>
                <a:gd name="T9" fmla="*/ 31 h 32"/>
                <a:gd name="T10" fmla="*/ 0 w 19"/>
                <a:gd name="T11" fmla="*/ 31 h 32"/>
                <a:gd name="T12" fmla="*/ 5 w 19"/>
                <a:gd name="T13" fmla="*/ 22 h 32"/>
                <a:gd name="T14" fmla="*/ 13 w 1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6" y="0"/>
                    <a:pt x="17" y="2"/>
                    <a:pt x="19" y="4"/>
                  </a:cubicBezTo>
                  <a:cubicBezTo>
                    <a:pt x="19" y="7"/>
                    <a:pt x="19" y="9"/>
                    <a:pt x="19" y="12"/>
                  </a:cubicBezTo>
                  <a:cubicBezTo>
                    <a:pt x="16" y="19"/>
                    <a:pt x="11" y="25"/>
                    <a:pt x="6" y="31"/>
                  </a:cubicBezTo>
                  <a:cubicBezTo>
                    <a:pt x="4" y="32"/>
                    <a:pt x="3" y="32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27"/>
                    <a:pt x="3" y="24"/>
                    <a:pt x="5" y="22"/>
                  </a:cubicBezTo>
                  <a:cubicBezTo>
                    <a:pt x="10" y="15"/>
                    <a:pt x="12" y="8"/>
                    <a:pt x="13" y="0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0" name="Freeform 1627"/>
            <p:cNvSpPr/>
            <p:nvPr/>
          </p:nvSpPr>
          <p:spPr bwMode="auto">
            <a:xfrm>
              <a:off x="6769" y="2140"/>
              <a:ext cx="49" cy="23"/>
            </a:xfrm>
            <a:custGeom>
              <a:avLst/>
              <a:gdLst>
                <a:gd name="T0" fmla="*/ 8 w 33"/>
                <a:gd name="T1" fmla="*/ 0 h 15"/>
                <a:gd name="T2" fmla="*/ 12 w 33"/>
                <a:gd name="T3" fmla="*/ 0 h 15"/>
                <a:gd name="T4" fmla="*/ 14 w 33"/>
                <a:gd name="T5" fmla="*/ 0 h 15"/>
                <a:gd name="T6" fmla="*/ 17 w 33"/>
                <a:gd name="T7" fmla="*/ 2 h 15"/>
                <a:gd name="T8" fmla="*/ 27 w 33"/>
                <a:gd name="T9" fmla="*/ 2 h 15"/>
                <a:gd name="T10" fmla="*/ 33 w 33"/>
                <a:gd name="T11" fmla="*/ 4 h 15"/>
                <a:gd name="T12" fmla="*/ 14 w 33"/>
                <a:gd name="T13" fmla="*/ 13 h 15"/>
                <a:gd name="T14" fmla="*/ 8 w 33"/>
                <a:gd name="T15" fmla="*/ 15 h 15"/>
                <a:gd name="T16" fmla="*/ 6 w 33"/>
                <a:gd name="T17" fmla="*/ 15 h 15"/>
                <a:gd name="T18" fmla="*/ 0 w 33"/>
                <a:gd name="T19" fmla="*/ 15 h 15"/>
                <a:gd name="T20" fmla="*/ 9 w 33"/>
                <a:gd name="T21" fmla="*/ 6 h 15"/>
                <a:gd name="T22" fmla="*/ 8 w 33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5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21" y="2"/>
                    <a:pt x="24" y="2"/>
                    <a:pt x="27" y="2"/>
                  </a:cubicBezTo>
                  <a:cubicBezTo>
                    <a:pt x="29" y="2"/>
                    <a:pt x="31" y="3"/>
                    <a:pt x="33" y="4"/>
                  </a:cubicBezTo>
                  <a:cubicBezTo>
                    <a:pt x="28" y="10"/>
                    <a:pt x="20" y="11"/>
                    <a:pt x="14" y="13"/>
                  </a:cubicBezTo>
                  <a:cubicBezTo>
                    <a:pt x="12" y="15"/>
                    <a:pt x="9" y="13"/>
                    <a:pt x="8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3" y="12"/>
                    <a:pt x="7" y="10"/>
                    <a:pt x="9" y="6"/>
                  </a:cubicBezTo>
                  <a:cubicBezTo>
                    <a:pt x="11" y="3"/>
                    <a:pt x="9" y="2"/>
                    <a:pt x="8" y="0"/>
                  </a:cubicBezTo>
                  <a:close/>
                </a:path>
              </a:pathLst>
            </a:custGeom>
            <a:solidFill>
              <a:srgbClr val="A3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1" name="Freeform 1628"/>
            <p:cNvSpPr/>
            <p:nvPr/>
          </p:nvSpPr>
          <p:spPr bwMode="auto">
            <a:xfrm>
              <a:off x="6781" y="2160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8C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2" name="Freeform 1629"/>
            <p:cNvSpPr/>
            <p:nvPr/>
          </p:nvSpPr>
          <p:spPr bwMode="auto">
            <a:xfrm>
              <a:off x="6653" y="2347"/>
              <a:ext cx="93" cy="84"/>
            </a:xfrm>
            <a:custGeom>
              <a:avLst/>
              <a:gdLst>
                <a:gd name="T0" fmla="*/ 18 w 62"/>
                <a:gd name="T1" fmla="*/ 38 h 56"/>
                <a:gd name="T2" fmla="*/ 9 w 62"/>
                <a:gd name="T3" fmla="*/ 50 h 56"/>
                <a:gd name="T4" fmla="*/ 0 w 62"/>
                <a:gd name="T5" fmla="*/ 56 h 56"/>
                <a:gd name="T6" fmla="*/ 13 w 62"/>
                <a:gd name="T7" fmla="*/ 33 h 56"/>
                <a:gd name="T8" fmla="*/ 36 w 62"/>
                <a:gd name="T9" fmla="*/ 11 h 56"/>
                <a:gd name="T10" fmla="*/ 39 w 62"/>
                <a:gd name="T11" fmla="*/ 8 h 56"/>
                <a:gd name="T12" fmla="*/ 39 w 62"/>
                <a:gd name="T13" fmla="*/ 8 h 56"/>
                <a:gd name="T14" fmla="*/ 43 w 62"/>
                <a:gd name="T15" fmla="*/ 5 h 56"/>
                <a:gd name="T16" fmla="*/ 58 w 62"/>
                <a:gd name="T17" fmla="*/ 2 h 56"/>
                <a:gd name="T18" fmla="*/ 62 w 62"/>
                <a:gd name="T19" fmla="*/ 4 h 56"/>
                <a:gd name="T20" fmla="*/ 51 w 62"/>
                <a:gd name="T21" fmla="*/ 12 h 56"/>
                <a:gd name="T22" fmla="*/ 42 w 62"/>
                <a:gd name="T23" fmla="*/ 19 h 56"/>
                <a:gd name="T24" fmla="*/ 18 w 62"/>
                <a:gd name="T2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56">
                  <a:moveTo>
                    <a:pt x="18" y="38"/>
                  </a:moveTo>
                  <a:cubicBezTo>
                    <a:pt x="15" y="42"/>
                    <a:pt x="12" y="46"/>
                    <a:pt x="9" y="50"/>
                  </a:cubicBezTo>
                  <a:cubicBezTo>
                    <a:pt x="6" y="53"/>
                    <a:pt x="4" y="55"/>
                    <a:pt x="0" y="56"/>
                  </a:cubicBezTo>
                  <a:cubicBezTo>
                    <a:pt x="0" y="46"/>
                    <a:pt x="7" y="39"/>
                    <a:pt x="13" y="33"/>
                  </a:cubicBezTo>
                  <a:cubicBezTo>
                    <a:pt x="20" y="25"/>
                    <a:pt x="27" y="17"/>
                    <a:pt x="36" y="11"/>
                  </a:cubicBezTo>
                  <a:cubicBezTo>
                    <a:pt x="37" y="11"/>
                    <a:pt x="38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2" y="6"/>
                    <a:pt x="43" y="5"/>
                  </a:cubicBezTo>
                  <a:cubicBezTo>
                    <a:pt x="48" y="5"/>
                    <a:pt x="52" y="0"/>
                    <a:pt x="58" y="2"/>
                  </a:cubicBezTo>
                  <a:cubicBezTo>
                    <a:pt x="60" y="1"/>
                    <a:pt x="62" y="1"/>
                    <a:pt x="62" y="4"/>
                  </a:cubicBezTo>
                  <a:cubicBezTo>
                    <a:pt x="59" y="8"/>
                    <a:pt x="56" y="10"/>
                    <a:pt x="51" y="12"/>
                  </a:cubicBezTo>
                  <a:cubicBezTo>
                    <a:pt x="47" y="13"/>
                    <a:pt x="44" y="15"/>
                    <a:pt x="42" y="19"/>
                  </a:cubicBezTo>
                  <a:cubicBezTo>
                    <a:pt x="34" y="26"/>
                    <a:pt x="23" y="29"/>
                    <a:pt x="18" y="38"/>
                  </a:cubicBezTo>
                  <a:close/>
                </a:path>
              </a:pathLst>
            </a:custGeom>
            <a:solidFill>
              <a:srgbClr val="FB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3" name="Freeform 1630"/>
            <p:cNvSpPr/>
            <p:nvPr/>
          </p:nvSpPr>
          <p:spPr bwMode="auto">
            <a:xfrm>
              <a:off x="6631" y="2332"/>
              <a:ext cx="109" cy="71"/>
            </a:xfrm>
            <a:custGeom>
              <a:avLst/>
              <a:gdLst>
                <a:gd name="T0" fmla="*/ 73 w 73"/>
                <a:gd name="T1" fmla="*/ 12 h 47"/>
                <a:gd name="T2" fmla="*/ 58 w 73"/>
                <a:gd name="T3" fmla="*/ 16 h 47"/>
                <a:gd name="T4" fmla="*/ 56 w 73"/>
                <a:gd name="T5" fmla="*/ 16 h 47"/>
                <a:gd name="T6" fmla="*/ 66 w 73"/>
                <a:gd name="T7" fmla="*/ 10 h 47"/>
                <a:gd name="T8" fmla="*/ 49 w 73"/>
                <a:gd name="T9" fmla="*/ 12 h 47"/>
                <a:gd name="T10" fmla="*/ 36 w 73"/>
                <a:gd name="T11" fmla="*/ 18 h 47"/>
                <a:gd name="T12" fmla="*/ 5 w 73"/>
                <a:gd name="T13" fmla="*/ 44 h 47"/>
                <a:gd name="T14" fmla="*/ 2 w 73"/>
                <a:gd name="T15" fmla="*/ 47 h 47"/>
                <a:gd name="T16" fmla="*/ 8 w 73"/>
                <a:gd name="T17" fmla="*/ 31 h 47"/>
                <a:gd name="T18" fmla="*/ 38 w 73"/>
                <a:gd name="T19" fmla="*/ 8 h 47"/>
                <a:gd name="T20" fmla="*/ 55 w 73"/>
                <a:gd name="T21" fmla="*/ 1 h 47"/>
                <a:gd name="T22" fmla="*/ 66 w 73"/>
                <a:gd name="T23" fmla="*/ 2 h 47"/>
                <a:gd name="T24" fmla="*/ 71 w 73"/>
                <a:gd name="T25" fmla="*/ 10 h 47"/>
                <a:gd name="T26" fmla="*/ 73 w 73"/>
                <a:gd name="T27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47">
                  <a:moveTo>
                    <a:pt x="73" y="12"/>
                  </a:moveTo>
                  <a:cubicBezTo>
                    <a:pt x="68" y="13"/>
                    <a:pt x="63" y="16"/>
                    <a:pt x="58" y="16"/>
                  </a:cubicBezTo>
                  <a:cubicBezTo>
                    <a:pt x="57" y="17"/>
                    <a:pt x="56" y="17"/>
                    <a:pt x="56" y="16"/>
                  </a:cubicBezTo>
                  <a:cubicBezTo>
                    <a:pt x="58" y="13"/>
                    <a:pt x="63" y="14"/>
                    <a:pt x="66" y="10"/>
                  </a:cubicBezTo>
                  <a:cubicBezTo>
                    <a:pt x="60" y="8"/>
                    <a:pt x="54" y="10"/>
                    <a:pt x="49" y="12"/>
                  </a:cubicBezTo>
                  <a:cubicBezTo>
                    <a:pt x="44" y="13"/>
                    <a:pt x="40" y="15"/>
                    <a:pt x="36" y="18"/>
                  </a:cubicBezTo>
                  <a:cubicBezTo>
                    <a:pt x="25" y="26"/>
                    <a:pt x="12" y="32"/>
                    <a:pt x="5" y="44"/>
                  </a:cubicBezTo>
                  <a:cubicBezTo>
                    <a:pt x="4" y="45"/>
                    <a:pt x="3" y="46"/>
                    <a:pt x="2" y="47"/>
                  </a:cubicBezTo>
                  <a:cubicBezTo>
                    <a:pt x="0" y="40"/>
                    <a:pt x="4" y="35"/>
                    <a:pt x="8" y="31"/>
                  </a:cubicBezTo>
                  <a:cubicBezTo>
                    <a:pt x="16" y="21"/>
                    <a:pt x="27" y="14"/>
                    <a:pt x="38" y="8"/>
                  </a:cubicBezTo>
                  <a:cubicBezTo>
                    <a:pt x="44" y="6"/>
                    <a:pt x="49" y="3"/>
                    <a:pt x="55" y="1"/>
                  </a:cubicBezTo>
                  <a:cubicBezTo>
                    <a:pt x="59" y="0"/>
                    <a:pt x="62" y="0"/>
                    <a:pt x="66" y="2"/>
                  </a:cubicBezTo>
                  <a:cubicBezTo>
                    <a:pt x="68" y="4"/>
                    <a:pt x="71" y="6"/>
                    <a:pt x="71" y="10"/>
                  </a:cubicBezTo>
                  <a:cubicBezTo>
                    <a:pt x="72" y="11"/>
                    <a:pt x="72" y="11"/>
                    <a:pt x="73" y="12"/>
                  </a:cubicBezTo>
                  <a:close/>
                </a:path>
              </a:pathLst>
            </a:custGeom>
            <a:solidFill>
              <a:srgbClr val="FDE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4" name="Freeform 1631"/>
            <p:cNvSpPr/>
            <p:nvPr/>
          </p:nvSpPr>
          <p:spPr bwMode="auto">
            <a:xfrm>
              <a:off x="6710" y="2353"/>
              <a:ext cx="36" cy="26"/>
            </a:xfrm>
            <a:custGeom>
              <a:avLst/>
              <a:gdLst>
                <a:gd name="T0" fmla="*/ 3 w 24"/>
                <a:gd name="T1" fmla="*/ 13 h 17"/>
                <a:gd name="T2" fmla="*/ 2 w 24"/>
                <a:gd name="T3" fmla="*/ 10 h 17"/>
                <a:gd name="T4" fmla="*/ 24 w 24"/>
                <a:gd name="T5" fmla="*/ 0 h 17"/>
                <a:gd name="T6" fmla="*/ 24 w 24"/>
                <a:gd name="T7" fmla="*/ 6 h 17"/>
                <a:gd name="T8" fmla="*/ 22 w 24"/>
                <a:gd name="T9" fmla="*/ 11 h 17"/>
                <a:gd name="T10" fmla="*/ 18 w 24"/>
                <a:gd name="T11" fmla="*/ 13 h 17"/>
                <a:gd name="T12" fmla="*/ 3 w 2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3" y="13"/>
                  </a:moveTo>
                  <a:cubicBezTo>
                    <a:pt x="1" y="13"/>
                    <a:pt x="0" y="12"/>
                    <a:pt x="2" y="10"/>
                  </a:cubicBezTo>
                  <a:cubicBezTo>
                    <a:pt x="8" y="5"/>
                    <a:pt x="16" y="3"/>
                    <a:pt x="24" y="0"/>
                  </a:cubicBezTo>
                  <a:cubicBezTo>
                    <a:pt x="24" y="2"/>
                    <a:pt x="24" y="4"/>
                    <a:pt x="24" y="6"/>
                  </a:cubicBezTo>
                  <a:cubicBezTo>
                    <a:pt x="22" y="7"/>
                    <a:pt x="22" y="9"/>
                    <a:pt x="22" y="11"/>
                  </a:cubicBezTo>
                  <a:cubicBezTo>
                    <a:pt x="21" y="12"/>
                    <a:pt x="20" y="13"/>
                    <a:pt x="18" y="13"/>
                  </a:cubicBezTo>
                  <a:cubicBezTo>
                    <a:pt x="13" y="10"/>
                    <a:pt x="8" y="17"/>
                    <a:pt x="3" y="13"/>
                  </a:cubicBezTo>
                  <a:close/>
                </a:path>
              </a:pathLst>
            </a:custGeom>
            <a:solidFill>
              <a:srgbClr val="F4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5" name="Freeform 1632"/>
            <p:cNvSpPr/>
            <p:nvPr/>
          </p:nvSpPr>
          <p:spPr bwMode="auto">
            <a:xfrm>
              <a:off x="6724" y="2314"/>
              <a:ext cx="25" cy="33"/>
            </a:xfrm>
            <a:custGeom>
              <a:avLst/>
              <a:gdLst>
                <a:gd name="T0" fmla="*/ 9 w 17"/>
                <a:gd name="T1" fmla="*/ 22 h 22"/>
                <a:gd name="T2" fmla="*/ 3 w 17"/>
                <a:gd name="T3" fmla="*/ 16 h 22"/>
                <a:gd name="T4" fmla="*/ 3 w 17"/>
                <a:gd name="T5" fmla="*/ 5 h 22"/>
                <a:gd name="T6" fmla="*/ 7 w 17"/>
                <a:gd name="T7" fmla="*/ 1 h 22"/>
                <a:gd name="T8" fmla="*/ 9 w 17"/>
                <a:gd name="T9" fmla="*/ 1 h 22"/>
                <a:gd name="T10" fmla="*/ 15 w 17"/>
                <a:gd name="T11" fmla="*/ 1 h 22"/>
                <a:gd name="T12" fmla="*/ 15 w 17"/>
                <a:gd name="T13" fmla="*/ 1 h 22"/>
                <a:gd name="T14" fmla="*/ 11 w 17"/>
                <a:gd name="T15" fmla="*/ 9 h 22"/>
                <a:gd name="T16" fmla="*/ 14 w 17"/>
                <a:gd name="T17" fmla="*/ 18 h 22"/>
                <a:gd name="T18" fmla="*/ 17 w 17"/>
                <a:gd name="T19" fmla="*/ 18 h 22"/>
                <a:gd name="T20" fmla="*/ 17 w 17"/>
                <a:gd name="T21" fmla="*/ 20 h 22"/>
                <a:gd name="T22" fmla="*/ 9 w 17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cubicBezTo>
                    <a:pt x="7" y="20"/>
                    <a:pt x="6" y="17"/>
                    <a:pt x="3" y="16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4"/>
                    <a:pt x="13" y="7"/>
                    <a:pt x="11" y="9"/>
                  </a:cubicBezTo>
                  <a:cubicBezTo>
                    <a:pt x="7" y="15"/>
                    <a:pt x="7" y="16"/>
                    <a:pt x="14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4" y="20"/>
                    <a:pt x="11" y="20"/>
                    <a:pt x="9" y="22"/>
                  </a:cubicBezTo>
                  <a:close/>
                </a:path>
              </a:pathLst>
            </a:custGeom>
            <a:solidFill>
              <a:srgbClr val="FB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6" name="Freeform 1633"/>
            <p:cNvSpPr/>
            <p:nvPr/>
          </p:nvSpPr>
          <p:spPr bwMode="auto">
            <a:xfrm>
              <a:off x="6925" y="1909"/>
              <a:ext cx="54" cy="90"/>
            </a:xfrm>
            <a:custGeom>
              <a:avLst/>
              <a:gdLst>
                <a:gd name="T0" fmla="*/ 6 w 36"/>
                <a:gd name="T1" fmla="*/ 58 h 60"/>
                <a:gd name="T2" fmla="*/ 6 w 36"/>
                <a:gd name="T3" fmla="*/ 56 h 60"/>
                <a:gd name="T4" fmla="*/ 5 w 36"/>
                <a:gd name="T5" fmla="*/ 40 h 60"/>
                <a:gd name="T6" fmla="*/ 10 w 36"/>
                <a:gd name="T7" fmla="*/ 13 h 60"/>
                <a:gd name="T8" fmla="*/ 18 w 36"/>
                <a:gd name="T9" fmla="*/ 2 h 60"/>
                <a:gd name="T10" fmla="*/ 31 w 36"/>
                <a:gd name="T11" fmla="*/ 7 h 60"/>
                <a:gd name="T12" fmla="*/ 35 w 36"/>
                <a:gd name="T13" fmla="*/ 31 h 60"/>
                <a:gd name="T14" fmla="*/ 32 w 36"/>
                <a:gd name="T15" fmla="*/ 36 h 60"/>
                <a:gd name="T16" fmla="*/ 28 w 36"/>
                <a:gd name="T17" fmla="*/ 38 h 60"/>
                <a:gd name="T18" fmla="*/ 26 w 36"/>
                <a:gd name="T19" fmla="*/ 37 h 60"/>
                <a:gd name="T20" fmla="*/ 22 w 36"/>
                <a:gd name="T21" fmla="*/ 24 h 60"/>
                <a:gd name="T22" fmla="*/ 19 w 36"/>
                <a:gd name="T23" fmla="*/ 42 h 60"/>
                <a:gd name="T24" fmla="*/ 13 w 36"/>
                <a:gd name="T25" fmla="*/ 54 h 60"/>
                <a:gd name="T26" fmla="*/ 9 w 36"/>
                <a:gd name="T27" fmla="*/ 55 h 60"/>
                <a:gd name="T28" fmla="*/ 7 w 36"/>
                <a:gd name="T29" fmla="*/ 60 h 60"/>
                <a:gd name="T30" fmla="*/ 6 w 36"/>
                <a:gd name="T3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60">
                  <a:moveTo>
                    <a:pt x="6" y="58"/>
                  </a:moveTo>
                  <a:cubicBezTo>
                    <a:pt x="6" y="57"/>
                    <a:pt x="6" y="57"/>
                    <a:pt x="6" y="56"/>
                  </a:cubicBezTo>
                  <a:cubicBezTo>
                    <a:pt x="0" y="51"/>
                    <a:pt x="5" y="45"/>
                    <a:pt x="5" y="40"/>
                  </a:cubicBezTo>
                  <a:cubicBezTo>
                    <a:pt x="8" y="31"/>
                    <a:pt x="10" y="23"/>
                    <a:pt x="10" y="13"/>
                  </a:cubicBezTo>
                  <a:cubicBezTo>
                    <a:pt x="9" y="7"/>
                    <a:pt x="13" y="3"/>
                    <a:pt x="18" y="2"/>
                  </a:cubicBezTo>
                  <a:cubicBezTo>
                    <a:pt x="24" y="0"/>
                    <a:pt x="28" y="2"/>
                    <a:pt x="31" y="7"/>
                  </a:cubicBezTo>
                  <a:cubicBezTo>
                    <a:pt x="36" y="15"/>
                    <a:pt x="36" y="23"/>
                    <a:pt x="35" y="31"/>
                  </a:cubicBezTo>
                  <a:cubicBezTo>
                    <a:pt x="34" y="33"/>
                    <a:pt x="34" y="34"/>
                    <a:pt x="32" y="36"/>
                  </a:cubicBezTo>
                  <a:cubicBezTo>
                    <a:pt x="31" y="37"/>
                    <a:pt x="30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2" y="34"/>
                    <a:pt x="23" y="29"/>
                    <a:pt x="22" y="24"/>
                  </a:cubicBezTo>
                  <a:cubicBezTo>
                    <a:pt x="21" y="31"/>
                    <a:pt x="18" y="36"/>
                    <a:pt x="19" y="42"/>
                  </a:cubicBezTo>
                  <a:cubicBezTo>
                    <a:pt x="18" y="46"/>
                    <a:pt x="18" y="51"/>
                    <a:pt x="13" y="54"/>
                  </a:cubicBezTo>
                  <a:cubicBezTo>
                    <a:pt x="12" y="53"/>
                    <a:pt x="10" y="50"/>
                    <a:pt x="9" y="55"/>
                  </a:cubicBezTo>
                  <a:cubicBezTo>
                    <a:pt x="9" y="56"/>
                    <a:pt x="9" y="58"/>
                    <a:pt x="7" y="60"/>
                  </a:cubicBezTo>
                  <a:cubicBezTo>
                    <a:pt x="7" y="59"/>
                    <a:pt x="6" y="58"/>
                    <a:pt x="6" y="58"/>
                  </a:cubicBezTo>
                  <a:close/>
                </a:path>
              </a:pathLst>
            </a:custGeom>
            <a:solidFill>
              <a:srgbClr val="98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7" name="Freeform 1634"/>
            <p:cNvSpPr/>
            <p:nvPr/>
          </p:nvSpPr>
          <p:spPr bwMode="auto">
            <a:xfrm>
              <a:off x="6943" y="1960"/>
              <a:ext cx="30" cy="77"/>
            </a:xfrm>
            <a:custGeom>
              <a:avLst/>
              <a:gdLst>
                <a:gd name="T0" fmla="*/ 1 w 20"/>
                <a:gd name="T1" fmla="*/ 20 h 51"/>
                <a:gd name="T2" fmla="*/ 5 w 20"/>
                <a:gd name="T3" fmla="*/ 7 h 51"/>
                <a:gd name="T4" fmla="*/ 15 w 20"/>
                <a:gd name="T5" fmla="*/ 2 h 51"/>
                <a:gd name="T6" fmla="*/ 15 w 20"/>
                <a:gd name="T7" fmla="*/ 3 h 51"/>
                <a:gd name="T8" fmla="*/ 19 w 20"/>
                <a:gd name="T9" fmla="*/ 39 h 51"/>
                <a:gd name="T10" fmla="*/ 11 w 20"/>
                <a:gd name="T11" fmla="*/ 51 h 51"/>
                <a:gd name="T12" fmla="*/ 9 w 20"/>
                <a:gd name="T13" fmla="*/ 51 h 51"/>
                <a:gd name="T14" fmla="*/ 6 w 20"/>
                <a:gd name="T15" fmla="*/ 48 h 51"/>
                <a:gd name="T16" fmla="*/ 4 w 20"/>
                <a:gd name="T17" fmla="*/ 45 h 51"/>
                <a:gd name="T18" fmla="*/ 1 w 20"/>
                <a:gd name="T19" fmla="*/ 26 h 51"/>
                <a:gd name="T20" fmla="*/ 1 w 20"/>
                <a:gd name="T21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1">
                  <a:moveTo>
                    <a:pt x="1" y="20"/>
                  </a:moveTo>
                  <a:cubicBezTo>
                    <a:pt x="1" y="15"/>
                    <a:pt x="2" y="10"/>
                    <a:pt x="5" y="7"/>
                  </a:cubicBezTo>
                  <a:cubicBezTo>
                    <a:pt x="7" y="1"/>
                    <a:pt x="10" y="0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14"/>
                    <a:pt x="20" y="26"/>
                    <a:pt x="19" y="39"/>
                  </a:cubicBezTo>
                  <a:cubicBezTo>
                    <a:pt x="19" y="44"/>
                    <a:pt x="18" y="50"/>
                    <a:pt x="11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8" y="50"/>
                    <a:pt x="6" y="49"/>
                    <a:pt x="6" y="48"/>
                  </a:cubicBezTo>
                  <a:cubicBezTo>
                    <a:pt x="5" y="47"/>
                    <a:pt x="4" y="46"/>
                    <a:pt x="4" y="45"/>
                  </a:cubicBezTo>
                  <a:cubicBezTo>
                    <a:pt x="2" y="38"/>
                    <a:pt x="0" y="32"/>
                    <a:pt x="1" y="26"/>
                  </a:cubicBezTo>
                  <a:cubicBezTo>
                    <a:pt x="1" y="24"/>
                    <a:pt x="1" y="22"/>
                    <a:pt x="1" y="20"/>
                  </a:cubicBezTo>
                  <a:close/>
                </a:path>
              </a:pathLst>
            </a:custGeom>
            <a:solidFill>
              <a:srgbClr val="B36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8" name="Freeform 1635"/>
            <p:cNvSpPr/>
            <p:nvPr/>
          </p:nvSpPr>
          <p:spPr bwMode="auto">
            <a:xfrm>
              <a:off x="6959" y="1960"/>
              <a:ext cx="23" cy="90"/>
            </a:xfrm>
            <a:custGeom>
              <a:avLst/>
              <a:gdLst>
                <a:gd name="T0" fmla="*/ 0 w 15"/>
                <a:gd name="T1" fmla="*/ 51 h 60"/>
                <a:gd name="T2" fmla="*/ 5 w 15"/>
                <a:gd name="T3" fmla="*/ 26 h 60"/>
                <a:gd name="T4" fmla="*/ 4 w 15"/>
                <a:gd name="T5" fmla="*/ 3 h 60"/>
                <a:gd name="T6" fmla="*/ 8 w 15"/>
                <a:gd name="T7" fmla="*/ 1 h 60"/>
                <a:gd name="T8" fmla="*/ 11 w 15"/>
                <a:gd name="T9" fmla="*/ 1 h 60"/>
                <a:gd name="T10" fmla="*/ 11 w 15"/>
                <a:gd name="T11" fmla="*/ 18 h 60"/>
                <a:gd name="T12" fmla="*/ 13 w 15"/>
                <a:gd name="T13" fmla="*/ 28 h 60"/>
                <a:gd name="T14" fmla="*/ 11 w 15"/>
                <a:gd name="T15" fmla="*/ 35 h 60"/>
                <a:gd name="T16" fmla="*/ 4 w 15"/>
                <a:gd name="T17" fmla="*/ 60 h 60"/>
                <a:gd name="T18" fmla="*/ 2 w 15"/>
                <a:gd name="T19" fmla="*/ 57 h 60"/>
                <a:gd name="T20" fmla="*/ 0 w 15"/>
                <a:gd name="T21" fmla="*/ 53 h 60"/>
                <a:gd name="T22" fmla="*/ 0 w 15"/>
                <a:gd name="T2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0" y="51"/>
                  </a:moveTo>
                  <a:cubicBezTo>
                    <a:pt x="5" y="43"/>
                    <a:pt x="6" y="35"/>
                    <a:pt x="5" y="26"/>
                  </a:cubicBezTo>
                  <a:cubicBezTo>
                    <a:pt x="3" y="19"/>
                    <a:pt x="0" y="11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5" y="7"/>
                    <a:pt x="10" y="12"/>
                    <a:pt x="11" y="18"/>
                  </a:cubicBezTo>
                  <a:cubicBezTo>
                    <a:pt x="11" y="21"/>
                    <a:pt x="12" y="25"/>
                    <a:pt x="13" y="28"/>
                  </a:cubicBezTo>
                  <a:cubicBezTo>
                    <a:pt x="12" y="30"/>
                    <a:pt x="11" y="32"/>
                    <a:pt x="11" y="35"/>
                  </a:cubicBezTo>
                  <a:cubicBezTo>
                    <a:pt x="12" y="44"/>
                    <a:pt x="8" y="52"/>
                    <a:pt x="4" y="60"/>
                  </a:cubicBezTo>
                  <a:cubicBezTo>
                    <a:pt x="2" y="59"/>
                    <a:pt x="2" y="58"/>
                    <a:pt x="2" y="57"/>
                  </a:cubicBezTo>
                  <a:cubicBezTo>
                    <a:pt x="1" y="55"/>
                    <a:pt x="1" y="54"/>
                    <a:pt x="0" y="53"/>
                  </a:cubicBezTo>
                  <a:cubicBezTo>
                    <a:pt x="0" y="52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9" name="Freeform 1636"/>
            <p:cNvSpPr/>
            <p:nvPr/>
          </p:nvSpPr>
          <p:spPr bwMode="auto">
            <a:xfrm>
              <a:off x="6940" y="1999"/>
              <a:ext cx="16" cy="41"/>
            </a:xfrm>
            <a:custGeom>
              <a:avLst/>
              <a:gdLst>
                <a:gd name="T0" fmla="*/ 11 w 11"/>
                <a:gd name="T1" fmla="*/ 21 h 27"/>
                <a:gd name="T2" fmla="*/ 11 w 11"/>
                <a:gd name="T3" fmla="*/ 25 h 27"/>
                <a:gd name="T4" fmla="*/ 4 w 11"/>
                <a:gd name="T5" fmla="*/ 23 h 27"/>
                <a:gd name="T6" fmla="*/ 3 w 11"/>
                <a:gd name="T7" fmla="*/ 0 h 27"/>
                <a:gd name="T8" fmla="*/ 9 w 11"/>
                <a:gd name="T9" fmla="*/ 19 h 27"/>
                <a:gd name="T10" fmla="*/ 11 w 11"/>
                <a:gd name="T1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7">
                  <a:moveTo>
                    <a:pt x="11" y="21"/>
                  </a:moveTo>
                  <a:cubicBezTo>
                    <a:pt x="11" y="22"/>
                    <a:pt x="11" y="23"/>
                    <a:pt x="11" y="25"/>
                  </a:cubicBezTo>
                  <a:cubicBezTo>
                    <a:pt x="8" y="27"/>
                    <a:pt x="6" y="26"/>
                    <a:pt x="4" y="23"/>
                  </a:cubicBezTo>
                  <a:cubicBezTo>
                    <a:pt x="1" y="15"/>
                    <a:pt x="0" y="8"/>
                    <a:pt x="3" y="0"/>
                  </a:cubicBezTo>
                  <a:cubicBezTo>
                    <a:pt x="5" y="6"/>
                    <a:pt x="7" y="12"/>
                    <a:pt x="9" y="19"/>
                  </a:cubicBezTo>
                  <a:cubicBezTo>
                    <a:pt x="10" y="20"/>
                    <a:pt x="10" y="20"/>
                    <a:pt x="11" y="21"/>
                  </a:cubicBezTo>
                  <a:close/>
                </a:path>
              </a:pathLst>
            </a:custGeom>
            <a:solidFill>
              <a:srgbClr val="9C4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0" name="Freeform 1637"/>
            <p:cNvSpPr/>
            <p:nvPr/>
          </p:nvSpPr>
          <p:spPr bwMode="auto">
            <a:xfrm>
              <a:off x="6965" y="205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1" name="Freeform 1638"/>
            <p:cNvSpPr/>
            <p:nvPr/>
          </p:nvSpPr>
          <p:spPr bwMode="auto">
            <a:xfrm>
              <a:off x="6959" y="2040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6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2" name="Freeform 1639"/>
            <p:cNvSpPr/>
            <p:nvPr/>
          </p:nvSpPr>
          <p:spPr bwMode="auto">
            <a:xfrm>
              <a:off x="6790" y="2140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3" name="Freeform 1640"/>
            <p:cNvSpPr/>
            <p:nvPr/>
          </p:nvSpPr>
          <p:spPr bwMode="auto">
            <a:xfrm>
              <a:off x="6737" y="231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2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4" name="Freeform 1641"/>
            <p:cNvSpPr/>
            <p:nvPr/>
          </p:nvSpPr>
          <p:spPr bwMode="auto">
            <a:xfrm>
              <a:off x="6797" y="1395"/>
              <a:ext cx="261" cy="123"/>
            </a:xfrm>
            <a:custGeom>
              <a:avLst/>
              <a:gdLst>
                <a:gd name="T0" fmla="*/ 173 w 174"/>
                <a:gd name="T1" fmla="*/ 74 h 82"/>
                <a:gd name="T2" fmla="*/ 149 w 174"/>
                <a:gd name="T3" fmla="*/ 80 h 82"/>
                <a:gd name="T4" fmla="*/ 137 w 174"/>
                <a:gd name="T5" fmla="*/ 75 h 82"/>
                <a:gd name="T6" fmla="*/ 114 w 174"/>
                <a:gd name="T7" fmla="*/ 60 h 82"/>
                <a:gd name="T8" fmla="*/ 55 w 174"/>
                <a:gd name="T9" fmla="*/ 51 h 82"/>
                <a:gd name="T10" fmla="*/ 38 w 174"/>
                <a:gd name="T11" fmla="*/ 58 h 82"/>
                <a:gd name="T12" fmla="*/ 14 w 174"/>
                <a:gd name="T13" fmla="*/ 58 h 82"/>
                <a:gd name="T14" fmla="*/ 1 w 174"/>
                <a:gd name="T15" fmla="*/ 51 h 82"/>
                <a:gd name="T16" fmla="*/ 10 w 174"/>
                <a:gd name="T17" fmla="*/ 41 h 82"/>
                <a:gd name="T18" fmla="*/ 38 w 174"/>
                <a:gd name="T19" fmla="*/ 34 h 82"/>
                <a:gd name="T20" fmla="*/ 59 w 174"/>
                <a:gd name="T21" fmla="*/ 36 h 82"/>
                <a:gd name="T22" fmla="*/ 87 w 174"/>
                <a:gd name="T23" fmla="*/ 44 h 82"/>
                <a:gd name="T24" fmla="*/ 145 w 174"/>
                <a:gd name="T25" fmla="*/ 56 h 82"/>
                <a:gd name="T26" fmla="*/ 148 w 174"/>
                <a:gd name="T27" fmla="*/ 56 h 82"/>
                <a:gd name="T28" fmla="*/ 133 w 174"/>
                <a:gd name="T29" fmla="*/ 46 h 82"/>
                <a:gd name="T30" fmla="*/ 93 w 174"/>
                <a:gd name="T31" fmla="*/ 27 h 82"/>
                <a:gd name="T32" fmla="*/ 61 w 174"/>
                <a:gd name="T33" fmla="*/ 17 h 82"/>
                <a:gd name="T34" fmla="*/ 38 w 174"/>
                <a:gd name="T35" fmla="*/ 5 h 82"/>
                <a:gd name="T36" fmla="*/ 45 w 174"/>
                <a:gd name="T37" fmla="*/ 1 h 82"/>
                <a:gd name="T38" fmla="*/ 83 w 174"/>
                <a:gd name="T39" fmla="*/ 0 h 82"/>
                <a:gd name="T40" fmla="*/ 91 w 174"/>
                <a:gd name="T41" fmla="*/ 4 h 82"/>
                <a:gd name="T42" fmla="*/ 114 w 174"/>
                <a:gd name="T43" fmla="*/ 26 h 82"/>
                <a:gd name="T44" fmla="*/ 141 w 174"/>
                <a:gd name="T45" fmla="*/ 37 h 82"/>
                <a:gd name="T46" fmla="*/ 147 w 174"/>
                <a:gd name="T47" fmla="*/ 39 h 82"/>
                <a:gd name="T48" fmla="*/ 154 w 174"/>
                <a:gd name="T49" fmla="*/ 44 h 82"/>
                <a:gd name="T50" fmla="*/ 174 w 174"/>
                <a:gd name="T51" fmla="*/ 72 h 82"/>
                <a:gd name="T52" fmla="*/ 173 w 174"/>
                <a:gd name="T5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" h="82">
                  <a:moveTo>
                    <a:pt x="173" y="74"/>
                  </a:moveTo>
                  <a:cubicBezTo>
                    <a:pt x="165" y="78"/>
                    <a:pt x="157" y="80"/>
                    <a:pt x="149" y="80"/>
                  </a:cubicBezTo>
                  <a:cubicBezTo>
                    <a:pt x="143" y="82"/>
                    <a:pt x="140" y="81"/>
                    <a:pt x="137" y="75"/>
                  </a:cubicBezTo>
                  <a:cubicBezTo>
                    <a:pt x="133" y="65"/>
                    <a:pt x="122" y="64"/>
                    <a:pt x="114" y="60"/>
                  </a:cubicBezTo>
                  <a:cubicBezTo>
                    <a:pt x="95" y="53"/>
                    <a:pt x="75" y="52"/>
                    <a:pt x="55" y="51"/>
                  </a:cubicBezTo>
                  <a:cubicBezTo>
                    <a:pt x="48" y="50"/>
                    <a:pt x="43" y="54"/>
                    <a:pt x="38" y="58"/>
                  </a:cubicBezTo>
                  <a:cubicBezTo>
                    <a:pt x="30" y="58"/>
                    <a:pt x="22" y="58"/>
                    <a:pt x="14" y="58"/>
                  </a:cubicBezTo>
                  <a:cubicBezTo>
                    <a:pt x="11" y="54"/>
                    <a:pt x="5" y="54"/>
                    <a:pt x="1" y="51"/>
                  </a:cubicBezTo>
                  <a:cubicBezTo>
                    <a:pt x="0" y="44"/>
                    <a:pt x="5" y="40"/>
                    <a:pt x="10" y="41"/>
                  </a:cubicBezTo>
                  <a:cubicBezTo>
                    <a:pt x="21" y="42"/>
                    <a:pt x="29" y="36"/>
                    <a:pt x="38" y="34"/>
                  </a:cubicBezTo>
                  <a:cubicBezTo>
                    <a:pt x="46" y="33"/>
                    <a:pt x="53" y="33"/>
                    <a:pt x="59" y="36"/>
                  </a:cubicBezTo>
                  <a:cubicBezTo>
                    <a:pt x="68" y="41"/>
                    <a:pt x="77" y="44"/>
                    <a:pt x="87" y="44"/>
                  </a:cubicBezTo>
                  <a:cubicBezTo>
                    <a:pt x="107" y="45"/>
                    <a:pt x="126" y="50"/>
                    <a:pt x="145" y="56"/>
                  </a:cubicBezTo>
                  <a:cubicBezTo>
                    <a:pt x="146" y="56"/>
                    <a:pt x="147" y="57"/>
                    <a:pt x="148" y="56"/>
                  </a:cubicBezTo>
                  <a:cubicBezTo>
                    <a:pt x="144" y="50"/>
                    <a:pt x="139" y="47"/>
                    <a:pt x="133" y="46"/>
                  </a:cubicBezTo>
                  <a:cubicBezTo>
                    <a:pt x="118" y="43"/>
                    <a:pt x="105" y="38"/>
                    <a:pt x="93" y="27"/>
                  </a:cubicBezTo>
                  <a:cubicBezTo>
                    <a:pt x="84" y="19"/>
                    <a:pt x="73" y="17"/>
                    <a:pt x="61" y="17"/>
                  </a:cubicBezTo>
                  <a:cubicBezTo>
                    <a:pt x="52" y="17"/>
                    <a:pt x="43" y="15"/>
                    <a:pt x="38" y="5"/>
                  </a:cubicBezTo>
                  <a:cubicBezTo>
                    <a:pt x="39" y="1"/>
                    <a:pt x="42" y="1"/>
                    <a:pt x="45" y="1"/>
                  </a:cubicBezTo>
                  <a:cubicBezTo>
                    <a:pt x="58" y="0"/>
                    <a:pt x="70" y="1"/>
                    <a:pt x="83" y="0"/>
                  </a:cubicBezTo>
                  <a:cubicBezTo>
                    <a:pt x="86" y="0"/>
                    <a:pt x="89" y="1"/>
                    <a:pt x="91" y="4"/>
                  </a:cubicBezTo>
                  <a:cubicBezTo>
                    <a:pt x="98" y="12"/>
                    <a:pt x="107" y="18"/>
                    <a:pt x="114" y="26"/>
                  </a:cubicBezTo>
                  <a:cubicBezTo>
                    <a:pt x="122" y="33"/>
                    <a:pt x="132" y="35"/>
                    <a:pt x="141" y="37"/>
                  </a:cubicBezTo>
                  <a:cubicBezTo>
                    <a:pt x="143" y="38"/>
                    <a:pt x="145" y="39"/>
                    <a:pt x="147" y="39"/>
                  </a:cubicBezTo>
                  <a:cubicBezTo>
                    <a:pt x="149" y="41"/>
                    <a:pt x="151" y="42"/>
                    <a:pt x="154" y="44"/>
                  </a:cubicBezTo>
                  <a:cubicBezTo>
                    <a:pt x="162" y="52"/>
                    <a:pt x="170" y="60"/>
                    <a:pt x="174" y="72"/>
                  </a:cubicBezTo>
                  <a:cubicBezTo>
                    <a:pt x="174" y="73"/>
                    <a:pt x="174" y="74"/>
                    <a:pt x="173" y="74"/>
                  </a:cubicBezTo>
                  <a:close/>
                </a:path>
              </a:pathLst>
            </a:custGeom>
            <a:solidFill>
              <a:srgbClr val="DE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5" name="Freeform 1642"/>
            <p:cNvSpPr/>
            <p:nvPr/>
          </p:nvSpPr>
          <p:spPr bwMode="auto">
            <a:xfrm>
              <a:off x="6955" y="1543"/>
              <a:ext cx="52" cy="122"/>
            </a:xfrm>
            <a:custGeom>
              <a:avLst/>
              <a:gdLst>
                <a:gd name="T0" fmla="*/ 1 w 35"/>
                <a:gd name="T1" fmla="*/ 16 h 81"/>
                <a:gd name="T2" fmla="*/ 3 w 35"/>
                <a:gd name="T3" fmla="*/ 7 h 81"/>
                <a:gd name="T4" fmla="*/ 9 w 35"/>
                <a:gd name="T5" fmla="*/ 0 h 81"/>
                <a:gd name="T6" fmla="*/ 30 w 35"/>
                <a:gd name="T7" fmla="*/ 3 h 81"/>
                <a:gd name="T8" fmla="*/ 35 w 35"/>
                <a:gd name="T9" fmla="*/ 10 h 81"/>
                <a:gd name="T10" fmla="*/ 25 w 35"/>
                <a:gd name="T11" fmla="*/ 13 h 81"/>
                <a:gd name="T12" fmla="*/ 28 w 35"/>
                <a:gd name="T13" fmla="*/ 26 h 81"/>
                <a:gd name="T14" fmla="*/ 30 w 35"/>
                <a:gd name="T15" fmla="*/ 39 h 81"/>
                <a:gd name="T16" fmla="*/ 28 w 35"/>
                <a:gd name="T17" fmla="*/ 43 h 81"/>
                <a:gd name="T18" fmla="*/ 28 w 35"/>
                <a:gd name="T19" fmla="*/ 45 h 81"/>
                <a:gd name="T20" fmla="*/ 21 w 35"/>
                <a:gd name="T21" fmla="*/ 65 h 81"/>
                <a:gd name="T22" fmla="*/ 22 w 35"/>
                <a:gd name="T23" fmla="*/ 73 h 81"/>
                <a:gd name="T24" fmla="*/ 5 w 35"/>
                <a:gd name="T25" fmla="*/ 73 h 81"/>
                <a:gd name="T26" fmla="*/ 8 w 35"/>
                <a:gd name="T27" fmla="*/ 35 h 81"/>
                <a:gd name="T28" fmla="*/ 1 w 35"/>
                <a:gd name="T29" fmla="*/ 1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81">
                  <a:moveTo>
                    <a:pt x="1" y="16"/>
                  </a:moveTo>
                  <a:cubicBezTo>
                    <a:pt x="3" y="13"/>
                    <a:pt x="3" y="10"/>
                    <a:pt x="3" y="7"/>
                  </a:cubicBezTo>
                  <a:cubicBezTo>
                    <a:pt x="3" y="3"/>
                    <a:pt x="5" y="1"/>
                    <a:pt x="9" y="0"/>
                  </a:cubicBezTo>
                  <a:cubicBezTo>
                    <a:pt x="16" y="0"/>
                    <a:pt x="23" y="2"/>
                    <a:pt x="30" y="3"/>
                  </a:cubicBezTo>
                  <a:cubicBezTo>
                    <a:pt x="33" y="3"/>
                    <a:pt x="33" y="8"/>
                    <a:pt x="35" y="10"/>
                  </a:cubicBezTo>
                  <a:cubicBezTo>
                    <a:pt x="32" y="10"/>
                    <a:pt x="28" y="9"/>
                    <a:pt x="25" y="13"/>
                  </a:cubicBezTo>
                  <a:cubicBezTo>
                    <a:pt x="23" y="18"/>
                    <a:pt x="24" y="22"/>
                    <a:pt x="28" y="26"/>
                  </a:cubicBezTo>
                  <a:cubicBezTo>
                    <a:pt x="32" y="30"/>
                    <a:pt x="31" y="34"/>
                    <a:pt x="30" y="39"/>
                  </a:cubicBezTo>
                  <a:cubicBezTo>
                    <a:pt x="28" y="40"/>
                    <a:pt x="29" y="42"/>
                    <a:pt x="28" y="43"/>
                  </a:cubicBezTo>
                  <a:cubicBezTo>
                    <a:pt x="28" y="43"/>
                    <a:pt x="28" y="44"/>
                    <a:pt x="28" y="45"/>
                  </a:cubicBezTo>
                  <a:cubicBezTo>
                    <a:pt x="25" y="51"/>
                    <a:pt x="24" y="59"/>
                    <a:pt x="21" y="65"/>
                  </a:cubicBezTo>
                  <a:cubicBezTo>
                    <a:pt x="19" y="68"/>
                    <a:pt x="21" y="71"/>
                    <a:pt x="22" y="73"/>
                  </a:cubicBezTo>
                  <a:cubicBezTo>
                    <a:pt x="15" y="81"/>
                    <a:pt x="11" y="81"/>
                    <a:pt x="5" y="73"/>
                  </a:cubicBezTo>
                  <a:cubicBezTo>
                    <a:pt x="17" y="61"/>
                    <a:pt x="14" y="48"/>
                    <a:pt x="8" y="35"/>
                  </a:cubicBezTo>
                  <a:cubicBezTo>
                    <a:pt x="5" y="29"/>
                    <a:pt x="0" y="23"/>
                    <a:pt x="1" y="16"/>
                  </a:cubicBezTo>
                  <a:close/>
                </a:path>
              </a:pathLst>
            </a:custGeom>
            <a:solidFill>
              <a:srgbClr val="9D6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6" name="Freeform 1643"/>
            <p:cNvSpPr/>
            <p:nvPr/>
          </p:nvSpPr>
          <p:spPr bwMode="auto">
            <a:xfrm>
              <a:off x="6766" y="1510"/>
              <a:ext cx="180" cy="102"/>
            </a:xfrm>
            <a:custGeom>
              <a:avLst/>
              <a:gdLst>
                <a:gd name="T0" fmla="*/ 117 w 120"/>
                <a:gd name="T1" fmla="*/ 36 h 68"/>
                <a:gd name="T2" fmla="*/ 117 w 120"/>
                <a:gd name="T3" fmla="*/ 40 h 68"/>
                <a:gd name="T4" fmla="*/ 91 w 120"/>
                <a:gd name="T5" fmla="*/ 51 h 68"/>
                <a:gd name="T6" fmla="*/ 99 w 120"/>
                <a:gd name="T7" fmla="*/ 55 h 68"/>
                <a:gd name="T8" fmla="*/ 109 w 120"/>
                <a:gd name="T9" fmla="*/ 57 h 68"/>
                <a:gd name="T10" fmla="*/ 116 w 120"/>
                <a:gd name="T11" fmla="*/ 68 h 68"/>
                <a:gd name="T12" fmla="*/ 76 w 120"/>
                <a:gd name="T13" fmla="*/ 61 h 68"/>
                <a:gd name="T14" fmla="*/ 50 w 120"/>
                <a:gd name="T15" fmla="*/ 53 h 68"/>
                <a:gd name="T16" fmla="*/ 50 w 120"/>
                <a:gd name="T17" fmla="*/ 53 h 68"/>
                <a:gd name="T18" fmla="*/ 54 w 120"/>
                <a:gd name="T19" fmla="*/ 44 h 68"/>
                <a:gd name="T20" fmla="*/ 44 w 120"/>
                <a:gd name="T21" fmla="*/ 36 h 68"/>
                <a:gd name="T22" fmla="*/ 20 w 120"/>
                <a:gd name="T23" fmla="*/ 21 h 68"/>
                <a:gd name="T24" fmla="*/ 13 w 120"/>
                <a:gd name="T25" fmla="*/ 19 h 68"/>
                <a:gd name="T26" fmla="*/ 10 w 120"/>
                <a:gd name="T27" fmla="*/ 20 h 68"/>
                <a:gd name="T28" fmla="*/ 7 w 120"/>
                <a:gd name="T29" fmla="*/ 20 h 68"/>
                <a:gd name="T30" fmla="*/ 4 w 120"/>
                <a:gd name="T31" fmla="*/ 18 h 68"/>
                <a:gd name="T32" fmla="*/ 3 w 120"/>
                <a:gd name="T33" fmla="*/ 16 h 68"/>
                <a:gd name="T34" fmla="*/ 2 w 120"/>
                <a:gd name="T35" fmla="*/ 14 h 68"/>
                <a:gd name="T36" fmla="*/ 1 w 120"/>
                <a:gd name="T37" fmla="*/ 11 h 68"/>
                <a:gd name="T38" fmla="*/ 0 w 120"/>
                <a:gd name="T39" fmla="*/ 9 h 68"/>
                <a:gd name="T40" fmla="*/ 1 w 120"/>
                <a:gd name="T41" fmla="*/ 7 h 68"/>
                <a:gd name="T42" fmla="*/ 2 w 120"/>
                <a:gd name="T43" fmla="*/ 5 h 68"/>
                <a:gd name="T44" fmla="*/ 19 w 120"/>
                <a:gd name="T45" fmla="*/ 8 h 68"/>
                <a:gd name="T46" fmla="*/ 22 w 120"/>
                <a:gd name="T47" fmla="*/ 9 h 68"/>
                <a:gd name="T48" fmla="*/ 26 w 120"/>
                <a:gd name="T49" fmla="*/ 12 h 68"/>
                <a:gd name="T50" fmla="*/ 28 w 120"/>
                <a:gd name="T51" fmla="*/ 14 h 68"/>
                <a:gd name="T52" fmla="*/ 96 w 120"/>
                <a:gd name="T53" fmla="*/ 39 h 68"/>
                <a:gd name="T54" fmla="*/ 115 w 120"/>
                <a:gd name="T55" fmla="*/ 35 h 68"/>
                <a:gd name="T56" fmla="*/ 117 w 120"/>
                <a:gd name="T57" fmla="*/ 3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0" h="68">
                  <a:moveTo>
                    <a:pt x="117" y="36"/>
                  </a:moveTo>
                  <a:cubicBezTo>
                    <a:pt x="117" y="37"/>
                    <a:pt x="117" y="38"/>
                    <a:pt x="117" y="40"/>
                  </a:cubicBezTo>
                  <a:cubicBezTo>
                    <a:pt x="115" y="53"/>
                    <a:pt x="115" y="53"/>
                    <a:pt x="91" y="51"/>
                  </a:cubicBezTo>
                  <a:cubicBezTo>
                    <a:pt x="94" y="54"/>
                    <a:pt x="96" y="54"/>
                    <a:pt x="99" y="55"/>
                  </a:cubicBezTo>
                  <a:cubicBezTo>
                    <a:pt x="102" y="56"/>
                    <a:pt x="106" y="56"/>
                    <a:pt x="109" y="57"/>
                  </a:cubicBezTo>
                  <a:cubicBezTo>
                    <a:pt x="113" y="59"/>
                    <a:pt x="120" y="60"/>
                    <a:pt x="116" y="68"/>
                  </a:cubicBezTo>
                  <a:cubicBezTo>
                    <a:pt x="102" y="68"/>
                    <a:pt x="89" y="66"/>
                    <a:pt x="76" y="61"/>
                  </a:cubicBezTo>
                  <a:cubicBezTo>
                    <a:pt x="68" y="57"/>
                    <a:pt x="58" y="5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48"/>
                    <a:pt x="57" y="48"/>
                    <a:pt x="54" y="44"/>
                  </a:cubicBezTo>
                  <a:cubicBezTo>
                    <a:pt x="52" y="39"/>
                    <a:pt x="47" y="38"/>
                    <a:pt x="44" y="36"/>
                  </a:cubicBezTo>
                  <a:cubicBezTo>
                    <a:pt x="36" y="31"/>
                    <a:pt x="28" y="26"/>
                    <a:pt x="20" y="21"/>
                  </a:cubicBezTo>
                  <a:cubicBezTo>
                    <a:pt x="18" y="20"/>
                    <a:pt x="16" y="18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6" y="19"/>
                    <a:pt x="5" y="18"/>
                    <a:pt x="4" y="18"/>
                  </a:cubicBezTo>
                  <a:cubicBezTo>
                    <a:pt x="4" y="17"/>
                    <a:pt x="3" y="16"/>
                    <a:pt x="3" y="16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9" y="0"/>
                    <a:pt x="14" y="5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3" y="10"/>
                    <a:pt x="25" y="11"/>
                    <a:pt x="26" y="12"/>
                  </a:cubicBezTo>
                  <a:cubicBezTo>
                    <a:pt x="27" y="12"/>
                    <a:pt x="28" y="13"/>
                    <a:pt x="28" y="14"/>
                  </a:cubicBezTo>
                  <a:cubicBezTo>
                    <a:pt x="49" y="27"/>
                    <a:pt x="70" y="38"/>
                    <a:pt x="96" y="39"/>
                  </a:cubicBezTo>
                  <a:cubicBezTo>
                    <a:pt x="103" y="41"/>
                    <a:pt x="109" y="42"/>
                    <a:pt x="115" y="35"/>
                  </a:cubicBezTo>
                  <a:cubicBezTo>
                    <a:pt x="115" y="35"/>
                    <a:pt x="116" y="35"/>
                    <a:pt x="117" y="36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7" name="Freeform 1644"/>
            <p:cNvSpPr/>
            <p:nvPr/>
          </p:nvSpPr>
          <p:spPr bwMode="auto">
            <a:xfrm>
              <a:off x="6856" y="1462"/>
              <a:ext cx="165" cy="57"/>
            </a:xfrm>
            <a:custGeom>
              <a:avLst/>
              <a:gdLst>
                <a:gd name="T0" fmla="*/ 0 w 110"/>
                <a:gd name="T1" fmla="*/ 10 h 38"/>
                <a:gd name="T2" fmla="*/ 22 w 110"/>
                <a:gd name="T3" fmla="*/ 2 h 38"/>
                <a:gd name="T4" fmla="*/ 62 w 110"/>
                <a:gd name="T5" fmla="*/ 8 h 38"/>
                <a:gd name="T6" fmla="*/ 95 w 110"/>
                <a:gd name="T7" fmla="*/ 20 h 38"/>
                <a:gd name="T8" fmla="*/ 103 w 110"/>
                <a:gd name="T9" fmla="*/ 30 h 38"/>
                <a:gd name="T10" fmla="*/ 110 w 110"/>
                <a:gd name="T11" fmla="*/ 35 h 38"/>
                <a:gd name="T12" fmla="*/ 92 w 110"/>
                <a:gd name="T13" fmla="*/ 37 h 38"/>
                <a:gd name="T14" fmla="*/ 84 w 110"/>
                <a:gd name="T15" fmla="*/ 31 h 38"/>
                <a:gd name="T16" fmla="*/ 19 w 110"/>
                <a:gd name="T17" fmla="*/ 17 h 38"/>
                <a:gd name="T18" fmla="*/ 0 w 110"/>
                <a:gd name="T1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38">
                  <a:moveTo>
                    <a:pt x="0" y="10"/>
                  </a:moveTo>
                  <a:cubicBezTo>
                    <a:pt x="5" y="2"/>
                    <a:pt x="12" y="0"/>
                    <a:pt x="22" y="2"/>
                  </a:cubicBezTo>
                  <a:cubicBezTo>
                    <a:pt x="35" y="4"/>
                    <a:pt x="49" y="6"/>
                    <a:pt x="62" y="8"/>
                  </a:cubicBezTo>
                  <a:cubicBezTo>
                    <a:pt x="74" y="10"/>
                    <a:pt x="84" y="15"/>
                    <a:pt x="95" y="20"/>
                  </a:cubicBezTo>
                  <a:cubicBezTo>
                    <a:pt x="99" y="22"/>
                    <a:pt x="103" y="25"/>
                    <a:pt x="103" y="30"/>
                  </a:cubicBezTo>
                  <a:cubicBezTo>
                    <a:pt x="103" y="36"/>
                    <a:pt x="107" y="35"/>
                    <a:pt x="110" y="35"/>
                  </a:cubicBezTo>
                  <a:cubicBezTo>
                    <a:pt x="104" y="37"/>
                    <a:pt x="98" y="37"/>
                    <a:pt x="92" y="37"/>
                  </a:cubicBezTo>
                  <a:cubicBezTo>
                    <a:pt x="87" y="38"/>
                    <a:pt x="86" y="34"/>
                    <a:pt x="84" y="31"/>
                  </a:cubicBezTo>
                  <a:cubicBezTo>
                    <a:pt x="72" y="16"/>
                    <a:pt x="37" y="8"/>
                    <a:pt x="19" y="17"/>
                  </a:cubicBezTo>
                  <a:cubicBezTo>
                    <a:pt x="12" y="15"/>
                    <a:pt x="5" y="17"/>
                    <a:pt x="0" y="10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8" name="Freeform 1645"/>
            <p:cNvSpPr/>
            <p:nvPr/>
          </p:nvSpPr>
          <p:spPr bwMode="auto">
            <a:xfrm>
              <a:off x="6764" y="1503"/>
              <a:ext cx="177" cy="75"/>
            </a:xfrm>
            <a:custGeom>
              <a:avLst/>
              <a:gdLst>
                <a:gd name="T0" fmla="*/ 116 w 118"/>
                <a:gd name="T1" fmla="*/ 41 h 50"/>
                <a:gd name="T2" fmla="*/ 97 w 118"/>
                <a:gd name="T3" fmla="*/ 47 h 50"/>
                <a:gd name="T4" fmla="*/ 26 w 118"/>
                <a:gd name="T5" fmla="*/ 20 h 50"/>
                <a:gd name="T6" fmla="*/ 26 w 118"/>
                <a:gd name="T7" fmla="*/ 20 h 50"/>
                <a:gd name="T8" fmla="*/ 20 w 118"/>
                <a:gd name="T9" fmla="*/ 16 h 50"/>
                <a:gd name="T10" fmla="*/ 0 w 118"/>
                <a:gd name="T11" fmla="*/ 6 h 50"/>
                <a:gd name="T12" fmla="*/ 6 w 118"/>
                <a:gd name="T13" fmla="*/ 0 h 50"/>
                <a:gd name="T14" fmla="*/ 34 w 118"/>
                <a:gd name="T15" fmla="*/ 12 h 50"/>
                <a:gd name="T16" fmla="*/ 94 w 118"/>
                <a:gd name="T17" fmla="*/ 38 h 50"/>
                <a:gd name="T18" fmla="*/ 110 w 118"/>
                <a:gd name="T19" fmla="*/ 28 h 50"/>
                <a:gd name="T20" fmla="*/ 113 w 118"/>
                <a:gd name="T21" fmla="*/ 23 h 50"/>
                <a:gd name="T22" fmla="*/ 117 w 118"/>
                <a:gd name="T23" fmla="*/ 23 h 50"/>
                <a:gd name="T24" fmla="*/ 117 w 118"/>
                <a:gd name="T25" fmla="*/ 31 h 50"/>
                <a:gd name="T26" fmla="*/ 116 w 118"/>
                <a:gd name="T27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50">
                  <a:moveTo>
                    <a:pt x="116" y="41"/>
                  </a:moveTo>
                  <a:cubicBezTo>
                    <a:pt x="111" y="50"/>
                    <a:pt x="110" y="50"/>
                    <a:pt x="97" y="47"/>
                  </a:cubicBezTo>
                  <a:cubicBezTo>
                    <a:pt x="71" y="45"/>
                    <a:pt x="48" y="33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4" y="18"/>
                    <a:pt x="22" y="17"/>
                    <a:pt x="20" y="16"/>
                  </a:cubicBezTo>
                  <a:cubicBezTo>
                    <a:pt x="15" y="10"/>
                    <a:pt x="6" y="10"/>
                    <a:pt x="0" y="6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6" y="1"/>
                    <a:pt x="25" y="7"/>
                    <a:pt x="34" y="12"/>
                  </a:cubicBezTo>
                  <a:cubicBezTo>
                    <a:pt x="53" y="22"/>
                    <a:pt x="72" y="33"/>
                    <a:pt x="94" y="38"/>
                  </a:cubicBezTo>
                  <a:cubicBezTo>
                    <a:pt x="106" y="41"/>
                    <a:pt x="107" y="40"/>
                    <a:pt x="110" y="28"/>
                  </a:cubicBezTo>
                  <a:cubicBezTo>
                    <a:pt x="110" y="26"/>
                    <a:pt x="110" y="24"/>
                    <a:pt x="113" y="23"/>
                  </a:cubicBezTo>
                  <a:cubicBezTo>
                    <a:pt x="114" y="22"/>
                    <a:pt x="116" y="22"/>
                    <a:pt x="117" y="23"/>
                  </a:cubicBezTo>
                  <a:cubicBezTo>
                    <a:pt x="117" y="26"/>
                    <a:pt x="117" y="28"/>
                    <a:pt x="117" y="31"/>
                  </a:cubicBezTo>
                  <a:cubicBezTo>
                    <a:pt x="118" y="34"/>
                    <a:pt x="118" y="38"/>
                    <a:pt x="116" y="41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9" name="Freeform 1646"/>
            <p:cNvSpPr/>
            <p:nvPr/>
          </p:nvSpPr>
          <p:spPr bwMode="auto">
            <a:xfrm>
              <a:off x="6928" y="1653"/>
              <a:ext cx="73" cy="34"/>
            </a:xfrm>
            <a:custGeom>
              <a:avLst/>
              <a:gdLst>
                <a:gd name="T0" fmla="*/ 23 w 49"/>
                <a:gd name="T1" fmla="*/ 0 h 23"/>
                <a:gd name="T2" fmla="*/ 40 w 49"/>
                <a:gd name="T3" fmla="*/ 0 h 23"/>
                <a:gd name="T4" fmla="*/ 40 w 49"/>
                <a:gd name="T5" fmla="*/ 0 h 23"/>
                <a:gd name="T6" fmla="*/ 42 w 49"/>
                <a:gd name="T7" fmla="*/ 2 h 23"/>
                <a:gd name="T8" fmla="*/ 42 w 49"/>
                <a:gd name="T9" fmla="*/ 2 h 23"/>
                <a:gd name="T10" fmla="*/ 48 w 49"/>
                <a:gd name="T11" fmla="*/ 8 h 23"/>
                <a:gd name="T12" fmla="*/ 48 w 49"/>
                <a:gd name="T13" fmla="*/ 8 h 23"/>
                <a:gd name="T14" fmla="*/ 48 w 49"/>
                <a:gd name="T15" fmla="*/ 15 h 23"/>
                <a:gd name="T16" fmla="*/ 40 w 49"/>
                <a:gd name="T17" fmla="*/ 18 h 23"/>
                <a:gd name="T18" fmla="*/ 14 w 49"/>
                <a:gd name="T19" fmla="*/ 21 h 23"/>
                <a:gd name="T20" fmla="*/ 1 w 49"/>
                <a:gd name="T21" fmla="*/ 19 h 23"/>
                <a:gd name="T22" fmla="*/ 13 w 49"/>
                <a:gd name="T23" fmla="*/ 4 h 23"/>
                <a:gd name="T24" fmla="*/ 21 w 49"/>
                <a:gd name="T25" fmla="*/ 1 h 23"/>
                <a:gd name="T26" fmla="*/ 23 w 49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3">
                  <a:moveTo>
                    <a:pt x="23" y="0"/>
                  </a:moveTo>
                  <a:cubicBezTo>
                    <a:pt x="28" y="4"/>
                    <a:pt x="34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1"/>
                    <a:pt x="41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4"/>
                    <a:pt x="47" y="5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10"/>
                    <a:pt x="49" y="13"/>
                    <a:pt x="48" y="15"/>
                  </a:cubicBezTo>
                  <a:cubicBezTo>
                    <a:pt x="46" y="17"/>
                    <a:pt x="43" y="18"/>
                    <a:pt x="40" y="18"/>
                  </a:cubicBezTo>
                  <a:cubicBezTo>
                    <a:pt x="31" y="18"/>
                    <a:pt x="23" y="19"/>
                    <a:pt x="14" y="21"/>
                  </a:cubicBezTo>
                  <a:cubicBezTo>
                    <a:pt x="10" y="21"/>
                    <a:pt x="5" y="23"/>
                    <a:pt x="1" y="19"/>
                  </a:cubicBezTo>
                  <a:cubicBezTo>
                    <a:pt x="0" y="10"/>
                    <a:pt x="8" y="8"/>
                    <a:pt x="13" y="4"/>
                  </a:cubicBezTo>
                  <a:cubicBezTo>
                    <a:pt x="15" y="2"/>
                    <a:pt x="19" y="2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lose/>
                </a:path>
              </a:pathLst>
            </a:custGeom>
            <a:solidFill>
              <a:srgbClr val="AA7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0" name="Freeform 1647"/>
            <p:cNvSpPr/>
            <p:nvPr/>
          </p:nvSpPr>
          <p:spPr bwMode="auto">
            <a:xfrm>
              <a:off x="6896" y="1482"/>
              <a:ext cx="77" cy="39"/>
            </a:xfrm>
            <a:custGeom>
              <a:avLst/>
              <a:gdLst>
                <a:gd name="T0" fmla="*/ 51 w 51"/>
                <a:gd name="T1" fmla="*/ 18 h 26"/>
                <a:gd name="T2" fmla="*/ 30 w 51"/>
                <a:gd name="T3" fmla="*/ 26 h 26"/>
                <a:gd name="T4" fmla="*/ 0 w 51"/>
                <a:gd name="T5" fmla="*/ 11 h 26"/>
                <a:gd name="T6" fmla="*/ 0 w 51"/>
                <a:gd name="T7" fmla="*/ 8 h 26"/>
                <a:gd name="T8" fmla="*/ 11 w 51"/>
                <a:gd name="T9" fmla="*/ 0 h 26"/>
                <a:gd name="T10" fmla="*/ 49 w 51"/>
                <a:gd name="T11" fmla="*/ 14 h 26"/>
                <a:gd name="T12" fmla="*/ 51 w 51"/>
                <a:gd name="T1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6">
                  <a:moveTo>
                    <a:pt x="51" y="18"/>
                  </a:moveTo>
                  <a:cubicBezTo>
                    <a:pt x="43" y="17"/>
                    <a:pt x="36" y="20"/>
                    <a:pt x="30" y="26"/>
                  </a:cubicBezTo>
                  <a:cubicBezTo>
                    <a:pt x="21" y="19"/>
                    <a:pt x="8" y="20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2"/>
                    <a:pt x="5" y="0"/>
                    <a:pt x="11" y="0"/>
                  </a:cubicBezTo>
                  <a:cubicBezTo>
                    <a:pt x="25" y="1"/>
                    <a:pt x="39" y="2"/>
                    <a:pt x="49" y="14"/>
                  </a:cubicBezTo>
                  <a:cubicBezTo>
                    <a:pt x="51" y="15"/>
                    <a:pt x="51" y="16"/>
                    <a:pt x="51" y="18"/>
                  </a:cubicBezTo>
                  <a:close/>
                </a:path>
              </a:pathLst>
            </a:custGeom>
            <a:solidFill>
              <a:srgbClr val="CE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1" name="Freeform 1648"/>
            <p:cNvSpPr/>
            <p:nvPr/>
          </p:nvSpPr>
          <p:spPr bwMode="auto">
            <a:xfrm>
              <a:off x="6773" y="1537"/>
              <a:ext cx="180" cy="111"/>
            </a:xfrm>
            <a:custGeom>
              <a:avLst/>
              <a:gdLst>
                <a:gd name="T0" fmla="*/ 45 w 120"/>
                <a:gd name="T1" fmla="*/ 33 h 74"/>
                <a:gd name="T2" fmla="*/ 46 w 120"/>
                <a:gd name="T3" fmla="*/ 34 h 74"/>
                <a:gd name="T4" fmla="*/ 87 w 120"/>
                <a:gd name="T5" fmla="*/ 44 h 74"/>
                <a:gd name="T6" fmla="*/ 112 w 120"/>
                <a:gd name="T7" fmla="*/ 49 h 74"/>
                <a:gd name="T8" fmla="*/ 114 w 120"/>
                <a:gd name="T9" fmla="*/ 49 h 74"/>
                <a:gd name="T10" fmla="*/ 115 w 120"/>
                <a:gd name="T11" fmla="*/ 50 h 74"/>
                <a:gd name="T12" fmla="*/ 116 w 120"/>
                <a:gd name="T13" fmla="*/ 52 h 74"/>
                <a:gd name="T14" fmla="*/ 120 w 120"/>
                <a:gd name="T15" fmla="*/ 58 h 74"/>
                <a:gd name="T16" fmla="*/ 119 w 120"/>
                <a:gd name="T17" fmla="*/ 64 h 74"/>
                <a:gd name="T18" fmla="*/ 118 w 120"/>
                <a:gd name="T19" fmla="*/ 66 h 74"/>
                <a:gd name="T20" fmla="*/ 112 w 120"/>
                <a:gd name="T21" fmla="*/ 74 h 74"/>
                <a:gd name="T22" fmla="*/ 110 w 120"/>
                <a:gd name="T23" fmla="*/ 73 h 74"/>
                <a:gd name="T24" fmla="*/ 88 w 120"/>
                <a:gd name="T25" fmla="*/ 51 h 74"/>
                <a:gd name="T26" fmla="*/ 48 w 120"/>
                <a:gd name="T27" fmla="*/ 41 h 74"/>
                <a:gd name="T28" fmla="*/ 22 w 120"/>
                <a:gd name="T29" fmla="*/ 25 h 74"/>
                <a:gd name="T30" fmla="*/ 11 w 120"/>
                <a:gd name="T31" fmla="*/ 17 h 74"/>
                <a:gd name="T32" fmla="*/ 3 w 120"/>
                <a:gd name="T33" fmla="*/ 1 h 74"/>
                <a:gd name="T34" fmla="*/ 7 w 120"/>
                <a:gd name="T35" fmla="*/ 1 h 74"/>
                <a:gd name="T36" fmla="*/ 23 w 120"/>
                <a:gd name="T37" fmla="*/ 11 h 74"/>
                <a:gd name="T38" fmla="*/ 45 w 120"/>
                <a:gd name="T39" fmla="*/ 3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0" h="74">
                  <a:moveTo>
                    <a:pt x="45" y="33"/>
                  </a:moveTo>
                  <a:cubicBezTo>
                    <a:pt x="45" y="33"/>
                    <a:pt x="46" y="34"/>
                    <a:pt x="46" y="34"/>
                  </a:cubicBezTo>
                  <a:cubicBezTo>
                    <a:pt x="60" y="34"/>
                    <a:pt x="73" y="42"/>
                    <a:pt x="87" y="44"/>
                  </a:cubicBezTo>
                  <a:cubicBezTo>
                    <a:pt x="95" y="46"/>
                    <a:pt x="104" y="47"/>
                    <a:pt x="112" y="49"/>
                  </a:cubicBezTo>
                  <a:cubicBezTo>
                    <a:pt x="113" y="49"/>
                    <a:pt x="113" y="49"/>
                    <a:pt x="114" y="49"/>
                  </a:cubicBezTo>
                  <a:cubicBezTo>
                    <a:pt x="114" y="49"/>
                    <a:pt x="115" y="49"/>
                    <a:pt x="115" y="50"/>
                  </a:cubicBezTo>
                  <a:cubicBezTo>
                    <a:pt x="116" y="50"/>
                    <a:pt x="116" y="51"/>
                    <a:pt x="116" y="52"/>
                  </a:cubicBezTo>
                  <a:cubicBezTo>
                    <a:pt x="118" y="54"/>
                    <a:pt x="118" y="56"/>
                    <a:pt x="120" y="58"/>
                  </a:cubicBezTo>
                  <a:cubicBezTo>
                    <a:pt x="120" y="60"/>
                    <a:pt x="120" y="62"/>
                    <a:pt x="119" y="64"/>
                  </a:cubicBezTo>
                  <a:cubicBezTo>
                    <a:pt x="119" y="65"/>
                    <a:pt x="119" y="65"/>
                    <a:pt x="118" y="66"/>
                  </a:cubicBezTo>
                  <a:cubicBezTo>
                    <a:pt x="116" y="68"/>
                    <a:pt x="114" y="71"/>
                    <a:pt x="112" y="74"/>
                  </a:cubicBezTo>
                  <a:cubicBezTo>
                    <a:pt x="111" y="74"/>
                    <a:pt x="111" y="74"/>
                    <a:pt x="110" y="73"/>
                  </a:cubicBezTo>
                  <a:cubicBezTo>
                    <a:pt x="107" y="55"/>
                    <a:pt x="108" y="55"/>
                    <a:pt x="88" y="51"/>
                  </a:cubicBezTo>
                  <a:cubicBezTo>
                    <a:pt x="74" y="49"/>
                    <a:pt x="61" y="43"/>
                    <a:pt x="48" y="41"/>
                  </a:cubicBezTo>
                  <a:cubicBezTo>
                    <a:pt x="37" y="38"/>
                    <a:pt x="29" y="31"/>
                    <a:pt x="22" y="25"/>
                  </a:cubicBezTo>
                  <a:cubicBezTo>
                    <a:pt x="18" y="22"/>
                    <a:pt x="15" y="18"/>
                    <a:pt x="11" y="17"/>
                  </a:cubicBezTo>
                  <a:cubicBezTo>
                    <a:pt x="6" y="13"/>
                    <a:pt x="0" y="9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14" y="0"/>
                    <a:pt x="18" y="7"/>
                    <a:pt x="23" y="11"/>
                  </a:cubicBezTo>
                  <a:cubicBezTo>
                    <a:pt x="30" y="18"/>
                    <a:pt x="41" y="23"/>
                    <a:pt x="45" y="33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2" name="Freeform 1649"/>
            <p:cNvSpPr/>
            <p:nvPr/>
          </p:nvSpPr>
          <p:spPr bwMode="auto">
            <a:xfrm>
              <a:off x="6884" y="1477"/>
              <a:ext cx="110" cy="44"/>
            </a:xfrm>
            <a:custGeom>
              <a:avLst/>
              <a:gdLst>
                <a:gd name="T0" fmla="*/ 59 w 73"/>
                <a:gd name="T1" fmla="*/ 21 h 29"/>
                <a:gd name="T2" fmla="*/ 51 w 73"/>
                <a:gd name="T3" fmla="*/ 14 h 29"/>
                <a:gd name="T4" fmla="*/ 46 w 73"/>
                <a:gd name="T5" fmla="*/ 11 h 29"/>
                <a:gd name="T6" fmla="*/ 23 w 73"/>
                <a:gd name="T7" fmla="*/ 6 h 29"/>
                <a:gd name="T8" fmla="*/ 10 w 73"/>
                <a:gd name="T9" fmla="*/ 12 h 29"/>
                <a:gd name="T10" fmla="*/ 3 w 73"/>
                <a:gd name="T11" fmla="*/ 9 h 29"/>
                <a:gd name="T12" fmla="*/ 0 w 73"/>
                <a:gd name="T13" fmla="*/ 6 h 29"/>
                <a:gd name="T14" fmla="*/ 0 w 73"/>
                <a:gd name="T15" fmla="*/ 4 h 29"/>
                <a:gd name="T16" fmla="*/ 5 w 73"/>
                <a:gd name="T17" fmla="*/ 0 h 29"/>
                <a:gd name="T18" fmla="*/ 46 w 73"/>
                <a:gd name="T19" fmla="*/ 5 h 29"/>
                <a:gd name="T20" fmla="*/ 73 w 73"/>
                <a:gd name="T21" fmla="*/ 27 h 29"/>
                <a:gd name="T22" fmla="*/ 67 w 73"/>
                <a:gd name="T23" fmla="*/ 27 h 29"/>
                <a:gd name="T24" fmla="*/ 65 w 73"/>
                <a:gd name="T25" fmla="*/ 25 h 29"/>
                <a:gd name="T26" fmla="*/ 59 w 73"/>
                <a:gd name="T2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9">
                  <a:moveTo>
                    <a:pt x="59" y="21"/>
                  </a:moveTo>
                  <a:cubicBezTo>
                    <a:pt x="56" y="19"/>
                    <a:pt x="51" y="20"/>
                    <a:pt x="51" y="14"/>
                  </a:cubicBezTo>
                  <a:cubicBezTo>
                    <a:pt x="51" y="13"/>
                    <a:pt x="48" y="12"/>
                    <a:pt x="46" y="11"/>
                  </a:cubicBezTo>
                  <a:cubicBezTo>
                    <a:pt x="38" y="10"/>
                    <a:pt x="31" y="6"/>
                    <a:pt x="23" y="6"/>
                  </a:cubicBezTo>
                  <a:cubicBezTo>
                    <a:pt x="17" y="6"/>
                    <a:pt x="13" y="7"/>
                    <a:pt x="10" y="12"/>
                  </a:cubicBezTo>
                  <a:cubicBezTo>
                    <a:pt x="7" y="12"/>
                    <a:pt x="5" y="10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19" y="0"/>
                    <a:pt x="33" y="0"/>
                    <a:pt x="46" y="5"/>
                  </a:cubicBezTo>
                  <a:cubicBezTo>
                    <a:pt x="59" y="9"/>
                    <a:pt x="67" y="16"/>
                    <a:pt x="73" y="27"/>
                  </a:cubicBezTo>
                  <a:cubicBezTo>
                    <a:pt x="71" y="28"/>
                    <a:pt x="69" y="29"/>
                    <a:pt x="67" y="27"/>
                  </a:cubicBezTo>
                  <a:cubicBezTo>
                    <a:pt x="67" y="26"/>
                    <a:pt x="66" y="25"/>
                    <a:pt x="65" y="25"/>
                  </a:cubicBezTo>
                  <a:cubicBezTo>
                    <a:pt x="63" y="24"/>
                    <a:pt x="61" y="22"/>
                    <a:pt x="59" y="21"/>
                  </a:cubicBezTo>
                  <a:close/>
                </a:path>
              </a:pathLst>
            </a:custGeom>
            <a:solidFill>
              <a:srgbClr val="D3A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3" name="Freeform 1650"/>
            <p:cNvSpPr/>
            <p:nvPr/>
          </p:nvSpPr>
          <p:spPr bwMode="auto">
            <a:xfrm>
              <a:off x="6889" y="1570"/>
              <a:ext cx="61" cy="45"/>
            </a:xfrm>
            <a:custGeom>
              <a:avLst/>
              <a:gdLst>
                <a:gd name="T0" fmla="*/ 35 w 41"/>
                <a:gd name="T1" fmla="*/ 27 h 30"/>
                <a:gd name="T2" fmla="*/ 24 w 41"/>
                <a:gd name="T3" fmla="*/ 21 h 30"/>
                <a:gd name="T4" fmla="*/ 3 w 41"/>
                <a:gd name="T5" fmla="*/ 13 h 30"/>
                <a:gd name="T6" fmla="*/ 4 w 41"/>
                <a:gd name="T7" fmla="*/ 6 h 30"/>
                <a:gd name="T8" fmla="*/ 10 w 41"/>
                <a:gd name="T9" fmla="*/ 6 h 30"/>
                <a:gd name="T10" fmla="*/ 18 w 41"/>
                <a:gd name="T11" fmla="*/ 8 h 30"/>
                <a:gd name="T12" fmla="*/ 35 w 41"/>
                <a:gd name="T13" fmla="*/ 0 h 30"/>
                <a:gd name="T14" fmla="*/ 41 w 41"/>
                <a:gd name="T15" fmla="*/ 27 h 30"/>
                <a:gd name="T16" fmla="*/ 37 w 41"/>
                <a:gd name="T17" fmla="*/ 28 h 30"/>
                <a:gd name="T18" fmla="*/ 37 w 41"/>
                <a:gd name="T19" fmla="*/ 28 h 30"/>
                <a:gd name="T20" fmla="*/ 35 w 41"/>
                <a:gd name="T21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35" y="27"/>
                  </a:moveTo>
                  <a:cubicBezTo>
                    <a:pt x="33" y="22"/>
                    <a:pt x="29" y="21"/>
                    <a:pt x="24" y="21"/>
                  </a:cubicBezTo>
                  <a:cubicBezTo>
                    <a:pt x="16" y="20"/>
                    <a:pt x="9" y="18"/>
                    <a:pt x="3" y="13"/>
                  </a:cubicBezTo>
                  <a:cubicBezTo>
                    <a:pt x="0" y="11"/>
                    <a:pt x="0" y="8"/>
                    <a:pt x="4" y="6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12" y="7"/>
                    <a:pt x="15" y="7"/>
                    <a:pt x="18" y="8"/>
                  </a:cubicBezTo>
                  <a:cubicBezTo>
                    <a:pt x="29" y="10"/>
                    <a:pt x="30" y="10"/>
                    <a:pt x="35" y="0"/>
                  </a:cubicBezTo>
                  <a:cubicBezTo>
                    <a:pt x="34" y="9"/>
                    <a:pt x="38" y="18"/>
                    <a:pt x="41" y="27"/>
                  </a:cubicBezTo>
                  <a:cubicBezTo>
                    <a:pt x="40" y="28"/>
                    <a:pt x="39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6" y="27"/>
                    <a:pt x="35" y="27"/>
                  </a:cubicBezTo>
                  <a:close/>
                </a:path>
              </a:pathLst>
            </a:custGeom>
            <a:solidFill>
              <a:srgbClr val="C3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4" name="Freeform 1651"/>
            <p:cNvSpPr/>
            <p:nvPr/>
          </p:nvSpPr>
          <p:spPr bwMode="auto">
            <a:xfrm>
              <a:off x="6961" y="1416"/>
              <a:ext cx="100" cy="90"/>
            </a:xfrm>
            <a:custGeom>
              <a:avLst/>
              <a:gdLst>
                <a:gd name="T0" fmla="*/ 64 w 67"/>
                <a:gd name="T1" fmla="*/ 60 h 60"/>
                <a:gd name="T2" fmla="*/ 64 w 67"/>
                <a:gd name="T3" fmla="*/ 59 h 60"/>
                <a:gd name="T4" fmla="*/ 45 w 67"/>
                <a:gd name="T5" fmla="*/ 32 h 60"/>
                <a:gd name="T6" fmla="*/ 42 w 67"/>
                <a:gd name="T7" fmla="*/ 30 h 60"/>
                <a:gd name="T8" fmla="*/ 40 w 67"/>
                <a:gd name="T9" fmla="*/ 29 h 60"/>
                <a:gd name="T10" fmla="*/ 39 w 67"/>
                <a:gd name="T11" fmla="*/ 28 h 60"/>
                <a:gd name="T12" fmla="*/ 28 w 67"/>
                <a:gd name="T13" fmla="*/ 23 h 60"/>
                <a:gd name="T14" fmla="*/ 5 w 67"/>
                <a:gd name="T15" fmla="*/ 12 h 60"/>
                <a:gd name="T16" fmla="*/ 4 w 67"/>
                <a:gd name="T17" fmla="*/ 2 h 60"/>
                <a:gd name="T18" fmla="*/ 13 w 67"/>
                <a:gd name="T19" fmla="*/ 3 h 60"/>
                <a:gd name="T20" fmla="*/ 27 w 67"/>
                <a:gd name="T21" fmla="*/ 14 h 60"/>
                <a:gd name="T22" fmla="*/ 66 w 67"/>
                <a:gd name="T23" fmla="*/ 47 h 60"/>
                <a:gd name="T24" fmla="*/ 64 w 67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0">
                  <a:moveTo>
                    <a:pt x="64" y="60"/>
                  </a:moveTo>
                  <a:cubicBezTo>
                    <a:pt x="64" y="60"/>
                    <a:pt x="64" y="59"/>
                    <a:pt x="64" y="59"/>
                  </a:cubicBezTo>
                  <a:cubicBezTo>
                    <a:pt x="59" y="49"/>
                    <a:pt x="54" y="39"/>
                    <a:pt x="45" y="32"/>
                  </a:cubicBezTo>
                  <a:cubicBezTo>
                    <a:pt x="44" y="31"/>
                    <a:pt x="43" y="31"/>
                    <a:pt x="42" y="30"/>
                  </a:cubicBezTo>
                  <a:cubicBezTo>
                    <a:pt x="41" y="30"/>
                    <a:pt x="41" y="29"/>
                    <a:pt x="40" y="29"/>
                  </a:cubicBezTo>
                  <a:cubicBezTo>
                    <a:pt x="40" y="29"/>
                    <a:pt x="39" y="28"/>
                    <a:pt x="39" y="28"/>
                  </a:cubicBezTo>
                  <a:cubicBezTo>
                    <a:pt x="36" y="25"/>
                    <a:pt x="32" y="24"/>
                    <a:pt x="28" y="23"/>
                  </a:cubicBezTo>
                  <a:cubicBezTo>
                    <a:pt x="19" y="22"/>
                    <a:pt x="11" y="18"/>
                    <a:pt x="5" y="12"/>
                  </a:cubicBezTo>
                  <a:cubicBezTo>
                    <a:pt x="2" y="9"/>
                    <a:pt x="0" y="5"/>
                    <a:pt x="4" y="2"/>
                  </a:cubicBezTo>
                  <a:cubicBezTo>
                    <a:pt x="7" y="0"/>
                    <a:pt x="10" y="1"/>
                    <a:pt x="13" y="3"/>
                  </a:cubicBezTo>
                  <a:cubicBezTo>
                    <a:pt x="16" y="8"/>
                    <a:pt x="21" y="12"/>
                    <a:pt x="27" y="14"/>
                  </a:cubicBezTo>
                  <a:cubicBezTo>
                    <a:pt x="45" y="19"/>
                    <a:pt x="58" y="30"/>
                    <a:pt x="66" y="47"/>
                  </a:cubicBezTo>
                  <a:cubicBezTo>
                    <a:pt x="66" y="52"/>
                    <a:pt x="67" y="56"/>
                    <a:pt x="64" y="60"/>
                  </a:cubicBezTo>
                  <a:close/>
                </a:path>
              </a:pathLst>
            </a:custGeom>
            <a:solidFill>
              <a:srgbClr val="C6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5" name="Freeform 1652"/>
            <p:cNvSpPr/>
            <p:nvPr/>
          </p:nvSpPr>
          <p:spPr bwMode="auto">
            <a:xfrm>
              <a:off x="6899" y="1647"/>
              <a:ext cx="60" cy="46"/>
            </a:xfrm>
            <a:custGeom>
              <a:avLst/>
              <a:gdLst>
                <a:gd name="T0" fmla="*/ 27 w 40"/>
                <a:gd name="T1" fmla="*/ 1 h 31"/>
                <a:gd name="T2" fmla="*/ 28 w 40"/>
                <a:gd name="T3" fmla="*/ 1 h 31"/>
                <a:gd name="T4" fmla="*/ 40 w 40"/>
                <a:gd name="T5" fmla="*/ 5 h 31"/>
                <a:gd name="T6" fmla="*/ 20 w 40"/>
                <a:gd name="T7" fmla="*/ 23 h 31"/>
                <a:gd name="T8" fmla="*/ 17 w 40"/>
                <a:gd name="T9" fmla="*/ 27 h 31"/>
                <a:gd name="T10" fmla="*/ 2 w 40"/>
                <a:gd name="T11" fmla="*/ 27 h 31"/>
                <a:gd name="T12" fmla="*/ 1 w 40"/>
                <a:gd name="T13" fmla="*/ 25 h 31"/>
                <a:gd name="T14" fmla="*/ 8 w 40"/>
                <a:gd name="T15" fmla="*/ 19 h 31"/>
                <a:gd name="T16" fmla="*/ 9 w 40"/>
                <a:gd name="T17" fmla="*/ 17 h 31"/>
                <a:gd name="T18" fmla="*/ 11 w 40"/>
                <a:gd name="T19" fmla="*/ 15 h 31"/>
                <a:gd name="T20" fmla="*/ 15 w 40"/>
                <a:gd name="T21" fmla="*/ 11 h 31"/>
                <a:gd name="T22" fmla="*/ 18 w 40"/>
                <a:gd name="T23" fmla="*/ 8 h 31"/>
                <a:gd name="T24" fmla="*/ 19 w 40"/>
                <a:gd name="T25" fmla="*/ 6 h 31"/>
                <a:gd name="T26" fmla="*/ 21 w 40"/>
                <a:gd name="T27" fmla="*/ 4 h 31"/>
                <a:gd name="T28" fmla="*/ 27 w 40"/>
                <a:gd name="T2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31">
                  <a:moveTo>
                    <a:pt x="27" y="1"/>
                  </a:moveTo>
                  <a:cubicBezTo>
                    <a:pt x="27" y="1"/>
                    <a:pt x="28" y="1"/>
                    <a:pt x="28" y="1"/>
                  </a:cubicBezTo>
                  <a:cubicBezTo>
                    <a:pt x="32" y="3"/>
                    <a:pt x="36" y="4"/>
                    <a:pt x="40" y="5"/>
                  </a:cubicBezTo>
                  <a:cubicBezTo>
                    <a:pt x="35" y="12"/>
                    <a:pt x="26" y="16"/>
                    <a:pt x="20" y="23"/>
                  </a:cubicBezTo>
                  <a:cubicBezTo>
                    <a:pt x="19" y="25"/>
                    <a:pt x="18" y="26"/>
                    <a:pt x="17" y="27"/>
                  </a:cubicBezTo>
                  <a:cubicBezTo>
                    <a:pt x="12" y="27"/>
                    <a:pt x="7" y="31"/>
                    <a:pt x="2" y="27"/>
                  </a:cubicBezTo>
                  <a:cubicBezTo>
                    <a:pt x="2" y="27"/>
                    <a:pt x="1" y="26"/>
                    <a:pt x="1" y="25"/>
                  </a:cubicBezTo>
                  <a:cubicBezTo>
                    <a:pt x="0" y="20"/>
                    <a:pt x="6" y="22"/>
                    <a:pt x="8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6" y="10"/>
                    <a:pt x="17" y="9"/>
                    <a:pt x="18" y="8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2"/>
                    <a:pt x="24" y="0"/>
                    <a:pt x="27" y="1"/>
                  </a:cubicBezTo>
                  <a:close/>
                </a:path>
              </a:pathLst>
            </a:custGeom>
            <a:solidFill>
              <a:srgbClr val="843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6" name="Freeform 1653"/>
            <p:cNvSpPr/>
            <p:nvPr/>
          </p:nvSpPr>
          <p:spPr bwMode="auto">
            <a:xfrm>
              <a:off x="6979" y="1420"/>
              <a:ext cx="81" cy="66"/>
            </a:xfrm>
            <a:custGeom>
              <a:avLst/>
              <a:gdLst>
                <a:gd name="T0" fmla="*/ 54 w 54"/>
                <a:gd name="T1" fmla="*/ 44 h 44"/>
                <a:gd name="T2" fmla="*/ 49 w 54"/>
                <a:gd name="T3" fmla="*/ 39 h 44"/>
                <a:gd name="T4" fmla="*/ 15 w 54"/>
                <a:gd name="T5" fmla="*/ 14 h 44"/>
                <a:gd name="T6" fmla="*/ 0 w 54"/>
                <a:gd name="T7" fmla="*/ 2 h 44"/>
                <a:gd name="T8" fmla="*/ 4 w 54"/>
                <a:gd name="T9" fmla="*/ 0 h 44"/>
                <a:gd name="T10" fmla="*/ 20 w 54"/>
                <a:gd name="T11" fmla="*/ 9 h 44"/>
                <a:gd name="T12" fmla="*/ 21 w 54"/>
                <a:gd name="T13" fmla="*/ 9 h 44"/>
                <a:gd name="T14" fmla="*/ 43 w 54"/>
                <a:gd name="T15" fmla="*/ 24 h 44"/>
                <a:gd name="T16" fmla="*/ 54 w 54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cubicBezTo>
                    <a:pt x="51" y="43"/>
                    <a:pt x="50" y="41"/>
                    <a:pt x="49" y="39"/>
                  </a:cubicBezTo>
                  <a:cubicBezTo>
                    <a:pt x="40" y="27"/>
                    <a:pt x="30" y="17"/>
                    <a:pt x="15" y="14"/>
                  </a:cubicBezTo>
                  <a:cubicBezTo>
                    <a:pt x="8" y="12"/>
                    <a:pt x="2" y="9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9" y="4"/>
                    <a:pt x="14" y="8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9" y="14"/>
                    <a:pt x="37" y="18"/>
                    <a:pt x="43" y="24"/>
                  </a:cubicBezTo>
                  <a:cubicBezTo>
                    <a:pt x="49" y="30"/>
                    <a:pt x="53" y="36"/>
                    <a:pt x="54" y="44"/>
                  </a:cubicBezTo>
                  <a:close/>
                </a:path>
              </a:pathLst>
            </a:custGeom>
            <a:solidFill>
              <a:srgbClr val="B5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7" name="Freeform 1654"/>
            <p:cNvSpPr/>
            <p:nvPr/>
          </p:nvSpPr>
          <p:spPr bwMode="auto">
            <a:xfrm>
              <a:off x="6881" y="1494"/>
              <a:ext cx="60" cy="45"/>
            </a:xfrm>
            <a:custGeom>
              <a:avLst/>
              <a:gdLst>
                <a:gd name="T0" fmla="*/ 11 w 40"/>
                <a:gd name="T1" fmla="*/ 3 h 30"/>
                <a:gd name="T2" fmla="*/ 29 w 40"/>
                <a:gd name="T3" fmla="*/ 9 h 30"/>
                <a:gd name="T4" fmla="*/ 40 w 40"/>
                <a:gd name="T5" fmla="*/ 18 h 30"/>
                <a:gd name="T6" fmla="*/ 38 w 40"/>
                <a:gd name="T7" fmla="*/ 22 h 30"/>
                <a:gd name="T8" fmla="*/ 38 w 40"/>
                <a:gd name="T9" fmla="*/ 28 h 30"/>
                <a:gd name="T10" fmla="*/ 39 w 40"/>
                <a:gd name="T11" fmla="*/ 29 h 30"/>
                <a:gd name="T12" fmla="*/ 35 w 40"/>
                <a:gd name="T13" fmla="*/ 30 h 30"/>
                <a:gd name="T14" fmla="*/ 11 w 40"/>
                <a:gd name="T15" fmla="*/ 11 h 30"/>
                <a:gd name="T16" fmla="*/ 6 w 40"/>
                <a:gd name="T17" fmla="*/ 1 h 30"/>
                <a:gd name="T18" fmla="*/ 11 w 40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0">
                  <a:moveTo>
                    <a:pt x="11" y="3"/>
                  </a:moveTo>
                  <a:cubicBezTo>
                    <a:pt x="17" y="5"/>
                    <a:pt x="23" y="7"/>
                    <a:pt x="29" y="9"/>
                  </a:cubicBezTo>
                  <a:cubicBezTo>
                    <a:pt x="34" y="10"/>
                    <a:pt x="37" y="14"/>
                    <a:pt x="40" y="18"/>
                  </a:cubicBezTo>
                  <a:cubicBezTo>
                    <a:pt x="40" y="19"/>
                    <a:pt x="39" y="21"/>
                    <a:pt x="38" y="22"/>
                  </a:cubicBezTo>
                  <a:cubicBezTo>
                    <a:pt x="37" y="24"/>
                    <a:pt x="37" y="26"/>
                    <a:pt x="38" y="28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7" y="29"/>
                    <a:pt x="36" y="29"/>
                    <a:pt x="35" y="30"/>
                  </a:cubicBezTo>
                  <a:cubicBezTo>
                    <a:pt x="31" y="18"/>
                    <a:pt x="22" y="13"/>
                    <a:pt x="11" y="11"/>
                  </a:cubicBezTo>
                  <a:cubicBezTo>
                    <a:pt x="8" y="10"/>
                    <a:pt x="0" y="8"/>
                    <a:pt x="6" y="1"/>
                  </a:cubicBezTo>
                  <a:cubicBezTo>
                    <a:pt x="8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D3A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8" name="Freeform 1655"/>
            <p:cNvSpPr/>
            <p:nvPr/>
          </p:nvSpPr>
          <p:spPr bwMode="auto">
            <a:xfrm>
              <a:off x="7022" y="1515"/>
              <a:ext cx="53" cy="28"/>
            </a:xfrm>
            <a:custGeom>
              <a:avLst/>
              <a:gdLst>
                <a:gd name="T0" fmla="*/ 35 w 35"/>
                <a:gd name="T1" fmla="*/ 0 h 19"/>
                <a:gd name="T2" fmla="*/ 24 w 35"/>
                <a:gd name="T3" fmla="*/ 15 h 19"/>
                <a:gd name="T4" fmla="*/ 0 w 35"/>
                <a:gd name="T5" fmla="*/ 16 h 19"/>
                <a:gd name="T6" fmla="*/ 6 w 35"/>
                <a:gd name="T7" fmla="*/ 15 h 19"/>
                <a:gd name="T8" fmla="*/ 12 w 35"/>
                <a:gd name="T9" fmla="*/ 14 h 19"/>
                <a:gd name="T10" fmla="*/ 35 w 3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9"/>
                    <a:pt x="32" y="14"/>
                    <a:pt x="24" y="15"/>
                  </a:cubicBezTo>
                  <a:cubicBezTo>
                    <a:pt x="16" y="17"/>
                    <a:pt x="8" y="19"/>
                    <a:pt x="0" y="16"/>
                  </a:cubicBezTo>
                  <a:cubicBezTo>
                    <a:pt x="2" y="16"/>
                    <a:pt x="4" y="15"/>
                    <a:pt x="6" y="15"/>
                  </a:cubicBezTo>
                  <a:cubicBezTo>
                    <a:pt x="7" y="14"/>
                    <a:pt x="10" y="15"/>
                    <a:pt x="12" y="14"/>
                  </a:cubicBezTo>
                  <a:cubicBezTo>
                    <a:pt x="20" y="10"/>
                    <a:pt x="29" y="8"/>
                    <a:pt x="35" y="0"/>
                  </a:cubicBezTo>
                  <a:close/>
                </a:path>
              </a:pathLst>
            </a:custGeom>
            <a:solidFill>
              <a:srgbClr val="B17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9" name="Freeform 1656"/>
            <p:cNvSpPr/>
            <p:nvPr/>
          </p:nvSpPr>
          <p:spPr bwMode="auto">
            <a:xfrm>
              <a:off x="6944" y="1611"/>
              <a:ext cx="9" cy="13"/>
            </a:xfrm>
            <a:custGeom>
              <a:avLst/>
              <a:gdLst>
                <a:gd name="T0" fmla="*/ 0 w 6"/>
                <a:gd name="T1" fmla="*/ 1 h 9"/>
                <a:gd name="T2" fmla="*/ 4 w 6"/>
                <a:gd name="T3" fmla="*/ 0 h 9"/>
                <a:gd name="T4" fmla="*/ 6 w 6"/>
                <a:gd name="T5" fmla="*/ 9 h 9"/>
                <a:gd name="T6" fmla="*/ 0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6" y="6"/>
                    <a:pt x="6" y="9"/>
                  </a:cubicBezTo>
                  <a:cubicBezTo>
                    <a:pt x="2" y="8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0" name="Freeform 1657"/>
            <p:cNvSpPr/>
            <p:nvPr/>
          </p:nvSpPr>
          <p:spPr bwMode="auto">
            <a:xfrm>
              <a:off x="6938" y="1549"/>
              <a:ext cx="5" cy="15"/>
            </a:xfrm>
            <a:custGeom>
              <a:avLst/>
              <a:gdLst>
                <a:gd name="T0" fmla="*/ 0 w 3"/>
                <a:gd name="T1" fmla="*/ 10 h 10"/>
                <a:gd name="T2" fmla="*/ 1 w 3"/>
                <a:gd name="T3" fmla="*/ 0 h 10"/>
                <a:gd name="T4" fmla="*/ 2 w 3"/>
                <a:gd name="T5" fmla="*/ 10 h 10"/>
                <a:gd name="T6" fmla="*/ 0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6"/>
                    <a:pt x="1" y="3"/>
                    <a:pt x="1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C3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1" name="Freeform 1658"/>
            <p:cNvSpPr/>
            <p:nvPr/>
          </p:nvSpPr>
          <p:spPr bwMode="auto">
            <a:xfrm>
              <a:off x="6982" y="1513"/>
              <a:ext cx="4" cy="5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2" name="Freeform 1659"/>
            <p:cNvSpPr/>
            <p:nvPr/>
          </p:nvSpPr>
          <p:spPr bwMode="auto">
            <a:xfrm>
              <a:off x="6935" y="1527"/>
              <a:ext cx="3" cy="9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3" name="Freeform 1660"/>
            <p:cNvSpPr/>
            <p:nvPr/>
          </p:nvSpPr>
          <p:spPr bwMode="auto">
            <a:xfrm>
              <a:off x="7031" y="1536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4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4" name="Freeform 1661"/>
            <p:cNvSpPr/>
            <p:nvPr/>
          </p:nvSpPr>
          <p:spPr bwMode="auto">
            <a:xfrm>
              <a:off x="6950" y="1633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5" name="Freeform 1662"/>
            <p:cNvSpPr/>
            <p:nvPr/>
          </p:nvSpPr>
          <p:spPr bwMode="auto">
            <a:xfrm>
              <a:off x="6938" y="1342"/>
              <a:ext cx="53" cy="83"/>
            </a:xfrm>
            <a:custGeom>
              <a:avLst/>
              <a:gdLst>
                <a:gd name="T0" fmla="*/ 31 w 35"/>
                <a:gd name="T1" fmla="*/ 54 h 55"/>
                <a:gd name="T2" fmla="*/ 27 w 35"/>
                <a:gd name="T3" fmla="*/ 54 h 55"/>
                <a:gd name="T4" fmla="*/ 19 w 35"/>
                <a:gd name="T5" fmla="*/ 52 h 55"/>
                <a:gd name="T6" fmla="*/ 6 w 35"/>
                <a:gd name="T7" fmla="*/ 46 h 55"/>
                <a:gd name="T8" fmla="*/ 4 w 35"/>
                <a:gd name="T9" fmla="*/ 41 h 55"/>
                <a:gd name="T10" fmla="*/ 3 w 35"/>
                <a:gd name="T11" fmla="*/ 38 h 55"/>
                <a:gd name="T12" fmla="*/ 3 w 35"/>
                <a:gd name="T13" fmla="*/ 33 h 55"/>
                <a:gd name="T14" fmla="*/ 5 w 35"/>
                <a:gd name="T15" fmla="*/ 15 h 55"/>
                <a:gd name="T16" fmla="*/ 4 w 35"/>
                <a:gd name="T17" fmla="*/ 7 h 55"/>
                <a:gd name="T18" fmla="*/ 6 w 35"/>
                <a:gd name="T19" fmla="*/ 0 h 55"/>
                <a:gd name="T20" fmla="*/ 10 w 35"/>
                <a:gd name="T21" fmla="*/ 0 h 55"/>
                <a:gd name="T22" fmla="*/ 24 w 35"/>
                <a:gd name="T23" fmla="*/ 11 h 55"/>
                <a:gd name="T24" fmla="*/ 21 w 35"/>
                <a:gd name="T25" fmla="*/ 19 h 55"/>
                <a:gd name="T26" fmla="*/ 18 w 35"/>
                <a:gd name="T27" fmla="*/ 27 h 55"/>
                <a:gd name="T28" fmla="*/ 18 w 35"/>
                <a:gd name="T29" fmla="*/ 44 h 55"/>
                <a:gd name="T30" fmla="*/ 35 w 35"/>
                <a:gd name="T31" fmla="*/ 53 h 55"/>
                <a:gd name="T32" fmla="*/ 31 w 35"/>
                <a:gd name="T3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5">
                  <a:moveTo>
                    <a:pt x="31" y="54"/>
                  </a:moveTo>
                  <a:cubicBezTo>
                    <a:pt x="30" y="54"/>
                    <a:pt x="29" y="54"/>
                    <a:pt x="27" y="54"/>
                  </a:cubicBezTo>
                  <a:cubicBezTo>
                    <a:pt x="25" y="53"/>
                    <a:pt x="22" y="53"/>
                    <a:pt x="19" y="52"/>
                  </a:cubicBezTo>
                  <a:cubicBezTo>
                    <a:pt x="13" y="55"/>
                    <a:pt x="9" y="51"/>
                    <a:pt x="6" y="46"/>
                  </a:cubicBezTo>
                  <a:cubicBezTo>
                    <a:pt x="5" y="44"/>
                    <a:pt x="4" y="43"/>
                    <a:pt x="4" y="41"/>
                  </a:cubicBezTo>
                  <a:cubicBezTo>
                    <a:pt x="3" y="40"/>
                    <a:pt x="3" y="39"/>
                    <a:pt x="3" y="38"/>
                  </a:cubicBezTo>
                  <a:cubicBezTo>
                    <a:pt x="3" y="36"/>
                    <a:pt x="3" y="35"/>
                    <a:pt x="3" y="33"/>
                  </a:cubicBezTo>
                  <a:cubicBezTo>
                    <a:pt x="3" y="27"/>
                    <a:pt x="0" y="20"/>
                    <a:pt x="5" y="15"/>
                  </a:cubicBezTo>
                  <a:cubicBezTo>
                    <a:pt x="5" y="12"/>
                    <a:pt x="5" y="10"/>
                    <a:pt x="4" y="7"/>
                  </a:cubicBezTo>
                  <a:cubicBezTo>
                    <a:pt x="3" y="4"/>
                    <a:pt x="3" y="2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5" y="3"/>
                    <a:pt x="23" y="3"/>
                    <a:pt x="24" y="11"/>
                  </a:cubicBezTo>
                  <a:cubicBezTo>
                    <a:pt x="26" y="15"/>
                    <a:pt x="25" y="18"/>
                    <a:pt x="21" y="19"/>
                  </a:cubicBezTo>
                  <a:cubicBezTo>
                    <a:pt x="18" y="21"/>
                    <a:pt x="15" y="22"/>
                    <a:pt x="18" y="27"/>
                  </a:cubicBezTo>
                  <a:cubicBezTo>
                    <a:pt x="21" y="33"/>
                    <a:pt x="16" y="38"/>
                    <a:pt x="18" y="44"/>
                  </a:cubicBezTo>
                  <a:cubicBezTo>
                    <a:pt x="23" y="48"/>
                    <a:pt x="31" y="47"/>
                    <a:pt x="35" y="53"/>
                  </a:cubicBezTo>
                  <a:cubicBezTo>
                    <a:pt x="34" y="55"/>
                    <a:pt x="32" y="55"/>
                    <a:pt x="31" y="54"/>
                  </a:cubicBezTo>
                  <a:close/>
                </a:path>
              </a:pathLst>
            </a:custGeom>
            <a:solidFill>
              <a:srgbClr val="772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6" name="Freeform 1663"/>
            <p:cNvSpPr/>
            <p:nvPr/>
          </p:nvSpPr>
          <p:spPr bwMode="auto">
            <a:xfrm>
              <a:off x="6970" y="1354"/>
              <a:ext cx="58" cy="42"/>
            </a:xfrm>
            <a:custGeom>
              <a:avLst/>
              <a:gdLst>
                <a:gd name="T0" fmla="*/ 0 w 39"/>
                <a:gd name="T1" fmla="*/ 11 h 28"/>
                <a:gd name="T2" fmla="*/ 3 w 39"/>
                <a:gd name="T3" fmla="*/ 3 h 28"/>
                <a:gd name="T4" fmla="*/ 9 w 39"/>
                <a:gd name="T5" fmla="*/ 1 h 28"/>
                <a:gd name="T6" fmla="*/ 23 w 39"/>
                <a:gd name="T7" fmla="*/ 11 h 28"/>
                <a:gd name="T8" fmla="*/ 39 w 39"/>
                <a:gd name="T9" fmla="*/ 28 h 28"/>
                <a:gd name="T10" fmla="*/ 39 w 39"/>
                <a:gd name="T11" fmla="*/ 28 h 28"/>
                <a:gd name="T12" fmla="*/ 16 w 39"/>
                <a:gd name="T13" fmla="*/ 12 h 28"/>
                <a:gd name="T14" fmla="*/ 8 w 39"/>
                <a:gd name="T15" fmla="*/ 9 h 28"/>
                <a:gd name="T16" fmla="*/ 11 w 39"/>
                <a:gd name="T17" fmla="*/ 17 h 28"/>
                <a:gd name="T18" fmla="*/ 14 w 39"/>
                <a:gd name="T19" fmla="*/ 21 h 28"/>
                <a:gd name="T20" fmla="*/ 14 w 39"/>
                <a:gd name="T21" fmla="*/ 21 h 28"/>
                <a:gd name="T22" fmla="*/ 0 w 39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8">
                  <a:moveTo>
                    <a:pt x="0" y="11"/>
                  </a:moveTo>
                  <a:cubicBezTo>
                    <a:pt x="1" y="9"/>
                    <a:pt x="2" y="6"/>
                    <a:pt x="3" y="3"/>
                  </a:cubicBezTo>
                  <a:cubicBezTo>
                    <a:pt x="4" y="1"/>
                    <a:pt x="6" y="0"/>
                    <a:pt x="9" y="1"/>
                  </a:cubicBezTo>
                  <a:cubicBezTo>
                    <a:pt x="14" y="4"/>
                    <a:pt x="19" y="6"/>
                    <a:pt x="23" y="11"/>
                  </a:cubicBezTo>
                  <a:cubicBezTo>
                    <a:pt x="27" y="17"/>
                    <a:pt x="34" y="22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29" y="26"/>
                    <a:pt x="24" y="17"/>
                    <a:pt x="16" y="12"/>
                  </a:cubicBezTo>
                  <a:cubicBezTo>
                    <a:pt x="13" y="10"/>
                    <a:pt x="11" y="5"/>
                    <a:pt x="8" y="9"/>
                  </a:cubicBezTo>
                  <a:cubicBezTo>
                    <a:pt x="5" y="12"/>
                    <a:pt x="9" y="15"/>
                    <a:pt x="11" y="17"/>
                  </a:cubicBezTo>
                  <a:cubicBezTo>
                    <a:pt x="12" y="18"/>
                    <a:pt x="13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8" y="19"/>
                    <a:pt x="4" y="16"/>
                    <a:pt x="0" y="11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7" name="Freeform 1664"/>
            <p:cNvSpPr/>
            <p:nvPr/>
          </p:nvSpPr>
          <p:spPr bwMode="auto">
            <a:xfrm>
              <a:off x="6961" y="1383"/>
              <a:ext cx="21" cy="25"/>
            </a:xfrm>
            <a:custGeom>
              <a:avLst/>
              <a:gdLst>
                <a:gd name="T0" fmla="*/ 3 w 14"/>
                <a:gd name="T1" fmla="*/ 17 h 17"/>
                <a:gd name="T2" fmla="*/ 3 w 14"/>
                <a:gd name="T3" fmla="*/ 0 h 17"/>
                <a:gd name="T4" fmla="*/ 14 w 14"/>
                <a:gd name="T5" fmla="*/ 12 h 17"/>
                <a:gd name="T6" fmla="*/ 3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3" y="17"/>
                  </a:moveTo>
                  <a:cubicBezTo>
                    <a:pt x="0" y="11"/>
                    <a:pt x="0" y="6"/>
                    <a:pt x="3" y="0"/>
                  </a:cubicBezTo>
                  <a:cubicBezTo>
                    <a:pt x="6" y="4"/>
                    <a:pt x="9" y="7"/>
                    <a:pt x="14" y="12"/>
                  </a:cubicBezTo>
                  <a:cubicBezTo>
                    <a:pt x="8" y="12"/>
                    <a:pt x="3" y="11"/>
                    <a:pt x="3" y="17"/>
                  </a:cubicBezTo>
                  <a:close/>
                </a:path>
              </a:pathLst>
            </a:custGeom>
            <a:solidFill>
              <a:srgbClr val="9A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8" name="Freeform 1665"/>
            <p:cNvSpPr/>
            <p:nvPr/>
          </p:nvSpPr>
          <p:spPr bwMode="auto">
            <a:xfrm>
              <a:off x="6985" y="1422"/>
              <a:ext cx="24" cy="16"/>
            </a:xfrm>
            <a:custGeom>
              <a:avLst/>
              <a:gdLst>
                <a:gd name="T0" fmla="*/ 0 w 16"/>
                <a:gd name="T1" fmla="*/ 1 h 11"/>
                <a:gd name="T2" fmla="*/ 4 w 16"/>
                <a:gd name="T3" fmla="*/ 0 h 11"/>
                <a:gd name="T4" fmla="*/ 16 w 16"/>
                <a:gd name="T5" fmla="*/ 8 h 11"/>
                <a:gd name="T6" fmla="*/ 0 w 16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9" y="2"/>
                    <a:pt x="13" y="4"/>
                    <a:pt x="16" y="8"/>
                  </a:cubicBezTo>
                  <a:cubicBezTo>
                    <a:pt x="8" y="11"/>
                    <a:pt x="4" y="6"/>
                    <a:pt x="0" y="1"/>
                  </a:cubicBezTo>
                  <a:close/>
                </a:path>
              </a:pathLst>
            </a:custGeom>
            <a:solidFill>
              <a:srgbClr val="A9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9" name="Freeform 1666"/>
            <p:cNvSpPr/>
            <p:nvPr/>
          </p:nvSpPr>
          <p:spPr bwMode="auto">
            <a:xfrm>
              <a:off x="6994" y="1389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0" name="Freeform 1667"/>
            <p:cNvSpPr/>
            <p:nvPr/>
          </p:nvSpPr>
          <p:spPr bwMode="auto">
            <a:xfrm>
              <a:off x="7001" y="1408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0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1" name="Freeform 1668"/>
            <p:cNvSpPr/>
            <p:nvPr/>
          </p:nvSpPr>
          <p:spPr bwMode="auto">
            <a:xfrm>
              <a:off x="7028" y="1396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2" name="Freeform 1669"/>
            <p:cNvSpPr/>
            <p:nvPr/>
          </p:nvSpPr>
          <p:spPr bwMode="auto">
            <a:xfrm>
              <a:off x="6991" y="138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3" name="Freeform 1670"/>
            <p:cNvSpPr/>
            <p:nvPr/>
          </p:nvSpPr>
          <p:spPr bwMode="auto">
            <a:xfrm>
              <a:off x="7025" y="1581"/>
              <a:ext cx="21" cy="28"/>
            </a:xfrm>
            <a:custGeom>
              <a:avLst/>
              <a:gdLst>
                <a:gd name="T0" fmla="*/ 4 w 14"/>
                <a:gd name="T1" fmla="*/ 16 h 19"/>
                <a:gd name="T2" fmla="*/ 0 w 14"/>
                <a:gd name="T3" fmla="*/ 15 h 19"/>
                <a:gd name="T4" fmla="*/ 0 w 14"/>
                <a:gd name="T5" fmla="*/ 6 h 19"/>
                <a:gd name="T6" fmla="*/ 14 w 14"/>
                <a:gd name="T7" fmla="*/ 0 h 19"/>
                <a:gd name="T8" fmla="*/ 4 w 1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4" y="16"/>
                  </a:moveTo>
                  <a:cubicBezTo>
                    <a:pt x="2" y="16"/>
                    <a:pt x="1" y="19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4"/>
                    <a:pt x="8" y="0"/>
                    <a:pt x="14" y="0"/>
                  </a:cubicBezTo>
                  <a:cubicBezTo>
                    <a:pt x="12" y="6"/>
                    <a:pt x="7" y="10"/>
                    <a:pt x="4" y="16"/>
                  </a:cubicBezTo>
                  <a:close/>
                </a:path>
              </a:pathLst>
            </a:custGeom>
            <a:solidFill>
              <a:srgbClr val="9E6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4" name="Freeform 1671"/>
            <p:cNvSpPr/>
            <p:nvPr/>
          </p:nvSpPr>
          <p:spPr bwMode="auto">
            <a:xfrm>
              <a:off x="6997" y="160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8D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5" name="Freeform 1672"/>
            <p:cNvSpPr/>
            <p:nvPr/>
          </p:nvSpPr>
          <p:spPr bwMode="auto">
            <a:xfrm>
              <a:off x="6997" y="1611"/>
              <a:ext cx="28" cy="25"/>
            </a:xfrm>
            <a:custGeom>
              <a:avLst/>
              <a:gdLst>
                <a:gd name="T0" fmla="*/ 6 w 19"/>
                <a:gd name="T1" fmla="*/ 17 h 17"/>
                <a:gd name="T2" fmla="*/ 1 w 19"/>
                <a:gd name="T3" fmla="*/ 14 h 17"/>
                <a:gd name="T4" fmla="*/ 1 w 19"/>
                <a:gd name="T5" fmla="*/ 8 h 17"/>
                <a:gd name="T6" fmla="*/ 3 w 19"/>
                <a:gd name="T7" fmla="*/ 6 h 17"/>
                <a:gd name="T8" fmla="*/ 15 w 19"/>
                <a:gd name="T9" fmla="*/ 3 h 17"/>
                <a:gd name="T10" fmla="*/ 18 w 19"/>
                <a:gd name="T11" fmla="*/ 8 h 17"/>
                <a:gd name="T12" fmla="*/ 6 w 19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6" y="17"/>
                  </a:moveTo>
                  <a:cubicBezTo>
                    <a:pt x="4" y="17"/>
                    <a:pt x="2" y="17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7" y="4"/>
                    <a:pt x="10" y="0"/>
                    <a:pt x="15" y="3"/>
                  </a:cubicBezTo>
                  <a:cubicBezTo>
                    <a:pt x="17" y="4"/>
                    <a:pt x="19" y="6"/>
                    <a:pt x="18" y="8"/>
                  </a:cubicBezTo>
                  <a:cubicBezTo>
                    <a:pt x="17" y="12"/>
                    <a:pt x="10" y="17"/>
                    <a:pt x="6" y="17"/>
                  </a:cubicBezTo>
                  <a:close/>
                </a:path>
              </a:pathLst>
            </a:custGeom>
            <a:solidFill>
              <a:srgbClr val="936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6" name="Freeform 1673"/>
            <p:cNvSpPr/>
            <p:nvPr/>
          </p:nvSpPr>
          <p:spPr bwMode="auto">
            <a:xfrm>
              <a:off x="6997" y="1653"/>
              <a:ext cx="28" cy="30"/>
            </a:xfrm>
            <a:custGeom>
              <a:avLst/>
              <a:gdLst>
                <a:gd name="T0" fmla="*/ 0 w 19"/>
                <a:gd name="T1" fmla="*/ 14 h 20"/>
                <a:gd name="T2" fmla="*/ 2 w 19"/>
                <a:gd name="T3" fmla="*/ 8 h 20"/>
                <a:gd name="T4" fmla="*/ 15 w 19"/>
                <a:gd name="T5" fmla="*/ 0 h 20"/>
                <a:gd name="T6" fmla="*/ 19 w 19"/>
                <a:gd name="T7" fmla="*/ 16 h 20"/>
                <a:gd name="T8" fmla="*/ 0 w 19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14"/>
                  </a:moveTo>
                  <a:cubicBezTo>
                    <a:pt x="0" y="12"/>
                    <a:pt x="1" y="10"/>
                    <a:pt x="2" y="8"/>
                  </a:cubicBezTo>
                  <a:cubicBezTo>
                    <a:pt x="8" y="9"/>
                    <a:pt x="13" y="6"/>
                    <a:pt x="15" y="0"/>
                  </a:cubicBezTo>
                  <a:cubicBezTo>
                    <a:pt x="17" y="5"/>
                    <a:pt x="19" y="10"/>
                    <a:pt x="19" y="16"/>
                  </a:cubicBezTo>
                  <a:cubicBezTo>
                    <a:pt x="12" y="19"/>
                    <a:pt x="6" y="20"/>
                    <a:pt x="0" y="14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7" name="Freeform 1674"/>
            <p:cNvSpPr/>
            <p:nvPr/>
          </p:nvSpPr>
          <p:spPr bwMode="auto">
            <a:xfrm>
              <a:off x="6991" y="1656"/>
              <a:ext cx="12" cy="9"/>
            </a:xfrm>
            <a:custGeom>
              <a:avLst/>
              <a:gdLst>
                <a:gd name="T0" fmla="*/ 6 w 8"/>
                <a:gd name="T1" fmla="*/ 6 h 6"/>
                <a:gd name="T2" fmla="*/ 0 w 8"/>
                <a:gd name="T3" fmla="*/ 0 h 6"/>
                <a:gd name="T4" fmla="*/ 3 w 8"/>
                <a:gd name="T5" fmla="*/ 0 h 6"/>
                <a:gd name="T6" fmla="*/ 6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3" y="5"/>
                    <a:pt x="1" y="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1"/>
                    <a:pt x="8" y="1"/>
                    <a:pt x="6" y="6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8" name="Freeform 1675"/>
            <p:cNvSpPr/>
            <p:nvPr/>
          </p:nvSpPr>
          <p:spPr bwMode="auto">
            <a:xfrm>
              <a:off x="6988" y="16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9D6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9" name="Freeform 1676"/>
            <p:cNvSpPr/>
            <p:nvPr/>
          </p:nvSpPr>
          <p:spPr bwMode="auto">
            <a:xfrm>
              <a:off x="6898" y="1341"/>
              <a:ext cx="55" cy="28"/>
            </a:xfrm>
            <a:custGeom>
              <a:avLst/>
              <a:gdLst>
                <a:gd name="T0" fmla="*/ 33 w 37"/>
                <a:gd name="T1" fmla="*/ 1 h 19"/>
                <a:gd name="T2" fmla="*/ 34 w 37"/>
                <a:gd name="T3" fmla="*/ 7 h 19"/>
                <a:gd name="T4" fmla="*/ 35 w 37"/>
                <a:gd name="T5" fmla="*/ 14 h 19"/>
                <a:gd name="T6" fmla="*/ 19 w 37"/>
                <a:gd name="T7" fmla="*/ 15 h 19"/>
                <a:gd name="T8" fmla="*/ 0 w 37"/>
                <a:gd name="T9" fmla="*/ 9 h 19"/>
                <a:gd name="T10" fmla="*/ 20 w 37"/>
                <a:gd name="T11" fmla="*/ 1 h 19"/>
                <a:gd name="T12" fmla="*/ 33 w 37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9">
                  <a:moveTo>
                    <a:pt x="33" y="1"/>
                  </a:moveTo>
                  <a:cubicBezTo>
                    <a:pt x="32" y="3"/>
                    <a:pt x="32" y="5"/>
                    <a:pt x="34" y="7"/>
                  </a:cubicBezTo>
                  <a:cubicBezTo>
                    <a:pt x="36" y="9"/>
                    <a:pt x="37" y="12"/>
                    <a:pt x="35" y="14"/>
                  </a:cubicBezTo>
                  <a:cubicBezTo>
                    <a:pt x="30" y="18"/>
                    <a:pt x="25" y="19"/>
                    <a:pt x="19" y="15"/>
                  </a:cubicBezTo>
                  <a:cubicBezTo>
                    <a:pt x="14" y="11"/>
                    <a:pt x="6" y="14"/>
                    <a:pt x="0" y="9"/>
                  </a:cubicBezTo>
                  <a:cubicBezTo>
                    <a:pt x="6" y="5"/>
                    <a:pt x="14" y="5"/>
                    <a:pt x="20" y="1"/>
                  </a:cubicBezTo>
                  <a:cubicBezTo>
                    <a:pt x="24" y="1"/>
                    <a:pt x="29" y="0"/>
                    <a:pt x="33" y="1"/>
                  </a:cubicBezTo>
                  <a:close/>
                </a:path>
              </a:pathLst>
            </a:custGeom>
            <a:solidFill>
              <a:srgbClr val="CC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0" name="Freeform 1677"/>
            <p:cNvSpPr/>
            <p:nvPr/>
          </p:nvSpPr>
          <p:spPr bwMode="auto">
            <a:xfrm>
              <a:off x="5905" y="1759"/>
              <a:ext cx="18" cy="24"/>
            </a:xfrm>
            <a:custGeom>
              <a:avLst/>
              <a:gdLst>
                <a:gd name="T0" fmla="*/ 10 w 12"/>
                <a:gd name="T1" fmla="*/ 16 h 16"/>
                <a:gd name="T2" fmla="*/ 6 w 12"/>
                <a:gd name="T3" fmla="*/ 14 h 16"/>
                <a:gd name="T4" fmla="*/ 2 w 12"/>
                <a:gd name="T5" fmla="*/ 10 h 16"/>
                <a:gd name="T6" fmla="*/ 0 w 12"/>
                <a:gd name="T7" fmla="*/ 1 h 16"/>
                <a:gd name="T8" fmla="*/ 1 w 12"/>
                <a:gd name="T9" fmla="*/ 0 h 16"/>
                <a:gd name="T10" fmla="*/ 10 w 12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8" y="15"/>
                    <a:pt x="7" y="14"/>
                    <a:pt x="6" y="14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1" y="7"/>
                    <a:pt x="1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3"/>
                    <a:pt x="12" y="6"/>
                    <a:pt x="10" y="16"/>
                  </a:cubicBezTo>
                  <a:close/>
                </a:path>
              </a:pathLst>
            </a:custGeom>
            <a:solidFill>
              <a:srgbClr val="CD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1" name="Freeform 1678"/>
            <p:cNvSpPr/>
            <p:nvPr/>
          </p:nvSpPr>
          <p:spPr bwMode="auto">
            <a:xfrm>
              <a:off x="5900" y="1750"/>
              <a:ext cx="8" cy="11"/>
            </a:xfrm>
            <a:custGeom>
              <a:avLst/>
              <a:gdLst>
                <a:gd name="T0" fmla="*/ 1 w 5"/>
                <a:gd name="T1" fmla="*/ 6 h 7"/>
                <a:gd name="T2" fmla="*/ 1 w 5"/>
                <a:gd name="T3" fmla="*/ 3 h 7"/>
                <a:gd name="T4" fmla="*/ 1 w 5"/>
                <a:gd name="T5" fmla="*/ 0 h 7"/>
                <a:gd name="T6" fmla="*/ 2 w 5"/>
                <a:gd name="T7" fmla="*/ 0 h 7"/>
                <a:gd name="T8" fmla="*/ 4 w 5"/>
                <a:gd name="T9" fmla="*/ 1 h 7"/>
                <a:gd name="T10" fmla="*/ 3 w 5"/>
                <a:gd name="T11" fmla="*/ 6 h 7"/>
                <a:gd name="T12" fmla="*/ 3 w 5"/>
                <a:gd name="T13" fmla="*/ 7 h 7"/>
                <a:gd name="T14" fmla="*/ 1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3"/>
                    <a:pt x="5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CD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2" name="Freeform 1679"/>
            <p:cNvSpPr/>
            <p:nvPr/>
          </p:nvSpPr>
          <p:spPr bwMode="auto">
            <a:xfrm>
              <a:off x="5839" y="1641"/>
              <a:ext cx="64" cy="108"/>
            </a:xfrm>
            <a:custGeom>
              <a:avLst/>
              <a:gdLst>
                <a:gd name="T0" fmla="*/ 0 w 43"/>
                <a:gd name="T1" fmla="*/ 5 h 72"/>
                <a:gd name="T2" fmla="*/ 2 w 43"/>
                <a:gd name="T3" fmla="*/ 1 h 72"/>
                <a:gd name="T4" fmla="*/ 20 w 43"/>
                <a:gd name="T5" fmla="*/ 11 h 72"/>
                <a:gd name="T6" fmla="*/ 23 w 43"/>
                <a:gd name="T7" fmla="*/ 18 h 72"/>
                <a:gd name="T8" fmla="*/ 26 w 43"/>
                <a:gd name="T9" fmla="*/ 23 h 72"/>
                <a:gd name="T10" fmla="*/ 43 w 43"/>
                <a:gd name="T11" fmla="*/ 65 h 72"/>
                <a:gd name="T12" fmla="*/ 41 w 43"/>
                <a:gd name="T13" fmla="*/ 71 h 72"/>
                <a:gd name="T14" fmla="*/ 40 w 43"/>
                <a:gd name="T15" fmla="*/ 72 h 72"/>
                <a:gd name="T16" fmla="*/ 35 w 43"/>
                <a:gd name="T17" fmla="*/ 62 h 72"/>
                <a:gd name="T18" fmla="*/ 8 w 43"/>
                <a:gd name="T19" fmla="*/ 15 h 72"/>
                <a:gd name="T20" fmla="*/ 0 w 43"/>
                <a:gd name="T21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72">
                  <a:moveTo>
                    <a:pt x="0" y="5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10" y="0"/>
                    <a:pt x="16" y="4"/>
                    <a:pt x="20" y="11"/>
                  </a:cubicBezTo>
                  <a:cubicBezTo>
                    <a:pt x="21" y="14"/>
                    <a:pt x="22" y="16"/>
                    <a:pt x="23" y="18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36" y="35"/>
                    <a:pt x="40" y="50"/>
                    <a:pt x="43" y="65"/>
                  </a:cubicBezTo>
                  <a:cubicBezTo>
                    <a:pt x="43" y="67"/>
                    <a:pt x="43" y="69"/>
                    <a:pt x="41" y="71"/>
                  </a:cubicBezTo>
                  <a:cubicBezTo>
                    <a:pt x="41" y="71"/>
                    <a:pt x="41" y="72"/>
                    <a:pt x="40" y="72"/>
                  </a:cubicBezTo>
                  <a:cubicBezTo>
                    <a:pt x="37" y="70"/>
                    <a:pt x="36" y="66"/>
                    <a:pt x="35" y="62"/>
                  </a:cubicBezTo>
                  <a:cubicBezTo>
                    <a:pt x="29" y="44"/>
                    <a:pt x="20" y="29"/>
                    <a:pt x="8" y="15"/>
                  </a:cubicBezTo>
                  <a:cubicBezTo>
                    <a:pt x="5" y="12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3" name="Freeform 1680"/>
            <p:cNvSpPr/>
            <p:nvPr/>
          </p:nvSpPr>
          <p:spPr bwMode="auto">
            <a:xfrm>
              <a:off x="5899" y="1747"/>
              <a:ext cx="4" cy="8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5 h 5"/>
                <a:gd name="T4" fmla="*/ 0 w 3"/>
                <a:gd name="T5" fmla="*/ 1 h 5"/>
                <a:gd name="T6" fmla="*/ 0 w 3"/>
                <a:gd name="T7" fmla="*/ 1 h 5"/>
                <a:gd name="T8" fmla="*/ 3 w 3"/>
                <a:gd name="T9" fmla="*/ 0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4" name="Freeform 1681"/>
            <p:cNvSpPr/>
            <p:nvPr/>
          </p:nvSpPr>
          <p:spPr bwMode="auto">
            <a:xfrm>
              <a:off x="6574" y="574"/>
              <a:ext cx="132" cy="275"/>
            </a:xfrm>
            <a:custGeom>
              <a:avLst/>
              <a:gdLst>
                <a:gd name="T0" fmla="*/ 30 w 88"/>
                <a:gd name="T1" fmla="*/ 68 h 183"/>
                <a:gd name="T2" fmla="*/ 27 w 88"/>
                <a:gd name="T3" fmla="*/ 72 h 183"/>
                <a:gd name="T4" fmla="*/ 28 w 88"/>
                <a:gd name="T5" fmla="*/ 83 h 183"/>
                <a:gd name="T6" fmla="*/ 26 w 88"/>
                <a:gd name="T7" fmla="*/ 120 h 183"/>
                <a:gd name="T8" fmla="*/ 28 w 88"/>
                <a:gd name="T9" fmla="*/ 138 h 183"/>
                <a:gd name="T10" fmla="*/ 42 w 88"/>
                <a:gd name="T11" fmla="*/ 164 h 183"/>
                <a:gd name="T12" fmla="*/ 41 w 88"/>
                <a:gd name="T13" fmla="*/ 180 h 183"/>
                <a:gd name="T14" fmla="*/ 34 w 88"/>
                <a:gd name="T15" fmla="*/ 180 h 183"/>
                <a:gd name="T16" fmla="*/ 24 w 88"/>
                <a:gd name="T17" fmla="*/ 165 h 183"/>
                <a:gd name="T18" fmla="*/ 17 w 88"/>
                <a:gd name="T19" fmla="*/ 146 h 183"/>
                <a:gd name="T20" fmla="*/ 7 w 88"/>
                <a:gd name="T21" fmla="*/ 128 h 183"/>
                <a:gd name="T22" fmla="*/ 4 w 88"/>
                <a:gd name="T23" fmla="*/ 104 h 183"/>
                <a:gd name="T24" fmla="*/ 7 w 88"/>
                <a:gd name="T25" fmla="*/ 95 h 183"/>
                <a:gd name="T26" fmla="*/ 9 w 88"/>
                <a:gd name="T27" fmla="*/ 69 h 183"/>
                <a:gd name="T28" fmla="*/ 14 w 88"/>
                <a:gd name="T29" fmla="*/ 46 h 183"/>
                <a:gd name="T30" fmla="*/ 21 w 88"/>
                <a:gd name="T31" fmla="*/ 28 h 183"/>
                <a:gd name="T32" fmla="*/ 29 w 88"/>
                <a:gd name="T33" fmla="*/ 23 h 183"/>
                <a:gd name="T34" fmla="*/ 40 w 88"/>
                <a:gd name="T35" fmla="*/ 17 h 183"/>
                <a:gd name="T36" fmla="*/ 43 w 88"/>
                <a:gd name="T37" fmla="*/ 7 h 183"/>
                <a:gd name="T38" fmla="*/ 54 w 88"/>
                <a:gd name="T39" fmla="*/ 2 h 183"/>
                <a:gd name="T40" fmla="*/ 59 w 88"/>
                <a:gd name="T41" fmla="*/ 12 h 183"/>
                <a:gd name="T42" fmla="*/ 56 w 88"/>
                <a:gd name="T43" fmla="*/ 23 h 183"/>
                <a:gd name="T44" fmla="*/ 63 w 88"/>
                <a:gd name="T45" fmla="*/ 32 h 183"/>
                <a:gd name="T46" fmla="*/ 85 w 88"/>
                <a:gd name="T47" fmla="*/ 41 h 183"/>
                <a:gd name="T48" fmla="*/ 88 w 88"/>
                <a:gd name="T49" fmla="*/ 47 h 183"/>
                <a:gd name="T50" fmla="*/ 79 w 88"/>
                <a:gd name="T51" fmla="*/ 44 h 183"/>
                <a:gd name="T52" fmla="*/ 62 w 88"/>
                <a:gd name="T53" fmla="*/ 43 h 183"/>
                <a:gd name="T54" fmla="*/ 51 w 88"/>
                <a:gd name="T55" fmla="*/ 45 h 183"/>
                <a:gd name="T56" fmla="*/ 50 w 88"/>
                <a:gd name="T57" fmla="*/ 42 h 183"/>
                <a:gd name="T58" fmla="*/ 48 w 88"/>
                <a:gd name="T59" fmla="*/ 33 h 183"/>
                <a:gd name="T60" fmla="*/ 39 w 88"/>
                <a:gd name="T61" fmla="*/ 43 h 183"/>
                <a:gd name="T62" fmla="*/ 33 w 88"/>
                <a:gd name="T63" fmla="*/ 58 h 183"/>
                <a:gd name="T64" fmla="*/ 30 w 88"/>
                <a:gd name="T65" fmla="*/ 6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83">
                  <a:moveTo>
                    <a:pt x="30" y="68"/>
                  </a:moveTo>
                  <a:cubicBezTo>
                    <a:pt x="27" y="68"/>
                    <a:pt x="26" y="69"/>
                    <a:pt x="27" y="72"/>
                  </a:cubicBezTo>
                  <a:cubicBezTo>
                    <a:pt x="27" y="76"/>
                    <a:pt x="27" y="80"/>
                    <a:pt x="28" y="83"/>
                  </a:cubicBezTo>
                  <a:cubicBezTo>
                    <a:pt x="32" y="96"/>
                    <a:pt x="27" y="108"/>
                    <a:pt x="26" y="120"/>
                  </a:cubicBezTo>
                  <a:cubicBezTo>
                    <a:pt x="25" y="126"/>
                    <a:pt x="26" y="132"/>
                    <a:pt x="28" y="138"/>
                  </a:cubicBezTo>
                  <a:cubicBezTo>
                    <a:pt x="33" y="146"/>
                    <a:pt x="38" y="155"/>
                    <a:pt x="42" y="164"/>
                  </a:cubicBezTo>
                  <a:cubicBezTo>
                    <a:pt x="45" y="169"/>
                    <a:pt x="45" y="175"/>
                    <a:pt x="41" y="180"/>
                  </a:cubicBezTo>
                  <a:cubicBezTo>
                    <a:pt x="38" y="183"/>
                    <a:pt x="36" y="183"/>
                    <a:pt x="34" y="180"/>
                  </a:cubicBezTo>
                  <a:cubicBezTo>
                    <a:pt x="30" y="175"/>
                    <a:pt x="27" y="170"/>
                    <a:pt x="24" y="165"/>
                  </a:cubicBezTo>
                  <a:cubicBezTo>
                    <a:pt x="21" y="159"/>
                    <a:pt x="18" y="153"/>
                    <a:pt x="17" y="146"/>
                  </a:cubicBezTo>
                  <a:cubicBezTo>
                    <a:pt x="15" y="139"/>
                    <a:pt x="13" y="133"/>
                    <a:pt x="7" y="128"/>
                  </a:cubicBezTo>
                  <a:cubicBezTo>
                    <a:pt x="1" y="123"/>
                    <a:pt x="0" y="111"/>
                    <a:pt x="4" y="104"/>
                  </a:cubicBezTo>
                  <a:cubicBezTo>
                    <a:pt x="6" y="101"/>
                    <a:pt x="8" y="99"/>
                    <a:pt x="7" y="95"/>
                  </a:cubicBezTo>
                  <a:cubicBezTo>
                    <a:pt x="7" y="86"/>
                    <a:pt x="9" y="78"/>
                    <a:pt x="9" y="69"/>
                  </a:cubicBezTo>
                  <a:cubicBezTo>
                    <a:pt x="9" y="61"/>
                    <a:pt x="11" y="53"/>
                    <a:pt x="14" y="46"/>
                  </a:cubicBezTo>
                  <a:cubicBezTo>
                    <a:pt x="17" y="40"/>
                    <a:pt x="19" y="34"/>
                    <a:pt x="21" y="28"/>
                  </a:cubicBezTo>
                  <a:cubicBezTo>
                    <a:pt x="22" y="24"/>
                    <a:pt x="23" y="21"/>
                    <a:pt x="29" y="23"/>
                  </a:cubicBezTo>
                  <a:cubicBezTo>
                    <a:pt x="35" y="25"/>
                    <a:pt x="38" y="23"/>
                    <a:pt x="40" y="17"/>
                  </a:cubicBezTo>
                  <a:cubicBezTo>
                    <a:pt x="41" y="14"/>
                    <a:pt x="41" y="10"/>
                    <a:pt x="43" y="7"/>
                  </a:cubicBezTo>
                  <a:cubicBezTo>
                    <a:pt x="45" y="3"/>
                    <a:pt x="50" y="0"/>
                    <a:pt x="54" y="2"/>
                  </a:cubicBezTo>
                  <a:cubicBezTo>
                    <a:pt x="58" y="3"/>
                    <a:pt x="60" y="7"/>
                    <a:pt x="59" y="12"/>
                  </a:cubicBezTo>
                  <a:cubicBezTo>
                    <a:pt x="58" y="16"/>
                    <a:pt x="57" y="19"/>
                    <a:pt x="56" y="23"/>
                  </a:cubicBezTo>
                  <a:cubicBezTo>
                    <a:pt x="55" y="30"/>
                    <a:pt x="55" y="32"/>
                    <a:pt x="63" y="32"/>
                  </a:cubicBezTo>
                  <a:cubicBezTo>
                    <a:pt x="72" y="31"/>
                    <a:pt x="79" y="35"/>
                    <a:pt x="85" y="41"/>
                  </a:cubicBezTo>
                  <a:cubicBezTo>
                    <a:pt x="87" y="43"/>
                    <a:pt x="88" y="45"/>
                    <a:pt x="88" y="47"/>
                  </a:cubicBezTo>
                  <a:cubicBezTo>
                    <a:pt x="84" y="50"/>
                    <a:pt x="82" y="46"/>
                    <a:pt x="79" y="44"/>
                  </a:cubicBezTo>
                  <a:cubicBezTo>
                    <a:pt x="73" y="41"/>
                    <a:pt x="68" y="39"/>
                    <a:pt x="62" y="43"/>
                  </a:cubicBezTo>
                  <a:cubicBezTo>
                    <a:pt x="59" y="46"/>
                    <a:pt x="55" y="47"/>
                    <a:pt x="51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48" y="39"/>
                    <a:pt x="51" y="36"/>
                    <a:pt x="48" y="33"/>
                  </a:cubicBezTo>
                  <a:cubicBezTo>
                    <a:pt x="45" y="37"/>
                    <a:pt x="43" y="40"/>
                    <a:pt x="39" y="43"/>
                  </a:cubicBezTo>
                  <a:cubicBezTo>
                    <a:pt x="34" y="46"/>
                    <a:pt x="32" y="52"/>
                    <a:pt x="33" y="58"/>
                  </a:cubicBezTo>
                  <a:cubicBezTo>
                    <a:pt x="33" y="62"/>
                    <a:pt x="34" y="66"/>
                    <a:pt x="30" y="6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5" name="Freeform 1682"/>
            <p:cNvSpPr/>
            <p:nvPr/>
          </p:nvSpPr>
          <p:spPr bwMode="auto">
            <a:xfrm>
              <a:off x="6625" y="627"/>
              <a:ext cx="109" cy="220"/>
            </a:xfrm>
            <a:custGeom>
              <a:avLst/>
              <a:gdLst>
                <a:gd name="T0" fmla="*/ 17 w 73"/>
                <a:gd name="T1" fmla="*/ 9 h 147"/>
                <a:gd name="T2" fmla="*/ 27 w 73"/>
                <a:gd name="T3" fmla="*/ 5 h 147"/>
                <a:gd name="T4" fmla="*/ 46 w 73"/>
                <a:gd name="T5" fmla="*/ 6 h 147"/>
                <a:gd name="T6" fmla="*/ 54 w 73"/>
                <a:gd name="T7" fmla="*/ 12 h 147"/>
                <a:gd name="T8" fmla="*/ 58 w 73"/>
                <a:gd name="T9" fmla="*/ 20 h 147"/>
                <a:gd name="T10" fmla="*/ 58 w 73"/>
                <a:gd name="T11" fmla="*/ 30 h 147"/>
                <a:gd name="T12" fmla="*/ 50 w 73"/>
                <a:gd name="T13" fmla="*/ 24 h 147"/>
                <a:gd name="T14" fmla="*/ 34 w 73"/>
                <a:gd name="T15" fmla="*/ 15 h 147"/>
                <a:gd name="T16" fmla="*/ 24 w 73"/>
                <a:gd name="T17" fmla="*/ 29 h 147"/>
                <a:gd name="T18" fmla="*/ 25 w 73"/>
                <a:gd name="T19" fmla="*/ 41 h 147"/>
                <a:gd name="T20" fmla="*/ 40 w 73"/>
                <a:gd name="T21" fmla="*/ 89 h 147"/>
                <a:gd name="T22" fmla="*/ 49 w 73"/>
                <a:gd name="T23" fmla="*/ 92 h 147"/>
                <a:gd name="T24" fmla="*/ 63 w 73"/>
                <a:gd name="T25" fmla="*/ 76 h 147"/>
                <a:gd name="T26" fmla="*/ 69 w 73"/>
                <a:gd name="T27" fmla="*/ 101 h 147"/>
                <a:gd name="T28" fmla="*/ 70 w 73"/>
                <a:gd name="T29" fmla="*/ 128 h 147"/>
                <a:gd name="T30" fmla="*/ 73 w 73"/>
                <a:gd name="T31" fmla="*/ 141 h 147"/>
                <a:gd name="T32" fmla="*/ 67 w 73"/>
                <a:gd name="T33" fmla="*/ 145 h 147"/>
                <a:gd name="T34" fmla="*/ 55 w 73"/>
                <a:gd name="T35" fmla="*/ 134 h 147"/>
                <a:gd name="T36" fmla="*/ 54 w 73"/>
                <a:gd name="T37" fmla="*/ 133 h 147"/>
                <a:gd name="T38" fmla="*/ 33 w 73"/>
                <a:gd name="T39" fmla="*/ 102 h 147"/>
                <a:gd name="T40" fmla="*/ 27 w 73"/>
                <a:gd name="T41" fmla="*/ 90 h 147"/>
                <a:gd name="T42" fmla="*/ 20 w 73"/>
                <a:gd name="T43" fmla="*/ 83 h 147"/>
                <a:gd name="T44" fmla="*/ 10 w 73"/>
                <a:gd name="T45" fmla="*/ 75 h 147"/>
                <a:gd name="T46" fmla="*/ 0 w 73"/>
                <a:gd name="T47" fmla="*/ 47 h 147"/>
                <a:gd name="T48" fmla="*/ 10 w 73"/>
                <a:gd name="T49" fmla="*/ 38 h 147"/>
                <a:gd name="T50" fmla="*/ 12 w 73"/>
                <a:gd name="T51" fmla="*/ 17 h 147"/>
                <a:gd name="T52" fmla="*/ 17 w 73"/>
                <a:gd name="T53" fmla="*/ 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147">
                  <a:moveTo>
                    <a:pt x="17" y="9"/>
                  </a:moveTo>
                  <a:cubicBezTo>
                    <a:pt x="21" y="9"/>
                    <a:pt x="24" y="8"/>
                    <a:pt x="27" y="5"/>
                  </a:cubicBezTo>
                  <a:cubicBezTo>
                    <a:pt x="33" y="0"/>
                    <a:pt x="39" y="0"/>
                    <a:pt x="46" y="6"/>
                  </a:cubicBezTo>
                  <a:cubicBezTo>
                    <a:pt x="49" y="8"/>
                    <a:pt x="51" y="10"/>
                    <a:pt x="54" y="12"/>
                  </a:cubicBezTo>
                  <a:cubicBezTo>
                    <a:pt x="55" y="15"/>
                    <a:pt x="56" y="18"/>
                    <a:pt x="58" y="20"/>
                  </a:cubicBezTo>
                  <a:cubicBezTo>
                    <a:pt x="58" y="23"/>
                    <a:pt x="58" y="26"/>
                    <a:pt x="58" y="30"/>
                  </a:cubicBezTo>
                  <a:cubicBezTo>
                    <a:pt x="53" y="31"/>
                    <a:pt x="52" y="27"/>
                    <a:pt x="50" y="24"/>
                  </a:cubicBezTo>
                  <a:cubicBezTo>
                    <a:pt x="47" y="16"/>
                    <a:pt x="41" y="14"/>
                    <a:pt x="34" y="15"/>
                  </a:cubicBezTo>
                  <a:cubicBezTo>
                    <a:pt x="26" y="16"/>
                    <a:pt x="25" y="23"/>
                    <a:pt x="24" y="29"/>
                  </a:cubicBezTo>
                  <a:cubicBezTo>
                    <a:pt x="23" y="33"/>
                    <a:pt x="24" y="37"/>
                    <a:pt x="25" y="41"/>
                  </a:cubicBezTo>
                  <a:cubicBezTo>
                    <a:pt x="28" y="58"/>
                    <a:pt x="32" y="74"/>
                    <a:pt x="40" y="89"/>
                  </a:cubicBezTo>
                  <a:cubicBezTo>
                    <a:pt x="43" y="94"/>
                    <a:pt x="44" y="95"/>
                    <a:pt x="49" y="92"/>
                  </a:cubicBezTo>
                  <a:cubicBezTo>
                    <a:pt x="56" y="88"/>
                    <a:pt x="59" y="81"/>
                    <a:pt x="63" y="76"/>
                  </a:cubicBezTo>
                  <a:cubicBezTo>
                    <a:pt x="66" y="84"/>
                    <a:pt x="68" y="92"/>
                    <a:pt x="69" y="101"/>
                  </a:cubicBezTo>
                  <a:cubicBezTo>
                    <a:pt x="67" y="110"/>
                    <a:pt x="66" y="119"/>
                    <a:pt x="70" y="128"/>
                  </a:cubicBezTo>
                  <a:cubicBezTo>
                    <a:pt x="72" y="132"/>
                    <a:pt x="72" y="136"/>
                    <a:pt x="73" y="141"/>
                  </a:cubicBezTo>
                  <a:cubicBezTo>
                    <a:pt x="73" y="145"/>
                    <a:pt x="70" y="147"/>
                    <a:pt x="67" y="145"/>
                  </a:cubicBezTo>
                  <a:cubicBezTo>
                    <a:pt x="62" y="142"/>
                    <a:pt x="56" y="141"/>
                    <a:pt x="55" y="134"/>
                  </a:cubicBezTo>
                  <a:cubicBezTo>
                    <a:pt x="55" y="134"/>
                    <a:pt x="54" y="133"/>
                    <a:pt x="54" y="133"/>
                  </a:cubicBezTo>
                  <a:cubicBezTo>
                    <a:pt x="42" y="126"/>
                    <a:pt x="41" y="112"/>
                    <a:pt x="33" y="102"/>
                  </a:cubicBezTo>
                  <a:cubicBezTo>
                    <a:pt x="30" y="99"/>
                    <a:pt x="28" y="95"/>
                    <a:pt x="27" y="90"/>
                  </a:cubicBezTo>
                  <a:cubicBezTo>
                    <a:pt x="26" y="86"/>
                    <a:pt x="23" y="82"/>
                    <a:pt x="20" y="83"/>
                  </a:cubicBezTo>
                  <a:cubicBezTo>
                    <a:pt x="13" y="83"/>
                    <a:pt x="12" y="79"/>
                    <a:pt x="10" y="75"/>
                  </a:cubicBezTo>
                  <a:cubicBezTo>
                    <a:pt x="5" y="67"/>
                    <a:pt x="1" y="57"/>
                    <a:pt x="0" y="47"/>
                  </a:cubicBezTo>
                  <a:cubicBezTo>
                    <a:pt x="8" y="49"/>
                    <a:pt x="10" y="46"/>
                    <a:pt x="10" y="38"/>
                  </a:cubicBezTo>
                  <a:cubicBezTo>
                    <a:pt x="9" y="31"/>
                    <a:pt x="9" y="24"/>
                    <a:pt x="12" y="17"/>
                  </a:cubicBezTo>
                  <a:cubicBezTo>
                    <a:pt x="13" y="13"/>
                    <a:pt x="14" y="10"/>
                    <a:pt x="17" y="9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6" name="Freeform 1683"/>
            <p:cNvSpPr/>
            <p:nvPr/>
          </p:nvSpPr>
          <p:spPr bwMode="auto">
            <a:xfrm>
              <a:off x="6650" y="847"/>
              <a:ext cx="128" cy="68"/>
            </a:xfrm>
            <a:custGeom>
              <a:avLst/>
              <a:gdLst>
                <a:gd name="T0" fmla="*/ 6 w 85"/>
                <a:gd name="T1" fmla="*/ 27 h 45"/>
                <a:gd name="T2" fmla="*/ 4 w 85"/>
                <a:gd name="T3" fmla="*/ 27 h 45"/>
                <a:gd name="T4" fmla="*/ 0 w 85"/>
                <a:gd name="T5" fmla="*/ 23 h 45"/>
                <a:gd name="T6" fmla="*/ 16 w 85"/>
                <a:gd name="T7" fmla="*/ 28 h 45"/>
                <a:gd name="T8" fmla="*/ 30 w 85"/>
                <a:gd name="T9" fmla="*/ 27 h 45"/>
                <a:gd name="T10" fmla="*/ 36 w 85"/>
                <a:gd name="T11" fmla="*/ 8 h 45"/>
                <a:gd name="T12" fmla="*/ 50 w 85"/>
                <a:gd name="T13" fmla="*/ 19 h 45"/>
                <a:gd name="T14" fmla="*/ 65 w 85"/>
                <a:gd name="T15" fmla="*/ 16 h 45"/>
                <a:gd name="T16" fmla="*/ 71 w 85"/>
                <a:gd name="T17" fmla="*/ 0 h 45"/>
                <a:gd name="T18" fmla="*/ 77 w 85"/>
                <a:gd name="T19" fmla="*/ 9 h 45"/>
                <a:gd name="T20" fmla="*/ 79 w 85"/>
                <a:gd name="T21" fmla="*/ 10 h 45"/>
                <a:gd name="T22" fmla="*/ 82 w 85"/>
                <a:gd name="T23" fmla="*/ 13 h 45"/>
                <a:gd name="T24" fmla="*/ 84 w 85"/>
                <a:gd name="T25" fmla="*/ 19 h 45"/>
                <a:gd name="T26" fmla="*/ 72 w 85"/>
                <a:gd name="T27" fmla="*/ 32 h 45"/>
                <a:gd name="T28" fmla="*/ 64 w 85"/>
                <a:gd name="T29" fmla="*/ 35 h 45"/>
                <a:gd name="T30" fmla="*/ 25 w 85"/>
                <a:gd name="T31" fmla="*/ 38 h 45"/>
                <a:gd name="T32" fmla="*/ 8 w 85"/>
                <a:gd name="T33" fmla="*/ 29 h 45"/>
                <a:gd name="T34" fmla="*/ 6 w 85"/>
                <a:gd name="T3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45">
                  <a:moveTo>
                    <a:pt x="6" y="27"/>
                  </a:moveTo>
                  <a:cubicBezTo>
                    <a:pt x="6" y="27"/>
                    <a:pt x="5" y="27"/>
                    <a:pt x="4" y="27"/>
                  </a:cubicBezTo>
                  <a:cubicBezTo>
                    <a:pt x="3" y="25"/>
                    <a:pt x="2" y="24"/>
                    <a:pt x="0" y="23"/>
                  </a:cubicBezTo>
                  <a:cubicBezTo>
                    <a:pt x="6" y="23"/>
                    <a:pt x="11" y="23"/>
                    <a:pt x="16" y="28"/>
                  </a:cubicBezTo>
                  <a:cubicBezTo>
                    <a:pt x="21" y="32"/>
                    <a:pt x="25" y="31"/>
                    <a:pt x="30" y="27"/>
                  </a:cubicBezTo>
                  <a:cubicBezTo>
                    <a:pt x="35" y="22"/>
                    <a:pt x="37" y="16"/>
                    <a:pt x="36" y="8"/>
                  </a:cubicBezTo>
                  <a:cubicBezTo>
                    <a:pt x="42" y="11"/>
                    <a:pt x="44" y="18"/>
                    <a:pt x="50" y="19"/>
                  </a:cubicBezTo>
                  <a:cubicBezTo>
                    <a:pt x="55" y="19"/>
                    <a:pt x="60" y="19"/>
                    <a:pt x="65" y="16"/>
                  </a:cubicBezTo>
                  <a:cubicBezTo>
                    <a:pt x="73" y="13"/>
                    <a:pt x="71" y="6"/>
                    <a:pt x="71" y="0"/>
                  </a:cubicBezTo>
                  <a:cubicBezTo>
                    <a:pt x="74" y="2"/>
                    <a:pt x="74" y="7"/>
                    <a:pt x="77" y="9"/>
                  </a:cubicBezTo>
                  <a:cubicBezTo>
                    <a:pt x="78" y="9"/>
                    <a:pt x="78" y="10"/>
                    <a:pt x="79" y="10"/>
                  </a:cubicBezTo>
                  <a:cubicBezTo>
                    <a:pt x="80" y="10"/>
                    <a:pt x="81" y="11"/>
                    <a:pt x="82" y="13"/>
                  </a:cubicBezTo>
                  <a:cubicBezTo>
                    <a:pt x="84" y="14"/>
                    <a:pt x="84" y="16"/>
                    <a:pt x="84" y="19"/>
                  </a:cubicBezTo>
                  <a:cubicBezTo>
                    <a:pt x="85" y="27"/>
                    <a:pt x="81" y="32"/>
                    <a:pt x="72" y="32"/>
                  </a:cubicBezTo>
                  <a:cubicBezTo>
                    <a:pt x="69" y="31"/>
                    <a:pt x="67" y="33"/>
                    <a:pt x="64" y="35"/>
                  </a:cubicBezTo>
                  <a:cubicBezTo>
                    <a:pt x="52" y="45"/>
                    <a:pt x="39" y="45"/>
                    <a:pt x="25" y="38"/>
                  </a:cubicBezTo>
                  <a:cubicBezTo>
                    <a:pt x="20" y="35"/>
                    <a:pt x="14" y="32"/>
                    <a:pt x="8" y="29"/>
                  </a:cubicBezTo>
                  <a:cubicBezTo>
                    <a:pt x="8" y="28"/>
                    <a:pt x="7" y="27"/>
                    <a:pt x="6" y="27"/>
                  </a:cubicBezTo>
                  <a:close/>
                </a:path>
              </a:pathLst>
            </a:custGeom>
            <a:solidFill>
              <a:srgbClr val="F8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7" name="Freeform 1684"/>
            <p:cNvSpPr/>
            <p:nvPr/>
          </p:nvSpPr>
          <p:spPr bwMode="auto">
            <a:xfrm>
              <a:off x="6616" y="610"/>
              <a:ext cx="37" cy="102"/>
            </a:xfrm>
            <a:custGeom>
              <a:avLst/>
              <a:gdLst>
                <a:gd name="T0" fmla="*/ 23 w 25"/>
                <a:gd name="T1" fmla="*/ 20 h 68"/>
                <a:gd name="T2" fmla="*/ 20 w 25"/>
                <a:gd name="T3" fmla="*/ 58 h 68"/>
                <a:gd name="T4" fmla="*/ 19 w 25"/>
                <a:gd name="T5" fmla="*/ 63 h 68"/>
                <a:gd name="T6" fmla="*/ 11 w 25"/>
                <a:gd name="T7" fmla="*/ 65 h 68"/>
                <a:gd name="T8" fmla="*/ 6 w 25"/>
                <a:gd name="T9" fmla="*/ 58 h 68"/>
                <a:gd name="T10" fmla="*/ 2 w 25"/>
                <a:gd name="T11" fmla="*/ 44 h 68"/>
                <a:gd name="T12" fmla="*/ 1 w 25"/>
                <a:gd name="T13" fmla="*/ 34 h 68"/>
                <a:gd name="T14" fmla="*/ 10 w 25"/>
                <a:gd name="T15" fmla="*/ 14 h 68"/>
                <a:gd name="T16" fmla="*/ 16 w 25"/>
                <a:gd name="T17" fmla="*/ 6 h 68"/>
                <a:gd name="T18" fmla="*/ 23 w 25"/>
                <a:gd name="T19" fmla="*/ 0 h 68"/>
                <a:gd name="T20" fmla="*/ 23 w 25"/>
                <a:gd name="T21" fmla="*/ 18 h 68"/>
                <a:gd name="T22" fmla="*/ 23 w 25"/>
                <a:gd name="T23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8">
                  <a:moveTo>
                    <a:pt x="23" y="20"/>
                  </a:moveTo>
                  <a:cubicBezTo>
                    <a:pt x="20" y="32"/>
                    <a:pt x="19" y="45"/>
                    <a:pt x="20" y="58"/>
                  </a:cubicBezTo>
                  <a:cubicBezTo>
                    <a:pt x="20" y="60"/>
                    <a:pt x="19" y="62"/>
                    <a:pt x="19" y="63"/>
                  </a:cubicBezTo>
                  <a:cubicBezTo>
                    <a:pt x="18" y="67"/>
                    <a:pt x="14" y="68"/>
                    <a:pt x="11" y="65"/>
                  </a:cubicBezTo>
                  <a:cubicBezTo>
                    <a:pt x="9" y="63"/>
                    <a:pt x="8" y="60"/>
                    <a:pt x="6" y="58"/>
                  </a:cubicBezTo>
                  <a:cubicBezTo>
                    <a:pt x="4" y="54"/>
                    <a:pt x="2" y="49"/>
                    <a:pt x="2" y="44"/>
                  </a:cubicBezTo>
                  <a:cubicBezTo>
                    <a:pt x="2" y="41"/>
                    <a:pt x="1" y="38"/>
                    <a:pt x="1" y="34"/>
                  </a:cubicBezTo>
                  <a:cubicBezTo>
                    <a:pt x="0" y="26"/>
                    <a:pt x="2" y="18"/>
                    <a:pt x="10" y="14"/>
                  </a:cubicBezTo>
                  <a:cubicBezTo>
                    <a:pt x="14" y="12"/>
                    <a:pt x="16" y="10"/>
                    <a:pt x="16" y="6"/>
                  </a:cubicBezTo>
                  <a:cubicBezTo>
                    <a:pt x="16" y="1"/>
                    <a:pt x="19" y="0"/>
                    <a:pt x="23" y="0"/>
                  </a:cubicBezTo>
                  <a:cubicBezTo>
                    <a:pt x="25" y="6"/>
                    <a:pt x="25" y="12"/>
                    <a:pt x="23" y="18"/>
                  </a:cubicBezTo>
                  <a:cubicBezTo>
                    <a:pt x="23" y="18"/>
                    <a:pt x="23" y="19"/>
                    <a:pt x="23" y="20"/>
                  </a:cubicBezTo>
                  <a:close/>
                </a:path>
              </a:pathLst>
            </a:custGeom>
            <a:solidFill>
              <a:srgbClr val="FDF0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8" name="Freeform 1685"/>
            <p:cNvSpPr/>
            <p:nvPr/>
          </p:nvSpPr>
          <p:spPr bwMode="auto">
            <a:xfrm>
              <a:off x="7463" y="3129"/>
              <a:ext cx="204" cy="106"/>
            </a:xfrm>
            <a:custGeom>
              <a:avLst/>
              <a:gdLst>
                <a:gd name="T0" fmla="*/ 136 w 136"/>
                <a:gd name="T1" fmla="*/ 49 h 71"/>
                <a:gd name="T2" fmla="*/ 93 w 136"/>
                <a:gd name="T3" fmla="*/ 67 h 71"/>
                <a:gd name="T4" fmla="*/ 90 w 136"/>
                <a:gd name="T5" fmla="*/ 67 h 71"/>
                <a:gd name="T6" fmla="*/ 85 w 136"/>
                <a:gd name="T7" fmla="*/ 69 h 71"/>
                <a:gd name="T8" fmla="*/ 79 w 136"/>
                <a:gd name="T9" fmla="*/ 69 h 71"/>
                <a:gd name="T10" fmla="*/ 75 w 136"/>
                <a:gd name="T11" fmla="*/ 68 h 71"/>
                <a:gd name="T12" fmla="*/ 71 w 136"/>
                <a:gd name="T13" fmla="*/ 67 h 71"/>
                <a:gd name="T14" fmla="*/ 66 w 136"/>
                <a:gd name="T15" fmla="*/ 66 h 71"/>
                <a:gd name="T16" fmla="*/ 62 w 136"/>
                <a:gd name="T17" fmla="*/ 65 h 71"/>
                <a:gd name="T18" fmla="*/ 34 w 136"/>
                <a:gd name="T19" fmla="*/ 61 h 71"/>
                <a:gd name="T20" fmla="*/ 31 w 136"/>
                <a:gd name="T21" fmla="*/ 62 h 71"/>
                <a:gd name="T22" fmla="*/ 29 w 136"/>
                <a:gd name="T23" fmla="*/ 63 h 71"/>
                <a:gd name="T24" fmla="*/ 26 w 136"/>
                <a:gd name="T25" fmla="*/ 64 h 71"/>
                <a:gd name="T26" fmla="*/ 24 w 136"/>
                <a:gd name="T27" fmla="*/ 65 h 71"/>
                <a:gd name="T28" fmla="*/ 20 w 136"/>
                <a:gd name="T29" fmla="*/ 66 h 71"/>
                <a:gd name="T30" fmla="*/ 14 w 136"/>
                <a:gd name="T31" fmla="*/ 68 h 71"/>
                <a:gd name="T32" fmla="*/ 9 w 136"/>
                <a:gd name="T33" fmla="*/ 70 h 71"/>
                <a:gd name="T34" fmla="*/ 2 w 136"/>
                <a:gd name="T35" fmla="*/ 67 h 71"/>
                <a:gd name="T36" fmla="*/ 2 w 136"/>
                <a:gd name="T37" fmla="*/ 60 h 71"/>
                <a:gd name="T38" fmla="*/ 28 w 136"/>
                <a:gd name="T39" fmla="*/ 27 h 71"/>
                <a:gd name="T40" fmla="*/ 48 w 136"/>
                <a:gd name="T41" fmla="*/ 6 h 71"/>
                <a:gd name="T42" fmla="*/ 62 w 136"/>
                <a:gd name="T43" fmla="*/ 0 h 71"/>
                <a:gd name="T44" fmla="*/ 65 w 136"/>
                <a:gd name="T45" fmla="*/ 0 h 71"/>
                <a:gd name="T46" fmla="*/ 68 w 136"/>
                <a:gd name="T47" fmla="*/ 1 h 71"/>
                <a:gd name="T48" fmla="*/ 70 w 136"/>
                <a:gd name="T49" fmla="*/ 2 h 71"/>
                <a:gd name="T50" fmla="*/ 71 w 136"/>
                <a:gd name="T51" fmla="*/ 3 h 71"/>
                <a:gd name="T52" fmla="*/ 73 w 136"/>
                <a:gd name="T53" fmla="*/ 5 h 71"/>
                <a:gd name="T54" fmla="*/ 74 w 136"/>
                <a:gd name="T55" fmla="*/ 6 h 71"/>
                <a:gd name="T56" fmla="*/ 76 w 136"/>
                <a:gd name="T57" fmla="*/ 8 h 71"/>
                <a:gd name="T58" fmla="*/ 76 w 136"/>
                <a:gd name="T59" fmla="*/ 9 h 71"/>
                <a:gd name="T60" fmla="*/ 103 w 136"/>
                <a:gd name="T61" fmla="*/ 25 h 71"/>
                <a:gd name="T62" fmla="*/ 105 w 136"/>
                <a:gd name="T63" fmla="*/ 32 h 71"/>
                <a:gd name="T64" fmla="*/ 104 w 136"/>
                <a:gd name="T65" fmla="*/ 36 h 71"/>
                <a:gd name="T66" fmla="*/ 108 w 136"/>
                <a:gd name="T67" fmla="*/ 39 h 71"/>
                <a:gd name="T68" fmla="*/ 136 w 136"/>
                <a:gd name="T69" fmla="*/ 4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" h="71">
                  <a:moveTo>
                    <a:pt x="136" y="49"/>
                  </a:moveTo>
                  <a:cubicBezTo>
                    <a:pt x="126" y="65"/>
                    <a:pt x="110" y="69"/>
                    <a:pt x="93" y="67"/>
                  </a:cubicBezTo>
                  <a:cubicBezTo>
                    <a:pt x="92" y="67"/>
                    <a:pt x="91" y="67"/>
                    <a:pt x="90" y="67"/>
                  </a:cubicBezTo>
                  <a:cubicBezTo>
                    <a:pt x="89" y="68"/>
                    <a:pt x="87" y="69"/>
                    <a:pt x="85" y="69"/>
                  </a:cubicBezTo>
                  <a:cubicBezTo>
                    <a:pt x="83" y="69"/>
                    <a:pt x="81" y="69"/>
                    <a:pt x="79" y="69"/>
                  </a:cubicBezTo>
                  <a:cubicBezTo>
                    <a:pt x="77" y="69"/>
                    <a:pt x="76" y="68"/>
                    <a:pt x="75" y="68"/>
                  </a:cubicBezTo>
                  <a:cubicBezTo>
                    <a:pt x="74" y="68"/>
                    <a:pt x="72" y="67"/>
                    <a:pt x="71" y="67"/>
                  </a:cubicBezTo>
                  <a:cubicBezTo>
                    <a:pt x="69" y="67"/>
                    <a:pt x="68" y="66"/>
                    <a:pt x="66" y="66"/>
                  </a:cubicBezTo>
                  <a:cubicBezTo>
                    <a:pt x="65" y="66"/>
                    <a:pt x="63" y="66"/>
                    <a:pt x="62" y="65"/>
                  </a:cubicBezTo>
                  <a:cubicBezTo>
                    <a:pt x="53" y="62"/>
                    <a:pt x="44" y="60"/>
                    <a:pt x="34" y="61"/>
                  </a:cubicBezTo>
                  <a:cubicBezTo>
                    <a:pt x="33" y="62"/>
                    <a:pt x="32" y="62"/>
                    <a:pt x="31" y="62"/>
                  </a:cubicBezTo>
                  <a:cubicBezTo>
                    <a:pt x="30" y="62"/>
                    <a:pt x="29" y="62"/>
                    <a:pt x="29" y="63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5" y="64"/>
                    <a:pt x="24" y="64"/>
                    <a:pt x="24" y="65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7"/>
                    <a:pt x="14" y="68"/>
                  </a:cubicBezTo>
                  <a:cubicBezTo>
                    <a:pt x="13" y="69"/>
                    <a:pt x="11" y="70"/>
                    <a:pt x="9" y="70"/>
                  </a:cubicBezTo>
                  <a:cubicBezTo>
                    <a:pt x="6" y="71"/>
                    <a:pt x="3" y="70"/>
                    <a:pt x="2" y="67"/>
                  </a:cubicBezTo>
                  <a:cubicBezTo>
                    <a:pt x="0" y="65"/>
                    <a:pt x="0" y="62"/>
                    <a:pt x="2" y="60"/>
                  </a:cubicBezTo>
                  <a:cubicBezTo>
                    <a:pt x="15" y="52"/>
                    <a:pt x="20" y="39"/>
                    <a:pt x="28" y="27"/>
                  </a:cubicBezTo>
                  <a:cubicBezTo>
                    <a:pt x="32" y="20"/>
                    <a:pt x="40" y="13"/>
                    <a:pt x="48" y="6"/>
                  </a:cubicBezTo>
                  <a:cubicBezTo>
                    <a:pt x="52" y="2"/>
                    <a:pt x="56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7" y="1"/>
                    <a:pt x="68" y="1"/>
                  </a:cubicBezTo>
                  <a:cubicBezTo>
                    <a:pt x="69" y="1"/>
                    <a:pt x="69" y="2"/>
                    <a:pt x="70" y="2"/>
                  </a:cubicBezTo>
                  <a:cubicBezTo>
                    <a:pt x="70" y="2"/>
                    <a:pt x="71" y="3"/>
                    <a:pt x="71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5"/>
                    <a:pt x="74" y="5"/>
                    <a:pt x="74" y="6"/>
                  </a:cubicBezTo>
                  <a:cubicBezTo>
                    <a:pt x="75" y="6"/>
                    <a:pt x="75" y="7"/>
                    <a:pt x="76" y="8"/>
                  </a:cubicBezTo>
                  <a:cubicBezTo>
                    <a:pt x="76" y="8"/>
                    <a:pt x="76" y="8"/>
                    <a:pt x="76" y="9"/>
                  </a:cubicBezTo>
                  <a:cubicBezTo>
                    <a:pt x="84" y="16"/>
                    <a:pt x="92" y="23"/>
                    <a:pt x="103" y="25"/>
                  </a:cubicBezTo>
                  <a:cubicBezTo>
                    <a:pt x="106" y="25"/>
                    <a:pt x="111" y="27"/>
                    <a:pt x="105" y="32"/>
                  </a:cubicBezTo>
                  <a:cubicBezTo>
                    <a:pt x="104" y="33"/>
                    <a:pt x="102" y="34"/>
                    <a:pt x="104" y="36"/>
                  </a:cubicBezTo>
                  <a:cubicBezTo>
                    <a:pt x="105" y="38"/>
                    <a:pt x="107" y="39"/>
                    <a:pt x="108" y="39"/>
                  </a:cubicBezTo>
                  <a:cubicBezTo>
                    <a:pt x="120" y="36"/>
                    <a:pt x="127" y="46"/>
                    <a:pt x="136" y="49"/>
                  </a:cubicBezTo>
                  <a:close/>
                </a:path>
              </a:pathLst>
            </a:custGeom>
            <a:solidFill>
              <a:srgbClr val="F2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9" name="Freeform 1686"/>
            <p:cNvSpPr/>
            <p:nvPr/>
          </p:nvSpPr>
          <p:spPr bwMode="auto">
            <a:xfrm>
              <a:off x="7759" y="3147"/>
              <a:ext cx="69" cy="54"/>
            </a:xfrm>
            <a:custGeom>
              <a:avLst/>
              <a:gdLst>
                <a:gd name="T0" fmla="*/ 6 w 46"/>
                <a:gd name="T1" fmla="*/ 12 h 36"/>
                <a:gd name="T2" fmla="*/ 16 w 46"/>
                <a:gd name="T3" fmla="*/ 3 h 36"/>
                <a:gd name="T4" fmla="*/ 20 w 46"/>
                <a:gd name="T5" fmla="*/ 0 h 36"/>
                <a:gd name="T6" fmla="*/ 36 w 46"/>
                <a:gd name="T7" fmla="*/ 7 h 36"/>
                <a:gd name="T8" fmla="*/ 45 w 46"/>
                <a:gd name="T9" fmla="*/ 24 h 36"/>
                <a:gd name="T10" fmla="*/ 45 w 46"/>
                <a:gd name="T11" fmla="*/ 24 h 36"/>
                <a:gd name="T12" fmla="*/ 41 w 46"/>
                <a:gd name="T13" fmla="*/ 26 h 36"/>
                <a:gd name="T14" fmla="*/ 19 w 46"/>
                <a:gd name="T15" fmla="*/ 36 h 36"/>
                <a:gd name="T16" fmla="*/ 18 w 46"/>
                <a:gd name="T17" fmla="*/ 30 h 36"/>
                <a:gd name="T18" fmla="*/ 13 w 46"/>
                <a:gd name="T19" fmla="*/ 26 h 36"/>
                <a:gd name="T20" fmla="*/ 7 w 46"/>
                <a:gd name="T21" fmla="*/ 24 h 36"/>
                <a:gd name="T22" fmla="*/ 1 w 46"/>
                <a:gd name="T23" fmla="*/ 19 h 36"/>
                <a:gd name="T24" fmla="*/ 6 w 46"/>
                <a:gd name="T2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36">
                  <a:moveTo>
                    <a:pt x="6" y="12"/>
                  </a:moveTo>
                  <a:cubicBezTo>
                    <a:pt x="10" y="10"/>
                    <a:pt x="15" y="8"/>
                    <a:pt x="16" y="3"/>
                  </a:cubicBezTo>
                  <a:cubicBezTo>
                    <a:pt x="17" y="1"/>
                    <a:pt x="18" y="0"/>
                    <a:pt x="20" y="0"/>
                  </a:cubicBezTo>
                  <a:cubicBezTo>
                    <a:pt x="26" y="1"/>
                    <a:pt x="33" y="2"/>
                    <a:pt x="36" y="7"/>
                  </a:cubicBezTo>
                  <a:cubicBezTo>
                    <a:pt x="40" y="13"/>
                    <a:pt x="46" y="16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5"/>
                    <a:pt x="42" y="25"/>
                    <a:pt x="41" y="26"/>
                  </a:cubicBezTo>
                  <a:cubicBezTo>
                    <a:pt x="35" y="32"/>
                    <a:pt x="27" y="34"/>
                    <a:pt x="19" y="36"/>
                  </a:cubicBezTo>
                  <a:cubicBezTo>
                    <a:pt x="17" y="34"/>
                    <a:pt x="21" y="32"/>
                    <a:pt x="18" y="30"/>
                  </a:cubicBezTo>
                  <a:cubicBezTo>
                    <a:pt x="16" y="28"/>
                    <a:pt x="15" y="27"/>
                    <a:pt x="13" y="26"/>
                  </a:cubicBezTo>
                  <a:cubicBezTo>
                    <a:pt x="11" y="25"/>
                    <a:pt x="9" y="25"/>
                    <a:pt x="7" y="24"/>
                  </a:cubicBezTo>
                  <a:cubicBezTo>
                    <a:pt x="4" y="23"/>
                    <a:pt x="2" y="23"/>
                    <a:pt x="1" y="19"/>
                  </a:cubicBezTo>
                  <a:cubicBezTo>
                    <a:pt x="0" y="15"/>
                    <a:pt x="4" y="14"/>
                    <a:pt x="6" y="12"/>
                  </a:cubicBezTo>
                  <a:close/>
                </a:path>
              </a:pathLst>
            </a:custGeom>
            <a:solidFill>
              <a:srgbClr val="F2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0" name="Freeform 1687"/>
            <p:cNvSpPr/>
            <p:nvPr/>
          </p:nvSpPr>
          <p:spPr bwMode="auto">
            <a:xfrm>
              <a:off x="7546" y="3075"/>
              <a:ext cx="142" cy="97"/>
            </a:xfrm>
            <a:custGeom>
              <a:avLst/>
              <a:gdLst>
                <a:gd name="T0" fmla="*/ 95 w 95"/>
                <a:gd name="T1" fmla="*/ 58 h 65"/>
                <a:gd name="T2" fmla="*/ 85 w 95"/>
                <a:gd name="T3" fmla="*/ 62 h 65"/>
                <a:gd name="T4" fmla="*/ 65 w 95"/>
                <a:gd name="T5" fmla="*/ 60 h 65"/>
                <a:gd name="T6" fmla="*/ 57 w 95"/>
                <a:gd name="T7" fmla="*/ 60 h 65"/>
                <a:gd name="T8" fmla="*/ 25 w 95"/>
                <a:gd name="T9" fmla="*/ 47 h 65"/>
                <a:gd name="T10" fmla="*/ 24 w 95"/>
                <a:gd name="T11" fmla="*/ 44 h 65"/>
                <a:gd name="T12" fmla="*/ 23 w 95"/>
                <a:gd name="T13" fmla="*/ 42 h 65"/>
                <a:gd name="T14" fmla="*/ 22 w 95"/>
                <a:gd name="T15" fmla="*/ 42 h 65"/>
                <a:gd name="T16" fmla="*/ 20 w 95"/>
                <a:gd name="T17" fmla="*/ 40 h 65"/>
                <a:gd name="T18" fmla="*/ 20 w 95"/>
                <a:gd name="T19" fmla="*/ 39 h 65"/>
                <a:gd name="T20" fmla="*/ 18 w 95"/>
                <a:gd name="T21" fmla="*/ 38 h 65"/>
                <a:gd name="T22" fmla="*/ 18 w 95"/>
                <a:gd name="T23" fmla="*/ 37 h 65"/>
                <a:gd name="T24" fmla="*/ 16 w 95"/>
                <a:gd name="T25" fmla="*/ 36 h 65"/>
                <a:gd name="T26" fmla="*/ 16 w 95"/>
                <a:gd name="T27" fmla="*/ 35 h 65"/>
                <a:gd name="T28" fmla="*/ 14 w 95"/>
                <a:gd name="T29" fmla="*/ 34 h 65"/>
                <a:gd name="T30" fmla="*/ 14 w 95"/>
                <a:gd name="T31" fmla="*/ 33 h 65"/>
                <a:gd name="T32" fmla="*/ 12 w 95"/>
                <a:gd name="T33" fmla="*/ 32 h 65"/>
                <a:gd name="T34" fmla="*/ 12 w 95"/>
                <a:gd name="T35" fmla="*/ 31 h 65"/>
                <a:gd name="T36" fmla="*/ 10 w 95"/>
                <a:gd name="T37" fmla="*/ 29 h 65"/>
                <a:gd name="T38" fmla="*/ 9 w 95"/>
                <a:gd name="T39" fmla="*/ 28 h 65"/>
                <a:gd name="T40" fmla="*/ 8 w 95"/>
                <a:gd name="T41" fmla="*/ 26 h 65"/>
                <a:gd name="T42" fmla="*/ 7 w 95"/>
                <a:gd name="T43" fmla="*/ 24 h 65"/>
                <a:gd name="T44" fmla="*/ 4 w 95"/>
                <a:gd name="T45" fmla="*/ 20 h 65"/>
                <a:gd name="T46" fmla="*/ 3 w 95"/>
                <a:gd name="T47" fmla="*/ 3 h 65"/>
                <a:gd name="T48" fmla="*/ 12 w 95"/>
                <a:gd name="T49" fmla="*/ 6 h 65"/>
                <a:gd name="T50" fmla="*/ 22 w 95"/>
                <a:gd name="T51" fmla="*/ 18 h 65"/>
                <a:gd name="T52" fmla="*/ 23 w 95"/>
                <a:gd name="T53" fmla="*/ 20 h 65"/>
                <a:gd name="T54" fmla="*/ 25 w 95"/>
                <a:gd name="T55" fmla="*/ 21 h 65"/>
                <a:gd name="T56" fmla="*/ 26 w 95"/>
                <a:gd name="T57" fmla="*/ 22 h 65"/>
                <a:gd name="T58" fmla="*/ 27 w 95"/>
                <a:gd name="T59" fmla="*/ 24 h 65"/>
                <a:gd name="T60" fmla="*/ 28 w 95"/>
                <a:gd name="T61" fmla="*/ 25 h 65"/>
                <a:gd name="T62" fmla="*/ 30 w 95"/>
                <a:gd name="T63" fmla="*/ 26 h 65"/>
                <a:gd name="T64" fmla="*/ 31 w 95"/>
                <a:gd name="T65" fmla="*/ 28 h 65"/>
                <a:gd name="T66" fmla="*/ 33 w 95"/>
                <a:gd name="T67" fmla="*/ 30 h 65"/>
                <a:gd name="T68" fmla="*/ 33 w 95"/>
                <a:gd name="T69" fmla="*/ 31 h 65"/>
                <a:gd name="T70" fmla="*/ 35 w 95"/>
                <a:gd name="T71" fmla="*/ 33 h 65"/>
                <a:gd name="T72" fmla="*/ 65 w 95"/>
                <a:gd name="T73" fmla="*/ 48 h 65"/>
                <a:gd name="T74" fmla="*/ 95 w 95"/>
                <a:gd name="T75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65">
                  <a:moveTo>
                    <a:pt x="95" y="58"/>
                  </a:moveTo>
                  <a:cubicBezTo>
                    <a:pt x="92" y="61"/>
                    <a:pt x="88" y="61"/>
                    <a:pt x="85" y="62"/>
                  </a:cubicBezTo>
                  <a:cubicBezTo>
                    <a:pt x="78" y="64"/>
                    <a:pt x="71" y="65"/>
                    <a:pt x="65" y="60"/>
                  </a:cubicBezTo>
                  <a:cubicBezTo>
                    <a:pt x="63" y="59"/>
                    <a:pt x="60" y="60"/>
                    <a:pt x="57" y="60"/>
                  </a:cubicBezTo>
                  <a:cubicBezTo>
                    <a:pt x="44" y="61"/>
                    <a:pt x="33" y="58"/>
                    <a:pt x="25" y="47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24" y="44"/>
                    <a:pt x="23" y="43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1"/>
                    <a:pt x="21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7" y="37"/>
                    <a:pt x="17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5" y="35"/>
                    <a:pt x="15" y="34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3" y="33"/>
                    <a:pt x="13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9"/>
                    <a:pt x="9" y="28"/>
                    <a:pt x="9" y="28"/>
                  </a:cubicBezTo>
                  <a:cubicBezTo>
                    <a:pt x="9" y="27"/>
                    <a:pt x="8" y="26"/>
                    <a:pt x="8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2" y="14"/>
                    <a:pt x="0" y="9"/>
                    <a:pt x="3" y="3"/>
                  </a:cubicBezTo>
                  <a:cubicBezTo>
                    <a:pt x="7" y="0"/>
                    <a:pt x="10" y="3"/>
                    <a:pt x="12" y="6"/>
                  </a:cubicBezTo>
                  <a:cubicBezTo>
                    <a:pt x="15" y="10"/>
                    <a:pt x="19" y="13"/>
                    <a:pt x="22" y="18"/>
                  </a:cubicBezTo>
                  <a:cubicBezTo>
                    <a:pt x="22" y="19"/>
                    <a:pt x="23" y="19"/>
                    <a:pt x="23" y="20"/>
                  </a:cubicBezTo>
                  <a:cubicBezTo>
                    <a:pt x="24" y="20"/>
                    <a:pt x="25" y="21"/>
                    <a:pt x="25" y="21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6" y="23"/>
                    <a:pt x="27" y="23"/>
                    <a:pt x="27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7"/>
                    <a:pt x="31" y="28"/>
                    <a:pt x="31" y="28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4" y="32"/>
                    <a:pt x="35" y="33"/>
                  </a:cubicBezTo>
                  <a:cubicBezTo>
                    <a:pt x="44" y="39"/>
                    <a:pt x="54" y="45"/>
                    <a:pt x="65" y="48"/>
                  </a:cubicBezTo>
                  <a:cubicBezTo>
                    <a:pt x="75" y="50"/>
                    <a:pt x="85" y="54"/>
                    <a:pt x="95" y="58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1" name="Freeform 1688"/>
            <p:cNvSpPr/>
            <p:nvPr/>
          </p:nvSpPr>
          <p:spPr bwMode="auto">
            <a:xfrm>
              <a:off x="7576" y="3099"/>
              <a:ext cx="147" cy="66"/>
            </a:xfrm>
            <a:custGeom>
              <a:avLst/>
              <a:gdLst>
                <a:gd name="T0" fmla="*/ 7 w 98"/>
                <a:gd name="T1" fmla="*/ 14 h 44"/>
                <a:gd name="T2" fmla="*/ 7 w 98"/>
                <a:gd name="T3" fmla="*/ 12 h 44"/>
                <a:gd name="T4" fmla="*/ 5 w 98"/>
                <a:gd name="T5" fmla="*/ 10 h 44"/>
                <a:gd name="T6" fmla="*/ 4 w 98"/>
                <a:gd name="T7" fmla="*/ 8 h 44"/>
                <a:gd name="T8" fmla="*/ 4 w 98"/>
                <a:gd name="T9" fmla="*/ 8 h 44"/>
                <a:gd name="T10" fmla="*/ 2 w 98"/>
                <a:gd name="T11" fmla="*/ 6 h 44"/>
                <a:gd name="T12" fmla="*/ 2 w 98"/>
                <a:gd name="T13" fmla="*/ 6 h 44"/>
                <a:gd name="T14" fmla="*/ 4 w 98"/>
                <a:gd name="T15" fmla="*/ 0 h 44"/>
                <a:gd name="T16" fmla="*/ 8 w 98"/>
                <a:gd name="T17" fmla="*/ 1 h 44"/>
                <a:gd name="T18" fmla="*/ 11 w 98"/>
                <a:gd name="T19" fmla="*/ 2 h 44"/>
                <a:gd name="T20" fmla="*/ 12 w 98"/>
                <a:gd name="T21" fmla="*/ 3 h 44"/>
                <a:gd name="T22" fmla="*/ 13 w 98"/>
                <a:gd name="T23" fmla="*/ 5 h 44"/>
                <a:gd name="T24" fmla="*/ 14 w 98"/>
                <a:gd name="T25" fmla="*/ 6 h 44"/>
                <a:gd name="T26" fmla="*/ 16 w 98"/>
                <a:gd name="T27" fmla="*/ 8 h 44"/>
                <a:gd name="T28" fmla="*/ 17 w 98"/>
                <a:gd name="T29" fmla="*/ 9 h 44"/>
                <a:gd name="T30" fmla="*/ 65 w 98"/>
                <a:gd name="T31" fmla="*/ 27 h 44"/>
                <a:gd name="T32" fmla="*/ 73 w 98"/>
                <a:gd name="T33" fmla="*/ 25 h 44"/>
                <a:gd name="T34" fmla="*/ 84 w 98"/>
                <a:gd name="T35" fmla="*/ 25 h 44"/>
                <a:gd name="T36" fmla="*/ 83 w 98"/>
                <a:gd name="T37" fmla="*/ 27 h 44"/>
                <a:gd name="T38" fmla="*/ 79 w 98"/>
                <a:gd name="T39" fmla="*/ 33 h 44"/>
                <a:gd name="T40" fmla="*/ 87 w 98"/>
                <a:gd name="T41" fmla="*/ 32 h 44"/>
                <a:gd name="T42" fmla="*/ 98 w 98"/>
                <a:gd name="T43" fmla="*/ 29 h 44"/>
                <a:gd name="T44" fmla="*/ 78 w 98"/>
                <a:gd name="T45" fmla="*/ 41 h 44"/>
                <a:gd name="T46" fmla="*/ 75 w 98"/>
                <a:gd name="T47" fmla="*/ 42 h 44"/>
                <a:gd name="T48" fmla="*/ 75 w 98"/>
                <a:gd name="T49" fmla="*/ 42 h 44"/>
                <a:gd name="T50" fmla="*/ 50 w 98"/>
                <a:gd name="T51" fmla="*/ 37 h 44"/>
                <a:gd name="T52" fmla="*/ 41 w 98"/>
                <a:gd name="T53" fmla="*/ 34 h 44"/>
                <a:gd name="T54" fmla="*/ 11 w 98"/>
                <a:gd name="T55" fmla="*/ 17 h 44"/>
                <a:gd name="T56" fmla="*/ 9 w 98"/>
                <a:gd name="T57" fmla="*/ 16 h 44"/>
                <a:gd name="T58" fmla="*/ 9 w 98"/>
                <a:gd name="T59" fmla="*/ 16 h 44"/>
                <a:gd name="T60" fmla="*/ 7 w 98"/>
                <a:gd name="T6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44">
                  <a:moveTo>
                    <a:pt x="7" y="14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"/>
                    <a:pt x="10" y="2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7"/>
                    <a:pt x="15" y="8"/>
                    <a:pt x="16" y="8"/>
                  </a:cubicBezTo>
                  <a:cubicBezTo>
                    <a:pt x="16" y="8"/>
                    <a:pt x="17" y="9"/>
                    <a:pt x="17" y="9"/>
                  </a:cubicBezTo>
                  <a:cubicBezTo>
                    <a:pt x="31" y="21"/>
                    <a:pt x="47" y="24"/>
                    <a:pt x="65" y="27"/>
                  </a:cubicBezTo>
                  <a:cubicBezTo>
                    <a:pt x="68" y="27"/>
                    <a:pt x="70" y="26"/>
                    <a:pt x="73" y="25"/>
                  </a:cubicBezTo>
                  <a:cubicBezTo>
                    <a:pt x="76" y="23"/>
                    <a:pt x="80" y="21"/>
                    <a:pt x="84" y="25"/>
                  </a:cubicBezTo>
                  <a:cubicBezTo>
                    <a:pt x="84" y="26"/>
                    <a:pt x="83" y="26"/>
                    <a:pt x="83" y="27"/>
                  </a:cubicBezTo>
                  <a:cubicBezTo>
                    <a:pt x="82" y="29"/>
                    <a:pt x="76" y="30"/>
                    <a:pt x="79" y="33"/>
                  </a:cubicBezTo>
                  <a:cubicBezTo>
                    <a:pt x="80" y="36"/>
                    <a:pt x="84" y="33"/>
                    <a:pt x="87" y="32"/>
                  </a:cubicBezTo>
                  <a:cubicBezTo>
                    <a:pt x="91" y="32"/>
                    <a:pt x="94" y="29"/>
                    <a:pt x="98" y="29"/>
                  </a:cubicBezTo>
                  <a:cubicBezTo>
                    <a:pt x="92" y="35"/>
                    <a:pt x="86" y="38"/>
                    <a:pt x="78" y="41"/>
                  </a:cubicBezTo>
                  <a:cubicBezTo>
                    <a:pt x="77" y="42"/>
                    <a:pt x="76" y="41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66" y="44"/>
                    <a:pt x="58" y="44"/>
                    <a:pt x="50" y="37"/>
                  </a:cubicBezTo>
                  <a:cubicBezTo>
                    <a:pt x="48" y="35"/>
                    <a:pt x="44" y="35"/>
                    <a:pt x="41" y="34"/>
                  </a:cubicBezTo>
                  <a:cubicBezTo>
                    <a:pt x="30" y="31"/>
                    <a:pt x="19" y="28"/>
                    <a:pt x="11" y="17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8" y="14"/>
                    <a:pt x="7" y="14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2" name="Freeform 1689"/>
            <p:cNvSpPr/>
            <p:nvPr/>
          </p:nvSpPr>
          <p:spPr bwMode="auto">
            <a:xfrm>
              <a:off x="7573" y="3136"/>
              <a:ext cx="100" cy="42"/>
            </a:xfrm>
            <a:custGeom>
              <a:avLst/>
              <a:gdLst>
                <a:gd name="T0" fmla="*/ 7 w 67"/>
                <a:gd name="T1" fmla="*/ 0 h 28"/>
                <a:gd name="T2" fmla="*/ 11 w 67"/>
                <a:gd name="T3" fmla="*/ 4 h 28"/>
                <a:gd name="T4" fmla="*/ 30 w 67"/>
                <a:gd name="T5" fmla="*/ 15 h 28"/>
                <a:gd name="T6" fmla="*/ 58 w 67"/>
                <a:gd name="T7" fmla="*/ 21 h 28"/>
                <a:gd name="T8" fmla="*/ 67 w 67"/>
                <a:gd name="T9" fmla="*/ 21 h 28"/>
                <a:gd name="T10" fmla="*/ 46 w 67"/>
                <a:gd name="T11" fmla="*/ 21 h 28"/>
                <a:gd name="T12" fmla="*/ 41 w 67"/>
                <a:gd name="T13" fmla="*/ 23 h 28"/>
                <a:gd name="T14" fmla="*/ 32 w 67"/>
                <a:gd name="T15" fmla="*/ 27 h 28"/>
                <a:gd name="T16" fmla="*/ 27 w 67"/>
                <a:gd name="T17" fmla="*/ 23 h 28"/>
                <a:gd name="T18" fmla="*/ 0 w 67"/>
                <a:gd name="T19" fmla="*/ 4 h 28"/>
                <a:gd name="T20" fmla="*/ 7 w 67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8">
                  <a:moveTo>
                    <a:pt x="7" y="0"/>
                  </a:moveTo>
                  <a:cubicBezTo>
                    <a:pt x="9" y="1"/>
                    <a:pt x="10" y="2"/>
                    <a:pt x="11" y="4"/>
                  </a:cubicBezTo>
                  <a:cubicBezTo>
                    <a:pt x="16" y="11"/>
                    <a:pt x="22" y="14"/>
                    <a:pt x="30" y="15"/>
                  </a:cubicBezTo>
                  <a:cubicBezTo>
                    <a:pt x="40" y="16"/>
                    <a:pt x="49" y="18"/>
                    <a:pt x="58" y="21"/>
                  </a:cubicBezTo>
                  <a:cubicBezTo>
                    <a:pt x="61" y="21"/>
                    <a:pt x="64" y="21"/>
                    <a:pt x="67" y="21"/>
                  </a:cubicBezTo>
                  <a:cubicBezTo>
                    <a:pt x="60" y="24"/>
                    <a:pt x="53" y="28"/>
                    <a:pt x="46" y="21"/>
                  </a:cubicBezTo>
                  <a:cubicBezTo>
                    <a:pt x="44" y="19"/>
                    <a:pt x="42" y="20"/>
                    <a:pt x="41" y="23"/>
                  </a:cubicBezTo>
                  <a:cubicBezTo>
                    <a:pt x="39" y="27"/>
                    <a:pt x="36" y="27"/>
                    <a:pt x="32" y="27"/>
                  </a:cubicBezTo>
                  <a:cubicBezTo>
                    <a:pt x="34" y="22"/>
                    <a:pt x="29" y="23"/>
                    <a:pt x="27" y="23"/>
                  </a:cubicBezTo>
                  <a:cubicBezTo>
                    <a:pt x="15" y="20"/>
                    <a:pt x="7" y="14"/>
                    <a:pt x="0" y="4"/>
                  </a:cubicBezTo>
                  <a:cubicBezTo>
                    <a:pt x="1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3" name="Freeform 1690"/>
            <p:cNvSpPr/>
            <p:nvPr/>
          </p:nvSpPr>
          <p:spPr bwMode="auto">
            <a:xfrm>
              <a:off x="7768" y="3061"/>
              <a:ext cx="81" cy="35"/>
            </a:xfrm>
            <a:custGeom>
              <a:avLst/>
              <a:gdLst>
                <a:gd name="T0" fmla="*/ 0 w 54"/>
                <a:gd name="T1" fmla="*/ 23 h 23"/>
                <a:gd name="T2" fmla="*/ 12 w 54"/>
                <a:gd name="T3" fmla="*/ 16 h 23"/>
                <a:gd name="T4" fmla="*/ 54 w 54"/>
                <a:gd name="T5" fmla="*/ 0 h 23"/>
                <a:gd name="T6" fmla="*/ 27 w 54"/>
                <a:gd name="T7" fmla="*/ 19 h 23"/>
                <a:gd name="T8" fmla="*/ 0 w 5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">
                  <a:moveTo>
                    <a:pt x="0" y="23"/>
                  </a:moveTo>
                  <a:cubicBezTo>
                    <a:pt x="4" y="20"/>
                    <a:pt x="8" y="17"/>
                    <a:pt x="12" y="16"/>
                  </a:cubicBezTo>
                  <a:cubicBezTo>
                    <a:pt x="26" y="10"/>
                    <a:pt x="40" y="4"/>
                    <a:pt x="54" y="0"/>
                  </a:cubicBezTo>
                  <a:cubicBezTo>
                    <a:pt x="49" y="12"/>
                    <a:pt x="39" y="17"/>
                    <a:pt x="27" y="19"/>
                  </a:cubicBezTo>
                  <a:cubicBezTo>
                    <a:pt x="18" y="20"/>
                    <a:pt x="9" y="21"/>
                    <a:pt x="0" y="23"/>
                  </a:cubicBezTo>
                  <a:close/>
                </a:path>
              </a:pathLst>
            </a:custGeom>
            <a:solidFill>
              <a:srgbClr val="F0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4" name="Freeform 1691"/>
            <p:cNvSpPr/>
            <p:nvPr/>
          </p:nvSpPr>
          <p:spPr bwMode="auto">
            <a:xfrm>
              <a:off x="7666" y="3177"/>
              <a:ext cx="21" cy="16"/>
            </a:xfrm>
            <a:custGeom>
              <a:avLst/>
              <a:gdLst>
                <a:gd name="T0" fmla="*/ 14 w 14"/>
                <a:gd name="T1" fmla="*/ 0 h 11"/>
                <a:gd name="T2" fmla="*/ 0 w 14"/>
                <a:gd name="T3" fmla="*/ 5 h 11"/>
                <a:gd name="T4" fmla="*/ 14 w 1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9" y="11"/>
                    <a:pt x="9" y="11"/>
                    <a:pt x="0" y="5"/>
                  </a:cubicBezTo>
                  <a:cubicBezTo>
                    <a:pt x="5" y="4"/>
                    <a:pt x="9" y="2"/>
                    <a:pt x="14" y="0"/>
                  </a:cubicBezTo>
                  <a:close/>
                </a:path>
              </a:pathLst>
            </a:custGeom>
            <a:solidFill>
              <a:srgbClr val="EC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5" name="Freeform 1692"/>
            <p:cNvSpPr/>
            <p:nvPr/>
          </p:nvSpPr>
          <p:spPr bwMode="auto">
            <a:xfrm>
              <a:off x="7820" y="318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6" name="Freeform 1693"/>
            <p:cNvSpPr/>
            <p:nvPr/>
          </p:nvSpPr>
          <p:spPr bwMode="auto">
            <a:xfrm>
              <a:off x="7688" y="3160"/>
              <a:ext cx="5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7" name="Freeform 1694"/>
            <p:cNvSpPr/>
            <p:nvPr/>
          </p:nvSpPr>
          <p:spPr bwMode="auto">
            <a:xfrm>
              <a:off x="7849" y="305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0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8" name="Freeform 1695"/>
            <p:cNvSpPr/>
            <p:nvPr/>
          </p:nvSpPr>
          <p:spPr bwMode="auto">
            <a:xfrm>
              <a:off x="7589" y="3001"/>
              <a:ext cx="194" cy="147"/>
            </a:xfrm>
            <a:custGeom>
              <a:avLst/>
              <a:gdLst>
                <a:gd name="T0" fmla="*/ 75 w 129"/>
                <a:gd name="T1" fmla="*/ 90 h 98"/>
                <a:gd name="T2" fmla="*/ 70 w 129"/>
                <a:gd name="T3" fmla="*/ 92 h 98"/>
                <a:gd name="T4" fmla="*/ 44 w 129"/>
                <a:gd name="T5" fmla="*/ 94 h 98"/>
                <a:gd name="T6" fmla="*/ 11 w 129"/>
                <a:gd name="T7" fmla="*/ 81 h 98"/>
                <a:gd name="T8" fmla="*/ 4 w 129"/>
                <a:gd name="T9" fmla="*/ 75 h 98"/>
                <a:gd name="T10" fmla="*/ 7 w 129"/>
                <a:gd name="T11" fmla="*/ 58 h 98"/>
                <a:gd name="T12" fmla="*/ 9 w 129"/>
                <a:gd name="T13" fmla="*/ 50 h 98"/>
                <a:gd name="T14" fmla="*/ 11 w 129"/>
                <a:gd name="T15" fmla="*/ 45 h 98"/>
                <a:gd name="T16" fmla="*/ 20 w 129"/>
                <a:gd name="T17" fmla="*/ 31 h 98"/>
                <a:gd name="T18" fmla="*/ 25 w 129"/>
                <a:gd name="T19" fmla="*/ 7 h 98"/>
                <a:gd name="T20" fmla="*/ 29 w 129"/>
                <a:gd name="T21" fmla="*/ 0 h 98"/>
                <a:gd name="T22" fmla="*/ 31 w 129"/>
                <a:gd name="T23" fmla="*/ 0 h 98"/>
                <a:gd name="T24" fmla="*/ 42 w 129"/>
                <a:gd name="T25" fmla="*/ 2 h 98"/>
                <a:gd name="T26" fmla="*/ 47 w 129"/>
                <a:gd name="T27" fmla="*/ 10 h 98"/>
                <a:gd name="T28" fmla="*/ 44 w 129"/>
                <a:gd name="T29" fmla="*/ 14 h 98"/>
                <a:gd name="T30" fmla="*/ 35 w 129"/>
                <a:gd name="T31" fmla="*/ 35 h 98"/>
                <a:gd name="T32" fmla="*/ 41 w 129"/>
                <a:gd name="T33" fmla="*/ 50 h 98"/>
                <a:gd name="T34" fmla="*/ 55 w 129"/>
                <a:gd name="T35" fmla="*/ 65 h 98"/>
                <a:gd name="T36" fmla="*/ 66 w 129"/>
                <a:gd name="T37" fmla="*/ 65 h 98"/>
                <a:gd name="T38" fmla="*/ 76 w 129"/>
                <a:gd name="T39" fmla="*/ 59 h 98"/>
                <a:gd name="T40" fmla="*/ 84 w 129"/>
                <a:gd name="T41" fmla="*/ 52 h 98"/>
                <a:gd name="T42" fmla="*/ 107 w 129"/>
                <a:gd name="T43" fmla="*/ 29 h 98"/>
                <a:gd name="T44" fmla="*/ 114 w 129"/>
                <a:gd name="T45" fmla="*/ 25 h 98"/>
                <a:gd name="T46" fmla="*/ 123 w 129"/>
                <a:gd name="T47" fmla="*/ 23 h 98"/>
                <a:gd name="T48" fmla="*/ 128 w 129"/>
                <a:gd name="T49" fmla="*/ 23 h 98"/>
                <a:gd name="T50" fmla="*/ 127 w 129"/>
                <a:gd name="T51" fmla="*/ 29 h 98"/>
                <a:gd name="T52" fmla="*/ 122 w 129"/>
                <a:gd name="T53" fmla="*/ 34 h 98"/>
                <a:gd name="T54" fmla="*/ 109 w 129"/>
                <a:gd name="T55" fmla="*/ 44 h 98"/>
                <a:gd name="T56" fmla="*/ 104 w 129"/>
                <a:gd name="T57" fmla="*/ 63 h 98"/>
                <a:gd name="T58" fmla="*/ 95 w 129"/>
                <a:gd name="T59" fmla="*/ 72 h 98"/>
                <a:gd name="T60" fmla="*/ 75 w 129"/>
                <a:gd name="T61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98">
                  <a:moveTo>
                    <a:pt x="75" y="90"/>
                  </a:moveTo>
                  <a:cubicBezTo>
                    <a:pt x="73" y="91"/>
                    <a:pt x="71" y="91"/>
                    <a:pt x="70" y="92"/>
                  </a:cubicBezTo>
                  <a:cubicBezTo>
                    <a:pt x="62" y="98"/>
                    <a:pt x="53" y="95"/>
                    <a:pt x="44" y="94"/>
                  </a:cubicBezTo>
                  <a:cubicBezTo>
                    <a:pt x="32" y="92"/>
                    <a:pt x="21" y="88"/>
                    <a:pt x="11" y="81"/>
                  </a:cubicBezTo>
                  <a:cubicBezTo>
                    <a:pt x="8" y="79"/>
                    <a:pt x="6" y="78"/>
                    <a:pt x="4" y="75"/>
                  </a:cubicBezTo>
                  <a:cubicBezTo>
                    <a:pt x="0" y="69"/>
                    <a:pt x="9" y="65"/>
                    <a:pt x="7" y="58"/>
                  </a:cubicBezTo>
                  <a:cubicBezTo>
                    <a:pt x="7" y="56"/>
                    <a:pt x="9" y="53"/>
                    <a:pt x="9" y="50"/>
                  </a:cubicBezTo>
                  <a:cubicBezTo>
                    <a:pt x="8" y="48"/>
                    <a:pt x="9" y="45"/>
                    <a:pt x="11" y="45"/>
                  </a:cubicBezTo>
                  <a:cubicBezTo>
                    <a:pt x="20" y="44"/>
                    <a:pt x="19" y="37"/>
                    <a:pt x="20" y="31"/>
                  </a:cubicBezTo>
                  <a:cubicBezTo>
                    <a:pt x="21" y="23"/>
                    <a:pt x="25" y="15"/>
                    <a:pt x="25" y="7"/>
                  </a:cubicBezTo>
                  <a:cubicBezTo>
                    <a:pt x="25" y="4"/>
                    <a:pt x="26" y="1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4" y="3"/>
                    <a:pt x="38" y="1"/>
                    <a:pt x="42" y="2"/>
                  </a:cubicBezTo>
                  <a:cubicBezTo>
                    <a:pt x="48" y="2"/>
                    <a:pt x="49" y="5"/>
                    <a:pt x="47" y="10"/>
                  </a:cubicBezTo>
                  <a:cubicBezTo>
                    <a:pt x="46" y="12"/>
                    <a:pt x="45" y="13"/>
                    <a:pt x="44" y="14"/>
                  </a:cubicBezTo>
                  <a:cubicBezTo>
                    <a:pt x="39" y="20"/>
                    <a:pt x="37" y="28"/>
                    <a:pt x="35" y="35"/>
                  </a:cubicBezTo>
                  <a:cubicBezTo>
                    <a:pt x="33" y="40"/>
                    <a:pt x="38" y="46"/>
                    <a:pt x="41" y="50"/>
                  </a:cubicBezTo>
                  <a:cubicBezTo>
                    <a:pt x="45" y="55"/>
                    <a:pt x="51" y="59"/>
                    <a:pt x="55" y="65"/>
                  </a:cubicBezTo>
                  <a:cubicBezTo>
                    <a:pt x="57" y="68"/>
                    <a:pt x="63" y="68"/>
                    <a:pt x="66" y="65"/>
                  </a:cubicBezTo>
                  <a:cubicBezTo>
                    <a:pt x="69" y="62"/>
                    <a:pt x="72" y="59"/>
                    <a:pt x="76" y="59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90" y="43"/>
                    <a:pt x="99" y="36"/>
                    <a:pt x="107" y="29"/>
                  </a:cubicBezTo>
                  <a:cubicBezTo>
                    <a:pt x="109" y="27"/>
                    <a:pt x="111" y="25"/>
                    <a:pt x="114" y="25"/>
                  </a:cubicBezTo>
                  <a:cubicBezTo>
                    <a:pt x="118" y="26"/>
                    <a:pt x="120" y="25"/>
                    <a:pt x="123" y="23"/>
                  </a:cubicBezTo>
                  <a:cubicBezTo>
                    <a:pt x="125" y="22"/>
                    <a:pt x="126" y="22"/>
                    <a:pt x="128" y="23"/>
                  </a:cubicBezTo>
                  <a:cubicBezTo>
                    <a:pt x="129" y="25"/>
                    <a:pt x="129" y="27"/>
                    <a:pt x="127" y="29"/>
                  </a:cubicBezTo>
                  <a:cubicBezTo>
                    <a:pt x="126" y="31"/>
                    <a:pt x="124" y="32"/>
                    <a:pt x="122" y="34"/>
                  </a:cubicBezTo>
                  <a:cubicBezTo>
                    <a:pt x="117" y="37"/>
                    <a:pt x="113" y="40"/>
                    <a:pt x="109" y="44"/>
                  </a:cubicBezTo>
                  <a:cubicBezTo>
                    <a:pt x="104" y="50"/>
                    <a:pt x="102" y="56"/>
                    <a:pt x="104" y="63"/>
                  </a:cubicBezTo>
                  <a:cubicBezTo>
                    <a:pt x="100" y="65"/>
                    <a:pt x="97" y="68"/>
                    <a:pt x="95" y="72"/>
                  </a:cubicBezTo>
                  <a:cubicBezTo>
                    <a:pt x="90" y="80"/>
                    <a:pt x="83" y="85"/>
                    <a:pt x="75" y="9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9" name="Freeform 1696"/>
            <p:cNvSpPr/>
            <p:nvPr/>
          </p:nvSpPr>
          <p:spPr bwMode="auto">
            <a:xfrm>
              <a:off x="7295" y="243"/>
              <a:ext cx="44" cy="57"/>
            </a:xfrm>
            <a:custGeom>
              <a:avLst/>
              <a:gdLst>
                <a:gd name="T0" fmla="*/ 2 w 29"/>
                <a:gd name="T1" fmla="*/ 38 h 38"/>
                <a:gd name="T2" fmla="*/ 2 w 29"/>
                <a:gd name="T3" fmla="*/ 34 h 38"/>
                <a:gd name="T4" fmla="*/ 5 w 29"/>
                <a:gd name="T5" fmla="*/ 27 h 38"/>
                <a:gd name="T6" fmla="*/ 11 w 29"/>
                <a:gd name="T7" fmla="*/ 19 h 38"/>
                <a:gd name="T8" fmla="*/ 19 w 29"/>
                <a:gd name="T9" fmla="*/ 12 h 38"/>
                <a:gd name="T10" fmla="*/ 21 w 29"/>
                <a:gd name="T11" fmla="*/ 3 h 38"/>
                <a:gd name="T12" fmla="*/ 29 w 29"/>
                <a:gd name="T13" fmla="*/ 0 h 38"/>
                <a:gd name="T14" fmla="*/ 25 w 29"/>
                <a:gd name="T15" fmla="*/ 12 h 38"/>
                <a:gd name="T16" fmla="*/ 6 w 29"/>
                <a:gd name="T17" fmla="*/ 37 h 38"/>
                <a:gd name="T18" fmla="*/ 2 w 29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2" y="38"/>
                  </a:moveTo>
                  <a:cubicBezTo>
                    <a:pt x="3" y="37"/>
                    <a:pt x="3" y="35"/>
                    <a:pt x="2" y="34"/>
                  </a:cubicBezTo>
                  <a:cubicBezTo>
                    <a:pt x="0" y="31"/>
                    <a:pt x="1" y="28"/>
                    <a:pt x="5" y="27"/>
                  </a:cubicBezTo>
                  <a:cubicBezTo>
                    <a:pt x="8" y="25"/>
                    <a:pt x="11" y="24"/>
                    <a:pt x="11" y="19"/>
                  </a:cubicBezTo>
                  <a:cubicBezTo>
                    <a:pt x="11" y="14"/>
                    <a:pt x="17" y="15"/>
                    <a:pt x="19" y="12"/>
                  </a:cubicBezTo>
                  <a:cubicBezTo>
                    <a:pt x="16" y="6"/>
                    <a:pt x="16" y="6"/>
                    <a:pt x="21" y="3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29" y="4"/>
                    <a:pt x="28" y="9"/>
                    <a:pt x="25" y="12"/>
                  </a:cubicBezTo>
                  <a:cubicBezTo>
                    <a:pt x="19" y="20"/>
                    <a:pt x="12" y="29"/>
                    <a:pt x="6" y="37"/>
                  </a:cubicBezTo>
                  <a:cubicBezTo>
                    <a:pt x="5" y="37"/>
                    <a:pt x="4" y="38"/>
                    <a:pt x="2" y="38"/>
                  </a:cubicBezTo>
                  <a:close/>
                </a:path>
              </a:pathLst>
            </a:custGeom>
            <a:solidFill>
              <a:srgbClr val="A3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0" name="Freeform 1697"/>
            <p:cNvSpPr/>
            <p:nvPr/>
          </p:nvSpPr>
          <p:spPr bwMode="auto">
            <a:xfrm>
              <a:off x="7343" y="153"/>
              <a:ext cx="17" cy="18"/>
            </a:xfrm>
            <a:custGeom>
              <a:avLst/>
              <a:gdLst>
                <a:gd name="T0" fmla="*/ 11 w 11"/>
                <a:gd name="T1" fmla="*/ 12 h 12"/>
                <a:gd name="T2" fmla="*/ 4 w 11"/>
                <a:gd name="T3" fmla="*/ 10 h 12"/>
                <a:gd name="T4" fmla="*/ 0 w 11"/>
                <a:gd name="T5" fmla="*/ 7 h 12"/>
                <a:gd name="T6" fmla="*/ 3 w 11"/>
                <a:gd name="T7" fmla="*/ 3 h 12"/>
                <a:gd name="T8" fmla="*/ 11 w 11"/>
                <a:gd name="T9" fmla="*/ 0 h 12"/>
                <a:gd name="T10" fmla="*/ 11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8" y="11"/>
                    <a:pt x="6" y="10"/>
                    <a:pt x="4" y="10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5" y="2"/>
                    <a:pt x="8" y="1"/>
                    <a:pt x="11" y="0"/>
                  </a:cubicBezTo>
                  <a:cubicBezTo>
                    <a:pt x="11" y="4"/>
                    <a:pt x="11" y="8"/>
                    <a:pt x="11" y="1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1" name="Freeform 1698"/>
            <p:cNvSpPr/>
            <p:nvPr/>
          </p:nvSpPr>
          <p:spPr bwMode="auto">
            <a:xfrm>
              <a:off x="7342" y="137"/>
              <a:ext cx="19" cy="15"/>
            </a:xfrm>
            <a:custGeom>
              <a:avLst/>
              <a:gdLst>
                <a:gd name="T0" fmla="*/ 0 w 13"/>
                <a:gd name="T1" fmla="*/ 7 h 10"/>
                <a:gd name="T2" fmla="*/ 8 w 13"/>
                <a:gd name="T3" fmla="*/ 0 h 10"/>
                <a:gd name="T4" fmla="*/ 10 w 13"/>
                <a:gd name="T5" fmla="*/ 0 h 10"/>
                <a:gd name="T6" fmla="*/ 12 w 13"/>
                <a:gd name="T7" fmla="*/ 9 h 10"/>
                <a:gd name="T8" fmla="*/ 0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0" y="2"/>
                    <a:pt x="4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3"/>
                    <a:pt x="13" y="6"/>
                    <a:pt x="12" y="9"/>
                  </a:cubicBezTo>
                  <a:cubicBezTo>
                    <a:pt x="8" y="7"/>
                    <a:pt x="4" y="10"/>
                    <a:pt x="0" y="7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2" name="Freeform 1699"/>
            <p:cNvSpPr/>
            <p:nvPr/>
          </p:nvSpPr>
          <p:spPr bwMode="auto">
            <a:xfrm>
              <a:off x="7331" y="219"/>
              <a:ext cx="15" cy="21"/>
            </a:xfrm>
            <a:custGeom>
              <a:avLst/>
              <a:gdLst>
                <a:gd name="T0" fmla="*/ 7 w 10"/>
                <a:gd name="T1" fmla="*/ 14 h 14"/>
                <a:gd name="T2" fmla="*/ 6 w 10"/>
                <a:gd name="T3" fmla="*/ 11 h 14"/>
                <a:gd name="T4" fmla="*/ 1 w 10"/>
                <a:gd name="T5" fmla="*/ 5 h 14"/>
                <a:gd name="T6" fmla="*/ 8 w 10"/>
                <a:gd name="T7" fmla="*/ 0 h 14"/>
                <a:gd name="T8" fmla="*/ 9 w 10"/>
                <a:gd name="T9" fmla="*/ 0 h 14"/>
                <a:gd name="T10" fmla="*/ 10 w 10"/>
                <a:gd name="T11" fmla="*/ 9 h 14"/>
                <a:gd name="T12" fmla="*/ 7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7" y="13"/>
                    <a:pt x="7" y="12"/>
                    <a:pt x="6" y="11"/>
                  </a:cubicBezTo>
                  <a:cubicBezTo>
                    <a:pt x="4" y="9"/>
                    <a:pt x="0" y="9"/>
                    <a:pt x="1" y="5"/>
                  </a:cubicBezTo>
                  <a:cubicBezTo>
                    <a:pt x="1" y="2"/>
                    <a:pt x="5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3"/>
                    <a:pt x="9" y="6"/>
                    <a:pt x="10" y="9"/>
                  </a:cubicBezTo>
                  <a:cubicBezTo>
                    <a:pt x="10" y="11"/>
                    <a:pt x="9" y="13"/>
                    <a:pt x="7" y="14"/>
                  </a:cubicBezTo>
                  <a:close/>
                </a:path>
              </a:pathLst>
            </a:custGeom>
            <a:solidFill>
              <a:srgbClr val="A4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3" name="Freeform 1700"/>
            <p:cNvSpPr/>
            <p:nvPr/>
          </p:nvSpPr>
          <p:spPr bwMode="auto">
            <a:xfrm>
              <a:off x="7340" y="200"/>
              <a:ext cx="14" cy="13"/>
            </a:xfrm>
            <a:custGeom>
              <a:avLst/>
              <a:gdLst>
                <a:gd name="T0" fmla="*/ 5 w 9"/>
                <a:gd name="T1" fmla="*/ 9 h 9"/>
                <a:gd name="T2" fmla="*/ 0 w 9"/>
                <a:gd name="T3" fmla="*/ 6 h 9"/>
                <a:gd name="T4" fmla="*/ 3 w 9"/>
                <a:gd name="T5" fmla="*/ 2 h 9"/>
                <a:gd name="T6" fmla="*/ 9 w 9"/>
                <a:gd name="T7" fmla="*/ 0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3" y="9"/>
                    <a:pt x="0" y="9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8" y="3"/>
                    <a:pt x="6" y="6"/>
                    <a:pt x="5" y="9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4" name="Freeform 1701"/>
            <p:cNvSpPr/>
            <p:nvPr/>
          </p:nvSpPr>
          <p:spPr bwMode="auto">
            <a:xfrm>
              <a:off x="7348" y="213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5" name="Freeform 1702"/>
            <p:cNvSpPr/>
            <p:nvPr/>
          </p:nvSpPr>
          <p:spPr bwMode="auto">
            <a:xfrm>
              <a:off x="6562" y="873"/>
              <a:ext cx="78" cy="63"/>
            </a:xfrm>
            <a:custGeom>
              <a:avLst/>
              <a:gdLst>
                <a:gd name="T0" fmla="*/ 50 w 52"/>
                <a:gd name="T1" fmla="*/ 42 h 42"/>
                <a:gd name="T2" fmla="*/ 36 w 52"/>
                <a:gd name="T3" fmla="*/ 31 h 42"/>
                <a:gd name="T4" fmla="*/ 36 w 52"/>
                <a:gd name="T5" fmla="*/ 31 h 42"/>
                <a:gd name="T6" fmla="*/ 34 w 52"/>
                <a:gd name="T7" fmla="*/ 29 h 42"/>
                <a:gd name="T8" fmla="*/ 34 w 52"/>
                <a:gd name="T9" fmla="*/ 29 h 42"/>
                <a:gd name="T10" fmla="*/ 33 w 52"/>
                <a:gd name="T11" fmla="*/ 27 h 42"/>
                <a:gd name="T12" fmla="*/ 4 w 52"/>
                <a:gd name="T13" fmla="*/ 6 h 42"/>
                <a:gd name="T14" fmla="*/ 0 w 52"/>
                <a:gd name="T15" fmla="*/ 0 h 42"/>
                <a:gd name="T16" fmla="*/ 41 w 52"/>
                <a:gd name="T17" fmla="*/ 18 h 42"/>
                <a:gd name="T18" fmla="*/ 51 w 52"/>
                <a:gd name="T19" fmla="*/ 39 h 42"/>
                <a:gd name="T20" fmla="*/ 50 w 52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2">
                  <a:moveTo>
                    <a:pt x="50" y="42"/>
                  </a:moveTo>
                  <a:cubicBezTo>
                    <a:pt x="45" y="38"/>
                    <a:pt x="41" y="35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8"/>
                    <a:pt x="33" y="28"/>
                    <a:pt x="33" y="27"/>
                  </a:cubicBezTo>
                  <a:cubicBezTo>
                    <a:pt x="23" y="19"/>
                    <a:pt x="14" y="12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4" y="6"/>
                    <a:pt x="28" y="10"/>
                    <a:pt x="41" y="18"/>
                  </a:cubicBezTo>
                  <a:cubicBezTo>
                    <a:pt x="49" y="24"/>
                    <a:pt x="52" y="28"/>
                    <a:pt x="51" y="39"/>
                  </a:cubicBezTo>
                  <a:cubicBezTo>
                    <a:pt x="50" y="40"/>
                    <a:pt x="50" y="41"/>
                    <a:pt x="50" y="42"/>
                  </a:cubicBezTo>
                  <a:close/>
                </a:path>
              </a:pathLst>
            </a:custGeom>
            <a:solidFill>
              <a:srgbClr val="F8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6" name="Freeform 1703"/>
            <p:cNvSpPr/>
            <p:nvPr/>
          </p:nvSpPr>
          <p:spPr bwMode="auto">
            <a:xfrm>
              <a:off x="6046" y="2161"/>
              <a:ext cx="75" cy="71"/>
            </a:xfrm>
            <a:custGeom>
              <a:avLst/>
              <a:gdLst>
                <a:gd name="T0" fmla="*/ 23 w 50"/>
                <a:gd name="T1" fmla="*/ 26 h 47"/>
                <a:gd name="T2" fmla="*/ 9 w 50"/>
                <a:gd name="T3" fmla="*/ 15 h 47"/>
                <a:gd name="T4" fmla="*/ 0 w 50"/>
                <a:gd name="T5" fmla="*/ 11 h 47"/>
                <a:gd name="T6" fmla="*/ 20 w 50"/>
                <a:gd name="T7" fmla="*/ 2 h 47"/>
                <a:gd name="T8" fmla="*/ 30 w 50"/>
                <a:gd name="T9" fmla="*/ 4 h 47"/>
                <a:gd name="T10" fmla="*/ 42 w 50"/>
                <a:gd name="T11" fmla="*/ 13 h 47"/>
                <a:gd name="T12" fmla="*/ 44 w 50"/>
                <a:gd name="T13" fmla="*/ 16 h 47"/>
                <a:gd name="T14" fmla="*/ 48 w 50"/>
                <a:gd name="T15" fmla="*/ 36 h 47"/>
                <a:gd name="T16" fmla="*/ 46 w 50"/>
                <a:gd name="T17" fmla="*/ 41 h 47"/>
                <a:gd name="T18" fmla="*/ 46 w 50"/>
                <a:gd name="T19" fmla="*/ 41 h 47"/>
                <a:gd name="T20" fmla="*/ 29 w 50"/>
                <a:gd name="T21" fmla="*/ 43 h 47"/>
                <a:gd name="T22" fmla="*/ 24 w 50"/>
                <a:gd name="T23" fmla="*/ 31 h 47"/>
                <a:gd name="T24" fmla="*/ 23 w 50"/>
                <a:gd name="T2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7">
                  <a:moveTo>
                    <a:pt x="23" y="26"/>
                  </a:moveTo>
                  <a:cubicBezTo>
                    <a:pt x="20" y="21"/>
                    <a:pt x="15" y="18"/>
                    <a:pt x="9" y="15"/>
                  </a:cubicBezTo>
                  <a:cubicBezTo>
                    <a:pt x="6" y="14"/>
                    <a:pt x="3" y="12"/>
                    <a:pt x="0" y="11"/>
                  </a:cubicBezTo>
                  <a:cubicBezTo>
                    <a:pt x="7" y="8"/>
                    <a:pt x="14" y="7"/>
                    <a:pt x="20" y="2"/>
                  </a:cubicBezTo>
                  <a:cubicBezTo>
                    <a:pt x="23" y="0"/>
                    <a:pt x="27" y="1"/>
                    <a:pt x="30" y="4"/>
                  </a:cubicBezTo>
                  <a:cubicBezTo>
                    <a:pt x="34" y="7"/>
                    <a:pt x="38" y="10"/>
                    <a:pt x="42" y="13"/>
                  </a:cubicBezTo>
                  <a:cubicBezTo>
                    <a:pt x="43" y="14"/>
                    <a:pt x="43" y="15"/>
                    <a:pt x="44" y="16"/>
                  </a:cubicBezTo>
                  <a:cubicBezTo>
                    <a:pt x="49" y="22"/>
                    <a:pt x="50" y="29"/>
                    <a:pt x="48" y="36"/>
                  </a:cubicBezTo>
                  <a:cubicBezTo>
                    <a:pt x="46" y="37"/>
                    <a:pt x="48" y="40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4"/>
                    <a:pt x="36" y="47"/>
                    <a:pt x="29" y="43"/>
                  </a:cubicBezTo>
                  <a:cubicBezTo>
                    <a:pt x="25" y="39"/>
                    <a:pt x="22" y="36"/>
                    <a:pt x="24" y="31"/>
                  </a:cubicBezTo>
                  <a:cubicBezTo>
                    <a:pt x="25" y="29"/>
                    <a:pt x="24" y="28"/>
                    <a:pt x="23" y="26"/>
                  </a:cubicBezTo>
                  <a:close/>
                </a:path>
              </a:pathLst>
            </a:custGeom>
            <a:solidFill>
              <a:srgbClr val="CD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7" name="Freeform 1704"/>
            <p:cNvSpPr/>
            <p:nvPr/>
          </p:nvSpPr>
          <p:spPr bwMode="auto">
            <a:xfrm>
              <a:off x="5902" y="2188"/>
              <a:ext cx="109" cy="50"/>
            </a:xfrm>
            <a:custGeom>
              <a:avLst/>
              <a:gdLst>
                <a:gd name="T0" fmla="*/ 73 w 73"/>
                <a:gd name="T1" fmla="*/ 23 h 33"/>
                <a:gd name="T2" fmla="*/ 65 w 73"/>
                <a:gd name="T3" fmla="*/ 26 h 33"/>
                <a:gd name="T4" fmla="*/ 43 w 73"/>
                <a:gd name="T5" fmla="*/ 29 h 33"/>
                <a:gd name="T6" fmla="*/ 41 w 73"/>
                <a:gd name="T7" fmla="*/ 25 h 33"/>
                <a:gd name="T8" fmla="*/ 46 w 73"/>
                <a:gd name="T9" fmla="*/ 20 h 33"/>
                <a:gd name="T10" fmla="*/ 10 w 73"/>
                <a:gd name="T11" fmla="*/ 6 h 33"/>
                <a:gd name="T12" fmla="*/ 0 w 73"/>
                <a:gd name="T13" fmla="*/ 4 h 33"/>
                <a:gd name="T14" fmla="*/ 18 w 73"/>
                <a:gd name="T15" fmla="*/ 1 h 33"/>
                <a:gd name="T16" fmla="*/ 21 w 73"/>
                <a:gd name="T17" fmla="*/ 1 h 33"/>
                <a:gd name="T18" fmla="*/ 38 w 73"/>
                <a:gd name="T19" fmla="*/ 4 h 33"/>
                <a:gd name="T20" fmla="*/ 58 w 73"/>
                <a:gd name="T21" fmla="*/ 16 h 33"/>
                <a:gd name="T22" fmla="*/ 71 w 73"/>
                <a:gd name="T23" fmla="*/ 20 h 33"/>
                <a:gd name="T24" fmla="*/ 73 w 73"/>
                <a:gd name="T25" fmla="*/ 22 h 33"/>
                <a:gd name="T26" fmla="*/ 73 w 73"/>
                <a:gd name="T2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33">
                  <a:moveTo>
                    <a:pt x="73" y="23"/>
                  </a:moveTo>
                  <a:cubicBezTo>
                    <a:pt x="71" y="25"/>
                    <a:pt x="68" y="26"/>
                    <a:pt x="65" y="26"/>
                  </a:cubicBezTo>
                  <a:cubicBezTo>
                    <a:pt x="58" y="28"/>
                    <a:pt x="51" y="33"/>
                    <a:pt x="43" y="29"/>
                  </a:cubicBezTo>
                  <a:cubicBezTo>
                    <a:pt x="42" y="28"/>
                    <a:pt x="41" y="27"/>
                    <a:pt x="41" y="25"/>
                  </a:cubicBezTo>
                  <a:cubicBezTo>
                    <a:pt x="42" y="22"/>
                    <a:pt x="44" y="21"/>
                    <a:pt x="46" y="20"/>
                  </a:cubicBezTo>
                  <a:cubicBezTo>
                    <a:pt x="36" y="11"/>
                    <a:pt x="23" y="8"/>
                    <a:pt x="10" y="6"/>
                  </a:cubicBezTo>
                  <a:cubicBezTo>
                    <a:pt x="7" y="6"/>
                    <a:pt x="3" y="7"/>
                    <a:pt x="0" y="4"/>
                  </a:cubicBezTo>
                  <a:cubicBezTo>
                    <a:pt x="6" y="0"/>
                    <a:pt x="12" y="0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7" y="0"/>
                    <a:pt x="33" y="1"/>
                    <a:pt x="38" y="4"/>
                  </a:cubicBezTo>
                  <a:cubicBezTo>
                    <a:pt x="44" y="10"/>
                    <a:pt x="53" y="9"/>
                    <a:pt x="58" y="16"/>
                  </a:cubicBezTo>
                  <a:cubicBezTo>
                    <a:pt x="62" y="18"/>
                    <a:pt x="66" y="19"/>
                    <a:pt x="71" y="20"/>
                  </a:cubicBezTo>
                  <a:cubicBezTo>
                    <a:pt x="72" y="20"/>
                    <a:pt x="73" y="21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lose/>
                </a:path>
              </a:pathLst>
            </a:custGeom>
            <a:solidFill>
              <a:srgbClr val="9B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8" name="Freeform 1705"/>
            <p:cNvSpPr/>
            <p:nvPr/>
          </p:nvSpPr>
          <p:spPr bwMode="auto">
            <a:xfrm>
              <a:off x="5974" y="2241"/>
              <a:ext cx="61" cy="37"/>
            </a:xfrm>
            <a:custGeom>
              <a:avLst/>
              <a:gdLst>
                <a:gd name="T0" fmla="*/ 41 w 41"/>
                <a:gd name="T1" fmla="*/ 6 h 25"/>
                <a:gd name="T2" fmla="*/ 7 w 41"/>
                <a:gd name="T3" fmla="*/ 24 h 25"/>
                <a:gd name="T4" fmla="*/ 0 w 41"/>
                <a:gd name="T5" fmla="*/ 25 h 25"/>
                <a:gd name="T6" fmla="*/ 10 w 41"/>
                <a:gd name="T7" fmla="*/ 11 h 25"/>
                <a:gd name="T8" fmla="*/ 15 w 41"/>
                <a:gd name="T9" fmla="*/ 7 h 25"/>
                <a:gd name="T10" fmla="*/ 37 w 41"/>
                <a:gd name="T11" fmla="*/ 5 h 25"/>
                <a:gd name="T12" fmla="*/ 41 w 41"/>
                <a:gd name="T1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5">
                  <a:moveTo>
                    <a:pt x="41" y="6"/>
                  </a:moveTo>
                  <a:cubicBezTo>
                    <a:pt x="30" y="13"/>
                    <a:pt x="20" y="22"/>
                    <a:pt x="7" y="24"/>
                  </a:cubicBezTo>
                  <a:cubicBezTo>
                    <a:pt x="5" y="25"/>
                    <a:pt x="2" y="25"/>
                    <a:pt x="0" y="25"/>
                  </a:cubicBezTo>
                  <a:cubicBezTo>
                    <a:pt x="0" y="18"/>
                    <a:pt x="4" y="14"/>
                    <a:pt x="10" y="11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22" y="0"/>
                    <a:pt x="29" y="1"/>
                    <a:pt x="37" y="5"/>
                  </a:cubicBezTo>
                  <a:cubicBezTo>
                    <a:pt x="38" y="5"/>
                    <a:pt x="39" y="5"/>
                    <a:pt x="41" y="6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9" name="Freeform 1706"/>
            <p:cNvSpPr/>
            <p:nvPr/>
          </p:nvSpPr>
          <p:spPr bwMode="auto">
            <a:xfrm>
              <a:off x="6005" y="2175"/>
              <a:ext cx="72" cy="48"/>
            </a:xfrm>
            <a:custGeom>
              <a:avLst/>
              <a:gdLst>
                <a:gd name="T0" fmla="*/ 0 w 48"/>
                <a:gd name="T1" fmla="*/ 4 h 32"/>
                <a:gd name="T2" fmla="*/ 2 w 48"/>
                <a:gd name="T3" fmla="*/ 0 h 32"/>
                <a:gd name="T4" fmla="*/ 2 w 48"/>
                <a:gd name="T5" fmla="*/ 0 h 32"/>
                <a:gd name="T6" fmla="*/ 4 w 48"/>
                <a:gd name="T7" fmla="*/ 2 h 32"/>
                <a:gd name="T8" fmla="*/ 24 w 48"/>
                <a:gd name="T9" fmla="*/ 11 h 32"/>
                <a:gd name="T10" fmla="*/ 45 w 48"/>
                <a:gd name="T11" fmla="*/ 25 h 32"/>
                <a:gd name="T12" fmla="*/ 47 w 48"/>
                <a:gd name="T13" fmla="*/ 28 h 32"/>
                <a:gd name="T14" fmla="*/ 47 w 48"/>
                <a:gd name="T15" fmla="*/ 30 h 32"/>
                <a:gd name="T16" fmla="*/ 45 w 48"/>
                <a:gd name="T17" fmla="*/ 31 h 32"/>
                <a:gd name="T18" fmla="*/ 25 w 48"/>
                <a:gd name="T19" fmla="*/ 19 h 32"/>
                <a:gd name="T20" fmla="*/ 16 w 48"/>
                <a:gd name="T21" fmla="*/ 13 h 32"/>
                <a:gd name="T22" fmla="*/ 4 w 48"/>
                <a:gd name="T23" fmla="*/ 6 h 32"/>
                <a:gd name="T24" fmla="*/ 2 w 48"/>
                <a:gd name="T25" fmla="*/ 4 h 32"/>
                <a:gd name="T26" fmla="*/ 0 w 48"/>
                <a:gd name="T2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32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11" y="5"/>
                    <a:pt x="18" y="7"/>
                    <a:pt x="24" y="11"/>
                  </a:cubicBezTo>
                  <a:cubicBezTo>
                    <a:pt x="31" y="16"/>
                    <a:pt x="36" y="23"/>
                    <a:pt x="45" y="25"/>
                  </a:cubicBezTo>
                  <a:cubicBezTo>
                    <a:pt x="46" y="25"/>
                    <a:pt x="47" y="27"/>
                    <a:pt x="47" y="28"/>
                  </a:cubicBezTo>
                  <a:cubicBezTo>
                    <a:pt x="48" y="28"/>
                    <a:pt x="48" y="30"/>
                    <a:pt x="47" y="30"/>
                  </a:cubicBezTo>
                  <a:cubicBezTo>
                    <a:pt x="47" y="31"/>
                    <a:pt x="46" y="32"/>
                    <a:pt x="45" y="31"/>
                  </a:cubicBezTo>
                  <a:cubicBezTo>
                    <a:pt x="39" y="27"/>
                    <a:pt x="29" y="29"/>
                    <a:pt x="25" y="19"/>
                  </a:cubicBezTo>
                  <a:cubicBezTo>
                    <a:pt x="24" y="16"/>
                    <a:pt x="20" y="14"/>
                    <a:pt x="16" y="13"/>
                  </a:cubicBezTo>
                  <a:cubicBezTo>
                    <a:pt x="12" y="11"/>
                    <a:pt x="8" y="8"/>
                    <a:pt x="4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0" name="Freeform 1707"/>
            <p:cNvSpPr/>
            <p:nvPr/>
          </p:nvSpPr>
          <p:spPr bwMode="auto">
            <a:xfrm>
              <a:off x="5933" y="2167"/>
              <a:ext cx="69" cy="18"/>
            </a:xfrm>
            <a:custGeom>
              <a:avLst/>
              <a:gdLst>
                <a:gd name="T0" fmla="*/ 0 w 46"/>
                <a:gd name="T1" fmla="*/ 7 h 12"/>
                <a:gd name="T2" fmla="*/ 5 w 46"/>
                <a:gd name="T3" fmla="*/ 3 h 12"/>
                <a:gd name="T4" fmla="*/ 43 w 46"/>
                <a:gd name="T5" fmla="*/ 7 h 12"/>
                <a:gd name="T6" fmla="*/ 46 w 46"/>
                <a:gd name="T7" fmla="*/ 9 h 12"/>
                <a:gd name="T8" fmla="*/ 31 w 46"/>
                <a:gd name="T9" fmla="*/ 10 h 12"/>
                <a:gd name="T10" fmla="*/ 23 w 46"/>
                <a:gd name="T11" fmla="*/ 9 h 12"/>
                <a:gd name="T12" fmla="*/ 0 w 46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2">
                  <a:moveTo>
                    <a:pt x="0" y="7"/>
                  </a:moveTo>
                  <a:cubicBezTo>
                    <a:pt x="1" y="5"/>
                    <a:pt x="3" y="4"/>
                    <a:pt x="5" y="3"/>
                  </a:cubicBezTo>
                  <a:cubicBezTo>
                    <a:pt x="18" y="1"/>
                    <a:pt x="31" y="0"/>
                    <a:pt x="43" y="7"/>
                  </a:cubicBezTo>
                  <a:cubicBezTo>
                    <a:pt x="44" y="8"/>
                    <a:pt x="45" y="8"/>
                    <a:pt x="46" y="9"/>
                  </a:cubicBezTo>
                  <a:cubicBezTo>
                    <a:pt x="41" y="12"/>
                    <a:pt x="36" y="11"/>
                    <a:pt x="31" y="10"/>
                  </a:cubicBezTo>
                  <a:cubicBezTo>
                    <a:pt x="28" y="10"/>
                    <a:pt x="26" y="9"/>
                    <a:pt x="23" y="9"/>
                  </a:cubicBezTo>
                  <a:cubicBezTo>
                    <a:pt x="16" y="6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C98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1" name="Freeform 1708"/>
            <p:cNvSpPr/>
            <p:nvPr/>
          </p:nvSpPr>
          <p:spPr bwMode="auto">
            <a:xfrm>
              <a:off x="5957" y="2191"/>
              <a:ext cx="41" cy="21"/>
            </a:xfrm>
            <a:custGeom>
              <a:avLst/>
              <a:gdLst>
                <a:gd name="T0" fmla="*/ 21 w 27"/>
                <a:gd name="T1" fmla="*/ 14 h 14"/>
                <a:gd name="T2" fmla="*/ 0 w 27"/>
                <a:gd name="T3" fmla="*/ 6 h 14"/>
                <a:gd name="T4" fmla="*/ 8 w 27"/>
                <a:gd name="T5" fmla="*/ 2 h 14"/>
                <a:gd name="T6" fmla="*/ 22 w 27"/>
                <a:gd name="T7" fmla="*/ 6 h 14"/>
                <a:gd name="T8" fmla="*/ 24 w 27"/>
                <a:gd name="T9" fmla="*/ 8 h 14"/>
                <a:gd name="T10" fmla="*/ 25 w 27"/>
                <a:gd name="T11" fmla="*/ 10 h 14"/>
                <a:gd name="T12" fmla="*/ 27 w 27"/>
                <a:gd name="T13" fmla="*/ 12 h 14"/>
                <a:gd name="T14" fmla="*/ 21 w 27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4">
                  <a:moveTo>
                    <a:pt x="21" y="14"/>
                  </a:moveTo>
                  <a:cubicBezTo>
                    <a:pt x="13" y="13"/>
                    <a:pt x="7" y="9"/>
                    <a:pt x="0" y="6"/>
                  </a:cubicBezTo>
                  <a:cubicBezTo>
                    <a:pt x="1" y="0"/>
                    <a:pt x="5" y="1"/>
                    <a:pt x="8" y="2"/>
                  </a:cubicBezTo>
                  <a:cubicBezTo>
                    <a:pt x="13" y="3"/>
                    <a:pt x="18" y="4"/>
                    <a:pt x="22" y="6"/>
                  </a:cubicBezTo>
                  <a:cubicBezTo>
                    <a:pt x="23" y="7"/>
                    <a:pt x="24" y="7"/>
                    <a:pt x="24" y="8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5" y="14"/>
                    <a:pt x="23" y="14"/>
                    <a:pt x="21" y="14"/>
                  </a:cubicBezTo>
                  <a:close/>
                </a:path>
              </a:pathLst>
            </a:custGeom>
            <a:solidFill>
              <a:srgbClr val="C17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2" name="Freeform 1709"/>
            <p:cNvSpPr/>
            <p:nvPr/>
          </p:nvSpPr>
          <p:spPr bwMode="auto">
            <a:xfrm>
              <a:off x="5965" y="227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3" name="Freeform 1710"/>
            <p:cNvSpPr/>
            <p:nvPr/>
          </p:nvSpPr>
          <p:spPr bwMode="auto">
            <a:xfrm>
              <a:off x="6035" y="2247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4" name="Freeform 1711"/>
            <p:cNvSpPr/>
            <p:nvPr/>
          </p:nvSpPr>
          <p:spPr bwMode="auto">
            <a:xfrm>
              <a:off x="6035" y="2259"/>
              <a:ext cx="2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5" name="Freeform 1712"/>
            <p:cNvSpPr/>
            <p:nvPr/>
          </p:nvSpPr>
          <p:spPr bwMode="auto">
            <a:xfrm>
              <a:off x="6008" y="221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6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6" name="Freeform 1713"/>
            <p:cNvSpPr/>
            <p:nvPr/>
          </p:nvSpPr>
          <p:spPr bwMode="auto">
            <a:xfrm>
              <a:off x="6008" y="21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7" name="Freeform 1714"/>
            <p:cNvSpPr/>
            <p:nvPr/>
          </p:nvSpPr>
          <p:spPr bwMode="auto">
            <a:xfrm>
              <a:off x="6008" y="217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8" name="Freeform 1715"/>
            <p:cNvSpPr/>
            <p:nvPr/>
          </p:nvSpPr>
          <p:spPr bwMode="auto">
            <a:xfrm>
              <a:off x="6109" y="2169"/>
              <a:ext cx="4" cy="6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2 w 3"/>
                <a:gd name="T5" fmla="*/ 0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2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9" name="Freeform 1716"/>
            <p:cNvSpPr/>
            <p:nvPr/>
          </p:nvSpPr>
          <p:spPr bwMode="auto">
            <a:xfrm>
              <a:off x="6115" y="2215"/>
              <a:ext cx="3" cy="8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0" name="Freeform 1717"/>
            <p:cNvSpPr/>
            <p:nvPr/>
          </p:nvSpPr>
          <p:spPr bwMode="auto">
            <a:xfrm>
              <a:off x="7555" y="1123"/>
              <a:ext cx="96" cy="117"/>
            </a:xfrm>
            <a:custGeom>
              <a:avLst/>
              <a:gdLst>
                <a:gd name="T0" fmla="*/ 35 w 64"/>
                <a:gd name="T1" fmla="*/ 14 h 78"/>
                <a:gd name="T2" fmla="*/ 39 w 64"/>
                <a:gd name="T3" fmla="*/ 10 h 78"/>
                <a:gd name="T4" fmla="*/ 42 w 64"/>
                <a:gd name="T5" fmla="*/ 5 h 78"/>
                <a:gd name="T6" fmla="*/ 58 w 64"/>
                <a:gd name="T7" fmla="*/ 3 h 78"/>
                <a:gd name="T8" fmla="*/ 54 w 64"/>
                <a:gd name="T9" fmla="*/ 11 h 78"/>
                <a:gd name="T10" fmla="*/ 23 w 64"/>
                <a:gd name="T11" fmla="*/ 41 h 78"/>
                <a:gd name="T12" fmla="*/ 21 w 64"/>
                <a:gd name="T13" fmla="*/ 43 h 78"/>
                <a:gd name="T14" fmla="*/ 20 w 64"/>
                <a:gd name="T15" fmla="*/ 44 h 78"/>
                <a:gd name="T16" fmla="*/ 17 w 64"/>
                <a:gd name="T17" fmla="*/ 48 h 78"/>
                <a:gd name="T18" fmla="*/ 15 w 64"/>
                <a:gd name="T19" fmla="*/ 51 h 78"/>
                <a:gd name="T20" fmla="*/ 19 w 64"/>
                <a:gd name="T21" fmla="*/ 63 h 78"/>
                <a:gd name="T22" fmla="*/ 31 w 64"/>
                <a:gd name="T23" fmla="*/ 63 h 78"/>
                <a:gd name="T24" fmla="*/ 51 w 64"/>
                <a:gd name="T25" fmla="*/ 63 h 78"/>
                <a:gd name="T26" fmla="*/ 64 w 64"/>
                <a:gd name="T27" fmla="*/ 73 h 78"/>
                <a:gd name="T28" fmla="*/ 63 w 64"/>
                <a:gd name="T29" fmla="*/ 76 h 78"/>
                <a:gd name="T30" fmla="*/ 61 w 64"/>
                <a:gd name="T31" fmla="*/ 78 h 78"/>
                <a:gd name="T32" fmla="*/ 58 w 64"/>
                <a:gd name="T33" fmla="*/ 78 h 78"/>
                <a:gd name="T34" fmla="*/ 55 w 64"/>
                <a:gd name="T35" fmla="*/ 76 h 78"/>
                <a:gd name="T36" fmla="*/ 52 w 64"/>
                <a:gd name="T37" fmla="*/ 74 h 78"/>
                <a:gd name="T38" fmla="*/ 35 w 64"/>
                <a:gd name="T39" fmla="*/ 72 h 78"/>
                <a:gd name="T40" fmla="*/ 11 w 64"/>
                <a:gd name="T41" fmla="*/ 70 h 78"/>
                <a:gd name="T42" fmla="*/ 0 w 64"/>
                <a:gd name="T43" fmla="*/ 54 h 78"/>
                <a:gd name="T44" fmla="*/ 19 w 64"/>
                <a:gd name="T45" fmla="*/ 31 h 78"/>
                <a:gd name="T46" fmla="*/ 21 w 64"/>
                <a:gd name="T47" fmla="*/ 29 h 78"/>
                <a:gd name="T48" fmla="*/ 21 w 64"/>
                <a:gd name="T49" fmla="*/ 29 h 78"/>
                <a:gd name="T50" fmla="*/ 23 w 64"/>
                <a:gd name="T51" fmla="*/ 27 h 78"/>
                <a:gd name="T52" fmla="*/ 23 w 64"/>
                <a:gd name="T53" fmla="*/ 27 h 78"/>
                <a:gd name="T54" fmla="*/ 35 w 64"/>
                <a:gd name="T5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78">
                  <a:moveTo>
                    <a:pt x="35" y="14"/>
                  </a:moveTo>
                  <a:cubicBezTo>
                    <a:pt x="37" y="13"/>
                    <a:pt x="38" y="12"/>
                    <a:pt x="39" y="10"/>
                  </a:cubicBezTo>
                  <a:cubicBezTo>
                    <a:pt x="39" y="8"/>
                    <a:pt x="40" y="6"/>
                    <a:pt x="42" y="5"/>
                  </a:cubicBezTo>
                  <a:cubicBezTo>
                    <a:pt x="47" y="4"/>
                    <a:pt x="52" y="0"/>
                    <a:pt x="58" y="3"/>
                  </a:cubicBezTo>
                  <a:cubicBezTo>
                    <a:pt x="61" y="8"/>
                    <a:pt x="58" y="10"/>
                    <a:pt x="54" y="11"/>
                  </a:cubicBezTo>
                  <a:cubicBezTo>
                    <a:pt x="40" y="17"/>
                    <a:pt x="31" y="28"/>
                    <a:pt x="23" y="41"/>
                  </a:cubicBezTo>
                  <a:cubicBezTo>
                    <a:pt x="22" y="41"/>
                    <a:pt x="22" y="42"/>
                    <a:pt x="21" y="43"/>
                  </a:cubicBezTo>
                  <a:cubicBezTo>
                    <a:pt x="21" y="43"/>
                    <a:pt x="20" y="44"/>
                    <a:pt x="20" y="44"/>
                  </a:cubicBezTo>
                  <a:cubicBezTo>
                    <a:pt x="19" y="45"/>
                    <a:pt x="18" y="47"/>
                    <a:pt x="17" y="48"/>
                  </a:cubicBezTo>
                  <a:cubicBezTo>
                    <a:pt x="16" y="49"/>
                    <a:pt x="15" y="50"/>
                    <a:pt x="15" y="51"/>
                  </a:cubicBezTo>
                  <a:cubicBezTo>
                    <a:pt x="10" y="57"/>
                    <a:pt x="12" y="61"/>
                    <a:pt x="19" y="63"/>
                  </a:cubicBezTo>
                  <a:cubicBezTo>
                    <a:pt x="23" y="64"/>
                    <a:pt x="27" y="65"/>
                    <a:pt x="31" y="63"/>
                  </a:cubicBezTo>
                  <a:cubicBezTo>
                    <a:pt x="38" y="62"/>
                    <a:pt x="45" y="62"/>
                    <a:pt x="51" y="63"/>
                  </a:cubicBezTo>
                  <a:cubicBezTo>
                    <a:pt x="57" y="63"/>
                    <a:pt x="63" y="66"/>
                    <a:pt x="64" y="73"/>
                  </a:cubicBezTo>
                  <a:cubicBezTo>
                    <a:pt x="64" y="74"/>
                    <a:pt x="64" y="75"/>
                    <a:pt x="63" y="76"/>
                  </a:cubicBezTo>
                  <a:cubicBezTo>
                    <a:pt x="63" y="77"/>
                    <a:pt x="62" y="77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7" y="77"/>
                    <a:pt x="56" y="76"/>
                    <a:pt x="55" y="76"/>
                  </a:cubicBezTo>
                  <a:cubicBezTo>
                    <a:pt x="54" y="75"/>
                    <a:pt x="53" y="75"/>
                    <a:pt x="52" y="74"/>
                  </a:cubicBezTo>
                  <a:cubicBezTo>
                    <a:pt x="47" y="72"/>
                    <a:pt x="41" y="72"/>
                    <a:pt x="35" y="72"/>
                  </a:cubicBezTo>
                  <a:cubicBezTo>
                    <a:pt x="27" y="72"/>
                    <a:pt x="19" y="72"/>
                    <a:pt x="11" y="70"/>
                  </a:cubicBezTo>
                  <a:cubicBezTo>
                    <a:pt x="2" y="67"/>
                    <a:pt x="0" y="64"/>
                    <a:pt x="0" y="54"/>
                  </a:cubicBezTo>
                  <a:cubicBezTo>
                    <a:pt x="8" y="47"/>
                    <a:pt x="14" y="40"/>
                    <a:pt x="19" y="31"/>
                  </a:cubicBezTo>
                  <a:cubicBezTo>
                    <a:pt x="20" y="30"/>
                    <a:pt x="21" y="30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6" y="22"/>
                    <a:pt x="30" y="17"/>
                    <a:pt x="35" y="14"/>
                  </a:cubicBezTo>
                  <a:close/>
                </a:path>
              </a:pathLst>
            </a:custGeom>
            <a:solidFill>
              <a:srgbClr val="CC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1" name="Freeform 1718"/>
            <p:cNvSpPr/>
            <p:nvPr/>
          </p:nvSpPr>
          <p:spPr bwMode="auto">
            <a:xfrm>
              <a:off x="7547" y="1204"/>
              <a:ext cx="92" cy="36"/>
            </a:xfrm>
            <a:custGeom>
              <a:avLst/>
              <a:gdLst>
                <a:gd name="T0" fmla="*/ 5 w 61"/>
                <a:gd name="T1" fmla="*/ 0 h 24"/>
                <a:gd name="T2" fmla="*/ 29 w 61"/>
                <a:gd name="T3" fmla="*/ 15 h 24"/>
                <a:gd name="T4" fmla="*/ 50 w 61"/>
                <a:gd name="T5" fmla="*/ 15 h 24"/>
                <a:gd name="T6" fmla="*/ 61 w 61"/>
                <a:gd name="T7" fmla="*/ 19 h 24"/>
                <a:gd name="T8" fmla="*/ 59 w 61"/>
                <a:gd name="T9" fmla="*/ 23 h 24"/>
                <a:gd name="T10" fmla="*/ 56 w 61"/>
                <a:gd name="T11" fmla="*/ 23 h 24"/>
                <a:gd name="T12" fmla="*/ 41 w 61"/>
                <a:gd name="T13" fmla="*/ 22 h 24"/>
                <a:gd name="T14" fmla="*/ 8 w 61"/>
                <a:gd name="T15" fmla="*/ 17 h 24"/>
                <a:gd name="T16" fmla="*/ 1 w 61"/>
                <a:gd name="T17" fmla="*/ 6 h 24"/>
                <a:gd name="T18" fmla="*/ 5 w 61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4">
                  <a:moveTo>
                    <a:pt x="5" y="0"/>
                  </a:moveTo>
                  <a:cubicBezTo>
                    <a:pt x="8" y="13"/>
                    <a:pt x="19" y="14"/>
                    <a:pt x="29" y="15"/>
                  </a:cubicBezTo>
                  <a:cubicBezTo>
                    <a:pt x="36" y="16"/>
                    <a:pt x="43" y="15"/>
                    <a:pt x="50" y="15"/>
                  </a:cubicBezTo>
                  <a:cubicBezTo>
                    <a:pt x="54" y="15"/>
                    <a:pt x="58" y="16"/>
                    <a:pt x="61" y="19"/>
                  </a:cubicBezTo>
                  <a:cubicBezTo>
                    <a:pt x="61" y="21"/>
                    <a:pt x="60" y="22"/>
                    <a:pt x="59" y="23"/>
                  </a:cubicBezTo>
                  <a:cubicBezTo>
                    <a:pt x="58" y="23"/>
                    <a:pt x="57" y="23"/>
                    <a:pt x="56" y="23"/>
                  </a:cubicBezTo>
                  <a:cubicBezTo>
                    <a:pt x="51" y="24"/>
                    <a:pt x="46" y="21"/>
                    <a:pt x="41" y="22"/>
                  </a:cubicBezTo>
                  <a:cubicBezTo>
                    <a:pt x="30" y="20"/>
                    <a:pt x="20" y="17"/>
                    <a:pt x="8" y="17"/>
                  </a:cubicBezTo>
                  <a:cubicBezTo>
                    <a:pt x="1" y="17"/>
                    <a:pt x="0" y="14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D39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2" name="Freeform 1719"/>
            <p:cNvSpPr/>
            <p:nvPr/>
          </p:nvSpPr>
          <p:spPr bwMode="auto">
            <a:xfrm>
              <a:off x="7537" y="1212"/>
              <a:ext cx="73" cy="28"/>
            </a:xfrm>
            <a:custGeom>
              <a:avLst/>
              <a:gdLst>
                <a:gd name="T0" fmla="*/ 8 w 49"/>
                <a:gd name="T1" fmla="*/ 1 h 19"/>
                <a:gd name="T2" fmla="*/ 20 w 49"/>
                <a:gd name="T3" fmla="*/ 11 h 19"/>
                <a:gd name="T4" fmla="*/ 49 w 49"/>
                <a:gd name="T5" fmla="*/ 14 h 19"/>
                <a:gd name="T6" fmla="*/ 48 w 49"/>
                <a:gd name="T7" fmla="*/ 17 h 19"/>
                <a:gd name="T8" fmla="*/ 41 w 49"/>
                <a:gd name="T9" fmla="*/ 16 h 19"/>
                <a:gd name="T10" fmla="*/ 12 w 49"/>
                <a:gd name="T11" fmla="*/ 14 h 19"/>
                <a:gd name="T12" fmla="*/ 10 w 49"/>
                <a:gd name="T13" fmla="*/ 13 h 19"/>
                <a:gd name="T14" fmla="*/ 5 w 49"/>
                <a:gd name="T15" fmla="*/ 0 h 19"/>
                <a:gd name="T16" fmla="*/ 8 w 49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9">
                  <a:moveTo>
                    <a:pt x="8" y="1"/>
                  </a:moveTo>
                  <a:cubicBezTo>
                    <a:pt x="9" y="7"/>
                    <a:pt x="13" y="10"/>
                    <a:pt x="20" y="11"/>
                  </a:cubicBezTo>
                  <a:cubicBezTo>
                    <a:pt x="29" y="11"/>
                    <a:pt x="39" y="15"/>
                    <a:pt x="49" y="14"/>
                  </a:cubicBezTo>
                  <a:cubicBezTo>
                    <a:pt x="49" y="15"/>
                    <a:pt x="49" y="16"/>
                    <a:pt x="48" y="17"/>
                  </a:cubicBezTo>
                  <a:cubicBezTo>
                    <a:pt x="46" y="18"/>
                    <a:pt x="43" y="19"/>
                    <a:pt x="41" y="16"/>
                  </a:cubicBezTo>
                  <a:cubicBezTo>
                    <a:pt x="31" y="16"/>
                    <a:pt x="22" y="13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" y="11"/>
                    <a:pt x="0" y="10"/>
                    <a:pt x="5" y="0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DFA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3" name="Freeform 1720"/>
            <p:cNvSpPr/>
            <p:nvPr/>
          </p:nvSpPr>
          <p:spPr bwMode="auto">
            <a:xfrm>
              <a:off x="7573" y="1138"/>
              <a:ext cx="25" cy="23"/>
            </a:xfrm>
            <a:custGeom>
              <a:avLst/>
              <a:gdLst>
                <a:gd name="T0" fmla="*/ 2 w 17"/>
                <a:gd name="T1" fmla="*/ 9 h 15"/>
                <a:gd name="T2" fmla="*/ 11 w 17"/>
                <a:gd name="T3" fmla="*/ 4 h 15"/>
                <a:gd name="T4" fmla="*/ 17 w 17"/>
                <a:gd name="T5" fmla="*/ 2 h 15"/>
                <a:gd name="T6" fmla="*/ 2 w 17"/>
                <a:gd name="T7" fmla="*/ 15 h 15"/>
                <a:gd name="T8" fmla="*/ 2 w 17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2" y="9"/>
                  </a:moveTo>
                  <a:cubicBezTo>
                    <a:pt x="5" y="9"/>
                    <a:pt x="9" y="7"/>
                    <a:pt x="11" y="4"/>
                  </a:cubicBezTo>
                  <a:cubicBezTo>
                    <a:pt x="13" y="2"/>
                    <a:pt x="14" y="0"/>
                    <a:pt x="17" y="2"/>
                  </a:cubicBezTo>
                  <a:cubicBezTo>
                    <a:pt x="13" y="7"/>
                    <a:pt x="8" y="12"/>
                    <a:pt x="2" y="15"/>
                  </a:cubicBezTo>
                  <a:cubicBezTo>
                    <a:pt x="0" y="13"/>
                    <a:pt x="2" y="11"/>
                    <a:pt x="2" y="9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4" name="Freeform 1721"/>
            <p:cNvSpPr/>
            <p:nvPr/>
          </p:nvSpPr>
          <p:spPr bwMode="auto">
            <a:xfrm>
              <a:off x="7589" y="1143"/>
              <a:ext cx="18" cy="21"/>
            </a:xfrm>
            <a:custGeom>
              <a:avLst/>
              <a:gdLst>
                <a:gd name="T0" fmla="*/ 12 w 12"/>
                <a:gd name="T1" fmla="*/ 1 h 14"/>
                <a:gd name="T2" fmla="*/ 0 w 12"/>
                <a:gd name="T3" fmla="*/ 14 h 14"/>
                <a:gd name="T4" fmla="*/ 10 w 12"/>
                <a:gd name="T5" fmla="*/ 0 h 14"/>
                <a:gd name="T6" fmla="*/ 12 w 12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0" y="6"/>
                    <a:pt x="5" y="10"/>
                    <a:pt x="0" y="14"/>
                  </a:cubicBezTo>
                  <a:cubicBezTo>
                    <a:pt x="0" y="7"/>
                    <a:pt x="5" y="4"/>
                    <a:pt x="10" y="0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5" name="Freeform 1722"/>
            <p:cNvSpPr/>
            <p:nvPr/>
          </p:nvSpPr>
          <p:spPr bwMode="auto">
            <a:xfrm>
              <a:off x="7583" y="11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6" name="Freeform 1723"/>
            <p:cNvSpPr/>
            <p:nvPr/>
          </p:nvSpPr>
          <p:spPr bwMode="auto">
            <a:xfrm>
              <a:off x="7586" y="11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7" name="Freeform 1724"/>
            <p:cNvSpPr/>
            <p:nvPr/>
          </p:nvSpPr>
          <p:spPr bwMode="auto">
            <a:xfrm>
              <a:off x="7558" y="1132"/>
              <a:ext cx="12" cy="9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8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3"/>
                    <a:pt x="3" y="4"/>
                    <a:pt x="0" y="6"/>
                  </a:cubicBezTo>
                  <a:cubicBezTo>
                    <a:pt x="1" y="1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8" name="Freeform 1725"/>
            <p:cNvSpPr/>
            <p:nvPr/>
          </p:nvSpPr>
          <p:spPr bwMode="auto">
            <a:xfrm>
              <a:off x="7570" y="112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9" name="Freeform 1726"/>
            <p:cNvSpPr/>
            <p:nvPr/>
          </p:nvSpPr>
          <p:spPr bwMode="auto">
            <a:xfrm>
              <a:off x="7604" y="1108"/>
              <a:ext cx="44" cy="30"/>
            </a:xfrm>
            <a:custGeom>
              <a:avLst/>
              <a:gdLst>
                <a:gd name="T0" fmla="*/ 10 w 29"/>
                <a:gd name="T1" fmla="*/ 18 h 20"/>
                <a:gd name="T2" fmla="*/ 6 w 29"/>
                <a:gd name="T3" fmla="*/ 20 h 20"/>
                <a:gd name="T4" fmla="*/ 0 w 29"/>
                <a:gd name="T5" fmla="*/ 19 h 20"/>
                <a:gd name="T6" fmla="*/ 6 w 29"/>
                <a:gd name="T7" fmla="*/ 11 h 20"/>
                <a:gd name="T8" fmla="*/ 13 w 29"/>
                <a:gd name="T9" fmla="*/ 1 h 20"/>
                <a:gd name="T10" fmla="*/ 29 w 29"/>
                <a:gd name="T11" fmla="*/ 4 h 20"/>
                <a:gd name="T12" fmla="*/ 29 w 29"/>
                <a:gd name="T13" fmla="*/ 6 h 20"/>
                <a:gd name="T14" fmla="*/ 24 w 29"/>
                <a:gd name="T15" fmla="*/ 11 h 20"/>
                <a:gd name="T16" fmla="*/ 22 w 29"/>
                <a:gd name="T17" fmla="*/ 12 h 20"/>
                <a:gd name="T18" fmla="*/ 17 w 29"/>
                <a:gd name="T19" fmla="*/ 14 h 20"/>
                <a:gd name="T20" fmla="*/ 10 w 29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0">
                  <a:moveTo>
                    <a:pt x="10" y="18"/>
                  </a:moveTo>
                  <a:cubicBezTo>
                    <a:pt x="8" y="19"/>
                    <a:pt x="7" y="19"/>
                    <a:pt x="6" y="20"/>
                  </a:cubicBezTo>
                  <a:cubicBezTo>
                    <a:pt x="4" y="20"/>
                    <a:pt x="2" y="19"/>
                    <a:pt x="0" y="19"/>
                  </a:cubicBezTo>
                  <a:cubicBezTo>
                    <a:pt x="0" y="15"/>
                    <a:pt x="4" y="13"/>
                    <a:pt x="6" y="11"/>
                  </a:cubicBezTo>
                  <a:cubicBezTo>
                    <a:pt x="9" y="8"/>
                    <a:pt x="13" y="5"/>
                    <a:pt x="13" y="1"/>
                  </a:cubicBezTo>
                  <a:cubicBezTo>
                    <a:pt x="19" y="0"/>
                    <a:pt x="24" y="2"/>
                    <a:pt x="29" y="4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0" y="12"/>
                    <a:pt x="19" y="13"/>
                    <a:pt x="17" y="14"/>
                  </a:cubicBezTo>
                  <a:cubicBezTo>
                    <a:pt x="15" y="15"/>
                    <a:pt x="12" y="16"/>
                    <a:pt x="10" y="18"/>
                  </a:cubicBezTo>
                  <a:close/>
                </a:path>
              </a:pathLst>
            </a:custGeom>
            <a:solidFill>
              <a:srgbClr val="F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0" name="Freeform 1727"/>
            <p:cNvSpPr/>
            <p:nvPr/>
          </p:nvSpPr>
          <p:spPr bwMode="auto">
            <a:xfrm>
              <a:off x="7646" y="1096"/>
              <a:ext cx="68" cy="27"/>
            </a:xfrm>
            <a:custGeom>
              <a:avLst/>
              <a:gdLst>
                <a:gd name="T0" fmla="*/ 45 w 45"/>
                <a:gd name="T1" fmla="*/ 5 h 18"/>
                <a:gd name="T2" fmla="*/ 45 w 45"/>
                <a:gd name="T3" fmla="*/ 8 h 18"/>
                <a:gd name="T4" fmla="*/ 45 w 45"/>
                <a:gd name="T5" fmla="*/ 10 h 18"/>
                <a:gd name="T6" fmla="*/ 40 w 45"/>
                <a:gd name="T7" fmla="*/ 12 h 18"/>
                <a:gd name="T8" fmla="*/ 21 w 45"/>
                <a:gd name="T9" fmla="*/ 14 h 18"/>
                <a:gd name="T10" fmla="*/ 6 w 45"/>
                <a:gd name="T11" fmla="*/ 18 h 18"/>
                <a:gd name="T12" fmla="*/ 4 w 45"/>
                <a:gd name="T13" fmla="*/ 18 h 18"/>
                <a:gd name="T14" fmla="*/ 1 w 45"/>
                <a:gd name="T15" fmla="*/ 12 h 18"/>
                <a:gd name="T16" fmla="*/ 1 w 45"/>
                <a:gd name="T17" fmla="*/ 12 h 18"/>
                <a:gd name="T18" fmla="*/ 7 w 45"/>
                <a:gd name="T19" fmla="*/ 8 h 18"/>
                <a:gd name="T20" fmla="*/ 34 w 45"/>
                <a:gd name="T21" fmla="*/ 1 h 18"/>
                <a:gd name="T22" fmla="*/ 45 w 45"/>
                <a:gd name="T2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8">
                  <a:moveTo>
                    <a:pt x="45" y="5"/>
                  </a:moveTo>
                  <a:cubicBezTo>
                    <a:pt x="45" y="6"/>
                    <a:pt x="45" y="7"/>
                    <a:pt x="45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4" y="12"/>
                    <a:pt x="42" y="13"/>
                    <a:pt x="40" y="12"/>
                  </a:cubicBezTo>
                  <a:cubicBezTo>
                    <a:pt x="33" y="10"/>
                    <a:pt x="27" y="12"/>
                    <a:pt x="21" y="14"/>
                  </a:cubicBezTo>
                  <a:cubicBezTo>
                    <a:pt x="15" y="14"/>
                    <a:pt x="11" y="17"/>
                    <a:pt x="6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2" y="16"/>
                    <a:pt x="0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5" y="10"/>
                    <a:pt x="7" y="8"/>
                  </a:cubicBezTo>
                  <a:cubicBezTo>
                    <a:pt x="15" y="4"/>
                    <a:pt x="25" y="3"/>
                    <a:pt x="34" y="1"/>
                  </a:cubicBezTo>
                  <a:cubicBezTo>
                    <a:pt x="38" y="0"/>
                    <a:pt x="41" y="3"/>
                    <a:pt x="45" y="5"/>
                  </a:cubicBezTo>
                  <a:close/>
                </a:path>
              </a:pathLst>
            </a:custGeom>
            <a:solidFill>
              <a:srgbClr val="F3C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1" name="Freeform 1728"/>
            <p:cNvSpPr/>
            <p:nvPr/>
          </p:nvSpPr>
          <p:spPr bwMode="auto">
            <a:xfrm>
              <a:off x="6848" y="1354"/>
              <a:ext cx="102" cy="47"/>
            </a:xfrm>
            <a:custGeom>
              <a:avLst/>
              <a:gdLst>
                <a:gd name="T0" fmla="*/ 33 w 68"/>
                <a:gd name="T1" fmla="*/ 0 h 31"/>
                <a:gd name="T2" fmla="*/ 55 w 68"/>
                <a:gd name="T3" fmla="*/ 4 h 31"/>
                <a:gd name="T4" fmla="*/ 68 w 68"/>
                <a:gd name="T5" fmla="*/ 5 h 31"/>
                <a:gd name="T6" fmla="*/ 66 w 68"/>
                <a:gd name="T7" fmla="*/ 27 h 31"/>
                <a:gd name="T8" fmla="*/ 59 w 68"/>
                <a:gd name="T9" fmla="*/ 26 h 31"/>
                <a:gd name="T10" fmla="*/ 51 w 68"/>
                <a:gd name="T11" fmla="*/ 23 h 31"/>
                <a:gd name="T12" fmla="*/ 5 w 68"/>
                <a:gd name="T13" fmla="*/ 27 h 31"/>
                <a:gd name="T14" fmla="*/ 1 w 68"/>
                <a:gd name="T15" fmla="*/ 25 h 31"/>
                <a:gd name="T16" fmla="*/ 0 w 68"/>
                <a:gd name="T17" fmla="*/ 23 h 31"/>
                <a:gd name="T18" fmla="*/ 16 w 68"/>
                <a:gd name="T19" fmla="*/ 17 h 31"/>
                <a:gd name="T20" fmla="*/ 38 w 68"/>
                <a:gd name="T21" fmla="*/ 15 h 31"/>
                <a:gd name="T22" fmla="*/ 46 w 68"/>
                <a:gd name="T23" fmla="*/ 12 h 31"/>
                <a:gd name="T24" fmla="*/ 38 w 68"/>
                <a:gd name="T25" fmla="*/ 7 h 31"/>
                <a:gd name="T26" fmla="*/ 19 w 68"/>
                <a:gd name="T27" fmla="*/ 6 h 31"/>
                <a:gd name="T28" fmla="*/ 13 w 68"/>
                <a:gd name="T29" fmla="*/ 4 h 31"/>
                <a:gd name="T30" fmla="*/ 13 w 68"/>
                <a:gd name="T31" fmla="*/ 2 h 31"/>
                <a:gd name="T32" fmla="*/ 23 w 68"/>
                <a:gd name="T33" fmla="*/ 1 h 31"/>
                <a:gd name="T34" fmla="*/ 33 w 68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31">
                  <a:moveTo>
                    <a:pt x="33" y="0"/>
                  </a:moveTo>
                  <a:cubicBezTo>
                    <a:pt x="41" y="0"/>
                    <a:pt x="48" y="0"/>
                    <a:pt x="55" y="4"/>
                  </a:cubicBezTo>
                  <a:cubicBezTo>
                    <a:pt x="59" y="7"/>
                    <a:pt x="64" y="4"/>
                    <a:pt x="68" y="5"/>
                  </a:cubicBezTo>
                  <a:cubicBezTo>
                    <a:pt x="66" y="12"/>
                    <a:pt x="66" y="19"/>
                    <a:pt x="66" y="27"/>
                  </a:cubicBezTo>
                  <a:cubicBezTo>
                    <a:pt x="63" y="31"/>
                    <a:pt x="61" y="28"/>
                    <a:pt x="59" y="26"/>
                  </a:cubicBezTo>
                  <a:cubicBezTo>
                    <a:pt x="56" y="23"/>
                    <a:pt x="54" y="23"/>
                    <a:pt x="51" y="23"/>
                  </a:cubicBezTo>
                  <a:cubicBezTo>
                    <a:pt x="35" y="24"/>
                    <a:pt x="20" y="24"/>
                    <a:pt x="5" y="27"/>
                  </a:cubicBezTo>
                  <a:cubicBezTo>
                    <a:pt x="4" y="27"/>
                    <a:pt x="2" y="27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4" y="16"/>
                    <a:pt x="11" y="18"/>
                    <a:pt x="16" y="17"/>
                  </a:cubicBezTo>
                  <a:cubicBezTo>
                    <a:pt x="24" y="15"/>
                    <a:pt x="31" y="16"/>
                    <a:pt x="38" y="15"/>
                  </a:cubicBezTo>
                  <a:cubicBezTo>
                    <a:pt x="41" y="15"/>
                    <a:pt x="46" y="16"/>
                    <a:pt x="46" y="12"/>
                  </a:cubicBezTo>
                  <a:cubicBezTo>
                    <a:pt x="46" y="7"/>
                    <a:pt x="41" y="7"/>
                    <a:pt x="38" y="7"/>
                  </a:cubicBezTo>
                  <a:cubicBezTo>
                    <a:pt x="31" y="6"/>
                    <a:pt x="25" y="6"/>
                    <a:pt x="19" y="6"/>
                  </a:cubicBezTo>
                  <a:cubicBezTo>
                    <a:pt x="17" y="6"/>
                    <a:pt x="14" y="6"/>
                    <a:pt x="13" y="4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6" y="2"/>
                    <a:pt x="20" y="1"/>
                    <a:pt x="23" y="1"/>
                  </a:cubicBezTo>
                  <a:cubicBezTo>
                    <a:pt x="26" y="0"/>
                    <a:pt x="30" y="2"/>
                    <a:pt x="33" y="0"/>
                  </a:cubicBezTo>
                  <a:close/>
                </a:path>
              </a:pathLst>
            </a:custGeom>
            <a:solidFill>
              <a:srgbClr val="C89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2" name="Freeform 1729"/>
            <p:cNvSpPr/>
            <p:nvPr/>
          </p:nvSpPr>
          <p:spPr bwMode="auto">
            <a:xfrm>
              <a:off x="6787" y="1345"/>
              <a:ext cx="81" cy="45"/>
            </a:xfrm>
            <a:custGeom>
              <a:avLst/>
              <a:gdLst>
                <a:gd name="T0" fmla="*/ 54 w 54"/>
                <a:gd name="T1" fmla="*/ 8 h 30"/>
                <a:gd name="T2" fmla="*/ 53 w 54"/>
                <a:gd name="T3" fmla="*/ 9 h 30"/>
                <a:gd name="T4" fmla="*/ 48 w 54"/>
                <a:gd name="T5" fmla="*/ 12 h 30"/>
                <a:gd name="T6" fmla="*/ 23 w 54"/>
                <a:gd name="T7" fmla="*/ 21 h 30"/>
                <a:gd name="T8" fmla="*/ 12 w 54"/>
                <a:gd name="T9" fmla="*/ 27 h 30"/>
                <a:gd name="T10" fmla="*/ 5 w 54"/>
                <a:gd name="T11" fmla="*/ 30 h 30"/>
                <a:gd name="T12" fmla="*/ 1 w 54"/>
                <a:gd name="T13" fmla="*/ 29 h 30"/>
                <a:gd name="T14" fmla="*/ 10 w 54"/>
                <a:gd name="T15" fmla="*/ 1 h 30"/>
                <a:gd name="T16" fmla="*/ 17 w 54"/>
                <a:gd name="T17" fmla="*/ 2 h 30"/>
                <a:gd name="T18" fmla="*/ 23 w 54"/>
                <a:gd name="T19" fmla="*/ 4 h 30"/>
                <a:gd name="T20" fmla="*/ 27 w 54"/>
                <a:gd name="T21" fmla="*/ 6 h 30"/>
                <a:gd name="T22" fmla="*/ 28 w 54"/>
                <a:gd name="T23" fmla="*/ 6 h 30"/>
                <a:gd name="T24" fmla="*/ 54 w 54"/>
                <a:gd name="T2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0">
                  <a:moveTo>
                    <a:pt x="54" y="8"/>
                  </a:moveTo>
                  <a:cubicBezTo>
                    <a:pt x="53" y="8"/>
                    <a:pt x="53" y="9"/>
                    <a:pt x="53" y="9"/>
                  </a:cubicBezTo>
                  <a:cubicBezTo>
                    <a:pt x="52" y="12"/>
                    <a:pt x="50" y="12"/>
                    <a:pt x="48" y="12"/>
                  </a:cubicBezTo>
                  <a:cubicBezTo>
                    <a:pt x="38" y="13"/>
                    <a:pt x="31" y="16"/>
                    <a:pt x="23" y="21"/>
                  </a:cubicBezTo>
                  <a:cubicBezTo>
                    <a:pt x="19" y="23"/>
                    <a:pt x="15" y="24"/>
                    <a:pt x="12" y="27"/>
                  </a:cubicBezTo>
                  <a:cubicBezTo>
                    <a:pt x="10" y="28"/>
                    <a:pt x="8" y="30"/>
                    <a:pt x="5" y="30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18"/>
                    <a:pt x="6" y="10"/>
                    <a:pt x="10" y="1"/>
                  </a:cubicBezTo>
                  <a:cubicBezTo>
                    <a:pt x="12" y="1"/>
                    <a:pt x="15" y="0"/>
                    <a:pt x="17" y="2"/>
                  </a:cubicBezTo>
                  <a:cubicBezTo>
                    <a:pt x="19" y="2"/>
                    <a:pt x="21" y="2"/>
                    <a:pt x="23" y="4"/>
                  </a:cubicBezTo>
                  <a:cubicBezTo>
                    <a:pt x="23" y="8"/>
                    <a:pt x="25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7" y="9"/>
                    <a:pt x="45" y="7"/>
                    <a:pt x="54" y="8"/>
                  </a:cubicBezTo>
                  <a:close/>
                </a:path>
              </a:pathLst>
            </a:custGeom>
            <a:solidFill>
              <a:srgbClr val="F3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3" name="Freeform 1730"/>
            <p:cNvSpPr/>
            <p:nvPr/>
          </p:nvSpPr>
          <p:spPr bwMode="auto">
            <a:xfrm>
              <a:off x="6907" y="1294"/>
              <a:ext cx="13" cy="6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9 w 9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4"/>
                    <a:pt x="3" y="4"/>
                    <a:pt x="0" y="3"/>
                  </a:cubicBezTo>
                  <a:cubicBezTo>
                    <a:pt x="2" y="0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F5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4" name="Freeform 1731"/>
            <p:cNvSpPr/>
            <p:nvPr/>
          </p:nvSpPr>
          <p:spPr bwMode="auto">
            <a:xfrm>
              <a:off x="6844" y="1336"/>
              <a:ext cx="13" cy="6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6 w 9"/>
                <a:gd name="T5" fmla="*/ 4 h 4"/>
                <a:gd name="T6" fmla="*/ 0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1" y="0"/>
                    <a:pt x="5" y="0"/>
                    <a:pt x="8" y="0"/>
                  </a:cubicBezTo>
                  <a:cubicBezTo>
                    <a:pt x="9" y="2"/>
                    <a:pt x="8" y="4"/>
                    <a:pt x="6" y="4"/>
                  </a:cubicBezTo>
                  <a:cubicBezTo>
                    <a:pt x="4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E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5" name="Freeform 1732"/>
            <p:cNvSpPr/>
            <p:nvPr/>
          </p:nvSpPr>
          <p:spPr bwMode="auto">
            <a:xfrm>
              <a:off x="6883" y="1353"/>
              <a:ext cx="15" cy="4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2 h 3"/>
                <a:gd name="T4" fmla="*/ 1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8" y="3"/>
                    <a:pt x="4" y="2"/>
                    <a:pt x="0" y="2"/>
                  </a:cubicBezTo>
                  <a:cubicBezTo>
                    <a:pt x="3" y="0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CC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6" name="Freeform 1733"/>
            <p:cNvSpPr/>
            <p:nvPr/>
          </p:nvSpPr>
          <p:spPr bwMode="auto">
            <a:xfrm>
              <a:off x="6824" y="1351"/>
              <a:ext cx="5" cy="5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3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7" name="Freeform 1734"/>
            <p:cNvSpPr/>
            <p:nvPr/>
          </p:nvSpPr>
          <p:spPr bwMode="auto">
            <a:xfrm>
              <a:off x="6812" y="1351"/>
              <a:ext cx="17" cy="11"/>
            </a:xfrm>
            <a:custGeom>
              <a:avLst/>
              <a:gdLst>
                <a:gd name="T0" fmla="*/ 8 w 11"/>
                <a:gd name="T1" fmla="*/ 0 h 7"/>
                <a:gd name="T2" fmla="*/ 11 w 11"/>
                <a:gd name="T3" fmla="*/ 2 h 7"/>
                <a:gd name="T4" fmla="*/ 0 w 11"/>
                <a:gd name="T5" fmla="*/ 7 h 7"/>
                <a:gd name="T6" fmla="*/ 6 w 11"/>
                <a:gd name="T7" fmla="*/ 0 h 7"/>
                <a:gd name="T8" fmla="*/ 8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cubicBezTo>
                    <a:pt x="9" y="1"/>
                    <a:pt x="10" y="1"/>
                    <a:pt x="11" y="2"/>
                  </a:cubicBezTo>
                  <a:cubicBezTo>
                    <a:pt x="9" y="6"/>
                    <a:pt x="4" y="6"/>
                    <a:pt x="0" y="7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E8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8" name="Freeform 1735"/>
            <p:cNvSpPr/>
            <p:nvPr/>
          </p:nvSpPr>
          <p:spPr bwMode="auto">
            <a:xfrm>
              <a:off x="6797" y="1345"/>
              <a:ext cx="15" cy="3"/>
            </a:xfrm>
            <a:custGeom>
              <a:avLst/>
              <a:gdLst>
                <a:gd name="T0" fmla="*/ 10 w 10"/>
                <a:gd name="T1" fmla="*/ 2 h 2"/>
                <a:gd name="T2" fmla="*/ 2 w 10"/>
                <a:gd name="T3" fmla="*/ 2 h 2"/>
                <a:gd name="T4" fmla="*/ 0 w 10"/>
                <a:gd name="T5" fmla="*/ 0 h 2"/>
                <a:gd name="T6" fmla="*/ 2 w 10"/>
                <a:gd name="T7" fmla="*/ 0 h 2"/>
                <a:gd name="T8" fmla="*/ 10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5" y="2"/>
                    <a:pt x="2" y="2"/>
                  </a:cubicBezTo>
                  <a:cubicBezTo>
                    <a:pt x="0" y="2"/>
                    <a:pt x="0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9" name="Freeform 1736"/>
            <p:cNvSpPr/>
            <p:nvPr/>
          </p:nvSpPr>
          <p:spPr bwMode="auto">
            <a:xfrm>
              <a:off x="6403" y="3138"/>
              <a:ext cx="285" cy="322"/>
            </a:xfrm>
            <a:custGeom>
              <a:avLst/>
              <a:gdLst>
                <a:gd name="T0" fmla="*/ 160 w 190"/>
                <a:gd name="T1" fmla="*/ 212 h 215"/>
                <a:gd name="T2" fmla="*/ 163 w 190"/>
                <a:gd name="T3" fmla="*/ 171 h 215"/>
                <a:gd name="T4" fmla="*/ 165 w 190"/>
                <a:gd name="T5" fmla="*/ 153 h 215"/>
                <a:gd name="T6" fmla="*/ 162 w 190"/>
                <a:gd name="T7" fmla="*/ 134 h 215"/>
                <a:gd name="T8" fmla="*/ 161 w 190"/>
                <a:gd name="T9" fmla="*/ 128 h 215"/>
                <a:gd name="T10" fmla="*/ 161 w 190"/>
                <a:gd name="T11" fmla="*/ 123 h 215"/>
                <a:gd name="T12" fmla="*/ 149 w 190"/>
                <a:gd name="T13" fmla="*/ 79 h 215"/>
                <a:gd name="T14" fmla="*/ 139 w 190"/>
                <a:gd name="T15" fmla="*/ 68 h 215"/>
                <a:gd name="T16" fmla="*/ 131 w 190"/>
                <a:gd name="T17" fmla="*/ 61 h 215"/>
                <a:gd name="T18" fmla="*/ 105 w 190"/>
                <a:gd name="T19" fmla="*/ 43 h 215"/>
                <a:gd name="T20" fmla="*/ 91 w 190"/>
                <a:gd name="T21" fmla="*/ 33 h 215"/>
                <a:gd name="T22" fmla="*/ 68 w 190"/>
                <a:gd name="T23" fmla="*/ 17 h 215"/>
                <a:gd name="T24" fmla="*/ 32 w 190"/>
                <a:gd name="T25" fmla="*/ 9 h 215"/>
                <a:gd name="T26" fmla="*/ 25 w 190"/>
                <a:gd name="T27" fmla="*/ 13 h 215"/>
                <a:gd name="T28" fmla="*/ 0 w 190"/>
                <a:gd name="T29" fmla="*/ 26 h 215"/>
                <a:gd name="T30" fmla="*/ 9 w 190"/>
                <a:gd name="T31" fmla="*/ 15 h 215"/>
                <a:gd name="T32" fmla="*/ 17 w 190"/>
                <a:gd name="T33" fmla="*/ 5 h 215"/>
                <a:gd name="T34" fmla="*/ 34 w 190"/>
                <a:gd name="T35" fmla="*/ 1 h 215"/>
                <a:gd name="T36" fmla="*/ 79 w 190"/>
                <a:gd name="T37" fmla="*/ 17 h 215"/>
                <a:gd name="T38" fmla="*/ 116 w 190"/>
                <a:gd name="T39" fmla="*/ 42 h 215"/>
                <a:gd name="T40" fmla="*/ 117 w 190"/>
                <a:gd name="T41" fmla="*/ 42 h 215"/>
                <a:gd name="T42" fmla="*/ 137 w 190"/>
                <a:gd name="T43" fmla="*/ 47 h 215"/>
                <a:gd name="T44" fmla="*/ 140 w 190"/>
                <a:gd name="T45" fmla="*/ 41 h 215"/>
                <a:gd name="T46" fmla="*/ 135 w 190"/>
                <a:gd name="T47" fmla="*/ 30 h 215"/>
                <a:gd name="T48" fmla="*/ 140 w 190"/>
                <a:gd name="T49" fmla="*/ 35 h 215"/>
                <a:gd name="T50" fmla="*/ 146 w 190"/>
                <a:gd name="T51" fmla="*/ 42 h 215"/>
                <a:gd name="T52" fmla="*/ 149 w 190"/>
                <a:gd name="T53" fmla="*/ 46 h 215"/>
                <a:gd name="T54" fmla="*/ 171 w 190"/>
                <a:gd name="T55" fmla="*/ 82 h 215"/>
                <a:gd name="T56" fmla="*/ 189 w 190"/>
                <a:gd name="T57" fmla="*/ 114 h 215"/>
                <a:gd name="T58" fmla="*/ 188 w 190"/>
                <a:gd name="T59" fmla="*/ 121 h 215"/>
                <a:gd name="T60" fmla="*/ 176 w 190"/>
                <a:gd name="T61" fmla="*/ 141 h 215"/>
                <a:gd name="T62" fmla="*/ 169 w 190"/>
                <a:gd name="T63" fmla="*/ 202 h 215"/>
                <a:gd name="T64" fmla="*/ 161 w 190"/>
                <a:gd name="T65" fmla="*/ 215 h 215"/>
                <a:gd name="T66" fmla="*/ 160 w 190"/>
                <a:gd name="T67" fmla="*/ 2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215">
                  <a:moveTo>
                    <a:pt x="160" y="212"/>
                  </a:moveTo>
                  <a:cubicBezTo>
                    <a:pt x="161" y="198"/>
                    <a:pt x="162" y="185"/>
                    <a:pt x="163" y="171"/>
                  </a:cubicBezTo>
                  <a:cubicBezTo>
                    <a:pt x="163" y="165"/>
                    <a:pt x="165" y="159"/>
                    <a:pt x="165" y="153"/>
                  </a:cubicBezTo>
                  <a:cubicBezTo>
                    <a:pt x="164" y="146"/>
                    <a:pt x="165" y="140"/>
                    <a:pt x="162" y="134"/>
                  </a:cubicBezTo>
                  <a:cubicBezTo>
                    <a:pt x="161" y="132"/>
                    <a:pt x="161" y="130"/>
                    <a:pt x="161" y="128"/>
                  </a:cubicBezTo>
                  <a:cubicBezTo>
                    <a:pt x="161" y="126"/>
                    <a:pt x="162" y="124"/>
                    <a:pt x="161" y="123"/>
                  </a:cubicBezTo>
                  <a:cubicBezTo>
                    <a:pt x="154" y="109"/>
                    <a:pt x="154" y="93"/>
                    <a:pt x="149" y="79"/>
                  </a:cubicBezTo>
                  <a:cubicBezTo>
                    <a:pt x="147" y="73"/>
                    <a:pt x="144" y="70"/>
                    <a:pt x="139" y="68"/>
                  </a:cubicBezTo>
                  <a:cubicBezTo>
                    <a:pt x="136" y="66"/>
                    <a:pt x="133" y="64"/>
                    <a:pt x="131" y="61"/>
                  </a:cubicBezTo>
                  <a:cubicBezTo>
                    <a:pt x="124" y="53"/>
                    <a:pt x="115" y="48"/>
                    <a:pt x="105" y="43"/>
                  </a:cubicBezTo>
                  <a:cubicBezTo>
                    <a:pt x="100" y="40"/>
                    <a:pt x="95" y="36"/>
                    <a:pt x="91" y="33"/>
                  </a:cubicBezTo>
                  <a:cubicBezTo>
                    <a:pt x="83" y="27"/>
                    <a:pt x="76" y="20"/>
                    <a:pt x="68" y="17"/>
                  </a:cubicBezTo>
                  <a:cubicBezTo>
                    <a:pt x="57" y="12"/>
                    <a:pt x="45" y="7"/>
                    <a:pt x="32" y="9"/>
                  </a:cubicBezTo>
                  <a:cubicBezTo>
                    <a:pt x="29" y="9"/>
                    <a:pt x="26" y="10"/>
                    <a:pt x="25" y="13"/>
                  </a:cubicBezTo>
                  <a:cubicBezTo>
                    <a:pt x="21" y="24"/>
                    <a:pt x="11" y="25"/>
                    <a:pt x="0" y="26"/>
                  </a:cubicBezTo>
                  <a:cubicBezTo>
                    <a:pt x="4" y="23"/>
                    <a:pt x="8" y="20"/>
                    <a:pt x="9" y="15"/>
                  </a:cubicBezTo>
                  <a:cubicBezTo>
                    <a:pt x="11" y="11"/>
                    <a:pt x="12" y="7"/>
                    <a:pt x="17" y="5"/>
                  </a:cubicBezTo>
                  <a:cubicBezTo>
                    <a:pt x="22" y="2"/>
                    <a:pt x="28" y="0"/>
                    <a:pt x="34" y="1"/>
                  </a:cubicBezTo>
                  <a:cubicBezTo>
                    <a:pt x="50" y="5"/>
                    <a:pt x="65" y="9"/>
                    <a:pt x="79" y="17"/>
                  </a:cubicBezTo>
                  <a:cubicBezTo>
                    <a:pt x="92" y="24"/>
                    <a:pt x="104" y="33"/>
                    <a:pt x="116" y="42"/>
                  </a:cubicBezTo>
                  <a:cubicBezTo>
                    <a:pt x="116" y="42"/>
                    <a:pt x="117" y="42"/>
                    <a:pt x="117" y="42"/>
                  </a:cubicBezTo>
                  <a:cubicBezTo>
                    <a:pt x="121" y="52"/>
                    <a:pt x="128" y="51"/>
                    <a:pt x="137" y="47"/>
                  </a:cubicBezTo>
                  <a:cubicBezTo>
                    <a:pt x="140" y="46"/>
                    <a:pt x="142" y="45"/>
                    <a:pt x="140" y="41"/>
                  </a:cubicBezTo>
                  <a:cubicBezTo>
                    <a:pt x="138" y="38"/>
                    <a:pt x="136" y="34"/>
                    <a:pt x="135" y="30"/>
                  </a:cubicBezTo>
                  <a:cubicBezTo>
                    <a:pt x="137" y="31"/>
                    <a:pt x="139" y="33"/>
                    <a:pt x="140" y="35"/>
                  </a:cubicBezTo>
                  <a:cubicBezTo>
                    <a:pt x="141" y="39"/>
                    <a:pt x="143" y="41"/>
                    <a:pt x="146" y="42"/>
                  </a:cubicBezTo>
                  <a:cubicBezTo>
                    <a:pt x="148" y="42"/>
                    <a:pt x="149" y="44"/>
                    <a:pt x="149" y="46"/>
                  </a:cubicBezTo>
                  <a:cubicBezTo>
                    <a:pt x="152" y="61"/>
                    <a:pt x="161" y="72"/>
                    <a:pt x="171" y="82"/>
                  </a:cubicBezTo>
                  <a:cubicBezTo>
                    <a:pt x="184" y="89"/>
                    <a:pt x="188" y="100"/>
                    <a:pt x="189" y="114"/>
                  </a:cubicBezTo>
                  <a:cubicBezTo>
                    <a:pt x="189" y="116"/>
                    <a:pt x="190" y="120"/>
                    <a:pt x="188" y="121"/>
                  </a:cubicBezTo>
                  <a:cubicBezTo>
                    <a:pt x="181" y="126"/>
                    <a:pt x="180" y="134"/>
                    <a:pt x="176" y="141"/>
                  </a:cubicBezTo>
                  <a:cubicBezTo>
                    <a:pt x="177" y="162"/>
                    <a:pt x="171" y="182"/>
                    <a:pt x="169" y="202"/>
                  </a:cubicBezTo>
                  <a:cubicBezTo>
                    <a:pt x="169" y="207"/>
                    <a:pt x="167" y="213"/>
                    <a:pt x="161" y="215"/>
                  </a:cubicBezTo>
                  <a:cubicBezTo>
                    <a:pt x="159" y="214"/>
                    <a:pt x="159" y="213"/>
                    <a:pt x="160" y="212"/>
                  </a:cubicBezTo>
                  <a:close/>
                </a:path>
              </a:pathLst>
            </a:custGeom>
            <a:solidFill>
              <a:srgbClr val="F9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0" name="Freeform 1737"/>
            <p:cNvSpPr/>
            <p:nvPr/>
          </p:nvSpPr>
          <p:spPr bwMode="auto">
            <a:xfrm>
              <a:off x="6659" y="3247"/>
              <a:ext cx="56" cy="111"/>
            </a:xfrm>
            <a:custGeom>
              <a:avLst/>
              <a:gdLst>
                <a:gd name="T0" fmla="*/ 2 w 37"/>
                <a:gd name="T1" fmla="*/ 64 h 74"/>
                <a:gd name="T2" fmla="*/ 6 w 37"/>
                <a:gd name="T3" fmla="*/ 56 h 74"/>
                <a:gd name="T4" fmla="*/ 7 w 37"/>
                <a:gd name="T5" fmla="*/ 47 h 74"/>
                <a:gd name="T6" fmla="*/ 10 w 37"/>
                <a:gd name="T7" fmla="*/ 47 h 74"/>
                <a:gd name="T8" fmla="*/ 15 w 37"/>
                <a:gd name="T9" fmla="*/ 46 h 74"/>
                <a:gd name="T10" fmla="*/ 4 w 37"/>
                <a:gd name="T11" fmla="*/ 16 h 74"/>
                <a:gd name="T12" fmla="*/ 0 w 37"/>
                <a:gd name="T13" fmla="*/ 9 h 74"/>
                <a:gd name="T14" fmla="*/ 6 w 37"/>
                <a:gd name="T15" fmla="*/ 9 h 74"/>
                <a:gd name="T16" fmla="*/ 12 w 37"/>
                <a:gd name="T17" fmla="*/ 7 h 74"/>
                <a:gd name="T18" fmla="*/ 17 w 37"/>
                <a:gd name="T19" fmla="*/ 0 h 74"/>
                <a:gd name="T20" fmla="*/ 22 w 37"/>
                <a:gd name="T21" fmla="*/ 8 h 74"/>
                <a:gd name="T22" fmla="*/ 29 w 37"/>
                <a:gd name="T23" fmla="*/ 18 h 74"/>
                <a:gd name="T24" fmla="*/ 31 w 37"/>
                <a:gd name="T25" fmla="*/ 18 h 74"/>
                <a:gd name="T26" fmla="*/ 32 w 37"/>
                <a:gd name="T27" fmla="*/ 21 h 74"/>
                <a:gd name="T28" fmla="*/ 35 w 37"/>
                <a:gd name="T29" fmla="*/ 32 h 74"/>
                <a:gd name="T30" fmla="*/ 29 w 37"/>
                <a:gd name="T31" fmla="*/ 51 h 74"/>
                <a:gd name="T32" fmla="*/ 19 w 37"/>
                <a:gd name="T33" fmla="*/ 64 h 74"/>
                <a:gd name="T34" fmla="*/ 11 w 37"/>
                <a:gd name="T35" fmla="*/ 73 h 74"/>
                <a:gd name="T36" fmla="*/ 2 w 37"/>
                <a:gd name="T37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74">
                  <a:moveTo>
                    <a:pt x="2" y="64"/>
                  </a:moveTo>
                  <a:cubicBezTo>
                    <a:pt x="4" y="62"/>
                    <a:pt x="6" y="60"/>
                    <a:pt x="6" y="56"/>
                  </a:cubicBezTo>
                  <a:cubicBezTo>
                    <a:pt x="5" y="53"/>
                    <a:pt x="5" y="50"/>
                    <a:pt x="7" y="47"/>
                  </a:cubicBezTo>
                  <a:cubicBezTo>
                    <a:pt x="8" y="46"/>
                    <a:pt x="9" y="47"/>
                    <a:pt x="10" y="47"/>
                  </a:cubicBezTo>
                  <a:cubicBezTo>
                    <a:pt x="13" y="50"/>
                    <a:pt x="15" y="49"/>
                    <a:pt x="15" y="46"/>
                  </a:cubicBezTo>
                  <a:cubicBezTo>
                    <a:pt x="14" y="35"/>
                    <a:pt x="12" y="24"/>
                    <a:pt x="4" y="16"/>
                  </a:cubicBezTo>
                  <a:cubicBezTo>
                    <a:pt x="2" y="14"/>
                    <a:pt x="0" y="12"/>
                    <a:pt x="0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4" y="5"/>
                    <a:pt x="13" y="0"/>
                    <a:pt x="17" y="0"/>
                  </a:cubicBezTo>
                  <a:cubicBezTo>
                    <a:pt x="22" y="0"/>
                    <a:pt x="21" y="5"/>
                    <a:pt x="22" y="8"/>
                  </a:cubicBezTo>
                  <a:cubicBezTo>
                    <a:pt x="24" y="12"/>
                    <a:pt x="24" y="17"/>
                    <a:pt x="29" y="18"/>
                  </a:cubicBezTo>
                  <a:cubicBezTo>
                    <a:pt x="30" y="18"/>
                    <a:pt x="31" y="18"/>
                    <a:pt x="31" y="18"/>
                  </a:cubicBezTo>
                  <a:cubicBezTo>
                    <a:pt x="32" y="19"/>
                    <a:pt x="32" y="20"/>
                    <a:pt x="32" y="21"/>
                  </a:cubicBezTo>
                  <a:cubicBezTo>
                    <a:pt x="31" y="25"/>
                    <a:pt x="34" y="28"/>
                    <a:pt x="35" y="32"/>
                  </a:cubicBezTo>
                  <a:cubicBezTo>
                    <a:pt x="37" y="40"/>
                    <a:pt x="36" y="46"/>
                    <a:pt x="29" y="51"/>
                  </a:cubicBezTo>
                  <a:cubicBezTo>
                    <a:pt x="24" y="54"/>
                    <a:pt x="17" y="55"/>
                    <a:pt x="19" y="64"/>
                  </a:cubicBezTo>
                  <a:cubicBezTo>
                    <a:pt x="20" y="68"/>
                    <a:pt x="16" y="73"/>
                    <a:pt x="11" y="73"/>
                  </a:cubicBezTo>
                  <a:cubicBezTo>
                    <a:pt x="5" y="74"/>
                    <a:pt x="3" y="69"/>
                    <a:pt x="2" y="64"/>
                  </a:cubicBezTo>
                  <a:close/>
                </a:path>
              </a:pathLst>
            </a:custGeom>
            <a:solidFill>
              <a:srgbClr val="FAD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1" name="Freeform 1738"/>
            <p:cNvSpPr/>
            <p:nvPr/>
          </p:nvSpPr>
          <p:spPr bwMode="auto">
            <a:xfrm>
              <a:off x="6700" y="3246"/>
              <a:ext cx="43" cy="124"/>
            </a:xfrm>
            <a:custGeom>
              <a:avLst/>
              <a:gdLst>
                <a:gd name="T0" fmla="*/ 4 w 29"/>
                <a:gd name="T1" fmla="*/ 19 h 83"/>
                <a:gd name="T2" fmla="*/ 2 w 29"/>
                <a:gd name="T3" fmla="*/ 19 h 83"/>
                <a:gd name="T4" fmla="*/ 2 w 29"/>
                <a:gd name="T5" fmla="*/ 14 h 83"/>
                <a:gd name="T6" fmla="*/ 1 w 29"/>
                <a:gd name="T7" fmla="*/ 1 h 83"/>
                <a:gd name="T8" fmla="*/ 2 w 29"/>
                <a:gd name="T9" fmla="*/ 0 h 83"/>
                <a:gd name="T10" fmla="*/ 5 w 29"/>
                <a:gd name="T11" fmla="*/ 7 h 83"/>
                <a:gd name="T12" fmla="*/ 10 w 29"/>
                <a:gd name="T13" fmla="*/ 13 h 83"/>
                <a:gd name="T14" fmla="*/ 19 w 29"/>
                <a:gd name="T15" fmla="*/ 22 h 83"/>
                <a:gd name="T16" fmla="*/ 26 w 29"/>
                <a:gd name="T17" fmla="*/ 37 h 83"/>
                <a:gd name="T18" fmla="*/ 27 w 29"/>
                <a:gd name="T19" fmla="*/ 57 h 83"/>
                <a:gd name="T20" fmla="*/ 23 w 29"/>
                <a:gd name="T21" fmla="*/ 83 h 83"/>
                <a:gd name="T22" fmla="*/ 17 w 29"/>
                <a:gd name="T23" fmla="*/ 79 h 83"/>
                <a:gd name="T24" fmla="*/ 8 w 29"/>
                <a:gd name="T25" fmla="*/ 64 h 83"/>
                <a:gd name="T26" fmla="*/ 9 w 29"/>
                <a:gd name="T27" fmla="*/ 33 h 83"/>
                <a:gd name="T28" fmla="*/ 8 w 29"/>
                <a:gd name="T29" fmla="*/ 30 h 83"/>
                <a:gd name="T30" fmla="*/ 7 w 29"/>
                <a:gd name="T31" fmla="*/ 27 h 83"/>
                <a:gd name="T32" fmla="*/ 6 w 29"/>
                <a:gd name="T33" fmla="*/ 26 h 83"/>
                <a:gd name="T34" fmla="*/ 5 w 29"/>
                <a:gd name="T35" fmla="*/ 24 h 83"/>
                <a:gd name="T36" fmla="*/ 5 w 29"/>
                <a:gd name="T37" fmla="*/ 22 h 83"/>
                <a:gd name="T38" fmla="*/ 4 w 29"/>
                <a:gd name="T3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83">
                  <a:moveTo>
                    <a:pt x="4" y="19"/>
                  </a:moveTo>
                  <a:cubicBezTo>
                    <a:pt x="3" y="19"/>
                    <a:pt x="3" y="19"/>
                    <a:pt x="2" y="19"/>
                  </a:cubicBezTo>
                  <a:cubicBezTo>
                    <a:pt x="2" y="17"/>
                    <a:pt x="2" y="15"/>
                    <a:pt x="2" y="14"/>
                  </a:cubicBezTo>
                  <a:cubicBezTo>
                    <a:pt x="0" y="9"/>
                    <a:pt x="1" y="5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2"/>
                    <a:pt x="4" y="5"/>
                    <a:pt x="5" y="7"/>
                  </a:cubicBezTo>
                  <a:cubicBezTo>
                    <a:pt x="6" y="10"/>
                    <a:pt x="7" y="13"/>
                    <a:pt x="10" y="13"/>
                  </a:cubicBezTo>
                  <a:cubicBezTo>
                    <a:pt x="15" y="14"/>
                    <a:pt x="17" y="18"/>
                    <a:pt x="19" y="22"/>
                  </a:cubicBezTo>
                  <a:cubicBezTo>
                    <a:pt x="21" y="27"/>
                    <a:pt x="24" y="32"/>
                    <a:pt x="26" y="37"/>
                  </a:cubicBezTo>
                  <a:cubicBezTo>
                    <a:pt x="28" y="43"/>
                    <a:pt x="29" y="50"/>
                    <a:pt x="27" y="57"/>
                  </a:cubicBezTo>
                  <a:cubicBezTo>
                    <a:pt x="25" y="65"/>
                    <a:pt x="25" y="74"/>
                    <a:pt x="23" y="83"/>
                  </a:cubicBezTo>
                  <a:cubicBezTo>
                    <a:pt x="21" y="83"/>
                    <a:pt x="20" y="80"/>
                    <a:pt x="17" y="79"/>
                  </a:cubicBezTo>
                  <a:cubicBezTo>
                    <a:pt x="7" y="78"/>
                    <a:pt x="5" y="75"/>
                    <a:pt x="8" y="64"/>
                  </a:cubicBezTo>
                  <a:cubicBezTo>
                    <a:pt x="11" y="54"/>
                    <a:pt x="12" y="43"/>
                    <a:pt x="9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8" y="29"/>
                    <a:pt x="7" y="28"/>
                    <a:pt x="7" y="27"/>
                  </a:cubicBezTo>
                  <a:cubicBezTo>
                    <a:pt x="7" y="27"/>
                    <a:pt x="6" y="26"/>
                    <a:pt x="6" y="26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lose/>
                </a:path>
              </a:pathLst>
            </a:custGeom>
            <a:solidFill>
              <a:srgbClr val="F3C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2" name="Freeform 1739"/>
            <p:cNvSpPr/>
            <p:nvPr/>
          </p:nvSpPr>
          <p:spPr bwMode="auto">
            <a:xfrm>
              <a:off x="6637" y="3202"/>
              <a:ext cx="40" cy="62"/>
            </a:xfrm>
            <a:custGeom>
              <a:avLst/>
              <a:gdLst>
                <a:gd name="T0" fmla="*/ 27 w 27"/>
                <a:gd name="T1" fmla="*/ 37 h 41"/>
                <a:gd name="T2" fmla="*/ 21 w 27"/>
                <a:gd name="T3" fmla="*/ 39 h 41"/>
                <a:gd name="T4" fmla="*/ 1 w 27"/>
                <a:gd name="T5" fmla="*/ 6 h 41"/>
                <a:gd name="T6" fmla="*/ 5 w 27"/>
                <a:gd name="T7" fmla="*/ 1 h 41"/>
                <a:gd name="T8" fmla="*/ 19 w 27"/>
                <a:gd name="T9" fmla="*/ 4 h 41"/>
                <a:gd name="T10" fmla="*/ 21 w 27"/>
                <a:gd name="T11" fmla="*/ 10 h 41"/>
                <a:gd name="T12" fmla="*/ 19 w 27"/>
                <a:gd name="T13" fmla="*/ 17 h 41"/>
                <a:gd name="T14" fmla="*/ 27 w 27"/>
                <a:gd name="T15" fmla="*/ 29 h 41"/>
                <a:gd name="T16" fmla="*/ 27 w 27"/>
                <a:gd name="T1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27" y="37"/>
                  </a:moveTo>
                  <a:cubicBezTo>
                    <a:pt x="26" y="41"/>
                    <a:pt x="23" y="40"/>
                    <a:pt x="21" y="39"/>
                  </a:cubicBezTo>
                  <a:cubicBezTo>
                    <a:pt x="13" y="29"/>
                    <a:pt x="6" y="18"/>
                    <a:pt x="1" y="6"/>
                  </a:cubicBezTo>
                  <a:cubicBezTo>
                    <a:pt x="0" y="2"/>
                    <a:pt x="1" y="0"/>
                    <a:pt x="5" y="1"/>
                  </a:cubicBezTo>
                  <a:cubicBezTo>
                    <a:pt x="10" y="1"/>
                    <a:pt x="15" y="1"/>
                    <a:pt x="19" y="4"/>
                  </a:cubicBezTo>
                  <a:cubicBezTo>
                    <a:pt x="18" y="7"/>
                    <a:pt x="21" y="8"/>
                    <a:pt x="21" y="10"/>
                  </a:cubicBezTo>
                  <a:cubicBezTo>
                    <a:pt x="24" y="16"/>
                    <a:pt x="22" y="17"/>
                    <a:pt x="19" y="17"/>
                  </a:cubicBezTo>
                  <a:cubicBezTo>
                    <a:pt x="23" y="17"/>
                    <a:pt x="23" y="25"/>
                    <a:pt x="27" y="29"/>
                  </a:cubicBezTo>
                  <a:cubicBezTo>
                    <a:pt x="27" y="32"/>
                    <a:pt x="27" y="34"/>
                    <a:pt x="27" y="37"/>
                  </a:cubicBezTo>
                  <a:close/>
                </a:path>
              </a:pathLst>
            </a:custGeom>
            <a:solidFill>
              <a:srgbClr val="F4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3" name="Freeform 1740"/>
            <p:cNvSpPr/>
            <p:nvPr/>
          </p:nvSpPr>
          <p:spPr bwMode="auto">
            <a:xfrm>
              <a:off x="6635" y="3177"/>
              <a:ext cx="62" cy="34"/>
            </a:xfrm>
            <a:custGeom>
              <a:avLst/>
              <a:gdLst>
                <a:gd name="T0" fmla="*/ 37 w 41"/>
                <a:gd name="T1" fmla="*/ 8 h 23"/>
                <a:gd name="T2" fmla="*/ 41 w 41"/>
                <a:gd name="T3" fmla="*/ 19 h 23"/>
                <a:gd name="T4" fmla="*/ 36 w 41"/>
                <a:gd name="T5" fmla="*/ 13 h 23"/>
                <a:gd name="T6" fmla="*/ 36 w 41"/>
                <a:gd name="T7" fmla="*/ 22 h 23"/>
                <a:gd name="T8" fmla="*/ 35 w 41"/>
                <a:gd name="T9" fmla="*/ 23 h 23"/>
                <a:gd name="T10" fmla="*/ 20 w 41"/>
                <a:gd name="T11" fmla="*/ 15 h 23"/>
                <a:gd name="T12" fmla="*/ 7 w 41"/>
                <a:gd name="T13" fmla="*/ 13 h 23"/>
                <a:gd name="T14" fmla="*/ 7 w 41"/>
                <a:gd name="T15" fmla="*/ 4 h 23"/>
                <a:gd name="T16" fmla="*/ 14 w 41"/>
                <a:gd name="T17" fmla="*/ 1 h 23"/>
                <a:gd name="T18" fmla="*/ 22 w 41"/>
                <a:gd name="T19" fmla="*/ 3 h 23"/>
                <a:gd name="T20" fmla="*/ 35 w 41"/>
                <a:gd name="T21" fmla="*/ 6 h 23"/>
                <a:gd name="T22" fmla="*/ 37 w 41"/>
                <a:gd name="T2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">
                  <a:moveTo>
                    <a:pt x="37" y="8"/>
                  </a:moveTo>
                  <a:cubicBezTo>
                    <a:pt x="39" y="11"/>
                    <a:pt x="41" y="15"/>
                    <a:pt x="41" y="19"/>
                  </a:cubicBezTo>
                  <a:cubicBezTo>
                    <a:pt x="40" y="17"/>
                    <a:pt x="38" y="16"/>
                    <a:pt x="36" y="13"/>
                  </a:cubicBezTo>
                  <a:cubicBezTo>
                    <a:pt x="35" y="17"/>
                    <a:pt x="38" y="20"/>
                    <a:pt x="36" y="22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1" y="17"/>
                    <a:pt x="27" y="13"/>
                    <a:pt x="20" y="15"/>
                  </a:cubicBezTo>
                  <a:cubicBezTo>
                    <a:pt x="16" y="16"/>
                    <a:pt x="11" y="14"/>
                    <a:pt x="7" y="13"/>
                  </a:cubicBezTo>
                  <a:cubicBezTo>
                    <a:pt x="0" y="10"/>
                    <a:pt x="1" y="7"/>
                    <a:pt x="7" y="4"/>
                  </a:cubicBezTo>
                  <a:cubicBezTo>
                    <a:pt x="9" y="3"/>
                    <a:pt x="11" y="2"/>
                    <a:pt x="14" y="1"/>
                  </a:cubicBezTo>
                  <a:cubicBezTo>
                    <a:pt x="17" y="0"/>
                    <a:pt x="20" y="1"/>
                    <a:pt x="22" y="3"/>
                  </a:cubicBezTo>
                  <a:cubicBezTo>
                    <a:pt x="26" y="7"/>
                    <a:pt x="30" y="7"/>
                    <a:pt x="35" y="6"/>
                  </a:cubicBezTo>
                  <a:cubicBezTo>
                    <a:pt x="36" y="7"/>
                    <a:pt x="37" y="7"/>
                    <a:pt x="37" y="8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4" name="Freeform 1741"/>
            <p:cNvSpPr/>
            <p:nvPr/>
          </p:nvSpPr>
          <p:spPr bwMode="auto">
            <a:xfrm>
              <a:off x="6596" y="3150"/>
              <a:ext cx="44" cy="25"/>
            </a:xfrm>
            <a:custGeom>
              <a:avLst/>
              <a:gdLst>
                <a:gd name="T0" fmla="*/ 6 w 29"/>
                <a:gd name="T1" fmla="*/ 1 h 17"/>
                <a:gd name="T2" fmla="*/ 29 w 29"/>
                <a:gd name="T3" fmla="*/ 6 h 17"/>
                <a:gd name="T4" fmla="*/ 29 w 29"/>
                <a:gd name="T5" fmla="*/ 10 h 17"/>
                <a:gd name="T6" fmla="*/ 28 w 29"/>
                <a:gd name="T7" fmla="*/ 14 h 17"/>
                <a:gd name="T8" fmla="*/ 26 w 29"/>
                <a:gd name="T9" fmla="*/ 16 h 17"/>
                <a:gd name="T10" fmla="*/ 17 w 29"/>
                <a:gd name="T11" fmla="*/ 12 h 17"/>
                <a:gd name="T12" fmla="*/ 0 w 29"/>
                <a:gd name="T13" fmla="*/ 3 h 17"/>
                <a:gd name="T14" fmla="*/ 6 w 29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7">
                  <a:moveTo>
                    <a:pt x="6" y="1"/>
                  </a:moveTo>
                  <a:cubicBezTo>
                    <a:pt x="14" y="1"/>
                    <a:pt x="21" y="5"/>
                    <a:pt x="29" y="6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29" y="12"/>
                    <a:pt x="29" y="13"/>
                    <a:pt x="28" y="14"/>
                  </a:cubicBezTo>
                  <a:cubicBezTo>
                    <a:pt x="28" y="15"/>
                    <a:pt x="27" y="15"/>
                    <a:pt x="26" y="16"/>
                  </a:cubicBezTo>
                  <a:cubicBezTo>
                    <a:pt x="22" y="17"/>
                    <a:pt x="20" y="14"/>
                    <a:pt x="17" y="12"/>
                  </a:cubicBezTo>
                  <a:cubicBezTo>
                    <a:pt x="10" y="12"/>
                    <a:pt x="4" y="9"/>
                    <a:pt x="0" y="3"/>
                  </a:cubicBezTo>
                  <a:cubicBezTo>
                    <a:pt x="1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1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5" name="Freeform 1742"/>
            <p:cNvSpPr/>
            <p:nvPr/>
          </p:nvSpPr>
          <p:spPr bwMode="auto">
            <a:xfrm>
              <a:off x="6622" y="3168"/>
              <a:ext cx="34" cy="28"/>
            </a:xfrm>
            <a:custGeom>
              <a:avLst/>
              <a:gdLst>
                <a:gd name="T0" fmla="*/ 0 w 23"/>
                <a:gd name="T1" fmla="*/ 0 h 19"/>
                <a:gd name="T2" fmla="*/ 10 w 23"/>
                <a:gd name="T3" fmla="*/ 2 h 19"/>
                <a:gd name="T4" fmla="*/ 17 w 23"/>
                <a:gd name="T5" fmla="*/ 3 h 19"/>
                <a:gd name="T6" fmla="*/ 19 w 23"/>
                <a:gd name="T7" fmla="*/ 4 h 19"/>
                <a:gd name="T8" fmla="*/ 23 w 23"/>
                <a:gd name="T9" fmla="*/ 7 h 19"/>
                <a:gd name="T10" fmla="*/ 23 w 23"/>
                <a:gd name="T11" fmla="*/ 8 h 19"/>
                <a:gd name="T12" fmla="*/ 16 w 23"/>
                <a:gd name="T13" fmla="*/ 13 h 19"/>
                <a:gd name="T14" fmla="*/ 16 w 23"/>
                <a:gd name="T15" fmla="*/ 19 h 19"/>
                <a:gd name="T16" fmla="*/ 3 w 23"/>
                <a:gd name="T17" fmla="*/ 7 h 19"/>
                <a:gd name="T18" fmla="*/ 0 w 23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3"/>
                    <a:pt x="17" y="3"/>
                  </a:cubicBezTo>
                  <a:cubicBezTo>
                    <a:pt x="18" y="3"/>
                    <a:pt x="18" y="3"/>
                    <a:pt x="19" y="4"/>
                  </a:cubicBezTo>
                  <a:cubicBezTo>
                    <a:pt x="20" y="5"/>
                    <a:pt x="22" y="5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2" y="11"/>
                    <a:pt x="19" y="12"/>
                    <a:pt x="16" y="13"/>
                  </a:cubicBezTo>
                  <a:cubicBezTo>
                    <a:pt x="11" y="15"/>
                    <a:pt x="14" y="17"/>
                    <a:pt x="16" y="19"/>
                  </a:cubicBezTo>
                  <a:cubicBezTo>
                    <a:pt x="8" y="19"/>
                    <a:pt x="4" y="15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4C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6" name="Freeform 1743"/>
            <p:cNvSpPr/>
            <p:nvPr/>
          </p:nvSpPr>
          <p:spPr bwMode="auto">
            <a:xfrm>
              <a:off x="6653" y="3208"/>
              <a:ext cx="26" cy="38"/>
            </a:xfrm>
            <a:custGeom>
              <a:avLst/>
              <a:gdLst>
                <a:gd name="T0" fmla="*/ 16 w 17"/>
                <a:gd name="T1" fmla="*/ 25 h 25"/>
                <a:gd name="T2" fmla="*/ 0 w 17"/>
                <a:gd name="T3" fmla="*/ 7 h 25"/>
                <a:gd name="T4" fmla="*/ 4 w 17"/>
                <a:gd name="T5" fmla="*/ 8 h 25"/>
                <a:gd name="T6" fmla="*/ 9 w 17"/>
                <a:gd name="T7" fmla="*/ 10 h 25"/>
                <a:gd name="T8" fmla="*/ 8 w 17"/>
                <a:gd name="T9" fmla="*/ 5 h 25"/>
                <a:gd name="T10" fmla="*/ 8 w 17"/>
                <a:gd name="T11" fmla="*/ 0 h 25"/>
                <a:gd name="T12" fmla="*/ 16 w 17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5">
                  <a:moveTo>
                    <a:pt x="16" y="25"/>
                  </a:moveTo>
                  <a:cubicBezTo>
                    <a:pt x="8" y="21"/>
                    <a:pt x="5" y="13"/>
                    <a:pt x="0" y="7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9"/>
                    <a:pt x="7" y="12"/>
                    <a:pt x="9" y="10"/>
                  </a:cubicBezTo>
                  <a:cubicBezTo>
                    <a:pt x="10" y="8"/>
                    <a:pt x="9" y="7"/>
                    <a:pt x="8" y="5"/>
                  </a:cubicBezTo>
                  <a:cubicBezTo>
                    <a:pt x="7" y="3"/>
                    <a:pt x="4" y="2"/>
                    <a:pt x="8" y="0"/>
                  </a:cubicBezTo>
                  <a:cubicBezTo>
                    <a:pt x="15" y="7"/>
                    <a:pt x="17" y="16"/>
                    <a:pt x="16" y="25"/>
                  </a:cubicBezTo>
                  <a:close/>
                </a:path>
              </a:pathLst>
            </a:custGeom>
            <a:solidFill>
              <a:srgbClr val="F2B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7" name="Freeform 1744"/>
            <p:cNvSpPr/>
            <p:nvPr/>
          </p:nvSpPr>
          <p:spPr bwMode="auto">
            <a:xfrm>
              <a:off x="6698" y="3247"/>
              <a:ext cx="5" cy="20"/>
            </a:xfrm>
            <a:custGeom>
              <a:avLst/>
              <a:gdLst>
                <a:gd name="T0" fmla="*/ 2 w 3"/>
                <a:gd name="T1" fmla="*/ 0 h 13"/>
                <a:gd name="T2" fmla="*/ 3 w 3"/>
                <a:gd name="T3" fmla="*/ 13 h 13"/>
                <a:gd name="T4" fmla="*/ 2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2" y="0"/>
                  </a:moveTo>
                  <a:cubicBezTo>
                    <a:pt x="3" y="4"/>
                    <a:pt x="3" y="8"/>
                    <a:pt x="3" y="13"/>
                  </a:cubicBezTo>
                  <a:cubicBezTo>
                    <a:pt x="0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AD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8" name="Freeform 1745"/>
            <p:cNvSpPr/>
            <p:nvPr/>
          </p:nvSpPr>
          <p:spPr bwMode="auto">
            <a:xfrm>
              <a:off x="7055" y="4118"/>
              <a:ext cx="236" cy="65"/>
            </a:xfrm>
            <a:custGeom>
              <a:avLst/>
              <a:gdLst>
                <a:gd name="T0" fmla="*/ 157 w 157"/>
                <a:gd name="T1" fmla="*/ 25 h 43"/>
                <a:gd name="T2" fmla="*/ 148 w 157"/>
                <a:gd name="T3" fmla="*/ 30 h 43"/>
                <a:gd name="T4" fmla="*/ 91 w 157"/>
                <a:gd name="T5" fmla="*/ 36 h 43"/>
                <a:gd name="T6" fmla="*/ 75 w 157"/>
                <a:gd name="T7" fmla="*/ 35 h 43"/>
                <a:gd name="T8" fmla="*/ 71 w 157"/>
                <a:gd name="T9" fmla="*/ 34 h 43"/>
                <a:gd name="T10" fmla="*/ 59 w 157"/>
                <a:gd name="T11" fmla="*/ 24 h 43"/>
                <a:gd name="T12" fmla="*/ 48 w 157"/>
                <a:gd name="T13" fmla="*/ 23 h 43"/>
                <a:gd name="T14" fmla="*/ 20 w 157"/>
                <a:gd name="T15" fmla="*/ 41 h 43"/>
                <a:gd name="T16" fmla="*/ 13 w 157"/>
                <a:gd name="T17" fmla="*/ 42 h 43"/>
                <a:gd name="T18" fmla="*/ 3 w 157"/>
                <a:gd name="T19" fmla="*/ 38 h 43"/>
                <a:gd name="T20" fmla="*/ 7 w 157"/>
                <a:gd name="T21" fmla="*/ 27 h 43"/>
                <a:gd name="T22" fmla="*/ 18 w 157"/>
                <a:gd name="T23" fmla="*/ 16 h 43"/>
                <a:gd name="T24" fmla="*/ 46 w 157"/>
                <a:gd name="T25" fmla="*/ 9 h 43"/>
                <a:gd name="T26" fmla="*/ 80 w 157"/>
                <a:gd name="T27" fmla="*/ 7 h 43"/>
                <a:gd name="T28" fmla="*/ 91 w 157"/>
                <a:gd name="T29" fmla="*/ 12 h 43"/>
                <a:gd name="T30" fmla="*/ 133 w 157"/>
                <a:gd name="T31" fmla="*/ 18 h 43"/>
                <a:gd name="T32" fmla="*/ 157 w 157"/>
                <a:gd name="T3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43">
                  <a:moveTo>
                    <a:pt x="157" y="25"/>
                  </a:moveTo>
                  <a:cubicBezTo>
                    <a:pt x="154" y="27"/>
                    <a:pt x="151" y="30"/>
                    <a:pt x="148" y="30"/>
                  </a:cubicBezTo>
                  <a:cubicBezTo>
                    <a:pt x="128" y="30"/>
                    <a:pt x="110" y="38"/>
                    <a:pt x="91" y="36"/>
                  </a:cubicBezTo>
                  <a:cubicBezTo>
                    <a:pt x="86" y="36"/>
                    <a:pt x="80" y="34"/>
                    <a:pt x="75" y="35"/>
                  </a:cubicBezTo>
                  <a:cubicBezTo>
                    <a:pt x="73" y="36"/>
                    <a:pt x="71" y="35"/>
                    <a:pt x="71" y="34"/>
                  </a:cubicBezTo>
                  <a:cubicBezTo>
                    <a:pt x="68" y="29"/>
                    <a:pt x="63" y="27"/>
                    <a:pt x="59" y="24"/>
                  </a:cubicBezTo>
                  <a:cubicBezTo>
                    <a:pt x="54" y="19"/>
                    <a:pt x="54" y="19"/>
                    <a:pt x="48" y="23"/>
                  </a:cubicBezTo>
                  <a:cubicBezTo>
                    <a:pt x="39" y="29"/>
                    <a:pt x="30" y="35"/>
                    <a:pt x="20" y="41"/>
                  </a:cubicBezTo>
                  <a:cubicBezTo>
                    <a:pt x="18" y="43"/>
                    <a:pt x="16" y="43"/>
                    <a:pt x="13" y="42"/>
                  </a:cubicBezTo>
                  <a:cubicBezTo>
                    <a:pt x="10" y="40"/>
                    <a:pt x="7" y="38"/>
                    <a:pt x="3" y="38"/>
                  </a:cubicBezTo>
                  <a:cubicBezTo>
                    <a:pt x="0" y="33"/>
                    <a:pt x="5" y="30"/>
                    <a:pt x="7" y="27"/>
                  </a:cubicBezTo>
                  <a:cubicBezTo>
                    <a:pt x="9" y="22"/>
                    <a:pt x="12" y="17"/>
                    <a:pt x="18" y="16"/>
                  </a:cubicBezTo>
                  <a:cubicBezTo>
                    <a:pt x="29" y="19"/>
                    <a:pt x="37" y="15"/>
                    <a:pt x="46" y="9"/>
                  </a:cubicBezTo>
                  <a:cubicBezTo>
                    <a:pt x="56" y="2"/>
                    <a:pt x="68" y="0"/>
                    <a:pt x="80" y="7"/>
                  </a:cubicBezTo>
                  <a:cubicBezTo>
                    <a:pt x="83" y="9"/>
                    <a:pt x="88" y="10"/>
                    <a:pt x="91" y="12"/>
                  </a:cubicBezTo>
                  <a:cubicBezTo>
                    <a:pt x="104" y="22"/>
                    <a:pt x="118" y="22"/>
                    <a:pt x="133" y="18"/>
                  </a:cubicBezTo>
                  <a:cubicBezTo>
                    <a:pt x="142" y="17"/>
                    <a:pt x="151" y="16"/>
                    <a:pt x="157" y="25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9" name="Freeform 1746"/>
            <p:cNvSpPr/>
            <p:nvPr/>
          </p:nvSpPr>
          <p:spPr bwMode="auto">
            <a:xfrm>
              <a:off x="7081" y="4114"/>
              <a:ext cx="244" cy="45"/>
            </a:xfrm>
            <a:custGeom>
              <a:avLst/>
              <a:gdLst>
                <a:gd name="T0" fmla="*/ 140 w 163"/>
                <a:gd name="T1" fmla="*/ 28 h 30"/>
                <a:gd name="T2" fmla="*/ 111 w 163"/>
                <a:gd name="T3" fmla="*/ 27 h 30"/>
                <a:gd name="T4" fmla="*/ 75 w 163"/>
                <a:gd name="T5" fmla="*/ 21 h 30"/>
                <a:gd name="T6" fmla="*/ 55 w 163"/>
                <a:gd name="T7" fmla="*/ 10 h 30"/>
                <a:gd name="T8" fmla="*/ 43 w 163"/>
                <a:gd name="T9" fmla="*/ 10 h 30"/>
                <a:gd name="T10" fmla="*/ 19 w 163"/>
                <a:gd name="T11" fmla="*/ 24 h 30"/>
                <a:gd name="T12" fmla="*/ 7 w 163"/>
                <a:gd name="T13" fmla="*/ 23 h 30"/>
                <a:gd name="T14" fmla="*/ 1 w 163"/>
                <a:gd name="T15" fmla="*/ 22 h 30"/>
                <a:gd name="T16" fmla="*/ 1 w 163"/>
                <a:gd name="T17" fmla="*/ 16 h 30"/>
                <a:gd name="T18" fmla="*/ 7 w 163"/>
                <a:gd name="T19" fmla="*/ 11 h 30"/>
                <a:gd name="T20" fmla="*/ 27 w 163"/>
                <a:gd name="T21" fmla="*/ 2 h 30"/>
                <a:gd name="T22" fmla="*/ 59 w 163"/>
                <a:gd name="T23" fmla="*/ 0 h 30"/>
                <a:gd name="T24" fmla="*/ 136 w 163"/>
                <a:gd name="T25" fmla="*/ 7 h 30"/>
                <a:gd name="T26" fmla="*/ 157 w 163"/>
                <a:gd name="T27" fmla="*/ 13 h 30"/>
                <a:gd name="T28" fmla="*/ 159 w 163"/>
                <a:gd name="T29" fmla="*/ 16 h 30"/>
                <a:gd name="T30" fmla="*/ 163 w 163"/>
                <a:gd name="T31" fmla="*/ 24 h 30"/>
                <a:gd name="T32" fmla="*/ 161 w 163"/>
                <a:gd name="T33" fmla="*/ 28 h 30"/>
                <a:gd name="T34" fmla="*/ 145 w 163"/>
                <a:gd name="T35" fmla="*/ 26 h 30"/>
                <a:gd name="T36" fmla="*/ 140 w 163"/>
                <a:gd name="T3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30">
                  <a:moveTo>
                    <a:pt x="140" y="28"/>
                  </a:moveTo>
                  <a:cubicBezTo>
                    <a:pt x="130" y="25"/>
                    <a:pt x="121" y="24"/>
                    <a:pt x="111" y="27"/>
                  </a:cubicBezTo>
                  <a:cubicBezTo>
                    <a:pt x="98" y="30"/>
                    <a:pt x="86" y="29"/>
                    <a:pt x="75" y="21"/>
                  </a:cubicBezTo>
                  <a:cubicBezTo>
                    <a:pt x="69" y="16"/>
                    <a:pt x="62" y="14"/>
                    <a:pt x="55" y="10"/>
                  </a:cubicBezTo>
                  <a:cubicBezTo>
                    <a:pt x="52" y="8"/>
                    <a:pt x="48" y="9"/>
                    <a:pt x="43" y="10"/>
                  </a:cubicBezTo>
                  <a:cubicBezTo>
                    <a:pt x="34" y="12"/>
                    <a:pt x="27" y="19"/>
                    <a:pt x="19" y="24"/>
                  </a:cubicBezTo>
                  <a:cubicBezTo>
                    <a:pt x="14" y="27"/>
                    <a:pt x="11" y="29"/>
                    <a:pt x="7" y="23"/>
                  </a:cubicBezTo>
                  <a:cubicBezTo>
                    <a:pt x="6" y="22"/>
                    <a:pt x="3" y="22"/>
                    <a:pt x="1" y="22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3" y="14"/>
                    <a:pt x="5" y="12"/>
                    <a:pt x="7" y="11"/>
                  </a:cubicBezTo>
                  <a:cubicBezTo>
                    <a:pt x="15" y="10"/>
                    <a:pt x="20" y="4"/>
                    <a:pt x="27" y="2"/>
                  </a:cubicBezTo>
                  <a:cubicBezTo>
                    <a:pt x="37" y="0"/>
                    <a:pt x="48" y="0"/>
                    <a:pt x="59" y="0"/>
                  </a:cubicBezTo>
                  <a:cubicBezTo>
                    <a:pt x="84" y="1"/>
                    <a:pt x="110" y="7"/>
                    <a:pt x="136" y="7"/>
                  </a:cubicBezTo>
                  <a:cubicBezTo>
                    <a:pt x="143" y="7"/>
                    <a:pt x="151" y="8"/>
                    <a:pt x="157" y="13"/>
                  </a:cubicBezTo>
                  <a:cubicBezTo>
                    <a:pt x="158" y="14"/>
                    <a:pt x="159" y="15"/>
                    <a:pt x="159" y="16"/>
                  </a:cubicBezTo>
                  <a:cubicBezTo>
                    <a:pt x="162" y="18"/>
                    <a:pt x="162" y="21"/>
                    <a:pt x="163" y="24"/>
                  </a:cubicBezTo>
                  <a:cubicBezTo>
                    <a:pt x="163" y="26"/>
                    <a:pt x="162" y="27"/>
                    <a:pt x="161" y="28"/>
                  </a:cubicBezTo>
                  <a:cubicBezTo>
                    <a:pt x="156" y="25"/>
                    <a:pt x="151" y="26"/>
                    <a:pt x="145" y="26"/>
                  </a:cubicBezTo>
                  <a:cubicBezTo>
                    <a:pt x="144" y="28"/>
                    <a:pt x="141" y="26"/>
                    <a:pt x="140" y="28"/>
                  </a:cubicBezTo>
                  <a:close/>
                </a:path>
              </a:pathLst>
            </a:custGeom>
            <a:solidFill>
              <a:srgbClr val="F6D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0" name="Freeform 1747"/>
            <p:cNvSpPr/>
            <p:nvPr/>
          </p:nvSpPr>
          <p:spPr bwMode="auto">
            <a:xfrm>
              <a:off x="7318" y="4135"/>
              <a:ext cx="19" cy="67"/>
            </a:xfrm>
            <a:custGeom>
              <a:avLst/>
              <a:gdLst>
                <a:gd name="T0" fmla="*/ 3 w 13"/>
                <a:gd name="T1" fmla="*/ 14 h 45"/>
                <a:gd name="T2" fmla="*/ 3 w 13"/>
                <a:gd name="T3" fmla="*/ 10 h 45"/>
                <a:gd name="T4" fmla="*/ 1 w 13"/>
                <a:gd name="T5" fmla="*/ 2 h 45"/>
                <a:gd name="T6" fmla="*/ 1 w 13"/>
                <a:gd name="T7" fmla="*/ 2 h 45"/>
                <a:gd name="T8" fmla="*/ 0 w 13"/>
                <a:gd name="T9" fmla="*/ 1 h 45"/>
                <a:gd name="T10" fmla="*/ 1 w 13"/>
                <a:gd name="T11" fmla="*/ 1 h 45"/>
                <a:gd name="T12" fmla="*/ 9 w 13"/>
                <a:gd name="T13" fmla="*/ 4 h 45"/>
                <a:gd name="T14" fmla="*/ 10 w 13"/>
                <a:gd name="T15" fmla="*/ 17 h 45"/>
                <a:gd name="T16" fmla="*/ 11 w 13"/>
                <a:gd name="T17" fmla="*/ 27 h 45"/>
                <a:gd name="T18" fmla="*/ 10 w 13"/>
                <a:gd name="T19" fmla="*/ 27 h 45"/>
                <a:gd name="T20" fmla="*/ 9 w 13"/>
                <a:gd name="T21" fmla="*/ 25 h 45"/>
                <a:gd name="T22" fmla="*/ 7 w 13"/>
                <a:gd name="T23" fmla="*/ 30 h 45"/>
                <a:gd name="T24" fmla="*/ 5 w 13"/>
                <a:gd name="T25" fmla="*/ 45 h 45"/>
                <a:gd name="T26" fmla="*/ 5 w 13"/>
                <a:gd name="T27" fmla="*/ 29 h 45"/>
                <a:gd name="T28" fmla="*/ 3 w 13"/>
                <a:gd name="T29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5">
                  <a:moveTo>
                    <a:pt x="3" y="14"/>
                  </a:moveTo>
                  <a:cubicBezTo>
                    <a:pt x="3" y="13"/>
                    <a:pt x="3" y="11"/>
                    <a:pt x="3" y="10"/>
                  </a:cubicBezTo>
                  <a:cubicBezTo>
                    <a:pt x="1" y="8"/>
                    <a:pt x="3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0"/>
                    <a:pt x="7" y="1"/>
                    <a:pt x="9" y="4"/>
                  </a:cubicBezTo>
                  <a:cubicBezTo>
                    <a:pt x="5" y="9"/>
                    <a:pt x="9" y="13"/>
                    <a:pt x="10" y="17"/>
                  </a:cubicBezTo>
                  <a:cubicBezTo>
                    <a:pt x="10" y="21"/>
                    <a:pt x="13" y="24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5" y="26"/>
                    <a:pt x="7" y="29"/>
                    <a:pt x="7" y="30"/>
                  </a:cubicBezTo>
                  <a:cubicBezTo>
                    <a:pt x="7" y="35"/>
                    <a:pt x="7" y="40"/>
                    <a:pt x="5" y="45"/>
                  </a:cubicBezTo>
                  <a:cubicBezTo>
                    <a:pt x="5" y="39"/>
                    <a:pt x="5" y="34"/>
                    <a:pt x="5" y="29"/>
                  </a:cubicBezTo>
                  <a:cubicBezTo>
                    <a:pt x="4" y="24"/>
                    <a:pt x="5" y="19"/>
                    <a:pt x="3" y="14"/>
                  </a:cubicBezTo>
                  <a:close/>
                </a:path>
              </a:pathLst>
            </a:custGeom>
            <a:solidFill>
              <a:srgbClr val="C3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1" name="Freeform 1748"/>
            <p:cNvSpPr/>
            <p:nvPr/>
          </p:nvSpPr>
          <p:spPr bwMode="auto">
            <a:xfrm>
              <a:off x="7291" y="4153"/>
              <a:ext cx="7" cy="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2" name="Freeform 1749"/>
            <p:cNvSpPr/>
            <p:nvPr/>
          </p:nvSpPr>
          <p:spPr bwMode="auto">
            <a:xfrm>
              <a:off x="7049" y="4198"/>
              <a:ext cx="2" cy="6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3" name="Freeform 1750"/>
            <p:cNvSpPr/>
            <p:nvPr/>
          </p:nvSpPr>
          <p:spPr bwMode="auto">
            <a:xfrm>
              <a:off x="6064" y="3376"/>
              <a:ext cx="112" cy="165"/>
            </a:xfrm>
            <a:custGeom>
              <a:avLst/>
              <a:gdLst>
                <a:gd name="T0" fmla="*/ 73 w 75"/>
                <a:gd name="T1" fmla="*/ 71 h 110"/>
                <a:gd name="T2" fmla="*/ 71 w 75"/>
                <a:gd name="T3" fmla="*/ 71 h 110"/>
                <a:gd name="T4" fmla="*/ 52 w 75"/>
                <a:gd name="T5" fmla="*/ 53 h 110"/>
                <a:gd name="T6" fmla="*/ 32 w 75"/>
                <a:gd name="T7" fmla="*/ 33 h 110"/>
                <a:gd name="T8" fmla="*/ 22 w 75"/>
                <a:gd name="T9" fmla="*/ 30 h 110"/>
                <a:gd name="T10" fmla="*/ 17 w 75"/>
                <a:gd name="T11" fmla="*/ 40 h 110"/>
                <a:gd name="T12" fmla="*/ 31 w 75"/>
                <a:gd name="T13" fmla="*/ 88 h 110"/>
                <a:gd name="T14" fmla="*/ 21 w 75"/>
                <a:gd name="T15" fmla="*/ 109 h 110"/>
                <a:gd name="T16" fmla="*/ 17 w 75"/>
                <a:gd name="T17" fmla="*/ 109 h 110"/>
                <a:gd name="T18" fmla="*/ 13 w 75"/>
                <a:gd name="T19" fmla="*/ 105 h 110"/>
                <a:gd name="T20" fmla="*/ 13 w 75"/>
                <a:gd name="T21" fmla="*/ 97 h 110"/>
                <a:gd name="T22" fmla="*/ 22 w 75"/>
                <a:gd name="T23" fmla="*/ 95 h 110"/>
                <a:gd name="T24" fmla="*/ 27 w 75"/>
                <a:gd name="T25" fmla="*/ 97 h 110"/>
                <a:gd name="T26" fmla="*/ 29 w 75"/>
                <a:gd name="T27" fmla="*/ 94 h 110"/>
                <a:gd name="T28" fmla="*/ 27 w 75"/>
                <a:gd name="T29" fmla="*/ 92 h 110"/>
                <a:gd name="T30" fmla="*/ 23 w 75"/>
                <a:gd name="T31" fmla="*/ 86 h 110"/>
                <a:gd name="T32" fmla="*/ 21 w 75"/>
                <a:gd name="T33" fmla="*/ 82 h 110"/>
                <a:gd name="T34" fmla="*/ 21 w 75"/>
                <a:gd name="T35" fmla="*/ 82 h 110"/>
                <a:gd name="T36" fmla="*/ 9 w 75"/>
                <a:gd name="T37" fmla="*/ 53 h 110"/>
                <a:gd name="T38" fmla="*/ 1 w 75"/>
                <a:gd name="T39" fmla="*/ 25 h 110"/>
                <a:gd name="T40" fmla="*/ 12 w 75"/>
                <a:gd name="T41" fmla="*/ 3 h 110"/>
                <a:gd name="T42" fmla="*/ 35 w 75"/>
                <a:gd name="T43" fmla="*/ 13 h 110"/>
                <a:gd name="T44" fmla="*/ 48 w 75"/>
                <a:gd name="T45" fmla="*/ 34 h 110"/>
                <a:gd name="T46" fmla="*/ 50 w 75"/>
                <a:gd name="T47" fmla="*/ 36 h 110"/>
                <a:gd name="T48" fmla="*/ 50 w 75"/>
                <a:gd name="T49" fmla="*/ 36 h 110"/>
                <a:gd name="T50" fmla="*/ 59 w 75"/>
                <a:gd name="T51" fmla="*/ 51 h 110"/>
                <a:gd name="T52" fmla="*/ 61 w 75"/>
                <a:gd name="T53" fmla="*/ 53 h 110"/>
                <a:gd name="T54" fmla="*/ 61 w 75"/>
                <a:gd name="T55" fmla="*/ 53 h 110"/>
                <a:gd name="T56" fmla="*/ 63 w 75"/>
                <a:gd name="T57" fmla="*/ 55 h 110"/>
                <a:gd name="T58" fmla="*/ 63 w 75"/>
                <a:gd name="T59" fmla="*/ 55 h 110"/>
                <a:gd name="T60" fmla="*/ 65 w 75"/>
                <a:gd name="T61" fmla="*/ 57 h 110"/>
                <a:gd name="T62" fmla="*/ 69 w 75"/>
                <a:gd name="T63" fmla="*/ 63 h 110"/>
                <a:gd name="T64" fmla="*/ 73 w 75"/>
                <a:gd name="T65" fmla="*/ 7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110">
                  <a:moveTo>
                    <a:pt x="73" y="71"/>
                  </a:moveTo>
                  <a:cubicBezTo>
                    <a:pt x="72" y="71"/>
                    <a:pt x="71" y="71"/>
                    <a:pt x="71" y="71"/>
                  </a:cubicBezTo>
                  <a:cubicBezTo>
                    <a:pt x="62" y="68"/>
                    <a:pt x="59" y="59"/>
                    <a:pt x="52" y="53"/>
                  </a:cubicBezTo>
                  <a:cubicBezTo>
                    <a:pt x="45" y="47"/>
                    <a:pt x="39" y="40"/>
                    <a:pt x="32" y="33"/>
                  </a:cubicBezTo>
                  <a:cubicBezTo>
                    <a:pt x="29" y="30"/>
                    <a:pt x="26" y="28"/>
                    <a:pt x="22" y="30"/>
                  </a:cubicBezTo>
                  <a:cubicBezTo>
                    <a:pt x="18" y="32"/>
                    <a:pt x="17" y="36"/>
                    <a:pt x="17" y="40"/>
                  </a:cubicBezTo>
                  <a:cubicBezTo>
                    <a:pt x="19" y="57"/>
                    <a:pt x="24" y="73"/>
                    <a:pt x="31" y="88"/>
                  </a:cubicBezTo>
                  <a:cubicBezTo>
                    <a:pt x="40" y="106"/>
                    <a:pt x="40" y="106"/>
                    <a:pt x="21" y="109"/>
                  </a:cubicBezTo>
                  <a:cubicBezTo>
                    <a:pt x="20" y="110"/>
                    <a:pt x="18" y="110"/>
                    <a:pt x="17" y="109"/>
                  </a:cubicBezTo>
                  <a:cubicBezTo>
                    <a:pt x="15" y="108"/>
                    <a:pt x="14" y="106"/>
                    <a:pt x="13" y="105"/>
                  </a:cubicBezTo>
                  <a:cubicBezTo>
                    <a:pt x="12" y="102"/>
                    <a:pt x="11" y="99"/>
                    <a:pt x="13" y="97"/>
                  </a:cubicBezTo>
                  <a:cubicBezTo>
                    <a:pt x="15" y="94"/>
                    <a:pt x="18" y="94"/>
                    <a:pt x="22" y="95"/>
                  </a:cubicBezTo>
                  <a:cubicBezTo>
                    <a:pt x="23" y="96"/>
                    <a:pt x="25" y="96"/>
                    <a:pt x="27" y="97"/>
                  </a:cubicBezTo>
                  <a:cubicBezTo>
                    <a:pt x="29" y="97"/>
                    <a:pt x="29" y="96"/>
                    <a:pt x="29" y="94"/>
                  </a:cubicBezTo>
                  <a:cubicBezTo>
                    <a:pt x="28" y="93"/>
                    <a:pt x="27" y="92"/>
                    <a:pt x="27" y="92"/>
                  </a:cubicBezTo>
                  <a:cubicBezTo>
                    <a:pt x="25" y="90"/>
                    <a:pt x="24" y="88"/>
                    <a:pt x="23" y="86"/>
                  </a:cubicBezTo>
                  <a:cubicBezTo>
                    <a:pt x="22" y="85"/>
                    <a:pt x="22" y="83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8" y="72"/>
                    <a:pt x="14" y="62"/>
                    <a:pt x="9" y="53"/>
                  </a:cubicBezTo>
                  <a:cubicBezTo>
                    <a:pt x="7" y="44"/>
                    <a:pt x="3" y="35"/>
                    <a:pt x="1" y="25"/>
                  </a:cubicBezTo>
                  <a:cubicBezTo>
                    <a:pt x="0" y="14"/>
                    <a:pt x="3" y="6"/>
                    <a:pt x="12" y="3"/>
                  </a:cubicBezTo>
                  <a:cubicBezTo>
                    <a:pt x="21" y="0"/>
                    <a:pt x="29" y="4"/>
                    <a:pt x="35" y="13"/>
                  </a:cubicBezTo>
                  <a:cubicBezTo>
                    <a:pt x="39" y="20"/>
                    <a:pt x="45" y="26"/>
                    <a:pt x="48" y="34"/>
                  </a:cubicBezTo>
                  <a:cubicBezTo>
                    <a:pt x="48" y="35"/>
                    <a:pt x="49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43"/>
                    <a:pt x="56" y="46"/>
                    <a:pt x="59" y="51"/>
                  </a:cubicBezTo>
                  <a:cubicBezTo>
                    <a:pt x="60" y="52"/>
                    <a:pt x="61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4"/>
                    <a:pt x="62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6"/>
                    <a:pt x="64" y="57"/>
                    <a:pt x="65" y="57"/>
                  </a:cubicBezTo>
                  <a:cubicBezTo>
                    <a:pt x="66" y="59"/>
                    <a:pt x="68" y="61"/>
                    <a:pt x="69" y="63"/>
                  </a:cubicBezTo>
                  <a:cubicBezTo>
                    <a:pt x="71" y="65"/>
                    <a:pt x="75" y="66"/>
                    <a:pt x="73" y="71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4" name="Freeform 1751"/>
            <p:cNvSpPr/>
            <p:nvPr/>
          </p:nvSpPr>
          <p:spPr bwMode="auto">
            <a:xfrm>
              <a:off x="6062" y="3481"/>
              <a:ext cx="45" cy="75"/>
            </a:xfrm>
            <a:custGeom>
              <a:avLst/>
              <a:gdLst>
                <a:gd name="T0" fmla="*/ 28 w 30"/>
                <a:gd name="T1" fmla="*/ 27 h 50"/>
                <a:gd name="T2" fmla="*/ 25 w 30"/>
                <a:gd name="T3" fmla="*/ 27 h 50"/>
                <a:gd name="T4" fmla="*/ 15 w 30"/>
                <a:gd name="T5" fmla="*/ 30 h 50"/>
                <a:gd name="T6" fmla="*/ 20 w 30"/>
                <a:gd name="T7" fmla="*/ 39 h 50"/>
                <a:gd name="T8" fmla="*/ 21 w 30"/>
                <a:gd name="T9" fmla="*/ 39 h 50"/>
                <a:gd name="T10" fmla="*/ 23 w 30"/>
                <a:gd name="T11" fmla="*/ 39 h 50"/>
                <a:gd name="T12" fmla="*/ 24 w 30"/>
                <a:gd name="T13" fmla="*/ 40 h 50"/>
                <a:gd name="T14" fmla="*/ 25 w 30"/>
                <a:gd name="T15" fmla="*/ 41 h 50"/>
                <a:gd name="T16" fmla="*/ 26 w 30"/>
                <a:gd name="T17" fmla="*/ 42 h 50"/>
                <a:gd name="T18" fmla="*/ 26 w 30"/>
                <a:gd name="T19" fmla="*/ 44 h 50"/>
                <a:gd name="T20" fmla="*/ 27 w 30"/>
                <a:gd name="T21" fmla="*/ 45 h 50"/>
                <a:gd name="T22" fmla="*/ 28 w 30"/>
                <a:gd name="T23" fmla="*/ 47 h 50"/>
                <a:gd name="T24" fmla="*/ 28 w 30"/>
                <a:gd name="T25" fmla="*/ 47 h 50"/>
                <a:gd name="T26" fmla="*/ 30 w 30"/>
                <a:gd name="T27" fmla="*/ 49 h 50"/>
                <a:gd name="T28" fmla="*/ 30 w 30"/>
                <a:gd name="T29" fmla="*/ 49 h 50"/>
                <a:gd name="T30" fmla="*/ 30 w 30"/>
                <a:gd name="T31" fmla="*/ 50 h 50"/>
                <a:gd name="T32" fmla="*/ 29 w 30"/>
                <a:gd name="T33" fmla="*/ 50 h 50"/>
                <a:gd name="T34" fmla="*/ 14 w 30"/>
                <a:gd name="T35" fmla="*/ 39 h 50"/>
                <a:gd name="T36" fmla="*/ 4 w 30"/>
                <a:gd name="T37" fmla="*/ 18 h 50"/>
                <a:gd name="T38" fmla="*/ 1 w 30"/>
                <a:gd name="T39" fmla="*/ 2 h 50"/>
                <a:gd name="T40" fmla="*/ 4 w 30"/>
                <a:gd name="T41" fmla="*/ 0 h 50"/>
                <a:gd name="T42" fmla="*/ 6 w 30"/>
                <a:gd name="T43" fmla="*/ 1 h 50"/>
                <a:gd name="T44" fmla="*/ 28 w 30"/>
                <a:gd name="T4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50">
                  <a:moveTo>
                    <a:pt x="28" y="27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2" y="28"/>
                    <a:pt x="17" y="26"/>
                    <a:pt x="15" y="30"/>
                  </a:cubicBezTo>
                  <a:cubicBezTo>
                    <a:pt x="14" y="34"/>
                    <a:pt x="18" y="36"/>
                    <a:pt x="20" y="39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3" y="39"/>
                  </a:cubicBezTo>
                  <a:cubicBezTo>
                    <a:pt x="23" y="39"/>
                    <a:pt x="23" y="40"/>
                    <a:pt x="24" y="40"/>
                  </a:cubicBezTo>
                  <a:cubicBezTo>
                    <a:pt x="24" y="40"/>
                    <a:pt x="25" y="41"/>
                    <a:pt x="25" y="41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6" y="43"/>
                    <a:pt x="26" y="43"/>
                    <a:pt x="26" y="44"/>
                  </a:cubicBezTo>
                  <a:cubicBezTo>
                    <a:pt x="26" y="44"/>
                    <a:pt x="27" y="45"/>
                    <a:pt x="27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0" y="50"/>
                    <a:pt x="30" y="50"/>
                    <a:pt x="29" y="50"/>
                  </a:cubicBezTo>
                  <a:cubicBezTo>
                    <a:pt x="23" y="48"/>
                    <a:pt x="18" y="45"/>
                    <a:pt x="14" y="39"/>
                  </a:cubicBezTo>
                  <a:cubicBezTo>
                    <a:pt x="12" y="31"/>
                    <a:pt x="8" y="24"/>
                    <a:pt x="4" y="18"/>
                  </a:cubicBezTo>
                  <a:cubicBezTo>
                    <a:pt x="1" y="13"/>
                    <a:pt x="0" y="7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2" y="11"/>
                    <a:pt x="20" y="19"/>
                    <a:pt x="28" y="27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5" name="Freeform 1752"/>
            <p:cNvSpPr/>
            <p:nvPr/>
          </p:nvSpPr>
          <p:spPr bwMode="auto">
            <a:xfrm>
              <a:off x="6095" y="349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6" name="Freeform 1753"/>
            <p:cNvSpPr/>
            <p:nvPr/>
          </p:nvSpPr>
          <p:spPr bwMode="auto">
            <a:xfrm>
              <a:off x="6104" y="35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7" name="Freeform 1754"/>
            <p:cNvSpPr/>
            <p:nvPr/>
          </p:nvSpPr>
          <p:spPr bwMode="auto">
            <a:xfrm>
              <a:off x="6056" y="3363"/>
              <a:ext cx="80" cy="93"/>
            </a:xfrm>
            <a:custGeom>
              <a:avLst/>
              <a:gdLst>
                <a:gd name="T0" fmla="*/ 53 w 53"/>
                <a:gd name="T1" fmla="*/ 43 h 62"/>
                <a:gd name="T2" fmla="*/ 38 w 53"/>
                <a:gd name="T3" fmla="*/ 23 h 62"/>
                <a:gd name="T4" fmla="*/ 26 w 53"/>
                <a:gd name="T5" fmla="*/ 15 h 62"/>
                <a:gd name="T6" fmla="*/ 10 w 53"/>
                <a:gd name="T7" fmla="*/ 24 h 62"/>
                <a:gd name="T8" fmla="*/ 11 w 53"/>
                <a:gd name="T9" fmla="*/ 48 h 62"/>
                <a:gd name="T10" fmla="*/ 14 w 53"/>
                <a:gd name="T11" fmla="*/ 62 h 62"/>
                <a:gd name="T12" fmla="*/ 1 w 53"/>
                <a:gd name="T13" fmla="*/ 24 h 62"/>
                <a:gd name="T14" fmla="*/ 4 w 53"/>
                <a:gd name="T15" fmla="*/ 14 h 62"/>
                <a:gd name="T16" fmla="*/ 14 w 53"/>
                <a:gd name="T17" fmla="*/ 6 h 62"/>
                <a:gd name="T18" fmla="*/ 34 w 53"/>
                <a:gd name="T19" fmla="*/ 8 h 62"/>
                <a:gd name="T20" fmla="*/ 42 w 53"/>
                <a:gd name="T21" fmla="*/ 21 h 62"/>
                <a:gd name="T22" fmla="*/ 49 w 53"/>
                <a:gd name="T23" fmla="*/ 30 h 62"/>
                <a:gd name="T24" fmla="*/ 51 w 53"/>
                <a:gd name="T25" fmla="*/ 33 h 62"/>
                <a:gd name="T26" fmla="*/ 53 w 53"/>
                <a:gd name="T2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2">
                  <a:moveTo>
                    <a:pt x="53" y="43"/>
                  </a:moveTo>
                  <a:cubicBezTo>
                    <a:pt x="48" y="36"/>
                    <a:pt x="43" y="30"/>
                    <a:pt x="38" y="23"/>
                  </a:cubicBezTo>
                  <a:cubicBezTo>
                    <a:pt x="35" y="19"/>
                    <a:pt x="31" y="17"/>
                    <a:pt x="26" y="15"/>
                  </a:cubicBezTo>
                  <a:cubicBezTo>
                    <a:pt x="20" y="14"/>
                    <a:pt x="13" y="18"/>
                    <a:pt x="10" y="24"/>
                  </a:cubicBezTo>
                  <a:cubicBezTo>
                    <a:pt x="7" y="32"/>
                    <a:pt x="9" y="40"/>
                    <a:pt x="11" y="48"/>
                  </a:cubicBezTo>
                  <a:cubicBezTo>
                    <a:pt x="13" y="53"/>
                    <a:pt x="15" y="57"/>
                    <a:pt x="14" y="62"/>
                  </a:cubicBezTo>
                  <a:cubicBezTo>
                    <a:pt x="8" y="50"/>
                    <a:pt x="5" y="37"/>
                    <a:pt x="1" y="24"/>
                  </a:cubicBezTo>
                  <a:cubicBezTo>
                    <a:pt x="0" y="20"/>
                    <a:pt x="2" y="17"/>
                    <a:pt x="4" y="14"/>
                  </a:cubicBezTo>
                  <a:cubicBezTo>
                    <a:pt x="7" y="11"/>
                    <a:pt x="10" y="8"/>
                    <a:pt x="14" y="6"/>
                  </a:cubicBezTo>
                  <a:cubicBezTo>
                    <a:pt x="22" y="0"/>
                    <a:pt x="28" y="1"/>
                    <a:pt x="34" y="8"/>
                  </a:cubicBezTo>
                  <a:cubicBezTo>
                    <a:pt x="37" y="12"/>
                    <a:pt x="40" y="16"/>
                    <a:pt x="42" y="21"/>
                  </a:cubicBezTo>
                  <a:cubicBezTo>
                    <a:pt x="43" y="25"/>
                    <a:pt x="45" y="28"/>
                    <a:pt x="49" y="30"/>
                  </a:cubicBezTo>
                  <a:cubicBezTo>
                    <a:pt x="49" y="31"/>
                    <a:pt x="50" y="32"/>
                    <a:pt x="51" y="33"/>
                  </a:cubicBezTo>
                  <a:cubicBezTo>
                    <a:pt x="51" y="37"/>
                    <a:pt x="52" y="40"/>
                    <a:pt x="53" y="43"/>
                  </a:cubicBezTo>
                  <a:close/>
                </a:path>
              </a:pathLst>
            </a:custGeom>
            <a:solidFill>
              <a:srgbClr val="F1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8" name="Freeform 1755"/>
            <p:cNvSpPr/>
            <p:nvPr/>
          </p:nvSpPr>
          <p:spPr bwMode="auto">
            <a:xfrm>
              <a:off x="6644" y="1897"/>
              <a:ext cx="48" cy="105"/>
            </a:xfrm>
            <a:custGeom>
              <a:avLst/>
              <a:gdLst>
                <a:gd name="T0" fmla="*/ 4 w 32"/>
                <a:gd name="T1" fmla="*/ 66 h 70"/>
                <a:gd name="T2" fmla="*/ 3 w 32"/>
                <a:gd name="T3" fmla="*/ 60 h 70"/>
                <a:gd name="T4" fmla="*/ 0 w 32"/>
                <a:gd name="T5" fmla="*/ 36 h 70"/>
                <a:gd name="T6" fmla="*/ 0 w 32"/>
                <a:gd name="T7" fmla="*/ 19 h 70"/>
                <a:gd name="T8" fmla="*/ 0 w 32"/>
                <a:gd name="T9" fmla="*/ 16 h 70"/>
                <a:gd name="T10" fmla="*/ 1 w 32"/>
                <a:gd name="T11" fmla="*/ 10 h 70"/>
                <a:gd name="T12" fmla="*/ 2 w 32"/>
                <a:gd name="T13" fmla="*/ 8 h 70"/>
                <a:gd name="T14" fmla="*/ 12 w 32"/>
                <a:gd name="T15" fmla="*/ 2 h 70"/>
                <a:gd name="T16" fmla="*/ 22 w 32"/>
                <a:gd name="T17" fmla="*/ 12 h 70"/>
                <a:gd name="T18" fmla="*/ 32 w 32"/>
                <a:gd name="T19" fmla="*/ 35 h 70"/>
                <a:gd name="T20" fmla="*/ 27 w 32"/>
                <a:gd name="T21" fmla="*/ 43 h 70"/>
                <a:gd name="T22" fmla="*/ 22 w 32"/>
                <a:gd name="T23" fmla="*/ 50 h 70"/>
                <a:gd name="T24" fmla="*/ 11 w 32"/>
                <a:gd name="T25" fmla="*/ 64 h 70"/>
                <a:gd name="T26" fmla="*/ 10 w 32"/>
                <a:gd name="T27" fmla="*/ 68 h 70"/>
                <a:gd name="T28" fmla="*/ 4 w 32"/>
                <a:gd name="T29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0">
                  <a:moveTo>
                    <a:pt x="4" y="66"/>
                  </a:moveTo>
                  <a:cubicBezTo>
                    <a:pt x="3" y="64"/>
                    <a:pt x="2" y="62"/>
                    <a:pt x="3" y="60"/>
                  </a:cubicBezTo>
                  <a:cubicBezTo>
                    <a:pt x="3" y="52"/>
                    <a:pt x="0" y="44"/>
                    <a:pt x="0" y="36"/>
                  </a:cubicBezTo>
                  <a:cubicBezTo>
                    <a:pt x="0" y="30"/>
                    <a:pt x="0" y="24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5" y="5"/>
                    <a:pt x="7" y="0"/>
                    <a:pt x="12" y="2"/>
                  </a:cubicBezTo>
                  <a:cubicBezTo>
                    <a:pt x="17" y="3"/>
                    <a:pt x="21" y="7"/>
                    <a:pt x="22" y="12"/>
                  </a:cubicBezTo>
                  <a:cubicBezTo>
                    <a:pt x="24" y="21"/>
                    <a:pt x="28" y="28"/>
                    <a:pt x="32" y="35"/>
                  </a:cubicBezTo>
                  <a:cubicBezTo>
                    <a:pt x="32" y="39"/>
                    <a:pt x="31" y="42"/>
                    <a:pt x="27" y="43"/>
                  </a:cubicBezTo>
                  <a:cubicBezTo>
                    <a:pt x="25" y="44"/>
                    <a:pt x="22" y="47"/>
                    <a:pt x="22" y="50"/>
                  </a:cubicBezTo>
                  <a:cubicBezTo>
                    <a:pt x="20" y="56"/>
                    <a:pt x="18" y="62"/>
                    <a:pt x="11" y="64"/>
                  </a:cubicBezTo>
                  <a:cubicBezTo>
                    <a:pt x="10" y="65"/>
                    <a:pt x="10" y="67"/>
                    <a:pt x="10" y="68"/>
                  </a:cubicBezTo>
                  <a:cubicBezTo>
                    <a:pt x="7" y="70"/>
                    <a:pt x="6" y="67"/>
                    <a:pt x="4" y="66"/>
                  </a:cubicBezTo>
                  <a:close/>
                </a:path>
              </a:pathLst>
            </a:custGeom>
            <a:solidFill>
              <a:srgbClr val="F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9" name="Freeform 1756"/>
            <p:cNvSpPr/>
            <p:nvPr/>
          </p:nvSpPr>
          <p:spPr bwMode="auto">
            <a:xfrm>
              <a:off x="6652" y="1825"/>
              <a:ext cx="81" cy="254"/>
            </a:xfrm>
            <a:custGeom>
              <a:avLst/>
              <a:gdLst>
                <a:gd name="T0" fmla="*/ 22 w 54"/>
                <a:gd name="T1" fmla="*/ 91 h 169"/>
                <a:gd name="T2" fmla="*/ 24 w 54"/>
                <a:gd name="T3" fmla="*/ 83 h 169"/>
                <a:gd name="T4" fmla="*/ 28 w 54"/>
                <a:gd name="T5" fmla="*/ 82 h 169"/>
                <a:gd name="T6" fmla="*/ 37 w 54"/>
                <a:gd name="T7" fmla="*/ 85 h 169"/>
                <a:gd name="T8" fmla="*/ 42 w 54"/>
                <a:gd name="T9" fmla="*/ 71 h 169"/>
                <a:gd name="T10" fmla="*/ 39 w 54"/>
                <a:gd name="T11" fmla="*/ 39 h 169"/>
                <a:gd name="T12" fmla="*/ 34 w 54"/>
                <a:gd name="T13" fmla="*/ 21 h 169"/>
                <a:gd name="T14" fmla="*/ 17 w 54"/>
                <a:gd name="T15" fmla="*/ 17 h 169"/>
                <a:gd name="T16" fmla="*/ 11 w 54"/>
                <a:gd name="T17" fmla="*/ 22 h 169"/>
                <a:gd name="T18" fmla="*/ 0 w 54"/>
                <a:gd name="T19" fmla="*/ 21 h 169"/>
                <a:gd name="T20" fmla="*/ 30 w 54"/>
                <a:gd name="T21" fmla="*/ 2 h 169"/>
                <a:gd name="T22" fmla="*/ 41 w 54"/>
                <a:gd name="T23" fmla="*/ 9 h 169"/>
                <a:gd name="T24" fmla="*/ 51 w 54"/>
                <a:gd name="T25" fmla="*/ 45 h 169"/>
                <a:gd name="T26" fmla="*/ 52 w 54"/>
                <a:gd name="T27" fmla="*/ 64 h 169"/>
                <a:gd name="T28" fmla="*/ 52 w 54"/>
                <a:gd name="T29" fmla="*/ 83 h 169"/>
                <a:gd name="T30" fmla="*/ 51 w 54"/>
                <a:gd name="T31" fmla="*/ 86 h 169"/>
                <a:gd name="T32" fmla="*/ 49 w 54"/>
                <a:gd name="T33" fmla="*/ 90 h 169"/>
                <a:gd name="T34" fmla="*/ 36 w 54"/>
                <a:gd name="T35" fmla="*/ 102 h 169"/>
                <a:gd name="T36" fmla="*/ 26 w 54"/>
                <a:gd name="T37" fmla="*/ 120 h 169"/>
                <a:gd name="T38" fmla="*/ 38 w 54"/>
                <a:gd name="T39" fmla="*/ 162 h 169"/>
                <a:gd name="T40" fmla="*/ 42 w 54"/>
                <a:gd name="T41" fmla="*/ 169 h 169"/>
                <a:gd name="T42" fmla="*/ 21 w 54"/>
                <a:gd name="T43" fmla="*/ 126 h 169"/>
                <a:gd name="T44" fmla="*/ 19 w 54"/>
                <a:gd name="T45" fmla="*/ 117 h 169"/>
                <a:gd name="T46" fmla="*/ 22 w 54"/>
                <a:gd name="T47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169">
                  <a:moveTo>
                    <a:pt x="22" y="91"/>
                  </a:moveTo>
                  <a:cubicBezTo>
                    <a:pt x="24" y="88"/>
                    <a:pt x="24" y="86"/>
                    <a:pt x="24" y="83"/>
                  </a:cubicBezTo>
                  <a:cubicBezTo>
                    <a:pt x="25" y="82"/>
                    <a:pt x="27" y="82"/>
                    <a:pt x="28" y="82"/>
                  </a:cubicBezTo>
                  <a:cubicBezTo>
                    <a:pt x="32" y="81"/>
                    <a:pt x="33" y="88"/>
                    <a:pt x="37" y="85"/>
                  </a:cubicBezTo>
                  <a:cubicBezTo>
                    <a:pt x="41" y="81"/>
                    <a:pt x="44" y="76"/>
                    <a:pt x="42" y="71"/>
                  </a:cubicBezTo>
                  <a:cubicBezTo>
                    <a:pt x="39" y="61"/>
                    <a:pt x="40" y="50"/>
                    <a:pt x="39" y="39"/>
                  </a:cubicBezTo>
                  <a:cubicBezTo>
                    <a:pt x="39" y="32"/>
                    <a:pt x="36" y="27"/>
                    <a:pt x="34" y="21"/>
                  </a:cubicBezTo>
                  <a:cubicBezTo>
                    <a:pt x="31" y="12"/>
                    <a:pt x="25" y="10"/>
                    <a:pt x="17" y="17"/>
                  </a:cubicBezTo>
                  <a:cubicBezTo>
                    <a:pt x="15" y="18"/>
                    <a:pt x="13" y="21"/>
                    <a:pt x="11" y="22"/>
                  </a:cubicBezTo>
                  <a:cubicBezTo>
                    <a:pt x="7" y="24"/>
                    <a:pt x="3" y="25"/>
                    <a:pt x="0" y="21"/>
                  </a:cubicBezTo>
                  <a:cubicBezTo>
                    <a:pt x="5" y="10"/>
                    <a:pt x="19" y="0"/>
                    <a:pt x="30" y="2"/>
                  </a:cubicBezTo>
                  <a:cubicBezTo>
                    <a:pt x="35" y="2"/>
                    <a:pt x="39" y="5"/>
                    <a:pt x="41" y="9"/>
                  </a:cubicBezTo>
                  <a:cubicBezTo>
                    <a:pt x="46" y="20"/>
                    <a:pt x="53" y="31"/>
                    <a:pt x="51" y="45"/>
                  </a:cubicBezTo>
                  <a:cubicBezTo>
                    <a:pt x="50" y="51"/>
                    <a:pt x="50" y="58"/>
                    <a:pt x="52" y="64"/>
                  </a:cubicBezTo>
                  <a:cubicBezTo>
                    <a:pt x="54" y="70"/>
                    <a:pt x="54" y="77"/>
                    <a:pt x="52" y="83"/>
                  </a:cubicBezTo>
                  <a:cubicBezTo>
                    <a:pt x="52" y="84"/>
                    <a:pt x="51" y="85"/>
                    <a:pt x="51" y="86"/>
                  </a:cubicBezTo>
                  <a:cubicBezTo>
                    <a:pt x="50" y="88"/>
                    <a:pt x="50" y="89"/>
                    <a:pt x="49" y="90"/>
                  </a:cubicBezTo>
                  <a:cubicBezTo>
                    <a:pt x="44" y="94"/>
                    <a:pt x="42" y="100"/>
                    <a:pt x="36" y="102"/>
                  </a:cubicBezTo>
                  <a:cubicBezTo>
                    <a:pt x="28" y="106"/>
                    <a:pt x="27" y="113"/>
                    <a:pt x="26" y="120"/>
                  </a:cubicBezTo>
                  <a:cubicBezTo>
                    <a:pt x="24" y="136"/>
                    <a:pt x="31" y="149"/>
                    <a:pt x="38" y="162"/>
                  </a:cubicBezTo>
                  <a:cubicBezTo>
                    <a:pt x="39" y="164"/>
                    <a:pt x="41" y="166"/>
                    <a:pt x="42" y="169"/>
                  </a:cubicBezTo>
                  <a:cubicBezTo>
                    <a:pt x="29" y="158"/>
                    <a:pt x="23" y="143"/>
                    <a:pt x="21" y="126"/>
                  </a:cubicBezTo>
                  <a:cubicBezTo>
                    <a:pt x="20" y="123"/>
                    <a:pt x="20" y="120"/>
                    <a:pt x="19" y="117"/>
                  </a:cubicBezTo>
                  <a:cubicBezTo>
                    <a:pt x="18" y="108"/>
                    <a:pt x="19" y="99"/>
                    <a:pt x="22" y="91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0" name="Freeform 1757"/>
            <p:cNvSpPr/>
            <p:nvPr/>
          </p:nvSpPr>
          <p:spPr bwMode="auto">
            <a:xfrm>
              <a:off x="6650" y="1992"/>
              <a:ext cx="12" cy="16"/>
            </a:xfrm>
            <a:custGeom>
              <a:avLst/>
              <a:gdLst>
                <a:gd name="T0" fmla="*/ 0 w 8"/>
                <a:gd name="T1" fmla="*/ 3 h 11"/>
                <a:gd name="T2" fmla="*/ 3 w 8"/>
                <a:gd name="T3" fmla="*/ 2 h 11"/>
                <a:gd name="T4" fmla="*/ 6 w 8"/>
                <a:gd name="T5" fmla="*/ 5 h 11"/>
                <a:gd name="T6" fmla="*/ 8 w 8"/>
                <a:gd name="T7" fmla="*/ 10 h 11"/>
                <a:gd name="T8" fmla="*/ 1 w 8"/>
                <a:gd name="T9" fmla="*/ 8 h 11"/>
                <a:gd name="T10" fmla="*/ 0 w 8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0" y="3"/>
                  </a:moveTo>
                  <a:cubicBezTo>
                    <a:pt x="1" y="2"/>
                    <a:pt x="1" y="0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7" y="7"/>
                    <a:pt x="7" y="9"/>
                    <a:pt x="8" y="10"/>
                  </a:cubicBezTo>
                  <a:cubicBezTo>
                    <a:pt x="5" y="11"/>
                    <a:pt x="3" y="10"/>
                    <a:pt x="1" y="8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C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1" name="Freeform 1758"/>
            <p:cNvSpPr/>
            <p:nvPr/>
          </p:nvSpPr>
          <p:spPr bwMode="auto">
            <a:xfrm>
              <a:off x="6715" y="2085"/>
              <a:ext cx="9" cy="21"/>
            </a:xfrm>
            <a:custGeom>
              <a:avLst/>
              <a:gdLst>
                <a:gd name="T0" fmla="*/ 5 w 6"/>
                <a:gd name="T1" fmla="*/ 13 h 14"/>
                <a:gd name="T2" fmla="*/ 0 w 6"/>
                <a:gd name="T3" fmla="*/ 14 h 14"/>
                <a:gd name="T4" fmla="*/ 2 w 6"/>
                <a:gd name="T5" fmla="*/ 0 h 14"/>
                <a:gd name="T6" fmla="*/ 5 w 6"/>
                <a:gd name="T7" fmla="*/ 7 h 14"/>
                <a:gd name="T8" fmla="*/ 5 w 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5" y="13"/>
                  </a:moveTo>
                  <a:cubicBezTo>
                    <a:pt x="3" y="14"/>
                    <a:pt x="1" y="14"/>
                    <a:pt x="0" y="14"/>
                  </a:cubicBezTo>
                  <a:cubicBezTo>
                    <a:pt x="0" y="9"/>
                    <a:pt x="2" y="5"/>
                    <a:pt x="2" y="0"/>
                  </a:cubicBezTo>
                  <a:cubicBezTo>
                    <a:pt x="4" y="2"/>
                    <a:pt x="6" y="4"/>
                    <a:pt x="5" y="7"/>
                  </a:cubicBezTo>
                  <a:cubicBezTo>
                    <a:pt x="4" y="9"/>
                    <a:pt x="4" y="11"/>
                    <a:pt x="5" y="13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2" name="Freeform 1759"/>
            <p:cNvSpPr/>
            <p:nvPr/>
          </p:nvSpPr>
          <p:spPr bwMode="auto">
            <a:xfrm>
              <a:off x="6715" y="2080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3" name="Freeform 1760"/>
            <p:cNvSpPr/>
            <p:nvPr/>
          </p:nvSpPr>
          <p:spPr bwMode="auto">
            <a:xfrm>
              <a:off x="6635" y="1872"/>
              <a:ext cx="23" cy="115"/>
            </a:xfrm>
            <a:custGeom>
              <a:avLst/>
              <a:gdLst>
                <a:gd name="T0" fmla="*/ 8 w 15"/>
                <a:gd name="T1" fmla="*/ 52 h 77"/>
                <a:gd name="T2" fmla="*/ 10 w 15"/>
                <a:gd name="T3" fmla="*/ 70 h 77"/>
                <a:gd name="T4" fmla="*/ 9 w 15"/>
                <a:gd name="T5" fmla="*/ 77 h 77"/>
                <a:gd name="T6" fmla="*/ 5 w 15"/>
                <a:gd name="T7" fmla="*/ 67 h 77"/>
                <a:gd name="T8" fmla="*/ 3 w 15"/>
                <a:gd name="T9" fmla="*/ 62 h 77"/>
                <a:gd name="T10" fmla="*/ 3 w 15"/>
                <a:gd name="T11" fmla="*/ 60 h 77"/>
                <a:gd name="T12" fmla="*/ 1 w 15"/>
                <a:gd name="T13" fmla="*/ 38 h 77"/>
                <a:gd name="T14" fmla="*/ 3 w 15"/>
                <a:gd name="T15" fmla="*/ 10 h 77"/>
                <a:gd name="T16" fmla="*/ 4 w 15"/>
                <a:gd name="T17" fmla="*/ 1 h 77"/>
                <a:gd name="T18" fmla="*/ 9 w 15"/>
                <a:gd name="T19" fmla="*/ 1 h 77"/>
                <a:gd name="T20" fmla="*/ 13 w 15"/>
                <a:gd name="T21" fmla="*/ 14 h 77"/>
                <a:gd name="T22" fmla="*/ 10 w 15"/>
                <a:gd name="T23" fmla="*/ 27 h 77"/>
                <a:gd name="T24" fmla="*/ 10 w 15"/>
                <a:gd name="T25" fmla="*/ 27 h 77"/>
                <a:gd name="T26" fmla="*/ 8 w 15"/>
                <a:gd name="T27" fmla="*/ 33 h 77"/>
                <a:gd name="T28" fmla="*/ 8 w 15"/>
                <a:gd name="T29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77">
                  <a:moveTo>
                    <a:pt x="8" y="52"/>
                  </a:moveTo>
                  <a:cubicBezTo>
                    <a:pt x="9" y="58"/>
                    <a:pt x="11" y="64"/>
                    <a:pt x="10" y="70"/>
                  </a:cubicBezTo>
                  <a:cubicBezTo>
                    <a:pt x="10" y="72"/>
                    <a:pt x="10" y="75"/>
                    <a:pt x="9" y="77"/>
                  </a:cubicBezTo>
                  <a:cubicBezTo>
                    <a:pt x="7" y="74"/>
                    <a:pt x="6" y="71"/>
                    <a:pt x="5" y="67"/>
                  </a:cubicBezTo>
                  <a:cubicBezTo>
                    <a:pt x="3" y="66"/>
                    <a:pt x="4" y="63"/>
                    <a:pt x="3" y="62"/>
                  </a:cubicBezTo>
                  <a:cubicBezTo>
                    <a:pt x="3" y="61"/>
                    <a:pt x="3" y="60"/>
                    <a:pt x="3" y="60"/>
                  </a:cubicBezTo>
                  <a:cubicBezTo>
                    <a:pt x="4" y="52"/>
                    <a:pt x="1" y="45"/>
                    <a:pt x="1" y="38"/>
                  </a:cubicBezTo>
                  <a:cubicBezTo>
                    <a:pt x="0" y="29"/>
                    <a:pt x="2" y="19"/>
                    <a:pt x="3" y="10"/>
                  </a:cubicBezTo>
                  <a:cubicBezTo>
                    <a:pt x="0" y="6"/>
                    <a:pt x="1" y="4"/>
                    <a:pt x="4" y="1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15" y="4"/>
                    <a:pt x="13" y="9"/>
                    <a:pt x="13" y="14"/>
                  </a:cubicBezTo>
                  <a:cubicBezTo>
                    <a:pt x="12" y="18"/>
                    <a:pt x="12" y="23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9"/>
                    <a:pt x="10" y="31"/>
                    <a:pt x="8" y="33"/>
                  </a:cubicBezTo>
                  <a:cubicBezTo>
                    <a:pt x="7" y="39"/>
                    <a:pt x="7" y="46"/>
                    <a:pt x="8" y="52"/>
                  </a:cubicBezTo>
                  <a:close/>
                </a:path>
              </a:pathLst>
            </a:custGeom>
            <a:solidFill>
              <a:srgbClr val="FC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4" name="Freeform 1761"/>
            <p:cNvSpPr/>
            <p:nvPr/>
          </p:nvSpPr>
          <p:spPr bwMode="auto">
            <a:xfrm>
              <a:off x="6640" y="1965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5" name="Freeform 1762"/>
            <p:cNvSpPr/>
            <p:nvPr/>
          </p:nvSpPr>
          <p:spPr bwMode="auto">
            <a:xfrm>
              <a:off x="6527" y="1866"/>
              <a:ext cx="32" cy="55"/>
            </a:xfrm>
            <a:custGeom>
              <a:avLst/>
              <a:gdLst>
                <a:gd name="T0" fmla="*/ 0 w 21"/>
                <a:gd name="T1" fmla="*/ 14 h 37"/>
                <a:gd name="T2" fmla="*/ 7 w 21"/>
                <a:gd name="T3" fmla="*/ 7 h 37"/>
                <a:gd name="T4" fmla="*/ 15 w 21"/>
                <a:gd name="T5" fmla="*/ 0 h 37"/>
                <a:gd name="T6" fmla="*/ 21 w 21"/>
                <a:gd name="T7" fmla="*/ 19 h 37"/>
                <a:gd name="T8" fmla="*/ 19 w 21"/>
                <a:gd name="T9" fmla="*/ 22 h 37"/>
                <a:gd name="T10" fmla="*/ 15 w 21"/>
                <a:gd name="T11" fmla="*/ 32 h 37"/>
                <a:gd name="T12" fmla="*/ 9 w 21"/>
                <a:gd name="T13" fmla="*/ 36 h 37"/>
                <a:gd name="T14" fmla="*/ 3 w 21"/>
                <a:gd name="T15" fmla="*/ 32 h 37"/>
                <a:gd name="T16" fmla="*/ 2 w 21"/>
                <a:gd name="T17" fmla="*/ 22 h 37"/>
                <a:gd name="T18" fmla="*/ 0 w 21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7">
                  <a:moveTo>
                    <a:pt x="0" y="14"/>
                  </a:moveTo>
                  <a:cubicBezTo>
                    <a:pt x="5" y="14"/>
                    <a:pt x="7" y="11"/>
                    <a:pt x="7" y="7"/>
                  </a:cubicBezTo>
                  <a:cubicBezTo>
                    <a:pt x="8" y="3"/>
                    <a:pt x="11" y="1"/>
                    <a:pt x="15" y="0"/>
                  </a:cubicBezTo>
                  <a:cubicBezTo>
                    <a:pt x="19" y="6"/>
                    <a:pt x="19" y="13"/>
                    <a:pt x="21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6" y="25"/>
                    <a:pt x="16" y="29"/>
                    <a:pt x="15" y="32"/>
                  </a:cubicBezTo>
                  <a:cubicBezTo>
                    <a:pt x="13" y="35"/>
                    <a:pt x="12" y="37"/>
                    <a:pt x="9" y="36"/>
                  </a:cubicBezTo>
                  <a:cubicBezTo>
                    <a:pt x="6" y="36"/>
                    <a:pt x="4" y="34"/>
                    <a:pt x="3" y="32"/>
                  </a:cubicBezTo>
                  <a:cubicBezTo>
                    <a:pt x="2" y="29"/>
                    <a:pt x="1" y="25"/>
                    <a:pt x="2" y="22"/>
                  </a:cubicBezTo>
                  <a:cubicBezTo>
                    <a:pt x="2" y="19"/>
                    <a:pt x="2" y="16"/>
                    <a:pt x="0" y="14"/>
                  </a:cubicBezTo>
                  <a:close/>
                </a:path>
              </a:pathLst>
            </a:custGeom>
            <a:solidFill>
              <a:srgbClr val="F0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6" name="Freeform 1763"/>
            <p:cNvSpPr/>
            <p:nvPr/>
          </p:nvSpPr>
          <p:spPr bwMode="auto">
            <a:xfrm>
              <a:off x="6556" y="1854"/>
              <a:ext cx="31" cy="54"/>
            </a:xfrm>
            <a:custGeom>
              <a:avLst/>
              <a:gdLst>
                <a:gd name="T0" fmla="*/ 0 w 21"/>
                <a:gd name="T1" fmla="*/ 30 h 36"/>
                <a:gd name="T2" fmla="*/ 0 w 21"/>
                <a:gd name="T3" fmla="*/ 28 h 36"/>
                <a:gd name="T4" fmla="*/ 8 w 21"/>
                <a:gd name="T5" fmla="*/ 4 h 36"/>
                <a:gd name="T6" fmla="*/ 19 w 21"/>
                <a:gd name="T7" fmla="*/ 2 h 36"/>
                <a:gd name="T8" fmla="*/ 20 w 21"/>
                <a:gd name="T9" fmla="*/ 9 h 36"/>
                <a:gd name="T10" fmla="*/ 15 w 21"/>
                <a:gd name="T11" fmla="*/ 21 h 36"/>
                <a:gd name="T12" fmla="*/ 10 w 21"/>
                <a:gd name="T13" fmla="*/ 30 h 36"/>
                <a:gd name="T14" fmla="*/ 8 w 21"/>
                <a:gd name="T15" fmla="*/ 34 h 36"/>
                <a:gd name="T16" fmla="*/ 6 w 21"/>
                <a:gd name="T17" fmla="*/ 36 h 36"/>
                <a:gd name="T18" fmla="*/ 4 w 21"/>
                <a:gd name="T19" fmla="*/ 35 h 36"/>
                <a:gd name="T20" fmla="*/ 0 w 21"/>
                <a:gd name="T2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6">
                  <a:moveTo>
                    <a:pt x="0" y="30"/>
                  </a:moveTo>
                  <a:cubicBezTo>
                    <a:pt x="0" y="29"/>
                    <a:pt x="0" y="28"/>
                    <a:pt x="0" y="28"/>
                  </a:cubicBezTo>
                  <a:cubicBezTo>
                    <a:pt x="0" y="19"/>
                    <a:pt x="0" y="10"/>
                    <a:pt x="8" y="4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1" y="4"/>
                    <a:pt x="20" y="7"/>
                    <a:pt x="20" y="9"/>
                  </a:cubicBezTo>
                  <a:cubicBezTo>
                    <a:pt x="19" y="13"/>
                    <a:pt x="16" y="17"/>
                    <a:pt x="15" y="21"/>
                  </a:cubicBezTo>
                  <a:cubicBezTo>
                    <a:pt x="13" y="24"/>
                    <a:pt x="11" y="26"/>
                    <a:pt x="10" y="30"/>
                  </a:cubicBezTo>
                  <a:cubicBezTo>
                    <a:pt x="10" y="31"/>
                    <a:pt x="9" y="33"/>
                    <a:pt x="8" y="34"/>
                  </a:cubicBezTo>
                  <a:cubicBezTo>
                    <a:pt x="8" y="35"/>
                    <a:pt x="7" y="36"/>
                    <a:pt x="6" y="36"/>
                  </a:cubicBezTo>
                  <a:cubicBezTo>
                    <a:pt x="5" y="36"/>
                    <a:pt x="5" y="36"/>
                    <a:pt x="4" y="35"/>
                  </a:cubicBezTo>
                  <a:cubicBezTo>
                    <a:pt x="2" y="34"/>
                    <a:pt x="0" y="32"/>
                    <a:pt x="0" y="3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7" name="Freeform 1764"/>
            <p:cNvSpPr/>
            <p:nvPr/>
          </p:nvSpPr>
          <p:spPr bwMode="auto">
            <a:xfrm>
              <a:off x="6572" y="1944"/>
              <a:ext cx="24" cy="52"/>
            </a:xfrm>
            <a:custGeom>
              <a:avLst/>
              <a:gdLst>
                <a:gd name="T0" fmla="*/ 12 w 16"/>
                <a:gd name="T1" fmla="*/ 27 h 35"/>
                <a:gd name="T2" fmla="*/ 10 w 16"/>
                <a:gd name="T3" fmla="*/ 35 h 35"/>
                <a:gd name="T4" fmla="*/ 2 w 16"/>
                <a:gd name="T5" fmla="*/ 29 h 35"/>
                <a:gd name="T6" fmla="*/ 1 w 16"/>
                <a:gd name="T7" fmla="*/ 25 h 35"/>
                <a:gd name="T8" fmla="*/ 0 w 16"/>
                <a:gd name="T9" fmla="*/ 23 h 35"/>
                <a:gd name="T10" fmla="*/ 0 w 16"/>
                <a:gd name="T11" fmla="*/ 21 h 35"/>
                <a:gd name="T12" fmla="*/ 0 w 16"/>
                <a:gd name="T13" fmla="*/ 3 h 35"/>
                <a:gd name="T14" fmla="*/ 3 w 16"/>
                <a:gd name="T15" fmla="*/ 0 h 35"/>
                <a:gd name="T16" fmla="*/ 11 w 16"/>
                <a:gd name="T17" fmla="*/ 7 h 35"/>
                <a:gd name="T18" fmla="*/ 12 w 16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5">
                  <a:moveTo>
                    <a:pt x="12" y="27"/>
                  </a:moveTo>
                  <a:cubicBezTo>
                    <a:pt x="10" y="29"/>
                    <a:pt x="10" y="32"/>
                    <a:pt x="10" y="35"/>
                  </a:cubicBezTo>
                  <a:cubicBezTo>
                    <a:pt x="6" y="35"/>
                    <a:pt x="4" y="32"/>
                    <a:pt x="2" y="29"/>
                  </a:cubicBezTo>
                  <a:cubicBezTo>
                    <a:pt x="1" y="28"/>
                    <a:pt x="2" y="26"/>
                    <a:pt x="1" y="25"/>
                  </a:cubicBezTo>
                  <a:cubicBezTo>
                    <a:pt x="1" y="25"/>
                    <a:pt x="1" y="24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2" y="15"/>
                    <a:pt x="1" y="9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8" y="0"/>
                    <a:pt x="10" y="3"/>
                    <a:pt x="11" y="7"/>
                  </a:cubicBezTo>
                  <a:cubicBezTo>
                    <a:pt x="13" y="14"/>
                    <a:pt x="16" y="20"/>
                    <a:pt x="12" y="27"/>
                  </a:cubicBezTo>
                  <a:close/>
                </a:path>
              </a:pathLst>
            </a:custGeom>
            <a:solidFill>
              <a:srgbClr val="FC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8" name="Freeform 1765"/>
            <p:cNvSpPr/>
            <p:nvPr/>
          </p:nvSpPr>
          <p:spPr bwMode="auto">
            <a:xfrm>
              <a:off x="6554" y="1884"/>
              <a:ext cx="29" cy="91"/>
            </a:xfrm>
            <a:custGeom>
              <a:avLst/>
              <a:gdLst>
                <a:gd name="T0" fmla="*/ 14 w 19"/>
                <a:gd name="T1" fmla="*/ 44 h 61"/>
                <a:gd name="T2" fmla="*/ 13 w 19"/>
                <a:gd name="T3" fmla="*/ 61 h 61"/>
                <a:gd name="T4" fmla="*/ 5 w 19"/>
                <a:gd name="T5" fmla="*/ 21 h 61"/>
                <a:gd name="T6" fmla="*/ 5 w 19"/>
                <a:gd name="T7" fmla="*/ 19 h 61"/>
                <a:gd name="T8" fmla="*/ 7 w 19"/>
                <a:gd name="T9" fmla="*/ 15 h 61"/>
                <a:gd name="T10" fmla="*/ 7 w 19"/>
                <a:gd name="T11" fmla="*/ 15 h 61"/>
                <a:gd name="T12" fmla="*/ 9 w 19"/>
                <a:gd name="T13" fmla="*/ 9 h 61"/>
                <a:gd name="T14" fmla="*/ 12 w 19"/>
                <a:gd name="T15" fmla="*/ 0 h 61"/>
                <a:gd name="T16" fmla="*/ 16 w 19"/>
                <a:gd name="T17" fmla="*/ 15 h 61"/>
                <a:gd name="T18" fmla="*/ 16 w 19"/>
                <a:gd name="T19" fmla="*/ 18 h 61"/>
                <a:gd name="T20" fmla="*/ 15 w 19"/>
                <a:gd name="T21" fmla="*/ 20 h 61"/>
                <a:gd name="T22" fmla="*/ 14 w 19"/>
                <a:gd name="T23" fmla="*/ 22 h 61"/>
                <a:gd name="T24" fmla="*/ 12 w 19"/>
                <a:gd name="T25" fmla="*/ 25 h 61"/>
                <a:gd name="T26" fmla="*/ 12 w 19"/>
                <a:gd name="T27" fmla="*/ 35 h 61"/>
                <a:gd name="T28" fmla="*/ 14 w 19"/>
                <a:gd name="T29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61">
                  <a:moveTo>
                    <a:pt x="14" y="44"/>
                  </a:moveTo>
                  <a:cubicBezTo>
                    <a:pt x="17" y="50"/>
                    <a:pt x="19" y="56"/>
                    <a:pt x="13" y="61"/>
                  </a:cubicBezTo>
                  <a:cubicBezTo>
                    <a:pt x="9" y="48"/>
                    <a:pt x="0" y="36"/>
                    <a:pt x="5" y="21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6" y="18"/>
                    <a:pt x="5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4"/>
                    <a:pt x="7" y="11"/>
                    <a:pt x="9" y="9"/>
                  </a:cubicBezTo>
                  <a:cubicBezTo>
                    <a:pt x="9" y="6"/>
                    <a:pt x="10" y="2"/>
                    <a:pt x="12" y="0"/>
                  </a:cubicBezTo>
                  <a:cubicBezTo>
                    <a:pt x="19" y="4"/>
                    <a:pt x="11" y="11"/>
                    <a:pt x="16" y="15"/>
                  </a:cubicBezTo>
                  <a:cubicBezTo>
                    <a:pt x="16" y="16"/>
                    <a:pt x="16" y="17"/>
                    <a:pt x="16" y="18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13" y="23"/>
                    <a:pt x="12" y="24"/>
                    <a:pt x="12" y="25"/>
                  </a:cubicBezTo>
                  <a:cubicBezTo>
                    <a:pt x="11" y="28"/>
                    <a:pt x="12" y="32"/>
                    <a:pt x="12" y="35"/>
                  </a:cubicBezTo>
                  <a:cubicBezTo>
                    <a:pt x="12" y="38"/>
                    <a:pt x="12" y="41"/>
                    <a:pt x="14" y="44"/>
                  </a:cubicBezTo>
                  <a:close/>
                </a:path>
              </a:pathLst>
            </a:custGeom>
            <a:solidFill>
              <a:srgbClr val="F9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9" name="Freeform 1766"/>
            <p:cNvSpPr/>
            <p:nvPr/>
          </p:nvSpPr>
          <p:spPr bwMode="auto">
            <a:xfrm>
              <a:off x="6556" y="1915"/>
              <a:ext cx="18" cy="63"/>
            </a:xfrm>
            <a:custGeom>
              <a:avLst/>
              <a:gdLst>
                <a:gd name="T0" fmla="*/ 4 w 12"/>
                <a:gd name="T1" fmla="*/ 0 h 42"/>
                <a:gd name="T2" fmla="*/ 10 w 12"/>
                <a:gd name="T3" fmla="*/ 26 h 42"/>
                <a:gd name="T4" fmla="*/ 12 w 12"/>
                <a:gd name="T5" fmla="*/ 40 h 42"/>
                <a:gd name="T6" fmla="*/ 11 w 12"/>
                <a:gd name="T7" fmla="*/ 42 h 42"/>
                <a:gd name="T8" fmla="*/ 7 w 12"/>
                <a:gd name="T9" fmla="*/ 36 h 42"/>
                <a:gd name="T10" fmla="*/ 1 w 12"/>
                <a:gd name="T11" fmla="*/ 15 h 42"/>
                <a:gd name="T12" fmla="*/ 4 w 12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2">
                  <a:moveTo>
                    <a:pt x="4" y="0"/>
                  </a:moveTo>
                  <a:cubicBezTo>
                    <a:pt x="4" y="9"/>
                    <a:pt x="5" y="18"/>
                    <a:pt x="10" y="26"/>
                  </a:cubicBezTo>
                  <a:cubicBezTo>
                    <a:pt x="12" y="31"/>
                    <a:pt x="12" y="36"/>
                    <a:pt x="12" y="40"/>
                  </a:cubicBezTo>
                  <a:cubicBezTo>
                    <a:pt x="12" y="41"/>
                    <a:pt x="12" y="42"/>
                    <a:pt x="11" y="42"/>
                  </a:cubicBezTo>
                  <a:cubicBezTo>
                    <a:pt x="9" y="41"/>
                    <a:pt x="7" y="39"/>
                    <a:pt x="7" y="36"/>
                  </a:cubicBezTo>
                  <a:cubicBezTo>
                    <a:pt x="6" y="29"/>
                    <a:pt x="2" y="22"/>
                    <a:pt x="1" y="15"/>
                  </a:cubicBezTo>
                  <a:cubicBezTo>
                    <a:pt x="0" y="9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0" name="Freeform 1767"/>
            <p:cNvSpPr/>
            <p:nvPr/>
          </p:nvSpPr>
          <p:spPr bwMode="auto">
            <a:xfrm>
              <a:off x="6574" y="1981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1" name="Freeform 1768"/>
            <p:cNvSpPr/>
            <p:nvPr/>
          </p:nvSpPr>
          <p:spPr bwMode="auto">
            <a:xfrm>
              <a:off x="6562" y="1906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2" name="Freeform 1769"/>
            <p:cNvSpPr/>
            <p:nvPr/>
          </p:nvSpPr>
          <p:spPr bwMode="auto">
            <a:xfrm>
              <a:off x="6589" y="1840"/>
              <a:ext cx="69" cy="90"/>
            </a:xfrm>
            <a:custGeom>
              <a:avLst/>
              <a:gdLst>
                <a:gd name="T0" fmla="*/ 36 w 46"/>
                <a:gd name="T1" fmla="*/ 23 h 60"/>
                <a:gd name="T2" fmla="*/ 34 w 46"/>
                <a:gd name="T3" fmla="*/ 31 h 60"/>
                <a:gd name="T4" fmla="*/ 26 w 46"/>
                <a:gd name="T5" fmla="*/ 53 h 60"/>
                <a:gd name="T6" fmla="*/ 24 w 46"/>
                <a:gd name="T7" fmla="*/ 60 h 60"/>
                <a:gd name="T8" fmla="*/ 21 w 46"/>
                <a:gd name="T9" fmla="*/ 43 h 60"/>
                <a:gd name="T10" fmla="*/ 22 w 46"/>
                <a:gd name="T11" fmla="*/ 31 h 60"/>
                <a:gd name="T12" fmla="*/ 21 w 46"/>
                <a:gd name="T13" fmla="*/ 24 h 60"/>
                <a:gd name="T14" fmla="*/ 11 w 46"/>
                <a:gd name="T15" fmla="*/ 13 h 60"/>
                <a:gd name="T16" fmla="*/ 1 w 46"/>
                <a:gd name="T17" fmla="*/ 11 h 60"/>
                <a:gd name="T18" fmla="*/ 0 w 46"/>
                <a:gd name="T19" fmla="*/ 8 h 60"/>
                <a:gd name="T20" fmla="*/ 1 w 46"/>
                <a:gd name="T21" fmla="*/ 5 h 60"/>
                <a:gd name="T22" fmla="*/ 4 w 46"/>
                <a:gd name="T23" fmla="*/ 4 h 60"/>
                <a:gd name="T24" fmla="*/ 40 w 46"/>
                <a:gd name="T25" fmla="*/ 0 h 60"/>
                <a:gd name="T26" fmla="*/ 46 w 46"/>
                <a:gd name="T27" fmla="*/ 1 h 60"/>
                <a:gd name="T28" fmla="*/ 36 w 46"/>
                <a:gd name="T2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60">
                  <a:moveTo>
                    <a:pt x="36" y="23"/>
                  </a:moveTo>
                  <a:cubicBezTo>
                    <a:pt x="34" y="26"/>
                    <a:pt x="34" y="28"/>
                    <a:pt x="34" y="31"/>
                  </a:cubicBezTo>
                  <a:cubicBezTo>
                    <a:pt x="29" y="37"/>
                    <a:pt x="29" y="45"/>
                    <a:pt x="26" y="53"/>
                  </a:cubicBezTo>
                  <a:cubicBezTo>
                    <a:pt x="26" y="55"/>
                    <a:pt x="26" y="58"/>
                    <a:pt x="24" y="60"/>
                  </a:cubicBezTo>
                  <a:cubicBezTo>
                    <a:pt x="19" y="55"/>
                    <a:pt x="22" y="48"/>
                    <a:pt x="21" y="43"/>
                  </a:cubicBezTo>
                  <a:cubicBezTo>
                    <a:pt x="21" y="39"/>
                    <a:pt x="22" y="35"/>
                    <a:pt x="22" y="31"/>
                  </a:cubicBezTo>
                  <a:cubicBezTo>
                    <a:pt x="21" y="28"/>
                    <a:pt x="21" y="26"/>
                    <a:pt x="21" y="24"/>
                  </a:cubicBezTo>
                  <a:cubicBezTo>
                    <a:pt x="22" y="15"/>
                    <a:pt x="20" y="13"/>
                    <a:pt x="11" y="13"/>
                  </a:cubicBezTo>
                  <a:cubicBezTo>
                    <a:pt x="8" y="12"/>
                    <a:pt x="4" y="14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16" y="0"/>
                    <a:pt x="28" y="1"/>
                    <a:pt x="40" y="0"/>
                  </a:cubicBezTo>
                  <a:cubicBezTo>
                    <a:pt x="42" y="0"/>
                    <a:pt x="44" y="0"/>
                    <a:pt x="46" y="1"/>
                  </a:cubicBezTo>
                  <a:cubicBezTo>
                    <a:pt x="45" y="10"/>
                    <a:pt x="42" y="17"/>
                    <a:pt x="36" y="23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3" name="Freeform 1770"/>
            <p:cNvSpPr/>
            <p:nvPr/>
          </p:nvSpPr>
          <p:spPr bwMode="auto">
            <a:xfrm>
              <a:off x="6608" y="1884"/>
              <a:ext cx="20" cy="49"/>
            </a:xfrm>
            <a:custGeom>
              <a:avLst/>
              <a:gdLst>
                <a:gd name="T0" fmla="*/ 11 w 13"/>
                <a:gd name="T1" fmla="*/ 0 h 33"/>
                <a:gd name="T2" fmla="*/ 13 w 13"/>
                <a:gd name="T3" fmla="*/ 5 h 33"/>
                <a:gd name="T4" fmla="*/ 11 w 13"/>
                <a:gd name="T5" fmla="*/ 31 h 33"/>
                <a:gd name="T6" fmla="*/ 5 w 13"/>
                <a:gd name="T7" fmla="*/ 32 h 33"/>
                <a:gd name="T8" fmla="*/ 5 w 13"/>
                <a:gd name="T9" fmla="*/ 31 h 33"/>
                <a:gd name="T10" fmla="*/ 4 w 13"/>
                <a:gd name="T11" fmla="*/ 17 h 33"/>
                <a:gd name="T12" fmla="*/ 6 w 13"/>
                <a:gd name="T13" fmla="*/ 9 h 33"/>
                <a:gd name="T14" fmla="*/ 6 w 13"/>
                <a:gd name="T15" fmla="*/ 6 h 33"/>
                <a:gd name="T16" fmla="*/ 10 w 13"/>
                <a:gd name="T17" fmla="*/ 0 h 33"/>
                <a:gd name="T18" fmla="*/ 11 w 13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3">
                  <a:moveTo>
                    <a:pt x="11" y="0"/>
                  </a:moveTo>
                  <a:cubicBezTo>
                    <a:pt x="12" y="1"/>
                    <a:pt x="13" y="3"/>
                    <a:pt x="13" y="5"/>
                  </a:cubicBezTo>
                  <a:cubicBezTo>
                    <a:pt x="10" y="14"/>
                    <a:pt x="11" y="22"/>
                    <a:pt x="11" y="31"/>
                  </a:cubicBezTo>
                  <a:cubicBezTo>
                    <a:pt x="10" y="32"/>
                    <a:pt x="8" y="33"/>
                    <a:pt x="5" y="32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0" y="26"/>
                    <a:pt x="4" y="21"/>
                    <a:pt x="4" y="17"/>
                  </a:cubicBezTo>
                  <a:cubicBezTo>
                    <a:pt x="5" y="14"/>
                    <a:pt x="6" y="11"/>
                    <a:pt x="6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4"/>
                    <a:pt x="8" y="2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1B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4" name="Freeform 1771"/>
            <p:cNvSpPr/>
            <p:nvPr/>
          </p:nvSpPr>
          <p:spPr bwMode="auto">
            <a:xfrm>
              <a:off x="6569" y="1858"/>
              <a:ext cx="53" cy="152"/>
            </a:xfrm>
            <a:custGeom>
              <a:avLst/>
              <a:gdLst>
                <a:gd name="T0" fmla="*/ 4 w 35"/>
                <a:gd name="T1" fmla="*/ 34 h 101"/>
                <a:gd name="T2" fmla="*/ 1 w 35"/>
                <a:gd name="T3" fmla="*/ 25 h 101"/>
                <a:gd name="T4" fmla="*/ 2 w 35"/>
                <a:gd name="T5" fmla="*/ 17 h 101"/>
                <a:gd name="T6" fmla="*/ 8 w 35"/>
                <a:gd name="T7" fmla="*/ 5 h 101"/>
                <a:gd name="T8" fmla="*/ 24 w 35"/>
                <a:gd name="T9" fmla="*/ 1 h 101"/>
                <a:gd name="T10" fmla="*/ 34 w 35"/>
                <a:gd name="T11" fmla="*/ 12 h 101"/>
                <a:gd name="T12" fmla="*/ 29 w 35"/>
                <a:gd name="T13" fmla="*/ 48 h 101"/>
                <a:gd name="T14" fmla="*/ 29 w 35"/>
                <a:gd name="T15" fmla="*/ 87 h 101"/>
                <a:gd name="T16" fmla="*/ 29 w 35"/>
                <a:gd name="T17" fmla="*/ 94 h 101"/>
                <a:gd name="T18" fmla="*/ 21 w 35"/>
                <a:gd name="T19" fmla="*/ 97 h 101"/>
                <a:gd name="T20" fmla="*/ 18 w 35"/>
                <a:gd name="T21" fmla="*/ 94 h 101"/>
                <a:gd name="T22" fmla="*/ 12 w 35"/>
                <a:gd name="T23" fmla="*/ 58 h 101"/>
                <a:gd name="T24" fmla="*/ 14 w 35"/>
                <a:gd name="T25" fmla="*/ 29 h 101"/>
                <a:gd name="T26" fmla="*/ 11 w 35"/>
                <a:gd name="T27" fmla="*/ 28 h 101"/>
                <a:gd name="T28" fmla="*/ 4 w 35"/>
                <a:gd name="T29" fmla="*/ 3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01">
                  <a:moveTo>
                    <a:pt x="4" y="34"/>
                  </a:moveTo>
                  <a:cubicBezTo>
                    <a:pt x="1" y="32"/>
                    <a:pt x="0" y="29"/>
                    <a:pt x="1" y="25"/>
                  </a:cubicBezTo>
                  <a:cubicBezTo>
                    <a:pt x="1" y="22"/>
                    <a:pt x="2" y="20"/>
                    <a:pt x="2" y="17"/>
                  </a:cubicBezTo>
                  <a:cubicBezTo>
                    <a:pt x="3" y="12"/>
                    <a:pt x="5" y="9"/>
                    <a:pt x="8" y="5"/>
                  </a:cubicBezTo>
                  <a:cubicBezTo>
                    <a:pt x="13" y="0"/>
                    <a:pt x="18" y="0"/>
                    <a:pt x="24" y="1"/>
                  </a:cubicBezTo>
                  <a:cubicBezTo>
                    <a:pt x="33" y="1"/>
                    <a:pt x="35" y="3"/>
                    <a:pt x="34" y="12"/>
                  </a:cubicBezTo>
                  <a:cubicBezTo>
                    <a:pt x="33" y="24"/>
                    <a:pt x="32" y="36"/>
                    <a:pt x="29" y="48"/>
                  </a:cubicBezTo>
                  <a:cubicBezTo>
                    <a:pt x="29" y="61"/>
                    <a:pt x="29" y="74"/>
                    <a:pt x="29" y="87"/>
                  </a:cubicBezTo>
                  <a:cubicBezTo>
                    <a:pt x="29" y="89"/>
                    <a:pt x="30" y="91"/>
                    <a:pt x="29" y="94"/>
                  </a:cubicBezTo>
                  <a:cubicBezTo>
                    <a:pt x="29" y="99"/>
                    <a:pt x="26" y="101"/>
                    <a:pt x="21" y="97"/>
                  </a:cubicBezTo>
                  <a:cubicBezTo>
                    <a:pt x="20" y="97"/>
                    <a:pt x="19" y="95"/>
                    <a:pt x="18" y="94"/>
                  </a:cubicBezTo>
                  <a:cubicBezTo>
                    <a:pt x="17" y="82"/>
                    <a:pt x="15" y="70"/>
                    <a:pt x="12" y="58"/>
                  </a:cubicBezTo>
                  <a:cubicBezTo>
                    <a:pt x="10" y="49"/>
                    <a:pt x="13" y="39"/>
                    <a:pt x="14" y="29"/>
                  </a:cubicBezTo>
                  <a:cubicBezTo>
                    <a:pt x="15" y="24"/>
                    <a:pt x="12" y="28"/>
                    <a:pt x="11" y="28"/>
                  </a:cubicBezTo>
                  <a:cubicBezTo>
                    <a:pt x="9" y="30"/>
                    <a:pt x="7" y="33"/>
                    <a:pt x="4" y="34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5" name="Freeform 1772"/>
            <p:cNvSpPr/>
            <p:nvPr/>
          </p:nvSpPr>
          <p:spPr bwMode="auto">
            <a:xfrm>
              <a:off x="6566" y="1884"/>
              <a:ext cx="38" cy="115"/>
            </a:xfrm>
            <a:custGeom>
              <a:avLst/>
              <a:gdLst>
                <a:gd name="T0" fmla="*/ 10 w 25"/>
                <a:gd name="T1" fmla="*/ 10 h 77"/>
                <a:gd name="T2" fmla="*/ 17 w 25"/>
                <a:gd name="T3" fmla="*/ 2 h 77"/>
                <a:gd name="T4" fmla="*/ 22 w 25"/>
                <a:gd name="T5" fmla="*/ 2 h 77"/>
                <a:gd name="T6" fmla="*/ 23 w 25"/>
                <a:gd name="T7" fmla="*/ 6 h 77"/>
                <a:gd name="T8" fmla="*/ 21 w 25"/>
                <a:gd name="T9" fmla="*/ 61 h 77"/>
                <a:gd name="T10" fmla="*/ 20 w 25"/>
                <a:gd name="T11" fmla="*/ 77 h 77"/>
                <a:gd name="T12" fmla="*/ 16 w 25"/>
                <a:gd name="T13" fmla="*/ 67 h 77"/>
                <a:gd name="T14" fmla="*/ 10 w 25"/>
                <a:gd name="T15" fmla="*/ 44 h 77"/>
                <a:gd name="T16" fmla="*/ 6 w 25"/>
                <a:gd name="T17" fmla="*/ 40 h 77"/>
                <a:gd name="T18" fmla="*/ 5 w 25"/>
                <a:gd name="T19" fmla="*/ 40 h 77"/>
                <a:gd name="T20" fmla="*/ 8 w 25"/>
                <a:gd name="T21" fmla="*/ 19 h 77"/>
                <a:gd name="T22" fmla="*/ 10 w 25"/>
                <a:gd name="T23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7">
                  <a:moveTo>
                    <a:pt x="10" y="10"/>
                  </a:moveTo>
                  <a:cubicBezTo>
                    <a:pt x="12" y="6"/>
                    <a:pt x="13" y="3"/>
                    <a:pt x="17" y="2"/>
                  </a:cubicBezTo>
                  <a:cubicBezTo>
                    <a:pt x="19" y="1"/>
                    <a:pt x="20" y="0"/>
                    <a:pt x="22" y="2"/>
                  </a:cubicBezTo>
                  <a:cubicBezTo>
                    <a:pt x="23" y="3"/>
                    <a:pt x="24" y="5"/>
                    <a:pt x="23" y="6"/>
                  </a:cubicBezTo>
                  <a:cubicBezTo>
                    <a:pt x="15" y="24"/>
                    <a:pt x="18" y="42"/>
                    <a:pt x="21" y="61"/>
                  </a:cubicBezTo>
                  <a:cubicBezTo>
                    <a:pt x="22" y="66"/>
                    <a:pt x="25" y="72"/>
                    <a:pt x="20" y="77"/>
                  </a:cubicBezTo>
                  <a:cubicBezTo>
                    <a:pt x="16" y="75"/>
                    <a:pt x="16" y="71"/>
                    <a:pt x="16" y="67"/>
                  </a:cubicBezTo>
                  <a:cubicBezTo>
                    <a:pt x="14" y="60"/>
                    <a:pt x="15" y="51"/>
                    <a:pt x="10" y="44"/>
                  </a:cubicBezTo>
                  <a:cubicBezTo>
                    <a:pt x="9" y="43"/>
                    <a:pt x="8" y="41"/>
                    <a:pt x="6" y="40"/>
                  </a:cubicBezTo>
                  <a:cubicBezTo>
                    <a:pt x="6" y="40"/>
                    <a:pt x="6" y="40"/>
                    <a:pt x="5" y="40"/>
                  </a:cubicBezTo>
                  <a:cubicBezTo>
                    <a:pt x="4" y="32"/>
                    <a:pt x="0" y="26"/>
                    <a:pt x="8" y="19"/>
                  </a:cubicBezTo>
                  <a:cubicBezTo>
                    <a:pt x="10" y="17"/>
                    <a:pt x="8" y="12"/>
                    <a:pt x="10" y="10"/>
                  </a:cubicBezTo>
                  <a:close/>
                </a:path>
              </a:pathLst>
            </a:custGeom>
            <a:solidFill>
              <a:srgbClr val="FD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6" name="Freeform 1773"/>
            <p:cNvSpPr/>
            <p:nvPr/>
          </p:nvSpPr>
          <p:spPr bwMode="auto">
            <a:xfrm>
              <a:off x="6581" y="1854"/>
              <a:ext cx="48" cy="76"/>
            </a:xfrm>
            <a:custGeom>
              <a:avLst/>
              <a:gdLst>
                <a:gd name="T0" fmla="*/ 21 w 32"/>
                <a:gd name="T1" fmla="*/ 51 h 51"/>
                <a:gd name="T2" fmla="*/ 23 w 32"/>
                <a:gd name="T3" fmla="*/ 18 h 51"/>
                <a:gd name="T4" fmla="*/ 13 w 32"/>
                <a:gd name="T5" fmla="*/ 7 h 51"/>
                <a:gd name="T6" fmla="*/ 0 w 32"/>
                <a:gd name="T7" fmla="*/ 8 h 51"/>
                <a:gd name="T8" fmla="*/ 2 w 32"/>
                <a:gd name="T9" fmla="*/ 3 h 51"/>
                <a:gd name="T10" fmla="*/ 2 w 32"/>
                <a:gd name="T11" fmla="*/ 2 h 51"/>
                <a:gd name="T12" fmla="*/ 3 w 32"/>
                <a:gd name="T13" fmla="*/ 0 h 51"/>
                <a:gd name="T14" fmla="*/ 4 w 32"/>
                <a:gd name="T15" fmla="*/ 0 h 51"/>
                <a:gd name="T16" fmla="*/ 6 w 32"/>
                <a:gd name="T17" fmla="*/ 1 h 51"/>
                <a:gd name="T18" fmla="*/ 17 w 32"/>
                <a:gd name="T19" fmla="*/ 1 h 51"/>
                <a:gd name="T20" fmla="*/ 30 w 32"/>
                <a:gd name="T21" fmla="*/ 16 h 51"/>
                <a:gd name="T22" fmla="*/ 29 w 32"/>
                <a:gd name="T23" fmla="*/ 20 h 51"/>
                <a:gd name="T24" fmla="*/ 29 w 32"/>
                <a:gd name="T25" fmla="*/ 20 h 51"/>
                <a:gd name="T26" fmla="*/ 27 w 32"/>
                <a:gd name="T27" fmla="*/ 26 h 51"/>
                <a:gd name="T28" fmla="*/ 27 w 32"/>
                <a:gd name="T29" fmla="*/ 28 h 51"/>
                <a:gd name="T30" fmla="*/ 25 w 32"/>
                <a:gd name="T31" fmla="*/ 35 h 51"/>
                <a:gd name="T32" fmla="*/ 23 w 32"/>
                <a:gd name="T33" fmla="*/ 51 h 51"/>
                <a:gd name="T34" fmla="*/ 21 w 32"/>
                <a:gd name="T3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51">
                  <a:moveTo>
                    <a:pt x="21" y="51"/>
                  </a:moveTo>
                  <a:cubicBezTo>
                    <a:pt x="22" y="40"/>
                    <a:pt x="21" y="29"/>
                    <a:pt x="23" y="18"/>
                  </a:cubicBezTo>
                  <a:cubicBezTo>
                    <a:pt x="25" y="8"/>
                    <a:pt x="23" y="6"/>
                    <a:pt x="13" y="7"/>
                  </a:cubicBezTo>
                  <a:cubicBezTo>
                    <a:pt x="8" y="7"/>
                    <a:pt x="4" y="8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10" y="1"/>
                    <a:pt x="14" y="1"/>
                    <a:pt x="17" y="1"/>
                  </a:cubicBezTo>
                  <a:cubicBezTo>
                    <a:pt x="28" y="1"/>
                    <a:pt x="32" y="5"/>
                    <a:pt x="30" y="16"/>
                  </a:cubicBezTo>
                  <a:cubicBezTo>
                    <a:pt x="29" y="17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21"/>
                    <a:pt x="29" y="24"/>
                    <a:pt x="27" y="26"/>
                  </a:cubicBezTo>
                  <a:cubicBezTo>
                    <a:pt x="27" y="26"/>
                    <a:pt x="27" y="27"/>
                    <a:pt x="27" y="28"/>
                  </a:cubicBezTo>
                  <a:cubicBezTo>
                    <a:pt x="25" y="30"/>
                    <a:pt x="27" y="33"/>
                    <a:pt x="25" y="35"/>
                  </a:cubicBezTo>
                  <a:cubicBezTo>
                    <a:pt x="25" y="40"/>
                    <a:pt x="24" y="46"/>
                    <a:pt x="23" y="51"/>
                  </a:cubicBezTo>
                  <a:cubicBezTo>
                    <a:pt x="23" y="51"/>
                    <a:pt x="22" y="51"/>
                    <a:pt x="21" y="51"/>
                  </a:cubicBezTo>
                  <a:close/>
                </a:path>
              </a:pathLst>
            </a:custGeom>
            <a:solidFill>
              <a:srgbClr val="EFC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7" name="Freeform 1774"/>
            <p:cNvSpPr/>
            <p:nvPr/>
          </p:nvSpPr>
          <p:spPr bwMode="auto">
            <a:xfrm>
              <a:off x="6706" y="1896"/>
              <a:ext cx="225" cy="132"/>
            </a:xfrm>
            <a:custGeom>
              <a:avLst/>
              <a:gdLst>
                <a:gd name="T0" fmla="*/ 12 w 150"/>
                <a:gd name="T1" fmla="*/ 38 h 88"/>
                <a:gd name="T2" fmla="*/ 13 w 150"/>
                <a:gd name="T3" fmla="*/ 38 h 88"/>
                <a:gd name="T4" fmla="*/ 17 w 150"/>
                <a:gd name="T5" fmla="*/ 34 h 88"/>
                <a:gd name="T6" fmla="*/ 23 w 150"/>
                <a:gd name="T7" fmla="*/ 31 h 88"/>
                <a:gd name="T8" fmla="*/ 81 w 150"/>
                <a:gd name="T9" fmla="*/ 56 h 88"/>
                <a:gd name="T10" fmla="*/ 99 w 150"/>
                <a:gd name="T11" fmla="*/ 70 h 88"/>
                <a:gd name="T12" fmla="*/ 101 w 150"/>
                <a:gd name="T13" fmla="*/ 70 h 88"/>
                <a:gd name="T14" fmla="*/ 108 w 150"/>
                <a:gd name="T15" fmla="*/ 68 h 88"/>
                <a:gd name="T16" fmla="*/ 126 w 150"/>
                <a:gd name="T17" fmla="*/ 64 h 88"/>
                <a:gd name="T18" fmla="*/ 129 w 150"/>
                <a:gd name="T19" fmla="*/ 55 h 88"/>
                <a:gd name="T20" fmla="*/ 124 w 150"/>
                <a:gd name="T21" fmla="*/ 42 h 88"/>
                <a:gd name="T22" fmla="*/ 124 w 150"/>
                <a:gd name="T23" fmla="*/ 25 h 88"/>
                <a:gd name="T24" fmla="*/ 125 w 150"/>
                <a:gd name="T25" fmla="*/ 22 h 88"/>
                <a:gd name="T26" fmla="*/ 126 w 150"/>
                <a:gd name="T27" fmla="*/ 20 h 88"/>
                <a:gd name="T28" fmla="*/ 128 w 150"/>
                <a:gd name="T29" fmla="*/ 13 h 88"/>
                <a:gd name="T30" fmla="*/ 128 w 150"/>
                <a:gd name="T31" fmla="*/ 3 h 88"/>
                <a:gd name="T32" fmla="*/ 130 w 150"/>
                <a:gd name="T33" fmla="*/ 0 h 88"/>
                <a:gd name="T34" fmla="*/ 148 w 150"/>
                <a:gd name="T35" fmla="*/ 16 h 88"/>
                <a:gd name="T36" fmla="*/ 150 w 150"/>
                <a:gd name="T37" fmla="*/ 19 h 88"/>
                <a:gd name="T38" fmla="*/ 145 w 150"/>
                <a:gd name="T39" fmla="*/ 58 h 88"/>
                <a:gd name="T40" fmla="*/ 145 w 150"/>
                <a:gd name="T41" fmla="*/ 65 h 88"/>
                <a:gd name="T42" fmla="*/ 144 w 150"/>
                <a:gd name="T43" fmla="*/ 74 h 88"/>
                <a:gd name="T44" fmla="*/ 136 w 150"/>
                <a:gd name="T45" fmla="*/ 84 h 88"/>
                <a:gd name="T46" fmla="*/ 133 w 150"/>
                <a:gd name="T47" fmla="*/ 85 h 88"/>
                <a:gd name="T48" fmla="*/ 100 w 150"/>
                <a:gd name="T49" fmla="*/ 85 h 88"/>
                <a:gd name="T50" fmla="*/ 94 w 150"/>
                <a:gd name="T51" fmla="*/ 85 h 88"/>
                <a:gd name="T52" fmla="*/ 85 w 150"/>
                <a:gd name="T53" fmla="*/ 84 h 88"/>
                <a:gd name="T54" fmla="*/ 72 w 150"/>
                <a:gd name="T55" fmla="*/ 76 h 88"/>
                <a:gd name="T56" fmla="*/ 70 w 150"/>
                <a:gd name="T57" fmla="*/ 75 h 88"/>
                <a:gd name="T58" fmla="*/ 67 w 150"/>
                <a:gd name="T59" fmla="*/ 72 h 88"/>
                <a:gd name="T60" fmla="*/ 37 w 150"/>
                <a:gd name="T61" fmla="*/ 51 h 88"/>
                <a:gd name="T62" fmla="*/ 6 w 150"/>
                <a:gd name="T63" fmla="*/ 60 h 88"/>
                <a:gd name="T64" fmla="*/ 4 w 150"/>
                <a:gd name="T65" fmla="*/ 59 h 88"/>
                <a:gd name="T66" fmla="*/ 0 w 150"/>
                <a:gd name="T67" fmla="*/ 55 h 88"/>
                <a:gd name="T68" fmla="*/ 10 w 150"/>
                <a:gd name="T69" fmla="*/ 40 h 88"/>
                <a:gd name="T70" fmla="*/ 12 w 150"/>
                <a:gd name="T7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88">
                  <a:moveTo>
                    <a:pt x="12" y="38"/>
                  </a:moveTo>
                  <a:cubicBezTo>
                    <a:pt x="12" y="38"/>
                    <a:pt x="13" y="38"/>
                    <a:pt x="13" y="38"/>
                  </a:cubicBezTo>
                  <a:cubicBezTo>
                    <a:pt x="14" y="36"/>
                    <a:pt x="15" y="34"/>
                    <a:pt x="17" y="34"/>
                  </a:cubicBezTo>
                  <a:cubicBezTo>
                    <a:pt x="19" y="33"/>
                    <a:pt x="21" y="31"/>
                    <a:pt x="23" y="31"/>
                  </a:cubicBezTo>
                  <a:cubicBezTo>
                    <a:pt x="45" y="22"/>
                    <a:pt x="71" y="34"/>
                    <a:pt x="81" y="56"/>
                  </a:cubicBezTo>
                  <a:cubicBezTo>
                    <a:pt x="84" y="64"/>
                    <a:pt x="89" y="70"/>
                    <a:pt x="99" y="70"/>
                  </a:cubicBezTo>
                  <a:cubicBezTo>
                    <a:pt x="99" y="70"/>
                    <a:pt x="100" y="70"/>
                    <a:pt x="101" y="70"/>
                  </a:cubicBezTo>
                  <a:cubicBezTo>
                    <a:pt x="103" y="69"/>
                    <a:pt x="105" y="69"/>
                    <a:pt x="108" y="68"/>
                  </a:cubicBezTo>
                  <a:cubicBezTo>
                    <a:pt x="114" y="68"/>
                    <a:pt x="120" y="67"/>
                    <a:pt x="126" y="64"/>
                  </a:cubicBezTo>
                  <a:cubicBezTo>
                    <a:pt x="132" y="63"/>
                    <a:pt x="130" y="59"/>
                    <a:pt x="129" y="55"/>
                  </a:cubicBezTo>
                  <a:cubicBezTo>
                    <a:pt x="127" y="51"/>
                    <a:pt x="126" y="46"/>
                    <a:pt x="124" y="42"/>
                  </a:cubicBezTo>
                  <a:cubicBezTo>
                    <a:pt x="122" y="37"/>
                    <a:pt x="121" y="31"/>
                    <a:pt x="124" y="25"/>
                  </a:cubicBezTo>
                  <a:cubicBezTo>
                    <a:pt x="124" y="24"/>
                    <a:pt x="124" y="23"/>
                    <a:pt x="125" y="22"/>
                  </a:cubicBezTo>
                  <a:cubicBezTo>
                    <a:pt x="125" y="21"/>
                    <a:pt x="126" y="20"/>
                    <a:pt x="126" y="20"/>
                  </a:cubicBezTo>
                  <a:cubicBezTo>
                    <a:pt x="127" y="17"/>
                    <a:pt x="128" y="15"/>
                    <a:pt x="128" y="13"/>
                  </a:cubicBezTo>
                  <a:cubicBezTo>
                    <a:pt x="129" y="9"/>
                    <a:pt x="127" y="6"/>
                    <a:pt x="128" y="3"/>
                  </a:cubicBezTo>
                  <a:cubicBezTo>
                    <a:pt x="128" y="1"/>
                    <a:pt x="129" y="0"/>
                    <a:pt x="130" y="0"/>
                  </a:cubicBezTo>
                  <a:cubicBezTo>
                    <a:pt x="137" y="4"/>
                    <a:pt x="142" y="11"/>
                    <a:pt x="148" y="16"/>
                  </a:cubicBezTo>
                  <a:cubicBezTo>
                    <a:pt x="149" y="16"/>
                    <a:pt x="150" y="18"/>
                    <a:pt x="150" y="19"/>
                  </a:cubicBezTo>
                  <a:cubicBezTo>
                    <a:pt x="147" y="32"/>
                    <a:pt x="144" y="45"/>
                    <a:pt x="145" y="58"/>
                  </a:cubicBezTo>
                  <a:cubicBezTo>
                    <a:pt x="145" y="61"/>
                    <a:pt x="145" y="63"/>
                    <a:pt x="145" y="65"/>
                  </a:cubicBezTo>
                  <a:cubicBezTo>
                    <a:pt x="145" y="68"/>
                    <a:pt x="145" y="71"/>
                    <a:pt x="144" y="74"/>
                  </a:cubicBezTo>
                  <a:cubicBezTo>
                    <a:pt x="141" y="77"/>
                    <a:pt x="140" y="81"/>
                    <a:pt x="136" y="84"/>
                  </a:cubicBezTo>
                  <a:cubicBezTo>
                    <a:pt x="135" y="84"/>
                    <a:pt x="134" y="85"/>
                    <a:pt x="133" y="85"/>
                  </a:cubicBezTo>
                  <a:cubicBezTo>
                    <a:pt x="122" y="86"/>
                    <a:pt x="111" y="88"/>
                    <a:pt x="100" y="85"/>
                  </a:cubicBezTo>
                  <a:cubicBezTo>
                    <a:pt x="98" y="86"/>
                    <a:pt x="96" y="85"/>
                    <a:pt x="94" y="85"/>
                  </a:cubicBezTo>
                  <a:cubicBezTo>
                    <a:pt x="91" y="85"/>
                    <a:pt x="88" y="86"/>
                    <a:pt x="85" y="84"/>
                  </a:cubicBezTo>
                  <a:cubicBezTo>
                    <a:pt x="82" y="80"/>
                    <a:pt x="78" y="77"/>
                    <a:pt x="72" y="76"/>
                  </a:cubicBezTo>
                  <a:cubicBezTo>
                    <a:pt x="71" y="76"/>
                    <a:pt x="70" y="75"/>
                    <a:pt x="70" y="75"/>
                  </a:cubicBezTo>
                  <a:cubicBezTo>
                    <a:pt x="68" y="74"/>
                    <a:pt x="67" y="73"/>
                    <a:pt x="67" y="72"/>
                  </a:cubicBezTo>
                  <a:cubicBezTo>
                    <a:pt x="59" y="62"/>
                    <a:pt x="51" y="51"/>
                    <a:pt x="37" y="51"/>
                  </a:cubicBezTo>
                  <a:cubicBezTo>
                    <a:pt x="26" y="50"/>
                    <a:pt x="15" y="52"/>
                    <a:pt x="6" y="60"/>
                  </a:cubicBezTo>
                  <a:cubicBezTo>
                    <a:pt x="5" y="60"/>
                    <a:pt x="4" y="60"/>
                    <a:pt x="4" y="59"/>
                  </a:cubicBezTo>
                  <a:cubicBezTo>
                    <a:pt x="3" y="58"/>
                    <a:pt x="1" y="57"/>
                    <a:pt x="0" y="55"/>
                  </a:cubicBezTo>
                  <a:cubicBezTo>
                    <a:pt x="2" y="49"/>
                    <a:pt x="5" y="44"/>
                    <a:pt x="10" y="40"/>
                  </a:cubicBezTo>
                  <a:cubicBezTo>
                    <a:pt x="10" y="39"/>
                    <a:pt x="11" y="39"/>
                    <a:pt x="12" y="38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8" name="Freeform 1775"/>
            <p:cNvSpPr/>
            <p:nvPr/>
          </p:nvSpPr>
          <p:spPr bwMode="auto">
            <a:xfrm>
              <a:off x="6692" y="1984"/>
              <a:ext cx="48" cy="110"/>
            </a:xfrm>
            <a:custGeom>
              <a:avLst/>
              <a:gdLst>
                <a:gd name="T0" fmla="*/ 13 w 32"/>
                <a:gd name="T1" fmla="*/ 0 h 73"/>
                <a:gd name="T2" fmla="*/ 15 w 32"/>
                <a:gd name="T3" fmla="*/ 0 h 73"/>
                <a:gd name="T4" fmla="*/ 16 w 32"/>
                <a:gd name="T5" fmla="*/ 6 h 73"/>
                <a:gd name="T6" fmla="*/ 24 w 32"/>
                <a:gd name="T7" fmla="*/ 51 h 73"/>
                <a:gd name="T8" fmla="*/ 30 w 32"/>
                <a:gd name="T9" fmla="*/ 69 h 73"/>
                <a:gd name="T10" fmla="*/ 25 w 32"/>
                <a:gd name="T11" fmla="*/ 73 h 73"/>
                <a:gd name="T12" fmla="*/ 4 w 32"/>
                <a:gd name="T13" fmla="*/ 33 h 73"/>
                <a:gd name="T14" fmla="*/ 9 w 32"/>
                <a:gd name="T15" fmla="*/ 5 h 73"/>
                <a:gd name="T16" fmla="*/ 13 w 32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3">
                  <a:moveTo>
                    <a:pt x="13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9" y="1"/>
                    <a:pt x="17" y="3"/>
                    <a:pt x="16" y="6"/>
                  </a:cubicBezTo>
                  <a:cubicBezTo>
                    <a:pt x="11" y="22"/>
                    <a:pt x="14" y="37"/>
                    <a:pt x="24" y="51"/>
                  </a:cubicBezTo>
                  <a:cubicBezTo>
                    <a:pt x="27" y="56"/>
                    <a:pt x="32" y="62"/>
                    <a:pt x="30" y="69"/>
                  </a:cubicBezTo>
                  <a:cubicBezTo>
                    <a:pt x="28" y="71"/>
                    <a:pt x="27" y="73"/>
                    <a:pt x="25" y="73"/>
                  </a:cubicBezTo>
                  <a:cubicBezTo>
                    <a:pt x="18" y="60"/>
                    <a:pt x="8" y="48"/>
                    <a:pt x="4" y="33"/>
                  </a:cubicBezTo>
                  <a:cubicBezTo>
                    <a:pt x="0" y="23"/>
                    <a:pt x="3" y="14"/>
                    <a:pt x="9" y="5"/>
                  </a:cubicBezTo>
                  <a:cubicBezTo>
                    <a:pt x="10" y="4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CBA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9" name="Freeform 1776"/>
            <p:cNvSpPr/>
            <p:nvPr/>
          </p:nvSpPr>
          <p:spPr bwMode="auto">
            <a:xfrm>
              <a:off x="6704" y="1957"/>
              <a:ext cx="105" cy="132"/>
            </a:xfrm>
            <a:custGeom>
              <a:avLst/>
              <a:gdLst>
                <a:gd name="T0" fmla="*/ 22 w 70"/>
                <a:gd name="T1" fmla="*/ 87 h 88"/>
                <a:gd name="T2" fmla="*/ 10 w 70"/>
                <a:gd name="T3" fmla="*/ 65 h 88"/>
                <a:gd name="T4" fmla="*/ 6 w 70"/>
                <a:gd name="T5" fmla="*/ 22 h 88"/>
                <a:gd name="T6" fmla="*/ 7 w 70"/>
                <a:gd name="T7" fmla="*/ 18 h 88"/>
                <a:gd name="T8" fmla="*/ 64 w 70"/>
                <a:gd name="T9" fmla="*/ 20 h 88"/>
                <a:gd name="T10" fmla="*/ 70 w 70"/>
                <a:gd name="T11" fmla="*/ 30 h 88"/>
                <a:gd name="T12" fmla="*/ 66 w 70"/>
                <a:gd name="T13" fmla="*/ 32 h 88"/>
                <a:gd name="T14" fmla="*/ 44 w 70"/>
                <a:gd name="T15" fmla="*/ 24 h 88"/>
                <a:gd name="T16" fmla="*/ 38 w 70"/>
                <a:gd name="T17" fmla="*/ 21 h 88"/>
                <a:gd name="T18" fmla="*/ 19 w 70"/>
                <a:gd name="T19" fmla="*/ 19 h 88"/>
                <a:gd name="T20" fmla="*/ 10 w 70"/>
                <a:gd name="T21" fmla="*/ 37 h 88"/>
                <a:gd name="T22" fmla="*/ 21 w 70"/>
                <a:gd name="T23" fmla="*/ 70 h 88"/>
                <a:gd name="T24" fmla="*/ 26 w 70"/>
                <a:gd name="T25" fmla="*/ 88 h 88"/>
                <a:gd name="T26" fmla="*/ 22 w 70"/>
                <a:gd name="T2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8">
                  <a:moveTo>
                    <a:pt x="22" y="87"/>
                  </a:moveTo>
                  <a:cubicBezTo>
                    <a:pt x="18" y="80"/>
                    <a:pt x="15" y="72"/>
                    <a:pt x="10" y="65"/>
                  </a:cubicBezTo>
                  <a:cubicBezTo>
                    <a:pt x="2" y="52"/>
                    <a:pt x="0" y="37"/>
                    <a:pt x="6" y="22"/>
                  </a:cubicBezTo>
                  <a:cubicBezTo>
                    <a:pt x="7" y="20"/>
                    <a:pt x="7" y="19"/>
                    <a:pt x="7" y="18"/>
                  </a:cubicBezTo>
                  <a:cubicBezTo>
                    <a:pt x="23" y="0"/>
                    <a:pt x="49" y="1"/>
                    <a:pt x="64" y="20"/>
                  </a:cubicBezTo>
                  <a:cubicBezTo>
                    <a:pt x="66" y="23"/>
                    <a:pt x="68" y="27"/>
                    <a:pt x="70" y="30"/>
                  </a:cubicBezTo>
                  <a:cubicBezTo>
                    <a:pt x="69" y="31"/>
                    <a:pt x="68" y="32"/>
                    <a:pt x="66" y="32"/>
                  </a:cubicBezTo>
                  <a:cubicBezTo>
                    <a:pt x="58" y="31"/>
                    <a:pt x="51" y="28"/>
                    <a:pt x="44" y="24"/>
                  </a:cubicBezTo>
                  <a:cubicBezTo>
                    <a:pt x="42" y="22"/>
                    <a:pt x="40" y="21"/>
                    <a:pt x="38" y="21"/>
                  </a:cubicBezTo>
                  <a:cubicBezTo>
                    <a:pt x="32" y="17"/>
                    <a:pt x="25" y="19"/>
                    <a:pt x="19" y="19"/>
                  </a:cubicBezTo>
                  <a:cubicBezTo>
                    <a:pt x="9" y="22"/>
                    <a:pt x="10" y="30"/>
                    <a:pt x="10" y="37"/>
                  </a:cubicBezTo>
                  <a:cubicBezTo>
                    <a:pt x="8" y="49"/>
                    <a:pt x="15" y="60"/>
                    <a:pt x="21" y="70"/>
                  </a:cubicBezTo>
                  <a:cubicBezTo>
                    <a:pt x="24" y="76"/>
                    <a:pt x="29" y="81"/>
                    <a:pt x="26" y="88"/>
                  </a:cubicBezTo>
                  <a:cubicBezTo>
                    <a:pt x="25" y="88"/>
                    <a:pt x="23" y="87"/>
                    <a:pt x="22" y="87"/>
                  </a:cubicBezTo>
                  <a:close/>
                </a:path>
              </a:pathLst>
            </a:custGeom>
            <a:solidFill>
              <a:srgbClr val="B7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0" name="Freeform 1777"/>
            <p:cNvSpPr/>
            <p:nvPr/>
          </p:nvSpPr>
          <p:spPr bwMode="auto">
            <a:xfrm>
              <a:off x="6712" y="1978"/>
              <a:ext cx="37" cy="117"/>
            </a:xfrm>
            <a:custGeom>
              <a:avLst/>
              <a:gdLst>
                <a:gd name="T0" fmla="*/ 21 w 25"/>
                <a:gd name="T1" fmla="*/ 74 h 78"/>
                <a:gd name="T2" fmla="*/ 6 w 25"/>
                <a:gd name="T3" fmla="*/ 45 h 78"/>
                <a:gd name="T4" fmla="*/ 5 w 25"/>
                <a:gd name="T5" fmla="*/ 8 h 78"/>
                <a:gd name="T6" fmla="*/ 13 w 25"/>
                <a:gd name="T7" fmla="*/ 0 h 78"/>
                <a:gd name="T8" fmla="*/ 14 w 25"/>
                <a:gd name="T9" fmla="*/ 11 h 78"/>
                <a:gd name="T10" fmla="*/ 18 w 25"/>
                <a:gd name="T11" fmla="*/ 48 h 78"/>
                <a:gd name="T12" fmla="*/ 25 w 25"/>
                <a:gd name="T13" fmla="*/ 75 h 78"/>
                <a:gd name="T14" fmla="*/ 25 w 25"/>
                <a:gd name="T15" fmla="*/ 77 h 78"/>
                <a:gd name="T16" fmla="*/ 23 w 25"/>
                <a:gd name="T17" fmla="*/ 77 h 78"/>
                <a:gd name="T18" fmla="*/ 21 w 25"/>
                <a:gd name="T1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8">
                  <a:moveTo>
                    <a:pt x="21" y="74"/>
                  </a:moveTo>
                  <a:cubicBezTo>
                    <a:pt x="18" y="63"/>
                    <a:pt x="11" y="54"/>
                    <a:pt x="6" y="45"/>
                  </a:cubicBezTo>
                  <a:cubicBezTo>
                    <a:pt x="1" y="32"/>
                    <a:pt x="0" y="20"/>
                    <a:pt x="5" y="8"/>
                  </a:cubicBezTo>
                  <a:cubicBezTo>
                    <a:pt x="7" y="4"/>
                    <a:pt x="9" y="1"/>
                    <a:pt x="13" y="0"/>
                  </a:cubicBezTo>
                  <a:cubicBezTo>
                    <a:pt x="16" y="4"/>
                    <a:pt x="15" y="7"/>
                    <a:pt x="14" y="11"/>
                  </a:cubicBezTo>
                  <a:cubicBezTo>
                    <a:pt x="9" y="24"/>
                    <a:pt x="12" y="37"/>
                    <a:pt x="18" y="48"/>
                  </a:cubicBezTo>
                  <a:cubicBezTo>
                    <a:pt x="23" y="57"/>
                    <a:pt x="25" y="65"/>
                    <a:pt x="25" y="75"/>
                  </a:cubicBezTo>
                  <a:cubicBezTo>
                    <a:pt x="25" y="76"/>
                    <a:pt x="25" y="76"/>
                    <a:pt x="25" y="77"/>
                  </a:cubicBezTo>
                  <a:cubicBezTo>
                    <a:pt x="24" y="78"/>
                    <a:pt x="24" y="78"/>
                    <a:pt x="23" y="77"/>
                  </a:cubicBezTo>
                  <a:cubicBezTo>
                    <a:pt x="22" y="76"/>
                    <a:pt x="22" y="75"/>
                    <a:pt x="21" y="74"/>
                  </a:cubicBezTo>
                  <a:close/>
                </a:path>
              </a:pathLst>
            </a:custGeom>
            <a:solidFill>
              <a:srgbClr val="A9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1" name="Freeform 1778"/>
            <p:cNvSpPr/>
            <p:nvPr/>
          </p:nvSpPr>
          <p:spPr bwMode="auto">
            <a:xfrm>
              <a:off x="6746" y="2094"/>
              <a:ext cx="5" cy="9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0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2"/>
                    <a:pt x="3" y="5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F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2" name="Freeform 1779"/>
            <p:cNvSpPr/>
            <p:nvPr/>
          </p:nvSpPr>
          <p:spPr bwMode="auto">
            <a:xfrm>
              <a:off x="6949" y="661"/>
              <a:ext cx="7" cy="9"/>
            </a:xfrm>
            <a:custGeom>
              <a:avLst/>
              <a:gdLst>
                <a:gd name="T0" fmla="*/ 5 w 5"/>
                <a:gd name="T1" fmla="*/ 5 h 6"/>
                <a:gd name="T2" fmla="*/ 1 w 5"/>
                <a:gd name="T3" fmla="*/ 5 h 6"/>
                <a:gd name="T4" fmla="*/ 0 w 5"/>
                <a:gd name="T5" fmla="*/ 2 h 6"/>
                <a:gd name="T6" fmla="*/ 1 w 5"/>
                <a:gd name="T7" fmla="*/ 0 h 6"/>
                <a:gd name="T8" fmla="*/ 3 w 5"/>
                <a:gd name="T9" fmla="*/ 1 h 6"/>
                <a:gd name="T10" fmla="*/ 5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4" y="4"/>
                    <a:pt x="5" y="5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3" name="Freeform 1780"/>
            <p:cNvSpPr/>
            <p:nvPr/>
          </p:nvSpPr>
          <p:spPr bwMode="auto">
            <a:xfrm>
              <a:off x="6956" y="652"/>
              <a:ext cx="6" cy="5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4" name="Freeform 1781"/>
            <p:cNvSpPr/>
            <p:nvPr/>
          </p:nvSpPr>
          <p:spPr bwMode="auto">
            <a:xfrm>
              <a:off x="6949" y="660"/>
              <a:ext cx="4" cy="3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2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5" name="Freeform 1782"/>
            <p:cNvSpPr/>
            <p:nvPr/>
          </p:nvSpPr>
          <p:spPr bwMode="auto">
            <a:xfrm>
              <a:off x="6953" y="65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6" name="Freeform 1783"/>
            <p:cNvSpPr/>
            <p:nvPr/>
          </p:nvSpPr>
          <p:spPr bwMode="auto">
            <a:xfrm>
              <a:off x="6565" y="2688"/>
              <a:ext cx="259" cy="115"/>
            </a:xfrm>
            <a:custGeom>
              <a:avLst/>
              <a:gdLst>
                <a:gd name="T0" fmla="*/ 151 w 173"/>
                <a:gd name="T1" fmla="*/ 73 h 77"/>
                <a:gd name="T2" fmla="*/ 126 w 173"/>
                <a:gd name="T3" fmla="*/ 69 h 77"/>
                <a:gd name="T4" fmla="*/ 58 w 173"/>
                <a:gd name="T5" fmla="*/ 67 h 77"/>
                <a:gd name="T6" fmla="*/ 27 w 173"/>
                <a:gd name="T7" fmla="*/ 69 h 77"/>
                <a:gd name="T8" fmla="*/ 16 w 173"/>
                <a:gd name="T9" fmla="*/ 63 h 77"/>
                <a:gd name="T10" fmla="*/ 12 w 173"/>
                <a:gd name="T11" fmla="*/ 59 h 77"/>
                <a:gd name="T12" fmla="*/ 8 w 173"/>
                <a:gd name="T13" fmla="*/ 55 h 77"/>
                <a:gd name="T14" fmla="*/ 2 w 173"/>
                <a:gd name="T15" fmla="*/ 41 h 77"/>
                <a:gd name="T16" fmla="*/ 15 w 173"/>
                <a:gd name="T17" fmla="*/ 28 h 77"/>
                <a:gd name="T18" fmla="*/ 34 w 173"/>
                <a:gd name="T19" fmla="*/ 13 h 77"/>
                <a:gd name="T20" fmla="*/ 46 w 173"/>
                <a:gd name="T21" fmla="*/ 3 h 77"/>
                <a:gd name="T22" fmla="*/ 52 w 173"/>
                <a:gd name="T23" fmla="*/ 4 h 77"/>
                <a:gd name="T24" fmla="*/ 57 w 173"/>
                <a:gd name="T25" fmla="*/ 12 h 77"/>
                <a:gd name="T26" fmla="*/ 67 w 173"/>
                <a:gd name="T27" fmla="*/ 18 h 77"/>
                <a:gd name="T28" fmla="*/ 71 w 173"/>
                <a:gd name="T29" fmla="*/ 20 h 77"/>
                <a:gd name="T30" fmla="*/ 97 w 173"/>
                <a:gd name="T31" fmla="*/ 30 h 77"/>
                <a:gd name="T32" fmla="*/ 105 w 173"/>
                <a:gd name="T33" fmla="*/ 30 h 77"/>
                <a:gd name="T34" fmla="*/ 170 w 173"/>
                <a:gd name="T35" fmla="*/ 31 h 77"/>
                <a:gd name="T36" fmla="*/ 173 w 173"/>
                <a:gd name="T37" fmla="*/ 32 h 77"/>
                <a:gd name="T38" fmla="*/ 152 w 173"/>
                <a:gd name="T39" fmla="*/ 36 h 77"/>
                <a:gd name="T40" fmla="*/ 104 w 173"/>
                <a:gd name="T41" fmla="*/ 38 h 77"/>
                <a:gd name="T42" fmla="*/ 96 w 173"/>
                <a:gd name="T43" fmla="*/ 38 h 77"/>
                <a:gd name="T44" fmla="*/ 90 w 173"/>
                <a:gd name="T45" fmla="*/ 42 h 77"/>
                <a:gd name="T46" fmla="*/ 95 w 173"/>
                <a:gd name="T47" fmla="*/ 49 h 77"/>
                <a:gd name="T48" fmla="*/ 98 w 173"/>
                <a:gd name="T49" fmla="*/ 49 h 77"/>
                <a:gd name="T50" fmla="*/ 149 w 173"/>
                <a:gd name="T51" fmla="*/ 65 h 77"/>
                <a:gd name="T52" fmla="*/ 171 w 173"/>
                <a:gd name="T53" fmla="*/ 73 h 77"/>
                <a:gd name="T54" fmla="*/ 170 w 173"/>
                <a:gd name="T55" fmla="*/ 74 h 77"/>
                <a:gd name="T56" fmla="*/ 151 w 173"/>
                <a:gd name="T57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3" h="77">
                  <a:moveTo>
                    <a:pt x="151" y="73"/>
                  </a:moveTo>
                  <a:cubicBezTo>
                    <a:pt x="143" y="70"/>
                    <a:pt x="134" y="70"/>
                    <a:pt x="126" y="69"/>
                  </a:cubicBezTo>
                  <a:cubicBezTo>
                    <a:pt x="103" y="66"/>
                    <a:pt x="81" y="67"/>
                    <a:pt x="58" y="67"/>
                  </a:cubicBezTo>
                  <a:cubicBezTo>
                    <a:pt x="48" y="67"/>
                    <a:pt x="37" y="70"/>
                    <a:pt x="27" y="69"/>
                  </a:cubicBezTo>
                  <a:cubicBezTo>
                    <a:pt x="22" y="68"/>
                    <a:pt x="18" y="69"/>
                    <a:pt x="16" y="63"/>
                  </a:cubicBezTo>
                  <a:cubicBezTo>
                    <a:pt x="16" y="61"/>
                    <a:pt x="14" y="60"/>
                    <a:pt x="12" y="59"/>
                  </a:cubicBezTo>
                  <a:cubicBezTo>
                    <a:pt x="10" y="58"/>
                    <a:pt x="8" y="57"/>
                    <a:pt x="8" y="55"/>
                  </a:cubicBezTo>
                  <a:cubicBezTo>
                    <a:pt x="6" y="50"/>
                    <a:pt x="0" y="46"/>
                    <a:pt x="2" y="41"/>
                  </a:cubicBezTo>
                  <a:cubicBezTo>
                    <a:pt x="3" y="35"/>
                    <a:pt x="10" y="31"/>
                    <a:pt x="15" y="28"/>
                  </a:cubicBezTo>
                  <a:cubicBezTo>
                    <a:pt x="22" y="24"/>
                    <a:pt x="28" y="18"/>
                    <a:pt x="34" y="13"/>
                  </a:cubicBezTo>
                  <a:cubicBezTo>
                    <a:pt x="38" y="9"/>
                    <a:pt x="42" y="6"/>
                    <a:pt x="46" y="3"/>
                  </a:cubicBezTo>
                  <a:cubicBezTo>
                    <a:pt x="48" y="0"/>
                    <a:pt x="50" y="1"/>
                    <a:pt x="52" y="4"/>
                  </a:cubicBezTo>
                  <a:cubicBezTo>
                    <a:pt x="54" y="6"/>
                    <a:pt x="55" y="9"/>
                    <a:pt x="57" y="12"/>
                  </a:cubicBezTo>
                  <a:cubicBezTo>
                    <a:pt x="60" y="15"/>
                    <a:pt x="62" y="18"/>
                    <a:pt x="67" y="18"/>
                  </a:cubicBezTo>
                  <a:cubicBezTo>
                    <a:pt x="69" y="18"/>
                    <a:pt x="70" y="19"/>
                    <a:pt x="71" y="20"/>
                  </a:cubicBezTo>
                  <a:cubicBezTo>
                    <a:pt x="79" y="27"/>
                    <a:pt x="88" y="27"/>
                    <a:pt x="97" y="30"/>
                  </a:cubicBezTo>
                  <a:cubicBezTo>
                    <a:pt x="100" y="31"/>
                    <a:pt x="102" y="30"/>
                    <a:pt x="105" y="30"/>
                  </a:cubicBezTo>
                  <a:cubicBezTo>
                    <a:pt x="127" y="27"/>
                    <a:pt x="149" y="29"/>
                    <a:pt x="170" y="31"/>
                  </a:cubicBezTo>
                  <a:cubicBezTo>
                    <a:pt x="171" y="31"/>
                    <a:pt x="172" y="32"/>
                    <a:pt x="173" y="32"/>
                  </a:cubicBezTo>
                  <a:cubicBezTo>
                    <a:pt x="167" y="39"/>
                    <a:pt x="159" y="36"/>
                    <a:pt x="152" y="36"/>
                  </a:cubicBezTo>
                  <a:cubicBezTo>
                    <a:pt x="136" y="35"/>
                    <a:pt x="120" y="33"/>
                    <a:pt x="104" y="38"/>
                  </a:cubicBezTo>
                  <a:cubicBezTo>
                    <a:pt x="101" y="39"/>
                    <a:pt x="98" y="39"/>
                    <a:pt x="96" y="38"/>
                  </a:cubicBezTo>
                  <a:cubicBezTo>
                    <a:pt x="93" y="38"/>
                    <a:pt x="90" y="39"/>
                    <a:pt x="90" y="42"/>
                  </a:cubicBezTo>
                  <a:cubicBezTo>
                    <a:pt x="89" y="46"/>
                    <a:pt x="92" y="48"/>
                    <a:pt x="95" y="49"/>
                  </a:cubicBezTo>
                  <a:cubicBezTo>
                    <a:pt x="96" y="49"/>
                    <a:pt x="97" y="49"/>
                    <a:pt x="98" y="49"/>
                  </a:cubicBezTo>
                  <a:cubicBezTo>
                    <a:pt x="117" y="49"/>
                    <a:pt x="134" y="57"/>
                    <a:pt x="149" y="65"/>
                  </a:cubicBezTo>
                  <a:cubicBezTo>
                    <a:pt x="156" y="69"/>
                    <a:pt x="164" y="70"/>
                    <a:pt x="171" y="73"/>
                  </a:cubicBezTo>
                  <a:cubicBezTo>
                    <a:pt x="170" y="73"/>
                    <a:pt x="170" y="73"/>
                    <a:pt x="170" y="74"/>
                  </a:cubicBezTo>
                  <a:cubicBezTo>
                    <a:pt x="163" y="77"/>
                    <a:pt x="157" y="74"/>
                    <a:pt x="151" y="73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7" name="Freeform 1784"/>
            <p:cNvSpPr/>
            <p:nvPr/>
          </p:nvSpPr>
          <p:spPr bwMode="auto">
            <a:xfrm>
              <a:off x="6718" y="2731"/>
              <a:ext cx="276" cy="164"/>
            </a:xfrm>
            <a:custGeom>
              <a:avLst/>
              <a:gdLst>
                <a:gd name="T0" fmla="*/ 0 w 184"/>
                <a:gd name="T1" fmla="*/ 7 h 109"/>
                <a:gd name="T2" fmla="*/ 49 w 184"/>
                <a:gd name="T3" fmla="*/ 2 h 109"/>
                <a:gd name="T4" fmla="*/ 71 w 184"/>
                <a:gd name="T5" fmla="*/ 3 h 109"/>
                <a:gd name="T6" fmla="*/ 71 w 184"/>
                <a:gd name="T7" fmla="*/ 3 h 109"/>
                <a:gd name="T8" fmla="*/ 102 w 184"/>
                <a:gd name="T9" fmla="*/ 10 h 109"/>
                <a:gd name="T10" fmla="*/ 106 w 184"/>
                <a:gd name="T11" fmla="*/ 18 h 109"/>
                <a:gd name="T12" fmla="*/ 149 w 184"/>
                <a:gd name="T13" fmla="*/ 36 h 109"/>
                <a:gd name="T14" fmla="*/ 153 w 184"/>
                <a:gd name="T15" fmla="*/ 37 h 109"/>
                <a:gd name="T16" fmla="*/ 179 w 184"/>
                <a:gd name="T17" fmla="*/ 64 h 109"/>
                <a:gd name="T18" fmla="*/ 179 w 184"/>
                <a:gd name="T19" fmla="*/ 80 h 109"/>
                <a:gd name="T20" fmla="*/ 175 w 184"/>
                <a:gd name="T21" fmla="*/ 83 h 109"/>
                <a:gd name="T22" fmla="*/ 170 w 184"/>
                <a:gd name="T23" fmla="*/ 98 h 109"/>
                <a:gd name="T24" fmla="*/ 166 w 184"/>
                <a:gd name="T25" fmla="*/ 108 h 109"/>
                <a:gd name="T26" fmla="*/ 143 w 184"/>
                <a:gd name="T27" fmla="*/ 104 h 109"/>
                <a:gd name="T28" fmla="*/ 142 w 184"/>
                <a:gd name="T29" fmla="*/ 101 h 109"/>
                <a:gd name="T30" fmla="*/ 154 w 184"/>
                <a:gd name="T31" fmla="*/ 90 h 109"/>
                <a:gd name="T32" fmla="*/ 155 w 184"/>
                <a:gd name="T33" fmla="*/ 75 h 109"/>
                <a:gd name="T34" fmla="*/ 146 w 184"/>
                <a:gd name="T35" fmla="*/ 59 h 109"/>
                <a:gd name="T36" fmla="*/ 130 w 184"/>
                <a:gd name="T37" fmla="*/ 51 h 109"/>
                <a:gd name="T38" fmla="*/ 124 w 184"/>
                <a:gd name="T39" fmla="*/ 48 h 109"/>
                <a:gd name="T40" fmla="*/ 50 w 184"/>
                <a:gd name="T41" fmla="*/ 16 h 109"/>
                <a:gd name="T42" fmla="*/ 7 w 184"/>
                <a:gd name="T43" fmla="*/ 11 h 109"/>
                <a:gd name="T44" fmla="*/ 0 w 184"/>
                <a:gd name="T45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09">
                  <a:moveTo>
                    <a:pt x="0" y="7"/>
                  </a:moveTo>
                  <a:cubicBezTo>
                    <a:pt x="15" y="0"/>
                    <a:pt x="32" y="0"/>
                    <a:pt x="49" y="2"/>
                  </a:cubicBezTo>
                  <a:cubicBezTo>
                    <a:pt x="56" y="3"/>
                    <a:pt x="63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81" y="5"/>
                    <a:pt x="92" y="7"/>
                    <a:pt x="102" y="10"/>
                  </a:cubicBezTo>
                  <a:cubicBezTo>
                    <a:pt x="100" y="14"/>
                    <a:pt x="101" y="17"/>
                    <a:pt x="106" y="18"/>
                  </a:cubicBezTo>
                  <a:cubicBezTo>
                    <a:pt x="121" y="23"/>
                    <a:pt x="136" y="27"/>
                    <a:pt x="149" y="36"/>
                  </a:cubicBezTo>
                  <a:cubicBezTo>
                    <a:pt x="151" y="36"/>
                    <a:pt x="152" y="36"/>
                    <a:pt x="153" y="37"/>
                  </a:cubicBezTo>
                  <a:cubicBezTo>
                    <a:pt x="161" y="47"/>
                    <a:pt x="170" y="56"/>
                    <a:pt x="179" y="64"/>
                  </a:cubicBezTo>
                  <a:cubicBezTo>
                    <a:pt x="184" y="69"/>
                    <a:pt x="184" y="75"/>
                    <a:pt x="179" y="80"/>
                  </a:cubicBezTo>
                  <a:cubicBezTo>
                    <a:pt x="178" y="82"/>
                    <a:pt x="177" y="83"/>
                    <a:pt x="175" y="83"/>
                  </a:cubicBezTo>
                  <a:cubicBezTo>
                    <a:pt x="168" y="86"/>
                    <a:pt x="166" y="91"/>
                    <a:pt x="170" y="98"/>
                  </a:cubicBezTo>
                  <a:cubicBezTo>
                    <a:pt x="172" y="103"/>
                    <a:pt x="172" y="107"/>
                    <a:pt x="166" y="108"/>
                  </a:cubicBezTo>
                  <a:cubicBezTo>
                    <a:pt x="158" y="109"/>
                    <a:pt x="150" y="108"/>
                    <a:pt x="143" y="104"/>
                  </a:cubicBezTo>
                  <a:cubicBezTo>
                    <a:pt x="141" y="104"/>
                    <a:pt x="141" y="103"/>
                    <a:pt x="142" y="101"/>
                  </a:cubicBezTo>
                  <a:cubicBezTo>
                    <a:pt x="151" y="101"/>
                    <a:pt x="154" y="98"/>
                    <a:pt x="154" y="90"/>
                  </a:cubicBezTo>
                  <a:cubicBezTo>
                    <a:pt x="153" y="85"/>
                    <a:pt x="155" y="80"/>
                    <a:pt x="155" y="75"/>
                  </a:cubicBezTo>
                  <a:cubicBezTo>
                    <a:pt x="155" y="68"/>
                    <a:pt x="153" y="63"/>
                    <a:pt x="146" y="59"/>
                  </a:cubicBezTo>
                  <a:cubicBezTo>
                    <a:pt x="141" y="56"/>
                    <a:pt x="136" y="53"/>
                    <a:pt x="130" y="51"/>
                  </a:cubicBezTo>
                  <a:cubicBezTo>
                    <a:pt x="128" y="50"/>
                    <a:pt x="126" y="50"/>
                    <a:pt x="124" y="48"/>
                  </a:cubicBezTo>
                  <a:cubicBezTo>
                    <a:pt x="104" y="28"/>
                    <a:pt x="77" y="21"/>
                    <a:pt x="50" y="16"/>
                  </a:cubicBezTo>
                  <a:cubicBezTo>
                    <a:pt x="36" y="13"/>
                    <a:pt x="21" y="12"/>
                    <a:pt x="7" y="11"/>
                  </a:cubicBezTo>
                  <a:cubicBezTo>
                    <a:pt x="4" y="11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8" name="Freeform 1785"/>
            <p:cNvSpPr/>
            <p:nvPr/>
          </p:nvSpPr>
          <p:spPr bwMode="auto">
            <a:xfrm>
              <a:off x="6919" y="2839"/>
              <a:ext cx="168" cy="119"/>
            </a:xfrm>
            <a:custGeom>
              <a:avLst/>
              <a:gdLst>
                <a:gd name="T0" fmla="*/ 8 w 112"/>
                <a:gd name="T1" fmla="*/ 29 h 79"/>
                <a:gd name="T2" fmla="*/ 34 w 112"/>
                <a:gd name="T3" fmla="*/ 33 h 79"/>
                <a:gd name="T4" fmla="*/ 31 w 112"/>
                <a:gd name="T5" fmla="*/ 23 h 79"/>
                <a:gd name="T6" fmla="*/ 36 w 112"/>
                <a:gd name="T7" fmla="*/ 9 h 79"/>
                <a:gd name="T8" fmla="*/ 44 w 112"/>
                <a:gd name="T9" fmla="*/ 6 h 79"/>
                <a:gd name="T10" fmla="*/ 58 w 112"/>
                <a:gd name="T11" fmla="*/ 2 h 79"/>
                <a:gd name="T12" fmla="*/ 43 w 112"/>
                <a:gd name="T13" fmla="*/ 26 h 79"/>
                <a:gd name="T14" fmla="*/ 49 w 112"/>
                <a:gd name="T15" fmla="*/ 27 h 79"/>
                <a:gd name="T16" fmla="*/ 62 w 112"/>
                <a:gd name="T17" fmla="*/ 30 h 79"/>
                <a:gd name="T18" fmla="*/ 96 w 112"/>
                <a:gd name="T19" fmla="*/ 43 h 79"/>
                <a:gd name="T20" fmla="*/ 107 w 112"/>
                <a:gd name="T21" fmla="*/ 51 h 79"/>
                <a:gd name="T22" fmla="*/ 110 w 112"/>
                <a:gd name="T23" fmla="*/ 59 h 79"/>
                <a:gd name="T24" fmla="*/ 102 w 112"/>
                <a:gd name="T25" fmla="*/ 60 h 79"/>
                <a:gd name="T26" fmla="*/ 86 w 112"/>
                <a:gd name="T27" fmla="*/ 53 h 79"/>
                <a:gd name="T28" fmla="*/ 49 w 112"/>
                <a:gd name="T29" fmla="*/ 42 h 79"/>
                <a:gd name="T30" fmla="*/ 39 w 112"/>
                <a:gd name="T31" fmla="*/ 42 h 79"/>
                <a:gd name="T32" fmla="*/ 37 w 112"/>
                <a:gd name="T33" fmla="*/ 45 h 79"/>
                <a:gd name="T34" fmla="*/ 39 w 112"/>
                <a:gd name="T35" fmla="*/ 48 h 79"/>
                <a:gd name="T36" fmla="*/ 46 w 112"/>
                <a:gd name="T37" fmla="*/ 50 h 79"/>
                <a:gd name="T38" fmla="*/ 50 w 112"/>
                <a:gd name="T39" fmla="*/ 55 h 79"/>
                <a:gd name="T40" fmla="*/ 44 w 112"/>
                <a:gd name="T41" fmla="*/ 58 h 79"/>
                <a:gd name="T42" fmla="*/ 67 w 112"/>
                <a:gd name="T43" fmla="*/ 64 h 79"/>
                <a:gd name="T44" fmla="*/ 75 w 112"/>
                <a:gd name="T45" fmla="*/ 67 h 79"/>
                <a:gd name="T46" fmla="*/ 83 w 112"/>
                <a:gd name="T47" fmla="*/ 74 h 79"/>
                <a:gd name="T48" fmla="*/ 74 w 112"/>
                <a:gd name="T49" fmla="*/ 79 h 79"/>
                <a:gd name="T50" fmla="*/ 62 w 112"/>
                <a:gd name="T51" fmla="*/ 77 h 79"/>
                <a:gd name="T52" fmla="*/ 55 w 112"/>
                <a:gd name="T53" fmla="*/ 75 h 79"/>
                <a:gd name="T54" fmla="*/ 52 w 112"/>
                <a:gd name="T55" fmla="*/ 75 h 79"/>
                <a:gd name="T56" fmla="*/ 32 w 112"/>
                <a:gd name="T57" fmla="*/ 69 h 79"/>
                <a:gd name="T58" fmla="*/ 24 w 112"/>
                <a:gd name="T59" fmla="*/ 61 h 79"/>
                <a:gd name="T60" fmla="*/ 19 w 112"/>
                <a:gd name="T61" fmla="*/ 56 h 79"/>
                <a:gd name="T62" fmla="*/ 19 w 112"/>
                <a:gd name="T63" fmla="*/ 53 h 79"/>
                <a:gd name="T64" fmla="*/ 18 w 112"/>
                <a:gd name="T65" fmla="*/ 44 h 79"/>
                <a:gd name="T66" fmla="*/ 23 w 112"/>
                <a:gd name="T67" fmla="*/ 42 h 79"/>
                <a:gd name="T68" fmla="*/ 2 w 112"/>
                <a:gd name="T69" fmla="*/ 37 h 79"/>
                <a:gd name="T70" fmla="*/ 2 w 112"/>
                <a:gd name="T71" fmla="*/ 37 h 79"/>
                <a:gd name="T72" fmla="*/ 0 w 112"/>
                <a:gd name="T73" fmla="*/ 35 h 79"/>
                <a:gd name="T74" fmla="*/ 0 w 112"/>
                <a:gd name="T75" fmla="*/ 31 h 79"/>
                <a:gd name="T76" fmla="*/ 8 w 112"/>
                <a:gd name="T77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2" h="79">
                  <a:moveTo>
                    <a:pt x="8" y="29"/>
                  </a:moveTo>
                  <a:cubicBezTo>
                    <a:pt x="16" y="32"/>
                    <a:pt x="25" y="32"/>
                    <a:pt x="34" y="33"/>
                  </a:cubicBezTo>
                  <a:cubicBezTo>
                    <a:pt x="34" y="29"/>
                    <a:pt x="32" y="26"/>
                    <a:pt x="31" y="23"/>
                  </a:cubicBezTo>
                  <a:cubicBezTo>
                    <a:pt x="28" y="17"/>
                    <a:pt x="29" y="12"/>
                    <a:pt x="36" y="9"/>
                  </a:cubicBezTo>
                  <a:cubicBezTo>
                    <a:pt x="39" y="7"/>
                    <a:pt x="41" y="7"/>
                    <a:pt x="44" y="6"/>
                  </a:cubicBezTo>
                  <a:cubicBezTo>
                    <a:pt x="49" y="4"/>
                    <a:pt x="53" y="0"/>
                    <a:pt x="58" y="2"/>
                  </a:cubicBezTo>
                  <a:cubicBezTo>
                    <a:pt x="63" y="13"/>
                    <a:pt x="57" y="22"/>
                    <a:pt x="43" y="26"/>
                  </a:cubicBezTo>
                  <a:cubicBezTo>
                    <a:pt x="45" y="28"/>
                    <a:pt x="47" y="27"/>
                    <a:pt x="49" y="27"/>
                  </a:cubicBezTo>
                  <a:cubicBezTo>
                    <a:pt x="53" y="29"/>
                    <a:pt x="57" y="29"/>
                    <a:pt x="62" y="30"/>
                  </a:cubicBezTo>
                  <a:cubicBezTo>
                    <a:pt x="73" y="34"/>
                    <a:pt x="84" y="39"/>
                    <a:pt x="96" y="43"/>
                  </a:cubicBezTo>
                  <a:cubicBezTo>
                    <a:pt x="100" y="45"/>
                    <a:pt x="104" y="47"/>
                    <a:pt x="107" y="51"/>
                  </a:cubicBezTo>
                  <a:cubicBezTo>
                    <a:pt x="110" y="53"/>
                    <a:pt x="112" y="56"/>
                    <a:pt x="110" y="59"/>
                  </a:cubicBezTo>
                  <a:cubicBezTo>
                    <a:pt x="108" y="63"/>
                    <a:pt x="105" y="61"/>
                    <a:pt x="102" y="60"/>
                  </a:cubicBezTo>
                  <a:cubicBezTo>
                    <a:pt x="96" y="58"/>
                    <a:pt x="91" y="55"/>
                    <a:pt x="86" y="53"/>
                  </a:cubicBezTo>
                  <a:cubicBezTo>
                    <a:pt x="74" y="48"/>
                    <a:pt x="62" y="44"/>
                    <a:pt x="49" y="42"/>
                  </a:cubicBezTo>
                  <a:cubicBezTo>
                    <a:pt x="46" y="41"/>
                    <a:pt x="43" y="41"/>
                    <a:pt x="39" y="42"/>
                  </a:cubicBezTo>
                  <a:cubicBezTo>
                    <a:pt x="38" y="42"/>
                    <a:pt x="37" y="43"/>
                    <a:pt x="37" y="45"/>
                  </a:cubicBezTo>
                  <a:cubicBezTo>
                    <a:pt x="37" y="47"/>
                    <a:pt x="38" y="47"/>
                    <a:pt x="39" y="48"/>
                  </a:cubicBezTo>
                  <a:cubicBezTo>
                    <a:pt x="42" y="48"/>
                    <a:pt x="44" y="49"/>
                    <a:pt x="46" y="50"/>
                  </a:cubicBezTo>
                  <a:cubicBezTo>
                    <a:pt x="48" y="51"/>
                    <a:pt x="51" y="53"/>
                    <a:pt x="50" y="55"/>
                  </a:cubicBezTo>
                  <a:cubicBezTo>
                    <a:pt x="49" y="58"/>
                    <a:pt x="46" y="58"/>
                    <a:pt x="44" y="58"/>
                  </a:cubicBezTo>
                  <a:cubicBezTo>
                    <a:pt x="52" y="60"/>
                    <a:pt x="60" y="61"/>
                    <a:pt x="67" y="64"/>
                  </a:cubicBezTo>
                  <a:cubicBezTo>
                    <a:pt x="70" y="65"/>
                    <a:pt x="73" y="66"/>
                    <a:pt x="75" y="67"/>
                  </a:cubicBezTo>
                  <a:cubicBezTo>
                    <a:pt x="79" y="69"/>
                    <a:pt x="83" y="70"/>
                    <a:pt x="83" y="74"/>
                  </a:cubicBezTo>
                  <a:cubicBezTo>
                    <a:pt x="82" y="79"/>
                    <a:pt x="78" y="78"/>
                    <a:pt x="74" y="79"/>
                  </a:cubicBezTo>
                  <a:cubicBezTo>
                    <a:pt x="70" y="79"/>
                    <a:pt x="66" y="79"/>
                    <a:pt x="62" y="77"/>
                  </a:cubicBezTo>
                  <a:cubicBezTo>
                    <a:pt x="59" y="77"/>
                    <a:pt x="57" y="76"/>
                    <a:pt x="55" y="75"/>
                  </a:cubicBezTo>
                  <a:cubicBezTo>
                    <a:pt x="54" y="75"/>
                    <a:pt x="53" y="75"/>
                    <a:pt x="52" y="75"/>
                  </a:cubicBezTo>
                  <a:cubicBezTo>
                    <a:pt x="45" y="72"/>
                    <a:pt x="38" y="74"/>
                    <a:pt x="32" y="69"/>
                  </a:cubicBezTo>
                  <a:cubicBezTo>
                    <a:pt x="29" y="67"/>
                    <a:pt x="25" y="66"/>
                    <a:pt x="24" y="61"/>
                  </a:cubicBezTo>
                  <a:cubicBezTo>
                    <a:pt x="24" y="58"/>
                    <a:pt x="18" y="61"/>
                    <a:pt x="19" y="56"/>
                  </a:cubicBezTo>
                  <a:cubicBezTo>
                    <a:pt x="20" y="55"/>
                    <a:pt x="20" y="54"/>
                    <a:pt x="19" y="53"/>
                  </a:cubicBezTo>
                  <a:cubicBezTo>
                    <a:pt x="13" y="48"/>
                    <a:pt x="13" y="48"/>
                    <a:pt x="18" y="44"/>
                  </a:cubicBezTo>
                  <a:cubicBezTo>
                    <a:pt x="20" y="43"/>
                    <a:pt x="21" y="43"/>
                    <a:pt x="23" y="42"/>
                  </a:cubicBezTo>
                  <a:cubicBezTo>
                    <a:pt x="16" y="38"/>
                    <a:pt x="9" y="38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6"/>
                    <a:pt x="1" y="36"/>
                    <a:pt x="0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2" y="30"/>
                    <a:pt x="5" y="29"/>
                    <a:pt x="8" y="29"/>
                  </a:cubicBez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9" name="Freeform 1786"/>
            <p:cNvSpPr/>
            <p:nvPr/>
          </p:nvSpPr>
          <p:spPr bwMode="auto">
            <a:xfrm>
              <a:off x="6784" y="2797"/>
              <a:ext cx="132" cy="78"/>
            </a:xfrm>
            <a:custGeom>
              <a:avLst/>
              <a:gdLst>
                <a:gd name="T0" fmla="*/ 25 w 88"/>
                <a:gd name="T1" fmla="*/ 0 h 52"/>
                <a:gd name="T2" fmla="*/ 68 w 88"/>
                <a:gd name="T3" fmla="*/ 8 h 52"/>
                <a:gd name="T4" fmla="*/ 86 w 88"/>
                <a:gd name="T5" fmla="*/ 29 h 52"/>
                <a:gd name="T6" fmla="*/ 65 w 88"/>
                <a:gd name="T7" fmla="*/ 50 h 52"/>
                <a:gd name="T8" fmla="*/ 40 w 88"/>
                <a:gd name="T9" fmla="*/ 45 h 52"/>
                <a:gd name="T10" fmla="*/ 25 w 88"/>
                <a:gd name="T11" fmla="*/ 44 h 52"/>
                <a:gd name="T12" fmla="*/ 7 w 88"/>
                <a:gd name="T13" fmla="*/ 39 h 52"/>
                <a:gd name="T14" fmla="*/ 0 w 88"/>
                <a:gd name="T15" fmla="*/ 36 h 52"/>
                <a:gd name="T16" fmla="*/ 11 w 88"/>
                <a:gd name="T17" fmla="*/ 35 h 52"/>
                <a:gd name="T18" fmla="*/ 44 w 88"/>
                <a:gd name="T19" fmla="*/ 34 h 52"/>
                <a:gd name="T20" fmla="*/ 51 w 88"/>
                <a:gd name="T21" fmla="*/ 28 h 52"/>
                <a:gd name="T22" fmla="*/ 43 w 88"/>
                <a:gd name="T23" fmla="*/ 13 h 52"/>
                <a:gd name="T24" fmla="*/ 27 w 88"/>
                <a:gd name="T25" fmla="*/ 4 h 52"/>
                <a:gd name="T26" fmla="*/ 25 w 88"/>
                <a:gd name="T2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52">
                  <a:moveTo>
                    <a:pt x="25" y="0"/>
                  </a:moveTo>
                  <a:cubicBezTo>
                    <a:pt x="40" y="0"/>
                    <a:pt x="54" y="3"/>
                    <a:pt x="68" y="8"/>
                  </a:cubicBezTo>
                  <a:cubicBezTo>
                    <a:pt x="78" y="11"/>
                    <a:pt x="84" y="19"/>
                    <a:pt x="86" y="29"/>
                  </a:cubicBezTo>
                  <a:cubicBezTo>
                    <a:pt x="88" y="43"/>
                    <a:pt x="79" y="52"/>
                    <a:pt x="65" y="50"/>
                  </a:cubicBezTo>
                  <a:cubicBezTo>
                    <a:pt x="56" y="48"/>
                    <a:pt x="48" y="48"/>
                    <a:pt x="40" y="45"/>
                  </a:cubicBezTo>
                  <a:cubicBezTo>
                    <a:pt x="35" y="43"/>
                    <a:pt x="30" y="44"/>
                    <a:pt x="25" y="44"/>
                  </a:cubicBezTo>
                  <a:cubicBezTo>
                    <a:pt x="19" y="44"/>
                    <a:pt x="12" y="44"/>
                    <a:pt x="7" y="39"/>
                  </a:cubicBezTo>
                  <a:cubicBezTo>
                    <a:pt x="5" y="37"/>
                    <a:pt x="2" y="38"/>
                    <a:pt x="0" y="36"/>
                  </a:cubicBezTo>
                  <a:cubicBezTo>
                    <a:pt x="3" y="34"/>
                    <a:pt x="7" y="34"/>
                    <a:pt x="11" y="35"/>
                  </a:cubicBezTo>
                  <a:cubicBezTo>
                    <a:pt x="22" y="37"/>
                    <a:pt x="33" y="33"/>
                    <a:pt x="44" y="34"/>
                  </a:cubicBezTo>
                  <a:cubicBezTo>
                    <a:pt x="47" y="34"/>
                    <a:pt x="52" y="32"/>
                    <a:pt x="51" y="28"/>
                  </a:cubicBezTo>
                  <a:cubicBezTo>
                    <a:pt x="51" y="22"/>
                    <a:pt x="51" y="15"/>
                    <a:pt x="43" y="13"/>
                  </a:cubicBezTo>
                  <a:cubicBezTo>
                    <a:pt x="37" y="11"/>
                    <a:pt x="31" y="9"/>
                    <a:pt x="27" y="4"/>
                  </a:cubicBezTo>
                  <a:cubicBezTo>
                    <a:pt x="25" y="3"/>
                    <a:pt x="24" y="2"/>
                    <a:pt x="25" y="0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0" name="Freeform 1787"/>
            <p:cNvSpPr/>
            <p:nvPr/>
          </p:nvSpPr>
          <p:spPr bwMode="auto">
            <a:xfrm>
              <a:off x="6611" y="2797"/>
              <a:ext cx="261" cy="59"/>
            </a:xfrm>
            <a:custGeom>
              <a:avLst/>
              <a:gdLst>
                <a:gd name="T0" fmla="*/ 140 w 174"/>
                <a:gd name="T1" fmla="*/ 0 h 39"/>
                <a:gd name="T2" fmla="*/ 158 w 174"/>
                <a:gd name="T3" fmla="*/ 9 h 39"/>
                <a:gd name="T4" fmla="*/ 169 w 174"/>
                <a:gd name="T5" fmla="*/ 19 h 39"/>
                <a:gd name="T6" fmla="*/ 170 w 174"/>
                <a:gd name="T7" fmla="*/ 22 h 39"/>
                <a:gd name="T8" fmla="*/ 172 w 174"/>
                <a:gd name="T9" fmla="*/ 30 h 39"/>
                <a:gd name="T10" fmla="*/ 164 w 174"/>
                <a:gd name="T11" fmla="*/ 38 h 39"/>
                <a:gd name="T12" fmla="*/ 153 w 174"/>
                <a:gd name="T13" fmla="*/ 39 h 39"/>
                <a:gd name="T14" fmla="*/ 115 w 174"/>
                <a:gd name="T15" fmla="*/ 36 h 39"/>
                <a:gd name="T16" fmla="*/ 78 w 174"/>
                <a:gd name="T17" fmla="*/ 33 h 39"/>
                <a:gd name="T18" fmla="*/ 37 w 174"/>
                <a:gd name="T19" fmla="*/ 33 h 39"/>
                <a:gd name="T20" fmla="*/ 0 w 174"/>
                <a:gd name="T21" fmla="*/ 38 h 39"/>
                <a:gd name="T22" fmla="*/ 15 w 174"/>
                <a:gd name="T23" fmla="*/ 34 h 39"/>
                <a:gd name="T24" fmla="*/ 89 w 174"/>
                <a:gd name="T25" fmla="*/ 32 h 39"/>
                <a:gd name="T26" fmla="*/ 137 w 174"/>
                <a:gd name="T27" fmla="*/ 33 h 39"/>
                <a:gd name="T28" fmla="*/ 152 w 174"/>
                <a:gd name="T29" fmla="*/ 24 h 39"/>
                <a:gd name="T30" fmla="*/ 151 w 174"/>
                <a:gd name="T31" fmla="*/ 18 h 39"/>
                <a:gd name="T32" fmla="*/ 133 w 174"/>
                <a:gd name="T33" fmla="*/ 4 h 39"/>
                <a:gd name="T34" fmla="*/ 120 w 174"/>
                <a:gd name="T35" fmla="*/ 0 h 39"/>
                <a:gd name="T36" fmla="*/ 140 w 174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4" h="39">
                  <a:moveTo>
                    <a:pt x="140" y="0"/>
                  </a:moveTo>
                  <a:cubicBezTo>
                    <a:pt x="145" y="4"/>
                    <a:pt x="151" y="7"/>
                    <a:pt x="158" y="9"/>
                  </a:cubicBezTo>
                  <a:cubicBezTo>
                    <a:pt x="164" y="10"/>
                    <a:pt x="168" y="12"/>
                    <a:pt x="169" y="19"/>
                  </a:cubicBezTo>
                  <a:cubicBezTo>
                    <a:pt x="169" y="20"/>
                    <a:pt x="169" y="21"/>
                    <a:pt x="170" y="22"/>
                  </a:cubicBezTo>
                  <a:cubicBezTo>
                    <a:pt x="171" y="25"/>
                    <a:pt x="174" y="27"/>
                    <a:pt x="172" y="30"/>
                  </a:cubicBezTo>
                  <a:cubicBezTo>
                    <a:pt x="170" y="33"/>
                    <a:pt x="168" y="37"/>
                    <a:pt x="164" y="38"/>
                  </a:cubicBezTo>
                  <a:cubicBezTo>
                    <a:pt x="160" y="38"/>
                    <a:pt x="157" y="39"/>
                    <a:pt x="153" y="39"/>
                  </a:cubicBezTo>
                  <a:cubicBezTo>
                    <a:pt x="140" y="38"/>
                    <a:pt x="127" y="37"/>
                    <a:pt x="115" y="36"/>
                  </a:cubicBezTo>
                  <a:cubicBezTo>
                    <a:pt x="102" y="34"/>
                    <a:pt x="90" y="34"/>
                    <a:pt x="78" y="33"/>
                  </a:cubicBezTo>
                  <a:cubicBezTo>
                    <a:pt x="64" y="31"/>
                    <a:pt x="51" y="32"/>
                    <a:pt x="37" y="33"/>
                  </a:cubicBezTo>
                  <a:cubicBezTo>
                    <a:pt x="25" y="34"/>
                    <a:pt x="12" y="37"/>
                    <a:pt x="0" y="38"/>
                  </a:cubicBezTo>
                  <a:cubicBezTo>
                    <a:pt x="4" y="34"/>
                    <a:pt x="10" y="35"/>
                    <a:pt x="15" y="34"/>
                  </a:cubicBezTo>
                  <a:cubicBezTo>
                    <a:pt x="40" y="29"/>
                    <a:pt x="64" y="30"/>
                    <a:pt x="89" y="32"/>
                  </a:cubicBezTo>
                  <a:cubicBezTo>
                    <a:pt x="105" y="33"/>
                    <a:pt x="121" y="35"/>
                    <a:pt x="137" y="33"/>
                  </a:cubicBezTo>
                  <a:cubicBezTo>
                    <a:pt x="144" y="33"/>
                    <a:pt x="147" y="27"/>
                    <a:pt x="152" y="24"/>
                  </a:cubicBezTo>
                  <a:cubicBezTo>
                    <a:pt x="154" y="23"/>
                    <a:pt x="152" y="20"/>
                    <a:pt x="151" y="18"/>
                  </a:cubicBezTo>
                  <a:cubicBezTo>
                    <a:pt x="146" y="12"/>
                    <a:pt x="141" y="6"/>
                    <a:pt x="133" y="4"/>
                  </a:cubicBezTo>
                  <a:cubicBezTo>
                    <a:pt x="129" y="4"/>
                    <a:pt x="124" y="3"/>
                    <a:pt x="120" y="0"/>
                  </a:cubicBezTo>
                  <a:cubicBezTo>
                    <a:pt x="127" y="0"/>
                    <a:pt x="133" y="0"/>
                    <a:pt x="140" y="0"/>
                  </a:cubicBezTo>
                  <a:close/>
                </a:path>
              </a:pathLst>
            </a:custGeom>
            <a:solidFill>
              <a:srgbClr val="FC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1" name="Freeform 1788"/>
            <p:cNvSpPr/>
            <p:nvPr/>
          </p:nvSpPr>
          <p:spPr bwMode="auto">
            <a:xfrm>
              <a:off x="6709" y="2742"/>
              <a:ext cx="204" cy="66"/>
            </a:xfrm>
            <a:custGeom>
              <a:avLst/>
              <a:gdLst>
                <a:gd name="T0" fmla="*/ 6 w 136"/>
                <a:gd name="T1" fmla="*/ 0 h 44"/>
                <a:gd name="T2" fmla="*/ 36 w 136"/>
                <a:gd name="T3" fmla="*/ 4 h 44"/>
                <a:gd name="T4" fmla="*/ 92 w 136"/>
                <a:gd name="T5" fmla="*/ 15 h 44"/>
                <a:gd name="T6" fmla="*/ 107 w 136"/>
                <a:gd name="T7" fmla="*/ 19 h 44"/>
                <a:gd name="T8" fmla="*/ 136 w 136"/>
                <a:gd name="T9" fmla="*/ 44 h 44"/>
                <a:gd name="T10" fmla="*/ 115 w 136"/>
                <a:gd name="T11" fmla="*/ 40 h 44"/>
                <a:gd name="T12" fmla="*/ 110 w 136"/>
                <a:gd name="T13" fmla="*/ 38 h 44"/>
                <a:gd name="T14" fmla="*/ 48 w 136"/>
                <a:gd name="T15" fmla="*/ 10 h 44"/>
                <a:gd name="T16" fmla="*/ 7 w 136"/>
                <a:gd name="T17" fmla="*/ 6 h 44"/>
                <a:gd name="T18" fmla="*/ 0 w 136"/>
                <a:gd name="T19" fmla="*/ 2 h 44"/>
                <a:gd name="T20" fmla="*/ 6 w 13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44">
                  <a:moveTo>
                    <a:pt x="6" y="0"/>
                  </a:moveTo>
                  <a:cubicBezTo>
                    <a:pt x="16" y="3"/>
                    <a:pt x="26" y="3"/>
                    <a:pt x="36" y="4"/>
                  </a:cubicBezTo>
                  <a:cubicBezTo>
                    <a:pt x="56" y="5"/>
                    <a:pt x="74" y="8"/>
                    <a:pt x="92" y="15"/>
                  </a:cubicBezTo>
                  <a:cubicBezTo>
                    <a:pt x="97" y="16"/>
                    <a:pt x="102" y="17"/>
                    <a:pt x="107" y="19"/>
                  </a:cubicBezTo>
                  <a:cubicBezTo>
                    <a:pt x="119" y="24"/>
                    <a:pt x="129" y="32"/>
                    <a:pt x="136" y="44"/>
                  </a:cubicBezTo>
                  <a:cubicBezTo>
                    <a:pt x="129" y="44"/>
                    <a:pt x="122" y="42"/>
                    <a:pt x="115" y="40"/>
                  </a:cubicBezTo>
                  <a:cubicBezTo>
                    <a:pt x="113" y="40"/>
                    <a:pt x="111" y="39"/>
                    <a:pt x="110" y="38"/>
                  </a:cubicBezTo>
                  <a:cubicBezTo>
                    <a:pt x="94" y="19"/>
                    <a:pt x="71" y="14"/>
                    <a:pt x="48" y="10"/>
                  </a:cubicBezTo>
                  <a:cubicBezTo>
                    <a:pt x="35" y="7"/>
                    <a:pt x="21" y="5"/>
                    <a:pt x="7" y="6"/>
                  </a:cubicBezTo>
                  <a:cubicBezTo>
                    <a:pt x="4" y="6"/>
                    <a:pt x="1" y="6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A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2" name="Freeform 1789"/>
            <p:cNvSpPr/>
            <p:nvPr/>
          </p:nvSpPr>
          <p:spPr bwMode="auto">
            <a:xfrm>
              <a:off x="6517" y="2905"/>
              <a:ext cx="456" cy="182"/>
            </a:xfrm>
            <a:custGeom>
              <a:avLst/>
              <a:gdLst>
                <a:gd name="T0" fmla="*/ 22 w 304"/>
                <a:gd name="T1" fmla="*/ 45 h 121"/>
                <a:gd name="T2" fmla="*/ 41 w 304"/>
                <a:gd name="T3" fmla="*/ 29 h 121"/>
                <a:gd name="T4" fmla="*/ 115 w 304"/>
                <a:gd name="T5" fmla="*/ 6 h 121"/>
                <a:gd name="T6" fmla="*/ 219 w 304"/>
                <a:gd name="T7" fmla="*/ 3 h 121"/>
                <a:gd name="T8" fmla="*/ 226 w 304"/>
                <a:gd name="T9" fmla="*/ 6 h 121"/>
                <a:gd name="T10" fmla="*/ 216 w 304"/>
                <a:gd name="T11" fmla="*/ 8 h 121"/>
                <a:gd name="T12" fmla="*/ 117 w 304"/>
                <a:gd name="T13" fmla="*/ 12 h 121"/>
                <a:gd name="T14" fmla="*/ 114 w 304"/>
                <a:gd name="T15" fmla="*/ 13 h 121"/>
                <a:gd name="T16" fmla="*/ 91 w 304"/>
                <a:gd name="T17" fmla="*/ 18 h 121"/>
                <a:gd name="T18" fmla="*/ 89 w 304"/>
                <a:gd name="T19" fmla="*/ 19 h 121"/>
                <a:gd name="T20" fmla="*/ 84 w 304"/>
                <a:gd name="T21" fmla="*/ 21 h 121"/>
                <a:gd name="T22" fmla="*/ 37 w 304"/>
                <a:gd name="T23" fmla="*/ 50 h 121"/>
                <a:gd name="T24" fmla="*/ 28 w 304"/>
                <a:gd name="T25" fmla="*/ 67 h 121"/>
                <a:gd name="T26" fmla="*/ 22 w 304"/>
                <a:gd name="T27" fmla="*/ 79 h 121"/>
                <a:gd name="T28" fmla="*/ 27 w 304"/>
                <a:gd name="T29" fmla="*/ 98 h 121"/>
                <a:gd name="T30" fmla="*/ 49 w 304"/>
                <a:gd name="T31" fmla="*/ 99 h 121"/>
                <a:gd name="T32" fmla="*/ 56 w 304"/>
                <a:gd name="T33" fmla="*/ 92 h 121"/>
                <a:gd name="T34" fmla="*/ 58 w 304"/>
                <a:gd name="T35" fmla="*/ 90 h 121"/>
                <a:gd name="T36" fmla="*/ 63 w 304"/>
                <a:gd name="T37" fmla="*/ 87 h 121"/>
                <a:gd name="T38" fmla="*/ 136 w 304"/>
                <a:gd name="T39" fmla="*/ 69 h 121"/>
                <a:gd name="T40" fmla="*/ 207 w 304"/>
                <a:gd name="T41" fmla="*/ 67 h 121"/>
                <a:gd name="T42" fmla="*/ 267 w 304"/>
                <a:gd name="T43" fmla="*/ 68 h 121"/>
                <a:gd name="T44" fmla="*/ 276 w 304"/>
                <a:gd name="T45" fmla="*/ 62 h 121"/>
                <a:gd name="T46" fmla="*/ 282 w 304"/>
                <a:gd name="T47" fmla="*/ 31 h 121"/>
                <a:gd name="T48" fmla="*/ 281 w 304"/>
                <a:gd name="T49" fmla="*/ 26 h 121"/>
                <a:gd name="T50" fmla="*/ 283 w 304"/>
                <a:gd name="T51" fmla="*/ 23 h 121"/>
                <a:gd name="T52" fmla="*/ 287 w 304"/>
                <a:gd name="T53" fmla="*/ 22 h 121"/>
                <a:gd name="T54" fmla="*/ 290 w 304"/>
                <a:gd name="T55" fmla="*/ 23 h 121"/>
                <a:gd name="T56" fmla="*/ 294 w 304"/>
                <a:gd name="T57" fmla="*/ 26 h 121"/>
                <a:gd name="T58" fmla="*/ 297 w 304"/>
                <a:gd name="T59" fmla="*/ 31 h 121"/>
                <a:gd name="T60" fmla="*/ 294 w 304"/>
                <a:gd name="T61" fmla="*/ 70 h 121"/>
                <a:gd name="T62" fmla="*/ 277 w 304"/>
                <a:gd name="T63" fmla="*/ 78 h 121"/>
                <a:gd name="T64" fmla="*/ 274 w 304"/>
                <a:gd name="T65" fmla="*/ 78 h 121"/>
                <a:gd name="T66" fmla="*/ 265 w 304"/>
                <a:gd name="T67" fmla="*/ 77 h 121"/>
                <a:gd name="T68" fmla="*/ 233 w 304"/>
                <a:gd name="T69" fmla="*/ 85 h 121"/>
                <a:gd name="T70" fmla="*/ 221 w 304"/>
                <a:gd name="T71" fmla="*/ 90 h 121"/>
                <a:gd name="T72" fmla="*/ 104 w 304"/>
                <a:gd name="T73" fmla="*/ 109 h 121"/>
                <a:gd name="T74" fmla="*/ 65 w 304"/>
                <a:gd name="T75" fmla="*/ 118 h 121"/>
                <a:gd name="T76" fmla="*/ 23 w 304"/>
                <a:gd name="T77" fmla="*/ 119 h 121"/>
                <a:gd name="T78" fmla="*/ 3 w 304"/>
                <a:gd name="T79" fmla="*/ 89 h 121"/>
                <a:gd name="T80" fmla="*/ 3 w 304"/>
                <a:gd name="T81" fmla="*/ 85 h 121"/>
                <a:gd name="T82" fmla="*/ 22 w 304"/>
                <a:gd name="T83" fmla="*/ 4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4" h="121">
                  <a:moveTo>
                    <a:pt x="22" y="45"/>
                  </a:moveTo>
                  <a:cubicBezTo>
                    <a:pt x="28" y="39"/>
                    <a:pt x="36" y="36"/>
                    <a:pt x="41" y="29"/>
                  </a:cubicBezTo>
                  <a:cubicBezTo>
                    <a:pt x="64" y="17"/>
                    <a:pt x="89" y="11"/>
                    <a:pt x="115" y="6"/>
                  </a:cubicBezTo>
                  <a:cubicBezTo>
                    <a:pt x="149" y="0"/>
                    <a:pt x="184" y="3"/>
                    <a:pt x="219" y="3"/>
                  </a:cubicBezTo>
                  <a:cubicBezTo>
                    <a:pt x="222" y="2"/>
                    <a:pt x="225" y="3"/>
                    <a:pt x="226" y="6"/>
                  </a:cubicBezTo>
                  <a:cubicBezTo>
                    <a:pt x="223" y="9"/>
                    <a:pt x="220" y="8"/>
                    <a:pt x="216" y="8"/>
                  </a:cubicBezTo>
                  <a:cubicBezTo>
                    <a:pt x="183" y="7"/>
                    <a:pt x="150" y="5"/>
                    <a:pt x="117" y="12"/>
                  </a:cubicBezTo>
                  <a:cubicBezTo>
                    <a:pt x="116" y="12"/>
                    <a:pt x="115" y="13"/>
                    <a:pt x="114" y="13"/>
                  </a:cubicBezTo>
                  <a:cubicBezTo>
                    <a:pt x="106" y="13"/>
                    <a:pt x="99" y="15"/>
                    <a:pt x="91" y="18"/>
                  </a:cubicBezTo>
                  <a:cubicBezTo>
                    <a:pt x="91" y="18"/>
                    <a:pt x="90" y="19"/>
                    <a:pt x="89" y="19"/>
                  </a:cubicBezTo>
                  <a:cubicBezTo>
                    <a:pt x="87" y="19"/>
                    <a:pt x="85" y="20"/>
                    <a:pt x="84" y="21"/>
                  </a:cubicBezTo>
                  <a:cubicBezTo>
                    <a:pt x="66" y="27"/>
                    <a:pt x="50" y="36"/>
                    <a:pt x="37" y="50"/>
                  </a:cubicBezTo>
                  <a:cubicBezTo>
                    <a:pt x="33" y="55"/>
                    <a:pt x="29" y="60"/>
                    <a:pt x="28" y="67"/>
                  </a:cubicBezTo>
                  <a:cubicBezTo>
                    <a:pt x="27" y="72"/>
                    <a:pt x="24" y="75"/>
                    <a:pt x="22" y="79"/>
                  </a:cubicBezTo>
                  <a:cubicBezTo>
                    <a:pt x="18" y="88"/>
                    <a:pt x="20" y="93"/>
                    <a:pt x="27" y="98"/>
                  </a:cubicBezTo>
                  <a:cubicBezTo>
                    <a:pt x="34" y="103"/>
                    <a:pt x="44" y="103"/>
                    <a:pt x="49" y="99"/>
                  </a:cubicBezTo>
                  <a:cubicBezTo>
                    <a:pt x="52" y="96"/>
                    <a:pt x="54" y="94"/>
                    <a:pt x="56" y="92"/>
                  </a:cubicBezTo>
                  <a:cubicBezTo>
                    <a:pt x="56" y="91"/>
                    <a:pt x="57" y="90"/>
                    <a:pt x="58" y="90"/>
                  </a:cubicBezTo>
                  <a:cubicBezTo>
                    <a:pt x="59" y="88"/>
                    <a:pt x="62" y="88"/>
                    <a:pt x="63" y="87"/>
                  </a:cubicBezTo>
                  <a:cubicBezTo>
                    <a:pt x="86" y="75"/>
                    <a:pt x="111" y="72"/>
                    <a:pt x="136" y="69"/>
                  </a:cubicBezTo>
                  <a:cubicBezTo>
                    <a:pt x="160" y="66"/>
                    <a:pt x="183" y="67"/>
                    <a:pt x="207" y="67"/>
                  </a:cubicBezTo>
                  <a:cubicBezTo>
                    <a:pt x="227" y="70"/>
                    <a:pt x="247" y="68"/>
                    <a:pt x="267" y="68"/>
                  </a:cubicBezTo>
                  <a:cubicBezTo>
                    <a:pt x="272" y="69"/>
                    <a:pt x="274" y="66"/>
                    <a:pt x="276" y="62"/>
                  </a:cubicBezTo>
                  <a:cubicBezTo>
                    <a:pt x="283" y="53"/>
                    <a:pt x="287" y="43"/>
                    <a:pt x="282" y="31"/>
                  </a:cubicBezTo>
                  <a:cubicBezTo>
                    <a:pt x="281" y="30"/>
                    <a:pt x="281" y="28"/>
                    <a:pt x="281" y="26"/>
                  </a:cubicBezTo>
                  <a:cubicBezTo>
                    <a:pt x="282" y="25"/>
                    <a:pt x="282" y="24"/>
                    <a:pt x="283" y="23"/>
                  </a:cubicBezTo>
                  <a:cubicBezTo>
                    <a:pt x="284" y="22"/>
                    <a:pt x="286" y="22"/>
                    <a:pt x="287" y="22"/>
                  </a:cubicBezTo>
                  <a:cubicBezTo>
                    <a:pt x="288" y="23"/>
                    <a:pt x="289" y="23"/>
                    <a:pt x="290" y="23"/>
                  </a:cubicBezTo>
                  <a:cubicBezTo>
                    <a:pt x="292" y="24"/>
                    <a:pt x="293" y="25"/>
                    <a:pt x="294" y="26"/>
                  </a:cubicBezTo>
                  <a:cubicBezTo>
                    <a:pt x="296" y="27"/>
                    <a:pt x="297" y="29"/>
                    <a:pt x="297" y="31"/>
                  </a:cubicBezTo>
                  <a:cubicBezTo>
                    <a:pt x="304" y="45"/>
                    <a:pt x="297" y="57"/>
                    <a:pt x="294" y="70"/>
                  </a:cubicBezTo>
                  <a:cubicBezTo>
                    <a:pt x="292" y="78"/>
                    <a:pt x="285" y="80"/>
                    <a:pt x="277" y="78"/>
                  </a:cubicBezTo>
                  <a:cubicBezTo>
                    <a:pt x="276" y="78"/>
                    <a:pt x="275" y="78"/>
                    <a:pt x="274" y="78"/>
                  </a:cubicBezTo>
                  <a:cubicBezTo>
                    <a:pt x="271" y="78"/>
                    <a:pt x="268" y="78"/>
                    <a:pt x="265" y="77"/>
                  </a:cubicBezTo>
                  <a:cubicBezTo>
                    <a:pt x="253" y="75"/>
                    <a:pt x="242" y="76"/>
                    <a:pt x="233" y="85"/>
                  </a:cubicBezTo>
                  <a:cubicBezTo>
                    <a:pt x="229" y="88"/>
                    <a:pt x="225" y="89"/>
                    <a:pt x="221" y="90"/>
                  </a:cubicBezTo>
                  <a:cubicBezTo>
                    <a:pt x="182" y="99"/>
                    <a:pt x="143" y="101"/>
                    <a:pt x="104" y="109"/>
                  </a:cubicBezTo>
                  <a:cubicBezTo>
                    <a:pt x="91" y="112"/>
                    <a:pt x="78" y="115"/>
                    <a:pt x="65" y="118"/>
                  </a:cubicBezTo>
                  <a:cubicBezTo>
                    <a:pt x="51" y="121"/>
                    <a:pt x="37" y="120"/>
                    <a:pt x="23" y="119"/>
                  </a:cubicBezTo>
                  <a:cubicBezTo>
                    <a:pt x="8" y="118"/>
                    <a:pt x="0" y="105"/>
                    <a:pt x="3" y="89"/>
                  </a:cubicBezTo>
                  <a:cubicBezTo>
                    <a:pt x="3" y="88"/>
                    <a:pt x="3" y="86"/>
                    <a:pt x="3" y="85"/>
                  </a:cubicBezTo>
                  <a:cubicBezTo>
                    <a:pt x="0" y="67"/>
                    <a:pt x="10" y="55"/>
                    <a:pt x="22" y="45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3" name="Freeform 1790"/>
            <p:cNvSpPr/>
            <p:nvPr/>
          </p:nvSpPr>
          <p:spPr bwMode="auto">
            <a:xfrm>
              <a:off x="6550" y="2910"/>
              <a:ext cx="393" cy="151"/>
            </a:xfrm>
            <a:custGeom>
              <a:avLst/>
              <a:gdLst>
                <a:gd name="T0" fmla="*/ 186 w 262"/>
                <a:gd name="T1" fmla="*/ 67 h 101"/>
                <a:gd name="T2" fmla="*/ 145 w 262"/>
                <a:gd name="T3" fmla="*/ 67 h 101"/>
                <a:gd name="T4" fmla="*/ 68 w 262"/>
                <a:gd name="T5" fmla="*/ 77 h 101"/>
                <a:gd name="T6" fmla="*/ 41 w 262"/>
                <a:gd name="T7" fmla="*/ 88 h 101"/>
                <a:gd name="T8" fmla="*/ 37 w 262"/>
                <a:gd name="T9" fmla="*/ 90 h 101"/>
                <a:gd name="T10" fmla="*/ 37 w 262"/>
                <a:gd name="T11" fmla="*/ 90 h 101"/>
                <a:gd name="T12" fmla="*/ 8 w 262"/>
                <a:gd name="T13" fmla="*/ 91 h 101"/>
                <a:gd name="T14" fmla="*/ 12 w 262"/>
                <a:gd name="T15" fmla="*/ 60 h 101"/>
                <a:gd name="T16" fmla="*/ 20 w 262"/>
                <a:gd name="T17" fmla="*/ 51 h 101"/>
                <a:gd name="T18" fmla="*/ 61 w 262"/>
                <a:gd name="T19" fmla="*/ 18 h 101"/>
                <a:gd name="T20" fmla="*/ 104 w 262"/>
                <a:gd name="T21" fmla="*/ 5 h 101"/>
                <a:gd name="T22" fmla="*/ 204 w 262"/>
                <a:gd name="T23" fmla="*/ 5 h 101"/>
                <a:gd name="T24" fmla="*/ 204 w 262"/>
                <a:gd name="T25" fmla="*/ 5 h 101"/>
                <a:gd name="T26" fmla="*/ 208 w 262"/>
                <a:gd name="T27" fmla="*/ 7 h 101"/>
                <a:gd name="T28" fmla="*/ 209 w 262"/>
                <a:gd name="T29" fmla="*/ 7 h 101"/>
                <a:gd name="T30" fmla="*/ 231 w 262"/>
                <a:gd name="T31" fmla="*/ 8 h 101"/>
                <a:gd name="T32" fmla="*/ 236 w 262"/>
                <a:gd name="T33" fmla="*/ 15 h 101"/>
                <a:gd name="T34" fmla="*/ 244 w 262"/>
                <a:gd name="T35" fmla="*/ 20 h 101"/>
                <a:gd name="T36" fmla="*/ 258 w 262"/>
                <a:gd name="T37" fmla="*/ 47 h 101"/>
                <a:gd name="T38" fmla="*/ 256 w 262"/>
                <a:gd name="T39" fmla="*/ 54 h 101"/>
                <a:gd name="T40" fmla="*/ 242 w 262"/>
                <a:gd name="T41" fmla="*/ 67 h 101"/>
                <a:gd name="T42" fmla="*/ 186 w 262"/>
                <a:gd name="T43" fmla="*/ 6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2" h="101">
                  <a:moveTo>
                    <a:pt x="186" y="67"/>
                  </a:moveTo>
                  <a:cubicBezTo>
                    <a:pt x="173" y="67"/>
                    <a:pt x="159" y="67"/>
                    <a:pt x="145" y="67"/>
                  </a:cubicBezTo>
                  <a:cubicBezTo>
                    <a:pt x="119" y="67"/>
                    <a:pt x="93" y="71"/>
                    <a:pt x="68" y="77"/>
                  </a:cubicBezTo>
                  <a:cubicBezTo>
                    <a:pt x="58" y="79"/>
                    <a:pt x="49" y="83"/>
                    <a:pt x="41" y="88"/>
                  </a:cubicBezTo>
                  <a:cubicBezTo>
                    <a:pt x="40" y="89"/>
                    <a:pt x="38" y="89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23" y="100"/>
                    <a:pt x="17" y="101"/>
                    <a:pt x="8" y="91"/>
                  </a:cubicBezTo>
                  <a:cubicBezTo>
                    <a:pt x="0" y="82"/>
                    <a:pt x="1" y="68"/>
                    <a:pt x="12" y="60"/>
                  </a:cubicBezTo>
                  <a:cubicBezTo>
                    <a:pt x="15" y="57"/>
                    <a:pt x="19" y="55"/>
                    <a:pt x="20" y="51"/>
                  </a:cubicBezTo>
                  <a:cubicBezTo>
                    <a:pt x="28" y="33"/>
                    <a:pt x="44" y="25"/>
                    <a:pt x="61" y="18"/>
                  </a:cubicBezTo>
                  <a:cubicBezTo>
                    <a:pt x="75" y="12"/>
                    <a:pt x="90" y="9"/>
                    <a:pt x="104" y="5"/>
                  </a:cubicBezTo>
                  <a:cubicBezTo>
                    <a:pt x="137" y="1"/>
                    <a:pt x="171" y="0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5" y="6"/>
                    <a:pt x="207" y="6"/>
                    <a:pt x="208" y="7"/>
                  </a:cubicBezTo>
                  <a:cubicBezTo>
                    <a:pt x="208" y="7"/>
                    <a:pt x="209" y="7"/>
                    <a:pt x="209" y="7"/>
                  </a:cubicBezTo>
                  <a:cubicBezTo>
                    <a:pt x="217" y="6"/>
                    <a:pt x="224" y="5"/>
                    <a:pt x="231" y="8"/>
                  </a:cubicBezTo>
                  <a:cubicBezTo>
                    <a:pt x="234" y="9"/>
                    <a:pt x="237" y="11"/>
                    <a:pt x="236" y="15"/>
                  </a:cubicBezTo>
                  <a:cubicBezTo>
                    <a:pt x="236" y="21"/>
                    <a:pt x="240" y="19"/>
                    <a:pt x="244" y="20"/>
                  </a:cubicBezTo>
                  <a:cubicBezTo>
                    <a:pt x="257" y="25"/>
                    <a:pt x="262" y="34"/>
                    <a:pt x="258" y="47"/>
                  </a:cubicBezTo>
                  <a:cubicBezTo>
                    <a:pt x="257" y="50"/>
                    <a:pt x="256" y="52"/>
                    <a:pt x="256" y="54"/>
                  </a:cubicBezTo>
                  <a:cubicBezTo>
                    <a:pt x="254" y="62"/>
                    <a:pt x="250" y="66"/>
                    <a:pt x="242" y="67"/>
                  </a:cubicBezTo>
                  <a:cubicBezTo>
                    <a:pt x="223" y="68"/>
                    <a:pt x="205" y="68"/>
                    <a:pt x="186" y="67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4" name="Freeform 1791"/>
            <p:cNvSpPr/>
            <p:nvPr/>
          </p:nvSpPr>
          <p:spPr bwMode="auto">
            <a:xfrm>
              <a:off x="6829" y="2934"/>
              <a:ext cx="127" cy="79"/>
            </a:xfrm>
            <a:custGeom>
              <a:avLst/>
              <a:gdLst>
                <a:gd name="T0" fmla="*/ 0 w 85"/>
                <a:gd name="T1" fmla="*/ 51 h 53"/>
                <a:gd name="T2" fmla="*/ 47 w 85"/>
                <a:gd name="T3" fmla="*/ 51 h 53"/>
                <a:gd name="T4" fmla="*/ 63 w 85"/>
                <a:gd name="T5" fmla="*/ 44 h 53"/>
                <a:gd name="T6" fmla="*/ 69 w 85"/>
                <a:gd name="T7" fmla="*/ 21 h 53"/>
                <a:gd name="T8" fmla="*/ 56 w 85"/>
                <a:gd name="T9" fmla="*/ 5 h 53"/>
                <a:gd name="T10" fmla="*/ 56 w 85"/>
                <a:gd name="T11" fmla="*/ 3 h 53"/>
                <a:gd name="T12" fmla="*/ 58 w 85"/>
                <a:gd name="T13" fmla="*/ 3 h 53"/>
                <a:gd name="T14" fmla="*/ 71 w 85"/>
                <a:gd name="T15" fmla="*/ 1 h 53"/>
                <a:gd name="T16" fmla="*/ 74 w 85"/>
                <a:gd name="T17" fmla="*/ 1 h 53"/>
                <a:gd name="T18" fmla="*/ 75 w 85"/>
                <a:gd name="T19" fmla="*/ 2 h 53"/>
                <a:gd name="T20" fmla="*/ 75 w 85"/>
                <a:gd name="T21" fmla="*/ 5 h 53"/>
                <a:gd name="T22" fmla="*/ 78 w 85"/>
                <a:gd name="T23" fmla="*/ 12 h 53"/>
                <a:gd name="T24" fmla="*/ 70 w 85"/>
                <a:gd name="T25" fmla="*/ 48 h 53"/>
                <a:gd name="T26" fmla="*/ 60 w 85"/>
                <a:gd name="T27" fmla="*/ 53 h 53"/>
                <a:gd name="T28" fmla="*/ 6 w 85"/>
                <a:gd name="T29" fmla="*/ 53 h 53"/>
                <a:gd name="T30" fmla="*/ 0 w 85"/>
                <a:gd name="T3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53">
                  <a:moveTo>
                    <a:pt x="0" y="51"/>
                  </a:moveTo>
                  <a:cubicBezTo>
                    <a:pt x="16" y="51"/>
                    <a:pt x="31" y="51"/>
                    <a:pt x="47" y="51"/>
                  </a:cubicBezTo>
                  <a:cubicBezTo>
                    <a:pt x="53" y="51"/>
                    <a:pt x="59" y="49"/>
                    <a:pt x="63" y="44"/>
                  </a:cubicBezTo>
                  <a:cubicBezTo>
                    <a:pt x="67" y="37"/>
                    <a:pt x="69" y="29"/>
                    <a:pt x="69" y="21"/>
                  </a:cubicBezTo>
                  <a:cubicBezTo>
                    <a:pt x="69" y="14"/>
                    <a:pt x="62" y="9"/>
                    <a:pt x="56" y="5"/>
                  </a:cubicBezTo>
                  <a:cubicBezTo>
                    <a:pt x="55" y="4"/>
                    <a:pt x="55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cubicBezTo>
                    <a:pt x="62" y="0"/>
                    <a:pt x="67" y="3"/>
                    <a:pt x="71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5" y="2"/>
                    <a:pt x="75" y="2"/>
                  </a:cubicBezTo>
                  <a:cubicBezTo>
                    <a:pt x="76" y="3"/>
                    <a:pt x="76" y="4"/>
                    <a:pt x="75" y="5"/>
                  </a:cubicBezTo>
                  <a:cubicBezTo>
                    <a:pt x="76" y="7"/>
                    <a:pt x="77" y="10"/>
                    <a:pt x="78" y="12"/>
                  </a:cubicBezTo>
                  <a:cubicBezTo>
                    <a:pt x="85" y="24"/>
                    <a:pt x="78" y="40"/>
                    <a:pt x="70" y="48"/>
                  </a:cubicBezTo>
                  <a:cubicBezTo>
                    <a:pt x="68" y="51"/>
                    <a:pt x="64" y="53"/>
                    <a:pt x="60" y="53"/>
                  </a:cubicBezTo>
                  <a:cubicBezTo>
                    <a:pt x="42" y="52"/>
                    <a:pt x="24" y="53"/>
                    <a:pt x="6" y="53"/>
                  </a:cubicBezTo>
                  <a:cubicBezTo>
                    <a:pt x="4" y="53"/>
                    <a:pt x="2" y="52"/>
                    <a:pt x="0" y="51"/>
                  </a:cubicBezTo>
                  <a:close/>
                </a:path>
              </a:pathLst>
            </a:custGeom>
            <a:solidFill>
              <a:srgbClr val="FD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5" name="Freeform 1792"/>
            <p:cNvSpPr/>
            <p:nvPr/>
          </p:nvSpPr>
          <p:spPr bwMode="auto">
            <a:xfrm>
              <a:off x="6931" y="2923"/>
              <a:ext cx="69" cy="39"/>
            </a:xfrm>
            <a:custGeom>
              <a:avLst/>
              <a:gdLst>
                <a:gd name="T0" fmla="*/ 11 w 46"/>
                <a:gd name="T1" fmla="*/ 0 h 26"/>
                <a:gd name="T2" fmla="*/ 20 w 46"/>
                <a:gd name="T3" fmla="*/ 7 h 26"/>
                <a:gd name="T4" fmla="*/ 38 w 46"/>
                <a:gd name="T5" fmla="*/ 13 h 26"/>
                <a:gd name="T6" fmla="*/ 46 w 46"/>
                <a:gd name="T7" fmla="*/ 15 h 26"/>
                <a:gd name="T8" fmla="*/ 42 w 46"/>
                <a:gd name="T9" fmla="*/ 24 h 26"/>
                <a:gd name="T10" fmla="*/ 38 w 46"/>
                <a:gd name="T11" fmla="*/ 26 h 26"/>
                <a:gd name="T12" fmla="*/ 16 w 46"/>
                <a:gd name="T13" fmla="*/ 15 h 26"/>
                <a:gd name="T14" fmla="*/ 12 w 46"/>
                <a:gd name="T15" fmla="*/ 12 h 26"/>
                <a:gd name="T16" fmla="*/ 7 w 46"/>
                <a:gd name="T17" fmla="*/ 10 h 26"/>
                <a:gd name="T18" fmla="*/ 7 w 46"/>
                <a:gd name="T19" fmla="*/ 10 h 26"/>
                <a:gd name="T20" fmla="*/ 5 w 46"/>
                <a:gd name="T21" fmla="*/ 8 h 26"/>
                <a:gd name="T22" fmla="*/ 4 w 46"/>
                <a:gd name="T23" fmla="*/ 8 h 26"/>
                <a:gd name="T24" fmla="*/ 7 w 46"/>
                <a:gd name="T25" fmla="*/ 0 h 26"/>
                <a:gd name="T26" fmla="*/ 11 w 4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26">
                  <a:moveTo>
                    <a:pt x="11" y="0"/>
                  </a:moveTo>
                  <a:cubicBezTo>
                    <a:pt x="14" y="2"/>
                    <a:pt x="18" y="4"/>
                    <a:pt x="20" y="7"/>
                  </a:cubicBezTo>
                  <a:cubicBezTo>
                    <a:pt x="24" y="11"/>
                    <a:pt x="31" y="13"/>
                    <a:pt x="38" y="13"/>
                  </a:cubicBezTo>
                  <a:cubicBezTo>
                    <a:pt x="41" y="14"/>
                    <a:pt x="43" y="13"/>
                    <a:pt x="46" y="15"/>
                  </a:cubicBezTo>
                  <a:cubicBezTo>
                    <a:pt x="44" y="18"/>
                    <a:pt x="44" y="22"/>
                    <a:pt x="42" y="24"/>
                  </a:cubicBezTo>
                  <a:cubicBezTo>
                    <a:pt x="41" y="25"/>
                    <a:pt x="39" y="26"/>
                    <a:pt x="38" y="26"/>
                  </a:cubicBezTo>
                  <a:cubicBezTo>
                    <a:pt x="29" y="26"/>
                    <a:pt x="23" y="19"/>
                    <a:pt x="16" y="15"/>
                  </a:cubicBezTo>
                  <a:cubicBezTo>
                    <a:pt x="15" y="14"/>
                    <a:pt x="13" y="13"/>
                    <a:pt x="12" y="12"/>
                  </a:cubicBezTo>
                  <a:cubicBezTo>
                    <a:pt x="10" y="11"/>
                    <a:pt x="9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0" y="3"/>
                    <a:pt x="4" y="1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EE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6" name="Freeform 1793"/>
            <p:cNvSpPr/>
            <p:nvPr/>
          </p:nvSpPr>
          <p:spPr bwMode="auto">
            <a:xfrm>
              <a:off x="6865" y="2905"/>
              <a:ext cx="76" cy="32"/>
            </a:xfrm>
            <a:custGeom>
              <a:avLst/>
              <a:gdLst>
                <a:gd name="T0" fmla="*/ 51 w 51"/>
                <a:gd name="T1" fmla="*/ 12 h 21"/>
                <a:gd name="T2" fmla="*/ 49 w 51"/>
                <a:gd name="T3" fmla="*/ 20 h 21"/>
                <a:gd name="T4" fmla="*/ 46 w 51"/>
                <a:gd name="T5" fmla="*/ 20 h 21"/>
                <a:gd name="T6" fmla="*/ 40 w 51"/>
                <a:gd name="T7" fmla="*/ 10 h 21"/>
                <a:gd name="T8" fmla="*/ 36 w 51"/>
                <a:gd name="T9" fmla="*/ 8 h 21"/>
                <a:gd name="T10" fmla="*/ 0 w 51"/>
                <a:gd name="T11" fmla="*/ 4 h 21"/>
                <a:gd name="T12" fmla="*/ 1 w 51"/>
                <a:gd name="T13" fmla="*/ 2 h 21"/>
                <a:gd name="T14" fmla="*/ 38 w 51"/>
                <a:gd name="T15" fmla="*/ 4 h 21"/>
                <a:gd name="T16" fmla="*/ 51 w 51"/>
                <a:gd name="T1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1">
                  <a:moveTo>
                    <a:pt x="51" y="12"/>
                  </a:moveTo>
                  <a:cubicBezTo>
                    <a:pt x="49" y="14"/>
                    <a:pt x="47" y="17"/>
                    <a:pt x="49" y="20"/>
                  </a:cubicBezTo>
                  <a:cubicBezTo>
                    <a:pt x="48" y="21"/>
                    <a:pt x="47" y="21"/>
                    <a:pt x="46" y="20"/>
                  </a:cubicBezTo>
                  <a:cubicBezTo>
                    <a:pt x="44" y="17"/>
                    <a:pt x="37" y="17"/>
                    <a:pt x="40" y="10"/>
                  </a:cubicBezTo>
                  <a:cubicBezTo>
                    <a:pt x="41" y="8"/>
                    <a:pt x="37" y="8"/>
                    <a:pt x="36" y="8"/>
                  </a:cubicBezTo>
                  <a:cubicBezTo>
                    <a:pt x="24" y="7"/>
                    <a:pt x="12" y="5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3" y="0"/>
                    <a:pt x="25" y="0"/>
                    <a:pt x="38" y="4"/>
                  </a:cubicBezTo>
                  <a:cubicBezTo>
                    <a:pt x="43" y="6"/>
                    <a:pt x="46" y="11"/>
                    <a:pt x="51" y="12"/>
                  </a:cubicBez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7" name="Freeform 1794"/>
            <p:cNvSpPr/>
            <p:nvPr/>
          </p:nvSpPr>
          <p:spPr bwMode="auto">
            <a:xfrm>
              <a:off x="6688" y="2911"/>
              <a:ext cx="168" cy="12"/>
            </a:xfrm>
            <a:custGeom>
              <a:avLst/>
              <a:gdLst>
                <a:gd name="T0" fmla="*/ 112 w 112"/>
                <a:gd name="T1" fmla="*/ 4 h 8"/>
                <a:gd name="T2" fmla="*/ 55 w 112"/>
                <a:gd name="T3" fmla="*/ 2 h 8"/>
                <a:gd name="T4" fmla="*/ 10 w 112"/>
                <a:gd name="T5" fmla="*/ 6 h 8"/>
                <a:gd name="T6" fmla="*/ 0 w 112"/>
                <a:gd name="T7" fmla="*/ 6 h 8"/>
                <a:gd name="T8" fmla="*/ 14 w 112"/>
                <a:gd name="T9" fmla="*/ 3 h 8"/>
                <a:gd name="T10" fmla="*/ 53 w 112"/>
                <a:gd name="T11" fmla="*/ 0 h 8"/>
                <a:gd name="T12" fmla="*/ 89 w 112"/>
                <a:gd name="T13" fmla="*/ 0 h 8"/>
                <a:gd name="T14" fmla="*/ 112 w 112"/>
                <a:gd name="T15" fmla="*/ 2 h 8"/>
                <a:gd name="T16" fmla="*/ 112 w 112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8">
                  <a:moveTo>
                    <a:pt x="112" y="4"/>
                  </a:moveTo>
                  <a:cubicBezTo>
                    <a:pt x="93" y="2"/>
                    <a:pt x="74" y="3"/>
                    <a:pt x="55" y="2"/>
                  </a:cubicBezTo>
                  <a:cubicBezTo>
                    <a:pt x="40" y="2"/>
                    <a:pt x="25" y="4"/>
                    <a:pt x="10" y="6"/>
                  </a:cubicBezTo>
                  <a:cubicBezTo>
                    <a:pt x="7" y="8"/>
                    <a:pt x="4" y="8"/>
                    <a:pt x="0" y="6"/>
                  </a:cubicBezTo>
                  <a:cubicBezTo>
                    <a:pt x="4" y="3"/>
                    <a:pt x="9" y="3"/>
                    <a:pt x="14" y="3"/>
                  </a:cubicBezTo>
                  <a:cubicBezTo>
                    <a:pt x="27" y="1"/>
                    <a:pt x="40" y="0"/>
                    <a:pt x="53" y="0"/>
                  </a:cubicBezTo>
                  <a:cubicBezTo>
                    <a:pt x="65" y="1"/>
                    <a:pt x="77" y="1"/>
                    <a:pt x="89" y="0"/>
                  </a:cubicBezTo>
                  <a:cubicBezTo>
                    <a:pt x="97" y="0"/>
                    <a:pt x="104" y="2"/>
                    <a:pt x="112" y="2"/>
                  </a:cubicBezTo>
                  <a:cubicBezTo>
                    <a:pt x="112" y="3"/>
                    <a:pt x="112" y="4"/>
                    <a:pt x="112" y="4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8" name="Freeform 1795"/>
            <p:cNvSpPr/>
            <p:nvPr/>
          </p:nvSpPr>
          <p:spPr bwMode="auto">
            <a:xfrm>
              <a:off x="6863" y="2916"/>
              <a:ext cx="54" cy="19"/>
            </a:xfrm>
            <a:custGeom>
              <a:avLst/>
              <a:gdLst>
                <a:gd name="T0" fmla="*/ 25 w 36"/>
                <a:gd name="T1" fmla="*/ 13 h 13"/>
                <a:gd name="T2" fmla="*/ 13 w 36"/>
                <a:gd name="T3" fmla="*/ 3 h 13"/>
                <a:gd name="T4" fmla="*/ 0 w 36"/>
                <a:gd name="T5" fmla="*/ 3 h 13"/>
                <a:gd name="T6" fmla="*/ 21 w 36"/>
                <a:gd name="T7" fmla="*/ 2 h 13"/>
                <a:gd name="T8" fmla="*/ 35 w 36"/>
                <a:gd name="T9" fmla="*/ 5 h 13"/>
                <a:gd name="T10" fmla="*/ 35 w 36"/>
                <a:gd name="T11" fmla="*/ 6 h 13"/>
                <a:gd name="T12" fmla="*/ 35 w 36"/>
                <a:gd name="T13" fmla="*/ 7 h 13"/>
                <a:gd name="T14" fmla="*/ 35 w 36"/>
                <a:gd name="T15" fmla="*/ 7 h 13"/>
                <a:gd name="T16" fmla="*/ 33 w 36"/>
                <a:gd name="T17" fmla="*/ 9 h 13"/>
                <a:gd name="T18" fmla="*/ 31 w 36"/>
                <a:gd name="T19" fmla="*/ 9 h 13"/>
                <a:gd name="T20" fmla="*/ 29 w 36"/>
                <a:gd name="T21" fmla="*/ 11 h 13"/>
                <a:gd name="T22" fmla="*/ 27 w 36"/>
                <a:gd name="T23" fmla="*/ 13 h 13"/>
                <a:gd name="T24" fmla="*/ 25 w 36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">
                  <a:moveTo>
                    <a:pt x="25" y="13"/>
                  </a:moveTo>
                  <a:cubicBezTo>
                    <a:pt x="25" y="5"/>
                    <a:pt x="19" y="4"/>
                    <a:pt x="13" y="3"/>
                  </a:cubicBezTo>
                  <a:cubicBezTo>
                    <a:pt x="9" y="3"/>
                    <a:pt x="5" y="3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ubicBezTo>
                    <a:pt x="26" y="3"/>
                    <a:pt x="30" y="4"/>
                    <a:pt x="35" y="5"/>
                  </a:cubicBezTo>
                  <a:cubicBezTo>
                    <a:pt x="35" y="5"/>
                    <a:pt x="36" y="6"/>
                    <a:pt x="35" y="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8"/>
                    <a:pt x="34" y="8"/>
                    <a:pt x="33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10"/>
                    <a:pt x="30" y="10"/>
                    <a:pt x="29" y="11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7" y="13"/>
                    <a:pt x="26" y="13"/>
                    <a:pt x="25" y="13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9" name="Freeform 1796"/>
            <p:cNvSpPr/>
            <p:nvPr/>
          </p:nvSpPr>
          <p:spPr bwMode="auto">
            <a:xfrm>
              <a:off x="6916" y="2934"/>
              <a:ext cx="24" cy="4"/>
            </a:xfrm>
            <a:custGeom>
              <a:avLst/>
              <a:gdLst>
                <a:gd name="T0" fmla="*/ 12 w 16"/>
                <a:gd name="T1" fmla="*/ 1 h 3"/>
                <a:gd name="T2" fmla="*/ 15 w 16"/>
                <a:gd name="T3" fmla="*/ 1 h 3"/>
                <a:gd name="T4" fmla="*/ 15 w 16"/>
                <a:gd name="T5" fmla="*/ 1 h 3"/>
                <a:gd name="T6" fmla="*/ 16 w 16"/>
                <a:gd name="T7" fmla="*/ 2 h 3"/>
                <a:gd name="T8" fmla="*/ 15 w 16"/>
                <a:gd name="T9" fmla="*/ 3 h 3"/>
                <a:gd name="T10" fmla="*/ 0 w 16"/>
                <a:gd name="T11" fmla="*/ 3 h 3"/>
                <a:gd name="T12" fmla="*/ 12 w 1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2" y="1"/>
                  </a:moveTo>
                  <a:cubicBezTo>
                    <a:pt x="13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0" y="3"/>
                    <a:pt x="5" y="3"/>
                    <a:pt x="0" y="3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0" name="Freeform 1797"/>
            <p:cNvSpPr/>
            <p:nvPr/>
          </p:nvSpPr>
          <p:spPr bwMode="auto">
            <a:xfrm>
              <a:off x="6901" y="2935"/>
              <a:ext cx="12" cy="6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0 h 4"/>
                <a:gd name="T4" fmla="*/ 8 w 8"/>
                <a:gd name="T5" fmla="*/ 2 h 4"/>
                <a:gd name="T6" fmla="*/ 8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5" y="4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1" name="Freeform 1798"/>
            <p:cNvSpPr/>
            <p:nvPr/>
          </p:nvSpPr>
          <p:spPr bwMode="auto">
            <a:xfrm>
              <a:off x="6856" y="2917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2" name="Freeform 1799"/>
            <p:cNvSpPr/>
            <p:nvPr/>
          </p:nvSpPr>
          <p:spPr bwMode="auto">
            <a:xfrm>
              <a:off x="6907" y="292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3" name="Freeform 1800"/>
            <p:cNvSpPr/>
            <p:nvPr/>
          </p:nvSpPr>
          <p:spPr bwMode="auto">
            <a:xfrm>
              <a:off x="6913" y="292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4" name="Freeform 1801"/>
            <p:cNvSpPr/>
            <p:nvPr/>
          </p:nvSpPr>
          <p:spPr bwMode="auto">
            <a:xfrm>
              <a:off x="6916" y="2923"/>
              <a:ext cx="1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5" name="Freeform 1802"/>
            <p:cNvSpPr/>
            <p:nvPr/>
          </p:nvSpPr>
          <p:spPr bwMode="auto">
            <a:xfrm>
              <a:off x="6919" y="289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6" name="Freeform 1803"/>
            <p:cNvSpPr/>
            <p:nvPr/>
          </p:nvSpPr>
          <p:spPr bwMode="auto">
            <a:xfrm>
              <a:off x="6625" y="3042"/>
              <a:ext cx="240" cy="93"/>
            </a:xfrm>
            <a:custGeom>
              <a:avLst/>
              <a:gdLst>
                <a:gd name="T0" fmla="*/ 140 w 160"/>
                <a:gd name="T1" fmla="*/ 44 h 62"/>
                <a:gd name="T2" fmla="*/ 129 w 160"/>
                <a:gd name="T3" fmla="*/ 52 h 62"/>
                <a:gd name="T4" fmla="*/ 108 w 160"/>
                <a:gd name="T5" fmla="*/ 38 h 62"/>
                <a:gd name="T6" fmla="*/ 70 w 160"/>
                <a:gd name="T7" fmla="*/ 50 h 62"/>
                <a:gd name="T8" fmla="*/ 33 w 160"/>
                <a:gd name="T9" fmla="*/ 59 h 62"/>
                <a:gd name="T10" fmla="*/ 4 w 160"/>
                <a:gd name="T11" fmla="*/ 39 h 62"/>
                <a:gd name="T12" fmla="*/ 0 w 160"/>
                <a:gd name="T13" fmla="*/ 30 h 62"/>
                <a:gd name="T14" fmla="*/ 6 w 160"/>
                <a:gd name="T15" fmla="*/ 27 h 62"/>
                <a:gd name="T16" fmla="*/ 29 w 160"/>
                <a:gd name="T17" fmla="*/ 17 h 62"/>
                <a:gd name="T18" fmla="*/ 101 w 160"/>
                <a:gd name="T19" fmla="*/ 6 h 62"/>
                <a:gd name="T20" fmla="*/ 149 w 160"/>
                <a:gd name="T21" fmla="*/ 1 h 62"/>
                <a:gd name="T22" fmla="*/ 158 w 160"/>
                <a:gd name="T23" fmla="*/ 4 h 62"/>
                <a:gd name="T24" fmla="*/ 155 w 160"/>
                <a:gd name="T25" fmla="*/ 14 h 62"/>
                <a:gd name="T26" fmla="*/ 147 w 160"/>
                <a:gd name="T27" fmla="*/ 19 h 62"/>
                <a:gd name="T28" fmla="*/ 143 w 160"/>
                <a:gd name="T29" fmla="*/ 34 h 62"/>
                <a:gd name="T30" fmla="*/ 144 w 160"/>
                <a:gd name="T31" fmla="*/ 39 h 62"/>
                <a:gd name="T32" fmla="*/ 144 w 160"/>
                <a:gd name="T33" fmla="*/ 42 h 62"/>
                <a:gd name="T34" fmla="*/ 142 w 160"/>
                <a:gd name="T35" fmla="*/ 44 h 62"/>
                <a:gd name="T36" fmla="*/ 140 w 160"/>
                <a:gd name="T37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2">
                  <a:moveTo>
                    <a:pt x="140" y="44"/>
                  </a:moveTo>
                  <a:cubicBezTo>
                    <a:pt x="135" y="44"/>
                    <a:pt x="133" y="50"/>
                    <a:pt x="129" y="52"/>
                  </a:cubicBezTo>
                  <a:cubicBezTo>
                    <a:pt x="126" y="40"/>
                    <a:pt x="119" y="35"/>
                    <a:pt x="108" y="38"/>
                  </a:cubicBezTo>
                  <a:cubicBezTo>
                    <a:pt x="95" y="42"/>
                    <a:pt x="83" y="46"/>
                    <a:pt x="70" y="50"/>
                  </a:cubicBezTo>
                  <a:cubicBezTo>
                    <a:pt x="58" y="53"/>
                    <a:pt x="46" y="56"/>
                    <a:pt x="33" y="59"/>
                  </a:cubicBezTo>
                  <a:cubicBezTo>
                    <a:pt x="17" y="62"/>
                    <a:pt x="6" y="55"/>
                    <a:pt x="4" y="39"/>
                  </a:cubicBezTo>
                  <a:cubicBezTo>
                    <a:pt x="4" y="35"/>
                    <a:pt x="3" y="32"/>
                    <a:pt x="0" y="30"/>
                  </a:cubicBezTo>
                  <a:cubicBezTo>
                    <a:pt x="2" y="29"/>
                    <a:pt x="4" y="28"/>
                    <a:pt x="6" y="27"/>
                  </a:cubicBezTo>
                  <a:cubicBezTo>
                    <a:pt x="12" y="20"/>
                    <a:pt x="21" y="19"/>
                    <a:pt x="29" y="17"/>
                  </a:cubicBezTo>
                  <a:cubicBezTo>
                    <a:pt x="52" y="11"/>
                    <a:pt x="77" y="9"/>
                    <a:pt x="101" y="6"/>
                  </a:cubicBezTo>
                  <a:cubicBezTo>
                    <a:pt x="117" y="5"/>
                    <a:pt x="133" y="3"/>
                    <a:pt x="149" y="1"/>
                  </a:cubicBezTo>
                  <a:cubicBezTo>
                    <a:pt x="153" y="1"/>
                    <a:pt x="156" y="0"/>
                    <a:pt x="158" y="4"/>
                  </a:cubicBezTo>
                  <a:cubicBezTo>
                    <a:pt x="160" y="8"/>
                    <a:pt x="158" y="11"/>
                    <a:pt x="155" y="14"/>
                  </a:cubicBezTo>
                  <a:cubicBezTo>
                    <a:pt x="152" y="16"/>
                    <a:pt x="150" y="18"/>
                    <a:pt x="147" y="19"/>
                  </a:cubicBezTo>
                  <a:cubicBezTo>
                    <a:pt x="139" y="24"/>
                    <a:pt x="138" y="26"/>
                    <a:pt x="143" y="34"/>
                  </a:cubicBezTo>
                  <a:cubicBezTo>
                    <a:pt x="144" y="35"/>
                    <a:pt x="144" y="37"/>
                    <a:pt x="144" y="39"/>
                  </a:cubicBezTo>
                  <a:cubicBezTo>
                    <a:pt x="145" y="40"/>
                    <a:pt x="144" y="41"/>
                    <a:pt x="144" y="42"/>
                  </a:cubicBezTo>
                  <a:cubicBezTo>
                    <a:pt x="143" y="42"/>
                    <a:pt x="143" y="43"/>
                    <a:pt x="142" y="44"/>
                  </a:cubicBezTo>
                  <a:cubicBezTo>
                    <a:pt x="141" y="44"/>
                    <a:pt x="141" y="44"/>
                    <a:pt x="140" y="44"/>
                  </a:cubicBezTo>
                  <a:close/>
                </a:path>
              </a:pathLst>
            </a:custGeom>
            <a:solidFill>
              <a:srgbClr val="FAD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7" name="Freeform 1804"/>
            <p:cNvSpPr/>
            <p:nvPr/>
          </p:nvSpPr>
          <p:spPr bwMode="auto">
            <a:xfrm>
              <a:off x="6514" y="2973"/>
              <a:ext cx="403" cy="120"/>
            </a:xfrm>
            <a:custGeom>
              <a:avLst/>
              <a:gdLst>
                <a:gd name="T0" fmla="*/ 176 w 269"/>
                <a:gd name="T1" fmla="*/ 53 h 80"/>
                <a:gd name="T2" fmla="*/ 80 w 269"/>
                <a:gd name="T3" fmla="*/ 73 h 80"/>
                <a:gd name="T4" fmla="*/ 63 w 269"/>
                <a:gd name="T5" fmla="*/ 77 h 80"/>
                <a:gd name="T6" fmla="*/ 54 w 269"/>
                <a:gd name="T7" fmla="*/ 79 h 80"/>
                <a:gd name="T8" fmla="*/ 28 w 269"/>
                <a:gd name="T9" fmla="*/ 76 h 80"/>
                <a:gd name="T10" fmla="*/ 4 w 269"/>
                <a:gd name="T11" fmla="*/ 62 h 80"/>
                <a:gd name="T12" fmla="*/ 1 w 269"/>
                <a:gd name="T13" fmla="*/ 55 h 80"/>
                <a:gd name="T14" fmla="*/ 1 w 269"/>
                <a:gd name="T15" fmla="*/ 33 h 80"/>
                <a:gd name="T16" fmla="*/ 24 w 269"/>
                <a:gd name="T17" fmla="*/ 0 h 80"/>
                <a:gd name="T18" fmla="*/ 11 w 269"/>
                <a:gd name="T19" fmla="*/ 16 h 80"/>
                <a:gd name="T20" fmla="*/ 8 w 269"/>
                <a:gd name="T21" fmla="*/ 34 h 80"/>
                <a:gd name="T22" fmla="*/ 7 w 269"/>
                <a:gd name="T23" fmla="*/ 45 h 80"/>
                <a:gd name="T24" fmla="*/ 7 w 269"/>
                <a:gd name="T25" fmla="*/ 57 h 80"/>
                <a:gd name="T26" fmla="*/ 43 w 269"/>
                <a:gd name="T27" fmla="*/ 71 h 80"/>
                <a:gd name="T28" fmla="*/ 54 w 269"/>
                <a:gd name="T29" fmla="*/ 70 h 80"/>
                <a:gd name="T30" fmla="*/ 71 w 269"/>
                <a:gd name="T31" fmla="*/ 69 h 80"/>
                <a:gd name="T32" fmla="*/ 109 w 269"/>
                <a:gd name="T33" fmla="*/ 60 h 80"/>
                <a:gd name="T34" fmla="*/ 180 w 269"/>
                <a:gd name="T35" fmla="*/ 50 h 80"/>
                <a:gd name="T36" fmla="*/ 225 w 269"/>
                <a:gd name="T37" fmla="*/ 42 h 80"/>
                <a:gd name="T38" fmla="*/ 236 w 269"/>
                <a:gd name="T39" fmla="*/ 34 h 80"/>
                <a:gd name="T40" fmla="*/ 245 w 269"/>
                <a:gd name="T41" fmla="*/ 28 h 80"/>
                <a:gd name="T42" fmla="*/ 268 w 269"/>
                <a:gd name="T43" fmla="*/ 29 h 80"/>
                <a:gd name="T44" fmla="*/ 268 w 269"/>
                <a:gd name="T45" fmla="*/ 32 h 80"/>
                <a:gd name="T46" fmla="*/ 235 w 269"/>
                <a:gd name="T47" fmla="*/ 47 h 80"/>
                <a:gd name="T48" fmla="*/ 198 w 269"/>
                <a:gd name="T49" fmla="*/ 51 h 80"/>
                <a:gd name="T50" fmla="*/ 176 w 269"/>
                <a:gd name="T51" fmla="*/ 5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9" h="80">
                  <a:moveTo>
                    <a:pt x="176" y="53"/>
                  </a:moveTo>
                  <a:cubicBezTo>
                    <a:pt x="143" y="57"/>
                    <a:pt x="110" y="59"/>
                    <a:pt x="80" y="73"/>
                  </a:cubicBezTo>
                  <a:cubicBezTo>
                    <a:pt x="74" y="72"/>
                    <a:pt x="69" y="75"/>
                    <a:pt x="63" y="77"/>
                  </a:cubicBezTo>
                  <a:cubicBezTo>
                    <a:pt x="60" y="79"/>
                    <a:pt x="58" y="80"/>
                    <a:pt x="54" y="79"/>
                  </a:cubicBezTo>
                  <a:cubicBezTo>
                    <a:pt x="46" y="76"/>
                    <a:pt x="37" y="77"/>
                    <a:pt x="28" y="76"/>
                  </a:cubicBezTo>
                  <a:cubicBezTo>
                    <a:pt x="17" y="76"/>
                    <a:pt x="9" y="71"/>
                    <a:pt x="4" y="62"/>
                  </a:cubicBezTo>
                  <a:cubicBezTo>
                    <a:pt x="2" y="60"/>
                    <a:pt x="1" y="57"/>
                    <a:pt x="1" y="55"/>
                  </a:cubicBezTo>
                  <a:cubicBezTo>
                    <a:pt x="3" y="47"/>
                    <a:pt x="0" y="40"/>
                    <a:pt x="1" y="33"/>
                  </a:cubicBezTo>
                  <a:cubicBezTo>
                    <a:pt x="4" y="19"/>
                    <a:pt x="11" y="7"/>
                    <a:pt x="24" y="0"/>
                  </a:cubicBezTo>
                  <a:cubicBezTo>
                    <a:pt x="20" y="5"/>
                    <a:pt x="15" y="10"/>
                    <a:pt x="11" y="16"/>
                  </a:cubicBezTo>
                  <a:cubicBezTo>
                    <a:pt x="8" y="22"/>
                    <a:pt x="6" y="28"/>
                    <a:pt x="8" y="34"/>
                  </a:cubicBezTo>
                  <a:cubicBezTo>
                    <a:pt x="9" y="38"/>
                    <a:pt x="8" y="41"/>
                    <a:pt x="7" y="45"/>
                  </a:cubicBezTo>
                  <a:cubicBezTo>
                    <a:pt x="4" y="49"/>
                    <a:pt x="5" y="53"/>
                    <a:pt x="7" y="57"/>
                  </a:cubicBezTo>
                  <a:cubicBezTo>
                    <a:pt x="14" y="69"/>
                    <a:pt x="30" y="77"/>
                    <a:pt x="43" y="71"/>
                  </a:cubicBezTo>
                  <a:cubicBezTo>
                    <a:pt x="47" y="70"/>
                    <a:pt x="50" y="69"/>
                    <a:pt x="54" y="70"/>
                  </a:cubicBezTo>
                  <a:cubicBezTo>
                    <a:pt x="60" y="72"/>
                    <a:pt x="66" y="71"/>
                    <a:pt x="71" y="69"/>
                  </a:cubicBezTo>
                  <a:cubicBezTo>
                    <a:pt x="84" y="66"/>
                    <a:pt x="96" y="63"/>
                    <a:pt x="109" y="60"/>
                  </a:cubicBezTo>
                  <a:cubicBezTo>
                    <a:pt x="132" y="56"/>
                    <a:pt x="156" y="51"/>
                    <a:pt x="180" y="50"/>
                  </a:cubicBezTo>
                  <a:cubicBezTo>
                    <a:pt x="196" y="48"/>
                    <a:pt x="210" y="44"/>
                    <a:pt x="225" y="42"/>
                  </a:cubicBezTo>
                  <a:cubicBezTo>
                    <a:pt x="230" y="41"/>
                    <a:pt x="234" y="38"/>
                    <a:pt x="236" y="34"/>
                  </a:cubicBezTo>
                  <a:cubicBezTo>
                    <a:pt x="238" y="30"/>
                    <a:pt x="241" y="28"/>
                    <a:pt x="245" y="28"/>
                  </a:cubicBezTo>
                  <a:cubicBezTo>
                    <a:pt x="253" y="29"/>
                    <a:pt x="260" y="29"/>
                    <a:pt x="268" y="29"/>
                  </a:cubicBezTo>
                  <a:cubicBezTo>
                    <a:pt x="269" y="30"/>
                    <a:pt x="269" y="31"/>
                    <a:pt x="268" y="32"/>
                  </a:cubicBezTo>
                  <a:cubicBezTo>
                    <a:pt x="255" y="33"/>
                    <a:pt x="248" y="46"/>
                    <a:pt x="235" y="47"/>
                  </a:cubicBezTo>
                  <a:cubicBezTo>
                    <a:pt x="223" y="48"/>
                    <a:pt x="211" y="51"/>
                    <a:pt x="198" y="51"/>
                  </a:cubicBezTo>
                  <a:cubicBezTo>
                    <a:pt x="191" y="51"/>
                    <a:pt x="183" y="52"/>
                    <a:pt x="176" y="53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8" name="Freeform 1805"/>
            <p:cNvSpPr/>
            <p:nvPr/>
          </p:nvSpPr>
          <p:spPr bwMode="auto">
            <a:xfrm>
              <a:off x="6835" y="2949"/>
              <a:ext cx="213" cy="169"/>
            </a:xfrm>
            <a:custGeom>
              <a:avLst/>
              <a:gdLst>
                <a:gd name="T0" fmla="*/ 64 w 142"/>
                <a:gd name="T1" fmla="*/ 46 h 113"/>
                <a:gd name="T2" fmla="*/ 71 w 142"/>
                <a:gd name="T3" fmla="*/ 46 h 113"/>
                <a:gd name="T4" fmla="*/ 79 w 142"/>
                <a:gd name="T5" fmla="*/ 39 h 113"/>
                <a:gd name="T6" fmla="*/ 82 w 142"/>
                <a:gd name="T7" fmla="*/ 25 h 113"/>
                <a:gd name="T8" fmla="*/ 83 w 142"/>
                <a:gd name="T9" fmla="*/ 10 h 113"/>
                <a:gd name="T10" fmla="*/ 83 w 142"/>
                <a:gd name="T11" fmla="*/ 0 h 113"/>
                <a:gd name="T12" fmla="*/ 96 w 142"/>
                <a:gd name="T13" fmla="*/ 18 h 113"/>
                <a:gd name="T14" fmla="*/ 98 w 142"/>
                <a:gd name="T15" fmla="*/ 33 h 113"/>
                <a:gd name="T16" fmla="*/ 94 w 142"/>
                <a:gd name="T17" fmla="*/ 49 h 113"/>
                <a:gd name="T18" fmla="*/ 63 w 142"/>
                <a:gd name="T19" fmla="*/ 66 h 113"/>
                <a:gd name="T20" fmla="*/ 47 w 142"/>
                <a:gd name="T21" fmla="*/ 78 h 113"/>
                <a:gd name="T22" fmla="*/ 76 w 142"/>
                <a:gd name="T23" fmla="*/ 59 h 113"/>
                <a:gd name="T24" fmla="*/ 85 w 142"/>
                <a:gd name="T25" fmla="*/ 57 h 113"/>
                <a:gd name="T26" fmla="*/ 95 w 142"/>
                <a:gd name="T27" fmla="*/ 61 h 113"/>
                <a:gd name="T28" fmla="*/ 118 w 142"/>
                <a:gd name="T29" fmla="*/ 53 h 113"/>
                <a:gd name="T30" fmla="*/ 120 w 142"/>
                <a:gd name="T31" fmla="*/ 53 h 113"/>
                <a:gd name="T32" fmla="*/ 125 w 142"/>
                <a:gd name="T33" fmla="*/ 50 h 113"/>
                <a:gd name="T34" fmla="*/ 141 w 142"/>
                <a:gd name="T35" fmla="*/ 51 h 113"/>
                <a:gd name="T36" fmla="*/ 134 w 142"/>
                <a:gd name="T37" fmla="*/ 62 h 113"/>
                <a:gd name="T38" fmla="*/ 131 w 142"/>
                <a:gd name="T39" fmla="*/ 64 h 113"/>
                <a:gd name="T40" fmla="*/ 128 w 142"/>
                <a:gd name="T41" fmla="*/ 65 h 113"/>
                <a:gd name="T42" fmla="*/ 126 w 142"/>
                <a:gd name="T43" fmla="*/ 66 h 113"/>
                <a:gd name="T44" fmla="*/ 124 w 142"/>
                <a:gd name="T45" fmla="*/ 68 h 113"/>
                <a:gd name="T46" fmla="*/ 93 w 142"/>
                <a:gd name="T47" fmla="*/ 77 h 113"/>
                <a:gd name="T48" fmla="*/ 61 w 142"/>
                <a:gd name="T49" fmla="*/ 97 h 113"/>
                <a:gd name="T50" fmla="*/ 43 w 142"/>
                <a:gd name="T51" fmla="*/ 109 h 113"/>
                <a:gd name="T52" fmla="*/ 28 w 142"/>
                <a:gd name="T53" fmla="*/ 112 h 113"/>
                <a:gd name="T54" fmla="*/ 14 w 142"/>
                <a:gd name="T55" fmla="*/ 111 h 113"/>
                <a:gd name="T56" fmla="*/ 10 w 142"/>
                <a:gd name="T57" fmla="*/ 112 h 113"/>
                <a:gd name="T58" fmla="*/ 10 w 142"/>
                <a:gd name="T59" fmla="*/ 112 h 113"/>
                <a:gd name="T60" fmla="*/ 0 w 142"/>
                <a:gd name="T61" fmla="*/ 106 h 113"/>
                <a:gd name="T62" fmla="*/ 2 w 142"/>
                <a:gd name="T63" fmla="*/ 104 h 113"/>
                <a:gd name="T64" fmla="*/ 2 w 142"/>
                <a:gd name="T65" fmla="*/ 104 h 113"/>
                <a:gd name="T66" fmla="*/ 13 w 142"/>
                <a:gd name="T67" fmla="*/ 92 h 113"/>
                <a:gd name="T68" fmla="*/ 33 w 142"/>
                <a:gd name="T69" fmla="*/ 73 h 113"/>
                <a:gd name="T70" fmla="*/ 33 w 142"/>
                <a:gd name="T71" fmla="*/ 68 h 113"/>
                <a:gd name="T72" fmla="*/ 35 w 142"/>
                <a:gd name="T73" fmla="*/ 57 h 113"/>
                <a:gd name="T74" fmla="*/ 52 w 142"/>
                <a:gd name="T75" fmla="*/ 50 h 113"/>
                <a:gd name="T76" fmla="*/ 64 w 142"/>
                <a:gd name="T77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2" h="113">
                  <a:moveTo>
                    <a:pt x="64" y="46"/>
                  </a:moveTo>
                  <a:cubicBezTo>
                    <a:pt x="66" y="46"/>
                    <a:pt x="69" y="46"/>
                    <a:pt x="71" y="46"/>
                  </a:cubicBezTo>
                  <a:cubicBezTo>
                    <a:pt x="75" y="46"/>
                    <a:pt x="78" y="43"/>
                    <a:pt x="79" y="39"/>
                  </a:cubicBezTo>
                  <a:cubicBezTo>
                    <a:pt x="79" y="34"/>
                    <a:pt x="81" y="30"/>
                    <a:pt x="82" y="25"/>
                  </a:cubicBezTo>
                  <a:cubicBezTo>
                    <a:pt x="84" y="20"/>
                    <a:pt x="85" y="15"/>
                    <a:pt x="83" y="10"/>
                  </a:cubicBezTo>
                  <a:cubicBezTo>
                    <a:pt x="82" y="7"/>
                    <a:pt x="83" y="4"/>
                    <a:pt x="83" y="0"/>
                  </a:cubicBezTo>
                  <a:cubicBezTo>
                    <a:pt x="93" y="3"/>
                    <a:pt x="97" y="7"/>
                    <a:pt x="96" y="18"/>
                  </a:cubicBezTo>
                  <a:cubicBezTo>
                    <a:pt x="96" y="23"/>
                    <a:pt x="96" y="28"/>
                    <a:pt x="98" y="33"/>
                  </a:cubicBezTo>
                  <a:cubicBezTo>
                    <a:pt x="100" y="39"/>
                    <a:pt x="97" y="44"/>
                    <a:pt x="94" y="49"/>
                  </a:cubicBezTo>
                  <a:cubicBezTo>
                    <a:pt x="83" y="54"/>
                    <a:pt x="73" y="60"/>
                    <a:pt x="63" y="66"/>
                  </a:cubicBezTo>
                  <a:cubicBezTo>
                    <a:pt x="57" y="71"/>
                    <a:pt x="51" y="76"/>
                    <a:pt x="47" y="78"/>
                  </a:cubicBezTo>
                  <a:cubicBezTo>
                    <a:pt x="55" y="72"/>
                    <a:pt x="65" y="65"/>
                    <a:pt x="76" y="59"/>
                  </a:cubicBezTo>
                  <a:cubicBezTo>
                    <a:pt x="79" y="57"/>
                    <a:pt x="82" y="55"/>
                    <a:pt x="85" y="57"/>
                  </a:cubicBezTo>
                  <a:cubicBezTo>
                    <a:pt x="87" y="62"/>
                    <a:pt x="91" y="62"/>
                    <a:pt x="95" y="61"/>
                  </a:cubicBezTo>
                  <a:cubicBezTo>
                    <a:pt x="103" y="60"/>
                    <a:pt x="110" y="55"/>
                    <a:pt x="118" y="53"/>
                  </a:cubicBezTo>
                  <a:cubicBezTo>
                    <a:pt x="119" y="53"/>
                    <a:pt x="120" y="53"/>
                    <a:pt x="120" y="53"/>
                  </a:cubicBezTo>
                  <a:cubicBezTo>
                    <a:pt x="122" y="52"/>
                    <a:pt x="124" y="51"/>
                    <a:pt x="125" y="50"/>
                  </a:cubicBezTo>
                  <a:cubicBezTo>
                    <a:pt x="131" y="49"/>
                    <a:pt x="136" y="45"/>
                    <a:pt x="141" y="51"/>
                  </a:cubicBezTo>
                  <a:cubicBezTo>
                    <a:pt x="142" y="56"/>
                    <a:pt x="137" y="59"/>
                    <a:pt x="134" y="62"/>
                  </a:cubicBezTo>
                  <a:cubicBezTo>
                    <a:pt x="133" y="63"/>
                    <a:pt x="132" y="63"/>
                    <a:pt x="131" y="64"/>
                  </a:cubicBezTo>
                  <a:cubicBezTo>
                    <a:pt x="130" y="65"/>
                    <a:pt x="129" y="65"/>
                    <a:pt x="128" y="65"/>
                  </a:cubicBezTo>
                  <a:cubicBezTo>
                    <a:pt x="128" y="66"/>
                    <a:pt x="127" y="66"/>
                    <a:pt x="126" y="66"/>
                  </a:cubicBezTo>
                  <a:cubicBezTo>
                    <a:pt x="125" y="67"/>
                    <a:pt x="124" y="67"/>
                    <a:pt x="124" y="68"/>
                  </a:cubicBezTo>
                  <a:cubicBezTo>
                    <a:pt x="114" y="71"/>
                    <a:pt x="103" y="74"/>
                    <a:pt x="93" y="77"/>
                  </a:cubicBezTo>
                  <a:cubicBezTo>
                    <a:pt x="80" y="80"/>
                    <a:pt x="70" y="88"/>
                    <a:pt x="61" y="97"/>
                  </a:cubicBezTo>
                  <a:cubicBezTo>
                    <a:pt x="54" y="100"/>
                    <a:pt x="48" y="103"/>
                    <a:pt x="43" y="109"/>
                  </a:cubicBezTo>
                  <a:cubicBezTo>
                    <a:pt x="40" y="113"/>
                    <a:pt x="33" y="112"/>
                    <a:pt x="28" y="112"/>
                  </a:cubicBezTo>
                  <a:cubicBezTo>
                    <a:pt x="23" y="111"/>
                    <a:pt x="18" y="110"/>
                    <a:pt x="14" y="111"/>
                  </a:cubicBezTo>
                  <a:cubicBezTo>
                    <a:pt x="12" y="111"/>
                    <a:pt x="11" y="111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5" y="112"/>
                    <a:pt x="2" y="111"/>
                    <a:pt x="0" y="106"/>
                  </a:cubicBezTo>
                  <a:cubicBezTo>
                    <a:pt x="1" y="105"/>
                    <a:pt x="2" y="105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5" y="99"/>
                    <a:pt x="9" y="95"/>
                    <a:pt x="13" y="92"/>
                  </a:cubicBezTo>
                  <a:cubicBezTo>
                    <a:pt x="21" y="87"/>
                    <a:pt x="27" y="80"/>
                    <a:pt x="33" y="73"/>
                  </a:cubicBezTo>
                  <a:cubicBezTo>
                    <a:pt x="34" y="71"/>
                    <a:pt x="36" y="70"/>
                    <a:pt x="33" y="68"/>
                  </a:cubicBezTo>
                  <a:cubicBezTo>
                    <a:pt x="28" y="63"/>
                    <a:pt x="31" y="60"/>
                    <a:pt x="35" y="57"/>
                  </a:cubicBezTo>
                  <a:cubicBezTo>
                    <a:pt x="40" y="53"/>
                    <a:pt x="45" y="50"/>
                    <a:pt x="52" y="50"/>
                  </a:cubicBezTo>
                  <a:cubicBezTo>
                    <a:pt x="56" y="50"/>
                    <a:pt x="60" y="49"/>
                    <a:pt x="64" y="46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9" name="Freeform 1806"/>
            <p:cNvSpPr/>
            <p:nvPr/>
          </p:nvSpPr>
          <p:spPr bwMode="auto">
            <a:xfrm>
              <a:off x="6637" y="3159"/>
              <a:ext cx="10" cy="7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2 h 5"/>
                <a:gd name="T4" fmla="*/ 2 w 7"/>
                <a:gd name="T5" fmla="*/ 0 h 5"/>
                <a:gd name="T6" fmla="*/ 7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5"/>
                    <a:pt x="3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E15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0" name="Freeform 1807"/>
            <p:cNvSpPr/>
            <p:nvPr/>
          </p:nvSpPr>
          <p:spPr bwMode="auto">
            <a:xfrm>
              <a:off x="7633" y="3321"/>
              <a:ext cx="81" cy="130"/>
            </a:xfrm>
            <a:custGeom>
              <a:avLst/>
              <a:gdLst>
                <a:gd name="T0" fmla="*/ 14 w 54"/>
                <a:gd name="T1" fmla="*/ 67 h 87"/>
                <a:gd name="T2" fmla="*/ 22 w 54"/>
                <a:gd name="T3" fmla="*/ 47 h 87"/>
                <a:gd name="T4" fmla="*/ 54 w 54"/>
                <a:gd name="T5" fmla="*/ 0 h 87"/>
                <a:gd name="T6" fmla="*/ 48 w 54"/>
                <a:gd name="T7" fmla="*/ 6 h 87"/>
                <a:gd name="T8" fmla="*/ 37 w 54"/>
                <a:gd name="T9" fmla="*/ 37 h 87"/>
                <a:gd name="T10" fmla="*/ 38 w 54"/>
                <a:gd name="T11" fmla="*/ 44 h 87"/>
                <a:gd name="T12" fmla="*/ 43 w 54"/>
                <a:gd name="T13" fmla="*/ 65 h 87"/>
                <a:gd name="T14" fmla="*/ 42 w 54"/>
                <a:gd name="T15" fmla="*/ 67 h 87"/>
                <a:gd name="T16" fmla="*/ 20 w 54"/>
                <a:gd name="T17" fmla="*/ 76 h 87"/>
                <a:gd name="T18" fmla="*/ 16 w 54"/>
                <a:gd name="T19" fmla="*/ 81 h 87"/>
                <a:gd name="T20" fmla="*/ 0 w 54"/>
                <a:gd name="T21" fmla="*/ 86 h 87"/>
                <a:gd name="T22" fmla="*/ 0 w 54"/>
                <a:gd name="T23" fmla="*/ 85 h 87"/>
                <a:gd name="T24" fmla="*/ 1 w 54"/>
                <a:gd name="T25" fmla="*/ 81 h 87"/>
                <a:gd name="T26" fmla="*/ 14 w 54"/>
                <a:gd name="T27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14" y="67"/>
                  </a:moveTo>
                  <a:cubicBezTo>
                    <a:pt x="18" y="61"/>
                    <a:pt x="19" y="54"/>
                    <a:pt x="22" y="47"/>
                  </a:cubicBezTo>
                  <a:cubicBezTo>
                    <a:pt x="27" y="28"/>
                    <a:pt x="36" y="11"/>
                    <a:pt x="54" y="0"/>
                  </a:cubicBezTo>
                  <a:cubicBezTo>
                    <a:pt x="53" y="3"/>
                    <a:pt x="50" y="4"/>
                    <a:pt x="48" y="6"/>
                  </a:cubicBezTo>
                  <a:cubicBezTo>
                    <a:pt x="40" y="15"/>
                    <a:pt x="36" y="25"/>
                    <a:pt x="37" y="37"/>
                  </a:cubicBezTo>
                  <a:cubicBezTo>
                    <a:pt x="37" y="40"/>
                    <a:pt x="36" y="42"/>
                    <a:pt x="38" y="44"/>
                  </a:cubicBezTo>
                  <a:cubicBezTo>
                    <a:pt x="45" y="49"/>
                    <a:pt x="41" y="58"/>
                    <a:pt x="43" y="65"/>
                  </a:cubicBezTo>
                  <a:cubicBezTo>
                    <a:pt x="44" y="65"/>
                    <a:pt x="43" y="66"/>
                    <a:pt x="42" y="67"/>
                  </a:cubicBezTo>
                  <a:cubicBezTo>
                    <a:pt x="35" y="70"/>
                    <a:pt x="27" y="73"/>
                    <a:pt x="20" y="76"/>
                  </a:cubicBezTo>
                  <a:cubicBezTo>
                    <a:pt x="17" y="77"/>
                    <a:pt x="16" y="78"/>
                    <a:pt x="16" y="81"/>
                  </a:cubicBezTo>
                  <a:cubicBezTo>
                    <a:pt x="12" y="87"/>
                    <a:pt x="6" y="86"/>
                    <a:pt x="0" y="86"/>
                  </a:cubicBezTo>
                  <a:cubicBezTo>
                    <a:pt x="0" y="86"/>
                    <a:pt x="0" y="86"/>
                    <a:pt x="0" y="85"/>
                  </a:cubicBezTo>
                  <a:cubicBezTo>
                    <a:pt x="0" y="84"/>
                    <a:pt x="0" y="82"/>
                    <a:pt x="1" y="81"/>
                  </a:cubicBezTo>
                  <a:cubicBezTo>
                    <a:pt x="7" y="78"/>
                    <a:pt x="10" y="72"/>
                    <a:pt x="14" y="67"/>
                  </a:cubicBezTo>
                  <a:close/>
                </a:path>
              </a:pathLst>
            </a:custGeom>
            <a:solidFill>
              <a:srgbClr val="FC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1" name="Freeform 1808"/>
            <p:cNvSpPr/>
            <p:nvPr/>
          </p:nvSpPr>
          <p:spPr bwMode="auto">
            <a:xfrm>
              <a:off x="6818" y="604"/>
              <a:ext cx="107" cy="239"/>
            </a:xfrm>
            <a:custGeom>
              <a:avLst/>
              <a:gdLst>
                <a:gd name="T0" fmla="*/ 2 w 71"/>
                <a:gd name="T1" fmla="*/ 123 h 159"/>
                <a:gd name="T2" fmla="*/ 5 w 71"/>
                <a:gd name="T3" fmla="*/ 118 h 159"/>
                <a:gd name="T4" fmla="*/ 5 w 71"/>
                <a:gd name="T5" fmla="*/ 113 h 159"/>
                <a:gd name="T6" fmla="*/ 11 w 71"/>
                <a:gd name="T7" fmla="*/ 68 h 159"/>
                <a:gd name="T8" fmla="*/ 13 w 71"/>
                <a:gd name="T9" fmla="*/ 60 h 159"/>
                <a:gd name="T10" fmla="*/ 13 w 71"/>
                <a:gd name="T11" fmla="*/ 59 h 159"/>
                <a:gd name="T12" fmla="*/ 11 w 71"/>
                <a:gd name="T13" fmla="*/ 54 h 159"/>
                <a:gd name="T14" fmla="*/ 19 w 71"/>
                <a:gd name="T15" fmla="*/ 22 h 159"/>
                <a:gd name="T16" fmla="*/ 29 w 71"/>
                <a:gd name="T17" fmla="*/ 17 h 159"/>
                <a:gd name="T18" fmla="*/ 28 w 71"/>
                <a:gd name="T19" fmla="*/ 3 h 159"/>
                <a:gd name="T20" fmla="*/ 36 w 71"/>
                <a:gd name="T21" fmla="*/ 5 h 159"/>
                <a:gd name="T22" fmla="*/ 37 w 71"/>
                <a:gd name="T23" fmla="*/ 7 h 159"/>
                <a:gd name="T24" fmla="*/ 39 w 71"/>
                <a:gd name="T25" fmla="*/ 9 h 159"/>
                <a:gd name="T26" fmla="*/ 41 w 71"/>
                <a:gd name="T27" fmla="*/ 12 h 159"/>
                <a:gd name="T28" fmla="*/ 42 w 71"/>
                <a:gd name="T29" fmla="*/ 14 h 159"/>
                <a:gd name="T30" fmla="*/ 43 w 71"/>
                <a:gd name="T31" fmla="*/ 17 h 159"/>
                <a:gd name="T32" fmla="*/ 44 w 71"/>
                <a:gd name="T33" fmla="*/ 19 h 159"/>
                <a:gd name="T34" fmla="*/ 49 w 71"/>
                <a:gd name="T35" fmla="*/ 22 h 159"/>
                <a:gd name="T36" fmla="*/ 64 w 71"/>
                <a:gd name="T37" fmla="*/ 34 h 159"/>
                <a:gd name="T38" fmla="*/ 71 w 71"/>
                <a:gd name="T39" fmla="*/ 49 h 159"/>
                <a:gd name="T40" fmla="*/ 71 w 71"/>
                <a:gd name="T41" fmla="*/ 52 h 159"/>
                <a:gd name="T42" fmla="*/ 70 w 71"/>
                <a:gd name="T43" fmla="*/ 56 h 159"/>
                <a:gd name="T44" fmla="*/ 58 w 71"/>
                <a:gd name="T45" fmla="*/ 86 h 159"/>
                <a:gd name="T46" fmla="*/ 54 w 71"/>
                <a:gd name="T47" fmla="*/ 106 h 159"/>
                <a:gd name="T48" fmla="*/ 25 w 71"/>
                <a:gd name="T49" fmla="*/ 153 h 159"/>
                <a:gd name="T50" fmla="*/ 3 w 71"/>
                <a:gd name="T51" fmla="*/ 141 h 159"/>
                <a:gd name="T52" fmla="*/ 3 w 71"/>
                <a:gd name="T53" fmla="*/ 130 h 159"/>
                <a:gd name="T54" fmla="*/ 2 w 71"/>
                <a:gd name="T55" fmla="*/ 1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159">
                  <a:moveTo>
                    <a:pt x="2" y="123"/>
                  </a:moveTo>
                  <a:cubicBezTo>
                    <a:pt x="4" y="122"/>
                    <a:pt x="5" y="120"/>
                    <a:pt x="5" y="118"/>
                  </a:cubicBezTo>
                  <a:cubicBezTo>
                    <a:pt x="5" y="116"/>
                    <a:pt x="6" y="115"/>
                    <a:pt x="5" y="113"/>
                  </a:cubicBezTo>
                  <a:cubicBezTo>
                    <a:pt x="5" y="98"/>
                    <a:pt x="5" y="83"/>
                    <a:pt x="11" y="68"/>
                  </a:cubicBezTo>
                  <a:cubicBezTo>
                    <a:pt x="13" y="66"/>
                    <a:pt x="13" y="63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2" y="43"/>
                    <a:pt x="16" y="33"/>
                    <a:pt x="19" y="22"/>
                  </a:cubicBezTo>
                  <a:cubicBezTo>
                    <a:pt x="21" y="18"/>
                    <a:pt x="25" y="17"/>
                    <a:pt x="29" y="17"/>
                  </a:cubicBezTo>
                  <a:cubicBezTo>
                    <a:pt x="27" y="13"/>
                    <a:pt x="23" y="7"/>
                    <a:pt x="28" y="3"/>
                  </a:cubicBezTo>
                  <a:cubicBezTo>
                    <a:pt x="31" y="0"/>
                    <a:pt x="33" y="3"/>
                    <a:pt x="36" y="5"/>
                  </a:cubicBezTo>
                  <a:cubicBezTo>
                    <a:pt x="36" y="5"/>
                    <a:pt x="37" y="6"/>
                    <a:pt x="37" y="7"/>
                  </a:cubicBezTo>
                  <a:cubicBezTo>
                    <a:pt x="38" y="7"/>
                    <a:pt x="39" y="8"/>
                    <a:pt x="39" y="9"/>
                  </a:cubicBezTo>
                  <a:cubicBezTo>
                    <a:pt x="40" y="10"/>
                    <a:pt x="40" y="11"/>
                    <a:pt x="41" y="12"/>
                  </a:cubicBezTo>
                  <a:cubicBezTo>
                    <a:pt x="41" y="13"/>
                    <a:pt x="42" y="13"/>
                    <a:pt x="42" y="14"/>
                  </a:cubicBezTo>
                  <a:cubicBezTo>
                    <a:pt x="42" y="15"/>
                    <a:pt x="43" y="16"/>
                    <a:pt x="43" y="17"/>
                  </a:cubicBezTo>
                  <a:cubicBezTo>
                    <a:pt x="43" y="17"/>
                    <a:pt x="43" y="18"/>
                    <a:pt x="44" y="19"/>
                  </a:cubicBezTo>
                  <a:cubicBezTo>
                    <a:pt x="45" y="21"/>
                    <a:pt x="46" y="22"/>
                    <a:pt x="49" y="22"/>
                  </a:cubicBezTo>
                  <a:cubicBezTo>
                    <a:pt x="60" y="21"/>
                    <a:pt x="62" y="22"/>
                    <a:pt x="64" y="34"/>
                  </a:cubicBezTo>
                  <a:cubicBezTo>
                    <a:pt x="65" y="40"/>
                    <a:pt x="70" y="44"/>
                    <a:pt x="71" y="49"/>
                  </a:cubicBezTo>
                  <a:cubicBezTo>
                    <a:pt x="71" y="50"/>
                    <a:pt x="71" y="51"/>
                    <a:pt x="71" y="52"/>
                  </a:cubicBezTo>
                  <a:cubicBezTo>
                    <a:pt x="71" y="54"/>
                    <a:pt x="70" y="55"/>
                    <a:pt x="70" y="56"/>
                  </a:cubicBezTo>
                  <a:cubicBezTo>
                    <a:pt x="65" y="66"/>
                    <a:pt x="64" y="76"/>
                    <a:pt x="58" y="86"/>
                  </a:cubicBezTo>
                  <a:cubicBezTo>
                    <a:pt x="56" y="92"/>
                    <a:pt x="55" y="99"/>
                    <a:pt x="54" y="106"/>
                  </a:cubicBezTo>
                  <a:cubicBezTo>
                    <a:pt x="52" y="126"/>
                    <a:pt x="44" y="143"/>
                    <a:pt x="25" y="153"/>
                  </a:cubicBezTo>
                  <a:cubicBezTo>
                    <a:pt x="12" y="159"/>
                    <a:pt x="5" y="155"/>
                    <a:pt x="3" y="141"/>
                  </a:cubicBezTo>
                  <a:cubicBezTo>
                    <a:pt x="4" y="137"/>
                    <a:pt x="6" y="134"/>
                    <a:pt x="3" y="130"/>
                  </a:cubicBezTo>
                  <a:cubicBezTo>
                    <a:pt x="1" y="129"/>
                    <a:pt x="0" y="126"/>
                    <a:pt x="2" y="123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2" name="Freeform 1809"/>
            <p:cNvSpPr/>
            <p:nvPr/>
          </p:nvSpPr>
          <p:spPr bwMode="auto">
            <a:xfrm>
              <a:off x="6808" y="547"/>
              <a:ext cx="130" cy="149"/>
            </a:xfrm>
            <a:custGeom>
              <a:avLst/>
              <a:gdLst>
                <a:gd name="T0" fmla="*/ 45 w 87"/>
                <a:gd name="T1" fmla="*/ 54 h 99"/>
                <a:gd name="T2" fmla="*/ 45 w 87"/>
                <a:gd name="T3" fmla="*/ 52 h 99"/>
                <a:gd name="T4" fmla="*/ 43 w 87"/>
                <a:gd name="T5" fmla="*/ 48 h 99"/>
                <a:gd name="T6" fmla="*/ 43 w 87"/>
                <a:gd name="T7" fmla="*/ 48 h 99"/>
                <a:gd name="T8" fmla="*/ 41 w 87"/>
                <a:gd name="T9" fmla="*/ 46 h 99"/>
                <a:gd name="T10" fmla="*/ 37 w 87"/>
                <a:gd name="T11" fmla="*/ 42 h 99"/>
                <a:gd name="T12" fmla="*/ 38 w 87"/>
                <a:gd name="T13" fmla="*/ 52 h 99"/>
                <a:gd name="T14" fmla="*/ 42 w 87"/>
                <a:gd name="T15" fmla="*/ 60 h 99"/>
                <a:gd name="T16" fmla="*/ 40 w 87"/>
                <a:gd name="T17" fmla="*/ 61 h 99"/>
                <a:gd name="T18" fmla="*/ 28 w 87"/>
                <a:gd name="T19" fmla="*/ 67 h 99"/>
                <a:gd name="T20" fmla="*/ 22 w 87"/>
                <a:gd name="T21" fmla="*/ 94 h 99"/>
                <a:gd name="T22" fmla="*/ 20 w 87"/>
                <a:gd name="T23" fmla="*/ 98 h 99"/>
                <a:gd name="T24" fmla="*/ 20 w 87"/>
                <a:gd name="T25" fmla="*/ 98 h 99"/>
                <a:gd name="T26" fmla="*/ 14 w 87"/>
                <a:gd name="T27" fmla="*/ 93 h 99"/>
                <a:gd name="T28" fmla="*/ 10 w 87"/>
                <a:gd name="T29" fmla="*/ 72 h 99"/>
                <a:gd name="T30" fmla="*/ 2 w 87"/>
                <a:gd name="T31" fmla="*/ 15 h 99"/>
                <a:gd name="T32" fmla="*/ 12 w 87"/>
                <a:gd name="T33" fmla="*/ 49 h 99"/>
                <a:gd name="T34" fmla="*/ 19 w 87"/>
                <a:gd name="T35" fmla="*/ 62 h 99"/>
                <a:gd name="T36" fmla="*/ 22 w 87"/>
                <a:gd name="T37" fmla="*/ 63 h 99"/>
                <a:gd name="T38" fmla="*/ 23 w 87"/>
                <a:gd name="T39" fmla="*/ 60 h 99"/>
                <a:gd name="T40" fmla="*/ 17 w 87"/>
                <a:gd name="T41" fmla="*/ 48 h 99"/>
                <a:gd name="T42" fmla="*/ 7 w 87"/>
                <a:gd name="T43" fmla="*/ 15 h 99"/>
                <a:gd name="T44" fmla="*/ 7 w 87"/>
                <a:gd name="T45" fmla="*/ 14 h 99"/>
                <a:gd name="T46" fmla="*/ 18 w 87"/>
                <a:gd name="T47" fmla="*/ 2 h 99"/>
                <a:gd name="T48" fmla="*/ 37 w 87"/>
                <a:gd name="T49" fmla="*/ 6 h 99"/>
                <a:gd name="T50" fmla="*/ 52 w 87"/>
                <a:gd name="T51" fmla="*/ 39 h 99"/>
                <a:gd name="T52" fmla="*/ 58 w 87"/>
                <a:gd name="T53" fmla="*/ 44 h 99"/>
                <a:gd name="T54" fmla="*/ 63 w 87"/>
                <a:gd name="T55" fmla="*/ 49 h 99"/>
                <a:gd name="T56" fmla="*/ 80 w 87"/>
                <a:gd name="T57" fmla="*/ 64 h 99"/>
                <a:gd name="T58" fmla="*/ 87 w 87"/>
                <a:gd name="T59" fmla="*/ 77 h 99"/>
                <a:gd name="T60" fmla="*/ 87 w 87"/>
                <a:gd name="T61" fmla="*/ 80 h 99"/>
                <a:gd name="T62" fmla="*/ 86 w 87"/>
                <a:gd name="T63" fmla="*/ 82 h 99"/>
                <a:gd name="T64" fmla="*/ 79 w 87"/>
                <a:gd name="T65" fmla="*/ 85 h 99"/>
                <a:gd name="T66" fmla="*/ 69 w 87"/>
                <a:gd name="T67" fmla="*/ 67 h 99"/>
                <a:gd name="T68" fmla="*/ 59 w 87"/>
                <a:gd name="T69" fmla="*/ 60 h 99"/>
                <a:gd name="T70" fmla="*/ 47 w 87"/>
                <a:gd name="T71" fmla="*/ 56 h 99"/>
                <a:gd name="T72" fmla="*/ 47 w 87"/>
                <a:gd name="T73" fmla="*/ 56 h 99"/>
                <a:gd name="T74" fmla="*/ 45 w 87"/>
                <a:gd name="T75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" h="99">
                  <a:moveTo>
                    <a:pt x="45" y="54"/>
                  </a:moveTo>
                  <a:cubicBezTo>
                    <a:pt x="45" y="53"/>
                    <a:pt x="45" y="53"/>
                    <a:pt x="45" y="52"/>
                  </a:cubicBezTo>
                  <a:cubicBezTo>
                    <a:pt x="44" y="51"/>
                    <a:pt x="44" y="49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7"/>
                    <a:pt x="42" y="47"/>
                    <a:pt x="41" y="46"/>
                  </a:cubicBezTo>
                  <a:cubicBezTo>
                    <a:pt x="40" y="45"/>
                    <a:pt x="39" y="43"/>
                    <a:pt x="37" y="42"/>
                  </a:cubicBezTo>
                  <a:cubicBezTo>
                    <a:pt x="35" y="46"/>
                    <a:pt x="37" y="49"/>
                    <a:pt x="38" y="52"/>
                  </a:cubicBezTo>
                  <a:cubicBezTo>
                    <a:pt x="39" y="54"/>
                    <a:pt x="42" y="57"/>
                    <a:pt x="42" y="60"/>
                  </a:cubicBezTo>
                  <a:cubicBezTo>
                    <a:pt x="41" y="60"/>
                    <a:pt x="40" y="61"/>
                    <a:pt x="40" y="61"/>
                  </a:cubicBezTo>
                  <a:cubicBezTo>
                    <a:pt x="30" y="57"/>
                    <a:pt x="30" y="57"/>
                    <a:pt x="28" y="67"/>
                  </a:cubicBezTo>
                  <a:cubicBezTo>
                    <a:pt x="26" y="76"/>
                    <a:pt x="22" y="85"/>
                    <a:pt x="22" y="94"/>
                  </a:cubicBezTo>
                  <a:cubicBezTo>
                    <a:pt x="21" y="95"/>
                    <a:pt x="21" y="97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6" y="99"/>
                    <a:pt x="14" y="98"/>
                    <a:pt x="14" y="93"/>
                  </a:cubicBezTo>
                  <a:cubicBezTo>
                    <a:pt x="15" y="86"/>
                    <a:pt x="12" y="79"/>
                    <a:pt x="10" y="72"/>
                  </a:cubicBezTo>
                  <a:cubicBezTo>
                    <a:pt x="4" y="53"/>
                    <a:pt x="0" y="34"/>
                    <a:pt x="2" y="15"/>
                  </a:cubicBezTo>
                  <a:cubicBezTo>
                    <a:pt x="5" y="26"/>
                    <a:pt x="8" y="38"/>
                    <a:pt x="12" y="49"/>
                  </a:cubicBezTo>
                  <a:cubicBezTo>
                    <a:pt x="13" y="54"/>
                    <a:pt x="16" y="58"/>
                    <a:pt x="19" y="62"/>
                  </a:cubicBezTo>
                  <a:cubicBezTo>
                    <a:pt x="19" y="63"/>
                    <a:pt x="21" y="64"/>
                    <a:pt x="22" y="63"/>
                  </a:cubicBezTo>
                  <a:cubicBezTo>
                    <a:pt x="24" y="62"/>
                    <a:pt x="23" y="61"/>
                    <a:pt x="23" y="60"/>
                  </a:cubicBezTo>
                  <a:cubicBezTo>
                    <a:pt x="21" y="56"/>
                    <a:pt x="19" y="52"/>
                    <a:pt x="17" y="48"/>
                  </a:cubicBezTo>
                  <a:cubicBezTo>
                    <a:pt x="12" y="38"/>
                    <a:pt x="9" y="26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4"/>
                    <a:pt x="9" y="0"/>
                    <a:pt x="18" y="2"/>
                  </a:cubicBezTo>
                  <a:cubicBezTo>
                    <a:pt x="25" y="4"/>
                    <a:pt x="32" y="3"/>
                    <a:pt x="37" y="6"/>
                  </a:cubicBezTo>
                  <a:cubicBezTo>
                    <a:pt x="34" y="20"/>
                    <a:pt x="40" y="33"/>
                    <a:pt x="52" y="39"/>
                  </a:cubicBezTo>
                  <a:cubicBezTo>
                    <a:pt x="54" y="40"/>
                    <a:pt x="57" y="42"/>
                    <a:pt x="58" y="44"/>
                  </a:cubicBezTo>
                  <a:cubicBezTo>
                    <a:pt x="59" y="46"/>
                    <a:pt x="60" y="49"/>
                    <a:pt x="63" y="49"/>
                  </a:cubicBezTo>
                  <a:cubicBezTo>
                    <a:pt x="72" y="49"/>
                    <a:pt x="77" y="56"/>
                    <a:pt x="80" y="64"/>
                  </a:cubicBezTo>
                  <a:cubicBezTo>
                    <a:pt x="82" y="69"/>
                    <a:pt x="86" y="72"/>
                    <a:pt x="87" y="77"/>
                  </a:cubicBezTo>
                  <a:cubicBezTo>
                    <a:pt x="87" y="78"/>
                    <a:pt x="87" y="79"/>
                    <a:pt x="87" y="80"/>
                  </a:cubicBezTo>
                  <a:cubicBezTo>
                    <a:pt x="87" y="81"/>
                    <a:pt x="86" y="82"/>
                    <a:pt x="86" y="82"/>
                  </a:cubicBezTo>
                  <a:cubicBezTo>
                    <a:pt x="84" y="84"/>
                    <a:pt x="82" y="86"/>
                    <a:pt x="79" y="85"/>
                  </a:cubicBezTo>
                  <a:cubicBezTo>
                    <a:pt x="74" y="80"/>
                    <a:pt x="71" y="74"/>
                    <a:pt x="69" y="67"/>
                  </a:cubicBezTo>
                  <a:cubicBezTo>
                    <a:pt x="68" y="61"/>
                    <a:pt x="65" y="58"/>
                    <a:pt x="59" y="60"/>
                  </a:cubicBezTo>
                  <a:cubicBezTo>
                    <a:pt x="54" y="62"/>
                    <a:pt x="50" y="60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5"/>
                    <a:pt x="46" y="54"/>
                    <a:pt x="45" y="54"/>
                  </a:cubicBezTo>
                  <a:close/>
                </a:path>
              </a:pathLst>
            </a:custGeom>
            <a:solidFill>
              <a:srgbClr val="F0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3" name="Freeform 1810"/>
            <p:cNvSpPr/>
            <p:nvPr/>
          </p:nvSpPr>
          <p:spPr bwMode="auto">
            <a:xfrm>
              <a:off x="6730" y="660"/>
              <a:ext cx="103" cy="153"/>
            </a:xfrm>
            <a:custGeom>
              <a:avLst/>
              <a:gdLst>
                <a:gd name="T0" fmla="*/ 61 w 69"/>
                <a:gd name="T1" fmla="*/ 86 h 102"/>
                <a:gd name="T2" fmla="*/ 67 w 69"/>
                <a:gd name="T3" fmla="*/ 96 h 102"/>
                <a:gd name="T4" fmla="*/ 65 w 69"/>
                <a:gd name="T5" fmla="*/ 102 h 102"/>
                <a:gd name="T6" fmla="*/ 50 w 69"/>
                <a:gd name="T7" fmla="*/ 88 h 102"/>
                <a:gd name="T8" fmla="*/ 35 w 69"/>
                <a:gd name="T9" fmla="*/ 63 h 102"/>
                <a:gd name="T10" fmla="*/ 34 w 69"/>
                <a:gd name="T11" fmla="*/ 71 h 102"/>
                <a:gd name="T12" fmla="*/ 37 w 69"/>
                <a:gd name="T13" fmla="*/ 79 h 102"/>
                <a:gd name="T14" fmla="*/ 35 w 69"/>
                <a:gd name="T15" fmla="*/ 88 h 102"/>
                <a:gd name="T16" fmla="*/ 27 w 69"/>
                <a:gd name="T17" fmla="*/ 85 h 102"/>
                <a:gd name="T18" fmla="*/ 15 w 69"/>
                <a:gd name="T19" fmla="*/ 70 h 102"/>
                <a:gd name="T20" fmla="*/ 13 w 69"/>
                <a:gd name="T21" fmla="*/ 69 h 102"/>
                <a:gd name="T22" fmla="*/ 11 w 69"/>
                <a:gd name="T23" fmla="*/ 64 h 102"/>
                <a:gd name="T24" fmla="*/ 11 w 69"/>
                <a:gd name="T25" fmla="*/ 62 h 102"/>
                <a:gd name="T26" fmla="*/ 10 w 69"/>
                <a:gd name="T27" fmla="*/ 57 h 102"/>
                <a:gd name="T28" fmla="*/ 11 w 69"/>
                <a:gd name="T29" fmla="*/ 56 h 102"/>
                <a:gd name="T30" fmla="*/ 7 w 69"/>
                <a:gd name="T31" fmla="*/ 43 h 102"/>
                <a:gd name="T32" fmla="*/ 3 w 69"/>
                <a:gd name="T33" fmla="*/ 10 h 102"/>
                <a:gd name="T34" fmla="*/ 3 w 69"/>
                <a:gd name="T35" fmla="*/ 2 h 102"/>
                <a:gd name="T36" fmla="*/ 10 w 69"/>
                <a:gd name="T37" fmla="*/ 2 h 102"/>
                <a:gd name="T38" fmla="*/ 18 w 69"/>
                <a:gd name="T39" fmla="*/ 14 h 102"/>
                <a:gd name="T40" fmla="*/ 29 w 69"/>
                <a:gd name="T41" fmla="*/ 8 h 102"/>
                <a:gd name="T42" fmla="*/ 32 w 69"/>
                <a:gd name="T43" fmla="*/ 12 h 102"/>
                <a:gd name="T44" fmla="*/ 55 w 69"/>
                <a:gd name="T45" fmla="*/ 73 h 102"/>
                <a:gd name="T46" fmla="*/ 61 w 69"/>
                <a:gd name="T47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102">
                  <a:moveTo>
                    <a:pt x="61" y="86"/>
                  </a:moveTo>
                  <a:cubicBezTo>
                    <a:pt x="63" y="89"/>
                    <a:pt x="65" y="92"/>
                    <a:pt x="67" y="96"/>
                  </a:cubicBezTo>
                  <a:cubicBezTo>
                    <a:pt x="69" y="98"/>
                    <a:pt x="68" y="101"/>
                    <a:pt x="65" y="102"/>
                  </a:cubicBezTo>
                  <a:cubicBezTo>
                    <a:pt x="55" y="102"/>
                    <a:pt x="54" y="94"/>
                    <a:pt x="50" y="88"/>
                  </a:cubicBezTo>
                  <a:cubicBezTo>
                    <a:pt x="46" y="79"/>
                    <a:pt x="41" y="71"/>
                    <a:pt x="35" y="63"/>
                  </a:cubicBezTo>
                  <a:cubicBezTo>
                    <a:pt x="32" y="66"/>
                    <a:pt x="34" y="68"/>
                    <a:pt x="34" y="71"/>
                  </a:cubicBezTo>
                  <a:cubicBezTo>
                    <a:pt x="35" y="74"/>
                    <a:pt x="37" y="76"/>
                    <a:pt x="37" y="79"/>
                  </a:cubicBezTo>
                  <a:cubicBezTo>
                    <a:pt x="38" y="82"/>
                    <a:pt x="39" y="86"/>
                    <a:pt x="35" y="88"/>
                  </a:cubicBezTo>
                  <a:cubicBezTo>
                    <a:pt x="32" y="90"/>
                    <a:pt x="30" y="87"/>
                    <a:pt x="27" y="85"/>
                  </a:cubicBezTo>
                  <a:cubicBezTo>
                    <a:pt x="23" y="80"/>
                    <a:pt x="21" y="73"/>
                    <a:pt x="15" y="70"/>
                  </a:cubicBezTo>
                  <a:cubicBezTo>
                    <a:pt x="14" y="70"/>
                    <a:pt x="14" y="69"/>
                    <a:pt x="13" y="69"/>
                  </a:cubicBezTo>
                  <a:cubicBezTo>
                    <a:pt x="12" y="67"/>
                    <a:pt x="12" y="66"/>
                    <a:pt x="11" y="64"/>
                  </a:cubicBezTo>
                  <a:cubicBezTo>
                    <a:pt x="11" y="63"/>
                    <a:pt x="11" y="62"/>
                    <a:pt x="11" y="62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1"/>
                    <a:pt x="9" y="47"/>
                    <a:pt x="7" y="43"/>
                  </a:cubicBezTo>
                  <a:cubicBezTo>
                    <a:pt x="5" y="32"/>
                    <a:pt x="2" y="21"/>
                    <a:pt x="3" y="10"/>
                  </a:cubicBezTo>
                  <a:cubicBezTo>
                    <a:pt x="1" y="7"/>
                    <a:pt x="0" y="4"/>
                    <a:pt x="3" y="2"/>
                  </a:cubicBezTo>
                  <a:cubicBezTo>
                    <a:pt x="5" y="0"/>
                    <a:pt x="8" y="1"/>
                    <a:pt x="10" y="2"/>
                  </a:cubicBezTo>
                  <a:cubicBezTo>
                    <a:pt x="14" y="5"/>
                    <a:pt x="17" y="9"/>
                    <a:pt x="18" y="14"/>
                  </a:cubicBezTo>
                  <a:cubicBezTo>
                    <a:pt x="20" y="6"/>
                    <a:pt x="24" y="4"/>
                    <a:pt x="29" y="8"/>
                  </a:cubicBezTo>
                  <a:cubicBezTo>
                    <a:pt x="30" y="9"/>
                    <a:pt x="32" y="10"/>
                    <a:pt x="32" y="12"/>
                  </a:cubicBezTo>
                  <a:cubicBezTo>
                    <a:pt x="37" y="33"/>
                    <a:pt x="55" y="50"/>
                    <a:pt x="55" y="73"/>
                  </a:cubicBezTo>
                  <a:cubicBezTo>
                    <a:pt x="57" y="77"/>
                    <a:pt x="59" y="82"/>
                    <a:pt x="61" y="86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4" name="Freeform 1811"/>
            <p:cNvSpPr/>
            <p:nvPr/>
          </p:nvSpPr>
          <p:spPr bwMode="auto">
            <a:xfrm>
              <a:off x="6853" y="556"/>
              <a:ext cx="105" cy="113"/>
            </a:xfrm>
            <a:custGeom>
              <a:avLst/>
              <a:gdLst>
                <a:gd name="T0" fmla="*/ 55 w 70"/>
                <a:gd name="T1" fmla="*/ 73 h 75"/>
                <a:gd name="T2" fmla="*/ 44 w 70"/>
                <a:gd name="T3" fmla="*/ 55 h 75"/>
                <a:gd name="T4" fmla="*/ 31 w 70"/>
                <a:gd name="T5" fmla="*/ 47 h 75"/>
                <a:gd name="T6" fmla="*/ 25 w 70"/>
                <a:gd name="T7" fmla="*/ 42 h 75"/>
                <a:gd name="T8" fmla="*/ 18 w 70"/>
                <a:gd name="T9" fmla="*/ 36 h 75"/>
                <a:gd name="T10" fmla="*/ 8 w 70"/>
                <a:gd name="T11" fmla="*/ 28 h 75"/>
                <a:gd name="T12" fmla="*/ 1 w 70"/>
                <a:gd name="T13" fmla="*/ 8 h 75"/>
                <a:gd name="T14" fmla="*/ 7 w 70"/>
                <a:gd name="T15" fmla="*/ 0 h 75"/>
                <a:gd name="T16" fmla="*/ 25 w 70"/>
                <a:gd name="T17" fmla="*/ 9 h 75"/>
                <a:gd name="T18" fmla="*/ 34 w 70"/>
                <a:gd name="T19" fmla="*/ 9 h 75"/>
                <a:gd name="T20" fmla="*/ 37 w 70"/>
                <a:gd name="T21" fmla="*/ 9 h 75"/>
                <a:gd name="T22" fmla="*/ 39 w 70"/>
                <a:gd name="T23" fmla="*/ 11 h 75"/>
                <a:gd name="T24" fmla="*/ 65 w 70"/>
                <a:gd name="T25" fmla="*/ 58 h 75"/>
                <a:gd name="T26" fmla="*/ 63 w 70"/>
                <a:gd name="T27" fmla="*/ 71 h 75"/>
                <a:gd name="T28" fmla="*/ 55 w 70"/>
                <a:gd name="T29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75">
                  <a:moveTo>
                    <a:pt x="55" y="73"/>
                  </a:moveTo>
                  <a:cubicBezTo>
                    <a:pt x="51" y="67"/>
                    <a:pt x="47" y="62"/>
                    <a:pt x="44" y="55"/>
                  </a:cubicBezTo>
                  <a:cubicBezTo>
                    <a:pt x="42" y="50"/>
                    <a:pt x="39" y="45"/>
                    <a:pt x="31" y="47"/>
                  </a:cubicBezTo>
                  <a:cubicBezTo>
                    <a:pt x="28" y="48"/>
                    <a:pt x="25" y="46"/>
                    <a:pt x="25" y="42"/>
                  </a:cubicBezTo>
                  <a:cubicBezTo>
                    <a:pt x="24" y="38"/>
                    <a:pt x="23" y="35"/>
                    <a:pt x="18" y="36"/>
                  </a:cubicBezTo>
                  <a:cubicBezTo>
                    <a:pt x="12" y="36"/>
                    <a:pt x="9" y="32"/>
                    <a:pt x="8" y="28"/>
                  </a:cubicBezTo>
                  <a:cubicBezTo>
                    <a:pt x="5" y="21"/>
                    <a:pt x="3" y="14"/>
                    <a:pt x="1" y="8"/>
                  </a:cubicBezTo>
                  <a:cubicBezTo>
                    <a:pt x="0" y="1"/>
                    <a:pt x="0" y="1"/>
                    <a:pt x="7" y="0"/>
                  </a:cubicBezTo>
                  <a:cubicBezTo>
                    <a:pt x="14" y="2"/>
                    <a:pt x="21" y="4"/>
                    <a:pt x="25" y="9"/>
                  </a:cubicBezTo>
                  <a:cubicBezTo>
                    <a:pt x="29" y="13"/>
                    <a:pt x="31" y="12"/>
                    <a:pt x="34" y="9"/>
                  </a:cubicBezTo>
                  <a:cubicBezTo>
                    <a:pt x="35" y="9"/>
                    <a:pt x="36" y="9"/>
                    <a:pt x="37" y="9"/>
                  </a:cubicBezTo>
                  <a:cubicBezTo>
                    <a:pt x="38" y="10"/>
                    <a:pt x="38" y="10"/>
                    <a:pt x="39" y="11"/>
                  </a:cubicBezTo>
                  <a:cubicBezTo>
                    <a:pt x="50" y="25"/>
                    <a:pt x="53" y="44"/>
                    <a:pt x="65" y="58"/>
                  </a:cubicBezTo>
                  <a:cubicBezTo>
                    <a:pt x="70" y="64"/>
                    <a:pt x="66" y="67"/>
                    <a:pt x="63" y="71"/>
                  </a:cubicBezTo>
                  <a:cubicBezTo>
                    <a:pt x="61" y="73"/>
                    <a:pt x="59" y="75"/>
                    <a:pt x="55" y="73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5" name="Freeform 1812"/>
            <p:cNvSpPr/>
            <p:nvPr/>
          </p:nvSpPr>
          <p:spPr bwMode="auto">
            <a:xfrm>
              <a:off x="6724" y="643"/>
              <a:ext cx="97" cy="126"/>
            </a:xfrm>
            <a:custGeom>
              <a:avLst/>
              <a:gdLst>
                <a:gd name="T0" fmla="*/ 59 w 65"/>
                <a:gd name="T1" fmla="*/ 84 h 84"/>
                <a:gd name="T2" fmla="*/ 50 w 65"/>
                <a:gd name="T3" fmla="*/ 61 h 84"/>
                <a:gd name="T4" fmla="*/ 40 w 65"/>
                <a:gd name="T5" fmla="*/ 47 h 84"/>
                <a:gd name="T6" fmla="*/ 36 w 65"/>
                <a:gd name="T7" fmla="*/ 39 h 84"/>
                <a:gd name="T8" fmla="*/ 33 w 65"/>
                <a:gd name="T9" fmla="*/ 24 h 84"/>
                <a:gd name="T10" fmla="*/ 28 w 65"/>
                <a:gd name="T11" fmla="*/ 20 h 84"/>
                <a:gd name="T12" fmla="*/ 24 w 65"/>
                <a:gd name="T13" fmla="*/ 25 h 84"/>
                <a:gd name="T14" fmla="*/ 26 w 65"/>
                <a:gd name="T15" fmla="*/ 34 h 84"/>
                <a:gd name="T16" fmla="*/ 24 w 65"/>
                <a:gd name="T17" fmla="*/ 38 h 84"/>
                <a:gd name="T18" fmla="*/ 9 w 65"/>
                <a:gd name="T19" fmla="*/ 15 h 84"/>
                <a:gd name="T20" fmla="*/ 7 w 65"/>
                <a:gd name="T21" fmla="*/ 21 h 84"/>
                <a:gd name="T22" fmla="*/ 5 w 65"/>
                <a:gd name="T23" fmla="*/ 21 h 84"/>
                <a:gd name="T24" fmla="*/ 5 w 65"/>
                <a:gd name="T25" fmla="*/ 1 h 84"/>
                <a:gd name="T26" fmla="*/ 12 w 65"/>
                <a:gd name="T27" fmla="*/ 5 h 84"/>
                <a:gd name="T28" fmla="*/ 16 w 65"/>
                <a:gd name="T29" fmla="*/ 5 h 84"/>
                <a:gd name="T30" fmla="*/ 32 w 65"/>
                <a:gd name="T31" fmla="*/ 8 h 84"/>
                <a:gd name="T32" fmla="*/ 46 w 65"/>
                <a:gd name="T33" fmla="*/ 31 h 84"/>
                <a:gd name="T34" fmla="*/ 52 w 65"/>
                <a:gd name="T35" fmla="*/ 37 h 84"/>
                <a:gd name="T36" fmla="*/ 50 w 65"/>
                <a:gd name="T37" fmla="*/ 25 h 84"/>
                <a:gd name="T38" fmla="*/ 50 w 65"/>
                <a:gd name="T39" fmla="*/ 14 h 84"/>
                <a:gd name="T40" fmla="*/ 53 w 65"/>
                <a:gd name="T41" fmla="*/ 15 h 84"/>
                <a:gd name="T42" fmla="*/ 63 w 65"/>
                <a:gd name="T43" fmla="*/ 39 h 84"/>
                <a:gd name="T44" fmla="*/ 64 w 65"/>
                <a:gd name="T45" fmla="*/ 51 h 84"/>
                <a:gd name="T46" fmla="*/ 59 w 65"/>
                <a:gd name="T4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84">
                  <a:moveTo>
                    <a:pt x="59" y="84"/>
                  </a:moveTo>
                  <a:cubicBezTo>
                    <a:pt x="54" y="77"/>
                    <a:pt x="52" y="69"/>
                    <a:pt x="50" y="61"/>
                  </a:cubicBezTo>
                  <a:cubicBezTo>
                    <a:pt x="48" y="56"/>
                    <a:pt x="46" y="50"/>
                    <a:pt x="40" y="47"/>
                  </a:cubicBezTo>
                  <a:cubicBezTo>
                    <a:pt x="37" y="45"/>
                    <a:pt x="37" y="42"/>
                    <a:pt x="36" y="39"/>
                  </a:cubicBezTo>
                  <a:cubicBezTo>
                    <a:pt x="35" y="34"/>
                    <a:pt x="34" y="29"/>
                    <a:pt x="33" y="24"/>
                  </a:cubicBezTo>
                  <a:cubicBezTo>
                    <a:pt x="32" y="22"/>
                    <a:pt x="31" y="19"/>
                    <a:pt x="28" y="20"/>
                  </a:cubicBezTo>
                  <a:cubicBezTo>
                    <a:pt x="25" y="20"/>
                    <a:pt x="25" y="23"/>
                    <a:pt x="24" y="25"/>
                  </a:cubicBezTo>
                  <a:cubicBezTo>
                    <a:pt x="24" y="28"/>
                    <a:pt x="25" y="31"/>
                    <a:pt x="26" y="34"/>
                  </a:cubicBezTo>
                  <a:cubicBezTo>
                    <a:pt x="26" y="36"/>
                    <a:pt x="26" y="37"/>
                    <a:pt x="24" y="38"/>
                  </a:cubicBezTo>
                  <a:cubicBezTo>
                    <a:pt x="22" y="28"/>
                    <a:pt x="18" y="19"/>
                    <a:pt x="9" y="15"/>
                  </a:cubicBezTo>
                  <a:cubicBezTo>
                    <a:pt x="7" y="17"/>
                    <a:pt x="7" y="19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0" y="13"/>
                    <a:pt x="0" y="9"/>
                    <a:pt x="5" y="1"/>
                  </a:cubicBezTo>
                  <a:cubicBezTo>
                    <a:pt x="7" y="3"/>
                    <a:pt x="9" y="4"/>
                    <a:pt x="12" y="5"/>
                  </a:cubicBezTo>
                  <a:cubicBezTo>
                    <a:pt x="13" y="6"/>
                    <a:pt x="14" y="6"/>
                    <a:pt x="16" y="5"/>
                  </a:cubicBezTo>
                  <a:cubicBezTo>
                    <a:pt x="24" y="0"/>
                    <a:pt x="28" y="1"/>
                    <a:pt x="32" y="8"/>
                  </a:cubicBezTo>
                  <a:cubicBezTo>
                    <a:pt x="37" y="16"/>
                    <a:pt x="41" y="23"/>
                    <a:pt x="46" y="31"/>
                  </a:cubicBezTo>
                  <a:cubicBezTo>
                    <a:pt x="47" y="33"/>
                    <a:pt x="48" y="36"/>
                    <a:pt x="52" y="37"/>
                  </a:cubicBezTo>
                  <a:cubicBezTo>
                    <a:pt x="54" y="33"/>
                    <a:pt x="51" y="29"/>
                    <a:pt x="50" y="25"/>
                  </a:cubicBezTo>
                  <a:cubicBezTo>
                    <a:pt x="50" y="21"/>
                    <a:pt x="49" y="17"/>
                    <a:pt x="50" y="14"/>
                  </a:cubicBezTo>
                  <a:cubicBezTo>
                    <a:pt x="52" y="13"/>
                    <a:pt x="52" y="14"/>
                    <a:pt x="53" y="15"/>
                  </a:cubicBezTo>
                  <a:cubicBezTo>
                    <a:pt x="55" y="23"/>
                    <a:pt x="59" y="31"/>
                    <a:pt x="63" y="39"/>
                  </a:cubicBezTo>
                  <a:cubicBezTo>
                    <a:pt x="65" y="43"/>
                    <a:pt x="65" y="47"/>
                    <a:pt x="64" y="51"/>
                  </a:cubicBezTo>
                  <a:cubicBezTo>
                    <a:pt x="59" y="62"/>
                    <a:pt x="59" y="73"/>
                    <a:pt x="59" y="84"/>
                  </a:cubicBezTo>
                  <a:close/>
                </a:path>
              </a:pathLst>
            </a:custGeom>
            <a:solidFill>
              <a:srgbClr val="F9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" name="Group 2014"/>
          <p:cNvGrpSpPr/>
          <p:nvPr/>
        </p:nvGrpSpPr>
        <p:grpSpPr bwMode="auto">
          <a:xfrm>
            <a:off x="7627848" y="587557"/>
            <a:ext cx="3435350" cy="6016625"/>
            <a:chOff x="5743" y="510"/>
            <a:chExt cx="2164" cy="3790"/>
          </a:xfrm>
        </p:grpSpPr>
        <p:sp>
          <p:nvSpPr>
            <p:cNvPr id="2356" name="Freeform 1814"/>
            <p:cNvSpPr/>
            <p:nvPr/>
          </p:nvSpPr>
          <p:spPr bwMode="auto">
            <a:xfrm>
              <a:off x="6751" y="510"/>
              <a:ext cx="205" cy="103"/>
            </a:xfrm>
            <a:custGeom>
              <a:avLst/>
              <a:gdLst>
                <a:gd name="T0" fmla="*/ 104 w 137"/>
                <a:gd name="T1" fmla="*/ 40 h 69"/>
                <a:gd name="T2" fmla="*/ 102 w 137"/>
                <a:gd name="T3" fmla="*/ 40 h 69"/>
                <a:gd name="T4" fmla="*/ 65 w 137"/>
                <a:gd name="T5" fmla="*/ 23 h 69"/>
                <a:gd name="T6" fmla="*/ 38 w 137"/>
                <a:gd name="T7" fmla="*/ 29 h 69"/>
                <a:gd name="T8" fmla="*/ 28 w 137"/>
                <a:gd name="T9" fmla="*/ 33 h 69"/>
                <a:gd name="T10" fmla="*/ 22 w 137"/>
                <a:gd name="T11" fmla="*/ 34 h 69"/>
                <a:gd name="T12" fmla="*/ 17 w 137"/>
                <a:gd name="T13" fmla="*/ 37 h 69"/>
                <a:gd name="T14" fmla="*/ 10 w 137"/>
                <a:gd name="T15" fmla="*/ 31 h 69"/>
                <a:gd name="T16" fmla="*/ 0 w 137"/>
                <a:gd name="T17" fmla="*/ 7 h 69"/>
                <a:gd name="T18" fmla="*/ 8 w 137"/>
                <a:gd name="T19" fmla="*/ 0 h 69"/>
                <a:gd name="T20" fmla="*/ 20 w 137"/>
                <a:gd name="T21" fmla="*/ 17 h 69"/>
                <a:gd name="T22" fmla="*/ 27 w 137"/>
                <a:gd name="T23" fmla="*/ 14 h 69"/>
                <a:gd name="T24" fmla="*/ 32 w 137"/>
                <a:gd name="T25" fmla="*/ 11 h 69"/>
                <a:gd name="T26" fmla="*/ 38 w 137"/>
                <a:gd name="T27" fmla="*/ 18 h 69"/>
                <a:gd name="T28" fmla="*/ 61 w 137"/>
                <a:gd name="T29" fmla="*/ 13 h 69"/>
                <a:gd name="T30" fmla="*/ 66 w 137"/>
                <a:gd name="T31" fmla="*/ 12 h 69"/>
                <a:gd name="T32" fmla="*/ 68 w 137"/>
                <a:gd name="T33" fmla="*/ 11 h 69"/>
                <a:gd name="T34" fmla="*/ 76 w 137"/>
                <a:gd name="T35" fmla="*/ 16 h 69"/>
                <a:gd name="T36" fmla="*/ 80 w 137"/>
                <a:gd name="T37" fmla="*/ 20 h 69"/>
                <a:gd name="T38" fmla="*/ 82 w 137"/>
                <a:gd name="T39" fmla="*/ 21 h 69"/>
                <a:gd name="T40" fmla="*/ 84 w 137"/>
                <a:gd name="T41" fmla="*/ 23 h 69"/>
                <a:gd name="T42" fmla="*/ 86 w 137"/>
                <a:gd name="T43" fmla="*/ 24 h 69"/>
                <a:gd name="T44" fmla="*/ 89 w 137"/>
                <a:gd name="T45" fmla="*/ 26 h 69"/>
                <a:gd name="T46" fmla="*/ 91 w 137"/>
                <a:gd name="T47" fmla="*/ 26 h 69"/>
                <a:gd name="T48" fmla="*/ 95 w 137"/>
                <a:gd name="T49" fmla="*/ 27 h 69"/>
                <a:gd name="T50" fmla="*/ 131 w 137"/>
                <a:gd name="T51" fmla="*/ 59 h 69"/>
                <a:gd name="T52" fmla="*/ 137 w 137"/>
                <a:gd name="T53" fmla="*/ 67 h 69"/>
                <a:gd name="T54" fmla="*/ 128 w 137"/>
                <a:gd name="T55" fmla="*/ 65 h 69"/>
                <a:gd name="T56" fmla="*/ 106 w 137"/>
                <a:gd name="T57" fmla="*/ 44 h 69"/>
                <a:gd name="T58" fmla="*/ 104 w 137"/>
                <a:gd name="T59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69">
                  <a:moveTo>
                    <a:pt x="104" y="40"/>
                  </a:moveTo>
                  <a:cubicBezTo>
                    <a:pt x="104" y="40"/>
                    <a:pt x="103" y="40"/>
                    <a:pt x="102" y="40"/>
                  </a:cubicBezTo>
                  <a:cubicBezTo>
                    <a:pt x="92" y="31"/>
                    <a:pt x="79" y="25"/>
                    <a:pt x="65" y="23"/>
                  </a:cubicBezTo>
                  <a:cubicBezTo>
                    <a:pt x="55" y="21"/>
                    <a:pt x="46" y="23"/>
                    <a:pt x="38" y="29"/>
                  </a:cubicBezTo>
                  <a:cubicBezTo>
                    <a:pt x="35" y="31"/>
                    <a:pt x="32" y="33"/>
                    <a:pt x="28" y="33"/>
                  </a:cubicBezTo>
                  <a:cubicBezTo>
                    <a:pt x="26" y="33"/>
                    <a:pt x="24" y="33"/>
                    <a:pt x="22" y="34"/>
                  </a:cubicBezTo>
                  <a:cubicBezTo>
                    <a:pt x="20" y="35"/>
                    <a:pt x="19" y="38"/>
                    <a:pt x="17" y="37"/>
                  </a:cubicBezTo>
                  <a:cubicBezTo>
                    <a:pt x="14" y="36"/>
                    <a:pt x="11" y="34"/>
                    <a:pt x="10" y="31"/>
                  </a:cubicBezTo>
                  <a:cubicBezTo>
                    <a:pt x="7" y="23"/>
                    <a:pt x="2" y="15"/>
                    <a:pt x="0" y="7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7" y="9"/>
                    <a:pt x="11" y="14"/>
                    <a:pt x="20" y="17"/>
                  </a:cubicBezTo>
                  <a:cubicBezTo>
                    <a:pt x="24" y="20"/>
                    <a:pt x="25" y="14"/>
                    <a:pt x="27" y="14"/>
                  </a:cubicBezTo>
                  <a:cubicBezTo>
                    <a:pt x="29" y="13"/>
                    <a:pt x="30" y="12"/>
                    <a:pt x="32" y="11"/>
                  </a:cubicBezTo>
                  <a:cubicBezTo>
                    <a:pt x="37" y="10"/>
                    <a:pt x="37" y="10"/>
                    <a:pt x="38" y="18"/>
                  </a:cubicBezTo>
                  <a:cubicBezTo>
                    <a:pt x="45" y="13"/>
                    <a:pt x="52" y="10"/>
                    <a:pt x="61" y="13"/>
                  </a:cubicBezTo>
                  <a:cubicBezTo>
                    <a:pt x="63" y="14"/>
                    <a:pt x="64" y="13"/>
                    <a:pt x="66" y="12"/>
                  </a:cubicBezTo>
                  <a:cubicBezTo>
                    <a:pt x="66" y="11"/>
                    <a:pt x="67" y="11"/>
                    <a:pt x="68" y="11"/>
                  </a:cubicBezTo>
                  <a:cubicBezTo>
                    <a:pt x="71" y="13"/>
                    <a:pt x="73" y="15"/>
                    <a:pt x="76" y="16"/>
                  </a:cubicBezTo>
                  <a:cubicBezTo>
                    <a:pt x="78" y="17"/>
                    <a:pt x="78" y="19"/>
                    <a:pt x="80" y="20"/>
                  </a:cubicBezTo>
                  <a:cubicBezTo>
                    <a:pt x="81" y="20"/>
                    <a:pt x="81" y="20"/>
                    <a:pt x="82" y="21"/>
                  </a:cubicBezTo>
                  <a:cubicBezTo>
                    <a:pt x="83" y="21"/>
                    <a:pt x="84" y="22"/>
                    <a:pt x="84" y="23"/>
                  </a:cubicBezTo>
                  <a:cubicBezTo>
                    <a:pt x="85" y="23"/>
                    <a:pt x="86" y="24"/>
                    <a:pt x="86" y="24"/>
                  </a:cubicBezTo>
                  <a:cubicBezTo>
                    <a:pt x="87" y="25"/>
                    <a:pt x="88" y="25"/>
                    <a:pt x="89" y="26"/>
                  </a:cubicBezTo>
                  <a:cubicBezTo>
                    <a:pt x="90" y="26"/>
                    <a:pt x="90" y="26"/>
                    <a:pt x="91" y="26"/>
                  </a:cubicBezTo>
                  <a:cubicBezTo>
                    <a:pt x="92" y="27"/>
                    <a:pt x="93" y="28"/>
                    <a:pt x="95" y="27"/>
                  </a:cubicBezTo>
                  <a:cubicBezTo>
                    <a:pt x="106" y="38"/>
                    <a:pt x="120" y="47"/>
                    <a:pt x="131" y="59"/>
                  </a:cubicBezTo>
                  <a:cubicBezTo>
                    <a:pt x="134" y="61"/>
                    <a:pt x="137" y="64"/>
                    <a:pt x="137" y="67"/>
                  </a:cubicBezTo>
                  <a:cubicBezTo>
                    <a:pt x="133" y="69"/>
                    <a:pt x="131" y="67"/>
                    <a:pt x="128" y="65"/>
                  </a:cubicBezTo>
                  <a:cubicBezTo>
                    <a:pt x="120" y="59"/>
                    <a:pt x="112" y="52"/>
                    <a:pt x="106" y="44"/>
                  </a:cubicBezTo>
                  <a:cubicBezTo>
                    <a:pt x="105" y="43"/>
                    <a:pt x="105" y="41"/>
                    <a:pt x="104" y="40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7" name="Freeform 1815"/>
            <p:cNvSpPr/>
            <p:nvPr/>
          </p:nvSpPr>
          <p:spPr bwMode="auto">
            <a:xfrm>
              <a:off x="6766" y="574"/>
              <a:ext cx="27" cy="93"/>
            </a:xfrm>
            <a:custGeom>
              <a:avLst/>
              <a:gdLst>
                <a:gd name="T0" fmla="*/ 9 w 18"/>
                <a:gd name="T1" fmla="*/ 0 h 62"/>
                <a:gd name="T2" fmla="*/ 14 w 18"/>
                <a:gd name="T3" fmla="*/ 30 h 62"/>
                <a:gd name="T4" fmla="*/ 17 w 18"/>
                <a:gd name="T5" fmla="*/ 56 h 62"/>
                <a:gd name="T6" fmla="*/ 15 w 18"/>
                <a:gd name="T7" fmla="*/ 61 h 62"/>
                <a:gd name="T8" fmla="*/ 11 w 18"/>
                <a:gd name="T9" fmla="*/ 58 h 62"/>
                <a:gd name="T10" fmla="*/ 2 w 18"/>
                <a:gd name="T11" fmla="*/ 27 h 62"/>
                <a:gd name="T12" fmla="*/ 2 w 18"/>
                <a:gd name="T13" fmla="*/ 26 h 62"/>
                <a:gd name="T14" fmla="*/ 2 w 18"/>
                <a:gd name="T15" fmla="*/ 9 h 62"/>
                <a:gd name="T16" fmla="*/ 9 w 1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2">
                  <a:moveTo>
                    <a:pt x="9" y="0"/>
                  </a:moveTo>
                  <a:cubicBezTo>
                    <a:pt x="11" y="11"/>
                    <a:pt x="11" y="21"/>
                    <a:pt x="14" y="30"/>
                  </a:cubicBezTo>
                  <a:cubicBezTo>
                    <a:pt x="18" y="39"/>
                    <a:pt x="17" y="48"/>
                    <a:pt x="17" y="56"/>
                  </a:cubicBezTo>
                  <a:cubicBezTo>
                    <a:pt x="17" y="58"/>
                    <a:pt x="18" y="61"/>
                    <a:pt x="15" y="61"/>
                  </a:cubicBezTo>
                  <a:cubicBezTo>
                    <a:pt x="13" y="62"/>
                    <a:pt x="12" y="59"/>
                    <a:pt x="11" y="58"/>
                  </a:cubicBezTo>
                  <a:cubicBezTo>
                    <a:pt x="7" y="48"/>
                    <a:pt x="4" y="3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20"/>
                    <a:pt x="6" y="15"/>
                    <a:pt x="2" y="9"/>
                  </a:cubicBezTo>
                  <a:cubicBezTo>
                    <a:pt x="0" y="6"/>
                    <a:pt x="5" y="3"/>
                    <a:pt x="9" y="0"/>
                  </a:cubicBezTo>
                  <a:close/>
                </a:path>
              </a:pathLst>
            </a:custGeom>
            <a:solidFill>
              <a:srgbClr val="EF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8" name="Freeform 1816"/>
            <p:cNvSpPr/>
            <p:nvPr/>
          </p:nvSpPr>
          <p:spPr bwMode="auto">
            <a:xfrm>
              <a:off x="6712" y="625"/>
              <a:ext cx="21" cy="60"/>
            </a:xfrm>
            <a:custGeom>
              <a:avLst/>
              <a:gdLst>
                <a:gd name="T0" fmla="*/ 13 w 14"/>
                <a:gd name="T1" fmla="*/ 13 h 40"/>
                <a:gd name="T2" fmla="*/ 13 w 14"/>
                <a:gd name="T3" fmla="*/ 33 h 40"/>
                <a:gd name="T4" fmla="*/ 11 w 14"/>
                <a:gd name="T5" fmla="*/ 40 h 40"/>
                <a:gd name="T6" fmla="*/ 2 w 14"/>
                <a:gd name="T7" fmla="*/ 8 h 40"/>
                <a:gd name="T8" fmla="*/ 13 w 14"/>
                <a:gd name="T9" fmla="*/ 0 h 40"/>
                <a:gd name="T10" fmla="*/ 13 w 14"/>
                <a:gd name="T11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13" y="13"/>
                  </a:moveTo>
                  <a:cubicBezTo>
                    <a:pt x="13" y="20"/>
                    <a:pt x="13" y="26"/>
                    <a:pt x="13" y="33"/>
                  </a:cubicBezTo>
                  <a:cubicBezTo>
                    <a:pt x="13" y="35"/>
                    <a:pt x="14" y="37"/>
                    <a:pt x="11" y="40"/>
                  </a:cubicBezTo>
                  <a:cubicBezTo>
                    <a:pt x="6" y="30"/>
                    <a:pt x="0" y="20"/>
                    <a:pt x="2" y="8"/>
                  </a:cubicBezTo>
                  <a:cubicBezTo>
                    <a:pt x="7" y="8"/>
                    <a:pt x="8" y="1"/>
                    <a:pt x="13" y="0"/>
                  </a:cubicBezTo>
                  <a:cubicBezTo>
                    <a:pt x="13" y="4"/>
                    <a:pt x="13" y="9"/>
                    <a:pt x="13" y="13"/>
                  </a:cubicBezTo>
                  <a:close/>
                </a:path>
              </a:pathLst>
            </a:custGeom>
            <a:solidFill>
              <a:srgbClr val="E8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9" name="Freeform 1817"/>
            <p:cNvSpPr/>
            <p:nvPr/>
          </p:nvSpPr>
          <p:spPr bwMode="auto">
            <a:xfrm>
              <a:off x="6652" y="639"/>
              <a:ext cx="69" cy="141"/>
            </a:xfrm>
            <a:custGeom>
              <a:avLst/>
              <a:gdLst>
                <a:gd name="T0" fmla="*/ 45 w 46"/>
                <a:gd name="T1" fmla="*/ 68 h 94"/>
                <a:gd name="T2" fmla="*/ 45 w 46"/>
                <a:gd name="T3" fmla="*/ 74 h 94"/>
                <a:gd name="T4" fmla="*/ 45 w 46"/>
                <a:gd name="T5" fmla="*/ 78 h 94"/>
                <a:gd name="T6" fmla="*/ 28 w 46"/>
                <a:gd name="T7" fmla="*/ 92 h 94"/>
                <a:gd name="T8" fmla="*/ 21 w 46"/>
                <a:gd name="T9" fmla="*/ 88 h 94"/>
                <a:gd name="T10" fmla="*/ 10 w 46"/>
                <a:gd name="T11" fmla="*/ 62 h 94"/>
                <a:gd name="T12" fmla="*/ 2 w 46"/>
                <a:gd name="T13" fmla="*/ 30 h 94"/>
                <a:gd name="T14" fmla="*/ 6 w 46"/>
                <a:gd name="T15" fmla="*/ 8 h 94"/>
                <a:gd name="T16" fmla="*/ 11 w 46"/>
                <a:gd name="T17" fmla="*/ 4 h 94"/>
                <a:gd name="T18" fmla="*/ 36 w 46"/>
                <a:gd name="T19" fmla="*/ 15 h 94"/>
                <a:gd name="T20" fmla="*/ 40 w 46"/>
                <a:gd name="T21" fmla="*/ 22 h 94"/>
                <a:gd name="T22" fmla="*/ 44 w 46"/>
                <a:gd name="T23" fmla="*/ 55 h 94"/>
                <a:gd name="T24" fmla="*/ 45 w 46"/>
                <a:gd name="T25" fmla="*/ 6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94">
                  <a:moveTo>
                    <a:pt x="45" y="68"/>
                  </a:moveTo>
                  <a:cubicBezTo>
                    <a:pt x="45" y="70"/>
                    <a:pt x="46" y="72"/>
                    <a:pt x="45" y="74"/>
                  </a:cubicBezTo>
                  <a:cubicBezTo>
                    <a:pt x="45" y="76"/>
                    <a:pt x="46" y="77"/>
                    <a:pt x="45" y="78"/>
                  </a:cubicBezTo>
                  <a:cubicBezTo>
                    <a:pt x="40" y="83"/>
                    <a:pt x="34" y="87"/>
                    <a:pt x="28" y="92"/>
                  </a:cubicBezTo>
                  <a:cubicBezTo>
                    <a:pt x="25" y="94"/>
                    <a:pt x="22" y="91"/>
                    <a:pt x="21" y="88"/>
                  </a:cubicBezTo>
                  <a:cubicBezTo>
                    <a:pt x="17" y="79"/>
                    <a:pt x="12" y="71"/>
                    <a:pt x="10" y="62"/>
                  </a:cubicBezTo>
                  <a:cubicBezTo>
                    <a:pt x="6" y="52"/>
                    <a:pt x="5" y="41"/>
                    <a:pt x="2" y="30"/>
                  </a:cubicBezTo>
                  <a:cubicBezTo>
                    <a:pt x="0" y="22"/>
                    <a:pt x="2" y="15"/>
                    <a:pt x="6" y="8"/>
                  </a:cubicBezTo>
                  <a:cubicBezTo>
                    <a:pt x="7" y="6"/>
                    <a:pt x="9" y="4"/>
                    <a:pt x="11" y="4"/>
                  </a:cubicBezTo>
                  <a:cubicBezTo>
                    <a:pt x="20" y="0"/>
                    <a:pt x="33" y="5"/>
                    <a:pt x="36" y="15"/>
                  </a:cubicBezTo>
                  <a:cubicBezTo>
                    <a:pt x="37" y="17"/>
                    <a:pt x="38" y="20"/>
                    <a:pt x="40" y="22"/>
                  </a:cubicBezTo>
                  <a:cubicBezTo>
                    <a:pt x="41" y="33"/>
                    <a:pt x="43" y="44"/>
                    <a:pt x="44" y="55"/>
                  </a:cubicBezTo>
                  <a:cubicBezTo>
                    <a:pt x="45" y="60"/>
                    <a:pt x="45" y="64"/>
                    <a:pt x="45" y="68"/>
                  </a:cubicBezTo>
                  <a:close/>
                </a:path>
              </a:pathLst>
            </a:custGeom>
            <a:solidFill>
              <a:srgbClr val="FD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0" name="Freeform 1818"/>
            <p:cNvSpPr/>
            <p:nvPr/>
          </p:nvSpPr>
          <p:spPr bwMode="auto">
            <a:xfrm>
              <a:off x="6740" y="742"/>
              <a:ext cx="75" cy="167"/>
            </a:xfrm>
            <a:custGeom>
              <a:avLst/>
              <a:gdLst>
                <a:gd name="T0" fmla="*/ 6 w 50"/>
                <a:gd name="T1" fmla="*/ 6 h 111"/>
                <a:gd name="T2" fmla="*/ 6 w 50"/>
                <a:gd name="T3" fmla="*/ 8 h 111"/>
                <a:gd name="T4" fmla="*/ 8 w 50"/>
                <a:gd name="T5" fmla="*/ 12 h 111"/>
                <a:gd name="T6" fmla="*/ 8 w 50"/>
                <a:gd name="T7" fmla="*/ 12 h 111"/>
                <a:gd name="T8" fmla="*/ 24 w 50"/>
                <a:gd name="T9" fmla="*/ 48 h 111"/>
                <a:gd name="T10" fmla="*/ 25 w 50"/>
                <a:gd name="T11" fmla="*/ 50 h 111"/>
                <a:gd name="T12" fmla="*/ 26 w 50"/>
                <a:gd name="T13" fmla="*/ 53 h 111"/>
                <a:gd name="T14" fmla="*/ 48 w 50"/>
                <a:gd name="T15" fmla="*/ 96 h 111"/>
                <a:gd name="T16" fmla="*/ 49 w 50"/>
                <a:gd name="T17" fmla="*/ 103 h 111"/>
                <a:gd name="T18" fmla="*/ 39 w 50"/>
                <a:gd name="T19" fmla="*/ 111 h 111"/>
                <a:gd name="T20" fmla="*/ 36 w 50"/>
                <a:gd name="T21" fmla="*/ 111 h 111"/>
                <a:gd name="T22" fmla="*/ 32 w 50"/>
                <a:gd name="T23" fmla="*/ 110 h 111"/>
                <a:gd name="T24" fmla="*/ 21 w 50"/>
                <a:gd name="T25" fmla="*/ 87 h 111"/>
                <a:gd name="T26" fmla="*/ 19 w 50"/>
                <a:gd name="T27" fmla="*/ 83 h 111"/>
                <a:gd name="T28" fmla="*/ 17 w 50"/>
                <a:gd name="T29" fmla="*/ 79 h 111"/>
                <a:gd name="T30" fmla="*/ 17 w 50"/>
                <a:gd name="T31" fmla="*/ 79 h 111"/>
                <a:gd name="T32" fmla="*/ 15 w 50"/>
                <a:gd name="T33" fmla="*/ 63 h 111"/>
                <a:gd name="T34" fmla="*/ 1 w 50"/>
                <a:gd name="T35" fmla="*/ 4 h 111"/>
                <a:gd name="T36" fmla="*/ 4 w 50"/>
                <a:gd name="T37" fmla="*/ 1 h 111"/>
                <a:gd name="T38" fmla="*/ 4 w 50"/>
                <a:gd name="T39" fmla="*/ 1 h 111"/>
                <a:gd name="T40" fmla="*/ 6 w 50"/>
                <a:gd name="T41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111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7" y="9"/>
                    <a:pt x="6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7" y="22"/>
                    <a:pt x="17" y="37"/>
                    <a:pt x="24" y="48"/>
                  </a:cubicBezTo>
                  <a:cubicBezTo>
                    <a:pt x="25" y="48"/>
                    <a:pt x="25" y="49"/>
                    <a:pt x="25" y="50"/>
                  </a:cubicBezTo>
                  <a:cubicBezTo>
                    <a:pt x="26" y="51"/>
                    <a:pt x="26" y="52"/>
                    <a:pt x="26" y="53"/>
                  </a:cubicBezTo>
                  <a:cubicBezTo>
                    <a:pt x="33" y="68"/>
                    <a:pt x="40" y="82"/>
                    <a:pt x="48" y="96"/>
                  </a:cubicBezTo>
                  <a:cubicBezTo>
                    <a:pt x="50" y="98"/>
                    <a:pt x="50" y="100"/>
                    <a:pt x="49" y="103"/>
                  </a:cubicBezTo>
                  <a:cubicBezTo>
                    <a:pt x="48" y="107"/>
                    <a:pt x="44" y="110"/>
                    <a:pt x="39" y="111"/>
                  </a:cubicBezTo>
                  <a:cubicBezTo>
                    <a:pt x="38" y="111"/>
                    <a:pt x="37" y="111"/>
                    <a:pt x="36" y="111"/>
                  </a:cubicBezTo>
                  <a:cubicBezTo>
                    <a:pt x="35" y="111"/>
                    <a:pt x="33" y="110"/>
                    <a:pt x="32" y="110"/>
                  </a:cubicBezTo>
                  <a:cubicBezTo>
                    <a:pt x="27" y="103"/>
                    <a:pt x="24" y="95"/>
                    <a:pt x="21" y="87"/>
                  </a:cubicBezTo>
                  <a:cubicBezTo>
                    <a:pt x="20" y="86"/>
                    <a:pt x="20" y="84"/>
                    <a:pt x="19" y="83"/>
                  </a:cubicBezTo>
                  <a:cubicBezTo>
                    <a:pt x="18" y="82"/>
                    <a:pt x="18" y="80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74"/>
                    <a:pt x="16" y="69"/>
                    <a:pt x="15" y="63"/>
                  </a:cubicBezTo>
                  <a:cubicBezTo>
                    <a:pt x="10" y="44"/>
                    <a:pt x="5" y="24"/>
                    <a:pt x="1" y="4"/>
                  </a:cubicBezTo>
                  <a:cubicBezTo>
                    <a:pt x="0" y="2"/>
                    <a:pt x="0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4" y="5"/>
                    <a:pt x="6" y="6"/>
                  </a:cubicBezTo>
                  <a:close/>
                </a:path>
              </a:pathLst>
            </a:custGeom>
            <a:solidFill>
              <a:srgbClr val="EEC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1" name="Freeform 1819"/>
            <p:cNvSpPr/>
            <p:nvPr/>
          </p:nvSpPr>
          <p:spPr bwMode="auto">
            <a:xfrm>
              <a:off x="7790" y="1671"/>
              <a:ext cx="65" cy="40"/>
            </a:xfrm>
            <a:custGeom>
              <a:avLst/>
              <a:gdLst>
                <a:gd name="T0" fmla="*/ 37 w 43"/>
                <a:gd name="T1" fmla="*/ 17 h 27"/>
                <a:gd name="T2" fmla="*/ 39 w 43"/>
                <a:gd name="T3" fmla="*/ 17 h 27"/>
                <a:gd name="T4" fmla="*/ 41 w 43"/>
                <a:gd name="T5" fmla="*/ 20 h 27"/>
                <a:gd name="T6" fmla="*/ 41 w 43"/>
                <a:gd name="T7" fmla="*/ 25 h 27"/>
                <a:gd name="T8" fmla="*/ 36 w 43"/>
                <a:gd name="T9" fmla="*/ 26 h 27"/>
                <a:gd name="T10" fmla="*/ 30 w 43"/>
                <a:gd name="T11" fmla="*/ 23 h 27"/>
                <a:gd name="T12" fmla="*/ 22 w 43"/>
                <a:gd name="T13" fmla="*/ 24 h 27"/>
                <a:gd name="T14" fmla="*/ 18 w 43"/>
                <a:gd name="T15" fmla="*/ 23 h 27"/>
                <a:gd name="T16" fmla="*/ 10 w 43"/>
                <a:gd name="T17" fmla="*/ 21 h 27"/>
                <a:gd name="T18" fmla="*/ 8 w 43"/>
                <a:gd name="T19" fmla="*/ 22 h 27"/>
                <a:gd name="T20" fmla="*/ 5 w 43"/>
                <a:gd name="T21" fmla="*/ 20 h 27"/>
                <a:gd name="T22" fmla="*/ 4 w 43"/>
                <a:gd name="T23" fmla="*/ 19 h 27"/>
                <a:gd name="T24" fmla="*/ 2 w 43"/>
                <a:gd name="T25" fmla="*/ 18 h 27"/>
                <a:gd name="T26" fmla="*/ 0 w 43"/>
                <a:gd name="T27" fmla="*/ 12 h 27"/>
                <a:gd name="T28" fmla="*/ 18 w 43"/>
                <a:gd name="T29" fmla="*/ 9 h 27"/>
                <a:gd name="T30" fmla="*/ 33 w 43"/>
                <a:gd name="T31" fmla="*/ 13 h 27"/>
                <a:gd name="T32" fmla="*/ 35 w 43"/>
                <a:gd name="T33" fmla="*/ 15 h 27"/>
                <a:gd name="T34" fmla="*/ 35 w 43"/>
                <a:gd name="T35" fmla="*/ 15 h 27"/>
                <a:gd name="T36" fmla="*/ 37 w 43"/>
                <a:gd name="T3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7">
                  <a:moveTo>
                    <a:pt x="37" y="17"/>
                  </a:moveTo>
                  <a:cubicBezTo>
                    <a:pt x="38" y="17"/>
                    <a:pt x="38" y="17"/>
                    <a:pt x="39" y="17"/>
                  </a:cubicBezTo>
                  <a:cubicBezTo>
                    <a:pt x="40" y="18"/>
                    <a:pt x="40" y="19"/>
                    <a:pt x="41" y="20"/>
                  </a:cubicBezTo>
                  <a:cubicBezTo>
                    <a:pt x="42" y="22"/>
                    <a:pt x="43" y="24"/>
                    <a:pt x="41" y="25"/>
                  </a:cubicBezTo>
                  <a:cubicBezTo>
                    <a:pt x="40" y="27"/>
                    <a:pt x="38" y="27"/>
                    <a:pt x="36" y="26"/>
                  </a:cubicBezTo>
                  <a:cubicBezTo>
                    <a:pt x="34" y="26"/>
                    <a:pt x="32" y="24"/>
                    <a:pt x="30" y="23"/>
                  </a:cubicBezTo>
                  <a:cubicBezTo>
                    <a:pt x="27" y="22"/>
                    <a:pt x="25" y="20"/>
                    <a:pt x="22" y="24"/>
                  </a:cubicBezTo>
                  <a:cubicBezTo>
                    <a:pt x="21" y="25"/>
                    <a:pt x="19" y="25"/>
                    <a:pt x="18" y="23"/>
                  </a:cubicBezTo>
                  <a:cubicBezTo>
                    <a:pt x="16" y="21"/>
                    <a:pt x="13" y="21"/>
                    <a:pt x="10" y="21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7" y="21"/>
                    <a:pt x="6" y="21"/>
                    <a:pt x="5" y="20"/>
                  </a:cubicBezTo>
                  <a:cubicBezTo>
                    <a:pt x="5" y="20"/>
                    <a:pt x="5" y="20"/>
                    <a:pt x="4" y="19"/>
                  </a:cubicBezTo>
                  <a:cubicBezTo>
                    <a:pt x="3" y="19"/>
                    <a:pt x="3" y="18"/>
                    <a:pt x="2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4" y="1"/>
                    <a:pt x="9" y="0"/>
                    <a:pt x="18" y="9"/>
                  </a:cubicBezTo>
                  <a:cubicBezTo>
                    <a:pt x="23" y="12"/>
                    <a:pt x="28" y="11"/>
                    <a:pt x="33" y="13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6"/>
                    <a:pt x="37" y="17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2" name="Freeform 1820"/>
            <p:cNvSpPr/>
            <p:nvPr/>
          </p:nvSpPr>
          <p:spPr bwMode="auto">
            <a:xfrm>
              <a:off x="7754" y="1620"/>
              <a:ext cx="53" cy="106"/>
            </a:xfrm>
            <a:custGeom>
              <a:avLst/>
              <a:gdLst>
                <a:gd name="T0" fmla="*/ 19 w 35"/>
                <a:gd name="T1" fmla="*/ 68 h 71"/>
                <a:gd name="T2" fmla="*/ 8 w 35"/>
                <a:gd name="T3" fmla="*/ 69 h 71"/>
                <a:gd name="T4" fmla="*/ 3 w 35"/>
                <a:gd name="T5" fmla="*/ 57 h 71"/>
                <a:gd name="T6" fmla="*/ 12 w 35"/>
                <a:gd name="T7" fmla="*/ 26 h 71"/>
                <a:gd name="T8" fmla="*/ 23 w 35"/>
                <a:gd name="T9" fmla="*/ 11 h 71"/>
                <a:gd name="T10" fmla="*/ 27 w 35"/>
                <a:gd name="T11" fmla="*/ 5 h 71"/>
                <a:gd name="T12" fmla="*/ 26 w 35"/>
                <a:gd name="T13" fmla="*/ 3 h 71"/>
                <a:gd name="T14" fmla="*/ 30 w 35"/>
                <a:gd name="T15" fmla="*/ 0 h 71"/>
                <a:gd name="T16" fmla="*/ 32 w 35"/>
                <a:gd name="T17" fmla="*/ 2 h 71"/>
                <a:gd name="T18" fmla="*/ 32 w 35"/>
                <a:gd name="T19" fmla="*/ 14 h 71"/>
                <a:gd name="T20" fmla="*/ 31 w 35"/>
                <a:gd name="T21" fmla="*/ 16 h 71"/>
                <a:gd name="T22" fmla="*/ 20 w 35"/>
                <a:gd name="T23" fmla="*/ 30 h 71"/>
                <a:gd name="T24" fmla="*/ 9 w 35"/>
                <a:gd name="T25" fmla="*/ 59 h 71"/>
                <a:gd name="T26" fmla="*/ 9 w 35"/>
                <a:gd name="T27" fmla="*/ 67 h 71"/>
                <a:gd name="T28" fmla="*/ 19 w 35"/>
                <a:gd name="T2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71">
                  <a:moveTo>
                    <a:pt x="19" y="68"/>
                  </a:moveTo>
                  <a:cubicBezTo>
                    <a:pt x="16" y="71"/>
                    <a:pt x="12" y="71"/>
                    <a:pt x="8" y="69"/>
                  </a:cubicBezTo>
                  <a:cubicBezTo>
                    <a:pt x="2" y="67"/>
                    <a:pt x="0" y="63"/>
                    <a:pt x="3" y="57"/>
                  </a:cubicBezTo>
                  <a:cubicBezTo>
                    <a:pt x="8" y="47"/>
                    <a:pt x="11" y="37"/>
                    <a:pt x="12" y="26"/>
                  </a:cubicBezTo>
                  <a:cubicBezTo>
                    <a:pt x="13" y="20"/>
                    <a:pt x="17" y="14"/>
                    <a:pt x="23" y="11"/>
                  </a:cubicBezTo>
                  <a:cubicBezTo>
                    <a:pt x="26" y="10"/>
                    <a:pt x="27" y="8"/>
                    <a:pt x="27" y="5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1"/>
                    <a:pt x="28" y="1"/>
                    <a:pt x="30" y="0"/>
                  </a:cubicBezTo>
                  <a:cubicBezTo>
                    <a:pt x="31" y="1"/>
                    <a:pt x="31" y="1"/>
                    <a:pt x="32" y="2"/>
                  </a:cubicBezTo>
                  <a:cubicBezTo>
                    <a:pt x="35" y="6"/>
                    <a:pt x="31" y="10"/>
                    <a:pt x="32" y="14"/>
                  </a:cubicBezTo>
                  <a:cubicBezTo>
                    <a:pt x="32" y="15"/>
                    <a:pt x="31" y="16"/>
                    <a:pt x="31" y="16"/>
                  </a:cubicBezTo>
                  <a:cubicBezTo>
                    <a:pt x="25" y="19"/>
                    <a:pt x="20" y="22"/>
                    <a:pt x="20" y="30"/>
                  </a:cubicBezTo>
                  <a:cubicBezTo>
                    <a:pt x="18" y="40"/>
                    <a:pt x="18" y="51"/>
                    <a:pt x="9" y="59"/>
                  </a:cubicBezTo>
                  <a:cubicBezTo>
                    <a:pt x="7" y="60"/>
                    <a:pt x="8" y="64"/>
                    <a:pt x="9" y="67"/>
                  </a:cubicBezTo>
                  <a:cubicBezTo>
                    <a:pt x="12" y="69"/>
                    <a:pt x="16" y="68"/>
                    <a:pt x="19" y="68"/>
                  </a:cubicBezTo>
                  <a:close/>
                </a:path>
              </a:pathLst>
            </a:custGeom>
            <a:solidFill>
              <a:srgbClr val="EE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3" name="Freeform 1821"/>
            <p:cNvSpPr/>
            <p:nvPr/>
          </p:nvSpPr>
          <p:spPr bwMode="auto">
            <a:xfrm>
              <a:off x="7763" y="1662"/>
              <a:ext cx="44" cy="58"/>
            </a:xfrm>
            <a:custGeom>
              <a:avLst/>
              <a:gdLst>
                <a:gd name="T0" fmla="*/ 3 w 29"/>
                <a:gd name="T1" fmla="*/ 39 h 39"/>
                <a:gd name="T2" fmla="*/ 3 w 29"/>
                <a:gd name="T3" fmla="*/ 28 h 39"/>
                <a:gd name="T4" fmla="*/ 10 w 29"/>
                <a:gd name="T5" fmla="*/ 3 h 39"/>
                <a:gd name="T6" fmla="*/ 11 w 29"/>
                <a:gd name="T7" fmla="*/ 0 h 39"/>
                <a:gd name="T8" fmla="*/ 12 w 29"/>
                <a:gd name="T9" fmla="*/ 1 h 39"/>
                <a:gd name="T10" fmla="*/ 19 w 29"/>
                <a:gd name="T11" fmla="*/ 10 h 39"/>
                <a:gd name="T12" fmla="*/ 21 w 29"/>
                <a:gd name="T13" fmla="*/ 19 h 39"/>
                <a:gd name="T14" fmla="*/ 23 w 29"/>
                <a:gd name="T15" fmla="*/ 23 h 39"/>
                <a:gd name="T16" fmla="*/ 24 w 29"/>
                <a:gd name="T17" fmla="*/ 25 h 39"/>
                <a:gd name="T18" fmla="*/ 24 w 29"/>
                <a:gd name="T19" fmla="*/ 25 h 39"/>
                <a:gd name="T20" fmla="*/ 26 w 29"/>
                <a:gd name="T21" fmla="*/ 27 h 39"/>
                <a:gd name="T22" fmla="*/ 28 w 29"/>
                <a:gd name="T23" fmla="*/ 27 h 39"/>
                <a:gd name="T24" fmla="*/ 27 w 29"/>
                <a:gd name="T25" fmla="*/ 30 h 39"/>
                <a:gd name="T26" fmla="*/ 15 w 29"/>
                <a:gd name="T27" fmla="*/ 27 h 39"/>
                <a:gd name="T28" fmla="*/ 3 w 29"/>
                <a:gd name="T2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3" y="39"/>
                  </a:moveTo>
                  <a:cubicBezTo>
                    <a:pt x="0" y="35"/>
                    <a:pt x="1" y="31"/>
                    <a:pt x="3" y="28"/>
                  </a:cubicBezTo>
                  <a:cubicBezTo>
                    <a:pt x="7" y="20"/>
                    <a:pt x="9" y="11"/>
                    <a:pt x="10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5" y="3"/>
                    <a:pt x="17" y="7"/>
                    <a:pt x="19" y="10"/>
                  </a:cubicBezTo>
                  <a:cubicBezTo>
                    <a:pt x="20" y="13"/>
                    <a:pt x="19" y="17"/>
                    <a:pt x="21" y="19"/>
                  </a:cubicBezTo>
                  <a:cubicBezTo>
                    <a:pt x="21" y="21"/>
                    <a:pt x="22" y="22"/>
                    <a:pt x="23" y="23"/>
                  </a:cubicBezTo>
                  <a:cubicBezTo>
                    <a:pt x="23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7" y="27"/>
                    <a:pt x="28" y="27"/>
                    <a:pt x="28" y="27"/>
                  </a:cubicBezTo>
                  <a:cubicBezTo>
                    <a:pt x="29" y="29"/>
                    <a:pt x="29" y="31"/>
                    <a:pt x="27" y="30"/>
                  </a:cubicBezTo>
                  <a:cubicBezTo>
                    <a:pt x="23" y="28"/>
                    <a:pt x="19" y="27"/>
                    <a:pt x="15" y="27"/>
                  </a:cubicBezTo>
                  <a:cubicBezTo>
                    <a:pt x="7" y="27"/>
                    <a:pt x="4" y="30"/>
                    <a:pt x="3" y="39"/>
                  </a:cubicBezTo>
                  <a:close/>
                </a:path>
              </a:pathLst>
            </a:custGeom>
            <a:solidFill>
              <a:srgbClr val="F3D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1822"/>
            <p:cNvSpPr/>
            <p:nvPr/>
          </p:nvSpPr>
          <p:spPr bwMode="auto">
            <a:xfrm>
              <a:off x="7783" y="1719"/>
              <a:ext cx="30" cy="15"/>
            </a:xfrm>
            <a:custGeom>
              <a:avLst/>
              <a:gdLst>
                <a:gd name="T0" fmla="*/ 15 w 20"/>
                <a:gd name="T1" fmla="*/ 10 h 10"/>
                <a:gd name="T2" fmla="*/ 0 w 20"/>
                <a:gd name="T3" fmla="*/ 2 h 10"/>
                <a:gd name="T4" fmla="*/ 11 w 20"/>
                <a:gd name="T5" fmla="*/ 1 h 10"/>
                <a:gd name="T6" fmla="*/ 1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5" y="10"/>
                  </a:moveTo>
                  <a:cubicBezTo>
                    <a:pt x="13" y="1"/>
                    <a:pt x="6" y="3"/>
                    <a:pt x="0" y="2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9" y="1"/>
                    <a:pt x="20" y="3"/>
                    <a:pt x="15" y="10"/>
                  </a:cubicBezTo>
                  <a:close/>
                </a:path>
              </a:pathLst>
            </a:custGeom>
            <a:solidFill>
              <a:srgbClr val="EE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1823"/>
            <p:cNvSpPr/>
            <p:nvPr/>
          </p:nvSpPr>
          <p:spPr bwMode="auto">
            <a:xfrm>
              <a:off x="7789" y="1671"/>
              <a:ext cx="48" cy="19"/>
            </a:xfrm>
            <a:custGeom>
              <a:avLst/>
              <a:gdLst>
                <a:gd name="T0" fmla="*/ 4 w 32"/>
                <a:gd name="T1" fmla="*/ 13 h 13"/>
                <a:gd name="T2" fmla="*/ 0 w 32"/>
                <a:gd name="T3" fmla="*/ 6 h 13"/>
                <a:gd name="T4" fmla="*/ 9 w 32"/>
                <a:gd name="T5" fmla="*/ 0 h 13"/>
                <a:gd name="T6" fmla="*/ 13 w 32"/>
                <a:gd name="T7" fmla="*/ 2 h 13"/>
                <a:gd name="T8" fmla="*/ 26 w 32"/>
                <a:gd name="T9" fmla="*/ 5 h 13"/>
                <a:gd name="T10" fmla="*/ 32 w 32"/>
                <a:gd name="T11" fmla="*/ 6 h 13"/>
                <a:gd name="T12" fmla="*/ 19 w 32"/>
                <a:gd name="T13" fmla="*/ 9 h 13"/>
                <a:gd name="T14" fmla="*/ 14 w 32"/>
                <a:gd name="T15" fmla="*/ 7 h 13"/>
                <a:gd name="T16" fmla="*/ 4 w 3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4" y="13"/>
                  </a:moveTo>
                  <a:cubicBezTo>
                    <a:pt x="1" y="11"/>
                    <a:pt x="1" y="8"/>
                    <a:pt x="0" y="6"/>
                  </a:cubicBezTo>
                  <a:cubicBezTo>
                    <a:pt x="1" y="1"/>
                    <a:pt x="6" y="1"/>
                    <a:pt x="9" y="0"/>
                  </a:cubicBezTo>
                  <a:cubicBezTo>
                    <a:pt x="11" y="0"/>
                    <a:pt x="12" y="0"/>
                    <a:pt x="13" y="2"/>
                  </a:cubicBezTo>
                  <a:cubicBezTo>
                    <a:pt x="17" y="5"/>
                    <a:pt x="21" y="7"/>
                    <a:pt x="26" y="5"/>
                  </a:cubicBezTo>
                  <a:cubicBezTo>
                    <a:pt x="28" y="4"/>
                    <a:pt x="30" y="5"/>
                    <a:pt x="32" y="6"/>
                  </a:cubicBezTo>
                  <a:cubicBezTo>
                    <a:pt x="29" y="12"/>
                    <a:pt x="24" y="8"/>
                    <a:pt x="19" y="9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7" y="5"/>
                    <a:pt x="6" y="6"/>
                    <a:pt x="4" y="13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1824"/>
            <p:cNvSpPr/>
            <p:nvPr/>
          </p:nvSpPr>
          <p:spPr bwMode="auto">
            <a:xfrm>
              <a:off x="7843" y="16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7" name="Freeform 1825"/>
            <p:cNvSpPr/>
            <p:nvPr/>
          </p:nvSpPr>
          <p:spPr bwMode="auto">
            <a:xfrm>
              <a:off x="7840" y="169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8" name="Freeform 1826"/>
            <p:cNvSpPr/>
            <p:nvPr/>
          </p:nvSpPr>
          <p:spPr bwMode="auto">
            <a:xfrm>
              <a:off x="7789" y="1630"/>
              <a:ext cx="105" cy="44"/>
            </a:xfrm>
            <a:custGeom>
              <a:avLst/>
              <a:gdLst>
                <a:gd name="T0" fmla="*/ 13 w 70"/>
                <a:gd name="T1" fmla="*/ 29 h 29"/>
                <a:gd name="T2" fmla="*/ 9 w 70"/>
                <a:gd name="T3" fmla="*/ 29 h 29"/>
                <a:gd name="T4" fmla="*/ 3 w 70"/>
                <a:gd name="T5" fmla="*/ 14 h 29"/>
                <a:gd name="T6" fmla="*/ 4 w 70"/>
                <a:gd name="T7" fmla="*/ 11 h 29"/>
                <a:gd name="T8" fmla="*/ 6 w 70"/>
                <a:gd name="T9" fmla="*/ 9 h 29"/>
                <a:gd name="T10" fmla="*/ 8 w 70"/>
                <a:gd name="T11" fmla="*/ 8 h 29"/>
                <a:gd name="T12" fmla="*/ 8 w 70"/>
                <a:gd name="T13" fmla="*/ 8 h 29"/>
                <a:gd name="T14" fmla="*/ 11 w 70"/>
                <a:gd name="T15" fmla="*/ 6 h 29"/>
                <a:gd name="T16" fmla="*/ 18 w 70"/>
                <a:gd name="T17" fmla="*/ 5 h 29"/>
                <a:gd name="T18" fmla="*/ 70 w 70"/>
                <a:gd name="T19" fmla="*/ 4 h 29"/>
                <a:gd name="T20" fmla="*/ 45 w 70"/>
                <a:gd name="T21" fmla="*/ 10 h 29"/>
                <a:gd name="T22" fmla="*/ 29 w 70"/>
                <a:gd name="T23" fmla="*/ 12 h 29"/>
                <a:gd name="T24" fmla="*/ 13 w 70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9">
                  <a:moveTo>
                    <a:pt x="13" y="29"/>
                  </a:moveTo>
                  <a:cubicBezTo>
                    <a:pt x="12" y="29"/>
                    <a:pt x="11" y="29"/>
                    <a:pt x="9" y="29"/>
                  </a:cubicBezTo>
                  <a:cubicBezTo>
                    <a:pt x="1" y="27"/>
                    <a:pt x="0" y="24"/>
                    <a:pt x="3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9" y="5"/>
                    <a:pt x="11" y="6"/>
                  </a:cubicBezTo>
                  <a:cubicBezTo>
                    <a:pt x="14" y="6"/>
                    <a:pt x="16" y="6"/>
                    <a:pt x="18" y="5"/>
                  </a:cubicBezTo>
                  <a:cubicBezTo>
                    <a:pt x="35" y="0"/>
                    <a:pt x="52" y="5"/>
                    <a:pt x="70" y="4"/>
                  </a:cubicBezTo>
                  <a:cubicBezTo>
                    <a:pt x="64" y="8"/>
                    <a:pt x="54" y="9"/>
                    <a:pt x="45" y="10"/>
                  </a:cubicBezTo>
                  <a:cubicBezTo>
                    <a:pt x="40" y="10"/>
                    <a:pt x="34" y="8"/>
                    <a:pt x="29" y="12"/>
                  </a:cubicBezTo>
                  <a:cubicBezTo>
                    <a:pt x="20" y="14"/>
                    <a:pt x="15" y="20"/>
                    <a:pt x="13" y="29"/>
                  </a:cubicBezTo>
                  <a:close/>
                </a:path>
              </a:pathLst>
            </a:custGeom>
            <a:solidFill>
              <a:srgbClr val="FD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9" name="Freeform 1827"/>
            <p:cNvSpPr/>
            <p:nvPr/>
          </p:nvSpPr>
          <p:spPr bwMode="auto">
            <a:xfrm>
              <a:off x="6106" y="3555"/>
              <a:ext cx="15" cy="10"/>
            </a:xfrm>
            <a:custGeom>
              <a:avLst/>
              <a:gdLst>
                <a:gd name="T0" fmla="*/ 0 w 10"/>
                <a:gd name="T1" fmla="*/ 1 h 7"/>
                <a:gd name="T2" fmla="*/ 1 w 10"/>
                <a:gd name="T3" fmla="*/ 0 h 7"/>
                <a:gd name="T4" fmla="*/ 10 w 10"/>
                <a:gd name="T5" fmla="*/ 7 h 7"/>
                <a:gd name="T6" fmla="*/ 0 w 10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4" y="1"/>
                    <a:pt x="8" y="3"/>
                    <a:pt x="10" y="7"/>
                  </a:cubicBezTo>
                  <a:cubicBezTo>
                    <a:pt x="6" y="7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0" name="Freeform 1828"/>
            <p:cNvSpPr/>
            <p:nvPr/>
          </p:nvSpPr>
          <p:spPr bwMode="auto">
            <a:xfrm>
              <a:off x="6121" y="3565"/>
              <a:ext cx="12" cy="9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0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4" y="1"/>
                    <a:pt x="6" y="3"/>
                    <a:pt x="8" y="6"/>
                  </a:cubicBezTo>
                  <a:cubicBezTo>
                    <a:pt x="4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1" name="Freeform 1829"/>
            <p:cNvSpPr/>
            <p:nvPr/>
          </p:nvSpPr>
          <p:spPr bwMode="auto">
            <a:xfrm>
              <a:off x="7624" y="3447"/>
              <a:ext cx="9" cy="6"/>
            </a:xfrm>
            <a:custGeom>
              <a:avLst/>
              <a:gdLst>
                <a:gd name="T0" fmla="*/ 6 w 6"/>
                <a:gd name="T1" fmla="*/ 2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5" y="4"/>
                    <a:pt x="3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3" y="1"/>
                    <a:pt x="6" y="2"/>
                  </a:cubicBezTo>
                  <a:close/>
                </a:path>
              </a:pathLst>
            </a:custGeom>
            <a:solidFill>
              <a:srgbClr val="FC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2" name="Freeform 1830"/>
            <p:cNvSpPr/>
            <p:nvPr/>
          </p:nvSpPr>
          <p:spPr bwMode="auto">
            <a:xfrm>
              <a:off x="7478" y="3426"/>
              <a:ext cx="135" cy="54"/>
            </a:xfrm>
            <a:custGeom>
              <a:avLst/>
              <a:gdLst>
                <a:gd name="T0" fmla="*/ 67 w 90"/>
                <a:gd name="T1" fmla="*/ 22 h 36"/>
                <a:gd name="T2" fmla="*/ 26 w 90"/>
                <a:gd name="T3" fmla="*/ 26 h 36"/>
                <a:gd name="T4" fmla="*/ 24 w 90"/>
                <a:gd name="T5" fmla="*/ 27 h 36"/>
                <a:gd name="T6" fmla="*/ 23 w 90"/>
                <a:gd name="T7" fmla="*/ 29 h 36"/>
                <a:gd name="T8" fmla="*/ 21 w 90"/>
                <a:gd name="T9" fmla="*/ 31 h 36"/>
                <a:gd name="T10" fmla="*/ 10 w 90"/>
                <a:gd name="T11" fmla="*/ 36 h 36"/>
                <a:gd name="T12" fmla="*/ 4 w 90"/>
                <a:gd name="T13" fmla="*/ 35 h 36"/>
                <a:gd name="T14" fmla="*/ 7 w 90"/>
                <a:gd name="T15" fmla="*/ 21 h 36"/>
                <a:gd name="T16" fmla="*/ 74 w 90"/>
                <a:gd name="T17" fmla="*/ 6 h 36"/>
                <a:gd name="T18" fmla="*/ 77 w 90"/>
                <a:gd name="T19" fmla="*/ 6 h 36"/>
                <a:gd name="T20" fmla="*/ 82 w 90"/>
                <a:gd name="T21" fmla="*/ 8 h 36"/>
                <a:gd name="T22" fmla="*/ 90 w 90"/>
                <a:gd name="T23" fmla="*/ 19 h 36"/>
                <a:gd name="T24" fmla="*/ 71 w 90"/>
                <a:gd name="T25" fmla="*/ 26 h 36"/>
                <a:gd name="T26" fmla="*/ 67 w 90"/>
                <a:gd name="T2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36">
                  <a:moveTo>
                    <a:pt x="67" y="22"/>
                  </a:moveTo>
                  <a:cubicBezTo>
                    <a:pt x="52" y="14"/>
                    <a:pt x="39" y="20"/>
                    <a:pt x="26" y="26"/>
                  </a:cubicBez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3" y="29"/>
                    <a:pt x="23" y="29"/>
                  </a:cubicBezTo>
                  <a:cubicBezTo>
                    <a:pt x="22" y="30"/>
                    <a:pt x="22" y="31"/>
                    <a:pt x="21" y="31"/>
                  </a:cubicBezTo>
                  <a:cubicBezTo>
                    <a:pt x="18" y="34"/>
                    <a:pt x="14" y="36"/>
                    <a:pt x="10" y="36"/>
                  </a:cubicBezTo>
                  <a:cubicBezTo>
                    <a:pt x="8" y="36"/>
                    <a:pt x="6" y="36"/>
                    <a:pt x="4" y="35"/>
                  </a:cubicBezTo>
                  <a:cubicBezTo>
                    <a:pt x="0" y="29"/>
                    <a:pt x="2" y="25"/>
                    <a:pt x="7" y="21"/>
                  </a:cubicBezTo>
                  <a:cubicBezTo>
                    <a:pt x="28" y="8"/>
                    <a:pt x="49" y="0"/>
                    <a:pt x="74" y="6"/>
                  </a:cubicBezTo>
                  <a:cubicBezTo>
                    <a:pt x="75" y="6"/>
                    <a:pt x="76" y="6"/>
                    <a:pt x="77" y="6"/>
                  </a:cubicBezTo>
                  <a:cubicBezTo>
                    <a:pt x="78" y="7"/>
                    <a:pt x="80" y="8"/>
                    <a:pt x="82" y="8"/>
                  </a:cubicBezTo>
                  <a:cubicBezTo>
                    <a:pt x="86" y="11"/>
                    <a:pt x="89" y="14"/>
                    <a:pt x="90" y="19"/>
                  </a:cubicBezTo>
                  <a:cubicBezTo>
                    <a:pt x="87" y="31"/>
                    <a:pt x="80" y="34"/>
                    <a:pt x="71" y="26"/>
                  </a:cubicBezTo>
                  <a:cubicBezTo>
                    <a:pt x="70" y="24"/>
                    <a:pt x="68" y="23"/>
                    <a:pt x="67" y="22"/>
                  </a:cubicBezTo>
                  <a:close/>
                </a:path>
              </a:pathLst>
            </a:custGeom>
            <a:solidFill>
              <a:srgbClr val="E3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3" name="Freeform 1831"/>
            <p:cNvSpPr/>
            <p:nvPr/>
          </p:nvSpPr>
          <p:spPr bwMode="auto">
            <a:xfrm>
              <a:off x="7579" y="3421"/>
              <a:ext cx="75" cy="57"/>
            </a:xfrm>
            <a:custGeom>
              <a:avLst/>
              <a:gdLst>
                <a:gd name="T0" fmla="*/ 0 w 50"/>
                <a:gd name="T1" fmla="*/ 25 h 38"/>
                <a:gd name="T2" fmla="*/ 5 w 50"/>
                <a:gd name="T3" fmla="*/ 28 h 38"/>
                <a:gd name="T4" fmla="*/ 21 w 50"/>
                <a:gd name="T5" fmla="*/ 21 h 38"/>
                <a:gd name="T6" fmla="*/ 29 w 50"/>
                <a:gd name="T7" fmla="*/ 9 h 38"/>
                <a:gd name="T8" fmla="*/ 48 w 50"/>
                <a:gd name="T9" fmla="*/ 0 h 38"/>
                <a:gd name="T10" fmla="*/ 50 w 50"/>
                <a:gd name="T11" fmla="*/ 0 h 38"/>
                <a:gd name="T12" fmla="*/ 42 w 50"/>
                <a:gd name="T13" fmla="*/ 15 h 38"/>
                <a:gd name="T14" fmla="*/ 36 w 50"/>
                <a:gd name="T15" fmla="*/ 19 h 38"/>
                <a:gd name="T16" fmla="*/ 30 w 50"/>
                <a:gd name="T17" fmla="*/ 21 h 38"/>
                <a:gd name="T18" fmla="*/ 24 w 50"/>
                <a:gd name="T19" fmla="*/ 27 h 38"/>
                <a:gd name="T20" fmla="*/ 7 w 50"/>
                <a:gd name="T21" fmla="*/ 35 h 38"/>
                <a:gd name="T22" fmla="*/ 0 w 50"/>
                <a:gd name="T2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38">
                  <a:moveTo>
                    <a:pt x="0" y="25"/>
                  </a:moveTo>
                  <a:cubicBezTo>
                    <a:pt x="2" y="25"/>
                    <a:pt x="4" y="27"/>
                    <a:pt x="5" y="28"/>
                  </a:cubicBezTo>
                  <a:cubicBezTo>
                    <a:pt x="13" y="33"/>
                    <a:pt x="18" y="30"/>
                    <a:pt x="21" y="21"/>
                  </a:cubicBezTo>
                  <a:cubicBezTo>
                    <a:pt x="16" y="12"/>
                    <a:pt x="24" y="11"/>
                    <a:pt x="29" y="9"/>
                  </a:cubicBezTo>
                  <a:cubicBezTo>
                    <a:pt x="36" y="8"/>
                    <a:pt x="41" y="2"/>
                    <a:pt x="48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7"/>
                    <a:pt x="48" y="12"/>
                    <a:pt x="42" y="15"/>
                  </a:cubicBezTo>
                  <a:cubicBezTo>
                    <a:pt x="39" y="16"/>
                    <a:pt x="37" y="17"/>
                    <a:pt x="36" y="19"/>
                  </a:cubicBezTo>
                  <a:cubicBezTo>
                    <a:pt x="34" y="19"/>
                    <a:pt x="32" y="20"/>
                    <a:pt x="30" y="21"/>
                  </a:cubicBezTo>
                  <a:cubicBezTo>
                    <a:pt x="27" y="22"/>
                    <a:pt x="26" y="24"/>
                    <a:pt x="24" y="27"/>
                  </a:cubicBezTo>
                  <a:cubicBezTo>
                    <a:pt x="19" y="37"/>
                    <a:pt x="19" y="38"/>
                    <a:pt x="7" y="35"/>
                  </a:cubicBezTo>
                  <a:cubicBezTo>
                    <a:pt x="5" y="32"/>
                    <a:pt x="2" y="28"/>
                    <a:pt x="0" y="25"/>
                  </a:cubicBezTo>
                  <a:close/>
                </a:path>
              </a:pathLst>
            </a:custGeom>
            <a:solidFill>
              <a:srgbClr val="EF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4" name="Freeform 1832"/>
            <p:cNvSpPr/>
            <p:nvPr/>
          </p:nvSpPr>
          <p:spPr bwMode="auto">
            <a:xfrm>
              <a:off x="7514" y="34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5" name="Freeform 1833"/>
            <p:cNvSpPr/>
            <p:nvPr/>
          </p:nvSpPr>
          <p:spPr bwMode="auto">
            <a:xfrm>
              <a:off x="6083" y="3412"/>
              <a:ext cx="155" cy="137"/>
            </a:xfrm>
            <a:custGeom>
              <a:avLst/>
              <a:gdLst>
                <a:gd name="T0" fmla="*/ 6 w 103"/>
                <a:gd name="T1" fmla="*/ 85 h 91"/>
                <a:gd name="T2" fmla="*/ 16 w 103"/>
                <a:gd name="T3" fmla="*/ 81 h 91"/>
                <a:gd name="T4" fmla="*/ 21 w 103"/>
                <a:gd name="T5" fmla="*/ 72 h 91"/>
                <a:gd name="T6" fmla="*/ 6 w 103"/>
                <a:gd name="T7" fmla="*/ 42 h 91"/>
                <a:gd name="T8" fmla="*/ 0 w 103"/>
                <a:gd name="T9" fmla="*/ 13 h 91"/>
                <a:gd name="T10" fmla="*/ 7 w 103"/>
                <a:gd name="T11" fmla="*/ 1 h 91"/>
                <a:gd name="T12" fmla="*/ 20 w 103"/>
                <a:gd name="T13" fmla="*/ 4 h 91"/>
                <a:gd name="T14" fmla="*/ 58 w 103"/>
                <a:gd name="T15" fmla="*/ 47 h 91"/>
                <a:gd name="T16" fmla="*/ 80 w 103"/>
                <a:gd name="T17" fmla="*/ 59 h 91"/>
                <a:gd name="T18" fmla="*/ 86 w 103"/>
                <a:gd name="T19" fmla="*/ 54 h 91"/>
                <a:gd name="T20" fmla="*/ 92 w 103"/>
                <a:gd name="T21" fmla="*/ 17 h 91"/>
                <a:gd name="T22" fmla="*/ 92 w 103"/>
                <a:gd name="T23" fmla="*/ 14 h 91"/>
                <a:gd name="T24" fmla="*/ 95 w 103"/>
                <a:gd name="T25" fmla="*/ 13 h 91"/>
                <a:gd name="T26" fmla="*/ 100 w 103"/>
                <a:gd name="T27" fmla="*/ 18 h 91"/>
                <a:gd name="T28" fmla="*/ 101 w 103"/>
                <a:gd name="T29" fmla="*/ 22 h 91"/>
                <a:gd name="T30" fmla="*/ 100 w 103"/>
                <a:gd name="T31" fmla="*/ 25 h 91"/>
                <a:gd name="T32" fmla="*/ 101 w 103"/>
                <a:gd name="T33" fmla="*/ 45 h 91"/>
                <a:gd name="T34" fmla="*/ 102 w 103"/>
                <a:gd name="T35" fmla="*/ 69 h 91"/>
                <a:gd name="T36" fmla="*/ 99 w 103"/>
                <a:gd name="T37" fmla="*/ 76 h 91"/>
                <a:gd name="T38" fmla="*/ 88 w 103"/>
                <a:gd name="T39" fmla="*/ 73 h 91"/>
                <a:gd name="T40" fmla="*/ 88 w 103"/>
                <a:gd name="T41" fmla="*/ 73 h 91"/>
                <a:gd name="T42" fmla="*/ 87 w 103"/>
                <a:gd name="T43" fmla="*/ 72 h 91"/>
                <a:gd name="T44" fmla="*/ 69 w 103"/>
                <a:gd name="T45" fmla="*/ 62 h 91"/>
                <a:gd name="T46" fmla="*/ 48 w 103"/>
                <a:gd name="T47" fmla="*/ 44 h 91"/>
                <a:gd name="T48" fmla="*/ 22 w 103"/>
                <a:gd name="T49" fmla="*/ 30 h 91"/>
                <a:gd name="T50" fmla="*/ 12 w 103"/>
                <a:gd name="T51" fmla="*/ 43 h 91"/>
                <a:gd name="T52" fmla="*/ 29 w 103"/>
                <a:gd name="T53" fmla="*/ 80 h 91"/>
                <a:gd name="T54" fmla="*/ 25 w 103"/>
                <a:gd name="T55" fmla="*/ 87 h 91"/>
                <a:gd name="T56" fmla="*/ 14 w 103"/>
                <a:gd name="T57" fmla="*/ 91 h 91"/>
                <a:gd name="T58" fmla="*/ 12 w 103"/>
                <a:gd name="T59" fmla="*/ 91 h 91"/>
                <a:gd name="T60" fmla="*/ 12 w 103"/>
                <a:gd name="T61" fmla="*/ 91 h 91"/>
                <a:gd name="T62" fmla="*/ 10 w 103"/>
                <a:gd name="T63" fmla="*/ 89 h 91"/>
                <a:gd name="T64" fmla="*/ 10 w 103"/>
                <a:gd name="T65" fmla="*/ 89 h 91"/>
                <a:gd name="T66" fmla="*/ 8 w 103"/>
                <a:gd name="T67" fmla="*/ 87 h 91"/>
                <a:gd name="T68" fmla="*/ 8 w 103"/>
                <a:gd name="T69" fmla="*/ 87 h 91"/>
                <a:gd name="T70" fmla="*/ 6 w 103"/>
                <a:gd name="T71" fmla="*/ 8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91">
                  <a:moveTo>
                    <a:pt x="6" y="85"/>
                  </a:moveTo>
                  <a:cubicBezTo>
                    <a:pt x="8" y="80"/>
                    <a:pt x="12" y="81"/>
                    <a:pt x="16" y="81"/>
                  </a:cubicBezTo>
                  <a:cubicBezTo>
                    <a:pt x="23" y="81"/>
                    <a:pt x="24" y="79"/>
                    <a:pt x="21" y="72"/>
                  </a:cubicBezTo>
                  <a:cubicBezTo>
                    <a:pt x="16" y="62"/>
                    <a:pt x="10" y="53"/>
                    <a:pt x="6" y="42"/>
                  </a:cubicBezTo>
                  <a:cubicBezTo>
                    <a:pt x="3" y="33"/>
                    <a:pt x="0" y="23"/>
                    <a:pt x="0" y="13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2" y="0"/>
                    <a:pt x="16" y="0"/>
                    <a:pt x="20" y="4"/>
                  </a:cubicBezTo>
                  <a:cubicBezTo>
                    <a:pt x="34" y="17"/>
                    <a:pt x="47" y="31"/>
                    <a:pt x="58" y="47"/>
                  </a:cubicBezTo>
                  <a:cubicBezTo>
                    <a:pt x="63" y="55"/>
                    <a:pt x="71" y="58"/>
                    <a:pt x="80" y="59"/>
                  </a:cubicBezTo>
                  <a:cubicBezTo>
                    <a:pt x="84" y="60"/>
                    <a:pt x="86" y="58"/>
                    <a:pt x="86" y="54"/>
                  </a:cubicBezTo>
                  <a:cubicBezTo>
                    <a:pt x="84" y="41"/>
                    <a:pt x="87" y="29"/>
                    <a:pt x="92" y="17"/>
                  </a:cubicBezTo>
                  <a:cubicBezTo>
                    <a:pt x="92" y="16"/>
                    <a:pt x="92" y="15"/>
                    <a:pt x="92" y="14"/>
                  </a:cubicBezTo>
                  <a:cubicBezTo>
                    <a:pt x="93" y="13"/>
                    <a:pt x="94" y="13"/>
                    <a:pt x="95" y="13"/>
                  </a:cubicBezTo>
                  <a:cubicBezTo>
                    <a:pt x="97" y="14"/>
                    <a:pt x="99" y="16"/>
                    <a:pt x="100" y="18"/>
                  </a:cubicBezTo>
                  <a:cubicBezTo>
                    <a:pt x="100" y="19"/>
                    <a:pt x="101" y="21"/>
                    <a:pt x="101" y="22"/>
                  </a:cubicBezTo>
                  <a:cubicBezTo>
                    <a:pt x="101" y="23"/>
                    <a:pt x="101" y="24"/>
                    <a:pt x="100" y="25"/>
                  </a:cubicBezTo>
                  <a:cubicBezTo>
                    <a:pt x="99" y="32"/>
                    <a:pt x="99" y="38"/>
                    <a:pt x="101" y="45"/>
                  </a:cubicBezTo>
                  <a:cubicBezTo>
                    <a:pt x="102" y="53"/>
                    <a:pt x="100" y="61"/>
                    <a:pt x="102" y="69"/>
                  </a:cubicBezTo>
                  <a:cubicBezTo>
                    <a:pt x="103" y="72"/>
                    <a:pt x="101" y="75"/>
                    <a:pt x="99" y="76"/>
                  </a:cubicBezTo>
                  <a:cubicBezTo>
                    <a:pt x="94" y="79"/>
                    <a:pt x="92" y="75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7" y="72"/>
                    <a:pt x="87" y="72"/>
                  </a:cubicBezTo>
                  <a:cubicBezTo>
                    <a:pt x="82" y="66"/>
                    <a:pt x="75" y="64"/>
                    <a:pt x="69" y="62"/>
                  </a:cubicBezTo>
                  <a:cubicBezTo>
                    <a:pt x="61" y="58"/>
                    <a:pt x="54" y="53"/>
                    <a:pt x="48" y="44"/>
                  </a:cubicBezTo>
                  <a:cubicBezTo>
                    <a:pt x="42" y="35"/>
                    <a:pt x="34" y="29"/>
                    <a:pt x="22" y="30"/>
                  </a:cubicBezTo>
                  <a:cubicBezTo>
                    <a:pt x="15" y="30"/>
                    <a:pt x="10" y="36"/>
                    <a:pt x="12" y="43"/>
                  </a:cubicBezTo>
                  <a:cubicBezTo>
                    <a:pt x="17" y="55"/>
                    <a:pt x="20" y="69"/>
                    <a:pt x="29" y="80"/>
                  </a:cubicBezTo>
                  <a:cubicBezTo>
                    <a:pt x="32" y="84"/>
                    <a:pt x="30" y="86"/>
                    <a:pt x="25" y="87"/>
                  </a:cubicBezTo>
                  <a:cubicBezTo>
                    <a:pt x="21" y="87"/>
                    <a:pt x="16" y="85"/>
                    <a:pt x="14" y="91"/>
                  </a:cubicBezTo>
                  <a:cubicBezTo>
                    <a:pt x="13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0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9" y="88"/>
                    <a:pt x="8" y="88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6"/>
                    <a:pt x="7" y="86"/>
                    <a:pt x="6" y="85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6" name="Freeform 1834"/>
            <p:cNvSpPr/>
            <p:nvPr/>
          </p:nvSpPr>
          <p:spPr bwMode="auto">
            <a:xfrm>
              <a:off x="6215" y="3447"/>
              <a:ext cx="98" cy="105"/>
            </a:xfrm>
            <a:custGeom>
              <a:avLst/>
              <a:gdLst>
                <a:gd name="T0" fmla="*/ 0 w 65"/>
                <a:gd name="T1" fmla="*/ 50 h 70"/>
                <a:gd name="T2" fmla="*/ 10 w 65"/>
                <a:gd name="T3" fmla="*/ 50 h 70"/>
                <a:gd name="T4" fmla="*/ 8 w 65"/>
                <a:gd name="T5" fmla="*/ 41 h 70"/>
                <a:gd name="T6" fmla="*/ 8 w 65"/>
                <a:gd name="T7" fmla="*/ 36 h 70"/>
                <a:gd name="T8" fmla="*/ 9 w 65"/>
                <a:gd name="T9" fmla="*/ 27 h 70"/>
                <a:gd name="T10" fmla="*/ 10 w 65"/>
                <a:gd name="T11" fmla="*/ 1 h 70"/>
                <a:gd name="T12" fmla="*/ 25 w 65"/>
                <a:gd name="T13" fmla="*/ 12 h 70"/>
                <a:gd name="T14" fmla="*/ 28 w 65"/>
                <a:gd name="T15" fmla="*/ 18 h 70"/>
                <a:gd name="T16" fmla="*/ 41 w 65"/>
                <a:gd name="T17" fmla="*/ 31 h 70"/>
                <a:gd name="T18" fmla="*/ 47 w 65"/>
                <a:gd name="T19" fmla="*/ 34 h 70"/>
                <a:gd name="T20" fmla="*/ 59 w 65"/>
                <a:gd name="T21" fmla="*/ 40 h 70"/>
                <a:gd name="T22" fmla="*/ 64 w 65"/>
                <a:gd name="T23" fmla="*/ 46 h 70"/>
                <a:gd name="T24" fmla="*/ 57 w 65"/>
                <a:gd name="T25" fmla="*/ 51 h 70"/>
                <a:gd name="T26" fmla="*/ 40 w 65"/>
                <a:gd name="T27" fmla="*/ 62 h 70"/>
                <a:gd name="T28" fmla="*/ 22 w 65"/>
                <a:gd name="T29" fmla="*/ 68 h 70"/>
                <a:gd name="T30" fmla="*/ 16 w 65"/>
                <a:gd name="T31" fmla="*/ 64 h 70"/>
                <a:gd name="T32" fmla="*/ 0 w 65"/>
                <a:gd name="T33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0" y="50"/>
                  </a:moveTo>
                  <a:cubicBezTo>
                    <a:pt x="4" y="50"/>
                    <a:pt x="8" y="53"/>
                    <a:pt x="10" y="50"/>
                  </a:cubicBezTo>
                  <a:cubicBezTo>
                    <a:pt x="14" y="46"/>
                    <a:pt x="10" y="44"/>
                    <a:pt x="8" y="41"/>
                  </a:cubicBezTo>
                  <a:cubicBezTo>
                    <a:pt x="7" y="39"/>
                    <a:pt x="6" y="37"/>
                    <a:pt x="8" y="36"/>
                  </a:cubicBezTo>
                  <a:cubicBezTo>
                    <a:pt x="11" y="33"/>
                    <a:pt x="10" y="30"/>
                    <a:pt x="9" y="27"/>
                  </a:cubicBezTo>
                  <a:cubicBezTo>
                    <a:pt x="6" y="18"/>
                    <a:pt x="7" y="9"/>
                    <a:pt x="10" y="1"/>
                  </a:cubicBezTo>
                  <a:cubicBezTo>
                    <a:pt x="19" y="0"/>
                    <a:pt x="20" y="8"/>
                    <a:pt x="25" y="12"/>
                  </a:cubicBezTo>
                  <a:cubicBezTo>
                    <a:pt x="26" y="13"/>
                    <a:pt x="26" y="16"/>
                    <a:pt x="28" y="18"/>
                  </a:cubicBezTo>
                  <a:cubicBezTo>
                    <a:pt x="32" y="22"/>
                    <a:pt x="38" y="25"/>
                    <a:pt x="41" y="31"/>
                  </a:cubicBezTo>
                  <a:cubicBezTo>
                    <a:pt x="42" y="33"/>
                    <a:pt x="45" y="33"/>
                    <a:pt x="47" y="34"/>
                  </a:cubicBezTo>
                  <a:cubicBezTo>
                    <a:pt x="51" y="37"/>
                    <a:pt x="55" y="38"/>
                    <a:pt x="59" y="40"/>
                  </a:cubicBezTo>
                  <a:cubicBezTo>
                    <a:pt x="61" y="42"/>
                    <a:pt x="65" y="43"/>
                    <a:pt x="64" y="46"/>
                  </a:cubicBezTo>
                  <a:cubicBezTo>
                    <a:pt x="63" y="50"/>
                    <a:pt x="60" y="50"/>
                    <a:pt x="57" y="51"/>
                  </a:cubicBezTo>
                  <a:cubicBezTo>
                    <a:pt x="49" y="52"/>
                    <a:pt x="44" y="55"/>
                    <a:pt x="40" y="62"/>
                  </a:cubicBezTo>
                  <a:cubicBezTo>
                    <a:pt x="37" y="69"/>
                    <a:pt x="30" y="70"/>
                    <a:pt x="22" y="68"/>
                  </a:cubicBezTo>
                  <a:cubicBezTo>
                    <a:pt x="19" y="68"/>
                    <a:pt x="18" y="66"/>
                    <a:pt x="16" y="64"/>
                  </a:cubicBezTo>
                  <a:cubicBezTo>
                    <a:pt x="7" y="64"/>
                    <a:pt x="4" y="56"/>
                    <a:pt x="0" y="5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7" name="Freeform 1835"/>
            <p:cNvSpPr/>
            <p:nvPr/>
          </p:nvSpPr>
          <p:spPr bwMode="auto">
            <a:xfrm>
              <a:off x="6155" y="3528"/>
              <a:ext cx="108" cy="78"/>
            </a:xfrm>
            <a:custGeom>
              <a:avLst/>
              <a:gdLst>
                <a:gd name="T0" fmla="*/ 56 w 72"/>
                <a:gd name="T1" fmla="*/ 10 h 52"/>
                <a:gd name="T2" fmla="*/ 62 w 72"/>
                <a:gd name="T3" fmla="*/ 12 h 52"/>
                <a:gd name="T4" fmla="*/ 72 w 72"/>
                <a:gd name="T5" fmla="*/ 19 h 52"/>
                <a:gd name="T6" fmla="*/ 72 w 72"/>
                <a:gd name="T7" fmla="*/ 22 h 52"/>
                <a:gd name="T8" fmla="*/ 59 w 72"/>
                <a:gd name="T9" fmla="*/ 31 h 52"/>
                <a:gd name="T10" fmla="*/ 70 w 72"/>
                <a:gd name="T11" fmla="*/ 40 h 52"/>
                <a:gd name="T12" fmla="*/ 43 w 72"/>
                <a:gd name="T13" fmla="*/ 50 h 52"/>
                <a:gd name="T14" fmla="*/ 27 w 72"/>
                <a:gd name="T15" fmla="*/ 44 h 52"/>
                <a:gd name="T16" fmla="*/ 19 w 72"/>
                <a:gd name="T17" fmla="*/ 40 h 52"/>
                <a:gd name="T18" fmla="*/ 26 w 72"/>
                <a:gd name="T19" fmla="*/ 36 h 52"/>
                <a:gd name="T20" fmla="*/ 28 w 72"/>
                <a:gd name="T21" fmla="*/ 31 h 52"/>
                <a:gd name="T22" fmla="*/ 18 w 72"/>
                <a:gd name="T23" fmla="*/ 23 h 52"/>
                <a:gd name="T24" fmla="*/ 1 w 72"/>
                <a:gd name="T25" fmla="*/ 7 h 52"/>
                <a:gd name="T26" fmla="*/ 6 w 72"/>
                <a:gd name="T27" fmla="*/ 0 h 52"/>
                <a:gd name="T28" fmla="*/ 29 w 72"/>
                <a:gd name="T29" fmla="*/ 5 h 52"/>
                <a:gd name="T30" fmla="*/ 33 w 72"/>
                <a:gd name="T31" fmla="*/ 10 h 52"/>
                <a:gd name="T32" fmla="*/ 43 w 72"/>
                <a:gd name="T33" fmla="*/ 20 h 52"/>
                <a:gd name="T34" fmla="*/ 54 w 72"/>
                <a:gd name="T35" fmla="*/ 14 h 52"/>
                <a:gd name="T36" fmla="*/ 56 w 72"/>
                <a:gd name="T37" fmla="*/ 12 h 52"/>
                <a:gd name="T38" fmla="*/ 56 w 72"/>
                <a:gd name="T3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52">
                  <a:moveTo>
                    <a:pt x="56" y="10"/>
                  </a:moveTo>
                  <a:cubicBezTo>
                    <a:pt x="58" y="10"/>
                    <a:pt x="60" y="10"/>
                    <a:pt x="62" y="12"/>
                  </a:cubicBezTo>
                  <a:cubicBezTo>
                    <a:pt x="65" y="15"/>
                    <a:pt x="70" y="15"/>
                    <a:pt x="72" y="19"/>
                  </a:cubicBezTo>
                  <a:cubicBezTo>
                    <a:pt x="72" y="20"/>
                    <a:pt x="72" y="21"/>
                    <a:pt x="72" y="22"/>
                  </a:cubicBezTo>
                  <a:cubicBezTo>
                    <a:pt x="70" y="28"/>
                    <a:pt x="64" y="28"/>
                    <a:pt x="59" y="31"/>
                  </a:cubicBezTo>
                  <a:cubicBezTo>
                    <a:pt x="63" y="35"/>
                    <a:pt x="71" y="32"/>
                    <a:pt x="70" y="40"/>
                  </a:cubicBezTo>
                  <a:cubicBezTo>
                    <a:pt x="63" y="49"/>
                    <a:pt x="52" y="47"/>
                    <a:pt x="43" y="50"/>
                  </a:cubicBezTo>
                  <a:cubicBezTo>
                    <a:pt x="37" y="50"/>
                    <a:pt x="30" y="52"/>
                    <a:pt x="27" y="44"/>
                  </a:cubicBezTo>
                  <a:cubicBezTo>
                    <a:pt x="25" y="42"/>
                    <a:pt x="19" y="44"/>
                    <a:pt x="19" y="40"/>
                  </a:cubicBezTo>
                  <a:cubicBezTo>
                    <a:pt x="19" y="36"/>
                    <a:pt x="24" y="37"/>
                    <a:pt x="26" y="36"/>
                  </a:cubicBezTo>
                  <a:cubicBezTo>
                    <a:pt x="30" y="35"/>
                    <a:pt x="30" y="33"/>
                    <a:pt x="28" y="31"/>
                  </a:cubicBezTo>
                  <a:cubicBezTo>
                    <a:pt x="25" y="27"/>
                    <a:pt x="23" y="24"/>
                    <a:pt x="18" y="23"/>
                  </a:cubicBezTo>
                  <a:cubicBezTo>
                    <a:pt x="10" y="21"/>
                    <a:pt x="3" y="16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15" y="0"/>
                    <a:pt x="22" y="4"/>
                    <a:pt x="29" y="5"/>
                  </a:cubicBezTo>
                  <a:cubicBezTo>
                    <a:pt x="31" y="6"/>
                    <a:pt x="34" y="8"/>
                    <a:pt x="33" y="10"/>
                  </a:cubicBezTo>
                  <a:cubicBezTo>
                    <a:pt x="33" y="18"/>
                    <a:pt x="39" y="18"/>
                    <a:pt x="43" y="20"/>
                  </a:cubicBezTo>
                  <a:cubicBezTo>
                    <a:pt x="48" y="21"/>
                    <a:pt x="51" y="17"/>
                    <a:pt x="54" y="14"/>
                  </a:cubicBezTo>
                  <a:cubicBezTo>
                    <a:pt x="55" y="13"/>
                    <a:pt x="55" y="13"/>
                    <a:pt x="56" y="12"/>
                  </a:cubicBezTo>
                  <a:cubicBezTo>
                    <a:pt x="56" y="11"/>
                    <a:pt x="56" y="11"/>
                    <a:pt x="56" y="1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8" name="Freeform 1836"/>
            <p:cNvSpPr/>
            <p:nvPr/>
          </p:nvSpPr>
          <p:spPr bwMode="auto">
            <a:xfrm>
              <a:off x="6214" y="3520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9" name="Freeform 1837"/>
            <p:cNvSpPr/>
            <p:nvPr/>
          </p:nvSpPr>
          <p:spPr bwMode="auto">
            <a:xfrm>
              <a:off x="6101" y="354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0" name="Freeform 1838"/>
            <p:cNvSpPr/>
            <p:nvPr/>
          </p:nvSpPr>
          <p:spPr bwMode="auto">
            <a:xfrm>
              <a:off x="6104" y="355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1" name="Freeform 1839"/>
            <p:cNvSpPr/>
            <p:nvPr/>
          </p:nvSpPr>
          <p:spPr bwMode="auto">
            <a:xfrm>
              <a:off x="6076" y="3574"/>
              <a:ext cx="168" cy="51"/>
            </a:xfrm>
            <a:custGeom>
              <a:avLst/>
              <a:gdLst>
                <a:gd name="T0" fmla="*/ 80 w 112"/>
                <a:gd name="T1" fmla="*/ 13 h 34"/>
                <a:gd name="T2" fmla="*/ 97 w 112"/>
                <a:gd name="T3" fmla="*/ 15 h 34"/>
                <a:gd name="T4" fmla="*/ 104 w 112"/>
                <a:gd name="T5" fmla="*/ 14 h 34"/>
                <a:gd name="T6" fmla="*/ 111 w 112"/>
                <a:gd name="T7" fmla="*/ 18 h 34"/>
                <a:gd name="T8" fmla="*/ 108 w 112"/>
                <a:gd name="T9" fmla="*/ 26 h 34"/>
                <a:gd name="T10" fmla="*/ 95 w 112"/>
                <a:gd name="T11" fmla="*/ 31 h 34"/>
                <a:gd name="T12" fmla="*/ 54 w 112"/>
                <a:gd name="T13" fmla="*/ 33 h 34"/>
                <a:gd name="T14" fmla="*/ 41 w 112"/>
                <a:gd name="T15" fmla="*/ 29 h 34"/>
                <a:gd name="T16" fmla="*/ 6 w 112"/>
                <a:gd name="T17" fmla="*/ 9 h 34"/>
                <a:gd name="T18" fmla="*/ 1 w 112"/>
                <a:gd name="T19" fmla="*/ 0 h 34"/>
                <a:gd name="T20" fmla="*/ 16 w 112"/>
                <a:gd name="T21" fmla="*/ 6 h 34"/>
                <a:gd name="T22" fmla="*/ 38 w 112"/>
                <a:gd name="T23" fmla="*/ 19 h 34"/>
                <a:gd name="T24" fmla="*/ 66 w 112"/>
                <a:gd name="T25" fmla="*/ 26 h 34"/>
                <a:gd name="T26" fmla="*/ 75 w 112"/>
                <a:gd name="T27" fmla="*/ 25 h 34"/>
                <a:gd name="T28" fmla="*/ 80 w 112"/>
                <a:gd name="T29" fmla="*/ 21 h 34"/>
                <a:gd name="T30" fmla="*/ 76 w 112"/>
                <a:gd name="T31" fmla="*/ 16 h 34"/>
                <a:gd name="T32" fmla="*/ 70 w 112"/>
                <a:gd name="T33" fmla="*/ 15 h 34"/>
                <a:gd name="T34" fmla="*/ 70 w 112"/>
                <a:gd name="T35" fmla="*/ 13 h 34"/>
                <a:gd name="T36" fmla="*/ 80 w 112"/>
                <a:gd name="T3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34">
                  <a:moveTo>
                    <a:pt x="80" y="13"/>
                  </a:moveTo>
                  <a:cubicBezTo>
                    <a:pt x="85" y="17"/>
                    <a:pt x="92" y="15"/>
                    <a:pt x="97" y="15"/>
                  </a:cubicBezTo>
                  <a:cubicBezTo>
                    <a:pt x="99" y="14"/>
                    <a:pt x="102" y="15"/>
                    <a:pt x="104" y="14"/>
                  </a:cubicBezTo>
                  <a:cubicBezTo>
                    <a:pt x="107" y="14"/>
                    <a:pt x="110" y="14"/>
                    <a:pt x="111" y="18"/>
                  </a:cubicBezTo>
                  <a:cubicBezTo>
                    <a:pt x="112" y="21"/>
                    <a:pt x="111" y="24"/>
                    <a:pt x="108" y="26"/>
                  </a:cubicBezTo>
                  <a:cubicBezTo>
                    <a:pt x="104" y="29"/>
                    <a:pt x="100" y="31"/>
                    <a:pt x="95" y="31"/>
                  </a:cubicBezTo>
                  <a:cubicBezTo>
                    <a:pt x="81" y="32"/>
                    <a:pt x="68" y="34"/>
                    <a:pt x="54" y="33"/>
                  </a:cubicBezTo>
                  <a:cubicBezTo>
                    <a:pt x="49" y="33"/>
                    <a:pt x="45" y="32"/>
                    <a:pt x="41" y="29"/>
                  </a:cubicBezTo>
                  <a:cubicBezTo>
                    <a:pt x="30" y="23"/>
                    <a:pt x="18" y="15"/>
                    <a:pt x="6" y="9"/>
                  </a:cubicBezTo>
                  <a:cubicBezTo>
                    <a:pt x="3" y="7"/>
                    <a:pt x="0" y="5"/>
                    <a:pt x="1" y="0"/>
                  </a:cubicBezTo>
                  <a:cubicBezTo>
                    <a:pt x="7" y="0"/>
                    <a:pt x="12" y="3"/>
                    <a:pt x="16" y="6"/>
                  </a:cubicBezTo>
                  <a:cubicBezTo>
                    <a:pt x="23" y="10"/>
                    <a:pt x="31" y="14"/>
                    <a:pt x="38" y="19"/>
                  </a:cubicBezTo>
                  <a:cubicBezTo>
                    <a:pt x="46" y="26"/>
                    <a:pt x="56" y="26"/>
                    <a:pt x="66" y="26"/>
                  </a:cubicBezTo>
                  <a:cubicBezTo>
                    <a:pt x="69" y="25"/>
                    <a:pt x="72" y="25"/>
                    <a:pt x="75" y="25"/>
                  </a:cubicBezTo>
                  <a:cubicBezTo>
                    <a:pt x="77" y="24"/>
                    <a:pt x="80" y="23"/>
                    <a:pt x="80" y="21"/>
                  </a:cubicBezTo>
                  <a:cubicBezTo>
                    <a:pt x="81" y="18"/>
                    <a:pt x="78" y="17"/>
                    <a:pt x="76" y="16"/>
                  </a:cubicBezTo>
                  <a:cubicBezTo>
                    <a:pt x="74" y="16"/>
                    <a:pt x="72" y="16"/>
                    <a:pt x="70" y="15"/>
                  </a:cubicBezTo>
                  <a:cubicBezTo>
                    <a:pt x="70" y="15"/>
                    <a:pt x="70" y="14"/>
                    <a:pt x="70" y="13"/>
                  </a:cubicBezTo>
                  <a:cubicBezTo>
                    <a:pt x="74" y="13"/>
                    <a:pt x="77" y="13"/>
                    <a:pt x="80" y="13"/>
                  </a:cubicBezTo>
                  <a:close/>
                </a:path>
              </a:pathLst>
            </a:custGeom>
            <a:solidFill>
              <a:srgbClr val="F1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2" name="Freeform 1840"/>
            <p:cNvSpPr/>
            <p:nvPr/>
          </p:nvSpPr>
          <p:spPr bwMode="auto">
            <a:xfrm>
              <a:off x="6028" y="3568"/>
              <a:ext cx="241" cy="129"/>
            </a:xfrm>
            <a:custGeom>
              <a:avLst/>
              <a:gdLst>
                <a:gd name="T0" fmla="*/ 33 w 161"/>
                <a:gd name="T1" fmla="*/ 4 h 86"/>
                <a:gd name="T2" fmla="*/ 41 w 161"/>
                <a:gd name="T3" fmla="*/ 10 h 86"/>
                <a:gd name="T4" fmla="*/ 70 w 161"/>
                <a:gd name="T5" fmla="*/ 27 h 86"/>
                <a:gd name="T6" fmla="*/ 91 w 161"/>
                <a:gd name="T7" fmla="*/ 33 h 86"/>
                <a:gd name="T8" fmla="*/ 120 w 161"/>
                <a:gd name="T9" fmla="*/ 33 h 86"/>
                <a:gd name="T10" fmla="*/ 135 w 161"/>
                <a:gd name="T11" fmla="*/ 30 h 86"/>
                <a:gd name="T12" fmla="*/ 140 w 161"/>
                <a:gd name="T13" fmla="*/ 23 h 86"/>
                <a:gd name="T14" fmla="*/ 133 w 161"/>
                <a:gd name="T15" fmla="*/ 19 h 86"/>
                <a:gd name="T16" fmla="*/ 129 w 161"/>
                <a:gd name="T17" fmla="*/ 19 h 86"/>
                <a:gd name="T18" fmla="*/ 154 w 161"/>
                <a:gd name="T19" fmla="*/ 12 h 86"/>
                <a:gd name="T20" fmla="*/ 159 w 161"/>
                <a:gd name="T21" fmla="*/ 12 h 86"/>
                <a:gd name="T22" fmla="*/ 159 w 161"/>
                <a:gd name="T23" fmla="*/ 21 h 86"/>
                <a:gd name="T24" fmla="*/ 157 w 161"/>
                <a:gd name="T25" fmla="*/ 23 h 86"/>
                <a:gd name="T26" fmla="*/ 146 w 161"/>
                <a:gd name="T27" fmla="*/ 32 h 86"/>
                <a:gd name="T28" fmla="*/ 144 w 161"/>
                <a:gd name="T29" fmla="*/ 33 h 86"/>
                <a:gd name="T30" fmla="*/ 139 w 161"/>
                <a:gd name="T31" fmla="*/ 36 h 86"/>
                <a:gd name="T32" fmla="*/ 136 w 161"/>
                <a:gd name="T33" fmla="*/ 37 h 86"/>
                <a:gd name="T34" fmla="*/ 131 w 161"/>
                <a:gd name="T35" fmla="*/ 39 h 86"/>
                <a:gd name="T36" fmla="*/ 125 w 161"/>
                <a:gd name="T37" fmla="*/ 40 h 86"/>
                <a:gd name="T38" fmla="*/ 131 w 161"/>
                <a:gd name="T39" fmla="*/ 51 h 86"/>
                <a:gd name="T40" fmla="*/ 126 w 161"/>
                <a:gd name="T41" fmla="*/ 54 h 86"/>
                <a:gd name="T42" fmla="*/ 105 w 161"/>
                <a:gd name="T43" fmla="*/ 49 h 86"/>
                <a:gd name="T44" fmla="*/ 116 w 161"/>
                <a:gd name="T45" fmla="*/ 58 h 86"/>
                <a:gd name="T46" fmla="*/ 92 w 161"/>
                <a:gd name="T47" fmla="*/ 58 h 86"/>
                <a:gd name="T48" fmla="*/ 69 w 161"/>
                <a:gd name="T49" fmla="*/ 49 h 86"/>
                <a:gd name="T50" fmla="*/ 49 w 161"/>
                <a:gd name="T51" fmla="*/ 49 h 86"/>
                <a:gd name="T52" fmla="*/ 59 w 161"/>
                <a:gd name="T53" fmla="*/ 59 h 86"/>
                <a:gd name="T54" fmla="*/ 58 w 161"/>
                <a:gd name="T55" fmla="*/ 78 h 86"/>
                <a:gd name="T56" fmla="*/ 97 w 161"/>
                <a:gd name="T57" fmla="*/ 73 h 86"/>
                <a:gd name="T58" fmla="*/ 99 w 161"/>
                <a:gd name="T59" fmla="*/ 73 h 86"/>
                <a:gd name="T60" fmla="*/ 89 w 161"/>
                <a:gd name="T61" fmla="*/ 77 h 86"/>
                <a:gd name="T62" fmla="*/ 69 w 161"/>
                <a:gd name="T63" fmla="*/ 83 h 86"/>
                <a:gd name="T64" fmla="*/ 49 w 161"/>
                <a:gd name="T65" fmla="*/ 84 h 86"/>
                <a:gd name="T66" fmla="*/ 46 w 161"/>
                <a:gd name="T67" fmla="*/ 72 h 86"/>
                <a:gd name="T68" fmla="*/ 48 w 161"/>
                <a:gd name="T69" fmla="*/ 70 h 86"/>
                <a:gd name="T70" fmla="*/ 45 w 161"/>
                <a:gd name="T71" fmla="*/ 60 h 86"/>
                <a:gd name="T72" fmla="*/ 24 w 161"/>
                <a:gd name="T73" fmla="*/ 54 h 86"/>
                <a:gd name="T74" fmla="*/ 14 w 161"/>
                <a:gd name="T75" fmla="*/ 48 h 86"/>
                <a:gd name="T76" fmla="*/ 6 w 161"/>
                <a:gd name="T77" fmla="*/ 20 h 86"/>
                <a:gd name="T78" fmla="*/ 6 w 161"/>
                <a:gd name="T79" fmla="*/ 18 h 86"/>
                <a:gd name="T80" fmla="*/ 20 w 161"/>
                <a:gd name="T81" fmla="*/ 2 h 86"/>
                <a:gd name="T82" fmla="*/ 29 w 161"/>
                <a:gd name="T83" fmla="*/ 2 h 86"/>
                <a:gd name="T84" fmla="*/ 33 w 161"/>
                <a:gd name="T85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" h="86">
                  <a:moveTo>
                    <a:pt x="33" y="4"/>
                  </a:moveTo>
                  <a:cubicBezTo>
                    <a:pt x="35" y="7"/>
                    <a:pt x="38" y="8"/>
                    <a:pt x="41" y="10"/>
                  </a:cubicBezTo>
                  <a:cubicBezTo>
                    <a:pt x="51" y="15"/>
                    <a:pt x="61" y="20"/>
                    <a:pt x="70" y="27"/>
                  </a:cubicBezTo>
                  <a:cubicBezTo>
                    <a:pt x="77" y="31"/>
                    <a:pt x="83" y="33"/>
                    <a:pt x="91" y="33"/>
                  </a:cubicBezTo>
                  <a:cubicBezTo>
                    <a:pt x="101" y="32"/>
                    <a:pt x="111" y="33"/>
                    <a:pt x="120" y="33"/>
                  </a:cubicBezTo>
                  <a:cubicBezTo>
                    <a:pt x="126" y="33"/>
                    <a:pt x="131" y="32"/>
                    <a:pt x="135" y="30"/>
                  </a:cubicBezTo>
                  <a:cubicBezTo>
                    <a:pt x="138" y="28"/>
                    <a:pt x="141" y="26"/>
                    <a:pt x="140" y="23"/>
                  </a:cubicBezTo>
                  <a:cubicBezTo>
                    <a:pt x="139" y="19"/>
                    <a:pt x="136" y="20"/>
                    <a:pt x="133" y="19"/>
                  </a:cubicBezTo>
                  <a:cubicBezTo>
                    <a:pt x="132" y="19"/>
                    <a:pt x="131" y="19"/>
                    <a:pt x="129" y="19"/>
                  </a:cubicBezTo>
                  <a:cubicBezTo>
                    <a:pt x="138" y="17"/>
                    <a:pt x="146" y="16"/>
                    <a:pt x="154" y="12"/>
                  </a:cubicBezTo>
                  <a:cubicBezTo>
                    <a:pt x="156" y="10"/>
                    <a:pt x="158" y="11"/>
                    <a:pt x="159" y="12"/>
                  </a:cubicBezTo>
                  <a:cubicBezTo>
                    <a:pt x="161" y="15"/>
                    <a:pt x="160" y="18"/>
                    <a:pt x="159" y="21"/>
                  </a:cubicBezTo>
                  <a:cubicBezTo>
                    <a:pt x="159" y="22"/>
                    <a:pt x="158" y="22"/>
                    <a:pt x="157" y="23"/>
                  </a:cubicBezTo>
                  <a:cubicBezTo>
                    <a:pt x="153" y="26"/>
                    <a:pt x="149" y="28"/>
                    <a:pt x="146" y="32"/>
                  </a:cubicBezTo>
                  <a:cubicBezTo>
                    <a:pt x="145" y="32"/>
                    <a:pt x="144" y="33"/>
                    <a:pt x="144" y="33"/>
                  </a:cubicBezTo>
                  <a:cubicBezTo>
                    <a:pt x="142" y="34"/>
                    <a:pt x="141" y="35"/>
                    <a:pt x="139" y="36"/>
                  </a:cubicBezTo>
                  <a:cubicBezTo>
                    <a:pt x="138" y="36"/>
                    <a:pt x="137" y="37"/>
                    <a:pt x="136" y="37"/>
                  </a:cubicBezTo>
                  <a:cubicBezTo>
                    <a:pt x="134" y="37"/>
                    <a:pt x="133" y="38"/>
                    <a:pt x="131" y="39"/>
                  </a:cubicBezTo>
                  <a:cubicBezTo>
                    <a:pt x="129" y="39"/>
                    <a:pt x="127" y="39"/>
                    <a:pt x="125" y="40"/>
                  </a:cubicBezTo>
                  <a:cubicBezTo>
                    <a:pt x="128" y="43"/>
                    <a:pt x="132" y="46"/>
                    <a:pt x="131" y="51"/>
                  </a:cubicBezTo>
                  <a:cubicBezTo>
                    <a:pt x="130" y="53"/>
                    <a:pt x="128" y="53"/>
                    <a:pt x="126" y="54"/>
                  </a:cubicBezTo>
                  <a:cubicBezTo>
                    <a:pt x="120" y="52"/>
                    <a:pt x="113" y="49"/>
                    <a:pt x="105" y="49"/>
                  </a:cubicBezTo>
                  <a:cubicBezTo>
                    <a:pt x="108" y="54"/>
                    <a:pt x="116" y="51"/>
                    <a:pt x="116" y="58"/>
                  </a:cubicBezTo>
                  <a:cubicBezTo>
                    <a:pt x="108" y="65"/>
                    <a:pt x="100" y="62"/>
                    <a:pt x="92" y="58"/>
                  </a:cubicBezTo>
                  <a:cubicBezTo>
                    <a:pt x="87" y="47"/>
                    <a:pt x="80" y="46"/>
                    <a:pt x="69" y="49"/>
                  </a:cubicBezTo>
                  <a:cubicBezTo>
                    <a:pt x="63" y="50"/>
                    <a:pt x="56" y="50"/>
                    <a:pt x="49" y="49"/>
                  </a:cubicBezTo>
                  <a:cubicBezTo>
                    <a:pt x="52" y="52"/>
                    <a:pt x="57" y="54"/>
                    <a:pt x="59" y="59"/>
                  </a:cubicBezTo>
                  <a:cubicBezTo>
                    <a:pt x="60" y="65"/>
                    <a:pt x="66" y="71"/>
                    <a:pt x="58" y="78"/>
                  </a:cubicBezTo>
                  <a:cubicBezTo>
                    <a:pt x="71" y="74"/>
                    <a:pt x="83" y="69"/>
                    <a:pt x="97" y="73"/>
                  </a:cubicBezTo>
                  <a:cubicBezTo>
                    <a:pt x="97" y="73"/>
                    <a:pt x="98" y="73"/>
                    <a:pt x="99" y="73"/>
                  </a:cubicBezTo>
                  <a:cubicBezTo>
                    <a:pt x="96" y="76"/>
                    <a:pt x="93" y="76"/>
                    <a:pt x="89" y="77"/>
                  </a:cubicBezTo>
                  <a:cubicBezTo>
                    <a:pt x="82" y="79"/>
                    <a:pt x="76" y="81"/>
                    <a:pt x="69" y="83"/>
                  </a:cubicBezTo>
                  <a:cubicBezTo>
                    <a:pt x="63" y="86"/>
                    <a:pt x="56" y="85"/>
                    <a:pt x="49" y="84"/>
                  </a:cubicBezTo>
                  <a:cubicBezTo>
                    <a:pt x="43" y="83"/>
                    <a:pt x="42" y="78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51" y="64"/>
                    <a:pt x="50" y="62"/>
                    <a:pt x="45" y="60"/>
                  </a:cubicBezTo>
                  <a:cubicBezTo>
                    <a:pt x="38" y="57"/>
                    <a:pt x="31" y="58"/>
                    <a:pt x="24" y="54"/>
                  </a:cubicBezTo>
                  <a:cubicBezTo>
                    <a:pt x="21" y="52"/>
                    <a:pt x="18" y="50"/>
                    <a:pt x="14" y="48"/>
                  </a:cubicBezTo>
                  <a:cubicBezTo>
                    <a:pt x="2" y="41"/>
                    <a:pt x="0" y="33"/>
                    <a:pt x="6" y="20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5" y="7"/>
                    <a:pt x="15" y="7"/>
                    <a:pt x="20" y="2"/>
                  </a:cubicBezTo>
                  <a:cubicBezTo>
                    <a:pt x="23" y="0"/>
                    <a:pt x="26" y="2"/>
                    <a:pt x="29" y="2"/>
                  </a:cubicBezTo>
                  <a:cubicBezTo>
                    <a:pt x="31" y="3"/>
                    <a:pt x="32" y="3"/>
                    <a:pt x="33" y="4"/>
                  </a:cubicBezTo>
                  <a:close/>
                </a:path>
              </a:pathLst>
            </a:custGeom>
            <a:solidFill>
              <a:srgbClr val="F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3" name="Freeform 1841"/>
            <p:cNvSpPr/>
            <p:nvPr/>
          </p:nvSpPr>
          <p:spPr bwMode="auto">
            <a:xfrm>
              <a:off x="6728" y="1210"/>
              <a:ext cx="80" cy="110"/>
            </a:xfrm>
            <a:custGeom>
              <a:avLst/>
              <a:gdLst>
                <a:gd name="T0" fmla="*/ 37 w 53"/>
                <a:gd name="T1" fmla="*/ 67 h 73"/>
                <a:gd name="T2" fmla="*/ 24 w 53"/>
                <a:gd name="T3" fmla="*/ 65 h 73"/>
                <a:gd name="T4" fmla="*/ 21 w 53"/>
                <a:gd name="T5" fmla="*/ 73 h 73"/>
                <a:gd name="T6" fmla="*/ 14 w 53"/>
                <a:gd name="T7" fmla="*/ 71 h 73"/>
                <a:gd name="T8" fmla="*/ 12 w 53"/>
                <a:gd name="T9" fmla="*/ 68 h 73"/>
                <a:gd name="T10" fmla="*/ 17 w 53"/>
                <a:gd name="T11" fmla="*/ 60 h 73"/>
                <a:gd name="T12" fmla="*/ 19 w 53"/>
                <a:gd name="T13" fmla="*/ 60 h 73"/>
                <a:gd name="T14" fmla="*/ 22 w 53"/>
                <a:gd name="T15" fmla="*/ 60 h 73"/>
                <a:gd name="T16" fmla="*/ 16 w 53"/>
                <a:gd name="T17" fmla="*/ 44 h 73"/>
                <a:gd name="T18" fmla="*/ 7 w 53"/>
                <a:gd name="T19" fmla="*/ 39 h 73"/>
                <a:gd name="T20" fmla="*/ 0 w 53"/>
                <a:gd name="T21" fmla="*/ 38 h 73"/>
                <a:gd name="T22" fmla="*/ 18 w 53"/>
                <a:gd name="T23" fmla="*/ 30 h 73"/>
                <a:gd name="T24" fmla="*/ 24 w 53"/>
                <a:gd name="T25" fmla="*/ 27 h 73"/>
                <a:gd name="T26" fmla="*/ 28 w 53"/>
                <a:gd name="T27" fmla="*/ 21 h 73"/>
                <a:gd name="T28" fmla="*/ 21 w 53"/>
                <a:gd name="T29" fmla="*/ 16 h 73"/>
                <a:gd name="T30" fmla="*/ 15 w 53"/>
                <a:gd name="T31" fmla="*/ 9 h 73"/>
                <a:gd name="T32" fmla="*/ 11 w 53"/>
                <a:gd name="T33" fmla="*/ 5 h 73"/>
                <a:gd name="T34" fmla="*/ 27 w 53"/>
                <a:gd name="T35" fmla="*/ 0 h 73"/>
                <a:gd name="T36" fmla="*/ 21 w 53"/>
                <a:gd name="T37" fmla="*/ 13 h 73"/>
                <a:gd name="T38" fmla="*/ 39 w 53"/>
                <a:gd name="T39" fmla="*/ 19 h 73"/>
                <a:gd name="T40" fmla="*/ 35 w 53"/>
                <a:gd name="T41" fmla="*/ 25 h 73"/>
                <a:gd name="T42" fmla="*/ 36 w 53"/>
                <a:gd name="T43" fmla="*/ 26 h 73"/>
                <a:gd name="T44" fmla="*/ 39 w 53"/>
                <a:gd name="T45" fmla="*/ 27 h 73"/>
                <a:gd name="T46" fmla="*/ 51 w 53"/>
                <a:gd name="T47" fmla="*/ 32 h 73"/>
                <a:gd name="T48" fmla="*/ 50 w 53"/>
                <a:gd name="T49" fmla="*/ 53 h 73"/>
                <a:gd name="T50" fmla="*/ 38 w 53"/>
                <a:gd name="T51" fmla="*/ 63 h 73"/>
                <a:gd name="T52" fmla="*/ 37 w 53"/>
                <a:gd name="T5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73">
                  <a:moveTo>
                    <a:pt x="37" y="67"/>
                  </a:moveTo>
                  <a:cubicBezTo>
                    <a:pt x="32" y="66"/>
                    <a:pt x="28" y="64"/>
                    <a:pt x="24" y="65"/>
                  </a:cubicBezTo>
                  <a:cubicBezTo>
                    <a:pt x="18" y="66"/>
                    <a:pt x="18" y="67"/>
                    <a:pt x="21" y="73"/>
                  </a:cubicBezTo>
                  <a:cubicBezTo>
                    <a:pt x="19" y="73"/>
                    <a:pt x="16" y="72"/>
                    <a:pt x="14" y="71"/>
                  </a:cubicBezTo>
                  <a:cubicBezTo>
                    <a:pt x="13" y="70"/>
                    <a:pt x="13" y="69"/>
                    <a:pt x="12" y="68"/>
                  </a:cubicBezTo>
                  <a:cubicBezTo>
                    <a:pt x="9" y="62"/>
                    <a:pt x="10" y="60"/>
                    <a:pt x="17" y="60"/>
                  </a:cubicBezTo>
                  <a:cubicBezTo>
                    <a:pt x="18" y="60"/>
                    <a:pt x="19" y="60"/>
                    <a:pt x="19" y="60"/>
                  </a:cubicBezTo>
                  <a:cubicBezTo>
                    <a:pt x="20" y="60"/>
                    <a:pt x="20" y="60"/>
                    <a:pt x="22" y="60"/>
                  </a:cubicBezTo>
                  <a:cubicBezTo>
                    <a:pt x="20" y="54"/>
                    <a:pt x="18" y="49"/>
                    <a:pt x="16" y="44"/>
                  </a:cubicBezTo>
                  <a:cubicBezTo>
                    <a:pt x="15" y="40"/>
                    <a:pt x="12" y="37"/>
                    <a:pt x="7" y="39"/>
                  </a:cubicBezTo>
                  <a:cubicBezTo>
                    <a:pt x="5" y="39"/>
                    <a:pt x="2" y="40"/>
                    <a:pt x="0" y="38"/>
                  </a:cubicBezTo>
                  <a:cubicBezTo>
                    <a:pt x="6" y="35"/>
                    <a:pt x="12" y="31"/>
                    <a:pt x="18" y="30"/>
                  </a:cubicBezTo>
                  <a:cubicBezTo>
                    <a:pt x="20" y="29"/>
                    <a:pt x="22" y="28"/>
                    <a:pt x="24" y="27"/>
                  </a:cubicBezTo>
                  <a:cubicBezTo>
                    <a:pt x="26" y="26"/>
                    <a:pt x="29" y="25"/>
                    <a:pt x="28" y="21"/>
                  </a:cubicBezTo>
                  <a:cubicBezTo>
                    <a:pt x="28" y="17"/>
                    <a:pt x="24" y="15"/>
                    <a:pt x="21" y="16"/>
                  </a:cubicBezTo>
                  <a:cubicBezTo>
                    <a:pt x="16" y="16"/>
                    <a:pt x="14" y="15"/>
                    <a:pt x="15" y="9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16" y="2"/>
                    <a:pt x="21" y="0"/>
                    <a:pt x="27" y="0"/>
                  </a:cubicBezTo>
                  <a:cubicBezTo>
                    <a:pt x="28" y="5"/>
                    <a:pt x="23" y="8"/>
                    <a:pt x="21" y="13"/>
                  </a:cubicBezTo>
                  <a:cubicBezTo>
                    <a:pt x="30" y="8"/>
                    <a:pt x="34" y="14"/>
                    <a:pt x="39" y="19"/>
                  </a:cubicBezTo>
                  <a:cubicBezTo>
                    <a:pt x="39" y="22"/>
                    <a:pt x="35" y="22"/>
                    <a:pt x="35" y="25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7" y="27"/>
                    <a:pt x="38" y="27"/>
                    <a:pt x="39" y="27"/>
                  </a:cubicBezTo>
                  <a:cubicBezTo>
                    <a:pt x="43" y="30"/>
                    <a:pt x="50" y="26"/>
                    <a:pt x="51" y="32"/>
                  </a:cubicBezTo>
                  <a:cubicBezTo>
                    <a:pt x="52" y="39"/>
                    <a:pt x="53" y="46"/>
                    <a:pt x="50" y="53"/>
                  </a:cubicBezTo>
                  <a:cubicBezTo>
                    <a:pt x="48" y="58"/>
                    <a:pt x="46" y="63"/>
                    <a:pt x="38" y="63"/>
                  </a:cubicBezTo>
                  <a:cubicBezTo>
                    <a:pt x="36" y="63"/>
                    <a:pt x="36" y="65"/>
                    <a:pt x="37" y="67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4" name="Freeform 1842"/>
            <p:cNvSpPr/>
            <p:nvPr/>
          </p:nvSpPr>
          <p:spPr bwMode="auto">
            <a:xfrm>
              <a:off x="6683" y="1221"/>
              <a:ext cx="29" cy="9"/>
            </a:xfrm>
            <a:custGeom>
              <a:avLst/>
              <a:gdLst>
                <a:gd name="T0" fmla="*/ 19 w 19"/>
                <a:gd name="T1" fmla="*/ 2 h 6"/>
                <a:gd name="T2" fmla="*/ 0 w 19"/>
                <a:gd name="T3" fmla="*/ 4 h 6"/>
                <a:gd name="T4" fmla="*/ 19 w 19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">
                  <a:moveTo>
                    <a:pt x="19" y="2"/>
                  </a:moveTo>
                  <a:cubicBezTo>
                    <a:pt x="13" y="6"/>
                    <a:pt x="6" y="3"/>
                    <a:pt x="0" y="4"/>
                  </a:cubicBezTo>
                  <a:cubicBezTo>
                    <a:pt x="6" y="0"/>
                    <a:pt x="12" y="3"/>
                    <a:pt x="19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5" name="Freeform 1843"/>
            <p:cNvSpPr/>
            <p:nvPr/>
          </p:nvSpPr>
          <p:spPr bwMode="auto">
            <a:xfrm>
              <a:off x="6800" y="1192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1 h 4"/>
                <a:gd name="T4" fmla="*/ 0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5" y="4"/>
                    <a:pt x="2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6" name="Freeform 1844"/>
            <p:cNvSpPr/>
            <p:nvPr/>
          </p:nvSpPr>
          <p:spPr bwMode="auto">
            <a:xfrm>
              <a:off x="6736" y="1246"/>
              <a:ext cx="3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7" name="Freeform 1845"/>
            <p:cNvSpPr/>
            <p:nvPr/>
          </p:nvSpPr>
          <p:spPr bwMode="auto">
            <a:xfrm>
              <a:off x="6674" y="1227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8" name="Freeform 1846"/>
            <p:cNvSpPr/>
            <p:nvPr/>
          </p:nvSpPr>
          <p:spPr bwMode="auto">
            <a:xfrm>
              <a:off x="6715" y="1224"/>
              <a:ext cx="6" cy="6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9" name="Freeform 1847"/>
            <p:cNvSpPr/>
            <p:nvPr/>
          </p:nvSpPr>
          <p:spPr bwMode="auto">
            <a:xfrm>
              <a:off x="6677" y="1276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0" name="Freeform 1848"/>
            <p:cNvSpPr/>
            <p:nvPr/>
          </p:nvSpPr>
          <p:spPr bwMode="auto">
            <a:xfrm>
              <a:off x="6787" y="1201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1" name="Freeform 1849"/>
            <p:cNvSpPr/>
            <p:nvPr/>
          </p:nvSpPr>
          <p:spPr bwMode="auto">
            <a:xfrm>
              <a:off x="6706" y="127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2" name="Freeform 1850"/>
            <p:cNvSpPr/>
            <p:nvPr/>
          </p:nvSpPr>
          <p:spPr bwMode="auto">
            <a:xfrm>
              <a:off x="6709" y="12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3" name="Freeform 1851"/>
            <p:cNvSpPr/>
            <p:nvPr/>
          </p:nvSpPr>
          <p:spPr bwMode="auto">
            <a:xfrm>
              <a:off x="6680" y="127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4" name="Freeform 1852"/>
            <p:cNvSpPr/>
            <p:nvPr/>
          </p:nvSpPr>
          <p:spPr bwMode="auto">
            <a:xfrm>
              <a:off x="6718" y="1270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5" name="Freeform 1853"/>
            <p:cNvSpPr/>
            <p:nvPr/>
          </p:nvSpPr>
          <p:spPr bwMode="auto">
            <a:xfrm>
              <a:off x="6685" y="127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6" name="Freeform 1854"/>
            <p:cNvSpPr/>
            <p:nvPr/>
          </p:nvSpPr>
          <p:spPr bwMode="auto">
            <a:xfrm>
              <a:off x="6722" y="12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7" name="Freeform 1855"/>
            <p:cNvSpPr/>
            <p:nvPr/>
          </p:nvSpPr>
          <p:spPr bwMode="auto">
            <a:xfrm>
              <a:off x="6691" y="126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8" name="Freeform 1856"/>
            <p:cNvSpPr/>
            <p:nvPr/>
          </p:nvSpPr>
          <p:spPr bwMode="auto">
            <a:xfrm>
              <a:off x="6694" y="1255"/>
              <a:ext cx="1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9" name="Freeform 1857"/>
            <p:cNvSpPr/>
            <p:nvPr/>
          </p:nvSpPr>
          <p:spPr bwMode="auto">
            <a:xfrm>
              <a:off x="6691" y="125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0" name="Freeform 1858"/>
            <p:cNvSpPr/>
            <p:nvPr/>
          </p:nvSpPr>
          <p:spPr bwMode="auto">
            <a:xfrm>
              <a:off x="6697" y="12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1" name="Freeform 1859"/>
            <p:cNvSpPr/>
            <p:nvPr/>
          </p:nvSpPr>
          <p:spPr bwMode="auto">
            <a:xfrm>
              <a:off x="6700" y="123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2" name="Freeform 1860"/>
            <p:cNvSpPr/>
            <p:nvPr/>
          </p:nvSpPr>
          <p:spPr bwMode="auto">
            <a:xfrm>
              <a:off x="6703" y="123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3" name="Freeform 1861"/>
            <p:cNvSpPr/>
            <p:nvPr/>
          </p:nvSpPr>
          <p:spPr bwMode="auto">
            <a:xfrm>
              <a:off x="6712" y="12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4" name="Freeform 1862"/>
            <p:cNvSpPr/>
            <p:nvPr/>
          </p:nvSpPr>
          <p:spPr bwMode="auto">
            <a:xfrm>
              <a:off x="6769" y="12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5" name="Freeform 1863"/>
            <p:cNvSpPr/>
            <p:nvPr/>
          </p:nvSpPr>
          <p:spPr bwMode="auto">
            <a:xfrm>
              <a:off x="6781" y="12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6" name="Freeform 1864"/>
            <p:cNvSpPr/>
            <p:nvPr/>
          </p:nvSpPr>
          <p:spPr bwMode="auto">
            <a:xfrm>
              <a:off x="6797" y="119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7" name="Freeform 1865"/>
            <p:cNvSpPr/>
            <p:nvPr/>
          </p:nvSpPr>
          <p:spPr bwMode="auto">
            <a:xfrm>
              <a:off x="7472" y="2385"/>
              <a:ext cx="206" cy="124"/>
            </a:xfrm>
            <a:custGeom>
              <a:avLst/>
              <a:gdLst>
                <a:gd name="T0" fmla="*/ 117 w 137"/>
                <a:gd name="T1" fmla="*/ 54 h 83"/>
                <a:gd name="T2" fmla="*/ 92 w 137"/>
                <a:gd name="T3" fmla="*/ 59 h 83"/>
                <a:gd name="T4" fmla="*/ 84 w 137"/>
                <a:gd name="T5" fmla="*/ 59 h 83"/>
                <a:gd name="T6" fmla="*/ 73 w 137"/>
                <a:gd name="T7" fmla="*/ 60 h 83"/>
                <a:gd name="T8" fmla="*/ 60 w 137"/>
                <a:gd name="T9" fmla="*/ 70 h 83"/>
                <a:gd name="T10" fmla="*/ 21 w 137"/>
                <a:gd name="T11" fmla="*/ 70 h 83"/>
                <a:gd name="T12" fmla="*/ 11 w 137"/>
                <a:gd name="T13" fmla="*/ 56 h 83"/>
                <a:gd name="T14" fmla="*/ 7 w 137"/>
                <a:gd name="T15" fmla="*/ 52 h 83"/>
                <a:gd name="T16" fmla="*/ 2 w 137"/>
                <a:gd name="T17" fmla="*/ 44 h 83"/>
                <a:gd name="T18" fmla="*/ 22 w 137"/>
                <a:gd name="T19" fmla="*/ 22 h 83"/>
                <a:gd name="T20" fmla="*/ 79 w 137"/>
                <a:gd name="T21" fmla="*/ 3 h 83"/>
                <a:gd name="T22" fmla="*/ 126 w 137"/>
                <a:gd name="T23" fmla="*/ 7 h 83"/>
                <a:gd name="T24" fmla="*/ 134 w 137"/>
                <a:gd name="T25" fmla="*/ 24 h 83"/>
                <a:gd name="T26" fmla="*/ 132 w 137"/>
                <a:gd name="T27" fmla="*/ 32 h 83"/>
                <a:gd name="T28" fmla="*/ 127 w 137"/>
                <a:gd name="T29" fmla="*/ 48 h 83"/>
                <a:gd name="T30" fmla="*/ 117 w 137"/>
                <a:gd name="T31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83">
                  <a:moveTo>
                    <a:pt x="117" y="54"/>
                  </a:moveTo>
                  <a:cubicBezTo>
                    <a:pt x="107" y="50"/>
                    <a:pt x="99" y="54"/>
                    <a:pt x="92" y="59"/>
                  </a:cubicBezTo>
                  <a:cubicBezTo>
                    <a:pt x="89" y="62"/>
                    <a:pt x="86" y="61"/>
                    <a:pt x="84" y="59"/>
                  </a:cubicBezTo>
                  <a:cubicBezTo>
                    <a:pt x="80" y="57"/>
                    <a:pt x="76" y="58"/>
                    <a:pt x="73" y="60"/>
                  </a:cubicBezTo>
                  <a:cubicBezTo>
                    <a:pt x="69" y="64"/>
                    <a:pt x="64" y="66"/>
                    <a:pt x="60" y="70"/>
                  </a:cubicBezTo>
                  <a:cubicBezTo>
                    <a:pt x="47" y="83"/>
                    <a:pt x="36" y="81"/>
                    <a:pt x="21" y="70"/>
                  </a:cubicBezTo>
                  <a:cubicBezTo>
                    <a:pt x="16" y="66"/>
                    <a:pt x="12" y="62"/>
                    <a:pt x="11" y="56"/>
                  </a:cubicBezTo>
                  <a:cubicBezTo>
                    <a:pt x="10" y="54"/>
                    <a:pt x="9" y="53"/>
                    <a:pt x="7" y="52"/>
                  </a:cubicBezTo>
                  <a:cubicBezTo>
                    <a:pt x="1" y="50"/>
                    <a:pt x="0" y="48"/>
                    <a:pt x="2" y="44"/>
                  </a:cubicBezTo>
                  <a:cubicBezTo>
                    <a:pt x="7" y="34"/>
                    <a:pt x="12" y="25"/>
                    <a:pt x="22" y="22"/>
                  </a:cubicBezTo>
                  <a:cubicBezTo>
                    <a:pt x="41" y="15"/>
                    <a:pt x="59" y="6"/>
                    <a:pt x="79" y="3"/>
                  </a:cubicBezTo>
                  <a:cubicBezTo>
                    <a:pt x="95" y="0"/>
                    <a:pt x="110" y="2"/>
                    <a:pt x="126" y="7"/>
                  </a:cubicBezTo>
                  <a:cubicBezTo>
                    <a:pt x="134" y="9"/>
                    <a:pt x="137" y="16"/>
                    <a:pt x="134" y="24"/>
                  </a:cubicBezTo>
                  <a:cubicBezTo>
                    <a:pt x="133" y="27"/>
                    <a:pt x="132" y="29"/>
                    <a:pt x="132" y="32"/>
                  </a:cubicBezTo>
                  <a:cubicBezTo>
                    <a:pt x="133" y="38"/>
                    <a:pt x="130" y="43"/>
                    <a:pt x="127" y="48"/>
                  </a:cubicBezTo>
                  <a:cubicBezTo>
                    <a:pt x="125" y="52"/>
                    <a:pt x="122" y="55"/>
                    <a:pt x="117" y="54"/>
                  </a:cubicBezTo>
                  <a:close/>
                </a:path>
              </a:pathLst>
            </a:custGeom>
            <a:solidFill>
              <a:srgbClr val="FE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8" name="Freeform 1866"/>
            <p:cNvSpPr/>
            <p:nvPr/>
          </p:nvSpPr>
          <p:spPr bwMode="auto">
            <a:xfrm>
              <a:off x="7361" y="2352"/>
              <a:ext cx="156" cy="136"/>
            </a:xfrm>
            <a:custGeom>
              <a:avLst/>
              <a:gdLst>
                <a:gd name="T0" fmla="*/ 39 w 104"/>
                <a:gd name="T1" fmla="*/ 43 h 91"/>
                <a:gd name="T2" fmla="*/ 8 w 104"/>
                <a:gd name="T3" fmla="*/ 89 h 91"/>
                <a:gd name="T4" fmla="*/ 8 w 104"/>
                <a:gd name="T5" fmla="*/ 89 h 91"/>
                <a:gd name="T6" fmla="*/ 6 w 104"/>
                <a:gd name="T7" fmla="*/ 91 h 91"/>
                <a:gd name="T8" fmla="*/ 3 w 104"/>
                <a:gd name="T9" fmla="*/ 83 h 91"/>
                <a:gd name="T10" fmla="*/ 3 w 104"/>
                <a:gd name="T11" fmla="*/ 83 h 91"/>
                <a:gd name="T12" fmla="*/ 4 w 104"/>
                <a:gd name="T13" fmla="*/ 80 h 91"/>
                <a:gd name="T14" fmla="*/ 5 w 104"/>
                <a:gd name="T15" fmla="*/ 78 h 91"/>
                <a:gd name="T16" fmla="*/ 6 w 104"/>
                <a:gd name="T17" fmla="*/ 76 h 91"/>
                <a:gd name="T18" fmla="*/ 6 w 104"/>
                <a:gd name="T19" fmla="*/ 76 h 91"/>
                <a:gd name="T20" fmla="*/ 21 w 104"/>
                <a:gd name="T21" fmla="*/ 51 h 91"/>
                <a:gd name="T22" fmla="*/ 72 w 104"/>
                <a:gd name="T23" fmla="*/ 9 h 91"/>
                <a:gd name="T24" fmla="*/ 97 w 104"/>
                <a:gd name="T25" fmla="*/ 2 h 91"/>
                <a:gd name="T26" fmla="*/ 104 w 104"/>
                <a:gd name="T27" fmla="*/ 2 h 91"/>
                <a:gd name="T28" fmla="*/ 94 w 104"/>
                <a:gd name="T29" fmla="*/ 9 h 91"/>
                <a:gd name="T30" fmla="*/ 49 w 104"/>
                <a:gd name="T31" fmla="*/ 32 h 91"/>
                <a:gd name="T32" fmla="*/ 45 w 104"/>
                <a:gd name="T33" fmla="*/ 37 h 91"/>
                <a:gd name="T34" fmla="*/ 39 w 104"/>
                <a:gd name="T35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91">
                  <a:moveTo>
                    <a:pt x="39" y="43"/>
                  </a:moveTo>
                  <a:cubicBezTo>
                    <a:pt x="27" y="57"/>
                    <a:pt x="15" y="72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0"/>
                    <a:pt x="7" y="91"/>
                    <a:pt x="6" y="91"/>
                  </a:cubicBezTo>
                  <a:cubicBezTo>
                    <a:pt x="0" y="91"/>
                    <a:pt x="1" y="87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2"/>
                    <a:pt x="3" y="81"/>
                    <a:pt x="4" y="80"/>
                  </a:cubicBezTo>
                  <a:cubicBezTo>
                    <a:pt x="4" y="79"/>
                    <a:pt x="4" y="78"/>
                    <a:pt x="5" y="78"/>
                  </a:cubicBezTo>
                  <a:cubicBezTo>
                    <a:pt x="5" y="77"/>
                    <a:pt x="6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11" y="68"/>
                    <a:pt x="16" y="59"/>
                    <a:pt x="21" y="51"/>
                  </a:cubicBezTo>
                  <a:cubicBezTo>
                    <a:pt x="34" y="32"/>
                    <a:pt x="51" y="19"/>
                    <a:pt x="72" y="9"/>
                  </a:cubicBezTo>
                  <a:cubicBezTo>
                    <a:pt x="80" y="6"/>
                    <a:pt x="89" y="4"/>
                    <a:pt x="97" y="2"/>
                  </a:cubicBezTo>
                  <a:cubicBezTo>
                    <a:pt x="99" y="1"/>
                    <a:pt x="102" y="0"/>
                    <a:pt x="104" y="2"/>
                  </a:cubicBezTo>
                  <a:cubicBezTo>
                    <a:pt x="102" y="6"/>
                    <a:pt x="98" y="7"/>
                    <a:pt x="94" y="9"/>
                  </a:cubicBezTo>
                  <a:cubicBezTo>
                    <a:pt x="77" y="14"/>
                    <a:pt x="63" y="23"/>
                    <a:pt x="49" y="32"/>
                  </a:cubicBezTo>
                  <a:cubicBezTo>
                    <a:pt x="47" y="34"/>
                    <a:pt x="46" y="35"/>
                    <a:pt x="45" y="37"/>
                  </a:cubicBezTo>
                  <a:cubicBezTo>
                    <a:pt x="42" y="39"/>
                    <a:pt x="40" y="41"/>
                    <a:pt x="39" y="43"/>
                  </a:cubicBezTo>
                  <a:close/>
                </a:path>
              </a:pathLst>
            </a:custGeom>
            <a:solidFill>
              <a:srgbClr val="FDF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9" name="Freeform 1867"/>
            <p:cNvSpPr/>
            <p:nvPr/>
          </p:nvSpPr>
          <p:spPr bwMode="auto">
            <a:xfrm>
              <a:off x="7526" y="2338"/>
              <a:ext cx="23" cy="5"/>
            </a:xfrm>
            <a:custGeom>
              <a:avLst/>
              <a:gdLst>
                <a:gd name="T0" fmla="*/ 0 w 15"/>
                <a:gd name="T1" fmla="*/ 0 h 3"/>
                <a:gd name="T2" fmla="*/ 15 w 15"/>
                <a:gd name="T3" fmla="*/ 0 h 3"/>
                <a:gd name="T4" fmla="*/ 0 w 1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3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0" name="Freeform 1868"/>
            <p:cNvSpPr/>
            <p:nvPr/>
          </p:nvSpPr>
          <p:spPr bwMode="auto">
            <a:xfrm>
              <a:off x="7238" y="1594"/>
              <a:ext cx="96" cy="77"/>
            </a:xfrm>
            <a:custGeom>
              <a:avLst/>
              <a:gdLst>
                <a:gd name="T0" fmla="*/ 2 w 64"/>
                <a:gd name="T1" fmla="*/ 20 h 51"/>
                <a:gd name="T2" fmla="*/ 0 w 64"/>
                <a:gd name="T3" fmla="*/ 18 h 51"/>
                <a:gd name="T4" fmla="*/ 4 w 64"/>
                <a:gd name="T5" fmla="*/ 3 h 51"/>
                <a:gd name="T6" fmla="*/ 6 w 64"/>
                <a:gd name="T7" fmla="*/ 2 h 51"/>
                <a:gd name="T8" fmla="*/ 8 w 64"/>
                <a:gd name="T9" fmla="*/ 3 h 51"/>
                <a:gd name="T10" fmla="*/ 10 w 64"/>
                <a:gd name="T11" fmla="*/ 3 h 51"/>
                <a:gd name="T12" fmla="*/ 23 w 64"/>
                <a:gd name="T13" fmla="*/ 6 h 51"/>
                <a:gd name="T14" fmla="*/ 28 w 64"/>
                <a:gd name="T15" fmla="*/ 9 h 51"/>
                <a:gd name="T16" fmla="*/ 29 w 64"/>
                <a:gd name="T17" fmla="*/ 11 h 51"/>
                <a:gd name="T18" fmla="*/ 31 w 64"/>
                <a:gd name="T19" fmla="*/ 13 h 51"/>
                <a:gd name="T20" fmla="*/ 32 w 64"/>
                <a:gd name="T21" fmla="*/ 16 h 51"/>
                <a:gd name="T22" fmla="*/ 47 w 64"/>
                <a:gd name="T23" fmla="*/ 29 h 51"/>
                <a:gd name="T24" fmla="*/ 59 w 64"/>
                <a:gd name="T25" fmla="*/ 37 h 51"/>
                <a:gd name="T26" fmla="*/ 64 w 64"/>
                <a:gd name="T27" fmla="*/ 43 h 51"/>
                <a:gd name="T28" fmla="*/ 55 w 64"/>
                <a:gd name="T29" fmla="*/ 49 h 51"/>
                <a:gd name="T30" fmla="*/ 30 w 64"/>
                <a:gd name="T31" fmla="*/ 41 h 51"/>
                <a:gd name="T32" fmla="*/ 17 w 64"/>
                <a:gd name="T33" fmla="*/ 30 h 51"/>
                <a:gd name="T34" fmla="*/ 2 w 64"/>
                <a:gd name="T35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51">
                  <a:moveTo>
                    <a:pt x="2" y="20"/>
                  </a:moveTo>
                  <a:cubicBezTo>
                    <a:pt x="1" y="19"/>
                    <a:pt x="1" y="19"/>
                    <a:pt x="0" y="18"/>
                  </a:cubicBezTo>
                  <a:cubicBezTo>
                    <a:pt x="0" y="13"/>
                    <a:pt x="1" y="8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5" y="0"/>
                    <a:pt x="19" y="5"/>
                    <a:pt x="23" y="6"/>
                  </a:cubicBezTo>
                  <a:cubicBezTo>
                    <a:pt x="25" y="7"/>
                    <a:pt x="26" y="8"/>
                    <a:pt x="28" y="9"/>
                  </a:cubicBezTo>
                  <a:cubicBezTo>
                    <a:pt x="28" y="10"/>
                    <a:pt x="29" y="11"/>
                    <a:pt x="29" y="11"/>
                  </a:cubicBezTo>
                  <a:cubicBezTo>
                    <a:pt x="30" y="12"/>
                    <a:pt x="31" y="13"/>
                    <a:pt x="31" y="13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7" y="21"/>
                    <a:pt x="42" y="25"/>
                    <a:pt x="47" y="29"/>
                  </a:cubicBezTo>
                  <a:cubicBezTo>
                    <a:pt x="51" y="33"/>
                    <a:pt x="55" y="35"/>
                    <a:pt x="59" y="37"/>
                  </a:cubicBezTo>
                  <a:cubicBezTo>
                    <a:pt x="61" y="39"/>
                    <a:pt x="64" y="40"/>
                    <a:pt x="64" y="43"/>
                  </a:cubicBezTo>
                  <a:cubicBezTo>
                    <a:pt x="62" y="51"/>
                    <a:pt x="62" y="51"/>
                    <a:pt x="55" y="49"/>
                  </a:cubicBezTo>
                  <a:cubicBezTo>
                    <a:pt x="47" y="46"/>
                    <a:pt x="39" y="44"/>
                    <a:pt x="30" y="41"/>
                  </a:cubicBezTo>
                  <a:cubicBezTo>
                    <a:pt x="25" y="39"/>
                    <a:pt x="21" y="35"/>
                    <a:pt x="17" y="30"/>
                  </a:cubicBezTo>
                  <a:cubicBezTo>
                    <a:pt x="14" y="24"/>
                    <a:pt x="9" y="20"/>
                    <a:pt x="2" y="20"/>
                  </a:cubicBezTo>
                  <a:close/>
                </a:path>
              </a:pathLst>
            </a:custGeom>
            <a:solidFill>
              <a:srgbClr val="9F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1" name="Freeform 1869"/>
            <p:cNvSpPr/>
            <p:nvPr/>
          </p:nvSpPr>
          <p:spPr bwMode="auto">
            <a:xfrm>
              <a:off x="7160" y="1651"/>
              <a:ext cx="21" cy="17"/>
            </a:xfrm>
            <a:custGeom>
              <a:avLst/>
              <a:gdLst>
                <a:gd name="T0" fmla="*/ 4 w 14"/>
                <a:gd name="T1" fmla="*/ 1 h 11"/>
                <a:gd name="T2" fmla="*/ 6 w 14"/>
                <a:gd name="T3" fmla="*/ 1 h 11"/>
                <a:gd name="T4" fmla="*/ 8 w 14"/>
                <a:gd name="T5" fmla="*/ 0 h 11"/>
                <a:gd name="T6" fmla="*/ 8 w 14"/>
                <a:gd name="T7" fmla="*/ 0 h 11"/>
                <a:gd name="T8" fmla="*/ 14 w 14"/>
                <a:gd name="T9" fmla="*/ 3 h 11"/>
                <a:gd name="T10" fmla="*/ 6 w 14"/>
                <a:gd name="T11" fmla="*/ 9 h 11"/>
                <a:gd name="T12" fmla="*/ 1 w 14"/>
                <a:gd name="T13" fmla="*/ 10 h 11"/>
                <a:gd name="T14" fmla="*/ 2 w 14"/>
                <a:gd name="T15" fmla="*/ 4 h 11"/>
                <a:gd name="T16" fmla="*/ 4 w 14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4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2" y="1"/>
                    <a:pt x="14" y="3"/>
                  </a:cubicBezTo>
                  <a:cubicBezTo>
                    <a:pt x="12" y="6"/>
                    <a:pt x="9" y="8"/>
                    <a:pt x="6" y="9"/>
                  </a:cubicBezTo>
                  <a:cubicBezTo>
                    <a:pt x="5" y="11"/>
                    <a:pt x="3" y="11"/>
                    <a:pt x="1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77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2" name="Freeform 1870"/>
            <p:cNvSpPr/>
            <p:nvPr/>
          </p:nvSpPr>
          <p:spPr bwMode="auto">
            <a:xfrm>
              <a:off x="7231" y="1578"/>
              <a:ext cx="18" cy="21"/>
            </a:xfrm>
            <a:custGeom>
              <a:avLst/>
              <a:gdLst>
                <a:gd name="T0" fmla="*/ 11 w 12"/>
                <a:gd name="T1" fmla="*/ 14 h 14"/>
                <a:gd name="T2" fmla="*/ 9 w 12"/>
                <a:gd name="T3" fmla="*/ 14 h 14"/>
                <a:gd name="T4" fmla="*/ 5 w 12"/>
                <a:gd name="T5" fmla="*/ 0 h 14"/>
                <a:gd name="T6" fmla="*/ 11 w 12"/>
                <a:gd name="T7" fmla="*/ 10 h 14"/>
                <a:gd name="T8" fmla="*/ 11 w 12"/>
                <a:gd name="T9" fmla="*/ 12 h 14"/>
                <a:gd name="T10" fmla="*/ 11 w 12"/>
                <a:gd name="T11" fmla="*/ 13 h 14"/>
                <a:gd name="T12" fmla="*/ 11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10" y="14"/>
                    <a:pt x="10" y="14"/>
                    <a:pt x="9" y="14"/>
                  </a:cubicBezTo>
                  <a:cubicBezTo>
                    <a:pt x="0" y="10"/>
                    <a:pt x="0" y="10"/>
                    <a:pt x="5" y="0"/>
                  </a:cubicBezTo>
                  <a:cubicBezTo>
                    <a:pt x="11" y="1"/>
                    <a:pt x="11" y="5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2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B7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3" name="Freeform 1871"/>
            <p:cNvSpPr/>
            <p:nvPr/>
          </p:nvSpPr>
          <p:spPr bwMode="auto">
            <a:xfrm>
              <a:off x="7238" y="1570"/>
              <a:ext cx="15" cy="23"/>
            </a:xfrm>
            <a:custGeom>
              <a:avLst/>
              <a:gdLst>
                <a:gd name="T0" fmla="*/ 6 w 10"/>
                <a:gd name="T1" fmla="*/ 15 h 15"/>
                <a:gd name="T2" fmla="*/ 0 w 10"/>
                <a:gd name="T3" fmla="*/ 5 h 15"/>
                <a:gd name="T4" fmla="*/ 0 w 10"/>
                <a:gd name="T5" fmla="*/ 0 h 15"/>
                <a:gd name="T6" fmla="*/ 2 w 10"/>
                <a:gd name="T7" fmla="*/ 0 h 15"/>
                <a:gd name="T8" fmla="*/ 6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6" y="15"/>
                  </a:moveTo>
                  <a:cubicBezTo>
                    <a:pt x="4" y="12"/>
                    <a:pt x="2" y="9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4"/>
                    <a:pt x="10" y="9"/>
                    <a:pt x="6" y="15"/>
                  </a:cubicBezTo>
                  <a:close/>
                </a:path>
              </a:pathLst>
            </a:custGeom>
            <a:solidFill>
              <a:srgbClr val="CA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4" name="Freeform 1872"/>
            <p:cNvSpPr/>
            <p:nvPr/>
          </p:nvSpPr>
          <p:spPr bwMode="auto">
            <a:xfrm>
              <a:off x="6946" y="1689"/>
              <a:ext cx="123" cy="67"/>
            </a:xfrm>
            <a:custGeom>
              <a:avLst/>
              <a:gdLst>
                <a:gd name="T0" fmla="*/ 65 w 82"/>
                <a:gd name="T1" fmla="*/ 1 h 45"/>
                <a:gd name="T2" fmla="*/ 80 w 82"/>
                <a:gd name="T3" fmla="*/ 1 h 45"/>
                <a:gd name="T4" fmla="*/ 79 w 82"/>
                <a:gd name="T5" fmla="*/ 18 h 45"/>
                <a:gd name="T6" fmla="*/ 68 w 82"/>
                <a:gd name="T7" fmla="*/ 26 h 45"/>
                <a:gd name="T8" fmla="*/ 18 w 82"/>
                <a:gd name="T9" fmla="*/ 45 h 45"/>
                <a:gd name="T10" fmla="*/ 13 w 82"/>
                <a:gd name="T11" fmla="*/ 44 h 45"/>
                <a:gd name="T12" fmla="*/ 1 w 82"/>
                <a:gd name="T13" fmla="*/ 34 h 45"/>
                <a:gd name="T14" fmla="*/ 11 w 82"/>
                <a:gd name="T15" fmla="*/ 22 h 45"/>
                <a:gd name="T16" fmla="*/ 37 w 82"/>
                <a:gd name="T17" fmla="*/ 11 h 45"/>
                <a:gd name="T18" fmla="*/ 65 w 82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45">
                  <a:moveTo>
                    <a:pt x="65" y="1"/>
                  </a:moveTo>
                  <a:cubicBezTo>
                    <a:pt x="70" y="5"/>
                    <a:pt x="75" y="0"/>
                    <a:pt x="80" y="1"/>
                  </a:cubicBezTo>
                  <a:cubicBezTo>
                    <a:pt x="82" y="7"/>
                    <a:pt x="79" y="12"/>
                    <a:pt x="79" y="18"/>
                  </a:cubicBezTo>
                  <a:cubicBezTo>
                    <a:pt x="77" y="23"/>
                    <a:pt x="72" y="25"/>
                    <a:pt x="68" y="26"/>
                  </a:cubicBezTo>
                  <a:cubicBezTo>
                    <a:pt x="50" y="30"/>
                    <a:pt x="36" y="40"/>
                    <a:pt x="18" y="45"/>
                  </a:cubicBezTo>
                  <a:cubicBezTo>
                    <a:pt x="16" y="45"/>
                    <a:pt x="15" y="45"/>
                    <a:pt x="13" y="44"/>
                  </a:cubicBezTo>
                  <a:cubicBezTo>
                    <a:pt x="8" y="41"/>
                    <a:pt x="1" y="40"/>
                    <a:pt x="1" y="34"/>
                  </a:cubicBezTo>
                  <a:cubicBezTo>
                    <a:pt x="0" y="27"/>
                    <a:pt x="7" y="25"/>
                    <a:pt x="11" y="22"/>
                  </a:cubicBezTo>
                  <a:cubicBezTo>
                    <a:pt x="21" y="21"/>
                    <a:pt x="30" y="19"/>
                    <a:pt x="37" y="11"/>
                  </a:cubicBezTo>
                  <a:cubicBezTo>
                    <a:pt x="44" y="3"/>
                    <a:pt x="54" y="2"/>
                    <a:pt x="65" y="1"/>
                  </a:cubicBezTo>
                  <a:close/>
                </a:path>
              </a:pathLst>
            </a:custGeom>
            <a:solidFill>
              <a:srgbClr val="844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5" name="Freeform 1873"/>
            <p:cNvSpPr/>
            <p:nvPr/>
          </p:nvSpPr>
          <p:spPr bwMode="auto">
            <a:xfrm>
              <a:off x="7054" y="1687"/>
              <a:ext cx="43" cy="32"/>
            </a:xfrm>
            <a:custGeom>
              <a:avLst/>
              <a:gdLst>
                <a:gd name="T0" fmla="*/ 6 w 29"/>
                <a:gd name="T1" fmla="*/ 18 h 21"/>
                <a:gd name="T2" fmla="*/ 8 w 29"/>
                <a:gd name="T3" fmla="*/ 2 h 21"/>
                <a:gd name="T4" fmla="*/ 19 w 29"/>
                <a:gd name="T5" fmla="*/ 0 h 21"/>
                <a:gd name="T6" fmla="*/ 29 w 29"/>
                <a:gd name="T7" fmla="*/ 10 h 21"/>
                <a:gd name="T8" fmla="*/ 20 w 29"/>
                <a:gd name="T9" fmla="*/ 11 h 21"/>
                <a:gd name="T10" fmla="*/ 16 w 29"/>
                <a:gd name="T11" fmla="*/ 16 h 21"/>
                <a:gd name="T12" fmla="*/ 6 w 29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6" y="18"/>
                  </a:moveTo>
                  <a:cubicBezTo>
                    <a:pt x="0" y="12"/>
                    <a:pt x="4" y="7"/>
                    <a:pt x="8" y="2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6" y="1"/>
                    <a:pt x="27" y="2"/>
                    <a:pt x="29" y="10"/>
                  </a:cubicBezTo>
                  <a:cubicBezTo>
                    <a:pt x="26" y="10"/>
                    <a:pt x="23" y="12"/>
                    <a:pt x="20" y="11"/>
                  </a:cubicBezTo>
                  <a:cubicBezTo>
                    <a:pt x="17" y="11"/>
                    <a:pt x="16" y="13"/>
                    <a:pt x="16" y="16"/>
                  </a:cubicBezTo>
                  <a:cubicBezTo>
                    <a:pt x="13" y="20"/>
                    <a:pt x="10" y="21"/>
                    <a:pt x="6" y="18"/>
                  </a:cubicBezTo>
                  <a:close/>
                </a:path>
              </a:pathLst>
            </a:custGeom>
            <a:solidFill>
              <a:srgbClr val="7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6" name="Freeform 1874"/>
            <p:cNvSpPr/>
            <p:nvPr/>
          </p:nvSpPr>
          <p:spPr bwMode="auto">
            <a:xfrm>
              <a:off x="6866" y="1672"/>
              <a:ext cx="186" cy="200"/>
            </a:xfrm>
            <a:custGeom>
              <a:avLst/>
              <a:gdLst>
                <a:gd name="T0" fmla="*/ 66 w 124"/>
                <a:gd name="T1" fmla="*/ 35 h 133"/>
                <a:gd name="T2" fmla="*/ 56 w 124"/>
                <a:gd name="T3" fmla="*/ 44 h 133"/>
                <a:gd name="T4" fmla="*/ 66 w 124"/>
                <a:gd name="T5" fmla="*/ 50 h 133"/>
                <a:gd name="T6" fmla="*/ 71 w 124"/>
                <a:gd name="T7" fmla="*/ 55 h 133"/>
                <a:gd name="T8" fmla="*/ 81 w 124"/>
                <a:gd name="T9" fmla="*/ 58 h 133"/>
                <a:gd name="T10" fmla="*/ 93 w 124"/>
                <a:gd name="T11" fmla="*/ 76 h 133"/>
                <a:gd name="T12" fmla="*/ 97 w 124"/>
                <a:gd name="T13" fmla="*/ 87 h 133"/>
                <a:gd name="T14" fmla="*/ 97 w 124"/>
                <a:gd name="T15" fmla="*/ 90 h 133"/>
                <a:gd name="T16" fmla="*/ 98 w 124"/>
                <a:gd name="T17" fmla="*/ 94 h 133"/>
                <a:gd name="T18" fmla="*/ 96 w 124"/>
                <a:gd name="T19" fmla="*/ 101 h 133"/>
                <a:gd name="T20" fmla="*/ 92 w 124"/>
                <a:gd name="T21" fmla="*/ 103 h 133"/>
                <a:gd name="T22" fmla="*/ 89 w 124"/>
                <a:gd name="T23" fmla="*/ 107 h 133"/>
                <a:gd name="T24" fmla="*/ 91 w 124"/>
                <a:gd name="T25" fmla="*/ 110 h 133"/>
                <a:gd name="T26" fmla="*/ 93 w 124"/>
                <a:gd name="T27" fmla="*/ 116 h 133"/>
                <a:gd name="T28" fmla="*/ 87 w 124"/>
                <a:gd name="T29" fmla="*/ 116 h 133"/>
                <a:gd name="T30" fmla="*/ 83 w 124"/>
                <a:gd name="T31" fmla="*/ 118 h 133"/>
                <a:gd name="T32" fmla="*/ 79 w 124"/>
                <a:gd name="T33" fmla="*/ 133 h 133"/>
                <a:gd name="T34" fmla="*/ 78 w 124"/>
                <a:gd name="T35" fmla="*/ 133 h 133"/>
                <a:gd name="T36" fmla="*/ 49 w 124"/>
                <a:gd name="T37" fmla="*/ 87 h 133"/>
                <a:gd name="T38" fmla="*/ 30 w 124"/>
                <a:gd name="T39" fmla="*/ 66 h 133"/>
                <a:gd name="T40" fmla="*/ 22 w 124"/>
                <a:gd name="T41" fmla="*/ 60 h 133"/>
                <a:gd name="T42" fmla="*/ 18 w 124"/>
                <a:gd name="T43" fmla="*/ 53 h 133"/>
                <a:gd name="T44" fmla="*/ 14 w 124"/>
                <a:gd name="T45" fmla="*/ 47 h 133"/>
                <a:gd name="T46" fmla="*/ 9 w 124"/>
                <a:gd name="T47" fmla="*/ 49 h 133"/>
                <a:gd name="T48" fmla="*/ 1 w 124"/>
                <a:gd name="T49" fmla="*/ 46 h 133"/>
                <a:gd name="T50" fmla="*/ 6 w 124"/>
                <a:gd name="T51" fmla="*/ 39 h 133"/>
                <a:gd name="T52" fmla="*/ 42 w 124"/>
                <a:gd name="T53" fmla="*/ 39 h 133"/>
                <a:gd name="T54" fmla="*/ 61 w 124"/>
                <a:gd name="T55" fmla="*/ 30 h 133"/>
                <a:gd name="T56" fmla="*/ 81 w 124"/>
                <a:gd name="T57" fmla="*/ 5 h 133"/>
                <a:gd name="T58" fmla="*/ 87 w 124"/>
                <a:gd name="T59" fmla="*/ 1 h 133"/>
                <a:gd name="T60" fmla="*/ 106 w 124"/>
                <a:gd name="T61" fmla="*/ 3 h 133"/>
                <a:gd name="T62" fmla="*/ 110 w 124"/>
                <a:gd name="T63" fmla="*/ 3 h 133"/>
                <a:gd name="T64" fmla="*/ 119 w 124"/>
                <a:gd name="T65" fmla="*/ 1 h 133"/>
                <a:gd name="T66" fmla="*/ 123 w 124"/>
                <a:gd name="T67" fmla="*/ 3 h 133"/>
                <a:gd name="T68" fmla="*/ 121 w 124"/>
                <a:gd name="T69" fmla="*/ 7 h 133"/>
                <a:gd name="T70" fmla="*/ 116 w 124"/>
                <a:gd name="T71" fmla="*/ 9 h 133"/>
                <a:gd name="T72" fmla="*/ 98 w 124"/>
                <a:gd name="T73" fmla="*/ 14 h 133"/>
                <a:gd name="T74" fmla="*/ 80 w 124"/>
                <a:gd name="T75" fmla="*/ 23 h 133"/>
                <a:gd name="T76" fmla="*/ 66 w 124"/>
                <a:gd name="T77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133">
                  <a:moveTo>
                    <a:pt x="66" y="35"/>
                  </a:moveTo>
                  <a:cubicBezTo>
                    <a:pt x="62" y="38"/>
                    <a:pt x="57" y="40"/>
                    <a:pt x="56" y="44"/>
                  </a:cubicBezTo>
                  <a:cubicBezTo>
                    <a:pt x="56" y="48"/>
                    <a:pt x="63" y="47"/>
                    <a:pt x="66" y="50"/>
                  </a:cubicBezTo>
                  <a:cubicBezTo>
                    <a:pt x="67" y="52"/>
                    <a:pt x="69" y="53"/>
                    <a:pt x="71" y="55"/>
                  </a:cubicBezTo>
                  <a:cubicBezTo>
                    <a:pt x="76" y="52"/>
                    <a:pt x="78" y="56"/>
                    <a:pt x="81" y="58"/>
                  </a:cubicBezTo>
                  <a:cubicBezTo>
                    <a:pt x="87" y="63"/>
                    <a:pt x="90" y="69"/>
                    <a:pt x="93" y="76"/>
                  </a:cubicBezTo>
                  <a:cubicBezTo>
                    <a:pt x="96" y="80"/>
                    <a:pt x="96" y="84"/>
                    <a:pt x="97" y="87"/>
                  </a:cubicBezTo>
                  <a:cubicBezTo>
                    <a:pt x="97" y="88"/>
                    <a:pt x="97" y="89"/>
                    <a:pt x="97" y="90"/>
                  </a:cubicBezTo>
                  <a:cubicBezTo>
                    <a:pt x="98" y="91"/>
                    <a:pt x="98" y="92"/>
                    <a:pt x="98" y="94"/>
                  </a:cubicBezTo>
                  <a:cubicBezTo>
                    <a:pt x="98" y="96"/>
                    <a:pt x="97" y="98"/>
                    <a:pt x="96" y="101"/>
                  </a:cubicBezTo>
                  <a:cubicBezTo>
                    <a:pt x="95" y="102"/>
                    <a:pt x="94" y="102"/>
                    <a:pt x="92" y="103"/>
                  </a:cubicBezTo>
                  <a:cubicBezTo>
                    <a:pt x="91" y="104"/>
                    <a:pt x="89" y="104"/>
                    <a:pt x="89" y="107"/>
                  </a:cubicBezTo>
                  <a:cubicBezTo>
                    <a:pt x="89" y="108"/>
                    <a:pt x="90" y="109"/>
                    <a:pt x="91" y="110"/>
                  </a:cubicBezTo>
                  <a:cubicBezTo>
                    <a:pt x="93" y="111"/>
                    <a:pt x="95" y="113"/>
                    <a:pt x="93" y="116"/>
                  </a:cubicBezTo>
                  <a:cubicBezTo>
                    <a:pt x="91" y="119"/>
                    <a:pt x="89" y="117"/>
                    <a:pt x="87" y="116"/>
                  </a:cubicBezTo>
                  <a:cubicBezTo>
                    <a:pt x="85" y="114"/>
                    <a:pt x="84" y="116"/>
                    <a:pt x="83" y="118"/>
                  </a:cubicBezTo>
                  <a:cubicBezTo>
                    <a:pt x="86" y="124"/>
                    <a:pt x="84" y="129"/>
                    <a:pt x="79" y="133"/>
                  </a:cubicBezTo>
                  <a:cubicBezTo>
                    <a:pt x="79" y="133"/>
                    <a:pt x="78" y="133"/>
                    <a:pt x="78" y="133"/>
                  </a:cubicBezTo>
                  <a:cubicBezTo>
                    <a:pt x="74" y="114"/>
                    <a:pt x="60" y="102"/>
                    <a:pt x="49" y="87"/>
                  </a:cubicBezTo>
                  <a:cubicBezTo>
                    <a:pt x="43" y="80"/>
                    <a:pt x="37" y="73"/>
                    <a:pt x="30" y="66"/>
                  </a:cubicBezTo>
                  <a:cubicBezTo>
                    <a:pt x="28" y="64"/>
                    <a:pt x="25" y="61"/>
                    <a:pt x="22" y="60"/>
                  </a:cubicBezTo>
                  <a:cubicBezTo>
                    <a:pt x="17" y="59"/>
                    <a:pt x="17" y="56"/>
                    <a:pt x="18" y="53"/>
                  </a:cubicBezTo>
                  <a:cubicBezTo>
                    <a:pt x="19" y="48"/>
                    <a:pt x="18" y="46"/>
                    <a:pt x="14" y="47"/>
                  </a:cubicBezTo>
                  <a:cubicBezTo>
                    <a:pt x="12" y="47"/>
                    <a:pt x="11" y="48"/>
                    <a:pt x="9" y="49"/>
                  </a:cubicBezTo>
                  <a:cubicBezTo>
                    <a:pt x="6" y="50"/>
                    <a:pt x="3" y="49"/>
                    <a:pt x="1" y="46"/>
                  </a:cubicBezTo>
                  <a:cubicBezTo>
                    <a:pt x="0" y="42"/>
                    <a:pt x="3" y="40"/>
                    <a:pt x="6" y="39"/>
                  </a:cubicBezTo>
                  <a:cubicBezTo>
                    <a:pt x="18" y="43"/>
                    <a:pt x="30" y="40"/>
                    <a:pt x="42" y="39"/>
                  </a:cubicBezTo>
                  <a:cubicBezTo>
                    <a:pt x="49" y="39"/>
                    <a:pt x="56" y="36"/>
                    <a:pt x="61" y="30"/>
                  </a:cubicBezTo>
                  <a:cubicBezTo>
                    <a:pt x="67" y="21"/>
                    <a:pt x="74" y="13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93" y="1"/>
                    <a:pt x="100" y="0"/>
                    <a:pt x="106" y="3"/>
                  </a:cubicBezTo>
                  <a:cubicBezTo>
                    <a:pt x="107" y="3"/>
                    <a:pt x="109" y="3"/>
                    <a:pt x="110" y="3"/>
                  </a:cubicBezTo>
                  <a:cubicBezTo>
                    <a:pt x="113" y="3"/>
                    <a:pt x="116" y="2"/>
                    <a:pt x="119" y="1"/>
                  </a:cubicBezTo>
                  <a:cubicBezTo>
                    <a:pt x="121" y="1"/>
                    <a:pt x="122" y="1"/>
                    <a:pt x="123" y="3"/>
                  </a:cubicBezTo>
                  <a:cubicBezTo>
                    <a:pt x="124" y="5"/>
                    <a:pt x="123" y="6"/>
                    <a:pt x="121" y="7"/>
                  </a:cubicBezTo>
                  <a:cubicBezTo>
                    <a:pt x="119" y="8"/>
                    <a:pt x="118" y="8"/>
                    <a:pt x="116" y="9"/>
                  </a:cubicBezTo>
                  <a:cubicBezTo>
                    <a:pt x="111" y="15"/>
                    <a:pt x="104" y="15"/>
                    <a:pt x="98" y="14"/>
                  </a:cubicBezTo>
                  <a:cubicBezTo>
                    <a:pt x="90" y="14"/>
                    <a:pt x="84" y="16"/>
                    <a:pt x="80" y="23"/>
                  </a:cubicBezTo>
                  <a:cubicBezTo>
                    <a:pt x="77" y="29"/>
                    <a:pt x="71" y="32"/>
                    <a:pt x="66" y="35"/>
                  </a:cubicBezTo>
                  <a:close/>
                </a:path>
              </a:pathLst>
            </a:custGeom>
            <a:solidFill>
              <a:srgbClr val="80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7" name="Freeform 1875"/>
            <p:cNvSpPr/>
            <p:nvPr/>
          </p:nvSpPr>
          <p:spPr bwMode="auto">
            <a:xfrm>
              <a:off x="6965" y="1686"/>
              <a:ext cx="78" cy="46"/>
            </a:xfrm>
            <a:custGeom>
              <a:avLst/>
              <a:gdLst>
                <a:gd name="T0" fmla="*/ 0 w 52"/>
                <a:gd name="T1" fmla="*/ 26 h 31"/>
                <a:gd name="T2" fmla="*/ 13 w 52"/>
                <a:gd name="T3" fmla="*/ 8 h 31"/>
                <a:gd name="T4" fmla="*/ 29 w 52"/>
                <a:gd name="T5" fmla="*/ 1 h 31"/>
                <a:gd name="T6" fmla="*/ 50 w 52"/>
                <a:gd name="T7" fmla="*/ 0 h 31"/>
                <a:gd name="T8" fmla="*/ 52 w 52"/>
                <a:gd name="T9" fmla="*/ 3 h 31"/>
                <a:gd name="T10" fmla="*/ 41 w 52"/>
                <a:gd name="T11" fmla="*/ 8 h 31"/>
                <a:gd name="T12" fmla="*/ 20 w 52"/>
                <a:gd name="T13" fmla="*/ 22 h 31"/>
                <a:gd name="T14" fmla="*/ 16 w 52"/>
                <a:gd name="T15" fmla="*/ 26 h 31"/>
                <a:gd name="T16" fmla="*/ 9 w 52"/>
                <a:gd name="T17" fmla="*/ 27 h 31"/>
                <a:gd name="T18" fmla="*/ 0 w 52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31">
                  <a:moveTo>
                    <a:pt x="0" y="26"/>
                  </a:moveTo>
                  <a:cubicBezTo>
                    <a:pt x="4" y="20"/>
                    <a:pt x="9" y="14"/>
                    <a:pt x="13" y="8"/>
                  </a:cubicBezTo>
                  <a:cubicBezTo>
                    <a:pt x="17" y="3"/>
                    <a:pt x="22" y="0"/>
                    <a:pt x="29" y="1"/>
                  </a:cubicBezTo>
                  <a:cubicBezTo>
                    <a:pt x="36" y="3"/>
                    <a:pt x="43" y="1"/>
                    <a:pt x="50" y="0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48" y="6"/>
                    <a:pt x="45" y="7"/>
                    <a:pt x="41" y="8"/>
                  </a:cubicBezTo>
                  <a:cubicBezTo>
                    <a:pt x="32" y="10"/>
                    <a:pt x="25" y="15"/>
                    <a:pt x="20" y="22"/>
                  </a:cubicBezTo>
                  <a:cubicBezTo>
                    <a:pt x="19" y="23"/>
                    <a:pt x="18" y="25"/>
                    <a:pt x="16" y="26"/>
                  </a:cubicBezTo>
                  <a:cubicBezTo>
                    <a:pt x="14" y="28"/>
                    <a:pt x="12" y="31"/>
                    <a:pt x="9" y="27"/>
                  </a:cubicBezTo>
                  <a:cubicBezTo>
                    <a:pt x="6" y="23"/>
                    <a:pt x="3" y="27"/>
                    <a:pt x="0" y="2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8" name="Freeform 1876"/>
            <p:cNvSpPr/>
            <p:nvPr/>
          </p:nvSpPr>
          <p:spPr bwMode="auto">
            <a:xfrm>
              <a:off x="7169" y="1651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6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9" name="Freeform 1877"/>
            <p:cNvSpPr/>
            <p:nvPr/>
          </p:nvSpPr>
          <p:spPr bwMode="auto">
            <a:xfrm>
              <a:off x="7253" y="1548"/>
              <a:ext cx="233" cy="84"/>
            </a:xfrm>
            <a:custGeom>
              <a:avLst/>
              <a:gdLst>
                <a:gd name="T0" fmla="*/ 12 w 155"/>
                <a:gd name="T1" fmla="*/ 40 h 56"/>
                <a:gd name="T2" fmla="*/ 0 w 155"/>
                <a:gd name="T3" fmla="*/ 34 h 56"/>
                <a:gd name="T4" fmla="*/ 0 w 155"/>
                <a:gd name="T5" fmla="*/ 20 h 56"/>
                <a:gd name="T6" fmla="*/ 2 w 155"/>
                <a:gd name="T7" fmla="*/ 20 h 56"/>
                <a:gd name="T8" fmla="*/ 2 w 155"/>
                <a:gd name="T9" fmla="*/ 20 h 56"/>
                <a:gd name="T10" fmla="*/ 8 w 155"/>
                <a:gd name="T11" fmla="*/ 31 h 56"/>
                <a:gd name="T12" fmla="*/ 11 w 155"/>
                <a:gd name="T13" fmla="*/ 32 h 56"/>
                <a:gd name="T14" fmla="*/ 14 w 155"/>
                <a:gd name="T15" fmla="*/ 32 h 56"/>
                <a:gd name="T16" fmla="*/ 78 w 155"/>
                <a:gd name="T17" fmla="*/ 37 h 56"/>
                <a:gd name="T18" fmla="*/ 132 w 155"/>
                <a:gd name="T19" fmla="*/ 26 h 56"/>
                <a:gd name="T20" fmla="*/ 143 w 155"/>
                <a:gd name="T21" fmla="*/ 8 h 56"/>
                <a:gd name="T22" fmla="*/ 147 w 155"/>
                <a:gd name="T23" fmla="*/ 0 h 56"/>
                <a:gd name="T24" fmla="*/ 150 w 155"/>
                <a:gd name="T25" fmla="*/ 1 h 56"/>
                <a:gd name="T26" fmla="*/ 120 w 155"/>
                <a:gd name="T27" fmla="*/ 46 h 56"/>
                <a:gd name="T28" fmla="*/ 62 w 155"/>
                <a:gd name="T29" fmla="*/ 48 h 56"/>
                <a:gd name="T30" fmla="*/ 22 w 155"/>
                <a:gd name="T31" fmla="*/ 42 h 56"/>
                <a:gd name="T32" fmla="*/ 12 w 155"/>
                <a:gd name="T33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56">
                  <a:moveTo>
                    <a:pt x="12" y="40"/>
                  </a:moveTo>
                  <a:cubicBezTo>
                    <a:pt x="8" y="38"/>
                    <a:pt x="4" y="36"/>
                    <a:pt x="0" y="34"/>
                  </a:cubicBezTo>
                  <a:cubicBezTo>
                    <a:pt x="0" y="29"/>
                    <a:pt x="0" y="25"/>
                    <a:pt x="0" y="20"/>
                  </a:cubicBezTo>
                  <a:cubicBezTo>
                    <a:pt x="0" y="19"/>
                    <a:pt x="1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4"/>
                    <a:pt x="4" y="28"/>
                    <a:pt x="8" y="31"/>
                  </a:cubicBezTo>
                  <a:cubicBezTo>
                    <a:pt x="9" y="32"/>
                    <a:pt x="10" y="32"/>
                    <a:pt x="11" y="32"/>
                  </a:cubicBezTo>
                  <a:cubicBezTo>
                    <a:pt x="12" y="32"/>
                    <a:pt x="13" y="32"/>
                    <a:pt x="14" y="32"/>
                  </a:cubicBezTo>
                  <a:cubicBezTo>
                    <a:pt x="36" y="27"/>
                    <a:pt x="57" y="33"/>
                    <a:pt x="78" y="37"/>
                  </a:cubicBezTo>
                  <a:cubicBezTo>
                    <a:pt x="98" y="40"/>
                    <a:pt x="116" y="40"/>
                    <a:pt x="132" y="26"/>
                  </a:cubicBezTo>
                  <a:cubicBezTo>
                    <a:pt x="138" y="21"/>
                    <a:pt x="141" y="15"/>
                    <a:pt x="143" y="8"/>
                  </a:cubicBezTo>
                  <a:cubicBezTo>
                    <a:pt x="143" y="5"/>
                    <a:pt x="143" y="1"/>
                    <a:pt x="147" y="0"/>
                  </a:cubicBezTo>
                  <a:cubicBezTo>
                    <a:pt x="148" y="0"/>
                    <a:pt x="149" y="1"/>
                    <a:pt x="150" y="1"/>
                  </a:cubicBezTo>
                  <a:cubicBezTo>
                    <a:pt x="155" y="24"/>
                    <a:pt x="139" y="38"/>
                    <a:pt x="120" y="46"/>
                  </a:cubicBezTo>
                  <a:cubicBezTo>
                    <a:pt x="101" y="55"/>
                    <a:pt x="82" y="56"/>
                    <a:pt x="62" y="48"/>
                  </a:cubicBezTo>
                  <a:cubicBezTo>
                    <a:pt x="49" y="43"/>
                    <a:pt x="36" y="39"/>
                    <a:pt x="22" y="42"/>
                  </a:cubicBezTo>
                  <a:cubicBezTo>
                    <a:pt x="18" y="43"/>
                    <a:pt x="15" y="41"/>
                    <a:pt x="12" y="40"/>
                  </a:cubicBezTo>
                  <a:close/>
                </a:path>
              </a:pathLst>
            </a:custGeom>
            <a:solidFill>
              <a:srgbClr val="F1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0" name="Freeform 1878"/>
            <p:cNvSpPr/>
            <p:nvPr/>
          </p:nvSpPr>
          <p:spPr bwMode="auto">
            <a:xfrm>
              <a:off x="7253" y="1573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1" name="Freeform 1879"/>
            <p:cNvSpPr/>
            <p:nvPr/>
          </p:nvSpPr>
          <p:spPr bwMode="auto">
            <a:xfrm>
              <a:off x="7247" y="15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CA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2" name="Freeform 1880"/>
            <p:cNvSpPr/>
            <p:nvPr/>
          </p:nvSpPr>
          <p:spPr bwMode="auto">
            <a:xfrm>
              <a:off x="7361" y="4093"/>
              <a:ext cx="111" cy="66"/>
            </a:xfrm>
            <a:custGeom>
              <a:avLst/>
              <a:gdLst>
                <a:gd name="T0" fmla="*/ 0 w 74"/>
                <a:gd name="T1" fmla="*/ 36 h 44"/>
                <a:gd name="T2" fmla="*/ 6 w 74"/>
                <a:gd name="T3" fmla="*/ 32 h 44"/>
                <a:gd name="T4" fmla="*/ 10 w 74"/>
                <a:gd name="T5" fmla="*/ 28 h 44"/>
                <a:gd name="T6" fmla="*/ 21 w 74"/>
                <a:gd name="T7" fmla="*/ 21 h 44"/>
                <a:gd name="T8" fmla="*/ 30 w 74"/>
                <a:gd name="T9" fmla="*/ 14 h 44"/>
                <a:gd name="T10" fmla="*/ 49 w 74"/>
                <a:gd name="T11" fmla="*/ 7 h 44"/>
                <a:gd name="T12" fmla="*/ 51 w 74"/>
                <a:gd name="T13" fmla="*/ 5 h 44"/>
                <a:gd name="T14" fmla="*/ 51 w 74"/>
                <a:gd name="T15" fmla="*/ 5 h 44"/>
                <a:gd name="T16" fmla="*/ 62 w 74"/>
                <a:gd name="T17" fmla="*/ 0 h 44"/>
                <a:gd name="T18" fmla="*/ 62 w 74"/>
                <a:gd name="T19" fmla="*/ 0 h 44"/>
                <a:gd name="T20" fmla="*/ 74 w 74"/>
                <a:gd name="T21" fmla="*/ 1 h 44"/>
                <a:gd name="T22" fmla="*/ 74 w 74"/>
                <a:gd name="T23" fmla="*/ 3 h 44"/>
                <a:gd name="T24" fmla="*/ 72 w 74"/>
                <a:gd name="T25" fmla="*/ 12 h 44"/>
                <a:gd name="T26" fmla="*/ 67 w 74"/>
                <a:gd name="T27" fmla="*/ 16 h 44"/>
                <a:gd name="T28" fmla="*/ 60 w 74"/>
                <a:gd name="T29" fmla="*/ 18 h 44"/>
                <a:gd name="T30" fmla="*/ 41 w 74"/>
                <a:gd name="T31" fmla="*/ 33 h 44"/>
                <a:gd name="T32" fmla="*/ 18 w 74"/>
                <a:gd name="T33" fmla="*/ 40 h 44"/>
                <a:gd name="T34" fmla="*/ 8 w 74"/>
                <a:gd name="T35" fmla="*/ 44 h 44"/>
                <a:gd name="T36" fmla="*/ 7 w 74"/>
                <a:gd name="T37" fmla="*/ 43 h 44"/>
                <a:gd name="T38" fmla="*/ 0 w 74"/>
                <a:gd name="T3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44">
                  <a:moveTo>
                    <a:pt x="0" y="36"/>
                  </a:moveTo>
                  <a:cubicBezTo>
                    <a:pt x="3" y="36"/>
                    <a:pt x="4" y="34"/>
                    <a:pt x="6" y="32"/>
                  </a:cubicBezTo>
                  <a:cubicBezTo>
                    <a:pt x="7" y="30"/>
                    <a:pt x="9" y="28"/>
                    <a:pt x="10" y="28"/>
                  </a:cubicBezTo>
                  <a:cubicBezTo>
                    <a:pt x="18" y="31"/>
                    <a:pt x="18" y="24"/>
                    <a:pt x="21" y="21"/>
                  </a:cubicBezTo>
                  <a:cubicBezTo>
                    <a:pt x="23" y="18"/>
                    <a:pt x="26" y="16"/>
                    <a:pt x="30" y="14"/>
                  </a:cubicBezTo>
                  <a:cubicBezTo>
                    <a:pt x="36" y="12"/>
                    <a:pt x="42" y="10"/>
                    <a:pt x="49" y="7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3" y="1"/>
                    <a:pt x="59" y="2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70" y="2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4" y="6"/>
                    <a:pt x="73" y="9"/>
                    <a:pt x="72" y="12"/>
                  </a:cubicBezTo>
                  <a:cubicBezTo>
                    <a:pt x="71" y="14"/>
                    <a:pt x="70" y="16"/>
                    <a:pt x="67" y="16"/>
                  </a:cubicBezTo>
                  <a:cubicBezTo>
                    <a:pt x="64" y="15"/>
                    <a:pt x="61" y="16"/>
                    <a:pt x="60" y="18"/>
                  </a:cubicBezTo>
                  <a:cubicBezTo>
                    <a:pt x="58" y="29"/>
                    <a:pt x="48" y="29"/>
                    <a:pt x="41" y="33"/>
                  </a:cubicBezTo>
                  <a:cubicBezTo>
                    <a:pt x="35" y="37"/>
                    <a:pt x="27" y="41"/>
                    <a:pt x="18" y="40"/>
                  </a:cubicBezTo>
                  <a:cubicBezTo>
                    <a:pt x="15" y="40"/>
                    <a:pt x="12" y="42"/>
                    <a:pt x="8" y="44"/>
                  </a:cubicBezTo>
                  <a:cubicBezTo>
                    <a:pt x="8" y="44"/>
                    <a:pt x="7" y="43"/>
                    <a:pt x="7" y="43"/>
                  </a:cubicBezTo>
                  <a:cubicBezTo>
                    <a:pt x="4" y="41"/>
                    <a:pt x="2" y="39"/>
                    <a:pt x="0" y="36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3" name="Freeform 1881"/>
            <p:cNvSpPr/>
            <p:nvPr/>
          </p:nvSpPr>
          <p:spPr bwMode="auto">
            <a:xfrm>
              <a:off x="7321" y="4097"/>
              <a:ext cx="48" cy="50"/>
            </a:xfrm>
            <a:custGeom>
              <a:avLst/>
              <a:gdLst>
                <a:gd name="T0" fmla="*/ 18 w 32"/>
                <a:gd name="T1" fmla="*/ 31 h 33"/>
                <a:gd name="T2" fmla="*/ 13 w 32"/>
                <a:gd name="T3" fmla="*/ 30 h 33"/>
                <a:gd name="T4" fmla="*/ 3 w 32"/>
                <a:gd name="T5" fmla="*/ 18 h 33"/>
                <a:gd name="T6" fmla="*/ 2 w 32"/>
                <a:gd name="T7" fmla="*/ 10 h 33"/>
                <a:gd name="T8" fmla="*/ 9 w 32"/>
                <a:gd name="T9" fmla="*/ 10 h 33"/>
                <a:gd name="T10" fmla="*/ 12 w 32"/>
                <a:gd name="T11" fmla="*/ 1 h 33"/>
                <a:gd name="T12" fmla="*/ 21 w 32"/>
                <a:gd name="T13" fmla="*/ 4 h 33"/>
                <a:gd name="T14" fmla="*/ 28 w 32"/>
                <a:gd name="T15" fmla="*/ 16 h 33"/>
                <a:gd name="T16" fmla="*/ 29 w 32"/>
                <a:gd name="T17" fmla="*/ 21 h 33"/>
                <a:gd name="T18" fmla="*/ 26 w 32"/>
                <a:gd name="T19" fmla="*/ 31 h 33"/>
                <a:gd name="T20" fmla="*/ 24 w 32"/>
                <a:gd name="T21" fmla="*/ 31 h 33"/>
                <a:gd name="T22" fmla="*/ 24 w 32"/>
                <a:gd name="T23" fmla="*/ 31 h 33"/>
                <a:gd name="T24" fmla="*/ 22 w 32"/>
                <a:gd name="T25" fmla="*/ 29 h 33"/>
                <a:gd name="T26" fmla="*/ 22 w 32"/>
                <a:gd name="T27" fmla="*/ 29 h 33"/>
                <a:gd name="T28" fmla="*/ 20 w 32"/>
                <a:gd name="T29" fmla="*/ 27 h 33"/>
                <a:gd name="T30" fmla="*/ 20 w 32"/>
                <a:gd name="T31" fmla="*/ 27 h 33"/>
                <a:gd name="T32" fmla="*/ 18 w 32"/>
                <a:gd name="T33" fmla="*/ 27 h 33"/>
                <a:gd name="T34" fmla="*/ 18 w 32"/>
                <a:gd name="T3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33">
                  <a:moveTo>
                    <a:pt x="18" y="31"/>
                  </a:moveTo>
                  <a:cubicBezTo>
                    <a:pt x="16" y="33"/>
                    <a:pt x="14" y="32"/>
                    <a:pt x="13" y="30"/>
                  </a:cubicBezTo>
                  <a:cubicBezTo>
                    <a:pt x="8" y="27"/>
                    <a:pt x="5" y="22"/>
                    <a:pt x="3" y="18"/>
                  </a:cubicBezTo>
                  <a:cubicBezTo>
                    <a:pt x="1" y="15"/>
                    <a:pt x="0" y="12"/>
                    <a:pt x="2" y="10"/>
                  </a:cubicBezTo>
                  <a:cubicBezTo>
                    <a:pt x="4" y="7"/>
                    <a:pt x="7" y="11"/>
                    <a:pt x="9" y="10"/>
                  </a:cubicBezTo>
                  <a:cubicBezTo>
                    <a:pt x="10" y="7"/>
                    <a:pt x="8" y="3"/>
                    <a:pt x="12" y="1"/>
                  </a:cubicBezTo>
                  <a:cubicBezTo>
                    <a:pt x="15" y="0"/>
                    <a:pt x="18" y="2"/>
                    <a:pt x="21" y="4"/>
                  </a:cubicBezTo>
                  <a:cubicBezTo>
                    <a:pt x="25" y="7"/>
                    <a:pt x="28" y="10"/>
                    <a:pt x="28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32" y="26"/>
                    <a:pt x="30" y="29"/>
                    <a:pt x="26" y="31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0"/>
                    <a:pt x="23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7"/>
                  </a:cubicBezTo>
                  <a:cubicBezTo>
                    <a:pt x="18" y="28"/>
                    <a:pt x="18" y="30"/>
                    <a:pt x="18" y="31"/>
                  </a:cubicBezTo>
                  <a:close/>
                </a:path>
              </a:pathLst>
            </a:custGeom>
            <a:solidFill>
              <a:srgbClr val="ED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4" name="Freeform 1882"/>
            <p:cNvSpPr/>
            <p:nvPr/>
          </p:nvSpPr>
          <p:spPr bwMode="auto">
            <a:xfrm>
              <a:off x="7390" y="4246"/>
              <a:ext cx="12" cy="51"/>
            </a:xfrm>
            <a:custGeom>
              <a:avLst/>
              <a:gdLst>
                <a:gd name="T0" fmla="*/ 7 w 8"/>
                <a:gd name="T1" fmla="*/ 34 h 34"/>
                <a:gd name="T2" fmla="*/ 5 w 8"/>
                <a:gd name="T3" fmla="*/ 28 h 34"/>
                <a:gd name="T4" fmla="*/ 2 w 8"/>
                <a:gd name="T5" fmla="*/ 14 h 34"/>
                <a:gd name="T6" fmla="*/ 0 w 8"/>
                <a:gd name="T7" fmla="*/ 0 h 34"/>
                <a:gd name="T8" fmla="*/ 8 w 8"/>
                <a:gd name="T9" fmla="*/ 30 h 34"/>
                <a:gd name="T10" fmla="*/ 7 w 8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4">
                  <a:moveTo>
                    <a:pt x="7" y="34"/>
                  </a:moveTo>
                  <a:cubicBezTo>
                    <a:pt x="6" y="32"/>
                    <a:pt x="5" y="30"/>
                    <a:pt x="5" y="28"/>
                  </a:cubicBezTo>
                  <a:cubicBezTo>
                    <a:pt x="5" y="23"/>
                    <a:pt x="3" y="19"/>
                    <a:pt x="2" y="14"/>
                  </a:cubicBezTo>
                  <a:cubicBezTo>
                    <a:pt x="1" y="10"/>
                    <a:pt x="0" y="5"/>
                    <a:pt x="0" y="0"/>
                  </a:cubicBezTo>
                  <a:cubicBezTo>
                    <a:pt x="4" y="10"/>
                    <a:pt x="7" y="2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lose/>
                </a:path>
              </a:pathLst>
            </a:custGeom>
            <a:solidFill>
              <a:srgbClr val="C2A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5" name="Freeform 1883"/>
            <p:cNvSpPr/>
            <p:nvPr/>
          </p:nvSpPr>
          <p:spPr bwMode="auto">
            <a:xfrm>
              <a:off x="7351" y="4190"/>
              <a:ext cx="15" cy="35"/>
            </a:xfrm>
            <a:custGeom>
              <a:avLst/>
              <a:gdLst>
                <a:gd name="T0" fmla="*/ 8 w 10"/>
                <a:gd name="T1" fmla="*/ 23 h 23"/>
                <a:gd name="T2" fmla="*/ 0 w 10"/>
                <a:gd name="T3" fmla="*/ 7 h 23"/>
                <a:gd name="T4" fmla="*/ 0 w 10"/>
                <a:gd name="T5" fmla="*/ 0 h 23"/>
                <a:gd name="T6" fmla="*/ 0 w 10"/>
                <a:gd name="T7" fmla="*/ 0 h 23"/>
                <a:gd name="T8" fmla="*/ 7 w 10"/>
                <a:gd name="T9" fmla="*/ 15 h 23"/>
                <a:gd name="T10" fmla="*/ 8 w 10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3">
                  <a:moveTo>
                    <a:pt x="8" y="23"/>
                  </a:moveTo>
                  <a:cubicBezTo>
                    <a:pt x="5" y="18"/>
                    <a:pt x="3" y="13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0"/>
                    <a:pt x="7" y="15"/>
                  </a:cubicBezTo>
                  <a:cubicBezTo>
                    <a:pt x="8" y="17"/>
                    <a:pt x="10" y="20"/>
                    <a:pt x="8" y="23"/>
                  </a:cubicBezTo>
                  <a:close/>
                </a:path>
              </a:pathLst>
            </a:custGeom>
            <a:solidFill>
              <a:srgbClr val="BBA0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6" name="Freeform 1884"/>
            <p:cNvSpPr/>
            <p:nvPr/>
          </p:nvSpPr>
          <p:spPr bwMode="auto">
            <a:xfrm>
              <a:off x="7343" y="4129"/>
              <a:ext cx="8" cy="9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0 h 6"/>
                <a:gd name="T4" fmla="*/ 5 w 5"/>
                <a:gd name="T5" fmla="*/ 6 h 6"/>
                <a:gd name="T6" fmla="*/ 3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3" y="1"/>
                    <a:pt x="4" y="4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D0B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7" name="Freeform 1885"/>
            <p:cNvSpPr/>
            <p:nvPr/>
          </p:nvSpPr>
          <p:spPr bwMode="auto">
            <a:xfrm>
              <a:off x="7351" y="413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8" name="Freeform 1886"/>
            <p:cNvSpPr/>
            <p:nvPr/>
          </p:nvSpPr>
          <p:spPr bwMode="auto">
            <a:xfrm>
              <a:off x="7354" y="414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9" name="Freeform 1887"/>
            <p:cNvSpPr/>
            <p:nvPr/>
          </p:nvSpPr>
          <p:spPr bwMode="auto">
            <a:xfrm>
              <a:off x="7357" y="414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0" name="Freeform 1888"/>
            <p:cNvSpPr/>
            <p:nvPr/>
          </p:nvSpPr>
          <p:spPr bwMode="auto">
            <a:xfrm>
              <a:off x="5942" y="1753"/>
              <a:ext cx="186" cy="161"/>
            </a:xfrm>
            <a:custGeom>
              <a:avLst/>
              <a:gdLst>
                <a:gd name="T0" fmla="*/ 40 w 124"/>
                <a:gd name="T1" fmla="*/ 47 h 107"/>
                <a:gd name="T2" fmla="*/ 20 w 124"/>
                <a:gd name="T3" fmla="*/ 29 h 107"/>
                <a:gd name="T4" fmla="*/ 4 w 124"/>
                <a:gd name="T5" fmla="*/ 11 h 107"/>
                <a:gd name="T6" fmla="*/ 2 w 124"/>
                <a:gd name="T7" fmla="*/ 4 h 107"/>
                <a:gd name="T8" fmla="*/ 11 w 124"/>
                <a:gd name="T9" fmla="*/ 3 h 107"/>
                <a:gd name="T10" fmla="*/ 14 w 124"/>
                <a:gd name="T11" fmla="*/ 4 h 107"/>
                <a:gd name="T12" fmla="*/ 32 w 124"/>
                <a:gd name="T13" fmla="*/ 19 h 107"/>
                <a:gd name="T14" fmla="*/ 62 w 124"/>
                <a:gd name="T15" fmla="*/ 39 h 107"/>
                <a:gd name="T16" fmla="*/ 77 w 124"/>
                <a:gd name="T17" fmla="*/ 49 h 107"/>
                <a:gd name="T18" fmla="*/ 98 w 124"/>
                <a:gd name="T19" fmla="*/ 58 h 107"/>
                <a:gd name="T20" fmla="*/ 105 w 124"/>
                <a:gd name="T21" fmla="*/ 68 h 107"/>
                <a:gd name="T22" fmla="*/ 110 w 124"/>
                <a:gd name="T23" fmla="*/ 73 h 107"/>
                <a:gd name="T24" fmla="*/ 117 w 124"/>
                <a:gd name="T25" fmla="*/ 77 h 107"/>
                <a:gd name="T26" fmla="*/ 122 w 124"/>
                <a:gd name="T27" fmla="*/ 90 h 107"/>
                <a:gd name="T28" fmla="*/ 110 w 124"/>
                <a:gd name="T29" fmla="*/ 96 h 107"/>
                <a:gd name="T30" fmla="*/ 84 w 124"/>
                <a:gd name="T31" fmla="*/ 96 h 107"/>
                <a:gd name="T32" fmla="*/ 58 w 124"/>
                <a:gd name="T33" fmla="*/ 103 h 107"/>
                <a:gd name="T34" fmla="*/ 44 w 124"/>
                <a:gd name="T35" fmla="*/ 100 h 107"/>
                <a:gd name="T36" fmla="*/ 44 w 124"/>
                <a:gd name="T37" fmla="*/ 98 h 107"/>
                <a:gd name="T38" fmla="*/ 64 w 124"/>
                <a:gd name="T39" fmla="*/ 92 h 107"/>
                <a:gd name="T40" fmla="*/ 80 w 124"/>
                <a:gd name="T41" fmla="*/ 89 h 107"/>
                <a:gd name="T42" fmla="*/ 105 w 124"/>
                <a:gd name="T43" fmla="*/ 89 h 107"/>
                <a:gd name="T44" fmla="*/ 110 w 124"/>
                <a:gd name="T45" fmla="*/ 86 h 107"/>
                <a:gd name="T46" fmla="*/ 107 w 124"/>
                <a:gd name="T47" fmla="*/ 81 h 107"/>
                <a:gd name="T48" fmla="*/ 73 w 124"/>
                <a:gd name="T49" fmla="*/ 61 h 107"/>
                <a:gd name="T50" fmla="*/ 58 w 124"/>
                <a:gd name="T51" fmla="*/ 58 h 107"/>
                <a:gd name="T52" fmla="*/ 40 w 124"/>
                <a:gd name="T53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07">
                  <a:moveTo>
                    <a:pt x="40" y="47"/>
                  </a:moveTo>
                  <a:cubicBezTo>
                    <a:pt x="34" y="40"/>
                    <a:pt x="27" y="36"/>
                    <a:pt x="20" y="29"/>
                  </a:cubicBezTo>
                  <a:cubicBezTo>
                    <a:pt x="14" y="24"/>
                    <a:pt x="9" y="18"/>
                    <a:pt x="4" y="11"/>
                  </a:cubicBezTo>
                  <a:cubicBezTo>
                    <a:pt x="2" y="9"/>
                    <a:pt x="0" y="7"/>
                    <a:pt x="2" y="4"/>
                  </a:cubicBezTo>
                  <a:cubicBezTo>
                    <a:pt x="5" y="0"/>
                    <a:pt x="8" y="0"/>
                    <a:pt x="11" y="3"/>
                  </a:cubicBezTo>
                  <a:cubicBezTo>
                    <a:pt x="12" y="3"/>
                    <a:pt x="13" y="4"/>
                    <a:pt x="14" y="4"/>
                  </a:cubicBezTo>
                  <a:cubicBezTo>
                    <a:pt x="22" y="6"/>
                    <a:pt x="26" y="14"/>
                    <a:pt x="32" y="19"/>
                  </a:cubicBezTo>
                  <a:cubicBezTo>
                    <a:pt x="42" y="26"/>
                    <a:pt x="52" y="32"/>
                    <a:pt x="62" y="39"/>
                  </a:cubicBezTo>
                  <a:cubicBezTo>
                    <a:pt x="66" y="44"/>
                    <a:pt x="70" y="47"/>
                    <a:pt x="77" y="49"/>
                  </a:cubicBezTo>
                  <a:cubicBezTo>
                    <a:pt x="84" y="51"/>
                    <a:pt x="91" y="55"/>
                    <a:pt x="98" y="58"/>
                  </a:cubicBezTo>
                  <a:cubicBezTo>
                    <a:pt x="103" y="60"/>
                    <a:pt x="105" y="63"/>
                    <a:pt x="105" y="68"/>
                  </a:cubicBezTo>
                  <a:cubicBezTo>
                    <a:pt x="105" y="71"/>
                    <a:pt x="107" y="73"/>
                    <a:pt x="110" y="73"/>
                  </a:cubicBezTo>
                  <a:cubicBezTo>
                    <a:pt x="113" y="74"/>
                    <a:pt x="115" y="75"/>
                    <a:pt x="117" y="77"/>
                  </a:cubicBezTo>
                  <a:cubicBezTo>
                    <a:pt x="120" y="81"/>
                    <a:pt x="124" y="84"/>
                    <a:pt x="122" y="90"/>
                  </a:cubicBezTo>
                  <a:cubicBezTo>
                    <a:pt x="120" y="95"/>
                    <a:pt x="115" y="95"/>
                    <a:pt x="110" y="96"/>
                  </a:cubicBezTo>
                  <a:cubicBezTo>
                    <a:pt x="102" y="96"/>
                    <a:pt x="93" y="96"/>
                    <a:pt x="84" y="96"/>
                  </a:cubicBezTo>
                  <a:cubicBezTo>
                    <a:pt x="75" y="95"/>
                    <a:pt x="66" y="98"/>
                    <a:pt x="58" y="103"/>
                  </a:cubicBezTo>
                  <a:cubicBezTo>
                    <a:pt x="53" y="106"/>
                    <a:pt x="48" y="107"/>
                    <a:pt x="44" y="100"/>
                  </a:cubicBezTo>
                  <a:cubicBezTo>
                    <a:pt x="44" y="100"/>
                    <a:pt x="44" y="99"/>
                    <a:pt x="44" y="98"/>
                  </a:cubicBezTo>
                  <a:cubicBezTo>
                    <a:pt x="51" y="98"/>
                    <a:pt x="58" y="95"/>
                    <a:pt x="64" y="92"/>
                  </a:cubicBezTo>
                  <a:cubicBezTo>
                    <a:pt x="69" y="90"/>
                    <a:pt x="74" y="89"/>
                    <a:pt x="80" y="89"/>
                  </a:cubicBezTo>
                  <a:cubicBezTo>
                    <a:pt x="88" y="89"/>
                    <a:pt x="97" y="89"/>
                    <a:pt x="105" y="89"/>
                  </a:cubicBezTo>
                  <a:cubicBezTo>
                    <a:pt x="107" y="89"/>
                    <a:pt x="110" y="89"/>
                    <a:pt x="110" y="86"/>
                  </a:cubicBezTo>
                  <a:cubicBezTo>
                    <a:pt x="111" y="84"/>
                    <a:pt x="109" y="82"/>
                    <a:pt x="107" y="81"/>
                  </a:cubicBezTo>
                  <a:cubicBezTo>
                    <a:pt x="96" y="74"/>
                    <a:pt x="85" y="66"/>
                    <a:pt x="73" y="61"/>
                  </a:cubicBezTo>
                  <a:cubicBezTo>
                    <a:pt x="68" y="59"/>
                    <a:pt x="63" y="59"/>
                    <a:pt x="58" y="58"/>
                  </a:cubicBezTo>
                  <a:cubicBezTo>
                    <a:pt x="52" y="55"/>
                    <a:pt x="48" y="47"/>
                    <a:pt x="40" y="47"/>
                  </a:cubicBezTo>
                  <a:close/>
                </a:path>
              </a:pathLst>
            </a:custGeom>
            <a:solidFill>
              <a:srgbClr val="BC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1" name="Freeform 1889"/>
            <p:cNvSpPr/>
            <p:nvPr/>
          </p:nvSpPr>
          <p:spPr bwMode="auto">
            <a:xfrm>
              <a:off x="6002" y="1854"/>
              <a:ext cx="165" cy="78"/>
            </a:xfrm>
            <a:custGeom>
              <a:avLst/>
              <a:gdLst>
                <a:gd name="T0" fmla="*/ 4 w 110"/>
                <a:gd name="T1" fmla="*/ 33 h 52"/>
                <a:gd name="T2" fmla="*/ 19 w 110"/>
                <a:gd name="T3" fmla="*/ 32 h 52"/>
                <a:gd name="T4" fmla="*/ 41 w 110"/>
                <a:gd name="T5" fmla="*/ 26 h 52"/>
                <a:gd name="T6" fmla="*/ 69 w 110"/>
                <a:gd name="T7" fmla="*/ 25 h 52"/>
                <a:gd name="T8" fmla="*/ 79 w 110"/>
                <a:gd name="T9" fmla="*/ 22 h 52"/>
                <a:gd name="T10" fmla="*/ 72 w 110"/>
                <a:gd name="T11" fmla="*/ 11 h 52"/>
                <a:gd name="T12" fmla="*/ 65 w 110"/>
                <a:gd name="T13" fmla="*/ 8 h 52"/>
                <a:gd name="T14" fmla="*/ 62 w 110"/>
                <a:gd name="T15" fmla="*/ 1 h 52"/>
                <a:gd name="T16" fmla="*/ 63 w 110"/>
                <a:gd name="T17" fmla="*/ 1 h 52"/>
                <a:gd name="T18" fmla="*/ 65 w 110"/>
                <a:gd name="T19" fmla="*/ 0 h 52"/>
                <a:gd name="T20" fmla="*/ 68 w 110"/>
                <a:gd name="T21" fmla="*/ 3 h 52"/>
                <a:gd name="T22" fmla="*/ 94 w 110"/>
                <a:gd name="T23" fmla="*/ 3 h 52"/>
                <a:gd name="T24" fmla="*/ 107 w 110"/>
                <a:gd name="T25" fmla="*/ 8 h 52"/>
                <a:gd name="T26" fmla="*/ 105 w 110"/>
                <a:gd name="T27" fmla="*/ 17 h 52"/>
                <a:gd name="T28" fmla="*/ 95 w 110"/>
                <a:gd name="T29" fmla="*/ 20 h 52"/>
                <a:gd name="T30" fmla="*/ 87 w 110"/>
                <a:gd name="T31" fmla="*/ 30 h 52"/>
                <a:gd name="T32" fmla="*/ 85 w 110"/>
                <a:gd name="T33" fmla="*/ 43 h 52"/>
                <a:gd name="T34" fmla="*/ 73 w 110"/>
                <a:gd name="T35" fmla="*/ 49 h 52"/>
                <a:gd name="T36" fmla="*/ 48 w 110"/>
                <a:gd name="T37" fmla="*/ 52 h 52"/>
                <a:gd name="T38" fmla="*/ 8 w 110"/>
                <a:gd name="T39" fmla="*/ 43 h 52"/>
                <a:gd name="T40" fmla="*/ 4 w 110"/>
                <a:gd name="T41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52">
                  <a:moveTo>
                    <a:pt x="4" y="33"/>
                  </a:moveTo>
                  <a:cubicBezTo>
                    <a:pt x="9" y="35"/>
                    <a:pt x="14" y="35"/>
                    <a:pt x="19" y="32"/>
                  </a:cubicBezTo>
                  <a:cubicBezTo>
                    <a:pt x="25" y="27"/>
                    <a:pt x="33" y="25"/>
                    <a:pt x="41" y="26"/>
                  </a:cubicBezTo>
                  <a:cubicBezTo>
                    <a:pt x="51" y="26"/>
                    <a:pt x="60" y="26"/>
                    <a:pt x="69" y="25"/>
                  </a:cubicBezTo>
                  <a:cubicBezTo>
                    <a:pt x="73" y="25"/>
                    <a:pt x="78" y="25"/>
                    <a:pt x="79" y="22"/>
                  </a:cubicBezTo>
                  <a:cubicBezTo>
                    <a:pt x="80" y="18"/>
                    <a:pt x="76" y="14"/>
                    <a:pt x="72" y="11"/>
                  </a:cubicBezTo>
                  <a:cubicBezTo>
                    <a:pt x="70" y="10"/>
                    <a:pt x="67" y="9"/>
                    <a:pt x="65" y="8"/>
                  </a:cubicBezTo>
                  <a:cubicBezTo>
                    <a:pt x="62" y="6"/>
                    <a:pt x="59" y="4"/>
                    <a:pt x="62" y="1"/>
                  </a:cubicBezTo>
                  <a:cubicBezTo>
                    <a:pt x="62" y="1"/>
                    <a:pt x="63" y="1"/>
                    <a:pt x="63" y="1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66" y="1"/>
                    <a:pt x="67" y="2"/>
                    <a:pt x="68" y="3"/>
                  </a:cubicBezTo>
                  <a:cubicBezTo>
                    <a:pt x="76" y="3"/>
                    <a:pt x="85" y="5"/>
                    <a:pt x="94" y="3"/>
                  </a:cubicBezTo>
                  <a:cubicBezTo>
                    <a:pt x="99" y="2"/>
                    <a:pt x="104" y="3"/>
                    <a:pt x="107" y="8"/>
                  </a:cubicBezTo>
                  <a:cubicBezTo>
                    <a:pt x="110" y="12"/>
                    <a:pt x="110" y="15"/>
                    <a:pt x="105" y="17"/>
                  </a:cubicBezTo>
                  <a:cubicBezTo>
                    <a:pt x="102" y="19"/>
                    <a:pt x="99" y="20"/>
                    <a:pt x="95" y="20"/>
                  </a:cubicBezTo>
                  <a:cubicBezTo>
                    <a:pt x="89" y="22"/>
                    <a:pt x="88" y="24"/>
                    <a:pt x="87" y="30"/>
                  </a:cubicBezTo>
                  <a:cubicBezTo>
                    <a:pt x="86" y="34"/>
                    <a:pt x="86" y="39"/>
                    <a:pt x="85" y="43"/>
                  </a:cubicBezTo>
                  <a:cubicBezTo>
                    <a:pt x="82" y="47"/>
                    <a:pt x="78" y="48"/>
                    <a:pt x="73" y="49"/>
                  </a:cubicBezTo>
                  <a:cubicBezTo>
                    <a:pt x="65" y="50"/>
                    <a:pt x="56" y="52"/>
                    <a:pt x="48" y="52"/>
                  </a:cubicBezTo>
                  <a:cubicBezTo>
                    <a:pt x="34" y="52"/>
                    <a:pt x="21" y="49"/>
                    <a:pt x="8" y="43"/>
                  </a:cubicBezTo>
                  <a:cubicBezTo>
                    <a:pt x="5" y="42"/>
                    <a:pt x="0" y="39"/>
                    <a:pt x="4" y="33"/>
                  </a:cubicBezTo>
                  <a:close/>
                </a:path>
              </a:pathLst>
            </a:custGeom>
            <a:solidFill>
              <a:srgbClr val="BE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2" name="Freeform 1890"/>
            <p:cNvSpPr/>
            <p:nvPr/>
          </p:nvSpPr>
          <p:spPr bwMode="auto">
            <a:xfrm>
              <a:off x="6034" y="1849"/>
              <a:ext cx="43" cy="32"/>
            </a:xfrm>
            <a:custGeom>
              <a:avLst/>
              <a:gdLst>
                <a:gd name="T0" fmla="*/ 12 w 29"/>
                <a:gd name="T1" fmla="*/ 21 h 21"/>
                <a:gd name="T2" fmla="*/ 9 w 29"/>
                <a:gd name="T3" fmla="*/ 19 h 21"/>
                <a:gd name="T4" fmla="*/ 4 w 29"/>
                <a:gd name="T5" fmla="*/ 0 h 21"/>
                <a:gd name="T6" fmla="*/ 25 w 29"/>
                <a:gd name="T7" fmla="*/ 11 h 21"/>
                <a:gd name="T8" fmla="*/ 28 w 29"/>
                <a:gd name="T9" fmla="*/ 18 h 21"/>
                <a:gd name="T10" fmla="*/ 22 w 29"/>
                <a:gd name="T11" fmla="*/ 21 h 21"/>
                <a:gd name="T12" fmla="*/ 12 w 2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12" y="21"/>
                  </a:moveTo>
                  <a:cubicBezTo>
                    <a:pt x="11" y="20"/>
                    <a:pt x="10" y="19"/>
                    <a:pt x="9" y="19"/>
                  </a:cubicBezTo>
                  <a:cubicBezTo>
                    <a:pt x="0" y="11"/>
                    <a:pt x="0" y="11"/>
                    <a:pt x="4" y="0"/>
                  </a:cubicBezTo>
                  <a:cubicBezTo>
                    <a:pt x="13" y="1"/>
                    <a:pt x="19" y="6"/>
                    <a:pt x="25" y="11"/>
                  </a:cubicBezTo>
                  <a:cubicBezTo>
                    <a:pt x="27" y="12"/>
                    <a:pt x="29" y="15"/>
                    <a:pt x="28" y="18"/>
                  </a:cubicBezTo>
                  <a:cubicBezTo>
                    <a:pt x="27" y="21"/>
                    <a:pt x="24" y="21"/>
                    <a:pt x="22" y="21"/>
                  </a:cubicBezTo>
                  <a:cubicBezTo>
                    <a:pt x="18" y="21"/>
                    <a:pt x="15" y="21"/>
                    <a:pt x="12" y="21"/>
                  </a:cubicBezTo>
                  <a:close/>
                </a:path>
              </a:pathLst>
            </a:custGeom>
            <a:solidFill>
              <a:srgbClr val="A76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3" name="Freeform 1891"/>
            <p:cNvSpPr/>
            <p:nvPr/>
          </p:nvSpPr>
          <p:spPr bwMode="auto">
            <a:xfrm>
              <a:off x="5989" y="18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4" name="Freeform 1892"/>
            <p:cNvSpPr/>
            <p:nvPr/>
          </p:nvSpPr>
          <p:spPr bwMode="auto">
            <a:xfrm>
              <a:off x="7478" y="3213"/>
              <a:ext cx="188" cy="129"/>
            </a:xfrm>
            <a:custGeom>
              <a:avLst/>
              <a:gdLst>
                <a:gd name="T0" fmla="*/ 65 w 125"/>
                <a:gd name="T1" fmla="*/ 9 h 86"/>
                <a:gd name="T2" fmla="*/ 69 w 125"/>
                <a:gd name="T3" fmla="*/ 9 h 86"/>
                <a:gd name="T4" fmla="*/ 74 w 125"/>
                <a:gd name="T5" fmla="*/ 11 h 86"/>
                <a:gd name="T6" fmla="*/ 80 w 125"/>
                <a:gd name="T7" fmla="*/ 11 h 86"/>
                <a:gd name="T8" fmla="*/ 70 w 125"/>
                <a:gd name="T9" fmla="*/ 21 h 86"/>
                <a:gd name="T10" fmla="*/ 63 w 125"/>
                <a:gd name="T11" fmla="*/ 19 h 86"/>
                <a:gd name="T12" fmla="*/ 48 w 125"/>
                <a:gd name="T13" fmla="*/ 25 h 86"/>
                <a:gd name="T14" fmla="*/ 28 w 125"/>
                <a:gd name="T15" fmla="*/ 47 h 86"/>
                <a:gd name="T16" fmla="*/ 23 w 125"/>
                <a:gd name="T17" fmla="*/ 52 h 86"/>
                <a:gd name="T18" fmla="*/ 23 w 125"/>
                <a:gd name="T19" fmla="*/ 60 h 86"/>
                <a:gd name="T20" fmla="*/ 46 w 125"/>
                <a:gd name="T21" fmla="*/ 73 h 86"/>
                <a:gd name="T22" fmla="*/ 54 w 125"/>
                <a:gd name="T23" fmla="*/ 72 h 86"/>
                <a:gd name="T24" fmla="*/ 78 w 125"/>
                <a:gd name="T25" fmla="*/ 58 h 86"/>
                <a:gd name="T26" fmla="*/ 118 w 125"/>
                <a:gd name="T27" fmla="*/ 33 h 86"/>
                <a:gd name="T28" fmla="*/ 125 w 125"/>
                <a:gd name="T29" fmla="*/ 31 h 86"/>
                <a:gd name="T30" fmla="*/ 86 w 125"/>
                <a:gd name="T31" fmla="*/ 61 h 86"/>
                <a:gd name="T32" fmla="*/ 61 w 125"/>
                <a:gd name="T33" fmla="*/ 77 h 86"/>
                <a:gd name="T34" fmla="*/ 22 w 125"/>
                <a:gd name="T35" fmla="*/ 76 h 86"/>
                <a:gd name="T36" fmla="*/ 0 w 125"/>
                <a:gd name="T37" fmla="*/ 54 h 86"/>
                <a:gd name="T38" fmla="*/ 5 w 125"/>
                <a:gd name="T39" fmla="*/ 9 h 86"/>
                <a:gd name="T40" fmla="*/ 11 w 125"/>
                <a:gd name="T41" fmla="*/ 7 h 86"/>
                <a:gd name="T42" fmla="*/ 13 w 125"/>
                <a:gd name="T43" fmla="*/ 5 h 86"/>
                <a:gd name="T44" fmla="*/ 15 w 125"/>
                <a:gd name="T45" fmla="*/ 5 h 86"/>
                <a:gd name="T46" fmla="*/ 17 w 125"/>
                <a:gd name="T47" fmla="*/ 3 h 86"/>
                <a:gd name="T48" fmla="*/ 19 w 125"/>
                <a:gd name="T49" fmla="*/ 3 h 86"/>
                <a:gd name="T50" fmla="*/ 21 w 125"/>
                <a:gd name="T51" fmla="*/ 1 h 86"/>
                <a:gd name="T52" fmla="*/ 55 w 125"/>
                <a:gd name="T53" fmla="*/ 5 h 86"/>
                <a:gd name="T54" fmla="*/ 57 w 125"/>
                <a:gd name="T55" fmla="*/ 7 h 86"/>
                <a:gd name="T56" fmla="*/ 63 w 125"/>
                <a:gd name="T57" fmla="*/ 7 h 86"/>
                <a:gd name="T58" fmla="*/ 65 w 125"/>
                <a:gd name="T59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86">
                  <a:moveTo>
                    <a:pt x="65" y="9"/>
                  </a:moveTo>
                  <a:cubicBezTo>
                    <a:pt x="66" y="9"/>
                    <a:pt x="67" y="9"/>
                    <a:pt x="69" y="9"/>
                  </a:cubicBezTo>
                  <a:cubicBezTo>
                    <a:pt x="70" y="10"/>
                    <a:pt x="73" y="9"/>
                    <a:pt x="74" y="11"/>
                  </a:cubicBezTo>
                  <a:cubicBezTo>
                    <a:pt x="76" y="11"/>
                    <a:pt x="78" y="11"/>
                    <a:pt x="80" y="11"/>
                  </a:cubicBezTo>
                  <a:cubicBezTo>
                    <a:pt x="79" y="17"/>
                    <a:pt x="73" y="18"/>
                    <a:pt x="70" y="21"/>
                  </a:cubicBezTo>
                  <a:cubicBezTo>
                    <a:pt x="67" y="23"/>
                    <a:pt x="65" y="21"/>
                    <a:pt x="63" y="19"/>
                  </a:cubicBezTo>
                  <a:cubicBezTo>
                    <a:pt x="55" y="16"/>
                    <a:pt x="50" y="18"/>
                    <a:pt x="48" y="25"/>
                  </a:cubicBezTo>
                  <a:cubicBezTo>
                    <a:pt x="44" y="35"/>
                    <a:pt x="39" y="43"/>
                    <a:pt x="28" y="47"/>
                  </a:cubicBezTo>
                  <a:cubicBezTo>
                    <a:pt x="26" y="48"/>
                    <a:pt x="24" y="50"/>
                    <a:pt x="23" y="52"/>
                  </a:cubicBezTo>
                  <a:cubicBezTo>
                    <a:pt x="20" y="55"/>
                    <a:pt x="21" y="57"/>
                    <a:pt x="23" y="60"/>
                  </a:cubicBezTo>
                  <a:cubicBezTo>
                    <a:pt x="30" y="66"/>
                    <a:pt x="38" y="69"/>
                    <a:pt x="46" y="73"/>
                  </a:cubicBezTo>
                  <a:cubicBezTo>
                    <a:pt x="49" y="74"/>
                    <a:pt x="52" y="73"/>
                    <a:pt x="54" y="72"/>
                  </a:cubicBezTo>
                  <a:cubicBezTo>
                    <a:pt x="61" y="66"/>
                    <a:pt x="70" y="62"/>
                    <a:pt x="78" y="58"/>
                  </a:cubicBezTo>
                  <a:cubicBezTo>
                    <a:pt x="92" y="51"/>
                    <a:pt x="104" y="41"/>
                    <a:pt x="118" y="33"/>
                  </a:cubicBezTo>
                  <a:cubicBezTo>
                    <a:pt x="120" y="32"/>
                    <a:pt x="122" y="30"/>
                    <a:pt x="125" y="31"/>
                  </a:cubicBezTo>
                  <a:cubicBezTo>
                    <a:pt x="123" y="34"/>
                    <a:pt x="95" y="56"/>
                    <a:pt x="86" y="61"/>
                  </a:cubicBezTo>
                  <a:cubicBezTo>
                    <a:pt x="77" y="65"/>
                    <a:pt x="70" y="71"/>
                    <a:pt x="61" y="77"/>
                  </a:cubicBezTo>
                  <a:cubicBezTo>
                    <a:pt x="48" y="86"/>
                    <a:pt x="35" y="85"/>
                    <a:pt x="22" y="76"/>
                  </a:cubicBezTo>
                  <a:cubicBezTo>
                    <a:pt x="12" y="70"/>
                    <a:pt x="7" y="62"/>
                    <a:pt x="0" y="54"/>
                  </a:cubicBezTo>
                  <a:cubicBezTo>
                    <a:pt x="1" y="39"/>
                    <a:pt x="2" y="23"/>
                    <a:pt x="5" y="9"/>
                  </a:cubicBezTo>
                  <a:cubicBezTo>
                    <a:pt x="7" y="8"/>
                    <a:pt x="9" y="7"/>
                    <a:pt x="11" y="7"/>
                  </a:cubicBezTo>
                  <a:cubicBezTo>
                    <a:pt x="12" y="6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4"/>
                    <a:pt x="16" y="4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2"/>
                    <a:pt x="20" y="2"/>
                    <a:pt x="21" y="1"/>
                  </a:cubicBezTo>
                  <a:cubicBezTo>
                    <a:pt x="32" y="0"/>
                    <a:pt x="44" y="2"/>
                    <a:pt x="55" y="5"/>
                  </a:cubicBezTo>
                  <a:cubicBezTo>
                    <a:pt x="56" y="6"/>
                    <a:pt x="56" y="6"/>
                    <a:pt x="57" y="7"/>
                  </a:cubicBezTo>
                  <a:cubicBezTo>
                    <a:pt x="59" y="7"/>
                    <a:pt x="61" y="7"/>
                    <a:pt x="63" y="7"/>
                  </a:cubicBezTo>
                  <a:cubicBezTo>
                    <a:pt x="63" y="7"/>
                    <a:pt x="64" y="8"/>
                    <a:pt x="65" y="9"/>
                  </a:cubicBezTo>
                  <a:close/>
                </a:path>
              </a:pathLst>
            </a:custGeom>
            <a:solidFill>
              <a:srgbClr val="EF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5" name="Freeform 1893"/>
            <p:cNvSpPr/>
            <p:nvPr/>
          </p:nvSpPr>
          <p:spPr bwMode="auto">
            <a:xfrm>
              <a:off x="7465" y="3291"/>
              <a:ext cx="163" cy="112"/>
            </a:xfrm>
            <a:custGeom>
              <a:avLst/>
              <a:gdLst>
                <a:gd name="T0" fmla="*/ 10 w 109"/>
                <a:gd name="T1" fmla="*/ 3 h 75"/>
                <a:gd name="T2" fmla="*/ 18 w 109"/>
                <a:gd name="T3" fmla="*/ 6 h 75"/>
                <a:gd name="T4" fmla="*/ 27 w 109"/>
                <a:gd name="T5" fmla="*/ 16 h 75"/>
                <a:gd name="T6" fmla="*/ 47 w 109"/>
                <a:gd name="T7" fmla="*/ 28 h 75"/>
                <a:gd name="T8" fmla="*/ 56 w 109"/>
                <a:gd name="T9" fmla="*/ 27 h 75"/>
                <a:gd name="T10" fmla="*/ 86 w 109"/>
                <a:gd name="T11" fmla="*/ 10 h 75"/>
                <a:gd name="T12" fmla="*/ 95 w 109"/>
                <a:gd name="T13" fmla="*/ 9 h 75"/>
                <a:gd name="T14" fmla="*/ 78 w 109"/>
                <a:gd name="T15" fmla="*/ 28 h 75"/>
                <a:gd name="T16" fmla="*/ 75 w 109"/>
                <a:gd name="T17" fmla="*/ 43 h 75"/>
                <a:gd name="T18" fmla="*/ 99 w 109"/>
                <a:gd name="T19" fmla="*/ 53 h 75"/>
                <a:gd name="T20" fmla="*/ 107 w 109"/>
                <a:gd name="T21" fmla="*/ 53 h 75"/>
                <a:gd name="T22" fmla="*/ 100 w 109"/>
                <a:gd name="T23" fmla="*/ 66 h 75"/>
                <a:gd name="T24" fmla="*/ 63 w 109"/>
                <a:gd name="T25" fmla="*/ 51 h 75"/>
                <a:gd name="T26" fmla="*/ 45 w 109"/>
                <a:gd name="T27" fmla="*/ 39 h 75"/>
                <a:gd name="T28" fmla="*/ 2 w 109"/>
                <a:gd name="T29" fmla="*/ 20 h 75"/>
                <a:gd name="T30" fmla="*/ 10 w 109"/>
                <a:gd name="T31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75">
                  <a:moveTo>
                    <a:pt x="10" y="3"/>
                  </a:moveTo>
                  <a:cubicBezTo>
                    <a:pt x="14" y="1"/>
                    <a:pt x="17" y="0"/>
                    <a:pt x="18" y="6"/>
                  </a:cubicBezTo>
                  <a:cubicBezTo>
                    <a:pt x="19" y="11"/>
                    <a:pt x="22" y="14"/>
                    <a:pt x="27" y="16"/>
                  </a:cubicBezTo>
                  <a:cubicBezTo>
                    <a:pt x="33" y="20"/>
                    <a:pt x="40" y="24"/>
                    <a:pt x="47" y="28"/>
                  </a:cubicBezTo>
                  <a:cubicBezTo>
                    <a:pt x="50" y="29"/>
                    <a:pt x="53" y="29"/>
                    <a:pt x="56" y="27"/>
                  </a:cubicBezTo>
                  <a:cubicBezTo>
                    <a:pt x="67" y="23"/>
                    <a:pt x="76" y="15"/>
                    <a:pt x="86" y="10"/>
                  </a:cubicBezTo>
                  <a:cubicBezTo>
                    <a:pt x="89" y="9"/>
                    <a:pt x="91" y="6"/>
                    <a:pt x="95" y="9"/>
                  </a:cubicBezTo>
                  <a:cubicBezTo>
                    <a:pt x="89" y="15"/>
                    <a:pt x="83" y="21"/>
                    <a:pt x="78" y="28"/>
                  </a:cubicBezTo>
                  <a:cubicBezTo>
                    <a:pt x="76" y="33"/>
                    <a:pt x="70" y="38"/>
                    <a:pt x="75" y="43"/>
                  </a:cubicBezTo>
                  <a:cubicBezTo>
                    <a:pt x="82" y="49"/>
                    <a:pt x="88" y="57"/>
                    <a:pt x="99" y="53"/>
                  </a:cubicBezTo>
                  <a:cubicBezTo>
                    <a:pt x="102" y="52"/>
                    <a:pt x="105" y="51"/>
                    <a:pt x="107" y="53"/>
                  </a:cubicBezTo>
                  <a:cubicBezTo>
                    <a:pt x="109" y="60"/>
                    <a:pt x="105" y="63"/>
                    <a:pt x="100" y="66"/>
                  </a:cubicBezTo>
                  <a:cubicBezTo>
                    <a:pt x="86" y="75"/>
                    <a:pt x="68" y="67"/>
                    <a:pt x="63" y="51"/>
                  </a:cubicBezTo>
                  <a:cubicBezTo>
                    <a:pt x="59" y="39"/>
                    <a:pt x="58" y="38"/>
                    <a:pt x="45" y="39"/>
                  </a:cubicBezTo>
                  <a:cubicBezTo>
                    <a:pt x="30" y="35"/>
                    <a:pt x="16" y="27"/>
                    <a:pt x="2" y="20"/>
                  </a:cubicBezTo>
                  <a:cubicBezTo>
                    <a:pt x="0" y="12"/>
                    <a:pt x="3" y="7"/>
                    <a:pt x="10" y="3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6" name="Freeform 1894"/>
            <p:cNvSpPr/>
            <p:nvPr/>
          </p:nvSpPr>
          <p:spPr bwMode="auto">
            <a:xfrm>
              <a:off x="7565" y="3333"/>
              <a:ext cx="83" cy="49"/>
            </a:xfrm>
            <a:custGeom>
              <a:avLst/>
              <a:gdLst>
                <a:gd name="T0" fmla="*/ 39 w 55"/>
                <a:gd name="T1" fmla="*/ 25 h 33"/>
                <a:gd name="T2" fmla="*/ 14 w 55"/>
                <a:gd name="T3" fmla="*/ 25 h 33"/>
                <a:gd name="T4" fmla="*/ 7 w 55"/>
                <a:gd name="T5" fmla="*/ 20 h 33"/>
                <a:gd name="T6" fmla="*/ 4 w 55"/>
                <a:gd name="T7" fmla="*/ 8 h 33"/>
                <a:gd name="T8" fmla="*/ 11 w 55"/>
                <a:gd name="T9" fmla="*/ 0 h 33"/>
                <a:gd name="T10" fmla="*/ 9 w 55"/>
                <a:gd name="T11" fmla="*/ 7 h 33"/>
                <a:gd name="T12" fmla="*/ 14 w 55"/>
                <a:gd name="T13" fmla="*/ 12 h 33"/>
                <a:gd name="T14" fmla="*/ 25 w 55"/>
                <a:gd name="T15" fmla="*/ 15 h 33"/>
                <a:gd name="T16" fmla="*/ 42 w 55"/>
                <a:gd name="T17" fmla="*/ 13 h 33"/>
                <a:gd name="T18" fmla="*/ 49 w 55"/>
                <a:gd name="T19" fmla="*/ 8 h 33"/>
                <a:gd name="T20" fmla="*/ 53 w 55"/>
                <a:gd name="T21" fmla="*/ 7 h 33"/>
                <a:gd name="T22" fmla="*/ 54 w 55"/>
                <a:gd name="T23" fmla="*/ 11 h 33"/>
                <a:gd name="T24" fmla="*/ 51 w 55"/>
                <a:gd name="T25" fmla="*/ 17 h 33"/>
                <a:gd name="T26" fmla="*/ 50 w 55"/>
                <a:gd name="T27" fmla="*/ 17 h 33"/>
                <a:gd name="T28" fmla="*/ 46 w 55"/>
                <a:gd name="T29" fmla="*/ 22 h 33"/>
                <a:gd name="T30" fmla="*/ 44 w 55"/>
                <a:gd name="T31" fmla="*/ 24 h 33"/>
                <a:gd name="T32" fmla="*/ 43 w 55"/>
                <a:gd name="T33" fmla="*/ 24 h 33"/>
                <a:gd name="T34" fmla="*/ 41 w 55"/>
                <a:gd name="T35" fmla="*/ 25 h 33"/>
                <a:gd name="T36" fmla="*/ 39 w 55"/>
                <a:gd name="T3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3">
                  <a:moveTo>
                    <a:pt x="39" y="25"/>
                  </a:moveTo>
                  <a:cubicBezTo>
                    <a:pt x="27" y="33"/>
                    <a:pt x="25" y="33"/>
                    <a:pt x="14" y="25"/>
                  </a:cubicBezTo>
                  <a:cubicBezTo>
                    <a:pt x="11" y="23"/>
                    <a:pt x="9" y="22"/>
                    <a:pt x="7" y="20"/>
                  </a:cubicBezTo>
                  <a:cubicBezTo>
                    <a:pt x="1" y="16"/>
                    <a:pt x="0" y="15"/>
                    <a:pt x="4" y="8"/>
                  </a:cubicBezTo>
                  <a:cubicBezTo>
                    <a:pt x="6" y="5"/>
                    <a:pt x="9" y="3"/>
                    <a:pt x="11" y="0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9" y="11"/>
                    <a:pt x="11" y="13"/>
                    <a:pt x="14" y="12"/>
                  </a:cubicBezTo>
                  <a:cubicBezTo>
                    <a:pt x="19" y="11"/>
                    <a:pt x="21" y="14"/>
                    <a:pt x="25" y="15"/>
                  </a:cubicBezTo>
                  <a:cubicBezTo>
                    <a:pt x="34" y="20"/>
                    <a:pt x="35" y="20"/>
                    <a:pt x="42" y="13"/>
                  </a:cubicBezTo>
                  <a:cubicBezTo>
                    <a:pt x="44" y="11"/>
                    <a:pt x="47" y="9"/>
                    <a:pt x="49" y="8"/>
                  </a:cubicBezTo>
                  <a:cubicBezTo>
                    <a:pt x="50" y="7"/>
                    <a:pt x="52" y="6"/>
                    <a:pt x="53" y="7"/>
                  </a:cubicBezTo>
                  <a:cubicBezTo>
                    <a:pt x="55" y="8"/>
                    <a:pt x="55" y="10"/>
                    <a:pt x="54" y="11"/>
                  </a:cubicBezTo>
                  <a:cubicBezTo>
                    <a:pt x="54" y="14"/>
                    <a:pt x="53" y="15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8" y="19"/>
                    <a:pt x="47" y="20"/>
                    <a:pt x="46" y="22"/>
                  </a:cubicBezTo>
                  <a:cubicBezTo>
                    <a:pt x="45" y="22"/>
                    <a:pt x="45" y="23"/>
                    <a:pt x="44" y="24"/>
                  </a:cubicBezTo>
                  <a:cubicBezTo>
                    <a:pt x="44" y="24"/>
                    <a:pt x="43" y="24"/>
                    <a:pt x="43" y="24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0" y="25"/>
                    <a:pt x="40" y="25"/>
                    <a:pt x="39" y="25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7" name="Freeform 1895"/>
            <p:cNvSpPr/>
            <p:nvPr/>
          </p:nvSpPr>
          <p:spPr bwMode="auto">
            <a:xfrm>
              <a:off x="7622" y="3375"/>
              <a:ext cx="15" cy="39"/>
            </a:xfrm>
            <a:custGeom>
              <a:avLst/>
              <a:gdLst>
                <a:gd name="T0" fmla="*/ 9 w 10"/>
                <a:gd name="T1" fmla="*/ 1 h 26"/>
                <a:gd name="T2" fmla="*/ 8 w 10"/>
                <a:gd name="T3" fmla="*/ 11 h 26"/>
                <a:gd name="T4" fmla="*/ 9 w 10"/>
                <a:gd name="T5" fmla="*/ 18 h 26"/>
                <a:gd name="T6" fmla="*/ 10 w 10"/>
                <a:gd name="T7" fmla="*/ 19 h 26"/>
                <a:gd name="T8" fmla="*/ 4 w 10"/>
                <a:gd name="T9" fmla="*/ 26 h 26"/>
                <a:gd name="T10" fmla="*/ 0 w 10"/>
                <a:gd name="T11" fmla="*/ 18 h 26"/>
                <a:gd name="T12" fmla="*/ 7 w 10"/>
                <a:gd name="T13" fmla="*/ 0 h 26"/>
                <a:gd name="T14" fmla="*/ 9 w 10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9" y="1"/>
                  </a:moveTo>
                  <a:cubicBezTo>
                    <a:pt x="9" y="4"/>
                    <a:pt x="9" y="7"/>
                    <a:pt x="8" y="11"/>
                  </a:cubicBezTo>
                  <a:cubicBezTo>
                    <a:pt x="7" y="13"/>
                    <a:pt x="7" y="16"/>
                    <a:pt x="9" y="18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10" y="23"/>
                    <a:pt x="8" y="26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1" y="12"/>
                    <a:pt x="0" y="4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8" name="Freeform 1896"/>
            <p:cNvSpPr/>
            <p:nvPr/>
          </p:nvSpPr>
          <p:spPr bwMode="auto">
            <a:xfrm>
              <a:off x="7636" y="3358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1 w 4"/>
                <a:gd name="T5" fmla="*/ 5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2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9" name="Freeform 1897"/>
            <p:cNvSpPr/>
            <p:nvPr/>
          </p:nvSpPr>
          <p:spPr bwMode="auto">
            <a:xfrm>
              <a:off x="7633" y="3367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2 w 4"/>
                <a:gd name="T5" fmla="*/ 6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0" name="Freeform 1898"/>
            <p:cNvSpPr/>
            <p:nvPr/>
          </p:nvSpPr>
          <p:spPr bwMode="auto">
            <a:xfrm>
              <a:off x="7636" y="33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1" name="Freeform 1899"/>
            <p:cNvSpPr/>
            <p:nvPr/>
          </p:nvSpPr>
          <p:spPr bwMode="auto">
            <a:xfrm>
              <a:off x="7460" y="3324"/>
              <a:ext cx="194" cy="118"/>
            </a:xfrm>
            <a:custGeom>
              <a:avLst/>
              <a:gdLst>
                <a:gd name="T0" fmla="*/ 117 w 129"/>
                <a:gd name="T1" fmla="*/ 52 h 79"/>
                <a:gd name="T2" fmla="*/ 119 w 129"/>
                <a:gd name="T3" fmla="*/ 50 h 79"/>
                <a:gd name="T4" fmla="*/ 128 w 129"/>
                <a:gd name="T5" fmla="*/ 57 h 79"/>
                <a:gd name="T6" fmla="*/ 127 w 129"/>
                <a:gd name="T7" fmla="*/ 65 h 79"/>
                <a:gd name="T8" fmla="*/ 111 w 129"/>
                <a:gd name="T9" fmla="*/ 77 h 79"/>
                <a:gd name="T10" fmla="*/ 82 w 129"/>
                <a:gd name="T11" fmla="*/ 70 h 79"/>
                <a:gd name="T12" fmla="*/ 78 w 129"/>
                <a:gd name="T13" fmla="*/ 68 h 79"/>
                <a:gd name="T14" fmla="*/ 50 w 129"/>
                <a:gd name="T15" fmla="*/ 63 h 79"/>
                <a:gd name="T16" fmla="*/ 3 w 129"/>
                <a:gd name="T17" fmla="*/ 42 h 79"/>
                <a:gd name="T18" fmla="*/ 0 w 129"/>
                <a:gd name="T19" fmla="*/ 32 h 79"/>
                <a:gd name="T20" fmla="*/ 0 w 129"/>
                <a:gd name="T21" fmla="*/ 17 h 79"/>
                <a:gd name="T22" fmla="*/ 20 w 129"/>
                <a:gd name="T23" fmla="*/ 5 h 79"/>
                <a:gd name="T24" fmla="*/ 31 w 129"/>
                <a:gd name="T25" fmla="*/ 11 h 79"/>
                <a:gd name="T26" fmla="*/ 48 w 129"/>
                <a:gd name="T27" fmla="*/ 13 h 79"/>
                <a:gd name="T28" fmla="*/ 69 w 129"/>
                <a:gd name="T29" fmla="*/ 26 h 79"/>
                <a:gd name="T30" fmla="*/ 89 w 129"/>
                <a:gd name="T31" fmla="*/ 44 h 79"/>
                <a:gd name="T32" fmla="*/ 109 w 129"/>
                <a:gd name="T33" fmla="*/ 31 h 79"/>
                <a:gd name="T34" fmla="*/ 109 w 129"/>
                <a:gd name="T35" fmla="*/ 31 h 79"/>
                <a:gd name="T36" fmla="*/ 111 w 129"/>
                <a:gd name="T37" fmla="*/ 29 h 79"/>
                <a:gd name="T38" fmla="*/ 111 w 129"/>
                <a:gd name="T39" fmla="*/ 29 h 79"/>
                <a:gd name="T40" fmla="*/ 113 w 129"/>
                <a:gd name="T41" fmla="*/ 27 h 79"/>
                <a:gd name="T42" fmla="*/ 118 w 129"/>
                <a:gd name="T43" fmla="*/ 21 h 79"/>
                <a:gd name="T44" fmla="*/ 121 w 129"/>
                <a:gd name="T45" fmla="*/ 23 h 79"/>
                <a:gd name="T46" fmla="*/ 119 w 129"/>
                <a:gd name="T47" fmla="*/ 29 h 79"/>
                <a:gd name="T48" fmla="*/ 117 w 129"/>
                <a:gd name="T49" fmla="*/ 35 h 79"/>
                <a:gd name="T50" fmla="*/ 111 w 129"/>
                <a:gd name="T51" fmla="*/ 57 h 79"/>
                <a:gd name="T52" fmla="*/ 117 w 129"/>
                <a:gd name="T53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79">
                  <a:moveTo>
                    <a:pt x="117" y="52"/>
                  </a:moveTo>
                  <a:cubicBezTo>
                    <a:pt x="118" y="51"/>
                    <a:pt x="118" y="51"/>
                    <a:pt x="119" y="50"/>
                  </a:cubicBezTo>
                  <a:cubicBezTo>
                    <a:pt x="124" y="50"/>
                    <a:pt x="128" y="52"/>
                    <a:pt x="128" y="57"/>
                  </a:cubicBezTo>
                  <a:cubicBezTo>
                    <a:pt x="129" y="60"/>
                    <a:pt x="128" y="63"/>
                    <a:pt x="127" y="65"/>
                  </a:cubicBezTo>
                  <a:cubicBezTo>
                    <a:pt x="124" y="73"/>
                    <a:pt x="118" y="76"/>
                    <a:pt x="111" y="77"/>
                  </a:cubicBezTo>
                  <a:cubicBezTo>
                    <a:pt x="101" y="77"/>
                    <a:pt x="90" y="79"/>
                    <a:pt x="82" y="70"/>
                  </a:cubicBezTo>
                  <a:cubicBezTo>
                    <a:pt x="81" y="69"/>
                    <a:pt x="80" y="68"/>
                    <a:pt x="78" y="68"/>
                  </a:cubicBezTo>
                  <a:cubicBezTo>
                    <a:pt x="69" y="69"/>
                    <a:pt x="60" y="62"/>
                    <a:pt x="50" y="63"/>
                  </a:cubicBezTo>
                  <a:cubicBezTo>
                    <a:pt x="30" y="66"/>
                    <a:pt x="16" y="56"/>
                    <a:pt x="3" y="42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27"/>
                    <a:pt x="0" y="22"/>
                    <a:pt x="0" y="17"/>
                  </a:cubicBezTo>
                  <a:cubicBezTo>
                    <a:pt x="0" y="4"/>
                    <a:pt x="8" y="0"/>
                    <a:pt x="20" y="5"/>
                  </a:cubicBezTo>
                  <a:cubicBezTo>
                    <a:pt x="23" y="7"/>
                    <a:pt x="27" y="9"/>
                    <a:pt x="31" y="11"/>
                  </a:cubicBezTo>
                  <a:cubicBezTo>
                    <a:pt x="36" y="14"/>
                    <a:pt x="42" y="15"/>
                    <a:pt x="48" y="13"/>
                  </a:cubicBezTo>
                  <a:cubicBezTo>
                    <a:pt x="59" y="9"/>
                    <a:pt x="66" y="13"/>
                    <a:pt x="69" y="26"/>
                  </a:cubicBezTo>
                  <a:cubicBezTo>
                    <a:pt x="72" y="36"/>
                    <a:pt x="79" y="43"/>
                    <a:pt x="89" y="44"/>
                  </a:cubicBezTo>
                  <a:cubicBezTo>
                    <a:pt x="98" y="45"/>
                    <a:pt x="105" y="40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0" y="30"/>
                    <a:pt x="111" y="29"/>
                    <a:pt x="111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2" y="28"/>
                    <a:pt x="113" y="27"/>
                    <a:pt x="113" y="27"/>
                  </a:cubicBezTo>
                  <a:cubicBezTo>
                    <a:pt x="115" y="25"/>
                    <a:pt x="116" y="23"/>
                    <a:pt x="118" y="21"/>
                  </a:cubicBezTo>
                  <a:cubicBezTo>
                    <a:pt x="120" y="20"/>
                    <a:pt x="121" y="21"/>
                    <a:pt x="121" y="23"/>
                  </a:cubicBezTo>
                  <a:cubicBezTo>
                    <a:pt x="119" y="25"/>
                    <a:pt x="119" y="27"/>
                    <a:pt x="119" y="29"/>
                  </a:cubicBezTo>
                  <a:cubicBezTo>
                    <a:pt x="117" y="30"/>
                    <a:pt x="117" y="32"/>
                    <a:pt x="117" y="35"/>
                  </a:cubicBezTo>
                  <a:cubicBezTo>
                    <a:pt x="113" y="41"/>
                    <a:pt x="113" y="49"/>
                    <a:pt x="111" y="57"/>
                  </a:cubicBezTo>
                  <a:cubicBezTo>
                    <a:pt x="116" y="57"/>
                    <a:pt x="116" y="54"/>
                    <a:pt x="117" y="52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2" name="Freeform 1900"/>
            <p:cNvSpPr/>
            <p:nvPr/>
          </p:nvSpPr>
          <p:spPr bwMode="auto">
            <a:xfrm>
              <a:off x="5806" y="933"/>
              <a:ext cx="172" cy="442"/>
            </a:xfrm>
            <a:custGeom>
              <a:avLst/>
              <a:gdLst>
                <a:gd name="T0" fmla="*/ 85 w 115"/>
                <a:gd name="T1" fmla="*/ 0 h 295"/>
                <a:gd name="T2" fmla="*/ 99 w 115"/>
                <a:gd name="T3" fmla="*/ 2 h 295"/>
                <a:gd name="T4" fmla="*/ 110 w 115"/>
                <a:gd name="T5" fmla="*/ 2 h 295"/>
                <a:gd name="T6" fmla="*/ 110 w 115"/>
                <a:gd name="T7" fmla="*/ 10 h 295"/>
                <a:gd name="T8" fmla="*/ 83 w 115"/>
                <a:gd name="T9" fmla="*/ 30 h 295"/>
                <a:gd name="T10" fmla="*/ 52 w 115"/>
                <a:gd name="T11" fmla="*/ 57 h 295"/>
                <a:gd name="T12" fmla="*/ 46 w 115"/>
                <a:gd name="T13" fmla="*/ 91 h 295"/>
                <a:gd name="T14" fmla="*/ 28 w 115"/>
                <a:gd name="T15" fmla="*/ 104 h 295"/>
                <a:gd name="T16" fmla="*/ 33 w 115"/>
                <a:gd name="T17" fmla="*/ 131 h 295"/>
                <a:gd name="T18" fmla="*/ 48 w 115"/>
                <a:gd name="T19" fmla="*/ 154 h 295"/>
                <a:gd name="T20" fmla="*/ 60 w 115"/>
                <a:gd name="T21" fmla="*/ 170 h 295"/>
                <a:gd name="T22" fmla="*/ 66 w 115"/>
                <a:gd name="T23" fmla="*/ 195 h 295"/>
                <a:gd name="T24" fmla="*/ 71 w 115"/>
                <a:gd name="T25" fmla="*/ 237 h 295"/>
                <a:gd name="T26" fmla="*/ 88 w 115"/>
                <a:gd name="T27" fmla="*/ 268 h 295"/>
                <a:gd name="T28" fmla="*/ 103 w 115"/>
                <a:gd name="T29" fmla="*/ 279 h 295"/>
                <a:gd name="T30" fmla="*/ 110 w 115"/>
                <a:gd name="T31" fmla="*/ 289 h 295"/>
                <a:gd name="T32" fmla="*/ 100 w 115"/>
                <a:gd name="T33" fmla="*/ 295 h 295"/>
                <a:gd name="T34" fmla="*/ 83 w 115"/>
                <a:gd name="T35" fmla="*/ 288 h 295"/>
                <a:gd name="T36" fmla="*/ 60 w 115"/>
                <a:gd name="T37" fmla="*/ 274 h 295"/>
                <a:gd name="T38" fmla="*/ 29 w 115"/>
                <a:gd name="T39" fmla="*/ 231 h 295"/>
                <a:gd name="T40" fmla="*/ 27 w 115"/>
                <a:gd name="T41" fmla="*/ 224 h 295"/>
                <a:gd name="T42" fmla="*/ 26 w 115"/>
                <a:gd name="T43" fmla="*/ 221 h 295"/>
                <a:gd name="T44" fmla="*/ 23 w 115"/>
                <a:gd name="T45" fmla="*/ 207 h 295"/>
                <a:gd name="T46" fmla="*/ 6 w 115"/>
                <a:gd name="T47" fmla="*/ 195 h 295"/>
                <a:gd name="T48" fmla="*/ 3 w 115"/>
                <a:gd name="T49" fmla="*/ 193 h 295"/>
                <a:gd name="T50" fmla="*/ 2 w 115"/>
                <a:gd name="T51" fmla="*/ 188 h 295"/>
                <a:gd name="T52" fmla="*/ 13 w 115"/>
                <a:gd name="T53" fmla="*/ 181 h 295"/>
                <a:gd name="T54" fmla="*/ 21 w 115"/>
                <a:gd name="T55" fmla="*/ 171 h 295"/>
                <a:gd name="T56" fmla="*/ 22 w 115"/>
                <a:gd name="T57" fmla="*/ 161 h 295"/>
                <a:gd name="T58" fmla="*/ 20 w 115"/>
                <a:gd name="T59" fmla="*/ 154 h 295"/>
                <a:gd name="T60" fmla="*/ 18 w 115"/>
                <a:gd name="T61" fmla="*/ 152 h 295"/>
                <a:gd name="T62" fmla="*/ 14 w 115"/>
                <a:gd name="T63" fmla="*/ 140 h 295"/>
                <a:gd name="T64" fmla="*/ 14 w 115"/>
                <a:gd name="T65" fmla="*/ 137 h 295"/>
                <a:gd name="T66" fmla="*/ 13 w 115"/>
                <a:gd name="T67" fmla="*/ 106 h 295"/>
                <a:gd name="T68" fmla="*/ 15 w 115"/>
                <a:gd name="T69" fmla="*/ 80 h 295"/>
                <a:gd name="T70" fmla="*/ 10 w 115"/>
                <a:gd name="T71" fmla="*/ 73 h 295"/>
                <a:gd name="T72" fmla="*/ 10 w 115"/>
                <a:gd name="T73" fmla="*/ 69 h 295"/>
                <a:gd name="T74" fmla="*/ 19 w 115"/>
                <a:gd name="T75" fmla="*/ 61 h 295"/>
                <a:gd name="T76" fmla="*/ 28 w 115"/>
                <a:gd name="T77" fmla="*/ 65 h 295"/>
                <a:gd name="T78" fmla="*/ 35 w 115"/>
                <a:gd name="T79" fmla="*/ 78 h 295"/>
                <a:gd name="T80" fmla="*/ 37 w 115"/>
                <a:gd name="T81" fmla="*/ 70 h 295"/>
                <a:gd name="T82" fmla="*/ 41 w 115"/>
                <a:gd name="T83" fmla="*/ 37 h 295"/>
                <a:gd name="T84" fmla="*/ 47 w 115"/>
                <a:gd name="T85" fmla="*/ 32 h 295"/>
                <a:gd name="T86" fmla="*/ 67 w 115"/>
                <a:gd name="T87" fmla="*/ 24 h 295"/>
                <a:gd name="T88" fmla="*/ 87 w 115"/>
                <a:gd name="T89" fmla="*/ 15 h 295"/>
                <a:gd name="T90" fmla="*/ 93 w 115"/>
                <a:gd name="T91" fmla="*/ 6 h 295"/>
                <a:gd name="T92" fmla="*/ 85 w 115"/>
                <a:gd name="T9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" h="295">
                  <a:moveTo>
                    <a:pt x="85" y="0"/>
                  </a:moveTo>
                  <a:cubicBezTo>
                    <a:pt x="90" y="0"/>
                    <a:pt x="94" y="2"/>
                    <a:pt x="99" y="2"/>
                  </a:cubicBezTo>
                  <a:cubicBezTo>
                    <a:pt x="103" y="2"/>
                    <a:pt x="106" y="2"/>
                    <a:pt x="110" y="2"/>
                  </a:cubicBezTo>
                  <a:cubicBezTo>
                    <a:pt x="115" y="5"/>
                    <a:pt x="112" y="7"/>
                    <a:pt x="110" y="10"/>
                  </a:cubicBezTo>
                  <a:cubicBezTo>
                    <a:pt x="103" y="19"/>
                    <a:pt x="94" y="25"/>
                    <a:pt x="83" y="30"/>
                  </a:cubicBezTo>
                  <a:cubicBezTo>
                    <a:pt x="69" y="35"/>
                    <a:pt x="58" y="42"/>
                    <a:pt x="52" y="57"/>
                  </a:cubicBezTo>
                  <a:cubicBezTo>
                    <a:pt x="47" y="69"/>
                    <a:pt x="45" y="80"/>
                    <a:pt x="46" y="91"/>
                  </a:cubicBezTo>
                  <a:cubicBezTo>
                    <a:pt x="48" y="104"/>
                    <a:pt x="43" y="111"/>
                    <a:pt x="28" y="104"/>
                  </a:cubicBezTo>
                  <a:cubicBezTo>
                    <a:pt x="25" y="114"/>
                    <a:pt x="25" y="123"/>
                    <a:pt x="33" y="131"/>
                  </a:cubicBezTo>
                  <a:cubicBezTo>
                    <a:pt x="40" y="137"/>
                    <a:pt x="45" y="144"/>
                    <a:pt x="48" y="154"/>
                  </a:cubicBezTo>
                  <a:cubicBezTo>
                    <a:pt x="50" y="160"/>
                    <a:pt x="55" y="165"/>
                    <a:pt x="60" y="170"/>
                  </a:cubicBezTo>
                  <a:cubicBezTo>
                    <a:pt x="67" y="177"/>
                    <a:pt x="70" y="186"/>
                    <a:pt x="66" y="195"/>
                  </a:cubicBezTo>
                  <a:cubicBezTo>
                    <a:pt x="60" y="210"/>
                    <a:pt x="62" y="224"/>
                    <a:pt x="71" y="237"/>
                  </a:cubicBezTo>
                  <a:cubicBezTo>
                    <a:pt x="78" y="246"/>
                    <a:pt x="80" y="259"/>
                    <a:pt x="88" y="268"/>
                  </a:cubicBezTo>
                  <a:cubicBezTo>
                    <a:pt x="92" y="273"/>
                    <a:pt x="96" y="277"/>
                    <a:pt x="103" y="279"/>
                  </a:cubicBezTo>
                  <a:cubicBezTo>
                    <a:pt x="108" y="280"/>
                    <a:pt x="111" y="283"/>
                    <a:pt x="110" y="289"/>
                  </a:cubicBezTo>
                  <a:cubicBezTo>
                    <a:pt x="109" y="294"/>
                    <a:pt x="105" y="295"/>
                    <a:pt x="100" y="295"/>
                  </a:cubicBezTo>
                  <a:cubicBezTo>
                    <a:pt x="93" y="295"/>
                    <a:pt x="87" y="292"/>
                    <a:pt x="83" y="288"/>
                  </a:cubicBezTo>
                  <a:cubicBezTo>
                    <a:pt x="76" y="281"/>
                    <a:pt x="69" y="276"/>
                    <a:pt x="60" y="274"/>
                  </a:cubicBezTo>
                  <a:cubicBezTo>
                    <a:pt x="39" y="267"/>
                    <a:pt x="32" y="251"/>
                    <a:pt x="29" y="231"/>
                  </a:cubicBezTo>
                  <a:cubicBezTo>
                    <a:pt x="28" y="229"/>
                    <a:pt x="29" y="226"/>
                    <a:pt x="27" y="224"/>
                  </a:cubicBezTo>
                  <a:cubicBezTo>
                    <a:pt x="27" y="223"/>
                    <a:pt x="26" y="222"/>
                    <a:pt x="26" y="221"/>
                  </a:cubicBezTo>
                  <a:cubicBezTo>
                    <a:pt x="25" y="217"/>
                    <a:pt x="24" y="212"/>
                    <a:pt x="23" y="207"/>
                  </a:cubicBezTo>
                  <a:cubicBezTo>
                    <a:pt x="20" y="199"/>
                    <a:pt x="14" y="195"/>
                    <a:pt x="6" y="195"/>
                  </a:cubicBezTo>
                  <a:cubicBezTo>
                    <a:pt x="5" y="194"/>
                    <a:pt x="4" y="194"/>
                    <a:pt x="3" y="193"/>
                  </a:cubicBezTo>
                  <a:cubicBezTo>
                    <a:pt x="2" y="192"/>
                    <a:pt x="1" y="190"/>
                    <a:pt x="2" y="188"/>
                  </a:cubicBezTo>
                  <a:cubicBezTo>
                    <a:pt x="4" y="183"/>
                    <a:pt x="8" y="182"/>
                    <a:pt x="13" y="181"/>
                  </a:cubicBezTo>
                  <a:cubicBezTo>
                    <a:pt x="19" y="180"/>
                    <a:pt x="22" y="177"/>
                    <a:pt x="21" y="171"/>
                  </a:cubicBezTo>
                  <a:cubicBezTo>
                    <a:pt x="20" y="167"/>
                    <a:pt x="20" y="164"/>
                    <a:pt x="22" y="161"/>
                  </a:cubicBezTo>
                  <a:cubicBezTo>
                    <a:pt x="24" y="158"/>
                    <a:pt x="23" y="155"/>
                    <a:pt x="20" y="154"/>
                  </a:cubicBezTo>
                  <a:cubicBezTo>
                    <a:pt x="19" y="154"/>
                    <a:pt x="18" y="153"/>
                    <a:pt x="18" y="152"/>
                  </a:cubicBezTo>
                  <a:cubicBezTo>
                    <a:pt x="16" y="148"/>
                    <a:pt x="14" y="145"/>
                    <a:pt x="14" y="140"/>
                  </a:cubicBezTo>
                  <a:cubicBezTo>
                    <a:pt x="14" y="139"/>
                    <a:pt x="15" y="137"/>
                    <a:pt x="14" y="137"/>
                  </a:cubicBezTo>
                  <a:cubicBezTo>
                    <a:pt x="0" y="127"/>
                    <a:pt x="9" y="115"/>
                    <a:pt x="13" y="106"/>
                  </a:cubicBezTo>
                  <a:cubicBezTo>
                    <a:pt x="16" y="97"/>
                    <a:pt x="11" y="88"/>
                    <a:pt x="15" y="80"/>
                  </a:cubicBezTo>
                  <a:cubicBezTo>
                    <a:pt x="16" y="78"/>
                    <a:pt x="10" y="77"/>
                    <a:pt x="10" y="73"/>
                  </a:cubicBezTo>
                  <a:cubicBezTo>
                    <a:pt x="9" y="72"/>
                    <a:pt x="9" y="71"/>
                    <a:pt x="10" y="69"/>
                  </a:cubicBezTo>
                  <a:cubicBezTo>
                    <a:pt x="11" y="65"/>
                    <a:pt x="15" y="63"/>
                    <a:pt x="19" y="61"/>
                  </a:cubicBezTo>
                  <a:cubicBezTo>
                    <a:pt x="23" y="59"/>
                    <a:pt x="26" y="60"/>
                    <a:pt x="28" y="65"/>
                  </a:cubicBezTo>
                  <a:cubicBezTo>
                    <a:pt x="30" y="70"/>
                    <a:pt x="33" y="73"/>
                    <a:pt x="35" y="78"/>
                  </a:cubicBezTo>
                  <a:cubicBezTo>
                    <a:pt x="39" y="76"/>
                    <a:pt x="38" y="72"/>
                    <a:pt x="37" y="70"/>
                  </a:cubicBezTo>
                  <a:cubicBezTo>
                    <a:pt x="35" y="58"/>
                    <a:pt x="40" y="48"/>
                    <a:pt x="41" y="37"/>
                  </a:cubicBezTo>
                  <a:cubicBezTo>
                    <a:pt x="42" y="34"/>
                    <a:pt x="44" y="33"/>
                    <a:pt x="47" y="32"/>
                  </a:cubicBezTo>
                  <a:cubicBezTo>
                    <a:pt x="53" y="29"/>
                    <a:pt x="60" y="26"/>
                    <a:pt x="67" y="24"/>
                  </a:cubicBezTo>
                  <a:cubicBezTo>
                    <a:pt x="74" y="22"/>
                    <a:pt x="80" y="17"/>
                    <a:pt x="87" y="15"/>
                  </a:cubicBezTo>
                  <a:cubicBezTo>
                    <a:pt x="91" y="14"/>
                    <a:pt x="91" y="9"/>
                    <a:pt x="93" y="6"/>
                  </a:cubicBezTo>
                  <a:cubicBezTo>
                    <a:pt x="91" y="3"/>
                    <a:pt x="86" y="5"/>
                    <a:pt x="85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3" name="Freeform 1901"/>
            <p:cNvSpPr/>
            <p:nvPr/>
          </p:nvSpPr>
          <p:spPr bwMode="auto">
            <a:xfrm>
              <a:off x="5762" y="1135"/>
              <a:ext cx="206" cy="257"/>
            </a:xfrm>
            <a:custGeom>
              <a:avLst/>
              <a:gdLst>
                <a:gd name="T0" fmla="*/ 137 w 137"/>
                <a:gd name="T1" fmla="*/ 163 h 171"/>
                <a:gd name="T2" fmla="*/ 135 w 137"/>
                <a:gd name="T3" fmla="*/ 165 h 171"/>
                <a:gd name="T4" fmla="*/ 96 w 137"/>
                <a:gd name="T5" fmla="*/ 159 h 171"/>
                <a:gd name="T6" fmla="*/ 66 w 137"/>
                <a:gd name="T7" fmla="*/ 142 h 171"/>
                <a:gd name="T8" fmla="*/ 38 w 137"/>
                <a:gd name="T9" fmla="*/ 119 h 171"/>
                <a:gd name="T10" fmla="*/ 37 w 137"/>
                <a:gd name="T11" fmla="*/ 95 h 171"/>
                <a:gd name="T12" fmla="*/ 29 w 137"/>
                <a:gd name="T13" fmla="*/ 79 h 171"/>
                <a:gd name="T14" fmla="*/ 5 w 137"/>
                <a:gd name="T15" fmla="*/ 46 h 171"/>
                <a:gd name="T16" fmla="*/ 4 w 137"/>
                <a:gd name="T17" fmla="*/ 43 h 171"/>
                <a:gd name="T18" fmla="*/ 4 w 137"/>
                <a:gd name="T19" fmla="*/ 40 h 171"/>
                <a:gd name="T20" fmla="*/ 4 w 137"/>
                <a:gd name="T21" fmla="*/ 38 h 171"/>
                <a:gd name="T22" fmla="*/ 3 w 137"/>
                <a:gd name="T23" fmla="*/ 33 h 171"/>
                <a:gd name="T24" fmla="*/ 0 w 137"/>
                <a:gd name="T25" fmla="*/ 7 h 171"/>
                <a:gd name="T26" fmla="*/ 3 w 137"/>
                <a:gd name="T27" fmla="*/ 0 h 171"/>
                <a:gd name="T28" fmla="*/ 14 w 137"/>
                <a:gd name="T29" fmla="*/ 22 h 171"/>
                <a:gd name="T30" fmla="*/ 15 w 137"/>
                <a:gd name="T31" fmla="*/ 28 h 171"/>
                <a:gd name="T32" fmla="*/ 34 w 137"/>
                <a:gd name="T33" fmla="*/ 57 h 171"/>
                <a:gd name="T34" fmla="*/ 55 w 137"/>
                <a:gd name="T35" fmla="*/ 80 h 171"/>
                <a:gd name="T36" fmla="*/ 59 w 137"/>
                <a:gd name="T37" fmla="*/ 86 h 171"/>
                <a:gd name="T38" fmla="*/ 59 w 137"/>
                <a:gd name="T39" fmla="*/ 86 h 171"/>
                <a:gd name="T40" fmla="*/ 66 w 137"/>
                <a:gd name="T41" fmla="*/ 122 h 171"/>
                <a:gd name="T42" fmla="*/ 84 w 137"/>
                <a:gd name="T43" fmla="*/ 136 h 171"/>
                <a:gd name="T44" fmla="*/ 112 w 137"/>
                <a:gd name="T45" fmla="*/ 153 h 171"/>
                <a:gd name="T46" fmla="*/ 128 w 137"/>
                <a:gd name="T47" fmla="*/ 159 h 171"/>
                <a:gd name="T48" fmla="*/ 137 w 137"/>
                <a:gd name="T49" fmla="*/ 1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171">
                  <a:moveTo>
                    <a:pt x="137" y="163"/>
                  </a:moveTo>
                  <a:cubicBezTo>
                    <a:pt x="136" y="163"/>
                    <a:pt x="136" y="164"/>
                    <a:pt x="135" y="165"/>
                  </a:cubicBezTo>
                  <a:cubicBezTo>
                    <a:pt x="123" y="171"/>
                    <a:pt x="106" y="168"/>
                    <a:pt x="96" y="159"/>
                  </a:cubicBezTo>
                  <a:cubicBezTo>
                    <a:pt x="87" y="151"/>
                    <a:pt x="78" y="145"/>
                    <a:pt x="66" y="142"/>
                  </a:cubicBezTo>
                  <a:cubicBezTo>
                    <a:pt x="55" y="136"/>
                    <a:pt x="49" y="125"/>
                    <a:pt x="38" y="119"/>
                  </a:cubicBezTo>
                  <a:cubicBezTo>
                    <a:pt x="35" y="111"/>
                    <a:pt x="37" y="103"/>
                    <a:pt x="37" y="95"/>
                  </a:cubicBezTo>
                  <a:cubicBezTo>
                    <a:pt x="37" y="88"/>
                    <a:pt x="34" y="83"/>
                    <a:pt x="29" y="79"/>
                  </a:cubicBezTo>
                  <a:cubicBezTo>
                    <a:pt x="18" y="70"/>
                    <a:pt x="5" y="62"/>
                    <a:pt x="5" y="46"/>
                  </a:cubicBezTo>
                  <a:cubicBezTo>
                    <a:pt x="5" y="45"/>
                    <a:pt x="5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39"/>
                    <a:pt x="4" y="39"/>
                    <a:pt x="4" y="38"/>
                  </a:cubicBezTo>
                  <a:cubicBezTo>
                    <a:pt x="4" y="36"/>
                    <a:pt x="3" y="35"/>
                    <a:pt x="3" y="33"/>
                  </a:cubicBezTo>
                  <a:cubicBezTo>
                    <a:pt x="0" y="25"/>
                    <a:pt x="0" y="16"/>
                    <a:pt x="0" y="7"/>
                  </a:cubicBezTo>
                  <a:cubicBezTo>
                    <a:pt x="0" y="4"/>
                    <a:pt x="0" y="1"/>
                    <a:pt x="3" y="0"/>
                  </a:cubicBezTo>
                  <a:cubicBezTo>
                    <a:pt x="7" y="7"/>
                    <a:pt x="9" y="15"/>
                    <a:pt x="14" y="22"/>
                  </a:cubicBezTo>
                  <a:cubicBezTo>
                    <a:pt x="16" y="24"/>
                    <a:pt x="15" y="26"/>
                    <a:pt x="15" y="28"/>
                  </a:cubicBezTo>
                  <a:cubicBezTo>
                    <a:pt x="18" y="40"/>
                    <a:pt x="23" y="50"/>
                    <a:pt x="34" y="57"/>
                  </a:cubicBezTo>
                  <a:cubicBezTo>
                    <a:pt x="45" y="61"/>
                    <a:pt x="53" y="68"/>
                    <a:pt x="55" y="80"/>
                  </a:cubicBezTo>
                  <a:cubicBezTo>
                    <a:pt x="55" y="82"/>
                    <a:pt x="57" y="84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7" y="99"/>
                    <a:pt x="61" y="110"/>
                    <a:pt x="66" y="122"/>
                  </a:cubicBezTo>
                  <a:cubicBezTo>
                    <a:pt x="69" y="129"/>
                    <a:pt x="77" y="132"/>
                    <a:pt x="84" y="136"/>
                  </a:cubicBezTo>
                  <a:cubicBezTo>
                    <a:pt x="94" y="141"/>
                    <a:pt x="104" y="145"/>
                    <a:pt x="112" y="153"/>
                  </a:cubicBezTo>
                  <a:cubicBezTo>
                    <a:pt x="116" y="158"/>
                    <a:pt x="122" y="159"/>
                    <a:pt x="128" y="159"/>
                  </a:cubicBezTo>
                  <a:cubicBezTo>
                    <a:pt x="131" y="159"/>
                    <a:pt x="135" y="158"/>
                    <a:pt x="137" y="163"/>
                  </a:cubicBezTo>
                  <a:close/>
                </a:path>
              </a:pathLst>
            </a:custGeom>
            <a:solidFill>
              <a:srgbClr val="FB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4" name="Freeform 1902"/>
            <p:cNvSpPr/>
            <p:nvPr/>
          </p:nvSpPr>
          <p:spPr bwMode="auto">
            <a:xfrm>
              <a:off x="5782" y="1051"/>
              <a:ext cx="58" cy="159"/>
            </a:xfrm>
            <a:custGeom>
              <a:avLst/>
              <a:gdLst>
                <a:gd name="T0" fmla="*/ 15 w 39"/>
                <a:gd name="T1" fmla="*/ 102 h 106"/>
                <a:gd name="T2" fmla="*/ 18 w 39"/>
                <a:gd name="T3" fmla="*/ 90 h 106"/>
                <a:gd name="T4" fmla="*/ 17 w 39"/>
                <a:gd name="T5" fmla="*/ 83 h 106"/>
                <a:gd name="T6" fmla="*/ 1 w 39"/>
                <a:gd name="T7" fmla="*/ 46 h 106"/>
                <a:gd name="T8" fmla="*/ 0 w 39"/>
                <a:gd name="T9" fmla="*/ 42 h 106"/>
                <a:gd name="T10" fmla="*/ 1 w 39"/>
                <a:gd name="T11" fmla="*/ 17 h 106"/>
                <a:gd name="T12" fmla="*/ 9 w 39"/>
                <a:gd name="T13" fmla="*/ 3 h 106"/>
                <a:gd name="T14" fmla="*/ 15 w 39"/>
                <a:gd name="T15" fmla="*/ 4 h 106"/>
                <a:gd name="T16" fmla="*/ 26 w 39"/>
                <a:gd name="T17" fmla="*/ 0 h 106"/>
                <a:gd name="T18" fmla="*/ 28 w 39"/>
                <a:gd name="T19" fmla="*/ 0 h 106"/>
                <a:gd name="T20" fmla="*/ 29 w 39"/>
                <a:gd name="T21" fmla="*/ 23 h 106"/>
                <a:gd name="T22" fmla="*/ 22 w 39"/>
                <a:gd name="T23" fmla="*/ 46 h 106"/>
                <a:gd name="T24" fmla="*/ 22 w 39"/>
                <a:gd name="T25" fmla="*/ 47 h 106"/>
                <a:gd name="T26" fmla="*/ 36 w 39"/>
                <a:gd name="T27" fmla="*/ 73 h 106"/>
                <a:gd name="T28" fmla="*/ 36 w 39"/>
                <a:gd name="T29" fmla="*/ 73 h 106"/>
                <a:gd name="T30" fmla="*/ 38 w 39"/>
                <a:gd name="T31" fmla="*/ 78 h 106"/>
                <a:gd name="T32" fmla="*/ 28 w 39"/>
                <a:gd name="T33" fmla="*/ 101 h 106"/>
                <a:gd name="T34" fmla="*/ 17 w 39"/>
                <a:gd name="T35" fmla="*/ 106 h 106"/>
                <a:gd name="T36" fmla="*/ 15 w 39"/>
                <a:gd name="T3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06">
                  <a:moveTo>
                    <a:pt x="15" y="102"/>
                  </a:moveTo>
                  <a:cubicBezTo>
                    <a:pt x="17" y="98"/>
                    <a:pt x="16" y="94"/>
                    <a:pt x="18" y="90"/>
                  </a:cubicBezTo>
                  <a:cubicBezTo>
                    <a:pt x="20" y="88"/>
                    <a:pt x="18" y="85"/>
                    <a:pt x="17" y="83"/>
                  </a:cubicBezTo>
                  <a:cubicBezTo>
                    <a:pt x="9" y="72"/>
                    <a:pt x="7" y="58"/>
                    <a:pt x="1" y="46"/>
                  </a:cubicBezTo>
                  <a:cubicBezTo>
                    <a:pt x="0" y="45"/>
                    <a:pt x="0" y="43"/>
                    <a:pt x="0" y="42"/>
                  </a:cubicBezTo>
                  <a:cubicBezTo>
                    <a:pt x="2" y="34"/>
                    <a:pt x="1" y="25"/>
                    <a:pt x="1" y="17"/>
                  </a:cubicBezTo>
                  <a:cubicBezTo>
                    <a:pt x="2" y="12"/>
                    <a:pt x="5" y="7"/>
                    <a:pt x="9" y="3"/>
                  </a:cubicBezTo>
                  <a:cubicBezTo>
                    <a:pt x="11" y="2"/>
                    <a:pt x="13" y="3"/>
                    <a:pt x="15" y="4"/>
                  </a:cubicBezTo>
                  <a:cubicBezTo>
                    <a:pt x="22" y="7"/>
                    <a:pt x="23" y="6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31" y="7"/>
                    <a:pt x="34" y="16"/>
                    <a:pt x="29" y="23"/>
                  </a:cubicBezTo>
                  <a:cubicBezTo>
                    <a:pt x="25" y="30"/>
                    <a:pt x="27" y="39"/>
                    <a:pt x="22" y="46"/>
                  </a:cubicBezTo>
                  <a:cubicBezTo>
                    <a:pt x="22" y="46"/>
                    <a:pt x="21" y="47"/>
                    <a:pt x="22" y="47"/>
                  </a:cubicBezTo>
                  <a:cubicBezTo>
                    <a:pt x="31" y="54"/>
                    <a:pt x="28" y="66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4"/>
                    <a:pt x="39" y="76"/>
                    <a:pt x="38" y="78"/>
                  </a:cubicBezTo>
                  <a:cubicBezTo>
                    <a:pt x="36" y="86"/>
                    <a:pt x="31" y="93"/>
                    <a:pt x="28" y="101"/>
                  </a:cubicBezTo>
                  <a:cubicBezTo>
                    <a:pt x="27" y="104"/>
                    <a:pt x="21" y="106"/>
                    <a:pt x="17" y="106"/>
                  </a:cubicBezTo>
                  <a:cubicBezTo>
                    <a:pt x="15" y="105"/>
                    <a:pt x="14" y="104"/>
                    <a:pt x="15" y="10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5" name="Freeform 1903"/>
            <p:cNvSpPr/>
            <p:nvPr/>
          </p:nvSpPr>
          <p:spPr bwMode="auto">
            <a:xfrm>
              <a:off x="5812" y="871"/>
              <a:ext cx="48" cy="122"/>
            </a:xfrm>
            <a:custGeom>
              <a:avLst/>
              <a:gdLst>
                <a:gd name="T0" fmla="*/ 12 w 32"/>
                <a:gd name="T1" fmla="*/ 7 h 81"/>
                <a:gd name="T2" fmla="*/ 2 w 32"/>
                <a:gd name="T3" fmla="*/ 5 h 81"/>
                <a:gd name="T4" fmla="*/ 8 w 32"/>
                <a:gd name="T5" fmla="*/ 1 h 81"/>
                <a:gd name="T6" fmla="*/ 24 w 32"/>
                <a:gd name="T7" fmla="*/ 0 h 81"/>
                <a:gd name="T8" fmla="*/ 30 w 32"/>
                <a:gd name="T9" fmla="*/ 9 h 81"/>
                <a:gd name="T10" fmla="*/ 29 w 32"/>
                <a:gd name="T11" fmla="*/ 19 h 81"/>
                <a:gd name="T12" fmla="*/ 27 w 32"/>
                <a:gd name="T13" fmla="*/ 23 h 81"/>
                <a:gd name="T14" fmla="*/ 16 w 32"/>
                <a:gd name="T15" fmla="*/ 54 h 81"/>
                <a:gd name="T16" fmla="*/ 18 w 32"/>
                <a:gd name="T17" fmla="*/ 70 h 81"/>
                <a:gd name="T18" fmla="*/ 16 w 32"/>
                <a:gd name="T19" fmla="*/ 80 h 81"/>
                <a:gd name="T20" fmla="*/ 7 w 32"/>
                <a:gd name="T21" fmla="*/ 74 h 81"/>
                <a:gd name="T22" fmla="*/ 11 w 32"/>
                <a:gd name="T23" fmla="*/ 30 h 81"/>
                <a:gd name="T24" fmla="*/ 11 w 32"/>
                <a:gd name="T25" fmla="*/ 28 h 81"/>
                <a:gd name="T26" fmla="*/ 15 w 32"/>
                <a:gd name="T27" fmla="*/ 19 h 81"/>
                <a:gd name="T28" fmla="*/ 15 w 32"/>
                <a:gd name="T29" fmla="*/ 16 h 81"/>
                <a:gd name="T30" fmla="*/ 18 w 32"/>
                <a:gd name="T31" fmla="*/ 15 h 81"/>
                <a:gd name="T32" fmla="*/ 20 w 32"/>
                <a:gd name="T33" fmla="*/ 15 h 81"/>
                <a:gd name="T34" fmla="*/ 21 w 32"/>
                <a:gd name="T35" fmla="*/ 14 h 81"/>
                <a:gd name="T36" fmla="*/ 20 w 32"/>
                <a:gd name="T37" fmla="*/ 13 h 81"/>
                <a:gd name="T38" fmla="*/ 19 w 32"/>
                <a:gd name="T39" fmla="*/ 12 h 81"/>
                <a:gd name="T40" fmla="*/ 17 w 32"/>
                <a:gd name="T41" fmla="*/ 11 h 81"/>
                <a:gd name="T42" fmla="*/ 12 w 32"/>
                <a:gd name="T43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81">
                  <a:moveTo>
                    <a:pt x="12" y="7"/>
                  </a:moveTo>
                  <a:cubicBezTo>
                    <a:pt x="9" y="6"/>
                    <a:pt x="5" y="7"/>
                    <a:pt x="2" y="5"/>
                  </a:cubicBezTo>
                  <a:cubicBezTo>
                    <a:pt x="4" y="4"/>
                    <a:pt x="6" y="2"/>
                    <a:pt x="8" y="1"/>
                  </a:cubicBezTo>
                  <a:cubicBezTo>
                    <a:pt x="13" y="1"/>
                    <a:pt x="18" y="1"/>
                    <a:pt x="24" y="0"/>
                  </a:cubicBezTo>
                  <a:cubicBezTo>
                    <a:pt x="29" y="0"/>
                    <a:pt x="32" y="3"/>
                    <a:pt x="30" y="9"/>
                  </a:cubicBezTo>
                  <a:cubicBezTo>
                    <a:pt x="29" y="12"/>
                    <a:pt x="28" y="15"/>
                    <a:pt x="29" y="19"/>
                  </a:cubicBezTo>
                  <a:cubicBezTo>
                    <a:pt x="29" y="20"/>
                    <a:pt x="28" y="22"/>
                    <a:pt x="27" y="23"/>
                  </a:cubicBezTo>
                  <a:cubicBezTo>
                    <a:pt x="20" y="32"/>
                    <a:pt x="17" y="43"/>
                    <a:pt x="16" y="54"/>
                  </a:cubicBezTo>
                  <a:cubicBezTo>
                    <a:pt x="15" y="60"/>
                    <a:pt x="15" y="65"/>
                    <a:pt x="18" y="70"/>
                  </a:cubicBezTo>
                  <a:cubicBezTo>
                    <a:pt x="17" y="73"/>
                    <a:pt x="16" y="76"/>
                    <a:pt x="16" y="80"/>
                  </a:cubicBezTo>
                  <a:cubicBezTo>
                    <a:pt x="11" y="81"/>
                    <a:pt x="9" y="77"/>
                    <a:pt x="7" y="74"/>
                  </a:cubicBezTo>
                  <a:cubicBezTo>
                    <a:pt x="0" y="62"/>
                    <a:pt x="0" y="44"/>
                    <a:pt x="11" y="30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4"/>
                    <a:pt x="15" y="22"/>
                    <a:pt x="15" y="19"/>
                  </a:cubicBezTo>
                  <a:cubicBezTo>
                    <a:pt x="15" y="18"/>
                    <a:pt x="15" y="17"/>
                    <a:pt x="15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19" y="13"/>
                    <a:pt x="19" y="12"/>
                  </a:cubicBezTo>
                  <a:cubicBezTo>
                    <a:pt x="18" y="12"/>
                    <a:pt x="18" y="11"/>
                    <a:pt x="17" y="11"/>
                  </a:cubicBezTo>
                  <a:cubicBezTo>
                    <a:pt x="15" y="10"/>
                    <a:pt x="14" y="8"/>
                    <a:pt x="12" y="7"/>
                  </a:cubicBezTo>
                  <a:close/>
                </a:path>
              </a:pathLst>
            </a:custGeom>
            <a:solidFill>
              <a:srgbClr val="F9D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6" name="Freeform 1904"/>
            <p:cNvSpPr/>
            <p:nvPr/>
          </p:nvSpPr>
          <p:spPr bwMode="auto">
            <a:xfrm>
              <a:off x="5807" y="912"/>
              <a:ext cx="29" cy="90"/>
            </a:xfrm>
            <a:custGeom>
              <a:avLst/>
              <a:gdLst>
                <a:gd name="T0" fmla="*/ 15 w 19"/>
                <a:gd name="T1" fmla="*/ 1 h 60"/>
                <a:gd name="T2" fmla="*/ 13 w 19"/>
                <a:gd name="T3" fmla="*/ 11 h 60"/>
                <a:gd name="T4" fmla="*/ 19 w 19"/>
                <a:gd name="T5" fmla="*/ 53 h 60"/>
                <a:gd name="T6" fmla="*/ 17 w 19"/>
                <a:gd name="T7" fmla="*/ 60 h 60"/>
                <a:gd name="T8" fmla="*/ 1 w 19"/>
                <a:gd name="T9" fmla="*/ 40 h 60"/>
                <a:gd name="T10" fmla="*/ 3 w 19"/>
                <a:gd name="T11" fmla="*/ 15 h 60"/>
                <a:gd name="T12" fmla="*/ 13 w 19"/>
                <a:gd name="T13" fmla="*/ 1 h 60"/>
                <a:gd name="T14" fmla="*/ 15 w 19"/>
                <a:gd name="T15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60">
                  <a:moveTo>
                    <a:pt x="15" y="1"/>
                  </a:moveTo>
                  <a:cubicBezTo>
                    <a:pt x="18" y="5"/>
                    <a:pt x="14" y="8"/>
                    <a:pt x="13" y="11"/>
                  </a:cubicBezTo>
                  <a:cubicBezTo>
                    <a:pt x="6" y="26"/>
                    <a:pt x="9" y="40"/>
                    <a:pt x="19" y="53"/>
                  </a:cubicBezTo>
                  <a:cubicBezTo>
                    <a:pt x="18" y="55"/>
                    <a:pt x="18" y="58"/>
                    <a:pt x="17" y="60"/>
                  </a:cubicBezTo>
                  <a:cubicBezTo>
                    <a:pt x="8" y="56"/>
                    <a:pt x="3" y="50"/>
                    <a:pt x="1" y="40"/>
                  </a:cubicBezTo>
                  <a:cubicBezTo>
                    <a:pt x="0" y="32"/>
                    <a:pt x="1" y="24"/>
                    <a:pt x="3" y="15"/>
                  </a:cubicBezTo>
                  <a:cubicBezTo>
                    <a:pt x="5" y="8"/>
                    <a:pt x="8" y="4"/>
                    <a:pt x="13" y="1"/>
                  </a:cubicBezTo>
                  <a:cubicBezTo>
                    <a:pt x="14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7" name="Freeform 1905"/>
            <p:cNvSpPr/>
            <p:nvPr/>
          </p:nvSpPr>
          <p:spPr bwMode="auto">
            <a:xfrm>
              <a:off x="5743" y="1114"/>
              <a:ext cx="31" cy="87"/>
            </a:xfrm>
            <a:custGeom>
              <a:avLst/>
              <a:gdLst>
                <a:gd name="T0" fmla="*/ 16 w 21"/>
                <a:gd name="T1" fmla="*/ 14 h 58"/>
                <a:gd name="T2" fmla="*/ 20 w 21"/>
                <a:gd name="T3" fmla="*/ 50 h 58"/>
                <a:gd name="T4" fmla="*/ 21 w 21"/>
                <a:gd name="T5" fmla="*/ 52 h 58"/>
                <a:gd name="T6" fmla="*/ 21 w 21"/>
                <a:gd name="T7" fmla="*/ 54 h 58"/>
                <a:gd name="T8" fmla="*/ 20 w 21"/>
                <a:gd name="T9" fmla="*/ 56 h 58"/>
                <a:gd name="T10" fmla="*/ 20 w 21"/>
                <a:gd name="T11" fmla="*/ 56 h 58"/>
                <a:gd name="T12" fmla="*/ 12 w 21"/>
                <a:gd name="T13" fmla="*/ 54 h 58"/>
                <a:gd name="T14" fmla="*/ 7 w 21"/>
                <a:gd name="T15" fmla="*/ 32 h 58"/>
                <a:gd name="T16" fmla="*/ 4 w 21"/>
                <a:gd name="T17" fmla="*/ 20 h 58"/>
                <a:gd name="T18" fmla="*/ 3 w 21"/>
                <a:gd name="T19" fmla="*/ 10 h 58"/>
                <a:gd name="T20" fmla="*/ 3 w 21"/>
                <a:gd name="T21" fmla="*/ 6 h 58"/>
                <a:gd name="T22" fmla="*/ 3 w 21"/>
                <a:gd name="T23" fmla="*/ 4 h 58"/>
                <a:gd name="T24" fmla="*/ 3 w 21"/>
                <a:gd name="T25" fmla="*/ 0 h 58"/>
                <a:gd name="T26" fmla="*/ 8 w 21"/>
                <a:gd name="T27" fmla="*/ 6 h 58"/>
                <a:gd name="T28" fmla="*/ 15 w 21"/>
                <a:gd name="T29" fmla="*/ 10 h 58"/>
                <a:gd name="T30" fmla="*/ 16 w 21"/>
                <a:gd name="T31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58">
                  <a:moveTo>
                    <a:pt x="16" y="14"/>
                  </a:moveTo>
                  <a:cubicBezTo>
                    <a:pt x="14" y="26"/>
                    <a:pt x="18" y="38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3"/>
                    <a:pt x="21" y="53"/>
                    <a:pt x="21" y="54"/>
                  </a:cubicBezTo>
                  <a:cubicBezTo>
                    <a:pt x="21" y="55"/>
                    <a:pt x="20" y="55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7" y="58"/>
                    <a:pt x="14" y="56"/>
                    <a:pt x="12" y="54"/>
                  </a:cubicBezTo>
                  <a:cubicBezTo>
                    <a:pt x="7" y="48"/>
                    <a:pt x="7" y="40"/>
                    <a:pt x="7" y="32"/>
                  </a:cubicBezTo>
                  <a:cubicBezTo>
                    <a:pt x="7" y="28"/>
                    <a:pt x="8" y="23"/>
                    <a:pt x="4" y="20"/>
                  </a:cubicBezTo>
                  <a:cubicBezTo>
                    <a:pt x="0" y="17"/>
                    <a:pt x="4" y="13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10" y="9"/>
                    <a:pt x="12" y="10"/>
                    <a:pt x="15" y="10"/>
                  </a:cubicBezTo>
                  <a:cubicBezTo>
                    <a:pt x="16" y="11"/>
                    <a:pt x="16" y="12"/>
                    <a:pt x="16" y="14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8" name="Freeform 1906"/>
            <p:cNvSpPr/>
            <p:nvPr/>
          </p:nvSpPr>
          <p:spPr bwMode="auto">
            <a:xfrm>
              <a:off x="5780" y="1177"/>
              <a:ext cx="33" cy="47"/>
            </a:xfrm>
            <a:custGeom>
              <a:avLst/>
              <a:gdLst>
                <a:gd name="T0" fmla="*/ 16 w 22"/>
                <a:gd name="T1" fmla="*/ 18 h 31"/>
                <a:gd name="T2" fmla="*/ 18 w 22"/>
                <a:gd name="T3" fmla="*/ 22 h 31"/>
                <a:gd name="T4" fmla="*/ 20 w 22"/>
                <a:gd name="T5" fmla="*/ 25 h 31"/>
                <a:gd name="T6" fmla="*/ 22 w 22"/>
                <a:gd name="T7" fmla="*/ 29 h 31"/>
                <a:gd name="T8" fmla="*/ 15 w 22"/>
                <a:gd name="T9" fmla="*/ 28 h 31"/>
                <a:gd name="T10" fmla="*/ 2 w 22"/>
                <a:gd name="T11" fmla="*/ 3 h 31"/>
                <a:gd name="T12" fmla="*/ 3 w 22"/>
                <a:gd name="T13" fmla="*/ 0 h 31"/>
                <a:gd name="T14" fmla="*/ 14 w 22"/>
                <a:gd name="T15" fmla="*/ 16 h 31"/>
                <a:gd name="T16" fmla="*/ 16 w 22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16" y="18"/>
                  </a:moveTo>
                  <a:cubicBezTo>
                    <a:pt x="17" y="19"/>
                    <a:pt x="17" y="20"/>
                    <a:pt x="18" y="22"/>
                  </a:cubicBezTo>
                  <a:cubicBezTo>
                    <a:pt x="19" y="22"/>
                    <a:pt x="21" y="23"/>
                    <a:pt x="20" y="25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19" y="31"/>
                    <a:pt x="16" y="30"/>
                    <a:pt x="15" y="28"/>
                  </a:cubicBezTo>
                  <a:cubicBezTo>
                    <a:pt x="8" y="21"/>
                    <a:pt x="0" y="15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6" y="6"/>
                    <a:pt x="12" y="10"/>
                    <a:pt x="14" y="16"/>
                  </a:cubicBezTo>
                  <a:cubicBezTo>
                    <a:pt x="15" y="17"/>
                    <a:pt x="15" y="17"/>
                    <a:pt x="16" y="18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9" name="Freeform 1907"/>
            <p:cNvSpPr/>
            <p:nvPr/>
          </p:nvSpPr>
          <p:spPr bwMode="auto">
            <a:xfrm>
              <a:off x="5797" y="1026"/>
              <a:ext cx="9" cy="18"/>
            </a:xfrm>
            <a:custGeom>
              <a:avLst/>
              <a:gdLst>
                <a:gd name="T0" fmla="*/ 1 w 6"/>
                <a:gd name="T1" fmla="*/ 11 h 12"/>
                <a:gd name="T2" fmla="*/ 0 w 6"/>
                <a:gd name="T3" fmla="*/ 3 h 12"/>
                <a:gd name="T4" fmla="*/ 4 w 6"/>
                <a:gd name="T5" fmla="*/ 0 h 12"/>
                <a:gd name="T6" fmla="*/ 5 w 6"/>
                <a:gd name="T7" fmla="*/ 4 h 12"/>
                <a:gd name="T8" fmla="*/ 3 w 6"/>
                <a:gd name="T9" fmla="*/ 11 h 12"/>
                <a:gd name="T10" fmla="*/ 2 w 6"/>
                <a:gd name="T11" fmla="*/ 12 h 12"/>
                <a:gd name="T12" fmla="*/ 1 w 6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1" y="11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4" y="9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0" name="Freeform 1908"/>
            <p:cNvSpPr/>
            <p:nvPr/>
          </p:nvSpPr>
          <p:spPr bwMode="auto">
            <a:xfrm>
              <a:off x="5818" y="1036"/>
              <a:ext cx="6" cy="15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4 h 10"/>
                <a:gd name="T4" fmla="*/ 2 w 4"/>
                <a:gd name="T5" fmla="*/ 10 h 10"/>
                <a:gd name="T6" fmla="*/ 2 w 4"/>
                <a:gd name="T7" fmla="*/ 10 h 10"/>
                <a:gd name="T8" fmla="*/ 2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4" y="6"/>
                    <a:pt x="4" y="8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7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1" name="Freeform 1909"/>
            <p:cNvSpPr/>
            <p:nvPr/>
          </p:nvSpPr>
          <p:spPr bwMode="auto">
            <a:xfrm>
              <a:off x="5792" y="1042"/>
              <a:ext cx="8" cy="6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2 h 4"/>
                <a:gd name="T10" fmla="*/ 4 w 5"/>
                <a:gd name="T11" fmla="*/ 2 h 4"/>
                <a:gd name="T12" fmla="*/ 2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2" name="Freeform 1910"/>
            <p:cNvSpPr/>
            <p:nvPr/>
          </p:nvSpPr>
          <p:spPr bwMode="auto">
            <a:xfrm>
              <a:off x="5801" y="120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3" name="Freeform 1911"/>
            <p:cNvSpPr/>
            <p:nvPr/>
          </p:nvSpPr>
          <p:spPr bwMode="auto">
            <a:xfrm>
              <a:off x="5795" y="10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4" name="Freeform 1912"/>
            <p:cNvSpPr/>
            <p:nvPr/>
          </p:nvSpPr>
          <p:spPr bwMode="auto">
            <a:xfrm>
              <a:off x="5798" y="10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1913"/>
            <p:cNvSpPr/>
            <p:nvPr/>
          </p:nvSpPr>
          <p:spPr bwMode="auto">
            <a:xfrm>
              <a:off x="5836" y="931"/>
              <a:ext cx="160" cy="449"/>
            </a:xfrm>
            <a:custGeom>
              <a:avLst/>
              <a:gdLst>
                <a:gd name="T0" fmla="*/ 72 w 107"/>
                <a:gd name="T1" fmla="*/ 297 h 299"/>
                <a:gd name="T2" fmla="*/ 27 w 107"/>
                <a:gd name="T3" fmla="*/ 270 h 299"/>
                <a:gd name="T4" fmla="*/ 7 w 107"/>
                <a:gd name="T5" fmla="*/ 234 h 299"/>
                <a:gd name="T6" fmla="*/ 12 w 107"/>
                <a:gd name="T7" fmla="*/ 227 h 299"/>
                <a:gd name="T8" fmla="*/ 36 w 107"/>
                <a:gd name="T9" fmla="*/ 270 h 299"/>
                <a:gd name="T10" fmla="*/ 71 w 107"/>
                <a:gd name="T11" fmla="*/ 290 h 299"/>
                <a:gd name="T12" fmla="*/ 88 w 107"/>
                <a:gd name="T13" fmla="*/ 288 h 299"/>
                <a:gd name="T14" fmla="*/ 80 w 107"/>
                <a:gd name="T15" fmla="*/ 283 h 299"/>
                <a:gd name="T16" fmla="*/ 52 w 107"/>
                <a:gd name="T17" fmla="*/ 247 h 299"/>
                <a:gd name="T18" fmla="*/ 42 w 107"/>
                <a:gd name="T19" fmla="*/ 194 h 299"/>
                <a:gd name="T20" fmla="*/ 21 w 107"/>
                <a:gd name="T21" fmla="*/ 149 h 299"/>
                <a:gd name="T22" fmla="*/ 2 w 107"/>
                <a:gd name="T23" fmla="*/ 116 h 299"/>
                <a:gd name="T24" fmla="*/ 6 w 107"/>
                <a:gd name="T25" fmla="*/ 97 h 299"/>
                <a:gd name="T26" fmla="*/ 20 w 107"/>
                <a:gd name="T27" fmla="*/ 104 h 299"/>
                <a:gd name="T28" fmla="*/ 23 w 107"/>
                <a:gd name="T29" fmla="*/ 80 h 299"/>
                <a:gd name="T30" fmla="*/ 43 w 107"/>
                <a:gd name="T31" fmla="*/ 35 h 299"/>
                <a:gd name="T32" fmla="*/ 83 w 107"/>
                <a:gd name="T33" fmla="*/ 13 h 299"/>
                <a:gd name="T34" fmla="*/ 97 w 107"/>
                <a:gd name="T35" fmla="*/ 6 h 299"/>
                <a:gd name="T36" fmla="*/ 102 w 107"/>
                <a:gd name="T37" fmla="*/ 22 h 299"/>
                <a:gd name="T38" fmla="*/ 62 w 107"/>
                <a:gd name="T39" fmla="*/ 38 h 299"/>
                <a:gd name="T40" fmla="*/ 34 w 107"/>
                <a:gd name="T41" fmla="*/ 87 h 299"/>
                <a:gd name="T42" fmla="*/ 39 w 107"/>
                <a:gd name="T43" fmla="*/ 90 h 299"/>
                <a:gd name="T44" fmla="*/ 32 w 107"/>
                <a:gd name="T45" fmla="*/ 113 h 299"/>
                <a:gd name="T46" fmla="*/ 35 w 107"/>
                <a:gd name="T47" fmla="*/ 127 h 299"/>
                <a:gd name="T48" fmla="*/ 45 w 107"/>
                <a:gd name="T49" fmla="*/ 111 h 299"/>
                <a:gd name="T50" fmla="*/ 64 w 107"/>
                <a:gd name="T51" fmla="*/ 126 h 299"/>
                <a:gd name="T52" fmla="*/ 68 w 107"/>
                <a:gd name="T53" fmla="*/ 188 h 299"/>
                <a:gd name="T54" fmla="*/ 57 w 107"/>
                <a:gd name="T55" fmla="*/ 192 h 299"/>
                <a:gd name="T56" fmla="*/ 69 w 107"/>
                <a:gd name="T57" fmla="*/ 209 h 299"/>
                <a:gd name="T58" fmla="*/ 74 w 107"/>
                <a:gd name="T59" fmla="*/ 211 h 299"/>
                <a:gd name="T60" fmla="*/ 84 w 107"/>
                <a:gd name="T61" fmla="*/ 246 h 299"/>
                <a:gd name="T62" fmla="*/ 83 w 107"/>
                <a:gd name="T63" fmla="*/ 256 h 299"/>
                <a:gd name="T64" fmla="*/ 56 w 107"/>
                <a:gd name="T65" fmla="*/ 216 h 299"/>
                <a:gd name="T66" fmla="*/ 88 w 107"/>
                <a:gd name="T67" fmla="*/ 275 h 299"/>
                <a:gd name="T68" fmla="*/ 104 w 107"/>
                <a:gd name="T69" fmla="*/ 291 h 299"/>
                <a:gd name="T70" fmla="*/ 88 w 107"/>
                <a:gd name="T7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" h="299">
                  <a:moveTo>
                    <a:pt x="88" y="299"/>
                  </a:moveTo>
                  <a:cubicBezTo>
                    <a:pt x="83" y="296"/>
                    <a:pt x="77" y="297"/>
                    <a:pt x="72" y="297"/>
                  </a:cubicBezTo>
                  <a:cubicBezTo>
                    <a:pt x="68" y="297"/>
                    <a:pt x="64" y="297"/>
                    <a:pt x="61" y="294"/>
                  </a:cubicBezTo>
                  <a:cubicBezTo>
                    <a:pt x="52" y="283"/>
                    <a:pt x="39" y="277"/>
                    <a:pt x="27" y="270"/>
                  </a:cubicBezTo>
                  <a:cubicBezTo>
                    <a:pt x="18" y="266"/>
                    <a:pt x="13" y="259"/>
                    <a:pt x="11" y="249"/>
                  </a:cubicBezTo>
                  <a:cubicBezTo>
                    <a:pt x="10" y="244"/>
                    <a:pt x="9" y="239"/>
                    <a:pt x="7" y="234"/>
                  </a:cubicBezTo>
                  <a:cubicBezTo>
                    <a:pt x="6" y="230"/>
                    <a:pt x="7" y="226"/>
                    <a:pt x="10" y="222"/>
                  </a:cubicBezTo>
                  <a:cubicBezTo>
                    <a:pt x="11" y="224"/>
                    <a:pt x="11" y="225"/>
                    <a:pt x="12" y="227"/>
                  </a:cubicBezTo>
                  <a:cubicBezTo>
                    <a:pt x="12" y="235"/>
                    <a:pt x="14" y="241"/>
                    <a:pt x="16" y="248"/>
                  </a:cubicBezTo>
                  <a:cubicBezTo>
                    <a:pt x="19" y="259"/>
                    <a:pt x="26" y="265"/>
                    <a:pt x="36" y="270"/>
                  </a:cubicBezTo>
                  <a:cubicBezTo>
                    <a:pt x="44" y="273"/>
                    <a:pt x="51" y="276"/>
                    <a:pt x="59" y="280"/>
                  </a:cubicBezTo>
                  <a:cubicBezTo>
                    <a:pt x="63" y="283"/>
                    <a:pt x="67" y="287"/>
                    <a:pt x="71" y="290"/>
                  </a:cubicBezTo>
                  <a:cubicBezTo>
                    <a:pt x="75" y="294"/>
                    <a:pt x="79" y="294"/>
                    <a:pt x="84" y="293"/>
                  </a:cubicBezTo>
                  <a:cubicBezTo>
                    <a:pt x="86" y="292"/>
                    <a:pt x="88" y="291"/>
                    <a:pt x="88" y="288"/>
                  </a:cubicBezTo>
                  <a:cubicBezTo>
                    <a:pt x="88" y="286"/>
                    <a:pt x="86" y="285"/>
                    <a:pt x="84" y="284"/>
                  </a:cubicBezTo>
                  <a:cubicBezTo>
                    <a:pt x="83" y="284"/>
                    <a:pt x="82" y="284"/>
                    <a:pt x="80" y="283"/>
                  </a:cubicBezTo>
                  <a:cubicBezTo>
                    <a:pt x="74" y="283"/>
                    <a:pt x="70" y="279"/>
                    <a:pt x="66" y="274"/>
                  </a:cubicBezTo>
                  <a:cubicBezTo>
                    <a:pt x="61" y="265"/>
                    <a:pt x="54" y="257"/>
                    <a:pt x="52" y="247"/>
                  </a:cubicBezTo>
                  <a:cubicBezTo>
                    <a:pt x="52" y="244"/>
                    <a:pt x="50" y="243"/>
                    <a:pt x="49" y="241"/>
                  </a:cubicBezTo>
                  <a:cubicBezTo>
                    <a:pt x="37" y="227"/>
                    <a:pt x="35" y="211"/>
                    <a:pt x="42" y="194"/>
                  </a:cubicBezTo>
                  <a:cubicBezTo>
                    <a:pt x="45" y="186"/>
                    <a:pt x="43" y="180"/>
                    <a:pt x="38" y="175"/>
                  </a:cubicBezTo>
                  <a:cubicBezTo>
                    <a:pt x="31" y="167"/>
                    <a:pt x="24" y="159"/>
                    <a:pt x="21" y="149"/>
                  </a:cubicBezTo>
                  <a:cubicBezTo>
                    <a:pt x="19" y="142"/>
                    <a:pt x="12" y="136"/>
                    <a:pt x="6" y="130"/>
                  </a:cubicBezTo>
                  <a:cubicBezTo>
                    <a:pt x="2" y="126"/>
                    <a:pt x="0" y="122"/>
                    <a:pt x="2" y="116"/>
                  </a:cubicBezTo>
                  <a:cubicBezTo>
                    <a:pt x="3" y="111"/>
                    <a:pt x="4" y="106"/>
                    <a:pt x="1" y="101"/>
                  </a:cubicBezTo>
                  <a:cubicBezTo>
                    <a:pt x="0" y="98"/>
                    <a:pt x="4" y="96"/>
                    <a:pt x="6" y="97"/>
                  </a:cubicBezTo>
                  <a:cubicBezTo>
                    <a:pt x="8" y="98"/>
                    <a:pt x="10" y="100"/>
                    <a:pt x="11" y="102"/>
                  </a:cubicBezTo>
                  <a:cubicBezTo>
                    <a:pt x="14" y="105"/>
                    <a:pt x="16" y="105"/>
                    <a:pt x="20" y="104"/>
                  </a:cubicBezTo>
                  <a:cubicBezTo>
                    <a:pt x="23" y="103"/>
                    <a:pt x="24" y="102"/>
                    <a:pt x="24" y="100"/>
                  </a:cubicBezTo>
                  <a:cubicBezTo>
                    <a:pt x="23" y="93"/>
                    <a:pt x="23" y="86"/>
                    <a:pt x="23" y="80"/>
                  </a:cubicBezTo>
                  <a:cubicBezTo>
                    <a:pt x="22" y="65"/>
                    <a:pt x="29" y="54"/>
                    <a:pt x="36" y="42"/>
                  </a:cubicBezTo>
                  <a:cubicBezTo>
                    <a:pt x="37" y="39"/>
                    <a:pt x="40" y="37"/>
                    <a:pt x="43" y="35"/>
                  </a:cubicBezTo>
                  <a:cubicBezTo>
                    <a:pt x="51" y="32"/>
                    <a:pt x="58" y="27"/>
                    <a:pt x="66" y="25"/>
                  </a:cubicBezTo>
                  <a:cubicBezTo>
                    <a:pt x="73" y="24"/>
                    <a:pt x="79" y="19"/>
                    <a:pt x="83" y="13"/>
                  </a:cubicBezTo>
                  <a:cubicBezTo>
                    <a:pt x="85" y="10"/>
                    <a:pt x="91" y="9"/>
                    <a:pt x="90" y="3"/>
                  </a:cubicBezTo>
                  <a:cubicBezTo>
                    <a:pt x="94" y="0"/>
                    <a:pt x="96" y="3"/>
                    <a:pt x="97" y="6"/>
                  </a:cubicBezTo>
                  <a:cubicBezTo>
                    <a:pt x="98" y="8"/>
                    <a:pt x="96" y="11"/>
                    <a:pt x="99" y="12"/>
                  </a:cubicBezTo>
                  <a:cubicBezTo>
                    <a:pt x="107" y="14"/>
                    <a:pt x="103" y="18"/>
                    <a:pt x="102" y="22"/>
                  </a:cubicBezTo>
                  <a:cubicBezTo>
                    <a:pt x="101" y="23"/>
                    <a:pt x="101" y="24"/>
                    <a:pt x="100" y="25"/>
                  </a:cubicBezTo>
                  <a:cubicBezTo>
                    <a:pt x="86" y="26"/>
                    <a:pt x="74" y="32"/>
                    <a:pt x="62" y="38"/>
                  </a:cubicBezTo>
                  <a:cubicBezTo>
                    <a:pt x="45" y="47"/>
                    <a:pt x="36" y="63"/>
                    <a:pt x="30" y="80"/>
                  </a:cubicBezTo>
                  <a:cubicBezTo>
                    <a:pt x="29" y="84"/>
                    <a:pt x="30" y="87"/>
                    <a:pt x="34" y="87"/>
                  </a:cubicBezTo>
                  <a:cubicBezTo>
                    <a:pt x="35" y="88"/>
                    <a:pt x="36" y="88"/>
                    <a:pt x="37" y="88"/>
                  </a:cubicBezTo>
                  <a:cubicBezTo>
                    <a:pt x="38" y="89"/>
                    <a:pt x="38" y="90"/>
                    <a:pt x="39" y="90"/>
                  </a:cubicBezTo>
                  <a:cubicBezTo>
                    <a:pt x="41" y="96"/>
                    <a:pt x="42" y="101"/>
                    <a:pt x="35" y="104"/>
                  </a:cubicBezTo>
                  <a:cubicBezTo>
                    <a:pt x="30" y="105"/>
                    <a:pt x="32" y="109"/>
                    <a:pt x="32" y="113"/>
                  </a:cubicBezTo>
                  <a:cubicBezTo>
                    <a:pt x="32" y="127"/>
                    <a:pt x="34" y="141"/>
                    <a:pt x="42" y="152"/>
                  </a:cubicBezTo>
                  <a:cubicBezTo>
                    <a:pt x="40" y="145"/>
                    <a:pt x="36" y="136"/>
                    <a:pt x="35" y="127"/>
                  </a:cubicBezTo>
                  <a:cubicBezTo>
                    <a:pt x="33" y="117"/>
                    <a:pt x="35" y="114"/>
                    <a:pt x="45" y="112"/>
                  </a:cubicBezTo>
                  <a:cubicBezTo>
                    <a:pt x="45" y="111"/>
                    <a:pt x="45" y="112"/>
                    <a:pt x="45" y="111"/>
                  </a:cubicBezTo>
                  <a:cubicBezTo>
                    <a:pt x="51" y="104"/>
                    <a:pt x="54" y="104"/>
                    <a:pt x="58" y="112"/>
                  </a:cubicBezTo>
                  <a:cubicBezTo>
                    <a:pt x="61" y="116"/>
                    <a:pt x="64" y="121"/>
                    <a:pt x="64" y="126"/>
                  </a:cubicBezTo>
                  <a:cubicBezTo>
                    <a:pt x="63" y="142"/>
                    <a:pt x="70" y="158"/>
                    <a:pt x="68" y="174"/>
                  </a:cubicBezTo>
                  <a:cubicBezTo>
                    <a:pt x="67" y="179"/>
                    <a:pt x="70" y="183"/>
                    <a:pt x="68" y="188"/>
                  </a:cubicBezTo>
                  <a:cubicBezTo>
                    <a:pt x="67" y="190"/>
                    <a:pt x="66" y="191"/>
                    <a:pt x="65" y="193"/>
                  </a:cubicBezTo>
                  <a:cubicBezTo>
                    <a:pt x="62" y="194"/>
                    <a:pt x="59" y="194"/>
                    <a:pt x="57" y="192"/>
                  </a:cubicBezTo>
                  <a:cubicBezTo>
                    <a:pt x="59" y="194"/>
                    <a:pt x="62" y="197"/>
                    <a:pt x="64" y="199"/>
                  </a:cubicBezTo>
                  <a:cubicBezTo>
                    <a:pt x="66" y="202"/>
                    <a:pt x="66" y="206"/>
                    <a:pt x="69" y="209"/>
                  </a:cubicBezTo>
                  <a:cubicBezTo>
                    <a:pt x="69" y="209"/>
                    <a:pt x="70" y="209"/>
                    <a:pt x="70" y="210"/>
                  </a:cubicBezTo>
                  <a:cubicBezTo>
                    <a:pt x="72" y="210"/>
                    <a:pt x="73" y="211"/>
                    <a:pt x="74" y="211"/>
                  </a:cubicBezTo>
                  <a:cubicBezTo>
                    <a:pt x="77" y="214"/>
                    <a:pt x="80" y="219"/>
                    <a:pt x="79" y="223"/>
                  </a:cubicBezTo>
                  <a:cubicBezTo>
                    <a:pt x="74" y="233"/>
                    <a:pt x="80" y="239"/>
                    <a:pt x="84" y="246"/>
                  </a:cubicBezTo>
                  <a:cubicBezTo>
                    <a:pt x="85" y="247"/>
                    <a:pt x="86" y="248"/>
                    <a:pt x="87" y="250"/>
                  </a:cubicBezTo>
                  <a:cubicBezTo>
                    <a:pt x="87" y="253"/>
                    <a:pt x="86" y="255"/>
                    <a:pt x="83" y="256"/>
                  </a:cubicBezTo>
                  <a:cubicBezTo>
                    <a:pt x="79" y="258"/>
                    <a:pt x="76" y="256"/>
                    <a:pt x="74" y="253"/>
                  </a:cubicBezTo>
                  <a:cubicBezTo>
                    <a:pt x="63" y="242"/>
                    <a:pt x="59" y="228"/>
                    <a:pt x="56" y="216"/>
                  </a:cubicBezTo>
                  <a:cubicBezTo>
                    <a:pt x="56" y="229"/>
                    <a:pt x="67" y="241"/>
                    <a:pt x="70" y="257"/>
                  </a:cubicBezTo>
                  <a:cubicBezTo>
                    <a:pt x="71" y="265"/>
                    <a:pt x="80" y="271"/>
                    <a:pt x="88" y="275"/>
                  </a:cubicBezTo>
                  <a:cubicBezTo>
                    <a:pt x="93" y="277"/>
                    <a:pt x="97" y="279"/>
                    <a:pt x="101" y="282"/>
                  </a:cubicBezTo>
                  <a:cubicBezTo>
                    <a:pt x="104" y="284"/>
                    <a:pt x="106" y="287"/>
                    <a:pt x="104" y="291"/>
                  </a:cubicBezTo>
                  <a:cubicBezTo>
                    <a:pt x="102" y="293"/>
                    <a:pt x="99" y="292"/>
                    <a:pt x="96" y="293"/>
                  </a:cubicBezTo>
                  <a:cubicBezTo>
                    <a:pt x="93" y="294"/>
                    <a:pt x="90" y="297"/>
                    <a:pt x="88" y="299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Freeform 1914"/>
            <p:cNvSpPr/>
            <p:nvPr/>
          </p:nvSpPr>
          <p:spPr bwMode="auto">
            <a:xfrm>
              <a:off x="5936" y="843"/>
              <a:ext cx="87" cy="93"/>
            </a:xfrm>
            <a:custGeom>
              <a:avLst/>
              <a:gdLst>
                <a:gd name="T0" fmla="*/ 58 w 58"/>
                <a:gd name="T1" fmla="*/ 60 h 62"/>
                <a:gd name="T2" fmla="*/ 43 w 58"/>
                <a:gd name="T3" fmla="*/ 62 h 62"/>
                <a:gd name="T4" fmla="*/ 4 w 58"/>
                <a:gd name="T5" fmla="*/ 36 h 62"/>
                <a:gd name="T6" fmla="*/ 3 w 58"/>
                <a:gd name="T7" fmla="*/ 13 h 62"/>
                <a:gd name="T8" fmla="*/ 8 w 58"/>
                <a:gd name="T9" fmla="*/ 9 h 62"/>
                <a:gd name="T10" fmla="*/ 14 w 58"/>
                <a:gd name="T11" fmla="*/ 0 h 62"/>
                <a:gd name="T12" fmla="*/ 28 w 58"/>
                <a:gd name="T13" fmla="*/ 13 h 62"/>
                <a:gd name="T14" fmla="*/ 34 w 58"/>
                <a:gd name="T15" fmla="*/ 28 h 62"/>
                <a:gd name="T16" fmla="*/ 45 w 58"/>
                <a:gd name="T17" fmla="*/ 47 h 62"/>
                <a:gd name="T18" fmla="*/ 48 w 58"/>
                <a:gd name="T19" fmla="*/ 51 h 62"/>
                <a:gd name="T20" fmla="*/ 35 w 58"/>
                <a:gd name="T21" fmla="*/ 53 h 62"/>
                <a:gd name="T22" fmla="*/ 19 w 58"/>
                <a:gd name="T23" fmla="*/ 35 h 62"/>
                <a:gd name="T24" fmla="*/ 11 w 58"/>
                <a:gd name="T25" fmla="*/ 26 h 62"/>
                <a:gd name="T26" fmla="*/ 36 w 58"/>
                <a:gd name="T27" fmla="*/ 54 h 62"/>
                <a:gd name="T28" fmla="*/ 54 w 58"/>
                <a:gd name="T29" fmla="*/ 56 h 62"/>
                <a:gd name="T30" fmla="*/ 58 w 58"/>
                <a:gd name="T31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58" y="60"/>
                  </a:moveTo>
                  <a:cubicBezTo>
                    <a:pt x="53" y="60"/>
                    <a:pt x="48" y="62"/>
                    <a:pt x="43" y="62"/>
                  </a:cubicBezTo>
                  <a:cubicBezTo>
                    <a:pt x="25" y="60"/>
                    <a:pt x="13" y="50"/>
                    <a:pt x="4" y="36"/>
                  </a:cubicBezTo>
                  <a:cubicBezTo>
                    <a:pt x="0" y="29"/>
                    <a:pt x="2" y="21"/>
                    <a:pt x="3" y="13"/>
                  </a:cubicBezTo>
                  <a:cubicBezTo>
                    <a:pt x="3" y="11"/>
                    <a:pt x="6" y="9"/>
                    <a:pt x="8" y="9"/>
                  </a:cubicBezTo>
                  <a:cubicBezTo>
                    <a:pt x="14" y="9"/>
                    <a:pt x="16" y="6"/>
                    <a:pt x="14" y="0"/>
                  </a:cubicBezTo>
                  <a:cubicBezTo>
                    <a:pt x="22" y="2"/>
                    <a:pt x="24" y="8"/>
                    <a:pt x="28" y="13"/>
                  </a:cubicBezTo>
                  <a:cubicBezTo>
                    <a:pt x="31" y="17"/>
                    <a:pt x="34" y="22"/>
                    <a:pt x="34" y="28"/>
                  </a:cubicBezTo>
                  <a:cubicBezTo>
                    <a:pt x="35" y="36"/>
                    <a:pt x="39" y="42"/>
                    <a:pt x="45" y="47"/>
                  </a:cubicBezTo>
                  <a:cubicBezTo>
                    <a:pt x="46" y="48"/>
                    <a:pt x="47" y="50"/>
                    <a:pt x="48" y="51"/>
                  </a:cubicBezTo>
                  <a:cubicBezTo>
                    <a:pt x="45" y="56"/>
                    <a:pt x="40" y="53"/>
                    <a:pt x="35" y="53"/>
                  </a:cubicBezTo>
                  <a:cubicBezTo>
                    <a:pt x="27" y="50"/>
                    <a:pt x="22" y="44"/>
                    <a:pt x="19" y="35"/>
                  </a:cubicBezTo>
                  <a:cubicBezTo>
                    <a:pt x="18" y="31"/>
                    <a:pt x="16" y="29"/>
                    <a:pt x="11" y="26"/>
                  </a:cubicBezTo>
                  <a:cubicBezTo>
                    <a:pt x="13" y="42"/>
                    <a:pt x="26" y="47"/>
                    <a:pt x="36" y="54"/>
                  </a:cubicBezTo>
                  <a:cubicBezTo>
                    <a:pt x="42" y="53"/>
                    <a:pt x="48" y="55"/>
                    <a:pt x="54" y="56"/>
                  </a:cubicBezTo>
                  <a:cubicBezTo>
                    <a:pt x="56" y="56"/>
                    <a:pt x="58" y="57"/>
                    <a:pt x="58" y="6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1915"/>
            <p:cNvSpPr/>
            <p:nvPr/>
          </p:nvSpPr>
          <p:spPr bwMode="auto">
            <a:xfrm>
              <a:off x="6038" y="946"/>
              <a:ext cx="114" cy="159"/>
            </a:xfrm>
            <a:custGeom>
              <a:avLst/>
              <a:gdLst>
                <a:gd name="T0" fmla="*/ 2 w 76"/>
                <a:gd name="T1" fmla="*/ 10 h 106"/>
                <a:gd name="T2" fmla="*/ 1 w 76"/>
                <a:gd name="T3" fmla="*/ 7 h 106"/>
                <a:gd name="T4" fmla="*/ 22 w 76"/>
                <a:gd name="T5" fmla="*/ 8 h 106"/>
                <a:gd name="T6" fmla="*/ 31 w 76"/>
                <a:gd name="T7" fmla="*/ 15 h 106"/>
                <a:gd name="T8" fmla="*/ 30 w 76"/>
                <a:gd name="T9" fmla="*/ 19 h 106"/>
                <a:gd name="T10" fmla="*/ 26 w 76"/>
                <a:gd name="T11" fmla="*/ 37 h 106"/>
                <a:gd name="T12" fmla="*/ 57 w 76"/>
                <a:gd name="T13" fmla="*/ 70 h 106"/>
                <a:gd name="T14" fmla="*/ 76 w 76"/>
                <a:gd name="T15" fmla="*/ 101 h 106"/>
                <a:gd name="T16" fmla="*/ 73 w 76"/>
                <a:gd name="T17" fmla="*/ 105 h 106"/>
                <a:gd name="T18" fmla="*/ 59 w 76"/>
                <a:gd name="T19" fmla="*/ 95 h 106"/>
                <a:gd name="T20" fmla="*/ 47 w 76"/>
                <a:gd name="T21" fmla="*/ 78 h 106"/>
                <a:gd name="T22" fmla="*/ 13 w 76"/>
                <a:gd name="T23" fmla="*/ 33 h 106"/>
                <a:gd name="T24" fmla="*/ 8 w 76"/>
                <a:gd name="T25" fmla="*/ 26 h 106"/>
                <a:gd name="T26" fmla="*/ 3 w 76"/>
                <a:gd name="T27" fmla="*/ 19 h 106"/>
                <a:gd name="T28" fmla="*/ 2 w 76"/>
                <a:gd name="T29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06">
                  <a:moveTo>
                    <a:pt x="2" y="10"/>
                  </a:moveTo>
                  <a:cubicBezTo>
                    <a:pt x="2" y="9"/>
                    <a:pt x="1" y="8"/>
                    <a:pt x="1" y="7"/>
                  </a:cubicBezTo>
                  <a:cubicBezTo>
                    <a:pt x="9" y="0"/>
                    <a:pt x="15" y="8"/>
                    <a:pt x="22" y="8"/>
                  </a:cubicBezTo>
                  <a:cubicBezTo>
                    <a:pt x="25" y="11"/>
                    <a:pt x="29" y="12"/>
                    <a:pt x="31" y="15"/>
                  </a:cubicBezTo>
                  <a:cubicBezTo>
                    <a:pt x="31" y="17"/>
                    <a:pt x="31" y="18"/>
                    <a:pt x="30" y="19"/>
                  </a:cubicBezTo>
                  <a:cubicBezTo>
                    <a:pt x="20" y="26"/>
                    <a:pt x="20" y="27"/>
                    <a:pt x="26" y="37"/>
                  </a:cubicBezTo>
                  <a:cubicBezTo>
                    <a:pt x="35" y="50"/>
                    <a:pt x="45" y="61"/>
                    <a:pt x="57" y="70"/>
                  </a:cubicBezTo>
                  <a:cubicBezTo>
                    <a:pt x="68" y="78"/>
                    <a:pt x="73" y="89"/>
                    <a:pt x="76" y="101"/>
                  </a:cubicBezTo>
                  <a:cubicBezTo>
                    <a:pt x="76" y="103"/>
                    <a:pt x="75" y="104"/>
                    <a:pt x="73" y="105"/>
                  </a:cubicBezTo>
                  <a:cubicBezTo>
                    <a:pt x="65" y="106"/>
                    <a:pt x="61" y="101"/>
                    <a:pt x="59" y="95"/>
                  </a:cubicBezTo>
                  <a:cubicBezTo>
                    <a:pt x="56" y="88"/>
                    <a:pt x="52" y="83"/>
                    <a:pt x="47" y="78"/>
                  </a:cubicBezTo>
                  <a:cubicBezTo>
                    <a:pt x="33" y="65"/>
                    <a:pt x="19" y="52"/>
                    <a:pt x="13" y="33"/>
                  </a:cubicBezTo>
                  <a:cubicBezTo>
                    <a:pt x="12" y="30"/>
                    <a:pt x="10" y="28"/>
                    <a:pt x="8" y="26"/>
                  </a:cubicBezTo>
                  <a:cubicBezTo>
                    <a:pt x="6" y="24"/>
                    <a:pt x="4" y="22"/>
                    <a:pt x="3" y="19"/>
                  </a:cubicBezTo>
                  <a:cubicBezTo>
                    <a:pt x="2" y="16"/>
                    <a:pt x="0" y="14"/>
                    <a:pt x="2" y="10"/>
                  </a:cubicBezTo>
                  <a:close/>
                </a:path>
              </a:pathLst>
            </a:custGeom>
            <a:solidFill>
              <a:srgbClr val="CE9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1916"/>
            <p:cNvSpPr/>
            <p:nvPr/>
          </p:nvSpPr>
          <p:spPr bwMode="auto">
            <a:xfrm>
              <a:off x="6022" y="903"/>
              <a:ext cx="93" cy="63"/>
            </a:xfrm>
            <a:custGeom>
              <a:avLst/>
              <a:gdLst>
                <a:gd name="T0" fmla="*/ 35 w 62"/>
                <a:gd name="T1" fmla="*/ 7 h 42"/>
                <a:gd name="T2" fmla="*/ 37 w 62"/>
                <a:gd name="T3" fmla="*/ 7 h 42"/>
                <a:gd name="T4" fmla="*/ 45 w 62"/>
                <a:gd name="T5" fmla="*/ 13 h 42"/>
                <a:gd name="T6" fmla="*/ 49 w 62"/>
                <a:gd name="T7" fmla="*/ 15 h 42"/>
                <a:gd name="T8" fmla="*/ 62 w 62"/>
                <a:gd name="T9" fmla="*/ 30 h 42"/>
                <a:gd name="T10" fmla="*/ 54 w 62"/>
                <a:gd name="T11" fmla="*/ 30 h 42"/>
                <a:gd name="T12" fmla="*/ 60 w 62"/>
                <a:gd name="T13" fmla="*/ 40 h 42"/>
                <a:gd name="T14" fmla="*/ 51 w 62"/>
                <a:gd name="T15" fmla="*/ 38 h 42"/>
                <a:gd name="T16" fmla="*/ 24 w 62"/>
                <a:gd name="T17" fmla="*/ 22 h 42"/>
                <a:gd name="T18" fmla="*/ 4 w 62"/>
                <a:gd name="T19" fmla="*/ 17 h 42"/>
                <a:gd name="T20" fmla="*/ 1 w 62"/>
                <a:gd name="T21" fmla="*/ 13 h 42"/>
                <a:gd name="T22" fmla="*/ 7 w 62"/>
                <a:gd name="T23" fmla="*/ 10 h 42"/>
                <a:gd name="T24" fmla="*/ 18 w 62"/>
                <a:gd name="T25" fmla="*/ 11 h 42"/>
                <a:gd name="T26" fmla="*/ 21 w 62"/>
                <a:gd name="T27" fmla="*/ 10 h 42"/>
                <a:gd name="T28" fmla="*/ 35 w 62"/>
                <a:gd name="T2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42">
                  <a:moveTo>
                    <a:pt x="35" y="7"/>
                  </a:moveTo>
                  <a:cubicBezTo>
                    <a:pt x="36" y="7"/>
                    <a:pt x="37" y="7"/>
                    <a:pt x="37" y="7"/>
                  </a:cubicBezTo>
                  <a:cubicBezTo>
                    <a:pt x="39" y="10"/>
                    <a:pt x="41" y="12"/>
                    <a:pt x="45" y="13"/>
                  </a:cubicBezTo>
                  <a:cubicBezTo>
                    <a:pt x="46" y="13"/>
                    <a:pt x="47" y="14"/>
                    <a:pt x="49" y="15"/>
                  </a:cubicBezTo>
                  <a:cubicBezTo>
                    <a:pt x="52" y="20"/>
                    <a:pt x="59" y="24"/>
                    <a:pt x="62" y="30"/>
                  </a:cubicBezTo>
                  <a:cubicBezTo>
                    <a:pt x="59" y="33"/>
                    <a:pt x="57" y="29"/>
                    <a:pt x="54" y="30"/>
                  </a:cubicBezTo>
                  <a:cubicBezTo>
                    <a:pt x="54" y="35"/>
                    <a:pt x="60" y="36"/>
                    <a:pt x="60" y="40"/>
                  </a:cubicBezTo>
                  <a:cubicBezTo>
                    <a:pt x="56" y="42"/>
                    <a:pt x="54" y="40"/>
                    <a:pt x="51" y="38"/>
                  </a:cubicBezTo>
                  <a:cubicBezTo>
                    <a:pt x="44" y="29"/>
                    <a:pt x="36" y="23"/>
                    <a:pt x="24" y="22"/>
                  </a:cubicBezTo>
                  <a:cubicBezTo>
                    <a:pt x="17" y="21"/>
                    <a:pt x="11" y="17"/>
                    <a:pt x="4" y="17"/>
                  </a:cubicBezTo>
                  <a:cubicBezTo>
                    <a:pt x="2" y="17"/>
                    <a:pt x="0" y="16"/>
                    <a:pt x="1" y="13"/>
                  </a:cubicBezTo>
                  <a:cubicBezTo>
                    <a:pt x="2" y="10"/>
                    <a:pt x="4" y="9"/>
                    <a:pt x="7" y="10"/>
                  </a:cubicBezTo>
                  <a:cubicBezTo>
                    <a:pt x="10" y="12"/>
                    <a:pt x="14" y="13"/>
                    <a:pt x="18" y="11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4" y="0"/>
                    <a:pt x="30" y="6"/>
                    <a:pt x="35" y="7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1917"/>
            <p:cNvSpPr/>
            <p:nvPr/>
          </p:nvSpPr>
          <p:spPr bwMode="auto">
            <a:xfrm>
              <a:off x="5884" y="966"/>
              <a:ext cx="123" cy="108"/>
            </a:xfrm>
            <a:custGeom>
              <a:avLst/>
              <a:gdLst>
                <a:gd name="T0" fmla="*/ 76 w 82"/>
                <a:gd name="T1" fmla="*/ 1 h 72"/>
                <a:gd name="T2" fmla="*/ 81 w 82"/>
                <a:gd name="T3" fmla="*/ 1 h 72"/>
                <a:gd name="T4" fmla="*/ 82 w 82"/>
                <a:gd name="T5" fmla="*/ 4 h 72"/>
                <a:gd name="T6" fmla="*/ 66 w 82"/>
                <a:gd name="T7" fmla="*/ 17 h 72"/>
                <a:gd name="T8" fmla="*/ 54 w 82"/>
                <a:gd name="T9" fmla="*/ 21 h 72"/>
                <a:gd name="T10" fmla="*/ 13 w 82"/>
                <a:gd name="T11" fmla="*/ 66 h 72"/>
                <a:gd name="T12" fmla="*/ 11 w 82"/>
                <a:gd name="T13" fmla="*/ 71 h 72"/>
                <a:gd name="T14" fmla="*/ 4 w 82"/>
                <a:gd name="T15" fmla="*/ 67 h 72"/>
                <a:gd name="T16" fmla="*/ 5 w 82"/>
                <a:gd name="T17" fmla="*/ 67 h 72"/>
                <a:gd name="T18" fmla="*/ 10 w 82"/>
                <a:gd name="T19" fmla="*/ 43 h 72"/>
                <a:gd name="T20" fmla="*/ 49 w 82"/>
                <a:gd name="T21" fmla="*/ 10 h 72"/>
                <a:gd name="T22" fmla="*/ 62 w 82"/>
                <a:gd name="T23" fmla="*/ 4 h 72"/>
                <a:gd name="T24" fmla="*/ 64 w 82"/>
                <a:gd name="T25" fmla="*/ 2 h 72"/>
                <a:gd name="T26" fmla="*/ 67 w 82"/>
                <a:gd name="T27" fmla="*/ 1 h 72"/>
                <a:gd name="T28" fmla="*/ 69 w 82"/>
                <a:gd name="T29" fmla="*/ 0 h 72"/>
                <a:gd name="T30" fmla="*/ 76 w 82"/>
                <a:gd name="T31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72">
                  <a:moveTo>
                    <a:pt x="76" y="1"/>
                  </a:moveTo>
                  <a:cubicBezTo>
                    <a:pt x="77" y="1"/>
                    <a:pt x="79" y="1"/>
                    <a:pt x="81" y="1"/>
                  </a:cubicBezTo>
                  <a:cubicBezTo>
                    <a:pt x="82" y="2"/>
                    <a:pt x="82" y="3"/>
                    <a:pt x="82" y="4"/>
                  </a:cubicBezTo>
                  <a:cubicBezTo>
                    <a:pt x="79" y="12"/>
                    <a:pt x="72" y="14"/>
                    <a:pt x="66" y="17"/>
                  </a:cubicBezTo>
                  <a:cubicBezTo>
                    <a:pt x="62" y="18"/>
                    <a:pt x="58" y="20"/>
                    <a:pt x="54" y="21"/>
                  </a:cubicBezTo>
                  <a:cubicBezTo>
                    <a:pt x="31" y="27"/>
                    <a:pt x="20" y="45"/>
                    <a:pt x="13" y="66"/>
                  </a:cubicBezTo>
                  <a:cubicBezTo>
                    <a:pt x="13" y="68"/>
                    <a:pt x="12" y="70"/>
                    <a:pt x="11" y="71"/>
                  </a:cubicBezTo>
                  <a:cubicBezTo>
                    <a:pt x="7" y="72"/>
                    <a:pt x="6" y="69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0" y="57"/>
                    <a:pt x="6" y="50"/>
                    <a:pt x="10" y="43"/>
                  </a:cubicBezTo>
                  <a:cubicBezTo>
                    <a:pt x="19" y="28"/>
                    <a:pt x="31" y="16"/>
                    <a:pt x="49" y="10"/>
                  </a:cubicBezTo>
                  <a:cubicBezTo>
                    <a:pt x="53" y="8"/>
                    <a:pt x="58" y="7"/>
                    <a:pt x="62" y="4"/>
                  </a:cubicBezTo>
                  <a:cubicBezTo>
                    <a:pt x="63" y="3"/>
                    <a:pt x="64" y="2"/>
                    <a:pt x="64" y="2"/>
                  </a:cubicBezTo>
                  <a:cubicBezTo>
                    <a:pt x="65" y="2"/>
                    <a:pt x="66" y="1"/>
                    <a:pt x="67" y="1"/>
                  </a:cubicBezTo>
                  <a:cubicBezTo>
                    <a:pt x="68" y="1"/>
                    <a:pt x="69" y="1"/>
                    <a:pt x="69" y="0"/>
                  </a:cubicBezTo>
                  <a:cubicBezTo>
                    <a:pt x="71" y="1"/>
                    <a:pt x="74" y="0"/>
                    <a:pt x="76" y="1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1918"/>
            <p:cNvSpPr/>
            <p:nvPr/>
          </p:nvSpPr>
          <p:spPr bwMode="auto">
            <a:xfrm>
              <a:off x="6007" y="940"/>
              <a:ext cx="73" cy="24"/>
            </a:xfrm>
            <a:custGeom>
              <a:avLst/>
              <a:gdLst>
                <a:gd name="T0" fmla="*/ 43 w 49"/>
                <a:gd name="T1" fmla="*/ 15 h 16"/>
                <a:gd name="T2" fmla="*/ 22 w 49"/>
                <a:gd name="T3" fmla="*/ 11 h 16"/>
                <a:gd name="T4" fmla="*/ 0 w 49"/>
                <a:gd name="T5" fmla="*/ 3 h 16"/>
                <a:gd name="T6" fmla="*/ 21 w 49"/>
                <a:gd name="T7" fmla="*/ 2 h 16"/>
                <a:gd name="T8" fmla="*/ 32 w 49"/>
                <a:gd name="T9" fmla="*/ 1 h 16"/>
                <a:gd name="T10" fmla="*/ 36 w 49"/>
                <a:gd name="T11" fmla="*/ 7 h 16"/>
                <a:gd name="T12" fmla="*/ 49 w 49"/>
                <a:gd name="T13" fmla="*/ 14 h 16"/>
                <a:gd name="T14" fmla="*/ 43 w 49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6">
                  <a:moveTo>
                    <a:pt x="43" y="15"/>
                  </a:moveTo>
                  <a:cubicBezTo>
                    <a:pt x="37" y="12"/>
                    <a:pt x="29" y="11"/>
                    <a:pt x="22" y="11"/>
                  </a:cubicBezTo>
                  <a:cubicBezTo>
                    <a:pt x="15" y="7"/>
                    <a:pt x="7" y="7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ubicBezTo>
                    <a:pt x="25" y="3"/>
                    <a:pt x="29" y="5"/>
                    <a:pt x="32" y="1"/>
                  </a:cubicBezTo>
                  <a:cubicBezTo>
                    <a:pt x="34" y="3"/>
                    <a:pt x="36" y="4"/>
                    <a:pt x="36" y="7"/>
                  </a:cubicBezTo>
                  <a:cubicBezTo>
                    <a:pt x="40" y="10"/>
                    <a:pt x="46" y="9"/>
                    <a:pt x="49" y="14"/>
                  </a:cubicBezTo>
                  <a:cubicBezTo>
                    <a:pt x="47" y="16"/>
                    <a:pt x="45" y="16"/>
                    <a:pt x="43" y="15"/>
                  </a:cubicBezTo>
                  <a:close/>
                </a:path>
              </a:pathLst>
            </a:custGeom>
            <a:solidFill>
              <a:srgbClr val="EB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1919"/>
            <p:cNvSpPr/>
            <p:nvPr/>
          </p:nvSpPr>
          <p:spPr bwMode="auto">
            <a:xfrm>
              <a:off x="5983" y="919"/>
              <a:ext cx="78" cy="23"/>
            </a:xfrm>
            <a:custGeom>
              <a:avLst/>
              <a:gdLst>
                <a:gd name="T0" fmla="*/ 27 w 52"/>
                <a:gd name="T1" fmla="*/ 2 h 15"/>
                <a:gd name="T2" fmla="*/ 52 w 52"/>
                <a:gd name="T3" fmla="*/ 9 h 15"/>
                <a:gd name="T4" fmla="*/ 45 w 52"/>
                <a:gd name="T5" fmla="*/ 12 h 15"/>
                <a:gd name="T6" fmla="*/ 42 w 52"/>
                <a:gd name="T7" fmla="*/ 11 h 15"/>
                <a:gd name="T8" fmla="*/ 38 w 52"/>
                <a:gd name="T9" fmla="*/ 11 h 15"/>
                <a:gd name="T10" fmla="*/ 33 w 52"/>
                <a:gd name="T11" fmla="*/ 9 h 15"/>
                <a:gd name="T12" fmla="*/ 27 w 52"/>
                <a:gd name="T13" fmla="*/ 9 h 15"/>
                <a:gd name="T14" fmla="*/ 2 w 52"/>
                <a:gd name="T15" fmla="*/ 6 h 15"/>
                <a:gd name="T16" fmla="*/ 2 w 52"/>
                <a:gd name="T17" fmla="*/ 0 h 15"/>
                <a:gd name="T18" fmla="*/ 17 w 52"/>
                <a:gd name="T19" fmla="*/ 0 h 15"/>
                <a:gd name="T20" fmla="*/ 17 w 52"/>
                <a:gd name="T21" fmla="*/ 0 h 15"/>
                <a:gd name="T22" fmla="*/ 23 w 52"/>
                <a:gd name="T23" fmla="*/ 2 h 15"/>
                <a:gd name="T24" fmla="*/ 27 w 52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15">
                  <a:moveTo>
                    <a:pt x="27" y="2"/>
                  </a:moveTo>
                  <a:cubicBezTo>
                    <a:pt x="35" y="4"/>
                    <a:pt x="44" y="5"/>
                    <a:pt x="52" y="9"/>
                  </a:cubicBezTo>
                  <a:cubicBezTo>
                    <a:pt x="51" y="15"/>
                    <a:pt x="47" y="11"/>
                    <a:pt x="45" y="12"/>
                  </a:cubicBezTo>
                  <a:cubicBezTo>
                    <a:pt x="44" y="12"/>
                    <a:pt x="43" y="12"/>
                    <a:pt x="42" y="11"/>
                  </a:cubicBezTo>
                  <a:cubicBezTo>
                    <a:pt x="41" y="11"/>
                    <a:pt x="40" y="11"/>
                    <a:pt x="38" y="11"/>
                  </a:cubicBezTo>
                  <a:cubicBezTo>
                    <a:pt x="37" y="9"/>
                    <a:pt x="34" y="11"/>
                    <a:pt x="33" y="9"/>
                  </a:cubicBezTo>
                  <a:cubicBezTo>
                    <a:pt x="31" y="9"/>
                    <a:pt x="29" y="9"/>
                    <a:pt x="27" y="9"/>
                  </a:cubicBezTo>
                  <a:cubicBezTo>
                    <a:pt x="19" y="6"/>
                    <a:pt x="10" y="5"/>
                    <a:pt x="2" y="6"/>
                  </a:cubicBezTo>
                  <a:cubicBezTo>
                    <a:pt x="1" y="4"/>
                    <a:pt x="0" y="2"/>
                    <a:pt x="2" y="0"/>
                  </a:cubicBezTo>
                  <a:cubicBezTo>
                    <a:pt x="7" y="0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2"/>
                    <a:pt x="21" y="0"/>
                    <a:pt x="23" y="2"/>
                  </a:cubicBezTo>
                  <a:cubicBezTo>
                    <a:pt x="24" y="2"/>
                    <a:pt x="26" y="2"/>
                    <a:pt x="27" y="2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1920"/>
            <p:cNvSpPr/>
            <p:nvPr/>
          </p:nvSpPr>
          <p:spPr bwMode="auto">
            <a:xfrm>
              <a:off x="6002" y="957"/>
              <a:ext cx="50" cy="30"/>
            </a:xfrm>
            <a:custGeom>
              <a:avLst/>
              <a:gdLst>
                <a:gd name="T0" fmla="*/ 2 w 33"/>
                <a:gd name="T1" fmla="*/ 9 h 20"/>
                <a:gd name="T2" fmla="*/ 2 w 33"/>
                <a:gd name="T3" fmla="*/ 7 h 20"/>
                <a:gd name="T4" fmla="*/ 0 w 33"/>
                <a:gd name="T5" fmla="*/ 2 h 20"/>
                <a:gd name="T6" fmla="*/ 29 w 33"/>
                <a:gd name="T7" fmla="*/ 11 h 20"/>
                <a:gd name="T8" fmla="*/ 33 w 33"/>
                <a:gd name="T9" fmla="*/ 17 h 20"/>
                <a:gd name="T10" fmla="*/ 32 w 33"/>
                <a:gd name="T11" fmla="*/ 18 h 20"/>
                <a:gd name="T12" fmla="*/ 30 w 33"/>
                <a:gd name="T13" fmla="*/ 19 h 20"/>
                <a:gd name="T14" fmla="*/ 26 w 33"/>
                <a:gd name="T15" fmla="*/ 19 h 20"/>
                <a:gd name="T16" fmla="*/ 13 w 33"/>
                <a:gd name="T17" fmla="*/ 16 h 20"/>
                <a:gd name="T18" fmla="*/ 2 w 33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0">
                  <a:moveTo>
                    <a:pt x="2" y="9"/>
                  </a:move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12" y="0"/>
                    <a:pt x="21" y="3"/>
                    <a:pt x="29" y="11"/>
                  </a:cubicBezTo>
                  <a:cubicBezTo>
                    <a:pt x="31" y="13"/>
                    <a:pt x="32" y="15"/>
                    <a:pt x="33" y="17"/>
                  </a:cubicBezTo>
                  <a:cubicBezTo>
                    <a:pt x="33" y="17"/>
                    <a:pt x="32" y="18"/>
                    <a:pt x="32" y="18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29" y="20"/>
                    <a:pt x="27" y="20"/>
                    <a:pt x="26" y="19"/>
                  </a:cubicBezTo>
                  <a:cubicBezTo>
                    <a:pt x="21" y="19"/>
                    <a:pt x="17" y="18"/>
                    <a:pt x="13" y="16"/>
                  </a:cubicBezTo>
                  <a:cubicBezTo>
                    <a:pt x="9" y="14"/>
                    <a:pt x="4" y="14"/>
                    <a:pt x="2" y="9"/>
                  </a:cubicBezTo>
                  <a:close/>
                </a:path>
              </a:pathLst>
            </a:custGeom>
            <a:solidFill>
              <a:srgbClr val="F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1921"/>
            <p:cNvSpPr/>
            <p:nvPr/>
          </p:nvSpPr>
          <p:spPr bwMode="auto">
            <a:xfrm>
              <a:off x="6047" y="931"/>
              <a:ext cx="56" cy="29"/>
            </a:xfrm>
            <a:custGeom>
              <a:avLst/>
              <a:gdLst>
                <a:gd name="T0" fmla="*/ 1 w 37"/>
                <a:gd name="T1" fmla="*/ 3 h 19"/>
                <a:gd name="T2" fmla="*/ 9 w 37"/>
                <a:gd name="T3" fmla="*/ 1 h 19"/>
                <a:gd name="T4" fmla="*/ 36 w 37"/>
                <a:gd name="T5" fmla="*/ 16 h 19"/>
                <a:gd name="T6" fmla="*/ 34 w 37"/>
                <a:gd name="T7" fmla="*/ 19 h 19"/>
                <a:gd name="T8" fmla="*/ 32 w 37"/>
                <a:gd name="T9" fmla="*/ 19 h 19"/>
                <a:gd name="T10" fmla="*/ 30 w 37"/>
                <a:gd name="T11" fmla="*/ 17 h 19"/>
                <a:gd name="T12" fmla="*/ 28 w 37"/>
                <a:gd name="T13" fmla="*/ 17 h 19"/>
                <a:gd name="T14" fmla="*/ 26 w 37"/>
                <a:gd name="T15" fmla="*/ 15 h 19"/>
                <a:gd name="T16" fmla="*/ 26 w 37"/>
                <a:gd name="T17" fmla="*/ 15 h 19"/>
                <a:gd name="T18" fmla="*/ 22 w 37"/>
                <a:gd name="T19" fmla="*/ 13 h 19"/>
                <a:gd name="T20" fmla="*/ 22 w 37"/>
                <a:gd name="T21" fmla="*/ 13 h 19"/>
                <a:gd name="T22" fmla="*/ 20 w 37"/>
                <a:gd name="T23" fmla="*/ 11 h 19"/>
                <a:gd name="T24" fmla="*/ 20 w 37"/>
                <a:gd name="T25" fmla="*/ 11 h 19"/>
                <a:gd name="T26" fmla="*/ 18 w 37"/>
                <a:gd name="T27" fmla="*/ 9 h 19"/>
                <a:gd name="T28" fmla="*/ 16 w 37"/>
                <a:gd name="T29" fmla="*/ 9 h 19"/>
                <a:gd name="T30" fmla="*/ 15 w 37"/>
                <a:gd name="T31" fmla="*/ 9 h 19"/>
                <a:gd name="T32" fmla="*/ 12 w 37"/>
                <a:gd name="T33" fmla="*/ 9 h 19"/>
                <a:gd name="T34" fmla="*/ 11 w 37"/>
                <a:gd name="T35" fmla="*/ 7 h 19"/>
                <a:gd name="T36" fmla="*/ 1 w 37"/>
                <a:gd name="T37" fmla="*/ 5 h 19"/>
                <a:gd name="T38" fmla="*/ 1 w 37"/>
                <a:gd name="T39" fmla="*/ 4 h 19"/>
                <a:gd name="T40" fmla="*/ 1 w 37"/>
                <a:gd name="T4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19">
                  <a:moveTo>
                    <a:pt x="1" y="3"/>
                  </a:moveTo>
                  <a:cubicBezTo>
                    <a:pt x="4" y="3"/>
                    <a:pt x="7" y="4"/>
                    <a:pt x="9" y="1"/>
                  </a:cubicBezTo>
                  <a:cubicBezTo>
                    <a:pt x="21" y="0"/>
                    <a:pt x="28" y="9"/>
                    <a:pt x="36" y="16"/>
                  </a:cubicBezTo>
                  <a:cubicBezTo>
                    <a:pt x="37" y="17"/>
                    <a:pt x="35" y="18"/>
                    <a:pt x="34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18"/>
                    <a:pt x="30" y="17"/>
                    <a:pt x="30" y="17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7" y="16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3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19" y="10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8" y="5"/>
                    <a:pt x="4" y="5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1922"/>
            <p:cNvSpPr/>
            <p:nvPr/>
          </p:nvSpPr>
          <p:spPr bwMode="auto">
            <a:xfrm>
              <a:off x="6002" y="952"/>
              <a:ext cx="44" cy="23"/>
            </a:xfrm>
            <a:custGeom>
              <a:avLst/>
              <a:gdLst>
                <a:gd name="T0" fmla="*/ 29 w 29"/>
                <a:gd name="T1" fmla="*/ 14 h 15"/>
                <a:gd name="T2" fmla="*/ 27 w 29"/>
                <a:gd name="T3" fmla="*/ 15 h 15"/>
                <a:gd name="T4" fmla="*/ 13 w 29"/>
                <a:gd name="T5" fmla="*/ 7 h 15"/>
                <a:gd name="T6" fmla="*/ 0 w 29"/>
                <a:gd name="T7" fmla="*/ 5 h 15"/>
                <a:gd name="T8" fmla="*/ 5 w 29"/>
                <a:gd name="T9" fmla="*/ 1 h 15"/>
                <a:gd name="T10" fmla="*/ 15 w 29"/>
                <a:gd name="T11" fmla="*/ 4 h 15"/>
                <a:gd name="T12" fmla="*/ 26 w 29"/>
                <a:gd name="T13" fmla="*/ 6 h 15"/>
                <a:gd name="T14" fmla="*/ 29 w 29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9" y="14"/>
                  </a:moveTo>
                  <a:cubicBezTo>
                    <a:pt x="29" y="14"/>
                    <a:pt x="27" y="15"/>
                    <a:pt x="27" y="15"/>
                  </a:cubicBezTo>
                  <a:cubicBezTo>
                    <a:pt x="24" y="9"/>
                    <a:pt x="19" y="8"/>
                    <a:pt x="13" y="7"/>
                  </a:cubicBezTo>
                  <a:cubicBezTo>
                    <a:pt x="9" y="6"/>
                    <a:pt x="5" y="6"/>
                    <a:pt x="0" y="5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9" y="5"/>
                    <a:pt x="22" y="7"/>
                    <a:pt x="26" y="6"/>
                  </a:cubicBezTo>
                  <a:cubicBezTo>
                    <a:pt x="27" y="9"/>
                    <a:pt x="29" y="11"/>
                    <a:pt x="29" y="14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1923"/>
            <p:cNvSpPr/>
            <p:nvPr/>
          </p:nvSpPr>
          <p:spPr bwMode="auto">
            <a:xfrm>
              <a:off x="6055" y="942"/>
              <a:ext cx="16" cy="9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0 h 6"/>
                <a:gd name="T4" fmla="*/ 11 w 11"/>
                <a:gd name="T5" fmla="*/ 2 h 6"/>
                <a:gd name="T6" fmla="*/ 11 w 11"/>
                <a:gd name="T7" fmla="*/ 2 h 6"/>
                <a:gd name="T8" fmla="*/ 4 w 11"/>
                <a:gd name="T9" fmla="*/ 6 h 6"/>
                <a:gd name="T10" fmla="*/ 0 w 11"/>
                <a:gd name="T11" fmla="*/ 0 h 6"/>
                <a:gd name="T12" fmla="*/ 6 w 1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1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1924"/>
            <p:cNvSpPr/>
            <p:nvPr/>
          </p:nvSpPr>
          <p:spPr bwMode="auto">
            <a:xfrm>
              <a:off x="5984" y="964"/>
              <a:ext cx="14" cy="3"/>
            </a:xfrm>
            <a:custGeom>
              <a:avLst/>
              <a:gdLst>
                <a:gd name="T0" fmla="*/ 9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3 w 9"/>
                <a:gd name="T9" fmla="*/ 0 h 2"/>
                <a:gd name="T10" fmla="*/ 9 w 9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2"/>
                    <a:pt x="3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7" y="1"/>
                    <a:pt x="9" y="2"/>
                  </a:cubicBezTo>
                  <a:close/>
                </a:path>
              </a:pathLst>
            </a:custGeom>
            <a:solidFill>
              <a:srgbClr val="F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1925"/>
            <p:cNvSpPr/>
            <p:nvPr/>
          </p:nvSpPr>
          <p:spPr bwMode="auto">
            <a:xfrm>
              <a:off x="6008" y="919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1926"/>
            <p:cNvSpPr/>
            <p:nvPr/>
          </p:nvSpPr>
          <p:spPr bwMode="auto">
            <a:xfrm>
              <a:off x="6032" y="933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1927"/>
            <p:cNvSpPr/>
            <p:nvPr/>
          </p:nvSpPr>
          <p:spPr bwMode="auto">
            <a:xfrm>
              <a:off x="6046" y="9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1928"/>
            <p:cNvSpPr/>
            <p:nvPr/>
          </p:nvSpPr>
          <p:spPr bwMode="auto">
            <a:xfrm>
              <a:off x="5887" y="888"/>
              <a:ext cx="43" cy="31"/>
            </a:xfrm>
            <a:custGeom>
              <a:avLst/>
              <a:gdLst>
                <a:gd name="T0" fmla="*/ 29 w 29"/>
                <a:gd name="T1" fmla="*/ 11 h 21"/>
                <a:gd name="T2" fmla="*/ 20 w 29"/>
                <a:gd name="T3" fmla="*/ 21 h 21"/>
                <a:gd name="T4" fmla="*/ 4 w 29"/>
                <a:gd name="T5" fmla="*/ 19 h 21"/>
                <a:gd name="T6" fmla="*/ 1 w 29"/>
                <a:gd name="T7" fmla="*/ 14 h 21"/>
                <a:gd name="T8" fmla="*/ 18 w 29"/>
                <a:gd name="T9" fmla="*/ 2 h 21"/>
                <a:gd name="T10" fmla="*/ 26 w 29"/>
                <a:gd name="T11" fmla="*/ 7 h 21"/>
                <a:gd name="T12" fmla="*/ 29 w 29"/>
                <a:gd name="T1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29" y="11"/>
                  </a:moveTo>
                  <a:cubicBezTo>
                    <a:pt x="28" y="20"/>
                    <a:pt x="28" y="20"/>
                    <a:pt x="20" y="21"/>
                  </a:cubicBezTo>
                  <a:cubicBezTo>
                    <a:pt x="15" y="21"/>
                    <a:pt x="10" y="20"/>
                    <a:pt x="4" y="19"/>
                  </a:cubicBezTo>
                  <a:cubicBezTo>
                    <a:pt x="3" y="18"/>
                    <a:pt x="0" y="16"/>
                    <a:pt x="1" y="14"/>
                  </a:cubicBezTo>
                  <a:cubicBezTo>
                    <a:pt x="5" y="7"/>
                    <a:pt x="12" y="6"/>
                    <a:pt x="18" y="2"/>
                  </a:cubicBezTo>
                  <a:cubicBezTo>
                    <a:pt x="21" y="0"/>
                    <a:pt x="23" y="5"/>
                    <a:pt x="26" y="7"/>
                  </a:cubicBezTo>
                  <a:cubicBezTo>
                    <a:pt x="26" y="9"/>
                    <a:pt x="28" y="10"/>
                    <a:pt x="29" y="11"/>
                  </a:cubicBezTo>
                  <a:close/>
                </a:path>
              </a:pathLst>
            </a:custGeom>
            <a:solidFill>
              <a:srgbClr val="C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1929"/>
            <p:cNvSpPr/>
            <p:nvPr/>
          </p:nvSpPr>
          <p:spPr bwMode="auto">
            <a:xfrm>
              <a:off x="5884" y="868"/>
              <a:ext cx="42" cy="48"/>
            </a:xfrm>
            <a:custGeom>
              <a:avLst/>
              <a:gdLst>
                <a:gd name="T0" fmla="*/ 28 w 28"/>
                <a:gd name="T1" fmla="*/ 20 h 32"/>
                <a:gd name="T2" fmla="*/ 19 w 28"/>
                <a:gd name="T3" fmla="*/ 17 h 32"/>
                <a:gd name="T4" fmla="*/ 6 w 28"/>
                <a:gd name="T5" fmla="*/ 27 h 32"/>
                <a:gd name="T6" fmla="*/ 6 w 28"/>
                <a:gd name="T7" fmla="*/ 32 h 32"/>
                <a:gd name="T8" fmla="*/ 3 w 28"/>
                <a:gd name="T9" fmla="*/ 32 h 32"/>
                <a:gd name="T10" fmla="*/ 8 w 28"/>
                <a:gd name="T11" fmla="*/ 20 h 32"/>
                <a:gd name="T12" fmla="*/ 16 w 28"/>
                <a:gd name="T13" fmla="*/ 10 h 32"/>
                <a:gd name="T14" fmla="*/ 17 w 28"/>
                <a:gd name="T15" fmla="*/ 4 h 32"/>
                <a:gd name="T16" fmla="*/ 23 w 28"/>
                <a:gd name="T17" fmla="*/ 0 h 32"/>
                <a:gd name="T18" fmla="*/ 26 w 28"/>
                <a:gd name="T19" fmla="*/ 5 h 32"/>
                <a:gd name="T20" fmla="*/ 28 w 28"/>
                <a:gd name="T21" fmla="*/ 16 h 32"/>
                <a:gd name="T22" fmla="*/ 28 w 28"/>
                <a:gd name="T23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2">
                  <a:moveTo>
                    <a:pt x="28" y="20"/>
                  </a:moveTo>
                  <a:cubicBezTo>
                    <a:pt x="25" y="19"/>
                    <a:pt x="22" y="15"/>
                    <a:pt x="19" y="17"/>
                  </a:cubicBezTo>
                  <a:cubicBezTo>
                    <a:pt x="14" y="20"/>
                    <a:pt x="8" y="22"/>
                    <a:pt x="6" y="27"/>
                  </a:cubicBezTo>
                  <a:cubicBezTo>
                    <a:pt x="5" y="29"/>
                    <a:pt x="6" y="30"/>
                    <a:pt x="6" y="32"/>
                  </a:cubicBezTo>
                  <a:cubicBezTo>
                    <a:pt x="5" y="32"/>
                    <a:pt x="4" y="32"/>
                    <a:pt x="3" y="32"/>
                  </a:cubicBezTo>
                  <a:cubicBezTo>
                    <a:pt x="0" y="23"/>
                    <a:pt x="0" y="23"/>
                    <a:pt x="8" y="20"/>
                  </a:cubicBezTo>
                  <a:cubicBezTo>
                    <a:pt x="13" y="18"/>
                    <a:pt x="16" y="16"/>
                    <a:pt x="16" y="10"/>
                  </a:cubicBezTo>
                  <a:cubicBezTo>
                    <a:pt x="16" y="8"/>
                    <a:pt x="16" y="6"/>
                    <a:pt x="17" y="4"/>
                  </a:cubicBezTo>
                  <a:cubicBezTo>
                    <a:pt x="18" y="2"/>
                    <a:pt x="20" y="0"/>
                    <a:pt x="23" y="0"/>
                  </a:cubicBezTo>
                  <a:cubicBezTo>
                    <a:pt x="26" y="0"/>
                    <a:pt x="25" y="3"/>
                    <a:pt x="26" y="5"/>
                  </a:cubicBezTo>
                  <a:cubicBezTo>
                    <a:pt x="26" y="9"/>
                    <a:pt x="25" y="13"/>
                    <a:pt x="28" y="16"/>
                  </a:cubicBezTo>
                  <a:cubicBezTo>
                    <a:pt x="28" y="18"/>
                    <a:pt x="28" y="19"/>
                    <a:pt x="28" y="20"/>
                  </a:cubicBezTo>
                  <a:close/>
                </a:path>
              </a:pathLst>
            </a:custGeom>
            <a:solidFill>
              <a:srgbClr val="D6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1930"/>
            <p:cNvSpPr/>
            <p:nvPr/>
          </p:nvSpPr>
          <p:spPr bwMode="auto">
            <a:xfrm>
              <a:off x="7331" y="417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1931"/>
            <p:cNvSpPr/>
            <p:nvPr/>
          </p:nvSpPr>
          <p:spPr bwMode="auto">
            <a:xfrm>
              <a:off x="6962" y="2575"/>
              <a:ext cx="99" cy="216"/>
            </a:xfrm>
            <a:custGeom>
              <a:avLst/>
              <a:gdLst>
                <a:gd name="T0" fmla="*/ 34 w 66"/>
                <a:gd name="T1" fmla="*/ 109 h 144"/>
                <a:gd name="T2" fmla="*/ 44 w 66"/>
                <a:gd name="T3" fmla="*/ 69 h 144"/>
                <a:gd name="T4" fmla="*/ 47 w 66"/>
                <a:gd name="T5" fmla="*/ 37 h 144"/>
                <a:gd name="T6" fmla="*/ 29 w 66"/>
                <a:gd name="T7" fmla="*/ 11 h 144"/>
                <a:gd name="T8" fmla="*/ 19 w 66"/>
                <a:gd name="T9" fmla="*/ 4 h 144"/>
                <a:gd name="T10" fmla="*/ 21 w 66"/>
                <a:gd name="T11" fmla="*/ 2 h 144"/>
                <a:gd name="T12" fmla="*/ 44 w 66"/>
                <a:gd name="T13" fmla="*/ 11 h 144"/>
                <a:gd name="T14" fmla="*/ 47 w 66"/>
                <a:gd name="T15" fmla="*/ 14 h 144"/>
                <a:gd name="T16" fmla="*/ 65 w 66"/>
                <a:gd name="T17" fmla="*/ 35 h 144"/>
                <a:gd name="T18" fmla="*/ 60 w 66"/>
                <a:gd name="T19" fmla="*/ 87 h 144"/>
                <a:gd name="T20" fmla="*/ 44 w 66"/>
                <a:gd name="T21" fmla="*/ 120 h 144"/>
                <a:gd name="T22" fmla="*/ 24 w 66"/>
                <a:gd name="T23" fmla="*/ 139 h 144"/>
                <a:gd name="T24" fmla="*/ 0 w 66"/>
                <a:gd name="T25" fmla="*/ 132 h 144"/>
                <a:gd name="T26" fmla="*/ 32 w 66"/>
                <a:gd name="T27" fmla="*/ 115 h 144"/>
                <a:gd name="T28" fmla="*/ 32 w 66"/>
                <a:gd name="T29" fmla="*/ 111 h 144"/>
                <a:gd name="T30" fmla="*/ 34 w 66"/>
                <a:gd name="T31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144">
                  <a:moveTo>
                    <a:pt x="34" y="109"/>
                  </a:moveTo>
                  <a:cubicBezTo>
                    <a:pt x="39" y="96"/>
                    <a:pt x="44" y="83"/>
                    <a:pt x="44" y="69"/>
                  </a:cubicBezTo>
                  <a:cubicBezTo>
                    <a:pt x="44" y="58"/>
                    <a:pt x="46" y="47"/>
                    <a:pt x="47" y="37"/>
                  </a:cubicBezTo>
                  <a:cubicBezTo>
                    <a:pt x="47" y="25"/>
                    <a:pt x="39" y="16"/>
                    <a:pt x="29" y="11"/>
                  </a:cubicBezTo>
                  <a:cubicBezTo>
                    <a:pt x="25" y="9"/>
                    <a:pt x="21" y="8"/>
                    <a:pt x="19" y="4"/>
                  </a:cubicBezTo>
                  <a:cubicBezTo>
                    <a:pt x="19" y="3"/>
                    <a:pt x="20" y="2"/>
                    <a:pt x="21" y="2"/>
                  </a:cubicBezTo>
                  <a:cubicBezTo>
                    <a:pt x="31" y="0"/>
                    <a:pt x="37" y="7"/>
                    <a:pt x="44" y="11"/>
                  </a:cubicBezTo>
                  <a:cubicBezTo>
                    <a:pt x="45" y="12"/>
                    <a:pt x="46" y="13"/>
                    <a:pt x="47" y="14"/>
                  </a:cubicBezTo>
                  <a:cubicBezTo>
                    <a:pt x="53" y="21"/>
                    <a:pt x="63" y="25"/>
                    <a:pt x="65" y="35"/>
                  </a:cubicBezTo>
                  <a:cubicBezTo>
                    <a:pt x="66" y="53"/>
                    <a:pt x="66" y="70"/>
                    <a:pt x="60" y="87"/>
                  </a:cubicBezTo>
                  <a:cubicBezTo>
                    <a:pt x="55" y="99"/>
                    <a:pt x="51" y="110"/>
                    <a:pt x="44" y="120"/>
                  </a:cubicBezTo>
                  <a:cubicBezTo>
                    <a:pt x="39" y="128"/>
                    <a:pt x="31" y="134"/>
                    <a:pt x="24" y="139"/>
                  </a:cubicBezTo>
                  <a:cubicBezTo>
                    <a:pt x="17" y="144"/>
                    <a:pt x="4" y="140"/>
                    <a:pt x="0" y="132"/>
                  </a:cubicBezTo>
                  <a:cubicBezTo>
                    <a:pt x="16" y="136"/>
                    <a:pt x="23" y="125"/>
                    <a:pt x="32" y="115"/>
                  </a:cubicBezTo>
                  <a:cubicBezTo>
                    <a:pt x="33" y="114"/>
                    <a:pt x="32" y="112"/>
                    <a:pt x="32" y="111"/>
                  </a:cubicBezTo>
                  <a:cubicBezTo>
                    <a:pt x="33" y="111"/>
                    <a:pt x="34" y="110"/>
                    <a:pt x="34" y="109"/>
                  </a:cubicBezTo>
                  <a:close/>
                </a:path>
              </a:pathLst>
            </a:custGeom>
            <a:solidFill>
              <a:srgbClr val="FC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1932"/>
            <p:cNvSpPr/>
            <p:nvPr/>
          </p:nvSpPr>
          <p:spPr bwMode="auto">
            <a:xfrm>
              <a:off x="6824" y="2626"/>
              <a:ext cx="252" cy="170"/>
            </a:xfrm>
            <a:custGeom>
              <a:avLst/>
              <a:gdLst>
                <a:gd name="T0" fmla="*/ 92 w 168"/>
                <a:gd name="T1" fmla="*/ 98 h 113"/>
                <a:gd name="T2" fmla="*/ 102 w 168"/>
                <a:gd name="T3" fmla="*/ 103 h 113"/>
                <a:gd name="T4" fmla="*/ 117 w 168"/>
                <a:gd name="T5" fmla="*/ 100 h 113"/>
                <a:gd name="T6" fmla="*/ 138 w 168"/>
                <a:gd name="T7" fmla="*/ 78 h 113"/>
                <a:gd name="T8" fmla="*/ 147 w 168"/>
                <a:gd name="T9" fmla="*/ 57 h 113"/>
                <a:gd name="T10" fmla="*/ 152 w 168"/>
                <a:gd name="T11" fmla="*/ 40 h 113"/>
                <a:gd name="T12" fmla="*/ 155 w 168"/>
                <a:gd name="T13" fmla="*/ 16 h 113"/>
                <a:gd name="T14" fmla="*/ 155 w 168"/>
                <a:gd name="T15" fmla="*/ 0 h 113"/>
                <a:gd name="T16" fmla="*/ 157 w 168"/>
                <a:gd name="T17" fmla="*/ 0 h 113"/>
                <a:gd name="T18" fmla="*/ 159 w 168"/>
                <a:gd name="T19" fmla="*/ 0 h 113"/>
                <a:gd name="T20" fmla="*/ 165 w 168"/>
                <a:gd name="T21" fmla="*/ 9 h 113"/>
                <a:gd name="T22" fmla="*/ 164 w 168"/>
                <a:gd name="T23" fmla="*/ 12 h 113"/>
                <a:gd name="T24" fmla="*/ 145 w 168"/>
                <a:gd name="T25" fmla="*/ 90 h 113"/>
                <a:gd name="T26" fmla="*/ 110 w 168"/>
                <a:gd name="T27" fmla="*/ 112 h 113"/>
                <a:gd name="T28" fmla="*/ 104 w 168"/>
                <a:gd name="T29" fmla="*/ 112 h 113"/>
                <a:gd name="T30" fmla="*/ 92 w 168"/>
                <a:gd name="T31" fmla="*/ 109 h 113"/>
                <a:gd name="T32" fmla="*/ 46 w 168"/>
                <a:gd name="T33" fmla="*/ 89 h 113"/>
                <a:gd name="T34" fmla="*/ 40 w 168"/>
                <a:gd name="T35" fmla="*/ 87 h 113"/>
                <a:gd name="T36" fmla="*/ 37 w 168"/>
                <a:gd name="T37" fmla="*/ 86 h 113"/>
                <a:gd name="T38" fmla="*/ 32 w 168"/>
                <a:gd name="T39" fmla="*/ 83 h 113"/>
                <a:gd name="T40" fmla="*/ 30 w 168"/>
                <a:gd name="T41" fmla="*/ 81 h 113"/>
                <a:gd name="T42" fmla="*/ 5 w 168"/>
                <a:gd name="T43" fmla="*/ 75 h 113"/>
                <a:gd name="T44" fmla="*/ 0 w 168"/>
                <a:gd name="T45" fmla="*/ 73 h 113"/>
                <a:gd name="T46" fmla="*/ 46 w 168"/>
                <a:gd name="T47" fmla="*/ 82 h 113"/>
                <a:gd name="T48" fmla="*/ 88 w 168"/>
                <a:gd name="T49" fmla="*/ 96 h 113"/>
                <a:gd name="T50" fmla="*/ 92 w 168"/>
                <a:gd name="T51" fmla="*/ 9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8" h="113">
                  <a:moveTo>
                    <a:pt x="92" y="98"/>
                  </a:moveTo>
                  <a:cubicBezTo>
                    <a:pt x="95" y="101"/>
                    <a:pt x="99" y="102"/>
                    <a:pt x="102" y="103"/>
                  </a:cubicBezTo>
                  <a:cubicBezTo>
                    <a:pt x="107" y="105"/>
                    <a:pt x="112" y="104"/>
                    <a:pt x="117" y="100"/>
                  </a:cubicBezTo>
                  <a:cubicBezTo>
                    <a:pt x="125" y="94"/>
                    <a:pt x="131" y="86"/>
                    <a:pt x="138" y="78"/>
                  </a:cubicBezTo>
                  <a:cubicBezTo>
                    <a:pt x="143" y="72"/>
                    <a:pt x="147" y="65"/>
                    <a:pt x="147" y="57"/>
                  </a:cubicBezTo>
                  <a:cubicBezTo>
                    <a:pt x="148" y="51"/>
                    <a:pt x="150" y="45"/>
                    <a:pt x="152" y="40"/>
                  </a:cubicBezTo>
                  <a:cubicBezTo>
                    <a:pt x="156" y="32"/>
                    <a:pt x="155" y="24"/>
                    <a:pt x="155" y="16"/>
                  </a:cubicBezTo>
                  <a:cubicBezTo>
                    <a:pt x="154" y="11"/>
                    <a:pt x="154" y="6"/>
                    <a:pt x="155" y="0"/>
                  </a:cubicBezTo>
                  <a:cubicBezTo>
                    <a:pt x="156" y="0"/>
                    <a:pt x="156" y="0"/>
                    <a:pt x="157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63" y="2"/>
                    <a:pt x="165" y="5"/>
                    <a:pt x="165" y="9"/>
                  </a:cubicBezTo>
                  <a:cubicBezTo>
                    <a:pt x="164" y="10"/>
                    <a:pt x="164" y="11"/>
                    <a:pt x="164" y="12"/>
                  </a:cubicBezTo>
                  <a:cubicBezTo>
                    <a:pt x="168" y="41"/>
                    <a:pt x="156" y="66"/>
                    <a:pt x="145" y="90"/>
                  </a:cubicBezTo>
                  <a:cubicBezTo>
                    <a:pt x="138" y="104"/>
                    <a:pt x="126" y="112"/>
                    <a:pt x="110" y="112"/>
                  </a:cubicBezTo>
                  <a:cubicBezTo>
                    <a:pt x="108" y="112"/>
                    <a:pt x="106" y="112"/>
                    <a:pt x="104" y="112"/>
                  </a:cubicBezTo>
                  <a:cubicBezTo>
                    <a:pt x="100" y="113"/>
                    <a:pt x="96" y="111"/>
                    <a:pt x="92" y="109"/>
                  </a:cubicBezTo>
                  <a:cubicBezTo>
                    <a:pt x="78" y="100"/>
                    <a:pt x="63" y="93"/>
                    <a:pt x="46" y="89"/>
                  </a:cubicBezTo>
                  <a:cubicBezTo>
                    <a:pt x="44" y="88"/>
                    <a:pt x="42" y="87"/>
                    <a:pt x="40" y="87"/>
                  </a:cubicBezTo>
                  <a:cubicBezTo>
                    <a:pt x="39" y="87"/>
                    <a:pt x="38" y="86"/>
                    <a:pt x="37" y="86"/>
                  </a:cubicBezTo>
                  <a:cubicBezTo>
                    <a:pt x="35" y="85"/>
                    <a:pt x="34" y="84"/>
                    <a:pt x="32" y="83"/>
                  </a:cubicBezTo>
                  <a:cubicBezTo>
                    <a:pt x="31" y="82"/>
                    <a:pt x="31" y="82"/>
                    <a:pt x="30" y="81"/>
                  </a:cubicBezTo>
                  <a:cubicBezTo>
                    <a:pt x="22" y="78"/>
                    <a:pt x="13" y="78"/>
                    <a:pt x="5" y="75"/>
                  </a:cubicBezTo>
                  <a:cubicBezTo>
                    <a:pt x="3" y="75"/>
                    <a:pt x="1" y="75"/>
                    <a:pt x="0" y="73"/>
                  </a:cubicBezTo>
                  <a:cubicBezTo>
                    <a:pt x="16" y="73"/>
                    <a:pt x="31" y="78"/>
                    <a:pt x="46" y="82"/>
                  </a:cubicBezTo>
                  <a:cubicBezTo>
                    <a:pt x="60" y="86"/>
                    <a:pt x="74" y="91"/>
                    <a:pt x="88" y="96"/>
                  </a:cubicBezTo>
                  <a:cubicBezTo>
                    <a:pt x="89" y="96"/>
                    <a:pt x="90" y="97"/>
                    <a:pt x="92" y="98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1933"/>
            <p:cNvSpPr/>
            <p:nvPr/>
          </p:nvSpPr>
          <p:spPr bwMode="auto">
            <a:xfrm>
              <a:off x="6508" y="2775"/>
              <a:ext cx="57" cy="75"/>
            </a:xfrm>
            <a:custGeom>
              <a:avLst/>
              <a:gdLst>
                <a:gd name="T0" fmla="*/ 38 w 38"/>
                <a:gd name="T1" fmla="*/ 22 h 50"/>
                <a:gd name="T2" fmla="*/ 28 w 38"/>
                <a:gd name="T3" fmla="*/ 41 h 50"/>
                <a:gd name="T4" fmla="*/ 20 w 38"/>
                <a:gd name="T5" fmla="*/ 47 h 50"/>
                <a:gd name="T6" fmla="*/ 10 w 38"/>
                <a:gd name="T7" fmla="*/ 45 h 50"/>
                <a:gd name="T8" fmla="*/ 2 w 38"/>
                <a:gd name="T9" fmla="*/ 33 h 50"/>
                <a:gd name="T10" fmla="*/ 6 w 38"/>
                <a:gd name="T11" fmla="*/ 21 h 50"/>
                <a:gd name="T12" fmla="*/ 12 w 38"/>
                <a:gd name="T13" fmla="*/ 14 h 50"/>
                <a:gd name="T14" fmla="*/ 19 w 38"/>
                <a:gd name="T15" fmla="*/ 4 h 50"/>
                <a:gd name="T16" fmla="*/ 34 w 38"/>
                <a:gd name="T17" fmla="*/ 7 h 50"/>
                <a:gd name="T18" fmla="*/ 38 w 38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0">
                  <a:moveTo>
                    <a:pt x="38" y="22"/>
                  </a:moveTo>
                  <a:cubicBezTo>
                    <a:pt x="38" y="30"/>
                    <a:pt x="34" y="36"/>
                    <a:pt x="28" y="41"/>
                  </a:cubicBezTo>
                  <a:cubicBezTo>
                    <a:pt x="26" y="43"/>
                    <a:pt x="23" y="45"/>
                    <a:pt x="20" y="47"/>
                  </a:cubicBezTo>
                  <a:cubicBezTo>
                    <a:pt x="17" y="49"/>
                    <a:pt x="13" y="50"/>
                    <a:pt x="10" y="45"/>
                  </a:cubicBezTo>
                  <a:cubicBezTo>
                    <a:pt x="8" y="41"/>
                    <a:pt x="3" y="39"/>
                    <a:pt x="2" y="33"/>
                  </a:cubicBezTo>
                  <a:cubicBezTo>
                    <a:pt x="1" y="26"/>
                    <a:pt x="0" y="25"/>
                    <a:pt x="6" y="21"/>
                  </a:cubicBezTo>
                  <a:cubicBezTo>
                    <a:pt x="9" y="20"/>
                    <a:pt x="11" y="18"/>
                    <a:pt x="12" y="14"/>
                  </a:cubicBezTo>
                  <a:cubicBezTo>
                    <a:pt x="13" y="10"/>
                    <a:pt x="16" y="7"/>
                    <a:pt x="19" y="4"/>
                  </a:cubicBezTo>
                  <a:cubicBezTo>
                    <a:pt x="22" y="0"/>
                    <a:pt x="33" y="2"/>
                    <a:pt x="34" y="7"/>
                  </a:cubicBezTo>
                  <a:cubicBezTo>
                    <a:pt x="34" y="12"/>
                    <a:pt x="38" y="17"/>
                    <a:pt x="38" y="22"/>
                  </a:cubicBezTo>
                  <a:close/>
                </a:path>
              </a:pathLst>
            </a:custGeom>
            <a:solidFill>
              <a:srgbClr val="FDE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1934"/>
            <p:cNvSpPr/>
            <p:nvPr/>
          </p:nvSpPr>
          <p:spPr bwMode="auto">
            <a:xfrm>
              <a:off x="7555" y="1728"/>
              <a:ext cx="159" cy="84"/>
            </a:xfrm>
            <a:custGeom>
              <a:avLst/>
              <a:gdLst>
                <a:gd name="T0" fmla="*/ 91 w 106"/>
                <a:gd name="T1" fmla="*/ 2 h 56"/>
                <a:gd name="T2" fmla="*/ 100 w 106"/>
                <a:gd name="T3" fmla="*/ 2 h 56"/>
                <a:gd name="T4" fmla="*/ 105 w 106"/>
                <a:gd name="T5" fmla="*/ 7 h 56"/>
                <a:gd name="T6" fmla="*/ 102 w 106"/>
                <a:gd name="T7" fmla="*/ 13 h 56"/>
                <a:gd name="T8" fmla="*/ 98 w 106"/>
                <a:gd name="T9" fmla="*/ 14 h 56"/>
                <a:gd name="T10" fmla="*/ 92 w 106"/>
                <a:gd name="T11" fmla="*/ 31 h 56"/>
                <a:gd name="T12" fmla="*/ 95 w 106"/>
                <a:gd name="T13" fmla="*/ 36 h 56"/>
                <a:gd name="T14" fmla="*/ 93 w 106"/>
                <a:gd name="T15" fmla="*/ 44 h 56"/>
                <a:gd name="T16" fmla="*/ 74 w 106"/>
                <a:gd name="T17" fmla="*/ 50 h 56"/>
                <a:gd name="T18" fmla="*/ 51 w 106"/>
                <a:gd name="T19" fmla="*/ 52 h 56"/>
                <a:gd name="T20" fmla="*/ 3 w 106"/>
                <a:gd name="T21" fmla="*/ 56 h 56"/>
                <a:gd name="T22" fmla="*/ 4 w 106"/>
                <a:gd name="T23" fmla="*/ 52 h 56"/>
                <a:gd name="T24" fmla="*/ 5 w 106"/>
                <a:gd name="T25" fmla="*/ 48 h 56"/>
                <a:gd name="T26" fmla="*/ 7 w 106"/>
                <a:gd name="T27" fmla="*/ 36 h 56"/>
                <a:gd name="T28" fmla="*/ 19 w 106"/>
                <a:gd name="T29" fmla="*/ 33 h 56"/>
                <a:gd name="T30" fmla="*/ 27 w 106"/>
                <a:gd name="T31" fmla="*/ 31 h 56"/>
                <a:gd name="T32" fmla="*/ 27 w 106"/>
                <a:gd name="T33" fmla="*/ 31 h 56"/>
                <a:gd name="T34" fmla="*/ 46 w 106"/>
                <a:gd name="T35" fmla="*/ 24 h 56"/>
                <a:gd name="T36" fmla="*/ 57 w 106"/>
                <a:gd name="T37" fmla="*/ 19 h 56"/>
                <a:gd name="T38" fmla="*/ 60 w 106"/>
                <a:gd name="T39" fmla="*/ 18 h 56"/>
                <a:gd name="T40" fmla="*/ 64 w 106"/>
                <a:gd name="T41" fmla="*/ 19 h 56"/>
                <a:gd name="T42" fmla="*/ 61 w 106"/>
                <a:gd name="T43" fmla="*/ 27 h 56"/>
                <a:gd name="T44" fmla="*/ 59 w 106"/>
                <a:gd name="T45" fmla="*/ 29 h 56"/>
                <a:gd name="T46" fmla="*/ 58 w 106"/>
                <a:gd name="T47" fmla="*/ 30 h 56"/>
                <a:gd name="T48" fmla="*/ 56 w 106"/>
                <a:gd name="T49" fmla="*/ 32 h 56"/>
                <a:gd name="T50" fmla="*/ 55 w 106"/>
                <a:gd name="T51" fmla="*/ 32 h 56"/>
                <a:gd name="T52" fmla="*/ 53 w 106"/>
                <a:gd name="T53" fmla="*/ 33 h 56"/>
                <a:gd name="T54" fmla="*/ 50 w 106"/>
                <a:gd name="T55" fmla="*/ 34 h 56"/>
                <a:gd name="T56" fmla="*/ 22 w 106"/>
                <a:gd name="T57" fmla="*/ 39 h 56"/>
                <a:gd name="T58" fmla="*/ 19 w 106"/>
                <a:gd name="T59" fmla="*/ 43 h 56"/>
                <a:gd name="T60" fmla="*/ 24 w 106"/>
                <a:gd name="T61" fmla="*/ 49 h 56"/>
                <a:gd name="T62" fmla="*/ 33 w 106"/>
                <a:gd name="T63" fmla="*/ 49 h 56"/>
                <a:gd name="T64" fmla="*/ 69 w 106"/>
                <a:gd name="T65" fmla="*/ 38 h 56"/>
                <a:gd name="T66" fmla="*/ 79 w 106"/>
                <a:gd name="T67" fmla="*/ 24 h 56"/>
                <a:gd name="T68" fmla="*/ 80 w 106"/>
                <a:gd name="T69" fmla="*/ 7 h 56"/>
                <a:gd name="T70" fmla="*/ 91 w 106"/>
                <a:gd name="T7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56">
                  <a:moveTo>
                    <a:pt x="91" y="2"/>
                  </a:moveTo>
                  <a:cubicBezTo>
                    <a:pt x="94" y="3"/>
                    <a:pt x="97" y="3"/>
                    <a:pt x="100" y="2"/>
                  </a:cubicBezTo>
                  <a:cubicBezTo>
                    <a:pt x="103" y="2"/>
                    <a:pt x="105" y="4"/>
                    <a:pt x="105" y="7"/>
                  </a:cubicBezTo>
                  <a:cubicBezTo>
                    <a:pt x="106" y="10"/>
                    <a:pt x="105" y="12"/>
                    <a:pt x="102" y="13"/>
                  </a:cubicBezTo>
                  <a:cubicBezTo>
                    <a:pt x="101" y="14"/>
                    <a:pt x="100" y="14"/>
                    <a:pt x="98" y="14"/>
                  </a:cubicBezTo>
                  <a:cubicBezTo>
                    <a:pt x="91" y="18"/>
                    <a:pt x="89" y="24"/>
                    <a:pt x="92" y="31"/>
                  </a:cubicBezTo>
                  <a:cubicBezTo>
                    <a:pt x="93" y="33"/>
                    <a:pt x="94" y="35"/>
                    <a:pt x="95" y="36"/>
                  </a:cubicBezTo>
                  <a:cubicBezTo>
                    <a:pt x="96" y="39"/>
                    <a:pt x="96" y="42"/>
                    <a:pt x="93" y="44"/>
                  </a:cubicBezTo>
                  <a:cubicBezTo>
                    <a:pt x="88" y="49"/>
                    <a:pt x="81" y="52"/>
                    <a:pt x="74" y="50"/>
                  </a:cubicBezTo>
                  <a:cubicBezTo>
                    <a:pt x="66" y="48"/>
                    <a:pt x="58" y="50"/>
                    <a:pt x="51" y="52"/>
                  </a:cubicBezTo>
                  <a:cubicBezTo>
                    <a:pt x="35" y="56"/>
                    <a:pt x="19" y="56"/>
                    <a:pt x="3" y="56"/>
                  </a:cubicBezTo>
                  <a:cubicBezTo>
                    <a:pt x="1" y="53"/>
                    <a:pt x="3" y="52"/>
                    <a:pt x="4" y="52"/>
                  </a:cubicBezTo>
                  <a:cubicBezTo>
                    <a:pt x="6" y="51"/>
                    <a:pt x="6" y="50"/>
                    <a:pt x="5" y="48"/>
                  </a:cubicBezTo>
                  <a:cubicBezTo>
                    <a:pt x="0" y="44"/>
                    <a:pt x="1" y="39"/>
                    <a:pt x="7" y="36"/>
                  </a:cubicBezTo>
                  <a:cubicBezTo>
                    <a:pt x="11" y="34"/>
                    <a:pt x="15" y="33"/>
                    <a:pt x="19" y="33"/>
                  </a:cubicBezTo>
                  <a:cubicBezTo>
                    <a:pt x="22" y="33"/>
                    <a:pt x="25" y="33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3" y="27"/>
                    <a:pt x="40" y="27"/>
                    <a:pt x="46" y="24"/>
                  </a:cubicBezTo>
                  <a:cubicBezTo>
                    <a:pt x="50" y="23"/>
                    <a:pt x="54" y="21"/>
                    <a:pt x="57" y="19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1" y="18"/>
                    <a:pt x="63" y="18"/>
                    <a:pt x="64" y="19"/>
                  </a:cubicBezTo>
                  <a:cubicBezTo>
                    <a:pt x="65" y="23"/>
                    <a:pt x="63" y="25"/>
                    <a:pt x="61" y="27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30"/>
                    <a:pt x="58" y="30"/>
                    <a:pt x="58" y="30"/>
                  </a:cubicBezTo>
                  <a:cubicBezTo>
                    <a:pt x="58" y="31"/>
                    <a:pt x="57" y="31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34"/>
                    <a:pt x="51" y="34"/>
                    <a:pt x="50" y="34"/>
                  </a:cubicBezTo>
                  <a:cubicBezTo>
                    <a:pt x="40" y="35"/>
                    <a:pt x="32" y="39"/>
                    <a:pt x="22" y="39"/>
                  </a:cubicBezTo>
                  <a:cubicBezTo>
                    <a:pt x="20" y="39"/>
                    <a:pt x="18" y="41"/>
                    <a:pt x="19" y="43"/>
                  </a:cubicBezTo>
                  <a:cubicBezTo>
                    <a:pt x="20" y="46"/>
                    <a:pt x="20" y="49"/>
                    <a:pt x="24" y="49"/>
                  </a:cubicBezTo>
                  <a:cubicBezTo>
                    <a:pt x="27" y="49"/>
                    <a:pt x="30" y="50"/>
                    <a:pt x="33" y="49"/>
                  </a:cubicBezTo>
                  <a:cubicBezTo>
                    <a:pt x="45" y="45"/>
                    <a:pt x="57" y="42"/>
                    <a:pt x="69" y="38"/>
                  </a:cubicBezTo>
                  <a:cubicBezTo>
                    <a:pt x="76" y="36"/>
                    <a:pt x="79" y="31"/>
                    <a:pt x="79" y="24"/>
                  </a:cubicBezTo>
                  <a:cubicBezTo>
                    <a:pt x="79" y="19"/>
                    <a:pt x="79" y="13"/>
                    <a:pt x="80" y="7"/>
                  </a:cubicBezTo>
                  <a:cubicBezTo>
                    <a:pt x="82" y="2"/>
                    <a:pt x="85" y="0"/>
                    <a:pt x="91" y="2"/>
                  </a:cubicBezTo>
                  <a:close/>
                </a:path>
              </a:pathLst>
            </a:custGeom>
            <a:solidFill>
              <a:srgbClr val="D8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1935"/>
            <p:cNvSpPr/>
            <p:nvPr/>
          </p:nvSpPr>
          <p:spPr bwMode="auto">
            <a:xfrm>
              <a:off x="7660" y="1669"/>
              <a:ext cx="67" cy="71"/>
            </a:xfrm>
            <a:custGeom>
              <a:avLst/>
              <a:gdLst>
                <a:gd name="T0" fmla="*/ 44 w 45"/>
                <a:gd name="T1" fmla="*/ 18 h 47"/>
                <a:gd name="T2" fmla="*/ 40 w 45"/>
                <a:gd name="T3" fmla="*/ 22 h 47"/>
                <a:gd name="T4" fmla="*/ 30 w 45"/>
                <a:gd name="T5" fmla="*/ 32 h 47"/>
                <a:gd name="T6" fmla="*/ 26 w 45"/>
                <a:gd name="T7" fmla="*/ 35 h 47"/>
                <a:gd name="T8" fmla="*/ 26 w 45"/>
                <a:gd name="T9" fmla="*/ 35 h 47"/>
                <a:gd name="T10" fmla="*/ 24 w 45"/>
                <a:gd name="T11" fmla="*/ 37 h 47"/>
                <a:gd name="T12" fmla="*/ 22 w 45"/>
                <a:gd name="T13" fmla="*/ 37 h 47"/>
                <a:gd name="T14" fmla="*/ 10 w 45"/>
                <a:gd name="T15" fmla="*/ 43 h 47"/>
                <a:gd name="T16" fmla="*/ 2 w 45"/>
                <a:gd name="T17" fmla="*/ 46 h 47"/>
                <a:gd name="T18" fmla="*/ 1 w 45"/>
                <a:gd name="T19" fmla="*/ 45 h 47"/>
                <a:gd name="T20" fmla="*/ 1 w 45"/>
                <a:gd name="T21" fmla="*/ 41 h 47"/>
                <a:gd name="T22" fmla="*/ 3 w 45"/>
                <a:gd name="T23" fmla="*/ 38 h 47"/>
                <a:gd name="T24" fmla="*/ 5 w 45"/>
                <a:gd name="T25" fmla="*/ 36 h 47"/>
                <a:gd name="T26" fmla="*/ 8 w 45"/>
                <a:gd name="T27" fmla="*/ 33 h 47"/>
                <a:gd name="T28" fmla="*/ 10 w 45"/>
                <a:gd name="T29" fmla="*/ 31 h 47"/>
                <a:gd name="T30" fmla="*/ 13 w 45"/>
                <a:gd name="T31" fmla="*/ 28 h 47"/>
                <a:gd name="T32" fmla="*/ 32 w 45"/>
                <a:gd name="T33" fmla="*/ 6 h 47"/>
                <a:gd name="T34" fmla="*/ 40 w 45"/>
                <a:gd name="T35" fmla="*/ 1 h 47"/>
                <a:gd name="T36" fmla="*/ 45 w 45"/>
                <a:gd name="T37" fmla="*/ 16 h 47"/>
                <a:gd name="T38" fmla="*/ 44 w 45"/>
                <a:gd name="T3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7">
                  <a:moveTo>
                    <a:pt x="44" y="18"/>
                  </a:moveTo>
                  <a:cubicBezTo>
                    <a:pt x="42" y="19"/>
                    <a:pt x="41" y="21"/>
                    <a:pt x="40" y="22"/>
                  </a:cubicBezTo>
                  <a:cubicBezTo>
                    <a:pt x="33" y="22"/>
                    <a:pt x="31" y="26"/>
                    <a:pt x="30" y="32"/>
                  </a:cubicBezTo>
                  <a:cubicBezTo>
                    <a:pt x="29" y="33"/>
                    <a:pt x="28" y="34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6"/>
                    <a:pt x="25" y="37"/>
                    <a:pt x="24" y="37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18" y="38"/>
                    <a:pt x="13" y="40"/>
                    <a:pt x="10" y="43"/>
                  </a:cubicBezTo>
                  <a:cubicBezTo>
                    <a:pt x="8" y="45"/>
                    <a:pt x="6" y="47"/>
                    <a:pt x="2" y="46"/>
                  </a:cubicBezTo>
                  <a:cubicBezTo>
                    <a:pt x="2" y="46"/>
                    <a:pt x="1" y="45"/>
                    <a:pt x="1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8" y="33"/>
                  </a:cubicBezTo>
                  <a:cubicBezTo>
                    <a:pt x="8" y="33"/>
                    <a:pt x="9" y="32"/>
                    <a:pt x="10" y="31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9" y="21"/>
                    <a:pt x="28" y="15"/>
                    <a:pt x="32" y="6"/>
                  </a:cubicBezTo>
                  <a:cubicBezTo>
                    <a:pt x="34" y="3"/>
                    <a:pt x="36" y="0"/>
                    <a:pt x="40" y="1"/>
                  </a:cubicBezTo>
                  <a:cubicBezTo>
                    <a:pt x="44" y="5"/>
                    <a:pt x="45" y="10"/>
                    <a:pt x="45" y="16"/>
                  </a:cubicBezTo>
                  <a:cubicBezTo>
                    <a:pt x="45" y="17"/>
                    <a:pt x="44" y="18"/>
                    <a:pt x="44" y="18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1936"/>
            <p:cNvSpPr/>
            <p:nvPr/>
          </p:nvSpPr>
          <p:spPr bwMode="auto">
            <a:xfrm>
              <a:off x="7606" y="1720"/>
              <a:ext cx="87" cy="51"/>
            </a:xfrm>
            <a:custGeom>
              <a:avLst/>
              <a:gdLst>
                <a:gd name="T0" fmla="*/ 37 w 58"/>
                <a:gd name="T1" fmla="*/ 11 h 34"/>
                <a:gd name="T2" fmla="*/ 47 w 58"/>
                <a:gd name="T3" fmla="*/ 4 h 34"/>
                <a:gd name="T4" fmla="*/ 58 w 58"/>
                <a:gd name="T5" fmla="*/ 3 h 34"/>
                <a:gd name="T6" fmla="*/ 57 w 58"/>
                <a:gd name="T7" fmla="*/ 7 h 34"/>
                <a:gd name="T8" fmla="*/ 47 w 58"/>
                <a:gd name="T9" fmla="*/ 13 h 34"/>
                <a:gd name="T10" fmla="*/ 47 w 58"/>
                <a:gd name="T11" fmla="*/ 14 h 34"/>
                <a:gd name="T12" fmla="*/ 45 w 58"/>
                <a:gd name="T13" fmla="*/ 17 h 34"/>
                <a:gd name="T14" fmla="*/ 37 w 58"/>
                <a:gd name="T15" fmla="*/ 21 h 34"/>
                <a:gd name="T16" fmla="*/ 30 w 58"/>
                <a:gd name="T17" fmla="*/ 23 h 34"/>
                <a:gd name="T18" fmla="*/ 26 w 58"/>
                <a:gd name="T19" fmla="*/ 24 h 34"/>
                <a:gd name="T20" fmla="*/ 26 w 58"/>
                <a:gd name="T21" fmla="*/ 24 h 34"/>
                <a:gd name="T22" fmla="*/ 15 w 58"/>
                <a:gd name="T23" fmla="*/ 30 h 34"/>
                <a:gd name="T24" fmla="*/ 12 w 58"/>
                <a:gd name="T25" fmla="*/ 31 h 34"/>
                <a:gd name="T26" fmla="*/ 3 w 58"/>
                <a:gd name="T27" fmla="*/ 34 h 34"/>
                <a:gd name="T28" fmla="*/ 0 w 58"/>
                <a:gd name="T29" fmla="*/ 32 h 34"/>
                <a:gd name="T30" fmla="*/ 8 w 58"/>
                <a:gd name="T31" fmla="*/ 25 h 34"/>
                <a:gd name="T32" fmla="*/ 20 w 58"/>
                <a:gd name="T33" fmla="*/ 19 h 34"/>
                <a:gd name="T34" fmla="*/ 37 w 58"/>
                <a:gd name="T35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34">
                  <a:moveTo>
                    <a:pt x="37" y="11"/>
                  </a:moveTo>
                  <a:cubicBezTo>
                    <a:pt x="42" y="11"/>
                    <a:pt x="44" y="7"/>
                    <a:pt x="47" y="4"/>
                  </a:cubicBezTo>
                  <a:cubicBezTo>
                    <a:pt x="51" y="1"/>
                    <a:pt x="54" y="0"/>
                    <a:pt x="58" y="3"/>
                  </a:cubicBezTo>
                  <a:cubicBezTo>
                    <a:pt x="58" y="5"/>
                    <a:pt x="57" y="6"/>
                    <a:pt x="57" y="7"/>
                  </a:cubicBezTo>
                  <a:cubicBezTo>
                    <a:pt x="53" y="9"/>
                    <a:pt x="50" y="10"/>
                    <a:pt x="47" y="13"/>
                  </a:cubicBezTo>
                  <a:cubicBezTo>
                    <a:pt x="47" y="13"/>
                    <a:pt x="47" y="14"/>
                    <a:pt x="47" y="14"/>
                  </a:cubicBezTo>
                  <a:cubicBezTo>
                    <a:pt x="46" y="15"/>
                    <a:pt x="45" y="16"/>
                    <a:pt x="45" y="17"/>
                  </a:cubicBezTo>
                  <a:cubicBezTo>
                    <a:pt x="42" y="20"/>
                    <a:pt x="40" y="20"/>
                    <a:pt x="37" y="21"/>
                  </a:cubicBezTo>
                  <a:cubicBezTo>
                    <a:pt x="35" y="22"/>
                    <a:pt x="33" y="23"/>
                    <a:pt x="30" y="23"/>
                  </a:cubicBezTo>
                  <a:cubicBezTo>
                    <a:pt x="29" y="24"/>
                    <a:pt x="27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3" y="27"/>
                    <a:pt x="19" y="28"/>
                    <a:pt x="15" y="30"/>
                  </a:cubicBezTo>
                  <a:cubicBezTo>
                    <a:pt x="14" y="30"/>
                    <a:pt x="13" y="31"/>
                    <a:pt x="12" y="31"/>
                  </a:cubicBezTo>
                  <a:cubicBezTo>
                    <a:pt x="9" y="33"/>
                    <a:pt x="6" y="34"/>
                    <a:pt x="3" y="34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0" y="27"/>
                    <a:pt x="5" y="27"/>
                    <a:pt x="8" y="25"/>
                  </a:cubicBezTo>
                  <a:cubicBezTo>
                    <a:pt x="12" y="23"/>
                    <a:pt x="17" y="22"/>
                    <a:pt x="20" y="19"/>
                  </a:cubicBezTo>
                  <a:cubicBezTo>
                    <a:pt x="26" y="17"/>
                    <a:pt x="31" y="11"/>
                    <a:pt x="37" y="11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1937"/>
            <p:cNvSpPr/>
            <p:nvPr/>
          </p:nvSpPr>
          <p:spPr bwMode="auto">
            <a:xfrm>
              <a:off x="7696" y="17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1938"/>
            <p:cNvSpPr/>
            <p:nvPr/>
          </p:nvSpPr>
          <p:spPr bwMode="auto">
            <a:xfrm>
              <a:off x="7723" y="1525"/>
              <a:ext cx="73" cy="141"/>
            </a:xfrm>
            <a:custGeom>
              <a:avLst/>
              <a:gdLst>
                <a:gd name="T0" fmla="*/ 34 w 49"/>
                <a:gd name="T1" fmla="*/ 58 h 94"/>
                <a:gd name="T2" fmla="*/ 21 w 49"/>
                <a:gd name="T3" fmla="*/ 87 h 94"/>
                <a:gd name="T4" fmla="*/ 18 w 49"/>
                <a:gd name="T5" fmla="*/ 93 h 94"/>
                <a:gd name="T6" fmla="*/ 1 w 49"/>
                <a:gd name="T7" fmla="*/ 91 h 94"/>
                <a:gd name="T8" fmla="*/ 13 w 49"/>
                <a:gd name="T9" fmla="*/ 72 h 94"/>
                <a:gd name="T10" fmla="*/ 18 w 49"/>
                <a:gd name="T11" fmla="*/ 58 h 94"/>
                <a:gd name="T12" fmla="*/ 26 w 49"/>
                <a:gd name="T13" fmla="*/ 31 h 94"/>
                <a:gd name="T14" fmla="*/ 30 w 49"/>
                <a:gd name="T15" fmla="*/ 22 h 94"/>
                <a:gd name="T16" fmla="*/ 30 w 49"/>
                <a:gd name="T17" fmla="*/ 8 h 94"/>
                <a:gd name="T18" fmla="*/ 38 w 49"/>
                <a:gd name="T19" fmla="*/ 3 h 94"/>
                <a:gd name="T20" fmla="*/ 34 w 49"/>
                <a:gd name="T21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94">
                  <a:moveTo>
                    <a:pt x="34" y="58"/>
                  </a:moveTo>
                  <a:cubicBezTo>
                    <a:pt x="31" y="68"/>
                    <a:pt x="27" y="78"/>
                    <a:pt x="21" y="87"/>
                  </a:cubicBezTo>
                  <a:cubicBezTo>
                    <a:pt x="22" y="90"/>
                    <a:pt x="20" y="92"/>
                    <a:pt x="18" y="93"/>
                  </a:cubicBezTo>
                  <a:cubicBezTo>
                    <a:pt x="12" y="94"/>
                    <a:pt x="6" y="94"/>
                    <a:pt x="1" y="91"/>
                  </a:cubicBezTo>
                  <a:cubicBezTo>
                    <a:pt x="0" y="79"/>
                    <a:pt x="3" y="74"/>
                    <a:pt x="13" y="72"/>
                  </a:cubicBezTo>
                  <a:cubicBezTo>
                    <a:pt x="20" y="70"/>
                    <a:pt x="22" y="64"/>
                    <a:pt x="18" y="58"/>
                  </a:cubicBezTo>
                  <a:cubicBezTo>
                    <a:pt x="11" y="47"/>
                    <a:pt x="14" y="36"/>
                    <a:pt x="26" y="31"/>
                  </a:cubicBezTo>
                  <a:cubicBezTo>
                    <a:pt x="32" y="29"/>
                    <a:pt x="33" y="27"/>
                    <a:pt x="30" y="22"/>
                  </a:cubicBezTo>
                  <a:cubicBezTo>
                    <a:pt x="28" y="18"/>
                    <a:pt x="29" y="13"/>
                    <a:pt x="30" y="8"/>
                  </a:cubicBezTo>
                  <a:cubicBezTo>
                    <a:pt x="30" y="4"/>
                    <a:pt x="32" y="0"/>
                    <a:pt x="38" y="3"/>
                  </a:cubicBezTo>
                  <a:cubicBezTo>
                    <a:pt x="49" y="22"/>
                    <a:pt x="45" y="41"/>
                    <a:pt x="34" y="58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1939"/>
            <p:cNvSpPr/>
            <p:nvPr/>
          </p:nvSpPr>
          <p:spPr bwMode="auto">
            <a:xfrm>
              <a:off x="7774" y="1489"/>
              <a:ext cx="28" cy="138"/>
            </a:xfrm>
            <a:custGeom>
              <a:avLst/>
              <a:gdLst>
                <a:gd name="T0" fmla="*/ 0 w 19"/>
                <a:gd name="T1" fmla="*/ 82 h 92"/>
                <a:gd name="T2" fmla="*/ 7 w 19"/>
                <a:gd name="T3" fmla="*/ 57 h 92"/>
                <a:gd name="T4" fmla="*/ 5 w 19"/>
                <a:gd name="T5" fmla="*/ 38 h 92"/>
                <a:gd name="T6" fmla="*/ 2 w 19"/>
                <a:gd name="T7" fmla="*/ 27 h 92"/>
                <a:gd name="T8" fmla="*/ 1 w 19"/>
                <a:gd name="T9" fmla="*/ 26 h 92"/>
                <a:gd name="T10" fmla="*/ 1 w 19"/>
                <a:gd name="T11" fmla="*/ 25 h 92"/>
                <a:gd name="T12" fmla="*/ 1 w 19"/>
                <a:gd name="T13" fmla="*/ 22 h 92"/>
                <a:gd name="T14" fmla="*/ 3 w 19"/>
                <a:gd name="T15" fmla="*/ 17 h 92"/>
                <a:gd name="T16" fmla="*/ 5 w 19"/>
                <a:gd name="T17" fmla="*/ 14 h 92"/>
                <a:gd name="T18" fmla="*/ 6 w 19"/>
                <a:gd name="T19" fmla="*/ 10 h 92"/>
                <a:gd name="T20" fmla="*/ 7 w 19"/>
                <a:gd name="T21" fmla="*/ 6 h 92"/>
                <a:gd name="T22" fmla="*/ 13 w 19"/>
                <a:gd name="T23" fmla="*/ 2 h 92"/>
                <a:gd name="T24" fmla="*/ 15 w 19"/>
                <a:gd name="T25" fmla="*/ 8 h 92"/>
                <a:gd name="T26" fmla="*/ 12 w 19"/>
                <a:gd name="T27" fmla="*/ 60 h 92"/>
                <a:gd name="T28" fmla="*/ 18 w 19"/>
                <a:gd name="T29" fmla="*/ 78 h 92"/>
                <a:gd name="T30" fmla="*/ 15 w 19"/>
                <a:gd name="T31" fmla="*/ 84 h 92"/>
                <a:gd name="T32" fmla="*/ 14 w 19"/>
                <a:gd name="T33" fmla="*/ 89 h 92"/>
                <a:gd name="T34" fmla="*/ 14 w 19"/>
                <a:gd name="T35" fmla="*/ 90 h 92"/>
                <a:gd name="T36" fmla="*/ 14 w 19"/>
                <a:gd name="T37" fmla="*/ 92 h 92"/>
                <a:gd name="T38" fmla="*/ 12 w 19"/>
                <a:gd name="T39" fmla="*/ 92 h 92"/>
                <a:gd name="T40" fmla="*/ 0 w 19"/>
                <a:gd name="T41" fmla="*/ 8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92">
                  <a:moveTo>
                    <a:pt x="0" y="82"/>
                  </a:moveTo>
                  <a:cubicBezTo>
                    <a:pt x="1" y="74"/>
                    <a:pt x="4" y="65"/>
                    <a:pt x="7" y="57"/>
                  </a:cubicBezTo>
                  <a:cubicBezTo>
                    <a:pt x="8" y="50"/>
                    <a:pt x="8" y="44"/>
                    <a:pt x="5" y="38"/>
                  </a:cubicBezTo>
                  <a:cubicBezTo>
                    <a:pt x="3" y="34"/>
                    <a:pt x="2" y="31"/>
                    <a:pt x="2" y="27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0"/>
                    <a:pt x="3" y="19"/>
                    <a:pt x="3" y="17"/>
                  </a:cubicBezTo>
                  <a:cubicBezTo>
                    <a:pt x="4" y="16"/>
                    <a:pt x="4" y="15"/>
                    <a:pt x="5" y="14"/>
                  </a:cubicBezTo>
                  <a:cubicBezTo>
                    <a:pt x="5" y="12"/>
                    <a:pt x="5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8" y="3"/>
                    <a:pt x="8" y="0"/>
                    <a:pt x="13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3" y="25"/>
                    <a:pt x="15" y="43"/>
                    <a:pt x="12" y="60"/>
                  </a:cubicBezTo>
                  <a:cubicBezTo>
                    <a:pt x="10" y="68"/>
                    <a:pt x="14" y="72"/>
                    <a:pt x="18" y="78"/>
                  </a:cubicBezTo>
                  <a:cubicBezTo>
                    <a:pt x="19" y="80"/>
                    <a:pt x="18" y="82"/>
                    <a:pt x="15" y="84"/>
                  </a:cubicBezTo>
                  <a:cubicBezTo>
                    <a:pt x="7" y="83"/>
                    <a:pt x="15" y="87"/>
                    <a:pt x="14" y="89"/>
                  </a:cubicBezTo>
                  <a:cubicBezTo>
                    <a:pt x="14" y="89"/>
                    <a:pt x="14" y="90"/>
                    <a:pt x="14" y="90"/>
                  </a:cubicBezTo>
                  <a:cubicBezTo>
                    <a:pt x="14" y="91"/>
                    <a:pt x="14" y="91"/>
                    <a:pt x="14" y="92"/>
                  </a:cubicBezTo>
                  <a:cubicBezTo>
                    <a:pt x="13" y="92"/>
                    <a:pt x="12" y="92"/>
                    <a:pt x="12" y="92"/>
                  </a:cubicBezTo>
                  <a:cubicBezTo>
                    <a:pt x="6" y="91"/>
                    <a:pt x="3" y="87"/>
                    <a:pt x="0" y="82"/>
                  </a:cubicBezTo>
                  <a:close/>
                </a:path>
              </a:pathLst>
            </a:custGeom>
            <a:solidFill>
              <a:srgbClr val="D7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1940"/>
            <p:cNvSpPr/>
            <p:nvPr/>
          </p:nvSpPr>
          <p:spPr bwMode="auto">
            <a:xfrm>
              <a:off x="7735" y="1734"/>
              <a:ext cx="37" cy="33"/>
            </a:xfrm>
            <a:custGeom>
              <a:avLst/>
              <a:gdLst>
                <a:gd name="T0" fmla="*/ 12 w 25"/>
                <a:gd name="T1" fmla="*/ 0 h 22"/>
                <a:gd name="T2" fmla="*/ 24 w 25"/>
                <a:gd name="T3" fmla="*/ 7 h 22"/>
                <a:gd name="T4" fmla="*/ 19 w 25"/>
                <a:gd name="T5" fmla="*/ 19 h 22"/>
                <a:gd name="T6" fmla="*/ 10 w 25"/>
                <a:gd name="T7" fmla="*/ 19 h 22"/>
                <a:gd name="T8" fmla="*/ 2 w 25"/>
                <a:gd name="T9" fmla="*/ 9 h 22"/>
                <a:gd name="T10" fmla="*/ 12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12" y="0"/>
                  </a:moveTo>
                  <a:cubicBezTo>
                    <a:pt x="18" y="0"/>
                    <a:pt x="23" y="2"/>
                    <a:pt x="24" y="7"/>
                  </a:cubicBezTo>
                  <a:cubicBezTo>
                    <a:pt x="25" y="11"/>
                    <a:pt x="23" y="17"/>
                    <a:pt x="19" y="19"/>
                  </a:cubicBezTo>
                  <a:cubicBezTo>
                    <a:pt x="16" y="21"/>
                    <a:pt x="13" y="22"/>
                    <a:pt x="10" y="19"/>
                  </a:cubicBezTo>
                  <a:cubicBezTo>
                    <a:pt x="7" y="17"/>
                    <a:pt x="4" y="13"/>
                    <a:pt x="2" y="9"/>
                  </a:cubicBezTo>
                  <a:cubicBezTo>
                    <a:pt x="0" y="4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DBA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1941"/>
            <p:cNvSpPr/>
            <p:nvPr/>
          </p:nvSpPr>
          <p:spPr bwMode="auto">
            <a:xfrm>
              <a:off x="7726" y="1656"/>
              <a:ext cx="34" cy="51"/>
            </a:xfrm>
            <a:custGeom>
              <a:avLst/>
              <a:gdLst>
                <a:gd name="T0" fmla="*/ 15 w 23"/>
                <a:gd name="T1" fmla="*/ 4 h 34"/>
                <a:gd name="T2" fmla="*/ 19 w 23"/>
                <a:gd name="T3" fmla="*/ 0 h 34"/>
                <a:gd name="T4" fmla="*/ 12 w 23"/>
                <a:gd name="T5" fmla="*/ 29 h 34"/>
                <a:gd name="T6" fmla="*/ 0 w 23"/>
                <a:gd name="T7" fmla="*/ 27 h 34"/>
                <a:gd name="T8" fmla="*/ 0 w 23"/>
                <a:gd name="T9" fmla="*/ 25 h 34"/>
                <a:gd name="T10" fmla="*/ 15 w 23"/>
                <a:gd name="T11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4">
                  <a:moveTo>
                    <a:pt x="15" y="4"/>
                  </a:moveTo>
                  <a:cubicBezTo>
                    <a:pt x="17" y="3"/>
                    <a:pt x="18" y="2"/>
                    <a:pt x="19" y="0"/>
                  </a:cubicBezTo>
                  <a:cubicBezTo>
                    <a:pt x="23" y="11"/>
                    <a:pt x="22" y="21"/>
                    <a:pt x="12" y="29"/>
                  </a:cubicBezTo>
                  <a:cubicBezTo>
                    <a:pt x="6" y="34"/>
                    <a:pt x="6" y="34"/>
                    <a:pt x="0" y="27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5"/>
                    <a:pt x="7" y="9"/>
                    <a:pt x="15" y="4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1942"/>
            <p:cNvSpPr/>
            <p:nvPr/>
          </p:nvSpPr>
          <p:spPr bwMode="auto">
            <a:xfrm>
              <a:off x="7700" y="1695"/>
              <a:ext cx="20" cy="22"/>
            </a:xfrm>
            <a:custGeom>
              <a:avLst/>
              <a:gdLst>
                <a:gd name="T0" fmla="*/ 3 w 13"/>
                <a:gd name="T1" fmla="*/ 15 h 15"/>
                <a:gd name="T2" fmla="*/ 1 w 13"/>
                <a:gd name="T3" fmla="*/ 11 h 15"/>
                <a:gd name="T4" fmla="*/ 6 w 13"/>
                <a:gd name="T5" fmla="*/ 4 h 15"/>
                <a:gd name="T6" fmla="*/ 13 w 13"/>
                <a:gd name="T7" fmla="*/ 5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2" y="14"/>
                    <a:pt x="0" y="13"/>
                    <a:pt x="1" y="11"/>
                  </a:cubicBezTo>
                  <a:cubicBezTo>
                    <a:pt x="1" y="8"/>
                    <a:pt x="3" y="6"/>
                    <a:pt x="6" y="4"/>
                  </a:cubicBezTo>
                  <a:cubicBezTo>
                    <a:pt x="9" y="1"/>
                    <a:pt x="11" y="0"/>
                    <a:pt x="13" y="5"/>
                  </a:cubicBezTo>
                  <a:cubicBezTo>
                    <a:pt x="10" y="9"/>
                    <a:pt x="7" y="12"/>
                    <a:pt x="3" y="15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1943"/>
            <p:cNvSpPr/>
            <p:nvPr/>
          </p:nvSpPr>
          <p:spPr bwMode="auto">
            <a:xfrm>
              <a:off x="7583" y="1804"/>
              <a:ext cx="144" cy="57"/>
            </a:xfrm>
            <a:custGeom>
              <a:avLst/>
              <a:gdLst>
                <a:gd name="T0" fmla="*/ 93 w 96"/>
                <a:gd name="T1" fmla="*/ 32 h 38"/>
                <a:gd name="T2" fmla="*/ 91 w 96"/>
                <a:gd name="T3" fmla="*/ 34 h 38"/>
                <a:gd name="T4" fmla="*/ 58 w 96"/>
                <a:gd name="T5" fmla="*/ 38 h 38"/>
                <a:gd name="T6" fmla="*/ 43 w 96"/>
                <a:gd name="T7" fmla="*/ 36 h 38"/>
                <a:gd name="T8" fmla="*/ 19 w 96"/>
                <a:gd name="T9" fmla="*/ 37 h 38"/>
                <a:gd name="T10" fmla="*/ 4 w 96"/>
                <a:gd name="T11" fmla="*/ 35 h 38"/>
                <a:gd name="T12" fmla="*/ 0 w 96"/>
                <a:gd name="T13" fmla="*/ 29 h 38"/>
                <a:gd name="T14" fmla="*/ 6 w 96"/>
                <a:gd name="T15" fmla="*/ 23 h 38"/>
                <a:gd name="T16" fmla="*/ 22 w 96"/>
                <a:gd name="T17" fmla="*/ 22 h 38"/>
                <a:gd name="T18" fmla="*/ 63 w 96"/>
                <a:gd name="T19" fmla="*/ 15 h 38"/>
                <a:gd name="T20" fmla="*/ 80 w 96"/>
                <a:gd name="T21" fmla="*/ 4 h 38"/>
                <a:gd name="T22" fmla="*/ 96 w 96"/>
                <a:gd name="T23" fmla="*/ 5 h 38"/>
                <a:gd name="T24" fmla="*/ 74 w 96"/>
                <a:gd name="T25" fmla="*/ 12 h 38"/>
                <a:gd name="T26" fmla="*/ 56 w 96"/>
                <a:gd name="T27" fmla="*/ 21 h 38"/>
                <a:gd name="T28" fmla="*/ 45 w 96"/>
                <a:gd name="T29" fmla="*/ 25 h 38"/>
                <a:gd name="T30" fmla="*/ 42 w 96"/>
                <a:gd name="T31" fmla="*/ 30 h 38"/>
                <a:gd name="T32" fmla="*/ 46 w 96"/>
                <a:gd name="T33" fmla="*/ 33 h 38"/>
                <a:gd name="T34" fmla="*/ 67 w 96"/>
                <a:gd name="T35" fmla="*/ 33 h 38"/>
                <a:gd name="T36" fmla="*/ 86 w 96"/>
                <a:gd name="T37" fmla="*/ 30 h 38"/>
                <a:gd name="T38" fmla="*/ 93 w 96"/>
                <a:gd name="T3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38">
                  <a:moveTo>
                    <a:pt x="93" y="32"/>
                  </a:moveTo>
                  <a:cubicBezTo>
                    <a:pt x="92" y="32"/>
                    <a:pt x="91" y="33"/>
                    <a:pt x="91" y="34"/>
                  </a:cubicBezTo>
                  <a:cubicBezTo>
                    <a:pt x="80" y="34"/>
                    <a:pt x="69" y="37"/>
                    <a:pt x="58" y="38"/>
                  </a:cubicBezTo>
                  <a:cubicBezTo>
                    <a:pt x="53" y="38"/>
                    <a:pt x="48" y="37"/>
                    <a:pt x="43" y="36"/>
                  </a:cubicBezTo>
                  <a:cubicBezTo>
                    <a:pt x="35" y="35"/>
                    <a:pt x="27" y="35"/>
                    <a:pt x="19" y="37"/>
                  </a:cubicBezTo>
                  <a:cubicBezTo>
                    <a:pt x="14" y="38"/>
                    <a:pt x="9" y="38"/>
                    <a:pt x="4" y="35"/>
                  </a:cubicBezTo>
                  <a:cubicBezTo>
                    <a:pt x="2" y="34"/>
                    <a:pt x="0" y="32"/>
                    <a:pt x="0" y="29"/>
                  </a:cubicBezTo>
                  <a:cubicBezTo>
                    <a:pt x="0" y="25"/>
                    <a:pt x="3" y="24"/>
                    <a:pt x="6" y="23"/>
                  </a:cubicBezTo>
                  <a:cubicBezTo>
                    <a:pt x="11" y="22"/>
                    <a:pt x="16" y="21"/>
                    <a:pt x="22" y="22"/>
                  </a:cubicBezTo>
                  <a:cubicBezTo>
                    <a:pt x="37" y="26"/>
                    <a:pt x="50" y="21"/>
                    <a:pt x="63" y="15"/>
                  </a:cubicBezTo>
                  <a:cubicBezTo>
                    <a:pt x="69" y="12"/>
                    <a:pt x="74" y="7"/>
                    <a:pt x="80" y="4"/>
                  </a:cubicBezTo>
                  <a:cubicBezTo>
                    <a:pt x="86" y="0"/>
                    <a:pt x="91" y="0"/>
                    <a:pt x="96" y="5"/>
                  </a:cubicBezTo>
                  <a:cubicBezTo>
                    <a:pt x="88" y="4"/>
                    <a:pt x="80" y="5"/>
                    <a:pt x="74" y="12"/>
                  </a:cubicBezTo>
                  <a:cubicBezTo>
                    <a:pt x="70" y="17"/>
                    <a:pt x="63" y="19"/>
                    <a:pt x="56" y="21"/>
                  </a:cubicBezTo>
                  <a:cubicBezTo>
                    <a:pt x="52" y="23"/>
                    <a:pt x="48" y="24"/>
                    <a:pt x="45" y="25"/>
                  </a:cubicBezTo>
                  <a:cubicBezTo>
                    <a:pt x="43" y="26"/>
                    <a:pt x="41" y="27"/>
                    <a:pt x="42" y="30"/>
                  </a:cubicBezTo>
                  <a:cubicBezTo>
                    <a:pt x="42" y="32"/>
                    <a:pt x="44" y="33"/>
                    <a:pt x="46" y="33"/>
                  </a:cubicBezTo>
                  <a:cubicBezTo>
                    <a:pt x="53" y="34"/>
                    <a:pt x="60" y="35"/>
                    <a:pt x="67" y="33"/>
                  </a:cubicBezTo>
                  <a:cubicBezTo>
                    <a:pt x="73" y="31"/>
                    <a:pt x="80" y="32"/>
                    <a:pt x="86" y="30"/>
                  </a:cubicBezTo>
                  <a:cubicBezTo>
                    <a:pt x="89" y="29"/>
                    <a:pt x="91" y="30"/>
                    <a:pt x="93" y="32"/>
                  </a:cubicBezTo>
                  <a:close/>
                </a:path>
              </a:pathLst>
            </a:custGeom>
            <a:solidFill>
              <a:srgbClr val="E3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Freeform 1944"/>
            <p:cNvSpPr/>
            <p:nvPr/>
          </p:nvSpPr>
          <p:spPr bwMode="auto">
            <a:xfrm>
              <a:off x="7514" y="1834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0 h 2"/>
                <a:gd name="T6" fmla="*/ 6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1945"/>
            <p:cNvSpPr/>
            <p:nvPr/>
          </p:nvSpPr>
          <p:spPr bwMode="auto">
            <a:xfrm>
              <a:off x="7673" y="1818"/>
              <a:ext cx="60" cy="31"/>
            </a:xfrm>
            <a:custGeom>
              <a:avLst/>
              <a:gdLst>
                <a:gd name="T0" fmla="*/ 38 w 40"/>
                <a:gd name="T1" fmla="*/ 2 h 21"/>
                <a:gd name="T2" fmla="*/ 36 w 40"/>
                <a:gd name="T3" fmla="*/ 4 h 21"/>
                <a:gd name="T4" fmla="*/ 32 w 40"/>
                <a:gd name="T5" fmla="*/ 10 h 21"/>
                <a:gd name="T6" fmla="*/ 40 w 40"/>
                <a:gd name="T7" fmla="*/ 11 h 21"/>
                <a:gd name="T8" fmla="*/ 28 w 40"/>
                <a:gd name="T9" fmla="*/ 18 h 21"/>
                <a:gd name="T10" fmla="*/ 0 w 40"/>
                <a:gd name="T11" fmla="*/ 21 h 21"/>
                <a:gd name="T12" fmla="*/ 0 w 40"/>
                <a:gd name="T13" fmla="*/ 18 h 21"/>
                <a:gd name="T14" fmla="*/ 22 w 40"/>
                <a:gd name="T15" fmla="*/ 3 h 21"/>
                <a:gd name="T16" fmla="*/ 38 w 40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38" y="2"/>
                  </a:moveTo>
                  <a:cubicBezTo>
                    <a:pt x="38" y="2"/>
                    <a:pt x="37" y="3"/>
                    <a:pt x="36" y="4"/>
                  </a:cubicBezTo>
                  <a:cubicBezTo>
                    <a:pt x="34" y="5"/>
                    <a:pt x="31" y="7"/>
                    <a:pt x="32" y="10"/>
                  </a:cubicBezTo>
                  <a:cubicBezTo>
                    <a:pt x="34" y="14"/>
                    <a:pt x="37" y="11"/>
                    <a:pt x="40" y="11"/>
                  </a:cubicBezTo>
                  <a:cubicBezTo>
                    <a:pt x="38" y="16"/>
                    <a:pt x="33" y="17"/>
                    <a:pt x="28" y="18"/>
                  </a:cubicBezTo>
                  <a:cubicBezTo>
                    <a:pt x="19" y="20"/>
                    <a:pt x="9" y="18"/>
                    <a:pt x="0" y="21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7" y="13"/>
                    <a:pt x="15" y="8"/>
                    <a:pt x="22" y="3"/>
                  </a:cubicBezTo>
                  <a:cubicBezTo>
                    <a:pt x="27" y="0"/>
                    <a:pt x="33" y="0"/>
                    <a:pt x="38" y="2"/>
                  </a:cubicBezTo>
                  <a:close/>
                </a:path>
              </a:pathLst>
            </a:custGeom>
            <a:solidFill>
              <a:srgbClr val="EE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1946"/>
            <p:cNvSpPr/>
            <p:nvPr/>
          </p:nvSpPr>
          <p:spPr bwMode="auto">
            <a:xfrm>
              <a:off x="7733" y="18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1947"/>
            <p:cNvSpPr/>
            <p:nvPr/>
          </p:nvSpPr>
          <p:spPr bwMode="auto">
            <a:xfrm>
              <a:off x="7562" y="1134"/>
              <a:ext cx="113" cy="243"/>
            </a:xfrm>
            <a:custGeom>
              <a:avLst/>
              <a:gdLst>
                <a:gd name="T0" fmla="*/ 57 w 75"/>
                <a:gd name="T1" fmla="*/ 68 h 162"/>
                <a:gd name="T2" fmla="*/ 44 w 75"/>
                <a:gd name="T3" fmla="*/ 59 h 162"/>
                <a:gd name="T4" fmla="*/ 27 w 75"/>
                <a:gd name="T5" fmla="*/ 59 h 162"/>
                <a:gd name="T6" fmla="*/ 12 w 75"/>
                <a:gd name="T7" fmla="*/ 59 h 162"/>
                <a:gd name="T8" fmla="*/ 9 w 75"/>
                <a:gd name="T9" fmla="*/ 41 h 162"/>
                <a:gd name="T10" fmla="*/ 10 w 75"/>
                <a:gd name="T11" fmla="*/ 42 h 162"/>
                <a:gd name="T12" fmla="*/ 25 w 75"/>
                <a:gd name="T13" fmla="*/ 53 h 162"/>
                <a:gd name="T14" fmla="*/ 49 w 75"/>
                <a:gd name="T15" fmla="*/ 51 h 162"/>
                <a:gd name="T16" fmla="*/ 63 w 75"/>
                <a:gd name="T17" fmla="*/ 27 h 162"/>
                <a:gd name="T18" fmla="*/ 64 w 75"/>
                <a:gd name="T19" fmla="*/ 7 h 162"/>
                <a:gd name="T20" fmla="*/ 74 w 75"/>
                <a:gd name="T21" fmla="*/ 2 h 162"/>
                <a:gd name="T22" fmla="*/ 74 w 75"/>
                <a:gd name="T23" fmla="*/ 3 h 162"/>
                <a:gd name="T24" fmla="*/ 73 w 75"/>
                <a:gd name="T25" fmla="*/ 34 h 162"/>
                <a:gd name="T26" fmla="*/ 74 w 75"/>
                <a:gd name="T27" fmla="*/ 60 h 162"/>
                <a:gd name="T28" fmla="*/ 66 w 75"/>
                <a:gd name="T29" fmla="*/ 89 h 162"/>
                <a:gd name="T30" fmla="*/ 56 w 75"/>
                <a:gd name="T31" fmla="*/ 106 h 162"/>
                <a:gd name="T32" fmla="*/ 51 w 75"/>
                <a:gd name="T33" fmla="*/ 129 h 162"/>
                <a:gd name="T34" fmla="*/ 45 w 75"/>
                <a:gd name="T35" fmla="*/ 150 h 162"/>
                <a:gd name="T36" fmla="*/ 44 w 75"/>
                <a:gd name="T37" fmla="*/ 152 h 162"/>
                <a:gd name="T38" fmla="*/ 42 w 75"/>
                <a:gd name="T39" fmla="*/ 156 h 162"/>
                <a:gd name="T40" fmla="*/ 34 w 75"/>
                <a:gd name="T41" fmla="*/ 160 h 162"/>
                <a:gd name="T42" fmla="*/ 32 w 75"/>
                <a:gd name="T43" fmla="*/ 152 h 162"/>
                <a:gd name="T44" fmla="*/ 33 w 75"/>
                <a:gd name="T45" fmla="*/ 146 h 162"/>
                <a:gd name="T46" fmla="*/ 47 w 75"/>
                <a:gd name="T47" fmla="*/ 100 h 162"/>
                <a:gd name="T48" fmla="*/ 59 w 75"/>
                <a:gd name="T49" fmla="*/ 76 h 162"/>
                <a:gd name="T50" fmla="*/ 57 w 75"/>
                <a:gd name="T51" fmla="*/ 6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162">
                  <a:moveTo>
                    <a:pt x="57" y="68"/>
                  </a:moveTo>
                  <a:cubicBezTo>
                    <a:pt x="55" y="61"/>
                    <a:pt x="50" y="59"/>
                    <a:pt x="44" y="59"/>
                  </a:cubicBezTo>
                  <a:cubicBezTo>
                    <a:pt x="39" y="58"/>
                    <a:pt x="33" y="58"/>
                    <a:pt x="27" y="59"/>
                  </a:cubicBezTo>
                  <a:cubicBezTo>
                    <a:pt x="22" y="61"/>
                    <a:pt x="17" y="60"/>
                    <a:pt x="12" y="59"/>
                  </a:cubicBezTo>
                  <a:cubicBezTo>
                    <a:pt x="1" y="55"/>
                    <a:pt x="0" y="50"/>
                    <a:pt x="9" y="41"/>
                  </a:cubicBezTo>
                  <a:cubicBezTo>
                    <a:pt x="9" y="41"/>
                    <a:pt x="9" y="42"/>
                    <a:pt x="10" y="42"/>
                  </a:cubicBezTo>
                  <a:cubicBezTo>
                    <a:pt x="12" y="50"/>
                    <a:pt x="17" y="55"/>
                    <a:pt x="25" y="53"/>
                  </a:cubicBezTo>
                  <a:cubicBezTo>
                    <a:pt x="33" y="52"/>
                    <a:pt x="41" y="52"/>
                    <a:pt x="49" y="51"/>
                  </a:cubicBezTo>
                  <a:cubicBezTo>
                    <a:pt x="65" y="49"/>
                    <a:pt x="70" y="41"/>
                    <a:pt x="63" y="27"/>
                  </a:cubicBezTo>
                  <a:cubicBezTo>
                    <a:pt x="60" y="20"/>
                    <a:pt x="60" y="13"/>
                    <a:pt x="64" y="7"/>
                  </a:cubicBezTo>
                  <a:cubicBezTo>
                    <a:pt x="66" y="3"/>
                    <a:pt x="69" y="0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8" y="13"/>
                    <a:pt x="69" y="23"/>
                    <a:pt x="73" y="34"/>
                  </a:cubicBezTo>
                  <a:cubicBezTo>
                    <a:pt x="75" y="42"/>
                    <a:pt x="70" y="52"/>
                    <a:pt x="74" y="60"/>
                  </a:cubicBezTo>
                  <a:cubicBezTo>
                    <a:pt x="75" y="71"/>
                    <a:pt x="73" y="81"/>
                    <a:pt x="66" y="89"/>
                  </a:cubicBezTo>
                  <a:cubicBezTo>
                    <a:pt x="61" y="94"/>
                    <a:pt x="58" y="99"/>
                    <a:pt x="56" y="106"/>
                  </a:cubicBezTo>
                  <a:cubicBezTo>
                    <a:pt x="55" y="114"/>
                    <a:pt x="53" y="122"/>
                    <a:pt x="51" y="129"/>
                  </a:cubicBezTo>
                  <a:cubicBezTo>
                    <a:pt x="52" y="137"/>
                    <a:pt x="48" y="143"/>
                    <a:pt x="45" y="150"/>
                  </a:cubicBezTo>
                  <a:cubicBezTo>
                    <a:pt x="44" y="150"/>
                    <a:pt x="44" y="151"/>
                    <a:pt x="44" y="152"/>
                  </a:cubicBezTo>
                  <a:cubicBezTo>
                    <a:pt x="43" y="153"/>
                    <a:pt x="42" y="155"/>
                    <a:pt x="42" y="156"/>
                  </a:cubicBezTo>
                  <a:cubicBezTo>
                    <a:pt x="40" y="159"/>
                    <a:pt x="37" y="162"/>
                    <a:pt x="34" y="160"/>
                  </a:cubicBezTo>
                  <a:cubicBezTo>
                    <a:pt x="30" y="158"/>
                    <a:pt x="31" y="155"/>
                    <a:pt x="32" y="152"/>
                  </a:cubicBezTo>
                  <a:cubicBezTo>
                    <a:pt x="33" y="150"/>
                    <a:pt x="33" y="148"/>
                    <a:pt x="33" y="146"/>
                  </a:cubicBezTo>
                  <a:cubicBezTo>
                    <a:pt x="38" y="131"/>
                    <a:pt x="39" y="115"/>
                    <a:pt x="47" y="100"/>
                  </a:cubicBezTo>
                  <a:cubicBezTo>
                    <a:pt x="56" y="95"/>
                    <a:pt x="57" y="85"/>
                    <a:pt x="59" y="76"/>
                  </a:cubicBezTo>
                  <a:cubicBezTo>
                    <a:pt x="60" y="73"/>
                    <a:pt x="60" y="70"/>
                    <a:pt x="57" y="68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1948"/>
            <p:cNvSpPr/>
            <p:nvPr/>
          </p:nvSpPr>
          <p:spPr bwMode="auto">
            <a:xfrm>
              <a:off x="7624" y="1327"/>
              <a:ext cx="37" cy="60"/>
            </a:xfrm>
            <a:custGeom>
              <a:avLst/>
              <a:gdLst>
                <a:gd name="T0" fmla="*/ 0 w 25"/>
                <a:gd name="T1" fmla="*/ 22 h 40"/>
                <a:gd name="T2" fmla="*/ 10 w 25"/>
                <a:gd name="T3" fmla="*/ 0 h 40"/>
                <a:gd name="T4" fmla="*/ 14 w 25"/>
                <a:gd name="T5" fmla="*/ 4 h 40"/>
                <a:gd name="T6" fmla="*/ 12 w 25"/>
                <a:gd name="T7" fmla="*/ 12 h 40"/>
                <a:gd name="T8" fmla="*/ 21 w 25"/>
                <a:gd name="T9" fmla="*/ 24 h 40"/>
                <a:gd name="T10" fmla="*/ 22 w 25"/>
                <a:gd name="T11" fmla="*/ 36 h 40"/>
                <a:gd name="T12" fmla="*/ 15 w 25"/>
                <a:gd name="T13" fmla="*/ 40 h 40"/>
                <a:gd name="T14" fmla="*/ 12 w 25"/>
                <a:gd name="T15" fmla="*/ 40 h 40"/>
                <a:gd name="T16" fmla="*/ 0 w 25"/>
                <a:gd name="T1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0">
                  <a:moveTo>
                    <a:pt x="0" y="22"/>
                  </a:moveTo>
                  <a:cubicBezTo>
                    <a:pt x="3" y="14"/>
                    <a:pt x="5" y="7"/>
                    <a:pt x="10" y="0"/>
                  </a:cubicBezTo>
                  <a:cubicBezTo>
                    <a:pt x="11" y="2"/>
                    <a:pt x="12" y="3"/>
                    <a:pt x="14" y="4"/>
                  </a:cubicBezTo>
                  <a:cubicBezTo>
                    <a:pt x="13" y="7"/>
                    <a:pt x="13" y="9"/>
                    <a:pt x="12" y="12"/>
                  </a:cubicBezTo>
                  <a:cubicBezTo>
                    <a:pt x="14" y="17"/>
                    <a:pt x="13" y="22"/>
                    <a:pt x="21" y="24"/>
                  </a:cubicBezTo>
                  <a:cubicBezTo>
                    <a:pt x="25" y="25"/>
                    <a:pt x="23" y="32"/>
                    <a:pt x="22" y="36"/>
                  </a:cubicBezTo>
                  <a:cubicBezTo>
                    <a:pt x="20" y="38"/>
                    <a:pt x="17" y="39"/>
                    <a:pt x="15" y="40"/>
                  </a:cubicBezTo>
                  <a:cubicBezTo>
                    <a:pt x="14" y="40"/>
                    <a:pt x="13" y="40"/>
                    <a:pt x="12" y="40"/>
                  </a:cubicBezTo>
                  <a:cubicBezTo>
                    <a:pt x="0" y="38"/>
                    <a:pt x="0" y="30"/>
                    <a:pt x="0" y="22"/>
                  </a:cubicBezTo>
                  <a:close/>
                </a:path>
              </a:pathLst>
            </a:custGeom>
            <a:solidFill>
              <a:srgbClr val="C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1949"/>
            <p:cNvSpPr/>
            <p:nvPr/>
          </p:nvSpPr>
          <p:spPr bwMode="auto">
            <a:xfrm>
              <a:off x="7633" y="1284"/>
              <a:ext cx="274" cy="240"/>
            </a:xfrm>
            <a:custGeom>
              <a:avLst/>
              <a:gdLst>
                <a:gd name="T0" fmla="*/ 16 w 183"/>
                <a:gd name="T1" fmla="*/ 64 h 160"/>
                <a:gd name="T2" fmla="*/ 14 w 183"/>
                <a:gd name="T3" fmla="*/ 54 h 160"/>
                <a:gd name="T4" fmla="*/ 2 w 183"/>
                <a:gd name="T5" fmla="*/ 55 h 160"/>
                <a:gd name="T6" fmla="*/ 5 w 183"/>
                <a:gd name="T7" fmla="*/ 43 h 160"/>
                <a:gd name="T8" fmla="*/ 6 w 183"/>
                <a:gd name="T9" fmla="*/ 41 h 160"/>
                <a:gd name="T10" fmla="*/ 26 w 183"/>
                <a:gd name="T11" fmla="*/ 34 h 160"/>
                <a:gd name="T12" fmla="*/ 46 w 183"/>
                <a:gd name="T13" fmla="*/ 25 h 160"/>
                <a:gd name="T14" fmla="*/ 58 w 183"/>
                <a:gd name="T15" fmla="*/ 16 h 160"/>
                <a:gd name="T16" fmla="*/ 77 w 183"/>
                <a:gd name="T17" fmla="*/ 7 h 160"/>
                <a:gd name="T18" fmla="*/ 105 w 183"/>
                <a:gd name="T19" fmla="*/ 1 h 160"/>
                <a:gd name="T20" fmla="*/ 112 w 183"/>
                <a:gd name="T21" fmla="*/ 3 h 160"/>
                <a:gd name="T22" fmla="*/ 133 w 183"/>
                <a:gd name="T23" fmla="*/ 17 h 160"/>
                <a:gd name="T24" fmla="*/ 136 w 183"/>
                <a:gd name="T25" fmla="*/ 24 h 160"/>
                <a:gd name="T26" fmla="*/ 137 w 183"/>
                <a:gd name="T27" fmla="*/ 40 h 160"/>
                <a:gd name="T28" fmla="*/ 134 w 183"/>
                <a:gd name="T29" fmla="*/ 58 h 160"/>
                <a:gd name="T30" fmla="*/ 136 w 183"/>
                <a:gd name="T31" fmla="*/ 79 h 160"/>
                <a:gd name="T32" fmla="*/ 140 w 183"/>
                <a:gd name="T33" fmla="*/ 85 h 160"/>
                <a:gd name="T34" fmla="*/ 137 w 183"/>
                <a:gd name="T35" fmla="*/ 92 h 160"/>
                <a:gd name="T36" fmla="*/ 146 w 183"/>
                <a:gd name="T37" fmla="*/ 95 h 160"/>
                <a:gd name="T38" fmla="*/ 174 w 183"/>
                <a:gd name="T39" fmla="*/ 104 h 160"/>
                <a:gd name="T40" fmla="*/ 180 w 183"/>
                <a:gd name="T41" fmla="*/ 122 h 160"/>
                <a:gd name="T42" fmla="*/ 168 w 183"/>
                <a:gd name="T43" fmla="*/ 147 h 160"/>
                <a:gd name="T44" fmla="*/ 158 w 183"/>
                <a:gd name="T45" fmla="*/ 160 h 160"/>
                <a:gd name="T46" fmla="*/ 154 w 183"/>
                <a:gd name="T47" fmla="*/ 159 h 160"/>
                <a:gd name="T48" fmla="*/ 159 w 183"/>
                <a:gd name="T49" fmla="*/ 130 h 160"/>
                <a:gd name="T50" fmla="*/ 159 w 183"/>
                <a:gd name="T51" fmla="*/ 112 h 160"/>
                <a:gd name="T52" fmla="*/ 135 w 183"/>
                <a:gd name="T53" fmla="*/ 103 h 160"/>
                <a:gd name="T54" fmla="*/ 122 w 183"/>
                <a:gd name="T55" fmla="*/ 86 h 160"/>
                <a:gd name="T56" fmla="*/ 122 w 183"/>
                <a:gd name="T57" fmla="*/ 75 h 160"/>
                <a:gd name="T58" fmla="*/ 130 w 183"/>
                <a:gd name="T59" fmla="*/ 52 h 160"/>
                <a:gd name="T60" fmla="*/ 132 w 183"/>
                <a:gd name="T61" fmla="*/ 46 h 160"/>
                <a:gd name="T62" fmla="*/ 110 w 183"/>
                <a:gd name="T63" fmla="*/ 14 h 160"/>
                <a:gd name="T64" fmla="*/ 106 w 183"/>
                <a:gd name="T65" fmla="*/ 12 h 160"/>
                <a:gd name="T66" fmla="*/ 65 w 183"/>
                <a:gd name="T67" fmla="*/ 20 h 160"/>
                <a:gd name="T68" fmla="*/ 32 w 183"/>
                <a:gd name="T69" fmla="*/ 44 h 160"/>
                <a:gd name="T70" fmla="*/ 24 w 183"/>
                <a:gd name="T71" fmla="*/ 53 h 160"/>
                <a:gd name="T72" fmla="*/ 34 w 183"/>
                <a:gd name="T73" fmla="*/ 58 h 160"/>
                <a:gd name="T74" fmla="*/ 37 w 183"/>
                <a:gd name="T75" fmla="*/ 59 h 160"/>
                <a:gd name="T76" fmla="*/ 41 w 183"/>
                <a:gd name="T77" fmla="*/ 63 h 160"/>
                <a:gd name="T78" fmla="*/ 20 w 183"/>
                <a:gd name="T79" fmla="*/ 67 h 160"/>
                <a:gd name="T80" fmla="*/ 16 w 183"/>
                <a:gd name="T81" fmla="*/ 6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" h="160">
                  <a:moveTo>
                    <a:pt x="16" y="64"/>
                  </a:moveTo>
                  <a:cubicBezTo>
                    <a:pt x="13" y="61"/>
                    <a:pt x="14" y="57"/>
                    <a:pt x="14" y="54"/>
                  </a:cubicBezTo>
                  <a:cubicBezTo>
                    <a:pt x="9" y="54"/>
                    <a:pt x="5" y="59"/>
                    <a:pt x="2" y="55"/>
                  </a:cubicBezTo>
                  <a:cubicBezTo>
                    <a:pt x="0" y="51"/>
                    <a:pt x="3" y="47"/>
                    <a:pt x="5" y="43"/>
                  </a:cubicBezTo>
                  <a:cubicBezTo>
                    <a:pt x="5" y="43"/>
                    <a:pt x="5" y="42"/>
                    <a:pt x="6" y="41"/>
                  </a:cubicBezTo>
                  <a:cubicBezTo>
                    <a:pt x="13" y="41"/>
                    <a:pt x="20" y="39"/>
                    <a:pt x="26" y="34"/>
                  </a:cubicBezTo>
                  <a:cubicBezTo>
                    <a:pt x="32" y="30"/>
                    <a:pt x="39" y="28"/>
                    <a:pt x="46" y="25"/>
                  </a:cubicBezTo>
                  <a:cubicBezTo>
                    <a:pt x="50" y="23"/>
                    <a:pt x="55" y="20"/>
                    <a:pt x="58" y="16"/>
                  </a:cubicBezTo>
                  <a:cubicBezTo>
                    <a:pt x="63" y="11"/>
                    <a:pt x="70" y="8"/>
                    <a:pt x="77" y="7"/>
                  </a:cubicBezTo>
                  <a:cubicBezTo>
                    <a:pt x="87" y="5"/>
                    <a:pt x="96" y="5"/>
                    <a:pt x="105" y="1"/>
                  </a:cubicBezTo>
                  <a:cubicBezTo>
                    <a:pt x="107" y="0"/>
                    <a:pt x="109" y="2"/>
                    <a:pt x="112" y="3"/>
                  </a:cubicBezTo>
                  <a:cubicBezTo>
                    <a:pt x="119" y="8"/>
                    <a:pt x="125" y="15"/>
                    <a:pt x="133" y="17"/>
                  </a:cubicBezTo>
                  <a:cubicBezTo>
                    <a:pt x="137" y="18"/>
                    <a:pt x="139" y="21"/>
                    <a:pt x="136" y="24"/>
                  </a:cubicBezTo>
                  <a:cubicBezTo>
                    <a:pt x="133" y="30"/>
                    <a:pt x="135" y="35"/>
                    <a:pt x="137" y="40"/>
                  </a:cubicBezTo>
                  <a:cubicBezTo>
                    <a:pt x="140" y="46"/>
                    <a:pt x="141" y="52"/>
                    <a:pt x="134" y="58"/>
                  </a:cubicBezTo>
                  <a:cubicBezTo>
                    <a:pt x="126" y="65"/>
                    <a:pt x="127" y="72"/>
                    <a:pt x="136" y="79"/>
                  </a:cubicBezTo>
                  <a:cubicBezTo>
                    <a:pt x="137" y="81"/>
                    <a:pt x="142" y="81"/>
                    <a:pt x="140" y="85"/>
                  </a:cubicBezTo>
                  <a:cubicBezTo>
                    <a:pt x="138" y="87"/>
                    <a:pt x="135" y="88"/>
                    <a:pt x="137" y="92"/>
                  </a:cubicBezTo>
                  <a:cubicBezTo>
                    <a:pt x="139" y="95"/>
                    <a:pt x="142" y="96"/>
                    <a:pt x="146" y="95"/>
                  </a:cubicBezTo>
                  <a:cubicBezTo>
                    <a:pt x="157" y="92"/>
                    <a:pt x="165" y="99"/>
                    <a:pt x="174" y="104"/>
                  </a:cubicBezTo>
                  <a:cubicBezTo>
                    <a:pt x="181" y="108"/>
                    <a:pt x="183" y="114"/>
                    <a:pt x="180" y="122"/>
                  </a:cubicBezTo>
                  <a:cubicBezTo>
                    <a:pt x="178" y="131"/>
                    <a:pt x="173" y="139"/>
                    <a:pt x="168" y="147"/>
                  </a:cubicBezTo>
                  <a:cubicBezTo>
                    <a:pt x="165" y="151"/>
                    <a:pt x="166" y="158"/>
                    <a:pt x="158" y="160"/>
                  </a:cubicBezTo>
                  <a:cubicBezTo>
                    <a:pt x="157" y="160"/>
                    <a:pt x="155" y="160"/>
                    <a:pt x="154" y="159"/>
                  </a:cubicBezTo>
                  <a:cubicBezTo>
                    <a:pt x="150" y="150"/>
                    <a:pt x="153" y="136"/>
                    <a:pt x="159" y="130"/>
                  </a:cubicBezTo>
                  <a:cubicBezTo>
                    <a:pt x="167" y="123"/>
                    <a:pt x="167" y="119"/>
                    <a:pt x="159" y="112"/>
                  </a:cubicBezTo>
                  <a:cubicBezTo>
                    <a:pt x="151" y="106"/>
                    <a:pt x="145" y="103"/>
                    <a:pt x="135" y="103"/>
                  </a:cubicBezTo>
                  <a:cubicBezTo>
                    <a:pt x="125" y="103"/>
                    <a:pt x="120" y="96"/>
                    <a:pt x="122" y="86"/>
                  </a:cubicBezTo>
                  <a:cubicBezTo>
                    <a:pt x="122" y="82"/>
                    <a:pt x="122" y="79"/>
                    <a:pt x="122" y="75"/>
                  </a:cubicBezTo>
                  <a:cubicBezTo>
                    <a:pt x="122" y="67"/>
                    <a:pt x="121" y="58"/>
                    <a:pt x="130" y="52"/>
                  </a:cubicBezTo>
                  <a:cubicBezTo>
                    <a:pt x="132" y="51"/>
                    <a:pt x="134" y="48"/>
                    <a:pt x="132" y="46"/>
                  </a:cubicBezTo>
                  <a:cubicBezTo>
                    <a:pt x="125" y="35"/>
                    <a:pt x="124" y="20"/>
                    <a:pt x="110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91" y="11"/>
                    <a:pt x="76" y="10"/>
                    <a:pt x="65" y="20"/>
                  </a:cubicBezTo>
                  <a:cubicBezTo>
                    <a:pt x="55" y="30"/>
                    <a:pt x="42" y="35"/>
                    <a:pt x="32" y="44"/>
                  </a:cubicBezTo>
                  <a:cubicBezTo>
                    <a:pt x="28" y="47"/>
                    <a:pt x="23" y="48"/>
                    <a:pt x="24" y="53"/>
                  </a:cubicBezTo>
                  <a:cubicBezTo>
                    <a:pt x="24" y="59"/>
                    <a:pt x="30" y="57"/>
                    <a:pt x="34" y="58"/>
                  </a:cubicBezTo>
                  <a:cubicBezTo>
                    <a:pt x="35" y="59"/>
                    <a:pt x="36" y="58"/>
                    <a:pt x="37" y="59"/>
                  </a:cubicBezTo>
                  <a:cubicBezTo>
                    <a:pt x="39" y="60"/>
                    <a:pt x="41" y="61"/>
                    <a:pt x="41" y="63"/>
                  </a:cubicBezTo>
                  <a:cubicBezTo>
                    <a:pt x="35" y="71"/>
                    <a:pt x="27" y="67"/>
                    <a:pt x="20" y="67"/>
                  </a:cubicBezTo>
                  <a:cubicBezTo>
                    <a:pt x="18" y="66"/>
                    <a:pt x="16" y="66"/>
                    <a:pt x="16" y="64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1950"/>
            <p:cNvSpPr/>
            <p:nvPr/>
          </p:nvSpPr>
          <p:spPr bwMode="auto">
            <a:xfrm>
              <a:off x="7472" y="4087"/>
              <a:ext cx="26" cy="9"/>
            </a:xfrm>
            <a:custGeom>
              <a:avLst/>
              <a:gdLst>
                <a:gd name="T0" fmla="*/ 17 w 17"/>
                <a:gd name="T1" fmla="*/ 4 h 6"/>
                <a:gd name="T2" fmla="*/ 0 w 17"/>
                <a:gd name="T3" fmla="*/ 5 h 6"/>
                <a:gd name="T4" fmla="*/ 17 w 1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17" y="4"/>
                  </a:moveTo>
                  <a:cubicBezTo>
                    <a:pt x="11" y="3"/>
                    <a:pt x="6" y="6"/>
                    <a:pt x="0" y="5"/>
                  </a:cubicBezTo>
                  <a:cubicBezTo>
                    <a:pt x="5" y="2"/>
                    <a:pt x="11" y="0"/>
                    <a:pt x="17" y="4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1951"/>
            <p:cNvSpPr/>
            <p:nvPr/>
          </p:nvSpPr>
          <p:spPr bwMode="auto">
            <a:xfrm>
              <a:off x="7501" y="40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1952"/>
            <p:cNvSpPr/>
            <p:nvPr/>
          </p:nvSpPr>
          <p:spPr bwMode="auto">
            <a:xfrm>
              <a:off x="6152" y="1179"/>
              <a:ext cx="77" cy="112"/>
            </a:xfrm>
            <a:custGeom>
              <a:avLst/>
              <a:gdLst>
                <a:gd name="T0" fmla="*/ 8 w 51"/>
                <a:gd name="T1" fmla="*/ 75 h 75"/>
                <a:gd name="T2" fmla="*/ 2 w 51"/>
                <a:gd name="T3" fmla="*/ 65 h 75"/>
                <a:gd name="T4" fmla="*/ 1 w 51"/>
                <a:gd name="T5" fmla="*/ 53 h 75"/>
                <a:gd name="T6" fmla="*/ 11 w 51"/>
                <a:gd name="T7" fmla="*/ 29 h 75"/>
                <a:gd name="T8" fmla="*/ 34 w 51"/>
                <a:gd name="T9" fmla="*/ 10 h 75"/>
                <a:gd name="T10" fmla="*/ 38 w 51"/>
                <a:gd name="T11" fmla="*/ 7 h 75"/>
                <a:gd name="T12" fmla="*/ 40 w 51"/>
                <a:gd name="T13" fmla="*/ 5 h 75"/>
                <a:gd name="T14" fmla="*/ 43 w 51"/>
                <a:gd name="T15" fmla="*/ 3 h 75"/>
                <a:gd name="T16" fmla="*/ 46 w 51"/>
                <a:gd name="T17" fmla="*/ 0 h 75"/>
                <a:gd name="T18" fmla="*/ 50 w 51"/>
                <a:gd name="T19" fmla="*/ 0 h 75"/>
                <a:gd name="T20" fmla="*/ 51 w 51"/>
                <a:gd name="T21" fmla="*/ 2 h 75"/>
                <a:gd name="T22" fmla="*/ 50 w 51"/>
                <a:gd name="T23" fmla="*/ 6 h 75"/>
                <a:gd name="T24" fmla="*/ 48 w 51"/>
                <a:gd name="T25" fmla="*/ 7 h 75"/>
                <a:gd name="T26" fmla="*/ 48 w 51"/>
                <a:gd name="T27" fmla="*/ 9 h 75"/>
                <a:gd name="T28" fmla="*/ 46 w 51"/>
                <a:gd name="T29" fmla="*/ 13 h 75"/>
                <a:gd name="T30" fmla="*/ 46 w 51"/>
                <a:gd name="T31" fmla="*/ 13 h 75"/>
                <a:gd name="T32" fmla="*/ 40 w 51"/>
                <a:gd name="T33" fmla="*/ 19 h 75"/>
                <a:gd name="T34" fmla="*/ 35 w 51"/>
                <a:gd name="T35" fmla="*/ 23 h 75"/>
                <a:gd name="T36" fmla="*/ 33 w 51"/>
                <a:gd name="T37" fmla="*/ 24 h 75"/>
                <a:gd name="T38" fmla="*/ 33 w 51"/>
                <a:gd name="T39" fmla="*/ 25 h 75"/>
                <a:gd name="T40" fmla="*/ 26 w 51"/>
                <a:gd name="T41" fmla="*/ 29 h 75"/>
                <a:gd name="T42" fmla="*/ 19 w 51"/>
                <a:gd name="T43" fmla="*/ 34 h 75"/>
                <a:gd name="T44" fmla="*/ 16 w 51"/>
                <a:gd name="T45" fmla="*/ 38 h 75"/>
                <a:gd name="T46" fmla="*/ 12 w 51"/>
                <a:gd name="T47" fmla="*/ 71 h 75"/>
                <a:gd name="T48" fmla="*/ 8 w 51"/>
                <a:gd name="T4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75">
                  <a:moveTo>
                    <a:pt x="8" y="75"/>
                  </a:moveTo>
                  <a:cubicBezTo>
                    <a:pt x="3" y="73"/>
                    <a:pt x="2" y="69"/>
                    <a:pt x="2" y="65"/>
                  </a:cubicBezTo>
                  <a:cubicBezTo>
                    <a:pt x="0" y="61"/>
                    <a:pt x="2" y="57"/>
                    <a:pt x="1" y="53"/>
                  </a:cubicBezTo>
                  <a:cubicBezTo>
                    <a:pt x="0" y="43"/>
                    <a:pt x="3" y="35"/>
                    <a:pt x="11" y="29"/>
                  </a:cubicBezTo>
                  <a:cubicBezTo>
                    <a:pt x="19" y="23"/>
                    <a:pt x="26" y="16"/>
                    <a:pt x="34" y="10"/>
                  </a:cubicBezTo>
                  <a:cubicBezTo>
                    <a:pt x="35" y="9"/>
                    <a:pt x="37" y="8"/>
                    <a:pt x="38" y="7"/>
                  </a:cubicBezTo>
                  <a:cubicBezTo>
                    <a:pt x="39" y="6"/>
                    <a:pt x="39" y="6"/>
                    <a:pt x="40" y="5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4" y="2"/>
                    <a:pt x="45" y="1"/>
                    <a:pt x="46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1" y="4"/>
                    <a:pt x="51" y="5"/>
                    <a:pt x="50" y="6"/>
                  </a:cubicBezTo>
                  <a:cubicBezTo>
                    <a:pt x="49" y="6"/>
                    <a:pt x="49" y="7"/>
                    <a:pt x="48" y="7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47" y="10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5"/>
                    <a:pt x="46" y="20"/>
                    <a:pt x="40" y="19"/>
                  </a:cubicBezTo>
                  <a:cubicBezTo>
                    <a:pt x="39" y="20"/>
                    <a:pt x="37" y="21"/>
                    <a:pt x="35" y="23"/>
                  </a:cubicBezTo>
                  <a:cubicBezTo>
                    <a:pt x="34" y="23"/>
                    <a:pt x="33" y="24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0" y="25"/>
                    <a:pt x="28" y="27"/>
                    <a:pt x="26" y="29"/>
                  </a:cubicBezTo>
                  <a:cubicBezTo>
                    <a:pt x="24" y="31"/>
                    <a:pt x="23" y="34"/>
                    <a:pt x="19" y="34"/>
                  </a:cubicBezTo>
                  <a:cubicBezTo>
                    <a:pt x="17" y="34"/>
                    <a:pt x="16" y="36"/>
                    <a:pt x="16" y="38"/>
                  </a:cubicBezTo>
                  <a:cubicBezTo>
                    <a:pt x="14" y="49"/>
                    <a:pt x="10" y="59"/>
                    <a:pt x="12" y="71"/>
                  </a:cubicBezTo>
                  <a:cubicBezTo>
                    <a:pt x="11" y="72"/>
                    <a:pt x="10" y="74"/>
                    <a:pt x="8" y="75"/>
                  </a:cubicBezTo>
                  <a:close/>
                </a:path>
              </a:pathLst>
            </a:custGeom>
            <a:solidFill>
              <a:srgbClr val="94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1953"/>
            <p:cNvSpPr/>
            <p:nvPr/>
          </p:nvSpPr>
          <p:spPr bwMode="auto">
            <a:xfrm>
              <a:off x="6212" y="1198"/>
              <a:ext cx="18" cy="32"/>
            </a:xfrm>
            <a:custGeom>
              <a:avLst/>
              <a:gdLst>
                <a:gd name="T0" fmla="*/ 0 w 12"/>
                <a:gd name="T1" fmla="*/ 6 h 21"/>
                <a:gd name="T2" fmla="*/ 6 w 12"/>
                <a:gd name="T3" fmla="*/ 0 h 21"/>
                <a:gd name="T4" fmla="*/ 9 w 12"/>
                <a:gd name="T5" fmla="*/ 9 h 21"/>
                <a:gd name="T6" fmla="*/ 10 w 12"/>
                <a:gd name="T7" fmla="*/ 15 h 21"/>
                <a:gd name="T8" fmla="*/ 6 w 12"/>
                <a:gd name="T9" fmla="*/ 20 h 21"/>
                <a:gd name="T10" fmla="*/ 2 w 12"/>
                <a:gd name="T11" fmla="*/ 14 h 21"/>
                <a:gd name="T12" fmla="*/ 0 w 12"/>
                <a:gd name="T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3"/>
                    <a:pt x="5" y="7"/>
                    <a:pt x="9" y="9"/>
                  </a:cubicBezTo>
                  <a:cubicBezTo>
                    <a:pt x="12" y="11"/>
                    <a:pt x="11" y="13"/>
                    <a:pt x="10" y="15"/>
                  </a:cubicBezTo>
                  <a:cubicBezTo>
                    <a:pt x="9" y="17"/>
                    <a:pt x="11" y="21"/>
                    <a:pt x="6" y="20"/>
                  </a:cubicBezTo>
                  <a:cubicBezTo>
                    <a:pt x="3" y="20"/>
                    <a:pt x="1" y="18"/>
                    <a:pt x="2" y="14"/>
                  </a:cubicBezTo>
                  <a:cubicBezTo>
                    <a:pt x="2" y="11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C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1954"/>
            <p:cNvSpPr/>
            <p:nvPr/>
          </p:nvSpPr>
          <p:spPr bwMode="auto">
            <a:xfrm>
              <a:off x="6221" y="1161"/>
              <a:ext cx="23" cy="28"/>
            </a:xfrm>
            <a:custGeom>
              <a:avLst/>
              <a:gdLst>
                <a:gd name="T0" fmla="*/ 2 w 15"/>
                <a:gd name="T1" fmla="*/ 19 h 19"/>
                <a:gd name="T2" fmla="*/ 2 w 15"/>
                <a:gd name="T3" fmla="*/ 17 h 19"/>
                <a:gd name="T4" fmla="*/ 4 w 15"/>
                <a:gd name="T5" fmla="*/ 15 h 19"/>
                <a:gd name="T6" fmla="*/ 4 w 15"/>
                <a:gd name="T7" fmla="*/ 13 h 19"/>
                <a:gd name="T8" fmla="*/ 6 w 15"/>
                <a:gd name="T9" fmla="*/ 2 h 19"/>
                <a:gd name="T10" fmla="*/ 6 w 15"/>
                <a:gd name="T11" fmla="*/ 2 h 19"/>
                <a:gd name="T12" fmla="*/ 8 w 15"/>
                <a:gd name="T13" fmla="*/ 0 h 19"/>
                <a:gd name="T14" fmla="*/ 2 w 15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2" y="19"/>
                  </a:moveTo>
                  <a:cubicBezTo>
                    <a:pt x="2" y="19"/>
                    <a:pt x="2" y="18"/>
                    <a:pt x="2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1" y="9"/>
                    <a:pt x="0" y="5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15" y="11"/>
                    <a:pt x="15" y="13"/>
                    <a:pt x="2" y="19"/>
                  </a:cubicBezTo>
                  <a:close/>
                </a:path>
              </a:pathLst>
            </a:custGeom>
            <a:solidFill>
              <a:srgbClr val="AC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1955"/>
            <p:cNvSpPr/>
            <p:nvPr/>
          </p:nvSpPr>
          <p:spPr bwMode="auto">
            <a:xfrm>
              <a:off x="6230" y="1155"/>
              <a:ext cx="3" cy="9"/>
            </a:xfrm>
            <a:custGeom>
              <a:avLst/>
              <a:gdLst>
                <a:gd name="T0" fmla="*/ 2 w 2"/>
                <a:gd name="T1" fmla="*/ 4 h 6"/>
                <a:gd name="T2" fmla="*/ 0 w 2"/>
                <a:gd name="T3" fmla="*/ 6 h 6"/>
                <a:gd name="T4" fmla="*/ 2 w 2"/>
                <a:gd name="T5" fmla="*/ 0 h 6"/>
                <a:gd name="T6" fmla="*/ 2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4"/>
                  </a:moveTo>
                  <a:cubicBezTo>
                    <a:pt x="2" y="5"/>
                    <a:pt x="1" y="5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1956"/>
            <p:cNvSpPr/>
            <p:nvPr/>
          </p:nvSpPr>
          <p:spPr bwMode="auto">
            <a:xfrm>
              <a:off x="6211" y="1252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1957"/>
            <p:cNvSpPr/>
            <p:nvPr/>
          </p:nvSpPr>
          <p:spPr bwMode="auto">
            <a:xfrm>
              <a:off x="6221" y="119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1958"/>
            <p:cNvSpPr/>
            <p:nvPr/>
          </p:nvSpPr>
          <p:spPr bwMode="auto">
            <a:xfrm>
              <a:off x="6202" y="1213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87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Freeform 1959"/>
            <p:cNvSpPr/>
            <p:nvPr/>
          </p:nvSpPr>
          <p:spPr bwMode="auto">
            <a:xfrm>
              <a:off x="6131" y="1104"/>
              <a:ext cx="92" cy="127"/>
            </a:xfrm>
            <a:custGeom>
              <a:avLst/>
              <a:gdLst>
                <a:gd name="T0" fmla="*/ 50 w 61"/>
                <a:gd name="T1" fmla="*/ 5 h 85"/>
                <a:gd name="T2" fmla="*/ 51 w 61"/>
                <a:gd name="T3" fmla="*/ 7 h 85"/>
                <a:gd name="T4" fmla="*/ 52 w 61"/>
                <a:gd name="T5" fmla="*/ 11 h 85"/>
                <a:gd name="T6" fmla="*/ 55 w 61"/>
                <a:gd name="T7" fmla="*/ 15 h 85"/>
                <a:gd name="T8" fmla="*/ 42 w 61"/>
                <a:gd name="T9" fmla="*/ 45 h 85"/>
                <a:gd name="T10" fmla="*/ 37 w 61"/>
                <a:gd name="T11" fmla="*/ 56 h 85"/>
                <a:gd name="T12" fmla="*/ 36 w 61"/>
                <a:gd name="T13" fmla="*/ 64 h 85"/>
                <a:gd name="T14" fmla="*/ 32 w 61"/>
                <a:gd name="T15" fmla="*/ 67 h 85"/>
                <a:gd name="T16" fmla="*/ 28 w 61"/>
                <a:gd name="T17" fmla="*/ 72 h 85"/>
                <a:gd name="T18" fmla="*/ 23 w 61"/>
                <a:gd name="T19" fmla="*/ 76 h 85"/>
                <a:gd name="T20" fmla="*/ 19 w 61"/>
                <a:gd name="T21" fmla="*/ 79 h 85"/>
                <a:gd name="T22" fmla="*/ 15 w 61"/>
                <a:gd name="T23" fmla="*/ 85 h 85"/>
                <a:gd name="T24" fmla="*/ 10 w 61"/>
                <a:gd name="T25" fmla="*/ 83 h 85"/>
                <a:gd name="T26" fmla="*/ 1 w 61"/>
                <a:gd name="T27" fmla="*/ 75 h 85"/>
                <a:gd name="T28" fmla="*/ 17 w 61"/>
                <a:gd name="T29" fmla="*/ 60 h 85"/>
                <a:gd name="T30" fmla="*/ 8 w 61"/>
                <a:gd name="T31" fmla="*/ 48 h 85"/>
                <a:gd name="T32" fmla="*/ 13 w 61"/>
                <a:gd name="T33" fmla="*/ 25 h 85"/>
                <a:gd name="T34" fmla="*/ 15 w 61"/>
                <a:gd name="T35" fmla="*/ 9 h 85"/>
                <a:gd name="T36" fmla="*/ 23 w 61"/>
                <a:gd name="T37" fmla="*/ 1 h 85"/>
                <a:gd name="T38" fmla="*/ 36 w 61"/>
                <a:gd name="T39" fmla="*/ 2 h 85"/>
                <a:gd name="T40" fmla="*/ 45 w 61"/>
                <a:gd name="T41" fmla="*/ 1 h 85"/>
                <a:gd name="T42" fmla="*/ 50 w 61"/>
                <a:gd name="T43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85">
                  <a:moveTo>
                    <a:pt x="50" y="5"/>
                  </a:moveTo>
                  <a:cubicBezTo>
                    <a:pt x="50" y="6"/>
                    <a:pt x="51" y="7"/>
                    <a:pt x="51" y="7"/>
                  </a:cubicBezTo>
                  <a:cubicBezTo>
                    <a:pt x="50" y="9"/>
                    <a:pt x="52" y="10"/>
                    <a:pt x="52" y="11"/>
                  </a:cubicBezTo>
                  <a:cubicBezTo>
                    <a:pt x="53" y="12"/>
                    <a:pt x="54" y="14"/>
                    <a:pt x="55" y="15"/>
                  </a:cubicBezTo>
                  <a:cubicBezTo>
                    <a:pt x="61" y="27"/>
                    <a:pt x="55" y="42"/>
                    <a:pt x="42" y="45"/>
                  </a:cubicBezTo>
                  <a:cubicBezTo>
                    <a:pt x="34" y="46"/>
                    <a:pt x="36" y="51"/>
                    <a:pt x="37" y="56"/>
                  </a:cubicBezTo>
                  <a:cubicBezTo>
                    <a:pt x="37" y="59"/>
                    <a:pt x="36" y="61"/>
                    <a:pt x="36" y="64"/>
                  </a:cubicBezTo>
                  <a:cubicBezTo>
                    <a:pt x="36" y="66"/>
                    <a:pt x="34" y="67"/>
                    <a:pt x="32" y="67"/>
                  </a:cubicBezTo>
                  <a:cubicBezTo>
                    <a:pt x="28" y="66"/>
                    <a:pt x="29" y="70"/>
                    <a:pt x="28" y="72"/>
                  </a:cubicBezTo>
                  <a:cubicBezTo>
                    <a:pt x="27" y="74"/>
                    <a:pt x="25" y="75"/>
                    <a:pt x="23" y="76"/>
                  </a:cubicBezTo>
                  <a:cubicBezTo>
                    <a:pt x="20" y="75"/>
                    <a:pt x="19" y="77"/>
                    <a:pt x="19" y="79"/>
                  </a:cubicBezTo>
                  <a:cubicBezTo>
                    <a:pt x="19" y="82"/>
                    <a:pt x="18" y="84"/>
                    <a:pt x="15" y="85"/>
                  </a:cubicBezTo>
                  <a:cubicBezTo>
                    <a:pt x="13" y="84"/>
                    <a:pt x="12" y="83"/>
                    <a:pt x="10" y="83"/>
                  </a:cubicBezTo>
                  <a:cubicBezTo>
                    <a:pt x="5" y="82"/>
                    <a:pt x="2" y="80"/>
                    <a:pt x="1" y="75"/>
                  </a:cubicBezTo>
                  <a:cubicBezTo>
                    <a:pt x="0" y="70"/>
                    <a:pt x="7" y="63"/>
                    <a:pt x="17" y="60"/>
                  </a:cubicBezTo>
                  <a:cubicBezTo>
                    <a:pt x="10" y="58"/>
                    <a:pt x="8" y="55"/>
                    <a:pt x="8" y="48"/>
                  </a:cubicBezTo>
                  <a:cubicBezTo>
                    <a:pt x="9" y="40"/>
                    <a:pt x="12" y="33"/>
                    <a:pt x="13" y="25"/>
                  </a:cubicBezTo>
                  <a:cubicBezTo>
                    <a:pt x="14" y="20"/>
                    <a:pt x="11" y="14"/>
                    <a:pt x="15" y="9"/>
                  </a:cubicBezTo>
                  <a:cubicBezTo>
                    <a:pt x="18" y="7"/>
                    <a:pt x="19" y="4"/>
                    <a:pt x="23" y="1"/>
                  </a:cubicBezTo>
                  <a:cubicBezTo>
                    <a:pt x="27" y="0"/>
                    <a:pt x="32" y="1"/>
                    <a:pt x="36" y="2"/>
                  </a:cubicBezTo>
                  <a:cubicBezTo>
                    <a:pt x="39" y="2"/>
                    <a:pt x="42" y="0"/>
                    <a:pt x="45" y="1"/>
                  </a:cubicBezTo>
                  <a:cubicBezTo>
                    <a:pt x="48" y="2"/>
                    <a:pt x="49" y="4"/>
                    <a:pt x="50" y="5"/>
                  </a:cubicBezTo>
                  <a:close/>
                </a:path>
              </a:pathLst>
            </a:custGeom>
            <a:solidFill>
              <a:srgbClr val="D79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1960"/>
            <p:cNvSpPr/>
            <p:nvPr/>
          </p:nvSpPr>
          <p:spPr bwMode="auto">
            <a:xfrm>
              <a:off x="6071" y="961"/>
              <a:ext cx="147" cy="137"/>
            </a:xfrm>
            <a:custGeom>
              <a:avLst/>
              <a:gdLst>
                <a:gd name="T0" fmla="*/ 0 w 98"/>
                <a:gd name="T1" fmla="*/ 1 h 91"/>
                <a:gd name="T2" fmla="*/ 6 w 98"/>
                <a:gd name="T3" fmla="*/ 0 h 91"/>
                <a:gd name="T4" fmla="*/ 27 w 98"/>
                <a:gd name="T5" fmla="*/ 8 h 91"/>
                <a:gd name="T6" fmla="*/ 46 w 98"/>
                <a:gd name="T7" fmla="*/ 18 h 91"/>
                <a:gd name="T8" fmla="*/ 69 w 98"/>
                <a:gd name="T9" fmla="*/ 30 h 91"/>
                <a:gd name="T10" fmla="*/ 76 w 98"/>
                <a:gd name="T11" fmla="*/ 36 h 91"/>
                <a:gd name="T12" fmla="*/ 64 w 98"/>
                <a:gd name="T13" fmla="*/ 19 h 91"/>
                <a:gd name="T14" fmla="*/ 52 w 98"/>
                <a:gd name="T15" fmla="*/ 4 h 91"/>
                <a:gd name="T16" fmla="*/ 68 w 98"/>
                <a:gd name="T17" fmla="*/ 17 h 91"/>
                <a:gd name="T18" fmla="*/ 73 w 98"/>
                <a:gd name="T19" fmla="*/ 20 h 91"/>
                <a:gd name="T20" fmla="*/ 87 w 98"/>
                <a:gd name="T21" fmla="*/ 41 h 91"/>
                <a:gd name="T22" fmla="*/ 91 w 98"/>
                <a:gd name="T23" fmla="*/ 49 h 91"/>
                <a:gd name="T24" fmla="*/ 96 w 98"/>
                <a:gd name="T25" fmla="*/ 81 h 91"/>
                <a:gd name="T26" fmla="*/ 93 w 98"/>
                <a:gd name="T27" fmla="*/ 91 h 91"/>
                <a:gd name="T28" fmla="*/ 88 w 98"/>
                <a:gd name="T29" fmla="*/ 83 h 91"/>
                <a:gd name="T30" fmla="*/ 81 w 98"/>
                <a:gd name="T31" fmla="*/ 65 h 91"/>
                <a:gd name="T32" fmla="*/ 65 w 98"/>
                <a:gd name="T33" fmla="*/ 42 h 91"/>
                <a:gd name="T34" fmla="*/ 42 w 98"/>
                <a:gd name="T35" fmla="*/ 30 h 91"/>
                <a:gd name="T36" fmla="*/ 13 w 98"/>
                <a:gd name="T37" fmla="*/ 13 h 91"/>
                <a:gd name="T38" fmla="*/ 8 w 98"/>
                <a:gd name="T39" fmla="*/ 6 h 91"/>
                <a:gd name="T40" fmla="*/ 0 w 98"/>
                <a:gd name="T41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1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4" y="3"/>
                    <a:pt x="21" y="3"/>
                    <a:pt x="27" y="8"/>
                  </a:cubicBezTo>
                  <a:cubicBezTo>
                    <a:pt x="32" y="14"/>
                    <a:pt x="38" y="18"/>
                    <a:pt x="46" y="18"/>
                  </a:cubicBezTo>
                  <a:cubicBezTo>
                    <a:pt x="57" y="17"/>
                    <a:pt x="63" y="22"/>
                    <a:pt x="69" y="30"/>
                  </a:cubicBezTo>
                  <a:cubicBezTo>
                    <a:pt x="71" y="33"/>
                    <a:pt x="72" y="35"/>
                    <a:pt x="76" y="36"/>
                  </a:cubicBezTo>
                  <a:cubicBezTo>
                    <a:pt x="74" y="29"/>
                    <a:pt x="69" y="24"/>
                    <a:pt x="64" y="19"/>
                  </a:cubicBezTo>
                  <a:cubicBezTo>
                    <a:pt x="60" y="14"/>
                    <a:pt x="55" y="11"/>
                    <a:pt x="52" y="4"/>
                  </a:cubicBezTo>
                  <a:cubicBezTo>
                    <a:pt x="59" y="6"/>
                    <a:pt x="63" y="13"/>
                    <a:pt x="68" y="17"/>
                  </a:cubicBezTo>
                  <a:cubicBezTo>
                    <a:pt x="69" y="19"/>
                    <a:pt x="70" y="21"/>
                    <a:pt x="73" y="20"/>
                  </a:cubicBezTo>
                  <a:cubicBezTo>
                    <a:pt x="77" y="28"/>
                    <a:pt x="82" y="34"/>
                    <a:pt x="87" y="41"/>
                  </a:cubicBezTo>
                  <a:cubicBezTo>
                    <a:pt x="90" y="43"/>
                    <a:pt x="89" y="47"/>
                    <a:pt x="91" y="49"/>
                  </a:cubicBezTo>
                  <a:cubicBezTo>
                    <a:pt x="94" y="60"/>
                    <a:pt x="98" y="69"/>
                    <a:pt x="96" y="81"/>
                  </a:cubicBezTo>
                  <a:cubicBezTo>
                    <a:pt x="96" y="84"/>
                    <a:pt x="96" y="88"/>
                    <a:pt x="93" y="91"/>
                  </a:cubicBezTo>
                  <a:cubicBezTo>
                    <a:pt x="88" y="90"/>
                    <a:pt x="88" y="87"/>
                    <a:pt x="88" y="83"/>
                  </a:cubicBezTo>
                  <a:cubicBezTo>
                    <a:pt x="87" y="77"/>
                    <a:pt x="86" y="70"/>
                    <a:pt x="81" y="65"/>
                  </a:cubicBezTo>
                  <a:cubicBezTo>
                    <a:pt x="75" y="58"/>
                    <a:pt x="71" y="49"/>
                    <a:pt x="65" y="42"/>
                  </a:cubicBezTo>
                  <a:cubicBezTo>
                    <a:pt x="59" y="33"/>
                    <a:pt x="52" y="28"/>
                    <a:pt x="42" y="30"/>
                  </a:cubicBezTo>
                  <a:cubicBezTo>
                    <a:pt x="32" y="25"/>
                    <a:pt x="23" y="18"/>
                    <a:pt x="13" y="13"/>
                  </a:cubicBezTo>
                  <a:cubicBezTo>
                    <a:pt x="10" y="12"/>
                    <a:pt x="9" y="9"/>
                    <a:pt x="8" y="6"/>
                  </a:cubicBezTo>
                  <a:cubicBezTo>
                    <a:pt x="6" y="4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Freeform 1961"/>
            <p:cNvSpPr/>
            <p:nvPr/>
          </p:nvSpPr>
          <p:spPr bwMode="auto">
            <a:xfrm>
              <a:off x="6173" y="1126"/>
              <a:ext cx="53" cy="65"/>
            </a:xfrm>
            <a:custGeom>
              <a:avLst/>
              <a:gdLst>
                <a:gd name="T0" fmla="*/ 7 w 35"/>
                <a:gd name="T1" fmla="*/ 42 h 43"/>
                <a:gd name="T2" fmla="*/ 4 w 35"/>
                <a:gd name="T3" fmla="*/ 38 h 43"/>
                <a:gd name="T4" fmla="*/ 3 w 35"/>
                <a:gd name="T5" fmla="*/ 31 h 43"/>
                <a:gd name="T6" fmla="*/ 13 w 35"/>
                <a:gd name="T7" fmla="*/ 25 h 43"/>
                <a:gd name="T8" fmla="*/ 23 w 35"/>
                <a:gd name="T9" fmla="*/ 19 h 43"/>
                <a:gd name="T10" fmla="*/ 22 w 35"/>
                <a:gd name="T11" fmla="*/ 8 h 43"/>
                <a:gd name="T12" fmla="*/ 28 w 35"/>
                <a:gd name="T13" fmla="*/ 9 h 43"/>
                <a:gd name="T14" fmla="*/ 27 w 35"/>
                <a:gd name="T15" fmla="*/ 0 h 43"/>
                <a:gd name="T16" fmla="*/ 34 w 35"/>
                <a:gd name="T17" fmla="*/ 11 h 43"/>
                <a:gd name="T18" fmla="*/ 34 w 35"/>
                <a:gd name="T19" fmla="*/ 22 h 43"/>
                <a:gd name="T20" fmla="*/ 24 w 35"/>
                <a:gd name="T21" fmla="*/ 38 h 43"/>
                <a:gd name="T22" fmla="*/ 19 w 35"/>
                <a:gd name="T23" fmla="*/ 40 h 43"/>
                <a:gd name="T24" fmla="*/ 10 w 35"/>
                <a:gd name="T25" fmla="*/ 43 h 43"/>
                <a:gd name="T26" fmla="*/ 7 w 35"/>
                <a:gd name="T2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7" y="42"/>
                  </a:moveTo>
                  <a:cubicBezTo>
                    <a:pt x="6" y="41"/>
                    <a:pt x="6" y="40"/>
                    <a:pt x="4" y="38"/>
                  </a:cubicBezTo>
                  <a:cubicBezTo>
                    <a:pt x="3" y="36"/>
                    <a:pt x="0" y="33"/>
                    <a:pt x="3" y="31"/>
                  </a:cubicBezTo>
                  <a:cubicBezTo>
                    <a:pt x="6" y="28"/>
                    <a:pt x="7" y="23"/>
                    <a:pt x="13" y="25"/>
                  </a:cubicBezTo>
                  <a:cubicBezTo>
                    <a:pt x="20" y="28"/>
                    <a:pt x="22" y="25"/>
                    <a:pt x="23" y="19"/>
                  </a:cubicBezTo>
                  <a:cubicBezTo>
                    <a:pt x="23" y="15"/>
                    <a:pt x="22" y="12"/>
                    <a:pt x="22" y="8"/>
                  </a:cubicBezTo>
                  <a:cubicBezTo>
                    <a:pt x="24" y="7"/>
                    <a:pt x="25" y="10"/>
                    <a:pt x="28" y="9"/>
                  </a:cubicBezTo>
                  <a:cubicBezTo>
                    <a:pt x="29" y="6"/>
                    <a:pt x="26" y="3"/>
                    <a:pt x="27" y="0"/>
                  </a:cubicBezTo>
                  <a:cubicBezTo>
                    <a:pt x="31" y="3"/>
                    <a:pt x="33" y="6"/>
                    <a:pt x="34" y="11"/>
                  </a:cubicBezTo>
                  <a:cubicBezTo>
                    <a:pt x="34" y="15"/>
                    <a:pt x="35" y="19"/>
                    <a:pt x="34" y="22"/>
                  </a:cubicBezTo>
                  <a:cubicBezTo>
                    <a:pt x="29" y="27"/>
                    <a:pt x="30" y="35"/>
                    <a:pt x="24" y="38"/>
                  </a:cubicBezTo>
                  <a:cubicBezTo>
                    <a:pt x="22" y="39"/>
                    <a:pt x="21" y="40"/>
                    <a:pt x="19" y="40"/>
                  </a:cubicBezTo>
                  <a:cubicBezTo>
                    <a:pt x="16" y="41"/>
                    <a:pt x="13" y="42"/>
                    <a:pt x="10" y="43"/>
                  </a:cubicBezTo>
                  <a:cubicBezTo>
                    <a:pt x="9" y="43"/>
                    <a:pt x="8" y="43"/>
                    <a:pt x="7" y="42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1962"/>
            <p:cNvSpPr/>
            <p:nvPr/>
          </p:nvSpPr>
          <p:spPr bwMode="auto">
            <a:xfrm>
              <a:off x="6188" y="1051"/>
              <a:ext cx="23" cy="60"/>
            </a:xfrm>
            <a:custGeom>
              <a:avLst/>
              <a:gdLst>
                <a:gd name="T0" fmla="*/ 5 w 15"/>
                <a:gd name="T1" fmla="*/ 4 h 40"/>
                <a:gd name="T2" fmla="*/ 6 w 15"/>
                <a:gd name="T3" fmla="*/ 1 h 40"/>
                <a:gd name="T4" fmla="*/ 7 w 15"/>
                <a:gd name="T5" fmla="*/ 2 h 40"/>
                <a:gd name="T6" fmla="*/ 13 w 15"/>
                <a:gd name="T7" fmla="*/ 24 h 40"/>
                <a:gd name="T8" fmla="*/ 15 w 15"/>
                <a:gd name="T9" fmla="*/ 31 h 40"/>
                <a:gd name="T10" fmla="*/ 12 w 15"/>
                <a:gd name="T11" fmla="*/ 40 h 40"/>
                <a:gd name="T12" fmla="*/ 7 w 15"/>
                <a:gd name="T13" fmla="*/ 38 h 40"/>
                <a:gd name="T14" fmla="*/ 5 w 15"/>
                <a:gd name="T15" fmla="*/ 19 h 40"/>
                <a:gd name="T16" fmla="*/ 5 w 15"/>
                <a:gd name="T1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5" y="4"/>
                  </a:moveTo>
                  <a:cubicBezTo>
                    <a:pt x="5" y="3"/>
                    <a:pt x="5" y="2"/>
                    <a:pt x="6" y="1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9" y="10"/>
                    <a:pt x="13" y="16"/>
                    <a:pt x="13" y="24"/>
                  </a:cubicBezTo>
                  <a:cubicBezTo>
                    <a:pt x="13" y="26"/>
                    <a:pt x="14" y="29"/>
                    <a:pt x="15" y="31"/>
                  </a:cubicBezTo>
                  <a:cubicBezTo>
                    <a:pt x="14" y="34"/>
                    <a:pt x="13" y="37"/>
                    <a:pt x="12" y="40"/>
                  </a:cubicBezTo>
                  <a:cubicBezTo>
                    <a:pt x="11" y="40"/>
                    <a:pt x="9" y="39"/>
                    <a:pt x="7" y="38"/>
                  </a:cubicBezTo>
                  <a:cubicBezTo>
                    <a:pt x="3" y="32"/>
                    <a:pt x="4" y="26"/>
                    <a:pt x="5" y="19"/>
                  </a:cubicBezTo>
                  <a:cubicBezTo>
                    <a:pt x="5" y="14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DFB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1963"/>
            <p:cNvSpPr/>
            <p:nvPr/>
          </p:nvSpPr>
          <p:spPr bwMode="auto">
            <a:xfrm>
              <a:off x="6214" y="1143"/>
              <a:ext cx="16" cy="39"/>
            </a:xfrm>
            <a:custGeom>
              <a:avLst/>
              <a:gdLst>
                <a:gd name="T0" fmla="*/ 5 w 11"/>
                <a:gd name="T1" fmla="*/ 12 h 26"/>
                <a:gd name="T2" fmla="*/ 7 w 11"/>
                <a:gd name="T3" fmla="*/ 0 h 26"/>
                <a:gd name="T4" fmla="*/ 11 w 11"/>
                <a:gd name="T5" fmla="*/ 14 h 26"/>
                <a:gd name="T6" fmla="*/ 9 w 11"/>
                <a:gd name="T7" fmla="*/ 25 h 26"/>
                <a:gd name="T8" fmla="*/ 5 w 11"/>
                <a:gd name="T9" fmla="*/ 26 h 26"/>
                <a:gd name="T10" fmla="*/ 4 w 11"/>
                <a:gd name="T11" fmla="*/ 25 h 26"/>
                <a:gd name="T12" fmla="*/ 5 w 11"/>
                <a:gd name="T1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6">
                  <a:moveTo>
                    <a:pt x="5" y="12"/>
                  </a:moveTo>
                  <a:cubicBezTo>
                    <a:pt x="6" y="8"/>
                    <a:pt x="4" y="4"/>
                    <a:pt x="7" y="0"/>
                  </a:cubicBezTo>
                  <a:cubicBezTo>
                    <a:pt x="10" y="4"/>
                    <a:pt x="8" y="10"/>
                    <a:pt x="11" y="14"/>
                  </a:cubicBezTo>
                  <a:cubicBezTo>
                    <a:pt x="9" y="18"/>
                    <a:pt x="9" y="22"/>
                    <a:pt x="9" y="25"/>
                  </a:cubicBezTo>
                  <a:cubicBezTo>
                    <a:pt x="8" y="25"/>
                    <a:pt x="7" y="26"/>
                    <a:pt x="5" y="26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0" y="20"/>
                    <a:pt x="3" y="16"/>
                    <a:pt x="5" y="12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1964"/>
            <p:cNvSpPr/>
            <p:nvPr/>
          </p:nvSpPr>
          <p:spPr bwMode="auto">
            <a:xfrm>
              <a:off x="6215" y="1015"/>
              <a:ext cx="11" cy="17"/>
            </a:xfrm>
            <a:custGeom>
              <a:avLst/>
              <a:gdLst>
                <a:gd name="T0" fmla="*/ 6 w 7"/>
                <a:gd name="T1" fmla="*/ 1 h 11"/>
                <a:gd name="T2" fmla="*/ 6 w 7"/>
                <a:gd name="T3" fmla="*/ 11 h 11"/>
                <a:gd name="T4" fmla="*/ 2 w 7"/>
                <a:gd name="T5" fmla="*/ 6 h 11"/>
                <a:gd name="T6" fmla="*/ 4 w 7"/>
                <a:gd name="T7" fmla="*/ 1 h 11"/>
                <a:gd name="T8" fmla="*/ 6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6" y="4"/>
                    <a:pt x="7" y="8"/>
                    <a:pt x="6" y="11"/>
                  </a:cubicBez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5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19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1965"/>
            <p:cNvSpPr/>
            <p:nvPr/>
          </p:nvSpPr>
          <p:spPr bwMode="auto">
            <a:xfrm>
              <a:off x="6202" y="1017"/>
              <a:ext cx="7" cy="18"/>
            </a:xfrm>
            <a:custGeom>
              <a:avLst/>
              <a:gdLst>
                <a:gd name="T0" fmla="*/ 4 w 5"/>
                <a:gd name="T1" fmla="*/ 12 h 12"/>
                <a:gd name="T2" fmla="*/ 0 w 5"/>
                <a:gd name="T3" fmla="*/ 4 h 12"/>
                <a:gd name="T4" fmla="*/ 2 w 5"/>
                <a:gd name="T5" fmla="*/ 0 h 12"/>
                <a:gd name="T6" fmla="*/ 4 w 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10"/>
                    <a:pt x="0" y="7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4"/>
                    <a:pt x="4" y="8"/>
                    <a:pt x="4" y="12"/>
                  </a:cubicBezTo>
                  <a:close/>
                </a:path>
              </a:pathLst>
            </a:custGeom>
            <a:solidFill>
              <a:srgbClr val="39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1966"/>
            <p:cNvSpPr/>
            <p:nvPr/>
          </p:nvSpPr>
          <p:spPr bwMode="auto">
            <a:xfrm>
              <a:off x="6203" y="1114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3 h 4"/>
                <a:gd name="T4" fmla="*/ 3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1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18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1967"/>
            <p:cNvSpPr/>
            <p:nvPr/>
          </p:nvSpPr>
          <p:spPr bwMode="auto">
            <a:xfrm>
              <a:off x="6218" y="1005"/>
              <a:ext cx="6" cy="12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8 h 8"/>
                <a:gd name="T4" fmla="*/ 0 w 4"/>
                <a:gd name="T5" fmla="*/ 0 h 8"/>
                <a:gd name="T6" fmla="*/ 4 w 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1" y="5"/>
                    <a:pt x="1" y="3"/>
                    <a:pt x="0" y="0"/>
                  </a:cubicBezTo>
                  <a:cubicBezTo>
                    <a:pt x="3" y="2"/>
                    <a:pt x="4" y="5"/>
                    <a:pt x="4" y="8"/>
                  </a:cubicBezTo>
                  <a:close/>
                </a:path>
              </a:pathLst>
            </a:custGeom>
            <a:solidFill>
              <a:srgbClr val="B3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1968"/>
            <p:cNvSpPr/>
            <p:nvPr/>
          </p:nvSpPr>
          <p:spPr bwMode="auto">
            <a:xfrm>
              <a:off x="6224" y="107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E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1969"/>
            <p:cNvSpPr/>
            <p:nvPr/>
          </p:nvSpPr>
          <p:spPr bwMode="auto">
            <a:xfrm>
              <a:off x="6236" y="1041"/>
              <a:ext cx="14" cy="36"/>
            </a:xfrm>
            <a:custGeom>
              <a:avLst/>
              <a:gdLst>
                <a:gd name="T0" fmla="*/ 9 w 9"/>
                <a:gd name="T1" fmla="*/ 17 h 24"/>
                <a:gd name="T2" fmla="*/ 7 w 9"/>
                <a:gd name="T3" fmla="*/ 24 h 24"/>
                <a:gd name="T4" fmla="*/ 0 w 9"/>
                <a:gd name="T5" fmla="*/ 0 h 24"/>
                <a:gd name="T6" fmla="*/ 9 w 9"/>
                <a:gd name="T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9" y="17"/>
                  </a:moveTo>
                  <a:cubicBezTo>
                    <a:pt x="7" y="19"/>
                    <a:pt x="8" y="22"/>
                    <a:pt x="7" y="24"/>
                  </a:cubicBezTo>
                  <a:cubicBezTo>
                    <a:pt x="5" y="17"/>
                    <a:pt x="3" y="9"/>
                    <a:pt x="0" y="0"/>
                  </a:cubicBezTo>
                  <a:cubicBezTo>
                    <a:pt x="7" y="5"/>
                    <a:pt x="8" y="11"/>
                    <a:pt x="9" y="17"/>
                  </a:cubicBezTo>
                  <a:close/>
                </a:path>
              </a:pathLst>
            </a:custGeom>
            <a:solidFill>
              <a:srgbClr val="B5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2" name="Freeform 1970"/>
            <p:cNvSpPr/>
            <p:nvPr/>
          </p:nvSpPr>
          <p:spPr bwMode="auto">
            <a:xfrm>
              <a:off x="7661" y="1107"/>
              <a:ext cx="74" cy="117"/>
            </a:xfrm>
            <a:custGeom>
              <a:avLst/>
              <a:gdLst>
                <a:gd name="T0" fmla="*/ 8 w 49"/>
                <a:gd name="T1" fmla="*/ 78 h 78"/>
                <a:gd name="T2" fmla="*/ 5 w 49"/>
                <a:gd name="T3" fmla="*/ 64 h 78"/>
                <a:gd name="T4" fmla="*/ 4 w 49"/>
                <a:gd name="T5" fmla="*/ 46 h 78"/>
                <a:gd name="T6" fmla="*/ 8 w 49"/>
                <a:gd name="T7" fmla="*/ 21 h 78"/>
                <a:gd name="T8" fmla="*/ 8 w 49"/>
                <a:gd name="T9" fmla="*/ 19 h 78"/>
                <a:gd name="T10" fmla="*/ 18 w 49"/>
                <a:gd name="T11" fmla="*/ 13 h 78"/>
                <a:gd name="T12" fmla="*/ 18 w 49"/>
                <a:gd name="T13" fmla="*/ 12 h 78"/>
                <a:gd name="T14" fmla="*/ 17 w 49"/>
                <a:gd name="T15" fmla="*/ 12 h 78"/>
                <a:gd name="T16" fmla="*/ 8 w 49"/>
                <a:gd name="T17" fmla="*/ 3 h 78"/>
                <a:gd name="T18" fmla="*/ 35 w 49"/>
                <a:gd name="T19" fmla="*/ 3 h 78"/>
                <a:gd name="T20" fmla="*/ 47 w 49"/>
                <a:gd name="T21" fmla="*/ 7 h 78"/>
                <a:gd name="T22" fmla="*/ 49 w 49"/>
                <a:gd name="T23" fmla="*/ 10 h 78"/>
                <a:gd name="T24" fmla="*/ 47 w 49"/>
                <a:gd name="T25" fmla="*/ 13 h 78"/>
                <a:gd name="T26" fmla="*/ 38 w 49"/>
                <a:gd name="T27" fmla="*/ 15 h 78"/>
                <a:gd name="T28" fmla="*/ 22 w 49"/>
                <a:gd name="T29" fmla="*/ 18 h 78"/>
                <a:gd name="T30" fmla="*/ 6 w 49"/>
                <a:gd name="T31" fmla="*/ 32 h 78"/>
                <a:gd name="T32" fmla="*/ 5 w 49"/>
                <a:gd name="T33" fmla="*/ 39 h 78"/>
                <a:gd name="T34" fmla="*/ 8 w 49"/>
                <a:gd name="T35" fmla="*/ 69 h 78"/>
                <a:gd name="T36" fmla="*/ 8 w 49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78">
                  <a:moveTo>
                    <a:pt x="8" y="78"/>
                  </a:moveTo>
                  <a:cubicBezTo>
                    <a:pt x="4" y="74"/>
                    <a:pt x="3" y="69"/>
                    <a:pt x="5" y="64"/>
                  </a:cubicBezTo>
                  <a:cubicBezTo>
                    <a:pt x="7" y="58"/>
                    <a:pt x="7" y="52"/>
                    <a:pt x="4" y="46"/>
                  </a:cubicBezTo>
                  <a:cubicBezTo>
                    <a:pt x="0" y="37"/>
                    <a:pt x="1" y="28"/>
                    <a:pt x="8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11" y="16"/>
                    <a:pt x="14" y="14"/>
                    <a:pt x="18" y="13"/>
                  </a:cubicBezTo>
                  <a:cubicBezTo>
                    <a:pt x="19" y="13"/>
                    <a:pt x="19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5" y="7"/>
                    <a:pt x="8" y="10"/>
                    <a:pt x="8" y="3"/>
                  </a:cubicBezTo>
                  <a:cubicBezTo>
                    <a:pt x="17" y="2"/>
                    <a:pt x="26" y="0"/>
                    <a:pt x="35" y="3"/>
                  </a:cubicBezTo>
                  <a:cubicBezTo>
                    <a:pt x="39" y="4"/>
                    <a:pt x="43" y="6"/>
                    <a:pt x="47" y="7"/>
                  </a:cubicBezTo>
                  <a:cubicBezTo>
                    <a:pt x="48" y="8"/>
                    <a:pt x="49" y="9"/>
                    <a:pt x="49" y="10"/>
                  </a:cubicBezTo>
                  <a:cubicBezTo>
                    <a:pt x="49" y="11"/>
                    <a:pt x="48" y="12"/>
                    <a:pt x="47" y="13"/>
                  </a:cubicBezTo>
                  <a:cubicBezTo>
                    <a:pt x="44" y="14"/>
                    <a:pt x="41" y="15"/>
                    <a:pt x="38" y="15"/>
                  </a:cubicBezTo>
                  <a:cubicBezTo>
                    <a:pt x="32" y="15"/>
                    <a:pt x="27" y="17"/>
                    <a:pt x="22" y="18"/>
                  </a:cubicBezTo>
                  <a:cubicBezTo>
                    <a:pt x="15" y="21"/>
                    <a:pt x="9" y="25"/>
                    <a:pt x="6" y="32"/>
                  </a:cubicBezTo>
                  <a:cubicBezTo>
                    <a:pt x="4" y="34"/>
                    <a:pt x="3" y="37"/>
                    <a:pt x="5" y="39"/>
                  </a:cubicBezTo>
                  <a:cubicBezTo>
                    <a:pt x="10" y="49"/>
                    <a:pt x="7" y="59"/>
                    <a:pt x="8" y="69"/>
                  </a:cubicBezTo>
                  <a:cubicBezTo>
                    <a:pt x="8" y="72"/>
                    <a:pt x="8" y="75"/>
                    <a:pt x="8" y="78"/>
                  </a:cubicBezTo>
                  <a:close/>
                </a:path>
              </a:pathLst>
            </a:custGeom>
            <a:solidFill>
              <a:srgbClr val="CE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3" name="Freeform 1971"/>
            <p:cNvSpPr/>
            <p:nvPr/>
          </p:nvSpPr>
          <p:spPr bwMode="auto">
            <a:xfrm>
              <a:off x="7702" y="1135"/>
              <a:ext cx="9" cy="3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2 h 2"/>
                <a:gd name="T4" fmla="*/ 0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DF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4" name="Freeform 1972"/>
            <p:cNvSpPr/>
            <p:nvPr/>
          </p:nvSpPr>
          <p:spPr bwMode="auto">
            <a:xfrm>
              <a:off x="6914" y="1822"/>
              <a:ext cx="69" cy="149"/>
            </a:xfrm>
            <a:custGeom>
              <a:avLst/>
              <a:gdLst>
                <a:gd name="T0" fmla="*/ 9 w 46"/>
                <a:gd name="T1" fmla="*/ 68 h 99"/>
                <a:gd name="T2" fmla="*/ 9 w 46"/>
                <a:gd name="T3" fmla="*/ 65 h 99"/>
                <a:gd name="T4" fmla="*/ 9 w 46"/>
                <a:gd name="T5" fmla="*/ 52 h 99"/>
                <a:gd name="T6" fmla="*/ 1 w 46"/>
                <a:gd name="T7" fmla="*/ 31 h 99"/>
                <a:gd name="T8" fmla="*/ 6 w 46"/>
                <a:gd name="T9" fmla="*/ 7 h 99"/>
                <a:gd name="T10" fmla="*/ 13 w 46"/>
                <a:gd name="T11" fmla="*/ 0 h 99"/>
                <a:gd name="T12" fmla="*/ 27 w 46"/>
                <a:gd name="T13" fmla="*/ 21 h 99"/>
                <a:gd name="T14" fmla="*/ 39 w 46"/>
                <a:gd name="T15" fmla="*/ 51 h 99"/>
                <a:gd name="T16" fmla="*/ 43 w 46"/>
                <a:gd name="T17" fmla="*/ 68 h 99"/>
                <a:gd name="T18" fmla="*/ 43 w 46"/>
                <a:gd name="T19" fmla="*/ 89 h 99"/>
                <a:gd name="T20" fmla="*/ 41 w 46"/>
                <a:gd name="T21" fmla="*/ 91 h 99"/>
                <a:gd name="T22" fmla="*/ 39 w 46"/>
                <a:gd name="T23" fmla="*/ 91 h 99"/>
                <a:gd name="T24" fmla="*/ 37 w 46"/>
                <a:gd name="T25" fmla="*/ 69 h 99"/>
                <a:gd name="T26" fmla="*/ 26 w 46"/>
                <a:gd name="T27" fmla="*/ 63 h 99"/>
                <a:gd name="T28" fmla="*/ 20 w 46"/>
                <a:gd name="T29" fmla="*/ 72 h 99"/>
                <a:gd name="T30" fmla="*/ 15 w 46"/>
                <a:gd name="T31" fmla="*/ 99 h 99"/>
                <a:gd name="T32" fmla="*/ 10 w 46"/>
                <a:gd name="T33" fmla="*/ 77 h 99"/>
                <a:gd name="T34" fmla="*/ 9 w 46"/>
                <a:gd name="T35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99">
                  <a:moveTo>
                    <a:pt x="9" y="68"/>
                  </a:moveTo>
                  <a:cubicBezTo>
                    <a:pt x="9" y="67"/>
                    <a:pt x="9" y="66"/>
                    <a:pt x="9" y="65"/>
                  </a:cubicBezTo>
                  <a:cubicBezTo>
                    <a:pt x="11" y="60"/>
                    <a:pt x="11" y="56"/>
                    <a:pt x="9" y="52"/>
                  </a:cubicBezTo>
                  <a:cubicBezTo>
                    <a:pt x="7" y="45"/>
                    <a:pt x="4" y="38"/>
                    <a:pt x="1" y="31"/>
                  </a:cubicBezTo>
                  <a:cubicBezTo>
                    <a:pt x="0" y="23"/>
                    <a:pt x="3" y="15"/>
                    <a:pt x="6" y="7"/>
                  </a:cubicBezTo>
                  <a:cubicBezTo>
                    <a:pt x="7" y="4"/>
                    <a:pt x="8" y="1"/>
                    <a:pt x="13" y="0"/>
                  </a:cubicBezTo>
                  <a:cubicBezTo>
                    <a:pt x="19" y="6"/>
                    <a:pt x="23" y="13"/>
                    <a:pt x="27" y="21"/>
                  </a:cubicBezTo>
                  <a:cubicBezTo>
                    <a:pt x="32" y="30"/>
                    <a:pt x="36" y="40"/>
                    <a:pt x="39" y="51"/>
                  </a:cubicBezTo>
                  <a:cubicBezTo>
                    <a:pt x="39" y="57"/>
                    <a:pt x="41" y="63"/>
                    <a:pt x="43" y="68"/>
                  </a:cubicBezTo>
                  <a:cubicBezTo>
                    <a:pt x="45" y="75"/>
                    <a:pt x="46" y="82"/>
                    <a:pt x="43" y="89"/>
                  </a:cubicBezTo>
                  <a:cubicBezTo>
                    <a:pt x="43" y="90"/>
                    <a:pt x="42" y="91"/>
                    <a:pt x="41" y="91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9" y="84"/>
                    <a:pt x="40" y="76"/>
                    <a:pt x="37" y="69"/>
                  </a:cubicBezTo>
                  <a:cubicBezTo>
                    <a:pt x="34" y="65"/>
                    <a:pt x="30" y="62"/>
                    <a:pt x="26" y="63"/>
                  </a:cubicBezTo>
                  <a:cubicBezTo>
                    <a:pt x="22" y="64"/>
                    <a:pt x="21" y="68"/>
                    <a:pt x="20" y="72"/>
                  </a:cubicBezTo>
                  <a:cubicBezTo>
                    <a:pt x="19" y="81"/>
                    <a:pt x="19" y="90"/>
                    <a:pt x="15" y="99"/>
                  </a:cubicBezTo>
                  <a:cubicBezTo>
                    <a:pt x="9" y="92"/>
                    <a:pt x="12" y="84"/>
                    <a:pt x="10" y="77"/>
                  </a:cubicBezTo>
                  <a:cubicBezTo>
                    <a:pt x="10" y="74"/>
                    <a:pt x="10" y="71"/>
                    <a:pt x="9" y="68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5" name="Freeform 1973"/>
            <p:cNvSpPr/>
            <p:nvPr/>
          </p:nvSpPr>
          <p:spPr bwMode="auto">
            <a:xfrm>
              <a:off x="6844" y="1762"/>
              <a:ext cx="70" cy="93"/>
            </a:xfrm>
            <a:custGeom>
              <a:avLst/>
              <a:gdLst>
                <a:gd name="T0" fmla="*/ 40 w 47"/>
                <a:gd name="T1" fmla="*/ 62 h 62"/>
                <a:gd name="T2" fmla="*/ 33 w 47"/>
                <a:gd name="T3" fmla="*/ 56 h 62"/>
                <a:gd name="T4" fmla="*/ 27 w 47"/>
                <a:gd name="T5" fmla="*/ 49 h 62"/>
                <a:gd name="T6" fmla="*/ 17 w 47"/>
                <a:gd name="T7" fmla="*/ 37 h 62"/>
                <a:gd name="T8" fmla="*/ 0 w 47"/>
                <a:gd name="T9" fmla="*/ 12 h 62"/>
                <a:gd name="T10" fmla="*/ 8 w 47"/>
                <a:gd name="T11" fmla="*/ 9 h 62"/>
                <a:gd name="T12" fmla="*/ 15 w 47"/>
                <a:gd name="T13" fmla="*/ 12 h 62"/>
                <a:gd name="T14" fmla="*/ 26 w 47"/>
                <a:gd name="T15" fmla="*/ 15 h 62"/>
                <a:gd name="T16" fmla="*/ 31 w 47"/>
                <a:gd name="T17" fmla="*/ 16 h 62"/>
                <a:gd name="T18" fmla="*/ 30 w 47"/>
                <a:gd name="T19" fmla="*/ 10 h 62"/>
                <a:gd name="T20" fmla="*/ 23 w 47"/>
                <a:gd name="T21" fmla="*/ 0 h 62"/>
                <a:gd name="T22" fmla="*/ 46 w 47"/>
                <a:gd name="T23" fmla="*/ 23 h 62"/>
                <a:gd name="T24" fmla="*/ 44 w 47"/>
                <a:gd name="T25" fmla="*/ 56 h 62"/>
                <a:gd name="T26" fmla="*/ 40 w 47"/>
                <a:gd name="T2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62">
                  <a:moveTo>
                    <a:pt x="40" y="62"/>
                  </a:moveTo>
                  <a:cubicBezTo>
                    <a:pt x="38" y="60"/>
                    <a:pt x="35" y="58"/>
                    <a:pt x="33" y="56"/>
                  </a:cubicBezTo>
                  <a:cubicBezTo>
                    <a:pt x="33" y="52"/>
                    <a:pt x="30" y="50"/>
                    <a:pt x="27" y="49"/>
                  </a:cubicBezTo>
                  <a:cubicBezTo>
                    <a:pt x="25" y="44"/>
                    <a:pt x="21" y="40"/>
                    <a:pt x="17" y="37"/>
                  </a:cubicBezTo>
                  <a:cubicBezTo>
                    <a:pt x="11" y="29"/>
                    <a:pt x="1" y="23"/>
                    <a:pt x="0" y="12"/>
                  </a:cubicBezTo>
                  <a:cubicBezTo>
                    <a:pt x="2" y="8"/>
                    <a:pt x="3" y="5"/>
                    <a:pt x="8" y="9"/>
                  </a:cubicBezTo>
                  <a:cubicBezTo>
                    <a:pt x="10" y="11"/>
                    <a:pt x="12" y="12"/>
                    <a:pt x="15" y="12"/>
                  </a:cubicBezTo>
                  <a:cubicBezTo>
                    <a:pt x="19" y="11"/>
                    <a:pt x="23" y="12"/>
                    <a:pt x="26" y="15"/>
                  </a:cubicBezTo>
                  <a:cubicBezTo>
                    <a:pt x="27" y="17"/>
                    <a:pt x="29" y="18"/>
                    <a:pt x="31" y="16"/>
                  </a:cubicBezTo>
                  <a:cubicBezTo>
                    <a:pt x="33" y="14"/>
                    <a:pt x="31" y="12"/>
                    <a:pt x="30" y="10"/>
                  </a:cubicBezTo>
                  <a:cubicBezTo>
                    <a:pt x="28" y="7"/>
                    <a:pt x="25" y="6"/>
                    <a:pt x="23" y="0"/>
                  </a:cubicBezTo>
                  <a:cubicBezTo>
                    <a:pt x="34" y="7"/>
                    <a:pt x="41" y="14"/>
                    <a:pt x="46" y="23"/>
                  </a:cubicBezTo>
                  <a:cubicBezTo>
                    <a:pt x="47" y="34"/>
                    <a:pt x="47" y="45"/>
                    <a:pt x="44" y="56"/>
                  </a:cubicBezTo>
                  <a:cubicBezTo>
                    <a:pt x="44" y="59"/>
                    <a:pt x="45" y="62"/>
                    <a:pt x="40" y="62"/>
                  </a:cubicBezTo>
                  <a:close/>
                </a:path>
              </a:pathLst>
            </a:custGeom>
            <a:solidFill>
              <a:srgbClr val="9C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6" name="Freeform 1974"/>
            <p:cNvSpPr/>
            <p:nvPr/>
          </p:nvSpPr>
          <p:spPr bwMode="auto">
            <a:xfrm>
              <a:off x="6904" y="1797"/>
              <a:ext cx="30" cy="72"/>
            </a:xfrm>
            <a:custGeom>
              <a:avLst/>
              <a:gdLst>
                <a:gd name="T0" fmla="*/ 0 w 20"/>
                <a:gd name="T1" fmla="*/ 39 h 48"/>
                <a:gd name="T2" fmla="*/ 2 w 20"/>
                <a:gd name="T3" fmla="*/ 7 h 48"/>
                <a:gd name="T4" fmla="*/ 6 w 20"/>
                <a:gd name="T5" fmla="*/ 0 h 48"/>
                <a:gd name="T6" fmla="*/ 20 w 20"/>
                <a:gd name="T7" fmla="*/ 17 h 48"/>
                <a:gd name="T8" fmla="*/ 12 w 20"/>
                <a:gd name="T9" fmla="*/ 39 h 48"/>
                <a:gd name="T10" fmla="*/ 8 w 20"/>
                <a:gd name="T11" fmla="*/ 48 h 48"/>
                <a:gd name="T12" fmla="*/ 8 w 20"/>
                <a:gd name="T13" fmla="*/ 48 h 48"/>
                <a:gd name="T14" fmla="*/ 6 w 20"/>
                <a:gd name="T15" fmla="*/ 46 h 48"/>
                <a:gd name="T16" fmla="*/ 0 w 20"/>
                <a:gd name="T17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48">
                  <a:moveTo>
                    <a:pt x="0" y="39"/>
                  </a:moveTo>
                  <a:cubicBezTo>
                    <a:pt x="0" y="28"/>
                    <a:pt x="3" y="18"/>
                    <a:pt x="2" y="7"/>
                  </a:cubicBezTo>
                  <a:cubicBezTo>
                    <a:pt x="2" y="4"/>
                    <a:pt x="3" y="2"/>
                    <a:pt x="6" y="0"/>
                  </a:cubicBezTo>
                  <a:cubicBezTo>
                    <a:pt x="12" y="5"/>
                    <a:pt x="15" y="12"/>
                    <a:pt x="20" y="17"/>
                  </a:cubicBezTo>
                  <a:cubicBezTo>
                    <a:pt x="16" y="24"/>
                    <a:pt x="14" y="32"/>
                    <a:pt x="12" y="39"/>
                  </a:cubicBezTo>
                  <a:cubicBezTo>
                    <a:pt x="12" y="42"/>
                    <a:pt x="10" y="46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7"/>
                    <a:pt x="6" y="46"/>
                  </a:cubicBezTo>
                  <a:cubicBezTo>
                    <a:pt x="4" y="44"/>
                    <a:pt x="2" y="41"/>
                    <a:pt x="0" y="39"/>
                  </a:cubicBezTo>
                  <a:close/>
                </a:path>
              </a:pathLst>
            </a:custGeom>
            <a:solidFill>
              <a:srgbClr val="95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7" name="Freeform 1975"/>
            <p:cNvSpPr/>
            <p:nvPr/>
          </p:nvSpPr>
          <p:spPr bwMode="auto">
            <a:xfrm>
              <a:off x="6748" y="1720"/>
              <a:ext cx="78" cy="57"/>
            </a:xfrm>
            <a:custGeom>
              <a:avLst/>
              <a:gdLst>
                <a:gd name="T0" fmla="*/ 52 w 52"/>
                <a:gd name="T1" fmla="*/ 32 h 38"/>
                <a:gd name="T2" fmla="*/ 49 w 52"/>
                <a:gd name="T3" fmla="*/ 38 h 38"/>
                <a:gd name="T4" fmla="*/ 40 w 52"/>
                <a:gd name="T5" fmla="*/ 33 h 38"/>
                <a:gd name="T6" fmla="*/ 38 w 52"/>
                <a:gd name="T7" fmla="*/ 31 h 38"/>
                <a:gd name="T8" fmla="*/ 37 w 52"/>
                <a:gd name="T9" fmla="*/ 28 h 38"/>
                <a:gd name="T10" fmla="*/ 32 w 52"/>
                <a:gd name="T11" fmla="*/ 24 h 38"/>
                <a:gd name="T12" fmla="*/ 14 w 52"/>
                <a:gd name="T13" fmla="*/ 14 h 38"/>
                <a:gd name="T14" fmla="*/ 2 w 52"/>
                <a:gd name="T15" fmla="*/ 11 h 38"/>
                <a:gd name="T16" fmla="*/ 1 w 52"/>
                <a:gd name="T17" fmla="*/ 5 h 38"/>
                <a:gd name="T18" fmla="*/ 27 w 52"/>
                <a:gd name="T19" fmla="*/ 4 h 38"/>
                <a:gd name="T20" fmla="*/ 33 w 52"/>
                <a:gd name="T21" fmla="*/ 5 h 38"/>
                <a:gd name="T22" fmla="*/ 36 w 52"/>
                <a:gd name="T23" fmla="*/ 9 h 38"/>
                <a:gd name="T24" fmla="*/ 47 w 52"/>
                <a:gd name="T25" fmla="*/ 18 h 38"/>
                <a:gd name="T26" fmla="*/ 48 w 52"/>
                <a:gd name="T27" fmla="*/ 20 h 38"/>
                <a:gd name="T28" fmla="*/ 49 w 52"/>
                <a:gd name="T29" fmla="*/ 22 h 38"/>
                <a:gd name="T30" fmla="*/ 52 w 52"/>
                <a:gd name="T3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38">
                  <a:moveTo>
                    <a:pt x="52" y="32"/>
                  </a:moveTo>
                  <a:cubicBezTo>
                    <a:pt x="51" y="34"/>
                    <a:pt x="51" y="36"/>
                    <a:pt x="49" y="38"/>
                  </a:cubicBezTo>
                  <a:cubicBezTo>
                    <a:pt x="44" y="38"/>
                    <a:pt x="42" y="35"/>
                    <a:pt x="40" y="33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0"/>
                    <a:pt x="37" y="29"/>
                    <a:pt x="37" y="28"/>
                  </a:cubicBezTo>
                  <a:cubicBezTo>
                    <a:pt x="36" y="26"/>
                    <a:pt x="34" y="25"/>
                    <a:pt x="32" y="24"/>
                  </a:cubicBezTo>
                  <a:cubicBezTo>
                    <a:pt x="26" y="21"/>
                    <a:pt x="21" y="16"/>
                    <a:pt x="14" y="14"/>
                  </a:cubicBezTo>
                  <a:cubicBezTo>
                    <a:pt x="10" y="12"/>
                    <a:pt x="6" y="12"/>
                    <a:pt x="2" y="11"/>
                  </a:cubicBezTo>
                  <a:cubicBezTo>
                    <a:pt x="1" y="9"/>
                    <a:pt x="0" y="8"/>
                    <a:pt x="1" y="5"/>
                  </a:cubicBezTo>
                  <a:cubicBezTo>
                    <a:pt x="9" y="2"/>
                    <a:pt x="18" y="0"/>
                    <a:pt x="27" y="4"/>
                  </a:cubicBezTo>
                  <a:cubicBezTo>
                    <a:pt x="29" y="5"/>
                    <a:pt x="31" y="5"/>
                    <a:pt x="33" y="5"/>
                  </a:cubicBezTo>
                  <a:cubicBezTo>
                    <a:pt x="34" y="6"/>
                    <a:pt x="35" y="8"/>
                    <a:pt x="36" y="9"/>
                  </a:cubicBezTo>
                  <a:cubicBezTo>
                    <a:pt x="39" y="12"/>
                    <a:pt x="43" y="15"/>
                    <a:pt x="47" y="18"/>
                  </a:cubicBezTo>
                  <a:cubicBezTo>
                    <a:pt x="47" y="18"/>
                    <a:pt x="48" y="19"/>
                    <a:pt x="48" y="20"/>
                  </a:cubicBezTo>
                  <a:cubicBezTo>
                    <a:pt x="49" y="20"/>
                    <a:pt x="49" y="21"/>
                    <a:pt x="49" y="22"/>
                  </a:cubicBezTo>
                  <a:cubicBezTo>
                    <a:pt x="51" y="25"/>
                    <a:pt x="52" y="28"/>
                    <a:pt x="52" y="32"/>
                  </a:cubicBezTo>
                  <a:close/>
                </a:path>
              </a:pathLst>
            </a:custGeom>
            <a:solidFill>
              <a:srgbClr val="9A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1976"/>
            <p:cNvSpPr/>
            <p:nvPr/>
          </p:nvSpPr>
          <p:spPr bwMode="auto">
            <a:xfrm>
              <a:off x="6769" y="1746"/>
              <a:ext cx="57" cy="81"/>
            </a:xfrm>
            <a:custGeom>
              <a:avLst/>
              <a:gdLst>
                <a:gd name="T0" fmla="*/ 27 w 38"/>
                <a:gd name="T1" fmla="*/ 11 h 54"/>
                <a:gd name="T2" fmla="*/ 27 w 38"/>
                <a:gd name="T3" fmla="*/ 13 h 54"/>
                <a:gd name="T4" fmla="*/ 26 w 38"/>
                <a:gd name="T5" fmla="*/ 16 h 54"/>
                <a:gd name="T6" fmla="*/ 24 w 38"/>
                <a:gd name="T7" fmla="*/ 21 h 54"/>
                <a:gd name="T8" fmla="*/ 23 w 38"/>
                <a:gd name="T9" fmla="*/ 25 h 54"/>
                <a:gd name="T10" fmla="*/ 34 w 38"/>
                <a:gd name="T11" fmla="*/ 40 h 54"/>
                <a:gd name="T12" fmla="*/ 38 w 38"/>
                <a:gd name="T13" fmla="*/ 46 h 54"/>
                <a:gd name="T14" fmla="*/ 22 w 38"/>
                <a:gd name="T15" fmla="*/ 44 h 54"/>
                <a:gd name="T16" fmla="*/ 15 w 38"/>
                <a:gd name="T17" fmla="*/ 36 h 54"/>
                <a:gd name="T18" fmla="*/ 13 w 38"/>
                <a:gd name="T19" fmla="*/ 31 h 54"/>
                <a:gd name="T20" fmla="*/ 4 w 38"/>
                <a:gd name="T21" fmla="*/ 17 h 54"/>
                <a:gd name="T22" fmla="*/ 1 w 38"/>
                <a:gd name="T23" fmla="*/ 8 h 54"/>
                <a:gd name="T24" fmla="*/ 21 w 38"/>
                <a:gd name="T25" fmla="*/ 6 h 54"/>
                <a:gd name="T26" fmla="*/ 25 w 38"/>
                <a:gd name="T27" fmla="*/ 9 h 54"/>
                <a:gd name="T28" fmla="*/ 27 w 38"/>
                <a:gd name="T2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54">
                  <a:moveTo>
                    <a:pt x="27" y="11"/>
                  </a:moveTo>
                  <a:cubicBezTo>
                    <a:pt x="27" y="12"/>
                    <a:pt x="27" y="13"/>
                    <a:pt x="27" y="13"/>
                  </a:cubicBezTo>
                  <a:cubicBezTo>
                    <a:pt x="27" y="14"/>
                    <a:pt x="27" y="15"/>
                    <a:pt x="26" y="16"/>
                  </a:cubicBezTo>
                  <a:cubicBezTo>
                    <a:pt x="22" y="16"/>
                    <a:pt x="20" y="17"/>
                    <a:pt x="24" y="21"/>
                  </a:cubicBezTo>
                  <a:cubicBezTo>
                    <a:pt x="24" y="22"/>
                    <a:pt x="24" y="24"/>
                    <a:pt x="23" y="25"/>
                  </a:cubicBezTo>
                  <a:cubicBezTo>
                    <a:pt x="24" y="31"/>
                    <a:pt x="30" y="35"/>
                    <a:pt x="34" y="40"/>
                  </a:cubicBezTo>
                  <a:cubicBezTo>
                    <a:pt x="35" y="42"/>
                    <a:pt x="38" y="43"/>
                    <a:pt x="38" y="46"/>
                  </a:cubicBezTo>
                  <a:cubicBezTo>
                    <a:pt x="32" y="54"/>
                    <a:pt x="28" y="46"/>
                    <a:pt x="22" y="44"/>
                  </a:cubicBezTo>
                  <a:cubicBezTo>
                    <a:pt x="21" y="41"/>
                    <a:pt x="18" y="38"/>
                    <a:pt x="15" y="36"/>
                  </a:cubicBezTo>
                  <a:cubicBezTo>
                    <a:pt x="14" y="34"/>
                    <a:pt x="14" y="33"/>
                    <a:pt x="13" y="31"/>
                  </a:cubicBezTo>
                  <a:cubicBezTo>
                    <a:pt x="11" y="26"/>
                    <a:pt x="7" y="21"/>
                    <a:pt x="4" y="17"/>
                  </a:cubicBezTo>
                  <a:cubicBezTo>
                    <a:pt x="2" y="14"/>
                    <a:pt x="0" y="12"/>
                    <a:pt x="1" y="8"/>
                  </a:cubicBezTo>
                  <a:cubicBezTo>
                    <a:pt x="7" y="0"/>
                    <a:pt x="14" y="4"/>
                    <a:pt x="21" y="6"/>
                  </a:cubicBezTo>
                  <a:cubicBezTo>
                    <a:pt x="23" y="6"/>
                    <a:pt x="24" y="8"/>
                    <a:pt x="25" y="9"/>
                  </a:cubicBezTo>
                  <a:cubicBezTo>
                    <a:pt x="26" y="10"/>
                    <a:pt x="26" y="11"/>
                    <a:pt x="27" y="11"/>
                  </a:cubicBezTo>
                  <a:close/>
                </a:path>
              </a:pathLst>
            </a:custGeom>
            <a:solidFill>
              <a:srgbClr val="B16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1977"/>
            <p:cNvSpPr/>
            <p:nvPr/>
          </p:nvSpPr>
          <p:spPr bwMode="auto">
            <a:xfrm>
              <a:off x="6799" y="1807"/>
              <a:ext cx="69" cy="50"/>
            </a:xfrm>
            <a:custGeom>
              <a:avLst/>
              <a:gdLst>
                <a:gd name="T0" fmla="*/ 3 w 46"/>
                <a:gd name="T1" fmla="*/ 1 h 33"/>
                <a:gd name="T2" fmla="*/ 18 w 46"/>
                <a:gd name="T3" fmla="*/ 5 h 33"/>
                <a:gd name="T4" fmla="*/ 38 w 46"/>
                <a:gd name="T5" fmla="*/ 17 h 33"/>
                <a:gd name="T6" fmla="*/ 46 w 46"/>
                <a:gd name="T7" fmla="*/ 32 h 33"/>
                <a:gd name="T8" fmla="*/ 45 w 46"/>
                <a:gd name="T9" fmla="*/ 32 h 33"/>
                <a:gd name="T10" fmla="*/ 38 w 46"/>
                <a:gd name="T11" fmla="*/ 31 h 33"/>
                <a:gd name="T12" fmla="*/ 20 w 46"/>
                <a:gd name="T13" fmla="*/ 21 h 33"/>
                <a:gd name="T14" fmla="*/ 13 w 46"/>
                <a:gd name="T15" fmla="*/ 19 h 33"/>
                <a:gd name="T16" fmla="*/ 0 w 46"/>
                <a:gd name="T17" fmla="*/ 3 h 33"/>
                <a:gd name="T18" fmla="*/ 3 w 46"/>
                <a:gd name="T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3">
                  <a:moveTo>
                    <a:pt x="3" y="1"/>
                  </a:moveTo>
                  <a:cubicBezTo>
                    <a:pt x="8" y="2"/>
                    <a:pt x="12" y="7"/>
                    <a:pt x="18" y="5"/>
                  </a:cubicBezTo>
                  <a:cubicBezTo>
                    <a:pt x="24" y="11"/>
                    <a:pt x="29" y="16"/>
                    <a:pt x="38" y="17"/>
                  </a:cubicBezTo>
                  <a:cubicBezTo>
                    <a:pt x="46" y="18"/>
                    <a:pt x="46" y="25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2" y="33"/>
                    <a:pt x="39" y="33"/>
                    <a:pt x="38" y="31"/>
                  </a:cubicBezTo>
                  <a:cubicBezTo>
                    <a:pt x="33" y="25"/>
                    <a:pt x="26" y="23"/>
                    <a:pt x="20" y="21"/>
                  </a:cubicBezTo>
                  <a:cubicBezTo>
                    <a:pt x="17" y="20"/>
                    <a:pt x="15" y="20"/>
                    <a:pt x="13" y="19"/>
                  </a:cubicBezTo>
                  <a:cubicBezTo>
                    <a:pt x="8" y="14"/>
                    <a:pt x="0" y="12"/>
                    <a:pt x="0" y="3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B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1978"/>
            <p:cNvSpPr/>
            <p:nvPr/>
          </p:nvSpPr>
          <p:spPr bwMode="auto">
            <a:xfrm>
              <a:off x="6701" y="1728"/>
              <a:ext cx="51" cy="67"/>
            </a:xfrm>
            <a:custGeom>
              <a:avLst/>
              <a:gdLst>
                <a:gd name="T0" fmla="*/ 32 w 34"/>
                <a:gd name="T1" fmla="*/ 0 h 45"/>
                <a:gd name="T2" fmla="*/ 34 w 34"/>
                <a:gd name="T3" fmla="*/ 4 h 45"/>
                <a:gd name="T4" fmla="*/ 31 w 34"/>
                <a:gd name="T5" fmla="*/ 8 h 45"/>
                <a:gd name="T6" fmla="*/ 26 w 34"/>
                <a:gd name="T7" fmla="*/ 11 h 45"/>
                <a:gd name="T8" fmla="*/ 22 w 34"/>
                <a:gd name="T9" fmla="*/ 28 h 45"/>
                <a:gd name="T10" fmla="*/ 21 w 34"/>
                <a:gd name="T11" fmla="*/ 31 h 45"/>
                <a:gd name="T12" fmla="*/ 9 w 34"/>
                <a:gd name="T13" fmla="*/ 45 h 45"/>
                <a:gd name="T14" fmla="*/ 2 w 34"/>
                <a:gd name="T15" fmla="*/ 38 h 45"/>
                <a:gd name="T16" fmla="*/ 8 w 34"/>
                <a:gd name="T17" fmla="*/ 11 h 45"/>
                <a:gd name="T18" fmla="*/ 11 w 34"/>
                <a:gd name="T19" fmla="*/ 8 h 45"/>
                <a:gd name="T20" fmla="*/ 26 w 34"/>
                <a:gd name="T21" fmla="*/ 2 h 45"/>
                <a:gd name="T22" fmla="*/ 28 w 34"/>
                <a:gd name="T23" fmla="*/ 0 h 45"/>
                <a:gd name="T24" fmla="*/ 30 w 34"/>
                <a:gd name="T25" fmla="*/ 0 h 45"/>
                <a:gd name="T26" fmla="*/ 32 w 34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45">
                  <a:moveTo>
                    <a:pt x="32" y="0"/>
                  </a:moveTo>
                  <a:cubicBezTo>
                    <a:pt x="32" y="2"/>
                    <a:pt x="33" y="3"/>
                    <a:pt x="34" y="4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1" y="15"/>
                    <a:pt x="24" y="23"/>
                    <a:pt x="22" y="28"/>
                  </a:cubicBezTo>
                  <a:cubicBezTo>
                    <a:pt x="22" y="29"/>
                    <a:pt x="21" y="30"/>
                    <a:pt x="21" y="31"/>
                  </a:cubicBezTo>
                  <a:cubicBezTo>
                    <a:pt x="17" y="36"/>
                    <a:pt x="16" y="43"/>
                    <a:pt x="9" y="45"/>
                  </a:cubicBezTo>
                  <a:cubicBezTo>
                    <a:pt x="4" y="45"/>
                    <a:pt x="0" y="43"/>
                    <a:pt x="2" y="38"/>
                  </a:cubicBezTo>
                  <a:cubicBezTo>
                    <a:pt x="7" y="29"/>
                    <a:pt x="10" y="21"/>
                    <a:pt x="8" y="11"/>
                  </a:cubicBezTo>
                  <a:cubicBezTo>
                    <a:pt x="8" y="10"/>
                    <a:pt x="9" y="8"/>
                    <a:pt x="11" y="8"/>
                  </a:cubicBezTo>
                  <a:cubicBezTo>
                    <a:pt x="17" y="9"/>
                    <a:pt x="21" y="5"/>
                    <a:pt x="26" y="2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1" y="0"/>
                    <a:pt x="32" y="0"/>
                  </a:cubicBezTo>
                  <a:close/>
                </a:path>
              </a:pathLst>
            </a:custGeom>
            <a:solidFill>
              <a:srgbClr val="B9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1979"/>
            <p:cNvSpPr/>
            <p:nvPr/>
          </p:nvSpPr>
          <p:spPr bwMode="auto">
            <a:xfrm>
              <a:off x="6833" y="1780"/>
              <a:ext cx="38" cy="38"/>
            </a:xfrm>
            <a:custGeom>
              <a:avLst/>
              <a:gdLst>
                <a:gd name="T0" fmla="*/ 7 w 25"/>
                <a:gd name="T1" fmla="*/ 0 h 25"/>
                <a:gd name="T2" fmla="*/ 24 w 25"/>
                <a:gd name="T3" fmla="*/ 21 h 25"/>
                <a:gd name="T4" fmla="*/ 24 w 25"/>
                <a:gd name="T5" fmla="*/ 25 h 25"/>
                <a:gd name="T6" fmla="*/ 16 w 25"/>
                <a:gd name="T7" fmla="*/ 23 h 25"/>
                <a:gd name="T8" fmla="*/ 6 w 25"/>
                <a:gd name="T9" fmla="*/ 2 h 25"/>
                <a:gd name="T10" fmla="*/ 7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7" y="0"/>
                  </a:moveTo>
                  <a:cubicBezTo>
                    <a:pt x="14" y="6"/>
                    <a:pt x="18" y="15"/>
                    <a:pt x="24" y="21"/>
                  </a:cubicBezTo>
                  <a:cubicBezTo>
                    <a:pt x="25" y="22"/>
                    <a:pt x="25" y="24"/>
                    <a:pt x="24" y="25"/>
                  </a:cubicBezTo>
                  <a:cubicBezTo>
                    <a:pt x="21" y="24"/>
                    <a:pt x="19" y="23"/>
                    <a:pt x="16" y="23"/>
                  </a:cubicBezTo>
                  <a:cubicBezTo>
                    <a:pt x="3" y="21"/>
                    <a:pt x="0" y="14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lose/>
                </a:path>
              </a:pathLst>
            </a:custGeom>
            <a:solidFill>
              <a:srgbClr val="A96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1980"/>
            <p:cNvSpPr/>
            <p:nvPr/>
          </p:nvSpPr>
          <p:spPr bwMode="auto">
            <a:xfrm>
              <a:off x="6970" y="1899"/>
              <a:ext cx="21" cy="61"/>
            </a:xfrm>
            <a:custGeom>
              <a:avLst/>
              <a:gdLst>
                <a:gd name="T0" fmla="*/ 4 w 14"/>
                <a:gd name="T1" fmla="*/ 40 h 41"/>
                <a:gd name="T2" fmla="*/ 1 w 14"/>
                <a:gd name="T3" fmla="*/ 11 h 41"/>
                <a:gd name="T4" fmla="*/ 2 w 14"/>
                <a:gd name="T5" fmla="*/ 0 h 41"/>
                <a:gd name="T6" fmla="*/ 14 w 14"/>
                <a:gd name="T7" fmla="*/ 32 h 41"/>
                <a:gd name="T8" fmla="*/ 14 w 14"/>
                <a:gd name="T9" fmla="*/ 33 h 41"/>
                <a:gd name="T10" fmla="*/ 7 w 14"/>
                <a:gd name="T11" fmla="*/ 41 h 41"/>
                <a:gd name="T12" fmla="*/ 4 w 14"/>
                <a:gd name="T1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1">
                  <a:moveTo>
                    <a:pt x="4" y="40"/>
                  </a:moveTo>
                  <a:cubicBezTo>
                    <a:pt x="5" y="30"/>
                    <a:pt x="4" y="20"/>
                    <a:pt x="1" y="11"/>
                  </a:cubicBezTo>
                  <a:cubicBezTo>
                    <a:pt x="0" y="7"/>
                    <a:pt x="0" y="3"/>
                    <a:pt x="2" y="0"/>
                  </a:cubicBezTo>
                  <a:cubicBezTo>
                    <a:pt x="6" y="10"/>
                    <a:pt x="10" y="21"/>
                    <a:pt x="14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2" y="36"/>
                    <a:pt x="11" y="40"/>
                    <a:pt x="7" y="41"/>
                  </a:cubicBezTo>
                  <a:cubicBezTo>
                    <a:pt x="6" y="41"/>
                    <a:pt x="5" y="40"/>
                    <a:pt x="4" y="40"/>
                  </a:cubicBezTo>
                  <a:close/>
                </a:path>
              </a:pathLst>
            </a:custGeom>
            <a:solidFill>
              <a:srgbClr val="9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1981"/>
            <p:cNvSpPr/>
            <p:nvPr/>
          </p:nvSpPr>
          <p:spPr bwMode="auto">
            <a:xfrm>
              <a:off x="6862" y="1866"/>
              <a:ext cx="39" cy="37"/>
            </a:xfrm>
            <a:custGeom>
              <a:avLst/>
              <a:gdLst>
                <a:gd name="T0" fmla="*/ 26 w 26"/>
                <a:gd name="T1" fmla="*/ 20 h 25"/>
                <a:gd name="T2" fmla="*/ 26 w 26"/>
                <a:gd name="T3" fmla="*/ 24 h 25"/>
                <a:gd name="T4" fmla="*/ 4 w 26"/>
                <a:gd name="T5" fmla="*/ 15 h 25"/>
                <a:gd name="T6" fmla="*/ 8 w 26"/>
                <a:gd name="T7" fmla="*/ 2 h 25"/>
                <a:gd name="T8" fmla="*/ 18 w 26"/>
                <a:gd name="T9" fmla="*/ 9 h 25"/>
                <a:gd name="T10" fmla="*/ 25 w 26"/>
                <a:gd name="T11" fmla="*/ 18 h 25"/>
                <a:gd name="T12" fmla="*/ 26 w 26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26" y="20"/>
                  </a:moveTo>
                  <a:cubicBezTo>
                    <a:pt x="26" y="21"/>
                    <a:pt x="26" y="22"/>
                    <a:pt x="26" y="24"/>
                  </a:cubicBezTo>
                  <a:cubicBezTo>
                    <a:pt x="19" y="25"/>
                    <a:pt x="7" y="20"/>
                    <a:pt x="4" y="15"/>
                  </a:cubicBezTo>
                  <a:cubicBezTo>
                    <a:pt x="0" y="9"/>
                    <a:pt x="2" y="4"/>
                    <a:pt x="8" y="2"/>
                  </a:cubicBezTo>
                  <a:cubicBezTo>
                    <a:pt x="14" y="0"/>
                    <a:pt x="15" y="5"/>
                    <a:pt x="18" y="9"/>
                  </a:cubicBezTo>
                  <a:cubicBezTo>
                    <a:pt x="20" y="11"/>
                    <a:pt x="22" y="15"/>
                    <a:pt x="25" y="18"/>
                  </a:cubicBezTo>
                  <a:cubicBezTo>
                    <a:pt x="25" y="18"/>
                    <a:pt x="26" y="19"/>
                    <a:pt x="26" y="20"/>
                  </a:cubicBezTo>
                  <a:close/>
                </a:path>
              </a:pathLst>
            </a:custGeom>
            <a:solidFill>
              <a:srgbClr val="CD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1982"/>
            <p:cNvSpPr/>
            <p:nvPr/>
          </p:nvSpPr>
          <p:spPr bwMode="auto">
            <a:xfrm>
              <a:off x="6791" y="1719"/>
              <a:ext cx="42" cy="34"/>
            </a:xfrm>
            <a:custGeom>
              <a:avLst/>
              <a:gdLst>
                <a:gd name="T0" fmla="*/ 4 w 28"/>
                <a:gd name="T1" fmla="*/ 12 h 23"/>
                <a:gd name="T2" fmla="*/ 1 w 28"/>
                <a:gd name="T3" fmla="*/ 10 h 23"/>
                <a:gd name="T4" fmla="*/ 4 w 28"/>
                <a:gd name="T5" fmla="*/ 6 h 23"/>
                <a:gd name="T6" fmla="*/ 21 w 28"/>
                <a:gd name="T7" fmla="*/ 9 h 23"/>
                <a:gd name="T8" fmla="*/ 25 w 28"/>
                <a:gd name="T9" fmla="*/ 22 h 23"/>
                <a:gd name="T10" fmla="*/ 13 w 28"/>
                <a:gd name="T11" fmla="*/ 15 h 23"/>
                <a:gd name="T12" fmla="*/ 4 w 2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4" y="12"/>
                  </a:moveTo>
                  <a:cubicBezTo>
                    <a:pt x="3" y="12"/>
                    <a:pt x="1" y="12"/>
                    <a:pt x="1" y="10"/>
                  </a:cubicBezTo>
                  <a:cubicBezTo>
                    <a:pt x="0" y="8"/>
                    <a:pt x="3" y="8"/>
                    <a:pt x="4" y="6"/>
                  </a:cubicBezTo>
                  <a:cubicBezTo>
                    <a:pt x="11" y="0"/>
                    <a:pt x="16" y="6"/>
                    <a:pt x="21" y="9"/>
                  </a:cubicBezTo>
                  <a:cubicBezTo>
                    <a:pt x="26" y="11"/>
                    <a:pt x="28" y="16"/>
                    <a:pt x="25" y="22"/>
                  </a:cubicBezTo>
                  <a:cubicBezTo>
                    <a:pt x="20" y="23"/>
                    <a:pt x="18" y="17"/>
                    <a:pt x="13" y="15"/>
                  </a:cubicBezTo>
                  <a:cubicBezTo>
                    <a:pt x="10" y="14"/>
                    <a:pt x="8" y="11"/>
                    <a:pt x="4" y="12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1983"/>
            <p:cNvSpPr/>
            <p:nvPr/>
          </p:nvSpPr>
          <p:spPr bwMode="auto">
            <a:xfrm>
              <a:off x="6788" y="1759"/>
              <a:ext cx="33" cy="24"/>
            </a:xfrm>
            <a:custGeom>
              <a:avLst/>
              <a:gdLst>
                <a:gd name="T0" fmla="*/ 10 w 22"/>
                <a:gd name="T1" fmla="*/ 16 h 16"/>
                <a:gd name="T2" fmla="*/ 0 w 22"/>
                <a:gd name="T3" fmla="*/ 4 h 16"/>
                <a:gd name="T4" fmla="*/ 14 w 22"/>
                <a:gd name="T5" fmla="*/ 4 h 16"/>
                <a:gd name="T6" fmla="*/ 22 w 22"/>
                <a:gd name="T7" fmla="*/ 12 h 16"/>
                <a:gd name="T8" fmla="*/ 10 w 2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10" y="16"/>
                  </a:moveTo>
                  <a:cubicBezTo>
                    <a:pt x="8" y="11"/>
                    <a:pt x="2" y="9"/>
                    <a:pt x="0" y="4"/>
                  </a:cubicBezTo>
                  <a:cubicBezTo>
                    <a:pt x="5" y="0"/>
                    <a:pt x="10" y="6"/>
                    <a:pt x="14" y="4"/>
                  </a:cubicBezTo>
                  <a:cubicBezTo>
                    <a:pt x="18" y="6"/>
                    <a:pt x="18" y="10"/>
                    <a:pt x="22" y="12"/>
                  </a:cubicBezTo>
                  <a:cubicBezTo>
                    <a:pt x="18" y="14"/>
                    <a:pt x="13" y="12"/>
                    <a:pt x="10" y="16"/>
                  </a:cubicBezTo>
                  <a:close/>
                </a:path>
              </a:pathLst>
            </a:custGeom>
            <a:solidFill>
              <a:srgbClr val="AA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1984"/>
            <p:cNvSpPr/>
            <p:nvPr/>
          </p:nvSpPr>
          <p:spPr bwMode="auto">
            <a:xfrm>
              <a:off x="6863" y="1855"/>
              <a:ext cx="36" cy="38"/>
            </a:xfrm>
            <a:custGeom>
              <a:avLst/>
              <a:gdLst>
                <a:gd name="T0" fmla="*/ 24 w 24"/>
                <a:gd name="T1" fmla="*/ 25 h 25"/>
                <a:gd name="T2" fmla="*/ 8 w 24"/>
                <a:gd name="T3" fmla="*/ 9 h 25"/>
                <a:gd name="T4" fmla="*/ 7 w 24"/>
                <a:gd name="T5" fmla="*/ 9 h 25"/>
                <a:gd name="T6" fmla="*/ 4 w 24"/>
                <a:gd name="T7" fmla="*/ 9 h 25"/>
                <a:gd name="T8" fmla="*/ 2 w 24"/>
                <a:gd name="T9" fmla="*/ 0 h 25"/>
                <a:gd name="T10" fmla="*/ 3 w 24"/>
                <a:gd name="T11" fmla="*/ 0 h 25"/>
                <a:gd name="T12" fmla="*/ 24 w 24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17" y="21"/>
                    <a:pt x="13" y="15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2" y="6"/>
                    <a:pt x="0" y="4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20" y="13"/>
                    <a:pt x="24" y="25"/>
                  </a:cubicBezTo>
                  <a:close/>
                </a:path>
              </a:pathLst>
            </a:custGeom>
            <a:solidFill>
              <a:srgbClr val="BC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1985"/>
            <p:cNvSpPr/>
            <p:nvPr/>
          </p:nvSpPr>
          <p:spPr bwMode="auto">
            <a:xfrm>
              <a:off x="6797" y="1731"/>
              <a:ext cx="32" cy="28"/>
            </a:xfrm>
            <a:custGeom>
              <a:avLst/>
              <a:gdLst>
                <a:gd name="T0" fmla="*/ 0 w 21"/>
                <a:gd name="T1" fmla="*/ 4 h 19"/>
                <a:gd name="T2" fmla="*/ 16 w 21"/>
                <a:gd name="T3" fmla="*/ 8 h 19"/>
                <a:gd name="T4" fmla="*/ 21 w 21"/>
                <a:gd name="T5" fmla="*/ 14 h 19"/>
                <a:gd name="T6" fmla="*/ 21 w 21"/>
                <a:gd name="T7" fmla="*/ 17 h 19"/>
                <a:gd name="T8" fmla="*/ 14 w 21"/>
                <a:gd name="T9" fmla="*/ 16 h 19"/>
                <a:gd name="T10" fmla="*/ 14 w 21"/>
                <a:gd name="T11" fmla="*/ 16 h 19"/>
                <a:gd name="T12" fmla="*/ 12 w 21"/>
                <a:gd name="T13" fmla="*/ 14 h 19"/>
                <a:gd name="T14" fmla="*/ 0 w 21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0" y="4"/>
                  </a:moveTo>
                  <a:cubicBezTo>
                    <a:pt x="7" y="0"/>
                    <a:pt x="12" y="5"/>
                    <a:pt x="16" y="8"/>
                  </a:cubicBezTo>
                  <a:cubicBezTo>
                    <a:pt x="18" y="9"/>
                    <a:pt x="20" y="12"/>
                    <a:pt x="21" y="14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18" y="19"/>
                    <a:pt x="16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2" y="14"/>
                    <a:pt x="12" y="14"/>
                  </a:cubicBezTo>
                  <a:cubicBezTo>
                    <a:pt x="8" y="11"/>
                    <a:pt x="4" y="7"/>
                    <a:pt x="0" y="4"/>
                  </a:cubicBezTo>
                  <a:close/>
                </a:path>
              </a:pathLst>
            </a:custGeom>
            <a:solidFill>
              <a:srgbClr val="BC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8" name="Freeform 1986"/>
            <p:cNvSpPr/>
            <p:nvPr/>
          </p:nvSpPr>
          <p:spPr bwMode="auto">
            <a:xfrm>
              <a:off x="6985" y="1849"/>
              <a:ext cx="12" cy="29"/>
            </a:xfrm>
            <a:custGeom>
              <a:avLst/>
              <a:gdLst>
                <a:gd name="T0" fmla="*/ 0 w 8"/>
                <a:gd name="T1" fmla="*/ 15 h 19"/>
                <a:gd name="T2" fmla="*/ 4 w 8"/>
                <a:gd name="T3" fmla="*/ 0 h 19"/>
                <a:gd name="T4" fmla="*/ 7 w 8"/>
                <a:gd name="T5" fmla="*/ 3 h 19"/>
                <a:gd name="T6" fmla="*/ 0 w 8"/>
                <a:gd name="T7" fmla="*/ 19 h 19"/>
                <a:gd name="T8" fmla="*/ 0 w 8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15"/>
                  </a:moveTo>
                  <a:cubicBezTo>
                    <a:pt x="2" y="10"/>
                    <a:pt x="3" y="5"/>
                    <a:pt x="4" y="0"/>
                  </a:cubicBezTo>
                  <a:cubicBezTo>
                    <a:pt x="6" y="0"/>
                    <a:pt x="8" y="1"/>
                    <a:pt x="7" y="3"/>
                  </a:cubicBezTo>
                  <a:cubicBezTo>
                    <a:pt x="7" y="9"/>
                    <a:pt x="6" y="15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B98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9" name="Freeform 1987"/>
            <p:cNvSpPr/>
            <p:nvPr/>
          </p:nvSpPr>
          <p:spPr bwMode="auto">
            <a:xfrm>
              <a:off x="6878" y="1831"/>
              <a:ext cx="17" cy="15"/>
            </a:xfrm>
            <a:custGeom>
              <a:avLst/>
              <a:gdLst>
                <a:gd name="T0" fmla="*/ 4 w 11"/>
                <a:gd name="T1" fmla="*/ 3 h 10"/>
                <a:gd name="T2" fmla="*/ 6 w 11"/>
                <a:gd name="T3" fmla="*/ 0 h 10"/>
                <a:gd name="T4" fmla="*/ 10 w 11"/>
                <a:gd name="T5" fmla="*/ 10 h 10"/>
                <a:gd name="T6" fmla="*/ 4 w 11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2"/>
                    <a:pt x="4" y="0"/>
                    <a:pt x="6" y="0"/>
                  </a:cubicBezTo>
                  <a:cubicBezTo>
                    <a:pt x="10" y="2"/>
                    <a:pt x="11" y="5"/>
                    <a:pt x="10" y="10"/>
                  </a:cubicBezTo>
                  <a:cubicBezTo>
                    <a:pt x="7" y="8"/>
                    <a:pt x="0" y="9"/>
                    <a:pt x="4" y="3"/>
                  </a:cubicBezTo>
                  <a:close/>
                </a:path>
              </a:pathLst>
            </a:custGeom>
            <a:solidFill>
              <a:srgbClr val="A9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0" name="Freeform 1988"/>
            <p:cNvSpPr/>
            <p:nvPr/>
          </p:nvSpPr>
          <p:spPr bwMode="auto">
            <a:xfrm>
              <a:off x="6818" y="1753"/>
              <a:ext cx="11" cy="15"/>
            </a:xfrm>
            <a:custGeom>
              <a:avLst/>
              <a:gdLst>
                <a:gd name="T0" fmla="*/ 0 w 7"/>
                <a:gd name="T1" fmla="*/ 1 h 10"/>
                <a:gd name="T2" fmla="*/ 7 w 7"/>
                <a:gd name="T3" fmla="*/ 2 h 10"/>
                <a:gd name="T4" fmla="*/ 5 w 7"/>
                <a:gd name="T5" fmla="*/ 10 h 10"/>
                <a:gd name="T6" fmla="*/ 0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"/>
                  </a:moveTo>
                  <a:cubicBezTo>
                    <a:pt x="2" y="0"/>
                    <a:pt x="5" y="1"/>
                    <a:pt x="7" y="2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3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1" name="Freeform 1989"/>
            <p:cNvSpPr/>
            <p:nvPr/>
          </p:nvSpPr>
          <p:spPr bwMode="auto">
            <a:xfrm>
              <a:off x="6913" y="186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2" name="Freeform 1990"/>
            <p:cNvSpPr/>
            <p:nvPr/>
          </p:nvSpPr>
          <p:spPr bwMode="auto">
            <a:xfrm>
              <a:off x="6809" y="1623"/>
              <a:ext cx="116" cy="82"/>
            </a:xfrm>
            <a:custGeom>
              <a:avLst/>
              <a:gdLst>
                <a:gd name="T0" fmla="*/ 61 w 77"/>
                <a:gd name="T1" fmla="*/ 41 h 55"/>
                <a:gd name="T2" fmla="*/ 77 w 77"/>
                <a:gd name="T3" fmla="*/ 43 h 55"/>
                <a:gd name="T4" fmla="*/ 46 w 77"/>
                <a:gd name="T5" fmla="*/ 55 h 55"/>
                <a:gd name="T6" fmla="*/ 37 w 77"/>
                <a:gd name="T7" fmla="*/ 54 h 55"/>
                <a:gd name="T8" fmla="*/ 35 w 77"/>
                <a:gd name="T9" fmla="*/ 46 h 55"/>
                <a:gd name="T10" fmla="*/ 33 w 77"/>
                <a:gd name="T11" fmla="*/ 44 h 55"/>
                <a:gd name="T12" fmla="*/ 18 w 77"/>
                <a:gd name="T13" fmla="*/ 34 h 55"/>
                <a:gd name="T14" fmla="*/ 8 w 77"/>
                <a:gd name="T15" fmla="*/ 21 h 55"/>
                <a:gd name="T16" fmla="*/ 5 w 77"/>
                <a:gd name="T17" fmla="*/ 16 h 55"/>
                <a:gd name="T18" fmla="*/ 3 w 77"/>
                <a:gd name="T19" fmla="*/ 13 h 55"/>
                <a:gd name="T20" fmla="*/ 1 w 77"/>
                <a:gd name="T21" fmla="*/ 4 h 55"/>
                <a:gd name="T22" fmla="*/ 3 w 77"/>
                <a:gd name="T23" fmla="*/ 2 h 55"/>
                <a:gd name="T24" fmla="*/ 16 w 77"/>
                <a:gd name="T25" fmla="*/ 7 h 55"/>
                <a:gd name="T26" fmla="*/ 22 w 77"/>
                <a:gd name="T27" fmla="*/ 12 h 55"/>
                <a:gd name="T28" fmla="*/ 26 w 77"/>
                <a:gd name="T29" fmla="*/ 17 h 55"/>
                <a:gd name="T30" fmla="*/ 45 w 77"/>
                <a:gd name="T31" fmla="*/ 38 h 55"/>
                <a:gd name="T32" fmla="*/ 53 w 77"/>
                <a:gd name="T33" fmla="*/ 40 h 55"/>
                <a:gd name="T34" fmla="*/ 61 w 77"/>
                <a:gd name="T3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55">
                  <a:moveTo>
                    <a:pt x="61" y="41"/>
                  </a:moveTo>
                  <a:cubicBezTo>
                    <a:pt x="66" y="42"/>
                    <a:pt x="72" y="40"/>
                    <a:pt x="77" y="43"/>
                  </a:cubicBezTo>
                  <a:cubicBezTo>
                    <a:pt x="68" y="51"/>
                    <a:pt x="56" y="52"/>
                    <a:pt x="46" y="55"/>
                  </a:cubicBezTo>
                  <a:cubicBezTo>
                    <a:pt x="43" y="55"/>
                    <a:pt x="40" y="55"/>
                    <a:pt x="37" y="54"/>
                  </a:cubicBezTo>
                  <a:cubicBezTo>
                    <a:pt x="34" y="52"/>
                    <a:pt x="35" y="49"/>
                    <a:pt x="35" y="46"/>
                  </a:cubicBezTo>
                  <a:cubicBezTo>
                    <a:pt x="35" y="45"/>
                    <a:pt x="34" y="44"/>
                    <a:pt x="33" y="44"/>
                  </a:cubicBezTo>
                  <a:cubicBezTo>
                    <a:pt x="26" y="43"/>
                    <a:pt x="22" y="39"/>
                    <a:pt x="18" y="34"/>
                  </a:cubicBezTo>
                  <a:cubicBezTo>
                    <a:pt x="15" y="30"/>
                    <a:pt x="12" y="25"/>
                    <a:pt x="8" y="21"/>
                  </a:cubicBezTo>
                  <a:cubicBezTo>
                    <a:pt x="7" y="19"/>
                    <a:pt x="6" y="18"/>
                    <a:pt x="5" y="16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0"/>
                    <a:pt x="0" y="7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8" y="0"/>
                    <a:pt x="11" y="7"/>
                    <a:pt x="16" y="7"/>
                  </a:cubicBezTo>
                  <a:cubicBezTo>
                    <a:pt x="18" y="8"/>
                    <a:pt x="20" y="10"/>
                    <a:pt x="22" y="12"/>
                  </a:cubicBezTo>
                  <a:cubicBezTo>
                    <a:pt x="23" y="14"/>
                    <a:pt x="24" y="16"/>
                    <a:pt x="26" y="17"/>
                  </a:cubicBezTo>
                  <a:cubicBezTo>
                    <a:pt x="30" y="26"/>
                    <a:pt x="39" y="31"/>
                    <a:pt x="45" y="38"/>
                  </a:cubicBezTo>
                  <a:cubicBezTo>
                    <a:pt x="47" y="41"/>
                    <a:pt x="50" y="41"/>
                    <a:pt x="53" y="40"/>
                  </a:cubicBezTo>
                  <a:cubicBezTo>
                    <a:pt x="56" y="38"/>
                    <a:pt x="59" y="39"/>
                    <a:pt x="61" y="41"/>
                  </a:cubicBezTo>
                  <a:close/>
                </a:path>
              </a:pathLst>
            </a:custGeom>
            <a:solidFill>
              <a:srgbClr val="78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3" name="Freeform 1991"/>
            <p:cNvSpPr/>
            <p:nvPr/>
          </p:nvSpPr>
          <p:spPr bwMode="auto">
            <a:xfrm>
              <a:off x="6722" y="1555"/>
              <a:ext cx="93" cy="77"/>
            </a:xfrm>
            <a:custGeom>
              <a:avLst/>
              <a:gdLst>
                <a:gd name="T0" fmla="*/ 0 w 62"/>
                <a:gd name="T1" fmla="*/ 0 h 51"/>
                <a:gd name="T2" fmla="*/ 11 w 62"/>
                <a:gd name="T3" fmla="*/ 5 h 51"/>
                <a:gd name="T4" fmla="*/ 23 w 62"/>
                <a:gd name="T5" fmla="*/ 12 h 51"/>
                <a:gd name="T6" fmla="*/ 28 w 62"/>
                <a:gd name="T7" fmla="*/ 18 h 51"/>
                <a:gd name="T8" fmla="*/ 40 w 62"/>
                <a:gd name="T9" fmla="*/ 28 h 51"/>
                <a:gd name="T10" fmla="*/ 46 w 62"/>
                <a:gd name="T11" fmla="*/ 31 h 51"/>
                <a:gd name="T12" fmla="*/ 57 w 62"/>
                <a:gd name="T13" fmla="*/ 40 h 51"/>
                <a:gd name="T14" fmla="*/ 60 w 62"/>
                <a:gd name="T15" fmla="*/ 48 h 51"/>
                <a:gd name="T16" fmla="*/ 60 w 62"/>
                <a:gd name="T17" fmla="*/ 48 h 51"/>
                <a:gd name="T18" fmla="*/ 50 w 62"/>
                <a:gd name="T19" fmla="*/ 49 h 51"/>
                <a:gd name="T20" fmla="*/ 41 w 62"/>
                <a:gd name="T21" fmla="*/ 44 h 51"/>
                <a:gd name="T22" fmla="*/ 35 w 62"/>
                <a:gd name="T23" fmla="*/ 42 h 51"/>
                <a:gd name="T24" fmla="*/ 18 w 62"/>
                <a:gd name="T25" fmla="*/ 31 h 51"/>
                <a:gd name="T26" fmla="*/ 11 w 62"/>
                <a:gd name="T27" fmla="*/ 11 h 51"/>
                <a:gd name="T28" fmla="*/ 7 w 62"/>
                <a:gd name="T29" fmla="*/ 7 h 51"/>
                <a:gd name="T30" fmla="*/ 0 w 62"/>
                <a:gd name="T3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51">
                  <a:moveTo>
                    <a:pt x="0" y="0"/>
                  </a:moveTo>
                  <a:cubicBezTo>
                    <a:pt x="4" y="0"/>
                    <a:pt x="8" y="3"/>
                    <a:pt x="11" y="5"/>
                  </a:cubicBezTo>
                  <a:cubicBezTo>
                    <a:pt x="15" y="8"/>
                    <a:pt x="18" y="11"/>
                    <a:pt x="23" y="12"/>
                  </a:cubicBezTo>
                  <a:cubicBezTo>
                    <a:pt x="26" y="12"/>
                    <a:pt x="27" y="15"/>
                    <a:pt x="28" y="18"/>
                  </a:cubicBezTo>
                  <a:cubicBezTo>
                    <a:pt x="29" y="24"/>
                    <a:pt x="34" y="26"/>
                    <a:pt x="40" y="28"/>
                  </a:cubicBezTo>
                  <a:cubicBezTo>
                    <a:pt x="42" y="28"/>
                    <a:pt x="44" y="29"/>
                    <a:pt x="46" y="31"/>
                  </a:cubicBezTo>
                  <a:cubicBezTo>
                    <a:pt x="50" y="34"/>
                    <a:pt x="52" y="38"/>
                    <a:pt x="57" y="40"/>
                  </a:cubicBezTo>
                  <a:cubicBezTo>
                    <a:pt x="60" y="42"/>
                    <a:pt x="62" y="44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6" y="51"/>
                    <a:pt x="53" y="49"/>
                    <a:pt x="50" y="49"/>
                  </a:cubicBezTo>
                  <a:cubicBezTo>
                    <a:pt x="47" y="47"/>
                    <a:pt x="44" y="46"/>
                    <a:pt x="41" y="44"/>
                  </a:cubicBezTo>
                  <a:cubicBezTo>
                    <a:pt x="39" y="43"/>
                    <a:pt x="37" y="42"/>
                    <a:pt x="35" y="42"/>
                  </a:cubicBezTo>
                  <a:cubicBezTo>
                    <a:pt x="25" y="45"/>
                    <a:pt x="21" y="39"/>
                    <a:pt x="18" y="31"/>
                  </a:cubicBezTo>
                  <a:cubicBezTo>
                    <a:pt x="17" y="24"/>
                    <a:pt x="11" y="19"/>
                    <a:pt x="11" y="11"/>
                  </a:cubicBezTo>
                  <a:cubicBezTo>
                    <a:pt x="11" y="10"/>
                    <a:pt x="9" y="9"/>
                    <a:pt x="7" y="7"/>
                  </a:cubicBezTo>
                  <a:cubicBezTo>
                    <a:pt x="5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7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4" name="Freeform 1992"/>
            <p:cNvSpPr/>
            <p:nvPr/>
          </p:nvSpPr>
          <p:spPr bwMode="auto">
            <a:xfrm>
              <a:off x="6781" y="1621"/>
              <a:ext cx="78" cy="72"/>
            </a:xfrm>
            <a:custGeom>
              <a:avLst/>
              <a:gdLst>
                <a:gd name="T0" fmla="*/ 2 w 52"/>
                <a:gd name="T1" fmla="*/ 0 h 48"/>
                <a:gd name="T2" fmla="*/ 12 w 52"/>
                <a:gd name="T3" fmla="*/ 2 h 48"/>
                <a:gd name="T4" fmla="*/ 29 w 52"/>
                <a:gd name="T5" fmla="*/ 19 h 48"/>
                <a:gd name="T6" fmla="*/ 35 w 52"/>
                <a:gd name="T7" fmla="*/ 27 h 48"/>
                <a:gd name="T8" fmla="*/ 52 w 52"/>
                <a:gd name="T9" fmla="*/ 45 h 48"/>
                <a:gd name="T10" fmla="*/ 37 w 52"/>
                <a:gd name="T11" fmla="*/ 39 h 48"/>
                <a:gd name="T12" fmla="*/ 15 w 52"/>
                <a:gd name="T13" fmla="*/ 13 h 48"/>
                <a:gd name="T14" fmla="*/ 0 w 52"/>
                <a:gd name="T15" fmla="*/ 2 h 48"/>
                <a:gd name="T16" fmla="*/ 0 w 52"/>
                <a:gd name="T17" fmla="*/ 1 h 48"/>
                <a:gd name="T18" fmla="*/ 2 w 5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8">
                  <a:moveTo>
                    <a:pt x="2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9" y="6"/>
                    <a:pt x="22" y="14"/>
                    <a:pt x="29" y="19"/>
                  </a:cubicBezTo>
                  <a:cubicBezTo>
                    <a:pt x="31" y="22"/>
                    <a:pt x="33" y="24"/>
                    <a:pt x="35" y="27"/>
                  </a:cubicBezTo>
                  <a:cubicBezTo>
                    <a:pt x="39" y="34"/>
                    <a:pt x="45" y="40"/>
                    <a:pt x="52" y="45"/>
                  </a:cubicBezTo>
                  <a:cubicBezTo>
                    <a:pt x="45" y="48"/>
                    <a:pt x="40" y="43"/>
                    <a:pt x="37" y="39"/>
                  </a:cubicBezTo>
                  <a:cubicBezTo>
                    <a:pt x="30" y="30"/>
                    <a:pt x="22" y="22"/>
                    <a:pt x="15" y="13"/>
                  </a:cubicBezTo>
                  <a:cubicBezTo>
                    <a:pt x="12" y="8"/>
                    <a:pt x="6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5" name="Freeform 1993"/>
            <p:cNvSpPr/>
            <p:nvPr/>
          </p:nvSpPr>
          <p:spPr bwMode="auto">
            <a:xfrm>
              <a:off x="6749" y="1602"/>
              <a:ext cx="26" cy="25"/>
            </a:xfrm>
            <a:custGeom>
              <a:avLst/>
              <a:gdLst>
                <a:gd name="T0" fmla="*/ 0 w 17"/>
                <a:gd name="T1" fmla="*/ 0 h 17"/>
                <a:gd name="T2" fmla="*/ 17 w 17"/>
                <a:gd name="T3" fmla="*/ 11 h 17"/>
                <a:gd name="T4" fmla="*/ 13 w 17"/>
                <a:gd name="T5" fmla="*/ 15 h 17"/>
                <a:gd name="T6" fmla="*/ 1 w 17"/>
                <a:gd name="T7" fmla="*/ 7 h 17"/>
                <a:gd name="T8" fmla="*/ 0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4" y="6"/>
                    <a:pt x="10" y="9"/>
                    <a:pt x="17" y="11"/>
                  </a:cubicBezTo>
                  <a:cubicBezTo>
                    <a:pt x="16" y="13"/>
                    <a:pt x="14" y="14"/>
                    <a:pt x="13" y="15"/>
                  </a:cubicBezTo>
                  <a:cubicBezTo>
                    <a:pt x="5" y="16"/>
                    <a:pt x="5" y="17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6" name="Freeform 1994"/>
            <p:cNvSpPr/>
            <p:nvPr/>
          </p:nvSpPr>
          <p:spPr bwMode="auto">
            <a:xfrm>
              <a:off x="6781" y="16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7" name="Freeform 1995"/>
            <p:cNvSpPr/>
            <p:nvPr/>
          </p:nvSpPr>
          <p:spPr bwMode="auto">
            <a:xfrm>
              <a:off x="6778" y="16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8" name="Freeform 1996"/>
            <p:cNvSpPr/>
            <p:nvPr/>
          </p:nvSpPr>
          <p:spPr bwMode="auto">
            <a:xfrm>
              <a:off x="6772" y="16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9" name="Freeform 1997"/>
            <p:cNvSpPr/>
            <p:nvPr/>
          </p:nvSpPr>
          <p:spPr bwMode="auto">
            <a:xfrm>
              <a:off x="6769" y="16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0" name="Freeform 1998"/>
            <p:cNvSpPr/>
            <p:nvPr/>
          </p:nvSpPr>
          <p:spPr bwMode="auto">
            <a:xfrm>
              <a:off x="6721" y="155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1" name="Freeform 1999"/>
            <p:cNvSpPr/>
            <p:nvPr/>
          </p:nvSpPr>
          <p:spPr bwMode="auto">
            <a:xfrm>
              <a:off x="6605" y="1713"/>
              <a:ext cx="101" cy="30"/>
            </a:xfrm>
            <a:custGeom>
              <a:avLst/>
              <a:gdLst>
                <a:gd name="T0" fmla="*/ 11 w 67"/>
                <a:gd name="T1" fmla="*/ 14 h 20"/>
                <a:gd name="T2" fmla="*/ 0 w 67"/>
                <a:gd name="T3" fmla="*/ 14 h 20"/>
                <a:gd name="T4" fmla="*/ 13 w 67"/>
                <a:gd name="T5" fmla="*/ 8 h 20"/>
                <a:gd name="T6" fmla="*/ 17 w 67"/>
                <a:gd name="T7" fmla="*/ 7 h 20"/>
                <a:gd name="T8" fmla="*/ 18 w 67"/>
                <a:gd name="T9" fmla="*/ 6 h 20"/>
                <a:gd name="T10" fmla="*/ 23 w 67"/>
                <a:gd name="T11" fmla="*/ 5 h 20"/>
                <a:gd name="T12" fmla="*/ 25 w 67"/>
                <a:gd name="T13" fmla="*/ 4 h 20"/>
                <a:gd name="T14" fmla="*/ 46 w 67"/>
                <a:gd name="T15" fmla="*/ 2 h 20"/>
                <a:gd name="T16" fmla="*/ 67 w 67"/>
                <a:gd name="T17" fmla="*/ 7 h 20"/>
                <a:gd name="T18" fmla="*/ 55 w 67"/>
                <a:gd name="T19" fmla="*/ 18 h 20"/>
                <a:gd name="T20" fmla="*/ 44 w 67"/>
                <a:gd name="T21" fmla="*/ 19 h 20"/>
                <a:gd name="T22" fmla="*/ 11 w 67"/>
                <a:gd name="T2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20">
                  <a:moveTo>
                    <a:pt x="11" y="14"/>
                  </a:moveTo>
                  <a:cubicBezTo>
                    <a:pt x="7" y="14"/>
                    <a:pt x="4" y="14"/>
                    <a:pt x="0" y="14"/>
                  </a:cubicBezTo>
                  <a:cubicBezTo>
                    <a:pt x="4" y="11"/>
                    <a:pt x="9" y="10"/>
                    <a:pt x="13" y="8"/>
                  </a:cubicBezTo>
                  <a:cubicBezTo>
                    <a:pt x="14" y="7"/>
                    <a:pt x="16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20" y="6"/>
                    <a:pt x="21" y="6"/>
                    <a:pt x="23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32" y="7"/>
                    <a:pt x="39" y="0"/>
                    <a:pt x="46" y="2"/>
                  </a:cubicBezTo>
                  <a:cubicBezTo>
                    <a:pt x="53" y="4"/>
                    <a:pt x="61" y="2"/>
                    <a:pt x="67" y="7"/>
                  </a:cubicBezTo>
                  <a:cubicBezTo>
                    <a:pt x="67" y="15"/>
                    <a:pt x="62" y="18"/>
                    <a:pt x="55" y="18"/>
                  </a:cubicBezTo>
                  <a:cubicBezTo>
                    <a:pt x="51" y="18"/>
                    <a:pt x="48" y="17"/>
                    <a:pt x="44" y="19"/>
                  </a:cubicBezTo>
                  <a:cubicBezTo>
                    <a:pt x="33" y="20"/>
                    <a:pt x="23" y="13"/>
                    <a:pt x="11" y="14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2" name="Freeform 2000"/>
            <p:cNvSpPr/>
            <p:nvPr/>
          </p:nvSpPr>
          <p:spPr bwMode="auto">
            <a:xfrm>
              <a:off x="6671" y="1723"/>
              <a:ext cx="47" cy="60"/>
            </a:xfrm>
            <a:custGeom>
              <a:avLst/>
              <a:gdLst>
                <a:gd name="T0" fmla="*/ 0 w 31"/>
                <a:gd name="T1" fmla="*/ 9 h 40"/>
                <a:gd name="T2" fmla="*/ 8 w 31"/>
                <a:gd name="T3" fmla="*/ 7 h 40"/>
                <a:gd name="T4" fmla="*/ 23 w 31"/>
                <a:gd name="T5" fmla="*/ 0 h 40"/>
                <a:gd name="T6" fmla="*/ 25 w 31"/>
                <a:gd name="T7" fmla="*/ 1 h 40"/>
                <a:gd name="T8" fmla="*/ 24 w 31"/>
                <a:gd name="T9" fmla="*/ 37 h 40"/>
                <a:gd name="T10" fmla="*/ 21 w 31"/>
                <a:gd name="T11" fmla="*/ 40 h 40"/>
                <a:gd name="T12" fmla="*/ 15 w 31"/>
                <a:gd name="T13" fmla="*/ 32 h 40"/>
                <a:gd name="T14" fmla="*/ 5 w 31"/>
                <a:gd name="T15" fmla="*/ 16 h 40"/>
                <a:gd name="T16" fmla="*/ 0 w 31"/>
                <a:gd name="T17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0" y="9"/>
                  </a:moveTo>
                  <a:cubicBezTo>
                    <a:pt x="2" y="7"/>
                    <a:pt x="5" y="7"/>
                    <a:pt x="8" y="7"/>
                  </a:cubicBezTo>
                  <a:cubicBezTo>
                    <a:pt x="14" y="8"/>
                    <a:pt x="19" y="5"/>
                    <a:pt x="23" y="0"/>
                  </a:cubicBezTo>
                  <a:cubicBezTo>
                    <a:pt x="23" y="0"/>
                    <a:pt x="24" y="1"/>
                    <a:pt x="25" y="1"/>
                  </a:cubicBezTo>
                  <a:cubicBezTo>
                    <a:pt x="28" y="13"/>
                    <a:pt x="31" y="25"/>
                    <a:pt x="24" y="37"/>
                  </a:cubicBezTo>
                  <a:cubicBezTo>
                    <a:pt x="23" y="38"/>
                    <a:pt x="22" y="40"/>
                    <a:pt x="21" y="40"/>
                  </a:cubicBezTo>
                  <a:cubicBezTo>
                    <a:pt x="15" y="40"/>
                    <a:pt x="16" y="35"/>
                    <a:pt x="15" y="32"/>
                  </a:cubicBezTo>
                  <a:cubicBezTo>
                    <a:pt x="14" y="25"/>
                    <a:pt x="10" y="20"/>
                    <a:pt x="5" y="16"/>
                  </a:cubicBezTo>
                  <a:cubicBezTo>
                    <a:pt x="3" y="14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3" name="Freeform 2001"/>
            <p:cNvSpPr/>
            <p:nvPr/>
          </p:nvSpPr>
          <p:spPr bwMode="auto">
            <a:xfrm>
              <a:off x="6692" y="1725"/>
              <a:ext cx="32" cy="79"/>
            </a:xfrm>
            <a:custGeom>
              <a:avLst/>
              <a:gdLst>
                <a:gd name="T0" fmla="*/ 5 w 21"/>
                <a:gd name="T1" fmla="*/ 39 h 53"/>
                <a:gd name="T2" fmla="*/ 11 w 21"/>
                <a:gd name="T3" fmla="*/ 0 h 53"/>
                <a:gd name="T4" fmla="*/ 17 w 21"/>
                <a:gd name="T5" fmla="*/ 10 h 53"/>
                <a:gd name="T6" fmla="*/ 17 w 21"/>
                <a:gd name="T7" fmla="*/ 15 h 53"/>
                <a:gd name="T8" fmla="*/ 12 w 21"/>
                <a:gd name="T9" fmla="*/ 39 h 53"/>
                <a:gd name="T10" fmla="*/ 15 w 21"/>
                <a:gd name="T11" fmla="*/ 45 h 53"/>
                <a:gd name="T12" fmla="*/ 15 w 21"/>
                <a:gd name="T13" fmla="*/ 47 h 53"/>
                <a:gd name="T14" fmla="*/ 10 w 21"/>
                <a:gd name="T15" fmla="*/ 51 h 53"/>
                <a:gd name="T16" fmla="*/ 7 w 21"/>
                <a:gd name="T17" fmla="*/ 52 h 53"/>
                <a:gd name="T18" fmla="*/ 0 w 21"/>
                <a:gd name="T19" fmla="*/ 49 h 53"/>
                <a:gd name="T20" fmla="*/ 0 w 21"/>
                <a:gd name="T21" fmla="*/ 46 h 53"/>
                <a:gd name="T22" fmla="*/ 1 w 21"/>
                <a:gd name="T23" fmla="*/ 41 h 53"/>
                <a:gd name="T24" fmla="*/ 5 w 21"/>
                <a:gd name="T2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3">
                  <a:moveTo>
                    <a:pt x="5" y="39"/>
                  </a:moveTo>
                  <a:cubicBezTo>
                    <a:pt x="13" y="27"/>
                    <a:pt x="11" y="13"/>
                    <a:pt x="11" y="0"/>
                  </a:cubicBezTo>
                  <a:cubicBezTo>
                    <a:pt x="13" y="3"/>
                    <a:pt x="14" y="7"/>
                    <a:pt x="17" y="10"/>
                  </a:cubicBezTo>
                  <a:cubicBezTo>
                    <a:pt x="17" y="12"/>
                    <a:pt x="16" y="14"/>
                    <a:pt x="17" y="15"/>
                  </a:cubicBezTo>
                  <a:cubicBezTo>
                    <a:pt x="21" y="25"/>
                    <a:pt x="17" y="32"/>
                    <a:pt x="12" y="39"/>
                  </a:cubicBezTo>
                  <a:cubicBezTo>
                    <a:pt x="8" y="43"/>
                    <a:pt x="10" y="44"/>
                    <a:pt x="15" y="45"/>
                  </a:cubicBezTo>
                  <a:cubicBezTo>
                    <a:pt x="15" y="45"/>
                    <a:pt x="15" y="46"/>
                    <a:pt x="15" y="47"/>
                  </a:cubicBezTo>
                  <a:cubicBezTo>
                    <a:pt x="14" y="49"/>
                    <a:pt x="12" y="50"/>
                    <a:pt x="10" y="51"/>
                  </a:cubicBezTo>
                  <a:cubicBezTo>
                    <a:pt x="9" y="51"/>
                    <a:pt x="8" y="52"/>
                    <a:pt x="7" y="52"/>
                  </a:cubicBezTo>
                  <a:cubicBezTo>
                    <a:pt x="4" y="53"/>
                    <a:pt x="2" y="51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0" y="45"/>
                    <a:pt x="0" y="43"/>
                    <a:pt x="1" y="41"/>
                  </a:cubicBezTo>
                  <a:cubicBezTo>
                    <a:pt x="2" y="40"/>
                    <a:pt x="3" y="39"/>
                    <a:pt x="5" y="39"/>
                  </a:cubicBezTo>
                  <a:close/>
                </a:path>
              </a:pathLst>
            </a:custGeom>
            <a:solidFill>
              <a:srgbClr val="CF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4" name="Freeform 2002"/>
            <p:cNvSpPr/>
            <p:nvPr/>
          </p:nvSpPr>
          <p:spPr bwMode="auto">
            <a:xfrm>
              <a:off x="6643" y="1711"/>
              <a:ext cx="31" cy="14"/>
            </a:xfrm>
            <a:custGeom>
              <a:avLst/>
              <a:gdLst>
                <a:gd name="T0" fmla="*/ 21 w 21"/>
                <a:gd name="T1" fmla="*/ 3 h 9"/>
                <a:gd name="T2" fmla="*/ 13 w 21"/>
                <a:gd name="T3" fmla="*/ 6 h 9"/>
                <a:gd name="T4" fmla="*/ 0 w 21"/>
                <a:gd name="T5" fmla="*/ 5 h 9"/>
                <a:gd name="T6" fmla="*/ 21 w 21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21" y="3"/>
                  </a:moveTo>
                  <a:cubicBezTo>
                    <a:pt x="18" y="4"/>
                    <a:pt x="16" y="5"/>
                    <a:pt x="13" y="6"/>
                  </a:cubicBezTo>
                  <a:cubicBezTo>
                    <a:pt x="9" y="8"/>
                    <a:pt x="4" y="9"/>
                    <a:pt x="0" y="5"/>
                  </a:cubicBezTo>
                  <a:cubicBezTo>
                    <a:pt x="7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5" name="Freeform 2003"/>
            <p:cNvSpPr/>
            <p:nvPr/>
          </p:nvSpPr>
          <p:spPr bwMode="auto">
            <a:xfrm>
              <a:off x="6625" y="1722"/>
              <a:ext cx="6" cy="3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6" name="Freeform 2004"/>
            <p:cNvSpPr/>
            <p:nvPr/>
          </p:nvSpPr>
          <p:spPr bwMode="auto">
            <a:xfrm>
              <a:off x="6632" y="1720"/>
              <a:ext cx="8" cy="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7" name="Freeform 2005"/>
            <p:cNvSpPr/>
            <p:nvPr/>
          </p:nvSpPr>
          <p:spPr bwMode="auto">
            <a:xfrm>
              <a:off x="6740" y="172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A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8" name="Freeform 2006"/>
            <p:cNvSpPr/>
            <p:nvPr/>
          </p:nvSpPr>
          <p:spPr bwMode="auto">
            <a:xfrm>
              <a:off x="6691" y="1603"/>
              <a:ext cx="57" cy="71"/>
            </a:xfrm>
            <a:custGeom>
              <a:avLst/>
              <a:gdLst>
                <a:gd name="T0" fmla="*/ 23 w 38"/>
                <a:gd name="T1" fmla="*/ 47 h 47"/>
                <a:gd name="T2" fmla="*/ 0 w 38"/>
                <a:gd name="T3" fmla="*/ 36 h 47"/>
                <a:gd name="T4" fmla="*/ 16 w 38"/>
                <a:gd name="T5" fmla="*/ 37 h 47"/>
                <a:gd name="T6" fmla="*/ 22 w 38"/>
                <a:gd name="T7" fmla="*/ 34 h 47"/>
                <a:gd name="T8" fmla="*/ 19 w 38"/>
                <a:gd name="T9" fmla="*/ 30 h 47"/>
                <a:gd name="T10" fmla="*/ 14 w 38"/>
                <a:gd name="T11" fmla="*/ 26 h 47"/>
                <a:gd name="T12" fmla="*/ 11 w 38"/>
                <a:gd name="T13" fmla="*/ 25 h 47"/>
                <a:gd name="T14" fmla="*/ 10 w 38"/>
                <a:gd name="T15" fmla="*/ 23 h 47"/>
                <a:gd name="T16" fmla="*/ 10 w 38"/>
                <a:gd name="T17" fmla="*/ 22 h 47"/>
                <a:gd name="T18" fmla="*/ 10 w 38"/>
                <a:gd name="T19" fmla="*/ 12 h 47"/>
                <a:gd name="T20" fmla="*/ 7 w 38"/>
                <a:gd name="T21" fmla="*/ 0 h 47"/>
                <a:gd name="T22" fmla="*/ 12 w 38"/>
                <a:gd name="T23" fmla="*/ 5 h 47"/>
                <a:gd name="T24" fmla="*/ 18 w 38"/>
                <a:gd name="T25" fmla="*/ 14 h 47"/>
                <a:gd name="T26" fmla="*/ 23 w 38"/>
                <a:gd name="T27" fmla="*/ 20 h 47"/>
                <a:gd name="T28" fmla="*/ 27 w 38"/>
                <a:gd name="T29" fmla="*/ 24 h 47"/>
                <a:gd name="T30" fmla="*/ 33 w 38"/>
                <a:gd name="T31" fmla="*/ 29 h 47"/>
                <a:gd name="T32" fmla="*/ 35 w 38"/>
                <a:gd name="T33" fmla="*/ 45 h 47"/>
                <a:gd name="T34" fmla="*/ 31 w 38"/>
                <a:gd name="T35" fmla="*/ 47 h 47"/>
                <a:gd name="T36" fmla="*/ 23 w 38"/>
                <a:gd name="T3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7">
                  <a:moveTo>
                    <a:pt x="23" y="47"/>
                  </a:moveTo>
                  <a:cubicBezTo>
                    <a:pt x="14" y="47"/>
                    <a:pt x="7" y="43"/>
                    <a:pt x="0" y="36"/>
                  </a:cubicBezTo>
                  <a:cubicBezTo>
                    <a:pt x="6" y="37"/>
                    <a:pt x="11" y="38"/>
                    <a:pt x="16" y="37"/>
                  </a:cubicBezTo>
                  <a:cubicBezTo>
                    <a:pt x="19" y="37"/>
                    <a:pt x="21" y="37"/>
                    <a:pt x="22" y="34"/>
                  </a:cubicBezTo>
                  <a:cubicBezTo>
                    <a:pt x="23" y="32"/>
                    <a:pt x="20" y="31"/>
                    <a:pt x="19" y="30"/>
                  </a:cubicBezTo>
                  <a:cubicBezTo>
                    <a:pt x="17" y="28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19"/>
                    <a:pt x="10" y="15"/>
                    <a:pt x="10" y="12"/>
                  </a:cubicBezTo>
                  <a:cubicBezTo>
                    <a:pt x="10" y="8"/>
                    <a:pt x="8" y="4"/>
                    <a:pt x="7" y="0"/>
                  </a:cubicBezTo>
                  <a:cubicBezTo>
                    <a:pt x="11" y="0"/>
                    <a:pt x="13" y="3"/>
                    <a:pt x="12" y="5"/>
                  </a:cubicBezTo>
                  <a:cubicBezTo>
                    <a:pt x="12" y="10"/>
                    <a:pt x="14" y="12"/>
                    <a:pt x="18" y="14"/>
                  </a:cubicBezTo>
                  <a:cubicBezTo>
                    <a:pt x="21" y="15"/>
                    <a:pt x="23" y="17"/>
                    <a:pt x="23" y="20"/>
                  </a:cubicBezTo>
                  <a:cubicBezTo>
                    <a:pt x="24" y="22"/>
                    <a:pt x="25" y="23"/>
                    <a:pt x="27" y="24"/>
                  </a:cubicBezTo>
                  <a:cubicBezTo>
                    <a:pt x="29" y="25"/>
                    <a:pt x="31" y="27"/>
                    <a:pt x="33" y="29"/>
                  </a:cubicBezTo>
                  <a:cubicBezTo>
                    <a:pt x="37" y="32"/>
                    <a:pt x="38" y="40"/>
                    <a:pt x="35" y="45"/>
                  </a:cubicBezTo>
                  <a:cubicBezTo>
                    <a:pt x="34" y="46"/>
                    <a:pt x="33" y="47"/>
                    <a:pt x="31" y="47"/>
                  </a:cubicBezTo>
                  <a:cubicBezTo>
                    <a:pt x="28" y="47"/>
                    <a:pt x="26" y="47"/>
                    <a:pt x="23" y="47"/>
                  </a:cubicBezTo>
                  <a:close/>
                </a:path>
              </a:pathLst>
            </a:custGeom>
            <a:solidFill>
              <a:srgbClr val="7D4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9" name="Freeform 2007"/>
            <p:cNvSpPr/>
            <p:nvPr/>
          </p:nvSpPr>
          <p:spPr bwMode="auto">
            <a:xfrm>
              <a:off x="6676" y="1477"/>
              <a:ext cx="4" cy="9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2" y="2"/>
                    <a:pt x="3" y="4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0" name="Freeform 2008"/>
            <p:cNvSpPr/>
            <p:nvPr/>
          </p:nvSpPr>
          <p:spPr bwMode="auto">
            <a:xfrm>
              <a:off x="6590" y="1519"/>
              <a:ext cx="29" cy="18"/>
            </a:xfrm>
            <a:custGeom>
              <a:avLst/>
              <a:gdLst>
                <a:gd name="T0" fmla="*/ 0 w 19"/>
                <a:gd name="T1" fmla="*/ 0 h 12"/>
                <a:gd name="T2" fmla="*/ 17 w 19"/>
                <a:gd name="T3" fmla="*/ 6 h 12"/>
                <a:gd name="T4" fmla="*/ 18 w 19"/>
                <a:gd name="T5" fmla="*/ 10 h 12"/>
                <a:gd name="T6" fmla="*/ 13 w 19"/>
                <a:gd name="T7" fmla="*/ 12 h 12"/>
                <a:gd name="T8" fmla="*/ 0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8" y="0"/>
                    <a:pt x="13" y="1"/>
                    <a:pt x="17" y="6"/>
                  </a:cubicBezTo>
                  <a:cubicBezTo>
                    <a:pt x="18" y="7"/>
                    <a:pt x="19" y="9"/>
                    <a:pt x="18" y="10"/>
                  </a:cubicBezTo>
                  <a:cubicBezTo>
                    <a:pt x="17" y="12"/>
                    <a:pt x="15" y="12"/>
                    <a:pt x="13" y="12"/>
                  </a:cubicBezTo>
                  <a:cubicBezTo>
                    <a:pt x="6" y="12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C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1" name="Freeform 2009"/>
            <p:cNvSpPr/>
            <p:nvPr/>
          </p:nvSpPr>
          <p:spPr bwMode="auto">
            <a:xfrm>
              <a:off x="6757" y="4205"/>
              <a:ext cx="193" cy="62"/>
            </a:xfrm>
            <a:custGeom>
              <a:avLst/>
              <a:gdLst>
                <a:gd name="T0" fmla="*/ 0 w 129"/>
                <a:gd name="T1" fmla="*/ 0 h 41"/>
                <a:gd name="T2" fmla="*/ 32 w 129"/>
                <a:gd name="T3" fmla="*/ 18 h 41"/>
                <a:gd name="T4" fmla="*/ 38 w 129"/>
                <a:gd name="T5" fmla="*/ 20 h 41"/>
                <a:gd name="T6" fmla="*/ 68 w 129"/>
                <a:gd name="T7" fmla="*/ 22 h 41"/>
                <a:gd name="T8" fmla="*/ 78 w 129"/>
                <a:gd name="T9" fmla="*/ 22 h 41"/>
                <a:gd name="T10" fmla="*/ 108 w 129"/>
                <a:gd name="T11" fmla="*/ 22 h 41"/>
                <a:gd name="T12" fmla="*/ 114 w 129"/>
                <a:gd name="T13" fmla="*/ 19 h 41"/>
                <a:gd name="T14" fmla="*/ 121 w 129"/>
                <a:gd name="T15" fmla="*/ 15 h 41"/>
                <a:gd name="T16" fmla="*/ 126 w 129"/>
                <a:gd name="T17" fmla="*/ 13 h 41"/>
                <a:gd name="T18" fmla="*/ 127 w 129"/>
                <a:gd name="T19" fmla="*/ 19 h 41"/>
                <a:gd name="T20" fmla="*/ 102 w 129"/>
                <a:gd name="T21" fmla="*/ 25 h 41"/>
                <a:gd name="T22" fmla="*/ 70 w 129"/>
                <a:gd name="T23" fmla="*/ 25 h 41"/>
                <a:gd name="T24" fmla="*/ 72 w 129"/>
                <a:gd name="T25" fmla="*/ 32 h 41"/>
                <a:gd name="T26" fmla="*/ 71 w 129"/>
                <a:gd name="T27" fmla="*/ 35 h 41"/>
                <a:gd name="T28" fmla="*/ 45 w 129"/>
                <a:gd name="T29" fmla="*/ 37 h 41"/>
                <a:gd name="T30" fmla="*/ 28 w 129"/>
                <a:gd name="T31" fmla="*/ 29 h 41"/>
                <a:gd name="T32" fmla="*/ 18 w 129"/>
                <a:gd name="T33" fmla="*/ 26 h 41"/>
                <a:gd name="T34" fmla="*/ 17 w 129"/>
                <a:gd name="T35" fmla="*/ 26 h 41"/>
                <a:gd name="T36" fmla="*/ 15 w 129"/>
                <a:gd name="T37" fmla="*/ 26 h 41"/>
                <a:gd name="T38" fmla="*/ 13 w 129"/>
                <a:gd name="T39" fmla="*/ 24 h 41"/>
                <a:gd name="T40" fmla="*/ 12 w 129"/>
                <a:gd name="T41" fmla="*/ 23 h 41"/>
                <a:gd name="T42" fmla="*/ 11 w 129"/>
                <a:gd name="T43" fmla="*/ 20 h 41"/>
                <a:gd name="T44" fmla="*/ 9 w 129"/>
                <a:gd name="T45" fmla="*/ 18 h 41"/>
                <a:gd name="T46" fmla="*/ 8 w 129"/>
                <a:gd name="T47" fmla="*/ 16 h 41"/>
                <a:gd name="T48" fmla="*/ 0 w 129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" h="41">
                  <a:moveTo>
                    <a:pt x="0" y="0"/>
                  </a:moveTo>
                  <a:cubicBezTo>
                    <a:pt x="11" y="6"/>
                    <a:pt x="20" y="15"/>
                    <a:pt x="32" y="18"/>
                  </a:cubicBezTo>
                  <a:cubicBezTo>
                    <a:pt x="34" y="19"/>
                    <a:pt x="36" y="21"/>
                    <a:pt x="38" y="20"/>
                  </a:cubicBezTo>
                  <a:cubicBezTo>
                    <a:pt x="48" y="17"/>
                    <a:pt x="58" y="21"/>
                    <a:pt x="68" y="22"/>
                  </a:cubicBezTo>
                  <a:cubicBezTo>
                    <a:pt x="71" y="22"/>
                    <a:pt x="75" y="23"/>
                    <a:pt x="78" y="22"/>
                  </a:cubicBezTo>
                  <a:cubicBezTo>
                    <a:pt x="88" y="20"/>
                    <a:pt x="98" y="22"/>
                    <a:pt x="108" y="22"/>
                  </a:cubicBezTo>
                  <a:cubicBezTo>
                    <a:pt x="111" y="21"/>
                    <a:pt x="112" y="21"/>
                    <a:pt x="114" y="19"/>
                  </a:cubicBezTo>
                  <a:cubicBezTo>
                    <a:pt x="116" y="18"/>
                    <a:pt x="119" y="16"/>
                    <a:pt x="121" y="15"/>
                  </a:cubicBezTo>
                  <a:cubicBezTo>
                    <a:pt x="122" y="13"/>
                    <a:pt x="124" y="12"/>
                    <a:pt x="126" y="13"/>
                  </a:cubicBezTo>
                  <a:cubicBezTo>
                    <a:pt x="128" y="14"/>
                    <a:pt x="129" y="16"/>
                    <a:pt x="127" y="19"/>
                  </a:cubicBezTo>
                  <a:cubicBezTo>
                    <a:pt x="120" y="26"/>
                    <a:pt x="112" y="27"/>
                    <a:pt x="102" y="25"/>
                  </a:cubicBezTo>
                  <a:cubicBezTo>
                    <a:pt x="92" y="23"/>
                    <a:pt x="81" y="25"/>
                    <a:pt x="70" y="25"/>
                  </a:cubicBezTo>
                  <a:cubicBezTo>
                    <a:pt x="69" y="28"/>
                    <a:pt x="71" y="30"/>
                    <a:pt x="72" y="32"/>
                  </a:cubicBezTo>
                  <a:cubicBezTo>
                    <a:pt x="72" y="33"/>
                    <a:pt x="72" y="35"/>
                    <a:pt x="71" y="35"/>
                  </a:cubicBezTo>
                  <a:cubicBezTo>
                    <a:pt x="62" y="37"/>
                    <a:pt x="54" y="41"/>
                    <a:pt x="45" y="37"/>
                  </a:cubicBezTo>
                  <a:cubicBezTo>
                    <a:pt x="39" y="35"/>
                    <a:pt x="33" y="32"/>
                    <a:pt x="28" y="29"/>
                  </a:cubicBezTo>
                  <a:cubicBezTo>
                    <a:pt x="25" y="27"/>
                    <a:pt x="21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4" y="25"/>
                    <a:pt x="13" y="25"/>
                    <a:pt x="13" y="24"/>
                  </a:cubicBezTo>
                  <a:cubicBezTo>
                    <a:pt x="13" y="24"/>
                    <a:pt x="12" y="23"/>
                    <a:pt x="12" y="23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9" y="18"/>
                    <a:pt x="9" y="17"/>
                    <a:pt x="8" y="16"/>
                  </a:cubicBezTo>
                  <a:cubicBezTo>
                    <a:pt x="6" y="11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F7E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2" name="Freeform 2010"/>
            <p:cNvSpPr/>
            <p:nvPr/>
          </p:nvSpPr>
          <p:spPr bwMode="auto">
            <a:xfrm>
              <a:off x="6769" y="4232"/>
              <a:ext cx="31" cy="56"/>
            </a:xfrm>
            <a:custGeom>
              <a:avLst/>
              <a:gdLst>
                <a:gd name="T0" fmla="*/ 12 w 21"/>
                <a:gd name="T1" fmla="*/ 12 h 37"/>
                <a:gd name="T2" fmla="*/ 17 w 21"/>
                <a:gd name="T3" fmla="*/ 28 h 37"/>
                <a:gd name="T4" fmla="*/ 21 w 21"/>
                <a:gd name="T5" fmla="*/ 37 h 37"/>
                <a:gd name="T6" fmla="*/ 0 w 21"/>
                <a:gd name="T7" fmla="*/ 1 h 37"/>
                <a:gd name="T8" fmla="*/ 1 w 21"/>
                <a:gd name="T9" fmla="*/ 0 h 37"/>
                <a:gd name="T10" fmla="*/ 2 w 21"/>
                <a:gd name="T11" fmla="*/ 0 h 37"/>
                <a:gd name="T12" fmla="*/ 4 w 21"/>
                <a:gd name="T13" fmla="*/ 2 h 37"/>
                <a:gd name="T14" fmla="*/ 6 w 21"/>
                <a:gd name="T15" fmla="*/ 4 h 37"/>
                <a:gd name="T16" fmla="*/ 6 w 21"/>
                <a:gd name="T17" fmla="*/ 4 h 37"/>
                <a:gd name="T18" fmla="*/ 7 w 21"/>
                <a:gd name="T19" fmla="*/ 6 h 37"/>
                <a:gd name="T20" fmla="*/ 8 w 21"/>
                <a:gd name="T21" fmla="*/ 7 h 37"/>
                <a:gd name="T22" fmla="*/ 10 w 21"/>
                <a:gd name="T23" fmla="*/ 8 h 37"/>
                <a:gd name="T24" fmla="*/ 10 w 21"/>
                <a:gd name="T25" fmla="*/ 8 h 37"/>
                <a:gd name="T26" fmla="*/ 10 w 21"/>
                <a:gd name="T27" fmla="*/ 10 h 37"/>
                <a:gd name="T28" fmla="*/ 12 w 21"/>
                <a:gd name="T2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2" y="12"/>
                  </a:moveTo>
                  <a:cubicBezTo>
                    <a:pt x="13" y="18"/>
                    <a:pt x="15" y="23"/>
                    <a:pt x="17" y="28"/>
                  </a:cubicBezTo>
                  <a:cubicBezTo>
                    <a:pt x="19" y="31"/>
                    <a:pt x="21" y="34"/>
                    <a:pt x="21" y="37"/>
                  </a:cubicBezTo>
                  <a:cubicBezTo>
                    <a:pt x="13" y="26"/>
                    <a:pt x="5" y="1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5" y="2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1"/>
                    <a:pt x="11" y="12"/>
                    <a:pt x="12" y="12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3" name="Freeform 2011"/>
            <p:cNvSpPr/>
            <p:nvPr/>
          </p:nvSpPr>
          <p:spPr bwMode="auto">
            <a:xfrm>
              <a:off x="6800" y="428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4" name="Freeform 2012"/>
            <p:cNvSpPr/>
            <p:nvPr/>
          </p:nvSpPr>
          <p:spPr bwMode="auto">
            <a:xfrm>
              <a:off x="6803" y="4294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5" name="Freeform 2013"/>
            <p:cNvSpPr/>
            <p:nvPr/>
          </p:nvSpPr>
          <p:spPr bwMode="auto">
            <a:xfrm>
              <a:off x="6769" y="4229"/>
              <a:ext cx="4" cy="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0 h 3"/>
                <a:gd name="T6" fmla="*/ 2 w 3"/>
                <a:gd name="T7" fmla="*/ 1 h 3"/>
                <a:gd name="T8" fmla="*/ 3 w 3"/>
                <a:gd name="T9" fmla="*/ 2 h 3"/>
                <a:gd name="T10" fmla="*/ 2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" name="Group 2215"/>
          <p:cNvGrpSpPr/>
          <p:nvPr/>
        </p:nvGrpSpPr>
        <p:grpSpPr bwMode="auto">
          <a:xfrm>
            <a:off x="7470685" y="-180793"/>
            <a:ext cx="3600450" cy="6705600"/>
            <a:chOff x="5644" y="26"/>
            <a:chExt cx="2268" cy="4224"/>
          </a:xfrm>
        </p:grpSpPr>
        <p:sp>
          <p:nvSpPr>
            <p:cNvPr id="2156" name="Freeform 2015"/>
            <p:cNvSpPr/>
            <p:nvPr/>
          </p:nvSpPr>
          <p:spPr bwMode="auto">
            <a:xfrm>
              <a:off x="5804" y="1363"/>
              <a:ext cx="21" cy="6"/>
            </a:xfrm>
            <a:custGeom>
              <a:avLst/>
              <a:gdLst>
                <a:gd name="T0" fmla="*/ 14 w 14"/>
                <a:gd name="T1" fmla="*/ 4 h 4"/>
                <a:gd name="T2" fmla="*/ 0 w 14"/>
                <a:gd name="T3" fmla="*/ 3 h 4"/>
                <a:gd name="T4" fmla="*/ 14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cubicBezTo>
                    <a:pt x="9" y="4"/>
                    <a:pt x="5" y="3"/>
                    <a:pt x="0" y="3"/>
                  </a:cubicBezTo>
                  <a:cubicBezTo>
                    <a:pt x="6" y="0"/>
                    <a:pt x="6" y="0"/>
                    <a:pt x="14" y="4"/>
                  </a:cubicBezTo>
                  <a:close/>
                </a:path>
              </a:pathLst>
            </a:custGeom>
            <a:solidFill>
              <a:srgbClr val="B4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2016"/>
            <p:cNvSpPr/>
            <p:nvPr/>
          </p:nvSpPr>
          <p:spPr bwMode="auto">
            <a:xfrm>
              <a:off x="5768" y="882"/>
              <a:ext cx="80" cy="58"/>
            </a:xfrm>
            <a:custGeom>
              <a:avLst/>
              <a:gdLst>
                <a:gd name="T0" fmla="*/ 41 w 53"/>
                <a:gd name="T1" fmla="*/ 21 h 39"/>
                <a:gd name="T2" fmla="*/ 39 w 53"/>
                <a:gd name="T3" fmla="*/ 21 h 39"/>
                <a:gd name="T4" fmla="*/ 36 w 53"/>
                <a:gd name="T5" fmla="*/ 20 h 39"/>
                <a:gd name="T6" fmla="*/ 28 w 53"/>
                <a:gd name="T7" fmla="*/ 18 h 39"/>
                <a:gd name="T8" fmla="*/ 23 w 53"/>
                <a:gd name="T9" fmla="*/ 29 h 39"/>
                <a:gd name="T10" fmla="*/ 18 w 53"/>
                <a:gd name="T11" fmla="*/ 39 h 39"/>
                <a:gd name="T12" fmla="*/ 3 w 53"/>
                <a:gd name="T13" fmla="*/ 27 h 39"/>
                <a:gd name="T14" fmla="*/ 1 w 53"/>
                <a:gd name="T15" fmla="*/ 23 h 39"/>
                <a:gd name="T16" fmla="*/ 12 w 53"/>
                <a:gd name="T17" fmla="*/ 21 h 39"/>
                <a:gd name="T18" fmla="*/ 14 w 53"/>
                <a:gd name="T19" fmla="*/ 16 h 39"/>
                <a:gd name="T20" fmla="*/ 16 w 53"/>
                <a:gd name="T21" fmla="*/ 14 h 39"/>
                <a:gd name="T22" fmla="*/ 22 w 53"/>
                <a:gd name="T23" fmla="*/ 6 h 39"/>
                <a:gd name="T24" fmla="*/ 25 w 53"/>
                <a:gd name="T25" fmla="*/ 4 h 39"/>
                <a:gd name="T26" fmla="*/ 41 w 53"/>
                <a:gd name="T27" fmla="*/ 2 h 39"/>
                <a:gd name="T28" fmla="*/ 41 w 53"/>
                <a:gd name="T29" fmla="*/ 2 h 39"/>
                <a:gd name="T30" fmla="*/ 41 w 53"/>
                <a:gd name="T31" fmla="*/ 0 h 39"/>
                <a:gd name="T32" fmla="*/ 49 w 53"/>
                <a:gd name="T33" fmla="*/ 2 h 39"/>
                <a:gd name="T34" fmla="*/ 51 w 53"/>
                <a:gd name="T35" fmla="*/ 4 h 39"/>
                <a:gd name="T36" fmla="*/ 51 w 53"/>
                <a:gd name="T37" fmla="*/ 4 h 39"/>
                <a:gd name="T38" fmla="*/ 49 w 53"/>
                <a:gd name="T39" fmla="*/ 9 h 39"/>
                <a:gd name="T40" fmla="*/ 49 w 53"/>
                <a:gd name="T41" fmla="*/ 9 h 39"/>
                <a:gd name="T42" fmla="*/ 45 w 53"/>
                <a:gd name="T43" fmla="*/ 9 h 39"/>
                <a:gd name="T44" fmla="*/ 45 w 53"/>
                <a:gd name="T45" fmla="*/ 11 h 39"/>
                <a:gd name="T46" fmla="*/ 41 w 53"/>
                <a:gd name="T4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39">
                  <a:moveTo>
                    <a:pt x="41" y="21"/>
                  </a:moveTo>
                  <a:cubicBezTo>
                    <a:pt x="41" y="21"/>
                    <a:pt x="40" y="21"/>
                    <a:pt x="39" y="21"/>
                  </a:cubicBezTo>
                  <a:cubicBezTo>
                    <a:pt x="38" y="21"/>
                    <a:pt x="37" y="19"/>
                    <a:pt x="36" y="20"/>
                  </a:cubicBezTo>
                  <a:cubicBezTo>
                    <a:pt x="33" y="21"/>
                    <a:pt x="30" y="16"/>
                    <a:pt x="28" y="18"/>
                  </a:cubicBezTo>
                  <a:cubicBezTo>
                    <a:pt x="26" y="21"/>
                    <a:pt x="23" y="24"/>
                    <a:pt x="23" y="29"/>
                  </a:cubicBezTo>
                  <a:cubicBezTo>
                    <a:pt x="23" y="33"/>
                    <a:pt x="21" y="36"/>
                    <a:pt x="18" y="39"/>
                  </a:cubicBezTo>
                  <a:cubicBezTo>
                    <a:pt x="15" y="30"/>
                    <a:pt x="13" y="29"/>
                    <a:pt x="3" y="27"/>
                  </a:cubicBezTo>
                  <a:cubicBezTo>
                    <a:pt x="0" y="26"/>
                    <a:pt x="3" y="24"/>
                    <a:pt x="1" y="23"/>
                  </a:cubicBezTo>
                  <a:cubicBezTo>
                    <a:pt x="4" y="20"/>
                    <a:pt x="8" y="22"/>
                    <a:pt x="12" y="21"/>
                  </a:cubicBezTo>
                  <a:cubicBezTo>
                    <a:pt x="14" y="20"/>
                    <a:pt x="18" y="20"/>
                    <a:pt x="14" y="16"/>
                  </a:cubicBezTo>
                  <a:cubicBezTo>
                    <a:pt x="13" y="15"/>
                    <a:pt x="14" y="14"/>
                    <a:pt x="16" y="14"/>
                  </a:cubicBezTo>
                  <a:cubicBezTo>
                    <a:pt x="20" y="13"/>
                    <a:pt x="25" y="13"/>
                    <a:pt x="22" y="6"/>
                  </a:cubicBezTo>
                  <a:cubicBezTo>
                    <a:pt x="21" y="4"/>
                    <a:pt x="24" y="4"/>
                    <a:pt x="25" y="4"/>
                  </a:cubicBezTo>
                  <a:cubicBezTo>
                    <a:pt x="31" y="4"/>
                    <a:pt x="36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1" y="1"/>
                    <a:pt x="41" y="0"/>
                  </a:cubicBezTo>
                  <a:cubicBezTo>
                    <a:pt x="44" y="0"/>
                    <a:pt x="46" y="0"/>
                    <a:pt x="49" y="2"/>
                  </a:cubicBezTo>
                  <a:cubicBezTo>
                    <a:pt x="49" y="2"/>
                    <a:pt x="50" y="3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6"/>
                    <a:pt x="53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6" y="8"/>
                    <a:pt x="45" y="9"/>
                  </a:cubicBezTo>
                  <a:cubicBezTo>
                    <a:pt x="45" y="10"/>
                    <a:pt x="45" y="11"/>
                    <a:pt x="45" y="11"/>
                  </a:cubicBezTo>
                  <a:cubicBezTo>
                    <a:pt x="45" y="15"/>
                    <a:pt x="42" y="17"/>
                    <a:pt x="41" y="21"/>
                  </a:cubicBezTo>
                  <a:close/>
                </a:path>
              </a:pathLst>
            </a:custGeom>
            <a:solidFill>
              <a:srgbClr val="FD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2017"/>
            <p:cNvSpPr/>
            <p:nvPr/>
          </p:nvSpPr>
          <p:spPr bwMode="auto">
            <a:xfrm>
              <a:off x="5644" y="906"/>
              <a:ext cx="100" cy="67"/>
            </a:xfrm>
            <a:custGeom>
              <a:avLst/>
              <a:gdLst>
                <a:gd name="T0" fmla="*/ 13 w 67"/>
                <a:gd name="T1" fmla="*/ 20 h 45"/>
                <a:gd name="T2" fmla="*/ 13 w 67"/>
                <a:gd name="T3" fmla="*/ 22 h 45"/>
                <a:gd name="T4" fmla="*/ 28 w 67"/>
                <a:gd name="T5" fmla="*/ 23 h 45"/>
                <a:gd name="T6" fmla="*/ 59 w 67"/>
                <a:gd name="T7" fmla="*/ 1 h 45"/>
                <a:gd name="T8" fmla="*/ 67 w 67"/>
                <a:gd name="T9" fmla="*/ 1 h 45"/>
                <a:gd name="T10" fmla="*/ 63 w 67"/>
                <a:gd name="T11" fmla="*/ 7 h 45"/>
                <a:gd name="T12" fmla="*/ 52 w 67"/>
                <a:gd name="T13" fmla="*/ 13 h 45"/>
                <a:gd name="T14" fmla="*/ 15 w 67"/>
                <a:gd name="T15" fmla="*/ 41 h 45"/>
                <a:gd name="T16" fmla="*/ 3 w 67"/>
                <a:gd name="T17" fmla="*/ 42 h 45"/>
                <a:gd name="T18" fmla="*/ 5 w 67"/>
                <a:gd name="T19" fmla="*/ 31 h 45"/>
                <a:gd name="T20" fmla="*/ 13 w 67"/>
                <a:gd name="T21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45">
                  <a:moveTo>
                    <a:pt x="13" y="20"/>
                  </a:moveTo>
                  <a:cubicBezTo>
                    <a:pt x="13" y="21"/>
                    <a:pt x="13" y="22"/>
                    <a:pt x="13" y="22"/>
                  </a:cubicBezTo>
                  <a:cubicBezTo>
                    <a:pt x="18" y="32"/>
                    <a:pt x="20" y="32"/>
                    <a:pt x="28" y="23"/>
                  </a:cubicBezTo>
                  <a:cubicBezTo>
                    <a:pt x="36" y="13"/>
                    <a:pt x="47" y="6"/>
                    <a:pt x="59" y="1"/>
                  </a:cubicBezTo>
                  <a:cubicBezTo>
                    <a:pt x="61" y="1"/>
                    <a:pt x="64" y="0"/>
                    <a:pt x="67" y="1"/>
                  </a:cubicBezTo>
                  <a:cubicBezTo>
                    <a:pt x="65" y="3"/>
                    <a:pt x="64" y="5"/>
                    <a:pt x="63" y="7"/>
                  </a:cubicBezTo>
                  <a:cubicBezTo>
                    <a:pt x="57" y="5"/>
                    <a:pt x="55" y="10"/>
                    <a:pt x="52" y="13"/>
                  </a:cubicBezTo>
                  <a:cubicBezTo>
                    <a:pt x="43" y="26"/>
                    <a:pt x="30" y="35"/>
                    <a:pt x="15" y="41"/>
                  </a:cubicBezTo>
                  <a:cubicBezTo>
                    <a:pt x="11" y="42"/>
                    <a:pt x="6" y="45"/>
                    <a:pt x="3" y="42"/>
                  </a:cubicBezTo>
                  <a:cubicBezTo>
                    <a:pt x="0" y="38"/>
                    <a:pt x="4" y="35"/>
                    <a:pt x="5" y="31"/>
                  </a:cubicBezTo>
                  <a:cubicBezTo>
                    <a:pt x="7" y="27"/>
                    <a:pt x="10" y="23"/>
                    <a:pt x="13" y="20"/>
                  </a:cubicBezTo>
                  <a:close/>
                </a:path>
              </a:pathLst>
            </a:custGeom>
            <a:solidFill>
              <a:srgbClr val="E0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2018"/>
            <p:cNvSpPr/>
            <p:nvPr/>
          </p:nvSpPr>
          <p:spPr bwMode="auto">
            <a:xfrm>
              <a:off x="5735" y="919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2019"/>
            <p:cNvSpPr/>
            <p:nvPr/>
          </p:nvSpPr>
          <p:spPr bwMode="auto">
            <a:xfrm>
              <a:off x="6146" y="9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2020"/>
            <p:cNvSpPr/>
            <p:nvPr/>
          </p:nvSpPr>
          <p:spPr bwMode="auto">
            <a:xfrm>
              <a:off x="6143" y="96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2021"/>
            <p:cNvSpPr/>
            <p:nvPr/>
          </p:nvSpPr>
          <p:spPr bwMode="auto">
            <a:xfrm>
              <a:off x="6142" y="96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2022"/>
            <p:cNvSpPr/>
            <p:nvPr/>
          </p:nvSpPr>
          <p:spPr bwMode="auto">
            <a:xfrm>
              <a:off x="7847" y="1422"/>
              <a:ext cx="65" cy="153"/>
            </a:xfrm>
            <a:custGeom>
              <a:avLst/>
              <a:gdLst>
                <a:gd name="T0" fmla="*/ 15 w 43"/>
                <a:gd name="T1" fmla="*/ 66 h 102"/>
                <a:gd name="T2" fmla="*/ 18 w 43"/>
                <a:gd name="T3" fmla="*/ 63 h 102"/>
                <a:gd name="T4" fmla="*/ 25 w 43"/>
                <a:gd name="T5" fmla="*/ 48 h 102"/>
                <a:gd name="T6" fmla="*/ 35 w 43"/>
                <a:gd name="T7" fmla="*/ 25 h 102"/>
                <a:gd name="T8" fmla="*/ 32 w 43"/>
                <a:gd name="T9" fmla="*/ 17 h 102"/>
                <a:gd name="T10" fmla="*/ 1 w 43"/>
                <a:gd name="T11" fmla="*/ 5 h 102"/>
                <a:gd name="T12" fmla="*/ 0 w 43"/>
                <a:gd name="T13" fmla="*/ 3 h 102"/>
                <a:gd name="T14" fmla="*/ 1 w 43"/>
                <a:gd name="T15" fmla="*/ 3 h 102"/>
                <a:gd name="T16" fmla="*/ 5 w 43"/>
                <a:gd name="T17" fmla="*/ 1 h 102"/>
                <a:gd name="T18" fmla="*/ 35 w 43"/>
                <a:gd name="T19" fmla="*/ 10 h 102"/>
                <a:gd name="T20" fmla="*/ 41 w 43"/>
                <a:gd name="T21" fmla="*/ 30 h 102"/>
                <a:gd name="T22" fmla="*/ 34 w 43"/>
                <a:gd name="T23" fmla="*/ 47 h 102"/>
                <a:gd name="T24" fmla="*/ 20 w 43"/>
                <a:gd name="T25" fmla="*/ 78 h 102"/>
                <a:gd name="T26" fmla="*/ 10 w 43"/>
                <a:gd name="T27" fmla="*/ 86 h 102"/>
                <a:gd name="T28" fmla="*/ 1 w 43"/>
                <a:gd name="T29" fmla="*/ 102 h 102"/>
                <a:gd name="T30" fmla="*/ 15 w 43"/>
                <a:gd name="T31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102">
                  <a:moveTo>
                    <a:pt x="15" y="66"/>
                  </a:moveTo>
                  <a:cubicBezTo>
                    <a:pt x="16" y="65"/>
                    <a:pt x="17" y="64"/>
                    <a:pt x="18" y="63"/>
                  </a:cubicBezTo>
                  <a:cubicBezTo>
                    <a:pt x="18" y="56"/>
                    <a:pt x="22" y="52"/>
                    <a:pt x="25" y="48"/>
                  </a:cubicBezTo>
                  <a:cubicBezTo>
                    <a:pt x="31" y="41"/>
                    <a:pt x="33" y="33"/>
                    <a:pt x="35" y="25"/>
                  </a:cubicBezTo>
                  <a:cubicBezTo>
                    <a:pt x="36" y="22"/>
                    <a:pt x="34" y="19"/>
                    <a:pt x="32" y="17"/>
                  </a:cubicBezTo>
                  <a:cubicBezTo>
                    <a:pt x="23" y="9"/>
                    <a:pt x="14" y="3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17" y="0"/>
                    <a:pt x="26" y="5"/>
                    <a:pt x="35" y="10"/>
                  </a:cubicBezTo>
                  <a:cubicBezTo>
                    <a:pt x="42" y="15"/>
                    <a:pt x="43" y="22"/>
                    <a:pt x="41" y="30"/>
                  </a:cubicBezTo>
                  <a:cubicBezTo>
                    <a:pt x="39" y="36"/>
                    <a:pt x="37" y="41"/>
                    <a:pt x="34" y="47"/>
                  </a:cubicBezTo>
                  <a:cubicBezTo>
                    <a:pt x="28" y="56"/>
                    <a:pt x="23" y="67"/>
                    <a:pt x="20" y="78"/>
                  </a:cubicBezTo>
                  <a:cubicBezTo>
                    <a:pt x="15" y="77"/>
                    <a:pt x="12" y="81"/>
                    <a:pt x="10" y="86"/>
                  </a:cubicBezTo>
                  <a:cubicBezTo>
                    <a:pt x="8" y="92"/>
                    <a:pt x="6" y="98"/>
                    <a:pt x="1" y="102"/>
                  </a:cubicBezTo>
                  <a:cubicBezTo>
                    <a:pt x="0" y="88"/>
                    <a:pt x="2" y="75"/>
                    <a:pt x="15" y="66"/>
                  </a:cubicBezTo>
                  <a:close/>
                </a:path>
              </a:pathLst>
            </a:custGeom>
            <a:solidFill>
              <a:srgbClr val="C78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2023"/>
            <p:cNvSpPr/>
            <p:nvPr/>
          </p:nvSpPr>
          <p:spPr bwMode="auto">
            <a:xfrm>
              <a:off x="7832" y="1411"/>
              <a:ext cx="17" cy="18"/>
            </a:xfrm>
            <a:custGeom>
              <a:avLst/>
              <a:gdLst>
                <a:gd name="T0" fmla="*/ 11 w 11"/>
                <a:gd name="T1" fmla="*/ 10 h 12"/>
                <a:gd name="T2" fmla="*/ 11 w 11"/>
                <a:gd name="T3" fmla="*/ 12 h 12"/>
                <a:gd name="T4" fmla="*/ 7 w 11"/>
                <a:gd name="T5" fmla="*/ 11 h 12"/>
                <a:gd name="T6" fmla="*/ 1 w 11"/>
                <a:gd name="T7" fmla="*/ 6 h 12"/>
                <a:gd name="T8" fmla="*/ 7 w 11"/>
                <a:gd name="T9" fmla="*/ 0 h 12"/>
                <a:gd name="T10" fmla="*/ 11 w 11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0" y="12"/>
                    <a:pt x="9" y="12"/>
                    <a:pt x="7" y="11"/>
                  </a:cubicBezTo>
                  <a:cubicBezTo>
                    <a:pt x="4" y="11"/>
                    <a:pt x="1" y="10"/>
                    <a:pt x="1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" y="5"/>
                    <a:pt x="7" y="7"/>
                    <a:pt x="11" y="10"/>
                  </a:cubicBezTo>
                  <a:close/>
                </a:path>
              </a:pathLst>
            </a:custGeom>
            <a:solidFill>
              <a:srgbClr val="CB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2024"/>
            <p:cNvSpPr/>
            <p:nvPr/>
          </p:nvSpPr>
          <p:spPr bwMode="auto">
            <a:xfrm>
              <a:off x="5663" y="93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D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2025"/>
            <p:cNvSpPr/>
            <p:nvPr/>
          </p:nvSpPr>
          <p:spPr bwMode="auto">
            <a:xfrm>
              <a:off x="5656" y="873"/>
              <a:ext cx="97" cy="88"/>
            </a:xfrm>
            <a:custGeom>
              <a:avLst/>
              <a:gdLst>
                <a:gd name="T0" fmla="*/ 51 w 65"/>
                <a:gd name="T1" fmla="*/ 23 h 59"/>
                <a:gd name="T2" fmla="*/ 34 w 65"/>
                <a:gd name="T3" fmla="*/ 37 h 59"/>
                <a:gd name="T4" fmla="*/ 24 w 65"/>
                <a:gd name="T5" fmla="*/ 46 h 59"/>
                <a:gd name="T6" fmla="*/ 14 w 65"/>
                <a:gd name="T7" fmla="*/ 56 h 59"/>
                <a:gd name="T8" fmla="*/ 4 w 65"/>
                <a:gd name="T9" fmla="*/ 56 h 59"/>
                <a:gd name="T10" fmla="*/ 4 w 65"/>
                <a:gd name="T11" fmla="*/ 48 h 59"/>
                <a:gd name="T12" fmla="*/ 5 w 65"/>
                <a:gd name="T13" fmla="*/ 44 h 59"/>
                <a:gd name="T14" fmla="*/ 17 w 65"/>
                <a:gd name="T15" fmla="*/ 40 h 59"/>
                <a:gd name="T16" fmla="*/ 39 w 65"/>
                <a:gd name="T17" fmla="*/ 6 h 59"/>
                <a:gd name="T18" fmla="*/ 51 w 65"/>
                <a:gd name="T19" fmla="*/ 1 h 59"/>
                <a:gd name="T20" fmla="*/ 58 w 65"/>
                <a:gd name="T21" fmla="*/ 2 h 59"/>
                <a:gd name="T22" fmla="*/ 58 w 65"/>
                <a:gd name="T23" fmla="*/ 17 h 59"/>
                <a:gd name="T24" fmla="*/ 51 w 65"/>
                <a:gd name="T25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59">
                  <a:moveTo>
                    <a:pt x="51" y="23"/>
                  </a:moveTo>
                  <a:cubicBezTo>
                    <a:pt x="47" y="29"/>
                    <a:pt x="41" y="34"/>
                    <a:pt x="34" y="37"/>
                  </a:cubicBezTo>
                  <a:cubicBezTo>
                    <a:pt x="30" y="39"/>
                    <a:pt x="27" y="42"/>
                    <a:pt x="24" y="46"/>
                  </a:cubicBezTo>
                  <a:cubicBezTo>
                    <a:pt x="21" y="50"/>
                    <a:pt x="18" y="54"/>
                    <a:pt x="14" y="56"/>
                  </a:cubicBezTo>
                  <a:cubicBezTo>
                    <a:pt x="10" y="58"/>
                    <a:pt x="7" y="59"/>
                    <a:pt x="4" y="56"/>
                  </a:cubicBezTo>
                  <a:cubicBezTo>
                    <a:pt x="0" y="53"/>
                    <a:pt x="4" y="51"/>
                    <a:pt x="4" y="48"/>
                  </a:cubicBezTo>
                  <a:cubicBezTo>
                    <a:pt x="5" y="47"/>
                    <a:pt x="5" y="45"/>
                    <a:pt x="5" y="44"/>
                  </a:cubicBezTo>
                  <a:cubicBezTo>
                    <a:pt x="10" y="46"/>
                    <a:pt x="14" y="45"/>
                    <a:pt x="17" y="40"/>
                  </a:cubicBezTo>
                  <a:cubicBezTo>
                    <a:pt x="23" y="28"/>
                    <a:pt x="31" y="17"/>
                    <a:pt x="39" y="6"/>
                  </a:cubicBezTo>
                  <a:cubicBezTo>
                    <a:pt x="43" y="4"/>
                    <a:pt x="47" y="4"/>
                    <a:pt x="51" y="1"/>
                  </a:cubicBezTo>
                  <a:cubicBezTo>
                    <a:pt x="53" y="0"/>
                    <a:pt x="56" y="1"/>
                    <a:pt x="58" y="2"/>
                  </a:cubicBezTo>
                  <a:cubicBezTo>
                    <a:pt x="65" y="8"/>
                    <a:pt x="65" y="11"/>
                    <a:pt x="58" y="17"/>
                  </a:cubicBezTo>
                  <a:cubicBezTo>
                    <a:pt x="55" y="18"/>
                    <a:pt x="52" y="20"/>
                    <a:pt x="51" y="23"/>
                  </a:cubicBezTo>
                  <a:close/>
                </a:path>
              </a:pathLst>
            </a:custGeom>
            <a:solidFill>
              <a:srgbClr val="DB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2026"/>
            <p:cNvSpPr/>
            <p:nvPr/>
          </p:nvSpPr>
          <p:spPr bwMode="auto">
            <a:xfrm>
              <a:off x="5675" y="855"/>
              <a:ext cx="14" cy="18"/>
            </a:xfrm>
            <a:custGeom>
              <a:avLst/>
              <a:gdLst>
                <a:gd name="T0" fmla="*/ 0 w 9"/>
                <a:gd name="T1" fmla="*/ 12 h 12"/>
                <a:gd name="T2" fmla="*/ 9 w 9"/>
                <a:gd name="T3" fmla="*/ 0 h 12"/>
                <a:gd name="T4" fmla="*/ 0 w 9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2" y="1"/>
                    <a:pt x="9" y="0"/>
                  </a:cubicBezTo>
                  <a:cubicBezTo>
                    <a:pt x="9" y="7"/>
                    <a:pt x="4" y="9"/>
                    <a:pt x="0" y="1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2027"/>
            <p:cNvSpPr/>
            <p:nvPr/>
          </p:nvSpPr>
          <p:spPr bwMode="auto">
            <a:xfrm>
              <a:off x="5974" y="2136"/>
              <a:ext cx="97" cy="34"/>
            </a:xfrm>
            <a:custGeom>
              <a:avLst/>
              <a:gdLst>
                <a:gd name="T0" fmla="*/ 41 w 65"/>
                <a:gd name="T1" fmla="*/ 22 h 23"/>
                <a:gd name="T2" fmla="*/ 0 w 65"/>
                <a:gd name="T3" fmla="*/ 5 h 23"/>
                <a:gd name="T4" fmla="*/ 7 w 65"/>
                <a:gd name="T5" fmla="*/ 3 h 23"/>
                <a:gd name="T6" fmla="*/ 16 w 65"/>
                <a:gd name="T7" fmla="*/ 2 h 23"/>
                <a:gd name="T8" fmla="*/ 39 w 65"/>
                <a:gd name="T9" fmla="*/ 5 h 23"/>
                <a:gd name="T10" fmla="*/ 56 w 65"/>
                <a:gd name="T11" fmla="*/ 5 h 23"/>
                <a:gd name="T12" fmla="*/ 64 w 65"/>
                <a:gd name="T13" fmla="*/ 10 h 23"/>
                <a:gd name="T14" fmla="*/ 60 w 65"/>
                <a:gd name="T15" fmla="*/ 18 h 23"/>
                <a:gd name="T16" fmla="*/ 48 w 65"/>
                <a:gd name="T17" fmla="*/ 21 h 23"/>
                <a:gd name="T18" fmla="*/ 41 w 65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3">
                  <a:moveTo>
                    <a:pt x="41" y="22"/>
                  </a:moveTo>
                  <a:cubicBezTo>
                    <a:pt x="28" y="14"/>
                    <a:pt x="14" y="9"/>
                    <a:pt x="0" y="5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10" y="1"/>
                    <a:pt x="14" y="0"/>
                    <a:pt x="16" y="2"/>
                  </a:cubicBezTo>
                  <a:cubicBezTo>
                    <a:pt x="24" y="5"/>
                    <a:pt x="31" y="5"/>
                    <a:pt x="39" y="5"/>
                  </a:cubicBezTo>
                  <a:cubicBezTo>
                    <a:pt x="45" y="5"/>
                    <a:pt x="50" y="5"/>
                    <a:pt x="56" y="5"/>
                  </a:cubicBezTo>
                  <a:cubicBezTo>
                    <a:pt x="60" y="5"/>
                    <a:pt x="63" y="6"/>
                    <a:pt x="64" y="10"/>
                  </a:cubicBezTo>
                  <a:cubicBezTo>
                    <a:pt x="65" y="14"/>
                    <a:pt x="63" y="16"/>
                    <a:pt x="60" y="18"/>
                  </a:cubicBezTo>
                  <a:cubicBezTo>
                    <a:pt x="56" y="21"/>
                    <a:pt x="52" y="23"/>
                    <a:pt x="48" y="21"/>
                  </a:cubicBezTo>
                  <a:cubicBezTo>
                    <a:pt x="45" y="20"/>
                    <a:pt x="43" y="20"/>
                    <a:pt x="41" y="22"/>
                  </a:cubicBezTo>
                  <a:close/>
                </a:path>
              </a:pathLst>
            </a:custGeom>
            <a:solidFill>
              <a:srgbClr val="B8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2028"/>
            <p:cNvSpPr/>
            <p:nvPr/>
          </p:nvSpPr>
          <p:spPr bwMode="auto">
            <a:xfrm>
              <a:off x="6011" y="21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2029"/>
            <p:cNvSpPr/>
            <p:nvPr/>
          </p:nvSpPr>
          <p:spPr bwMode="auto">
            <a:xfrm>
              <a:off x="7658" y="1296"/>
              <a:ext cx="234" cy="294"/>
            </a:xfrm>
            <a:custGeom>
              <a:avLst/>
              <a:gdLst>
                <a:gd name="T0" fmla="*/ 18 w 156"/>
                <a:gd name="T1" fmla="*/ 54 h 196"/>
                <a:gd name="T2" fmla="*/ 7 w 156"/>
                <a:gd name="T3" fmla="*/ 53 h 196"/>
                <a:gd name="T4" fmla="*/ 1 w 156"/>
                <a:gd name="T5" fmla="*/ 48 h 196"/>
                <a:gd name="T6" fmla="*/ 10 w 156"/>
                <a:gd name="T7" fmla="*/ 33 h 196"/>
                <a:gd name="T8" fmla="*/ 43 w 156"/>
                <a:gd name="T9" fmla="*/ 12 h 196"/>
                <a:gd name="T10" fmla="*/ 66 w 156"/>
                <a:gd name="T11" fmla="*/ 2 h 196"/>
                <a:gd name="T12" fmla="*/ 84 w 156"/>
                <a:gd name="T13" fmla="*/ 0 h 196"/>
                <a:gd name="T14" fmla="*/ 111 w 156"/>
                <a:gd name="T15" fmla="*/ 21 h 196"/>
                <a:gd name="T16" fmla="*/ 116 w 156"/>
                <a:gd name="T17" fmla="*/ 33 h 196"/>
                <a:gd name="T18" fmla="*/ 115 w 156"/>
                <a:gd name="T19" fmla="*/ 45 h 196"/>
                <a:gd name="T20" fmla="*/ 110 w 156"/>
                <a:gd name="T21" fmla="*/ 71 h 196"/>
                <a:gd name="T22" fmla="*/ 110 w 156"/>
                <a:gd name="T23" fmla="*/ 77 h 196"/>
                <a:gd name="T24" fmla="*/ 115 w 156"/>
                <a:gd name="T25" fmla="*/ 91 h 196"/>
                <a:gd name="T26" fmla="*/ 125 w 156"/>
                <a:gd name="T27" fmla="*/ 91 h 196"/>
                <a:gd name="T28" fmla="*/ 138 w 156"/>
                <a:gd name="T29" fmla="*/ 97 h 196"/>
                <a:gd name="T30" fmla="*/ 146 w 156"/>
                <a:gd name="T31" fmla="*/ 101 h 196"/>
                <a:gd name="T32" fmla="*/ 147 w 156"/>
                <a:gd name="T33" fmla="*/ 124 h 196"/>
                <a:gd name="T34" fmla="*/ 139 w 156"/>
                <a:gd name="T35" fmla="*/ 136 h 196"/>
                <a:gd name="T36" fmla="*/ 137 w 156"/>
                <a:gd name="T37" fmla="*/ 150 h 196"/>
                <a:gd name="T38" fmla="*/ 136 w 156"/>
                <a:gd name="T39" fmla="*/ 151 h 196"/>
                <a:gd name="T40" fmla="*/ 135 w 156"/>
                <a:gd name="T41" fmla="*/ 150 h 196"/>
                <a:gd name="T42" fmla="*/ 129 w 156"/>
                <a:gd name="T43" fmla="*/ 150 h 196"/>
                <a:gd name="T44" fmla="*/ 129 w 156"/>
                <a:gd name="T45" fmla="*/ 141 h 196"/>
                <a:gd name="T46" fmla="*/ 129 w 156"/>
                <a:gd name="T47" fmla="*/ 112 h 196"/>
                <a:gd name="T48" fmla="*/ 118 w 156"/>
                <a:gd name="T49" fmla="*/ 104 h 196"/>
                <a:gd name="T50" fmla="*/ 101 w 156"/>
                <a:gd name="T51" fmla="*/ 122 h 196"/>
                <a:gd name="T52" fmla="*/ 97 w 156"/>
                <a:gd name="T53" fmla="*/ 165 h 196"/>
                <a:gd name="T54" fmla="*/ 98 w 156"/>
                <a:gd name="T55" fmla="*/ 167 h 196"/>
                <a:gd name="T56" fmla="*/ 96 w 156"/>
                <a:gd name="T57" fmla="*/ 192 h 196"/>
                <a:gd name="T58" fmla="*/ 89 w 156"/>
                <a:gd name="T59" fmla="*/ 193 h 196"/>
                <a:gd name="T60" fmla="*/ 89 w 156"/>
                <a:gd name="T61" fmla="*/ 149 h 196"/>
                <a:gd name="T62" fmla="*/ 95 w 156"/>
                <a:gd name="T63" fmla="*/ 97 h 196"/>
                <a:gd name="T64" fmla="*/ 94 w 156"/>
                <a:gd name="T65" fmla="*/ 86 h 196"/>
                <a:gd name="T66" fmla="*/ 94 w 156"/>
                <a:gd name="T67" fmla="*/ 70 h 196"/>
                <a:gd name="T68" fmla="*/ 99 w 156"/>
                <a:gd name="T69" fmla="*/ 56 h 196"/>
                <a:gd name="T70" fmla="*/ 105 w 156"/>
                <a:gd name="T71" fmla="*/ 46 h 196"/>
                <a:gd name="T72" fmla="*/ 107 w 156"/>
                <a:gd name="T73" fmla="*/ 33 h 196"/>
                <a:gd name="T74" fmla="*/ 87 w 156"/>
                <a:gd name="T75" fmla="*/ 11 h 196"/>
                <a:gd name="T76" fmla="*/ 85 w 156"/>
                <a:gd name="T77" fmla="*/ 9 h 196"/>
                <a:gd name="T78" fmla="*/ 47 w 156"/>
                <a:gd name="T79" fmla="*/ 17 h 196"/>
                <a:gd name="T80" fmla="*/ 23 w 156"/>
                <a:gd name="T81" fmla="*/ 37 h 196"/>
                <a:gd name="T82" fmla="*/ 20 w 156"/>
                <a:gd name="T83" fmla="*/ 42 h 196"/>
                <a:gd name="T84" fmla="*/ 19 w 156"/>
                <a:gd name="T85" fmla="*/ 49 h 196"/>
                <a:gd name="T86" fmla="*/ 18 w 156"/>
                <a:gd name="T87" fmla="*/ 5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" h="196">
                  <a:moveTo>
                    <a:pt x="18" y="54"/>
                  </a:moveTo>
                  <a:cubicBezTo>
                    <a:pt x="14" y="53"/>
                    <a:pt x="11" y="52"/>
                    <a:pt x="7" y="53"/>
                  </a:cubicBezTo>
                  <a:cubicBezTo>
                    <a:pt x="3" y="54"/>
                    <a:pt x="0" y="51"/>
                    <a:pt x="1" y="48"/>
                  </a:cubicBezTo>
                  <a:cubicBezTo>
                    <a:pt x="2" y="41"/>
                    <a:pt x="4" y="36"/>
                    <a:pt x="10" y="33"/>
                  </a:cubicBezTo>
                  <a:cubicBezTo>
                    <a:pt x="22" y="27"/>
                    <a:pt x="33" y="21"/>
                    <a:pt x="43" y="12"/>
                  </a:cubicBezTo>
                  <a:cubicBezTo>
                    <a:pt x="50" y="6"/>
                    <a:pt x="57" y="2"/>
                    <a:pt x="66" y="2"/>
                  </a:cubicBezTo>
                  <a:cubicBezTo>
                    <a:pt x="72" y="2"/>
                    <a:pt x="78" y="0"/>
                    <a:pt x="84" y="0"/>
                  </a:cubicBezTo>
                  <a:cubicBezTo>
                    <a:pt x="95" y="1"/>
                    <a:pt x="108" y="10"/>
                    <a:pt x="111" y="21"/>
                  </a:cubicBezTo>
                  <a:cubicBezTo>
                    <a:pt x="112" y="25"/>
                    <a:pt x="113" y="29"/>
                    <a:pt x="116" y="33"/>
                  </a:cubicBezTo>
                  <a:cubicBezTo>
                    <a:pt x="120" y="39"/>
                    <a:pt x="120" y="41"/>
                    <a:pt x="115" y="45"/>
                  </a:cubicBezTo>
                  <a:cubicBezTo>
                    <a:pt x="107" y="53"/>
                    <a:pt x="106" y="61"/>
                    <a:pt x="110" y="71"/>
                  </a:cubicBezTo>
                  <a:cubicBezTo>
                    <a:pt x="111" y="74"/>
                    <a:pt x="111" y="75"/>
                    <a:pt x="110" y="77"/>
                  </a:cubicBezTo>
                  <a:cubicBezTo>
                    <a:pt x="106" y="85"/>
                    <a:pt x="107" y="88"/>
                    <a:pt x="115" y="91"/>
                  </a:cubicBezTo>
                  <a:cubicBezTo>
                    <a:pt x="118" y="92"/>
                    <a:pt x="121" y="92"/>
                    <a:pt x="125" y="91"/>
                  </a:cubicBezTo>
                  <a:cubicBezTo>
                    <a:pt x="130" y="90"/>
                    <a:pt x="137" y="88"/>
                    <a:pt x="138" y="97"/>
                  </a:cubicBezTo>
                  <a:cubicBezTo>
                    <a:pt x="139" y="100"/>
                    <a:pt x="143" y="100"/>
                    <a:pt x="146" y="101"/>
                  </a:cubicBezTo>
                  <a:cubicBezTo>
                    <a:pt x="154" y="106"/>
                    <a:pt x="156" y="119"/>
                    <a:pt x="147" y="124"/>
                  </a:cubicBezTo>
                  <a:cubicBezTo>
                    <a:pt x="142" y="127"/>
                    <a:pt x="140" y="131"/>
                    <a:pt x="139" y="136"/>
                  </a:cubicBezTo>
                  <a:cubicBezTo>
                    <a:pt x="138" y="141"/>
                    <a:pt x="138" y="145"/>
                    <a:pt x="137" y="150"/>
                  </a:cubicBezTo>
                  <a:cubicBezTo>
                    <a:pt x="136" y="150"/>
                    <a:pt x="136" y="151"/>
                    <a:pt x="136" y="151"/>
                  </a:cubicBezTo>
                  <a:cubicBezTo>
                    <a:pt x="135" y="151"/>
                    <a:pt x="135" y="150"/>
                    <a:pt x="135" y="150"/>
                  </a:cubicBezTo>
                  <a:cubicBezTo>
                    <a:pt x="133" y="150"/>
                    <a:pt x="131" y="150"/>
                    <a:pt x="129" y="150"/>
                  </a:cubicBezTo>
                  <a:cubicBezTo>
                    <a:pt x="126" y="147"/>
                    <a:pt x="128" y="144"/>
                    <a:pt x="129" y="141"/>
                  </a:cubicBezTo>
                  <a:cubicBezTo>
                    <a:pt x="130" y="131"/>
                    <a:pt x="127" y="122"/>
                    <a:pt x="129" y="112"/>
                  </a:cubicBezTo>
                  <a:cubicBezTo>
                    <a:pt x="131" y="107"/>
                    <a:pt x="125" y="103"/>
                    <a:pt x="118" y="104"/>
                  </a:cubicBezTo>
                  <a:cubicBezTo>
                    <a:pt x="110" y="105"/>
                    <a:pt x="103" y="113"/>
                    <a:pt x="101" y="122"/>
                  </a:cubicBezTo>
                  <a:cubicBezTo>
                    <a:pt x="98" y="136"/>
                    <a:pt x="96" y="150"/>
                    <a:pt x="97" y="165"/>
                  </a:cubicBezTo>
                  <a:cubicBezTo>
                    <a:pt x="97" y="166"/>
                    <a:pt x="98" y="167"/>
                    <a:pt x="98" y="167"/>
                  </a:cubicBezTo>
                  <a:cubicBezTo>
                    <a:pt x="98" y="176"/>
                    <a:pt x="94" y="184"/>
                    <a:pt x="96" y="192"/>
                  </a:cubicBezTo>
                  <a:cubicBezTo>
                    <a:pt x="94" y="194"/>
                    <a:pt x="92" y="196"/>
                    <a:pt x="89" y="193"/>
                  </a:cubicBezTo>
                  <a:cubicBezTo>
                    <a:pt x="90" y="179"/>
                    <a:pt x="89" y="164"/>
                    <a:pt x="89" y="149"/>
                  </a:cubicBezTo>
                  <a:cubicBezTo>
                    <a:pt x="89" y="132"/>
                    <a:pt x="90" y="114"/>
                    <a:pt x="95" y="97"/>
                  </a:cubicBezTo>
                  <a:cubicBezTo>
                    <a:pt x="96" y="94"/>
                    <a:pt x="95" y="90"/>
                    <a:pt x="94" y="86"/>
                  </a:cubicBezTo>
                  <a:cubicBezTo>
                    <a:pt x="94" y="81"/>
                    <a:pt x="92" y="76"/>
                    <a:pt x="94" y="70"/>
                  </a:cubicBezTo>
                  <a:cubicBezTo>
                    <a:pt x="97" y="66"/>
                    <a:pt x="100" y="62"/>
                    <a:pt x="99" y="56"/>
                  </a:cubicBezTo>
                  <a:cubicBezTo>
                    <a:pt x="99" y="51"/>
                    <a:pt x="103" y="48"/>
                    <a:pt x="105" y="46"/>
                  </a:cubicBezTo>
                  <a:cubicBezTo>
                    <a:pt x="110" y="41"/>
                    <a:pt x="109" y="38"/>
                    <a:pt x="107" y="33"/>
                  </a:cubicBezTo>
                  <a:cubicBezTo>
                    <a:pt x="103" y="23"/>
                    <a:pt x="96" y="16"/>
                    <a:pt x="87" y="11"/>
                  </a:cubicBezTo>
                  <a:cubicBezTo>
                    <a:pt x="87" y="10"/>
                    <a:pt x="86" y="9"/>
                    <a:pt x="85" y="9"/>
                  </a:cubicBezTo>
                  <a:cubicBezTo>
                    <a:pt x="72" y="10"/>
                    <a:pt x="58" y="8"/>
                    <a:pt x="47" y="17"/>
                  </a:cubicBezTo>
                  <a:cubicBezTo>
                    <a:pt x="39" y="23"/>
                    <a:pt x="33" y="32"/>
                    <a:pt x="23" y="37"/>
                  </a:cubicBezTo>
                  <a:cubicBezTo>
                    <a:pt x="21" y="38"/>
                    <a:pt x="21" y="40"/>
                    <a:pt x="20" y="42"/>
                  </a:cubicBezTo>
                  <a:cubicBezTo>
                    <a:pt x="20" y="44"/>
                    <a:pt x="18" y="46"/>
                    <a:pt x="19" y="49"/>
                  </a:cubicBezTo>
                  <a:cubicBezTo>
                    <a:pt x="19" y="51"/>
                    <a:pt x="19" y="52"/>
                    <a:pt x="18" y="54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2030"/>
            <p:cNvSpPr/>
            <p:nvPr/>
          </p:nvSpPr>
          <p:spPr bwMode="auto">
            <a:xfrm>
              <a:off x="7801" y="1453"/>
              <a:ext cx="55" cy="71"/>
            </a:xfrm>
            <a:custGeom>
              <a:avLst/>
              <a:gdLst>
                <a:gd name="T0" fmla="*/ 19 w 37"/>
                <a:gd name="T1" fmla="*/ 43 h 47"/>
                <a:gd name="T2" fmla="*/ 9 w 37"/>
                <a:gd name="T3" fmla="*/ 45 h 47"/>
                <a:gd name="T4" fmla="*/ 1 w 37"/>
                <a:gd name="T5" fmla="*/ 41 h 47"/>
                <a:gd name="T6" fmla="*/ 11 w 37"/>
                <a:gd name="T7" fmla="*/ 6 h 47"/>
                <a:gd name="T8" fmla="*/ 27 w 37"/>
                <a:gd name="T9" fmla="*/ 6 h 47"/>
                <a:gd name="T10" fmla="*/ 32 w 37"/>
                <a:gd name="T11" fmla="*/ 40 h 47"/>
                <a:gd name="T12" fmla="*/ 23 w 37"/>
                <a:gd name="T13" fmla="*/ 44 h 47"/>
                <a:gd name="T14" fmla="*/ 19 w 37"/>
                <a:gd name="T1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7">
                  <a:moveTo>
                    <a:pt x="19" y="43"/>
                  </a:moveTo>
                  <a:cubicBezTo>
                    <a:pt x="15" y="42"/>
                    <a:pt x="12" y="43"/>
                    <a:pt x="9" y="45"/>
                  </a:cubicBezTo>
                  <a:cubicBezTo>
                    <a:pt x="4" y="47"/>
                    <a:pt x="2" y="46"/>
                    <a:pt x="1" y="41"/>
                  </a:cubicBezTo>
                  <a:cubicBezTo>
                    <a:pt x="0" y="28"/>
                    <a:pt x="3" y="16"/>
                    <a:pt x="11" y="6"/>
                  </a:cubicBezTo>
                  <a:cubicBezTo>
                    <a:pt x="15" y="0"/>
                    <a:pt x="21" y="1"/>
                    <a:pt x="27" y="6"/>
                  </a:cubicBezTo>
                  <a:cubicBezTo>
                    <a:pt x="35" y="13"/>
                    <a:pt x="37" y="31"/>
                    <a:pt x="32" y="40"/>
                  </a:cubicBezTo>
                  <a:cubicBezTo>
                    <a:pt x="30" y="44"/>
                    <a:pt x="27" y="44"/>
                    <a:pt x="23" y="44"/>
                  </a:cubicBezTo>
                  <a:cubicBezTo>
                    <a:pt x="22" y="44"/>
                    <a:pt x="20" y="44"/>
                    <a:pt x="19" y="43"/>
                  </a:cubicBezTo>
                  <a:close/>
                </a:path>
              </a:pathLst>
            </a:custGeom>
            <a:solidFill>
              <a:srgbClr val="B96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2031"/>
            <p:cNvSpPr/>
            <p:nvPr/>
          </p:nvSpPr>
          <p:spPr bwMode="auto">
            <a:xfrm>
              <a:off x="7796" y="1440"/>
              <a:ext cx="68" cy="106"/>
            </a:xfrm>
            <a:custGeom>
              <a:avLst/>
              <a:gdLst>
                <a:gd name="T0" fmla="*/ 26 w 45"/>
                <a:gd name="T1" fmla="*/ 52 h 71"/>
                <a:gd name="T2" fmla="*/ 32 w 45"/>
                <a:gd name="T3" fmla="*/ 43 h 71"/>
                <a:gd name="T4" fmla="*/ 34 w 45"/>
                <a:gd name="T5" fmla="*/ 34 h 71"/>
                <a:gd name="T6" fmla="*/ 33 w 45"/>
                <a:gd name="T7" fmla="*/ 25 h 71"/>
                <a:gd name="T8" fmla="*/ 27 w 45"/>
                <a:gd name="T9" fmla="*/ 18 h 71"/>
                <a:gd name="T10" fmla="*/ 16 w 45"/>
                <a:gd name="T11" fmla="*/ 17 h 71"/>
                <a:gd name="T12" fmla="*/ 5 w 45"/>
                <a:gd name="T13" fmla="*/ 44 h 71"/>
                <a:gd name="T14" fmla="*/ 12 w 45"/>
                <a:gd name="T15" fmla="*/ 54 h 71"/>
                <a:gd name="T16" fmla="*/ 6 w 45"/>
                <a:gd name="T17" fmla="*/ 71 h 71"/>
                <a:gd name="T18" fmla="*/ 4 w 45"/>
                <a:gd name="T19" fmla="*/ 37 h 71"/>
                <a:gd name="T20" fmla="*/ 6 w 45"/>
                <a:gd name="T21" fmla="*/ 22 h 71"/>
                <a:gd name="T22" fmla="*/ 13 w 45"/>
                <a:gd name="T23" fmla="*/ 11 h 71"/>
                <a:gd name="T24" fmla="*/ 19 w 45"/>
                <a:gd name="T25" fmla="*/ 7 h 71"/>
                <a:gd name="T26" fmla="*/ 28 w 45"/>
                <a:gd name="T27" fmla="*/ 2 h 71"/>
                <a:gd name="T28" fmla="*/ 42 w 45"/>
                <a:gd name="T29" fmla="*/ 9 h 71"/>
                <a:gd name="T30" fmla="*/ 42 w 45"/>
                <a:gd name="T31" fmla="*/ 17 h 71"/>
                <a:gd name="T32" fmla="*/ 41 w 45"/>
                <a:gd name="T33" fmla="*/ 33 h 71"/>
                <a:gd name="T34" fmla="*/ 39 w 45"/>
                <a:gd name="T35" fmla="*/ 50 h 71"/>
                <a:gd name="T36" fmla="*/ 37 w 45"/>
                <a:gd name="T37" fmla="*/ 54 h 71"/>
                <a:gd name="T38" fmla="*/ 26 w 45"/>
                <a:gd name="T39" fmla="*/ 54 h 71"/>
                <a:gd name="T40" fmla="*/ 26 w 45"/>
                <a:gd name="T41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71">
                  <a:moveTo>
                    <a:pt x="26" y="52"/>
                  </a:moveTo>
                  <a:cubicBezTo>
                    <a:pt x="33" y="50"/>
                    <a:pt x="34" y="49"/>
                    <a:pt x="32" y="43"/>
                  </a:cubicBezTo>
                  <a:cubicBezTo>
                    <a:pt x="30" y="39"/>
                    <a:pt x="32" y="37"/>
                    <a:pt x="34" y="34"/>
                  </a:cubicBezTo>
                  <a:cubicBezTo>
                    <a:pt x="36" y="31"/>
                    <a:pt x="35" y="28"/>
                    <a:pt x="33" y="25"/>
                  </a:cubicBezTo>
                  <a:cubicBezTo>
                    <a:pt x="31" y="23"/>
                    <a:pt x="29" y="21"/>
                    <a:pt x="27" y="18"/>
                  </a:cubicBezTo>
                  <a:cubicBezTo>
                    <a:pt x="24" y="13"/>
                    <a:pt x="20" y="12"/>
                    <a:pt x="16" y="17"/>
                  </a:cubicBezTo>
                  <a:cubicBezTo>
                    <a:pt x="10" y="25"/>
                    <a:pt x="5" y="34"/>
                    <a:pt x="5" y="44"/>
                  </a:cubicBezTo>
                  <a:cubicBezTo>
                    <a:pt x="4" y="48"/>
                    <a:pt x="5" y="54"/>
                    <a:pt x="12" y="54"/>
                  </a:cubicBezTo>
                  <a:cubicBezTo>
                    <a:pt x="5" y="58"/>
                    <a:pt x="6" y="65"/>
                    <a:pt x="6" y="71"/>
                  </a:cubicBezTo>
                  <a:cubicBezTo>
                    <a:pt x="0" y="60"/>
                    <a:pt x="2" y="48"/>
                    <a:pt x="4" y="37"/>
                  </a:cubicBezTo>
                  <a:cubicBezTo>
                    <a:pt x="4" y="32"/>
                    <a:pt x="6" y="27"/>
                    <a:pt x="6" y="22"/>
                  </a:cubicBezTo>
                  <a:cubicBezTo>
                    <a:pt x="7" y="17"/>
                    <a:pt x="11" y="14"/>
                    <a:pt x="13" y="11"/>
                  </a:cubicBezTo>
                  <a:cubicBezTo>
                    <a:pt x="15" y="9"/>
                    <a:pt x="17" y="8"/>
                    <a:pt x="19" y="7"/>
                  </a:cubicBezTo>
                  <a:cubicBezTo>
                    <a:pt x="22" y="5"/>
                    <a:pt x="24" y="0"/>
                    <a:pt x="28" y="2"/>
                  </a:cubicBezTo>
                  <a:cubicBezTo>
                    <a:pt x="33" y="4"/>
                    <a:pt x="38" y="5"/>
                    <a:pt x="42" y="9"/>
                  </a:cubicBezTo>
                  <a:cubicBezTo>
                    <a:pt x="44" y="12"/>
                    <a:pt x="45" y="14"/>
                    <a:pt x="42" y="17"/>
                  </a:cubicBezTo>
                  <a:cubicBezTo>
                    <a:pt x="39" y="22"/>
                    <a:pt x="38" y="27"/>
                    <a:pt x="41" y="33"/>
                  </a:cubicBezTo>
                  <a:cubicBezTo>
                    <a:pt x="43" y="39"/>
                    <a:pt x="39" y="44"/>
                    <a:pt x="39" y="50"/>
                  </a:cubicBezTo>
                  <a:cubicBezTo>
                    <a:pt x="38" y="51"/>
                    <a:pt x="38" y="53"/>
                    <a:pt x="37" y="54"/>
                  </a:cubicBezTo>
                  <a:cubicBezTo>
                    <a:pt x="33" y="56"/>
                    <a:pt x="29" y="54"/>
                    <a:pt x="26" y="54"/>
                  </a:cubicBezTo>
                  <a:cubicBezTo>
                    <a:pt x="24" y="53"/>
                    <a:pt x="24" y="53"/>
                    <a:pt x="26" y="52"/>
                  </a:cubicBezTo>
                  <a:close/>
                </a:path>
              </a:pathLst>
            </a:custGeom>
            <a:solidFill>
              <a:srgbClr val="BA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2032"/>
            <p:cNvSpPr/>
            <p:nvPr/>
          </p:nvSpPr>
          <p:spPr bwMode="auto">
            <a:xfrm>
              <a:off x="7832" y="1521"/>
              <a:ext cx="38" cy="78"/>
            </a:xfrm>
            <a:custGeom>
              <a:avLst/>
              <a:gdLst>
                <a:gd name="T0" fmla="*/ 25 w 25"/>
                <a:gd name="T1" fmla="*/ 0 h 52"/>
                <a:gd name="T2" fmla="*/ 17 w 25"/>
                <a:gd name="T3" fmla="*/ 12 h 52"/>
                <a:gd name="T4" fmla="*/ 14 w 25"/>
                <a:gd name="T5" fmla="*/ 17 h 52"/>
                <a:gd name="T6" fmla="*/ 11 w 25"/>
                <a:gd name="T7" fmla="*/ 36 h 52"/>
                <a:gd name="T8" fmla="*/ 10 w 25"/>
                <a:gd name="T9" fmla="*/ 45 h 52"/>
                <a:gd name="T10" fmla="*/ 7 w 25"/>
                <a:gd name="T11" fmla="*/ 52 h 52"/>
                <a:gd name="T12" fmla="*/ 3 w 25"/>
                <a:gd name="T13" fmla="*/ 52 h 52"/>
                <a:gd name="T14" fmla="*/ 2 w 25"/>
                <a:gd name="T15" fmla="*/ 39 h 52"/>
                <a:gd name="T16" fmla="*/ 9 w 25"/>
                <a:gd name="T17" fmla="*/ 28 h 52"/>
                <a:gd name="T18" fmla="*/ 9 w 25"/>
                <a:gd name="T19" fmla="*/ 19 h 52"/>
                <a:gd name="T20" fmla="*/ 19 w 25"/>
                <a:gd name="T21" fmla="*/ 4 h 52"/>
                <a:gd name="T22" fmla="*/ 19 w 25"/>
                <a:gd name="T23" fmla="*/ 2 h 52"/>
                <a:gd name="T24" fmla="*/ 21 w 25"/>
                <a:gd name="T25" fmla="*/ 0 h 52"/>
                <a:gd name="T26" fmla="*/ 21 w 25"/>
                <a:gd name="T27" fmla="*/ 0 h 52"/>
                <a:gd name="T28" fmla="*/ 25 w 25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52">
                  <a:moveTo>
                    <a:pt x="25" y="0"/>
                  </a:moveTo>
                  <a:cubicBezTo>
                    <a:pt x="23" y="4"/>
                    <a:pt x="22" y="9"/>
                    <a:pt x="17" y="12"/>
                  </a:cubicBezTo>
                  <a:cubicBezTo>
                    <a:pt x="15" y="13"/>
                    <a:pt x="14" y="15"/>
                    <a:pt x="14" y="17"/>
                  </a:cubicBezTo>
                  <a:cubicBezTo>
                    <a:pt x="15" y="24"/>
                    <a:pt x="11" y="30"/>
                    <a:pt x="11" y="36"/>
                  </a:cubicBezTo>
                  <a:cubicBezTo>
                    <a:pt x="10" y="39"/>
                    <a:pt x="9" y="42"/>
                    <a:pt x="10" y="45"/>
                  </a:cubicBezTo>
                  <a:cubicBezTo>
                    <a:pt x="12" y="48"/>
                    <a:pt x="9" y="50"/>
                    <a:pt x="7" y="52"/>
                  </a:cubicBezTo>
                  <a:cubicBezTo>
                    <a:pt x="6" y="52"/>
                    <a:pt x="5" y="52"/>
                    <a:pt x="3" y="52"/>
                  </a:cubicBezTo>
                  <a:cubicBezTo>
                    <a:pt x="7" y="47"/>
                    <a:pt x="0" y="44"/>
                    <a:pt x="2" y="39"/>
                  </a:cubicBezTo>
                  <a:cubicBezTo>
                    <a:pt x="4" y="35"/>
                    <a:pt x="9" y="33"/>
                    <a:pt x="9" y="28"/>
                  </a:cubicBezTo>
                  <a:cubicBezTo>
                    <a:pt x="10" y="25"/>
                    <a:pt x="11" y="22"/>
                    <a:pt x="9" y="19"/>
                  </a:cubicBezTo>
                  <a:cubicBezTo>
                    <a:pt x="8" y="11"/>
                    <a:pt x="16" y="9"/>
                    <a:pt x="19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1"/>
                    <a:pt x="20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0"/>
                    <a:pt x="25" y="0"/>
                  </a:cubicBezTo>
                  <a:close/>
                </a:path>
              </a:pathLst>
            </a:custGeom>
            <a:solidFill>
              <a:srgbClr val="C5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2033"/>
            <p:cNvSpPr/>
            <p:nvPr/>
          </p:nvSpPr>
          <p:spPr bwMode="auto">
            <a:xfrm>
              <a:off x="7789" y="1584"/>
              <a:ext cx="22" cy="28"/>
            </a:xfrm>
            <a:custGeom>
              <a:avLst/>
              <a:gdLst>
                <a:gd name="T0" fmla="*/ 4 w 15"/>
                <a:gd name="T1" fmla="*/ 2 h 19"/>
                <a:gd name="T2" fmla="*/ 9 w 15"/>
                <a:gd name="T3" fmla="*/ 0 h 19"/>
                <a:gd name="T4" fmla="*/ 15 w 15"/>
                <a:gd name="T5" fmla="*/ 16 h 19"/>
                <a:gd name="T6" fmla="*/ 12 w 15"/>
                <a:gd name="T7" fmla="*/ 19 h 19"/>
                <a:gd name="T8" fmla="*/ 8 w 15"/>
                <a:gd name="T9" fmla="*/ 16 h 19"/>
                <a:gd name="T10" fmla="*/ 1 w 15"/>
                <a:gd name="T11" fmla="*/ 6 h 19"/>
                <a:gd name="T12" fmla="*/ 4 w 15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4" y="2"/>
                  </a:moveTo>
                  <a:cubicBezTo>
                    <a:pt x="6" y="2"/>
                    <a:pt x="7" y="1"/>
                    <a:pt x="9" y="0"/>
                  </a:cubicBezTo>
                  <a:cubicBezTo>
                    <a:pt x="10" y="6"/>
                    <a:pt x="13" y="11"/>
                    <a:pt x="15" y="16"/>
                  </a:cubicBezTo>
                  <a:cubicBezTo>
                    <a:pt x="14" y="17"/>
                    <a:pt x="13" y="18"/>
                    <a:pt x="12" y="19"/>
                  </a:cubicBezTo>
                  <a:cubicBezTo>
                    <a:pt x="9" y="19"/>
                    <a:pt x="9" y="18"/>
                    <a:pt x="8" y="16"/>
                  </a:cubicBezTo>
                  <a:cubicBezTo>
                    <a:pt x="5" y="13"/>
                    <a:pt x="3" y="10"/>
                    <a:pt x="1" y="6"/>
                  </a:cubicBezTo>
                  <a:cubicBezTo>
                    <a:pt x="0" y="4"/>
                    <a:pt x="0" y="2"/>
                    <a:pt x="4" y="2"/>
                  </a:cubicBezTo>
                  <a:close/>
                </a:path>
              </a:pathLst>
            </a:custGeom>
            <a:solidFill>
              <a:srgbClr val="AF6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2034"/>
            <p:cNvSpPr/>
            <p:nvPr/>
          </p:nvSpPr>
          <p:spPr bwMode="auto">
            <a:xfrm>
              <a:off x="7843" y="1527"/>
              <a:ext cx="18" cy="22"/>
            </a:xfrm>
            <a:custGeom>
              <a:avLst/>
              <a:gdLst>
                <a:gd name="T0" fmla="*/ 12 w 12"/>
                <a:gd name="T1" fmla="*/ 0 h 15"/>
                <a:gd name="T2" fmla="*/ 10 w 12"/>
                <a:gd name="T3" fmla="*/ 4 h 15"/>
                <a:gd name="T4" fmla="*/ 2 w 12"/>
                <a:gd name="T5" fmla="*/ 15 h 15"/>
                <a:gd name="T6" fmla="*/ 6 w 12"/>
                <a:gd name="T7" fmla="*/ 4 h 15"/>
                <a:gd name="T8" fmla="*/ 12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11" y="1"/>
                    <a:pt x="11" y="3"/>
                    <a:pt x="10" y="4"/>
                  </a:cubicBezTo>
                  <a:cubicBezTo>
                    <a:pt x="5" y="7"/>
                    <a:pt x="4" y="11"/>
                    <a:pt x="2" y="15"/>
                  </a:cubicBezTo>
                  <a:cubicBezTo>
                    <a:pt x="0" y="10"/>
                    <a:pt x="2" y="7"/>
                    <a:pt x="6" y="4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2035"/>
            <p:cNvSpPr/>
            <p:nvPr/>
          </p:nvSpPr>
          <p:spPr bwMode="auto">
            <a:xfrm>
              <a:off x="7829" y="151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2036"/>
            <p:cNvSpPr/>
            <p:nvPr/>
          </p:nvSpPr>
          <p:spPr bwMode="auto">
            <a:xfrm>
              <a:off x="7861" y="152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2037"/>
            <p:cNvSpPr/>
            <p:nvPr/>
          </p:nvSpPr>
          <p:spPr bwMode="auto">
            <a:xfrm>
              <a:off x="7792" y="1606"/>
              <a:ext cx="16" cy="18"/>
            </a:xfrm>
            <a:custGeom>
              <a:avLst/>
              <a:gdLst>
                <a:gd name="T0" fmla="*/ 7 w 11"/>
                <a:gd name="T1" fmla="*/ 1 h 12"/>
                <a:gd name="T2" fmla="*/ 10 w 11"/>
                <a:gd name="T3" fmla="*/ 4 h 12"/>
                <a:gd name="T4" fmla="*/ 11 w 11"/>
                <a:gd name="T5" fmla="*/ 8 h 12"/>
                <a:gd name="T6" fmla="*/ 11 w 11"/>
                <a:gd name="T7" fmla="*/ 9 h 12"/>
                <a:gd name="T8" fmla="*/ 5 w 11"/>
                <a:gd name="T9" fmla="*/ 10 h 12"/>
                <a:gd name="T10" fmla="*/ 5 w 11"/>
                <a:gd name="T11" fmla="*/ 10 h 12"/>
                <a:gd name="T12" fmla="*/ 4 w 11"/>
                <a:gd name="T13" fmla="*/ 10 h 12"/>
                <a:gd name="T14" fmla="*/ 2 w 11"/>
                <a:gd name="T15" fmla="*/ 10 h 12"/>
                <a:gd name="T16" fmla="*/ 2 w 11"/>
                <a:gd name="T17" fmla="*/ 4 h 12"/>
                <a:gd name="T18" fmla="*/ 6 w 11"/>
                <a:gd name="T19" fmla="*/ 1 h 12"/>
                <a:gd name="T20" fmla="*/ 7 w 11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7" y="1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0" y="6"/>
                    <a:pt x="11" y="7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1"/>
                    <a:pt x="8" y="12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0" y="8"/>
                    <a:pt x="0" y="7"/>
                    <a:pt x="2" y="4"/>
                  </a:cubicBezTo>
                  <a:cubicBezTo>
                    <a:pt x="3" y="4"/>
                    <a:pt x="5" y="2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DF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2038"/>
            <p:cNvSpPr/>
            <p:nvPr/>
          </p:nvSpPr>
          <p:spPr bwMode="auto">
            <a:xfrm>
              <a:off x="6158" y="3801"/>
              <a:ext cx="119" cy="52"/>
            </a:xfrm>
            <a:custGeom>
              <a:avLst/>
              <a:gdLst>
                <a:gd name="T0" fmla="*/ 0 w 79"/>
                <a:gd name="T1" fmla="*/ 18 h 35"/>
                <a:gd name="T2" fmla="*/ 14 w 79"/>
                <a:gd name="T3" fmla="*/ 0 h 35"/>
                <a:gd name="T4" fmla="*/ 17 w 79"/>
                <a:gd name="T5" fmla="*/ 1 h 35"/>
                <a:gd name="T6" fmla="*/ 18 w 79"/>
                <a:gd name="T7" fmla="*/ 2 h 35"/>
                <a:gd name="T8" fmla="*/ 36 w 79"/>
                <a:gd name="T9" fmla="*/ 10 h 35"/>
                <a:gd name="T10" fmla="*/ 53 w 79"/>
                <a:gd name="T11" fmla="*/ 10 h 35"/>
                <a:gd name="T12" fmla="*/ 62 w 79"/>
                <a:gd name="T13" fmla="*/ 19 h 35"/>
                <a:gd name="T14" fmla="*/ 66 w 79"/>
                <a:gd name="T15" fmla="*/ 23 h 35"/>
                <a:gd name="T16" fmla="*/ 73 w 79"/>
                <a:gd name="T17" fmla="*/ 25 h 35"/>
                <a:gd name="T18" fmla="*/ 79 w 79"/>
                <a:gd name="T19" fmla="*/ 30 h 35"/>
                <a:gd name="T20" fmla="*/ 73 w 79"/>
                <a:gd name="T21" fmla="*/ 35 h 35"/>
                <a:gd name="T22" fmla="*/ 73 w 79"/>
                <a:gd name="T23" fmla="*/ 35 h 35"/>
                <a:gd name="T24" fmla="*/ 69 w 79"/>
                <a:gd name="T25" fmla="*/ 33 h 35"/>
                <a:gd name="T26" fmla="*/ 69 w 79"/>
                <a:gd name="T27" fmla="*/ 33 h 35"/>
                <a:gd name="T28" fmla="*/ 65 w 79"/>
                <a:gd name="T29" fmla="*/ 31 h 35"/>
                <a:gd name="T30" fmla="*/ 65 w 79"/>
                <a:gd name="T31" fmla="*/ 31 h 35"/>
                <a:gd name="T32" fmla="*/ 61 w 79"/>
                <a:gd name="T33" fmla="*/ 30 h 35"/>
                <a:gd name="T34" fmla="*/ 62 w 79"/>
                <a:gd name="T35" fmla="*/ 30 h 35"/>
                <a:gd name="T36" fmla="*/ 52 w 79"/>
                <a:gd name="T37" fmla="*/ 30 h 35"/>
                <a:gd name="T38" fmla="*/ 47 w 79"/>
                <a:gd name="T39" fmla="*/ 32 h 35"/>
                <a:gd name="T40" fmla="*/ 0 w 79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5">
                  <a:moveTo>
                    <a:pt x="0" y="18"/>
                  </a:moveTo>
                  <a:cubicBezTo>
                    <a:pt x="0" y="11"/>
                    <a:pt x="7" y="1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23" y="7"/>
                    <a:pt x="26" y="14"/>
                    <a:pt x="36" y="10"/>
                  </a:cubicBezTo>
                  <a:cubicBezTo>
                    <a:pt x="41" y="8"/>
                    <a:pt x="47" y="9"/>
                    <a:pt x="53" y="10"/>
                  </a:cubicBezTo>
                  <a:cubicBezTo>
                    <a:pt x="58" y="11"/>
                    <a:pt x="63" y="12"/>
                    <a:pt x="62" y="19"/>
                  </a:cubicBezTo>
                  <a:cubicBezTo>
                    <a:pt x="62" y="22"/>
                    <a:pt x="64" y="23"/>
                    <a:pt x="66" y="23"/>
                  </a:cubicBezTo>
                  <a:cubicBezTo>
                    <a:pt x="68" y="24"/>
                    <a:pt x="71" y="25"/>
                    <a:pt x="73" y="25"/>
                  </a:cubicBezTo>
                  <a:cubicBezTo>
                    <a:pt x="76" y="25"/>
                    <a:pt x="78" y="26"/>
                    <a:pt x="79" y="30"/>
                  </a:cubicBezTo>
                  <a:cubicBezTo>
                    <a:pt x="79" y="34"/>
                    <a:pt x="77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2" y="34"/>
                    <a:pt x="70" y="34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2"/>
                    <a:pt x="66" y="33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0"/>
                    <a:pt x="63" y="31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8"/>
                    <a:pt x="55" y="28"/>
                    <a:pt x="52" y="30"/>
                  </a:cubicBezTo>
                  <a:cubicBezTo>
                    <a:pt x="51" y="32"/>
                    <a:pt x="49" y="33"/>
                    <a:pt x="47" y="32"/>
                  </a:cubicBezTo>
                  <a:cubicBezTo>
                    <a:pt x="31" y="28"/>
                    <a:pt x="15" y="26"/>
                    <a:pt x="0" y="18"/>
                  </a:cubicBezTo>
                  <a:close/>
                </a:path>
              </a:pathLst>
            </a:custGeom>
            <a:solidFill>
              <a:srgbClr val="EB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2039"/>
            <p:cNvSpPr/>
            <p:nvPr/>
          </p:nvSpPr>
          <p:spPr bwMode="auto">
            <a:xfrm>
              <a:off x="6302" y="3826"/>
              <a:ext cx="123" cy="74"/>
            </a:xfrm>
            <a:custGeom>
              <a:avLst/>
              <a:gdLst>
                <a:gd name="T0" fmla="*/ 0 w 82"/>
                <a:gd name="T1" fmla="*/ 32 h 49"/>
                <a:gd name="T2" fmla="*/ 17 w 82"/>
                <a:gd name="T3" fmla="*/ 19 h 49"/>
                <a:gd name="T4" fmla="*/ 21 w 82"/>
                <a:gd name="T5" fmla="*/ 15 h 49"/>
                <a:gd name="T6" fmla="*/ 19 w 82"/>
                <a:gd name="T7" fmla="*/ 5 h 49"/>
                <a:gd name="T8" fmla="*/ 37 w 82"/>
                <a:gd name="T9" fmla="*/ 2 h 49"/>
                <a:gd name="T10" fmla="*/ 48 w 82"/>
                <a:gd name="T11" fmla="*/ 5 h 49"/>
                <a:gd name="T12" fmla="*/ 58 w 82"/>
                <a:gd name="T13" fmla="*/ 7 h 49"/>
                <a:gd name="T14" fmla="*/ 68 w 82"/>
                <a:gd name="T15" fmla="*/ 14 h 49"/>
                <a:gd name="T16" fmla="*/ 67 w 82"/>
                <a:gd name="T17" fmla="*/ 17 h 49"/>
                <a:gd name="T18" fmla="*/ 55 w 82"/>
                <a:gd name="T19" fmla="*/ 18 h 49"/>
                <a:gd name="T20" fmla="*/ 36 w 82"/>
                <a:gd name="T21" fmla="*/ 19 h 49"/>
                <a:gd name="T22" fmla="*/ 31 w 82"/>
                <a:gd name="T23" fmla="*/ 20 h 49"/>
                <a:gd name="T24" fmla="*/ 29 w 82"/>
                <a:gd name="T25" fmla="*/ 25 h 49"/>
                <a:gd name="T26" fmla="*/ 75 w 82"/>
                <a:gd name="T27" fmla="*/ 36 h 49"/>
                <a:gd name="T28" fmla="*/ 81 w 82"/>
                <a:gd name="T29" fmla="*/ 39 h 49"/>
                <a:gd name="T30" fmla="*/ 69 w 82"/>
                <a:gd name="T31" fmla="*/ 48 h 49"/>
                <a:gd name="T32" fmla="*/ 61 w 82"/>
                <a:gd name="T33" fmla="*/ 48 h 49"/>
                <a:gd name="T34" fmla="*/ 10 w 82"/>
                <a:gd name="T35" fmla="*/ 38 h 49"/>
                <a:gd name="T36" fmla="*/ 10 w 82"/>
                <a:gd name="T37" fmla="*/ 38 h 49"/>
                <a:gd name="T38" fmla="*/ 6 w 82"/>
                <a:gd name="T39" fmla="*/ 36 h 49"/>
                <a:gd name="T40" fmla="*/ 6 w 82"/>
                <a:gd name="T41" fmla="*/ 35 h 49"/>
                <a:gd name="T42" fmla="*/ 4 w 82"/>
                <a:gd name="T43" fmla="*/ 34 h 49"/>
                <a:gd name="T44" fmla="*/ 2 w 82"/>
                <a:gd name="T45" fmla="*/ 33 h 49"/>
                <a:gd name="T46" fmla="*/ 0 w 82"/>
                <a:gd name="T47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49">
                  <a:moveTo>
                    <a:pt x="0" y="32"/>
                  </a:moveTo>
                  <a:cubicBezTo>
                    <a:pt x="3" y="25"/>
                    <a:pt x="8" y="19"/>
                    <a:pt x="17" y="19"/>
                  </a:cubicBezTo>
                  <a:cubicBezTo>
                    <a:pt x="20" y="19"/>
                    <a:pt x="21" y="18"/>
                    <a:pt x="21" y="15"/>
                  </a:cubicBezTo>
                  <a:cubicBezTo>
                    <a:pt x="21" y="11"/>
                    <a:pt x="21" y="8"/>
                    <a:pt x="19" y="5"/>
                  </a:cubicBezTo>
                  <a:cubicBezTo>
                    <a:pt x="25" y="0"/>
                    <a:pt x="31" y="1"/>
                    <a:pt x="37" y="2"/>
                  </a:cubicBezTo>
                  <a:cubicBezTo>
                    <a:pt x="41" y="3"/>
                    <a:pt x="44" y="5"/>
                    <a:pt x="48" y="5"/>
                  </a:cubicBezTo>
                  <a:cubicBezTo>
                    <a:pt x="52" y="5"/>
                    <a:pt x="55" y="8"/>
                    <a:pt x="58" y="7"/>
                  </a:cubicBezTo>
                  <a:cubicBezTo>
                    <a:pt x="62" y="8"/>
                    <a:pt x="66" y="10"/>
                    <a:pt x="68" y="14"/>
                  </a:cubicBezTo>
                  <a:cubicBezTo>
                    <a:pt x="68" y="15"/>
                    <a:pt x="68" y="16"/>
                    <a:pt x="67" y="17"/>
                  </a:cubicBezTo>
                  <a:cubicBezTo>
                    <a:pt x="63" y="21"/>
                    <a:pt x="59" y="18"/>
                    <a:pt x="55" y="18"/>
                  </a:cubicBezTo>
                  <a:cubicBezTo>
                    <a:pt x="48" y="18"/>
                    <a:pt x="42" y="12"/>
                    <a:pt x="36" y="19"/>
                  </a:cubicBezTo>
                  <a:cubicBezTo>
                    <a:pt x="35" y="20"/>
                    <a:pt x="33" y="20"/>
                    <a:pt x="31" y="20"/>
                  </a:cubicBezTo>
                  <a:cubicBezTo>
                    <a:pt x="27" y="20"/>
                    <a:pt x="26" y="23"/>
                    <a:pt x="29" y="25"/>
                  </a:cubicBezTo>
                  <a:cubicBezTo>
                    <a:pt x="43" y="34"/>
                    <a:pt x="58" y="39"/>
                    <a:pt x="75" y="36"/>
                  </a:cubicBezTo>
                  <a:cubicBezTo>
                    <a:pt x="78" y="36"/>
                    <a:pt x="79" y="37"/>
                    <a:pt x="81" y="39"/>
                  </a:cubicBezTo>
                  <a:cubicBezTo>
                    <a:pt x="82" y="49"/>
                    <a:pt x="74" y="46"/>
                    <a:pt x="69" y="48"/>
                  </a:cubicBezTo>
                  <a:cubicBezTo>
                    <a:pt x="66" y="48"/>
                    <a:pt x="64" y="48"/>
                    <a:pt x="61" y="48"/>
                  </a:cubicBezTo>
                  <a:cubicBezTo>
                    <a:pt x="43" y="48"/>
                    <a:pt x="25" y="47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6"/>
                    <a:pt x="7" y="37"/>
                    <a:pt x="6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3" y="34"/>
                    <a:pt x="2" y="34"/>
                    <a:pt x="2" y="33"/>
                  </a:cubicBezTo>
                  <a:cubicBezTo>
                    <a:pt x="1" y="33"/>
                    <a:pt x="1" y="32"/>
                    <a:pt x="0" y="3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2040"/>
            <p:cNvSpPr/>
            <p:nvPr/>
          </p:nvSpPr>
          <p:spPr bwMode="auto">
            <a:xfrm>
              <a:off x="6245" y="3859"/>
              <a:ext cx="131" cy="50"/>
            </a:xfrm>
            <a:custGeom>
              <a:avLst/>
              <a:gdLst>
                <a:gd name="T0" fmla="*/ 61 w 87"/>
                <a:gd name="T1" fmla="*/ 31 h 33"/>
                <a:gd name="T2" fmla="*/ 49 w 87"/>
                <a:gd name="T3" fmla="*/ 32 h 33"/>
                <a:gd name="T4" fmla="*/ 7 w 87"/>
                <a:gd name="T5" fmla="*/ 13 h 33"/>
                <a:gd name="T6" fmla="*/ 1 w 87"/>
                <a:gd name="T7" fmla="*/ 8 h 33"/>
                <a:gd name="T8" fmla="*/ 1 w 87"/>
                <a:gd name="T9" fmla="*/ 3 h 33"/>
                <a:gd name="T10" fmla="*/ 6 w 87"/>
                <a:gd name="T11" fmla="*/ 1 h 33"/>
                <a:gd name="T12" fmla="*/ 12 w 87"/>
                <a:gd name="T13" fmla="*/ 3 h 33"/>
                <a:gd name="T14" fmla="*/ 41 w 87"/>
                <a:gd name="T15" fmla="*/ 18 h 33"/>
                <a:gd name="T16" fmla="*/ 53 w 87"/>
                <a:gd name="T17" fmla="*/ 21 h 33"/>
                <a:gd name="T18" fmla="*/ 86 w 87"/>
                <a:gd name="T19" fmla="*/ 24 h 33"/>
                <a:gd name="T20" fmla="*/ 80 w 87"/>
                <a:gd name="T21" fmla="*/ 30 h 33"/>
                <a:gd name="T22" fmla="*/ 66 w 87"/>
                <a:gd name="T23" fmla="*/ 31 h 33"/>
                <a:gd name="T24" fmla="*/ 63 w 87"/>
                <a:gd name="T25" fmla="*/ 31 h 33"/>
                <a:gd name="T26" fmla="*/ 61 w 87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33">
                  <a:moveTo>
                    <a:pt x="61" y="31"/>
                  </a:moveTo>
                  <a:cubicBezTo>
                    <a:pt x="57" y="33"/>
                    <a:pt x="53" y="33"/>
                    <a:pt x="49" y="32"/>
                  </a:cubicBezTo>
                  <a:cubicBezTo>
                    <a:pt x="34" y="27"/>
                    <a:pt x="20" y="22"/>
                    <a:pt x="7" y="13"/>
                  </a:cubicBezTo>
                  <a:cubicBezTo>
                    <a:pt x="5" y="12"/>
                    <a:pt x="3" y="10"/>
                    <a:pt x="1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21" y="9"/>
                    <a:pt x="31" y="13"/>
                    <a:pt x="41" y="18"/>
                  </a:cubicBezTo>
                  <a:cubicBezTo>
                    <a:pt x="45" y="19"/>
                    <a:pt x="49" y="21"/>
                    <a:pt x="53" y="21"/>
                  </a:cubicBezTo>
                  <a:cubicBezTo>
                    <a:pt x="65" y="20"/>
                    <a:pt x="75" y="24"/>
                    <a:pt x="86" y="24"/>
                  </a:cubicBezTo>
                  <a:cubicBezTo>
                    <a:pt x="87" y="30"/>
                    <a:pt x="83" y="30"/>
                    <a:pt x="80" y="30"/>
                  </a:cubicBezTo>
                  <a:cubicBezTo>
                    <a:pt x="75" y="30"/>
                    <a:pt x="70" y="30"/>
                    <a:pt x="66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2" y="31"/>
                    <a:pt x="62" y="31"/>
                    <a:pt x="61" y="31"/>
                  </a:cubicBezTo>
                  <a:close/>
                </a:path>
              </a:pathLst>
            </a:custGeom>
            <a:solidFill>
              <a:srgbClr val="977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2041"/>
            <p:cNvSpPr/>
            <p:nvPr/>
          </p:nvSpPr>
          <p:spPr bwMode="auto">
            <a:xfrm>
              <a:off x="6337" y="3891"/>
              <a:ext cx="148" cy="51"/>
            </a:xfrm>
            <a:custGeom>
              <a:avLst/>
              <a:gdLst>
                <a:gd name="T0" fmla="*/ 2 w 99"/>
                <a:gd name="T1" fmla="*/ 8 h 34"/>
                <a:gd name="T2" fmla="*/ 13 w 99"/>
                <a:gd name="T3" fmla="*/ 6 h 34"/>
                <a:gd name="T4" fmla="*/ 25 w 99"/>
                <a:gd name="T5" fmla="*/ 4 h 34"/>
                <a:gd name="T6" fmla="*/ 30 w 99"/>
                <a:gd name="T7" fmla="*/ 3 h 34"/>
                <a:gd name="T8" fmla="*/ 37 w 99"/>
                <a:gd name="T9" fmla="*/ 3 h 34"/>
                <a:gd name="T10" fmla="*/ 39 w 99"/>
                <a:gd name="T11" fmla="*/ 2 h 34"/>
                <a:gd name="T12" fmla="*/ 46 w 99"/>
                <a:gd name="T13" fmla="*/ 2 h 34"/>
                <a:gd name="T14" fmla="*/ 59 w 99"/>
                <a:gd name="T15" fmla="*/ 3 h 34"/>
                <a:gd name="T16" fmla="*/ 60 w 99"/>
                <a:gd name="T17" fmla="*/ 6 h 34"/>
                <a:gd name="T18" fmla="*/ 64 w 99"/>
                <a:gd name="T19" fmla="*/ 17 h 34"/>
                <a:gd name="T20" fmla="*/ 75 w 99"/>
                <a:gd name="T21" fmla="*/ 20 h 34"/>
                <a:gd name="T22" fmla="*/ 95 w 99"/>
                <a:gd name="T23" fmla="*/ 28 h 34"/>
                <a:gd name="T24" fmla="*/ 99 w 99"/>
                <a:gd name="T25" fmla="*/ 32 h 34"/>
                <a:gd name="T26" fmla="*/ 93 w 99"/>
                <a:gd name="T27" fmla="*/ 34 h 34"/>
                <a:gd name="T28" fmla="*/ 87 w 99"/>
                <a:gd name="T29" fmla="*/ 33 h 34"/>
                <a:gd name="T30" fmla="*/ 81 w 99"/>
                <a:gd name="T31" fmla="*/ 31 h 34"/>
                <a:gd name="T32" fmla="*/ 73 w 99"/>
                <a:gd name="T33" fmla="*/ 29 h 34"/>
                <a:gd name="T34" fmla="*/ 69 w 99"/>
                <a:gd name="T35" fmla="*/ 27 h 34"/>
                <a:gd name="T36" fmla="*/ 69 w 99"/>
                <a:gd name="T37" fmla="*/ 27 h 34"/>
                <a:gd name="T38" fmla="*/ 62 w 99"/>
                <a:gd name="T39" fmla="*/ 25 h 34"/>
                <a:gd name="T40" fmla="*/ 62 w 99"/>
                <a:gd name="T41" fmla="*/ 25 h 34"/>
                <a:gd name="T42" fmla="*/ 52 w 99"/>
                <a:gd name="T43" fmla="*/ 23 h 34"/>
                <a:gd name="T44" fmla="*/ 52 w 99"/>
                <a:gd name="T45" fmla="*/ 23 h 34"/>
                <a:gd name="T46" fmla="*/ 33 w 99"/>
                <a:gd name="T47" fmla="*/ 17 h 34"/>
                <a:gd name="T48" fmla="*/ 31 w 99"/>
                <a:gd name="T49" fmla="*/ 17 h 34"/>
                <a:gd name="T50" fmla="*/ 31 w 99"/>
                <a:gd name="T51" fmla="*/ 15 h 34"/>
                <a:gd name="T52" fmla="*/ 45 w 99"/>
                <a:gd name="T53" fmla="*/ 12 h 34"/>
                <a:gd name="T54" fmla="*/ 24 w 99"/>
                <a:gd name="T55" fmla="*/ 11 h 34"/>
                <a:gd name="T56" fmla="*/ 12 w 99"/>
                <a:gd name="T57" fmla="*/ 15 h 34"/>
                <a:gd name="T58" fmla="*/ 4 w 99"/>
                <a:gd name="T59" fmla="*/ 14 h 34"/>
                <a:gd name="T60" fmla="*/ 0 w 99"/>
                <a:gd name="T61" fmla="*/ 10 h 34"/>
                <a:gd name="T62" fmla="*/ 0 w 99"/>
                <a:gd name="T63" fmla="*/ 10 h 34"/>
                <a:gd name="T64" fmla="*/ 2 w 99"/>
                <a:gd name="T65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34">
                  <a:moveTo>
                    <a:pt x="2" y="8"/>
                  </a:moveTo>
                  <a:cubicBezTo>
                    <a:pt x="5" y="5"/>
                    <a:pt x="9" y="6"/>
                    <a:pt x="13" y="6"/>
                  </a:cubicBezTo>
                  <a:cubicBezTo>
                    <a:pt x="17" y="6"/>
                    <a:pt x="21" y="7"/>
                    <a:pt x="25" y="4"/>
                  </a:cubicBezTo>
                  <a:cubicBezTo>
                    <a:pt x="26" y="3"/>
                    <a:pt x="28" y="3"/>
                    <a:pt x="30" y="3"/>
                  </a:cubicBezTo>
                  <a:cubicBezTo>
                    <a:pt x="32" y="3"/>
                    <a:pt x="35" y="5"/>
                    <a:pt x="37" y="3"/>
                  </a:cubicBezTo>
                  <a:cubicBezTo>
                    <a:pt x="38" y="3"/>
                    <a:pt x="38" y="2"/>
                    <a:pt x="39" y="2"/>
                  </a:cubicBezTo>
                  <a:cubicBezTo>
                    <a:pt x="41" y="2"/>
                    <a:pt x="44" y="2"/>
                    <a:pt x="46" y="2"/>
                  </a:cubicBezTo>
                  <a:cubicBezTo>
                    <a:pt x="50" y="4"/>
                    <a:pt x="55" y="0"/>
                    <a:pt x="59" y="3"/>
                  </a:cubicBezTo>
                  <a:cubicBezTo>
                    <a:pt x="60" y="4"/>
                    <a:pt x="60" y="5"/>
                    <a:pt x="60" y="6"/>
                  </a:cubicBezTo>
                  <a:cubicBezTo>
                    <a:pt x="63" y="9"/>
                    <a:pt x="58" y="15"/>
                    <a:pt x="64" y="17"/>
                  </a:cubicBezTo>
                  <a:cubicBezTo>
                    <a:pt x="67" y="18"/>
                    <a:pt x="71" y="19"/>
                    <a:pt x="75" y="20"/>
                  </a:cubicBezTo>
                  <a:cubicBezTo>
                    <a:pt x="81" y="23"/>
                    <a:pt x="88" y="25"/>
                    <a:pt x="95" y="28"/>
                  </a:cubicBezTo>
                  <a:cubicBezTo>
                    <a:pt x="97" y="28"/>
                    <a:pt x="99" y="29"/>
                    <a:pt x="99" y="32"/>
                  </a:cubicBezTo>
                  <a:cubicBezTo>
                    <a:pt x="98" y="34"/>
                    <a:pt x="95" y="34"/>
                    <a:pt x="93" y="34"/>
                  </a:cubicBezTo>
                  <a:cubicBezTo>
                    <a:pt x="91" y="34"/>
                    <a:pt x="89" y="33"/>
                    <a:pt x="87" y="33"/>
                  </a:cubicBezTo>
                  <a:cubicBezTo>
                    <a:pt x="85" y="31"/>
                    <a:pt x="82" y="33"/>
                    <a:pt x="81" y="31"/>
                  </a:cubicBezTo>
                  <a:cubicBezTo>
                    <a:pt x="79" y="29"/>
                    <a:pt x="75" y="31"/>
                    <a:pt x="73" y="29"/>
                  </a:cubicBezTo>
                  <a:cubicBezTo>
                    <a:pt x="72" y="28"/>
                    <a:pt x="70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7" y="25"/>
                    <a:pt x="64" y="27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59" y="23"/>
                    <a:pt x="55" y="26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6" y="21"/>
                    <a:pt x="40" y="18"/>
                    <a:pt x="33" y="17"/>
                  </a:cubicBezTo>
                  <a:cubicBezTo>
                    <a:pt x="32" y="17"/>
                    <a:pt x="31" y="17"/>
                    <a:pt x="31" y="17"/>
                  </a:cubicBezTo>
                  <a:cubicBezTo>
                    <a:pt x="30" y="17"/>
                    <a:pt x="30" y="16"/>
                    <a:pt x="31" y="15"/>
                  </a:cubicBezTo>
                  <a:cubicBezTo>
                    <a:pt x="35" y="10"/>
                    <a:pt x="40" y="12"/>
                    <a:pt x="45" y="12"/>
                  </a:cubicBezTo>
                  <a:cubicBezTo>
                    <a:pt x="38" y="12"/>
                    <a:pt x="31" y="11"/>
                    <a:pt x="24" y="11"/>
                  </a:cubicBezTo>
                  <a:cubicBezTo>
                    <a:pt x="20" y="10"/>
                    <a:pt x="16" y="12"/>
                    <a:pt x="12" y="15"/>
                  </a:cubicBezTo>
                  <a:cubicBezTo>
                    <a:pt x="10" y="14"/>
                    <a:pt x="7" y="15"/>
                    <a:pt x="4" y="14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C1A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2042"/>
            <p:cNvSpPr/>
            <p:nvPr/>
          </p:nvSpPr>
          <p:spPr bwMode="auto">
            <a:xfrm>
              <a:off x="6317" y="3883"/>
              <a:ext cx="78" cy="15"/>
            </a:xfrm>
            <a:custGeom>
              <a:avLst/>
              <a:gdLst>
                <a:gd name="T0" fmla="*/ 44 w 52"/>
                <a:gd name="T1" fmla="*/ 9 h 10"/>
                <a:gd name="T2" fmla="*/ 38 w 52"/>
                <a:gd name="T3" fmla="*/ 9 h 10"/>
                <a:gd name="T4" fmla="*/ 5 w 52"/>
                <a:gd name="T5" fmla="*/ 5 h 10"/>
                <a:gd name="T6" fmla="*/ 0 w 52"/>
                <a:gd name="T7" fmla="*/ 0 h 10"/>
                <a:gd name="T8" fmla="*/ 52 w 52"/>
                <a:gd name="T9" fmla="*/ 7 h 10"/>
                <a:gd name="T10" fmla="*/ 52 w 52"/>
                <a:gd name="T11" fmla="*/ 9 h 10"/>
                <a:gd name="T12" fmla="*/ 44 w 52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">
                  <a:moveTo>
                    <a:pt x="44" y="9"/>
                  </a:moveTo>
                  <a:cubicBezTo>
                    <a:pt x="42" y="9"/>
                    <a:pt x="40" y="9"/>
                    <a:pt x="38" y="9"/>
                  </a:cubicBezTo>
                  <a:cubicBezTo>
                    <a:pt x="27" y="9"/>
                    <a:pt x="16" y="8"/>
                    <a:pt x="5" y="5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17" y="4"/>
                    <a:pt x="34" y="8"/>
                    <a:pt x="52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49" y="10"/>
                    <a:pt x="47" y="10"/>
                    <a:pt x="44" y="9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2043"/>
            <p:cNvSpPr/>
            <p:nvPr/>
          </p:nvSpPr>
          <p:spPr bwMode="auto">
            <a:xfrm>
              <a:off x="6107" y="3816"/>
              <a:ext cx="32" cy="24"/>
            </a:xfrm>
            <a:custGeom>
              <a:avLst/>
              <a:gdLst>
                <a:gd name="T0" fmla="*/ 0 w 21"/>
                <a:gd name="T1" fmla="*/ 0 h 16"/>
                <a:gd name="T2" fmla="*/ 5 w 21"/>
                <a:gd name="T3" fmla="*/ 0 h 16"/>
                <a:gd name="T4" fmla="*/ 12 w 21"/>
                <a:gd name="T5" fmla="*/ 9 h 16"/>
                <a:gd name="T6" fmla="*/ 21 w 21"/>
                <a:gd name="T7" fmla="*/ 16 h 16"/>
                <a:gd name="T8" fmla="*/ 0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5" y="5"/>
                    <a:pt x="9" y="7"/>
                    <a:pt x="12" y="9"/>
                  </a:cubicBezTo>
                  <a:cubicBezTo>
                    <a:pt x="15" y="11"/>
                    <a:pt x="19" y="12"/>
                    <a:pt x="21" y="16"/>
                  </a:cubicBezTo>
                  <a:cubicBezTo>
                    <a:pt x="11" y="14"/>
                    <a:pt x="4" y="9"/>
                    <a:pt x="0" y="0"/>
                  </a:cubicBezTo>
                  <a:close/>
                </a:path>
              </a:pathLst>
            </a:custGeom>
            <a:solidFill>
              <a:srgbClr val="D1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2044"/>
            <p:cNvSpPr/>
            <p:nvPr/>
          </p:nvSpPr>
          <p:spPr bwMode="auto">
            <a:xfrm>
              <a:off x="6386" y="3915"/>
              <a:ext cx="29" cy="12"/>
            </a:xfrm>
            <a:custGeom>
              <a:avLst/>
              <a:gdLst>
                <a:gd name="T0" fmla="*/ 0 w 19"/>
                <a:gd name="T1" fmla="*/ 1 h 8"/>
                <a:gd name="T2" fmla="*/ 19 w 19"/>
                <a:gd name="T3" fmla="*/ 7 h 8"/>
                <a:gd name="T4" fmla="*/ 2 w 19"/>
                <a:gd name="T5" fmla="*/ 3 h 8"/>
                <a:gd name="T6" fmla="*/ 0 w 19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1"/>
                  </a:moveTo>
                  <a:cubicBezTo>
                    <a:pt x="7" y="0"/>
                    <a:pt x="13" y="3"/>
                    <a:pt x="19" y="7"/>
                  </a:cubicBezTo>
                  <a:cubicBezTo>
                    <a:pt x="13" y="8"/>
                    <a:pt x="8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2045"/>
            <p:cNvSpPr/>
            <p:nvPr/>
          </p:nvSpPr>
          <p:spPr bwMode="auto">
            <a:xfrm>
              <a:off x="6343" y="3906"/>
              <a:ext cx="30" cy="10"/>
            </a:xfrm>
            <a:custGeom>
              <a:avLst/>
              <a:gdLst>
                <a:gd name="T0" fmla="*/ 0 w 20"/>
                <a:gd name="T1" fmla="*/ 4 h 7"/>
                <a:gd name="T2" fmla="*/ 10 w 20"/>
                <a:gd name="T3" fmla="*/ 4 h 7"/>
                <a:gd name="T4" fmla="*/ 18 w 20"/>
                <a:gd name="T5" fmla="*/ 2 h 7"/>
                <a:gd name="T6" fmla="*/ 20 w 20"/>
                <a:gd name="T7" fmla="*/ 4 h 7"/>
                <a:gd name="T8" fmla="*/ 19 w 20"/>
                <a:gd name="T9" fmla="*/ 6 h 7"/>
                <a:gd name="T10" fmla="*/ 0 w 20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0" y="4"/>
                  </a:moveTo>
                  <a:cubicBezTo>
                    <a:pt x="3" y="4"/>
                    <a:pt x="6" y="4"/>
                    <a:pt x="10" y="4"/>
                  </a:cubicBezTo>
                  <a:cubicBezTo>
                    <a:pt x="12" y="1"/>
                    <a:pt x="15" y="0"/>
                    <a:pt x="18" y="2"/>
                  </a:cubicBezTo>
                  <a:cubicBezTo>
                    <a:pt x="19" y="2"/>
                    <a:pt x="19" y="3"/>
                    <a:pt x="20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3" y="5"/>
                    <a:pt x="6" y="7"/>
                    <a:pt x="0" y="4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2046"/>
            <p:cNvSpPr/>
            <p:nvPr/>
          </p:nvSpPr>
          <p:spPr bwMode="auto">
            <a:xfrm>
              <a:off x="6194" y="3855"/>
              <a:ext cx="8" cy="6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4 h 4"/>
                <a:gd name="T4" fmla="*/ 1 w 5"/>
                <a:gd name="T5" fmla="*/ 1 h 4"/>
                <a:gd name="T6" fmla="*/ 2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4"/>
                    <a:pt x="4" y="4"/>
                    <a:pt x="3" y="4"/>
                  </a:cubicBezTo>
                  <a:cubicBezTo>
                    <a:pt x="2" y="3"/>
                    <a:pt x="0" y="3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1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C49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2047"/>
            <p:cNvSpPr/>
            <p:nvPr/>
          </p:nvSpPr>
          <p:spPr bwMode="auto">
            <a:xfrm>
              <a:off x="6236" y="3841"/>
              <a:ext cx="15" cy="5"/>
            </a:xfrm>
            <a:custGeom>
              <a:avLst/>
              <a:gdLst>
                <a:gd name="T0" fmla="*/ 0 w 10"/>
                <a:gd name="T1" fmla="*/ 3 h 3"/>
                <a:gd name="T2" fmla="*/ 10 w 10"/>
                <a:gd name="T3" fmla="*/ 3 h 3"/>
                <a:gd name="T4" fmla="*/ 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0"/>
                    <a:pt x="6" y="0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2048"/>
            <p:cNvSpPr/>
            <p:nvPr/>
          </p:nvSpPr>
          <p:spPr bwMode="auto">
            <a:xfrm>
              <a:off x="6371" y="3910"/>
              <a:ext cx="12" cy="8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4 h 5"/>
                <a:gd name="T4" fmla="*/ 0 w 8"/>
                <a:gd name="T5" fmla="*/ 3 h 5"/>
                <a:gd name="T6" fmla="*/ 0 w 8"/>
                <a:gd name="T7" fmla="*/ 3 h 5"/>
                <a:gd name="T8" fmla="*/ 7 w 8"/>
                <a:gd name="T9" fmla="*/ 1 h 5"/>
                <a:gd name="T10" fmla="*/ 8 w 8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5" y="4"/>
                    <a:pt x="2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2049"/>
            <p:cNvSpPr/>
            <p:nvPr/>
          </p:nvSpPr>
          <p:spPr bwMode="auto">
            <a:xfrm>
              <a:off x="6250" y="3846"/>
              <a:ext cx="6" cy="1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2050"/>
            <p:cNvSpPr/>
            <p:nvPr/>
          </p:nvSpPr>
          <p:spPr bwMode="auto">
            <a:xfrm>
              <a:off x="6256" y="384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2051"/>
            <p:cNvSpPr/>
            <p:nvPr/>
          </p:nvSpPr>
          <p:spPr bwMode="auto">
            <a:xfrm>
              <a:off x="6262" y="38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2052"/>
            <p:cNvSpPr/>
            <p:nvPr/>
          </p:nvSpPr>
          <p:spPr bwMode="auto">
            <a:xfrm>
              <a:off x="6311" y="388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2053"/>
            <p:cNvSpPr/>
            <p:nvPr/>
          </p:nvSpPr>
          <p:spPr bwMode="auto">
            <a:xfrm>
              <a:off x="6302" y="387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2054"/>
            <p:cNvSpPr/>
            <p:nvPr/>
          </p:nvSpPr>
          <p:spPr bwMode="auto">
            <a:xfrm>
              <a:off x="6308" y="3877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2055"/>
            <p:cNvSpPr/>
            <p:nvPr/>
          </p:nvSpPr>
          <p:spPr bwMode="auto">
            <a:xfrm>
              <a:off x="6080" y="3778"/>
              <a:ext cx="26" cy="18"/>
            </a:xfrm>
            <a:custGeom>
              <a:avLst/>
              <a:gdLst>
                <a:gd name="T0" fmla="*/ 16 w 17"/>
                <a:gd name="T1" fmla="*/ 2 h 12"/>
                <a:gd name="T2" fmla="*/ 13 w 17"/>
                <a:gd name="T3" fmla="*/ 10 h 12"/>
                <a:gd name="T4" fmla="*/ 6 w 17"/>
                <a:gd name="T5" fmla="*/ 12 h 12"/>
                <a:gd name="T6" fmla="*/ 0 w 17"/>
                <a:gd name="T7" fmla="*/ 6 h 12"/>
                <a:gd name="T8" fmla="*/ 16 w 17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6" y="2"/>
                  </a:moveTo>
                  <a:cubicBezTo>
                    <a:pt x="17" y="6"/>
                    <a:pt x="17" y="8"/>
                    <a:pt x="13" y="10"/>
                  </a:cubicBezTo>
                  <a:cubicBezTo>
                    <a:pt x="11" y="10"/>
                    <a:pt x="8" y="10"/>
                    <a:pt x="6" y="12"/>
                  </a:cubicBezTo>
                  <a:cubicBezTo>
                    <a:pt x="3" y="11"/>
                    <a:pt x="1" y="8"/>
                    <a:pt x="0" y="6"/>
                  </a:cubicBezTo>
                  <a:cubicBezTo>
                    <a:pt x="4" y="0"/>
                    <a:pt x="10" y="3"/>
                    <a:pt x="16" y="2"/>
                  </a:cubicBezTo>
                  <a:close/>
                </a:path>
              </a:pathLst>
            </a:custGeom>
            <a:solidFill>
              <a:srgbClr val="DEA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2056"/>
            <p:cNvSpPr/>
            <p:nvPr/>
          </p:nvSpPr>
          <p:spPr bwMode="auto">
            <a:xfrm>
              <a:off x="6808" y="1183"/>
              <a:ext cx="36" cy="29"/>
            </a:xfrm>
            <a:custGeom>
              <a:avLst/>
              <a:gdLst>
                <a:gd name="T0" fmla="*/ 20 w 24"/>
                <a:gd name="T1" fmla="*/ 0 h 19"/>
                <a:gd name="T2" fmla="*/ 21 w 24"/>
                <a:gd name="T3" fmla="*/ 11 h 19"/>
                <a:gd name="T4" fmla="*/ 22 w 24"/>
                <a:gd name="T5" fmla="*/ 18 h 19"/>
                <a:gd name="T6" fmla="*/ 16 w 24"/>
                <a:gd name="T7" fmla="*/ 16 h 19"/>
                <a:gd name="T8" fmla="*/ 0 w 24"/>
                <a:gd name="T9" fmla="*/ 16 h 19"/>
                <a:gd name="T10" fmla="*/ 20 w 2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9">
                  <a:moveTo>
                    <a:pt x="20" y="0"/>
                  </a:moveTo>
                  <a:cubicBezTo>
                    <a:pt x="17" y="4"/>
                    <a:pt x="16" y="8"/>
                    <a:pt x="21" y="11"/>
                  </a:cubicBezTo>
                  <a:cubicBezTo>
                    <a:pt x="24" y="13"/>
                    <a:pt x="24" y="15"/>
                    <a:pt x="22" y="18"/>
                  </a:cubicBezTo>
                  <a:cubicBezTo>
                    <a:pt x="21" y="14"/>
                    <a:pt x="19" y="14"/>
                    <a:pt x="16" y="16"/>
                  </a:cubicBezTo>
                  <a:cubicBezTo>
                    <a:pt x="10" y="18"/>
                    <a:pt x="5" y="19"/>
                    <a:pt x="0" y="16"/>
                  </a:cubicBezTo>
                  <a:cubicBezTo>
                    <a:pt x="6" y="10"/>
                    <a:pt x="10" y="1"/>
                    <a:pt x="20" y="0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2057"/>
            <p:cNvSpPr/>
            <p:nvPr/>
          </p:nvSpPr>
          <p:spPr bwMode="auto">
            <a:xfrm>
              <a:off x="6829" y="1164"/>
              <a:ext cx="24" cy="19"/>
            </a:xfrm>
            <a:custGeom>
              <a:avLst/>
              <a:gdLst>
                <a:gd name="T0" fmla="*/ 16 w 16"/>
                <a:gd name="T1" fmla="*/ 2 h 13"/>
                <a:gd name="T2" fmla="*/ 6 w 16"/>
                <a:gd name="T3" fmla="*/ 13 h 13"/>
                <a:gd name="T4" fmla="*/ 0 w 16"/>
                <a:gd name="T5" fmla="*/ 8 h 13"/>
                <a:gd name="T6" fmla="*/ 10 w 16"/>
                <a:gd name="T7" fmla="*/ 4 h 13"/>
                <a:gd name="T8" fmla="*/ 16 w 16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2"/>
                  </a:moveTo>
                  <a:cubicBezTo>
                    <a:pt x="16" y="9"/>
                    <a:pt x="11" y="11"/>
                    <a:pt x="6" y="13"/>
                  </a:cubicBezTo>
                  <a:cubicBezTo>
                    <a:pt x="6" y="10"/>
                    <a:pt x="4" y="8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1" y="1"/>
                    <a:pt x="13" y="0"/>
                    <a:pt x="16" y="2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2058"/>
            <p:cNvSpPr/>
            <p:nvPr/>
          </p:nvSpPr>
          <p:spPr bwMode="auto">
            <a:xfrm>
              <a:off x="6790" y="1311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2059"/>
            <p:cNvSpPr/>
            <p:nvPr/>
          </p:nvSpPr>
          <p:spPr bwMode="auto">
            <a:xfrm>
              <a:off x="6872" y="1201"/>
              <a:ext cx="38" cy="17"/>
            </a:xfrm>
            <a:custGeom>
              <a:avLst/>
              <a:gdLst>
                <a:gd name="T0" fmla="*/ 0 w 25"/>
                <a:gd name="T1" fmla="*/ 10 h 11"/>
                <a:gd name="T2" fmla="*/ 16 w 25"/>
                <a:gd name="T3" fmla="*/ 2 h 11"/>
                <a:gd name="T4" fmla="*/ 25 w 25"/>
                <a:gd name="T5" fmla="*/ 2 h 11"/>
                <a:gd name="T6" fmla="*/ 0 w 25"/>
                <a:gd name="T7" fmla="*/ 11 h 11"/>
                <a:gd name="T8" fmla="*/ 0 w 25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5" y="6"/>
                    <a:pt x="11" y="4"/>
                    <a:pt x="16" y="2"/>
                  </a:cubicBezTo>
                  <a:cubicBezTo>
                    <a:pt x="19" y="0"/>
                    <a:pt x="22" y="1"/>
                    <a:pt x="25" y="2"/>
                  </a:cubicBezTo>
                  <a:cubicBezTo>
                    <a:pt x="17" y="5"/>
                    <a:pt x="9" y="9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2060"/>
            <p:cNvSpPr/>
            <p:nvPr/>
          </p:nvSpPr>
          <p:spPr bwMode="auto">
            <a:xfrm>
              <a:off x="6856" y="1230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2061"/>
            <p:cNvSpPr/>
            <p:nvPr/>
          </p:nvSpPr>
          <p:spPr bwMode="auto">
            <a:xfrm>
              <a:off x="6869" y="12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2062"/>
            <p:cNvSpPr/>
            <p:nvPr/>
          </p:nvSpPr>
          <p:spPr bwMode="auto">
            <a:xfrm>
              <a:off x="6704" y="1348"/>
              <a:ext cx="68" cy="62"/>
            </a:xfrm>
            <a:custGeom>
              <a:avLst/>
              <a:gdLst>
                <a:gd name="T0" fmla="*/ 28 w 45"/>
                <a:gd name="T1" fmla="*/ 7 h 41"/>
                <a:gd name="T2" fmla="*/ 39 w 45"/>
                <a:gd name="T3" fmla="*/ 2 h 41"/>
                <a:gd name="T4" fmla="*/ 44 w 45"/>
                <a:gd name="T5" fmla="*/ 7 h 41"/>
                <a:gd name="T6" fmla="*/ 33 w 45"/>
                <a:gd name="T7" fmla="*/ 17 h 41"/>
                <a:gd name="T8" fmla="*/ 22 w 45"/>
                <a:gd name="T9" fmla="*/ 29 h 41"/>
                <a:gd name="T10" fmla="*/ 5 w 45"/>
                <a:gd name="T11" fmla="*/ 41 h 41"/>
                <a:gd name="T12" fmla="*/ 2 w 45"/>
                <a:gd name="T13" fmla="*/ 41 h 41"/>
                <a:gd name="T14" fmla="*/ 0 w 45"/>
                <a:gd name="T15" fmla="*/ 38 h 41"/>
                <a:gd name="T16" fmla="*/ 1 w 45"/>
                <a:gd name="T17" fmla="*/ 35 h 41"/>
                <a:gd name="T18" fmla="*/ 1 w 45"/>
                <a:gd name="T19" fmla="*/ 34 h 41"/>
                <a:gd name="T20" fmla="*/ 20 w 45"/>
                <a:gd name="T21" fmla="*/ 17 h 41"/>
                <a:gd name="T22" fmla="*/ 26 w 45"/>
                <a:gd name="T23" fmla="*/ 12 h 41"/>
                <a:gd name="T24" fmla="*/ 28 w 45"/>
                <a:gd name="T2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1">
                  <a:moveTo>
                    <a:pt x="28" y="7"/>
                  </a:moveTo>
                  <a:cubicBezTo>
                    <a:pt x="31" y="5"/>
                    <a:pt x="35" y="4"/>
                    <a:pt x="39" y="2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2" y="13"/>
                    <a:pt x="37" y="14"/>
                    <a:pt x="33" y="17"/>
                  </a:cubicBezTo>
                  <a:cubicBezTo>
                    <a:pt x="29" y="21"/>
                    <a:pt x="25" y="25"/>
                    <a:pt x="22" y="29"/>
                  </a:cubicBezTo>
                  <a:cubicBezTo>
                    <a:pt x="16" y="33"/>
                    <a:pt x="13" y="40"/>
                    <a:pt x="5" y="41"/>
                  </a:cubicBezTo>
                  <a:cubicBezTo>
                    <a:pt x="4" y="41"/>
                    <a:pt x="3" y="41"/>
                    <a:pt x="2" y="41"/>
                  </a:cubicBezTo>
                  <a:cubicBezTo>
                    <a:pt x="1" y="41"/>
                    <a:pt x="0" y="40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8" y="30"/>
                    <a:pt x="14" y="23"/>
                    <a:pt x="20" y="17"/>
                  </a:cubicBezTo>
                  <a:cubicBezTo>
                    <a:pt x="22" y="16"/>
                    <a:pt x="24" y="14"/>
                    <a:pt x="26" y="12"/>
                  </a:cubicBezTo>
                  <a:cubicBezTo>
                    <a:pt x="28" y="11"/>
                    <a:pt x="29" y="9"/>
                    <a:pt x="28" y="7"/>
                  </a:cubicBezTo>
                  <a:close/>
                </a:path>
              </a:pathLst>
            </a:custGeom>
            <a:solidFill>
              <a:srgbClr val="C1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2063"/>
            <p:cNvSpPr/>
            <p:nvPr/>
          </p:nvSpPr>
          <p:spPr bwMode="auto">
            <a:xfrm>
              <a:off x="6706" y="1374"/>
              <a:ext cx="28" cy="25"/>
            </a:xfrm>
            <a:custGeom>
              <a:avLst/>
              <a:gdLst>
                <a:gd name="T0" fmla="*/ 19 w 19"/>
                <a:gd name="T1" fmla="*/ 0 h 17"/>
                <a:gd name="T2" fmla="*/ 0 w 19"/>
                <a:gd name="T3" fmla="*/ 17 h 17"/>
                <a:gd name="T4" fmla="*/ 19 w 1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5" y="8"/>
                    <a:pt x="10" y="15"/>
                    <a:pt x="0" y="17"/>
                  </a:cubicBezTo>
                  <a:cubicBezTo>
                    <a:pt x="5" y="10"/>
                    <a:pt x="11" y="4"/>
                    <a:pt x="19" y="0"/>
                  </a:cubicBezTo>
                  <a:close/>
                </a:path>
              </a:pathLst>
            </a:custGeom>
            <a:solidFill>
              <a:srgbClr val="B7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2064"/>
            <p:cNvSpPr/>
            <p:nvPr/>
          </p:nvSpPr>
          <p:spPr bwMode="auto">
            <a:xfrm>
              <a:off x="6691" y="1404"/>
              <a:ext cx="19" cy="33"/>
            </a:xfrm>
            <a:custGeom>
              <a:avLst/>
              <a:gdLst>
                <a:gd name="T0" fmla="*/ 10 w 13"/>
                <a:gd name="T1" fmla="*/ 1 h 22"/>
                <a:gd name="T2" fmla="*/ 12 w 13"/>
                <a:gd name="T3" fmla="*/ 3 h 22"/>
                <a:gd name="T4" fmla="*/ 13 w 13"/>
                <a:gd name="T5" fmla="*/ 7 h 22"/>
                <a:gd name="T6" fmla="*/ 12 w 13"/>
                <a:gd name="T7" fmla="*/ 9 h 22"/>
                <a:gd name="T8" fmla="*/ 10 w 13"/>
                <a:gd name="T9" fmla="*/ 11 h 22"/>
                <a:gd name="T10" fmla="*/ 5 w 13"/>
                <a:gd name="T11" fmla="*/ 19 h 22"/>
                <a:gd name="T12" fmla="*/ 0 w 13"/>
                <a:gd name="T13" fmla="*/ 21 h 22"/>
                <a:gd name="T14" fmla="*/ 4 w 13"/>
                <a:gd name="T15" fmla="*/ 7 h 22"/>
                <a:gd name="T16" fmla="*/ 6 w 13"/>
                <a:gd name="T17" fmla="*/ 5 h 22"/>
                <a:gd name="T18" fmla="*/ 8 w 13"/>
                <a:gd name="T19" fmla="*/ 1 h 22"/>
                <a:gd name="T20" fmla="*/ 10 w 13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0" y="1"/>
                  </a:moveTo>
                  <a:cubicBezTo>
                    <a:pt x="11" y="2"/>
                    <a:pt x="11" y="3"/>
                    <a:pt x="12" y="3"/>
                  </a:cubicBezTo>
                  <a:cubicBezTo>
                    <a:pt x="13" y="4"/>
                    <a:pt x="13" y="6"/>
                    <a:pt x="13" y="7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1"/>
                    <a:pt x="2" y="22"/>
                    <a:pt x="0" y="21"/>
                  </a:cubicBezTo>
                  <a:cubicBezTo>
                    <a:pt x="0" y="16"/>
                    <a:pt x="3" y="12"/>
                    <a:pt x="4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2"/>
                    <a:pt x="8" y="1"/>
                  </a:cubicBezTo>
                  <a:cubicBezTo>
                    <a:pt x="9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2065"/>
            <p:cNvSpPr/>
            <p:nvPr/>
          </p:nvSpPr>
          <p:spPr bwMode="auto">
            <a:xfrm>
              <a:off x="6709" y="1365"/>
              <a:ext cx="15" cy="4"/>
            </a:xfrm>
            <a:custGeom>
              <a:avLst/>
              <a:gdLst>
                <a:gd name="T0" fmla="*/ 0 w 10"/>
                <a:gd name="T1" fmla="*/ 2 h 3"/>
                <a:gd name="T2" fmla="*/ 10 w 10"/>
                <a:gd name="T3" fmla="*/ 1 h 3"/>
                <a:gd name="T4" fmla="*/ 0 w 10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0"/>
                    <a:pt x="6" y="0"/>
                    <a:pt x="10" y="1"/>
                  </a:cubicBezTo>
                  <a:cubicBezTo>
                    <a:pt x="7" y="2"/>
                    <a:pt x="3" y="3"/>
                    <a:pt x="0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2066"/>
            <p:cNvSpPr/>
            <p:nvPr/>
          </p:nvSpPr>
          <p:spPr bwMode="auto">
            <a:xfrm>
              <a:off x="6703" y="1401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7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2067"/>
            <p:cNvSpPr/>
            <p:nvPr/>
          </p:nvSpPr>
          <p:spPr bwMode="auto">
            <a:xfrm>
              <a:off x="6740" y="1360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1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2068"/>
            <p:cNvSpPr/>
            <p:nvPr/>
          </p:nvSpPr>
          <p:spPr bwMode="auto">
            <a:xfrm>
              <a:off x="6740" y="1345"/>
              <a:ext cx="63" cy="60"/>
            </a:xfrm>
            <a:custGeom>
              <a:avLst/>
              <a:gdLst>
                <a:gd name="T0" fmla="*/ 38 w 42"/>
                <a:gd name="T1" fmla="*/ 0 h 40"/>
                <a:gd name="T2" fmla="*/ 40 w 42"/>
                <a:gd name="T3" fmla="*/ 2 h 40"/>
                <a:gd name="T4" fmla="*/ 37 w 42"/>
                <a:gd name="T5" fmla="*/ 20 h 40"/>
                <a:gd name="T6" fmla="*/ 33 w 42"/>
                <a:gd name="T7" fmla="*/ 29 h 40"/>
                <a:gd name="T8" fmla="*/ 21 w 42"/>
                <a:gd name="T9" fmla="*/ 40 h 40"/>
                <a:gd name="T10" fmla="*/ 9 w 42"/>
                <a:gd name="T11" fmla="*/ 38 h 40"/>
                <a:gd name="T12" fmla="*/ 8 w 42"/>
                <a:gd name="T13" fmla="*/ 18 h 40"/>
                <a:gd name="T14" fmla="*/ 28 w 42"/>
                <a:gd name="T15" fmla="*/ 3 h 40"/>
                <a:gd name="T16" fmla="*/ 33 w 42"/>
                <a:gd name="T17" fmla="*/ 0 h 40"/>
                <a:gd name="T18" fmla="*/ 34 w 42"/>
                <a:gd name="T19" fmla="*/ 0 h 40"/>
                <a:gd name="T20" fmla="*/ 38 w 42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0">
                  <a:moveTo>
                    <a:pt x="38" y="0"/>
                  </a:moveTo>
                  <a:cubicBezTo>
                    <a:pt x="39" y="1"/>
                    <a:pt x="40" y="1"/>
                    <a:pt x="40" y="2"/>
                  </a:cubicBezTo>
                  <a:cubicBezTo>
                    <a:pt x="42" y="8"/>
                    <a:pt x="41" y="14"/>
                    <a:pt x="37" y="20"/>
                  </a:cubicBezTo>
                  <a:cubicBezTo>
                    <a:pt x="35" y="22"/>
                    <a:pt x="34" y="26"/>
                    <a:pt x="33" y="29"/>
                  </a:cubicBezTo>
                  <a:cubicBezTo>
                    <a:pt x="33" y="37"/>
                    <a:pt x="26" y="38"/>
                    <a:pt x="21" y="40"/>
                  </a:cubicBezTo>
                  <a:cubicBezTo>
                    <a:pt x="17" y="40"/>
                    <a:pt x="13" y="40"/>
                    <a:pt x="9" y="38"/>
                  </a:cubicBezTo>
                  <a:cubicBezTo>
                    <a:pt x="1" y="34"/>
                    <a:pt x="0" y="24"/>
                    <a:pt x="8" y="18"/>
                  </a:cubicBezTo>
                  <a:cubicBezTo>
                    <a:pt x="15" y="14"/>
                    <a:pt x="21" y="8"/>
                    <a:pt x="28" y="3"/>
                  </a:cubicBezTo>
                  <a:cubicBezTo>
                    <a:pt x="29" y="2"/>
                    <a:pt x="31" y="1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6" y="0"/>
                    <a:pt x="37" y="0"/>
                    <a:pt x="38" y="0"/>
                  </a:cubicBezTo>
                  <a:close/>
                </a:path>
              </a:pathLst>
            </a:custGeom>
            <a:solidFill>
              <a:srgbClr val="F9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2069"/>
            <p:cNvSpPr/>
            <p:nvPr/>
          </p:nvSpPr>
          <p:spPr bwMode="auto">
            <a:xfrm>
              <a:off x="6763" y="1341"/>
              <a:ext cx="27" cy="21"/>
            </a:xfrm>
            <a:custGeom>
              <a:avLst/>
              <a:gdLst>
                <a:gd name="T0" fmla="*/ 18 w 18"/>
                <a:gd name="T1" fmla="*/ 3 h 14"/>
                <a:gd name="T2" fmla="*/ 16 w 18"/>
                <a:gd name="T3" fmla="*/ 7 h 14"/>
                <a:gd name="T4" fmla="*/ 2 w 18"/>
                <a:gd name="T5" fmla="*/ 13 h 14"/>
                <a:gd name="T6" fmla="*/ 0 w 18"/>
                <a:gd name="T7" fmla="*/ 7 h 14"/>
                <a:gd name="T8" fmla="*/ 2 w 18"/>
                <a:gd name="T9" fmla="*/ 4 h 14"/>
                <a:gd name="T10" fmla="*/ 4 w 18"/>
                <a:gd name="T11" fmla="*/ 3 h 14"/>
                <a:gd name="T12" fmla="*/ 4 w 18"/>
                <a:gd name="T13" fmla="*/ 3 h 14"/>
                <a:gd name="T14" fmla="*/ 6 w 18"/>
                <a:gd name="T15" fmla="*/ 2 h 14"/>
                <a:gd name="T16" fmla="*/ 10 w 18"/>
                <a:gd name="T17" fmla="*/ 0 h 14"/>
                <a:gd name="T18" fmla="*/ 12 w 18"/>
                <a:gd name="T19" fmla="*/ 1 h 14"/>
                <a:gd name="T20" fmla="*/ 18 w 18"/>
                <a:gd name="T2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8" y="3"/>
                  </a:moveTo>
                  <a:cubicBezTo>
                    <a:pt x="17" y="4"/>
                    <a:pt x="16" y="5"/>
                    <a:pt x="16" y="7"/>
                  </a:cubicBezTo>
                  <a:cubicBezTo>
                    <a:pt x="11" y="9"/>
                    <a:pt x="8" y="14"/>
                    <a:pt x="2" y="13"/>
                  </a:cubicBezTo>
                  <a:cubicBezTo>
                    <a:pt x="2" y="10"/>
                    <a:pt x="4" y="7"/>
                    <a:pt x="0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3" y="3"/>
                    <a:pt x="15" y="3"/>
                    <a:pt x="18" y="3"/>
                  </a:cubicBezTo>
                  <a:close/>
                </a:path>
              </a:pathLst>
            </a:custGeom>
            <a:solidFill>
              <a:srgbClr val="D6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2070"/>
            <p:cNvSpPr/>
            <p:nvPr/>
          </p:nvSpPr>
          <p:spPr bwMode="auto">
            <a:xfrm>
              <a:off x="6772" y="1339"/>
              <a:ext cx="9" cy="5"/>
            </a:xfrm>
            <a:custGeom>
              <a:avLst/>
              <a:gdLst>
                <a:gd name="T0" fmla="*/ 6 w 6"/>
                <a:gd name="T1" fmla="*/ 2 h 3"/>
                <a:gd name="T2" fmla="*/ 4 w 6"/>
                <a:gd name="T3" fmla="*/ 2 h 3"/>
                <a:gd name="T4" fmla="*/ 1 w 6"/>
                <a:gd name="T5" fmla="*/ 3 h 3"/>
                <a:gd name="T6" fmla="*/ 0 w 6"/>
                <a:gd name="T7" fmla="*/ 2 h 3"/>
                <a:gd name="T8" fmla="*/ 6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2071"/>
            <p:cNvSpPr/>
            <p:nvPr/>
          </p:nvSpPr>
          <p:spPr bwMode="auto">
            <a:xfrm>
              <a:off x="6766" y="1345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2072"/>
            <p:cNvSpPr/>
            <p:nvPr/>
          </p:nvSpPr>
          <p:spPr bwMode="auto">
            <a:xfrm>
              <a:off x="6769" y="1342"/>
              <a:ext cx="4" cy="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2073"/>
            <p:cNvSpPr/>
            <p:nvPr/>
          </p:nvSpPr>
          <p:spPr bwMode="auto">
            <a:xfrm>
              <a:off x="6784" y="13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2074"/>
            <p:cNvSpPr/>
            <p:nvPr/>
          </p:nvSpPr>
          <p:spPr bwMode="auto">
            <a:xfrm>
              <a:off x="5758" y="129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2075"/>
            <p:cNvSpPr/>
            <p:nvPr/>
          </p:nvSpPr>
          <p:spPr bwMode="auto">
            <a:xfrm>
              <a:off x="5905" y="1705"/>
              <a:ext cx="139" cy="69"/>
            </a:xfrm>
            <a:custGeom>
              <a:avLst/>
              <a:gdLst>
                <a:gd name="T0" fmla="*/ 21 w 93"/>
                <a:gd name="T1" fmla="*/ 19 h 46"/>
                <a:gd name="T2" fmla="*/ 8 w 93"/>
                <a:gd name="T3" fmla="*/ 16 h 46"/>
                <a:gd name="T4" fmla="*/ 4 w 93"/>
                <a:gd name="T5" fmla="*/ 15 h 46"/>
                <a:gd name="T6" fmla="*/ 10 w 93"/>
                <a:gd name="T7" fmla="*/ 1 h 46"/>
                <a:gd name="T8" fmla="*/ 20 w 93"/>
                <a:gd name="T9" fmla="*/ 1 h 46"/>
                <a:gd name="T10" fmla="*/ 35 w 93"/>
                <a:gd name="T11" fmla="*/ 4 h 46"/>
                <a:gd name="T12" fmla="*/ 38 w 93"/>
                <a:gd name="T13" fmla="*/ 5 h 46"/>
                <a:gd name="T14" fmla="*/ 42 w 93"/>
                <a:gd name="T15" fmla="*/ 6 h 46"/>
                <a:gd name="T16" fmla="*/ 44 w 93"/>
                <a:gd name="T17" fmla="*/ 7 h 46"/>
                <a:gd name="T18" fmla="*/ 58 w 93"/>
                <a:gd name="T19" fmla="*/ 12 h 46"/>
                <a:gd name="T20" fmla="*/ 91 w 93"/>
                <a:gd name="T21" fmla="*/ 34 h 46"/>
                <a:gd name="T22" fmla="*/ 93 w 93"/>
                <a:gd name="T23" fmla="*/ 40 h 46"/>
                <a:gd name="T24" fmla="*/ 92 w 93"/>
                <a:gd name="T25" fmla="*/ 43 h 46"/>
                <a:gd name="T26" fmla="*/ 89 w 93"/>
                <a:gd name="T27" fmla="*/ 45 h 46"/>
                <a:gd name="T28" fmla="*/ 75 w 93"/>
                <a:gd name="T29" fmla="*/ 36 h 46"/>
                <a:gd name="T30" fmla="*/ 65 w 93"/>
                <a:gd name="T31" fmla="*/ 34 h 46"/>
                <a:gd name="T32" fmla="*/ 59 w 93"/>
                <a:gd name="T33" fmla="*/ 35 h 46"/>
                <a:gd name="T34" fmla="*/ 56 w 93"/>
                <a:gd name="T35" fmla="*/ 35 h 46"/>
                <a:gd name="T36" fmla="*/ 46 w 93"/>
                <a:gd name="T37" fmla="*/ 31 h 46"/>
                <a:gd name="T38" fmla="*/ 21 w 93"/>
                <a:gd name="T3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46">
                  <a:moveTo>
                    <a:pt x="21" y="19"/>
                  </a:moveTo>
                  <a:cubicBezTo>
                    <a:pt x="17" y="17"/>
                    <a:pt x="12" y="18"/>
                    <a:pt x="8" y="16"/>
                  </a:cubicBezTo>
                  <a:cubicBezTo>
                    <a:pt x="7" y="16"/>
                    <a:pt x="5" y="16"/>
                    <a:pt x="4" y="15"/>
                  </a:cubicBezTo>
                  <a:cubicBezTo>
                    <a:pt x="0" y="8"/>
                    <a:pt x="3" y="3"/>
                    <a:pt x="10" y="1"/>
                  </a:cubicBezTo>
                  <a:cubicBezTo>
                    <a:pt x="13" y="1"/>
                    <a:pt x="17" y="1"/>
                    <a:pt x="20" y="1"/>
                  </a:cubicBezTo>
                  <a:cubicBezTo>
                    <a:pt x="25" y="0"/>
                    <a:pt x="30" y="2"/>
                    <a:pt x="35" y="4"/>
                  </a:cubicBezTo>
                  <a:cubicBezTo>
                    <a:pt x="36" y="4"/>
                    <a:pt x="37" y="5"/>
                    <a:pt x="38" y="5"/>
                  </a:cubicBezTo>
                  <a:cubicBezTo>
                    <a:pt x="39" y="5"/>
                    <a:pt x="41" y="6"/>
                    <a:pt x="42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9" y="9"/>
                    <a:pt x="53" y="12"/>
                    <a:pt x="58" y="12"/>
                  </a:cubicBezTo>
                  <a:cubicBezTo>
                    <a:pt x="70" y="17"/>
                    <a:pt x="84" y="21"/>
                    <a:pt x="91" y="34"/>
                  </a:cubicBezTo>
                  <a:cubicBezTo>
                    <a:pt x="91" y="36"/>
                    <a:pt x="93" y="38"/>
                    <a:pt x="93" y="40"/>
                  </a:cubicBezTo>
                  <a:cubicBezTo>
                    <a:pt x="93" y="41"/>
                    <a:pt x="93" y="42"/>
                    <a:pt x="92" y="43"/>
                  </a:cubicBezTo>
                  <a:cubicBezTo>
                    <a:pt x="91" y="44"/>
                    <a:pt x="90" y="45"/>
                    <a:pt x="89" y="45"/>
                  </a:cubicBezTo>
                  <a:cubicBezTo>
                    <a:pt x="82" y="46"/>
                    <a:pt x="81" y="38"/>
                    <a:pt x="75" y="36"/>
                  </a:cubicBezTo>
                  <a:cubicBezTo>
                    <a:pt x="72" y="35"/>
                    <a:pt x="68" y="34"/>
                    <a:pt x="65" y="34"/>
                  </a:cubicBezTo>
                  <a:cubicBezTo>
                    <a:pt x="62" y="34"/>
                    <a:pt x="61" y="34"/>
                    <a:pt x="59" y="35"/>
                  </a:cubicBezTo>
                  <a:cubicBezTo>
                    <a:pt x="58" y="35"/>
                    <a:pt x="57" y="35"/>
                    <a:pt x="56" y="35"/>
                  </a:cubicBezTo>
                  <a:cubicBezTo>
                    <a:pt x="52" y="35"/>
                    <a:pt x="50" y="31"/>
                    <a:pt x="46" y="31"/>
                  </a:cubicBezTo>
                  <a:cubicBezTo>
                    <a:pt x="38" y="27"/>
                    <a:pt x="28" y="26"/>
                    <a:pt x="21" y="19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2076"/>
            <p:cNvSpPr/>
            <p:nvPr/>
          </p:nvSpPr>
          <p:spPr bwMode="auto">
            <a:xfrm>
              <a:off x="5897" y="1720"/>
              <a:ext cx="71" cy="113"/>
            </a:xfrm>
            <a:custGeom>
              <a:avLst/>
              <a:gdLst>
                <a:gd name="T0" fmla="*/ 11 w 47"/>
                <a:gd name="T1" fmla="*/ 5 h 75"/>
                <a:gd name="T2" fmla="*/ 13 w 47"/>
                <a:gd name="T3" fmla="*/ 6 h 75"/>
                <a:gd name="T4" fmla="*/ 18 w 47"/>
                <a:gd name="T5" fmla="*/ 19 h 75"/>
                <a:gd name="T6" fmla="*/ 30 w 47"/>
                <a:gd name="T7" fmla="*/ 37 h 75"/>
                <a:gd name="T8" fmla="*/ 47 w 47"/>
                <a:gd name="T9" fmla="*/ 64 h 75"/>
                <a:gd name="T10" fmla="*/ 42 w 47"/>
                <a:gd name="T11" fmla="*/ 68 h 75"/>
                <a:gd name="T12" fmla="*/ 45 w 47"/>
                <a:gd name="T13" fmla="*/ 74 h 75"/>
                <a:gd name="T14" fmla="*/ 41 w 47"/>
                <a:gd name="T15" fmla="*/ 75 h 75"/>
                <a:gd name="T16" fmla="*/ 26 w 47"/>
                <a:gd name="T17" fmla="*/ 57 h 75"/>
                <a:gd name="T18" fmla="*/ 24 w 47"/>
                <a:gd name="T19" fmla="*/ 52 h 75"/>
                <a:gd name="T20" fmla="*/ 22 w 47"/>
                <a:gd name="T21" fmla="*/ 49 h 75"/>
                <a:gd name="T22" fmla="*/ 18 w 47"/>
                <a:gd name="T23" fmla="*/ 34 h 75"/>
                <a:gd name="T24" fmla="*/ 13 w 47"/>
                <a:gd name="T25" fmla="*/ 28 h 75"/>
                <a:gd name="T26" fmla="*/ 5 w 47"/>
                <a:gd name="T27" fmla="*/ 21 h 75"/>
                <a:gd name="T28" fmla="*/ 5 w 47"/>
                <a:gd name="T29" fmla="*/ 21 h 75"/>
                <a:gd name="T30" fmla="*/ 2 w 47"/>
                <a:gd name="T31" fmla="*/ 15 h 75"/>
                <a:gd name="T32" fmla="*/ 2 w 47"/>
                <a:gd name="T33" fmla="*/ 0 h 75"/>
                <a:gd name="T34" fmla="*/ 8 w 47"/>
                <a:gd name="T35" fmla="*/ 10 h 75"/>
                <a:gd name="T36" fmla="*/ 11 w 47"/>
                <a:gd name="T37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75">
                  <a:moveTo>
                    <a:pt x="11" y="5"/>
                  </a:moveTo>
                  <a:cubicBezTo>
                    <a:pt x="12" y="5"/>
                    <a:pt x="12" y="5"/>
                    <a:pt x="13" y="6"/>
                  </a:cubicBezTo>
                  <a:cubicBezTo>
                    <a:pt x="12" y="11"/>
                    <a:pt x="14" y="16"/>
                    <a:pt x="18" y="19"/>
                  </a:cubicBezTo>
                  <a:cubicBezTo>
                    <a:pt x="24" y="24"/>
                    <a:pt x="28" y="30"/>
                    <a:pt x="30" y="37"/>
                  </a:cubicBezTo>
                  <a:cubicBezTo>
                    <a:pt x="34" y="48"/>
                    <a:pt x="39" y="57"/>
                    <a:pt x="47" y="64"/>
                  </a:cubicBezTo>
                  <a:cubicBezTo>
                    <a:pt x="47" y="68"/>
                    <a:pt x="43" y="65"/>
                    <a:pt x="42" y="68"/>
                  </a:cubicBezTo>
                  <a:cubicBezTo>
                    <a:pt x="42" y="71"/>
                    <a:pt x="45" y="72"/>
                    <a:pt x="45" y="74"/>
                  </a:cubicBezTo>
                  <a:cubicBezTo>
                    <a:pt x="44" y="75"/>
                    <a:pt x="43" y="75"/>
                    <a:pt x="41" y="75"/>
                  </a:cubicBezTo>
                  <a:cubicBezTo>
                    <a:pt x="31" y="73"/>
                    <a:pt x="27" y="66"/>
                    <a:pt x="26" y="57"/>
                  </a:cubicBezTo>
                  <a:cubicBezTo>
                    <a:pt x="29" y="54"/>
                    <a:pt x="28" y="52"/>
                    <a:pt x="24" y="52"/>
                  </a:cubicBezTo>
                  <a:cubicBezTo>
                    <a:pt x="23" y="51"/>
                    <a:pt x="23" y="50"/>
                    <a:pt x="22" y="49"/>
                  </a:cubicBezTo>
                  <a:cubicBezTo>
                    <a:pt x="19" y="45"/>
                    <a:pt x="16" y="40"/>
                    <a:pt x="18" y="34"/>
                  </a:cubicBezTo>
                  <a:cubicBezTo>
                    <a:pt x="19" y="31"/>
                    <a:pt x="16" y="28"/>
                    <a:pt x="13" y="28"/>
                  </a:cubicBezTo>
                  <a:cubicBezTo>
                    <a:pt x="9" y="27"/>
                    <a:pt x="7" y="24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9"/>
                    <a:pt x="3" y="17"/>
                    <a:pt x="2" y="15"/>
                  </a:cubicBezTo>
                  <a:cubicBezTo>
                    <a:pt x="2" y="10"/>
                    <a:pt x="0" y="5"/>
                    <a:pt x="2" y="0"/>
                  </a:cubicBezTo>
                  <a:cubicBezTo>
                    <a:pt x="7" y="0"/>
                    <a:pt x="7" y="0"/>
                    <a:pt x="8" y="10"/>
                  </a:cubicBezTo>
                  <a:cubicBezTo>
                    <a:pt x="8" y="8"/>
                    <a:pt x="9" y="6"/>
                    <a:pt x="11" y="5"/>
                  </a:cubicBezTo>
                  <a:close/>
                </a:path>
              </a:pathLst>
            </a:custGeom>
            <a:solidFill>
              <a:srgbClr val="B6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2077"/>
            <p:cNvSpPr/>
            <p:nvPr/>
          </p:nvSpPr>
          <p:spPr bwMode="auto">
            <a:xfrm>
              <a:off x="5963" y="1755"/>
              <a:ext cx="71" cy="60"/>
            </a:xfrm>
            <a:custGeom>
              <a:avLst/>
              <a:gdLst>
                <a:gd name="T0" fmla="*/ 46 w 47"/>
                <a:gd name="T1" fmla="*/ 40 h 40"/>
                <a:gd name="T2" fmla="*/ 19 w 47"/>
                <a:gd name="T3" fmla="*/ 22 h 40"/>
                <a:gd name="T4" fmla="*/ 0 w 47"/>
                <a:gd name="T5" fmla="*/ 3 h 40"/>
                <a:gd name="T6" fmla="*/ 0 w 47"/>
                <a:gd name="T7" fmla="*/ 1 h 40"/>
                <a:gd name="T8" fmla="*/ 7 w 47"/>
                <a:gd name="T9" fmla="*/ 3 h 40"/>
                <a:gd name="T10" fmla="*/ 16 w 47"/>
                <a:gd name="T11" fmla="*/ 9 h 40"/>
                <a:gd name="T12" fmla="*/ 38 w 47"/>
                <a:gd name="T13" fmla="*/ 24 h 40"/>
                <a:gd name="T14" fmla="*/ 47 w 47"/>
                <a:gd name="T15" fmla="*/ 38 h 40"/>
                <a:gd name="T16" fmla="*/ 46 w 47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0">
                  <a:moveTo>
                    <a:pt x="46" y="40"/>
                  </a:moveTo>
                  <a:cubicBezTo>
                    <a:pt x="36" y="35"/>
                    <a:pt x="27" y="28"/>
                    <a:pt x="19" y="22"/>
                  </a:cubicBezTo>
                  <a:cubicBezTo>
                    <a:pt x="12" y="16"/>
                    <a:pt x="4" y="11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9" y="6"/>
                    <a:pt x="13" y="8"/>
                    <a:pt x="16" y="9"/>
                  </a:cubicBezTo>
                  <a:cubicBezTo>
                    <a:pt x="24" y="14"/>
                    <a:pt x="31" y="18"/>
                    <a:pt x="38" y="24"/>
                  </a:cubicBezTo>
                  <a:cubicBezTo>
                    <a:pt x="42" y="28"/>
                    <a:pt x="47" y="31"/>
                    <a:pt x="47" y="38"/>
                  </a:cubicBezTo>
                  <a:cubicBezTo>
                    <a:pt x="47" y="38"/>
                    <a:pt x="46" y="39"/>
                    <a:pt x="46" y="40"/>
                  </a:cubicBezTo>
                  <a:close/>
                </a:path>
              </a:pathLst>
            </a:custGeom>
            <a:solidFill>
              <a:srgbClr val="B37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2078"/>
            <p:cNvSpPr/>
            <p:nvPr/>
          </p:nvSpPr>
          <p:spPr bwMode="auto">
            <a:xfrm>
              <a:off x="5933" y="1734"/>
              <a:ext cx="56" cy="31"/>
            </a:xfrm>
            <a:custGeom>
              <a:avLst/>
              <a:gdLst>
                <a:gd name="T0" fmla="*/ 25 w 37"/>
                <a:gd name="T1" fmla="*/ 19 h 21"/>
                <a:gd name="T2" fmla="*/ 20 w 37"/>
                <a:gd name="T3" fmla="*/ 15 h 21"/>
                <a:gd name="T4" fmla="*/ 6 w 37"/>
                <a:gd name="T5" fmla="*/ 7 h 21"/>
                <a:gd name="T6" fmla="*/ 2 w 37"/>
                <a:gd name="T7" fmla="*/ 0 h 21"/>
                <a:gd name="T8" fmla="*/ 29 w 37"/>
                <a:gd name="T9" fmla="*/ 10 h 21"/>
                <a:gd name="T10" fmla="*/ 37 w 37"/>
                <a:gd name="T11" fmla="*/ 16 h 21"/>
                <a:gd name="T12" fmla="*/ 29 w 37"/>
                <a:gd name="T13" fmla="*/ 21 h 21"/>
                <a:gd name="T14" fmla="*/ 25 w 37"/>
                <a:gd name="T1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1">
                  <a:moveTo>
                    <a:pt x="25" y="19"/>
                  </a:moveTo>
                  <a:cubicBezTo>
                    <a:pt x="23" y="18"/>
                    <a:pt x="21" y="17"/>
                    <a:pt x="20" y="15"/>
                  </a:cubicBezTo>
                  <a:cubicBezTo>
                    <a:pt x="17" y="10"/>
                    <a:pt x="12" y="8"/>
                    <a:pt x="6" y="7"/>
                  </a:cubicBezTo>
                  <a:cubicBezTo>
                    <a:pt x="3" y="7"/>
                    <a:pt x="0" y="5"/>
                    <a:pt x="2" y="0"/>
                  </a:cubicBezTo>
                  <a:cubicBezTo>
                    <a:pt x="11" y="3"/>
                    <a:pt x="21" y="5"/>
                    <a:pt x="29" y="10"/>
                  </a:cubicBezTo>
                  <a:cubicBezTo>
                    <a:pt x="30" y="14"/>
                    <a:pt x="35" y="13"/>
                    <a:pt x="37" y="16"/>
                  </a:cubicBezTo>
                  <a:cubicBezTo>
                    <a:pt x="36" y="21"/>
                    <a:pt x="33" y="20"/>
                    <a:pt x="29" y="21"/>
                  </a:cubicBezTo>
                  <a:cubicBezTo>
                    <a:pt x="28" y="21"/>
                    <a:pt x="26" y="20"/>
                    <a:pt x="25" y="19"/>
                  </a:cubicBezTo>
                  <a:close/>
                </a:path>
              </a:pathLst>
            </a:custGeom>
            <a:solidFill>
              <a:srgbClr val="AB6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2079"/>
            <p:cNvSpPr/>
            <p:nvPr/>
          </p:nvSpPr>
          <p:spPr bwMode="auto">
            <a:xfrm>
              <a:off x="5959" y="1831"/>
              <a:ext cx="9" cy="5"/>
            </a:xfrm>
            <a:custGeom>
              <a:avLst/>
              <a:gdLst>
                <a:gd name="T0" fmla="*/ 0 w 6"/>
                <a:gd name="T1" fmla="*/ 1 h 3"/>
                <a:gd name="T2" fmla="*/ 4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BF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2080"/>
            <p:cNvSpPr/>
            <p:nvPr/>
          </p:nvSpPr>
          <p:spPr bwMode="auto">
            <a:xfrm>
              <a:off x="5905" y="1750"/>
              <a:ext cx="30" cy="44"/>
            </a:xfrm>
            <a:custGeom>
              <a:avLst/>
              <a:gdLst>
                <a:gd name="T0" fmla="*/ 0 w 20"/>
                <a:gd name="T1" fmla="*/ 1 h 29"/>
                <a:gd name="T2" fmla="*/ 8 w 20"/>
                <a:gd name="T3" fmla="*/ 1 h 29"/>
                <a:gd name="T4" fmla="*/ 11 w 20"/>
                <a:gd name="T5" fmla="*/ 2 h 29"/>
                <a:gd name="T6" fmla="*/ 18 w 20"/>
                <a:gd name="T7" fmla="*/ 12 h 29"/>
                <a:gd name="T8" fmla="*/ 20 w 20"/>
                <a:gd name="T9" fmla="*/ 17 h 29"/>
                <a:gd name="T10" fmla="*/ 14 w 20"/>
                <a:gd name="T11" fmla="*/ 19 h 29"/>
                <a:gd name="T12" fmla="*/ 17 w 20"/>
                <a:gd name="T13" fmla="*/ 29 h 29"/>
                <a:gd name="T14" fmla="*/ 12 w 20"/>
                <a:gd name="T15" fmla="*/ 26 h 29"/>
                <a:gd name="T16" fmla="*/ 10 w 20"/>
                <a:gd name="T17" fmla="*/ 22 h 29"/>
                <a:gd name="T18" fmla="*/ 0 w 20"/>
                <a:gd name="T19" fmla="*/ 6 h 29"/>
                <a:gd name="T20" fmla="*/ 0 w 20"/>
                <a:gd name="T2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9">
                  <a:moveTo>
                    <a:pt x="0" y="1"/>
                  </a:moveTo>
                  <a:cubicBezTo>
                    <a:pt x="3" y="0"/>
                    <a:pt x="5" y="9"/>
                    <a:pt x="8" y="1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4" y="5"/>
                    <a:pt x="16" y="9"/>
                    <a:pt x="18" y="12"/>
                  </a:cubicBezTo>
                  <a:cubicBezTo>
                    <a:pt x="19" y="14"/>
                    <a:pt x="20" y="16"/>
                    <a:pt x="20" y="17"/>
                  </a:cubicBezTo>
                  <a:cubicBezTo>
                    <a:pt x="19" y="21"/>
                    <a:pt x="16" y="17"/>
                    <a:pt x="14" y="19"/>
                  </a:cubicBezTo>
                  <a:cubicBezTo>
                    <a:pt x="15" y="22"/>
                    <a:pt x="16" y="26"/>
                    <a:pt x="17" y="29"/>
                  </a:cubicBezTo>
                  <a:cubicBezTo>
                    <a:pt x="15" y="28"/>
                    <a:pt x="14" y="27"/>
                    <a:pt x="12" y="26"/>
                  </a:cubicBezTo>
                  <a:cubicBezTo>
                    <a:pt x="11" y="24"/>
                    <a:pt x="10" y="23"/>
                    <a:pt x="10" y="22"/>
                  </a:cubicBezTo>
                  <a:cubicBezTo>
                    <a:pt x="8" y="16"/>
                    <a:pt x="6" y="10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C0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2081"/>
            <p:cNvSpPr/>
            <p:nvPr/>
          </p:nvSpPr>
          <p:spPr bwMode="auto">
            <a:xfrm>
              <a:off x="5933" y="1789"/>
              <a:ext cx="15" cy="18"/>
            </a:xfrm>
            <a:custGeom>
              <a:avLst/>
              <a:gdLst>
                <a:gd name="T0" fmla="*/ 0 w 10"/>
                <a:gd name="T1" fmla="*/ 6 h 12"/>
                <a:gd name="T2" fmla="*/ 5 w 10"/>
                <a:gd name="T3" fmla="*/ 1 h 12"/>
                <a:gd name="T4" fmla="*/ 9 w 10"/>
                <a:gd name="T5" fmla="*/ 9 h 12"/>
                <a:gd name="T6" fmla="*/ 2 w 10"/>
                <a:gd name="T7" fmla="*/ 11 h 12"/>
                <a:gd name="T8" fmla="*/ 0 w 10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1" y="3"/>
                    <a:pt x="1" y="0"/>
                    <a:pt x="5" y="1"/>
                  </a:cubicBezTo>
                  <a:cubicBezTo>
                    <a:pt x="8" y="2"/>
                    <a:pt x="10" y="5"/>
                    <a:pt x="9" y="9"/>
                  </a:cubicBezTo>
                  <a:cubicBezTo>
                    <a:pt x="8" y="12"/>
                    <a:pt x="5" y="12"/>
                    <a:pt x="2" y="11"/>
                  </a:cubicBezTo>
                  <a:cubicBezTo>
                    <a:pt x="2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A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2082"/>
            <p:cNvSpPr/>
            <p:nvPr/>
          </p:nvSpPr>
          <p:spPr bwMode="auto">
            <a:xfrm>
              <a:off x="6772" y="531"/>
              <a:ext cx="19" cy="19"/>
            </a:xfrm>
            <a:custGeom>
              <a:avLst/>
              <a:gdLst>
                <a:gd name="T0" fmla="*/ 13 w 13"/>
                <a:gd name="T1" fmla="*/ 0 h 13"/>
                <a:gd name="T2" fmla="*/ 9 w 13"/>
                <a:gd name="T3" fmla="*/ 10 h 13"/>
                <a:gd name="T4" fmla="*/ 3 w 13"/>
                <a:gd name="T5" fmla="*/ 12 h 13"/>
                <a:gd name="T6" fmla="*/ 4 w 13"/>
                <a:gd name="T7" fmla="*/ 6 h 13"/>
                <a:gd name="T8" fmla="*/ 6 w 13"/>
                <a:gd name="T9" fmla="*/ 3 h 13"/>
                <a:gd name="T10" fmla="*/ 8 w 13"/>
                <a:gd name="T11" fmla="*/ 1 h 13"/>
                <a:gd name="T12" fmla="*/ 12 w 13"/>
                <a:gd name="T13" fmla="*/ 0 h 13"/>
                <a:gd name="T14" fmla="*/ 13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2" y="3"/>
                    <a:pt x="11" y="6"/>
                    <a:pt x="9" y="10"/>
                  </a:cubicBezTo>
                  <a:cubicBezTo>
                    <a:pt x="8" y="12"/>
                    <a:pt x="6" y="13"/>
                    <a:pt x="3" y="12"/>
                  </a:cubicBezTo>
                  <a:cubicBezTo>
                    <a:pt x="0" y="10"/>
                    <a:pt x="2" y="8"/>
                    <a:pt x="4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9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3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2083"/>
            <p:cNvSpPr/>
            <p:nvPr/>
          </p:nvSpPr>
          <p:spPr bwMode="auto">
            <a:xfrm>
              <a:off x="6850" y="523"/>
              <a:ext cx="12" cy="6"/>
            </a:xfrm>
            <a:custGeom>
              <a:avLst/>
              <a:gdLst>
                <a:gd name="T0" fmla="*/ 2 w 8"/>
                <a:gd name="T1" fmla="*/ 3 h 4"/>
                <a:gd name="T2" fmla="*/ 0 w 8"/>
                <a:gd name="T3" fmla="*/ 3 h 4"/>
                <a:gd name="T4" fmla="*/ 8 w 8"/>
                <a:gd name="T5" fmla="*/ 3 h 4"/>
                <a:gd name="T6" fmla="*/ 7 w 8"/>
                <a:gd name="T7" fmla="*/ 4 h 4"/>
                <a:gd name="T8" fmla="*/ 2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2" y="0"/>
                    <a:pt x="5" y="0"/>
                    <a:pt x="8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5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2084"/>
            <p:cNvSpPr/>
            <p:nvPr/>
          </p:nvSpPr>
          <p:spPr bwMode="auto">
            <a:xfrm>
              <a:off x="6869" y="532"/>
              <a:ext cx="9" cy="11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4 h 7"/>
                <a:gd name="T4" fmla="*/ 6 w 6"/>
                <a:gd name="T5" fmla="*/ 4 h 7"/>
                <a:gd name="T6" fmla="*/ 0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3" y="1"/>
                    <a:pt x="5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7"/>
                    <a:pt x="1" y="5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2085"/>
            <p:cNvSpPr/>
            <p:nvPr/>
          </p:nvSpPr>
          <p:spPr bwMode="auto">
            <a:xfrm>
              <a:off x="6860" y="528"/>
              <a:ext cx="6" cy="3"/>
            </a:xfrm>
            <a:custGeom>
              <a:avLst/>
              <a:gdLst>
                <a:gd name="T0" fmla="*/ 1 w 4"/>
                <a:gd name="T1" fmla="*/ 0 h 2"/>
                <a:gd name="T2" fmla="*/ 4 w 4"/>
                <a:gd name="T3" fmla="*/ 2 h 2"/>
                <a:gd name="T4" fmla="*/ 3 w 4"/>
                <a:gd name="T5" fmla="*/ 2 h 2"/>
                <a:gd name="T6" fmla="*/ 1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2086"/>
            <p:cNvSpPr/>
            <p:nvPr/>
          </p:nvSpPr>
          <p:spPr bwMode="auto">
            <a:xfrm>
              <a:off x="6784" y="531"/>
              <a:ext cx="6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2087"/>
            <p:cNvSpPr/>
            <p:nvPr/>
          </p:nvSpPr>
          <p:spPr bwMode="auto">
            <a:xfrm>
              <a:off x="6866" y="5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2088"/>
            <p:cNvSpPr/>
            <p:nvPr/>
          </p:nvSpPr>
          <p:spPr bwMode="auto">
            <a:xfrm>
              <a:off x="6694" y="26"/>
              <a:ext cx="124" cy="109"/>
            </a:xfrm>
            <a:custGeom>
              <a:avLst/>
              <a:gdLst>
                <a:gd name="T0" fmla="*/ 0 w 83"/>
                <a:gd name="T1" fmla="*/ 14 h 73"/>
                <a:gd name="T2" fmla="*/ 1 w 83"/>
                <a:gd name="T3" fmla="*/ 11 h 73"/>
                <a:gd name="T4" fmla="*/ 21 w 83"/>
                <a:gd name="T5" fmla="*/ 9 h 73"/>
                <a:gd name="T6" fmla="*/ 26 w 83"/>
                <a:gd name="T7" fmla="*/ 5 h 73"/>
                <a:gd name="T8" fmla="*/ 33 w 83"/>
                <a:gd name="T9" fmla="*/ 1 h 73"/>
                <a:gd name="T10" fmla="*/ 52 w 83"/>
                <a:gd name="T11" fmla="*/ 8 h 73"/>
                <a:gd name="T12" fmla="*/ 52 w 83"/>
                <a:gd name="T13" fmla="*/ 20 h 73"/>
                <a:gd name="T14" fmla="*/ 71 w 83"/>
                <a:gd name="T15" fmla="*/ 56 h 73"/>
                <a:gd name="T16" fmla="*/ 77 w 83"/>
                <a:gd name="T17" fmla="*/ 62 h 73"/>
                <a:gd name="T18" fmla="*/ 81 w 83"/>
                <a:gd name="T19" fmla="*/ 70 h 73"/>
                <a:gd name="T20" fmla="*/ 71 w 83"/>
                <a:gd name="T21" fmla="*/ 71 h 73"/>
                <a:gd name="T22" fmla="*/ 48 w 83"/>
                <a:gd name="T23" fmla="*/ 53 h 73"/>
                <a:gd name="T24" fmla="*/ 45 w 83"/>
                <a:gd name="T25" fmla="*/ 50 h 73"/>
                <a:gd name="T26" fmla="*/ 20 w 83"/>
                <a:gd name="T27" fmla="*/ 25 h 73"/>
                <a:gd name="T28" fmla="*/ 17 w 83"/>
                <a:gd name="T29" fmla="*/ 22 h 73"/>
                <a:gd name="T30" fmla="*/ 12 w 83"/>
                <a:gd name="T31" fmla="*/ 19 h 73"/>
                <a:gd name="T32" fmla="*/ 10 w 83"/>
                <a:gd name="T33" fmla="*/ 19 h 73"/>
                <a:gd name="T34" fmla="*/ 3 w 83"/>
                <a:gd name="T35" fmla="*/ 17 h 73"/>
                <a:gd name="T36" fmla="*/ 0 w 83"/>
                <a:gd name="T37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73">
                  <a:moveTo>
                    <a:pt x="0" y="14"/>
                  </a:moveTo>
                  <a:cubicBezTo>
                    <a:pt x="0" y="13"/>
                    <a:pt x="0" y="11"/>
                    <a:pt x="1" y="11"/>
                  </a:cubicBezTo>
                  <a:cubicBezTo>
                    <a:pt x="8" y="11"/>
                    <a:pt x="14" y="6"/>
                    <a:pt x="21" y="9"/>
                  </a:cubicBezTo>
                  <a:cubicBezTo>
                    <a:pt x="24" y="10"/>
                    <a:pt x="26" y="8"/>
                    <a:pt x="26" y="5"/>
                  </a:cubicBezTo>
                  <a:cubicBezTo>
                    <a:pt x="26" y="1"/>
                    <a:pt x="30" y="0"/>
                    <a:pt x="33" y="1"/>
                  </a:cubicBezTo>
                  <a:cubicBezTo>
                    <a:pt x="39" y="5"/>
                    <a:pt x="46" y="5"/>
                    <a:pt x="52" y="8"/>
                  </a:cubicBezTo>
                  <a:cubicBezTo>
                    <a:pt x="48" y="12"/>
                    <a:pt x="47" y="15"/>
                    <a:pt x="52" y="20"/>
                  </a:cubicBezTo>
                  <a:cubicBezTo>
                    <a:pt x="61" y="30"/>
                    <a:pt x="69" y="41"/>
                    <a:pt x="71" y="56"/>
                  </a:cubicBezTo>
                  <a:cubicBezTo>
                    <a:pt x="71" y="59"/>
                    <a:pt x="74" y="60"/>
                    <a:pt x="77" y="62"/>
                  </a:cubicBezTo>
                  <a:cubicBezTo>
                    <a:pt x="79" y="64"/>
                    <a:pt x="83" y="66"/>
                    <a:pt x="81" y="70"/>
                  </a:cubicBezTo>
                  <a:cubicBezTo>
                    <a:pt x="78" y="73"/>
                    <a:pt x="75" y="71"/>
                    <a:pt x="71" y="71"/>
                  </a:cubicBezTo>
                  <a:cubicBezTo>
                    <a:pt x="62" y="67"/>
                    <a:pt x="54" y="61"/>
                    <a:pt x="48" y="53"/>
                  </a:cubicBezTo>
                  <a:cubicBezTo>
                    <a:pt x="47" y="52"/>
                    <a:pt x="46" y="51"/>
                    <a:pt x="45" y="50"/>
                  </a:cubicBezTo>
                  <a:cubicBezTo>
                    <a:pt x="36" y="42"/>
                    <a:pt x="31" y="31"/>
                    <a:pt x="20" y="25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6" y="20"/>
                    <a:pt x="14" y="19"/>
                    <a:pt x="12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8" y="18"/>
                    <a:pt x="5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2089"/>
            <p:cNvSpPr/>
            <p:nvPr/>
          </p:nvSpPr>
          <p:spPr bwMode="auto">
            <a:xfrm>
              <a:off x="6754" y="38"/>
              <a:ext cx="102" cy="106"/>
            </a:xfrm>
            <a:custGeom>
              <a:avLst/>
              <a:gdLst>
                <a:gd name="T0" fmla="*/ 41 w 68"/>
                <a:gd name="T1" fmla="*/ 62 h 71"/>
                <a:gd name="T2" fmla="*/ 33 w 68"/>
                <a:gd name="T3" fmla="*/ 57 h 71"/>
                <a:gd name="T4" fmla="*/ 27 w 68"/>
                <a:gd name="T5" fmla="*/ 46 h 71"/>
                <a:gd name="T6" fmla="*/ 25 w 68"/>
                <a:gd name="T7" fmla="*/ 39 h 71"/>
                <a:gd name="T8" fmla="*/ 3 w 68"/>
                <a:gd name="T9" fmla="*/ 9 h 71"/>
                <a:gd name="T10" fmla="*/ 1 w 68"/>
                <a:gd name="T11" fmla="*/ 3 h 71"/>
                <a:gd name="T12" fmla="*/ 7 w 68"/>
                <a:gd name="T13" fmla="*/ 0 h 71"/>
                <a:gd name="T14" fmla="*/ 12 w 68"/>
                <a:gd name="T15" fmla="*/ 0 h 71"/>
                <a:gd name="T16" fmla="*/ 16 w 68"/>
                <a:gd name="T17" fmla="*/ 0 h 71"/>
                <a:gd name="T18" fmla="*/ 27 w 68"/>
                <a:gd name="T19" fmla="*/ 12 h 71"/>
                <a:gd name="T20" fmla="*/ 44 w 68"/>
                <a:gd name="T21" fmla="*/ 38 h 71"/>
                <a:gd name="T22" fmla="*/ 54 w 68"/>
                <a:gd name="T23" fmla="*/ 43 h 71"/>
                <a:gd name="T24" fmla="*/ 55 w 68"/>
                <a:gd name="T25" fmla="*/ 46 h 71"/>
                <a:gd name="T26" fmla="*/ 62 w 68"/>
                <a:gd name="T27" fmla="*/ 55 h 71"/>
                <a:gd name="T28" fmla="*/ 68 w 68"/>
                <a:gd name="T29" fmla="*/ 63 h 71"/>
                <a:gd name="T30" fmla="*/ 60 w 68"/>
                <a:gd name="T31" fmla="*/ 71 h 71"/>
                <a:gd name="T32" fmla="*/ 41 w 68"/>
                <a:gd name="T33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1">
                  <a:moveTo>
                    <a:pt x="41" y="62"/>
                  </a:moveTo>
                  <a:cubicBezTo>
                    <a:pt x="39" y="58"/>
                    <a:pt x="36" y="58"/>
                    <a:pt x="33" y="57"/>
                  </a:cubicBezTo>
                  <a:cubicBezTo>
                    <a:pt x="28" y="54"/>
                    <a:pt x="25" y="52"/>
                    <a:pt x="27" y="46"/>
                  </a:cubicBezTo>
                  <a:cubicBezTo>
                    <a:pt x="28" y="43"/>
                    <a:pt x="26" y="41"/>
                    <a:pt x="25" y="39"/>
                  </a:cubicBezTo>
                  <a:cubicBezTo>
                    <a:pt x="18" y="28"/>
                    <a:pt x="14" y="17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20" y="4"/>
                    <a:pt x="25" y="7"/>
                    <a:pt x="27" y="12"/>
                  </a:cubicBezTo>
                  <a:cubicBezTo>
                    <a:pt x="29" y="23"/>
                    <a:pt x="33" y="33"/>
                    <a:pt x="44" y="38"/>
                  </a:cubicBezTo>
                  <a:cubicBezTo>
                    <a:pt x="47" y="40"/>
                    <a:pt x="51" y="41"/>
                    <a:pt x="54" y="43"/>
                  </a:cubicBezTo>
                  <a:cubicBezTo>
                    <a:pt x="55" y="44"/>
                    <a:pt x="55" y="45"/>
                    <a:pt x="55" y="46"/>
                  </a:cubicBezTo>
                  <a:cubicBezTo>
                    <a:pt x="54" y="52"/>
                    <a:pt x="56" y="55"/>
                    <a:pt x="62" y="55"/>
                  </a:cubicBezTo>
                  <a:cubicBezTo>
                    <a:pt x="68" y="55"/>
                    <a:pt x="68" y="59"/>
                    <a:pt x="68" y="63"/>
                  </a:cubicBezTo>
                  <a:cubicBezTo>
                    <a:pt x="68" y="69"/>
                    <a:pt x="65" y="71"/>
                    <a:pt x="60" y="71"/>
                  </a:cubicBezTo>
                  <a:cubicBezTo>
                    <a:pt x="52" y="71"/>
                    <a:pt x="45" y="69"/>
                    <a:pt x="41" y="6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2090"/>
            <p:cNvSpPr/>
            <p:nvPr/>
          </p:nvSpPr>
          <p:spPr bwMode="auto">
            <a:xfrm>
              <a:off x="6668" y="45"/>
              <a:ext cx="107" cy="81"/>
            </a:xfrm>
            <a:custGeom>
              <a:avLst/>
              <a:gdLst>
                <a:gd name="T0" fmla="*/ 36 w 71"/>
                <a:gd name="T1" fmla="*/ 7 h 54"/>
                <a:gd name="T2" fmla="*/ 38 w 71"/>
                <a:gd name="T3" fmla="*/ 9 h 54"/>
                <a:gd name="T4" fmla="*/ 38 w 71"/>
                <a:gd name="T5" fmla="*/ 11 h 54"/>
                <a:gd name="T6" fmla="*/ 58 w 71"/>
                <a:gd name="T7" fmla="*/ 34 h 54"/>
                <a:gd name="T8" fmla="*/ 65 w 71"/>
                <a:gd name="T9" fmla="*/ 35 h 54"/>
                <a:gd name="T10" fmla="*/ 67 w 71"/>
                <a:gd name="T11" fmla="*/ 37 h 54"/>
                <a:gd name="T12" fmla="*/ 70 w 71"/>
                <a:gd name="T13" fmla="*/ 48 h 54"/>
                <a:gd name="T14" fmla="*/ 56 w 71"/>
                <a:gd name="T15" fmla="*/ 45 h 54"/>
                <a:gd name="T16" fmla="*/ 54 w 71"/>
                <a:gd name="T17" fmla="*/ 45 h 54"/>
                <a:gd name="T18" fmla="*/ 35 w 71"/>
                <a:gd name="T19" fmla="*/ 21 h 54"/>
                <a:gd name="T20" fmla="*/ 11 w 71"/>
                <a:gd name="T21" fmla="*/ 7 h 54"/>
                <a:gd name="T22" fmla="*/ 11 w 71"/>
                <a:gd name="T23" fmla="*/ 7 h 54"/>
                <a:gd name="T24" fmla="*/ 0 w 71"/>
                <a:gd name="T25" fmla="*/ 3 h 54"/>
                <a:gd name="T26" fmla="*/ 17 w 71"/>
                <a:gd name="T27" fmla="*/ 1 h 54"/>
                <a:gd name="T28" fmla="*/ 21 w 71"/>
                <a:gd name="T29" fmla="*/ 1 h 54"/>
                <a:gd name="T30" fmla="*/ 29 w 71"/>
                <a:gd name="T31" fmla="*/ 3 h 54"/>
                <a:gd name="T32" fmla="*/ 29 w 71"/>
                <a:gd name="T33" fmla="*/ 3 h 54"/>
                <a:gd name="T34" fmla="*/ 36 w 71"/>
                <a:gd name="T3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54">
                  <a:moveTo>
                    <a:pt x="36" y="7"/>
                  </a:moveTo>
                  <a:cubicBezTo>
                    <a:pt x="37" y="7"/>
                    <a:pt x="38" y="8"/>
                    <a:pt x="38" y="9"/>
                  </a:cubicBezTo>
                  <a:cubicBezTo>
                    <a:pt x="38" y="9"/>
                    <a:pt x="37" y="11"/>
                    <a:pt x="38" y="11"/>
                  </a:cubicBezTo>
                  <a:cubicBezTo>
                    <a:pt x="46" y="17"/>
                    <a:pt x="50" y="27"/>
                    <a:pt x="58" y="34"/>
                  </a:cubicBezTo>
                  <a:cubicBezTo>
                    <a:pt x="61" y="35"/>
                    <a:pt x="63" y="36"/>
                    <a:pt x="65" y="35"/>
                  </a:cubicBezTo>
                  <a:cubicBezTo>
                    <a:pt x="66" y="36"/>
                    <a:pt x="67" y="37"/>
                    <a:pt x="67" y="37"/>
                  </a:cubicBezTo>
                  <a:cubicBezTo>
                    <a:pt x="69" y="41"/>
                    <a:pt x="71" y="44"/>
                    <a:pt x="70" y="48"/>
                  </a:cubicBezTo>
                  <a:cubicBezTo>
                    <a:pt x="64" y="54"/>
                    <a:pt x="60" y="48"/>
                    <a:pt x="56" y="45"/>
                  </a:cubicBezTo>
                  <a:cubicBezTo>
                    <a:pt x="55" y="45"/>
                    <a:pt x="54" y="45"/>
                    <a:pt x="54" y="45"/>
                  </a:cubicBezTo>
                  <a:cubicBezTo>
                    <a:pt x="49" y="36"/>
                    <a:pt x="41" y="29"/>
                    <a:pt x="35" y="21"/>
                  </a:cubicBezTo>
                  <a:cubicBezTo>
                    <a:pt x="30" y="14"/>
                    <a:pt x="21" y="10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4"/>
                    <a:pt x="3" y="6"/>
                    <a:pt x="0" y="3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3" y="3"/>
                    <a:pt x="27" y="1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4"/>
                    <a:pt x="34" y="5"/>
                    <a:pt x="36" y="7"/>
                  </a:cubicBezTo>
                  <a:close/>
                </a:path>
              </a:pathLst>
            </a:custGeom>
            <a:solidFill>
              <a:srgbClr val="E6B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2091"/>
            <p:cNvSpPr/>
            <p:nvPr/>
          </p:nvSpPr>
          <p:spPr bwMode="auto">
            <a:xfrm>
              <a:off x="7250" y="873"/>
              <a:ext cx="21" cy="25"/>
            </a:xfrm>
            <a:custGeom>
              <a:avLst/>
              <a:gdLst>
                <a:gd name="T0" fmla="*/ 4 w 14"/>
                <a:gd name="T1" fmla="*/ 6 h 17"/>
                <a:gd name="T2" fmla="*/ 5 w 14"/>
                <a:gd name="T3" fmla="*/ 4 h 17"/>
                <a:gd name="T4" fmla="*/ 7 w 14"/>
                <a:gd name="T5" fmla="*/ 2 h 17"/>
                <a:gd name="T6" fmla="*/ 7 w 14"/>
                <a:gd name="T7" fmla="*/ 2 h 17"/>
                <a:gd name="T8" fmla="*/ 12 w 14"/>
                <a:gd name="T9" fmla="*/ 0 h 17"/>
                <a:gd name="T10" fmla="*/ 12 w 14"/>
                <a:gd name="T11" fmla="*/ 5 h 17"/>
                <a:gd name="T12" fmla="*/ 4 w 14"/>
                <a:gd name="T13" fmla="*/ 15 h 17"/>
                <a:gd name="T14" fmla="*/ 0 w 14"/>
                <a:gd name="T15" fmla="*/ 13 h 17"/>
                <a:gd name="T16" fmla="*/ 4 w 14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4" y="6"/>
                  </a:moveTo>
                  <a:cubicBezTo>
                    <a:pt x="4" y="5"/>
                    <a:pt x="5" y="5"/>
                    <a:pt x="5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14" y="1"/>
                    <a:pt x="13" y="3"/>
                    <a:pt x="12" y="5"/>
                  </a:cubicBezTo>
                  <a:cubicBezTo>
                    <a:pt x="11" y="9"/>
                    <a:pt x="8" y="13"/>
                    <a:pt x="4" y="15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0"/>
                    <a:pt x="1" y="8"/>
                    <a:pt x="4" y="6"/>
                  </a:cubicBezTo>
                  <a:close/>
                </a:path>
              </a:pathLst>
            </a:custGeom>
            <a:solidFill>
              <a:srgbClr val="B8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2092"/>
            <p:cNvSpPr/>
            <p:nvPr/>
          </p:nvSpPr>
          <p:spPr bwMode="auto">
            <a:xfrm>
              <a:off x="7286" y="825"/>
              <a:ext cx="14" cy="27"/>
            </a:xfrm>
            <a:custGeom>
              <a:avLst/>
              <a:gdLst>
                <a:gd name="T0" fmla="*/ 1 w 9"/>
                <a:gd name="T1" fmla="*/ 1 h 18"/>
                <a:gd name="T2" fmla="*/ 8 w 9"/>
                <a:gd name="T3" fmla="*/ 0 h 18"/>
                <a:gd name="T4" fmla="*/ 2 w 9"/>
                <a:gd name="T5" fmla="*/ 18 h 18"/>
                <a:gd name="T6" fmla="*/ 1 w 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1" y="1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9" y="7"/>
                    <a:pt x="7" y="12"/>
                    <a:pt x="2" y="18"/>
                  </a:cubicBezTo>
                  <a:cubicBezTo>
                    <a:pt x="0" y="12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CD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2093"/>
            <p:cNvSpPr/>
            <p:nvPr/>
          </p:nvSpPr>
          <p:spPr bwMode="auto">
            <a:xfrm>
              <a:off x="7222" y="903"/>
              <a:ext cx="9" cy="7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AD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2094"/>
            <p:cNvSpPr/>
            <p:nvPr/>
          </p:nvSpPr>
          <p:spPr bwMode="auto">
            <a:xfrm>
              <a:off x="7264" y="85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2095"/>
            <p:cNvSpPr/>
            <p:nvPr/>
          </p:nvSpPr>
          <p:spPr bwMode="auto">
            <a:xfrm>
              <a:off x="7241" y="894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8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2096"/>
            <p:cNvSpPr/>
            <p:nvPr/>
          </p:nvSpPr>
          <p:spPr bwMode="auto">
            <a:xfrm>
              <a:off x="7307" y="1233"/>
              <a:ext cx="335" cy="124"/>
            </a:xfrm>
            <a:custGeom>
              <a:avLst/>
              <a:gdLst>
                <a:gd name="T0" fmla="*/ 194 w 223"/>
                <a:gd name="T1" fmla="*/ 2 h 83"/>
                <a:gd name="T2" fmla="*/ 202 w 223"/>
                <a:gd name="T3" fmla="*/ 2 h 83"/>
                <a:gd name="T4" fmla="*/ 217 w 223"/>
                <a:gd name="T5" fmla="*/ 2 h 83"/>
                <a:gd name="T6" fmla="*/ 219 w 223"/>
                <a:gd name="T7" fmla="*/ 2 h 83"/>
                <a:gd name="T8" fmla="*/ 218 w 223"/>
                <a:gd name="T9" fmla="*/ 23 h 83"/>
                <a:gd name="T10" fmla="*/ 211 w 223"/>
                <a:gd name="T11" fmla="*/ 32 h 83"/>
                <a:gd name="T12" fmla="*/ 201 w 223"/>
                <a:gd name="T13" fmla="*/ 42 h 83"/>
                <a:gd name="T14" fmla="*/ 197 w 223"/>
                <a:gd name="T15" fmla="*/ 44 h 83"/>
                <a:gd name="T16" fmla="*/ 195 w 223"/>
                <a:gd name="T17" fmla="*/ 46 h 83"/>
                <a:gd name="T18" fmla="*/ 192 w 223"/>
                <a:gd name="T19" fmla="*/ 47 h 83"/>
                <a:gd name="T20" fmla="*/ 187 w 223"/>
                <a:gd name="T21" fmla="*/ 35 h 83"/>
                <a:gd name="T22" fmla="*/ 180 w 223"/>
                <a:gd name="T23" fmla="*/ 42 h 83"/>
                <a:gd name="T24" fmla="*/ 171 w 223"/>
                <a:gd name="T25" fmla="*/ 54 h 83"/>
                <a:gd name="T26" fmla="*/ 155 w 223"/>
                <a:gd name="T27" fmla="*/ 54 h 83"/>
                <a:gd name="T28" fmla="*/ 135 w 223"/>
                <a:gd name="T29" fmla="*/ 53 h 83"/>
                <a:gd name="T30" fmla="*/ 113 w 223"/>
                <a:gd name="T31" fmla="*/ 54 h 83"/>
                <a:gd name="T32" fmla="*/ 111 w 223"/>
                <a:gd name="T33" fmla="*/ 70 h 83"/>
                <a:gd name="T34" fmla="*/ 90 w 223"/>
                <a:gd name="T35" fmla="*/ 64 h 83"/>
                <a:gd name="T36" fmla="*/ 86 w 223"/>
                <a:gd name="T37" fmla="*/ 75 h 83"/>
                <a:gd name="T38" fmla="*/ 78 w 223"/>
                <a:gd name="T39" fmla="*/ 82 h 83"/>
                <a:gd name="T40" fmla="*/ 72 w 223"/>
                <a:gd name="T41" fmla="*/ 73 h 83"/>
                <a:gd name="T42" fmla="*/ 70 w 223"/>
                <a:gd name="T43" fmla="*/ 65 h 83"/>
                <a:gd name="T44" fmla="*/ 57 w 223"/>
                <a:gd name="T45" fmla="*/ 66 h 83"/>
                <a:gd name="T46" fmla="*/ 50 w 223"/>
                <a:gd name="T47" fmla="*/ 69 h 83"/>
                <a:gd name="T48" fmla="*/ 28 w 223"/>
                <a:gd name="T49" fmla="*/ 71 h 83"/>
                <a:gd name="T50" fmla="*/ 23 w 223"/>
                <a:gd name="T51" fmla="*/ 73 h 83"/>
                <a:gd name="T52" fmla="*/ 1 w 223"/>
                <a:gd name="T53" fmla="*/ 73 h 83"/>
                <a:gd name="T54" fmla="*/ 0 w 223"/>
                <a:gd name="T55" fmla="*/ 70 h 83"/>
                <a:gd name="T56" fmla="*/ 1 w 223"/>
                <a:gd name="T57" fmla="*/ 67 h 83"/>
                <a:gd name="T58" fmla="*/ 2 w 223"/>
                <a:gd name="T59" fmla="*/ 66 h 83"/>
                <a:gd name="T60" fmla="*/ 3 w 223"/>
                <a:gd name="T61" fmla="*/ 64 h 83"/>
                <a:gd name="T62" fmla="*/ 5 w 223"/>
                <a:gd name="T63" fmla="*/ 63 h 83"/>
                <a:gd name="T64" fmla="*/ 10 w 223"/>
                <a:gd name="T65" fmla="*/ 60 h 83"/>
                <a:gd name="T66" fmla="*/ 11 w 223"/>
                <a:gd name="T67" fmla="*/ 58 h 83"/>
                <a:gd name="T68" fmla="*/ 11 w 223"/>
                <a:gd name="T69" fmla="*/ 56 h 83"/>
                <a:gd name="T70" fmla="*/ 18 w 223"/>
                <a:gd name="T71" fmla="*/ 42 h 83"/>
                <a:gd name="T72" fmla="*/ 23 w 223"/>
                <a:gd name="T73" fmla="*/ 40 h 83"/>
                <a:gd name="T74" fmla="*/ 44 w 223"/>
                <a:gd name="T75" fmla="*/ 29 h 83"/>
                <a:gd name="T76" fmla="*/ 62 w 223"/>
                <a:gd name="T77" fmla="*/ 24 h 83"/>
                <a:gd name="T78" fmla="*/ 158 w 223"/>
                <a:gd name="T79" fmla="*/ 6 h 83"/>
                <a:gd name="T80" fmla="*/ 161 w 223"/>
                <a:gd name="T81" fmla="*/ 6 h 83"/>
                <a:gd name="T82" fmla="*/ 171 w 223"/>
                <a:gd name="T83" fmla="*/ 4 h 83"/>
                <a:gd name="T84" fmla="*/ 194 w 223"/>
                <a:gd name="T85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83">
                  <a:moveTo>
                    <a:pt x="194" y="2"/>
                  </a:moveTo>
                  <a:cubicBezTo>
                    <a:pt x="197" y="2"/>
                    <a:pt x="199" y="2"/>
                    <a:pt x="202" y="2"/>
                  </a:cubicBezTo>
                  <a:cubicBezTo>
                    <a:pt x="207" y="1"/>
                    <a:pt x="212" y="0"/>
                    <a:pt x="217" y="2"/>
                  </a:cubicBezTo>
                  <a:cubicBezTo>
                    <a:pt x="218" y="2"/>
                    <a:pt x="218" y="2"/>
                    <a:pt x="219" y="2"/>
                  </a:cubicBezTo>
                  <a:cubicBezTo>
                    <a:pt x="223" y="9"/>
                    <a:pt x="219" y="16"/>
                    <a:pt x="218" y="23"/>
                  </a:cubicBezTo>
                  <a:cubicBezTo>
                    <a:pt x="216" y="27"/>
                    <a:pt x="214" y="30"/>
                    <a:pt x="211" y="32"/>
                  </a:cubicBezTo>
                  <a:cubicBezTo>
                    <a:pt x="206" y="34"/>
                    <a:pt x="203" y="37"/>
                    <a:pt x="201" y="42"/>
                  </a:cubicBezTo>
                  <a:cubicBezTo>
                    <a:pt x="200" y="43"/>
                    <a:pt x="199" y="44"/>
                    <a:pt x="197" y="44"/>
                  </a:cubicBezTo>
                  <a:cubicBezTo>
                    <a:pt x="197" y="45"/>
                    <a:pt x="196" y="46"/>
                    <a:pt x="195" y="46"/>
                  </a:cubicBezTo>
                  <a:cubicBezTo>
                    <a:pt x="194" y="46"/>
                    <a:pt x="193" y="47"/>
                    <a:pt x="192" y="47"/>
                  </a:cubicBezTo>
                  <a:cubicBezTo>
                    <a:pt x="185" y="46"/>
                    <a:pt x="187" y="40"/>
                    <a:pt x="187" y="35"/>
                  </a:cubicBezTo>
                  <a:cubicBezTo>
                    <a:pt x="183" y="36"/>
                    <a:pt x="181" y="39"/>
                    <a:pt x="180" y="42"/>
                  </a:cubicBezTo>
                  <a:cubicBezTo>
                    <a:pt x="177" y="46"/>
                    <a:pt x="174" y="50"/>
                    <a:pt x="171" y="54"/>
                  </a:cubicBezTo>
                  <a:cubicBezTo>
                    <a:pt x="165" y="60"/>
                    <a:pt x="160" y="59"/>
                    <a:pt x="155" y="54"/>
                  </a:cubicBezTo>
                  <a:cubicBezTo>
                    <a:pt x="146" y="47"/>
                    <a:pt x="144" y="47"/>
                    <a:pt x="135" y="53"/>
                  </a:cubicBezTo>
                  <a:cubicBezTo>
                    <a:pt x="128" y="58"/>
                    <a:pt x="120" y="52"/>
                    <a:pt x="113" y="54"/>
                  </a:cubicBezTo>
                  <a:cubicBezTo>
                    <a:pt x="116" y="59"/>
                    <a:pt x="117" y="66"/>
                    <a:pt x="111" y="70"/>
                  </a:cubicBezTo>
                  <a:cubicBezTo>
                    <a:pt x="102" y="77"/>
                    <a:pt x="97" y="67"/>
                    <a:pt x="90" y="64"/>
                  </a:cubicBezTo>
                  <a:cubicBezTo>
                    <a:pt x="87" y="67"/>
                    <a:pt x="87" y="71"/>
                    <a:pt x="86" y="75"/>
                  </a:cubicBezTo>
                  <a:cubicBezTo>
                    <a:pt x="84" y="79"/>
                    <a:pt x="82" y="82"/>
                    <a:pt x="78" y="82"/>
                  </a:cubicBezTo>
                  <a:cubicBezTo>
                    <a:pt x="73" y="82"/>
                    <a:pt x="73" y="77"/>
                    <a:pt x="72" y="73"/>
                  </a:cubicBezTo>
                  <a:cubicBezTo>
                    <a:pt x="71" y="70"/>
                    <a:pt x="73" y="66"/>
                    <a:pt x="70" y="65"/>
                  </a:cubicBezTo>
                  <a:cubicBezTo>
                    <a:pt x="66" y="64"/>
                    <a:pt x="61" y="63"/>
                    <a:pt x="57" y="66"/>
                  </a:cubicBezTo>
                  <a:cubicBezTo>
                    <a:pt x="55" y="67"/>
                    <a:pt x="52" y="70"/>
                    <a:pt x="50" y="69"/>
                  </a:cubicBezTo>
                  <a:cubicBezTo>
                    <a:pt x="42" y="63"/>
                    <a:pt x="35" y="71"/>
                    <a:pt x="28" y="71"/>
                  </a:cubicBezTo>
                  <a:cubicBezTo>
                    <a:pt x="26" y="71"/>
                    <a:pt x="24" y="72"/>
                    <a:pt x="23" y="73"/>
                  </a:cubicBezTo>
                  <a:cubicBezTo>
                    <a:pt x="11" y="83"/>
                    <a:pt x="11" y="83"/>
                    <a:pt x="1" y="73"/>
                  </a:cubicBezTo>
                  <a:cubicBezTo>
                    <a:pt x="1" y="72"/>
                    <a:pt x="0" y="71"/>
                    <a:pt x="0" y="70"/>
                  </a:cubicBezTo>
                  <a:cubicBezTo>
                    <a:pt x="0" y="69"/>
                    <a:pt x="1" y="68"/>
                    <a:pt x="1" y="67"/>
                  </a:cubicBezTo>
                  <a:cubicBezTo>
                    <a:pt x="1" y="67"/>
                    <a:pt x="1" y="66"/>
                    <a:pt x="2" y="66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4" y="63"/>
                    <a:pt x="5" y="63"/>
                    <a:pt x="5" y="63"/>
                  </a:cubicBezTo>
                  <a:cubicBezTo>
                    <a:pt x="7" y="62"/>
                    <a:pt x="9" y="61"/>
                    <a:pt x="10" y="60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8"/>
                    <a:pt x="11" y="57"/>
                    <a:pt x="11" y="56"/>
                  </a:cubicBezTo>
                  <a:cubicBezTo>
                    <a:pt x="10" y="50"/>
                    <a:pt x="14" y="46"/>
                    <a:pt x="18" y="42"/>
                  </a:cubicBezTo>
                  <a:cubicBezTo>
                    <a:pt x="20" y="41"/>
                    <a:pt x="21" y="40"/>
                    <a:pt x="23" y="40"/>
                  </a:cubicBezTo>
                  <a:cubicBezTo>
                    <a:pt x="29" y="35"/>
                    <a:pt x="37" y="33"/>
                    <a:pt x="44" y="29"/>
                  </a:cubicBezTo>
                  <a:cubicBezTo>
                    <a:pt x="50" y="29"/>
                    <a:pt x="56" y="26"/>
                    <a:pt x="62" y="24"/>
                  </a:cubicBezTo>
                  <a:cubicBezTo>
                    <a:pt x="94" y="19"/>
                    <a:pt x="126" y="10"/>
                    <a:pt x="158" y="6"/>
                  </a:cubicBezTo>
                  <a:cubicBezTo>
                    <a:pt x="159" y="6"/>
                    <a:pt x="160" y="6"/>
                    <a:pt x="161" y="6"/>
                  </a:cubicBezTo>
                  <a:cubicBezTo>
                    <a:pt x="164" y="4"/>
                    <a:pt x="168" y="6"/>
                    <a:pt x="171" y="4"/>
                  </a:cubicBezTo>
                  <a:cubicBezTo>
                    <a:pt x="179" y="3"/>
                    <a:pt x="187" y="5"/>
                    <a:pt x="194" y="2"/>
                  </a:cubicBezTo>
                  <a:close/>
                </a:path>
              </a:pathLst>
            </a:custGeom>
            <a:solidFill>
              <a:srgbClr val="FF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2097"/>
            <p:cNvSpPr/>
            <p:nvPr/>
          </p:nvSpPr>
          <p:spPr bwMode="auto">
            <a:xfrm>
              <a:off x="7345" y="1207"/>
              <a:ext cx="177" cy="50"/>
            </a:xfrm>
            <a:custGeom>
              <a:avLst/>
              <a:gdLst>
                <a:gd name="T0" fmla="*/ 62 w 118"/>
                <a:gd name="T1" fmla="*/ 2 h 33"/>
                <a:gd name="T2" fmla="*/ 108 w 118"/>
                <a:gd name="T3" fmla="*/ 4 h 33"/>
                <a:gd name="T4" fmla="*/ 111 w 118"/>
                <a:gd name="T5" fmla="*/ 4 h 33"/>
                <a:gd name="T6" fmla="*/ 118 w 118"/>
                <a:gd name="T7" fmla="*/ 11 h 33"/>
                <a:gd name="T8" fmla="*/ 110 w 118"/>
                <a:gd name="T9" fmla="*/ 13 h 33"/>
                <a:gd name="T10" fmla="*/ 103 w 118"/>
                <a:gd name="T11" fmla="*/ 13 h 33"/>
                <a:gd name="T12" fmla="*/ 82 w 118"/>
                <a:gd name="T13" fmla="*/ 17 h 33"/>
                <a:gd name="T14" fmla="*/ 46 w 118"/>
                <a:gd name="T15" fmla="*/ 30 h 33"/>
                <a:gd name="T16" fmla="*/ 31 w 118"/>
                <a:gd name="T17" fmla="*/ 32 h 33"/>
                <a:gd name="T18" fmla="*/ 25 w 118"/>
                <a:gd name="T19" fmla="*/ 32 h 33"/>
                <a:gd name="T20" fmla="*/ 6 w 118"/>
                <a:gd name="T21" fmla="*/ 26 h 33"/>
                <a:gd name="T22" fmla="*/ 3 w 118"/>
                <a:gd name="T23" fmla="*/ 18 h 33"/>
                <a:gd name="T24" fmla="*/ 32 w 118"/>
                <a:gd name="T25" fmla="*/ 4 h 33"/>
                <a:gd name="T26" fmla="*/ 62 w 118"/>
                <a:gd name="T2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3">
                  <a:moveTo>
                    <a:pt x="62" y="2"/>
                  </a:moveTo>
                  <a:cubicBezTo>
                    <a:pt x="77" y="3"/>
                    <a:pt x="92" y="4"/>
                    <a:pt x="108" y="4"/>
                  </a:cubicBezTo>
                  <a:cubicBezTo>
                    <a:pt x="109" y="4"/>
                    <a:pt x="110" y="4"/>
                    <a:pt x="111" y="4"/>
                  </a:cubicBezTo>
                  <a:cubicBezTo>
                    <a:pt x="114" y="5"/>
                    <a:pt x="118" y="7"/>
                    <a:pt x="118" y="11"/>
                  </a:cubicBezTo>
                  <a:cubicBezTo>
                    <a:pt x="117" y="14"/>
                    <a:pt x="113" y="13"/>
                    <a:pt x="110" y="13"/>
                  </a:cubicBezTo>
                  <a:cubicBezTo>
                    <a:pt x="108" y="13"/>
                    <a:pt x="105" y="13"/>
                    <a:pt x="103" y="13"/>
                  </a:cubicBezTo>
                  <a:cubicBezTo>
                    <a:pt x="95" y="11"/>
                    <a:pt x="88" y="13"/>
                    <a:pt x="82" y="17"/>
                  </a:cubicBezTo>
                  <a:cubicBezTo>
                    <a:pt x="71" y="25"/>
                    <a:pt x="59" y="27"/>
                    <a:pt x="46" y="30"/>
                  </a:cubicBezTo>
                  <a:cubicBezTo>
                    <a:pt x="41" y="31"/>
                    <a:pt x="36" y="33"/>
                    <a:pt x="31" y="32"/>
                  </a:cubicBezTo>
                  <a:cubicBezTo>
                    <a:pt x="29" y="32"/>
                    <a:pt x="26" y="33"/>
                    <a:pt x="25" y="32"/>
                  </a:cubicBezTo>
                  <a:cubicBezTo>
                    <a:pt x="19" y="28"/>
                    <a:pt x="13" y="27"/>
                    <a:pt x="6" y="26"/>
                  </a:cubicBezTo>
                  <a:cubicBezTo>
                    <a:pt x="1" y="26"/>
                    <a:pt x="0" y="22"/>
                    <a:pt x="3" y="18"/>
                  </a:cubicBezTo>
                  <a:cubicBezTo>
                    <a:pt x="11" y="9"/>
                    <a:pt x="22" y="6"/>
                    <a:pt x="32" y="4"/>
                  </a:cubicBezTo>
                  <a:cubicBezTo>
                    <a:pt x="42" y="3"/>
                    <a:pt x="52" y="0"/>
                    <a:pt x="62" y="2"/>
                  </a:cubicBezTo>
                  <a:close/>
                </a:path>
              </a:pathLst>
            </a:custGeom>
            <a:solidFill>
              <a:srgbClr val="E5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2098"/>
            <p:cNvSpPr/>
            <p:nvPr/>
          </p:nvSpPr>
          <p:spPr bwMode="auto">
            <a:xfrm>
              <a:off x="7549" y="1239"/>
              <a:ext cx="15" cy="3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2 h 2"/>
                <a:gd name="T4" fmla="*/ 0 w 10"/>
                <a:gd name="T5" fmla="*/ 0 h 2"/>
                <a:gd name="T6" fmla="*/ 1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7" y="2"/>
                    <a:pt x="4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8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2099"/>
            <p:cNvSpPr/>
            <p:nvPr/>
          </p:nvSpPr>
          <p:spPr bwMode="auto">
            <a:xfrm>
              <a:off x="7294" y="1267"/>
              <a:ext cx="1" cy="6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2100"/>
            <p:cNvSpPr/>
            <p:nvPr/>
          </p:nvSpPr>
          <p:spPr bwMode="auto">
            <a:xfrm>
              <a:off x="7288" y="127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2101"/>
            <p:cNvSpPr/>
            <p:nvPr/>
          </p:nvSpPr>
          <p:spPr bwMode="auto">
            <a:xfrm>
              <a:off x="7291" y="127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2102"/>
            <p:cNvSpPr/>
            <p:nvPr/>
          </p:nvSpPr>
          <p:spPr bwMode="auto">
            <a:xfrm>
              <a:off x="7256" y="1518"/>
              <a:ext cx="218" cy="90"/>
            </a:xfrm>
            <a:custGeom>
              <a:avLst/>
              <a:gdLst>
                <a:gd name="T0" fmla="*/ 5 w 145"/>
                <a:gd name="T1" fmla="*/ 52 h 60"/>
                <a:gd name="T2" fmla="*/ 0 w 145"/>
                <a:gd name="T3" fmla="*/ 40 h 60"/>
                <a:gd name="T4" fmla="*/ 1 w 145"/>
                <a:gd name="T5" fmla="*/ 43 h 60"/>
                <a:gd name="T6" fmla="*/ 13 w 145"/>
                <a:gd name="T7" fmla="*/ 49 h 60"/>
                <a:gd name="T8" fmla="*/ 21 w 145"/>
                <a:gd name="T9" fmla="*/ 36 h 60"/>
                <a:gd name="T10" fmla="*/ 38 w 145"/>
                <a:gd name="T11" fmla="*/ 12 h 60"/>
                <a:gd name="T12" fmla="*/ 31 w 145"/>
                <a:gd name="T13" fmla="*/ 21 h 60"/>
                <a:gd name="T14" fmla="*/ 29 w 145"/>
                <a:gd name="T15" fmla="*/ 32 h 60"/>
                <a:gd name="T16" fmla="*/ 39 w 145"/>
                <a:gd name="T17" fmla="*/ 34 h 60"/>
                <a:gd name="T18" fmla="*/ 57 w 145"/>
                <a:gd name="T19" fmla="*/ 24 h 60"/>
                <a:gd name="T20" fmla="*/ 69 w 145"/>
                <a:gd name="T21" fmla="*/ 23 h 60"/>
                <a:gd name="T22" fmla="*/ 64 w 145"/>
                <a:gd name="T23" fmla="*/ 33 h 60"/>
                <a:gd name="T24" fmla="*/ 60 w 145"/>
                <a:gd name="T25" fmla="*/ 38 h 60"/>
                <a:gd name="T26" fmla="*/ 66 w 145"/>
                <a:gd name="T27" fmla="*/ 42 h 60"/>
                <a:gd name="T28" fmla="*/ 100 w 145"/>
                <a:gd name="T29" fmla="*/ 43 h 60"/>
                <a:gd name="T30" fmla="*/ 125 w 145"/>
                <a:gd name="T31" fmla="*/ 37 h 60"/>
                <a:gd name="T32" fmla="*/ 130 w 145"/>
                <a:gd name="T33" fmla="*/ 32 h 60"/>
                <a:gd name="T34" fmla="*/ 124 w 145"/>
                <a:gd name="T35" fmla="*/ 29 h 60"/>
                <a:gd name="T36" fmla="*/ 78 w 145"/>
                <a:gd name="T37" fmla="*/ 26 h 60"/>
                <a:gd name="T38" fmla="*/ 68 w 145"/>
                <a:gd name="T39" fmla="*/ 23 h 60"/>
                <a:gd name="T40" fmla="*/ 79 w 145"/>
                <a:gd name="T41" fmla="*/ 16 h 60"/>
                <a:gd name="T42" fmla="*/ 116 w 145"/>
                <a:gd name="T43" fmla="*/ 15 h 60"/>
                <a:gd name="T44" fmla="*/ 109 w 145"/>
                <a:gd name="T45" fmla="*/ 10 h 60"/>
                <a:gd name="T46" fmla="*/ 67 w 145"/>
                <a:gd name="T47" fmla="*/ 5 h 60"/>
                <a:gd name="T48" fmla="*/ 50 w 145"/>
                <a:gd name="T49" fmla="*/ 11 h 60"/>
                <a:gd name="T50" fmla="*/ 38 w 145"/>
                <a:gd name="T51" fmla="*/ 12 h 60"/>
                <a:gd name="T52" fmla="*/ 74 w 145"/>
                <a:gd name="T53" fmla="*/ 0 h 60"/>
                <a:gd name="T54" fmla="*/ 107 w 145"/>
                <a:gd name="T55" fmla="*/ 2 h 60"/>
                <a:gd name="T56" fmla="*/ 130 w 145"/>
                <a:gd name="T57" fmla="*/ 11 h 60"/>
                <a:gd name="T58" fmla="*/ 142 w 145"/>
                <a:gd name="T59" fmla="*/ 14 h 60"/>
                <a:gd name="T60" fmla="*/ 145 w 145"/>
                <a:gd name="T61" fmla="*/ 16 h 60"/>
                <a:gd name="T62" fmla="*/ 143 w 145"/>
                <a:gd name="T63" fmla="*/ 21 h 60"/>
                <a:gd name="T64" fmla="*/ 142 w 145"/>
                <a:gd name="T65" fmla="*/ 23 h 60"/>
                <a:gd name="T66" fmla="*/ 133 w 145"/>
                <a:gd name="T67" fmla="*/ 45 h 60"/>
                <a:gd name="T68" fmla="*/ 95 w 145"/>
                <a:gd name="T69" fmla="*/ 58 h 60"/>
                <a:gd name="T70" fmla="*/ 41 w 145"/>
                <a:gd name="T71" fmla="*/ 51 h 60"/>
                <a:gd name="T72" fmla="*/ 18 w 145"/>
                <a:gd name="T73" fmla="*/ 52 h 60"/>
                <a:gd name="T74" fmla="*/ 9 w 145"/>
                <a:gd name="T75" fmla="*/ 54 h 60"/>
                <a:gd name="T76" fmla="*/ 7 w 145"/>
                <a:gd name="T77" fmla="*/ 54 h 60"/>
                <a:gd name="T78" fmla="*/ 5 w 145"/>
                <a:gd name="T7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60">
                  <a:moveTo>
                    <a:pt x="5" y="52"/>
                  </a:moveTo>
                  <a:cubicBezTo>
                    <a:pt x="1" y="49"/>
                    <a:pt x="0" y="45"/>
                    <a:pt x="0" y="40"/>
                  </a:cubicBezTo>
                  <a:cubicBezTo>
                    <a:pt x="0" y="41"/>
                    <a:pt x="1" y="42"/>
                    <a:pt x="1" y="43"/>
                  </a:cubicBezTo>
                  <a:cubicBezTo>
                    <a:pt x="6" y="50"/>
                    <a:pt x="8" y="51"/>
                    <a:pt x="13" y="49"/>
                  </a:cubicBezTo>
                  <a:cubicBezTo>
                    <a:pt x="19" y="46"/>
                    <a:pt x="22" y="43"/>
                    <a:pt x="21" y="36"/>
                  </a:cubicBezTo>
                  <a:cubicBezTo>
                    <a:pt x="20" y="22"/>
                    <a:pt x="24" y="15"/>
                    <a:pt x="38" y="12"/>
                  </a:cubicBezTo>
                  <a:cubicBezTo>
                    <a:pt x="39" y="17"/>
                    <a:pt x="34" y="18"/>
                    <a:pt x="31" y="21"/>
                  </a:cubicBezTo>
                  <a:cubicBezTo>
                    <a:pt x="29" y="24"/>
                    <a:pt x="27" y="28"/>
                    <a:pt x="29" y="32"/>
                  </a:cubicBezTo>
                  <a:cubicBezTo>
                    <a:pt x="32" y="35"/>
                    <a:pt x="35" y="34"/>
                    <a:pt x="39" y="34"/>
                  </a:cubicBezTo>
                  <a:cubicBezTo>
                    <a:pt x="46" y="33"/>
                    <a:pt x="51" y="28"/>
                    <a:pt x="57" y="24"/>
                  </a:cubicBezTo>
                  <a:cubicBezTo>
                    <a:pt x="61" y="22"/>
                    <a:pt x="65" y="19"/>
                    <a:pt x="69" y="23"/>
                  </a:cubicBezTo>
                  <a:cubicBezTo>
                    <a:pt x="70" y="28"/>
                    <a:pt x="66" y="30"/>
                    <a:pt x="64" y="33"/>
                  </a:cubicBezTo>
                  <a:cubicBezTo>
                    <a:pt x="62" y="34"/>
                    <a:pt x="59" y="35"/>
                    <a:pt x="60" y="38"/>
                  </a:cubicBezTo>
                  <a:cubicBezTo>
                    <a:pt x="60" y="41"/>
                    <a:pt x="64" y="41"/>
                    <a:pt x="66" y="42"/>
                  </a:cubicBezTo>
                  <a:cubicBezTo>
                    <a:pt x="77" y="43"/>
                    <a:pt x="89" y="45"/>
                    <a:pt x="100" y="43"/>
                  </a:cubicBezTo>
                  <a:cubicBezTo>
                    <a:pt x="108" y="42"/>
                    <a:pt x="117" y="39"/>
                    <a:pt x="125" y="37"/>
                  </a:cubicBezTo>
                  <a:cubicBezTo>
                    <a:pt x="127" y="36"/>
                    <a:pt x="130" y="35"/>
                    <a:pt x="130" y="32"/>
                  </a:cubicBezTo>
                  <a:cubicBezTo>
                    <a:pt x="130" y="28"/>
                    <a:pt x="126" y="29"/>
                    <a:pt x="124" y="29"/>
                  </a:cubicBezTo>
                  <a:cubicBezTo>
                    <a:pt x="109" y="27"/>
                    <a:pt x="93" y="24"/>
                    <a:pt x="78" y="26"/>
                  </a:cubicBezTo>
                  <a:cubicBezTo>
                    <a:pt x="74" y="27"/>
                    <a:pt x="70" y="26"/>
                    <a:pt x="68" y="23"/>
                  </a:cubicBezTo>
                  <a:cubicBezTo>
                    <a:pt x="70" y="16"/>
                    <a:pt x="75" y="17"/>
                    <a:pt x="79" y="16"/>
                  </a:cubicBezTo>
                  <a:cubicBezTo>
                    <a:pt x="91" y="16"/>
                    <a:pt x="103" y="14"/>
                    <a:pt x="116" y="15"/>
                  </a:cubicBezTo>
                  <a:cubicBezTo>
                    <a:pt x="115" y="11"/>
                    <a:pt x="112" y="10"/>
                    <a:pt x="109" y="10"/>
                  </a:cubicBezTo>
                  <a:cubicBezTo>
                    <a:pt x="95" y="7"/>
                    <a:pt x="82" y="4"/>
                    <a:pt x="67" y="5"/>
                  </a:cubicBezTo>
                  <a:cubicBezTo>
                    <a:pt x="61" y="5"/>
                    <a:pt x="56" y="9"/>
                    <a:pt x="50" y="11"/>
                  </a:cubicBezTo>
                  <a:cubicBezTo>
                    <a:pt x="46" y="13"/>
                    <a:pt x="42" y="16"/>
                    <a:pt x="38" y="12"/>
                  </a:cubicBezTo>
                  <a:cubicBezTo>
                    <a:pt x="49" y="4"/>
                    <a:pt x="60" y="0"/>
                    <a:pt x="74" y="0"/>
                  </a:cubicBezTo>
                  <a:cubicBezTo>
                    <a:pt x="85" y="0"/>
                    <a:pt x="96" y="1"/>
                    <a:pt x="107" y="2"/>
                  </a:cubicBezTo>
                  <a:cubicBezTo>
                    <a:pt x="115" y="3"/>
                    <a:pt x="123" y="7"/>
                    <a:pt x="130" y="11"/>
                  </a:cubicBezTo>
                  <a:cubicBezTo>
                    <a:pt x="134" y="14"/>
                    <a:pt x="138" y="14"/>
                    <a:pt x="142" y="14"/>
                  </a:cubicBezTo>
                  <a:cubicBezTo>
                    <a:pt x="143" y="14"/>
                    <a:pt x="144" y="15"/>
                    <a:pt x="145" y="16"/>
                  </a:cubicBezTo>
                  <a:cubicBezTo>
                    <a:pt x="145" y="18"/>
                    <a:pt x="145" y="19"/>
                    <a:pt x="143" y="21"/>
                  </a:cubicBezTo>
                  <a:cubicBezTo>
                    <a:pt x="143" y="21"/>
                    <a:pt x="142" y="22"/>
                    <a:pt x="142" y="23"/>
                  </a:cubicBezTo>
                  <a:cubicBezTo>
                    <a:pt x="142" y="32"/>
                    <a:pt x="141" y="40"/>
                    <a:pt x="133" y="45"/>
                  </a:cubicBezTo>
                  <a:cubicBezTo>
                    <a:pt x="122" y="53"/>
                    <a:pt x="110" y="60"/>
                    <a:pt x="95" y="58"/>
                  </a:cubicBezTo>
                  <a:cubicBezTo>
                    <a:pt x="77" y="57"/>
                    <a:pt x="59" y="54"/>
                    <a:pt x="41" y="51"/>
                  </a:cubicBezTo>
                  <a:cubicBezTo>
                    <a:pt x="33" y="49"/>
                    <a:pt x="25" y="50"/>
                    <a:pt x="18" y="52"/>
                  </a:cubicBezTo>
                  <a:cubicBezTo>
                    <a:pt x="15" y="53"/>
                    <a:pt x="13" y="56"/>
                    <a:pt x="9" y="54"/>
                  </a:cubicBezTo>
                  <a:cubicBezTo>
                    <a:pt x="9" y="54"/>
                    <a:pt x="8" y="54"/>
                    <a:pt x="7" y="54"/>
                  </a:cubicBezTo>
                  <a:cubicBezTo>
                    <a:pt x="7" y="53"/>
                    <a:pt x="6" y="53"/>
                    <a:pt x="5" y="52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2103"/>
            <p:cNvSpPr/>
            <p:nvPr/>
          </p:nvSpPr>
          <p:spPr bwMode="auto">
            <a:xfrm>
              <a:off x="7288" y="1240"/>
              <a:ext cx="256" cy="54"/>
            </a:xfrm>
            <a:custGeom>
              <a:avLst/>
              <a:gdLst>
                <a:gd name="T0" fmla="*/ 171 w 171"/>
                <a:gd name="T1" fmla="*/ 1 h 36"/>
                <a:gd name="T2" fmla="*/ 129 w 171"/>
                <a:gd name="T3" fmla="*/ 10 h 36"/>
                <a:gd name="T4" fmla="*/ 75 w 171"/>
                <a:gd name="T5" fmla="*/ 22 h 36"/>
                <a:gd name="T6" fmla="*/ 47 w 171"/>
                <a:gd name="T7" fmla="*/ 20 h 36"/>
                <a:gd name="T8" fmla="*/ 35 w 171"/>
                <a:gd name="T9" fmla="*/ 27 h 36"/>
                <a:gd name="T10" fmla="*/ 26 w 171"/>
                <a:gd name="T11" fmla="*/ 36 h 36"/>
                <a:gd name="T12" fmla="*/ 18 w 171"/>
                <a:gd name="T13" fmla="*/ 34 h 36"/>
                <a:gd name="T14" fmla="*/ 16 w 171"/>
                <a:gd name="T15" fmla="*/ 34 h 36"/>
                <a:gd name="T16" fmla="*/ 8 w 171"/>
                <a:gd name="T17" fmla="*/ 34 h 36"/>
                <a:gd name="T18" fmla="*/ 4 w 171"/>
                <a:gd name="T19" fmla="*/ 32 h 36"/>
                <a:gd name="T20" fmla="*/ 0 w 171"/>
                <a:gd name="T21" fmla="*/ 31 h 36"/>
                <a:gd name="T22" fmla="*/ 11 w 171"/>
                <a:gd name="T23" fmla="*/ 26 h 36"/>
                <a:gd name="T24" fmla="*/ 17 w 171"/>
                <a:gd name="T25" fmla="*/ 26 h 36"/>
                <a:gd name="T26" fmla="*/ 32 w 171"/>
                <a:gd name="T27" fmla="*/ 22 h 36"/>
                <a:gd name="T28" fmla="*/ 34 w 171"/>
                <a:gd name="T29" fmla="*/ 18 h 36"/>
                <a:gd name="T30" fmla="*/ 53 w 171"/>
                <a:gd name="T31" fmla="*/ 13 h 36"/>
                <a:gd name="T32" fmla="*/ 77 w 171"/>
                <a:gd name="T33" fmla="*/ 16 h 36"/>
                <a:gd name="T34" fmla="*/ 153 w 171"/>
                <a:gd name="T35" fmla="*/ 1 h 36"/>
                <a:gd name="T36" fmla="*/ 171 w 171"/>
                <a:gd name="T3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" h="36">
                  <a:moveTo>
                    <a:pt x="171" y="1"/>
                  </a:moveTo>
                  <a:cubicBezTo>
                    <a:pt x="157" y="4"/>
                    <a:pt x="143" y="8"/>
                    <a:pt x="129" y="10"/>
                  </a:cubicBezTo>
                  <a:cubicBezTo>
                    <a:pt x="111" y="14"/>
                    <a:pt x="93" y="18"/>
                    <a:pt x="75" y="22"/>
                  </a:cubicBezTo>
                  <a:cubicBezTo>
                    <a:pt x="65" y="24"/>
                    <a:pt x="56" y="24"/>
                    <a:pt x="47" y="20"/>
                  </a:cubicBezTo>
                  <a:cubicBezTo>
                    <a:pt x="41" y="18"/>
                    <a:pt x="37" y="22"/>
                    <a:pt x="35" y="27"/>
                  </a:cubicBezTo>
                  <a:cubicBezTo>
                    <a:pt x="34" y="32"/>
                    <a:pt x="31" y="35"/>
                    <a:pt x="26" y="36"/>
                  </a:cubicBezTo>
                  <a:cubicBezTo>
                    <a:pt x="24" y="36"/>
                    <a:pt x="21" y="34"/>
                    <a:pt x="18" y="34"/>
                  </a:cubicBezTo>
                  <a:cubicBezTo>
                    <a:pt x="18" y="34"/>
                    <a:pt x="17" y="34"/>
                    <a:pt x="16" y="34"/>
                  </a:cubicBezTo>
                  <a:cubicBezTo>
                    <a:pt x="13" y="33"/>
                    <a:pt x="11" y="34"/>
                    <a:pt x="8" y="34"/>
                  </a:cubicBezTo>
                  <a:cubicBezTo>
                    <a:pt x="6" y="34"/>
                    <a:pt x="5" y="33"/>
                    <a:pt x="4" y="32"/>
                  </a:cubicBezTo>
                  <a:cubicBezTo>
                    <a:pt x="2" y="32"/>
                    <a:pt x="1" y="32"/>
                    <a:pt x="0" y="31"/>
                  </a:cubicBezTo>
                  <a:cubicBezTo>
                    <a:pt x="3" y="29"/>
                    <a:pt x="8" y="29"/>
                    <a:pt x="11" y="26"/>
                  </a:cubicBezTo>
                  <a:cubicBezTo>
                    <a:pt x="12" y="24"/>
                    <a:pt x="15" y="25"/>
                    <a:pt x="17" y="26"/>
                  </a:cubicBezTo>
                  <a:cubicBezTo>
                    <a:pt x="26" y="31"/>
                    <a:pt x="26" y="30"/>
                    <a:pt x="32" y="22"/>
                  </a:cubicBezTo>
                  <a:cubicBezTo>
                    <a:pt x="32" y="20"/>
                    <a:pt x="33" y="19"/>
                    <a:pt x="34" y="18"/>
                  </a:cubicBezTo>
                  <a:cubicBezTo>
                    <a:pt x="39" y="11"/>
                    <a:pt x="45" y="9"/>
                    <a:pt x="53" y="13"/>
                  </a:cubicBezTo>
                  <a:cubicBezTo>
                    <a:pt x="61" y="18"/>
                    <a:pt x="68" y="18"/>
                    <a:pt x="77" y="16"/>
                  </a:cubicBezTo>
                  <a:cubicBezTo>
                    <a:pt x="102" y="11"/>
                    <a:pt x="128" y="8"/>
                    <a:pt x="153" y="1"/>
                  </a:cubicBezTo>
                  <a:cubicBezTo>
                    <a:pt x="159" y="0"/>
                    <a:pt x="165" y="1"/>
                    <a:pt x="171" y="1"/>
                  </a:cubicBezTo>
                  <a:close/>
                </a:path>
              </a:pathLst>
            </a:custGeom>
            <a:solidFill>
              <a:srgbClr val="F8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2104"/>
            <p:cNvSpPr/>
            <p:nvPr/>
          </p:nvSpPr>
          <p:spPr bwMode="auto">
            <a:xfrm>
              <a:off x="7457" y="1330"/>
              <a:ext cx="146" cy="212"/>
            </a:xfrm>
            <a:custGeom>
              <a:avLst/>
              <a:gdLst>
                <a:gd name="T0" fmla="*/ 10 w 97"/>
                <a:gd name="T1" fmla="*/ 141 h 141"/>
                <a:gd name="T2" fmla="*/ 8 w 97"/>
                <a:gd name="T3" fmla="*/ 139 h 141"/>
                <a:gd name="T4" fmla="*/ 0 w 97"/>
                <a:gd name="T5" fmla="*/ 131 h 141"/>
                <a:gd name="T6" fmla="*/ 10 w 97"/>
                <a:gd name="T7" fmla="*/ 126 h 141"/>
                <a:gd name="T8" fmla="*/ 73 w 97"/>
                <a:gd name="T9" fmla="*/ 67 h 141"/>
                <a:gd name="T10" fmla="*/ 80 w 97"/>
                <a:gd name="T11" fmla="*/ 39 h 141"/>
                <a:gd name="T12" fmla="*/ 80 w 97"/>
                <a:gd name="T13" fmla="*/ 27 h 141"/>
                <a:gd name="T14" fmla="*/ 84 w 97"/>
                <a:gd name="T15" fmla="*/ 9 h 141"/>
                <a:gd name="T16" fmla="*/ 91 w 97"/>
                <a:gd name="T17" fmla="*/ 0 h 141"/>
                <a:gd name="T18" fmla="*/ 94 w 97"/>
                <a:gd name="T19" fmla="*/ 10 h 141"/>
                <a:gd name="T20" fmla="*/ 96 w 97"/>
                <a:gd name="T21" fmla="*/ 15 h 141"/>
                <a:gd name="T22" fmla="*/ 97 w 97"/>
                <a:gd name="T23" fmla="*/ 18 h 141"/>
                <a:gd name="T24" fmla="*/ 93 w 97"/>
                <a:gd name="T25" fmla="*/ 26 h 141"/>
                <a:gd name="T26" fmla="*/ 90 w 97"/>
                <a:gd name="T27" fmla="*/ 33 h 141"/>
                <a:gd name="T28" fmla="*/ 74 w 97"/>
                <a:gd name="T29" fmla="*/ 82 h 141"/>
                <a:gd name="T30" fmla="*/ 16 w 97"/>
                <a:gd name="T31" fmla="*/ 136 h 141"/>
                <a:gd name="T32" fmla="*/ 10 w 97"/>
                <a:gd name="T3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41">
                  <a:moveTo>
                    <a:pt x="10" y="141"/>
                  </a:moveTo>
                  <a:cubicBezTo>
                    <a:pt x="9" y="140"/>
                    <a:pt x="8" y="139"/>
                    <a:pt x="8" y="139"/>
                  </a:cubicBezTo>
                  <a:cubicBezTo>
                    <a:pt x="8" y="133"/>
                    <a:pt x="3" y="133"/>
                    <a:pt x="0" y="131"/>
                  </a:cubicBezTo>
                  <a:cubicBezTo>
                    <a:pt x="2" y="127"/>
                    <a:pt x="7" y="128"/>
                    <a:pt x="10" y="126"/>
                  </a:cubicBezTo>
                  <a:cubicBezTo>
                    <a:pt x="36" y="112"/>
                    <a:pt x="57" y="91"/>
                    <a:pt x="73" y="67"/>
                  </a:cubicBezTo>
                  <a:cubicBezTo>
                    <a:pt x="78" y="59"/>
                    <a:pt x="82" y="49"/>
                    <a:pt x="80" y="39"/>
                  </a:cubicBezTo>
                  <a:cubicBezTo>
                    <a:pt x="79" y="35"/>
                    <a:pt x="79" y="31"/>
                    <a:pt x="80" y="27"/>
                  </a:cubicBezTo>
                  <a:cubicBezTo>
                    <a:pt x="82" y="21"/>
                    <a:pt x="83" y="15"/>
                    <a:pt x="84" y="9"/>
                  </a:cubicBezTo>
                  <a:cubicBezTo>
                    <a:pt x="84" y="5"/>
                    <a:pt x="87" y="0"/>
                    <a:pt x="91" y="0"/>
                  </a:cubicBezTo>
                  <a:cubicBezTo>
                    <a:pt x="96" y="1"/>
                    <a:pt x="95" y="6"/>
                    <a:pt x="94" y="10"/>
                  </a:cubicBezTo>
                  <a:cubicBezTo>
                    <a:pt x="93" y="12"/>
                    <a:pt x="94" y="14"/>
                    <a:pt x="96" y="15"/>
                  </a:cubicBezTo>
                  <a:cubicBezTo>
                    <a:pt x="97" y="16"/>
                    <a:pt x="97" y="17"/>
                    <a:pt x="97" y="18"/>
                  </a:cubicBezTo>
                  <a:cubicBezTo>
                    <a:pt x="97" y="21"/>
                    <a:pt x="96" y="24"/>
                    <a:pt x="93" y="26"/>
                  </a:cubicBezTo>
                  <a:cubicBezTo>
                    <a:pt x="90" y="27"/>
                    <a:pt x="90" y="29"/>
                    <a:pt x="90" y="33"/>
                  </a:cubicBezTo>
                  <a:cubicBezTo>
                    <a:pt x="95" y="52"/>
                    <a:pt x="85" y="69"/>
                    <a:pt x="74" y="82"/>
                  </a:cubicBezTo>
                  <a:cubicBezTo>
                    <a:pt x="57" y="102"/>
                    <a:pt x="38" y="121"/>
                    <a:pt x="16" y="136"/>
                  </a:cubicBezTo>
                  <a:cubicBezTo>
                    <a:pt x="14" y="137"/>
                    <a:pt x="12" y="140"/>
                    <a:pt x="10" y="141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2105"/>
            <p:cNvSpPr/>
            <p:nvPr/>
          </p:nvSpPr>
          <p:spPr bwMode="auto">
            <a:xfrm>
              <a:off x="7270" y="1261"/>
              <a:ext cx="130" cy="95"/>
            </a:xfrm>
            <a:custGeom>
              <a:avLst/>
              <a:gdLst>
                <a:gd name="T0" fmla="*/ 37 w 87"/>
                <a:gd name="T1" fmla="*/ 19 h 63"/>
                <a:gd name="T2" fmla="*/ 45 w 87"/>
                <a:gd name="T3" fmla="*/ 12 h 63"/>
                <a:gd name="T4" fmla="*/ 65 w 87"/>
                <a:gd name="T5" fmla="*/ 5 h 63"/>
                <a:gd name="T6" fmla="*/ 81 w 87"/>
                <a:gd name="T7" fmla="*/ 6 h 63"/>
                <a:gd name="T8" fmla="*/ 87 w 87"/>
                <a:gd name="T9" fmla="*/ 8 h 63"/>
                <a:gd name="T10" fmla="*/ 69 w 87"/>
                <a:gd name="T11" fmla="*/ 14 h 63"/>
                <a:gd name="T12" fmla="*/ 50 w 87"/>
                <a:gd name="T13" fmla="*/ 20 h 63"/>
                <a:gd name="T14" fmla="*/ 31 w 87"/>
                <a:gd name="T15" fmla="*/ 24 h 63"/>
                <a:gd name="T16" fmla="*/ 11 w 87"/>
                <a:gd name="T17" fmla="*/ 46 h 63"/>
                <a:gd name="T18" fmla="*/ 4 w 87"/>
                <a:gd name="T19" fmla="*/ 63 h 63"/>
                <a:gd name="T20" fmla="*/ 1 w 87"/>
                <a:gd name="T21" fmla="*/ 63 h 63"/>
                <a:gd name="T22" fmla="*/ 0 w 87"/>
                <a:gd name="T23" fmla="*/ 62 h 63"/>
                <a:gd name="T24" fmla="*/ 2 w 87"/>
                <a:gd name="T25" fmla="*/ 38 h 63"/>
                <a:gd name="T26" fmla="*/ 16 w 87"/>
                <a:gd name="T27" fmla="*/ 18 h 63"/>
                <a:gd name="T28" fmla="*/ 21 w 87"/>
                <a:gd name="T29" fmla="*/ 17 h 63"/>
                <a:gd name="T30" fmla="*/ 29 w 87"/>
                <a:gd name="T31" fmla="*/ 18 h 63"/>
                <a:gd name="T32" fmla="*/ 29 w 87"/>
                <a:gd name="T33" fmla="*/ 18 h 63"/>
                <a:gd name="T34" fmla="*/ 37 w 87"/>
                <a:gd name="T3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63">
                  <a:moveTo>
                    <a:pt x="37" y="19"/>
                  </a:moveTo>
                  <a:cubicBezTo>
                    <a:pt x="41" y="19"/>
                    <a:pt x="43" y="16"/>
                    <a:pt x="45" y="12"/>
                  </a:cubicBezTo>
                  <a:cubicBezTo>
                    <a:pt x="50" y="1"/>
                    <a:pt x="53" y="0"/>
                    <a:pt x="65" y="5"/>
                  </a:cubicBezTo>
                  <a:cubicBezTo>
                    <a:pt x="70" y="6"/>
                    <a:pt x="76" y="8"/>
                    <a:pt x="81" y="6"/>
                  </a:cubicBezTo>
                  <a:cubicBezTo>
                    <a:pt x="83" y="6"/>
                    <a:pt x="85" y="7"/>
                    <a:pt x="87" y="8"/>
                  </a:cubicBezTo>
                  <a:cubicBezTo>
                    <a:pt x="81" y="11"/>
                    <a:pt x="75" y="13"/>
                    <a:pt x="69" y="14"/>
                  </a:cubicBezTo>
                  <a:cubicBezTo>
                    <a:pt x="62" y="13"/>
                    <a:pt x="56" y="14"/>
                    <a:pt x="50" y="20"/>
                  </a:cubicBezTo>
                  <a:cubicBezTo>
                    <a:pt x="45" y="25"/>
                    <a:pt x="38" y="24"/>
                    <a:pt x="31" y="24"/>
                  </a:cubicBezTo>
                  <a:cubicBezTo>
                    <a:pt x="16" y="24"/>
                    <a:pt x="10" y="30"/>
                    <a:pt x="11" y="46"/>
                  </a:cubicBezTo>
                  <a:cubicBezTo>
                    <a:pt x="11" y="52"/>
                    <a:pt x="10" y="58"/>
                    <a:pt x="4" y="63"/>
                  </a:cubicBezTo>
                  <a:cubicBezTo>
                    <a:pt x="3" y="63"/>
                    <a:pt x="2" y="63"/>
                    <a:pt x="1" y="63"/>
                  </a:cubicBezTo>
                  <a:cubicBezTo>
                    <a:pt x="1" y="62"/>
                    <a:pt x="1" y="62"/>
                    <a:pt x="0" y="62"/>
                  </a:cubicBezTo>
                  <a:cubicBezTo>
                    <a:pt x="1" y="54"/>
                    <a:pt x="2" y="46"/>
                    <a:pt x="2" y="38"/>
                  </a:cubicBezTo>
                  <a:cubicBezTo>
                    <a:pt x="2" y="29"/>
                    <a:pt x="6" y="21"/>
                    <a:pt x="16" y="18"/>
                  </a:cubicBezTo>
                  <a:cubicBezTo>
                    <a:pt x="17" y="18"/>
                    <a:pt x="19" y="18"/>
                    <a:pt x="21" y="17"/>
                  </a:cubicBezTo>
                  <a:cubicBezTo>
                    <a:pt x="24" y="16"/>
                    <a:pt x="26" y="16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4" y="17"/>
                    <a:pt x="37" y="19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2106"/>
            <p:cNvSpPr/>
            <p:nvPr/>
          </p:nvSpPr>
          <p:spPr bwMode="auto">
            <a:xfrm>
              <a:off x="7279" y="1434"/>
              <a:ext cx="196" cy="94"/>
            </a:xfrm>
            <a:custGeom>
              <a:avLst/>
              <a:gdLst>
                <a:gd name="T0" fmla="*/ 131 w 131"/>
                <a:gd name="T1" fmla="*/ 60 h 63"/>
                <a:gd name="T2" fmla="*/ 119 w 131"/>
                <a:gd name="T3" fmla="*/ 62 h 63"/>
                <a:gd name="T4" fmla="*/ 117 w 131"/>
                <a:gd name="T5" fmla="*/ 62 h 63"/>
                <a:gd name="T6" fmla="*/ 113 w 131"/>
                <a:gd name="T7" fmla="*/ 60 h 63"/>
                <a:gd name="T8" fmla="*/ 111 w 131"/>
                <a:gd name="T9" fmla="*/ 60 h 63"/>
                <a:gd name="T10" fmla="*/ 104 w 131"/>
                <a:gd name="T11" fmla="*/ 56 h 63"/>
                <a:gd name="T12" fmla="*/ 102 w 131"/>
                <a:gd name="T13" fmla="*/ 56 h 63"/>
                <a:gd name="T14" fmla="*/ 44 w 131"/>
                <a:gd name="T15" fmla="*/ 52 h 63"/>
                <a:gd name="T16" fmla="*/ 25 w 131"/>
                <a:gd name="T17" fmla="*/ 58 h 63"/>
                <a:gd name="T18" fmla="*/ 1 w 131"/>
                <a:gd name="T19" fmla="*/ 43 h 63"/>
                <a:gd name="T20" fmla="*/ 2 w 131"/>
                <a:gd name="T21" fmla="*/ 33 h 63"/>
                <a:gd name="T22" fmla="*/ 13 w 131"/>
                <a:gd name="T23" fmla="*/ 0 h 63"/>
                <a:gd name="T24" fmla="*/ 15 w 131"/>
                <a:gd name="T25" fmla="*/ 1 h 63"/>
                <a:gd name="T26" fmla="*/ 13 w 131"/>
                <a:gd name="T27" fmla="*/ 20 h 63"/>
                <a:gd name="T28" fmla="*/ 9 w 131"/>
                <a:gd name="T29" fmla="*/ 31 h 63"/>
                <a:gd name="T30" fmla="*/ 22 w 131"/>
                <a:gd name="T31" fmla="*/ 47 h 63"/>
                <a:gd name="T32" fmla="*/ 38 w 131"/>
                <a:gd name="T33" fmla="*/ 44 h 63"/>
                <a:gd name="T34" fmla="*/ 100 w 131"/>
                <a:gd name="T35" fmla="*/ 48 h 63"/>
                <a:gd name="T36" fmla="*/ 131 w 131"/>
                <a:gd name="T37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63">
                  <a:moveTo>
                    <a:pt x="131" y="60"/>
                  </a:moveTo>
                  <a:cubicBezTo>
                    <a:pt x="127" y="63"/>
                    <a:pt x="123" y="62"/>
                    <a:pt x="119" y="62"/>
                  </a:cubicBezTo>
                  <a:cubicBezTo>
                    <a:pt x="118" y="62"/>
                    <a:pt x="118" y="62"/>
                    <a:pt x="117" y="62"/>
                  </a:cubicBezTo>
                  <a:cubicBezTo>
                    <a:pt x="116" y="61"/>
                    <a:pt x="114" y="61"/>
                    <a:pt x="113" y="60"/>
                  </a:cubicBezTo>
                  <a:cubicBezTo>
                    <a:pt x="113" y="60"/>
                    <a:pt x="112" y="60"/>
                    <a:pt x="111" y="60"/>
                  </a:cubicBezTo>
                  <a:cubicBezTo>
                    <a:pt x="109" y="58"/>
                    <a:pt x="106" y="58"/>
                    <a:pt x="104" y="56"/>
                  </a:cubicBezTo>
                  <a:cubicBezTo>
                    <a:pt x="103" y="56"/>
                    <a:pt x="102" y="56"/>
                    <a:pt x="102" y="56"/>
                  </a:cubicBezTo>
                  <a:cubicBezTo>
                    <a:pt x="83" y="51"/>
                    <a:pt x="64" y="49"/>
                    <a:pt x="44" y="52"/>
                  </a:cubicBezTo>
                  <a:cubicBezTo>
                    <a:pt x="38" y="53"/>
                    <a:pt x="32" y="56"/>
                    <a:pt x="25" y="58"/>
                  </a:cubicBezTo>
                  <a:cubicBezTo>
                    <a:pt x="13" y="62"/>
                    <a:pt x="3" y="57"/>
                    <a:pt x="1" y="43"/>
                  </a:cubicBezTo>
                  <a:cubicBezTo>
                    <a:pt x="1" y="40"/>
                    <a:pt x="0" y="36"/>
                    <a:pt x="2" y="33"/>
                  </a:cubicBezTo>
                  <a:cubicBezTo>
                    <a:pt x="6" y="22"/>
                    <a:pt x="10" y="11"/>
                    <a:pt x="13" y="0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8" y="8"/>
                    <a:pt x="14" y="14"/>
                    <a:pt x="13" y="20"/>
                  </a:cubicBezTo>
                  <a:cubicBezTo>
                    <a:pt x="12" y="24"/>
                    <a:pt x="10" y="27"/>
                    <a:pt x="9" y="31"/>
                  </a:cubicBezTo>
                  <a:cubicBezTo>
                    <a:pt x="7" y="40"/>
                    <a:pt x="13" y="47"/>
                    <a:pt x="22" y="47"/>
                  </a:cubicBezTo>
                  <a:cubicBezTo>
                    <a:pt x="27" y="47"/>
                    <a:pt x="32" y="45"/>
                    <a:pt x="38" y="44"/>
                  </a:cubicBezTo>
                  <a:cubicBezTo>
                    <a:pt x="59" y="41"/>
                    <a:pt x="80" y="42"/>
                    <a:pt x="100" y="48"/>
                  </a:cubicBezTo>
                  <a:cubicBezTo>
                    <a:pt x="110" y="51"/>
                    <a:pt x="121" y="54"/>
                    <a:pt x="131" y="6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2107"/>
            <p:cNvSpPr/>
            <p:nvPr/>
          </p:nvSpPr>
          <p:spPr bwMode="auto">
            <a:xfrm>
              <a:off x="7274" y="1483"/>
              <a:ext cx="158" cy="50"/>
            </a:xfrm>
            <a:custGeom>
              <a:avLst/>
              <a:gdLst>
                <a:gd name="T0" fmla="*/ 5 w 105"/>
                <a:gd name="T1" fmla="*/ 0 h 33"/>
                <a:gd name="T2" fmla="*/ 7 w 105"/>
                <a:gd name="T3" fmla="*/ 14 h 33"/>
                <a:gd name="T4" fmla="*/ 27 w 105"/>
                <a:gd name="T5" fmla="*/ 23 h 33"/>
                <a:gd name="T6" fmla="*/ 59 w 105"/>
                <a:gd name="T7" fmla="*/ 16 h 33"/>
                <a:gd name="T8" fmla="*/ 105 w 105"/>
                <a:gd name="T9" fmla="*/ 23 h 33"/>
                <a:gd name="T10" fmla="*/ 96 w 105"/>
                <a:gd name="T11" fmla="*/ 22 h 33"/>
                <a:gd name="T12" fmla="*/ 43 w 105"/>
                <a:gd name="T13" fmla="*/ 22 h 33"/>
                <a:gd name="T14" fmla="*/ 25 w 105"/>
                <a:gd name="T15" fmla="*/ 29 h 33"/>
                <a:gd name="T16" fmla="*/ 9 w 105"/>
                <a:gd name="T17" fmla="*/ 24 h 33"/>
                <a:gd name="T18" fmla="*/ 5 w 105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33">
                  <a:moveTo>
                    <a:pt x="5" y="0"/>
                  </a:moveTo>
                  <a:cubicBezTo>
                    <a:pt x="5" y="5"/>
                    <a:pt x="6" y="10"/>
                    <a:pt x="7" y="14"/>
                  </a:cubicBezTo>
                  <a:cubicBezTo>
                    <a:pt x="11" y="23"/>
                    <a:pt x="19" y="27"/>
                    <a:pt x="27" y="23"/>
                  </a:cubicBezTo>
                  <a:cubicBezTo>
                    <a:pt x="38" y="19"/>
                    <a:pt x="48" y="16"/>
                    <a:pt x="59" y="16"/>
                  </a:cubicBezTo>
                  <a:cubicBezTo>
                    <a:pt x="74" y="16"/>
                    <a:pt x="90" y="16"/>
                    <a:pt x="105" y="23"/>
                  </a:cubicBezTo>
                  <a:cubicBezTo>
                    <a:pt x="102" y="23"/>
                    <a:pt x="99" y="23"/>
                    <a:pt x="96" y="22"/>
                  </a:cubicBezTo>
                  <a:cubicBezTo>
                    <a:pt x="79" y="18"/>
                    <a:pt x="61" y="18"/>
                    <a:pt x="43" y="22"/>
                  </a:cubicBezTo>
                  <a:cubicBezTo>
                    <a:pt x="37" y="23"/>
                    <a:pt x="31" y="26"/>
                    <a:pt x="25" y="29"/>
                  </a:cubicBezTo>
                  <a:cubicBezTo>
                    <a:pt x="15" y="33"/>
                    <a:pt x="15" y="33"/>
                    <a:pt x="9" y="24"/>
                  </a:cubicBezTo>
                  <a:cubicBezTo>
                    <a:pt x="3" y="17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2108"/>
            <p:cNvSpPr/>
            <p:nvPr/>
          </p:nvSpPr>
          <p:spPr bwMode="auto">
            <a:xfrm>
              <a:off x="7261" y="1354"/>
              <a:ext cx="48" cy="81"/>
            </a:xfrm>
            <a:custGeom>
              <a:avLst/>
              <a:gdLst>
                <a:gd name="T0" fmla="*/ 25 w 32"/>
                <a:gd name="T1" fmla="*/ 53 h 54"/>
                <a:gd name="T2" fmla="*/ 25 w 32"/>
                <a:gd name="T3" fmla="*/ 33 h 54"/>
                <a:gd name="T4" fmla="*/ 24 w 32"/>
                <a:gd name="T5" fmla="*/ 30 h 54"/>
                <a:gd name="T6" fmla="*/ 10 w 32"/>
                <a:gd name="T7" fmla="*/ 19 h 54"/>
                <a:gd name="T8" fmla="*/ 4 w 32"/>
                <a:gd name="T9" fmla="*/ 12 h 54"/>
                <a:gd name="T10" fmla="*/ 6 w 32"/>
                <a:gd name="T11" fmla="*/ 0 h 54"/>
                <a:gd name="T12" fmla="*/ 6 w 32"/>
                <a:gd name="T13" fmla="*/ 0 h 54"/>
                <a:gd name="T14" fmla="*/ 28 w 32"/>
                <a:gd name="T15" fmla="*/ 24 h 54"/>
                <a:gd name="T16" fmla="*/ 31 w 32"/>
                <a:gd name="T17" fmla="*/ 34 h 54"/>
                <a:gd name="T18" fmla="*/ 30 w 32"/>
                <a:gd name="T19" fmla="*/ 47 h 54"/>
                <a:gd name="T20" fmla="*/ 25 w 32"/>
                <a:gd name="T21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4">
                  <a:moveTo>
                    <a:pt x="25" y="53"/>
                  </a:moveTo>
                  <a:cubicBezTo>
                    <a:pt x="26" y="47"/>
                    <a:pt x="22" y="40"/>
                    <a:pt x="25" y="33"/>
                  </a:cubicBezTo>
                  <a:cubicBezTo>
                    <a:pt x="25" y="32"/>
                    <a:pt x="24" y="30"/>
                    <a:pt x="24" y="30"/>
                  </a:cubicBezTo>
                  <a:cubicBezTo>
                    <a:pt x="17" y="30"/>
                    <a:pt x="17" y="20"/>
                    <a:pt x="10" y="19"/>
                  </a:cubicBezTo>
                  <a:cubicBezTo>
                    <a:pt x="6" y="18"/>
                    <a:pt x="4" y="16"/>
                    <a:pt x="4" y="12"/>
                  </a:cubicBezTo>
                  <a:cubicBezTo>
                    <a:pt x="4" y="8"/>
                    <a:pt x="0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1"/>
                    <a:pt x="21" y="15"/>
                    <a:pt x="28" y="24"/>
                  </a:cubicBezTo>
                  <a:cubicBezTo>
                    <a:pt x="30" y="27"/>
                    <a:pt x="32" y="29"/>
                    <a:pt x="31" y="34"/>
                  </a:cubicBezTo>
                  <a:cubicBezTo>
                    <a:pt x="30" y="38"/>
                    <a:pt x="31" y="42"/>
                    <a:pt x="30" y="47"/>
                  </a:cubicBezTo>
                  <a:cubicBezTo>
                    <a:pt x="30" y="50"/>
                    <a:pt x="30" y="54"/>
                    <a:pt x="25" y="53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2109"/>
            <p:cNvSpPr/>
            <p:nvPr/>
          </p:nvSpPr>
          <p:spPr bwMode="auto">
            <a:xfrm>
              <a:off x="7435" y="1518"/>
              <a:ext cx="10" cy="6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0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0"/>
                    <a:pt x="6" y="1"/>
                    <a:pt x="7" y="4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2110"/>
            <p:cNvSpPr/>
            <p:nvPr/>
          </p:nvSpPr>
          <p:spPr bwMode="auto">
            <a:xfrm>
              <a:off x="7448" y="152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2111"/>
            <p:cNvSpPr/>
            <p:nvPr/>
          </p:nvSpPr>
          <p:spPr bwMode="auto">
            <a:xfrm>
              <a:off x="6706" y="1450"/>
              <a:ext cx="55" cy="108"/>
            </a:xfrm>
            <a:custGeom>
              <a:avLst/>
              <a:gdLst>
                <a:gd name="T0" fmla="*/ 31 w 37"/>
                <a:gd name="T1" fmla="*/ 72 h 72"/>
                <a:gd name="T2" fmla="*/ 23 w 37"/>
                <a:gd name="T3" fmla="*/ 66 h 72"/>
                <a:gd name="T4" fmla="*/ 2 w 37"/>
                <a:gd name="T5" fmla="*/ 31 h 72"/>
                <a:gd name="T6" fmla="*/ 1 w 37"/>
                <a:gd name="T7" fmla="*/ 24 h 72"/>
                <a:gd name="T8" fmla="*/ 7 w 37"/>
                <a:gd name="T9" fmla="*/ 20 h 72"/>
                <a:gd name="T10" fmla="*/ 13 w 37"/>
                <a:gd name="T11" fmla="*/ 0 h 72"/>
                <a:gd name="T12" fmla="*/ 16 w 37"/>
                <a:gd name="T13" fmla="*/ 0 h 72"/>
                <a:gd name="T14" fmla="*/ 22 w 37"/>
                <a:gd name="T15" fmla="*/ 6 h 72"/>
                <a:gd name="T16" fmla="*/ 21 w 37"/>
                <a:gd name="T17" fmla="*/ 24 h 72"/>
                <a:gd name="T18" fmla="*/ 25 w 37"/>
                <a:gd name="T19" fmla="*/ 35 h 72"/>
                <a:gd name="T20" fmla="*/ 35 w 37"/>
                <a:gd name="T21" fmla="*/ 44 h 72"/>
                <a:gd name="T22" fmla="*/ 36 w 37"/>
                <a:gd name="T23" fmla="*/ 54 h 72"/>
                <a:gd name="T24" fmla="*/ 34 w 37"/>
                <a:gd name="T25" fmla="*/ 62 h 72"/>
                <a:gd name="T26" fmla="*/ 31 w 37"/>
                <a:gd name="T2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72">
                  <a:moveTo>
                    <a:pt x="31" y="72"/>
                  </a:moveTo>
                  <a:cubicBezTo>
                    <a:pt x="28" y="70"/>
                    <a:pt x="26" y="68"/>
                    <a:pt x="23" y="66"/>
                  </a:cubicBezTo>
                  <a:cubicBezTo>
                    <a:pt x="16" y="54"/>
                    <a:pt x="13" y="40"/>
                    <a:pt x="2" y="31"/>
                  </a:cubicBezTo>
                  <a:cubicBezTo>
                    <a:pt x="0" y="29"/>
                    <a:pt x="0" y="26"/>
                    <a:pt x="1" y="24"/>
                  </a:cubicBezTo>
                  <a:cubicBezTo>
                    <a:pt x="2" y="21"/>
                    <a:pt x="6" y="22"/>
                    <a:pt x="7" y="20"/>
                  </a:cubicBezTo>
                  <a:cubicBezTo>
                    <a:pt x="12" y="14"/>
                    <a:pt x="9" y="6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0" y="1"/>
                    <a:pt x="21" y="3"/>
                    <a:pt x="22" y="6"/>
                  </a:cubicBezTo>
                  <a:cubicBezTo>
                    <a:pt x="22" y="12"/>
                    <a:pt x="23" y="18"/>
                    <a:pt x="21" y="24"/>
                  </a:cubicBezTo>
                  <a:cubicBezTo>
                    <a:pt x="19" y="28"/>
                    <a:pt x="20" y="32"/>
                    <a:pt x="25" y="35"/>
                  </a:cubicBezTo>
                  <a:cubicBezTo>
                    <a:pt x="28" y="37"/>
                    <a:pt x="31" y="41"/>
                    <a:pt x="35" y="44"/>
                  </a:cubicBezTo>
                  <a:cubicBezTo>
                    <a:pt x="37" y="47"/>
                    <a:pt x="37" y="50"/>
                    <a:pt x="36" y="54"/>
                  </a:cubicBezTo>
                  <a:cubicBezTo>
                    <a:pt x="34" y="56"/>
                    <a:pt x="32" y="58"/>
                    <a:pt x="34" y="62"/>
                  </a:cubicBezTo>
                  <a:cubicBezTo>
                    <a:pt x="35" y="66"/>
                    <a:pt x="36" y="70"/>
                    <a:pt x="31" y="72"/>
                  </a:cubicBezTo>
                  <a:close/>
                </a:path>
              </a:pathLst>
            </a:custGeom>
            <a:solidFill>
              <a:srgbClr val="E1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2112"/>
            <p:cNvSpPr/>
            <p:nvPr/>
          </p:nvSpPr>
          <p:spPr bwMode="auto">
            <a:xfrm>
              <a:off x="6686" y="1417"/>
              <a:ext cx="38" cy="72"/>
            </a:xfrm>
            <a:custGeom>
              <a:avLst/>
              <a:gdLst>
                <a:gd name="T0" fmla="*/ 23 w 25"/>
                <a:gd name="T1" fmla="*/ 44 h 48"/>
                <a:gd name="T2" fmla="*/ 15 w 25"/>
                <a:gd name="T3" fmla="*/ 46 h 48"/>
                <a:gd name="T4" fmla="*/ 7 w 25"/>
                <a:gd name="T5" fmla="*/ 44 h 48"/>
                <a:gd name="T6" fmla="*/ 1 w 25"/>
                <a:gd name="T7" fmla="*/ 23 h 48"/>
                <a:gd name="T8" fmla="*/ 3 w 25"/>
                <a:gd name="T9" fmla="*/ 12 h 48"/>
                <a:gd name="T10" fmla="*/ 7 w 25"/>
                <a:gd name="T11" fmla="*/ 9 h 48"/>
                <a:gd name="T12" fmla="*/ 19 w 25"/>
                <a:gd name="T13" fmla="*/ 2 h 48"/>
                <a:gd name="T14" fmla="*/ 23 w 25"/>
                <a:gd name="T15" fmla="*/ 14 h 48"/>
                <a:gd name="T16" fmla="*/ 17 w 25"/>
                <a:gd name="T17" fmla="*/ 37 h 48"/>
                <a:gd name="T18" fmla="*/ 19 w 25"/>
                <a:gd name="T19" fmla="*/ 38 h 48"/>
                <a:gd name="T20" fmla="*/ 23 w 25"/>
                <a:gd name="T2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48">
                  <a:moveTo>
                    <a:pt x="23" y="44"/>
                  </a:moveTo>
                  <a:cubicBezTo>
                    <a:pt x="20" y="46"/>
                    <a:pt x="18" y="46"/>
                    <a:pt x="15" y="46"/>
                  </a:cubicBezTo>
                  <a:cubicBezTo>
                    <a:pt x="12" y="48"/>
                    <a:pt x="9" y="46"/>
                    <a:pt x="7" y="44"/>
                  </a:cubicBezTo>
                  <a:cubicBezTo>
                    <a:pt x="0" y="39"/>
                    <a:pt x="2" y="31"/>
                    <a:pt x="1" y="23"/>
                  </a:cubicBezTo>
                  <a:cubicBezTo>
                    <a:pt x="1" y="19"/>
                    <a:pt x="1" y="15"/>
                    <a:pt x="3" y="12"/>
                  </a:cubicBezTo>
                  <a:cubicBezTo>
                    <a:pt x="5" y="11"/>
                    <a:pt x="6" y="10"/>
                    <a:pt x="7" y="9"/>
                  </a:cubicBezTo>
                  <a:cubicBezTo>
                    <a:pt x="10" y="5"/>
                    <a:pt x="12" y="0"/>
                    <a:pt x="19" y="2"/>
                  </a:cubicBezTo>
                  <a:cubicBezTo>
                    <a:pt x="25" y="4"/>
                    <a:pt x="23" y="9"/>
                    <a:pt x="23" y="14"/>
                  </a:cubicBezTo>
                  <a:cubicBezTo>
                    <a:pt x="18" y="21"/>
                    <a:pt x="21" y="30"/>
                    <a:pt x="17" y="37"/>
                  </a:cubicBezTo>
                  <a:cubicBezTo>
                    <a:pt x="16" y="39"/>
                    <a:pt x="18" y="38"/>
                    <a:pt x="19" y="38"/>
                  </a:cubicBezTo>
                  <a:cubicBezTo>
                    <a:pt x="22" y="39"/>
                    <a:pt x="25" y="40"/>
                    <a:pt x="23" y="44"/>
                  </a:cubicBezTo>
                  <a:close/>
                </a:path>
              </a:pathLst>
            </a:custGeom>
            <a:solidFill>
              <a:srgbClr val="F9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2113"/>
            <p:cNvSpPr/>
            <p:nvPr/>
          </p:nvSpPr>
          <p:spPr bwMode="auto">
            <a:xfrm>
              <a:off x="6745" y="1527"/>
              <a:ext cx="49" cy="69"/>
            </a:xfrm>
            <a:custGeom>
              <a:avLst/>
              <a:gdLst>
                <a:gd name="T0" fmla="*/ 5 w 33"/>
                <a:gd name="T1" fmla="*/ 21 h 46"/>
                <a:gd name="T2" fmla="*/ 3 w 33"/>
                <a:gd name="T3" fmla="*/ 8 h 46"/>
                <a:gd name="T4" fmla="*/ 3 w 33"/>
                <a:gd name="T5" fmla="*/ 2 h 46"/>
                <a:gd name="T6" fmla="*/ 8 w 33"/>
                <a:gd name="T7" fmla="*/ 4 h 46"/>
                <a:gd name="T8" fmla="*/ 10 w 33"/>
                <a:gd name="T9" fmla="*/ 4 h 46"/>
                <a:gd name="T10" fmla="*/ 13 w 33"/>
                <a:gd name="T11" fmla="*/ 5 h 46"/>
                <a:gd name="T12" fmla="*/ 21 w 33"/>
                <a:gd name="T13" fmla="*/ 22 h 46"/>
                <a:gd name="T14" fmla="*/ 26 w 33"/>
                <a:gd name="T15" fmla="*/ 34 h 46"/>
                <a:gd name="T16" fmla="*/ 31 w 33"/>
                <a:gd name="T17" fmla="*/ 44 h 46"/>
                <a:gd name="T18" fmla="*/ 28 w 33"/>
                <a:gd name="T19" fmla="*/ 46 h 46"/>
                <a:gd name="T20" fmla="*/ 9 w 33"/>
                <a:gd name="T21" fmla="*/ 29 h 46"/>
                <a:gd name="T22" fmla="*/ 5 w 33"/>
                <a:gd name="T23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6">
                  <a:moveTo>
                    <a:pt x="5" y="21"/>
                  </a:moveTo>
                  <a:cubicBezTo>
                    <a:pt x="7" y="16"/>
                    <a:pt x="4" y="12"/>
                    <a:pt x="3" y="8"/>
                  </a:cubicBezTo>
                  <a:cubicBezTo>
                    <a:pt x="2" y="6"/>
                    <a:pt x="0" y="4"/>
                    <a:pt x="3" y="2"/>
                  </a:cubicBezTo>
                  <a:cubicBezTo>
                    <a:pt x="5" y="0"/>
                    <a:pt x="6" y="3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4"/>
                    <a:pt x="12" y="4"/>
                    <a:pt x="13" y="5"/>
                  </a:cubicBezTo>
                  <a:cubicBezTo>
                    <a:pt x="19" y="10"/>
                    <a:pt x="22" y="15"/>
                    <a:pt x="21" y="22"/>
                  </a:cubicBezTo>
                  <a:cubicBezTo>
                    <a:pt x="20" y="27"/>
                    <a:pt x="23" y="31"/>
                    <a:pt x="26" y="34"/>
                  </a:cubicBezTo>
                  <a:cubicBezTo>
                    <a:pt x="29" y="37"/>
                    <a:pt x="33" y="39"/>
                    <a:pt x="31" y="44"/>
                  </a:cubicBezTo>
                  <a:cubicBezTo>
                    <a:pt x="30" y="45"/>
                    <a:pt x="29" y="46"/>
                    <a:pt x="28" y="46"/>
                  </a:cubicBezTo>
                  <a:cubicBezTo>
                    <a:pt x="19" y="43"/>
                    <a:pt x="13" y="37"/>
                    <a:pt x="9" y="29"/>
                  </a:cubicBezTo>
                  <a:cubicBezTo>
                    <a:pt x="7" y="26"/>
                    <a:pt x="6" y="23"/>
                    <a:pt x="5" y="21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2114"/>
            <p:cNvSpPr/>
            <p:nvPr/>
          </p:nvSpPr>
          <p:spPr bwMode="auto">
            <a:xfrm>
              <a:off x="6697" y="1483"/>
              <a:ext cx="43" cy="66"/>
            </a:xfrm>
            <a:custGeom>
              <a:avLst/>
              <a:gdLst>
                <a:gd name="T0" fmla="*/ 0 w 29"/>
                <a:gd name="T1" fmla="*/ 0 h 44"/>
                <a:gd name="T2" fmla="*/ 8 w 29"/>
                <a:gd name="T3" fmla="*/ 2 h 44"/>
                <a:gd name="T4" fmla="*/ 16 w 29"/>
                <a:gd name="T5" fmla="*/ 13 h 44"/>
                <a:gd name="T6" fmla="*/ 29 w 29"/>
                <a:gd name="T7" fmla="*/ 44 h 44"/>
                <a:gd name="T8" fmla="*/ 21 w 29"/>
                <a:gd name="T9" fmla="*/ 38 h 44"/>
                <a:gd name="T10" fmla="*/ 2 w 29"/>
                <a:gd name="T11" fmla="*/ 10 h 44"/>
                <a:gd name="T12" fmla="*/ 0 w 2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4">
                  <a:moveTo>
                    <a:pt x="0" y="0"/>
                  </a:moveTo>
                  <a:cubicBezTo>
                    <a:pt x="3" y="0"/>
                    <a:pt x="5" y="1"/>
                    <a:pt x="8" y="2"/>
                  </a:cubicBezTo>
                  <a:cubicBezTo>
                    <a:pt x="9" y="7"/>
                    <a:pt x="13" y="10"/>
                    <a:pt x="16" y="13"/>
                  </a:cubicBezTo>
                  <a:cubicBezTo>
                    <a:pt x="23" y="22"/>
                    <a:pt x="28" y="32"/>
                    <a:pt x="29" y="44"/>
                  </a:cubicBezTo>
                  <a:cubicBezTo>
                    <a:pt x="26" y="43"/>
                    <a:pt x="24" y="40"/>
                    <a:pt x="21" y="38"/>
                  </a:cubicBezTo>
                  <a:cubicBezTo>
                    <a:pt x="15" y="29"/>
                    <a:pt x="10" y="18"/>
                    <a:pt x="2" y="10"/>
                  </a:cubicBezTo>
                  <a:cubicBezTo>
                    <a:pt x="2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D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2115"/>
            <p:cNvSpPr/>
            <p:nvPr/>
          </p:nvSpPr>
          <p:spPr bwMode="auto">
            <a:xfrm>
              <a:off x="6700" y="1495"/>
              <a:ext cx="28" cy="45"/>
            </a:xfrm>
            <a:custGeom>
              <a:avLst/>
              <a:gdLst>
                <a:gd name="T0" fmla="*/ 0 w 19"/>
                <a:gd name="T1" fmla="*/ 2 h 30"/>
                <a:gd name="T2" fmla="*/ 4 w 19"/>
                <a:gd name="T3" fmla="*/ 1 h 30"/>
                <a:gd name="T4" fmla="*/ 19 w 19"/>
                <a:gd name="T5" fmla="*/ 30 h 30"/>
                <a:gd name="T6" fmla="*/ 0 w 19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0">
                  <a:moveTo>
                    <a:pt x="0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11" y="10"/>
                    <a:pt x="17" y="19"/>
                    <a:pt x="19" y="30"/>
                  </a:cubicBezTo>
                  <a:cubicBezTo>
                    <a:pt x="10" y="22"/>
                    <a:pt x="3" y="14"/>
                    <a:pt x="0" y="2"/>
                  </a:cubicBezTo>
                  <a:close/>
                </a:path>
              </a:pathLst>
            </a:custGeom>
            <a:solidFill>
              <a:srgbClr val="D6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2116"/>
            <p:cNvSpPr/>
            <p:nvPr/>
          </p:nvSpPr>
          <p:spPr bwMode="auto">
            <a:xfrm>
              <a:off x="6757" y="1570"/>
              <a:ext cx="48" cy="41"/>
            </a:xfrm>
            <a:custGeom>
              <a:avLst/>
              <a:gdLst>
                <a:gd name="T0" fmla="*/ 1 w 32"/>
                <a:gd name="T1" fmla="*/ 0 h 27"/>
                <a:gd name="T2" fmla="*/ 20 w 32"/>
                <a:gd name="T3" fmla="*/ 15 h 27"/>
                <a:gd name="T4" fmla="*/ 29 w 32"/>
                <a:gd name="T5" fmla="*/ 25 h 27"/>
                <a:gd name="T6" fmla="*/ 22 w 32"/>
                <a:gd name="T7" fmla="*/ 23 h 27"/>
                <a:gd name="T8" fmla="*/ 16 w 32"/>
                <a:gd name="T9" fmla="*/ 20 h 27"/>
                <a:gd name="T10" fmla="*/ 3 w 32"/>
                <a:gd name="T11" fmla="*/ 9 h 27"/>
                <a:gd name="T12" fmla="*/ 0 w 32"/>
                <a:gd name="T13" fmla="*/ 2 h 27"/>
                <a:gd name="T14" fmla="*/ 1 w 3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7">
                  <a:moveTo>
                    <a:pt x="1" y="0"/>
                  </a:moveTo>
                  <a:cubicBezTo>
                    <a:pt x="7" y="5"/>
                    <a:pt x="12" y="11"/>
                    <a:pt x="20" y="15"/>
                  </a:cubicBezTo>
                  <a:cubicBezTo>
                    <a:pt x="24" y="18"/>
                    <a:pt x="32" y="16"/>
                    <a:pt x="29" y="25"/>
                  </a:cubicBezTo>
                  <a:cubicBezTo>
                    <a:pt x="26" y="27"/>
                    <a:pt x="24" y="24"/>
                    <a:pt x="22" y="23"/>
                  </a:cubicBezTo>
                  <a:cubicBezTo>
                    <a:pt x="20" y="22"/>
                    <a:pt x="18" y="21"/>
                    <a:pt x="16" y="20"/>
                  </a:cubicBezTo>
                  <a:cubicBezTo>
                    <a:pt x="11" y="17"/>
                    <a:pt x="6" y="14"/>
                    <a:pt x="3" y="9"/>
                  </a:cubicBezTo>
                  <a:cubicBezTo>
                    <a:pt x="2" y="7"/>
                    <a:pt x="1" y="4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F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2117"/>
            <p:cNvSpPr/>
            <p:nvPr/>
          </p:nvSpPr>
          <p:spPr bwMode="auto">
            <a:xfrm>
              <a:off x="6944" y="4172"/>
              <a:ext cx="75" cy="62"/>
            </a:xfrm>
            <a:custGeom>
              <a:avLst/>
              <a:gdLst>
                <a:gd name="T0" fmla="*/ 2 w 50"/>
                <a:gd name="T1" fmla="*/ 41 h 41"/>
                <a:gd name="T2" fmla="*/ 0 w 50"/>
                <a:gd name="T3" fmla="*/ 35 h 41"/>
                <a:gd name="T4" fmla="*/ 1 w 50"/>
                <a:gd name="T5" fmla="*/ 34 h 41"/>
                <a:gd name="T6" fmla="*/ 10 w 50"/>
                <a:gd name="T7" fmla="*/ 23 h 41"/>
                <a:gd name="T8" fmla="*/ 20 w 50"/>
                <a:gd name="T9" fmla="*/ 13 h 41"/>
                <a:gd name="T10" fmla="*/ 37 w 50"/>
                <a:gd name="T11" fmla="*/ 5 h 41"/>
                <a:gd name="T12" fmla="*/ 49 w 50"/>
                <a:gd name="T13" fmla="*/ 3 h 41"/>
                <a:gd name="T14" fmla="*/ 50 w 50"/>
                <a:gd name="T15" fmla="*/ 4 h 41"/>
                <a:gd name="T16" fmla="*/ 36 w 50"/>
                <a:gd name="T17" fmla="*/ 18 h 41"/>
                <a:gd name="T18" fmla="*/ 35 w 50"/>
                <a:gd name="T19" fmla="*/ 23 h 41"/>
                <a:gd name="T20" fmla="*/ 24 w 50"/>
                <a:gd name="T21" fmla="*/ 36 h 41"/>
                <a:gd name="T22" fmla="*/ 2 w 50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1">
                  <a:moveTo>
                    <a:pt x="2" y="41"/>
                  </a:moveTo>
                  <a:cubicBezTo>
                    <a:pt x="2" y="39"/>
                    <a:pt x="1" y="37"/>
                    <a:pt x="0" y="35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3" y="29"/>
                    <a:pt x="11" y="30"/>
                    <a:pt x="10" y="23"/>
                  </a:cubicBezTo>
                  <a:cubicBezTo>
                    <a:pt x="10" y="16"/>
                    <a:pt x="13" y="12"/>
                    <a:pt x="20" y="13"/>
                  </a:cubicBezTo>
                  <a:cubicBezTo>
                    <a:pt x="27" y="13"/>
                    <a:pt x="33" y="10"/>
                    <a:pt x="37" y="5"/>
                  </a:cubicBezTo>
                  <a:cubicBezTo>
                    <a:pt x="40" y="1"/>
                    <a:pt x="45" y="0"/>
                    <a:pt x="49" y="3"/>
                  </a:cubicBezTo>
                  <a:cubicBezTo>
                    <a:pt x="50" y="3"/>
                    <a:pt x="50" y="4"/>
                    <a:pt x="50" y="4"/>
                  </a:cubicBezTo>
                  <a:cubicBezTo>
                    <a:pt x="50" y="14"/>
                    <a:pt x="44" y="17"/>
                    <a:pt x="36" y="18"/>
                  </a:cubicBezTo>
                  <a:cubicBezTo>
                    <a:pt x="30" y="18"/>
                    <a:pt x="31" y="21"/>
                    <a:pt x="35" y="23"/>
                  </a:cubicBezTo>
                  <a:cubicBezTo>
                    <a:pt x="35" y="30"/>
                    <a:pt x="30" y="34"/>
                    <a:pt x="24" y="36"/>
                  </a:cubicBezTo>
                  <a:cubicBezTo>
                    <a:pt x="17" y="39"/>
                    <a:pt x="10" y="41"/>
                    <a:pt x="2" y="41"/>
                  </a:cubicBezTo>
                  <a:close/>
                </a:path>
              </a:pathLst>
            </a:custGeom>
            <a:solidFill>
              <a:srgbClr val="F9E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2118"/>
            <p:cNvSpPr/>
            <p:nvPr/>
          </p:nvSpPr>
          <p:spPr bwMode="auto">
            <a:xfrm>
              <a:off x="6784" y="424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2119"/>
            <p:cNvSpPr/>
            <p:nvPr/>
          </p:nvSpPr>
          <p:spPr bwMode="auto">
            <a:xfrm>
              <a:off x="7028" y="4102"/>
              <a:ext cx="50" cy="76"/>
            </a:xfrm>
            <a:custGeom>
              <a:avLst/>
              <a:gdLst>
                <a:gd name="T0" fmla="*/ 21 w 33"/>
                <a:gd name="T1" fmla="*/ 40 h 51"/>
                <a:gd name="T2" fmla="*/ 15 w 33"/>
                <a:gd name="T3" fmla="*/ 51 h 51"/>
                <a:gd name="T4" fmla="*/ 14 w 33"/>
                <a:gd name="T5" fmla="*/ 51 h 51"/>
                <a:gd name="T6" fmla="*/ 2 w 33"/>
                <a:gd name="T7" fmla="*/ 51 h 51"/>
                <a:gd name="T8" fmla="*/ 0 w 33"/>
                <a:gd name="T9" fmla="*/ 48 h 51"/>
                <a:gd name="T10" fmla="*/ 2 w 33"/>
                <a:gd name="T11" fmla="*/ 22 h 51"/>
                <a:gd name="T12" fmla="*/ 18 w 33"/>
                <a:gd name="T13" fmla="*/ 4 h 51"/>
                <a:gd name="T14" fmla="*/ 31 w 33"/>
                <a:gd name="T15" fmla="*/ 2 h 51"/>
                <a:gd name="T16" fmla="*/ 30 w 33"/>
                <a:gd name="T17" fmla="*/ 11 h 51"/>
                <a:gd name="T18" fmla="*/ 21 w 3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51">
                  <a:moveTo>
                    <a:pt x="21" y="40"/>
                  </a:moveTo>
                  <a:cubicBezTo>
                    <a:pt x="20" y="44"/>
                    <a:pt x="16" y="47"/>
                    <a:pt x="15" y="51"/>
                  </a:cubicBezTo>
                  <a:cubicBezTo>
                    <a:pt x="15" y="51"/>
                    <a:pt x="14" y="51"/>
                    <a:pt x="14" y="51"/>
                  </a:cubicBezTo>
                  <a:cubicBezTo>
                    <a:pt x="10" y="51"/>
                    <a:pt x="6" y="51"/>
                    <a:pt x="2" y="51"/>
                  </a:cubicBezTo>
                  <a:cubicBezTo>
                    <a:pt x="1" y="50"/>
                    <a:pt x="1" y="49"/>
                    <a:pt x="0" y="48"/>
                  </a:cubicBezTo>
                  <a:cubicBezTo>
                    <a:pt x="3" y="40"/>
                    <a:pt x="1" y="31"/>
                    <a:pt x="2" y="22"/>
                  </a:cubicBezTo>
                  <a:cubicBezTo>
                    <a:pt x="2" y="9"/>
                    <a:pt x="5" y="5"/>
                    <a:pt x="18" y="4"/>
                  </a:cubicBezTo>
                  <a:cubicBezTo>
                    <a:pt x="22" y="3"/>
                    <a:pt x="26" y="0"/>
                    <a:pt x="31" y="2"/>
                  </a:cubicBezTo>
                  <a:cubicBezTo>
                    <a:pt x="33" y="5"/>
                    <a:pt x="33" y="9"/>
                    <a:pt x="30" y="11"/>
                  </a:cubicBezTo>
                  <a:cubicBezTo>
                    <a:pt x="21" y="19"/>
                    <a:pt x="22" y="30"/>
                    <a:pt x="21" y="40"/>
                  </a:cubicBezTo>
                  <a:close/>
                </a:path>
              </a:pathLst>
            </a:custGeom>
            <a:solidFill>
              <a:srgbClr val="F9E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2120"/>
            <p:cNvSpPr/>
            <p:nvPr/>
          </p:nvSpPr>
          <p:spPr bwMode="auto">
            <a:xfrm>
              <a:off x="7019" y="4171"/>
              <a:ext cx="12" cy="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5" y="5"/>
                    <a:pt x="3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0"/>
                    <a:pt x="5" y="1"/>
                    <a:pt x="8" y="3"/>
                  </a:cubicBezTo>
                  <a:close/>
                </a:path>
              </a:pathLst>
            </a:custGeom>
            <a:solidFill>
              <a:srgbClr val="F9E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2121"/>
            <p:cNvSpPr/>
            <p:nvPr/>
          </p:nvSpPr>
          <p:spPr bwMode="auto">
            <a:xfrm>
              <a:off x="5735" y="1123"/>
              <a:ext cx="227" cy="272"/>
            </a:xfrm>
            <a:custGeom>
              <a:avLst/>
              <a:gdLst>
                <a:gd name="T0" fmla="*/ 8 w 151"/>
                <a:gd name="T1" fmla="*/ 0 h 181"/>
                <a:gd name="T2" fmla="*/ 9 w 151"/>
                <a:gd name="T3" fmla="*/ 2 h 181"/>
                <a:gd name="T4" fmla="*/ 13 w 151"/>
                <a:gd name="T5" fmla="*/ 50 h 181"/>
                <a:gd name="T6" fmla="*/ 23 w 151"/>
                <a:gd name="T7" fmla="*/ 66 h 181"/>
                <a:gd name="T8" fmla="*/ 51 w 151"/>
                <a:gd name="T9" fmla="*/ 89 h 181"/>
                <a:gd name="T10" fmla="*/ 56 w 151"/>
                <a:gd name="T11" fmla="*/ 102 h 181"/>
                <a:gd name="T12" fmla="*/ 58 w 151"/>
                <a:gd name="T13" fmla="*/ 127 h 181"/>
                <a:gd name="T14" fmla="*/ 69 w 151"/>
                <a:gd name="T15" fmla="*/ 134 h 181"/>
                <a:gd name="T16" fmla="*/ 84 w 151"/>
                <a:gd name="T17" fmla="*/ 148 h 181"/>
                <a:gd name="T18" fmla="*/ 107 w 151"/>
                <a:gd name="T19" fmla="*/ 163 h 181"/>
                <a:gd name="T20" fmla="*/ 140 w 151"/>
                <a:gd name="T21" fmla="*/ 175 h 181"/>
                <a:gd name="T22" fmla="*/ 151 w 151"/>
                <a:gd name="T23" fmla="*/ 177 h 181"/>
                <a:gd name="T24" fmla="*/ 149 w 151"/>
                <a:gd name="T25" fmla="*/ 180 h 181"/>
                <a:gd name="T26" fmla="*/ 142 w 151"/>
                <a:gd name="T27" fmla="*/ 181 h 181"/>
                <a:gd name="T28" fmla="*/ 109 w 151"/>
                <a:gd name="T29" fmla="*/ 177 h 181"/>
                <a:gd name="T30" fmla="*/ 98 w 151"/>
                <a:gd name="T31" fmla="*/ 170 h 181"/>
                <a:gd name="T32" fmla="*/ 83 w 151"/>
                <a:gd name="T33" fmla="*/ 153 h 181"/>
                <a:gd name="T34" fmla="*/ 55 w 151"/>
                <a:gd name="T35" fmla="*/ 128 h 181"/>
                <a:gd name="T36" fmla="*/ 50 w 151"/>
                <a:gd name="T37" fmla="*/ 112 h 181"/>
                <a:gd name="T38" fmla="*/ 34 w 151"/>
                <a:gd name="T39" fmla="*/ 85 h 181"/>
                <a:gd name="T40" fmla="*/ 28 w 151"/>
                <a:gd name="T41" fmla="*/ 81 h 181"/>
                <a:gd name="T42" fmla="*/ 26 w 151"/>
                <a:gd name="T43" fmla="*/ 88 h 181"/>
                <a:gd name="T44" fmla="*/ 25 w 151"/>
                <a:gd name="T45" fmla="*/ 93 h 181"/>
                <a:gd name="T46" fmla="*/ 20 w 151"/>
                <a:gd name="T47" fmla="*/ 91 h 181"/>
                <a:gd name="T48" fmla="*/ 16 w 151"/>
                <a:gd name="T49" fmla="*/ 86 h 181"/>
                <a:gd name="T50" fmla="*/ 10 w 151"/>
                <a:gd name="T51" fmla="*/ 63 h 181"/>
                <a:gd name="T52" fmla="*/ 6 w 151"/>
                <a:gd name="T53" fmla="*/ 51 h 181"/>
                <a:gd name="T54" fmla="*/ 8 w 151"/>
                <a:gd name="T5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1" h="181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7" y="18"/>
                    <a:pt x="9" y="34"/>
                    <a:pt x="13" y="50"/>
                  </a:cubicBezTo>
                  <a:cubicBezTo>
                    <a:pt x="14" y="56"/>
                    <a:pt x="18" y="61"/>
                    <a:pt x="23" y="66"/>
                  </a:cubicBezTo>
                  <a:cubicBezTo>
                    <a:pt x="33" y="73"/>
                    <a:pt x="41" y="82"/>
                    <a:pt x="51" y="89"/>
                  </a:cubicBezTo>
                  <a:cubicBezTo>
                    <a:pt x="57" y="92"/>
                    <a:pt x="56" y="97"/>
                    <a:pt x="56" y="102"/>
                  </a:cubicBezTo>
                  <a:cubicBezTo>
                    <a:pt x="57" y="110"/>
                    <a:pt x="55" y="119"/>
                    <a:pt x="58" y="127"/>
                  </a:cubicBezTo>
                  <a:cubicBezTo>
                    <a:pt x="62" y="128"/>
                    <a:pt x="66" y="131"/>
                    <a:pt x="69" y="134"/>
                  </a:cubicBezTo>
                  <a:cubicBezTo>
                    <a:pt x="74" y="139"/>
                    <a:pt x="78" y="144"/>
                    <a:pt x="84" y="148"/>
                  </a:cubicBezTo>
                  <a:cubicBezTo>
                    <a:pt x="93" y="151"/>
                    <a:pt x="101" y="156"/>
                    <a:pt x="107" y="163"/>
                  </a:cubicBezTo>
                  <a:cubicBezTo>
                    <a:pt x="117" y="172"/>
                    <a:pt x="127" y="176"/>
                    <a:pt x="140" y="175"/>
                  </a:cubicBezTo>
                  <a:cubicBezTo>
                    <a:pt x="144" y="175"/>
                    <a:pt x="148" y="174"/>
                    <a:pt x="151" y="177"/>
                  </a:cubicBezTo>
                  <a:cubicBezTo>
                    <a:pt x="150" y="178"/>
                    <a:pt x="150" y="179"/>
                    <a:pt x="149" y="180"/>
                  </a:cubicBezTo>
                  <a:cubicBezTo>
                    <a:pt x="147" y="180"/>
                    <a:pt x="144" y="181"/>
                    <a:pt x="142" y="181"/>
                  </a:cubicBezTo>
                  <a:cubicBezTo>
                    <a:pt x="131" y="181"/>
                    <a:pt x="120" y="181"/>
                    <a:pt x="109" y="177"/>
                  </a:cubicBezTo>
                  <a:cubicBezTo>
                    <a:pt x="104" y="176"/>
                    <a:pt x="100" y="174"/>
                    <a:pt x="98" y="170"/>
                  </a:cubicBezTo>
                  <a:cubicBezTo>
                    <a:pt x="95" y="162"/>
                    <a:pt x="89" y="157"/>
                    <a:pt x="83" y="153"/>
                  </a:cubicBezTo>
                  <a:cubicBezTo>
                    <a:pt x="72" y="146"/>
                    <a:pt x="65" y="136"/>
                    <a:pt x="55" y="128"/>
                  </a:cubicBezTo>
                  <a:cubicBezTo>
                    <a:pt x="50" y="125"/>
                    <a:pt x="49" y="118"/>
                    <a:pt x="50" y="112"/>
                  </a:cubicBezTo>
                  <a:cubicBezTo>
                    <a:pt x="52" y="96"/>
                    <a:pt x="50" y="91"/>
                    <a:pt x="34" y="85"/>
                  </a:cubicBezTo>
                  <a:cubicBezTo>
                    <a:pt x="33" y="81"/>
                    <a:pt x="31" y="80"/>
                    <a:pt x="28" y="81"/>
                  </a:cubicBezTo>
                  <a:cubicBezTo>
                    <a:pt x="24" y="82"/>
                    <a:pt x="25" y="85"/>
                    <a:pt x="26" y="88"/>
                  </a:cubicBezTo>
                  <a:cubicBezTo>
                    <a:pt x="26" y="90"/>
                    <a:pt x="27" y="92"/>
                    <a:pt x="25" y="93"/>
                  </a:cubicBezTo>
                  <a:cubicBezTo>
                    <a:pt x="23" y="94"/>
                    <a:pt x="21" y="92"/>
                    <a:pt x="20" y="91"/>
                  </a:cubicBezTo>
                  <a:cubicBezTo>
                    <a:pt x="18" y="90"/>
                    <a:pt x="17" y="88"/>
                    <a:pt x="16" y="86"/>
                  </a:cubicBezTo>
                  <a:cubicBezTo>
                    <a:pt x="14" y="78"/>
                    <a:pt x="11" y="70"/>
                    <a:pt x="10" y="63"/>
                  </a:cubicBezTo>
                  <a:cubicBezTo>
                    <a:pt x="9" y="59"/>
                    <a:pt x="7" y="55"/>
                    <a:pt x="6" y="51"/>
                  </a:cubicBezTo>
                  <a:cubicBezTo>
                    <a:pt x="2" y="34"/>
                    <a:pt x="0" y="17"/>
                    <a:pt x="8" y="0"/>
                  </a:cubicBezTo>
                  <a:close/>
                </a:path>
              </a:pathLst>
            </a:custGeom>
            <a:solidFill>
              <a:srgbClr val="E3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2122"/>
            <p:cNvSpPr/>
            <p:nvPr/>
          </p:nvSpPr>
          <p:spPr bwMode="auto">
            <a:xfrm>
              <a:off x="5662" y="1095"/>
              <a:ext cx="43" cy="72"/>
            </a:xfrm>
            <a:custGeom>
              <a:avLst/>
              <a:gdLst>
                <a:gd name="T0" fmla="*/ 24 w 29"/>
                <a:gd name="T1" fmla="*/ 40 h 48"/>
                <a:gd name="T2" fmla="*/ 8 w 29"/>
                <a:gd name="T3" fmla="*/ 11 h 48"/>
                <a:gd name="T4" fmla="*/ 1 w 29"/>
                <a:gd name="T5" fmla="*/ 4 h 48"/>
                <a:gd name="T6" fmla="*/ 0 w 29"/>
                <a:gd name="T7" fmla="*/ 2 h 48"/>
                <a:gd name="T8" fmla="*/ 1 w 29"/>
                <a:gd name="T9" fmla="*/ 2 h 48"/>
                <a:gd name="T10" fmla="*/ 7 w 29"/>
                <a:gd name="T11" fmla="*/ 0 h 48"/>
                <a:gd name="T12" fmla="*/ 20 w 29"/>
                <a:gd name="T13" fmla="*/ 13 h 48"/>
                <a:gd name="T14" fmla="*/ 28 w 29"/>
                <a:gd name="T15" fmla="*/ 42 h 48"/>
                <a:gd name="T16" fmla="*/ 26 w 29"/>
                <a:gd name="T17" fmla="*/ 48 h 48"/>
                <a:gd name="T18" fmla="*/ 26 w 29"/>
                <a:gd name="T19" fmla="*/ 48 h 48"/>
                <a:gd name="T20" fmla="*/ 24 w 29"/>
                <a:gd name="T2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48">
                  <a:moveTo>
                    <a:pt x="24" y="40"/>
                  </a:moveTo>
                  <a:cubicBezTo>
                    <a:pt x="21" y="29"/>
                    <a:pt x="17" y="19"/>
                    <a:pt x="8" y="11"/>
                  </a:cubicBezTo>
                  <a:cubicBezTo>
                    <a:pt x="5" y="9"/>
                    <a:pt x="2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15" y="1"/>
                    <a:pt x="18" y="6"/>
                    <a:pt x="20" y="13"/>
                  </a:cubicBezTo>
                  <a:cubicBezTo>
                    <a:pt x="26" y="22"/>
                    <a:pt x="29" y="31"/>
                    <a:pt x="28" y="42"/>
                  </a:cubicBezTo>
                  <a:cubicBezTo>
                    <a:pt x="28" y="44"/>
                    <a:pt x="27" y="46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4" y="46"/>
                    <a:pt x="26" y="43"/>
                    <a:pt x="24" y="40"/>
                  </a:cubicBezTo>
                  <a:close/>
                </a:path>
              </a:pathLst>
            </a:custGeom>
            <a:solidFill>
              <a:srgbClr val="C2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2123"/>
            <p:cNvSpPr/>
            <p:nvPr/>
          </p:nvSpPr>
          <p:spPr bwMode="auto">
            <a:xfrm>
              <a:off x="5669" y="1081"/>
              <a:ext cx="26" cy="33"/>
            </a:xfrm>
            <a:custGeom>
              <a:avLst/>
              <a:gdLst>
                <a:gd name="T0" fmla="*/ 15 w 17"/>
                <a:gd name="T1" fmla="*/ 22 h 22"/>
                <a:gd name="T2" fmla="*/ 2 w 17"/>
                <a:gd name="T3" fmla="*/ 9 h 22"/>
                <a:gd name="T4" fmla="*/ 0 w 17"/>
                <a:gd name="T5" fmla="*/ 5 h 22"/>
                <a:gd name="T6" fmla="*/ 1 w 17"/>
                <a:gd name="T7" fmla="*/ 1 h 22"/>
                <a:gd name="T8" fmla="*/ 6 w 17"/>
                <a:gd name="T9" fmla="*/ 2 h 22"/>
                <a:gd name="T10" fmla="*/ 15 w 17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5" y="22"/>
                  </a:moveTo>
                  <a:cubicBezTo>
                    <a:pt x="11" y="17"/>
                    <a:pt x="5" y="15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11" y="8"/>
                    <a:pt x="17" y="13"/>
                    <a:pt x="15" y="22"/>
                  </a:cubicBezTo>
                  <a:close/>
                </a:path>
              </a:pathLst>
            </a:custGeom>
            <a:solidFill>
              <a:srgbClr val="DA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2124"/>
            <p:cNvSpPr/>
            <p:nvPr/>
          </p:nvSpPr>
          <p:spPr bwMode="auto">
            <a:xfrm>
              <a:off x="5656" y="1083"/>
              <a:ext cx="12" cy="18"/>
            </a:xfrm>
            <a:custGeom>
              <a:avLst/>
              <a:gdLst>
                <a:gd name="T0" fmla="*/ 5 w 8"/>
                <a:gd name="T1" fmla="*/ 10 h 12"/>
                <a:gd name="T2" fmla="*/ 5 w 8"/>
                <a:gd name="T3" fmla="*/ 12 h 12"/>
                <a:gd name="T4" fmla="*/ 1 w 8"/>
                <a:gd name="T5" fmla="*/ 0 h 12"/>
                <a:gd name="T6" fmla="*/ 5 w 8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0"/>
                  </a:moveTo>
                  <a:cubicBezTo>
                    <a:pt x="5" y="11"/>
                    <a:pt x="5" y="11"/>
                    <a:pt x="5" y="12"/>
                  </a:cubicBezTo>
                  <a:cubicBezTo>
                    <a:pt x="2" y="8"/>
                    <a:pt x="0" y="5"/>
                    <a:pt x="1" y="0"/>
                  </a:cubicBezTo>
                  <a:cubicBezTo>
                    <a:pt x="8" y="1"/>
                    <a:pt x="5" y="6"/>
                    <a:pt x="5" y="10"/>
                  </a:cubicBezTo>
                  <a:close/>
                </a:path>
              </a:pathLst>
            </a:custGeom>
            <a:solidFill>
              <a:srgbClr val="DD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2125"/>
            <p:cNvSpPr/>
            <p:nvPr/>
          </p:nvSpPr>
          <p:spPr bwMode="auto">
            <a:xfrm>
              <a:off x="5698" y="1155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2126"/>
            <p:cNvSpPr/>
            <p:nvPr/>
          </p:nvSpPr>
          <p:spPr bwMode="auto">
            <a:xfrm>
              <a:off x="6626" y="2332"/>
              <a:ext cx="78" cy="78"/>
            </a:xfrm>
            <a:custGeom>
              <a:avLst/>
              <a:gdLst>
                <a:gd name="T0" fmla="*/ 41 w 52"/>
                <a:gd name="T1" fmla="*/ 10 h 52"/>
                <a:gd name="T2" fmla="*/ 14 w 52"/>
                <a:gd name="T3" fmla="*/ 33 h 52"/>
                <a:gd name="T4" fmla="*/ 5 w 52"/>
                <a:gd name="T5" fmla="*/ 47 h 52"/>
                <a:gd name="T6" fmla="*/ 1 w 52"/>
                <a:gd name="T7" fmla="*/ 52 h 52"/>
                <a:gd name="T8" fmla="*/ 13 w 52"/>
                <a:gd name="T9" fmla="*/ 24 h 52"/>
                <a:gd name="T10" fmla="*/ 51 w 52"/>
                <a:gd name="T11" fmla="*/ 0 h 52"/>
                <a:gd name="T12" fmla="*/ 41 w 52"/>
                <a:gd name="T13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41" y="10"/>
                  </a:moveTo>
                  <a:cubicBezTo>
                    <a:pt x="32" y="17"/>
                    <a:pt x="22" y="24"/>
                    <a:pt x="14" y="33"/>
                  </a:cubicBezTo>
                  <a:cubicBezTo>
                    <a:pt x="10" y="37"/>
                    <a:pt x="6" y="41"/>
                    <a:pt x="5" y="47"/>
                  </a:cubicBezTo>
                  <a:cubicBezTo>
                    <a:pt x="4" y="48"/>
                    <a:pt x="2" y="50"/>
                    <a:pt x="1" y="52"/>
                  </a:cubicBezTo>
                  <a:cubicBezTo>
                    <a:pt x="0" y="41"/>
                    <a:pt x="4" y="31"/>
                    <a:pt x="13" y="24"/>
                  </a:cubicBezTo>
                  <a:cubicBezTo>
                    <a:pt x="24" y="14"/>
                    <a:pt x="37" y="6"/>
                    <a:pt x="51" y="0"/>
                  </a:cubicBezTo>
                  <a:cubicBezTo>
                    <a:pt x="52" y="8"/>
                    <a:pt x="44" y="6"/>
                    <a:pt x="41" y="1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2127"/>
            <p:cNvSpPr/>
            <p:nvPr/>
          </p:nvSpPr>
          <p:spPr bwMode="auto">
            <a:xfrm>
              <a:off x="6712" y="2356"/>
              <a:ext cx="6" cy="3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2128"/>
            <p:cNvSpPr/>
            <p:nvPr/>
          </p:nvSpPr>
          <p:spPr bwMode="auto">
            <a:xfrm>
              <a:off x="6688" y="2322"/>
              <a:ext cx="46" cy="25"/>
            </a:xfrm>
            <a:custGeom>
              <a:avLst/>
              <a:gdLst>
                <a:gd name="T0" fmla="*/ 0 w 31"/>
                <a:gd name="T1" fmla="*/ 17 h 17"/>
                <a:gd name="T2" fmla="*/ 10 w 31"/>
                <a:gd name="T3" fmla="*/ 7 h 17"/>
                <a:gd name="T4" fmla="*/ 10 w 31"/>
                <a:gd name="T5" fmla="*/ 7 h 17"/>
                <a:gd name="T6" fmla="*/ 18 w 31"/>
                <a:gd name="T7" fmla="*/ 4 h 17"/>
                <a:gd name="T8" fmla="*/ 18 w 31"/>
                <a:gd name="T9" fmla="*/ 4 h 17"/>
                <a:gd name="T10" fmla="*/ 20 w 31"/>
                <a:gd name="T11" fmla="*/ 2 h 17"/>
                <a:gd name="T12" fmla="*/ 21 w 31"/>
                <a:gd name="T13" fmla="*/ 2 h 17"/>
                <a:gd name="T14" fmla="*/ 23 w 31"/>
                <a:gd name="T15" fmla="*/ 0 h 17"/>
                <a:gd name="T16" fmla="*/ 27 w 31"/>
                <a:gd name="T17" fmla="*/ 0 h 17"/>
                <a:gd name="T18" fmla="*/ 27 w 31"/>
                <a:gd name="T19" fmla="*/ 11 h 17"/>
                <a:gd name="T20" fmla="*/ 14 w 31"/>
                <a:gd name="T21" fmla="*/ 12 h 17"/>
                <a:gd name="T22" fmla="*/ 0 w 3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3" y="13"/>
                    <a:pt x="8" y="12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5"/>
                    <a:pt x="15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9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1" y="4"/>
                    <a:pt x="28" y="7"/>
                    <a:pt x="27" y="11"/>
                  </a:cubicBezTo>
                  <a:cubicBezTo>
                    <a:pt x="23" y="10"/>
                    <a:pt x="18" y="10"/>
                    <a:pt x="14" y="12"/>
                  </a:cubicBezTo>
                  <a:cubicBezTo>
                    <a:pt x="9" y="14"/>
                    <a:pt x="5" y="16"/>
                    <a:pt x="0" y="17"/>
                  </a:cubicBezTo>
                  <a:close/>
                </a:path>
              </a:pathLst>
            </a:custGeom>
            <a:solidFill>
              <a:srgbClr val="FC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2129"/>
            <p:cNvSpPr/>
            <p:nvPr/>
          </p:nvSpPr>
          <p:spPr bwMode="auto">
            <a:xfrm>
              <a:off x="6703" y="2328"/>
              <a:ext cx="12" cy="4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8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2"/>
                    <a:pt x="3" y="3"/>
                    <a:pt x="0" y="3"/>
                  </a:cubicBezTo>
                  <a:cubicBezTo>
                    <a:pt x="2" y="0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2130"/>
            <p:cNvSpPr/>
            <p:nvPr/>
          </p:nvSpPr>
          <p:spPr bwMode="auto">
            <a:xfrm>
              <a:off x="6715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2131"/>
            <p:cNvSpPr/>
            <p:nvPr/>
          </p:nvSpPr>
          <p:spPr bwMode="auto">
            <a:xfrm>
              <a:off x="6719" y="23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2132"/>
            <p:cNvSpPr/>
            <p:nvPr/>
          </p:nvSpPr>
          <p:spPr bwMode="auto">
            <a:xfrm>
              <a:off x="6080" y="95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2133"/>
            <p:cNvSpPr/>
            <p:nvPr/>
          </p:nvSpPr>
          <p:spPr bwMode="auto">
            <a:xfrm>
              <a:off x="6092" y="9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2134"/>
            <p:cNvSpPr/>
            <p:nvPr/>
          </p:nvSpPr>
          <p:spPr bwMode="auto">
            <a:xfrm>
              <a:off x="6086" y="95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2135"/>
            <p:cNvSpPr/>
            <p:nvPr/>
          </p:nvSpPr>
          <p:spPr bwMode="auto">
            <a:xfrm>
              <a:off x="6077" y="9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2136"/>
            <p:cNvSpPr/>
            <p:nvPr/>
          </p:nvSpPr>
          <p:spPr bwMode="auto">
            <a:xfrm>
              <a:off x="6074" y="94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2137"/>
            <p:cNvSpPr/>
            <p:nvPr/>
          </p:nvSpPr>
          <p:spPr bwMode="auto">
            <a:xfrm>
              <a:off x="6550" y="3986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2138"/>
            <p:cNvSpPr/>
            <p:nvPr/>
          </p:nvSpPr>
          <p:spPr bwMode="auto">
            <a:xfrm>
              <a:off x="6556" y="398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2139"/>
            <p:cNvSpPr/>
            <p:nvPr/>
          </p:nvSpPr>
          <p:spPr bwMode="auto">
            <a:xfrm>
              <a:off x="6622" y="4025"/>
              <a:ext cx="6" cy="3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2140"/>
            <p:cNvSpPr/>
            <p:nvPr/>
          </p:nvSpPr>
          <p:spPr bwMode="auto">
            <a:xfrm>
              <a:off x="6631" y="403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2141"/>
            <p:cNvSpPr/>
            <p:nvPr/>
          </p:nvSpPr>
          <p:spPr bwMode="auto">
            <a:xfrm>
              <a:off x="6593" y="400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2142"/>
            <p:cNvSpPr/>
            <p:nvPr/>
          </p:nvSpPr>
          <p:spPr bwMode="auto">
            <a:xfrm>
              <a:off x="6613" y="4021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2143"/>
            <p:cNvSpPr/>
            <p:nvPr/>
          </p:nvSpPr>
          <p:spPr bwMode="auto">
            <a:xfrm>
              <a:off x="6628" y="40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2144"/>
            <p:cNvSpPr/>
            <p:nvPr/>
          </p:nvSpPr>
          <p:spPr bwMode="auto">
            <a:xfrm>
              <a:off x="6637" y="403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2145"/>
            <p:cNvSpPr/>
            <p:nvPr/>
          </p:nvSpPr>
          <p:spPr bwMode="auto">
            <a:xfrm>
              <a:off x="5933" y="2182"/>
              <a:ext cx="71" cy="26"/>
            </a:xfrm>
            <a:custGeom>
              <a:avLst/>
              <a:gdLst>
                <a:gd name="T0" fmla="*/ 39 w 47"/>
                <a:gd name="T1" fmla="*/ 14 h 17"/>
                <a:gd name="T2" fmla="*/ 25 w 47"/>
                <a:gd name="T3" fmla="*/ 11 h 17"/>
                <a:gd name="T4" fmla="*/ 16 w 47"/>
                <a:gd name="T5" fmla="*/ 12 h 17"/>
                <a:gd name="T6" fmla="*/ 0 w 47"/>
                <a:gd name="T7" fmla="*/ 6 h 17"/>
                <a:gd name="T8" fmla="*/ 0 w 47"/>
                <a:gd name="T9" fmla="*/ 5 h 17"/>
                <a:gd name="T10" fmla="*/ 0 w 47"/>
                <a:gd name="T11" fmla="*/ 4 h 17"/>
                <a:gd name="T12" fmla="*/ 15 w 47"/>
                <a:gd name="T13" fmla="*/ 2 h 17"/>
                <a:gd name="T14" fmla="*/ 42 w 47"/>
                <a:gd name="T15" fmla="*/ 10 h 17"/>
                <a:gd name="T16" fmla="*/ 47 w 47"/>
                <a:gd name="T17" fmla="*/ 13 h 17"/>
                <a:gd name="T18" fmla="*/ 41 w 47"/>
                <a:gd name="T19" fmla="*/ 16 h 17"/>
                <a:gd name="T20" fmla="*/ 41 w 47"/>
                <a:gd name="T21" fmla="*/ 16 h 17"/>
                <a:gd name="T22" fmla="*/ 39 w 47"/>
                <a:gd name="T2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17">
                  <a:moveTo>
                    <a:pt x="39" y="14"/>
                  </a:moveTo>
                  <a:cubicBezTo>
                    <a:pt x="34" y="13"/>
                    <a:pt x="29" y="12"/>
                    <a:pt x="25" y="11"/>
                  </a:cubicBezTo>
                  <a:cubicBezTo>
                    <a:pt x="22" y="10"/>
                    <a:pt x="19" y="9"/>
                    <a:pt x="16" y="12"/>
                  </a:cubicBezTo>
                  <a:cubicBezTo>
                    <a:pt x="11" y="10"/>
                    <a:pt x="6" y="8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5" y="1"/>
                    <a:pt x="10" y="0"/>
                    <a:pt x="15" y="2"/>
                  </a:cubicBezTo>
                  <a:cubicBezTo>
                    <a:pt x="24" y="5"/>
                    <a:pt x="33" y="7"/>
                    <a:pt x="42" y="10"/>
                  </a:cubicBezTo>
                  <a:cubicBezTo>
                    <a:pt x="44" y="10"/>
                    <a:pt x="47" y="11"/>
                    <a:pt x="47" y="13"/>
                  </a:cubicBezTo>
                  <a:cubicBezTo>
                    <a:pt x="46" y="17"/>
                    <a:pt x="43" y="15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9" y="14"/>
                  </a:cubicBezTo>
                  <a:close/>
                </a:path>
              </a:pathLst>
            </a:custGeom>
            <a:solidFill>
              <a:srgbClr val="A9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2146"/>
            <p:cNvSpPr/>
            <p:nvPr/>
          </p:nvSpPr>
          <p:spPr bwMode="auto">
            <a:xfrm>
              <a:off x="5893" y="2184"/>
              <a:ext cx="40" cy="10"/>
            </a:xfrm>
            <a:custGeom>
              <a:avLst/>
              <a:gdLst>
                <a:gd name="T0" fmla="*/ 25 w 27"/>
                <a:gd name="T1" fmla="*/ 5 h 7"/>
                <a:gd name="T2" fmla="*/ 6 w 27"/>
                <a:gd name="T3" fmla="*/ 7 h 7"/>
                <a:gd name="T4" fmla="*/ 0 w 27"/>
                <a:gd name="T5" fmla="*/ 7 h 7"/>
                <a:gd name="T6" fmla="*/ 27 w 27"/>
                <a:gd name="T7" fmla="*/ 3 h 7"/>
                <a:gd name="T8" fmla="*/ 27 w 27"/>
                <a:gd name="T9" fmla="*/ 3 h 7"/>
                <a:gd name="T10" fmla="*/ 25 w 2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5" y="5"/>
                  </a:moveTo>
                  <a:cubicBezTo>
                    <a:pt x="19" y="5"/>
                    <a:pt x="13" y="6"/>
                    <a:pt x="6" y="7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9" y="2"/>
                    <a:pt x="18" y="0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6" y="5"/>
                    <a:pt x="25" y="5"/>
                  </a:cubicBezTo>
                  <a:close/>
                </a:path>
              </a:pathLst>
            </a:custGeom>
            <a:solidFill>
              <a:srgbClr val="BC7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2147"/>
            <p:cNvSpPr/>
            <p:nvPr/>
          </p:nvSpPr>
          <p:spPr bwMode="auto">
            <a:xfrm>
              <a:off x="5957" y="2218"/>
              <a:ext cx="14" cy="6"/>
            </a:xfrm>
            <a:custGeom>
              <a:avLst/>
              <a:gdLst>
                <a:gd name="T0" fmla="*/ 9 w 9"/>
                <a:gd name="T1" fmla="*/ 0 h 4"/>
                <a:gd name="T2" fmla="*/ 6 w 9"/>
                <a:gd name="T3" fmla="*/ 4 h 4"/>
                <a:gd name="T4" fmla="*/ 4 w 9"/>
                <a:gd name="T5" fmla="*/ 4 h 4"/>
                <a:gd name="T6" fmla="*/ 0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2"/>
                    <a:pt x="8" y="3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D5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2148"/>
            <p:cNvSpPr/>
            <p:nvPr/>
          </p:nvSpPr>
          <p:spPr bwMode="auto">
            <a:xfrm>
              <a:off x="7795" y="1620"/>
              <a:ext cx="28" cy="22"/>
            </a:xfrm>
            <a:custGeom>
              <a:avLst/>
              <a:gdLst>
                <a:gd name="T0" fmla="*/ 3 w 19"/>
                <a:gd name="T1" fmla="*/ 1 h 15"/>
                <a:gd name="T2" fmla="*/ 9 w 19"/>
                <a:gd name="T3" fmla="*/ 0 h 15"/>
                <a:gd name="T4" fmla="*/ 19 w 19"/>
                <a:gd name="T5" fmla="*/ 5 h 15"/>
                <a:gd name="T6" fmla="*/ 7 w 19"/>
                <a:gd name="T7" fmla="*/ 13 h 15"/>
                <a:gd name="T8" fmla="*/ 4 w 19"/>
                <a:gd name="T9" fmla="*/ 15 h 15"/>
                <a:gd name="T10" fmla="*/ 3 w 19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cubicBezTo>
                    <a:pt x="5" y="1"/>
                    <a:pt x="7" y="0"/>
                    <a:pt x="9" y="0"/>
                  </a:cubicBezTo>
                  <a:cubicBezTo>
                    <a:pt x="11" y="4"/>
                    <a:pt x="14" y="5"/>
                    <a:pt x="19" y="5"/>
                  </a:cubicBezTo>
                  <a:cubicBezTo>
                    <a:pt x="16" y="9"/>
                    <a:pt x="10" y="8"/>
                    <a:pt x="7" y="13"/>
                  </a:cubicBezTo>
                  <a:cubicBezTo>
                    <a:pt x="6" y="13"/>
                    <a:pt x="5" y="14"/>
                    <a:pt x="4" y="15"/>
                  </a:cubicBezTo>
                  <a:cubicBezTo>
                    <a:pt x="0" y="10"/>
                    <a:pt x="4" y="6"/>
                    <a:pt x="3" y="1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2149"/>
            <p:cNvSpPr/>
            <p:nvPr/>
          </p:nvSpPr>
          <p:spPr bwMode="auto">
            <a:xfrm>
              <a:off x="5842" y="1630"/>
              <a:ext cx="130" cy="89"/>
            </a:xfrm>
            <a:custGeom>
              <a:avLst/>
              <a:gdLst>
                <a:gd name="T0" fmla="*/ 80 w 87"/>
                <a:gd name="T1" fmla="*/ 58 h 59"/>
                <a:gd name="T2" fmla="*/ 79 w 87"/>
                <a:gd name="T3" fmla="*/ 57 h 59"/>
                <a:gd name="T4" fmla="*/ 41 w 87"/>
                <a:gd name="T5" fmla="*/ 53 h 59"/>
                <a:gd name="T6" fmla="*/ 38 w 87"/>
                <a:gd name="T7" fmla="*/ 53 h 59"/>
                <a:gd name="T8" fmla="*/ 20 w 87"/>
                <a:gd name="T9" fmla="*/ 27 h 59"/>
                <a:gd name="T10" fmla="*/ 18 w 87"/>
                <a:gd name="T11" fmla="*/ 23 h 59"/>
                <a:gd name="T12" fmla="*/ 17 w 87"/>
                <a:gd name="T13" fmla="*/ 19 h 59"/>
                <a:gd name="T14" fmla="*/ 0 w 87"/>
                <a:gd name="T15" fmla="*/ 8 h 59"/>
                <a:gd name="T16" fmla="*/ 5 w 87"/>
                <a:gd name="T17" fmla="*/ 2 h 59"/>
                <a:gd name="T18" fmla="*/ 13 w 87"/>
                <a:gd name="T19" fmla="*/ 6 h 59"/>
                <a:gd name="T20" fmla="*/ 19 w 87"/>
                <a:gd name="T21" fmla="*/ 4 h 59"/>
                <a:gd name="T22" fmla="*/ 21 w 87"/>
                <a:gd name="T23" fmla="*/ 6 h 59"/>
                <a:gd name="T24" fmla="*/ 33 w 87"/>
                <a:gd name="T25" fmla="*/ 13 h 59"/>
                <a:gd name="T26" fmla="*/ 41 w 87"/>
                <a:gd name="T27" fmla="*/ 21 h 59"/>
                <a:gd name="T28" fmla="*/ 43 w 87"/>
                <a:gd name="T29" fmla="*/ 25 h 59"/>
                <a:gd name="T30" fmla="*/ 59 w 87"/>
                <a:gd name="T31" fmla="*/ 41 h 59"/>
                <a:gd name="T32" fmla="*/ 82 w 87"/>
                <a:gd name="T33" fmla="*/ 51 h 59"/>
                <a:gd name="T34" fmla="*/ 84 w 87"/>
                <a:gd name="T35" fmla="*/ 59 h 59"/>
                <a:gd name="T36" fmla="*/ 82 w 87"/>
                <a:gd name="T37" fmla="*/ 59 h 59"/>
                <a:gd name="T38" fmla="*/ 80 w 87"/>
                <a:gd name="T3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59">
                  <a:moveTo>
                    <a:pt x="80" y="58"/>
                  </a:moveTo>
                  <a:cubicBezTo>
                    <a:pt x="79" y="58"/>
                    <a:pt x="79" y="58"/>
                    <a:pt x="79" y="57"/>
                  </a:cubicBezTo>
                  <a:cubicBezTo>
                    <a:pt x="67" y="51"/>
                    <a:pt x="54" y="45"/>
                    <a:pt x="41" y="53"/>
                  </a:cubicBezTo>
                  <a:cubicBezTo>
                    <a:pt x="40" y="53"/>
                    <a:pt x="39" y="53"/>
                    <a:pt x="38" y="53"/>
                  </a:cubicBezTo>
                  <a:cubicBezTo>
                    <a:pt x="33" y="44"/>
                    <a:pt x="27" y="35"/>
                    <a:pt x="20" y="27"/>
                  </a:cubicBezTo>
                  <a:cubicBezTo>
                    <a:pt x="20" y="25"/>
                    <a:pt x="19" y="24"/>
                    <a:pt x="18" y="23"/>
                  </a:cubicBezTo>
                  <a:cubicBezTo>
                    <a:pt x="17" y="21"/>
                    <a:pt x="17" y="20"/>
                    <a:pt x="17" y="19"/>
                  </a:cubicBezTo>
                  <a:cubicBezTo>
                    <a:pt x="11" y="16"/>
                    <a:pt x="5" y="12"/>
                    <a:pt x="0" y="8"/>
                  </a:cubicBezTo>
                  <a:cubicBezTo>
                    <a:pt x="1" y="5"/>
                    <a:pt x="5" y="5"/>
                    <a:pt x="5" y="2"/>
                  </a:cubicBezTo>
                  <a:cubicBezTo>
                    <a:pt x="9" y="0"/>
                    <a:pt x="10" y="5"/>
                    <a:pt x="13" y="6"/>
                  </a:cubicBezTo>
                  <a:cubicBezTo>
                    <a:pt x="16" y="8"/>
                    <a:pt x="18" y="8"/>
                    <a:pt x="19" y="4"/>
                  </a:cubicBezTo>
                  <a:cubicBezTo>
                    <a:pt x="20" y="5"/>
                    <a:pt x="20" y="5"/>
                    <a:pt x="21" y="6"/>
                  </a:cubicBezTo>
                  <a:cubicBezTo>
                    <a:pt x="23" y="12"/>
                    <a:pt x="28" y="13"/>
                    <a:pt x="33" y="13"/>
                  </a:cubicBezTo>
                  <a:cubicBezTo>
                    <a:pt x="38" y="13"/>
                    <a:pt x="38" y="19"/>
                    <a:pt x="41" y="21"/>
                  </a:cubicBezTo>
                  <a:cubicBezTo>
                    <a:pt x="41" y="23"/>
                    <a:pt x="42" y="24"/>
                    <a:pt x="43" y="25"/>
                  </a:cubicBezTo>
                  <a:cubicBezTo>
                    <a:pt x="45" y="33"/>
                    <a:pt x="52" y="38"/>
                    <a:pt x="59" y="41"/>
                  </a:cubicBezTo>
                  <a:cubicBezTo>
                    <a:pt x="67" y="43"/>
                    <a:pt x="75" y="46"/>
                    <a:pt x="82" y="51"/>
                  </a:cubicBezTo>
                  <a:cubicBezTo>
                    <a:pt x="84" y="53"/>
                    <a:pt x="87" y="55"/>
                    <a:pt x="84" y="59"/>
                  </a:cubicBezTo>
                  <a:cubicBezTo>
                    <a:pt x="84" y="59"/>
                    <a:pt x="83" y="59"/>
                    <a:pt x="82" y="59"/>
                  </a:cubicBezTo>
                  <a:cubicBezTo>
                    <a:pt x="82" y="59"/>
                    <a:pt x="81" y="58"/>
                    <a:pt x="80" y="58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2150"/>
            <p:cNvSpPr/>
            <p:nvPr/>
          </p:nvSpPr>
          <p:spPr bwMode="auto">
            <a:xfrm>
              <a:off x="5873" y="1639"/>
              <a:ext cx="23" cy="14"/>
            </a:xfrm>
            <a:custGeom>
              <a:avLst/>
              <a:gdLst>
                <a:gd name="T0" fmla="*/ 12 w 15"/>
                <a:gd name="T1" fmla="*/ 9 h 9"/>
                <a:gd name="T2" fmla="*/ 0 w 15"/>
                <a:gd name="T3" fmla="*/ 0 h 9"/>
                <a:gd name="T4" fmla="*/ 4 w 15"/>
                <a:gd name="T5" fmla="*/ 3 h 9"/>
                <a:gd name="T6" fmla="*/ 10 w 15"/>
                <a:gd name="T7" fmla="*/ 2 h 9"/>
                <a:gd name="T8" fmla="*/ 12 w 15"/>
                <a:gd name="T9" fmla="*/ 4 h 9"/>
                <a:gd name="T10" fmla="*/ 12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2" y="9"/>
                  </a:moveTo>
                  <a:cubicBezTo>
                    <a:pt x="6" y="8"/>
                    <a:pt x="0" y="8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5"/>
                    <a:pt x="8" y="4"/>
                    <a:pt x="10" y="2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15" y="6"/>
                    <a:pt x="14" y="7"/>
                    <a:pt x="12" y="9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2151"/>
            <p:cNvSpPr/>
            <p:nvPr/>
          </p:nvSpPr>
          <p:spPr bwMode="auto">
            <a:xfrm>
              <a:off x="5885" y="163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2152"/>
            <p:cNvSpPr/>
            <p:nvPr/>
          </p:nvSpPr>
          <p:spPr bwMode="auto">
            <a:xfrm>
              <a:off x="5882" y="163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2153"/>
            <p:cNvSpPr/>
            <p:nvPr/>
          </p:nvSpPr>
          <p:spPr bwMode="auto">
            <a:xfrm>
              <a:off x="5879" y="163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2154"/>
            <p:cNvSpPr/>
            <p:nvPr/>
          </p:nvSpPr>
          <p:spPr bwMode="auto">
            <a:xfrm>
              <a:off x="6640" y="93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2155"/>
            <p:cNvSpPr/>
            <p:nvPr/>
          </p:nvSpPr>
          <p:spPr bwMode="auto">
            <a:xfrm>
              <a:off x="6637" y="93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8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2156"/>
            <p:cNvSpPr/>
            <p:nvPr/>
          </p:nvSpPr>
          <p:spPr bwMode="auto">
            <a:xfrm>
              <a:off x="5896" y="1539"/>
              <a:ext cx="112" cy="37"/>
            </a:xfrm>
            <a:custGeom>
              <a:avLst/>
              <a:gdLst>
                <a:gd name="T0" fmla="*/ 27 w 75"/>
                <a:gd name="T1" fmla="*/ 0 h 25"/>
                <a:gd name="T2" fmla="*/ 33 w 75"/>
                <a:gd name="T3" fmla="*/ 5 h 25"/>
                <a:gd name="T4" fmla="*/ 39 w 75"/>
                <a:gd name="T5" fmla="*/ 18 h 25"/>
                <a:gd name="T6" fmla="*/ 61 w 75"/>
                <a:gd name="T7" fmla="*/ 15 h 25"/>
                <a:gd name="T8" fmla="*/ 68 w 75"/>
                <a:gd name="T9" fmla="*/ 12 h 25"/>
                <a:gd name="T10" fmla="*/ 71 w 75"/>
                <a:gd name="T11" fmla="*/ 7 h 25"/>
                <a:gd name="T12" fmla="*/ 71 w 75"/>
                <a:gd name="T13" fmla="*/ 16 h 25"/>
                <a:gd name="T14" fmla="*/ 57 w 75"/>
                <a:gd name="T15" fmla="*/ 21 h 25"/>
                <a:gd name="T16" fmla="*/ 21 w 75"/>
                <a:gd name="T17" fmla="*/ 17 h 25"/>
                <a:gd name="T18" fmla="*/ 10 w 75"/>
                <a:gd name="T19" fmla="*/ 19 h 25"/>
                <a:gd name="T20" fmla="*/ 10 w 75"/>
                <a:gd name="T21" fmla="*/ 19 h 25"/>
                <a:gd name="T22" fmla="*/ 2 w 75"/>
                <a:gd name="T23" fmla="*/ 25 h 25"/>
                <a:gd name="T24" fmla="*/ 0 w 75"/>
                <a:gd name="T25" fmla="*/ 23 h 25"/>
                <a:gd name="T26" fmla="*/ 0 w 75"/>
                <a:gd name="T27" fmla="*/ 19 h 25"/>
                <a:gd name="T28" fmla="*/ 4 w 75"/>
                <a:gd name="T29" fmla="*/ 16 h 25"/>
                <a:gd name="T30" fmla="*/ 17 w 75"/>
                <a:gd name="T31" fmla="*/ 1 h 25"/>
                <a:gd name="T32" fmla="*/ 27 w 7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5">
                  <a:moveTo>
                    <a:pt x="27" y="0"/>
                  </a:moveTo>
                  <a:cubicBezTo>
                    <a:pt x="30" y="0"/>
                    <a:pt x="33" y="1"/>
                    <a:pt x="33" y="5"/>
                  </a:cubicBezTo>
                  <a:cubicBezTo>
                    <a:pt x="32" y="11"/>
                    <a:pt x="34" y="17"/>
                    <a:pt x="39" y="18"/>
                  </a:cubicBezTo>
                  <a:cubicBezTo>
                    <a:pt x="46" y="19"/>
                    <a:pt x="54" y="22"/>
                    <a:pt x="61" y="15"/>
                  </a:cubicBezTo>
                  <a:cubicBezTo>
                    <a:pt x="63" y="12"/>
                    <a:pt x="65" y="11"/>
                    <a:pt x="68" y="12"/>
                  </a:cubicBezTo>
                  <a:cubicBezTo>
                    <a:pt x="71" y="12"/>
                    <a:pt x="71" y="9"/>
                    <a:pt x="71" y="7"/>
                  </a:cubicBezTo>
                  <a:cubicBezTo>
                    <a:pt x="75" y="11"/>
                    <a:pt x="75" y="13"/>
                    <a:pt x="71" y="16"/>
                  </a:cubicBezTo>
                  <a:cubicBezTo>
                    <a:pt x="66" y="19"/>
                    <a:pt x="62" y="21"/>
                    <a:pt x="57" y="21"/>
                  </a:cubicBezTo>
                  <a:cubicBezTo>
                    <a:pt x="45" y="20"/>
                    <a:pt x="32" y="22"/>
                    <a:pt x="21" y="17"/>
                  </a:cubicBezTo>
                  <a:cubicBezTo>
                    <a:pt x="17" y="15"/>
                    <a:pt x="14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7" y="21"/>
                    <a:pt x="5" y="23"/>
                    <a:pt x="2" y="25"/>
                  </a:cubicBezTo>
                  <a:cubicBezTo>
                    <a:pt x="1" y="24"/>
                    <a:pt x="1" y="23"/>
                    <a:pt x="0" y="23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2" y="18"/>
                    <a:pt x="4" y="18"/>
                    <a:pt x="4" y="16"/>
                  </a:cubicBezTo>
                  <a:cubicBezTo>
                    <a:pt x="3" y="6"/>
                    <a:pt x="10" y="3"/>
                    <a:pt x="17" y="1"/>
                  </a:cubicBezTo>
                  <a:cubicBezTo>
                    <a:pt x="20" y="0"/>
                    <a:pt x="24" y="0"/>
                    <a:pt x="27" y="0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2157"/>
            <p:cNvSpPr/>
            <p:nvPr/>
          </p:nvSpPr>
          <p:spPr bwMode="auto">
            <a:xfrm>
              <a:off x="5890" y="1605"/>
              <a:ext cx="25" cy="60"/>
            </a:xfrm>
            <a:custGeom>
              <a:avLst/>
              <a:gdLst>
                <a:gd name="T0" fmla="*/ 1 w 17"/>
                <a:gd name="T1" fmla="*/ 32 h 40"/>
                <a:gd name="T2" fmla="*/ 1 w 17"/>
                <a:gd name="T3" fmla="*/ 27 h 40"/>
                <a:gd name="T4" fmla="*/ 6 w 17"/>
                <a:gd name="T5" fmla="*/ 18 h 40"/>
                <a:gd name="T6" fmla="*/ 3 w 17"/>
                <a:gd name="T7" fmla="*/ 10 h 40"/>
                <a:gd name="T8" fmla="*/ 4 w 17"/>
                <a:gd name="T9" fmla="*/ 2 h 40"/>
                <a:gd name="T10" fmla="*/ 8 w 17"/>
                <a:gd name="T11" fmla="*/ 1 h 40"/>
                <a:gd name="T12" fmla="*/ 12 w 17"/>
                <a:gd name="T13" fmla="*/ 1 h 40"/>
                <a:gd name="T14" fmla="*/ 16 w 17"/>
                <a:gd name="T15" fmla="*/ 4 h 40"/>
                <a:gd name="T16" fmla="*/ 17 w 17"/>
                <a:gd name="T17" fmla="*/ 11 h 40"/>
                <a:gd name="T18" fmla="*/ 11 w 17"/>
                <a:gd name="T19" fmla="*/ 28 h 40"/>
                <a:gd name="T20" fmla="*/ 9 w 17"/>
                <a:gd name="T21" fmla="*/ 33 h 40"/>
                <a:gd name="T22" fmla="*/ 9 w 17"/>
                <a:gd name="T23" fmla="*/ 35 h 40"/>
                <a:gd name="T24" fmla="*/ 8 w 17"/>
                <a:gd name="T25" fmla="*/ 38 h 40"/>
                <a:gd name="T26" fmla="*/ 7 w 17"/>
                <a:gd name="T27" fmla="*/ 40 h 40"/>
                <a:gd name="T28" fmla="*/ 6 w 17"/>
                <a:gd name="T29" fmla="*/ 40 h 40"/>
                <a:gd name="T30" fmla="*/ 3 w 17"/>
                <a:gd name="T31" fmla="*/ 35 h 40"/>
                <a:gd name="T32" fmla="*/ 1 w 17"/>
                <a:gd name="T33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40">
                  <a:moveTo>
                    <a:pt x="1" y="32"/>
                  </a:moveTo>
                  <a:cubicBezTo>
                    <a:pt x="2" y="30"/>
                    <a:pt x="2" y="29"/>
                    <a:pt x="1" y="27"/>
                  </a:cubicBezTo>
                  <a:cubicBezTo>
                    <a:pt x="3" y="24"/>
                    <a:pt x="4" y="21"/>
                    <a:pt x="6" y="18"/>
                  </a:cubicBezTo>
                  <a:cubicBezTo>
                    <a:pt x="7" y="15"/>
                    <a:pt x="10" y="12"/>
                    <a:pt x="3" y="10"/>
                  </a:cubicBezTo>
                  <a:cubicBezTo>
                    <a:pt x="0" y="9"/>
                    <a:pt x="0" y="6"/>
                    <a:pt x="4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4" y="2"/>
                    <a:pt x="15" y="2"/>
                    <a:pt x="16" y="4"/>
                  </a:cubicBezTo>
                  <a:cubicBezTo>
                    <a:pt x="17" y="6"/>
                    <a:pt x="17" y="8"/>
                    <a:pt x="17" y="11"/>
                  </a:cubicBezTo>
                  <a:cubicBezTo>
                    <a:pt x="15" y="17"/>
                    <a:pt x="13" y="22"/>
                    <a:pt x="11" y="28"/>
                  </a:cubicBezTo>
                  <a:cubicBezTo>
                    <a:pt x="10" y="30"/>
                    <a:pt x="9" y="31"/>
                    <a:pt x="9" y="33"/>
                  </a:cubicBezTo>
                  <a:cubicBezTo>
                    <a:pt x="9" y="34"/>
                    <a:pt x="9" y="34"/>
                    <a:pt x="9" y="35"/>
                  </a:cubicBezTo>
                  <a:cubicBezTo>
                    <a:pt x="8" y="36"/>
                    <a:pt x="8" y="37"/>
                    <a:pt x="8" y="38"/>
                  </a:cubicBezTo>
                  <a:cubicBezTo>
                    <a:pt x="8" y="38"/>
                    <a:pt x="7" y="39"/>
                    <a:pt x="7" y="40"/>
                  </a:cubicBezTo>
                  <a:cubicBezTo>
                    <a:pt x="7" y="40"/>
                    <a:pt x="6" y="40"/>
                    <a:pt x="6" y="40"/>
                  </a:cubicBezTo>
                  <a:cubicBezTo>
                    <a:pt x="3" y="39"/>
                    <a:pt x="2" y="38"/>
                    <a:pt x="3" y="35"/>
                  </a:cubicBezTo>
                  <a:cubicBezTo>
                    <a:pt x="3" y="34"/>
                    <a:pt x="2" y="33"/>
                    <a:pt x="1" y="32"/>
                  </a:cubicBezTo>
                  <a:close/>
                </a:path>
              </a:pathLst>
            </a:custGeom>
            <a:solidFill>
              <a:srgbClr val="BE7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2158"/>
            <p:cNvSpPr/>
            <p:nvPr/>
          </p:nvSpPr>
          <p:spPr bwMode="auto">
            <a:xfrm>
              <a:off x="5887" y="1594"/>
              <a:ext cx="19" cy="15"/>
            </a:xfrm>
            <a:custGeom>
              <a:avLst/>
              <a:gdLst>
                <a:gd name="T0" fmla="*/ 8 w 13"/>
                <a:gd name="T1" fmla="*/ 10 h 10"/>
                <a:gd name="T2" fmla="*/ 6 w 13"/>
                <a:gd name="T3" fmla="*/ 9 h 10"/>
                <a:gd name="T4" fmla="*/ 0 w 13"/>
                <a:gd name="T5" fmla="*/ 1 h 10"/>
                <a:gd name="T6" fmla="*/ 2 w 13"/>
                <a:gd name="T7" fmla="*/ 0 h 10"/>
                <a:gd name="T8" fmla="*/ 8 w 1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8" y="10"/>
                    <a:pt x="7" y="9"/>
                    <a:pt x="6" y="9"/>
                  </a:cubicBezTo>
                  <a:cubicBezTo>
                    <a:pt x="6" y="5"/>
                    <a:pt x="1" y="5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8" y="1"/>
                    <a:pt x="13" y="3"/>
                    <a:pt x="8" y="10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2159"/>
            <p:cNvSpPr/>
            <p:nvPr/>
          </p:nvSpPr>
          <p:spPr bwMode="auto">
            <a:xfrm>
              <a:off x="5885" y="1578"/>
              <a:ext cx="5" cy="6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2160"/>
            <p:cNvSpPr/>
            <p:nvPr/>
          </p:nvSpPr>
          <p:spPr bwMode="auto">
            <a:xfrm>
              <a:off x="5885" y="1587"/>
              <a:ext cx="5" cy="9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2 h 6"/>
                <a:gd name="T4" fmla="*/ 2 w 3"/>
                <a:gd name="T5" fmla="*/ 6 h 6"/>
                <a:gd name="T6" fmla="*/ 1 w 3"/>
                <a:gd name="T7" fmla="*/ 6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2161"/>
            <p:cNvSpPr/>
            <p:nvPr/>
          </p:nvSpPr>
          <p:spPr bwMode="auto">
            <a:xfrm>
              <a:off x="5888" y="1582"/>
              <a:ext cx="23" cy="27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5 h 18"/>
                <a:gd name="T4" fmla="*/ 7 w 15"/>
                <a:gd name="T5" fmla="*/ 0 h 18"/>
                <a:gd name="T6" fmla="*/ 13 w 15"/>
                <a:gd name="T7" fmla="*/ 11 h 18"/>
                <a:gd name="T8" fmla="*/ 13 w 15"/>
                <a:gd name="T9" fmla="*/ 12 h 18"/>
                <a:gd name="T10" fmla="*/ 11 w 15"/>
                <a:gd name="T11" fmla="*/ 18 h 18"/>
                <a:gd name="T12" fmla="*/ 7 w 15"/>
                <a:gd name="T13" fmla="*/ 18 h 18"/>
                <a:gd name="T14" fmla="*/ 0 w 15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8"/>
                    <a:pt x="0" y="6"/>
                    <a:pt x="0" y="5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6" y="6"/>
                    <a:pt x="10" y="8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5" y="15"/>
                    <a:pt x="14" y="17"/>
                    <a:pt x="11" y="18"/>
                  </a:cubicBezTo>
                  <a:cubicBezTo>
                    <a:pt x="10" y="18"/>
                    <a:pt x="9" y="18"/>
                    <a:pt x="7" y="18"/>
                  </a:cubicBezTo>
                  <a:cubicBezTo>
                    <a:pt x="8" y="12"/>
                    <a:pt x="4" y="11"/>
                    <a:pt x="0" y="9"/>
                  </a:cubicBezTo>
                  <a:close/>
                </a:path>
              </a:pathLst>
            </a:custGeom>
            <a:solidFill>
              <a:srgbClr val="A7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2162"/>
            <p:cNvSpPr/>
            <p:nvPr/>
          </p:nvSpPr>
          <p:spPr bwMode="auto">
            <a:xfrm>
              <a:off x="5885" y="2224"/>
              <a:ext cx="89" cy="35"/>
            </a:xfrm>
            <a:custGeom>
              <a:avLst/>
              <a:gdLst>
                <a:gd name="T0" fmla="*/ 52 w 59"/>
                <a:gd name="T1" fmla="*/ 0 h 23"/>
                <a:gd name="T2" fmla="*/ 54 w 59"/>
                <a:gd name="T3" fmla="*/ 0 h 23"/>
                <a:gd name="T4" fmla="*/ 53 w 59"/>
                <a:gd name="T5" fmla="*/ 3 h 23"/>
                <a:gd name="T6" fmla="*/ 50 w 59"/>
                <a:gd name="T7" fmla="*/ 13 h 23"/>
                <a:gd name="T8" fmla="*/ 34 w 59"/>
                <a:gd name="T9" fmla="*/ 23 h 23"/>
                <a:gd name="T10" fmla="*/ 16 w 59"/>
                <a:gd name="T11" fmla="*/ 21 h 23"/>
                <a:gd name="T12" fmla="*/ 0 w 59"/>
                <a:gd name="T13" fmla="*/ 23 h 23"/>
                <a:gd name="T14" fmla="*/ 16 w 59"/>
                <a:gd name="T15" fmla="*/ 18 h 23"/>
                <a:gd name="T16" fmla="*/ 32 w 59"/>
                <a:gd name="T17" fmla="*/ 16 h 23"/>
                <a:gd name="T18" fmla="*/ 33 w 59"/>
                <a:gd name="T19" fmla="*/ 13 h 23"/>
                <a:gd name="T20" fmla="*/ 30 w 59"/>
                <a:gd name="T21" fmla="*/ 13 h 23"/>
                <a:gd name="T22" fmla="*/ 38 w 59"/>
                <a:gd name="T23" fmla="*/ 9 h 23"/>
                <a:gd name="T24" fmla="*/ 50 w 59"/>
                <a:gd name="T25" fmla="*/ 1 h 23"/>
                <a:gd name="T26" fmla="*/ 52 w 59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3">
                  <a:moveTo>
                    <a:pt x="52" y="0"/>
                  </a:moveTo>
                  <a:cubicBezTo>
                    <a:pt x="52" y="0"/>
                    <a:pt x="53" y="0"/>
                    <a:pt x="54" y="0"/>
                  </a:cubicBezTo>
                  <a:cubicBezTo>
                    <a:pt x="54" y="1"/>
                    <a:pt x="54" y="2"/>
                    <a:pt x="53" y="3"/>
                  </a:cubicBezTo>
                  <a:cubicBezTo>
                    <a:pt x="59" y="9"/>
                    <a:pt x="53" y="11"/>
                    <a:pt x="50" y="13"/>
                  </a:cubicBezTo>
                  <a:cubicBezTo>
                    <a:pt x="44" y="15"/>
                    <a:pt x="39" y="18"/>
                    <a:pt x="34" y="23"/>
                  </a:cubicBezTo>
                  <a:cubicBezTo>
                    <a:pt x="28" y="22"/>
                    <a:pt x="22" y="23"/>
                    <a:pt x="16" y="21"/>
                  </a:cubicBezTo>
                  <a:cubicBezTo>
                    <a:pt x="10" y="20"/>
                    <a:pt x="5" y="23"/>
                    <a:pt x="0" y="23"/>
                  </a:cubicBezTo>
                  <a:cubicBezTo>
                    <a:pt x="4" y="15"/>
                    <a:pt x="10" y="16"/>
                    <a:pt x="16" y="18"/>
                  </a:cubicBezTo>
                  <a:cubicBezTo>
                    <a:pt x="22" y="19"/>
                    <a:pt x="27" y="20"/>
                    <a:pt x="32" y="16"/>
                  </a:cubicBezTo>
                  <a:cubicBezTo>
                    <a:pt x="33" y="15"/>
                    <a:pt x="35" y="14"/>
                    <a:pt x="33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1" y="7"/>
                    <a:pt x="35" y="10"/>
                    <a:pt x="38" y="9"/>
                  </a:cubicBezTo>
                  <a:cubicBezTo>
                    <a:pt x="43" y="7"/>
                    <a:pt x="45" y="2"/>
                    <a:pt x="50" y="1"/>
                  </a:cubicBezTo>
                  <a:cubicBezTo>
                    <a:pt x="50" y="1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CB8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2163"/>
            <p:cNvSpPr/>
            <p:nvPr/>
          </p:nvSpPr>
          <p:spPr bwMode="auto">
            <a:xfrm>
              <a:off x="5936" y="2224"/>
              <a:ext cx="63" cy="35"/>
            </a:xfrm>
            <a:custGeom>
              <a:avLst/>
              <a:gdLst>
                <a:gd name="T0" fmla="*/ 0 w 42"/>
                <a:gd name="T1" fmla="*/ 23 h 23"/>
                <a:gd name="T2" fmla="*/ 13 w 42"/>
                <a:gd name="T3" fmla="*/ 11 h 23"/>
                <a:gd name="T4" fmla="*/ 19 w 42"/>
                <a:gd name="T5" fmla="*/ 3 h 23"/>
                <a:gd name="T6" fmla="*/ 42 w 42"/>
                <a:gd name="T7" fmla="*/ 2 h 23"/>
                <a:gd name="T8" fmla="*/ 29 w 42"/>
                <a:gd name="T9" fmla="*/ 10 h 23"/>
                <a:gd name="T10" fmla="*/ 0 w 42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3">
                  <a:moveTo>
                    <a:pt x="0" y="23"/>
                  </a:moveTo>
                  <a:cubicBezTo>
                    <a:pt x="3" y="17"/>
                    <a:pt x="7" y="13"/>
                    <a:pt x="13" y="11"/>
                  </a:cubicBezTo>
                  <a:cubicBezTo>
                    <a:pt x="16" y="10"/>
                    <a:pt x="20" y="8"/>
                    <a:pt x="19" y="3"/>
                  </a:cubicBezTo>
                  <a:cubicBezTo>
                    <a:pt x="27" y="5"/>
                    <a:pt x="34" y="0"/>
                    <a:pt x="42" y="2"/>
                  </a:cubicBezTo>
                  <a:cubicBezTo>
                    <a:pt x="38" y="5"/>
                    <a:pt x="34" y="8"/>
                    <a:pt x="29" y="10"/>
                  </a:cubicBezTo>
                  <a:cubicBezTo>
                    <a:pt x="19" y="13"/>
                    <a:pt x="10" y="20"/>
                    <a:pt x="0" y="23"/>
                  </a:cubicBezTo>
                  <a:close/>
                </a:path>
              </a:pathLst>
            </a:custGeom>
            <a:solidFill>
              <a:srgbClr val="C47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2164"/>
            <p:cNvSpPr/>
            <p:nvPr/>
          </p:nvSpPr>
          <p:spPr bwMode="auto">
            <a:xfrm>
              <a:off x="5899" y="2235"/>
              <a:ext cx="43" cy="9"/>
            </a:xfrm>
            <a:custGeom>
              <a:avLst/>
              <a:gdLst>
                <a:gd name="T0" fmla="*/ 29 w 29"/>
                <a:gd name="T1" fmla="*/ 2 h 6"/>
                <a:gd name="T2" fmla="*/ 21 w 29"/>
                <a:gd name="T3" fmla="*/ 6 h 6"/>
                <a:gd name="T4" fmla="*/ 12 w 29"/>
                <a:gd name="T5" fmla="*/ 6 h 6"/>
                <a:gd name="T6" fmla="*/ 0 w 29"/>
                <a:gd name="T7" fmla="*/ 0 h 6"/>
                <a:gd name="T8" fmla="*/ 20 w 29"/>
                <a:gd name="T9" fmla="*/ 0 h 6"/>
                <a:gd name="T10" fmla="*/ 29 w 29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9" y="2"/>
                  </a:moveTo>
                  <a:cubicBezTo>
                    <a:pt x="27" y="5"/>
                    <a:pt x="23" y="4"/>
                    <a:pt x="21" y="6"/>
                  </a:cubicBezTo>
                  <a:cubicBezTo>
                    <a:pt x="18" y="6"/>
                    <a:pt x="15" y="6"/>
                    <a:pt x="12" y="6"/>
                  </a:cubicBezTo>
                  <a:cubicBezTo>
                    <a:pt x="8" y="3"/>
                    <a:pt x="3" y="4"/>
                    <a:pt x="0" y="0"/>
                  </a:cubicBezTo>
                  <a:cubicBezTo>
                    <a:pt x="7" y="0"/>
                    <a:pt x="14" y="0"/>
                    <a:pt x="20" y="0"/>
                  </a:cubicBezTo>
                  <a:cubicBezTo>
                    <a:pt x="23" y="1"/>
                    <a:pt x="27" y="0"/>
                    <a:pt x="29" y="2"/>
                  </a:cubicBezTo>
                  <a:close/>
                </a:path>
              </a:pathLst>
            </a:custGeom>
            <a:solidFill>
              <a:srgbClr val="A6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2165"/>
            <p:cNvSpPr/>
            <p:nvPr/>
          </p:nvSpPr>
          <p:spPr bwMode="auto">
            <a:xfrm>
              <a:off x="6793" y="104"/>
              <a:ext cx="75" cy="111"/>
            </a:xfrm>
            <a:custGeom>
              <a:avLst/>
              <a:gdLst>
                <a:gd name="T0" fmla="*/ 15 w 50"/>
                <a:gd name="T1" fmla="*/ 18 h 74"/>
                <a:gd name="T2" fmla="*/ 30 w 50"/>
                <a:gd name="T3" fmla="*/ 23 h 74"/>
                <a:gd name="T4" fmla="*/ 39 w 50"/>
                <a:gd name="T5" fmla="*/ 20 h 74"/>
                <a:gd name="T6" fmla="*/ 34 w 50"/>
                <a:gd name="T7" fmla="*/ 12 h 74"/>
                <a:gd name="T8" fmla="*/ 28 w 50"/>
                <a:gd name="T9" fmla="*/ 0 h 74"/>
                <a:gd name="T10" fmla="*/ 30 w 50"/>
                <a:gd name="T11" fmla="*/ 0 h 74"/>
                <a:gd name="T12" fmla="*/ 38 w 50"/>
                <a:gd name="T13" fmla="*/ 10 h 74"/>
                <a:gd name="T14" fmla="*/ 43 w 50"/>
                <a:gd name="T15" fmla="*/ 17 h 74"/>
                <a:gd name="T16" fmla="*/ 49 w 50"/>
                <a:gd name="T17" fmla="*/ 49 h 74"/>
                <a:gd name="T18" fmla="*/ 47 w 50"/>
                <a:gd name="T19" fmla="*/ 62 h 74"/>
                <a:gd name="T20" fmla="*/ 24 w 50"/>
                <a:gd name="T21" fmla="*/ 69 h 74"/>
                <a:gd name="T22" fmla="*/ 5 w 50"/>
                <a:gd name="T23" fmla="*/ 62 h 74"/>
                <a:gd name="T24" fmla="*/ 1 w 50"/>
                <a:gd name="T25" fmla="*/ 58 h 74"/>
                <a:gd name="T26" fmla="*/ 0 w 50"/>
                <a:gd name="T27" fmla="*/ 54 h 74"/>
                <a:gd name="T28" fmla="*/ 0 w 50"/>
                <a:gd name="T29" fmla="*/ 52 h 74"/>
                <a:gd name="T30" fmla="*/ 2 w 50"/>
                <a:gd name="T31" fmla="*/ 38 h 74"/>
                <a:gd name="T32" fmla="*/ 23 w 50"/>
                <a:gd name="T33" fmla="*/ 36 h 74"/>
                <a:gd name="T34" fmla="*/ 11 w 50"/>
                <a:gd name="T35" fmla="*/ 29 h 74"/>
                <a:gd name="T36" fmla="*/ 5 w 50"/>
                <a:gd name="T37" fmla="*/ 16 h 74"/>
                <a:gd name="T38" fmla="*/ 15 w 50"/>
                <a:gd name="T3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74">
                  <a:moveTo>
                    <a:pt x="15" y="18"/>
                  </a:moveTo>
                  <a:cubicBezTo>
                    <a:pt x="21" y="18"/>
                    <a:pt x="25" y="22"/>
                    <a:pt x="30" y="23"/>
                  </a:cubicBezTo>
                  <a:cubicBezTo>
                    <a:pt x="33" y="23"/>
                    <a:pt x="38" y="26"/>
                    <a:pt x="39" y="20"/>
                  </a:cubicBezTo>
                  <a:cubicBezTo>
                    <a:pt x="41" y="16"/>
                    <a:pt x="39" y="14"/>
                    <a:pt x="34" y="12"/>
                  </a:cubicBezTo>
                  <a:cubicBezTo>
                    <a:pt x="27" y="9"/>
                    <a:pt x="26" y="8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6"/>
                    <a:pt x="31" y="10"/>
                    <a:pt x="38" y="10"/>
                  </a:cubicBezTo>
                  <a:cubicBezTo>
                    <a:pt x="42" y="10"/>
                    <a:pt x="44" y="14"/>
                    <a:pt x="43" y="17"/>
                  </a:cubicBezTo>
                  <a:cubicBezTo>
                    <a:pt x="43" y="28"/>
                    <a:pt x="46" y="39"/>
                    <a:pt x="49" y="49"/>
                  </a:cubicBezTo>
                  <a:cubicBezTo>
                    <a:pt x="50" y="53"/>
                    <a:pt x="50" y="58"/>
                    <a:pt x="47" y="62"/>
                  </a:cubicBezTo>
                  <a:cubicBezTo>
                    <a:pt x="38" y="74"/>
                    <a:pt x="38" y="74"/>
                    <a:pt x="24" y="69"/>
                  </a:cubicBezTo>
                  <a:cubicBezTo>
                    <a:pt x="18" y="67"/>
                    <a:pt x="12" y="64"/>
                    <a:pt x="5" y="62"/>
                  </a:cubicBezTo>
                  <a:cubicBezTo>
                    <a:pt x="4" y="61"/>
                    <a:pt x="3" y="59"/>
                    <a:pt x="1" y="58"/>
                  </a:cubicBezTo>
                  <a:cubicBezTo>
                    <a:pt x="0" y="57"/>
                    <a:pt x="0" y="56"/>
                    <a:pt x="0" y="54"/>
                  </a:cubicBezTo>
                  <a:cubicBezTo>
                    <a:pt x="0" y="53"/>
                    <a:pt x="0" y="53"/>
                    <a:pt x="0" y="52"/>
                  </a:cubicBezTo>
                  <a:cubicBezTo>
                    <a:pt x="8" y="48"/>
                    <a:pt x="0" y="42"/>
                    <a:pt x="2" y="38"/>
                  </a:cubicBezTo>
                  <a:cubicBezTo>
                    <a:pt x="7" y="30"/>
                    <a:pt x="14" y="35"/>
                    <a:pt x="23" y="36"/>
                  </a:cubicBezTo>
                  <a:cubicBezTo>
                    <a:pt x="18" y="32"/>
                    <a:pt x="14" y="31"/>
                    <a:pt x="11" y="29"/>
                  </a:cubicBezTo>
                  <a:cubicBezTo>
                    <a:pt x="7" y="26"/>
                    <a:pt x="2" y="22"/>
                    <a:pt x="5" y="16"/>
                  </a:cubicBezTo>
                  <a:cubicBezTo>
                    <a:pt x="8" y="16"/>
                    <a:pt x="12" y="17"/>
                    <a:pt x="15" y="18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2166"/>
            <p:cNvSpPr/>
            <p:nvPr/>
          </p:nvSpPr>
          <p:spPr bwMode="auto">
            <a:xfrm>
              <a:off x="6800" y="197"/>
              <a:ext cx="63" cy="64"/>
            </a:xfrm>
            <a:custGeom>
              <a:avLst/>
              <a:gdLst>
                <a:gd name="T0" fmla="*/ 0 w 42"/>
                <a:gd name="T1" fmla="*/ 0 h 43"/>
                <a:gd name="T2" fmla="*/ 12 w 42"/>
                <a:gd name="T3" fmla="*/ 3 h 43"/>
                <a:gd name="T4" fmla="*/ 42 w 42"/>
                <a:gd name="T5" fmla="*/ 0 h 43"/>
                <a:gd name="T6" fmla="*/ 39 w 42"/>
                <a:gd name="T7" fmla="*/ 21 h 43"/>
                <a:gd name="T8" fmla="*/ 32 w 42"/>
                <a:gd name="T9" fmla="*/ 34 h 43"/>
                <a:gd name="T10" fmla="*/ 26 w 42"/>
                <a:gd name="T11" fmla="*/ 38 h 43"/>
                <a:gd name="T12" fmla="*/ 7 w 42"/>
                <a:gd name="T13" fmla="*/ 37 h 43"/>
                <a:gd name="T14" fmla="*/ 7 w 42"/>
                <a:gd name="T15" fmla="*/ 33 h 43"/>
                <a:gd name="T16" fmla="*/ 8 w 42"/>
                <a:gd name="T17" fmla="*/ 32 h 43"/>
                <a:gd name="T18" fmla="*/ 16 w 42"/>
                <a:gd name="T19" fmla="*/ 27 h 43"/>
                <a:gd name="T20" fmla="*/ 9 w 42"/>
                <a:gd name="T21" fmla="*/ 21 h 43"/>
                <a:gd name="T22" fmla="*/ 4 w 42"/>
                <a:gd name="T23" fmla="*/ 14 h 43"/>
                <a:gd name="T24" fmla="*/ 15 w 42"/>
                <a:gd name="T25" fmla="*/ 16 h 43"/>
                <a:gd name="T26" fmla="*/ 24 w 42"/>
                <a:gd name="T27" fmla="*/ 19 h 43"/>
                <a:gd name="T28" fmla="*/ 29 w 42"/>
                <a:gd name="T29" fmla="*/ 19 h 43"/>
                <a:gd name="T30" fmla="*/ 28 w 42"/>
                <a:gd name="T31" fmla="*/ 13 h 43"/>
                <a:gd name="T32" fmla="*/ 15 w 42"/>
                <a:gd name="T33" fmla="*/ 7 h 43"/>
                <a:gd name="T34" fmla="*/ 0 w 42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5" y="0"/>
                    <a:pt x="8" y="1"/>
                    <a:pt x="12" y="3"/>
                  </a:cubicBezTo>
                  <a:cubicBezTo>
                    <a:pt x="23" y="9"/>
                    <a:pt x="33" y="9"/>
                    <a:pt x="42" y="0"/>
                  </a:cubicBezTo>
                  <a:cubicBezTo>
                    <a:pt x="39" y="6"/>
                    <a:pt x="38" y="14"/>
                    <a:pt x="39" y="21"/>
                  </a:cubicBezTo>
                  <a:cubicBezTo>
                    <a:pt x="39" y="27"/>
                    <a:pt x="38" y="32"/>
                    <a:pt x="32" y="34"/>
                  </a:cubicBezTo>
                  <a:cubicBezTo>
                    <a:pt x="30" y="35"/>
                    <a:pt x="28" y="37"/>
                    <a:pt x="26" y="38"/>
                  </a:cubicBezTo>
                  <a:cubicBezTo>
                    <a:pt x="20" y="43"/>
                    <a:pt x="12" y="43"/>
                    <a:pt x="7" y="37"/>
                  </a:cubicBezTo>
                  <a:cubicBezTo>
                    <a:pt x="5" y="35"/>
                    <a:pt x="5" y="34"/>
                    <a:pt x="7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11" y="31"/>
                    <a:pt x="16" y="32"/>
                    <a:pt x="16" y="27"/>
                  </a:cubicBezTo>
                  <a:cubicBezTo>
                    <a:pt x="17" y="24"/>
                    <a:pt x="12" y="23"/>
                    <a:pt x="9" y="21"/>
                  </a:cubicBezTo>
                  <a:cubicBezTo>
                    <a:pt x="7" y="19"/>
                    <a:pt x="5" y="18"/>
                    <a:pt x="4" y="14"/>
                  </a:cubicBezTo>
                  <a:cubicBezTo>
                    <a:pt x="8" y="12"/>
                    <a:pt x="12" y="14"/>
                    <a:pt x="15" y="16"/>
                  </a:cubicBezTo>
                  <a:cubicBezTo>
                    <a:pt x="18" y="17"/>
                    <a:pt x="21" y="18"/>
                    <a:pt x="24" y="19"/>
                  </a:cubicBezTo>
                  <a:cubicBezTo>
                    <a:pt x="26" y="20"/>
                    <a:pt x="28" y="21"/>
                    <a:pt x="29" y="19"/>
                  </a:cubicBezTo>
                  <a:cubicBezTo>
                    <a:pt x="31" y="16"/>
                    <a:pt x="29" y="14"/>
                    <a:pt x="28" y="13"/>
                  </a:cubicBezTo>
                  <a:cubicBezTo>
                    <a:pt x="24" y="10"/>
                    <a:pt x="19" y="8"/>
                    <a:pt x="15" y="7"/>
                  </a:cubicBezTo>
                  <a:cubicBezTo>
                    <a:pt x="10" y="5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2167"/>
            <p:cNvSpPr/>
            <p:nvPr/>
          </p:nvSpPr>
          <p:spPr bwMode="auto">
            <a:xfrm>
              <a:off x="6776" y="129"/>
              <a:ext cx="36" cy="81"/>
            </a:xfrm>
            <a:custGeom>
              <a:avLst/>
              <a:gdLst>
                <a:gd name="T0" fmla="*/ 14 w 24"/>
                <a:gd name="T1" fmla="*/ 22 h 54"/>
                <a:gd name="T2" fmla="*/ 20 w 24"/>
                <a:gd name="T3" fmla="*/ 28 h 54"/>
                <a:gd name="T4" fmla="*/ 22 w 24"/>
                <a:gd name="T5" fmla="*/ 35 h 54"/>
                <a:gd name="T6" fmla="*/ 16 w 24"/>
                <a:gd name="T7" fmla="*/ 36 h 54"/>
                <a:gd name="T8" fmla="*/ 13 w 24"/>
                <a:gd name="T9" fmla="*/ 35 h 54"/>
                <a:gd name="T10" fmla="*/ 12 w 24"/>
                <a:gd name="T11" fmla="*/ 37 h 54"/>
                <a:gd name="T12" fmla="*/ 12 w 24"/>
                <a:gd name="T13" fmla="*/ 37 h 54"/>
                <a:gd name="T14" fmla="*/ 12 w 24"/>
                <a:gd name="T15" fmla="*/ 41 h 54"/>
                <a:gd name="T16" fmla="*/ 13 w 24"/>
                <a:gd name="T17" fmla="*/ 45 h 54"/>
                <a:gd name="T18" fmla="*/ 9 w 24"/>
                <a:gd name="T19" fmla="*/ 54 h 54"/>
                <a:gd name="T20" fmla="*/ 3 w 24"/>
                <a:gd name="T21" fmla="*/ 40 h 54"/>
                <a:gd name="T22" fmla="*/ 2 w 24"/>
                <a:gd name="T23" fmla="*/ 32 h 54"/>
                <a:gd name="T24" fmla="*/ 7 w 24"/>
                <a:gd name="T25" fmla="*/ 15 h 54"/>
                <a:gd name="T26" fmla="*/ 5 w 24"/>
                <a:gd name="T27" fmla="*/ 10 h 54"/>
                <a:gd name="T28" fmla="*/ 3 w 24"/>
                <a:gd name="T29" fmla="*/ 8 h 54"/>
                <a:gd name="T30" fmla="*/ 2 w 24"/>
                <a:gd name="T31" fmla="*/ 4 h 54"/>
                <a:gd name="T32" fmla="*/ 3 w 24"/>
                <a:gd name="T33" fmla="*/ 2 h 54"/>
                <a:gd name="T34" fmla="*/ 5 w 24"/>
                <a:gd name="T35" fmla="*/ 0 h 54"/>
                <a:gd name="T36" fmla="*/ 14 w 24"/>
                <a:gd name="T37" fmla="*/ 15 h 54"/>
                <a:gd name="T38" fmla="*/ 14 w 24"/>
                <a:gd name="T39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54">
                  <a:moveTo>
                    <a:pt x="14" y="22"/>
                  </a:moveTo>
                  <a:cubicBezTo>
                    <a:pt x="16" y="24"/>
                    <a:pt x="18" y="26"/>
                    <a:pt x="20" y="28"/>
                  </a:cubicBezTo>
                  <a:cubicBezTo>
                    <a:pt x="21" y="30"/>
                    <a:pt x="24" y="32"/>
                    <a:pt x="22" y="35"/>
                  </a:cubicBezTo>
                  <a:cubicBezTo>
                    <a:pt x="21" y="37"/>
                    <a:pt x="19" y="36"/>
                    <a:pt x="16" y="36"/>
                  </a:cubicBezTo>
                  <a:cubicBezTo>
                    <a:pt x="15" y="35"/>
                    <a:pt x="14" y="35"/>
                    <a:pt x="13" y="35"/>
                  </a:cubicBezTo>
                  <a:cubicBezTo>
                    <a:pt x="12" y="35"/>
                    <a:pt x="11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40"/>
                    <a:pt x="12" y="41"/>
                  </a:cubicBezTo>
                  <a:cubicBezTo>
                    <a:pt x="13" y="42"/>
                    <a:pt x="12" y="43"/>
                    <a:pt x="13" y="45"/>
                  </a:cubicBezTo>
                  <a:cubicBezTo>
                    <a:pt x="15" y="51"/>
                    <a:pt x="15" y="51"/>
                    <a:pt x="9" y="54"/>
                  </a:cubicBezTo>
                  <a:cubicBezTo>
                    <a:pt x="9" y="48"/>
                    <a:pt x="8" y="43"/>
                    <a:pt x="3" y="40"/>
                  </a:cubicBezTo>
                  <a:cubicBezTo>
                    <a:pt x="0" y="38"/>
                    <a:pt x="0" y="35"/>
                    <a:pt x="2" y="32"/>
                  </a:cubicBezTo>
                  <a:cubicBezTo>
                    <a:pt x="6" y="27"/>
                    <a:pt x="4" y="20"/>
                    <a:pt x="7" y="15"/>
                  </a:cubicBezTo>
                  <a:cubicBezTo>
                    <a:pt x="9" y="13"/>
                    <a:pt x="6" y="11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13" y="2"/>
                    <a:pt x="14" y="9"/>
                    <a:pt x="14" y="15"/>
                  </a:cubicBezTo>
                  <a:cubicBezTo>
                    <a:pt x="15" y="17"/>
                    <a:pt x="13" y="20"/>
                    <a:pt x="14" y="22"/>
                  </a:cubicBezTo>
                  <a:close/>
                </a:path>
              </a:pathLst>
            </a:custGeom>
            <a:solidFill>
              <a:srgbClr val="E0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2168"/>
            <p:cNvSpPr/>
            <p:nvPr/>
          </p:nvSpPr>
          <p:spPr bwMode="auto">
            <a:xfrm>
              <a:off x="6770" y="206"/>
              <a:ext cx="35" cy="31"/>
            </a:xfrm>
            <a:custGeom>
              <a:avLst/>
              <a:gdLst>
                <a:gd name="T0" fmla="*/ 7 w 23"/>
                <a:gd name="T1" fmla="*/ 19 h 21"/>
                <a:gd name="T2" fmla="*/ 5 w 23"/>
                <a:gd name="T3" fmla="*/ 9 h 21"/>
                <a:gd name="T4" fmla="*/ 1 w 23"/>
                <a:gd name="T5" fmla="*/ 6 h 21"/>
                <a:gd name="T6" fmla="*/ 2 w 23"/>
                <a:gd name="T7" fmla="*/ 1 h 21"/>
                <a:gd name="T8" fmla="*/ 6 w 23"/>
                <a:gd name="T9" fmla="*/ 1 h 21"/>
                <a:gd name="T10" fmla="*/ 11 w 23"/>
                <a:gd name="T11" fmla="*/ 5 h 21"/>
                <a:gd name="T12" fmla="*/ 19 w 23"/>
                <a:gd name="T13" fmla="*/ 15 h 21"/>
                <a:gd name="T14" fmla="*/ 23 w 23"/>
                <a:gd name="T15" fmla="*/ 19 h 21"/>
                <a:gd name="T16" fmla="*/ 17 w 23"/>
                <a:gd name="T17" fmla="*/ 21 h 21"/>
                <a:gd name="T18" fmla="*/ 7 w 23"/>
                <a:gd name="T1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7" y="19"/>
                  </a:moveTo>
                  <a:cubicBezTo>
                    <a:pt x="9" y="15"/>
                    <a:pt x="9" y="11"/>
                    <a:pt x="5" y="9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3"/>
                    <a:pt x="8" y="5"/>
                    <a:pt x="11" y="5"/>
                  </a:cubicBezTo>
                  <a:cubicBezTo>
                    <a:pt x="11" y="11"/>
                    <a:pt x="15" y="12"/>
                    <a:pt x="19" y="15"/>
                  </a:cubicBezTo>
                  <a:cubicBezTo>
                    <a:pt x="21" y="15"/>
                    <a:pt x="23" y="16"/>
                    <a:pt x="23" y="19"/>
                  </a:cubicBezTo>
                  <a:cubicBezTo>
                    <a:pt x="22" y="21"/>
                    <a:pt x="19" y="21"/>
                    <a:pt x="17" y="21"/>
                  </a:cubicBezTo>
                  <a:cubicBezTo>
                    <a:pt x="14" y="20"/>
                    <a:pt x="10" y="19"/>
                    <a:pt x="7" y="19"/>
                  </a:cubicBezTo>
                  <a:close/>
                </a:path>
              </a:pathLst>
            </a:custGeom>
            <a:solidFill>
              <a:srgbClr val="E3B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2169"/>
            <p:cNvSpPr/>
            <p:nvPr/>
          </p:nvSpPr>
          <p:spPr bwMode="auto">
            <a:xfrm>
              <a:off x="6827" y="89"/>
              <a:ext cx="17" cy="15"/>
            </a:xfrm>
            <a:custGeom>
              <a:avLst/>
              <a:gdLst>
                <a:gd name="T0" fmla="*/ 7 w 11"/>
                <a:gd name="T1" fmla="*/ 10 h 10"/>
                <a:gd name="T2" fmla="*/ 5 w 11"/>
                <a:gd name="T3" fmla="*/ 10 h 10"/>
                <a:gd name="T4" fmla="*/ 5 w 11"/>
                <a:gd name="T5" fmla="*/ 10 h 10"/>
                <a:gd name="T6" fmla="*/ 3 w 11"/>
                <a:gd name="T7" fmla="*/ 1 h 10"/>
                <a:gd name="T8" fmla="*/ 5 w 11"/>
                <a:gd name="T9" fmla="*/ 1 h 10"/>
                <a:gd name="T10" fmla="*/ 7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7" y="10"/>
                  </a:moveTo>
                  <a:cubicBezTo>
                    <a:pt x="7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0" y="5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7" y="4"/>
                    <a:pt x="11" y="6"/>
                    <a:pt x="7" y="10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2170"/>
            <p:cNvSpPr/>
            <p:nvPr/>
          </p:nvSpPr>
          <p:spPr bwMode="auto">
            <a:xfrm>
              <a:off x="6823" y="78"/>
              <a:ext cx="4" cy="5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2171"/>
            <p:cNvSpPr/>
            <p:nvPr/>
          </p:nvSpPr>
          <p:spPr bwMode="auto">
            <a:xfrm>
              <a:off x="6826" y="81"/>
              <a:ext cx="3" cy="3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2172"/>
            <p:cNvSpPr/>
            <p:nvPr/>
          </p:nvSpPr>
          <p:spPr bwMode="auto">
            <a:xfrm>
              <a:off x="6829" y="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2173"/>
            <p:cNvSpPr/>
            <p:nvPr/>
          </p:nvSpPr>
          <p:spPr bwMode="auto">
            <a:xfrm>
              <a:off x="6832" y="8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2174"/>
            <p:cNvSpPr/>
            <p:nvPr/>
          </p:nvSpPr>
          <p:spPr bwMode="auto">
            <a:xfrm>
              <a:off x="6785" y="56"/>
              <a:ext cx="50" cy="48"/>
            </a:xfrm>
            <a:custGeom>
              <a:avLst/>
              <a:gdLst>
                <a:gd name="T0" fmla="*/ 26 w 33"/>
                <a:gd name="T1" fmla="*/ 15 h 32"/>
                <a:gd name="T2" fmla="*/ 26 w 33"/>
                <a:gd name="T3" fmla="*/ 17 h 32"/>
                <a:gd name="T4" fmla="*/ 28 w 33"/>
                <a:gd name="T5" fmla="*/ 19 h 32"/>
                <a:gd name="T6" fmla="*/ 28 w 33"/>
                <a:gd name="T7" fmla="*/ 19 h 32"/>
                <a:gd name="T8" fmla="*/ 29 w 33"/>
                <a:gd name="T9" fmla="*/ 21 h 32"/>
                <a:gd name="T10" fmla="*/ 29 w 33"/>
                <a:gd name="T11" fmla="*/ 21 h 32"/>
                <a:gd name="T12" fmla="*/ 31 w 33"/>
                <a:gd name="T13" fmla="*/ 23 h 32"/>
                <a:gd name="T14" fmla="*/ 31 w 33"/>
                <a:gd name="T15" fmla="*/ 23 h 32"/>
                <a:gd name="T16" fmla="*/ 33 w 33"/>
                <a:gd name="T17" fmla="*/ 32 h 32"/>
                <a:gd name="T18" fmla="*/ 7 w 33"/>
                <a:gd name="T19" fmla="*/ 14 h 32"/>
                <a:gd name="T20" fmla="*/ 4 w 33"/>
                <a:gd name="T21" fmla="*/ 9 h 32"/>
                <a:gd name="T22" fmla="*/ 6 w 33"/>
                <a:gd name="T23" fmla="*/ 0 h 32"/>
                <a:gd name="T24" fmla="*/ 6 w 33"/>
                <a:gd name="T25" fmla="*/ 0 h 32"/>
                <a:gd name="T26" fmla="*/ 8 w 33"/>
                <a:gd name="T27" fmla="*/ 2 h 32"/>
                <a:gd name="T28" fmla="*/ 10 w 33"/>
                <a:gd name="T29" fmla="*/ 4 h 32"/>
                <a:gd name="T30" fmla="*/ 10 w 33"/>
                <a:gd name="T31" fmla="*/ 4 h 32"/>
                <a:gd name="T32" fmla="*/ 18 w 33"/>
                <a:gd name="T33" fmla="*/ 9 h 32"/>
                <a:gd name="T34" fmla="*/ 26 w 33"/>
                <a:gd name="T3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2">
                  <a:moveTo>
                    <a:pt x="26" y="15"/>
                  </a:moveTo>
                  <a:cubicBezTo>
                    <a:pt x="26" y="16"/>
                    <a:pt x="26" y="16"/>
                    <a:pt x="26" y="17"/>
                  </a:cubicBezTo>
                  <a:cubicBezTo>
                    <a:pt x="26" y="17"/>
                    <a:pt x="27" y="18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1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6"/>
                    <a:pt x="33" y="29"/>
                    <a:pt x="33" y="32"/>
                  </a:cubicBezTo>
                  <a:cubicBezTo>
                    <a:pt x="19" y="32"/>
                    <a:pt x="11" y="26"/>
                    <a:pt x="7" y="14"/>
                  </a:cubicBezTo>
                  <a:cubicBezTo>
                    <a:pt x="6" y="12"/>
                    <a:pt x="6" y="10"/>
                    <a:pt x="4" y="9"/>
                  </a:cubicBezTo>
                  <a:cubicBezTo>
                    <a:pt x="0" y="4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7"/>
                    <a:pt x="15" y="7"/>
                    <a:pt x="18" y="9"/>
                  </a:cubicBezTo>
                  <a:cubicBezTo>
                    <a:pt x="20" y="11"/>
                    <a:pt x="23" y="13"/>
                    <a:pt x="26" y="15"/>
                  </a:cubicBezTo>
                  <a:close/>
                </a:path>
              </a:pathLst>
            </a:custGeom>
            <a:solidFill>
              <a:srgbClr val="F8D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2175"/>
            <p:cNvSpPr/>
            <p:nvPr/>
          </p:nvSpPr>
          <p:spPr bwMode="auto">
            <a:xfrm>
              <a:off x="6800" y="62"/>
              <a:ext cx="12" cy="7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4" y="5"/>
                    <a:pt x="1" y="4"/>
                    <a:pt x="0" y="0"/>
                  </a:cubicBezTo>
                  <a:cubicBezTo>
                    <a:pt x="3" y="1"/>
                    <a:pt x="6" y="2"/>
                    <a:pt x="8" y="5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2176"/>
            <p:cNvSpPr/>
            <p:nvPr/>
          </p:nvSpPr>
          <p:spPr bwMode="auto">
            <a:xfrm>
              <a:off x="6797" y="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2177"/>
            <p:cNvSpPr/>
            <p:nvPr/>
          </p:nvSpPr>
          <p:spPr bwMode="auto">
            <a:xfrm>
              <a:off x="6794" y="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2178"/>
            <p:cNvSpPr/>
            <p:nvPr/>
          </p:nvSpPr>
          <p:spPr bwMode="auto">
            <a:xfrm>
              <a:off x="5960" y="2224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2179"/>
            <p:cNvSpPr/>
            <p:nvPr/>
          </p:nvSpPr>
          <p:spPr bwMode="auto">
            <a:xfrm>
              <a:off x="6140" y="1206"/>
              <a:ext cx="27" cy="70"/>
            </a:xfrm>
            <a:custGeom>
              <a:avLst/>
              <a:gdLst>
                <a:gd name="T0" fmla="*/ 8 w 18"/>
                <a:gd name="T1" fmla="*/ 16 h 47"/>
                <a:gd name="T2" fmla="*/ 9 w 18"/>
                <a:gd name="T3" fmla="*/ 8 h 47"/>
                <a:gd name="T4" fmla="*/ 10 w 18"/>
                <a:gd name="T5" fmla="*/ 1 h 47"/>
                <a:gd name="T6" fmla="*/ 16 w 18"/>
                <a:gd name="T7" fmla="*/ 7 h 47"/>
                <a:gd name="T8" fmla="*/ 17 w 18"/>
                <a:gd name="T9" fmla="*/ 13 h 47"/>
                <a:gd name="T10" fmla="*/ 10 w 18"/>
                <a:gd name="T11" fmla="*/ 33 h 47"/>
                <a:gd name="T12" fmla="*/ 10 w 18"/>
                <a:gd name="T13" fmla="*/ 47 h 47"/>
                <a:gd name="T14" fmla="*/ 8 w 18"/>
                <a:gd name="T15" fmla="*/ 47 h 47"/>
                <a:gd name="T16" fmla="*/ 6 w 18"/>
                <a:gd name="T17" fmla="*/ 33 h 47"/>
                <a:gd name="T18" fmla="*/ 4 w 18"/>
                <a:gd name="T19" fmla="*/ 18 h 47"/>
                <a:gd name="T20" fmla="*/ 5 w 18"/>
                <a:gd name="T21" fmla="*/ 16 h 47"/>
                <a:gd name="T22" fmla="*/ 8 w 1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7">
                  <a:moveTo>
                    <a:pt x="8" y="16"/>
                  </a:moveTo>
                  <a:cubicBezTo>
                    <a:pt x="10" y="14"/>
                    <a:pt x="11" y="11"/>
                    <a:pt x="9" y="8"/>
                  </a:cubicBezTo>
                  <a:cubicBezTo>
                    <a:pt x="8" y="5"/>
                    <a:pt x="6" y="3"/>
                    <a:pt x="10" y="1"/>
                  </a:cubicBezTo>
                  <a:cubicBezTo>
                    <a:pt x="15" y="0"/>
                    <a:pt x="16" y="3"/>
                    <a:pt x="16" y="7"/>
                  </a:cubicBezTo>
                  <a:cubicBezTo>
                    <a:pt x="18" y="9"/>
                    <a:pt x="18" y="11"/>
                    <a:pt x="17" y="13"/>
                  </a:cubicBezTo>
                  <a:cubicBezTo>
                    <a:pt x="11" y="18"/>
                    <a:pt x="12" y="26"/>
                    <a:pt x="10" y="33"/>
                  </a:cubicBezTo>
                  <a:cubicBezTo>
                    <a:pt x="10" y="38"/>
                    <a:pt x="10" y="42"/>
                    <a:pt x="10" y="47"/>
                  </a:cubicBezTo>
                  <a:cubicBezTo>
                    <a:pt x="9" y="47"/>
                    <a:pt x="9" y="47"/>
                    <a:pt x="8" y="47"/>
                  </a:cubicBezTo>
                  <a:cubicBezTo>
                    <a:pt x="8" y="42"/>
                    <a:pt x="9" y="37"/>
                    <a:pt x="6" y="33"/>
                  </a:cubicBezTo>
                  <a:cubicBezTo>
                    <a:pt x="0" y="29"/>
                    <a:pt x="1" y="24"/>
                    <a:pt x="4" y="18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6" y="15"/>
                    <a:pt x="7" y="15"/>
                    <a:pt x="8" y="16"/>
                  </a:cubicBezTo>
                  <a:close/>
                </a:path>
              </a:pathLst>
            </a:custGeom>
            <a:solidFill>
              <a:srgbClr val="CE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2180"/>
            <p:cNvSpPr/>
            <p:nvPr/>
          </p:nvSpPr>
          <p:spPr bwMode="auto">
            <a:xfrm>
              <a:off x="5906" y="982"/>
              <a:ext cx="243" cy="284"/>
            </a:xfrm>
            <a:custGeom>
              <a:avLst/>
              <a:gdLst>
                <a:gd name="T0" fmla="*/ 162 w 162"/>
                <a:gd name="T1" fmla="*/ 165 h 189"/>
                <a:gd name="T2" fmla="*/ 162 w 162"/>
                <a:gd name="T3" fmla="*/ 182 h 189"/>
                <a:gd name="T4" fmla="*/ 156 w 162"/>
                <a:gd name="T5" fmla="*/ 189 h 189"/>
                <a:gd name="T6" fmla="*/ 147 w 162"/>
                <a:gd name="T7" fmla="*/ 155 h 189"/>
                <a:gd name="T8" fmla="*/ 142 w 162"/>
                <a:gd name="T9" fmla="*/ 151 h 189"/>
                <a:gd name="T10" fmla="*/ 135 w 162"/>
                <a:gd name="T11" fmla="*/ 150 h 189"/>
                <a:gd name="T12" fmla="*/ 130 w 162"/>
                <a:gd name="T13" fmla="*/ 143 h 189"/>
                <a:gd name="T14" fmla="*/ 129 w 162"/>
                <a:gd name="T15" fmla="*/ 140 h 189"/>
                <a:gd name="T16" fmla="*/ 126 w 162"/>
                <a:gd name="T17" fmla="*/ 135 h 189"/>
                <a:gd name="T18" fmla="*/ 92 w 162"/>
                <a:gd name="T19" fmla="*/ 126 h 189"/>
                <a:gd name="T20" fmla="*/ 51 w 162"/>
                <a:gd name="T21" fmla="*/ 132 h 189"/>
                <a:gd name="T22" fmla="*/ 23 w 162"/>
                <a:gd name="T23" fmla="*/ 117 h 189"/>
                <a:gd name="T24" fmla="*/ 24 w 162"/>
                <a:gd name="T25" fmla="*/ 101 h 189"/>
                <a:gd name="T26" fmla="*/ 17 w 162"/>
                <a:gd name="T27" fmla="*/ 76 h 189"/>
                <a:gd name="T28" fmla="*/ 5 w 162"/>
                <a:gd name="T29" fmla="*/ 65 h 189"/>
                <a:gd name="T30" fmla="*/ 19 w 162"/>
                <a:gd name="T31" fmla="*/ 23 h 189"/>
                <a:gd name="T32" fmla="*/ 31 w 162"/>
                <a:gd name="T33" fmla="*/ 17 h 189"/>
                <a:gd name="T34" fmla="*/ 58 w 162"/>
                <a:gd name="T35" fmla="*/ 25 h 189"/>
                <a:gd name="T36" fmla="*/ 59 w 162"/>
                <a:gd name="T37" fmla="*/ 26 h 189"/>
                <a:gd name="T38" fmla="*/ 98 w 162"/>
                <a:gd name="T39" fmla="*/ 36 h 189"/>
                <a:gd name="T40" fmla="*/ 101 w 162"/>
                <a:gd name="T41" fmla="*/ 27 h 189"/>
                <a:gd name="T42" fmla="*/ 91 w 162"/>
                <a:gd name="T43" fmla="*/ 14 h 189"/>
                <a:gd name="T44" fmla="*/ 91 w 162"/>
                <a:gd name="T45" fmla="*/ 0 h 189"/>
                <a:gd name="T46" fmla="*/ 95 w 162"/>
                <a:gd name="T47" fmla="*/ 0 h 189"/>
                <a:gd name="T48" fmla="*/ 98 w 162"/>
                <a:gd name="T49" fmla="*/ 2 h 189"/>
                <a:gd name="T50" fmla="*/ 131 w 162"/>
                <a:gd name="T51" fmla="*/ 49 h 189"/>
                <a:gd name="T52" fmla="*/ 134 w 162"/>
                <a:gd name="T53" fmla="*/ 57 h 189"/>
                <a:gd name="T54" fmla="*/ 134 w 162"/>
                <a:gd name="T55" fmla="*/ 59 h 189"/>
                <a:gd name="T56" fmla="*/ 134 w 162"/>
                <a:gd name="T57" fmla="*/ 61 h 189"/>
                <a:gd name="T58" fmla="*/ 135 w 162"/>
                <a:gd name="T59" fmla="*/ 64 h 189"/>
                <a:gd name="T60" fmla="*/ 136 w 162"/>
                <a:gd name="T61" fmla="*/ 66 h 189"/>
                <a:gd name="T62" fmla="*/ 137 w 162"/>
                <a:gd name="T63" fmla="*/ 67 h 189"/>
                <a:gd name="T64" fmla="*/ 137 w 162"/>
                <a:gd name="T65" fmla="*/ 70 h 189"/>
                <a:gd name="T66" fmla="*/ 137 w 162"/>
                <a:gd name="T67" fmla="*/ 71 h 189"/>
                <a:gd name="T68" fmla="*/ 122 w 162"/>
                <a:gd name="T69" fmla="*/ 85 h 189"/>
                <a:gd name="T70" fmla="*/ 123 w 162"/>
                <a:gd name="T71" fmla="*/ 88 h 189"/>
                <a:gd name="T72" fmla="*/ 126 w 162"/>
                <a:gd name="T73" fmla="*/ 90 h 189"/>
                <a:gd name="T74" fmla="*/ 154 w 162"/>
                <a:gd name="T75" fmla="*/ 112 h 189"/>
                <a:gd name="T76" fmla="*/ 155 w 162"/>
                <a:gd name="T77" fmla="*/ 118 h 189"/>
                <a:gd name="T78" fmla="*/ 150 w 162"/>
                <a:gd name="T79" fmla="*/ 127 h 189"/>
                <a:gd name="T80" fmla="*/ 143 w 162"/>
                <a:gd name="T81" fmla="*/ 122 h 189"/>
                <a:gd name="T82" fmla="*/ 132 w 162"/>
                <a:gd name="T83" fmla="*/ 112 h 189"/>
                <a:gd name="T84" fmla="*/ 148 w 162"/>
                <a:gd name="T85" fmla="*/ 133 h 189"/>
                <a:gd name="T86" fmla="*/ 153 w 162"/>
                <a:gd name="T87" fmla="*/ 149 h 189"/>
                <a:gd name="T88" fmla="*/ 162 w 162"/>
                <a:gd name="T89" fmla="*/ 1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" h="189">
                  <a:moveTo>
                    <a:pt x="162" y="165"/>
                  </a:moveTo>
                  <a:cubicBezTo>
                    <a:pt x="162" y="171"/>
                    <a:pt x="159" y="177"/>
                    <a:pt x="162" y="182"/>
                  </a:cubicBezTo>
                  <a:cubicBezTo>
                    <a:pt x="160" y="184"/>
                    <a:pt x="160" y="187"/>
                    <a:pt x="156" y="189"/>
                  </a:cubicBezTo>
                  <a:cubicBezTo>
                    <a:pt x="147" y="179"/>
                    <a:pt x="147" y="168"/>
                    <a:pt x="147" y="155"/>
                  </a:cubicBezTo>
                  <a:cubicBezTo>
                    <a:pt x="147" y="152"/>
                    <a:pt x="146" y="149"/>
                    <a:pt x="142" y="151"/>
                  </a:cubicBezTo>
                  <a:cubicBezTo>
                    <a:pt x="139" y="151"/>
                    <a:pt x="137" y="151"/>
                    <a:pt x="135" y="150"/>
                  </a:cubicBezTo>
                  <a:cubicBezTo>
                    <a:pt x="134" y="147"/>
                    <a:pt x="132" y="145"/>
                    <a:pt x="130" y="143"/>
                  </a:cubicBezTo>
                  <a:cubicBezTo>
                    <a:pt x="130" y="142"/>
                    <a:pt x="129" y="141"/>
                    <a:pt x="129" y="140"/>
                  </a:cubicBezTo>
                  <a:cubicBezTo>
                    <a:pt x="128" y="138"/>
                    <a:pt x="128" y="135"/>
                    <a:pt x="126" y="135"/>
                  </a:cubicBezTo>
                  <a:cubicBezTo>
                    <a:pt x="114" y="133"/>
                    <a:pt x="103" y="129"/>
                    <a:pt x="92" y="126"/>
                  </a:cubicBezTo>
                  <a:cubicBezTo>
                    <a:pt x="77" y="121"/>
                    <a:pt x="64" y="125"/>
                    <a:pt x="51" y="132"/>
                  </a:cubicBezTo>
                  <a:cubicBezTo>
                    <a:pt x="39" y="140"/>
                    <a:pt x="24" y="132"/>
                    <a:pt x="23" y="117"/>
                  </a:cubicBezTo>
                  <a:cubicBezTo>
                    <a:pt x="23" y="112"/>
                    <a:pt x="23" y="107"/>
                    <a:pt x="24" y="101"/>
                  </a:cubicBezTo>
                  <a:cubicBezTo>
                    <a:pt x="28" y="91"/>
                    <a:pt x="25" y="83"/>
                    <a:pt x="17" y="76"/>
                  </a:cubicBezTo>
                  <a:cubicBezTo>
                    <a:pt x="12" y="73"/>
                    <a:pt x="9" y="68"/>
                    <a:pt x="5" y="65"/>
                  </a:cubicBezTo>
                  <a:cubicBezTo>
                    <a:pt x="0" y="52"/>
                    <a:pt x="7" y="32"/>
                    <a:pt x="19" y="23"/>
                  </a:cubicBezTo>
                  <a:cubicBezTo>
                    <a:pt x="23" y="21"/>
                    <a:pt x="26" y="18"/>
                    <a:pt x="31" y="17"/>
                  </a:cubicBezTo>
                  <a:cubicBezTo>
                    <a:pt x="43" y="12"/>
                    <a:pt x="50" y="14"/>
                    <a:pt x="58" y="25"/>
                  </a:cubicBezTo>
                  <a:cubicBezTo>
                    <a:pt x="59" y="25"/>
                    <a:pt x="59" y="26"/>
                    <a:pt x="59" y="26"/>
                  </a:cubicBezTo>
                  <a:cubicBezTo>
                    <a:pt x="70" y="41"/>
                    <a:pt x="82" y="44"/>
                    <a:pt x="98" y="36"/>
                  </a:cubicBezTo>
                  <a:cubicBezTo>
                    <a:pt x="102" y="34"/>
                    <a:pt x="103" y="31"/>
                    <a:pt x="101" y="27"/>
                  </a:cubicBezTo>
                  <a:cubicBezTo>
                    <a:pt x="98" y="22"/>
                    <a:pt x="94" y="18"/>
                    <a:pt x="91" y="14"/>
                  </a:cubicBezTo>
                  <a:cubicBezTo>
                    <a:pt x="87" y="9"/>
                    <a:pt x="83" y="4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6" y="1"/>
                    <a:pt x="97" y="1"/>
                    <a:pt x="98" y="2"/>
                  </a:cubicBezTo>
                  <a:cubicBezTo>
                    <a:pt x="106" y="20"/>
                    <a:pt x="117" y="36"/>
                    <a:pt x="131" y="49"/>
                  </a:cubicBezTo>
                  <a:cubicBezTo>
                    <a:pt x="133" y="51"/>
                    <a:pt x="135" y="53"/>
                    <a:pt x="134" y="57"/>
                  </a:cubicBezTo>
                  <a:cubicBezTo>
                    <a:pt x="134" y="57"/>
                    <a:pt x="134" y="58"/>
                    <a:pt x="134" y="59"/>
                  </a:cubicBezTo>
                  <a:cubicBezTo>
                    <a:pt x="134" y="59"/>
                    <a:pt x="133" y="60"/>
                    <a:pt x="134" y="61"/>
                  </a:cubicBezTo>
                  <a:cubicBezTo>
                    <a:pt x="134" y="62"/>
                    <a:pt x="135" y="63"/>
                    <a:pt x="135" y="64"/>
                  </a:cubicBezTo>
                  <a:cubicBezTo>
                    <a:pt x="136" y="64"/>
                    <a:pt x="136" y="65"/>
                    <a:pt x="136" y="66"/>
                  </a:cubicBezTo>
                  <a:cubicBezTo>
                    <a:pt x="137" y="66"/>
                    <a:pt x="137" y="67"/>
                    <a:pt x="137" y="67"/>
                  </a:cubicBezTo>
                  <a:cubicBezTo>
                    <a:pt x="137" y="68"/>
                    <a:pt x="137" y="69"/>
                    <a:pt x="137" y="70"/>
                  </a:cubicBezTo>
                  <a:cubicBezTo>
                    <a:pt x="137" y="70"/>
                    <a:pt x="137" y="71"/>
                    <a:pt x="137" y="71"/>
                  </a:cubicBezTo>
                  <a:cubicBezTo>
                    <a:pt x="135" y="79"/>
                    <a:pt x="132" y="87"/>
                    <a:pt x="122" y="85"/>
                  </a:cubicBezTo>
                  <a:cubicBezTo>
                    <a:pt x="122" y="86"/>
                    <a:pt x="122" y="87"/>
                    <a:pt x="123" y="88"/>
                  </a:cubicBezTo>
                  <a:cubicBezTo>
                    <a:pt x="124" y="89"/>
                    <a:pt x="125" y="90"/>
                    <a:pt x="126" y="90"/>
                  </a:cubicBezTo>
                  <a:cubicBezTo>
                    <a:pt x="141" y="89"/>
                    <a:pt x="147" y="94"/>
                    <a:pt x="154" y="112"/>
                  </a:cubicBezTo>
                  <a:cubicBezTo>
                    <a:pt x="154" y="114"/>
                    <a:pt x="155" y="116"/>
                    <a:pt x="155" y="118"/>
                  </a:cubicBezTo>
                  <a:cubicBezTo>
                    <a:pt x="154" y="122"/>
                    <a:pt x="154" y="126"/>
                    <a:pt x="150" y="127"/>
                  </a:cubicBezTo>
                  <a:cubicBezTo>
                    <a:pt x="147" y="128"/>
                    <a:pt x="145" y="124"/>
                    <a:pt x="143" y="122"/>
                  </a:cubicBezTo>
                  <a:cubicBezTo>
                    <a:pt x="138" y="115"/>
                    <a:pt x="139" y="115"/>
                    <a:pt x="132" y="112"/>
                  </a:cubicBezTo>
                  <a:cubicBezTo>
                    <a:pt x="137" y="120"/>
                    <a:pt x="140" y="128"/>
                    <a:pt x="148" y="133"/>
                  </a:cubicBezTo>
                  <a:cubicBezTo>
                    <a:pt x="152" y="137"/>
                    <a:pt x="154" y="144"/>
                    <a:pt x="153" y="149"/>
                  </a:cubicBezTo>
                  <a:cubicBezTo>
                    <a:pt x="150" y="159"/>
                    <a:pt x="154" y="163"/>
                    <a:pt x="162" y="165"/>
                  </a:cubicBezTo>
                  <a:close/>
                </a:path>
              </a:pathLst>
            </a:custGeom>
            <a:solidFill>
              <a:srgbClr val="E5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2181"/>
            <p:cNvSpPr/>
            <p:nvPr/>
          </p:nvSpPr>
          <p:spPr bwMode="auto">
            <a:xfrm>
              <a:off x="5966" y="1165"/>
              <a:ext cx="140" cy="192"/>
            </a:xfrm>
            <a:custGeom>
              <a:avLst/>
              <a:gdLst>
                <a:gd name="T0" fmla="*/ 74 w 93"/>
                <a:gd name="T1" fmla="*/ 87 h 128"/>
                <a:gd name="T2" fmla="*/ 74 w 93"/>
                <a:gd name="T3" fmla="*/ 93 h 128"/>
                <a:gd name="T4" fmla="*/ 69 w 93"/>
                <a:gd name="T5" fmla="*/ 100 h 128"/>
                <a:gd name="T6" fmla="*/ 63 w 93"/>
                <a:gd name="T7" fmla="*/ 109 h 128"/>
                <a:gd name="T8" fmla="*/ 65 w 93"/>
                <a:gd name="T9" fmla="*/ 115 h 128"/>
                <a:gd name="T10" fmla="*/ 68 w 93"/>
                <a:gd name="T11" fmla="*/ 124 h 128"/>
                <a:gd name="T12" fmla="*/ 61 w 93"/>
                <a:gd name="T13" fmla="*/ 127 h 128"/>
                <a:gd name="T14" fmla="*/ 32 w 93"/>
                <a:gd name="T15" fmla="*/ 119 h 128"/>
                <a:gd name="T16" fmla="*/ 19 w 93"/>
                <a:gd name="T17" fmla="*/ 114 h 128"/>
                <a:gd name="T18" fmla="*/ 2 w 93"/>
                <a:gd name="T19" fmla="*/ 80 h 128"/>
                <a:gd name="T20" fmla="*/ 0 w 93"/>
                <a:gd name="T21" fmla="*/ 61 h 128"/>
                <a:gd name="T22" fmla="*/ 1 w 93"/>
                <a:gd name="T23" fmla="*/ 58 h 128"/>
                <a:gd name="T24" fmla="*/ 3 w 93"/>
                <a:gd name="T25" fmla="*/ 57 h 128"/>
                <a:gd name="T26" fmla="*/ 17 w 93"/>
                <a:gd name="T27" fmla="*/ 78 h 128"/>
                <a:gd name="T28" fmla="*/ 32 w 93"/>
                <a:gd name="T29" fmla="*/ 108 h 128"/>
                <a:gd name="T30" fmla="*/ 40 w 93"/>
                <a:gd name="T31" fmla="*/ 108 h 128"/>
                <a:gd name="T32" fmla="*/ 38 w 93"/>
                <a:gd name="T33" fmla="*/ 101 h 128"/>
                <a:gd name="T34" fmla="*/ 27 w 93"/>
                <a:gd name="T35" fmla="*/ 86 h 128"/>
                <a:gd name="T36" fmla="*/ 28 w 93"/>
                <a:gd name="T37" fmla="*/ 64 h 128"/>
                <a:gd name="T38" fmla="*/ 27 w 93"/>
                <a:gd name="T39" fmla="*/ 50 h 128"/>
                <a:gd name="T40" fmla="*/ 11 w 93"/>
                <a:gd name="T41" fmla="*/ 17 h 128"/>
                <a:gd name="T42" fmla="*/ 19 w 93"/>
                <a:gd name="T43" fmla="*/ 6 h 128"/>
                <a:gd name="T44" fmla="*/ 59 w 93"/>
                <a:gd name="T45" fmla="*/ 5 h 128"/>
                <a:gd name="T46" fmla="*/ 86 w 93"/>
                <a:gd name="T47" fmla="*/ 13 h 128"/>
                <a:gd name="T48" fmla="*/ 92 w 93"/>
                <a:gd name="T49" fmla="*/ 20 h 128"/>
                <a:gd name="T50" fmla="*/ 92 w 93"/>
                <a:gd name="T51" fmla="*/ 24 h 128"/>
                <a:gd name="T52" fmla="*/ 60 w 93"/>
                <a:gd name="T53" fmla="*/ 13 h 128"/>
                <a:gd name="T54" fmla="*/ 38 w 93"/>
                <a:gd name="T55" fmla="*/ 11 h 128"/>
                <a:gd name="T56" fmla="*/ 30 w 93"/>
                <a:gd name="T57" fmla="*/ 24 h 128"/>
                <a:gd name="T58" fmla="*/ 51 w 93"/>
                <a:gd name="T59" fmla="*/ 48 h 128"/>
                <a:gd name="T60" fmla="*/ 49 w 93"/>
                <a:gd name="T61" fmla="*/ 65 h 128"/>
                <a:gd name="T62" fmla="*/ 43 w 93"/>
                <a:gd name="T63" fmla="*/ 88 h 128"/>
                <a:gd name="T64" fmla="*/ 49 w 93"/>
                <a:gd name="T65" fmla="*/ 97 h 128"/>
                <a:gd name="T66" fmla="*/ 61 w 93"/>
                <a:gd name="T67" fmla="*/ 99 h 128"/>
                <a:gd name="T68" fmla="*/ 74 w 93"/>
                <a:gd name="T69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28">
                  <a:moveTo>
                    <a:pt x="74" y="87"/>
                  </a:moveTo>
                  <a:cubicBezTo>
                    <a:pt x="74" y="89"/>
                    <a:pt x="74" y="91"/>
                    <a:pt x="74" y="93"/>
                  </a:cubicBezTo>
                  <a:cubicBezTo>
                    <a:pt x="72" y="95"/>
                    <a:pt x="70" y="98"/>
                    <a:pt x="69" y="100"/>
                  </a:cubicBezTo>
                  <a:cubicBezTo>
                    <a:pt x="65" y="102"/>
                    <a:pt x="65" y="106"/>
                    <a:pt x="63" y="109"/>
                  </a:cubicBezTo>
                  <a:cubicBezTo>
                    <a:pt x="63" y="111"/>
                    <a:pt x="63" y="113"/>
                    <a:pt x="65" y="115"/>
                  </a:cubicBezTo>
                  <a:cubicBezTo>
                    <a:pt x="70" y="117"/>
                    <a:pt x="69" y="121"/>
                    <a:pt x="68" y="124"/>
                  </a:cubicBezTo>
                  <a:cubicBezTo>
                    <a:pt x="67" y="128"/>
                    <a:pt x="63" y="127"/>
                    <a:pt x="61" y="127"/>
                  </a:cubicBezTo>
                  <a:cubicBezTo>
                    <a:pt x="52" y="120"/>
                    <a:pt x="41" y="123"/>
                    <a:pt x="32" y="119"/>
                  </a:cubicBezTo>
                  <a:cubicBezTo>
                    <a:pt x="28" y="117"/>
                    <a:pt x="23" y="116"/>
                    <a:pt x="19" y="114"/>
                  </a:cubicBezTo>
                  <a:cubicBezTo>
                    <a:pt x="5" y="106"/>
                    <a:pt x="0" y="95"/>
                    <a:pt x="2" y="80"/>
                  </a:cubicBezTo>
                  <a:cubicBezTo>
                    <a:pt x="4" y="73"/>
                    <a:pt x="2" y="67"/>
                    <a:pt x="0" y="61"/>
                  </a:cubicBezTo>
                  <a:cubicBezTo>
                    <a:pt x="0" y="60"/>
                    <a:pt x="0" y="59"/>
                    <a:pt x="1" y="58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15" y="58"/>
                    <a:pt x="20" y="66"/>
                    <a:pt x="17" y="78"/>
                  </a:cubicBezTo>
                  <a:cubicBezTo>
                    <a:pt x="13" y="92"/>
                    <a:pt x="19" y="103"/>
                    <a:pt x="32" y="108"/>
                  </a:cubicBezTo>
                  <a:cubicBezTo>
                    <a:pt x="34" y="109"/>
                    <a:pt x="37" y="111"/>
                    <a:pt x="40" y="108"/>
                  </a:cubicBezTo>
                  <a:cubicBezTo>
                    <a:pt x="42" y="105"/>
                    <a:pt x="39" y="103"/>
                    <a:pt x="38" y="101"/>
                  </a:cubicBezTo>
                  <a:cubicBezTo>
                    <a:pt x="34" y="96"/>
                    <a:pt x="31" y="91"/>
                    <a:pt x="27" y="86"/>
                  </a:cubicBezTo>
                  <a:cubicBezTo>
                    <a:pt x="20" y="78"/>
                    <a:pt x="21" y="71"/>
                    <a:pt x="28" y="64"/>
                  </a:cubicBezTo>
                  <a:cubicBezTo>
                    <a:pt x="34" y="57"/>
                    <a:pt x="35" y="54"/>
                    <a:pt x="27" y="50"/>
                  </a:cubicBezTo>
                  <a:cubicBezTo>
                    <a:pt x="14" y="42"/>
                    <a:pt x="15" y="28"/>
                    <a:pt x="11" y="17"/>
                  </a:cubicBezTo>
                  <a:cubicBezTo>
                    <a:pt x="9" y="11"/>
                    <a:pt x="14" y="8"/>
                    <a:pt x="19" y="6"/>
                  </a:cubicBezTo>
                  <a:cubicBezTo>
                    <a:pt x="32" y="0"/>
                    <a:pt x="46" y="1"/>
                    <a:pt x="59" y="5"/>
                  </a:cubicBezTo>
                  <a:cubicBezTo>
                    <a:pt x="68" y="7"/>
                    <a:pt x="77" y="12"/>
                    <a:pt x="86" y="13"/>
                  </a:cubicBezTo>
                  <a:cubicBezTo>
                    <a:pt x="90" y="13"/>
                    <a:pt x="90" y="18"/>
                    <a:pt x="92" y="20"/>
                  </a:cubicBezTo>
                  <a:cubicBezTo>
                    <a:pt x="93" y="21"/>
                    <a:pt x="93" y="23"/>
                    <a:pt x="92" y="24"/>
                  </a:cubicBezTo>
                  <a:cubicBezTo>
                    <a:pt x="81" y="21"/>
                    <a:pt x="71" y="17"/>
                    <a:pt x="60" y="13"/>
                  </a:cubicBezTo>
                  <a:cubicBezTo>
                    <a:pt x="53" y="11"/>
                    <a:pt x="46" y="11"/>
                    <a:pt x="38" y="11"/>
                  </a:cubicBezTo>
                  <a:cubicBezTo>
                    <a:pt x="30" y="11"/>
                    <a:pt x="26" y="17"/>
                    <a:pt x="30" y="24"/>
                  </a:cubicBezTo>
                  <a:cubicBezTo>
                    <a:pt x="36" y="33"/>
                    <a:pt x="42" y="41"/>
                    <a:pt x="51" y="48"/>
                  </a:cubicBezTo>
                  <a:cubicBezTo>
                    <a:pt x="60" y="55"/>
                    <a:pt x="59" y="60"/>
                    <a:pt x="49" y="65"/>
                  </a:cubicBezTo>
                  <a:cubicBezTo>
                    <a:pt x="37" y="71"/>
                    <a:pt x="36" y="77"/>
                    <a:pt x="43" y="88"/>
                  </a:cubicBezTo>
                  <a:cubicBezTo>
                    <a:pt x="45" y="91"/>
                    <a:pt x="47" y="94"/>
                    <a:pt x="49" y="97"/>
                  </a:cubicBezTo>
                  <a:cubicBezTo>
                    <a:pt x="53" y="103"/>
                    <a:pt x="56" y="103"/>
                    <a:pt x="61" y="99"/>
                  </a:cubicBezTo>
                  <a:cubicBezTo>
                    <a:pt x="66" y="95"/>
                    <a:pt x="70" y="91"/>
                    <a:pt x="74" y="87"/>
                  </a:cubicBezTo>
                  <a:close/>
                </a:path>
              </a:pathLst>
            </a:custGeom>
            <a:solidFill>
              <a:srgbClr val="E9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2182"/>
            <p:cNvSpPr/>
            <p:nvPr/>
          </p:nvSpPr>
          <p:spPr bwMode="auto">
            <a:xfrm>
              <a:off x="6040" y="1198"/>
              <a:ext cx="81" cy="53"/>
            </a:xfrm>
            <a:custGeom>
              <a:avLst/>
              <a:gdLst>
                <a:gd name="T0" fmla="*/ 50 w 54"/>
                <a:gd name="T1" fmla="*/ 25 h 35"/>
                <a:gd name="T2" fmla="*/ 42 w 54"/>
                <a:gd name="T3" fmla="*/ 34 h 35"/>
                <a:gd name="T4" fmla="*/ 29 w 54"/>
                <a:gd name="T5" fmla="*/ 30 h 35"/>
                <a:gd name="T6" fmla="*/ 3 w 54"/>
                <a:gd name="T7" fmla="*/ 10 h 35"/>
                <a:gd name="T8" fmla="*/ 8 w 54"/>
                <a:gd name="T9" fmla="*/ 1 h 35"/>
                <a:gd name="T10" fmla="*/ 13 w 54"/>
                <a:gd name="T11" fmla="*/ 1 h 35"/>
                <a:gd name="T12" fmla="*/ 40 w 54"/>
                <a:gd name="T13" fmla="*/ 9 h 35"/>
                <a:gd name="T14" fmla="*/ 44 w 54"/>
                <a:gd name="T15" fmla="*/ 11 h 35"/>
                <a:gd name="T16" fmla="*/ 52 w 54"/>
                <a:gd name="T17" fmla="*/ 12 h 35"/>
                <a:gd name="T18" fmla="*/ 51 w 54"/>
                <a:gd name="T19" fmla="*/ 20 h 35"/>
                <a:gd name="T20" fmla="*/ 50 w 54"/>
                <a:gd name="T21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5">
                  <a:moveTo>
                    <a:pt x="50" y="25"/>
                  </a:moveTo>
                  <a:cubicBezTo>
                    <a:pt x="47" y="28"/>
                    <a:pt x="46" y="34"/>
                    <a:pt x="42" y="34"/>
                  </a:cubicBezTo>
                  <a:cubicBezTo>
                    <a:pt x="38" y="35"/>
                    <a:pt x="33" y="31"/>
                    <a:pt x="29" y="30"/>
                  </a:cubicBezTo>
                  <a:cubicBezTo>
                    <a:pt x="19" y="26"/>
                    <a:pt x="9" y="20"/>
                    <a:pt x="3" y="10"/>
                  </a:cubicBezTo>
                  <a:cubicBezTo>
                    <a:pt x="0" y="4"/>
                    <a:pt x="1" y="1"/>
                    <a:pt x="8" y="1"/>
                  </a:cubicBezTo>
                  <a:cubicBezTo>
                    <a:pt x="10" y="0"/>
                    <a:pt x="12" y="1"/>
                    <a:pt x="13" y="1"/>
                  </a:cubicBezTo>
                  <a:cubicBezTo>
                    <a:pt x="22" y="4"/>
                    <a:pt x="31" y="6"/>
                    <a:pt x="40" y="9"/>
                  </a:cubicBezTo>
                  <a:cubicBezTo>
                    <a:pt x="41" y="10"/>
                    <a:pt x="43" y="10"/>
                    <a:pt x="44" y="11"/>
                  </a:cubicBezTo>
                  <a:cubicBezTo>
                    <a:pt x="47" y="12"/>
                    <a:pt x="50" y="8"/>
                    <a:pt x="52" y="12"/>
                  </a:cubicBezTo>
                  <a:cubicBezTo>
                    <a:pt x="54" y="15"/>
                    <a:pt x="51" y="17"/>
                    <a:pt x="51" y="20"/>
                  </a:cubicBezTo>
                  <a:cubicBezTo>
                    <a:pt x="50" y="22"/>
                    <a:pt x="50" y="23"/>
                    <a:pt x="50" y="25"/>
                  </a:cubicBezTo>
                  <a:close/>
                </a:path>
              </a:pathLst>
            </a:custGeom>
            <a:solidFill>
              <a:srgbClr val="F0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2183"/>
            <p:cNvSpPr/>
            <p:nvPr/>
          </p:nvSpPr>
          <p:spPr bwMode="auto">
            <a:xfrm>
              <a:off x="6104" y="1195"/>
              <a:ext cx="5" cy="12"/>
            </a:xfrm>
            <a:custGeom>
              <a:avLst/>
              <a:gdLst>
                <a:gd name="T0" fmla="*/ 0 w 3"/>
                <a:gd name="T1" fmla="*/ 4 h 8"/>
                <a:gd name="T2" fmla="*/ 0 w 3"/>
                <a:gd name="T3" fmla="*/ 0 h 8"/>
                <a:gd name="T4" fmla="*/ 3 w 3"/>
                <a:gd name="T5" fmla="*/ 8 h 8"/>
                <a:gd name="T6" fmla="*/ 0 w 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2"/>
                    <a:pt x="3" y="5"/>
                    <a:pt x="3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E7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2184"/>
            <p:cNvSpPr/>
            <p:nvPr/>
          </p:nvSpPr>
          <p:spPr bwMode="auto">
            <a:xfrm>
              <a:off x="6076" y="1366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2185"/>
            <p:cNvSpPr/>
            <p:nvPr/>
          </p:nvSpPr>
          <p:spPr bwMode="auto">
            <a:xfrm>
              <a:off x="6077" y="136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2186"/>
            <p:cNvSpPr/>
            <p:nvPr/>
          </p:nvSpPr>
          <p:spPr bwMode="auto">
            <a:xfrm>
              <a:off x="5956" y="1255"/>
              <a:ext cx="102" cy="116"/>
            </a:xfrm>
            <a:custGeom>
              <a:avLst/>
              <a:gdLst>
                <a:gd name="T0" fmla="*/ 8 w 68"/>
                <a:gd name="T1" fmla="*/ 0 h 77"/>
                <a:gd name="T2" fmla="*/ 13 w 68"/>
                <a:gd name="T3" fmla="*/ 17 h 77"/>
                <a:gd name="T4" fmla="*/ 31 w 68"/>
                <a:gd name="T5" fmla="*/ 53 h 77"/>
                <a:gd name="T6" fmla="*/ 57 w 68"/>
                <a:gd name="T7" fmla="*/ 58 h 77"/>
                <a:gd name="T8" fmla="*/ 68 w 68"/>
                <a:gd name="T9" fmla="*/ 67 h 77"/>
                <a:gd name="T10" fmla="*/ 60 w 68"/>
                <a:gd name="T11" fmla="*/ 72 h 77"/>
                <a:gd name="T12" fmla="*/ 41 w 68"/>
                <a:gd name="T13" fmla="*/ 77 h 77"/>
                <a:gd name="T14" fmla="*/ 39 w 68"/>
                <a:gd name="T15" fmla="*/ 77 h 77"/>
                <a:gd name="T16" fmla="*/ 38 w 68"/>
                <a:gd name="T17" fmla="*/ 74 h 77"/>
                <a:gd name="T18" fmla="*/ 30 w 68"/>
                <a:gd name="T19" fmla="*/ 60 h 77"/>
                <a:gd name="T20" fmla="*/ 16 w 68"/>
                <a:gd name="T21" fmla="*/ 53 h 77"/>
                <a:gd name="T22" fmla="*/ 4 w 68"/>
                <a:gd name="T23" fmla="*/ 29 h 77"/>
                <a:gd name="T24" fmla="*/ 1 w 68"/>
                <a:gd name="T25" fmla="*/ 10 h 77"/>
                <a:gd name="T26" fmla="*/ 8 w 68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77">
                  <a:moveTo>
                    <a:pt x="8" y="0"/>
                  </a:moveTo>
                  <a:cubicBezTo>
                    <a:pt x="14" y="5"/>
                    <a:pt x="15" y="11"/>
                    <a:pt x="13" y="17"/>
                  </a:cubicBezTo>
                  <a:cubicBezTo>
                    <a:pt x="8" y="36"/>
                    <a:pt x="18" y="48"/>
                    <a:pt x="31" y="53"/>
                  </a:cubicBezTo>
                  <a:cubicBezTo>
                    <a:pt x="39" y="56"/>
                    <a:pt x="48" y="58"/>
                    <a:pt x="57" y="58"/>
                  </a:cubicBezTo>
                  <a:cubicBezTo>
                    <a:pt x="65" y="58"/>
                    <a:pt x="66" y="59"/>
                    <a:pt x="68" y="67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4" y="72"/>
                    <a:pt x="48" y="77"/>
                    <a:pt x="41" y="77"/>
                  </a:cubicBezTo>
                  <a:cubicBezTo>
                    <a:pt x="40" y="77"/>
                    <a:pt x="40" y="77"/>
                    <a:pt x="39" y="77"/>
                  </a:cubicBezTo>
                  <a:cubicBezTo>
                    <a:pt x="38" y="76"/>
                    <a:pt x="38" y="75"/>
                    <a:pt x="38" y="74"/>
                  </a:cubicBezTo>
                  <a:cubicBezTo>
                    <a:pt x="41" y="66"/>
                    <a:pt x="37" y="62"/>
                    <a:pt x="30" y="60"/>
                  </a:cubicBezTo>
                  <a:cubicBezTo>
                    <a:pt x="25" y="58"/>
                    <a:pt x="20" y="55"/>
                    <a:pt x="16" y="53"/>
                  </a:cubicBezTo>
                  <a:cubicBezTo>
                    <a:pt x="5" y="48"/>
                    <a:pt x="6" y="38"/>
                    <a:pt x="4" y="29"/>
                  </a:cubicBezTo>
                  <a:cubicBezTo>
                    <a:pt x="2" y="23"/>
                    <a:pt x="2" y="17"/>
                    <a:pt x="1" y="10"/>
                  </a:cubicBezTo>
                  <a:cubicBezTo>
                    <a:pt x="0" y="6"/>
                    <a:pt x="1" y="1"/>
                    <a:pt x="8" y="0"/>
                  </a:cubicBezTo>
                  <a:close/>
                </a:path>
              </a:pathLst>
            </a:custGeom>
            <a:solidFill>
              <a:srgbClr val="EA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2187"/>
            <p:cNvSpPr/>
            <p:nvPr/>
          </p:nvSpPr>
          <p:spPr bwMode="auto">
            <a:xfrm>
              <a:off x="5861" y="1344"/>
              <a:ext cx="104" cy="45"/>
            </a:xfrm>
            <a:custGeom>
              <a:avLst/>
              <a:gdLst>
                <a:gd name="T0" fmla="*/ 67 w 69"/>
                <a:gd name="T1" fmla="*/ 30 h 30"/>
                <a:gd name="T2" fmla="*/ 44 w 69"/>
                <a:gd name="T3" fmla="*/ 30 h 30"/>
                <a:gd name="T4" fmla="*/ 24 w 69"/>
                <a:gd name="T5" fmla="*/ 21 h 30"/>
                <a:gd name="T6" fmla="*/ 0 w 69"/>
                <a:gd name="T7" fmla="*/ 1 h 30"/>
                <a:gd name="T8" fmla="*/ 3 w 69"/>
                <a:gd name="T9" fmla="*/ 0 h 30"/>
                <a:gd name="T10" fmla="*/ 31 w 69"/>
                <a:gd name="T11" fmla="*/ 16 h 30"/>
                <a:gd name="T12" fmla="*/ 56 w 69"/>
                <a:gd name="T13" fmla="*/ 26 h 30"/>
                <a:gd name="T14" fmla="*/ 69 w 69"/>
                <a:gd name="T15" fmla="*/ 26 h 30"/>
                <a:gd name="T16" fmla="*/ 67 w 69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0">
                  <a:moveTo>
                    <a:pt x="67" y="30"/>
                  </a:moveTo>
                  <a:cubicBezTo>
                    <a:pt x="59" y="30"/>
                    <a:pt x="52" y="29"/>
                    <a:pt x="44" y="30"/>
                  </a:cubicBezTo>
                  <a:cubicBezTo>
                    <a:pt x="36" y="30"/>
                    <a:pt x="29" y="27"/>
                    <a:pt x="24" y="21"/>
                  </a:cubicBezTo>
                  <a:cubicBezTo>
                    <a:pt x="17" y="14"/>
                    <a:pt x="9" y="7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3" y="5"/>
                    <a:pt x="24" y="7"/>
                    <a:pt x="31" y="16"/>
                  </a:cubicBezTo>
                  <a:cubicBezTo>
                    <a:pt x="38" y="23"/>
                    <a:pt x="46" y="26"/>
                    <a:pt x="56" y="26"/>
                  </a:cubicBezTo>
                  <a:cubicBezTo>
                    <a:pt x="60" y="26"/>
                    <a:pt x="65" y="26"/>
                    <a:pt x="69" y="26"/>
                  </a:cubicBezTo>
                  <a:cubicBezTo>
                    <a:pt x="68" y="27"/>
                    <a:pt x="68" y="28"/>
                    <a:pt x="67" y="30"/>
                  </a:cubicBezTo>
                  <a:close/>
                </a:path>
              </a:pathLst>
            </a:custGeom>
            <a:solidFill>
              <a:srgbClr val="F2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2188"/>
            <p:cNvSpPr/>
            <p:nvPr/>
          </p:nvSpPr>
          <p:spPr bwMode="auto">
            <a:xfrm>
              <a:off x="6017" y="1360"/>
              <a:ext cx="29" cy="14"/>
            </a:xfrm>
            <a:custGeom>
              <a:avLst/>
              <a:gdLst>
                <a:gd name="T0" fmla="*/ 0 w 19"/>
                <a:gd name="T1" fmla="*/ 7 h 9"/>
                <a:gd name="T2" fmla="*/ 19 w 19"/>
                <a:gd name="T3" fmla="*/ 2 h 9"/>
                <a:gd name="T4" fmla="*/ 8 w 19"/>
                <a:gd name="T5" fmla="*/ 8 h 9"/>
                <a:gd name="T6" fmla="*/ 0 w 19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5" y="2"/>
                    <a:pt x="12" y="0"/>
                    <a:pt x="19" y="2"/>
                  </a:cubicBezTo>
                  <a:cubicBezTo>
                    <a:pt x="16" y="5"/>
                    <a:pt x="12" y="6"/>
                    <a:pt x="8" y="8"/>
                  </a:cubicBezTo>
                  <a:cubicBezTo>
                    <a:pt x="5" y="9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DE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2189"/>
            <p:cNvSpPr/>
            <p:nvPr/>
          </p:nvSpPr>
          <p:spPr bwMode="auto">
            <a:xfrm>
              <a:off x="5980" y="1363"/>
              <a:ext cx="34" cy="8"/>
            </a:xfrm>
            <a:custGeom>
              <a:avLst/>
              <a:gdLst>
                <a:gd name="T0" fmla="*/ 23 w 23"/>
                <a:gd name="T1" fmla="*/ 3 h 5"/>
                <a:gd name="T2" fmla="*/ 23 w 23"/>
                <a:gd name="T3" fmla="*/ 5 h 5"/>
                <a:gd name="T4" fmla="*/ 0 w 23"/>
                <a:gd name="T5" fmla="*/ 5 h 5"/>
                <a:gd name="T6" fmla="*/ 8 w 23"/>
                <a:gd name="T7" fmla="*/ 3 h 5"/>
                <a:gd name="T8" fmla="*/ 11 w 23"/>
                <a:gd name="T9" fmla="*/ 1 h 5"/>
                <a:gd name="T10" fmla="*/ 18 w 23"/>
                <a:gd name="T11" fmla="*/ 0 h 5"/>
                <a:gd name="T12" fmla="*/ 23 w 2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">
                  <a:moveTo>
                    <a:pt x="23" y="3"/>
                  </a:moveTo>
                  <a:cubicBezTo>
                    <a:pt x="23" y="4"/>
                    <a:pt x="23" y="4"/>
                    <a:pt x="23" y="5"/>
                  </a:cubicBezTo>
                  <a:cubicBezTo>
                    <a:pt x="15" y="5"/>
                    <a:pt x="8" y="5"/>
                    <a:pt x="0" y="5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0" y="1"/>
                    <a:pt x="22" y="1"/>
                    <a:pt x="23" y="3"/>
                  </a:cubicBezTo>
                  <a:close/>
                </a:path>
              </a:pathLst>
            </a:custGeom>
            <a:solidFill>
              <a:srgbClr val="DE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2190"/>
            <p:cNvSpPr/>
            <p:nvPr/>
          </p:nvSpPr>
          <p:spPr bwMode="auto">
            <a:xfrm>
              <a:off x="6697" y="1630"/>
              <a:ext cx="18" cy="26"/>
            </a:xfrm>
            <a:custGeom>
              <a:avLst/>
              <a:gdLst>
                <a:gd name="T0" fmla="*/ 8 w 12"/>
                <a:gd name="T1" fmla="*/ 6 h 17"/>
                <a:gd name="T2" fmla="*/ 10 w 12"/>
                <a:gd name="T3" fmla="*/ 8 h 17"/>
                <a:gd name="T4" fmla="*/ 8 w 12"/>
                <a:gd name="T5" fmla="*/ 17 h 17"/>
                <a:gd name="T6" fmla="*/ 0 w 12"/>
                <a:gd name="T7" fmla="*/ 10 h 17"/>
                <a:gd name="T8" fmla="*/ 3 w 12"/>
                <a:gd name="T9" fmla="*/ 0 h 17"/>
                <a:gd name="T10" fmla="*/ 6 w 12"/>
                <a:gd name="T11" fmla="*/ 4 h 17"/>
                <a:gd name="T12" fmla="*/ 6 w 12"/>
                <a:gd name="T13" fmla="*/ 4 h 17"/>
                <a:gd name="T14" fmla="*/ 8 w 12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8" y="6"/>
                  </a:moveTo>
                  <a:cubicBezTo>
                    <a:pt x="8" y="6"/>
                    <a:pt x="9" y="7"/>
                    <a:pt x="10" y="8"/>
                  </a:cubicBezTo>
                  <a:cubicBezTo>
                    <a:pt x="9" y="11"/>
                    <a:pt x="12" y="16"/>
                    <a:pt x="8" y="17"/>
                  </a:cubicBezTo>
                  <a:cubicBezTo>
                    <a:pt x="4" y="17"/>
                    <a:pt x="1" y="13"/>
                    <a:pt x="0" y="10"/>
                  </a:cubicBezTo>
                  <a:cubicBezTo>
                    <a:pt x="1" y="7"/>
                    <a:pt x="2" y="4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5"/>
                    <a:pt x="8" y="6"/>
                  </a:cubicBezTo>
                  <a:close/>
                </a:path>
              </a:pathLst>
            </a:custGeom>
            <a:solidFill>
              <a:srgbClr val="A3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2191"/>
            <p:cNvSpPr/>
            <p:nvPr/>
          </p:nvSpPr>
          <p:spPr bwMode="auto">
            <a:xfrm>
              <a:off x="6103" y="1771"/>
              <a:ext cx="54" cy="84"/>
            </a:xfrm>
            <a:custGeom>
              <a:avLst/>
              <a:gdLst>
                <a:gd name="T0" fmla="*/ 18 w 36"/>
                <a:gd name="T1" fmla="*/ 17 h 56"/>
                <a:gd name="T2" fmla="*/ 35 w 36"/>
                <a:gd name="T3" fmla="*/ 0 h 56"/>
                <a:gd name="T4" fmla="*/ 35 w 36"/>
                <a:gd name="T5" fmla="*/ 22 h 56"/>
                <a:gd name="T6" fmla="*/ 29 w 36"/>
                <a:gd name="T7" fmla="*/ 35 h 56"/>
                <a:gd name="T8" fmla="*/ 22 w 36"/>
                <a:gd name="T9" fmla="*/ 47 h 56"/>
                <a:gd name="T10" fmla="*/ 15 w 36"/>
                <a:gd name="T11" fmla="*/ 56 h 56"/>
                <a:gd name="T12" fmla="*/ 1 w 36"/>
                <a:gd name="T13" fmla="*/ 56 h 56"/>
                <a:gd name="T14" fmla="*/ 0 w 36"/>
                <a:gd name="T15" fmla="*/ 55 h 56"/>
                <a:gd name="T16" fmla="*/ 7 w 36"/>
                <a:gd name="T17" fmla="*/ 50 h 56"/>
                <a:gd name="T18" fmla="*/ 12 w 36"/>
                <a:gd name="T19" fmla="*/ 45 h 56"/>
                <a:gd name="T20" fmla="*/ 18 w 36"/>
                <a:gd name="T21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6">
                  <a:moveTo>
                    <a:pt x="18" y="17"/>
                  </a:moveTo>
                  <a:cubicBezTo>
                    <a:pt x="20" y="6"/>
                    <a:pt x="26" y="1"/>
                    <a:pt x="35" y="0"/>
                  </a:cubicBezTo>
                  <a:cubicBezTo>
                    <a:pt x="34" y="7"/>
                    <a:pt x="33" y="14"/>
                    <a:pt x="35" y="22"/>
                  </a:cubicBezTo>
                  <a:cubicBezTo>
                    <a:pt x="36" y="27"/>
                    <a:pt x="34" y="32"/>
                    <a:pt x="29" y="35"/>
                  </a:cubicBezTo>
                  <a:cubicBezTo>
                    <a:pt x="23" y="37"/>
                    <a:pt x="21" y="41"/>
                    <a:pt x="22" y="47"/>
                  </a:cubicBezTo>
                  <a:cubicBezTo>
                    <a:pt x="23" y="53"/>
                    <a:pt x="21" y="55"/>
                    <a:pt x="15" y="56"/>
                  </a:cubicBezTo>
                  <a:cubicBezTo>
                    <a:pt x="10" y="56"/>
                    <a:pt x="5" y="56"/>
                    <a:pt x="1" y="56"/>
                  </a:cubicBezTo>
                  <a:cubicBezTo>
                    <a:pt x="1" y="55"/>
                    <a:pt x="0" y="55"/>
                    <a:pt x="0" y="55"/>
                  </a:cubicBezTo>
                  <a:cubicBezTo>
                    <a:pt x="1" y="51"/>
                    <a:pt x="4" y="51"/>
                    <a:pt x="7" y="50"/>
                  </a:cubicBezTo>
                  <a:cubicBezTo>
                    <a:pt x="9" y="49"/>
                    <a:pt x="13" y="48"/>
                    <a:pt x="12" y="45"/>
                  </a:cubicBezTo>
                  <a:cubicBezTo>
                    <a:pt x="10" y="35"/>
                    <a:pt x="19" y="27"/>
                    <a:pt x="18" y="17"/>
                  </a:cubicBezTo>
                  <a:close/>
                </a:path>
              </a:pathLst>
            </a:custGeom>
            <a:solidFill>
              <a:srgbClr val="B6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2192"/>
            <p:cNvSpPr/>
            <p:nvPr/>
          </p:nvSpPr>
          <p:spPr bwMode="auto">
            <a:xfrm>
              <a:off x="6097" y="1852"/>
              <a:ext cx="7" cy="6"/>
            </a:xfrm>
            <a:custGeom>
              <a:avLst/>
              <a:gdLst>
                <a:gd name="T0" fmla="*/ 5 w 5"/>
                <a:gd name="T1" fmla="*/ 4 h 4"/>
                <a:gd name="T2" fmla="*/ 1 w 5"/>
                <a:gd name="T3" fmla="*/ 4 h 4"/>
                <a:gd name="T4" fmla="*/ 0 w 5"/>
                <a:gd name="T5" fmla="*/ 3 h 4"/>
                <a:gd name="T6" fmla="*/ 1 w 5"/>
                <a:gd name="T7" fmla="*/ 1 h 4"/>
                <a:gd name="T8" fmla="*/ 5 w 5"/>
                <a:gd name="T9" fmla="*/ 2 h 4"/>
                <a:gd name="T10" fmla="*/ 5 w 5"/>
                <a:gd name="T11" fmla="*/ 2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B6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2193"/>
            <p:cNvSpPr/>
            <p:nvPr/>
          </p:nvSpPr>
          <p:spPr bwMode="auto">
            <a:xfrm>
              <a:off x="6571" y="1794"/>
              <a:ext cx="123" cy="57"/>
            </a:xfrm>
            <a:custGeom>
              <a:avLst/>
              <a:gdLst>
                <a:gd name="T0" fmla="*/ 57 w 82"/>
                <a:gd name="T1" fmla="*/ 33 h 38"/>
                <a:gd name="T2" fmla="*/ 35 w 82"/>
                <a:gd name="T3" fmla="*/ 34 h 38"/>
                <a:gd name="T4" fmla="*/ 27 w 82"/>
                <a:gd name="T5" fmla="*/ 36 h 38"/>
                <a:gd name="T6" fmla="*/ 15 w 82"/>
                <a:gd name="T7" fmla="*/ 37 h 38"/>
                <a:gd name="T8" fmla="*/ 24 w 82"/>
                <a:gd name="T9" fmla="*/ 25 h 38"/>
                <a:gd name="T10" fmla="*/ 15 w 82"/>
                <a:gd name="T11" fmla="*/ 25 h 38"/>
                <a:gd name="T12" fmla="*/ 13 w 82"/>
                <a:gd name="T13" fmla="*/ 27 h 38"/>
                <a:gd name="T14" fmla="*/ 0 w 82"/>
                <a:gd name="T15" fmla="*/ 18 h 38"/>
                <a:gd name="T16" fmla="*/ 2 w 82"/>
                <a:gd name="T17" fmla="*/ 14 h 38"/>
                <a:gd name="T18" fmla="*/ 3 w 82"/>
                <a:gd name="T19" fmla="*/ 11 h 38"/>
                <a:gd name="T20" fmla="*/ 15 w 82"/>
                <a:gd name="T21" fmla="*/ 6 h 38"/>
                <a:gd name="T22" fmla="*/ 42 w 82"/>
                <a:gd name="T23" fmla="*/ 12 h 38"/>
                <a:gd name="T24" fmla="*/ 77 w 82"/>
                <a:gd name="T25" fmla="*/ 3 h 38"/>
                <a:gd name="T26" fmla="*/ 81 w 82"/>
                <a:gd name="T27" fmla="*/ 16 h 38"/>
                <a:gd name="T28" fmla="*/ 65 w 82"/>
                <a:gd name="T29" fmla="*/ 30 h 38"/>
                <a:gd name="T30" fmla="*/ 57 w 82"/>
                <a:gd name="T3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38">
                  <a:moveTo>
                    <a:pt x="57" y="33"/>
                  </a:moveTo>
                  <a:cubicBezTo>
                    <a:pt x="50" y="34"/>
                    <a:pt x="43" y="38"/>
                    <a:pt x="35" y="34"/>
                  </a:cubicBezTo>
                  <a:cubicBezTo>
                    <a:pt x="33" y="33"/>
                    <a:pt x="30" y="36"/>
                    <a:pt x="27" y="36"/>
                  </a:cubicBezTo>
                  <a:cubicBezTo>
                    <a:pt x="23" y="37"/>
                    <a:pt x="19" y="37"/>
                    <a:pt x="15" y="37"/>
                  </a:cubicBezTo>
                  <a:cubicBezTo>
                    <a:pt x="13" y="29"/>
                    <a:pt x="22" y="30"/>
                    <a:pt x="24" y="25"/>
                  </a:cubicBezTo>
                  <a:cubicBezTo>
                    <a:pt x="21" y="24"/>
                    <a:pt x="18" y="18"/>
                    <a:pt x="15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4" y="30"/>
                    <a:pt x="2" y="24"/>
                    <a:pt x="0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2" y="13"/>
                    <a:pt x="3" y="12"/>
                    <a:pt x="3" y="11"/>
                  </a:cubicBezTo>
                  <a:cubicBezTo>
                    <a:pt x="5" y="2"/>
                    <a:pt x="10" y="0"/>
                    <a:pt x="15" y="6"/>
                  </a:cubicBezTo>
                  <a:cubicBezTo>
                    <a:pt x="23" y="15"/>
                    <a:pt x="32" y="13"/>
                    <a:pt x="42" y="12"/>
                  </a:cubicBezTo>
                  <a:cubicBezTo>
                    <a:pt x="54" y="12"/>
                    <a:pt x="66" y="9"/>
                    <a:pt x="77" y="3"/>
                  </a:cubicBezTo>
                  <a:cubicBezTo>
                    <a:pt x="82" y="6"/>
                    <a:pt x="80" y="12"/>
                    <a:pt x="81" y="16"/>
                  </a:cubicBezTo>
                  <a:cubicBezTo>
                    <a:pt x="74" y="19"/>
                    <a:pt x="65" y="20"/>
                    <a:pt x="65" y="30"/>
                  </a:cubicBezTo>
                  <a:cubicBezTo>
                    <a:pt x="62" y="32"/>
                    <a:pt x="61" y="35"/>
                    <a:pt x="57" y="33"/>
                  </a:cubicBezTo>
                  <a:close/>
                </a:path>
              </a:pathLst>
            </a:custGeom>
            <a:solidFill>
              <a:srgbClr val="D9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2194"/>
            <p:cNvSpPr/>
            <p:nvPr/>
          </p:nvSpPr>
          <p:spPr bwMode="auto">
            <a:xfrm>
              <a:off x="6571" y="1767"/>
              <a:ext cx="129" cy="51"/>
            </a:xfrm>
            <a:custGeom>
              <a:avLst/>
              <a:gdLst>
                <a:gd name="T0" fmla="*/ 78 w 86"/>
                <a:gd name="T1" fmla="*/ 22 h 34"/>
                <a:gd name="T2" fmla="*/ 72 w 86"/>
                <a:gd name="T3" fmla="*/ 26 h 34"/>
                <a:gd name="T4" fmla="*/ 53 w 86"/>
                <a:gd name="T5" fmla="*/ 32 h 34"/>
                <a:gd name="T6" fmla="*/ 31 w 86"/>
                <a:gd name="T7" fmla="*/ 34 h 34"/>
                <a:gd name="T8" fmla="*/ 13 w 86"/>
                <a:gd name="T9" fmla="*/ 28 h 34"/>
                <a:gd name="T10" fmla="*/ 5 w 86"/>
                <a:gd name="T11" fmla="*/ 30 h 34"/>
                <a:gd name="T12" fmla="*/ 2 w 86"/>
                <a:gd name="T13" fmla="*/ 32 h 34"/>
                <a:gd name="T14" fmla="*/ 1 w 86"/>
                <a:gd name="T15" fmla="*/ 26 h 34"/>
                <a:gd name="T16" fmla="*/ 3 w 86"/>
                <a:gd name="T17" fmla="*/ 17 h 34"/>
                <a:gd name="T18" fmla="*/ 3 w 86"/>
                <a:gd name="T19" fmla="*/ 16 h 34"/>
                <a:gd name="T20" fmla="*/ 9 w 86"/>
                <a:gd name="T21" fmla="*/ 16 h 34"/>
                <a:gd name="T22" fmla="*/ 11 w 86"/>
                <a:gd name="T23" fmla="*/ 17 h 34"/>
                <a:gd name="T24" fmla="*/ 13 w 86"/>
                <a:gd name="T25" fmla="*/ 18 h 34"/>
                <a:gd name="T26" fmla="*/ 15 w 86"/>
                <a:gd name="T27" fmla="*/ 18 h 34"/>
                <a:gd name="T28" fmla="*/ 23 w 86"/>
                <a:gd name="T29" fmla="*/ 20 h 34"/>
                <a:gd name="T30" fmla="*/ 34 w 86"/>
                <a:gd name="T31" fmla="*/ 25 h 34"/>
                <a:gd name="T32" fmla="*/ 66 w 86"/>
                <a:gd name="T33" fmla="*/ 18 h 34"/>
                <a:gd name="T34" fmla="*/ 58 w 86"/>
                <a:gd name="T35" fmla="*/ 18 h 34"/>
                <a:gd name="T36" fmla="*/ 33 w 86"/>
                <a:gd name="T37" fmla="*/ 20 h 34"/>
                <a:gd name="T38" fmla="*/ 26 w 86"/>
                <a:gd name="T39" fmla="*/ 14 h 34"/>
                <a:gd name="T40" fmla="*/ 34 w 86"/>
                <a:gd name="T41" fmla="*/ 12 h 34"/>
                <a:gd name="T42" fmla="*/ 55 w 86"/>
                <a:gd name="T43" fmla="*/ 6 h 34"/>
                <a:gd name="T44" fmla="*/ 58 w 86"/>
                <a:gd name="T45" fmla="*/ 5 h 34"/>
                <a:gd name="T46" fmla="*/ 63 w 86"/>
                <a:gd name="T47" fmla="*/ 4 h 34"/>
                <a:gd name="T48" fmla="*/ 67 w 86"/>
                <a:gd name="T49" fmla="*/ 2 h 34"/>
                <a:gd name="T50" fmla="*/ 72 w 86"/>
                <a:gd name="T51" fmla="*/ 0 h 34"/>
                <a:gd name="T52" fmla="*/ 74 w 86"/>
                <a:gd name="T53" fmla="*/ 0 h 34"/>
                <a:gd name="T54" fmla="*/ 75 w 86"/>
                <a:gd name="T55" fmla="*/ 1 h 34"/>
                <a:gd name="T56" fmla="*/ 77 w 86"/>
                <a:gd name="T57" fmla="*/ 2 h 34"/>
                <a:gd name="T58" fmla="*/ 78 w 86"/>
                <a:gd name="T59" fmla="*/ 1 h 34"/>
                <a:gd name="T60" fmla="*/ 79 w 86"/>
                <a:gd name="T61" fmla="*/ 1 h 34"/>
                <a:gd name="T62" fmla="*/ 80 w 86"/>
                <a:gd name="T63" fmla="*/ 1 h 34"/>
                <a:gd name="T64" fmla="*/ 81 w 86"/>
                <a:gd name="T65" fmla="*/ 0 h 34"/>
                <a:gd name="T66" fmla="*/ 82 w 86"/>
                <a:gd name="T67" fmla="*/ 0 h 34"/>
                <a:gd name="T68" fmla="*/ 83 w 86"/>
                <a:gd name="T69" fmla="*/ 0 h 34"/>
                <a:gd name="T70" fmla="*/ 84 w 86"/>
                <a:gd name="T71" fmla="*/ 1 h 34"/>
                <a:gd name="T72" fmla="*/ 86 w 86"/>
                <a:gd name="T73" fmla="*/ 11 h 34"/>
                <a:gd name="T74" fmla="*/ 84 w 86"/>
                <a:gd name="T75" fmla="*/ 15 h 34"/>
                <a:gd name="T76" fmla="*/ 82 w 86"/>
                <a:gd name="T77" fmla="*/ 18 h 34"/>
                <a:gd name="T78" fmla="*/ 82 w 86"/>
                <a:gd name="T79" fmla="*/ 18 h 34"/>
                <a:gd name="T80" fmla="*/ 78 w 86"/>
                <a:gd name="T81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" h="34">
                  <a:moveTo>
                    <a:pt x="78" y="22"/>
                  </a:moveTo>
                  <a:cubicBezTo>
                    <a:pt x="76" y="23"/>
                    <a:pt x="74" y="24"/>
                    <a:pt x="72" y="26"/>
                  </a:cubicBezTo>
                  <a:cubicBezTo>
                    <a:pt x="66" y="30"/>
                    <a:pt x="60" y="32"/>
                    <a:pt x="53" y="32"/>
                  </a:cubicBezTo>
                  <a:cubicBezTo>
                    <a:pt x="46" y="31"/>
                    <a:pt x="38" y="34"/>
                    <a:pt x="31" y="34"/>
                  </a:cubicBezTo>
                  <a:cubicBezTo>
                    <a:pt x="24" y="34"/>
                    <a:pt x="18" y="32"/>
                    <a:pt x="13" y="28"/>
                  </a:cubicBezTo>
                  <a:cubicBezTo>
                    <a:pt x="8" y="23"/>
                    <a:pt x="8" y="23"/>
                    <a:pt x="5" y="30"/>
                  </a:cubicBezTo>
                  <a:cubicBezTo>
                    <a:pt x="4" y="31"/>
                    <a:pt x="3" y="31"/>
                    <a:pt x="2" y="32"/>
                  </a:cubicBezTo>
                  <a:cubicBezTo>
                    <a:pt x="2" y="30"/>
                    <a:pt x="2" y="28"/>
                    <a:pt x="1" y="26"/>
                  </a:cubicBezTo>
                  <a:cubicBezTo>
                    <a:pt x="0" y="22"/>
                    <a:pt x="3" y="20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5"/>
                    <a:pt x="7" y="15"/>
                    <a:pt x="9" y="16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8" y="19"/>
                    <a:pt x="21" y="18"/>
                    <a:pt x="23" y="20"/>
                  </a:cubicBezTo>
                  <a:cubicBezTo>
                    <a:pt x="26" y="23"/>
                    <a:pt x="29" y="27"/>
                    <a:pt x="34" y="25"/>
                  </a:cubicBezTo>
                  <a:cubicBezTo>
                    <a:pt x="44" y="23"/>
                    <a:pt x="56" y="24"/>
                    <a:pt x="66" y="18"/>
                  </a:cubicBezTo>
                  <a:cubicBezTo>
                    <a:pt x="62" y="15"/>
                    <a:pt x="60" y="17"/>
                    <a:pt x="58" y="18"/>
                  </a:cubicBezTo>
                  <a:cubicBezTo>
                    <a:pt x="50" y="21"/>
                    <a:pt x="41" y="21"/>
                    <a:pt x="33" y="20"/>
                  </a:cubicBezTo>
                  <a:cubicBezTo>
                    <a:pt x="30" y="20"/>
                    <a:pt x="26" y="19"/>
                    <a:pt x="26" y="14"/>
                  </a:cubicBezTo>
                  <a:cubicBezTo>
                    <a:pt x="28" y="11"/>
                    <a:pt x="31" y="12"/>
                    <a:pt x="34" y="12"/>
                  </a:cubicBezTo>
                  <a:cubicBezTo>
                    <a:pt x="42" y="12"/>
                    <a:pt x="49" y="10"/>
                    <a:pt x="55" y="6"/>
                  </a:cubicBezTo>
                  <a:cubicBezTo>
                    <a:pt x="56" y="5"/>
                    <a:pt x="57" y="5"/>
                    <a:pt x="58" y="5"/>
                  </a:cubicBezTo>
                  <a:cubicBezTo>
                    <a:pt x="60" y="4"/>
                    <a:pt x="62" y="5"/>
                    <a:pt x="63" y="4"/>
                  </a:cubicBezTo>
                  <a:cubicBezTo>
                    <a:pt x="65" y="4"/>
                    <a:pt x="66" y="2"/>
                    <a:pt x="67" y="2"/>
                  </a:cubicBezTo>
                  <a:cubicBezTo>
                    <a:pt x="68" y="1"/>
                    <a:pt x="70" y="0"/>
                    <a:pt x="72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4" y="1"/>
                    <a:pt x="75" y="1"/>
                    <a:pt x="75" y="1"/>
                  </a:cubicBezTo>
                  <a:cubicBezTo>
                    <a:pt x="76" y="1"/>
                    <a:pt x="76" y="2"/>
                    <a:pt x="77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3" y="0"/>
                    <a:pt x="84" y="1"/>
                    <a:pt x="84" y="1"/>
                  </a:cubicBezTo>
                  <a:cubicBezTo>
                    <a:pt x="86" y="4"/>
                    <a:pt x="86" y="7"/>
                    <a:pt x="86" y="11"/>
                  </a:cubicBezTo>
                  <a:cubicBezTo>
                    <a:pt x="85" y="12"/>
                    <a:pt x="85" y="13"/>
                    <a:pt x="84" y="15"/>
                  </a:cubicBezTo>
                  <a:cubicBezTo>
                    <a:pt x="83" y="16"/>
                    <a:pt x="83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20"/>
                    <a:pt x="81" y="22"/>
                    <a:pt x="78" y="22"/>
                  </a:cubicBezTo>
                  <a:close/>
                </a:path>
              </a:pathLst>
            </a:custGeom>
            <a:solidFill>
              <a:srgbClr val="EBC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2195"/>
            <p:cNvSpPr/>
            <p:nvPr/>
          </p:nvSpPr>
          <p:spPr bwMode="auto">
            <a:xfrm>
              <a:off x="6593" y="1780"/>
              <a:ext cx="87" cy="33"/>
            </a:xfrm>
            <a:custGeom>
              <a:avLst/>
              <a:gdLst>
                <a:gd name="T0" fmla="*/ 11 w 58"/>
                <a:gd name="T1" fmla="*/ 6 h 22"/>
                <a:gd name="T2" fmla="*/ 42 w 58"/>
                <a:gd name="T3" fmla="*/ 5 h 22"/>
                <a:gd name="T4" fmla="*/ 50 w 58"/>
                <a:gd name="T5" fmla="*/ 2 h 22"/>
                <a:gd name="T6" fmla="*/ 57 w 58"/>
                <a:gd name="T7" fmla="*/ 5 h 22"/>
                <a:gd name="T8" fmla="*/ 55 w 58"/>
                <a:gd name="T9" fmla="*/ 13 h 22"/>
                <a:gd name="T10" fmla="*/ 45 w 58"/>
                <a:gd name="T11" fmla="*/ 17 h 22"/>
                <a:gd name="T12" fmla="*/ 20 w 58"/>
                <a:gd name="T13" fmla="*/ 21 h 22"/>
                <a:gd name="T14" fmla="*/ 7 w 58"/>
                <a:gd name="T15" fmla="*/ 15 h 22"/>
                <a:gd name="T16" fmla="*/ 0 w 58"/>
                <a:gd name="T17" fmla="*/ 9 h 22"/>
                <a:gd name="T18" fmla="*/ 0 w 58"/>
                <a:gd name="T19" fmla="*/ 2 h 22"/>
                <a:gd name="T20" fmla="*/ 2 w 58"/>
                <a:gd name="T21" fmla="*/ 0 h 22"/>
                <a:gd name="T22" fmla="*/ 11 w 58"/>
                <a:gd name="T2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2">
                  <a:moveTo>
                    <a:pt x="11" y="6"/>
                  </a:moveTo>
                  <a:cubicBezTo>
                    <a:pt x="22" y="9"/>
                    <a:pt x="32" y="9"/>
                    <a:pt x="42" y="5"/>
                  </a:cubicBezTo>
                  <a:cubicBezTo>
                    <a:pt x="45" y="3"/>
                    <a:pt x="47" y="2"/>
                    <a:pt x="50" y="2"/>
                  </a:cubicBezTo>
                  <a:cubicBezTo>
                    <a:pt x="53" y="2"/>
                    <a:pt x="56" y="2"/>
                    <a:pt x="57" y="5"/>
                  </a:cubicBezTo>
                  <a:cubicBezTo>
                    <a:pt x="58" y="8"/>
                    <a:pt x="57" y="11"/>
                    <a:pt x="55" y="13"/>
                  </a:cubicBezTo>
                  <a:cubicBezTo>
                    <a:pt x="52" y="15"/>
                    <a:pt x="49" y="16"/>
                    <a:pt x="45" y="17"/>
                  </a:cubicBezTo>
                  <a:cubicBezTo>
                    <a:pt x="37" y="18"/>
                    <a:pt x="28" y="19"/>
                    <a:pt x="20" y="21"/>
                  </a:cubicBezTo>
                  <a:cubicBezTo>
                    <a:pt x="14" y="21"/>
                    <a:pt x="8" y="22"/>
                    <a:pt x="7" y="15"/>
                  </a:cubicBezTo>
                  <a:cubicBezTo>
                    <a:pt x="6" y="11"/>
                    <a:pt x="2" y="12"/>
                    <a:pt x="0" y="9"/>
                  </a:cubicBezTo>
                  <a:cubicBezTo>
                    <a:pt x="1" y="7"/>
                    <a:pt x="0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7" y="0"/>
                    <a:pt x="10" y="1"/>
                    <a:pt x="11" y="6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2196"/>
            <p:cNvSpPr/>
            <p:nvPr/>
          </p:nvSpPr>
          <p:spPr bwMode="auto">
            <a:xfrm>
              <a:off x="6544" y="1828"/>
              <a:ext cx="33" cy="68"/>
            </a:xfrm>
            <a:custGeom>
              <a:avLst/>
              <a:gdLst>
                <a:gd name="T0" fmla="*/ 18 w 22"/>
                <a:gd name="T1" fmla="*/ 22 h 45"/>
                <a:gd name="T2" fmla="*/ 8 w 22"/>
                <a:gd name="T3" fmla="*/ 45 h 45"/>
                <a:gd name="T4" fmla="*/ 4 w 22"/>
                <a:gd name="T5" fmla="*/ 25 h 45"/>
                <a:gd name="T6" fmla="*/ 5 w 22"/>
                <a:gd name="T7" fmla="*/ 24 h 45"/>
                <a:gd name="T8" fmla="*/ 18 w 22"/>
                <a:gd name="T9" fmla="*/ 0 h 45"/>
                <a:gd name="T10" fmla="*/ 19 w 22"/>
                <a:gd name="T11" fmla="*/ 1 h 45"/>
                <a:gd name="T12" fmla="*/ 21 w 22"/>
                <a:gd name="T13" fmla="*/ 4 h 45"/>
                <a:gd name="T14" fmla="*/ 22 w 22"/>
                <a:gd name="T15" fmla="*/ 6 h 45"/>
                <a:gd name="T16" fmla="*/ 22 w 22"/>
                <a:gd name="T17" fmla="*/ 9 h 45"/>
                <a:gd name="T18" fmla="*/ 21 w 22"/>
                <a:gd name="T19" fmla="*/ 13 h 45"/>
                <a:gd name="T20" fmla="*/ 22 w 22"/>
                <a:gd name="T21" fmla="*/ 15 h 45"/>
                <a:gd name="T22" fmla="*/ 21 w 22"/>
                <a:gd name="T23" fmla="*/ 18 h 45"/>
                <a:gd name="T24" fmla="*/ 20 w 22"/>
                <a:gd name="T25" fmla="*/ 20 h 45"/>
                <a:gd name="T26" fmla="*/ 18 w 22"/>
                <a:gd name="T27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5">
                  <a:moveTo>
                    <a:pt x="18" y="22"/>
                  </a:moveTo>
                  <a:cubicBezTo>
                    <a:pt x="13" y="29"/>
                    <a:pt x="13" y="38"/>
                    <a:pt x="8" y="45"/>
                  </a:cubicBezTo>
                  <a:cubicBezTo>
                    <a:pt x="0" y="40"/>
                    <a:pt x="2" y="32"/>
                    <a:pt x="4" y="25"/>
                  </a:cubicBezTo>
                  <a:cubicBezTo>
                    <a:pt x="4" y="25"/>
                    <a:pt x="5" y="24"/>
                    <a:pt x="5" y="24"/>
                  </a:cubicBezTo>
                  <a:cubicBezTo>
                    <a:pt x="8" y="15"/>
                    <a:pt x="10" y="7"/>
                    <a:pt x="18" y="0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2"/>
                    <a:pt x="21" y="3"/>
                    <a:pt x="21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1" y="10"/>
                    <a:pt x="21" y="12"/>
                    <a:pt x="21" y="13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6"/>
                    <a:pt x="22" y="17"/>
                    <a:pt x="21" y="18"/>
                  </a:cubicBezTo>
                  <a:cubicBezTo>
                    <a:pt x="21" y="19"/>
                    <a:pt x="20" y="20"/>
                    <a:pt x="20" y="20"/>
                  </a:cubicBezTo>
                  <a:cubicBezTo>
                    <a:pt x="19" y="21"/>
                    <a:pt x="18" y="21"/>
                    <a:pt x="18" y="22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8" name="Freeform 2197"/>
            <p:cNvSpPr/>
            <p:nvPr/>
          </p:nvSpPr>
          <p:spPr bwMode="auto">
            <a:xfrm>
              <a:off x="6571" y="1813"/>
              <a:ext cx="45" cy="45"/>
            </a:xfrm>
            <a:custGeom>
              <a:avLst/>
              <a:gdLst>
                <a:gd name="T0" fmla="*/ 2 w 30"/>
                <a:gd name="T1" fmla="*/ 16 h 30"/>
                <a:gd name="T2" fmla="*/ 2 w 30"/>
                <a:gd name="T3" fmla="*/ 14 h 30"/>
                <a:gd name="T4" fmla="*/ 0 w 30"/>
                <a:gd name="T5" fmla="*/ 10 h 30"/>
                <a:gd name="T6" fmla="*/ 0 w 30"/>
                <a:gd name="T7" fmla="*/ 10 h 30"/>
                <a:gd name="T8" fmla="*/ 0 w 30"/>
                <a:gd name="T9" fmla="*/ 5 h 30"/>
                <a:gd name="T10" fmla="*/ 13 w 30"/>
                <a:gd name="T11" fmla="*/ 12 h 30"/>
                <a:gd name="T12" fmla="*/ 14 w 30"/>
                <a:gd name="T13" fmla="*/ 13 h 30"/>
                <a:gd name="T14" fmla="*/ 13 w 30"/>
                <a:gd name="T15" fmla="*/ 12 h 30"/>
                <a:gd name="T16" fmla="*/ 9 w 30"/>
                <a:gd name="T17" fmla="*/ 4 h 30"/>
                <a:gd name="T18" fmla="*/ 8 w 30"/>
                <a:gd name="T19" fmla="*/ 1 h 30"/>
                <a:gd name="T20" fmla="*/ 12 w 30"/>
                <a:gd name="T21" fmla="*/ 1 h 30"/>
                <a:gd name="T22" fmla="*/ 26 w 30"/>
                <a:gd name="T23" fmla="*/ 7 h 30"/>
                <a:gd name="T24" fmla="*/ 30 w 30"/>
                <a:gd name="T25" fmla="*/ 11 h 30"/>
                <a:gd name="T26" fmla="*/ 27 w 30"/>
                <a:gd name="T27" fmla="*/ 16 h 30"/>
                <a:gd name="T28" fmla="*/ 15 w 30"/>
                <a:gd name="T29" fmla="*/ 24 h 30"/>
                <a:gd name="T30" fmla="*/ 15 w 30"/>
                <a:gd name="T31" fmla="*/ 24 h 30"/>
                <a:gd name="T32" fmla="*/ 3 w 30"/>
                <a:gd name="T33" fmla="*/ 27 h 30"/>
                <a:gd name="T34" fmla="*/ 2 w 30"/>
                <a:gd name="T35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0">
                  <a:moveTo>
                    <a:pt x="2" y="16"/>
                  </a:moveTo>
                  <a:cubicBezTo>
                    <a:pt x="2" y="15"/>
                    <a:pt x="2" y="15"/>
                    <a:pt x="2" y="14"/>
                  </a:cubicBezTo>
                  <a:cubicBezTo>
                    <a:pt x="0" y="13"/>
                    <a:pt x="1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4" y="8"/>
                    <a:pt x="7" y="13"/>
                    <a:pt x="13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2"/>
                  </a:cubicBezTo>
                  <a:cubicBezTo>
                    <a:pt x="14" y="9"/>
                    <a:pt x="11" y="7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5" y="5"/>
                    <a:pt x="20" y="7"/>
                    <a:pt x="26" y="7"/>
                  </a:cubicBezTo>
                  <a:cubicBezTo>
                    <a:pt x="28" y="7"/>
                    <a:pt x="29" y="9"/>
                    <a:pt x="30" y="11"/>
                  </a:cubicBezTo>
                  <a:cubicBezTo>
                    <a:pt x="30" y="13"/>
                    <a:pt x="29" y="14"/>
                    <a:pt x="27" y="16"/>
                  </a:cubicBezTo>
                  <a:cubicBezTo>
                    <a:pt x="23" y="19"/>
                    <a:pt x="18" y="19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25"/>
                    <a:pt x="8" y="30"/>
                    <a:pt x="3" y="27"/>
                  </a:cubicBezTo>
                  <a:cubicBezTo>
                    <a:pt x="2" y="24"/>
                    <a:pt x="4" y="20"/>
                    <a:pt x="2" y="16"/>
                  </a:cubicBezTo>
                  <a:close/>
                </a:path>
              </a:pathLst>
            </a:custGeom>
            <a:solidFill>
              <a:srgbClr val="CA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9" name="Freeform 2198"/>
            <p:cNvSpPr/>
            <p:nvPr/>
          </p:nvSpPr>
          <p:spPr bwMode="auto">
            <a:xfrm>
              <a:off x="6587" y="1732"/>
              <a:ext cx="54" cy="51"/>
            </a:xfrm>
            <a:custGeom>
              <a:avLst/>
              <a:gdLst>
                <a:gd name="T0" fmla="*/ 6 w 36"/>
                <a:gd name="T1" fmla="*/ 34 h 34"/>
                <a:gd name="T2" fmla="*/ 4 w 36"/>
                <a:gd name="T3" fmla="*/ 34 h 34"/>
                <a:gd name="T4" fmla="*/ 4 w 36"/>
                <a:gd name="T5" fmla="*/ 34 h 34"/>
                <a:gd name="T6" fmla="*/ 4 w 36"/>
                <a:gd name="T7" fmla="*/ 30 h 34"/>
                <a:gd name="T8" fmla="*/ 2 w 36"/>
                <a:gd name="T9" fmla="*/ 28 h 34"/>
                <a:gd name="T10" fmla="*/ 0 w 36"/>
                <a:gd name="T11" fmla="*/ 26 h 34"/>
                <a:gd name="T12" fmla="*/ 0 w 36"/>
                <a:gd name="T13" fmla="*/ 24 h 34"/>
                <a:gd name="T14" fmla="*/ 1 w 36"/>
                <a:gd name="T15" fmla="*/ 23 h 34"/>
                <a:gd name="T16" fmla="*/ 21 w 36"/>
                <a:gd name="T17" fmla="*/ 8 h 34"/>
                <a:gd name="T18" fmla="*/ 25 w 36"/>
                <a:gd name="T19" fmla="*/ 7 h 34"/>
                <a:gd name="T20" fmla="*/ 36 w 36"/>
                <a:gd name="T21" fmla="*/ 6 h 34"/>
                <a:gd name="T22" fmla="*/ 28 w 36"/>
                <a:gd name="T23" fmla="*/ 12 h 34"/>
                <a:gd name="T24" fmla="*/ 9 w 36"/>
                <a:gd name="T25" fmla="*/ 31 h 34"/>
                <a:gd name="T26" fmla="*/ 6 w 36"/>
                <a:gd name="T2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4">
                  <a:moveTo>
                    <a:pt x="6" y="34"/>
                  </a:move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2"/>
                    <a:pt x="3" y="31"/>
                    <a:pt x="4" y="30"/>
                  </a:cubicBezTo>
                  <a:cubicBezTo>
                    <a:pt x="3" y="29"/>
                    <a:pt x="3" y="29"/>
                    <a:pt x="2" y="28"/>
                  </a:cubicBezTo>
                  <a:cubicBezTo>
                    <a:pt x="1" y="27"/>
                    <a:pt x="1" y="27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6" y="9"/>
                    <a:pt x="6" y="9"/>
                    <a:pt x="21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31" y="0"/>
                    <a:pt x="32" y="0"/>
                    <a:pt x="36" y="6"/>
                  </a:cubicBezTo>
                  <a:cubicBezTo>
                    <a:pt x="35" y="11"/>
                    <a:pt x="32" y="11"/>
                    <a:pt x="28" y="12"/>
                  </a:cubicBezTo>
                  <a:cubicBezTo>
                    <a:pt x="19" y="15"/>
                    <a:pt x="10" y="20"/>
                    <a:pt x="9" y="31"/>
                  </a:cubicBezTo>
                  <a:cubicBezTo>
                    <a:pt x="8" y="32"/>
                    <a:pt x="7" y="33"/>
                    <a:pt x="6" y="34"/>
                  </a:cubicBezTo>
                  <a:close/>
                </a:path>
              </a:pathLst>
            </a:custGeom>
            <a:solidFill>
              <a:srgbClr val="E9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0" name="Freeform 2199"/>
            <p:cNvSpPr/>
            <p:nvPr/>
          </p:nvSpPr>
          <p:spPr bwMode="auto">
            <a:xfrm>
              <a:off x="6553" y="1800"/>
              <a:ext cx="9" cy="18"/>
            </a:xfrm>
            <a:custGeom>
              <a:avLst/>
              <a:gdLst>
                <a:gd name="T0" fmla="*/ 0 w 6"/>
                <a:gd name="T1" fmla="*/ 6 h 12"/>
                <a:gd name="T2" fmla="*/ 6 w 6"/>
                <a:gd name="T3" fmla="*/ 0 h 12"/>
                <a:gd name="T4" fmla="*/ 4 w 6"/>
                <a:gd name="T5" fmla="*/ 12 h 12"/>
                <a:gd name="T6" fmla="*/ 0 w 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6"/>
                  </a:moveTo>
                  <a:cubicBezTo>
                    <a:pt x="2" y="4"/>
                    <a:pt x="2" y="1"/>
                    <a:pt x="6" y="0"/>
                  </a:cubicBezTo>
                  <a:cubicBezTo>
                    <a:pt x="6" y="4"/>
                    <a:pt x="6" y="8"/>
                    <a:pt x="4" y="12"/>
                  </a:cubicBezTo>
                  <a:cubicBezTo>
                    <a:pt x="2" y="10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1" name="Freeform 2200"/>
            <p:cNvSpPr/>
            <p:nvPr/>
          </p:nvSpPr>
          <p:spPr bwMode="auto">
            <a:xfrm>
              <a:off x="6562" y="1789"/>
              <a:ext cx="6" cy="14"/>
            </a:xfrm>
            <a:custGeom>
              <a:avLst/>
              <a:gdLst>
                <a:gd name="T0" fmla="*/ 0 w 4"/>
                <a:gd name="T1" fmla="*/ 5 h 9"/>
                <a:gd name="T2" fmla="*/ 0 w 4"/>
                <a:gd name="T3" fmla="*/ 3 h 9"/>
                <a:gd name="T4" fmla="*/ 3 w 4"/>
                <a:gd name="T5" fmla="*/ 0 h 9"/>
                <a:gd name="T6" fmla="*/ 3 w 4"/>
                <a:gd name="T7" fmla="*/ 6 h 9"/>
                <a:gd name="T8" fmla="*/ 0 w 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9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2" name="Freeform 2201"/>
            <p:cNvSpPr/>
            <p:nvPr/>
          </p:nvSpPr>
          <p:spPr bwMode="auto">
            <a:xfrm>
              <a:off x="6568" y="1792"/>
              <a:ext cx="7" cy="14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9 h 9"/>
                <a:gd name="T4" fmla="*/ 5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4" y="6"/>
                    <a:pt x="3" y="9"/>
                  </a:cubicBezTo>
                  <a:cubicBezTo>
                    <a:pt x="0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3" name="Freeform 2202"/>
            <p:cNvSpPr/>
            <p:nvPr/>
          </p:nvSpPr>
          <p:spPr bwMode="auto">
            <a:xfrm>
              <a:off x="6575" y="1783"/>
              <a:ext cx="9" cy="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5 h 5"/>
                <a:gd name="T4" fmla="*/ 6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2" y="0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4" name="Freeform 2203"/>
            <p:cNvSpPr/>
            <p:nvPr/>
          </p:nvSpPr>
          <p:spPr bwMode="auto">
            <a:xfrm>
              <a:off x="6592" y="1777"/>
              <a:ext cx="1" cy="6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5" name="Freeform 2204"/>
            <p:cNvSpPr/>
            <p:nvPr/>
          </p:nvSpPr>
          <p:spPr bwMode="auto">
            <a:xfrm>
              <a:off x="6587" y="1792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6" name="Freeform 2205"/>
            <p:cNvSpPr/>
            <p:nvPr/>
          </p:nvSpPr>
          <p:spPr bwMode="auto">
            <a:xfrm>
              <a:off x="6587" y="177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7" name="Freeform 2206"/>
            <p:cNvSpPr/>
            <p:nvPr/>
          </p:nvSpPr>
          <p:spPr bwMode="auto">
            <a:xfrm>
              <a:off x="5945" y="1575"/>
              <a:ext cx="155" cy="55"/>
            </a:xfrm>
            <a:custGeom>
              <a:avLst/>
              <a:gdLst>
                <a:gd name="T0" fmla="*/ 67 w 103"/>
                <a:gd name="T1" fmla="*/ 8 h 37"/>
                <a:gd name="T2" fmla="*/ 97 w 103"/>
                <a:gd name="T3" fmla="*/ 26 h 37"/>
                <a:gd name="T4" fmla="*/ 100 w 103"/>
                <a:gd name="T5" fmla="*/ 35 h 37"/>
                <a:gd name="T6" fmla="*/ 89 w 103"/>
                <a:gd name="T7" fmla="*/ 33 h 37"/>
                <a:gd name="T8" fmla="*/ 58 w 103"/>
                <a:gd name="T9" fmla="*/ 15 h 37"/>
                <a:gd name="T10" fmla="*/ 55 w 103"/>
                <a:gd name="T11" fmla="*/ 15 h 37"/>
                <a:gd name="T12" fmla="*/ 50 w 103"/>
                <a:gd name="T13" fmla="*/ 14 h 37"/>
                <a:gd name="T14" fmla="*/ 48 w 103"/>
                <a:gd name="T15" fmla="*/ 13 h 37"/>
                <a:gd name="T16" fmla="*/ 42 w 103"/>
                <a:gd name="T17" fmla="*/ 12 h 37"/>
                <a:gd name="T18" fmla="*/ 11 w 103"/>
                <a:gd name="T19" fmla="*/ 12 h 37"/>
                <a:gd name="T20" fmla="*/ 1 w 103"/>
                <a:gd name="T21" fmla="*/ 10 h 37"/>
                <a:gd name="T22" fmla="*/ 1 w 103"/>
                <a:gd name="T23" fmla="*/ 6 h 37"/>
                <a:gd name="T24" fmla="*/ 2 w 103"/>
                <a:gd name="T25" fmla="*/ 4 h 37"/>
                <a:gd name="T26" fmla="*/ 12 w 103"/>
                <a:gd name="T27" fmla="*/ 0 h 37"/>
                <a:gd name="T28" fmla="*/ 53 w 103"/>
                <a:gd name="T29" fmla="*/ 5 h 37"/>
                <a:gd name="T30" fmla="*/ 67 w 103"/>
                <a:gd name="T3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7">
                  <a:moveTo>
                    <a:pt x="67" y="8"/>
                  </a:moveTo>
                  <a:cubicBezTo>
                    <a:pt x="77" y="14"/>
                    <a:pt x="88" y="18"/>
                    <a:pt x="97" y="26"/>
                  </a:cubicBezTo>
                  <a:cubicBezTo>
                    <a:pt x="100" y="29"/>
                    <a:pt x="103" y="31"/>
                    <a:pt x="100" y="35"/>
                  </a:cubicBezTo>
                  <a:cubicBezTo>
                    <a:pt x="96" y="37"/>
                    <a:pt x="92" y="35"/>
                    <a:pt x="89" y="33"/>
                  </a:cubicBezTo>
                  <a:cubicBezTo>
                    <a:pt x="79" y="26"/>
                    <a:pt x="69" y="20"/>
                    <a:pt x="58" y="15"/>
                  </a:cubicBezTo>
                  <a:cubicBezTo>
                    <a:pt x="57" y="15"/>
                    <a:pt x="56" y="15"/>
                    <a:pt x="55" y="15"/>
                  </a:cubicBezTo>
                  <a:cubicBezTo>
                    <a:pt x="54" y="15"/>
                    <a:pt x="52" y="14"/>
                    <a:pt x="50" y="14"/>
                  </a:cubicBezTo>
                  <a:cubicBezTo>
                    <a:pt x="50" y="14"/>
                    <a:pt x="49" y="13"/>
                    <a:pt x="48" y="13"/>
                  </a:cubicBezTo>
                  <a:cubicBezTo>
                    <a:pt x="46" y="13"/>
                    <a:pt x="44" y="13"/>
                    <a:pt x="42" y="12"/>
                  </a:cubicBezTo>
                  <a:cubicBezTo>
                    <a:pt x="31" y="10"/>
                    <a:pt x="21" y="10"/>
                    <a:pt x="11" y="12"/>
                  </a:cubicBezTo>
                  <a:cubicBezTo>
                    <a:pt x="8" y="13"/>
                    <a:pt x="4" y="14"/>
                    <a:pt x="1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4" y="0"/>
                    <a:pt x="8" y="1"/>
                    <a:pt x="12" y="0"/>
                  </a:cubicBezTo>
                  <a:cubicBezTo>
                    <a:pt x="26" y="0"/>
                    <a:pt x="40" y="1"/>
                    <a:pt x="53" y="5"/>
                  </a:cubicBezTo>
                  <a:cubicBezTo>
                    <a:pt x="58" y="6"/>
                    <a:pt x="63" y="7"/>
                    <a:pt x="67" y="8"/>
                  </a:cubicBezTo>
                  <a:close/>
                </a:path>
              </a:pathLst>
            </a:custGeom>
            <a:solidFill>
              <a:srgbClr val="F7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8" name="Freeform 2207"/>
            <p:cNvSpPr/>
            <p:nvPr/>
          </p:nvSpPr>
          <p:spPr bwMode="auto">
            <a:xfrm>
              <a:off x="5936" y="1581"/>
              <a:ext cx="99" cy="33"/>
            </a:xfrm>
            <a:custGeom>
              <a:avLst/>
              <a:gdLst>
                <a:gd name="T0" fmla="*/ 8 w 66"/>
                <a:gd name="T1" fmla="*/ 2 h 22"/>
                <a:gd name="T2" fmla="*/ 14 w 66"/>
                <a:gd name="T3" fmla="*/ 5 h 22"/>
                <a:gd name="T4" fmla="*/ 50 w 66"/>
                <a:gd name="T5" fmla="*/ 4 h 22"/>
                <a:gd name="T6" fmla="*/ 56 w 66"/>
                <a:gd name="T7" fmla="*/ 6 h 22"/>
                <a:gd name="T8" fmla="*/ 58 w 66"/>
                <a:gd name="T9" fmla="*/ 6 h 22"/>
                <a:gd name="T10" fmla="*/ 62 w 66"/>
                <a:gd name="T11" fmla="*/ 8 h 22"/>
                <a:gd name="T12" fmla="*/ 62 w 66"/>
                <a:gd name="T13" fmla="*/ 8 h 22"/>
                <a:gd name="T14" fmla="*/ 56 w 66"/>
                <a:gd name="T15" fmla="*/ 22 h 22"/>
                <a:gd name="T16" fmla="*/ 53 w 66"/>
                <a:gd name="T17" fmla="*/ 22 h 22"/>
                <a:gd name="T18" fmla="*/ 46 w 66"/>
                <a:gd name="T19" fmla="*/ 21 h 22"/>
                <a:gd name="T20" fmla="*/ 13 w 66"/>
                <a:gd name="T21" fmla="*/ 17 h 22"/>
                <a:gd name="T22" fmla="*/ 5 w 66"/>
                <a:gd name="T23" fmla="*/ 16 h 22"/>
                <a:gd name="T24" fmla="*/ 2 w 66"/>
                <a:gd name="T25" fmla="*/ 2 h 22"/>
                <a:gd name="T26" fmla="*/ 8 w 66"/>
                <a:gd name="T27" fmla="*/ 0 h 22"/>
                <a:gd name="T28" fmla="*/ 8 w 66"/>
                <a:gd name="T29" fmla="*/ 0 h 22"/>
                <a:gd name="T30" fmla="*/ 8 w 66"/>
                <a:gd name="T31" fmla="*/ 2 h 22"/>
                <a:gd name="T32" fmla="*/ 8 w 66"/>
                <a:gd name="T3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2">
                  <a:moveTo>
                    <a:pt x="8" y="2"/>
                  </a:moveTo>
                  <a:cubicBezTo>
                    <a:pt x="9" y="6"/>
                    <a:pt x="11" y="6"/>
                    <a:pt x="14" y="5"/>
                  </a:cubicBezTo>
                  <a:cubicBezTo>
                    <a:pt x="26" y="1"/>
                    <a:pt x="38" y="2"/>
                    <a:pt x="50" y="4"/>
                  </a:cubicBezTo>
                  <a:cubicBezTo>
                    <a:pt x="52" y="6"/>
                    <a:pt x="54" y="4"/>
                    <a:pt x="56" y="6"/>
                  </a:cubicBezTo>
                  <a:cubicBezTo>
                    <a:pt x="57" y="6"/>
                    <a:pt x="57" y="6"/>
                    <a:pt x="58" y="6"/>
                  </a:cubicBezTo>
                  <a:cubicBezTo>
                    <a:pt x="59" y="7"/>
                    <a:pt x="61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6" y="15"/>
                    <a:pt x="63" y="19"/>
                    <a:pt x="56" y="22"/>
                  </a:cubicBezTo>
                  <a:cubicBezTo>
                    <a:pt x="55" y="22"/>
                    <a:pt x="54" y="22"/>
                    <a:pt x="53" y="22"/>
                  </a:cubicBezTo>
                  <a:cubicBezTo>
                    <a:pt x="50" y="22"/>
                    <a:pt x="48" y="21"/>
                    <a:pt x="46" y="21"/>
                  </a:cubicBezTo>
                  <a:cubicBezTo>
                    <a:pt x="36" y="17"/>
                    <a:pt x="24" y="15"/>
                    <a:pt x="13" y="17"/>
                  </a:cubicBezTo>
                  <a:cubicBezTo>
                    <a:pt x="10" y="17"/>
                    <a:pt x="8" y="17"/>
                    <a:pt x="5" y="16"/>
                  </a:cubicBezTo>
                  <a:cubicBezTo>
                    <a:pt x="0" y="12"/>
                    <a:pt x="7" y="6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E8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9" name="Freeform 2208"/>
            <p:cNvSpPr/>
            <p:nvPr/>
          </p:nvSpPr>
          <p:spPr bwMode="auto">
            <a:xfrm>
              <a:off x="5909" y="1584"/>
              <a:ext cx="42" cy="63"/>
            </a:xfrm>
            <a:custGeom>
              <a:avLst/>
              <a:gdLst>
                <a:gd name="T0" fmla="*/ 20 w 28"/>
                <a:gd name="T1" fmla="*/ 0 h 42"/>
                <a:gd name="T2" fmla="*/ 25 w 28"/>
                <a:gd name="T3" fmla="*/ 6 h 42"/>
                <a:gd name="T4" fmla="*/ 22 w 28"/>
                <a:gd name="T5" fmla="*/ 12 h 42"/>
                <a:gd name="T6" fmla="*/ 20 w 28"/>
                <a:gd name="T7" fmla="*/ 17 h 42"/>
                <a:gd name="T8" fmla="*/ 23 w 28"/>
                <a:gd name="T9" fmla="*/ 26 h 42"/>
                <a:gd name="T10" fmla="*/ 18 w 28"/>
                <a:gd name="T11" fmla="*/ 34 h 42"/>
                <a:gd name="T12" fmla="*/ 3 w 28"/>
                <a:gd name="T13" fmla="*/ 36 h 42"/>
                <a:gd name="T14" fmla="*/ 1 w 28"/>
                <a:gd name="T15" fmla="*/ 25 h 42"/>
                <a:gd name="T16" fmla="*/ 1 w 28"/>
                <a:gd name="T17" fmla="*/ 18 h 42"/>
                <a:gd name="T18" fmla="*/ 1 w 28"/>
                <a:gd name="T19" fmla="*/ 14 h 42"/>
                <a:gd name="T20" fmla="*/ 16 w 28"/>
                <a:gd name="T21" fmla="*/ 7 h 42"/>
                <a:gd name="T22" fmla="*/ 20 w 28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cubicBezTo>
                    <a:pt x="24" y="1"/>
                    <a:pt x="24" y="4"/>
                    <a:pt x="25" y="6"/>
                  </a:cubicBezTo>
                  <a:cubicBezTo>
                    <a:pt x="28" y="10"/>
                    <a:pt x="23" y="10"/>
                    <a:pt x="22" y="12"/>
                  </a:cubicBezTo>
                  <a:cubicBezTo>
                    <a:pt x="22" y="14"/>
                    <a:pt x="19" y="14"/>
                    <a:pt x="20" y="17"/>
                  </a:cubicBezTo>
                  <a:cubicBezTo>
                    <a:pt x="26" y="19"/>
                    <a:pt x="27" y="22"/>
                    <a:pt x="23" y="26"/>
                  </a:cubicBezTo>
                  <a:cubicBezTo>
                    <a:pt x="20" y="28"/>
                    <a:pt x="19" y="31"/>
                    <a:pt x="18" y="34"/>
                  </a:cubicBezTo>
                  <a:cubicBezTo>
                    <a:pt x="14" y="40"/>
                    <a:pt x="9" y="42"/>
                    <a:pt x="3" y="36"/>
                  </a:cubicBezTo>
                  <a:cubicBezTo>
                    <a:pt x="1" y="32"/>
                    <a:pt x="3" y="29"/>
                    <a:pt x="1" y="25"/>
                  </a:cubicBezTo>
                  <a:cubicBezTo>
                    <a:pt x="1" y="23"/>
                    <a:pt x="1" y="20"/>
                    <a:pt x="1" y="18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6" y="12"/>
                    <a:pt x="11" y="8"/>
                    <a:pt x="16" y="7"/>
                  </a:cubicBezTo>
                  <a:cubicBezTo>
                    <a:pt x="20" y="6"/>
                    <a:pt x="19" y="3"/>
                    <a:pt x="20" y="0"/>
                  </a:cubicBezTo>
                  <a:close/>
                </a:path>
              </a:pathLst>
            </a:custGeom>
            <a:solidFill>
              <a:srgbClr val="DCA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0" name="Freeform 2209"/>
            <p:cNvSpPr/>
            <p:nvPr/>
          </p:nvSpPr>
          <p:spPr bwMode="auto">
            <a:xfrm>
              <a:off x="5992" y="1539"/>
              <a:ext cx="24" cy="7"/>
            </a:xfrm>
            <a:custGeom>
              <a:avLst/>
              <a:gdLst>
                <a:gd name="T0" fmla="*/ 5 w 16"/>
                <a:gd name="T1" fmla="*/ 5 h 5"/>
                <a:gd name="T2" fmla="*/ 0 w 16"/>
                <a:gd name="T3" fmla="*/ 2 h 5"/>
                <a:gd name="T4" fmla="*/ 15 w 16"/>
                <a:gd name="T5" fmla="*/ 0 h 5"/>
                <a:gd name="T6" fmla="*/ 13 w 16"/>
                <a:gd name="T7" fmla="*/ 3 h 5"/>
                <a:gd name="T8" fmla="*/ 5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5" y="5"/>
                  </a:moveTo>
                  <a:cubicBezTo>
                    <a:pt x="4" y="5"/>
                    <a:pt x="2" y="5"/>
                    <a:pt x="0" y="2"/>
                  </a:cubicBezTo>
                  <a:cubicBezTo>
                    <a:pt x="5" y="1"/>
                    <a:pt x="11" y="3"/>
                    <a:pt x="15" y="0"/>
                  </a:cubicBezTo>
                  <a:cubicBezTo>
                    <a:pt x="16" y="2"/>
                    <a:pt x="15" y="3"/>
                    <a:pt x="13" y="3"/>
                  </a:cubicBezTo>
                  <a:cubicBezTo>
                    <a:pt x="10" y="3"/>
                    <a:pt x="7" y="3"/>
                    <a:pt x="5" y="5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1" name="Freeform 2210"/>
            <p:cNvSpPr/>
            <p:nvPr/>
          </p:nvSpPr>
          <p:spPr bwMode="auto">
            <a:xfrm>
              <a:off x="5905" y="1600"/>
              <a:ext cx="6" cy="11"/>
            </a:xfrm>
            <a:custGeom>
              <a:avLst/>
              <a:gdLst>
                <a:gd name="T0" fmla="*/ 4 w 4"/>
                <a:gd name="T1" fmla="*/ 3 h 7"/>
                <a:gd name="T2" fmla="*/ 4 w 4"/>
                <a:gd name="T3" fmla="*/ 7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4" y="4"/>
                    <a:pt x="4" y="5"/>
                    <a:pt x="4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2" name="Freeform 2211"/>
            <p:cNvSpPr/>
            <p:nvPr/>
          </p:nvSpPr>
          <p:spPr bwMode="auto">
            <a:xfrm>
              <a:off x="5999" y="154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3" name="Freeform 2212"/>
            <p:cNvSpPr/>
            <p:nvPr/>
          </p:nvSpPr>
          <p:spPr bwMode="auto">
            <a:xfrm>
              <a:off x="6094" y="1792"/>
              <a:ext cx="46" cy="60"/>
            </a:xfrm>
            <a:custGeom>
              <a:avLst/>
              <a:gdLst>
                <a:gd name="T0" fmla="*/ 24 w 31"/>
                <a:gd name="T1" fmla="*/ 3 h 40"/>
                <a:gd name="T2" fmla="*/ 25 w 31"/>
                <a:gd name="T3" fmla="*/ 16 h 40"/>
                <a:gd name="T4" fmla="*/ 22 w 31"/>
                <a:gd name="T5" fmla="*/ 26 h 40"/>
                <a:gd name="T6" fmla="*/ 14 w 31"/>
                <a:gd name="T7" fmla="*/ 40 h 40"/>
                <a:gd name="T8" fmla="*/ 11 w 31"/>
                <a:gd name="T9" fmla="*/ 35 h 40"/>
                <a:gd name="T10" fmla="*/ 6 w 31"/>
                <a:gd name="T11" fmla="*/ 14 h 40"/>
                <a:gd name="T12" fmla="*/ 4 w 31"/>
                <a:gd name="T13" fmla="*/ 12 h 40"/>
                <a:gd name="T14" fmla="*/ 3 w 31"/>
                <a:gd name="T15" fmla="*/ 3 h 40"/>
                <a:gd name="T16" fmla="*/ 12 w 31"/>
                <a:gd name="T17" fmla="*/ 3 h 40"/>
                <a:gd name="T18" fmla="*/ 24 w 31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0">
                  <a:moveTo>
                    <a:pt x="24" y="3"/>
                  </a:moveTo>
                  <a:cubicBezTo>
                    <a:pt x="31" y="9"/>
                    <a:pt x="31" y="10"/>
                    <a:pt x="25" y="16"/>
                  </a:cubicBezTo>
                  <a:cubicBezTo>
                    <a:pt x="23" y="19"/>
                    <a:pt x="22" y="22"/>
                    <a:pt x="22" y="26"/>
                  </a:cubicBezTo>
                  <a:cubicBezTo>
                    <a:pt x="23" y="32"/>
                    <a:pt x="20" y="37"/>
                    <a:pt x="14" y="40"/>
                  </a:cubicBezTo>
                  <a:cubicBezTo>
                    <a:pt x="13" y="38"/>
                    <a:pt x="12" y="37"/>
                    <a:pt x="11" y="35"/>
                  </a:cubicBezTo>
                  <a:cubicBezTo>
                    <a:pt x="11" y="28"/>
                    <a:pt x="11" y="20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2" y="9"/>
                    <a:pt x="0" y="6"/>
                    <a:pt x="3" y="3"/>
                  </a:cubicBezTo>
                  <a:cubicBezTo>
                    <a:pt x="6" y="0"/>
                    <a:pt x="9" y="2"/>
                    <a:pt x="12" y="3"/>
                  </a:cubicBezTo>
                  <a:cubicBezTo>
                    <a:pt x="16" y="3"/>
                    <a:pt x="20" y="3"/>
                    <a:pt x="24" y="3"/>
                  </a:cubicBezTo>
                  <a:close/>
                </a:path>
              </a:pathLst>
            </a:custGeom>
            <a:solidFill>
              <a:srgbClr val="AB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4" name="Freeform 2213"/>
            <p:cNvSpPr/>
            <p:nvPr/>
          </p:nvSpPr>
          <p:spPr bwMode="auto">
            <a:xfrm>
              <a:off x="6124" y="1680"/>
              <a:ext cx="25" cy="48"/>
            </a:xfrm>
            <a:custGeom>
              <a:avLst/>
              <a:gdLst>
                <a:gd name="T0" fmla="*/ 4 w 17"/>
                <a:gd name="T1" fmla="*/ 32 h 32"/>
                <a:gd name="T2" fmla="*/ 4 w 17"/>
                <a:gd name="T3" fmla="*/ 25 h 32"/>
                <a:gd name="T4" fmla="*/ 2 w 17"/>
                <a:gd name="T5" fmla="*/ 14 h 32"/>
                <a:gd name="T6" fmla="*/ 4 w 17"/>
                <a:gd name="T7" fmla="*/ 0 h 32"/>
                <a:gd name="T8" fmla="*/ 7 w 17"/>
                <a:gd name="T9" fmla="*/ 5 h 32"/>
                <a:gd name="T10" fmla="*/ 10 w 17"/>
                <a:gd name="T11" fmla="*/ 11 h 32"/>
                <a:gd name="T12" fmla="*/ 17 w 17"/>
                <a:gd name="T13" fmla="*/ 25 h 32"/>
                <a:gd name="T14" fmla="*/ 14 w 17"/>
                <a:gd name="T15" fmla="*/ 30 h 32"/>
                <a:gd name="T16" fmla="*/ 4 w 17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2">
                  <a:moveTo>
                    <a:pt x="4" y="32"/>
                  </a:moveTo>
                  <a:cubicBezTo>
                    <a:pt x="4" y="30"/>
                    <a:pt x="6" y="27"/>
                    <a:pt x="4" y="25"/>
                  </a:cubicBezTo>
                  <a:cubicBezTo>
                    <a:pt x="0" y="22"/>
                    <a:pt x="1" y="18"/>
                    <a:pt x="2" y="14"/>
                  </a:cubicBezTo>
                  <a:cubicBezTo>
                    <a:pt x="4" y="9"/>
                    <a:pt x="1" y="4"/>
                    <a:pt x="4" y="0"/>
                  </a:cubicBezTo>
                  <a:cubicBezTo>
                    <a:pt x="7" y="0"/>
                    <a:pt x="8" y="3"/>
                    <a:pt x="7" y="5"/>
                  </a:cubicBezTo>
                  <a:cubicBezTo>
                    <a:pt x="6" y="8"/>
                    <a:pt x="7" y="10"/>
                    <a:pt x="10" y="11"/>
                  </a:cubicBezTo>
                  <a:cubicBezTo>
                    <a:pt x="15" y="14"/>
                    <a:pt x="17" y="19"/>
                    <a:pt x="17" y="25"/>
                  </a:cubicBezTo>
                  <a:cubicBezTo>
                    <a:pt x="16" y="26"/>
                    <a:pt x="15" y="28"/>
                    <a:pt x="14" y="30"/>
                  </a:cubicBezTo>
                  <a:cubicBezTo>
                    <a:pt x="10" y="30"/>
                    <a:pt x="7" y="31"/>
                    <a:pt x="4" y="32"/>
                  </a:cubicBezTo>
                  <a:close/>
                </a:path>
              </a:pathLst>
            </a:custGeom>
            <a:solidFill>
              <a:srgbClr val="A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5" name="Freeform 2214"/>
            <p:cNvSpPr/>
            <p:nvPr/>
          </p:nvSpPr>
          <p:spPr bwMode="auto">
            <a:xfrm>
              <a:off x="6085" y="1785"/>
              <a:ext cx="27" cy="37"/>
            </a:xfrm>
            <a:custGeom>
              <a:avLst/>
              <a:gdLst>
                <a:gd name="T0" fmla="*/ 18 w 18"/>
                <a:gd name="T1" fmla="*/ 8 h 25"/>
                <a:gd name="T2" fmla="*/ 10 w 18"/>
                <a:gd name="T3" fmla="*/ 10 h 25"/>
                <a:gd name="T4" fmla="*/ 15 w 18"/>
                <a:gd name="T5" fmla="*/ 18 h 25"/>
                <a:gd name="T6" fmla="*/ 8 w 18"/>
                <a:gd name="T7" fmla="*/ 24 h 25"/>
                <a:gd name="T8" fmla="*/ 2 w 18"/>
                <a:gd name="T9" fmla="*/ 18 h 25"/>
                <a:gd name="T10" fmla="*/ 0 w 18"/>
                <a:gd name="T11" fmla="*/ 10 h 25"/>
                <a:gd name="T12" fmla="*/ 3 w 18"/>
                <a:gd name="T13" fmla="*/ 3 h 25"/>
                <a:gd name="T14" fmla="*/ 16 w 18"/>
                <a:gd name="T15" fmla="*/ 3 h 25"/>
                <a:gd name="T16" fmla="*/ 18 w 18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5">
                  <a:moveTo>
                    <a:pt x="18" y="8"/>
                  </a:moveTo>
                  <a:cubicBezTo>
                    <a:pt x="16" y="10"/>
                    <a:pt x="13" y="9"/>
                    <a:pt x="10" y="10"/>
                  </a:cubicBezTo>
                  <a:cubicBezTo>
                    <a:pt x="11" y="13"/>
                    <a:pt x="13" y="15"/>
                    <a:pt x="15" y="18"/>
                  </a:cubicBezTo>
                  <a:cubicBezTo>
                    <a:pt x="17" y="25"/>
                    <a:pt x="13" y="25"/>
                    <a:pt x="8" y="24"/>
                  </a:cubicBezTo>
                  <a:cubicBezTo>
                    <a:pt x="5" y="23"/>
                    <a:pt x="4" y="20"/>
                    <a:pt x="2" y="18"/>
                  </a:cubicBezTo>
                  <a:cubicBezTo>
                    <a:pt x="0" y="15"/>
                    <a:pt x="0" y="13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7" y="0"/>
                    <a:pt x="12" y="2"/>
                    <a:pt x="16" y="3"/>
                  </a:cubicBezTo>
                  <a:cubicBezTo>
                    <a:pt x="17" y="5"/>
                    <a:pt x="18" y="6"/>
                    <a:pt x="18" y="8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" name="Group 2416"/>
          <p:cNvGrpSpPr/>
          <p:nvPr/>
        </p:nvGrpSpPr>
        <p:grpSpPr bwMode="auto">
          <a:xfrm>
            <a:off x="8061235" y="-133168"/>
            <a:ext cx="2844800" cy="6480175"/>
            <a:chOff x="6016" y="56"/>
            <a:chExt cx="1792" cy="4082"/>
          </a:xfrm>
        </p:grpSpPr>
        <p:sp>
          <p:nvSpPr>
            <p:cNvPr id="1956" name="Freeform 2216"/>
            <p:cNvSpPr/>
            <p:nvPr/>
          </p:nvSpPr>
          <p:spPr bwMode="auto">
            <a:xfrm>
              <a:off x="6137" y="1713"/>
              <a:ext cx="15" cy="12"/>
            </a:xfrm>
            <a:custGeom>
              <a:avLst/>
              <a:gdLst>
                <a:gd name="T0" fmla="*/ 5 w 10"/>
                <a:gd name="T1" fmla="*/ 8 h 8"/>
                <a:gd name="T2" fmla="*/ 2 w 10"/>
                <a:gd name="T3" fmla="*/ 3 h 8"/>
                <a:gd name="T4" fmla="*/ 8 w 10"/>
                <a:gd name="T5" fmla="*/ 3 h 8"/>
                <a:gd name="T6" fmla="*/ 8 w 10"/>
                <a:gd name="T7" fmla="*/ 3 h 8"/>
                <a:gd name="T8" fmla="*/ 8 w 10"/>
                <a:gd name="T9" fmla="*/ 8 h 8"/>
                <a:gd name="T10" fmla="*/ 5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cubicBezTo>
                    <a:pt x="3" y="7"/>
                    <a:pt x="0" y="6"/>
                    <a:pt x="2" y="3"/>
                  </a:cubicBezTo>
                  <a:cubicBezTo>
                    <a:pt x="4" y="0"/>
                    <a:pt x="6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5"/>
                    <a:pt x="10" y="6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solidFill>
              <a:srgbClr val="88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2217"/>
            <p:cNvSpPr/>
            <p:nvPr/>
          </p:nvSpPr>
          <p:spPr bwMode="auto">
            <a:xfrm>
              <a:off x="6149" y="1717"/>
              <a:ext cx="3" cy="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0 h 5"/>
                <a:gd name="T4" fmla="*/ 2 w 2"/>
                <a:gd name="T5" fmla="*/ 1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3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A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2218"/>
            <p:cNvSpPr/>
            <p:nvPr/>
          </p:nvSpPr>
          <p:spPr bwMode="auto">
            <a:xfrm>
              <a:off x="6130" y="1662"/>
              <a:ext cx="18" cy="22"/>
            </a:xfrm>
            <a:custGeom>
              <a:avLst/>
              <a:gdLst>
                <a:gd name="T0" fmla="*/ 2 w 12"/>
                <a:gd name="T1" fmla="*/ 6 h 15"/>
                <a:gd name="T2" fmla="*/ 4 w 12"/>
                <a:gd name="T3" fmla="*/ 0 h 15"/>
                <a:gd name="T4" fmla="*/ 12 w 12"/>
                <a:gd name="T5" fmla="*/ 10 h 15"/>
                <a:gd name="T6" fmla="*/ 11 w 12"/>
                <a:gd name="T7" fmla="*/ 15 h 15"/>
                <a:gd name="T8" fmla="*/ 2 w 12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2" y="6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8" y="2"/>
                    <a:pt x="10" y="6"/>
                    <a:pt x="12" y="10"/>
                  </a:cubicBezTo>
                  <a:cubicBezTo>
                    <a:pt x="12" y="12"/>
                    <a:pt x="11" y="13"/>
                    <a:pt x="11" y="15"/>
                  </a:cubicBezTo>
                  <a:cubicBezTo>
                    <a:pt x="5" y="15"/>
                    <a:pt x="6" y="8"/>
                    <a:pt x="2" y="6"/>
                  </a:cubicBezTo>
                  <a:close/>
                </a:path>
              </a:pathLst>
            </a:custGeom>
            <a:solidFill>
              <a:srgbClr val="825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2219"/>
            <p:cNvSpPr/>
            <p:nvPr/>
          </p:nvSpPr>
          <p:spPr bwMode="auto">
            <a:xfrm>
              <a:off x="6038" y="1647"/>
              <a:ext cx="74" cy="130"/>
            </a:xfrm>
            <a:custGeom>
              <a:avLst/>
              <a:gdLst>
                <a:gd name="T0" fmla="*/ 2 w 49"/>
                <a:gd name="T1" fmla="*/ 79 h 87"/>
                <a:gd name="T2" fmla="*/ 0 w 49"/>
                <a:gd name="T3" fmla="*/ 75 h 87"/>
                <a:gd name="T4" fmla="*/ 7 w 49"/>
                <a:gd name="T5" fmla="*/ 73 h 87"/>
                <a:gd name="T6" fmla="*/ 15 w 49"/>
                <a:gd name="T7" fmla="*/ 75 h 87"/>
                <a:gd name="T8" fmla="*/ 29 w 49"/>
                <a:gd name="T9" fmla="*/ 64 h 87"/>
                <a:gd name="T10" fmla="*/ 30 w 49"/>
                <a:gd name="T11" fmla="*/ 42 h 87"/>
                <a:gd name="T12" fmla="*/ 38 w 49"/>
                <a:gd name="T13" fmla="*/ 25 h 87"/>
                <a:gd name="T14" fmla="*/ 41 w 49"/>
                <a:gd name="T15" fmla="*/ 11 h 87"/>
                <a:gd name="T16" fmla="*/ 46 w 49"/>
                <a:gd name="T17" fmla="*/ 0 h 87"/>
                <a:gd name="T18" fmla="*/ 48 w 49"/>
                <a:gd name="T19" fmla="*/ 31 h 87"/>
                <a:gd name="T20" fmla="*/ 40 w 49"/>
                <a:gd name="T21" fmla="*/ 62 h 87"/>
                <a:gd name="T22" fmla="*/ 38 w 49"/>
                <a:gd name="T23" fmla="*/ 68 h 87"/>
                <a:gd name="T24" fmla="*/ 32 w 49"/>
                <a:gd name="T25" fmla="*/ 81 h 87"/>
                <a:gd name="T26" fmla="*/ 28 w 49"/>
                <a:gd name="T27" fmla="*/ 87 h 87"/>
                <a:gd name="T28" fmla="*/ 26 w 49"/>
                <a:gd name="T29" fmla="*/ 87 h 87"/>
                <a:gd name="T30" fmla="*/ 2 w 49"/>
                <a:gd name="T31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87">
                  <a:moveTo>
                    <a:pt x="2" y="79"/>
                  </a:moveTo>
                  <a:cubicBezTo>
                    <a:pt x="1" y="78"/>
                    <a:pt x="0" y="77"/>
                    <a:pt x="0" y="75"/>
                  </a:cubicBezTo>
                  <a:cubicBezTo>
                    <a:pt x="1" y="71"/>
                    <a:pt x="4" y="72"/>
                    <a:pt x="7" y="73"/>
                  </a:cubicBezTo>
                  <a:cubicBezTo>
                    <a:pt x="10" y="73"/>
                    <a:pt x="13" y="74"/>
                    <a:pt x="15" y="75"/>
                  </a:cubicBezTo>
                  <a:cubicBezTo>
                    <a:pt x="27" y="78"/>
                    <a:pt x="29" y="76"/>
                    <a:pt x="29" y="64"/>
                  </a:cubicBezTo>
                  <a:cubicBezTo>
                    <a:pt x="29" y="57"/>
                    <a:pt x="28" y="50"/>
                    <a:pt x="30" y="42"/>
                  </a:cubicBezTo>
                  <a:cubicBezTo>
                    <a:pt x="31" y="36"/>
                    <a:pt x="33" y="30"/>
                    <a:pt x="38" y="25"/>
                  </a:cubicBezTo>
                  <a:cubicBezTo>
                    <a:pt x="42" y="21"/>
                    <a:pt x="40" y="16"/>
                    <a:pt x="41" y="11"/>
                  </a:cubicBezTo>
                  <a:cubicBezTo>
                    <a:pt x="41" y="7"/>
                    <a:pt x="40" y="2"/>
                    <a:pt x="46" y="0"/>
                  </a:cubicBezTo>
                  <a:cubicBezTo>
                    <a:pt x="49" y="10"/>
                    <a:pt x="47" y="21"/>
                    <a:pt x="48" y="31"/>
                  </a:cubicBezTo>
                  <a:cubicBezTo>
                    <a:pt x="47" y="42"/>
                    <a:pt x="41" y="51"/>
                    <a:pt x="40" y="62"/>
                  </a:cubicBezTo>
                  <a:cubicBezTo>
                    <a:pt x="39" y="64"/>
                    <a:pt x="38" y="66"/>
                    <a:pt x="38" y="68"/>
                  </a:cubicBezTo>
                  <a:cubicBezTo>
                    <a:pt x="39" y="74"/>
                    <a:pt x="36" y="78"/>
                    <a:pt x="32" y="81"/>
                  </a:cubicBezTo>
                  <a:cubicBezTo>
                    <a:pt x="31" y="83"/>
                    <a:pt x="31" y="86"/>
                    <a:pt x="28" y="87"/>
                  </a:cubicBezTo>
                  <a:cubicBezTo>
                    <a:pt x="28" y="87"/>
                    <a:pt x="27" y="87"/>
                    <a:pt x="26" y="87"/>
                  </a:cubicBezTo>
                  <a:cubicBezTo>
                    <a:pt x="18" y="85"/>
                    <a:pt x="9" y="85"/>
                    <a:pt x="2" y="79"/>
                  </a:cubicBezTo>
                  <a:close/>
                </a:path>
              </a:pathLst>
            </a:custGeom>
            <a:solidFill>
              <a:srgbClr val="E1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2220"/>
            <p:cNvSpPr/>
            <p:nvPr/>
          </p:nvSpPr>
          <p:spPr bwMode="auto">
            <a:xfrm>
              <a:off x="6070" y="1627"/>
              <a:ext cx="37" cy="84"/>
            </a:xfrm>
            <a:custGeom>
              <a:avLst/>
              <a:gdLst>
                <a:gd name="T0" fmla="*/ 25 w 25"/>
                <a:gd name="T1" fmla="*/ 13 h 56"/>
                <a:gd name="T2" fmla="*/ 23 w 25"/>
                <a:gd name="T3" fmla="*/ 28 h 56"/>
                <a:gd name="T4" fmla="*/ 17 w 25"/>
                <a:gd name="T5" fmla="*/ 44 h 56"/>
                <a:gd name="T6" fmla="*/ 11 w 25"/>
                <a:gd name="T7" fmla="*/ 56 h 56"/>
                <a:gd name="T8" fmla="*/ 10 w 25"/>
                <a:gd name="T9" fmla="*/ 55 h 56"/>
                <a:gd name="T10" fmla="*/ 8 w 25"/>
                <a:gd name="T11" fmla="*/ 53 h 56"/>
                <a:gd name="T12" fmla="*/ 2 w 25"/>
                <a:gd name="T13" fmla="*/ 39 h 56"/>
                <a:gd name="T14" fmla="*/ 6 w 25"/>
                <a:gd name="T15" fmla="*/ 35 h 56"/>
                <a:gd name="T16" fmla="*/ 13 w 25"/>
                <a:gd name="T17" fmla="*/ 15 h 56"/>
                <a:gd name="T18" fmla="*/ 17 w 25"/>
                <a:gd name="T19" fmla="*/ 2 h 56"/>
                <a:gd name="T20" fmla="*/ 23 w 25"/>
                <a:gd name="T21" fmla="*/ 0 h 56"/>
                <a:gd name="T22" fmla="*/ 25 w 25"/>
                <a:gd name="T2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56">
                  <a:moveTo>
                    <a:pt x="25" y="13"/>
                  </a:moveTo>
                  <a:cubicBezTo>
                    <a:pt x="23" y="18"/>
                    <a:pt x="22" y="23"/>
                    <a:pt x="23" y="28"/>
                  </a:cubicBezTo>
                  <a:cubicBezTo>
                    <a:pt x="23" y="34"/>
                    <a:pt x="22" y="40"/>
                    <a:pt x="17" y="44"/>
                  </a:cubicBezTo>
                  <a:cubicBezTo>
                    <a:pt x="14" y="48"/>
                    <a:pt x="14" y="52"/>
                    <a:pt x="11" y="56"/>
                  </a:cubicBezTo>
                  <a:cubicBezTo>
                    <a:pt x="11" y="56"/>
                    <a:pt x="10" y="55"/>
                    <a:pt x="10" y="55"/>
                  </a:cubicBezTo>
                  <a:cubicBezTo>
                    <a:pt x="9" y="55"/>
                    <a:pt x="9" y="54"/>
                    <a:pt x="8" y="53"/>
                  </a:cubicBezTo>
                  <a:cubicBezTo>
                    <a:pt x="6" y="48"/>
                    <a:pt x="0" y="45"/>
                    <a:pt x="2" y="39"/>
                  </a:cubicBezTo>
                  <a:cubicBezTo>
                    <a:pt x="3" y="37"/>
                    <a:pt x="4" y="35"/>
                    <a:pt x="6" y="35"/>
                  </a:cubicBezTo>
                  <a:cubicBezTo>
                    <a:pt x="17" y="31"/>
                    <a:pt x="16" y="24"/>
                    <a:pt x="13" y="15"/>
                  </a:cubicBezTo>
                  <a:cubicBezTo>
                    <a:pt x="12" y="11"/>
                    <a:pt x="8" y="4"/>
                    <a:pt x="17" y="2"/>
                  </a:cubicBezTo>
                  <a:cubicBezTo>
                    <a:pt x="19" y="1"/>
                    <a:pt x="21" y="1"/>
                    <a:pt x="23" y="0"/>
                  </a:cubicBezTo>
                  <a:cubicBezTo>
                    <a:pt x="25" y="4"/>
                    <a:pt x="24" y="9"/>
                    <a:pt x="25" y="13"/>
                  </a:cubicBezTo>
                  <a:close/>
                </a:path>
              </a:pathLst>
            </a:custGeom>
            <a:solidFill>
              <a:srgbClr val="E8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2221"/>
            <p:cNvSpPr/>
            <p:nvPr/>
          </p:nvSpPr>
          <p:spPr bwMode="auto">
            <a:xfrm>
              <a:off x="6044" y="1776"/>
              <a:ext cx="51" cy="43"/>
            </a:xfrm>
            <a:custGeom>
              <a:avLst/>
              <a:gdLst>
                <a:gd name="T0" fmla="*/ 30 w 34"/>
                <a:gd name="T1" fmla="*/ 16 h 29"/>
                <a:gd name="T2" fmla="*/ 32 w 34"/>
                <a:gd name="T3" fmla="*/ 22 h 29"/>
                <a:gd name="T4" fmla="*/ 26 w 34"/>
                <a:gd name="T5" fmla="*/ 28 h 29"/>
                <a:gd name="T6" fmla="*/ 17 w 34"/>
                <a:gd name="T7" fmla="*/ 25 h 29"/>
                <a:gd name="T8" fmla="*/ 1 w 34"/>
                <a:gd name="T9" fmla="*/ 14 h 29"/>
                <a:gd name="T10" fmla="*/ 0 w 34"/>
                <a:gd name="T11" fmla="*/ 11 h 29"/>
                <a:gd name="T12" fmla="*/ 5 w 34"/>
                <a:gd name="T13" fmla="*/ 0 h 29"/>
                <a:gd name="T14" fmla="*/ 7 w 34"/>
                <a:gd name="T15" fmla="*/ 1 h 29"/>
                <a:gd name="T16" fmla="*/ 19 w 34"/>
                <a:gd name="T17" fmla="*/ 9 h 29"/>
                <a:gd name="T18" fmla="*/ 30 w 34"/>
                <a:gd name="T1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9">
                  <a:moveTo>
                    <a:pt x="30" y="16"/>
                  </a:moveTo>
                  <a:cubicBezTo>
                    <a:pt x="31" y="18"/>
                    <a:pt x="31" y="20"/>
                    <a:pt x="32" y="22"/>
                  </a:cubicBezTo>
                  <a:cubicBezTo>
                    <a:pt x="34" y="28"/>
                    <a:pt x="30" y="28"/>
                    <a:pt x="26" y="28"/>
                  </a:cubicBezTo>
                  <a:cubicBezTo>
                    <a:pt x="23" y="29"/>
                    <a:pt x="19" y="27"/>
                    <a:pt x="17" y="25"/>
                  </a:cubicBezTo>
                  <a:cubicBezTo>
                    <a:pt x="12" y="21"/>
                    <a:pt x="6" y="17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7"/>
                    <a:pt x="0" y="3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11" y="9"/>
                    <a:pt x="12" y="10"/>
                    <a:pt x="19" y="9"/>
                  </a:cubicBezTo>
                  <a:cubicBezTo>
                    <a:pt x="22" y="12"/>
                    <a:pt x="27" y="13"/>
                    <a:pt x="30" y="16"/>
                  </a:cubicBezTo>
                  <a:close/>
                </a:path>
              </a:pathLst>
            </a:custGeom>
            <a:solidFill>
              <a:srgbClr val="9E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Freeform 2222"/>
            <p:cNvSpPr/>
            <p:nvPr/>
          </p:nvSpPr>
          <p:spPr bwMode="auto">
            <a:xfrm>
              <a:off x="6092" y="1693"/>
              <a:ext cx="24" cy="47"/>
            </a:xfrm>
            <a:custGeom>
              <a:avLst/>
              <a:gdLst>
                <a:gd name="T0" fmla="*/ 4 w 16"/>
                <a:gd name="T1" fmla="*/ 31 h 31"/>
                <a:gd name="T2" fmla="*/ 6 w 16"/>
                <a:gd name="T3" fmla="*/ 9 h 31"/>
                <a:gd name="T4" fmla="*/ 12 w 16"/>
                <a:gd name="T5" fmla="*/ 0 h 31"/>
                <a:gd name="T6" fmla="*/ 14 w 16"/>
                <a:gd name="T7" fmla="*/ 9 h 31"/>
                <a:gd name="T8" fmla="*/ 14 w 16"/>
                <a:gd name="T9" fmla="*/ 19 h 31"/>
                <a:gd name="T10" fmla="*/ 4 w 16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1">
                  <a:moveTo>
                    <a:pt x="4" y="31"/>
                  </a:moveTo>
                  <a:cubicBezTo>
                    <a:pt x="0" y="23"/>
                    <a:pt x="2" y="16"/>
                    <a:pt x="6" y="9"/>
                  </a:cubicBezTo>
                  <a:cubicBezTo>
                    <a:pt x="8" y="6"/>
                    <a:pt x="10" y="3"/>
                    <a:pt x="12" y="0"/>
                  </a:cubicBezTo>
                  <a:cubicBezTo>
                    <a:pt x="12" y="3"/>
                    <a:pt x="13" y="6"/>
                    <a:pt x="14" y="9"/>
                  </a:cubicBezTo>
                  <a:cubicBezTo>
                    <a:pt x="16" y="13"/>
                    <a:pt x="16" y="15"/>
                    <a:pt x="14" y="19"/>
                  </a:cubicBezTo>
                  <a:cubicBezTo>
                    <a:pt x="11" y="24"/>
                    <a:pt x="8" y="28"/>
                    <a:pt x="4" y="31"/>
                  </a:cubicBezTo>
                  <a:close/>
                </a:path>
              </a:pathLst>
            </a:custGeom>
            <a:solidFill>
              <a:srgbClr val="D9A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3" name="Freeform 2223"/>
            <p:cNvSpPr/>
            <p:nvPr/>
          </p:nvSpPr>
          <p:spPr bwMode="auto">
            <a:xfrm>
              <a:off x="6041" y="1765"/>
              <a:ext cx="36" cy="15"/>
            </a:xfrm>
            <a:custGeom>
              <a:avLst/>
              <a:gdLst>
                <a:gd name="T0" fmla="*/ 9 w 24"/>
                <a:gd name="T1" fmla="*/ 8 h 10"/>
                <a:gd name="T2" fmla="*/ 7 w 24"/>
                <a:gd name="T3" fmla="*/ 8 h 10"/>
                <a:gd name="T4" fmla="*/ 0 w 24"/>
                <a:gd name="T5" fmla="*/ 2 h 10"/>
                <a:gd name="T6" fmla="*/ 0 w 24"/>
                <a:gd name="T7" fmla="*/ 0 h 10"/>
                <a:gd name="T8" fmla="*/ 24 w 24"/>
                <a:gd name="T9" fmla="*/ 8 h 10"/>
                <a:gd name="T10" fmla="*/ 9 w 24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0">
                  <a:moveTo>
                    <a:pt x="9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2" y="10"/>
                    <a:pt x="0" y="7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9" y="0"/>
                    <a:pt x="16" y="6"/>
                    <a:pt x="24" y="8"/>
                  </a:cubicBezTo>
                  <a:cubicBezTo>
                    <a:pt x="19" y="8"/>
                    <a:pt x="14" y="8"/>
                    <a:pt x="9" y="8"/>
                  </a:cubicBezTo>
                  <a:close/>
                </a:path>
              </a:pathLst>
            </a:custGeom>
            <a:solidFill>
              <a:srgbClr val="D0A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4" name="Freeform 2224"/>
            <p:cNvSpPr/>
            <p:nvPr/>
          </p:nvSpPr>
          <p:spPr bwMode="auto">
            <a:xfrm>
              <a:off x="6073" y="1789"/>
              <a:ext cx="16" cy="12"/>
            </a:xfrm>
            <a:custGeom>
              <a:avLst/>
              <a:gdLst>
                <a:gd name="T0" fmla="*/ 11 w 11"/>
                <a:gd name="T1" fmla="*/ 7 h 8"/>
                <a:gd name="T2" fmla="*/ 0 w 11"/>
                <a:gd name="T3" fmla="*/ 0 h 8"/>
                <a:gd name="T4" fmla="*/ 11 w 11"/>
                <a:gd name="T5" fmla="*/ 0 h 8"/>
                <a:gd name="T6" fmla="*/ 11 w 11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4" y="8"/>
                    <a:pt x="3" y="7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AE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5" name="Freeform 2225"/>
            <p:cNvSpPr/>
            <p:nvPr/>
          </p:nvSpPr>
          <p:spPr bwMode="auto">
            <a:xfrm>
              <a:off x="6130" y="1620"/>
              <a:ext cx="16" cy="13"/>
            </a:xfrm>
            <a:custGeom>
              <a:avLst/>
              <a:gdLst>
                <a:gd name="T0" fmla="*/ 0 w 11"/>
                <a:gd name="T1" fmla="*/ 1 h 9"/>
                <a:gd name="T2" fmla="*/ 11 w 11"/>
                <a:gd name="T3" fmla="*/ 9 h 9"/>
                <a:gd name="T4" fmla="*/ 4 w 11"/>
                <a:gd name="T5" fmla="*/ 5 h 9"/>
                <a:gd name="T6" fmla="*/ 0 w 11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1"/>
                  </a:moveTo>
                  <a:cubicBezTo>
                    <a:pt x="6" y="0"/>
                    <a:pt x="9" y="3"/>
                    <a:pt x="11" y="9"/>
                  </a:cubicBezTo>
                  <a:cubicBezTo>
                    <a:pt x="7" y="9"/>
                    <a:pt x="6" y="6"/>
                    <a:pt x="4" y="5"/>
                  </a:cubicBezTo>
                  <a:cubicBezTo>
                    <a:pt x="2" y="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7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6" name="Freeform 2226"/>
            <p:cNvSpPr/>
            <p:nvPr/>
          </p:nvSpPr>
          <p:spPr bwMode="auto">
            <a:xfrm>
              <a:off x="6080" y="1768"/>
              <a:ext cx="6" cy="11"/>
            </a:xfrm>
            <a:custGeom>
              <a:avLst/>
              <a:gdLst>
                <a:gd name="T0" fmla="*/ 0 w 4"/>
                <a:gd name="T1" fmla="*/ 6 h 7"/>
                <a:gd name="T2" fmla="*/ 4 w 4"/>
                <a:gd name="T3" fmla="*/ 0 h 7"/>
                <a:gd name="T4" fmla="*/ 4 w 4"/>
                <a:gd name="T5" fmla="*/ 5 h 7"/>
                <a:gd name="T6" fmla="*/ 0 w 4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1" y="4"/>
                    <a:pt x="2" y="2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7"/>
                    <a:pt x="2" y="7"/>
                    <a:pt x="0" y="6"/>
                  </a:cubicBezTo>
                  <a:close/>
                </a:path>
              </a:pathLst>
            </a:custGeom>
            <a:solidFill>
              <a:srgbClr val="D0A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7" name="Freeform 2227"/>
            <p:cNvSpPr/>
            <p:nvPr/>
          </p:nvSpPr>
          <p:spPr bwMode="auto">
            <a:xfrm>
              <a:off x="6104" y="1612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D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8" name="Freeform 2228"/>
            <p:cNvSpPr/>
            <p:nvPr/>
          </p:nvSpPr>
          <p:spPr bwMode="auto">
            <a:xfrm>
              <a:off x="6016" y="1593"/>
              <a:ext cx="84" cy="94"/>
            </a:xfrm>
            <a:custGeom>
              <a:avLst/>
              <a:gdLst>
                <a:gd name="T0" fmla="*/ 53 w 56"/>
                <a:gd name="T1" fmla="*/ 25 h 63"/>
                <a:gd name="T2" fmla="*/ 53 w 56"/>
                <a:gd name="T3" fmla="*/ 41 h 63"/>
                <a:gd name="T4" fmla="*/ 54 w 56"/>
                <a:gd name="T5" fmla="*/ 45 h 63"/>
                <a:gd name="T6" fmla="*/ 47 w 56"/>
                <a:gd name="T7" fmla="*/ 60 h 63"/>
                <a:gd name="T8" fmla="*/ 39 w 56"/>
                <a:gd name="T9" fmla="*/ 63 h 63"/>
                <a:gd name="T10" fmla="*/ 18 w 56"/>
                <a:gd name="T11" fmla="*/ 47 h 63"/>
                <a:gd name="T12" fmla="*/ 15 w 56"/>
                <a:gd name="T13" fmla="*/ 39 h 63"/>
                <a:gd name="T14" fmla="*/ 14 w 56"/>
                <a:gd name="T15" fmla="*/ 25 h 63"/>
                <a:gd name="T16" fmla="*/ 26 w 56"/>
                <a:gd name="T17" fmla="*/ 28 h 63"/>
                <a:gd name="T18" fmla="*/ 41 w 56"/>
                <a:gd name="T19" fmla="*/ 40 h 63"/>
                <a:gd name="T20" fmla="*/ 8 w 56"/>
                <a:gd name="T21" fmla="*/ 18 h 63"/>
                <a:gd name="T22" fmla="*/ 1 w 56"/>
                <a:gd name="T23" fmla="*/ 12 h 63"/>
                <a:gd name="T24" fmla="*/ 9 w 56"/>
                <a:gd name="T25" fmla="*/ 0 h 63"/>
                <a:gd name="T26" fmla="*/ 32 w 56"/>
                <a:gd name="T27" fmla="*/ 9 h 63"/>
                <a:gd name="T28" fmla="*/ 53 w 56"/>
                <a:gd name="T29" fmla="*/ 23 h 63"/>
                <a:gd name="T30" fmla="*/ 53 w 56"/>
                <a:gd name="T31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63">
                  <a:moveTo>
                    <a:pt x="53" y="25"/>
                  </a:moveTo>
                  <a:cubicBezTo>
                    <a:pt x="50" y="30"/>
                    <a:pt x="54" y="35"/>
                    <a:pt x="53" y="41"/>
                  </a:cubicBezTo>
                  <a:cubicBezTo>
                    <a:pt x="53" y="42"/>
                    <a:pt x="54" y="44"/>
                    <a:pt x="54" y="45"/>
                  </a:cubicBezTo>
                  <a:cubicBezTo>
                    <a:pt x="56" y="54"/>
                    <a:pt x="54" y="56"/>
                    <a:pt x="47" y="60"/>
                  </a:cubicBezTo>
                  <a:cubicBezTo>
                    <a:pt x="44" y="61"/>
                    <a:pt x="41" y="61"/>
                    <a:pt x="39" y="63"/>
                  </a:cubicBezTo>
                  <a:cubicBezTo>
                    <a:pt x="29" y="62"/>
                    <a:pt x="24" y="54"/>
                    <a:pt x="18" y="47"/>
                  </a:cubicBezTo>
                  <a:cubicBezTo>
                    <a:pt x="18" y="44"/>
                    <a:pt x="18" y="41"/>
                    <a:pt x="15" y="39"/>
                  </a:cubicBezTo>
                  <a:cubicBezTo>
                    <a:pt x="11" y="35"/>
                    <a:pt x="10" y="30"/>
                    <a:pt x="14" y="25"/>
                  </a:cubicBezTo>
                  <a:cubicBezTo>
                    <a:pt x="18" y="22"/>
                    <a:pt x="22" y="25"/>
                    <a:pt x="26" y="28"/>
                  </a:cubicBezTo>
                  <a:cubicBezTo>
                    <a:pt x="31" y="31"/>
                    <a:pt x="37" y="35"/>
                    <a:pt x="41" y="40"/>
                  </a:cubicBezTo>
                  <a:cubicBezTo>
                    <a:pt x="32" y="30"/>
                    <a:pt x="20" y="24"/>
                    <a:pt x="8" y="18"/>
                  </a:cubicBezTo>
                  <a:cubicBezTo>
                    <a:pt x="5" y="17"/>
                    <a:pt x="0" y="17"/>
                    <a:pt x="1" y="12"/>
                  </a:cubicBezTo>
                  <a:cubicBezTo>
                    <a:pt x="7" y="10"/>
                    <a:pt x="8" y="5"/>
                    <a:pt x="9" y="0"/>
                  </a:cubicBezTo>
                  <a:cubicBezTo>
                    <a:pt x="17" y="1"/>
                    <a:pt x="25" y="5"/>
                    <a:pt x="32" y="9"/>
                  </a:cubicBezTo>
                  <a:cubicBezTo>
                    <a:pt x="39" y="14"/>
                    <a:pt x="46" y="19"/>
                    <a:pt x="53" y="23"/>
                  </a:cubicBezTo>
                  <a:cubicBezTo>
                    <a:pt x="53" y="24"/>
                    <a:pt x="53" y="24"/>
                    <a:pt x="53" y="25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9" name="Freeform 2229"/>
            <p:cNvSpPr/>
            <p:nvPr/>
          </p:nvSpPr>
          <p:spPr bwMode="auto">
            <a:xfrm>
              <a:off x="6062" y="1555"/>
              <a:ext cx="39" cy="47"/>
            </a:xfrm>
            <a:custGeom>
              <a:avLst/>
              <a:gdLst>
                <a:gd name="T0" fmla="*/ 26 w 26"/>
                <a:gd name="T1" fmla="*/ 22 h 31"/>
                <a:gd name="T2" fmla="*/ 25 w 26"/>
                <a:gd name="T3" fmla="*/ 26 h 31"/>
                <a:gd name="T4" fmla="*/ 20 w 26"/>
                <a:gd name="T5" fmla="*/ 29 h 31"/>
                <a:gd name="T6" fmla="*/ 0 w 26"/>
                <a:gd name="T7" fmla="*/ 7 h 31"/>
                <a:gd name="T8" fmla="*/ 6 w 26"/>
                <a:gd name="T9" fmla="*/ 0 h 31"/>
                <a:gd name="T10" fmla="*/ 26 w 26"/>
                <a:gd name="T11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26" y="22"/>
                  </a:moveTo>
                  <a:cubicBezTo>
                    <a:pt x="26" y="23"/>
                    <a:pt x="26" y="24"/>
                    <a:pt x="25" y="26"/>
                  </a:cubicBezTo>
                  <a:cubicBezTo>
                    <a:pt x="25" y="29"/>
                    <a:pt x="22" y="31"/>
                    <a:pt x="20" y="29"/>
                  </a:cubicBezTo>
                  <a:cubicBezTo>
                    <a:pt x="10" y="24"/>
                    <a:pt x="1" y="19"/>
                    <a:pt x="0" y="7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16" y="0"/>
                    <a:pt x="26" y="10"/>
                    <a:pt x="26" y="22"/>
                  </a:cubicBezTo>
                  <a:close/>
                </a:path>
              </a:pathLst>
            </a:custGeom>
            <a:solidFill>
              <a:srgbClr val="F8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0" name="Freeform 2230"/>
            <p:cNvSpPr/>
            <p:nvPr/>
          </p:nvSpPr>
          <p:spPr bwMode="auto">
            <a:xfrm>
              <a:off x="6622" y="1726"/>
              <a:ext cx="76" cy="50"/>
            </a:xfrm>
            <a:custGeom>
              <a:avLst/>
              <a:gdLst>
                <a:gd name="T0" fmla="*/ 12 w 51"/>
                <a:gd name="T1" fmla="*/ 11 h 33"/>
                <a:gd name="T2" fmla="*/ 2 w 51"/>
                <a:gd name="T3" fmla="*/ 11 h 33"/>
                <a:gd name="T4" fmla="*/ 0 w 51"/>
                <a:gd name="T5" fmla="*/ 5 h 33"/>
                <a:gd name="T6" fmla="*/ 18 w 51"/>
                <a:gd name="T7" fmla="*/ 4 h 33"/>
                <a:gd name="T8" fmla="*/ 33 w 51"/>
                <a:gd name="T9" fmla="*/ 7 h 33"/>
                <a:gd name="T10" fmla="*/ 47 w 51"/>
                <a:gd name="T11" fmla="*/ 18 h 33"/>
                <a:gd name="T12" fmla="*/ 50 w 51"/>
                <a:gd name="T13" fmla="*/ 28 h 33"/>
                <a:gd name="T14" fmla="*/ 48 w 51"/>
                <a:gd name="T15" fmla="*/ 28 h 33"/>
                <a:gd name="T16" fmla="*/ 44 w 51"/>
                <a:gd name="T17" fmla="*/ 30 h 33"/>
                <a:gd name="T18" fmla="*/ 44 w 51"/>
                <a:gd name="T19" fmla="*/ 30 h 33"/>
                <a:gd name="T20" fmla="*/ 42 w 51"/>
                <a:gd name="T21" fmla="*/ 32 h 33"/>
                <a:gd name="T22" fmla="*/ 42 w 51"/>
                <a:gd name="T23" fmla="*/ 32 h 33"/>
                <a:gd name="T24" fmla="*/ 39 w 51"/>
                <a:gd name="T25" fmla="*/ 30 h 33"/>
                <a:gd name="T26" fmla="*/ 39 w 51"/>
                <a:gd name="T27" fmla="*/ 28 h 33"/>
                <a:gd name="T28" fmla="*/ 36 w 51"/>
                <a:gd name="T29" fmla="*/ 25 h 33"/>
                <a:gd name="T30" fmla="*/ 35 w 51"/>
                <a:gd name="T31" fmla="*/ 23 h 33"/>
                <a:gd name="T32" fmla="*/ 34 w 51"/>
                <a:gd name="T33" fmla="*/ 21 h 33"/>
                <a:gd name="T34" fmla="*/ 33 w 51"/>
                <a:gd name="T35" fmla="*/ 20 h 33"/>
                <a:gd name="T36" fmla="*/ 32 w 51"/>
                <a:gd name="T37" fmla="*/ 19 h 33"/>
                <a:gd name="T38" fmla="*/ 30 w 51"/>
                <a:gd name="T39" fmla="*/ 18 h 33"/>
                <a:gd name="T40" fmla="*/ 29 w 51"/>
                <a:gd name="T41" fmla="*/ 17 h 33"/>
                <a:gd name="T42" fmla="*/ 26 w 51"/>
                <a:gd name="T43" fmla="*/ 16 h 33"/>
                <a:gd name="T44" fmla="*/ 19 w 51"/>
                <a:gd name="T45" fmla="*/ 16 h 33"/>
                <a:gd name="T46" fmla="*/ 12 w 51"/>
                <a:gd name="T47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33">
                  <a:moveTo>
                    <a:pt x="12" y="11"/>
                  </a:moveTo>
                  <a:cubicBezTo>
                    <a:pt x="9" y="5"/>
                    <a:pt x="5" y="11"/>
                    <a:pt x="2" y="11"/>
                  </a:cubicBezTo>
                  <a:cubicBezTo>
                    <a:pt x="1" y="9"/>
                    <a:pt x="1" y="7"/>
                    <a:pt x="0" y="5"/>
                  </a:cubicBezTo>
                  <a:cubicBezTo>
                    <a:pt x="6" y="2"/>
                    <a:pt x="11" y="0"/>
                    <a:pt x="18" y="4"/>
                  </a:cubicBezTo>
                  <a:cubicBezTo>
                    <a:pt x="22" y="7"/>
                    <a:pt x="28" y="4"/>
                    <a:pt x="33" y="7"/>
                  </a:cubicBezTo>
                  <a:cubicBezTo>
                    <a:pt x="39" y="9"/>
                    <a:pt x="42" y="14"/>
                    <a:pt x="47" y="18"/>
                  </a:cubicBezTo>
                  <a:cubicBezTo>
                    <a:pt x="51" y="20"/>
                    <a:pt x="50" y="24"/>
                    <a:pt x="50" y="28"/>
                  </a:cubicBezTo>
                  <a:cubicBezTo>
                    <a:pt x="49" y="28"/>
                    <a:pt x="49" y="28"/>
                    <a:pt x="48" y="28"/>
                  </a:cubicBezTo>
                  <a:cubicBezTo>
                    <a:pt x="46" y="28"/>
                    <a:pt x="45" y="29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1"/>
                    <a:pt x="43" y="31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0" y="33"/>
                    <a:pt x="40" y="31"/>
                    <a:pt x="39" y="30"/>
                  </a:cubicBezTo>
                  <a:cubicBezTo>
                    <a:pt x="39" y="30"/>
                    <a:pt x="39" y="29"/>
                    <a:pt x="39" y="28"/>
                  </a:cubicBezTo>
                  <a:cubicBezTo>
                    <a:pt x="38" y="27"/>
                    <a:pt x="37" y="26"/>
                    <a:pt x="36" y="25"/>
                  </a:cubicBezTo>
                  <a:cubicBezTo>
                    <a:pt x="36" y="24"/>
                    <a:pt x="35" y="24"/>
                    <a:pt x="35" y="23"/>
                  </a:cubicBezTo>
                  <a:cubicBezTo>
                    <a:pt x="35" y="22"/>
                    <a:pt x="34" y="22"/>
                    <a:pt x="34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19"/>
                    <a:pt x="32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4" y="16"/>
                    <a:pt x="21" y="16"/>
                    <a:pt x="19" y="16"/>
                  </a:cubicBezTo>
                  <a:cubicBezTo>
                    <a:pt x="16" y="15"/>
                    <a:pt x="12" y="16"/>
                    <a:pt x="12" y="11"/>
                  </a:cubicBezTo>
                  <a:close/>
                </a:path>
              </a:pathLst>
            </a:custGeom>
            <a:solidFill>
              <a:srgbClr val="EE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1" name="Freeform 2231"/>
            <p:cNvSpPr/>
            <p:nvPr/>
          </p:nvSpPr>
          <p:spPr bwMode="auto">
            <a:xfrm>
              <a:off x="6884" y="2407"/>
              <a:ext cx="432" cy="144"/>
            </a:xfrm>
            <a:custGeom>
              <a:avLst/>
              <a:gdLst>
                <a:gd name="T0" fmla="*/ 288 w 288"/>
                <a:gd name="T1" fmla="*/ 16 h 96"/>
                <a:gd name="T2" fmla="*/ 283 w 288"/>
                <a:gd name="T3" fmla="*/ 23 h 96"/>
                <a:gd name="T4" fmla="*/ 271 w 288"/>
                <a:gd name="T5" fmla="*/ 35 h 96"/>
                <a:gd name="T6" fmla="*/ 271 w 288"/>
                <a:gd name="T7" fmla="*/ 36 h 96"/>
                <a:gd name="T8" fmla="*/ 271 w 288"/>
                <a:gd name="T9" fmla="*/ 38 h 96"/>
                <a:gd name="T10" fmla="*/ 270 w 288"/>
                <a:gd name="T11" fmla="*/ 39 h 96"/>
                <a:gd name="T12" fmla="*/ 269 w 288"/>
                <a:gd name="T13" fmla="*/ 41 h 96"/>
                <a:gd name="T14" fmla="*/ 267 w 288"/>
                <a:gd name="T15" fmla="*/ 44 h 96"/>
                <a:gd name="T16" fmla="*/ 266 w 288"/>
                <a:gd name="T17" fmla="*/ 46 h 96"/>
                <a:gd name="T18" fmla="*/ 265 w 288"/>
                <a:gd name="T19" fmla="*/ 47 h 96"/>
                <a:gd name="T20" fmla="*/ 264 w 288"/>
                <a:gd name="T21" fmla="*/ 48 h 96"/>
                <a:gd name="T22" fmla="*/ 263 w 288"/>
                <a:gd name="T23" fmla="*/ 49 h 96"/>
                <a:gd name="T24" fmla="*/ 262 w 288"/>
                <a:gd name="T25" fmla="*/ 51 h 96"/>
                <a:gd name="T26" fmla="*/ 261 w 288"/>
                <a:gd name="T27" fmla="*/ 53 h 96"/>
                <a:gd name="T28" fmla="*/ 259 w 288"/>
                <a:gd name="T29" fmla="*/ 54 h 96"/>
                <a:gd name="T30" fmla="*/ 259 w 288"/>
                <a:gd name="T31" fmla="*/ 55 h 96"/>
                <a:gd name="T32" fmla="*/ 257 w 288"/>
                <a:gd name="T33" fmla="*/ 57 h 96"/>
                <a:gd name="T34" fmla="*/ 256 w 288"/>
                <a:gd name="T35" fmla="*/ 58 h 96"/>
                <a:gd name="T36" fmla="*/ 243 w 288"/>
                <a:gd name="T37" fmla="*/ 67 h 96"/>
                <a:gd name="T38" fmla="*/ 242 w 288"/>
                <a:gd name="T39" fmla="*/ 69 h 96"/>
                <a:gd name="T40" fmla="*/ 240 w 288"/>
                <a:gd name="T41" fmla="*/ 70 h 96"/>
                <a:gd name="T42" fmla="*/ 237 w 288"/>
                <a:gd name="T43" fmla="*/ 73 h 96"/>
                <a:gd name="T44" fmla="*/ 236 w 288"/>
                <a:gd name="T45" fmla="*/ 74 h 96"/>
                <a:gd name="T46" fmla="*/ 235 w 288"/>
                <a:gd name="T47" fmla="*/ 76 h 96"/>
                <a:gd name="T48" fmla="*/ 235 w 288"/>
                <a:gd name="T49" fmla="*/ 78 h 96"/>
                <a:gd name="T50" fmla="*/ 237 w 288"/>
                <a:gd name="T51" fmla="*/ 84 h 96"/>
                <a:gd name="T52" fmla="*/ 236 w 288"/>
                <a:gd name="T53" fmla="*/ 87 h 96"/>
                <a:gd name="T54" fmla="*/ 222 w 288"/>
                <a:gd name="T55" fmla="*/ 94 h 96"/>
                <a:gd name="T56" fmla="*/ 220 w 288"/>
                <a:gd name="T57" fmla="*/ 92 h 96"/>
                <a:gd name="T58" fmla="*/ 193 w 288"/>
                <a:gd name="T59" fmla="*/ 78 h 96"/>
                <a:gd name="T60" fmla="*/ 180 w 288"/>
                <a:gd name="T61" fmla="*/ 82 h 96"/>
                <a:gd name="T62" fmla="*/ 137 w 288"/>
                <a:gd name="T63" fmla="*/ 83 h 96"/>
                <a:gd name="T64" fmla="*/ 78 w 288"/>
                <a:gd name="T65" fmla="*/ 49 h 96"/>
                <a:gd name="T66" fmla="*/ 73 w 288"/>
                <a:gd name="T67" fmla="*/ 47 h 96"/>
                <a:gd name="T68" fmla="*/ 27 w 288"/>
                <a:gd name="T69" fmla="*/ 28 h 96"/>
                <a:gd name="T70" fmla="*/ 17 w 288"/>
                <a:gd name="T71" fmla="*/ 26 h 96"/>
                <a:gd name="T72" fmla="*/ 6 w 288"/>
                <a:gd name="T73" fmla="*/ 14 h 96"/>
                <a:gd name="T74" fmla="*/ 4 w 288"/>
                <a:gd name="T75" fmla="*/ 0 h 96"/>
                <a:gd name="T76" fmla="*/ 16 w 288"/>
                <a:gd name="T77" fmla="*/ 4 h 96"/>
                <a:gd name="T78" fmla="*/ 27 w 288"/>
                <a:gd name="T79" fmla="*/ 6 h 96"/>
                <a:gd name="T80" fmla="*/ 45 w 288"/>
                <a:gd name="T81" fmla="*/ 10 h 96"/>
                <a:gd name="T82" fmla="*/ 59 w 288"/>
                <a:gd name="T83" fmla="*/ 15 h 96"/>
                <a:gd name="T84" fmla="*/ 77 w 288"/>
                <a:gd name="T85" fmla="*/ 25 h 96"/>
                <a:gd name="T86" fmla="*/ 96 w 288"/>
                <a:gd name="T87" fmla="*/ 32 h 96"/>
                <a:gd name="T88" fmla="*/ 109 w 288"/>
                <a:gd name="T89" fmla="*/ 39 h 96"/>
                <a:gd name="T90" fmla="*/ 120 w 288"/>
                <a:gd name="T91" fmla="*/ 46 h 96"/>
                <a:gd name="T92" fmla="*/ 148 w 288"/>
                <a:gd name="T93" fmla="*/ 55 h 96"/>
                <a:gd name="T94" fmla="*/ 169 w 288"/>
                <a:gd name="T95" fmla="*/ 59 h 96"/>
                <a:gd name="T96" fmla="*/ 198 w 288"/>
                <a:gd name="T97" fmla="*/ 52 h 96"/>
                <a:gd name="T98" fmla="*/ 210 w 288"/>
                <a:gd name="T99" fmla="*/ 59 h 96"/>
                <a:gd name="T100" fmla="*/ 212 w 288"/>
                <a:gd name="T101" fmla="*/ 63 h 96"/>
                <a:gd name="T102" fmla="*/ 217 w 288"/>
                <a:gd name="T103" fmla="*/ 66 h 96"/>
                <a:gd name="T104" fmla="*/ 223 w 288"/>
                <a:gd name="T105" fmla="*/ 60 h 96"/>
                <a:gd name="T106" fmla="*/ 231 w 288"/>
                <a:gd name="T107" fmla="*/ 52 h 96"/>
                <a:gd name="T108" fmla="*/ 268 w 288"/>
                <a:gd name="T109" fmla="*/ 32 h 96"/>
                <a:gd name="T110" fmla="*/ 288 w 288"/>
                <a:gd name="T111" fmla="*/ 1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96">
                  <a:moveTo>
                    <a:pt x="288" y="16"/>
                  </a:moveTo>
                  <a:cubicBezTo>
                    <a:pt x="288" y="19"/>
                    <a:pt x="285" y="21"/>
                    <a:pt x="283" y="23"/>
                  </a:cubicBezTo>
                  <a:cubicBezTo>
                    <a:pt x="278" y="27"/>
                    <a:pt x="274" y="30"/>
                    <a:pt x="271" y="35"/>
                  </a:cubicBezTo>
                  <a:cubicBezTo>
                    <a:pt x="271" y="35"/>
                    <a:pt x="271" y="36"/>
                    <a:pt x="271" y="36"/>
                  </a:cubicBezTo>
                  <a:cubicBezTo>
                    <a:pt x="271" y="37"/>
                    <a:pt x="271" y="37"/>
                    <a:pt x="271" y="38"/>
                  </a:cubicBezTo>
                  <a:cubicBezTo>
                    <a:pt x="271" y="38"/>
                    <a:pt x="270" y="39"/>
                    <a:pt x="270" y="39"/>
                  </a:cubicBezTo>
                  <a:cubicBezTo>
                    <a:pt x="270" y="40"/>
                    <a:pt x="270" y="40"/>
                    <a:pt x="269" y="41"/>
                  </a:cubicBezTo>
                  <a:cubicBezTo>
                    <a:pt x="269" y="42"/>
                    <a:pt x="268" y="43"/>
                    <a:pt x="267" y="44"/>
                  </a:cubicBezTo>
                  <a:cubicBezTo>
                    <a:pt x="267" y="45"/>
                    <a:pt x="266" y="45"/>
                    <a:pt x="266" y="46"/>
                  </a:cubicBezTo>
                  <a:cubicBezTo>
                    <a:pt x="266" y="46"/>
                    <a:pt x="265" y="46"/>
                    <a:pt x="265" y="47"/>
                  </a:cubicBezTo>
                  <a:cubicBezTo>
                    <a:pt x="265" y="47"/>
                    <a:pt x="264" y="48"/>
                    <a:pt x="264" y="48"/>
                  </a:cubicBezTo>
                  <a:cubicBezTo>
                    <a:pt x="264" y="49"/>
                    <a:pt x="263" y="49"/>
                    <a:pt x="263" y="49"/>
                  </a:cubicBezTo>
                  <a:cubicBezTo>
                    <a:pt x="263" y="50"/>
                    <a:pt x="262" y="50"/>
                    <a:pt x="262" y="51"/>
                  </a:cubicBezTo>
                  <a:cubicBezTo>
                    <a:pt x="262" y="51"/>
                    <a:pt x="261" y="52"/>
                    <a:pt x="261" y="53"/>
                  </a:cubicBezTo>
                  <a:cubicBezTo>
                    <a:pt x="260" y="53"/>
                    <a:pt x="260" y="54"/>
                    <a:pt x="259" y="54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8" y="56"/>
                    <a:pt x="257" y="56"/>
                    <a:pt x="257" y="57"/>
                  </a:cubicBezTo>
                  <a:cubicBezTo>
                    <a:pt x="256" y="57"/>
                    <a:pt x="256" y="57"/>
                    <a:pt x="256" y="58"/>
                  </a:cubicBezTo>
                  <a:cubicBezTo>
                    <a:pt x="252" y="61"/>
                    <a:pt x="247" y="63"/>
                    <a:pt x="243" y="67"/>
                  </a:cubicBezTo>
                  <a:cubicBezTo>
                    <a:pt x="243" y="67"/>
                    <a:pt x="242" y="68"/>
                    <a:pt x="242" y="69"/>
                  </a:cubicBezTo>
                  <a:cubicBezTo>
                    <a:pt x="241" y="69"/>
                    <a:pt x="241" y="70"/>
                    <a:pt x="240" y="70"/>
                  </a:cubicBezTo>
                  <a:cubicBezTo>
                    <a:pt x="239" y="71"/>
                    <a:pt x="238" y="72"/>
                    <a:pt x="237" y="73"/>
                  </a:cubicBezTo>
                  <a:cubicBezTo>
                    <a:pt x="236" y="73"/>
                    <a:pt x="236" y="73"/>
                    <a:pt x="236" y="74"/>
                  </a:cubicBezTo>
                  <a:cubicBezTo>
                    <a:pt x="235" y="75"/>
                    <a:pt x="235" y="75"/>
                    <a:pt x="235" y="76"/>
                  </a:cubicBezTo>
                  <a:cubicBezTo>
                    <a:pt x="235" y="77"/>
                    <a:pt x="235" y="77"/>
                    <a:pt x="235" y="78"/>
                  </a:cubicBezTo>
                  <a:cubicBezTo>
                    <a:pt x="235" y="80"/>
                    <a:pt x="237" y="82"/>
                    <a:pt x="237" y="84"/>
                  </a:cubicBezTo>
                  <a:cubicBezTo>
                    <a:pt x="236" y="85"/>
                    <a:pt x="236" y="86"/>
                    <a:pt x="236" y="87"/>
                  </a:cubicBezTo>
                  <a:cubicBezTo>
                    <a:pt x="233" y="92"/>
                    <a:pt x="229" y="96"/>
                    <a:pt x="222" y="94"/>
                  </a:cubicBezTo>
                  <a:cubicBezTo>
                    <a:pt x="221" y="93"/>
                    <a:pt x="221" y="93"/>
                    <a:pt x="220" y="92"/>
                  </a:cubicBezTo>
                  <a:cubicBezTo>
                    <a:pt x="211" y="77"/>
                    <a:pt x="205" y="74"/>
                    <a:pt x="193" y="78"/>
                  </a:cubicBezTo>
                  <a:cubicBezTo>
                    <a:pt x="189" y="79"/>
                    <a:pt x="184" y="81"/>
                    <a:pt x="180" y="82"/>
                  </a:cubicBezTo>
                  <a:cubicBezTo>
                    <a:pt x="166" y="86"/>
                    <a:pt x="151" y="86"/>
                    <a:pt x="137" y="83"/>
                  </a:cubicBezTo>
                  <a:cubicBezTo>
                    <a:pt x="116" y="73"/>
                    <a:pt x="97" y="62"/>
                    <a:pt x="78" y="49"/>
                  </a:cubicBezTo>
                  <a:cubicBezTo>
                    <a:pt x="76" y="48"/>
                    <a:pt x="75" y="47"/>
                    <a:pt x="73" y="47"/>
                  </a:cubicBezTo>
                  <a:cubicBezTo>
                    <a:pt x="55" y="47"/>
                    <a:pt x="42" y="37"/>
                    <a:pt x="27" y="28"/>
                  </a:cubicBezTo>
                  <a:cubicBezTo>
                    <a:pt x="24" y="27"/>
                    <a:pt x="21" y="26"/>
                    <a:pt x="17" y="26"/>
                  </a:cubicBezTo>
                  <a:cubicBezTo>
                    <a:pt x="10" y="25"/>
                    <a:pt x="5" y="22"/>
                    <a:pt x="6" y="14"/>
                  </a:cubicBezTo>
                  <a:cubicBezTo>
                    <a:pt x="6" y="9"/>
                    <a:pt x="0" y="5"/>
                    <a:pt x="4" y="0"/>
                  </a:cubicBezTo>
                  <a:cubicBezTo>
                    <a:pt x="8" y="0"/>
                    <a:pt x="13" y="1"/>
                    <a:pt x="16" y="4"/>
                  </a:cubicBezTo>
                  <a:cubicBezTo>
                    <a:pt x="19" y="7"/>
                    <a:pt x="23" y="6"/>
                    <a:pt x="27" y="6"/>
                  </a:cubicBezTo>
                  <a:cubicBezTo>
                    <a:pt x="33" y="6"/>
                    <a:pt x="39" y="7"/>
                    <a:pt x="45" y="10"/>
                  </a:cubicBezTo>
                  <a:cubicBezTo>
                    <a:pt x="49" y="13"/>
                    <a:pt x="54" y="14"/>
                    <a:pt x="59" y="15"/>
                  </a:cubicBezTo>
                  <a:cubicBezTo>
                    <a:pt x="66" y="17"/>
                    <a:pt x="72" y="20"/>
                    <a:pt x="77" y="25"/>
                  </a:cubicBezTo>
                  <a:cubicBezTo>
                    <a:pt x="83" y="30"/>
                    <a:pt x="89" y="33"/>
                    <a:pt x="96" y="32"/>
                  </a:cubicBezTo>
                  <a:cubicBezTo>
                    <a:pt x="102" y="31"/>
                    <a:pt x="107" y="33"/>
                    <a:pt x="109" y="39"/>
                  </a:cubicBezTo>
                  <a:cubicBezTo>
                    <a:pt x="111" y="44"/>
                    <a:pt x="115" y="47"/>
                    <a:pt x="120" y="46"/>
                  </a:cubicBezTo>
                  <a:cubicBezTo>
                    <a:pt x="130" y="46"/>
                    <a:pt x="139" y="50"/>
                    <a:pt x="148" y="55"/>
                  </a:cubicBezTo>
                  <a:cubicBezTo>
                    <a:pt x="155" y="59"/>
                    <a:pt x="161" y="60"/>
                    <a:pt x="169" y="59"/>
                  </a:cubicBezTo>
                  <a:cubicBezTo>
                    <a:pt x="179" y="58"/>
                    <a:pt x="188" y="54"/>
                    <a:pt x="198" y="52"/>
                  </a:cubicBezTo>
                  <a:cubicBezTo>
                    <a:pt x="206" y="51"/>
                    <a:pt x="206" y="51"/>
                    <a:pt x="210" y="59"/>
                  </a:cubicBezTo>
                  <a:cubicBezTo>
                    <a:pt x="210" y="60"/>
                    <a:pt x="211" y="61"/>
                    <a:pt x="212" y="63"/>
                  </a:cubicBezTo>
                  <a:cubicBezTo>
                    <a:pt x="213" y="65"/>
                    <a:pt x="214" y="68"/>
                    <a:pt x="217" y="66"/>
                  </a:cubicBezTo>
                  <a:cubicBezTo>
                    <a:pt x="220" y="65"/>
                    <a:pt x="224" y="64"/>
                    <a:pt x="223" y="60"/>
                  </a:cubicBezTo>
                  <a:cubicBezTo>
                    <a:pt x="222" y="54"/>
                    <a:pt x="226" y="53"/>
                    <a:pt x="231" y="52"/>
                  </a:cubicBezTo>
                  <a:cubicBezTo>
                    <a:pt x="245" y="49"/>
                    <a:pt x="258" y="43"/>
                    <a:pt x="268" y="32"/>
                  </a:cubicBezTo>
                  <a:cubicBezTo>
                    <a:pt x="274" y="26"/>
                    <a:pt x="280" y="19"/>
                    <a:pt x="288" y="16"/>
                  </a:cubicBezTo>
                  <a:close/>
                </a:path>
              </a:pathLst>
            </a:custGeom>
            <a:solidFill>
              <a:srgbClr val="FBD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2" name="Freeform 2232"/>
            <p:cNvSpPr/>
            <p:nvPr/>
          </p:nvSpPr>
          <p:spPr bwMode="auto">
            <a:xfrm>
              <a:off x="6823" y="2388"/>
              <a:ext cx="102" cy="102"/>
            </a:xfrm>
            <a:custGeom>
              <a:avLst/>
              <a:gdLst>
                <a:gd name="T0" fmla="*/ 45 w 68"/>
                <a:gd name="T1" fmla="*/ 13 h 68"/>
                <a:gd name="T2" fmla="*/ 50 w 68"/>
                <a:gd name="T3" fmla="*/ 30 h 68"/>
                <a:gd name="T4" fmla="*/ 58 w 68"/>
                <a:gd name="T5" fmla="*/ 36 h 68"/>
                <a:gd name="T6" fmla="*/ 66 w 68"/>
                <a:gd name="T7" fmla="*/ 55 h 68"/>
                <a:gd name="T8" fmla="*/ 65 w 68"/>
                <a:gd name="T9" fmla="*/ 55 h 68"/>
                <a:gd name="T10" fmla="*/ 56 w 68"/>
                <a:gd name="T11" fmla="*/ 54 h 68"/>
                <a:gd name="T12" fmla="*/ 51 w 68"/>
                <a:gd name="T13" fmla="*/ 63 h 68"/>
                <a:gd name="T14" fmla="*/ 16 w 68"/>
                <a:gd name="T15" fmla="*/ 56 h 68"/>
                <a:gd name="T16" fmla="*/ 16 w 68"/>
                <a:gd name="T17" fmla="*/ 57 h 68"/>
                <a:gd name="T18" fmla="*/ 17 w 68"/>
                <a:gd name="T19" fmla="*/ 57 h 68"/>
                <a:gd name="T20" fmla="*/ 32 w 68"/>
                <a:gd name="T21" fmla="*/ 62 h 68"/>
                <a:gd name="T22" fmla="*/ 16 w 68"/>
                <a:gd name="T23" fmla="*/ 68 h 68"/>
                <a:gd name="T24" fmla="*/ 2 w 68"/>
                <a:gd name="T25" fmla="*/ 59 h 68"/>
                <a:gd name="T26" fmla="*/ 12 w 68"/>
                <a:gd name="T27" fmla="*/ 46 h 68"/>
                <a:gd name="T28" fmla="*/ 25 w 68"/>
                <a:gd name="T29" fmla="*/ 47 h 68"/>
                <a:gd name="T30" fmla="*/ 36 w 68"/>
                <a:gd name="T31" fmla="*/ 48 h 68"/>
                <a:gd name="T32" fmla="*/ 7 w 68"/>
                <a:gd name="T33" fmla="*/ 45 h 68"/>
                <a:gd name="T34" fmla="*/ 10 w 68"/>
                <a:gd name="T35" fmla="*/ 25 h 68"/>
                <a:gd name="T36" fmla="*/ 10 w 68"/>
                <a:gd name="T37" fmla="*/ 25 h 68"/>
                <a:gd name="T38" fmla="*/ 12 w 68"/>
                <a:gd name="T39" fmla="*/ 23 h 68"/>
                <a:gd name="T40" fmla="*/ 21 w 68"/>
                <a:gd name="T41" fmla="*/ 23 h 68"/>
                <a:gd name="T42" fmla="*/ 40 w 68"/>
                <a:gd name="T43" fmla="*/ 29 h 68"/>
                <a:gd name="T44" fmla="*/ 42 w 68"/>
                <a:gd name="T45" fmla="*/ 24 h 68"/>
                <a:gd name="T46" fmla="*/ 29 w 68"/>
                <a:gd name="T47" fmla="*/ 11 h 68"/>
                <a:gd name="T48" fmla="*/ 22 w 68"/>
                <a:gd name="T49" fmla="*/ 8 h 68"/>
                <a:gd name="T50" fmla="*/ 18 w 68"/>
                <a:gd name="T51" fmla="*/ 0 h 68"/>
                <a:gd name="T52" fmla="*/ 18 w 68"/>
                <a:gd name="T53" fmla="*/ 0 h 68"/>
                <a:gd name="T54" fmla="*/ 29 w 68"/>
                <a:gd name="T55" fmla="*/ 2 h 68"/>
                <a:gd name="T56" fmla="*/ 45 w 68"/>
                <a:gd name="T57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68">
                  <a:moveTo>
                    <a:pt x="45" y="13"/>
                  </a:moveTo>
                  <a:cubicBezTo>
                    <a:pt x="47" y="19"/>
                    <a:pt x="51" y="24"/>
                    <a:pt x="50" y="30"/>
                  </a:cubicBezTo>
                  <a:cubicBezTo>
                    <a:pt x="50" y="34"/>
                    <a:pt x="55" y="34"/>
                    <a:pt x="58" y="36"/>
                  </a:cubicBezTo>
                  <a:cubicBezTo>
                    <a:pt x="66" y="40"/>
                    <a:pt x="68" y="47"/>
                    <a:pt x="66" y="55"/>
                  </a:cubicBezTo>
                  <a:cubicBezTo>
                    <a:pt x="66" y="55"/>
                    <a:pt x="65" y="55"/>
                    <a:pt x="65" y="55"/>
                  </a:cubicBezTo>
                  <a:cubicBezTo>
                    <a:pt x="62" y="58"/>
                    <a:pt x="59" y="57"/>
                    <a:pt x="56" y="54"/>
                  </a:cubicBezTo>
                  <a:cubicBezTo>
                    <a:pt x="57" y="59"/>
                    <a:pt x="55" y="62"/>
                    <a:pt x="51" y="63"/>
                  </a:cubicBezTo>
                  <a:cubicBezTo>
                    <a:pt x="39" y="63"/>
                    <a:pt x="28" y="57"/>
                    <a:pt x="16" y="56"/>
                  </a:cubicBezTo>
                  <a:cubicBezTo>
                    <a:pt x="15" y="56"/>
                    <a:pt x="16" y="58"/>
                    <a:pt x="16" y="57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9"/>
                    <a:pt x="28" y="55"/>
                    <a:pt x="32" y="62"/>
                  </a:cubicBezTo>
                  <a:cubicBezTo>
                    <a:pt x="28" y="67"/>
                    <a:pt x="21" y="64"/>
                    <a:pt x="16" y="68"/>
                  </a:cubicBezTo>
                  <a:cubicBezTo>
                    <a:pt x="10" y="68"/>
                    <a:pt x="4" y="66"/>
                    <a:pt x="2" y="59"/>
                  </a:cubicBezTo>
                  <a:cubicBezTo>
                    <a:pt x="0" y="50"/>
                    <a:pt x="3" y="46"/>
                    <a:pt x="12" y="46"/>
                  </a:cubicBezTo>
                  <a:cubicBezTo>
                    <a:pt x="17" y="46"/>
                    <a:pt x="21" y="45"/>
                    <a:pt x="25" y="47"/>
                  </a:cubicBezTo>
                  <a:cubicBezTo>
                    <a:pt x="28" y="49"/>
                    <a:pt x="32" y="47"/>
                    <a:pt x="36" y="48"/>
                  </a:cubicBezTo>
                  <a:cubicBezTo>
                    <a:pt x="26" y="47"/>
                    <a:pt x="17" y="46"/>
                    <a:pt x="7" y="45"/>
                  </a:cubicBezTo>
                  <a:cubicBezTo>
                    <a:pt x="1" y="38"/>
                    <a:pt x="2" y="33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5" y="21"/>
                    <a:pt x="17" y="19"/>
                    <a:pt x="21" y="23"/>
                  </a:cubicBezTo>
                  <a:cubicBezTo>
                    <a:pt x="25" y="28"/>
                    <a:pt x="33" y="28"/>
                    <a:pt x="40" y="29"/>
                  </a:cubicBezTo>
                  <a:cubicBezTo>
                    <a:pt x="42" y="29"/>
                    <a:pt x="44" y="26"/>
                    <a:pt x="42" y="24"/>
                  </a:cubicBezTo>
                  <a:cubicBezTo>
                    <a:pt x="38" y="19"/>
                    <a:pt x="34" y="14"/>
                    <a:pt x="29" y="11"/>
                  </a:cubicBezTo>
                  <a:cubicBezTo>
                    <a:pt x="26" y="10"/>
                    <a:pt x="24" y="9"/>
                    <a:pt x="22" y="8"/>
                  </a:cubicBezTo>
                  <a:cubicBezTo>
                    <a:pt x="20" y="5"/>
                    <a:pt x="16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6" y="1"/>
                    <a:pt x="29" y="2"/>
                  </a:cubicBezTo>
                  <a:cubicBezTo>
                    <a:pt x="33" y="7"/>
                    <a:pt x="40" y="9"/>
                    <a:pt x="45" y="13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3" name="Freeform 2233"/>
            <p:cNvSpPr/>
            <p:nvPr/>
          </p:nvSpPr>
          <p:spPr bwMode="auto">
            <a:xfrm>
              <a:off x="6781" y="2404"/>
              <a:ext cx="57" cy="59"/>
            </a:xfrm>
            <a:custGeom>
              <a:avLst/>
              <a:gdLst>
                <a:gd name="T0" fmla="*/ 38 w 38"/>
                <a:gd name="T1" fmla="*/ 14 h 39"/>
                <a:gd name="T2" fmla="*/ 36 w 38"/>
                <a:gd name="T3" fmla="*/ 24 h 39"/>
                <a:gd name="T4" fmla="*/ 36 w 38"/>
                <a:gd name="T5" fmla="*/ 33 h 39"/>
                <a:gd name="T6" fmla="*/ 22 w 38"/>
                <a:gd name="T7" fmla="*/ 35 h 39"/>
                <a:gd name="T8" fmla="*/ 1 w 38"/>
                <a:gd name="T9" fmla="*/ 21 h 39"/>
                <a:gd name="T10" fmla="*/ 0 w 38"/>
                <a:gd name="T11" fmla="*/ 20 h 39"/>
                <a:gd name="T12" fmla="*/ 32 w 38"/>
                <a:gd name="T13" fmla="*/ 10 h 39"/>
                <a:gd name="T14" fmla="*/ 38 w 38"/>
                <a:gd name="T15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38" y="14"/>
                  </a:moveTo>
                  <a:cubicBezTo>
                    <a:pt x="38" y="18"/>
                    <a:pt x="37" y="21"/>
                    <a:pt x="36" y="24"/>
                  </a:cubicBezTo>
                  <a:cubicBezTo>
                    <a:pt x="35" y="27"/>
                    <a:pt x="34" y="30"/>
                    <a:pt x="36" y="33"/>
                  </a:cubicBezTo>
                  <a:cubicBezTo>
                    <a:pt x="31" y="38"/>
                    <a:pt x="28" y="39"/>
                    <a:pt x="22" y="35"/>
                  </a:cubicBezTo>
                  <a:cubicBezTo>
                    <a:pt x="14" y="31"/>
                    <a:pt x="7" y="26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3"/>
                    <a:pt x="15" y="0"/>
                    <a:pt x="32" y="10"/>
                  </a:cubicBezTo>
                  <a:cubicBezTo>
                    <a:pt x="34" y="12"/>
                    <a:pt x="36" y="14"/>
                    <a:pt x="38" y="14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4" name="Freeform 2234"/>
            <p:cNvSpPr/>
            <p:nvPr/>
          </p:nvSpPr>
          <p:spPr bwMode="auto">
            <a:xfrm>
              <a:off x="6842" y="2388"/>
              <a:ext cx="14" cy="12"/>
            </a:xfrm>
            <a:custGeom>
              <a:avLst/>
              <a:gdLst>
                <a:gd name="T0" fmla="*/ 5 w 9"/>
                <a:gd name="T1" fmla="*/ 0 h 8"/>
                <a:gd name="T2" fmla="*/ 9 w 9"/>
                <a:gd name="T3" fmla="*/ 8 h 8"/>
                <a:gd name="T4" fmla="*/ 4 w 9"/>
                <a:gd name="T5" fmla="*/ 6 h 8"/>
                <a:gd name="T6" fmla="*/ 5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6" y="2"/>
                    <a:pt x="9" y="4"/>
                    <a:pt x="9" y="8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0" y="3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5" name="Freeform 2235"/>
            <p:cNvSpPr/>
            <p:nvPr/>
          </p:nvSpPr>
          <p:spPr bwMode="auto">
            <a:xfrm>
              <a:off x="6775" y="2439"/>
              <a:ext cx="6" cy="13"/>
            </a:xfrm>
            <a:custGeom>
              <a:avLst/>
              <a:gdLst>
                <a:gd name="T0" fmla="*/ 0 w 4"/>
                <a:gd name="T1" fmla="*/ 8 h 9"/>
                <a:gd name="T2" fmla="*/ 0 w 4"/>
                <a:gd name="T3" fmla="*/ 4 h 9"/>
                <a:gd name="T4" fmla="*/ 2 w 4"/>
                <a:gd name="T5" fmla="*/ 0 h 9"/>
                <a:gd name="T6" fmla="*/ 3 w 4"/>
                <a:gd name="T7" fmla="*/ 1 h 9"/>
                <a:gd name="T8" fmla="*/ 3 w 4"/>
                <a:gd name="T9" fmla="*/ 8 h 9"/>
                <a:gd name="T10" fmla="*/ 0 w 4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4"/>
                    <a:pt x="4" y="6"/>
                    <a:pt x="3" y="8"/>
                  </a:cubicBezTo>
                  <a:cubicBezTo>
                    <a:pt x="2" y="9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6" name="Freeform 2236"/>
            <p:cNvSpPr/>
            <p:nvPr/>
          </p:nvSpPr>
          <p:spPr bwMode="auto">
            <a:xfrm>
              <a:off x="6778" y="2434"/>
              <a:ext cx="4" cy="6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2 w 3"/>
                <a:gd name="T5" fmla="*/ 0 h 4"/>
                <a:gd name="T6" fmla="*/ 0 w 3"/>
                <a:gd name="T7" fmla="*/ 4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7" name="Freeform 2237"/>
            <p:cNvSpPr/>
            <p:nvPr/>
          </p:nvSpPr>
          <p:spPr bwMode="auto">
            <a:xfrm>
              <a:off x="6838" y="24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8" name="Freeform 2238"/>
            <p:cNvSpPr/>
            <p:nvPr/>
          </p:nvSpPr>
          <p:spPr bwMode="auto">
            <a:xfrm>
              <a:off x="6776" y="2431"/>
              <a:ext cx="117" cy="77"/>
            </a:xfrm>
            <a:custGeom>
              <a:avLst/>
              <a:gdLst>
                <a:gd name="T0" fmla="*/ 1 w 78"/>
                <a:gd name="T1" fmla="*/ 6 h 51"/>
                <a:gd name="T2" fmla="*/ 3 w 78"/>
                <a:gd name="T3" fmla="*/ 2 h 51"/>
                <a:gd name="T4" fmla="*/ 11 w 78"/>
                <a:gd name="T5" fmla="*/ 3 h 51"/>
                <a:gd name="T6" fmla="*/ 29 w 78"/>
                <a:gd name="T7" fmla="*/ 15 h 51"/>
                <a:gd name="T8" fmla="*/ 39 w 78"/>
                <a:gd name="T9" fmla="*/ 15 h 51"/>
                <a:gd name="T10" fmla="*/ 78 w 78"/>
                <a:gd name="T11" fmla="*/ 22 h 51"/>
                <a:gd name="T12" fmla="*/ 57 w 78"/>
                <a:gd name="T13" fmla="*/ 20 h 51"/>
                <a:gd name="T14" fmla="*/ 41 w 78"/>
                <a:gd name="T15" fmla="*/ 19 h 51"/>
                <a:gd name="T16" fmla="*/ 37 w 78"/>
                <a:gd name="T17" fmla="*/ 25 h 51"/>
                <a:gd name="T18" fmla="*/ 47 w 78"/>
                <a:gd name="T19" fmla="*/ 36 h 51"/>
                <a:gd name="T20" fmla="*/ 46 w 78"/>
                <a:gd name="T21" fmla="*/ 44 h 51"/>
                <a:gd name="T22" fmla="*/ 15 w 78"/>
                <a:gd name="T23" fmla="*/ 51 h 51"/>
                <a:gd name="T24" fmla="*/ 1 w 78"/>
                <a:gd name="T25" fmla="*/ 24 h 51"/>
                <a:gd name="T26" fmla="*/ 1 w 78"/>
                <a:gd name="T27" fmla="*/ 19 h 51"/>
                <a:gd name="T28" fmla="*/ 1 w 78"/>
                <a:gd name="T29" fmla="*/ 17 h 51"/>
                <a:gd name="T30" fmla="*/ 1 w 78"/>
                <a:gd name="T31" fmla="*/ 13 h 51"/>
                <a:gd name="T32" fmla="*/ 1 w 78"/>
                <a:gd name="T3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51">
                  <a:moveTo>
                    <a:pt x="1" y="6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6" y="0"/>
                    <a:pt x="8" y="0"/>
                    <a:pt x="11" y="3"/>
                  </a:cubicBezTo>
                  <a:cubicBezTo>
                    <a:pt x="16" y="8"/>
                    <a:pt x="23" y="11"/>
                    <a:pt x="29" y="15"/>
                  </a:cubicBezTo>
                  <a:cubicBezTo>
                    <a:pt x="32" y="17"/>
                    <a:pt x="36" y="18"/>
                    <a:pt x="39" y="15"/>
                  </a:cubicBezTo>
                  <a:cubicBezTo>
                    <a:pt x="58" y="15"/>
                    <a:pt x="68" y="17"/>
                    <a:pt x="78" y="22"/>
                  </a:cubicBezTo>
                  <a:cubicBezTo>
                    <a:pt x="70" y="22"/>
                    <a:pt x="63" y="21"/>
                    <a:pt x="57" y="20"/>
                  </a:cubicBezTo>
                  <a:cubicBezTo>
                    <a:pt x="52" y="19"/>
                    <a:pt x="47" y="19"/>
                    <a:pt x="41" y="19"/>
                  </a:cubicBezTo>
                  <a:cubicBezTo>
                    <a:pt x="38" y="19"/>
                    <a:pt x="36" y="20"/>
                    <a:pt x="37" y="25"/>
                  </a:cubicBezTo>
                  <a:cubicBezTo>
                    <a:pt x="38" y="33"/>
                    <a:pt x="37" y="33"/>
                    <a:pt x="47" y="36"/>
                  </a:cubicBezTo>
                  <a:cubicBezTo>
                    <a:pt x="51" y="39"/>
                    <a:pt x="51" y="40"/>
                    <a:pt x="46" y="44"/>
                  </a:cubicBezTo>
                  <a:cubicBezTo>
                    <a:pt x="36" y="47"/>
                    <a:pt x="25" y="47"/>
                    <a:pt x="15" y="51"/>
                  </a:cubicBezTo>
                  <a:cubicBezTo>
                    <a:pt x="7" y="44"/>
                    <a:pt x="3" y="34"/>
                    <a:pt x="1" y="24"/>
                  </a:cubicBezTo>
                  <a:cubicBezTo>
                    <a:pt x="1" y="23"/>
                    <a:pt x="2" y="21"/>
                    <a:pt x="1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1" y="11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9" name="Freeform 2239"/>
            <p:cNvSpPr/>
            <p:nvPr/>
          </p:nvSpPr>
          <p:spPr bwMode="auto">
            <a:xfrm>
              <a:off x="6674" y="2373"/>
              <a:ext cx="69" cy="58"/>
            </a:xfrm>
            <a:custGeom>
              <a:avLst/>
              <a:gdLst>
                <a:gd name="T0" fmla="*/ 11 w 46"/>
                <a:gd name="T1" fmla="*/ 37 h 39"/>
                <a:gd name="T2" fmla="*/ 5 w 46"/>
                <a:gd name="T3" fmla="*/ 38 h 39"/>
                <a:gd name="T4" fmla="*/ 0 w 46"/>
                <a:gd name="T5" fmla="*/ 35 h 39"/>
                <a:gd name="T6" fmla="*/ 6 w 46"/>
                <a:gd name="T7" fmla="*/ 29 h 39"/>
                <a:gd name="T8" fmla="*/ 37 w 46"/>
                <a:gd name="T9" fmla="*/ 3 h 39"/>
                <a:gd name="T10" fmla="*/ 46 w 46"/>
                <a:gd name="T11" fmla="*/ 2 h 39"/>
                <a:gd name="T12" fmla="*/ 46 w 46"/>
                <a:gd name="T13" fmla="*/ 12 h 39"/>
                <a:gd name="T14" fmla="*/ 34 w 46"/>
                <a:gd name="T15" fmla="*/ 22 h 39"/>
                <a:gd name="T16" fmla="*/ 17 w 46"/>
                <a:gd name="T17" fmla="*/ 33 h 39"/>
                <a:gd name="T18" fmla="*/ 11 w 46"/>
                <a:gd name="T1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9">
                  <a:moveTo>
                    <a:pt x="11" y="37"/>
                  </a:moveTo>
                  <a:cubicBezTo>
                    <a:pt x="9" y="37"/>
                    <a:pt x="7" y="38"/>
                    <a:pt x="5" y="38"/>
                  </a:cubicBezTo>
                  <a:cubicBezTo>
                    <a:pt x="2" y="39"/>
                    <a:pt x="0" y="38"/>
                    <a:pt x="0" y="35"/>
                  </a:cubicBezTo>
                  <a:cubicBezTo>
                    <a:pt x="2" y="34"/>
                    <a:pt x="4" y="32"/>
                    <a:pt x="6" y="29"/>
                  </a:cubicBezTo>
                  <a:cubicBezTo>
                    <a:pt x="13" y="17"/>
                    <a:pt x="25" y="10"/>
                    <a:pt x="37" y="3"/>
                  </a:cubicBezTo>
                  <a:cubicBezTo>
                    <a:pt x="40" y="1"/>
                    <a:pt x="43" y="0"/>
                    <a:pt x="46" y="2"/>
                  </a:cubicBezTo>
                  <a:cubicBezTo>
                    <a:pt x="46" y="6"/>
                    <a:pt x="46" y="9"/>
                    <a:pt x="46" y="12"/>
                  </a:cubicBezTo>
                  <a:cubicBezTo>
                    <a:pt x="44" y="17"/>
                    <a:pt x="38" y="19"/>
                    <a:pt x="34" y="22"/>
                  </a:cubicBezTo>
                  <a:cubicBezTo>
                    <a:pt x="28" y="26"/>
                    <a:pt x="22" y="29"/>
                    <a:pt x="17" y="33"/>
                  </a:cubicBezTo>
                  <a:cubicBezTo>
                    <a:pt x="15" y="35"/>
                    <a:pt x="13" y="36"/>
                    <a:pt x="11" y="37"/>
                  </a:cubicBezTo>
                  <a:close/>
                </a:path>
              </a:pathLst>
            </a:custGeom>
            <a:solidFill>
              <a:srgbClr val="E3B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0" name="Freeform 2240"/>
            <p:cNvSpPr/>
            <p:nvPr/>
          </p:nvSpPr>
          <p:spPr bwMode="auto">
            <a:xfrm>
              <a:off x="6682" y="2370"/>
              <a:ext cx="61" cy="46"/>
            </a:xfrm>
            <a:custGeom>
              <a:avLst/>
              <a:gdLst>
                <a:gd name="T0" fmla="*/ 41 w 41"/>
                <a:gd name="T1" fmla="*/ 4 h 31"/>
                <a:gd name="T2" fmla="*/ 22 w 41"/>
                <a:gd name="T3" fmla="*/ 15 h 31"/>
                <a:gd name="T4" fmla="*/ 1 w 41"/>
                <a:gd name="T5" fmla="*/ 31 h 31"/>
                <a:gd name="T6" fmla="*/ 2 w 41"/>
                <a:gd name="T7" fmla="*/ 22 h 31"/>
                <a:gd name="T8" fmla="*/ 3 w 41"/>
                <a:gd name="T9" fmla="*/ 18 h 31"/>
                <a:gd name="T10" fmla="*/ 37 w 41"/>
                <a:gd name="T11" fmla="*/ 0 h 31"/>
                <a:gd name="T12" fmla="*/ 41 w 41"/>
                <a:gd name="T13" fmla="*/ 0 h 31"/>
                <a:gd name="T14" fmla="*/ 41 w 41"/>
                <a:gd name="T1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41" y="4"/>
                  </a:moveTo>
                  <a:cubicBezTo>
                    <a:pt x="33" y="6"/>
                    <a:pt x="28" y="11"/>
                    <a:pt x="22" y="15"/>
                  </a:cubicBezTo>
                  <a:cubicBezTo>
                    <a:pt x="14" y="20"/>
                    <a:pt x="8" y="26"/>
                    <a:pt x="1" y="31"/>
                  </a:cubicBezTo>
                  <a:cubicBezTo>
                    <a:pt x="0" y="28"/>
                    <a:pt x="5" y="25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13" y="10"/>
                    <a:pt x="24" y="4"/>
                    <a:pt x="37" y="0"/>
                  </a:cubicBezTo>
                  <a:cubicBezTo>
                    <a:pt x="38" y="0"/>
                    <a:pt x="39" y="0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1" name="Freeform 2241"/>
            <p:cNvSpPr/>
            <p:nvPr/>
          </p:nvSpPr>
          <p:spPr bwMode="auto">
            <a:xfrm>
              <a:off x="6700" y="2391"/>
              <a:ext cx="43" cy="31"/>
            </a:xfrm>
            <a:custGeom>
              <a:avLst/>
              <a:gdLst>
                <a:gd name="T0" fmla="*/ 0 w 29"/>
                <a:gd name="T1" fmla="*/ 21 h 21"/>
                <a:gd name="T2" fmla="*/ 9 w 29"/>
                <a:gd name="T3" fmla="*/ 13 h 21"/>
                <a:gd name="T4" fmla="*/ 29 w 29"/>
                <a:gd name="T5" fmla="*/ 0 h 21"/>
                <a:gd name="T6" fmla="*/ 25 w 29"/>
                <a:gd name="T7" fmla="*/ 8 h 21"/>
                <a:gd name="T8" fmla="*/ 12 w 29"/>
                <a:gd name="T9" fmla="*/ 15 h 21"/>
                <a:gd name="T10" fmla="*/ 4 w 29"/>
                <a:gd name="T11" fmla="*/ 21 h 21"/>
                <a:gd name="T12" fmla="*/ 0 w 2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2" y="17"/>
                    <a:pt x="6" y="15"/>
                    <a:pt x="9" y="13"/>
                  </a:cubicBezTo>
                  <a:cubicBezTo>
                    <a:pt x="16" y="9"/>
                    <a:pt x="22" y="4"/>
                    <a:pt x="29" y="0"/>
                  </a:cubicBezTo>
                  <a:cubicBezTo>
                    <a:pt x="29" y="3"/>
                    <a:pt x="28" y="6"/>
                    <a:pt x="25" y="8"/>
                  </a:cubicBezTo>
                  <a:cubicBezTo>
                    <a:pt x="20" y="10"/>
                    <a:pt x="16" y="13"/>
                    <a:pt x="12" y="15"/>
                  </a:cubicBezTo>
                  <a:cubicBezTo>
                    <a:pt x="9" y="17"/>
                    <a:pt x="6" y="18"/>
                    <a:pt x="4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2" name="Freeform 2242"/>
            <p:cNvSpPr/>
            <p:nvPr/>
          </p:nvSpPr>
          <p:spPr bwMode="auto">
            <a:xfrm>
              <a:off x="6715" y="2431"/>
              <a:ext cx="37" cy="20"/>
            </a:xfrm>
            <a:custGeom>
              <a:avLst/>
              <a:gdLst>
                <a:gd name="T0" fmla="*/ 25 w 25"/>
                <a:gd name="T1" fmla="*/ 5 h 13"/>
                <a:gd name="T2" fmla="*/ 5 w 25"/>
                <a:gd name="T3" fmla="*/ 13 h 13"/>
                <a:gd name="T4" fmla="*/ 8 w 25"/>
                <a:gd name="T5" fmla="*/ 5 h 13"/>
                <a:gd name="T6" fmla="*/ 23 w 25"/>
                <a:gd name="T7" fmla="*/ 0 h 13"/>
                <a:gd name="T8" fmla="*/ 23 w 25"/>
                <a:gd name="T9" fmla="*/ 0 h 13"/>
                <a:gd name="T10" fmla="*/ 25 w 25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3">
                  <a:moveTo>
                    <a:pt x="25" y="5"/>
                  </a:moveTo>
                  <a:cubicBezTo>
                    <a:pt x="17" y="5"/>
                    <a:pt x="12" y="11"/>
                    <a:pt x="5" y="13"/>
                  </a:cubicBezTo>
                  <a:cubicBezTo>
                    <a:pt x="0" y="9"/>
                    <a:pt x="4" y="7"/>
                    <a:pt x="8" y="5"/>
                  </a:cubicBezTo>
                  <a:cubicBezTo>
                    <a:pt x="12" y="3"/>
                    <a:pt x="18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5" y="3"/>
                    <a:pt x="25" y="5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3" name="Freeform 2243"/>
            <p:cNvSpPr/>
            <p:nvPr/>
          </p:nvSpPr>
          <p:spPr bwMode="auto">
            <a:xfrm>
              <a:off x="6766" y="2460"/>
              <a:ext cx="18" cy="16"/>
            </a:xfrm>
            <a:custGeom>
              <a:avLst/>
              <a:gdLst>
                <a:gd name="T0" fmla="*/ 8 w 12"/>
                <a:gd name="T1" fmla="*/ 0 h 11"/>
                <a:gd name="T2" fmla="*/ 10 w 12"/>
                <a:gd name="T3" fmla="*/ 4 h 11"/>
                <a:gd name="T4" fmla="*/ 6 w 12"/>
                <a:gd name="T5" fmla="*/ 10 h 11"/>
                <a:gd name="T6" fmla="*/ 0 w 12"/>
                <a:gd name="T7" fmla="*/ 6 h 11"/>
                <a:gd name="T8" fmla="*/ 0 w 12"/>
                <a:gd name="T9" fmla="*/ 6 h 11"/>
                <a:gd name="T10" fmla="*/ 8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0"/>
                  </a:moveTo>
                  <a:cubicBezTo>
                    <a:pt x="9" y="1"/>
                    <a:pt x="10" y="2"/>
                    <a:pt x="10" y="4"/>
                  </a:cubicBezTo>
                  <a:cubicBezTo>
                    <a:pt x="12" y="8"/>
                    <a:pt x="9" y="10"/>
                    <a:pt x="6" y="10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6" y="3"/>
                    <a:pt x="8" y="0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4" name="Freeform 2244"/>
            <p:cNvSpPr/>
            <p:nvPr/>
          </p:nvSpPr>
          <p:spPr bwMode="auto">
            <a:xfrm>
              <a:off x="6757" y="245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5" name="Freeform 2245"/>
            <p:cNvSpPr/>
            <p:nvPr/>
          </p:nvSpPr>
          <p:spPr bwMode="auto">
            <a:xfrm>
              <a:off x="6775" y="2451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6" name="Freeform 2246"/>
            <p:cNvSpPr/>
            <p:nvPr/>
          </p:nvSpPr>
          <p:spPr bwMode="auto">
            <a:xfrm>
              <a:off x="7159" y="2170"/>
              <a:ext cx="172" cy="84"/>
            </a:xfrm>
            <a:custGeom>
              <a:avLst/>
              <a:gdLst>
                <a:gd name="T0" fmla="*/ 1 w 115"/>
                <a:gd name="T1" fmla="*/ 34 h 56"/>
                <a:gd name="T2" fmla="*/ 8 w 115"/>
                <a:gd name="T3" fmla="*/ 22 h 56"/>
                <a:gd name="T4" fmla="*/ 13 w 115"/>
                <a:gd name="T5" fmla="*/ 20 h 56"/>
                <a:gd name="T6" fmla="*/ 43 w 115"/>
                <a:gd name="T7" fmla="*/ 5 h 56"/>
                <a:gd name="T8" fmla="*/ 58 w 115"/>
                <a:gd name="T9" fmla="*/ 1 h 56"/>
                <a:gd name="T10" fmla="*/ 95 w 115"/>
                <a:gd name="T11" fmla="*/ 1 h 56"/>
                <a:gd name="T12" fmla="*/ 114 w 115"/>
                <a:gd name="T13" fmla="*/ 12 h 56"/>
                <a:gd name="T14" fmla="*/ 115 w 115"/>
                <a:gd name="T15" fmla="*/ 14 h 56"/>
                <a:gd name="T16" fmla="*/ 108 w 115"/>
                <a:gd name="T17" fmla="*/ 39 h 56"/>
                <a:gd name="T18" fmla="*/ 92 w 115"/>
                <a:gd name="T19" fmla="*/ 44 h 56"/>
                <a:gd name="T20" fmla="*/ 65 w 115"/>
                <a:gd name="T21" fmla="*/ 45 h 56"/>
                <a:gd name="T22" fmla="*/ 37 w 115"/>
                <a:gd name="T23" fmla="*/ 49 h 56"/>
                <a:gd name="T24" fmla="*/ 22 w 115"/>
                <a:gd name="T25" fmla="*/ 53 h 56"/>
                <a:gd name="T26" fmla="*/ 8 w 115"/>
                <a:gd name="T27" fmla="*/ 50 h 56"/>
                <a:gd name="T28" fmla="*/ 1 w 115"/>
                <a:gd name="T29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56">
                  <a:moveTo>
                    <a:pt x="1" y="34"/>
                  </a:moveTo>
                  <a:cubicBezTo>
                    <a:pt x="0" y="28"/>
                    <a:pt x="3" y="24"/>
                    <a:pt x="8" y="22"/>
                  </a:cubicBezTo>
                  <a:cubicBezTo>
                    <a:pt x="10" y="21"/>
                    <a:pt x="11" y="20"/>
                    <a:pt x="13" y="20"/>
                  </a:cubicBezTo>
                  <a:cubicBezTo>
                    <a:pt x="24" y="17"/>
                    <a:pt x="34" y="13"/>
                    <a:pt x="43" y="5"/>
                  </a:cubicBezTo>
                  <a:cubicBezTo>
                    <a:pt x="47" y="2"/>
                    <a:pt x="52" y="1"/>
                    <a:pt x="58" y="1"/>
                  </a:cubicBezTo>
                  <a:cubicBezTo>
                    <a:pt x="70" y="1"/>
                    <a:pt x="82" y="0"/>
                    <a:pt x="95" y="1"/>
                  </a:cubicBezTo>
                  <a:cubicBezTo>
                    <a:pt x="103" y="1"/>
                    <a:pt x="109" y="5"/>
                    <a:pt x="114" y="12"/>
                  </a:cubicBezTo>
                  <a:cubicBezTo>
                    <a:pt x="114" y="12"/>
                    <a:pt x="115" y="13"/>
                    <a:pt x="115" y="14"/>
                  </a:cubicBezTo>
                  <a:cubicBezTo>
                    <a:pt x="113" y="22"/>
                    <a:pt x="114" y="32"/>
                    <a:pt x="108" y="39"/>
                  </a:cubicBezTo>
                  <a:cubicBezTo>
                    <a:pt x="104" y="44"/>
                    <a:pt x="99" y="46"/>
                    <a:pt x="92" y="44"/>
                  </a:cubicBezTo>
                  <a:cubicBezTo>
                    <a:pt x="83" y="42"/>
                    <a:pt x="74" y="42"/>
                    <a:pt x="65" y="45"/>
                  </a:cubicBezTo>
                  <a:cubicBezTo>
                    <a:pt x="56" y="48"/>
                    <a:pt x="46" y="46"/>
                    <a:pt x="37" y="49"/>
                  </a:cubicBezTo>
                  <a:cubicBezTo>
                    <a:pt x="32" y="50"/>
                    <a:pt x="27" y="51"/>
                    <a:pt x="22" y="53"/>
                  </a:cubicBezTo>
                  <a:cubicBezTo>
                    <a:pt x="16" y="56"/>
                    <a:pt x="12" y="55"/>
                    <a:pt x="8" y="50"/>
                  </a:cubicBezTo>
                  <a:cubicBezTo>
                    <a:pt x="4" y="45"/>
                    <a:pt x="0" y="41"/>
                    <a:pt x="1" y="34"/>
                  </a:cubicBezTo>
                  <a:close/>
                </a:path>
              </a:pathLst>
            </a:custGeom>
            <a:solidFill>
              <a:srgbClr val="FE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7" name="Freeform 2247"/>
            <p:cNvSpPr/>
            <p:nvPr/>
          </p:nvSpPr>
          <p:spPr bwMode="auto">
            <a:xfrm>
              <a:off x="7177" y="2014"/>
              <a:ext cx="27" cy="32"/>
            </a:xfrm>
            <a:custGeom>
              <a:avLst/>
              <a:gdLst>
                <a:gd name="T0" fmla="*/ 18 w 18"/>
                <a:gd name="T1" fmla="*/ 1 h 21"/>
                <a:gd name="T2" fmla="*/ 18 w 18"/>
                <a:gd name="T3" fmla="*/ 3 h 21"/>
                <a:gd name="T4" fmla="*/ 3 w 18"/>
                <a:gd name="T5" fmla="*/ 21 h 21"/>
                <a:gd name="T6" fmla="*/ 3 w 18"/>
                <a:gd name="T7" fmla="*/ 20 h 21"/>
                <a:gd name="T8" fmla="*/ 6 w 18"/>
                <a:gd name="T9" fmla="*/ 13 h 21"/>
                <a:gd name="T10" fmla="*/ 12 w 18"/>
                <a:gd name="T11" fmla="*/ 5 h 21"/>
                <a:gd name="T12" fmla="*/ 12 w 18"/>
                <a:gd name="T13" fmla="*/ 5 h 21"/>
                <a:gd name="T14" fmla="*/ 18 w 18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18" y="1"/>
                  </a:moveTo>
                  <a:cubicBezTo>
                    <a:pt x="18" y="2"/>
                    <a:pt x="18" y="3"/>
                    <a:pt x="18" y="3"/>
                  </a:cubicBezTo>
                  <a:cubicBezTo>
                    <a:pt x="15" y="11"/>
                    <a:pt x="9" y="16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0" y="17"/>
                    <a:pt x="4" y="15"/>
                    <a:pt x="6" y="13"/>
                  </a:cubicBezTo>
                  <a:cubicBezTo>
                    <a:pt x="8" y="10"/>
                    <a:pt x="10" y="8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3"/>
                    <a:pt x="14" y="0"/>
                    <a:pt x="18" y="1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8" name="Freeform 2248"/>
            <p:cNvSpPr/>
            <p:nvPr/>
          </p:nvSpPr>
          <p:spPr bwMode="auto">
            <a:xfrm>
              <a:off x="7195" y="2010"/>
              <a:ext cx="10" cy="12"/>
            </a:xfrm>
            <a:custGeom>
              <a:avLst/>
              <a:gdLst>
                <a:gd name="T0" fmla="*/ 6 w 7"/>
                <a:gd name="T1" fmla="*/ 4 h 8"/>
                <a:gd name="T2" fmla="*/ 0 w 7"/>
                <a:gd name="T3" fmla="*/ 8 h 8"/>
                <a:gd name="T4" fmla="*/ 6 w 7"/>
                <a:gd name="T5" fmla="*/ 0 h 8"/>
                <a:gd name="T6" fmla="*/ 7 w 7"/>
                <a:gd name="T7" fmla="*/ 2 h 8"/>
                <a:gd name="T8" fmla="*/ 6 w 7"/>
                <a:gd name="T9" fmla="*/ 2 h 8"/>
                <a:gd name="T10" fmla="*/ 6 w 7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6"/>
                    <a:pt x="2" y="7"/>
                    <a:pt x="0" y="8"/>
                  </a:cubicBezTo>
                  <a:cubicBezTo>
                    <a:pt x="1" y="4"/>
                    <a:pt x="3" y="2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9" name="Freeform 2249"/>
            <p:cNvSpPr/>
            <p:nvPr/>
          </p:nvSpPr>
          <p:spPr bwMode="auto">
            <a:xfrm>
              <a:off x="7204" y="201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0" name="Freeform 2250"/>
            <p:cNvSpPr/>
            <p:nvPr/>
          </p:nvSpPr>
          <p:spPr bwMode="auto">
            <a:xfrm>
              <a:off x="7205" y="2007"/>
              <a:ext cx="5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1" name="Freeform 2251"/>
            <p:cNvSpPr/>
            <p:nvPr/>
          </p:nvSpPr>
          <p:spPr bwMode="auto">
            <a:xfrm>
              <a:off x="7208" y="2005"/>
              <a:ext cx="5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1 h 2"/>
                <a:gd name="T8" fmla="*/ 0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2" name="Freeform 2252"/>
            <p:cNvSpPr/>
            <p:nvPr/>
          </p:nvSpPr>
          <p:spPr bwMode="auto">
            <a:xfrm>
              <a:off x="7213" y="20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3" name="Freeform 2253"/>
            <p:cNvSpPr/>
            <p:nvPr/>
          </p:nvSpPr>
          <p:spPr bwMode="auto">
            <a:xfrm>
              <a:off x="7382" y="1728"/>
              <a:ext cx="215" cy="46"/>
            </a:xfrm>
            <a:custGeom>
              <a:avLst/>
              <a:gdLst>
                <a:gd name="T0" fmla="*/ 142 w 143"/>
                <a:gd name="T1" fmla="*/ 29 h 31"/>
                <a:gd name="T2" fmla="*/ 111 w 143"/>
                <a:gd name="T3" fmla="*/ 31 h 31"/>
                <a:gd name="T4" fmla="*/ 93 w 143"/>
                <a:gd name="T5" fmla="*/ 29 h 31"/>
                <a:gd name="T6" fmla="*/ 67 w 143"/>
                <a:gd name="T7" fmla="*/ 25 h 31"/>
                <a:gd name="T8" fmla="*/ 53 w 143"/>
                <a:gd name="T9" fmla="*/ 17 h 31"/>
                <a:gd name="T10" fmla="*/ 48 w 143"/>
                <a:gd name="T11" fmla="*/ 14 h 31"/>
                <a:gd name="T12" fmla="*/ 41 w 143"/>
                <a:gd name="T13" fmla="*/ 16 h 31"/>
                <a:gd name="T14" fmla="*/ 0 w 143"/>
                <a:gd name="T15" fmla="*/ 4 h 31"/>
                <a:gd name="T16" fmla="*/ 1 w 143"/>
                <a:gd name="T17" fmla="*/ 3 h 31"/>
                <a:gd name="T18" fmla="*/ 10 w 143"/>
                <a:gd name="T19" fmla="*/ 4 h 31"/>
                <a:gd name="T20" fmla="*/ 48 w 143"/>
                <a:gd name="T21" fmla="*/ 5 h 31"/>
                <a:gd name="T22" fmla="*/ 64 w 143"/>
                <a:gd name="T23" fmla="*/ 13 h 31"/>
                <a:gd name="T24" fmla="*/ 73 w 143"/>
                <a:gd name="T25" fmla="*/ 19 h 31"/>
                <a:gd name="T26" fmla="*/ 100 w 143"/>
                <a:gd name="T27" fmla="*/ 23 h 31"/>
                <a:gd name="T28" fmla="*/ 135 w 143"/>
                <a:gd name="T29" fmla="*/ 24 h 31"/>
                <a:gd name="T30" fmla="*/ 141 w 143"/>
                <a:gd name="T31" fmla="*/ 25 h 31"/>
                <a:gd name="T32" fmla="*/ 143 w 143"/>
                <a:gd name="T33" fmla="*/ 28 h 31"/>
                <a:gd name="T34" fmla="*/ 142 w 143"/>
                <a:gd name="T3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31">
                  <a:moveTo>
                    <a:pt x="142" y="29"/>
                  </a:moveTo>
                  <a:cubicBezTo>
                    <a:pt x="132" y="28"/>
                    <a:pt x="121" y="31"/>
                    <a:pt x="111" y="31"/>
                  </a:cubicBezTo>
                  <a:cubicBezTo>
                    <a:pt x="105" y="31"/>
                    <a:pt x="99" y="31"/>
                    <a:pt x="93" y="29"/>
                  </a:cubicBezTo>
                  <a:cubicBezTo>
                    <a:pt x="85" y="26"/>
                    <a:pt x="76" y="25"/>
                    <a:pt x="67" y="25"/>
                  </a:cubicBezTo>
                  <a:cubicBezTo>
                    <a:pt x="61" y="26"/>
                    <a:pt x="55" y="25"/>
                    <a:pt x="53" y="17"/>
                  </a:cubicBezTo>
                  <a:cubicBezTo>
                    <a:pt x="53" y="14"/>
                    <a:pt x="51" y="14"/>
                    <a:pt x="48" y="14"/>
                  </a:cubicBezTo>
                  <a:cubicBezTo>
                    <a:pt x="46" y="15"/>
                    <a:pt x="43" y="16"/>
                    <a:pt x="41" y="16"/>
                  </a:cubicBezTo>
                  <a:cubicBezTo>
                    <a:pt x="25" y="20"/>
                    <a:pt x="11" y="16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23" y="10"/>
                    <a:pt x="35" y="12"/>
                    <a:pt x="48" y="5"/>
                  </a:cubicBezTo>
                  <a:cubicBezTo>
                    <a:pt x="57" y="0"/>
                    <a:pt x="62" y="3"/>
                    <a:pt x="64" y="13"/>
                  </a:cubicBezTo>
                  <a:cubicBezTo>
                    <a:pt x="66" y="17"/>
                    <a:pt x="68" y="19"/>
                    <a:pt x="73" y="19"/>
                  </a:cubicBezTo>
                  <a:cubicBezTo>
                    <a:pt x="82" y="18"/>
                    <a:pt x="91" y="20"/>
                    <a:pt x="100" y="23"/>
                  </a:cubicBezTo>
                  <a:cubicBezTo>
                    <a:pt x="111" y="26"/>
                    <a:pt x="123" y="24"/>
                    <a:pt x="135" y="24"/>
                  </a:cubicBezTo>
                  <a:cubicBezTo>
                    <a:pt x="137" y="24"/>
                    <a:pt x="139" y="24"/>
                    <a:pt x="141" y="25"/>
                  </a:cubicBezTo>
                  <a:cubicBezTo>
                    <a:pt x="142" y="26"/>
                    <a:pt x="142" y="27"/>
                    <a:pt x="143" y="28"/>
                  </a:cubicBezTo>
                  <a:cubicBezTo>
                    <a:pt x="143" y="28"/>
                    <a:pt x="142" y="29"/>
                    <a:pt x="142" y="29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4" name="Freeform 2254"/>
            <p:cNvSpPr/>
            <p:nvPr/>
          </p:nvSpPr>
          <p:spPr bwMode="auto">
            <a:xfrm>
              <a:off x="7508" y="1813"/>
              <a:ext cx="44" cy="18"/>
            </a:xfrm>
            <a:custGeom>
              <a:avLst/>
              <a:gdLst>
                <a:gd name="T0" fmla="*/ 13 w 29"/>
                <a:gd name="T1" fmla="*/ 12 h 12"/>
                <a:gd name="T2" fmla="*/ 3 w 29"/>
                <a:gd name="T3" fmla="*/ 10 h 12"/>
                <a:gd name="T4" fmla="*/ 4 w 29"/>
                <a:gd name="T5" fmla="*/ 2 h 12"/>
                <a:gd name="T6" fmla="*/ 27 w 29"/>
                <a:gd name="T7" fmla="*/ 6 h 12"/>
                <a:gd name="T8" fmla="*/ 25 w 29"/>
                <a:gd name="T9" fmla="*/ 10 h 12"/>
                <a:gd name="T10" fmla="*/ 13 w 2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2">
                  <a:moveTo>
                    <a:pt x="13" y="12"/>
                  </a:moveTo>
                  <a:cubicBezTo>
                    <a:pt x="10" y="12"/>
                    <a:pt x="6" y="12"/>
                    <a:pt x="3" y="10"/>
                  </a:cubicBezTo>
                  <a:cubicBezTo>
                    <a:pt x="0" y="7"/>
                    <a:pt x="1" y="4"/>
                    <a:pt x="4" y="2"/>
                  </a:cubicBezTo>
                  <a:cubicBezTo>
                    <a:pt x="8" y="0"/>
                    <a:pt x="24" y="2"/>
                    <a:pt x="27" y="6"/>
                  </a:cubicBezTo>
                  <a:cubicBezTo>
                    <a:pt x="29" y="8"/>
                    <a:pt x="27" y="9"/>
                    <a:pt x="25" y="10"/>
                  </a:cubicBezTo>
                  <a:cubicBezTo>
                    <a:pt x="21" y="11"/>
                    <a:pt x="17" y="12"/>
                    <a:pt x="13" y="12"/>
                  </a:cubicBezTo>
                  <a:close/>
                </a:path>
              </a:pathLst>
            </a:custGeom>
            <a:solidFill>
              <a:srgbClr val="E6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5" name="Freeform 2255"/>
            <p:cNvSpPr/>
            <p:nvPr/>
          </p:nvSpPr>
          <p:spPr bwMode="auto">
            <a:xfrm>
              <a:off x="7325" y="1645"/>
              <a:ext cx="32" cy="44"/>
            </a:xfrm>
            <a:custGeom>
              <a:avLst/>
              <a:gdLst>
                <a:gd name="T0" fmla="*/ 6 w 21"/>
                <a:gd name="T1" fmla="*/ 9 h 29"/>
                <a:gd name="T2" fmla="*/ 0 w 21"/>
                <a:gd name="T3" fmla="*/ 5 h 29"/>
                <a:gd name="T4" fmla="*/ 21 w 21"/>
                <a:gd name="T5" fmla="*/ 12 h 29"/>
                <a:gd name="T6" fmla="*/ 14 w 21"/>
                <a:gd name="T7" fmla="*/ 29 h 29"/>
                <a:gd name="T8" fmla="*/ 11 w 21"/>
                <a:gd name="T9" fmla="*/ 28 h 29"/>
                <a:gd name="T10" fmla="*/ 9 w 21"/>
                <a:gd name="T11" fmla="*/ 28 h 29"/>
                <a:gd name="T12" fmla="*/ 6 w 21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9">
                  <a:moveTo>
                    <a:pt x="6" y="9"/>
                  </a:moveTo>
                  <a:cubicBezTo>
                    <a:pt x="4" y="8"/>
                    <a:pt x="2" y="7"/>
                    <a:pt x="0" y="5"/>
                  </a:cubicBezTo>
                  <a:cubicBezTo>
                    <a:pt x="6" y="0"/>
                    <a:pt x="20" y="5"/>
                    <a:pt x="21" y="12"/>
                  </a:cubicBezTo>
                  <a:cubicBezTo>
                    <a:pt x="21" y="18"/>
                    <a:pt x="21" y="25"/>
                    <a:pt x="14" y="29"/>
                  </a:cubicBezTo>
                  <a:cubicBezTo>
                    <a:pt x="13" y="29"/>
                    <a:pt x="12" y="29"/>
                    <a:pt x="11" y="28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13" y="21"/>
                    <a:pt x="12" y="15"/>
                    <a:pt x="6" y="9"/>
                  </a:cubicBezTo>
                  <a:close/>
                </a:path>
              </a:pathLst>
            </a:custGeom>
            <a:solidFill>
              <a:srgbClr val="CC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6" name="Freeform 2256"/>
            <p:cNvSpPr/>
            <p:nvPr/>
          </p:nvSpPr>
          <p:spPr bwMode="auto">
            <a:xfrm>
              <a:off x="7340" y="1687"/>
              <a:ext cx="42" cy="47"/>
            </a:xfrm>
            <a:custGeom>
              <a:avLst/>
              <a:gdLst>
                <a:gd name="T0" fmla="*/ 1 w 28"/>
                <a:gd name="T1" fmla="*/ 0 h 31"/>
                <a:gd name="T2" fmla="*/ 3 w 28"/>
                <a:gd name="T3" fmla="*/ 0 h 31"/>
                <a:gd name="T4" fmla="*/ 6 w 28"/>
                <a:gd name="T5" fmla="*/ 0 h 31"/>
                <a:gd name="T6" fmla="*/ 15 w 28"/>
                <a:gd name="T7" fmla="*/ 18 h 31"/>
                <a:gd name="T8" fmla="*/ 28 w 28"/>
                <a:gd name="T9" fmla="*/ 28 h 31"/>
                <a:gd name="T10" fmla="*/ 28 w 28"/>
                <a:gd name="T11" fmla="*/ 31 h 31"/>
                <a:gd name="T12" fmla="*/ 28 w 28"/>
                <a:gd name="T13" fmla="*/ 31 h 31"/>
                <a:gd name="T14" fmla="*/ 20 w 28"/>
                <a:gd name="T15" fmla="*/ 31 h 31"/>
                <a:gd name="T16" fmla="*/ 13 w 28"/>
                <a:gd name="T17" fmla="*/ 25 h 31"/>
                <a:gd name="T18" fmla="*/ 8 w 28"/>
                <a:gd name="T19" fmla="*/ 18 h 31"/>
                <a:gd name="T20" fmla="*/ 1 w 28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9" y="6"/>
                    <a:pt x="11" y="12"/>
                    <a:pt x="15" y="18"/>
                  </a:cubicBezTo>
                  <a:cubicBezTo>
                    <a:pt x="19" y="23"/>
                    <a:pt x="23" y="26"/>
                    <a:pt x="28" y="28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1"/>
                    <a:pt x="23" y="31"/>
                    <a:pt x="20" y="31"/>
                  </a:cubicBezTo>
                  <a:cubicBezTo>
                    <a:pt x="16" y="31"/>
                    <a:pt x="13" y="30"/>
                    <a:pt x="13" y="25"/>
                  </a:cubicBezTo>
                  <a:cubicBezTo>
                    <a:pt x="12" y="22"/>
                    <a:pt x="10" y="19"/>
                    <a:pt x="8" y="18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7" name="Freeform 2257"/>
            <p:cNvSpPr/>
            <p:nvPr/>
          </p:nvSpPr>
          <p:spPr bwMode="auto">
            <a:xfrm>
              <a:off x="7595" y="1756"/>
              <a:ext cx="50" cy="18"/>
            </a:xfrm>
            <a:custGeom>
              <a:avLst/>
              <a:gdLst>
                <a:gd name="T0" fmla="*/ 21 w 33"/>
                <a:gd name="T1" fmla="*/ 4 h 12"/>
                <a:gd name="T2" fmla="*/ 33 w 33"/>
                <a:gd name="T3" fmla="*/ 0 h 12"/>
                <a:gd name="T4" fmla="*/ 0 w 33"/>
                <a:gd name="T5" fmla="*/ 12 h 12"/>
                <a:gd name="T6" fmla="*/ 0 w 33"/>
                <a:gd name="T7" fmla="*/ 10 h 12"/>
                <a:gd name="T8" fmla="*/ 0 w 33"/>
                <a:gd name="T9" fmla="*/ 10 h 12"/>
                <a:gd name="T10" fmla="*/ 10 w 33"/>
                <a:gd name="T11" fmla="*/ 8 h 12"/>
                <a:gd name="T12" fmla="*/ 19 w 33"/>
                <a:gd name="T13" fmla="*/ 6 h 12"/>
                <a:gd name="T14" fmla="*/ 21 w 33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2">
                  <a:moveTo>
                    <a:pt x="21" y="4"/>
                  </a:moveTo>
                  <a:cubicBezTo>
                    <a:pt x="25" y="3"/>
                    <a:pt x="29" y="2"/>
                    <a:pt x="33" y="0"/>
                  </a:cubicBezTo>
                  <a:cubicBezTo>
                    <a:pt x="24" y="9"/>
                    <a:pt x="12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7" y="9"/>
                    <a:pt x="10" y="8"/>
                  </a:cubicBezTo>
                  <a:cubicBezTo>
                    <a:pt x="13" y="8"/>
                    <a:pt x="16" y="7"/>
                    <a:pt x="19" y="6"/>
                  </a:cubicBezTo>
                  <a:cubicBezTo>
                    <a:pt x="20" y="6"/>
                    <a:pt x="21" y="5"/>
                    <a:pt x="21" y="4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8" name="Freeform 2258"/>
            <p:cNvSpPr/>
            <p:nvPr/>
          </p:nvSpPr>
          <p:spPr bwMode="auto">
            <a:xfrm>
              <a:off x="7499" y="1812"/>
              <a:ext cx="9" cy="15"/>
            </a:xfrm>
            <a:custGeom>
              <a:avLst/>
              <a:gdLst>
                <a:gd name="T0" fmla="*/ 3 w 6"/>
                <a:gd name="T1" fmla="*/ 10 h 10"/>
                <a:gd name="T2" fmla="*/ 1 w 6"/>
                <a:gd name="T3" fmla="*/ 0 h 10"/>
                <a:gd name="T4" fmla="*/ 4 w 6"/>
                <a:gd name="T5" fmla="*/ 3 h 10"/>
                <a:gd name="T6" fmla="*/ 3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0" y="7"/>
                    <a:pt x="1" y="3"/>
                    <a:pt x="1" y="0"/>
                  </a:cubicBezTo>
                  <a:cubicBezTo>
                    <a:pt x="3" y="0"/>
                    <a:pt x="6" y="0"/>
                    <a:pt x="4" y="3"/>
                  </a:cubicBezTo>
                  <a:cubicBezTo>
                    <a:pt x="3" y="5"/>
                    <a:pt x="3" y="7"/>
                    <a:pt x="3" y="10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9" name="Freeform 2259"/>
            <p:cNvSpPr/>
            <p:nvPr/>
          </p:nvSpPr>
          <p:spPr bwMode="auto">
            <a:xfrm>
              <a:off x="7510" y="1831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0" name="Freeform 2260"/>
            <p:cNvSpPr/>
            <p:nvPr/>
          </p:nvSpPr>
          <p:spPr bwMode="auto">
            <a:xfrm>
              <a:off x="7507" y="18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1" name="Freeform 2261"/>
            <p:cNvSpPr/>
            <p:nvPr/>
          </p:nvSpPr>
          <p:spPr bwMode="auto">
            <a:xfrm>
              <a:off x="7504" y="182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2" name="Freeform 2262"/>
            <p:cNvSpPr/>
            <p:nvPr/>
          </p:nvSpPr>
          <p:spPr bwMode="auto">
            <a:xfrm>
              <a:off x="7520" y="1842"/>
              <a:ext cx="15" cy="6"/>
            </a:xfrm>
            <a:custGeom>
              <a:avLst/>
              <a:gdLst>
                <a:gd name="T0" fmla="*/ 10 w 10"/>
                <a:gd name="T1" fmla="*/ 3 h 4"/>
                <a:gd name="T2" fmla="*/ 0 w 10"/>
                <a:gd name="T3" fmla="*/ 1 h 4"/>
                <a:gd name="T4" fmla="*/ 10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3"/>
                    <a:pt x="3" y="4"/>
                    <a:pt x="0" y="1"/>
                  </a:cubicBezTo>
                  <a:cubicBezTo>
                    <a:pt x="4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C6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3" name="Freeform 2263"/>
            <p:cNvSpPr/>
            <p:nvPr/>
          </p:nvSpPr>
          <p:spPr bwMode="auto">
            <a:xfrm>
              <a:off x="7576" y="186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4" name="Freeform 2264"/>
            <p:cNvSpPr/>
            <p:nvPr/>
          </p:nvSpPr>
          <p:spPr bwMode="auto">
            <a:xfrm>
              <a:off x="7582" y="1864"/>
              <a:ext cx="4" cy="2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5" name="Freeform 2265"/>
            <p:cNvSpPr/>
            <p:nvPr/>
          </p:nvSpPr>
          <p:spPr bwMode="auto">
            <a:xfrm>
              <a:off x="6973" y="1711"/>
              <a:ext cx="112" cy="54"/>
            </a:xfrm>
            <a:custGeom>
              <a:avLst/>
              <a:gdLst>
                <a:gd name="T0" fmla="*/ 8 w 75"/>
                <a:gd name="T1" fmla="*/ 34 h 36"/>
                <a:gd name="T2" fmla="*/ 0 w 75"/>
                <a:gd name="T3" fmla="*/ 29 h 36"/>
                <a:gd name="T4" fmla="*/ 7 w 75"/>
                <a:gd name="T5" fmla="*/ 23 h 36"/>
                <a:gd name="T6" fmla="*/ 33 w 75"/>
                <a:gd name="T7" fmla="*/ 12 h 36"/>
                <a:gd name="T8" fmla="*/ 38 w 75"/>
                <a:gd name="T9" fmla="*/ 10 h 36"/>
                <a:gd name="T10" fmla="*/ 60 w 75"/>
                <a:gd name="T11" fmla="*/ 2 h 36"/>
                <a:gd name="T12" fmla="*/ 70 w 75"/>
                <a:gd name="T13" fmla="*/ 0 h 36"/>
                <a:gd name="T14" fmla="*/ 75 w 75"/>
                <a:gd name="T15" fmla="*/ 6 h 36"/>
                <a:gd name="T16" fmla="*/ 75 w 75"/>
                <a:gd name="T17" fmla="*/ 13 h 36"/>
                <a:gd name="T18" fmla="*/ 70 w 75"/>
                <a:gd name="T19" fmla="*/ 28 h 36"/>
                <a:gd name="T20" fmla="*/ 62 w 75"/>
                <a:gd name="T21" fmla="*/ 33 h 36"/>
                <a:gd name="T22" fmla="*/ 59 w 75"/>
                <a:gd name="T23" fmla="*/ 28 h 36"/>
                <a:gd name="T24" fmla="*/ 49 w 75"/>
                <a:gd name="T25" fmla="*/ 22 h 36"/>
                <a:gd name="T26" fmla="*/ 22 w 75"/>
                <a:gd name="T27" fmla="*/ 32 h 36"/>
                <a:gd name="T28" fmla="*/ 8 w 75"/>
                <a:gd name="T2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6">
                  <a:moveTo>
                    <a:pt x="8" y="34"/>
                  </a:moveTo>
                  <a:cubicBezTo>
                    <a:pt x="6" y="32"/>
                    <a:pt x="3" y="30"/>
                    <a:pt x="0" y="29"/>
                  </a:cubicBezTo>
                  <a:cubicBezTo>
                    <a:pt x="1" y="25"/>
                    <a:pt x="4" y="25"/>
                    <a:pt x="7" y="23"/>
                  </a:cubicBezTo>
                  <a:cubicBezTo>
                    <a:pt x="15" y="19"/>
                    <a:pt x="25" y="16"/>
                    <a:pt x="33" y="12"/>
                  </a:cubicBezTo>
                  <a:cubicBezTo>
                    <a:pt x="34" y="11"/>
                    <a:pt x="36" y="10"/>
                    <a:pt x="38" y="10"/>
                  </a:cubicBezTo>
                  <a:cubicBezTo>
                    <a:pt x="46" y="10"/>
                    <a:pt x="53" y="5"/>
                    <a:pt x="60" y="2"/>
                  </a:cubicBezTo>
                  <a:cubicBezTo>
                    <a:pt x="63" y="1"/>
                    <a:pt x="66" y="0"/>
                    <a:pt x="70" y="0"/>
                  </a:cubicBezTo>
                  <a:cubicBezTo>
                    <a:pt x="72" y="1"/>
                    <a:pt x="73" y="4"/>
                    <a:pt x="75" y="6"/>
                  </a:cubicBezTo>
                  <a:cubicBezTo>
                    <a:pt x="75" y="8"/>
                    <a:pt x="75" y="11"/>
                    <a:pt x="75" y="13"/>
                  </a:cubicBezTo>
                  <a:cubicBezTo>
                    <a:pt x="75" y="19"/>
                    <a:pt x="73" y="24"/>
                    <a:pt x="70" y="28"/>
                  </a:cubicBezTo>
                  <a:cubicBezTo>
                    <a:pt x="69" y="32"/>
                    <a:pt x="66" y="34"/>
                    <a:pt x="62" y="33"/>
                  </a:cubicBezTo>
                  <a:cubicBezTo>
                    <a:pt x="60" y="32"/>
                    <a:pt x="59" y="30"/>
                    <a:pt x="59" y="28"/>
                  </a:cubicBezTo>
                  <a:cubicBezTo>
                    <a:pt x="60" y="18"/>
                    <a:pt x="55" y="19"/>
                    <a:pt x="49" y="22"/>
                  </a:cubicBezTo>
                  <a:cubicBezTo>
                    <a:pt x="40" y="25"/>
                    <a:pt x="31" y="28"/>
                    <a:pt x="22" y="32"/>
                  </a:cubicBezTo>
                  <a:cubicBezTo>
                    <a:pt x="18" y="35"/>
                    <a:pt x="13" y="36"/>
                    <a:pt x="8" y="34"/>
                  </a:cubicBezTo>
                  <a:close/>
                </a:path>
              </a:pathLst>
            </a:custGeom>
            <a:solidFill>
              <a:srgbClr val="85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6" name="Freeform 2266"/>
            <p:cNvSpPr/>
            <p:nvPr/>
          </p:nvSpPr>
          <p:spPr bwMode="auto">
            <a:xfrm>
              <a:off x="7064" y="1731"/>
              <a:ext cx="27" cy="39"/>
            </a:xfrm>
            <a:custGeom>
              <a:avLst/>
              <a:gdLst>
                <a:gd name="T0" fmla="*/ 1 w 18"/>
                <a:gd name="T1" fmla="*/ 19 h 26"/>
                <a:gd name="T2" fmla="*/ 9 w 18"/>
                <a:gd name="T3" fmla="*/ 10 h 26"/>
                <a:gd name="T4" fmla="*/ 14 w 18"/>
                <a:gd name="T5" fmla="*/ 0 h 26"/>
                <a:gd name="T6" fmla="*/ 9 w 18"/>
                <a:gd name="T7" fmla="*/ 23 h 26"/>
                <a:gd name="T8" fmla="*/ 2 w 18"/>
                <a:gd name="T9" fmla="*/ 25 h 26"/>
                <a:gd name="T10" fmla="*/ 0 w 18"/>
                <a:gd name="T11" fmla="*/ 21 h 26"/>
                <a:gd name="T12" fmla="*/ 1 w 18"/>
                <a:gd name="T1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" y="19"/>
                  </a:moveTo>
                  <a:cubicBezTo>
                    <a:pt x="5" y="17"/>
                    <a:pt x="7" y="14"/>
                    <a:pt x="9" y="10"/>
                  </a:cubicBezTo>
                  <a:cubicBezTo>
                    <a:pt x="10" y="7"/>
                    <a:pt x="11" y="3"/>
                    <a:pt x="14" y="0"/>
                  </a:cubicBezTo>
                  <a:cubicBezTo>
                    <a:pt x="18" y="9"/>
                    <a:pt x="14" y="16"/>
                    <a:pt x="9" y="23"/>
                  </a:cubicBezTo>
                  <a:cubicBezTo>
                    <a:pt x="7" y="26"/>
                    <a:pt x="4" y="26"/>
                    <a:pt x="2" y="25"/>
                  </a:cubicBezTo>
                  <a:cubicBezTo>
                    <a:pt x="0" y="24"/>
                    <a:pt x="0" y="22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lose/>
                </a:path>
              </a:pathLst>
            </a:custGeom>
            <a:solidFill>
              <a:srgbClr val="99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7" name="Freeform 2267"/>
            <p:cNvSpPr/>
            <p:nvPr/>
          </p:nvSpPr>
          <p:spPr bwMode="auto">
            <a:xfrm>
              <a:off x="7054" y="1764"/>
              <a:ext cx="25" cy="19"/>
            </a:xfrm>
            <a:custGeom>
              <a:avLst/>
              <a:gdLst>
                <a:gd name="T0" fmla="*/ 8 w 17"/>
                <a:gd name="T1" fmla="*/ 1 h 13"/>
                <a:gd name="T2" fmla="*/ 16 w 17"/>
                <a:gd name="T3" fmla="*/ 1 h 13"/>
                <a:gd name="T4" fmla="*/ 17 w 17"/>
                <a:gd name="T5" fmla="*/ 1 h 13"/>
                <a:gd name="T6" fmla="*/ 12 w 17"/>
                <a:gd name="T7" fmla="*/ 10 h 13"/>
                <a:gd name="T8" fmla="*/ 4 w 17"/>
                <a:gd name="T9" fmla="*/ 9 h 13"/>
                <a:gd name="T10" fmla="*/ 5 w 17"/>
                <a:gd name="T11" fmla="*/ 1 h 13"/>
                <a:gd name="T12" fmla="*/ 8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8" y="1"/>
                  </a:moveTo>
                  <a:cubicBezTo>
                    <a:pt x="10" y="1"/>
                    <a:pt x="13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5"/>
                    <a:pt x="14" y="7"/>
                    <a:pt x="12" y="10"/>
                  </a:cubicBezTo>
                  <a:cubicBezTo>
                    <a:pt x="9" y="13"/>
                    <a:pt x="7" y="9"/>
                    <a:pt x="4" y="9"/>
                  </a:cubicBezTo>
                  <a:cubicBezTo>
                    <a:pt x="0" y="6"/>
                    <a:pt x="0" y="5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792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8" name="Freeform 2268"/>
            <p:cNvSpPr/>
            <p:nvPr/>
          </p:nvSpPr>
          <p:spPr bwMode="auto">
            <a:xfrm>
              <a:off x="7118" y="1734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06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9" name="Freeform 2269"/>
            <p:cNvSpPr/>
            <p:nvPr/>
          </p:nvSpPr>
          <p:spPr bwMode="auto">
            <a:xfrm>
              <a:off x="7229" y="2437"/>
              <a:ext cx="137" cy="95"/>
            </a:xfrm>
            <a:custGeom>
              <a:avLst/>
              <a:gdLst>
                <a:gd name="T0" fmla="*/ 35 w 91"/>
                <a:gd name="T1" fmla="*/ 23 h 63"/>
                <a:gd name="T2" fmla="*/ 37 w 91"/>
                <a:gd name="T3" fmla="*/ 19 h 63"/>
                <a:gd name="T4" fmla="*/ 39 w 91"/>
                <a:gd name="T5" fmla="*/ 17 h 63"/>
                <a:gd name="T6" fmla="*/ 39 w 91"/>
                <a:gd name="T7" fmla="*/ 17 h 63"/>
                <a:gd name="T8" fmla="*/ 41 w 91"/>
                <a:gd name="T9" fmla="*/ 15 h 63"/>
                <a:gd name="T10" fmla="*/ 41 w 91"/>
                <a:gd name="T11" fmla="*/ 15 h 63"/>
                <a:gd name="T12" fmla="*/ 60 w 91"/>
                <a:gd name="T13" fmla="*/ 9 h 63"/>
                <a:gd name="T14" fmla="*/ 77 w 91"/>
                <a:gd name="T15" fmla="*/ 4 h 63"/>
                <a:gd name="T16" fmla="*/ 91 w 91"/>
                <a:gd name="T17" fmla="*/ 3 h 63"/>
                <a:gd name="T18" fmla="*/ 89 w 91"/>
                <a:gd name="T19" fmla="*/ 9 h 63"/>
                <a:gd name="T20" fmla="*/ 78 w 91"/>
                <a:gd name="T21" fmla="*/ 23 h 63"/>
                <a:gd name="T22" fmla="*/ 54 w 91"/>
                <a:gd name="T23" fmla="*/ 26 h 63"/>
                <a:gd name="T24" fmla="*/ 42 w 91"/>
                <a:gd name="T25" fmla="*/ 39 h 63"/>
                <a:gd name="T26" fmla="*/ 4 w 91"/>
                <a:gd name="T27" fmla="*/ 63 h 63"/>
                <a:gd name="T28" fmla="*/ 2 w 91"/>
                <a:gd name="T29" fmla="*/ 57 h 63"/>
                <a:gd name="T30" fmla="*/ 0 w 91"/>
                <a:gd name="T31" fmla="*/ 55 h 63"/>
                <a:gd name="T32" fmla="*/ 0 w 91"/>
                <a:gd name="T33" fmla="*/ 51 h 63"/>
                <a:gd name="T34" fmla="*/ 2 w 91"/>
                <a:gd name="T35" fmla="*/ 50 h 63"/>
                <a:gd name="T36" fmla="*/ 8 w 91"/>
                <a:gd name="T37" fmla="*/ 48 h 63"/>
                <a:gd name="T38" fmla="*/ 10 w 91"/>
                <a:gd name="T39" fmla="*/ 46 h 63"/>
                <a:gd name="T40" fmla="*/ 25 w 91"/>
                <a:gd name="T41" fmla="*/ 34 h 63"/>
                <a:gd name="T42" fmla="*/ 27 w 91"/>
                <a:gd name="T43" fmla="*/ 32 h 63"/>
                <a:gd name="T44" fmla="*/ 29 w 91"/>
                <a:gd name="T45" fmla="*/ 30 h 63"/>
                <a:gd name="T46" fmla="*/ 29 w 91"/>
                <a:gd name="T47" fmla="*/ 28 h 63"/>
                <a:gd name="T48" fmla="*/ 31 w 91"/>
                <a:gd name="T49" fmla="*/ 26 h 63"/>
                <a:gd name="T50" fmla="*/ 33 w 91"/>
                <a:gd name="T51" fmla="*/ 25 h 63"/>
                <a:gd name="T52" fmla="*/ 35 w 91"/>
                <a:gd name="T53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" h="63">
                  <a:moveTo>
                    <a:pt x="35" y="23"/>
                  </a:moveTo>
                  <a:cubicBezTo>
                    <a:pt x="36" y="21"/>
                    <a:pt x="36" y="20"/>
                    <a:pt x="37" y="19"/>
                  </a:cubicBezTo>
                  <a:cubicBezTo>
                    <a:pt x="37" y="18"/>
                    <a:pt x="38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40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8" y="16"/>
                    <a:pt x="54" y="15"/>
                    <a:pt x="60" y="9"/>
                  </a:cubicBezTo>
                  <a:cubicBezTo>
                    <a:pt x="64" y="5"/>
                    <a:pt x="69" y="0"/>
                    <a:pt x="77" y="4"/>
                  </a:cubicBezTo>
                  <a:cubicBezTo>
                    <a:pt x="81" y="6"/>
                    <a:pt x="86" y="3"/>
                    <a:pt x="91" y="3"/>
                  </a:cubicBezTo>
                  <a:cubicBezTo>
                    <a:pt x="91" y="6"/>
                    <a:pt x="90" y="8"/>
                    <a:pt x="89" y="9"/>
                  </a:cubicBezTo>
                  <a:cubicBezTo>
                    <a:pt x="84" y="13"/>
                    <a:pt x="87" y="22"/>
                    <a:pt x="78" y="23"/>
                  </a:cubicBezTo>
                  <a:cubicBezTo>
                    <a:pt x="69" y="17"/>
                    <a:pt x="62" y="17"/>
                    <a:pt x="54" y="26"/>
                  </a:cubicBezTo>
                  <a:cubicBezTo>
                    <a:pt x="50" y="30"/>
                    <a:pt x="46" y="36"/>
                    <a:pt x="42" y="39"/>
                  </a:cubicBezTo>
                  <a:cubicBezTo>
                    <a:pt x="29" y="47"/>
                    <a:pt x="18" y="57"/>
                    <a:pt x="4" y="63"/>
                  </a:cubicBezTo>
                  <a:cubicBezTo>
                    <a:pt x="2" y="61"/>
                    <a:pt x="2" y="59"/>
                    <a:pt x="2" y="57"/>
                  </a:cubicBezTo>
                  <a:cubicBezTo>
                    <a:pt x="2" y="57"/>
                    <a:pt x="1" y="56"/>
                    <a:pt x="0" y="55"/>
                  </a:cubicBezTo>
                  <a:cubicBezTo>
                    <a:pt x="0" y="54"/>
                    <a:pt x="0" y="53"/>
                    <a:pt x="0" y="51"/>
                  </a:cubicBezTo>
                  <a:cubicBezTo>
                    <a:pt x="1" y="51"/>
                    <a:pt x="2" y="50"/>
                    <a:pt x="2" y="50"/>
                  </a:cubicBezTo>
                  <a:cubicBezTo>
                    <a:pt x="4" y="49"/>
                    <a:pt x="6" y="48"/>
                    <a:pt x="8" y="48"/>
                  </a:cubicBezTo>
                  <a:cubicBezTo>
                    <a:pt x="9" y="47"/>
                    <a:pt x="9" y="46"/>
                    <a:pt x="10" y="46"/>
                  </a:cubicBezTo>
                  <a:cubicBezTo>
                    <a:pt x="16" y="43"/>
                    <a:pt x="22" y="40"/>
                    <a:pt x="25" y="34"/>
                  </a:cubicBezTo>
                  <a:cubicBezTo>
                    <a:pt x="26" y="34"/>
                    <a:pt x="27" y="33"/>
                    <a:pt x="27" y="32"/>
                  </a:cubicBezTo>
                  <a:cubicBezTo>
                    <a:pt x="28" y="32"/>
                    <a:pt x="28" y="31"/>
                    <a:pt x="29" y="30"/>
                  </a:cubicBezTo>
                  <a:cubicBezTo>
                    <a:pt x="29" y="30"/>
                    <a:pt x="29" y="29"/>
                    <a:pt x="29" y="28"/>
                  </a:cubicBezTo>
                  <a:cubicBezTo>
                    <a:pt x="30" y="28"/>
                    <a:pt x="30" y="27"/>
                    <a:pt x="31" y="26"/>
                  </a:cubicBezTo>
                  <a:cubicBezTo>
                    <a:pt x="32" y="26"/>
                    <a:pt x="32" y="25"/>
                    <a:pt x="33" y="25"/>
                  </a:cubicBezTo>
                  <a:cubicBezTo>
                    <a:pt x="34" y="24"/>
                    <a:pt x="34" y="23"/>
                    <a:pt x="35" y="23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0" name="Freeform 2270"/>
            <p:cNvSpPr/>
            <p:nvPr/>
          </p:nvSpPr>
          <p:spPr bwMode="auto">
            <a:xfrm>
              <a:off x="7234" y="2457"/>
              <a:ext cx="121" cy="121"/>
            </a:xfrm>
            <a:custGeom>
              <a:avLst/>
              <a:gdLst>
                <a:gd name="T0" fmla="*/ 1 w 81"/>
                <a:gd name="T1" fmla="*/ 50 h 81"/>
                <a:gd name="T2" fmla="*/ 31 w 81"/>
                <a:gd name="T3" fmla="*/ 29 h 81"/>
                <a:gd name="T4" fmla="*/ 37 w 81"/>
                <a:gd name="T5" fmla="*/ 23 h 81"/>
                <a:gd name="T6" fmla="*/ 61 w 81"/>
                <a:gd name="T7" fmla="*/ 2 h 81"/>
                <a:gd name="T8" fmla="*/ 72 w 81"/>
                <a:gd name="T9" fmla="*/ 3 h 81"/>
                <a:gd name="T10" fmla="*/ 76 w 81"/>
                <a:gd name="T11" fmla="*/ 10 h 81"/>
                <a:gd name="T12" fmla="*/ 75 w 81"/>
                <a:gd name="T13" fmla="*/ 17 h 81"/>
                <a:gd name="T14" fmla="*/ 72 w 81"/>
                <a:gd name="T15" fmla="*/ 38 h 81"/>
                <a:gd name="T16" fmla="*/ 71 w 81"/>
                <a:gd name="T17" fmla="*/ 50 h 81"/>
                <a:gd name="T18" fmla="*/ 74 w 81"/>
                <a:gd name="T19" fmla="*/ 58 h 81"/>
                <a:gd name="T20" fmla="*/ 76 w 81"/>
                <a:gd name="T21" fmla="*/ 79 h 81"/>
                <a:gd name="T22" fmla="*/ 76 w 81"/>
                <a:gd name="T23" fmla="*/ 81 h 81"/>
                <a:gd name="T24" fmla="*/ 60 w 81"/>
                <a:gd name="T25" fmla="*/ 47 h 81"/>
                <a:gd name="T26" fmla="*/ 60 w 81"/>
                <a:gd name="T27" fmla="*/ 32 h 81"/>
                <a:gd name="T28" fmla="*/ 50 w 81"/>
                <a:gd name="T29" fmla="*/ 29 h 81"/>
                <a:gd name="T30" fmla="*/ 6 w 81"/>
                <a:gd name="T31" fmla="*/ 60 h 81"/>
                <a:gd name="T32" fmla="*/ 5 w 81"/>
                <a:gd name="T33" fmla="*/ 60 h 81"/>
                <a:gd name="T34" fmla="*/ 1 w 81"/>
                <a:gd name="T35" fmla="*/ 52 h 81"/>
                <a:gd name="T36" fmla="*/ 1 w 81"/>
                <a:gd name="T37" fmla="*/ 5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81">
                  <a:moveTo>
                    <a:pt x="1" y="50"/>
                  </a:moveTo>
                  <a:cubicBezTo>
                    <a:pt x="10" y="42"/>
                    <a:pt x="17" y="31"/>
                    <a:pt x="31" y="29"/>
                  </a:cubicBezTo>
                  <a:cubicBezTo>
                    <a:pt x="34" y="28"/>
                    <a:pt x="35" y="26"/>
                    <a:pt x="37" y="23"/>
                  </a:cubicBezTo>
                  <a:cubicBezTo>
                    <a:pt x="43" y="14"/>
                    <a:pt x="51" y="6"/>
                    <a:pt x="61" y="2"/>
                  </a:cubicBezTo>
                  <a:cubicBezTo>
                    <a:pt x="65" y="0"/>
                    <a:pt x="69" y="2"/>
                    <a:pt x="72" y="3"/>
                  </a:cubicBezTo>
                  <a:cubicBezTo>
                    <a:pt x="76" y="4"/>
                    <a:pt x="76" y="7"/>
                    <a:pt x="76" y="10"/>
                  </a:cubicBezTo>
                  <a:cubicBezTo>
                    <a:pt x="79" y="12"/>
                    <a:pt x="76" y="15"/>
                    <a:pt x="75" y="17"/>
                  </a:cubicBezTo>
                  <a:cubicBezTo>
                    <a:pt x="73" y="24"/>
                    <a:pt x="71" y="31"/>
                    <a:pt x="72" y="38"/>
                  </a:cubicBezTo>
                  <a:cubicBezTo>
                    <a:pt x="72" y="42"/>
                    <a:pt x="73" y="46"/>
                    <a:pt x="71" y="50"/>
                  </a:cubicBezTo>
                  <a:cubicBezTo>
                    <a:pt x="70" y="53"/>
                    <a:pt x="71" y="56"/>
                    <a:pt x="74" y="58"/>
                  </a:cubicBezTo>
                  <a:cubicBezTo>
                    <a:pt x="80" y="64"/>
                    <a:pt x="81" y="71"/>
                    <a:pt x="76" y="79"/>
                  </a:cubicBezTo>
                  <a:cubicBezTo>
                    <a:pt x="76" y="79"/>
                    <a:pt x="76" y="80"/>
                    <a:pt x="76" y="81"/>
                  </a:cubicBezTo>
                  <a:cubicBezTo>
                    <a:pt x="66" y="76"/>
                    <a:pt x="58" y="60"/>
                    <a:pt x="60" y="47"/>
                  </a:cubicBezTo>
                  <a:cubicBezTo>
                    <a:pt x="60" y="42"/>
                    <a:pt x="62" y="37"/>
                    <a:pt x="60" y="32"/>
                  </a:cubicBezTo>
                  <a:cubicBezTo>
                    <a:pt x="58" y="25"/>
                    <a:pt x="55" y="24"/>
                    <a:pt x="50" y="29"/>
                  </a:cubicBezTo>
                  <a:cubicBezTo>
                    <a:pt x="38" y="43"/>
                    <a:pt x="21" y="49"/>
                    <a:pt x="6" y="60"/>
                  </a:cubicBezTo>
                  <a:cubicBezTo>
                    <a:pt x="6" y="60"/>
                    <a:pt x="5" y="60"/>
                    <a:pt x="5" y="60"/>
                  </a:cubicBezTo>
                  <a:cubicBezTo>
                    <a:pt x="0" y="59"/>
                    <a:pt x="2" y="55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1" name="Freeform 2271"/>
            <p:cNvSpPr/>
            <p:nvPr/>
          </p:nvSpPr>
          <p:spPr bwMode="auto">
            <a:xfrm>
              <a:off x="7345" y="2511"/>
              <a:ext cx="15" cy="70"/>
            </a:xfrm>
            <a:custGeom>
              <a:avLst/>
              <a:gdLst>
                <a:gd name="T0" fmla="*/ 2 w 10"/>
                <a:gd name="T1" fmla="*/ 43 h 47"/>
                <a:gd name="T2" fmla="*/ 0 w 10"/>
                <a:gd name="T3" fmla="*/ 22 h 47"/>
                <a:gd name="T4" fmla="*/ 0 w 10"/>
                <a:gd name="T5" fmla="*/ 22 h 47"/>
                <a:gd name="T6" fmla="*/ 2 w 10"/>
                <a:gd name="T7" fmla="*/ 20 h 47"/>
                <a:gd name="T8" fmla="*/ 4 w 10"/>
                <a:gd name="T9" fmla="*/ 10 h 47"/>
                <a:gd name="T10" fmla="*/ 6 w 10"/>
                <a:gd name="T11" fmla="*/ 0 h 47"/>
                <a:gd name="T12" fmla="*/ 10 w 10"/>
                <a:gd name="T13" fmla="*/ 10 h 47"/>
                <a:gd name="T14" fmla="*/ 8 w 10"/>
                <a:gd name="T15" fmla="*/ 45 h 47"/>
                <a:gd name="T16" fmla="*/ 2 w 10"/>
                <a:gd name="T17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2" y="43"/>
                  </a:moveTo>
                  <a:cubicBezTo>
                    <a:pt x="3" y="36"/>
                    <a:pt x="0" y="2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1" y="20"/>
                    <a:pt x="2" y="20"/>
                  </a:cubicBezTo>
                  <a:cubicBezTo>
                    <a:pt x="4" y="17"/>
                    <a:pt x="4" y="13"/>
                    <a:pt x="4" y="10"/>
                  </a:cubicBezTo>
                  <a:cubicBezTo>
                    <a:pt x="4" y="6"/>
                    <a:pt x="4" y="3"/>
                    <a:pt x="6" y="0"/>
                  </a:cubicBezTo>
                  <a:cubicBezTo>
                    <a:pt x="10" y="2"/>
                    <a:pt x="7" y="8"/>
                    <a:pt x="10" y="10"/>
                  </a:cubicBezTo>
                  <a:cubicBezTo>
                    <a:pt x="8" y="22"/>
                    <a:pt x="7" y="34"/>
                    <a:pt x="8" y="45"/>
                  </a:cubicBezTo>
                  <a:cubicBezTo>
                    <a:pt x="5" y="47"/>
                    <a:pt x="4" y="43"/>
                    <a:pt x="2" y="43"/>
                  </a:cubicBezTo>
                  <a:close/>
                </a:path>
              </a:pathLst>
            </a:custGeom>
            <a:solidFill>
              <a:srgbClr val="F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2" name="Freeform 2272"/>
            <p:cNvSpPr/>
            <p:nvPr/>
          </p:nvSpPr>
          <p:spPr bwMode="auto">
            <a:xfrm>
              <a:off x="7352" y="2476"/>
              <a:ext cx="18" cy="50"/>
            </a:xfrm>
            <a:custGeom>
              <a:avLst/>
              <a:gdLst>
                <a:gd name="T0" fmla="*/ 5 w 12"/>
                <a:gd name="T1" fmla="*/ 33 h 33"/>
                <a:gd name="T2" fmla="*/ 1 w 12"/>
                <a:gd name="T3" fmla="*/ 23 h 33"/>
                <a:gd name="T4" fmla="*/ 9 w 12"/>
                <a:gd name="T5" fmla="*/ 0 h 33"/>
                <a:gd name="T6" fmla="*/ 12 w 12"/>
                <a:gd name="T7" fmla="*/ 8 h 33"/>
                <a:gd name="T8" fmla="*/ 10 w 12"/>
                <a:gd name="T9" fmla="*/ 18 h 33"/>
                <a:gd name="T10" fmla="*/ 10 w 12"/>
                <a:gd name="T11" fmla="*/ 18 h 33"/>
                <a:gd name="T12" fmla="*/ 9 w 12"/>
                <a:gd name="T13" fmla="*/ 20 h 33"/>
                <a:gd name="T14" fmla="*/ 9 w 12"/>
                <a:gd name="T15" fmla="*/ 22 h 33"/>
                <a:gd name="T16" fmla="*/ 7 w 12"/>
                <a:gd name="T17" fmla="*/ 25 h 33"/>
                <a:gd name="T18" fmla="*/ 5 w 12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3">
                  <a:moveTo>
                    <a:pt x="5" y="33"/>
                  </a:moveTo>
                  <a:cubicBezTo>
                    <a:pt x="0" y="31"/>
                    <a:pt x="1" y="27"/>
                    <a:pt x="1" y="23"/>
                  </a:cubicBezTo>
                  <a:cubicBezTo>
                    <a:pt x="1" y="15"/>
                    <a:pt x="3" y="7"/>
                    <a:pt x="9" y="0"/>
                  </a:cubicBezTo>
                  <a:cubicBezTo>
                    <a:pt x="9" y="4"/>
                    <a:pt x="9" y="6"/>
                    <a:pt x="12" y="8"/>
                  </a:cubicBezTo>
                  <a:cubicBezTo>
                    <a:pt x="12" y="11"/>
                    <a:pt x="11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9"/>
                    <a:pt x="9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7" y="23"/>
                    <a:pt x="8" y="24"/>
                    <a:pt x="7" y="25"/>
                  </a:cubicBezTo>
                  <a:cubicBezTo>
                    <a:pt x="6" y="28"/>
                    <a:pt x="5" y="31"/>
                    <a:pt x="5" y="3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3" name="Freeform 2273"/>
            <p:cNvSpPr/>
            <p:nvPr/>
          </p:nvSpPr>
          <p:spPr bwMode="auto">
            <a:xfrm>
              <a:off x="7339" y="2451"/>
              <a:ext cx="24" cy="63"/>
            </a:xfrm>
            <a:custGeom>
              <a:avLst/>
              <a:gdLst>
                <a:gd name="T0" fmla="*/ 2 w 16"/>
                <a:gd name="T1" fmla="*/ 42 h 42"/>
                <a:gd name="T2" fmla="*/ 0 w 16"/>
                <a:gd name="T3" fmla="*/ 38 h 42"/>
                <a:gd name="T4" fmla="*/ 6 w 16"/>
                <a:gd name="T5" fmla="*/ 14 h 42"/>
                <a:gd name="T6" fmla="*/ 12 w 16"/>
                <a:gd name="T7" fmla="*/ 4 h 42"/>
                <a:gd name="T8" fmla="*/ 16 w 16"/>
                <a:gd name="T9" fmla="*/ 0 h 42"/>
                <a:gd name="T10" fmla="*/ 9 w 16"/>
                <a:gd name="T11" fmla="*/ 18 h 42"/>
                <a:gd name="T12" fmla="*/ 6 w 16"/>
                <a:gd name="T13" fmla="*/ 25 h 42"/>
                <a:gd name="T14" fmla="*/ 4 w 16"/>
                <a:gd name="T15" fmla="*/ 27 h 42"/>
                <a:gd name="T16" fmla="*/ 4 w 16"/>
                <a:gd name="T17" fmla="*/ 31 h 42"/>
                <a:gd name="T18" fmla="*/ 2 w 16"/>
                <a:gd name="T19" fmla="*/ 39 h 42"/>
                <a:gd name="T20" fmla="*/ 2 w 16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2">
                  <a:moveTo>
                    <a:pt x="2" y="42"/>
                  </a:moveTo>
                  <a:cubicBezTo>
                    <a:pt x="0" y="42"/>
                    <a:pt x="0" y="40"/>
                    <a:pt x="0" y="38"/>
                  </a:cubicBezTo>
                  <a:cubicBezTo>
                    <a:pt x="0" y="29"/>
                    <a:pt x="4" y="22"/>
                    <a:pt x="6" y="14"/>
                  </a:cubicBezTo>
                  <a:cubicBezTo>
                    <a:pt x="9" y="11"/>
                    <a:pt x="10" y="7"/>
                    <a:pt x="12" y="4"/>
                  </a:cubicBezTo>
                  <a:cubicBezTo>
                    <a:pt x="13" y="2"/>
                    <a:pt x="13" y="0"/>
                    <a:pt x="16" y="0"/>
                  </a:cubicBezTo>
                  <a:cubicBezTo>
                    <a:pt x="15" y="7"/>
                    <a:pt x="12" y="13"/>
                    <a:pt x="9" y="18"/>
                  </a:cubicBezTo>
                  <a:cubicBezTo>
                    <a:pt x="8" y="21"/>
                    <a:pt x="6" y="23"/>
                    <a:pt x="6" y="25"/>
                  </a:cubicBezTo>
                  <a:cubicBezTo>
                    <a:pt x="5" y="26"/>
                    <a:pt x="5" y="26"/>
                    <a:pt x="4" y="27"/>
                  </a:cubicBezTo>
                  <a:cubicBezTo>
                    <a:pt x="4" y="28"/>
                    <a:pt x="4" y="30"/>
                    <a:pt x="4" y="31"/>
                  </a:cubicBezTo>
                  <a:cubicBezTo>
                    <a:pt x="2" y="33"/>
                    <a:pt x="4" y="36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4" name="Freeform 2274"/>
            <p:cNvSpPr/>
            <p:nvPr/>
          </p:nvSpPr>
          <p:spPr bwMode="auto">
            <a:xfrm>
              <a:off x="7342" y="2497"/>
              <a:ext cx="3" cy="12"/>
            </a:xfrm>
            <a:custGeom>
              <a:avLst/>
              <a:gdLst>
                <a:gd name="T0" fmla="*/ 0 w 2"/>
                <a:gd name="T1" fmla="*/ 8 h 8"/>
                <a:gd name="T2" fmla="*/ 2 w 2"/>
                <a:gd name="T3" fmla="*/ 0 h 8"/>
                <a:gd name="T4" fmla="*/ 0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3"/>
                    <a:pt x="2" y="5"/>
                    <a:pt x="0" y="8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5" name="Freeform 2275"/>
            <p:cNvSpPr/>
            <p:nvPr/>
          </p:nvSpPr>
          <p:spPr bwMode="auto">
            <a:xfrm>
              <a:off x="7366" y="2472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6" name="Freeform 2276"/>
            <p:cNvSpPr/>
            <p:nvPr/>
          </p:nvSpPr>
          <p:spPr bwMode="auto">
            <a:xfrm>
              <a:off x="7345" y="25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7" name="Freeform 2277"/>
            <p:cNvSpPr/>
            <p:nvPr/>
          </p:nvSpPr>
          <p:spPr bwMode="auto">
            <a:xfrm>
              <a:off x="7345" y="24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8" name="Freeform 2278"/>
            <p:cNvSpPr/>
            <p:nvPr/>
          </p:nvSpPr>
          <p:spPr bwMode="auto">
            <a:xfrm>
              <a:off x="7369" y="246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9" name="Freeform 2279"/>
            <p:cNvSpPr/>
            <p:nvPr/>
          </p:nvSpPr>
          <p:spPr bwMode="auto">
            <a:xfrm>
              <a:off x="7090" y="1866"/>
              <a:ext cx="102" cy="78"/>
            </a:xfrm>
            <a:custGeom>
              <a:avLst/>
              <a:gdLst>
                <a:gd name="T0" fmla="*/ 13 w 68"/>
                <a:gd name="T1" fmla="*/ 23 h 52"/>
                <a:gd name="T2" fmla="*/ 16 w 68"/>
                <a:gd name="T3" fmla="*/ 35 h 52"/>
                <a:gd name="T4" fmla="*/ 27 w 68"/>
                <a:gd name="T5" fmla="*/ 38 h 52"/>
                <a:gd name="T6" fmla="*/ 31 w 68"/>
                <a:gd name="T7" fmla="*/ 22 h 52"/>
                <a:gd name="T8" fmla="*/ 30 w 68"/>
                <a:gd name="T9" fmla="*/ 19 h 52"/>
                <a:gd name="T10" fmla="*/ 28 w 68"/>
                <a:gd name="T11" fmla="*/ 13 h 52"/>
                <a:gd name="T12" fmla="*/ 35 w 68"/>
                <a:gd name="T13" fmla="*/ 15 h 52"/>
                <a:gd name="T14" fmla="*/ 37 w 68"/>
                <a:gd name="T15" fmla="*/ 17 h 52"/>
                <a:gd name="T16" fmla="*/ 52 w 68"/>
                <a:gd name="T17" fmla="*/ 20 h 52"/>
                <a:gd name="T18" fmla="*/ 57 w 68"/>
                <a:gd name="T19" fmla="*/ 16 h 52"/>
                <a:gd name="T20" fmla="*/ 51 w 68"/>
                <a:gd name="T21" fmla="*/ 2 h 52"/>
                <a:gd name="T22" fmla="*/ 52 w 68"/>
                <a:gd name="T23" fmla="*/ 1 h 52"/>
                <a:gd name="T24" fmla="*/ 61 w 68"/>
                <a:gd name="T25" fmla="*/ 4 h 52"/>
                <a:gd name="T26" fmla="*/ 63 w 68"/>
                <a:gd name="T27" fmla="*/ 7 h 52"/>
                <a:gd name="T28" fmla="*/ 66 w 68"/>
                <a:gd name="T29" fmla="*/ 20 h 52"/>
                <a:gd name="T30" fmla="*/ 58 w 68"/>
                <a:gd name="T31" fmla="*/ 33 h 52"/>
                <a:gd name="T32" fmla="*/ 36 w 68"/>
                <a:gd name="T33" fmla="*/ 47 h 52"/>
                <a:gd name="T34" fmla="*/ 25 w 68"/>
                <a:gd name="T35" fmla="*/ 52 h 52"/>
                <a:gd name="T36" fmla="*/ 12 w 68"/>
                <a:gd name="T37" fmla="*/ 47 h 52"/>
                <a:gd name="T38" fmla="*/ 0 w 68"/>
                <a:gd name="T39" fmla="*/ 16 h 52"/>
                <a:gd name="T40" fmla="*/ 6 w 68"/>
                <a:gd name="T41" fmla="*/ 13 h 52"/>
                <a:gd name="T42" fmla="*/ 8 w 68"/>
                <a:gd name="T43" fmla="*/ 14 h 52"/>
                <a:gd name="T44" fmla="*/ 11 w 68"/>
                <a:gd name="T45" fmla="*/ 17 h 52"/>
                <a:gd name="T46" fmla="*/ 13 w 68"/>
                <a:gd name="T4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52">
                  <a:moveTo>
                    <a:pt x="13" y="23"/>
                  </a:moveTo>
                  <a:cubicBezTo>
                    <a:pt x="14" y="27"/>
                    <a:pt x="14" y="32"/>
                    <a:pt x="16" y="35"/>
                  </a:cubicBezTo>
                  <a:cubicBezTo>
                    <a:pt x="18" y="41"/>
                    <a:pt x="23" y="42"/>
                    <a:pt x="27" y="38"/>
                  </a:cubicBezTo>
                  <a:cubicBezTo>
                    <a:pt x="34" y="33"/>
                    <a:pt x="35" y="30"/>
                    <a:pt x="31" y="22"/>
                  </a:cubicBezTo>
                  <a:cubicBezTo>
                    <a:pt x="31" y="21"/>
                    <a:pt x="30" y="20"/>
                    <a:pt x="30" y="19"/>
                  </a:cubicBezTo>
                  <a:cubicBezTo>
                    <a:pt x="29" y="17"/>
                    <a:pt x="25" y="15"/>
                    <a:pt x="28" y="13"/>
                  </a:cubicBezTo>
                  <a:cubicBezTo>
                    <a:pt x="31" y="11"/>
                    <a:pt x="33" y="13"/>
                    <a:pt x="35" y="15"/>
                  </a:cubicBezTo>
                  <a:cubicBezTo>
                    <a:pt x="36" y="15"/>
                    <a:pt x="37" y="17"/>
                    <a:pt x="37" y="17"/>
                  </a:cubicBezTo>
                  <a:cubicBezTo>
                    <a:pt x="43" y="14"/>
                    <a:pt x="48" y="17"/>
                    <a:pt x="52" y="20"/>
                  </a:cubicBezTo>
                  <a:cubicBezTo>
                    <a:pt x="55" y="21"/>
                    <a:pt x="56" y="19"/>
                    <a:pt x="57" y="16"/>
                  </a:cubicBezTo>
                  <a:cubicBezTo>
                    <a:pt x="57" y="11"/>
                    <a:pt x="54" y="7"/>
                    <a:pt x="51" y="2"/>
                  </a:cubicBezTo>
                  <a:cubicBezTo>
                    <a:pt x="51" y="2"/>
                    <a:pt x="52" y="2"/>
                    <a:pt x="52" y="1"/>
                  </a:cubicBezTo>
                  <a:cubicBezTo>
                    <a:pt x="56" y="0"/>
                    <a:pt x="59" y="3"/>
                    <a:pt x="61" y="4"/>
                  </a:cubicBezTo>
                  <a:cubicBezTo>
                    <a:pt x="62" y="5"/>
                    <a:pt x="63" y="6"/>
                    <a:pt x="63" y="7"/>
                  </a:cubicBezTo>
                  <a:cubicBezTo>
                    <a:pt x="64" y="11"/>
                    <a:pt x="64" y="16"/>
                    <a:pt x="66" y="20"/>
                  </a:cubicBezTo>
                  <a:cubicBezTo>
                    <a:pt x="68" y="27"/>
                    <a:pt x="64" y="30"/>
                    <a:pt x="58" y="33"/>
                  </a:cubicBezTo>
                  <a:cubicBezTo>
                    <a:pt x="50" y="36"/>
                    <a:pt x="45" y="44"/>
                    <a:pt x="36" y="47"/>
                  </a:cubicBezTo>
                  <a:cubicBezTo>
                    <a:pt x="32" y="49"/>
                    <a:pt x="29" y="51"/>
                    <a:pt x="25" y="52"/>
                  </a:cubicBezTo>
                  <a:cubicBezTo>
                    <a:pt x="19" y="52"/>
                    <a:pt x="14" y="51"/>
                    <a:pt x="12" y="47"/>
                  </a:cubicBezTo>
                  <a:cubicBezTo>
                    <a:pt x="6" y="37"/>
                    <a:pt x="4" y="26"/>
                    <a:pt x="0" y="16"/>
                  </a:cubicBezTo>
                  <a:cubicBezTo>
                    <a:pt x="1" y="13"/>
                    <a:pt x="3" y="13"/>
                    <a:pt x="6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3" y="19"/>
                    <a:pt x="13" y="21"/>
                    <a:pt x="13" y="23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0" name="Freeform 2280"/>
            <p:cNvSpPr/>
            <p:nvPr/>
          </p:nvSpPr>
          <p:spPr bwMode="auto">
            <a:xfrm>
              <a:off x="7091" y="1854"/>
              <a:ext cx="53" cy="61"/>
            </a:xfrm>
            <a:custGeom>
              <a:avLst/>
              <a:gdLst>
                <a:gd name="T0" fmla="*/ 12 w 35"/>
                <a:gd name="T1" fmla="*/ 31 h 41"/>
                <a:gd name="T2" fmla="*/ 8 w 35"/>
                <a:gd name="T3" fmla="*/ 26 h 41"/>
                <a:gd name="T4" fmla="*/ 6 w 35"/>
                <a:gd name="T5" fmla="*/ 24 h 41"/>
                <a:gd name="T6" fmla="*/ 6 w 35"/>
                <a:gd name="T7" fmla="*/ 24 h 41"/>
                <a:gd name="T8" fmla="*/ 7 w 35"/>
                <a:gd name="T9" fmla="*/ 12 h 41"/>
                <a:gd name="T10" fmla="*/ 12 w 35"/>
                <a:gd name="T11" fmla="*/ 5 h 41"/>
                <a:gd name="T12" fmla="*/ 14 w 35"/>
                <a:gd name="T13" fmla="*/ 3 h 41"/>
                <a:gd name="T14" fmla="*/ 16 w 35"/>
                <a:gd name="T15" fmla="*/ 3 h 41"/>
                <a:gd name="T16" fmla="*/ 25 w 35"/>
                <a:gd name="T17" fmla="*/ 5 h 41"/>
                <a:gd name="T18" fmla="*/ 35 w 35"/>
                <a:gd name="T19" fmla="*/ 15 h 41"/>
                <a:gd name="T20" fmla="*/ 19 w 35"/>
                <a:gd name="T21" fmla="*/ 16 h 41"/>
                <a:gd name="T22" fmla="*/ 19 w 35"/>
                <a:gd name="T23" fmla="*/ 16 h 41"/>
                <a:gd name="T24" fmla="*/ 25 w 35"/>
                <a:gd name="T25" fmla="*/ 31 h 41"/>
                <a:gd name="T26" fmla="*/ 29 w 35"/>
                <a:gd name="T27" fmla="*/ 39 h 41"/>
                <a:gd name="T28" fmla="*/ 16 w 35"/>
                <a:gd name="T29" fmla="*/ 37 h 41"/>
                <a:gd name="T30" fmla="*/ 12 w 35"/>
                <a:gd name="T31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41">
                  <a:moveTo>
                    <a:pt x="12" y="31"/>
                  </a:moveTo>
                  <a:cubicBezTo>
                    <a:pt x="10" y="30"/>
                    <a:pt x="9" y="28"/>
                    <a:pt x="8" y="26"/>
                  </a:cubicBezTo>
                  <a:cubicBezTo>
                    <a:pt x="7" y="25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20"/>
                    <a:pt x="1" y="15"/>
                    <a:pt x="7" y="12"/>
                  </a:cubicBezTo>
                  <a:cubicBezTo>
                    <a:pt x="10" y="10"/>
                    <a:pt x="11" y="8"/>
                    <a:pt x="12" y="5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9" y="1"/>
                    <a:pt x="23" y="0"/>
                    <a:pt x="25" y="5"/>
                  </a:cubicBezTo>
                  <a:cubicBezTo>
                    <a:pt x="27" y="9"/>
                    <a:pt x="34" y="9"/>
                    <a:pt x="35" y="15"/>
                  </a:cubicBezTo>
                  <a:cubicBezTo>
                    <a:pt x="30" y="18"/>
                    <a:pt x="24" y="13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23"/>
                    <a:pt x="20" y="27"/>
                    <a:pt x="25" y="31"/>
                  </a:cubicBezTo>
                  <a:cubicBezTo>
                    <a:pt x="27" y="33"/>
                    <a:pt x="32" y="34"/>
                    <a:pt x="29" y="39"/>
                  </a:cubicBezTo>
                  <a:cubicBezTo>
                    <a:pt x="27" y="41"/>
                    <a:pt x="19" y="40"/>
                    <a:pt x="16" y="37"/>
                  </a:cubicBezTo>
                  <a:cubicBezTo>
                    <a:pt x="15" y="35"/>
                    <a:pt x="14" y="33"/>
                    <a:pt x="12" y="31"/>
                  </a:cubicBezTo>
                  <a:close/>
                </a:path>
              </a:pathLst>
            </a:custGeom>
            <a:solidFill>
              <a:srgbClr val="CC9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1" name="Freeform 2281"/>
            <p:cNvSpPr/>
            <p:nvPr/>
          </p:nvSpPr>
          <p:spPr bwMode="auto">
            <a:xfrm>
              <a:off x="7091" y="1818"/>
              <a:ext cx="32" cy="42"/>
            </a:xfrm>
            <a:custGeom>
              <a:avLst/>
              <a:gdLst>
                <a:gd name="T0" fmla="*/ 19 w 21"/>
                <a:gd name="T1" fmla="*/ 11 h 28"/>
                <a:gd name="T2" fmla="*/ 21 w 21"/>
                <a:gd name="T3" fmla="*/ 17 h 28"/>
                <a:gd name="T4" fmla="*/ 13 w 21"/>
                <a:gd name="T5" fmla="*/ 14 h 28"/>
                <a:gd name="T6" fmla="*/ 15 w 21"/>
                <a:gd name="T7" fmla="*/ 22 h 28"/>
                <a:gd name="T8" fmla="*/ 16 w 21"/>
                <a:gd name="T9" fmla="*/ 27 h 28"/>
                <a:gd name="T10" fmla="*/ 16 w 21"/>
                <a:gd name="T11" fmla="*/ 27 h 28"/>
                <a:gd name="T12" fmla="*/ 13 w 21"/>
                <a:gd name="T13" fmla="*/ 27 h 28"/>
                <a:gd name="T14" fmla="*/ 4 w 21"/>
                <a:gd name="T15" fmla="*/ 19 h 28"/>
                <a:gd name="T16" fmla="*/ 4 w 21"/>
                <a:gd name="T17" fmla="*/ 18 h 28"/>
                <a:gd name="T18" fmla="*/ 7 w 21"/>
                <a:gd name="T19" fmla="*/ 3 h 28"/>
                <a:gd name="T20" fmla="*/ 19 w 21"/>
                <a:gd name="T21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8">
                  <a:moveTo>
                    <a:pt x="19" y="11"/>
                  </a:moveTo>
                  <a:cubicBezTo>
                    <a:pt x="20" y="13"/>
                    <a:pt x="21" y="15"/>
                    <a:pt x="21" y="17"/>
                  </a:cubicBezTo>
                  <a:cubicBezTo>
                    <a:pt x="18" y="16"/>
                    <a:pt x="17" y="11"/>
                    <a:pt x="13" y="14"/>
                  </a:cubicBezTo>
                  <a:cubicBezTo>
                    <a:pt x="10" y="16"/>
                    <a:pt x="14" y="19"/>
                    <a:pt x="15" y="22"/>
                  </a:cubicBezTo>
                  <a:cubicBezTo>
                    <a:pt x="15" y="23"/>
                    <a:pt x="15" y="25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8"/>
                    <a:pt x="13" y="27"/>
                  </a:cubicBezTo>
                  <a:cubicBezTo>
                    <a:pt x="9" y="26"/>
                    <a:pt x="6" y="23"/>
                    <a:pt x="4" y="19"/>
                  </a:cubicBezTo>
                  <a:cubicBezTo>
                    <a:pt x="4" y="18"/>
                    <a:pt x="4" y="20"/>
                    <a:pt x="4" y="18"/>
                  </a:cubicBezTo>
                  <a:cubicBezTo>
                    <a:pt x="4" y="13"/>
                    <a:pt x="0" y="6"/>
                    <a:pt x="7" y="3"/>
                  </a:cubicBezTo>
                  <a:cubicBezTo>
                    <a:pt x="13" y="0"/>
                    <a:pt x="16" y="8"/>
                    <a:pt x="19" y="11"/>
                  </a:cubicBezTo>
                  <a:close/>
                </a:path>
              </a:pathLst>
            </a:custGeom>
            <a:solidFill>
              <a:srgbClr val="DC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2" name="Freeform 2282"/>
            <p:cNvSpPr/>
            <p:nvPr/>
          </p:nvSpPr>
          <p:spPr bwMode="auto">
            <a:xfrm>
              <a:off x="7147" y="1858"/>
              <a:ext cx="15" cy="8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2 h 5"/>
                <a:gd name="T4" fmla="*/ 4 w 10"/>
                <a:gd name="T5" fmla="*/ 0 h 5"/>
                <a:gd name="T6" fmla="*/ 6 w 10"/>
                <a:gd name="T7" fmla="*/ 0 h 5"/>
                <a:gd name="T8" fmla="*/ 9 w 10"/>
                <a:gd name="T9" fmla="*/ 2 h 5"/>
                <a:gd name="T10" fmla="*/ 10 w 10"/>
                <a:gd name="T11" fmla="*/ 3 h 5"/>
                <a:gd name="T12" fmla="*/ 10 w 10"/>
                <a:gd name="T13" fmla="*/ 5 h 5"/>
                <a:gd name="T14" fmla="*/ 9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5"/>
                    <a:pt x="2" y="4"/>
                    <a:pt x="0" y="2"/>
                  </a:cubicBezTo>
                  <a:cubicBezTo>
                    <a:pt x="1" y="0"/>
                    <a:pt x="2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3" name="Freeform 2283"/>
            <p:cNvSpPr/>
            <p:nvPr/>
          </p:nvSpPr>
          <p:spPr bwMode="auto">
            <a:xfrm>
              <a:off x="7147" y="1857"/>
              <a:ext cx="9" cy="4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3 h 3"/>
                <a:gd name="T4" fmla="*/ 0 w 6"/>
                <a:gd name="T5" fmla="*/ 1 h 3"/>
                <a:gd name="T6" fmla="*/ 3 w 6"/>
                <a:gd name="T7" fmla="*/ 1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4" name="Freeform 2284"/>
            <p:cNvSpPr/>
            <p:nvPr/>
          </p:nvSpPr>
          <p:spPr bwMode="auto">
            <a:xfrm>
              <a:off x="7160" y="1864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1 h 3"/>
                <a:gd name="T4" fmla="*/ 0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4" y="3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5" name="Freeform 2285"/>
            <p:cNvSpPr/>
            <p:nvPr/>
          </p:nvSpPr>
          <p:spPr bwMode="auto">
            <a:xfrm>
              <a:off x="7013" y="1788"/>
              <a:ext cx="107" cy="157"/>
            </a:xfrm>
            <a:custGeom>
              <a:avLst/>
              <a:gdLst>
                <a:gd name="T0" fmla="*/ 71 w 71"/>
                <a:gd name="T1" fmla="*/ 31 h 105"/>
                <a:gd name="T2" fmla="*/ 66 w 71"/>
                <a:gd name="T3" fmla="*/ 27 h 105"/>
                <a:gd name="T4" fmla="*/ 58 w 71"/>
                <a:gd name="T5" fmla="*/ 25 h 105"/>
                <a:gd name="T6" fmla="*/ 57 w 71"/>
                <a:gd name="T7" fmla="*/ 33 h 105"/>
                <a:gd name="T8" fmla="*/ 60 w 71"/>
                <a:gd name="T9" fmla="*/ 39 h 105"/>
                <a:gd name="T10" fmla="*/ 39 w 71"/>
                <a:gd name="T11" fmla="*/ 43 h 105"/>
                <a:gd name="T12" fmla="*/ 26 w 71"/>
                <a:gd name="T13" fmla="*/ 49 h 105"/>
                <a:gd name="T14" fmla="*/ 18 w 71"/>
                <a:gd name="T15" fmla="*/ 72 h 105"/>
                <a:gd name="T16" fmla="*/ 14 w 71"/>
                <a:gd name="T17" fmla="*/ 97 h 105"/>
                <a:gd name="T18" fmla="*/ 4 w 71"/>
                <a:gd name="T19" fmla="*/ 103 h 105"/>
                <a:gd name="T20" fmla="*/ 0 w 71"/>
                <a:gd name="T21" fmla="*/ 89 h 105"/>
                <a:gd name="T22" fmla="*/ 7 w 71"/>
                <a:gd name="T23" fmla="*/ 71 h 105"/>
                <a:gd name="T24" fmla="*/ 8 w 71"/>
                <a:gd name="T25" fmla="*/ 68 h 105"/>
                <a:gd name="T26" fmla="*/ 24 w 71"/>
                <a:gd name="T27" fmla="*/ 24 h 105"/>
                <a:gd name="T28" fmla="*/ 40 w 71"/>
                <a:gd name="T29" fmla="*/ 4 h 105"/>
                <a:gd name="T30" fmla="*/ 48 w 71"/>
                <a:gd name="T31" fmla="*/ 0 h 105"/>
                <a:gd name="T32" fmla="*/ 40 w 71"/>
                <a:gd name="T33" fmla="*/ 14 h 105"/>
                <a:gd name="T34" fmla="*/ 43 w 71"/>
                <a:gd name="T35" fmla="*/ 22 h 105"/>
                <a:gd name="T36" fmla="*/ 44 w 71"/>
                <a:gd name="T37" fmla="*/ 24 h 105"/>
                <a:gd name="T38" fmla="*/ 48 w 71"/>
                <a:gd name="T39" fmla="*/ 31 h 105"/>
                <a:gd name="T40" fmla="*/ 54 w 71"/>
                <a:gd name="T41" fmla="*/ 28 h 105"/>
                <a:gd name="T42" fmla="*/ 56 w 71"/>
                <a:gd name="T43" fmla="*/ 23 h 105"/>
                <a:gd name="T44" fmla="*/ 64 w 71"/>
                <a:gd name="T45" fmla="*/ 22 h 105"/>
                <a:gd name="T46" fmla="*/ 71 w 71"/>
                <a:gd name="T4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105">
                  <a:moveTo>
                    <a:pt x="71" y="31"/>
                  </a:moveTo>
                  <a:cubicBezTo>
                    <a:pt x="69" y="30"/>
                    <a:pt x="67" y="28"/>
                    <a:pt x="66" y="27"/>
                  </a:cubicBezTo>
                  <a:cubicBezTo>
                    <a:pt x="63" y="25"/>
                    <a:pt x="61" y="23"/>
                    <a:pt x="58" y="25"/>
                  </a:cubicBezTo>
                  <a:cubicBezTo>
                    <a:pt x="56" y="27"/>
                    <a:pt x="56" y="30"/>
                    <a:pt x="57" y="33"/>
                  </a:cubicBezTo>
                  <a:cubicBezTo>
                    <a:pt x="58" y="35"/>
                    <a:pt x="59" y="37"/>
                    <a:pt x="60" y="39"/>
                  </a:cubicBezTo>
                  <a:cubicBezTo>
                    <a:pt x="54" y="44"/>
                    <a:pt x="46" y="44"/>
                    <a:pt x="39" y="43"/>
                  </a:cubicBezTo>
                  <a:cubicBezTo>
                    <a:pt x="33" y="42"/>
                    <a:pt x="29" y="43"/>
                    <a:pt x="26" y="49"/>
                  </a:cubicBezTo>
                  <a:cubicBezTo>
                    <a:pt x="22" y="56"/>
                    <a:pt x="19" y="63"/>
                    <a:pt x="18" y="72"/>
                  </a:cubicBezTo>
                  <a:cubicBezTo>
                    <a:pt x="18" y="80"/>
                    <a:pt x="14" y="89"/>
                    <a:pt x="14" y="97"/>
                  </a:cubicBezTo>
                  <a:cubicBezTo>
                    <a:pt x="14" y="104"/>
                    <a:pt x="9" y="105"/>
                    <a:pt x="4" y="103"/>
                  </a:cubicBezTo>
                  <a:cubicBezTo>
                    <a:pt x="2" y="98"/>
                    <a:pt x="0" y="94"/>
                    <a:pt x="0" y="89"/>
                  </a:cubicBezTo>
                  <a:cubicBezTo>
                    <a:pt x="7" y="85"/>
                    <a:pt x="5" y="77"/>
                    <a:pt x="7" y="71"/>
                  </a:cubicBezTo>
                  <a:cubicBezTo>
                    <a:pt x="7" y="70"/>
                    <a:pt x="7" y="69"/>
                    <a:pt x="8" y="68"/>
                  </a:cubicBezTo>
                  <a:cubicBezTo>
                    <a:pt x="10" y="52"/>
                    <a:pt x="11" y="36"/>
                    <a:pt x="24" y="24"/>
                  </a:cubicBezTo>
                  <a:cubicBezTo>
                    <a:pt x="30" y="18"/>
                    <a:pt x="36" y="11"/>
                    <a:pt x="40" y="4"/>
                  </a:cubicBezTo>
                  <a:cubicBezTo>
                    <a:pt x="42" y="1"/>
                    <a:pt x="45" y="0"/>
                    <a:pt x="48" y="0"/>
                  </a:cubicBezTo>
                  <a:cubicBezTo>
                    <a:pt x="47" y="6"/>
                    <a:pt x="45" y="10"/>
                    <a:pt x="40" y="14"/>
                  </a:cubicBezTo>
                  <a:cubicBezTo>
                    <a:pt x="37" y="17"/>
                    <a:pt x="37" y="18"/>
                    <a:pt x="43" y="22"/>
                  </a:cubicBezTo>
                  <a:cubicBezTo>
                    <a:pt x="43" y="22"/>
                    <a:pt x="44" y="23"/>
                    <a:pt x="44" y="24"/>
                  </a:cubicBezTo>
                  <a:cubicBezTo>
                    <a:pt x="45" y="27"/>
                    <a:pt x="45" y="29"/>
                    <a:pt x="48" y="31"/>
                  </a:cubicBezTo>
                  <a:cubicBezTo>
                    <a:pt x="51" y="32"/>
                    <a:pt x="54" y="33"/>
                    <a:pt x="54" y="28"/>
                  </a:cubicBezTo>
                  <a:cubicBezTo>
                    <a:pt x="54" y="26"/>
                    <a:pt x="55" y="24"/>
                    <a:pt x="56" y="23"/>
                  </a:cubicBezTo>
                  <a:cubicBezTo>
                    <a:pt x="58" y="20"/>
                    <a:pt x="61" y="19"/>
                    <a:pt x="64" y="22"/>
                  </a:cubicBezTo>
                  <a:cubicBezTo>
                    <a:pt x="67" y="24"/>
                    <a:pt x="71" y="27"/>
                    <a:pt x="71" y="31"/>
                  </a:cubicBezTo>
                  <a:close/>
                </a:path>
              </a:pathLst>
            </a:custGeom>
            <a:solidFill>
              <a:srgbClr val="DDA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6" name="Freeform 2286"/>
            <p:cNvSpPr/>
            <p:nvPr/>
          </p:nvSpPr>
          <p:spPr bwMode="auto">
            <a:xfrm>
              <a:off x="7078" y="1821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7" name="Freeform 2287"/>
            <p:cNvSpPr/>
            <p:nvPr/>
          </p:nvSpPr>
          <p:spPr bwMode="auto">
            <a:xfrm>
              <a:off x="7100" y="178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8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8" name="Freeform 2288"/>
            <p:cNvSpPr/>
            <p:nvPr/>
          </p:nvSpPr>
          <p:spPr bwMode="auto">
            <a:xfrm>
              <a:off x="7141" y="1837"/>
              <a:ext cx="100" cy="92"/>
            </a:xfrm>
            <a:custGeom>
              <a:avLst/>
              <a:gdLst>
                <a:gd name="T0" fmla="*/ 9 w 67"/>
                <a:gd name="T1" fmla="*/ 16 h 61"/>
                <a:gd name="T2" fmla="*/ 7 w 67"/>
                <a:gd name="T3" fmla="*/ 14 h 61"/>
                <a:gd name="T4" fmla="*/ 4 w 67"/>
                <a:gd name="T5" fmla="*/ 10 h 61"/>
                <a:gd name="T6" fmla="*/ 2 w 67"/>
                <a:gd name="T7" fmla="*/ 6 h 61"/>
                <a:gd name="T8" fmla="*/ 2 w 67"/>
                <a:gd name="T9" fmla="*/ 6 h 61"/>
                <a:gd name="T10" fmla="*/ 0 w 67"/>
                <a:gd name="T11" fmla="*/ 4 h 61"/>
                <a:gd name="T12" fmla="*/ 0 w 67"/>
                <a:gd name="T13" fmla="*/ 2 h 61"/>
                <a:gd name="T14" fmla="*/ 0 w 67"/>
                <a:gd name="T15" fmla="*/ 0 h 61"/>
                <a:gd name="T16" fmla="*/ 42 w 67"/>
                <a:gd name="T17" fmla="*/ 7 h 61"/>
                <a:gd name="T18" fmla="*/ 59 w 67"/>
                <a:gd name="T19" fmla="*/ 21 h 61"/>
                <a:gd name="T20" fmla="*/ 65 w 67"/>
                <a:gd name="T21" fmla="*/ 25 h 61"/>
                <a:gd name="T22" fmla="*/ 66 w 67"/>
                <a:gd name="T23" fmla="*/ 40 h 61"/>
                <a:gd name="T24" fmla="*/ 37 w 67"/>
                <a:gd name="T25" fmla="*/ 56 h 61"/>
                <a:gd name="T26" fmla="*/ 32 w 67"/>
                <a:gd name="T27" fmla="*/ 58 h 61"/>
                <a:gd name="T28" fmla="*/ 26 w 67"/>
                <a:gd name="T29" fmla="*/ 61 h 61"/>
                <a:gd name="T30" fmla="*/ 23 w 67"/>
                <a:gd name="T31" fmla="*/ 48 h 61"/>
                <a:gd name="T32" fmla="*/ 29 w 67"/>
                <a:gd name="T33" fmla="*/ 39 h 61"/>
                <a:gd name="T34" fmla="*/ 27 w 67"/>
                <a:gd name="T35" fmla="*/ 25 h 61"/>
                <a:gd name="T36" fmla="*/ 27 w 67"/>
                <a:gd name="T37" fmla="*/ 25 h 61"/>
                <a:gd name="T38" fmla="*/ 13 w 67"/>
                <a:gd name="T39" fmla="*/ 18 h 61"/>
                <a:gd name="T40" fmla="*/ 13 w 67"/>
                <a:gd name="T41" fmla="*/ 17 h 61"/>
                <a:gd name="T42" fmla="*/ 9 w 67"/>
                <a:gd name="T4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1">
                  <a:moveTo>
                    <a:pt x="9" y="16"/>
                  </a:moveTo>
                  <a:cubicBezTo>
                    <a:pt x="9" y="15"/>
                    <a:pt x="8" y="14"/>
                    <a:pt x="7" y="14"/>
                  </a:cubicBezTo>
                  <a:cubicBezTo>
                    <a:pt x="7" y="12"/>
                    <a:pt x="5" y="11"/>
                    <a:pt x="4" y="10"/>
                  </a:cubicBezTo>
                  <a:cubicBezTo>
                    <a:pt x="2" y="9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4" y="3"/>
                    <a:pt x="28" y="2"/>
                    <a:pt x="42" y="7"/>
                  </a:cubicBezTo>
                  <a:cubicBezTo>
                    <a:pt x="49" y="10"/>
                    <a:pt x="55" y="15"/>
                    <a:pt x="59" y="21"/>
                  </a:cubicBezTo>
                  <a:cubicBezTo>
                    <a:pt x="61" y="23"/>
                    <a:pt x="63" y="24"/>
                    <a:pt x="65" y="25"/>
                  </a:cubicBezTo>
                  <a:cubicBezTo>
                    <a:pt x="67" y="30"/>
                    <a:pt x="66" y="35"/>
                    <a:pt x="66" y="40"/>
                  </a:cubicBezTo>
                  <a:cubicBezTo>
                    <a:pt x="61" y="54"/>
                    <a:pt x="55" y="58"/>
                    <a:pt x="37" y="56"/>
                  </a:cubicBezTo>
                  <a:cubicBezTo>
                    <a:pt x="35" y="56"/>
                    <a:pt x="33" y="57"/>
                    <a:pt x="32" y="58"/>
                  </a:cubicBezTo>
                  <a:cubicBezTo>
                    <a:pt x="30" y="59"/>
                    <a:pt x="28" y="60"/>
                    <a:pt x="26" y="61"/>
                  </a:cubicBezTo>
                  <a:cubicBezTo>
                    <a:pt x="17" y="58"/>
                    <a:pt x="17" y="57"/>
                    <a:pt x="23" y="48"/>
                  </a:cubicBezTo>
                  <a:cubicBezTo>
                    <a:pt x="27" y="46"/>
                    <a:pt x="31" y="44"/>
                    <a:pt x="29" y="39"/>
                  </a:cubicBezTo>
                  <a:cubicBezTo>
                    <a:pt x="31" y="34"/>
                    <a:pt x="30" y="29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3" y="22"/>
                    <a:pt x="18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0" y="17"/>
                    <a:pt x="9" y="16"/>
                  </a:cubicBezTo>
                  <a:close/>
                </a:path>
              </a:pathLst>
            </a:custGeom>
            <a:solidFill>
              <a:srgbClr val="FDE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9" name="Freeform 2289"/>
            <p:cNvSpPr/>
            <p:nvPr/>
          </p:nvSpPr>
          <p:spPr bwMode="auto">
            <a:xfrm>
              <a:off x="7138" y="1828"/>
              <a:ext cx="91" cy="41"/>
            </a:xfrm>
            <a:custGeom>
              <a:avLst/>
              <a:gdLst>
                <a:gd name="T0" fmla="*/ 61 w 61"/>
                <a:gd name="T1" fmla="*/ 27 h 27"/>
                <a:gd name="T2" fmla="*/ 49 w 61"/>
                <a:gd name="T3" fmla="*/ 18 h 27"/>
                <a:gd name="T4" fmla="*/ 23 w 61"/>
                <a:gd name="T5" fmla="*/ 12 h 27"/>
                <a:gd name="T6" fmla="*/ 2 w 61"/>
                <a:gd name="T7" fmla="*/ 8 h 27"/>
                <a:gd name="T8" fmla="*/ 6 w 61"/>
                <a:gd name="T9" fmla="*/ 3 h 27"/>
                <a:gd name="T10" fmla="*/ 15 w 61"/>
                <a:gd name="T11" fmla="*/ 3 h 27"/>
                <a:gd name="T12" fmla="*/ 23 w 61"/>
                <a:gd name="T13" fmla="*/ 4 h 27"/>
                <a:gd name="T14" fmla="*/ 29 w 61"/>
                <a:gd name="T15" fmla="*/ 7 h 27"/>
                <a:gd name="T16" fmla="*/ 54 w 61"/>
                <a:gd name="T17" fmla="*/ 16 h 27"/>
                <a:gd name="T18" fmla="*/ 56 w 61"/>
                <a:gd name="T19" fmla="*/ 18 h 27"/>
                <a:gd name="T20" fmla="*/ 59 w 61"/>
                <a:gd name="T21" fmla="*/ 22 h 27"/>
                <a:gd name="T22" fmla="*/ 61 w 61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27">
                  <a:moveTo>
                    <a:pt x="61" y="27"/>
                  </a:moveTo>
                  <a:cubicBezTo>
                    <a:pt x="56" y="25"/>
                    <a:pt x="54" y="20"/>
                    <a:pt x="49" y="18"/>
                  </a:cubicBezTo>
                  <a:cubicBezTo>
                    <a:pt x="40" y="14"/>
                    <a:pt x="32" y="11"/>
                    <a:pt x="23" y="12"/>
                  </a:cubicBezTo>
                  <a:cubicBezTo>
                    <a:pt x="15" y="13"/>
                    <a:pt x="8" y="11"/>
                    <a:pt x="2" y="8"/>
                  </a:cubicBezTo>
                  <a:cubicBezTo>
                    <a:pt x="0" y="3"/>
                    <a:pt x="3" y="2"/>
                    <a:pt x="6" y="3"/>
                  </a:cubicBezTo>
                  <a:cubicBezTo>
                    <a:pt x="9" y="4"/>
                    <a:pt x="12" y="5"/>
                    <a:pt x="15" y="3"/>
                  </a:cubicBezTo>
                  <a:cubicBezTo>
                    <a:pt x="18" y="0"/>
                    <a:pt x="21" y="2"/>
                    <a:pt x="23" y="4"/>
                  </a:cubicBezTo>
                  <a:cubicBezTo>
                    <a:pt x="25" y="5"/>
                    <a:pt x="27" y="8"/>
                    <a:pt x="29" y="7"/>
                  </a:cubicBezTo>
                  <a:cubicBezTo>
                    <a:pt x="38" y="7"/>
                    <a:pt x="46" y="12"/>
                    <a:pt x="54" y="16"/>
                  </a:cubicBezTo>
                  <a:cubicBezTo>
                    <a:pt x="54" y="16"/>
                    <a:pt x="55" y="17"/>
                    <a:pt x="56" y="18"/>
                  </a:cubicBezTo>
                  <a:cubicBezTo>
                    <a:pt x="56" y="19"/>
                    <a:pt x="58" y="21"/>
                    <a:pt x="59" y="22"/>
                  </a:cubicBezTo>
                  <a:cubicBezTo>
                    <a:pt x="60" y="23"/>
                    <a:pt x="61" y="25"/>
                    <a:pt x="61" y="27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0" name="Freeform 2290"/>
            <p:cNvSpPr/>
            <p:nvPr/>
          </p:nvSpPr>
          <p:spPr bwMode="auto">
            <a:xfrm>
              <a:off x="7144" y="184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1 w 2"/>
                <a:gd name="T5" fmla="*/ 4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1" name="Freeform 2291"/>
            <p:cNvSpPr/>
            <p:nvPr/>
          </p:nvSpPr>
          <p:spPr bwMode="auto">
            <a:xfrm>
              <a:off x="7141" y="184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2" name="Freeform 2292"/>
            <p:cNvSpPr/>
            <p:nvPr/>
          </p:nvSpPr>
          <p:spPr bwMode="auto">
            <a:xfrm>
              <a:off x="7157" y="1875"/>
              <a:ext cx="90" cy="162"/>
            </a:xfrm>
            <a:custGeom>
              <a:avLst/>
              <a:gdLst>
                <a:gd name="T0" fmla="*/ 20 w 60"/>
                <a:gd name="T1" fmla="*/ 29 h 108"/>
                <a:gd name="T2" fmla="*/ 23 w 60"/>
                <a:gd name="T3" fmla="*/ 27 h 108"/>
                <a:gd name="T4" fmla="*/ 32 w 60"/>
                <a:gd name="T5" fmla="*/ 35 h 108"/>
                <a:gd name="T6" fmla="*/ 42 w 60"/>
                <a:gd name="T7" fmla="*/ 35 h 108"/>
                <a:gd name="T8" fmla="*/ 52 w 60"/>
                <a:gd name="T9" fmla="*/ 16 h 108"/>
                <a:gd name="T10" fmla="*/ 54 w 60"/>
                <a:gd name="T11" fmla="*/ 0 h 108"/>
                <a:gd name="T12" fmla="*/ 52 w 60"/>
                <a:gd name="T13" fmla="*/ 35 h 108"/>
                <a:gd name="T14" fmla="*/ 46 w 60"/>
                <a:gd name="T15" fmla="*/ 46 h 108"/>
                <a:gd name="T16" fmla="*/ 40 w 60"/>
                <a:gd name="T17" fmla="*/ 62 h 108"/>
                <a:gd name="T18" fmla="*/ 27 w 60"/>
                <a:gd name="T19" fmla="*/ 83 h 108"/>
                <a:gd name="T20" fmla="*/ 14 w 60"/>
                <a:gd name="T21" fmla="*/ 100 h 108"/>
                <a:gd name="T22" fmla="*/ 4 w 60"/>
                <a:gd name="T23" fmla="*/ 108 h 108"/>
                <a:gd name="T24" fmla="*/ 11 w 60"/>
                <a:gd name="T25" fmla="*/ 97 h 108"/>
                <a:gd name="T26" fmla="*/ 9 w 60"/>
                <a:gd name="T27" fmla="*/ 89 h 108"/>
                <a:gd name="T28" fmla="*/ 2 w 60"/>
                <a:gd name="T29" fmla="*/ 78 h 108"/>
                <a:gd name="T30" fmla="*/ 0 w 60"/>
                <a:gd name="T31" fmla="*/ 62 h 108"/>
                <a:gd name="T32" fmla="*/ 8 w 60"/>
                <a:gd name="T33" fmla="*/ 67 h 108"/>
                <a:gd name="T34" fmla="*/ 14 w 60"/>
                <a:gd name="T35" fmla="*/ 71 h 108"/>
                <a:gd name="T36" fmla="*/ 24 w 60"/>
                <a:gd name="T37" fmla="*/ 47 h 108"/>
                <a:gd name="T38" fmla="*/ 20 w 60"/>
                <a:gd name="T39" fmla="*/ 2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08">
                  <a:moveTo>
                    <a:pt x="20" y="29"/>
                  </a:moveTo>
                  <a:cubicBezTo>
                    <a:pt x="21" y="28"/>
                    <a:pt x="22" y="27"/>
                    <a:pt x="23" y="27"/>
                  </a:cubicBezTo>
                  <a:cubicBezTo>
                    <a:pt x="28" y="28"/>
                    <a:pt x="30" y="32"/>
                    <a:pt x="32" y="35"/>
                  </a:cubicBezTo>
                  <a:cubicBezTo>
                    <a:pt x="35" y="39"/>
                    <a:pt x="39" y="40"/>
                    <a:pt x="42" y="35"/>
                  </a:cubicBezTo>
                  <a:cubicBezTo>
                    <a:pt x="46" y="29"/>
                    <a:pt x="51" y="24"/>
                    <a:pt x="52" y="16"/>
                  </a:cubicBezTo>
                  <a:cubicBezTo>
                    <a:pt x="53" y="10"/>
                    <a:pt x="55" y="5"/>
                    <a:pt x="54" y="0"/>
                  </a:cubicBezTo>
                  <a:cubicBezTo>
                    <a:pt x="60" y="12"/>
                    <a:pt x="59" y="24"/>
                    <a:pt x="52" y="35"/>
                  </a:cubicBezTo>
                  <a:cubicBezTo>
                    <a:pt x="50" y="39"/>
                    <a:pt x="47" y="42"/>
                    <a:pt x="46" y="46"/>
                  </a:cubicBezTo>
                  <a:cubicBezTo>
                    <a:pt x="44" y="51"/>
                    <a:pt x="41" y="56"/>
                    <a:pt x="40" y="62"/>
                  </a:cubicBezTo>
                  <a:cubicBezTo>
                    <a:pt x="38" y="71"/>
                    <a:pt x="33" y="77"/>
                    <a:pt x="27" y="83"/>
                  </a:cubicBezTo>
                  <a:cubicBezTo>
                    <a:pt x="23" y="88"/>
                    <a:pt x="19" y="94"/>
                    <a:pt x="14" y="100"/>
                  </a:cubicBezTo>
                  <a:cubicBezTo>
                    <a:pt x="12" y="103"/>
                    <a:pt x="9" y="107"/>
                    <a:pt x="4" y="108"/>
                  </a:cubicBezTo>
                  <a:cubicBezTo>
                    <a:pt x="3" y="102"/>
                    <a:pt x="9" y="101"/>
                    <a:pt x="11" y="97"/>
                  </a:cubicBezTo>
                  <a:cubicBezTo>
                    <a:pt x="13" y="93"/>
                    <a:pt x="13" y="91"/>
                    <a:pt x="9" y="89"/>
                  </a:cubicBezTo>
                  <a:cubicBezTo>
                    <a:pt x="4" y="87"/>
                    <a:pt x="2" y="83"/>
                    <a:pt x="2" y="78"/>
                  </a:cubicBezTo>
                  <a:cubicBezTo>
                    <a:pt x="2" y="72"/>
                    <a:pt x="0" y="67"/>
                    <a:pt x="0" y="62"/>
                  </a:cubicBezTo>
                  <a:cubicBezTo>
                    <a:pt x="5" y="60"/>
                    <a:pt x="6" y="65"/>
                    <a:pt x="8" y="67"/>
                  </a:cubicBezTo>
                  <a:cubicBezTo>
                    <a:pt x="10" y="69"/>
                    <a:pt x="11" y="72"/>
                    <a:pt x="14" y="71"/>
                  </a:cubicBezTo>
                  <a:cubicBezTo>
                    <a:pt x="22" y="69"/>
                    <a:pt x="29" y="53"/>
                    <a:pt x="24" y="47"/>
                  </a:cubicBezTo>
                  <a:cubicBezTo>
                    <a:pt x="19" y="41"/>
                    <a:pt x="18" y="35"/>
                    <a:pt x="20" y="29"/>
                  </a:cubicBezTo>
                  <a:close/>
                </a:path>
              </a:pathLst>
            </a:custGeom>
            <a:solidFill>
              <a:srgbClr val="F6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3" name="Freeform 2293"/>
            <p:cNvSpPr/>
            <p:nvPr/>
          </p:nvSpPr>
          <p:spPr bwMode="auto">
            <a:xfrm>
              <a:off x="7019" y="1866"/>
              <a:ext cx="179" cy="111"/>
            </a:xfrm>
            <a:custGeom>
              <a:avLst/>
              <a:gdLst>
                <a:gd name="T0" fmla="*/ 104 w 119"/>
                <a:gd name="T1" fmla="*/ 29 h 74"/>
                <a:gd name="T2" fmla="*/ 102 w 119"/>
                <a:gd name="T3" fmla="*/ 35 h 74"/>
                <a:gd name="T4" fmla="*/ 108 w 119"/>
                <a:gd name="T5" fmla="*/ 39 h 74"/>
                <a:gd name="T6" fmla="*/ 118 w 119"/>
                <a:gd name="T7" fmla="*/ 59 h 74"/>
                <a:gd name="T8" fmla="*/ 108 w 119"/>
                <a:gd name="T9" fmla="*/ 72 h 74"/>
                <a:gd name="T10" fmla="*/ 96 w 119"/>
                <a:gd name="T11" fmla="*/ 68 h 74"/>
                <a:gd name="T12" fmla="*/ 90 w 119"/>
                <a:gd name="T13" fmla="*/ 61 h 74"/>
                <a:gd name="T14" fmla="*/ 75 w 119"/>
                <a:gd name="T15" fmla="*/ 57 h 74"/>
                <a:gd name="T16" fmla="*/ 52 w 119"/>
                <a:gd name="T17" fmla="*/ 43 h 74"/>
                <a:gd name="T18" fmla="*/ 51 w 119"/>
                <a:gd name="T19" fmla="*/ 41 h 74"/>
                <a:gd name="T20" fmla="*/ 50 w 119"/>
                <a:gd name="T21" fmla="*/ 35 h 74"/>
                <a:gd name="T22" fmla="*/ 49 w 119"/>
                <a:gd name="T23" fmla="*/ 33 h 74"/>
                <a:gd name="T24" fmla="*/ 48 w 119"/>
                <a:gd name="T25" fmla="*/ 31 h 74"/>
                <a:gd name="T26" fmla="*/ 47 w 119"/>
                <a:gd name="T27" fmla="*/ 30 h 74"/>
                <a:gd name="T28" fmla="*/ 46 w 119"/>
                <a:gd name="T29" fmla="*/ 29 h 74"/>
                <a:gd name="T30" fmla="*/ 45 w 119"/>
                <a:gd name="T31" fmla="*/ 29 h 74"/>
                <a:gd name="T32" fmla="*/ 43 w 119"/>
                <a:gd name="T33" fmla="*/ 28 h 74"/>
                <a:gd name="T34" fmla="*/ 42 w 119"/>
                <a:gd name="T35" fmla="*/ 28 h 74"/>
                <a:gd name="T36" fmla="*/ 40 w 119"/>
                <a:gd name="T37" fmla="*/ 28 h 74"/>
                <a:gd name="T38" fmla="*/ 38 w 119"/>
                <a:gd name="T39" fmla="*/ 28 h 74"/>
                <a:gd name="T40" fmla="*/ 35 w 119"/>
                <a:gd name="T41" fmla="*/ 29 h 74"/>
                <a:gd name="T42" fmla="*/ 34 w 119"/>
                <a:gd name="T43" fmla="*/ 30 h 74"/>
                <a:gd name="T44" fmla="*/ 32 w 119"/>
                <a:gd name="T45" fmla="*/ 31 h 74"/>
                <a:gd name="T46" fmla="*/ 30 w 119"/>
                <a:gd name="T47" fmla="*/ 32 h 74"/>
                <a:gd name="T48" fmla="*/ 29 w 119"/>
                <a:gd name="T49" fmla="*/ 33 h 74"/>
                <a:gd name="T50" fmla="*/ 27 w 119"/>
                <a:gd name="T51" fmla="*/ 34 h 74"/>
                <a:gd name="T52" fmla="*/ 25 w 119"/>
                <a:gd name="T53" fmla="*/ 35 h 74"/>
                <a:gd name="T54" fmla="*/ 24 w 119"/>
                <a:gd name="T55" fmla="*/ 36 h 74"/>
                <a:gd name="T56" fmla="*/ 22 w 119"/>
                <a:gd name="T57" fmla="*/ 37 h 74"/>
                <a:gd name="T58" fmla="*/ 21 w 119"/>
                <a:gd name="T59" fmla="*/ 38 h 74"/>
                <a:gd name="T60" fmla="*/ 19 w 119"/>
                <a:gd name="T61" fmla="*/ 39 h 74"/>
                <a:gd name="T62" fmla="*/ 19 w 119"/>
                <a:gd name="T63" fmla="*/ 39 h 74"/>
                <a:gd name="T64" fmla="*/ 17 w 119"/>
                <a:gd name="T65" fmla="*/ 40 h 74"/>
                <a:gd name="T66" fmla="*/ 17 w 119"/>
                <a:gd name="T67" fmla="*/ 41 h 74"/>
                <a:gd name="T68" fmla="*/ 16 w 119"/>
                <a:gd name="T69" fmla="*/ 42 h 74"/>
                <a:gd name="T70" fmla="*/ 15 w 119"/>
                <a:gd name="T71" fmla="*/ 43 h 74"/>
                <a:gd name="T72" fmla="*/ 14 w 119"/>
                <a:gd name="T73" fmla="*/ 44 h 74"/>
                <a:gd name="T74" fmla="*/ 13 w 119"/>
                <a:gd name="T75" fmla="*/ 45 h 74"/>
                <a:gd name="T76" fmla="*/ 11 w 119"/>
                <a:gd name="T77" fmla="*/ 47 h 74"/>
                <a:gd name="T78" fmla="*/ 9 w 119"/>
                <a:gd name="T79" fmla="*/ 53 h 74"/>
                <a:gd name="T80" fmla="*/ 8 w 119"/>
                <a:gd name="T81" fmla="*/ 54 h 74"/>
                <a:gd name="T82" fmla="*/ 8 w 119"/>
                <a:gd name="T83" fmla="*/ 55 h 74"/>
                <a:gd name="T84" fmla="*/ 5 w 119"/>
                <a:gd name="T85" fmla="*/ 58 h 74"/>
                <a:gd name="T86" fmla="*/ 4 w 119"/>
                <a:gd name="T87" fmla="*/ 58 h 74"/>
                <a:gd name="T88" fmla="*/ 0 w 119"/>
                <a:gd name="T89" fmla="*/ 52 h 74"/>
                <a:gd name="T90" fmla="*/ 0 w 119"/>
                <a:gd name="T91" fmla="*/ 51 h 74"/>
                <a:gd name="T92" fmla="*/ 6 w 119"/>
                <a:gd name="T93" fmla="*/ 41 h 74"/>
                <a:gd name="T94" fmla="*/ 7 w 119"/>
                <a:gd name="T95" fmla="*/ 35 h 74"/>
                <a:gd name="T96" fmla="*/ 10 w 119"/>
                <a:gd name="T97" fmla="*/ 18 h 74"/>
                <a:gd name="T98" fmla="*/ 17 w 119"/>
                <a:gd name="T99" fmla="*/ 13 h 74"/>
                <a:gd name="T100" fmla="*/ 25 w 119"/>
                <a:gd name="T101" fmla="*/ 0 h 74"/>
                <a:gd name="T102" fmla="*/ 29 w 119"/>
                <a:gd name="T103" fmla="*/ 15 h 74"/>
                <a:gd name="T104" fmla="*/ 38 w 119"/>
                <a:gd name="T105" fmla="*/ 12 h 74"/>
                <a:gd name="T106" fmla="*/ 48 w 119"/>
                <a:gd name="T107" fmla="*/ 13 h 74"/>
                <a:gd name="T108" fmla="*/ 48 w 119"/>
                <a:gd name="T109" fmla="*/ 14 h 74"/>
                <a:gd name="T110" fmla="*/ 49 w 119"/>
                <a:gd name="T111" fmla="*/ 18 h 74"/>
                <a:gd name="T112" fmla="*/ 57 w 119"/>
                <a:gd name="T113" fmla="*/ 35 h 74"/>
                <a:gd name="T114" fmla="*/ 59 w 119"/>
                <a:gd name="T115" fmla="*/ 41 h 74"/>
                <a:gd name="T116" fmla="*/ 74 w 119"/>
                <a:gd name="T117" fmla="*/ 47 h 74"/>
                <a:gd name="T118" fmla="*/ 96 w 119"/>
                <a:gd name="T119" fmla="*/ 34 h 74"/>
                <a:gd name="T120" fmla="*/ 104 w 119"/>
                <a:gd name="T121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74">
                  <a:moveTo>
                    <a:pt x="104" y="29"/>
                  </a:moveTo>
                  <a:cubicBezTo>
                    <a:pt x="103" y="31"/>
                    <a:pt x="102" y="33"/>
                    <a:pt x="102" y="35"/>
                  </a:cubicBezTo>
                  <a:cubicBezTo>
                    <a:pt x="102" y="39"/>
                    <a:pt x="104" y="40"/>
                    <a:pt x="108" y="39"/>
                  </a:cubicBezTo>
                  <a:cubicBezTo>
                    <a:pt x="112" y="45"/>
                    <a:pt x="116" y="51"/>
                    <a:pt x="118" y="59"/>
                  </a:cubicBezTo>
                  <a:cubicBezTo>
                    <a:pt x="119" y="65"/>
                    <a:pt x="114" y="69"/>
                    <a:pt x="108" y="72"/>
                  </a:cubicBezTo>
                  <a:cubicBezTo>
                    <a:pt x="103" y="74"/>
                    <a:pt x="99" y="72"/>
                    <a:pt x="96" y="68"/>
                  </a:cubicBezTo>
                  <a:cubicBezTo>
                    <a:pt x="94" y="65"/>
                    <a:pt x="92" y="64"/>
                    <a:pt x="90" y="61"/>
                  </a:cubicBezTo>
                  <a:cubicBezTo>
                    <a:pt x="87" y="55"/>
                    <a:pt x="81" y="55"/>
                    <a:pt x="75" y="57"/>
                  </a:cubicBezTo>
                  <a:cubicBezTo>
                    <a:pt x="60" y="61"/>
                    <a:pt x="56" y="58"/>
                    <a:pt x="52" y="43"/>
                  </a:cubicBezTo>
                  <a:cubicBezTo>
                    <a:pt x="52" y="42"/>
                    <a:pt x="51" y="41"/>
                    <a:pt x="51" y="41"/>
                  </a:cubicBezTo>
                  <a:cubicBezTo>
                    <a:pt x="50" y="39"/>
                    <a:pt x="50" y="37"/>
                    <a:pt x="50" y="35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8" y="32"/>
                    <a:pt x="48" y="32"/>
                    <a:pt x="48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30"/>
                    <a:pt x="46" y="30"/>
                    <a:pt x="46" y="29"/>
                  </a:cubicBezTo>
                  <a:cubicBezTo>
                    <a:pt x="46" y="29"/>
                    <a:pt x="45" y="29"/>
                    <a:pt x="45" y="29"/>
                  </a:cubicBezTo>
                  <a:cubicBezTo>
                    <a:pt x="44" y="29"/>
                    <a:pt x="44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7" y="28"/>
                    <a:pt x="36" y="29"/>
                    <a:pt x="35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3" y="30"/>
                    <a:pt x="32" y="31"/>
                    <a:pt x="32" y="31"/>
                  </a:cubicBezTo>
                  <a:cubicBezTo>
                    <a:pt x="31" y="31"/>
                    <a:pt x="31" y="31"/>
                    <a:pt x="30" y="32"/>
                  </a:cubicBezTo>
                  <a:cubicBezTo>
                    <a:pt x="30" y="32"/>
                    <a:pt x="29" y="32"/>
                    <a:pt x="29" y="33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6" y="34"/>
                    <a:pt x="26" y="34"/>
                    <a:pt x="25" y="35"/>
                  </a:cubicBezTo>
                  <a:cubicBezTo>
                    <a:pt x="25" y="35"/>
                    <a:pt x="24" y="35"/>
                    <a:pt x="24" y="36"/>
                  </a:cubicBezTo>
                  <a:cubicBezTo>
                    <a:pt x="23" y="36"/>
                    <a:pt x="23" y="36"/>
                    <a:pt x="22" y="37"/>
                  </a:cubicBezTo>
                  <a:cubicBezTo>
                    <a:pt x="22" y="37"/>
                    <a:pt x="21" y="37"/>
                    <a:pt x="21" y="38"/>
                  </a:cubicBezTo>
                  <a:cubicBezTo>
                    <a:pt x="20" y="38"/>
                    <a:pt x="20" y="38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7" y="40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3"/>
                    <a:pt x="15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4" y="44"/>
                    <a:pt x="13" y="45"/>
                    <a:pt x="13" y="45"/>
                  </a:cubicBezTo>
                  <a:cubicBezTo>
                    <a:pt x="12" y="46"/>
                    <a:pt x="12" y="47"/>
                    <a:pt x="11" y="47"/>
                  </a:cubicBezTo>
                  <a:cubicBezTo>
                    <a:pt x="11" y="49"/>
                    <a:pt x="10" y="51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6" y="57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cubicBezTo>
                    <a:pt x="3" y="56"/>
                    <a:pt x="2" y="54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7" y="48"/>
                    <a:pt x="7" y="48"/>
                    <a:pt x="6" y="41"/>
                  </a:cubicBezTo>
                  <a:cubicBezTo>
                    <a:pt x="6" y="39"/>
                    <a:pt x="6" y="37"/>
                    <a:pt x="7" y="35"/>
                  </a:cubicBezTo>
                  <a:cubicBezTo>
                    <a:pt x="11" y="30"/>
                    <a:pt x="10" y="24"/>
                    <a:pt x="10" y="18"/>
                  </a:cubicBezTo>
                  <a:cubicBezTo>
                    <a:pt x="14" y="19"/>
                    <a:pt x="16" y="18"/>
                    <a:pt x="17" y="13"/>
                  </a:cubicBezTo>
                  <a:cubicBezTo>
                    <a:pt x="18" y="8"/>
                    <a:pt x="19" y="3"/>
                    <a:pt x="25" y="0"/>
                  </a:cubicBezTo>
                  <a:cubicBezTo>
                    <a:pt x="34" y="3"/>
                    <a:pt x="28" y="10"/>
                    <a:pt x="29" y="15"/>
                  </a:cubicBezTo>
                  <a:cubicBezTo>
                    <a:pt x="32" y="15"/>
                    <a:pt x="35" y="15"/>
                    <a:pt x="38" y="12"/>
                  </a:cubicBezTo>
                  <a:cubicBezTo>
                    <a:pt x="41" y="8"/>
                    <a:pt x="45" y="8"/>
                    <a:pt x="48" y="13"/>
                  </a:cubicBezTo>
                  <a:cubicBezTo>
                    <a:pt x="48" y="13"/>
                    <a:pt x="48" y="13"/>
                    <a:pt x="48" y="14"/>
                  </a:cubicBezTo>
                  <a:cubicBezTo>
                    <a:pt x="48" y="15"/>
                    <a:pt x="48" y="18"/>
                    <a:pt x="49" y="18"/>
                  </a:cubicBezTo>
                  <a:cubicBezTo>
                    <a:pt x="56" y="22"/>
                    <a:pt x="56" y="28"/>
                    <a:pt x="57" y="35"/>
                  </a:cubicBezTo>
                  <a:cubicBezTo>
                    <a:pt x="57" y="37"/>
                    <a:pt x="58" y="39"/>
                    <a:pt x="59" y="41"/>
                  </a:cubicBezTo>
                  <a:cubicBezTo>
                    <a:pt x="62" y="48"/>
                    <a:pt x="67" y="50"/>
                    <a:pt x="74" y="47"/>
                  </a:cubicBezTo>
                  <a:cubicBezTo>
                    <a:pt x="82" y="43"/>
                    <a:pt x="89" y="40"/>
                    <a:pt x="96" y="34"/>
                  </a:cubicBezTo>
                  <a:cubicBezTo>
                    <a:pt x="98" y="32"/>
                    <a:pt x="101" y="31"/>
                    <a:pt x="104" y="29"/>
                  </a:cubicBezTo>
                  <a:close/>
                </a:path>
              </a:pathLst>
            </a:custGeom>
            <a:solidFill>
              <a:srgbClr val="EE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4" name="Freeform 2294"/>
            <p:cNvSpPr/>
            <p:nvPr/>
          </p:nvSpPr>
          <p:spPr bwMode="auto">
            <a:xfrm>
              <a:off x="7007" y="1794"/>
              <a:ext cx="69" cy="132"/>
            </a:xfrm>
            <a:custGeom>
              <a:avLst/>
              <a:gdLst>
                <a:gd name="T0" fmla="*/ 44 w 46"/>
                <a:gd name="T1" fmla="*/ 0 h 88"/>
                <a:gd name="T2" fmla="*/ 45 w 46"/>
                <a:gd name="T3" fmla="*/ 3 h 88"/>
                <a:gd name="T4" fmla="*/ 33 w 46"/>
                <a:gd name="T5" fmla="*/ 21 h 88"/>
                <a:gd name="T6" fmla="*/ 16 w 46"/>
                <a:gd name="T7" fmla="*/ 59 h 88"/>
                <a:gd name="T8" fmla="*/ 14 w 46"/>
                <a:gd name="T9" fmla="*/ 66 h 88"/>
                <a:gd name="T10" fmla="*/ 11 w 46"/>
                <a:gd name="T11" fmla="*/ 59 h 88"/>
                <a:gd name="T12" fmla="*/ 14 w 46"/>
                <a:gd name="T13" fmla="*/ 66 h 88"/>
                <a:gd name="T14" fmla="*/ 11 w 46"/>
                <a:gd name="T15" fmla="*/ 84 h 88"/>
                <a:gd name="T16" fmla="*/ 4 w 46"/>
                <a:gd name="T17" fmla="*/ 85 h 88"/>
                <a:gd name="T18" fmla="*/ 1 w 46"/>
                <a:gd name="T19" fmla="*/ 58 h 88"/>
                <a:gd name="T20" fmla="*/ 7 w 46"/>
                <a:gd name="T21" fmla="*/ 46 h 88"/>
                <a:gd name="T22" fmla="*/ 10 w 46"/>
                <a:gd name="T23" fmla="*/ 33 h 88"/>
                <a:gd name="T24" fmla="*/ 17 w 46"/>
                <a:gd name="T25" fmla="*/ 20 h 88"/>
                <a:gd name="T26" fmla="*/ 21 w 46"/>
                <a:gd name="T27" fmla="*/ 14 h 88"/>
                <a:gd name="T28" fmla="*/ 44 w 46"/>
                <a:gd name="T2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88">
                  <a:moveTo>
                    <a:pt x="44" y="0"/>
                  </a:moveTo>
                  <a:cubicBezTo>
                    <a:pt x="45" y="1"/>
                    <a:pt x="46" y="2"/>
                    <a:pt x="45" y="3"/>
                  </a:cubicBezTo>
                  <a:cubicBezTo>
                    <a:pt x="41" y="9"/>
                    <a:pt x="38" y="16"/>
                    <a:pt x="33" y="21"/>
                  </a:cubicBezTo>
                  <a:cubicBezTo>
                    <a:pt x="22" y="31"/>
                    <a:pt x="16" y="44"/>
                    <a:pt x="16" y="59"/>
                  </a:cubicBezTo>
                  <a:cubicBezTo>
                    <a:pt x="16" y="61"/>
                    <a:pt x="16" y="64"/>
                    <a:pt x="14" y="66"/>
                  </a:cubicBezTo>
                  <a:cubicBezTo>
                    <a:pt x="12" y="64"/>
                    <a:pt x="12" y="61"/>
                    <a:pt x="11" y="59"/>
                  </a:cubicBezTo>
                  <a:cubicBezTo>
                    <a:pt x="12" y="61"/>
                    <a:pt x="12" y="64"/>
                    <a:pt x="14" y="66"/>
                  </a:cubicBezTo>
                  <a:cubicBezTo>
                    <a:pt x="14" y="72"/>
                    <a:pt x="14" y="78"/>
                    <a:pt x="11" y="84"/>
                  </a:cubicBezTo>
                  <a:cubicBezTo>
                    <a:pt x="9" y="88"/>
                    <a:pt x="7" y="87"/>
                    <a:pt x="4" y="85"/>
                  </a:cubicBezTo>
                  <a:cubicBezTo>
                    <a:pt x="0" y="76"/>
                    <a:pt x="0" y="67"/>
                    <a:pt x="1" y="58"/>
                  </a:cubicBezTo>
                  <a:cubicBezTo>
                    <a:pt x="1" y="53"/>
                    <a:pt x="6" y="50"/>
                    <a:pt x="7" y="46"/>
                  </a:cubicBezTo>
                  <a:cubicBezTo>
                    <a:pt x="8" y="42"/>
                    <a:pt x="7" y="37"/>
                    <a:pt x="10" y="33"/>
                  </a:cubicBezTo>
                  <a:cubicBezTo>
                    <a:pt x="13" y="29"/>
                    <a:pt x="16" y="25"/>
                    <a:pt x="17" y="20"/>
                  </a:cubicBezTo>
                  <a:cubicBezTo>
                    <a:pt x="17" y="17"/>
                    <a:pt x="19" y="15"/>
                    <a:pt x="21" y="14"/>
                  </a:cubicBezTo>
                  <a:cubicBezTo>
                    <a:pt x="29" y="10"/>
                    <a:pt x="36" y="5"/>
                    <a:pt x="44" y="0"/>
                  </a:cubicBezTo>
                  <a:close/>
                </a:path>
              </a:pathLst>
            </a:custGeom>
            <a:solidFill>
              <a:srgbClr val="D5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5" name="Freeform 2295"/>
            <p:cNvSpPr/>
            <p:nvPr/>
          </p:nvSpPr>
          <p:spPr bwMode="auto">
            <a:xfrm>
              <a:off x="7006" y="1761"/>
              <a:ext cx="57" cy="63"/>
            </a:xfrm>
            <a:custGeom>
              <a:avLst/>
              <a:gdLst>
                <a:gd name="T0" fmla="*/ 38 w 38"/>
                <a:gd name="T1" fmla="*/ 3 h 42"/>
                <a:gd name="T2" fmla="*/ 36 w 38"/>
                <a:gd name="T3" fmla="*/ 11 h 42"/>
                <a:gd name="T4" fmla="*/ 36 w 38"/>
                <a:gd name="T5" fmla="*/ 13 h 42"/>
                <a:gd name="T6" fmla="*/ 31 w 38"/>
                <a:gd name="T7" fmla="*/ 16 h 42"/>
                <a:gd name="T8" fmla="*/ 30 w 38"/>
                <a:gd name="T9" fmla="*/ 20 h 42"/>
                <a:gd name="T10" fmla="*/ 28 w 38"/>
                <a:gd name="T11" fmla="*/ 25 h 42"/>
                <a:gd name="T12" fmla="*/ 3 w 38"/>
                <a:gd name="T13" fmla="*/ 42 h 42"/>
                <a:gd name="T14" fmla="*/ 0 w 38"/>
                <a:gd name="T15" fmla="*/ 34 h 42"/>
                <a:gd name="T16" fmla="*/ 1 w 38"/>
                <a:gd name="T17" fmla="*/ 32 h 42"/>
                <a:gd name="T18" fmla="*/ 2 w 38"/>
                <a:gd name="T19" fmla="*/ 30 h 42"/>
                <a:gd name="T20" fmla="*/ 20 w 38"/>
                <a:gd name="T21" fmla="*/ 6 h 42"/>
                <a:gd name="T22" fmla="*/ 36 w 38"/>
                <a:gd name="T23" fmla="*/ 1 h 42"/>
                <a:gd name="T24" fmla="*/ 38 w 38"/>
                <a:gd name="T2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2">
                  <a:moveTo>
                    <a:pt x="38" y="3"/>
                  </a:moveTo>
                  <a:cubicBezTo>
                    <a:pt x="37" y="6"/>
                    <a:pt x="33" y="8"/>
                    <a:pt x="36" y="11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5" y="15"/>
                    <a:pt x="33" y="15"/>
                    <a:pt x="31" y="16"/>
                  </a:cubicBezTo>
                  <a:cubicBezTo>
                    <a:pt x="29" y="17"/>
                    <a:pt x="28" y="19"/>
                    <a:pt x="30" y="20"/>
                  </a:cubicBezTo>
                  <a:cubicBezTo>
                    <a:pt x="32" y="23"/>
                    <a:pt x="30" y="24"/>
                    <a:pt x="28" y="25"/>
                  </a:cubicBezTo>
                  <a:cubicBezTo>
                    <a:pt x="20" y="31"/>
                    <a:pt x="12" y="36"/>
                    <a:pt x="3" y="42"/>
                  </a:cubicBezTo>
                  <a:cubicBezTo>
                    <a:pt x="2" y="39"/>
                    <a:pt x="1" y="37"/>
                    <a:pt x="0" y="34"/>
                  </a:cubicBezTo>
                  <a:cubicBezTo>
                    <a:pt x="0" y="33"/>
                    <a:pt x="1" y="33"/>
                    <a:pt x="1" y="32"/>
                  </a:cubicBezTo>
                  <a:cubicBezTo>
                    <a:pt x="1" y="31"/>
                    <a:pt x="2" y="31"/>
                    <a:pt x="2" y="30"/>
                  </a:cubicBezTo>
                  <a:cubicBezTo>
                    <a:pt x="5" y="20"/>
                    <a:pt x="12" y="13"/>
                    <a:pt x="20" y="6"/>
                  </a:cubicBezTo>
                  <a:cubicBezTo>
                    <a:pt x="24" y="2"/>
                    <a:pt x="29" y="0"/>
                    <a:pt x="36" y="1"/>
                  </a:cubicBezTo>
                  <a:cubicBezTo>
                    <a:pt x="37" y="2"/>
                    <a:pt x="37" y="2"/>
                    <a:pt x="38" y="3"/>
                  </a:cubicBezTo>
                  <a:close/>
                </a:path>
              </a:pathLst>
            </a:custGeom>
            <a:solidFill>
              <a:srgbClr val="77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6" name="Freeform 2296"/>
            <p:cNvSpPr/>
            <p:nvPr/>
          </p:nvSpPr>
          <p:spPr bwMode="auto">
            <a:xfrm>
              <a:off x="6971" y="1948"/>
              <a:ext cx="20" cy="39"/>
            </a:xfrm>
            <a:custGeom>
              <a:avLst/>
              <a:gdLst>
                <a:gd name="T0" fmla="*/ 5 w 13"/>
                <a:gd name="T1" fmla="*/ 7 h 26"/>
                <a:gd name="T2" fmla="*/ 13 w 13"/>
                <a:gd name="T3" fmla="*/ 0 h 26"/>
                <a:gd name="T4" fmla="*/ 13 w 13"/>
                <a:gd name="T5" fmla="*/ 3 h 26"/>
                <a:gd name="T6" fmla="*/ 11 w 13"/>
                <a:gd name="T7" fmla="*/ 5 h 26"/>
                <a:gd name="T8" fmla="*/ 3 w 13"/>
                <a:gd name="T9" fmla="*/ 26 h 26"/>
                <a:gd name="T10" fmla="*/ 1 w 13"/>
                <a:gd name="T11" fmla="*/ 9 h 26"/>
                <a:gd name="T12" fmla="*/ 2 w 13"/>
                <a:gd name="T13" fmla="*/ 8 h 26"/>
                <a:gd name="T14" fmla="*/ 5 w 13"/>
                <a:gd name="T1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6">
                  <a:moveTo>
                    <a:pt x="5" y="7"/>
                  </a:moveTo>
                  <a:cubicBezTo>
                    <a:pt x="8" y="4"/>
                    <a:pt x="10" y="2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12"/>
                    <a:pt x="7" y="19"/>
                    <a:pt x="3" y="26"/>
                  </a:cubicBezTo>
                  <a:cubicBezTo>
                    <a:pt x="0" y="21"/>
                    <a:pt x="2" y="15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B2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7" name="Freeform 2297"/>
            <p:cNvSpPr/>
            <p:nvPr/>
          </p:nvSpPr>
          <p:spPr bwMode="auto">
            <a:xfrm>
              <a:off x="7036" y="1780"/>
              <a:ext cx="25" cy="17"/>
            </a:xfrm>
            <a:custGeom>
              <a:avLst/>
              <a:gdLst>
                <a:gd name="T0" fmla="*/ 10 w 17"/>
                <a:gd name="T1" fmla="*/ 7 h 11"/>
                <a:gd name="T2" fmla="*/ 0 w 17"/>
                <a:gd name="T3" fmla="*/ 11 h 11"/>
                <a:gd name="T4" fmla="*/ 16 w 17"/>
                <a:gd name="T5" fmla="*/ 0 h 11"/>
                <a:gd name="T6" fmla="*/ 10 w 17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10" y="7"/>
                  </a:moveTo>
                  <a:cubicBezTo>
                    <a:pt x="7" y="9"/>
                    <a:pt x="5" y="11"/>
                    <a:pt x="0" y="11"/>
                  </a:cubicBezTo>
                  <a:cubicBezTo>
                    <a:pt x="4" y="4"/>
                    <a:pt x="9" y="0"/>
                    <a:pt x="16" y="0"/>
                  </a:cubicBezTo>
                  <a:cubicBezTo>
                    <a:pt x="17" y="5"/>
                    <a:pt x="12" y="5"/>
                    <a:pt x="10" y="7"/>
                  </a:cubicBezTo>
                  <a:close/>
                </a:path>
              </a:pathLst>
            </a:custGeom>
            <a:solidFill>
              <a:srgbClr val="A4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8" name="Freeform 2298"/>
            <p:cNvSpPr/>
            <p:nvPr/>
          </p:nvSpPr>
          <p:spPr bwMode="auto">
            <a:xfrm>
              <a:off x="6995" y="1825"/>
              <a:ext cx="9" cy="8"/>
            </a:xfrm>
            <a:custGeom>
              <a:avLst/>
              <a:gdLst>
                <a:gd name="T0" fmla="*/ 3 w 6"/>
                <a:gd name="T1" fmla="*/ 5 h 5"/>
                <a:gd name="T2" fmla="*/ 6 w 6"/>
                <a:gd name="T3" fmla="*/ 1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0" y="0"/>
                    <a:pt x="4" y="1"/>
                    <a:pt x="6" y="1"/>
                  </a:cubicBezTo>
                  <a:cubicBezTo>
                    <a:pt x="6" y="3"/>
                    <a:pt x="5" y="4"/>
                    <a:pt x="3" y="5"/>
                  </a:cubicBezTo>
                  <a:close/>
                </a:path>
              </a:pathLst>
            </a:custGeom>
            <a:solidFill>
              <a:srgbClr val="7B3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9" name="Freeform 2299"/>
            <p:cNvSpPr/>
            <p:nvPr/>
          </p:nvSpPr>
          <p:spPr bwMode="auto">
            <a:xfrm>
              <a:off x="6988" y="195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9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0" name="Freeform 2300"/>
            <p:cNvSpPr/>
            <p:nvPr/>
          </p:nvSpPr>
          <p:spPr bwMode="auto">
            <a:xfrm>
              <a:off x="6752" y="111"/>
              <a:ext cx="32" cy="36"/>
            </a:xfrm>
            <a:custGeom>
              <a:avLst/>
              <a:gdLst>
                <a:gd name="T0" fmla="*/ 21 w 21"/>
                <a:gd name="T1" fmla="*/ 20 h 24"/>
                <a:gd name="T2" fmla="*/ 21 w 21"/>
                <a:gd name="T3" fmla="*/ 22 h 24"/>
                <a:gd name="T4" fmla="*/ 16 w 21"/>
                <a:gd name="T5" fmla="*/ 21 h 24"/>
                <a:gd name="T6" fmla="*/ 14 w 21"/>
                <a:gd name="T7" fmla="*/ 16 h 24"/>
                <a:gd name="T8" fmla="*/ 11 w 21"/>
                <a:gd name="T9" fmla="*/ 13 h 24"/>
                <a:gd name="T10" fmla="*/ 9 w 21"/>
                <a:gd name="T11" fmla="*/ 16 h 24"/>
                <a:gd name="T12" fmla="*/ 5 w 21"/>
                <a:gd name="T13" fmla="*/ 15 h 24"/>
                <a:gd name="T14" fmla="*/ 0 w 21"/>
                <a:gd name="T15" fmla="*/ 1 h 24"/>
                <a:gd name="T16" fmla="*/ 13 w 21"/>
                <a:gd name="T17" fmla="*/ 5 h 24"/>
                <a:gd name="T18" fmla="*/ 14 w 21"/>
                <a:gd name="T19" fmla="*/ 5 h 24"/>
                <a:gd name="T20" fmla="*/ 17 w 21"/>
                <a:gd name="T21" fmla="*/ 6 h 24"/>
                <a:gd name="T22" fmla="*/ 20 w 21"/>
                <a:gd name="T23" fmla="*/ 10 h 24"/>
                <a:gd name="T24" fmla="*/ 21 w 21"/>
                <a:gd name="T25" fmla="*/ 15 h 24"/>
                <a:gd name="T26" fmla="*/ 21 w 21"/>
                <a:gd name="T27" fmla="*/ 16 h 24"/>
                <a:gd name="T28" fmla="*/ 21 w 21"/>
                <a:gd name="T2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4">
                  <a:moveTo>
                    <a:pt x="21" y="20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19" y="24"/>
                    <a:pt x="17" y="24"/>
                    <a:pt x="16" y="21"/>
                  </a:cubicBezTo>
                  <a:cubicBezTo>
                    <a:pt x="15" y="20"/>
                    <a:pt x="15" y="18"/>
                    <a:pt x="14" y="16"/>
                  </a:cubicBezTo>
                  <a:cubicBezTo>
                    <a:pt x="14" y="15"/>
                    <a:pt x="13" y="13"/>
                    <a:pt x="11" y="13"/>
                  </a:cubicBezTo>
                  <a:cubicBezTo>
                    <a:pt x="9" y="13"/>
                    <a:pt x="10" y="15"/>
                    <a:pt x="9" y="16"/>
                  </a:cubicBezTo>
                  <a:cubicBezTo>
                    <a:pt x="8" y="18"/>
                    <a:pt x="8" y="18"/>
                    <a:pt x="5" y="15"/>
                  </a:cubicBezTo>
                  <a:cubicBezTo>
                    <a:pt x="5" y="9"/>
                    <a:pt x="0" y="6"/>
                    <a:pt x="0" y="1"/>
                  </a:cubicBezTo>
                  <a:cubicBezTo>
                    <a:pt x="5" y="0"/>
                    <a:pt x="9" y="4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7"/>
                    <a:pt x="20" y="8"/>
                    <a:pt x="20" y="10"/>
                  </a:cubicBezTo>
                  <a:cubicBezTo>
                    <a:pt x="21" y="12"/>
                    <a:pt x="19" y="13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0" y="18"/>
                    <a:pt x="20" y="19"/>
                    <a:pt x="21" y="20"/>
                  </a:cubicBezTo>
                  <a:close/>
                </a:path>
              </a:pathLst>
            </a:custGeom>
            <a:solidFill>
              <a:srgbClr val="D1A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1" name="Freeform 2301"/>
            <p:cNvSpPr/>
            <p:nvPr/>
          </p:nvSpPr>
          <p:spPr bwMode="auto">
            <a:xfrm>
              <a:off x="6685" y="56"/>
              <a:ext cx="64" cy="57"/>
            </a:xfrm>
            <a:custGeom>
              <a:avLst/>
              <a:gdLst>
                <a:gd name="T0" fmla="*/ 0 w 43"/>
                <a:gd name="T1" fmla="*/ 0 h 38"/>
                <a:gd name="T2" fmla="*/ 28 w 43"/>
                <a:gd name="T3" fmla="*/ 18 h 38"/>
                <a:gd name="T4" fmla="*/ 37 w 43"/>
                <a:gd name="T5" fmla="*/ 28 h 38"/>
                <a:gd name="T6" fmla="*/ 43 w 43"/>
                <a:gd name="T7" fmla="*/ 38 h 38"/>
                <a:gd name="T8" fmla="*/ 26 w 43"/>
                <a:gd name="T9" fmla="*/ 18 h 38"/>
                <a:gd name="T10" fmla="*/ 20 w 43"/>
                <a:gd name="T11" fmla="*/ 12 h 38"/>
                <a:gd name="T12" fmla="*/ 0 w 4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8">
                  <a:moveTo>
                    <a:pt x="0" y="0"/>
                  </a:moveTo>
                  <a:cubicBezTo>
                    <a:pt x="13" y="2"/>
                    <a:pt x="22" y="8"/>
                    <a:pt x="28" y="18"/>
                  </a:cubicBezTo>
                  <a:cubicBezTo>
                    <a:pt x="31" y="22"/>
                    <a:pt x="34" y="24"/>
                    <a:pt x="37" y="28"/>
                  </a:cubicBezTo>
                  <a:cubicBezTo>
                    <a:pt x="39" y="31"/>
                    <a:pt x="42" y="34"/>
                    <a:pt x="43" y="38"/>
                  </a:cubicBezTo>
                  <a:cubicBezTo>
                    <a:pt x="36" y="32"/>
                    <a:pt x="30" y="26"/>
                    <a:pt x="26" y="18"/>
                  </a:cubicBezTo>
                  <a:cubicBezTo>
                    <a:pt x="24" y="15"/>
                    <a:pt x="22" y="13"/>
                    <a:pt x="20" y="12"/>
                  </a:cubicBezTo>
                  <a:cubicBezTo>
                    <a:pt x="13" y="9"/>
                    <a:pt x="7" y="4"/>
                    <a:pt x="0" y="0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2" name="Freeform 2302"/>
            <p:cNvSpPr/>
            <p:nvPr/>
          </p:nvSpPr>
          <p:spPr bwMode="auto">
            <a:xfrm>
              <a:off x="6749" y="206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3" name="Freeform 2303"/>
            <p:cNvSpPr/>
            <p:nvPr/>
          </p:nvSpPr>
          <p:spPr bwMode="auto">
            <a:xfrm>
              <a:off x="6667" y="177"/>
              <a:ext cx="10" cy="11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3 h 7"/>
                <a:gd name="T4" fmla="*/ 2 w 7"/>
                <a:gd name="T5" fmla="*/ 0 h 7"/>
                <a:gd name="T6" fmla="*/ 7 w 7"/>
                <a:gd name="T7" fmla="*/ 4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3" y="7"/>
                    <a:pt x="0" y="6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5" y="0"/>
                    <a:pt x="6" y="2"/>
                    <a:pt x="7" y="4"/>
                  </a:cubicBezTo>
                  <a:cubicBezTo>
                    <a:pt x="7" y="6"/>
                    <a:pt x="7" y="7"/>
                    <a:pt x="5" y="7"/>
                  </a:cubicBezTo>
                  <a:close/>
                </a:path>
              </a:pathLst>
            </a:custGeom>
            <a:solidFill>
              <a:srgbClr val="DBA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4" name="Freeform 2304"/>
            <p:cNvSpPr/>
            <p:nvPr/>
          </p:nvSpPr>
          <p:spPr bwMode="auto">
            <a:xfrm>
              <a:off x="6589" y="138"/>
              <a:ext cx="9" cy="15"/>
            </a:xfrm>
            <a:custGeom>
              <a:avLst/>
              <a:gdLst>
                <a:gd name="T0" fmla="*/ 5 w 6"/>
                <a:gd name="T1" fmla="*/ 8 h 10"/>
                <a:gd name="T2" fmla="*/ 5 w 6"/>
                <a:gd name="T3" fmla="*/ 10 h 10"/>
                <a:gd name="T4" fmla="*/ 3 w 6"/>
                <a:gd name="T5" fmla="*/ 0 h 10"/>
                <a:gd name="T6" fmla="*/ 3 w 6"/>
                <a:gd name="T7" fmla="*/ 0 h 10"/>
                <a:gd name="T8" fmla="*/ 5 w 6"/>
                <a:gd name="T9" fmla="*/ 6 h 10"/>
                <a:gd name="T10" fmla="*/ 5 w 6"/>
                <a:gd name="T11" fmla="*/ 6 h 10"/>
                <a:gd name="T12" fmla="*/ 5 w 6"/>
                <a:gd name="T13" fmla="*/ 7 h 10"/>
                <a:gd name="T14" fmla="*/ 5 w 6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5" y="8"/>
                  </a:moveTo>
                  <a:cubicBezTo>
                    <a:pt x="5" y="9"/>
                    <a:pt x="5" y="9"/>
                    <a:pt x="5" y="10"/>
                  </a:cubicBezTo>
                  <a:cubicBezTo>
                    <a:pt x="1" y="7"/>
                    <a:pt x="0" y="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3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5" name="Freeform 2305"/>
            <p:cNvSpPr/>
            <p:nvPr/>
          </p:nvSpPr>
          <p:spPr bwMode="auto">
            <a:xfrm>
              <a:off x="6587" y="158"/>
              <a:ext cx="6" cy="7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5 h 5"/>
                <a:gd name="T4" fmla="*/ 2 w 4"/>
                <a:gd name="T5" fmla="*/ 4 h 5"/>
                <a:gd name="T6" fmla="*/ 2 w 4"/>
                <a:gd name="T7" fmla="*/ 0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3" y="0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6" name="Freeform 2306"/>
            <p:cNvSpPr/>
            <p:nvPr/>
          </p:nvSpPr>
          <p:spPr bwMode="auto">
            <a:xfrm>
              <a:off x="6596" y="15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7" name="Freeform 2307"/>
            <p:cNvSpPr/>
            <p:nvPr/>
          </p:nvSpPr>
          <p:spPr bwMode="auto">
            <a:xfrm>
              <a:off x="6593" y="165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8" name="Freeform 2308"/>
            <p:cNvSpPr/>
            <p:nvPr/>
          </p:nvSpPr>
          <p:spPr bwMode="auto">
            <a:xfrm>
              <a:off x="6593" y="168"/>
              <a:ext cx="0" cy="3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9" name="Freeform 2309"/>
            <p:cNvSpPr/>
            <p:nvPr/>
          </p:nvSpPr>
          <p:spPr bwMode="auto">
            <a:xfrm>
              <a:off x="6743" y="2466"/>
              <a:ext cx="252" cy="115"/>
            </a:xfrm>
            <a:custGeom>
              <a:avLst/>
              <a:gdLst>
                <a:gd name="T0" fmla="*/ 15 w 168"/>
                <a:gd name="T1" fmla="*/ 2 h 77"/>
                <a:gd name="T2" fmla="*/ 25 w 168"/>
                <a:gd name="T3" fmla="*/ 0 h 77"/>
                <a:gd name="T4" fmla="*/ 35 w 168"/>
                <a:gd name="T5" fmla="*/ 19 h 77"/>
                <a:gd name="T6" fmla="*/ 36 w 168"/>
                <a:gd name="T7" fmla="*/ 27 h 77"/>
                <a:gd name="T8" fmla="*/ 38 w 168"/>
                <a:gd name="T9" fmla="*/ 28 h 77"/>
                <a:gd name="T10" fmla="*/ 42 w 168"/>
                <a:gd name="T11" fmla="*/ 27 h 77"/>
                <a:gd name="T12" fmla="*/ 46 w 168"/>
                <a:gd name="T13" fmla="*/ 27 h 77"/>
                <a:gd name="T14" fmla="*/ 83 w 168"/>
                <a:gd name="T15" fmla="*/ 29 h 77"/>
                <a:gd name="T16" fmla="*/ 92 w 168"/>
                <a:gd name="T17" fmla="*/ 32 h 77"/>
                <a:gd name="T18" fmla="*/ 89 w 168"/>
                <a:gd name="T19" fmla="*/ 37 h 77"/>
                <a:gd name="T20" fmla="*/ 83 w 168"/>
                <a:gd name="T21" fmla="*/ 47 h 77"/>
                <a:gd name="T22" fmla="*/ 81 w 168"/>
                <a:gd name="T23" fmla="*/ 49 h 77"/>
                <a:gd name="T24" fmla="*/ 135 w 168"/>
                <a:gd name="T25" fmla="*/ 58 h 77"/>
                <a:gd name="T26" fmla="*/ 163 w 168"/>
                <a:gd name="T27" fmla="*/ 69 h 77"/>
                <a:gd name="T28" fmla="*/ 167 w 168"/>
                <a:gd name="T29" fmla="*/ 77 h 77"/>
                <a:gd name="T30" fmla="*/ 165 w 168"/>
                <a:gd name="T31" fmla="*/ 77 h 77"/>
                <a:gd name="T32" fmla="*/ 119 w 168"/>
                <a:gd name="T33" fmla="*/ 63 h 77"/>
                <a:gd name="T34" fmla="*/ 86 w 168"/>
                <a:gd name="T35" fmla="*/ 58 h 77"/>
                <a:gd name="T36" fmla="*/ 35 w 168"/>
                <a:gd name="T37" fmla="*/ 53 h 77"/>
                <a:gd name="T38" fmla="*/ 6 w 168"/>
                <a:gd name="T39" fmla="*/ 49 h 77"/>
                <a:gd name="T40" fmla="*/ 0 w 168"/>
                <a:gd name="T41" fmla="*/ 46 h 77"/>
                <a:gd name="T42" fmla="*/ 26 w 168"/>
                <a:gd name="T43" fmla="*/ 37 h 77"/>
                <a:gd name="T44" fmla="*/ 27 w 168"/>
                <a:gd name="T45" fmla="*/ 29 h 77"/>
                <a:gd name="T46" fmla="*/ 29 w 168"/>
                <a:gd name="T47" fmla="*/ 27 h 77"/>
                <a:gd name="T48" fmla="*/ 17 w 168"/>
                <a:gd name="T49" fmla="*/ 10 h 77"/>
                <a:gd name="T50" fmla="*/ 15 w 168"/>
                <a:gd name="T51" fmla="*/ 9 h 77"/>
                <a:gd name="T52" fmla="*/ 15 w 168"/>
                <a:gd name="T5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77">
                  <a:moveTo>
                    <a:pt x="15" y="2"/>
                  </a:moveTo>
                  <a:cubicBezTo>
                    <a:pt x="20" y="5"/>
                    <a:pt x="21" y="5"/>
                    <a:pt x="25" y="0"/>
                  </a:cubicBezTo>
                  <a:cubicBezTo>
                    <a:pt x="28" y="6"/>
                    <a:pt x="32" y="13"/>
                    <a:pt x="35" y="19"/>
                  </a:cubicBezTo>
                  <a:cubicBezTo>
                    <a:pt x="36" y="22"/>
                    <a:pt x="36" y="24"/>
                    <a:pt x="36" y="27"/>
                  </a:cubicBezTo>
                  <a:cubicBezTo>
                    <a:pt x="37" y="27"/>
                    <a:pt x="38" y="28"/>
                    <a:pt x="38" y="28"/>
                  </a:cubicBezTo>
                  <a:cubicBezTo>
                    <a:pt x="40" y="28"/>
                    <a:pt x="41" y="27"/>
                    <a:pt x="42" y="27"/>
                  </a:cubicBezTo>
                  <a:cubicBezTo>
                    <a:pt x="43" y="27"/>
                    <a:pt x="45" y="27"/>
                    <a:pt x="46" y="27"/>
                  </a:cubicBezTo>
                  <a:cubicBezTo>
                    <a:pt x="58" y="28"/>
                    <a:pt x="71" y="27"/>
                    <a:pt x="83" y="29"/>
                  </a:cubicBezTo>
                  <a:cubicBezTo>
                    <a:pt x="86" y="30"/>
                    <a:pt x="89" y="29"/>
                    <a:pt x="92" y="32"/>
                  </a:cubicBezTo>
                  <a:cubicBezTo>
                    <a:pt x="94" y="35"/>
                    <a:pt x="91" y="37"/>
                    <a:pt x="89" y="37"/>
                  </a:cubicBezTo>
                  <a:cubicBezTo>
                    <a:pt x="82" y="38"/>
                    <a:pt x="83" y="42"/>
                    <a:pt x="83" y="47"/>
                  </a:cubicBezTo>
                  <a:cubicBezTo>
                    <a:pt x="82" y="48"/>
                    <a:pt x="80" y="49"/>
                    <a:pt x="81" y="49"/>
                  </a:cubicBezTo>
                  <a:cubicBezTo>
                    <a:pt x="99" y="51"/>
                    <a:pt x="116" y="61"/>
                    <a:pt x="135" y="58"/>
                  </a:cubicBezTo>
                  <a:cubicBezTo>
                    <a:pt x="145" y="59"/>
                    <a:pt x="154" y="65"/>
                    <a:pt x="163" y="69"/>
                  </a:cubicBezTo>
                  <a:cubicBezTo>
                    <a:pt x="165" y="71"/>
                    <a:pt x="168" y="73"/>
                    <a:pt x="167" y="77"/>
                  </a:cubicBezTo>
                  <a:cubicBezTo>
                    <a:pt x="166" y="77"/>
                    <a:pt x="166" y="77"/>
                    <a:pt x="165" y="77"/>
                  </a:cubicBezTo>
                  <a:cubicBezTo>
                    <a:pt x="149" y="73"/>
                    <a:pt x="135" y="67"/>
                    <a:pt x="119" y="63"/>
                  </a:cubicBezTo>
                  <a:cubicBezTo>
                    <a:pt x="108" y="61"/>
                    <a:pt x="97" y="59"/>
                    <a:pt x="86" y="58"/>
                  </a:cubicBezTo>
                  <a:cubicBezTo>
                    <a:pt x="69" y="56"/>
                    <a:pt x="52" y="55"/>
                    <a:pt x="35" y="53"/>
                  </a:cubicBezTo>
                  <a:cubicBezTo>
                    <a:pt x="25" y="52"/>
                    <a:pt x="16" y="50"/>
                    <a:pt x="6" y="49"/>
                  </a:cubicBezTo>
                  <a:cubicBezTo>
                    <a:pt x="4" y="49"/>
                    <a:pt x="2" y="48"/>
                    <a:pt x="0" y="46"/>
                  </a:cubicBezTo>
                  <a:cubicBezTo>
                    <a:pt x="8" y="43"/>
                    <a:pt x="18" y="41"/>
                    <a:pt x="26" y="37"/>
                  </a:cubicBezTo>
                  <a:cubicBezTo>
                    <a:pt x="32" y="34"/>
                    <a:pt x="32" y="34"/>
                    <a:pt x="27" y="29"/>
                  </a:cubicBezTo>
                  <a:cubicBezTo>
                    <a:pt x="28" y="28"/>
                    <a:pt x="29" y="28"/>
                    <a:pt x="29" y="27"/>
                  </a:cubicBezTo>
                  <a:cubicBezTo>
                    <a:pt x="25" y="21"/>
                    <a:pt x="21" y="16"/>
                    <a:pt x="17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5" y="7"/>
                    <a:pt x="13" y="4"/>
                    <a:pt x="15" y="2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0" name="Freeform 2310"/>
            <p:cNvSpPr/>
            <p:nvPr/>
          </p:nvSpPr>
          <p:spPr bwMode="auto">
            <a:xfrm>
              <a:off x="7010" y="273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2311"/>
            <p:cNvSpPr/>
            <p:nvPr/>
          </p:nvSpPr>
          <p:spPr bwMode="auto">
            <a:xfrm>
              <a:off x="6662" y="2431"/>
              <a:ext cx="87" cy="54"/>
            </a:xfrm>
            <a:custGeom>
              <a:avLst/>
              <a:gdLst>
                <a:gd name="T0" fmla="*/ 58 w 58"/>
                <a:gd name="T1" fmla="*/ 0 h 36"/>
                <a:gd name="T2" fmla="*/ 44 w 58"/>
                <a:gd name="T3" fmla="*/ 7 h 36"/>
                <a:gd name="T4" fmla="*/ 40 w 58"/>
                <a:gd name="T5" fmla="*/ 13 h 36"/>
                <a:gd name="T6" fmla="*/ 17 w 58"/>
                <a:gd name="T7" fmla="*/ 29 h 36"/>
                <a:gd name="T8" fmla="*/ 10 w 58"/>
                <a:gd name="T9" fmla="*/ 34 h 36"/>
                <a:gd name="T10" fmla="*/ 8 w 58"/>
                <a:gd name="T11" fmla="*/ 36 h 36"/>
                <a:gd name="T12" fmla="*/ 8 w 58"/>
                <a:gd name="T13" fmla="*/ 36 h 36"/>
                <a:gd name="T14" fmla="*/ 8 w 58"/>
                <a:gd name="T15" fmla="*/ 20 h 36"/>
                <a:gd name="T16" fmla="*/ 58 w 58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54" y="5"/>
                    <a:pt x="49" y="5"/>
                    <a:pt x="44" y="7"/>
                  </a:cubicBezTo>
                  <a:cubicBezTo>
                    <a:pt x="41" y="8"/>
                    <a:pt x="39" y="10"/>
                    <a:pt x="40" y="13"/>
                  </a:cubicBezTo>
                  <a:cubicBezTo>
                    <a:pt x="32" y="17"/>
                    <a:pt x="24" y="22"/>
                    <a:pt x="17" y="29"/>
                  </a:cubicBezTo>
                  <a:cubicBezTo>
                    <a:pt x="15" y="32"/>
                    <a:pt x="13" y="34"/>
                    <a:pt x="10" y="34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0" y="29"/>
                    <a:pt x="0" y="25"/>
                    <a:pt x="8" y="20"/>
                  </a:cubicBezTo>
                  <a:cubicBezTo>
                    <a:pt x="23" y="10"/>
                    <a:pt x="39" y="1"/>
                    <a:pt x="58" y="0"/>
                  </a:cubicBezTo>
                  <a:close/>
                </a:path>
              </a:pathLst>
            </a:custGeom>
            <a:solidFill>
              <a:srgbClr val="FEF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2312"/>
            <p:cNvSpPr/>
            <p:nvPr/>
          </p:nvSpPr>
          <p:spPr bwMode="auto">
            <a:xfrm>
              <a:off x="6674" y="248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3" name="Freeform 2313"/>
            <p:cNvSpPr/>
            <p:nvPr/>
          </p:nvSpPr>
          <p:spPr bwMode="auto">
            <a:xfrm>
              <a:off x="6680" y="24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4" name="Freeform 2314"/>
            <p:cNvSpPr/>
            <p:nvPr/>
          </p:nvSpPr>
          <p:spPr bwMode="auto">
            <a:xfrm>
              <a:off x="6680" y="2364"/>
              <a:ext cx="57" cy="40"/>
            </a:xfrm>
            <a:custGeom>
              <a:avLst/>
              <a:gdLst>
                <a:gd name="T0" fmla="*/ 38 w 38"/>
                <a:gd name="T1" fmla="*/ 4 h 27"/>
                <a:gd name="T2" fmla="*/ 3 w 38"/>
                <a:gd name="T3" fmla="*/ 26 h 27"/>
                <a:gd name="T4" fmla="*/ 0 w 38"/>
                <a:gd name="T5" fmla="*/ 27 h 27"/>
                <a:gd name="T6" fmla="*/ 8 w 38"/>
                <a:gd name="T7" fmla="*/ 15 h 27"/>
                <a:gd name="T8" fmla="*/ 23 w 38"/>
                <a:gd name="T9" fmla="*/ 6 h 27"/>
                <a:gd name="T10" fmla="*/ 38 w 38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7">
                  <a:moveTo>
                    <a:pt x="38" y="4"/>
                  </a:moveTo>
                  <a:cubicBezTo>
                    <a:pt x="27" y="12"/>
                    <a:pt x="14" y="17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0" y="22"/>
                    <a:pt x="4" y="18"/>
                    <a:pt x="8" y="15"/>
                  </a:cubicBezTo>
                  <a:cubicBezTo>
                    <a:pt x="13" y="12"/>
                    <a:pt x="18" y="9"/>
                    <a:pt x="23" y="6"/>
                  </a:cubicBezTo>
                  <a:cubicBezTo>
                    <a:pt x="28" y="5"/>
                    <a:pt x="32" y="0"/>
                    <a:pt x="38" y="4"/>
                  </a:cubicBezTo>
                  <a:close/>
                </a:path>
              </a:pathLst>
            </a:custGeom>
            <a:solidFill>
              <a:srgbClr val="FC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5" name="Freeform 2315"/>
            <p:cNvSpPr/>
            <p:nvPr/>
          </p:nvSpPr>
          <p:spPr bwMode="auto">
            <a:xfrm>
              <a:off x="7363" y="2587"/>
              <a:ext cx="199" cy="138"/>
            </a:xfrm>
            <a:custGeom>
              <a:avLst/>
              <a:gdLst>
                <a:gd name="T0" fmla="*/ 5 w 133"/>
                <a:gd name="T1" fmla="*/ 28 h 92"/>
                <a:gd name="T2" fmla="*/ 2 w 133"/>
                <a:gd name="T3" fmla="*/ 17 h 92"/>
                <a:gd name="T4" fmla="*/ 0 w 133"/>
                <a:gd name="T5" fmla="*/ 5 h 92"/>
                <a:gd name="T6" fmla="*/ 8 w 133"/>
                <a:gd name="T7" fmla="*/ 9 h 92"/>
                <a:gd name="T8" fmla="*/ 15 w 133"/>
                <a:gd name="T9" fmla="*/ 15 h 92"/>
                <a:gd name="T10" fmla="*/ 49 w 133"/>
                <a:gd name="T11" fmla="*/ 27 h 92"/>
                <a:gd name="T12" fmla="*/ 70 w 133"/>
                <a:gd name="T13" fmla="*/ 20 h 92"/>
                <a:gd name="T14" fmla="*/ 88 w 133"/>
                <a:gd name="T15" fmla="*/ 13 h 92"/>
                <a:gd name="T16" fmla="*/ 114 w 133"/>
                <a:gd name="T17" fmla="*/ 5 h 92"/>
                <a:gd name="T18" fmla="*/ 127 w 133"/>
                <a:gd name="T19" fmla="*/ 12 h 92"/>
                <a:gd name="T20" fmla="*/ 128 w 133"/>
                <a:gd name="T21" fmla="*/ 16 h 92"/>
                <a:gd name="T22" fmla="*/ 128 w 133"/>
                <a:gd name="T23" fmla="*/ 28 h 92"/>
                <a:gd name="T24" fmla="*/ 123 w 133"/>
                <a:gd name="T25" fmla="*/ 45 h 92"/>
                <a:gd name="T26" fmla="*/ 114 w 133"/>
                <a:gd name="T27" fmla="*/ 71 h 92"/>
                <a:gd name="T28" fmla="*/ 115 w 133"/>
                <a:gd name="T29" fmla="*/ 88 h 92"/>
                <a:gd name="T30" fmla="*/ 98 w 133"/>
                <a:gd name="T31" fmla="*/ 87 h 92"/>
                <a:gd name="T32" fmla="*/ 93 w 133"/>
                <a:gd name="T33" fmla="*/ 75 h 92"/>
                <a:gd name="T34" fmla="*/ 101 w 133"/>
                <a:gd name="T35" fmla="*/ 59 h 92"/>
                <a:gd name="T36" fmla="*/ 110 w 133"/>
                <a:gd name="T37" fmla="*/ 34 h 92"/>
                <a:gd name="T38" fmla="*/ 100 w 133"/>
                <a:gd name="T39" fmla="*/ 26 h 92"/>
                <a:gd name="T40" fmla="*/ 73 w 133"/>
                <a:gd name="T41" fmla="*/ 35 h 92"/>
                <a:gd name="T42" fmla="*/ 56 w 133"/>
                <a:gd name="T43" fmla="*/ 43 h 92"/>
                <a:gd name="T44" fmla="*/ 36 w 133"/>
                <a:gd name="T45" fmla="*/ 51 h 92"/>
                <a:gd name="T46" fmla="*/ 11 w 133"/>
                <a:gd name="T47" fmla="*/ 41 h 92"/>
                <a:gd name="T48" fmla="*/ 4 w 133"/>
                <a:gd name="T49" fmla="*/ 31 h 92"/>
                <a:gd name="T50" fmla="*/ 5 w 133"/>
                <a:gd name="T51" fmla="*/ 2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" h="92">
                  <a:moveTo>
                    <a:pt x="5" y="28"/>
                  </a:moveTo>
                  <a:cubicBezTo>
                    <a:pt x="7" y="24"/>
                    <a:pt x="3" y="21"/>
                    <a:pt x="2" y="17"/>
                  </a:cubicBezTo>
                  <a:cubicBezTo>
                    <a:pt x="2" y="13"/>
                    <a:pt x="0" y="9"/>
                    <a:pt x="0" y="5"/>
                  </a:cubicBezTo>
                  <a:cubicBezTo>
                    <a:pt x="4" y="4"/>
                    <a:pt x="6" y="6"/>
                    <a:pt x="8" y="9"/>
                  </a:cubicBezTo>
                  <a:cubicBezTo>
                    <a:pt x="10" y="11"/>
                    <a:pt x="12" y="13"/>
                    <a:pt x="15" y="15"/>
                  </a:cubicBezTo>
                  <a:cubicBezTo>
                    <a:pt x="25" y="23"/>
                    <a:pt x="37" y="25"/>
                    <a:pt x="49" y="27"/>
                  </a:cubicBezTo>
                  <a:cubicBezTo>
                    <a:pt x="57" y="29"/>
                    <a:pt x="65" y="25"/>
                    <a:pt x="70" y="20"/>
                  </a:cubicBezTo>
                  <a:cubicBezTo>
                    <a:pt x="76" y="15"/>
                    <a:pt x="81" y="13"/>
                    <a:pt x="88" y="13"/>
                  </a:cubicBezTo>
                  <a:cubicBezTo>
                    <a:pt x="97" y="12"/>
                    <a:pt x="106" y="10"/>
                    <a:pt x="114" y="5"/>
                  </a:cubicBezTo>
                  <a:cubicBezTo>
                    <a:pt x="122" y="0"/>
                    <a:pt x="127" y="2"/>
                    <a:pt x="127" y="12"/>
                  </a:cubicBezTo>
                  <a:cubicBezTo>
                    <a:pt x="127" y="14"/>
                    <a:pt x="127" y="15"/>
                    <a:pt x="128" y="16"/>
                  </a:cubicBezTo>
                  <a:cubicBezTo>
                    <a:pt x="133" y="21"/>
                    <a:pt x="131" y="24"/>
                    <a:pt x="128" y="28"/>
                  </a:cubicBezTo>
                  <a:cubicBezTo>
                    <a:pt x="124" y="33"/>
                    <a:pt x="123" y="39"/>
                    <a:pt x="123" y="45"/>
                  </a:cubicBezTo>
                  <a:cubicBezTo>
                    <a:pt x="123" y="54"/>
                    <a:pt x="118" y="62"/>
                    <a:pt x="114" y="71"/>
                  </a:cubicBezTo>
                  <a:cubicBezTo>
                    <a:pt x="111" y="77"/>
                    <a:pt x="111" y="82"/>
                    <a:pt x="115" y="88"/>
                  </a:cubicBezTo>
                  <a:cubicBezTo>
                    <a:pt x="109" y="92"/>
                    <a:pt x="103" y="87"/>
                    <a:pt x="98" y="87"/>
                  </a:cubicBezTo>
                  <a:cubicBezTo>
                    <a:pt x="92" y="85"/>
                    <a:pt x="90" y="81"/>
                    <a:pt x="93" y="75"/>
                  </a:cubicBezTo>
                  <a:cubicBezTo>
                    <a:pt x="95" y="69"/>
                    <a:pt x="97" y="64"/>
                    <a:pt x="101" y="59"/>
                  </a:cubicBezTo>
                  <a:cubicBezTo>
                    <a:pt x="106" y="52"/>
                    <a:pt x="108" y="43"/>
                    <a:pt x="110" y="34"/>
                  </a:cubicBezTo>
                  <a:cubicBezTo>
                    <a:pt x="112" y="27"/>
                    <a:pt x="105" y="26"/>
                    <a:pt x="100" y="26"/>
                  </a:cubicBezTo>
                  <a:cubicBezTo>
                    <a:pt x="90" y="26"/>
                    <a:pt x="82" y="30"/>
                    <a:pt x="73" y="35"/>
                  </a:cubicBezTo>
                  <a:cubicBezTo>
                    <a:pt x="67" y="38"/>
                    <a:pt x="62" y="42"/>
                    <a:pt x="56" y="43"/>
                  </a:cubicBezTo>
                  <a:cubicBezTo>
                    <a:pt x="48" y="43"/>
                    <a:pt x="43" y="48"/>
                    <a:pt x="36" y="51"/>
                  </a:cubicBezTo>
                  <a:cubicBezTo>
                    <a:pt x="21" y="54"/>
                    <a:pt x="17" y="52"/>
                    <a:pt x="11" y="41"/>
                  </a:cubicBezTo>
                  <a:cubicBezTo>
                    <a:pt x="9" y="37"/>
                    <a:pt x="5" y="35"/>
                    <a:pt x="4" y="31"/>
                  </a:cubicBezTo>
                  <a:cubicBezTo>
                    <a:pt x="4" y="30"/>
                    <a:pt x="5" y="29"/>
                    <a:pt x="5" y="28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6" name="Freeform 2316"/>
            <p:cNvSpPr/>
            <p:nvPr/>
          </p:nvSpPr>
          <p:spPr bwMode="auto">
            <a:xfrm>
              <a:off x="7457" y="2736"/>
              <a:ext cx="86" cy="76"/>
            </a:xfrm>
            <a:custGeom>
              <a:avLst/>
              <a:gdLst>
                <a:gd name="T0" fmla="*/ 46 w 57"/>
                <a:gd name="T1" fmla="*/ 8 h 51"/>
                <a:gd name="T2" fmla="*/ 46 w 57"/>
                <a:gd name="T3" fmla="*/ 9 h 51"/>
                <a:gd name="T4" fmla="*/ 57 w 57"/>
                <a:gd name="T5" fmla="*/ 26 h 51"/>
                <a:gd name="T6" fmla="*/ 37 w 57"/>
                <a:gd name="T7" fmla="*/ 36 h 51"/>
                <a:gd name="T8" fmla="*/ 35 w 57"/>
                <a:gd name="T9" fmla="*/ 37 h 51"/>
                <a:gd name="T10" fmla="*/ 32 w 57"/>
                <a:gd name="T11" fmla="*/ 38 h 51"/>
                <a:gd name="T12" fmla="*/ 15 w 57"/>
                <a:gd name="T13" fmla="*/ 47 h 51"/>
                <a:gd name="T14" fmla="*/ 12 w 57"/>
                <a:gd name="T15" fmla="*/ 49 h 51"/>
                <a:gd name="T16" fmla="*/ 9 w 57"/>
                <a:gd name="T17" fmla="*/ 49 h 51"/>
                <a:gd name="T18" fmla="*/ 6 w 57"/>
                <a:gd name="T19" fmla="*/ 51 h 51"/>
                <a:gd name="T20" fmla="*/ 3 w 57"/>
                <a:gd name="T21" fmla="*/ 51 h 51"/>
                <a:gd name="T22" fmla="*/ 0 w 57"/>
                <a:gd name="T23" fmla="*/ 47 h 51"/>
                <a:gd name="T24" fmla="*/ 2 w 57"/>
                <a:gd name="T25" fmla="*/ 44 h 51"/>
                <a:gd name="T26" fmla="*/ 4 w 57"/>
                <a:gd name="T27" fmla="*/ 41 h 51"/>
                <a:gd name="T28" fmla="*/ 5 w 57"/>
                <a:gd name="T29" fmla="*/ 36 h 51"/>
                <a:gd name="T30" fmla="*/ 9 w 57"/>
                <a:gd name="T31" fmla="*/ 11 h 51"/>
                <a:gd name="T32" fmla="*/ 24 w 57"/>
                <a:gd name="T33" fmla="*/ 0 h 51"/>
                <a:gd name="T34" fmla="*/ 46 w 57"/>
                <a:gd name="T35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51">
                  <a:moveTo>
                    <a:pt x="46" y="8"/>
                  </a:moveTo>
                  <a:cubicBezTo>
                    <a:pt x="46" y="8"/>
                    <a:pt x="46" y="9"/>
                    <a:pt x="46" y="9"/>
                  </a:cubicBezTo>
                  <a:cubicBezTo>
                    <a:pt x="47" y="17"/>
                    <a:pt x="51" y="22"/>
                    <a:pt x="57" y="26"/>
                  </a:cubicBezTo>
                  <a:cubicBezTo>
                    <a:pt x="52" y="31"/>
                    <a:pt x="43" y="31"/>
                    <a:pt x="37" y="36"/>
                  </a:cubicBezTo>
                  <a:cubicBezTo>
                    <a:pt x="37" y="36"/>
                    <a:pt x="36" y="36"/>
                    <a:pt x="35" y="37"/>
                  </a:cubicBezTo>
                  <a:cubicBezTo>
                    <a:pt x="34" y="37"/>
                    <a:pt x="33" y="38"/>
                    <a:pt x="32" y="38"/>
                  </a:cubicBezTo>
                  <a:cubicBezTo>
                    <a:pt x="26" y="40"/>
                    <a:pt x="21" y="43"/>
                    <a:pt x="15" y="47"/>
                  </a:cubicBezTo>
                  <a:cubicBezTo>
                    <a:pt x="14" y="47"/>
                    <a:pt x="13" y="48"/>
                    <a:pt x="12" y="49"/>
                  </a:cubicBezTo>
                  <a:cubicBezTo>
                    <a:pt x="11" y="49"/>
                    <a:pt x="10" y="49"/>
                    <a:pt x="9" y="49"/>
                  </a:cubicBezTo>
                  <a:cubicBezTo>
                    <a:pt x="8" y="50"/>
                    <a:pt x="7" y="50"/>
                    <a:pt x="6" y="51"/>
                  </a:cubicBezTo>
                  <a:cubicBezTo>
                    <a:pt x="5" y="51"/>
                    <a:pt x="4" y="51"/>
                    <a:pt x="3" y="51"/>
                  </a:cubicBezTo>
                  <a:cubicBezTo>
                    <a:pt x="1" y="50"/>
                    <a:pt x="0" y="49"/>
                    <a:pt x="0" y="47"/>
                  </a:cubicBezTo>
                  <a:cubicBezTo>
                    <a:pt x="0" y="46"/>
                    <a:pt x="1" y="45"/>
                    <a:pt x="2" y="44"/>
                  </a:cubicBezTo>
                  <a:cubicBezTo>
                    <a:pt x="2" y="43"/>
                    <a:pt x="3" y="42"/>
                    <a:pt x="4" y="41"/>
                  </a:cubicBezTo>
                  <a:cubicBezTo>
                    <a:pt x="5" y="39"/>
                    <a:pt x="5" y="38"/>
                    <a:pt x="5" y="36"/>
                  </a:cubicBezTo>
                  <a:cubicBezTo>
                    <a:pt x="5" y="27"/>
                    <a:pt x="6" y="19"/>
                    <a:pt x="9" y="11"/>
                  </a:cubicBezTo>
                  <a:cubicBezTo>
                    <a:pt x="13" y="5"/>
                    <a:pt x="17" y="1"/>
                    <a:pt x="24" y="0"/>
                  </a:cubicBezTo>
                  <a:cubicBezTo>
                    <a:pt x="31" y="5"/>
                    <a:pt x="40" y="2"/>
                    <a:pt x="46" y="8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7" name="Freeform 2317"/>
            <p:cNvSpPr/>
            <p:nvPr/>
          </p:nvSpPr>
          <p:spPr bwMode="auto">
            <a:xfrm>
              <a:off x="7501" y="2772"/>
              <a:ext cx="57" cy="51"/>
            </a:xfrm>
            <a:custGeom>
              <a:avLst/>
              <a:gdLst>
                <a:gd name="T0" fmla="*/ 6 w 38"/>
                <a:gd name="T1" fmla="*/ 9 h 34"/>
                <a:gd name="T2" fmla="*/ 28 w 38"/>
                <a:gd name="T3" fmla="*/ 2 h 34"/>
                <a:gd name="T4" fmla="*/ 29 w 38"/>
                <a:gd name="T5" fmla="*/ 3 h 34"/>
                <a:gd name="T6" fmla="*/ 23 w 38"/>
                <a:gd name="T7" fmla="*/ 31 h 34"/>
                <a:gd name="T8" fmla="*/ 8 w 38"/>
                <a:gd name="T9" fmla="*/ 30 h 34"/>
                <a:gd name="T10" fmla="*/ 3 w 38"/>
                <a:gd name="T11" fmla="*/ 11 h 34"/>
                <a:gd name="T12" fmla="*/ 3 w 38"/>
                <a:gd name="T13" fmla="*/ 11 h 34"/>
                <a:gd name="T14" fmla="*/ 6 w 38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4">
                  <a:moveTo>
                    <a:pt x="6" y="9"/>
                  </a:moveTo>
                  <a:cubicBezTo>
                    <a:pt x="12" y="4"/>
                    <a:pt x="19" y="0"/>
                    <a:pt x="28" y="2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38" y="14"/>
                    <a:pt x="36" y="25"/>
                    <a:pt x="23" y="31"/>
                  </a:cubicBezTo>
                  <a:cubicBezTo>
                    <a:pt x="18" y="34"/>
                    <a:pt x="13" y="34"/>
                    <a:pt x="8" y="30"/>
                  </a:cubicBezTo>
                  <a:cubicBezTo>
                    <a:pt x="2" y="24"/>
                    <a:pt x="0" y="1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5" y="10"/>
                    <a:pt x="6" y="9"/>
                  </a:cubicBezTo>
                  <a:close/>
                </a:path>
              </a:pathLst>
            </a:custGeom>
            <a:solidFill>
              <a:srgbClr val="B7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8" name="Freeform 2318"/>
            <p:cNvSpPr/>
            <p:nvPr/>
          </p:nvSpPr>
          <p:spPr bwMode="auto">
            <a:xfrm>
              <a:off x="7468" y="2776"/>
              <a:ext cx="90" cy="53"/>
            </a:xfrm>
            <a:custGeom>
              <a:avLst/>
              <a:gdLst>
                <a:gd name="T0" fmla="*/ 25 w 60"/>
                <a:gd name="T1" fmla="*/ 8 h 35"/>
                <a:gd name="T2" fmla="*/ 29 w 60"/>
                <a:gd name="T3" fmla="*/ 14 h 35"/>
                <a:gd name="T4" fmla="*/ 30 w 60"/>
                <a:gd name="T5" fmla="*/ 17 h 35"/>
                <a:gd name="T6" fmla="*/ 33 w 60"/>
                <a:gd name="T7" fmla="*/ 26 h 35"/>
                <a:gd name="T8" fmla="*/ 45 w 60"/>
                <a:gd name="T9" fmla="*/ 24 h 35"/>
                <a:gd name="T10" fmla="*/ 55 w 60"/>
                <a:gd name="T11" fmla="*/ 13 h 35"/>
                <a:gd name="T12" fmla="*/ 51 w 60"/>
                <a:gd name="T13" fmla="*/ 0 h 35"/>
                <a:gd name="T14" fmla="*/ 58 w 60"/>
                <a:gd name="T15" fmla="*/ 8 h 35"/>
                <a:gd name="T16" fmla="*/ 60 w 60"/>
                <a:gd name="T17" fmla="*/ 19 h 35"/>
                <a:gd name="T18" fmla="*/ 55 w 60"/>
                <a:gd name="T19" fmla="*/ 29 h 35"/>
                <a:gd name="T20" fmla="*/ 33 w 60"/>
                <a:gd name="T21" fmla="*/ 31 h 35"/>
                <a:gd name="T22" fmla="*/ 26 w 60"/>
                <a:gd name="T23" fmla="*/ 27 h 35"/>
                <a:gd name="T24" fmla="*/ 9 w 60"/>
                <a:gd name="T25" fmla="*/ 28 h 35"/>
                <a:gd name="T26" fmla="*/ 3 w 60"/>
                <a:gd name="T27" fmla="*/ 28 h 35"/>
                <a:gd name="T28" fmla="*/ 0 w 60"/>
                <a:gd name="T29" fmla="*/ 22 h 35"/>
                <a:gd name="T30" fmla="*/ 1 w 60"/>
                <a:gd name="T31" fmla="*/ 19 h 35"/>
                <a:gd name="T32" fmla="*/ 3 w 60"/>
                <a:gd name="T33" fmla="*/ 19 h 35"/>
                <a:gd name="T34" fmla="*/ 4 w 60"/>
                <a:gd name="T35" fmla="*/ 17 h 35"/>
                <a:gd name="T36" fmla="*/ 25 w 60"/>
                <a:gd name="T3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35">
                  <a:moveTo>
                    <a:pt x="25" y="8"/>
                  </a:moveTo>
                  <a:cubicBezTo>
                    <a:pt x="25" y="10"/>
                    <a:pt x="21" y="15"/>
                    <a:pt x="29" y="14"/>
                  </a:cubicBezTo>
                  <a:cubicBezTo>
                    <a:pt x="31" y="13"/>
                    <a:pt x="30" y="15"/>
                    <a:pt x="30" y="17"/>
                  </a:cubicBezTo>
                  <a:cubicBezTo>
                    <a:pt x="29" y="20"/>
                    <a:pt x="29" y="24"/>
                    <a:pt x="33" y="26"/>
                  </a:cubicBezTo>
                  <a:cubicBezTo>
                    <a:pt x="37" y="28"/>
                    <a:pt x="41" y="27"/>
                    <a:pt x="45" y="24"/>
                  </a:cubicBezTo>
                  <a:cubicBezTo>
                    <a:pt x="48" y="20"/>
                    <a:pt x="53" y="18"/>
                    <a:pt x="55" y="13"/>
                  </a:cubicBezTo>
                  <a:cubicBezTo>
                    <a:pt x="56" y="8"/>
                    <a:pt x="52" y="4"/>
                    <a:pt x="51" y="0"/>
                  </a:cubicBezTo>
                  <a:cubicBezTo>
                    <a:pt x="55" y="1"/>
                    <a:pt x="58" y="3"/>
                    <a:pt x="58" y="8"/>
                  </a:cubicBezTo>
                  <a:cubicBezTo>
                    <a:pt x="58" y="12"/>
                    <a:pt x="59" y="15"/>
                    <a:pt x="60" y="19"/>
                  </a:cubicBezTo>
                  <a:cubicBezTo>
                    <a:pt x="58" y="22"/>
                    <a:pt x="57" y="26"/>
                    <a:pt x="55" y="29"/>
                  </a:cubicBezTo>
                  <a:cubicBezTo>
                    <a:pt x="49" y="34"/>
                    <a:pt x="40" y="35"/>
                    <a:pt x="33" y="31"/>
                  </a:cubicBezTo>
                  <a:cubicBezTo>
                    <a:pt x="31" y="30"/>
                    <a:pt x="29" y="27"/>
                    <a:pt x="26" y="27"/>
                  </a:cubicBezTo>
                  <a:cubicBezTo>
                    <a:pt x="20" y="24"/>
                    <a:pt x="14" y="24"/>
                    <a:pt x="9" y="28"/>
                  </a:cubicBezTo>
                  <a:cubicBezTo>
                    <a:pt x="7" y="29"/>
                    <a:pt x="5" y="29"/>
                    <a:pt x="3" y="28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11" y="13"/>
                    <a:pt x="17" y="9"/>
                    <a:pt x="25" y="8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2319"/>
            <p:cNvSpPr/>
            <p:nvPr/>
          </p:nvSpPr>
          <p:spPr bwMode="auto">
            <a:xfrm>
              <a:off x="7490" y="2712"/>
              <a:ext cx="48" cy="37"/>
            </a:xfrm>
            <a:custGeom>
              <a:avLst/>
              <a:gdLst>
                <a:gd name="T0" fmla="*/ 24 w 32"/>
                <a:gd name="T1" fmla="*/ 24 h 25"/>
                <a:gd name="T2" fmla="*/ 11 w 32"/>
                <a:gd name="T3" fmla="*/ 25 h 25"/>
                <a:gd name="T4" fmla="*/ 3 w 32"/>
                <a:gd name="T5" fmla="*/ 18 h 25"/>
                <a:gd name="T6" fmla="*/ 0 w 32"/>
                <a:gd name="T7" fmla="*/ 14 h 25"/>
                <a:gd name="T8" fmla="*/ 13 w 32"/>
                <a:gd name="T9" fmla="*/ 1 h 25"/>
                <a:gd name="T10" fmla="*/ 30 w 32"/>
                <a:gd name="T11" fmla="*/ 5 h 25"/>
                <a:gd name="T12" fmla="*/ 28 w 32"/>
                <a:gd name="T13" fmla="*/ 20 h 25"/>
                <a:gd name="T14" fmla="*/ 26 w 32"/>
                <a:gd name="T15" fmla="*/ 22 h 25"/>
                <a:gd name="T16" fmla="*/ 26 w 32"/>
                <a:gd name="T17" fmla="*/ 22 h 25"/>
                <a:gd name="T18" fmla="*/ 24 w 32"/>
                <a:gd name="T1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5">
                  <a:moveTo>
                    <a:pt x="24" y="24"/>
                  </a:moveTo>
                  <a:cubicBezTo>
                    <a:pt x="20" y="25"/>
                    <a:pt x="16" y="25"/>
                    <a:pt x="11" y="25"/>
                  </a:cubicBezTo>
                  <a:cubicBezTo>
                    <a:pt x="7" y="24"/>
                    <a:pt x="4" y="23"/>
                    <a:pt x="3" y="18"/>
                  </a:cubicBezTo>
                  <a:cubicBezTo>
                    <a:pt x="2" y="17"/>
                    <a:pt x="0" y="16"/>
                    <a:pt x="0" y="14"/>
                  </a:cubicBezTo>
                  <a:cubicBezTo>
                    <a:pt x="1" y="6"/>
                    <a:pt x="6" y="3"/>
                    <a:pt x="13" y="1"/>
                  </a:cubicBezTo>
                  <a:cubicBezTo>
                    <a:pt x="19" y="0"/>
                    <a:pt x="25" y="2"/>
                    <a:pt x="30" y="5"/>
                  </a:cubicBezTo>
                  <a:cubicBezTo>
                    <a:pt x="32" y="10"/>
                    <a:pt x="30" y="15"/>
                    <a:pt x="28" y="20"/>
                  </a:cubicBezTo>
                  <a:cubicBezTo>
                    <a:pt x="27" y="21"/>
                    <a:pt x="27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lose/>
                </a:path>
              </a:pathLst>
            </a:custGeom>
            <a:solidFill>
              <a:srgbClr val="9C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2320"/>
            <p:cNvSpPr/>
            <p:nvPr/>
          </p:nvSpPr>
          <p:spPr bwMode="auto">
            <a:xfrm>
              <a:off x="7526" y="27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2321"/>
            <p:cNvSpPr/>
            <p:nvPr/>
          </p:nvSpPr>
          <p:spPr bwMode="auto">
            <a:xfrm>
              <a:off x="7529" y="27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2322"/>
            <p:cNvSpPr/>
            <p:nvPr/>
          </p:nvSpPr>
          <p:spPr bwMode="auto">
            <a:xfrm>
              <a:off x="7414" y="2833"/>
              <a:ext cx="165" cy="93"/>
            </a:xfrm>
            <a:custGeom>
              <a:avLst/>
              <a:gdLst>
                <a:gd name="T0" fmla="*/ 110 w 110"/>
                <a:gd name="T1" fmla="*/ 12 h 62"/>
                <a:gd name="T2" fmla="*/ 109 w 110"/>
                <a:gd name="T3" fmla="*/ 25 h 62"/>
                <a:gd name="T4" fmla="*/ 108 w 110"/>
                <a:gd name="T5" fmla="*/ 31 h 62"/>
                <a:gd name="T6" fmla="*/ 105 w 110"/>
                <a:gd name="T7" fmla="*/ 34 h 62"/>
                <a:gd name="T8" fmla="*/ 103 w 110"/>
                <a:gd name="T9" fmla="*/ 35 h 62"/>
                <a:gd name="T10" fmla="*/ 100 w 110"/>
                <a:gd name="T11" fmla="*/ 36 h 62"/>
                <a:gd name="T12" fmla="*/ 98 w 110"/>
                <a:gd name="T13" fmla="*/ 35 h 62"/>
                <a:gd name="T14" fmla="*/ 72 w 110"/>
                <a:gd name="T15" fmla="*/ 27 h 62"/>
                <a:gd name="T16" fmla="*/ 56 w 110"/>
                <a:gd name="T17" fmla="*/ 33 h 62"/>
                <a:gd name="T18" fmla="*/ 53 w 110"/>
                <a:gd name="T19" fmla="*/ 35 h 62"/>
                <a:gd name="T20" fmla="*/ 51 w 110"/>
                <a:gd name="T21" fmla="*/ 36 h 62"/>
                <a:gd name="T22" fmla="*/ 48 w 110"/>
                <a:gd name="T23" fmla="*/ 37 h 62"/>
                <a:gd name="T24" fmla="*/ 45 w 110"/>
                <a:gd name="T25" fmla="*/ 37 h 62"/>
                <a:gd name="T26" fmla="*/ 42 w 110"/>
                <a:gd name="T27" fmla="*/ 39 h 62"/>
                <a:gd name="T28" fmla="*/ 37 w 110"/>
                <a:gd name="T29" fmla="*/ 43 h 62"/>
                <a:gd name="T30" fmla="*/ 20 w 110"/>
                <a:gd name="T31" fmla="*/ 55 h 62"/>
                <a:gd name="T32" fmla="*/ 3 w 110"/>
                <a:gd name="T33" fmla="*/ 60 h 62"/>
                <a:gd name="T34" fmla="*/ 0 w 110"/>
                <a:gd name="T35" fmla="*/ 55 h 62"/>
                <a:gd name="T36" fmla="*/ 14 w 110"/>
                <a:gd name="T37" fmla="*/ 40 h 62"/>
                <a:gd name="T38" fmla="*/ 50 w 110"/>
                <a:gd name="T39" fmla="*/ 22 h 62"/>
                <a:gd name="T40" fmla="*/ 50 w 110"/>
                <a:gd name="T41" fmla="*/ 22 h 62"/>
                <a:gd name="T42" fmla="*/ 53 w 110"/>
                <a:gd name="T43" fmla="*/ 20 h 62"/>
                <a:gd name="T44" fmla="*/ 84 w 110"/>
                <a:gd name="T45" fmla="*/ 6 h 62"/>
                <a:gd name="T46" fmla="*/ 110 w 110"/>
                <a:gd name="T47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" h="62">
                  <a:moveTo>
                    <a:pt x="110" y="12"/>
                  </a:moveTo>
                  <a:cubicBezTo>
                    <a:pt x="110" y="17"/>
                    <a:pt x="110" y="21"/>
                    <a:pt x="109" y="25"/>
                  </a:cubicBezTo>
                  <a:cubicBezTo>
                    <a:pt x="110" y="28"/>
                    <a:pt x="110" y="30"/>
                    <a:pt x="108" y="31"/>
                  </a:cubicBezTo>
                  <a:cubicBezTo>
                    <a:pt x="107" y="32"/>
                    <a:pt x="106" y="33"/>
                    <a:pt x="105" y="34"/>
                  </a:cubicBezTo>
                  <a:cubicBezTo>
                    <a:pt x="105" y="34"/>
                    <a:pt x="104" y="35"/>
                    <a:pt x="103" y="35"/>
                  </a:cubicBezTo>
                  <a:cubicBezTo>
                    <a:pt x="102" y="35"/>
                    <a:pt x="101" y="36"/>
                    <a:pt x="100" y="36"/>
                  </a:cubicBezTo>
                  <a:cubicBezTo>
                    <a:pt x="99" y="36"/>
                    <a:pt x="99" y="36"/>
                    <a:pt x="98" y="35"/>
                  </a:cubicBezTo>
                  <a:cubicBezTo>
                    <a:pt x="88" y="38"/>
                    <a:pt x="80" y="32"/>
                    <a:pt x="72" y="27"/>
                  </a:cubicBezTo>
                  <a:cubicBezTo>
                    <a:pt x="65" y="25"/>
                    <a:pt x="61" y="28"/>
                    <a:pt x="56" y="33"/>
                  </a:cubicBezTo>
                  <a:cubicBezTo>
                    <a:pt x="55" y="33"/>
                    <a:pt x="54" y="34"/>
                    <a:pt x="53" y="35"/>
                  </a:cubicBezTo>
                  <a:cubicBezTo>
                    <a:pt x="53" y="35"/>
                    <a:pt x="52" y="36"/>
                    <a:pt x="51" y="36"/>
                  </a:cubicBezTo>
                  <a:cubicBezTo>
                    <a:pt x="50" y="36"/>
                    <a:pt x="49" y="37"/>
                    <a:pt x="48" y="37"/>
                  </a:cubicBezTo>
                  <a:cubicBezTo>
                    <a:pt x="47" y="37"/>
                    <a:pt x="46" y="37"/>
                    <a:pt x="45" y="37"/>
                  </a:cubicBezTo>
                  <a:cubicBezTo>
                    <a:pt x="44" y="38"/>
                    <a:pt x="43" y="38"/>
                    <a:pt x="42" y="39"/>
                  </a:cubicBezTo>
                  <a:cubicBezTo>
                    <a:pt x="41" y="41"/>
                    <a:pt x="39" y="42"/>
                    <a:pt x="37" y="43"/>
                  </a:cubicBezTo>
                  <a:cubicBezTo>
                    <a:pt x="31" y="46"/>
                    <a:pt x="25" y="50"/>
                    <a:pt x="20" y="55"/>
                  </a:cubicBezTo>
                  <a:cubicBezTo>
                    <a:pt x="15" y="58"/>
                    <a:pt x="10" y="62"/>
                    <a:pt x="3" y="60"/>
                  </a:cubicBezTo>
                  <a:cubicBezTo>
                    <a:pt x="1" y="59"/>
                    <a:pt x="1" y="57"/>
                    <a:pt x="0" y="55"/>
                  </a:cubicBezTo>
                  <a:cubicBezTo>
                    <a:pt x="2" y="48"/>
                    <a:pt x="8" y="44"/>
                    <a:pt x="14" y="40"/>
                  </a:cubicBezTo>
                  <a:cubicBezTo>
                    <a:pt x="25" y="32"/>
                    <a:pt x="38" y="28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1"/>
                    <a:pt x="52" y="20"/>
                    <a:pt x="53" y="20"/>
                  </a:cubicBezTo>
                  <a:cubicBezTo>
                    <a:pt x="63" y="15"/>
                    <a:pt x="75" y="13"/>
                    <a:pt x="84" y="6"/>
                  </a:cubicBezTo>
                  <a:cubicBezTo>
                    <a:pt x="93" y="0"/>
                    <a:pt x="106" y="0"/>
                    <a:pt x="110" y="12"/>
                  </a:cubicBezTo>
                  <a:close/>
                </a:path>
              </a:pathLst>
            </a:custGeom>
            <a:solidFill>
              <a:srgbClr val="A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2323"/>
            <p:cNvSpPr/>
            <p:nvPr/>
          </p:nvSpPr>
          <p:spPr bwMode="auto">
            <a:xfrm>
              <a:off x="7439" y="2832"/>
              <a:ext cx="50" cy="52"/>
            </a:xfrm>
            <a:custGeom>
              <a:avLst/>
              <a:gdLst>
                <a:gd name="T0" fmla="*/ 33 w 33"/>
                <a:gd name="T1" fmla="*/ 15 h 35"/>
                <a:gd name="T2" fmla="*/ 33 w 33"/>
                <a:gd name="T3" fmla="*/ 17 h 35"/>
                <a:gd name="T4" fmla="*/ 31 w 33"/>
                <a:gd name="T5" fmla="*/ 19 h 35"/>
                <a:gd name="T6" fmla="*/ 31 w 33"/>
                <a:gd name="T7" fmla="*/ 19 h 35"/>
                <a:gd name="T8" fmla="*/ 19 w 33"/>
                <a:gd name="T9" fmla="*/ 30 h 35"/>
                <a:gd name="T10" fmla="*/ 0 w 33"/>
                <a:gd name="T11" fmla="*/ 22 h 35"/>
                <a:gd name="T12" fmla="*/ 17 w 33"/>
                <a:gd name="T13" fmla="*/ 0 h 35"/>
                <a:gd name="T14" fmla="*/ 20 w 33"/>
                <a:gd name="T15" fmla="*/ 0 h 35"/>
                <a:gd name="T16" fmla="*/ 22 w 33"/>
                <a:gd name="T17" fmla="*/ 1 h 35"/>
                <a:gd name="T18" fmla="*/ 33 w 33"/>
                <a:gd name="T19" fmla="*/ 14 h 35"/>
                <a:gd name="T20" fmla="*/ 33 w 33"/>
                <a:gd name="T2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5">
                  <a:moveTo>
                    <a:pt x="33" y="15"/>
                  </a:moveTo>
                  <a:cubicBezTo>
                    <a:pt x="33" y="16"/>
                    <a:pt x="33" y="16"/>
                    <a:pt x="33" y="17"/>
                  </a:cubicBezTo>
                  <a:cubicBezTo>
                    <a:pt x="32" y="17"/>
                    <a:pt x="32" y="18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25"/>
                    <a:pt x="25" y="28"/>
                    <a:pt x="19" y="30"/>
                  </a:cubicBezTo>
                  <a:cubicBezTo>
                    <a:pt x="9" y="35"/>
                    <a:pt x="4" y="33"/>
                    <a:pt x="0" y="22"/>
                  </a:cubicBezTo>
                  <a:cubicBezTo>
                    <a:pt x="0" y="11"/>
                    <a:pt x="9" y="6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25" y="6"/>
                    <a:pt x="27" y="11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lose/>
                </a:path>
              </a:pathLst>
            </a:custGeom>
            <a:solidFill>
              <a:srgbClr val="B76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2324"/>
            <p:cNvSpPr/>
            <p:nvPr/>
          </p:nvSpPr>
          <p:spPr bwMode="auto">
            <a:xfrm>
              <a:off x="7418" y="2860"/>
              <a:ext cx="71" cy="38"/>
            </a:xfrm>
            <a:custGeom>
              <a:avLst/>
              <a:gdLst>
                <a:gd name="T0" fmla="*/ 16 w 47"/>
                <a:gd name="T1" fmla="*/ 2 h 25"/>
                <a:gd name="T2" fmla="*/ 35 w 47"/>
                <a:gd name="T3" fmla="*/ 8 h 25"/>
                <a:gd name="T4" fmla="*/ 45 w 47"/>
                <a:gd name="T5" fmla="*/ 0 h 25"/>
                <a:gd name="T6" fmla="*/ 47 w 47"/>
                <a:gd name="T7" fmla="*/ 4 h 25"/>
                <a:gd name="T8" fmla="*/ 40 w 47"/>
                <a:gd name="T9" fmla="*/ 10 h 25"/>
                <a:gd name="T10" fmla="*/ 13 w 47"/>
                <a:gd name="T11" fmla="*/ 25 h 25"/>
                <a:gd name="T12" fmla="*/ 0 w 47"/>
                <a:gd name="T13" fmla="*/ 15 h 25"/>
                <a:gd name="T14" fmla="*/ 16 w 47"/>
                <a:gd name="T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5">
                  <a:moveTo>
                    <a:pt x="16" y="2"/>
                  </a:moveTo>
                  <a:cubicBezTo>
                    <a:pt x="20" y="11"/>
                    <a:pt x="27" y="13"/>
                    <a:pt x="35" y="8"/>
                  </a:cubicBezTo>
                  <a:cubicBezTo>
                    <a:pt x="39" y="6"/>
                    <a:pt x="42" y="3"/>
                    <a:pt x="45" y="0"/>
                  </a:cubicBezTo>
                  <a:cubicBezTo>
                    <a:pt x="46" y="1"/>
                    <a:pt x="46" y="3"/>
                    <a:pt x="47" y="4"/>
                  </a:cubicBezTo>
                  <a:cubicBezTo>
                    <a:pt x="46" y="7"/>
                    <a:pt x="44" y="9"/>
                    <a:pt x="40" y="10"/>
                  </a:cubicBezTo>
                  <a:cubicBezTo>
                    <a:pt x="30" y="14"/>
                    <a:pt x="22" y="20"/>
                    <a:pt x="13" y="25"/>
                  </a:cubicBezTo>
                  <a:cubicBezTo>
                    <a:pt x="7" y="24"/>
                    <a:pt x="2" y="21"/>
                    <a:pt x="0" y="15"/>
                  </a:cubicBezTo>
                  <a:cubicBezTo>
                    <a:pt x="6" y="11"/>
                    <a:pt x="9" y="4"/>
                    <a:pt x="16" y="2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2325"/>
            <p:cNvSpPr/>
            <p:nvPr/>
          </p:nvSpPr>
          <p:spPr bwMode="auto">
            <a:xfrm>
              <a:off x="7457" y="2802"/>
              <a:ext cx="50" cy="33"/>
            </a:xfrm>
            <a:custGeom>
              <a:avLst/>
              <a:gdLst>
                <a:gd name="T0" fmla="*/ 8 w 33"/>
                <a:gd name="T1" fmla="*/ 22 h 22"/>
                <a:gd name="T2" fmla="*/ 6 w 33"/>
                <a:gd name="T3" fmla="*/ 22 h 22"/>
                <a:gd name="T4" fmla="*/ 3 w 33"/>
                <a:gd name="T5" fmla="*/ 14 h 22"/>
                <a:gd name="T6" fmla="*/ 6 w 33"/>
                <a:gd name="T7" fmla="*/ 11 h 22"/>
                <a:gd name="T8" fmla="*/ 8 w 33"/>
                <a:gd name="T9" fmla="*/ 10 h 22"/>
                <a:gd name="T10" fmla="*/ 10 w 33"/>
                <a:gd name="T11" fmla="*/ 10 h 22"/>
                <a:gd name="T12" fmla="*/ 20 w 33"/>
                <a:gd name="T13" fmla="*/ 4 h 22"/>
                <a:gd name="T14" fmla="*/ 31 w 33"/>
                <a:gd name="T15" fmla="*/ 7 h 22"/>
                <a:gd name="T16" fmla="*/ 33 w 33"/>
                <a:gd name="T17" fmla="*/ 10 h 22"/>
                <a:gd name="T18" fmla="*/ 30 w 33"/>
                <a:gd name="T19" fmla="*/ 13 h 22"/>
                <a:gd name="T20" fmla="*/ 17 w 33"/>
                <a:gd name="T21" fmla="*/ 17 h 22"/>
                <a:gd name="T22" fmla="*/ 15 w 33"/>
                <a:gd name="T23" fmla="*/ 18 h 22"/>
                <a:gd name="T24" fmla="*/ 13 w 33"/>
                <a:gd name="T25" fmla="*/ 20 h 22"/>
                <a:gd name="T26" fmla="*/ 12 w 33"/>
                <a:gd name="T27" fmla="*/ 20 h 22"/>
                <a:gd name="T28" fmla="*/ 8 w 3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2">
                  <a:moveTo>
                    <a:pt x="8" y="22"/>
                  </a:moveTo>
                  <a:cubicBezTo>
                    <a:pt x="7" y="22"/>
                    <a:pt x="7" y="22"/>
                    <a:pt x="6" y="22"/>
                  </a:cubicBezTo>
                  <a:cubicBezTo>
                    <a:pt x="0" y="21"/>
                    <a:pt x="2" y="17"/>
                    <a:pt x="3" y="14"/>
                  </a:cubicBezTo>
                  <a:cubicBezTo>
                    <a:pt x="4" y="13"/>
                    <a:pt x="4" y="12"/>
                    <a:pt x="6" y="11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4" y="9"/>
                    <a:pt x="17" y="6"/>
                    <a:pt x="20" y="4"/>
                  </a:cubicBezTo>
                  <a:cubicBezTo>
                    <a:pt x="27" y="0"/>
                    <a:pt x="27" y="0"/>
                    <a:pt x="31" y="7"/>
                  </a:cubicBezTo>
                  <a:cubicBezTo>
                    <a:pt x="32" y="8"/>
                    <a:pt x="32" y="9"/>
                    <a:pt x="33" y="10"/>
                  </a:cubicBezTo>
                  <a:cubicBezTo>
                    <a:pt x="32" y="11"/>
                    <a:pt x="31" y="12"/>
                    <a:pt x="30" y="13"/>
                  </a:cubicBezTo>
                  <a:cubicBezTo>
                    <a:pt x="27" y="17"/>
                    <a:pt x="21" y="13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9"/>
                    <a:pt x="14" y="19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1" y="21"/>
                    <a:pt x="9" y="20"/>
                    <a:pt x="8" y="22"/>
                  </a:cubicBezTo>
                  <a:close/>
                </a:path>
              </a:pathLst>
            </a:custGeom>
            <a:solidFill>
              <a:srgbClr val="F6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2326"/>
            <p:cNvSpPr/>
            <p:nvPr/>
          </p:nvSpPr>
          <p:spPr bwMode="auto">
            <a:xfrm>
              <a:off x="7477" y="2818"/>
              <a:ext cx="30" cy="33"/>
            </a:xfrm>
            <a:custGeom>
              <a:avLst/>
              <a:gdLst>
                <a:gd name="T0" fmla="*/ 0 w 20"/>
                <a:gd name="T1" fmla="*/ 5 h 22"/>
                <a:gd name="T2" fmla="*/ 17 w 20"/>
                <a:gd name="T3" fmla="*/ 2 h 22"/>
                <a:gd name="T4" fmla="*/ 10 w 20"/>
                <a:gd name="T5" fmla="*/ 22 h 22"/>
                <a:gd name="T6" fmla="*/ 9 w 20"/>
                <a:gd name="T7" fmla="*/ 22 h 22"/>
                <a:gd name="T8" fmla="*/ 8 w 20"/>
                <a:gd name="T9" fmla="*/ 18 h 22"/>
                <a:gd name="T10" fmla="*/ 4 w 20"/>
                <a:gd name="T11" fmla="*/ 9 h 22"/>
                <a:gd name="T12" fmla="*/ 0 w 20"/>
                <a:gd name="T1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0" y="5"/>
                  </a:moveTo>
                  <a:cubicBezTo>
                    <a:pt x="5" y="0"/>
                    <a:pt x="11" y="1"/>
                    <a:pt x="17" y="2"/>
                  </a:cubicBezTo>
                  <a:cubicBezTo>
                    <a:pt x="19" y="10"/>
                    <a:pt x="20" y="18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1"/>
                    <a:pt x="8" y="20"/>
                    <a:pt x="8" y="18"/>
                  </a:cubicBezTo>
                  <a:cubicBezTo>
                    <a:pt x="9" y="14"/>
                    <a:pt x="9" y="10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2327"/>
            <p:cNvSpPr/>
            <p:nvPr/>
          </p:nvSpPr>
          <p:spPr bwMode="auto">
            <a:xfrm>
              <a:off x="7489" y="2863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2328"/>
            <p:cNvSpPr/>
            <p:nvPr/>
          </p:nvSpPr>
          <p:spPr bwMode="auto">
            <a:xfrm>
              <a:off x="7486" y="285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2329"/>
            <p:cNvSpPr/>
            <p:nvPr/>
          </p:nvSpPr>
          <p:spPr bwMode="auto">
            <a:xfrm>
              <a:off x="7489" y="285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2330"/>
            <p:cNvSpPr/>
            <p:nvPr/>
          </p:nvSpPr>
          <p:spPr bwMode="auto">
            <a:xfrm>
              <a:off x="7237" y="2488"/>
              <a:ext cx="123" cy="138"/>
            </a:xfrm>
            <a:custGeom>
              <a:avLst/>
              <a:gdLst>
                <a:gd name="T0" fmla="*/ 3 w 82"/>
                <a:gd name="T1" fmla="*/ 39 h 92"/>
                <a:gd name="T2" fmla="*/ 8 w 82"/>
                <a:gd name="T3" fmla="*/ 32 h 92"/>
                <a:gd name="T4" fmla="*/ 26 w 82"/>
                <a:gd name="T5" fmla="*/ 20 h 92"/>
                <a:gd name="T6" fmla="*/ 45 w 82"/>
                <a:gd name="T7" fmla="*/ 5 h 92"/>
                <a:gd name="T8" fmla="*/ 54 w 82"/>
                <a:gd name="T9" fmla="*/ 0 h 92"/>
                <a:gd name="T10" fmla="*/ 62 w 82"/>
                <a:gd name="T11" fmla="*/ 7 h 92"/>
                <a:gd name="T12" fmla="*/ 61 w 82"/>
                <a:gd name="T13" fmla="*/ 28 h 92"/>
                <a:gd name="T14" fmla="*/ 67 w 82"/>
                <a:gd name="T15" fmla="*/ 47 h 92"/>
                <a:gd name="T16" fmla="*/ 74 w 82"/>
                <a:gd name="T17" fmla="*/ 60 h 92"/>
                <a:gd name="T18" fmla="*/ 78 w 82"/>
                <a:gd name="T19" fmla="*/ 80 h 92"/>
                <a:gd name="T20" fmla="*/ 82 w 82"/>
                <a:gd name="T21" fmla="*/ 90 h 92"/>
                <a:gd name="T22" fmla="*/ 67 w 82"/>
                <a:gd name="T23" fmla="*/ 80 h 92"/>
                <a:gd name="T24" fmla="*/ 49 w 82"/>
                <a:gd name="T25" fmla="*/ 45 h 92"/>
                <a:gd name="T26" fmla="*/ 32 w 82"/>
                <a:gd name="T27" fmla="*/ 44 h 92"/>
                <a:gd name="T28" fmla="*/ 26 w 82"/>
                <a:gd name="T29" fmla="*/ 58 h 92"/>
                <a:gd name="T30" fmla="*/ 16 w 82"/>
                <a:gd name="T31" fmla="*/ 78 h 92"/>
                <a:gd name="T32" fmla="*/ 11 w 82"/>
                <a:gd name="T33" fmla="*/ 74 h 92"/>
                <a:gd name="T34" fmla="*/ 1 w 82"/>
                <a:gd name="T35" fmla="*/ 46 h 92"/>
                <a:gd name="T36" fmla="*/ 3 w 82"/>
                <a:gd name="T37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2">
                  <a:moveTo>
                    <a:pt x="3" y="39"/>
                  </a:moveTo>
                  <a:cubicBezTo>
                    <a:pt x="3" y="35"/>
                    <a:pt x="5" y="33"/>
                    <a:pt x="8" y="32"/>
                  </a:cubicBezTo>
                  <a:cubicBezTo>
                    <a:pt x="14" y="28"/>
                    <a:pt x="20" y="23"/>
                    <a:pt x="26" y="20"/>
                  </a:cubicBezTo>
                  <a:cubicBezTo>
                    <a:pt x="33" y="16"/>
                    <a:pt x="40" y="12"/>
                    <a:pt x="45" y="5"/>
                  </a:cubicBezTo>
                  <a:cubicBezTo>
                    <a:pt x="47" y="2"/>
                    <a:pt x="50" y="0"/>
                    <a:pt x="54" y="0"/>
                  </a:cubicBezTo>
                  <a:cubicBezTo>
                    <a:pt x="60" y="0"/>
                    <a:pt x="60" y="1"/>
                    <a:pt x="62" y="7"/>
                  </a:cubicBezTo>
                  <a:cubicBezTo>
                    <a:pt x="64" y="14"/>
                    <a:pt x="63" y="21"/>
                    <a:pt x="61" y="28"/>
                  </a:cubicBezTo>
                  <a:cubicBezTo>
                    <a:pt x="60" y="35"/>
                    <a:pt x="62" y="42"/>
                    <a:pt x="67" y="47"/>
                  </a:cubicBezTo>
                  <a:cubicBezTo>
                    <a:pt x="70" y="51"/>
                    <a:pt x="72" y="55"/>
                    <a:pt x="74" y="60"/>
                  </a:cubicBezTo>
                  <a:cubicBezTo>
                    <a:pt x="73" y="67"/>
                    <a:pt x="76" y="73"/>
                    <a:pt x="78" y="80"/>
                  </a:cubicBezTo>
                  <a:cubicBezTo>
                    <a:pt x="80" y="83"/>
                    <a:pt x="81" y="87"/>
                    <a:pt x="82" y="90"/>
                  </a:cubicBezTo>
                  <a:cubicBezTo>
                    <a:pt x="74" y="92"/>
                    <a:pt x="69" y="89"/>
                    <a:pt x="67" y="80"/>
                  </a:cubicBezTo>
                  <a:cubicBezTo>
                    <a:pt x="64" y="66"/>
                    <a:pt x="53" y="57"/>
                    <a:pt x="49" y="45"/>
                  </a:cubicBezTo>
                  <a:cubicBezTo>
                    <a:pt x="47" y="38"/>
                    <a:pt x="37" y="39"/>
                    <a:pt x="32" y="44"/>
                  </a:cubicBezTo>
                  <a:cubicBezTo>
                    <a:pt x="28" y="48"/>
                    <a:pt x="26" y="53"/>
                    <a:pt x="26" y="58"/>
                  </a:cubicBezTo>
                  <a:cubicBezTo>
                    <a:pt x="25" y="65"/>
                    <a:pt x="23" y="73"/>
                    <a:pt x="16" y="78"/>
                  </a:cubicBezTo>
                  <a:cubicBezTo>
                    <a:pt x="13" y="77"/>
                    <a:pt x="12" y="76"/>
                    <a:pt x="11" y="74"/>
                  </a:cubicBezTo>
                  <a:cubicBezTo>
                    <a:pt x="7" y="64"/>
                    <a:pt x="4" y="55"/>
                    <a:pt x="1" y="46"/>
                  </a:cubicBezTo>
                  <a:cubicBezTo>
                    <a:pt x="0" y="43"/>
                    <a:pt x="1" y="41"/>
                    <a:pt x="3" y="39"/>
                  </a:cubicBezTo>
                  <a:close/>
                </a:path>
              </a:pathLst>
            </a:custGeom>
            <a:solidFill>
              <a:srgbClr val="FA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2331"/>
            <p:cNvSpPr/>
            <p:nvPr/>
          </p:nvSpPr>
          <p:spPr bwMode="auto">
            <a:xfrm>
              <a:off x="7256" y="2539"/>
              <a:ext cx="107" cy="102"/>
            </a:xfrm>
            <a:custGeom>
              <a:avLst/>
              <a:gdLst>
                <a:gd name="T0" fmla="*/ 3 w 71"/>
                <a:gd name="T1" fmla="*/ 43 h 68"/>
                <a:gd name="T2" fmla="*/ 6 w 71"/>
                <a:gd name="T3" fmla="*/ 34 h 68"/>
                <a:gd name="T4" fmla="*/ 9 w 71"/>
                <a:gd name="T5" fmla="*/ 21 h 68"/>
                <a:gd name="T6" fmla="*/ 25 w 71"/>
                <a:gd name="T7" fmla="*/ 2 h 68"/>
                <a:gd name="T8" fmla="*/ 42 w 71"/>
                <a:gd name="T9" fmla="*/ 12 h 68"/>
                <a:gd name="T10" fmla="*/ 53 w 71"/>
                <a:gd name="T11" fmla="*/ 32 h 68"/>
                <a:gd name="T12" fmla="*/ 57 w 71"/>
                <a:gd name="T13" fmla="*/ 42 h 68"/>
                <a:gd name="T14" fmla="*/ 69 w 71"/>
                <a:gd name="T15" fmla="*/ 56 h 68"/>
                <a:gd name="T16" fmla="*/ 71 w 71"/>
                <a:gd name="T17" fmla="*/ 60 h 68"/>
                <a:gd name="T18" fmla="*/ 64 w 71"/>
                <a:gd name="T19" fmla="*/ 65 h 68"/>
                <a:gd name="T20" fmla="*/ 61 w 71"/>
                <a:gd name="T21" fmla="*/ 67 h 68"/>
                <a:gd name="T22" fmla="*/ 59 w 71"/>
                <a:gd name="T23" fmla="*/ 68 h 68"/>
                <a:gd name="T24" fmla="*/ 57 w 71"/>
                <a:gd name="T25" fmla="*/ 68 h 68"/>
                <a:gd name="T26" fmla="*/ 41 w 71"/>
                <a:gd name="T27" fmla="*/ 54 h 68"/>
                <a:gd name="T28" fmla="*/ 40 w 71"/>
                <a:gd name="T29" fmla="*/ 49 h 68"/>
                <a:gd name="T30" fmla="*/ 41 w 71"/>
                <a:gd name="T31" fmla="*/ 37 h 68"/>
                <a:gd name="T32" fmla="*/ 41 w 71"/>
                <a:gd name="T33" fmla="*/ 37 h 68"/>
                <a:gd name="T34" fmla="*/ 40 w 71"/>
                <a:gd name="T35" fmla="*/ 37 h 68"/>
                <a:gd name="T36" fmla="*/ 12 w 71"/>
                <a:gd name="T37" fmla="*/ 60 h 68"/>
                <a:gd name="T38" fmla="*/ 6 w 71"/>
                <a:gd name="T39" fmla="*/ 59 h 68"/>
                <a:gd name="T40" fmla="*/ 2 w 71"/>
                <a:gd name="T41" fmla="*/ 53 h 68"/>
                <a:gd name="T42" fmla="*/ 3 w 71"/>
                <a:gd name="T43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" h="68">
                  <a:moveTo>
                    <a:pt x="3" y="43"/>
                  </a:moveTo>
                  <a:cubicBezTo>
                    <a:pt x="3" y="40"/>
                    <a:pt x="4" y="37"/>
                    <a:pt x="6" y="34"/>
                  </a:cubicBezTo>
                  <a:cubicBezTo>
                    <a:pt x="8" y="30"/>
                    <a:pt x="9" y="26"/>
                    <a:pt x="9" y="21"/>
                  </a:cubicBezTo>
                  <a:cubicBezTo>
                    <a:pt x="9" y="12"/>
                    <a:pt x="16" y="4"/>
                    <a:pt x="25" y="2"/>
                  </a:cubicBezTo>
                  <a:cubicBezTo>
                    <a:pt x="32" y="0"/>
                    <a:pt x="40" y="4"/>
                    <a:pt x="42" y="12"/>
                  </a:cubicBezTo>
                  <a:cubicBezTo>
                    <a:pt x="43" y="20"/>
                    <a:pt x="48" y="26"/>
                    <a:pt x="53" y="32"/>
                  </a:cubicBezTo>
                  <a:cubicBezTo>
                    <a:pt x="55" y="35"/>
                    <a:pt x="57" y="37"/>
                    <a:pt x="57" y="42"/>
                  </a:cubicBezTo>
                  <a:cubicBezTo>
                    <a:pt x="58" y="49"/>
                    <a:pt x="62" y="54"/>
                    <a:pt x="69" y="56"/>
                  </a:cubicBezTo>
                  <a:cubicBezTo>
                    <a:pt x="69" y="58"/>
                    <a:pt x="70" y="59"/>
                    <a:pt x="71" y="60"/>
                  </a:cubicBezTo>
                  <a:cubicBezTo>
                    <a:pt x="70" y="63"/>
                    <a:pt x="66" y="64"/>
                    <a:pt x="64" y="65"/>
                  </a:cubicBezTo>
                  <a:cubicBezTo>
                    <a:pt x="63" y="66"/>
                    <a:pt x="62" y="66"/>
                    <a:pt x="61" y="67"/>
                  </a:cubicBezTo>
                  <a:cubicBezTo>
                    <a:pt x="61" y="67"/>
                    <a:pt x="60" y="68"/>
                    <a:pt x="59" y="68"/>
                  </a:cubicBezTo>
                  <a:cubicBezTo>
                    <a:pt x="58" y="68"/>
                    <a:pt x="58" y="68"/>
                    <a:pt x="57" y="68"/>
                  </a:cubicBezTo>
                  <a:cubicBezTo>
                    <a:pt x="51" y="64"/>
                    <a:pt x="44" y="61"/>
                    <a:pt x="41" y="54"/>
                  </a:cubicBezTo>
                  <a:cubicBezTo>
                    <a:pt x="40" y="52"/>
                    <a:pt x="40" y="50"/>
                    <a:pt x="40" y="49"/>
                  </a:cubicBezTo>
                  <a:cubicBezTo>
                    <a:pt x="40" y="45"/>
                    <a:pt x="41" y="41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0" y="37"/>
                    <a:pt x="40" y="37"/>
                  </a:cubicBezTo>
                  <a:cubicBezTo>
                    <a:pt x="34" y="48"/>
                    <a:pt x="21" y="52"/>
                    <a:pt x="12" y="60"/>
                  </a:cubicBezTo>
                  <a:cubicBezTo>
                    <a:pt x="10" y="61"/>
                    <a:pt x="8" y="60"/>
                    <a:pt x="6" y="59"/>
                  </a:cubicBezTo>
                  <a:cubicBezTo>
                    <a:pt x="5" y="57"/>
                    <a:pt x="3" y="55"/>
                    <a:pt x="2" y="53"/>
                  </a:cubicBezTo>
                  <a:cubicBezTo>
                    <a:pt x="1" y="49"/>
                    <a:pt x="0" y="46"/>
                    <a:pt x="3" y="43"/>
                  </a:cubicBezTo>
                  <a:close/>
                </a:path>
              </a:pathLst>
            </a:custGeom>
            <a:solidFill>
              <a:srgbClr val="F9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2332"/>
            <p:cNvSpPr/>
            <p:nvPr/>
          </p:nvSpPr>
          <p:spPr bwMode="auto">
            <a:xfrm>
              <a:off x="7348" y="2629"/>
              <a:ext cx="22" cy="9"/>
            </a:xfrm>
            <a:custGeom>
              <a:avLst/>
              <a:gdLst>
                <a:gd name="T0" fmla="*/ 0 w 15"/>
                <a:gd name="T1" fmla="*/ 4 h 6"/>
                <a:gd name="T2" fmla="*/ 10 w 15"/>
                <a:gd name="T3" fmla="*/ 0 h 6"/>
                <a:gd name="T4" fmla="*/ 15 w 15"/>
                <a:gd name="T5" fmla="*/ 0 h 6"/>
                <a:gd name="T6" fmla="*/ 15 w 15"/>
                <a:gd name="T7" fmla="*/ 2 h 6"/>
                <a:gd name="T8" fmla="*/ 0 w 1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4"/>
                  </a:moveTo>
                  <a:cubicBezTo>
                    <a:pt x="2" y="0"/>
                    <a:pt x="6" y="0"/>
                    <a:pt x="10" y="0"/>
                  </a:cubicBezTo>
                  <a:cubicBezTo>
                    <a:pt x="12" y="0"/>
                    <a:pt x="14" y="0"/>
                    <a:pt x="15" y="0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1" y="6"/>
                    <a:pt x="6" y="6"/>
                    <a:pt x="0" y="4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2333"/>
            <p:cNvSpPr/>
            <p:nvPr/>
          </p:nvSpPr>
          <p:spPr bwMode="auto">
            <a:xfrm>
              <a:off x="7363" y="2509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2334"/>
            <p:cNvSpPr/>
            <p:nvPr/>
          </p:nvSpPr>
          <p:spPr bwMode="auto">
            <a:xfrm>
              <a:off x="7454" y="2592"/>
              <a:ext cx="3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2335"/>
            <p:cNvSpPr/>
            <p:nvPr/>
          </p:nvSpPr>
          <p:spPr bwMode="auto">
            <a:xfrm>
              <a:off x="7366" y="2503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2336"/>
            <p:cNvSpPr/>
            <p:nvPr/>
          </p:nvSpPr>
          <p:spPr bwMode="auto">
            <a:xfrm>
              <a:off x="7661" y="287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2337"/>
            <p:cNvSpPr/>
            <p:nvPr/>
          </p:nvSpPr>
          <p:spPr bwMode="auto">
            <a:xfrm>
              <a:off x="7370" y="248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2338"/>
            <p:cNvSpPr/>
            <p:nvPr/>
          </p:nvSpPr>
          <p:spPr bwMode="auto">
            <a:xfrm>
              <a:off x="7658" y="2844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2339"/>
            <p:cNvSpPr/>
            <p:nvPr/>
          </p:nvSpPr>
          <p:spPr bwMode="auto">
            <a:xfrm>
              <a:off x="7663" y="2562"/>
              <a:ext cx="145" cy="106"/>
            </a:xfrm>
            <a:custGeom>
              <a:avLst/>
              <a:gdLst>
                <a:gd name="T0" fmla="*/ 40 w 97"/>
                <a:gd name="T1" fmla="*/ 70 h 71"/>
                <a:gd name="T2" fmla="*/ 18 w 97"/>
                <a:gd name="T3" fmla="*/ 52 h 71"/>
                <a:gd name="T4" fmla="*/ 10 w 97"/>
                <a:gd name="T5" fmla="*/ 41 h 71"/>
                <a:gd name="T6" fmla="*/ 6 w 97"/>
                <a:gd name="T7" fmla="*/ 26 h 71"/>
                <a:gd name="T8" fmla="*/ 7 w 97"/>
                <a:gd name="T9" fmla="*/ 24 h 71"/>
                <a:gd name="T10" fmla="*/ 32 w 97"/>
                <a:gd name="T11" fmla="*/ 8 h 71"/>
                <a:gd name="T12" fmla="*/ 61 w 97"/>
                <a:gd name="T13" fmla="*/ 0 h 71"/>
                <a:gd name="T14" fmla="*/ 65 w 97"/>
                <a:gd name="T15" fmla="*/ 0 h 71"/>
                <a:gd name="T16" fmla="*/ 91 w 97"/>
                <a:gd name="T17" fmla="*/ 24 h 71"/>
                <a:gd name="T18" fmla="*/ 88 w 97"/>
                <a:gd name="T19" fmla="*/ 41 h 71"/>
                <a:gd name="T20" fmla="*/ 87 w 97"/>
                <a:gd name="T21" fmla="*/ 47 h 71"/>
                <a:gd name="T22" fmla="*/ 88 w 97"/>
                <a:gd name="T23" fmla="*/ 59 h 71"/>
                <a:gd name="T24" fmla="*/ 78 w 97"/>
                <a:gd name="T25" fmla="*/ 63 h 71"/>
                <a:gd name="T26" fmla="*/ 75 w 97"/>
                <a:gd name="T27" fmla="*/ 65 h 71"/>
                <a:gd name="T28" fmla="*/ 57 w 97"/>
                <a:gd name="T29" fmla="*/ 70 h 71"/>
                <a:gd name="T30" fmla="*/ 40 w 97"/>
                <a:gd name="T3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71">
                  <a:moveTo>
                    <a:pt x="40" y="70"/>
                  </a:moveTo>
                  <a:cubicBezTo>
                    <a:pt x="30" y="67"/>
                    <a:pt x="22" y="62"/>
                    <a:pt x="18" y="52"/>
                  </a:cubicBezTo>
                  <a:cubicBezTo>
                    <a:pt x="17" y="48"/>
                    <a:pt x="15" y="44"/>
                    <a:pt x="10" y="41"/>
                  </a:cubicBezTo>
                  <a:cubicBezTo>
                    <a:pt x="0" y="36"/>
                    <a:pt x="0" y="35"/>
                    <a:pt x="6" y="26"/>
                  </a:cubicBezTo>
                  <a:cubicBezTo>
                    <a:pt x="6" y="25"/>
                    <a:pt x="7" y="25"/>
                    <a:pt x="7" y="24"/>
                  </a:cubicBezTo>
                  <a:cubicBezTo>
                    <a:pt x="13" y="15"/>
                    <a:pt x="22" y="12"/>
                    <a:pt x="32" y="8"/>
                  </a:cubicBezTo>
                  <a:cubicBezTo>
                    <a:pt x="42" y="5"/>
                    <a:pt x="52" y="4"/>
                    <a:pt x="61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77" y="5"/>
                    <a:pt x="87" y="12"/>
                    <a:pt x="91" y="24"/>
                  </a:cubicBezTo>
                  <a:cubicBezTo>
                    <a:pt x="93" y="29"/>
                    <a:pt x="97" y="37"/>
                    <a:pt x="88" y="41"/>
                  </a:cubicBezTo>
                  <a:cubicBezTo>
                    <a:pt x="86" y="42"/>
                    <a:pt x="86" y="44"/>
                    <a:pt x="87" y="47"/>
                  </a:cubicBezTo>
                  <a:cubicBezTo>
                    <a:pt x="88" y="51"/>
                    <a:pt x="90" y="54"/>
                    <a:pt x="88" y="59"/>
                  </a:cubicBezTo>
                  <a:cubicBezTo>
                    <a:pt x="85" y="63"/>
                    <a:pt x="81" y="62"/>
                    <a:pt x="78" y="63"/>
                  </a:cubicBezTo>
                  <a:cubicBezTo>
                    <a:pt x="77" y="64"/>
                    <a:pt x="76" y="64"/>
                    <a:pt x="75" y="65"/>
                  </a:cubicBezTo>
                  <a:cubicBezTo>
                    <a:pt x="70" y="71"/>
                    <a:pt x="64" y="71"/>
                    <a:pt x="57" y="70"/>
                  </a:cubicBezTo>
                  <a:cubicBezTo>
                    <a:pt x="51" y="70"/>
                    <a:pt x="45" y="70"/>
                    <a:pt x="40" y="7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0" name="Freeform 2340"/>
            <p:cNvSpPr/>
            <p:nvPr/>
          </p:nvSpPr>
          <p:spPr bwMode="auto">
            <a:xfrm>
              <a:off x="6167" y="3390"/>
              <a:ext cx="45" cy="105"/>
            </a:xfrm>
            <a:custGeom>
              <a:avLst/>
              <a:gdLst>
                <a:gd name="T0" fmla="*/ 4 w 30"/>
                <a:gd name="T1" fmla="*/ 62 h 70"/>
                <a:gd name="T2" fmla="*/ 0 w 30"/>
                <a:gd name="T3" fmla="*/ 54 h 70"/>
                <a:gd name="T4" fmla="*/ 16 w 30"/>
                <a:gd name="T5" fmla="*/ 61 h 70"/>
                <a:gd name="T6" fmla="*/ 16 w 30"/>
                <a:gd name="T7" fmla="*/ 57 h 70"/>
                <a:gd name="T8" fmla="*/ 12 w 30"/>
                <a:gd name="T9" fmla="*/ 42 h 70"/>
                <a:gd name="T10" fmla="*/ 9 w 30"/>
                <a:gd name="T11" fmla="*/ 31 h 70"/>
                <a:gd name="T12" fmla="*/ 10 w 30"/>
                <a:gd name="T13" fmla="*/ 13 h 70"/>
                <a:gd name="T14" fmla="*/ 17 w 30"/>
                <a:gd name="T15" fmla="*/ 11 h 70"/>
                <a:gd name="T16" fmla="*/ 24 w 30"/>
                <a:gd name="T17" fmla="*/ 14 h 70"/>
                <a:gd name="T18" fmla="*/ 23 w 30"/>
                <a:gd name="T19" fmla="*/ 0 h 70"/>
                <a:gd name="T20" fmla="*/ 29 w 30"/>
                <a:gd name="T21" fmla="*/ 19 h 70"/>
                <a:gd name="T22" fmla="*/ 28 w 30"/>
                <a:gd name="T23" fmla="*/ 22 h 70"/>
                <a:gd name="T24" fmla="*/ 24 w 30"/>
                <a:gd name="T25" fmla="*/ 30 h 70"/>
                <a:gd name="T26" fmla="*/ 24 w 30"/>
                <a:gd name="T27" fmla="*/ 69 h 70"/>
                <a:gd name="T28" fmla="*/ 4 w 30"/>
                <a:gd name="T29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70">
                  <a:moveTo>
                    <a:pt x="4" y="62"/>
                  </a:moveTo>
                  <a:cubicBezTo>
                    <a:pt x="4" y="58"/>
                    <a:pt x="1" y="56"/>
                    <a:pt x="0" y="54"/>
                  </a:cubicBezTo>
                  <a:cubicBezTo>
                    <a:pt x="6" y="55"/>
                    <a:pt x="9" y="62"/>
                    <a:pt x="16" y="61"/>
                  </a:cubicBezTo>
                  <a:cubicBezTo>
                    <a:pt x="17" y="60"/>
                    <a:pt x="17" y="59"/>
                    <a:pt x="16" y="57"/>
                  </a:cubicBezTo>
                  <a:cubicBezTo>
                    <a:pt x="13" y="52"/>
                    <a:pt x="9" y="48"/>
                    <a:pt x="12" y="42"/>
                  </a:cubicBezTo>
                  <a:cubicBezTo>
                    <a:pt x="13" y="39"/>
                    <a:pt x="10" y="34"/>
                    <a:pt x="9" y="31"/>
                  </a:cubicBezTo>
                  <a:cubicBezTo>
                    <a:pt x="7" y="25"/>
                    <a:pt x="8" y="19"/>
                    <a:pt x="10" y="13"/>
                  </a:cubicBezTo>
                  <a:cubicBezTo>
                    <a:pt x="11" y="8"/>
                    <a:pt x="13" y="8"/>
                    <a:pt x="17" y="11"/>
                  </a:cubicBezTo>
                  <a:cubicBezTo>
                    <a:pt x="19" y="12"/>
                    <a:pt x="20" y="14"/>
                    <a:pt x="24" y="14"/>
                  </a:cubicBezTo>
                  <a:cubicBezTo>
                    <a:pt x="25" y="9"/>
                    <a:pt x="22" y="5"/>
                    <a:pt x="23" y="0"/>
                  </a:cubicBezTo>
                  <a:cubicBezTo>
                    <a:pt x="27" y="6"/>
                    <a:pt x="27" y="13"/>
                    <a:pt x="29" y="19"/>
                  </a:cubicBezTo>
                  <a:cubicBezTo>
                    <a:pt x="30" y="20"/>
                    <a:pt x="29" y="22"/>
                    <a:pt x="28" y="22"/>
                  </a:cubicBezTo>
                  <a:cubicBezTo>
                    <a:pt x="24" y="24"/>
                    <a:pt x="25" y="27"/>
                    <a:pt x="24" y="30"/>
                  </a:cubicBezTo>
                  <a:cubicBezTo>
                    <a:pt x="22" y="43"/>
                    <a:pt x="27" y="56"/>
                    <a:pt x="24" y="69"/>
                  </a:cubicBezTo>
                  <a:cubicBezTo>
                    <a:pt x="16" y="70"/>
                    <a:pt x="10" y="66"/>
                    <a:pt x="4" y="6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1" name="Freeform 2341"/>
            <p:cNvSpPr/>
            <p:nvPr/>
          </p:nvSpPr>
          <p:spPr bwMode="auto">
            <a:xfrm>
              <a:off x="6152" y="34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2" name="Freeform 2342"/>
            <p:cNvSpPr/>
            <p:nvPr/>
          </p:nvSpPr>
          <p:spPr bwMode="auto">
            <a:xfrm>
              <a:off x="6155" y="34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3" name="Freeform 2343"/>
            <p:cNvSpPr/>
            <p:nvPr/>
          </p:nvSpPr>
          <p:spPr bwMode="auto">
            <a:xfrm>
              <a:off x="6158" y="34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4" name="Freeform 2344"/>
            <p:cNvSpPr/>
            <p:nvPr/>
          </p:nvSpPr>
          <p:spPr bwMode="auto">
            <a:xfrm>
              <a:off x="6136" y="34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5" name="Freeform 2345"/>
            <p:cNvSpPr/>
            <p:nvPr/>
          </p:nvSpPr>
          <p:spPr bwMode="auto">
            <a:xfrm>
              <a:off x="6215" y="3229"/>
              <a:ext cx="77" cy="254"/>
            </a:xfrm>
            <a:custGeom>
              <a:avLst/>
              <a:gdLst>
                <a:gd name="T0" fmla="*/ 25 w 51"/>
                <a:gd name="T1" fmla="*/ 165 h 169"/>
                <a:gd name="T2" fmla="*/ 10 w 51"/>
                <a:gd name="T3" fmla="*/ 146 h 169"/>
                <a:gd name="T4" fmla="*/ 10 w 51"/>
                <a:gd name="T5" fmla="*/ 144 h 169"/>
                <a:gd name="T6" fmla="*/ 8 w 51"/>
                <a:gd name="T7" fmla="*/ 142 h 169"/>
                <a:gd name="T8" fmla="*/ 6 w 51"/>
                <a:gd name="T9" fmla="*/ 136 h 169"/>
                <a:gd name="T10" fmla="*/ 8 w 51"/>
                <a:gd name="T11" fmla="*/ 110 h 169"/>
                <a:gd name="T12" fmla="*/ 8 w 51"/>
                <a:gd name="T13" fmla="*/ 103 h 169"/>
                <a:gd name="T14" fmla="*/ 10 w 51"/>
                <a:gd name="T15" fmla="*/ 49 h 169"/>
                <a:gd name="T16" fmla="*/ 17 w 51"/>
                <a:gd name="T17" fmla="*/ 39 h 169"/>
                <a:gd name="T18" fmla="*/ 32 w 51"/>
                <a:gd name="T19" fmla="*/ 18 h 169"/>
                <a:gd name="T20" fmla="*/ 38 w 51"/>
                <a:gd name="T21" fmla="*/ 6 h 169"/>
                <a:gd name="T22" fmla="*/ 47 w 51"/>
                <a:gd name="T23" fmla="*/ 2 h 169"/>
                <a:gd name="T24" fmla="*/ 48 w 51"/>
                <a:gd name="T25" fmla="*/ 11 h 169"/>
                <a:gd name="T26" fmla="*/ 41 w 51"/>
                <a:gd name="T27" fmla="*/ 32 h 169"/>
                <a:gd name="T28" fmla="*/ 33 w 51"/>
                <a:gd name="T29" fmla="*/ 63 h 169"/>
                <a:gd name="T30" fmla="*/ 36 w 51"/>
                <a:gd name="T31" fmla="*/ 79 h 169"/>
                <a:gd name="T32" fmla="*/ 39 w 51"/>
                <a:gd name="T33" fmla="*/ 90 h 169"/>
                <a:gd name="T34" fmla="*/ 45 w 51"/>
                <a:gd name="T35" fmla="*/ 109 h 169"/>
                <a:gd name="T36" fmla="*/ 49 w 51"/>
                <a:gd name="T37" fmla="*/ 122 h 169"/>
                <a:gd name="T38" fmla="*/ 35 w 51"/>
                <a:gd name="T39" fmla="*/ 113 h 169"/>
                <a:gd name="T40" fmla="*/ 25 w 51"/>
                <a:gd name="T41" fmla="*/ 75 h 169"/>
                <a:gd name="T42" fmla="*/ 25 w 51"/>
                <a:gd name="T43" fmla="*/ 67 h 169"/>
                <a:gd name="T44" fmla="*/ 21 w 51"/>
                <a:gd name="T45" fmla="*/ 58 h 169"/>
                <a:gd name="T46" fmla="*/ 18 w 51"/>
                <a:gd name="T47" fmla="*/ 67 h 169"/>
                <a:gd name="T48" fmla="*/ 20 w 51"/>
                <a:gd name="T49" fmla="*/ 95 h 169"/>
                <a:gd name="T50" fmla="*/ 17 w 51"/>
                <a:gd name="T51" fmla="*/ 123 h 169"/>
                <a:gd name="T52" fmla="*/ 29 w 51"/>
                <a:gd name="T53" fmla="*/ 148 h 169"/>
                <a:gd name="T54" fmla="*/ 40 w 51"/>
                <a:gd name="T55" fmla="*/ 159 h 169"/>
                <a:gd name="T56" fmla="*/ 41 w 51"/>
                <a:gd name="T57" fmla="*/ 166 h 169"/>
                <a:gd name="T58" fmla="*/ 33 w 51"/>
                <a:gd name="T59" fmla="*/ 167 h 169"/>
                <a:gd name="T60" fmla="*/ 25 w 51"/>
                <a:gd name="T61" fmla="*/ 16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169">
                  <a:moveTo>
                    <a:pt x="25" y="165"/>
                  </a:moveTo>
                  <a:cubicBezTo>
                    <a:pt x="21" y="158"/>
                    <a:pt x="16" y="151"/>
                    <a:pt x="10" y="146"/>
                  </a:cubicBezTo>
                  <a:cubicBezTo>
                    <a:pt x="10" y="145"/>
                    <a:pt x="10" y="144"/>
                    <a:pt x="10" y="144"/>
                  </a:cubicBezTo>
                  <a:cubicBezTo>
                    <a:pt x="9" y="143"/>
                    <a:pt x="9" y="142"/>
                    <a:pt x="8" y="142"/>
                  </a:cubicBezTo>
                  <a:cubicBezTo>
                    <a:pt x="8" y="140"/>
                    <a:pt x="7" y="138"/>
                    <a:pt x="6" y="136"/>
                  </a:cubicBezTo>
                  <a:cubicBezTo>
                    <a:pt x="3" y="127"/>
                    <a:pt x="0" y="118"/>
                    <a:pt x="8" y="110"/>
                  </a:cubicBezTo>
                  <a:cubicBezTo>
                    <a:pt x="10" y="108"/>
                    <a:pt x="9" y="105"/>
                    <a:pt x="8" y="103"/>
                  </a:cubicBezTo>
                  <a:cubicBezTo>
                    <a:pt x="4" y="85"/>
                    <a:pt x="7" y="67"/>
                    <a:pt x="10" y="49"/>
                  </a:cubicBezTo>
                  <a:cubicBezTo>
                    <a:pt x="11" y="45"/>
                    <a:pt x="14" y="41"/>
                    <a:pt x="17" y="39"/>
                  </a:cubicBezTo>
                  <a:cubicBezTo>
                    <a:pt x="25" y="34"/>
                    <a:pt x="29" y="27"/>
                    <a:pt x="32" y="18"/>
                  </a:cubicBezTo>
                  <a:cubicBezTo>
                    <a:pt x="33" y="13"/>
                    <a:pt x="35" y="9"/>
                    <a:pt x="38" y="6"/>
                  </a:cubicBezTo>
                  <a:cubicBezTo>
                    <a:pt x="41" y="3"/>
                    <a:pt x="43" y="0"/>
                    <a:pt x="47" y="2"/>
                  </a:cubicBezTo>
                  <a:cubicBezTo>
                    <a:pt x="51" y="4"/>
                    <a:pt x="49" y="8"/>
                    <a:pt x="48" y="11"/>
                  </a:cubicBezTo>
                  <a:cubicBezTo>
                    <a:pt x="45" y="18"/>
                    <a:pt x="43" y="25"/>
                    <a:pt x="41" y="32"/>
                  </a:cubicBezTo>
                  <a:cubicBezTo>
                    <a:pt x="35" y="42"/>
                    <a:pt x="34" y="52"/>
                    <a:pt x="33" y="63"/>
                  </a:cubicBezTo>
                  <a:cubicBezTo>
                    <a:pt x="33" y="68"/>
                    <a:pt x="33" y="74"/>
                    <a:pt x="36" y="79"/>
                  </a:cubicBezTo>
                  <a:cubicBezTo>
                    <a:pt x="38" y="83"/>
                    <a:pt x="39" y="86"/>
                    <a:pt x="39" y="90"/>
                  </a:cubicBezTo>
                  <a:cubicBezTo>
                    <a:pt x="39" y="97"/>
                    <a:pt x="40" y="104"/>
                    <a:pt x="45" y="109"/>
                  </a:cubicBezTo>
                  <a:cubicBezTo>
                    <a:pt x="50" y="112"/>
                    <a:pt x="51" y="117"/>
                    <a:pt x="49" y="122"/>
                  </a:cubicBezTo>
                  <a:cubicBezTo>
                    <a:pt x="41" y="125"/>
                    <a:pt x="37" y="118"/>
                    <a:pt x="35" y="113"/>
                  </a:cubicBezTo>
                  <a:cubicBezTo>
                    <a:pt x="30" y="101"/>
                    <a:pt x="25" y="89"/>
                    <a:pt x="25" y="75"/>
                  </a:cubicBezTo>
                  <a:cubicBezTo>
                    <a:pt x="25" y="72"/>
                    <a:pt x="25" y="69"/>
                    <a:pt x="25" y="67"/>
                  </a:cubicBezTo>
                  <a:cubicBezTo>
                    <a:pt x="25" y="63"/>
                    <a:pt x="26" y="58"/>
                    <a:pt x="21" y="58"/>
                  </a:cubicBezTo>
                  <a:cubicBezTo>
                    <a:pt x="17" y="59"/>
                    <a:pt x="18" y="64"/>
                    <a:pt x="18" y="67"/>
                  </a:cubicBezTo>
                  <a:cubicBezTo>
                    <a:pt x="17" y="76"/>
                    <a:pt x="19" y="85"/>
                    <a:pt x="20" y="95"/>
                  </a:cubicBezTo>
                  <a:cubicBezTo>
                    <a:pt x="20" y="104"/>
                    <a:pt x="19" y="113"/>
                    <a:pt x="17" y="123"/>
                  </a:cubicBezTo>
                  <a:cubicBezTo>
                    <a:pt x="15" y="134"/>
                    <a:pt x="21" y="142"/>
                    <a:pt x="29" y="148"/>
                  </a:cubicBezTo>
                  <a:cubicBezTo>
                    <a:pt x="33" y="151"/>
                    <a:pt x="36" y="155"/>
                    <a:pt x="40" y="159"/>
                  </a:cubicBezTo>
                  <a:cubicBezTo>
                    <a:pt x="42" y="161"/>
                    <a:pt x="43" y="163"/>
                    <a:pt x="41" y="166"/>
                  </a:cubicBezTo>
                  <a:cubicBezTo>
                    <a:pt x="39" y="169"/>
                    <a:pt x="36" y="169"/>
                    <a:pt x="33" y="167"/>
                  </a:cubicBezTo>
                  <a:cubicBezTo>
                    <a:pt x="31" y="166"/>
                    <a:pt x="29" y="164"/>
                    <a:pt x="25" y="165"/>
                  </a:cubicBezTo>
                  <a:close/>
                </a:path>
              </a:pathLst>
            </a:custGeom>
            <a:solidFill>
              <a:srgbClr val="EF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6" name="Freeform 2346"/>
            <p:cNvSpPr/>
            <p:nvPr/>
          </p:nvSpPr>
          <p:spPr bwMode="auto">
            <a:xfrm>
              <a:off x="6215" y="3217"/>
              <a:ext cx="81" cy="216"/>
            </a:xfrm>
            <a:custGeom>
              <a:avLst/>
              <a:gdLst>
                <a:gd name="T0" fmla="*/ 41 w 54"/>
                <a:gd name="T1" fmla="*/ 40 h 144"/>
                <a:gd name="T2" fmla="*/ 47 w 54"/>
                <a:gd name="T3" fmla="*/ 18 h 144"/>
                <a:gd name="T4" fmla="*/ 46 w 54"/>
                <a:gd name="T5" fmla="*/ 12 h 144"/>
                <a:gd name="T6" fmla="*/ 41 w 54"/>
                <a:gd name="T7" fmla="*/ 14 h 144"/>
                <a:gd name="T8" fmla="*/ 34 w 54"/>
                <a:gd name="T9" fmla="*/ 24 h 144"/>
                <a:gd name="T10" fmla="*/ 30 w 54"/>
                <a:gd name="T11" fmla="*/ 37 h 144"/>
                <a:gd name="T12" fmla="*/ 23 w 54"/>
                <a:gd name="T13" fmla="*/ 48 h 144"/>
                <a:gd name="T14" fmla="*/ 11 w 54"/>
                <a:gd name="T15" fmla="*/ 68 h 144"/>
                <a:gd name="T16" fmla="*/ 8 w 54"/>
                <a:gd name="T17" fmla="*/ 97 h 144"/>
                <a:gd name="T18" fmla="*/ 10 w 54"/>
                <a:gd name="T19" fmla="*/ 110 h 144"/>
                <a:gd name="T20" fmla="*/ 11 w 54"/>
                <a:gd name="T21" fmla="*/ 118 h 144"/>
                <a:gd name="T22" fmla="*/ 6 w 54"/>
                <a:gd name="T23" fmla="*/ 144 h 144"/>
                <a:gd name="T24" fmla="*/ 4 w 54"/>
                <a:gd name="T25" fmla="*/ 144 h 144"/>
                <a:gd name="T26" fmla="*/ 4 w 54"/>
                <a:gd name="T27" fmla="*/ 144 h 144"/>
                <a:gd name="T28" fmla="*/ 2 w 54"/>
                <a:gd name="T29" fmla="*/ 142 h 144"/>
                <a:gd name="T30" fmla="*/ 2 w 54"/>
                <a:gd name="T31" fmla="*/ 136 h 144"/>
                <a:gd name="T32" fmla="*/ 0 w 54"/>
                <a:gd name="T33" fmla="*/ 132 h 144"/>
                <a:gd name="T34" fmla="*/ 5 w 54"/>
                <a:gd name="T35" fmla="*/ 117 h 144"/>
                <a:gd name="T36" fmla="*/ 5 w 54"/>
                <a:gd name="T37" fmla="*/ 110 h 144"/>
                <a:gd name="T38" fmla="*/ 4 w 54"/>
                <a:gd name="T39" fmla="*/ 97 h 144"/>
                <a:gd name="T40" fmla="*/ 5 w 54"/>
                <a:gd name="T41" fmla="*/ 80 h 144"/>
                <a:gd name="T42" fmla="*/ 5 w 54"/>
                <a:gd name="T43" fmla="*/ 60 h 144"/>
                <a:gd name="T44" fmla="*/ 20 w 54"/>
                <a:gd name="T45" fmla="*/ 39 h 144"/>
                <a:gd name="T46" fmla="*/ 28 w 54"/>
                <a:gd name="T47" fmla="*/ 30 h 144"/>
                <a:gd name="T48" fmla="*/ 38 w 54"/>
                <a:gd name="T49" fmla="*/ 9 h 144"/>
                <a:gd name="T50" fmla="*/ 46 w 54"/>
                <a:gd name="T51" fmla="*/ 2 h 144"/>
                <a:gd name="T52" fmla="*/ 53 w 54"/>
                <a:gd name="T53" fmla="*/ 7 h 144"/>
                <a:gd name="T54" fmla="*/ 52 w 54"/>
                <a:gd name="T55" fmla="*/ 14 h 144"/>
                <a:gd name="T56" fmla="*/ 41 w 54"/>
                <a:gd name="T57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144">
                  <a:moveTo>
                    <a:pt x="41" y="40"/>
                  </a:moveTo>
                  <a:cubicBezTo>
                    <a:pt x="41" y="32"/>
                    <a:pt x="45" y="25"/>
                    <a:pt x="47" y="18"/>
                  </a:cubicBezTo>
                  <a:cubicBezTo>
                    <a:pt x="47" y="16"/>
                    <a:pt x="49" y="14"/>
                    <a:pt x="46" y="12"/>
                  </a:cubicBezTo>
                  <a:cubicBezTo>
                    <a:pt x="44" y="11"/>
                    <a:pt x="42" y="13"/>
                    <a:pt x="41" y="14"/>
                  </a:cubicBezTo>
                  <a:cubicBezTo>
                    <a:pt x="38" y="17"/>
                    <a:pt x="36" y="20"/>
                    <a:pt x="34" y="24"/>
                  </a:cubicBezTo>
                  <a:cubicBezTo>
                    <a:pt x="33" y="28"/>
                    <a:pt x="31" y="33"/>
                    <a:pt x="30" y="37"/>
                  </a:cubicBezTo>
                  <a:cubicBezTo>
                    <a:pt x="29" y="42"/>
                    <a:pt x="26" y="46"/>
                    <a:pt x="23" y="48"/>
                  </a:cubicBezTo>
                  <a:cubicBezTo>
                    <a:pt x="15" y="53"/>
                    <a:pt x="12" y="59"/>
                    <a:pt x="11" y="68"/>
                  </a:cubicBezTo>
                  <a:cubicBezTo>
                    <a:pt x="10" y="77"/>
                    <a:pt x="8" y="87"/>
                    <a:pt x="8" y="97"/>
                  </a:cubicBezTo>
                  <a:cubicBezTo>
                    <a:pt x="8" y="102"/>
                    <a:pt x="8" y="106"/>
                    <a:pt x="10" y="110"/>
                  </a:cubicBezTo>
                  <a:cubicBezTo>
                    <a:pt x="12" y="113"/>
                    <a:pt x="13" y="116"/>
                    <a:pt x="11" y="118"/>
                  </a:cubicBezTo>
                  <a:cubicBezTo>
                    <a:pt x="4" y="126"/>
                    <a:pt x="6" y="135"/>
                    <a:pt x="6" y="144"/>
                  </a:cubicBezTo>
                  <a:cubicBezTo>
                    <a:pt x="6" y="144"/>
                    <a:pt x="5" y="144"/>
                    <a:pt x="4" y="14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3"/>
                    <a:pt x="3" y="143"/>
                    <a:pt x="2" y="142"/>
                  </a:cubicBezTo>
                  <a:cubicBezTo>
                    <a:pt x="2" y="140"/>
                    <a:pt x="2" y="138"/>
                    <a:pt x="2" y="136"/>
                  </a:cubicBezTo>
                  <a:cubicBezTo>
                    <a:pt x="1" y="135"/>
                    <a:pt x="2" y="133"/>
                    <a:pt x="0" y="132"/>
                  </a:cubicBezTo>
                  <a:cubicBezTo>
                    <a:pt x="0" y="127"/>
                    <a:pt x="0" y="122"/>
                    <a:pt x="5" y="117"/>
                  </a:cubicBezTo>
                  <a:cubicBezTo>
                    <a:pt x="7" y="115"/>
                    <a:pt x="6" y="112"/>
                    <a:pt x="5" y="110"/>
                  </a:cubicBezTo>
                  <a:cubicBezTo>
                    <a:pt x="2" y="106"/>
                    <a:pt x="2" y="102"/>
                    <a:pt x="4" y="97"/>
                  </a:cubicBezTo>
                  <a:cubicBezTo>
                    <a:pt x="5" y="92"/>
                    <a:pt x="6" y="86"/>
                    <a:pt x="5" y="80"/>
                  </a:cubicBezTo>
                  <a:cubicBezTo>
                    <a:pt x="4" y="74"/>
                    <a:pt x="4" y="67"/>
                    <a:pt x="5" y="60"/>
                  </a:cubicBezTo>
                  <a:cubicBezTo>
                    <a:pt x="7" y="51"/>
                    <a:pt x="13" y="44"/>
                    <a:pt x="20" y="39"/>
                  </a:cubicBezTo>
                  <a:cubicBezTo>
                    <a:pt x="24" y="37"/>
                    <a:pt x="27" y="34"/>
                    <a:pt x="28" y="30"/>
                  </a:cubicBezTo>
                  <a:cubicBezTo>
                    <a:pt x="30" y="22"/>
                    <a:pt x="35" y="16"/>
                    <a:pt x="38" y="9"/>
                  </a:cubicBezTo>
                  <a:cubicBezTo>
                    <a:pt x="40" y="6"/>
                    <a:pt x="42" y="3"/>
                    <a:pt x="46" y="2"/>
                  </a:cubicBezTo>
                  <a:cubicBezTo>
                    <a:pt x="50" y="0"/>
                    <a:pt x="54" y="3"/>
                    <a:pt x="53" y="7"/>
                  </a:cubicBezTo>
                  <a:cubicBezTo>
                    <a:pt x="53" y="9"/>
                    <a:pt x="53" y="12"/>
                    <a:pt x="52" y="14"/>
                  </a:cubicBezTo>
                  <a:cubicBezTo>
                    <a:pt x="48" y="23"/>
                    <a:pt x="46" y="32"/>
                    <a:pt x="41" y="40"/>
                  </a:cubicBezTo>
                  <a:close/>
                </a:path>
              </a:pathLst>
            </a:custGeom>
            <a:solidFill>
              <a:srgbClr val="E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7" name="Freeform 2347"/>
            <p:cNvSpPr/>
            <p:nvPr/>
          </p:nvSpPr>
          <p:spPr bwMode="auto">
            <a:xfrm>
              <a:off x="6283" y="3385"/>
              <a:ext cx="67" cy="78"/>
            </a:xfrm>
            <a:custGeom>
              <a:avLst/>
              <a:gdLst>
                <a:gd name="T0" fmla="*/ 3 w 45"/>
                <a:gd name="T1" fmla="*/ 18 h 52"/>
                <a:gd name="T2" fmla="*/ 0 w 45"/>
                <a:gd name="T3" fmla="*/ 5 h 52"/>
                <a:gd name="T4" fmla="*/ 0 w 45"/>
                <a:gd name="T5" fmla="*/ 1 h 52"/>
                <a:gd name="T6" fmla="*/ 6 w 45"/>
                <a:gd name="T7" fmla="*/ 7 h 52"/>
                <a:gd name="T8" fmla="*/ 17 w 45"/>
                <a:gd name="T9" fmla="*/ 21 h 52"/>
                <a:gd name="T10" fmla="*/ 28 w 45"/>
                <a:gd name="T11" fmla="*/ 21 h 52"/>
                <a:gd name="T12" fmla="*/ 31 w 45"/>
                <a:gd name="T13" fmla="*/ 21 h 52"/>
                <a:gd name="T14" fmla="*/ 41 w 45"/>
                <a:gd name="T15" fmla="*/ 31 h 52"/>
                <a:gd name="T16" fmla="*/ 45 w 45"/>
                <a:gd name="T17" fmla="*/ 42 h 52"/>
                <a:gd name="T18" fmla="*/ 31 w 45"/>
                <a:gd name="T19" fmla="*/ 49 h 52"/>
                <a:gd name="T20" fmla="*/ 10 w 45"/>
                <a:gd name="T21" fmla="*/ 33 h 52"/>
                <a:gd name="T22" fmla="*/ 7 w 45"/>
                <a:gd name="T23" fmla="*/ 30 h 52"/>
                <a:gd name="T24" fmla="*/ 3 w 45"/>
                <a:gd name="T25" fmla="*/ 20 h 52"/>
                <a:gd name="T26" fmla="*/ 3 w 45"/>
                <a:gd name="T27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2">
                  <a:moveTo>
                    <a:pt x="3" y="18"/>
                  </a:moveTo>
                  <a:cubicBezTo>
                    <a:pt x="2" y="14"/>
                    <a:pt x="1" y="10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0"/>
                    <a:pt x="4" y="5"/>
                    <a:pt x="6" y="7"/>
                  </a:cubicBezTo>
                  <a:cubicBezTo>
                    <a:pt x="9" y="12"/>
                    <a:pt x="12" y="17"/>
                    <a:pt x="17" y="21"/>
                  </a:cubicBezTo>
                  <a:cubicBezTo>
                    <a:pt x="20" y="24"/>
                    <a:pt x="24" y="26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7" y="21"/>
                    <a:pt x="39" y="26"/>
                    <a:pt x="41" y="31"/>
                  </a:cubicBezTo>
                  <a:cubicBezTo>
                    <a:pt x="42" y="35"/>
                    <a:pt x="45" y="38"/>
                    <a:pt x="45" y="42"/>
                  </a:cubicBezTo>
                  <a:cubicBezTo>
                    <a:pt x="42" y="50"/>
                    <a:pt x="38" y="52"/>
                    <a:pt x="31" y="49"/>
                  </a:cubicBezTo>
                  <a:cubicBezTo>
                    <a:pt x="22" y="46"/>
                    <a:pt x="17" y="38"/>
                    <a:pt x="10" y="33"/>
                  </a:cubicBezTo>
                  <a:cubicBezTo>
                    <a:pt x="9" y="32"/>
                    <a:pt x="8" y="31"/>
                    <a:pt x="7" y="30"/>
                  </a:cubicBezTo>
                  <a:cubicBezTo>
                    <a:pt x="5" y="27"/>
                    <a:pt x="4" y="23"/>
                    <a:pt x="3" y="20"/>
                  </a:cubicBezTo>
                  <a:cubicBezTo>
                    <a:pt x="3" y="19"/>
                    <a:pt x="3" y="19"/>
                    <a:pt x="3" y="18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8" name="Freeform 2348"/>
            <p:cNvSpPr/>
            <p:nvPr/>
          </p:nvSpPr>
          <p:spPr bwMode="auto">
            <a:xfrm>
              <a:off x="6268" y="3298"/>
              <a:ext cx="61" cy="134"/>
            </a:xfrm>
            <a:custGeom>
              <a:avLst/>
              <a:gdLst>
                <a:gd name="T0" fmla="*/ 38 w 41"/>
                <a:gd name="T1" fmla="*/ 80 h 89"/>
                <a:gd name="T2" fmla="*/ 40 w 41"/>
                <a:gd name="T3" fmla="*/ 84 h 89"/>
                <a:gd name="T4" fmla="*/ 39 w 41"/>
                <a:gd name="T5" fmla="*/ 88 h 89"/>
                <a:gd name="T6" fmla="*/ 35 w 41"/>
                <a:gd name="T7" fmla="*/ 87 h 89"/>
                <a:gd name="T8" fmla="*/ 13 w 41"/>
                <a:gd name="T9" fmla="*/ 65 h 89"/>
                <a:gd name="T10" fmla="*/ 10 w 41"/>
                <a:gd name="T11" fmla="*/ 59 h 89"/>
                <a:gd name="T12" fmla="*/ 8 w 41"/>
                <a:gd name="T13" fmla="*/ 37 h 89"/>
                <a:gd name="T14" fmla="*/ 5 w 41"/>
                <a:gd name="T15" fmla="*/ 27 h 89"/>
                <a:gd name="T16" fmla="*/ 4 w 41"/>
                <a:gd name="T17" fmla="*/ 0 h 89"/>
                <a:gd name="T18" fmla="*/ 4 w 41"/>
                <a:gd name="T19" fmla="*/ 15 h 89"/>
                <a:gd name="T20" fmla="*/ 6 w 41"/>
                <a:gd name="T21" fmla="*/ 23 h 89"/>
                <a:gd name="T22" fmla="*/ 10 w 41"/>
                <a:gd name="T23" fmla="*/ 40 h 89"/>
                <a:gd name="T24" fmla="*/ 25 w 41"/>
                <a:gd name="T25" fmla="*/ 73 h 89"/>
                <a:gd name="T26" fmla="*/ 25 w 41"/>
                <a:gd name="T27" fmla="*/ 73 h 89"/>
                <a:gd name="T28" fmla="*/ 27 w 41"/>
                <a:gd name="T29" fmla="*/ 75 h 89"/>
                <a:gd name="T30" fmla="*/ 27 w 41"/>
                <a:gd name="T31" fmla="*/ 75 h 89"/>
                <a:gd name="T32" fmla="*/ 37 w 41"/>
                <a:gd name="T33" fmla="*/ 77 h 89"/>
                <a:gd name="T34" fmla="*/ 38 w 41"/>
                <a:gd name="T3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9">
                  <a:moveTo>
                    <a:pt x="38" y="80"/>
                  </a:moveTo>
                  <a:cubicBezTo>
                    <a:pt x="39" y="81"/>
                    <a:pt x="40" y="83"/>
                    <a:pt x="40" y="84"/>
                  </a:cubicBezTo>
                  <a:cubicBezTo>
                    <a:pt x="40" y="85"/>
                    <a:pt x="41" y="87"/>
                    <a:pt x="39" y="88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25" y="82"/>
                    <a:pt x="17" y="75"/>
                    <a:pt x="13" y="65"/>
                  </a:cubicBezTo>
                  <a:cubicBezTo>
                    <a:pt x="12" y="63"/>
                    <a:pt x="11" y="61"/>
                    <a:pt x="10" y="59"/>
                  </a:cubicBezTo>
                  <a:cubicBezTo>
                    <a:pt x="8" y="52"/>
                    <a:pt x="7" y="45"/>
                    <a:pt x="8" y="37"/>
                  </a:cubicBezTo>
                  <a:cubicBezTo>
                    <a:pt x="8" y="34"/>
                    <a:pt x="7" y="30"/>
                    <a:pt x="5" y="27"/>
                  </a:cubicBezTo>
                  <a:cubicBezTo>
                    <a:pt x="0" y="18"/>
                    <a:pt x="1" y="9"/>
                    <a:pt x="4" y="0"/>
                  </a:cubicBezTo>
                  <a:cubicBezTo>
                    <a:pt x="4" y="5"/>
                    <a:pt x="4" y="10"/>
                    <a:pt x="4" y="15"/>
                  </a:cubicBezTo>
                  <a:cubicBezTo>
                    <a:pt x="4" y="18"/>
                    <a:pt x="4" y="21"/>
                    <a:pt x="6" y="23"/>
                  </a:cubicBezTo>
                  <a:cubicBezTo>
                    <a:pt x="10" y="28"/>
                    <a:pt x="9" y="34"/>
                    <a:pt x="10" y="40"/>
                  </a:cubicBezTo>
                  <a:cubicBezTo>
                    <a:pt x="11" y="53"/>
                    <a:pt x="15" y="6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6" y="73"/>
                    <a:pt x="26" y="74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30" y="77"/>
                    <a:pt x="33" y="77"/>
                    <a:pt x="37" y="77"/>
                  </a:cubicBezTo>
                  <a:cubicBezTo>
                    <a:pt x="38" y="78"/>
                    <a:pt x="39" y="79"/>
                    <a:pt x="38" y="80"/>
                  </a:cubicBezTo>
                  <a:close/>
                </a:path>
              </a:pathLst>
            </a:custGeom>
            <a:solidFill>
              <a:srgbClr val="F2D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9" name="Freeform 2349"/>
            <p:cNvSpPr/>
            <p:nvPr/>
          </p:nvSpPr>
          <p:spPr bwMode="auto">
            <a:xfrm>
              <a:off x="6215" y="341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0" name="Freeform 2350"/>
            <p:cNvSpPr/>
            <p:nvPr/>
          </p:nvSpPr>
          <p:spPr bwMode="auto">
            <a:xfrm>
              <a:off x="6218" y="343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1" name="Freeform 2351"/>
            <p:cNvSpPr/>
            <p:nvPr/>
          </p:nvSpPr>
          <p:spPr bwMode="auto">
            <a:xfrm>
              <a:off x="6404" y="3166"/>
              <a:ext cx="212" cy="114"/>
            </a:xfrm>
            <a:custGeom>
              <a:avLst/>
              <a:gdLst>
                <a:gd name="T0" fmla="*/ 30 w 141"/>
                <a:gd name="T1" fmla="*/ 24 h 76"/>
                <a:gd name="T2" fmla="*/ 11 w 141"/>
                <a:gd name="T3" fmla="*/ 26 h 76"/>
                <a:gd name="T4" fmla="*/ 4 w 141"/>
                <a:gd name="T5" fmla="*/ 20 h 76"/>
                <a:gd name="T6" fmla="*/ 6 w 141"/>
                <a:gd name="T7" fmla="*/ 11 h 76"/>
                <a:gd name="T8" fmla="*/ 23 w 141"/>
                <a:gd name="T9" fmla="*/ 8 h 76"/>
                <a:gd name="T10" fmla="*/ 34 w 141"/>
                <a:gd name="T11" fmla="*/ 5 h 76"/>
                <a:gd name="T12" fmla="*/ 50 w 141"/>
                <a:gd name="T13" fmla="*/ 1 h 76"/>
                <a:gd name="T14" fmla="*/ 90 w 141"/>
                <a:gd name="T15" fmla="*/ 22 h 76"/>
                <a:gd name="T16" fmla="*/ 126 w 141"/>
                <a:gd name="T17" fmla="*/ 47 h 76"/>
                <a:gd name="T18" fmla="*/ 141 w 141"/>
                <a:gd name="T19" fmla="*/ 67 h 76"/>
                <a:gd name="T20" fmla="*/ 133 w 141"/>
                <a:gd name="T21" fmla="*/ 63 h 76"/>
                <a:gd name="T22" fmla="*/ 121 w 141"/>
                <a:gd name="T23" fmla="*/ 55 h 76"/>
                <a:gd name="T24" fmla="*/ 109 w 141"/>
                <a:gd name="T25" fmla="*/ 57 h 76"/>
                <a:gd name="T26" fmla="*/ 108 w 141"/>
                <a:gd name="T27" fmla="*/ 59 h 76"/>
                <a:gd name="T28" fmla="*/ 88 w 141"/>
                <a:gd name="T29" fmla="*/ 72 h 76"/>
                <a:gd name="T30" fmla="*/ 75 w 141"/>
                <a:gd name="T31" fmla="*/ 70 h 76"/>
                <a:gd name="T32" fmla="*/ 61 w 141"/>
                <a:gd name="T33" fmla="*/ 58 h 76"/>
                <a:gd name="T34" fmla="*/ 41 w 141"/>
                <a:gd name="T35" fmla="*/ 52 h 76"/>
                <a:gd name="T36" fmla="*/ 32 w 141"/>
                <a:gd name="T37" fmla="*/ 49 h 76"/>
                <a:gd name="T38" fmla="*/ 54 w 141"/>
                <a:gd name="T39" fmla="*/ 33 h 76"/>
                <a:gd name="T40" fmla="*/ 30 w 141"/>
                <a:gd name="T41" fmla="*/ 2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76">
                  <a:moveTo>
                    <a:pt x="30" y="24"/>
                  </a:moveTo>
                  <a:cubicBezTo>
                    <a:pt x="23" y="23"/>
                    <a:pt x="17" y="26"/>
                    <a:pt x="11" y="26"/>
                  </a:cubicBezTo>
                  <a:cubicBezTo>
                    <a:pt x="8" y="24"/>
                    <a:pt x="6" y="22"/>
                    <a:pt x="4" y="20"/>
                  </a:cubicBezTo>
                  <a:cubicBezTo>
                    <a:pt x="0" y="16"/>
                    <a:pt x="1" y="13"/>
                    <a:pt x="6" y="11"/>
                  </a:cubicBezTo>
                  <a:cubicBezTo>
                    <a:pt x="11" y="9"/>
                    <a:pt x="17" y="6"/>
                    <a:pt x="23" y="8"/>
                  </a:cubicBezTo>
                  <a:cubicBezTo>
                    <a:pt x="28" y="9"/>
                    <a:pt x="31" y="9"/>
                    <a:pt x="34" y="5"/>
                  </a:cubicBezTo>
                  <a:cubicBezTo>
                    <a:pt x="38" y="1"/>
                    <a:pt x="44" y="0"/>
                    <a:pt x="50" y="1"/>
                  </a:cubicBezTo>
                  <a:cubicBezTo>
                    <a:pt x="66" y="3"/>
                    <a:pt x="79" y="10"/>
                    <a:pt x="90" y="22"/>
                  </a:cubicBezTo>
                  <a:cubicBezTo>
                    <a:pt x="100" y="33"/>
                    <a:pt x="111" y="42"/>
                    <a:pt x="126" y="47"/>
                  </a:cubicBezTo>
                  <a:cubicBezTo>
                    <a:pt x="134" y="51"/>
                    <a:pt x="138" y="59"/>
                    <a:pt x="141" y="67"/>
                  </a:cubicBezTo>
                  <a:cubicBezTo>
                    <a:pt x="137" y="69"/>
                    <a:pt x="135" y="65"/>
                    <a:pt x="133" y="63"/>
                  </a:cubicBezTo>
                  <a:cubicBezTo>
                    <a:pt x="130" y="60"/>
                    <a:pt x="125" y="57"/>
                    <a:pt x="121" y="55"/>
                  </a:cubicBezTo>
                  <a:cubicBezTo>
                    <a:pt x="117" y="52"/>
                    <a:pt x="112" y="51"/>
                    <a:pt x="109" y="57"/>
                  </a:cubicBezTo>
                  <a:cubicBezTo>
                    <a:pt x="109" y="58"/>
                    <a:pt x="108" y="58"/>
                    <a:pt x="108" y="59"/>
                  </a:cubicBezTo>
                  <a:cubicBezTo>
                    <a:pt x="100" y="62"/>
                    <a:pt x="93" y="65"/>
                    <a:pt x="88" y="72"/>
                  </a:cubicBezTo>
                  <a:cubicBezTo>
                    <a:pt x="86" y="76"/>
                    <a:pt x="79" y="74"/>
                    <a:pt x="75" y="70"/>
                  </a:cubicBezTo>
                  <a:cubicBezTo>
                    <a:pt x="71" y="66"/>
                    <a:pt x="66" y="62"/>
                    <a:pt x="61" y="58"/>
                  </a:cubicBezTo>
                  <a:cubicBezTo>
                    <a:pt x="55" y="54"/>
                    <a:pt x="49" y="51"/>
                    <a:pt x="41" y="52"/>
                  </a:cubicBezTo>
                  <a:cubicBezTo>
                    <a:pt x="38" y="51"/>
                    <a:pt x="35" y="51"/>
                    <a:pt x="32" y="49"/>
                  </a:cubicBezTo>
                  <a:cubicBezTo>
                    <a:pt x="31" y="35"/>
                    <a:pt x="39" y="29"/>
                    <a:pt x="54" y="33"/>
                  </a:cubicBezTo>
                  <a:cubicBezTo>
                    <a:pt x="45" y="31"/>
                    <a:pt x="40" y="21"/>
                    <a:pt x="30" y="24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2" name="Freeform 2352"/>
            <p:cNvSpPr/>
            <p:nvPr/>
          </p:nvSpPr>
          <p:spPr bwMode="auto">
            <a:xfrm>
              <a:off x="6448" y="3237"/>
              <a:ext cx="193" cy="223"/>
            </a:xfrm>
            <a:custGeom>
              <a:avLst/>
              <a:gdLst>
                <a:gd name="T0" fmla="*/ 13 w 129"/>
                <a:gd name="T1" fmla="*/ 2 h 149"/>
                <a:gd name="T2" fmla="*/ 46 w 129"/>
                <a:gd name="T3" fmla="*/ 18 h 149"/>
                <a:gd name="T4" fmla="*/ 54 w 129"/>
                <a:gd name="T5" fmla="*/ 23 h 149"/>
                <a:gd name="T6" fmla="*/ 60 w 129"/>
                <a:gd name="T7" fmla="*/ 15 h 149"/>
                <a:gd name="T8" fmla="*/ 57 w 129"/>
                <a:gd name="T9" fmla="*/ 10 h 149"/>
                <a:gd name="T10" fmla="*/ 66 w 129"/>
                <a:gd name="T11" fmla="*/ 11 h 149"/>
                <a:gd name="T12" fmla="*/ 77 w 129"/>
                <a:gd name="T13" fmla="*/ 9 h 149"/>
                <a:gd name="T14" fmla="*/ 86 w 129"/>
                <a:gd name="T15" fmla="*/ 3 h 149"/>
                <a:gd name="T16" fmla="*/ 100 w 129"/>
                <a:gd name="T17" fmla="*/ 8 h 149"/>
                <a:gd name="T18" fmla="*/ 112 w 129"/>
                <a:gd name="T19" fmla="*/ 20 h 149"/>
                <a:gd name="T20" fmla="*/ 118 w 129"/>
                <a:gd name="T21" fmla="*/ 39 h 149"/>
                <a:gd name="T22" fmla="*/ 123 w 129"/>
                <a:gd name="T23" fmla="*/ 62 h 149"/>
                <a:gd name="T24" fmla="*/ 123 w 129"/>
                <a:gd name="T25" fmla="*/ 80 h 149"/>
                <a:gd name="T26" fmla="*/ 125 w 129"/>
                <a:gd name="T27" fmla="*/ 116 h 149"/>
                <a:gd name="T28" fmla="*/ 125 w 129"/>
                <a:gd name="T29" fmla="*/ 117 h 149"/>
                <a:gd name="T30" fmla="*/ 128 w 129"/>
                <a:gd name="T31" fmla="*/ 146 h 149"/>
                <a:gd name="T32" fmla="*/ 128 w 129"/>
                <a:gd name="T33" fmla="*/ 148 h 149"/>
                <a:gd name="T34" fmla="*/ 128 w 129"/>
                <a:gd name="T35" fmla="*/ 148 h 149"/>
                <a:gd name="T36" fmla="*/ 126 w 129"/>
                <a:gd name="T37" fmla="*/ 149 h 149"/>
                <a:gd name="T38" fmla="*/ 123 w 129"/>
                <a:gd name="T39" fmla="*/ 147 h 149"/>
                <a:gd name="T40" fmla="*/ 121 w 129"/>
                <a:gd name="T41" fmla="*/ 144 h 149"/>
                <a:gd name="T42" fmla="*/ 113 w 129"/>
                <a:gd name="T43" fmla="*/ 130 h 149"/>
                <a:gd name="T44" fmla="*/ 115 w 129"/>
                <a:gd name="T45" fmla="*/ 93 h 149"/>
                <a:gd name="T46" fmla="*/ 114 w 129"/>
                <a:gd name="T47" fmla="*/ 70 h 149"/>
                <a:gd name="T48" fmla="*/ 111 w 129"/>
                <a:gd name="T49" fmla="*/ 34 h 149"/>
                <a:gd name="T50" fmla="*/ 110 w 129"/>
                <a:gd name="T51" fmla="*/ 26 h 149"/>
                <a:gd name="T52" fmla="*/ 86 w 129"/>
                <a:gd name="T53" fmla="*/ 16 h 149"/>
                <a:gd name="T54" fmla="*/ 69 w 129"/>
                <a:gd name="T55" fmla="*/ 27 h 149"/>
                <a:gd name="T56" fmla="*/ 60 w 129"/>
                <a:gd name="T57" fmla="*/ 43 h 149"/>
                <a:gd name="T58" fmla="*/ 45 w 129"/>
                <a:gd name="T59" fmla="*/ 42 h 149"/>
                <a:gd name="T60" fmla="*/ 36 w 129"/>
                <a:gd name="T61" fmla="*/ 22 h 149"/>
                <a:gd name="T62" fmla="*/ 10 w 129"/>
                <a:gd name="T63" fmla="*/ 17 h 149"/>
                <a:gd name="T64" fmla="*/ 3 w 129"/>
                <a:gd name="T65" fmla="*/ 17 h 149"/>
                <a:gd name="T66" fmla="*/ 13 w 129"/>
                <a:gd name="T67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149">
                  <a:moveTo>
                    <a:pt x="13" y="2"/>
                  </a:moveTo>
                  <a:cubicBezTo>
                    <a:pt x="27" y="0"/>
                    <a:pt x="36" y="10"/>
                    <a:pt x="46" y="18"/>
                  </a:cubicBezTo>
                  <a:cubicBezTo>
                    <a:pt x="48" y="21"/>
                    <a:pt x="50" y="23"/>
                    <a:pt x="54" y="23"/>
                  </a:cubicBezTo>
                  <a:cubicBezTo>
                    <a:pt x="61" y="23"/>
                    <a:pt x="63" y="21"/>
                    <a:pt x="60" y="15"/>
                  </a:cubicBezTo>
                  <a:cubicBezTo>
                    <a:pt x="59" y="14"/>
                    <a:pt x="58" y="12"/>
                    <a:pt x="57" y="10"/>
                  </a:cubicBezTo>
                  <a:cubicBezTo>
                    <a:pt x="61" y="7"/>
                    <a:pt x="64" y="10"/>
                    <a:pt x="66" y="11"/>
                  </a:cubicBezTo>
                  <a:cubicBezTo>
                    <a:pt x="70" y="12"/>
                    <a:pt x="74" y="13"/>
                    <a:pt x="77" y="9"/>
                  </a:cubicBezTo>
                  <a:cubicBezTo>
                    <a:pt x="79" y="6"/>
                    <a:pt x="81" y="2"/>
                    <a:pt x="86" y="3"/>
                  </a:cubicBezTo>
                  <a:cubicBezTo>
                    <a:pt x="91" y="3"/>
                    <a:pt x="96" y="4"/>
                    <a:pt x="100" y="8"/>
                  </a:cubicBezTo>
                  <a:cubicBezTo>
                    <a:pt x="104" y="11"/>
                    <a:pt x="107" y="17"/>
                    <a:pt x="112" y="20"/>
                  </a:cubicBezTo>
                  <a:cubicBezTo>
                    <a:pt x="118" y="25"/>
                    <a:pt x="116" y="32"/>
                    <a:pt x="118" y="39"/>
                  </a:cubicBezTo>
                  <a:cubicBezTo>
                    <a:pt x="120" y="46"/>
                    <a:pt x="120" y="54"/>
                    <a:pt x="123" y="62"/>
                  </a:cubicBezTo>
                  <a:cubicBezTo>
                    <a:pt x="126" y="68"/>
                    <a:pt x="125" y="75"/>
                    <a:pt x="123" y="80"/>
                  </a:cubicBezTo>
                  <a:cubicBezTo>
                    <a:pt x="121" y="93"/>
                    <a:pt x="123" y="104"/>
                    <a:pt x="125" y="116"/>
                  </a:cubicBezTo>
                  <a:cubicBezTo>
                    <a:pt x="125" y="116"/>
                    <a:pt x="125" y="117"/>
                    <a:pt x="125" y="117"/>
                  </a:cubicBezTo>
                  <a:cubicBezTo>
                    <a:pt x="122" y="127"/>
                    <a:pt x="127" y="137"/>
                    <a:pt x="128" y="146"/>
                  </a:cubicBezTo>
                  <a:cubicBezTo>
                    <a:pt x="128" y="147"/>
                    <a:pt x="129" y="147"/>
                    <a:pt x="128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7" y="149"/>
                    <a:pt x="126" y="149"/>
                    <a:pt x="126" y="149"/>
                  </a:cubicBezTo>
                  <a:cubicBezTo>
                    <a:pt x="125" y="148"/>
                    <a:pt x="124" y="148"/>
                    <a:pt x="123" y="147"/>
                  </a:cubicBezTo>
                  <a:cubicBezTo>
                    <a:pt x="123" y="146"/>
                    <a:pt x="122" y="145"/>
                    <a:pt x="121" y="144"/>
                  </a:cubicBezTo>
                  <a:cubicBezTo>
                    <a:pt x="115" y="141"/>
                    <a:pt x="113" y="137"/>
                    <a:pt x="113" y="130"/>
                  </a:cubicBezTo>
                  <a:cubicBezTo>
                    <a:pt x="114" y="118"/>
                    <a:pt x="113" y="106"/>
                    <a:pt x="115" y="93"/>
                  </a:cubicBezTo>
                  <a:cubicBezTo>
                    <a:pt x="117" y="86"/>
                    <a:pt x="115" y="78"/>
                    <a:pt x="114" y="70"/>
                  </a:cubicBezTo>
                  <a:cubicBezTo>
                    <a:pt x="112" y="58"/>
                    <a:pt x="112" y="46"/>
                    <a:pt x="111" y="34"/>
                  </a:cubicBezTo>
                  <a:cubicBezTo>
                    <a:pt x="111" y="31"/>
                    <a:pt x="112" y="28"/>
                    <a:pt x="110" y="26"/>
                  </a:cubicBezTo>
                  <a:cubicBezTo>
                    <a:pt x="103" y="21"/>
                    <a:pt x="94" y="18"/>
                    <a:pt x="86" y="16"/>
                  </a:cubicBezTo>
                  <a:cubicBezTo>
                    <a:pt x="81" y="15"/>
                    <a:pt x="74" y="21"/>
                    <a:pt x="69" y="27"/>
                  </a:cubicBezTo>
                  <a:cubicBezTo>
                    <a:pt x="66" y="32"/>
                    <a:pt x="64" y="38"/>
                    <a:pt x="60" y="43"/>
                  </a:cubicBezTo>
                  <a:cubicBezTo>
                    <a:pt x="55" y="51"/>
                    <a:pt x="50" y="51"/>
                    <a:pt x="45" y="42"/>
                  </a:cubicBezTo>
                  <a:cubicBezTo>
                    <a:pt x="42" y="35"/>
                    <a:pt x="41" y="28"/>
                    <a:pt x="36" y="22"/>
                  </a:cubicBezTo>
                  <a:cubicBezTo>
                    <a:pt x="28" y="13"/>
                    <a:pt x="20" y="11"/>
                    <a:pt x="10" y="17"/>
                  </a:cubicBezTo>
                  <a:cubicBezTo>
                    <a:pt x="7" y="18"/>
                    <a:pt x="5" y="19"/>
                    <a:pt x="3" y="17"/>
                  </a:cubicBezTo>
                  <a:cubicBezTo>
                    <a:pt x="0" y="6"/>
                    <a:pt x="2" y="3"/>
                    <a:pt x="13" y="2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3" name="Freeform 2353"/>
            <p:cNvSpPr/>
            <p:nvPr/>
          </p:nvSpPr>
          <p:spPr bwMode="auto">
            <a:xfrm>
              <a:off x="6502" y="3456"/>
              <a:ext cx="145" cy="199"/>
            </a:xfrm>
            <a:custGeom>
              <a:avLst/>
              <a:gdLst>
                <a:gd name="T0" fmla="*/ 92 w 97"/>
                <a:gd name="T1" fmla="*/ 2 h 133"/>
                <a:gd name="T2" fmla="*/ 92 w 97"/>
                <a:gd name="T3" fmla="*/ 0 h 133"/>
                <a:gd name="T4" fmla="*/ 94 w 97"/>
                <a:gd name="T5" fmla="*/ 0 h 133"/>
                <a:gd name="T6" fmla="*/ 94 w 97"/>
                <a:gd name="T7" fmla="*/ 2 h 133"/>
                <a:gd name="T8" fmla="*/ 93 w 97"/>
                <a:gd name="T9" fmla="*/ 13 h 133"/>
                <a:gd name="T10" fmla="*/ 65 w 97"/>
                <a:gd name="T11" fmla="*/ 60 h 133"/>
                <a:gd name="T12" fmla="*/ 39 w 97"/>
                <a:gd name="T13" fmla="*/ 97 h 133"/>
                <a:gd name="T14" fmla="*/ 35 w 97"/>
                <a:gd name="T15" fmla="*/ 103 h 133"/>
                <a:gd name="T16" fmla="*/ 33 w 97"/>
                <a:gd name="T17" fmla="*/ 105 h 133"/>
                <a:gd name="T18" fmla="*/ 23 w 97"/>
                <a:gd name="T19" fmla="*/ 122 h 133"/>
                <a:gd name="T20" fmla="*/ 17 w 97"/>
                <a:gd name="T21" fmla="*/ 129 h 133"/>
                <a:gd name="T22" fmla="*/ 17 w 97"/>
                <a:gd name="T23" fmla="*/ 129 h 133"/>
                <a:gd name="T24" fmla="*/ 7 w 97"/>
                <a:gd name="T25" fmla="*/ 133 h 133"/>
                <a:gd name="T26" fmla="*/ 14 w 97"/>
                <a:gd name="T27" fmla="*/ 108 h 133"/>
                <a:gd name="T28" fmla="*/ 17 w 97"/>
                <a:gd name="T29" fmla="*/ 104 h 133"/>
                <a:gd name="T30" fmla="*/ 51 w 97"/>
                <a:gd name="T31" fmla="*/ 59 h 133"/>
                <a:gd name="T32" fmla="*/ 82 w 97"/>
                <a:gd name="T33" fmla="*/ 12 h 133"/>
                <a:gd name="T34" fmla="*/ 84 w 97"/>
                <a:gd name="T35" fmla="*/ 9 h 133"/>
                <a:gd name="T36" fmla="*/ 85 w 97"/>
                <a:gd name="T37" fmla="*/ 7 h 133"/>
                <a:gd name="T38" fmla="*/ 87 w 97"/>
                <a:gd name="T39" fmla="*/ 5 h 133"/>
                <a:gd name="T40" fmla="*/ 89 w 97"/>
                <a:gd name="T41" fmla="*/ 3 h 133"/>
                <a:gd name="T42" fmla="*/ 92 w 97"/>
                <a:gd name="T43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3">
                  <a:moveTo>
                    <a:pt x="92" y="2"/>
                  </a:moveTo>
                  <a:cubicBezTo>
                    <a:pt x="92" y="2"/>
                    <a:pt x="92" y="1"/>
                    <a:pt x="92" y="0"/>
                  </a:cubicBezTo>
                  <a:cubicBezTo>
                    <a:pt x="92" y="0"/>
                    <a:pt x="93" y="0"/>
                    <a:pt x="94" y="0"/>
                  </a:cubicBezTo>
                  <a:cubicBezTo>
                    <a:pt x="94" y="1"/>
                    <a:pt x="94" y="2"/>
                    <a:pt x="94" y="2"/>
                  </a:cubicBezTo>
                  <a:cubicBezTo>
                    <a:pt x="97" y="6"/>
                    <a:pt x="95" y="9"/>
                    <a:pt x="93" y="13"/>
                  </a:cubicBezTo>
                  <a:cubicBezTo>
                    <a:pt x="86" y="30"/>
                    <a:pt x="76" y="45"/>
                    <a:pt x="65" y="60"/>
                  </a:cubicBezTo>
                  <a:cubicBezTo>
                    <a:pt x="56" y="73"/>
                    <a:pt x="48" y="85"/>
                    <a:pt x="39" y="97"/>
                  </a:cubicBezTo>
                  <a:cubicBezTo>
                    <a:pt x="38" y="99"/>
                    <a:pt x="36" y="101"/>
                    <a:pt x="35" y="103"/>
                  </a:cubicBezTo>
                  <a:cubicBezTo>
                    <a:pt x="34" y="103"/>
                    <a:pt x="34" y="104"/>
                    <a:pt x="33" y="105"/>
                  </a:cubicBezTo>
                  <a:cubicBezTo>
                    <a:pt x="28" y="109"/>
                    <a:pt x="23" y="114"/>
                    <a:pt x="23" y="122"/>
                  </a:cubicBezTo>
                  <a:cubicBezTo>
                    <a:pt x="23" y="126"/>
                    <a:pt x="19" y="127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4" y="130"/>
                    <a:pt x="10" y="131"/>
                    <a:pt x="7" y="133"/>
                  </a:cubicBezTo>
                  <a:cubicBezTo>
                    <a:pt x="0" y="122"/>
                    <a:pt x="6" y="115"/>
                    <a:pt x="14" y="108"/>
                  </a:cubicBezTo>
                  <a:cubicBezTo>
                    <a:pt x="15" y="107"/>
                    <a:pt x="16" y="105"/>
                    <a:pt x="17" y="104"/>
                  </a:cubicBezTo>
                  <a:cubicBezTo>
                    <a:pt x="30" y="90"/>
                    <a:pt x="39" y="73"/>
                    <a:pt x="51" y="59"/>
                  </a:cubicBezTo>
                  <a:cubicBezTo>
                    <a:pt x="62" y="44"/>
                    <a:pt x="71" y="27"/>
                    <a:pt x="82" y="12"/>
                  </a:cubicBezTo>
                  <a:cubicBezTo>
                    <a:pt x="83" y="11"/>
                    <a:pt x="84" y="10"/>
                    <a:pt x="84" y="9"/>
                  </a:cubicBezTo>
                  <a:cubicBezTo>
                    <a:pt x="85" y="9"/>
                    <a:pt x="85" y="8"/>
                    <a:pt x="85" y="7"/>
                  </a:cubicBezTo>
                  <a:cubicBezTo>
                    <a:pt x="86" y="6"/>
                    <a:pt x="87" y="5"/>
                    <a:pt x="87" y="5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90" y="3"/>
                    <a:pt x="91" y="3"/>
                    <a:pt x="92" y="2"/>
                  </a:cubicBezTo>
                  <a:close/>
                </a:path>
              </a:pathLst>
            </a:custGeom>
            <a:solidFill>
              <a:srgbClr val="FB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4" name="Freeform 2354"/>
            <p:cNvSpPr/>
            <p:nvPr/>
          </p:nvSpPr>
          <p:spPr bwMode="auto">
            <a:xfrm>
              <a:off x="6296" y="3237"/>
              <a:ext cx="62" cy="87"/>
            </a:xfrm>
            <a:custGeom>
              <a:avLst/>
              <a:gdLst>
                <a:gd name="T0" fmla="*/ 8 w 41"/>
                <a:gd name="T1" fmla="*/ 12 h 58"/>
                <a:gd name="T2" fmla="*/ 17 w 41"/>
                <a:gd name="T3" fmla="*/ 4 h 58"/>
                <a:gd name="T4" fmla="*/ 28 w 41"/>
                <a:gd name="T5" fmla="*/ 1 h 58"/>
                <a:gd name="T6" fmla="*/ 33 w 41"/>
                <a:gd name="T7" fmla="*/ 3 h 58"/>
                <a:gd name="T8" fmla="*/ 41 w 41"/>
                <a:gd name="T9" fmla="*/ 10 h 58"/>
                <a:gd name="T10" fmla="*/ 41 w 41"/>
                <a:gd name="T11" fmla="*/ 11 h 58"/>
                <a:gd name="T12" fmla="*/ 40 w 41"/>
                <a:gd name="T13" fmla="*/ 14 h 58"/>
                <a:gd name="T14" fmla="*/ 31 w 41"/>
                <a:gd name="T15" fmla="*/ 20 h 58"/>
                <a:gd name="T16" fmla="*/ 26 w 41"/>
                <a:gd name="T17" fmla="*/ 29 h 58"/>
                <a:gd name="T18" fmla="*/ 7 w 41"/>
                <a:gd name="T19" fmla="*/ 55 h 58"/>
                <a:gd name="T20" fmla="*/ 2 w 41"/>
                <a:gd name="T21" fmla="*/ 56 h 58"/>
                <a:gd name="T22" fmla="*/ 1 w 41"/>
                <a:gd name="T23" fmla="*/ 51 h 58"/>
                <a:gd name="T24" fmla="*/ 8 w 41"/>
                <a:gd name="T25" fmla="*/ 24 h 58"/>
                <a:gd name="T26" fmla="*/ 8 w 41"/>
                <a:gd name="T27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58">
                  <a:moveTo>
                    <a:pt x="8" y="12"/>
                  </a:moveTo>
                  <a:cubicBezTo>
                    <a:pt x="9" y="7"/>
                    <a:pt x="12" y="4"/>
                    <a:pt x="17" y="4"/>
                  </a:cubicBezTo>
                  <a:cubicBezTo>
                    <a:pt x="21" y="3"/>
                    <a:pt x="25" y="4"/>
                    <a:pt x="28" y="1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5" y="6"/>
                    <a:pt x="38" y="8"/>
                    <a:pt x="41" y="10"/>
                  </a:cubicBezTo>
                  <a:cubicBezTo>
                    <a:pt x="41" y="10"/>
                    <a:pt x="41" y="11"/>
                    <a:pt x="41" y="11"/>
                  </a:cubicBezTo>
                  <a:cubicBezTo>
                    <a:pt x="40" y="12"/>
                    <a:pt x="40" y="13"/>
                    <a:pt x="40" y="14"/>
                  </a:cubicBezTo>
                  <a:cubicBezTo>
                    <a:pt x="37" y="16"/>
                    <a:pt x="35" y="20"/>
                    <a:pt x="31" y="20"/>
                  </a:cubicBezTo>
                  <a:cubicBezTo>
                    <a:pt x="28" y="22"/>
                    <a:pt x="27" y="25"/>
                    <a:pt x="26" y="29"/>
                  </a:cubicBezTo>
                  <a:cubicBezTo>
                    <a:pt x="24" y="41"/>
                    <a:pt x="15" y="48"/>
                    <a:pt x="7" y="55"/>
                  </a:cubicBezTo>
                  <a:cubicBezTo>
                    <a:pt x="6" y="57"/>
                    <a:pt x="4" y="58"/>
                    <a:pt x="2" y="56"/>
                  </a:cubicBezTo>
                  <a:cubicBezTo>
                    <a:pt x="1" y="55"/>
                    <a:pt x="0" y="53"/>
                    <a:pt x="1" y="51"/>
                  </a:cubicBezTo>
                  <a:cubicBezTo>
                    <a:pt x="2" y="42"/>
                    <a:pt x="4" y="32"/>
                    <a:pt x="8" y="24"/>
                  </a:cubicBezTo>
                  <a:cubicBezTo>
                    <a:pt x="10" y="20"/>
                    <a:pt x="10" y="16"/>
                    <a:pt x="8" y="12"/>
                  </a:cubicBezTo>
                  <a:close/>
                </a:path>
              </a:pathLst>
            </a:custGeom>
            <a:solidFill>
              <a:srgbClr val="F9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5" name="Freeform 2355"/>
            <p:cNvSpPr/>
            <p:nvPr/>
          </p:nvSpPr>
          <p:spPr bwMode="auto">
            <a:xfrm>
              <a:off x="6299" y="3249"/>
              <a:ext cx="69" cy="172"/>
            </a:xfrm>
            <a:custGeom>
              <a:avLst/>
              <a:gdLst>
                <a:gd name="T0" fmla="*/ 29 w 46"/>
                <a:gd name="T1" fmla="*/ 12 h 115"/>
                <a:gd name="T2" fmla="*/ 37 w 46"/>
                <a:gd name="T3" fmla="*/ 4 h 115"/>
                <a:gd name="T4" fmla="*/ 39 w 46"/>
                <a:gd name="T5" fmla="*/ 2 h 115"/>
                <a:gd name="T6" fmla="*/ 39 w 46"/>
                <a:gd name="T7" fmla="*/ 2 h 115"/>
                <a:gd name="T8" fmla="*/ 44 w 46"/>
                <a:gd name="T9" fmla="*/ 0 h 115"/>
                <a:gd name="T10" fmla="*/ 41 w 46"/>
                <a:gd name="T11" fmla="*/ 8 h 115"/>
                <a:gd name="T12" fmla="*/ 39 w 46"/>
                <a:gd name="T13" fmla="*/ 22 h 115"/>
                <a:gd name="T14" fmla="*/ 37 w 46"/>
                <a:gd name="T15" fmla="*/ 37 h 115"/>
                <a:gd name="T16" fmla="*/ 27 w 46"/>
                <a:gd name="T17" fmla="*/ 47 h 115"/>
                <a:gd name="T18" fmla="*/ 10 w 46"/>
                <a:gd name="T19" fmla="*/ 92 h 115"/>
                <a:gd name="T20" fmla="*/ 11 w 46"/>
                <a:gd name="T21" fmla="*/ 94 h 115"/>
                <a:gd name="T22" fmla="*/ 12 w 46"/>
                <a:gd name="T23" fmla="*/ 99 h 115"/>
                <a:gd name="T24" fmla="*/ 14 w 46"/>
                <a:gd name="T25" fmla="*/ 103 h 115"/>
                <a:gd name="T26" fmla="*/ 16 w 46"/>
                <a:gd name="T27" fmla="*/ 108 h 115"/>
                <a:gd name="T28" fmla="*/ 16 w 46"/>
                <a:gd name="T29" fmla="*/ 110 h 115"/>
                <a:gd name="T30" fmla="*/ 16 w 46"/>
                <a:gd name="T31" fmla="*/ 111 h 115"/>
                <a:gd name="T32" fmla="*/ 11 w 46"/>
                <a:gd name="T33" fmla="*/ 113 h 115"/>
                <a:gd name="T34" fmla="*/ 6 w 46"/>
                <a:gd name="T35" fmla="*/ 108 h 115"/>
                <a:gd name="T36" fmla="*/ 7 w 46"/>
                <a:gd name="T37" fmla="*/ 103 h 115"/>
                <a:gd name="T38" fmla="*/ 4 w 46"/>
                <a:gd name="T39" fmla="*/ 63 h 115"/>
                <a:gd name="T40" fmla="*/ 19 w 46"/>
                <a:gd name="T41" fmla="*/ 41 h 115"/>
                <a:gd name="T42" fmla="*/ 28 w 46"/>
                <a:gd name="T43" fmla="*/ 23 h 115"/>
                <a:gd name="T44" fmla="*/ 29 w 46"/>
                <a:gd name="T45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115">
                  <a:moveTo>
                    <a:pt x="29" y="12"/>
                  </a:moveTo>
                  <a:cubicBezTo>
                    <a:pt x="31" y="8"/>
                    <a:pt x="33" y="6"/>
                    <a:pt x="37" y="4"/>
                  </a:cubicBezTo>
                  <a:cubicBezTo>
                    <a:pt x="37" y="3"/>
                    <a:pt x="38" y="3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42" y="1"/>
                    <a:pt x="44" y="0"/>
                  </a:cubicBezTo>
                  <a:cubicBezTo>
                    <a:pt x="46" y="4"/>
                    <a:pt x="44" y="6"/>
                    <a:pt x="41" y="8"/>
                  </a:cubicBezTo>
                  <a:cubicBezTo>
                    <a:pt x="37" y="12"/>
                    <a:pt x="36" y="17"/>
                    <a:pt x="39" y="22"/>
                  </a:cubicBezTo>
                  <a:cubicBezTo>
                    <a:pt x="43" y="28"/>
                    <a:pt x="42" y="33"/>
                    <a:pt x="37" y="37"/>
                  </a:cubicBezTo>
                  <a:cubicBezTo>
                    <a:pt x="33" y="40"/>
                    <a:pt x="30" y="44"/>
                    <a:pt x="27" y="47"/>
                  </a:cubicBezTo>
                  <a:cubicBezTo>
                    <a:pt x="13" y="59"/>
                    <a:pt x="6" y="73"/>
                    <a:pt x="10" y="92"/>
                  </a:cubicBezTo>
                  <a:cubicBezTo>
                    <a:pt x="11" y="93"/>
                    <a:pt x="11" y="93"/>
                    <a:pt x="11" y="94"/>
                  </a:cubicBezTo>
                  <a:cubicBezTo>
                    <a:pt x="11" y="96"/>
                    <a:pt x="12" y="97"/>
                    <a:pt x="12" y="99"/>
                  </a:cubicBezTo>
                  <a:cubicBezTo>
                    <a:pt x="13" y="100"/>
                    <a:pt x="14" y="102"/>
                    <a:pt x="14" y="103"/>
                  </a:cubicBezTo>
                  <a:cubicBezTo>
                    <a:pt x="15" y="105"/>
                    <a:pt x="15" y="106"/>
                    <a:pt x="16" y="108"/>
                  </a:cubicBezTo>
                  <a:cubicBezTo>
                    <a:pt x="16" y="109"/>
                    <a:pt x="16" y="109"/>
                    <a:pt x="16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4"/>
                    <a:pt x="13" y="115"/>
                    <a:pt x="11" y="113"/>
                  </a:cubicBezTo>
                  <a:cubicBezTo>
                    <a:pt x="9" y="112"/>
                    <a:pt x="8" y="109"/>
                    <a:pt x="6" y="108"/>
                  </a:cubicBezTo>
                  <a:cubicBezTo>
                    <a:pt x="9" y="107"/>
                    <a:pt x="8" y="105"/>
                    <a:pt x="7" y="103"/>
                  </a:cubicBezTo>
                  <a:cubicBezTo>
                    <a:pt x="2" y="90"/>
                    <a:pt x="0" y="77"/>
                    <a:pt x="4" y="63"/>
                  </a:cubicBezTo>
                  <a:cubicBezTo>
                    <a:pt x="6" y="54"/>
                    <a:pt x="10" y="46"/>
                    <a:pt x="19" y="41"/>
                  </a:cubicBezTo>
                  <a:cubicBezTo>
                    <a:pt x="27" y="37"/>
                    <a:pt x="31" y="32"/>
                    <a:pt x="28" y="23"/>
                  </a:cubicBezTo>
                  <a:cubicBezTo>
                    <a:pt x="27" y="19"/>
                    <a:pt x="29" y="15"/>
                    <a:pt x="29" y="1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6" name="Freeform 2356"/>
            <p:cNvSpPr/>
            <p:nvPr/>
          </p:nvSpPr>
          <p:spPr bwMode="auto">
            <a:xfrm>
              <a:off x="6305" y="340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7" name="Freeform 2357"/>
            <p:cNvSpPr/>
            <p:nvPr/>
          </p:nvSpPr>
          <p:spPr bwMode="auto">
            <a:xfrm>
              <a:off x="6307" y="3244"/>
              <a:ext cx="82" cy="146"/>
            </a:xfrm>
            <a:custGeom>
              <a:avLst/>
              <a:gdLst>
                <a:gd name="T0" fmla="*/ 3 w 55"/>
                <a:gd name="T1" fmla="*/ 97 h 97"/>
                <a:gd name="T2" fmla="*/ 3 w 55"/>
                <a:gd name="T3" fmla="*/ 72 h 97"/>
                <a:gd name="T4" fmla="*/ 6 w 55"/>
                <a:gd name="T5" fmla="*/ 65 h 97"/>
                <a:gd name="T6" fmla="*/ 18 w 55"/>
                <a:gd name="T7" fmla="*/ 47 h 97"/>
                <a:gd name="T8" fmla="*/ 29 w 55"/>
                <a:gd name="T9" fmla="*/ 39 h 97"/>
                <a:gd name="T10" fmla="*/ 33 w 55"/>
                <a:gd name="T11" fmla="*/ 29 h 97"/>
                <a:gd name="T12" fmla="*/ 37 w 55"/>
                <a:gd name="T13" fmla="*/ 6 h 97"/>
                <a:gd name="T14" fmla="*/ 39 w 55"/>
                <a:gd name="T15" fmla="*/ 3 h 97"/>
                <a:gd name="T16" fmla="*/ 39 w 55"/>
                <a:gd name="T17" fmla="*/ 3 h 97"/>
                <a:gd name="T18" fmla="*/ 41 w 55"/>
                <a:gd name="T19" fmla="*/ 1 h 97"/>
                <a:gd name="T20" fmla="*/ 43 w 55"/>
                <a:gd name="T21" fmla="*/ 1 h 97"/>
                <a:gd name="T22" fmla="*/ 47 w 55"/>
                <a:gd name="T23" fmla="*/ 1 h 97"/>
                <a:gd name="T24" fmla="*/ 43 w 55"/>
                <a:gd name="T25" fmla="*/ 10 h 97"/>
                <a:gd name="T26" fmla="*/ 40 w 55"/>
                <a:gd name="T27" fmla="*/ 17 h 97"/>
                <a:gd name="T28" fmla="*/ 47 w 55"/>
                <a:gd name="T29" fmla="*/ 19 h 97"/>
                <a:gd name="T30" fmla="*/ 52 w 55"/>
                <a:gd name="T31" fmla="*/ 27 h 97"/>
                <a:gd name="T32" fmla="*/ 41 w 55"/>
                <a:gd name="T33" fmla="*/ 41 h 97"/>
                <a:gd name="T34" fmla="*/ 36 w 55"/>
                <a:gd name="T35" fmla="*/ 56 h 97"/>
                <a:gd name="T36" fmla="*/ 19 w 55"/>
                <a:gd name="T37" fmla="*/ 75 h 97"/>
                <a:gd name="T38" fmla="*/ 10 w 55"/>
                <a:gd name="T39" fmla="*/ 81 h 97"/>
                <a:gd name="T40" fmla="*/ 3 w 55"/>
                <a:gd name="T4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97">
                  <a:moveTo>
                    <a:pt x="3" y="97"/>
                  </a:moveTo>
                  <a:cubicBezTo>
                    <a:pt x="0" y="89"/>
                    <a:pt x="0" y="80"/>
                    <a:pt x="3" y="72"/>
                  </a:cubicBezTo>
                  <a:cubicBezTo>
                    <a:pt x="4" y="70"/>
                    <a:pt x="6" y="67"/>
                    <a:pt x="6" y="65"/>
                  </a:cubicBezTo>
                  <a:cubicBezTo>
                    <a:pt x="6" y="57"/>
                    <a:pt x="12" y="52"/>
                    <a:pt x="18" y="47"/>
                  </a:cubicBezTo>
                  <a:cubicBezTo>
                    <a:pt x="22" y="45"/>
                    <a:pt x="26" y="42"/>
                    <a:pt x="29" y="39"/>
                  </a:cubicBezTo>
                  <a:cubicBezTo>
                    <a:pt x="32" y="36"/>
                    <a:pt x="35" y="33"/>
                    <a:pt x="33" y="29"/>
                  </a:cubicBezTo>
                  <a:cubicBezTo>
                    <a:pt x="27" y="20"/>
                    <a:pt x="29" y="12"/>
                    <a:pt x="37" y="6"/>
                  </a:cubicBezTo>
                  <a:cubicBezTo>
                    <a:pt x="38" y="5"/>
                    <a:pt x="39" y="4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2"/>
                    <a:pt x="41" y="2"/>
                    <a:pt x="41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0"/>
                    <a:pt x="46" y="0"/>
                    <a:pt x="47" y="1"/>
                  </a:cubicBezTo>
                  <a:cubicBezTo>
                    <a:pt x="49" y="6"/>
                    <a:pt x="45" y="7"/>
                    <a:pt x="43" y="10"/>
                  </a:cubicBezTo>
                  <a:cubicBezTo>
                    <a:pt x="41" y="12"/>
                    <a:pt x="39" y="14"/>
                    <a:pt x="40" y="17"/>
                  </a:cubicBezTo>
                  <a:cubicBezTo>
                    <a:pt x="42" y="21"/>
                    <a:pt x="44" y="19"/>
                    <a:pt x="47" y="19"/>
                  </a:cubicBezTo>
                  <a:cubicBezTo>
                    <a:pt x="53" y="18"/>
                    <a:pt x="55" y="21"/>
                    <a:pt x="52" y="27"/>
                  </a:cubicBezTo>
                  <a:cubicBezTo>
                    <a:pt x="49" y="32"/>
                    <a:pt x="45" y="37"/>
                    <a:pt x="41" y="41"/>
                  </a:cubicBezTo>
                  <a:cubicBezTo>
                    <a:pt x="36" y="45"/>
                    <a:pt x="34" y="49"/>
                    <a:pt x="36" y="56"/>
                  </a:cubicBezTo>
                  <a:cubicBezTo>
                    <a:pt x="38" y="66"/>
                    <a:pt x="29" y="76"/>
                    <a:pt x="19" y="75"/>
                  </a:cubicBezTo>
                  <a:cubicBezTo>
                    <a:pt x="12" y="74"/>
                    <a:pt x="11" y="77"/>
                    <a:pt x="10" y="81"/>
                  </a:cubicBezTo>
                  <a:cubicBezTo>
                    <a:pt x="9" y="87"/>
                    <a:pt x="7" y="93"/>
                    <a:pt x="3" y="97"/>
                  </a:cubicBezTo>
                  <a:close/>
                </a:path>
              </a:pathLst>
            </a:custGeom>
            <a:solidFill>
              <a:srgbClr val="F5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8" name="Freeform 2358"/>
            <p:cNvSpPr/>
            <p:nvPr/>
          </p:nvSpPr>
          <p:spPr bwMode="auto">
            <a:xfrm>
              <a:off x="6425" y="3195"/>
              <a:ext cx="74" cy="49"/>
            </a:xfrm>
            <a:custGeom>
              <a:avLst/>
              <a:gdLst>
                <a:gd name="T0" fmla="*/ 16 w 49"/>
                <a:gd name="T1" fmla="*/ 5 h 33"/>
                <a:gd name="T2" fmla="*/ 49 w 49"/>
                <a:gd name="T3" fmla="*/ 22 h 33"/>
                <a:gd name="T4" fmla="*/ 32 w 49"/>
                <a:gd name="T5" fmla="*/ 16 h 33"/>
                <a:gd name="T6" fmla="*/ 27 w 49"/>
                <a:gd name="T7" fmla="*/ 17 h 33"/>
                <a:gd name="T8" fmla="*/ 18 w 49"/>
                <a:gd name="T9" fmla="*/ 28 h 33"/>
                <a:gd name="T10" fmla="*/ 17 w 49"/>
                <a:gd name="T11" fmla="*/ 31 h 33"/>
                <a:gd name="T12" fmla="*/ 14 w 49"/>
                <a:gd name="T13" fmla="*/ 33 h 33"/>
                <a:gd name="T14" fmla="*/ 12 w 49"/>
                <a:gd name="T15" fmla="*/ 33 h 33"/>
                <a:gd name="T16" fmla="*/ 9 w 49"/>
                <a:gd name="T17" fmla="*/ 32 h 33"/>
                <a:gd name="T18" fmla="*/ 5 w 49"/>
                <a:gd name="T19" fmla="*/ 31 h 33"/>
                <a:gd name="T20" fmla="*/ 2 w 49"/>
                <a:gd name="T21" fmla="*/ 30 h 33"/>
                <a:gd name="T22" fmla="*/ 0 w 49"/>
                <a:gd name="T23" fmla="*/ 27 h 33"/>
                <a:gd name="T24" fmla="*/ 1 w 49"/>
                <a:gd name="T25" fmla="*/ 26 h 33"/>
                <a:gd name="T26" fmla="*/ 6 w 49"/>
                <a:gd name="T27" fmla="*/ 23 h 33"/>
                <a:gd name="T28" fmla="*/ 24 w 49"/>
                <a:gd name="T29" fmla="*/ 9 h 33"/>
                <a:gd name="T30" fmla="*/ 16 w 49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33">
                  <a:moveTo>
                    <a:pt x="16" y="5"/>
                  </a:moveTo>
                  <a:cubicBezTo>
                    <a:pt x="29" y="0"/>
                    <a:pt x="43" y="7"/>
                    <a:pt x="49" y="22"/>
                  </a:cubicBezTo>
                  <a:cubicBezTo>
                    <a:pt x="43" y="19"/>
                    <a:pt x="37" y="17"/>
                    <a:pt x="32" y="16"/>
                  </a:cubicBezTo>
                  <a:cubicBezTo>
                    <a:pt x="30" y="16"/>
                    <a:pt x="27" y="15"/>
                    <a:pt x="27" y="17"/>
                  </a:cubicBezTo>
                  <a:cubicBezTo>
                    <a:pt x="25" y="22"/>
                    <a:pt x="20" y="24"/>
                    <a:pt x="18" y="28"/>
                  </a:cubicBezTo>
                  <a:cubicBezTo>
                    <a:pt x="19" y="30"/>
                    <a:pt x="18" y="31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1" y="33"/>
                    <a:pt x="10" y="32"/>
                    <a:pt x="9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4" y="31"/>
                    <a:pt x="3" y="31"/>
                    <a:pt x="2" y="30"/>
                  </a:cubicBezTo>
                  <a:cubicBezTo>
                    <a:pt x="1" y="30"/>
                    <a:pt x="0" y="29"/>
                    <a:pt x="0" y="27"/>
                  </a:cubicBezTo>
                  <a:cubicBezTo>
                    <a:pt x="0" y="27"/>
                    <a:pt x="0" y="27"/>
                    <a:pt x="1" y="26"/>
                  </a:cubicBezTo>
                  <a:cubicBezTo>
                    <a:pt x="3" y="26"/>
                    <a:pt x="5" y="25"/>
                    <a:pt x="6" y="23"/>
                  </a:cubicBezTo>
                  <a:cubicBezTo>
                    <a:pt x="8" y="13"/>
                    <a:pt x="14" y="10"/>
                    <a:pt x="24" y="9"/>
                  </a:cubicBezTo>
                  <a:cubicBezTo>
                    <a:pt x="22" y="5"/>
                    <a:pt x="19" y="6"/>
                    <a:pt x="16" y="5"/>
                  </a:cubicBezTo>
                  <a:close/>
                </a:path>
              </a:pathLst>
            </a:custGeom>
            <a:solidFill>
              <a:srgbClr val="FA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9" name="Freeform 2359"/>
            <p:cNvSpPr/>
            <p:nvPr/>
          </p:nvSpPr>
          <p:spPr bwMode="auto">
            <a:xfrm>
              <a:off x="6377" y="3229"/>
              <a:ext cx="50" cy="15"/>
            </a:xfrm>
            <a:custGeom>
              <a:avLst/>
              <a:gdLst>
                <a:gd name="T0" fmla="*/ 0 w 33"/>
                <a:gd name="T1" fmla="*/ 9 h 10"/>
                <a:gd name="T2" fmla="*/ 27 w 33"/>
                <a:gd name="T3" fmla="*/ 0 h 10"/>
                <a:gd name="T4" fmla="*/ 33 w 33"/>
                <a:gd name="T5" fmla="*/ 3 h 10"/>
                <a:gd name="T6" fmla="*/ 33 w 33"/>
                <a:gd name="T7" fmla="*/ 3 h 10"/>
                <a:gd name="T8" fmla="*/ 1 w 33"/>
                <a:gd name="T9" fmla="*/ 10 h 10"/>
                <a:gd name="T10" fmla="*/ 0 w 3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0" y="9"/>
                  </a:moveTo>
                  <a:cubicBezTo>
                    <a:pt x="8" y="2"/>
                    <a:pt x="18" y="2"/>
                    <a:pt x="27" y="0"/>
                  </a:cubicBezTo>
                  <a:cubicBezTo>
                    <a:pt x="30" y="0"/>
                    <a:pt x="31" y="1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3" y="7"/>
                    <a:pt x="12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0" name="Freeform 2360"/>
            <p:cNvSpPr/>
            <p:nvPr/>
          </p:nvSpPr>
          <p:spPr bwMode="auto">
            <a:xfrm>
              <a:off x="6371" y="3243"/>
              <a:ext cx="8" cy="3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2 h 2"/>
                <a:gd name="T4" fmla="*/ 4 w 5"/>
                <a:gd name="T5" fmla="*/ 0 h 2"/>
                <a:gd name="T6" fmla="*/ 4 w 5"/>
                <a:gd name="T7" fmla="*/ 0 h 2"/>
                <a:gd name="T8" fmla="*/ 4 w 5"/>
                <a:gd name="T9" fmla="*/ 1 h 2"/>
                <a:gd name="T10" fmla="*/ 4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1" name="Freeform 2361"/>
            <p:cNvSpPr/>
            <p:nvPr/>
          </p:nvSpPr>
          <p:spPr bwMode="auto">
            <a:xfrm>
              <a:off x="6365" y="324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2" name="Freeform 2362"/>
            <p:cNvSpPr/>
            <p:nvPr/>
          </p:nvSpPr>
          <p:spPr bwMode="auto">
            <a:xfrm>
              <a:off x="6905" y="573"/>
              <a:ext cx="74" cy="91"/>
            </a:xfrm>
            <a:custGeom>
              <a:avLst/>
              <a:gdLst>
                <a:gd name="T0" fmla="*/ 3 w 49"/>
                <a:gd name="T1" fmla="*/ 0 h 61"/>
                <a:gd name="T2" fmla="*/ 34 w 49"/>
                <a:gd name="T3" fmla="*/ 25 h 61"/>
                <a:gd name="T4" fmla="*/ 42 w 49"/>
                <a:gd name="T5" fmla="*/ 39 h 61"/>
                <a:gd name="T6" fmla="*/ 47 w 49"/>
                <a:gd name="T7" fmla="*/ 46 h 61"/>
                <a:gd name="T8" fmla="*/ 43 w 49"/>
                <a:gd name="T9" fmla="*/ 52 h 61"/>
                <a:gd name="T10" fmla="*/ 38 w 49"/>
                <a:gd name="T11" fmla="*/ 54 h 61"/>
                <a:gd name="T12" fmla="*/ 34 w 49"/>
                <a:gd name="T13" fmla="*/ 56 h 61"/>
                <a:gd name="T14" fmla="*/ 32 w 49"/>
                <a:gd name="T15" fmla="*/ 58 h 61"/>
                <a:gd name="T16" fmla="*/ 30 w 49"/>
                <a:gd name="T17" fmla="*/ 60 h 61"/>
                <a:gd name="T18" fmla="*/ 30 w 49"/>
                <a:gd name="T19" fmla="*/ 60 h 61"/>
                <a:gd name="T20" fmla="*/ 28 w 49"/>
                <a:gd name="T21" fmla="*/ 61 h 61"/>
                <a:gd name="T22" fmla="*/ 26 w 49"/>
                <a:gd name="T23" fmla="*/ 58 h 61"/>
                <a:gd name="T24" fmla="*/ 27 w 49"/>
                <a:gd name="T25" fmla="*/ 49 h 61"/>
                <a:gd name="T26" fmla="*/ 19 w 49"/>
                <a:gd name="T27" fmla="*/ 38 h 61"/>
                <a:gd name="T28" fmla="*/ 2 w 49"/>
                <a:gd name="T29" fmla="*/ 5 h 61"/>
                <a:gd name="T30" fmla="*/ 1 w 49"/>
                <a:gd name="T31" fmla="*/ 0 h 61"/>
                <a:gd name="T32" fmla="*/ 3 w 49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61">
                  <a:moveTo>
                    <a:pt x="3" y="0"/>
                  </a:moveTo>
                  <a:cubicBezTo>
                    <a:pt x="14" y="8"/>
                    <a:pt x="24" y="17"/>
                    <a:pt x="34" y="25"/>
                  </a:cubicBezTo>
                  <a:cubicBezTo>
                    <a:pt x="36" y="30"/>
                    <a:pt x="39" y="34"/>
                    <a:pt x="42" y="39"/>
                  </a:cubicBezTo>
                  <a:cubicBezTo>
                    <a:pt x="46" y="39"/>
                    <a:pt x="49" y="41"/>
                    <a:pt x="47" y="46"/>
                  </a:cubicBezTo>
                  <a:cubicBezTo>
                    <a:pt x="47" y="50"/>
                    <a:pt x="46" y="52"/>
                    <a:pt x="43" y="52"/>
                  </a:cubicBezTo>
                  <a:cubicBezTo>
                    <a:pt x="41" y="52"/>
                    <a:pt x="39" y="53"/>
                    <a:pt x="38" y="54"/>
                  </a:cubicBezTo>
                  <a:cubicBezTo>
                    <a:pt x="36" y="55"/>
                    <a:pt x="35" y="55"/>
                    <a:pt x="34" y="56"/>
                  </a:cubicBezTo>
                  <a:cubicBezTo>
                    <a:pt x="33" y="57"/>
                    <a:pt x="33" y="57"/>
                    <a:pt x="32" y="58"/>
                  </a:cubicBezTo>
                  <a:cubicBezTo>
                    <a:pt x="31" y="59"/>
                    <a:pt x="31" y="59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1"/>
                    <a:pt x="29" y="61"/>
                    <a:pt x="28" y="61"/>
                  </a:cubicBezTo>
                  <a:cubicBezTo>
                    <a:pt x="27" y="60"/>
                    <a:pt x="26" y="59"/>
                    <a:pt x="26" y="58"/>
                  </a:cubicBezTo>
                  <a:cubicBezTo>
                    <a:pt x="31" y="53"/>
                    <a:pt x="31" y="53"/>
                    <a:pt x="27" y="49"/>
                  </a:cubicBezTo>
                  <a:cubicBezTo>
                    <a:pt x="23" y="46"/>
                    <a:pt x="21" y="43"/>
                    <a:pt x="19" y="38"/>
                  </a:cubicBezTo>
                  <a:cubicBezTo>
                    <a:pt x="14" y="27"/>
                    <a:pt x="9" y="15"/>
                    <a:pt x="2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0B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3" name="Freeform 2363"/>
            <p:cNvSpPr/>
            <p:nvPr/>
          </p:nvSpPr>
          <p:spPr bwMode="auto">
            <a:xfrm>
              <a:off x="6968" y="621"/>
              <a:ext cx="27" cy="28"/>
            </a:xfrm>
            <a:custGeom>
              <a:avLst/>
              <a:gdLst>
                <a:gd name="T0" fmla="*/ 5 w 18"/>
                <a:gd name="T1" fmla="*/ 14 h 19"/>
                <a:gd name="T2" fmla="*/ 0 w 18"/>
                <a:gd name="T3" fmla="*/ 7 h 19"/>
                <a:gd name="T4" fmla="*/ 9 w 18"/>
                <a:gd name="T5" fmla="*/ 3 h 19"/>
                <a:gd name="T6" fmla="*/ 9 w 18"/>
                <a:gd name="T7" fmla="*/ 5 h 19"/>
                <a:gd name="T8" fmla="*/ 17 w 18"/>
                <a:gd name="T9" fmla="*/ 14 h 19"/>
                <a:gd name="T10" fmla="*/ 17 w 18"/>
                <a:gd name="T11" fmla="*/ 16 h 19"/>
                <a:gd name="T12" fmla="*/ 17 w 18"/>
                <a:gd name="T13" fmla="*/ 18 h 19"/>
                <a:gd name="T14" fmla="*/ 17 w 18"/>
                <a:gd name="T15" fmla="*/ 18 h 19"/>
                <a:gd name="T16" fmla="*/ 16 w 18"/>
                <a:gd name="T17" fmla="*/ 18 h 19"/>
                <a:gd name="T18" fmla="*/ 15 w 18"/>
                <a:gd name="T19" fmla="*/ 18 h 19"/>
                <a:gd name="T20" fmla="*/ 7 w 18"/>
                <a:gd name="T21" fmla="*/ 16 h 19"/>
                <a:gd name="T22" fmla="*/ 5 w 18"/>
                <a:gd name="T2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9">
                  <a:moveTo>
                    <a:pt x="5" y="14"/>
                  </a:moveTo>
                  <a:cubicBezTo>
                    <a:pt x="3" y="12"/>
                    <a:pt x="1" y="9"/>
                    <a:pt x="0" y="7"/>
                  </a:cubicBezTo>
                  <a:cubicBezTo>
                    <a:pt x="1" y="0"/>
                    <a:pt x="2" y="0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8"/>
                    <a:pt x="14" y="11"/>
                    <a:pt x="17" y="14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6"/>
                    <a:pt x="10" y="19"/>
                    <a:pt x="7" y="16"/>
                  </a:cubicBezTo>
                  <a:cubicBezTo>
                    <a:pt x="7" y="16"/>
                    <a:pt x="6" y="15"/>
                    <a:pt x="5" y="14"/>
                  </a:cubicBezTo>
                  <a:close/>
                </a:path>
              </a:pathLst>
            </a:custGeom>
            <a:solidFill>
              <a:srgbClr val="FDF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4" name="Freeform 2364"/>
            <p:cNvSpPr/>
            <p:nvPr/>
          </p:nvSpPr>
          <p:spPr bwMode="auto">
            <a:xfrm>
              <a:off x="6853" y="528"/>
              <a:ext cx="31" cy="21"/>
            </a:xfrm>
            <a:custGeom>
              <a:avLst/>
              <a:gdLst>
                <a:gd name="T0" fmla="*/ 9 w 21"/>
                <a:gd name="T1" fmla="*/ 2 h 14"/>
                <a:gd name="T2" fmla="*/ 11 w 21"/>
                <a:gd name="T3" fmla="*/ 3 h 14"/>
                <a:gd name="T4" fmla="*/ 17 w 21"/>
                <a:gd name="T5" fmla="*/ 7 h 14"/>
                <a:gd name="T6" fmla="*/ 21 w 21"/>
                <a:gd name="T7" fmla="*/ 13 h 14"/>
                <a:gd name="T8" fmla="*/ 20 w 21"/>
                <a:gd name="T9" fmla="*/ 14 h 14"/>
                <a:gd name="T10" fmla="*/ 17 w 21"/>
                <a:gd name="T11" fmla="*/ 13 h 14"/>
                <a:gd name="T12" fmla="*/ 15 w 21"/>
                <a:gd name="T13" fmla="*/ 13 h 14"/>
                <a:gd name="T14" fmla="*/ 13 w 21"/>
                <a:gd name="T15" fmla="*/ 11 h 14"/>
                <a:gd name="T16" fmla="*/ 11 w 21"/>
                <a:gd name="T17" fmla="*/ 11 h 14"/>
                <a:gd name="T18" fmla="*/ 7 w 21"/>
                <a:gd name="T19" fmla="*/ 5 h 14"/>
                <a:gd name="T20" fmla="*/ 0 w 21"/>
                <a:gd name="T21" fmla="*/ 0 h 14"/>
                <a:gd name="T22" fmla="*/ 6 w 21"/>
                <a:gd name="T23" fmla="*/ 0 h 14"/>
                <a:gd name="T24" fmla="*/ 9 w 21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4">
                  <a:moveTo>
                    <a:pt x="9" y="2"/>
                  </a:moveTo>
                  <a:cubicBezTo>
                    <a:pt x="10" y="2"/>
                    <a:pt x="11" y="3"/>
                    <a:pt x="11" y="3"/>
                  </a:cubicBezTo>
                  <a:cubicBezTo>
                    <a:pt x="13" y="6"/>
                    <a:pt x="14" y="7"/>
                    <a:pt x="17" y="7"/>
                  </a:cubicBezTo>
                  <a:cubicBezTo>
                    <a:pt x="18" y="9"/>
                    <a:pt x="20" y="11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4"/>
                    <a:pt x="18" y="14"/>
                    <a:pt x="17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2"/>
                    <a:pt x="14" y="12"/>
                    <a:pt x="13" y="11"/>
                  </a:cubicBezTo>
                  <a:cubicBezTo>
                    <a:pt x="13" y="11"/>
                    <a:pt x="12" y="11"/>
                    <a:pt x="11" y="11"/>
                  </a:cubicBezTo>
                  <a:cubicBezTo>
                    <a:pt x="9" y="10"/>
                    <a:pt x="9" y="7"/>
                    <a:pt x="7" y="5"/>
                  </a:cubicBezTo>
                  <a:cubicBezTo>
                    <a:pt x="3" y="5"/>
                    <a:pt x="0" y="4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EDC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5" name="Freeform 2365"/>
            <p:cNvSpPr/>
            <p:nvPr/>
          </p:nvSpPr>
          <p:spPr bwMode="auto">
            <a:xfrm>
              <a:off x="6886" y="547"/>
              <a:ext cx="7" cy="5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2 h 3"/>
                <a:gd name="T4" fmla="*/ 1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6" name="Freeform 2366"/>
            <p:cNvSpPr/>
            <p:nvPr/>
          </p:nvSpPr>
          <p:spPr bwMode="auto">
            <a:xfrm>
              <a:off x="6883" y="547"/>
              <a:ext cx="4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1 w 3"/>
                <a:gd name="T5" fmla="*/ 2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DC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7" name="Freeform 2367"/>
            <p:cNvSpPr/>
            <p:nvPr/>
          </p:nvSpPr>
          <p:spPr bwMode="auto">
            <a:xfrm>
              <a:off x="6979" y="645"/>
              <a:ext cx="12" cy="4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2 h 3"/>
                <a:gd name="T4" fmla="*/ 0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5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8" name="Freeform 2368"/>
            <p:cNvSpPr/>
            <p:nvPr/>
          </p:nvSpPr>
          <p:spPr bwMode="auto">
            <a:xfrm>
              <a:off x="6994" y="645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9" name="Freeform 2369"/>
            <p:cNvSpPr/>
            <p:nvPr/>
          </p:nvSpPr>
          <p:spPr bwMode="auto">
            <a:xfrm>
              <a:off x="7258" y="8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F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0" name="Freeform 2370"/>
            <p:cNvSpPr/>
            <p:nvPr/>
          </p:nvSpPr>
          <p:spPr bwMode="auto">
            <a:xfrm>
              <a:off x="7090" y="4090"/>
              <a:ext cx="232" cy="48"/>
            </a:xfrm>
            <a:custGeom>
              <a:avLst/>
              <a:gdLst>
                <a:gd name="T0" fmla="*/ 153 w 155"/>
                <a:gd name="T1" fmla="*/ 31 h 32"/>
                <a:gd name="T2" fmla="*/ 153 w 155"/>
                <a:gd name="T3" fmla="*/ 32 h 32"/>
                <a:gd name="T4" fmla="*/ 121 w 155"/>
                <a:gd name="T5" fmla="*/ 27 h 32"/>
                <a:gd name="T6" fmla="*/ 80 w 155"/>
                <a:gd name="T7" fmla="*/ 22 h 32"/>
                <a:gd name="T8" fmla="*/ 44 w 155"/>
                <a:gd name="T9" fmla="*/ 21 h 32"/>
                <a:gd name="T10" fmla="*/ 26 w 155"/>
                <a:gd name="T11" fmla="*/ 21 h 32"/>
                <a:gd name="T12" fmla="*/ 18 w 155"/>
                <a:gd name="T13" fmla="*/ 23 h 32"/>
                <a:gd name="T14" fmla="*/ 1 w 155"/>
                <a:gd name="T15" fmla="*/ 30 h 32"/>
                <a:gd name="T16" fmla="*/ 0 w 155"/>
                <a:gd name="T17" fmla="*/ 27 h 32"/>
                <a:gd name="T18" fmla="*/ 16 w 155"/>
                <a:gd name="T19" fmla="*/ 13 h 32"/>
                <a:gd name="T20" fmla="*/ 65 w 155"/>
                <a:gd name="T21" fmla="*/ 11 h 32"/>
                <a:gd name="T22" fmla="*/ 97 w 155"/>
                <a:gd name="T23" fmla="*/ 10 h 32"/>
                <a:gd name="T24" fmla="*/ 126 w 155"/>
                <a:gd name="T25" fmla="*/ 6 h 32"/>
                <a:gd name="T26" fmla="*/ 133 w 155"/>
                <a:gd name="T27" fmla="*/ 5 h 32"/>
                <a:gd name="T28" fmla="*/ 151 w 155"/>
                <a:gd name="T29" fmla="*/ 15 h 32"/>
                <a:gd name="T30" fmla="*/ 153 w 155"/>
                <a:gd name="T3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32">
                  <a:moveTo>
                    <a:pt x="153" y="31"/>
                  </a:moveTo>
                  <a:cubicBezTo>
                    <a:pt x="153" y="31"/>
                    <a:pt x="153" y="32"/>
                    <a:pt x="153" y="32"/>
                  </a:cubicBezTo>
                  <a:cubicBezTo>
                    <a:pt x="142" y="30"/>
                    <a:pt x="132" y="26"/>
                    <a:pt x="121" y="27"/>
                  </a:cubicBezTo>
                  <a:cubicBezTo>
                    <a:pt x="107" y="28"/>
                    <a:pt x="94" y="24"/>
                    <a:pt x="80" y="22"/>
                  </a:cubicBezTo>
                  <a:cubicBezTo>
                    <a:pt x="68" y="20"/>
                    <a:pt x="56" y="20"/>
                    <a:pt x="44" y="21"/>
                  </a:cubicBezTo>
                  <a:cubicBezTo>
                    <a:pt x="38" y="21"/>
                    <a:pt x="32" y="21"/>
                    <a:pt x="26" y="21"/>
                  </a:cubicBezTo>
                  <a:cubicBezTo>
                    <a:pt x="23" y="21"/>
                    <a:pt x="20" y="20"/>
                    <a:pt x="18" y="23"/>
                  </a:cubicBezTo>
                  <a:cubicBezTo>
                    <a:pt x="13" y="27"/>
                    <a:pt x="7" y="28"/>
                    <a:pt x="1" y="30"/>
                  </a:cubicBezTo>
                  <a:cubicBezTo>
                    <a:pt x="0" y="29"/>
                    <a:pt x="0" y="29"/>
                    <a:pt x="0" y="27"/>
                  </a:cubicBezTo>
                  <a:cubicBezTo>
                    <a:pt x="3" y="20"/>
                    <a:pt x="8" y="15"/>
                    <a:pt x="16" y="13"/>
                  </a:cubicBezTo>
                  <a:cubicBezTo>
                    <a:pt x="32" y="9"/>
                    <a:pt x="48" y="10"/>
                    <a:pt x="65" y="11"/>
                  </a:cubicBezTo>
                  <a:cubicBezTo>
                    <a:pt x="76" y="13"/>
                    <a:pt x="86" y="13"/>
                    <a:pt x="97" y="10"/>
                  </a:cubicBezTo>
                  <a:cubicBezTo>
                    <a:pt x="107" y="7"/>
                    <a:pt x="117" y="7"/>
                    <a:pt x="126" y="6"/>
                  </a:cubicBezTo>
                  <a:cubicBezTo>
                    <a:pt x="128" y="6"/>
                    <a:pt x="131" y="6"/>
                    <a:pt x="133" y="5"/>
                  </a:cubicBezTo>
                  <a:cubicBezTo>
                    <a:pt x="147" y="0"/>
                    <a:pt x="149" y="1"/>
                    <a:pt x="151" y="15"/>
                  </a:cubicBezTo>
                  <a:cubicBezTo>
                    <a:pt x="151" y="20"/>
                    <a:pt x="155" y="25"/>
                    <a:pt x="153" y="31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1" name="Freeform 2371"/>
            <p:cNvSpPr/>
            <p:nvPr/>
          </p:nvSpPr>
          <p:spPr bwMode="auto">
            <a:xfrm>
              <a:off x="7315" y="3921"/>
              <a:ext cx="72" cy="91"/>
            </a:xfrm>
            <a:custGeom>
              <a:avLst/>
              <a:gdLst>
                <a:gd name="T0" fmla="*/ 43 w 48"/>
                <a:gd name="T1" fmla="*/ 36 h 61"/>
                <a:gd name="T2" fmla="*/ 39 w 48"/>
                <a:gd name="T3" fmla="*/ 38 h 61"/>
                <a:gd name="T4" fmla="*/ 33 w 48"/>
                <a:gd name="T5" fmla="*/ 40 h 61"/>
                <a:gd name="T6" fmla="*/ 23 w 48"/>
                <a:gd name="T7" fmla="*/ 49 h 61"/>
                <a:gd name="T8" fmla="*/ 6 w 48"/>
                <a:gd name="T9" fmla="*/ 61 h 61"/>
                <a:gd name="T10" fmla="*/ 1 w 48"/>
                <a:gd name="T11" fmla="*/ 60 h 61"/>
                <a:gd name="T12" fmla="*/ 0 w 48"/>
                <a:gd name="T13" fmla="*/ 58 h 61"/>
                <a:gd name="T14" fmla="*/ 1 w 48"/>
                <a:gd name="T15" fmla="*/ 54 h 61"/>
                <a:gd name="T16" fmla="*/ 7 w 48"/>
                <a:gd name="T17" fmla="*/ 44 h 61"/>
                <a:gd name="T18" fmla="*/ 20 w 48"/>
                <a:gd name="T19" fmla="*/ 12 h 61"/>
                <a:gd name="T20" fmla="*/ 36 w 48"/>
                <a:gd name="T21" fmla="*/ 1 h 61"/>
                <a:gd name="T22" fmla="*/ 48 w 48"/>
                <a:gd name="T23" fmla="*/ 18 h 61"/>
                <a:gd name="T24" fmla="*/ 43 w 48"/>
                <a:gd name="T25" fmla="*/ 32 h 61"/>
                <a:gd name="T26" fmla="*/ 43 w 48"/>
                <a:gd name="T2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61">
                  <a:moveTo>
                    <a:pt x="43" y="36"/>
                  </a:moveTo>
                  <a:cubicBezTo>
                    <a:pt x="42" y="36"/>
                    <a:pt x="41" y="37"/>
                    <a:pt x="39" y="38"/>
                  </a:cubicBezTo>
                  <a:cubicBezTo>
                    <a:pt x="37" y="38"/>
                    <a:pt x="35" y="38"/>
                    <a:pt x="33" y="40"/>
                  </a:cubicBezTo>
                  <a:cubicBezTo>
                    <a:pt x="28" y="41"/>
                    <a:pt x="22" y="41"/>
                    <a:pt x="23" y="49"/>
                  </a:cubicBezTo>
                  <a:cubicBezTo>
                    <a:pt x="19" y="56"/>
                    <a:pt x="12" y="58"/>
                    <a:pt x="6" y="61"/>
                  </a:cubicBezTo>
                  <a:cubicBezTo>
                    <a:pt x="4" y="61"/>
                    <a:pt x="3" y="61"/>
                    <a:pt x="1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5" y="52"/>
                    <a:pt x="6" y="48"/>
                    <a:pt x="7" y="44"/>
                  </a:cubicBezTo>
                  <a:cubicBezTo>
                    <a:pt x="13" y="34"/>
                    <a:pt x="21" y="25"/>
                    <a:pt x="20" y="12"/>
                  </a:cubicBezTo>
                  <a:cubicBezTo>
                    <a:pt x="24" y="7"/>
                    <a:pt x="28" y="0"/>
                    <a:pt x="36" y="1"/>
                  </a:cubicBezTo>
                  <a:cubicBezTo>
                    <a:pt x="44" y="3"/>
                    <a:pt x="45" y="11"/>
                    <a:pt x="48" y="18"/>
                  </a:cubicBezTo>
                  <a:cubicBezTo>
                    <a:pt x="45" y="22"/>
                    <a:pt x="39" y="25"/>
                    <a:pt x="43" y="32"/>
                  </a:cubicBezTo>
                  <a:cubicBezTo>
                    <a:pt x="43" y="33"/>
                    <a:pt x="43" y="35"/>
                    <a:pt x="43" y="36"/>
                  </a:cubicBezTo>
                  <a:close/>
                </a:path>
              </a:pathLst>
            </a:custGeom>
            <a:solidFill>
              <a:srgbClr val="E1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2" name="Freeform 2372"/>
            <p:cNvSpPr/>
            <p:nvPr/>
          </p:nvSpPr>
          <p:spPr bwMode="auto">
            <a:xfrm>
              <a:off x="7112" y="4088"/>
              <a:ext cx="204" cy="27"/>
            </a:xfrm>
            <a:custGeom>
              <a:avLst/>
              <a:gdLst>
                <a:gd name="T0" fmla="*/ 136 w 136"/>
                <a:gd name="T1" fmla="*/ 16 h 18"/>
                <a:gd name="T2" fmla="*/ 120 w 136"/>
                <a:gd name="T3" fmla="*/ 9 h 18"/>
                <a:gd name="T4" fmla="*/ 98 w 136"/>
                <a:gd name="T5" fmla="*/ 12 h 18"/>
                <a:gd name="T6" fmla="*/ 76 w 136"/>
                <a:gd name="T7" fmla="*/ 15 h 18"/>
                <a:gd name="T8" fmla="*/ 48 w 136"/>
                <a:gd name="T9" fmla="*/ 15 h 18"/>
                <a:gd name="T10" fmla="*/ 0 w 136"/>
                <a:gd name="T11" fmla="*/ 18 h 18"/>
                <a:gd name="T12" fmla="*/ 14 w 136"/>
                <a:gd name="T13" fmla="*/ 7 h 18"/>
                <a:gd name="T14" fmla="*/ 65 w 136"/>
                <a:gd name="T15" fmla="*/ 10 h 18"/>
                <a:gd name="T16" fmla="*/ 67 w 136"/>
                <a:gd name="T17" fmla="*/ 10 h 18"/>
                <a:gd name="T18" fmla="*/ 99 w 136"/>
                <a:gd name="T19" fmla="*/ 5 h 18"/>
                <a:gd name="T20" fmla="*/ 104 w 136"/>
                <a:gd name="T21" fmla="*/ 3 h 18"/>
                <a:gd name="T22" fmla="*/ 125 w 136"/>
                <a:gd name="T23" fmla="*/ 1 h 18"/>
                <a:gd name="T24" fmla="*/ 136 w 136"/>
                <a:gd name="T25" fmla="*/ 10 h 18"/>
                <a:gd name="T26" fmla="*/ 136 w 136"/>
                <a:gd name="T2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8">
                  <a:moveTo>
                    <a:pt x="136" y="16"/>
                  </a:moveTo>
                  <a:cubicBezTo>
                    <a:pt x="132" y="5"/>
                    <a:pt x="132" y="5"/>
                    <a:pt x="120" y="9"/>
                  </a:cubicBezTo>
                  <a:cubicBezTo>
                    <a:pt x="113" y="11"/>
                    <a:pt x="105" y="13"/>
                    <a:pt x="98" y="12"/>
                  </a:cubicBezTo>
                  <a:cubicBezTo>
                    <a:pt x="90" y="12"/>
                    <a:pt x="83" y="13"/>
                    <a:pt x="76" y="15"/>
                  </a:cubicBezTo>
                  <a:cubicBezTo>
                    <a:pt x="67" y="17"/>
                    <a:pt x="57" y="17"/>
                    <a:pt x="48" y="15"/>
                  </a:cubicBezTo>
                  <a:cubicBezTo>
                    <a:pt x="31" y="13"/>
                    <a:pt x="15" y="13"/>
                    <a:pt x="0" y="18"/>
                  </a:cubicBezTo>
                  <a:cubicBezTo>
                    <a:pt x="0" y="9"/>
                    <a:pt x="7" y="8"/>
                    <a:pt x="14" y="7"/>
                  </a:cubicBezTo>
                  <a:cubicBezTo>
                    <a:pt x="31" y="8"/>
                    <a:pt x="48" y="8"/>
                    <a:pt x="65" y="10"/>
                  </a:cubicBezTo>
                  <a:cubicBezTo>
                    <a:pt x="66" y="10"/>
                    <a:pt x="66" y="10"/>
                    <a:pt x="67" y="10"/>
                  </a:cubicBezTo>
                  <a:cubicBezTo>
                    <a:pt x="78" y="11"/>
                    <a:pt x="89" y="7"/>
                    <a:pt x="99" y="5"/>
                  </a:cubicBezTo>
                  <a:cubicBezTo>
                    <a:pt x="101" y="4"/>
                    <a:pt x="102" y="3"/>
                    <a:pt x="104" y="3"/>
                  </a:cubicBezTo>
                  <a:cubicBezTo>
                    <a:pt x="111" y="3"/>
                    <a:pt x="118" y="2"/>
                    <a:pt x="125" y="1"/>
                  </a:cubicBezTo>
                  <a:cubicBezTo>
                    <a:pt x="133" y="0"/>
                    <a:pt x="135" y="2"/>
                    <a:pt x="136" y="10"/>
                  </a:cubicBezTo>
                  <a:cubicBezTo>
                    <a:pt x="136" y="12"/>
                    <a:pt x="136" y="14"/>
                    <a:pt x="136" y="16"/>
                  </a:cubicBezTo>
                  <a:close/>
                </a:path>
              </a:pathLst>
            </a:custGeom>
            <a:solidFill>
              <a:srgbClr val="EC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3" name="Freeform 2373"/>
            <p:cNvSpPr/>
            <p:nvPr/>
          </p:nvSpPr>
          <p:spPr bwMode="auto">
            <a:xfrm>
              <a:off x="7286" y="4040"/>
              <a:ext cx="83" cy="44"/>
            </a:xfrm>
            <a:custGeom>
              <a:avLst/>
              <a:gdLst>
                <a:gd name="T0" fmla="*/ 47 w 55"/>
                <a:gd name="T1" fmla="*/ 2 h 29"/>
                <a:gd name="T2" fmla="*/ 52 w 55"/>
                <a:gd name="T3" fmla="*/ 12 h 29"/>
                <a:gd name="T4" fmla="*/ 52 w 55"/>
                <a:gd name="T5" fmla="*/ 18 h 29"/>
                <a:gd name="T6" fmla="*/ 43 w 55"/>
                <a:gd name="T7" fmla="*/ 25 h 29"/>
                <a:gd name="T8" fmla="*/ 33 w 55"/>
                <a:gd name="T9" fmla="*/ 23 h 29"/>
                <a:gd name="T10" fmla="*/ 29 w 55"/>
                <a:gd name="T11" fmla="*/ 23 h 29"/>
                <a:gd name="T12" fmla="*/ 6 w 55"/>
                <a:gd name="T13" fmla="*/ 27 h 29"/>
                <a:gd name="T14" fmla="*/ 1 w 55"/>
                <a:gd name="T15" fmla="*/ 25 h 29"/>
                <a:gd name="T16" fmla="*/ 0 w 55"/>
                <a:gd name="T17" fmla="*/ 24 h 29"/>
                <a:gd name="T18" fmla="*/ 28 w 55"/>
                <a:gd name="T19" fmla="*/ 11 h 29"/>
                <a:gd name="T20" fmla="*/ 39 w 55"/>
                <a:gd name="T21" fmla="*/ 4 h 29"/>
                <a:gd name="T22" fmla="*/ 47 w 55"/>
                <a:gd name="T2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29">
                  <a:moveTo>
                    <a:pt x="47" y="2"/>
                  </a:moveTo>
                  <a:cubicBezTo>
                    <a:pt x="47" y="6"/>
                    <a:pt x="46" y="10"/>
                    <a:pt x="52" y="12"/>
                  </a:cubicBezTo>
                  <a:cubicBezTo>
                    <a:pt x="55" y="13"/>
                    <a:pt x="54" y="16"/>
                    <a:pt x="52" y="18"/>
                  </a:cubicBezTo>
                  <a:cubicBezTo>
                    <a:pt x="50" y="21"/>
                    <a:pt x="46" y="22"/>
                    <a:pt x="43" y="25"/>
                  </a:cubicBezTo>
                  <a:cubicBezTo>
                    <a:pt x="39" y="28"/>
                    <a:pt x="36" y="25"/>
                    <a:pt x="33" y="23"/>
                  </a:cubicBezTo>
                  <a:cubicBezTo>
                    <a:pt x="32" y="22"/>
                    <a:pt x="30" y="22"/>
                    <a:pt x="29" y="23"/>
                  </a:cubicBezTo>
                  <a:cubicBezTo>
                    <a:pt x="22" y="29"/>
                    <a:pt x="13" y="24"/>
                    <a:pt x="6" y="27"/>
                  </a:cubicBezTo>
                  <a:cubicBezTo>
                    <a:pt x="5" y="28"/>
                    <a:pt x="2" y="26"/>
                    <a:pt x="1" y="25"/>
                  </a:cubicBezTo>
                  <a:cubicBezTo>
                    <a:pt x="1" y="25"/>
                    <a:pt x="0" y="24"/>
                    <a:pt x="0" y="24"/>
                  </a:cubicBezTo>
                  <a:cubicBezTo>
                    <a:pt x="9" y="17"/>
                    <a:pt x="16" y="9"/>
                    <a:pt x="28" y="11"/>
                  </a:cubicBezTo>
                  <a:cubicBezTo>
                    <a:pt x="33" y="11"/>
                    <a:pt x="37" y="8"/>
                    <a:pt x="39" y="4"/>
                  </a:cubicBezTo>
                  <a:cubicBezTo>
                    <a:pt x="41" y="2"/>
                    <a:pt x="44" y="0"/>
                    <a:pt x="47" y="2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4" name="Freeform 2374"/>
            <p:cNvSpPr/>
            <p:nvPr/>
          </p:nvSpPr>
          <p:spPr bwMode="auto">
            <a:xfrm>
              <a:off x="7154" y="4057"/>
              <a:ext cx="87" cy="49"/>
            </a:xfrm>
            <a:custGeom>
              <a:avLst/>
              <a:gdLst>
                <a:gd name="T0" fmla="*/ 58 w 58"/>
                <a:gd name="T1" fmla="*/ 24 h 33"/>
                <a:gd name="T2" fmla="*/ 39 w 58"/>
                <a:gd name="T3" fmla="*/ 31 h 33"/>
                <a:gd name="T4" fmla="*/ 3 w 58"/>
                <a:gd name="T5" fmla="*/ 27 h 33"/>
                <a:gd name="T6" fmla="*/ 4 w 58"/>
                <a:gd name="T7" fmla="*/ 19 h 33"/>
                <a:gd name="T8" fmla="*/ 11 w 58"/>
                <a:gd name="T9" fmla="*/ 1 h 33"/>
                <a:gd name="T10" fmla="*/ 17 w 58"/>
                <a:gd name="T11" fmla="*/ 2 h 33"/>
                <a:gd name="T12" fmla="*/ 20 w 58"/>
                <a:gd name="T13" fmla="*/ 6 h 33"/>
                <a:gd name="T14" fmla="*/ 49 w 58"/>
                <a:gd name="T15" fmla="*/ 22 h 33"/>
                <a:gd name="T16" fmla="*/ 57 w 58"/>
                <a:gd name="T17" fmla="*/ 22 h 33"/>
                <a:gd name="T18" fmla="*/ 58 w 58"/>
                <a:gd name="T1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33">
                  <a:moveTo>
                    <a:pt x="58" y="24"/>
                  </a:moveTo>
                  <a:cubicBezTo>
                    <a:pt x="53" y="29"/>
                    <a:pt x="45" y="28"/>
                    <a:pt x="39" y="31"/>
                  </a:cubicBezTo>
                  <a:cubicBezTo>
                    <a:pt x="26" y="33"/>
                    <a:pt x="14" y="32"/>
                    <a:pt x="3" y="27"/>
                  </a:cubicBezTo>
                  <a:cubicBezTo>
                    <a:pt x="0" y="24"/>
                    <a:pt x="3" y="21"/>
                    <a:pt x="4" y="19"/>
                  </a:cubicBezTo>
                  <a:cubicBezTo>
                    <a:pt x="10" y="15"/>
                    <a:pt x="9" y="7"/>
                    <a:pt x="11" y="1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3"/>
                    <a:pt x="19" y="5"/>
                    <a:pt x="20" y="6"/>
                  </a:cubicBezTo>
                  <a:cubicBezTo>
                    <a:pt x="23" y="17"/>
                    <a:pt x="35" y="24"/>
                    <a:pt x="49" y="22"/>
                  </a:cubicBezTo>
                  <a:cubicBezTo>
                    <a:pt x="52" y="22"/>
                    <a:pt x="54" y="20"/>
                    <a:pt x="57" y="22"/>
                  </a:cubicBezTo>
                  <a:cubicBezTo>
                    <a:pt x="57" y="23"/>
                    <a:pt x="58" y="23"/>
                    <a:pt x="58" y="24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5" name="Freeform 2375"/>
            <p:cNvSpPr/>
            <p:nvPr/>
          </p:nvSpPr>
          <p:spPr bwMode="auto">
            <a:xfrm>
              <a:off x="7345" y="3986"/>
              <a:ext cx="28" cy="63"/>
            </a:xfrm>
            <a:custGeom>
              <a:avLst/>
              <a:gdLst>
                <a:gd name="T0" fmla="*/ 8 w 19"/>
                <a:gd name="T1" fmla="*/ 38 h 42"/>
                <a:gd name="T2" fmla="*/ 2 w 19"/>
                <a:gd name="T3" fmla="*/ 42 h 42"/>
                <a:gd name="T4" fmla="*/ 0 w 19"/>
                <a:gd name="T5" fmla="*/ 40 h 42"/>
                <a:gd name="T6" fmla="*/ 7 w 19"/>
                <a:gd name="T7" fmla="*/ 5 h 42"/>
                <a:gd name="T8" fmla="*/ 14 w 19"/>
                <a:gd name="T9" fmla="*/ 0 h 42"/>
                <a:gd name="T10" fmla="*/ 17 w 19"/>
                <a:gd name="T11" fmla="*/ 6 h 42"/>
                <a:gd name="T12" fmla="*/ 17 w 19"/>
                <a:gd name="T13" fmla="*/ 14 h 42"/>
                <a:gd name="T14" fmla="*/ 13 w 19"/>
                <a:gd name="T15" fmla="*/ 29 h 42"/>
                <a:gd name="T16" fmla="*/ 8 w 19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2">
                  <a:moveTo>
                    <a:pt x="8" y="38"/>
                  </a:moveTo>
                  <a:cubicBezTo>
                    <a:pt x="6" y="39"/>
                    <a:pt x="4" y="41"/>
                    <a:pt x="2" y="42"/>
                  </a:cubicBezTo>
                  <a:cubicBezTo>
                    <a:pt x="1" y="41"/>
                    <a:pt x="1" y="40"/>
                    <a:pt x="0" y="40"/>
                  </a:cubicBezTo>
                  <a:cubicBezTo>
                    <a:pt x="4" y="28"/>
                    <a:pt x="6" y="17"/>
                    <a:pt x="7" y="5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16" y="1"/>
                    <a:pt x="18" y="3"/>
                    <a:pt x="17" y="6"/>
                  </a:cubicBezTo>
                  <a:cubicBezTo>
                    <a:pt x="15" y="9"/>
                    <a:pt x="16" y="11"/>
                    <a:pt x="17" y="14"/>
                  </a:cubicBezTo>
                  <a:cubicBezTo>
                    <a:pt x="19" y="19"/>
                    <a:pt x="16" y="25"/>
                    <a:pt x="13" y="29"/>
                  </a:cubicBezTo>
                  <a:cubicBezTo>
                    <a:pt x="12" y="32"/>
                    <a:pt x="10" y="35"/>
                    <a:pt x="8" y="38"/>
                  </a:cubicBezTo>
                  <a:close/>
                </a:path>
              </a:pathLst>
            </a:custGeom>
            <a:solidFill>
              <a:srgbClr val="E0B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6" name="Freeform 2376"/>
            <p:cNvSpPr/>
            <p:nvPr/>
          </p:nvSpPr>
          <p:spPr bwMode="auto">
            <a:xfrm>
              <a:off x="7340" y="3972"/>
              <a:ext cx="26" cy="26"/>
            </a:xfrm>
            <a:custGeom>
              <a:avLst/>
              <a:gdLst>
                <a:gd name="T0" fmla="*/ 17 w 17"/>
                <a:gd name="T1" fmla="*/ 10 h 18"/>
                <a:gd name="T2" fmla="*/ 13 w 17"/>
                <a:gd name="T3" fmla="*/ 15 h 18"/>
                <a:gd name="T4" fmla="*/ 10 w 17"/>
                <a:gd name="T5" fmla="*/ 17 h 18"/>
                <a:gd name="T6" fmla="*/ 3 w 17"/>
                <a:gd name="T7" fmla="*/ 13 h 18"/>
                <a:gd name="T8" fmla="*/ 6 w 17"/>
                <a:gd name="T9" fmla="*/ 3 h 18"/>
                <a:gd name="T10" fmla="*/ 16 w 17"/>
                <a:gd name="T11" fmla="*/ 6 h 18"/>
                <a:gd name="T12" fmla="*/ 17 w 17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0"/>
                  </a:moveTo>
                  <a:cubicBezTo>
                    <a:pt x="15" y="11"/>
                    <a:pt x="14" y="13"/>
                    <a:pt x="13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7" y="18"/>
                    <a:pt x="5" y="16"/>
                    <a:pt x="3" y="13"/>
                  </a:cubicBezTo>
                  <a:cubicBezTo>
                    <a:pt x="0" y="9"/>
                    <a:pt x="1" y="6"/>
                    <a:pt x="6" y="3"/>
                  </a:cubicBezTo>
                  <a:cubicBezTo>
                    <a:pt x="10" y="0"/>
                    <a:pt x="13" y="3"/>
                    <a:pt x="16" y="6"/>
                  </a:cubicBezTo>
                  <a:cubicBezTo>
                    <a:pt x="16" y="7"/>
                    <a:pt x="16" y="8"/>
                    <a:pt x="17" y="10"/>
                  </a:cubicBezTo>
                  <a:close/>
                </a:path>
              </a:pathLst>
            </a:custGeom>
            <a:solidFill>
              <a:srgbClr val="886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7" name="Freeform 2377"/>
            <p:cNvSpPr/>
            <p:nvPr/>
          </p:nvSpPr>
          <p:spPr bwMode="auto">
            <a:xfrm>
              <a:off x="7238" y="4070"/>
              <a:ext cx="50" cy="23"/>
            </a:xfrm>
            <a:custGeom>
              <a:avLst/>
              <a:gdLst>
                <a:gd name="T0" fmla="*/ 33 w 33"/>
                <a:gd name="T1" fmla="*/ 5 h 15"/>
                <a:gd name="T2" fmla="*/ 26 w 33"/>
                <a:gd name="T3" fmla="*/ 9 h 15"/>
                <a:gd name="T4" fmla="*/ 2 w 33"/>
                <a:gd name="T5" fmla="*/ 15 h 15"/>
                <a:gd name="T6" fmla="*/ 2 w 33"/>
                <a:gd name="T7" fmla="*/ 15 h 15"/>
                <a:gd name="T8" fmla="*/ 4 w 33"/>
                <a:gd name="T9" fmla="*/ 8 h 15"/>
                <a:gd name="T10" fmla="*/ 6 w 33"/>
                <a:gd name="T11" fmla="*/ 6 h 15"/>
                <a:gd name="T12" fmla="*/ 17 w 33"/>
                <a:gd name="T13" fmla="*/ 2 h 15"/>
                <a:gd name="T14" fmla="*/ 33 w 33"/>
                <a:gd name="T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cubicBezTo>
                    <a:pt x="31" y="8"/>
                    <a:pt x="29" y="9"/>
                    <a:pt x="26" y="9"/>
                  </a:cubicBezTo>
                  <a:cubicBezTo>
                    <a:pt x="17" y="9"/>
                    <a:pt x="10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2"/>
                    <a:pt x="2" y="10"/>
                    <a:pt x="4" y="8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10" y="5"/>
                    <a:pt x="13" y="3"/>
                    <a:pt x="17" y="2"/>
                  </a:cubicBezTo>
                  <a:cubicBezTo>
                    <a:pt x="23" y="3"/>
                    <a:pt x="28" y="0"/>
                    <a:pt x="33" y="5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8" name="Freeform 2378"/>
            <p:cNvSpPr/>
            <p:nvPr/>
          </p:nvSpPr>
          <p:spPr bwMode="auto">
            <a:xfrm>
              <a:off x="7438" y="4088"/>
              <a:ext cx="16" cy="15"/>
            </a:xfrm>
            <a:custGeom>
              <a:avLst/>
              <a:gdLst>
                <a:gd name="T0" fmla="*/ 11 w 11"/>
                <a:gd name="T1" fmla="*/ 3 h 10"/>
                <a:gd name="T2" fmla="*/ 0 w 11"/>
                <a:gd name="T3" fmla="*/ 8 h 10"/>
                <a:gd name="T4" fmla="*/ 11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1" y="3"/>
                  </a:moveTo>
                  <a:cubicBezTo>
                    <a:pt x="10" y="10"/>
                    <a:pt x="4" y="8"/>
                    <a:pt x="0" y="8"/>
                  </a:cubicBezTo>
                  <a:cubicBezTo>
                    <a:pt x="2" y="0"/>
                    <a:pt x="2" y="0"/>
                    <a:pt x="11" y="3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9" name="Freeform 2379"/>
            <p:cNvSpPr/>
            <p:nvPr/>
          </p:nvSpPr>
          <p:spPr bwMode="auto">
            <a:xfrm>
              <a:off x="7435" y="410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0" name="Freeform 2380"/>
            <p:cNvSpPr/>
            <p:nvPr/>
          </p:nvSpPr>
          <p:spPr bwMode="auto">
            <a:xfrm>
              <a:off x="7342" y="3901"/>
              <a:ext cx="57" cy="50"/>
            </a:xfrm>
            <a:custGeom>
              <a:avLst/>
              <a:gdLst>
                <a:gd name="T0" fmla="*/ 29 w 38"/>
                <a:gd name="T1" fmla="*/ 31 h 33"/>
                <a:gd name="T2" fmla="*/ 22 w 38"/>
                <a:gd name="T3" fmla="*/ 23 h 33"/>
                <a:gd name="T4" fmla="*/ 12 w 38"/>
                <a:gd name="T5" fmla="*/ 19 h 33"/>
                <a:gd name="T6" fmla="*/ 4 w 38"/>
                <a:gd name="T7" fmla="*/ 26 h 33"/>
                <a:gd name="T8" fmla="*/ 0 w 38"/>
                <a:gd name="T9" fmla="*/ 22 h 33"/>
                <a:gd name="T10" fmla="*/ 1 w 38"/>
                <a:gd name="T11" fmla="*/ 20 h 33"/>
                <a:gd name="T12" fmla="*/ 2 w 38"/>
                <a:gd name="T13" fmla="*/ 18 h 33"/>
                <a:gd name="T14" fmla="*/ 6 w 38"/>
                <a:gd name="T15" fmla="*/ 12 h 33"/>
                <a:gd name="T16" fmla="*/ 8 w 38"/>
                <a:gd name="T17" fmla="*/ 11 h 33"/>
                <a:gd name="T18" fmla="*/ 26 w 38"/>
                <a:gd name="T19" fmla="*/ 4 h 33"/>
                <a:gd name="T20" fmla="*/ 37 w 38"/>
                <a:gd name="T21" fmla="*/ 24 h 33"/>
                <a:gd name="T22" fmla="*/ 33 w 38"/>
                <a:gd name="T23" fmla="*/ 33 h 33"/>
                <a:gd name="T24" fmla="*/ 31 w 38"/>
                <a:gd name="T25" fmla="*/ 33 h 33"/>
                <a:gd name="T26" fmla="*/ 29 w 38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3">
                  <a:moveTo>
                    <a:pt x="29" y="31"/>
                  </a:moveTo>
                  <a:cubicBezTo>
                    <a:pt x="26" y="29"/>
                    <a:pt x="22" y="30"/>
                    <a:pt x="22" y="23"/>
                  </a:cubicBezTo>
                  <a:cubicBezTo>
                    <a:pt x="23" y="17"/>
                    <a:pt x="17" y="15"/>
                    <a:pt x="12" y="19"/>
                  </a:cubicBezTo>
                  <a:cubicBezTo>
                    <a:pt x="9" y="21"/>
                    <a:pt x="7" y="24"/>
                    <a:pt x="4" y="26"/>
                  </a:cubicBezTo>
                  <a:cubicBezTo>
                    <a:pt x="2" y="25"/>
                    <a:pt x="1" y="24"/>
                    <a:pt x="0" y="22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1" y="19"/>
                    <a:pt x="1" y="19"/>
                    <a:pt x="2" y="18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12" y="4"/>
                    <a:pt x="17" y="0"/>
                    <a:pt x="26" y="4"/>
                  </a:cubicBezTo>
                  <a:cubicBezTo>
                    <a:pt x="35" y="8"/>
                    <a:pt x="38" y="13"/>
                    <a:pt x="37" y="24"/>
                  </a:cubicBezTo>
                  <a:cubicBezTo>
                    <a:pt x="36" y="27"/>
                    <a:pt x="33" y="30"/>
                    <a:pt x="33" y="33"/>
                  </a:cubicBezTo>
                  <a:cubicBezTo>
                    <a:pt x="32" y="33"/>
                    <a:pt x="31" y="33"/>
                    <a:pt x="31" y="33"/>
                  </a:cubicBezTo>
                  <a:cubicBezTo>
                    <a:pt x="30" y="33"/>
                    <a:pt x="29" y="33"/>
                    <a:pt x="29" y="31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1" name="Freeform 2381"/>
            <p:cNvSpPr/>
            <p:nvPr/>
          </p:nvSpPr>
          <p:spPr bwMode="auto">
            <a:xfrm>
              <a:off x="7351" y="3897"/>
              <a:ext cx="57" cy="40"/>
            </a:xfrm>
            <a:custGeom>
              <a:avLst/>
              <a:gdLst>
                <a:gd name="T0" fmla="*/ 31 w 38"/>
                <a:gd name="T1" fmla="*/ 27 h 27"/>
                <a:gd name="T2" fmla="*/ 29 w 38"/>
                <a:gd name="T3" fmla="*/ 21 h 27"/>
                <a:gd name="T4" fmla="*/ 14 w 38"/>
                <a:gd name="T5" fmla="*/ 8 h 27"/>
                <a:gd name="T6" fmla="*/ 5 w 38"/>
                <a:gd name="T7" fmla="*/ 15 h 27"/>
                <a:gd name="T8" fmla="*/ 0 w 38"/>
                <a:gd name="T9" fmla="*/ 15 h 27"/>
                <a:gd name="T10" fmla="*/ 0 w 38"/>
                <a:gd name="T11" fmla="*/ 15 h 27"/>
                <a:gd name="T12" fmla="*/ 2 w 38"/>
                <a:gd name="T13" fmla="*/ 12 h 27"/>
                <a:gd name="T14" fmla="*/ 2 w 38"/>
                <a:gd name="T15" fmla="*/ 12 h 27"/>
                <a:gd name="T16" fmla="*/ 4 w 38"/>
                <a:gd name="T17" fmla="*/ 8 h 27"/>
                <a:gd name="T18" fmla="*/ 4 w 38"/>
                <a:gd name="T19" fmla="*/ 8 h 27"/>
                <a:gd name="T20" fmla="*/ 6 w 38"/>
                <a:gd name="T21" fmla="*/ 4 h 27"/>
                <a:gd name="T22" fmla="*/ 7 w 38"/>
                <a:gd name="T23" fmla="*/ 2 h 27"/>
                <a:gd name="T24" fmla="*/ 21 w 38"/>
                <a:gd name="T25" fmla="*/ 0 h 27"/>
                <a:gd name="T26" fmla="*/ 36 w 38"/>
                <a:gd name="T27" fmla="*/ 15 h 27"/>
                <a:gd name="T28" fmla="*/ 38 w 38"/>
                <a:gd name="T29" fmla="*/ 19 h 27"/>
                <a:gd name="T30" fmla="*/ 31 w 38"/>
                <a:gd name="T3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7">
                  <a:moveTo>
                    <a:pt x="31" y="27"/>
                  </a:moveTo>
                  <a:cubicBezTo>
                    <a:pt x="29" y="25"/>
                    <a:pt x="29" y="23"/>
                    <a:pt x="29" y="21"/>
                  </a:cubicBezTo>
                  <a:cubicBezTo>
                    <a:pt x="27" y="15"/>
                    <a:pt x="19" y="9"/>
                    <a:pt x="14" y="8"/>
                  </a:cubicBezTo>
                  <a:cubicBezTo>
                    <a:pt x="9" y="8"/>
                    <a:pt x="7" y="12"/>
                    <a:pt x="5" y="15"/>
                  </a:cubicBezTo>
                  <a:cubicBezTo>
                    <a:pt x="4" y="16"/>
                    <a:pt x="2" y="2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12" y="2"/>
                    <a:pt x="16" y="0"/>
                    <a:pt x="21" y="0"/>
                  </a:cubicBezTo>
                  <a:cubicBezTo>
                    <a:pt x="31" y="1"/>
                    <a:pt x="36" y="5"/>
                    <a:pt x="36" y="15"/>
                  </a:cubicBezTo>
                  <a:cubicBezTo>
                    <a:pt x="36" y="17"/>
                    <a:pt x="36" y="18"/>
                    <a:pt x="38" y="19"/>
                  </a:cubicBezTo>
                  <a:cubicBezTo>
                    <a:pt x="36" y="22"/>
                    <a:pt x="34" y="25"/>
                    <a:pt x="31" y="27"/>
                  </a:cubicBezTo>
                  <a:close/>
                </a:path>
              </a:pathLst>
            </a:custGeom>
            <a:solidFill>
              <a:srgbClr val="EAC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2" name="Freeform 2382"/>
            <p:cNvSpPr/>
            <p:nvPr/>
          </p:nvSpPr>
          <p:spPr bwMode="auto">
            <a:xfrm>
              <a:off x="7373" y="3948"/>
              <a:ext cx="15" cy="21"/>
            </a:xfrm>
            <a:custGeom>
              <a:avLst/>
              <a:gdLst>
                <a:gd name="T0" fmla="*/ 8 w 10"/>
                <a:gd name="T1" fmla="*/ 0 h 14"/>
                <a:gd name="T2" fmla="*/ 10 w 10"/>
                <a:gd name="T3" fmla="*/ 2 h 14"/>
                <a:gd name="T4" fmla="*/ 4 w 10"/>
                <a:gd name="T5" fmla="*/ 14 h 14"/>
                <a:gd name="T6" fmla="*/ 2 w 10"/>
                <a:gd name="T7" fmla="*/ 10 h 14"/>
                <a:gd name="T8" fmla="*/ 8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9" y="1"/>
                    <a:pt x="9" y="2"/>
                    <a:pt x="10" y="2"/>
                  </a:cubicBezTo>
                  <a:cubicBezTo>
                    <a:pt x="8" y="6"/>
                    <a:pt x="4" y="9"/>
                    <a:pt x="4" y="14"/>
                  </a:cubicBezTo>
                  <a:cubicBezTo>
                    <a:pt x="3" y="13"/>
                    <a:pt x="2" y="11"/>
                    <a:pt x="2" y="10"/>
                  </a:cubicBezTo>
                  <a:cubicBezTo>
                    <a:pt x="0" y="3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D49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3" name="Freeform 2383"/>
            <p:cNvSpPr/>
            <p:nvPr/>
          </p:nvSpPr>
          <p:spPr bwMode="auto">
            <a:xfrm>
              <a:off x="7319" y="3483"/>
              <a:ext cx="176" cy="351"/>
            </a:xfrm>
            <a:custGeom>
              <a:avLst/>
              <a:gdLst>
                <a:gd name="T0" fmla="*/ 6 w 117"/>
                <a:gd name="T1" fmla="*/ 117 h 234"/>
                <a:gd name="T2" fmla="*/ 10 w 117"/>
                <a:gd name="T3" fmla="*/ 104 h 234"/>
                <a:gd name="T4" fmla="*/ 19 w 117"/>
                <a:gd name="T5" fmla="*/ 79 h 234"/>
                <a:gd name="T6" fmla="*/ 26 w 117"/>
                <a:gd name="T7" fmla="*/ 73 h 234"/>
                <a:gd name="T8" fmla="*/ 52 w 117"/>
                <a:gd name="T9" fmla="*/ 67 h 234"/>
                <a:gd name="T10" fmla="*/ 59 w 117"/>
                <a:gd name="T11" fmla="*/ 58 h 234"/>
                <a:gd name="T12" fmla="*/ 69 w 117"/>
                <a:gd name="T13" fmla="*/ 18 h 234"/>
                <a:gd name="T14" fmla="*/ 78 w 117"/>
                <a:gd name="T15" fmla="*/ 9 h 234"/>
                <a:gd name="T16" fmla="*/ 84 w 117"/>
                <a:gd name="T17" fmla="*/ 7 h 234"/>
                <a:gd name="T18" fmla="*/ 89 w 117"/>
                <a:gd name="T19" fmla="*/ 6 h 234"/>
                <a:gd name="T20" fmla="*/ 92 w 117"/>
                <a:gd name="T21" fmla="*/ 4 h 234"/>
                <a:gd name="T22" fmla="*/ 107 w 117"/>
                <a:gd name="T23" fmla="*/ 5 h 234"/>
                <a:gd name="T24" fmla="*/ 117 w 117"/>
                <a:gd name="T25" fmla="*/ 15 h 234"/>
                <a:gd name="T26" fmla="*/ 117 w 117"/>
                <a:gd name="T27" fmla="*/ 17 h 234"/>
                <a:gd name="T28" fmla="*/ 111 w 117"/>
                <a:gd name="T29" fmla="*/ 23 h 234"/>
                <a:gd name="T30" fmla="*/ 96 w 117"/>
                <a:gd name="T31" fmla="*/ 50 h 234"/>
                <a:gd name="T32" fmla="*/ 66 w 117"/>
                <a:gd name="T33" fmla="*/ 81 h 234"/>
                <a:gd name="T34" fmla="*/ 60 w 117"/>
                <a:gd name="T35" fmla="*/ 94 h 234"/>
                <a:gd name="T36" fmla="*/ 56 w 117"/>
                <a:gd name="T37" fmla="*/ 105 h 234"/>
                <a:gd name="T38" fmla="*/ 43 w 117"/>
                <a:gd name="T39" fmla="*/ 124 h 234"/>
                <a:gd name="T40" fmla="*/ 32 w 117"/>
                <a:gd name="T41" fmla="*/ 148 h 234"/>
                <a:gd name="T42" fmla="*/ 29 w 117"/>
                <a:gd name="T43" fmla="*/ 174 h 234"/>
                <a:gd name="T44" fmla="*/ 21 w 117"/>
                <a:gd name="T45" fmla="*/ 177 h 234"/>
                <a:gd name="T46" fmla="*/ 19 w 117"/>
                <a:gd name="T47" fmla="*/ 197 h 234"/>
                <a:gd name="T48" fmla="*/ 19 w 117"/>
                <a:gd name="T49" fmla="*/ 203 h 234"/>
                <a:gd name="T50" fmla="*/ 13 w 117"/>
                <a:gd name="T51" fmla="*/ 228 h 234"/>
                <a:gd name="T52" fmla="*/ 11 w 117"/>
                <a:gd name="T53" fmla="*/ 234 h 234"/>
                <a:gd name="T54" fmla="*/ 11 w 117"/>
                <a:gd name="T55" fmla="*/ 234 h 234"/>
                <a:gd name="T56" fmla="*/ 7 w 117"/>
                <a:gd name="T57" fmla="*/ 226 h 234"/>
                <a:gd name="T58" fmla="*/ 4 w 117"/>
                <a:gd name="T59" fmla="*/ 184 h 234"/>
                <a:gd name="T60" fmla="*/ 6 w 117"/>
                <a:gd name="T61" fmla="*/ 1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234">
                  <a:moveTo>
                    <a:pt x="6" y="117"/>
                  </a:moveTo>
                  <a:cubicBezTo>
                    <a:pt x="6" y="112"/>
                    <a:pt x="8" y="108"/>
                    <a:pt x="10" y="104"/>
                  </a:cubicBezTo>
                  <a:cubicBezTo>
                    <a:pt x="11" y="95"/>
                    <a:pt x="16" y="87"/>
                    <a:pt x="19" y="79"/>
                  </a:cubicBezTo>
                  <a:cubicBezTo>
                    <a:pt x="21" y="76"/>
                    <a:pt x="23" y="73"/>
                    <a:pt x="26" y="73"/>
                  </a:cubicBezTo>
                  <a:cubicBezTo>
                    <a:pt x="35" y="72"/>
                    <a:pt x="43" y="68"/>
                    <a:pt x="52" y="67"/>
                  </a:cubicBezTo>
                  <a:cubicBezTo>
                    <a:pt x="58" y="67"/>
                    <a:pt x="58" y="61"/>
                    <a:pt x="59" y="58"/>
                  </a:cubicBezTo>
                  <a:cubicBezTo>
                    <a:pt x="63" y="44"/>
                    <a:pt x="64" y="31"/>
                    <a:pt x="69" y="18"/>
                  </a:cubicBezTo>
                  <a:cubicBezTo>
                    <a:pt x="72" y="15"/>
                    <a:pt x="75" y="12"/>
                    <a:pt x="78" y="9"/>
                  </a:cubicBezTo>
                  <a:cubicBezTo>
                    <a:pt x="80" y="8"/>
                    <a:pt x="82" y="8"/>
                    <a:pt x="84" y="7"/>
                  </a:cubicBezTo>
                  <a:cubicBezTo>
                    <a:pt x="86" y="7"/>
                    <a:pt x="88" y="7"/>
                    <a:pt x="89" y="6"/>
                  </a:cubicBezTo>
                  <a:cubicBezTo>
                    <a:pt x="90" y="6"/>
                    <a:pt x="91" y="5"/>
                    <a:pt x="92" y="4"/>
                  </a:cubicBezTo>
                  <a:cubicBezTo>
                    <a:pt x="97" y="1"/>
                    <a:pt x="102" y="0"/>
                    <a:pt x="107" y="5"/>
                  </a:cubicBezTo>
                  <a:cubicBezTo>
                    <a:pt x="111" y="8"/>
                    <a:pt x="115" y="10"/>
                    <a:pt x="117" y="15"/>
                  </a:cubicBezTo>
                  <a:cubicBezTo>
                    <a:pt x="117" y="16"/>
                    <a:pt x="117" y="16"/>
                    <a:pt x="117" y="17"/>
                  </a:cubicBezTo>
                  <a:cubicBezTo>
                    <a:pt x="117" y="20"/>
                    <a:pt x="113" y="21"/>
                    <a:pt x="111" y="23"/>
                  </a:cubicBezTo>
                  <a:cubicBezTo>
                    <a:pt x="108" y="33"/>
                    <a:pt x="103" y="42"/>
                    <a:pt x="96" y="50"/>
                  </a:cubicBezTo>
                  <a:cubicBezTo>
                    <a:pt x="86" y="61"/>
                    <a:pt x="76" y="71"/>
                    <a:pt x="66" y="81"/>
                  </a:cubicBezTo>
                  <a:cubicBezTo>
                    <a:pt x="62" y="85"/>
                    <a:pt x="59" y="89"/>
                    <a:pt x="60" y="94"/>
                  </a:cubicBezTo>
                  <a:cubicBezTo>
                    <a:pt x="61" y="99"/>
                    <a:pt x="58" y="102"/>
                    <a:pt x="56" y="105"/>
                  </a:cubicBezTo>
                  <a:cubicBezTo>
                    <a:pt x="52" y="111"/>
                    <a:pt x="47" y="117"/>
                    <a:pt x="43" y="124"/>
                  </a:cubicBezTo>
                  <a:cubicBezTo>
                    <a:pt x="37" y="131"/>
                    <a:pt x="34" y="139"/>
                    <a:pt x="32" y="148"/>
                  </a:cubicBezTo>
                  <a:cubicBezTo>
                    <a:pt x="31" y="157"/>
                    <a:pt x="28" y="165"/>
                    <a:pt x="29" y="174"/>
                  </a:cubicBezTo>
                  <a:cubicBezTo>
                    <a:pt x="25" y="172"/>
                    <a:pt x="22" y="173"/>
                    <a:pt x="21" y="177"/>
                  </a:cubicBezTo>
                  <a:cubicBezTo>
                    <a:pt x="19" y="183"/>
                    <a:pt x="15" y="189"/>
                    <a:pt x="19" y="197"/>
                  </a:cubicBezTo>
                  <a:cubicBezTo>
                    <a:pt x="19" y="199"/>
                    <a:pt x="19" y="201"/>
                    <a:pt x="19" y="203"/>
                  </a:cubicBezTo>
                  <a:cubicBezTo>
                    <a:pt x="17" y="212"/>
                    <a:pt x="15" y="220"/>
                    <a:pt x="13" y="228"/>
                  </a:cubicBezTo>
                  <a:cubicBezTo>
                    <a:pt x="12" y="230"/>
                    <a:pt x="13" y="232"/>
                    <a:pt x="11" y="234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6" y="233"/>
                    <a:pt x="6" y="229"/>
                    <a:pt x="7" y="226"/>
                  </a:cubicBezTo>
                  <a:cubicBezTo>
                    <a:pt x="8" y="212"/>
                    <a:pt x="4" y="198"/>
                    <a:pt x="4" y="184"/>
                  </a:cubicBezTo>
                  <a:cubicBezTo>
                    <a:pt x="4" y="162"/>
                    <a:pt x="0" y="139"/>
                    <a:pt x="6" y="117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4" name="Freeform 2384"/>
            <p:cNvSpPr/>
            <p:nvPr/>
          </p:nvSpPr>
          <p:spPr bwMode="auto">
            <a:xfrm>
              <a:off x="7126" y="3637"/>
              <a:ext cx="112" cy="129"/>
            </a:xfrm>
            <a:custGeom>
              <a:avLst/>
              <a:gdLst>
                <a:gd name="T0" fmla="*/ 31 w 75"/>
                <a:gd name="T1" fmla="*/ 10 h 86"/>
                <a:gd name="T2" fmla="*/ 66 w 75"/>
                <a:gd name="T3" fmla="*/ 33 h 86"/>
                <a:gd name="T4" fmla="*/ 73 w 75"/>
                <a:gd name="T5" fmla="*/ 61 h 86"/>
                <a:gd name="T6" fmla="*/ 74 w 75"/>
                <a:gd name="T7" fmla="*/ 71 h 86"/>
                <a:gd name="T8" fmla="*/ 73 w 75"/>
                <a:gd name="T9" fmla="*/ 73 h 86"/>
                <a:gd name="T10" fmla="*/ 71 w 75"/>
                <a:gd name="T11" fmla="*/ 75 h 86"/>
                <a:gd name="T12" fmla="*/ 70 w 75"/>
                <a:gd name="T13" fmla="*/ 76 h 86"/>
                <a:gd name="T14" fmla="*/ 45 w 75"/>
                <a:gd name="T15" fmla="*/ 76 h 86"/>
                <a:gd name="T16" fmla="*/ 43 w 75"/>
                <a:gd name="T17" fmla="*/ 72 h 86"/>
                <a:gd name="T18" fmla="*/ 40 w 75"/>
                <a:gd name="T19" fmla="*/ 68 h 86"/>
                <a:gd name="T20" fmla="*/ 37 w 75"/>
                <a:gd name="T21" fmla="*/ 75 h 86"/>
                <a:gd name="T22" fmla="*/ 37 w 75"/>
                <a:gd name="T23" fmla="*/ 80 h 86"/>
                <a:gd name="T24" fmla="*/ 37 w 75"/>
                <a:gd name="T25" fmla="*/ 82 h 86"/>
                <a:gd name="T26" fmla="*/ 32 w 75"/>
                <a:gd name="T27" fmla="*/ 86 h 86"/>
                <a:gd name="T28" fmla="*/ 30 w 75"/>
                <a:gd name="T29" fmla="*/ 86 h 86"/>
                <a:gd name="T30" fmla="*/ 27 w 75"/>
                <a:gd name="T31" fmla="*/ 83 h 86"/>
                <a:gd name="T32" fmla="*/ 25 w 75"/>
                <a:gd name="T33" fmla="*/ 81 h 86"/>
                <a:gd name="T34" fmla="*/ 24 w 75"/>
                <a:gd name="T35" fmla="*/ 79 h 86"/>
                <a:gd name="T36" fmla="*/ 1 w 75"/>
                <a:gd name="T37" fmla="*/ 21 h 86"/>
                <a:gd name="T38" fmla="*/ 0 w 75"/>
                <a:gd name="T39" fmla="*/ 12 h 86"/>
                <a:gd name="T40" fmla="*/ 0 w 75"/>
                <a:gd name="T41" fmla="*/ 9 h 86"/>
                <a:gd name="T42" fmla="*/ 18 w 75"/>
                <a:gd name="T43" fmla="*/ 2 h 86"/>
                <a:gd name="T44" fmla="*/ 17 w 75"/>
                <a:gd name="T45" fmla="*/ 2 h 86"/>
                <a:gd name="T46" fmla="*/ 21 w 75"/>
                <a:gd name="T47" fmla="*/ 4 h 86"/>
                <a:gd name="T48" fmla="*/ 21 w 75"/>
                <a:gd name="T49" fmla="*/ 4 h 86"/>
                <a:gd name="T50" fmla="*/ 25 w 75"/>
                <a:gd name="T51" fmla="*/ 6 h 86"/>
                <a:gd name="T52" fmla="*/ 25 w 75"/>
                <a:gd name="T53" fmla="*/ 6 h 86"/>
                <a:gd name="T54" fmla="*/ 29 w 75"/>
                <a:gd name="T55" fmla="*/ 8 h 86"/>
                <a:gd name="T56" fmla="*/ 29 w 75"/>
                <a:gd name="T57" fmla="*/ 8 h 86"/>
                <a:gd name="T58" fmla="*/ 31 w 75"/>
                <a:gd name="T59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86">
                  <a:moveTo>
                    <a:pt x="31" y="10"/>
                  </a:moveTo>
                  <a:cubicBezTo>
                    <a:pt x="45" y="15"/>
                    <a:pt x="56" y="23"/>
                    <a:pt x="66" y="33"/>
                  </a:cubicBezTo>
                  <a:cubicBezTo>
                    <a:pt x="71" y="42"/>
                    <a:pt x="72" y="52"/>
                    <a:pt x="73" y="61"/>
                  </a:cubicBezTo>
                  <a:cubicBezTo>
                    <a:pt x="75" y="64"/>
                    <a:pt x="74" y="68"/>
                    <a:pt x="74" y="71"/>
                  </a:cubicBezTo>
                  <a:cubicBezTo>
                    <a:pt x="74" y="72"/>
                    <a:pt x="73" y="72"/>
                    <a:pt x="73" y="73"/>
                  </a:cubicBezTo>
                  <a:cubicBezTo>
                    <a:pt x="72" y="74"/>
                    <a:pt x="72" y="75"/>
                    <a:pt x="71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1" y="79"/>
                    <a:pt x="53" y="82"/>
                    <a:pt x="45" y="76"/>
                  </a:cubicBezTo>
                  <a:cubicBezTo>
                    <a:pt x="44" y="75"/>
                    <a:pt x="43" y="74"/>
                    <a:pt x="43" y="72"/>
                  </a:cubicBezTo>
                  <a:cubicBezTo>
                    <a:pt x="42" y="71"/>
                    <a:pt x="42" y="69"/>
                    <a:pt x="40" y="68"/>
                  </a:cubicBezTo>
                  <a:cubicBezTo>
                    <a:pt x="36" y="69"/>
                    <a:pt x="37" y="72"/>
                    <a:pt x="37" y="75"/>
                  </a:cubicBezTo>
                  <a:cubicBezTo>
                    <a:pt x="37" y="77"/>
                    <a:pt x="37" y="78"/>
                    <a:pt x="37" y="80"/>
                  </a:cubicBezTo>
                  <a:cubicBezTo>
                    <a:pt x="37" y="81"/>
                    <a:pt x="37" y="82"/>
                    <a:pt x="37" y="82"/>
                  </a:cubicBezTo>
                  <a:cubicBezTo>
                    <a:pt x="36" y="85"/>
                    <a:pt x="35" y="86"/>
                    <a:pt x="32" y="86"/>
                  </a:cubicBezTo>
                  <a:cubicBezTo>
                    <a:pt x="31" y="86"/>
                    <a:pt x="31" y="86"/>
                    <a:pt x="30" y="86"/>
                  </a:cubicBezTo>
                  <a:cubicBezTo>
                    <a:pt x="29" y="85"/>
                    <a:pt x="28" y="84"/>
                    <a:pt x="27" y="83"/>
                  </a:cubicBezTo>
                  <a:cubicBezTo>
                    <a:pt x="26" y="82"/>
                    <a:pt x="26" y="81"/>
                    <a:pt x="25" y="81"/>
                  </a:cubicBezTo>
                  <a:cubicBezTo>
                    <a:pt x="25" y="80"/>
                    <a:pt x="24" y="79"/>
                    <a:pt x="24" y="79"/>
                  </a:cubicBezTo>
                  <a:cubicBezTo>
                    <a:pt x="15" y="60"/>
                    <a:pt x="6" y="41"/>
                    <a:pt x="1" y="21"/>
                  </a:cubicBezTo>
                  <a:cubicBezTo>
                    <a:pt x="1" y="18"/>
                    <a:pt x="1" y="15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5" y="3"/>
                    <a:pt x="10" y="0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5"/>
                    <a:pt x="24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8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9"/>
                    <a:pt x="30" y="9"/>
                    <a:pt x="31" y="10"/>
                  </a:cubicBezTo>
                  <a:close/>
                </a:path>
              </a:pathLst>
            </a:custGeom>
            <a:solidFill>
              <a:srgbClr val="F7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5" name="Freeform 2385"/>
            <p:cNvSpPr/>
            <p:nvPr/>
          </p:nvSpPr>
          <p:spPr bwMode="auto">
            <a:xfrm>
              <a:off x="7307" y="3658"/>
              <a:ext cx="30" cy="215"/>
            </a:xfrm>
            <a:custGeom>
              <a:avLst/>
              <a:gdLst>
                <a:gd name="T0" fmla="*/ 14 w 20"/>
                <a:gd name="T1" fmla="*/ 0 h 143"/>
                <a:gd name="T2" fmla="*/ 16 w 20"/>
                <a:gd name="T3" fmla="*/ 62 h 143"/>
                <a:gd name="T4" fmla="*/ 19 w 20"/>
                <a:gd name="T5" fmla="*/ 91 h 143"/>
                <a:gd name="T6" fmla="*/ 18 w 20"/>
                <a:gd name="T7" fmla="*/ 107 h 143"/>
                <a:gd name="T8" fmla="*/ 19 w 20"/>
                <a:gd name="T9" fmla="*/ 117 h 143"/>
                <a:gd name="T10" fmla="*/ 13 w 20"/>
                <a:gd name="T11" fmla="*/ 138 h 143"/>
                <a:gd name="T12" fmla="*/ 7 w 20"/>
                <a:gd name="T13" fmla="*/ 136 h 143"/>
                <a:gd name="T14" fmla="*/ 7 w 20"/>
                <a:gd name="T15" fmla="*/ 125 h 143"/>
                <a:gd name="T16" fmla="*/ 7 w 20"/>
                <a:gd name="T17" fmla="*/ 114 h 143"/>
                <a:gd name="T18" fmla="*/ 4 w 20"/>
                <a:gd name="T19" fmla="*/ 106 h 143"/>
                <a:gd name="T20" fmla="*/ 0 w 20"/>
                <a:gd name="T21" fmla="*/ 101 h 143"/>
                <a:gd name="T22" fmla="*/ 6 w 20"/>
                <a:gd name="T23" fmla="*/ 41 h 143"/>
                <a:gd name="T24" fmla="*/ 5 w 20"/>
                <a:gd name="T25" fmla="*/ 24 h 143"/>
                <a:gd name="T26" fmla="*/ 14 w 20"/>
                <a:gd name="T2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43">
                  <a:moveTo>
                    <a:pt x="14" y="0"/>
                  </a:moveTo>
                  <a:cubicBezTo>
                    <a:pt x="14" y="20"/>
                    <a:pt x="16" y="41"/>
                    <a:pt x="16" y="62"/>
                  </a:cubicBezTo>
                  <a:cubicBezTo>
                    <a:pt x="16" y="71"/>
                    <a:pt x="17" y="81"/>
                    <a:pt x="19" y="91"/>
                  </a:cubicBezTo>
                  <a:cubicBezTo>
                    <a:pt x="20" y="96"/>
                    <a:pt x="20" y="102"/>
                    <a:pt x="18" y="107"/>
                  </a:cubicBezTo>
                  <a:cubicBezTo>
                    <a:pt x="18" y="110"/>
                    <a:pt x="17" y="114"/>
                    <a:pt x="19" y="117"/>
                  </a:cubicBezTo>
                  <a:cubicBezTo>
                    <a:pt x="19" y="124"/>
                    <a:pt x="16" y="131"/>
                    <a:pt x="13" y="138"/>
                  </a:cubicBezTo>
                  <a:cubicBezTo>
                    <a:pt x="9" y="143"/>
                    <a:pt x="8" y="139"/>
                    <a:pt x="7" y="136"/>
                  </a:cubicBezTo>
                  <a:cubicBezTo>
                    <a:pt x="5" y="132"/>
                    <a:pt x="6" y="128"/>
                    <a:pt x="7" y="125"/>
                  </a:cubicBezTo>
                  <a:cubicBezTo>
                    <a:pt x="6" y="121"/>
                    <a:pt x="8" y="117"/>
                    <a:pt x="7" y="114"/>
                  </a:cubicBezTo>
                  <a:cubicBezTo>
                    <a:pt x="7" y="110"/>
                    <a:pt x="8" y="107"/>
                    <a:pt x="4" y="106"/>
                  </a:cubicBezTo>
                  <a:cubicBezTo>
                    <a:pt x="2" y="105"/>
                    <a:pt x="1" y="103"/>
                    <a:pt x="0" y="101"/>
                  </a:cubicBezTo>
                  <a:cubicBezTo>
                    <a:pt x="2" y="81"/>
                    <a:pt x="4" y="61"/>
                    <a:pt x="6" y="41"/>
                  </a:cubicBezTo>
                  <a:cubicBezTo>
                    <a:pt x="6" y="35"/>
                    <a:pt x="6" y="30"/>
                    <a:pt x="5" y="24"/>
                  </a:cubicBezTo>
                  <a:cubicBezTo>
                    <a:pt x="7" y="16"/>
                    <a:pt x="9" y="8"/>
                    <a:pt x="14" y="0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6" name="Freeform 2386"/>
            <p:cNvSpPr/>
            <p:nvPr/>
          </p:nvSpPr>
          <p:spPr bwMode="auto">
            <a:xfrm>
              <a:off x="7099" y="3601"/>
              <a:ext cx="151" cy="351"/>
            </a:xfrm>
            <a:custGeom>
              <a:avLst/>
              <a:gdLst>
                <a:gd name="T0" fmla="*/ 22 w 101"/>
                <a:gd name="T1" fmla="*/ 44 h 234"/>
                <a:gd name="T2" fmla="*/ 32 w 101"/>
                <a:gd name="T3" fmla="*/ 72 h 234"/>
                <a:gd name="T4" fmla="*/ 45 w 101"/>
                <a:gd name="T5" fmla="*/ 103 h 234"/>
                <a:gd name="T6" fmla="*/ 47 w 101"/>
                <a:gd name="T7" fmla="*/ 105 h 234"/>
                <a:gd name="T8" fmla="*/ 47 w 101"/>
                <a:gd name="T9" fmla="*/ 105 h 234"/>
                <a:gd name="T10" fmla="*/ 49 w 101"/>
                <a:gd name="T11" fmla="*/ 109 h 234"/>
                <a:gd name="T12" fmla="*/ 49 w 101"/>
                <a:gd name="T13" fmla="*/ 109 h 234"/>
                <a:gd name="T14" fmla="*/ 56 w 101"/>
                <a:gd name="T15" fmla="*/ 120 h 234"/>
                <a:gd name="T16" fmla="*/ 65 w 101"/>
                <a:gd name="T17" fmla="*/ 136 h 234"/>
                <a:gd name="T18" fmla="*/ 73 w 101"/>
                <a:gd name="T19" fmla="*/ 155 h 234"/>
                <a:gd name="T20" fmla="*/ 75 w 101"/>
                <a:gd name="T21" fmla="*/ 160 h 234"/>
                <a:gd name="T22" fmla="*/ 81 w 101"/>
                <a:gd name="T23" fmla="*/ 171 h 234"/>
                <a:gd name="T24" fmla="*/ 89 w 101"/>
                <a:gd name="T25" fmla="*/ 190 h 234"/>
                <a:gd name="T26" fmla="*/ 99 w 101"/>
                <a:gd name="T27" fmla="*/ 220 h 234"/>
                <a:gd name="T28" fmla="*/ 101 w 101"/>
                <a:gd name="T29" fmla="*/ 227 h 234"/>
                <a:gd name="T30" fmla="*/ 100 w 101"/>
                <a:gd name="T31" fmla="*/ 231 h 234"/>
                <a:gd name="T32" fmla="*/ 99 w 101"/>
                <a:gd name="T33" fmla="*/ 232 h 234"/>
                <a:gd name="T34" fmla="*/ 97 w 101"/>
                <a:gd name="T35" fmla="*/ 234 h 234"/>
                <a:gd name="T36" fmla="*/ 90 w 101"/>
                <a:gd name="T37" fmla="*/ 226 h 234"/>
                <a:gd name="T38" fmla="*/ 89 w 101"/>
                <a:gd name="T39" fmla="*/ 222 h 234"/>
                <a:gd name="T40" fmla="*/ 88 w 101"/>
                <a:gd name="T41" fmla="*/ 220 h 234"/>
                <a:gd name="T42" fmla="*/ 87 w 101"/>
                <a:gd name="T43" fmla="*/ 216 h 234"/>
                <a:gd name="T44" fmla="*/ 86 w 101"/>
                <a:gd name="T45" fmla="*/ 214 h 234"/>
                <a:gd name="T46" fmla="*/ 85 w 101"/>
                <a:gd name="T47" fmla="*/ 210 h 234"/>
                <a:gd name="T48" fmla="*/ 85 w 101"/>
                <a:gd name="T49" fmla="*/ 208 h 234"/>
                <a:gd name="T50" fmla="*/ 84 w 101"/>
                <a:gd name="T51" fmla="*/ 208 h 234"/>
                <a:gd name="T52" fmla="*/ 85 w 101"/>
                <a:gd name="T53" fmla="*/ 208 h 234"/>
                <a:gd name="T54" fmla="*/ 84 w 101"/>
                <a:gd name="T55" fmla="*/ 212 h 234"/>
                <a:gd name="T56" fmla="*/ 81 w 101"/>
                <a:gd name="T57" fmla="*/ 214 h 234"/>
                <a:gd name="T58" fmla="*/ 78 w 101"/>
                <a:gd name="T59" fmla="*/ 213 h 234"/>
                <a:gd name="T60" fmla="*/ 75 w 101"/>
                <a:gd name="T61" fmla="*/ 203 h 234"/>
                <a:gd name="T62" fmla="*/ 76 w 101"/>
                <a:gd name="T63" fmla="*/ 200 h 234"/>
                <a:gd name="T64" fmla="*/ 77 w 101"/>
                <a:gd name="T65" fmla="*/ 192 h 234"/>
                <a:gd name="T66" fmla="*/ 70 w 101"/>
                <a:gd name="T67" fmla="*/ 178 h 234"/>
                <a:gd name="T68" fmla="*/ 65 w 101"/>
                <a:gd name="T69" fmla="*/ 164 h 234"/>
                <a:gd name="T70" fmla="*/ 60 w 101"/>
                <a:gd name="T71" fmla="*/ 151 h 234"/>
                <a:gd name="T72" fmla="*/ 58 w 101"/>
                <a:gd name="T73" fmla="*/ 149 h 234"/>
                <a:gd name="T74" fmla="*/ 57 w 101"/>
                <a:gd name="T75" fmla="*/ 147 h 234"/>
                <a:gd name="T76" fmla="*/ 50 w 101"/>
                <a:gd name="T77" fmla="*/ 131 h 234"/>
                <a:gd name="T78" fmla="*/ 46 w 101"/>
                <a:gd name="T79" fmla="*/ 123 h 234"/>
                <a:gd name="T80" fmla="*/ 39 w 101"/>
                <a:gd name="T81" fmla="*/ 108 h 234"/>
                <a:gd name="T82" fmla="*/ 38 w 101"/>
                <a:gd name="T83" fmla="*/ 106 h 234"/>
                <a:gd name="T84" fmla="*/ 36 w 101"/>
                <a:gd name="T85" fmla="*/ 102 h 234"/>
                <a:gd name="T86" fmla="*/ 13 w 101"/>
                <a:gd name="T87" fmla="*/ 44 h 234"/>
                <a:gd name="T88" fmla="*/ 12 w 101"/>
                <a:gd name="T89" fmla="*/ 38 h 234"/>
                <a:gd name="T90" fmla="*/ 11 w 101"/>
                <a:gd name="T91" fmla="*/ 36 h 234"/>
                <a:gd name="T92" fmla="*/ 7 w 101"/>
                <a:gd name="T93" fmla="*/ 20 h 234"/>
                <a:gd name="T94" fmla="*/ 3 w 101"/>
                <a:gd name="T95" fmla="*/ 13 h 234"/>
                <a:gd name="T96" fmla="*/ 5 w 101"/>
                <a:gd name="T97" fmla="*/ 3 h 234"/>
                <a:gd name="T98" fmla="*/ 15 w 101"/>
                <a:gd name="T99" fmla="*/ 5 h 234"/>
                <a:gd name="T100" fmla="*/ 17 w 101"/>
                <a:gd name="T101" fmla="*/ 15 h 234"/>
                <a:gd name="T102" fmla="*/ 16 w 101"/>
                <a:gd name="T103" fmla="*/ 21 h 234"/>
                <a:gd name="T104" fmla="*/ 20 w 101"/>
                <a:gd name="T105" fmla="*/ 36 h 234"/>
                <a:gd name="T106" fmla="*/ 20 w 101"/>
                <a:gd name="T107" fmla="*/ 36 h 234"/>
                <a:gd name="T108" fmla="*/ 22 w 101"/>
                <a:gd name="T109" fmla="*/ 4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234">
                  <a:moveTo>
                    <a:pt x="22" y="44"/>
                  </a:moveTo>
                  <a:cubicBezTo>
                    <a:pt x="24" y="54"/>
                    <a:pt x="28" y="63"/>
                    <a:pt x="32" y="72"/>
                  </a:cubicBezTo>
                  <a:cubicBezTo>
                    <a:pt x="36" y="83"/>
                    <a:pt x="40" y="93"/>
                    <a:pt x="45" y="103"/>
                  </a:cubicBezTo>
                  <a:cubicBezTo>
                    <a:pt x="46" y="104"/>
                    <a:pt x="46" y="104"/>
                    <a:pt x="47" y="105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8" y="106"/>
                    <a:pt x="48" y="108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3" y="111"/>
                    <a:pt x="55" y="116"/>
                    <a:pt x="56" y="120"/>
                  </a:cubicBezTo>
                  <a:cubicBezTo>
                    <a:pt x="59" y="126"/>
                    <a:pt x="62" y="131"/>
                    <a:pt x="65" y="136"/>
                  </a:cubicBezTo>
                  <a:cubicBezTo>
                    <a:pt x="66" y="143"/>
                    <a:pt x="70" y="149"/>
                    <a:pt x="73" y="155"/>
                  </a:cubicBezTo>
                  <a:cubicBezTo>
                    <a:pt x="73" y="157"/>
                    <a:pt x="74" y="158"/>
                    <a:pt x="75" y="160"/>
                  </a:cubicBezTo>
                  <a:cubicBezTo>
                    <a:pt x="78" y="163"/>
                    <a:pt x="78" y="168"/>
                    <a:pt x="81" y="171"/>
                  </a:cubicBezTo>
                  <a:cubicBezTo>
                    <a:pt x="86" y="177"/>
                    <a:pt x="85" y="184"/>
                    <a:pt x="89" y="190"/>
                  </a:cubicBezTo>
                  <a:cubicBezTo>
                    <a:pt x="91" y="201"/>
                    <a:pt x="95" y="211"/>
                    <a:pt x="99" y="220"/>
                  </a:cubicBezTo>
                  <a:cubicBezTo>
                    <a:pt x="100" y="223"/>
                    <a:pt x="101" y="225"/>
                    <a:pt x="101" y="227"/>
                  </a:cubicBezTo>
                  <a:cubicBezTo>
                    <a:pt x="101" y="228"/>
                    <a:pt x="101" y="230"/>
                    <a:pt x="100" y="231"/>
                  </a:cubicBezTo>
                  <a:cubicBezTo>
                    <a:pt x="100" y="231"/>
                    <a:pt x="99" y="231"/>
                    <a:pt x="99" y="232"/>
                  </a:cubicBezTo>
                  <a:cubicBezTo>
                    <a:pt x="98" y="233"/>
                    <a:pt x="97" y="233"/>
                    <a:pt x="97" y="234"/>
                  </a:cubicBezTo>
                  <a:cubicBezTo>
                    <a:pt x="92" y="234"/>
                    <a:pt x="91" y="230"/>
                    <a:pt x="90" y="226"/>
                  </a:cubicBezTo>
                  <a:cubicBezTo>
                    <a:pt x="90" y="225"/>
                    <a:pt x="90" y="223"/>
                    <a:pt x="89" y="222"/>
                  </a:cubicBezTo>
                  <a:cubicBezTo>
                    <a:pt x="89" y="221"/>
                    <a:pt x="88" y="220"/>
                    <a:pt x="88" y="220"/>
                  </a:cubicBezTo>
                  <a:cubicBezTo>
                    <a:pt x="88" y="218"/>
                    <a:pt x="87" y="217"/>
                    <a:pt x="87" y="216"/>
                  </a:cubicBezTo>
                  <a:cubicBezTo>
                    <a:pt x="86" y="215"/>
                    <a:pt x="86" y="215"/>
                    <a:pt x="86" y="214"/>
                  </a:cubicBezTo>
                  <a:cubicBezTo>
                    <a:pt x="86" y="212"/>
                    <a:pt x="86" y="211"/>
                    <a:pt x="85" y="210"/>
                  </a:cubicBezTo>
                  <a:cubicBezTo>
                    <a:pt x="85" y="209"/>
                    <a:pt x="85" y="208"/>
                    <a:pt x="85" y="208"/>
                  </a:cubicBezTo>
                  <a:cubicBezTo>
                    <a:pt x="85" y="208"/>
                    <a:pt x="84" y="208"/>
                    <a:pt x="84" y="208"/>
                  </a:cubicBezTo>
                  <a:cubicBezTo>
                    <a:pt x="84" y="208"/>
                    <a:pt x="85" y="208"/>
                    <a:pt x="85" y="208"/>
                  </a:cubicBezTo>
                  <a:cubicBezTo>
                    <a:pt x="85" y="210"/>
                    <a:pt x="85" y="211"/>
                    <a:pt x="84" y="212"/>
                  </a:cubicBezTo>
                  <a:cubicBezTo>
                    <a:pt x="83" y="213"/>
                    <a:pt x="82" y="214"/>
                    <a:pt x="81" y="214"/>
                  </a:cubicBezTo>
                  <a:cubicBezTo>
                    <a:pt x="80" y="214"/>
                    <a:pt x="79" y="213"/>
                    <a:pt x="78" y="213"/>
                  </a:cubicBezTo>
                  <a:cubicBezTo>
                    <a:pt x="75" y="210"/>
                    <a:pt x="75" y="207"/>
                    <a:pt x="75" y="203"/>
                  </a:cubicBezTo>
                  <a:cubicBezTo>
                    <a:pt x="75" y="202"/>
                    <a:pt x="75" y="201"/>
                    <a:pt x="76" y="200"/>
                  </a:cubicBezTo>
                  <a:cubicBezTo>
                    <a:pt x="77" y="198"/>
                    <a:pt x="80" y="196"/>
                    <a:pt x="77" y="192"/>
                  </a:cubicBezTo>
                  <a:cubicBezTo>
                    <a:pt x="73" y="188"/>
                    <a:pt x="73" y="182"/>
                    <a:pt x="70" y="178"/>
                  </a:cubicBezTo>
                  <a:cubicBezTo>
                    <a:pt x="68" y="173"/>
                    <a:pt x="67" y="169"/>
                    <a:pt x="65" y="164"/>
                  </a:cubicBezTo>
                  <a:cubicBezTo>
                    <a:pt x="63" y="160"/>
                    <a:pt x="62" y="155"/>
                    <a:pt x="60" y="151"/>
                  </a:cubicBezTo>
                  <a:cubicBezTo>
                    <a:pt x="59" y="151"/>
                    <a:pt x="59" y="150"/>
                    <a:pt x="58" y="149"/>
                  </a:cubicBezTo>
                  <a:cubicBezTo>
                    <a:pt x="58" y="149"/>
                    <a:pt x="57" y="148"/>
                    <a:pt x="57" y="147"/>
                  </a:cubicBezTo>
                  <a:cubicBezTo>
                    <a:pt x="53" y="143"/>
                    <a:pt x="53" y="136"/>
                    <a:pt x="50" y="131"/>
                  </a:cubicBezTo>
                  <a:cubicBezTo>
                    <a:pt x="48" y="129"/>
                    <a:pt x="48" y="126"/>
                    <a:pt x="46" y="123"/>
                  </a:cubicBezTo>
                  <a:cubicBezTo>
                    <a:pt x="43" y="119"/>
                    <a:pt x="42" y="113"/>
                    <a:pt x="39" y="108"/>
                  </a:cubicBezTo>
                  <a:cubicBezTo>
                    <a:pt x="39" y="107"/>
                    <a:pt x="38" y="107"/>
                    <a:pt x="38" y="106"/>
                  </a:cubicBezTo>
                  <a:cubicBezTo>
                    <a:pt x="37" y="105"/>
                    <a:pt x="37" y="103"/>
                    <a:pt x="36" y="102"/>
                  </a:cubicBezTo>
                  <a:cubicBezTo>
                    <a:pt x="26" y="84"/>
                    <a:pt x="19" y="64"/>
                    <a:pt x="13" y="44"/>
                  </a:cubicBezTo>
                  <a:cubicBezTo>
                    <a:pt x="12" y="42"/>
                    <a:pt x="12" y="40"/>
                    <a:pt x="12" y="38"/>
                  </a:cubicBezTo>
                  <a:cubicBezTo>
                    <a:pt x="11" y="37"/>
                    <a:pt x="11" y="37"/>
                    <a:pt x="11" y="36"/>
                  </a:cubicBezTo>
                  <a:cubicBezTo>
                    <a:pt x="10" y="31"/>
                    <a:pt x="6" y="26"/>
                    <a:pt x="7" y="20"/>
                  </a:cubicBezTo>
                  <a:cubicBezTo>
                    <a:pt x="7" y="18"/>
                    <a:pt x="4" y="16"/>
                    <a:pt x="3" y="13"/>
                  </a:cubicBezTo>
                  <a:cubicBezTo>
                    <a:pt x="0" y="9"/>
                    <a:pt x="1" y="5"/>
                    <a:pt x="5" y="3"/>
                  </a:cubicBezTo>
                  <a:cubicBezTo>
                    <a:pt x="8" y="0"/>
                    <a:pt x="12" y="1"/>
                    <a:pt x="15" y="5"/>
                  </a:cubicBezTo>
                  <a:cubicBezTo>
                    <a:pt x="17" y="8"/>
                    <a:pt x="19" y="11"/>
                    <a:pt x="17" y="15"/>
                  </a:cubicBezTo>
                  <a:cubicBezTo>
                    <a:pt x="16" y="17"/>
                    <a:pt x="15" y="19"/>
                    <a:pt x="16" y="21"/>
                  </a:cubicBezTo>
                  <a:cubicBezTo>
                    <a:pt x="22" y="25"/>
                    <a:pt x="20" y="31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8"/>
                    <a:pt x="20" y="41"/>
                    <a:pt x="22" y="44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7" name="Freeform 2387"/>
            <p:cNvSpPr/>
            <p:nvPr/>
          </p:nvSpPr>
          <p:spPr bwMode="auto">
            <a:xfrm>
              <a:off x="7049" y="3670"/>
              <a:ext cx="122" cy="210"/>
            </a:xfrm>
            <a:custGeom>
              <a:avLst/>
              <a:gdLst>
                <a:gd name="T0" fmla="*/ 80 w 81"/>
                <a:gd name="T1" fmla="*/ 138 h 140"/>
                <a:gd name="T2" fmla="*/ 78 w 81"/>
                <a:gd name="T3" fmla="*/ 140 h 140"/>
                <a:gd name="T4" fmla="*/ 66 w 81"/>
                <a:gd name="T5" fmla="*/ 126 h 140"/>
                <a:gd name="T6" fmla="*/ 56 w 81"/>
                <a:gd name="T7" fmla="*/ 110 h 140"/>
                <a:gd name="T8" fmla="*/ 42 w 81"/>
                <a:gd name="T9" fmla="*/ 86 h 140"/>
                <a:gd name="T10" fmla="*/ 32 w 81"/>
                <a:gd name="T11" fmla="*/ 66 h 140"/>
                <a:gd name="T12" fmla="*/ 31 w 81"/>
                <a:gd name="T13" fmla="*/ 64 h 140"/>
                <a:gd name="T14" fmla="*/ 29 w 81"/>
                <a:gd name="T15" fmla="*/ 59 h 140"/>
                <a:gd name="T16" fmla="*/ 25 w 81"/>
                <a:gd name="T17" fmla="*/ 51 h 140"/>
                <a:gd name="T18" fmla="*/ 7 w 81"/>
                <a:gd name="T19" fmla="*/ 26 h 140"/>
                <a:gd name="T20" fmla="*/ 1 w 81"/>
                <a:gd name="T21" fmla="*/ 10 h 140"/>
                <a:gd name="T22" fmla="*/ 3 w 81"/>
                <a:gd name="T23" fmla="*/ 4 h 140"/>
                <a:gd name="T24" fmla="*/ 5 w 81"/>
                <a:gd name="T25" fmla="*/ 2 h 140"/>
                <a:gd name="T26" fmla="*/ 24 w 81"/>
                <a:gd name="T27" fmla="*/ 13 h 140"/>
                <a:gd name="T28" fmla="*/ 34 w 81"/>
                <a:gd name="T29" fmla="*/ 42 h 140"/>
                <a:gd name="T30" fmla="*/ 36 w 81"/>
                <a:gd name="T31" fmla="*/ 47 h 140"/>
                <a:gd name="T32" fmla="*/ 37 w 81"/>
                <a:gd name="T33" fmla="*/ 49 h 140"/>
                <a:gd name="T34" fmla="*/ 38 w 81"/>
                <a:gd name="T35" fmla="*/ 52 h 140"/>
                <a:gd name="T36" fmla="*/ 40 w 81"/>
                <a:gd name="T37" fmla="*/ 54 h 140"/>
                <a:gd name="T38" fmla="*/ 42 w 81"/>
                <a:gd name="T39" fmla="*/ 61 h 140"/>
                <a:gd name="T40" fmla="*/ 44 w 81"/>
                <a:gd name="T41" fmla="*/ 63 h 140"/>
                <a:gd name="T42" fmla="*/ 45 w 81"/>
                <a:gd name="T43" fmla="*/ 65 h 140"/>
                <a:gd name="T44" fmla="*/ 73 w 81"/>
                <a:gd name="T45" fmla="*/ 117 h 140"/>
                <a:gd name="T46" fmla="*/ 81 w 81"/>
                <a:gd name="T47" fmla="*/ 137 h 140"/>
                <a:gd name="T48" fmla="*/ 80 w 81"/>
                <a:gd name="T49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40">
                  <a:moveTo>
                    <a:pt x="80" y="138"/>
                  </a:moveTo>
                  <a:cubicBezTo>
                    <a:pt x="79" y="138"/>
                    <a:pt x="79" y="139"/>
                    <a:pt x="78" y="140"/>
                  </a:cubicBezTo>
                  <a:cubicBezTo>
                    <a:pt x="70" y="139"/>
                    <a:pt x="69" y="131"/>
                    <a:pt x="66" y="126"/>
                  </a:cubicBezTo>
                  <a:cubicBezTo>
                    <a:pt x="62" y="121"/>
                    <a:pt x="59" y="115"/>
                    <a:pt x="56" y="110"/>
                  </a:cubicBezTo>
                  <a:cubicBezTo>
                    <a:pt x="50" y="103"/>
                    <a:pt x="48" y="94"/>
                    <a:pt x="42" y="86"/>
                  </a:cubicBezTo>
                  <a:cubicBezTo>
                    <a:pt x="38" y="80"/>
                    <a:pt x="37" y="72"/>
                    <a:pt x="32" y="66"/>
                  </a:cubicBezTo>
                  <a:cubicBezTo>
                    <a:pt x="32" y="65"/>
                    <a:pt x="31" y="65"/>
                    <a:pt x="31" y="64"/>
                  </a:cubicBezTo>
                  <a:cubicBezTo>
                    <a:pt x="30" y="62"/>
                    <a:pt x="30" y="61"/>
                    <a:pt x="29" y="59"/>
                  </a:cubicBezTo>
                  <a:cubicBezTo>
                    <a:pt x="28" y="56"/>
                    <a:pt x="26" y="54"/>
                    <a:pt x="25" y="51"/>
                  </a:cubicBezTo>
                  <a:cubicBezTo>
                    <a:pt x="22" y="41"/>
                    <a:pt x="17" y="32"/>
                    <a:pt x="7" y="26"/>
                  </a:cubicBezTo>
                  <a:cubicBezTo>
                    <a:pt x="2" y="22"/>
                    <a:pt x="0" y="16"/>
                    <a:pt x="1" y="10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14" y="0"/>
                    <a:pt x="20" y="3"/>
                    <a:pt x="24" y="13"/>
                  </a:cubicBezTo>
                  <a:cubicBezTo>
                    <a:pt x="28" y="23"/>
                    <a:pt x="29" y="33"/>
                    <a:pt x="34" y="42"/>
                  </a:cubicBezTo>
                  <a:cubicBezTo>
                    <a:pt x="35" y="44"/>
                    <a:pt x="36" y="45"/>
                    <a:pt x="36" y="47"/>
                  </a:cubicBezTo>
                  <a:cubicBezTo>
                    <a:pt x="37" y="48"/>
                    <a:pt x="37" y="49"/>
                    <a:pt x="37" y="49"/>
                  </a:cubicBezTo>
                  <a:cubicBezTo>
                    <a:pt x="38" y="50"/>
                    <a:pt x="38" y="51"/>
                    <a:pt x="38" y="52"/>
                  </a:cubicBezTo>
                  <a:cubicBezTo>
                    <a:pt x="39" y="52"/>
                    <a:pt x="39" y="53"/>
                    <a:pt x="40" y="54"/>
                  </a:cubicBezTo>
                  <a:cubicBezTo>
                    <a:pt x="40" y="56"/>
                    <a:pt x="41" y="59"/>
                    <a:pt x="42" y="61"/>
                  </a:cubicBezTo>
                  <a:cubicBezTo>
                    <a:pt x="43" y="62"/>
                    <a:pt x="43" y="62"/>
                    <a:pt x="44" y="63"/>
                  </a:cubicBezTo>
                  <a:cubicBezTo>
                    <a:pt x="44" y="64"/>
                    <a:pt x="44" y="65"/>
                    <a:pt x="45" y="65"/>
                  </a:cubicBezTo>
                  <a:cubicBezTo>
                    <a:pt x="54" y="82"/>
                    <a:pt x="62" y="101"/>
                    <a:pt x="73" y="117"/>
                  </a:cubicBezTo>
                  <a:cubicBezTo>
                    <a:pt x="75" y="123"/>
                    <a:pt x="81" y="129"/>
                    <a:pt x="81" y="137"/>
                  </a:cubicBezTo>
                  <a:cubicBezTo>
                    <a:pt x="80" y="137"/>
                    <a:pt x="80" y="137"/>
                    <a:pt x="80" y="138"/>
                  </a:cubicBezTo>
                  <a:close/>
                </a:path>
              </a:pathLst>
            </a:custGeom>
            <a:solidFill>
              <a:srgbClr val="A58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8" name="Freeform 2388"/>
            <p:cNvSpPr/>
            <p:nvPr/>
          </p:nvSpPr>
          <p:spPr bwMode="auto">
            <a:xfrm>
              <a:off x="7238" y="3705"/>
              <a:ext cx="44" cy="118"/>
            </a:xfrm>
            <a:custGeom>
              <a:avLst/>
              <a:gdLst>
                <a:gd name="T0" fmla="*/ 0 w 29"/>
                <a:gd name="T1" fmla="*/ 0 h 79"/>
                <a:gd name="T2" fmla="*/ 22 w 29"/>
                <a:gd name="T3" fmla="*/ 37 h 79"/>
                <a:gd name="T4" fmla="*/ 25 w 29"/>
                <a:gd name="T5" fmla="*/ 64 h 79"/>
                <a:gd name="T6" fmla="*/ 22 w 29"/>
                <a:gd name="T7" fmla="*/ 77 h 79"/>
                <a:gd name="T8" fmla="*/ 14 w 29"/>
                <a:gd name="T9" fmla="*/ 68 h 79"/>
                <a:gd name="T10" fmla="*/ 12 w 29"/>
                <a:gd name="T11" fmla="*/ 63 h 79"/>
                <a:gd name="T12" fmla="*/ 4 w 29"/>
                <a:gd name="T13" fmla="*/ 21 h 79"/>
                <a:gd name="T14" fmla="*/ 0 w 29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9">
                  <a:moveTo>
                    <a:pt x="0" y="0"/>
                  </a:moveTo>
                  <a:cubicBezTo>
                    <a:pt x="11" y="10"/>
                    <a:pt x="17" y="23"/>
                    <a:pt x="22" y="37"/>
                  </a:cubicBezTo>
                  <a:cubicBezTo>
                    <a:pt x="23" y="46"/>
                    <a:pt x="26" y="55"/>
                    <a:pt x="25" y="64"/>
                  </a:cubicBezTo>
                  <a:cubicBezTo>
                    <a:pt x="25" y="69"/>
                    <a:pt x="29" y="75"/>
                    <a:pt x="22" y="77"/>
                  </a:cubicBezTo>
                  <a:cubicBezTo>
                    <a:pt x="16" y="79"/>
                    <a:pt x="16" y="72"/>
                    <a:pt x="14" y="68"/>
                  </a:cubicBezTo>
                  <a:cubicBezTo>
                    <a:pt x="13" y="66"/>
                    <a:pt x="13" y="64"/>
                    <a:pt x="12" y="63"/>
                  </a:cubicBezTo>
                  <a:cubicBezTo>
                    <a:pt x="9" y="49"/>
                    <a:pt x="6" y="35"/>
                    <a:pt x="4" y="21"/>
                  </a:cubicBezTo>
                  <a:cubicBezTo>
                    <a:pt x="3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1D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9" name="Freeform 2389"/>
            <p:cNvSpPr/>
            <p:nvPr/>
          </p:nvSpPr>
          <p:spPr bwMode="auto">
            <a:xfrm>
              <a:off x="7228" y="3780"/>
              <a:ext cx="27" cy="109"/>
            </a:xfrm>
            <a:custGeom>
              <a:avLst/>
              <a:gdLst>
                <a:gd name="T0" fmla="*/ 12 w 18"/>
                <a:gd name="T1" fmla="*/ 3 h 73"/>
                <a:gd name="T2" fmla="*/ 15 w 18"/>
                <a:gd name="T3" fmla="*/ 22 h 73"/>
                <a:gd name="T4" fmla="*/ 17 w 18"/>
                <a:gd name="T5" fmla="*/ 57 h 73"/>
                <a:gd name="T6" fmla="*/ 17 w 18"/>
                <a:gd name="T7" fmla="*/ 70 h 73"/>
                <a:gd name="T8" fmla="*/ 15 w 18"/>
                <a:gd name="T9" fmla="*/ 72 h 73"/>
                <a:gd name="T10" fmla="*/ 9 w 18"/>
                <a:gd name="T11" fmla="*/ 73 h 73"/>
                <a:gd name="T12" fmla="*/ 3 w 18"/>
                <a:gd name="T13" fmla="*/ 61 h 73"/>
                <a:gd name="T14" fmla="*/ 2 w 18"/>
                <a:gd name="T15" fmla="*/ 47 h 73"/>
                <a:gd name="T16" fmla="*/ 2 w 18"/>
                <a:gd name="T17" fmla="*/ 28 h 73"/>
                <a:gd name="T18" fmla="*/ 2 w 18"/>
                <a:gd name="T19" fmla="*/ 18 h 73"/>
                <a:gd name="T20" fmla="*/ 0 w 18"/>
                <a:gd name="T21" fmla="*/ 11 h 73"/>
                <a:gd name="T22" fmla="*/ 0 w 18"/>
                <a:gd name="T23" fmla="*/ 7 h 73"/>
                <a:gd name="T24" fmla="*/ 2 w 18"/>
                <a:gd name="T25" fmla="*/ 3 h 73"/>
                <a:gd name="T26" fmla="*/ 12 w 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73">
                  <a:moveTo>
                    <a:pt x="12" y="3"/>
                  </a:moveTo>
                  <a:cubicBezTo>
                    <a:pt x="13" y="10"/>
                    <a:pt x="14" y="16"/>
                    <a:pt x="15" y="22"/>
                  </a:cubicBezTo>
                  <a:cubicBezTo>
                    <a:pt x="17" y="34"/>
                    <a:pt x="13" y="45"/>
                    <a:pt x="17" y="57"/>
                  </a:cubicBezTo>
                  <a:cubicBezTo>
                    <a:pt x="18" y="61"/>
                    <a:pt x="18" y="65"/>
                    <a:pt x="17" y="70"/>
                  </a:cubicBezTo>
                  <a:cubicBezTo>
                    <a:pt x="16" y="71"/>
                    <a:pt x="16" y="71"/>
                    <a:pt x="15" y="72"/>
                  </a:cubicBezTo>
                  <a:cubicBezTo>
                    <a:pt x="13" y="73"/>
                    <a:pt x="11" y="73"/>
                    <a:pt x="9" y="73"/>
                  </a:cubicBezTo>
                  <a:cubicBezTo>
                    <a:pt x="3" y="71"/>
                    <a:pt x="4" y="65"/>
                    <a:pt x="3" y="61"/>
                  </a:cubicBezTo>
                  <a:cubicBezTo>
                    <a:pt x="2" y="56"/>
                    <a:pt x="2" y="51"/>
                    <a:pt x="2" y="47"/>
                  </a:cubicBezTo>
                  <a:cubicBezTo>
                    <a:pt x="4" y="40"/>
                    <a:pt x="4" y="34"/>
                    <a:pt x="2" y="28"/>
                  </a:cubicBezTo>
                  <a:cubicBezTo>
                    <a:pt x="2" y="25"/>
                    <a:pt x="3" y="21"/>
                    <a:pt x="2" y="18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6" y="0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1E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0" name="Freeform 2390"/>
            <p:cNvSpPr/>
            <p:nvPr/>
          </p:nvSpPr>
          <p:spPr bwMode="auto">
            <a:xfrm>
              <a:off x="7264" y="3891"/>
              <a:ext cx="51" cy="124"/>
            </a:xfrm>
            <a:custGeom>
              <a:avLst/>
              <a:gdLst>
                <a:gd name="T0" fmla="*/ 33 w 34"/>
                <a:gd name="T1" fmla="*/ 15 h 83"/>
                <a:gd name="T2" fmla="*/ 20 w 34"/>
                <a:gd name="T3" fmla="*/ 56 h 83"/>
                <a:gd name="T4" fmla="*/ 10 w 34"/>
                <a:gd name="T5" fmla="*/ 74 h 83"/>
                <a:gd name="T6" fmla="*/ 7 w 34"/>
                <a:gd name="T7" fmla="*/ 79 h 83"/>
                <a:gd name="T8" fmla="*/ 3 w 34"/>
                <a:gd name="T9" fmla="*/ 83 h 83"/>
                <a:gd name="T10" fmla="*/ 8 w 34"/>
                <a:gd name="T11" fmla="*/ 59 h 83"/>
                <a:gd name="T12" fmla="*/ 9 w 34"/>
                <a:gd name="T13" fmla="*/ 55 h 83"/>
                <a:gd name="T14" fmla="*/ 10 w 34"/>
                <a:gd name="T15" fmla="*/ 49 h 83"/>
                <a:gd name="T16" fmla="*/ 12 w 34"/>
                <a:gd name="T17" fmla="*/ 45 h 83"/>
                <a:gd name="T18" fmla="*/ 22 w 34"/>
                <a:gd name="T19" fmla="*/ 15 h 83"/>
                <a:gd name="T20" fmla="*/ 24 w 34"/>
                <a:gd name="T21" fmla="*/ 2 h 83"/>
                <a:gd name="T22" fmla="*/ 32 w 34"/>
                <a:gd name="T23" fmla="*/ 5 h 83"/>
                <a:gd name="T24" fmla="*/ 33 w 34"/>
                <a:gd name="T25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83">
                  <a:moveTo>
                    <a:pt x="33" y="15"/>
                  </a:moveTo>
                  <a:cubicBezTo>
                    <a:pt x="28" y="29"/>
                    <a:pt x="25" y="43"/>
                    <a:pt x="20" y="56"/>
                  </a:cubicBezTo>
                  <a:cubicBezTo>
                    <a:pt x="17" y="62"/>
                    <a:pt x="11" y="67"/>
                    <a:pt x="10" y="74"/>
                  </a:cubicBezTo>
                  <a:cubicBezTo>
                    <a:pt x="9" y="76"/>
                    <a:pt x="8" y="78"/>
                    <a:pt x="7" y="79"/>
                  </a:cubicBezTo>
                  <a:cubicBezTo>
                    <a:pt x="6" y="80"/>
                    <a:pt x="4" y="81"/>
                    <a:pt x="3" y="83"/>
                  </a:cubicBezTo>
                  <a:cubicBezTo>
                    <a:pt x="0" y="74"/>
                    <a:pt x="7" y="67"/>
                    <a:pt x="8" y="59"/>
                  </a:cubicBezTo>
                  <a:cubicBezTo>
                    <a:pt x="8" y="57"/>
                    <a:pt x="8" y="56"/>
                    <a:pt x="9" y="55"/>
                  </a:cubicBezTo>
                  <a:cubicBezTo>
                    <a:pt x="9" y="53"/>
                    <a:pt x="10" y="51"/>
                    <a:pt x="10" y="49"/>
                  </a:cubicBezTo>
                  <a:cubicBezTo>
                    <a:pt x="10" y="48"/>
                    <a:pt x="10" y="46"/>
                    <a:pt x="12" y="45"/>
                  </a:cubicBezTo>
                  <a:cubicBezTo>
                    <a:pt x="21" y="37"/>
                    <a:pt x="19" y="25"/>
                    <a:pt x="22" y="15"/>
                  </a:cubicBezTo>
                  <a:cubicBezTo>
                    <a:pt x="21" y="11"/>
                    <a:pt x="21" y="6"/>
                    <a:pt x="24" y="2"/>
                  </a:cubicBezTo>
                  <a:cubicBezTo>
                    <a:pt x="28" y="0"/>
                    <a:pt x="30" y="2"/>
                    <a:pt x="32" y="5"/>
                  </a:cubicBezTo>
                  <a:cubicBezTo>
                    <a:pt x="34" y="8"/>
                    <a:pt x="32" y="12"/>
                    <a:pt x="33" y="15"/>
                  </a:cubicBezTo>
                  <a:close/>
                </a:path>
              </a:pathLst>
            </a:custGeom>
            <a:solidFill>
              <a:srgbClr val="C0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1" name="Freeform 2391"/>
            <p:cNvSpPr/>
            <p:nvPr/>
          </p:nvSpPr>
          <p:spPr bwMode="auto">
            <a:xfrm>
              <a:off x="7282" y="3781"/>
              <a:ext cx="21" cy="87"/>
            </a:xfrm>
            <a:custGeom>
              <a:avLst/>
              <a:gdLst>
                <a:gd name="T0" fmla="*/ 9 w 14"/>
                <a:gd name="T1" fmla="*/ 2 h 58"/>
                <a:gd name="T2" fmla="*/ 10 w 14"/>
                <a:gd name="T3" fmla="*/ 5 h 58"/>
                <a:gd name="T4" fmla="*/ 11 w 14"/>
                <a:gd name="T5" fmla="*/ 6 h 58"/>
                <a:gd name="T6" fmla="*/ 12 w 14"/>
                <a:gd name="T7" fmla="*/ 7 h 58"/>
                <a:gd name="T8" fmla="*/ 13 w 14"/>
                <a:gd name="T9" fmla="*/ 17 h 58"/>
                <a:gd name="T10" fmla="*/ 5 w 14"/>
                <a:gd name="T11" fmla="*/ 58 h 58"/>
                <a:gd name="T12" fmla="*/ 2 w 14"/>
                <a:gd name="T13" fmla="*/ 52 h 58"/>
                <a:gd name="T14" fmla="*/ 2 w 14"/>
                <a:gd name="T15" fmla="*/ 50 h 58"/>
                <a:gd name="T16" fmla="*/ 1 w 14"/>
                <a:gd name="T17" fmla="*/ 8 h 58"/>
                <a:gd name="T18" fmla="*/ 9 w 14"/>
                <a:gd name="T1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8">
                  <a:moveTo>
                    <a:pt x="9" y="2"/>
                  </a:moveTo>
                  <a:cubicBezTo>
                    <a:pt x="10" y="3"/>
                    <a:pt x="10" y="4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4" y="10"/>
                    <a:pt x="13" y="14"/>
                    <a:pt x="13" y="17"/>
                  </a:cubicBezTo>
                  <a:cubicBezTo>
                    <a:pt x="10" y="31"/>
                    <a:pt x="8" y="44"/>
                    <a:pt x="5" y="58"/>
                  </a:cubicBezTo>
                  <a:cubicBezTo>
                    <a:pt x="1" y="58"/>
                    <a:pt x="4" y="53"/>
                    <a:pt x="2" y="52"/>
                  </a:cubicBezTo>
                  <a:cubicBezTo>
                    <a:pt x="2" y="52"/>
                    <a:pt x="2" y="51"/>
                    <a:pt x="2" y="50"/>
                  </a:cubicBezTo>
                  <a:cubicBezTo>
                    <a:pt x="0" y="36"/>
                    <a:pt x="1" y="22"/>
                    <a:pt x="1" y="8"/>
                  </a:cubicBezTo>
                  <a:cubicBezTo>
                    <a:pt x="1" y="3"/>
                    <a:pt x="3" y="0"/>
                    <a:pt x="9" y="2"/>
                  </a:cubicBezTo>
                  <a:close/>
                </a:path>
              </a:pathLst>
            </a:custGeom>
            <a:solidFill>
              <a:srgbClr val="F6E1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2" name="Freeform 2392"/>
            <p:cNvSpPr/>
            <p:nvPr/>
          </p:nvSpPr>
          <p:spPr bwMode="auto">
            <a:xfrm>
              <a:off x="7286" y="3828"/>
              <a:ext cx="32" cy="94"/>
            </a:xfrm>
            <a:custGeom>
              <a:avLst/>
              <a:gdLst>
                <a:gd name="T0" fmla="*/ 10 w 21"/>
                <a:gd name="T1" fmla="*/ 44 h 63"/>
                <a:gd name="T2" fmla="*/ 10 w 21"/>
                <a:gd name="T3" fmla="*/ 59 h 63"/>
                <a:gd name="T4" fmla="*/ 3 w 21"/>
                <a:gd name="T5" fmla="*/ 63 h 63"/>
                <a:gd name="T6" fmla="*/ 0 w 21"/>
                <a:gd name="T7" fmla="*/ 59 h 63"/>
                <a:gd name="T8" fmla="*/ 4 w 21"/>
                <a:gd name="T9" fmla="*/ 38 h 63"/>
                <a:gd name="T10" fmla="*/ 12 w 21"/>
                <a:gd name="T11" fmla="*/ 0 h 63"/>
                <a:gd name="T12" fmla="*/ 19 w 21"/>
                <a:gd name="T13" fmla="*/ 6 h 63"/>
                <a:gd name="T14" fmla="*/ 19 w 21"/>
                <a:gd name="T15" fmla="*/ 10 h 63"/>
                <a:gd name="T16" fmla="*/ 17 w 21"/>
                <a:gd name="T17" fmla="*/ 31 h 63"/>
                <a:gd name="T18" fmla="*/ 10 w 21"/>
                <a:gd name="T19" fmla="*/ 4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3">
                  <a:moveTo>
                    <a:pt x="10" y="44"/>
                  </a:moveTo>
                  <a:cubicBezTo>
                    <a:pt x="10" y="49"/>
                    <a:pt x="10" y="54"/>
                    <a:pt x="10" y="59"/>
                  </a:cubicBezTo>
                  <a:cubicBezTo>
                    <a:pt x="9" y="63"/>
                    <a:pt x="5" y="62"/>
                    <a:pt x="3" y="63"/>
                  </a:cubicBezTo>
                  <a:cubicBezTo>
                    <a:pt x="0" y="63"/>
                    <a:pt x="0" y="61"/>
                    <a:pt x="0" y="59"/>
                  </a:cubicBezTo>
                  <a:cubicBezTo>
                    <a:pt x="1" y="52"/>
                    <a:pt x="3" y="45"/>
                    <a:pt x="4" y="38"/>
                  </a:cubicBezTo>
                  <a:cubicBezTo>
                    <a:pt x="7" y="26"/>
                    <a:pt x="10" y="13"/>
                    <a:pt x="12" y="0"/>
                  </a:cubicBezTo>
                  <a:cubicBezTo>
                    <a:pt x="17" y="0"/>
                    <a:pt x="18" y="3"/>
                    <a:pt x="19" y="6"/>
                  </a:cubicBezTo>
                  <a:cubicBezTo>
                    <a:pt x="20" y="7"/>
                    <a:pt x="20" y="9"/>
                    <a:pt x="19" y="10"/>
                  </a:cubicBezTo>
                  <a:cubicBezTo>
                    <a:pt x="20" y="17"/>
                    <a:pt x="21" y="24"/>
                    <a:pt x="17" y="31"/>
                  </a:cubicBezTo>
                  <a:cubicBezTo>
                    <a:pt x="15" y="35"/>
                    <a:pt x="15" y="41"/>
                    <a:pt x="10" y="44"/>
                  </a:cubicBezTo>
                  <a:close/>
                </a:path>
              </a:pathLst>
            </a:custGeom>
            <a:solidFill>
              <a:srgbClr val="F0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3" name="Freeform 2393"/>
            <p:cNvSpPr/>
            <p:nvPr/>
          </p:nvSpPr>
          <p:spPr bwMode="auto">
            <a:xfrm>
              <a:off x="7189" y="3844"/>
              <a:ext cx="40" cy="116"/>
            </a:xfrm>
            <a:custGeom>
              <a:avLst/>
              <a:gdLst>
                <a:gd name="T0" fmla="*/ 8 w 27"/>
                <a:gd name="T1" fmla="*/ 1 h 77"/>
                <a:gd name="T2" fmla="*/ 14 w 27"/>
                <a:gd name="T3" fmla="*/ 14 h 77"/>
                <a:gd name="T4" fmla="*/ 18 w 27"/>
                <a:gd name="T5" fmla="*/ 30 h 77"/>
                <a:gd name="T6" fmla="*/ 18 w 27"/>
                <a:gd name="T7" fmla="*/ 39 h 77"/>
                <a:gd name="T8" fmla="*/ 18 w 27"/>
                <a:gd name="T9" fmla="*/ 40 h 77"/>
                <a:gd name="T10" fmla="*/ 22 w 27"/>
                <a:gd name="T11" fmla="*/ 55 h 77"/>
                <a:gd name="T12" fmla="*/ 25 w 27"/>
                <a:gd name="T13" fmla="*/ 70 h 77"/>
                <a:gd name="T14" fmla="*/ 22 w 27"/>
                <a:gd name="T15" fmla="*/ 77 h 77"/>
                <a:gd name="T16" fmla="*/ 13 w 27"/>
                <a:gd name="T17" fmla="*/ 62 h 77"/>
                <a:gd name="T18" fmla="*/ 7 w 27"/>
                <a:gd name="T19" fmla="*/ 28 h 77"/>
                <a:gd name="T20" fmla="*/ 3 w 27"/>
                <a:gd name="T21" fmla="*/ 15 h 77"/>
                <a:gd name="T22" fmla="*/ 0 w 27"/>
                <a:gd name="T23" fmla="*/ 5 h 77"/>
                <a:gd name="T24" fmla="*/ 8 w 27"/>
                <a:gd name="T2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77">
                  <a:moveTo>
                    <a:pt x="8" y="1"/>
                  </a:moveTo>
                  <a:cubicBezTo>
                    <a:pt x="10" y="5"/>
                    <a:pt x="12" y="10"/>
                    <a:pt x="14" y="14"/>
                  </a:cubicBezTo>
                  <a:cubicBezTo>
                    <a:pt x="15" y="20"/>
                    <a:pt x="16" y="25"/>
                    <a:pt x="18" y="30"/>
                  </a:cubicBezTo>
                  <a:cubicBezTo>
                    <a:pt x="19" y="33"/>
                    <a:pt x="20" y="36"/>
                    <a:pt x="18" y="39"/>
                  </a:cubicBezTo>
                  <a:cubicBezTo>
                    <a:pt x="17" y="39"/>
                    <a:pt x="17" y="40"/>
                    <a:pt x="18" y="40"/>
                  </a:cubicBezTo>
                  <a:cubicBezTo>
                    <a:pt x="15" y="47"/>
                    <a:pt x="19" y="51"/>
                    <a:pt x="22" y="55"/>
                  </a:cubicBezTo>
                  <a:cubicBezTo>
                    <a:pt x="23" y="60"/>
                    <a:pt x="25" y="65"/>
                    <a:pt x="25" y="70"/>
                  </a:cubicBezTo>
                  <a:cubicBezTo>
                    <a:pt x="26" y="73"/>
                    <a:pt x="27" y="77"/>
                    <a:pt x="22" y="77"/>
                  </a:cubicBezTo>
                  <a:cubicBezTo>
                    <a:pt x="19" y="72"/>
                    <a:pt x="15" y="68"/>
                    <a:pt x="13" y="62"/>
                  </a:cubicBezTo>
                  <a:cubicBezTo>
                    <a:pt x="11" y="51"/>
                    <a:pt x="5" y="41"/>
                    <a:pt x="7" y="28"/>
                  </a:cubicBezTo>
                  <a:cubicBezTo>
                    <a:pt x="8" y="24"/>
                    <a:pt x="5" y="19"/>
                    <a:pt x="3" y="15"/>
                  </a:cubicBezTo>
                  <a:cubicBezTo>
                    <a:pt x="1" y="12"/>
                    <a:pt x="0" y="9"/>
                    <a:pt x="0" y="5"/>
                  </a:cubicBezTo>
                  <a:cubicBezTo>
                    <a:pt x="2" y="2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2E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4" name="Freeform 2394"/>
            <p:cNvSpPr/>
            <p:nvPr/>
          </p:nvSpPr>
          <p:spPr bwMode="auto">
            <a:xfrm>
              <a:off x="7175" y="3826"/>
              <a:ext cx="33" cy="111"/>
            </a:xfrm>
            <a:custGeom>
              <a:avLst/>
              <a:gdLst>
                <a:gd name="T0" fmla="*/ 11 w 22"/>
                <a:gd name="T1" fmla="*/ 16 h 74"/>
                <a:gd name="T2" fmla="*/ 17 w 22"/>
                <a:gd name="T3" fmla="*/ 30 h 74"/>
                <a:gd name="T4" fmla="*/ 19 w 22"/>
                <a:gd name="T5" fmla="*/ 38 h 74"/>
                <a:gd name="T6" fmla="*/ 22 w 22"/>
                <a:gd name="T7" fmla="*/ 74 h 74"/>
                <a:gd name="T8" fmla="*/ 18 w 22"/>
                <a:gd name="T9" fmla="*/ 65 h 74"/>
                <a:gd name="T10" fmla="*/ 13 w 22"/>
                <a:gd name="T11" fmla="*/ 55 h 74"/>
                <a:gd name="T12" fmla="*/ 11 w 22"/>
                <a:gd name="T13" fmla="*/ 53 h 74"/>
                <a:gd name="T14" fmla="*/ 11 w 22"/>
                <a:gd name="T15" fmla="*/ 53 h 74"/>
                <a:gd name="T16" fmla="*/ 8 w 22"/>
                <a:gd name="T17" fmla="*/ 44 h 74"/>
                <a:gd name="T18" fmla="*/ 7 w 22"/>
                <a:gd name="T19" fmla="*/ 32 h 74"/>
                <a:gd name="T20" fmla="*/ 5 w 22"/>
                <a:gd name="T21" fmla="*/ 25 h 74"/>
                <a:gd name="T22" fmla="*/ 0 w 22"/>
                <a:gd name="T23" fmla="*/ 4 h 74"/>
                <a:gd name="T24" fmla="*/ 2 w 22"/>
                <a:gd name="T25" fmla="*/ 2 h 74"/>
                <a:gd name="T26" fmla="*/ 8 w 22"/>
                <a:gd name="T27" fmla="*/ 2 h 74"/>
                <a:gd name="T28" fmla="*/ 11 w 22"/>
                <a:gd name="T2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4">
                  <a:moveTo>
                    <a:pt x="11" y="16"/>
                  </a:moveTo>
                  <a:cubicBezTo>
                    <a:pt x="13" y="21"/>
                    <a:pt x="14" y="26"/>
                    <a:pt x="17" y="30"/>
                  </a:cubicBezTo>
                  <a:cubicBezTo>
                    <a:pt x="19" y="33"/>
                    <a:pt x="20" y="36"/>
                    <a:pt x="19" y="38"/>
                  </a:cubicBezTo>
                  <a:cubicBezTo>
                    <a:pt x="18" y="51"/>
                    <a:pt x="22" y="62"/>
                    <a:pt x="22" y="74"/>
                  </a:cubicBezTo>
                  <a:cubicBezTo>
                    <a:pt x="20" y="72"/>
                    <a:pt x="18" y="68"/>
                    <a:pt x="18" y="65"/>
                  </a:cubicBezTo>
                  <a:cubicBezTo>
                    <a:pt x="17" y="61"/>
                    <a:pt x="16" y="58"/>
                    <a:pt x="13" y="55"/>
                  </a:cubicBezTo>
                  <a:cubicBezTo>
                    <a:pt x="13" y="54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9" y="50"/>
                    <a:pt x="7" y="47"/>
                    <a:pt x="8" y="44"/>
                  </a:cubicBezTo>
                  <a:cubicBezTo>
                    <a:pt x="10" y="39"/>
                    <a:pt x="8" y="36"/>
                    <a:pt x="7" y="32"/>
                  </a:cubicBezTo>
                  <a:cubicBezTo>
                    <a:pt x="5" y="30"/>
                    <a:pt x="5" y="28"/>
                    <a:pt x="5" y="25"/>
                  </a:cubicBezTo>
                  <a:cubicBezTo>
                    <a:pt x="6" y="18"/>
                    <a:pt x="0" y="12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12" y="6"/>
                    <a:pt x="15" y="11"/>
                    <a:pt x="11" y="16"/>
                  </a:cubicBezTo>
                  <a:close/>
                </a:path>
              </a:pathLst>
            </a:custGeom>
            <a:solidFill>
              <a:srgbClr val="D1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5" name="Freeform 2395"/>
            <p:cNvSpPr/>
            <p:nvPr/>
          </p:nvSpPr>
          <p:spPr bwMode="auto">
            <a:xfrm>
              <a:off x="7319" y="3934"/>
              <a:ext cx="33" cy="55"/>
            </a:xfrm>
            <a:custGeom>
              <a:avLst/>
              <a:gdLst>
                <a:gd name="T0" fmla="*/ 15 w 22"/>
                <a:gd name="T1" fmla="*/ 0 h 37"/>
                <a:gd name="T2" fmla="*/ 19 w 22"/>
                <a:gd name="T3" fmla="*/ 4 h 37"/>
                <a:gd name="T4" fmla="*/ 21 w 22"/>
                <a:gd name="T5" fmla="*/ 10 h 37"/>
                <a:gd name="T6" fmla="*/ 17 w 22"/>
                <a:gd name="T7" fmla="*/ 22 h 37"/>
                <a:gd name="T8" fmla="*/ 11 w 22"/>
                <a:gd name="T9" fmla="*/ 30 h 37"/>
                <a:gd name="T10" fmla="*/ 6 w 22"/>
                <a:gd name="T11" fmla="*/ 37 h 37"/>
                <a:gd name="T12" fmla="*/ 4 w 22"/>
                <a:gd name="T13" fmla="*/ 35 h 37"/>
                <a:gd name="T14" fmla="*/ 1 w 22"/>
                <a:gd name="T15" fmla="*/ 29 h 37"/>
                <a:gd name="T16" fmla="*/ 0 w 22"/>
                <a:gd name="T17" fmla="*/ 25 h 37"/>
                <a:gd name="T18" fmla="*/ 15 w 22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7">
                  <a:moveTo>
                    <a:pt x="15" y="0"/>
                  </a:moveTo>
                  <a:cubicBezTo>
                    <a:pt x="17" y="1"/>
                    <a:pt x="18" y="3"/>
                    <a:pt x="19" y="4"/>
                  </a:cubicBezTo>
                  <a:cubicBezTo>
                    <a:pt x="20" y="6"/>
                    <a:pt x="20" y="8"/>
                    <a:pt x="21" y="10"/>
                  </a:cubicBezTo>
                  <a:cubicBezTo>
                    <a:pt x="22" y="15"/>
                    <a:pt x="22" y="19"/>
                    <a:pt x="17" y="22"/>
                  </a:cubicBezTo>
                  <a:cubicBezTo>
                    <a:pt x="14" y="24"/>
                    <a:pt x="12" y="27"/>
                    <a:pt x="11" y="30"/>
                  </a:cubicBezTo>
                  <a:cubicBezTo>
                    <a:pt x="10" y="33"/>
                    <a:pt x="8" y="35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2" y="34"/>
                    <a:pt x="2" y="31"/>
                    <a:pt x="1" y="29"/>
                  </a:cubicBezTo>
                  <a:cubicBezTo>
                    <a:pt x="1" y="28"/>
                    <a:pt x="1" y="26"/>
                    <a:pt x="0" y="25"/>
                  </a:cubicBezTo>
                  <a:cubicBezTo>
                    <a:pt x="5" y="17"/>
                    <a:pt x="10" y="8"/>
                    <a:pt x="15" y="0"/>
                  </a:cubicBezTo>
                  <a:close/>
                </a:path>
              </a:pathLst>
            </a:custGeom>
            <a:solidFill>
              <a:srgbClr val="D5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6" name="Freeform 2396"/>
            <p:cNvSpPr/>
            <p:nvPr/>
          </p:nvSpPr>
          <p:spPr bwMode="auto">
            <a:xfrm>
              <a:off x="7166" y="3897"/>
              <a:ext cx="41" cy="98"/>
            </a:xfrm>
            <a:custGeom>
              <a:avLst/>
              <a:gdLst>
                <a:gd name="T0" fmla="*/ 8 w 27"/>
                <a:gd name="T1" fmla="*/ 4 h 66"/>
                <a:gd name="T2" fmla="*/ 16 w 27"/>
                <a:gd name="T3" fmla="*/ 21 h 66"/>
                <a:gd name="T4" fmla="*/ 24 w 27"/>
                <a:gd name="T5" fmla="*/ 43 h 66"/>
                <a:gd name="T6" fmla="*/ 26 w 27"/>
                <a:gd name="T7" fmla="*/ 54 h 66"/>
                <a:gd name="T8" fmla="*/ 27 w 27"/>
                <a:gd name="T9" fmla="*/ 60 h 66"/>
                <a:gd name="T10" fmla="*/ 27 w 27"/>
                <a:gd name="T11" fmla="*/ 63 h 66"/>
                <a:gd name="T12" fmla="*/ 22 w 27"/>
                <a:gd name="T13" fmla="*/ 66 h 66"/>
                <a:gd name="T14" fmla="*/ 19 w 27"/>
                <a:gd name="T15" fmla="*/ 63 h 66"/>
                <a:gd name="T16" fmla="*/ 6 w 27"/>
                <a:gd name="T17" fmla="*/ 22 h 66"/>
                <a:gd name="T18" fmla="*/ 3 w 27"/>
                <a:gd name="T19" fmla="*/ 8 h 66"/>
                <a:gd name="T20" fmla="*/ 6 w 27"/>
                <a:gd name="T21" fmla="*/ 0 h 66"/>
                <a:gd name="T22" fmla="*/ 6 w 27"/>
                <a:gd name="T23" fmla="*/ 2 h 66"/>
                <a:gd name="T24" fmla="*/ 8 w 27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6">
                  <a:moveTo>
                    <a:pt x="8" y="4"/>
                  </a:moveTo>
                  <a:cubicBezTo>
                    <a:pt x="13" y="9"/>
                    <a:pt x="12" y="16"/>
                    <a:pt x="16" y="21"/>
                  </a:cubicBezTo>
                  <a:cubicBezTo>
                    <a:pt x="21" y="28"/>
                    <a:pt x="22" y="35"/>
                    <a:pt x="24" y="43"/>
                  </a:cubicBezTo>
                  <a:cubicBezTo>
                    <a:pt x="24" y="47"/>
                    <a:pt x="26" y="50"/>
                    <a:pt x="26" y="54"/>
                  </a:cubicBezTo>
                  <a:cubicBezTo>
                    <a:pt x="26" y="56"/>
                    <a:pt x="26" y="58"/>
                    <a:pt x="27" y="60"/>
                  </a:cubicBezTo>
                  <a:cubicBezTo>
                    <a:pt x="27" y="61"/>
                    <a:pt x="27" y="62"/>
                    <a:pt x="27" y="63"/>
                  </a:cubicBezTo>
                  <a:cubicBezTo>
                    <a:pt x="26" y="65"/>
                    <a:pt x="25" y="66"/>
                    <a:pt x="22" y="66"/>
                  </a:cubicBezTo>
                  <a:cubicBezTo>
                    <a:pt x="21" y="65"/>
                    <a:pt x="20" y="64"/>
                    <a:pt x="19" y="63"/>
                  </a:cubicBezTo>
                  <a:cubicBezTo>
                    <a:pt x="11" y="50"/>
                    <a:pt x="11" y="35"/>
                    <a:pt x="6" y="22"/>
                  </a:cubicBezTo>
                  <a:cubicBezTo>
                    <a:pt x="5" y="17"/>
                    <a:pt x="4" y="13"/>
                    <a:pt x="3" y="8"/>
                  </a:cubicBezTo>
                  <a:cubicBezTo>
                    <a:pt x="2" y="5"/>
                    <a:pt x="0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F4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7" name="Freeform 2397"/>
            <p:cNvSpPr/>
            <p:nvPr/>
          </p:nvSpPr>
          <p:spPr bwMode="auto">
            <a:xfrm>
              <a:off x="7259" y="3823"/>
              <a:ext cx="18" cy="84"/>
            </a:xfrm>
            <a:custGeom>
              <a:avLst/>
              <a:gdLst>
                <a:gd name="T0" fmla="*/ 5 w 12"/>
                <a:gd name="T1" fmla="*/ 55 h 56"/>
                <a:gd name="T2" fmla="*/ 0 w 12"/>
                <a:gd name="T3" fmla="*/ 1 h 56"/>
                <a:gd name="T4" fmla="*/ 4 w 12"/>
                <a:gd name="T5" fmla="*/ 5 h 56"/>
                <a:gd name="T6" fmla="*/ 9 w 12"/>
                <a:gd name="T7" fmla="*/ 19 h 56"/>
                <a:gd name="T8" fmla="*/ 11 w 12"/>
                <a:gd name="T9" fmla="*/ 26 h 56"/>
                <a:gd name="T10" fmla="*/ 9 w 12"/>
                <a:gd name="T11" fmla="*/ 53 h 56"/>
                <a:gd name="T12" fmla="*/ 5 w 12"/>
                <a:gd name="T13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6">
                  <a:moveTo>
                    <a:pt x="5" y="55"/>
                  </a:moveTo>
                  <a:cubicBezTo>
                    <a:pt x="4" y="37"/>
                    <a:pt x="2" y="19"/>
                    <a:pt x="0" y="1"/>
                  </a:cubicBezTo>
                  <a:cubicBezTo>
                    <a:pt x="3" y="0"/>
                    <a:pt x="3" y="3"/>
                    <a:pt x="4" y="5"/>
                  </a:cubicBezTo>
                  <a:cubicBezTo>
                    <a:pt x="3" y="11"/>
                    <a:pt x="2" y="16"/>
                    <a:pt x="9" y="19"/>
                  </a:cubicBezTo>
                  <a:cubicBezTo>
                    <a:pt x="12" y="20"/>
                    <a:pt x="11" y="24"/>
                    <a:pt x="11" y="26"/>
                  </a:cubicBezTo>
                  <a:cubicBezTo>
                    <a:pt x="10" y="35"/>
                    <a:pt x="10" y="44"/>
                    <a:pt x="9" y="53"/>
                  </a:cubicBezTo>
                  <a:cubicBezTo>
                    <a:pt x="8" y="54"/>
                    <a:pt x="7" y="56"/>
                    <a:pt x="5" y="55"/>
                  </a:cubicBezTo>
                  <a:close/>
                </a:path>
              </a:pathLst>
            </a:custGeom>
            <a:solidFill>
              <a:srgbClr val="D9C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8" name="Freeform 2398"/>
            <p:cNvSpPr/>
            <p:nvPr/>
          </p:nvSpPr>
          <p:spPr bwMode="auto">
            <a:xfrm>
              <a:off x="7262" y="4021"/>
              <a:ext cx="47" cy="34"/>
            </a:xfrm>
            <a:custGeom>
              <a:avLst/>
              <a:gdLst>
                <a:gd name="T0" fmla="*/ 3 w 31"/>
                <a:gd name="T1" fmla="*/ 11 h 23"/>
                <a:gd name="T2" fmla="*/ 13 w 31"/>
                <a:gd name="T3" fmla="*/ 0 h 23"/>
                <a:gd name="T4" fmla="*/ 21 w 31"/>
                <a:gd name="T5" fmla="*/ 3 h 23"/>
                <a:gd name="T6" fmla="*/ 30 w 31"/>
                <a:gd name="T7" fmla="*/ 9 h 23"/>
                <a:gd name="T8" fmla="*/ 31 w 31"/>
                <a:gd name="T9" fmla="*/ 13 h 23"/>
                <a:gd name="T10" fmla="*/ 12 w 31"/>
                <a:gd name="T11" fmla="*/ 19 h 23"/>
                <a:gd name="T12" fmla="*/ 7 w 31"/>
                <a:gd name="T13" fmla="*/ 21 h 23"/>
                <a:gd name="T14" fmla="*/ 2 w 31"/>
                <a:gd name="T15" fmla="*/ 20 h 23"/>
                <a:gd name="T16" fmla="*/ 3 w 31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3">
                  <a:moveTo>
                    <a:pt x="3" y="11"/>
                  </a:moveTo>
                  <a:cubicBezTo>
                    <a:pt x="7" y="8"/>
                    <a:pt x="11" y="5"/>
                    <a:pt x="13" y="0"/>
                  </a:cubicBezTo>
                  <a:cubicBezTo>
                    <a:pt x="16" y="0"/>
                    <a:pt x="17" y="4"/>
                    <a:pt x="21" y="3"/>
                  </a:cubicBezTo>
                  <a:cubicBezTo>
                    <a:pt x="24" y="4"/>
                    <a:pt x="27" y="6"/>
                    <a:pt x="30" y="9"/>
                  </a:cubicBezTo>
                  <a:cubicBezTo>
                    <a:pt x="31" y="10"/>
                    <a:pt x="31" y="12"/>
                    <a:pt x="31" y="13"/>
                  </a:cubicBezTo>
                  <a:cubicBezTo>
                    <a:pt x="27" y="22"/>
                    <a:pt x="25" y="23"/>
                    <a:pt x="12" y="19"/>
                  </a:cubicBezTo>
                  <a:cubicBezTo>
                    <a:pt x="10" y="19"/>
                    <a:pt x="9" y="21"/>
                    <a:pt x="7" y="21"/>
                  </a:cubicBezTo>
                  <a:cubicBezTo>
                    <a:pt x="5" y="22"/>
                    <a:pt x="3" y="22"/>
                    <a:pt x="2" y="20"/>
                  </a:cubicBezTo>
                  <a:cubicBezTo>
                    <a:pt x="0" y="16"/>
                    <a:pt x="1" y="14"/>
                    <a:pt x="3" y="11"/>
                  </a:cubicBezTo>
                  <a:close/>
                </a:path>
              </a:pathLst>
            </a:custGeom>
            <a:solidFill>
              <a:srgbClr val="AF6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2399"/>
            <p:cNvSpPr/>
            <p:nvPr/>
          </p:nvSpPr>
          <p:spPr bwMode="auto">
            <a:xfrm>
              <a:off x="7225" y="3922"/>
              <a:ext cx="21" cy="62"/>
            </a:xfrm>
            <a:custGeom>
              <a:avLst/>
              <a:gdLst>
                <a:gd name="T0" fmla="*/ 5 w 14"/>
                <a:gd name="T1" fmla="*/ 1 h 41"/>
                <a:gd name="T2" fmla="*/ 5 w 14"/>
                <a:gd name="T3" fmla="*/ 2 h 41"/>
                <a:gd name="T4" fmla="*/ 7 w 14"/>
                <a:gd name="T5" fmla="*/ 4 h 41"/>
                <a:gd name="T6" fmla="*/ 7 w 14"/>
                <a:gd name="T7" fmla="*/ 6 h 41"/>
                <a:gd name="T8" fmla="*/ 9 w 14"/>
                <a:gd name="T9" fmla="*/ 10 h 41"/>
                <a:gd name="T10" fmla="*/ 13 w 14"/>
                <a:gd name="T11" fmla="*/ 20 h 41"/>
                <a:gd name="T12" fmla="*/ 13 w 14"/>
                <a:gd name="T13" fmla="*/ 21 h 41"/>
                <a:gd name="T14" fmla="*/ 13 w 14"/>
                <a:gd name="T15" fmla="*/ 29 h 41"/>
                <a:gd name="T16" fmla="*/ 13 w 14"/>
                <a:gd name="T17" fmla="*/ 31 h 41"/>
                <a:gd name="T18" fmla="*/ 13 w 14"/>
                <a:gd name="T19" fmla="*/ 35 h 41"/>
                <a:gd name="T20" fmla="*/ 10 w 14"/>
                <a:gd name="T21" fmla="*/ 41 h 41"/>
                <a:gd name="T22" fmla="*/ 4 w 14"/>
                <a:gd name="T23" fmla="*/ 29 h 41"/>
                <a:gd name="T24" fmla="*/ 1 w 14"/>
                <a:gd name="T25" fmla="*/ 19 h 41"/>
                <a:gd name="T26" fmla="*/ 1 w 14"/>
                <a:gd name="T27" fmla="*/ 6 h 41"/>
                <a:gd name="T28" fmla="*/ 5 w 14"/>
                <a:gd name="T2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41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9" y="14"/>
                    <a:pt x="10" y="17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4"/>
                    <a:pt x="14" y="26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4" y="32"/>
                    <a:pt x="14" y="34"/>
                    <a:pt x="13" y="35"/>
                  </a:cubicBezTo>
                  <a:cubicBezTo>
                    <a:pt x="12" y="37"/>
                    <a:pt x="11" y="39"/>
                    <a:pt x="10" y="41"/>
                  </a:cubicBezTo>
                  <a:cubicBezTo>
                    <a:pt x="5" y="38"/>
                    <a:pt x="5" y="33"/>
                    <a:pt x="4" y="29"/>
                  </a:cubicBezTo>
                  <a:cubicBezTo>
                    <a:pt x="1" y="26"/>
                    <a:pt x="2" y="23"/>
                    <a:pt x="1" y="19"/>
                  </a:cubicBezTo>
                  <a:cubicBezTo>
                    <a:pt x="0" y="15"/>
                    <a:pt x="0" y="11"/>
                    <a:pt x="1" y="6"/>
                  </a:cubicBezTo>
                  <a:cubicBezTo>
                    <a:pt x="1" y="3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DED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2400"/>
            <p:cNvSpPr/>
            <p:nvPr/>
          </p:nvSpPr>
          <p:spPr bwMode="auto">
            <a:xfrm>
              <a:off x="7336" y="3835"/>
              <a:ext cx="39" cy="39"/>
            </a:xfrm>
            <a:custGeom>
              <a:avLst/>
              <a:gdLst>
                <a:gd name="T0" fmla="*/ 6 w 26"/>
                <a:gd name="T1" fmla="*/ 0 h 26"/>
                <a:gd name="T2" fmla="*/ 11 w 26"/>
                <a:gd name="T3" fmla="*/ 6 h 26"/>
                <a:gd name="T4" fmla="*/ 26 w 26"/>
                <a:gd name="T5" fmla="*/ 11 h 26"/>
                <a:gd name="T6" fmla="*/ 22 w 26"/>
                <a:gd name="T7" fmla="*/ 20 h 26"/>
                <a:gd name="T8" fmla="*/ 20 w 26"/>
                <a:gd name="T9" fmla="*/ 24 h 26"/>
                <a:gd name="T10" fmla="*/ 20 w 26"/>
                <a:gd name="T11" fmla="*/ 24 h 26"/>
                <a:gd name="T12" fmla="*/ 10 w 26"/>
                <a:gd name="T13" fmla="*/ 21 h 26"/>
                <a:gd name="T14" fmla="*/ 2 w 26"/>
                <a:gd name="T15" fmla="*/ 12 h 26"/>
                <a:gd name="T16" fmla="*/ 6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6" y="0"/>
                  </a:moveTo>
                  <a:cubicBezTo>
                    <a:pt x="7" y="3"/>
                    <a:pt x="9" y="5"/>
                    <a:pt x="11" y="6"/>
                  </a:cubicBezTo>
                  <a:cubicBezTo>
                    <a:pt x="16" y="7"/>
                    <a:pt x="21" y="9"/>
                    <a:pt x="26" y="11"/>
                  </a:cubicBezTo>
                  <a:cubicBezTo>
                    <a:pt x="25" y="14"/>
                    <a:pt x="24" y="17"/>
                    <a:pt x="22" y="20"/>
                  </a:cubicBezTo>
                  <a:cubicBezTo>
                    <a:pt x="20" y="21"/>
                    <a:pt x="21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5" y="26"/>
                    <a:pt x="13" y="22"/>
                    <a:pt x="10" y="21"/>
                  </a:cubicBezTo>
                  <a:cubicBezTo>
                    <a:pt x="7" y="18"/>
                    <a:pt x="0" y="19"/>
                    <a:pt x="2" y="12"/>
                  </a:cubicBezTo>
                  <a:cubicBezTo>
                    <a:pt x="3" y="8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2401"/>
            <p:cNvSpPr/>
            <p:nvPr/>
          </p:nvSpPr>
          <p:spPr bwMode="auto">
            <a:xfrm>
              <a:off x="7219" y="3741"/>
              <a:ext cx="27" cy="46"/>
            </a:xfrm>
            <a:custGeom>
              <a:avLst/>
              <a:gdLst>
                <a:gd name="T0" fmla="*/ 18 w 18"/>
                <a:gd name="T1" fmla="*/ 29 h 31"/>
                <a:gd name="T2" fmla="*/ 9 w 18"/>
                <a:gd name="T3" fmla="*/ 29 h 31"/>
                <a:gd name="T4" fmla="*/ 7 w 18"/>
                <a:gd name="T5" fmla="*/ 4 h 31"/>
                <a:gd name="T6" fmla="*/ 7 w 18"/>
                <a:gd name="T7" fmla="*/ 4 h 31"/>
                <a:gd name="T8" fmla="*/ 9 w 18"/>
                <a:gd name="T9" fmla="*/ 2 h 31"/>
                <a:gd name="T10" fmla="*/ 9 w 18"/>
                <a:gd name="T11" fmla="*/ 2 h 31"/>
                <a:gd name="T12" fmla="*/ 13 w 18"/>
                <a:gd name="T13" fmla="*/ 0 h 31"/>
                <a:gd name="T14" fmla="*/ 18 w 18"/>
                <a:gd name="T1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18" y="29"/>
                  </a:moveTo>
                  <a:cubicBezTo>
                    <a:pt x="15" y="29"/>
                    <a:pt x="12" y="31"/>
                    <a:pt x="9" y="29"/>
                  </a:cubicBezTo>
                  <a:cubicBezTo>
                    <a:pt x="1" y="22"/>
                    <a:pt x="0" y="1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5" y="10"/>
                    <a:pt x="17" y="20"/>
                    <a:pt x="18" y="29"/>
                  </a:cubicBezTo>
                  <a:close/>
                </a:path>
              </a:pathLst>
            </a:custGeom>
            <a:solidFill>
              <a:srgbClr val="C6B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2402"/>
            <p:cNvSpPr/>
            <p:nvPr/>
          </p:nvSpPr>
          <p:spPr bwMode="auto">
            <a:xfrm>
              <a:off x="7307" y="3838"/>
              <a:ext cx="20" cy="48"/>
            </a:xfrm>
            <a:custGeom>
              <a:avLst/>
              <a:gdLst>
                <a:gd name="T0" fmla="*/ 0 w 13"/>
                <a:gd name="T1" fmla="*/ 24 h 32"/>
                <a:gd name="T2" fmla="*/ 2 w 13"/>
                <a:gd name="T3" fmla="*/ 2 h 32"/>
                <a:gd name="T4" fmla="*/ 10 w 13"/>
                <a:gd name="T5" fmla="*/ 3 h 32"/>
                <a:gd name="T6" fmla="*/ 10 w 13"/>
                <a:gd name="T7" fmla="*/ 15 h 32"/>
                <a:gd name="T8" fmla="*/ 13 w 13"/>
                <a:gd name="T9" fmla="*/ 18 h 32"/>
                <a:gd name="T10" fmla="*/ 10 w 13"/>
                <a:gd name="T11" fmla="*/ 31 h 32"/>
                <a:gd name="T12" fmla="*/ 4 w 13"/>
                <a:gd name="T13" fmla="*/ 31 h 32"/>
                <a:gd name="T14" fmla="*/ 0 w 13"/>
                <a:gd name="T1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0" y="24"/>
                  </a:moveTo>
                  <a:cubicBezTo>
                    <a:pt x="2" y="17"/>
                    <a:pt x="2" y="9"/>
                    <a:pt x="2" y="2"/>
                  </a:cubicBezTo>
                  <a:cubicBezTo>
                    <a:pt x="5" y="1"/>
                    <a:pt x="7" y="0"/>
                    <a:pt x="10" y="3"/>
                  </a:cubicBezTo>
                  <a:cubicBezTo>
                    <a:pt x="10" y="7"/>
                    <a:pt x="10" y="11"/>
                    <a:pt x="10" y="15"/>
                  </a:cubicBezTo>
                  <a:cubicBezTo>
                    <a:pt x="10" y="18"/>
                    <a:pt x="11" y="18"/>
                    <a:pt x="13" y="18"/>
                  </a:cubicBezTo>
                  <a:cubicBezTo>
                    <a:pt x="13" y="23"/>
                    <a:pt x="11" y="27"/>
                    <a:pt x="10" y="31"/>
                  </a:cubicBezTo>
                  <a:cubicBezTo>
                    <a:pt x="8" y="32"/>
                    <a:pt x="6" y="32"/>
                    <a:pt x="4" y="31"/>
                  </a:cubicBezTo>
                  <a:cubicBezTo>
                    <a:pt x="2" y="29"/>
                    <a:pt x="2" y="26"/>
                    <a:pt x="0" y="24"/>
                  </a:cubicBezTo>
                  <a:close/>
                </a:path>
              </a:pathLst>
            </a:custGeom>
            <a:solidFill>
              <a:srgbClr val="E5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2403"/>
            <p:cNvSpPr/>
            <p:nvPr/>
          </p:nvSpPr>
          <p:spPr bwMode="auto">
            <a:xfrm>
              <a:off x="7325" y="3877"/>
              <a:ext cx="32" cy="39"/>
            </a:xfrm>
            <a:custGeom>
              <a:avLst/>
              <a:gdLst>
                <a:gd name="T0" fmla="*/ 21 w 21"/>
                <a:gd name="T1" fmla="*/ 8 h 26"/>
                <a:gd name="T2" fmla="*/ 11 w 21"/>
                <a:gd name="T3" fmla="*/ 25 h 26"/>
                <a:gd name="T4" fmla="*/ 4 w 21"/>
                <a:gd name="T5" fmla="*/ 25 h 26"/>
                <a:gd name="T6" fmla="*/ 2 w 21"/>
                <a:gd name="T7" fmla="*/ 23 h 26"/>
                <a:gd name="T8" fmla="*/ 6 w 21"/>
                <a:gd name="T9" fmla="*/ 5 h 26"/>
                <a:gd name="T10" fmla="*/ 15 w 21"/>
                <a:gd name="T11" fmla="*/ 0 h 26"/>
                <a:gd name="T12" fmla="*/ 21 w 21"/>
                <a:gd name="T1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6">
                  <a:moveTo>
                    <a:pt x="21" y="8"/>
                  </a:moveTo>
                  <a:cubicBezTo>
                    <a:pt x="19" y="14"/>
                    <a:pt x="16" y="20"/>
                    <a:pt x="11" y="25"/>
                  </a:cubicBezTo>
                  <a:cubicBezTo>
                    <a:pt x="9" y="26"/>
                    <a:pt x="7" y="26"/>
                    <a:pt x="4" y="25"/>
                  </a:cubicBezTo>
                  <a:cubicBezTo>
                    <a:pt x="4" y="24"/>
                    <a:pt x="3" y="24"/>
                    <a:pt x="2" y="23"/>
                  </a:cubicBezTo>
                  <a:cubicBezTo>
                    <a:pt x="0" y="16"/>
                    <a:pt x="6" y="11"/>
                    <a:pt x="6" y="5"/>
                  </a:cubicBezTo>
                  <a:cubicBezTo>
                    <a:pt x="8" y="2"/>
                    <a:pt x="11" y="0"/>
                    <a:pt x="15" y="0"/>
                  </a:cubicBezTo>
                  <a:cubicBezTo>
                    <a:pt x="18" y="2"/>
                    <a:pt x="21" y="4"/>
                    <a:pt x="21" y="8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2404"/>
            <p:cNvSpPr/>
            <p:nvPr/>
          </p:nvSpPr>
          <p:spPr bwMode="auto">
            <a:xfrm>
              <a:off x="7331" y="3853"/>
              <a:ext cx="26" cy="33"/>
            </a:xfrm>
            <a:custGeom>
              <a:avLst/>
              <a:gdLst>
                <a:gd name="T0" fmla="*/ 11 w 17"/>
                <a:gd name="T1" fmla="*/ 17 h 22"/>
                <a:gd name="T2" fmla="*/ 4 w 17"/>
                <a:gd name="T3" fmla="*/ 22 h 22"/>
                <a:gd name="T4" fmla="*/ 0 w 17"/>
                <a:gd name="T5" fmla="*/ 18 h 22"/>
                <a:gd name="T6" fmla="*/ 5 w 17"/>
                <a:gd name="T7" fmla="*/ 0 h 22"/>
                <a:gd name="T8" fmla="*/ 8 w 17"/>
                <a:gd name="T9" fmla="*/ 3 h 22"/>
                <a:gd name="T10" fmla="*/ 15 w 17"/>
                <a:gd name="T11" fmla="*/ 6 h 22"/>
                <a:gd name="T12" fmla="*/ 16 w 17"/>
                <a:gd name="T13" fmla="*/ 13 h 22"/>
                <a:gd name="T14" fmla="*/ 12 w 17"/>
                <a:gd name="T15" fmla="*/ 17 h 22"/>
                <a:gd name="T16" fmla="*/ 11 w 17"/>
                <a:gd name="T1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2">
                  <a:moveTo>
                    <a:pt x="11" y="17"/>
                  </a:moveTo>
                  <a:cubicBezTo>
                    <a:pt x="9" y="19"/>
                    <a:pt x="7" y="21"/>
                    <a:pt x="4" y="22"/>
                  </a:cubicBezTo>
                  <a:cubicBezTo>
                    <a:pt x="0" y="22"/>
                    <a:pt x="1" y="19"/>
                    <a:pt x="0" y="18"/>
                  </a:cubicBezTo>
                  <a:cubicBezTo>
                    <a:pt x="1" y="12"/>
                    <a:pt x="2" y="6"/>
                    <a:pt x="5" y="0"/>
                  </a:cubicBezTo>
                  <a:cubicBezTo>
                    <a:pt x="5" y="2"/>
                    <a:pt x="6" y="3"/>
                    <a:pt x="8" y="3"/>
                  </a:cubicBezTo>
                  <a:cubicBezTo>
                    <a:pt x="11" y="2"/>
                    <a:pt x="13" y="4"/>
                    <a:pt x="15" y="6"/>
                  </a:cubicBezTo>
                  <a:cubicBezTo>
                    <a:pt x="17" y="8"/>
                    <a:pt x="17" y="11"/>
                    <a:pt x="16" y="13"/>
                  </a:cubicBezTo>
                  <a:cubicBezTo>
                    <a:pt x="15" y="15"/>
                    <a:pt x="14" y="16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lose/>
                </a:path>
              </a:pathLst>
            </a:custGeom>
            <a:solidFill>
              <a:srgbClr val="B5A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2405"/>
            <p:cNvSpPr/>
            <p:nvPr/>
          </p:nvSpPr>
          <p:spPr bwMode="auto">
            <a:xfrm>
              <a:off x="7280" y="3756"/>
              <a:ext cx="17" cy="100"/>
            </a:xfrm>
            <a:custGeom>
              <a:avLst/>
              <a:gdLst>
                <a:gd name="T0" fmla="*/ 10 w 11"/>
                <a:gd name="T1" fmla="*/ 19 h 67"/>
                <a:gd name="T2" fmla="*/ 3 w 11"/>
                <a:gd name="T3" fmla="*/ 29 h 67"/>
                <a:gd name="T4" fmla="*/ 3 w 11"/>
                <a:gd name="T5" fmla="*/ 67 h 67"/>
                <a:gd name="T6" fmla="*/ 1 w 11"/>
                <a:gd name="T7" fmla="*/ 64 h 67"/>
                <a:gd name="T8" fmla="*/ 2 w 11"/>
                <a:gd name="T9" fmla="*/ 17 h 67"/>
                <a:gd name="T10" fmla="*/ 2 w 11"/>
                <a:gd name="T11" fmla="*/ 6 h 67"/>
                <a:gd name="T12" fmla="*/ 3 w 11"/>
                <a:gd name="T13" fmla="*/ 0 h 67"/>
                <a:gd name="T14" fmla="*/ 3 w 11"/>
                <a:gd name="T15" fmla="*/ 0 h 67"/>
                <a:gd name="T16" fmla="*/ 4 w 11"/>
                <a:gd name="T17" fmla="*/ 2 h 67"/>
                <a:gd name="T18" fmla="*/ 5 w 11"/>
                <a:gd name="T19" fmla="*/ 3 h 67"/>
                <a:gd name="T20" fmla="*/ 6 w 11"/>
                <a:gd name="T21" fmla="*/ 5 h 67"/>
                <a:gd name="T22" fmla="*/ 10 w 11"/>
                <a:gd name="T23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7">
                  <a:moveTo>
                    <a:pt x="10" y="19"/>
                  </a:moveTo>
                  <a:cubicBezTo>
                    <a:pt x="4" y="20"/>
                    <a:pt x="3" y="24"/>
                    <a:pt x="3" y="29"/>
                  </a:cubicBezTo>
                  <a:cubicBezTo>
                    <a:pt x="3" y="42"/>
                    <a:pt x="3" y="55"/>
                    <a:pt x="3" y="67"/>
                  </a:cubicBezTo>
                  <a:cubicBezTo>
                    <a:pt x="2" y="66"/>
                    <a:pt x="1" y="65"/>
                    <a:pt x="1" y="64"/>
                  </a:cubicBezTo>
                  <a:cubicBezTo>
                    <a:pt x="2" y="48"/>
                    <a:pt x="0" y="32"/>
                    <a:pt x="2" y="17"/>
                  </a:cubicBezTo>
                  <a:cubicBezTo>
                    <a:pt x="3" y="13"/>
                    <a:pt x="3" y="10"/>
                    <a:pt x="2" y="6"/>
                  </a:cubicBezTo>
                  <a:cubicBezTo>
                    <a:pt x="1" y="4"/>
                    <a:pt x="1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9" y="10"/>
                    <a:pt x="11" y="14"/>
                    <a:pt x="10" y="19"/>
                  </a:cubicBezTo>
                  <a:close/>
                </a:path>
              </a:pathLst>
            </a:custGeom>
            <a:solidFill>
              <a:srgbClr val="E6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2406"/>
            <p:cNvSpPr/>
            <p:nvPr/>
          </p:nvSpPr>
          <p:spPr bwMode="auto">
            <a:xfrm>
              <a:off x="7145" y="3856"/>
              <a:ext cx="35" cy="74"/>
            </a:xfrm>
            <a:custGeom>
              <a:avLst/>
              <a:gdLst>
                <a:gd name="T0" fmla="*/ 20 w 23"/>
                <a:gd name="T1" fmla="*/ 27 h 49"/>
                <a:gd name="T2" fmla="*/ 19 w 23"/>
                <a:gd name="T3" fmla="*/ 33 h 49"/>
                <a:gd name="T4" fmla="*/ 23 w 23"/>
                <a:gd name="T5" fmla="*/ 48 h 49"/>
                <a:gd name="T6" fmla="*/ 15 w 23"/>
                <a:gd name="T7" fmla="*/ 43 h 49"/>
                <a:gd name="T8" fmla="*/ 0 w 23"/>
                <a:gd name="T9" fmla="*/ 6 h 49"/>
                <a:gd name="T10" fmla="*/ 4 w 23"/>
                <a:gd name="T11" fmla="*/ 0 h 49"/>
                <a:gd name="T12" fmla="*/ 14 w 23"/>
                <a:gd name="T13" fmla="*/ 16 h 49"/>
                <a:gd name="T14" fmla="*/ 20 w 23"/>
                <a:gd name="T1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9">
                  <a:moveTo>
                    <a:pt x="20" y="27"/>
                  </a:moveTo>
                  <a:cubicBezTo>
                    <a:pt x="18" y="29"/>
                    <a:pt x="18" y="31"/>
                    <a:pt x="19" y="33"/>
                  </a:cubicBezTo>
                  <a:cubicBezTo>
                    <a:pt x="21" y="38"/>
                    <a:pt x="22" y="43"/>
                    <a:pt x="23" y="48"/>
                  </a:cubicBezTo>
                  <a:cubicBezTo>
                    <a:pt x="19" y="49"/>
                    <a:pt x="17" y="46"/>
                    <a:pt x="15" y="43"/>
                  </a:cubicBezTo>
                  <a:cubicBezTo>
                    <a:pt x="11" y="30"/>
                    <a:pt x="6" y="18"/>
                    <a:pt x="0" y="6"/>
                  </a:cubicBezTo>
                  <a:cubicBezTo>
                    <a:pt x="0" y="3"/>
                    <a:pt x="0" y="0"/>
                    <a:pt x="4" y="0"/>
                  </a:cubicBezTo>
                  <a:cubicBezTo>
                    <a:pt x="8" y="5"/>
                    <a:pt x="10" y="11"/>
                    <a:pt x="14" y="16"/>
                  </a:cubicBezTo>
                  <a:cubicBezTo>
                    <a:pt x="16" y="20"/>
                    <a:pt x="18" y="23"/>
                    <a:pt x="20" y="27"/>
                  </a:cubicBezTo>
                  <a:close/>
                </a:path>
              </a:pathLst>
            </a:custGeom>
            <a:solidFill>
              <a:srgbClr val="E1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2407"/>
            <p:cNvSpPr/>
            <p:nvPr/>
          </p:nvSpPr>
          <p:spPr bwMode="auto">
            <a:xfrm>
              <a:off x="7205" y="3969"/>
              <a:ext cx="39" cy="52"/>
            </a:xfrm>
            <a:custGeom>
              <a:avLst/>
              <a:gdLst>
                <a:gd name="T0" fmla="*/ 16 w 26"/>
                <a:gd name="T1" fmla="*/ 11 h 35"/>
                <a:gd name="T2" fmla="*/ 18 w 26"/>
                <a:gd name="T3" fmla="*/ 15 h 35"/>
                <a:gd name="T4" fmla="*/ 20 w 26"/>
                <a:gd name="T5" fmla="*/ 33 h 35"/>
                <a:gd name="T6" fmla="*/ 9 w 26"/>
                <a:gd name="T7" fmla="*/ 19 h 35"/>
                <a:gd name="T8" fmla="*/ 9 w 26"/>
                <a:gd name="T9" fmla="*/ 19 h 35"/>
                <a:gd name="T10" fmla="*/ 8 w 26"/>
                <a:gd name="T11" fmla="*/ 20 h 35"/>
                <a:gd name="T12" fmla="*/ 7 w 26"/>
                <a:gd name="T13" fmla="*/ 22 h 35"/>
                <a:gd name="T14" fmla="*/ 0 w 26"/>
                <a:gd name="T15" fmla="*/ 21 h 35"/>
                <a:gd name="T16" fmla="*/ 0 w 26"/>
                <a:gd name="T17" fmla="*/ 8 h 35"/>
                <a:gd name="T18" fmla="*/ 4 w 26"/>
                <a:gd name="T19" fmla="*/ 2 h 35"/>
                <a:gd name="T20" fmla="*/ 11 w 26"/>
                <a:gd name="T21" fmla="*/ 4 h 35"/>
                <a:gd name="T22" fmla="*/ 13 w 26"/>
                <a:gd name="T23" fmla="*/ 8 h 35"/>
                <a:gd name="T24" fmla="*/ 14 w 26"/>
                <a:gd name="T25" fmla="*/ 11 h 35"/>
                <a:gd name="T26" fmla="*/ 16 w 26"/>
                <a:gd name="T2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5">
                  <a:moveTo>
                    <a:pt x="16" y="11"/>
                  </a:moveTo>
                  <a:cubicBezTo>
                    <a:pt x="17" y="13"/>
                    <a:pt x="18" y="14"/>
                    <a:pt x="18" y="15"/>
                  </a:cubicBezTo>
                  <a:cubicBezTo>
                    <a:pt x="20" y="21"/>
                    <a:pt x="26" y="27"/>
                    <a:pt x="20" y="33"/>
                  </a:cubicBezTo>
                  <a:cubicBezTo>
                    <a:pt x="9" y="35"/>
                    <a:pt x="11" y="2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4" y="23"/>
                    <a:pt x="2" y="23"/>
                    <a:pt x="0" y="21"/>
                  </a:cubicBezTo>
                  <a:cubicBezTo>
                    <a:pt x="0" y="17"/>
                    <a:pt x="1" y="13"/>
                    <a:pt x="0" y="8"/>
                  </a:cubicBezTo>
                  <a:cubicBezTo>
                    <a:pt x="0" y="5"/>
                    <a:pt x="1" y="3"/>
                    <a:pt x="4" y="2"/>
                  </a:cubicBezTo>
                  <a:cubicBezTo>
                    <a:pt x="7" y="0"/>
                    <a:pt x="9" y="1"/>
                    <a:pt x="11" y="4"/>
                  </a:cubicBezTo>
                  <a:cubicBezTo>
                    <a:pt x="12" y="6"/>
                    <a:pt x="12" y="7"/>
                    <a:pt x="13" y="8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5" y="12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CCC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2408"/>
            <p:cNvSpPr/>
            <p:nvPr/>
          </p:nvSpPr>
          <p:spPr bwMode="auto">
            <a:xfrm>
              <a:off x="7294" y="4009"/>
              <a:ext cx="27" cy="27"/>
            </a:xfrm>
            <a:custGeom>
              <a:avLst/>
              <a:gdLst>
                <a:gd name="T0" fmla="*/ 7 w 18"/>
                <a:gd name="T1" fmla="*/ 17 h 18"/>
                <a:gd name="T2" fmla="*/ 0 w 18"/>
                <a:gd name="T3" fmla="*/ 11 h 18"/>
                <a:gd name="T4" fmla="*/ 1 w 18"/>
                <a:gd name="T5" fmla="*/ 2 h 18"/>
                <a:gd name="T6" fmla="*/ 8 w 18"/>
                <a:gd name="T7" fmla="*/ 1 h 18"/>
                <a:gd name="T8" fmla="*/ 14 w 18"/>
                <a:gd name="T9" fmla="*/ 4 h 18"/>
                <a:gd name="T10" fmla="*/ 16 w 18"/>
                <a:gd name="T11" fmla="*/ 14 h 18"/>
                <a:gd name="T12" fmla="*/ 14 w 18"/>
                <a:gd name="T13" fmla="*/ 17 h 18"/>
                <a:gd name="T14" fmla="*/ 9 w 18"/>
                <a:gd name="T15" fmla="*/ 18 h 18"/>
                <a:gd name="T16" fmla="*/ 7 w 18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7" y="17"/>
                  </a:moveTo>
                  <a:cubicBezTo>
                    <a:pt x="2" y="18"/>
                    <a:pt x="2" y="18"/>
                    <a:pt x="0" y="11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1"/>
                    <a:pt x="13" y="2"/>
                    <a:pt x="14" y="4"/>
                  </a:cubicBezTo>
                  <a:cubicBezTo>
                    <a:pt x="17" y="7"/>
                    <a:pt x="18" y="10"/>
                    <a:pt x="16" y="14"/>
                  </a:cubicBezTo>
                  <a:cubicBezTo>
                    <a:pt x="15" y="15"/>
                    <a:pt x="15" y="16"/>
                    <a:pt x="14" y="17"/>
                  </a:cubicBezTo>
                  <a:cubicBezTo>
                    <a:pt x="13" y="18"/>
                    <a:pt x="11" y="18"/>
                    <a:pt x="9" y="18"/>
                  </a:cubicBezTo>
                  <a:cubicBezTo>
                    <a:pt x="9" y="18"/>
                    <a:pt x="8" y="18"/>
                    <a:pt x="7" y="17"/>
                  </a:cubicBezTo>
                  <a:close/>
                </a:path>
              </a:pathLst>
            </a:custGeom>
            <a:solidFill>
              <a:srgbClr val="87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2409"/>
            <p:cNvSpPr/>
            <p:nvPr/>
          </p:nvSpPr>
          <p:spPr bwMode="auto">
            <a:xfrm>
              <a:off x="7165" y="3835"/>
              <a:ext cx="24" cy="48"/>
            </a:xfrm>
            <a:custGeom>
              <a:avLst/>
              <a:gdLst>
                <a:gd name="T0" fmla="*/ 14 w 16"/>
                <a:gd name="T1" fmla="*/ 20 h 32"/>
                <a:gd name="T2" fmla="*/ 16 w 16"/>
                <a:gd name="T3" fmla="*/ 26 h 32"/>
                <a:gd name="T4" fmla="*/ 13 w 16"/>
                <a:gd name="T5" fmla="*/ 31 h 32"/>
                <a:gd name="T6" fmla="*/ 5 w 16"/>
                <a:gd name="T7" fmla="*/ 30 h 32"/>
                <a:gd name="T8" fmla="*/ 3 w 16"/>
                <a:gd name="T9" fmla="*/ 28 h 32"/>
                <a:gd name="T10" fmla="*/ 4 w 16"/>
                <a:gd name="T11" fmla="*/ 27 h 32"/>
                <a:gd name="T12" fmla="*/ 0 w 16"/>
                <a:gd name="T13" fmla="*/ 15 h 32"/>
                <a:gd name="T14" fmla="*/ 6 w 16"/>
                <a:gd name="T15" fmla="*/ 0 h 32"/>
                <a:gd name="T16" fmla="*/ 14 w 16"/>
                <a:gd name="T17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2">
                  <a:moveTo>
                    <a:pt x="14" y="20"/>
                  </a:moveTo>
                  <a:cubicBezTo>
                    <a:pt x="16" y="21"/>
                    <a:pt x="16" y="23"/>
                    <a:pt x="16" y="26"/>
                  </a:cubicBezTo>
                  <a:cubicBezTo>
                    <a:pt x="16" y="28"/>
                    <a:pt x="16" y="30"/>
                    <a:pt x="13" y="31"/>
                  </a:cubicBezTo>
                  <a:cubicBezTo>
                    <a:pt x="10" y="32"/>
                    <a:pt x="8" y="30"/>
                    <a:pt x="5" y="30"/>
                  </a:cubicBezTo>
                  <a:cubicBezTo>
                    <a:pt x="4" y="29"/>
                    <a:pt x="3" y="28"/>
                    <a:pt x="3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3"/>
                    <a:pt x="1" y="19"/>
                    <a:pt x="0" y="15"/>
                  </a:cubicBezTo>
                  <a:cubicBezTo>
                    <a:pt x="1" y="9"/>
                    <a:pt x="0" y="4"/>
                    <a:pt x="6" y="0"/>
                  </a:cubicBezTo>
                  <a:cubicBezTo>
                    <a:pt x="12" y="5"/>
                    <a:pt x="10" y="14"/>
                    <a:pt x="14" y="20"/>
                  </a:cubicBezTo>
                  <a:close/>
                </a:path>
              </a:pathLst>
            </a:custGeom>
            <a:solidFill>
              <a:srgbClr val="E4B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2410"/>
            <p:cNvSpPr/>
            <p:nvPr/>
          </p:nvSpPr>
          <p:spPr bwMode="auto">
            <a:xfrm>
              <a:off x="7303" y="3909"/>
              <a:ext cx="34" cy="61"/>
            </a:xfrm>
            <a:custGeom>
              <a:avLst/>
              <a:gdLst>
                <a:gd name="T0" fmla="*/ 18 w 23"/>
                <a:gd name="T1" fmla="*/ 2 h 41"/>
                <a:gd name="T2" fmla="*/ 21 w 23"/>
                <a:gd name="T3" fmla="*/ 2 h 41"/>
                <a:gd name="T4" fmla="*/ 17 w 23"/>
                <a:gd name="T5" fmla="*/ 16 h 41"/>
                <a:gd name="T6" fmla="*/ 5 w 23"/>
                <a:gd name="T7" fmla="*/ 38 h 41"/>
                <a:gd name="T8" fmla="*/ 1 w 23"/>
                <a:gd name="T9" fmla="*/ 39 h 41"/>
                <a:gd name="T10" fmla="*/ 1 w 23"/>
                <a:gd name="T11" fmla="*/ 36 h 41"/>
                <a:gd name="T12" fmla="*/ 12 w 23"/>
                <a:gd name="T13" fmla="*/ 3 h 41"/>
                <a:gd name="T14" fmla="*/ 18 w 23"/>
                <a:gd name="T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1">
                  <a:moveTo>
                    <a:pt x="18" y="2"/>
                  </a:moveTo>
                  <a:cubicBezTo>
                    <a:pt x="19" y="2"/>
                    <a:pt x="20" y="2"/>
                    <a:pt x="21" y="2"/>
                  </a:cubicBezTo>
                  <a:cubicBezTo>
                    <a:pt x="23" y="8"/>
                    <a:pt x="18" y="12"/>
                    <a:pt x="17" y="16"/>
                  </a:cubicBezTo>
                  <a:cubicBezTo>
                    <a:pt x="13" y="23"/>
                    <a:pt x="10" y="31"/>
                    <a:pt x="5" y="38"/>
                  </a:cubicBezTo>
                  <a:cubicBezTo>
                    <a:pt x="4" y="39"/>
                    <a:pt x="3" y="41"/>
                    <a:pt x="1" y="39"/>
                  </a:cubicBezTo>
                  <a:cubicBezTo>
                    <a:pt x="0" y="39"/>
                    <a:pt x="0" y="37"/>
                    <a:pt x="1" y="36"/>
                  </a:cubicBezTo>
                  <a:cubicBezTo>
                    <a:pt x="5" y="25"/>
                    <a:pt x="8" y="14"/>
                    <a:pt x="12" y="3"/>
                  </a:cubicBezTo>
                  <a:cubicBezTo>
                    <a:pt x="14" y="2"/>
                    <a:pt x="16" y="0"/>
                    <a:pt x="18" y="2"/>
                  </a:cubicBezTo>
                  <a:close/>
                </a:path>
              </a:pathLst>
            </a:custGeom>
            <a:solidFill>
              <a:srgbClr val="D6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2411"/>
            <p:cNvSpPr/>
            <p:nvPr/>
          </p:nvSpPr>
          <p:spPr bwMode="auto">
            <a:xfrm>
              <a:off x="7298" y="3930"/>
              <a:ext cx="33" cy="56"/>
            </a:xfrm>
            <a:custGeom>
              <a:avLst/>
              <a:gdLst>
                <a:gd name="T0" fmla="*/ 4 w 22"/>
                <a:gd name="T1" fmla="*/ 22 h 38"/>
                <a:gd name="T2" fmla="*/ 7 w 22"/>
                <a:gd name="T3" fmla="*/ 23 h 38"/>
                <a:gd name="T4" fmla="*/ 12 w 22"/>
                <a:gd name="T5" fmla="*/ 12 h 38"/>
                <a:gd name="T6" fmla="*/ 18 w 22"/>
                <a:gd name="T7" fmla="*/ 1 h 38"/>
                <a:gd name="T8" fmla="*/ 22 w 22"/>
                <a:gd name="T9" fmla="*/ 3 h 38"/>
                <a:gd name="T10" fmla="*/ 13 w 22"/>
                <a:gd name="T11" fmla="*/ 20 h 38"/>
                <a:gd name="T12" fmla="*/ 0 w 22"/>
                <a:gd name="T13" fmla="*/ 38 h 38"/>
                <a:gd name="T14" fmla="*/ 4 w 22"/>
                <a:gd name="T15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8">
                  <a:moveTo>
                    <a:pt x="4" y="22"/>
                  </a:moveTo>
                  <a:cubicBezTo>
                    <a:pt x="5" y="23"/>
                    <a:pt x="5" y="25"/>
                    <a:pt x="7" y="23"/>
                  </a:cubicBezTo>
                  <a:cubicBezTo>
                    <a:pt x="9" y="19"/>
                    <a:pt x="10" y="16"/>
                    <a:pt x="12" y="12"/>
                  </a:cubicBezTo>
                  <a:cubicBezTo>
                    <a:pt x="13" y="8"/>
                    <a:pt x="16" y="4"/>
                    <a:pt x="18" y="1"/>
                  </a:cubicBezTo>
                  <a:cubicBezTo>
                    <a:pt x="20" y="0"/>
                    <a:pt x="21" y="1"/>
                    <a:pt x="22" y="3"/>
                  </a:cubicBezTo>
                  <a:cubicBezTo>
                    <a:pt x="20" y="10"/>
                    <a:pt x="16" y="15"/>
                    <a:pt x="13" y="20"/>
                  </a:cubicBezTo>
                  <a:cubicBezTo>
                    <a:pt x="9" y="25"/>
                    <a:pt x="5" y="31"/>
                    <a:pt x="0" y="38"/>
                  </a:cubicBezTo>
                  <a:cubicBezTo>
                    <a:pt x="0" y="31"/>
                    <a:pt x="2" y="26"/>
                    <a:pt x="4" y="22"/>
                  </a:cubicBezTo>
                  <a:close/>
                </a:path>
              </a:pathLst>
            </a:custGeom>
            <a:solidFill>
              <a:srgbClr val="BC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2412"/>
            <p:cNvSpPr/>
            <p:nvPr/>
          </p:nvSpPr>
          <p:spPr bwMode="auto">
            <a:xfrm>
              <a:off x="7255" y="3799"/>
              <a:ext cx="27" cy="32"/>
            </a:xfrm>
            <a:custGeom>
              <a:avLst/>
              <a:gdLst>
                <a:gd name="T0" fmla="*/ 7 w 18"/>
                <a:gd name="T1" fmla="*/ 21 h 21"/>
                <a:gd name="T2" fmla="*/ 3 w 18"/>
                <a:gd name="T3" fmla="*/ 17 h 21"/>
                <a:gd name="T4" fmla="*/ 1 w 18"/>
                <a:gd name="T5" fmla="*/ 0 h 21"/>
                <a:gd name="T6" fmla="*/ 9 w 18"/>
                <a:gd name="T7" fmla="*/ 10 h 21"/>
                <a:gd name="T8" fmla="*/ 11 w 18"/>
                <a:gd name="T9" fmla="*/ 12 h 21"/>
                <a:gd name="T10" fmla="*/ 14 w 18"/>
                <a:gd name="T11" fmla="*/ 9 h 21"/>
                <a:gd name="T12" fmla="*/ 14 w 18"/>
                <a:gd name="T13" fmla="*/ 1 h 21"/>
                <a:gd name="T14" fmla="*/ 7 w 18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7" y="21"/>
                  </a:moveTo>
                  <a:cubicBezTo>
                    <a:pt x="5" y="20"/>
                    <a:pt x="4" y="18"/>
                    <a:pt x="3" y="17"/>
                  </a:cubicBezTo>
                  <a:cubicBezTo>
                    <a:pt x="2" y="11"/>
                    <a:pt x="0" y="6"/>
                    <a:pt x="1" y="0"/>
                  </a:cubicBezTo>
                  <a:cubicBezTo>
                    <a:pt x="4" y="2"/>
                    <a:pt x="8" y="5"/>
                    <a:pt x="9" y="10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3" y="12"/>
                    <a:pt x="14" y="10"/>
                    <a:pt x="14" y="9"/>
                  </a:cubicBezTo>
                  <a:cubicBezTo>
                    <a:pt x="14" y="6"/>
                    <a:pt x="14" y="4"/>
                    <a:pt x="14" y="1"/>
                  </a:cubicBezTo>
                  <a:cubicBezTo>
                    <a:pt x="18" y="10"/>
                    <a:pt x="15" y="17"/>
                    <a:pt x="7" y="21"/>
                  </a:cubicBezTo>
                  <a:close/>
                </a:path>
              </a:pathLst>
            </a:custGeom>
            <a:solidFill>
              <a:srgbClr val="EA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2413"/>
            <p:cNvSpPr/>
            <p:nvPr/>
          </p:nvSpPr>
          <p:spPr bwMode="auto">
            <a:xfrm>
              <a:off x="7196" y="3949"/>
              <a:ext cx="27" cy="52"/>
            </a:xfrm>
            <a:custGeom>
              <a:avLst/>
              <a:gdLst>
                <a:gd name="T0" fmla="*/ 17 w 18"/>
                <a:gd name="T1" fmla="*/ 19 h 35"/>
                <a:gd name="T2" fmla="*/ 9 w 18"/>
                <a:gd name="T3" fmla="*/ 22 h 35"/>
                <a:gd name="T4" fmla="*/ 7 w 18"/>
                <a:gd name="T5" fmla="*/ 34 h 35"/>
                <a:gd name="T6" fmla="*/ 3 w 18"/>
                <a:gd name="T7" fmla="*/ 31 h 35"/>
                <a:gd name="T8" fmla="*/ 3 w 18"/>
                <a:gd name="T9" fmla="*/ 30 h 35"/>
                <a:gd name="T10" fmla="*/ 5 w 18"/>
                <a:gd name="T11" fmla="*/ 26 h 35"/>
                <a:gd name="T12" fmla="*/ 4 w 18"/>
                <a:gd name="T13" fmla="*/ 10 h 35"/>
                <a:gd name="T14" fmla="*/ 7 w 18"/>
                <a:gd name="T15" fmla="*/ 0 h 35"/>
                <a:gd name="T16" fmla="*/ 18 w 18"/>
                <a:gd name="T17" fmla="*/ 17 h 35"/>
                <a:gd name="T18" fmla="*/ 17 w 18"/>
                <a:gd name="T1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5">
                  <a:moveTo>
                    <a:pt x="17" y="19"/>
                  </a:moveTo>
                  <a:cubicBezTo>
                    <a:pt x="11" y="17"/>
                    <a:pt x="9" y="17"/>
                    <a:pt x="9" y="22"/>
                  </a:cubicBezTo>
                  <a:cubicBezTo>
                    <a:pt x="9" y="26"/>
                    <a:pt x="9" y="30"/>
                    <a:pt x="7" y="34"/>
                  </a:cubicBezTo>
                  <a:cubicBezTo>
                    <a:pt x="4" y="35"/>
                    <a:pt x="3" y="33"/>
                    <a:pt x="3" y="31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1"/>
                    <a:pt x="5" y="15"/>
                    <a:pt x="4" y="10"/>
                  </a:cubicBezTo>
                  <a:cubicBezTo>
                    <a:pt x="4" y="6"/>
                    <a:pt x="0" y="1"/>
                    <a:pt x="7" y="0"/>
                  </a:cubicBezTo>
                  <a:cubicBezTo>
                    <a:pt x="11" y="5"/>
                    <a:pt x="14" y="11"/>
                    <a:pt x="18" y="17"/>
                  </a:cubicBezTo>
                  <a:cubicBezTo>
                    <a:pt x="18" y="18"/>
                    <a:pt x="17" y="18"/>
                    <a:pt x="17" y="19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2414"/>
            <p:cNvSpPr/>
            <p:nvPr/>
          </p:nvSpPr>
          <p:spPr bwMode="auto">
            <a:xfrm>
              <a:off x="7217" y="3907"/>
              <a:ext cx="14" cy="59"/>
            </a:xfrm>
            <a:custGeom>
              <a:avLst/>
              <a:gdLst>
                <a:gd name="T0" fmla="*/ 8 w 9"/>
                <a:gd name="T1" fmla="*/ 30 h 39"/>
                <a:gd name="T2" fmla="*/ 9 w 9"/>
                <a:gd name="T3" fmla="*/ 39 h 39"/>
                <a:gd name="T4" fmla="*/ 3 w 9"/>
                <a:gd name="T5" fmla="*/ 35 h 39"/>
                <a:gd name="T6" fmla="*/ 3 w 9"/>
                <a:gd name="T7" fmla="*/ 28 h 39"/>
                <a:gd name="T8" fmla="*/ 0 w 9"/>
                <a:gd name="T9" fmla="*/ 12 h 39"/>
                <a:gd name="T10" fmla="*/ 1 w 9"/>
                <a:gd name="T11" fmla="*/ 8 h 39"/>
                <a:gd name="T12" fmla="*/ 3 w 9"/>
                <a:gd name="T13" fmla="*/ 8 h 39"/>
                <a:gd name="T14" fmla="*/ 4 w 9"/>
                <a:gd name="T15" fmla="*/ 6 h 39"/>
                <a:gd name="T16" fmla="*/ 5 w 9"/>
                <a:gd name="T17" fmla="*/ 1 h 39"/>
                <a:gd name="T18" fmla="*/ 6 w 9"/>
                <a:gd name="T19" fmla="*/ 1 h 39"/>
                <a:gd name="T20" fmla="*/ 6 w 9"/>
                <a:gd name="T21" fmla="*/ 3 h 39"/>
                <a:gd name="T22" fmla="*/ 7 w 9"/>
                <a:gd name="T23" fmla="*/ 19 h 39"/>
                <a:gd name="T24" fmla="*/ 8 w 9"/>
                <a:gd name="T25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9">
                  <a:moveTo>
                    <a:pt x="8" y="30"/>
                  </a:moveTo>
                  <a:cubicBezTo>
                    <a:pt x="8" y="33"/>
                    <a:pt x="9" y="36"/>
                    <a:pt x="9" y="39"/>
                  </a:cubicBezTo>
                  <a:cubicBezTo>
                    <a:pt x="6" y="38"/>
                    <a:pt x="4" y="37"/>
                    <a:pt x="3" y="35"/>
                  </a:cubicBezTo>
                  <a:cubicBezTo>
                    <a:pt x="5" y="33"/>
                    <a:pt x="4" y="30"/>
                    <a:pt x="3" y="28"/>
                  </a:cubicBezTo>
                  <a:cubicBezTo>
                    <a:pt x="2" y="23"/>
                    <a:pt x="0" y="18"/>
                    <a:pt x="0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5"/>
                    <a:pt x="5" y="3"/>
                    <a:pt x="5" y="1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9" y="8"/>
                    <a:pt x="7" y="14"/>
                    <a:pt x="7" y="19"/>
                  </a:cubicBezTo>
                  <a:cubicBezTo>
                    <a:pt x="8" y="23"/>
                    <a:pt x="6" y="26"/>
                    <a:pt x="8" y="30"/>
                  </a:cubicBezTo>
                  <a:close/>
                </a:path>
              </a:pathLst>
            </a:custGeom>
            <a:solidFill>
              <a:srgbClr val="C18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2415"/>
            <p:cNvSpPr/>
            <p:nvPr/>
          </p:nvSpPr>
          <p:spPr bwMode="auto">
            <a:xfrm>
              <a:off x="7295" y="3975"/>
              <a:ext cx="29" cy="40"/>
            </a:xfrm>
            <a:custGeom>
              <a:avLst/>
              <a:gdLst>
                <a:gd name="T0" fmla="*/ 6 w 19"/>
                <a:gd name="T1" fmla="*/ 26 h 27"/>
                <a:gd name="T2" fmla="*/ 0 w 19"/>
                <a:gd name="T3" fmla="*/ 25 h 27"/>
                <a:gd name="T4" fmla="*/ 16 w 19"/>
                <a:gd name="T5" fmla="*/ 0 h 27"/>
                <a:gd name="T6" fmla="*/ 17 w 19"/>
                <a:gd name="T7" fmla="*/ 1 h 27"/>
                <a:gd name="T8" fmla="*/ 15 w 19"/>
                <a:gd name="T9" fmla="*/ 11 h 27"/>
                <a:gd name="T10" fmla="*/ 14 w 19"/>
                <a:gd name="T11" fmla="*/ 21 h 27"/>
                <a:gd name="T12" fmla="*/ 14 w 19"/>
                <a:gd name="T13" fmla="*/ 23 h 27"/>
                <a:gd name="T14" fmla="*/ 6 w 19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6" y="26"/>
                  </a:moveTo>
                  <a:cubicBezTo>
                    <a:pt x="4" y="26"/>
                    <a:pt x="2" y="25"/>
                    <a:pt x="0" y="25"/>
                  </a:cubicBezTo>
                  <a:cubicBezTo>
                    <a:pt x="4" y="16"/>
                    <a:pt x="7" y="6"/>
                    <a:pt x="16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9" y="5"/>
                    <a:pt x="17" y="8"/>
                    <a:pt x="15" y="11"/>
                  </a:cubicBezTo>
                  <a:cubicBezTo>
                    <a:pt x="14" y="14"/>
                    <a:pt x="12" y="17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7"/>
                    <a:pt x="8" y="24"/>
                    <a:pt x="6" y="26"/>
                  </a:cubicBezTo>
                  <a:close/>
                </a:path>
              </a:pathLst>
            </a:custGeom>
            <a:solidFill>
              <a:srgbClr val="B77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" name="Group 2617"/>
          <p:cNvGrpSpPr/>
          <p:nvPr/>
        </p:nvGrpSpPr>
        <p:grpSpPr bwMode="auto">
          <a:xfrm>
            <a:off x="8194585" y="-37918"/>
            <a:ext cx="2254250" cy="6527800"/>
            <a:chOff x="6100" y="116"/>
            <a:chExt cx="1420" cy="4112"/>
          </a:xfrm>
        </p:grpSpPr>
        <p:sp>
          <p:nvSpPr>
            <p:cNvPr id="1756" name="Freeform 2417"/>
            <p:cNvSpPr/>
            <p:nvPr/>
          </p:nvSpPr>
          <p:spPr bwMode="auto">
            <a:xfrm>
              <a:off x="7244" y="3813"/>
              <a:ext cx="12" cy="54"/>
            </a:xfrm>
            <a:custGeom>
              <a:avLst/>
              <a:gdLst>
                <a:gd name="T0" fmla="*/ 4 w 8"/>
                <a:gd name="T1" fmla="*/ 35 h 36"/>
                <a:gd name="T2" fmla="*/ 2 w 8"/>
                <a:gd name="T3" fmla="*/ 16 h 36"/>
                <a:gd name="T4" fmla="*/ 4 w 8"/>
                <a:gd name="T5" fmla="*/ 0 h 36"/>
                <a:gd name="T6" fmla="*/ 8 w 8"/>
                <a:gd name="T7" fmla="*/ 33 h 36"/>
                <a:gd name="T8" fmla="*/ 4 w 8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4" y="35"/>
                  </a:moveTo>
                  <a:cubicBezTo>
                    <a:pt x="1" y="29"/>
                    <a:pt x="0" y="22"/>
                    <a:pt x="2" y="16"/>
                  </a:cubicBezTo>
                  <a:cubicBezTo>
                    <a:pt x="4" y="11"/>
                    <a:pt x="3" y="5"/>
                    <a:pt x="4" y="0"/>
                  </a:cubicBezTo>
                  <a:cubicBezTo>
                    <a:pt x="7" y="11"/>
                    <a:pt x="8" y="22"/>
                    <a:pt x="8" y="33"/>
                  </a:cubicBezTo>
                  <a:cubicBezTo>
                    <a:pt x="8" y="36"/>
                    <a:pt x="6" y="36"/>
                    <a:pt x="4" y="35"/>
                  </a:cubicBezTo>
                  <a:close/>
                </a:path>
              </a:pathLst>
            </a:custGeom>
            <a:solidFill>
              <a:srgbClr val="C7B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418"/>
            <p:cNvSpPr/>
            <p:nvPr/>
          </p:nvSpPr>
          <p:spPr bwMode="auto">
            <a:xfrm>
              <a:off x="7190" y="3928"/>
              <a:ext cx="18" cy="38"/>
            </a:xfrm>
            <a:custGeom>
              <a:avLst/>
              <a:gdLst>
                <a:gd name="T0" fmla="*/ 11 w 12"/>
                <a:gd name="T1" fmla="*/ 14 h 25"/>
                <a:gd name="T2" fmla="*/ 11 w 12"/>
                <a:gd name="T3" fmla="*/ 23 h 25"/>
                <a:gd name="T4" fmla="*/ 5 w 12"/>
                <a:gd name="T5" fmla="*/ 23 h 25"/>
                <a:gd name="T6" fmla="*/ 0 w 12"/>
                <a:gd name="T7" fmla="*/ 0 h 25"/>
                <a:gd name="T8" fmla="*/ 11 w 12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11" y="14"/>
                  </a:moveTo>
                  <a:cubicBezTo>
                    <a:pt x="8" y="17"/>
                    <a:pt x="12" y="20"/>
                    <a:pt x="11" y="23"/>
                  </a:cubicBezTo>
                  <a:cubicBezTo>
                    <a:pt x="9" y="25"/>
                    <a:pt x="7" y="25"/>
                    <a:pt x="5" y="23"/>
                  </a:cubicBezTo>
                  <a:cubicBezTo>
                    <a:pt x="2" y="16"/>
                    <a:pt x="1" y="8"/>
                    <a:pt x="0" y="0"/>
                  </a:cubicBezTo>
                  <a:cubicBezTo>
                    <a:pt x="5" y="4"/>
                    <a:pt x="9" y="8"/>
                    <a:pt x="11" y="14"/>
                  </a:cubicBezTo>
                  <a:close/>
                </a:path>
              </a:pathLst>
            </a:custGeom>
            <a:solidFill>
              <a:srgbClr val="CB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419"/>
            <p:cNvSpPr/>
            <p:nvPr/>
          </p:nvSpPr>
          <p:spPr bwMode="auto">
            <a:xfrm>
              <a:off x="7241" y="4037"/>
              <a:ext cx="26" cy="26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0 h 17"/>
                <a:gd name="T4" fmla="*/ 0 w 17"/>
                <a:gd name="T5" fmla="*/ 7 h 17"/>
                <a:gd name="T6" fmla="*/ 10 w 17"/>
                <a:gd name="T7" fmla="*/ 0 h 17"/>
                <a:gd name="T8" fmla="*/ 17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3"/>
                    <a:pt x="17" y="6"/>
                    <a:pt x="17" y="10"/>
                  </a:cubicBezTo>
                  <a:cubicBezTo>
                    <a:pt x="11" y="17"/>
                    <a:pt x="5" y="16"/>
                    <a:pt x="0" y="7"/>
                  </a:cubicBezTo>
                  <a:cubicBezTo>
                    <a:pt x="1" y="2"/>
                    <a:pt x="4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866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420"/>
            <p:cNvSpPr/>
            <p:nvPr/>
          </p:nvSpPr>
          <p:spPr bwMode="auto">
            <a:xfrm>
              <a:off x="7282" y="3916"/>
              <a:ext cx="19" cy="45"/>
            </a:xfrm>
            <a:custGeom>
              <a:avLst/>
              <a:gdLst>
                <a:gd name="T0" fmla="*/ 6 w 13"/>
                <a:gd name="T1" fmla="*/ 4 h 30"/>
                <a:gd name="T2" fmla="*/ 13 w 13"/>
                <a:gd name="T3" fmla="*/ 0 h 30"/>
                <a:gd name="T4" fmla="*/ 5 w 13"/>
                <a:gd name="T5" fmla="*/ 26 h 30"/>
                <a:gd name="T6" fmla="*/ 2 w 13"/>
                <a:gd name="T7" fmla="*/ 29 h 30"/>
                <a:gd name="T8" fmla="*/ 2 w 13"/>
                <a:gd name="T9" fmla="*/ 24 h 30"/>
                <a:gd name="T10" fmla="*/ 6 w 13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0">
                  <a:moveTo>
                    <a:pt x="6" y="4"/>
                  </a:moveTo>
                  <a:cubicBezTo>
                    <a:pt x="7" y="0"/>
                    <a:pt x="11" y="2"/>
                    <a:pt x="13" y="0"/>
                  </a:cubicBezTo>
                  <a:cubicBezTo>
                    <a:pt x="11" y="9"/>
                    <a:pt x="8" y="18"/>
                    <a:pt x="5" y="26"/>
                  </a:cubicBezTo>
                  <a:cubicBezTo>
                    <a:pt x="5" y="28"/>
                    <a:pt x="4" y="30"/>
                    <a:pt x="2" y="29"/>
                  </a:cubicBezTo>
                  <a:cubicBezTo>
                    <a:pt x="0" y="27"/>
                    <a:pt x="0" y="25"/>
                    <a:pt x="2" y="24"/>
                  </a:cubicBezTo>
                  <a:cubicBezTo>
                    <a:pt x="4" y="17"/>
                    <a:pt x="5" y="11"/>
                    <a:pt x="6" y="4"/>
                  </a:cubicBezTo>
                  <a:close/>
                </a:path>
              </a:pathLst>
            </a:custGeom>
            <a:solidFill>
              <a:srgbClr val="D2B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421"/>
            <p:cNvSpPr/>
            <p:nvPr/>
          </p:nvSpPr>
          <p:spPr bwMode="auto">
            <a:xfrm>
              <a:off x="7321" y="3880"/>
              <a:ext cx="18" cy="33"/>
            </a:xfrm>
            <a:custGeom>
              <a:avLst/>
              <a:gdLst>
                <a:gd name="T0" fmla="*/ 6 w 12"/>
                <a:gd name="T1" fmla="*/ 21 h 22"/>
                <a:gd name="T2" fmla="*/ 0 w 12"/>
                <a:gd name="T3" fmla="*/ 22 h 22"/>
                <a:gd name="T4" fmla="*/ 1 w 12"/>
                <a:gd name="T5" fmla="*/ 19 h 22"/>
                <a:gd name="T6" fmla="*/ 3 w 12"/>
                <a:gd name="T7" fmla="*/ 15 h 22"/>
                <a:gd name="T8" fmla="*/ 7 w 12"/>
                <a:gd name="T9" fmla="*/ 0 h 22"/>
                <a:gd name="T10" fmla="*/ 11 w 12"/>
                <a:gd name="T11" fmla="*/ 4 h 22"/>
                <a:gd name="T12" fmla="*/ 10 w 12"/>
                <a:gd name="T13" fmla="*/ 11 h 22"/>
                <a:gd name="T14" fmla="*/ 6 w 12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6" y="21"/>
                  </a:moveTo>
                  <a:cubicBezTo>
                    <a:pt x="5" y="22"/>
                    <a:pt x="3" y="22"/>
                    <a:pt x="0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4" y="10"/>
                    <a:pt x="5" y="5"/>
                    <a:pt x="7" y="0"/>
                  </a:cubicBezTo>
                  <a:cubicBezTo>
                    <a:pt x="8" y="1"/>
                    <a:pt x="9" y="3"/>
                    <a:pt x="11" y="4"/>
                  </a:cubicBezTo>
                  <a:cubicBezTo>
                    <a:pt x="12" y="6"/>
                    <a:pt x="12" y="9"/>
                    <a:pt x="10" y="11"/>
                  </a:cubicBezTo>
                  <a:cubicBezTo>
                    <a:pt x="9" y="14"/>
                    <a:pt x="7" y="17"/>
                    <a:pt x="6" y="21"/>
                  </a:cubicBezTo>
                  <a:close/>
                </a:path>
              </a:pathLst>
            </a:custGeom>
            <a:solidFill>
              <a:srgbClr val="E4D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422"/>
            <p:cNvSpPr/>
            <p:nvPr/>
          </p:nvSpPr>
          <p:spPr bwMode="auto">
            <a:xfrm>
              <a:off x="7280" y="3859"/>
              <a:ext cx="9" cy="48"/>
            </a:xfrm>
            <a:custGeom>
              <a:avLst/>
              <a:gdLst>
                <a:gd name="T0" fmla="*/ 3 w 6"/>
                <a:gd name="T1" fmla="*/ 0 h 32"/>
                <a:gd name="T2" fmla="*/ 6 w 6"/>
                <a:gd name="T3" fmla="*/ 6 h 32"/>
                <a:gd name="T4" fmla="*/ 0 w 6"/>
                <a:gd name="T5" fmla="*/ 32 h 32"/>
                <a:gd name="T6" fmla="*/ 3 w 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2">
                  <a:moveTo>
                    <a:pt x="3" y="0"/>
                  </a:moveTo>
                  <a:cubicBezTo>
                    <a:pt x="4" y="2"/>
                    <a:pt x="5" y="4"/>
                    <a:pt x="6" y="6"/>
                  </a:cubicBezTo>
                  <a:cubicBezTo>
                    <a:pt x="5" y="15"/>
                    <a:pt x="4" y="24"/>
                    <a:pt x="0" y="32"/>
                  </a:cubicBezTo>
                  <a:cubicBezTo>
                    <a:pt x="0" y="21"/>
                    <a:pt x="1" y="11"/>
                    <a:pt x="3" y="0"/>
                  </a:cubicBezTo>
                  <a:close/>
                </a:path>
              </a:pathLst>
            </a:custGeom>
            <a:solidFill>
              <a:srgbClr val="DBC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2423"/>
            <p:cNvSpPr/>
            <p:nvPr/>
          </p:nvSpPr>
          <p:spPr bwMode="auto">
            <a:xfrm>
              <a:off x="7348" y="3862"/>
              <a:ext cx="18" cy="27"/>
            </a:xfrm>
            <a:custGeom>
              <a:avLst/>
              <a:gdLst>
                <a:gd name="T0" fmla="*/ 2 w 12"/>
                <a:gd name="T1" fmla="*/ 7 h 18"/>
                <a:gd name="T2" fmla="*/ 4 w 12"/>
                <a:gd name="T3" fmla="*/ 0 h 18"/>
                <a:gd name="T4" fmla="*/ 12 w 12"/>
                <a:gd name="T5" fmla="*/ 6 h 18"/>
                <a:gd name="T6" fmla="*/ 7 w 12"/>
                <a:gd name="T7" fmla="*/ 15 h 18"/>
                <a:gd name="T8" fmla="*/ 6 w 12"/>
                <a:gd name="T9" fmla="*/ 17 h 18"/>
                <a:gd name="T10" fmla="*/ 6 w 12"/>
                <a:gd name="T11" fmla="*/ 18 h 18"/>
                <a:gd name="T12" fmla="*/ 0 w 12"/>
                <a:gd name="T13" fmla="*/ 11 h 18"/>
                <a:gd name="T14" fmla="*/ 0 w 12"/>
                <a:gd name="T15" fmla="*/ 11 h 18"/>
                <a:gd name="T16" fmla="*/ 2 w 12"/>
                <a:gd name="T1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2" y="7"/>
                  </a:moveTo>
                  <a:cubicBezTo>
                    <a:pt x="2" y="5"/>
                    <a:pt x="3" y="2"/>
                    <a:pt x="4" y="0"/>
                  </a:cubicBezTo>
                  <a:cubicBezTo>
                    <a:pt x="6" y="2"/>
                    <a:pt x="9" y="4"/>
                    <a:pt x="12" y="6"/>
                  </a:cubicBezTo>
                  <a:cubicBezTo>
                    <a:pt x="11" y="9"/>
                    <a:pt x="9" y="12"/>
                    <a:pt x="7" y="15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16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2" y="7"/>
                  </a:cubicBezTo>
                  <a:close/>
                </a:path>
              </a:pathLst>
            </a:custGeom>
            <a:solidFill>
              <a:srgbClr val="EF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424"/>
            <p:cNvSpPr/>
            <p:nvPr/>
          </p:nvSpPr>
          <p:spPr bwMode="auto">
            <a:xfrm>
              <a:off x="7324" y="3912"/>
              <a:ext cx="18" cy="22"/>
            </a:xfrm>
            <a:custGeom>
              <a:avLst/>
              <a:gdLst>
                <a:gd name="T0" fmla="*/ 5 w 12"/>
                <a:gd name="T1" fmla="*/ 15 h 15"/>
                <a:gd name="T2" fmla="*/ 1 w 12"/>
                <a:gd name="T3" fmla="*/ 13 h 15"/>
                <a:gd name="T4" fmla="*/ 7 w 12"/>
                <a:gd name="T5" fmla="*/ 0 h 15"/>
                <a:gd name="T6" fmla="*/ 12 w 12"/>
                <a:gd name="T7" fmla="*/ 2 h 15"/>
                <a:gd name="T8" fmla="*/ 5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3" y="14"/>
                    <a:pt x="2" y="14"/>
                    <a:pt x="1" y="13"/>
                  </a:cubicBezTo>
                  <a:cubicBezTo>
                    <a:pt x="0" y="8"/>
                    <a:pt x="4" y="4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2" y="8"/>
                    <a:pt x="9" y="12"/>
                    <a:pt x="5" y="15"/>
                  </a:cubicBezTo>
                  <a:close/>
                </a:path>
              </a:pathLst>
            </a:custGeom>
            <a:solidFill>
              <a:srgbClr val="A18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2425"/>
            <p:cNvSpPr/>
            <p:nvPr/>
          </p:nvSpPr>
          <p:spPr bwMode="auto">
            <a:xfrm>
              <a:off x="7244" y="3969"/>
              <a:ext cx="9" cy="32"/>
            </a:xfrm>
            <a:custGeom>
              <a:avLst/>
              <a:gdLst>
                <a:gd name="T0" fmla="*/ 0 w 6"/>
                <a:gd name="T1" fmla="*/ 4 h 22"/>
                <a:gd name="T2" fmla="*/ 0 w 6"/>
                <a:gd name="T3" fmla="*/ 0 h 22"/>
                <a:gd name="T4" fmla="*/ 6 w 6"/>
                <a:gd name="T5" fmla="*/ 14 h 22"/>
                <a:gd name="T6" fmla="*/ 4 w 6"/>
                <a:gd name="T7" fmla="*/ 22 h 22"/>
                <a:gd name="T8" fmla="*/ 0 w 6"/>
                <a:gd name="T9" fmla="*/ 13 h 22"/>
                <a:gd name="T10" fmla="*/ 0 w 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2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3"/>
                    <a:pt x="5" y="9"/>
                    <a:pt x="6" y="14"/>
                  </a:cubicBezTo>
                  <a:cubicBezTo>
                    <a:pt x="6" y="16"/>
                    <a:pt x="5" y="19"/>
                    <a:pt x="4" y="22"/>
                  </a:cubicBezTo>
                  <a:cubicBezTo>
                    <a:pt x="1" y="20"/>
                    <a:pt x="0" y="17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8B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2426"/>
            <p:cNvSpPr/>
            <p:nvPr/>
          </p:nvSpPr>
          <p:spPr bwMode="auto">
            <a:xfrm>
              <a:off x="7261" y="3972"/>
              <a:ext cx="18" cy="43"/>
            </a:xfrm>
            <a:custGeom>
              <a:avLst/>
              <a:gdLst>
                <a:gd name="T0" fmla="*/ 12 w 12"/>
                <a:gd name="T1" fmla="*/ 4 h 29"/>
                <a:gd name="T2" fmla="*/ 5 w 12"/>
                <a:gd name="T3" fmla="*/ 29 h 29"/>
                <a:gd name="T4" fmla="*/ 3 w 12"/>
                <a:gd name="T5" fmla="*/ 21 h 29"/>
                <a:gd name="T6" fmla="*/ 10 w 12"/>
                <a:gd name="T7" fmla="*/ 0 h 29"/>
                <a:gd name="T8" fmla="*/ 12 w 12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12" y="4"/>
                  </a:moveTo>
                  <a:cubicBezTo>
                    <a:pt x="10" y="12"/>
                    <a:pt x="6" y="20"/>
                    <a:pt x="5" y="29"/>
                  </a:cubicBezTo>
                  <a:cubicBezTo>
                    <a:pt x="0" y="27"/>
                    <a:pt x="2" y="23"/>
                    <a:pt x="3" y="21"/>
                  </a:cubicBezTo>
                  <a:cubicBezTo>
                    <a:pt x="5" y="14"/>
                    <a:pt x="8" y="7"/>
                    <a:pt x="10" y="0"/>
                  </a:cubicBezTo>
                  <a:cubicBezTo>
                    <a:pt x="12" y="1"/>
                    <a:pt x="11" y="2"/>
                    <a:pt x="12" y="4"/>
                  </a:cubicBezTo>
                  <a:close/>
                </a:path>
              </a:pathLst>
            </a:custGeom>
            <a:solidFill>
              <a:srgbClr val="9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2427"/>
            <p:cNvSpPr/>
            <p:nvPr/>
          </p:nvSpPr>
          <p:spPr bwMode="auto">
            <a:xfrm>
              <a:off x="7250" y="3862"/>
              <a:ext cx="12" cy="30"/>
            </a:xfrm>
            <a:custGeom>
              <a:avLst/>
              <a:gdLst>
                <a:gd name="T0" fmla="*/ 0 w 8"/>
                <a:gd name="T1" fmla="*/ 2 h 20"/>
                <a:gd name="T2" fmla="*/ 4 w 8"/>
                <a:gd name="T3" fmla="*/ 0 h 20"/>
                <a:gd name="T4" fmla="*/ 6 w 8"/>
                <a:gd name="T5" fmla="*/ 12 h 20"/>
                <a:gd name="T6" fmla="*/ 5 w 8"/>
                <a:gd name="T7" fmla="*/ 19 h 20"/>
                <a:gd name="T8" fmla="*/ 0 w 8"/>
                <a:gd name="T9" fmla="*/ 15 h 20"/>
                <a:gd name="T10" fmla="*/ 0 w 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6" y="3"/>
                    <a:pt x="5" y="8"/>
                    <a:pt x="6" y="12"/>
                  </a:cubicBezTo>
                  <a:cubicBezTo>
                    <a:pt x="7" y="14"/>
                    <a:pt x="8" y="18"/>
                    <a:pt x="5" y="19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11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D2A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2428"/>
            <p:cNvSpPr/>
            <p:nvPr/>
          </p:nvSpPr>
          <p:spPr bwMode="auto">
            <a:xfrm>
              <a:off x="7253" y="3925"/>
              <a:ext cx="9" cy="57"/>
            </a:xfrm>
            <a:custGeom>
              <a:avLst/>
              <a:gdLst>
                <a:gd name="T0" fmla="*/ 5 w 6"/>
                <a:gd name="T1" fmla="*/ 0 h 38"/>
                <a:gd name="T2" fmla="*/ 5 w 6"/>
                <a:gd name="T3" fmla="*/ 38 h 38"/>
                <a:gd name="T4" fmla="*/ 1 w 6"/>
                <a:gd name="T5" fmla="*/ 31 h 38"/>
                <a:gd name="T6" fmla="*/ 2 w 6"/>
                <a:gd name="T7" fmla="*/ 29 h 38"/>
                <a:gd name="T8" fmla="*/ 1 w 6"/>
                <a:gd name="T9" fmla="*/ 21 h 38"/>
                <a:gd name="T10" fmla="*/ 1 w 6"/>
                <a:gd name="T11" fmla="*/ 3 h 38"/>
                <a:gd name="T12" fmla="*/ 2 w 6"/>
                <a:gd name="T13" fmla="*/ 0 h 38"/>
                <a:gd name="T14" fmla="*/ 5 w 6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8">
                  <a:moveTo>
                    <a:pt x="5" y="0"/>
                  </a:moveTo>
                  <a:cubicBezTo>
                    <a:pt x="6" y="12"/>
                    <a:pt x="6" y="25"/>
                    <a:pt x="5" y="38"/>
                  </a:cubicBezTo>
                  <a:cubicBezTo>
                    <a:pt x="1" y="36"/>
                    <a:pt x="2" y="33"/>
                    <a:pt x="1" y="31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2" y="27"/>
                    <a:pt x="2" y="24"/>
                    <a:pt x="1" y="21"/>
                  </a:cubicBezTo>
                  <a:cubicBezTo>
                    <a:pt x="1" y="15"/>
                    <a:pt x="0" y="9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2429"/>
            <p:cNvSpPr/>
            <p:nvPr/>
          </p:nvSpPr>
          <p:spPr bwMode="auto">
            <a:xfrm>
              <a:off x="7180" y="3874"/>
              <a:ext cx="16" cy="32"/>
            </a:xfrm>
            <a:custGeom>
              <a:avLst/>
              <a:gdLst>
                <a:gd name="T0" fmla="*/ 3 w 11"/>
                <a:gd name="T1" fmla="*/ 3 h 21"/>
                <a:gd name="T2" fmla="*/ 6 w 11"/>
                <a:gd name="T3" fmla="*/ 0 h 21"/>
                <a:gd name="T4" fmla="*/ 8 w 11"/>
                <a:gd name="T5" fmla="*/ 14 h 21"/>
                <a:gd name="T6" fmla="*/ 8 w 11"/>
                <a:gd name="T7" fmla="*/ 21 h 21"/>
                <a:gd name="T8" fmla="*/ 4 w 11"/>
                <a:gd name="T9" fmla="*/ 17 h 21"/>
                <a:gd name="T10" fmla="*/ 3 w 11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3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9" y="4"/>
                    <a:pt x="11" y="8"/>
                    <a:pt x="8" y="14"/>
                  </a:cubicBezTo>
                  <a:cubicBezTo>
                    <a:pt x="6" y="16"/>
                    <a:pt x="8" y="18"/>
                    <a:pt x="8" y="21"/>
                  </a:cubicBezTo>
                  <a:cubicBezTo>
                    <a:pt x="6" y="21"/>
                    <a:pt x="5" y="19"/>
                    <a:pt x="4" y="17"/>
                  </a:cubicBezTo>
                  <a:cubicBezTo>
                    <a:pt x="3" y="13"/>
                    <a:pt x="0" y="8"/>
                    <a:pt x="3" y="3"/>
                  </a:cubicBezTo>
                  <a:close/>
                </a:path>
              </a:pathLst>
            </a:custGeom>
            <a:solidFill>
              <a:srgbClr val="CC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2430"/>
            <p:cNvSpPr/>
            <p:nvPr/>
          </p:nvSpPr>
          <p:spPr bwMode="auto">
            <a:xfrm>
              <a:off x="7238" y="4009"/>
              <a:ext cx="15" cy="33"/>
            </a:xfrm>
            <a:custGeom>
              <a:avLst/>
              <a:gdLst>
                <a:gd name="T0" fmla="*/ 4 w 10"/>
                <a:gd name="T1" fmla="*/ 0 h 22"/>
                <a:gd name="T2" fmla="*/ 10 w 10"/>
                <a:gd name="T3" fmla="*/ 15 h 22"/>
                <a:gd name="T4" fmla="*/ 1 w 10"/>
                <a:gd name="T5" fmla="*/ 17 h 22"/>
                <a:gd name="T6" fmla="*/ 0 w 10"/>
                <a:gd name="T7" fmla="*/ 15 h 22"/>
                <a:gd name="T8" fmla="*/ 1 w 10"/>
                <a:gd name="T9" fmla="*/ 9 h 22"/>
                <a:gd name="T10" fmla="*/ 1 w 10"/>
                <a:gd name="T11" fmla="*/ 7 h 22"/>
                <a:gd name="T12" fmla="*/ 1 w 10"/>
                <a:gd name="T13" fmla="*/ 4 h 22"/>
                <a:gd name="T14" fmla="*/ 4 w 1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2">
                  <a:moveTo>
                    <a:pt x="4" y="0"/>
                  </a:moveTo>
                  <a:cubicBezTo>
                    <a:pt x="10" y="4"/>
                    <a:pt x="7" y="10"/>
                    <a:pt x="10" y="15"/>
                  </a:cubicBezTo>
                  <a:cubicBezTo>
                    <a:pt x="8" y="22"/>
                    <a:pt x="5" y="20"/>
                    <a:pt x="1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8B5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2431"/>
            <p:cNvSpPr/>
            <p:nvPr/>
          </p:nvSpPr>
          <p:spPr bwMode="auto">
            <a:xfrm>
              <a:off x="7232" y="4028"/>
              <a:ext cx="24" cy="18"/>
            </a:xfrm>
            <a:custGeom>
              <a:avLst/>
              <a:gdLst>
                <a:gd name="T0" fmla="*/ 6 w 16"/>
                <a:gd name="T1" fmla="*/ 1 h 12"/>
                <a:gd name="T2" fmla="*/ 14 w 16"/>
                <a:gd name="T3" fmla="*/ 2 h 12"/>
                <a:gd name="T4" fmla="*/ 16 w 16"/>
                <a:gd name="T5" fmla="*/ 6 h 12"/>
                <a:gd name="T6" fmla="*/ 8 w 16"/>
                <a:gd name="T7" fmla="*/ 12 h 12"/>
                <a:gd name="T8" fmla="*/ 3 w 16"/>
                <a:gd name="T9" fmla="*/ 11 h 12"/>
                <a:gd name="T10" fmla="*/ 0 w 16"/>
                <a:gd name="T11" fmla="*/ 6 h 12"/>
                <a:gd name="T12" fmla="*/ 3 w 16"/>
                <a:gd name="T13" fmla="*/ 0 h 12"/>
                <a:gd name="T14" fmla="*/ 6 w 16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6" y="1"/>
                  </a:moveTo>
                  <a:cubicBezTo>
                    <a:pt x="8" y="5"/>
                    <a:pt x="11" y="4"/>
                    <a:pt x="14" y="2"/>
                  </a:cubicBezTo>
                  <a:cubicBezTo>
                    <a:pt x="15" y="3"/>
                    <a:pt x="15" y="5"/>
                    <a:pt x="16" y="6"/>
                  </a:cubicBezTo>
                  <a:cubicBezTo>
                    <a:pt x="13" y="8"/>
                    <a:pt x="11" y="10"/>
                    <a:pt x="8" y="12"/>
                  </a:cubicBezTo>
                  <a:cubicBezTo>
                    <a:pt x="6" y="12"/>
                    <a:pt x="4" y="12"/>
                    <a:pt x="3" y="11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2432"/>
            <p:cNvSpPr/>
            <p:nvPr/>
          </p:nvSpPr>
          <p:spPr bwMode="auto">
            <a:xfrm>
              <a:off x="7243" y="3880"/>
              <a:ext cx="19" cy="33"/>
            </a:xfrm>
            <a:custGeom>
              <a:avLst/>
              <a:gdLst>
                <a:gd name="T0" fmla="*/ 5 w 13"/>
                <a:gd name="T1" fmla="*/ 3 h 22"/>
                <a:gd name="T2" fmla="*/ 11 w 13"/>
                <a:gd name="T3" fmla="*/ 0 h 22"/>
                <a:gd name="T4" fmla="*/ 12 w 13"/>
                <a:gd name="T5" fmla="*/ 9 h 22"/>
                <a:gd name="T6" fmla="*/ 11 w 13"/>
                <a:gd name="T7" fmla="*/ 13 h 22"/>
                <a:gd name="T8" fmla="*/ 10 w 13"/>
                <a:gd name="T9" fmla="*/ 16 h 22"/>
                <a:gd name="T10" fmla="*/ 4 w 13"/>
                <a:gd name="T11" fmla="*/ 21 h 22"/>
                <a:gd name="T12" fmla="*/ 2 w 13"/>
                <a:gd name="T13" fmla="*/ 18 h 22"/>
                <a:gd name="T14" fmla="*/ 5 w 13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5" y="3"/>
                  </a:moveTo>
                  <a:cubicBezTo>
                    <a:pt x="10" y="6"/>
                    <a:pt x="10" y="6"/>
                    <a:pt x="11" y="0"/>
                  </a:cubicBezTo>
                  <a:cubicBezTo>
                    <a:pt x="13" y="3"/>
                    <a:pt x="12" y="6"/>
                    <a:pt x="12" y="9"/>
                  </a:cubicBezTo>
                  <a:cubicBezTo>
                    <a:pt x="11" y="10"/>
                    <a:pt x="11" y="12"/>
                    <a:pt x="11" y="13"/>
                  </a:cubicBezTo>
                  <a:cubicBezTo>
                    <a:pt x="11" y="14"/>
                    <a:pt x="10" y="15"/>
                    <a:pt x="10" y="16"/>
                  </a:cubicBezTo>
                  <a:cubicBezTo>
                    <a:pt x="9" y="19"/>
                    <a:pt x="8" y="22"/>
                    <a:pt x="4" y="21"/>
                  </a:cubicBezTo>
                  <a:cubicBezTo>
                    <a:pt x="3" y="20"/>
                    <a:pt x="3" y="19"/>
                    <a:pt x="2" y="18"/>
                  </a:cubicBezTo>
                  <a:cubicBezTo>
                    <a:pt x="2" y="13"/>
                    <a:pt x="0" y="8"/>
                    <a:pt x="5" y="3"/>
                  </a:cubicBezTo>
                  <a:close/>
                </a:path>
              </a:pathLst>
            </a:custGeom>
            <a:solidFill>
              <a:srgbClr val="B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2433"/>
            <p:cNvSpPr/>
            <p:nvPr/>
          </p:nvSpPr>
          <p:spPr bwMode="auto">
            <a:xfrm>
              <a:off x="7172" y="3876"/>
              <a:ext cx="15" cy="24"/>
            </a:xfrm>
            <a:custGeom>
              <a:avLst/>
              <a:gdLst>
                <a:gd name="T0" fmla="*/ 8 w 10"/>
                <a:gd name="T1" fmla="*/ 2 h 16"/>
                <a:gd name="T2" fmla="*/ 9 w 10"/>
                <a:gd name="T3" fmla="*/ 16 h 16"/>
                <a:gd name="T4" fmla="*/ 0 w 10"/>
                <a:gd name="T5" fmla="*/ 3 h 16"/>
                <a:gd name="T6" fmla="*/ 8 w 10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2"/>
                  </a:moveTo>
                  <a:cubicBezTo>
                    <a:pt x="10" y="7"/>
                    <a:pt x="10" y="11"/>
                    <a:pt x="9" y="16"/>
                  </a:cubicBezTo>
                  <a:cubicBezTo>
                    <a:pt x="6" y="12"/>
                    <a:pt x="3" y="7"/>
                    <a:pt x="0" y="3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B3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2434"/>
            <p:cNvSpPr/>
            <p:nvPr/>
          </p:nvSpPr>
          <p:spPr bwMode="auto">
            <a:xfrm>
              <a:off x="7309" y="3882"/>
              <a:ext cx="13" cy="31"/>
            </a:xfrm>
            <a:custGeom>
              <a:avLst/>
              <a:gdLst>
                <a:gd name="T0" fmla="*/ 5 w 9"/>
                <a:gd name="T1" fmla="*/ 0 h 21"/>
                <a:gd name="T2" fmla="*/ 9 w 9"/>
                <a:gd name="T3" fmla="*/ 2 h 21"/>
                <a:gd name="T4" fmla="*/ 3 w 9"/>
                <a:gd name="T5" fmla="*/ 21 h 21"/>
                <a:gd name="T6" fmla="*/ 1 w 9"/>
                <a:gd name="T7" fmla="*/ 12 h 21"/>
                <a:gd name="T8" fmla="*/ 5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5" y="0"/>
                  </a:moveTo>
                  <a:cubicBezTo>
                    <a:pt x="6" y="1"/>
                    <a:pt x="7" y="2"/>
                    <a:pt x="9" y="2"/>
                  </a:cubicBezTo>
                  <a:cubicBezTo>
                    <a:pt x="7" y="9"/>
                    <a:pt x="5" y="15"/>
                    <a:pt x="3" y="21"/>
                  </a:cubicBezTo>
                  <a:cubicBezTo>
                    <a:pt x="0" y="19"/>
                    <a:pt x="1" y="15"/>
                    <a:pt x="1" y="12"/>
                  </a:cubicBezTo>
                  <a:cubicBezTo>
                    <a:pt x="0" y="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4B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2435"/>
            <p:cNvSpPr/>
            <p:nvPr/>
          </p:nvSpPr>
          <p:spPr bwMode="auto">
            <a:xfrm>
              <a:off x="7276" y="3948"/>
              <a:ext cx="9" cy="30"/>
            </a:xfrm>
            <a:custGeom>
              <a:avLst/>
              <a:gdLst>
                <a:gd name="T0" fmla="*/ 2 w 6"/>
                <a:gd name="T1" fmla="*/ 20 h 20"/>
                <a:gd name="T2" fmla="*/ 0 w 6"/>
                <a:gd name="T3" fmla="*/ 16 h 20"/>
                <a:gd name="T4" fmla="*/ 2 w 6"/>
                <a:gd name="T5" fmla="*/ 2 h 20"/>
                <a:gd name="T6" fmla="*/ 6 w 6"/>
                <a:gd name="T7" fmla="*/ 3 h 20"/>
                <a:gd name="T8" fmla="*/ 6 w 6"/>
                <a:gd name="T9" fmla="*/ 8 h 20"/>
                <a:gd name="T10" fmla="*/ 4 w 6"/>
                <a:gd name="T11" fmla="*/ 12 h 20"/>
                <a:gd name="T12" fmla="*/ 2 w 6"/>
                <a:gd name="T13" fmla="*/ 16 h 20"/>
                <a:gd name="T14" fmla="*/ 2 w 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0">
                  <a:moveTo>
                    <a:pt x="2" y="20"/>
                  </a:moveTo>
                  <a:cubicBezTo>
                    <a:pt x="1" y="18"/>
                    <a:pt x="0" y="17"/>
                    <a:pt x="0" y="16"/>
                  </a:cubicBezTo>
                  <a:cubicBezTo>
                    <a:pt x="0" y="11"/>
                    <a:pt x="0" y="6"/>
                    <a:pt x="2" y="2"/>
                  </a:cubicBezTo>
                  <a:cubicBezTo>
                    <a:pt x="4" y="0"/>
                    <a:pt x="5" y="0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3" y="13"/>
                    <a:pt x="3" y="15"/>
                    <a:pt x="2" y="16"/>
                  </a:cubicBezTo>
                  <a:cubicBezTo>
                    <a:pt x="2" y="17"/>
                    <a:pt x="2" y="18"/>
                    <a:pt x="2" y="20"/>
                  </a:cubicBezTo>
                  <a:close/>
                </a:path>
              </a:pathLst>
            </a:custGeom>
            <a:solidFill>
              <a:srgbClr val="9F5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2436"/>
            <p:cNvSpPr/>
            <p:nvPr/>
          </p:nvSpPr>
          <p:spPr bwMode="auto">
            <a:xfrm>
              <a:off x="7222" y="3975"/>
              <a:ext cx="9" cy="20"/>
            </a:xfrm>
            <a:custGeom>
              <a:avLst/>
              <a:gdLst>
                <a:gd name="T0" fmla="*/ 0 w 6"/>
                <a:gd name="T1" fmla="*/ 2 h 14"/>
                <a:gd name="T2" fmla="*/ 1 w 6"/>
                <a:gd name="T3" fmla="*/ 0 h 14"/>
                <a:gd name="T4" fmla="*/ 5 w 6"/>
                <a:gd name="T5" fmla="*/ 7 h 14"/>
                <a:gd name="T6" fmla="*/ 4 w 6"/>
                <a:gd name="T7" fmla="*/ 14 h 14"/>
                <a:gd name="T8" fmla="*/ 1 w 6"/>
                <a:gd name="T9" fmla="*/ 8 h 14"/>
                <a:gd name="T10" fmla="*/ 0 w 6"/>
                <a:gd name="T11" fmla="*/ 5 h 14"/>
                <a:gd name="T12" fmla="*/ 0 w 6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4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3" y="2"/>
                    <a:pt x="5" y="4"/>
                    <a:pt x="5" y="7"/>
                  </a:cubicBezTo>
                  <a:cubicBezTo>
                    <a:pt x="5" y="10"/>
                    <a:pt x="6" y="12"/>
                    <a:pt x="4" y="14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E0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2437"/>
            <p:cNvSpPr/>
            <p:nvPr/>
          </p:nvSpPr>
          <p:spPr bwMode="auto">
            <a:xfrm>
              <a:off x="7232" y="3991"/>
              <a:ext cx="12" cy="34"/>
            </a:xfrm>
            <a:custGeom>
              <a:avLst/>
              <a:gdLst>
                <a:gd name="T0" fmla="*/ 8 w 8"/>
                <a:gd name="T1" fmla="*/ 18 h 23"/>
                <a:gd name="T2" fmla="*/ 8 w 8"/>
                <a:gd name="T3" fmla="*/ 19 h 23"/>
                <a:gd name="T4" fmla="*/ 0 w 8"/>
                <a:gd name="T5" fmla="*/ 18 h 23"/>
                <a:gd name="T6" fmla="*/ 1 w 8"/>
                <a:gd name="T7" fmla="*/ 11 h 23"/>
                <a:gd name="T8" fmla="*/ 0 w 8"/>
                <a:gd name="T9" fmla="*/ 0 h 23"/>
                <a:gd name="T10" fmla="*/ 4 w 8"/>
                <a:gd name="T11" fmla="*/ 4 h 23"/>
                <a:gd name="T12" fmla="*/ 8 w 8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8" y="18"/>
                  </a:moveTo>
                  <a:cubicBezTo>
                    <a:pt x="8" y="18"/>
                    <a:pt x="8" y="19"/>
                    <a:pt x="8" y="19"/>
                  </a:cubicBezTo>
                  <a:cubicBezTo>
                    <a:pt x="5" y="22"/>
                    <a:pt x="2" y="23"/>
                    <a:pt x="0" y="18"/>
                  </a:cubicBezTo>
                  <a:cubicBezTo>
                    <a:pt x="2" y="16"/>
                    <a:pt x="2" y="13"/>
                    <a:pt x="1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2" y="1"/>
                    <a:pt x="3" y="2"/>
                    <a:pt x="4" y="4"/>
                  </a:cubicBezTo>
                  <a:cubicBezTo>
                    <a:pt x="6" y="9"/>
                    <a:pt x="5" y="14"/>
                    <a:pt x="8" y="18"/>
                  </a:cubicBezTo>
                  <a:close/>
                </a:path>
              </a:pathLst>
            </a:custGeom>
            <a:solidFill>
              <a:srgbClr val="BF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2438"/>
            <p:cNvSpPr/>
            <p:nvPr/>
          </p:nvSpPr>
          <p:spPr bwMode="auto">
            <a:xfrm>
              <a:off x="7247" y="3942"/>
              <a:ext cx="11" cy="30"/>
            </a:xfrm>
            <a:custGeom>
              <a:avLst/>
              <a:gdLst>
                <a:gd name="T0" fmla="*/ 5 w 7"/>
                <a:gd name="T1" fmla="*/ 20 h 20"/>
                <a:gd name="T2" fmla="*/ 0 w 7"/>
                <a:gd name="T3" fmla="*/ 5 h 20"/>
                <a:gd name="T4" fmla="*/ 0 w 7"/>
                <a:gd name="T5" fmla="*/ 5 h 20"/>
                <a:gd name="T6" fmla="*/ 6 w 7"/>
                <a:gd name="T7" fmla="*/ 5 h 20"/>
                <a:gd name="T8" fmla="*/ 7 w 7"/>
                <a:gd name="T9" fmla="*/ 12 h 20"/>
                <a:gd name="T10" fmla="*/ 5 w 7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3" y="15"/>
                    <a:pt x="2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"/>
                    <a:pt x="5" y="0"/>
                    <a:pt x="6" y="5"/>
                  </a:cubicBezTo>
                  <a:cubicBezTo>
                    <a:pt x="7" y="8"/>
                    <a:pt x="7" y="10"/>
                    <a:pt x="7" y="12"/>
                  </a:cubicBezTo>
                  <a:cubicBezTo>
                    <a:pt x="6" y="15"/>
                    <a:pt x="7" y="17"/>
                    <a:pt x="5" y="20"/>
                  </a:cubicBezTo>
                  <a:close/>
                </a:path>
              </a:pathLst>
            </a:custGeom>
            <a:solidFill>
              <a:srgbClr val="8D3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2439"/>
            <p:cNvSpPr/>
            <p:nvPr/>
          </p:nvSpPr>
          <p:spPr bwMode="auto">
            <a:xfrm>
              <a:off x="7237" y="3997"/>
              <a:ext cx="7" cy="21"/>
            </a:xfrm>
            <a:custGeom>
              <a:avLst/>
              <a:gdLst>
                <a:gd name="T0" fmla="*/ 5 w 5"/>
                <a:gd name="T1" fmla="*/ 14 h 14"/>
                <a:gd name="T2" fmla="*/ 1 w 5"/>
                <a:gd name="T3" fmla="*/ 0 h 14"/>
                <a:gd name="T4" fmla="*/ 1 w 5"/>
                <a:gd name="T5" fmla="*/ 0 h 14"/>
                <a:gd name="T6" fmla="*/ 3 w 5"/>
                <a:gd name="T7" fmla="*/ 2 h 14"/>
                <a:gd name="T8" fmla="*/ 5 w 5"/>
                <a:gd name="T9" fmla="*/ 8 h 14"/>
                <a:gd name="T10" fmla="*/ 5 w 5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0" y="10"/>
                    <a:pt x="0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4"/>
                    <a:pt x="4" y="6"/>
                    <a:pt x="5" y="8"/>
                  </a:cubicBezTo>
                  <a:cubicBezTo>
                    <a:pt x="5" y="10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D3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2440"/>
            <p:cNvSpPr/>
            <p:nvPr/>
          </p:nvSpPr>
          <p:spPr bwMode="auto">
            <a:xfrm>
              <a:off x="7267" y="3903"/>
              <a:ext cx="6" cy="18"/>
            </a:xfrm>
            <a:custGeom>
              <a:avLst/>
              <a:gdLst>
                <a:gd name="T0" fmla="*/ 0 w 4"/>
                <a:gd name="T1" fmla="*/ 2 h 12"/>
                <a:gd name="T2" fmla="*/ 4 w 4"/>
                <a:gd name="T3" fmla="*/ 0 h 12"/>
                <a:gd name="T4" fmla="*/ 2 w 4"/>
                <a:gd name="T5" fmla="*/ 12 h 12"/>
                <a:gd name="T6" fmla="*/ 0 w 4"/>
                <a:gd name="T7" fmla="*/ 12 h 12"/>
                <a:gd name="T8" fmla="*/ 0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4"/>
                    <a:pt x="3" y="8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9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B3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Freeform 2441"/>
            <p:cNvSpPr/>
            <p:nvPr/>
          </p:nvSpPr>
          <p:spPr bwMode="auto">
            <a:xfrm>
              <a:off x="7304" y="3816"/>
              <a:ext cx="11" cy="21"/>
            </a:xfrm>
            <a:custGeom>
              <a:avLst/>
              <a:gdLst>
                <a:gd name="T0" fmla="*/ 3 w 7"/>
                <a:gd name="T1" fmla="*/ 14 h 14"/>
                <a:gd name="T2" fmla="*/ 0 w 7"/>
                <a:gd name="T3" fmla="*/ 8 h 14"/>
                <a:gd name="T4" fmla="*/ 2 w 7"/>
                <a:gd name="T5" fmla="*/ 0 h 14"/>
                <a:gd name="T6" fmla="*/ 7 w 7"/>
                <a:gd name="T7" fmla="*/ 6 h 14"/>
                <a:gd name="T8" fmla="*/ 3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3" y="14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5" y="1"/>
                    <a:pt x="6" y="4"/>
                    <a:pt x="7" y="6"/>
                  </a:cubicBezTo>
                  <a:cubicBezTo>
                    <a:pt x="7" y="10"/>
                    <a:pt x="7" y="12"/>
                    <a:pt x="3" y="14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2442"/>
            <p:cNvSpPr/>
            <p:nvPr/>
          </p:nvSpPr>
          <p:spPr bwMode="auto">
            <a:xfrm>
              <a:off x="7252" y="3901"/>
              <a:ext cx="9" cy="24"/>
            </a:xfrm>
            <a:custGeom>
              <a:avLst/>
              <a:gdLst>
                <a:gd name="T0" fmla="*/ 6 w 6"/>
                <a:gd name="T1" fmla="*/ 16 h 16"/>
                <a:gd name="T2" fmla="*/ 6 w 6"/>
                <a:gd name="T3" fmla="*/ 16 h 16"/>
                <a:gd name="T4" fmla="*/ 5 w 6"/>
                <a:gd name="T5" fmla="*/ 16 h 16"/>
                <a:gd name="T6" fmla="*/ 4 w 6"/>
                <a:gd name="T7" fmla="*/ 2 h 16"/>
                <a:gd name="T8" fmla="*/ 6 w 6"/>
                <a:gd name="T9" fmla="*/ 1 h 16"/>
                <a:gd name="T10" fmla="*/ 6 w 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12"/>
                    <a:pt x="3" y="7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6" y="6"/>
                    <a:pt x="6" y="11"/>
                    <a:pt x="6" y="16"/>
                  </a:cubicBezTo>
                  <a:close/>
                </a:path>
              </a:pathLst>
            </a:custGeom>
            <a:solidFill>
              <a:srgbClr val="EAD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2443"/>
            <p:cNvSpPr/>
            <p:nvPr/>
          </p:nvSpPr>
          <p:spPr bwMode="auto">
            <a:xfrm>
              <a:off x="7307" y="3810"/>
              <a:ext cx="9" cy="15"/>
            </a:xfrm>
            <a:custGeom>
              <a:avLst/>
              <a:gdLst>
                <a:gd name="T0" fmla="*/ 1 w 6"/>
                <a:gd name="T1" fmla="*/ 10 h 10"/>
                <a:gd name="T2" fmla="*/ 0 w 6"/>
                <a:gd name="T3" fmla="*/ 4 h 10"/>
                <a:gd name="T4" fmla="*/ 0 w 6"/>
                <a:gd name="T5" fmla="*/ 0 h 10"/>
                <a:gd name="T6" fmla="*/ 4 w 6"/>
                <a:gd name="T7" fmla="*/ 2 h 10"/>
                <a:gd name="T8" fmla="*/ 1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6" y="6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0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2444"/>
            <p:cNvSpPr/>
            <p:nvPr/>
          </p:nvSpPr>
          <p:spPr bwMode="auto">
            <a:xfrm>
              <a:off x="7232" y="3729"/>
              <a:ext cx="6" cy="15"/>
            </a:xfrm>
            <a:custGeom>
              <a:avLst/>
              <a:gdLst>
                <a:gd name="T0" fmla="*/ 4 w 4"/>
                <a:gd name="T1" fmla="*/ 8 h 10"/>
                <a:gd name="T2" fmla="*/ 0 w 4"/>
                <a:gd name="T3" fmla="*/ 10 h 10"/>
                <a:gd name="T4" fmla="*/ 2 w 4"/>
                <a:gd name="T5" fmla="*/ 0 h 10"/>
                <a:gd name="T6" fmla="*/ 4 w 4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8"/>
                  </a:moveTo>
                  <a:cubicBezTo>
                    <a:pt x="3" y="10"/>
                    <a:pt x="2" y="10"/>
                    <a:pt x="0" y="10"/>
                  </a:cubicBezTo>
                  <a:cubicBezTo>
                    <a:pt x="2" y="7"/>
                    <a:pt x="2" y="4"/>
                    <a:pt x="2" y="0"/>
                  </a:cubicBezTo>
                  <a:cubicBezTo>
                    <a:pt x="4" y="3"/>
                    <a:pt x="4" y="6"/>
                    <a:pt x="4" y="8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2445"/>
            <p:cNvSpPr/>
            <p:nvPr/>
          </p:nvSpPr>
          <p:spPr bwMode="auto">
            <a:xfrm>
              <a:off x="7355" y="3756"/>
              <a:ext cx="3" cy="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1 h 3"/>
                <a:gd name="T4" fmla="*/ 0 w 2"/>
                <a:gd name="T5" fmla="*/ 3 h 3"/>
                <a:gd name="T6" fmla="*/ 0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BFA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2446"/>
            <p:cNvSpPr/>
            <p:nvPr/>
          </p:nvSpPr>
          <p:spPr bwMode="auto">
            <a:xfrm>
              <a:off x="7244" y="3954"/>
              <a:ext cx="3" cy="12"/>
            </a:xfrm>
            <a:custGeom>
              <a:avLst/>
              <a:gdLst>
                <a:gd name="T0" fmla="*/ 0 w 2"/>
                <a:gd name="T1" fmla="*/ 8 h 8"/>
                <a:gd name="T2" fmla="*/ 0 w 2"/>
                <a:gd name="T3" fmla="*/ 0 h 8"/>
                <a:gd name="T4" fmla="*/ 0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5"/>
                    <a:pt x="0" y="8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2447"/>
            <p:cNvSpPr/>
            <p:nvPr/>
          </p:nvSpPr>
          <p:spPr bwMode="auto">
            <a:xfrm>
              <a:off x="7256" y="3894"/>
              <a:ext cx="5" cy="9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1 w 3"/>
                <a:gd name="T7" fmla="*/ 2 h 6"/>
                <a:gd name="T8" fmla="*/ 3 w 3"/>
                <a:gd name="T9" fmla="*/ 0 h 6"/>
                <a:gd name="T10" fmla="*/ 3 w 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1" y="4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2"/>
                    <a:pt x="3" y="4"/>
                    <a:pt x="3" y="6"/>
                  </a:cubicBezTo>
                  <a:close/>
                </a:path>
              </a:pathLst>
            </a:custGeom>
            <a:solidFill>
              <a:srgbClr val="D4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2448"/>
            <p:cNvSpPr/>
            <p:nvPr/>
          </p:nvSpPr>
          <p:spPr bwMode="auto">
            <a:xfrm>
              <a:off x="7391" y="3790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2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2449"/>
            <p:cNvSpPr/>
            <p:nvPr/>
          </p:nvSpPr>
          <p:spPr bwMode="auto">
            <a:xfrm>
              <a:off x="7336" y="3825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2450"/>
            <p:cNvSpPr/>
            <p:nvPr/>
          </p:nvSpPr>
          <p:spPr bwMode="auto">
            <a:xfrm>
              <a:off x="7345" y="3825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0" name="Freeform 2451"/>
            <p:cNvSpPr/>
            <p:nvPr/>
          </p:nvSpPr>
          <p:spPr bwMode="auto">
            <a:xfrm>
              <a:off x="7373" y="3844"/>
              <a:ext cx="3" cy="8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2452"/>
            <p:cNvSpPr/>
            <p:nvPr/>
          </p:nvSpPr>
          <p:spPr bwMode="auto">
            <a:xfrm>
              <a:off x="7366" y="386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F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2453"/>
            <p:cNvSpPr/>
            <p:nvPr/>
          </p:nvSpPr>
          <p:spPr bwMode="auto">
            <a:xfrm>
              <a:off x="7322" y="390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6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2454"/>
            <p:cNvSpPr/>
            <p:nvPr/>
          </p:nvSpPr>
          <p:spPr bwMode="auto">
            <a:xfrm>
              <a:off x="7357" y="390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2455"/>
            <p:cNvSpPr/>
            <p:nvPr/>
          </p:nvSpPr>
          <p:spPr bwMode="auto">
            <a:xfrm>
              <a:off x="7354" y="390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2456"/>
            <p:cNvSpPr/>
            <p:nvPr/>
          </p:nvSpPr>
          <p:spPr bwMode="auto">
            <a:xfrm>
              <a:off x="7351" y="3915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Freeform 2457"/>
            <p:cNvSpPr/>
            <p:nvPr/>
          </p:nvSpPr>
          <p:spPr bwMode="auto">
            <a:xfrm>
              <a:off x="7319" y="3972"/>
              <a:ext cx="6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77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2458"/>
            <p:cNvSpPr/>
            <p:nvPr/>
          </p:nvSpPr>
          <p:spPr bwMode="auto">
            <a:xfrm>
              <a:off x="7357" y="388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8" name="Freeform 2459"/>
            <p:cNvSpPr/>
            <p:nvPr/>
          </p:nvSpPr>
          <p:spPr bwMode="auto">
            <a:xfrm>
              <a:off x="7175" y="390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1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2460"/>
            <p:cNvSpPr/>
            <p:nvPr/>
          </p:nvSpPr>
          <p:spPr bwMode="auto">
            <a:xfrm>
              <a:off x="7192" y="390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2461"/>
            <p:cNvSpPr/>
            <p:nvPr/>
          </p:nvSpPr>
          <p:spPr bwMode="auto">
            <a:xfrm>
              <a:off x="7343" y="3928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1" name="Freeform 2462"/>
            <p:cNvSpPr/>
            <p:nvPr/>
          </p:nvSpPr>
          <p:spPr bwMode="auto">
            <a:xfrm>
              <a:off x="7238" y="399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2463"/>
            <p:cNvSpPr/>
            <p:nvPr/>
          </p:nvSpPr>
          <p:spPr bwMode="auto">
            <a:xfrm>
              <a:off x="6283" y="3750"/>
              <a:ext cx="249" cy="102"/>
            </a:xfrm>
            <a:custGeom>
              <a:avLst/>
              <a:gdLst>
                <a:gd name="T0" fmla="*/ 71 w 166"/>
                <a:gd name="T1" fmla="*/ 62 h 68"/>
                <a:gd name="T2" fmla="*/ 61 w 166"/>
                <a:gd name="T3" fmla="*/ 60 h 68"/>
                <a:gd name="T4" fmla="*/ 36 w 166"/>
                <a:gd name="T5" fmla="*/ 48 h 68"/>
                <a:gd name="T6" fmla="*/ 19 w 166"/>
                <a:gd name="T7" fmla="*/ 25 h 68"/>
                <a:gd name="T8" fmla="*/ 17 w 166"/>
                <a:gd name="T9" fmla="*/ 21 h 68"/>
                <a:gd name="T10" fmla="*/ 15 w 166"/>
                <a:gd name="T11" fmla="*/ 21 h 68"/>
                <a:gd name="T12" fmla="*/ 2 w 166"/>
                <a:gd name="T13" fmla="*/ 17 h 68"/>
                <a:gd name="T14" fmla="*/ 0 w 166"/>
                <a:gd name="T15" fmla="*/ 17 h 68"/>
                <a:gd name="T16" fmla="*/ 2 w 166"/>
                <a:gd name="T17" fmla="*/ 15 h 68"/>
                <a:gd name="T18" fmla="*/ 25 w 166"/>
                <a:gd name="T19" fmla="*/ 20 h 68"/>
                <a:gd name="T20" fmla="*/ 39 w 166"/>
                <a:gd name="T21" fmla="*/ 36 h 68"/>
                <a:gd name="T22" fmla="*/ 57 w 166"/>
                <a:gd name="T23" fmla="*/ 25 h 68"/>
                <a:gd name="T24" fmla="*/ 58 w 166"/>
                <a:gd name="T25" fmla="*/ 17 h 68"/>
                <a:gd name="T26" fmla="*/ 55 w 166"/>
                <a:gd name="T27" fmla="*/ 5 h 68"/>
                <a:gd name="T28" fmla="*/ 55 w 166"/>
                <a:gd name="T29" fmla="*/ 4 h 68"/>
                <a:gd name="T30" fmla="*/ 67 w 166"/>
                <a:gd name="T31" fmla="*/ 0 h 68"/>
                <a:gd name="T32" fmla="*/ 67 w 166"/>
                <a:gd name="T33" fmla="*/ 0 h 68"/>
                <a:gd name="T34" fmla="*/ 89 w 166"/>
                <a:gd name="T35" fmla="*/ 7 h 68"/>
                <a:gd name="T36" fmla="*/ 86 w 166"/>
                <a:gd name="T37" fmla="*/ 21 h 68"/>
                <a:gd name="T38" fmla="*/ 84 w 166"/>
                <a:gd name="T39" fmla="*/ 32 h 68"/>
                <a:gd name="T40" fmla="*/ 94 w 166"/>
                <a:gd name="T41" fmla="*/ 36 h 68"/>
                <a:gd name="T42" fmla="*/ 113 w 166"/>
                <a:gd name="T43" fmla="*/ 37 h 68"/>
                <a:gd name="T44" fmla="*/ 117 w 166"/>
                <a:gd name="T45" fmla="*/ 37 h 68"/>
                <a:gd name="T46" fmla="*/ 135 w 166"/>
                <a:gd name="T47" fmla="*/ 39 h 68"/>
                <a:gd name="T48" fmla="*/ 153 w 166"/>
                <a:gd name="T49" fmla="*/ 29 h 68"/>
                <a:gd name="T50" fmla="*/ 161 w 166"/>
                <a:gd name="T51" fmla="*/ 23 h 68"/>
                <a:gd name="T52" fmla="*/ 156 w 166"/>
                <a:gd name="T53" fmla="*/ 39 h 68"/>
                <a:gd name="T54" fmla="*/ 138 w 166"/>
                <a:gd name="T55" fmla="*/ 56 h 68"/>
                <a:gd name="T56" fmla="*/ 132 w 166"/>
                <a:gd name="T57" fmla="*/ 61 h 68"/>
                <a:gd name="T58" fmla="*/ 89 w 166"/>
                <a:gd name="T59" fmla="*/ 68 h 68"/>
                <a:gd name="T60" fmla="*/ 84 w 166"/>
                <a:gd name="T61" fmla="*/ 67 h 68"/>
                <a:gd name="T62" fmla="*/ 90 w 166"/>
                <a:gd name="T63" fmla="*/ 59 h 68"/>
                <a:gd name="T64" fmla="*/ 108 w 166"/>
                <a:gd name="T65" fmla="*/ 53 h 68"/>
                <a:gd name="T66" fmla="*/ 71 w 166"/>
                <a:gd name="T67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68">
                  <a:moveTo>
                    <a:pt x="71" y="62"/>
                  </a:moveTo>
                  <a:cubicBezTo>
                    <a:pt x="67" y="61"/>
                    <a:pt x="64" y="60"/>
                    <a:pt x="61" y="60"/>
                  </a:cubicBezTo>
                  <a:cubicBezTo>
                    <a:pt x="54" y="52"/>
                    <a:pt x="44" y="51"/>
                    <a:pt x="36" y="48"/>
                  </a:cubicBezTo>
                  <a:cubicBezTo>
                    <a:pt x="24" y="44"/>
                    <a:pt x="18" y="37"/>
                    <a:pt x="19" y="25"/>
                  </a:cubicBezTo>
                  <a:cubicBezTo>
                    <a:pt x="18" y="24"/>
                    <a:pt x="18" y="22"/>
                    <a:pt x="17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0" y="22"/>
                    <a:pt x="5" y="22"/>
                    <a:pt x="2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10" y="14"/>
                    <a:pt x="19" y="11"/>
                    <a:pt x="25" y="20"/>
                  </a:cubicBezTo>
                  <a:cubicBezTo>
                    <a:pt x="26" y="29"/>
                    <a:pt x="29" y="34"/>
                    <a:pt x="39" y="36"/>
                  </a:cubicBezTo>
                  <a:cubicBezTo>
                    <a:pt x="49" y="37"/>
                    <a:pt x="53" y="31"/>
                    <a:pt x="57" y="25"/>
                  </a:cubicBezTo>
                  <a:cubicBezTo>
                    <a:pt x="59" y="23"/>
                    <a:pt x="61" y="20"/>
                    <a:pt x="58" y="17"/>
                  </a:cubicBezTo>
                  <a:cubicBezTo>
                    <a:pt x="55" y="14"/>
                    <a:pt x="55" y="9"/>
                    <a:pt x="55" y="5"/>
                  </a:cubicBezTo>
                  <a:cubicBezTo>
                    <a:pt x="55" y="5"/>
                    <a:pt x="55" y="4"/>
                    <a:pt x="55" y="4"/>
                  </a:cubicBezTo>
                  <a:cubicBezTo>
                    <a:pt x="59" y="1"/>
                    <a:pt x="63" y="1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3" y="6"/>
                    <a:pt x="82" y="4"/>
                    <a:pt x="89" y="7"/>
                  </a:cubicBezTo>
                  <a:cubicBezTo>
                    <a:pt x="93" y="13"/>
                    <a:pt x="90" y="18"/>
                    <a:pt x="86" y="21"/>
                  </a:cubicBezTo>
                  <a:cubicBezTo>
                    <a:pt x="82" y="25"/>
                    <a:pt x="82" y="28"/>
                    <a:pt x="84" y="32"/>
                  </a:cubicBezTo>
                  <a:cubicBezTo>
                    <a:pt x="86" y="37"/>
                    <a:pt x="90" y="36"/>
                    <a:pt x="94" y="36"/>
                  </a:cubicBezTo>
                  <a:cubicBezTo>
                    <a:pt x="100" y="35"/>
                    <a:pt x="107" y="31"/>
                    <a:pt x="113" y="37"/>
                  </a:cubicBezTo>
                  <a:cubicBezTo>
                    <a:pt x="114" y="37"/>
                    <a:pt x="116" y="37"/>
                    <a:pt x="117" y="37"/>
                  </a:cubicBezTo>
                  <a:cubicBezTo>
                    <a:pt x="122" y="47"/>
                    <a:pt x="130" y="42"/>
                    <a:pt x="135" y="39"/>
                  </a:cubicBezTo>
                  <a:cubicBezTo>
                    <a:pt x="141" y="36"/>
                    <a:pt x="148" y="33"/>
                    <a:pt x="153" y="29"/>
                  </a:cubicBezTo>
                  <a:cubicBezTo>
                    <a:pt x="155" y="26"/>
                    <a:pt x="156" y="21"/>
                    <a:pt x="161" y="23"/>
                  </a:cubicBezTo>
                  <a:cubicBezTo>
                    <a:pt x="166" y="30"/>
                    <a:pt x="161" y="35"/>
                    <a:pt x="156" y="39"/>
                  </a:cubicBezTo>
                  <a:cubicBezTo>
                    <a:pt x="149" y="44"/>
                    <a:pt x="141" y="48"/>
                    <a:pt x="138" y="56"/>
                  </a:cubicBezTo>
                  <a:cubicBezTo>
                    <a:pt x="137" y="59"/>
                    <a:pt x="134" y="61"/>
                    <a:pt x="132" y="61"/>
                  </a:cubicBezTo>
                  <a:cubicBezTo>
                    <a:pt x="117" y="63"/>
                    <a:pt x="103" y="68"/>
                    <a:pt x="89" y="68"/>
                  </a:cubicBezTo>
                  <a:cubicBezTo>
                    <a:pt x="87" y="68"/>
                    <a:pt x="85" y="68"/>
                    <a:pt x="84" y="67"/>
                  </a:cubicBezTo>
                  <a:cubicBezTo>
                    <a:pt x="81" y="61"/>
                    <a:pt x="85" y="60"/>
                    <a:pt x="90" y="59"/>
                  </a:cubicBezTo>
                  <a:cubicBezTo>
                    <a:pt x="96" y="57"/>
                    <a:pt x="102" y="57"/>
                    <a:pt x="108" y="53"/>
                  </a:cubicBezTo>
                  <a:cubicBezTo>
                    <a:pt x="95" y="54"/>
                    <a:pt x="81" y="49"/>
                    <a:pt x="71" y="6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2464"/>
            <p:cNvSpPr/>
            <p:nvPr/>
          </p:nvSpPr>
          <p:spPr bwMode="auto">
            <a:xfrm>
              <a:off x="6308" y="3784"/>
              <a:ext cx="66" cy="56"/>
            </a:xfrm>
            <a:custGeom>
              <a:avLst/>
              <a:gdLst>
                <a:gd name="T0" fmla="*/ 2 w 44"/>
                <a:gd name="T1" fmla="*/ 0 h 37"/>
                <a:gd name="T2" fmla="*/ 2 w 44"/>
                <a:gd name="T3" fmla="*/ 1 h 37"/>
                <a:gd name="T4" fmla="*/ 27 w 44"/>
                <a:gd name="T5" fmla="*/ 23 h 37"/>
                <a:gd name="T6" fmla="*/ 44 w 44"/>
                <a:gd name="T7" fmla="*/ 37 h 37"/>
                <a:gd name="T8" fmla="*/ 15 w 44"/>
                <a:gd name="T9" fmla="*/ 33 h 37"/>
                <a:gd name="T10" fmla="*/ 15 w 44"/>
                <a:gd name="T11" fmla="*/ 33 h 37"/>
                <a:gd name="T12" fmla="*/ 13 w 44"/>
                <a:gd name="T13" fmla="*/ 31 h 37"/>
                <a:gd name="T14" fmla="*/ 13 w 44"/>
                <a:gd name="T15" fmla="*/ 31 h 37"/>
                <a:gd name="T16" fmla="*/ 2 w 44"/>
                <a:gd name="T17" fmla="*/ 23 h 37"/>
                <a:gd name="T18" fmla="*/ 2 w 44"/>
                <a:gd name="T19" fmla="*/ 21 h 37"/>
                <a:gd name="T20" fmla="*/ 2 w 44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7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4" y="15"/>
                    <a:pt x="15" y="20"/>
                    <a:pt x="27" y="23"/>
                  </a:cubicBezTo>
                  <a:cubicBezTo>
                    <a:pt x="34" y="25"/>
                    <a:pt x="41" y="28"/>
                    <a:pt x="44" y="37"/>
                  </a:cubicBezTo>
                  <a:cubicBezTo>
                    <a:pt x="35" y="32"/>
                    <a:pt x="25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4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9" y="30"/>
                    <a:pt x="3" y="30"/>
                    <a:pt x="2" y="23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0" y="14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EF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2465"/>
            <p:cNvSpPr/>
            <p:nvPr/>
          </p:nvSpPr>
          <p:spPr bwMode="auto">
            <a:xfrm>
              <a:off x="6224" y="3759"/>
              <a:ext cx="51" cy="34"/>
            </a:xfrm>
            <a:custGeom>
              <a:avLst/>
              <a:gdLst>
                <a:gd name="T0" fmla="*/ 6 w 34"/>
                <a:gd name="T1" fmla="*/ 0 h 23"/>
                <a:gd name="T2" fmla="*/ 20 w 34"/>
                <a:gd name="T3" fmla="*/ 6 h 23"/>
                <a:gd name="T4" fmla="*/ 33 w 34"/>
                <a:gd name="T5" fmla="*/ 13 h 23"/>
                <a:gd name="T6" fmla="*/ 33 w 34"/>
                <a:gd name="T7" fmla="*/ 15 h 23"/>
                <a:gd name="T8" fmla="*/ 33 w 34"/>
                <a:gd name="T9" fmla="*/ 15 h 23"/>
                <a:gd name="T10" fmla="*/ 33 w 34"/>
                <a:gd name="T11" fmla="*/ 15 h 23"/>
                <a:gd name="T12" fmla="*/ 31 w 34"/>
                <a:gd name="T13" fmla="*/ 17 h 23"/>
                <a:gd name="T14" fmla="*/ 29 w 34"/>
                <a:gd name="T15" fmla="*/ 19 h 23"/>
                <a:gd name="T16" fmla="*/ 21 w 34"/>
                <a:gd name="T17" fmla="*/ 20 h 23"/>
                <a:gd name="T18" fmla="*/ 9 w 34"/>
                <a:gd name="T19" fmla="*/ 23 h 23"/>
                <a:gd name="T20" fmla="*/ 11 w 34"/>
                <a:gd name="T21" fmla="*/ 18 h 23"/>
                <a:gd name="T22" fmla="*/ 0 w 34"/>
                <a:gd name="T23" fmla="*/ 4 h 23"/>
                <a:gd name="T24" fmla="*/ 6 w 3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3">
                  <a:moveTo>
                    <a:pt x="6" y="0"/>
                  </a:moveTo>
                  <a:cubicBezTo>
                    <a:pt x="12" y="0"/>
                    <a:pt x="17" y="1"/>
                    <a:pt x="20" y="6"/>
                  </a:cubicBezTo>
                  <a:cubicBezTo>
                    <a:pt x="23" y="12"/>
                    <a:pt x="27" y="13"/>
                    <a:pt x="33" y="13"/>
                  </a:cubicBezTo>
                  <a:cubicBezTo>
                    <a:pt x="33" y="14"/>
                    <a:pt x="34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6"/>
                    <a:pt x="32" y="17"/>
                    <a:pt x="31" y="17"/>
                  </a:cubicBezTo>
                  <a:cubicBezTo>
                    <a:pt x="30" y="18"/>
                    <a:pt x="30" y="18"/>
                    <a:pt x="29" y="19"/>
                  </a:cubicBezTo>
                  <a:cubicBezTo>
                    <a:pt x="26" y="19"/>
                    <a:pt x="24" y="18"/>
                    <a:pt x="21" y="20"/>
                  </a:cubicBezTo>
                  <a:cubicBezTo>
                    <a:pt x="18" y="23"/>
                    <a:pt x="14" y="23"/>
                    <a:pt x="9" y="23"/>
                  </a:cubicBezTo>
                  <a:cubicBezTo>
                    <a:pt x="8" y="20"/>
                    <a:pt x="15" y="20"/>
                    <a:pt x="11" y="18"/>
                  </a:cubicBezTo>
                  <a:cubicBezTo>
                    <a:pt x="5" y="15"/>
                    <a:pt x="4" y="8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3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2466"/>
            <p:cNvSpPr/>
            <p:nvPr/>
          </p:nvSpPr>
          <p:spPr bwMode="auto">
            <a:xfrm>
              <a:off x="6191" y="3781"/>
              <a:ext cx="60" cy="27"/>
            </a:xfrm>
            <a:custGeom>
              <a:avLst/>
              <a:gdLst>
                <a:gd name="T0" fmla="*/ 24 w 40"/>
                <a:gd name="T1" fmla="*/ 8 h 18"/>
                <a:gd name="T2" fmla="*/ 28 w 40"/>
                <a:gd name="T3" fmla="*/ 10 h 18"/>
                <a:gd name="T4" fmla="*/ 36 w 40"/>
                <a:gd name="T5" fmla="*/ 12 h 18"/>
                <a:gd name="T6" fmla="*/ 40 w 40"/>
                <a:gd name="T7" fmla="*/ 15 h 18"/>
                <a:gd name="T8" fmla="*/ 36 w 40"/>
                <a:gd name="T9" fmla="*/ 17 h 18"/>
                <a:gd name="T10" fmla="*/ 22 w 40"/>
                <a:gd name="T11" fmla="*/ 15 h 18"/>
                <a:gd name="T12" fmla="*/ 10 w 40"/>
                <a:gd name="T13" fmla="*/ 13 h 18"/>
                <a:gd name="T14" fmla="*/ 3 w 40"/>
                <a:gd name="T15" fmla="*/ 13 h 18"/>
                <a:gd name="T16" fmla="*/ 1 w 40"/>
                <a:gd name="T17" fmla="*/ 10 h 18"/>
                <a:gd name="T18" fmla="*/ 13 w 40"/>
                <a:gd name="T19" fmla="*/ 0 h 18"/>
                <a:gd name="T20" fmla="*/ 13 w 40"/>
                <a:gd name="T21" fmla="*/ 0 h 18"/>
                <a:gd name="T22" fmla="*/ 24 w 40"/>
                <a:gd name="T2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8">
                  <a:moveTo>
                    <a:pt x="24" y="8"/>
                  </a:moveTo>
                  <a:cubicBezTo>
                    <a:pt x="25" y="9"/>
                    <a:pt x="27" y="9"/>
                    <a:pt x="28" y="10"/>
                  </a:cubicBezTo>
                  <a:cubicBezTo>
                    <a:pt x="30" y="12"/>
                    <a:pt x="33" y="12"/>
                    <a:pt x="36" y="12"/>
                  </a:cubicBezTo>
                  <a:cubicBezTo>
                    <a:pt x="38" y="12"/>
                    <a:pt x="40" y="13"/>
                    <a:pt x="40" y="15"/>
                  </a:cubicBezTo>
                  <a:cubicBezTo>
                    <a:pt x="40" y="17"/>
                    <a:pt x="38" y="17"/>
                    <a:pt x="36" y="17"/>
                  </a:cubicBezTo>
                  <a:cubicBezTo>
                    <a:pt x="31" y="18"/>
                    <a:pt x="26" y="18"/>
                    <a:pt x="22" y="15"/>
                  </a:cubicBezTo>
                  <a:cubicBezTo>
                    <a:pt x="18" y="13"/>
                    <a:pt x="14" y="12"/>
                    <a:pt x="10" y="13"/>
                  </a:cubicBezTo>
                  <a:cubicBezTo>
                    <a:pt x="8" y="14"/>
                    <a:pt x="5" y="14"/>
                    <a:pt x="3" y="13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4" y="6"/>
                    <a:pt x="6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1"/>
                    <a:pt x="20" y="5"/>
                    <a:pt x="24" y="8"/>
                  </a:cubicBezTo>
                  <a:close/>
                </a:path>
              </a:pathLst>
            </a:custGeom>
            <a:solidFill>
              <a:srgbClr val="EAA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2467"/>
            <p:cNvSpPr/>
            <p:nvPr/>
          </p:nvSpPr>
          <p:spPr bwMode="auto">
            <a:xfrm>
              <a:off x="6277" y="3774"/>
              <a:ext cx="28" cy="19"/>
            </a:xfrm>
            <a:custGeom>
              <a:avLst/>
              <a:gdLst>
                <a:gd name="T0" fmla="*/ 6 w 19"/>
                <a:gd name="T1" fmla="*/ 1 h 13"/>
                <a:gd name="T2" fmla="*/ 19 w 19"/>
                <a:gd name="T3" fmla="*/ 5 h 13"/>
                <a:gd name="T4" fmla="*/ 11 w 19"/>
                <a:gd name="T5" fmla="*/ 11 h 13"/>
                <a:gd name="T6" fmla="*/ 9 w 19"/>
                <a:gd name="T7" fmla="*/ 11 h 13"/>
                <a:gd name="T8" fmla="*/ 2 w 19"/>
                <a:gd name="T9" fmla="*/ 9 h 13"/>
                <a:gd name="T10" fmla="*/ 6 w 19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6" y="1"/>
                  </a:moveTo>
                  <a:cubicBezTo>
                    <a:pt x="10" y="2"/>
                    <a:pt x="16" y="0"/>
                    <a:pt x="19" y="5"/>
                  </a:cubicBezTo>
                  <a:cubicBezTo>
                    <a:pt x="19" y="10"/>
                    <a:pt x="17" y="13"/>
                    <a:pt x="11" y="11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7" y="11"/>
                    <a:pt x="3" y="12"/>
                    <a:pt x="2" y="9"/>
                  </a:cubicBezTo>
                  <a:cubicBezTo>
                    <a:pt x="0" y="6"/>
                    <a:pt x="5" y="4"/>
                    <a:pt x="6" y="1"/>
                  </a:cubicBezTo>
                  <a:close/>
                </a:path>
              </a:pathLst>
            </a:custGeom>
            <a:solidFill>
              <a:srgbClr val="E9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2468"/>
            <p:cNvSpPr/>
            <p:nvPr/>
          </p:nvSpPr>
          <p:spPr bwMode="auto">
            <a:xfrm>
              <a:off x="6305" y="3781"/>
              <a:ext cx="6" cy="35"/>
            </a:xfrm>
            <a:custGeom>
              <a:avLst/>
              <a:gdLst>
                <a:gd name="T0" fmla="*/ 4 w 4"/>
                <a:gd name="T1" fmla="*/ 2 h 23"/>
                <a:gd name="T2" fmla="*/ 4 w 4"/>
                <a:gd name="T3" fmla="*/ 23 h 23"/>
                <a:gd name="T4" fmla="*/ 2 w 4"/>
                <a:gd name="T5" fmla="*/ 0 h 23"/>
                <a:gd name="T6" fmla="*/ 4 w 4"/>
                <a:gd name="T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3">
                  <a:moveTo>
                    <a:pt x="4" y="2"/>
                  </a:moveTo>
                  <a:cubicBezTo>
                    <a:pt x="4" y="9"/>
                    <a:pt x="4" y="16"/>
                    <a:pt x="4" y="23"/>
                  </a:cubicBezTo>
                  <a:cubicBezTo>
                    <a:pt x="0" y="16"/>
                    <a:pt x="3" y="8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2469"/>
            <p:cNvSpPr/>
            <p:nvPr/>
          </p:nvSpPr>
          <p:spPr bwMode="auto">
            <a:xfrm>
              <a:off x="6311" y="3819"/>
              <a:ext cx="17" cy="12"/>
            </a:xfrm>
            <a:custGeom>
              <a:avLst/>
              <a:gdLst>
                <a:gd name="T0" fmla="*/ 0 w 11"/>
                <a:gd name="T1" fmla="*/ 0 h 8"/>
                <a:gd name="T2" fmla="*/ 11 w 11"/>
                <a:gd name="T3" fmla="*/ 8 h 8"/>
                <a:gd name="T4" fmla="*/ 0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5"/>
                    <a:pt x="7" y="5"/>
                    <a:pt x="11" y="8"/>
                  </a:cubicBezTo>
                  <a:cubicBezTo>
                    <a:pt x="2" y="8"/>
                    <a:pt x="2" y="8"/>
                    <a:pt x="0" y="0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2470"/>
            <p:cNvSpPr/>
            <p:nvPr/>
          </p:nvSpPr>
          <p:spPr bwMode="auto">
            <a:xfrm>
              <a:off x="6277" y="37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2471"/>
            <p:cNvSpPr/>
            <p:nvPr/>
          </p:nvSpPr>
          <p:spPr bwMode="auto">
            <a:xfrm>
              <a:off x="6274" y="37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2472"/>
            <p:cNvSpPr/>
            <p:nvPr/>
          </p:nvSpPr>
          <p:spPr bwMode="auto">
            <a:xfrm>
              <a:off x="6271" y="378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2473"/>
            <p:cNvSpPr/>
            <p:nvPr/>
          </p:nvSpPr>
          <p:spPr bwMode="auto">
            <a:xfrm>
              <a:off x="6328" y="38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2474"/>
            <p:cNvSpPr/>
            <p:nvPr/>
          </p:nvSpPr>
          <p:spPr bwMode="auto">
            <a:xfrm>
              <a:off x="6211" y="3781"/>
              <a:ext cx="16" cy="12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1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6" y="7"/>
                    <a:pt x="3" y="3"/>
                    <a:pt x="0" y="0"/>
                  </a:cubicBezTo>
                  <a:cubicBezTo>
                    <a:pt x="5" y="0"/>
                    <a:pt x="8" y="4"/>
                    <a:pt x="11" y="8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2475"/>
            <p:cNvSpPr/>
            <p:nvPr/>
          </p:nvSpPr>
          <p:spPr bwMode="auto">
            <a:xfrm>
              <a:off x="6397" y="3741"/>
              <a:ext cx="111" cy="70"/>
            </a:xfrm>
            <a:custGeom>
              <a:avLst/>
              <a:gdLst>
                <a:gd name="T0" fmla="*/ 37 w 74"/>
                <a:gd name="T1" fmla="*/ 43 h 47"/>
                <a:gd name="T2" fmla="*/ 15 w 74"/>
                <a:gd name="T3" fmla="*/ 46 h 47"/>
                <a:gd name="T4" fmla="*/ 3 w 74"/>
                <a:gd name="T5" fmla="*/ 39 h 47"/>
                <a:gd name="T6" fmla="*/ 7 w 74"/>
                <a:gd name="T7" fmla="*/ 25 h 47"/>
                <a:gd name="T8" fmla="*/ 12 w 74"/>
                <a:gd name="T9" fmla="*/ 14 h 47"/>
                <a:gd name="T10" fmla="*/ 12 w 74"/>
                <a:gd name="T11" fmla="*/ 8 h 47"/>
                <a:gd name="T12" fmla="*/ 26 w 74"/>
                <a:gd name="T13" fmla="*/ 12 h 47"/>
                <a:gd name="T14" fmla="*/ 42 w 74"/>
                <a:gd name="T15" fmla="*/ 8 h 47"/>
                <a:gd name="T16" fmla="*/ 56 w 74"/>
                <a:gd name="T17" fmla="*/ 2 h 47"/>
                <a:gd name="T18" fmla="*/ 65 w 74"/>
                <a:gd name="T19" fmla="*/ 1 h 47"/>
                <a:gd name="T20" fmla="*/ 72 w 74"/>
                <a:gd name="T21" fmla="*/ 2 h 47"/>
                <a:gd name="T22" fmla="*/ 70 w 74"/>
                <a:gd name="T23" fmla="*/ 9 h 47"/>
                <a:gd name="T24" fmla="*/ 59 w 74"/>
                <a:gd name="T25" fmla="*/ 16 h 47"/>
                <a:gd name="T26" fmla="*/ 53 w 74"/>
                <a:gd name="T27" fmla="*/ 19 h 47"/>
                <a:gd name="T28" fmla="*/ 54 w 74"/>
                <a:gd name="T29" fmla="*/ 30 h 47"/>
                <a:gd name="T30" fmla="*/ 54 w 74"/>
                <a:gd name="T31" fmla="*/ 38 h 47"/>
                <a:gd name="T32" fmla="*/ 47 w 74"/>
                <a:gd name="T33" fmla="*/ 40 h 47"/>
                <a:gd name="T34" fmla="*/ 37 w 74"/>
                <a:gd name="T3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47">
                  <a:moveTo>
                    <a:pt x="37" y="43"/>
                  </a:moveTo>
                  <a:cubicBezTo>
                    <a:pt x="30" y="44"/>
                    <a:pt x="22" y="46"/>
                    <a:pt x="15" y="46"/>
                  </a:cubicBezTo>
                  <a:cubicBezTo>
                    <a:pt x="7" y="47"/>
                    <a:pt x="6" y="46"/>
                    <a:pt x="3" y="39"/>
                  </a:cubicBezTo>
                  <a:cubicBezTo>
                    <a:pt x="0" y="30"/>
                    <a:pt x="0" y="30"/>
                    <a:pt x="7" y="25"/>
                  </a:cubicBezTo>
                  <a:cubicBezTo>
                    <a:pt x="11" y="22"/>
                    <a:pt x="12" y="19"/>
                    <a:pt x="12" y="14"/>
                  </a:cubicBezTo>
                  <a:cubicBezTo>
                    <a:pt x="10" y="12"/>
                    <a:pt x="10" y="9"/>
                    <a:pt x="12" y="8"/>
                  </a:cubicBezTo>
                  <a:cubicBezTo>
                    <a:pt x="17" y="7"/>
                    <a:pt x="20" y="13"/>
                    <a:pt x="26" y="12"/>
                  </a:cubicBezTo>
                  <a:cubicBezTo>
                    <a:pt x="31" y="12"/>
                    <a:pt x="37" y="11"/>
                    <a:pt x="42" y="8"/>
                  </a:cubicBezTo>
                  <a:cubicBezTo>
                    <a:pt x="46" y="5"/>
                    <a:pt x="50" y="0"/>
                    <a:pt x="56" y="2"/>
                  </a:cubicBezTo>
                  <a:cubicBezTo>
                    <a:pt x="60" y="5"/>
                    <a:pt x="62" y="1"/>
                    <a:pt x="65" y="1"/>
                  </a:cubicBezTo>
                  <a:cubicBezTo>
                    <a:pt x="67" y="1"/>
                    <a:pt x="70" y="0"/>
                    <a:pt x="72" y="2"/>
                  </a:cubicBezTo>
                  <a:cubicBezTo>
                    <a:pt x="74" y="5"/>
                    <a:pt x="72" y="7"/>
                    <a:pt x="70" y="9"/>
                  </a:cubicBezTo>
                  <a:cubicBezTo>
                    <a:pt x="67" y="12"/>
                    <a:pt x="64" y="15"/>
                    <a:pt x="59" y="16"/>
                  </a:cubicBezTo>
                  <a:cubicBezTo>
                    <a:pt x="57" y="16"/>
                    <a:pt x="55" y="18"/>
                    <a:pt x="53" y="19"/>
                  </a:cubicBezTo>
                  <a:cubicBezTo>
                    <a:pt x="50" y="24"/>
                    <a:pt x="49" y="27"/>
                    <a:pt x="54" y="30"/>
                  </a:cubicBezTo>
                  <a:cubicBezTo>
                    <a:pt x="59" y="34"/>
                    <a:pt x="57" y="36"/>
                    <a:pt x="54" y="38"/>
                  </a:cubicBezTo>
                  <a:cubicBezTo>
                    <a:pt x="52" y="39"/>
                    <a:pt x="49" y="40"/>
                    <a:pt x="47" y="40"/>
                  </a:cubicBezTo>
                  <a:cubicBezTo>
                    <a:pt x="43" y="39"/>
                    <a:pt x="40" y="40"/>
                    <a:pt x="37" y="43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2476"/>
            <p:cNvSpPr/>
            <p:nvPr/>
          </p:nvSpPr>
          <p:spPr bwMode="auto">
            <a:xfrm>
              <a:off x="6467" y="3675"/>
              <a:ext cx="104" cy="118"/>
            </a:xfrm>
            <a:custGeom>
              <a:avLst/>
              <a:gdLst>
                <a:gd name="T0" fmla="*/ 38 w 69"/>
                <a:gd name="T1" fmla="*/ 73 h 79"/>
                <a:gd name="T2" fmla="*/ 30 w 69"/>
                <a:gd name="T3" fmla="*/ 79 h 79"/>
                <a:gd name="T4" fmla="*/ 37 w 69"/>
                <a:gd name="T5" fmla="*/ 58 h 79"/>
                <a:gd name="T6" fmla="*/ 40 w 69"/>
                <a:gd name="T7" fmla="*/ 48 h 79"/>
                <a:gd name="T8" fmla="*/ 39 w 69"/>
                <a:gd name="T9" fmla="*/ 43 h 79"/>
                <a:gd name="T10" fmla="*/ 25 w 69"/>
                <a:gd name="T11" fmla="*/ 34 h 79"/>
                <a:gd name="T12" fmla="*/ 25 w 69"/>
                <a:gd name="T13" fmla="*/ 23 h 79"/>
                <a:gd name="T14" fmla="*/ 24 w 69"/>
                <a:gd name="T15" fmla="*/ 17 h 79"/>
                <a:gd name="T16" fmla="*/ 17 w 69"/>
                <a:gd name="T17" fmla="*/ 20 h 79"/>
                <a:gd name="T18" fmla="*/ 0 w 69"/>
                <a:gd name="T19" fmla="*/ 27 h 79"/>
                <a:gd name="T20" fmla="*/ 19 w 69"/>
                <a:gd name="T21" fmla="*/ 14 h 79"/>
                <a:gd name="T22" fmla="*/ 30 w 69"/>
                <a:gd name="T23" fmla="*/ 6 h 79"/>
                <a:gd name="T24" fmla="*/ 30 w 69"/>
                <a:gd name="T25" fmla="*/ 6 h 79"/>
                <a:gd name="T26" fmla="*/ 34 w 69"/>
                <a:gd name="T27" fmla="*/ 4 h 79"/>
                <a:gd name="T28" fmla="*/ 34 w 69"/>
                <a:gd name="T29" fmla="*/ 4 h 79"/>
                <a:gd name="T30" fmla="*/ 53 w 69"/>
                <a:gd name="T31" fmla="*/ 2 h 79"/>
                <a:gd name="T32" fmla="*/ 58 w 69"/>
                <a:gd name="T33" fmla="*/ 10 h 79"/>
                <a:gd name="T34" fmla="*/ 56 w 69"/>
                <a:gd name="T35" fmla="*/ 20 h 79"/>
                <a:gd name="T36" fmla="*/ 59 w 69"/>
                <a:gd name="T37" fmla="*/ 29 h 79"/>
                <a:gd name="T38" fmla="*/ 69 w 69"/>
                <a:gd name="T39" fmla="*/ 44 h 79"/>
                <a:gd name="T40" fmla="*/ 66 w 69"/>
                <a:gd name="T41" fmla="*/ 47 h 79"/>
                <a:gd name="T42" fmla="*/ 62 w 69"/>
                <a:gd name="T43" fmla="*/ 49 h 79"/>
                <a:gd name="T44" fmla="*/ 61 w 69"/>
                <a:gd name="T45" fmla="*/ 51 h 79"/>
                <a:gd name="T46" fmla="*/ 59 w 69"/>
                <a:gd name="T47" fmla="*/ 57 h 79"/>
                <a:gd name="T48" fmla="*/ 58 w 69"/>
                <a:gd name="T49" fmla="*/ 59 h 79"/>
                <a:gd name="T50" fmla="*/ 52 w 69"/>
                <a:gd name="T51" fmla="*/ 66 h 79"/>
                <a:gd name="T52" fmla="*/ 50 w 69"/>
                <a:gd name="T53" fmla="*/ 68 h 79"/>
                <a:gd name="T54" fmla="*/ 49 w 69"/>
                <a:gd name="T55" fmla="*/ 68 h 79"/>
                <a:gd name="T56" fmla="*/ 38 w 69"/>
                <a:gd name="T57" fmla="*/ 7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79">
                  <a:moveTo>
                    <a:pt x="38" y="73"/>
                  </a:moveTo>
                  <a:cubicBezTo>
                    <a:pt x="35" y="75"/>
                    <a:pt x="33" y="77"/>
                    <a:pt x="30" y="79"/>
                  </a:cubicBezTo>
                  <a:cubicBezTo>
                    <a:pt x="27" y="70"/>
                    <a:pt x="30" y="63"/>
                    <a:pt x="37" y="58"/>
                  </a:cubicBezTo>
                  <a:cubicBezTo>
                    <a:pt x="42" y="55"/>
                    <a:pt x="44" y="53"/>
                    <a:pt x="40" y="48"/>
                  </a:cubicBezTo>
                  <a:cubicBezTo>
                    <a:pt x="39" y="46"/>
                    <a:pt x="40" y="45"/>
                    <a:pt x="39" y="43"/>
                  </a:cubicBezTo>
                  <a:cubicBezTo>
                    <a:pt x="36" y="34"/>
                    <a:pt x="35" y="33"/>
                    <a:pt x="25" y="34"/>
                  </a:cubicBezTo>
                  <a:cubicBezTo>
                    <a:pt x="24" y="31"/>
                    <a:pt x="24" y="27"/>
                    <a:pt x="25" y="23"/>
                  </a:cubicBezTo>
                  <a:cubicBezTo>
                    <a:pt x="25" y="21"/>
                    <a:pt x="26" y="19"/>
                    <a:pt x="24" y="17"/>
                  </a:cubicBezTo>
                  <a:cubicBezTo>
                    <a:pt x="20" y="16"/>
                    <a:pt x="19" y="18"/>
                    <a:pt x="17" y="20"/>
                  </a:cubicBezTo>
                  <a:cubicBezTo>
                    <a:pt x="12" y="27"/>
                    <a:pt x="12" y="27"/>
                    <a:pt x="0" y="27"/>
                  </a:cubicBezTo>
                  <a:cubicBezTo>
                    <a:pt x="7" y="22"/>
                    <a:pt x="15" y="21"/>
                    <a:pt x="19" y="14"/>
                  </a:cubicBezTo>
                  <a:cubicBezTo>
                    <a:pt x="22" y="10"/>
                    <a:pt x="26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3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0" y="0"/>
                    <a:pt x="46" y="2"/>
                    <a:pt x="53" y="2"/>
                  </a:cubicBezTo>
                  <a:cubicBezTo>
                    <a:pt x="57" y="2"/>
                    <a:pt x="58" y="6"/>
                    <a:pt x="58" y="10"/>
                  </a:cubicBezTo>
                  <a:cubicBezTo>
                    <a:pt x="58" y="13"/>
                    <a:pt x="57" y="17"/>
                    <a:pt x="56" y="20"/>
                  </a:cubicBezTo>
                  <a:cubicBezTo>
                    <a:pt x="54" y="24"/>
                    <a:pt x="55" y="27"/>
                    <a:pt x="59" y="29"/>
                  </a:cubicBezTo>
                  <a:cubicBezTo>
                    <a:pt x="65" y="32"/>
                    <a:pt x="68" y="38"/>
                    <a:pt x="69" y="44"/>
                  </a:cubicBezTo>
                  <a:cubicBezTo>
                    <a:pt x="69" y="46"/>
                    <a:pt x="67" y="47"/>
                    <a:pt x="66" y="47"/>
                  </a:cubicBezTo>
                  <a:cubicBezTo>
                    <a:pt x="64" y="47"/>
                    <a:pt x="63" y="48"/>
                    <a:pt x="62" y="49"/>
                  </a:cubicBezTo>
                  <a:cubicBezTo>
                    <a:pt x="61" y="50"/>
                    <a:pt x="61" y="50"/>
                    <a:pt x="61" y="51"/>
                  </a:cubicBezTo>
                  <a:cubicBezTo>
                    <a:pt x="60" y="53"/>
                    <a:pt x="60" y="55"/>
                    <a:pt x="59" y="57"/>
                  </a:cubicBezTo>
                  <a:cubicBezTo>
                    <a:pt x="59" y="57"/>
                    <a:pt x="59" y="58"/>
                    <a:pt x="58" y="59"/>
                  </a:cubicBezTo>
                  <a:cubicBezTo>
                    <a:pt x="56" y="61"/>
                    <a:pt x="55" y="64"/>
                    <a:pt x="52" y="66"/>
                  </a:cubicBezTo>
                  <a:cubicBezTo>
                    <a:pt x="51" y="67"/>
                    <a:pt x="51" y="67"/>
                    <a:pt x="50" y="68"/>
                  </a:cubicBezTo>
                  <a:cubicBezTo>
                    <a:pt x="50" y="68"/>
                    <a:pt x="49" y="68"/>
                    <a:pt x="49" y="68"/>
                  </a:cubicBezTo>
                  <a:cubicBezTo>
                    <a:pt x="46" y="71"/>
                    <a:pt x="43" y="74"/>
                    <a:pt x="38" y="73"/>
                  </a:cubicBezTo>
                  <a:close/>
                </a:path>
              </a:pathLst>
            </a:custGeom>
            <a:solidFill>
              <a:srgbClr val="F9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2477"/>
            <p:cNvSpPr/>
            <p:nvPr/>
          </p:nvSpPr>
          <p:spPr bwMode="auto">
            <a:xfrm>
              <a:off x="6418" y="3721"/>
              <a:ext cx="66" cy="45"/>
            </a:xfrm>
            <a:custGeom>
              <a:avLst/>
              <a:gdLst>
                <a:gd name="T0" fmla="*/ 42 w 44"/>
                <a:gd name="T1" fmla="*/ 15 h 30"/>
                <a:gd name="T2" fmla="*/ 28 w 44"/>
                <a:gd name="T3" fmla="*/ 26 h 30"/>
                <a:gd name="T4" fmla="*/ 9 w 44"/>
                <a:gd name="T5" fmla="*/ 30 h 30"/>
                <a:gd name="T6" fmla="*/ 0 w 44"/>
                <a:gd name="T7" fmla="*/ 21 h 30"/>
                <a:gd name="T8" fmla="*/ 7 w 44"/>
                <a:gd name="T9" fmla="*/ 15 h 30"/>
                <a:gd name="T10" fmla="*/ 9 w 44"/>
                <a:gd name="T11" fmla="*/ 11 h 30"/>
                <a:gd name="T12" fmla="*/ 15 w 44"/>
                <a:gd name="T13" fmla="*/ 6 h 30"/>
                <a:gd name="T14" fmla="*/ 23 w 44"/>
                <a:gd name="T15" fmla="*/ 0 h 30"/>
                <a:gd name="T16" fmla="*/ 23 w 44"/>
                <a:gd name="T17" fmla="*/ 0 h 30"/>
                <a:gd name="T18" fmla="*/ 25 w 44"/>
                <a:gd name="T19" fmla="*/ 2 h 30"/>
                <a:gd name="T20" fmla="*/ 25 w 44"/>
                <a:gd name="T21" fmla="*/ 2 h 30"/>
                <a:gd name="T22" fmla="*/ 29 w 44"/>
                <a:gd name="T23" fmla="*/ 4 h 30"/>
                <a:gd name="T24" fmla="*/ 29 w 44"/>
                <a:gd name="T25" fmla="*/ 4 h 30"/>
                <a:gd name="T26" fmla="*/ 31 w 44"/>
                <a:gd name="T27" fmla="*/ 6 h 30"/>
                <a:gd name="T28" fmla="*/ 33 w 44"/>
                <a:gd name="T29" fmla="*/ 6 h 30"/>
                <a:gd name="T30" fmla="*/ 44 w 44"/>
                <a:gd name="T31" fmla="*/ 11 h 30"/>
                <a:gd name="T32" fmla="*/ 44 w 44"/>
                <a:gd name="T33" fmla="*/ 11 h 30"/>
                <a:gd name="T34" fmla="*/ 42 w 44"/>
                <a:gd name="T3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0">
                  <a:moveTo>
                    <a:pt x="42" y="15"/>
                  </a:moveTo>
                  <a:cubicBezTo>
                    <a:pt x="37" y="19"/>
                    <a:pt x="33" y="22"/>
                    <a:pt x="28" y="26"/>
                  </a:cubicBezTo>
                  <a:cubicBezTo>
                    <a:pt x="22" y="30"/>
                    <a:pt x="15" y="30"/>
                    <a:pt x="9" y="30"/>
                  </a:cubicBezTo>
                  <a:cubicBezTo>
                    <a:pt x="4" y="29"/>
                    <a:pt x="1" y="26"/>
                    <a:pt x="0" y="21"/>
                  </a:cubicBezTo>
                  <a:cubicBezTo>
                    <a:pt x="1" y="17"/>
                    <a:pt x="6" y="18"/>
                    <a:pt x="7" y="15"/>
                  </a:cubicBezTo>
                  <a:cubicBezTo>
                    <a:pt x="8" y="14"/>
                    <a:pt x="9" y="13"/>
                    <a:pt x="9" y="11"/>
                  </a:cubicBezTo>
                  <a:cubicBezTo>
                    <a:pt x="12" y="10"/>
                    <a:pt x="13" y="7"/>
                    <a:pt x="15" y="6"/>
                  </a:cubicBezTo>
                  <a:cubicBezTo>
                    <a:pt x="19" y="5"/>
                    <a:pt x="21" y="3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30" y="5"/>
                    <a:pt x="31" y="6"/>
                  </a:cubicBezTo>
                  <a:cubicBezTo>
                    <a:pt x="31" y="6"/>
                    <a:pt x="32" y="6"/>
                    <a:pt x="33" y="6"/>
                  </a:cubicBezTo>
                  <a:cubicBezTo>
                    <a:pt x="36" y="8"/>
                    <a:pt x="44" y="3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2"/>
                    <a:pt x="43" y="14"/>
                    <a:pt x="42" y="15"/>
                  </a:cubicBezTo>
                  <a:close/>
                </a:path>
              </a:pathLst>
            </a:custGeom>
            <a:solidFill>
              <a:srgbClr val="F8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2478"/>
            <p:cNvSpPr/>
            <p:nvPr/>
          </p:nvSpPr>
          <p:spPr bwMode="auto">
            <a:xfrm>
              <a:off x="6467" y="3721"/>
              <a:ext cx="21" cy="17"/>
            </a:xfrm>
            <a:custGeom>
              <a:avLst/>
              <a:gdLst>
                <a:gd name="T0" fmla="*/ 11 w 14"/>
                <a:gd name="T1" fmla="*/ 11 h 11"/>
                <a:gd name="T2" fmla="*/ 7 w 14"/>
                <a:gd name="T3" fmla="*/ 9 h 11"/>
                <a:gd name="T4" fmla="*/ 0 w 14"/>
                <a:gd name="T5" fmla="*/ 6 h 11"/>
                <a:gd name="T6" fmla="*/ 4 w 14"/>
                <a:gd name="T7" fmla="*/ 3 h 11"/>
                <a:gd name="T8" fmla="*/ 11 w 14"/>
                <a:gd name="T9" fmla="*/ 2 h 11"/>
                <a:gd name="T10" fmla="*/ 11 w 1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11"/>
                  </a:moveTo>
                  <a:cubicBezTo>
                    <a:pt x="10" y="10"/>
                    <a:pt x="9" y="8"/>
                    <a:pt x="7" y="9"/>
                  </a:cubicBezTo>
                  <a:cubicBezTo>
                    <a:pt x="3" y="10"/>
                    <a:pt x="2" y="7"/>
                    <a:pt x="0" y="6"/>
                  </a:cubicBezTo>
                  <a:cubicBezTo>
                    <a:pt x="1" y="5"/>
                    <a:pt x="2" y="4"/>
                    <a:pt x="4" y="3"/>
                  </a:cubicBezTo>
                  <a:cubicBezTo>
                    <a:pt x="6" y="3"/>
                    <a:pt x="9" y="0"/>
                    <a:pt x="11" y="2"/>
                  </a:cubicBezTo>
                  <a:cubicBezTo>
                    <a:pt x="14" y="5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2479"/>
            <p:cNvSpPr/>
            <p:nvPr/>
          </p:nvSpPr>
          <p:spPr bwMode="auto">
            <a:xfrm>
              <a:off x="6490" y="3684"/>
              <a:ext cx="22" cy="13"/>
            </a:xfrm>
            <a:custGeom>
              <a:avLst/>
              <a:gdLst>
                <a:gd name="T0" fmla="*/ 15 w 15"/>
                <a:gd name="T1" fmla="*/ 0 h 9"/>
                <a:gd name="T2" fmla="*/ 4 w 15"/>
                <a:gd name="T3" fmla="*/ 8 h 9"/>
                <a:gd name="T4" fmla="*/ 0 w 15"/>
                <a:gd name="T5" fmla="*/ 6 h 9"/>
                <a:gd name="T6" fmla="*/ 15 w 1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2" y="3"/>
                    <a:pt x="10" y="9"/>
                    <a:pt x="4" y="8"/>
                  </a:cubicBezTo>
                  <a:cubicBezTo>
                    <a:pt x="3" y="6"/>
                    <a:pt x="1" y="6"/>
                    <a:pt x="0" y="6"/>
                  </a:cubicBezTo>
                  <a:cubicBezTo>
                    <a:pt x="4" y="2"/>
                    <a:pt x="9" y="0"/>
                    <a:pt x="15" y="0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2480"/>
            <p:cNvSpPr/>
            <p:nvPr/>
          </p:nvSpPr>
          <p:spPr bwMode="auto">
            <a:xfrm>
              <a:off x="6455" y="3724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2481"/>
            <p:cNvSpPr/>
            <p:nvPr/>
          </p:nvSpPr>
          <p:spPr bwMode="auto">
            <a:xfrm>
              <a:off x="6481" y="373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2482"/>
            <p:cNvSpPr/>
            <p:nvPr/>
          </p:nvSpPr>
          <p:spPr bwMode="auto">
            <a:xfrm>
              <a:off x="6452" y="372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2483"/>
            <p:cNvSpPr/>
            <p:nvPr/>
          </p:nvSpPr>
          <p:spPr bwMode="auto">
            <a:xfrm>
              <a:off x="6461" y="37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2484"/>
            <p:cNvSpPr/>
            <p:nvPr/>
          </p:nvSpPr>
          <p:spPr bwMode="auto">
            <a:xfrm>
              <a:off x="6286" y="3750"/>
              <a:ext cx="81" cy="52"/>
            </a:xfrm>
            <a:custGeom>
              <a:avLst/>
              <a:gdLst>
                <a:gd name="T0" fmla="*/ 21 w 54"/>
                <a:gd name="T1" fmla="*/ 23 h 35"/>
                <a:gd name="T2" fmla="*/ 0 w 54"/>
                <a:gd name="T3" fmla="*/ 15 h 35"/>
                <a:gd name="T4" fmla="*/ 11 w 54"/>
                <a:gd name="T5" fmla="*/ 12 h 35"/>
                <a:gd name="T6" fmla="*/ 40 w 54"/>
                <a:gd name="T7" fmla="*/ 7 h 35"/>
                <a:gd name="T8" fmla="*/ 42 w 54"/>
                <a:gd name="T9" fmla="*/ 0 h 35"/>
                <a:gd name="T10" fmla="*/ 53 w 54"/>
                <a:gd name="T11" fmla="*/ 4 h 35"/>
                <a:gd name="T12" fmla="*/ 53 w 54"/>
                <a:gd name="T13" fmla="*/ 4 h 35"/>
                <a:gd name="T14" fmla="*/ 44 w 54"/>
                <a:gd name="T15" fmla="*/ 27 h 35"/>
                <a:gd name="T16" fmla="*/ 21 w 54"/>
                <a:gd name="T1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5">
                  <a:moveTo>
                    <a:pt x="21" y="23"/>
                  </a:moveTo>
                  <a:cubicBezTo>
                    <a:pt x="16" y="15"/>
                    <a:pt x="8" y="15"/>
                    <a:pt x="0" y="15"/>
                  </a:cubicBezTo>
                  <a:cubicBezTo>
                    <a:pt x="3" y="13"/>
                    <a:pt x="7" y="12"/>
                    <a:pt x="11" y="12"/>
                  </a:cubicBezTo>
                  <a:cubicBezTo>
                    <a:pt x="21" y="12"/>
                    <a:pt x="30" y="7"/>
                    <a:pt x="40" y="7"/>
                  </a:cubicBezTo>
                  <a:cubicBezTo>
                    <a:pt x="45" y="8"/>
                    <a:pt x="45" y="5"/>
                    <a:pt x="42" y="0"/>
                  </a:cubicBezTo>
                  <a:cubicBezTo>
                    <a:pt x="46" y="0"/>
                    <a:pt x="50" y="2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13"/>
                    <a:pt x="50" y="21"/>
                    <a:pt x="44" y="27"/>
                  </a:cubicBezTo>
                  <a:cubicBezTo>
                    <a:pt x="35" y="35"/>
                    <a:pt x="27" y="34"/>
                    <a:pt x="21" y="23"/>
                  </a:cubicBezTo>
                  <a:close/>
                </a:path>
              </a:pathLst>
            </a:custGeom>
            <a:solidFill>
              <a:srgbClr val="F2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2485"/>
            <p:cNvSpPr/>
            <p:nvPr/>
          </p:nvSpPr>
          <p:spPr bwMode="auto">
            <a:xfrm>
              <a:off x="6274" y="3729"/>
              <a:ext cx="49" cy="31"/>
            </a:xfrm>
            <a:custGeom>
              <a:avLst/>
              <a:gdLst>
                <a:gd name="T0" fmla="*/ 17 w 33"/>
                <a:gd name="T1" fmla="*/ 8 h 21"/>
                <a:gd name="T2" fmla="*/ 23 w 33"/>
                <a:gd name="T3" fmla="*/ 10 h 21"/>
                <a:gd name="T4" fmla="*/ 30 w 33"/>
                <a:gd name="T5" fmla="*/ 13 h 21"/>
                <a:gd name="T6" fmla="*/ 33 w 33"/>
                <a:gd name="T7" fmla="*/ 15 h 21"/>
                <a:gd name="T8" fmla="*/ 30 w 33"/>
                <a:gd name="T9" fmla="*/ 19 h 21"/>
                <a:gd name="T10" fmla="*/ 29 w 33"/>
                <a:gd name="T11" fmla="*/ 19 h 21"/>
                <a:gd name="T12" fmla="*/ 5 w 33"/>
                <a:gd name="T13" fmla="*/ 17 h 21"/>
                <a:gd name="T14" fmla="*/ 3 w 33"/>
                <a:gd name="T15" fmla="*/ 11 h 21"/>
                <a:gd name="T16" fmla="*/ 8 w 33"/>
                <a:gd name="T17" fmla="*/ 1 h 21"/>
                <a:gd name="T18" fmla="*/ 17 w 33"/>
                <a:gd name="T1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1">
                  <a:moveTo>
                    <a:pt x="17" y="8"/>
                  </a:moveTo>
                  <a:cubicBezTo>
                    <a:pt x="19" y="10"/>
                    <a:pt x="21" y="10"/>
                    <a:pt x="23" y="10"/>
                  </a:cubicBezTo>
                  <a:cubicBezTo>
                    <a:pt x="25" y="12"/>
                    <a:pt x="28" y="12"/>
                    <a:pt x="30" y="13"/>
                  </a:cubicBezTo>
                  <a:cubicBezTo>
                    <a:pt x="31" y="13"/>
                    <a:pt x="32" y="13"/>
                    <a:pt x="33" y="15"/>
                  </a:cubicBezTo>
                  <a:cubicBezTo>
                    <a:pt x="33" y="17"/>
                    <a:pt x="32" y="18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0" y="20"/>
                    <a:pt x="12" y="21"/>
                    <a:pt x="5" y="17"/>
                  </a:cubicBezTo>
                  <a:cubicBezTo>
                    <a:pt x="2" y="16"/>
                    <a:pt x="0" y="13"/>
                    <a:pt x="3" y="11"/>
                  </a:cubicBezTo>
                  <a:cubicBezTo>
                    <a:pt x="7" y="8"/>
                    <a:pt x="8" y="5"/>
                    <a:pt x="8" y="1"/>
                  </a:cubicBezTo>
                  <a:cubicBezTo>
                    <a:pt x="13" y="0"/>
                    <a:pt x="15" y="5"/>
                    <a:pt x="17" y="8"/>
                  </a:cubicBezTo>
                  <a:close/>
                </a:path>
              </a:pathLst>
            </a:custGeom>
            <a:solidFill>
              <a:srgbClr val="FD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2486"/>
            <p:cNvSpPr/>
            <p:nvPr/>
          </p:nvSpPr>
          <p:spPr bwMode="auto">
            <a:xfrm>
              <a:off x="6371" y="3622"/>
              <a:ext cx="59" cy="71"/>
            </a:xfrm>
            <a:custGeom>
              <a:avLst/>
              <a:gdLst>
                <a:gd name="T0" fmla="*/ 12 w 39"/>
                <a:gd name="T1" fmla="*/ 41 h 47"/>
                <a:gd name="T2" fmla="*/ 10 w 39"/>
                <a:gd name="T3" fmla="*/ 39 h 47"/>
                <a:gd name="T4" fmla="*/ 3 w 39"/>
                <a:gd name="T5" fmla="*/ 32 h 47"/>
                <a:gd name="T6" fmla="*/ 1 w 39"/>
                <a:gd name="T7" fmla="*/ 30 h 47"/>
                <a:gd name="T8" fmla="*/ 0 w 39"/>
                <a:gd name="T9" fmla="*/ 26 h 47"/>
                <a:gd name="T10" fmla="*/ 4 w 39"/>
                <a:gd name="T11" fmla="*/ 14 h 47"/>
                <a:gd name="T12" fmla="*/ 6 w 39"/>
                <a:gd name="T13" fmla="*/ 12 h 47"/>
                <a:gd name="T14" fmla="*/ 15 w 39"/>
                <a:gd name="T15" fmla="*/ 7 h 47"/>
                <a:gd name="T16" fmla="*/ 17 w 39"/>
                <a:gd name="T17" fmla="*/ 6 h 47"/>
                <a:gd name="T18" fmla="*/ 23 w 39"/>
                <a:gd name="T19" fmla="*/ 3 h 47"/>
                <a:gd name="T20" fmla="*/ 32 w 39"/>
                <a:gd name="T21" fmla="*/ 0 h 47"/>
                <a:gd name="T22" fmla="*/ 34 w 39"/>
                <a:gd name="T23" fmla="*/ 1 h 47"/>
                <a:gd name="T24" fmla="*/ 35 w 39"/>
                <a:gd name="T25" fmla="*/ 10 h 47"/>
                <a:gd name="T26" fmla="*/ 38 w 39"/>
                <a:gd name="T27" fmla="*/ 20 h 47"/>
                <a:gd name="T28" fmla="*/ 39 w 39"/>
                <a:gd name="T29" fmla="*/ 23 h 47"/>
                <a:gd name="T30" fmla="*/ 26 w 39"/>
                <a:gd name="T31" fmla="*/ 32 h 47"/>
                <a:gd name="T32" fmla="*/ 18 w 39"/>
                <a:gd name="T33" fmla="*/ 24 h 47"/>
                <a:gd name="T34" fmla="*/ 22 w 39"/>
                <a:gd name="T35" fmla="*/ 35 h 47"/>
                <a:gd name="T36" fmla="*/ 22 w 39"/>
                <a:gd name="T37" fmla="*/ 39 h 47"/>
                <a:gd name="T38" fmla="*/ 12 w 39"/>
                <a:gd name="T39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7">
                  <a:moveTo>
                    <a:pt x="12" y="41"/>
                  </a:moveTo>
                  <a:cubicBezTo>
                    <a:pt x="11" y="40"/>
                    <a:pt x="10" y="40"/>
                    <a:pt x="10" y="39"/>
                  </a:cubicBezTo>
                  <a:cubicBezTo>
                    <a:pt x="9" y="35"/>
                    <a:pt x="7" y="32"/>
                    <a:pt x="3" y="32"/>
                  </a:cubicBezTo>
                  <a:cubicBezTo>
                    <a:pt x="2" y="31"/>
                    <a:pt x="1" y="30"/>
                    <a:pt x="1" y="30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1" y="22"/>
                    <a:pt x="1" y="17"/>
                    <a:pt x="4" y="14"/>
                  </a:cubicBezTo>
                  <a:cubicBezTo>
                    <a:pt x="4" y="13"/>
                    <a:pt x="5" y="13"/>
                    <a:pt x="6" y="12"/>
                  </a:cubicBezTo>
                  <a:cubicBezTo>
                    <a:pt x="9" y="11"/>
                    <a:pt x="13" y="10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9" y="5"/>
                    <a:pt x="21" y="4"/>
                    <a:pt x="23" y="3"/>
                  </a:cubicBezTo>
                  <a:cubicBezTo>
                    <a:pt x="26" y="2"/>
                    <a:pt x="29" y="1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36" y="4"/>
                    <a:pt x="36" y="7"/>
                    <a:pt x="35" y="10"/>
                  </a:cubicBezTo>
                  <a:cubicBezTo>
                    <a:pt x="34" y="14"/>
                    <a:pt x="34" y="18"/>
                    <a:pt x="38" y="20"/>
                  </a:cubicBezTo>
                  <a:cubicBezTo>
                    <a:pt x="39" y="21"/>
                    <a:pt x="39" y="22"/>
                    <a:pt x="39" y="23"/>
                  </a:cubicBezTo>
                  <a:cubicBezTo>
                    <a:pt x="36" y="28"/>
                    <a:pt x="30" y="29"/>
                    <a:pt x="26" y="32"/>
                  </a:cubicBezTo>
                  <a:cubicBezTo>
                    <a:pt x="19" y="33"/>
                    <a:pt x="20" y="27"/>
                    <a:pt x="18" y="24"/>
                  </a:cubicBezTo>
                  <a:cubicBezTo>
                    <a:pt x="19" y="28"/>
                    <a:pt x="21" y="31"/>
                    <a:pt x="22" y="35"/>
                  </a:cubicBezTo>
                  <a:cubicBezTo>
                    <a:pt x="22" y="36"/>
                    <a:pt x="22" y="38"/>
                    <a:pt x="22" y="39"/>
                  </a:cubicBezTo>
                  <a:cubicBezTo>
                    <a:pt x="20" y="47"/>
                    <a:pt x="16" y="45"/>
                    <a:pt x="12" y="41"/>
                  </a:cubicBezTo>
                  <a:close/>
                </a:path>
              </a:pathLst>
            </a:custGeom>
            <a:solidFill>
              <a:srgbClr val="B8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2487"/>
            <p:cNvSpPr/>
            <p:nvPr/>
          </p:nvSpPr>
          <p:spPr bwMode="auto">
            <a:xfrm>
              <a:off x="6386" y="3664"/>
              <a:ext cx="50" cy="41"/>
            </a:xfrm>
            <a:custGeom>
              <a:avLst/>
              <a:gdLst>
                <a:gd name="T0" fmla="*/ 2 w 33"/>
                <a:gd name="T1" fmla="*/ 13 h 27"/>
                <a:gd name="T2" fmla="*/ 6 w 33"/>
                <a:gd name="T3" fmla="*/ 13 h 27"/>
                <a:gd name="T4" fmla="*/ 9 w 33"/>
                <a:gd name="T5" fmla="*/ 11 h 27"/>
                <a:gd name="T6" fmla="*/ 22 w 33"/>
                <a:gd name="T7" fmla="*/ 3 h 27"/>
                <a:gd name="T8" fmla="*/ 31 w 33"/>
                <a:gd name="T9" fmla="*/ 3 h 27"/>
                <a:gd name="T10" fmla="*/ 33 w 33"/>
                <a:gd name="T11" fmla="*/ 8 h 27"/>
                <a:gd name="T12" fmla="*/ 32 w 33"/>
                <a:gd name="T13" fmla="*/ 9 h 27"/>
                <a:gd name="T14" fmla="*/ 21 w 33"/>
                <a:gd name="T15" fmla="*/ 26 h 27"/>
                <a:gd name="T16" fmla="*/ 13 w 33"/>
                <a:gd name="T17" fmla="*/ 26 h 27"/>
                <a:gd name="T18" fmla="*/ 7 w 33"/>
                <a:gd name="T19" fmla="*/ 25 h 27"/>
                <a:gd name="T20" fmla="*/ 0 w 33"/>
                <a:gd name="T21" fmla="*/ 22 h 27"/>
                <a:gd name="T22" fmla="*/ 2 w 33"/>
                <a:gd name="T2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7">
                  <a:moveTo>
                    <a:pt x="2" y="13"/>
                  </a:moveTo>
                  <a:cubicBezTo>
                    <a:pt x="3" y="12"/>
                    <a:pt x="4" y="12"/>
                    <a:pt x="6" y="13"/>
                  </a:cubicBezTo>
                  <a:cubicBezTo>
                    <a:pt x="8" y="15"/>
                    <a:pt x="9" y="13"/>
                    <a:pt x="9" y="11"/>
                  </a:cubicBezTo>
                  <a:cubicBezTo>
                    <a:pt x="16" y="13"/>
                    <a:pt x="19" y="8"/>
                    <a:pt x="22" y="3"/>
                  </a:cubicBezTo>
                  <a:cubicBezTo>
                    <a:pt x="25" y="1"/>
                    <a:pt x="28" y="0"/>
                    <a:pt x="31" y="3"/>
                  </a:cubicBezTo>
                  <a:cubicBezTo>
                    <a:pt x="32" y="4"/>
                    <a:pt x="33" y="6"/>
                    <a:pt x="33" y="8"/>
                  </a:cubicBezTo>
                  <a:cubicBezTo>
                    <a:pt x="33" y="8"/>
                    <a:pt x="32" y="9"/>
                    <a:pt x="32" y="9"/>
                  </a:cubicBezTo>
                  <a:cubicBezTo>
                    <a:pt x="30" y="16"/>
                    <a:pt x="24" y="20"/>
                    <a:pt x="21" y="26"/>
                  </a:cubicBezTo>
                  <a:cubicBezTo>
                    <a:pt x="18" y="26"/>
                    <a:pt x="15" y="27"/>
                    <a:pt x="13" y="26"/>
                  </a:cubicBezTo>
                  <a:cubicBezTo>
                    <a:pt x="11" y="23"/>
                    <a:pt x="10" y="23"/>
                    <a:pt x="7" y="25"/>
                  </a:cubicBezTo>
                  <a:cubicBezTo>
                    <a:pt x="4" y="27"/>
                    <a:pt x="2" y="24"/>
                    <a:pt x="0" y="22"/>
                  </a:cubicBezTo>
                  <a:cubicBezTo>
                    <a:pt x="0" y="19"/>
                    <a:pt x="1" y="16"/>
                    <a:pt x="2" y="13"/>
                  </a:cubicBezTo>
                  <a:close/>
                </a:path>
              </a:pathLst>
            </a:custGeom>
            <a:solidFill>
              <a:srgbClr val="DC9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2488"/>
            <p:cNvSpPr/>
            <p:nvPr/>
          </p:nvSpPr>
          <p:spPr bwMode="auto">
            <a:xfrm>
              <a:off x="6302" y="3655"/>
              <a:ext cx="47" cy="27"/>
            </a:xfrm>
            <a:custGeom>
              <a:avLst/>
              <a:gdLst>
                <a:gd name="T0" fmla="*/ 12 w 31"/>
                <a:gd name="T1" fmla="*/ 17 h 18"/>
                <a:gd name="T2" fmla="*/ 5 w 31"/>
                <a:gd name="T3" fmla="*/ 18 h 18"/>
                <a:gd name="T4" fmla="*/ 1 w 31"/>
                <a:gd name="T5" fmla="*/ 16 h 18"/>
                <a:gd name="T6" fmla="*/ 3 w 31"/>
                <a:gd name="T7" fmla="*/ 11 h 18"/>
                <a:gd name="T8" fmla="*/ 7 w 31"/>
                <a:gd name="T9" fmla="*/ 9 h 18"/>
                <a:gd name="T10" fmla="*/ 12 w 31"/>
                <a:gd name="T11" fmla="*/ 2 h 18"/>
                <a:gd name="T12" fmla="*/ 21 w 31"/>
                <a:gd name="T13" fmla="*/ 3 h 18"/>
                <a:gd name="T14" fmla="*/ 29 w 31"/>
                <a:gd name="T15" fmla="*/ 6 h 18"/>
                <a:gd name="T16" fmla="*/ 31 w 31"/>
                <a:gd name="T17" fmla="*/ 7 h 18"/>
                <a:gd name="T18" fmla="*/ 29 w 31"/>
                <a:gd name="T19" fmla="*/ 15 h 18"/>
                <a:gd name="T20" fmla="*/ 12 w 31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8">
                  <a:moveTo>
                    <a:pt x="12" y="17"/>
                  </a:move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2" y="18"/>
                    <a:pt x="1" y="16"/>
                  </a:cubicBezTo>
                  <a:cubicBezTo>
                    <a:pt x="0" y="14"/>
                    <a:pt x="1" y="12"/>
                    <a:pt x="3" y="11"/>
                  </a:cubicBezTo>
                  <a:cubicBezTo>
                    <a:pt x="4" y="10"/>
                    <a:pt x="5" y="10"/>
                    <a:pt x="7" y="9"/>
                  </a:cubicBezTo>
                  <a:cubicBezTo>
                    <a:pt x="11" y="8"/>
                    <a:pt x="12" y="5"/>
                    <a:pt x="12" y="2"/>
                  </a:cubicBezTo>
                  <a:cubicBezTo>
                    <a:pt x="15" y="0"/>
                    <a:pt x="18" y="5"/>
                    <a:pt x="21" y="3"/>
                  </a:cubicBezTo>
                  <a:cubicBezTo>
                    <a:pt x="24" y="4"/>
                    <a:pt x="26" y="4"/>
                    <a:pt x="29" y="6"/>
                  </a:cubicBezTo>
                  <a:cubicBezTo>
                    <a:pt x="30" y="6"/>
                    <a:pt x="30" y="7"/>
                    <a:pt x="31" y="7"/>
                  </a:cubicBezTo>
                  <a:cubicBezTo>
                    <a:pt x="31" y="10"/>
                    <a:pt x="30" y="13"/>
                    <a:pt x="29" y="15"/>
                  </a:cubicBezTo>
                  <a:cubicBezTo>
                    <a:pt x="23" y="16"/>
                    <a:pt x="17" y="14"/>
                    <a:pt x="12" y="17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2489"/>
            <p:cNvSpPr/>
            <p:nvPr/>
          </p:nvSpPr>
          <p:spPr bwMode="auto">
            <a:xfrm>
              <a:off x="6341" y="3622"/>
              <a:ext cx="41" cy="44"/>
            </a:xfrm>
            <a:custGeom>
              <a:avLst/>
              <a:gdLst>
                <a:gd name="T0" fmla="*/ 5 w 27"/>
                <a:gd name="T1" fmla="*/ 29 h 29"/>
                <a:gd name="T2" fmla="*/ 3 w 27"/>
                <a:gd name="T3" fmla="*/ 29 h 29"/>
                <a:gd name="T4" fmla="*/ 2 w 27"/>
                <a:gd name="T5" fmla="*/ 21 h 29"/>
                <a:gd name="T6" fmla="*/ 9 w 27"/>
                <a:gd name="T7" fmla="*/ 10 h 29"/>
                <a:gd name="T8" fmla="*/ 27 w 27"/>
                <a:gd name="T9" fmla="*/ 11 h 29"/>
                <a:gd name="T10" fmla="*/ 26 w 27"/>
                <a:gd name="T11" fmla="*/ 14 h 29"/>
                <a:gd name="T12" fmla="*/ 26 w 27"/>
                <a:gd name="T13" fmla="*/ 14 h 29"/>
                <a:gd name="T14" fmla="*/ 14 w 27"/>
                <a:gd name="T15" fmla="*/ 18 h 29"/>
                <a:gd name="T16" fmla="*/ 14 w 27"/>
                <a:gd name="T17" fmla="*/ 18 h 29"/>
                <a:gd name="T18" fmla="*/ 13 w 27"/>
                <a:gd name="T19" fmla="*/ 20 h 29"/>
                <a:gd name="T20" fmla="*/ 12 w 27"/>
                <a:gd name="T21" fmla="*/ 20 h 29"/>
                <a:gd name="T22" fmla="*/ 11 w 27"/>
                <a:gd name="T23" fmla="*/ 22 h 29"/>
                <a:gd name="T24" fmla="*/ 7 w 27"/>
                <a:gd name="T25" fmla="*/ 26 h 29"/>
                <a:gd name="T26" fmla="*/ 5 w 27"/>
                <a:gd name="T27" fmla="*/ 28 h 29"/>
                <a:gd name="T28" fmla="*/ 5 w 27"/>
                <a:gd name="T2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9">
                  <a:moveTo>
                    <a:pt x="5" y="29"/>
                  </a:moveTo>
                  <a:cubicBezTo>
                    <a:pt x="4" y="29"/>
                    <a:pt x="4" y="29"/>
                    <a:pt x="3" y="29"/>
                  </a:cubicBezTo>
                  <a:cubicBezTo>
                    <a:pt x="0" y="27"/>
                    <a:pt x="0" y="24"/>
                    <a:pt x="2" y="21"/>
                  </a:cubicBezTo>
                  <a:cubicBezTo>
                    <a:pt x="5" y="18"/>
                    <a:pt x="8" y="14"/>
                    <a:pt x="9" y="10"/>
                  </a:cubicBezTo>
                  <a:cubicBezTo>
                    <a:pt x="17" y="0"/>
                    <a:pt x="20" y="0"/>
                    <a:pt x="27" y="11"/>
                  </a:cubicBezTo>
                  <a:cubicBezTo>
                    <a:pt x="27" y="12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9"/>
                    <a:pt x="18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1" y="21"/>
                    <a:pt x="11" y="22"/>
                  </a:cubicBezTo>
                  <a:cubicBezTo>
                    <a:pt x="10" y="23"/>
                    <a:pt x="8" y="25"/>
                    <a:pt x="7" y="26"/>
                  </a:cubicBezTo>
                  <a:cubicBezTo>
                    <a:pt x="6" y="26"/>
                    <a:pt x="5" y="27"/>
                    <a:pt x="5" y="28"/>
                  </a:cubicBezTo>
                  <a:cubicBezTo>
                    <a:pt x="5" y="28"/>
                    <a:pt x="5" y="29"/>
                    <a:pt x="5" y="29"/>
                  </a:cubicBezTo>
                  <a:close/>
                </a:path>
              </a:pathLst>
            </a:custGeom>
            <a:solidFill>
              <a:srgbClr val="D9A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2490"/>
            <p:cNvSpPr/>
            <p:nvPr/>
          </p:nvSpPr>
          <p:spPr bwMode="auto">
            <a:xfrm>
              <a:off x="6361" y="3663"/>
              <a:ext cx="30" cy="19"/>
            </a:xfrm>
            <a:custGeom>
              <a:avLst/>
              <a:gdLst>
                <a:gd name="T0" fmla="*/ 13 w 20"/>
                <a:gd name="T1" fmla="*/ 12 h 13"/>
                <a:gd name="T2" fmla="*/ 3 w 20"/>
                <a:gd name="T3" fmla="*/ 8 h 13"/>
                <a:gd name="T4" fmla="*/ 1 w 20"/>
                <a:gd name="T5" fmla="*/ 2 h 13"/>
                <a:gd name="T6" fmla="*/ 3 w 20"/>
                <a:gd name="T7" fmla="*/ 1 h 13"/>
                <a:gd name="T8" fmla="*/ 9 w 20"/>
                <a:gd name="T9" fmla="*/ 2 h 13"/>
                <a:gd name="T10" fmla="*/ 9 w 20"/>
                <a:gd name="T11" fmla="*/ 2 h 13"/>
                <a:gd name="T12" fmla="*/ 13 w 20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6" y="10"/>
                    <a:pt x="3" y="8"/>
                  </a:cubicBezTo>
                  <a:cubicBezTo>
                    <a:pt x="0" y="7"/>
                    <a:pt x="1" y="4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5" y="0"/>
                    <a:pt x="7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4" y="4"/>
                    <a:pt x="20" y="5"/>
                    <a:pt x="13" y="12"/>
                  </a:cubicBezTo>
                  <a:close/>
                </a:path>
              </a:pathLst>
            </a:custGeom>
            <a:solidFill>
              <a:srgbClr val="DCA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2491"/>
            <p:cNvSpPr/>
            <p:nvPr/>
          </p:nvSpPr>
          <p:spPr bwMode="auto">
            <a:xfrm>
              <a:off x="6374" y="3666"/>
              <a:ext cx="18" cy="15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0 h 10"/>
                <a:gd name="T4" fmla="*/ 5 w 12"/>
                <a:gd name="T5" fmla="*/ 1 h 10"/>
                <a:gd name="T6" fmla="*/ 8 w 12"/>
                <a:gd name="T7" fmla="*/ 10 h 10"/>
                <a:gd name="T8" fmla="*/ 4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6" y="5"/>
                    <a:pt x="4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2" y="2"/>
                    <a:pt x="12" y="4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DC9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2492"/>
            <p:cNvSpPr/>
            <p:nvPr/>
          </p:nvSpPr>
          <p:spPr bwMode="auto">
            <a:xfrm>
              <a:off x="6362" y="3643"/>
              <a:ext cx="18" cy="18"/>
            </a:xfrm>
            <a:custGeom>
              <a:avLst/>
              <a:gdLst>
                <a:gd name="T0" fmla="*/ 0 w 12"/>
                <a:gd name="T1" fmla="*/ 4 h 12"/>
                <a:gd name="T2" fmla="*/ 12 w 12"/>
                <a:gd name="T3" fmla="*/ 0 h 12"/>
                <a:gd name="T4" fmla="*/ 8 w 12"/>
                <a:gd name="T5" fmla="*/ 12 h 12"/>
                <a:gd name="T6" fmla="*/ 7 w 12"/>
                <a:gd name="T7" fmla="*/ 11 h 12"/>
                <a:gd name="T8" fmla="*/ 4 w 12"/>
                <a:gd name="T9" fmla="*/ 7 h 12"/>
                <a:gd name="T10" fmla="*/ 4 w 12"/>
                <a:gd name="T11" fmla="*/ 6 h 12"/>
                <a:gd name="T12" fmla="*/ 0 w 12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4" y="1"/>
                    <a:pt x="8" y="1"/>
                    <a:pt x="12" y="0"/>
                  </a:cubicBezTo>
                  <a:cubicBezTo>
                    <a:pt x="11" y="4"/>
                    <a:pt x="11" y="8"/>
                    <a:pt x="8" y="12"/>
                  </a:cubicBezTo>
                  <a:cubicBezTo>
                    <a:pt x="8" y="12"/>
                    <a:pt x="7" y="11"/>
                    <a:pt x="7" y="11"/>
                  </a:cubicBezTo>
                  <a:cubicBezTo>
                    <a:pt x="6" y="10"/>
                    <a:pt x="5" y="9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5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2493"/>
            <p:cNvSpPr/>
            <p:nvPr/>
          </p:nvSpPr>
          <p:spPr bwMode="auto">
            <a:xfrm>
              <a:off x="6362" y="3655"/>
              <a:ext cx="8" cy="11"/>
            </a:xfrm>
            <a:custGeom>
              <a:avLst/>
              <a:gdLst>
                <a:gd name="T0" fmla="*/ 2 w 5"/>
                <a:gd name="T1" fmla="*/ 7 h 7"/>
                <a:gd name="T2" fmla="*/ 0 w 5"/>
                <a:gd name="T3" fmla="*/ 7 h 7"/>
                <a:gd name="T4" fmla="*/ 2 w 5"/>
                <a:gd name="T5" fmla="*/ 0 h 7"/>
                <a:gd name="T6" fmla="*/ 3 w 5"/>
                <a:gd name="T7" fmla="*/ 1 h 7"/>
                <a:gd name="T8" fmla="*/ 2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2" y="7"/>
                    <a:pt x="1" y="7"/>
                    <a:pt x="0" y="7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5" y="3"/>
                    <a:pt x="5" y="5"/>
                    <a:pt x="2" y="7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2494"/>
            <p:cNvSpPr/>
            <p:nvPr/>
          </p:nvSpPr>
          <p:spPr bwMode="auto">
            <a:xfrm>
              <a:off x="6361" y="3649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2495"/>
            <p:cNvSpPr/>
            <p:nvPr/>
          </p:nvSpPr>
          <p:spPr bwMode="auto">
            <a:xfrm>
              <a:off x="6358" y="3652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2496"/>
            <p:cNvSpPr/>
            <p:nvPr/>
          </p:nvSpPr>
          <p:spPr bwMode="auto">
            <a:xfrm>
              <a:off x="6365" y="3652"/>
              <a:ext cx="5" cy="5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2 w 3"/>
                <a:gd name="T5" fmla="*/ 0 h 3"/>
                <a:gd name="T6" fmla="*/ 3 w 3"/>
                <a:gd name="T7" fmla="*/ 1 h 3"/>
                <a:gd name="T8" fmla="*/ 2 w 3"/>
                <a:gd name="T9" fmla="*/ 2 h 3"/>
                <a:gd name="T10" fmla="*/ 0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2497"/>
            <p:cNvSpPr/>
            <p:nvPr/>
          </p:nvSpPr>
          <p:spPr bwMode="auto">
            <a:xfrm>
              <a:off x="6349" y="36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2498"/>
            <p:cNvSpPr/>
            <p:nvPr/>
          </p:nvSpPr>
          <p:spPr bwMode="auto">
            <a:xfrm>
              <a:off x="6346" y="367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2499"/>
            <p:cNvSpPr/>
            <p:nvPr/>
          </p:nvSpPr>
          <p:spPr bwMode="auto">
            <a:xfrm>
              <a:off x="6511" y="3360"/>
              <a:ext cx="249" cy="345"/>
            </a:xfrm>
            <a:custGeom>
              <a:avLst/>
              <a:gdLst>
                <a:gd name="T0" fmla="*/ 7 w 166"/>
                <a:gd name="T1" fmla="*/ 210 h 230"/>
                <a:gd name="T2" fmla="*/ 4 w 166"/>
                <a:gd name="T3" fmla="*/ 205 h 230"/>
                <a:gd name="T4" fmla="*/ 15 w 166"/>
                <a:gd name="T5" fmla="*/ 193 h 230"/>
                <a:gd name="T6" fmla="*/ 17 w 166"/>
                <a:gd name="T7" fmla="*/ 189 h 230"/>
                <a:gd name="T8" fmla="*/ 19 w 166"/>
                <a:gd name="T9" fmla="*/ 187 h 230"/>
                <a:gd name="T10" fmla="*/ 21 w 166"/>
                <a:gd name="T11" fmla="*/ 186 h 230"/>
                <a:gd name="T12" fmla="*/ 43 w 166"/>
                <a:gd name="T13" fmla="*/ 155 h 230"/>
                <a:gd name="T14" fmla="*/ 63 w 166"/>
                <a:gd name="T15" fmla="*/ 123 h 230"/>
                <a:gd name="T16" fmla="*/ 93 w 166"/>
                <a:gd name="T17" fmla="*/ 66 h 230"/>
                <a:gd name="T18" fmla="*/ 101 w 166"/>
                <a:gd name="T19" fmla="*/ 24 h 230"/>
                <a:gd name="T20" fmla="*/ 105 w 166"/>
                <a:gd name="T21" fmla="*/ 7 h 230"/>
                <a:gd name="T22" fmla="*/ 117 w 166"/>
                <a:gd name="T23" fmla="*/ 1 h 230"/>
                <a:gd name="T24" fmla="*/ 123 w 166"/>
                <a:gd name="T25" fmla="*/ 11 h 230"/>
                <a:gd name="T26" fmla="*/ 123 w 166"/>
                <a:gd name="T27" fmla="*/ 22 h 230"/>
                <a:gd name="T28" fmla="*/ 124 w 166"/>
                <a:gd name="T29" fmla="*/ 25 h 230"/>
                <a:gd name="T30" fmla="*/ 122 w 166"/>
                <a:gd name="T31" fmla="*/ 48 h 230"/>
                <a:gd name="T32" fmla="*/ 120 w 166"/>
                <a:gd name="T33" fmla="*/ 62 h 230"/>
                <a:gd name="T34" fmla="*/ 117 w 166"/>
                <a:gd name="T35" fmla="*/ 63 h 230"/>
                <a:gd name="T36" fmla="*/ 113 w 166"/>
                <a:gd name="T37" fmla="*/ 55 h 230"/>
                <a:gd name="T38" fmla="*/ 108 w 166"/>
                <a:gd name="T39" fmla="*/ 80 h 230"/>
                <a:gd name="T40" fmla="*/ 95 w 166"/>
                <a:gd name="T41" fmla="*/ 105 h 230"/>
                <a:gd name="T42" fmla="*/ 102 w 166"/>
                <a:gd name="T43" fmla="*/ 101 h 230"/>
                <a:gd name="T44" fmla="*/ 110 w 166"/>
                <a:gd name="T45" fmla="*/ 99 h 230"/>
                <a:gd name="T46" fmla="*/ 131 w 166"/>
                <a:gd name="T47" fmla="*/ 96 h 230"/>
                <a:gd name="T48" fmla="*/ 137 w 166"/>
                <a:gd name="T49" fmla="*/ 74 h 230"/>
                <a:gd name="T50" fmla="*/ 153 w 166"/>
                <a:gd name="T51" fmla="*/ 65 h 230"/>
                <a:gd name="T52" fmla="*/ 165 w 166"/>
                <a:gd name="T53" fmla="*/ 79 h 230"/>
                <a:gd name="T54" fmla="*/ 165 w 166"/>
                <a:gd name="T55" fmla="*/ 86 h 230"/>
                <a:gd name="T56" fmla="*/ 163 w 166"/>
                <a:gd name="T57" fmla="*/ 88 h 230"/>
                <a:gd name="T58" fmla="*/ 160 w 166"/>
                <a:gd name="T59" fmla="*/ 88 h 230"/>
                <a:gd name="T60" fmla="*/ 153 w 166"/>
                <a:gd name="T61" fmla="*/ 94 h 230"/>
                <a:gd name="T62" fmla="*/ 139 w 166"/>
                <a:gd name="T63" fmla="*/ 136 h 230"/>
                <a:gd name="T64" fmla="*/ 146 w 166"/>
                <a:gd name="T65" fmla="*/ 145 h 230"/>
                <a:gd name="T66" fmla="*/ 145 w 166"/>
                <a:gd name="T67" fmla="*/ 158 h 230"/>
                <a:gd name="T68" fmla="*/ 131 w 166"/>
                <a:gd name="T69" fmla="*/ 170 h 230"/>
                <a:gd name="T70" fmla="*/ 121 w 166"/>
                <a:gd name="T71" fmla="*/ 185 h 230"/>
                <a:gd name="T72" fmla="*/ 101 w 166"/>
                <a:gd name="T73" fmla="*/ 221 h 230"/>
                <a:gd name="T74" fmla="*/ 81 w 166"/>
                <a:gd name="T75" fmla="*/ 223 h 230"/>
                <a:gd name="T76" fmla="*/ 55 w 166"/>
                <a:gd name="T77" fmla="*/ 188 h 230"/>
                <a:gd name="T78" fmla="*/ 46 w 166"/>
                <a:gd name="T79" fmla="*/ 184 h 230"/>
                <a:gd name="T80" fmla="*/ 35 w 166"/>
                <a:gd name="T81" fmla="*/ 193 h 230"/>
                <a:gd name="T82" fmla="*/ 20 w 166"/>
                <a:gd name="T83" fmla="*/ 206 h 230"/>
                <a:gd name="T84" fmla="*/ 12 w 166"/>
                <a:gd name="T85" fmla="*/ 211 h 230"/>
                <a:gd name="T86" fmla="*/ 8 w 166"/>
                <a:gd name="T87" fmla="*/ 210 h 230"/>
                <a:gd name="T88" fmla="*/ 7 w 166"/>
                <a:gd name="T89" fmla="*/ 2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30">
                  <a:moveTo>
                    <a:pt x="7" y="210"/>
                  </a:moveTo>
                  <a:cubicBezTo>
                    <a:pt x="3" y="210"/>
                    <a:pt x="0" y="209"/>
                    <a:pt x="4" y="205"/>
                  </a:cubicBezTo>
                  <a:cubicBezTo>
                    <a:pt x="7" y="201"/>
                    <a:pt x="12" y="198"/>
                    <a:pt x="15" y="193"/>
                  </a:cubicBezTo>
                  <a:cubicBezTo>
                    <a:pt x="15" y="191"/>
                    <a:pt x="16" y="190"/>
                    <a:pt x="17" y="189"/>
                  </a:cubicBezTo>
                  <a:cubicBezTo>
                    <a:pt x="18" y="188"/>
                    <a:pt x="18" y="187"/>
                    <a:pt x="19" y="187"/>
                  </a:cubicBezTo>
                  <a:cubicBezTo>
                    <a:pt x="20" y="186"/>
                    <a:pt x="21" y="186"/>
                    <a:pt x="21" y="186"/>
                  </a:cubicBezTo>
                  <a:cubicBezTo>
                    <a:pt x="32" y="178"/>
                    <a:pt x="39" y="168"/>
                    <a:pt x="43" y="155"/>
                  </a:cubicBezTo>
                  <a:cubicBezTo>
                    <a:pt x="48" y="143"/>
                    <a:pt x="55" y="132"/>
                    <a:pt x="63" y="123"/>
                  </a:cubicBezTo>
                  <a:cubicBezTo>
                    <a:pt x="77" y="106"/>
                    <a:pt x="87" y="87"/>
                    <a:pt x="93" y="66"/>
                  </a:cubicBezTo>
                  <a:cubicBezTo>
                    <a:pt x="98" y="52"/>
                    <a:pt x="103" y="39"/>
                    <a:pt x="101" y="24"/>
                  </a:cubicBezTo>
                  <a:cubicBezTo>
                    <a:pt x="100" y="18"/>
                    <a:pt x="102" y="12"/>
                    <a:pt x="105" y="7"/>
                  </a:cubicBezTo>
                  <a:cubicBezTo>
                    <a:pt x="107" y="3"/>
                    <a:pt x="112" y="0"/>
                    <a:pt x="117" y="1"/>
                  </a:cubicBezTo>
                  <a:cubicBezTo>
                    <a:pt x="123" y="2"/>
                    <a:pt x="123" y="7"/>
                    <a:pt x="123" y="11"/>
                  </a:cubicBezTo>
                  <a:cubicBezTo>
                    <a:pt x="123" y="15"/>
                    <a:pt x="123" y="18"/>
                    <a:pt x="123" y="22"/>
                  </a:cubicBezTo>
                  <a:cubicBezTo>
                    <a:pt x="124" y="23"/>
                    <a:pt x="124" y="24"/>
                    <a:pt x="124" y="25"/>
                  </a:cubicBezTo>
                  <a:cubicBezTo>
                    <a:pt x="122" y="33"/>
                    <a:pt x="120" y="40"/>
                    <a:pt x="122" y="48"/>
                  </a:cubicBezTo>
                  <a:cubicBezTo>
                    <a:pt x="123" y="53"/>
                    <a:pt x="123" y="58"/>
                    <a:pt x="120" y="62"/>
                  </a:cubicBezTo>
                  <a:cubicBezTo>
                    <a:pt x="119" y="63"/>
                    <a:pt x="118" y="63"/>
                    <a:pt x="117" y="63"/>
                  </a:cubicBezTo>
                  <a:cubicBezTo>
                    <a:pt x="113" y="62"/>
                    <a:pt x="113" y="58"/>
                    <a:pt x="113" y="55"/>
                  </a:cubicBezTo>
                  <a:cubicBezTo>
                    <a:pt x="111" y="62"/>
                    <a:pt x="111" y="71"/>
                    <a:pt x="108" y="80"/>
                  </a:cubicBezTo>
                  <a:cubicBezTo>
                    <a:pt x="105" y="88"/>
                    <a:pt x="102" y="96"/>
                    <a:pt x="95" y="105"/>
                  </a:cubicBezTo>
                  <a:cubicBezTo>
                    <a:pt x="98" y="102"/>
                    <a:pt x="100" y="101"/>
                    <a:pt x="102" y="101"/>
                  </a:cubicBezTo>
                  <a:cubicBezTo>
                    <a:pt x="105" y="101"/>
                    <a:pt x="108" y="102"/>
                    <a:pt x="110" y="99"/>
                  </a:cubicBezTo>
                  <a:cubicBezTo>
                    <a:pt x="116" y="93"/>
                    <a:pt x="123" y="92"/>
                    <a:pt x="131" y="96"/>
                  </a:cubicBezTo>
                  <a:cubicBezTo>
                    <a:pt x="133" y="88"/>
                    <a:pt x="135" y="81"/>
                    <a:pt x="137" y="74"/>
                  </a:cubicBezTo>
                  <a:cubicBezTo>
                    <a:pt x="140" y="65"/>
                    <a:pt x="143" y="63"/>
                    <a:pt x="153" y="65"/>
                  </a:cubicBezTo>
                  <a:cubicBezTo>
                    <a:pt x="162" y="66"/>
                    <a:pt x="165" y="70"/>
                    <a:pt x="165" y="79"/>
                  </a:cubicBezTo>
                  <a:cubicBezTo>
                    <a:pt x="165" y="81"/>
                    <a:pt x="166" y="84"/>
                    <a:pt x="165" y="86"/>
                  </a:cubicBezTo>
                  <a:cubicBezTo>
                    <a:pt x="164" y="87"/>
                    <a:pt x="163" y="88"/>
                    <a:pt x="163" y="88"/>
                  </a:cubicBezTo>
                  <a:cubicBezTo>
                    <a:pt x="162" y="88"/>
                    <a:pt x="161" y="88"/>
                    <a:pt x="160" y="88"/>
                  </a:cubicBezTo>
                  <a:cubicBezTo>
                    <a:pt x="155" y="87"/>
                    <a:pt x="154" y="91"/>
                    <a:pt x="153" y="94"/>
                  </a:cubicBezTo>
                  <a:cubicBezTo>
                    <a:pt x="148" y="108"/>
                    <a:pt x="145" y="122"/>
                    <a:pt x="139" y="136"/>
                  </a:cubicBezTo>
                  <a:cubicBezTo>
                    <a:pt x="136" y="143"/>
                    <a:pt x="142" y="144"/>
                    <a:pt x="146" y="145"/>
                  </a:cubicBezTo>
                  <a:cubicBezTo>
                    <a:pt x="149" y="150"/>
                    <a:pt x="148" y="154"/>
                    <a:pt x="145" y="158"/>
                  </a:cubicBezTo>
                  <a:cubicBezTo>
                    <a:pt x="141" y="162"/>
                    <a:pt x="136" y="167"/>
                    <a:pt x="131" y="170"/>
                  </a:cubicBezTo>
                  <a:cubicBezTo>
                    <a:pt x="125" y="173"/>
                    <a:pt x="121" y="179"/>
                    <a:pt x="121" y="185"/>
                  </a:cubicBezTo>
                  <a:cubicBezTo>
                    <a:pt x="119" y="199"/>
                    <a:pt x="109" y="210"/>
                    <a:pt x="101" y="221"/>
                  </a:cubicBezTo>
                  <a:cubicBezTo>
                    <a:pt x="96" y="230"/>
                    <a:pt x="90" y="228"/>
                    <a:pt x="81" y="223"/>
                  </a:cubicBezTo>
                  <a:cubicBezTo>
                    <a:pt x="66" y="215"/>
                    <a:pt x="59" y="202"/>
                    <a:pt x="55" y="188"/>
                  </a:cubicBezTo>
                  <a:cubicBezTo>
                    <a:pt x="53" y="182"/>
                    <a:pt x="50" y="181"/>
                    <a:pt x="46" y="184"/>
                  </a:cubicBezTo>
                  <a:cubicBezTo>
                    <a:pt x="42" y="187"/>
                    <a:pt x="37" y="189"/>
                    <a:pt x="35" y="193"/>
                  </a:cubicBezTo>
                  <a:cubicBezTo>
                    <a:pt x="30" y="198"/>
                    <a:pt x="24" y="201"/>
                    <a:pt x="20" y="206"/>
                  </a:cubicBezTo>
                  <a:cubicBezTo>
                    <a:pt x="18" y="208"/>
                    <a:pt x="15" y="209"/>
                    <a:pt x="12" y="211"/>
                  </a:cubicBezTo>
                  <a:cubicBezTo>
                    <a:pt x="11" y="211"/>
                    <a:pt x="10" y="211"/>
                    <a:pt x="8" y="210"/>
                  </a:cubicBezTo>
                  <a:cubicBezTo>
                    <a:pt x="8" y="210"/>
                    <a:pt x="7" y="210"/>
                    <a:pt x="7" y="210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2500"/>
            <p:cNvSpPr/>
            <p:nvPr/>
          </p:nvSpPr>
          <p:spPr bwMode="auto">
            <a:xfrm>
              <a:off x="6521" y="3654"/>
              <a:ext cx="95" cy="123"/>
            </a:xfrm>
            <a:custGeom>
              <a:avLst/>
              <a:gdLst>
                <a:gd name="T0" fmla="*/ 4 w 63"/>
                <a:gd name="T1" fmla="*/ 12 h 82"/>
                <a:gd name="T2" fmla="*/ 12 w 63"/>
                <a:gd name="T3" fmla="*/ 8 h 82"/>
                <a:gd name="T4" fmla="*/ 28 w 63"/>
                <a:gd name="T5" fmla="*/ 1 h 82"/>
                <a:gd name="T6" fmla="*/ 44 w 63"/>
                <a:gd name="T7" fmla="*/ 13 h 82"/>
                <a:gd name="T8" fmla="*/ 57 w 63"/>
                <a:gd name="T9" fmla="*/ 48 h 82"/>
                <a:gd name="T10" fmla="*/ 56 w 63"/>
                <a:gd name="T11" fmla="*/ 79 h 82"/>
                <a:gd name="T12" fmla="*/ 46 w 63"/>
                <a:gd name="T13" fmla="*/ 76 h 82"/>
                <a:gd name="T14" fmla="*/ 34 w 63"/>
                <a:gd name="T15" fmla="*/ 61 h 82"/>
                <a:gd name="T16" fmla="*/ 33 w 63"/>
                <a:gd name="T17" fmla="*/ 44 h 82"/>
                <a:gd name="T18" fmla="*/ 30 w 63"/>
                <a:gd name="T19" fmla="*/ 38 h 82"/>
                <a:gd name="T20" fmla="*/ 26 w 63"/>
                <a:gd name="T21" fmla="*/ 26 h 82"/>
                <a:gd name="T22" fmla="*/ 16 w 63"/>
                <a:gd name="T23" fmla="*/ 16 h 82"/>
                <a:gd name="T24" fmla="*/ 0 w 63"/>
                <a:gd name="T25" fmla="*/ 16 h 82"/>
                <a:gd name="T26" fmla="*/ 0 w 63"/>
                <a:gd name="T27" fmla="*/ 14 h 82"/>
                <a:gd name="T28" fmla="*/ 0 w 63"/>
                <a:gd name="T29" fmla="*/ 14 h 82"/>
                <a:gd name="T30" fmla="*/ 4 w 63"/>
                <a:gd name="T31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2">
                  <a:moveTo>
                    <a:pt x="4" y="12"/>
                  </a:moveTo>
                  <a:cubicBezTo>
                    <a:pt x="6" y="11"/>
                    <a:pt x="9" y="10"/>
                    <a:pt x="12" y="8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7" y="0"/>
                    <a:pt x="43" y="4"/>
                    <a:pt x="44" y="13"/>
                  </a:cubicBezTo>
                  <a:cubicBezTo>
                    <a:pt x="46" y="26"/>
                    <a:pt x="49" y="38"/>
                    <a:pt x="57" y="48"/>
                  </a:cubicBezTo>
                  <a:cubicBezTo>
                    <a:pt x="63" y="58"/>
                    <a:pt x="61" y="69"/>
                    <a:pt x="56" y="79"/>
                  </a:cubicBezTo>
                  <a:cubicBezTo>
                    <a:pt x="51" y="82"/>
                    <a:pt x="48" y="79"/>
                    <a:pt x="46" y="76"/>
                  </a:cubicBezTo>
                  <a:cubicBezTo>
                    <a:pt x="42" y="72"/>
                    <a:pt x="38" y="67"/>
                    <a:pt x="34" y="61"/>
                  </a:cubicBezTo>
                  <a:cubicBezTo>
                    <a:pt x="34" y="56"/>
                    <a:pt x="31" y="50"/>
                    <a:pt x="33" y="44"/>
                  </a:cubicBezTo>
                  <a:cubicBezTo>
                    <a:pt x="34" y="42"/>
                    <a:pt x="32" y="40"/>
                    <a:pt x="30" y="38"/>
                  </a:cubicBezTo>
                  <a:cubicBezTo>
                    <a:pt x="26" y="35"/>
                    <a:pt x="25" y="31"/>
                    <a:pt x="26" y="26"/>
                  </a:cubicBezTo>
                  <a:cubicBezTo>
                    <a:pt x="28" y="17"/>
                    <a:pt x="25" y="14"/>
                    <a:pt x="16" y="16"/>
                  </a:cubicBezTo>
                  <a:cubicBezTo>
                    <a:pt x="10" y="17"/>
                    <a:pt x="5" y="18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FBD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2501"/>
            <p:cNvSpPr/>
            <p:nvPr/>
          </p:nvSpPr>
          <p:spPr bwMode="auto">
            <a:xfrm>
              <a:off x="6518" y="3670"/>
              <a:ext cx="62" cy="77"/>
            </a:xfrm>
            <a:custGeom>
              <a:avLst/>
              <a:gdLst>
                <a:gd name="T0" fmla="*/ 2 w 41"/>
                <a:gd name="T1" fmla="*/ 5 h 51"/>
                <a:gd name="T2" fmla="*/ 17 w 41"/>
                <a:gd name="T3" fmla="*/ 3 h 51"/>
                <a:gd name="T4" fmla="*/ 25 w 41"/>
                <a:gd name="T5" fmla="*/ 1 h 51"/>
                <a:gd name="T6" fmla="*/ 34 w 41"/>
                <a:gd name="T7" fmla="*/ 12 h 51"/>
                <a:gd name="T8" fmla="*/ 32 w 41"/>
                <a:gd name="T9" fmla="*/ 17 h 51"/>
                <a:gd name="T10" fmla="*/ 34 w 41"/>
                <a:gd name="T11" fmla="*/ 24 h 51"/>
                <a:gd name="T12" fmla="*/ 39 w 41"/>
                <a:gd name="T13" fmla="*/ 35 h 51"/>
                <a:gd name="T14" fmla="*/ 38 w 41"/>
                <a:gd name="T15" fmla="*/ 49 h 51"/>
                <a:gd name="T16" fmla="*/ 35 w 41"/>
                <a:gd name="T17" fmla="*/ 48 h 51"/>
                <a:gd name="T18" fmla="*/ 28 w 41"/>
                <a:gd name="T19" fmla="*/ 38 h 51"/>
                <a:gd name="T20" fmla="*/ 18 w 41"/>
                <a:gd name="T21" fmla="*/ 33 h 51"/>
                <a:gd name="T22" fmla="*/ 17 w 41"/>
                <a:gd name="T23" fmla="*/ 24 h 51"/>
                <a:gd name="T24" fmla="*/ 19 w 41"/>
                <a:gd name="T25" fmla="*/ 19 h 51"/>
                <a:gd name="T26" fmla="*/ 20 w 41"/>
                <a:gd name="T27" fmla="*/ 9 h 51"/>
                <a:gd name="T28" fmla="*/ 11 w 41"/>
                <a:gd name="T29" fmla="*/ 9 h 51"/>
                <a:gd name="T30" fmla="*/ 0 w 41"/>
                <a:gd name="T31" fmla="*/ 7 h 51"/>
                <a:gd name="T32" fmla="*/ 2 w 41"/>
                <a:gd name="T3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" y="5"/>
                  </a:moveTo>
                  <a:cubicBezTo>
                    <a:pt x="7" y="5"/>
                    <a:pt x="12" y="5"/>
                    <a:pt x="17" y="3"/>
                  </a:cubicBezTo>
                  <a:cubicBezTo>
                    <a:pt x="20" y="2"/>
                    <a:pt x="23" y="2"/>
                    <a:pt x="25" y="1"/>
                  </a:cubicBezTo>
                  <a:cubicBezTo>
                    <a:pt x="35" y="0"/>
                    <a:pt x="37" y="3"/>
                    <a:pt x="34" y="12"/>
                  </a:cubicBezTo>
                  <a:cubicBezTo>
                    <a:pt x="33" y="14"/>
                    <a:pt x="32" y="15"/>
                    <a:pt x="32" y="17"/>
                  </a:cubicBezTo>
                  <a:cubicBezTo>
                    <a:pt x="31" y="20"/>
                    <a:pt x="31" y="22"/>
                    <a:pt x="34" y="24"/>
                  </a:cubicBezTo>
                  <a:cubicBezTo>
                    <a:pt x="41" y="28"/>
                    <a:pt x="41" y="29"/>
                    <a:pt x="39" y="35"/>
                  </a:cubicBezTo>
                  <a:cubicBezTo>
                    <a:pt x="38" y="40"/>
                    <a:pt x="38" y="45"/>
                    <a:pt x="38" y="49"/>
                  </a:cubicBezTo>
                  <a:cubicBezTo>
                    <a:pt x="36" y="51"/>
                    <a:pt x="35" y="50"/>
                    <a:pt x="35" y="48"/>
                  </a:cubicBezTo>
                  <a:cubicBezTo>
                    <a:pt x="31" y="45"/>
                    <a:pt x="30" y="41"/>
                    <a:pt x="28" y="38"/>
                  </a:cubicBezTo>
                  <a:cubicBezTo>
                    <a:pt x="26" y="36"/>
                    <a:pt x="21" y="37"/>
                    <a:pt x="18" y="33"/>
                  </a:cubicBezTo>
                  <a:cubicBezTo>
                    <a:pt x="15" y="30"/>
                    <a:pt x="13" y="28"/>
                    <a:pt x="17" y="24"/>
                  </a:cubicBezTo>
                  <a:cubicBezTo>
                    <a:pt x="17" y="22"/>
                    <a:pt x="18" y="21"/>
                    <a:pt x="19" y="19"/>
                  </a:cubicBezTo>
                  <a:cubicBezTo>
                    <a:pt x="19" y="16"/>
                    <a:pt x="22" y="12"/>
                    <a:pt x="20" y="9"/>
                  </a:cubicBezTo>
                  <a:cubicBezTo>
                    <a:pt x="18" y="5"/>
                    <a:pt x="14" y="9"/>
                    <a:pt x="11" y="9"/>
                  </a:cubicBezTo>
                  <a:cubicBezTo>
                    <a:pt x="8" y="8"/>
                    <a:pt x="4" y="8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2502"/>
            <p:cNvSpPr/>
            <p:nvPr/>
          </p:nvSpPr>
          <p:spPr bwMode="auto">
            <a:xfrm>
              <a:off x="6527" y="3609"/>
              <a:ext cx="27" cy="40"/>
            </a:xfrm>
            <a:custGeom>
              <a:avLst/>
              <a:gdLst>
                <a:gd name="T0" fmla="*/ 7 w 18"/>
                <a:gd name="T1" fmla="*/ 25 h 27"/>
                <a:gd name="T2" fmla="*/ 4 w 18"/>
                <a:gd name="T3" fmla="*/ 27 h 27"/>
                <a:gd name="T4" fmla="*/ 0 w 18"/>
                <a:gd name="T5" fmla="*/ 27 h 27"/>
                <a:gd name="T6" fmla="*/ 2 w 18"/>
                <a:gd name="T7" fmla="*/ 18 h 27"/>
                <a:gd name="T8" fmla="*/ 3 w 18"/>
                <a:gd name="T9" fmla="*/ 13 h 27"/>
                <a:gd name="T10" fmla="*/ 15 w 18"/>
                <a:gd name="T11" fmla="*/ 0 h 27"/>
                <a:gd name="T12" fmla="*/ 15 w 18"/>
                <a:gd name="T13" fmla="*/ 8 h 27"/>
                <a:gd name="T14" fmla="*/ 9 w 18"/>
                <a:gd name="T15" fmla="*/ 23 h 27"/>
                <a:gd name="T16" fmla="*/ 7 w 1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7">
                  <a:moveTo>
                    <a:pt x="7" y="25"/>
                  </a:moveTo>
                  <a:cubicBezTo>
                    <a:pt x="6" y="26"/>
                    <a:pt x="5" y="26"/>
                    <a:pt x="4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1" y="24"/>
                    <a:pt x="5" y="22"/>
                    <a:pt x="2" y="18"/>
                  </a:cubicBezTo>
                  <a:cubicBezTo>
                    <a:pt x="1" y="16"/>
                    <a:pt x="2" y="15"/>
                    <a:pt x="3" y="13"/>
                  </a:cubicBezTo>
                  <a:cubicBezTo>
                    <a:pt x="7" y="8"/>
                    <a:pt x="10" y="3"/>
                    <a:pt x="15" y="0"/>
                  </a:cubicBezTo>
                  <a:cubicBezTo>
                    <a:pt x="18" y="2"/>
                    <a:pt x="17" y="6"/>
                    <a:pt x="15" y="8"/>
                  </a:cubicBezTo>
                  <a:cubicBezTo>
                    <a:pt x="12" y="12"/>
                    <a:pt x="11" y="17"/>
                    <a:pt x="9" y="23"/>
                  </a:cubicBezTo>
                  <a:cubicBezTo>
                    <a:pt x="8" y="23"/>
                    <a:pt x="8" y="24"/>
                    <a:pt x="7" y="25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2503"/>
            <p:cNvSpPr/>
            <p:nvPr/>
          </p:nvSpPr>
          <p:spPr bwMode="auto">
            <a:xfrm>
              <a:off x="6512" y="368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2504"/>
            <p:cNvSpPr/>
            <p:nvPr/>
          </p:nvSpPr>
          <p:spPr bwMode="auto">
            <a:xfrm>
              <a:off x="6422" y="3612"/>
              <a:ext cx="44" cy="72"/>
            </a:xfrm>
            <a:custGeom>
              <a:avLst/>
              <a:gdLst>
                <a:gd name="T0" fmla="*/ 28 w 29"/>
                <a:gd name="T1" fmla="*/ 36 h 48"/>
                <a:gd name="T2" fmla="*/ 26 w 29"/>
                <a:gd name="T3" fmla="*/ 43 h 48"/>
                <a:gd name="T4" fmla="*/ 18 w 29"/>
                <a:gd name="T5" fmla="*/ 48 h 48"/>
                <a:gd name="T6" fmla="*/ 20 w 29"/>
                <a:gd name="T7" fmla="*/ 41 h 48"/>
                <a:gd name="T8" fmla="*/ 18 w 29"/>
                <a:gd name="T9" fmla="*/ 33 h 48"/>
                <a:gd name="T10" fmla="*/ 17 w 29"/>
                <a:gd name="T11" fmla="*/ 33 h 48"/>
                <a:gd name="T12" fmla="*/ 13 w 29"/>
                <a:gd name="T13" fmla="*/ 31 h 48"/>
                <a:gd name="T14" fmla="*/ 10 w 29"/>
                <a:gd name="T15" fmla="*/ 30 h 48"/>
                <a:gd name="T16" fmla="*/ 5 w 29"/>
                <a:gd name="T17" fmla="*/ 29 h 48"/>
                <a:gd name="T18" fmla="*/ 4 w 29"/>
                <a:gd name="T19" fmla="*/ 28 h 48"/>
                <a:gd name="T20" fmla="*/ 0 w 29"/>
                <a:gd name="T21" fmla="*/ 18 h 48"/>
                <a:gd name="T22" fmla="*/ 21 w 29"/>
                <a:gd name="T23" fmla="*/ 0 h 48"/>
                <a:gd name="T24" fmla="*/ 23 w 29"/>
                <a:gd name="T25" fmla="*/ 1 h 48"/>
                <a:gd name="T26" fmla="*/ 28 w 29"/>
                <a:gd name="T27" fmla="*/ 12 h 48"/>
                <a:gd name="T28" fmla="*/ 27 w 29"/>
                <a:gd name="T29" fmla="*/ 32 h 48"/>
                <a:gd name="T30" fmla="*/ 28 w 29"/>
                <a:gd name="T31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48">
                  <a:moveTo>
                    <a:pt x="28" y="36"/>
                  </a:moveTo>
                  <a:cubicBezTo>
                    <a:pt x="29" y="39"/>
                    <a:pt x="28" y="41"/>
                    <a:pt x="26" y="43"/>
                  </a:cubicBezTo>
                  <a:cubicBezTo>
                    <a:pt x="24" y="45"/>
                    <a:pt x="21" y="47"/>
                    <a:pt x="18" y="48"/>
                  </a:cubicBezTo>
                  <a:cubicBezTo>
                    <a:pt x="19" y="46"/>
                    <a:pt x="20" y="43"/>
                    <a:pt x="20" y="41"/>
                  </a:cubicBezTo>
                  <a:cubicBezTo>
                    <a:pt x="21" y="38"/>
                    <a:pt x="22" y="34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6" y="32"/>
                    <a:pt x="15" y="31"/>
                    <a:pt x="13" y="31"/>
                  </a:cubicBezTo>
                  <a:cubicBezTo>
                    <a:pt x="12" y="30"/>
                    <a:pt x="11" y="30"/>
                    <a:pt x="10" y="30"/>
                  </a:cubicBezTo>
                  <a:cubicBezTo>
                    <a:pt x="8" y="29"/>
                    <a:pt x="6" y="30"/>
                    <a:pt x="5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26"/>
                    <a:pt x="0" y="22"/>
                    <a:pt x="0" y="18"/>
                  </a:cubicBezTo>
                  <a:cubicBezTo>
                    <a:pt x="6" y="11"/>
                    <a:pt x="11" y="3"/>
                    <a:pt x="21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8" y="3"/>
                    <a:pt x="27" y="8"/>
                    <a:pt x="28" y="12"/>
                  </a:cubicBezTo>
                  <a:cubicBezTo>
                    <a:pt x="28" y="19"/>
                    <a:pt x="26" y="25"/>
                    <a:pt x="27" y="32"/>
                  </a:cubicBezTo>
                  <a:cubicBezTo>
                    <a:pt x="27" y="33"/>
                    <a:pt x="26" y="35"/>
                    <a:pt x="28" y="36"/>
                  </a:cubicBezTo>
                  <a:close/>
                </a:path>
              </a:pathLst>
            </a:custGeom>
            <a:solidFill>
              <a:srgbClr val="C68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2505"/>
            <p:cNvSpPr/>
            <p:nvPr/>
          </p:nvSpPr>
          <p:spPr bwMode="auto">
            <a:xfrm>
              <a:off x="6407" y="3649"/>
              <a:ext cx="42" cy="32"/>
            </a:xfrm>
            <a:custGeom>
              <a:avLst/>
              <a:gdLst>
                <a:gd name="T0" fmla="*/ 15 w 28"/>
                <a:gd name="T1" fmla="*/ 4 h 21"/>
                <a:gd name="T2" fmla="*/ 22 w 28"/>
                <a:gd name="T3" fmla="*/ 4 h 21"/>
                <a:gd name="T4" fmla="*/ 23 w 28"/>
                <a:gd name="T5" fmla="*/ 4 h 21"/>
                <a:gd name="T6" fmla="*/ 28 w 28"/>
                <a:gd name="T7" fmla="*/ 8 h 21"/>
                <a:gd name="T8" fmla="*/ 28 w 28"/>
                <a:gd name="T9" fmla="*/ 8 h 21"/>
                <a:gd name="T10" fmla="*/ 24 w 28"/>
                <a:gd name="T11" fmla="*/ 18 h 21"/>
                <a:gd name="T12" fmla="*/ 18 w 28"/>
                <a:gd name="T13" fmla="*/ 19 h 21"/>
                <a:gd name="T14" fmla="*/ 18 w 28"/>
                <a:gd name="T15" fmla="*/ 19 h 21"/>
                <a:gd name="T16" fmla="*/ 17 w 28"/>
                <a:gd name="T17" fmla="*/ 15 h 21"/>
                <a:gd name="T18" fmla="*/ 9 w 28"/>
                <a:gd name="T19" fmla="*/ 15 h 21"/>
                <a:gd name="T20" fmla="*/ 1 w 28"/>
                <a:gd name="T21" fmla="*/ 16 h 21"/>
                <a:gd name="T22" fmla="*/ 1 w 28"/>
                <a:gd name="T23" fmla="*/ 13 h 21"/>
                <a:gd name="T24" fmla="*/ 9 w 28"/>
                <a:gd name="T25" fmla="*/ 6 h 21"/>
                <a:gd name="T26" fmla="*/ 15 w 28"/>
                <a:gd name="T2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1">
                  <a:moveTo>
                    <a:pt x="15" y="4"/>
                  </a:moveTo>
                  <a:cubicBezTo>
                    <a:pt x="17" y="0"/>
                    <a:pt x="20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5"/>
                    <a:pt x="27" y="6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12"/>
                    <a:pt x="26" y="15"/>
                    <a:pt x="24" y="18"/>
                  </a:cubicBezTo>
                  <a:cubicBezTo>
                    <a:pt x="23" y="21"/>
                    <a:pt x="20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6"/>
                    <a:pt x="17" y="15"/>
                  </a:cubicBezTo>
                  <a:cubicBezTo>
                    <a:pt x="14" y="13"/>
                    <a:pt x="11" y="14"/>
                    <a:pt x="9" y="15"/>
                  </a:cubicBezTo>
                  <a:cubicBezTo>
                    <a:pt x="6" y="19"/>
                    <a:pt x="4" y="20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" y="9"/>
                    <a:pt x="4" y="5"/>
                    <a:pt x="9" y="6"/>
                  </a:cubicBezTo>
                  <a:cubicBezTo>
                    <a:pt x="11" y="6"/>
                    <a:pt x="13" y="5"/>
                    <a:pt x="15" y="4"/>
                  </a:cubicBezTo>
                  <a:close/>
                </a:path>
              </a:pathLst>
            </a:custGeom>
            <a:solidFill>
              <a:srgbClr val="9F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2506"/>
            <p:cNvSpPr/>
            <p:nvPr/>
          </p:nvSpPr>
          <p:spPr bwMode="auto">
            <a:xfrm>
              <a:off x="6371" y="370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2507"/>
            <p:cNvSpPr/>
            <p:nvPr/>
          </p:nvSpPr>
          <p:spPr bwMode="auto">
            <a:xfrm>
              <a:off x="6374" y="37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2508"/>
            <p:cNvSpPr/>
            <p:nvPr/>
          </p:nvSpPr>
          <p:spPr bwMode="auto">
            <a:xfrm>
              <a:off x="6476" y="3480"/>
              <a:ext cx="138" cy="183"/>
            </a:xfrm>
            <a:custGeom>
              <a:avLst/>
              <a:gdLst>
                <a:gd name="T0" fmla="*/ 17 w 92"/>
                <a:gd name="T1" fmla="*/ 121 h 122"/>
                <a:gd name="T2" fmla="*/ 13 w 92"/>
                <a:gd name="T3" fmla="*/ 122 h 122"/>
                <a:gd name="T4" fmla="*/ 7 w 92"/>
                <a:gd name="T5" fmla="*/ 115 h 122"/>
                <a:gd name="T6" fmla="*/ 1 w 92"/>
                <a:gd name="T7" fmla="*/ 115 h 122"/>
                <a:gd name="T8" fmla="*/ 2 w 92"/>
                <a:gd name="T9" fmla="*/ 111 h 122"/>
                <a:gd name="T10" fmla="*/ 3 w 92"/>
                <a:gd name="T11" fmla="*/ 99 h 122"/>
                <a:gd name="T12" fmla="*/ 4 w 92"/>
                <a:gd name="T13" fmla="*/ 94 h 122"/>
                <a:gd name="T14" fmla="*/ 23 w 92"/>
                <a:gd name="T15" fmla="*/ 69 h 122"/>
                <a:gd name="T16" fmla="*/ 28 w 92"/>
                <a:gd name="T17" fmla="*/ 56 h 122"/>
                <a:gd name="T18" fmla="*/ 29 w 92"/>
                <a:gd name="T19" fmla="*/ 52 h 122"/>
                <a:gd name="T20" fmla="*/ 32 w 92"/>
                <a:gd name="T21" fmla="*/ 49 h 122"/>
                <a:gd name="T22" fmla="*/ 38 w 92"/>
                <a:gd name="T23" fmla="*/ 44 h 122"/>
                <a:gd name="T24" fmla="*/ 46 w 92"/>
                <a:gd name="T25" fmla="*/ 36 h 122"/>
                <a:gd name="T26" fmla="*/ 48 w 92"/>
                <a:gd name="T27" fmla="*/ 35 h 122"/>
                <a:gd name="T28" fmla="*/ 49 w 92"/>
                <a:gd name="T29" fmla="*/ 34 h 122"/>
                <a:gd name="T30" fmla="*/ 50 w 92"/>
                <a:gd name="T31" fmla="*/ 33 h 122"/>
                <a:gd name="T32" fmla="*/ 51 w 92"/>
                <a:gd name="T33" fmla="*/ 32 h 122"/>
                <a:gd name="T34" fmla="*/ 52 w 92"/>
                <a:gd name="T35" fmla="*/ 30 h 122"/>
                <a:gd name="T36" fmla="*/ 53 w 92"/>
                <a:gd name="T37" fmla="*/ 29 h 122"/>
                <a:gd name="T38" fmla="*/ 55 w 92"/>
                <a:gd name="T39" fmla="*/ 27 h 122"/>
                <a:gd name="T40" fmla="*/ 55 w 92"/>
                <a:gd name="T41" fmla="*/ 26 h 122"/>
                <a:gd name="T42" fmla="*/ 57 w 92"/>
                <a:gd name="T43" fmla="*/ 25 h 122"/>
                <a:gd name="T44" fmla="*/ 58 w 92"/>
                <a:gd name="T45" fmla="*/ 24 h 122"/>
                <a:gd name="T46" fmla="*/ 59 w 92"/>
                <a:gd name="T47" fmla="*/ 22 h 122"/>
                <a:gd name="T48" fmla="*/ 60 w 92"/>
                <a:gd name="T49" fmla="*/ 22 h 122"/>
                <a:gd name="T50" fmla="*/ 62 w 92"/>
                <a:gd name="T51" fmla="*/ 20 h 122"/>
                <a:gd name="T52" fmla="*/ 65 w 92"/>
                <a:gd name="T53" fmla="*/ 20 h 122"/>
                <a:gd name="T54" fmla="*/ 75 w 92"/>
                <a:gd name="T55" fmla="*/ 12 h 122"/>
                <a:gd name="T56" fmla="*/ 90 w 92"/>
                <a:gd name="T57" fmla="*/ 5 h 122"/>
                <a:gd name="T58" fmla="*/ 85 w 92"/>
                <a:gd name="T59" fmla="*/ 15 h 122"/>
                <a:gd name="T60" fmla="*/ 48 w 92"/>
                <a:gd name="T61" fmla="*/ 54 h 122"/>
                <a:gd name="T62" fmla="*/ 16 w 92"/>
                <a:gd name="T63" fmla="*/ 99 h 122"/>
                <a:gd name="T64" fmla="*/ 19 w 92"/>
                <a:gd name="T65" fmla="*/ 109 h 122"/>
                <a:gd name="T66" fmla="*/ 17 w 92"/>
                <a:gd name="T67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22">
                  <a:moveTo>
                    <a:pt x="17" y="121"/>
                  </a:moveTo>
                  <a:cubicBezTo>
                    <a:pt x="16" y="122"/>
                    <a:pt x="14" y="122"/>
                    <a:pt x="13" y="122"/>
                  </a:cubicBezTo>
                  <a:cubicBezTo>
                    <a:pt x="14" y="116"/>
                    <a:pt x="13" y="115"/>
                    <a:pt x="7" y="115"/>
                  </a:cubicBezTo>
                  <a:cubicBezTo>
                    <a:pt x="5" y="115"/>
                    <a:pt x="3" y="117"/>
                    <a:pt x="1" y="115"/>
                  </a:cubicBezTo>
                  <a:cubicBezTo>
                    <a:pt x="0" y="113"/>
                    <a:pt x="1" y="112"/>
                    <a:pt x="2" y="111"/>
                  </a:cubicBezTo>
                  <a:cubicBezTo>
                    <a:pt x="6" y="108"/>
                    <a:pt x="1" y="103"/>
                    <a:pt x="3" y="99"/>
                  </a:cubicBezTo>
                  <a:cubicBezTo>
                    <a:pt x="3" y="98"/>
                    <a:pt x="3" y="96"/>
                    <a:pt x="4" y="94"/>
                  </a:cubicBezTo>
                  <a:cubicBezTo>
                    <a:pt x="9" y="85"/>
                    <a:pt x="17" y="77"/>
                    <a:pt x="23" y="69"/>
                  </a:cubicBezTo>
                  <a:cubicBezTo>
                    <a:pt x="27" y="65"/>
                    <a:pt x="28" y="61"/>
                    <a:pt x="28" y="56"/>
                  </a:cubicBezTo>
                  <a:cubicBezTo>
                    <a:pt x="28" y="55"/>
                    <a:pt x="29" y="53"/>
                    <a:pt x="29" y="52"/>
                  </a:cubicBezTo>
                  <a:cubicBezTo>
                    <a:pt x="30" y="51"/>
                    <a:pt x="31" y="50"/>
                    <a:pt x="32" y="49"/>
                  </a:cubicBezTo>
                  <a:cubicBezTo>
                    <a:pt x="34" y="48"/>
                    <a:pt x="36" y="46"/>
                    <a:pt x="38" y="44"/>
                  </a:cubicBezTo>
                  <a:cubicBezTo>
                    <a:pt x="41" y="41"/>
                    <a:pt x="43" y="39"/>
                    <a:pt x="46" y="36"/>
                  </a:cubicBezTo>
                  <a:cubicBezTo>
                    <a:pt x="47" y="36"/>
                    <a:pt x="47" y="35"/>
                    <a:pt x="48" y="35"/>
                  </a:cubicBezTo>
                  <a:cubicBezTo>
                    <a:pt x="48" y="35"/>
                    <a:pt x="49" y="34"/>
                    <a:pt x="49" y="34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1"/>
                    <a:pt x="52" y="31"/>
                    <a:pt x="52" y="30"/>
                  </a:cubicBezTo>
                  <a:cubicBezTo>
                    <a:pt x="53" y="30"/>
                    <a:pt x="53" y="29"/>
                    <a:pt x="53" y="29"/>
                  </a:cubicBezTo>
                  <a:cubicBezTo>
                    <a:pt x="54" y="28"/>
                    <a:pt x="54" y="28"/>
                    <a:pt x="55" y="27"/>
                  </a:cubicBezTo>
                  <a:cubicBezTo>
                    <a:pt x="55" y="27"/>
                    <a:pt x="55" y="27"/>
                    <a:pt x="55" y="26"/>
                  </a:cubicBezTo>
                  <a:cubicBezTo>
                    <a:pt x="56" y="26"/>
                    <a:pt x="56" y="25"/>
                    <a:pt x="57" y="25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3"/>
                    <a:pt x="59" y="23"/>
                    <a:pt x="59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1"/>
                    <a:pt x="62" y="21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ubicBezTo>
                    <a:pt x="70" y="19"/>
                    <a:pt x="72" y="15"/>
                    <a:pt x="75" y="12"/>
                  </a:cubicBezTo>
                  <a:cubicBezTo>
                    <a:pt x="78" y="8"/>
                    <a:pt x="81" y="0"/>
                    <a:pt x="90" y="5"/>
                  </a:cubicBezTo>
                  <a:cubicBezTo>
                    <a:pt x="92" y="10"/>
                    <a:pt x="87" y="12"/>
                    <a:pt x="85" y="15"/>
                  </a:cubicBezTo>
                  <a:cubicBezTo>
                    <a:pt x="73" y="28"/>
                    <a:pt x="58" y="39"/>
                    <a:pt x="48" y="54"/>
                  </a:cubicBezTo>
                  <a:cubicBezTo>
                    <a:pt x="38" y="69"/>
                    <a:pt x="27" y="84"/>
                    <a:pt x="16" y="99"/>
                  </a:cubicBezTo>
                  <a:cubicBezTo>
                    <a:pt x="13" y="104"/>
                    <a:pt x="16" y="106"/>
                    <a:pt x="19" y="109"/>
                  </a:cubicBezTo>
                  <a:cubicBezTo>
                    <a:pt x="24" y="114"/>
                    <a:pt x="21" y="118"/>
                    <a:pt x="17" y="121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2509"/>
            <p:cNvSpPr/>
            <p:nvPr/>
          </p:nvSpPr>
          <p:spPr bwMode="auto">
            <a:xfrm>
              <a:off x="6454" y="3628"/>
              <a:ext cx="31" cy="33"/>
            </a:xfrm>
            <a:custGeom>
              <a:avLst/>
              <a:gdLst>
                <a:gd name="T0" fmla="*/ 18 w 21"/>
                <a:gd name="T1" fmla="*/ 14 h 22"/>
                <a:gd name="T2" fmla="*/ 16 w 21"/>
                <a:gd name="T3" fmla="*/ 16 h 22"/>
                <a:gd name="T4" fmla="*/ 14 w 21"/>
                <a:gd name="T5" fmla="*/ 16 h 22"/>
                <a:gd name="T6" fmla="*/ 13 w 21"/>
                <a:gd name="T7" fmla="*/ 16 h 22"/>
                <a:gd name="T8" fmla="*/ 9 w 21"/>
                <a:gd name="T9" fmla="*/ 15 h 22"/>
                <a:gd name="T10" fmla="*/ 6 w 21"/>
                <a:gd name="T11" fmla="*/ 21 h 22"/>
                <a:gd name="T12" fmla="*/ 5 w 21"/>
                <a:gd name="T13" fmla="*/ 22 h 22"/>
                <a:gd name="T14" fmla="*/ 1 w 21"/>
                <a:gd name="T15" fmla="*/ 18 h 22"/>
                <a:gd name="T16" fmla="*/ 5 w 21"/>
                <a:gd name="T17" fmla="*/ 2 h 22"/>
                <a:gd name="T18" fmla="*/ 9 w 21"/>
                <a:gd name="T19" fmla="*/ 0 h 22"/>
                <a:gd name="T20" fmla="*/ 19 w 21"/>
                <a:gd name="T21" fmla="*/ 7 h 22"/>
                <a:gd name="T22" fmla="*/ 18 w 21"/>
                <a:gd name="T2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18" y="14"/>
                  </a:moveTo>
                  <a:cubicBezTo>
                    <a:pt x="18" y="14"/>
                    <a:pt x="17" y="15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5"/>
                    <a:pt x="11" y="14"/>
                    <a:pt x="9" y="15"/>
                  </a:cubicBezTo>
                  <a:cubicBezTo>
                    <a:pt x="7" y="17"/>
                    <a:pt x="7" y="19"/>
                    <a:pt x="6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3" y="21"/>
                    <a:pt x="0" y="21"/>
                    <a:pt x="1" y="18"/>
                  </a:cubicBezTo>
                  <a:cubicBezTo>
                    <a:pt x="3" y="13"/>
                    <a:pt x="3" y="7"/>
                    <a:pt x="5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3" y="0"/>
                    <a:pt x="17" y="3"/>
                    <a:pt x="19" y="7"/>
                  </a:cubicBezTo>
                  <a:cubicBezTo>
                    <a:pt x="21" y="9"/>
                    <a:pt x="20" y="12"/>
                    <a:pt x="18" y="14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2510"/>
            <p:cNvSpPr/>
            <p:nvPr/>
          </p:nvSpPr>
          <p:spPr bwMode="auto">
            <a:xfrm>
              <a:off x="6463" y="3643"/>
              <a:ext cx="12" cy="18"/>
            </a:xfrm>
            <a:custGeom>
              <a:avLst/>
              <a:gdLst>
                <a:gd name="T0" fmla="*/ 8 w 8"/>
                <a:gd name="T1" fmla="*/ 6 h 12"/>
                <a:gd name="T2" fmla="*/ 1 w 8"/>
                <a:gd name="T3" fmla="*/ 12 h 12"/>
                <a:gd name="T4" fmla="*/ 0 w 8"/>
                <a:gd name="T5" fmla="*/ 11 h 12"/>
                <a:gd name="T6" fmla="*/ 2 w 8"/>
                <a:gd name="T7" fmla="*/ 2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1"/>
                    <a:pt x="5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6" y="0"/>
                    <a:pt x="6" y="5"/>
                    <a:pt x="8" y="6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2511"/>
            <p:cNvSpPr/>
            <p:nvPr/>
          </p:nvSpPr>
          <p:spPr bwMode="auto">
            <a:xfrm>
              <a:off x="6461" y="3658"/>
              <a:ext cx="3" cy="8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2 h 5"/>
                <a:gd name="T4" fmla="*/ 0 w 2"/>
                <a:gd name="T5" fmla="*/ 1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2512"/>
            <p:cNvSpPr/>
            <p:nvPr/>
          </p:nvSpPr>
          <p:spPr bwMode="auto">
            <a:xfrm>
              <a:off x="6493" y="3664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2513"/>
            <p:cNvSpPr/>
            <p:nvPr/>
          </p:nvSpPr>
          <p:spPr bwMode="auto">
            <a:xfrm>
              <a:off x="6380" y="3744"/>
              <a:ext cx="48" cy="22"/>
            </a:xfrm>
            <a:custGeom>
              <a:avLst/>
              <a:gdLst>
                <a:gd name="T0" fmla="*/ 32 w 32"/>
                <a:gd name="T1" fmla="*/ 0 h 15"/>
                <a:gd name="T2" fmla="*/ 25 w 32"/>
                <a:gd name="T3" fmla="*/ 6 h 15"/>
                <a:gd name="T4" fmla="*/ 23 w 32"/>
                <a:gd name="T5" fmla="*/ 12 h 15"/>
                <a:gd name="T6" fmla="*/ 3 w 32"/>
                <a:gd name="T7" fmla="*/ 10 h 15"/>
                <a:gd name="T8" fmla="*/ 2 w 32"/>
                <a:gd name="T9" fmla="*/ 4 h 15"/>
                <a:gd name="T10" fmla="*/ 4 w 32"/>
                <a:gd name="T11" fmla="*/ 2 h 15"/>
                <a:gd name="T12" fmla="*/ 9 w 32"/>
                <a:gd name="T13" fmla="*/ 2 h 15"/>
                <a:gd name="T14" fmla="*/ 13 w 32"/>
                <a:gd name="T15" fmla="*/ 4 h 15"/>
                <a:gd name="T16" fmla="*/ 3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cubicBezTo>
                    <a:pt x="31" y="3"/>
                    <a:pt x="28" y="4"/>
                    <a:pt x="25" y="6"/>
                  </a:cubicBezTo>
                  <a:cubicBezTo>
                    <a:pt x="23" y="8"/>
                    <a:pt x="23" y="10"/>
                    <a:pt x="23" y="12"/>
                  </a:cubicBezTo>
                  <a:cubicBezTo>
                    <a:pt x="16" y="15"/>
                    <a:pt x="9" y="14"/>
                    <a:pt x="3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6" y="2"/>
                    <a:pt x="8" y="2"/>
                    <a:pt x="9" y="2"/>
                  </a:cubicBezTo>
                  <a:cubicBezTo>
                    <a:pt x="11" y="3"/>
                    <a:pt x="12" y="4"/>
                    <a:pt x="13" y="4"/>
                  </a:cubicBezTo>
                  <a:cubicBezTo>
                    <a:pt x="20" y="4"/>
                    <a:pt x="26" y="2"/>
                    <a:pt x="32" y="0"/>
                  </a:cubicBezTo>
                  <a:close/>
                </a:path>
              </a:pathLst>
            </a:custGeom>
            <a:solidFill>
              <a:srgbClr val="EA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2514"/>
            <p:cNvSpPr/>
            <p:nvPr/>
          </p:nvSpPr>
          <p:spPr bwMode="auto">
            <a:xfrm>
              <a:off x="6494" y="3616"/>
              <a:ext cx="33" cy="45"/>
            </a:xfrm>
            <a:custGeom>
              <a:avLst/>
              <a:gdLst>
                <a:gd name="T0" fmla="*/ 5 w 22"/>
                <a:gd name="T1" fmla="*/ 30 h 30"/>
                <a:gd name="T2" fmla="*/ 3 w 22"/>
                <a:gd name="T3" fmla="*/ 22 h 30"/>
                <a:gd name="T4" fmla="*/ 18 w 22"/>
                <a:gd name="T5" fmla="*/ 0 h 30"/>
                <a:gd name="T6" fmla="*/ 22 w 22"/>
                <a:gd name="T7" fmla="*/ 3 h 30"/>
                <a:gd name="T8" fmla="*/ 11 w 22"/>
                <a:gd name="T9" fmla="*/ 15 h 30"/>
                <a:gd name="T10" fmla="*/ 18 w 22"/>
                <a:gd name="T11" fmla="*/ 17 h 30"/>
                <a:gd name="T12" fmla="*/ 12 w 22"/>
                <a:gd name="T13" fmla="*/ 26 h 30"/>
                <a:gd name="T14" fmla="*/ 12 w 22"/>
                <a:gd name="T15" fmla="*/ 26 h 30"/>
                <a:gd name="T16" fmla="*/ 10 w 22"/>
                <a:gd name="T17" fmla="*/ 28 h 30"/>
                <a:gd name="T18" fmla="*/ 5 w 2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0">
                  <a:moveTo>
                    <a:pt x="5" y="30"/>
                  </a:moveTo>
                  <a:cubicBezTo>
                    <a:pt x="8" y="23"/>
                    <a:pt x="8" y="23"/>
                    <a:pt x="3" y="22"/>
                  </a:cubicBezTo>
                  <a:cubicBezTo>
                    <a:pt x="0" y="9"/>
                    <a:pt x="6" y="0"/>
                    <a:pt x="18" y="0"/>
                  </a:cubicBezTo>
                  <a:cubicBezTo>
                    <a:pt x="19" y="0"/>
                    <a:pt x="21" y="1"/>
                    <a:pt x="22" y="3"/>
                  </a:cubicBezTo>
                  <a:cubicBezTo>
                    <a:pt x="19" y="8"/>
                    <a:pt x="14" y="10"/>
                    <a:pt x="11" y="15"/>
                  </a:cubicBezTo>
                  <a:cubicBezTo>
                    <a:pt x="13" y="19"/>
                    <a:pt x="16" y="15"/>
                    <a:pt x="18" y="17"/>
                  </a:cubicBezTo>
                  <a:cubicBezTo>
                    <a:pt x="17" y="21"/>
                    <a:pt x="14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7"/>
                    <a:pt x="10" y="28"/>
                  </a:cubicBezTo>
                  <a:cubicBezTo>
                    <a:pt x="8" y="28"/>
                    <a:pt x="7" y="29"/>
                    <a:pt x="5" y="30"/>
                  </a:cubicBezTo>
                  <a:close/>
                </a:path>
              </a:pathLst>
            </a:custGeom>
            <a:solidFill>
              <a:srgbClr val="F9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2515"/>
            <p:cNvSpPr/>
            <p:nvPr/>
          </p:nvSpPr>
          <p:spPr bwMode="auto">
            <a:xfrm>
              <a:off x="6509" y="365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B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2516"/>
            <p:cNvSpPr/>
            <p:nvPr/>
          </p:nvSpPr>
          <p:spPr bwMode="auto">
            <a:xfrm>
              <a:off x="6184" y="367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2517"/>
            <p:cNvSpPr/>
            <p:nvPr/>
          </p:nvSpPr>
          <p:spPr bwMode="auto">
            <a:xfrm>
              <a:off x="6200" y="3535"/>
              <a:ext cx="155" cy="132"/>
            </a:xfrm>
            <a:custGeom>
              <a:avLst/>
              <a:gdLst>
                <a:gd name="T0" fmla="*/ 43 w 103"/>
                <a:gd name="T1" fmla="*/ 36 h 88"/>
                <a:gd name="T2" fmla="*/ 39 w 103"/>
                <a:gd name="T3" fmla="*/ 34 h 88"/>
                <a:gd name="T4" fmla="*/ 26 w 103"/>
                <a:gd name="T5" fmla="*/ 32 h 88"/>
                <a:gd name="T6" fmla="*/ 21 w 103"/>
                <a:gd name="T7" fmla="*/ 29 h 88"/>
                <a:gd name="T8" fmla="*/ 23 w 103"/>
                <a:gd name="T9" fmla="*/ 24 h 88"/>
                <a:gd name="T10" fmla="*/ 41 w 103"/>
                <a:gd name="T11" fmla="*/ 16 h 88"/>
                <a:gd name="T12" fmla="*/ 68 w 103"/>
                <a:gd name="T13" fmla="*/ 12 h 88"/>
                <a:gd name="T14" fmla="*/ 77 w 103"/>
                <a:gd name="T15" fmla="*/ 8 h 88"/>
                <a:gd name="T16" fmla="*/ 93 w 103"/>
                <a:gd name="T17" fmla="*/ 4 h 88"/>
                <a:gd name="T18" fmla="*/ 102 w 103"/>
                <a:gd name="T19" fmla="*/ 21 h 88"/>
                <a:gd name="T20" fmla="*/ 81 w 103"/>
                <a:gd name="T21" fmla="*/ 29 h 88"/>
                <a:gd name="T22" fmla="*/ 72 w 103"/>
                <a:gd name="T23" fmla="*/ 34 h 88"/>
                <a:gd name="T24" fmla="*/ 80 w 103"/>
                <a:gd name="T25" fmla="*/ 45 h 88"/>
                <a:gd name="T26" fmla="*/ 92 w 103"/>
                <a:gd name="T27" fmla="*/ 54 h 88"/>
                <a:gd name="T28" fmla="*/ 92 w 103"/>
                <a:gd name="T29" fmla="*/ 57 h 88"/>
                <a:gd name="T30" fmla="*/ 89 w 103"/>
                <a:gd name="T31" fmla="*/ 60 h 88"/>
                <a:gd name="T32" fmla="*/ 70 w 103"/>
                <a:gd name="T33" fmla="*/ 74 h 88"/>
                <a:gd name="T34" fmla="*/ 51 w 103"/>
                <a:gd name="T35" fmla="*/ 84 h 88"/>
                <a:gd name="T36" fmla="*/ 42 w 103"/>
                <a:gd name="T37" fmla="*/ 87 h 88"/>
                <a:gd name="T38" fmla="*/ 40 w 103"/>
                <a:gd name="T39" fmla="*/ 85 h 88"/>
                <a:gd name="T40" fmla="*/ 48 w 103"/>
                <a:gd name="T41" fmla="*/ 75 h 88"/>
                <a:gd name="T42" fmla="*/ 53 w 103"/>
                <a:gd name="T43" fmla="*/ 68 h 88"/>
                <a:gd name="T44" fmla="*/ 45 w 103"/>
                <a:gd name="T45" fmla="*/ 65 h 88"/>
                <a:gd name="T46" fmla="*/ 24 w 103"/>
                <a:gd name="T47" fmla="*/ 70 h 88"/>
                <a:gd name="T48" fmla="*/ 14 w 103"/>
                <a:gd name="T49" fmla="*/ 72 h 88"/>
                <a:gd name="T50" fmla="*/ 3 w 103"/>
                <a:gd name="T51" fmla="*/ 64 h 88"/>
                <a:gd name="T52" fmla="*/ 0 w 103"/>
                <a:gd name="T53" fmla="*/ 62 h 88"/>
                <a:gd name="T54" fmla="*/ 4 w 103"/>
                <a:gd name="T55" fmla="*/ 59 h 88"/>
                <a:gd name="T56" fmla="*/ 16 w 103"/>
                <a:gd name="T57" fmla="*/ 57 h 88"/>
                <a:gd name="T58" fmla="*/ 20 w 103"/>
                <a:gd name="T59" fmla="*/ 55 h 88"/>
                <a:gd name="T60" fmla="*/ 24 w 103"/>
                <a:gd name="T61" fmla="*/ 55 h 88"/>
                <a:gd name="T62" fmla="*/ 28 w 103"/>
                <a:gd name="T63" fmla="*/ 53 h 88"/>
                <a:gd name="T64" fmla="*/ 28 w 103"/>
                <a:gd name="T65" fmla="*/ 53 h 88"/>
                <a:gd name="T66" fmla="*/ 41 w 103"/>
                <a:gd name="T67" fmla="*/ 43 h 88"/>
                <a:gd name="T68" fmla="*/ 41 w 103"/>
                <a:gd name="T69" fmla="*/ 43 h 88"/>
                <a:gd name="T70" fmla="*/ 43 w 103"/>
                <a:gd name="T71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88">
                  <a:moveTo>
                    <a:pt x="43" y="36"/>
                  </a:moveTo>
                  <a:cubicBezTo>
                    <a:pt x="42" y="34"/>
                    <a:pt x="41" y="34"/>
                    <a:pt x="39" y="34"/>
                  </a:cubicBezTo>
                  <a:cubicBezTo>
                    <a:pt x="35" y="30"/>
                    <a:pt x="30" y="32"/>
                    <a:pt x="26" y="32"/>
                  </a:cubicBezTo>
                  <a:cubicBezTo>
                    <a:pt x="24" y="31"/>
                    <a:pt x="22" y="31"/>
                    <a:pt x="21" y="29"/>
                  </a:cubicBezTo>
                  <a:cubicBezTo>
                    <a:pt x="20" y="27"/>
                    <a:pt x="22" y="26"/>
                    <a:pt x="23" y="24"/>
                  </a:cubicBezTo>
                  <a:cubicBezTo>
                    <a:pt x="28" y="20"/>
                    <a:pt x="36" y="20"/>
                    <a:pt x="41" y="16"/>
                  </a:cubicBezTo>
                  <a:cubicBezTo>
                    <a:pt x="50" y="14"/>
                    <a:pt x="59" y="16"/>
                    <a:pt x="68" y="12"/>
                  </a:cubicBezTo>
                  <a:cubicBezTo>
                    <a:pt x="71" y="11"/>
                    <a:pt x="74" y="10"/>
                    <a:pt x="77" y="8"/>
                  </a:cubicBezTo>
                  <a:cubicBezTo>
                    <a:pt x="82" y="5"/>
                    <a:pt x="86" y="0"/>
                    <a:pt x="93" y="4"/>
                  </a:cubicBezTo>
                  <a:cubicBezTo>
                    <a:pt x="100" y="8"/>
                    <a:pt x="103" y="14"/>
                    <a:pt x="102" y="21"/>
                  </a:cubicBezTo>
                  <a:cubicBezTo>
                    <a:pt x="97" y="28"/>
                    <a:pt x="88" y="26"/>
                    <a:pt x="81" y="29"/>
                  </a:cubicBezTo>
                  <a:cubicBezTo>
                    <a:pt x="78" y="31"/>
                    <a:pt x="73" y="27"/>
                    <a:pt x="72" y="34"/>
                  </a:cubicBezTo>
                  <a:cubicBezTo>
                    <a:pt x="72" y="39"/>
                    <a:pt x="75" y="43"/>
                    <a:pt x="80" y="45"/>
                  </a:cubicBezTo>
                  <a:cubicBezTo>
                    <a:pt x="86" y="47"/>
                    <a:pt x="91" y="48"/>
                    <a:pt x="92" y="54"/>
                  </a:cubicBezTo>
                  <a:cubicBezTo>
                    <a:pt x="93" y="55"/>
                    <a:pt x="92" y="56"/>
                    <a:pt x="92" y="57"/>
                  </a:cubicBezTo>
                  <a:cubicBezTo>
                    <a:pt x="91" y="58"/>
                    <a:pt x="90" y="59"/>
                    <a:pt x="89" y="60"/>
                  </a:cubicBezTo>
                  <a:cubicBezTo>
                    <a:pt x="88" y="60"/>
                    <a:pt x="71" y="73"/>
                    <a:pt x="70" y="74"/>
                  </a:cubicBezTo>
                  <a:cubicBezTo>
                    <a:pt x="64" y="77"/>
                    <a:pt x="57" y="80"/>
                    <a:pt x="51" y="84"/>
                  </a:cubicBezTo>
                  <a:cubicBezTo>
                    <a:pt x="48" y="85"/>
                    <a:pt x="46" y="88"/>
                    <a:pt x="42" y="87"/>
                  </a:cubicBezTo>
                  <a:cubicBezTo>
                    <a:pt x="41" y="86"/>
                    <a:pt x="41" y="86"/>
                    <a:pt x="40" y="85"/>
                  </a:cubicBezTo>
                  <a:cubicBezTo>
                    <a:pt x="41" y="79"/>
                    <a:pt x="45" y="78"/>
                    <a:pt x="48" y="75"/>
                  </a:cubicBezTo>
                  <a:cubicBezTo>
                    <a:pt x="51" y="73"/>
                    <a:pt x="55" y="72"/>
                    <a:pt x="53" y="68"/>
                  </a:cubicBezTo>
                  <a:cubicBezTo>
                    <a:pt x="52" y="64"/>
                    <a:pt x="48" y="65"/>
                    <a:pt x="45" y="65"/>
                  </a:cubicBezTo>
                  <a:cubicBezTo>
                    <a:pt x="37" y="64"/>
                    <a:pt x="30" y="65"/>
                    <a:pt x="24" y="70"/>
                  </a:cubicBezTo>
                  <a:cubicBezTo>
                    <a:pt x="21" y="72"/>
                    <a:pt x="18" y="75"/>
                    <a:pt x="14" y="72"/>
                  </a:cubicBezTo>
                  <a:cubicBezTo>
                    <a:pt x="13" y="67"/>
                    <a:pt x="8" y="66"/>
                    <a:pt x="3" y="64"/>
                  </a:cubicBezTo>
                  <a:cubicBezTo>
                    <a:pt x="2" y="64"/>
                    <a:pt x="0" y="63"/>
                    <a:pt x="0" y="62"/>
                  </a:cubicBezTo>
                  <a:cubicBezTo>
                    <a:pt x="0" y="59"/>
                    <a:pt x="2" y="59"/>
                    <a:pt x="4" y="59"/>
                  </a:cubicBezTo>
                  <a:cubicBezTo>
                    <a:pt x="8" y="59"/>
                    <a:pt x="12" y="58"/>
                    <a:pt x="16" y="57"/>
                  </a:cubicBezTo>
                  <a:cubicBezTo>
                    <a:pt x="17" y="55"/>
                    <a:pt x="19" y="56"/>
                    <a:pt x="20" y="55"/>
                  </a:cubicBezTo>
                  <a:cubicBezTo>
                    <a:pt x="21" y="55"/>
                    <a:pt x="23" y="55"/>
                    <a:pt x="24" y="55"/>
                  </a:cubicBezTo>
                  <a:cubicBezTo>
                    <a:pt x="25" y="54"/>
                    <a:pt x="27" y="54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2" y="50"/>
                    <a:pt x="37" y="47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1"/>
                    <a:pt x="45" y="39"/>
                    <a:pt x="43" y="36"/>
                  </a:cubicBezTo>
                  <a:close/>
                </a:path>
              </a:pathLst>
            </a:custGeom>
            <a:solidFill>
              <a:srgbClr val="E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2518"/>
            <p:cNvSpPr/>
            <p:nvPr/>
          </p:nvSpPr>
          <p:spPr bwMode="auto">
            <a:xfrm>
              <a:off x="6113" y="3625"/>
              <a:ext cx="177" cy="74"/>
            </a:xfrm>
            <a:custGeom>
              <a:avLst/>
              <a:gdLst>
                <a:gd name="T0" fmla="*/ 72 w 118"/>
                <a:gd name="T1" fmla="*/ 12 h 49"/>
                <a:gd name="T2" fmla="*/ 75 w 118"/>
                <a:gd name="T3" fmla="*/ 11 h 49"/>
                <a:gd name="T4" fmla="*/ 108 w 118"/>
                <a:gd name="T5" fmla="*/ 1 h 49"/>
                <a:gd name="T6" fmla="*/ 117 w 118"/>
                <a:gd name="T7" fmla="*/ 7 h 49"/>
                <a:gd name="T8" fmla="*/ 112 w 118"/>
                <a:gd name="T9" fmla="*/ 16 h 49"/>
                <a:gd name="T10" fmla="*/ 99 w 118"/>
                <a:gd name="T11" fmla="*/ 26 h 49"/>
                <a:gd name="T12" fmla="*/ 96 w 118"/>
                <a:gd name="T13" fmla="*/ 27 h 49"/>
                <a:gd name="T14" fmla="*/ 99 w 118"/>
                <a:gd name="T15" fmla="*/ 26 h 49"/>
                <a:gd name="T16" fmla="*/ 109 w 118"/>
                <a:gd name="T17" fmla="*/ 24 h 49"/>
                <a:gd name="T18" fmla="*/ 97 w 118"/>
                <a:gd name="T19" fmla="*/ 33 h 49"/>
                <a:gd name="T20" fmla="*/ 93 w 118"/>
                <a:gd name="T21" fmla="*/ 37 h 49"/>
                <a:gd name="T22" fmla="*/ 98 w 118"/>
                <a:gd name="T23" fmla="*/ 39 h 49"/>
                <a:gd name="T24" fmla="*/ 100 w 118"/>
                <a:gd name="T25" fmla="*/ 41 h 49"/>
                <a:gd name="T26" fmla="*/ 79 w 118"/>
                <a:gd name="T27" fmla="*/ 41 h 49"/>
                <a:gd name="T28" fmla="*/ 88 w 118"/>
                <a:gd name="T29" fmla="*/ 49 h 49"/>
                <a:gd name="T30" fmla="*/ 77 w 118"/>
                <a:gd name="T31" fmla="*/ 45 h 49"/>
                <a:gd name="T32" fmla="*/ 76 w 118"/>
                <a:gd name="T33" fmla="*/ 39 h 49"/>
                <a:gd name="T34" fmla="*/ 79 w 118"/>
                <a:gd name="T35" fmla="*/ 33 h 49"/>
                <a:gd name="T36" fmla="*/ 73 w 118"/>
                <a:gd name="T37" fmla="*/ 31 h 49"/>
                <a:gd name="T38" fmla="*/ 70 w 118"/>
                <a:gd name="T39" fmla="*/ 32 h 49"/>
                <a:gd name="T40" fmla="*/ 37 w 118"/>
                <a:gd name="T41" fmla="*/ 30 h 49"/>
                <a:gd name="T42" fmla="*/ 34 w 118"/>
                <a:gd name="T43" fmla="*/ 29 h 49"/>
                <a:gd name="T44" fmla="*/ 32 w 118"/>
                <a:gd name="T45" fmla="*/ 30 h 49"/>
                <a:gd name="T46" fmla="*/ 26 w 118"/>
                <a:gd name="T47" fmla="*/ 28 h 49"/>
                <a:gd name="T48" fmla="*/ 9 w 118"/>
                <a:gd name="T49" fmla="*/ 23 h 49"/>
                <a:gd name="T50" fmla="*/ 0 w 118"/>
                <a:gd name="T51" fmla="*/ 16 h 49"/>
                <a:gd name="T52" fmla="*/ 8 w 118"/>
                <a:gd name="T53" fmla="*/ 11 h 49"/>
                <a:gd name="T54" fmla="*/ 12 w 118"/>
                <a:gd name="T55" fmla="*/ 11 h 49"/>
                <a:gd name="T56" fmla="*/ 36 w 118"/>
                <a:gd name="T57" fmla="*/ 16 h 49"/>
                <a:gd name="T58" fmla="*/ 59 w 118"/>
                <a:gd name="T59" fmla="*/ 18 h 49"/>
                <a:gd name="T60" fmla="*/ 65 w 118"/>
                <a:gd name="T61" fmla="*/ 13 h 49"/>
                <a:gd name="T62" fmla="*/ 67 w 118"/>
                <a:gd name="T63" fmla="*/ 14 h 49"/>
                <a:gd name="T64" fmla="*/ 69 w 118"/>
                <a:gd name="T65" fmla="*/ 14 h 49"/>
                <a:gd name="T66" fmla="*/ 72 w 118"/>
                <a:gd name="T67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9">
                  <a:moveTo>
                    <a:pt x="72" y="12"/>
                  </a:moveTo>
                  <a:cubicBezTo>
                    <a:pt x="73" y="12"/>
                    <a:pt x="74" y="12"/>
                    <a:pt x="75" y="11"/>
                  </a:cubicBezTo>
                  <a:cubicBezTo>
                    <a:pt x="84" y="0"/>
                    <a:pt x="95" y="0"/>
                    <a:pt x="108" y="1"/>
                  </a:cubicBezTo>
                  <a:cubicBezTo>
                    <a:pt x="112" y="1"/>
                    <a:pt x="116" y="2"/>
                    <a:pt x="117" y="7"/>
                  </a:cubicBezTo>
                  <a:cubicBezTo>
                    <a:pt x="118" y="11"/>
                    <a:pt x="115" y="14"/>
                    <a:pt x="112" y="16"/>
                  </a:cubicBezTo>
                  <a:cubicBezTo>
                    <a:pt x="108" y="20"/>
                    <a:pt x="102" y="21"/>
                    <a:pt x="99" y="26"/>
                  </a:cubicBezTo>
                  <a:cubicBezTo>
                    <a:pt x="98" y="26"/>
                    <a:pt x="97" y="26"/>
                    <a:pt x="96" y="27"/>
                  </a:cubicBezTo>
                  <a:cubicBezTo>
                    <a:pt x="97" y="26"/>
                    <a:pt x="98" y="26"/>
                    <a:pt x="99" y="26"/>
                  </a:cubicBezTo>
                  <a:cubicBezTo>
                    <a:pt x="102" y="25"/>
                    <a:pt x="106" y="24"/>
                    <a:pt x="109" y="24"/>
                  </a:cubicBezTo>
                  <a:cubicBezTo>
                    <a:pt x="106" y="28"/>
                    <a:pt x="102" y="31"/>
                    <a:pt x="97" y="33"/>
                  </a:cubicBezTo>
                  <a:cubicBezTo>
                    <a:pt x="95" y="34"/>
                    <a:pt x="92" y="34"/>
                    <a:pt x="93" y="37"/>
                  </a:cubicBezTo>
                  <a:cubicBezTo>
                    <a:pt x="94" y="39"/>
                    <a:pt x="96" y="39"/>
                    <a:pt x="98" y="39"/>
                  </a:cubicBezTo>
                  <a:cubicBezTo>
                    <a:pt x="99" y="39"/>
                    <a:pt x="100" y="39"/>
                    <a:pt x="100" y="41"/>
                  </a:cubicBezTo>
                  <a:cubicBezTo>
                    <a:pt x="93" y="41"/>
                    <a:pt x="87" y="41"/>
                    <a:pt x="79" y="41"/>
                  </a:cubicBezTo>
                  <a:cubicBezTo>
                    <a:pt x="82" y="45"/>
                    <a:pt x="86" y="45"/>
                    <a:pt x="88" y="49"/>
                  </a:cubicBezTo>
                  <a:cubicBezTo>
                    <a:pt x="84" y="48"/>
                    <a:pt x="80" y="47"/>
                    <a:pt x="77" y="45"/>
                  </a:cubicBezTo>
                  <a:cubicBezTo>
                    <a:pt x="73" y="44"/>
                    <a:pt x="73" y="41"/>
                    <a:pt x="76" y="39"/>
                  </a:cubicBezTo>
                  <a:cubicBezTo>
                    <a:pt x="78" y="37"/>
                    <a:pt x="80" y="36"/>
                    <a:pt x="79" y="33"/>
                  </a:cubicBezTo>
                  <a:cubicBezTo>
                    <a:pt x="78" y="31"/>
                    <a:pt x="75" y="31"/>
                    <a:pt x="73" y="31"/>
                  </a:cubicBezTo>
                  <a:cubicBezTo>
                    <a:pt x="72" y="31"/>
                    <a:pt x="71" y="31"/>
                    <a:pt x="70" y="32"/>
                  </a:cubicBezTo>
                  <a:cubicBezTo>
                    <a:pt x="59" y="38"/>
                    <a:pt x="48" y="33"/>
                    <a:pt x="37" y="30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3" y="29"/>
                    <a:pt x="33" y="30"/>
                    <a:pt x="32" y="30"/>
                  </a:cubicBezTo>
                  <a:cubicBezTo>
                    <a:pt x="30" y="30"/>
                    <a:pt x="28" y="30"/>
                    <a:pt x="26" y="28"/>
                  </a:cubicBezTo>
                  <a:cubicBezTo>
                    <a:pt x="21" y="23"/>
                    <a:pt x="15" y="22"/>
                    <a:pt x="9" y="23"/>
                  </a:cubicBezTo>
                  <a:cubicBezTo>
                    <a:pt x="4" y="23"/>
                    <a:pt x="0" y="21"/>
                    <a:pt x="0" y="16"/>
                  </a:cubicBezTo>
                  <a:cubicBezTo>
                    <a:pt x="0" y="11"/>
                    <a:pt x="4" y="11"/>
                    <a:pt x="8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21" y="5"/>
                    <a:pt x="29" y="10"/>
                    <a:pt x="36" y="16"/>
                  </a:cubicBezTo>
                  <a:cubicBezTo>
                    <a:pt x="43" y="20"/>
                    <a:pt x="51" y="22"/>
                    <a:pt x="59" y="18"/>
                  </a:cubicBezTo>
                  <a:cubicBezTo>
                    <a:pt x="60" y="15"/>
                    <a:pt x="62" y="14"/>
                    <a:pt x="65" y="13"/>
                  </a:cubicBezTo>
                  <a:cubicBezTo>
                    <a:pt x="66" y="13"/>
                    <a:pt x="66" y="13"/>
                    <a:pt x="67" y="14"/>
                  </a:cubicBezTo>
                  <a:cubicBezTo>
                    <a:pt x="68" y="14"/>
                    <a:pt x="68" y="14"/>
                    <a:pt x="69" y="14"/>
                  </a:cubicBezTo>
                  <a:cubicBezTo>
                    <a:pt x="70" y="14"/>
                    <a:pt x="71" y="13"/>
                    <a:pt x="72" y="12"/>
                  </a:cubicBezTo>
                  <a:close/>
                </a:path>
              </a:pathLst>
            </a:custGeom>
            <a:solidFill>
              <a:srgbClr val="DD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2519"/>
            <p:cNvSpPr/>
            <p:nvPr/>
          </p:nvSpPr>
          <p:spPr bwMode="auto">
            <a:xfrm>
              <a:off x="6296" y="3561"/>
              <a:ext cx="96" cy="106"/>
            </a:xfrm>
            <a:custGeom>
              <a:avLst/>
              <a:gdLst>
                <a:gd name="T0" fmla="*/ 27 w 64"/>
                <a:gd name="T1" fmla="*/ 38 h 71"/>
                <a:gd name="T2" fmla="*/ 16 w 64"/>
                <a:gd name="T3" fmla="*/ 32 h 71"/>
                <a:gd name="T4" fmla="*/ 5 w 64"/>
                <a:gd name="T5" fmla="*/ 10 h 71"/>
                <a:gd name="T6" fmla="*/ 11 w 64"/>
                <a:gd name="T7" fmla="*/ 7 h 71"/>
                <a:gd name="T8" fmla="*/ 27 w 64"/>
                <a:gd name="T9" fmla="*/ 3 h 71"/>
                <a:gd name="T10" fmla="*/ 33 w 64"/>
                <a:gd name="T11" fmla="*/ 4 h 71"/>
                <a:gd name="T12" fmla="*/ 37 w 64"/>
                <a:gd name="T13" fmla="*/ 5 h 71"/>
                <a:gd name="T14" fmla="*/ 46 w 64"/>
                <a:gd name="T15" fmla="*/ 1 h 71"/>
                <a:gd name="T16" fmla="*/ 53 w 64"/>
                <a:gd name="T17" fmla="*/ 9 h 71"/>
                <a:gd name="T18" fmla="*/ 46 w 64"/>
                <a:gd name="T19" fmla="*/ 22 h 71"/>
                <a:gd name="T20" fmla="*/ 38 w 64"/>
                <a:gd name="T21" fmla="*/ 26 h 71"/>
                <a:gd name="T22" fmla="*/ 51 w 64"/>
                <a:gd name="T23" fmla="*/ 32 h 71"/>
                <a:gd name="T24" fmla="*/ 55 w 64"/>
                <a:gd name="T25" fmla="*/ 39 h 71"/>
                <a:gd name="T26" fmla="*/ 62 w 64"/>
                <a:gd name="T27" fmla="*/ 47 h 71"/>
                <a:gd name="T28" fmla="*/ 56 w 64"/>
                <a:gd name="T29" fmla="*/ 53 h 71"/>
                <a:gd name="T30" fmla="*/ 53 w 64"/>
                <a:gd name="T31" fmla="*/ 51 h 71"/>
                <a:gd name="T32" fmla="*/ 42 w 64"/>
                <a:gd name="T33" fmla="*/ 53 h 71"/>
                <a:gd name="T34" fmla="*/ 35 w 64"/>
                <a:gd name="T35" fmla="*/ 63 h 71"/>
                <a:gd name="T36" fmla="*/ 33 w 64"/>
                <a:gd name="T37" fmla="*/ 70 h 71"/>
                <a:gd name="T38" fmla="*/ 25 w 64"/>
                <a:gd name="T39" fmla="*/ 69 h 71"/>
                <a:gd name="T40" fmla="*/ 25 w 64"/>
                <a:gd name="T41" fmla="*/ 67 h 71"/>
                <a:gd name="T42" fmla="*/ 21 w 64"/>
                <a:gd name="T43" fmla="*/ 63 h 71"/>
                <a:gd name="T44" fmla="*/ 14 w 64"/>
                <a:gd name="T45" fmla="*/ 53 h 71"/>
                <a:gd name="T46" fmla="*/ 6 w 64"/>
                <a:gd name="T47" fmla="*/ 57 h 71"/>
                <a:gd name="T48" fmla="*/ 6 w 64"/>
                <a:gd name="T49" fmla="*/ 52 h 71"/>
                <a:gd name="T50" fmla="*/ 11 w 64"/>
                <a:gd name="T51" fmla="*/ 42 h 71"/>
                <a:gd name="T52" fmla="*/ 27 w 64"/>
                <a:gd name="T53" fmla="*/ 40 h 71"/>
                <a:gd name="T54" fmla="*/ 28 w 64"/>
                <a:gd name="T55" fmla="*/ 38 h 71"/>
                <a:gd name="T56" fmla="*/ 27 w 64"/>
                <a:gd name="T5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71">
                  <a:moveTo>
                    <a:pt x="27" y="38"/>
                  </a:moveTo>
                  <a:cubicBezTo>
                    <a:pt x="24" y="35"/>
                    <a:pt x="20" y="33"/>
                    <a:pt x="16" y="32"/>
                  </a:cubicBezTo>
                  <a:cubicBezTo>
                    <a:pt x="6" y="31"/>
                    <a:pt x="0" y="18"/>
                    <a:pt x="5" y="10"/>
                  </a:cubicBezTo>
                  <a:cubicBezTo>
                    <a:pt x="6" y="7"/>
                    <a:pt x="8" y="7"/>
                    <a:pt x="11" y="7"/>
                  </a:cubicBezTo>
                  <a:cubicBezTo>
                    <a:pt x="17" y="9"/>
                    <a:pt x="22" y="9"/>
                    <a:pt x="27" y="3"/>
                  </a:cubicBezTo>
                  <a:cubicBezTo>
                    <a:pt x="28" y="1"/>
                    <a:pt x="31" y="1"/>
                    <a:pt x="33" y="4"/>
                  </a:cubicBezTo>
                  <a:cubicBezTo>
                    <a:pt x="34" y="6"/>
                    <a:pt x="35" y="7"/>
                    <a:pt x="37" y="5"/>
                  </a:cubicBezTo>
                  <a:cubicBezTo>
                    <a:pt x="38" y="0"/>
                    <a:pt x="42" y="0"/>
                    <a:pt x="46" y="1"/>
                  </a:cubicBezTo>
                  <a:cubicBezTo>
                    <a:pt x="50" y="2"/>
                    <a:pt x="52" y="5"/>
                    <a:pt x="53" y="9"/>
                  </a:cubicBezTo>
                  <a:cubicBezTo>
                    <a:pt x="53" y="15"/>
                    <a:pt x="51" y="20"/>
                    <a:pt x="46" y="22"/>
                  </a:cubicBezTo>
                  <a:cubicBezTo>
                    <a:pt x="43" y="24"/>
                    <a:pt x="40" y="23"/>
                    <a:pt x="38" y="26"/>
                  </a:cubicBezTo>
                  <a:cubicBezTo>
                    <a:pt x="47" y="21"/>
                    <a:pt x="50" y="22"/>
                    <a:pt x="51" y="32"/>
                  </a:cubicBezTo>
                  <a:cubicBezTo>
                    <a:pt x="51" y="35"/>
                    <a:pt x="52" y="37"/>
                    <a:pt x="55" y="39"/>
                  </a:cubicBezTo>
                  <a:cubicBezTo>
                    <a:pt x="56" y="43"/>
                    <a:pt x="61" y="43"/>
                    <a:pt x="62" y="47"/>
                  </a:cubicBezTo>
                  <a:cubicBezTo>
                    <a:pt x="64" y="53"/>
                    <a:pt x="63" y="56"/>
                    <a:pt x="56" y="53"/>
                  </a:cubicBezTo>
                  <a:cubicBezTo>
                    <a:pt x="55" y="53"/>
                    <a:pt x="54" y="52"/>
                    <a:pt x="53" y="51"/>
                  </a:cubicBezTo>
                  <a:cubicBezTo>
                    <a:pt x="47" y="44"/>
                    <a:pt x="47" y="45"/>
                    <a:pt x="42" y="53"/>
                  </a:cubicBezTo>
                  <a:cubicBezTo>
                    <a:pt x="38" y="55"/>
                    <a:pt x="37" y="59"/>
                    <a:pt x="35" y="63"/>
                  </a:cubicBezTo>
                  <a:cubicBezTo>
                    <a:pt x="34" y="65"/>
                    <a:pt x="33" y="68"/>
                    <a:pt x="33" y="70"/>
                  </a:cubicBezTo>
                  <a:cubicBezTo>
                    <a:pt x="30" y="70"/>
                    <a:pt x="27" y="71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4" y="66"/>
                    <a:pt x="22" y="65"/>
                    <a:pt x="21" y="63"/>
                  </a:cubicBezTo>
                  <a:cubicBezTo>
                    <a:pt x="19" y="59"/>
                    <a:pt x="18" y="55"/>
                    <a:pt x="14" y="53"/>
                  </a:cubicBezTo>
                  <a:cubicBezTo>
                    <a:pt x="12" y="55"/>
                    <a:pt x="9" y="57"/>
                    <a:pt x="6" y="57"/>
                  </a:cubicBezTo>
                  <a:cubicBezTo>
                    <a:pt x="7" y="55"/>
                    <a:pt x="6" y="53"/>
                    <a:pt x="6" y="52"/>
                  </a:cubicBezTo>
                  <a:cubicBezTo>
                    <a:pt x="4" y="46"/>
                    <a:pt x="6" y="43"/>
                    <a:pt x="11" y="42"/>
                  </a:cubicBezTo>
                  <a:cubicBezTo>
                    <a:pt x="16" y="41"/>
                    <a:pt x="22" y="40"/>
                    <a:pt x="27" y="40"/>
                  </a:cubicBezTo>
                  <a:cubicBezTo>
                    <a:pt x="28" y="40"/>
                    <a:pt x="28" y="39"/>
                    <a:pt x="28" y="38"/>
                  </a:cubicBezTo>
                  <a:cubicBezTo>
                    <a:pt x="28" y="38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DF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2520"/>
            <p:cNvSpPr/>
            <p:nvPr/>
          </p:nvSpPr>
          <p:spPr bwMode="auto">
            <a:xfrm>
              <a:off x="6317" y="3634"/>
              <a:ext cx="18" cy="35"/>
            </a:xfrm>
            <a:custGeom>
              <a:avLst/>
              <a:gdLst>
                <a:gd name="T0" fmla="*/ 0 w 12"/>
                <a:gd name="T1" fmla="*/ 4 h 23"/>
                <a:gd name="T2" fmla="*/ 9 w 12"/>
                <a:gd name="T3" fmla="*/ 9 h 23"/>
                <a:gd name="T4" fmla="*/ 9 w 12"/>
                <a:gd name="T5" fmla="*/ 14 h 23"/>
                <a:gd name="T6" fmla="*/ 11 w 12"/>
                <a:gd name="T7" fmla="*/ 19 h 23"/>
                <a:gd name="T8" fmla="*/ 11 w 12"/>
                <a:gd name="T9" fmla="*/ 20 h 23"/>
                <a:gd name="T10" fmla="*/ 2 w 12"/>
                <a:gd name="T11" fmla="*/ 16 h 23"/>
                <a:gd name="T12" fmla="*/ 0 w 12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0" y="4"/>
                  </a:moveTo>
                  <a:cubicBezTo>
                    <a:pt x="8" y="0"/>
                    <a:pt x="9" y="0"/>
                    <a:pt x="9" y="9"/>
                  </a:cubicBezTo>
                  <a:cubicBezTo>
                    <a:pt x="9" y="10"/>
                    <a:pt x="9" y="12"/>
                    <a:pt x="9" y="14"/>
                  </a:cubicBezTo>
                  <a:cubicBezTo>
                    <a:pt x="11" y="15"/>
                    <a:pt x="12" y="17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23"/>
                    <a:pt x="5" y="23"/>
                    <a:pt x="2" y="16"/>
                  </a:cubicBezTo>
                  <a:cubicBezTo>
                    <a:pt x="0" y="12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C9A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2521"/>
            <p:cNvSpPr/>
            <p:nvPr/>
          </p:nvSpPr>
          <p:spPr bwMode="auto">
            <a:xfrm>
              <a:off x="6100" y="3657"/>
              <a:ext cx="73" cy="36"/>
            </a:xfrm>
            <a:custGeom>
              <a:avLst/>
              <a:gdLst>
                <a:gd name="T0" fmla="*/ 49 w 49"/>
                <a:gd name="T1" fmla="*/ 14 h 24"/>
                <a:gd name="T2" fmla="*/ 15 w 49"/>
                <a:gd name="T3" fmla="*/ 22 h 24"/>
                <a:gd name="T4" fmla="*/ 4 w 49"/>
                <a:gd name="T5" fmla="*/ 23 h 24"/>
                <a:gd name="T6" fmla="*/ 1 w 49"/>
                <a:gd name="T7" fmla="*/ 21 h 24"/>
                <a:gd name="T8" fmla="*/ 2 w 49"/>
                <a:gd name="T9" fmla="*/ 18 h 24"/>
                <a:gd name="T10" fmla="*/ 8 w 49"/>
                <a:gd name="T11" fmla="*/ 1 h 24"/>
                <a:gd name="T12" fmla="*/ 32 w 49"/>
                <a:gd name="T13" fmla="*/ 5 h 24"/>
                <a:gd name="T14" fmla="*/ 43 w 49"/>
                <a:gd name="T15" fmla="*/ 8 h 24"/>
                <a:gd name="T16" fmla="*/ 43 w 49"/>
                <a:gd name="T17" fmla="*/ 8 h 24"/>
                <a:gd name="T18" fmla="*/ 49 w 49"/>
                <a:gd name="T1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4">
                  <a:moveTo>
                    <a:pt x="49" y="14"/>
                  </a:moveTo>
                  <a:cubicBezTo>
                    <a:pt x="38" y="18"/>
                    <a:pt x="25" y="16"/>
                    <a:pt x="15" y="22"/>
                  </a:cubicBezTo>
                  <a:cubicBezTo>
                    <a:pt x="12" y="24"/>
                    <a:pt x="8" y="24"/>
                    <a:pt x="4" y="23"/>
                  </a:cubicBezTo>
                  <a:cubicBezTo>
                    <a:pt x="2" y="23"/>
                    <a:pt x="1" y="23"/>
                    <a:pt x="1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12" y="15"/>
                    <a:pt x="11" y="8"/>
                    <a:pt x="8" y="1"/>
                  </a:cubicBezTo>
                  <a:cubicBezTo>
                    <a:pt x="17" y="1"/>
                    <a:pt x="25" y="0"/>
                    <a:pt x="32" y="5"/>
                  </a:cubicBezTo>
                  <a:cubicBezTo>
                    <a:pt x="35" y="7"/>
                    <a:pt x="40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11"/>
                    <a:pt x="47" y="12"/>
                    <a:pt x="49" y="14"/>
                  </a:cubicBezTo>
                  <a:close/>
                </a:path>
              </a:pathLst>
            </a:custGeom>
            <a:solidFill>
              <a:srgbClr val="EF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2522"/>
            <p:cNvSpPr/>
            <p:nvPr/>
          </p:nvSpPr>
          <p:spPr bwMode="auto">
            <a:xfrm>
              <a:off x="6601" y="119"/>
              <a:ext cx="57" cy="54"/>
            </a:xfrm>
            <a:custGeom>
              <a:avLst/>
              <a:gdLst>
                <a:gd name="T0" fmla="*/ 6 w 38"/>
                <a:gd name="T1" fmla="*/ 21 h 36"/>
                <a:gd name="T2" fmla="*/ 6 w 38"/>
                <a:gd name="T3" fmla="*/ 19 h 36"/>
                <a:gd name="T4" fmla="*/ 6 w 38"/>
                <a:gd name="T5" fmla="*/ 18 h 36"/>
                <a:gd name="T6" fmla="*/ 7 w 38"/>
                <a:gd name="T7" fmla="*/ 17 h 36"/>
                <a:gd name="T8" fmla="*/ 10 w 38"/>
                <a:gd name="T9" fmla="*/ 12 h 36"/>
                <a:gd name="T10" fmla="*/ 10 w 38"/>
                <a:gd name="T11" fmla="*/ 12 h 36"/>
                <a:gd name="T12" fmla="*/ 14 w 38"/>
                <a:gd name="T13" fmla="*/ 9 h 36"/>
                <a:gd name="T14" fmla="*/ 12 w 38"/>
                <a:gd name="T15" fmla="*/ 0 h 36"/>
                <a:gd name="T16" fmla="*/ 25 w 38"/>
                <a:gd name="T17" fmla="*/ 16 h 36"/>
                <a:gd name="T18" fmla="*/ 28 w 38"/>
                <a:gd name="T19" fmla="*/ 21 h 36"/>
                <a:gd name="T20" fmla="*/ 35 w 38"/>
                <a:gd name="T21" fmla="*/ 25 h 36"/>
                <a:gd name="T22" fmla="*/ 34 w 38"/>
                <a:gd name="T23" fmla="*/ 32 h 36"/>
                <a:gd name="T24" fmla="*/ 3 w 38"/>
                <a:gd name="T25" fmla="*/ 34 h 36"/>
                <a:gd name="T26" fmla="*/ 2 w 38"/>
                <a:gd name="T27" fmla="*/ 30 h 36"/>
                <a:gd name="T28" fmla="*/ 12 w 38"/>
                <a:gd name="T29" fmla="*/ 23 h 36"/>
                <a:gd name="T30" fmla="*/ 6 w 38"/>
                <a:gd name="T3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36">
                  <a:moveTo>
                    <a:pt x="6" y="21"/>
                  </a:moveTo>
                  <a:cubicBezTo>
                    <a:pt x="6" y="20"/>
                    <a:pt x="6" y="20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ubicBezTo>
                    <a:pt x="9" y="16"/>
                    <a:pt x="10" y="14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2"/>
                    <a:pt x="14" y="12"/>
                    <a:pt x="14" y="9"/>
                  </a:cubicBezTo>
                  <a:cubicBezTo>
                    <a:pt x="13" y="6"/>
                    <a:pt x="13" y="3"/>
                    <a:pt x="12" y="0"/>
                  </a:cubicBezTo>
                  <a:cubicBezTo>
                    <a:pt x="23" y="4"/>
                    <a:pt x="25" y="6"/>
                    <a:pt x="25" y="16"/>
                  </a:cubicBezTo>
                  <a:cubicBezTo>
                    <a:pt x="25" y="19"/>
                    <a:pt x="26" y="21"/>
                    <a:pt x="28" y="21"/>
                  </a:cubicBezTo>
                  <a:cubicBezTo>
                    <a:pt x="31" y="22"/>
                    <a:pt x="33" y="23"/>
                    <a:pt x="35" y="25"/>
                  </a:cubicBezTo>
                  <a:cubicBezTo>
                    <a:pt x="38" y="27"/>
                    <a:pt x="37" y="31"/>
                    <a:pt x="34" y="32"/>
                  </a:cubicBezTo>
                  <a:cubicBezTo>
                    <a:pt x="24" y="36"/>
                    <a:pt x="13" y="35"/>
                    <a:pt x="3" y="34"/>
                  </a:cubicBezTo>
                  <a:cubicBezTo>
                    <a:pt x="0" y="34"/>
                    <a:pt x="0" y="31"/>
                    <a:pt x="2" y="30"/>
                  </a:cubicBezTo>
                  <a:cubicBezTo>
                    <a:pt x="5" y="27"/>
                    <a:pt x="9" y="25"/>
                    <a:pt x="12" y="23"/>
                  </a:cubicBezTo>
                  <a:cubicBezTo>
                    <a:pt x="11" y="20"/>
                    <a:pt x="8" y="21"/>
                    <a:pt x="6" y="21"/>
                  </a:cubicBezTo>
                  <a:close/>
                </a:path>
              </a:pathLst>
            </a:custGeom>
            <a:solidFill>
              <a:srgbClr val="E7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2523"/>
            <p:cNvSpPr/>
            <p:nvPr/>
          </p:nvSpPr>
          <p:spPr bwMode="auto">
            <a:xfrm>
              <a:off x="6605" y="150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2524"/>
            <p:cNvSpPr/>
            <p:nvPr/>
          </p:nvSpPr>
          <p:spPr bwMode="auto">
            <a:xfrm>
              <a:off x="6599" y="146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2525"/>
            <p:cNvSpPr/>
            <p:nvPr/>
          </p:nvSpPr>
          <p:spPr bwMode="auto">
            <a:xfrm>
              <a:off x="6596" y="147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2526"/>
            <p:cNvSpPr/>
            <p:nvPr/>
          </p:nvSpPr>
          <p:spPr bwMode="auto">
            <a:xfrm>
              <a:off x="6602" y="1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2527"/>
            <p:cNvSpPr/>
            <p:nvPr/>
          </p:nvSpPr>
          <p:spPr bwMode="auto">
            <a:xfrm>
              <a:off x="6596" y="116"/>
              <a:ext cx="20" cy="21"/>
            </a:xfrm>
            <a:custGeom>
              <a:avLst/>
              <a:gdLst>
                <a:gd name="T0" fmla="*/ 13 w 13"/>
                <a:gd name="T1" fmla="*/ 14 h 14"/>
                <a:gd name="T2" fmla="*/ 0 w 13"/>
                <a:gd name="T3" fmla="*/ 0 h 14"/>
                <a:gd name="T4" fmla="*/ 13 w 13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6" y="3"/>
                    <a:pt x="11" y="7"/>
                    <a:pt x="13" y="14"/>
                  </a:cubicBezTo>
                  <a:close/>
                </a:path>
              </a:pathLst>
            </a:custGeom>
            <a:solidFill>
              <a:srgbClr val="DE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2528"/>
            <p:cNvSpPr/>
            <p:nvPr/>
          </p:nvSpPr>
          <p:spPr bwMode="auto">
            <a:xfrm>
              <a:off x="6599" y="134"/>
              <a:ext cx="9" cy="10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0 h 7"/>
                <a:gd name="T4" fmla="*/ 6 w 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3" y="6"/>
                    <a:pt x="0" y="4"/>
                    <a:pt x="0" y="0"/>
                  </a:cubicBezTo>
                  <a:cubicBezTo>
                    <a:pt x="5" y="1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7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2529"/>
            <p:cNvSpPr/>
            <p:nvPr/>
          </p:nvSpPr>
          <p:spPr bwMode="auto">
            <a:xfrm>
              <a:off x="6593" y="138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2530"/>
            <p:cNvSpPr/>
            <p:nvPr/>
          </p:nvSpPr>
          <p:spPr bwMode="auto">
            <a:xfrm>
              <a:off x="6608" y="1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2531"/>
            <p:cNvSpPr/>
            <p:nvPr/>
          </p:nvSpPr>
          <p:spPr bwMode="auto">
            <a:xfrm>
              <a:off x="6613" y="91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2532"/>
            <p:cNvSpPr/>
            <p:nvPr/>
          </p:nvSpPr>
          <p:spPr bwMode="auto">
            <a:xfrm>
              <a:off x="6611" y="91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2533"/>
            <p:cNvSpPr/>
            <p:nvPr/>
          </p:nvSpPr>
          <p:spPr bwMode="auto">
            <a:xfrm>
              <a:off x="6677" y="963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2534"/>
            <p:cNvSpPr/>
            <p:nvPr/>
          </p:nvSpPr>
          <p:spPr bwMode="auto">
            <a:xfrm>
              <a:off x="6671" y="9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2535"/>
            <p:cNvSpPr/>
            <p:nvPr/>
          </p:nvSpPr>
          <p:spPr bwMode="auto">
            <a:xfrm>
              <a:off x="6706" y="921"/>
              <a:ext cx="99" cy="120"/>
            </a:xfrm>
            <a:custGeom>
              <a:avLst/>
              <a:gdLst>
                <a:gd name="T0" fmla="*/ 25 w 66"/>
                <a:gd name="T1" fmla="*/ 52 h 80"/>
                <a:gd name="T2" fmla="*/ 26 w 66"/>
                <a:gd name="T3" fmla="*/ 41 h 80"/>
                <a:gd name="T4" fmla="*/ 25 w 66"/>
                <a:gd name="T5" fmla="*/ 38 h 80"/>
                <a:gd name="T6" fmla="*/ 22 w 66"/>
                <a:gd name="T7" fmla="*/ 30 h 80"/>
                <a:gd name="T8" fmla="*/ 3 w 66"/>
                <a:gd name="T9" fmla="*/ 8 h 80"/>
                <a:gd name="T10" fmla="*/ 4 w 66"/>
                <a:gd name="T11" fmla="*/ 1 h 80"/>
                <a:gd name="T12" fmla="*/ 5 w 66"/>
                <a:gd name="T13" fmla="*/ 0 h 80"/>
                <a:gd name="T14" fmla="*/ 19 w 66"/>
                <a:gd name="T15" fmla="*/ 8 h 80"/>
                <a:gd name="T16" fmla="*/ 34 w 66"/>
                <a:gd name="T17" fmla="*/ 20 h 80"/>
                <a:gd name="T18" fmla="*/ 36 w 66"/>
                <a:gd name="T19" fmla="*/ 27 h 80"/>
                <a:gd name="T20" fmla="*/ 38 w 66"/>
                <a:gd name="T21" fmla="*/ 40 h 80"/>
                <a:gd name="T22" fmla="*/ 45 w 66"/>
                <a:gd name="T23" fmla="*/ 46 h 80"/>
                <a:gd name="T24" fmla="*/ 65 w 66"/>
                <a:gd name="T25" fmla="*/ 63 h 80"/>
                <a:gd name="T26" fmla="*/ 65 w 66"/>
                <a:gd name="T27" fmla="*/ 65 h 80"/>
                <a:gd name="T28" fmla="*/ 65 w 66"/>
                <a:gd name="T29" fmla="*/ 73 h 80"/>
                <a:gd name="T30" fmla="*/ 61 w 66"/>
                <a:gd name="T31" fmla="*/ 79 h 80"/>
                <a:gd name="T32" fmla="*/ 59 w 66"/>
                <a:gd name="T33" fmla="*/ 80 h 80"/>
                <a:gd name="T34" fmla="*/ 55 w 66"/>
                <a:gd name="T35" fmla="*/ 79 h 80"/>
                <a:gd name="T36" fmla="*/ 35 w 66"/>
                <a:gd name="T37" fmla="*/ 66 h 80"/>
                <a:gd name="T38" fmla="*/ 32 w 66"/>
                <a:gd name="T39" fmla="*/ 62 h 80"/>
                <a:gd name="T40" fmla="*/ 30 w 66"/>
                <a:gd name="T41" fmla="*/ 61 h 80"/>
                <a:gd name="T42" fmla="*/ 27 w 66"/>
                <a:gd name="T43" fmla="*/ 57 h 80"/>
                <a:gd name="T44" fmla="*/ 25 w 66"/>
                <a:gd name="T45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80">
                  <a:moveTo>
                    <a:pt x="25" y="52"/>
                  </a:moveTo>
                  <a:cubicBezTo>
                    <a:pt x="28" y="49"/>
                    <a:pt x="30" y="45"/>
                    <a:pt x="26" y="41"/>
                  </a:cubicBezTo>
                  <a:cubicBezTo>
                    <a:pt x="25" y="40"/>
                    <a:pt x="24" y="39"/>
                    <a:pt x="25" y="38"/>
                  </a:cubicBezTo>
                  <a:cubicBezTo>
                    <a:pt x="27" y="34"/>
                    <a:pt x="24" y="32"/>
                    <a:pt x="22" y="30"/>
                  </a:cubicBezTo>
                  <a:cubicBezTo>
                    <a:pt x="15" y="23"/>
                    <a:pt x="10" y="15"/>
                    <a:pt x="3" y="8"/>
                  </a:cubicBezTo>
                  <a:cubicBezTo>
                    <a:pt x="0" y="5"/>
                    <a:pt x="0" y="3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11" y="1"/>
                    <a:pt x="15" y="5"/>
                    <a:pt x="19" y="8"/>
                  </a:cubicBezTo>
                  <a:cubicBezTo>
                    <a:pt x="22" y="15"/>
                    <a:pt x="30" y="15"/>
                    <a:pt x="34" y="20"/>
                  </a:cubicBezTo>
                  <a:cubicBezTo>
                    <a:pt x="36" y="22"/>
                    <a:pt x="36" y="24"/>
                    <a:pt x="36" y="27"/>
                  </a:cubicBezTo>
                  <a:cubicBezTo>
                    <a:pt x="34" y="32"/>
                    <a:pt x="37" y="36"/>
                    <a:pt x="38" y="40"/>
                  </a:cubicBezTo>
                  <a:cubicBezTo>
                    <a:pt x="39" y="44"/>
                    <a:pt x="42" y="45"/>
                    <a:pt x="45" y="46"/>
                  </a:cubicBezTo>
                  <a:cubicBezTo>
                    <a:pt x="52" y="51"/>
                    <a:pt x="59" y="56"/>
                    <a:pt x="65" y="63"/>
                  </a:cubicBezTo>
                  <a:cubicBezTo>
                    <a:pt x="65" y="63"/>
                    <a:pt x="65" y="64"/>
                    <a:pt x="65" y="65"/>
                  </a:cubicBezTo>
                  <a:cubicBezTo>
                    <a:pt x="66" y="68"/>
                    <a:pt x="65" y="70"/>
                    <a:pt x="65" y="73"/>
                  </a:cubicBezTo>
                  <a:cubicBezTo>
                    <a:pt x="65" y="76"/>
                    <a:pt x="64" y="78"/>
                    <a:pt x="61" y="79"/>
                  </a:cubicBezTo>
                  <a:cubicBezTo>
                    <a:pt x="60" y="79"/>
                    <a:pt x="60" y="80"/>
                    <a:pt x="59" y="80"/>
                  </a:cubicBezTo>
                  <a:cubicBezTo>
                    <a:pt x="57" y="80"/>
                    <a:pt x="56" y="79"/>
                    <a:pt x="55" y="79"/>
                  </a:cubicBezTo>
                  <a:cubicBezTo>
                    <a:pt x="48" y="74"/>
                    <a:pt x="42" y="70"/>
                    <a:pt x="35" y="66"/>
                  </a:cubicBezTo>
                  <a:cubicBezTo>
                    <a:pt x="34" y="65"/>
                    <a:pt x="33" y="63"/>
                    <a:pt x="32" y="62"/>
                  </a:cubicBezTo>
                  <a:cubicBezTo>
                    <a:pt x="31" y="62"/>
                    <a:pt x="31" y="61"/>
                    <a:pt x="30" y="61"/>
                  </a:cubicBezTo>
                  <a:cubicBezTo>
                    <a:pt x="29" y="59"/>
                    <a:pt x="28" y="58"/>
                    <a:pt x="27" y="57"/>
                  </a:cubicBezTo>
                  <a:cubicBezTo>
                    <a:pt x="26" y="56"/>
                    <a:pt x="25" y="54"/>
                    <a:pt x="25" y="52"/>
                  </a:cubicBezTo>
                  <a:close/>
                </a:path>
              </a:pathLst>
            </a:custGeom>
            <a:solidFill>
              <a:srgbClr val="DEB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2536"/>
            <p:cNvSpPr/>
            <p:nvPr/>
          </p:nvSpPr>
          <p:spPr bwMode="auto">
            <a:xfrm>
              <a:off x="6694" y="1000"/>
              <a:ext cx="76" cy="71"/>
            </a:xfrm>
            <a:custGeom>
              <a:avLst/>
              <a:gdLst>
                <a:gd name="T0" fmla="*/ 23 w 51"/>
                <a:gd name="T1" fmla="*/ 44 h 47"/>
                <a:gd name="T2" fmla="*/ 21 w 51"/>
                <a:gd name="T3" fmla="*/ 44 h 47"/>
                <a:gd name="T4" fmla="*/ 19 w 51"/>
                <a:gd name="T5" fmla="*/ 42 h 47"/>
                <a:gd name="T6" fmla="*/ 12 w 51"/>
                <a:gd name="T7" fmla="*/ 38 h 47"/>
                <a:gd name="T8" fmla="*/ 19 w 51"/>
                <a:gd name="T9" fmla="*/ 6 h 47"/>
                <a:gd name="T10" fmla="*/ 29 w 51"/>
                <a:gd name="T11" fmla="*/ 0 h 47"/>
                <a:gd name="T12" fmla="*/ 31 w 51"/>
                <a:gd name="T13" fmla="*/ 0 h 47"/>
                <a:gd name="T14" fmla="*/ 39 w 51"/>
                <a:gd name="T15" fmla="*/ 8 h 47"/>
                <a:gd name="T16" fmla="*/ 51 w 51"/>
                <a:gd name="T17" fmla="*/ 17 h 47"/>
                <a:gd name="T18" fmla="*/ 51 w 51"/>
                <a:gd name="T19" fmla="*/ 20 h 47"/>
                <a:gd name="T20" fmla="*/ 50 w 51"/>
                <a:gd name="T21" fmla="*/ 23 h 47"/>
                <a:gd name="T22" fmla="*/ 35 w 51"/>
                <a:gd name="T23" fmla="*/ 24 h 47"/>
                <a:gd name="T24" fmla="*/ 29 w 51"/>
                <a:gd name="T25" fmla="*/ 23 h 47"/>
                <a:gd name="T26" fmla="*/ 30 w 51"/>
                <a:gd name="T27" fmla="*/ 26 h 47"/>
                <a:gd name="T28" fmla="*/ 31 w 51"/>
                <a:gd name="T29" fmla="*/ 27 h 47"/>
                <a:gd name="T30" fmla="*/ 33 w 51"/>
                <a:gd name="T31" fmla="*/ 35 h 47"/>
                <a:gd name="T32" fmla="*/ 32 w 51"/>
                <a:gd name="T33" fmla="*/ 37 h 47"/>
                <a:gd name="T34" fmla="*/ 31 w 51"/>
                <a:gd name="T35" fmla="*/ 39 h 47"/>
                <a:gd name="T36" fmla="*/ 29 w 51"/>
                <a:gd name="T37" fmla="*/ 39 h 47"/>
                <a:gd name="T38" fmla="*/ 30 w 51"/>
                <a:gd name="T39" fmla="*/ 41 h 47"/>
                <a:gd name="T40" fmla="*/ 31 w 51"/>
                <a:gd name="T41" fmla="*/ 46 h 47"/>
                <a:gd name="T42" fmla="*/ 27 w 51"/>
                <a:gd name="T43" fmla="*/ 46 h 47"/>
                <a:gd name="T44" fmla="*/ 23 w 51"/>
                <a:gd name="T45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7">
                  <a:moveTo>
                    <a:pt x="23" y="44"/>
                  </a:moveTo>
                  <a:cubicBezTo>
                    <a:pt x="23" y="44"/>
                    <a:pt x="22" y="44"/>
                    <a:pt x="21" y="44"/>
                  </a:cubicBezTo>
                  <a:cubicBezTo>
                    <a:pt x="21" y="43"/>
                    <a:pt x="20" y="42"/>
                    <a:pt x="19" y="42"/>
                  </a:cubicBezTo>
                  <a:cubicBezTo>
                    <a:pt x="17" y="40"/>
                    <a:pt x="14" y="39"/>
                    <a:pt x="12" y="38"/>
                  </a:cubicBezTo>
                  <a:cubicBezTo>
                    <a:pt x="0" y="29"/>
                    <a:pt x="7" y="11"/>
                    <a:pt x="19" y="6"/>
                  </a:cubicBezTo>
                  <a:cubicBezTo>
                    <a:pt x="23" y="5"/>
                    <a:pt x="26" y="3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4" y="2"/>
                    <a:pt x="35" y="6"/>
                    <a:pt x="39" y="8"/>
                  </a:cubicBezTo>
                  <a:cubicBezTo>
                    <a:pt x="42" y="12"/>
                    <a:pt x="47" y="13"/>
                    <a:pt x="51" y="17"/>
                  </a:cubicBezTo>
                  <a:cubicBezTo>
                    <a:pt x="51" y="18"/>
                    <a:pt x="51" y="19"/>
                    <a:pt x="51" y="20"/>
                  </a:cubicBezTo>
                  <a:cubicBezTo>
                    <a:pt x="51" y="21"/>
                    <a:pt x="51" y="22"/>
                    <a:pt x="50" y="23"/>
                  </a:cubicBezTo>
                  <a:cubicBezTo>
                    <a:pt x="45" y="27"/>
                    <a:pt x="40" y="26"/>
                    <a:pt x="35" y="24"/>
                  </a:cubicBezTo>
                  <a:cubicBezTo>
                    <a:pt x="33" y="24"/>
                    <a:pt x="31" y="21"/>
                    <a:pt x="29" y="23"/>
                  </a:cubicBezTo>
                  <a:cubicBezTo>
                    <a:pt x="29" y="24"/>
                    <a:pt x="30" y="25"/>
                    <a:pt x="30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3" y="30"/>
                    <a:pt x="34" y="32"/>
                    <a:pt x="33" y="35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41"/>
                    <a:pt x="30" y="40"/>
                    <a:pt x="30" y="41"/>
                  </a:cubicBezTo>
                  <a:cubicBezTo>
                    <a:pt x="31" y="43"/>
                    <a:pt x="32" y="44"/>
                    <a:pt x="31" y="46"/>
                  </a:cubicBezTo>
                  <a:cubicBezTo>
                    <a:pt x="29" y="47"/>
                    <a:pt x="28" y="47"/>
                    <a:pt x="27" y="46"/>
                  </a:cubicBezTo>
                  <a:cubicBezTo>
                    <a:pt x="26" y="44"/>
                    <a:pt x="24" y="45"/>
                    <a:pt x="23" y="44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2537"/>
            <p:cNvSpPr/>
            <p:nvPr/>
          </p:nvSpPr>
          <p:spPr bwMode="auto">
            <a:xfrm>
              <a:off x="6683" y="999"/>
              <a:ext cx="56" cy="58"/>
            </a:xfrm>
            <a:custGeom>
              <a:avLst/>
              <a:gdLst>
                <a:gd name="T0" fmla="*/ 36 w 37"/>
                <a:gd name="T1" fmla="*/ 1 h 39"/>
                <a:gd name="T2" fmla="*/ 28 w 37"/>
                <a:gd name="T3" fmla="*/ 11 h 39"/>
                <a:gd name="T4" fmla="*/ 17 w 37"/>
                <a:gd name="T5" fmla="*/ 30 h 39"/>
                <a:gd name="T6" fmla="*/ 19 w 37"/>
                <a:gd name="T7" fmla="*/ 39 h 39"/>
                <a:gd name="T8" fmla="*/ 9 w 37"/>
                <a:gd name="T9" fmla="*/ 35 h 39"/>
                <a:gd name="T10" fmla="*/ 2 w 37"/>
                <a:gd name="T11" fmla="*/ 20 h 39"/>
                <a:gd name="T12" fmla="*/ 15 w 37"/>
                <a:gd name="T13" fmla="*/ 3 h 39"/>
                <a:gd name="T14" fmla="*/ 36 w 37"/>
                <a:gd name="T1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9">
                  <a:moveTo>
                    <a:pt x="36" y="1"/>
                  </a:moveTo>
                  <a:cubicBezTo>
                    <a:pt x="37" y="6"/>
                    <a:pt x="35" y="10"/>
                    <a:pt x="28" y="11"/>
                  </a:cubicBezTo>
                  <a:cubicBezTo>
                    <a:pt x="20" y="12"/>
                    <a:pt x="15" y="21"/>
                    <a:pt x="17" y="30"/>
                  </a:cubicBezTo>
                  <a:cubicBezTo>
                    <a:pt x="17" y="33"/>
                    <a:pt x="18" y="36"/>
                    <a:pt x="19" y="39"/>
                  </a:cubicBezTo>
                  <a:cubicBezTo>
                    <a:pt x="15" y="39"/>
                    <a:pt x="12" y="36"/>
                    <a:pt x="9" y="35"/>
                  </a:cubicBezTo>
                  <a:cubicBezTo>
                    <a:pt x="2" y="31"/>
                    <a:pt x="0" y="28"/>
                    <a:pt x="2" y="20"/>
                  </a:cubicBezTo>
                  <a:cubicBezTo>
                    <a:pt x="3" y="12"/>
                    <a:pt x="7" y="5"/>
                    <a:pt x="15" y="3"/>
                  </a:cubicBezTo>
                  <a:cubicBezTo>
                    <a:pt x="22" y="1"/>
                    <a:pt x="29" y="0"/>
                    <a:pt x="36" y="1"/>
                  </a:cubicBezTo>
                  <a:close/>
                </a:path>
              </a:pathLst>
            </a:custGeom>
            <a:solidFill>
              <a:srgbClr val="E5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2538"/>
            <p:cNvSpPr/>
            <p:nvPr/>
          </p:nvSpPr>
          <p:spPr bwMode="auto">
            <a:xfrm>
              <a:off x="6688" y="873"/>
              <a:ext cx="103" cy="52"/>
            </a:xfrm>
            <a:custGeom>
              <a:avLst/>
              <a:gdLst>
                <a:gd name="T0" fmla="*/ 56 w 69"/>
                <a:gd name="T1" fmla="*/ 0 h 35"/>
                <a:gd name="T2" fmla="*/ 66 w 69"/>
                <a:gd name="T3" fmla="*/ 13 h 35"/>
                <a:gd name="T4" fmla="*/ 68 w 69"/>
                <a:gd name="T5" fmla="*/ 21 h 35"/>
                <a:gd name="T6" fmla="*/ 68 w 69"/>
                <a:gd name="T7" fmla="*/ 24 h 35"/>
                <a:gd name="T8" fmla="*/ 66 w 69"/>
                <a:gd name="T9" fmla="*/ 27 h 35"/>
                <a:gd name="T10" fmla="*/ 54 w 69"/>
                <a:gd name="T11" fmla="*/ 24 h 35"/>
                <a:gd name="T12" fmla="*/ 43 w 69"/>
                <a:gd name="T13" fmla="*/ 25 h 35"/>
                <a:gd name="T14" fmla="*/ 14 w 69"/>
                <a:gd name="T15" fmla="*/ 29 h 35"/>
                <a:gd name="T16" fmla="*/ 14 w 69"/>
                <a:gd name="T17" fmla="*/ 29 h 35"/>
                <a:gd name="T18" fmla="*/ 10 w 69"/>
                <a:gd name="T19" fmla="*/ 27 h 35"/>
                <a:gd name="T20" fmla="*/ 0 w 69"/>
                <a:gd name="T21" fmla="*/ 21 h 35"/>
                <a:gd name="T22" fmla="*/ 26 w 69"/>
                <a:gd name="T23" fmla="*/ 21 h 35"/>
                <a:gd name="T24" fmla="*/ 32 w 69"/>
                <a:gd name="T25" fmla="*/ 18 h 35"/>
                <a:gd name="T26" fmla="*/ 46 w 69"/>
                <a:gd name="T27" fmla="*/ 12 h 35"/>
                <a:gd name="T28" fmla="*/ 56 w 69"/>
                <a:gd name="T2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35">
                  <a:moveTo>
                    <a:pt x="56" y="0"/>
                  </a:moveTo>
                  <a:cubicBezTo>
                    <a:pt x="59" y="4"/>
                    <a:pt x="62" y="8"/>
                    <a:pt x="66" y="13"/>
                  </a:cubicBezTo>
                  <a:cubicBezTo>
                    <a:pt x="68" y="15"/>
                    <a:pt x="69" y="18"/>
                    <a:pt x="68" y="21"/>
                  </a:cubicBezTo>
                  <a:cubicBezTo>
                    <a:pt x="68" y="22"/>
                    <a:pt x="69" y="23"/>
                    <a:pt x="68" y="24"/>
                  </a:cubicBezTo>
                  <a:cubicBezTo>
                    <a:pt x="68" y="25"/>
                    <a:pt x="67" y="26"/>
                    <a:pt x="66" y="27"/>
                  </a:cubicBezTo>
                  <a:cubicBezTo>
                    <a:pt x="61" y="29"/>
                    <a:pt x="57" y="27"/>
                    <a:pt x="54" y="24"/>
                  </a:cubicBezTo>
                  <a:cubicBezTo>
                    <a:pt x="50" y="20"/>
                    <a:pt x="46" y="21"/>
                    <a:pt x="43" y="25"/>
                  </a:cubicBezTo>
                  <a:cubicBezTo>
                    <a:pt x="34" y="35"/>
                    <a:pt x="24" y="34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1" y="28"/>
                    <a:pt x="10" y="27"/>
                  </a:cubicBezTo>
                  <a:cubicBezTo>
                    <a:pt x="6" y="26"/>
                    <a:pt x="3" y="24"/>
                    <a:pt x="0" y="21"/>
                  </a:cubicBezTo>
                  <a:cubicBezTo>
                    <a:pt x="9" y="24"/>
                    <a:pt x="17" y="21"/>
                    <a:pt x="26" y="21"/>
                  </a:cubicBezTo>
                  <a:cubicBezTo>
                    <a:pt x="28" y="21"/>
                    <a:pt x="30" y="20"/>
                    <a:pt x="32" y="18"/>
                  </a:cubicBezTo>
                  <a:cubicBezTo>
                    <a:pt x="36" y="14"/>
                    <a:pt x="40" y="12"/>
                    <a:pt x="46" y="12"/>
                  </a:cubicBezTo>
                  <a:cubicBezTo>
                    <a:pt x="56" y="10"/>
                    <a:pt x="56" y="10"/>
                    <a:pt x="56" y="0"/>
                  </a:cubicBezTo>
                  <a:close/>
                </a:path>
              </a:pathLst>
            </a:custGeom>
            <a:solidFill>
              <a:srgbClr val="F2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2539"/>
            <p:cNvSpPr/>
            <p:nvPr/>
          </p:nvSpPr>
          <p:spPr bwMode="auto">
            <a:xfrm>
              <a:off x="6709" y="895"/>
              <a:ext cx="82" cy="38"/>
            </a:xfrm>
            <a:custGeom>
              <a:avLst/>
              <a:gdLst>
                <a:gd name="T0" fmla="*/ 0 w 55"/>
                <a:gd name="T1" fmla="*/ 14 h 25"/>
                <a:gd name="T2" fmla="*/ 9 w 55"/>
                <a:gd name="T3" fmla="*/ 14 h 25"/>
                <a:gd name="T4" fmla="*/ 26 w 55"/>
                <a:gd name="T5" fmla="*/ 8 h 25"/>
                <a:gd name="T6" fmla="*/ 44 w 55"/>
                <a:gd name="T7" fmla="*/ 7 h 25"/>
                <a:gd name="T8" fmla="*/ 52 w 55"/>
                <a:gd name="T9" fmla="*/ 10 h 25"/>
                <a:gd name="T10" fmla="*/ 51 w 55"/>
                <a:gd name="T11" fmla="*/ 18 h 25"/>
                <a:gd name="T12" fmla="*/ 47 w 55"/>
                <a:gd name="T13" fmla="*/ 20 h 25"/>
                <a:gd name="T14" fmla="*/ 20 w 55"/>
                <a:gd name="T15" fmla="*/ 23 h 25"/>
                <a:gd name="T16" fmla="*/ 2 w 55"/>
                <a:gd name="T17" fmla="*/ 18 h 25"/>
                <a:gd name="T18" fmla="*/ 2 w 55"/>
                <a:gd name="T19" fmla="*/ 18 h 25"/>
                <a:gd name="T20" fmla="*/ 0 w 55"/>
                <a:gd name="T2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5">
                  <a:moveTo>
                    <a:pt x="0" y="14"/>
                  </a:moveTo>
                  <a:cubicBezTo>
                    <a:pt x="3" y="14"/>
                    <a:pt x="6" y="13"/>
                    <a:pt x="9" y="14"/>
                  </a:cubicBezTo>
                  <a:cubicBezTo>
                    <a:pt x="17" y="17"/>
                    <a:pt x="21" y="13"/>
                    <a:pt x="26" y="8"/>
                  </a:cubicBezTo>
                  <a:cubicBezTo>
                    <a:pt x="33" y="0"/>
                    <a:pt x="35" y="0"/>
                    <a:pt x="44" y="7"/>
                  </a:cubicBezTo>
                  <a:cubicBezTo>
                    <a:pt x="46" y="9"/>
                    <a:pt x="49" y="10"/>
                    <a:pt x="52" y="10"/>
                  </a:cubicBezTo>
                  <a:cubicBezTo>
                    <a:pt x="55" y="13"/>
                    <a:pt x="54" y="16"/>
                    <a:pt x="51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38" y="15"/>
                    <a:pt x="29" y="19"/>
                    <a:pt x="20" y="23"/>
                  </a:cubicBezTo>
                  <a:cubicBezTo>
                    <a:pt x="14" y="25"/>
                    <a:pt x="8" y="20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ED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2540"/>
            <p:cNvSpPr/>
            <p:nvPr/>
          </p:nvSpPr>
          <p:spPr bwMode="auto">
            <a:xfrm>
              <a:off x="6740" y="999"/>
              <a:ext cx="14" cy="15"/>
            </a:xfrm>
            <a:custGeom>
              <a:avLst/>
              <a:gdLst>
                <a:gd name="T0" fmla="*/ 8 w 9"/>
                <a:gd name="T1" fmla="*/ 10 h 10"/>
                <a:gd name="T2" fmla="*/ 0 w 9"/>
                <a:gd name="T3" fmla="*/ 1 h 10"/>
                <a:gd name="T4" fmla="*/ 2 w 9"/>
                <a:gd name="T5" fmla="*/ 0 h 10"/>
                <a:gd name="T6" fmla="*/ 7 w 9"/>
                <a:gd name="T7" fmla="*/ 2 h 10"/>
                <a:gd name="T8" fmla="*/ 9 w 9"/>
                <a:gd name="T9" fmla="*/ 8 h 10"/>
                <a:gd name="T10" fmla="*/ 8 w 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8" y="10"/>
                  </a:moveTo>
                  <a:cubicBezTo>
                    <a:pt x="0" y="9"/>
                    <a:pt x="0" y="9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4"/>
                    <a:pt x="8" y="6"/>
                    <a:pt x="9" y="8"/>
                  </a:cubicBezTo>
                  <a:cubicBezTo>
                    <a:pt x="9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2541"/>
            <p:cNvSpPr/>
            <p:nvPr/>
          </p:nvSpPr>
          <p:spPr bwMode="auto">
            <a:xfrm>
              <a:off x="6703" y="91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2542"/>
            <p:cNvSpPr/>
            <p:nvPr/>
          </p:nvSpPr>
          <p:spPr bwMode="auto">
            <a:xfrm>
              <a:off x="6659" y="8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2543"/>
            <p:cNvSpPr/>
            <p:nvPr/>
          </p:nvSpPr>
          <p:spPr bwMode="auto">
            <a:xfrm>
              <a:off x="6691" y="1087"/>
              <a:ext cx="102" cy="44"/>
            </a:xfrm>
            <a:custGeom>
              <a:avLst/>
              <a:gdLst>
                <a:gd name="T0" fmla="*/ 37 w 68"/>
                <a:gd name="T1" fmla="*/ 7 h 29"/>
                <a:gd name="T2" fmla="*/ 24 w 68"/>
                <a:gd name="T3" fmla="*/ 15 h 29"/>
                <a:gd name="T4" fmla="*/ 16 w 68"/>
                <a:gd name="T5" fmla="*/ 15 h 29"/>
                <a:gd name="T6" fmla="*/ 68 w 68"/>
                <a:gd name="T7" fmla="*/ 25 h 29"/>
                <a:gd name="T8" fmla="*/ 0 w 68"/>
                <a:gd name="T9" fmla="*/ 16 h 29"/>
                <a:gd name="T10" fmla="*/ 5 w 68"/>
                <a:gd name="T11" fmla="*/ 1 h 29"/>
                <a:gd name="T12" fmla="*/ 33 w 68"/>
                <a:gd name="T13" fmla="*/ 5 h 29"/>
                <a:gd name="T14" fmla="*/ 37 w 68"/>
                <a:gd name="T1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29">
                  <a:moveTo>
                    <a:pt x="37" y="7"/>
                  </a:moveTo>
                  <a:cubicBezTo>
                    <a:pt x="35" y="16"/>
                    <a:pt x="33" y="17"/>
                    <a:pt x="24" y="15"/>
                  </a:cubicBezTo>
                  <a:cubicBezTo>
                    <a:pt x="22" y="15"/>
                    <a:pt x="20" y="14"/>
                    <a:pt x="16" y="15"/>
                  </a:cubicBezTo>
                  <a:cubicBezTo>
                    <a:pt x="33" y="23"/>
                    <a:pt x="51" y="21"/>
                    <a:pt x="68" y="25"/>
                  </a:cubicBezTo>
                  <a:cubicBezTo>
                    <a:pt x="60" y="29"/>
                    <a:pt x="17" y="24"/>
                    <a:pt x="0" y="16"/>
                  </a:cubicBezTo>
                  <a:cubicBezTo>
                    <a:pt x="3" y="12"/>
                    <a:pt x="7" y="7"/>
                    <a:pt x="5" y="1"/>
                  </a:cubicBezTo>
                  <a:cubicBezTo>
                    <a:pt x="15" y="0"/>
                    <a:pt x="24" y="6"/>
                    <a:pt x="33" y="5"/>
                  </a:cubicBezTo>
                  <a:cubicBezTo>
                    <a:pt x="34" y="6"/>
                    <a:pt x="36" y="5"/>
                    <a:pt x="37" y="7"/>
                  </a:cubicBezTo>
                  <a:close/>
                </a:path>
              </a:pathLst>
            </a:custGeom>
            <a:solidFill>
              <a:srgbClr val="DE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2544"/>
            <p:cNvSpPr/>
            <p:nvPr/>
          </p:nvSpPr>
          <p:spPr bwMode="auto">
            <a:xfrm>
              <a:off x="6703" y="1066"/>
              <a:ext cx="78" cy="35"/>
            </a:xfrm>
            <a:custGeom>
              <a:avLst/>
              <a:gdLst>
                <a:gd name="T0" fmla="*/ 29 w 52"/>
                <a:gd name="T1" fmla="*/ 21 h 23"/>
                <a:gd name="T2" fmla="*/ 25 w 52"/>
                <a:gd name="T3" fmla="*/ 19 h 23"/>
                <a:gd name="T4" fmla="*/ 40 w 52"/>
                <a:gd name="T5" fmla="*/ 19 h 23"/>
                <a:gd name="T6" fmla="*/ 28 w 52"/>
                <a:gd name="T7" fmla="*/ 13 h 23"/>
                <a:gd name="T8" fmla="*/ 9 w 52"/>
                <a:gd name="T9" fmla="*/ 10 h 23"/>
                <a:gd name="T10" fmla="*/ 0 w 52"/>
                <a:gd name="T11" fmla="*/ 0 h 23"/>
                <a:gd name="T12" fmla="*/ 0 w 52"/>
                <a:gd name="T13" fmla="*/ 0 h 23"/>
                <a:gd name="T14" fmla="*/ 21 w 52"/>
                <a:gd name="T15" fmla="*/ 6 h 23"/>
                <a:gd name="T16" fmla="*/ 25 w 52"/>
                <a:gd name="T17" fmla="*/ 4 h 23"/>
                <a:gd name="T18" fmla="*/ 26 w 52"/>
                <a:gd name="T19" fmla="*/ 2 h 23"/>
                <a:gd name="T20" fmla="*/ 50 w 52"/>
                <a:gd name="T21" fmla="*/ 14 h 23"/>
                <a:gd name="T22" fmla="*/ 49 w 52"/>
                <a:gd name="T23" fmla="*/ 22 h 23"/>
                <a:gd name="T24" fmla="*/ 31 w 52"/>
                <a:gd name="T25" fmla="*/ 21 h 23"/>
                <a:gd name="T26" fmla="*/ 29 w 52"/>
                <a:gd name="T2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23">
                  <a:moveTo>
                    <a:pt x="29" y="21"/>
                  </a:moveTo>
                  <a:cubicBezTo>
                    <a:pt x="27" y="21"/>
                    <a:pt x="26" y="20"/>
                    <a:pt x="25" y="19"/>
                  </a:cubicBezTo>
                  <a:cubicBezTo>
                    <a:pt x="29" y="19"/>
                    <a:pt x="34" y="19"/>
                    <a:pt x="40" y="19"/>
                  </a:cubicBezTo>
                  <a:cubicBezTo>
                    <a:pt x="36" y="14"/>
                    <a:pt x="32" y="14"/>
                    <a:pt x="28" y="13"/>
                  </a:cubicBezTo>
                  <a:cubicBezTo>
                    <a:pt x="22" y="12"/>
                    <a:pt x="15" y="11"/>
                    <a:pt x="9" y="10"/>
                  </a:cubicBezTo>
                  <a:cubicBezTo>
                    <a:pt x="2" y="9"/>
                    <a:pt x="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4" y="4"/>
                    <a:pt x="21" y="6"/>
                  </a:cubicBezTo>
                  <a:cubicBezTo>
                    <a:pt x="24" y="7"/>
                    <a:pt x="26" y="7"/>
                    <a:pt x="25" y="4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36" y="2"/>
                    <a:pt x="44" y="6"/>
                    <a:pt x="50" y="14"/>
                  </a:cubicBezTo>
                  <a:cubicBezTo>
                    <a:pt x="52" y="17"/>
                    <a:pt x="52" y="20"/>
                    <a:pt x="49" y="22"/>
                  </a:cubicBezTo>
                  <a:cubicBezTo>
                    <a:pt x="43" y="23"/>
                    <a:pt x="37" y="23"/>
                    <a:pt x="31" y="21"/>
                  </a:cubicBezTo>
                  <a:cubicBezTo>
                    <a:pt x="30" y="21"/>
                    <a:pt x="29" y="21"/>
                    <a:pt x="29" y="21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2545"/>
            <p:cNvSpPr/>
            <p:nvPr/>
          </p:nvSpPr>
          <p:spPr bwMode="auto">
            <a:xfrm>
              <a:off x="6734" y="1068"/>
              <a:ext cx="8" cy="4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1 h 3"/>
                <a:gd name="T6" fmla="*/ 4 w 5"/>
                <a:gd name="T7" fmla="*/ 2 h 3"/>
                <a:gd name="T8" fmla="*/ 4 w 5"/>
                <a:gd name="T9" fmla="*/ 3 h 3"/>
                <a:gd name="T10" fmla="*/ 0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2546"/>
            <p:cNvSpPr/>
            <p:nvPr/>
          </p:nvSpPr>
          <p:spPr bwMode="auto">
            <a:xfrm>
              <a:off x="6728" y="1066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2547"/>
            <p:cNvSpPr/>
            <p:nvPr/>
          </p:nvSpPr>
          <p:spPr bwMode="auto">
            <a:xfrm>
              <a:off x="6722" y="106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2548"/>
            <p:cNvSpPr/>
            <p:nvPr/>
          </p:nvSpPr>
          <p:spPr bwMode="auto">
            <a:xfrm>
              <a:off x="6755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0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2549"/>
            <p:cNvSpPr/>
            <p:nvPr/>
          </p:nvSpPr>
          <p:spPr bwMode="auto">
            <a:xfrm>
              <a:off x="6794" y="209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2550"/>
            <p:cNvSpPr/>
            <p:nvPr/>
          </p:nvSpPr>
          <p:spPr bwMode="auto">
            <a:xfrm>
              <a:off x="6718" y="1978"/>
              <a:ext cx="109" cy="113"/>
            </a:xfrm>
            <a:custGeom>
              <a:avLst/>
              <a:gdLst>
                <a:gd name="T0" fmla="*/ 21 w 73"/>
                <a:gd name="T1" fmla="*/ 75 h 75"/>
                <a:gd name="T2" fmla="*/ 9 w 73"/>
                <a:gd name="T3" fmla="*/ 48 h 75"/>
                <a:gd name="T4" fmla="*/ 7 w 73"/>
                <a:gd name="T5" fmla="*/ 6 h 75"/>
                <a:gd name="T6" fmla="*/ 9 w 73"/>
                <a:gd name="T7" fmla="*/ 0 h 75"/>
                <a:gd name="T8" fmla="*/ 30 w 73"/>
                <a:gd name="T9" fmla="*/ 4 h 75"/>
                <a:gd name="T10" fmla="*/ 28 w 73"/>
                <a:gd name="T11" fmla="*/ 9 h 75"/>
                <a:gd name="T12" fmla="*/ 26 w 73"/>
                <a:gd name="T13" fmla="*/ 21 h 75"/>
                <a:gd name="T14" fmla="*/ 27 w 73"/>
                <a:gd name="T15" fmla="*/ 34 h 75"/>
                <a:gd name="T16" fmla="*/ 35 w 73"/>
                <a:gd name="T17" fmla="*/ 46 h 75"/>
                <a:gd name="T18" fmla="*/ 46 w 73"/>
                <a:gd name="T19" fmla="*/ 45 h 75"/>
                <a:gd name="T20" fmla="*/ 51 w 73"/>
                <a:gd name="T21" fmla="*/ 35 h 75"/>
                <a:gd name="T22" fmla="*/ 59 w 73"/>
                <a:gd name="T23" fmla="*/ 18 h 75"/>
                <a:gd name="T24" fmla="*/ 63 w 73"/>
                <a:gd name="T25" fmla="*/ 18 h 75"/>
                <a:gd name="T26" fmla="*/ 65 w 73"/>
                <a:gd name="T27" fmla="*/ 18 h 75"/>
                <a:gd name="T28" fmla="*/ 73 w 73"/>
                <a:gd name="T29" fmla="*/ 24 h 75"/>
                <a:gd name="T30" fmla="*/ 53 w 73"/>
                <a:gd name="T31" fmla="*/ 54 h 75"/>
                <a:gd name="T32" fmla="*/ 48 w 73"/>
                <a:gd name="T33" fmla="*/ 57 h 75"/>
                <a:gd name="T34" fmla="*/ 40 w 73"/>
                <a:gd name="T35" fmla="*/ 59 h 75"/>
                <a:gd name="T36" fmla="*/ 32 w 73"/>
                <a:gd name="T37" fmla="*/ 59 h 75"/>
                <a:gd name="T38" fmla="*/ 26 w 73"/>
                <a:gd name="T39" fmla="*/ 60 h 75"/>
                <a:gd name="T40" fmla="*/ 23 w 73"/>
                <a:gd name="T41" fmla="*/ 66 h 75"/>
                <a:gd name="T42" fmla="*/ 21 w 73"/>
                <a:gd name="T4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75">
                  <a:moveTo>
                    <a:pt x="21" y="75"/>
                  </a:moveTo>
                  <a:cubicBezTo>
                    <a:pt x="19" y="65"/>
                    <a:pt x="13" y="57"/>
                    <a:pt x="9" y="48"/>
                  </a:cubicBezTo>
                  <a:cubicBezTo>
                    <a:pt x="2" y="35"/>
                    <a:pt x="0" y="20"/>
                    <a:pt x="7" y="6"/>
                  </a:cubicBezTo>
                  <a:cubicBezTo>
                    <a:pt x="8" y="4"/>
                    <a:pt x="9" y="2"/>
                    <a:pt x="9" y="0"/>
                  </a:cubicBezTo>
                  <a:cubicBezTo>
                    <a:pt x="17" y="0"/>
                    <a:pt x="24" y="0"/>
                    <a:pt x="30" y="4"/>
                  </a:cubicBezTo>
                  <a:cubicBezTo>
                    <a:pt x="32" y="7"/>
                    <a:pt x="29" y="8"/>
                    <a:pt x="28" y="9"/>
                  </a:cubicBezTo>
                  <a:cubicBezTo>
                    <a:pt x="23" y="13"/>
                    <a:pt x="22" y="17"/>
                    <a:pt x="26" y="21"/>
                  </a:cubicBezTo>
                  <a:cubicBezTo>
                    <a:pt x="29" y="25"/>
                    <a:pt x="28" y="29"/>
                    <a:pt x="27" y="34"/>
                  </a:cubicBezTo>
                  <a:cubicBezTo>
                    <a:pt x="27" y="39"/>
                    <a:pt x="30" y="43"/>
                    <a:pt x="35" y="46"/>
                  </a:cubicBezTo>
                  <a:cubicBezTo>
                    <a:pt x="38" y="48"/>
                    <a:pt x="42" y="48"/>
                    <a:pt x="46" y="45"/>
                  </a:cubicBezTo>
                  <a:cubicBezTo>
                    <a:pt x="49" y="43"/>
                    <a:pt x="51" y="40"/>
                    <a:pt x="51" y="35"/>
                  </a:cubicBezTo>
                  <a:cubicBezTo>
                    <a:pt x="50" y="27"/>
                    <a:pt x="56" y="23"/>
                    <a:pt x="59" y="18"/>
                  </a:cubicBezTo>
                  <a:cubicBezTo>
                    <a:pt x="59" y="16"/>
                    <a:pt x="62" y="16"/>
                    <a:pt x="63" y="18"/>
                  </a:cubicBezTo>
                  <a:cubicBezTo>
                    <a:pt x="64" y="18"/>
                    <a:pt x="64" y="18"/>
                    <a:pt x="65" y="18"/>
                  </a:cubicBezTo>
                  <a:cubicBezTo>
                    <a:pt x="67" y="20"/>
                    <a:pt x="72" y="20"/>
                    <a:pt x="73" y="24"/>
                  </a:cubicBezTo>
                  <a:cubicBezTo>
                    <a:pt x="64" y="33"/>
                    <a:pt x="63" y="47"/>
                    <a:pt x="53" y="54"/>
                  </a:cubicBezTo>
                  <a:cubicBezTo>
                    <a:pt x="52" y="55"/>
                    <a:pt x="50" y="56"/>
                    <a:pt x="48" y="57"/>
                  </a:cubicBezTo>
                  <a:cubicBezTo>
                    <a:pt x="46" y="58"/>
                    <a:pt x="43" y="59"/>
                    <a:pt x="40" y="59"/>
                  </a:cubicBezTo>
                  <a:cubicBezTo>
                    <a:pt x="37" y="58"/>
                    <a:pt x="34" y="58"/>
                    <a:pt x="32" y="59"/>
                  </a:cubicBezTo>
                  <a:cubicBezTo>
                    <a:pt x="30" y="60"/>
                    <a:pt x="28" y="60"/>
                    <a:pt x="26" y="60"/>
                  </a:cubicBezTo>
                  <a:cubicBezTo>
                    <a:pt x="23" y="61"/>
                    <a:pt x="23" y="63"/>
                    <a:pt x="23" y="66"/>
                  </a:cubicBezTo>
                  <a:cubicBezTo>
                    <a:pt x="23" y="69"/>
                    <a:pt x="23" y="73"/>
                    <a:pt x="21" y="75"/>
                  </a:cubicBezTo>
                  <a:close/>
                </a:path>
              </a:pathLst>
            </a:custGeom>
            <a:solidFill>
              <a:srgbClr val="9F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2551"/>
            <p:cNvSpPr/>
            <p:nvPr/>
          </p:nvSpPr>
          <p:spPr bwMode="auto">
            <a:xfrm>
              <a:off x="6754" y="2011"/>
              <a:ext cx="114" cy="71"/>
            </a:xfrm>
            <a:custGeom>
              <a:avLst/>
              <a:gdLst>
                <a:gd name="T0" fmla="*/ 2 w 76"/>
                <a:gd name="T1" fmla="*/ 38 h 47"/>
                <a:gd name="T2" fmla="*/ 6 w 76"/>
                <a:gd name="T3" fmla="*/ 34 h 47"/>
                <a:gd name="T4" fmla="*/ 16 w 76"/>
                <a:gd name="T5" fmla="*/ 34 h 47"/>
                <a:gd name="T6" fmla="*/ 24 w 76"/>
                <a:gd name="T7" fmla="*/ 32 h 47"/>
                <a:gd name="T8" fmla="*/ 27 w 76"/>
                <a:gd name="T9" fmla="*/ 30 h 47"/>
                <a:gd name="T10" fmla="*/ 37 w 76"/>
                <a:gd name="T11" fmla="*/ 13 h 47"/>
                <a:gd name="T12" fmla="*/ 48 w 76"/>
                <a:gd name="T13" fmla="*/ 2 h 47"/>
                <a:gd name="T14" fmla="*/ 54 w 76"/>
                <a:gd name="T15" fmla="*/ 4 h 47"/>
                <a:gd name="T16" fmla="*/ 62 w 76"/>
                <a:gd name="T17" fmla="*/ 5 h 47"/>
                <a:gd name="T18" fmla="*/ 76 w 76"/>
                <a:gd name="T19" fmla="*/ 21 h 47"/>
                <a:gd name="T20" fmla="*/ 73 w 76"/>
                <a:gd name="T21" fmla="*/ 24 h 47"/>
                <a:gd name="T22" fmla="*/ 47 w 76"/>
                <a:gd name="T23" fmla="*/ 19 h 47"/>
                <a:gd name="T24" fmla="*/ 25 w 76"/>
                <a:gd name="T25" fmla="*/ 47 h 47"/>
                <a:gd name="T26" fmla="*/ 4 w 76"/>
                <a:gd name="T27" fmla="*/ 42 h 47"/>
                <a:gd name="T28" fmla="*/ 2 w 76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47">
                  <a:moveTo>
                    <a:pt x="2" y="38"/>
                  </a:moveTo>
                  <a:cubicBezTo>
                    <a:pt x="3" y="36"/>
                    <a:pt x="4" y="34"/>
                    <a:pt x="6" y="34"/>
                  </a:cubicBezTo>
                  <a:cubicBezTo>
                    <a:pt x="9" y="31"/>
                    <a:pt x="13" y="36"/>
                    <a:pt x="16" y="34"/>
                  </a:cubicBezTo>
                  <a:cubicBezTo>
                    <a:pt x="18" y="33"/>
                    <a:pt x="21" y="32"/>
                    <a:pt x="24" y="32"/>
                  </a:cubicBezTo>
                  <a:cubicBezTo>
                    <a:pt x="25" y="31"/>
                    <a:pt x="26" y="31"/>
                    <a:pt x="27" y="30"/>
                  </a:cubicBezTo>
                  <a:cubicBezTo>
                    <a:pt x="32" y="25"/>
                    <a:pt x="35" y="20"/>
                    <a:pt x="37" y="13"/>
                  </a:cubicBezTo>
                  <a:cubicBezTo>
                    <a:pt x="37" y="7"/>
                    <a:pt x="42" y="3"/>
                    <a:pt x="48" y="2"/>
                  </a:cubicBezTo>
                  <a:cubicBezTo>
                    <a:pt x="51" y="0"/>
                    <a:pt x="53" y="2"/>
                    <a:pt x="54" y="4"/>
                  </a:cubicBezTo>
                  <a:cubicBezTo>
                    <a:pt x="57" y="6"/>
                    <a:pt x="59" y="5"/>
                    <a:pt x="62" y="5"/>
                  </a:cubicBezTo>
                  <a:cubicBezTo>
                    <a:pt x="65" y="12"/>
                    <a:pt x="76" y="12"/>
                    <a:pt x="76" y="21"/>
                  </a:cubicBezTo>
                  <a:cubicBezTo>
                    <a:pt x="75" y="22"/>
                    <a:pt x="75" y="24"/>
                    <a:pt x="73" y="24"/>
                  </a:cubicBezTo>
                  <a:cubicBezTo>
                    <a:pt x="66" y="15"/>
                    <a:pt x="57" y="13"/>
                    <a:pt x="47" y="19"/>
                  </a:cubicBezTo>
                  <a:cubicBezTo>
                    <a:pt x="36" y="26"/>
                    <a:pt x="28" y="34"/>
                    <a:pt x="25" y="47"/>
                  </a:cubicBezTo>
                  <a:cubicBezTo>
                    <a:pt x="19" y="44"/>
                    <a:pt x="13" y="40"/>
                    <a:pt x="4" y="42"/>
                  </a:cubicBezTo>
                  <a:cubicBezTo>
                    <a:pt x="0" y="43"/>
                    <a:pt x="3" y="40"/>
                    <a:pt x="2" y="38"/>
                  </a:cubicBezTo>
                  <a:close/>
                </a:path>
              </a:pathLst>
            </a:custGeom>
            <a:solidFill>
              <a:srgbClr val="99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2552"/>
            <p:cNvSpPr/>
            <p:nvPr/>
          </p:nvSpPr>
          <p:spPr bwMode="auto">
            <a:xfrm>
              <a:off x="7477" y="3468"/>
              <a:ext cx="40" cy="39"/>
            </a:xfrm>
            <a:custGeom>
              <a:avLst/>
              <a:gdLst>
                <a:gd name="T0" fmla="*/ 12 w 27"/>
                <a:gd name="T1" fmla="*/ 25 h 26"/>
                <a:gd name="T2" fmla="*/ 0 w 27"/>
                <a:gd name="T3" fmla="*/ 17 h 26"/>
                <a:gd name="T4" fmla="*/ 6 w 27"/>
                <a:gd name="T5" fmla="*/ 7 h 26"/>
                <a:gd name="T6" fmla="*/ 12 w 27"/>
                <a:gd name="T7" fmla="*/ 6 h 26"/>
                <a:gd name="T8" fmla="*/ 23 w 27"/>
                <a:gd name="T9" fmla="*/ 0 h 26"/>
                <a:gd name="T10" fmla="*/ 25 w 27"/>
                <a:gd name="T11" fmla="*/ 13 h 26"/>
                <a:gd name="T12" fmla="*/ 25 w 27"/>
                <a:gd name="T13" fmla="*/ 13 h 26"/>
                <a:gd name="T14" fmla="*/ 23 w 27"/>
                <a:gd name="T15" fmla="*/ 15 h 26"/>
                <a:gd name="T16" fmla="*/ 22 w 27"/>
                <a:gd name="T17" fmla="*/ 19 h 26"/>
                <a:gd name="T18" fmla="*/ 20 w 27"/>
                <a:gd name="T19" fmla="*/ 21 h 26"/>
                <a:gd name="T20" fmla="*/ 12 w 27"/>
                <a:gd name="T2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6">
                  <a:moveTo>
                    <a:pt x="12" y="25"/>
                  </a:moveTo>
                  <a:cubicBezTo>
                    <a:pt x="6" y="26"/>
                    <a:pt x="4" y="20"/>
                    <a:pt x="0" y="17"/>
                  </a:cubicBezTo>
                  <a:cubicBezTo>
                    <a:pt x="0" y="13"/>
                    <a:pt x="3" y="10"/>
                    <a:pt x="6" y="7"/>
                  </a:cubicBezTo>
                  <a:cubicBezTo>
                    <a:pt x="8" y="6"/>
                    <a:pt x="10" y="8"/>
                    <a:pt x="12" y="6"/>
                  </a:cubicBezTo>
                  <a:cubicBezTo>
                    <a:pt x="15" y="3"/>
                    <a:pt x="19" y="1"/>
                    <a:pt x="23" y="0"/>
                  </a:cubicBezTo>
                  <a:cubicBezTo>
                    <a:pt x="27" y="4"/>
                    <a:pt x="26" y="9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4" y="15"/>
                    <a:pt x="23" y="15"/>
                  </a:cubicBezTo>
                  <a:cubicBezTo>
                    <a:pt x="23" y="17"/>
                    <a:pt x="22" y="18"/>
                    <a:pt x="22" y="19"/>
                  </a:cubicBezTo>
                  <a:cubicBezTo>
                    <a:pt x="21" y="20"/>
                    <a:pt x="20" y="20"/>
                    <a:pt x="20" y="21"/>
                  </a:cubicBezTo>
                  <a:cubicBezTo>
                    <a:pt x="19" y="25"/>
                    <a:pt x="15" y="25"/>
                    <a:pt x="12" y="25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2553"/>
            <p:cNvSpPr/>
            <p:nvPr/>
          </p:nvSpPr>
          <p:spPr bwMode="auto">
            <a:xfrm>
              <a:off x="7486" y="3508"/>
              <a:ext cx="16" cy="14"/>
            </a:xfrm>
            <a:custGeom>
              <a:avLst/>
              <a:gdLst>
                <a:gd name="T0" fmla="*/ 0 w 11"/>
                <a:gd name="T1" fmla="*/ 6 h 9"/>
                <a:gd name="T2" fmla="*/ 6 w 11"/>
                <a:gd name="T3" fmla="*/ 0 h 9"/>
                <a:gd name="T4" fmla="*/ 10 w 11"/>
                <a:gd name="T5" fmla="*/ 3 h 9"/>
                <a:gd name="T6" fmla="*/ 3 w 11"/>
                <a:gd name="T7" fmla="*/ 8 h 9"/>
                <a:gd name="T8" fmla="*/ 0 w 1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2"/>
                    <a:pt x="2" y="0"/>
                    <a:pt x="6" y="0"/>
                  </a:cubicBezTo>
                  <a:cubicBezTo>
                    <a:pt x="8" y="0"/>
                    <a:pt x="11" y="0"/>
                    <a:pt x="10" y="3"/>
                  </a:cubicBezTo>
                  <a:cubicBezTo>
                    <a:pt x="9" y="6"/>
                    <a:pt x="8" y="9"/>
                    <a:pt x="3" y="8"/>
                  </a:cubicBezTo>
                  <a:cubicBezTo>
                    <a:pt x="2" y="7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FC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2554"/>
            <p:cNvSpPr/>
            <p:nvPr/>
          </p:nvSpPr>
          <p:spPr bwMode="auto">
            <a:xfrm>
              <a:off x="7511" y="3466"/>
              <a:ext cx="9" cy="21"/>
            </a:xfrm>
            <a:custGeom>
              <a:avLst/>
              <a:gdLst>
                <a:gd name="T0" fmla="*/ 2 w 6"/>
                <a:gd name="T1" fmla="*/ 14 h 14"/>
                <a:gd name="T2" fmla="*/ 0 w 6"/>
                <a:gd name="T3" fmla="*/ 1 h 14"/>
                <a:gd name="T4" fmla="*/ 0 w 6"/>
                <a:gd name="T5" fmla="*/ 1 h 14"/>
                <a:gd name="T6" fmla="*/ 2 w 6"/>
                <a:gd name="T7" fmla="*/ 1 h 14"/>
                <a:gd name="T8" fmla="*/ 2 w 6"/>
                <a:gd name="T9" fmla="*/ 1 h 14"/>
                <a:gd name="T10" fmla="*/ 2 w 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2" y="14"/>
                  </a:moveTo>
                  <a:cubicBezTo>
                    <a:pt x="0" y="10"/>
                    <a:pt x="1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5"/>
                    <a:pt x="6" y="10"/>
                    <a:pt x="2" y="14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2555"/>
            <p:cNvSpPr/>
            <p:nvPr/>
          </p:nvSpPr>
          <p:spPr bwMode="auto">
            <a:xfrm>
              <a:off x="7511" y="348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2556"/>
            <p:cNvSpPr/>
            <p:nvPr/>
          </p:nvSpPr>
          <p:spPr bwMode="auto">
            <a:xfrm>
              <a:off x="7507" y="34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2557"/>
            <p:cNvSpPr/>
            <p:nvPr/>
          </p:nvSpPr>
          <p:spPr bwMode="auto">
            <a:xfrm>
              <a:off x="6787" y="3090"/>
              <a:ext cx="300" cy="175"/>
            </a:xfrm>
            <a:custGeom>
              <a:avLst/>
              <a:gdLst>
                <a:gd name="T0" fmla="*/ 3 w 200"/>
                <a:gd name="T1" fmla="*/ 86 h 117"/>
                <a:gd name="T2" fmla="*/ 31 w 200"/>
                <a:gd name="T3" fmla="*/ 48 h 117"/>
                <a:gd name="T4" fmla="*/ 49 w 200"/>
                <a:gd name="T5" fmla="*/ 40 h 117"/>
                <a:gd name="T6" fmla="*/ 76 w 200"/>
                <a:gd name="T7" fmla="*/ 25 h 117"/>
                <a:gd name="T8" fmla="*/ 106 w 200"/>
                <a:gd name="T9" fmla="*/ 7 h 117"/>
                <a:gd name="T10" fmla="*/ 115 w 200"/>
                <a:gd name="T11" fmla="*/ 7 h 117"/>
                <a:gd name="T12" fmla="*/ 121 w 200"/>
                <a:gd name="T13" fmla="*/ 8 h 117"/>
                <a:gd name="T14" fmla="*/ 124 w 200"/>
                <a:gd name="T15" fmla="*/ 8 h 117"/>
                <a:gd name="T16" fmla="*/ 125 w 200"/>
                <a:gd name="T17" fmla="*/ 8 h 117"/>
                <a:gd name="T18" fmla="*/ 127 w 200"/>
                <a:gd name="T19" fmla="*/ 7 h 117"/>
                <a:gd name="T20" fmla="*/ 128 w 200"/>
                <a:gd name="T21" fmla="*/ 7 h 117"/>
                <a:gd name="T22" fmla="*/ 129 w 200"/>
                <a:gd name="T23" fmla="*/ 6 h 117"/>
                <a:gd name="T24" fmla="*/ 131 w 200"/>
                <a:gd name="T25" fmla="*/ 5 h 117"/>
                <a:gd name="T26" fmla="*/ 133 w 200"/>
                <a:gd name="T27" fmla="*/ 4 h 117"/>
                <a:gd name="T28" fmla="*/ 134 w 200"/>
                <a:gd name="T29" fmla="*/ 3 h 117"/>
                <a:gd name="T30" fmla="*/ 136 w 200"/>
                <a:gd name="T31" fmla="*/ 2 h 117"/>
                <a:gd name="T32" fmla="*/ 138 w 200"/>
                <a:gd name="T33" fmla="*/ 1 h 117"/>
                <a:gd name="T34" fmla="*/ 142 w 200"/>
                <a:gd name="T35" fmla="*/ 0 h 117"/>
                <a:gd name="T36" fmla="*/ 145 w 200"/>
                <a:gd name="T37" fmla="*/ 0 h 117"/>
                <a:gd name="T38" fmla="*/ 180 w 200"/>
                <a:gd name="T39" fmla="*/ 29 h 117"/>
                <a:gd name="T40" fmla="*/ 171 w 200"/>
                <a:gd name="T41" fmla="*/ 36 h 117"/>
                <a:gd name="T42" fmla="*/ 149 w 200"/>
                <a:gd name="T43" fmla="*/ 34 h 117"/>
                <a:gd name="T44" fmla="*/ 146 w 200"/>
                <a:gd name="T45" fmla="*/ 23 h 117"/>
                <a:gd name="T46" fmla="*/ 117 w 200"/>
                <a:gd name="T47" fmla="*/ 51 h 117"/>
                <a:gd name="T48" fmla="*/ 135 w 200"/>
                <a:gd name="T49" fmla="*/ 61 h 117"/>
                <a:gd name="T50" fmla="*/ 147 w 200"/>
                <a:gd name="T51" fmla="*/ 50 h 117"/>
                <a:gd name="T52" fmla="*/ 160 w 200"/>
                <a:gd name="T53" fmla="*/ 50 h 117"/>
                <a:gd name="T54" fmla="*/ 172 w 200"/>
                <a:gd name="T55" fmla="*/ 60 h 117"/>
                <a:gd name="T56" fmla="*/ 189 w 200"/>
                <a:gd name="T57" fmla="*/ 63 h 117"/>
                <a:gd name="T58" fmla="*/ 196 w 200"/>
                <a:gd name="T59" fmla="*/ 62 h 117"/>
                <a:gd name="T60" fmla="*/ 191 w 200"/>
                <a:gd name="T61" fmla="*/ 75 h 117"/>
                <a:gd name="T62" fmla="*/ 173 w 200"/>
                <a:gd name="T63" fmla="*/ 80 h 117"/>
                <a:gd name="T64" fmla="*/ 135 w 200"/>
                <a:gd name="T65" fmla="*/ 94 h 117"/>
                <a:gd name="T66" fmla="*/ 120 w 200"/>
                <a:gd name="T67" fmla="*/ 105 h 117"/>
                <a:gd name="T68" fmla="*/ 107 w 200"/>
                <a:gd name="T69" fmla="*/ 112 h 117"/>
                <a:gd name="T70" fmla="*/ 96 w 200"/>
                <a:gd name="T71" fmla="*/ 114 h 117"/>
                <a:gd name="T72" fmla="*/ 85 w 200"/>
                <a:gd name="T73" fmla="*/ 111 h 117"/>
                <a:gd name="T74" fmla="*/ 78 w 200"/>
                <a:gd name="T75" fmla="*/ 102 h 117"/>
                <a:gd name="T76" fmla="*/ 71 w 200"/>
                <a:gd name="T77" fmla="*/ 96 h 117"/>
                <a:gd name="T78" fmla="*/ 49 w 200"/>
                <a:gd name="T79" fmla="*/ 68 h 117"/>
                <a:gd name="T80" fmla="*/ 37 w 200"/>
                <a:gd name="T81" fmla="*/ 63 h 117"/>
                <a:gd name="T82" fmla="*/ 34 w 200"/>
                <a:gd name="T83" fmla="*/ 64 h 117"/>
                <a:gd name="T84" fmla="*/ 32 w 200"/>
                <a:gd name="T85" fmla="*/ 66 h 117"/>
                <a:gd name="T86" fmla="*/ 31 w 200"/>
                <a:gd name="T87" fmla="*/ 69 h 117"/>
                <a:gd name="T88" fmla="*/ 31 w 200"/>
                <a:gd name="T89" fmla="*/ 70 h 117"/>
                <a:gd name="T90" fmla="*/ 29 w 200"/>
                <a:gd name="T91" fmla="*/ 72 h 117"/>
                <a:gd name="T92" fmla="*/ 18 w 200"/>
                <a:gd name="T93" fmla="*/ 92 h 117"/>
                <a:gd name="T94" fmla="*/ 13 w 200"/>
                <a:gd name="T95" fmla="*/ 99 h 117"/>
                <a:gd name="T96" fmla="*/ 4 w 200"/>
                <a:gd name="T97" fmla="*/ 102 h 117"/>
                <a:gd name="T98" fmla="*/ 1 w 200"/>
                <a:gd name="T99" fmla="*/ 93 h 117"/>
                <a:gd name="T100" fmla="*/ 3 w 200"/>
                <a:gd name="T101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117">
                  <a:moveTo>
                    <a:pt x="3" y="86"/>
                  </a:moveTo>
                  <a:cubicBezTo>
                    <a:pt x="9" y="71"/>
                    <a:pt x="17" y="58"/>
                    <a:pt x="31" y="48"/>
                  </a:cubicBezTo>
                  <a:cubicBezTo>
                    <a:pt x="37" y="45"/>
                    <a:pt x="43" y="42"/>
                    <a:pt x="49" y="40"/>
                  </a:cubicBezTo>
                  <a:cubicBezTo>
                    <a:pt x="59" y="37"/>
                    <a:pt x="68" y="32"/>
                    <a:pt x="76" y="25"/>
                  </a:cubicBezTo>
                  <a:cubicBezTo>
                    <a:pt x="84" y="16"/>
                    <a:pt x="95" y="11"/>
                    <a:pt x="106" y="7"/>
                  </a:cubicBezTo>
                  <a:cubicBezTo>
                    <a:pt x="109" y="7"/>
                    <a:pt x="112" y="7"/>
                    <a:pt x="115" y="7"/>
                  </a:cubicBezTo>
                  <a:cubicBezTo>
                    <a:pt x="117" y="7"/>
                    <a:pt x="119" y="7"/>
                    <a:pt x="121" y="8"/>
                  </a:cubicBezTo>
                  <a:cubicBezTo>
                    <a:pt x="122" y="8"/>
                    <a:pt x="123" y="8"/>
                    <a:pt x="124" y="8"/>
                  </a:cubicBezTo>
                  <a:cubicBezTo>
                    <a:pt x="124" y="8"/>
                    <a:pt x="125" y="8"/>
                    <a:pt x="125" y="8"/>
                  </a:cubicBezTo>
                  <a:cubicBezTo>
                    <a:pt x="126" y="8"/>
                    <a:pt x="126" y="8"/>
                    <a:pt x="127" y="7"/>
                  </a:cubicBezTo>
                  <a:cubicBezTo>
                    <a:pt x="127" y="7"/>
                    <a:pt x="128" y="7"/>
                    <a:pt x="128" y="7"/>
                  </a:cubicBezTo>
                  <a:cubicBezTo>
                    <a:pt x="128" y="7"/>
                    <a:pt x="129" y="6"/>
                    <a:pt x="129" y="6"/>
                  </a:cubicBezTo>
                  <a:cubicBezTo>
                    <a:pt x="130" y="6"/>
                    <a:pt x="130" y="5"/>
                    <a:pt x="131" y="5"/>
                  </a:cubicBezTo>
                  <a:cubicBezTo>
                    <a:pt x="131" y="5"/>
                    <a:pt x="132" y="4"/>
                    <a:pt x="133" y="4"/>
                  </a:cubicBezTo>
                  <a:cubicBezTo>
                    <a:pt x="133" y="4"/>
                    <a:pt x="134" y="3"/>
                    <a:pt x="134" y="3"/>
                  </a:cubicBezTo>
                  <a:cubicBezTo>
                    <a:pt x="135" y="3"/>
                    <a:pt x="136" y="2"/>
                    <a:pt x="136" y="2"/>
                  </a:cubicBezTo>
                  <a:cubicBezTo>
                    <a:pt x="137" y="2"/>
                    <a:pt x="138" y="1"/>
                    <a:pt x="138" y="1"/>
                  </a:cubicBezTo>
                  <a:cubicBezTo>
                    <a:pt x="140" y="0"/>
                    <a:pt x="141" y="0"/>
                    <a:pt x="142" y="0"/>
                  </a:cubicBezTo>
                  <a:cubicBezTo>
                    <a:pt x="143" y="0"/>
                    <a:pt x="144" y="0"/>
                    <a:pt x="145" y="0"/>
                  </a:cubicBezTo>
                  <a:cubicBezTo>
                    <a:pt x="162" y="3"/>
                    <a:pt x="170" y="17"/>
                    <a:pt x="180" y="29"/>
                  </a:cubicBezTo>
                  <a:cubicBezTo>
                    <a:pt x="179" y="34"/>
                    <a:pt x="175" y="37"/>
                    <a:pt x="171" y="36"/>
                  </a:cubicBezTo>
                  <a:cubicBezTo>
                    <a:pt x="164" y="36"/>
                    <a:pt x="157" y="34"/>
                    <a:pt x="149" y="34"/>
                  </a:cubicBezTo>
                  <a:cubicBezTo>
                    <a:pt x="143" y="34"/>
                    <a:pt x="147" y="27"/>
                    <a:pt x="146" y="23"/>
                  </a:cubicBezTo>
                  <a:cubicBezTo>
                    <a:pt x="129" y="23"/>
                    <a:pt x="117" y="35"/>
                    <a:pt x="117" y="51"/>
                  </a:cubicBezTo>
                  <a:cubicBezTo>
                    <a:pt x="117" y="58"/>
                    <a:pt x="129" y="64"/>
                    <a:pt x="135" y="61"/>
                  </a:cubicBezTo>
                  <a:cubicBezTo>
                    <a:pt x="140" y="58"/>
                    <a:pt x="144" y="55"/>
                    <a:pt x="147" y="50"/>
                  </a:cubicBezTo>
                  <a:cubicBezTo>
                    <a:pt x="151" y="46"/>
                    <a:pt x="155" y="44"/>
                    <a:pt x="160" y="50"/>
                  </a:cubicBezTo>
                  <a:cubicBezTo>
                    <a:pt x="163" y="54"/>
                    <a:pt x="168" y="57"/>
                    <a:pt x="172" y="60"/>
                  </a:cubicBezTo>
                  <a:cubicBezTo>
                    <a:pt x="177" y="65"/>
                    <a:pt x="183" y="67"/>
                    <a:pt x="189" y="63"/>
                  </a:cubicBezTo>
                  <a:cubicBezTo>
                    <a:pt x="191" y="61"/>
                    <a:pt x="194" y="60"/>
                    <a:pt x="196" y="62"/>
                  </a:cubicBezTo>
                  <a:cubicBezTo>
                    <a:pt x="200" y="69"/>
                    <a:pt x="196" y="73"/>
                    <a:pt x="191" y="75"/>
                  </a:cubicBezTo>
                  <a:cubicBezTo>
                    <a:pt x="185" y="78"/>
                    <a:pt x="179" y="79"/>
                    <a:pt x="173" y="80"/>
                  </a:cubicBezTo>
                  <a:cubicBezTo>
                    <a:pt x="159" y="80"/>
                    <a:pt x="148" y="89"/>
                    <a:pt x="135" y="94"/>
                  </a:cubicBezTo>
                  <a:cubicBezTo>
                    <a:pt x="129" y="96"/>
                    <a:pt x="124" y="99"/>
                    <a:pt x="120" y="105"/>
                  </a:cubicBezTo>
                  <a:cubicBezTo>
                    <a:pt x="117" y="110"/>
                    <a:pt x="112" y="111"/>
                    <a:pt x="107" y="112"/>
                  </a:cubicBezTo>
                  <a:cubicBezTo>
                    <a:pt x="103" y="112"/>
                    <a:pt x="99" y="111"/>
                    <a:pt x="96" y="114"/>
                  </a:cubicBezTo>
                  <a:cubicBezTo>
                    <a:pt x="92" y="117"/>
                    <a:pt x="88" y="116"/>
                    <a:pt x="85" y="111"/>
                  </a:cubicBezTo>
                  <a:cubicBezTo>
                    <a:pt x="83" y="108"/>
                    <a:pt x="81" y="104"/>
                    <a:pt x="78" y="102"/>
                  </a:cubicBezTo>
                  <a:cubicBezTo>
                    <a:pt x="75" y="100"/>
                    <a:pt x="74" y="97"/>
                    <a:pt x="71" y="96"/>
                  </a:cubicBezTo>
                  <a:cubicBezTo>
                    <a:pt x="59" y="91"/>
                    <a:pt x="53" y="80"/>
                    <a:pt x="49" y="68"/>
                  </a:cubicBezTo>
                  <a:cubicBezTo>
                    <a:pt x="46" y="59"/>
                    <a:pt x="46" y="59"/>
                    <a:pt x="37" y="63"/>
                  </a:cubicBezTo>
                  <a:cubicBezTo>
                    <a:pt x="36" y="64"/>
                    <a:pt x="35" y="64"/>
                    <a:pt x="34" y="64"/>
                  </a:cubicBezTo>
                  <a:cubicBezTo>
                    <a:pt x="34" y="65"/>
                    <a:pt x="33" y="66"/>
                    <a:pt x="32" y="66"/>
                  </a:cubicBezTo>
                  <a:cubicBezTo>
                    <a:pt x="32" y="67"/>
                    <a:pt x="31" y="68"/>
                    <a:pt x="31" y="69"/>
                  </a:cubicBezTo>
                  <a:cubicBezTo>
                    <a:pt x="31" y="69"/>
                    <a:pt x="31" y="69"/>
                    <a:pt x="31" y="70"/>
                  </a:cubicBezTo>
                  <a:cubicBezTo>
                    <a:pt x="30" y="71"/>
                    <a:pt x="30" y="71"/>
                    <a:pt x="29" y="72"/>
                  </a:cubicBezTo>
                  <a:cubicBezTo>
                    <a:pt x="24" y="78"/>
                    <a:pt x="22" y="86"/>
                    <a:pt x="18" y="92"/>
                  </a:cubicBezTo>
                  <a:cubicBezTo>
                    <a:pt x="17" y="95"/>
                    <a:pt x="15" y="97"/>
                    <a:pt x="13" y="99"/>
                  </a:cubicBezTo>
                  <a:cubicBezTo>
                    <a:pt x="11" y="102"/>
                    <a:pt x="8" y="104"/>
                    <a:pt x="4" y="102"/>
                  </a:cubicBezTo>
                  <a:cubicBezTo>
                    <a:pt x="0" y="100"/>
                    <a:pt x="0" y="96"/>
                    <a:pt x="1" y="93"/>
                  </a:cubicBezTo>
                  <a:cubicBezTo>
                    <a:pt x="2" y="91"/>
                    <a:pt x="2" y="88"/>
                    <a:pt x="3" y="86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2558"/>
            <p:cNvSpPr/>
            <p:nvPr/>
          </p:nvSpPr>
          <p:spPr bwMode="auto">
            <a:xfrm>
              <a:off x="6961" y="3414"/>
              <a:ext cx="292" cy="174"/>
            </a:xfrm>
            <a:custGeom>
              <a:avLst/>
              <a:gdLst>
                <a:gd name="T0" fmla="*/ 175 w 195"/>
                <a:gd name="T1" fmla="*/ 93 h 116"/>
                <a:gd name="T2" fmla="*/ 131 w 195"/>
                <a:gd name="T3" fmla="*/ 111 h 116"/>
                <a:gd name="T4" fmla="*/ 114 w 195"/>
                <a:gd name="T5" fmla="*/ 110 h 116"/>
                <a:gd name="T6" fmla="*/ 106 w 195"/>
                <a:gd name="T7" fmla="*/ 109 h 116"/>
                <a:gd name="T8" fmla="*/ 100 w 195"/>
                <a:gd name="T9" fmla="*/ 106 h 116"/>
                <a:gd name="T10" fmla="*/ 104 w 195"/>
                <a:gd name="T11" fmla="*/ 100 h 116"/>
                <a:gd name="T12" fmla="*/ 108 w 195"/>
                <a:gd name="T13" fmla="*/ 98 h 116"/>
                <a:gd name="T14" fmla="*/ 138 w 195"/>
                <a:gd name="T15" fmla="*/ 63 h 116"/>
                <a:gd name="T16" fmla="*/ 113 w 195"/>
                <a:gd name="T17" fmla="*/ 74 h 116"/>
                <a:gd name="T18" fmla="*/ 48 w 195"/>
                <a:gd name="T19" fmla="*/ 94 h 116"/>
                <a:gd name="T20" fmla="*/ 8 w 195"/>
                <a:gd name="T21" fmla="*/ 94 h 116"/>
                <a:gd name="T22" fmla="*/ 0 w 195"/>
                <a:gd name="T23" fmla="*/ 89 h 116"/>
                <a:gd name="T24" fmla="*/ 13 w 195"/>
                <a:gd name="T25" fmla="*/ 84 h 116"/>
                <a:gd name="T26" fmla="*/ 52 w 195"/>
                <a:gd name="T27" fmla="*/ 80 h 116"/>
                <a:gd name="T28" fmla="*/ 84 w 195"/>
                <a:gd name="T29" fmla="*/ 70 h 116"/>
                <a:gd name="T30" fmla="*/ 98 w 195"/>
                <a:gd name="T31" fmla="*/ 58 h 116"/>
                <a:gd name="T32" fmla="*/ 28 w 195"/>
                <a:gd name="T33" fmla="*/ 52 h 116"/>
                <a:gd name="T34" fmla="*/ 20 w 195"/>
                <a:gd name="T35" fmla="*/ 48 h 116"/>
                <a:gd name="T36" fmla="*/ 20 w 195"/>
                <a:gd name="T37" fmla="*/ 45 h 116"/>
                <a:gd name="T38" fmla="*/ 42 w 195"/>
                <a:gd name="T39" fmla="*/ 39 h 116"/>
                <a:gd name="T40" fmla="*/ 118 w 195"/>
                <a:gd name="T41" fmla="*/ 20 h 116"/>
                <a:gd name="T42" fmla="*/ 131 w 195"/>
                <a:gd name="T43" fmla="*/ 11 h 116"/>
                <a:gd name="T44" fmla="*/ 150 w 195"/>
                <a:gd name="T45" fmla="*/ 14 h 116"/>
                <a:gd name="T46" fmla="*/ 164 w 195"/>
                <a:gd name="T47" fmla="*/ 7 h 116"/>
                <a:gd name="T48" fmla="*/ 194 w 195"/>
                <a:gd name="T49" fmla="*/ 27 h 116"/>
                <a:gd name="T50" fmla="*/ 189 w 195"/>
                <a:gd name="T51" fmla="*/ 70 h 116"/>
                <a:gd name="T52" fmla="*/ 175 w 195"/>
                <a:gd name="T5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116">
                  <a:moveTo>
                    <a:pt x="175" y="93"/>
                  </a:moveTo>
                  <a:cubicBezTo>
                    <a:pt x="164" y="107"/>
                    <a:pt x="150" y="116"/>
                    <a:pt x="131" y="111"/>
                  </a:cubicBezTo>
                  <a:cubicBezTo>
                    <a:pt x="126" y="108"/>
                    <a:pt x="119" y="111"/>
                    <a:pt x="114" y="110"/>
                  </a:cubicBezTo>
                  <a:cubicBezTo>
                    <a:pt x="111" y="110"/>
                    <a:pt x="108" y="110"/>
                    <a:pt x="106" y="109"/>
                  </a:cubicBezTo>
                  <a:cubicBezTo>
                    <a:pt x="104" y="108"/>
                    <a:pt x="101" y="109"/>
                    <a:pt x="100" y="106"/>
                  </a:cubicBezTo>
                  <a:cubicBezTo>
                    <a:pt x="99" y="102"/>
                    <a:pt x="102" y="101"/>
                    <a:pt x="104" y="100"/>
                  </a:cubicBezTo>
                  <a:cubicBezTo>
                    <a:pt x="106" y="99"/>
                    <a:pt x="107" y="98"/>
                    <a:pt x="108" y="98"/>
                  </a:cubicBezTo>
                  <a:cubicBezTo>
                    <a:pt x="124" y="91"/>
                    <a:pt x="132" y="78"/>
                    <a:pt x="138" y="63"/>
                  </a:cubicBezTo>
                  <a:cubicBezTo>
                    <a:pt x="129" y="65"/>
                    <a:pt x="122" y="72"/>
                    <a:pt x="113" y="74"/>
                  </a:cubicBezTo>
                  <a:cubicBezTo>
                    <a:pt x="92" y="83"/>
                    <a:pt x="70" y="89"/>
                    <a:pt x="48" y="94"/>
                  </a:cubicBezTo>
                  <a:cubicBezTo>
                    <a:pt x="34" y="97"/>
                    <a:pt x="21" y="97"/>
                    <a:pt x="8" y="94"/>
                  </a:cubicBezTo>
                  <a:cubicBezTo>
                    <a:pt x="5" y="93"/>
                    <a:pt x="2" y="92"/>
                    <a:pt x="0" y="89"/>
                  </a:cubicBezTo>
                  <a:cubicBezTo>
                    <a:pt x="3" y="83"/>
                    <a:pt x="8" y="84"/>
                    <a:pt x="13" y="84"/>
                  </a:cubicBezTo>
                  <a:cubicBezTo>
                    <a:pt x="26" y="84"/>
                    <a:pt x="39" y="83"/>
                    <a:pt x="52" y="80"/>
                  </a:cubicBezTo>
                  <a:cubicBezTo>
                    <a:pt x="63" y="78"/>
                    <a:pt x="72" y="72"/>
                    <a:pt x="84" y="70"/>
                  </a:cubicBezTo>
                  <a:cubicBezTo>
                    <a:pt x="90" y="70"/>
                    <a:pt x="95" y="64"/>
                    <a:pt x="98" y="58"/>
                  </a:cubicBezTo>
                  <a:cubicBezTo>
                    <a:pt x="74" y="55"/>
                    <a:pt x="51" y="52"/>
                    <a:pt x="28" y="52"/>
                  </a:cubicBezTo>
                  <a:cubicBezTo>
                    <a:pt x="24" y="52"/>
                    <a:pt x="21" y="51"/>
                    <a:pt x="20" y="48"/>
                  </a:cubicBezTo>
                  <a:cubicBezTo>
                    <a:pt x="19" y="47"/>
                    <a:pt x="19" y="46"/>
                    <a:pt x="20" y="45"/>
                  </a:cubicBezTo>
                  <a:cubicBezTo>
                    <a:pt x="26" y="39"/>
                    <a:pt x="34" y="38"/>
                    <a:pt x="42" y="39"/>
                  </a:cubicBezTo>
                  <a:cubicBezTo>
                    <a:pt x="69" y="41"/>
                    <a:pt x="93" y="29"/>
                    <a:pt x="118" y="20"/>
                  </a:cubicBezTo>
                  <a:cubicBezTo>
                    <a:pt x="123" y="19"/>
                    <a:pt x="127" y="14"/>
                    <a:pt x="131" y="11"/>
                  </a:cubicBezTo>
                  <a:cubicBezTo>
                    <a:pt x="143" y="3"/>
                    <a:pt x="144" y="3"/>
                    <a:pt x="150" y="14"/>
                  </a:cubicBezTo>
                  <a:cubicBezTo>
                    <a:pt x="155" y="12"/>
                    <a:pt x="159" y="9"/>
                    <a:pt x="164" y="7"/>
                  </a:cubicBezTo>
                  <a:cubicBezTo>
                    <a:pt x="180" y="0"/>
                    <a:pt x="193" y="10"/>
                    <a:pt x="194" y="27"/>
                  </a:cubicBezTo>
                  <a:cubicBezTo>
                    <a:pt x="195" y="42"/>
                    <a:pt x="190" y="56"/>
                    <a:pt x="189" y="70"/>
                  </a:cubicBezTo>
                  <a:cubicBezTo>
                    <a:pt x="188" y="78"/>
                    <a:pt x="182" y="87"/>
                    <a:pt x="175" y="93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2559"/>
            <p:cNvSpPr/>
            <p:nvPr/>
          </p:nvSpPr>
          <p:spPr bwMode="auto">
            <a:xfrm>
              <a:off x="7267" y="3403"/>
              <a:ext cx="136" cy="236"/>
            </a:xfrm>
            <a:custGeom>
              <a:avLst/>
              <a:gdLst>
                <a:gd name="T0" fmla="*/ 87 w 91"/>
                <a:gd name="T1" fmla="*/ 123 h 157"/>
                <a:gd name="T2" fmla="*/ 78 w 91"/>
                <a:gd name="T3" fmla="*/ 126 h 157"/>
                <a:gd name="T4" fmla="*/ 69 w 91"/>
                <a:gd name="T5" fmla="*/ 129 h 157"/>
                <a:gd name="T6" fmla="*/ 57 w 91"/>
                <a:gd name="T7" fmla="*/ 136 h 157"/>
                <a:gd name="T8" fmla="*/ 45 w 91"/>
                <a:gd name="T9" fmla="*/ 157 h 157"/>
                <a:gd name="T10" fmla="*/ 35 w 91"/>
                <a:gd name="T11" fmla="*/ 115 h 157"/>
                <a:gd name="T12" fmla="*/ 15 w 91"/>
                <a:gd name="T13" fmla="*/ 74 h 157"/>
                <a:gd name="T14" fmla="*/ 2 w 91"/>
                <a:gd name="T15" fmla="*/ 60 h 157"/>
                <a:gd name="T16" fmla="*/ 0 w 91"/>
                <a:gd name="T17" fmla="*/ 55 h 157"/>
                <a:gd name="T18" fmla="*/ 27 w 91"/>
                <a:gd name="T19" fmla="*/ 5 h 157"/>
                <a:gd name="T20" fmla="*/ 30 w 91"/>
                <a:gd name="T21" fmla="*/ 4 h 157"/>
                <a:gd name="T22" fmla="*/ 54 w 91"/>
                <a:gd name="T23" fmla="*/ 16 h 157"/>
                <a:gd name="T24" fmla="*/ 75 w 91"/>
                <a:gd name="T25" fmla="*/ 45 h 157"/>
                <a:gd name="T26" fmla="*/ 78 w 91"/>
                <a:gd name="T27" fmla="*/ 53 h 157"/>
                <a:gd name="T28" fmla="*/ 90 w 91"/>
                <a:gd name="T29" fmla="*/ 115 h 157"/>
                <a:gd name="T30" fmla="*/ 87 w 91"/>
                <a:gd name="T31" fmla="*/ 12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157">
                  <a:moveTo>
                    <a:pt x="87" y="123"/>
                  </a:moveTo>
                  <a:cubicBezTo>
                    <a:pt x="83" y="122"/>
                    <a:pt x="80" y="123"/>
                    <a:pt x="78" y="126"/>
                  </a:cubicBezTo>
                  <a:cubicBezTo>
                    <a:pt x="76" y="130"/>
                    <a:pt x="73" y="130"/>
                    <a:pt x="69" y="129"/>
                  </a:cubicBezTo>
                  <a:cubicBezTo>
                    <a:pt x="62" y="127"/>
                    <a:pt x="59" y="128"/>
                    <a:pt x="57" y="136"/>
                  </a:cubicBezTo>
                  <a:cubicBezTo>
                    <a:pt x="54" y="144"/>
                    <a:pt x="51" y="151"/>
                    <a:pt x="45" y="157"/>
                  </a:cubicBezTo>
                  <a:cubicBezTo>
                    <a:pt x="39" y="143"/>
                    <a:pt x="36" y="129"/>
                    <a:pt x="35" y="115"/>
                  </a:cubicBezTo>
                  <a:cubicBezTo>
                    <a:pt x="34" y="98"/>
                    <a:pt x="27" y="85"/>
                    <a:pt x="15" y="74"/>
                  </a:cubicBezTo>
                  <a:cubicBezTo>
                    <a:pt x="11" y="70"/>
                    <a:pt x="7" y="65"/>
                    <a:pt x="2" y="60"/>
                  </a:cubicBezTo>
                  <a:cubicBezTo>
                    <a:pt x="1" y="59"/>
                    <a:pt x="0" y="57"/>
                    <a:pt x="0" y="55"/>
                  </a:cubicBezTo>
                  <a:cubicBezTo>
                    <a:pt x="5" y="36"/>
                    <a:pt x="10" y="17"/>
                    <a:pt x="27" y="5"/>
                  </a:cubicBezTo>
                  <a:cubicBezTo>
                    <a:pt x="28" y="4"/>
                    <a:pt x="29" y="4"/>
                    <a:pt x="30" y="4"/>
                  </a:cubicBezTo>
                  <a:cubicBezTo>
                    <a:pt x="42" y="0"/>
                    <a:pt x="49" y="8"/>
                    <a:pt x="54" y="16"/>
                  </a:cubicBezTo>
                  <a:cubicBezTo>
                    <a:pt x="61" y="26"/>
                    <a:pt x="66" y="37"/>
                    <a:pt x="75" y="45"/>
                  </a:cubicBezTo>
                  <a:cubicBezTo>
                    <a:pt x="77" y="47"/>
                    <a:pt x="77" y="50"/>
                    <a:pt x="78" y="53"/>
                  </a:cubicBezTo>
                  <a:cubicBezTo>
                    <a:pt x="86" y="73"/>
                    <a:pt x="87" y="94"/>
                    <a:pt x="90" y="115"/>
                  </a:cubicBezTo>
                  <a:cubicBezTo>
                    <a:pt x="91" y="118"/>
                    <a:pt x="90" y="121"/>
                    <a:pt x="87" y="123"/>
                  </a:cubicBezTo>
                  <a:close/>
                </a:path>
              </a:pathLst>
            </a:custGeom>
            <a:solidFill>
              <a:srgbClr val="7F6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2560"/>
            <p:cNvSpPr/>
            <p:nvPr/>
          </p:nvSpPr>
          <p:spPr bwMode="auto">
            <a:xfrm>
              <a:off x="6760" y="3112"/>
              <a:ext cx="408" cy="255"/>
            </a:xfrm>
            <a:custGeom>
              <a:avLst/>
              <a:gdLst>
                <a:gd name="T0" fmla="*/ 21 w 272"/>
                <a:gd name="T1" fmla="*/ 71 h 170"/>
                <a:gd name="T2" fmla="*/ 22 w 272"/>
                <a:gd name="T3" fmla="*/ 82 h 170"/>
                <a:gd name="T4" fmla="*/ 24 w 272"/>
                <a:gd name="T5" fmla="*/ 85 h 170"/>
                <a:gd name="T6" fmla="*/ 27 w 272"/>
                <a:gd name="T7" fmla="*/ 83 h 170"/>
                <a:gd name="T8" fmla="*/ 34 w 272"/>
                <a:gd name="T9" fmla="*/ 71 h 170"/>
                <a:gd name="T10" fmla="*/ 45 w 272"/>
                <a:gd name="T11" fmla="*/ 53 h 170"/>
                <a:gd name="T12" fmla="*/ 46 w 272"/>
                <a:gd name="T13" fmla="*/ 51 h 170"/>
                <a:gd name="T14" fmla="*/ 46 w 272"/>
                <a:gd name="T15" fmla="*/ 51 h 170"/>
                <a:gd name="T16" fmla="*/ 48 w 272"/>
                <a:gd name="T17" fmla="*/ 49 h 170"/>
                <a:gd name="T18" fmla="*/ 48 w 272"/>
                <a:gd name="T19" fmla="*/ 49 h 170"/>
                <a:gd name="T20" fmla="*/ 58 w 272"/>
                <a:gd name="T21" fmla="*/ 56 h 170"/>
                <a:gd name="T22" fmla="*/ 77 w 272"/>
                <a:gd name="T23" fmla="*/ 85 h 170"/>
                <a:gd name="T24" fmla="*/ 83 w 272"/>
                <a:gd name="T25" fmla="*/ 95 h 170"/>
                <a:gd name="T26" fmla="*/ 114 w 272"/>
                <a:gd name="T27" fmla="*/ 108 h 170"/>
                <a:gd name="T28" fmla="*/ 176 w 272"/>
                <a:gd name="T29" fmla="*/ 68 h 170"/>
                <a:gd name="T30" fmla="*/ 194 w 272"/>
                <a:gd name="T31" fmla="*/ 64 h 170"/>
                <a:gd name="T32" fmla="*/ 213 w 272"/>
                <a:gd name="T33" fmla="*/ 65 h 170"/>
                <a:gd name="T34" fmla="*/ 229 w 272"/>
                <a:gd name="T35" fmla="*/ 63 h 170"/>
                <a:gd name="T36" fmla="*/ 242 w 272"/>
                <a:gd name="T37" fmla="*/ 40 h 170"/>
                <a:gd name="T38" fmla="*/ 253 w 272"/>
                <a:gd name="T39" fmla="*/ 15 h 170"/>
                <a:gd name="T40" fmla="*/ 261 w 272"/>
                <a:gd name="T41" fmla="*/ 0 h 170"/>
                <a:gd name="T42" fmla="*/ 267 w 272"/>
                <a:gd name="T43" fmla="*/ 17 h 170"/>
                <a:gd name="T44" fmla="*/ 265 w 272"/>
                <a:gd name="T45" fmla="*/ 40 h 170"/>
                <a:gd name="T46" fmla="*/ 258 w 272"/>
                <a:gd name="T47" fmla="*/ 64 h 170"/>
                <a:gd name="T48" fmla="*/ 227 w 272"/>
                <a:gd name="T49" fmla="*/ 78 h 170"/>
                <a:gd name="T50" fmla="*/ 181 w 272"/>
                <a:gd name="T51" fmla="*/ 80 h 170"/>
                <a:gd name="T52" fmla="*/ 146 w 272"/>
                <a:gd name="T53" fmla="*/ 102 h 170"/>
                <a:gd name="T54" fmla="*/ 144 w 272"/>
                <a:gd name="T55" fmla="*/ 103 h 170"/>
                <a:gd name="T56" fmla="*/ 143 w 272"/>
                <a:gd name="T57" fmla="*/ 104 h 170"/>
                <a:gd name="T58" fmla="*/ 131 w 272"/>
                <a:gd name="T59" fmla="*/ 121 h 170"/>
                <a:gd name="T60" fmla="*/ 59 w 272"/>
                <a:gd name="T61" fmla="*/ 145 h 170"/>
                <a:gd name="T62" fmla="*/ 40 w 272"/>
                <a:gd name="T63" fmla="*/ 126 h 170"/>
                <a:gd name="T64" fmla="*/ 26 w 272"/>
                <a:gd name="T65" fmla="*/ 103 h 170"/>
                <a:gd name="T66" fmla="*/ 18 w 272"/>
                <a:gd name="T67" fmla="*/ 127 h 170"/>
                <a:gd name="T68" fmla="*/ 16 w 272"/>
                <a:gd name="T69" fmla="*/ 160 h 170"/>
                <a:gd name="T70" fmla="*/ 6 w 272"/>
                <a:gd name="T71" fmla="*/ 170 h 170"/>
                <a:gd name="T72" fmla="*/ 1 w 272"/>
                <a:gd name="T73" fmla="*/ 135 h 170"/>
                <a:gd name="T74" fmla="*/ 11 w 272"/>
                <a:gd name="T75" fmla="*/ 90 h 170"/>
                <a:gd name="T76" fmla="*/ 21 w 272"/>
                <a:gd name="T77" fmla="*/ 7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2" h="170">
                  <a:moveTo>
                    <a:pt x="21" y="71"/>
                  </a:moveTo>
                  <a:cubicBezTo>
                    <a:pt x="21" y="75"/>
                    <a:pt x="21" y="78"/>
                    <a:pt x="22" y="82"/>
                  </a:cubicBezTo>
                  <a:cubicBezTo>
                    <a:pt x="22" y="83"/>
                    <a:pt x="22" y="85"/>
                    <a:pt x="24" y="85"/>
                  </a:cubicBezTo>
                  <a:cubicBezTo>
                    <a:pt x="26" y="86"/>
                    <a:pt x="27" y="84"/>
                    <a:pt x="27" y="83"/>
                  </a:cubicBezTo>
                  <a:cubicBezTo>
                    <a:pt x="30" y="79"/>
                    <a:pt x="32" y="75"/>
                    <a:pt x="34" y="71"/>
                  </a:cubicBezTo>
                  <a:cubicBezTo>
                    <a:pt x="38" y="65"/>
                    <a:pt x="40" y="58"/>
                    <a:pt x="45" y="53"/>
                  </a:cubicBezTo>
                  <a:cubicBezTo>
                    <a:pt x="45" y="52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0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54" y="48"/>
                    <a:pt x="56" y="52"/>
                    <a:pt x="58" y="56"/>
                  </a:cubicBezTo>
                  <a:cubicBezTo>
                    <a:pt x="61" y="68"/>
                    <a:pt x="66" y="78"/>
                    <a:pt x="77" y="85"/>
                  </a:cubicBezTo>
                  <a:cubicBezTo>
                    <a:pt x="80" y="87"/>
                    <a:pt x="82" y="91"/>
                    <a:pt x="83" y="95"/>
                  </a:cubicBezTo>
                  <a:cubicBezTo>
                    <a:pt x="87" y="111"/>
                    <a:pt x="99" y="115"/>
                    <a:pt x="114" y="108"/>
                  </a:cubicBezTo>
                  <a:cubicBezTo>
                    <a:pt x="136" y="97"/>
                    <a:pt x="153" y="78"/>
                    <a:pt x="176" y="68"/>
                  </a:cubicBezTo>
                  <a:cubicBezTo>
                    <a:pt x="181" y="65"/>
                    <a:pt x="188" y="66"/>
                    <a:pt x="194" y="64"/>
                  </a:cubicBezTo>
                  <a:cubicBezTo>
                    <a:pt x="200" y="64"/>
                    <a:pt x="206" y="66"/>
                    <a:pt x="213" y="65"/>
                  </a:cubicBezTo>
                  <a:cubicBezTo>
                    <a:pt x="218" y="65"/>
                    <a:pt x="223" y="69"/>
                    <a:pt x="229" y="63"/>
                  </a:cubicBezTo>
                  <a:cubicBezTo>
                    <a:pt x="236" y="57"/>
                    <a:pt x="241" y="49"/>
                    <a:pt x="242" y="40"/>
                  </a:cubicBezTo>
                  <a:cubicBezTo>
                    <a:pt x="242" y="30"/>
                    <a:pt x="245" y="22"/>
                    <a:pt x="253" y="15"/>
                  </a:cubicBezTo>
                  <a:cubicBezTo>
                    <a:pt x="257" y="11"/>
                    <a:pt x="256" y="4"/>
                    <a:pt x="261" y="0"/>
                  </a:cubicBezTo>
                  <a:cubicBezTo>
                    <a:pt x="269" y="3"/>
                    <a:pt x="272" y="10"/>
                    <a:pt x="267" y="17"/>
                  </a:cubicBezTo>
                  <a:cubicBezTo>
                    <a:pt x="260" y="25"/>
                    <a:pt x="260" y="31"/>
                    <a:pt x="265" y="40"/>
                  </a:cubicBezTo>
                  <a:cubicBezTo>
                    <a:pt x="269" y="47"/>
                    <a:pt x="265" y="58"/>
                    <a:pt x="258" y="64"/>
                  </a:cubicBezTo>
                  <a:cubicBezTo>
                    <a:pt x="249" y="71"/>
                    <a:pt x="239" y="77"/>
                    <a:pt x="227" y="78"/>
                  </a:cubicBezTo>
                  <a:cubicBezTo>
                    <a:pt x="212" y="76"/>
                    <a:pt x="196" y="74"/>
                    <a:pt x="181" y="80"/>
                  </a:cubicBezTo>
                  <a:cubicBezTo>
                    <a:pt x="168" y="85"/>
                    <a:pt x="157" y="93"/>
                    <a:pt x="146" y="102"/>
                  </a:cubicBezTo>
                  <a:cubicBezTo>
                    <a:pt x="145" y="102"/>
                    <a:pt x="145" y="103"/>
                    <a:pt x="144" y="103"/>
                  </a:cubicBezTo>
                  <a:cubicBezTo>
                    <a:pt x="143" y="103"/>
                    <a:pt x="143" y="104"/>
                    <a:pt x="143" y="104"/>
                  </a:cubicBezTo>
                  <a:cubicBezTo>
                    <a:pt x="138" y="109"/>
                    <a:pt x="134" y="115"/>
                    <a:pt x="131" y="121"/>
                  </a:cubicBezTo>
                  <a:cubicBezTo>
                    <a:pt x="119" y="145"/>
                    <a:pt x="84" y="157"/>
                    <a:pt x="59" y="145"/>
                  </a:cubicBezTo>
                  <a:cubicBezTo>
                    <a:pt x="50" y="141"/>
                    <a:pt x="42" y="135"/>
                    <a:pt x="40" y="126"/>
                  </a:cubicBezTo>
                  <a:cubicBezTo>
                    <a:pt x="37" y="117"/>
                    <a:pt x="31" y="111"/>
                    <a:pt x="26" y="103"/>
                  </a:cubicBezTo>
                  <a:cubicBezTo>
                    <a:pt x="20" y="111"/>
                    <a:pt x="20" y="119"/>
                    <a:pt x="18" y="127"/>
                  </a:cubicBezTo>
                  <a:cubicBezTo>
                    <a:pt x="16" y="138"/>
                    <a:pt x="17" y="149"/>
                    <a:pt x="16" y="160"/>
                  </a:cubicBezTo>
                  <a:cubicBezTo>
                    <a:pt x="13" y="163"/>
                    <a:pt x="11" y="169"/>
                    <a:pt x="6" y="170"/>
                  </a:cubicBezTo>
                  <a:cubicBezTo>
                    <a:pt x="0" y="159"/>
                    <a:pt x="0" y="147"/>
                    <a:pt x="1" y="135"/>
                  </a:cubicBezTo>
                  <a:cubicBezTo>
                    <a:pt x="2" y="120"/>
                    <a:pt x="5" y="105"/>
                    <a:pt x="11" y="90"/>
                  </a:cubicBezTo>
                  <a:cubicBezTo>
                    <a:pt x="13" y="84"/>
                    <a:pt x="16" y="77"/>
                    <a:pt x="21" y="71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2561"/>
            <p:cNvSpPr/>
            <p:nvPr/>
          </p:nvSpPr>
          <p:spPr bwMode="auto">
            <a:xfrm>
              <a:off x="6901" y="3517"/>
              <a:ext cx="256" cy="63"/>
            </a:xfrm>
            <a:custGeom>
              <a:avLst/>
              <a:gdLst>
                <a:gd name="T0" fmla="*/ 41 w 171"/>
                <a:gd name="T1" fmla="*/ 19 h 42"/>
                <a:gd name="T2" fmla="*/ 84 w 171"/>
                <a:gd name="T3" fmla="*/ 21 h 42"/>
                <a:gd name="T4" fmla="*/ 116 w 171"/>
                <a:gd name="T5" fmla="*/ 14 h 42"/>
                <a:gd name="T6" fmla="*/ 154 w 171"/>
                <a:gd name="T7" fmla="*/ 0 h 42"/>
                <a:gd name="T8" fmla="*/ 136 w 171"/>
                <a:gd name="T9" fmla="*/ 27 h 42"/>
                <a:gd name="T10" fmla="*/ 152 w 171"/>
                <a:gd name="T11" fmla="*/ 32 h 42"/>
                <a:gd name="T12" fmla="*/ 142 w 171"/>
                <a:gd name="T13" fmla="*/ 36 h 42"/>
                <a:gd name="T14" fmla="*/ 155 w 171"/>
                <a:gd name="T15" fmla="*/ 40 h 42"/>
                <a:gd name="T16" fmla="*/ 171 w 171"/>
                <a:gd name="T17" fmla="*/ 42 h 42"/>
                <a:gd name="T18" fmla="*/ 140 w 171"/>
                <a:gd name="T19" fmla="*/ 40 h 42"/>
                <a:gd name="T20" fmla="*/ 80 w 171"/>
                <a:gd name="T21" fmla="*/ 37 h 42"/>
                <a:gd name="T22" fmla="*/ 25 w 171"/>
                <a:gd name="T23" fmla="*/ 39 h 42"/>
                <a:gd name="T24" fmla="*/ 8 w 171"/>
                <a:gd name="T25" fmla="*/ 32 h 42"/>
                <a:gd name="T26" fmla="*/ 0 w 171"/>
                <a:gd name="T27" fmla="*/ 21 h 42"/>
                <a:gd name="T28" fmla="*/ 1 w 171"/>
                <a:gd name="T29" fmla="*/ 19 h 42"/>
                <a:gd name="T30" fmla="*/ 23 w 171"/>
                <a:gd name="T31" fmla="*/ 13 h 42"/>
                <a:gd name="T32" fmla="*/ 40 w 171"/>
                <a:gd name="T33" fmla="*/ 18 h 42"/>
                <a:gd name="T34" fmla="*/ 41 w 171"/>
                <a:gd name="T3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1" h="42">
                  <a:moveTo>
                    <a:pt x="41" y="19"/>
                  </a:moveTo>
                  <a:cubicBezTo>
                    <a:pt x="55" y="23"/>
                    <a:pt x="69" y="24"/>
                    <a:pt x="84" y="21"/>
                  </a:cubicBezTo>
                  <a:cubicBezTo>
                    <a:pt x="95" y="19"/>
                    <a:pt x="105" y="17"/>
                    <a:pt x="116" y="14"/>
                  </a:cubicBezTo>
                  <a:cubicBezTo>
                    <a:pt x="129" y="10"/>
                    <a:pt x="142" y="5"/>
                    <a:pt x="154" y="0"/>
                  </a:cubicBezTo>
                  <a:cubicBezTo>
                    <a:pt x="156" y="14"/>
                    <a:pt x="150" y="24"/>
                    <a:pt x="136" y="27"/>
                  </a:cubicBezTo>
                  <a:cubicBezTo>
                    <a:pt x="141" y="28"/>
                    <a:pt x="148" y="26"/>
                    <a:pt x="152" y="32"/>
                  </a:cubicBezTo>
                  <a:cubicBezTo>
                    <a:pt x="150" y="35"/>
                    <a:pt x="145" y="33"/>
                    <a:pt x="142" y="36"/>
                  </a:cubicBezTo>
                  <a:cubicBezTo>
                    <a:pt x="146" y="40"/>
                    <a:pt x="150" y="40"/>
                    <a:pt x="155" y="40"/>
                  </a:cubicBezTo>
                  <a:cubicBezTo>
                    <a:pt x="160" y="40"/>
                    <a:pt x="166" y="38"/>
                    <a:pt x="171" y="42"/>
                  </a:cubicBezTo>
                  <a:cubicBezTo>
                    <a:pt x="161" y="42"/>
                    <a:pt x="150" y="42"/>
                    <a:pt x="140" y="40"/>
                  </a:cubicBezTo>
                  <a:cubicBezTo>
                    <a:pt x="120" y="36"/>
                    <a:pt x="100" y="38"/>
                    <a:pt x="80" y="37"/>
                  </a:cubicBezTo>
                  <a:cubicBezTo>
                    <a:pt x="61" y="36"/>
                    <a:pt x="43" y="36"/>
                    <a:pt x="25" y="39"/>
                  </a:cubicBezTo>
                  <a:cubicBezTo>
                    <a:pt x="18" y="40"/>
                    <a:pt x="12" y="37"/>
                    <a:pt x="8" y="32"/>
                  </a:cubicBezTo>
                  <a:cubicBezTo>
                    <a:pt x="5" y="28"/>
                    <a:pt x="2" y="25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7" y="12"/>
                    <a:pt x="14" y="11"/>
                    <a:pt x="23" y="13"/>
                  </a:cubicBezTo>
                  <a:cubicBezTo>
                    <a:pt x="28" y="15"/>
                    <a:pt x="35" y="15"/>
                    <a:pt x="40" y="18"/>
                  </a:cubicBezTo>
                  <a:cubicBezTo>
                    <a:pt x="40" y="18"/>
                    <a:pt x="41" y="18"/>
                    <a:pt x="41" y="19"/>
                  </a:cubicBez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2562"/>
            <p:cNvSpPr/>
            <p:nvPr/>
          </p:nvSpPr>
          <p:spPr bwMode="auto">
            <a:xfrm>
              <a:off x="6875" y="3675"/>
              <a:ext cx="161" cy="114"/>
            </a:xfrm>
            <a:custGeom>
              <a:avLst/>
              <a:gdLst>
                <a:gd name="T0" fmla="*/ 2 w 107"/>
                <a:gd name="T1" fmla="*/ 44 h 76"/>
                <a:gd name="T2" fmla="*/ 46 w 107"/>
                <a:gd name="T3" fmla="*/ 2 h 76"/>
                <a:gd name="T4" fmla="*/ 76 w 107"/>
                <a:gd name="T5" fmla="*/ 1 h 76"/>
                <a:gd name="T6" fmla="*/ 92 w 107"/>
                <a:gd name="T7" fmla="*/ 1 h 76"/>
                <a:gd name="T8" fmla="*/ 105 w 107"/>
                <a:gd name="T9" fmla="*/ 7 h 76"/>
                <a:gd name="T10" fmla="*/ 97 w 107"/>
                <a:gd name="T11" fmla="*/ 20 h 76"/>
                <a:gd name="T12" fmla="*/ 92 w 107"/>
                <a:gd name="T13" fmla="*/ 21 h 76"/>
                <a:gd name="T14" fmla="*/ 78 w 107"/>
                <a:gd name="T15" fmla="*/ 23 h 76"/>
                <a:gd name="T16" fmla="*/ 61 w 107"/>
                <a:gd name="T17" fmla="*/ 25 h 76"/>
                <a:gd name="T18" fmla="*/ 48 w 107"/>
                <a:gd name="T19" fmla="*/ 28 h 76"/>
                <a:gd name="T20" fmla="*/ 47 w 107"/>
                <a:gd name="T21" fmla="*/ 29 h 76"/>
                <a:gd name="T22" fmla="*/ 46 w 107"/>
                <a:gd name="T23" fmla="*/ 30 h 76"/>
                <a:gd name="T24" fmla="*/ 46 w 107"/>
                <a:gd name="T25" fmla="*/ 32 h 76"/>
                <a:gd name="T26" fmla="*/ 41 w 107"/>
                <a:gd name="T27" fmla="*/ 50 h 76"/>
                <a:gd name="T28" fmla="*/ 27 w 107"/>
                <a:gd name="T29" fmla="*/ 67 h 76"/>
                <a:gd name="T30" fmla="*/ 14 w 107"/>
                <a:gd name="T31" fmla="*/ 72 h 76"/>
                <a:gd name="T32" fmla="*/ 2 w 107"/>
                <a:gd name="T33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76">
                  <a:moveTo>
                    <a:pt x="2" y="44"/>
                  </a:moveTo>
                  <a:cubicBezTo>
                    <a:pt x="9" y="22"/>
                    <a:pt x="23" y="8"/>
                    <a:pt x="46" y="2"/>
                  </a:cubicBezTo>
                  <a:cubicBezTo>
                    <a:pt x="56" y="0"/>
                    <a:pt x="66" y="2"/>
                    <a:pt x="76" y="1"/>
                  </a:cubicBezTo>
                  <a:cubicBezTo>
                    <a:pt x="81" y="3"/>
                    <a:pt x="86" y="1"/>
                    <a:pt x="92" y="1"/>
                  </a:cubicBezTo>
                  <a:cubicBezTo>
                    <a:pt x="97" y="1"/>
                    <a:pt x="103" y="1"/>
                    <a:pt x="105" y="7"/>
                  </a:cubicBezTo>
                  <a:cubicBezTo>
                    <a:pt x="107" y="14"/>
                    <a:pt x="101" y="17"/>
                    <a:pt x="97" y="20"/>
                  </a:cubicBezTo>
                  <a:cubicBezTo>
                    <a:pt x="95" y="20"/>
                    <a:pt x="94" y="21"/>
                    <a:pt x="92" y="21"/>
                  </a:cubicBezTo>
                  <a:cubicBezTo>
                    <a:pt x="87" y="21"/>
                    <a:pt x="83" y="24"/>
                    <a:pt x="78" y="23"/>
                  </a:cubicBezTo>
                  <a:cubicBezTo>
                    <a:pt x="72" y="22"/>
                    <a:pt x="67" y="21"/>
                    <a:pt x="61" y="25"/>
                  </a:cubicBezTo>
                  <a:cubicBezTo>
                    <a:pt x="58" y="28"/>
                    <a:pt x="53" y="28"/>
                    <a:pt x="48" y="28"/>
                  </a:cubicBezTo>
                  <a:cubicBezTo>
                    <a:pt x="48" y="28"/>
                    <a:pt x="47" y="28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ubicBezTo>
                    <a:pt x="46" y="31"/>
                    <a:pt x="46" y="32"/>
                    <a:pt x="46" y="32"/>
                  </a:cubicBezTo>
                  <a:cubicBezTo>
                    <a:pt x="55" y="43"/>
                    <a:pt x="54" y="47"/>
                    <a:pt x="41" y="50"/>
                  </a:cubicBezTo>
                  <a:cubicBezTo>
                    <a:pt x="32" y="52"/>
                    <a:pt x="29" y="60"/>
                    <a:pt x="27" y="67"/>
                  </a:cubicBezTo>
                  <a:cubicBezTo>
                    <a:pt x="24" y="74"/>
                    <a:pt x="20" y="76"/>
                    <a:pt x="14" y="72"/>
                  </a:cubicBezTo>
                  <a:cubicBezTo>
                    <a:pt x="5" y="66"/>
                    <a:pt x="0" y="56"/>
                    <a:pt x="2" y="44"/>
                  </a:cubicBezTo>
                  <a:close/>
                </a:path>
              </a:pathLst>
            </a:custGeom>
            <a:solidFill>
              <a:srgbClr val="FEF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2563"/>
            <p:cNvSpPr/>
            <p:nvPr/>
          </p:nvSpPr>
          <p:spPr bwMode="auto">
            <a:xfrm>
              <a:off x="7178" y="3354"/>
              <a:ext cx="140" cy="199"/>
            </a:xfrm>
            <a:custGeom>
              <a:avLst/>
              <a:gdLst>
                <a:gd name="T0" fmla="*/ 30 w 93"/>
                <a:gd name="T1" fmla="*/ 133 h 133"/>
                <a:gd name="T2" fmla="*/ 37 w 93"/>
                <a:gd name="T3" fmla="*/ 121 h 133"/>
                <a:gd name="T4" fmla="*/ 42 w 93"/>
                <a:gd name="T5" fmla="*/ 93 h 133"/>
                <a:gd name="T6" fmla="*/ 46 w 93"/>
                <a:gd name="T7" fmla="*/ 74 h 133"/>
                <a:gd name="T8" fmla="*/ 42 w 93"/>
                <a:gd name="T9" fmla="*/ 61 h 133"/>
                <a:gd name="T10" fmla="*/ 41 w 93"/>
                <a:gd name="T11" fmla="*/ 56 h 133"/>
                <a:gd name="T12" fmla="*/ 34 w 93"/>
                <a:gd name="T13" fmla="*/ 49 h 133"/>
                <a:gd name="T14" fmla="*/ 4 w 93"/>
                <a:gd name="T15" fmla="*/ 61 h 133"/>
                <a:gd name="T16" fmla="*/ 8 w 93"/>
                <a:gd name="T17" fmla="*/ 42 h 133"/>
                <a:gd name="T18" fmla="*/ 34 w 93"/>
                <a:gd name="T19" fmla="*/ 19 h 133"/>
                <a:gd name="T20" fmla="*/ 61 w 93"/>
                <a:gd name="T21" fmla="*/ 2 h 133"/>
                <a:gd name="T22" fmla="*/ 84 w 93"/>
                <a:gd name="T23" fmla="*/ 1 h 133"/>
                <a:gd name="T24" fmla="*/ 92 w 93"/>
                <a:gd name="T25" fmla="*/ 5 h 133"/>
                <a:gd name="T26" fmla="*/ 89 w 93"/>
                <a:gd name="T27" fmla="*/ 14 h 133"/>
                <a:gd name="T28" fmla="*/ 69 w 93"/>
                <a:gd name="T29" fmla="*/ 38 h 133"/>
                <a:gd name="T30" fmla="*/ 59 w 93"/>
                <a:gd name="T31" fmla="*/ 61 h 133"/>
                <a:gd name="T32" fmla="*/ 48 w 93"/>
                <a:gd name="T33" fmla="*/ 111 h 133"/>
                <a:gd name="T34" fmla="*/ 30 w 93"/>
                <a:gd name="T3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33">
                  <a:moveTo>
                    <a:pt x="30" y="133"/>
                  </a:moveTo>
                  <a:cubicBezTo>
                    <a:pt x="31" y="129"/>
                    <a:pt x="35" y="125"/>
                    <a:pt x="37" y="121"/>
                  </a:cubicBezTo>
                  <a:cubicBezTo>
                    <a:pt x="40" y="112"/>
                    <a:pt x="43" y="103"/>
                    <a:pt x="42" y="93"/>
                  </a:cubicBezTo>
                  <a:cubicBezTo>
                    <a:pt x="42" y="87"/>
                    <a:pt x="47" y="81"/>
                    <a:pt x="46" y="74"/>
                  </a:cubicBezTo>
                  <a:cubicBezTo>
                    <a:pt x="45" y="69"/>
                    <a:pt x="47" y="64"/>
                    <a:pt x="42" y="61"/>
                  </a:cubicBezTo>
                  <a:cubicBezTo>
                    <a:pt x="41" y="60"/>
                    <a:pt x="40" y="58"/>
                    <a:pt x="41" y="56"/>
                  </a:cubicBezTo>
                  <a:cubicBezTo>
                    <a:pt x="42" y="50"/>
                    <a:pt x="39" y="49"/>
                    <a:pt x="34" y="49"/>
                  </a:cubicBezTo>
                  <a:cubicBezTo>
                    <a:pt x="22" y="48"/>
                    <a:pt x="13" y="54"/>
                    <a:pt x="4" y="61"/>
                  </a:cubicBezTo>
                  <a:cubicBezTo>
                    <a:pt x="0" y="53"/>
                    <a:pt x="4" y="48"/>
                    <a:pt x="8" y="42"/>
                  </a:cubicBezTo>
                  <a:cubicBezTo>
                    <a:pt x="14" y="32"/>
                    <a:pt x="25" y="26"/>
                    <a:pt x="34" y="19"/>
                  </a:cubicBezTo>
                  <a:cubicBezTo>
                    <a:pt x="43" y="13"/>
                    <a:pt x="50" y="5"/>
                    <a:pt x="61" y="2"/>
                  </a:cubicBezTo>
                  <a:cubicBezTo>
                    <a:pt x="69" y="0"/>
                    <a:pt x="76" y="1"/>
                    <a:pt x="84" y="1"/>
                  </a:cubicBezTo>
                  <a:cubicBezTo>
                    <a:pt x="87" y="1"/>
                    <a:pt x="91" y="2"/>
                    <a:pt x="92" y="5"/>
                  </a:cubicBezTo>
                  <a:cubicBezTo>
                    <a:pt x="93" y="9"/>
                    <a:pt x="92" y="12"/>
                    <a:pt x="89" y="14"/>
                  </a:cubicBezTo>
                  <a:cubicBezTo>
                    <a:pt x="80" y="20"/>
                    <a:pt x="75" y="30"/>
                    <a:pt x="69" y="38"/>
                  </a:cubicBezTo>
                  <a:cubicBezTo>
                    <a:pt x="63" y="44"/>
                    <a:pt x="58" y="51"/>
                    <a:pt x="59" y="61"/>
                  </a:cubicBezTo>
                  <a:cubicBezTo>
                    <a:pt x="53" y="77"/>
                    <a:pt x="55" y="95"/>
                    <a:pt x="48" y="111"/>
                  </a:cubicBezTo>
                  <a:cubicBezTo>
                    <a:pt x="43" y="119"/>
                    <a:pt x="38" y="127"/>
                    <a:pt x="30" y="133"/>
                  </a:cubicBezTo>
                  <a:close/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2564"/>
            <p:cNvSpPr/>
            <p:nvPr/>
          </p:nvSpPr>
          <p:spPr bwMode="auto">
            <a:xfrm>
              <a:off x="6665" y="3385"/>
              <a:ext cx="105" cy="134"/>
            </a:xfrm>
            <a:custGeom>
              <a:avLst/>
              <a:gdLst>
                <a:gd name="T0" fmla="*/ 60 w 70"/>
                <a:gd name="T1" fmla="*/ 70 h 89"/>
                <a:gd name="T2" fmla="*/ 59 w 70"/>
                <a:gd name="T3" fmla="*/ 59 h 89"/>
                <a:gd name="T4" fmla="*/ 51 w 70"/>
                <a:gd name="T5" fmla="*/ 52 h 89"/>
                <a:gd name="T6" fmla="*/ 40 w 70"/>
                <a:gd name="T7" fmla="*/ 51 h 89"/>
                <a:gd name="T8" fmla="*/ 36 w 70"/>
                <a:gd name="T9" fmla="*/ 63 h 89"/>
                <a:gd name="T10" fmla="*/ 29 w 70"/>
                <a:gd name="T11" fmla="*/ 88 h 89"/>
                <a:gd name="T12" fmla="*/ 27 w 70"/>
                <a:gd name="T13" fmla="*/ 88 h 89"/>
                <a:gd name="T14" fmla="*/ 24 w 70"/>
                <a:gd name="T15" fmla="*/ 81 h 89"/>
                <a:gd name="T16" fmla="*/ 14 w 70"/>
                <a:gd name="T17" fmla="*/ 82 h 89"/>
                <a:gd name="T18" fmla="*/ 4 w 70"/>
                <a:gd name="T19" fmla="*/ 88 h 89"/>
                <a:gd name="T20" fmla="*/ 0 w 70"/>
                <a:gd name="T21" fmla="*/ 86 h 89"/>
                <a:gd name="T22" fmla="*/ 0 w 70"/>
                <a:gd name="T23" fmla="*/ 85 h 89"/>
                <a:gd name="T24" fmla="*/ 0 w 70"/>
                <a:gd name="T25" fmla="*/ 82 h 89"/>
                <a:gd name="T26" fmla="*/ 0 w 70"/>
                <a:gd name="T27" fmla="*/ 81 h 89"/>
                <a:gd name="T28" fmla="*/ 1 w 70"/>
                <a:gd name="T29" fmla="*/ 76 h 89"/>
                <a:gd name="T30" fmla="*/ 9 w 70"/>
                <a:gd name="T31" fmla="*/ 54 h 89"/>
                <a:gd name="T32" fmla="*/ 13 w 70"/>
                <a:gd name="T33" fmla="*/ 45 h 89"/>
                <a:gd name="T34" fmla="*/ 15 w 70"/>
                <a:gd name="T35" fmla="*/ 45 h 89"/>
                <a:gd name="T36" fmla="*/ 21 w 70"/>
                <a:gd name="T37" fmla="*/ 43 h 89"/>
                <a:gd name="T38" fmla="*/ 28 w 70"/>
                <a:gd name="T39" fmla="*/ 24 h 89"/>
                <a:gd name="T40" fmla="*/ 28 w 70"/>
                <a:gd name="T41" fmla="*/ 21 h 89"/>
                <a:gd name="T42" fmla="*/ 29 w 70"/>
                <a:gd name="T43" fmla="*/ 12 h 89"/>
                <a:gd name="T44" fmla="*/ 32 w 70"/>
                <a:gd name="T45" fmla="*/ 5 h 89"/>
                <a:gd name="T46" fmla="*/ 40 w 70"/>
                <a:gd name="T47" fmla="*/ 0 h 89"/>
                <a:gd name="T48" fmla="*/ 44 w 70"/>
                <a:gd name="T49" fmla="*/ 7 h 89"/>
                <a:gd name="T50" fmla="*/ 57 w 70"/>
                <a:gd name="T51" fmla="*/ 35 h 89"/>
                <a:gd name="T52" fmla="*/ 66 w 70"/>
                <a:gd name="T53" fmla="*/ 48 h 89"/>
                <a:gd name="T54" fmla="*/ 67 w 70"/>
                <a:gd name="T55" fmla="*/ 51 h 89"/>
                <a:gd name="T56" fmla="*/ 67 w 70"/>
                <a:gd name="T57" fmla="*/ 52 h 89"/>
                <a:gd name="T58" fmla="*/ 60 w 70"/>
                <a:gd name="T5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" h="89">
                  <a:moveTo>
                    <a:pt x="60" y="70"/>
                  </a:moveTo>
                  <a:cubicBezTo>
                    <a:pt x="60" y="67"/>
                    <a:pt x="60" y="63"/>
                    <a:pt x="59" y="59"/>
                  </a:cubicBezTo>
                  <a:cubicBezTo>
                    <a:pt x="59" y="54"/>
                    <a:pt x="56" y="51"/>
                    <a:pt x="51" y="52"/>
                  </a:cubicBezTo>
                  <a:cubicBezTo>
                    <a:pt x="47" y="53"/>
                    <a:pt x="44" y="48"/>
                    <a:pt x="40" y="51"/>
                  </a:cubicBezTo>
                  <a:cubicBezTo>
                    <a:pt x="37" y="54"/>
                    <a:pt x="38" y="59"/>
                    <a:pt x="36" y="63"/>
                  </a:cubicBezTo>
                  <a:cubicBezTo>
                    <a:pt x="34" y="71"/>
                    <a:pt x="33" y="80"/>
                    <a:pt x="29" y="88"/>
                  </a:cubicBezTo>
                  <a:cubicBezTo>
                    <a:pt x="28" y="88"/>
                    <a:pt x="27" y="88"/>
                    <a:pt x="27" y="88"/>
                  </a:cubicBezTo>
                  <a:cubicBezTo>
                    <a:pt x="26" y="85"/>
                    <a:pt x="28" y="81"/>
                    <a:pt x="24" y="81"/>
                  </a:cubicBezTo>
                  <a:cubicBezTo>
                    <a:pt x="21" y="81"/>
                    <a:pt x="17" y="78"/>
                    <a:pt x="14" y="82"/>
                  </a:cubicBezTo>
                  <a:cubicBezTo>
                    <a:pt x="11" y="86"/>
                    <a:pt x="8" y="87"/>
                    <a:pt x="4" y="88"/>
                  </a:cubicBezTo>
                  <a:cubicBezTo>
                    <a:pt x="2" y="89"/>
                    <a:pt x="1" y="88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4"/>
                    <a:pt x="0" y="83"/>
                    <a:pt x="0" y="82"/>
                  </a:cubicBezTo>
                  <a:cubicBezTo>
                    <a:pt x="0" y="82"/>
                    <a:pt x="0" y="81"/>
                    <a:pt x="0" y="81"/>
                  </a:cubicBezTo>
                  <a:cubicBezTo>
                    <a:pt x="0" y="79"/>
                    <a:pt x="1" y="78"/>
                    <a:pt x="1" y="76"/>
                  </a:cubicBezTo>
                  <a:cubicBezTo>
                    <a:pt x="5" y="69"/>
                    <a:pt x="7" y="62"/>
                    <a:pt x="9" y="54"/>
                  </a:cubicBezTo>
                  <a:cubicBezTo>
                    <a:pt x="10" y="51"/>
                    <a:pt x="10" y="47"/>
                    <a:pt x="13" y="45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8" y="46"/>
                    <a:pt x="20" y="46"/>
                    <a:pt x="21" y="43"/>
                  </a:cubicBezTo>
                  <a:cubicBezTo>
                    <a:pt x="24" y="37"/>
                    <a:pt x="27" y="31"/>
                    <a:pt x="28" y="24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8"/>
                    <a:pt x="29" y="15"/>
                    <a:pt x="29" y="12"/>
                  </a:cubicBezTo>
                  <a:cubicBezTo>
                    <a:pt x="29" y="10"/>
                    <a:pt x="30" y="8"/>
                    <a:pt x="32" y="5"/>
                  </a:cubicBezTo>
                  <a:cubicBezTo>
                    <a:pt x="33" y="2"/>
                    <a:pt x="36" y="0"/>
                    <a:pt x="40" y="0"/>
                  </a:cubicBezTo>
                  <a:cubicBezTo>
                    <a:pt x="45" y="0"/>
                    <a:pt x="42" y="5"/>
                    <a:pt x="44" y="7"/>
                  </a:cubicBezTo>
                  <a:cubicBezTo>
                    <a:pt x="45" y="18"/>
                    <a:pt x="52" y="26"/>
                    <a:pt x="57" y="35"/>
                  </a:cubicBezTo>
                  <a:cubicBezTo>
                    <a:pt x="60" y="39"/>
                    <a:pt x="64" y="43"/>
                    <a:pt x="66" y="48"/>
                  </a:cubicBezTo>
                  <a:cubicBezTo>
                    <a:pt x="66" y="49"/>
                    <a:pt x="66" y="50"/>
                    <a:pt x="67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0" y="61"/>
                    <a:pt x="68" y="67"/>
                    <a:pt x="60" y="70"/>
                  </a:cubicBezTo>
                  <a:close/>
                </a:path>
              </a:pathLst>
            </a:custGeom>
            <a:solidFill>
              <a:srgbClr val="FD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2565"/>
            <p:cNvSpPr/>
            <p:nvPr/>
          </p:nvSpPr>
          <p:spPr bwMode="auto">
            <a:xfrm>
              <a:off x="6881" y="3810"/>
              <a:ext cx="183" cy="76"/>
            </a:xfrm>
            <a:custGeom>
              <a:avLst/>
              <a:gdLst>
                <a:gd name="T0" fmla="*/ 11 w 122"/>
                <a:gd name="T1" fmla="*/ 43 h 51"/>
                <a:gd name="T2" fmla="*/ 0 w 122"/>
                <a:gd name="T3" fmla="*/ 23 h 51"/>
                <a:gd name="T4" fmla="*/ 24 w 122"/>
                <a:gd name="T5" fmla="*/ 10 h 51"/>
                <a:gd name="T6" fmla="*/ 30 w 122"/>
                <a:gd name="T7" fmla="*/ 11 h 51"/>
                <a:gd name="T8" fmla="*/ 77 w 122"/>
                <a:gd name="T9" fmla="*/ 4 h 51"/>
                <a:gd name="T10" fmla="*/ 115 w 122"/>
                <a:gd name="T11" fmla="*/ 2 h 51"/>
                <a:gd name="T12" fmla="*/ 122 w 122"/>
                <a:gd name="T13" fmla="*/ 14 h 51"/>
                <a:gd name="T14" fmla="*/ 116 w 122"/>
                <a:gd name="T15" fmla="*/ 21 h 51"/>
                <a:gd name="T16" fmla="*/ 79 w 122"/>
                <a:gd name="T17" fmla="*/ 29 h 51"/>
                <a:gd name="T18" fmla="*/ 68 w 122"/>
                <a:gd name="T19" fmla="*/ 24 h 51"/>
                <a:gd name="T20" fmla="*/ 48 w 122"/>
                <a:gd name="T21" fmla="*/ 24 h 51"/>
                <a:gd name="T22" fmla="*/ 33 w 122"/>
                <a:gd name="T23" fmla="*/ 38 h 51"/>
                <a:gd name="T24" fmla="*/ 17 w 122"/>
                <a:gd name="T25" fmla="*/ 47 h 51"/>
                <a:gd name="T26" fmla="*/ 13 w 122"/>
                <a:gd name="T27" fmla="*/ 45 h 51"/>
                <a:gd name="T28" fmla="*/ 13 w 122"/>
                <a:gd name="T29" fmla="*/ 45 h 51"/>
                <a:gd name="T30" fmla="*/ 11 w 122"/>
                <a:gd name="T3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51">
                  <a:moveTo>
                    <a:pt x="11" y="43"/>
                  </a:moveTo>
                  <a:cubicBezTo>
                    <a:pt x="7" y="37"/>
                    <a:pt x="2" y="31"/>
                    <a:pt x="0" y="23"/>
                  </a:cubicBezTo>
                  <a:cubicBezTo>
                    <a:pt x="4" y="12"/>
                    <a:pt x="12" y="8"/>
                    <a:pt x="24" y="10"/>
                  </a:cubicBezTo>
                  <a:cubicBezTo>
                    <a:pt x="26" y="11"/>
                    <a:pt x="28" y="12"/>
                    <a:pt x="30" y="11"/>
                  </a:cubicBezTo>
                  <a:cubicBezTo>
                    <a:pt x="45" y="0"/>
                    <a:pt x="61" y="2"/>
                    <a:pt x="77" y="4"/>
                  </a:cubicBezTo>
                  <a:cubicBezTo>
                    <a:pt x="90" y="5"/>
                    <a:pt x="102" y="3"/>
                    <a:pt x="115" y="2"/>
                  </a:cubicBezTo>
                  <a:cubicBezTo>
                    <a:pt x="120" y="5"/>
                    <a:pt x="121" y="9"/>
                    <a:pt x="122" y="14"/>
                  </a:cubicBezTo>
                  <a:cubicBezTo>
                    <a:pt x="121" y="18"/>
                    <a:pt x="119" y="21"/>
                    <a:pt x="116" y="21"/>
                  </a:cubicBezTo>
                  <a:cubicBezTo>
                    <a:pt x="104" y="23"/>
                    <a:pt x="92" y="28"/>
                    <a:pt x="79" y="29"/>
                  </a:cubicBezTo>
                  <a:cubicBezTo>
                    <a:pt x="75" y="27"/>
                    <a:pt x="72" y="25"/>
                    <a:pt x="68" y="24"/>
                  </a:cubicBezTo>
                  <a:cubicBezTo>
                    <a:pt x="61" y="22"/>
                    <a:pt x="54" y="23"/>
                    <a:pt x="48" y="24"/>
                  </a:cubicBezTo>
                  <a:cubicBezTo>
                    <a:pt x="43" y="26"/>
                    <a:pt x="35" y="31"/>
                    <a:pt x="33" y="38"/>
                  </a:cubicBezTo>
                  <a:cubicBezTo>
                    <a:pt x="30" y="50"/>
                    <a:pt x="29" y="51"/>
                    <a:pt x="17" y="47"/>
                  </a:cubicBezTo>
                  <a:cubicBezTo>
                    <a:pt x="16" y="46"/>
                    <a:pt x="15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2" y="43"/>
                    <a:pt x="11" y="43"/>
                  </a:cubicBezTo>
                  <a:close/>
                </a:path>
              </a:pathLst>
            </a:custGeom>
            <a:solidFill>
              <a:srgbClr val="F7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2566"/>
            <p:cNvSpPr/>
            <p:nvPr/>
          </p:nvSpPr>
          <p:spPr bwMode="auto">
            <a:xfrm>
              <a:off x="6869" y="3775"/>
              <a:ext cx="185" cy="71"/>
            </a:xfrm>
            <a:custGeom>
              <a:avLst/>
              <a:gdLst>
                <a:gd name="T0" fmla="*/ 122 w 123"/>
                <a:gd name="T1" fmla="*/ 27 h 47"/>
                <a:gd name="T2" fmla="*/ 109 w 123"/>
                <a:gd name="T3" fmla="*/ 31 h 47"/>
                <a:gd name="T4" fmla="*/ 78 w 123"/>
                <a:gd name="T5" fmla="*/ 28 h 47"/>
                <a:gd name="T6" fmla="*/ 64 w 123"/>
                <a:gd name="T7" fmla="*/ 31 h 47"/>
                <a:gd name="T8" fmla="*/ 51 w 123"/>
                <a:gd name="T9" fmla="*/ 31 h 47"/>
                <a:gd name="T10" fmla="*/ 44 w 123"/>
                <a:gd name="T11" fmla="*/ 35 h 47"/>
                <a:gd name="T12" fmla="*/ 38 w 123"/>
                <a:gd name="T13" fmla="*/ 40 h 47"/>
                <a:gd name="T14" fmla="*/ 36 w 123"/>
                <a:gd name="T15" fmla="*/ 39 h 47"/>
                <a:gd name="T16" fmla="*/ 11 w 123"/>
                <a:gd name="T17" fmla="*/ 47 h 47"/>
                <a:gd name="T18" fmla="*/ 8 w 123"/>
                <a:gd name="T19" fmla="*/ 46 h 47"/>
                <a:gd name="T20" fmla="*/ 0 w 123"/>
                <a:gd name="T21" fmla="*/ 16 h 47"/>
                <a:gd name="T22" fmla="*/ 55 w 123"/>
                <a:gd name="T23" fmla="*/ 19 h 47"/>
                <a:gd name="T24" fmla="*/ 64 w 123"/>
                <a:gd name="T25" fmla="*/ 16 h 47"/>
                <a:gd name="T26" fmla="*/ 89 w 123"/>
                <a:gd name="T27" fmla="*/ 8 h 47"/>
                <a:gd name="T28" fmla="*/ 108 w 123"/>
                <a:gd name="T29" fmla="*/ 1 h 47"/>
                <a:gd name="T30" fmla="*/ 112 w 123"/>
                <a:gd name="T31" fmla="*/ 1 h 47"/>
                <a:gd name="T32" fmla="*/ 122 w 123"/>
                <a:gd name="T33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47">
                  <a:moveTo>
                    <a:pt x="122" y="27"/>
                  </a:moveTo>
                  <a:cubicBezTo>
                    <a:pt x="118" y="30"/>
                    <a:pt x="113" y="31"/>
                    <a:pt x="109" y="31"/>
                  </a:cubicBezTo>
                  <a:cubicBezTo>
                    <a:pt x="99" y="31"/>
                    <a:pt x="88" y="33"/>
                    <a:pt x="78" y="28"/>
                  </a:cubicBezTo>
                  <a:cubicBezTo>
                    <a:pt x="74" y="26"/>
                    <a:pt x="68" y="29"/>
                    <a:pt x="64" y="31"/>
                  </a:cubicBezTo>
                  <a:cubicBezTo>
                    <a:pt x="59" y="32"/>
                    <a:pt x="56" y="33"/>
                    <a:pt x="51" y="31"/>
                  </a:cubicBezTo>
                  <a:cubicBezTo>
                    <a:pt x="46" y="28"/>
                    <a:pt x="44" y="30"/>
                    <a:pt x="44" y="35"/>
                  </a:cubicBezTo>
                  <a:cubicBezTo>
                    <a:pt x="44" y="40"/>
                    <a:pt x="42" y="41"/>
                    <a:pt x="38" y="40"/>
                  </a:cubicBezTo>
                  <a:cubicBezTo>
                    <a:pt x="37" y="40"/>
                    <a:pt x="37" y="40"/>
                    <a:pt x="36" y="39"/>
                  </a:cubicBezTo>
                  <a:cubicBezTo>
                    <a:pt x="25" y="34"/>
                    <a:pt x="17" y="35"/>
                    <a:pt x="11" y="47"/>
                  </a:cubicBezTo>
                  <a:cubicBezTo>
                    <a:pt x="10" y="47"/>
                    <a:pt x="9" y="47"/>
                    <a:pt x="8" y="46"/>
                  </a:cubicBezTo>
                  <a:cubicBezTo>
                    <a:pt x="2" y="37"/>
                    <a:pt x="0" y="27"/>
                    <a:pt x="0" y="16"/>
                  </a:cubicBezTo>
                  <a:cubicBezTo>
                    <a:pt x="18" y="24"/>
                    <a:pt x="37" y="21"/>
                    <a:pt x="55" y="19"/>
                  </a:cubicBezTo>
                  <a:cubicBezTo>
                    <a:pt x="58" y="19"/>
                    <a:pt x="61" y="19"/>
                    <a:pt x="64" y="16"/>
                  </a:cubicBezTo>
                  <a:cubicBezTo>
                    <a:pt x="71" y="10"/>
                    <a:pt x="80" y="7"/>
                    <a:pt x="89" y="8"/>
                  </a:cubicBezTo>
                  <a:cubicBezTo>
                    <a:pt x="97" y="9"/>
                    <a:pt x="102" y="4"/>
                    <a:pt x="108" y="1"/>
                  </a:cubicBezTo>
                  <a:cubicBezTo>
                    <a:pt x="110" y="0"/>
                    <a:pt x="111" y="1"/>
                    <a:pt x="112" y="1"/>
                  </a:cubicBezTo>
                  <a:cubicBezTo>
                    <a:pt x="117" y="9"/>
                    <a:pt x="123" y="17"/>
                    <a:pt x="122" y="27"/>
                  </a:cubicBezTo>
                  <a:close/>
                </a:path>
              </a:pathLst>
            </a:custGeom>
            <a:solidFill>
              <a:srgbClr val="FC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2567"/>
            <p:cNvSpPr/>
            <p:nvPr/>
          </p:nvSpPr>
          <p:spPr bwMode="auto">
            <a:xfrm>
              <a:off x="6868" y="3763"/>
              <a:ext cx="166" cy="56"/>
            </a:xfrm>
            <a:custGeom>
              <a:avLst/>
              <a:gdLst>
                <a:gd name="T0" fmla="*/ 109 w 111"/>
                <a:gd name="T1" fmla="*/ 10 h 37"/>
                <a:gd name="T2" fmla="*/ 97 w 111"/>
                <a:gd name="T3" fmla="*/ 20 h 37"/>
                <a:gd name="T4" fmla="*/ 85 w 111"/>
                <a:gd name="T5" fmla="*/ 20 h 37"/>
                <a:gd name="T6" fmla="*/ 71 w 111"/>
                <a:gd name="T7" fmla="*/ 25 h 37"/>
                <a:gd name="T8" fmla="*/ 46 w 111"/>
                <a:gd name="T9" fmla="*/ 33 h 37"/>
                <a:gd name="T10" fmla="*/ 19 w 111"/>
                <a:gd name="T11" fmla="*/ 31 h 37"/>
                <a:gd name="T12" fmla="*/ 15 w 111"/>
                <a:gd name="T13" fmla="*/ 32 h 37"/>
                <a:gd name="T14" fmla="*/ 9 w 111"/>
                <a:gd name="T15" fmla="*/ 36 h 37"/>
                <a:gd name="T16" fmla="*/ 5 w 111"/>
                <a:gd name="T17" fmla="*/ 29 h 37"/>
                <a:gd name="T18" fmla="*/ 1 w 111"/>
                <a:gd name="T19" fmla="*/ 24 h 37"/>
                <a:gd name="T20" fmla="*/ 3 w 111"/>
                <a:gd name="T21" fmla="*/ 0 h 37"/>
                <a:gd name="T22" fmla="*/ 5 w 111"/>
                <a:gd name="T23" fmla="*/ 2 h 37"/>
                <a:gd name="T24" fmla="*/ 12 w 111"/>
                <a:gd name="T25" fmla="*/ 16 h 37"/>
                <a:gd name="T26" fmla="*/ 26 w 111"/>
                <a:gd name="T27" fmla="*/ 22 h 37"/>
                <a:gd name="T28" fmla="*/ 33 w 111"/>
                <a:gd name="T29" fmla="*/ 21 h 37"/>
                <a:gd name="T30" fmla="*/ 40 w 111"/>
                <a:gd name="T31" fmla="*/ 16 h 37"/>
                <a:gd name="T32" fmla="*/ 52 w 111"/>
                <a:gd name="T33" fmla="*/ 4 h 37"/>
                <a:gd name="T34" fmla="*/ 84 w 111"/>
                <a:gd name="T35" fmla="*/ 4 h 37"/>
                <a:gd name="T36" fmla="*/ 100 w 111"/>
                <a:gd name="T37" fmla="*/ 0 h 37"/>
                <a:gd name="T38" fmla="*/ 109 w 111"/>
                <a:gd name="T3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37">
                  <a:moveTo>
                    <a:pt x="109" y="10"/>
                  </a:moveTo>
                  <a:cubicBezTo>
                    <a:pt x="108" y="16"/>
                    <a:pt x="104" y="20"/>
                    <a:pt x="97" y="20"/>
                  </a:cubicBezTo>
                  <a:cubicBezTo>
                    <a:pt x="93" y="21"/>
                    <a:pt x="88" y="21"/>
                    <a:pt x="85" y="20"/>
                  </a:cubicBezTo>
                  <a:cubicBezTo>
                    <a:pt x="79" y="19"/>
                    <a:pt x="74" y="21"/>
                    <a:pt x="71" y="25"/>
                  </a:cubicBezTo>
                  <a:cubicBezTo>
                    <a:pt x="64" y="33"/>
                    <a:pt x="54" y="33"/>
                    <a:pt x="46" y="33"/>
                  </a:cubicBezTo>
                  <a:cubicBezTo>
                    <a:pt x="37" y="32"/>
                    <a:pt x="28" y="34"/>
                    <a:pt x="19" y="31"/>
                  </a:cubicBezTo>
                  <a:cubicBezTo>
                    <a:pt x="17" y="31"/>
                    <a:pt x="16" y="31"/>
                    <a:pt x="15" y="32"/>
                  </a:cubicBezTo>
                  <a:cubicBezTo>
                    <a:pt x="13" y="33"/>
                    <a:pt x="12" y="37"/>
                    <a:pt x="9" y="36"/>
                  </a:cubicBezTo>
                  <a:cubicBezTo>
                    <a:pt x="6" y="35"/>
                    <a:pt x="7" y="31"/>
                    <a:pt x="5" y="29"/>
                  </a:cubicBezTo>
                  <a:cubicBezTo>
                    <a:pt x="4" y="28"/>
                    <a:pt x="3" y="26"/>
                    <a:pt x="1" y="24"/>
                  </a:cubicBezTo>
                  <a:cubicBezTo>
                    <a:pt x="1" y="16"/>
                    <a:pt x="0" y="8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7"/>
                    <a:pt x="9" y="12"/>
                    <a:pt x="12" y="16"/>
                  </a:cubicBezTo>
                  <a:cubicBezTo>
                    <a:pt x="15" y="22"/>
                    <a:pt x="20" y="23"/>
                    <a:pt x="26" y="22"/>
                  </a:cubicBezTo>
                  <a:cubicBezTo>
                    <a:pt x="28" y="22"/>
                    <a:pt x="30" y="21"/>
                    <a:pt x="33" y="21"/>
                  </a:cubicBezTo>
                  <a:cubicBezTo>
                    <a:pt x="38" y="22"/>
                    <a:pt x="40" y="21"/>
                    <a:pt x="40" y="16"/>
                  </a:cubicBezTo>
                  <a:cubicBezTo>
                    <a:pt x="39" y="8"/>
                    <a:pt x="45" y="4"/>
                    <a:pt x="52" y="4"/>
                  </a:cubicBezTo>
                  <a:cubicBezTo>
                    <a:pt x="63" y="3"/>
                    <a:pt x="74" y="4"/>
                    <a:pt x="84" y="4"/>
                  </a:cubicBezTo>
                  <a:cubicBezTo>
                    <a:pt x="90" y="4"/>
                    <a:pt x="95" y="3"/>
                    <a:pt x="100" y="0"/>
                  </a:cubicBezTo>
                  <a:cubicBezTo>
                    <a:pt x="106" y="0"/>
                    <a:pt x="111" y="1"/>
                    <a:pt x="109" y="10"/>
                  </a:cubicBezTo>
                  <a:close/>
                </a:path>
              </a:pathLst>
            </a:custGeom>
            <a:solidFill>
              <a:srgbClr val="FDF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2568"/>
            <p:cNvSpPr/>
            <p:nvPr/>
          </p:nvSpPr>
          <p:spPr bwMode="auto">
            <a:xfrm>
              <a:off x="7250" y="3349"/>
              <a:ext cx="111" cy="171"/>
            </a:xfrm>
            <a:custGeom>
              <a:avLst/>
              <a:gdLst>
                <a:gd name="T0" fmla="*/ 0 w 74"/>
                <a:gd name="T1" fmla="*/ 114 h 114"/>
                <a:gd name="T2" fmla="*/ 7 w 74"/>
                <a:gd name="T3" fmla="*/ 62 h 114"/>
                <a:gd name="T4" fmla="*/ 45 w 74"/>
                <a:gd name="T5" fmla="*/ 16 h 114"/>
                <a:gd name="T6" fmla="*/ 57 w 74"/>
                <a:gd name="T7" fmla="*/ 6 h 114"/>
                <a:gd name="T8" fmla="*/ 71 w 74"/>
                <a:gd name="T9" fmla="*/ 3 h 114"/>
                <a:gd name="T10" fmla="*/ 64 w 74"/>
                <a:gd name="T11" fmla="*/ 16 h 114"/>
                <a:gd name="T12" fmla="*/ 54 w 74"/>
                <a:gd name="T13" fmla="*/ 27 h 114"/>
                <a:gd name="T14" fmla="*/ 42 w 74"/>
                <a:gd name="T15" fmla="*/ 42 h 114"/>
                <a:gd name="T16" fmla="*/ 23 w 74"/>
                <a:gd name="T17" fmla="*/ 67 h 114"/>
                <a:gd name="T18" fmla="*/ 13 w 74"/>
                <a:gd name="T19" fmla="*/ 96 h 114"/>
                <a:gd name="T20" fmla="*/ 0 w 74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14">
                  <a:moveTo>
                    <a:pt x="0" y="114"/>
                  </a:moveTo>
                  <a:cubicBezTo>
                    <a:pt x="0" y="96"/>
                    <a:pt x="2" y="79"/>
                    <a:pt x="7" y="62"/>
                  </a:cubicBezTo>
                  <a:cubicBezTo>
                    <a:pt x="15" y="42"/>
                    <a:pt x="27" y="27"/>
                    <a:pt x="45" y="16"/>
                  </a:cubicBezTo>
                  <a:cubicBezTo>
                    <a:pt x="50" y="13"/>
                    <a:pt x="53" y="9"/>
                    <a:pt x="57" y="6"/>
                  </a:cubicBezTo>
                  <a:cubicBezTo>
                    <a:pt x="61" y="3"/>
                    <a:pt x="65" y="0"/>
                    <a:pt x="71" y="3"/>
                  </a:cubicBezTo>
                  <a:cubicBezTo>
                    <a:pt x="74" y="10"/>
                    <a:pt x="66" y="11"/>
                    <a:pt x="64" y="16"/>
                  </a:cubicBezTo>
                  <a:cubicBezTo>
                    <a:pt x="60" y="18"/>
                    <a:pt x="56" y="22"/>
                    <a:pt x="54" y="27"/>
                  </a:cubicBezTo>
                  <a:cubicBezTo>
                    <a:pt x="51" y="33"/>
                    <a:pt x="48" y="39"/>
                    <a:pt x="42" y="42"/>
                  </a:cubicBezTo>
                  <a:cubicBezTo>
                    <a:pt x="33" y="48"/>
                    <a:pt x="27" y="57"/>
                    <a:pt x="23" y="67"/>
                  </a:cubicBezTo>
                  <a:cubicBezTo>
                    <a:pt x="20" y="77"/>
                    <a:pt x="16" y="86"/>
                    <a:pt x="13" y="96"/>
                  </a:cubicBezTo>
                  <a:cubicBezTo>
                    <a:pt x="9" y="102"/>
                    <a:pt x="5" y="108"/>
                    <a:pt x="0" y="114"/>
                  </a:cubicBezTo>
                  <a:close/>
                </a:path>
              </a:pathLst>
            </a:custGeom>
            <a:solidFill>
              <a:srgbClr val="FC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2569"/>
            <p:cNvSpPr/>
            <p:nvPr/>
          </p:nvSpPr>
          <p:spPr bwMode="auto">
            <a:xfrm>
              <a:off x="6901" y="3835"/>
              <a:ext cx="96" cy="107"/>
            </a:xfrm>
            <a:custGeom>
              <a:avLst/>
              <a:gdLst>
                <a:gd name="T0" fmla="*/ 0 w 64"/>
                <a:gd name="T1" fmla="*/ 28 h 71"/>
                <a:gd name="T2" fmla="*/ 11 w 64"/>
                <a:gd name="T3" fmla="*/ 29 h 71"/>
                <a:gd name="T4" fmla="*/ 16 w 64"/>
                <a:gd name="T5" fmla="*/ 23 h 71"/>
                <a:gd name="T6" fmla="*/ 16 w 64"/>
                <a:gd name="T7" fmla="*/ 21 h 71"/>
                <a:gd name="T8" fmla="*/ 22 w 64"/>
                <a:gd name="T9" fmla="*/ 12 h 71"/>
                <a:gd name="T10" fmla="*/ 28 w 64"/>
                <a:gd name="T11" fmla="*/ 7 h 71"/>
                <a:gd name="T12" fmla="*/ 37 w 64"/>
                <a:gd name="T13" fmla="*/ 2 h 71"/>
                <a:gd name="T14" fmla="*/ 56 w 64"/>
                <a:gd name="T15" fmla="*/ 3 h 71"/>
                <a:gd name="T16" fmla="*/ 53 w 64"/>
                <a:gd name="T17" fmla="*/ 19 h 71"/>
                <a:gd name="T18" fmla="*/ 40 w 64"/>
                <a:gd name="T19" fmla="*/ 23 h 71"/>
                <a:gd name="T20" fmla="*/ 32 w 64"/>
                <a:gd name="T21" fmla="*/ 25 h 71"/>
                <a:gd name="T22" fmla="*/ 35 w 64"/>
                <a:gd name="T23" fmla="*/ 34 h 71"/>
                <a:gd name="T24" fmla="*/ 59 w 64"/>
                <a:gd name="T25" fmla="*/ 60 h 71"/>
                <a:gd name="T26" fmla="*/ 62 w 64"/>
                <a:gd name="T27" fmla="*/ 68 h 71"/>
                <a:gd name="T28" fmla="*/ 54 w 64"/>
                <a:gd name="T29" fmla="*/ 71 h 71"/>
                <a:gd name="T30" fmla="*/ 51 w 64"/>
                <a:gd name="T31" fmla="*/ 71 h 71"/>
                <a:gd name="T32" fmla="*/ 37 w 64"/>
                <a:gd name="T33" fmla="*/ 55 h 71"/>
                <a:gd name="T34" fmla="*/ 15 w 64"/>
                <a:gd name="T35" fmla="*/ 39 h 71"/>
                <a:gd name="T36" fmla="*/ 0 w 64"/>
                <a:gd name="T37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71">
                  <a:moveTo>
                    <a:pt x="0" y="28"/>
                  </a:moveTo>
                  <a:cubicBezTo>
                    <a:pt x="4" y="27"/>
                    <a:pt x="8" y="28"/>
                    <a:pt x="11" y="29"/>
                  </a:cubicBezTo>
                  <a:cubicBezTo>
                    <a:pt x="16" y="29"/>
                    <a:pt x="17" y="28"/>
                    <a:pt x="16" y="23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4" y="13"/>
                    <a:pt x="14" y="13"/>
                    <a:pt x="22" y="12"/>
                  </a:cubicBezTo>
                  <a:cubicBezTo>
                    <a:pt x="26" y="12"/>
                    <a:pt x="27" y="10"/>
                    <a:pt x="28" y="7"/>
                  </a:cubicBezTo>
                  <a:cubicBezTo>
                    <a:pt x="29" y="1"/>
                    <a:pt x="31" y="0"/>
                    <a:pt x="37" y="2"/>
                  </a:cubicBezTo>
                  <a:cubicBezTo>
                    <a:pt x="43" y="4"/>
                    <a:pt x="50" y="2"/>
                    <a:pt x="56" y="3"/>
                  </a:cubicBezTo>
                  <a:cubicBezTo>
                    <a:pt x="58" y="9"/>
                    <a:pt x="54" y="13"/>
                    <a:pt x="53" y="19"/>
                  </a:cubicBezTo>
                  <a:cubicBezTo>
                    <a:pt x="50" y="23"/>
                    <a:pt x="45" y="23"/>
                    <a:pt x="40" y="23"/>
                  </a:cubicBezTo>
                  <a:cubicBezTo>
                    <a:pt x="37" y="22"/>
                    <a:pt x="33" y="21"/>
                    <a:pt x="32" y="25"/>
                  </a:cubicBezTo>
                  <a:cubicBezTo>
                    <a:pt x="30" y="29"/>
                    <a:pt x="32" y="32"/>
                    <a:pt x="35" y="34"/>
                  </a:cubicBezTo>
                  <a:cubicBezTo>
                    <a:pt x="44" y="41"/>
                    <a:pt x="53" y="49"/>
                    <a:pt x="59" y="60"/>
                  </a:cubicBezTo>
                  <a:cubicBezTo>
                    <a:pt x="60" y="62"/>
                    <a:pt x="64" y="64"/>
                    <a:pt x="62" y="68"/>
                  </a:cubicBezTo>
                  <a:cubicBezTo>
                    <a:pt x="61" y="71"/>
                    <a:pt x="57" y="71"/>
                    <a:pt x="54" y="71"/>
                  </a:cubicBezTo>
                  <a:cubicBezTo>
                    <a:pt x="53" y="71"/>
                    <a:pt x="52" y="71"/>
                    <a:pt x="51" y="71"/>
                  </a:cubicBezTo>
                  <a:cubicBezTo>
                    <a:pt x="45" y="67"/>
                    <a:pt x="42" y="60"/>
                    <a:pt x="37" y="55"/>
                  </a:cubicBezTo>
                  <a:cubicBezTo>
                    <a:pt x="31" y="48"/>
                    <a:pt x="24" y="43"/>
                    <a:pt x="15" y="39"/>
                  </a:cubicBezTo>
                  <a:cubicBezTo>
                    <a:pt x="10" y="36"/>
                    <a:pt x="3" y="34"/>
                    <a:pt x="0" y="28"/>
                  </a:cubicBezTo>
                  <a:close/>
                </a:path>
              </a:pathLst>
            </a:custGeom>
            <a:solidFill>
              <a:srgbClr val="F5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2570"/>
            <p:cNvSpPr/>
            <p:nvPr/>
          </p:nvSpPr>
          <p:spPr bwMode="auto">
            <a:xfrm>
              <a:off x="6703" y="3793"/>
              <a:ext cx="60" cy="153"/>
            </a:xfrm>
            <a:custGeom>
              <a:avLst/>
              <a:gdLst>
                <a:gd name="T0" fmla="*/ 31 w 40"/>
                <a:gd name="T1" fmla="*/ 63 h 102"/>
                <a:gd name="T2" fmla="*/ 30 w 40"/>
                <a:gd name="T3" fmla="*/ 57 h 102"/>
                <a:gd name="T4" fmla="*/ 27 w 40"/>
                <a:gd name="T5" fmla="*/ 64 h 102"/>
                <a:gd name="T6" fmla="*/ 15 w 40"/>
                <a:gd name="T7" fmla="*/ 94 h 102"/>
                <a:gd name="T8" fmla="*/ 5 w 40"/>
                <a:gd name="T9" fmla="*/ 101 h 102"/>
                <a:gd name="T10" fmla="*/ 3 w 40"/>
                <a:gd name="T11" fmla="*/ 89 h 102"/>
                <a:gd name="T12" fmla="*/ 10 w 40"/>
                <a:gd name="T13" fmla="*/ 67 h 102"/>
                <a:gd name="T14" fmla="*/ 11 w 40"/>
                <a:gd name="T15" fmla="*/ 51 h 102"/>
                <a:gd name="T16" fmla="*/ 20 w 40"/>
                <a:gd name="T17" fmla="*/ 26 h 102"/>
                <a:gd name="T18" fmla="*/ 34 w 40"/>
                <a:gd name="T19" fmla="*/ 9 h 102"/>
                <a:gd name="T20" fmla="*/ 40 w 40"/>
                <a:gd name="T21" fmla="*/ 0 h 102"/>
                <a:gd name="T22" fmla="*/ 36 w 40"/>
                <a:gd name="T23" fmla="*/ 31 h 102"/>
                <a:gd name="T24" fmla="*/ 31 w 40"/>
                <a:gd name="T25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02">
                  <a:moveTo>
                    <a:pt x="31" y="63"/>
                  </a:moveTo>
                  <a:cubicBezTo>
                    <a:pt x="31" y="62"/>
                    <a:pt x="31" y="60"/>
                    <a:pt x="30" y="57"/>
                  </a:cubicBezTo>
                  <a:cubicBezTo>
                    <a:pt x="28" y="60"/>
                    <a:pt x="28" y="62"/>
                    <a:pt x="27" y="64"/>
                  </a:cubicBezTo>
                  <a:cubicBezTo>
                    <a:pt x="24" y="75"/>
                    <a:pt x="19" y="84"/>
                    <a:pt x="15" y="94"/>
                  </a:cubicBezTo>
                  <a:cubicBezTo>
                    <a:pt x="13" y="99"/>
                    <a:pt x="8" y="102"/>
                    <a:pt x="5" y="101"/>
                  </a:cubicBezTo>
                  <a:cubicBezTo>
                    <a:pt x="0" y="98"/>
                    <a:pt x="2" y="93"/>
                    <a:pt x="3" y="89"/>
                  </a:cubicBezTo>
                  <a:cubicBezTo>
                    <a:pt x="5" y="82"/>
                    <a:pt x="7" y="74"/>
                    <a:pt x="10" y="67"/>
                  </a:cubicBezTo>
                  <a:cubicBezTo>
                    <a:pt x="6" y="62"/>
                    <a:pt x="9" y="56"/>
                    <a:pt x="11" y="51"/>
                  </a:cubicBezTo>
                  <a:cubicBezTo>
                    <a:pt x="14" y="43"/>
                    <a:pt x="14" y="34"/>
                    <a:pt x="20" y="26"/>
                  </a:cubicBezTo>
                  <a:cubicBezTo>
                    <a:pt x="29" y="25"/>
                    <a:pt x="31" y="16"/>
                    <a:pt x="34" y="9"/>
                  </a:cubicBezTo>
                  <a:cubicBezTo>
                    <a:pt x="35" y="6"/>
                    <a:pt x="34" y="0"/>
                    <a:pt x="40" y="0"/>
                  </a:cubicBezTo>
                  <a:cubicBezTo>
                    <a:pt x="40" y="10"/>
                    <a:pt x="38" y="21"/>
                    <a:pt x="36" y="31"/>
                  </a:cubicBezTo>
                  <a:cubicBezTo>
                    <a:pt x="33" y="41"/>
                    <a:pt x="34" y="53"/>
                    <a:pt x="31" y="63"/>
                  </a:cubicBezTo>
                  <a:close/>
                </a:path>
              </a:pathLst>
            </a:custGeom>
            <a:solidFill>
              <a:srgbClr val="AD7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2571"/>
            <p:cNvSpPr/>
            <p:nvPr/>
          </p:nvSpPr>
          <p:spPr bwMode="auto">
            <a:xfrm>
              <a:off x="6944" y="3655"/>
              <a:ext cx="188" cy="98"/>
            </a:xfrm>
            <a:custGeom>
              <a:avLst/>
              <a:gdLst>
                <a:gd name="T0" fmla="*/ 31 w 125"/>
                <a:gd name="T1" fmla="*/ 15 h 65"/>
                <a:gd name="T2" fmla="*/ 0 w 125"/>
                <a:gd name="T3" fmla="*/ 15 h 65"/>
                <a:gd name="T4" fmla="*/ 12 w 125"/>
                <a:gd name="T5" fmla="*/ 13 h 65"/>
                <a:gd name="T6" fmla="*/ 54 w 125"/>
                <a:gd name="T7" fmla="*/ 7 h 65"/>
                <a:gd name="T8" fmla="*/ 64 w 125"/>
                <a:gd name="T9" fmla="*/ 4 h 65"/>
                <a:gd name="T10" fmla="*/ 99 w 125"/>
                <a:gd name="T11" fmla="*/ 11 h 65"/>
                <a:gd name="T12" fmla="*/ 116 w 125"/>
                <a:gd name="T13" fmla="*/ 26 h 65"/>
                <a:gd name="T14" fmla="*/ 121 w 125"/>
                <a:gd name="T15" fmla="*/ 51 h 65"/>
                <a:gd name="T16" fmla="*/ 119 w 125"/>
                <a:gd name="T17" fmla="*/ 55 h 65"/>
                <a:gd name="T18" fmla="*/ 116 w 125"/>
                <a:gd name="T19" fmla="*/ 58 h 65"/>
                <a:gd name="T20" fmla="*/ 115 w 125"/>
                <a:gd name="T21" fmla="*/ 60 h 65"/>
                <a:gd name="T22" fmla="*/ 106 w 125"/>
                <a:gd name="T23" fmla="*/ 63 h 65"/>
                <a:gd name="T24" fmla="*/ 106 w 125"/>
                <a:gd name="T25" fmla="*/ 63 h 65"/>
                <a:gd name="T26" fmla="*/ 104 w 125"/>
                <a:gd name="T27" fmla="*/ 61 h 65"/>
                <a:gd name="T28" fmla="*/ 104 w 125"/>
                <a:gd name="T29" fmla="*/ 60 h 65"/>
                <a:gd name="T30" fmla="*/ 102 w 125"/>
                <a:gd name="T31" fmla="*/ 56 h 65"/>
                <a:gd name="T32" fmla="*/ 91 w 125"/>
                <a:gd name="T33" fmla="*/ 27 h 65"/>
                <a:gd name="T34" fmla="*/ 87 w 125"/>
                <a:gd name="T35" fmla="*/ 18 h 65"/>
                <a:gd name="T36" fmla="*/ 76 w 125"/>
                <a:gd name="T37" fmla="*/ 15 h 65"/>
                <a:gd name="T38" fmla="*/ 31 w 125"/>
                <a:gd name="T39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65">
                  <a:moveTo>
                    <a:pt x="31" y="15"/>
                  </a:moveTo>
                  <a:cubicBezTo>
                    <a:pt x="21" y="15"/>
                    <a:pt x="10" y="15"/>
                    <a:pt x="0" y="15"/>
                  </a:cubicBezTo>
                  <a:cubicBezTo>
                    <a:pt x="4" y="13"/>
                    <a:pt x="8" y="13"/>
                    <a:pt x="12" y="13"/>
                  </a:cubicBezTo>
                  <a:cubicBezTo>
                    <a:pt x="26" y="15"/>
                    <a:pt x="40" y="13"/>
                    <a:pt x="54" y="7"/>
                  </a:cubicBezTo>
                  <a:cubicBezTo>
                    <a:pt x="57" y="6"/>
                    <a:pt x="60" y="5"/>
                    <a:pt x="64" y="4"/>
                  </a:cubicBezTo>
                  <a:cubicBezTo>
                    <a:pt x="77" y="0"/>
                    <a:pt x="88" y="4"/>
                    <a:pt x="99" y="11"/>
                  </a:cubicBezTo>
                  <a:cubicBezTo>
                    <a:pt x="106" y="15"/>
                    <a:pt x="111" y="20"/>
                    <a:pt x="116" y="26"/>
                  </a:cubicBezTo>
                  <a:cubicBezTo>
                    <a:pt x="124" y="34"/>
                    <a:pt x="125" y="42"/>
                    <a:pt x="121" y="51"/>
                  </a:cubicBezTo>
                  <a:cubicBezTo>
                    <a:pt x="120" y="52"/>
                    <a:pt x="120" y="54"/>
                    <a:pt x="119" y="55"/>
                  </a:cubicBezTo>
                  <a:cubicBezTo>
                    <a:pt x="118" y="56"/>
                    <a:pt x="117" y="57"/>
                    <a:pt x="116" y="58"/>
                  </a:cubicBezTo>
                  <a:cubicBezTo>
                    <a:pt x="116" y="58"/>
                    <a:pt x="115" y="59"/>
                    <a:pt x="115" y="60"/>
                  </a:cubicBezTo>
                  <a:cubicBezTo>
                    <a:pt x="112" y="62"/>
                    <a:pt x="110" y="65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5" y="63"/>
                    <a:pt x="105" y="62"/>
                    <a:pt x="104" y="61"/>
                  </a:cubicBezTo>
                  <a:cubicBezTo>
                    <a:pt x="104" y="61"/>
                    <a:pt x="104" y="60"/>
                    <a:pt x="104" y="60"/>
                  </a:cubicBezTo>
                  <a:cubicBezTo>
                    <a:pt x="103" y="58"/>
                    <a:pt x="103" y="56"/>
                    <a:pt x="102" y="56"/>
                  </a:cubicBezTo>
                  <a:cubicBezTo>
                    <a:pt x="96" y="47"/>
                    <a:pt x="94" y="36"/>
                    <a:pt x="91" y="27"/>
                  </a:cubicBezTo>
                  <a:cubicBezTo>
                    <a:pt x="89" y="24"/>
                    <a:pt x="89" y="21"/>
                    <a:pt x="87" y="18"/>
                  </a:cubicBezTo>
                  <a:cubicBezTo>
                    <a:pt x="84" y="14"/>
                    <a:pt x="80" y="12"/>
                    <a:pt x="76" y="15"/>
                  </a:cubicBezTo>
                  <a:cubicBezTo>
                    <a:pt x="61" y="12"/>
                    <a:pt x="46" y="17"/>
                    <a:pt x="31" y="15"/>
                  </a:cubicBezTo>
                  <a:close/>
                </a:path>
              </a:pathLst>
            </a:custGeom>
            <a:solidFill>
              <a:srgbClr val="F9E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2572"/>
            <p:cNvSpPr/>
            <p:nvPr/>
          </p:nvSpPr>
          <p:spPr bwMode="auto">
            <a:xfrm>
              <a:off x="6784" y="3364"/>
              <a:ext cx="106" cy="116"/>
            </a:xfrm>
            <a:custGeom>
              <a:avLst/>
              <a:gdLst>
                <a:gd name="T0" fmla="*/ 53 w 71"/>
                <a:gd name="T1" fmla="*/ 77 h 77"/>
                <a:gd name="T2" fmla="*/ 41 w 71"/>
                <a:gd name="T3" fmla="*/ 59 h 77"/>
                <a:gd name="T4" fmla="*/ 19 w 71"/>
                <a:gd name="T5" fmla="*/ 38 h 77"/>
                <a:gd name="T6" fmla="*/ 7 w 71"/>
                <a:gd name="T7" fmla="*/ 27 h 77"/>
                <a:gd name="T8" fmla="*/ 6 w 71"/>
                <a:gd name="T9" fmla="*/ 14 h 77"/>
                <a:gd name="T10" fmla="*/ 9 w 71"/>
                <a:gd name="T11" fmla="*/ 13 h 77"/>
                <a:gd name="T12" fmla="*/ 12 w 71"/>
                <a:gd name="T13" fmla="*/ 14 h 77"/>
                <a:gd name="T14" fmla="*/ 13 w 71"/>
                <a:gd name="T15" fmla="*/ 15 h 77"/>
                <a:gd name="T16" fmla="*/ 15 w 71"/>
                <a:gd name="T17" fmla="*/ 17 h 77"/>
                <a:gd name="T18" fmla="*/ 16 w 71"/>
                <a:gd name="T19" fmla="*/ 19 h 77"/>
                <a:gd name="T20" fmla="*/ 16 w 71"/>
                <a:gd name="T21" fmla="*/ 18 h 77"/>
                <a:gd name="T22" fmla="*/ 25 w 71"/>
                <a:gd name="T23" fmla="*/ 2 h 77"/>
                <a:gd name="T24" fmla="*/ 32 w 71"/>
                <a:gd name="T25" fmla="*/ 18 h 77"/>
                <a:gd name="T26" fmla="*/ 33 w 71"/>
                <a:gd name="T27" fmla="*/ 22 h 77"/>
                <a:gd name="T28" fmla="*/ 34 w 71"/>
                <a:gd name="T29" fmla="*/ 24 h 77"/>
                <a:gd name="T30" fmla="*/ 53 w 71"/>
                <a:gd name="T31" fmla="*/ 44 h 77"/>
                <a:gd name="T32" fmla="*/ 68 w 71"/>
                <a:gd name="T33" fmla="*/ 61 h 77"/>
                <a:gd name="T34" fmla="*/ 69 w 71"/>
                <a:gd name="T35" fmla="*/ 69 h 77"/>
                <a:gd name="T36" fmla="*/ 53 w 71"/>
                <a:gd name="T3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7">
                  <a:moveTo>
                    <a:pt x="53" y="77"/>
                  </a:moveTo>
                  <a:cubicBezTo>
                    <a:pt x="49" y="71"/>
                    <a:pt x="45" y="65"/>
                    <a:pt x="41" y="59"/>
                  </a:cubicBezTo>
                  <a:cubicBezTo>
                    <a:pt x="35" y="50"/>
                    <a:pt x="27" y="44"/>
                    <a:pt x="19" y="38"/>
                  </a:cubicBezTo>
                  <a:cubicBezTo>
                    <a:pt x="15" y="35"/>
                    <a:pt x="10" y="32"/>
                    <a:pt x="7" y="27"/>
                  </a:cubicBezTo>
                  <a:cubicBezTo>
                    <a:pt x="6" y="23"/>
                    <a:pt x="0" y="19"/>
                    <a:pt x="6" y="14"/>
                  </a:cubicBezTo>
                  <a:cubicBezTo>
                    <a:pt x="7" y="14"/>
                    <a:pt x="8" y="13"/>
                    <a:pt x="9" y="13"/>
                  </a:cubicBezTo>
                  <a:cubicBezTo>
                    <a:pt x="10" y="13"/>
                    <a:pt x="11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5" y="17"/>
                    <a:pt x="15" y="18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1" y="6"/>
                    <a:pt x="14" y="0"/>
                    <a:pt x="25" y="2"/>
                  </a:cubicBezTo>
                  <a:cubicBezTo>
                    <a:pt x="29" y="7"/>
                    <a:pt x="28" y="13"/>
                    <a:pt x="32" y="18"/>
                  </a:cubicBezTo>
                  <a:cubicBezTo>
                    <a:pt x="33" y="19"/>
                    <a:pt x="33" y="21"/>
                    <a:pt x="33" y="22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32"/>
                    <a:pt x="45" y="39"/>
                    <a:pt x="53" y="44"/>
                  </a:cubicBezTo>
                  <a:cubicBezTo>
                    <a:pt x="59" y="48"/>
                    <a:pt x="64" y="55"/>
                    <a:pt x="68" y="61"/>
                  </a:cubicBezTo>
                  <a:cubicBezTo>
                    <a:pt x="69" y="64"/>
                    <a:pt x="71" y="66"/>
                    <a:pt x="69" y="69"/>
                  </a:cubicBezTo>
                  <a:cubicBezTo>
                    <a:pt x="66" y="76"/>
                    <a:pt x="59" y="75"/>
                    <a:pt x="53" y="77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2573"/>
            <p:cNvSpPr/>
            <p:nvPr/>
          </p:nvSpPr>
          <p:spPr bwMode="auto">
            <a:xfrm>
              <a:off x="6872" y="3714"/>
              <a:ext cx="123" cy="88"/>
            </a:xfrm>
            <a:custGeom>
              <a:avLst/>
              <a:gdLst>
                <a:gd name="T0" fmla="*/ 1 w 82"/>
                <a:gd name="T1" fmla="*/ 36 h 59"/>
                <a:gd name="T2" fmla="*/ 0 w 82"/>
                <a:gd name="T3" fmla="*/ 33 h 59"/>
                <a:gd name="T4" fmla="*/ 0 w 82"/>
                <a:gd name="T5" fmla="*/ 32 h 59"/>
                <a:gd name="T6" fmla="*/ 2 w 82"/>
                <a:gd name="T7" fmla="*/ 25 h 59"/>
                <a:gd name="T8" fmla="*/ 4 w 82"/>
                <a:gd name="T9" fmla="*/ 18 h 59"/>
                <a:gd name="T10" fmla="*/ 21 w 82"/>
                <a:gd name="T11" fmla="*/ 44 h 59"/>
                <a:gd name="T12" fmla="*/ 25 w 82"/>
                <a:gd name="T13" fmla="*/ 41 h 59"/>
                <a:gd name="T14" fmla="*/ 27 w 82"/>
                <a:gd name="T15" fmla="*/ 33 h 59"/>
                <a:gd name="T16" fmla="*/ 29 w 82"/>
                <a:gd name="T17" fmla="*/ 30 h 59"/>
                <a:gd name="T18" fmla="*/ 48 w 82"/>
                <a:gd name="T19" fmla="*/ 19 h 59"/>
                <a:gd name="T20" fmla="*/ 50 w 82"/>
                <a:gd name="T21" fmla="*/ 14 h 59"/>
                <a:gd name="T22" fmla="*/ 47 w 82"/>
                <a:gd name="T23" fmla="*/ 11 h 59"/>
                <a:gd name="T24" fmla="*/ 46 w 82"/>
                <a:gd name="T25" fmla="*/ 3 h 59"/>
                <a:gd name="T26" fmla="*/ 57 w 82"/>
                <a:gd name="T27" fmla="*/ 4 h 59"/>
                <a:gd name="T28" fmla="*/ 76 w 82"/>
                <a:gd name="T29" fmla="*/ 19 h 59"/>
                <a:gd name="T30" fmla="*/ 80 w 82"/>
                <a:gd name="T31" fmla="*/ 29 h 59"/>
                <a:gd name="T32" fmla="*/ 70 w 82"/>
                <a:gd name="T33" fmla="*/ 36 h 59"/>
                <a:gd name="T34" fmla="*/ 46 w 82"/>
                <a:gd name="T35" fmla="*/ 37 h 59"/>
                <a:gd name="T36" fmla="*/ 36 w 82"/>
                <a:gd name="T37" fmla="*/ 47 h 59"/>
                <a:gd name="T38" fmla="*/ 29 w 82"/>
                <a:gd name="T39" fmla="*/ 55 h 59"/>
                <a:gd name="T40" fmla="*/ 5 w 82"/>
                <a:gd name="T41" fmla="*/ 44 h 59"/>
                <a:gd name="T42" fmla="*/ 1 w 82"/>
                <a:gd name="T43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59">
                  <a:moveTo>
                    <a:pt x="1" y="36"/>
                  </a:moveTo>
                  <a:cubicBezTo>
                    <a:pt x="0" y="35"/>
                    <a:pt x="0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2" y="30"/>
                    <a:pt x="1" y="27"/>
                    <a:pt x="2" y="25"/>
                  </a:cubicBezTo>
                  <a:cubicBezTo>
                    <a:pt x="2" y="23"/>
                    <a:pt x="2" y="20"/>
                    <a:pt x="4" y="18"/>
                  </a:cubicBezTo>
                  <a:cubicBezTo>
                    <a:pt x="2" y="32"/>
                    <a:pt x="13" y="37"/>
                    <a:pt x="21" y="44"/>
                  </a:cubicBezTo>
                  <a:cubicBezTo>
                    <a:pt x="23" y="46"/>
                    <a:pt x="26" y="46"/>
                    <a:pt x="25" y="41"/>
                  </a:cubicBezTo>
                  <a:cubicBezTo>
                    <a:pt x="24" y="38"/>
                    <a:pt x="26" y="36"/>
                    <a:pt x="27" y="33"/>
                  </a:cubicBezTo>
                  <a:cubicBezTo>
                    <a:pt x="28" y="32"/>
                    <a:pt x="29" y="32"/>
                    <a:pt x="29" y="30"/>
                  </a:cubicBezTo>
                  <a:cubicBezTo>
                    <a:pt x="32" y="22"/>
                    <a:pt x="39" y="19"/>
                    <a:pt x="48" y="19"/>
                  </a:cubicBezTo>
                  <a:cubicBezTo>
                    <a:pt x="52" y="19"/>
                    <a:pt x="53" y="17"/>
                    <a:pt x="50" y="14"/>
                  </a:cubicBezTo>
                  <a:cubicBezTo>
                    <a:pt x="49" y="13"/>
                    <a:pt x="48" y="12"/>
                    <a:pt x="47" y="11"/>
                  </a:cubicBezTo>
                  <a:cubicBezTo>
                    <a:pt x="42" y="9"/>
                    <a:pt x="44" y="6"/>
                    <a:pt x="46" y="3"/>
                  </a:cubicBezTo>
                  <a:cubicBezTo>
                    <a:pt x="50" y="0"/>
                    <a:pt x="54" y="1"/>
                    <a:pt x="57" y="4"/>
                  </a:cubicBezTo>
                  <a:cubicBezTo>
                    <a:pt x="62" y="10"/>
                    <a:pt x="69" y="14"/>
                    <a:pt x="76" y="19"/>
                  </a:cubicBezTo>
                  <a:cubicBezTo>
                    <a:pt x="79" y="21"/>
                    <a:pt x="82" y="25"/>
                    <a:pt x="80" y="29"/>
                  </a:cubicBezTo>
                  <a:cubicBezTo>
                    <a:pt x="79" y="34"/>
                    <a:pt x="75" y="35"/>
                    <a:pt x="70" y="36"/>
                  </a:cubicBezTo>
                  <a:cubicBezTo>
                    <a:pt x="62" y="37"/>
                    <a:pt x="54" y="36"/>
                    <a:pt x="46" y="37"/>
                  </a:cubicBezTo>
                  <a:cubicBezTo>
                    <a:pt x="39" y="37"/>
                    <a:pt x="35" y="39"/>
                    <a:pt x="36" y="47"/>
                  </a:cubicBezTo>
                  <a:cubicBezTo>
                    <a:pt x="37" y="52"/>
                    <a:pt x="34" y="54"/>
                    <a:pt x="29" y="55"/>
                  </a:cubicBezTo>
                  <a:cubicBezTo>
                    <a:pt x="17" y="59"/>
                    <a:pt x="10" y="54"/>
                    <a:pt x="5" y="44"/>
                  </a:cubicBezTo>
                  <a:cubicBezTo>
                    <a:pt x="4" y="41"/>
                    <a:pt x="2" y="39"/>
                    <a:pt x="1" y="36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2574"/>
            <p:cNvSpPr/>
            <p:nvPr/>
          </p:nvSpPr>
          <p:spPr bwMode="auto">
            <a:xfrm>
              <a:off x="6977" y="3937"/>
              <a:ext cx="231" cy="130"/>
            </a:xfrm>
            <a:custGeom>
              <a:avLst/>
              <a:gdLst>
                <a:gd name="T0" fmla="*/ 0 w 154"/>
                <a:gd name="T1" fmla="*/ 3 h 87"/>
                <a:gd name="T2" fmla="*/ 1 w 154"/>
                <a:gd name="T3" fmla="*/ 2 h 87"/>
                <a:gd name="T4" fmla="*/ 11 w 154"/>
                <a:gd name="T5" fmla="*/ 1 h 87"/>
                <a:gd name="T6" fmla="*/ 16 w 154"/>
                <a:gd name="T7" fmla="*/ 2 h 87"/>
                <a:gd name="T8" fmla="*/ 19 w 154"/>
                <a:gd name="T9" fmla="*/ 7 h 87"/>
                <a:gd name="T10" fmla="*/ 19 w 154"/>
                <a:gd name="T11" fmla="*/ 9 h 87"/>
                <a:gd name="T12" fmla="*/ 33 w 154"/>
                <a:gd name="T13" fmla="*/ 24 h 87"/>
                <a:gd name="T14" fmla="*/ 42 w 154"/>
                <a:gd name="T15" fmla="*/ 28 h 87"/>
                <a:gd name="T16" fmla="*/ 94 w 154"/>
                <a:gd name="T17" fmla="*/ 56 h 87"/>
                <a:gd name="T18" fmla="*/ 100 w 154"/>
                <a:gd name="T19" fmla="*/ 59 h 87"/>
                <a:gd name="T20" fmla="*/ 103 w 154"/>
                <a:gd name="T21" fmla="*/ 61 h 87"/>
                <a:gd name="T22" fmla="*/ 116 w 154"/>
                <a:gd name="T23" fmla="*/ 67 h 87"/>
                <a:gd name="T24" fmla="*/ 125 w 154"/>
                <a:gd name="T25" fmla="*/ 70 h 87"/>
                <a:gd name="T26" fmla="*/ 135 w 154"/>
                <a:gd name="T27" fmla="*/ 74 h 87"/>
                <a:gd name="T28" fmla="*/ 148 w 154"/>
                <a:gd name="T29" fmla="*/ 75 h 87"/>
                <a:gd name="T30" fmla="*/ 141 w 154"/>
                <a:gd name="T31" fmla="*/ 87 h 87"/>
                <a:gd name="T32" fmla="*/ 137 w 154"/>
                <a:gd name="T33" fmla="*/ 86 h 87"/>
                <a:gd name="T34" fmla="*/ 134 w 154"/>
                <a:gd name="T35" fmla="*/ 84 h 87"/>
                <a:gd name="T36" fmla="*/ 128 w 154"/>
                <a:gd name="T37" fmla="*/ 82 h 87"/>
                <a:gd name="T38" fmla="*/ 123 w 154"/>
                <a:gd name="T39" fmla="*/ 83 h 87"/>
                <a:gd name="T40" fmla="*/ 110 w 154"/>
                <a:gd name="T41" fmla="*/ 77 h 87"/>
                <a:gd name="T42" fmla="*/ 103 w 154"/>
                <a:gd name="T43" fmla="*/ 71 h 87"/>
                <a:gd name="T44" fmla="*/ 63 w 154"/>
                <a:gd name="T45" fmla="*/ 50 h 87"/>
                <a:gd name="T46" fmla="*/ 56 w 154"/>
                <a:gd name="T47" fmla="*/ 49 h 87"/>
                <a:gd name="T48" fmla="*/ 53 w 154"/>
                <a:gd name="T49" fmla="*/ 45 h 87"/>
                <a:gd name="T50" fmla="*/ 18 w 154"/>
                <a:gd name="T51" fmla="*/ 24 h 87"/>
                <a:gd name="T52" fmla="*/ 12 w 154"/>
                <a:gd name="T53" fmla="*/ 21 h 87"/>
                <a:gd name="T54" fmla="*/ 1 w 154"/>
                <a:gd name="T55" fmla="*/ 7 h 87"/>
                <a:gd name="T56" fmla="*/ 0 w 154"/>
                <a:gd name="T57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87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4" y="0"/>
                    <a:pt x="8" y="2"/>
                    <a:pt x="11" y="1"/>
                  </a:cubicBezTo>
                  <a:cubicBezTo>
                    <a:pt x="13" y="0"/>
                    <a:pt x="14" y="1"/>
                    <a:pt x="16" y="2"/>
                  </a:cubicBezTo>
                  <a:cubicBezTo>
                    <a:pt x="17" y="3"/>
                    <a:pt x="18" y="5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21" y="17"/>
                    <a:pt x="28" y="20"/>
                    <a:pt x="33" y="24"/>
                  </a:cubicBezTo>
                  <a:cubicBezTo>
                    <a:pt x="36" y="26"/>
                    <a:pt x="39" y="27"/>
                    <a:pt x="42" y="28"/>
                  </a:cubicBezTo>
                  <a:cubicBezTo>
                    <a:pt x="59" y="37"/>
                    <a:pt x="77" y="46"/>
                    <a:pt x="94" y="56"/>
                  </a:cubicBezTo>
                  <a:cubicBezTo>
                    <a:pt x="96" y="57"/>
                    <a:pt x="98" y="58"/>
                    <a:pt x="100" y="59"/>
                  </a:cubicBezTo>
                  <a:cubicBezTo>
                    <a:pt x="101" y="59"/>
                    <a:pt x="102" y="60"/>
                    <a:pt x="103" y="61"/>
                  </a:cubicBezTo>
                  <a:cubicBezTo>
                    <a:pt x="107" y="63"/>
                    <a:pt x="111" y="65"/>
                    <a:pt x="116" y="67"/>
                  </a:cubicBezTo>
                  <a:cubicBezTo>
                    <a:pt x="119" y="68"/>
                    <a:pt x="122" y="69"/>
                    <a:pt x="125" y="70"/>
                  </a:cubicBezTo>
                  <a:cubicBezTo>
                    <a:pt x="129" y="71"/>
                    <a:pt x="131" y="74"/>
                    <a:pt x="135" y="74"/>
                  </a:cubicBezTo>
                  <a:cubicBezTo>
                    <a:pt x="139" y="77"/>
                    <a:pt x="144" y="73"/>
                    <a:pt x="148" y="75"/>
                  </a:cubicBezTo>
                  <a:cubicBezTo>
                    <a:pt x="154" y="83"/>
                    <a:pt x="152" y="86"/>
                    <a:pt x="141" y="87"/>
                  </a:cubicBezTo>
                  <a:cubicBezTo>
                    <a:pt x="140" y="87"/>
                    <a:pt x="138" y="87"/>
                    <a:pt x="137" y="86"/>
                  </a:cubicBezTo>
                  <a:cubicBezTo>
                    <a:pt x="136" y="86"/>
                    <a:pt x="135" y="85"/>
                    <a:pt x="134" y="84"/>
                  </a:cubicBezTo>
                  <a:cubicBezTo>
                    <a:pt x="132" y="83"/>
                    <a:pt x="130" y="82"/>
                    <a:pt x="128" y="82"/>
                  </a:cubicBezTo>
                  <a:cubicBezTo>
                    <a:pt x="126" y="83"/>
                    <a:pt x="125" y="83"/>
                    <a:pt x="123" y="83"/>
                  </a:cubicBezTo>
                  <a:cubicBezTo>
                    <a:pt x="119" y="81"/>
                    <a:pt x="114" y="80"/>
                    <a:pt x="110" y="77"/>
                  </a:cubicBezTo>
                  <a:cubicBezTo>
                    <a:pt x="107" y="76"/>
                    <a:pt x="104" y="74"/>
                    <a:pt x="103" y="71"/>
                  </a:cubicBezTo>
                  <a:cubicBezTo>
                    <a:pt x="90" y="64"/>
                    <a:pt x="76" y="57"/>
                    <a:pt x="63" y="50"/>
                  </a:cubicBezTo>
                  <a:cubicBezTo>
                    <a:pt x="60" y="49"/>
                    <a:pt x="58" y="49"/>
                    <a:pt x="56" y="49"/>
                  </a:cubicBezTo>
                  <a:cubicBezTo>
                    <a:pt x="56" y="47"/>
                    <a:pt x="54" y="46"/>
                    <a:pt x="53" y="45"/>
                  </a:cubicBezTo>
                  <a:cubicBezTo>
                    <a:pt x="41" y="39"/>
                    <a:pt x="29" y="32"/>
                    <a:pt x="18" y="24"/>
                  </a:cubicBezTo>
                  <a:cubicBezTo>
                    <a:pt x="16" y="23"/>
                    <a:pt x="14" y="21"/>
                    <a:pt x="12" y="21"/>
                  </a:cubicBezTo>
                  <a:cubicBezTo>
                    <a:pt x="4" y="19"/>
                    <a:pt x="1" y="15"/>
                    <a:pt x="1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A28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2575"/>
            <p:cNvSpPr/>
            <p:nvPr/>
          </p:nvSpPr>
          <p:spPr bwMode="auto">
            <a:xfrm>
              <a:off x="6863" y="3466"/>
              <a:ext cx="129" cy="69"/>
            </a:xfrm>
            <a:custGeom>
              <a:avLst/>
              <a:gdLst>
                <a:gd name="T0" fmla="*/ 0 w 86"/>
                <a:gd name="T1" fmla="*/ 9 h 46"/>
                <a:gd name="T2" fmla="*/ 5 w 86"/>
                <a:gd name="T3" fmla="*/ 3 h 46"/>
                <a:gd name="T4" fmla="*/ 16 w 86"/>
                <a:gd name="T5" fmla="*/ 1 h 46"/>
                <a:gd name="T6" fmla="*/ 17 w 86"/>
                <a:gd name="T7" fmla="*/ 1 h 46"/>
                <a:gd name="T8" fmla="*/ 64 w 86"/>
                <a:gd name="T9" fmla="*/ 0 h 46"/>
                <a:gd name="T10" fmla="*/ 79 w 86"/>
                <a:gd name="T11" fmla="*/ 4 h 46"/>
                <a:gd name="T12" fmla="*/ 85 w 86"/>
                <a:gd name="T13" fmla="*/ 11 h 46"/>
                <a:gd name="T14" fmla="*/ 85 w 86"/>
                <a:gd name="T15" fmla="*/ 11 h 46"/>
                <a:gd name="T16" fmla="*/ 45 w 86"/>
                <a:gd name="T17" fmla="*/ 14 h 46"/>
                <a:gd name="T18" fmla="*/ 37 w 86"/>
                <a:gd name="T19" fmla="*/ 14 h 46"/>
                <a:gd name="T20" fmla="*/ 36 w 86"/>
                <a:gd name="T21" fmla="*/ 19 h 46"/>
                <a:gd name="T22" fmla="*/ 24 w 86"/>
                <a:gd name="T23" fmla="*/ 35 h 46"/>
                <a:gd name="T24" fmla="*/ 22 w 86"/>
                <a:gd name="T25" fmla="*/ 38 h 46"/>
                <a:gd name="T26" fmla="*/ 22 w 86"/>
                <a:gd name="T27" fmla="*/ 45 h 46"/>
                <a:gd name="T28" fmla="*/ 19 w 86"/>
                <a:gd name="T29" fmla="*/ 45 h 46"/>
                <a:gd name="T30" fmla="*/ 2 w 86"/>
                <a:gd name="T31" fmla="*/ 13 h 46"/>
                <a:gd name="T32" fmla="*/ 0 w 86"/>
                <a:gd name="T3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6">
                  <a:moveTo>
                    <a:pt x="0" y="9"/>
                  </a:moveTo>
                  <a:cubicBezTo>
                    <a:pt x="1" y="6"/>
                    <a:pt x="2" y="3"/>
                    <a:pt x="5" y="3"/>
                  </a:cubicBezTo>
                  <a:cubicBezTo>
                    <a:pt x="9" y="4"/>
                    <a:pt x="12" y="0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33" y="2"/>
                    <a:pt x="48" y="1"/>
                    <a:pt x="64" y="0"/>
                  </a:cubicBezTo>
                  <a:cubicBezTo>
                    <a:pt x="69" y="1"/>
                    <a:pt x="74" y="2"/>
                    <a:pt x="79" y="4"/>
                  </a:cubicBezTo>
                  <a:cubicBezTo>
                    <a:pt x="82" y="5"/>
                    <a:pt x="86" y="6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73" y="20"/>
                    <a:pt x="57" y="22"/>
                    <a:pt x="45" y="14"/>
                  </a:cubicBezTo>
                  <a:cubicBezTo>
                    <a:pt x="42" y="11"/>
                    <a:pt x="40" y="13"/>
                    <a:pt x="37" y="14"/>
                  </a:cubicBezTo>
                  <a:cubicBezTo>
                    <a:pt x="34" y="15"/>
                    <a:pt x="36" y="17"/>
                    <a:pt x="36" y="19"/>
                  </a:cubicBezTo>
                  <a:cubicBezTo>
                    <a:pt x="36" y="30"/>
                    <a:pt x="34" y="34"/>
                    <a:pt x="24" y="35"/>
                  </a:cubicBezTo>
                  <a:cubicBezTo>
                    <a:pt x="21" y="36"/>
                    <a:pt x="21" y="36"/>
                    <a:pt x="22" y="38"/>
                  </a:cubicBezTo>
                  <a:cubicBezTo>
                    <a:pt x="22" y="40"/>
                    <a:pt x="23" y="43"/>
                    <a:pt x="22" y="45"/>
                  </a:cubicBezTo>
                  <a:cubicBezTo>
                    <a:pt x="21" y="46"/>
                    <a:pt x="20" y="46"/>
                    <a:pt x="19" y="45"/>
                  </a:cubicBezTo>
                  <a:cubicBezTo>
                    <a:pt x="12" y="35"/>
                    <a:pt x="8" y="24"/>
                    <a:pt x="2" y="13"/>
                  </a:cubicBezTo>
                  <a:cubicBezTo>
                    <a:pt x="1" y="12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2576"/>
            <p:cNvSpPr/>
            <p:nvPr/>
          </p:nvSpPr>
          <p:spPr bwMode="auto">
            <a:xfrm>
              <a:off x="6734" y="3460"/>
              <a:ext cx="48" cy="119"/>
            </a:xfrm>
            <a:custGeom>
              <a:avLst/>
              <a:gdLst>
                <a:gd name="T0" fmla="*/ 14 w 32"/>
                <a:gd name="T1" fmla="*/ 20 h 79"/>
                <a:gd name="T2" fmla="*/ 21 w 32"/>
                <a:gd name="T3" fmla="*/ 2 h 79"/>
                <a:gd name="T4" fmla="*/ 31 w 32"/>
                <a:gd name="T5" fmla="*/ 8 h 79"/>
                <a:gd name="T6" fmla="*/ 29 w 32"/>
                <a:gd name="T7" fmla="*/ 29 h 79"/>
                <a:gd name="T8" fmla="*/ 24 w 32"/>
                <a:gd name="T9" fmla="*/ 60 h 79"/>
                <a:gd name="T10" fmla="*/ 15 w 32"/>
                <a:gd name="T11" fmla="*/ 78 h 79"/>
                <a:gd name="T12" fmla="*/ 6 w 32"/>
                <a:gd name="T13" fmla="*/ 69 h 79"/>
                <a:gd name="T14" fmla="*/ 2 w 32"/>
                <a:gd name="T15" fmla="*/ 59 h 79"/>
                <a:gd name="T16" fmla="*/ 4 w 32"/>
                <a:gd name="T17" fmla="*/ 42 h 79"/>
                <a:gd name="T18" fmla="*/ 6 w 32"/>
                <a:gd name="T19" fmla="*/ 35 h 79"/>
                <a:gd name="T20" fmla="*/ 7 w 32"/>
                <a:gd name="T21" fmla="*/ 33 h 79"/>
                <a:gd name="T22" fmla="*/ 9 w 32"/>
                <a:gd name="T23" fmla="*/ 27 h 79"/>
                <a:gd name="T24" fmla="*/ 9 w 32"/>
                <a:gd name="T25" fmla="*/ 25 h 79"/>
                <a:gd name="T26" fmla="*/ 14 w 32"/>
                <a:gd name="T27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9">
                  <a:moveTo>
                    <a:pt x="14" y="20"/>
                  </a:moveTo>
                  <a:cubicBezTo>
                    <a:pt x="16" y="14"/>
                    <a:pt x="19" y="8"/>
                    <a:pt x="21" y="2"/>
                  </a:cubicBezTo>
                  <a:cubicBezTo>
                    <a:pt x="30" y="0"/>
                    <a:pt x="30" y="0"/>
                    <a:pt x="31" y="8"/>
                  </a:cubicBezTo>
                  <a:cubicBezTo>
                    <a:pt x="32" y="15"/>
                    <a:pt x="31" y="22"/>
                    <a:pt x="29" y="29"/>
                  </a:cubicBezTo>
                  <a:cubicBezTo>
                    <a:pt x="27" y="39"/>
                    <a:pt x="25" y="50"/>
                    <a:pt x="24" y="60"/>
                  </a:cubicBezTo>
                  <a:cubicBezTo>
                    <a:pt x="22" y="67"/>
                    <a:pt x="17" y="72"/>
                    <a:pt x="15" y="78"/>
                  </a:cubicBezTo>
                  <a:cubicBezTo>
                    <a:pt x="7" y="79"/>
                    <a:pt x="7" y="73"/>
                    <a:pt x="6" y="69"/>
                  </a:cubicBezTo>
                  <a:cubicBezTo>
                    <a:pt x="5" y="65"/>
                    <a:pt x="5" y="61"/>
                    <a:pt x="2" y="59"/>
                  </a:cubicBezTo>
                  <a:cubicBezTo>
                    <a:pt x="0" y="53"/>
                    <a:pt x="2" y="48"/>
                    <a:pt x="4" y="42"/>
                  </a:cubicBezTo>
                  <a:cubicBezTo>
                    <a:pt x="5" y="40"/>
                    <a:pt x="6" y="38"/>
                    <a:pt x="6" y="35"/>
                  </a:cubicBezTo>
                  <a:cubicBezTo>
                    <a:pt x="6" y="34"/>
                    <a:pt x="7" y="33"/>
                    <a:pt x="7" y="33"/>
                  </a:cubicBezTo>
                  <a:cubicBezTo>
                    <a:pt x="7" y="31"/>
                    <a:pt x="8" y="29"/>
                    <a:pt x="9" y="27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10" y="23"/>
                    <a:pt x="12" y="22"/>
                    <a:pt x="14" y="20"/>
                  </a:cubicBezTo>
                  <a:close/>
                </a:path>
              </a:pathLst>
            </a:custGeom>
            <a:solidFill>
              <a:srgbClr val="B29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2577"/>
            <p:cNvSpPr/>
            <p:nvPr/>
          </p:nvSpPr>
          <p:spPr bwMode="auto">
            <a:xfrm>
              <a:off x="6737" y="3550"/>
              <a:ext cx="41" cy="257"/>
            </a:xfrm>
            <a:custGeom>
              <a:avLst/>
              <a:gdLst>
                <a:gd name="T0" fmla="*/ 11 w 27"/>
                <a:gd name="T1" fmla="*/ 18 h 171"/>
                <a:gd name="T2" fmla="*/ 11 w 27"/>
                <a:gd name="T3" fmla="*/ 12 h 171"/>
                <a:gd name="T4" fmla="*/ 19 w 27"/>
                <a:gd name="T5" fmla="*/ 2 h 171"/>
                <a:gd name="T6" fmla="*/ 22 w 27"/>
                <a:gd name="T7" fmla="*/ 0 h 171"/>
                <a:gd name="T8" fmla="*/ 24 w 27"/>
                <a:gd name="T9" fmla="*/ 7 h 171"/>
                <a:gd name="T10" fmla="*/ 27 w 27"/>
                <a:gd name="T11" fmla="*/ 35 h 171"/>
                <a:gd name="T12" fmla="*/ 19 w 27"/>
                <a:gd name="T13" fmla="*/ 32 h 171"/>
                <a:gd name="T14" fmla="*/ 16 w 27"/>
                <a:gd name="T15" fmla="*/ 98 h 171"/>
                <a:gd name="T16" fmla="*/ 15 w 27"/>
                <a:gd name="T17" fmla="*/ 140 h 171"/>
                <a:gd name="T18" fmla="*/ 13 w 27"/>
                <a:gd name="T19" fmla="*/ 153 h 171"/>
                <a:gd name="T20" fmla="*/ 8 w 27"/>
                <a:gd name="T21" fmla="*/ 166 h 171"/>
                <a:gd name="T22" fmla="*/ 2 w 27"/>
                <a:gd name="T23" fmla="*/ 168 h 171"/>
                <a:gd name="T24" fmla="*/ 4 w 27"/>
                <a:gd name="T25" fmla="*/ 138 h 171"/>
                <a:gd name="T26" fmla="*/ 5 w 27"/>
                <a:gd name="T27" fmla="*/ 136 h 171"/>
                <a:gd name="T28" fmla="*/ 6 w 27"/>
                <a:gd name="T29" fmla="*/ 52 h 171"/>
                <a:gd name="T30" fmla="*/ 6 w 27"/>
                <a:gd name="T31" fmla="*/ 28 h 171"/>
                <a:gd name="T32" fmla="*/ 11 w 27"/>
                <a:gd name="T33" fmla="*/ 1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71">
                  <a:moveTo>
                    <a:pt x="11" y="18"/>
                  </a:moveTo>
                  <a:cubicBezTo>
                    <a:pt x="11" y="16"/>
                    <a:pt x="12" y="14"/>
                    <a:pt x="11" y="12"/>
                  </a:cubicBezTo>
                  <a:cubicBezTo>
                    <a:pt x="11" y="7"/>
                    <a:pt x="13" y="3"/>
                    <a:pt x="19" y="2"/>
                  </a:cubicBezTo>
                  <a:cubicBezTo>
                    <a:pt x="20" y="2"/>
                    <a:pt x="21" y="1"/>
                    <a:pt x="22" y="0"/>
                  </a:cubicBezTo>
                  <a:cubicBezTo>
                    <a:pt x="23" y="2"/>
                    <a:pt x="25" y="5"/>
                    <a:pt x="24" y="7"/>
                  </a:cubicBezTo>
                  <a:cubicBezTo>
                    <a:pt x="24" y="17"/>
                    <a:pt x="27" y="26"/>
                    <a:pt x="27" y="35"/>
                  </a:cubicBezTo>
                  <a:cubicBezTo>
                    <a:pt x="24" y="37"/>
                    <a:pt x="23" y="32"/>
                    <a:pt x="19" y="32"/>
                  </a:cubicBezTo>
                  <a:cubicBezTo>
                    <a:pt x="15" y="54"/>
                    <a:pt x="17" y="76"/>
                    <a:pt x="16" y="98"/>
                  </a:cubicBezTo>
                  <a:cubicBezTo>
                    <a:pt x="16" y="112"/>
                    <a:pt x="16" y="126"/>
                    <a:pt x="15" y="140"/>
                  </a:cubicBezTo>
                  <a:cubicBezTo>
                    <a:pt x="15" y="144"/>
                    <a:pt x="13" y="148"/>
                    <a:pt x="13" y="153"/>
                  </a:cubicBezTo>
                  <a:cubicBezTo>
                    <a:pt x="12" y="157"/>
                    <a:pt x="10" y="162"/>
                    <a:pt x="8" y="166"/>
                  </a:cubicBezTo>
                  <a:cubicBezTo>
                    <a:pt x="7" y="169"/>
                    <a:pt x="6" y="171"/>
                    <a:pt x="2" y="168"/>
                  </a:cubicBezTo>
                  <a:cubicBezTo>
                    <a:pt x="0" y="158"/>
                    <a:pt x="4" y="148"/>
                    <a:pt x="4" y="138"/>
                  </a:cubicBezTo>
                  <a:cubicBezTo>
                    <a:pt x="4" y="138"/>
                    <a:pt x="5" y="137"/>
                    <a:pt x="5" y="136"/>
                  </a:cubicBezTo>
                  <a:cubicBezTo>
                    <a:pt x="3" y="108"/>
                    <a:pt x="9" y="80"/>
                    <a:pt x="6" y="52"/>
                  </a:cubicBezTo>
                  <a:cubicBezTo>
                    <a:pt x="5" y="44"/>
                    <a:pt x="5" y="36"/>
                    <a:pt x="6" y="28"/>
                  </a:cubicBezTo>
                  <a:cubicBezTo>
                    <a:pt x="6" y="23"/>
                    <a:pt x="7" y="20"/>
                    <a:pt x="11" y="18"/>
                  </a:cubicBezTo>
                  <a:close/>
                </a:path>
              </a:pathLst>
            </a:custGeom>
            <a:solidFill>
              <a:srgbClr val="AE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2578"/>
            <p:cNvSpPr/>
            <p:nvPr/>
          </p:nvSpPr>
          <p:spPr bwMode="auto">
            <a:xfrm>
              <a:off x="6851" y="3079"/>
              <a:ext cx="107" cy="48"/>
            </a:xfrm>
            <a:custGeom>
              <a:avLst/>
              <a:gdLst>
                <a:gd name="T0" fmla="*/ 64 w 71"/>
                <a:gd name="T1" fmla="*/ 17 h 32"/>
                <a:gd name="T2" fmla="*/ 45 w 71"/>
                <a:gd name="T3" fmla="*/ 28 h 32"/>
                <a:gd name="T4" fmla="*/ 33 w 71"/>
                <a:gd name="T5" fmla="*/ 32 h 32"/>
                <a:gd name="T6" fmla="*/ 26 w 71"/>
                <a:gd name="T7" fmla="*/ 31 h 32"/>
                <a:gd name="T8" fmla="*/ 1 w 71"/>
                <a:gd name="T9" fmla="*/ 25 h 32"/>
                <a:gd name="T10" fmla="*/ 0 w 71"/>
                <a:gd name="T11" fmla="*/ 23 h 32"/>
                <a:gd name="T12" fmla="*/ 1 w 71"/>
                <a:gd name="T13" fmla="*/ 23 h 32"/>
                <a:gd name="T14" fmla="*/ 15 w 71"/>
                <a:gd name="T15" fmla="*/ 20 h 32"/>
                <a:gd name="T16" fmla="*/ 24 w 71"/>
                <a:gd name="T17" fmla="*/ 21 h 32"/>
                <a:gd name="T18" fmla="*/ 32 w 71"/>
                <a:gd name="T19" fmla="*/ 14 h 32"/>
                <a:gd name="T20" fmla="*/ 38 w 71"/>
                <a:gd name="T21" fmla="*/ 9 h 32"/>
                <a:gd name="T22" fmla="*/ 49 w 71"/>
                <a:gd name="T23" fmla="*/ 7 h 32"/>
                <a:gd name="T24" fmla="*/ 64 w 71"/>
                <a:gd name="T25" fmla="*/ 0 h 32"/>
                <a:gd name="T26" fmla="*/ 68 w 71"/>
                <a:gd name="T27" fmla="*/ 15 h 32"/>
                <a:gd name="T28" fmla="*/ 64 w 71"/>
                <a:gd name="T2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32">
                  <a:moveTo>
                    <a:pt x="64" y="17"/>
                  </a:moveTo>
                  <a:cubicBezTo>
                    <a:pt x="57" y="19"/>
                    <a:pt x="51" y="24"/>
                    <a:pt x="45" y="28"/>
                  </a:cubicBezTo>
                  <a:cubicBezTo>
                    <a:pt x="41" y="30"/>
                    <a:pt x="38" y="32"/>
                    <a:pt x="33" y="32"/>
                  </a:cubicBezTo>
                  <a:cubicBezTo>
                    <a:pt x="31" y="30"/>
                    <a:pt x="28" y="31"/>
                    <a:pt x="26" y="31"/>
                  </a:cubicBezTo>
                  <a:cubicBezTo>
                    <a:pt x="17" y="31"/>
                    <a:pt x="8" y="31"/>
                    <a:pt x="1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5" y="19"/>
                    <a:pt x="10" y="18"/>
                    <a:pt x="15" y="20"/>
                  </a:cubicBezTo>
                  <a:cubicBezTo>
                    <a:pt x="18" y="21"/>
                    <a:pt x="21" y="21"/>
                    <a:pt x="24" y="21"/>
                  </a:cubicBezTo>
                  <a:cubicBezTo>
                    <a:pt x="29" y="21"/>
                    <a:pt x="33" y="21"/>
                    <a:pt x="32" y="14"/>
                  </a:cubicBezTo>
                  <a:cubicBezTo>
                    <a:pt x="32" y="11"/>
                    <a:pt x="35" y="10"/>
                    <a:pt x="38" y="9"/>
                  </a:cubicBezTo>
                  <a:cubicBezTo>
                    <a:pt x="42" y="9"/>
                    <a:pt x="46" y="10"/>
                    <a:pt x="49" y="7"/>
                  </a:cubicBezTo>
                  <a:cubicBezTo>
                    <a:pt x="53" y="4"/>
                    <a:pt x="58" y="0"/>
                    <a:pt x="64" y="0"/>
                  </a:cubicBezTo>
                  <a:cubicBezTo>
                    <a:pt x="69" y="4"/>
                    <a:pt x="71" y="9"/>
                    <a:pt x="68" y="15"/>
                  </a:cubicBezTo>
                  <a:cubicBezTo>
                    <a:pt x="67" y="16"/>
                    <a:pt x="65" y="16"/>
                    <a:pt x="64" y="17"/>
                  </a:cubicBezTo>
                  <a:close/>
                </a:path>
              </a:pathLst>
            </a:custGeom>
            <a:solidFill>
              <a:srgbClr val="F2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2579"/>
            <p:cNvSpPr/>
            <p:nvPr/>
          </p:nvSpPr>
          <p:spPr bwMode="auto">
            <a:xfrm>
              <a:off x="6757" y="3586"/>
              <a:ext cx="25" cy="204"/>
            </a:xfrm>
            <a:custGeom>
              <a:avLst/>
              <a:gdLst>
                <a:gd name="T0" fmla="*/ 0 w 17"/>
                <a:gd name="T1" fmla="*/ 73 h 136"/>
                <a:gd name="T2" fmla="*/ 0 w 17"/>
                <a:gd name="T3" fmla="*/ 30 h 136"/>
                <a:gd name="T4" fmla="*/ 2 w 17"/>
                <a:gd name="T5" fmla="*/ 5 h 136"/>
                <a:gd name="T6" fmla="*/ 6 w 17"/>
                <a:gd name="T7" fmla="*/ 0 h 136"/>
                <a:gd name="T8" fmla="*/ 12 w 17"/>
                <a:gd name="T9" fmla="*/ 4 h 136"/>
                <a:gd name="T10" fmla="*/ 14 w 17"/>
                <a:gd name="T11" fmla="*/ 11 h 136"/>
                <a:gd name="T12" fmla="*/ 16 w 17"/>
                <a:gd name="T13" fmla="*/ 22 h 136"/>
                <a:gd name="T14" fmla="*/ 16 w 17"/>
                <a:gd name="T15" fmla="*/ 79 h 136"/>
                <a:gd name="T16" fmla="*/ 4 w 17"/>
                <a:gd name="T17" fmla="*/ 136 h 136"/>
                <a:gd name="T18" fmla="*/ 1 w 17"/>
                <a:gd name="T19" fmla="*/ 131 h 136"/>
                <a:gd name="T20" fmla="*/ 5 w 17"/>
                <a:gd name="T21" fmla="*/ 98 h 136"/>
                <a:gd name="T22" fmla="*/ 7 w 17"/>
                <a:gd name="T23" fmla="*/ 23 h 136"/>
                <a:gd name="T24" fmla="*/ 5 w 17"/>
                <a:gd name="T25" fmla="*/ 65 h 136"/>
                <a:gd name="T26" fmla="*/ 0 w 17"/>
                <a:gd name="T27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6">
                  <a:moveTo>
                    <a:pt x="0" y="73"/>
                  </a:moveTo>
                  <a:cubicBezTo>
                    <a:pt x="0" y="58"/>
                    <a:pt x="0" y="44"/>
                    <a:pt x="0" y="30"/>
                  </a:cubicBezTo>
                  <a:cubicBezTo>
                    <a:pt x="1" y="22"/>
                    <a:pt x="3" y="13"/>
                    <a:pt x="2" y="5"/>
                  </a:cubicBezTo>
                  <a:cubicBezTo>
                    <a:pt x="2" y="3"/>
                    <a:pt x="3" y="1"/>
                    <a:pt x="6" y="0"/>
                  </a:cubicBezTo>
                  <a:cubicBezTo>
                    <a:pt x="9" y="0"/>
                    <a:pt x="11" y="1"/>
                    <a:pt x="12" y="4"/>
                  </a:cubicBezTo>
                  <a:cubicBezTo>
                    <a:pt x="12" y="7"/>
                    <a:pt x="12" y="9"/>
                    <a:pt x="14" y="11"/>
                  </a:cubicBezTo>
                  <a:cubicBezTo>
                    <a:pt x="16" y="15"/>
                    <a:pt x="16" y="19"/>
                    <a:pt x="16" y="22"/>
                  </a:cubicBezTo>
                  <a:cubicBezTo>
                    <a:pt x="16" y="41"/>
                    <a:pt x="17" y="60"/>
                    <a:pt x="16" y="79"/>
                  </a:cubicBezTo>
                  <a:cubicBezTo>
                    <a:pt x="14" y="98"/>
                    <a:pt x="10" y="118"/>
                    <a:pt x="4" y="136"/>
                  </a:cubicBezTo>
                  <a:cubicBezTo>
                    <a:pt x="2" y="135"/>
                    <a:pt x="2" y="133"/>
                    <a:pt x="1" y="131"/>
                  </a:cubicBezTo>
                  <a:cubicBezTo>
                    <a:pt x="2" y="120"/>
                    <a:pt x="5" y="109"/>
                    <a:pt x="5" y="98"/>
                  </a:cubicBezTo>
                  <a:cubicBezTo>
                    <a:pt x="10" y="73"/>
                    <a:pt x="4" y="48"/>
                    <a:pt x="7" y="23"/>
                  </a:cubicBezTo>
                  <a:cubicBezTo>
                    <a:pt x="6" y="37"/>
                    <a:pt x="6" y="51"/>
                    <a:pt x="5" y="65"/>
                  </a:cubicBezTo>
                  <a:cubicBezTo>
                    <a:pt x="5" y="68"/>
                    <a:pt x="6" y="73"/>
                    <a:pt x="0" y="73"/>
                  </a:cubicBezTo>
                  <a:close/>
                </a:path>
              </a:pathLst>
            </a:custGeom>
            <a:solidFill>
              <a:srgbClr val="BA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2580"/>
            <p:cNvSpPr/>
            <p:nvPr/>
          </p:nvSpPr>
          <p:spPr bwMode="auto">
            <a:xfrm>
              <a:off x="6688" y="3306"/>
              <a:ext cx="46" cy="120"/>
            </a:xfrm>
            <a:custGeom>
              <a:avLst/>
              <a:gdLst>
                <a:gd name="T0" fmla="*/ 29 w 31"/>
                <a:gd name="T1" fmla="*/ 60 h 80"/>
                <a:gd name="T2" fmla="*/ 20 w 31"/>
                <a:gd name="T3" fmla="*/ 61 h 80"/>
                <a:gd name="T4" fmla="*/ 18 w 31"/>
                <a:gd name="T5" fmla="*/ 68 h 80"/>
                <a:gd name="T6" fmla="*/ 16 w 31"/>
                <a:gd name="T7" fmla="*/ 75 h 80"/>
                <a:gd name="T8" fmla="*/ 7 w 31"/>
                <a:gd name="T9" fmla="*/ 79 h 80"/>
                <a:gd name="T10" fmla="*/ 1 w 31"/>
                <a:gd name="T11" fmla="*/ 71 h 80"/>
                <a:gd name="T12" fmla="*/ 2 w 31"/>
                <a:gd name="T13" fmla="*/ 60 h 80"/>
                <a:gd name="T14" fmla="*/ 2 w 31"/>
                <a:gd name="T15" fmla="*/ 60 h 80"/>
                <a:gd name="T16" fmla="*/ 3 w 31"/>
                <a:gd name="T17" fmla="*/ 38 h 80"/>
                <a:gd name="T18" fmla="*/ 9 w 31"/>
                <a:gd name="T19" fmla="*/ 13 h 80"/>
                <a:gd name="T20" fmla="*/ 20 w 31"/>
                <a:gd name="T21" fmla="*/ 0 h 80"/>
                <a:gd name="T22" fmla="*/ 17 w 31"/>
                <a:gd name="T23" fmla="*/ 24 h 80"/>
                <a:gd name="T24" fmla="*/ 16 w 31"/>
                <a:gd name="T25" fmla="*/ 38 h 80"/>
                <a:gd name="T26" fmla="*/ 20 w 31"/>
                <a:gd name="T27" fmla="*/ 42 h 80"/>
                <a:gd name="T28" fmla="*/ 30 w 31"/>
                <a:gd name="T29" fmla="*/ 54 h 80"/>
                <a:gd name="T30" fmla="*/ 29 w 31"/>
                <a:gd name="T31" fmla="*/ 57 h 80"/>
                <a:gd name="T32" fmla="*/ 29 w 31"/>
                <a:gd name="T33" fmla="*/ 6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80">
                  <a:moveTo>
                    <a:pt x="29" y="60"/>
                  </a:moveTo>
                  <a:cubicBezTo>
                    <a:pt x="24" y="54"/>
                    <a:pt x="23" y="54"/>
                    <a:pt x="20" y="61"/>
                  </a:cubicBezTo>
                  <a:cubicBezTo>
                    <a:pt x="19" y="63"/>
                    <a:pt x="18" y="65"/>
                    <a:pt x="18" y="68"/>
                  </a:cubicBezTo>
                  <a:cubicBezTo>
                    <a:pt x="16" y="70"/>
                    <a:pt x="18" y="73"/>
                    <a:pt x="16" y="75"/>
                  </a:cubicBezTo>
                  <a:cubicBezTo>
                    <a:pt x="14" y="79"/>
                    <a:pt x="11" y="80"/>
                    <a:pt x="7" y="79"/>
                  </a:cubicBezTo>
                  <a:cubicBezTo>
                    <a:pt x="3" y="78"/>
                    <a:pt x="1" y="75"/>
                    <a:pt x="1" y="71"/>
                  </a:cubicBezTo>
                  <a:cubicBezTo>
                    <a:pt x="1" y="67"/>
                    <a:pt x="0" y="63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53"/>
                    <a:pt x="4" y="45"/>
                    <a:pt x="3" y="38"/>
                  </a:cubicBezTo>
                  <a:cubicBezTo>
                    <a:pt x="2" y="29"/>
                    <a:pt x="2" y="20"/>
                    <a:pt x="9" y="13"/>
                  </a:cubicBezTo>
                  <a:cubicBezTo>
                    <a:pt x="15" y="10"/>
                    <a:pt x="13" y="2"/>
                    <a:pt x="20" y="0"/>
                  </a:cubicBezTo>
                  <a:cubicBezTo>
                    <a:pt x="22" y="8"/>
                    <a:pt x="20" y="17"/>
                    <a:pt x="17" y="24"/>
                  </a:cubicBezTo>
                  <a:cubicBezTo>
                    <a:pt x="14" y="29"/>
                    <a:pt x="15" y="33"/>
                    <a:pt x="16" y="38"/>
                  </a:cubicBezTo>
                  <a:cubicBezTo>
                    <a:pt x="16" y="40"/>
                    <a:pt x="17" y="42"/>
                    <a:pt x="20" y="42"/>
                  </a:cubicBezTo>
                  <a:cubicBezTo>
                    <a:pt x="31" y="43"/>
                    <a:pt x="31" y="44"/>
                    <a:pt x="30" y="54"/>
                  </a:cubicBezTo>
                  <a:cubicBezTo>
                    <a:pt x="30" y="55"/>
                    <a:pt x="30" y="56"/>
                    <a:pt x="29" y="57"/>
                  </a:cubicBezTo>
                  <a:cubicBezTo>
                    <a:pt x="29" y="58"/>
                    <a:pt x="29" y="59"/>
                    <a:pt x="29" y="60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2581"/>
            <p:cNvSpPr/>
            <p:nvPr/>
          </p:nvSpPr>
          <p:spPr bwMode="auto">
            <a:xfrm>
              <a:off x="7039" y="3631"/>
              <a:ext cx="81" cy="42"/>
            </a:xfrm>
            <a:custGeom>
              <a:avLst/>
              <a:gdLst>
                <a:gd name="T0" fmla="*/ 47 w 54"/>
                <a:gd name="T1" fmla="*/ 0 h 28"/>
                <a:gd name="T2" fmla="*/ 54 w 54"/>
                <a:gd name="T3" fmla="*/ 16 h 28"/>
                <a:gd name="T4" fmla="*/ 24 w 54"/>
                <a:gd name="T5" fmla="*/ 23 h 28"/>
                <a:gd name="T6" fmla="*/ 2 w 54"/>
                <a:gd name="T7" fmla="*/ 21 h 28"/>
                <a:gd name="T8" fmla="*/ 0 w 54"/>
                <a:gd name="T9" fmla="*/ 19 h 28"/>
                <a:gd name="T10" fmla="*/ 47 w 5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8">
                  <a:moveTo>
                    <a:pt x="47" y="0"/>
                  </a:moveTo>
                  <a:cubicBezTo>
                    <a:pt x="53" y="4"/>
                    <a:pt x="53" y="10"/>
                    <a:pt x="54" y="16"/>
                  </a:cubicBezTo>
                  <a:cubicBezTo>
                    <a:pt x="49" y="23"/>
                    <a:pt x="33" y="28"/>
                    <a:pt x="24" y="23"/>
                  </a:cubicBezTo>
                  <a:cubicBezTo>
                    <a:pt x="17" y="19"/>
                    <a:pt x="10" y="20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14" y="9"/>
                    <a:pt x="30" y="2"/>
                    <a:pt x="47" y="0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2582"/>
            <p:cNvSpPr/>
            <p:nvPr/>
          </p:nvSpPr>
          <p:spPr bwMode="auto">
            <a:xfrm>
              <a:off x="6701" y="3289"/>
              <a:ext cx="33" cy="102"/>
            </a:xfrm>
            <a:custGeom>
              <a:avLst/>
              <a:gdLst>
                <a:gd name="T0" fmla="*/ 20 w 22"/>
                <a:gd name="T1" fmla="*/ 68 h 68"/>
                <a:gd name="T2" fmla="*/ 20 w 22"/>
                <a:gd name="T3" fmla="*/ 59 h 68"/>
                <a:gd name="T4" fmla="*/ 17 w 22"/>
                <a:gd name="T5" fmla="*/ 55 h 68"/>
                <a:gd name="T6" fmla="*/ 13 w 22"/>
                <a:gd name="T7" fmla="*/ 58 h 68"/>
                <a:gd name="T8" fmla="*/ 10 w 22"/>
                <a:gd name="T9" fmla="*/ 61 h 68"/>
                <a:gd name="T10" fmla="*/ 5 w 22"/>
                <a:gd name="T11" fmla="*/ 35 h 68"/>
                <a:gd name="T12" fmla="*/ 10 w 22"/>
                <a:gd name="T13" fmla="*/ 11 h 68"/>
                <a:gd name="T14" fmla="*/ 11 w 22"/>
                <a:gd name="T15" fmla="*/ 0 h 68"/>
                <a:gd name="T16" fmla="*/ 11 w 22"/>
                <a:gd name="T17" fmla="*/ 34 h 68"/>
                <a:gd name="T18" fmla="*/ 11 w 22"/>
                <a:gd name="T19" fmla="*/ 48 h 68"/>
                <a:gd name="T20" fmla="*/ 13 w 22"/>
                <a:gd name="T21" fmla="*/ 47 h 68"/>
                <a:gd name="T22" fmla="*/ 22 w 22"/>
                <a:gd name="T23" fmla="*/ 50 h 68"/>
                <a:gd name="T24" fmla="*/ 22 w 22"/>
                <a:gd name="T25" fmla="*/ 54 h 68"/>
                <a:gd name="T26" fmla="*/ 20 w 22"/>
                <a:gd name="T2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68">
                  <a:moveTo>
                    <a:pt x="20" y="68"/>
                  </a:moveTo>
                  <a:cubicBezTo>
                    <a:pt x="20" y="65"/>
                    <a:pt x="20" y="62"/>
                    <a:pt x="20" y="59"/>
                  </a:cubicBezTo>
                  <a:cubicBezTo>
                    <a:pt x="20" y="57"/>
                    <a:pt x="19" y="56"/>
                    <a:pt x="17" y="55"/>
                  </a:cubicBezTo>
                  <a:cubicBezTo>
                    <a:pt x="15" y="54"/>
                    <a:pt x="14" y="56"/>
                    <a:pt x="13" y="58"/>
                  </a:cubicBezTo>
                  <a:cubicBezTo>
                    <a:pt x="12" y="59"/>
                    <a:pt x="11" y="60"/>
                    <a:pt x="10" y="61"/>
                  </a:cubicBezTo>
                  <a:cubicBezTo>
                    <a:pt x="2" y="55"/>
                    <a:pt x="0" y="45"/>
                    <a:pt x="5" y="35"/>
                  </a:cubicBezTo>
                  <a:cubicBezTo>
                    <a:pt x="8" y="28"/>
                    <a:pt x="11" y="20"/>
                    <a:pt x="10" y="11"/>
                  </a:cubicBezTo>
                  <a:cubicBezTo>
                    <a:pt x="7" y="7"/>
                    <a:pt x="7" y="4"/>
                    <a:pt x="11" y="0"/>
                  </a:cubicBezTo>
                  <a:cubicBezTo>
                    <a:pt x="14" y="11"/>
                    <a:pt x="13" y="22"/>
                    <a:pt x="11" y="34"/>
                  </a:cubicBezTo>
                  <a:cubicBezTo>
                    <a:pt x="9" y="38"/>
                    <a:pt x="7" y="43"/>
                    <a:pt x="11" y="48"/>
                  </a:cubicBezTo>
                  <a:cubicBezTo>
                    <a:pt x="12" y="48"/>
                    <a:pt x="13" y="48"/>
                    <a:pt x="13" y="47"/>
                  </a:cubicBezTo>
                  <a:cubicBezTo>
                    <a:pt x="19" y="44"/>
                    <a:pt x="20" y="44"/>
                    <a:pt x="22" y="50"/>
                  </a:cubicBezTo>
                  <a:cubicBezTo>
                    <a:pt x="22" y="52"/>
                    <a:pt x="22" y="53"/>
                    <a:pt x="22" y="54"/>
                  </a:cubicBezTo>
                  <a:cubicBezTo>
                    <a:pt x="22" y="59"/>
                    <a:pt x="22" y="63"/>
                    <a:pt x="20" y="68"/>
                  </a:cubicBezTo>
                  <a:close/>
                </a:path>
              </a:pathLst>
            </a:custGeom>
            <a:solidFill>
              <a:srgbClr val="F7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2583"/>
            <p:cNvSpPr/>
            <p:nvPr/>
          </p:nvSpPr>
          <p:spPr bwMode="auto">
            <a:xfrm>
              <a:off x="6769" y="3352"/>
              <a:ext cx="28" cy="53"/>
            </a:xfrm>
            <a:custGeom>
              <a:avLst/>
              <a:gdLst>
                <a:gd name="T0" fmla="*/ 19 w 19"/>
                <a:gd name="T1" fmla="*/ 23 h 35"/>
                <a:gd name="T2" fmla="*/ 16 w 19"/>
                <a:gd name="T3" fmla="*/ 29 h 35"/>
                <a:gd name="T4" fmla="*/ 17 w 19"/>
                <a:gd name="T5" fmla="*/ 35 h 35"/>
                <a:gd name="T6" fmla="*/ 0 w 19"/>
                <a:gd name="T7" fmla="*/ 10 h 35"/>
                <a:gd name="T8" fmla="*/ 8 w 19"/>
                <a:gd name="T9" fmla="*/ 0 h 35"/>
                <a:gd name="T10" fmla="*/ 19 w 19"/>
                <a:gd name="T1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5">
                  <a:moveTo>
                    <a:pt x="19" y="23"/>
                  </a:moveTo>
                  <a:cubicBezTo>
                    <a:pt x="16" y="24"/>
                    <a:pt x="15" y="26"/>
                    <a:pt x="16" y="29"/>
                  </a:cubicBezTo>
                  <a:cubicBezTo>
                    <a:pt x="16" y="31"/>
                    <a:pt x="17" y="33"/>
                    <a:pt x="17" y="35"/>
                  </a:cubicBezTo>
                  <a:cubicBezTo>
                    <a:pt x="9" y="29"/>
                    <a:pt x="2" y="21"/>
                    <a:pt x="0" y="10"/>
                  </a:cubicBezTo>
                  <a:cubicBezTo>
                    <a:pt x="0" y="5"/>
                    <a:pt x="2" y="1"/>
                    <a:pt x="8" y="0"/>
                  </a:cubicBezTo>
                  <a:cubicBezTo>
                    <a:pt x="15" y="6"/>
                    <a:pt x="19" y="14"/>
                    <a:pt x="19" y="23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Freeform 2584"/>
            <p:cNvSpPr/>
            <p:nvPr/>
          </p:nvSpPr>
          <p:spPr bwMode="auto">
            <a:xfrm>
              <a:off x="6730" y="3778"/>
              <a:ext cx="34" cy="59"/>
            </a:xfrm>
            <a:custGeom>
              <a:avLst/>
              <a:gdLst>
                <a:gd name="T0" fmla="*/ 22 w 23"/>
                <a:gd name="T1" fmla="*/ 2 h 39"/>
                <a:gd name="T2" fmla="*/ 22 w 23"/>
                <a:gd name="T3" fmla="*/ 8 h 39"/>
                <a:gd name="T4" fmla="*/ 22 w 23"/>
                <a:gd name="T5" fmla="*/ 10 h 39"/>
                <a:gd name="T6" fmla="*/ 15 w 23"/>
                <a:gd name="T7" fmla="*/ 32 h 39"/>
                <a:gd name="T8" fmla="*/ 3 w 23"/>
                <a:gd name="T9" fmla="*/ 37 h 39"/>
                <a:gd name="T10" fmla="*/ 4 w 23"/>
                <a:gd name="T11" fmla="*/ 25 h 39"/>
                <a:gd name="T12" fmla="*/ 8 w 23"/>
                <a:gd name="T13" fmla="*/ 18 h 39"/>
                <a:gd name="T14" fmla="*/ 9 w 23"/>
                <a:gd name="T15" fmla="*/ 18 h 39"/>
                <a:gd name="T16" fmla="*/ 14 w 23"/>
                <a:gd name="T17" fmla="*/ 0 h 39"/>
                <a:gd name="T18" fmla="*/ 16 w 23"/>
                <a:gd name="T19" fmla="*/ 1 h 39"/>
                <a:gd name="T20" fmla="*/ 17 w 23"/>
                <a:gd name="T21" fmla="*/ 7 h 39"/>
                <a:gd name="T22" fmla="*/ 22 w 23"/>
                <a:gd name="T2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9">
                  <a:moveTo>
                    <a:pt x="22" y="2"/>
                  </a:moveTo>
                  <a:cubicBezTo>
                    <a:pt x="22" y="4"/>
                    <a:pt x="22" y="6"/>
                    <a:pt x="22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18" y="17"/>
                    <a:pt x="18" y="25"/>
                    <a:pt x="15" y="32"/>
                  </a:cubicBezTo>
                  <a:cubicBezTo>
                    <a:pt x="11" y="38"/>
                    <a:pt x="11" y="39"/>
                    <a:pt x="3" y="37"/>
                  </a:cubicBezTo>
                  <a:cubicBezTo>
                    <a:pt x="0" y="33"/>
                    <a:pt x="5" y="29"/>
                    <a:pt x="4" y="25"/>
                  </a:cubicBezTo>
                  <a:cubicBezTo>
                    <a:pt x="5" y="23"/>
                    <a:pt x="6" y="20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13" y="12"/>
                    <a:pt x="11" y="6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8" y="3"/>
                    <a:pt x="17" y="6"/>
                    <a:pt x="17" y="7"/>
                  </a:cubicBezTo>
                  <a:cubicBezTo>
                    <a:pt x="17" y="5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C2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Freeform 2585"/>
            <p:cNvSpPr/>
            <p:nvPr/>
          </p:nvSpPr>
          <p:spPr bwMode="auto">
            <a:xfrm>
              <a:off x="7123" y="3633"/>
              <a:ext cx="30" cy="22"/>
            </a:xfrm>
            <a:custGeom>
              <a:avLst/>
              <a:gdLst>
                <a:gd name="T0" fmla="*/ 4 w 20"/>
                <a:gd name="T1" fmla="*/ 15 h 15"/>
                <a:gd name="T2" fmla="*/ 0 w 20"/>
                <a:gd name="T3" fmla="*/ 0 h 15"/>
                <a:gd name="T4" fmla="*/ 3 w 20"/>
                <a:gd name="T5" fmla="*/ 0 h 15"/>
                <a:gd name="T6" fmla="*/ 3 w 20"/>
                <a:gd name="T7" fmla="*/ 1 h 15"/>
                <a:gd name="T8" fmla="*/ 20 w 20"/>
                <a:gd name="T9" fmla="*/ 5 h 15"/>
                <a:gd name="T10" fmla="*/ 17 w 20"/>
                <a:gd name="T11" fmla="*/ 6 h 15"/>
                <a:gd name="T12" fmla="*/ 7 w 20"/>
                <a:gd name="T13" fmla="*/ 12 h 15"/>
                <a:gd name="T14" fmla="*/ 4 w 20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5">
                  <a:moveTo>
                    <a:pt x="4" y="15"/>
                  </a:moveTo>
                  <a:cubicBezTo>
                    <a:pt x="1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2"/>
                    <a:pt x="15" y="1"/>
                    <a:pt x="20" y="5"/>
                  </a:cubicBezTo>
                  <a:cubicBezTo>
                    <a:pt x="19" y="5"/>
                    <a:pt x="17" y="5"/>
                    <a:pt x="17" y="6"/>
                  </a:cubicBezTo>
                  <a:cubicBezTo>
                    <a:pt x="15" y="9"/>
                    <a:pt x="11" y="11"/>
                    <a:pt x="7" y="12"/>
                  </a:cubicBezTo>
                  <a:cubicBezTo>
                    <a:pt x="5" y="12"/>
                    <a:pt x="5" y="13"/>
                    <a:pt x="4" y="15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2586"/>
            <p:cNvSpPr/>
            <p:nvPr/>
          </p:nvSpPr>
          <p:spPr bwMode="auto">
            <a:xfrm>
              <a:off x="7025" y="3660"/>
              <a:ext cx="17" cy="7"/>
            </a:xfrm>
            <a:custGeom>
              <a:avLst/>
              <a:gdLst>
                <a:gd name="T0" fmla="*/ 10 w 11"/>
                <a:gd name="T1" fmla="*/ 3 h 5"/>
                <a:gd name="T2" fmla="*/ 0 w 11"/>
                <a:gd name="T3" fmla="*/ 4 h 5"/>
                <a:gd name="T4" fmla="*/ 9 w 11"/>
                <a:gd name="T5" fmla="*/ 0 h 5"/>
                <a:gd name="T6" fmla="*/ 10 w 11"/>
                <a:gd name="T7" fmla="*/ 1 h 5"/>
                <a:gd name="T8" fmla="*/ 10 w 11"/>
                <a:gd name="T9" fmla="*/ 2 h 5"/>
                <a:gd name="T10" fmla="*/ 10 w 1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6" y="3"/>
                    <a:pt x="3" y="5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1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2587"/>
            <p:cNvSpPr/>
            <p:nvPr/>
          </p:nvSpPr>
          <p:spPr bwMode="auto">
            <a:xfrm>
              <a:off x="6895" y="3538"/>
              <a:ext cx="10" cy="11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1 h 7"/>
                <a:gd name="T4" fmla="*/ 1 w 7"/>
                <a:gd name="T5" fmla="*/ 0 h 7"/>
                <a:gd name="T6" fmla="*/ 5 w 7"/>
                <a:gd name="T7" fmla="*/ 6 h 7"/>
                <a:gd name="T8" fmla="*/ 4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5"/>
                    <a:pt x="1" y="4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5" y="1"/>
                    <a:pt x="7" y="3"/>
                    <a:pt x="5" y="6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2588"/>
            <p:cNvSpPr/>
            <p:nvPr/>
          </p:nvSpPr>
          <p:spPr bwMode="auto">
            <a:xfrm>
              <a:off x="6872" y="3751"/>
              <a:ext cx="3" cy="1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3"/>
                    <a:pt x="2" y="5"/>
                    <a:pt x="0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2589"/>
            <p:cNvSpPr/>
            <p:nvPr/>
          </p:nvSpPr>
          <p:spPr bwMode="auto">
            <a:xfrm>
              <a:off x="7151" y="3640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2590"/>
            <p:cNvSpPr/>
            <p:nvPr/>
          </p:nvSpPr>
          <p:spPr bwMode="auto">
            <a:xfrm>
              <a:off x="7157" y="364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2591"/>
            <p:cNvSpPr/>
            <p:nvPr/>
          </p:nvSpPr>
          <p:spPr bwMode="auto">
            <a:xfrm>
              <a:off x="7163" y="364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Freeform 2592"/>
            <p:cNvSpPr/>
            <p:nvPr/>
          </p:nvSpPr>
          <p:spPr bwMode="auto">
            <a:xfrm>
              <a:off x="6892" y="3534"/>
              <a:ext cx="6" cy="6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0 h 4"/>
                <a:gd name="T4" fmla="*/ 3 w 4"/>
                <a:gd name="T5" fmla="*/ 1 h 4"/>
                <a:gd name="T6" fmla="*/ 3 w 4"/>
                <a:gd name="T7" fmla="*/ 4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2593"/>
            <p:cNvSpPr/>
            <p:nvPr/>
          </p:nvSpPr>
          <p:spPr bwMode="auto">
            <a:xfrm>
              <a:off x="6863" y="3480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Freeform 2594"/>
            <p:cNvSpPr/>
            <p:nvPr/>
          </p:nvSpPr>
          <p:spPr bwMode="auto">
            <a:xfrm>
              <a:off x="6763" y="3457"/>
              <a:ext cx="3" cy="5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29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2595"/>
            <p:cNvSpPr/>
            <p:nvPr/>
          </p:nvSpPr>
          <p:spPr bwMode="auto">
            <a:xfrm>
              <a:off x="6850" y="31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2596"/>
            <p:cNvSpPr/>
            <p:nvPr/>
          </p:nvSpPr>
          <p:spPr bwMode="auto">
            <a:xfrm>
              <a:off x="7127" y="3633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2597"/>
            <p:cNvSpPr/>
            <p:nvPr/>
          </p:nvSpPr>
          <p:spPr bwMode="auto">
            <a:xfrm>
              <a:off x="7169" y="364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2598"/>
            <p:cNvSpPr/>
            <p:nvPr/>
          </p:nvSpPr>
          <p:spPr bwMode="auto">
            <a:xfrm>
              <a:off x="7285" y="375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2599"/>
            <p:cNvSpPr/>
            <p:nvPr/>
          </p:nvSpPr>
          <p:spPr bwMode="auto">
            <a:xfrm>
              <a:off x="7288" y="376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2600"/>
            <p:cNvSpPr/>
            <p:nvPr/>
          </p:nvSpPr>
          <p:spPr bwMode="auto">
            <a:xfrm>
              <a:off x="7297" y="37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2601"/>
            <p:cNvSpPr/>
            <p:nvPr/>
          </p:nvSpPr>
          <p:spPr bwMode="auto">
            <a:xfrm>
              <a:off x="6898" y="387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2602"/>
            <p:cNvSpPr/>
            <p:nvPr/>
          </p:nvSpPr>
          <p:spPr bwMode="auto">
            <a:xfrm>
              <a:off x="6679" y="3673"/>
              <a:ext cx="61" cy="246"/>
            </a:xfrm>
            <a:custGeom>
              <a:avLst/>
              <a:gdLst>
                <a:gd name="T0" fmla="*/ 14 w 41"/>
                <a:gd name="T1" fmla="*/ 141 h 164"/>
                <a:gd name="T2" fmla="*/ 12 w 41"/>
                <a:gd name="T3" fmla="*/ 157 h 164"/>
                <a:gd name="T4" fmla="*/ 4 w 41"/>
                <a:gd name="T5" fmla="*/ 164 h 164"/>
                <a:gd name="T6" fmla="*/ 2 w 41"/>
                <a:gd name="T7" fmla="*/ 162 h 164"/>
                <a:gd name="T8" fmla="*/ 0 w 41"/>
                <a:gd name="T9" fmla="*/ 150 h 164"/>
                <a:gd name="T10" fmla="*/ 4 w 41"/>
                <a:gd name="T11" fmla="*/ 95 h 164"/>
                <a:gd name="T12" fmla="*/ 8 w 41"/>
                <a:gd name="T13" fmla="*/ 87 h 164"/>
                <a:gd name="T14" fmla="*/ 11 w 41"/>
                <a:gd name="T15" fmla="*/ 88 h 164"/>
                <a:gd name="T16" fmla="*/ 18 w 41"/>
                <a:gd name="T17" fmla="*/ 31 h 164"/>
                <a:gd name="T18" fmla="*/ 32 w 41"/>
                <a:gd name="T19" fmla="*/ 3 h 164"/>
                <a:gd name="T20" fmla="*/ 36 w 41"/>
                <a:gd name="T21" fmla="*/ 2 h 164"/>
                <a:gd name="T22" fmla="*/ 39 w 41"/>
                <a:gd name="T23" fmla="*/ 18 h 164"/>
                <a:gd name="T24" fmla="*/ 30 w 41"/>
                <a:gd name="T25" fmla="*/ 101 h 164"/>
                <a:gd name="T26" fmla="*/ 23 w 41"/>
                <a:gd name="T27" fmla="*/ 115 h 164"/>
                <a:gd name="T28" fmla="*/ 20 w 41"/>
                <a:gd name="T29" fmla="*/ 105 h 164"/>
                <a:gd name="T30" fmla="*/ 14 w 41"/>
                <a:gd name="T31" fmla="*/ 14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164">
                  <a:moveTo>
                    <a:pt x="14" y="141"/>
                  </a:moveTo>
                  <a:cubicBezTo>
                    <a:pt x="15" y="147"/>
                    <a:pt x="13" y="152"/>
                    <a:pt x="12" y="157"/>
                  </a:cubicBezTo>
                  <a:cubicBezTo>
                    <a:pt x="11" y="161"/>
                    <a:pt x="8" y="163"/>
                    <a:pt x="4" y="164"/>
                  </a:cubicBezTo>
                  <a:cubicBezTo>
                    <a:pt x="3" y="164"/>
                    <a:pt x="2" y="163"/>
                    <a:pt x="2" y="162"/>
                  </a:cubicBezTo>
                  <a:cubicBezTo>
                    <a:pt x="0" y="158"/>
                    <a:pt x="0" y="154"/>
                    <a:pt x="0" y="150"/>
                  </a:cubicBezTo>
                  <a:cubicBezTo>
                    <a:pt x="2" y="132"/>
                    <a:pt x="3" y="113"/>
                    <a:pt x="4" y="95"/>
                  </a:cubicBezTo>
                  <a:cubicBezTo>
                    <a:pt x="5" y="92"/>
                    <a:pt x="5" y="89"/>
                    <a:pt x="8" y="87"/>
                  </a:cubicBezTo>
                  <a:cubicBezTo>
                    <a:pt x="9" y="86"/>
                    <a:pt x="11" y="88"/>
                    <a:pt x="11" y="88"/>
                  </a:cubicBezTo>
                  <a:cubicBezTo>
                    <a:pt x="9" y="68"/>
                    <a:pt x="17" y="50"/>
                    <a:pt x="18" y="31"/>
                  </a:cubicBezTo>
                  <a:cubicBezTo>
                    <a:pt x="19" y="20"/>
                    <a:pt x="28" y="13"/>
                    <a:pt x="32" y="3"/>
                  </a:cubicBezTo>
                  <a:cubicBezTo>
                    <a:pt x="32" y="1"/>
                    <a:pt x="34" y="0"/>
                    <a:pt x="36" y="2"/>
                  </a:cubicBezTo>
                  <a:cubicBezTo>
                    <a:pt x="41" y="6"/>
                    <a:pt x="39" y="12"/>
                    <a:pt x="39" y="18"/>
                  </a:cubicBezTo>
                  <a:cubicBezTo>
                    <a:pt x="37" y="46"/>
                    <a:pt x="35" y="74"/>
                    <a:pt x="30" y="101"/>
                  </a:cubicBezTo>
                  <a:cubicBezTo>
                    <a:pt x="29" y="106"/>
                    <a:pt x="29" y="112"/>
                    <a:pt x="23" y="115"/>
                  </a:cubicBezTo>
                  <a:cubicBezTo>
                    <a:pt x="18" y="112"/>
                    <a:pt x="20" y="108"/>
                    <a:pt x="20" y="105"/>
                  </a:cubicBezTo>
                  <a:cubicBezTo>
                    <a:pt x="22" y="118"/>
                    <a:pt x="16" y="129"/>
                    <a:pt x="14" y="141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2603"/>
            <p:cNvSpPr/>
            <p:nvPr/>
          </p:nvSpPr>
          <p:spPr bwMode="auto">
            <a:xfrm>
              <a:off x="6709" y="3855"/>
              <a:ext cx="16" cy="39"/>
            </a:xfrm>
            <a:custGeom>
              <a:avLst/>
              <a:gdLst>
                <a:gd name="T0" fmla="*/ 9 w 11"/>
                <a:gd name="T1" fmla="*/ 11 h 26"/>
                <a:gd name="T2" fmla="*/ 6 w 11"/>
                <a:gd name="T3" fmla="*/ 26 h 26"/>
                <a:gd name="T4" fmla="*/ 0 w 11"/>
                <a:gd name="T5" fmla="*/ 20 h 26"/>
                <a:gd name="T6" fmla="*/ 0 w 11"/>
                <a:gd name="T7" fmla="*/ 9 h 26"/>
                <a:gd name="T8" fmla="*/ 1 w 11"/>
                <a:gd name="T9" fmla="*/ 8 h 26"/>
                <a:gd name="T10" fmla="*/ 6 w 11"/>
                <a:gd name="T11" fmla="*/ 2 h 26"/>
                <a:gd name="T12" fmla="*/ 10 w 11"/>
                <a:gd name="T13" fmla="*/ 2 h 26"/>
                <a:gd name="T14" fmla="*/ 9 w 11"/>
                <a:gd name="T1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6">
                  <a:moveTo>
                    <a:pt x="9" y="11"/>
                  </a:moveTo>
                  <a:cubicBezTo>
                    <a:pt x="9" y="16"/>
                    <a:pt x="8" y="21"/>
                    <a:pt x="6" y="26"/>
                  </a:cubicBezTo>
                  <a:cubicBezTo>
                    <a:pt x="2" y="26"/>
                    <a:pt x="0" y="24"/>
                    <a:pt x="0" y="20"/>
                  </a:cubicBezTo>
                  <a:cubicBezTo>
                    <a:pt x="0" y="16"/>
                    <a:pt x="0" y="13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7"/>
                    <a:pt x="4" y="5"/>
                    <a:pt x="6" y="2"/>
                  </a:cubicBezTo>
                  <a:cubicBezTo>
                    <a:pt x="7" y="1"/>
                    <a:pt x="8" y="0"/>
                    <a:pt x="10" y="2"/>
                  </a:cubicBezTo>
                  <a:cubicBezTo>
                    <a:pt x="10" y="5"/>
                    <a:pt x="11" y="8"/>
                    <a:pt x="9" y="11"/>
                  </a:cubicBezTo>
                  <a:close/>
                </a:path>
              </a:pathLst>
            </a:custGeom>
            <a:solidFill>
              <a:srgbClr val="BE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2604"/>
            <p:cNvSpPr/>
            <p:nvPr/>
          </p:nvSpPr>
          <p:spPr bwMode="auto">
            <a:xfrm>
              <a:off x="6700" y="3826"/>
              <a:ext cx="15" cy="59"/>
            </a:xfrm>
            <a:custGeom>
              <a:avLst/>
              <a:gdLst>
                <a:gd name="T0" fmla="*/ 0 w 10"/>
                <a:gd name="T1" fmla="*/ 39 h 39"/>
                <a:gd name="T2" fmla="*/ 6 w 10"/>
                <a:gd name="T3" fmla="*/ 0 h 39"/>
                <a:gd name="T4" fmla="*/ 8 w 10"/>
                <a:gd name="T5" fmla="*/ 13 h 39"/>
                <a:gd name="T6" fmla="*/ 10 w 10"/>
                <a:gd name="T7" fmla="*/ 17 h 39"/>
                <a:gd name="T8" fmla="*/ 6 w 10"/>
                <a:gd name="T9" fmla="*/ 28 h 39"/>
                <a:gd name="T10" fmla="*/ 6 w 10"/>
                <a:gd name="T11" fmla="*/ 28 h 39"/>
                <a:gd name="T12" fmla="*/ 2 w 10"/>
                <a:gd name="T13" fmla="*/ 33 h 39"/>
                <a:gd name="T14" fmla="*/ 0 w 10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9">
                  <a:moveTo>
                    <a:pt x="0" y="39"/>
                  </a:moveTo>
                  <a:cubicBezTo>
                    <a:pt x="0" y="26"/>
                    <a:pt x="4" y="13"/>
                    <a:pt x="6" y="0"/>
                  </a:cubicBezTo>
                  <a:cubicBezTo>
                    <a:pt x="8" y="4"/>
                    <a:pt x="7" y="8"/>
                    <a:pt x="8" y="13"/>
                  </a:cubicBezTo>
                  <a:cubicBezTo>
                    <a:pt x="9" y="13"/>
                    <a:pt x="10" y="15"/>
                    <a:pt x="10" y="17"/>
                  </a:cubicBezTo>
                  <a:cubicBezTo>
                    <a:pt x="10" y="21"/>
                    <a:pt x="9" y="25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29"/>
                    <a:pt x="2" y="31"/>
                    <a:pt x="2" y="33"/>
                  </a:cubicBezTo>
                  <a:cubicBezTo>
                    <a:pt x="2" y="36"/>
                    <a:pt x="2" y="38"/>
                    <a:pt x="0" y="39"/>
                  </a:cubicBezTo>
                  <a:close/>
                </a:path>
              </a:pathLst>
            </a:custGeom>
            <a:solidFill>
              <a:srgbClr val="BE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2605"/>
            <p:cNvSpPr/>
            <p:nvPr/>
          </p:nvSpPr>
          <p:spPr bwMode="auto">
            <a:xfrm>
              <a:off x="6673" y="3916"/>
              <a:ext cx="12" cy="81"/>
            </a:xfrm>
            <a:custGeom>
              <a:avLst/>
              <a:gdLst>
                <a:gd name="T0" fmla="*/ 8 w 8"/>
                <a:gd name="T1" fmla="*/ 0 h 54"/>
                <a:gd name="T2" fmla="*/ 8 w 8"/>
                <a:gd name="T3" fmla="*/ 2 h 54"/>
                <a:gd name="T4" fmla="*/ 8 w 8"/>
                <a:gd name="T5" fmla="*/ 54 h 54"/>
                <a:gd name="T6" fmla="*/ 6 w 8"/>
                <a:gd name="T7" fmla="*/ 47 h 54"/>
                <a:gd name="T8" fmla="*/ 3 w 8"/>
                <a:gd name="T9" fmla="*/ 14 h 54"/>
                <a:gd name="T10" fmla="*/ 8 w 8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4">
                  <a:moveTo>
                    <a:pt x="8" y="0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0"/>
                    <a:pt x="8" y="37"/>
                    <a:pt x="8" y="54"/>
                  </a:cubicBezTo>
                  <a:cubicBezTo>
                    <a:pt x="6" y="52"/>
                    <a:pt x="7" y="49"/>
                    <a:pt x="6" y="47"/>
                  </a:cubicBezTo>
                  <a:cubicBezTo>
                    <a:pt x="5" y="36"/>
                    <a:pt x="4" y="25"/>
                    <a:pt x="3" y="14"/>
                  </a:cubicBezTo>
                  <a:cubicBezTo>
                    <a:pt x="2" y="9"/>
                    <a:pt x="0" y="2"/>
                    <a:pt x="8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2606"/>
            <p:cNvSpPr/>
            <p:nvPr/>
          </p:nvSpPr>
          <p:spPr bwMode="auto">
            <a:xfrm>
              <a:off x="6938" y="4054"/>
              <a:ext cx="162" cy="174"/>
            </a:xfrm>
            <a:custGeom>
              <a:avLst/>
              <a:gdLst>
                <a:gd name="T0" fmla="*/ 62 w 108"/>
                <a:gd name="T1" fmla="*/ 81 h 116"/>
                <a:gd name="T2" fmla="*/ 54 w 108"/>
                <a:gd name="T3" fmla="*/ 83 h 116"/>
                <a:gd name="T4" fmla="*/ 43 w 108"/>
                <a:gd name="T5" fmla="*/ 88 h 116"/>
                <a:gd name="T6" fmla="*/ 35 w 108"/>
                <a:gd name="T7" fmla="*/ 93 h 116"/>
                <a:gd name="T8" fmla="*/ 28 w 108"/>
                <a:gd name="T9" fmla="*/ 93 h 116"/>
                <a:gd name="T10" fmla="*/ 19 w 108"/>
                <a:gd name="T11" fmla="*/ 103 h 116"/>
                <a:gd name="T12" fmla="*/ 18 w 108"/>
                <a:gd name="T13" fmla="*/ 104 h 116"/>
                <a:gd name="T14" fmla="*/ 4 w 108"/>
                <a:gd name="T15" fmla="*/ 114 h 116"/>
                <a:gd name="T16" fmla="*/ 4 w 108"/>
                <a:gd name="T17" fmla="*/ 114 h 116"/>
                <a:gd name="T18" fmla="*/ 0 w 108"/>
                <a:gd name="T19" fmla="*/ 116 h 116"/>
                <a:gd name="T20" fmla="*/ 12 w 108"/>
                <a:gd name="T21" fmla="*/ 91 h 116"/>
                <a:gd name="T22" fmla="*/ 22 w 108"/>
                <a:gd name="T23" fmla="*/ 91 h 116"/>
                <a:gd name="T24" fmla="*/ 35 w 108"/>
                <a:gd name="T25" fmla="*/ 83 h 116"/>
                <a:gd name="T26" fmla="*/ 39 w 108"/>
                <a:gd name="T27" fmla="*/ 76 h 116"/>
                <a:gd name="T28" fmla="*/ 41 w 108"/>
                <a:gd name="T29" fmla="*/ 71 h 116"/>
                <a:gd name="T30" fmla="*/ 48 w 108"/>
                <a:gd name="T31" fmla="*/ 57 h 116"/>
                <a:gd name="T32" fmla="*/ 52 w 108"/>
                <a:gd name="T33" fmla="*/ 46 h 116"/>
                <a:gd name="T34" fmla="*/ 59 w 108"/>
                <a:gd name="T35" fmla="*/ 34 h 116"/>
                <a:gd name="T36" fmla="*/ 74 w 108"/>
                <a:gd name="T37" fmla="*/ 32 h 116"/>
                <a:gd name="T38" fmla="*/ 87 w 108"/>
                <a:gd name="T39" fmla="*/ 27 h 116"/>
                <a:gd name="T40" fmla="*/ 92 w 108"/>
                <a:gd name="T41" fmla="*/ 19 h 116"/>
                <a:gd name="T42" fmla="*/ 91 w 108"/>
                <a:gd name="T43" fmla="*/ 6 h 116"/>
                <a:gd name="T44" fmla="*/ 104 w 108"/>
                <a:gd name="T45" fmla="*/ 4 h 116"/>
                <a:gd name="T46" fmla="*/ 103 w 108"/>
                <a:gd name="T47" fmla="*/ 16 h 116"/>
                <a:gd name="T48" fmla="*/ 98 w 108"/>
                <a:gd name="T49" fmla="*/ 24 h 116"/>
                <a:gd name="T50" fmla="*/ 93 w 108"/>
                <a:gd name="T51" fmla="*/ 34 h 116"/>
                <a:gd name="T52" fmla="*/ 91 w 108"/>
                <a:gd name="T53" fmla="*/ 35 h 116"/>
                <a:gd name="T54" fmla="*/ 77 w 108"/>
                <a:gd name="T55" fmla="*/ 38 h 116"/>
                <a:gd name="T56" fmla="*/ 66 w 108"/>
                <a:gd name="T57" fmla="*/ 51 h 116"/>
                <a:gd name="T58" fmla="*/ 66 w 108"/>
                <a:gd name="T59" fmla="*/ 65 h 116"/>
                <a:gd name="T60" fmla="*/ 62 w 108"/>
                <a:gd name="T61" fmla="*/ 8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16">
                  <a:moveTo>
                    <a:pt x="62" y="81"/>
                  </a:moveTo>
                  <a:cubicBezTo>
                    <a:pt x="59" y="81"/>
                    <a:pt x="56" y="81"/>
                    <a:pt x="54" y="83"/>
                  </a:cubicBezTo>
                  <a:cubicBezTo>
                    <a:pt x="50" y="83"/>
                    <a:pt x="45" y="83"/>
                    <a:pt x="43" y="88"/>
                  </a:cubicBezTo>
                  <a:cubicBezTo>
                    <a:pt x="42" y="92"/>
                    <a:pt x="39" y="93"/>
                    <a:pt x="35" y="93"/>
                  </a:cubicBezTo>
                  <a:cubicBezTo>
                    <a:pt x="33" y="93"/>
                    <a:pt x="30" y="93"/>
                    <a:pt x="28" y="93"/>
                  </a:cubicBezTo>
                  <a:cubicBezTo>
                    <a:pt x="19" y="93"/>
                    <a:pt x="19" y="93"/>
                    <a:pt x="19" y="103"/>
                  </a:cubicBezTo>
                  <a:cubicBezTo>
                    <a:pt x="19" y="103"/>
                    <a:pt x="18" y="104"/>
                    <a:pt x="18" y="104"/>
                  </a:cubicBezTo>
                  <a:cubicBezTo>
                    <a:pt x="14" y="109"/>
                    <a:pt x="8" y="110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3" y="115"/>
                    <a:pt x="2" y="115"/>
                    <a:pt x="0" y="116"/>
                  </a:cubicBezTo>
                  <a:cubicBezTo>
                    <a:pt x="4" y="107"/>
                    <a:pt x="5" y="98"/>
                    <a:pt x="12" y="91"/>
                  </a:cubicBezTo>
                  <a:cubicBezTo>
                    <a:pt x="15" y="91"/>
                    <a:pt x="19" y="91"/>
                    <a:pt x="22" y="91"/>
                  </a:cubicBezTo>
                  <a:cubicBezTo>
                    <a:pt x="28" y="90"/>
                    <a:pt x="32" y="88"/>
                    <a:pt x="35" y="83"/>
                  </a:cubicBezTo>
                  <a:cubicBezTo>
                    <a:pt x="36" y="80"/>
                    <a:pt x="37" y="78"/>
                    <a:pt x="39" y="76"/>
                  </a:cubicBezTo>
                  <a:cubicBezTo>
                    <a:pt x="41" y="74"/>
                    <a:pt x="42" y="73"/>
                    <a:pt x="41" y="71"/>
                  </a:cubicBezTo>
                  <a:cubicBezTo>
                    <a:pt x="38" y="63"/>
                    <a:pt x="43" y="60"/>
                    <a:pt x="48" y="57"/>
                  </a:cubicBezTo>
                  <a:cubicBezTo>
                    <a:pt x="54" y="53"/>
                    <a:pt x="54" y="53"/>
                    <a:pt x="52" y="46"/>
                  </a:cubicBezTo>
                  <a:cubicBezTo>
                    <a:pt x="51" y="40"/>
                    <a:pt x="53" y="35"/>
                    <a:pt x="59" y="34"/>
                  </a:cubicBezTo>
                  <a:cubicBezTo>
                    <a:pt x="63" y="32"/>
                    <a:pt x="68" y="31"/>
                    <a:pt x="74" y="32"/>
                  </a:cubicBezTo>
                  <a:cubicBezTo>
                    <a:pt x="80" y="34"/>
                    <a:pt x="84" y="32"/>
                    <a:pt x="87" y="27"/>
                  </a:cubicBezTo>
                  <a:cubicBezTo>
                    <a:pt x="89" y="24"/>
                    <a:pt x="91" y="22"/>
                    <a:pt x="92" y="19"/>
                  </a:cubicBezTo>
                  <a:cubicBezTo>
                    <a:pt x="97" y="13"/>
                    <a:pt x="97" y="13"/>
                    <a:pt x="91" y="6"/>
                  </a:cubicBezTo>
                  <a:cubicBezTo>
                    <a:pt x="94" y="1"/>
                    <a:pt x="99" y="0"/>
                    <a:pt x="104" y="4"/>
                  </a:cubicBezTo>
                  <a:cubicBezTo>
                    <a:pt x="108" y="7"/>
                    <a:pt x="105" y="12"/>
                    <a:pt x="103" y="16"/>
                  </a:cubicBezTo>
                  <a:cubicBezTo>
                    <a:pt x="101" y="19"/>
                    <a:pt x="100" y="21"/>
                    <a:pt x="98" y="24"/>
                  </a:cubicBezTo>
                  <a:cubicBezTo>
                    <a:pt x="97" y="27"/>
                    <a:pt x="95" y="31"/>
                    <a:pt x="93" y="34"/>
                  </a:cubicBezTo>
                  <a:cubicBezTo>
                    <a:pt x="92" y="34"/>
                    <a:pt x="92" y="35"/>
                    <a:pt x="91" y="35"/>
                  </a:cubicBezTo>
                  <a:cubicBezTo>
                    <a:pt x="86" y="38"/>
                    <a:pt x="81" y="37"/>
                    <a:pt x="77" y="38"/>
                  </a:cubicBezTo>
                  <a:cubicBezTo>
                    <a:pt x="69" y="41"/>
                    <a:pt x="67" y="43"/>
                    <a:pt x="66" y="51"/>
                  </a:cubicBezTo>
                  <a:cubicBezTo>
                    <a:pt x="66" y="56"/>
                    <a:pt x="65" y="61"/>
                    <a:pt x="66" y="65"/>
                  </a:cubicBezTo>
                  <a:cubicBezTo>
                    <a:pt x="68" y="71"/>
                    <a:pt x="66" y="77"/>
                    <a:pt x="62" y="81"/>
                  </a:cubicBezTo>
                  <a:close/>
                </a:path>
              </a:pathLst>
            </a:custGeom>
            <a:solidFill>
              <a:srgbClr val="FCE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2607"/>
            <p:cNvSpPr/>
            <p:nvPr/>
          </p:nvSpPr>
          <p:spPr bwMode="auto">
            <a:xfrm>
              <a:off x="7075" y="4043"/>
              <a:ext cx="72" cy="63"/>
            </a:xfrm>
            <a:custGeom>
              <a:avLst/>
              <a:gdLst>
                <a:gd name="T0" fmla="*/ 0 w 48"/>
                <a:gd name="T1" fmla="*/ 40 h 42"/>
                <a:gd name="T2" fmla="*/ 3 w 48"/>
                <a:gd name="T3" fmla="*/ 31 h 42"/>
                <a:gd name="T4" fmla="*/ 8 w 48"/>
                <a:gd name="T5" fmla="*/ 26 h 42"/>
                <a:gd name="T6" fmla="*/ 11 w 48"/>
                <a:gd name="T7" fmla="*/ 6 h 42"/>
                <a:gd name="T8" fmla="*/ 11 w 48"/>
                <a:gd name="T9" fmla="*/ 6 h 42"/>
                <a:gd name="T10" fmla="*/ 13 w 48"/>
                <a:gd name="T11" fmla="*/ 4 h 42"/>
                <a:gd name="T12" fmla="*/ 27 w 48"/>
                <a:gd name="T13" fmla="*/ 4 h 42"/>
                <a:gd name="T14" fmla="*/ 38 w 48"/>
                <a:gd name="T15" fmla="*/ 0 h 42"/>
                <a:gd name="T16" fmla="*/ 46 w 48"/>
                <a:gd name="T17" fmla="*/ 3 h 42"/>
                <a:gd name="T18" fmla="*/ 40 w 48"/>
                <a:gd name="T19" fmla="*/ 15 h 42"/>
                <a:gd name="T20" fmla="*/ 20 w 48"/>
                <a:gd name="T21" fmla="*/ 29 h 42"/>
                <a:gd name="T22" fmla="*/ 10 w 48"/>
                <a:gd name="T23" fmla="*/ 36 h 42"/>
                <a:gd name="T24" fmla="*/ 0 w 48"/>
                <a:gd name="T2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2">
                  <a:moveTo>
                    <a:pt x="0" y="40"/>
                  </a:moveTo>
                  <a:cubicBezTo>
                    <a:pt x="1" y="37"/>
                    <a:pt x="2" y="34"/>
                    <a:pt x="3" y="31"/>
                  </a:cubicBezTo>
                  <a:cubicBezTo>
                    <a:pt x="5" y="29"/>
                    <a:pt x="6" y="27"/>
                    <a:pt x="8" y="26"/>
                  </a:cubicBezTo>
                  <a:cubicBezTo>
                    <a:pt x="17" y="16"/>
                    <a:pt x="17" y="1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8" y="4"/>
                    <a:pt x="22" y="4"/>
                    <a:pt x="27" y="4"/>
                  </a:cubicBezTo>
                  <a:cubicBezTo>
                    <a:pt x="31" y="4"/>
                    <a:pt x="35" y="3"/>
                    <a:pt x="38" y="0"/>
                  </a:cubicBezTo>
                  <a:cubicBezTo>
                    <a:pt x="41" y="1"/>
                    <a:pt x="44" y="2"/>
                    <a:pt x="46" y="3"/>
                  </a:cubicBezTo>
                  <a:cubicBezTo>
                    <a:pt x="48" y="9"/>
                    <a:pt x="43" y="13"/>
                    <a:pt x="40" y="15"/>
                  </a:cubicBezTo>
                  <a:cubicBezTo>
                    <a:pt x="33" y="20"/>
                    <a:pt x="28" y="26"/>
                    <a:pt x="20" y="29"/>
                  </a:cubicBezTo>
                  <a:cubicBezTo>
                    <a:pt x="16" y="30"/>
                    <a:pt x="13" y="33"/>
                    <a:pt x="10" y="36"/>
                  </a:cubicBezTo>
                  <a:cubicBezTo>
                    <a:pt x="7" y="39"/>
                    <a:pt x="5" y="42"/>
                    <a:pt x="0" y="40"/>
                  </a:cubicBezTo>
                  <a:close/>
                </a:path>
              </a:pathLst>
            </a:custGeom>
            <a:solidFill>
              <a:srgbClr val="F8E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2608"/>
            <p:cNvSpPr/>
            <p:nvPr/>
          </p:nvSpPr>
          <p:spPr bwMode="auto">
            <a:xfrm>
              <a:off x="7061" y="4045"/>
              <a:ext cx="48" cy="45"/>
            </a:xfrm>
            <a:custGeom>
              <a:avLst/>
              <a:gdLst>
                <a:gd name="T0" fmla="*/ 20 w 32"/>
                <a:gd name="T1" fmla="*/ 5 h 30"/>
                <a:gd name="T2" fmla="*/ 23 w 32"/>
                <a:gd name="T3" fmla="*/ 20 h 30"/>
                <a:gd name="T4" fmla="*/ 12 w 32"/>
                <a:gd name="T5" fmla="*/ 30 h 30"/>
                <a:gd name="T6" fmla="*/ 17 w 32"/>
                <a:gd name="T7" fmla="*/ 23 h 30"/>
                <a:gd name="T8" fmla="*/ 21 w 32"/>
                <a:gd name="T9" fmla="*/ 15 h 30"/>
                <a:gd name="T10" fmla="*/ 17 w 32"/>
                <a:gd name="T11" fmla="*/ 11 h 30"/>
                <a:gd name="T12" fmla="*/ 9 w 32"/>
                <a:gd name="T13" fmla="*/ 12 h 30"/>
                <a:gd name="T14" fmla="*/ 0 w 32"/>
                <a:gd name="T15" fmla="*/ 0 h 30"/>
                <a:gd name="T16" fmla="*/ 20 w 32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0" y="5"/>
                  </a:moveTo>
                  <a:cubicBezTo>
                    <a:pt x="32" y="10"/>
                    <a:pt x="32" y="11"/>
                    <a:pt x="23" y="20"/>
                  </a:cubicBezTo>
                  <a:cubicBezTo>
                    <a:pt x="20" y="23"/>
                    <a:pt x="17" y="27"/>
                    <a:pt x="12" y="30"/>
                  </a:cubicBezTo>
                  <a:cubicBezTo>
                    <a:pt x="13" y="27"/>
                    <a:pt x="15" y="25"/>
                    <a:pt x="17" y="23"/>
                  </a:cubicBezTo>
                  <a:cubicBezTo>
                    <a:pt x="19" y="21"/>
                    <a:pt x="20" y="18"/>
                    <a:pt x="21" y="15"/>
                  </a:cubicBezTo>
                  <a:cubicBezTo>
                    <a:pt x="22" y="12"/>
                    <a:pt x="20" y="11"/>
                    <a:pt x="17" y="11"/>
                  </a:cubicBezTo>
                  <a:cubicBezTo>
                    <a:pt x="14" y="12"/>
                    <a:pt x="11" y="12"/>
                    <a:pt x="9" y="12"/>
                  </a:cubicBezTo>
                  <a:cubicBezTo>
                    <a:pt x="6" y="9"/>
                    <a:pt x="2" y="5"/>
                    <a:pt x="0" y="0"/>
                  </a:cubicBezTo>
                  <a:cubicBezTo>
                    <a:pt x="8" y="0"/>
                    <a:pt x="13" y="7"/>
                    <a:pt x="20" y="5"/>
                  </a:cubicBezTo>
                  <a:close/>
                </a:path>
              </a:pathLst>
            </a:custGeom>
            <a:solidFill>
              <a:srgbClr val="FA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2609"/>
            <p:cNvSpPr/>
            <p:nvPr/>
          </p:nvSpPr>
          <p:spPr bwMode="auto">
            <a:xfrm>
              <a:off x="7091" y="404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2610"/>
            <p:cNvSpPr/>
            <p:nvPr/>
          </p:nvSpPr>
          <p:spPr bwMode="auto">
            <a:xfrm>
              <a:off x="6415" y="3925"/>
              <a:ext cx="15" cy="5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2 h 3"/>
                <a:gd name="T4" fmla="*/ 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6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2611"/>
            <p:cNvSpPr/>
            <p:nvPr/>
          </p:nvSpPr>
          <p:spPr bwMode="auto">
            <a:xfrm>
              <a:off x="6446" y="3934"/>
              <a:ext cx="12" cy="3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2612"/>
            <p:cNvSpPr/>
            <p:nvPr/>
          </p:nvSpPr>
          <p:spPr bwMode="auto">
            <a:xfrm>
              <a:off x="6430" y="3928"/>
              <a:ext cx="10" cy="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2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2613"/>
            <p:cNvSpPr/>
            <p:nvPr/>
          </p:nvSpPr>
          <p:spPr bwMode="auto">
            <a:xfrm>
              <a:off x="6458" y="393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2614"/>
            <p:cNvSpPr/>
            <p:nvPr/>
          </p:nvSpPr>
          <p:spPr bwMode="auto">
            <a:xfrm>
              <a:off x="6440" y="393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Freeform 2615"/>
            <p:cNvSpPr/>
            <p:nvPr/>
          </p:nvSpPr>
          <p:spPr bwMode="auto">
            <a:xfrm>
              <a:off x="6550" y="3753"/>
              <a:ext cx="61" cy="144"/>
            </a:xfrm>
            <a:custGeom>
              <a:avLst/>
              <a:gdLst>
                <a:gd name="T0" fmla="*/ 2 w 41"/>
                <a:gd name="T1" fmla="*/ 6 h 96"/>
                <a:gd name="T2" fmla="*/ 2 w 41"/>
                <a:gd name="T3" fmla="*/ 4 h 96"/>
                <a:gd name="T4" fmla="*/ 14 w 41"/>
                <a:gd name="T5" fmla="*/ 5 h 96"/>
                <a:gd name="T6" fmla="*/ 16 w 41"/>
                <a:gd name="T7" fmla="*/ 7 h 96"/>
                <a:gd name="T8" fmla="*/ 18 w 41"/>
                <a:gd name="T9" fmla="*/ 11 h 96"/>
                <a:gd name="T10" fmla="*/ 19 w 41"/>
                <a:gd name="T11" fmla="*/ 14 h 96"/>
                <a:gd name="T12" fmla="*/ 21 w 41"/>
                <a:gd name="T13" fmla="*/ 19 h 96"/>
                <a:gd name="T14" fmla="*/ 24 w 41"/>
                <a:gd name="T15" fmla="*/ 26 h 96"/>
                <a:gd name="T16" fmla="*/ 24 w 41"/>
                <a:gd name="T17" fmla="*/ 28 h 96"/>
                <a:gd name="T18" fmla="*/ 27 w 41"/>
                <a:gd name="T19" fmla="*/ 33 h 96"/>
                <a:gd name="T20" fmla="*/ 36 w 41"/>
                <a:gd name="T21" fmla="*/ 61 h 96"/>
                <a:gd name="T22" fmla="*/ 38 w 41"/>
                <a:gd name="T23" fmla="*/ 70 h 96"/>
                <a:gd name="T24" fmla="*/ 40 w 41"/>
                <a:gd name="T25" fmla="*/ 86 h 96"/>
                <a:gd name="T26" fmla="*/ 38 w 41"/>
                <a:gd name="T27" fmla="*/ 94 h 96"/>
                <a:gd name="T28" fmla="*/ 29 w 41"/>
                <a:gd name="T29" fmla="*/ 92 h 96"/>
                <a:gd name="T30" fmla="*/ 27 w 41"/>
                <a:gd name="T31" fmla="*/ 81 h 96"/>
                <a:gd name="T32" fmla="*/ 23 w 41"/>
                <a:gd name="T33" fmla="*/ 76 h 96"/>
                <a:gd name="T34" fmla="*/ 22 w 41"/>
                <a:gd name="T35" fmla="*/ 73 h 96"/>
                <a:gd name="T36" fmla="*/ 20 w 41"/>
                <a:gd name="T37" fmla="*/ 67 h 96"/>
                <a:gd name="T38" fmla="*/ 13 w 41"/>
                <a:gd name="T39" fmla="*/ 52 h 96"/>
                <a:gd name="T40" fmla="*/ 13 w 41"/>
                <a:gd name="T41" fmla="*/ 50 h 96"/>
                <a:gd name="T42" fmla="*/ 10 w 41"/>
                <a:gd name="T43" fmla="*/ 37 h 96"/>
                <a:gd name="T44" fmla="*/ 3 w 41"/>
                <a:gd name="T45" fmla="*/ 16 h 96"/>
                <a:gd name="T46" fmla="*/ 2 w 41"/>
                <a:gd name="T47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96">
                  <a:moveTo>
                    <a:pt x="2" y="6"/>
                  </a:moveTo>
                  <a:cubicBezTo>
                    <a:pt x="2" y="5"/>
                    <a:pt x="2" y="5"/>
                    <a:pt x="2" y="4"/>
                  </a:cubicBezTo>
                  <a:cubicBezTo>
                    <a:pt x="6" y="0"/>
                    <a:pt x="10" y="2"/>
                    <a:pt x="14" y="5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8"/>
                    <a:pt x="17" y="10"/>
                    <a:pt x="18" y="11"/>
                  </a:cubicBezTo>
                  <a:cubicBezTo>
                    <a:pt x="18" y="12"/>
                    <a:pt x="18" y="13"/>
                    <a:pt x="19" y="14"/>
                  </a:cubicBezTo>
                  <a:cubicBezTo>
                    <a:pt x="19" y="16"/>
                    <a:pt x="20" y="17"/>
                    <a:pt x="21" y="19"/>
                  </a:cubicBezTo>
                  <a:cubicBezTo>
                    <a:pt x="21" y="21"/>
                    <a:pt x="22" y="24"/>
                    <a:pt x="24" y="26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5" y="30"/>
                    <a:pt x="26" y="31"/>
                    <a:pt x="27" y="33"/>
                  </a:cubicBezTo>
                  <a:cubicBezTo>
                    <a:pt x="31" y="42"/>
                    <a:pt x="34" y="51"/>
                    <a:pt x="36" y="61"/>
                  </a:cubicBezTo>
                  <a:cubicBezTo>
                    <a:pt x="36" y="64"/>
                    <a:pt x="37" y="67"/>
                    <a:pt x="38" y="70"/>
                  </a:cubicBezTo>
                  <a:cubicBezTo>
                    <a:pt x="40" y="75"/>
                    <a:pt x="39" y="81"/>
                    <a:pt x="40" y="86"/>
                  </a:cubicBezTo>
                  <a:cubicBezTo>
                    <a:pt x="41" y="89"/>
                    <a:pt x="41" y="92"/>
                    <a:pt x="38" y="94"/>
                  </a:cubicBezTo>
                  <a:cubicBezTo>
                    <a:pt x="35" y="96"/>
                    <a:pt x="31" y="96"/>
                    <a:pt x="29" y="92"/>
                  </a:cubicBezTo>
                  <a:cubicBezTo>
                    <a:pt x="29" y="88"/>
                    <a:pt x="30" y="84"/>
                    <a:pt x="27" y="81"/>
                  </a:cubicBezTo>
                  <a:cubicBezTo>
                    <a:pt x="25" y="80"/>
                    <a:pt x="24" y="78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1" y="71"/>
                    <a:pt x="21" y="69"/>
                    <a:pt x="20" y="67"/>
                  </a:cubicBezTo>
                  <a:cubicBezTo>
                    <a:pt x="18" y="62"/>
                    <a:pt x="18" y="56"/>
                    <a:pt x="13" y="52"/>
                  </a:cubicBezTo>
                  <a:cubicBezTo>
                    <a:pt x="13" y="51"/>
                    <a:pt x="13" y="50"/>
                    <a:pt x="13" y="50"/>
                  </a:cubicBezTo>
                  <a:cubicBezTo>
                    <a:pt x="13" y="45"/>
                    <a:pt x="11" y="41"/>
                    <a:pt x="10" y="37"/>
                  </a:cubicBezTo>
                  <a:cubicBezTo>
                    <a:pt x="7" y="30"/>
                    <a:pt x="5" y="23"/>
                    <a:pt x="3" y="16"/>
                  </a:cubicBezTo>
                  <a:cubicBezTo>
                    <a:pt x="1" y="13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CCB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2616"/>
            <p:cNvSpPr/>
            <p:nvPr/>
          </p:nvSpPr>
          <p:spPr bwMode="auto">
            <a:xfrm>
              <a:off x="6514" y="3882"/>
              <a:ext cx="66" cy="45"/>
            </a:xfrm>
            <a:custGeom>
              <a:avLst/>
              <a:gdLst>
                <a:gd name="T0" fmla="*/ 36 w 44"/>
                <a:gd name="T1" fmla="*/ 8 h 30"/>
                <a:gd name="T2" fmla="*/ 43 w 44"/>
                <a:gd name="T3" fmla="*/ 22 h 30"/>
                <a:gd name="T4" fmla="*/ 41 w 44"/>
                <a:gd name="T5" fmla="*/ 26 h 30"/>
                <a:gd name="T6" fmla="*/ 34 w 44"/>
                <a:gd name="T7" fmla="*/ 29 h 30"/>
                <a:gd name="T8" fmla="*/ 1 w 44"/>
                <a:gd name="T9" fmla="*/ 23 h 30"/>
                <a:gd name="T10" fmla="*/ 5 w 44"/>
                <a:gd name="T11" fmla="*/ 21 h 30"/>
                <a:gd name="T12" fmla="*/ 6 w 44"/>
                <a:gd name="T13" fmla="*/ 16 h 30"/>
                <a:gd name="T14" fmla="*/ 3 w 44"/>
                <a:gd name="T15" fmla="*/ 10 h 30"/>
                <a:gd name="T16" fmla="*/ 5 w 44"/>
                <a:gd name="T17" fmla="*/ 0 h 30"/>
                <a:gd name="T18" fmla="*/ 10 w 44"/>
                <a:gd name="T19" fmla="*/ 0 h 30"/>
                <a:gd name="T20" fmla="*/ 25 w 44"/>
                <a:gd name="T21" fmla="*/ 6 h 30"/>
                <a:gd name="T22" fmla="*/ 36 w 44"/>
                <a:gd name="T2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0">
                  <a:moveTo>
                    <a:pt x="36" y="8"/>
                  </a:moveTo>
                  <a:cubicBezTo>
                    <a:pt x="41" y="11"/>
                    <a:pt x="41" y="17"/>
                    <a:pt x="43" y="22"/>
                  </a:cubicBezTo>
                  <a:cubicBezTo>
                    <a:pt x="44" y="24"/>
                    <a:pt x="43" y="25"/>
                    <a:pt x="41" y="26"/>
                  </a:cubicBezTo>
                  <a:cubicBezTo>
                    <a:pt x="39" y="28"/>
                    <a:pt x="37" y="29"/>
                    <a:pt x="34" y="29"/>
                  </a:cubicBezTo>
                  <a:cubicBezTo>
                    <a:pt x="23" y="30"/>
                    <a:pt x="11" y="30"/>
                    <a:pt x="1" y="23"/>
                  </a:cubicBezTo>
                  <a:cubicBezTo>
                    <a:pt x="2" y="22"/>
                    <a:pt x="3" y="21"/>
                    <a:pt x="5" y="21"/>
                  </a:cubicBezTo>
                  <a:cubicBezTo>
                    <a:pt x="10" y="21"/>
                    <a:pt x="6" y="18"/>
                    <a:pt x="6" y="16"/>
                  </a:cubicBezTo>
                  <a:cubicBezTo>
                    <a:pt x="7" y="13"/>
                    <a:pt x="5" y="12"/>
                    <a:pt x="3" y="10"/>
                  </a:cubicBezTo>
                  <a:cubicBezTo>
                    <a:pt x="1" y="6"/>
                    <a:pt x="0" y="3"/>
                    <a:pt x="5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5" y="2"/>
                    <a:pt x="19" y="6"/>
                    <a:pt x="25" y="6"/>
                  </a:cubicBezTo>
                  <a:cubicBezTo>
                    <a:pt x="29" y="8"/>
                    <a:pt x="32" y="12"/>
                    <a:pt x="36" y="8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" name="Group 2818"/>
          <p:cNvGrpSpPr/>
          <p:nvPr/>
        </p:nvGrpSpPr>
        <p:grpSpPr bwMode="auto">
          <a:xfrm>
            <a:off x="7629435" y="746307"/>
            <a:ext cx="3086100" cy="5638800"/>
            <a:chOff x="5744" y="610"/>
            <a:chExt cx="1944" cy="3552"/>
          </a:xfrm>
        </p:grpSpPr>
        <p:sp>
          <p:nvSpPr>
            <p:cNvPr id="1556" name="Freeform 2618"/>
            <p:cNvSpPr/>
            <p:nvPr/>
          </p:nvSpPr>
          <p:spPr bwMode="auto">
            <a:xfrm>
              <a:off x="6457" y="3844"/>
              <a:ext cx="114" cy="65"/>
            </a:xfrm>
            <a:custGeom>
              <a:avLst/>
              <a:gdLst>
                <a:gd name="T0" fmla="*/ 74 w 76"/>
                <a:gd name="T1" fmla="*/ 33 h 43"/>
                <a:gd name="T2" fmla="*/ 75 w 76"/>
                <a:gd name="T3" fmla="*/ 37 h 43"/>
                <a:gd name="T4" fmla="*/ 73 w 76"/>
                <a:gd name="T5" fmla="*/ 42 h 43"/>
                <a:gd name="T6" fmla="*/ 66 w 76"/>
                <a:gd name="T7" fmla="*/ 39 h 43"/>
                <a:gd name="T8" fmla="*/ 62 w 76"/>
                <a:gd name="T9" fmla="*/ 33 h 43"/>
                <a:gd name="T10" fmla="*/ 60 w 76"/>
                <a:gd name="T11" fmla="*/ 32 h 43"/>
                <a:gd name="T12" fmla="*/ 59 w 76"/>
                <a:gd name="T13" fmla="*/ 31 h 43"/>
                <a:gd name="T14" fmla="*/ 58 w 76"/>
                <a:gd name="T15" fmla="*/ 30 h 43"/>
                <a:gd name="T16" fmla="*/ 56 w 76"/>
                <a:gd name="T17" fmla="*/ 29 h 43"/>
                <a:gd name="T18" fmla="*/ 54 w 76"/>
                <a:gd name="T19" fmla="*/ 26 h 43"/>
                <a:gd name="T20" fmla="*/ 53 w 76"/>
                <a:gd name="T21" fmla="*/ 25 h 43"/>
                <a:gd name="T22" fmla="*/ 51 w 76"/>
                <a:gd name="T23" fmla="*/ 22 h 43"/>
                <a:gd name="T24" fmla="*/ 43 w 76"/>
                <a:gd name="T25" fmla="*/ 14 h 43"/>
                <a:gd name="T26" fmla="*/ 37 w 76"/>
                <a:gd name="T27" fmla="*/ 15 h 43"/>
                <a:gd name="T28" fmla="*/ 22 w 76"/>
                <a:gd name="T29" fmla="*/ 22 h 43"/>
                <a:gd name="T30" fmla="*/ 17 w 76"/>
                <a:gd name="T31" fmla="*/ 21 h 43"/>
                <a:gd name="T32" fmla="*/ 4 w 76"/>
                <a:gd name="T33" fmla="*/ 19 h 43"/>
                <a:gd name="T34" fmla="*/ 0 w 76"/>
                <a:gd name="T35" fmla="*/ 16 h 43"/>
                <a:gd name="T36" fmla="*/ 1 w 76"/>
                <a:gd name="T37" fmla="*/ 13 h 43"/>
                <a:gd name="T38" fmla="*/ 4 w 76"/>
                <a:gd name="T39" fmla="*/ 11 h 43"/>
                <a:gd name="T40" fmla="*/ 53 w 76"/>
                <a:gd name="T41" fmla="*/ 1 h 43"/>
                <a:gd name="T42" fmla="*/ 64 w 76"/>
                <a:gd name="T43" fmla="*/ 14 h 43"/>
                <a:gd name="T44" fmla="*/ 64 w 76"/>
                <a:gd name="T45" fmla="*/ 17 h 43"/>
                <a:gd name="T46" fmla="*/ 64 w 76"/>
                <a:gd name="T47" fmla="*/ 18 h 43"/>
                <a:gd name="T48" fmla="*/ 74 w 76"/>
                <a:gd name="T4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43">
                  <a:moveTo>
                    <a:pt x="74" y="33"/>
                  </a:moveTo>
                  <a:cubicBezTo>
                    <a:pt x="74" y="34"/>
                    <a:pt x="74" y="36"/>
                    <a:pt x="75" y="37"/>
                  </a:cubicBezTo>
                  <a:cubicBezTo>
                    <a:pt x="75" y="39"/>
                    <a:pt x="76" y="41"/>
                    <a:pt x="73" y="42"/>
                  </a:cubicBezTo>
                  <a:cubicBezTo>
                    <a:pt x="70" y="43"/>
                    <a:pt x="67" y="43"/>
                    <a:pt x="66" y="39"/>
                  </a:cubicBezTo>
                  <a:cubicBezTo>
                    <a:pt x="66" y="37"/>
                    <a:pt x="65" y="34"/>
                    <a:pt x="62" y="33"/>
                  </a:cubicBezTo>
                  <a:cubicBezTo>
                    <a:pt x="62" y="33"/>
                    <a:pt x="61" y="33"/>
                    <a:pt x="60" y="32"/>
                  </a:cubicBezTo>
                  <a:cubicBezTo>
                    <a:pt x="60" y="32"/>
                    <a:pt x="59" y="32"/>
                    <a:pt x="59" y="31"/>
                  </a:cubicBezTo>
                  <a:cubicBezTo>
                    <a:pt x="58" y="31"/>
                    <a:pt x="58" y="31"/>
                    <a:pt x="58" y="30"/>
                  </a:cubicBezTo>
                  <a:cubicBezTo>
                    <a:pt x="57" y="30"/>
                    <a:pt x="57" y="30"/>
                    <a:pt x="56" y="29"/>
                  </a:cubicBezTo>
                  <a:cubicBezTo>
                    <a:pt x="56" y="28"/>
                    <a:pt x="55" y="27"/>
                    <a:pt x="54" y="26"/>
                  </a:cubicBezTo>
                  <a:cubicBezTo>
                    <a:pt x="54" y="26"/>
                    <a:pt x="53" y="25"/>
                    <a:pt x="53" y="25"/>
                  </a:cubicBezTo>
                  <a:cubicBezTo>
                    <a:pt x="52" y="24"/>
                    <a:pt x="51" y="23"/>
                    <a:pt x="51" y="22"/>
                  </a:cubicBezTo>
                  <a:cubicBezTo>
                    <a:pt x="49" y="19"/>
                    <a:pt x="46" y="16"/>
                    <a:pt x="43" y="14"/>
                  </a:cubicBezTo>
                  <a:cubicBezTo>
                    <a:pt x="41" y="14"/>
                    <a:pt x="38" y="13"/>
                    <a:pt x="37" y="15"/>
                  </a:cubicBezTo>
                  <a:cubicBezTo>
                    <a:pt x="34" y="21"/>
                    <a:pt x="28" y="21"/>
                    <a:pt x="22" y="22"/>
                  </a:cubicBezTo>
                  <a:cubicBezTo>
                    <a:pt x="20" y="22"/>
                    <a:pt x="19" y="22"/>
                    <a:pt x="17" y="21"/>
                  </a:cubicBezTo>
                  <a:cubicBezTo>
                    <a:pt x="13" y="21"/>
                    <a:pt x="9" y="19"/>
                    <a:pt x="4" y="19"/>
                  </a:cubicBezTo>
                  <a:cubicBezTo>
                    <a:pt x="3" y="18"/>
                    <a:pt x="1" y="18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1" y="12"/>
                    <a:pt x="3" y="10"/>
                    <a:pt x="4" y="11"/>
                  </a:cubicBezTo>
                  <a:cubicBezTo>
                    <a:pt x="22" y="13"/>
                    <a:pt x="36" y="0"/>
                    <a:pt x="53" y="1"/>
                  </a:cubicBezTo>
                  <a:cubicBezTo>
                    <a:pt x="60" y="3"/>
                    <a:pt x="62" y="8"/>
                    <a:pt x="64" y="14"/>
                  </a:cubicBezTo>
                  <a:cubicBezTo>
                    <a:pt x="64" y="15"/>
                    <a:pt x="64" y="16"/>
                    <a:pt x="64" y="17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5" y="25"/>
                    <a:pt x="71" y="28"/>
                    <a:pt x="74" y="33"/>
                  </a:cubicBezTo>
                  <a:close/>
                </a:path>
              </a:pathLst>
            </a:custGeom>
            <a:solidFill>
              <a:srgbClr val="C4A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2619"/>
            <p:cNvSpPr/>
            <p:nvPr/>
          </p:nvSpPr>
          <p:spPr bwMode="auto">
            <a:xfrm>
              <a:off x="6437" y="3886"/>
              <a:ext cx="84" cy="50"/>
            </a:xfrm>
            <a:custGeom>
              <a:avLst/>
              <a:gdLst>
                <a:gd name="T0" fmla="*/ 33 w 56"/>
                <a:gd name="T1" fmla="*/ 15 h 33"/>
                <a:gd name="T2" fmla="*/ 33 w 56"/>
                <a:gd name="T3" fmla="*/ 18 h 33"/>
                <a:gd name="T4" fmla="*/ 53 w 56"/>
                <a:gd name="T5" fmla="*/ 26 h 33"/>
                <a:gd name="T6" fmla="*/ 56 w 56"/>
                <a:gd name="T7" fmla="*/ 29 h 33"/>
                <a:gd name="T8" fmla="*/ 42 w 56"/>
                <a:gd name="T9" fmla="*/ 31 h 33"/>
                <a:gd name="T10" fmla="*/ 4 w 56"/>
                <a:gd name="T11" fmla="*/ 14 h 33"/>
                <a:gd name="T12" fmla="*/ 0 w 56"/>
                <a:gd name="T13" fmla="*/ 7 h 33"/>
                <a:gd name="T14" fmla="*/ 6 w 56"/>
                <a:gd name="T15" fmla="*/ 9 h 33"/>
                <a:gd name="T16" fmla="*/ 6 w 56"/>
                <a:gd name="T17" fmla="*/ 0 h 33"/>
                <a:gd name="T18" fmla="*/ 31 w 56"/>
                <a:gd name="T19" fmla="*/ 4 h 33"/>
                <a:gd name="T20" fmla="*/ 32 w 56"/>
                <a:gd name="T21" fmla="*/ 6 h 33"/>
                <a:gd name="T22" fmla="*/ 33 w 56"/>
                <a:gd name="T2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3">
                  <a:moveTo>
                    <a:pt x="33" y="15"/>
                  </a:moveTo>
                  <a:cubicBezTo>
                    <a:pt x="30" y="16"/>
                    <a:pt x="31" y="17"/>
                    <a:pt x="33" y="18"/>
                  </a:cubicBezTo>
                  <a:cubicBezTo>
                    <a:pt x="40" y="21"/>
                    <a:pt x="46" y="23"/>
                    <a:pt x="53" y="26"/>
                  </a:cubicBezTo>
                  <a:cubicBezTo>
                    <a:pt x="54" y="27"/>
                    <a:pt x="55" y="27"/>
                    <a:pt x="56" y="29"/>
                  </a:cubicBezTo>
                  <a:cubicBezTo>
                    <a:pt x="52" y="33"/>
                    <a:pt x="47" y="33"/>
                    <a:pt x="42" y="31"/>
                  </a:cubicBezTo>
                  <a:cubicBezTo>
                    <a:pt x="30" y="25"/>
                    <a:pt x="17" y="19"/>
                    <a:pt x="4" y="14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3" y="5"/>
                    <a:pt x="5" y="8"/>
                    <a:pt x="6" y="9"/>
                  </a:cubicBezTo>
                  <a:cubicBezTo>
                    <a:pt x="4" y="7"/>
                    <a:pt x="3" y="4"/>
                    <a:pt x="6" y="0"/>
                  </a:cubicBezTo>
                  <a:cubicBezTo>
                    <a:pt x="15" y="0"/>
                    <a:pt x="23" y="1"/>
                    <a:pt x="31" y="4"/>
                  </a:cubicBezTo>
                  <a:cubicBezTo>
                    <a:pt x="31" y="4"/>
                    <a:pt x="32" y="5"/>
                    <a:pt x="32" y="6"/>
                  </a:cubicBezTo>
                  <a:cubicBezTo>
                    <a:pt x="31" y="9"/>
                    <a:pt x="34" y="12"/>
                    <a:pt x="33" y="15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2620"/>
            <p:cNvSpPr/>
            <p:nvPr/>
          </p:nvSpPr>
          <p:spPr bwMode="auto">
            <a:xfrm>
              <a:off x="6368" y="3850"/>
              <a:ext cx="96" cy="59"/>
            </a:xfrm>
            <a:custGeom>
              <a:avLst/>
              <a:gdLst>
                <a:gd name="T0" fmla="*/ 52 w 64"/>
                <a:gd name="T1" fmla="*/ 25 h 39"/>
                <a:gd name="T2" fmla="*/ 57 w 64"/>
                <a:gd name="T3" fmla="*/ 33 h 39"/>
                <a:gd name="T4" fmla="*/ 64 w 64"/>
                <a:gd name="T5" fmla="*/ 38 h 39"/>
                <a:gd name="T6" fmla="*/ 46 w 64"/>
                <a:gd name="T7" fmla="*/ 31 h 39"/>
                <a:gd name="T8" fmla="*/ 46 w 64"/>
                <a:gd name="T9" fmla="*/ 31 h 39"/>
                <a:gd name="T10" fmla="*/ 42 w 64"/>
                <a:gd name="T11" fmla="*/ 33 h 39"/>
                <a:gd name="T12" fmla="*/ 39 w 64"/>
                <a:gd name="T13" fmla="*/ 33 h 39"/>
                <a:gd name="T14" fmla="*/ 39 w 64"/>
                <a:gd name="T15" fmla="*/ 31 h 39"/>
                <a:gd name="T16" fmla="*/ 35 w 64"/>
                <a:gd name="T17" fmla="*/ 23 h 39"/>
                <a:gd name="T18" fmla="*/ 31 w 64"/>
                <a:gd name="T19" fmla="*/ 22 h 39"/>
                <a:gd name="T20" fmla="*/ 5 w 64"/>
                <a:gd name="T21" fmla="*/ 14 h 39"/>
                <a:gd name="T22" fmla="*/ 2 w 64"/>
                <a:gd name="T23" fmla="*/ 4 h 39"/>
                <a:gd name="T24" fmla="*/ 15 w 64"/>
                <a:gd name="T25" fmla="*/ 3 h 39"/>
                <a:gd name="T26" fmla="*/ 38 w 64"/>
                <a:gd name="T27" fmla="*/ 13 h 39"/>
                <a:gd name="T28" fmla="*/ 44 w 64"/>
                <a:gd name="T29" fmla="*/ 16 h 39"/>
                <a:gd name="T30" fmla="*/ 46 w 64"/>
                <a:gd name="T31" fmla="*/ 18 h 39"/>
                <a:gd name="T32" fmla="*/ 48 w 64"/>
                <a:gd name="T33" fmla="*/ 19 h 39"/>
                <a:gd name="T34" fmla="*/ 50 w 64"/>
                <a:gd name="T35" fmla="*/ 21 h 39"/>
                <a:gd name="T36" fmla="*/ 51 w 64"/>
                <a:gd name="T37" fmla="*/ 22 h 39"/>
                <a:gd name="T38" fmla="*/ 52 w 64"/>
                <a:gd name="T39" fmla="*/ 24 h 39"/>
                <a:gd name="T40" fmla="*/ 52 w 64"/>
                <a:gd name="T41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39">
                  <a:moveTo>
                    <a:pt x="52" y="25"/>
                  </a:moveTo>
                  <a:cubicBezTo>
                    <a:pt x="52" y="29"/>
                    <a:pt x="53" y="32"/>
                    <a:pt x="57" y="33"/>
                  </a:cubicBezTo>
                  <a:cubicBezTo>
                    <a:pt x="60" y="34"/>
                    <a:pt x="62" y="35"/>
                    <a:pt x="64" y="38"/>
                  </a:cubicBezTo>
                  <a:cubicBezTo>
                    <a:pt x="56" y="39"/>
                    <a:pt x="51" y="3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4" y="30"/>
                    <a:pt x="44" y="32"/>
                    <a:pt x="42" y="33"/>
                  </a:cubicBezTo>
                  <a:cubicBezTo>
                    <a:pt x="41" y="33"/>
                    <a:pt x="40" y="33"/>
                    <a:pt x="39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8" y="28"/>
                    <a:pt x="38" y="25"/>
                    <a:pt x="35" y="23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1" y="24"/>
                    <a:pt x="13" y="19"/>
                    <a:pt x="5" y="14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6" y="0"/>
                    <a:pt x="11" y="4"/>
                    <a:pt x="15" y="3"/>
                  </a:cubicBezTo>
                  <a:cubicBezTo>
                    <a:pt x="23" y="6"/>
                    <a:pt x="30" y="10"/>
                    <a:pt x="38" y="13"/>
                  </a:cubicBezTo>
                  <a:cubicBezTo>
                    <a:pt x="41" y="13"/>
                    <a:pt x="42" y="15"/>
                    <a:pt x="44" y="16"/>
                  </a:cubicBezTo>
                  <a:cubicBezTo>
                    <a:pt x="45" y="17"/>
                    <a:pt x="45" y="18"/>
                    <a:pt x="46" y="18"/>
                  </a:cubicBezTo>
                  <a:cubicBezTo>
                    <a:pt x="47" y="19"/>
                    <a:pt x="48" y="19"/>
                    <a:pt x="48" y="19"/>
                  </a:cubicBezTo>
                  <a:cubicBezTo>
                    <a:pt x="49" y="20"/>
                    <a:pt x="49" y="20"/>
                    <a:pt x="50" y="21"/>
                  </a:cubicBezTo>
                  <a:cubicBezTo>
                    <a:pt x="50" y="21"/>
                    <a:pt x="51" y="22"/>
                    <a:pt x="51" y="22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2" y="24"/>
                    <a:pt x="52" y="25"/>
                    <a:pt x="52" y="25"/>
                  </a:cubicBezTo>
                  <a:close/>
                </a:path>
              </a:pathLst>
            </a:custGeom>
            <a:solidFill>
              <a:srgbClr val="C8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2621"/>
            <p:cNvSpPr/>
            <p:nvPr/>
          </p:nvSpPr>
          <p:spPr bwMode="auto">
            <a:xfrm>
              <a:off x="6473" y="3891"/>
              <a:ext cx="69" cy="28"/>
            </a:xfrm>
            <a:custGeom>
              <a:avLst/>
              <a:gdLst>
                <a:gd name="T0" fmla="*/ 9 w 46"/>
                <a:gd name="T1" fmla="*/ 12 h 19"/>
                <a:gd name="T2" fmla="*/ 6 w 46"/>
                <a:gd name="T3" fmla="*/ 10 h 19"/>
                <a:gd name="T4" fmla="*/ 1 w 46"/>
                <a:gd name="T5" fmla="*/ 6 h 19"/>
                <a:gd name="T6" fmla="*/ 7 w 46"/>
                <a:gd name="T7" fmla="*/ 4 h 19"/>
                <a:gd name="T8" fmla="*/ 34 w 46"/>
                <a:gd name="T9" fmla="*/ 10 h 19"/>
                <a:gd name="T10" fmla="*/ 46 w 46"/>
                <a:gd name="T11" fmla="*/ 16 h 19"/>
                <a:gd name="T12" fmla="*/ 28 w 46"/>
                <a:gd name="T13" fmla="*/ 17 h 19"/>
                <a:gd name="T14" fmla="*/ 9 w 46"/>
                <a:gd name="T1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9">
                  <a:moveTo>
                    <a:pt x="9" y="12"/>
                  </a:moveTo>
                  <a:cubicBezTo>
                    <a:pt x="8" y="11"/>
                    <a:pt x="7" y="10"/>
                    <a:pt x="6" y="10"/>
                  </a:cubicBezTo>
                  <a:cubicBezTo>
                    <a:pt x="4" y="9"/>
                    <a:pt x="0" y="10"/>
                    <a:pt x="1" y="6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15" y="0"/>
                    <a:pt x="28" y="3"/>
                    <a:pt x="34" y="10"/>
                  </a:cubicBezTo>
                  <a:cubicBezTo>
                    <a:pt x="37" y="13"/>
                    <a:pt x="43" y="11"/>
                    <a:pt x="46" y="16"/>
                  </a:cubicBezTo>
                  <a:cubicBezTo>
                    <a:pt x="40" y="19"/>
                    <a:pt x="34" y="17"/>
                    <a:pt x="28" y="17"/>
                  </a:cubicBezTo>
                  <a:cubicBezTo>
                    <a:pt x="22" y="15"/>
                    <a:pt x="15" y="13"/>
                    <a:pt x="9" y="12"/>
                  </a:cubicBezTo>
                  <a:close/>
                </a:path>
              </a:pathLst>
            </a:custGeom>
            <a:solidFill>
              <a:srgbClr val="C7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2622"/>
            <p:cNvSpPr/>
            <p:nvPr/>
          </p:nvSpPr>
          <p:spPr bwMode="auto">
            <a:xfrm>
              <a:off x="6593" y="3855"/>
              <a:ext cx="36" cy="76"/>
            </a:xfrm>
            <a:custGeom>
              <a:avLst/>
              <a:gdLst>
                <a:gd name="T0" fmla="*/ 0 w 24"/>
                <a:gd name="T1" fmla="*/ 24 h 51"/>
                <a:gd name="T2" fmla="*/ 8 w 24"/>
                <a:gd name="T3" fmla="*/ 18 h 51"/>
                <a:gd name="T4" fmla="*/ 6 w 24"/>
                <a:gd name="T5" fmla="*/ 1 h 51"/>
                <a:gd name="T6" fmla="*/ 7 w 24"/>
                <a:gd name="T7" fmla="*/ 0 h 51"/>
                <a:gd name="T8" fmla="*/ 8 w 24"/>
                <a:gd name="T9" fmla="*/ 1 h 51"/>
                <a:gd name="T10" fmla="*/ 9 w 24"/>
                <a:gd name="T11" fmla="*/ 1 h 51"/>
                <a:gd name="T12" fmla="*/ 22 w 24"/>
                <a:gd name="T13" fmla="*/ 32 h 51"/>
                <a:gd name="T14" fmla="*/ 23 w 24"/>
                <a:gd name="T15" fmla="*/ 38 h 51"/>
                <a:gd name="T16" fmla="*/ 24 w 24"/>
                <a:gd name="T17" fmla="*/ 41 h 51"/>
                <a:gd name="T18" fmla="*/ 21 w 24"/>
                <a:gd name="T19" fmla="*/ 45 h 51"/>
                <a:gd name="T20" fmla="*/ 20 w 24"/>
                <a:gd name="T21" fmla="*/ 51 h 51"/>
                <a:gd name="T22" fmla="*/ 12 w 24"/>
                <a:gd name="T23" fmla="*/ 38 h 51"/>
                <a:gd name="T24" fmla="*/ 2 w 24"/>
                <a:gd name="T25" fmla="*/ 27 h 51"/>
                <a:gd name="T26" fmla="*/ 0 w 24"/>
                <a:gd name="T2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1">
                  <a:moveTo>
                    <a:pt x="0" y="24"/>
                  </a:moveTo>
                  <a:cubicBezTo>
                    <a:pt x="8" y="26"/>
                    <a:pt x="10" y="25"/>
                    <a:pt x="8" y="18"/>
                  </a:cubicBezTo>
                  <a:cubicBezTo>
                    <a:pt x="8" y="12"/>
                    <a:pt x="7" y="7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8" y="10"/>
                    <a:pt x="17" y="22"/>
                    <a:pt x="22" y="32"/>
                  </a:cubicBezTo>
                  <a:cubicBezTo>
                    <a:pt x="22" y="34"/>
                    <a:pt x="22" y="36"/>
                    <a:pt x="23" y="38"/>
                  </a:cubicBezTo>
                  <a:cubicBezTo>
                    <a:pt x="24" y="39"/>
                    <a:pt x="24" y="40"/>
                    <a:pt x="24" y="41"/>
                  </a:cubicBezTo>
                  <a:cubicBezTo>
                    <a:pt x="24" y="43"/>
                    <a:pt x="23" y="44"/>
                    <a:pt x="21" y="45"/>
                  </a:cubicBezTo>
                  <a:cubicBezTo>
                    <a:pt x="21" y="47"/>
                    <a:pt x="22" y="49"/>
                    <a:pt x="20" y="51"/>
                  </a:cubicBezTo>
                  <a:cubicBezTo>
                    <a:pt x="16" y="47"/>
                    <a:pt x="14" y="43"/>
                    <a:pt x="12" y="38"/>
                  </a:cubicBezTo>
                  <a:cubicBezTo>
                    <a:pt x="10" y="33"/>
                    <a:pt x="8" y="28"/>
                    <a:pt x="2" y="27"/>
                  </a:cubicBezTo>
                  <a:cubicBezTo>
                    <a:pt x="1" y="27"/>
                    <a:pt x="1" y="25"/>
                    <a:pt x="0" y="24"/>
                  </a:cubicBezTo>
                  <a:close/>
                </a:path>
              </a:pathLst>
            </a:custGeom>
            <a:solidFill>
              <a:srgbClr val="BCA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2623"/>
            <p:cNvSpPr/>
            <p:nvPr/>
          </p:nvSpPr>
          <p:spPr bwMode="auto">
            <a:xfrm>
              <a:off x="6539" y="3832"/>
              <a:ext cx="30" cy="39"/>
            </a:xfrm>
            <a:custGeom>
              <a:avLst/>
              <a:gdLst>
                <a:gd name="T0" fmla="*/ 7 w 20"/>
                <a:gd name="T1" fmla="*/ 24 h 26"/>
                <a:gd name="T2" fmla="*/ 0 w 20"/>
                <a:gd name="T3" fmla="*/ 10 h 26"/>
                <a:gd name="T4" fmla="*/ 15 w 20"/>
                <a:gd name="T5" fmla="*/ 0 h 26"/>
                <a:gd name="T6" fmla="*/ 17 w 20"/>
                <a:gd name="T7" fmla="*/ 2 h 26"/>
                <a:gd name="T8" fmla="*/ 18 w 20"/>
                <a:gd name="T9" fmla="*/ 4 h 26"/>
                <a:gd name="T10" fmla="*/ 19 w 20"/>
                <a:gd name="T11" fmla="*/ 15 h 26"/>
                <a:gd name="T12" fmla="*/ 17 w 20"/>
                <a:gd name="T13" fmla="*/ 18 h 26"/>
                <a:gd name="T14" fmla="*/ 9 w 20"/>
                <a:gd name="T15" fmla="*/ 26 h 26"/>
                <a:gd name="T16" fmla="*/ 9 w 20"/>
                <a:gd name="T17" fmla="*/ 26 h 26"/>
                <a:gd name="T18" fmla="*/ 7 w 20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6">
                  <a:moveTo>
                    <a:pt x="7" y="24"/>
                  </a:moveTo>
                  <a:cubicBezTo>
                    <a:pt x="5" y="19"/>
                    <a:pt x="1" y="16"/>
                    <a:pt x="0" y="10"/>
                  </a:cubicBezTo>
                  <a:cubicBezTo>
                    <a:pt x="2" y="2"/>
                    <a:pt x="7" y="0"/>
                    <a:pt x="15" y="0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8"/>
                    <a:pt x="20" y="11"/>
                    <a:pt x="19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1" y="17"/>
                    <a:pt x="12" y="23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lose/>
                </a:path>
              </a:pathLst>
            </a:custGeom>
            <a:solidFill>
              <a:srgbClr val="B08D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2624"/>
            <p:cNvSpPr/>
            <p:nvPr/>
          </p:nvSpPr>
          <p:spPr bwMode="auto">
            <a:xfrm>
              <a:off x="6574" y="3865"/>
              <a:ext cx="16" cy="32"/>
            </a:xfrm>
            <a:custGeom>
              <a:avLst/>
              <a:gdLst>
                <a:gd name="T0" fmla="*/ 9 w 11"/>
                <a:gd name="T1" fmla="*/ 0 h 21"/>
                <a:gd name="T2" fmla="*/ 11 w 11"/>
                <a:gd name="T3" fmla="*/ 6 h 21"/>
                <a:gd name="T4" fmla="*/ 11 w 11"/>
                <a:gd name="T5" fmla="*/ 17 h 21"/>
                <a:gd name="T6" fmla="*/ 9 w 11"/>
                <a:gd name="T7" fmla="*/ 20 h 21"/>
                <a:gd name="T8" fmla="*/ 5 w 11"/>
                <a:gd name="T9" fmla="*/ 19 h 21"/>
                <a:gd name="T10" fmla="*/ 0 w 11"/>
                <a:gd name="T11" fmla="*/ 8 h 21"/>
                <a:gd name="T12" fmla="*/ 0 w 11"/>
                <a:gd name="T13" fmla="*/ 7 h 21"/>
                <a:gd name="T14" fmla="*/ 9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9" y="0"/>
                  </a:moveTo>
                  <a:cubicBezTo>
                    <a:pt x="11" y="1"/>
                    <a:pt x="11" y="3"/>
                    <a:pt x="11" y="6"/>
                  </a:cubicBezTo>
                  <a:cubicBezTo>
                    <a:pt x="11" y="9"/>
                    <a:pt x="11" y="13"/>
                    <a:pt x="11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7" y="21"/>
                    <a:pt x="6" y="20"/>
                    <a:pt x="5" y="19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2625"/>
            <p:cNvSpPr/>
            <p:nvPr/>
          </p:nvSpPr>
          <p:spPr bwMode="auto">
            <a:xfrm>
              <a:off x="6626" y="3922"/>
              <a:ext cx="23" cy="44"/>
            </a:xfrm>
            <a:custGeom>
              <a:avLst/>
              <a:gdLst>
                <a:gd name="T0" fmla="*/ 13 w 15"/>
                <a:gd name="T1" fmla="*/ 29 h 29"/>
                <a:gd name="T2" fmla="*/ 1 w 15"/>
                <a:gd name="T3" fmla="*/ 9 h 29"/>
                <a:gd name="T4" fmla="*/ 1 w 15"/>
                <a:gd name="T5" fmla="*/ 0 h 29"/>
                <a:gd name="T6" fmla="*/ 2 w 15"/>
                <a:gd name="T7" fmla="*/ 0 h 29"/>
                <a:gd name="T8" fmla="*/ 8 w 15"/>
                <a:gd name="T9" fmla="*/ 6 h 29"/>
                <a:gd name="T10" fmla="*/ 13 w 1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9">
                  <a:moveTo>
                    <a:pt x="13" y="29"/>
                  </a:moveTo>
                  <a:cubicBezTo>
                    <a:pt x="2" y="26"/>
                    <a:pt x="3" y="16"/>
                    <a:pt x="1" y="9"/>
                  </a:cubicBezTo>
                  <a:cubicBezTo>
                    <a:pt x="0" y="6"/>
                    <a:pt x="1" y="3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6" y="1"/>
                    <a:pt x="6" y="4"/>
                    <a:pt x="8" y="6"/>
                  </a:cubicBezTo>
                  <a:cubicBezTo>
                    <a:pt x="8" y="14"/>
                    <a:pt x="15" y="21"/>
                    <a:pt x="13" y="29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2626"/>
            <p:cNvSpPr/>
            <p:nvPr/>
          </p:nvSpPr>
          <p:spPr bwMode="auto">
            <a:xfrm>
              <a:off x="6431" y="3894"/>
              <a:ext cx="6" cy="6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0 h 4"/>
                <a:gd name="T4" fmla="*/ 4 w 4"/>
                <a:gd name="T5" fmla="*/ 2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0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2627"/>
            <p:cNvSpPr/>
            <p:nvPr/>
          </p:nvSpPr>
          <p:spPr bwMode="auto">
            <a:xfrm>
              <a:off x="6625" y="3915"/>
              <a:ext cx="6" cy="7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0 h 5"/>
                <a:gd name="T4" fmla="*/ 2 w 4"/>
                <a:gd name="T5" fmla="*/ 5 h 5"/>
                <a:gd name="T6" fmla="*/ 2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4" y="0"/>
                    <a:pt x="4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2628"/>
            <p:cNvSpPr/>
            <p:nvPr/>
          </p:nvSpPr>
          <p:spPr bwMode="auto">
            <a:xfrm>
              <a:off x="6571" y="3868"/>
              <a:ext cx="6" cy="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0 h 6"/>
                <a:gd name="T4" fmla="*/ 1 w 4"/>
                <a:gd name="T5" fmla="*/ 0 h 6"/>
                <a:gd name="T6" fmla="*/ 2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3" y="3"/>
                    <a:pt x="2" y="6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2629"/>
            <p:cNvSpPr/>
            <p:nvPr/>
          </p:nvSpPr>
          <p:spPr bwMode="auto">
            <a:xfrm>
              <a:off x="6565" y="3853"/>
              <a:ext cx="6" cy="9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5 h 6"/>
                <a:gd name="T6" fmla="*/ 2 w 4"/>
                <a:gd name="T7" fmla="*/ 6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0"/>
                    <a:pt x="3" y="2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2630"/>
            <p:cNvSpPr/>
            <p:nvPr/>
          </p:nvSpPr>
          <p:spPr bwMode="auto">
            <a:xfrm>
              <a:off x="6568" y="3862"/>
              <a:ext cx="4" cy="6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2631"/>
            <p:cNvSpPr/>
            <p:nvPr/>
          </p:nvSpPr>
          <p:spPr bwMode="auto">
            <a:xfrm>
              <a:off x="6622" y="394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2632"/>
            <p:cNvSpPr/>
            <p:nvPr/>
          </p:nvSpPr>
          <p:spPr bwMode="auto">
            <a:xfrm>
              <a:off x="6601" y="3817"/>
              <a:ext cx="75" cy="198"/>
            </a:xfrm>
            <a:custGeom>
              <a:avLst/>
              <a:gdLst>
                <a:gd name="T0" fmla="*/ 47 w 50"/>
                <a:gd name="T1" fmla="*/ 116 h 132"/>
                <a:gd name="T2" fmla="*/ 49 w 50"/>
                <a:gd name="T3" fmla="*/ 128 h 132"/>
                <a:gd name="T4" fmla="*/ 49 w 50"/>
                <a:gd name="T5" fmla="*/ 132 h 132"/>
                <a:gd name="T6" fmla="*/ 49 w 50"/>
                <a:gd name="T7" fmla="*/ 132 h 132"/>
                <a:gd name="T8" fmla="*/ 33 w 50"/>
                <a:gd name="T9" fmla="*/ 97 h 132"/>
                <a:gd name="T10" fmla="*/ 26 w 50"/>
                <a:gd name="T11" fmla="*/ 82 h 132"/>
                <a:gd name="T12" fmla="*/ 22 w 50"/>
                <a:gd name="T13" fmla="*/ 72 h 132"/>
                <a:gd name="T14" fmla="*/ 22 w 50"/>
                <a:gd name="T15" fmla="*/ 70 h 132"/>
                <a:gd name="T16" fmla="*/ 19 w 50"/>
                <a:gd name="T17" fmla="*/ 63 h 132"/>
                <a:gd name="T18" fmla="*/ 18 w 50"/>
                <a:gd name="T19" fmla="*/ 61 h 132"/>
                <a:gd name="T20" fmla="*/ 16 w 50"/>
                <a:gd name="T21" fmla="*/ 57 h 132"/>
                <a:gd name="T22" fmla="*/ 15 w 50"/>
                <a:gd name="T23" fmla="*/ 54 h 132"/>
                <a:gd name="T24" fmla="*/ 13 w 50"/>
                <a:gd name="T25" fmla="*/ 49 h 132"/>
                <a:gd name="T26" fmla="*/ 5 w 50"/>
                <a:gd name="T27" fmla="*/ 27 h 132"/>
                <a:gd name="T28" fmla="*/ 4 w 50"/>
                <a:gd name="T29" fmla="*/ 24 h 132"/>
                <a:gd name="T30" fmla="*/ 2 w 50"/>
                <a:gd name="T31" fmla="*/ 20 h 132"/>
                <a:gd name="T32" fmla="*/ 2 w 50"/>
                <a:gd name="T33" fmla="*/ 17 h 132"/>
                <a:gd name="T34" fmla="*/ 0 w 50"/>
                <a:gd name="T35" fmla="*/ 6 h 132"/>
                <a:gd name="T36" fmla="*/ 1 w 50"/>
                <a:gd name="T37" fmla="*/ 3 h 132"/>
                <a:gd name="T38" fmla="*/ 3 w 50"/>
                <a:gd name="T39" fmla="*/ 0 h 132"/>
                <a:gd name="T40" fmla="*/ 8 w 50"/>
                <a:gd name="T41" fmla="*/ 2 h 132"/>
                <a:gd name="T42" fmla="*/ 31 w 50"/>
                <a:gd name="T43" fmla="*/ 25 h 132"/>
                <a:gd name="T44" fmla="*/ 35 w 50"/>
                <a:gd name="T45" fmla="*/ 44 h 132"/>
                <a:gd name="T46" fmla="*/ 47 w 50"/>
                <a:gd name="T47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132">
                  <a:moveTo>
                    <a:pt x="47" y="116"/>
                  </a:moveTo>
                  <a:cubicBezTo>
                    <a:pt x="46" y="120"/>
                    <a:pt x="48" y="124"/>
                    <a:pt x="49" y="128"/>
                  </a:cubicBezTo>
                  <a:cubicBezTo>
                    <a:pt x="50" y="129"/>
                    <a:pt x="50" y="130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3" y="120"/>
                    <a:pt x="37" y="109"/>
                    <a:pt x="33" y="97"/>
                  </a:cubicBezTo>
                  <a:cubicBezTo>
                    <a:pt x="28" y="93"/>
                    <a:pt x="28" y="87"/>
                    <a:pt x="26" y="82"/>
                  </a:cubicBezTo>
                  <a:cubicBezTo>
                    <a:pt x="25" y="78"/>
                    <a:pt x="24" y="75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21" y="67"/>
                    <a:pt x="20" y="65"/>
                    <a:pt x="19" y="63"/>
                  </a:cubicBezTo>
                  <a:cubicBezTo>
                    <a:pt x="18" y="62"/>
                    <a:pt x="18" y="62"/>
                    <a:pt x="18" y="61"/>
                  </a:cubicBezTo>
                  <a:cubicBezTo>
                    <a:pt x="17" y="60"/>
                    <a:pt x="17" y="58"/>
                    <a:pt x="16" y="57"/>
                  </a:cubicBezTo>
                  <a:cubicBezTo>
                    <a:pt x="16" y="56"/>
                    <a:pt x="16" y="55"/>
                    <a:pt x="15" y="54"/>
                  </a:cubicBezTo>
                  <a:cubicBezTo>
                    <a:pt x="15" y="52"/>
                    <a:pt x="14" y="51"/>
                    <a:pt x="13" y="49"/>
                  </a:cubicBezTo>
                  <a:cubicBezTo>
                    <a:pt x="11" y="41"/>
                    <a:pt x="9" y="34"/>
                    <a:pt x="5" y="27"/>
                  </a:cubicBezTo>
                  <a:cubicBezTo>
                    <a:pt x="5" y="26"/>
                    <a:pt x="5" y="25"/>
                    <a:pt x="4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2" y="19"/>
                    <a:pt x="2" y="18"/>
                    <a:pt x="2" y="17"/>
                  </a:cubicBezTo>
                  <a:cubicBezTo>
                    <a:pt x="2" y="13"/>
                    <a:pt x="1" y="10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7" y="1"/>
                    <a:pt x="8" y="2"/>
                  </a:cubicBezTo>
                  <a:cubicBezTo>
                    <a:pt x="15" y="10"/>
                    <a:pt x="25" y="16"/>
                    <a:pt x="31" y="25"/>
                  </a:cubicBezTo>
                  <a:cubicBezTo>
                    <a:pt x="34" y="31"/>
                    <a:pt x="34" y="38"/>
                    <a:pt x="35" y="44"/>
                  </a:cubicBezTo>
                  <a:cubicBezTo>
                    <a:pt x="40" y="68"/>
                    <a:pt x="44" y="92"/>
                    <a:pt x="47" y="116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2633"/>
            <p:cNvSpPr/>
            <p:nvPr/>
          </p:nvSpPr>
          <p:spPr bwMode="auto">
            <a:xfrm>
              <a:off x="6634" y="3930"/>
              <a:ext cx="16" cy="36"/>
            </a:xfrm>
            <a:custGeom>
              <a:avLst/>
              <a:gdLst>
                <a:gd name="T0" fmla="*/ 6 w 11"/>
                <a:gd name="T1" fmla="*/ 5 h 24"/>
                <a:gd name="T2" fmla="*/ 11 w 11"/>
                <a:gd name="T3" fmla="*/ 22 h 24"/>
                <a:gd name="T4" fmla="*/ 8 w 11"/>
                <a:gd name="T5" fmla="*/ 24 h 24"/>
                <a:gd name="T6" fmla="*/ 0 w 11"/>
                <a:gd name="T7" fmla="*/ 1 h 24"/>
                <a:gd name="T8" fmla="*/ 2 w 11"/>
                <a:gd name="T9" fmla="*/ 0 h 24"/>
                <a:gd name="T10" fmla="*/ 6 w 1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6" y="5"/>
                  </a:moveTo>
                  <a:cubicBezTo>
                    <a:pt x="8" y="10"/>
                    <a:pt x="11" y="16"/>
                    <a:pt x="11" y="22"/>
                  </a:cubicBezTo>
                  <a:cubicBezTo>
                    <a:pt x="10" y="23"/>
                    <a:pt x="9" y="23"/>
                    <a:pt x="8" y="24"/>
                  </a:cubicBezTo>
                  <a:cubicBezTo>
                    <a:pt x="4" y="17"/>
                    <a:pt x="1" y="9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" y="0"/>
                    <a:pt x="4" y="4"/>
                    <a:pt x="6" y="5"/>
                  </a:cubicBezTo>
                  <a:close/>
                </a:path>
              </a:pathLst>
            </a:custGeom>
            <a:solidFill>
              <a:srgbClr val="A7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2634"/>
            <p:cNvSpPr/>
            <p:nvPr/>
          </p:nvSpPr>
          <p:spPr bwMode="auto">
            <a:xfrm>
              <a:off x="6641" y="3786"/>
              <a:ext cx="56" cy="205"/>
            </a:xfrm>
            <a:custGeom>
              <a:avLst/>
              <a:gdLst>
                <a:gd name="T0" fmla="*/ 20 w 37"/>
                <a:gd name="T1" fmla="*/ 137 h 137"/>
                <a:gd name="T2" fmla="*/ 15 w 37"/>
                <a:gd name="T3" fmla="*/ 120 h 137"/>
                <a:gd name="T4" fmla="*/ 3 w 37"/>
                <a:gd name="T5" fmla="*/ 62 h 137"/>
                <a:gd name="T6" fmla="*/ 1 w 37"/>
                <a:gd name="T7" fmla="*/ 45 h 137"/>
                <a:gd name="T8" fmla="*/ 9 w 37"/>
                <a:gd name="T9" fmla="*/ 41 h 137"/>
                <a:gd name="T10" fmla="*/ 13 w 37"/>
                <a:gd name="T11" fmla="*/ 46 h 137"/>
                <a:gd name="T12" fmla="*/ 18 w 37"/>
                <a:gd name="T13" fmla="*/ 76 h 137"/>
                <a:gd name="T14" fmla="*/ 21 w 37"/>
                <a:gd name="T15" fmla="*/ 28 h 137"/>
                <a:gd name="T16" fmla="*/ 22 w 37"/>
                <a:gd name="T17" fmla="*/ 11 h 137"/>
                <a:gd name="T18" fmla="*/ 36 w 37"/>
                <a:gd name="T19" fmla="*/ 4 h 137"/>
                <a:gd name="T20" fmla="*/ 37 w 37"/>
                <a:gd name="T21" fmla="*/ 10 h 137"/>
                <a:gd name="T22" fmla="*/ 35 w 37"/>
                <a:gd name="T23" fmla="*/ 13 h 137"/>
                <a:gd name="T24" fmla="*/ 34 w 37"/>
                <a:gd name="T25" fmla="*/ 16 h 137"/>
                <a:gd name="T26" fmla="*/ 31 w 37"/>
                <a:gd name="T27" fmla="*/ 46 h 137"/>
                <a:gd name="T28" fmla="*/ 29 w 37"/>
                <a:gd name="T29" fmla="*/ 87 h 137"/>
                <a:gd name="T30" fmla="*/ 28 w 37"/>
                <a:gd name="T31" fmla="*/ 97 h 137"/>
                <a:gd name="T32" fmla="*/ 27 w 37"/>
                <a:gd name="T33" fmla="*/ 134 h 137"/>
                <a:gd name="T34" fmla="*/ 24 w 37"/>
                <a:gd name="T35" fmla="*/ 117 h 137"/>
                <a:gd name="T36" fmla="*/ 20 w 37"/>
                <a:gd name="T37" fmla="*/ 110 h 137"/>
                <a:gd name="T38" fmla="*/ 20 w 37"/>
                <a:gd name="T3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137">
                  <a:moveTo>
                    <a:pt x="20" y="137"/>
                  </a:moveTo>
                  <a:cubicBezTo>
                    <a:pt x="17" y="132"/>
                    <a:pt x="16" y="126"/>
                    <a:pt x="15" y="120"/>
                  </a:cubicBezTo>
                  <a:cubicBezTo>
                    <a:pt x="11" y="101"/>
                    <a:pt x="6" y="82"/>
                    <a:pt x="3" y="62"/>
                  </a:cubicBezTo>
                  <a:cubicBezTo>
                    <a:pt x="3" y="56"/>
                    <a:pt x="3" y="51"/>
                    <a:pt x="1" y="45"/>
                  </a:cubicBezTo>
                  <a:cubicBezTo>
                    <a:pt x="0" y="37"/>
                    <a:pt x="5" y="39"/>
                    <a:pt x="9" y="41"/>
                  </a:cubicBezTo>
                  <a:cubicBezTo>
                    <a:pt x="11" y="43"/>
                    <a:pt x="12" y="44"/>
                    <a:pt x="13" y="46"/>
                  </a:cubicBezTo>
                  <a:cubicBezTo>
                    <a:pt x="17" y="57"/>
                    <a:pt x="18" y="68"/>
                    <a:pt x="18" y="76"/>
                  </a:cubicBezTo>
                  <a:cubicBezTo>
                    <a:pt x="17" y="62"/>
                    <a:pt x="19" y="45"/>
                    <a:pt x="21" y="28"/>
                  </a:cubicBezTo>
                  <a:cubicBezTo>
                    <a:pt x="21" y="23"/>
                    <a:pt x="21" y="17"/>
                    <a:pt x="22" y="11"/>
                  </a:cubicBezTo>
                  <a:cubicBezTo>
                    <a:pt x="23" y="3"/>
                    <a:pt x="28" y="0"/>
                    <a:pt x="36" y="4"/>
                  </a:cubicBezTo>
                  <a:cubicBezTo>
                    <a:pt x="37" y="6"/>
                    <a:pt x="37" y="8"/>
                    <a:pt x="37" y="10"/>
                  </a:cubicBezTo>
                  <a:cubicBezTo>
                    <a:pt x="37" y="11"/>
                    <a:pt x="36" y="12"/>
                    <a:pt x="35" y="13"/>
                  </a:cubicBezTo>
                  <a:cubicBezTo>
                    <a:pt x="35" y="14"/>
                    <a:pt x="34" y="15"/>
                    <a:pt x="34" y="16"/>
                  </a:cubicBezTo>
                  <a:cubicBezTo>
                    <a:pt x="34" y="26"/>
                    <a:pt x="31" y="36"/>
                    <a:pt x="31" y="46"/>
                  </a:cubicBezTo>
                  <a:cubicBezTo>
                    <a:pt x="32" y="60"/>
                    <a:pt x="28" y="74"/>
                    <a:pt x="29" y="87"/>
                  </a:cubicBezTo>
                  <a:cubicBezTo>
                    <a:pt x="27" y="90"/>
                    <a:pt x="28" y="94"/>
                    <a:pt x="28" y="97"/>
                  </a:cubicBezTo>
                  <a:cubicBezTo>
                    <a:pt x="27" y="109"/>
                    <a:pt x="27" y="122"/>
                    <a:pt x="27" y="134"/>
                  </a:cubicBezTo>
                  <a:cubicBezTo>
                    <a:pt x="25" y="128"/>
                    <a:pt x="25" y="122"/>
                    <a:pt x="24" y="117"/>
                  </a:cubicBezTo>
                  <a:cubicBezTo>
                    <a:pt x="23" y="115"/>
                    <a:pt x="23" y="113"/>
                    <a:pt x="20" y="110"/>
                  </a:cubicBezTo>
                  <a:cubicBezTo>
                    <a:pt x="20" y="120"/>
                    <a:pt x="20" y="129"/>
                    <a:pt x="20" y="137"/>
                  </a:cubicBezTo>
                  <a:close/>
                </a:path>
              </a:pathLst>
            </a:custGeom>
            <a:solidFill>
              <a:srgbClr val="C7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2635"/>
            <p:cNvSpPr/>
            <p:nvPr/>
          </p:nvSpPr>
          <p:spPr bwMode="auto">
            <a:xfrm>
              <a:off x="6674" y="4009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2636"/>
            <p:cNvSpPr/>
            <p:nvPr/>
          </p:nvSpPr>
          <p:spPr bwMode="auto">
            <a:xfrm>
              <a:off x="7349" y="2959"/>
              <a:ext cx="185" cy="75"/>
            </a:xfrm>
            <a:custGeom>
              <a:avLst/>
              <a:gdLst>
                <a:gd name="T0" fmla="*/ 118 w 123"/>
                <a:gd name="T1" fmla="*/ 7 h 50"/>
                <a:gd name="T2" fmla="*/ 122 w 123"/>
                <a:gd name="T3" fmla="*/ 26 h 50"/>
                <a:gd name="T4" fmla="*/ 122 w 123"/>
                <a:gd name="T5" fmla="*/ 27 h 50"/>
                <a:gd name="T6" fmla="*/ 102 w 123"/>
                <a:gd name="T7" fmla="*/ 45 h 50"/>
                <a:gd name="T8" fmla="*/ 86 w 123"/>
                <a:gd name="T9" fmla="*/ 48 h 50"/>
                <a:gd name="T10" fmla="*/ 72 w 123"/>
                <a:gd name="T11" fmla="*/ 41 h 50"/>
                <a:gd name="T12" fmla="*/ 61 w 123"/>
                <a:gd name="T13" fmla="*/ 40 h 50"/>
                <a:gd name="T14" fmla="*/ 41 w 123"/>
                <a:gd name="T15" fmla="*/ 42 h 50"/>
                <a:gd name="T16" fmla="*/ 16 w 123"/>
                <a:gd name="T17" fmla="*/ 49 h 50"/>
                <a:gd name="T18" fmla="*/ 13 w 123"/>
                <a:gd name="T19" fmla="*/ 50 h 50"/>
                <a:gd name="T20" fmla="*/ 6 w 123"/>
                <a:gd name="T21" fmla="*/ 49 h 50"/>
                <a:gd name="T22" fmla="*/ 4 w 123"/>
                <a:gd name="T23" fmla="*/ 38 h 50"/>
                <a:gd name="T24" fmla="*/ 41 w 123"/>
                <a:gd name="T25" fmla="*/ 26 h 50"/>
                <a:gd name="T26" fmla="*/ 61 w 123"/>
                <a:gd name="T27" fmla="*/ 26 h 50"/>
                <a:gd name="T28" fmla="*/ 83 w 123"/>
                <a:gd name="T29" fmla="*/ 11 h 50"/>
                <a:gd name="T30" fmla="*/ 86 w 123"/>
                <a:gd name="T31" fmla="*/ 9 h 50"/>
                <a:gd name="T32" fmla="*/ 89 w 123"/>
                <a:gd name="T33" fmla="*/ 6 h 50"/>
                <a:gd name="T34" fmla="*/ 104 w 123"/>
                <a:gd name="T35" fmla="*/ 1 h 50"/>
                <a:gd name="T36" fmla="*/ 118 w 123"/>
                <a:gd name="T3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50">
                  <a:moveTo>
                    <a:pt x="118" y="7"/>
                  </a:moveTo>
                  <a:cubicBezTo>
                    <a:pt x="123" y="13"/>
                    <a:pt x="123" y="19"/>
                    <a:pt x="122" y="26"/>
                  </a:cubicBezTo>
                  <a:cubicBezTo>
                    <a:pt x="122" y="26"/>
                    <a:pt x="122" y="27"/>
                    <a:pt x="122" y="27"/>
                  </a:cubicBezTo>
                  <a:cubicBezTo>
                    <a:pt x="120" y="38"/>
                    <a:pt x="111" y="42"/>
                    <a:pt x="102" y="45"/>
                  </a:cubicBezTo>
                  <a:cubicBezTo>
                    <a:pt x="97" y="47"/>
                    <a:pt x="92" y="49"/>
                    <a:pt x="86" y="48"/>
                  </a:cubicBezTo>
                  <a:cubicBezTo>
                    <a:pt x="81" y="46"/>
                    <a:pt x="76" y="45"/>
                    <a:pt x="72" y="41"/>
                  </a:cubicBezTo>
                  <a:cubicBezTo>
                    <a:pt x="69" y="38"/>
                    <a:pt x="65" y="39"/>
                    <a:pt x="61" y="40"/>
                  </a:cubicBezTo>
                  <a:cubicBezTo>
                    <a:pt x="55" y="40"/>
                    <a:pt x="48" y="40"/>
                    <a:pt x="41" y="42"/>
                  </a:cubicBezTo>
                  <a:cubicBezTo>
                    <a:pt x="33" y="44"/>
                    <a:pt x="24" y="44"/>
                    <a:pt x="16" y="49"/>
                  </a:cubicBezTo>
                  <a:cubicBezTo>
                    <a:pt x="15" y="49"/>
                    <a:pt x="14" y="50"/>
                    <a:pt x="13" y="50"/>
                  </a:cubicBezTo>
                  <a:cubicBezTo>
                    <a:pt x="11" y="50"/>
                    <a:pt x="8" y="50"/>
                    <a:pt x="6" y="49"/>
                  </a:cubicBezTo>
                  <a:cubicBezTo>
                    <a:pt x="2" y="45"/>
                    <a:pt x="0" y="42"/>
                    <a:pt x="4" y="38"/>
                  </a:cubicBezTo>
                  <a:cubicBezTo>
                    <a:pt x="16" y="30"/>
                    <a:pt x="28" y="27"/>
                    <a:pt x="41" y="26"/>
                  </a:cubicBezTo>
                  <a:cubicBezTo>
                    <a:pt x="48" y="28"/>
                    <a:pt x="54" y="26"/>
                    <a:pt x="61" y="26"/>
                  </a:cubicBezTo>
                  <a:cubicBezTo>
                    <a:pt x="72" y="27"/>
                    <a:pt x="76" y="17"/>
                    <a:pt x="83" y="11"/>
                  </a:cubicBezTo>
                  <a:cubicBezTo>
                    <a:pt x="84" y="10"/>
                    <a:pt x="85" y="10"/>
                    <a:pt x="86" y="9"/>
                  </a:cubicBezTo>
                  <a:cubicBezTo>
                    <a:pt x="87" y="8"/>
                    <a:pt x="88" y="7"/>
                    <a:pt x="89" y="6"/>
                  </a:cubicBezTo>
                  <a:cubicBezTo>
                    <a:pt x="94" y="4"/>
                    <a:pt x="99" y="2"/>
                    <a:pt x="104" y="1"/>
                  </a:cubicBezTo>
                  <a:cubicBezTo>
                    <a:pt x="110" y="0"/>
                    <a:pt x="115" y="2"/>
                    <a:pt x="118" y="7"/>
                  </a:cubicBezTo>
                  <a:close/>
                </a:path>
              </a:pathLst>
            </a:custGeom>
            <a:solidFill>
              <a:srgbClr val="9F5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2637"/>
            <p:cNvSpPr/>
            <p:nvPr/>
          </p:nvSpPr>
          <p:spPr bwMode="auto">
            <a:xfrm>
              <a:off x="7516" y="2932"/>
              <a:ext cx="67" cy="210"/>
            </a:xfrm>
            <a:custGeom>
              <a:avLst/>
              <a:gdLst>
                <a:gd name="T0" fmla="*/ 45 w 45"/>
                <a:gd name="T1" fmla="*/ 136 h 140"/>
                <a:gd name="T2" fmla="*/ 38 w 45"/>
                <a:gd name="T3" fmla="*/ 140 h 140"/>
                <a:gd name="T4" fmla="*/ 38 w 45"/>
                <a:gd name="T5" fmla="*/ 140 h 140"/>
                <a:gd name="T6" fmla="*/ 36 w 45"/>
                <a:gd name="T7" fmla="*/ 138 h 140"/>
                <a:gd name="T8" fmla="*/ 36 w 45"/>
                <a:gd name="T9" fmla="*/ 138 h 140"/>
                <a:gd name="T10" fmla="*/ 34 w 45"/>
                <a:gd name="T11" fmla="*/ 136 h 140"/>
                <a:gd name="T12" fmla="*/ 34 w 45"/>
                <a:gd name="T13" fmla="*/ 136 h 140"/>
                <a:gd name="T14" fmla="*/ 32 w 45"/>
                <a:gd name="T15" fmla="*/ 134 h 140"/>
                <a:gd name="T16" fmla="*/ 32 w 45"/>
                <a:gd name="T17" fmla="*/ 134 h 140"/>
                <a:gd name="T18" fmla="*/ 29 w 45"/>
                <a:gd name="T19" fmla="*/ 133 h 140"/>
                <a:gd name="T20" fmla="*/ 27 w 45"/>
                <a:gd name="T21" fmla="*/ 132 h 140"/>
                <a:gd name="T22" fmla="*/ 25 w 45"/>
                <a:gd name="T23" fmla="*/ 130 h 140"/>
                <a:gd name="T24" fmla="*/ 24 w 45"/>
                <a:gd name="T25" fmla="*/ 129 h 140"/>
                <a:gd name="T26" fmla="*/ 24 w 45"/>
                <a:gd name="T27" fmla="*/ 128 h 140"/>
                <a:gd name="T28" fmla="*/ 23 w 45"/>
                <a:gd name="T29" fmla="*/ 126 h 140"/>
                <a:gd name="T30" fmla="*/ 22 w 45"/>
                <a:gd name="T31" fmla="*/ 125 h 140"/>
                <a:gd name="T32" fmla="*/ 21 w 45"/>
                <a:gd name="T33" fmla="*/ 124 h 140"/>
                <a:gd name="T34" fmla="*/ 19 w 45"/>
                <a:gd name="T35" fmla="*/ 121 h 140"/>
                <a:gd name="T36" fmla="*/ 17 w 45"/>
                <a:gd name="T37" fmla="*/ 117 h 140"/>
                <a:gd name="T38" fmla="*/ 15 w 45"/>
                <a:gd name="T39" fmla="*/ 108 h 140"/>
                <a:gd name="T40" fmla="*/ 15 w 45"/>
                <a:gd name="T41" fmla="*/ 101 h 140"/>
                <a:gd name="T42" fmla="*/ 5 w 45"/>
                <a:gd name="T43" fmla="*/ 78 h 140"/>
                <a:gd name="T44" fmla="*/ 8 w 45"/>
                <a:gd name="T45" fmla="*/ 54 h 140"/>
                <a:gd name="T46" fmla="*/ 11 w 45"/>
                <a:gd name="T47" fmla="*/ 44 h 140"/>
                <a:gd name="T48" fmla="*/ 11 w 45"/>
                <a:gd name="T49" fmla="*/ 44 h 140"/>
                <a:gd name="T50" fmla="*/ 14 w 45"/>
                <a:gd name="T51" fmla="*/ 28 h 140"/>
                <a:gd name="T52" fmla="*/ 13 w 45"/>
                <a:gd name="T53" fmla="*/ 7 h 140"/>
                <a:gd name="T54" fmla="*/ 17 w 45"/>
                <a:gd name="T55" fmla="*/ 0 h 140"/>
                <a:gd name="T56" fmla="*/ 35 w 45"/>
                <a:gd name="T57" fmla="*/ 33 h 140"/>
                <a:gd name="T58" fmla="*/ 32 w 45"/>
                <a:gd name="T59" fmla="*/ 60 h 140"/>
                <a:gd name="T60" fmla="*/ 22 w 45"/>
                <a:gd name="T61" fmla="*/ 76 h 140"/>
                <a:gd name="T62" fmla="*/ 22 w 45"/>
                <a:gd name="T63" fmla="*/ 84 h 140"/>
                <a:gd name="T64" fmla="*/ 25 w 45"/>
                <a:gd name="T65" fmla="*/ 92 h 140"/>
                <a:gd name="T66" fmla="*/ 26 w 45"/>
                <a:gd name="T67" fmla="*/ 96 h 140"/>
                <a:gd name="T68" fmla="*/ 24 w 45"/>
                <a:gd name="T69" fmla="*/ 98 h 140"/>
                <a:gd name="T70" fmla="*/ 28 w 45"/>
                <a:gd name="T71" fmla="*/ 115 h 140"/>
                <a:gd name="T72" fmla="*/ 30 w 45"/>
                <a:gd name="T73" fmla="*/ 119 h 140"/>
                <a:gd name="T74" fmla="*/ 30 w 45"/>
                <a:gd name="T75" fmla="*/ 119 h 140"/>
                <a:gd name="T76" fmla="*/ 32 w 45"/>
                <a:gd name="T77" fmla="*/ 123 h 140"/>
                <a:gd name="T78" fmla="*/ 32 w 45"/>
                <a:gd name="T79" fmla="*/ 123 h 140"/>
                <a:gd name="T80" fmla="*/ 34 w 45"/>
                <a:gd name="T81" fmla="*/ 125 h 140"/>
                <a:gd name="T82" fmla="*/ 34 w 45"/>
                <a:gd name="T83" fmla="*/ 125 h 140"/>
                <a:gd name="T84" fmla="*/ 36 w 45"/>
                <a:gd name="T85" fmla="*/ 127 h 140"/>
                <a:gd name="T86" fmla="*/ 36 w 45"/>
                <a:gd name="T87" fmla="*/ 127 h 140"/>
                <a:gd name="T88" fmla="*/ 38 w 45"/>
                <a:gd name="T89" fmla="*/ 128 h 140"/>
                <a:gd name="T90" fmla="*/ 38 w 45"/>
                <a:gd name="T91" fmla="*/ 128 h 140"/>
                <a:gd name="T92" fmla="*/ 40 w 45"/>
                <a:gd name="T93" fmla="*/ 130 h 140"/>
                <a:gd name="T94" fmla="*/ 40 w 45"/>
                <a:gd name="T95" fmla="*/ 130 h 140"/>
                <a:gd name="T96" fmla="*/ 42 w 45"/>
                <a:gd name="T97" fmla="*/ 132 h 140"/>
                <a:gd name="T98" fmla="*/ 42 w 45"/>
                <a:gd name="T99" fmla="*/ 132 h 140"/>
                <a:gd name="T100" fmla="*/ 44 w 45"/>
                <a:gd name="T101" fmla="*/ 134 h 140"/>
                <a:gd name="T102" fmla="*/ 44 w 45"/>
                <a:gd name="T103" fmla="*/ 134 h 140"/>
                <a:gd name="T104" fmla="*/ 45 w 45"/>
                <a:gd name="T105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140">
                  <a:moveTo>
                    <a:pt x="45" y="136"/>
                  </a:moveTo>
                  <a:cubicBezTo>
                    <a:pt x="43" y="138"/>
                    <a:pt x="41" y="140"/>
                    <a:pt x="38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39"/>
                    <a:pt x="36" y="139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5" y="137"/>
                    <a:pt x="35" y="137"/>
                    <a:pt x="34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3" y="136"/>
                    <a:pt x="33" y="135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1" y="134"/>
                    <a:pt x="30" y="133"/>
                    <a:pt x="29" y="133"/>
                  </a:cubicBezTo>
                  <a:cubicBezTo>
                    <a:pt x="29" y="132"/>
                    <a:pt x="28" y="132"/>
                    <a:pt x="27" y="132"/>
                  </a:cubicBezTo>
                  <a:cubicBezTo>
                    <a:pt x="26" y="131"/>
                    <a:pt x="26" y="131"/>
                    <a:pt x="25" y="130"/>
                  </a:cubicBezTo>
                  <a:cubicBezTo>
                    <a:pt x="25" y="130"/>
                    <a:pt x="25" y="129"/>
                    <a:pt x="24" y="129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7"/>
                    <a:pt x="23" y="127"/>
                    <a:pt x="23" y="126"/>
                  </a:cubicBezTo>
                  <a:cubicBezTo>
                    <a:pt x="22" y="126"/>
                    <a:pt x="22" y="126"/>
                    <a:pt x="22" y="125"/>
                  </a:cubicBezTo>
                  <a:cubicBezTo>
                    <a:pt x="22" y="125"/>
                    <a:pt x="21" y="124"/>
                    <a:pt x="21" y="124"/>
                  </a:cubicBezTo>
                  <a:cubicBezTo>
                    <a:pt x="21" y="123"/>
                    <a:pt x="20" y="122"/>
                    <a:pt x="19" y="121"/>
                  </a:cubicBezTo>
                  <a:cubicBezTo>
                    <a:pt x="18" y="120"/>
                    <a:pt x="18" y="119"/>
                    <a:pt x="17" y="117"/>
                  </a:cubicBezTo>
                  <a:cubicBezTo>
                    <a:pt x="15" y="114"/>
                    <a:pt x="14" y="112"/>
                    <a:pt x="15" y="108"/>
                  </a:cubicBezTo>
                  <a:cubicBezTo>
                    <a:pt x="16" y="106"/>
                    <a:pt x="17" y="104"/>
                    <a:pt x="15" y="101"/>
                  </a:cubicBezTo>
                  <a:cubicBezTo>
                    <a:pt x="10" y="94"/>
                    <a:pt x="8" y="86"/>
                    <a:pt x="5" y="78"/>
                  </a:cubicBezTo>
                  <a:cubicBezTo>
                    <a:pt x="3" y="69"/>
                    <a:pt x="0" y="61"/>
                    <a:pt x="8" y="54"/>
                  </a:cubicBezTo>
                  <a:cubicBezTo>
                    <a:pt x="11" y="51"/>
                    <a:pt x="9" y="47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4" y="39"/>
                    <a:pt x="15" y="33"/>
                    <a:pt x="14" y="28"/>
                  </a:cubicBezTo>
                  <a:cubicBezTo>
                    <a:pt x="13" y="21"/>
                    <a:pt x="15" y="14"/>
                    <a:pt x="13" y="7"/>
                  </a:cubicBezTo>
                  <a:cubicBezTo>
                    <a:pt x="13" y="4"/>
                    <a:pt x="14" y="1"/>
                    <a:pt x="17" y="0"/>
                  </a:cubicBezTo>
                  <a:cubicBezTo>
                    <a:pt x="25" y="10"/>
                    <a:pt x="29" y="22"/>
                    <a:pt x="35" y="33"/>
                  </a:cubicBezTo>
                  <a:cubicBezTo>
                    <a:pt x="39" y="42"/>
                    <a:pt x="37" y="52"/>
                    <a:pt x="32" y="60"/>
                  </a:cubicBezTo>
                  <a:cubicBezTo>
                    <a:pt x="28" y="65"/>
                    <a:pt x="26" y="72"/>
                    <a:pt x="22" y="76"/>
                  </a:cubicBezTo>
                  <a:cubicBezTo>
                    <a:pt x="20" y="79"/>
                    <a:pt x="21" y="81"/>
                    <a:pt x="22" y="84"/>
                  </a:cubicBezTo>
                  <a:cubicBezTo>
                    <a:pt x="22" y="87"/>
                    <a:pt x="24" y="89"/>
                    <a:pt x="25" y="92"/>
                  </a:cubicBezTo>
                  <a:cubicBezTo>
                    <a:pt x="26" y="93"/>
                    <a:pt x="26" y="94"/>
                    <a:pt x="26" y="96"/>
                  </a:cubicBezTo>
                  <a:cubicBezTo>
                    <a:pt x="26" y="96"/>
                    <a:pt x="25" y="97"/>
                    <a:pt x="24" y="98"/>
                  </a:cubicBezTo>
                  <a:cubicBezTo>
                    <a:pt x="25" y="104"/>
                    <a:pt x="25" y="110"/>
                    <a:pt x="28" y="115"/>
                  </a:cubicBezTo>
                  <a:cubicBezTo>
                    <a:pt x="29" y="116"/>
                    <a:pt x="29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1" y="120"/>
                    <a:pt x="31" y="122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3" y="123"/>
                    <a:pt x="33" y="124"/>
                    <a:pt x="34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5" y="125"/>
                    <a:pt x="35" y="126"/>
                    <a:pt x="36" y="127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7" y="127"/>
                    <a:pt x="37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9"/>
                    <a:pt x="39" y="130"/>
                    <a:pt x="40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0" y="131"/>
                    <a:pt x="41" y="132"/>
                    <a:pt x="4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3"/>
                    <a:pt x="43" y="134"/>
                    <a:pt x="44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5"/>
                    <a:pt x="45" y="136"/>
                    <a:pt x="45" y="136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2638"/>
            <p:cNvSpPr/>
            <p:nvPr/>
          </p:nvSpPr>
          <p:spPr bwMode="auto">
            <a:xfrm>
              <a:off x="7540" y="2920"/>
              <a:ext cx="49" cy="144"/>
            </a:xfrm>
            <a:custGeom>
              <a:avLst/>
              <a:gdLst>
                <a:gd name="T0" fmla="*/ 3 w 33"/>
                <a:gd name="T1" fmla="*/ 94 h 96"/>
                <a:gd name="T2" fmla="*/ 1 w 33"/>
                <a:gd name="T3" fmla="*/ 85 h 96"/>
                <a:gd name="T4" fmla="*/ 11 w 33"/>
                <a:gd name="T5" fmla="*/ 68 h 96"/>
                <a:gd name="T6" fmla="*/ 16 w 33"/>
                <a:gd name="T7" fmla="*/ 44 h 96"/>
                <a:gd name="T8" fmla="*/ 13 w 33"/>
                <a:gd name="T9" fmla="*/ 38 h 96"/>
                <a:gd name="T10" fmla="*/ 8 w 33"/>
                <a:gd name="T11" fmla="*/ 26 h 96"/>
                <a:gd name="T12" fmla="*/ 6 w 33"/>
                <a:gd name="T13" fmla="*/ 23 h 96"/>
                <a:gd name="T14" fmla="*/ 1 w 33"/>
                <a:gd name="T15" fmla="*/ 8 h 96"/>
                <a:gd name="T16" fmla="*/ 6 w 33"/>
                <a:gd name="T17" fmla="*/ 0 h 96"/>
                <a:gd name="T18" fmla="*/ 13 w 33"/>
                <a:gd name="T19" fmla="*/ 18 h 96"/>
                <a:gd name="T20" fmla="*/ 24 w 33"/>
                <a:gd name="T21" fmla="*/ 29 h 96"/>
                <a:gd name="T22" fmla="*/ 33 w 33"/>
                <a:gd name="T23" fmla="*/ 56 h 96"/>
                <a:gd name="T24" fmla="*/ 23 w 33"/>
                <a:gd name="T25" fmla="*/ 89 h 96"/>
                <a:gd name="T26" fmla="*/ 10 w 33"/>
                <a:gd name="T27" fmla="*/ 92 h 96"/>
                <a:gd name="T28" fmla="*/ 3 w 33"/>
                <a:gd name="T29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96">
                  <a:moveTo>
                    <a:pt x="3" y="94"/>
                  </a:moveTo>
                  <a:cubicBezTo>
                    <a:pt x="0" y="91"/>
                    <a:pt x="0" y="88"/>
                    <a:pt x="1" y="85"/>
                  </a:cubicBezTo>
                  <a:cubicBezTo>
                    <a:pt x="6" y="80"/>
                    <a:pt x="7" y="73"/>
                    <a:pt x="11" y="68"/>
                  </a:cubicBezTo>
                  <a:cubicBezTo>
                    <a:pt x="16" y="61"/>
                    <a:pt x="17" y="53"/>
                    <a:pt x="16" y="44"/>
                  </a:cubicBezTo>
                  <a:cubicBezTo>
                    <a:pt x="16" y="42"/>
                    <a:pt x="15" y="40"/>
                    <a:pt x="13" y="38"/>
                  </a:cubicBezTo>
                  <a:cubicBezTo>
                    <a:pt x="10" y="35"/>
                    <a:pt x="6" y="32"/>
                    <a:pt x="8" y="26"/>
                  </a:cubicBezTo>
                  <a:cubicBezTo>
                    <a:pt x="8" y="26"/>
                    <a:pt x="7" y="24"/>
                    <a:pt x="6" y="23"/>
                  </a:cubicBezTo>
                  <a:cubicBezTo>
                    <a:pt x="0" y="19"/>
                    <a:pt x="1" y="14"/>
                    <a:pt x="1" y="8"/>
                  </a:cubicBezTo>
                  <a:cubicBezTo>
                    <a:pt x="3" y="5"/>
                    <a:pt x="5" y="3"/>
                    <a:pt x="6" y="0"/>
                  </a:cubicBezTo>
                  <a:cubicBezTo>
                    <a:pt x="6" y="7"/>
                    <a:pt x="8" y="13"/>
                    <a:pt x="13" y="18"/>
                  </a:cubicBezTo>
                  <a:cubicBezTo>
                    <a:pt x="17" y="21"/>
                    <a:pt x="21" y="25"/>
                    <a:pt x="24" y="29"/>
                  </a:cubicBezTo>
                  <a:cubicBezTo>
                    <a:pt x="31" y="36"/>
                    <a:pt x="33" y="45"/>
                    <a:pt x="33" y="56"/>
                  </a:cubicBezTo>
                  <a:cubicBezTo>
                    <a:pt x="33" y="68"/>
                    <a:pt x="27" y="79"/>
                    <a:pt x="23" y="89"/>
                  </a:cubicBezTo>
                  <a:cubicBezTo>
                    <a:pt x="20" y="96"/>
                    <a:pt x="15" y="94"/>
                    <a:pt x="10" y="92"/>
                  </a:cubicBezTo>
                  <a:cubicBezTo>
                    <a:pt x="7" y="92"/>
                    <a:pt x="5" y="94"/>
                    <a:pt x="3" y="94"/>
                  </a:cubicBezTo>
                  <a:close/>
                </a:path>
              </a:pathLst>
            </a:custGeom>
            <a:solidFill>
              <a:srgbClr val="F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2639"/>
            <p:cNvSpPr/>
            <p:nvPr/>
          </p:nvSpPr>
          <p:spPr bwMode="auto">
            <a:xfrm>
              <a:off x="7406" y="2889"/>
              <a:ext cx="83" cy="115"/>
            </a:xfrm>
            <a:custGeom>
              <a:avLst/>
              <a:gdLst>
                <a:gd name="T0" fmla="*/ 48 w 55"/>
                <a:gd name="T1" fmla="*/ 60 h 77"/>
                <a:gd name="T2" fmla="*/ 43 w 55"/>
                <a:gd name="T3" fmla="*/ 65 h 77"/>
                <a:gd name="T4" fmla="*/ 25 w 55"/>
                <a:gd name="T5" fmla="*/ 75 h 77"/>
                <a:gd name="T6" fmla="*/ 19 w 55"/>
                <a:gd name="T7" fmla="*/ 75 h 77"/>
                <a:gd name="T8" fmla="*/ 20 w 55"/>
                <a:gd name="T9" fmla="*/ 70 h 77"/>
                <a:gd name="T10" fmla="*/ 22 w 55"/>
                <a:gd name="T11" fmla="*/ 69 h 77"/>
                <a:gd name="T12" fmla="*/ 27 w 55"/>
                <a:gd name="T13" fmla="*/ 67 h 77"/>
                <a:gd name="T14" fmla="*/ 29 w 55"/>
                <a:gd name="T15" fmla="*/ 66 h 77"/>
                <a:gd name="T16" fmla="*/ 30 w 55"/>
                <a:gd name="T17" fmla="*/ 65 h 77"/>
                <a:gd name="T18" fmla="*/ 31 w 55"/>
                <a:gd name="T19" fmla="*/ 63 h 77"/>
                <a:gd name="T20" fmla="*/ 25 w 55"/>
                <a:gd name="T21" fmla="*/ 59 h 77"/>
                <a:gd name="T22" fmla="*/ 19 w 55"/>
                <a:gd name="T23" fmla="*/ 68 h 77"/>
                <a:gd name="T24" fmla="*/ 12 w 55"/>
                <a:gd name="T25" fmla="*/ 72 h 77"/>
                <a:gd name="T26" fmla="*/ 4 w 55"/>
                <a:gd name="T27" fmla="*/ 61 h 77"/>
                <a:gd name="T28" fmla="*/ 15 w 55"/>
                <a:gd name="T29" fmla="*/ 52 h 77"/>
                <a:gd name="T30" fmla="*/ 9 w 55"/>
                <a:gd name="T31" fmla="*/ 55 h 77"/>
                <a:gd name="T32" fmla="*/ 5 w 55"/>
                <a:gd name="T33" fmla="*/ 55 h 77"/>
                <a:gd name="T34" fmla="*/ 2 w 55"/>
                <a:gd name="T35" fmla="*/ 54 h 77"/>
                <a:gd name="T36" fmla="*/ 8 w 55"/>
                <a:gd name="T37" fmla="*/ 37 h 77"/>
                <a:gd name="T38" fmla="*/ 15 w 55"/>
                <a:gd name="T39" fmla="*/ 29 h 77"/>
                <a:gd name="T40" fmla="*/ 17 w 55"/>
                <a:gd name="T41" fmla="*/ 28 h 77"/>
                <a:gd name="T42" fmla="*/ 21 w 55"/>
                <a:gd name="T43" fmla="*/ 26 h 77"/>
                <a:gd name="T44" fmla="*/ 42 w 55"/>
                <a:gd name="T45" fmla="*/ 2 h 77"/>
                <a:gd name="T46" fmla="*/ 47 w 55"/>
                <a:gd name="T47" fmla="*/ 0 h 77"/>
                <a:gd name="T48" fmla="*/ 49 w 55"/>
                <a:gd name="T49" fmla="*/ 1 h 77"/>
                <a:gd name="T50" fmla="*/ 49 w 55"/>
                <a:gd name="T51" fmla="*/ 2 h 77"/>
                <a:gd name="T52" fmla="*/ 53 w 55"/>
                <a:gd name="T53" fmla="*/ 6 h 77"/>
                <a:gd name="T54" fmla="*/ 51 w 55"/>
                <a:gd name="T55" fmla="*/ 17 h 77"/>
                <a:gd name="T56" fmla="*/ 45 w 55"/>
                <a:gd name="T57" fmla="*/ 26 h 77"/>
                <a:gd name="T58" fmla="*/ 39 w 55"/>
                <a:gd name="T59" fmla="*/ 31 h 77"/>
                <a:gd name="T60" fmla="*/ 35 w 55"/>
                <a:gd name="T61" fmla="*/ 36 h 77"/>
                <a:gd name="T62" fmla="*/ 41 w 55"/>
                <a:gd name="T63" fmla="*/ 41 h 77"/>
                <a:gd name="T64" fmla="*/ 50 w 55"/>
                <a:gd name="T65" fmla="*/ 44 h 77"/>
                <a:gd name="T66" fmla="*/ 48 w 55"/>
                <a:gd name="T67" fmla="*/ 6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77">
                  <a:moveTo>
                    <a:pt x="48" y="60"/>
                  </a:moveTo>
                  <a:cubicBezTo>
                    <a:pt x="46" y="62"/>
                    <a:pt x="44" y="63"/>
                    <a:pt x="43" y="65"/>
                  </a:cubicBezTo>
                  <a:cubicBezTo>
                    <a:pt x="39" y="73"/>
                    <a:pt x="32" y="75"/>
                    <a:pt x="25" y="75"/>
                  </a:cubicBezTo>
                  <a:cubicBezTo>
                    <a:pt x="23" y="76"/>
                    <a:pt x="20" y="77"/>
                    <a:pt x="19" y="75"/>
                  </a:cubicBezTo>
                  <a:cubicBezTo>
                    <a:pt x="17" y="73"/>
                    <a:pt x="19" y="71"/>
                    <a:pt x="20" y="70"/>
                  </a:cubicBezTo>
                  <a:cubicBezTo>
                    <a:pt x="21" y="69"/>
                    <a:pt x="22" y="69"/>
                    <a:pt x="22" y="69"/>
                  </a:cubicBezTo>
                  <a:cubicBezTo>
                    <a:pt x="24" y="68"/>
                    <a:pt x="25" y="67"/>
                    <a:pt x="27" y="67"/>
                  </a:cubicBezTo>
                  <a:cubicBezTo>
                    <a:pt x="27" y="67"/>
                    <a:pt x="28" y="66"/>
                    <a:pt x="29" y="66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1" y="64"/>
                    <a:pt x="31" y="63"/>
                    <a:pt x="31" y="63"/>
                  </a:cubicBezTo>
                  <a:cubicBezTo>
                    <a:pt x="31" y="59"/>
                    <a:pt x="28" y="58"/>
                    <a:pt x="25" y="59"/>
                  </a:cubicBezTo>
                  <a:cubicBezTo>
                    <a:pt x="19" y="60"/>
                    <a:pt x="20" y="65"/>
                    <a:pt x="19" y="68"/>
                  </a:cubicBezTo>
                  <a:cubicBezTo>
                    <a:pt x="17" y="71"/>
                    <a:pt x="15" y="72"/>
                    <a:pt x="12" y="72"/>
                  </a:cubicBezTo>
                  <a:cubicBezTo>
                    <a:pt x="7" y="69"/>
                    <a:pt x="6" y="65"/>
                    <a:pt x="4" y="61"/>
                  </a:cubicBezTo>
                  <a:cubicBezTo>
                    <a:pt x="5" y="55"/>
                    <a:pt x="12" y="54"/>
                    <a:pt x="15" y="52"/>
                  </a:cubicBezTo>
                  <a:cubicBezTo>
                    <a:pt x="13" y="53"/>
                    <a:pt x="11" y="54"/>
                    <a:pt x="9" y="55"/>
                  </a:cubicBezTo>
                  <a:cubicBezTo>
                    <a:pt x="7" y="55"/>
                    <a:pt x="6" y="56"/>
                    <a:pt x="5" y="55"/>
                  </a:cubicBezTo>
                  <a:cubicBezTo>
                    <a:pt x="4" y="55"/>
                    <a:pt x="3" y="54"/>
                    <a:pt x="2" y="54"/>
                  </a:cubicBezTo>
                  <a:cubicBezTo>
                    <a:pt x="0" y="47"/>
                    <a:pt x="4" y="42"/>
                    <a:pt x="8" y="37"/>
                  </a:cubicBezTo>
                  <a:cubicBezTo>
                    <a:pt x="10" y="35"/>
                    <a:pt x="11" y="31"/>
                    <a:pt x="15" y="29"/>
                  </a:cubicBezTo>
                  <a:cubicBezTo>
                    <a:pt x="15" y="29"/>
                    <a:pt x="16" y="28"/>
                    <a:pt x="17" y="28"/>
                  </a:cubicBezTo>
                  <a:cubicBezTo>
                    <a:pt x="18" y="27"/>
                    <a:pt x="20" y="27"/>
                    <a:pt x="21" y="26"/>
                  </a:cubicBezTo>
                  <a:cubicBezTo>
                    <a:pt x="30" y="19"/>
                    <a:pt x="37" y="12"/>
                    <a:pt x="42" y="2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8" y="0"/>
                    <a:pt x="49" y="0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50" y="4"/>
                    <a:pt x="51" y="5"/>
                    <a:pt x="53" y="6"/>
                  </a:cubicBezTo>
                  <a:cubicBezTo>
                    <a:pt x="55" y="10"/>
                    <a:pt x="53" y="14"/>
                    <a:pt x="51" y="17"/>
                  </a:cubicBezTo>
                  <a:cubicBezTo>
                    <a:pt x="48" y="20"/>
                    <a:pt x="45" y="22"/>
                    <a:pt x="45" y="26"/>
                  </a:cubicBezTo>
                  <a:cubicBezTo>
                    <a:pt x="44" y="28"/>
                    <a:pt x="42" y="30"/>
                    <a:pt x="39" y="31"/>
                  </a:cubicBezTo>
                  <a:cubicBezTo>
                    <a:pt x="37" y="32"/>
                    <a:pt x="35" y="33"/>
                    <a:pt x="35" y="36"/>
                  </a:cubicBezTo>
                  <a:cubicBezTo>
                    <a:pt x="36" y="39"/>
                    <a:pt x="38" y="40"/>
                    <a:pt x="41" y="41"/>
                  </a:cubicBezTo>
                  <a:cubicBezTo>
                    <a:pt x="44" y="42"/>
                    <a:pt x="48" y="41"/>
                    <a:pt x="50" y="44"/>
                  </a:cubicBezTo>
                  <a:cubicBezTo>
                    <a:pt x="52" y="50"/>
                    <a:pt x="48" y="55"/>
                    <a:pt x="48" y="60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2640"/>
            <p:cNvSpPr/>
            <p:nvPr/>
          </p:nvSpPr>
          <p:spPr bwMode="auto">
            <a:xfrm>
              <a:off x="7468" y="2910"/>
              <a:ext cx="60" cy="69"/>
            </a:xfrm>
            <a:custGeom>
              <a:avLst/>
              <a:gdLst>
                <a:gd name="T0" fmla="*/ 7 w 40"/>
                <a:gd name="T1" fmla="*/ 46 h 46"/>
                <a:gd name="T2" fmla="*/ 8 w 40"/>
                <a:gd name="T3" fmla="*/ 30 h 46"/>
                <a:gd name="T4" fmla="*/ 9 w 40"/>
                <a:gd name="T5" fmla="*/ 24 h 46"/>
                <a:gd name="T6" fmla="*/ 6 w 40"/>
                <a:gd name="T7" fmla="*/ 14 h 46"/>
                <a:gd name="T8" fmla="*/ 3 w 40"/>
                <a:gd name="T9" fmla="*/ 11 h 46"/>
                <a:gd name="T10" fmla="*/ 3 w 40"/>
                <a:gd name="T11" fmla="*/ 3 h 46"/>
                <a:gd name="T12" fmla="*/ 8 w 40"/>
                <a:gd name="T13" fmla="*/ 3 h 46"/>
                <a:gd name="T14" fmla="*/ 22 w 40"/>
                <a:gd name="T15" fmla="*/ 5 h 46"/>
                <a:gd name="T16" fmla="*/ 18 w 40"/>
                <a:gd name="T17" fmla="*/ 25 h 46"/>
                <a:gd name="T18" fmla="*/ 20 w 40"/>
                <a:gd name="T19" fmla="*/ 27 h 46"/>
                <a:gd name="T20" fmla="*/ 35 w 40"/>
                <a:gd name="T21" fmla="*/ 25 h 46"/>
                <a:gd name="T22" fmla="*/ 40 w 40"/>
                <a:gd name="T23" fmla="*/ 30 h 46"/>
                <a:gd name="T24" fmla="*/ 39 w 40"/>
                <a:gd name="T25" fmla="*/ 40 h 46"/>
                <a:gd name="T26" fmla="*/ 10 w 40"/>
                <a:gd name="T27" fmla="*/ 44 h 46"/>
                <a:gd name="T28" fmla="*/ 9 w 40"/>
                <a:gd name="T29" fmla="*/ 45 h 46"/>
                <a:gd name="T30" fmla="*/ 7 w 40"/>
                <a:gd name="T3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6">
                  <a:moveTo>
                    <a:pt x="7" y="46"/>
                  </a:moveTo>
                  <a:cubicBezTo>
                    <a:pt x="3" y="40"/>
                    <a:pt x="4" y="35"/>
                    <a:pt x="8" y="30"/>
                  </a:cubicBezTo>
                  <a:cubicBezTo>
                    <a:pt x="7" y="28"/>
                    <a:pt x="8" y="26"/>
                    <a:pt x="9" y="24"/>
                  </a:cubicBezTo>
                  <a:cubicBezTo>
                    <a:pt x="12" y="19"/>
                    <a:pt x="10" y="16"/>
                    <a:pt x="6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4" y="0"/>
                    <a:pt x="6" y="1"/>
                    <a:pt x="8" y="3"/>
                  </a:cubicBezTo>
                  <a:cubicBezTo>
                    <a:pt x="13" y="1"/>
                    <a:pt x="18" y="2"/>
                    <a:pt x="22" y="5"/>
                  </a:cubicBezTo>
                  <a:cubicBezTo>
                    <a:pt x="17" y="11"/>
                    <a:pt x="20" y="19"/>
                    <a:pt x="18" y="25"/>
                  </a:cubicBezTo>
                  <a:cubicBezTo>
                    <a:pt x="18" y="26"/>
                    <a:pt x="20" y="26"/>
                    <a:pt x="20" y="27"/>
                  </a:cubicBezTo>
                  <a:cubicBezTo>
                    <a:pt x="24" y="22"/>
                    <a:pt x="30" y="28"/>
                    <a:pt x="35" y="25"/>
                  </a:cubicBezTo>
                  <a:cubicBezTo>
                    <a:pt x="39" y="22"/>
                    <a:pt x="40" y="24"/>
                    <a:pt x="40" y="30"/>
                  </a:cubicBezTo>
                  <a:cubicBezTo>
                    <a:pt x="39" y="33"/>
                    <a:pt x="39" y="37"/>
                    <a:pt x="39" y="40"/>
                  </a:cubicBezTo>
                  <a:cubicBezTo>
                    <a:pt x="29" y="35"/>
                    <a:pt x="19" y="39"/>
                    <a:pt x="10" y="44"/>
                  </a:cubicBezTo>
                  <a:cubicBezTo>
                    <a:pt x="10" y="44"/>
                    <a:pt x="9" y="45"/>
                    <a:pt x="9" y="45"/>
                  </a:cubicBezTo>
                  <a:cubicBezTo>
                    <a:pt x="8" y="45"/>
                    <a:pt x="7" y="46"/>
                    <a:pt x="7" y="46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2641"/>
            <p:cNvSpPr/>
            <p:nvPr/>
          </p:nvSpPr>
          <p:spPr bwMode="auto">
            <a:xfrm>
              <a:off x="7480" y="2892"/>
              <a:ext cx="31" cy="28"/>
            </a:xfrm>
            <a:custGeom>
              <a:avLst/>
              <a:gdLst>
                <a:gd name="T0" fmla="*/ 14 w 21"/>
                <a:gd name="T1" fmla="*/ 17 h 19"/>
                <a:gd name="T2" fmla="*/ 0 w 21"/>
                <a:gd name="T3" fmla="*/ 15 h 19"/>
                <a:gd name="T4" fmla="*/ 4 w 21"/>
                <a:gd name="T5" fmla="*/ 4 h 19"/>
                <a:gd name="T6" fmla="*/ 17 w 21"/>
                <a:gd name="T7" fmla="*/ 5 h 19"/>
                <a:gd name="T8" fmla="*/ 14 w 21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4" y="17"/>
                  </a:moveTo>
                  <a:cubicBezTo>
                    <a:pt x="9" y="19"/>
                    <a:pt x="4" y="19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9" y="3"/>
                    <a:pt x="13" y="0"/>
                    <a:pt x="17" y="5"/>
                  </a:cubicBezTo>
                  <a:cubicBezTo>
                    <a:pt x="21" y="10"/>
                    <a:pt x="16" y="13"/>
                    <a:pt x="14" y="17"/>
                  </a:cubicBezTo>
                  <a:close/>
                </a:path>
              </a:pathLst>
            </a:custGeom>
            <a:solidFill>
              <a:srgbClr val="E88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2642"/>
            <p:cNvSpPr/>
            <p:nvPr/>
          </p:nvSpPr>
          <p:spPr bwMode="auto">
            <a:xfrm>
              <a:off x="7478" y="2865"/>
              <a:ext cx="44" cy="28"/>
            </a:xfrm>
            <a:custGeom>
              <a:avLst/>
              <a:gdLst>
                <a:gd name="T0" fmla="*/ 11 w 29"/>
                <a:gd name="T1" fmla="*/ 10 h 19"/>
                <a:gd name="T2" fmla="*/ 22 w 29"/>
                <a:gd name="T3" fmla="*/ 2 h 19"/>
                <a:gd name="T4" fmla="*/ 29 w 29"/>
                <a:gd name="T5" fmla="*/ 6 h 19"/>
                <a:gd name="T6" fmla="*/ 9 w 29"/>
                <a:gd name="T7" fmla="*/ 18 h 19"/>
                <a:gd name="T8" fmla="*/ 1 w 29"/>
                <a:gd name="T9" fmla="*/ 18 h 19"/>
                <a:gd name="T10" fmla="*/ 1 w 29"/>
                <a:gd name="T11" fmla="*/ 18 h 19"/>
                <a:gd name="T12" fmla="*/ 3 w 29"/>
                <a:gd name="T13" fmla="*/ 14 h 19"/>
                <a:gd name="T14" fmla="*/ 3 w 29"/>
                <a:gd name="T15" fmla="*/ 14 h 19"/>
                <a:gd name="T16" fmla="*/ 7 w 29"/>
                <a:gd name="T17" fmla="*/ 12 h 19"/>
                <a:gd name="T18" fmla="*/ 7 w 29"/>
                <a:gd name="T19" fmla="*/ 12 h 19"/>
                <a:gd name="T20" fmla="*/ 11 w 29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9">
                  <a:moveTo>
                    <a:pt x="11" y="10"/>
                  </a:moveTo>
                  <a:cubicBezTo>
                    <a:pt x="13" y="5"/>
                    <a:pt x="17" y="4"/>
                    <a:pt x="22" y="2"/>
                  </a:cubicBezTo>
                  <a:cubicBezTo>
                    <a:pt x="26" y="0"/>
                    <a:pt x="28" y="2"/>
                    <a:pt x="29" y="6"/>
                  </a:cubicBezTo>
                  <a:cubicBezTo>
                    <a:pt x="23" y="11"/>
                    <a:pt x="16" y="14"/>
                    <a:pt x="9" y="18"/>
                  </a:cubicBezTo>
                  <a:cubicBezTo>
                    <a:pt x="7" y="19"/>
                    <a:pt x="4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2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6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10" y="11"/>
                    <a:pt x="11" y="10"/>
                  </a:cubicBezTo>
                  <a:close/>
                </a:path>
              </a:pathLst>
            </a:custGeom>
            <a:solidFill>
              <a:srgbClr val="F5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2643"/>
            <p:cNvSpPr/>
            <p:nvPr/>
          </p:nvSpPr>
          <p:spPr bwMode="auto">
            <a:xfrm>
              <a:off x="7552" y="2871"/>
              <a:ext cx="42" cy="22"/>
            </a:xfrm>
            <a:custGeom>
              <a:avLst/>
              <a:gdLst>
                <a:gd name="T0" fmla="*/ 14 w 28"/>
                <a:gd name="T1" fmla="*/ 6 h 15"/>
                <a:gd name="T2" fmla="*/ 17 w 28"/>
                <a:gd name="T3" fmla="*/ 0 h 15"/>
                <a:gd name="T4" fmla="*/ 28 w 28"/>
                <a:gd name="T5" fmla="*/ 2 h 15"/>
                <a:gd name="T6" fmla="*/ 0 w 28"/>
                <a:gd name="T7" fmla="*/ 15 h 15"/>
                <a:gd name="T8" fmla="*/ 6 w 28"/>
                <a:gd name="T9" fmla="*/ 10 h 15"/>
                <a:gd name="T10" fmla="*/ 7 w 28"/>
                <a:gd name="T11" fmla="*/ 10 h 15"/>
                <a:gd name="T12" fmla="*/ 10 w 28"/>
                <a:gd name="T13" fmla="*/ 8 h 15"/>
                <a:gd name="T14" fmla="*/ 11 w 28"/>
                <a:gd name="T15" fmla="*/ 8 h 15"/>
                <a:gd name="T16" fmla="*/ 14 w 28"/>
                <a:gd name="T1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21" y="1"/>
                    <a:pt x="24" y="0"/>
                    <a:pt x="28" y="2"/>
                  </a:cubicBezTo>
                  <a:cubicBezTo>
                    <a:pt x="19" y="8"/>
                    <a:pt x="11" y="14"/>
                    <a:pt x="0" y="15"/>
                  </a:cubicBezTo>
                  <a:cubicBezTo>
                    <a:pt x="1" y="11"/>
                    <a:pt x="5" y="12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3" y="7"/>
                    <a:pt x="14" y="6"/>
                  </a:cubicBezTo>
                  <a:close/>
                </a:path>
              </a:pathLst>
            </a:custGeom>
            <a:solidFill>
              <a:srgbClr val="F3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2644"/>
            <p:cNvSpPr/>
            <p:nvPr/>
          </p:nvSpPr>
          <p:spPr bwMode="auto">
            <a:xfrm>
              <a:off x="7549" y="2964"/>
              <a:ext cx="81" cy="130"/>
            </a:xfrm>
            <a:custGeom>
              <a:avLst/>
              <a:gdLst>
                <a:gd name="T0" fmla="*/ 2 w 54"/>
                <a:gd name="T1" fmla="*/ 59 h 87"/>
                <a:gd name="T2" fmla="*/ 13 w 54"/>
                <a:gd name="T3" fmla="*/ 63 h 87"/>
                <a:gd name="T4" fmla="*/ 20 w 54"/>
                <a:gd name="T5" fmla="*/ 45 h 87"/>
                <a:gd name="T6" fmla="*/ 22 w 54"/>
                <a:gd name="T7" fmla="*/ 42 h 87"/>
                <a:gd name="T8" fmla="*/ 21 w 54"/>
                <a:gd name="T9" fmla="*/ 13 h 87"/>
                <a:gd name="T10" fmla="*/ 18 w 54"/>
                <a:gd name="T11" fmla="*/ 0 h 87"/>
                <a:gd name="T12" fmla="*/ 54 w 54"/>
                <a:gd name="T13" fmla="*/ 23 h 87"/>
                <a:gd name="T14" fmla="*/ 31 w 54"/>
                <a:gd name="T15" fmla="*/ 60 h 87"/>
                <a:gd name="T16" fmla="*/ 27 w 54"/>
                <a:gd name="T17" fmla="*/ 68 h 87"/>
                <a:gd name="T18" fmla="*/ 21 w 54"/>
                <a:gd name="T19" fmla="*/ 79 h 87"/>
                <a:gd name="T20" fmla="*/ 23 w 54"/>
                <a:gd name="T21" fmla="*/ 82 h 87"/>
                <a:gd name="T22" fmla="*/ 19 w 54"/>
                <a:gd name="T23" fmla="*/ 87 h 87"/>
                <a:gd name="T24" fmla="*/ 1 w 54"/>
                <a:gd name="T25" fmla="*/ 65 h 87"/>
                <a:gd name="T26" fmla="*/ 2 w 54"/>
                <a:gd name="T27" fmla="*/ 5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2" y="59"/>
                  </a:moveTo>
                  <a:cubicBezTo>
                    <a:pt x="5" y="60"/>
                    <a:pt x="8" y="61"/>
                    <a:pt x="13" y="63"/>
                  </a:cubicBezTo>
                  <a:cubicBezTo>
                    <a:pt x="13" y="56"/>
                    <a:pt x="17" y="50"/>
                    <a:pt x="20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0" y="32"/>
                    <a:pt x="26" y="22"/>
                    <a:pt x="21" y="13"/>
                  </a:cubicBezTo>
                  <a:cubicBezTo>
                    <a:pt x="19" y="9"/>
                    <a:pt x="19" y="4"/>
                    <a:pt x="18" y="0"/>
                  </a:cubicBezTo>
                  <a:cubicBezTo>
                    <a:pt x="31" y="6"/>
                    <a:pt x="42" y="15"/>
                    <a:pt x="54" y="23"/>
                  </a:cubicBezTo>
                  <a:cubicBezTo>
                    <a:pt x="54" y="40"/>
                    <a:pt x="48" y="53"/>
                    <a:pt x="31" y="60"/>
                  </a:cubicBezTo>
                  <a:cubicBezTo>
                    <a:pt x="27" y="61"/>
                    <a:pt x="29" y="66"/>
                    <a:pt x="27" y="68"/>
                  </a:cubicBezTo>
                  <a:cubicBezTo>
                    <a:pt x="24" y="71"/>
                    <a:pt x="32" y="80"/>
                    <a:pt x="21" y="79"/>
                  </a:cubicBezTo>
                  <a:cubicBezTo>
                    <a:pt x="21" y="80"/>
                    <a:pt x="22" y="81"/>
                    <a:pt x="23" y="82"/>
                  </a:cubicBezTo>
                  <a:cubicBezTo>
                    <a:pt x="23" y="85"/>
                    <a:pt x="23" y="87"/>
                    <a:pt x="19" y="87"/>
                  </a:cubicBezTo>
                  <a:cubicBezTo>
                    <a:pt x="10" y="83"/>
                    <a:pt x="5" y="74"/>
                    <a:pt x="1" y="65"/>
                  </a:cubicBezTo>
                  <a:cubicBezTo>
                    <a:pt x="0" y="63"/>
                    <a:pt x="0" y="61"/>
                    <a:pt x="2" y="59"/>
                  </a:cubicBezTo>
                  <a:close/>
                </a:path>
              </a:pathLst>
            </a:custGeom>
            <a:solidFill>
              <a:srgbClr val="F3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2645"/>
            <p:cNvSpPr/>
            <p:nvPr/>
          </p:nvSpPr>
          <p:spPr bwMode="auto">
            <a:xfrm>
              <a:off x="7567" y="2998"/>
              <a:ext cx="66" cy="116"/>
            </a:xfrm>
            <a:custGeom>
              <a:avLst/>
              <a:gdLst>
                <a:gd name="T0" fmla="*/ 8 w 44"/>
                <a:gd name="T1" fmla="*/ 63 h 77"/>
                <a:gd name="T2" fmla="*/ 6 w 44"/>
                <a:gd name="T3" fmla="*/ 57 h 77"/>
                <a:gd name="T4" fmla="*/ 1 w 44"/>
                <a:gd name="T5" fmla="*/ 48 h 77"/>
                <a:gd name="T6" fmla="*/ 12 w 44"/>
                <a:gd name="T7" fmla="*/ 54 h 77"/>
                <a:gd name="T8" fmla="*/ 9 w 44"/>
                <a:gd name="T9" fmla="*/ 48 h 77"/>
                <a:gd name="T10" fmla="*/ 13 w 44"/>
                <a:gd name="T11" fmla="*/ 41 h 77"/>
                <a:gd name="T12" fmla="*/ 11 w 44"/>
                <a:gd name="T13" fmla="*/ 35 h 77"/>
                <a:gd name="T14" fmla="*/ 12 w 44"/>
                <a:gd name="T15" fmla="*/ 30 h 77"/>
                <a:gd name="T16" fmla="*/ 16 w 44"/>
                <a:gd name="T17" fmla="*/ 31 h 77"/>
                <a:gd name="T18" fmla="*/ 27 w 44"/>
                <a:gd name="T19" fmla="*/ 27 h 77"/>
                <a:gd name="T20" fmla="*/ 30 w 44"/>
                <a:gd name="T21" fmla="*/ 23 h 77"/>
                <a:gd name="T22" fmla="*/ 42 w 44"/>
                <a:gd name="T23" fmla="*/ 0 h 77"/>
                <a:gd name="T24" fmla="*/ 44 w 44"/>
                <a:gd name="T25" fmla="*/ 0 h 77"/>
                <a:gd name="T26" fmla="*/ 44 w 44"/>
                <a:gd name="T27" fmla="*/ 2 h 77"/>
                <a:gd name="T28" fmla="*/ 38 w 44"/>
                <a:gd name="T29" fmla="*/ 37 h 77"/>
                <a:gd name="T30" fmla="*/ 38 w 44"/>
                <a:gd name="T31" fmla="*/ 48 h 77"/>
                <a:gd name="T32" fmla="*/ 33 w 44"/>
                <a:gd name="T33" fmla="*/ 51 h 77"/>
                <a:gd name="T34" fmla="*/ 30 w 44"/>
                <a:gd name="T35" fmla="*/ 49 h 77"/>
                <a:gd name="T36" fmla="*/ 26 w 44"/>
                <a:gd name="T37" fmla="*/ 50 h 77"/>
                <a:gd name="T38" fmla="*/ 27 w 44"/>
                <a:gd name="T39" fmla="*/ 52 h 77"/>
                <a:gd name="T40" fmla="*/ 32 w 44"/>
                <a:gd name="T41" fmla="*/ 60 h 77"/>
                <a:gd name="T42" fmla="*/ 30 w 44"/>
                <a:gd name="T43" fmla="*/ 61 h 77"/>
                <a:gd name="T44" fmla="*/ 24 w 44"/>
                <a:gd name="T45" fmla="*/ 61 h 77"/>
                <a:gd name="T46" fmla="*/ 26 w 44"/>
                <a:gd name="T47" fmla="*/ 65 h 77"/>
                <a:gd name="T48" fmla="*/ 30 w 44"/>
                <a:gd name="T49" fmla="*/ 73 h 77"/>
                <a:gd name="T50" fmla="*/ 19 w 44"/>
                <a:gd name="T51" fmla="*/ 77 h 77"/>
                <a:gd name="T52" fmla="*/ 17 w 44"/>
                <a:gd name="T53" fmla="*/ 75 h 77"/>
                <a:gd name="T54" fmla="*/ 15 w 44"/>
                <a:gd name="T55" fmla="*/ 73 h 77"/>
                <a:gd name="T56" fmla="*/ 15 w 44"/>
                <a:gd name="T57" fmla="*/ 73 h 77"/>
                <a:gd name="T58" fmla="*/ 13 w 44"/>
                <a:gd name="T59" fmla="*/ 71 h 77"/>
                <a:gd name="T60" fmla="*/ 11 w 44"/>
                <a:gd name="T61" fmla="*/ 69 h 77"/>
                <a:gd name="T62" fmla="*/ 8 w 44"/>
                <a:gd name="T63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77">
                  <a:moveTo>
                    <a:pt x="8" y="63"/>
                  </a:moveTo>
                  <a:cubicBezTo>
                    <a:pt x="10" y="60"/>
                    <a:pt x="8" y="59"/>
                    <a:pt x="6" y="57"/>
                  </a:cubicBezTo>
                  <a:cubicBezTo>
                    <a:pt x="4" y="54"/>
                    <a:pt x="0" y="53"/>
                    <a:pt x="1" y="48"/>
                  </a:cubicBezTo>
                  <a:cubicBezTo>
                    <a:pt x="6" y="48"/>
                    <a:pt x="8" y="53"/>
                    <a:pt x="12" y="54"/>
                  </a:cubicBezTo>
                  <a:cubicBezTo>
                    <a:pt x="13" y="51"/>
                    <a:pt x="10" y="50"/>
                    <a:pt x="9" y="48"/>
                  </a:cubicBezTo>
                  <a:cubicBezTo>
                    <a:pt x="6" y="41"/>
                    <a:pt x="6" y="41"/>
                    <a:pt x="13" y="41"/>
                  </a:cubicBezTo>
                  <a:cubicBezTo>
                    <a:pt x="13" y="38"/>
                    <a:pt x="11" y="37"/>
                    <a:pt x="11" y="35"/>
                  </a:cubicBezTo>
                  <a:cubicBezTo>
                    <a:pt x="10" y="33"/>
                    <a:pt x="10" y="32"/>
                    <a:pt x="12" y="30"/>
                  </a:cubicBezTo>
                  <a:cubicBezTo>
                    <a:pt x="13" y="29"/>
                    <a:pt x="14" y="30"/>
                    <a:pt x="16" y="31"/>
                  </a:cubicBezTo>
                  <a:cubicBezTo>
                    <a:pt x="23" y="34"/>
                    <a:pt x="24" y="34"/>
                    <a:pt x="27" y="27"/>
                  </a:cubicBezTo>
                  <a:cubicBezTo>
                    <a:pt x="28" y="26"/>
                    <a:pt x="29" y="23"/>
                    <a:pt x="30" y="23"/>
                  </a:cubicBezTo>
                  <a:cubicBezTo>
                    <a:pt x="40" y="18"/>
                    <a:pt x="40" y="9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1"/>
                    <a:pt x="44" y="1"/>
                    <a:pt x="44" y="2"/>
                  </a:cubicBezTo>
                  <a:cubicBezTo>
                    <a:pt x="43" y="14"/>
                    <a:pt x="41" y="26"/>
                    <a:pt x="38" y="37"/>
                  </a:cubicBezTo>
                  <a:cubicBezTo>
                    <a:pt x="37" y="41"/>
                    <a:pt x="38" y="44"/>
                    <a:pt x="38" y="48"/>
                  </a:cubicBezTo>
                  <a:cubicBezTo>
                    <a:pt x="38" y="52"/>
                    <a:pt x="36" y="53"/>
                    <a:pt x="33" y="51"/>
                  </a:cubicBezTo>
                  <a:cubicBezTo>
                    <a:pt x="32" y="50"/>
                    <a:pt x="31" y="49"/>
                    <a:pt x="30" y="49"/>
                  </a:cubicBezTo>
                  <a:cubicBezTo>
                    <a:pt x="28" y="48"/>
                    <a:pt x="27" y="48"/>
                    <a:pt x="26" y="50"/>
                  </a:cubicBezTo>
                  <a:cubicBezTo>
                    <a:pt x="26" y="50"/>
                    <a:pt x="26" y="52"/>
                    <a:pt x="27" y="52"/>
                  </a:cubicBezTo>
                  <a:cubicBezTo>
                    <a:pt x="28" y="55"/>
                    <a:pt x="31" y="57"/>
                    <a:pt x="32" y="60"/>
                  </a:cubicBezTo>
                  <a:cubicBezTo>
                    <a:pt x="31" y="62"/>
                    <a:pt x="31" y="62"/>
                    <a:pt x="30" y="61"/>
                  </a:cubicBezTo>
                  <a:cubicBezTo>
                    <a:pt x="28" y="60"/>
                    <a:pt x="26" y="59"/>
                    <a:pt x="24" y="61"/>
                  </a:cubicBezTo>
                  <a:cubicBezTo>
                    <a:pt x="23" y="63"/>
                    <a:pt x="25" y="64"/>
                    <a:pt x="26" y="65"/>
                  </a:cubicBezTo>
                  <a:cubicBezTo>
                    <a:pt x="28" y="67"/>
                    <a:pt x="30" y="69"/>
                    <a:pt x="30" y="73"/>
                  </a:cubicBezTo>
                  <a:cubicBezTo>
                    <a:pt x="22" y="69"/>
                    <a:pt x="22" y="69"/>
                    <a:pt x="19" y="77"/>
                  </a:cubicBezTo>
                  <a:cubicBezTo>
                    <a:pt x="19" y="76"/>
                    <a:pt x="18" y="76"/>
                    <a:pt x="17" y="75"/>
                  </a:cubicBezTo>
                  <a:cubicBezTo>
                    <a:pt x="17" y="74"/>
                    <a:pt x="16" y="74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2"/>
                    <a:pt x="14" y="72"/>
                    <a:pt x="13" y="71"/>
                  </a:cubicBezTo>
                  <a:cubicBezTo>
                    <a:pt x="13" y="70"/>
                    <a:pt x="12" y="70"/>
                    <a:pt x="11" y="69"/>
                  </a:cubicBezTo>
                  <a:cubicBezTo>
                    <a:pt x="10" y="67"/>
                    <a:pt x="6" y="67"/>
                    <a:pt x="8" y="63"/>
                  </a:cubicBezTo>
                  <a:close/>
                </a:path>
              </a:pathLst>
            </a:custGeom>
            <a:solidFill>
              <a:srgbClr val="F5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2646"/>
            <p:cNvSpPr/>
            <p:nvPr/>
          </p:nvSpPr>
          <p:spPr bwMode="auto">
            <a:xfrm>
              <a:off x="5744" y="1110"/>
              <a:ext cx="3" cy="4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2647"/>
            <p:cNvSpPr/>
            <p:nvPr/>
          </p:nvSpPr>
          <p:spPr bwMode="auto">
            <a:xfrm>
              <a:off x="6844" y="1149"/>
              <a:ext cx="115" cy="63"/>
            </a:xfrm>
            <a:custGeom>
              <a:avLst/>
              <a:gdLst>
                <a:gd name="T0" fmla="*/ 6 w 77"/>
                <a:gd name="T1" fmla="*/ 12 h 42"/>
                <a:gd name="T2" fmla="*/ 0 w 77"/>
                <a:gd name="T3" fmla="*/ 14 h 42"/>
                <a:gd name="T4" fmla="*/ 0 w 77"/>
                <a:gd name="T5" fmla="*/ 10 h 42"/>
                <a:gd name="T6" fmla="*/ 0 w 77"/>
                <a:gd name="T7" fmla="*/ 9 h 42"/>
                <a:gd name="T8" fmla="*/ 31 w 77"/>
                <a:gd name="T9" fmla="*/ 0 h 42"/>
                <a:gd name="T10" fmla="*/ 44 w 77"/>
                <a:gd name="T11" fmla="*/ 3 h 42"/>
                <a:gd name="T12" fmla="*/ 47 w 77"/>
                <a:gd name="T13" fmla="*/ 16 h 42"/>
                <a:gd name="T14" fmla="*/ 43 w 77"/>
                <a:gd name="T15" fmla="*/ 20 h 42"/>
                <a:gd name="T16" fmla="*/ 68 w 77"/>
                <a:gd name="T17" fmla="*/ 18 h 42"/>
                <a:gd name="T18" fmla="*/ 77 w 77"/>
                <a:gd name="T19" fmla="*/ 21 h 42"/>
                <a:gd name="T20" fmla="*/ 67 w 77"/>
                <a:gd name="T21" fmla="*/ 25 h 42"/>
                <a:gd name="T22" fmla="*/ 44 w 77"/>
                <a:gd name="T23" fmla="*/ 29 h 42"/>
                <a:gd name="T24" fmla="*/ 42 w 77"/>
                <a:gd name="T25" fmla="*/ 30 h 42"/>
                <a:gd name="T26" fmla="*/ 10 w 77"/>
                <a:gd name="T27" fmla="*/ 41 h 42"/>
                <a:gd name="T28" fmla="*/ 6 w 77"/>
                <a:gd name="T29" fmla="*/ 40 h 42"/>
                <a:gd name="T30" fmla="*/ 7 w 77"/>
                <a:gd name="T31" fmla="*/ 36 h 42"/>
                <a:gd name="T32" fmla="*/ 25 w 77"/>
                <a:gd name="T33" fmla="*/ 21 h 42"/>
                <a:gd name="T34" fmla="*/ 19 w 77"/>
                <a:gd name="T35" fmla="*/ 15 h 42"/>
                <a:gd name="T36" fmla="*/ 15 w 77"/>
                <a:gd name="T37" fmla="*/ 13 h 42"/>
                <a:gd name="T38" fmla="*/ 6 w 77"/>
                <a:gd name="T3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42">
                  <a:moveTo>
                    <a:pt x="6" y="12"/>
                  </a:moveTo>
                  <a:cubicBezTo>
                    <a:pt x="4" y="12"/>
                    <a:pt x="2" y="13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9" y="0"/>
                    <a:pt x="21" y="2"/>
                    <a:pt x="31" y="0"/>
                  </a:cubicBezTo>
                  <a:cubicBezTo>
                    <a:pt x="36" y="0"/>
                    <a:pt x="40" y="1"/>
                    <a:pt x="44" y="3"/>
                  </a:cubicBezTo>
                  <a:cubicBezTo>
                    <a:pt x="48" y="7"/>
                    <a:pt x="49" y="11"/>
                    <a:pt x="47" y="16"/>
                  </a:cubicBezTo>
                  <a:cubicBezTo>
                    <a:pt x="46" y="17"/>
                    <a:pt x="45" y="18"/>
                    <a:pt x="43" y="20"/>
                  </a:cubicBezTo>
                  <a:cubicBezTo>
                    <a:pt x="52" y="17"/>
                    <a:pt x="60" y="17"/>
                    <a:pt x="68" y="18"/>
                  </a:cubicBezTo>
                  <a:cubicBezTo>
                    <a:pt x="71" y="18"/>
                    <a:pt x="75" y="18"/>
                    <a:pt x="77" y="21"/>
                  </a:cubicBezTo>
                  <a:cubicBezTo>
                    <a:pt x="75" y="25"/>
                    <a:pt x="71" y="26"/>
                    <a:pt x="67" y="25"/>
                  </a:cubicBezTo>
                  <a:cubicBezTo>
                    <a:pt x="59" y="25"/>
                    <a:pt x="52" y="26"/>
                    <a:pt x="44" y="29"/>
                  </a:cubicBezTo>
                  <a:cubicBezTo>
                    <a:pt x="43" y="29"/>
                    <a:pt x="42" y="30"/>
                    <a:pt x="42" y="30"/>
                  </a:cubicBezTo>
                  <a:cubicBezTo>
                    <a:pt x="30" y="29"/>
                    <a:pt x="19" y="32"/>
                    <a:pt x="10" y="41"/>
                  </a:cubicBezTo>
                  <a:cubicBezTo>
                    <a:pt x="9" y="42"/>
                    <a:pt x="7" y="42"/>
                    <a:pt x="6" y="40"/>
                  </a:cubicBezTo>
                  <a:cubicBezTo>
                    <a:pt x="5" y="38"/>
                    <a:pt x="7" y="37"/>
                    <a:pt x="7" y="36"/>
                  </a:cubicBezTo>
                  <a:cubicBezTo>
                    <a:pt x="12" y="30"/>
                    <a:pt x="19" y="27"/>
                    <a:pt x="25" y="21"/>
                  </a:cubicBezTo>
                  <a:cubicBezTo>
                    <a:pt x="23" y="19"/>
                    <a:pt x="19" y="19"/>
                    <a:pt x="19" y="15"/>
                  </a:cubicBezTo>
                  <a:cubicBezTo>
                    <a:pt x="19" y="13"/>
                    <a:pt x="17" y="13"/>
                    <a:pt x="15" y="13"/>
                  </a:cubicBezTo>
                  <a:cubicBezTo>
                    <a:pt x="12" y="14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D0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2648"/>
            <p:cNvSpPr/>
            <p:nvPr/>
          </p:nvSpPr>
          <p:spPr bwMode="auto">
            <a:xfrm>
              <a:off x="6785" y="1096"/>
              <a:ext cx="153" cy="56"/>
            </a:xfrm>
            <a:custGeom>
              <a:avLst/>
              <a:gdLst>
                <a:gd name="T0" fmla="*/ 22 w 102"/>
                <a:gd name="T1" fmla="*/ 12 h 37"/>
                <a:gd name="T2" fmla="*/ 0 w 102"/>
                <a:gd name="T3" fmla="*/ 7 h 37"/>
                <a:gd name="T4" fmla="*/ 6 w 102"/>
                <a:gd name="T5" fmla="*/ 2 h 37"/>
                <a:gd name="T6" fmla="*/ 22 w 102"/>
                <a:gd name="T7" fmla="*/ 3 h 37"/>
                <a:gd name="T8" fmla="*/ 32 w 102"/>
                <a:gd name="T9" fmla="*/ 5 h 37"/>
                <a:gd name="T10" fmla="*/ 38 w 102"/>
                <a:gd name="T11" fmla="*/ 4 h 37"/>
                <a:gd name="T12" fmla="*/ 58 w 102"/>
                <a:gd name="T13" fmla="*/ 11 h 37"/>
                <a:gd name="T14" fmla="*/ 92 w 102"/>
                <a:gd name="T15" fmla="*/ 21 h 37"/>
                <a:gd name="T16" fmla="*/ 100 w 102"/>
                <a:gd name="T17" fmla="*/ 31 h 37"/>
                <a:gd name="T18" fmla="*/ 87 w 102"/>
                <a:gd name="T19" fmla="*/ 34 h 37"/>
                <a:gd name="T20" fmla="*/ 60 w 102"/>
                <a:gd name="T21" fmla="*/ 36 h 37"/>
                <a:gd name="T22" fmla="*/ 51 w 102"/>
                <a:gd name="T23" fmla="*/ 35 h 37"/>
                <a:gd name="T24" fmla="*/ 35 w 102"/>
                <a:gd name="T25" fmla="*/ 34 h 37"/>
                <a:gd name="T26" fmla="*/ 21 w 102"/>
                <a:gd name="T27" fmla="*/ 32 h 37"/>
                <a:gd name="T28" fmla="*/ 15 w 102"/>
                <a:gd name="T29" fmla="*/ 30 h 37"/>
                <a:gd name="T30" fmla="*/ 16 w 102"/>
                <a:gd name="T31" fmla="*/ 26 h 37"/>
                <a:gd name="T32" fmla="*/ 47 w 102"/>
                <a:gd name="T33" fmla="*/ 22 h 37"/>
                <a:gd name="T34" fmla="*/ 71 w 102"/>
                <a:gd name="T35" fmla="*/ 25 h 37"/>
                <a:gd name="T36" fmla="*/ 71 w 102"/>
                <a:gd name="T37" fmla="*/ 25 h 37"/>
                <a:gd name="T38" fmla="*/ 70 w 102"/>
                <a:gd name="T39" fmla="*/ 25 h 37"/>
                <a:gd name="T40" fmla="*/ 34 w 102"/>
                <a:gd name="T41" fmla="*/ 19 h 37"/>
                <a:gd name="T42" fmla="*/ 28 w 102"/>
                <a:gd name="T43" fmla="*/ 14 h 37"/>
                <a:gd name="T44" fmla="*/ 28 w 102"/>
                <a:gd name="T45" fmla="*/ 14 h 37"/>
                <a:gd name="T46" fmla="*/ 22 w 102"/>
                <a:gd name="T4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37">
                  <a:moveTo>
                    <a:pt x="22" y="12"/>
                  </a:moveTo>
                  <a:cubicBezTo>
                    <a:pt x="15" y="10"/>
                    <a:pt x="8" y="9"/>
                    <a:pt x="0" y="7"/>
                  </a:cubicBezTo>
                  <a:cubicBezTo>
                    <a:pt x="1" y="4"/>
                    <a:pt x="3" y="2"/>
                    <a:pt x="6" y="2"/>
                  </a:cubicBezTo>
                  <a:cubicBezTo>
                    <a:pt x="12" y="0"/>
                    <a:pt x="17" y="1"/>
                    <a:pt x="22" y="3"/>
                  </a:cubicBezTo>
                  <a:cubicBezTo>
                    <a:pt x="26" y="3"/>
                    <a:pt x="28" y="7"/>
                    <a:pt x="32" y="5"/>
                  </a:cubicBezTo>
                  <a:cubicBezTo>
                    <a:pt x="34" y="4"/>
                    <a:pt x="36" y="3"/>
                    <a:pt x="38" y="4"/>
                  </a:cubicBezTo>
                  <a:cubicBezTo>
                    <a:pt x="43" y="11"/>
                    <a:pt x="51" y="10"/>
                    <a:pt x="58" y="11"/>
                  </a:cubicBezTo>
                  <a:cubicBezTo>
                    <a:pt x="69" y="15"/>
                    <a:pt x="81" y="16"/>
                    <a:pt x="92" y="21"/>
                  </a:cubicBezTo>
                  <a:cubicBezTo>
                    <a:pt x="94" y="25"/>
                    <a:pt x="102" y="25"/>
                    <a:pt x="100" y="31"/>
                  </a:cubicBezTo>
                  <a:cubicBezTo>
                    <a:pt x="98" y="37"/>
                    <a:pt x="92" y="34"/>
                    <a:pt x="87" y="34"/>
                  </a:cubicBezTo>
                  <a:cubicBezTo>
                    <a:pt x="78" y="34"/>
                    <a:pt x="69" y="35"/>
                    <a:pt x="60" y="36"/>
                  </a:cubicBezTo>
                  <a:cubicBezTo>
                    <a:pt x="57" y="37"/>
                    <a:pt x="54" y="35"/>
                    <a:pt x="51" y="35"/>
                  </a:cubicBezTo>
                  <a:cubicBezTo>
                    <a:pt x="45" y="34"/>
                    <a:pt x="40" y="34"/>
                    <a:pt x="35" y="34"/>
                  </a:cubicBezTo>
                  <a:cubicBezTo>
                    <a:pt x="30" y="32"/>
                    <a:pt x="26" y="33"/>
                    <a:pt x="21" y="32"/>
                  </a:cubicBezTo>
                  <a:cubicBezTo>
                    <a:pt x="19" y="32"/>
                    <a:pt x="17" y="32"/>
                    <a:pt x="15" y="30"/>
                  </a:cubicBezTo>
                  <a:cubicBezTo>
                    <a:pt x="15" y="29"/>
                    <a:pt x="15" y="27"/>
                    <a:pt x="16" y="26"/>
                  </a:cubicBezTo>
                  <a:cubicBezTo>
                    <a:pt x="26" y="19"/>
                    <a:pt x="37" y="22"/>
                    <a:pt x="47" y="22"/>
                  </a:cubicBezTo>
                  <a:cubicBezTo>
                    <a:pt x="55" y="23"/>
                    <a:pt x="63" y="25"/>
                    <a:pt x="71" y="25"/>
                  </a:cubicBezTo>
                  <a:cubicBezTo>
                    <a:pt x="72" y="25"/>
                    <a:pt x="70" y="24"/>
                    <a:pt x="71" y="25"/>
                  </a:cubicBezTo>
                  <a:cubicBezTo>
                    <a:pt x="71" y="25"/>
                    <a:pt x="71" y="25"/>
                    <a:pt x="70" y="25"/>
                  </a:cubicBezTo>
                  <a:cubicBezTo>
                    <a:pt x="58" y="24"/>
                    <a:pt x="46" y="23"/>
                    <a:pt x="34" y="19"/>
                  </a:cubicBezTo>
                  <a:cubicBezTo>
                    <a:pt x="31" y="19"/>
                    <a:pt x="29" y="17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6" y="12"/>
                    <a:pt x="23" y="14"/>
                    <a:pt x="22" y="12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2649"/>
            <p:cNvSpPr/>
            <p:nvPr/>
          </p:nvSpPr>
          <p:spPr bwMode="auto">
            <a:xfrm>
              <a:off x="6808" y="1117"/>
              <a:ext cx="91" cy="20"/>
            </a:xfrm>
            <a:custGeom>
              <a:avLst/>
              <a:gdLst>
                <a:gd name="T0" fmla="*/ 13 w 61"/>
                <a:gd name="T1" fmla="*/ 0 h 13"/>
                <a:gd name="T2" fmla="*/ 16 w 61"/>
                <a:gd name="T3" fmla="*/ 0 h 13"/>
                <a:gd name="T4" fmla="*/ 61 w 61"/>
                <a:gd name="T5" fmla="*/ 13 h 13"/>
                <a:gd name="T6" fmla="*/ 1 w 61"/>
                <a:gd name="T7" fmla="*/ 12 h 13"/>
                <a:gd name="T8" fmla="*/ 0 w 61"/>
                <a:gd name="T9" fmla="*/ 11 h 13"/>
                <a:gd name="T10" fmla="*/ 1 w 61"/>
                <a:gd name="T11" fmla="*/ 10 h 13"/>
                <a:gd name="T12" fmla="*/ 2 w 61"/>
                <a:gd name="T13" fmla="*/ 3 h 13"/>
                <a:gd name="T14" fmla="*/ 13 w 6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3">
                  <a:moveTo>
                    <a:pt x="13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31" y="4"/>
                    <a:pt x="46" y="9"/>
                    <a:pt x="61" y="13"/>
                  </a:cubicBezTo>
                  <a:cubicBezTo>
                    <a:pt x="41" y="11"/>
                    <a:pt x="2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8"/>
                    <a:pt x="1" y="5"/>
                    <a:pt x="2" y="3"/>
                  </a:cubicBezTo>
                  <a:cubicBezTo>
                    <a:pt x="5" y="1"/>
                    <a:pt x="10" y="3"/>
                    <a:pt x="13" y="0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2650"/>
            <p:cNvSpPr/>
            <p:nvPr/>
          </p:nvSpPr>
          <p:spPr bwMode="auto">
            <a:xfrm>
              <a:off x="6766" y="1131"/>
              <a:ext cx="63" cy="21"/>
            </a:xfrm>
            <a:custGeom>
              <a:avLst/>
              <a:gdLst>
                <a:gd name="T0" fmla="*/ 29 w 42"/>
                <a:gd name="T1" fmla="*/ 7 h 14"/>
                <a:gd name="T2" fmla="*/ 35 w 42"/>
                <a:gd name="T3" fmla="*/ 7 h 14"/>
                <a:gd name="T4" fmla="*/ 41 w 42"/>
                <a:gd name="T5" fmla="*/ 12 h 14"/>
                <a:gd name="T6" fmla="*/ 25 w 42"/>
                <a:gd name="T7" fmla="*/ 13 h 14"/>
                <a:gd name="T8" fmla="*/ 22 w 42"/>
                <a:gd name="T9" fmla="*/ 13 h 14"/>
                <a:gd name="T10" fmla="*/ 12 w 42"/>
                <a:gd name="T11" fmla="*/ 8 h 14"/>
                <a:gd name="T12" fmla="*/ 0 w 42"/>
                <a:gd name="T13" fmla="*/ 7 h 14"/>
                <a:gd name="T14" fmla="*/ 25 w 42"/>
                <a:gd name="T15" fmla="*/ 1 h 14"/>
                <a:gd name="T16" fmla="*/ 29 w 42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4">
                  <a:moveTo>
                    <a:pt x="29" y="7"/>
                  </a:moveTo>
                  <a:cubicBezTo>
                    <a:pt x="31" y="7"/>
                    <a:pt x="33" y="7"/>
                    <a:pt x="35" y="7"/>
                  </a:cubicBezTo>
                  <a:cubicBezTo>
                    <a:pt x="37" y="8"/>
                    <a:pt x="42" y="7"/>
                    <a:pt x="41" y="12"/>
                  </a:cubicBezTo>
                  <a:cubicBezTo>
                    <a:pt x="35" y="13"/>
                    <a:pt x="30" y="12"/>
                    <a:pt x="25" y="13"/>
                  </a:cubicBezTo>
                  <a:cubicBezTo>
                    <a:pt x="24" y="14"/>
                    <a:pt x="23" y="14"/>
                    <a:pt x="22" y="13"/>
                  </a:cubicBezTo>
                  <a:cubicBezTo>
                    <a:pt x="18" y="13"/>
                    <a:pt x="16" y="8"/>
                    <a:pt x="12" y="8"/>
                  </a:cubicBezTo>
                  <a:cubicBezTo>
                    <a:pt x="8" y="9"/>
                    <a:pt x="4" y="9"/>
                    <a:pt x="0" y="7"/>
                  </a:cubicBezTo>
                  <a:cubicBezTo>
                    <a:pt x="8" y="1"/>
                    <a:pt x="16" y="0"/>
                    <a:pt x="25" y="1"/>
                  </a:cubicBezTo>
                  <a:cubicBezTo>
                    <a:pt x="26" y="3"/>
                    <a:pt x="27" y="5"/>
                    <a:pt x="29" y="7"/>
                  </a:cubicBezTo>
                  <a:close/>
                </a:path>
              </a:pathLst>
            </a:custGeom>
            <a:solidFill>
              <a:srgbClr val="CE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2651"/>
            <p:cNvSpPr/>
            <p:nvPr/>
          </p:nvSpPr>
          <p:spPr bwMode="auto">
            <a:xfrm>
              <a:off x="6778" y="1087"/>
              <a:ext cx="21" cy="20"/>
            </a:xfrm>
            <a:custGeom>
              <a:avLst/>
              <a:gdLst>
                <a:gd name="T0" fmla="*/ 12 w 14"/>
                <a:gd name="T1" fmla="*/ 11 h 13"/>
                <a:gd name="T2" fmla="*/ 5 w 14"/>
                <a:gd name="T3" fmla="*/ 13 h 13"/>
                <a:gd name="T4" fmla="*/ 4 w 14"/>
                <a:gd name="T5" fmla="*/ 13 h 13"/>
                <a:gd name="T6" fmla="*/ 0 w 14"/>
                <a:gd name="T7" fmla="*/ 8 h 13"/>
                <a:gd name="T8" fmla="*/ 1 w 14"/>
                <a:gd name="T9" fmla="*/ 5 h 13"/>
                <a:gd name="T10" fmla="*/ 10 w 14"/>
                <a:gd name="T11" fmla="*/ 2 h 13"/>
                <a:gd name="T12" fmla="*/ 12 w 14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cubicBezTo>
                    <a:pt x="10" y="11"/>
                    <a:pt x="8" y="12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3" y="1"/>
                    <a:pt x="6" y="0"/>
                    <a:pt x="10" y="2"/>
                  </a:cubicBezTo>
                  <a:cubicBezTo>
                    <a:pt x="13" y="4"/>
                    <a:pt x="14" y="7"/>
                    <a:pt x="12" y="11"/>
                  </a:cubicBezTo>
                  <a:close/>
                </a:path>
              </a:pathLst>
            </a:custGeom>
            <a:solidFill>
              <a:srgbClr val="98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2652"/>
            <p:cNvSpPr/>
            <p:nvPr/>
          </p:nvSpPr>
          <p:spPr bwMode="auto">
            <a:xfrm>
              <a:off x="6818" y="1138"/>
              <a:ext cx="20" cy="12"/>
            </a:xfrm>
            <a:custGeom>
              <a:avLst/>
              <a:gdLst>
                <a:gd name="T0" fmla="*/ 6 w 13"/>
                <a:gd name="T1" fmla="*/ 7 h 8"/>
                <a:gd name="T2" fmla="*/ 0 w 13"/>
                <a:gd name="T3" fmla="*/ 2 h 8"/>
                <a:gd name="T4" fmla="*/ 13 w 13"/>
                <a:gd name="T5" fmla="*/ 3 h 8"/>
                <a:gd name="T6" fmla="*/ 10 w 13"/>
                <a:gd name="T7" fmla="*/ 8 h 8"/>
                <a:gd name="T8" fmla="*/ 7 w 13"/>
                <a:gd name="T9" fmla="*/ 7 h 8"/>
                <a:gd name="T10" fmla="*/ 6 w 1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7"/>
                  </a:moveTo>
                  <a:cubicBezTo>
                    <a:pt x="4" y="5"/>
                    <a:pt x="2" y="4"/>
                    <a:pt x="0" y="2"/>
                  </a:cubicBezTo>
                  <a:cubicBezTo>
                    <a:pt x="4" y="2"/>
                    <a:pt x="9" y="0"/>
                    <a:pt x="13" y="3"/>
                  </a:cubicBezTo>
                  <a:cubicBezTo>
                    <a:pt x="13" y="6"/>
                    <a:pt x="13" y="8"/>
                    <a:pt x="10" y="8"/>
                  </a:cubicBezTo>
                  <a:cubicBezTo>
                    <a:pt x="9" y="8"/>
                    <a:pt x="8" y="8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2653"/>
            <p:cNvSpPr/>
            <p:nvPr/>
          </p:nvSpPr>
          <p:spPr bwMode="auto">
            <a:xfrm>
              <a:off x="6749" y="1096"/>
              <a:ext cx="32" cy="11"/>
            </a:xfrm>
            <a:custGeom>
              <a:avLst/>
              <a:gdLst>
                <a:gd name="T0" fmla="*/ 21 w 21"/>
                <a:gd name="T1" fmla="*/ 1 h 7"/>
                <a:gd name="T2" fmla="*/ 21 w 21"/>
                <a:gd name="T3" fmla="*/ 3 h 7"/>
                <a:gd name="T4" fmla="*/ 8 w 21"/>
                <a:gd name="T5" fmla="*/ 4 h 7"/>
                <a:gd name="T6" fmla="*/ 0 w 21"/>
                <a:gd name="T7" fmla="*/ 1 h 7"/>
                <a:gd name="T8" fmla="*/ 19 w 21"/>
                <a:gd name="T9" fmla="*/ 1 h 7"/>
                <a:gd name="T10" fmla="*/ 21 w 21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1"/>
                  </a:moveTo>
                  <a:cubicBezTo>
                    <a:pt x="21" y="1"/>
                    <a:pt x="21" y="2"/>
                    <a:pt x="21" y="3"/>
                  </a:cubicBezTo>
                  <a:cubicBezTo>
                    <a:pt x="17" y="7"/>
                    <a:pt x="12" y="2"/>
                    <a:pt x="8" y="4"/>
                  </a:cubicBezTo>
                  <a:cubicBezTo>
                    <a:pt x="5" y="4"/>
                    <a:pt x="2" y="3"/>
                    <a:pt x="0" y="1"/>
                  </a:cubicBezTo>
                  <a:cubicBezTo>
                    <a:pt x="6" y="1"/>
                    <a:pt x="13" y="1"/>
                    <a:pt x="19" y="1"/>
                  </a:cubicBezTo>
                  <a:cubicBezTo>
                    <a:pt x="19" y="0"/>
                    <a:pt x="20" y="0"/>
                    <a:pt x="21" y="1"/>
                  </a:cubicBezTo>
                  <a:close/>
                </a:path>
              </a:pathLst>
            </a:custGeom>
            <a:solidFill>
              <a:srgbClr val="C59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2654"/>
            <p:cNvSpPr/>
            <p:nvPr/>
          </p:nvSpPr>
          <p:spPr bwMode="auto">
            <a:xfrm>
              <a:off x="6826" y="1149"/>
              <a:ext cx="19" cy="15"/>
            </a:xfrm>
            <a:custGeom>
              <a:avLst/>
              <a:gdLst>
                <a:gd name="T0" fmla="*/ 2 w 13"/>
                <a:gd name="T1" fmla="*/ 0 h 10"/>
                <a:gd name="T2" fmla="*/ 4 w 13"/>
                <a:gd name="T3" fmla="*/ 0 h 10"/>
                <a:gd name="T4" fmla="*/ 12 w 13"/>
                <a:gd name="T5" fmla="*/ 10 h 10"/>
                <a:gd name="T6" fmla="*/ 12 w 13"/>
                <a:gd name="T7" fmla="*/ 10 h 10"/>
                <a:gd name="T8" fmla="*/ 1 w 13"/>
                <a:gd name="T9" fmla="*/ 10 h 10"/>
                <a:gd name="T10" fmla="*/ 2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3"/>
                    <a:pt x="13" y="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10"/>
                    <a:pt x="5" y="10"/>
                    <a:pt x="1" y="10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E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2655"/>
            <p:cNvSpPr/>
            <p:nvPr/>
          </p:nvSpPr>
          <p:spPr bwMode="auto">
            <a:xfrm>
              <a:off x="6761" y="1098"/>
              <a:ext cx="23" cy="9"/>
            </a:xfrm>
            <a:custGeom>
              <a:avLst/>
              <a:gdLst>
                <a:gd name="T0" fmla="*/ 0 w 15"/>
                <a:gd name="T1" fmla="*/ 3 h 6"/>
                <a:gd name="T2" fmla="*/ 13 w 15"/>
                <a:gd name="T3" fmla="*/ 2 h 6"/>
                <a:gd name="T4" fmla="*/ 15 w 15"/>
                <a:gd name="T5" fmla="*/ 6 h 6"/>
                <a:gd name="T6" fmla="*/ 0 w 1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4" y="0"/>
                    <a:pt x="8" y="2"/>
                    <a:pt x="13" y="2"/>
                  </a:cubicBezTo>
                  <a:cubicBezTo>
                    <a:pt x="13" y="3"/>
                    <a:pt x="14" y="4"/>
                    <a:pt x="15" y="6"/>
                  </a:cubicBezTo>
                  <a:cubicBezTo>
                    <a:pt x="10" y="5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B48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2656"/>
            <p:cNvSpPr/>
            <p:nvPr/>
          </p:nvSpPr>
          <p:spPr bwMode="auto">
            <a:xfrm>
              <a:off x="6800" y="1132"/>
              <a:ext cx="9" cy="9"/>
            </a:xfrm>
            <a:custGeom>
              <a:avLst/>
              <a:gdLst>
                <a:gd name="T0" fmla="*/ 6 w 6"/>
                <a:gd name="T1" fmla="*/ 6 h 6"/>
                <a:gd name="T2" fmla="*/ 2 w 6"/>
                <a:gd name="T3" fmla="*/ 0 h 6"/>
                <a:gd name="T4" fmla="*/ 6 w 6"/>
                <a:gd name="T5" fmla="*/ 0 h 6"/>
                <a:gd name="T6" fmla="*/ 6 w 6"/>
                <a:gd name="T7" fmla="*/ 2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0" y="5"/>
                    <a:pt x="0" y="5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8D5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2657"/>
            <p:cNvSpPr/>
            <p:nvPr/>
          </p:nvSpPr>
          <p:spPr bwMode="auto">
            <a:xfrm>
              <a:off x="6818" y="1114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2658"/>
            <p:cNvSpPr/>
            <p:nvPr/>
          </p:nvSpPr>
          <p:spPr bwMode="auto">
            <a:xfrm>
              <a:off x="6979" y="1047"/>
              <a:ext cx="64" cy="60"/>
            </a:xfrm>
            <a:custGeom>
              <a:avLst/>
              <a:gdLst>
                <a:gd name="T0" fmla="*/ 39 w 43"/>
                <a:gd name="T1" fmla="*/ 24 h 40"/>
                <a:gd name="T2" fmla="*/ 37 w 43"/>
                <a:gd name="T3" fmla="*/ 24 h 40"/>
                <a:gd name="T4" fmla="*/ 35 w 43"/>
                <a:gd name="T5" fmla="*/ 26 h 40"/>
                <a:gd name="T6" fmla="*/ 29 w 43"/>
                <a:gd name="T7" fmla="*/ 28 h 40"/>
                <a:gd name="T8" fmla="*/ 13 w 43"/>
                <a:gd name="T9" fmla="*/ 34 h 40"/>
                <a:gd name="T10" fmla="*/ 4 w 43"/>
                <a:gd name="T11" fmla="*/ 39 h 40"/>
                <a:gd name="T12" fmla="*/ 0 w 43"/>
                <a:gd name="T13" fmla="*/ 36 h 40"/>
                <a:gd name="T14" fmla="*/ 15 w 43"/>
                <a:gd name="T15" fmla="*/ 3 h 40"/>
                <a:gd name="T16" fmla="*/ 26 w 43"/>
                <a:gd name="T17" fmla="*/ 4 h 40"/>
                <a:gd name="T18" fmla="*/ 36 w 43"/>
                <a:gd name="T19" fmla="*/ 14 h 40"/>
                <a:gd name="T20" fmla="*/ 39 w 43"/>
                <a:gd name="T21" fmla="*/ 14 h 40"/>
                <a:gd name="T22" fmla="*/ 43 w 43"/>
                <a:gd name="T23" fmla="*/ 18 h 40"/>
                <a:gd name="T24" fmla="*/ 43 w 43"/>
                <a:gd name="T25" fmla="*/ 21 h 40"/>
                <a:gd name="T26" fmla="*/ 41 w 43"/>
                <a:gd name="T27" fmla="*/ 22 h 40"/>
                <a:gd name="T28" fmla="*/ 41 w 43"/>
                <a:gd name="T29" fmla="*/ 22 h 40"/>
                <a:gd name="T30" fmla="*/ 39 w 43"/>
                <a:gd name="T31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0">
                  <a:moveTo>
                    <a:pt x="39" y="24"/>
                  </a:moveTo>
                  <a:cubicBezTo>
                    <a:pt x="38" y="24"/>
                    <a:pt x="37" y="24"/>
                    <a:pt x="37" y="24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3" y="27"/>
                    <a:pt x="31" y="27"/>
                    <a:pt x="29" y="28"/>
                  </a:cubicBezTo>
                  <a:cubicBezTo>
                    <a:pt x="22" y="25"/>
                    <a:pt x="18" y="31"/>
                    <a:pt x="13" y="34"/>
                  </a:cubicBezTo>
                  <a:cubicBezTo>
                    <a:pt x="10" y="36"/>
                    <a:pt x="8" y="40"/>
                    <a:pt x="4" y="39"/>
                  </a:cubicBezTo>
                  <a:cubicBezTo>
                    <a:pt x="2" y="38"/>
                    <a:pt x="1" y="37"/>
                    <a:pt x="0" y="36"/>
                  </a:cubicBezTo>
                  <a:cubicBezTo>
                    <a:pt x="0" y="23"/>
                    <a:pt x="8" y="13"/>
                    <a:pt x="15" y="3"/>
                  </a:cubicBezTo>
                  <a:cubicBezTo>
                    <a:pt x="18" y="0"/>
                    <a:pt x="22" y="2"/>
                    <a:pt x="26" y="4"/>
                  </a:cubicBezTo>
                  <a:cubicBezTo>
                    <a:pt x="30" y="7"/>
                    <a:pt x="26" y="18"/>
                    <a:pt x="36" y="14"/>
                  </a:cubicBezTo>
                  <a:cubicBezTo>
                    <a:pt x="37" y="14"/>
                    <a:pt x="38" y="14"/>
                    <a:pt x="39" y="14"/>
                  </a:cubicBezTo>
                  <a:cubicBezTo>
                    <a:pt x="41" y="15"/>
                    <a:pt x="42" y="16"/>
                    <a:pt x="43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3"/>
                    <a:pt x="39" y="24"/>
                    <a:pt x="39" y="24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2659"/>
            <p:cNvSpPr/>
            <p:nvPr/>
          </p:nvSpPr>
          <p:spPr bwMode="auto">
            <a:xfrm>
              <a:off x="7037" y="975"/>
              <a:ext cx="45" cy="61"/>
            </a:xfrm>
            <a:custGeom>
              <a:avLst/>
              <a:gdLst>
                <a:gd name="T0" fmla="*/ 0 w 30"/>
                <a:gd name="T1" fmla="*/ 9 h 41"/>
                <a:gd name="T2" fmla="*/ 0 w 30"/>
                <a:gd name="T3" fmla="*/ 8 h 41"/>
                <a:gd name="T4" fmla="*/ 12 w 30"/>
                <a:gd name="T5" fmla="*/ 2 h 41"/>
                <a:gd name="T6" fmla="*/ 16 w 30"/>
                <a:gd name="T7" fmla="*/ 14 h 41"/>
                <a:gd name="T8" fmla="*/ 25 w 30"/>
                <a:gd name="T9" fmla="*/ 30 h 41"/>
                <a:gd name="T10" fmla="*/ 25 w 30"/>
                <a:gd name="T11" fmla="*/ 41 h 41"/>
                <a:gd name="T12" fmla="*/ 23 w 30"/>
                <a:gd name="T13" fmla="*/ 41 h 41"/>
                <a:gd name="T14" fmla="*/ 5 w 30"/>
                <a:gd name="T15" fmla="*/ 25 h 41"/>
                <a:gd name="T16" fmla="*/ 0 w 30"/>
                <a:gd name="T1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0" y="9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3" y="4"/>
                    <a:pt x="6" y="0"/>
                    <a:pt x="12" y="2"/>
                  </a:cubicBezTo>
                  <a:cubicBezTo>
                    <a:pt x="17" y="4"/>
                    <a:pt x="17" y="9"/>
                    <a:pt x="16" y="14"/>
                  </a:cubicBezTo>
                  <a:cubicBezTo>
                    <a:pt x="15" y="23"/>
                    <a:pt x="17" y="26"/>
                    <a:pt x="25" y="30"/>
                  </a:cubicBezTo>
                  <a:cubicBezTo>
                    <a:pt x="30" y="35"/>
                    <a:pt x="30" y="36"/>
                    <a:pt x="25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17" y="36"/>
                    <a:pt x="11" y="30"/>
                    <a:pt x="5" y="25"/>
                  </a:cubicBezTo>
                  <a:cubicBezTo>
                    <a:pt x="0" y="21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2660"/>
            <p:cNvSpPr/>
            <p:nvPr/>
          </p:nvSpPr>
          <p:spPr bwMode="auto">
            <a:xfrm>
              <a:off x="7025" y="1035"/>
              <a:ext cx="50" cy="43"/>
            </a:xfrm>
            <a:custGeom>
              <a:avLst/>
              <a:gdLst>
                <a:gd name="T0" fmla="*/ 8 w 33"/>
                <a:gd name="T1" fmla="*/ 25 h 29"/>
                <a:gd name="T2" fmla="*/ 6 w 33"/>
                <a:gd name="T3" fmla="*/ 25 h 29"/>
                <a:gd name="T4" fmla="*/ 3 w 33"/>
                <a:gd name="T5" fmla="*/ 17 h 29"/>
                <a:gd name="T6" fmla="*/ 23 w 33"/>
                <a:gd name="T7" fmla="*/ 4 h 29"/>
                <a:gd name="T8" fmla="*/ 33 w 33"/>
                <a:gd name="T9" fmla="*/ 1 h 29"/>
                <a:gd name="T10" fmla="*/ 33 w 33"/>
                <a:gd name="T11" fmla="*/ 1 h 29"/>
                <a:gd name="T12" fmla="*/ 27 w 33"/>
                <a:gd name="T13" fmla="*/ 16 h 29"/>
                <a:gd name="T14" fmla="*/ 24 w 33"/>
                <a:gd name="T15" fmla="*/ 21 h 29"/>
                <a:gd name="T16" fmla="*/ 15 w 33"/>
                <a:gd name="T17" fmla="*/ 28 h 29"/>
                <a:gd name="T18" fmla="*/ 14 w 33"/>
                <a:gd name="T19" fmla="*/ 28 h 29"/>
                <a:gd name="T20" fmla="*/ 8 w 33"/>
                <a:gd name="T2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8" y="25"/>
                  </a:moveTo>
                  <a:cubicBezTo>
                    <a:pt x="7" y="25"/>
                    <a:pt x="6" y="25"/>
                    <a:pt x="6" y="25"/>
                  </a:cubicBezTo>
                  <a:cubicBezTo>
                    <a:pt x="1" y="23"/>
                    <a:pt x="0" y="22"/>
                    <a:pt x="3" y="17"/>
                  </a:cubicBezTo>
                  <a:cubicBezTo>
                    <a:pt x="8" y="11"/>
                    <a:pt x="16" y="8"/>
                    <a:pt x="23" y="4"/>
                  </a:cubicBezTo>
                  <a:cubicBezTo>
                    <a:pt x="26" y="2"/>
                    <a:pt x="29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7"/>
                    <a:pt x="32" y="12"/>
                    <a:pt x="27" y="16"/>
                  </a:cubicBezTo>
                  <a:cubicBezTo>
                    <a:pt x="25" y="17"/>
                    <a:pt x="24" y="19"/>
                    <a:pt x="24" y="21"/>
                  </a:cubicBezTo>
                  <a:cubicBezTo>
                    <a:pt x="24" y="27"/>
                    <a:pt x="20" y="29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3" y="25"/>
                    <a:pt x="11" y="23"/>
                    <a:pt x="8" y="25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2661"/>
            <p:cNvSpPr/>
            <p:nvPr/>
          </p:nvSpPr>
          <p:spPr bwMode="auto">
            <a:xfrm>
              <a:off x="7088" y="1032"/>
              <a:ext cx="39" cy="42"/>
            </a:xfrm>
            <a:custGeom>
              <a:avLst/>
              <a:gdLst>
                <a:gd name="T0" fmla="*/ 25 w 26"/>
                <a:gd name="T1" fmla="*/ 0 h 28"/>
                <a:gd name="T2" fmla="*/ 21 w 26"/>
                <a:gd name="T3" fmla="*/ 9 h 28"/>
                <a:gd name="T4" fmla="*/ 25 w 26"/>
                <a:gd name="T5" fmla="*/ 17 h 28"/>
                <a:gd name="T6" fmla="*/ 8 w 26"/>
                <a:gd name="T7" fmla="*/ 27 h 28"/>
                <a:gd name="T8" fmla="*/ 2 w 26"/>
                <a:gd name="T9" fmla="*/ 25 h 28"/>
                <a:gd name="T10" fmla="*/ 3 w 26"/>
                <a:gd name="T11" fmla="*/ 18 h 28"/>
                <a:gd name="T12" fmla="*/ 25 w 2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8">
                  <a:moveTo>
                    <a:pt x="25" y="0"/>
                  </a:moveTo>
                  <a:cubicBezTo>
                    <a:pt x="26" y="4"/>
                    <a:pt x="23" y="6"/>
                    <a:pt x="21" y="9"/>
                  </a:cubicBezTo>
                  <a:cubicBezTo>
                    <a:pt x="18" y="13"/>
                    <a:pt x="20" y="16"/>
                    <a:pt x="25" y="17"/>
                  </a:cubicBezTo>
                  <a:cubicBezTo>
                    <a:pt x="21" y="23"/>
                    <a:pt x="14" y="24"/>
                    <a:pt x="8" y="27"/>
                  </a:cubicBezTo>
                  <a:cubicBezTo>
                    <a:pt x="5" y="28"/>
                    <a:pt x="3" y="28"/>
                    <a:pt x="2" y="25"/>
                  </a:cubicBezTo>
                  <a:cubicBezTo>
                    <a:pt x="0" y="22"/>
                    <a:pt x="1" y="20"/>
                    <a:pt x="3" y="18"/>
                  </a:cubicBezTo>
                  <a:cubicBezTo>
                    <a:pt x="11" y="12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E0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2662"/>
            <p:cNvSpPr/>
            <p:nvPr/>
          </p:nvSpPr>
          <p:spPr bwMode="auto">
            <a:xfrm>
              <a:off x="6982" y="1078"/>
              <a:ext cx="43" cy="41"/>
            </a:xfrm>
            <a:custGeom>
              <a:avLst/>
              <a:gdLst>
                <a:gd name="T0" fmla="*/ 3 w 29"/>
                <a:gd name="T1" fmla="*/ 17 h 27"/>
                <a:gd name="T2" fmla="*/ 24 w 29"/>
                <a:gd name="T3" fmla="*/ 2 h 27"/>
                <a:gd name="T4" fmla="*/ 29 w 29"/>
                <a:gd name="T5" fmla="*/ 3 h 27"/>
                <a:gd name="T6" fmla="*/ 27 w 29"/>
                <a:gd name="T7" fmla="*/ 7 h 27"/>
                <a:gd name="T8" fmla="*/ 27 w 29"/>
                <a:gd name="T9" fmla="*/ 7 h 27"/>
                <a:gd name="T10" fmla="*/ 25 w 29"/>
                <a:gd name="T11" fmla="*/ 9 h 27"/>
                <a:gd name="T12" fmla="*/ 23 w 29"/>
                <a:gd name="T13" fmla="*/ 9 h 27"/>
                <a:gd name="T14" fmla="*/ 21 w 29"/>
                <a:gd name="T15" fmla="*/ 11 h 27"/>
                <a:gd name="T16" fmla="*/ 21 w 29"/>
                <a:gd name="T17" fmla="*/ 11 h 27"/>
                <a:gd name="T18" fmla="*/ 19 w 29"/>
                <a:gd name="T19" fmla="*/ 13 h 27"/>
                <a:gd name="T20" fmla="*/ 19 w 29"/>
                <a:gd name="T21" fmla="*/ 13 h 27"/>
                <a:gd name="T22" fmla="*/ 17 w 29"/>
                <a:gd name="T23" fmla="*/ 15 h 27"/>
                <a:gd name="T24" fmla="*/ 17 w 29"/>
                <a:gd name="T25" fmla="*/ 15 h 27"/>
                <a:gd name="T26" fmla="*/ 14 w 29"/>
                <a:gd name="T27" fmla="*/ 17 h 27"/>
                <a:gd name="T28" fmla="*/ 14 w 29"/>
                <a:gd name="T29" fmla="*/ 17 h 27"/>
                <a:gd name="T30" fmla="*/ 12 w 29"/>
                <a:gd name="T31" fmla="*/ 19 h 27"/>
                <a:gd name="T32" fmla="*/ 12 w 29"/>
                <a:gd name="T33" fmla="*/ 19 h 27"/>
                <a:gd name="T34" fmla="*/ 10 w 29"/>
                <a:gd name="T35" fmla="*/ 20 h 27"/>
                <a:gd name="T36" fmla="*/ 10 w 29"/>
                <a:gd name="T37" fmla="*/ 20 h 27"/>
                <a:gd name="T38" fmla="*/ 8 w 29"/>
                <a:gd name="T39" fmla="*/ 22 h 27"/>
                <a:gd name="T40" fmla="*/ 8 w 29"/>
                <a:gd name="T41" fmla="*/ 22 h 27"/>
                <a:gd name="T42" fmla="*/ 6 w 29"/>
                <a:gd name="T43" fmla="*/ 25 h 27"/>
                <a:gd name="T44" fmla="*/ 4 w 29"/>
                <a:gd name="T45" fmla="*/ 27 h 27"/>
                <a:gd name="T46" fmla="*/ 3 w 29"/>
                <a:gd name="T47" fmla="*/ 26 h 27"/>
                <a:gd name="T48" fmla="*/ 3 w 29"/>
                <a:gd name="T4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7">
                  <a:moveTo>
                    <a:pt x="3" y="17"/>
                  </a:moveTo>
                  <a:cubicBezTo>
                    <a:pt x="9" y="10"/>
                    <a:pt x="16" y="5"/>
                    <a:pt x="24" y="2"/>
                  </a:cubicBezTo>
                  <a:cubicBezTo>
                    <a:pt x="26" y="1"/>
                    <a:pt x="28" y="0"/>
                    <a:pt x="29" y="3"/>
                  </a:cubicBezTo>
                  <a:cubicBezTo>
                    <a:pt x="29" y="4"/>
                    <a:pt x="28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8"/>
                    <a:pt x="26" y="8"/>
                    <a:pt x="25" y="9"/>
                  </a:cubicBezTo>
                  <a:cubicBezTo>
                    <a:pt x="25" y="9"/>
                    <a:pt x="24" y="9"/>
                    <a:pt x="23" y="9"/>
                  </a:cubicBezTo>
                  <a:cubicBezTo>
                    <a:pt x="23" y="10"/>
                    <a:pt x="22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5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4"/>
                    <a:pt x="6" y="25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1" y="23"/>
                    <a:pt x="0" y="20"/>
                    <a:pt x="3" y="17"/>
                  </a:cubicBezTo>
                  <a:close/>
                </a:path>
              </a:pathLst>
            </a:custGeom>
            <a:solidFill>
              <a:srgbClr val="C48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2663"/>
            <p:cNvSpPr/>
            <p:nvPr/>
          </p:nvSpPr>
          <p:spPr bwMode="auto">
            <a:xfrm>
              <a:off x="6959" y="1104"/>
              <a:ext cx="29" cy="46"/>
            </a:xfrm>
            <a:custGeom>
              <a:avLst/>
              <a:gdLst>
                <a:gd name="T0" fmla="*/ 12 w 19"/>
                <a:gd name="T1" fmla="*/ 27 h 31"/>
                <a:gd name="T2" fmla="*/ 10 w 19"/>
                <a:gd name="T3" fmla="*/ 31 h 31"/>
                <a:gd name="T4" fmla="*/ 7 w 19"/>
                <a:gd name="T5" fmla="*/ 29 h 31"/>
                <a:gd name="T6" fmla="*/ 0 w 19"/>
                <a:gd name="T7" fmla="*/ 19 h 31"/>
                <a:gd name="T8" fmla="*/ 2 w 19"/>
                <a:gd name="T9" fmla="*/ 13 h 31"/>
                <a:gd name="T10" fmla="*/ 11 w 19"/>
                <a:gd name="T11" fmla="*/ 1 h 31"/>
                <a:gd name="T12" fmla="*/ 19 w 19"/>
                <a:gd name="T13" fmla="*/ 9 h 31"/>
                <a:gd name="T14" fmla="*/ 19 w 19"/>
                <a:gd name="T15" fmla="*/ 10 h 31"/>
                <a:gd name="T16" fmla="*/ 12 w 19"/>
                <a:gd name="T1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1">
                  <a:moveTo>
                    <a:pt x="12" y="27"/>
                  </a:moveTo>
                  <a:cubicBezTo>
                    <a:pt x="11" y="28"/>
                    <a:pt x="10" y="29"/>
                    <a:pt x="10" y="31"/>
                  </a:cubicBezTo>
                  <a:cubicBezTo>
                    <a:pt x="9" y="31"/>
                    <a:pt x="8" y="30"/>
                    <a:pt x="7" y="29"/>
                  </a:cubicBezTo>
                  <a:cubicBezTo>
                    <a:pt x="6" y="25"/>
                    <a:pt x="1" y="23"/>
                    <a:pt x="0" y="19"/>
                  </a:cubicBezTo>
                  <a:cubicBezTo>
                    <a:pt x="0" y="17"/>
                    <a:pt x="1" y="15"/>
                    <a:pt x="2" y="13"/>
                  </a:cubicBezTo>
                  <a:cubicBezTo>
                    <a:pt x="7" y="11"/>
                    <a:pt x="6" y="3"/>
                    <a:pt x="11" y="1"/>
                  </a:cubicBezTo>
                  <a:cubicBezTo>
                    <a:pt x="17" y="0"/>
                    <a:pt x="17" y="6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6" y="15"/>
                    <a:pt x="12" y="20"/>
                    <a:pt x="12" y="27"/>
                  </a:cubicBezTo>
                  <a:close/>
                </a:path>
              </a:pathLst>
            </a:custGeom>
            <a:solidFill>
              <a:srgbClr val="C68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2664"/>
            <p:cNvSpPr/>
            <p:nvPr/>
          </p:nvSpPr>
          <p:spPr bwMode="auto">
            <a:xfrm>
              <a:off x="7003" y="1101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2665"/>
            <p:cNvSpPr/>
            <p:nvPr/>
          </p:nvSpPr>
          <p:spPr bwMode="auto">
            <a:xfrm>
              <a:off x="7042" y="1075"/>
              <a:ext cx="6" cy="5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0 w 4"/>
                <a:gd name="T5" fmla="*/ 2 h 3"/>
                <a:gd name="T6" fmla="*/ 1 w 4"/>
                <a:gd name="T7" fmla="*/ 1 h 3"/>
                <a:gd name="T8" fmla="*/ 1 w 4"/>
                <a:gd name="T9" fmla="*/ 1 h 3"/>
                <a:gd name="T10" fmla="*/ 4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2666"/>
            <p:cNvSpPr/>
            <p:nvPr/>
          </p:nvSpPr>
          <p:spPr bwMode="auto">
            <a:xfrm>
              <a:off x="6991" y="1111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2667"/>
            <p:cNvSpPr/>
            <p:nvPr/>
          </p:nvSpPr>
          <p:spPr bwMode="auto">
            <a:xfrm>
              <a:off x="6994" y="110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2668"/>
            <p:cNvSpPr/>
            <p:nvPr/>
          </p:nvSpPr>
          <p:spPr bwMode="auto">
            <a:xfrm>
              <a:off x="6997" y="1107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2669"/>
            <p:cNvSpPr/>
            <p:nvPr/>
          </p:nvSpPr>
          <p:spPr bwMode="auto">
            <a:xfrm>
              <a:off x="7000" y="110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2670"/>
            <p:cNvSpPr/>
            <p:nvPr/>
          </p:nvSpPr>
          <p:spPr bwMode="auto">
            <a:xfrm>
              <a:off x="7007" y="109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2671"/>
            <p:cNvSpPr/>
            <p:nvPr/>
          </p:nvSpPr>
          <p:spPr bwMode="auto">
            <a:xfrm>
              <a:off x="7010" y="109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2672"/>
            <p:cNvSpPr/>
            <p:nvPr/>
          </p:nvSpPr>
          <p:spPr bwMode="auto">
            <a:xfrm>
              <a:off x="7013" y="109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2673"/>
            <p:cNvSpPr/>
            <p:nvPr/>
          </p:nvSpPr>
          <p:spPr bwMode="auto">
            <a:xfrm>
              <a:off x="7019" y="108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2674"/>
            <p:cNvSpPr/>
            <p:nvPr/>
          </p:nvSpPr>
          <p:spPr bwMode="auto">
            <a:xfrm>
              <a:off x="7031" y="108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2675"/>
            <p:cNvSpPr/>
            <p:nvPr/>
          </p:nvSpPr>
          <p:spPr bwMode="auto">
            <a:xfrm>
              <a:off x="7037" y="108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2676"/>
            <p:cNvSpPr/>
            <p:nvPr/>
          </p:nvSpPr>
          <p:spPr bwMode="auto">
            <a:xfrm>
              <a:off x="7040" y="1077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2677"/>
            <p:cNvSpPr/>
            <p:nvPr/>
          </p:nvSpPr>
          <p:spPr bwMode="auto">
            <a:xfrm>
              <a:off x="6890" y="1141"/>
              <a:ext cx="84" cy="45"/>
            </a:xfrm>
            <a:custGeom>
              <a:avLst/>
              <a:gdLst>
                <a:gd name="T0" fmla="*/ 55 w 56"/>
                <a:gd name="T1" fmla="*/ 3 h 30"/>
                <a:gd name="T2" fmla="*/ 56 w 56"/>
                <a:gd name="T3" fmla="*/ 6 h 30"/>
                <a:gd name="T4" fmla="*/ 55 w 56"/>
                <a:gd name="T5" fmla="*/ 11 h 30"/>
                <a:gd name="T6" fmla="*/ 46 w 56"/>
                <a:gd name="T7" fmla="*/ 26 h 30"/>
                <a:gd name="T8" fmla="*/ 8 w 56"/>
                <a:gd name="T9" fmla="*/ 30 h 30"/>
                <a:gd name="T10" fmla="*/ 3 w 56"/>
                <a:gd name="T11" fmla="*/ 30 h 30"/>
                <a:gd name="T12" fmla="*/ 1 w 56"/>
                <a:gd name="T13" fmla="*/ 28 h 30"/>
                <a:gd name="T14" fmla="*/ 2 w 56"/>
                <a:gd name="T15" fmla="*/ 26 h 30"/>
                <a:gd name="T16" fmla="*/ 13 w 56"/>
                <a:gd name="T17" fmla="*/ 21 h 30"/>
                <a:gd name="T18" fmla="*/ 20 w 56"/>
                <a:gd name="T19" fmla="*/ 14 h 30"/>
                <a:gd name="T20" fmla="*/ 13 w 56"/>
                <a:gd name="T21" fmla="*/ 9 h 30"/>
                <a:gd name="T22" fmla="*/ 0 w 56"/>
                <a:gd name="T23" fmla="*/ 9 h 30"/>
                <a:gd name="T24" fmla="*/ 7 w 56"/>
                <a:gd name="T25" fmla="*/ 4 h 30"/>
                <a:gd name="T26" fmla="*/ 30 w 56"/>
                <a:gd name="T27" fmla="*/ 4 h 30"/>
                <a:gd name="T28" fmla="*/ 36 w 56"/>
                <a:gd name="T29" fmla="*/ 5 h 30"/>
                <a:gd name="T30" fmla="*/ 39 w 56"/>
                <a:gd name="T31" fmla="*/ 6 h 30"/>
                <a:gd name="T32" fmla="*/ 47 w 56"/>
                <a:gd name="T33" fmla="*/ 3 h 30"/>
                <a:gd name="T34" fmla="*/ 50 w 56"/>
                <a:gd name="T35" fmla="*/ 1 h 30"/>
                <a:gd name="T36" fmla="*/ 55 w 56"/>
                <a:gd name="T3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30">
                  <a:moveTo>
                    <a:pt x="55" y="3"/>
                  </a:moveTo>
                  <a:cubicBezTo>
                    <a:pt x="55" y="4"/>
                    <a:pt x="56" y="5"/>
                    <a:pt x="56" y="6"/>
                  </a:cubicBezTo>
                  <a:cubicBezTo>
                    <a:pt x="55" y="8"/>
                    <a:pt x="55" y="9"/>
                    <a:pt x="55" y="11"/>
                  </a:cubicBezTo>
                  <a:cubicBezTo>
                    <a:pt x="53" y="17"/>
                    <a:pt x="50" y="22"/>
                    <a:pt x="46" y="26"/>
                  </a:cubicBezTo>
                  <a:cubicBezTo>
                    <a:pt x="33" y="27"/>
                    <a:pt x="20" y="25"/>
                    <a:pt x="8" y="30"/>
                  </a:cubicBezTo>
                  <a:cubicBezTo>
                    <a:pt x="7" y="30"/>
                    <a:pt x="5" y="30"/>
                    <a:pt x="3" y="30"/>
                  </a:cubicBezTo>
                  <a:cubicBezTo>
                    <a:pt x="2" y="30"/>
                    <a:pt x="1" y="29"/>
                    <a:pt x="1" y="28"/>
                  </a:cubicBezTo>
                  <a:cubicBezTo>
                    <a:pt x="1" y="28"/>
                    <a:pt x="2" y="26"/>
                    <a:pt x="2" y="26"/>
                  </a:cubicBezTo>
                  <a:cubicBezTo>
                    <a:pt x="5" y="23"/>
                    <a:pt x="9" y="21"/>
                    <a:pt x="13" y="21"/>
                  </a:cubicBezTo>
                  <a:cubicBezTo>
                    <a:pt x="16" y="19"/>
                    <a:pt x="17" y="16"/>
                    <a:pt x="20" y="14"/>
                  </a:cubicBezTo>
                  <a:cubicBezTo>
                    <a:pt x="18" y="12"/>
                    <a:pt x="15" y="12"/>
                    <a:pt x="13" y="9"/>
                  </a:cubicBezTo>
                  <a:cubicBezTo>
                    <a:pt x="9" y="9"/>
                    <a:pt x="4" y="9"/>
                    <a:pt x="0" y="9"/>
                  </a:cubicBezTo>
                  <a:cubicBezTo>
                    <a:pt x="0" y="4"/>
                    <a:pt x="4" y="4"/>
                    <a:pt x="7" y="4"/>
                  </a:cubicBezTo>
                  <a:cubicBezTo>
                    <a:pt x="15" y="4"/>
                    <a:pt x="22" y="4"/>
                    <a:pt x="30" y="4"/>
                  </a:cubicBezTo>
                  <a:cubicBezTo>
                    <a:pt x="32" y="4"/>
                    <a:pt x="34" y="4"/>
                    <a:pt x="36" y="5"/>
                  </a:cubicBezTo>
                  <a:cubicBezTo>
                    <a:pt x="37" y="5"/>
                    <a:pt x="38" y="5"/>
                    <a:pt x="39" y="6"/>
                  </a:cubicBezTo>
                  <a:cubicBezTo>
                    <a:pt x="42" y="8"/>
                    <a:pt x="46" y="9"/>
                    <a:pt x="47" y="3"/>
                  </a:cubicBezTo>
                  <a:cubicBezTo>
                    <a:pt x="47" y="2"/>
                    <a:pt x="48" y="1"/>
                    <a:pt x="50" y="1"/>
                  </a:cubicBezTo>
                  <a:cubicBezTo>
                    <a:pt x="52" y="0"/>
                    <a:pt x="54" y="2"/>
                    <a:pt x="55" y="3"/>
                  </a:cubicBezTo>
                  <a:close/>
                </a:path>
              </a:pathLst>
            </a:custGeom>
            <a:solidFill>
              <a:srgbClr val="C4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2678"/>
            <p:cNvSpPr/>
            <p:nvPr/>
          </p:nvSpPr>
          <p:spPr bwMode="auto">
            <a:xfrm>
              <a:off x="6925" y="1188"/>
              <a:ext cx="43" cy="16"/>
            </a:xfrm>
            <a:custGeom>
              <a:avLst/>
              <a:gdLst>
                <a:gd name="T0" fmla="*/ 29 w 29"/>
                <a:gd name="T1" fmla="*/ 5 h 11"/>
                <a:gd name="T2" fmla="*/ 9 w 29"/>
                <a:gd name="T3" fmla="*/ 7 h 11"/>
                <a:gd name="T4" fmla="*/ 0 w 29"/>
                <a:gd name="T5" fmla="*/ 5 h 11"/>
                <a:gd name="T6" fmla="*/ 1 w 29"/>
                <a:gd name="T7" fmla="*/ 4 h 11"/>
                <a:gd name="T8" fmla="*/ 29 w 2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3" y="10"/>
                    <a:pt x="16" y="11"/>
                    <a:pt x="9" y="7"/>
                  </a:cubicBezTo>
                  <a:cubicBezTo>
                    <a:pt x="6" y="6"/>
                    <a:pt x="3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0" y="1"/>
                    <a:pt x="20" y="0"/>
                    <a:pt x="29" y="5"/>
                  </a:cubicBezTo>
                  <a:close/>
                </a:path>
              </a:pathLst>
            </a:custGeom>
            <a:solidFill>
              <a:srgbClr val="EEC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2679"/>
            <p:cNvSpPr/>
            <p:nvPr/>
          </p:nvSpPr>
          <p:spPr bwMode="auto">
            <a:xfrm>
              <a:off x="6919" y="119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C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2680"/>
            <p:cNvSpPr/>
            <p:nvPr/>
          </p:nvSpPr>
          <p:spPr bwMode="auto">
            <a:xfrm>
              <a:off x="6896" y="775"/>
              <a:ext cx="119" cy="281"/>
            </a:xfrm>
            <a:custGeom>
              <a:avLst/>
              <a:gdLst>
                <a:gd name="T0" fmla="*/ 73 w 79"/>
                <a:gd name="T1" fmla="*/ 140 h 187"/>
                <a:gd name="T2" fmla="*/ 74 w 79"/>
                <a:gd name="T3" fmla="*/ 142 h 187"/>
                <a:gd name="T4" fmla="*/ 73 w 79"/>
                <a:gd name="T5" fmla="*/ 146 h 187"/>
                <a:gd name="T6" fmla="*/ 73 w 79"/>
                <a:gd name="T7" fmla="*/ 157 h 187"/>
                <a:gd name="T8" fmla="*/ 62 w 79"/>
                <a:gd name="T9" fmla="*/ 185 h 187"/>
                <a:gd name="T10" fmla="*/ 53 w 79"/>
                <a:gd name="T11" fmla="*/ 177 h 187"/>
                <a:gd name="T12" fmla="*/ 50 w 79"/>
                <a:gd name="T13" fmla="*/ 165 h 187"/>
                <a:gd name="T14" fmla="*/ 50 w 79"/>
                <a:gd name="T15" fmla="*/ 162 h 187"/>
                <a:gd name="T16" fmla="*/ 54 w 79"/>
                <a:gd name="T17" fmla="*/ 155 h 187"/>
                <a:gd name="T18" fmla="*/ 54 w 79"/>
                <a:gd name="T19" fmla="*/ 153 h 187"/>
                <a:gd name="T20" fmla="*/ 55 w 79"/>
                <a:gd name="T21" fmla="*/ 143 h 187"/>
                <a:gd name="T22" fmla="*/ 55 w 79"/>
                <a:gd name="T23" fmla="*/ 140 h 187"/>
                <a:gd name="T24" fmla="*/ 59 w 79"/>
                <a:gd name="T25" fmla="*/ 121 h 187"/>
                <a:gd name="T26" fmla="*/ 51 w 79"/>
                <a:gd name="T27" fmla="*/ 141 h 187"/>
                <a:gd name="T28" fmla="*/ 43 w 79"/>
                <a:gd name="T29" fmla="*/ 133 h 187"/>
                <a:gd name="T30" fmla="*/ 44 w 79"/>
                <a:gd name="T31" fmla="*/ 119 h 187"/>
                <a:gd name="T32" fmla="*/ 42 w 79"/>
                <a:gd name="T33" fmla="*/ 108 h 187"/>
                <a:gd name="T34" fmla="*/ 35 w 79"/>
                <a:gd name="T35" fmla="*/ 112 h 187"/>
                <a:gd name="T36" fmla="*/ 34 w 79"/>
                <a:gd name="T37" fmla="*/ 122 h 187"/>
                <a:gd name="T38" fmla="*/ 32 w 79"/>
                <a:gd name="T39" fmla="*/ 127 h 187"/>
                <a:gd name="T40" fmla="*/ 33 w 79"/>
                <a:gd name="T41" fmla="*/ 140 h 187"/>
                <a:gd name="T42" fmla="*/ 31 w 79"/>
                <a:gd name="T43" fmla="*/ 142 h 187"/>
                <a:gd name="T44" fmla="*/ 25 w 79"/>
                <a:gd name="T45" fmla="*/ 144 h 187"/>
                <a:gd name="T46" fmla="*/ 22 w 79"/>
                <a:gd name="T47" fmla="*/ 143 h 187"/>
                <a:gd name="T48" fmla="*/ 15 w 79"/>
                <a:gd name="T49" fmla="*/ 121 h 187"/>
                <a:gd name="T50" fmla="*/ 19 w 79"/>
                <a:gd name="T51" fmla="*/ 108 h 187"/>
                <a:gd name="T52" fmla="*/ 16 w 79"/>
                <a:gd name="T53" fmla="*/ 91 h 187"/>
                <a:gd name="T54" fmla="*/ 13 w 79"/>
                <a:gd name="T55" fmla="*/ 80 h 187"/>
                <a:gd name="T56" fmla="*/ 12 w 79"/>
                <a:gd name="T57" fmla="*/ 76 h 187"/>
                <a:gd name="T58" fmla="*/ 1 w 79"/>
                <a:gd name="T59" fmla="*/ 37 h 187"/>
                <a:gd name="T60" fmla="*/ 1 w 79"/>
                <a:gd name="T61" fmla="*/ 29 h 187"/>
                <a:gd name="T62" fmla="*/ 8 w 79"/>
                <a:gd name="T63" fmla="*/ 15 h 187"/>
                <a:gd name="T64" fmla="*/ 19 w 79"/>
                <a:gd name="T65" fmla="*/ 0 h 187"/>
                <a:gd name="T66" fmla="*/ 17 w 79"/>
                <a:gd name="T67" fmla="*/ 23 h 187"/>
                <a:gd name="T68" fmla="*/ 20 w 79"/>
                <a:gd name="T69" fmla="*/ 58 h 187"/>
                <a:gd name="T70" fmla="*/ 24 w 79"/>
                <a:gd name="T71" fmla="*/ 82 h 187"/>
                <a:gd name="T72" fmla="*/ 25 w 79"/>
                <a:gd name="T73" fmla="*/ 86 h 187"/>
                <a:gd name="T74" fmla="*/ 26 w 79"/>
                <a:gd name="T75" fmla="*/ 82 h 187"/>
                <a:gd name="T76" fmla="*/ 40 w 79"/>
                <a:gd name="T77" fmla="*/ 70 h 187"/>
                <a:gd name="T78" fmla="*/ 47 w 79"/>
                <a:gd name="T79" fmla="*/ 70 h 187"/>
                <a:gd name="T80" fmla="*/ 57 w 79"/>
                <a:gd name="T81" fmla="*/ 73 h 187"/>
                <a:gd name="T82" fmla="*/ 56 w 79"/>
                <a:gd name="T83" fmla="*/ 84 h 187"/>
                <a:gd name="T84" fmla="*/ 53 w 79"/>
                <a:gd name="T85" fmla="*/ 102 h 187"/>
                <a:gd name="T86" fmla="*/ 65 w 79"/>
                <a:gd name="T87" fmla="*/ 64 h 187"/>
                <a:gd name="T88" fmla="*/ 73 w 79"/>
                <a:gd name="T89" fmla="*/ 57 h 187"/>
                <a:gd name="T90" fmla="*/ 78 w 79"/>
                <a:gd name="T91" fmla="*/ 65 h 187"/>
                <a:gd name="T92" fmla="*/ 76 w 79"/>
                <a:gd name="T93" fmla="*/ 73 h 187"/>
                <a:gd name="T94" fmla="*/ 66 w 79"/>
                <a:gd name="T95" fmla="*/ 109 h 187"/>
                <a:gd name="T96" fmla="*/ 69 w 79"/>
                <a:gd name="T97" fmla="*/ 115 h 187"/>
                <a:gd name="T98" fmla="*/ 66 w 79"/>
                <a:gd name="T99" fmla="*/ 137 h 187"/>
                <a:gd name="T100" fmla="*/ 64 w 79"/>
                <a:gd name="T101" fmla="*/ 152 h 187"/>
                <a:gd name="T102" fmla="*/ 73 w 79"/>
                <a:gd name="T103" fmla="*/ 14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87">
                  <a:moveTo>
                    <a:pt x="73" y="140"/>
                  </a:moveTo>
                  <a:cubicBezTo>
                    <a:pt x="73" y="141"/>
                    <a:pt x="74" y="141"/>
                    <a:pt x="74" y="142"/>
                  </a:cubicBezTo>
                  <a:cubicBezTo>
                    <a:pt x="74" y="143"/>
                    <a:pt x="73" y="144"/>
                    <a:pt x="73" y="146"/>
                  </a:cubicBezTo>
                  <a:cubicBezTo>
                    <a:pt x="76" y="149"/>
                    <a:pt x="75" y="153"/>
                    <a:pt x="73" y="157"/>
                  </a:cubicBezTo>
                  <a:cubicBezTo>
                    <a:pt x="69" y="166"/>
                    <a:pt x="64" y="175"/>
                    <a:pt x="62" y="185"/>
                  </a:cubicBezTo>
                  <a:cubicBezTo>
                    <a:pt x="55" y="187"/>
                    <a:pt x="54" y="182"/>
                    <a:pt x="53" y="177"/>
                  </a:cubicBezTo>
                  <a:cubicBezTo>
                    <a:pt x="53" y="173"/>
                    <a:pt x="53" y="169"/>
                    <a:pt x="50" y="165"/>
                  </a:cubicBezTo>
                  <a:cubicBezTo>
                    <a:pt x="50" y="164"/>
                    <a:pt x="49" y="163"/>
                    <a:pt x="50" y="162"/>
                  </a:cubicBezTo>
                  <a:cubicBezTo>
                    <a:pt x="50" y="159"/>
                    <a:pt x="54" y="159"/>
                    <a:pt x="54" y="155"/>
                  </a:cubicBezTo>
                  <a:cubicBezTo>
                    <a:pt x="54" y="154"/>
                    <a:pt x="54" y="154"/>
                    <a:pt x="54" y="153"/>
                  </a:cubicBezTo>
                  <a:cubicBezTo>
                    <a:pt x="55" y="150"/>
                    <a:pt x="55" y="146"/>
                    <a:pt x="55" y="143"/>
                  </a:cubicBezTo>
                  <a:cubicBezTo>
                    <a:pt x="55" y="142"/>
                    <a:pt x="55" y="141"/>
                    <a:pt x="55" y="140"/>
                  </a:cubicBezTo>
                  <a:cubicBezTo>
                    <a:pt x="56" y="134"/>
                    <a:pt x="58" y="127"/>
                    <a:pt x="59" y="121"/>
                  </a:cubicBezTo>
                  <a:cubicBezTo>
                    <a:pt x="56" y="127"/>
                    <a:pt x="59" y="136"/>
                    <a:pt x="51" y="141"/>
                  </a:cubicBezTo>
                  <a:cubicBezTo>
                    <a:pt x="45" y="143"/>
                    <a:pt x="43" y="139"/>
                    <a:pt x="43" y="133"/>
                  </a:cubicBezTo>
                  <a:cubicBezTo>
                    <a:pt x="43" y="129"/>
                    <a:pt x="43" y="124"/>
                    <a:pt x="44" y="119"/>
                  </a:cubicBezTo>
                  <a:cubicBezTo>
                    <a:pt x="45" y="115"/>
                    <a:pt x="46" y="111"/>
                    <a:pt x="42" y="108"/>
                  </a:cubicBezTo>
                  <a:cubicBezTo>
                    <a:pt x="38" y="106"/>
                    <a:pt x="34" y="106"/>
                    <a:pt x="35" y="112"/>
                  </a:cubicBezTo>
                  <a:cubicBezTo>
                    <a:pt x="35" y="116"/>
                    <a:pt x="36" y="119"/>
                    <a:pt x="34" y="122"/>
                  </a:cubicBezTo>
                  <a:cubicBezTo>
                    <a:pt x="33" y="123"/>
                    <a:pt x="31" y="124"/>
                    <a:pt x="32" y="127"/>
                  </a:cubicBezTo>
                  <a:cubicBezTo>
                    <a:pt x="34" y="131"/>
                    <a:pt x="37" y="135"/>
                    <a:pt x="33" y="140"/>
                  </a:cubicBezTo>
                  <a:cubicBezTo>
                    <a:pt x="33" y="141"/>
                    <a:pt x="32" y="141"/>
                    <a:pt x="31" y="142"/>
                  </a:cubicBezTo>
                  <a:cubicBezTo>
                    <a:pt x="29" y="142"/>
                    <a:pt x="27" y="143"/>
                    <a:pt x="25" y="144"/>
                  </a:cubicBezTo>
                  <a:cubicBezTo>
                    <a:pt x="24" y="144"/>
                    <a:pt x="23" y="144"/>
                    <a:pt x="22" y="143"/>
                  </a:cubicBezTo>
                  <a:cubicBezTo>
                    <a:pt x="15" y="137"/>
                    <a:pt x="14" y="129"/>
                    <a:pt x="15" y="121"/>
                  </a:cubicBezTo>
                  <a:cubicBezTo>
                    <a:pt x="19" y="118"/>
                    <a:pt x="21" y="114"/>
                    <a:pt x="19" y="108"/>
                  </a:cubicBezTo>
                  <a:cubicBezTo>
                    <a:pt x="16" y="103"/>
                    <a:pt x="15" y="97"/>
                    <a:pt x="16" y="91"/>
                  </a:cubicBezTo>
                  <a:cubicBezTo>
                    <a:pt x="16" y="87"/>
                    <a:pt x="15" y="83"/>
                    <a:pt x="13" y="80"/>
                  </a:cubicBezTo>
                  <a:cubicBezTo>
                    <a:pt x="13" y="79"/>
                    <a:pt x="12" y="78"/>
                    <a:pt x="12" y="76"/>
                  </a:cubicBezTo>
                  <a:cubicBezTo>
                    <a:pt x="9" y="63"/>
                    <a:pt x="9" y="49"/>
                    <a:pt x="1" y="37"/>
                  </a:cubicBezTo>
                  <a:cubicBezTo>
                    <a:pt x="0" y="34"/>
                    <a:pt x="0" y="32"/>
                    <a:pt x="1" y="29"/>
                  </a:cubicBezTo>
                  <a:cubicBezTo>
                    <a:pt x="5" y="25"/>
                    <a:pt x="7" y="21"/>
                    <a:pt x="8" y="15"/>
                  </a:cubicBezTo>
                  <a:cubicBezTo>
                    <a:pt x="8" y="9"/>
                    <a:pt x="8" y="0"/>
                    <a:pt x="19" y="0"/>
                  </a:cubicBezTo>
                  <a:cubicBezTo>
                    <a:pt x="20" y="8"/>
                    <a:pt x="16" y="15"/>
                    <a:pt x="17" y="23"/>
                  </a:cubicBezTo>
                  <a:cubicBezTo>
                    <a:pt x="16" y="35"/>
                    <a:pt x="14" y="46"/>
                    <a:pt x="20" y="58"/>
                  </a:cubicBezTo>
                  <a:cubicBezTo>
                    <a:pt x="23" y="65"/>
                    <a:pt x="23" y="74"/>
                    <a:pt x="24" y="82"/>
                  </a:cubicBezTo>
                  <a:cubicBezTo>
                    <a:pt x="25" y="83"/>
                    <a:pt x="24" y="85"/>
                    <a:pt x="25" y="86"/>
                  </a:cubicBezTo>
                  <a:cubicBezTo>
                    <a:pt x="25" y="85"/>
                    <a:pt x="25" y="83"/>
                    <a:pt x="26" y="82"/>
                  </a:cubicBezTo>
                  <a:cubicBezTo>
                    <a:pt x="30" y="77"/>
                    <a:pt x="32" y="70"/>
                    <a:pt x="40" y="70"/>
                  </a:cubicBezTo>
                  <a:cubicBezTo>
                    <a:pt x="42" y="70"/>
                    <a:pt x="45" y="70"/>
                    <a:pt x="47" y="70"/>
                  </a:cubicBezTo>
                  <a:cubicBezTo>
                    <a:pt x="50" y="71"/>
                    <a:pt x="54" y="73"/>
                    <a:pt x="57" y="73"/>
                  </a:cubicBezTo>
                  <a:cubicBezTo>
                    <a:pt x="61" y="77"/>
                    <a:pt x="57" y="80"/>
                    <a:pt x="56" y="84"/>
                  </a:cubicBezTo>
                  <a:cubicBezTo>
                    <a:pt x="56" y="90"/>
                    <a:pt x="54" y="96"/>
                    <a:pt x="53" y="102"/>
                  </a:cubicBezTo>
                  <a:cubicBezTo>
                    <a:pt x="55" y="89"/>
                    <a:pt x="58" y="76"/>
                    <a:pt x="65" y="64"/>
                  </a:cubicBezTo>
                  <a:cubicBezTo>
                    <a:pt x="66" y="61"/>
                    <a:pt x="67" y="57"/>
                    <a:pt x="73" y="57"/>
                  </a:cubicBezTo>
                  <a:cubicBezTo>
                    <a:pt x="77" y="58"/>
                    <a:pt x="79" y="61"/>
                    <a:pt x="78" y="65"/>
                  </a:cubicBezTo>
                  <a:cubicBezTo>
                    <a:pt x="77" y="68"/>
                    <a:pt x="77" y="70"/>
                    <a:pt x="76" y="73"/>
                  </a:cubicBezTo>
                  <a:cubicBezTo>
                    <a:pt x="72" y="84"/>
                    <a:pt x="68" y="96"/>
                    <a:pt x="66" y="109"/>
                  </a:cubicBezTo>
                  <a:cubicBezTo>
                    <a:pt x="65" y="111"/>
                    <a:pt x="63" y="115"/>
                    <a:pt x="69" y="115"/>
                  </a:cubicBezTo>
                  <a:cubicBezTo>
                    <a:pt x="69" y="120"/>
                    <a:pt x="68" y="132"/>
                    <a:pt x="66" y="137"/>
                  </a:cubicBezTo>
                  <a:cubicBezTo>
                    <a:pt x="64" y="141"/>
                    <a:pt x="62" y="146"/>
                    <a:pt x="64" y="152"/>
                  </a:cubicBezTo>
                  <a:cubicBezTo>
                    <a:pt x="67" y="147"/>
                    <a:pt x="70" y="144"/>
                    <a:pt x="73" y="14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2681"/>
            <p:cNvSpPr/>
            <p:nvPr/>
          </p:nvSpPr>
          <p:spPr bwMode="auto">
            <a:xfrm>
              <a:off x="6895" y="660"/>
              <a:ext cx="55" cy="159"/>
            </a:xfrm>
            <a:custGeom>
              <a:avLst/>
              <a:gdLst>
                <a:gd name="T0" fmla="*/ 20 w 37"/>
                <a:gd name="T1" fmla="*/ 77 h 106"/>
                <a:gd name="T2" fmla="*/ 12 w 37"/>
                <a:gd name="T3" fmla="*/ 95 h 106"/>
                <a:gd name="T4" fmla="*/ 9 w 37"/>
                <a:gd name="T5" fmla="*/ 105 h 106"/>
                <a:gd name="T6" fmla="*/ 4 w 37"/>
                <a:gd name="T7" fmla="*/ 106 h 106"/>
                <a:gd name="T8" fmla="*/ 2 w 37"/>
                <a:gd name="T9" fmla="*/ 91 h 106"/>
                <a:gd name="T10" fmla="*/ 2 w 37"/>
                <a:gd name="T11" fmla="*/ 73 h 106"/>
                <a:gd name="T12" fmla="*/ 4 w 37"/>
                <a:gd name="T13" fmla="*/ 46 h 106"/>
                <a:gd name="T14" fmla="*/ 16 w 37"/>
                <a:gd name="T15" fmla="*/ 17 h 106"/>
                <a:gd name="T16" fmla="*/ 18 w 37"/>
                <a:gd name="T17" fmla="*/ 15 h 106"/>
                <a:gd name="T18" fmla="*/ 18 w 37"/>
                <a:gd name="T19" fmla="*/ 13 h 106"/>
                <a:gd name="T20" fmla="*/ 22 w 37"/>
                <a:gd name="T21" fmla="*/ 9 h 106"/>
                <a:gd name="T22" fmla="*/ 26 w 37"/>
                <a:gd name="T23" fmla="*/ 6 h 106"/>
                <a:gd name="T24" fmla="*/ 27 w 37"/>
                <a:gd name="T25" fmla="*/ 4 h 106"/>
                <a:gd name="T26" fmla="*/ 27 w 37"/>
                <a:gd name="T27" fmla="*/ 4 h 106"/>
                <a:gd name="T28" fmla="*/ 33 w 37"/>
                <a:gd name="T29" fmla="*/ 0 h 106"/>
                <a:gd name="T30" fmla="*/ 35 w 37"/>
                <a:gd name="T31" fmla="*/ 2 h 106"/>
                <a:gd name="T32" fmla="*/ 35 w 37"/>
                <a:gd name="T33" fmla="*/ 6 h 106"/>
                <a:gd name="T34" fmla="*/ 35 w 37"/>
                <a:gd name="T35" fmla="*/ 6 h 106"/>
                <a:gd name="T36" fmla="*/ 33 w 37"/>
                <a:gd name="T37" fmla="*/ 8 h 106"/>
                <a:gd name="T38" fmla="*/ 33 w 37"/>
                <a:gd name="T39" fmla="*/ 8 h 106"/>
                <a:gd name="T40" fmla="*/ 22 w 37"/>
                <a:gd name="T41" fmla="*/ 21 h 106"/>
                <a:gd name="T42" fmla="*/ 22 w 37"/>
                <a:gd name="T43" fmla="*/ 21 h 106"/>
                <a:gd name="T44" fmla="*/ 31 w 37"/>
                <a:gd name="T45" fmla="*/ 15 h 106"/>
                <a:gd name="T46" fmla="*/ 36 w 37"/>
                <a:gd name="T47" fmla="*/ 15 h 106"/>
                <a:gd name="T48" fmla="*/ 36 w 37"/>
                <a:gd name="T49" fmla="*/ 20 h 106"/>
                <a:gd name="T50" fmla="*/ 33 w 37"/>
                <a:gd name="T51" fmla="*/ 24 h 106"/>
                <a:gd name="T52" fmla="*/ 29 w 37"/>
                <a:gd name="T53" fmla="*/ 33 h 106"/>
                <a:gd name="T54" fmla="*/ 22 w 37"/>
                <a:gd name="T55" fmla="*/ 66 h 106"/>
                <a:gd name="T56" fmla="*/ 20 w 37"/>
                <a:gd name="T57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06">
                  <a:moveTo>
                    <a:pt x="20" y="77"/>
                  </a:moveTo>
                  <a:cubicBezTo>
                    <a:pt x="13" y="81"/>
                    <a:pt x="13" y="89"/>
                    <a:pt x="12" y="95"/>
                  </a:cubicBezTo>
                  <a:cubicBezTo>
                    <a:pt x="12" y="99"/>
                    <a:pt x="11" y="102"/>
                    <a:pt x="9" y="105"/>
                  </a:cubicBezTo>
                  <a:cubicBezTo>
                    <a:pt x="7" y="106"/>
                    <a:pt x="6" y="106"/>
                    <a:pt x="4" y="106"/>
                  </a:cubicBezTo>
                  <a:cubicBezTo>
                    <a:pt x="0" y="101"/>
                    <a:pt x="2" y="96"/>
                    <a:pt x="2" y="91"/>
                  </a:cubicBezTo>
                  <a:cubicBezTo>
                    <a:pt x="2" y="85"/>
                    <a:pt x="1" y="79"/>
                    <a:pt x="2" y="73"/>
                  </a:cubicBezTo>
                  <a:cubicBezTo>
                    <a:pt x="1" y="64"/>
                    <a:pt x="5" y="55"/>
                    <a:pt x="4" y="46"/>
                  </a:cubicBezTo>
                  <a:cubicBezTo>
                    <a:pt x="8" y="36"/>
                    <a:pt x="12" y="27"/>
                    <a:pt x="16" y="17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5"/>
                    <a:pt x="18" y="14"/>
                    <a:pt x="18" y="13"/>
                  </a:cubicBezTo>
                  <a:cubicBezTo>
                    <a:pt x="18" y="11"/>
                    <a:pt x="19" y="10"/>
                    <a:pt x="22" y="9"/>
                  </a:cubicBezTo>
                  <a:cubicBezTo>
                    <a:pt x="23" y="8"/>
                    <a:pt x="24" y="7"/>
                    <a:pt x="26" y="6"/>
                  </a:cubicBezTo>
                  <a:cubicBezTo>
                    <a:pt x="26" y="5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2"/>
                    <a:pt x="31" y="1"/>
                    <a:pt x="33" y="0"/>
                  </a:cubicBezTo>
                  <a:cubicBezTo>
                    <a:pt x="34" y="1"/>
                    <a:pt x="35" y="1"/>
                    <a:pt x="35" y="2"/>
                  </a:cubicBezTo>
                  <a:cubicBezTo>
                    <a:pt x="36" y="3"/>
                    <a:pt x="36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7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9" y="11"/>
                    <a:pt x="23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5" y="19"/>
                    <a:pt x="27" y="16"/>
                    <a:pt x="31" y="15"/>
                  </a:cubicBezTo>
                  <a:cubicBezTo>
                    <a:pt x="33" y="15"/>
                    <a:pt x="34" y="14"/>
                    <a:pt x="36" y="15"/>
                  </a:cubicBezTo>
                  <a:cubicBezTo>
                    <a:pt x="37" y="17"/>
                    <a:pt x="37" y="19"/>
                    <a:pt x="36" y="20"/>
                  </a:cubicBezTo>
                  <a:cubicBezTo>
                    <a:pt x="36" y="22"/>
                    <a:pt x="35" y="23"/>
                    <a:pt x="33" y="24"/>
                  </a:cubicBezTo>
                  <a:cubicBezTo>
                    <a:pt x="31" y="27"/>
                    <a:pt x="29" y="29"/>
                    <a:pt x="29" y="33"/>
                  </a:cubicBezTo>
                  <a:cubicBezTo>
                    <a:pt x="29" y="44"/>
                    <a:pt x="22" y="54"/>
                    <a:pt x="22" y="66"/>
                  </a:cubicBezTo>
                  <a:cubicBezTo>
                    <a:pt x="22" y="69"/>
                    <a:pt x="21" y="73"/>
                    <a:pt x="20" y="77"/>
                  </a:cubicBezTo>
                  <a:close/>
                </a:path>
              </a:pathLst>
            </a:custGeom>
            <a:solidFill>
              <a:srgbClr val="D8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2682"/>
            <p:cNvSpPr/>
            <p:nvPr/>
          </p:nvSpPr>
          <p:spPr bwMode="auto">
            <a:xfrm>
              <a:off x="6916" y="810"/>
              <a:ext cx="58" cy="111"/>
            </a:xfrm>
            <a:custGeom>
              <a:avLst/>
              <a:gdLst>
                <a:gd name="T0" fmla="*/ 13 w 39"/>
                <a:gd name="T1" fmla="*/ 59 h 74"/>
                <a:gd name="T2" fmla="*/ 10 w 39"/>
                <a:gd name="T3" fmla="*/ 74 h 74"/>
                <a:gd name="T4" fmla="*/ 3 w 39"/>
                <a:gd name="T5" fmla="*/ 36 h 74"/>
                <a:gd name="T6" fmla="*/ 4 w 39"/>
                <a:gd name="T7" fmla="*/ 0 h 74"/>
                <a:gd name="T8" fmla="*/ 4 w 39"/>
                <a:gd name="T9" fmla="*/ 22 h 74"/>
                <a:gd name="T10" fmla="*/ 9 w 39"/>
                <a:gd name="T11" fmla="*/ 27 h 74"/>
                <a:gd name="T12" fmla="*/ 25 w 39"/>
                <a:gd name="T13" fmla="*/ 21 h 74"/>
                <a:gd name="T14" fmla="*/ 31 w 39"/>
                <a:gd name="T15" fmla="*/ 25 h 74"/>
                <a:gd name="T16" fmla="*/ 30 w 39"/>
                <a:gd name="T17" fmla="*/ 13 h 74"/>
                <a:gd name="T18" fmla="*/ 38 w 39"/>
                <a:gd name="T19" fmla="*/ 20 h 74"/>
                <a:gd name="T20" fmla="*/ 38 w 39"/>
                <a:gd name="T21" fmla="*/ 24 h 74"/>
                <a:gd name="T22" fmla="*/ 26 w 39"/>
                <a:gd name="T23" fmla="*/ 34 h 74"/>
                <a:gd name="T24" fmla="*/ 13 w 39"/>
                <a:gd name="T25" fmla="*/ 53 h 74"/>
                <a:gd name="T26" fmla="*/ 13 w 39"/>
                <a:gd name="T27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74">
                  <a:moveTo>
                    <a:pt x="13" y="59"/>
                  </a:moveTo>
                  <a:cubicBezTo>
                    <a:pt x="13" y="64"/>
                    <a:pt x="14" y="69"/>
                    <a:pt x="10" y="74"/>
                  </a:cubicBezTo>
                  <a:cubicBezTo>
                    <a:pt x="12" y="60"/>
                    <a:pt x="4" y="49"/>
                    <a:pt x="3" y="36"/>
                  </a:cubicBezTo>
                  <a:cubicBezTo>
                    <a:pt x="2" y="24"/>
                    <a:pt x="0" y="12"/>
                    <a:pt x="4" y="0"/>
                  </a:cubicBezTo>
                  <a:cubicBezTo>
                    <a:pt x="4" y="7"/>
                    <a:pt x="4" y="14"/>
                    <a:pt x="4" y="22"/>
                  </a:cubicBezTo>
                  <a:cubicBezTo>
                    <a:pt x="4" y="26"/>
                    <a:pt x="5" y="27"/>
                    <a:pt x="9" y="27"/>
                  </a:cubicBezTo>
                  <a:cubicBezTo>
                    <a:pt x="16" y="27"/>
                    <a:pt x="20" y="24"/>
                    <a:pt x="25" y="21"/>
                  </a:cubicBezTo>
                  <a:cubicBezTo>
                    <a:pt x="27" y="22"/>
                    <a:pt x="27" y="26"/>
                    <a:pt x="31" y="25"/>
                  </a:cubicBezTo>
                  <a:cubicBezTo>
                    <a:pt x="33" y="21"/>
                    <a:pt x="28" y="18"/>
                    <a:pt x="30" y="13"/>
                  </a:cubicBezTo>
                  <a:cubicBezTo>
                    <a:pt x="34" y="14"/>
                    <a:pt x="36" y="17"/>
                    <a:pt x="38" y="20"/>
                  </a:cubicBezTo>
                  <a:cubicBezTo>
                    <a:pt x="39" y="21"/>
                    <a:pt x="39" y="23"/>
                    <a:pt x="38" y="24"/>
                  </a:cubicBezTo>
                  <a:cubicBezTo>
                    <a:pt x="35" y="28"/>
                    <a:pt x="31" y="32"/>
                    <a:pt x="26" y="34"/>
                  </a:cubicBezTo>
                  <a:cubicBezTo>
                    <a:pt x="13" y="39"/>
                    <a:pt x="14" y="39"/>
                    <a:pt x="13" y="53"/>
                  </a:cubicBezTo>
                  <a:cubicBezTo>
                    <a:pt x="13" y="55"/>
                    <a:pt x="13" y="57"/>
                    <a:pt x="13" y="59"/>
                  </a:cubicBezTo>
                  <a:close/>
                </a:path>
              </a:pathLst>
            </a:custGeom>
            <a:solidFill>
              <a:srgbClr val="E4B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2683"/>
            <p:cNvSpPr/>
            <p:nvPr/>
          </p:nvSpPr>
          <p:spPr bwMode="auto">
            <a:xfrm>
              <a:off x="6971" y="850"/>
              <a:ext cx="39" cy="93"/>
            </a:xfrm>
            <a:custGeom>
              <a:avLst/>
              <a:gdLst>
                <a:gd name="T0" fmla="*/ 23 w 26"/>
                <a:gd name="T1" fmla="*/ 7 h 62"/>
                <a:gd name="T2" fmla="*/ 7 w 26"/>
                <a:gd name="T3" fmla="*/ 42 h 62"/>
                <a:gd name="T4" fmla="*/ 2 w 26"/>
                <a:gd name="T5" fmla="*/ 62 h 62"/>
                <a:gd name="T6" fmla="*/ 7 w 26"/>
                <a:gd name="T7" fmla="*/ 23 h 62"/>
                <a:gd name="T8" fmla="*/ 17 w 26"/>
                <a:gd name="T9" fmla="*/ 5 h 62"/>
                <a:gd name="T10" fmla="*/ 20 w 26"/>
                <a:gd name="T11" fmla="*/ 2 h 62"/>
                <a:gd name="T12" fmla="*/ 24 w 26"/>
                <a:gd name="T13" fmla="*/ 1 h 62"/>
                <a:gd name="T14" fmla="*/ 24 w 26"/>
                <a:gd name="T15" fmla="*/ 5 h 62"/>
                <a:gd name="T16" fmla="*/ 23 w 26"/>
                <a:gd name="T17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2">
                  <a:moveTo>
                    <a:pt x="23" y="7"/>
                  </a:moveTo>
                  <a:cubicBezTo>
                    <a:pt x="14" y="17"/>
                    <a:pt x="10" y="29"/>
                    <a:pt x="7" y="42"/>
                  </a:cubicBezTo>
                  <a:cubicBezTo>
                    <a:pt x="6" y="48"/>
                    <a:pt x="6" y="54"/>
                    <a:pt x="2" y="62"/>
                  </a:cubicBezTo>
                  <a:cubicBezTo>
                    <a:pt x="0" y="47"/>
                    <a:pt x="4" y="35"/>
                    <a:pt x="7" y="23"/>
                  </a:cubicBezTo>
                  <a:cubicBezTo>
                    <a:pt x="10" y="17"/>
                    <a:pt x="13" y="11"/>
                    <a:pt x="17" y="5"/>
                  </a:cubicBezTo>
                  <a:cubicBezTo>
                    <a:pt x="18" y="4"/>
                    <a:pt x="19" y="3"/>
                    <a:pt x="20" y="2"/>
                  </a:cubicBezTo>
                  <a:cubicBezTo>
                    <a:pt x="21" y="1"/>
                    <a:pt x="23" y="0"/>
                    <a:pt x="24" y="1"/>
                  </a:cubicBezTo>
                  <a:cubicBezTo>
                    <a:pt x="26" y="2"/>
                    <a:pt x="24" y="3"/>
                    <a:pt x="24" y="5"/>
                  </a:cubicBezTo>
                  <a:cubicBezTo>
                    <a:pt x="23" y="6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E2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2684"/>
            <p:cNvSpPr/>
            <p:nvPr/>
          </p:nvSpPr>
          <p:spPr bwMode="auto">
            <a:xfrm>
              <a:off x="6986" y="988"/>
              <a:ext cx="89" cy="89"/>
            </a:xfrm>
            <a:custGeom>
              <a:avLst/>
              <a:gdLst>
                <a:gd name="T0" fmla="*/ 1 w 59"/>
                <a:gd name="T1" fmla="*/ 42 h 59"/>
                <a:gd name="T2" fmla="*/ 6 w 59"/>
                <a:gd name="T3" fmla="*/ 21 h 59"/>
                <a:gd name="T4" fmla="*/ 13 w 59"/>
                <a:gd name="T5" fmla="*/ 4 h 59"/>
                <a:gd name="T6" fmla="*/ 18 w 59"/>
                <a:gd name="T7" fmla="*/ 6 h 59"/>
                <a:gd name="T8" fmla="*/ 26 w 59"/>
                <a:gd name="T9" fmla="*/ 6 h 59"/>
                <a:gd name="T10" fmla="*/ 28 w 59"/>
                <a:gd name="T11" fmla="*/ 4 h 59"/>
                <a:gd name="T12" fmla="*/ 28 w 59"/>
                <a:gd name="T13" fmla="*/ 4 h 59"/>
                <a:gd name="T14" fmla="*/ 34 w 59"/>
                <a:gd name="T15" fmla="*/ 0 h 59"/>
                <a:gd name="T16" fmla="*/ 34 w 59"/>
                <a:gd name="T17" fmla="*/ 0 h 59"/>
                <a:gd name="T18" fmla="*/ 37 w 59"/>
                <a:gd name="T19" fmla="*/ 3 h 59"/>
                <a:gd name="T20" fmla="*/ 48 w 59"/>
                <a:gd name="T21" fmla="*/ 19 h 59"/>
                <a:gd name="T22" fmla="*/ 59 w 59"/>
                <a:gd name="T23" fmla="*/ 32 h 59"/>
                <a:gd name="T24" fmla="*/ 39 w 59"/>
                <a:gd name="T25" fmla="*/ 45 h 59"/>
                <a:gd name="T26" fmla="*/ 30 w 59"/>
                <a:gd name="T27" fmla="*/ 52 h 59"/>
                <a:gd name="T28" fmla="*/ 32 w 59"/>
                <a:gd name="T29" fmla="*/ 56 h 59"/>
                <a:gd name="T30" fmla="*/ 22 w 59"/>
                <a:gd name="T31" fmla="*/ 57 h 59"/>
                <a:gd name="T32" fmla="*/ 20 w 59"/>
                <a:gd name="T33" fmla="*/ 46 h 59"/>
                <a:gd name="T34" fmla="*/ 20 w 59"/>
                <a:gd name="T35" fmla="*/ 44 h 59"/>
                <a:gd name="T36" fmla="*/ 19 w 59"/>
                <a:gd name="T37" fmla="*/ 28 h 59"/>
                <a:gd name="T38" fmla="*/ 10 w 59"/>
                <a:gd name="T39" fmla="*/ 36 h 59"/>
                <a:gd name="T40" fmla="*/ 4 w 59"/>
                <a:gd name="T41" fmla="*/ 42 h 59"/>
                <a:gd name="T42" fmla="*/ 1 w 59"/>
                <a:gd name="T43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59">
                  <a:moveTo>
                    <a:pt x="1" y="42"/>
                  </a:moveTo>
                  <a:cubicBezTo>
                    <a:pt x="0" y="35"/>
                    <a:pt x="3" y="28"/>
                    <a:pt x="6" y="21"/>
                  </a:cubicBezTo>
                  <a:cubicBezTo>
                    <a:pt x="8" y="15"/>
                    <a:pt x="10" y="10"/>
                    <a:pt x="13" y="4"/>
                  </a:cubicBezTo>
                  <a:cubicBezTo>
                    <a:pt x="15" y="4"/>
                    <a:pt x="17" y="5"/>
                    <a:pt x="18" y="6"/>
                  </a:cubicBezTo>
                  <a:cubicBezTo>
                    <a:pt x="21" y="9"/>
                    <a:pt x="24" y="8"/>
                    <a:pt x="26" y="6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0" y="2"/>
                    <a:pt x="32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1"/>
                    <a:pt x="37" y="2"/>
                    <a:pt x="37" y="3"/>
                  </a:cubicBezTo>
                  <a:cubicBezTo>
                    <a:pt x="37" y="11"/>
                    <a:pt x="42" y="15"/>
                    <a:pt x="48" y="19"/>
                  </a:cubicBezTo>
                  <a:cubicBezTo>
                    <a:pt x="53" y="22"/>
                    <a:pt x="57" y="26"/>
                    <a:pt x="59" y="32"/>
                  </a:cubicBezTo>
                  <a:cubicBezTo>
                    <a:pt x="53" y="37"/>
                    <a:pt x="46" y="41"/>
                    <a:pt x="39" y="45"/>
                  </a:cubicBezTo>
                  <a:cubicBezTo>
                    <a:pt x="36" y="47"/>
                    <a:pt x="33" y="49"/>
                    <a:pt x="30" y="52"/>
                  </a:cubicBezTo>
                  <a:cubicBezTo>
                    <a:pt x="29" y="54"/>
                    <a:pt x="30" y="55"/>
                    <a:pt x="32" y="56"/>
                  </a:cubicBezTo>
                  <a:cubicBezTo>
                    <a:pt x="29" y="58"/>
                    <a:pt x="26" y="59"/>
                    <a:pt x="22" y="57"/>
                  </a:cubicBezTo>
                  <a:cubicBezTo>
                    <a:pt x="19" y="54"/>
                    <a:pt x="18" y="51"/>
                    <a:pt x="20" y="46"/>
                  </a:cubicBezTo>
                  <a:cubicBezTo>
                    <a:pt x="20" y="46"/>
                    <a:pt x="20" y="45"/>
                    <a:pt x="20" y="44"/>
                  </a:cubicBezTo>
                  <a:cubicBezTo>
                    <a:pt x="15" y="39"/>
                    <a:pt x="22" y="33"/>
                    <a:pt x="19" y="28"/>
                  </a:cubicBezTo>
                  <a:cubicBezTo>
                    <a:pt x="14" y="28"/>
                    <a:pt x="12" y="33"/>
                    <a:pt x="10" y="36"/>
                  </a:cubicBezTo>
                  <a:cubicBezTo>
                    <a:pt x="7" y="37"/>
                    <a:pt x="6" y="41"/>
                    <a:pt x="4" y="42"/>
                  </a:cubicBezTo>
                  <a:cubicBezTo>
                    <a:pt x="3" y="43"/>
                    <a:pt x="2" y="43"/>
                    <a:pt x="1" y="4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2685"/>
            <p:cNvSpPr/>
            <p:nvPr/>
          </p:nvSpPr>
          <p:spPr bwMode="auto">
            <a:xfrm>
              <a:off x="7028" y="988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3" y="3"/>
                    <a:pt x="0" y="4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2686"/>
            <p:cNvSpPr/>
            <p:nvPr/>
          </p:nvSpPr>
          <p:spPr bwMode="auto">
            <a:xfrm>
              <a:off x="7025" y="99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2687"/>
            <p:cNvSpPr/>
            <p:nvPr/>
          </p:nvSpPr>
          <p:spPr bwMode="auto">
            <a:xfrm>
              <a:off x="6947" y="663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2688"/>
            <p:cNvSpPr/>
            <p:nvPr/>
          </p:nvSpPr>
          <p:spPr bwMode="auto">
            <a:xfrm>
              <a:off x="6944" y="6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2689"/>
            <p:cNvSpPr/>
            <p:nvPr/>
          </p:nvSpPr>
          <p:spPr bwMode="auto">
            <a:xfrm>
              <a:off x="7006" y="979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2690"/>
            <p:cNvSpPr/>
            <p:nvPr/>
          </p:nvSpPr>
          <p:spPr bwMode="auto">
            <a:xfrm>
              <a:off x="7004" y="1942"/>
              <a:ext cx="78" cy="104"/>
            </a:xfrm>
            <a:custGeom>
              <a:avLst/>
              <a:gdLst>
                <a:gd name="T0" fmla="*/ 5 w 52"/>
                <a:gd name="T1" fmla="*/ 66 h 69"/>
                <a:gd name="T2" fmla="*/ 14 w 52"/>
                <a:gd name="T3" fmla="*/ 17 h 69"/>
                <a:gd name="T4" fmla="*/ 24 w 52"/>
                <a:gd name="T5" fmla="*/ 9 h 69"/>
                <a:gd name="T6" fmla="*/ 32 w 52"/>
                <a:gd name="T7" fmla="*/ 3 h 69"/>
                <a:gd name="T8" fmla="*/ 43 w 52"/>
                <a:gd name="T9" fmla="*/ 4 h 69"/>
                <a:gd name="T10" fmla="*/ 47 w 52"/>
                <a:gd name="T11" fmla="*/ 6 h 69"/>
                <a:gd name="T12" fmla="*/ 52 w 52"/>
                <a:gd name="T13" fmla="*/ 8 h 69"/>
                <a:gd name="T14" fmla="*/ 49 w 52"/>
                <a:gd name="T15" fmla="*/ 13 h 69"/>
                <a:gd name="T16" fmla="*/ 34 w 52"/>
                <a:gd name="T17" fmla="*/ 24 h 69"/>
                <a:gd name="T18" fmla="*/ 26 w 52"/>
                <a:gd name="T19" fmla="*/ 36 h 69"/>
                <a:gd name="T20" fmla="*/ 37 w 52"/>
                <a:gd name="T21" fmla="*/ 30 h 69"/>
                <a:gd name="T22" fmla="*/ 42 w 52"/>
                <a:gd name="T23" fmla="*/ 27 h 69"/>
                <a:gd name="T24" fmla="*/ 49 w 52"/>
                <a:gd name="T25" fmla="*/ 27 h 69"/>
                <a:gd name="T26" fmla="*/ 46 w 52"/>
                <a:gd name="T27" fmla="*/ 33 h 69"/>
                <a:gd name="T28" fmla="*/ 21 w 52"/>
                <a:gd name="T29" fmla="*/ 55 h 69"/>
                <a:gd name="T30" fmla="*/ 15 w 52"/>
                <a:gd name="T31" fmla="*/ 62 h 69"/>
                <a:gd name="T32" fmla="*/ 5 w 52"/>
                <a:gd name="T3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9">
                  <a:moveTo>
                    <a:pt x="5" y="66"/>
                  </a:moveTo>
                  <a:cubicBezTo>
                    <a:pt x="0" y="48"/>
                    <a:pt x="1" y="31"/>
                    <a:pt x="14" y="17"/>
                  </a:cubicBezTo>
                  <a:cubicBezTo>
                    <a:pt x="17" y="14"/>
                    <a:pt x="20" y="12"/>
                    <a:pt x="24" y="9"/>
                  </a:cubicBezTo>
                  <a:cubicBezTo>
                    <a:pt x="27" y="8"/>
                    <a:pt x="30" y="5"/>
                    <a:pt x="32" y="3"/>
                  </a:cubicBezTo>
                  <a:cubicBezTo>
                    <a:pt x="36" y="1"/>
                    <a:pt x="40" y="0"/>
                    <a:pt x="43" y="4"/>
                  </a:cubicBezTo>
                  <a:cubicBezTo>
                    <a:pt x="44" y="6"/>
                    <a:pt x="45" y="6"/>
                    <a:pt x="47" y="6"/>
                  </a:cubicBezTo>
                  <a:cubicBezTo>
                    <a:pt x="50" y="5"/>
                    <a:pt x="51" y="6"/>
                    <a:pt x="52" y="8"/>
                  </a:cubicBezTo>
                  <a:cubicBezTo>
                    <a:pt x="52" y="11"/>
                    <a:pt x="51" y="13"/>
                    <a:pt x="49" y="13"/>
                  </a:cubicBezTo>
                  <a:cubicBezTo>
                    <a:pt x="42" y="15"/>
                    <a:pt x="39" y="20"/>
                    <a:pt x="34" y="24"/>
                  </a:cubicBezTo>
                  <a:cubicBezTo>
                    <a:pt x="31" y="27"/>
                    <a:pt x="28" y="31"/>
                    <a:pt x="26" y="36"/>
                  </a:cubicBezTo>
                  <a:cubicBezTo>
                    <a:pt x="31" y="35"/>
                    <a:pt x="34" y="32"/>
                    <a:pt x="37" y="30"/>
                  </a:cubicBezTo>
                  <a:cubicBezTo>
                    <a:pt x="38" y="29"/>
                    <a:pt x="40" y="28"/>
                    <a:pt x="42" y="27"/>
                  </a:cubicBezTo>
                  <a:cubicBezTo>
                    <a:pt x="44" y="26"/>
                    <a:pt x="47" y="23"/>
                    <a:pt x="49" y="27"/>
                  </a:cubicBezTo>
                  <a:cubicBezTo>
                    <a:pt x="51" y="30"/>
                    <a:pt x="48" y="32"/>
                    <a:pt x="46" y="33"/>
                  </a:cubicBezTo>
                  <a:cubicBezTo>
                    <a:pt x="37" y="39"/>
                    <a:pt x="29" y="47"/>
                    <a:pt x="21" y="55"/>
                  </a:cubicBezTo>
                  <a:cubicBezTo>
                    <a:pt x="18" y="57"/>
                    <a:pt x="17" y="59"/>
                    <a:pt x="15" y="62"/>
                  </a:cubicBezTo>
                  <a:cubicBezTo>
                    <a:pt x="13" y="69"/>
                    <a:pt x="12" y="69"/>
                    <a:pt x="5" y="66"/>
                  </a:cubicBezTo>
                  <a:close/>
                </a:path>
              </a:pathLst>
            </a:custGeom>
            <a:solidFill>
              <a:srgbClr val="FE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2691"/>
            <p:cNvSpPr/>
            <p:nvPr/>
          </p:nvSpPr>
          <p:spPr bwMode="auto">
            <a:xfrm>
              <a:off x="7076" y="1965"/>
              <a:ext cx="75" cy="88"/>
            </a:xfrm>
            <a:custGeom>
              <a:avLst/>
              <a:gdLst>
                <a:gd name="T0" fmla="*/ 50 w 50"/>
                <a:gd name="T1" fmla="*/ 5 h 59"/>
                <a:gd name="T2" fmla="*/ 50 w 50"/>
                <a:gd name="T3" fmla="*/ 17 h 59"/>
                <a:gd name="T4" fmla="*/ 45 w 50"/>
                <a:gd name="T5" fmla="*/ 26 h 59"/>
                <a:gd name="T6" fmla="*/ 34 w 50"/>
                <a:gd name="T7" fmla="*/ 48 h 59"/>
                <a:gd name="T8" fmla="*/ 9 w 50"/>
                <a:gd name="T9" fmla="*/ 59 h 59"/>
                <a:gd name="T10" fmla="*/ 2 w 50"/>
                <a:gd name="T11" fmla="*/ 56 h 59"/>
                <a:gd name="T12" fmla="*/ 3 w 50"/>
                <a:gd name="T13" fmla="*/ 50 h 59"/>
                <a:gd name="T14" fmla="*/ 30 w 50"/>
                <a:gd name="T15" fmla="*/ 9 h 59"/>
                <a:gd name="T16" fmla="*/ 41 w 50"/>
                <a:gd name="T17" fmla="*/ 1 h 59"/>
                <a:gd name="T18" fmla="*/ 46 w 50"/>
                <a:gd name="T19" fmla="*/ 2 h 59"/>
                <a:gd name="T20" fmla="*/ 50 w 50"/>
                <a:gd name="T21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9">
                  <a:moveTo>
                    <a:pt x="50" y="5"/>
                  </a:moveTo>
                  <a:cubicBezTo>
                    <a:pt x="50" y="9"/>
                    <a:pt x="50" y="13"/>
                    <a:pt x="50" y="17"/>
                  </a:cubicBezTo>
                  <a:cubicBezTo>
                    <a:pt x="47" y="19"/>
                    <a:pt x="46" y="23"/>
                    <a:pt x="45" y="26"/>
                  </a:cubicBezTo>
                  <a:cubicBezTo>
                    <a:pt x="43" y="34"/>
                    <a:pt x="39" y="41"/>
                    <a:pt x="34" y="48"/>
                  </a:cubicBezTo>
                  <a:cubicBezTo>
                    <a:pt x="27" y="56"/>
                    <a:pt x="19" y="59"/>
                    <a:pt x="9" y="59"/>
                  </a:cubicBezTo>
                  <a:cubicBezTo>
                    <a:pt x="6" y="59"/>
                    <a:pt x="3" y="59"/>
                    <a:pt x="2" y="56"/>
                  </a:cubicBezTo>
                  <a:cubicBezTo>
                    <a:pt x="0" y="54"/>
                    <a:pt x="2" y="52"/>
                    <a:pt x="3" y="50"/>
                  </a:cubicBezTo>
                  <a:cubicBezTo>
                    <a:pt x="13" y="37"/>
                    <a:pt x="23" y="23"/>
                    <a:pt x="30" y="9"/>
                  </a:cubicBezTo>
                  <a:cubicBezTo>
                    <a:pt x="32" y="5"/>
                    <a:pt x="37" y="3"/>
                    <a:pt x="41" y="1"/>
                  </a:cubicBezTo>
                  <a:cubicBezTo>
                    <a:pt x="43" y="0"/>
                    <a:pt x="44" y="1"/>
                    <a:pt x="46" y="2"/>
                  </a:cubicBezTo>
                  <a:cubicBezTo>
                    <a:pt x="47" y="4"/>
                    <a:pt x="48" y="5"/>
                    <a:pt x="50" y="5"/>
                  </a:cubicBezTo>
                  <a:close/>
                </a:path>
              </a:pathLst>
            </a:custGeom>
            <a:solidFill>
              <a:srgbClr val="FC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2692"/>
            <p:cNvSpPr/>
            <p:nvPr/>
          </p:nvSpPr>
          <p:spPr bwMode="auto">
            <a:xfrm>
              <a:off x="7025" y="1902"/>
              <a:ext cx="177" cy="93"/>
            </a:xfrm>
            <a:custGeom>
              <a:avLst/>
              <a:gdLst>
                <a:gd name="T0" fmla="*/ 33 w 118"/>
                <a:gd name="T1" fmla="*/ 1 h 62"/>
                <a:gd name="T2" fmla="*/ 36 w 118"/>
                <a:gd name="T3" fmla="*/ 1 h 62"/>
                <a:gd name="T4" fmla="*/ 40 w 118"/>
                <a:gd name="T5" fmla="*/ 1 h 62"/>
                <a:gd name="T6" fmla="*/ 42 w 118"/>
                <a:gd name="T7" fmla="*/ 3 h 62"/>
                <a:gd name="T8" fmla="*/ 42 w 118"/>
                <a:gd name="T9" fmla="*/ 3 h 62"/>
                <a:gd name="T10" fmla="*/ 44 w 118"/>
                <a:gd name="T11" fmla="*/ 5 h 62"/>
                <a:gd name="T12" fmla="*/ 44 w 118"/>
                <a:gd name="T13" fmla="*/ 5 h 62"/>
                <a:gd name="T14" fmla="*/ 46 w 118"/>
                <a:gd name="T15" fmla="*/ 7 h 62"/>
                <a:gd name="T16" fmla="*/ 46 w 118"/>
                <a:gd name="T17" fmla="*/ 9 h 62"/>
                <a:gd name="T18" fmla="*/ 48 w 118"/>
                <a:gd name="T19" fmla="*/ 15 h 62"/>
                <a:gd name="T20" fmla="*/ 50 w 118"/>
                <a:gd name="T21" fmla="*/ 21 h 62"/>
                <a:gd name="T22" fmla="*/ 68 w 118"/>
                <a:gd name="T23" fmla="*/ 31 h 62"/>
                <a:gd name="T24" fmla="*/ 91 w 118"/>
                <a:gd name="T25" fmla="*/ 39 h 62"/>
                <a:gd name="T26" fmla="*/ 108 w 118"/>
                <a:gd name="T27" fmla="*/ 40 h 62"/>
                <a:gd name="T28" fmla="*/ 108 w 118"/>
                <a:gd name="T29" fmla="*/ 29 h 62"/>
                <a:gd name="T30" fmla="*/ 104 w 118"/>
                <a:gd name="T31" fmla="*/ 15 h 62"/>
                <a:gd name="T32" fmla="*/ 108 w 118"/>
                <a:gd name="T33" fmla="*/ 11 h 62"/>
                <a:gd name="T34" fmla="*/ 116 w 118"/>
                <a:gd name="T35" fmla="*/ 30 h 62"/>
                <a:gd name="T36" fmla="*/ 114 w 118"/>
                <a:gd name="T37" fmla="*/ 46 h 62"/>
                <a:gd name="T38" fmla="*/ 110 w 118"/>
                <a:gd name="T39" fmla="*/ 51 h 62"/>
                <a:gd name="T40" fmla="*/ 91 w 118"/>
                <a:gd name="T41" fmla="*/ 48 h 62"/>
                <a:gd name="T42" fmla="*/ 88 w 118"/>
                <a:gd name="T43" fmla="*/ 44 h 62"/>
                <a:gd name="T44" fmla="*/ 85 w 118"/>
                <a:gd name="T45" fmla="*/ 39 h 62"/>
                <a:gd name="T46" fmla="*/ 69 w 118"/>
                <a:gd name="T47" fmla="*/ 36 h 62"/>
                <a:gd name="T48" fmla="*/ 48 w 118"/>
                <a:gd name="T49" fmla="*/ 26 h 62"/>
                <a:gd name="T50" fmla="*/ 44 w 118"/>
                <a:gd name="T51" fmla="*/ 14 h 62"/>
                <a:gd name="T52" fmla="*/ 35 w 118"/>
                <a:gd name="T53" fmla="*/ 7 h 62"/>
                <a:gd name="T54" fmla="*/ 28 w 118"/>
                <a:gd name="T55" fmla="*/ 10 h 62"/>
                <a:gd name="T56" fmla="*/ 6 w 118"/>
                <a:gd name="T57" fmla="*/ 32 h 62"/>
                <a:gd name="T58" fmla="*/ 0 w 118"/>
                <a:gd name="T59" fmla="*/ 38 h 62"/>
                <a:gd name="T60" fmla="*/ 0 w 118"/>
                <a:gd name="T61" fmla="*/ 34 h 62"/>
                <a:gd name="T62" fmla="*/ 0 w 118"/>
                <a:gd name="T63" fmla="*/ 34 h 62"/>
                <a:gd name="T64" fmla="*/ 2 w 118"/>
                <a:gd name="T65" fmla="*/ 30 h 62"/>
                <a:gd name="T66" fmla="*/ 4 w 118"/>
                <a:gd name="T67" fmla="*/ 28 h 62"/>
                <a:gd name="T68" fmla="*/ 6 w 118"/>
                <a:gd name="T69" fmla="*/ 21 h 62"/>
                <a:gd name="T70" fmla="*/ 8 w 118"/>
                <a:gd name="T71" fmla="*/ 19 h 62"/>
                <a:gd name="T72" fmla="*/ 8 w 118"/>
                <a:gd name="T73" fmla="*/ 19 h 62"/>
                <a:gd name="T74" fmla="*/ 10 w 118"/>
                <a:gd name="T75" fmla="*/ 17 h 62"/>
                <a:gd name="T76" fmla="*/ 10 w 118"/>
                <a:gd name="T77" fmla="*/ 17 h 62"/>
                <a:gd name="T78" fmla="*/ 12 w 118"/>
                <a:gd name="T79" fmla="*/ 15 h 62"/>
                <a:gd name="T80" fmla="*/ 12 w 118"/>
                <a:gd name="T81" fmla="*/ 15 h 62"/>
                <a:gd name="T82" fmla="*/ 13 w 118"/>
                <a:gd name="T83" fmla="*/ 13 h 62"/>
                <a:gd name="T84" fmla="*/ 13 w 118"/>
                <a:gd name="T85" fmla="*/ 13 h 62"/>
                <a:gd name="T86" fmla="*/ 15 w 118"/>
                <a:gd name="T87" fmla="*/ 11 h 62"/>
                <a:gd name="T88" fmla="*/ 15 w 118"/>
                <a:gd name="T89" fmla="*/ 11 h 62"/>
                <a:gd name="T90" fmla="*/ 19 w 118"/>
                <a:gd name="T91" fmla="*/ 9 h 62"/>
                <a:gd name="T92" fmla="*/ 19 w 118"/>
                <a:gd name="T93" fmla="*/ 9 h 62"/>
                <a:gd name="T94" fmla="*/ 23 w 118"/>
                <a:gd name="T95" fmla="*/ 7 h 62"/>
                <a:gd name="T96" fmla="*/ 23 w 118"/>
                <a:gd name="T97" fmla="*/ 7 h 62"/>
                <a:gd name="T98" fmla="*/ 25 w 118"/>
                <a:gd name="T99" fmla="*/ 5 h 62"/>
                <a:gd name="T100" fmla="*/ 27 w 118"/>
                <a:gd name="T101" fmla="*/ 5 h 62"/>
                <a:gd name="T102" fmla="*/ 29 w 118"/>
                <a:gd name="T103" fmla="*/ 3 h 62"/>
                <a:gd name="T104" fmla="*/ 31 w 118"/>
                <a:gd name="T105" fmla="*/ 3 h 62"/>
                <a:gd name="T106" fmla="*/ 33 w 118"/>
                <a:gd name="T10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62">
                  <a:moveTo>
                    <a:pt x="33" y="1"/>
                  </a:moveTo>
                  <a:cubicBezTo>
                    <a:pt x="34" y="1"/>
                    <a:pt x="35" y="1"/>
                    <a:pt x="36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4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6"/>
                    <a:pt x="45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8" y="11"/>
                    <a:pt x="46" y="13"/>
                    <a:pt x="48" y="15"/>
                  </a:cubicBezTo>
                  <a:cubicBezTo>
                    <a:pt x="49" y="17"/>
                    <a:pt x="49" y="19"/>
                    <a:pt x="50" y="21"/>
                  </a:cubicBezTo>
                  <a:cubicBezTo>
                    <a:pt x="53" y="30"/>
                    <a:pt x="60" y="34"/>
                    <a:pt x="68" y="31"/>
                  </a:cubicBezTo>
                  <a:cubicBezTo>
                    <a:pt x="78" y="28"/>
                    <a:pt x="85" y="29"/>
                    <a:pt x="91" y="39"/>
                  </a:cubicBezTo>
                  <a:cubicBezTo>
                    <a:pt x="96" y="48"/>
                    <a:pt x="102" y="47"/>
                    <a:pt x="108" y="40"/>
                  </a:cubicBezTo>
                  <a:cubicBezTo>
                    <a:pt x="112" y="36"/>
                    <a:pt x="113" y="33"/>
                    <a:pt x="108" y="29"/>
                  </a:cubicBezTo>
                  <a:cubicBezTo>
                    <a:pt x="103" y="25"/>
                    <a:pt x="103" y="20"/>
                    <a:pt x="104" y="15"/>
                  </a:cubicBezTo>
                  <a:cubicBezTo>
                    <a:pt x="105" y="14"/>
                    <a:pt x="106" y="12"/>
                    <a:pt x="108" y="11"/>
                  </a:cubicBezTo>
                  <a:cubicBezTo>
                    <a:pt x="111" y="17"/>
                    <a:pt x="112" y="24"/>
                    <a:pt x="116" y="30"/>
                  </a:cubicBezTo>
                  <a:cubicBezTo>
                    <a:pt x="118" y="35"/>
                    <a:pt x="118" y="41"/>
                    <a:pt x="114" y="46"/>
                  </a:cubicBezTo>
                  <a:cubicBezTo>
                    <a:pt x="113" y="47"/>
                    <a:pt x="112" y="49"/>
                    <a:pt x="110" y="51"/>
                  </a:cubicBezTo>
                  <a:cubicBezTo>
                    <a:pt x="101" y="62"/>
                    <a:pt x="97" y="61"/>
                    <a:pt x="91" y="48"/>
                  </a:cubicBezTo>
                  <a:cubicBezTo>
                    <a:pt x="91" y="47"/>
                    <a:pt x="89" y="45"/>
                    <a:pt x="88" y="44"/>
                  </a:cubicBezTo>
                  <a:cubicBezTo>
                    <a:pt x="87" y="42"/>
                    <a:pt x="86" y="41"/>
                    <a:pt x="85" y="39"/>
                  </a:cubicBezTo>
                  <a:cubicBezTo>
                    <a:pt x="79" y="33"/>
                    <a:pt x="76" y="33"/>
                    <a:pt x="69" y="36"/>
                  </a:cubicBezTo>
                  <a:cubicBezTo>
                    <a:pt x="59" y="41"/>
                    <a:pt x="51" y="37"/>
                    <a:pt x="48" y="26"/>
                  </a:cubicBezTo>
                  <a:cubicBezTo>
                    <a:pt x="47" y="22"/>
                    <a:pt x="45" y="18"/>
                    <a:pt x="44" y="14"/>
                  </a:cubicBezTo>
                  <a:cubicBezTo>
                    <a:pt x="43" y="8"/>
                    <a:pt x="40" y="7"/>
                    <a:pt x="35" y="7"/>
                  </a:cubicBezTo>
                  <a:cubicBezTo>
                    <a:pt x="33" y="7"/>
                    <a:pt x="30" y="8"/>
                    <a:pt x="28" y="10"/>
                  </a:cubicBezTo>
                  <a:cubicBezTo>
                    <a:pt x="20" y="16"/>
                    <a:pt x="9" y="20"/>
                    <a:pt x="6" y="32"/>
                  </a:cubicBezTo>
                  <a:cubicBezTo>
                    <a:pt x="5" y="35"/>
                    <a:pt x="3" y="36"/>
                    <a:pt x="0" y="38"/>
                  </a:cubicBezTo>
                  <a:cubicBezTo>
                    <a:pt x="0" y="37"/>
                    <a:pt x="0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1" y="31"/>
                    <a:pt x="2" y="30"/>
                  </a:cubicBezTo>
                  <a:cubicBezTo>
                    <a:pt x="3" y="30"/>
                    <a:pt x="3" y="29"/>
                    <a:pt x="4" y="28"/>
                  </a:cubicBezTo>
                  <a:cubicBezTo>
                    <a:pt x="5" y="26"/>
                    <a:pt x="6" y="23"/>
                    <a:pt x="6" y="21"/>
                  </a:cubicBezTo>
                  <a:cubicBezTo>
                    <a:pt x="6" y="20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6"/>
                    <a:pt x="24" y="6"/>
                    <a:pt x="25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1" y="3"/>
                    <a:pt x="32" y="2"/>
                    <a:pt x="33" y="1"/>
                  </a:cubicBezTo>
                  <a:close/>
                </a:path>
              </a:pathLst>
            </a:custGeom>
            <a:solidFill>
              <a:srgbClr val="F4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2693"/>
            <p:cNvSpPr/>
            <p:nvPr/>
          </p:nvSpPr>
          <p:spPr bwMode="auto">
            <a:xfrm>
              <a:off x="7178" y="2022"/>
              <a:ext cx="17" cy="22"/>
            </a:xfrm>
            <a:custGeom>
              <a:avLst/>
              <a:gdLst>
                <a:gd name="T0" fmla="*/ 11 w 11"/>
                <a:gd name="T1" fmla="*/ 0 h 15"/>
                <a:gd name="T2" fmla="*/ 6 w 11"/>
                <a:gd name="T3" fmla="*/ 8 h 15"/>
                <a:gd name="T4" fmla="*/ 2 w 11"/>
                <a:gd name="T5" fmla="*/ 15 h 15"/>
                <a:gd name="T6" fmla="*/ 0 w 11"/>
                <a:gd name="T7" fmla="*/ 15 h 15"/>
                <a:gd name="T8" fmla="*/ 0 w 11"/>
                <a:gd name="T9" fmla="*/ 13 h 15"/>
                <a:gd name="T10" fmla="*/ 1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11" y="3"/>
                    <a:pt x="9" y="6"/>
                    <a:pt x="6" y="8"/>
                  </a:cubicBezTo>
                  <a:cubicBezTo>
                    <a:pt x="4" y="10"/>
                    <a:pt x="2" y="12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2" y="7"/>
                    <a:pt x="7" y="4"/>
                    <a:pt x="11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2694"/>
            <p:cNvSpPr/>
            <p:nvPr/>
          </p:nvSpPr>
          <p:spPr bwMode="auto">
            <a:xfrm>
              <a:off x="7204" y="20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2695"/>
            <p:cNvSpPr/>
            <p:nvPr/>
          </p:nvSpPr>
          <p:spPr bwMode="auto">
            <a:xfrm>
              <a:off x="7207" y="2005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2696"/>
            <p:cNvSpPr/>
            <p:nvPr/>
          </p:nvSpPr>
          <p:spPr bwMode="auto">
            <a:xfrm>
              <a:off x="6863" y="1995"/>
              <a:ext cx="72" cy="60"/>
            </a:xfrm>
            <a:custGeom>
              <a:avLst/>
              <a:gdLst>
                <a:gd name="T0" fmla="*/ 0 w 48"/>
                <a:gd name="T1" fmla="*/ 35 h 40"/>
                <a:gd name="T2" fmla="*/ 1 w 48"/>
                <a:gd name="T3" fmla="*/ 31 h 40"/>
                <a:gd name="T4" fmla="*/ 7 w 48"/>
                <a:gd name="T5" fmla="*/ 30 h 40"/>
                <a:gd name="T6" fmla="*/ 21 w 48"/>
                <a:gd name="T7" fmla="*/ 31 h 40"/>
                <a:gd name="T8" fmla="*/ 25 w 48"/>
                <a:gd name="T9" fmla="*/ 30 h 40"/>
                <a:gd name="T10" fmla="*/ 36 w 48"/>
                <a:gd name="T11" fmla="*/ 13 h 40"/>
                <a:gd name="T12" fmla="*/ 37 w 48"/>
                <a:gd name="T13" fmla="*/ 7 h 40"/>
                <a:gd name="T14" fmla="*/ 37 w 48"/>
                <a:gd name="T15" fmla="*/ 1 h 40"/>
                <a:gd name="T16" fmla="*/ 45 w 48"/>
                <a:gd name="T17" fmla="*/ 10 h 40"/>
                <a:gd name="T18" fmla="*/ 46 w 48"/>
                <a:gd name="T19" fmla="*/ 22 h 40"/>
                <a:gd name="T20" fmla="*/ 33 w 48"/>
                <a:gd name="T21" fmla="*/ 37 h 40"/>
                <a:gd name="T22" fmla="*/ 16 w 48"/>
                <a:gd name="T23" fmla="*/ 39 h 40"/>
                <a:gd name="T24" fmla="*/ 1 w 48"/>
                <a:gd name="T25" fmla="*/ 37 h 40"/>
                <a:gd name="T26" fmla="*/ 0 w 48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0">
                  <a:moveTo>
                    <a:pt x="0" y="35"/>
                  </a:moveTo>
                  <a:cubicBezTo>
                    <a:pt x="0" y="34"/>
                    <a:pt x="1" y="33"/>
                    <a:pt x="1" y="31"/>
                  </a:cubicBezTo>
                  <a:cubicBezTo>
                    <a:pt x="3" y="29"/>
                    <a:pt x="5" y="29"/>
                    <a:pt x="7" y="30"/>
                  </a:cubicBezTo>
                  <a:cubicBezTo>
                    <a:pt x="12" y="33"/>
                    <a:pt x="16" y="32"/>
                    <a:pt x="21" y="31"/>
                  </a:cubicBezTo>
                  <a:cubicBezTo>
                    <a:pt x="22" y="31"/>
                    <a:pt x="24" y="31"/>
                    <a:pt x="25" y="30"/>
                  </a:cubicBezTo>
                  <a:cubicBezTo>
                    <a:pt x="38" y="28"/>
                    <a:pt x="39" y="26"/>
                    <a:pt x="36" y="13"/>
                  </a:cubicBezTo>
                  <a:cubicBezTo>
                    <a:pt x="36" y="11"/>
                    <a:pt x="36" y="9"/>
                    <a:pt x="37" y="7"/>
                  </a:cubicBezTo>
                  <a:cubicBezTo>
                    <a:pt x="36" y="5"/>
                    <a:pt x="36" y="3"/>
                    <a:pt x="37" y="1"/>
                  </a:cubicBezTo>
                  <a:cubicBezTo>
                    <a:pt x="44" y="0"/>
                    <a:pt x="41" y="8"/>
                    <a:pt x="45" y="10"/>
                  </a:cubicBezTo>
                  <a:cubicBezTo>
                    <a:pt x="45" y="14"/>
                    <a:pt x="45" y="18"/>
                    <a:pt x="46" y="22"/>
                  </a:cubicBezTo>
                  <a:cubicBezTo>
                    <a:pt x="48" y="31"/>
                    <a:pt x="43" y="37"/>
                    <a:pt x="33" y="37"/>
                  </a:cubicBezTo>
                  <a:cubicBezTo>
                    <a:pt x="28" y="37"/>
                    <a:pt x="22" y="38"/>
                    <a:pt x="16" y="39"/>
                  </a:cubicBezTo>
                  <a:cubicBezTo>
                    <a:pt x="11" y="40"/>
                    <a:pt x="6" y="39"/>
                    <a:pt x="1" y="37"/>
                  </a:cubicBezTo>
                  <a:cubicBezTo>
                    <a:pt x="0" y="37"/>
                    <a:pt x="0" y="36"/>
                    <a:pt x="0" y="35"/>
                  </a:cubicBezTo>
                  <a:close/>
                </a:path>
              </a:pathLst>
            </a:custGeom>
            <a:solidFill>
              <a:srgbClr val="A76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2697"/>
            <p:cNvSpPr/>
            <p:nvPr/>
          </p:nvSpPr>
          <p:spPr bwMode="auto">
            <a:xfrm>
              <a:off x="6919" y="1933"/>
              <a:ext cx="19" cy="77"/>
            </a:xfrm>
            <a:custGeom>
              <a:avLst/>
              <a:gdLst>
                <a:gd name="T0" fmla="*/ 8 w 13"/>
                <a:gd name="T1" fmla="*/ 51 h 51"/>
                <a:gd name="T2" fmla="*/ 0 w 13"/>
                <a:gd name="T3" fmla="*/ 42 h 51"/>
                <a:gd name="T4" fmla="*/ 0 w 13"/>
                <a:gd name="T5" fmla="*/ 34 h 51"/>
                <a:gd name="T6" fmla="*/ 5 w 13"/>
                <a:gd name="T7" fmla="*/ 9 h 51"/>
                <a:gd name="T8" fmla="*/ 10 w 13"/>
                <a:gd name="T9" fmla="*/ 0 h 51"/>
                <a:gd name="T10" fmla="*/ 11 w 13"/>
                <a:gd name="T11" fmla="*/ 14 h 51"/>
                <a:gd name="T12" fmla="*/ 12 w 13"/>
                <a:gd name="T13" fmla="*/ 25 h 51"/>
                <a:gd name="T14" fmla="*/ 10 w 13"/>
                <a:gd name="T15" fmla="*/ 40 h 51"/>
                <a:gd name="T16" fmla="*/ 8 w 13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1">
                  <a:moveTo>
                    <a:pt x="8" y="51"/>
                  </a:moveTo>
                  <a:cubicBezTo>
                    <a:pt x="2" y="50"/>
                    <a:pt x="3" y="45"/>
                    <a:pt x="0" y="42"/>
                  </a:cubicBezTo>
                  <a:cubicBezTo>
                    <a:pt x="0" y="39"/>
                    <a:pt x="0" y="37"/>
                    <a:pt x="0" y="34"/>
                  </a:cubicBezTo>
                  <a:cubicBezTo>
                    <a:pt x="5" y="26"/>
                    <a:pt x="3" y="18"/>
                    <a:pt x="5" y="9"/>
                  </a:cubicBezTo>
                  <a:cubicBezTo>
                    <a:pt x="6" y="6"/>
                    <a:pt x="6" y="2"/>
                    <a:pt x="10" y="0"/>
                  </a:cubicBezTo>
                  <a:cubicBezTo>
                    <a:pt x="13" y="4"/>
                    <a:pt x="11" y="9"/>
                    <a:pt x="11" y="14"/>
                  </a:cubicBezTo>
                  <a:cubicBezTo>
                    <a:pt x="12" y="18"/>
                    <a:pt x="12" y="21"/>
                    <a:pt x="12" y="25"/>
                  </a:cubicBezTo>
                  <a:cubicBezTo>
                    <a:pt x="11" y="30"/>
                    <a:pt x="9" y="35"/>
                    <a:pt x="10" y="40"/>
                  </a:cubicBezTo>
                  <a:cubicBezTo>
                    <a:pt x="7" y="43"/>
                    <a:pt x="8" y="48"/>
                    <a:pt x="8" y="51"/>
                  </a:cubicBezTo>
                  <a:close/>
                </a:path>
              </a:pathLst>
            </a:custGeom>
            <a:solidFill>
              <a:srgbClr val="9E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2698"/>
            <p:cNvSpPr/>
            <p:nvPr/>
          </p:nvSpPr>
          <p:spPr bwMode="auto">
            <a:xfrm>
              <a:off x="6944" y="1930"/>
              <a:ext cx="21" cy="41"/>
            </a:xfrm>
            <a:custGeom>
              <a:avLst/>
              <a:gdLst>
                <a:gd name="T0" fmla="*/ 14 w 14"/>
                <a:gd name="T1" fmla="*/ 22 h 27"/>
                <a:gd name="T2" fmla="*/ 4 w 14"/>
                <a:gd name="T3" fmla="*/ 27 h 27"/>
                <a:gd name="T4" fmla="*/ 8 w 14"/>
                <a:gd name="T5" fmla="*/ 2 h 27"/>
                <a:gd name="T6" fmla="*/ 12 w 14"/>
                <a:gd name="T7" fmla="*/ 3 h 27"/>
                <a:gd name="T8" fmla="*/ 14 w 14"/>
                <a:gd name="T9" fmla="*/ 9 h 27"/>
                <a:gd name="T10" fmla="*/ 14 w 14"/>
                <a:gd name="T1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7">
                  <a:moveTo>
                    <a:pt x="14" y="22"/>
                  </a:moveTo>
                  <a:cubicBezTo>
                    <a:pt x="10" y="24"/>
                    <a:pt x="7" y="25"/>
                    <a:pt x="4" y="27"/>
                  </a:cubicBezTo>
                  <a:cubicBezTo>
                    <a:pt x="0" y="18"/>
                    <a:pt x="5" y="10"/>
                    <a:pt x="8" y="2"/>
                  </a:cubicBezTo>
                  <a:cubicBezTo>
                    <a:pt x="8" y="0"/>
                    <a:pt x="11" y="1"/>
                    <a:pt x="12" y="3"/>
                  </a:cubicBezTo>
                  <a:cubicBezTo>
                    <a:pt x="13" y="5"/>
                    <a:pt x="14" y="7"/>
                    <a:pt x="14" y="9"/>
                  </a:cubicBezTo>
                  <a:cubicBezTo>
                    <a:pt x="14" y="14"/>
                    <a:pt x="14" y="18"/>
                    <a:pt x="14" y="22"/>
                  </a:cubicBezTo>
                  <a:close/>
                </a:path>
              </a:pathLst>
            </a:custGeom>
            <a:solidFill>
              <a:srgbClr val="99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2699"/>
            <p:cNvSpPr/>
            <p:nvPr/>
          </p:nvSpPr>
          <p:spPr bwMode="auto">
            <a:xfrm>
              <a:off x="6971" y="1959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2700"/>
            <p:cNvSpPr/>
            <p:nvPr/>
          </p:nvSpPr>
          <p:spPr bwMode="auto">
            <a:xfrm>
              <a:off x="6953" y="20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2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2701"/>
            <p:cNvSpPr/>
            <p:nvPr/>
          </p:nvSpPr>
          <p:spPr bwMode="auto">
            <a:xfrm>
              <a:off x="6785" y="1399"/>
              <a:ext cx="249" cy="90"/>
            </a:xfrm>
            <a:custGeom>
              <a:avLst/>
              <a:gdLst>
                <a:gd name="T0" fmla="*/ 47 w 166"/>
                <a:gd name="T1" fmla="*/ 2 h 60"/>
                <a:gd name="T2" fmla="*/ 48 w 166"/>
                <a:gd name="T3" fmla="*/ 2 h 60"/>
                <a:gd name="T4" fmla="*/ 79 w 166"/>
                <a:gd name="T5" fmla="*/ 10 h 60"/>
                <a:gd name="T6" fmla="*/ 103 w 166"/>
                <a:gd name="T7" fmla="*/ 20 h 60"/>
                <a:gd name="T8" fmla="*/ 143 w 166"/>
                <a:gd name="T9" fmla="*/ 39 h 60"/>
                <a:gd name="T10" fmla="*/ 164 w 166"/>
                <a:gd name="T11" fmla="*/ 54 h 60"/>
                <a:gd name="T12" fmla="*/ 165 w 166"/>
                <a:gd name="T13" fmla="*/ 58 h 60"/>
                <a:gd name="T14" fmla="*/ 160 w 166"/>
                <a:gd name="T15" fmla="*/ 60 h 60"/>
                <a:gd name="T16" fmla="*/ 153 w 166"/>
                <a:gd name="T17" fmla="*/ 58 h 60"/>
                <a:gd name="T18" fmla="*/ 86 w 166"/>
                <a:gd name="T19" fmla="*/ 43 h 60"/>
                <a:gd name="T20" fmla="*/ 67 w 166"/>
                <a:gd name="T21" fmla="*/ 38 h 60"/>
                <a:gd name="T22" fmla="*/ 35 w 166"/>
                <a:gd name="T23" fmla="*/ 39 h 60"/>
                <a:gd name="T24" fmla="*/ 25 w 166"/>
                <a:gd name="T25" fmla="*/ 40 h 60"/>
                <a:gd name="T26" fmla="*/ 10 w 166"/>
                <a:gd name="T27" fmla="*/ 48 h 60"/>
                <a:gd name="T28" fmla="*/ 5 w 166"/>
                <a:gd name="T29" fmla="*/ 50 h 60"/>
                <a:gd name="T30" fmla="*/ 10 w 166"/>
                <a:gd name="T31" fmla="*/ 35 h 60"/>
                <a:gd name="T32" fmla="*/ 50 w 166"/>
                <a:gd name="T33" fmla="*/ 24 h 60"/>
                <a:gd name="T34" fmla="*/ 77 w 166"/>
                <a:gd name="T35" fmla="*/ 29 h 60"/>
                <a:gd name="T36" fmla="*/ 97 w 166"/>
                <a:gd name="T37" fmla="*/ 34 h 60"/>
                <a:gd name="T38" fmla="*/ 88 w 166"/>
                <a:gd name="T39" fmla="*/ 27 h 60"/>
                <a:gd name="T40" fmla="*/ 57 w 166"/>
                <a:gd name="T41" fmla="*/ 24 h 60"/>
                <a:gd name="T42" fmla="*/ 40 w 166"/>
                <a:gd name="T43" fmla="*/ 23 h 60"/>
                <a:gd name="T44" fmla="*/ 37 w 166"/>
                <a:gd name="T45" fmla="*/ 11 h 60"/>
                <a:gd name="T46" fmla="*/ 40 w 166"/>
                <a:gd name="T47" fmla="*/ 3 h 60"/>
                <a:gd name="T48" fmla="*/ 47 w 166"/>
                <a:gd name="T49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60">
                  <a:moveTo>
                    <a:pt x="47" y="2"/>
                  </a:moveTo>
                  <a:cubicBezTo>
                    <a:pt x="47" y="2"/>
                    <a:pt x="47" y="2"/>
                    <a:pt x="48" y="2"/>
                  </a:cubicBezTo>
                  <a:cubicBezTo>
                    <a:pt x="57" y="9"/>
                    <a:pt x="68" y="10"/>
                    <a:pt x="79" y="10"/>
                  </a:cubicBezTo>
                  <a:cubicBezTo>
                    <a:pt x="87" y="11"/>
                    <a:pt x="96" y="14"/>
                    <a:pt x="103" y="20"/>
                  </a:cubicBezTo>
                  <a:cubicBezTo>
                    <a:pt x="114" y="31"/>
                    <a:pt x="128" y="37"/>
                    <a:pt x="143" y="39"/>
                  </a:cubicBezTo>
                  <a:cubicBezTo>
                    <a:pt x="152" y="41"/>
                    <a:pt x="158" y="47"/>
                    <a:pt x="164" y="54"/>
                  </a:cubicBezTo>
                  <a:cubicBezTo>
                    <a:pt x="165" y="55"/>
                    <a:pt x="166" y="57"/>
                    <a:pt x="165" y="58"/>
                  </a:cubicBezTo>
                  <a:cubicBezTo>
                    <a:pt x="164" y="60"/>
                    <a:pt x="162" y="60"/>
                    <a:pt x="160" y="60"/>
                  </a:cubicBezTo>
                  <a:cubicBezTo>
                    <a:pt x="158" y="59"/>
                    <a:pt x="155" y="59"/>
                    <a:pt x="153" y="58"/>
                  </a:cubicBezTo>
                  <a:cubicBezTo>
                    <a:pt x="131" y="50"/>
                    <a:pt x="109" y="46"/>
                    <a:pt x="86" y="43"/>
                  </a:cubicBezTo>
                  <a:cubicBezTo>
                    <a:pt x="80" y="42"/>
                    <a:pt x="73" y="40"/>
                    <a:pt x="67" y="38"/>
                  </a:cubicBezTo>
                  <a:cubicBezTo>
                    <a:pt x="56" y="33"/>
                    <a:pt x="45" y="32"/>
                    <a:pt x="35" y="39"/>
                  </a:cubicBezTo>
                  <a:cubicBezTo>
                    <a:pt x="32" y="41"/>
                    <a:pt x="28" y="41"/>
                    <a:pt x="25" y="40"/>
                  </a:cubicBezTo>
                  <a:cubicBezTo>
                    <a:pt x="17" y="39"/>
                    <a:pt x="13" y="42"/>
                    <a:pt x="10" y="48"/>
                  </a:cubicBezTo>
                  <a:cubicBezTo>
                    <a:pt x="9" y="50"/>
                    <a:pt x="7" y="50"/>
                    <a:pt x="5" y="50"/>
                  </a:cubicBezTo>
                  <a:cubicBezTo>
                    <a:pt x="0" y="43"/>
                    <a:pt x="1" y="38"/>
                    <a:pt x="10" y="35"/>
                  </a:cubicBezTo>
                  <a:cubicBezTo>
                    <a:pt x="23" y="30"/>
                    <a:pt x="36" y="26"/>
                    <a:pt x="50" y="24"/>
                  </a:cubicBezTo>
                  <a:cubicBezTo>
                    <a:pt x="60" y="23"/>
                    <a:pt x="68" y="24"/>
                    <a:pt x="77" y="29"/>
                  </a:cubicBezTo>
                  <a:cubicBezTo>
                    <a:pt x="82" y="33"/>
                    <a:pt x="89" y="33"/>
                    <a:pt x="97" y="34"/>
                  </a:cubicBezTo>
                  <a:cubicBezTo>
                    <a:pt x="95" y="28"/>
                    <a:pt x="91" y="28"/>
                    <a:pt x="88" y="27"/>
                  </a:cubicBezTo>
                  <a:cubicBezTo>
                    <a:pt x="78" y="26"/>
                    <a:pt x="68" y="23"/>
                    <a:pt x="57" y="24"/>
                  </a:cubicBezTo>
                  <a:cubicBezTo>
                    <a:pt x="51" y="25"/>
                    <a:pt x="46" y="25"/>
                    <a:pt x="40" y="23"/>
                  </a:cubicBezTo>
                  <a:cubicBezTo>
                    <a:pt x="32" y="20"/>
                    <a:pt x="31" y="16"/>
                    <a:pt x="37" y="11"/>
                  </a:cubicBezTo>
                  <a:cubicBezTo>
                    <a:pt x="39" y="8"/>
                    <a:pt x="39" y="5"/>
                    <a:pt x="40" y="3"/>
                  </a:cubicBezTo>
                  <a:cubicBezTo>
                    <a:pt x="42" y="0"/>
                    <a:pt x="44" y="0"/>
                    <a:pt x="47" y="2"/>
                  </a:cubicBezTo>
                  <a:close/>
                </a:path>
              </a:pathLst>
            </a:custGeom>
            <a:solidFill>
              <a:srgbClr val="E2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2702"/>
            <p:cNvSpPr/>
            <p:nvPr/>
          </p:nvSpPr>
          <p:spPr bwMode="auto">
            <a:xfrm>
              <a:off x="6833" y="1387"/>
              <a:ext cx="179" cy="68"/>
            </a:xfrm>
            <a:custGeom>
              <a:avLst/>
              <a:gdLst>
                <a:gd name="T0" fmla="*/ 15 w 119"/>
                <a:gd name="T1" fmla="*/ 10 h 45"/>
                <a:gd name="T2" fmla="*/ 9 w 119"/>
                <a:gd name="T3" fmla="*/ 12 h 45"/>
                <a:gd name="T4" fmla="*/ 6 w 119"/>
                <a:gd name="T5" fmla="*/ 13 h 45"/>
                <a:gd name="T6" fmla="*/ 1 w 119"/>
                <a:gd name="T7" fmla="*/ 8 h 45"/>
                <a:gd name="T8" fmla="*/ 2 w 119"/>
                <a:gd name="T9" fmla="*/ 5 h 45"/>
                <a:gd name="T10" fmla="*/ 5 w 119"/>
                <a:gd name="T11" fmla="*/ 4 h 45"/>
                <a:gd name="T12" fmla="*/ 56 w 119"/>
                <a:gd name="T13" fmla="*/ 0 h 45"/>
                <a:gd name="T14" fmla="*/ 73 w 119"/>
                <a:gd name="T15" fmla="*/ 8 h 45"/>
                <a:gd name="T16" fmla="*/ 78 w 119"/>
                <a:gd name="T17" fmla="*/ 14 h 45"/>
                <a:gd name="T18" fmla="*/ 89 w 119"/>
                <a:gd name="T19" fmla="*/ 22 h 45"/>
                <a:gd name="T20" fmla="*/ 103 w 119"/>
                <a:gd name="T21" fmla="*/ 37 h 45"/>
                <a:gd name="T22" fmla="*/ 115 w 119"/>
                <a:gd name="T23" fmla="*/ 41 h 45"/>
                <a:gd name="T24" fmla="*/ 119 w 119"/>
                <a:gd name="T25" fmla="*/ 44 h 45"/>
                <a:gd name="T26" fmla="*/ 118 w 119"/>
                <a:gd name="T27" fmla="*/ 45 h 45"/>
                <a:gd name="T28" fmla="*/ 76 w 119"/>
                <a:gd name="T29" fmla="*/ 22 h 45"/>
                <a:gd name="T30" fmla="*/ 42 w 119"/>
                <a:gd name="T31" fmla="*/ 8 h 45"/>
                <a:gd name="T32" fmla="*/ 24 w 119"/>
                <a:gd name="T33" fmla="*/ 8 h 45"/>
                <a:gd name="T34" fmla="*/ 15 w 119"/>
                <a:gd name="T35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45">
                  <a:moveTo>
                    <a:pt x="15" y="10"/>
                  </a:moveTo>
                  <a:cubicBezTo>
                    <a:pt x="13" y="10"/>
                    <a:pt x="10" y="11"/>
                    <a:pt x="9" y="12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4" y="11"/>
                    <a:pt x="1" y="11"/>
                    <a:pt x="1" y="8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22" y="4"/>
                    <a:pt x="39" y="0"/>
                    <a:pt x="56" y="0"/>
                  </a:cubicBezTo>
                  <a:cubicBezTo>
                    <a:pt x="64" y="0"/>
                    <a:pt x="69" y="1"/>
                    <a:pt x="73" y="8"/>
                  </a:cubicBezTo>
                  <a:cubicBezTo>
                    <a:pt x="74" y="11"/>
                    <a:pt x="76" y="12"/>
                    <a:pt x="78" y="14"/>
                  </a:cubicBezTo>
                  <a:cubicBezTo>
                    <a:pt x="81" y="18"/>
                    <a:pt x="85" y="21"/>
                    <a:pt x="89" y="22"/>
                  </a:cubicBezTo>
                  <a:cubicBezTo>
                    <a:pt x="90" y="31"/>
                    <a:pt x="97" y="34"/>
                    <a:pt x="103" y="37"/>
                  </a:cubicBezTo>
                  <a:cubicBezTo>
                    <a:pt x="106" y="39"/>
                    <a:pt x="111" y="40"/>
                    <a:pt x="115" y="41"/>
                  </a:cubicBezTo>
                  <a:cubicBezTo>
                    <a:pt x="116" y="42"/>
                    <a:pt x="118" y="42"/>
                    <a:pt x="119" y="44"/>
                  </a:cubicBezTo>
                  <a:cubicBezTo>
                    <a:pt x="119" y="44"/>
                    <a:pt x="119" y="44"/>
                    <a:pt x="118" y="45"/>
                  </a:cubicBezTo>
                  <a:cubicBezTo>
                    <a:pt x="100" y="44"/>
                    <a:pt x="87" y="34"/>
                    <a:pt x="76" y="22"/>
                  </a:cubicBezTo>
                  <a:cubicBezTo>
                    <a:pt x="66" y="12"/>
                    <a:pt x="56" y="6"/>
                    <a:pt x="42" y="8"/>
                  </a:cubicBezTo>
                  <a:cubicBezTo>
                    <a:pt x="36" y="9"/>
                    <a:pt x="30" y="8"/>
                    <a:pt x="24" y="8"/>
                  </a:cubicBezTo>
                  <a:cubicBezTo>
                    <a:pt x="21" y="8"/>
                    <a:pt x="17" y="8"/>
                    <a:pt x="15" y="10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2703"/>
            <p:cNvSpPr/>
            <p:nvPr/>
          </p:nvSpPr>
          <p:spPr bwMode="auto">
            <a:xfrm>
              <a:off x="6773" y="1471"/>
              <a:ext cx="126" cy="29"/>
            </a:xfrm>
            <a:custGeom>
              <a:avLst/>
              <a:gdLst>
                <a:gd name="T0" fmla="*/ 83 w 84"/>
                <a:gd name="T1" fmla="*/ 18 h 19"/>
                <a:gd name="T2" fmla="*/ 78 w 84"/>
                <a:gd name="T3" fmla="*/ 18 h 19"/>
                <a:gd name="T4" fmla="*/ 53 w 84"/>
                <a:gd name="T5" fmla="*/ 16 h 19"/>
                <a:gd name="T6" fmla="*/ 19 w 84"/>
                <a:gd name="T7" fmla="*/ 16 h 19"/>
                <a:gd name="T8" fmla="*/ 13 w 84"/>
                <a:gd name="T9" fmla="*/ 17 h 19"/>
                <a:gd name="T10" fmla="*/ 9 w 84"/>
                <a:gd name="T11" fmla="*/ 17 h 19"/>
                <a:gd name="T12" fmla="*/ 0 w 84"/>
                <a:gd name="T13" fmla="*/ 13 h 19"/>
                <a:gd name="T14" fmla="*/ 6 w 84"/>
                <a:gd name="T15" fmla="*/ 5 h 19"/>
                <a:gd name="T16" fmla="*/ 28 w 84"/>
                <a:gd name="T17" fmla="*/ 4 h 19"/>
                <a:gd name="T18" fmla="*/ 55 w 84"/>
                <a:gd name="T19" fmla="*/ 4 h 19"/>
                <a:gd name="T20" fmla="*/ 74 w 84"/>
                <a:gd name="T21" fmla="*/ 8 h 19"/>
                <a:gd name="T22" fmla="*/ 76 w 84"/>
                <a:gd name="T23" fmla="*/ 8 h 19"/>
                <a:gd name="T24" fmla="*/ 78 w 84"/>
                <a:gd name="T25" fmla="*/ 10 h 19"/>
                <a:gd name="T26" fmla="*/ 84 w 84"/>
                <a:gd name="T27" fmla="*/ 16 h 19"/>
                <a:gd name="T28" fmla="*/ 83 w 84"/>
                <a:gd name="T2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9">
                  <a:moveTo>
                    <a:pt x="83" y="18"/>
                  </a:moveTo>
                  <a:cubicBezTo>
                    <a:pt x="81" y="18"/>
                    <a:pt x="80" y="18"/>
                    <a:pt x="78" y="18"/>
                  </a:cubicBezTo>
                  <a:cubicBezTo>
                    <a:pt x="69" y="19"/>
                    <a:pt x="61" y="17"/>
                    <a:pt x="53" y="16"/>
                  </a:cubicBezTo>
                  <a:cubicBezTo>
                    <a:pt x="41" y="14"/>
                    <a:pt x="30" y="14"/>
                    <a:pt x="19" y="16"/>
                  </a:cubicBezTo>
                  <a:cubicBezTo>
                    <a:pt x="17" y="17"/>
                    <a:pt x="15" y="17"/>
                    <a:pt x="13" y="17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5" y="18"/>
                    <a:pt x="1" y="18"/>
                    <a:pt x="0" y="13"/>
                  </a:cubicBezTo>
                  <a:cubicBezTo>
                    <a:pt x="0" y="9"/>
                    <a:pt x="3" y="6"/>
                    <a:pt x="6" y="5"/>
                  </a:cubicBezTo>
                  <a:cubicBezTo>
                    <a:pt x="13" y="3"/>
                    <a:pt x="20" y="0"/>
                    <a:pt x="28" y="4"/>
                  </a:cubicBezTo>
                  <a:cubicBezTo>
                    <a:pt x="37" y="4"/>
                    <a:pt x="46" y="4"/>
                    <a:pt x="55" y="4"/>
                  </a:cubicBezTo>
                  <a:cubicBezTo>
                    <a:pt x="61" y="4"/>
                    <a:pt x="68" y="7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9"/>
                    <a:pt x="77" y="9"/>
                    <a:pt x="78" y="10"/>
                  </a:cubicBezTo>
                  <a:cubicBezTo>
                    <a:pt x="80" y="11"/>
                    <a:pt x="83" y="12"/>
                    <a:pt x="84" y="16"/>
                  </a:cubicBezTo>
                  <a:cubicBezTo>
                    <a:pt x="83" y="16"/>
                    <a:pt x="83" y="17"/>
                    <a:pt x="83" y="18"/>
                  </a:cubicBezTo>
                  <a:close/>
                </a:path>
              </a:pathLst>
            </a:custGeom>
            <a:solidFill>
              <a:srgbClr val="E3B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2704"/>
            <p:cNvSpPr/>
            <p:nvPr/>
          </p:nvSpPr>
          <p:spPr bwMode="auto">
            <a:xfrm>
              <a:off x="6752" y="1467"/>
              <a:ext cx="68" cy="40"/>
            </a:xfrm>
            <a:custGeom>
              <a:avLst/>
              <a:gdLst>
                <a:gd name="T0" fmla="*/ 42 w 45"/>
                <a:gd name="T1" fmla="*/ 7 h 27"/>
                <a:gd name="T2" fmla="*/ 23 w 45"/>
                <a:gd name="T3" fmla="*/ 10 h 27"/>
                <a:gd name="T4" fmla="*/ 18 w 45"/>
                <a:gd name="T5" fmla="*/ 13 h 27"/>
                <a:gd name="T6" fmla="*/ 17 w 45"/>
                <a:gd name="T7" fmla="*/ 17 h 27"/>
                <a:gd name="T8" fmla="*/ 21 w 45"/>
                <a:gd name="T9" fmla="*/ 18 h 27"/>
                <a:gd name="T10" fmla="*/ 25 w 45"/>
                <a:gd name="T11" fmla="*/ 17 h 27"/>
                <a:gd name="T12" fmla="*/ 15 w 45"/>
                <a:gd name="T13" fmla="*/ 25 h 27"/>
                <a:gd name="T14" fmla="*/ 0 w 45"/>
                <a:gd name="T15" fmla="*/ 4 h 27"/>
                <a:gd name="T16" fmla="*/ 11 w 45"/>
                <a:gd name="T17" fmla="*/ 4 h 27"/>
                <a:gd name="T18" fmla="*/ 15 w 45"/>
                <a:gd name="T19" fmla="*/ 4 h 27"/>
                <a:gd name="T20" fmla="*/ 17 w 45"/>
                <a:gd name="T21" fmla="*/ 3 h 27"/>
                <a:gd name="T22" fmla="*/ 21 w 45"/>
                <a:gd name="T23" fmla="*/ 2 h 27"/>
                <a:gd name="T24" fmla="*/ 26 w 45"/>
                <a:gd name="T25" fmla="*/ 3 h 27"/>
                <a:gd name="T26" fmla="*/ 32 w 45"/>
                <a:gd name="T27" fmla="*/ 3 h 27"/>
                <a:gd name="T28" fmla="*/ 40 w 45"/>
                <a:gd name="T29" fmla="*/ 2 h 27"/>
                <a:gd name="T30" fmla="*/ 42 w 45"/>
                <a:gd name="T3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27">
                  <a:moveTo>
                    <a:pt x="42" y="7"/>
                  </a:moveTo>
                  <a:cubicBezTo>
                    <a:pt x="35" y="7"/>
                    <a:pt x="29" y="8"/>
                    <a:pt x="23" y="10"/>
                  </a:cubicBezTo>
                  <a:cubicBezTo>
                    <a:pt x="22" y="11"/>
                    <a:pt x="20" y="12"/>
                    <a:pt x="18" y="13"/>
                  </a:cubicBezTo>
                  <a:cubicBezTo>
                    <a:pt x="17" y="14"/>
                    <a:pt x="16" y="15"/>
                    <a:pt x="17" y="17"/>
                  </a:cubicBezTo>
                  <a:cubicBezTo>
                    <a:pt x="18" y="18"/>
                    <a:pt x="19" y="18"/>
                    <a:pt x="21" y="18"/>
                  </a:cubicBezTo>
                  <a:cubicBezTo>
                    <a:pt x="22" y="17"/>
                    <a:pt x="23" y="17"/>
                    <a:pt x="25" y="17"/>
                  </a:cubicBezTo>
                  <a:cubicBezTo>
                    <a:pt x="25" y="25"/>
                    <a:pt x="24" y="27"/>
                    <a:pt x="15" y="25"/>
                  </a:cubicBezTo>
                  <a:cubicBezTo>
                    <a:pt x="7" y="23"/>
                    <a:pt x="1" y="14"/>
                    <a:pt x="0" y="4"/>
                  </a:cubicBezTo>
                  <a:cubicBezTo>
                    <a:pt x="4" y="0"/>
                    <a:pt x="7" y="4"/>
                    <a:pt x="11" y="4"/>
                  </a:cubicBezTo>
                  <a:cubicBezTo>
                    <a:pt x="12" y="5"/>
                    <a:pt x="14" y="5"/>
                    <a:pt x="15" y="4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8" y="2"/>
                    <a:pt x="20" y="2"/>
                    <a:pt x="21" y="2"/>
                  </a:cubicBezTo>
                  <a:cubicBezTo>
                    <a:pt x="23" y="2"/>
                    <a:pt x="25" y="3"/>
                    <a:pt x="26" y="3"/>
                  </a:cubicBezTo>
                  <a:cubicBezTo>
                    <a:pt x="28" y="3"/>
                    <a:pt x="30" y="3"/>
                    <a:pt x="32" y="3"/>
                  </a:cubicBezTo>
                  <a:cubicBezTo>
                    <a:pt x="35" y="3"/>
                    <a:pt x="38" y="2"/>
                    <a:pt x="40" y="2"/>
                  </a:cubicBezTo>
                  <a:cubicBezTo>
                    <a:pt x="45" y="2"/>
                    <a:pt x="44" y="5"/>
                    <a:pt x="42" y="7"/>
                  </a:cubicBezTo>
                  <a:close/>
                </a:path>
              </a:pathLst>
            </a:custGeom>
            <a:solidFill>
              <a:srgbClr val="D9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2705"/>
            <p:cNvSpPr/>
            <p:nvPr/>
          </p:nvSpPr>
          <p:spPr bwMode="auto">
            <a:xfrm>
              <a:off x="7024" y="1461"/>
              <a:ext cx="33" cy="43"/>
            </a:xfrm>
            <a:custGeom>
              <a:avLst/>
              <a:gdLst>
                <a:gd name="T0" fmla="*/ 1 w 22"/>
                <a:gd name="T1" fmla="*/ 0 h 29"/>
                <a:gd name="T2" fmla="*/ 22 w 22"/>
                <a:gd name="T3" fmla="*/ 29 h 29"/>
                <a:gd name="T4" fmla="*/ 19 w 22"/>
                <a:gd name="T5" fmla="*/ 27 h 29"/>
                <a:gd name="T6" fmla="*/ 1 w 22"/>
                <a:gd name="T7" fmla="*/ 2 h 29"/>
                <a:gd name="T8" fmla="*/ 1 w 22"/>
                <a:gd name="T9" fmla="*/ 0 h 29"/>
                <a:gd name="T10" fmla="*/ 1 w 22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9">
                  <a:moveTo>
                    <a:pt x="1" y="0"/>
                  </a:moveTo>
                  <a:cubicBezTo>
                    <a:pt x="13" y="5"/>
                    <a:pt x="19" y="16"/>
                    <a:pt x="22" y="29"/>
                  </a:cubicBezTo>
                  <a:cubicBezTo>
                    <a:pt x="21" y="28"/>
                    <a:pt x="19" y="28"/>
                    <a:pt x="19" y="27"/>
                  </a:cubicBezTo>
                  <a:cubicBezTo>
                    <a:pt x="15" y="17"/>
                    <a:pt x="8" y="9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2706"/>
            <p:cNvSpPr/>
            <p:nvPr/>
          </p:nvSpPr>
          <p:spPr bwMode="auto">
            <a:xfrm>
              <a:off x="7016" y="1456"/>
              <a:ext cx="9" cy="8"/>
            </a:xfrm>
            <a:custGeom>
              <a:avLst/>
              <a:gdLst>
                <a:gd name="T0" fmla="*/ 6 w 6"/>
                <a:gd name="T1" fmla="*/ 3 h 5"/>
                <a:gd name="T2" fmla="*/ 6 w 6"/>
                <a:gd name="T3" fmla="*/ 5 h 5"/>
                <a:gd name="T4" fmla="*/ 0 w 6"/>
                <a:gd name="T5" fmla="*/ 1 h 5"/>
                <a:gd name="T6" fmla="*/ 1 w 6"/>
                <a:gd name="T7" fmla="*/ 0 h 5"/>
                <a:gd name="T8" fmla="*/ 4 w 6"/>
                <a:gd name="T9" fmla="*/ 1 h 5"/>
                <a:gd name="T10" fmla="*/ 4 w 6"/>
                <a:gd name="T11" fmla="*/ 1 h 5"/>
                <a:gd name="T12" fmla="*/ 6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3" y="4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2707"/>
            <p:cNvSpPr/>
            <p:nvPr/>
          </p:nvSpPr>
          <p:spPr bwMode="auto">
            <a:xfrm>
              <a:off x="7010" y="1452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0 w 4"/>
                <a:gd name="T5" fmla="*/ 2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4" y="0"/>
                    <a:pt x="4" y="4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2708"/>
            <p:cNvSpPr/>
            <p:nvPr/>
          </p:nvSpPr>
          <p:spPr bwMode="auto">
            <a:xfrm>
              <a:off x="6754" y="1509"/>
              <a:ext cx="85" cy="108"/>
            </a:xfrm>
            <a:custGeom>
              <a:avLst/>
              <a:gdLst>
                <a:gd name="T0" fmla="*/ 25 w 57"/>
                <a:gd name="T1" fmla="*/ 56 h 72"/>
                <a:gd name="T2" fmla="*/ 11 w 57"/>
                <a:gd name="T3" fmla="*/ 41 h 72"/>
                <a:gd name="T4" fmla="*/ 10 w 57"/>
                <a:gd name="T5" fmla="*/ 37 h 72"/>
                <a:gd name="T6" fmla="*/ 4 w 57"/>
                <a:gd name="T7" fmla="*/ 18 h 72"/>
                <a:gd name="T8" fmla="*/ 2 w 57"/>
                <a:gd name="T9" fmla="*/ 16 h 72"/>
                <a:gd name="T10" fmla="*/ 2 w 57"/>
                <a:gd name="T11" fmla="*/ 16 h 72"/>
                <a:gd name="T12" fmla="*/ 0 w 57"/>
                <a:gd name="T13" fmla="*/ 6 h 72"/>
                <a:gd name="T14" fmla="*/ 2 w 57"/>
                <a:gd name="T15" fmla="*/ 1 h 72"/>
                <a:gd name="T16" fmla="*/ 8 w 57"/>
                <a:gd name="T17" fmla="*/ 3 h 72"/>
                <a:gd name="T18" fmla="*/ 10 w 57"/>
                <a:gd name="T19" fmla="*/ 5 h 72"/>
                <a:gd name="T20" fmla="*/ 10 w 57"/>
                <a:gd name="T21" fmla="*/ 10 h 72"/>
                <a:gd name="T22" fmla="*/ 10 w 57"/>
                <a:gd name="T23" fmla="*/ 10 h 72"/>
                <a:gd name="T24" fmla="*/ 12 w 57"/>
                <a:gd name="T25" fmla="*/ 12 h 72"/>
                <a:gd name="T26" fmla="*/ 12 w 57"/>
                <a:gd name="T27" fmla="*/ 14 h 72"/>
                <a:gd name="T28" fmla="*/ 14 w 57"/>
                <a:gd name="T29" fmla="*/ 16 h 72"/>
                <a:gd name="T30" fmla="*/ 14 w 57"/>
                <a:gd name="T31" fmla="*/ 16 h 72"/>
                <a:gd name="T32" fmla="*/ 16 w 57"/>
                <a:gd name="T33" fmla="*/ 20 h 72"/>
                <a:gd name="T34" fmla="*/ 16 w 57"/>
                <a:gd name="T35" fmla="*/ 20 h 72"/>
                <a:gd name="T36" fmla="*/ 25 w 57"/>
                <a:gd name="T37" fmla="*/ 33 h 72"/>
                <a:gd name="T38" fmla="*/ 29 w 57"/>
                <a:gd name="T39" fmla="*/ 36 h 72"/>
                <a:gd name="T40" fmla="*/ 30 w 57"/>
                <a:gd name="T41" fmla="*/ 38 h 72"/>
                <a:gd name="T42" fmla="*/ 32 w 57"/>
                <a:gd name="T43" fmla="*/ 40 h 72"/>
                <a:gd name="T44" fmla="*/ 36 w 57"/>
                <a:gd name="T45" fmla="*/ 44 h 72"/>
                <a:gd name="T46" fmla="*/ 38 w 57"/>
                <a:gd name="T47" fmla="*/ 45 h 72"/>
                <a:gd name="T48" fmla="*/ 39 w 57"/>
                <a:gd name="T49" fmla="*/ 46 h 72"/>
                <a:gd name="T50" fmla="*/ 40 w 57"/>
                <a:gd name="T51" fmla="*/ 47 h 72"/>
                <a:gd name="T52" fmla="*/ 42 w 57"/>
                <a:gd name="T53" fmla="*/ 48 h 72"/>
                <a:gd name="T54" fmla="*/ 43 w 57"/>
                <a:gd name="T55" fmla="*/ 49 h 72"/>
                <a:gd name="T56" fmla="*/ 44 w 57"/>
                <a:gd name="T57" fmla="*/ 50 h 72"/>
                <a:gd name="T58" fmla="*/ 46 w 57"/>
                <a:gd name="T59" fmla="*/ 51 h 72"/>
                <a:gd name="T60" fmla="*/ 48 w 57"/>
                <a:gd name="T61" fmla="*/ 53 h 72"/>
                <a:gd name="T62" fmla="*/ 49 w 57"/>
                <a:gd name="T63" fmla="*/ 53 h 72"/>
                <a:gd name="T64" fmla="*/ 51 w 57"/>
                <a:gd name="T65" fmla="*/ 55 h 72"/>
                <a:gd name="T66" fmla="*/ 53 w 57"/>
                <a:gd name="T67" fmla="*/ 56 h 72"/>
                <a:gd name="T68" fmla="*/ 52 w 57"/>
                <a:gd name="T69" fmla="*/ 65 h 72"/>
                <a:gd name="T70" fmla="*/ 51 w 57"/>
                <a:gd name="T71" fmla="*/ 67 h 72"/>
                <a:gd name="T72" fmla="*/ 39 w 57"/>
                <a:gd name="T73" fmla="*/ 68 h 72"/>
                <a:gd name="T74" fmla="*/ 28 w 57"/>
                <a:gd name="T75" fmla="*/ 59 h 72"/>
                <a:gd name="T76" fmla="*/ 26 w 57"/>
                <a:gd name="T77" fmla="*/ 57 h 72"/>
                <a:gd name="T78" fmla="*/ 25 w 57"/>
                <a:gd name="T7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72">
                  <a:moveTo>
                    <a:pt x="25" y="56"/>
                  </a:moveTo>
                  <a:cubicBezTo>
                    <a:pt x="21" y="51"/>
                    <a:pt x="14" y="48"/>
                    <a:pt x="11" y="41"/>
                  </a:cubicBezTo>
                  <a:cubicBezTo>
                    <a:pt x="11" y="40"/>
                    <a:pt x="9" y="37"/>
                    <a:pt x="10" y="37"/>
                  </a:cubicBezTo>
                  <a:cubicBezTo>
                    <a:pt x="15" y="28"/>
                    <a:pt x="7" y="24"/>
                    <a:pt x="4" y="18"/>
                  </a:cubicBezTo>
                  <a:cubicBezTo>
                    <a:pt x="3" y="17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2"/>
                    <a:pt x="1" y="9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5" y="0"/>
                    <a:pt x="6" y="1"/>
                    <a:pt x="8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7"/>
                    <a:pt x="9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3" y="14"/>
                    <a:pt x="13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5"/>
                    <a:pt x="21" y="29"/>
                    <a:pt x="25" y="33"/>
                  </a:cubicBezTo>
                  <a:cubicBezTo>
                    <a:pt x="27" y="34"/>
                    <a:pt x="28" y="35"/>
                    <a:pt x="29" y="36"/>
                  </a:cubicBezTo>
                  <a:cubicBezTo>
                    <a:pt x="29" y="37"/>
                    <a:pt x="30" y="37"/>
                    <a:pt x="30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3" y="41"/>
                    <a:pt x="34" y="43"/>
                    <a:pt x="36" y="44"/>
                  </a:cubicBezTo>
                  <a:cubicBezTo>
                    <a:pt x="36" y="44"/>
                    <a:pt x="37" y="45"/>
                    <a:pt x="38" y="45"/>
                  </a:cubicBezTo>
                  <a:cubicBezTo>
                    <a:pt x="38" y="45"/>
                    <a:pt x="39" y="46"/>
                    <a:pt x="39" y="46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41" y="48"/>
                    <a:pt x="41" y="48"/>
                    <a:pt x="42" y="48"/>
                  </a:cubicBezTo>
                  <a:cubicBezTo>
                    <a:pt x="42" y="49"/>
                    <a:pt x="42" y="49"/>
                    <a:pt x="43" y="49"/>
                  </a:cubicBezTo>
                  <a:cubicBezTo>
                    <a:pt x="43" y="49"/>
                    <a:pt x="44" y="50"/>
                    <a:pt x="44" y="50"/>
                  </a:cubicBezTo>
                  <a:cubicBezTo>
                    <a:pt x="45" y="50"/>
                    <a:pt x="46" y="51"/>
                    <a:pt x="46" y="51"/>
                  </a:cubicBezTo>
                  <a:cubicBezTo>
                    <a:pt x="47" y="52"/>
                    <a:pt x="47" y="52"/>
                    <a:pt x="48" y="53"/>
                  </a:cubicBezTo>
                  <a:cubicBezTo>
                    <a:pt x="48" y="53"/>
                    <a:pt x="49" y="53"/>
                    <a:pt x="49" y="53"/>
                  </a:cubicBezTo>
                  <a:cubicBezTo>
                    <a:pt x="50" y="54"/>
                    <a:pt x="50" y="54"/>
                    <a:pt x="51" y="55"/>
                  </a:cubicBezTo>
                  <a:cubicBezTo>
                    <a:pt x="52" y="55"/>
                    <a:pt x="52" y="56"/>
                    <a:pt x="53" y="56"/>
                  </a:cubicBezTo>
                  <a:cubicBezTo>
                    <a:pt x="55" y="59"/>
                    <a:pt x="57" y="63"/>
                    <a:pt x="52" y="65"/>
                  </a:cubicBezTo>
                  <a:cubicBezTo>
                    <a:pt x="52" y="66"/>
                    <a:pt x="51" y="66"/>
                    <a:pt x="51" y="67"/>
                  </a:cubicBezTo>
                  <a:cubicBezTo>
                    <a:pt x="47" y="72"/>
                    <a:pt x="43" y="70"/>
                    <a:pt x="39" y="68"/>
                  </a:cubicBezTo>
                  <a:cubicBezTo>
                    <a:pt x="35" y="65"/>
                    <a:pt x="31" y="62"/>
                    <a:pt x="28" y="59"/>
                  </a:cubicBezTo>
                  <a:cubicBezTo>
                    <a:pt x="27" y="59"/>
                    <a:pt x="26" y="58"/>
                    <a:pt x="26" y="57"/>
                  </a:cubicBezTo>
                  <a:cubicBezTo>
                    <a:pt x="26" y="57"/>
                    <a:pt x="26" y="56"/>
                    <a:pt x="25" y="56"/>
                  </a:cubicBezTo>
                  <a:close/>
                </a:path>
              </a:pathLst>
            </a:custGeom>
            <a:solidFill>
              <a:srgbClr val="EB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2709"/>
            <p:cNvSpPr/>
            <p:nvPr/>
          </p:nvSpPr>
          <p:spPr bwMode="auto">
            <a:xfrm>
              <a:off x="6781" y="1527"/>
              <a:ext cx="78" cy="60"/>
            </a:xfrm>
            <a:custGeom>
              <a:avLst/>
              <a:gdLst>
                <a:gd name="T0" fmla="*/ 40 w 52"/>
                <a:gd name="T1" fmla="*/ 40 h 40"/>
                <a:gd name="T2" fmla="*/ 2 w 52"/>
                <a:gd name="T3" fmla="*/ 8 h 40"/>
                <a:gd name="T4" fmla="*/ 1 w 52"/>
                <a:gd name="T5" fmla="*/ 5 h 40"/>
                <a:gd name="T6" fmla="*/ 5 w 52"/>
                <a:gd name="T7" fmla="*/ 2 h 40"/>
                <a:gd name="T8" fmla="*/ 22 w 52"/>
                <a:gd name="T9" fmla="*/ 13 h 40"/>
                <a:gd name="T10" fmla="*/ 43 w 52"/>
                <a:gd name="T11" fmla="*/ 25 h 40"/>
                <a:gd name="T12" fmla="*/ 49 w 52"/>
                <a:gd name="T13" fmla="*/ 30 h 40"/>
                <a:gd name="T14" fmla="*/ 51 w 52"/>
                <a:gd name="T15" fmla="*/ 36 h 40"/>
                <a:gd name="T16" fmla="*/ 46 w 52"/>
                <a:gd name="T17" fmla="*/ 40 h 40"/>
                <a:gd name="T18" fmla="*/ 40 w 52"/>
                <a:gd name="T1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0">
                  <a:moveTo>
                    <a:pt x="40" y="40"/>
                  </a:moveTo>
                  <a:cubicBezTo>
                    <a:pt x="25" y="32"/>
                    <a:pt x="13" y="20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1"/>
                    <a:pt x="2" y="0"/>
                    <a:pt x="5" y="2"/>
                  </a:cubicBezTo>
                  <a:cubicBezTo>
                    <a:pt x="11" y="5"/>
                    <a:pt x="16" y="10"/>
                    <a:pt x="22" y="13"/>
                  </a:cubicBezTo>
                  <a:cubicBezTo>
                    <a:pt x="29" y="17"/>
                    <a:pt x="36" y="21"/>
                    <a:pt x="43" y="25"/>
                  </a:cubicBezTo>
                  <a:cubicBezTo>
                    <a:pt x="45" y="27"/>
                    <a:pt x="47" y="28"/>
                    <a:pt x="49" y="30"/>
                  </a:cubicBezTo>
                  <a:cubicBezTo>
                    <a:pt x="51" y="31"/>
                    <a:pt x="52" y="34"/>
                    <a:pt x="51" y="36"/>
                  </a:cubicBezTo>
                  <a:cubicBezTo>
                    <a:pt x="50" y="39"/>
                    <a:pt x="48" y="40"/>
                    <a:pt x="46" y="40"/>
                  </a:cubicBezTo>
                  <a:cubicBezTo>
                    <a:pt x="44" y="40"/>
                    <a:pt x="42" y="40"/>
                    <a:pt x="40" y="40"/>
                  </a:cubicBezTo>
                  <a:close/>
                </a:path>
              </a:pathLst>
            </a:custGeom>
            <a:solidFill>
              <a:srgbClr val="C0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2710"/>
            <p:cNvSpPr/>
            <p:nvPr/>
          </p:nvSpPr>
          <p:spPr bwMode="auto">
            <a:xfrm>
              <a:off x="6803" y="1533"/>
              <a:ext cx="107" cy="40"/>
            </a:xfrm>
            <a:custGeom>
              <a:avLst/>
              <a:gdLst>
                <a:gd name="T0" fmla="*/ 0 w 71"/>
                <a:gd name="T1" fmla="*/ 0 h 27"/>
                <a:gd name="T2" fmla="*/ 27 w 71"/>
                <a:gd name="T3" fmla="*/ 13 h 27"/>
                <a:gd name="T4" fmla="*/ 60 w 71"/>
                <a:gd name="T5" fmla="*/ 24 h 27"/>
                <a:gd name="T6" fmla="*/ 71 w 71"/>
                <a:gd name="T7" fmla="*/ 27 h 27"/>
                <a:gd name="T8" fmla="*/ 29 w 71"/>
                <a:gd name="T9" fmla="*/ 16 h 27"/>
                <a:gd name="T10" fmla="*/ 11 w 71"/>
                <a:gd name="T11" fmla="*/ 8 h 27"/>
                <a:gd name="T12" fmla="*/ 0 w 71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7">
                  <a:moveTo>
                    <a:pt x="0" y="0"/>
                  </a:moveTo>
                  <a:cubicBezTo>
                    <a:pt x="10" y="2"/>
                    <a:pt x="18" y="9"/>
                    <a:pt x="27" y="13"/>
                  </a:cubicBezTo>
                  <a:cubicBezTo>
                    <a:pt x="38" y="17"/>
                    <a:pt x="48" y="23"/>
                    <a:pt x="60" y="24"/>
                  </a:cubicBezTo>
                  <a:cubicBezTo>
                    <a:pt x="64" y="24"/>
                    <a:pt x="68" y="24"/>
                    <a:pt x="71" y="27"/>
                  </a:cubicBezTo>
                  <a:cubicBezTo>
                    <a:pt x="56" y="26"/>
                    <a:pt x="42" y="25"/>
                    <a:pt x="29" y="16"/>
                  </a:cubicBezTo>
                  <a:cubicBezTo>
                    <a:pt x="23" y="13"/>
                    <a:pt x="17" y="11"/>
                    <a:pt x="11" y="8"/>
                  </a:cubicBezTo>
                  <a:cubicBezTo>
                    <a:pt x="7" y="6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2711"/>
            <p:cNvSpPr/>
            <p:nvPr/>
          </p:nvSpPr>
          <p:spPr bwMode="auto">
            <a:xfrm>
              <a:off x="6764" y="1512"/>
              <a:ext cx="30" cy="15"/>
            </a:xfrm>
            <a:custGeom>
              <a:avLst/>
              <a:gdLst>
                <a:gd name="T0" fmla="*/ 1 w 20"/>
                <a:gd name="T1" fmla="*/ 4 h 10"/>
                <a:gd name="T2" fmla="*/ 1 w 20"/>
                <a:gd name="T3" fmla="*/ 2 h 10"/>
                <a:gd name="T4" fmla="*/ 1 w 20"/>
                <a:gd name="T5" fmla="*/ 1 h 10"/>
                <a:gd name="T6" fmla="*/ 1 w 20"/>
                <a:gd name="T7" fmla="*/ 0 h 10"/>
                <a:gd name="T8" fmla="*/ 20 w 20"/>
                <a:gd name="T9" fmla="*/ 10 h 10"/>
                <a:gd name="T10" fmla="*/ 13 w 20"/>
                <a:gd name="T11" fmla="*/ 6 h 10"/>
                <a:gd name="T12" fmla="*/ 3 w 20"/>
                <a:gd name="T13" fmla="*/ 6 h 10"/>
                <a:gd name="T14" fmla="*/ 1 w 20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1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16" y="3"/>
                    <a:pt x="20" y="10"/>
                  </a:cubicBezTo>
                  <a:cubicBezTo>
                    <a:pt x="17" y="10"/>
                    <a:pt x="15" y="7"/>
                    <a:pt x="13" y="6"/>
                  </a:cubicBezTo>
                  <a:cubicBezTo>
                    <a:pt x="10" y="5"/>
                    <a:pt x="7" y="4"/>
                    <a:pt x="3" y="6"/>
                  </a:cubicBezTo>
                  <a:cubicBezTo>
                    <a:pt x="2" y="6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2712"/>
            <p:cNvSpPr/>
            <p:nvPr/>
          </p:nvSpPr>
          <p:spPr bwMode="auto">
            <a:xfrm>
              <a:off x="6794" y="1527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2713"/>
            <p:cNvSpPr/>
            <p:nvPr/>
          </p:nvSpPr>
          <p:spPr bwMode="auto">
            <a:xfrm>
              <a:off x="6775" y="153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2714"/>
            <p:cNvSpPr/>
            <p:nvPr/>
          </p:nvSpPr>
          <p:spPr bwMode="auto">
            <a:xfrm>
              <a:off x="6766" y="151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2715"/>
            <p:cNvSpPr/>
            <p:nvPr/>
          </p:nvSpPr>
          <p:spPr bwMode="auto">
            <a:xfrm>
              <a:off x="6772" y="15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2716"/>
            <p:cNvSpPr/>
            <p:nvPr/>
          </p:nvSpPr>
          <p:spPr bwMode="auto">
            <a:xfrm>
              <a:off x="6769" y="15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2717"/>
            <p:cNvSpPr/>
            <p:nvPr/>
          </p:nvSpPr>
          <p:spPr bwMode="auto">
            <a:xfrm>
              <a:off x="6773" y="1485"/>
              <a:ext cx="162" cy="82"/>
            </a:xfrm>
            <a:custGeom>
              <a:avLst/>
              <a:gdLst>
                <a:gd name="T0" fmla="*/ 1 w 108"/>
                <a:gd name="T1" fmla="*/ 11 h 55"/>
                <a:gd name="T2" fmla="*/ 11 w 108"/>
                <a:gd name="T3" fmla="*/ 5 h 55"/>
                <a:gd name="T4" fmla="*/ 12 w 108"/>
                <a:gd name="T5" fmla="*/ 5 h 55"/>
                <a:gd name="T6" fmla="*/ 16 w 108"/>
                <a:gd name="T7" fmla="*/ 3 h 55"/>
                <a:gd name="T8" fmla="*/ 61 w 108"/>
                <a:gd name="T9" fmla="*/ 3 h 55"/>
                <a:gd name="T10" fmla="*/ 78 w 108"/>
                <a:gd name="T11" fmla="*/ 9 h 55"/>
                <a:gd name="T12" fmla="*/ 85 w 108"/>
                <a:gd name="T13" fmla="*/ 14 h 55"/>
                <a:gd name="T14" fmla="*/ 97 w 108"/>
                <a:gd name="T15" fmla="*/ 19 h 55"/>
                <a:gd name="T16" fmla="*/ 107 w 108"/>
                <a:gd name="T17" fmla="*/ 36 h 55"/>
                <a:gd name="T18" fmla="*/ 106 w 108"/>
                <a:gd name="T19" fmla="*/ 48 h 55"/>
                <a:gd name="T20" fmla="*/ 100 w 108"/>
                <a:gd name="T21" fmla="*/ 55 h 55"/>
                <a:gd name="T22" fmla="*/ 96 w 108"/>
                <a:gd name="T23" fmla="*/ 55 h 55"/>
                <a:gd name="T24" fmla="*/ 58 w 108"/>
                <a:gd name="T25" fmla="*/ 44 h 55"/>
                <a:gd name="T26" fmla="*/ 1 w 108"/>
                <a:gd name="T27" fmla="*/ 14 h 55"/>
                <a:gd name="T28" fmla="*/ 1 w 108"/>
                <a:gd name="T29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55">
                  <a:moveTo>
                    <a:pt x="1" y="11"/>
                  </a:moveTo>
                  <a:cubicBezTo>
                    <a:pt x="7" y="12"/>
                    <a:pt x="8" y="12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4"/>
                    <a:pt x="15" y="4"/>
                    <a:pt x="16" y="3"/>
                  </a:cubicBezTo>
                  <a:cubicBezTo>
                    <a:pt x="31" y="0"/>
                    <a:pt x="46" y="1"/>
                    <a:pt x="61" y="3"/>
                  </a:cubicBezTo>
                  <a:cubicBezTo>
                    <a:pt x="67" y="4"/>
                    <a:pt x="73" y="4"/>
                    <a:pt x="78" y="9"/>
                  </a:cubicBezTo>
                  <a:cubicBezTo>
                    <a:pt x="78" y="13"/>
                    <a:pt x="82" y="13"/>
                    <a:pt x="85" y="14"/>
                  </a:cubicBezTo>
                  <a:cubicBezTo>
                    <a:pt x="89" y="15"/>
                    <a:pt x="93" y="17"/>
                    <a:pt x="97" y="19"/>
                  </a:cubicBezTo>
                  <a:cubicBezTo>
                    <a:pt x="104" y="22"/>
                    <a:pt x="108" y="27"/>
                    <a:pt x="107" y="36"/>
                  </a:cubicBezTo>
                  <a:cubicBezTo>
                    <a:pt x="107" y="40"/>
                    <a:pt x="107" y="44"/>
                    <a:pt x="106" y="48"/>
                  </a:cubicBezTo>
                  <a:cubicBezTo>
                    <a:pt x="106" y="52"/>
                    <a:pt x="104" y="54"/>
                    <a:pt x="100" y="55"/>
                  </a:cubicBezTo>
                  <a:cubicBezTo>
                    <a:pt x="99" y="55"/>
                    <a:pt x="97" y="55"/>
                    <a:pt x="96" y="55"/>
                  </a:cubicBezTo>
                  <a:cubicBezTo>
                    <a:pt x="83" y="51"/>
                    <a:pt x="70" y="50"/>
                    <a:pt x="58" y="44"/>
                  </a:cubicBezTo>
                  <a:cubicBezTo>
                    <a:pt x="38" y="35"/>
                    <a:pt x="20" y="24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D6A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2718"/>
            <p:cNvSpPr/>
            <p:nvPr/>
          </p:nvSpPr>
          <p:spPr bwMode="auto">
            <a:xfrm>
              <a:off x="6706" y="1402"/>
              <a:ext cx="69" cy="113"/>
            </a:xfrm>
            <a:custGeom>
              <a:avLst/>
              <a:gdLst>
                <a:gd name="T0" fmla="*/ 46 w 46"/>
                <a:gd name="T1" fmla="*/ 66 h 75"/>
                <a:gd name="T2" fmla="*/ 46 w 46"/>
                <a:gd name="T3" fmla="*/ 69 h 75"/>
                <a:gd name="T4" fmla="*/ 40 w 46"/>
                <a:gd name="T5" fmla="*/ 73 h 75"/>
                <a:gd name="T6" fmla="*/ 40 w 46"/>
                <a:gd name="T7" fmla="*/ 75 h 75"/>
                <a:gd name="T8" fmla="*/ 34 w 46"/>
                <a:gd name="T9" fmla="*/ 73 h 75"/>
                <a:gd name="T10" fmla="*/ 22 w 46"/>
                <a:gd name="T11" fmla="*/ 52 h 75"/>
                <a:gd name="T12" fmla="*/ 19 w 46"/>
                <a:gd name="T13" fmla="*/ 39 h 75"/>
                <a:gd name="T14" fmla="*/ 15 w 46"/>
                <a:gd name="T15" fmla="*/ 33 h 75"/>
                <a:gd name="T16" fmla="*/ 10 w 46"/>
                <a:gd name="T17" fmla="*/ 24 h 75"/>
                <a:gd name="T18" fmla="*/ 0 w 46"/>
                <a:gd name="T19" fmla="*/ 8 h 75"/>
                <a:gd name="T20" fmla="*/ 2 w 46"/>
                <a:gd name="T21" fmla="*/ 4 h 75"/>
                <a:gd name="T22" fmla="*/ 2 w 46"/>
                <a:gd name="T23" fmla="*/ 4 h 75"/>
                <a:gd name="T24" fmla="*/ 16 w 46"/>
                <a:gd name="T25" fmla="*/ 11 h 75"/>
                <a:gd name="T26" fmla="*/ 20 w 46"/>
                <a:gd name="T27" fmla="*/ 22 h 75"/>
                <a:gd name="T28" fmla="*/ 28 w 46"/>
                <a:gd name="T29" fmla="*/ 31 h 75"/>
                <a:gd name="T30" fmla="*/ 34 w 46"/>
                <a:gd name="T31" fmla="*/ 44 h 75"/>
                <a:gd name="T32" fmla="*/ 33 w 46"/>
                <a:gd name="T33" fmla="*/ 46 h 75"/>
                <a:gd name="T34" fmla="*/ 46 w 46"/>
                <a:gd name="T35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75">
                  <a:moveTo>
                    <a:pt x="46" y="66"/>
                  </a:moveTo>
                  <a:cubicBezTo>
                    <a:pt x="46" y="67"/>
                    <a:pt x="46" y="68"/>
                    <a:pt x="46" y="69"/>
                  </a:cubicBezTo>
                  <a:cubicBezTo>
                    <a:pt x="43" y="69"/>
                    <a:pt x="41" y="70"/>
                    <a:pt x="40" y="73"/>
                  </a:cubicBezTo>
                  <a:cubicBezTo>
                    <a:pt x="40" y="74"/>
                    <a:pt x="40" y="75"/>
                    <a:pt x="40" y="75"/>
                  </a:cubicBezTo>
                  <a:cubicBezTo>
                    <a:pt x="38" y="75"/>
                    <a:pt x="36" y="74"/>
                    <a:pt x="34" y="73"/>
                  </a:cubicBezTo>
                  <a:cubicBezTo>
                    <a:pt x="21" y="70"/>
                    <a:pt x="17" y="63"/>
                    <a:pt x="22" y="52"/>
                  </a:cubicBezTo>
                  <a:cubicBezTo>
                    <a:pt x="24" y="47"/>
                    <a:pt x="21" y="43"/>
                    <a:pt x="19" y="39"/>
                  </a:cubicBezTo>
                  <a:cubicBezTo>
                    <a:pt x="18" y="37"/>
                    <a:pt x="17" y="35"/>
                    <a:pt x="15" y="33"/>
                  </a:cubicBezTo>
                  <a:cubicBezTo>
                    <a:pt x="13" y="30"/>
                    <a:pt x="10" y="28"/>
                    <a:pt x="10" y="24"/>
                  </a:cubicBezTo>
                  <a:cubicBezTo>
                    <a:pt x="11" y="16"/>
                    <a:pt x="6" y="11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0"/>
                    <a:pt x="14" y="4"/>
                    <a:pt x="16" y="11"/>
                  </a:cubicBezTo>
                  <a:cubicBezTo>
                    <a:pt x="18" y="15"/>
                    <a:pt x="19" y="19"/>
                    <a:pt x="20" y="22"/>
                  </a:cubicBezTo>
                  <a:cubicBezTo>
                    <a:pt x="21" y="26"/>
                    <a:pt x="22" y="31"/>
                    <a:pt x="28" y="31"/>
                  </a:cubicBezTo>
                  <a:cubicBezTo>
                    <a:pt x="32" y="34"/>
                    <a:pt x="32" y="39"/>
                    <a:pt x="34" y="44"/>
                  </a:cubicBezTo>
                  <a:cubicBezTo>
                    <a:pt x="34" y="45"/>
                    <a:pt x="33" y="45"/>
                    <a:pt x="33" y="46"/>
                  </a:cubicBezTo>
                  <a:cubicBezTo>
                    <a:pt x="36" y="56"/>
                    <a:pt x="40" y="63"/>
                    <a:pt x="46" y="66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2719"/>
            <p:cNvSpPr/>
            <p:nvPr/>
          </p:nvSpPr>
          <p:spPr bwMode="auto">
            <a:xfrm>
              <a:off x="6791" y="1558"/>
              <a:ext cx="158" cy="107"/>
            </a:xfrm>
            <a:custGeom>
              <a:avLst/>
              <a:gdLst>
                <a:gd name="T0" fmla="*/ 25 w 105"/>
                <a:gd name="T1" fmla="*/ 23 h 71"/>
                <a:gd name="T2" fmla="*/ 24 w 105"/>
                <a:gd name="T3" fmla="*/ 23 h 71"/>
                <a:gd name="T4" fmla="*/ 22 w 105"/>
                <a:gd name="T5" fmla="*/ 21 h 71"/>
                <a:gd name="T6" fmla="*/ 22 w 105"/>
                <a:gd name="T7" fmla="*/ 21 h 71"/>
                <a:gd name="T8" fmla="*/ 20 w 105"/>
                <a:gd name="T9" fmla="*/ 19 h 71"/>
                <a:gd name="T10" fmla="*/ 18 w 105"/>
                <a:gd name="T11" fmla="*/ 19 h 71"/>
                <a:gd name="T12" fmla="*/ 16 w 105"/>
                <a:gd name="T13" fmla="*/ 17 h 71"/>
                <a:gd name="T14" fmla="*/ 16 w 105"/>
                <a:gd name="T15" fmla="*/ 17 h 71"/>
                <a:gd name="T16" fmla="*/ 14 w 105"/>
                <a:gd name="T17" fmla="*/ 15 h 71"/>
                <a:gd name="T18" fmla="*/ 14 w 105"/>
                <a:gd name="T19" fmla="*/ 15 h 71"/>
                <a:gd name="T20" fmla="*/ 12 w 105"/>
                <a:gd name="T21" fmla="*/ 13 h 71"/>
                <a:gd name="T22" fmla="*/ 12 w 105"/>
                <a:gd name="T23" fmla="*/ 13 h 71"/>
                <a:gd name="T24" fmla="*/ 4 w 105"/>
                <a:gd name="T25" fmla="*/ 6 h 71"/>
                <a:gd name="T26" fmla="*/ 4 w 105"/>
                <a:gd name="T27" fmla="*/ 6 h 71"/>
                <a:gd name="T28" fmla="*/ 2 w 105"/>
                <a:gd name="T29" fmla="*/ 4 h 71"/>
                <a:gd name="T30" fmla="*/ 0 w 105"/>
                <a:gd name="T31" fmla="*/ 0 h 71"/>
                <a:gd name="T32" fmla="*/ 8 w 105"/>
                <a:gd name="T33" fmla="*/ 5 h 71"/>
                <a:gd name="T34" fmla="*/ 47 w 105"/>
                <a:gd name="T35" fmla="*/ 26 h 71"/>
                <a:gd name="T36" fmla="*/ 75 w 105"/>
                <a:gd name="T37" fmla="*/ 34 h 71"/>
                <a:gd name="T38" fmla="*/ 86 w 105"/>
                <a:gd name="T39" fmla="*/ 35 h 71"/>
                <a:gd name="T40" fmla="*/ 99 w 105"/>
                <a:gd name="T41" fmla="*/ 57 h 71"/>
                <a:gd name="T42" fmla="*/ 99 w 105"/>
                <a:gd name="T43" fmla="*/ 60 h 71"/>
                <a:gd name="T44" fmla="*/ 94 w 105"/>
                <a:gd name="T45" fmla="*/ 65 h 71"/>
                <a:gd name="T46" fmla="*/ 93 w 105"/>
                <a:gd name="T47" fmla="*/ 67 h 71"/>
                <a:gd name="T48" fmla="*/ 92 w 105"/>
                <a:gd name="T49" fmla="*/ 67 h 71"/>
                <a:gd name="T50" fmla="*/ 71 w 105"/>
                <a:gd name="T51" fmla="*/ 61 h 71"/>
                <a:gd name="T52" fmla="*/ 47 w 105"/>
                <a:gd name="T53" fmla="*/ 57 h 71"/>
                <a:gd name="T54" fmla="*/ 30 w 105"/>
                <a:gd name="T55" fmla="*/ 53 h 71"/>
                <a:gd name="T56" fmla="*/ 33 w 105"/>
                <a:gd name="T57" fmla="*/ 47 h 71"/>
                <a:gd name="T58" fmla="*/ 82 w 105"/>
                <a:gd name="T59" fmla="*/ 54 h 71"/>
                <a:gd name="T60" fmla="*/ 91 w 105"/>
                <a:gd name="T61" fmla="*/ 54 h 71"/>
                <a:gd name="T62" fmla="*/ 94 w 105"/>
                <a:gd name="T63" fmla="*/ 47 h 71"/>
                <a:gd name="T64" fmla="*/ 87 w 105"/>
                <a:gd name="T65" fmla="*/ 43 h 71"/>
                <a:gd name="T66" fmla="*/ 37 w 105"/>
                <a:gd name="T67" fmla="*/ 32 h 71"/>
                <a:gd name="T68" fmla="*/ 25 w 105"/>
                <a:gd name="T69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71">
                  <a:moveTo>
                    <a:pt x="25" y="23"/>
                  </a:moveTo>
                  <a:cubicBezTo>
                    <a:pt x="25" y="23"/>
                    <a:pt x="24" y="23"/>
                    <a:pt x="24" y="23"/>
                  </a:cubicBezTo>
                  <a:cubicBezTo>
                    <a:pt x="23" y="22"/>
                    <a:pt x="22" y="22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20"/>
                    <a:pt x="20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7" y="19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11"/>
                    <a:pt x="6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4" y="0"/>
                    <a:pt x="6" y="3"/>
                    <a:pt x="8" y="5"/>
                  </a:cubicBezTo>
                  <a:cubicBezTo>
                    <a:pt x="19" y="16"/>
                    <a:pt x="31" y="24"/>
                    <a:pt x="47" y="26"/>
                  </a:cubicBezTo>
                  <a:cubicBezTo>
                    <a:pt x="56" y="28"/>
                    <a:pt x="65" y="33"/>
                    <a:pt x="75" y="34"/>
                  </a:cubicBezTo>
                  <a:cubicBezTo>
                    <a:pt x="79" y="34"/>
                    <a:pt x="82" y="34"/>
                    <a:pt x="86" y="35"/>
                  </a:cubicBezTo>
                  <a:cubicBezTo>
                    <a:pt x="100" y="36"/>
                    <a:pt x="105" y="44"/>
                    <a:pt x="99" y="57"/>
                  </a:cubicBezTo>
                  <a:cubicBezTo>
                    <a:pt x="99" y="58"/>
                    <a:pt x="99" y="59"/>
                    <a:pt x="99" y="60"/>
                  </a:cubicBezTo>
                  <a:cubicBezTo>
                    <a:pt x="97" y="62"/>
                    <a:pt x="96" y="64"/>
                    <a:pt x="94" y="65"/>
                  </a:cubicBezTo>
                  <a:cubicBezTo>
                    <a:pt x="94" y="66"/>
                    <a:pt x="93" y="67"/>
                    <a:pt x="93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4" y="71"/>
                    <a:pt x="78" y="63"/>
                    <a:pt x="71" y="61"/>
                  </a:cubicBezTo>
                  <a:cubicBezTo>
                    <a:pt x="63" y="58"/>
                    <a:pt x="55" y="56"/>
                    <a:pt x="47" y="57"/>
                  </a:cubicBezTo>
                  <a:cubicBezTo>
                    <a:pt x="41" y="57"/>
                    <a:pt x="35" y="56"/>
                    <a:pt x="30" y="53"/>
                  </a:cubicBezTo>
                  <a:cubicBezTo>
                    <a:pt x="27" y="48"/>
                    <a:pt x="29" y="47"/>
                    <a:pt x="33" y="47"/>
                  </a:cubicBezTo>
                  <a:cubicBezTo>
                    <a:pt x="50" y="45"/>
                    <a:pt x="67" y="45"/>
                    <a:pt x="82" y="54"/>
                  </a:cubicBezTo>
                  <a:cubicBezTo>
                    <a:pt x="85" y="56"/>
                    <a:pt x="88" y="57"/>
                    <a:pt x="91" y="54"/>
                  </a:cubicBezTo>
                  <a:cubicBezTo>
                    <a:pt x="93" y="52"/>
                    <a:pt x="95" y="50"/>
                    <a:pt x="94" y="47"/>
                  </a:cubicBezTo>
                  <a:cubicBezTo>
                    <a:pt x="93" y="44"/>
                    <a:pt x="90" y="43"/>
                    <a:pt x="87" y="43"/>
                  </a:cubicBezTo>
                  <a:cubicBezTo>
                    <a:pt x="69" y="44"/>
                    <a:pt x="53" y="37"/>
                    <a:pt x="37" y="32"/>
                  </a:cubicBezTo>
                  <a:cubicBezTo>
                    <a:pt x="32" y="31"/>
                    <a:pt x="29" y="27"/>
                    <a:pt x="25" y="23"/>
                  </a:cubicBezTo>
                  <a:close/>
                </a:path>
              </a:pathLst>
            </a:custGeom>
            <a:solidFill>
              <a:srgbClr val="D4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2720"/>
            <p:cNvSpPr/>
            <p:nvPr/>
          </p:nvSpPr>
          <p:spPr bwMode="auto">
            <a:xfrm>
              <a:off x="6941" y="1611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2721"/>
            <p:cNvSpPr/>
            <p:nvPr/>
          </p:nvSpPr>
          <p:spPr bwMode="auto">
            <a:xfrm>
              <a:off x="6887" y="148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2722"/>
            <p:cNvSpPr/>
            <p:nvPr/>
          </p:nvSpPr>
          <p:spPr bwMode="auto">
            <a:xfrm>
              <a:off x="7006" y="1449"/>
              <a:ext cx="16" cy="9"/>
            </a:xfrm>
            <a:custGeom>
              <a:avLst/>
              <a:gdLst>
                <a:gd name="T0" fmla="*/ 7 w 11"/>
                <a:gd name="T1" fmla="*/ 6 h 6"/>
                <a:gd name="T2" fmla="*/ 3 w 11"/>
                <a:gd name="T3" fmla="*/ 4 h 6"/>
                <a:gd name="T4" fmla="*/ 0 w 11"/>
                <a:gd name="T5" fmla="*/ 0 h 6"/>
                <a:gd name="T6" fmla="*/ 11 w 11"/>
                <a:gd name="T7" fmla="*/ 6 h 6"/>
                <a:gd name="T8" fmla="*/ 7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7" y="6"/>
                  </a:moveTo>
                  <a:cubicBezTo>
                    <a:pt x="6" y="5"/>
                    <a:pt x="5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4" y="0"/>
                    <a:pt x="8" y="2"/>
                    <a:pt x="11" y="6"/>
                  </a:cubicBezTo>
                  <a:cubicBezTo>
                    <a:pt x="10" y="6"/>
                    <a:pt x="9" y="6"/>
                    <a:pt x="7" y="6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2723"/>
            <p:cNvSpPr/>
            <p:nvPr/>
          </p:nvSpPr>
          <p:spPr bwMode="auto">
            <a:xfrm>
              <a:off x="7022" y="145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2724"/>
            <p:cNvSpPr/>
            <p:nvPr/>
          </p:nvSpPr>
          <p:spPr bwMode="auto">
            <a:xfrm>
              <a:off x="6838" y="1638"/>
              <a:ext cx="87" cy="48"/>
            </a:xfrm>
            <a:custGeom>
              <a:avLst/>
              <a:gdLst>
                <a:gd name="T0" fmla="*/ 4 w 58"/>
                <a:gd name="T1" fmla="*/ 9 h 32"/>
                <a:gd name="T2" fmla="*/ 0 w 58"/>
                <a:gd name="T3" fmla="*/ 5 h 32"/>
                <a:gd name="T4" fmla="*/ 22 w 58"/>
                <a:gd name="T5" fmla="*/ 4 h 32"/>
                <a:gd name="T6" fmla="*/ 58 w 58"/>
                <a:gd name="T7" fmla="*/ 18 h 32"/>
                <a:gd name="T8" fmla="*/ 54 w 58"/>
                <a:gd name="T9" fmla="*/ 24 h 32"/>
                <a:gd name="T10" fmla="*/ 52 w 58"/>
                <a:gd name="T11" fmla="*/ 26 h 32"/>
                <a:gd name="T12" fmla="*/ 52 w 58"/>
                <a:gd name="T13" fmla="*/ 26 h 32"/>
                <a:gd name="T14" fmla="*/ 12 w 58"/>
                <a:gd name="T15" fmla="*/ 16 h 32"/>
                <a:gd name="T16" fmla="*/ 4 w 58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2">
                  <a:moveTo>
                    <a:pt x="4" y="9"/>
                  </a:moveTo>
                  <a:cubicBezTo>
                    <a:pt x="2" y="8"/>
                    <a:pt x="1" y="6"/>
                    <a:pt x="0" y="5"/>
                  </a:cubicBezTo>
                  <a:cubicBezTo>
                    <a:pt x="8" y="0"/>
                    <a:pt x="15" y="4"/>
                    <a:pt x="22" y="4"/>
                  </a:cubicBezTo>
                  <a:cubicBezTo>
                    <a:pt x="35" y="5"/>
                    <a:pt x="48" y="9"/>
                    <a:pt x="58" y="18"/>
                  </a:cubicBezTo>
                  <a:cubicBezTo>
                    <a:pt x="57" y="20"/>
                    <a:pt x="55" y="22"/>
                    <a:pt x="54" y="24"/>
                  </a:cubicBezTo>
                  <a:cubicBezTo>
                    <a:pt x="53" y="24"/>
                    <a:pt x="53" y="25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37" y="32"/>
                    <a:pt x="24" y="28"/>
                    <a:pt x="12" y="16"/>
                  </a:cubicBezTo>
                  <a:cubicBezTo>
                    <a:pt x="10" y="13"/>
                    <a:pt x="7" y="10"/>
                    <a:pt x="4" y="9"/>
                  </a:cubicBezTo>
                  <a:close/>
                </a:path>
              </a:pathLst>
            </a:custGeom>
            <a:solidFill>
              <a:srgbClr val="CD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2725"/>
            <p:cNvSpPr/>
            <p:nvPr/>
          </p:nvSpPr>
          <p:spPr bwMode="auto">
            <a:xfrm>
              <a:off x="6832" y="1635"/>
              <a:ext cx="97" cy="30"/>
            </a:xfrm>
            <a:custGeom>
              <a:avLst/>
              <a:gdLst>
                <a:gd name="T0" fmla="*/ 62 w 65"/>
                <a:gd name="T1" fmla="*/ 20 h 20"/>
                <a:gd name="T2" fmla="*/ 34 w 65"/>
                <a:gd name="T3" fmla="*/ 10 h 20"/>
                <a:gd name="T4" fmla="*/ 4 w 65"/>
                <a:gd name="T5" fmla="*/ 7 h 20"/>
                <a:gd name="T6" fmla="*/ 0 w 65"/>
                <a:gd name="T7" fmla="*/ 1 h 20"/>
                <a:gd name="T8" fmla="*/ 1 w 65"/>
                <a:gd name="T9" fmla="*/ 0 h 20"/>
                <a:gd name="T10" fmla="*/ 2 w 65"/>
                <a:gd name="T11" fmla="*/ 1 h 20"/>
                <a:gd name="T12" fmla="*/ 30 w 65"/>
                <a:gd name="T13" fmla="*/ 3 h 20"/>
                <a:gd name="T14" fmla="*/ 52 w 65"/>
                <a:gd name="T15" fmla="*/ 10 h 20"/>
                <a:gd name="T16" fmla="*/ 65 w 65"/>
                <a:gd name="T17" fmla="*/ 16 h 20"/>
                <a:gd name="T18" fmla="*/ 62 w 65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0">
                  <a:moveTo>
                    <a:pt x="62" y="20"/>
                  </a:moveTo>
                  <a:cubicBezTo>
                    <a:pt x="53" y="18"/>
                    <a:pt x="44" y="12"/>
                    <a:pt x="34" y="10"/>
                  </a:cubicBezTo>
                  <a:cubicBezTo>
                    <a:pt x="25" y="9"/>
                    <a:pt x="15" y="7"/>
                    <a:pt x="4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1" y="2"/>
                    <a:pt x="21" y="3"/>
                    <a:pt x="30" y="3"/>
                  </a:cubicBezTo>
                  <a:cubicBezTo>
                    <a:pt x="38" y="3"/>
                    <a:pt x="45" y="7"/>
                    <a:pt x="52" y="10"/>
                  </a:cubicBezTo>
                  <a:cubicBezTo>
                    <a:pt x="57" y="12"/>
                    <a:pt x="61" y="14"/>
                    <a:pt x="65" y="16"/>
                  </a:cubicBezTo>
                  <a:cubicBezTo>
                    <a:pt x="65" y="18"/>
                    <a:pt x="64" y="19"/>
                    <a:pt x="62" y="20"/>
                  </a:cubicBezTo>
                  <a:close/>
                </a:path>
              </a:pathLst>
            </a:custGeom>
            <a:solidFill>
              <a:srgbClr val="D2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2726"/>
            <p:cNvSpPr/>
            <p:nvPr/>
          </p:nvSpPr>
          <p:spPr bwMode="auto">
            <a:xfrm>
              <a:off x="6844" y="1651"/>
              <a:ext cx="72" cy="33"/>
            </a:xfrm>
            <a:custGeom>
              <a:avLst/>
              <a:gdLst>
                <a:gd name="T0" fmla="*/ 0 w 48"/>
                <a:gd name="T1" fmla="*/ 0 h 22"/>
                <a:gd name="T2" fmla="*/ 11 w 48"/>
                <a:gd name="T3" fmla="*/ 6 h 22"/>
                <a:gd name="T4" fmla="*/ 44 w 48"/>
                <a:gd name="T5" fmla="*/ 16 h 22"/>
                <a:gd name="T6" fmla="*/ 48 w 48"/>
                <a:gd name="T7" fmla="*/ 17 h 22"/>
                <a:gd name="T8" fmla="*/ 39 w 48"/>
                <a:gd name="T9" fmla="*/ 21 h 22"/>
                <a:gd name="T10" fmla="*/ 20 w 48"/>
                <a:gd name="T11" fmla="*/ 20 h 22"/>
                <a:gd name="T12" fmla="*/ 0 w 4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2">
                  <a:moveTo>
                    <a:pt x="0" y="0"/>
                  </a:moveTo>
                  <a:cubicBezTo>
                    <a:pt x="4" y="0"/>
                    <a:pt x="8" y="3"/>
                    <a:pt x="11" y="6"/>
                  </a:cubicBezTo>
                  <a:cubicBezTo>
                    <a:pt x="21" y="14"/>
                    <a:pt x="31" y="19"/>
                    <a:pt x="44" y="16"/>
                  </a:cubicBezTo>
                  <a:cubicBezTo>
                    <a:pt x="45" y="15"/>
                    <a:pt x="47" y="16"/>
                    <a:pt x="48" y="17"/>
                  </a:cubicBezTo>
                  <a:cubicBezTo>
                    <a:pt x="46" y="21"/>
                    <a:pt x="42" y="20"/>
                    <a:pt x="39" y="21"/>
                  </a:cubicBezTo>
                  <a:cubicBezTo>
                    <a:pt x="32" y="22"/>
                    <a:pt x="26" y="22"/>
                    <a:pt x="20" y="20"/>
                  </a:cubicBezTo>
                  <a:cubicBezTo>
                    <a:pt x="13" y="14"/>
                    <a:pt x="4" y="9"/>
                    <a:pt x="0" y="0"/>
                  </a:cubicBezTo>
                  <a:close/>
                </a:path>
              </a:pathLst>
            </a:custGeom>
            <a:solidFill>
              <a:srgbClr val="C1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2727"/>
            <p:cNvSpPr/>
            <p:nvPr/>
          </p:nvSpPr>
          <p:spPr bwMode="auto">
            <a:xfrm>
              <a:off x="6874" y="1677"/>
              <a:ext cx="28" cy="12"/>
            </a:xfrm>
            <a:custGeom>
              <a:avLst/>
              <a:gdLst>
                <a:gd name="T0" fmla="*/ 0 w 19"/>
                <a:gd name="T1" fmla="*/ 3 h 8"/>
                <a:gd name="T2" fmla="*/ 19 w 19"/>
                <a:gd name="T3" fmla="*/ 4 h 8"/>
                <a:gd name="T4" fmla="*/ 18 w 19"/>
                <a:gd name="T5" fmla="*/ 5 h 8"/>
                <a:gd name="T6" fmla="*/ 7 w 19"/>
                <a:gd name="T7" fmla="*/ 7 h 8"/>
                <a:gd name="T8" fmla="*/ 0 w 1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6" y="0"/>
                    <a:pt x="12" y="4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4" y="6"/>
                    <a:pt x="11" y="7"/>
                    <a:pt x="7" y="7"/>
                  </a:cubicBezTo>
                  <a:cubicBezTo>
                    <a:pt x="3" y="8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AE7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2728"/>
            <p:cNvSpPr/>
            <p:nvPr/>
          </p:nvSpPr>
          <p:spPr bwMode="auto">
            <a:xfrm>
              <a:off x="6916" y="167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1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2729"/>
            <p:cNvSpPr/>
            <p:nvPr/>
          </p:nvSpPr>
          <p:spPr bwMode="auto">
            <a:xfrm>
              <a:off x="6931" y="165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2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2730"/>
            <p:cNvSpPr/>
            <p:nvPr/>
          </p:nvSpPr>
          <p:spPr bwMode="auto">
            <a:xfrm>
              <a:off x="6836" y="1381"/>
              <a:ext cx="114" cy="27"/>
            </a:xfrm>
            <a:custGeom>
              <a:avLst/>
              <a:gdLst>
                <a:gd name="T0" fmla="*/ 76 w 76"/>
                <a:gd name="T1" fmla="*/ 18 h 18"/>
                <a:gd name="T2" fmla="*/ 69 w 76"/>
                <a:gd name="T3" fmla="*/ 13 h 18"/>
                <a:gd name="T4" fmla="*/ 56 w 76"/>
                <a:gd name="T5" fmla="*/ 7 h 18"/>
                <a:gd name="T6" fmla="*/ 8 w 76"/>
                <a:gd name="T7" fmla="*/ 10 h 18"/>
                <a:gd name="T8" fmla="*/ 1 w 76"/>
                <a:gd name="T9" fmla="*/ 10 h 18"/>
                <a:gd name="T10" fmla="*/ 2 w 76"/>
                <a:gd name="T11" fmla="*/ 7 h 18"/>
                <a:gd name="T12" fmla="*/ 5 w 76"/>
                <a:gd name="T13" fmla="*/ 5 h 18"/>
                <a:gd name="T14" fmla="*/ 9 w 76"/>
                <a:gd name="T15" fmla="*/ 7 h 18"/>
                <a:gd name="T16" fmla="*/ 51 w 76"/>
                <a:gd name="T17" fmla="*/ 3 h 18"/>
                <a:gd name="T18" fmla="*/ 56 w 76"/>
                <a:gd name="T19" fmla="*/ 2 h 18"/>
                <a:gd name="T20" fmla="*/ 70 w 76"/>
                <a:gd name="T21" fmla="*/ 8 h 18"/>
                <a:gd name="T22" fmla="*/ 74 w 76"/>
                <a:gd name="T23" fmla="*/ 9 h 18"/>
                <a:gd name="T24" fmla="*/ 74 w 76"/>
                <a:gd name="T25" fmla="*/ 12 h 18"/>
                <a:gd name="T26" fmla="*/ 74 w 76"/>
                <a:gd name="T27" fmla="*/ 14 h 18"/>
                <a:gd name="T28" fmla="*/ 76 w 76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8">
                  <a:moveTo>
                    <a:pt x="76" y="18"/>
                  </a:moveTo>
                  <a:cubicBezTo>
                    <a:pt x="73" y="18"/>
                    <a:pt x="70" y="16"/>
                    <a:pt x="69" y="13"/>
                  </a:cubicBezTo>
                  <a:cubicBezTo>
                    <a:pt x="66" y="8"/>
                    <a:pt x="61" y="7"/>
                    <a:pt x="56" y="7"/>
                  </a:cubicBezTo>
                  <a:cubicBezTo>
                    <a:pt x="40" y="6"/>
                    <a:pt x="24" y="6"/>
                    <a:pt x="8" y="10"/>
                  </a:cubicBezTo>
                  <a:cubicBezTo>
                    <a:pt x="6" y="11"/>
                    <a:pt x="3" y="10"/>
                    <a:pt x="1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7" y="5"/>
                    <a:pt x="8" y="6"/>
                    <a:pt x="9" y="7"/>
                  </a:cubicBezTo>
                  <a:cubicBezTo>
                    <a:pt x="23" y="5"/>
                    <a:pt x="37" y="2"/>
                    <a:pt x="51" y="3"/>
                  </a:cubicBezTo>
                  <a:cubicBezTo>
                    <a:pt x="53" y="3"/>
                    <a:pt x="54" y="3"/>
                    <a:pt x="56" y="2"/>
                  </a:cubicBezTo>
                  <a:cubicBezTo>
                    <a:pt x="62" y="0"/>
                    <a:pt x="68" y="1"/>
                    <a:pt x="70" y="8"/>
                  </a:cubicBezTo>
                  <a:cubicBezTo>
                    <a:pt x="71" y="9"/>
                    <a:pt x="73" y="9"/>
                    <a:pt x="74" y="9"/>
                  </a:cubicBezTo>
                  <a:cubicBezTo>
                    <a:pt x="74" y="10"/>
                    <a:pt x="74" y="11"/>
                    <a:pt x="74" y="12"/>
                  </a:cubicBezTo>
                  <a:cubicBezTo>
                    <a:pt x="73" y="13"/>
                    <a:pt x="74" y="14"/>
                    <a:pt x="74" y="14"/>
                  </a:cubicBezTo>
                  <a:cubicBezTo>
                    <a:pt x="75" y="15"/>
                    <a:pt x="76" y="17"/>
                    <a:pt x="76" y="18"/>
                  </a:cubicBezTo>
                  <a:close/>
                </a:path>
              </a:pathLst>
            </a:custGeom>
            <a:solidFill>
              <a:srgbClr val="CE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2731"/>
            <p:cNvSpPr/>
            <p:nvPr/>
          </p:nvSpPr>
          <p:spPr bwMode="auto">
            <a:xfrm>
              <a:off x="6947" y="1399"/>
              <a:ext cx="0" cy="3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2732"/>
            <p:cNvSpPr/>
            <p:nvPr/>
          </p:nvSpPr>
          <p:spPr bwMode="auto">
            <a:xfrm>
              <a:off x="5900" y="1746"/>
              <a:ext cx="5" cy="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1 w 3"/>
                <a:gd name="T5" fmla="*/ 4 h 4"/>
                <a:gd name="T6" fmla="*/ 1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2733"/>
            <p:cNvSpPr/>
            <p:nvPr/>
          </p:nvSpPr>
          <p:spPr bwMode="auto">
            <a:xfrm>
              <a:off x="5870" y="1666"/>
              <a:ext cx="32" cy="74"/>
            </a:xfrm>
            <a:custGeom>
              <a:avLst/>
              <a:gdLst>
                <a:gd name="T0" fmla="*/ 2 w 21"/>
                <a:gd name="T1" fmla="*/ 1 h 49"/>
                <a:gd name="T2" fmla="*/ 10 w 21"/>
                <a:gd name="T3" fmla="*/ 10 h 49"/>
                <a:gd name="T4" fmla="*/ 20 w 21"/>
                <a:gd name="T5" fmla="*/ 28 h 49"/>
                <a:gd name="T6" fmla="*/ 20 w 21"/>
                <a:gd name="T7" fmla="*/ 29 h 49"/>
                <a:gd name="T8" fmla="*/ 20 w 21"/>
                <a:gd name="T9" fmla="*/ 36 h 49"/>
                <a:gd name="T10" fmla="*/ 20 w 21"/>
                <a:gd name="T11" fmla="*/ 38 h 49"/>
                <a:gd name="T12" fmla="*/ 19 w 21"/>
                <a:gd name="T13" fmla="*/ 49 h 49"/>
                <a:gd name="T14" fmla="*/ 16 w 21"/>
                <a:gd name="T15" fmla="*/ 38 h 49"/>
                <a:gd name="T16" fmla="*/ 6 w 21"/>
                <a:gd name="T17" fmla="*/ 14 h 49"/>
                <a:gd name="T18" fmla="*/ 0 w 21"/>
                <a:gd name="T19" fmla="*/ 1 h 49"/>
                <a:gd name="T20" fmla="*/ 1 w 21"/>
                <a:gd name="T21" fmla="*/ 0 h 49"/>
                <a:gd name="T22" fmla="*/ 2 w 21"/>
                <a:gd name="T2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9">
                  <a:moveTo>
                    <a:pt x="2" y="1"/>
                  </a:moveTo>
                  <a:cubicBezTo>
                    <a:pt x="4" y="5"/>
                    <a:pt x="7" y="7"/>
                    <a:pt x="10" y="10"/>
                  </a:cubicBezTo>
                  <a:cubicBezTo>
                    <a:pt x="15" y="15"/>
                    <a:pt x="19" y="21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42"/>
                    <a:pt x="21" y="46"/>
                    <a:pt x="19" y="49"/>
                  </a:cubicBezTo>
                  <a:cubicBezTo>
                    <a:pt x="17" y="46"/>
                    <a:pt x="17" y="42"/>
                    <a:pt x="16" y="38"/>
                  </a:cubicBezTo>
                  <a:cubicBezTo>
                    <a:pt x="15" y="29"/>
                    <a:pt x="11" y="21"/>
                    <a:pt x="6" y="14"/>
                  </a:cubicBezTo>
                  <a:cubicBezTo>
                    <a:pt x="4" y="10"/>
                    <a:pt x="0" y="6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2734"/>
            <p:cNvSpPr/>
            <p:nvPr/>
          </p:nvSpPr>
          <p:spPr bwMode="auto">
            <a:xfrm>
              <a:off x="5860" y="1659"/>
              <a:ext cx="12" cy="9"/>
            </a:xfrm>
            <a:custGeom>
              <a:avLst/>
              <a:gdLst>
                <a:gd name="T0" fmla="*/ 5 w 8"/>
                <a:gd name="T1" fmla="*/ 0 h 6"/>
                <a:gd name="T2" fmla="*/ 7 w 8"/>
                <a:gd name="T3" fmla="*/ 2 h 6"/>
                <a:gd name="T4" fmla="*/ 7 w 8"/>
                <a:gd name="T5" fmla="*/ 6 h 6"/>
                <a:gd name="T6" fmla="*/ 7 w 8"/>
                <a:gd name="T7" fmla="*/ 6 h 6"/>
                <a:gd name="T8" fmla="*/ 4 w 8"/>
                <a:gd name="T9" fmla="*/ 5 h 6"/>
                <a:gd name="T10" fmla="*/ 1 w 8"/>
                <a:gd name="T11" fmla="*/ 2 h 6"/>
                <a:gd name="T12" fmla="*/ 5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8" y="3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5" y="6"/>
                    <a:pt x="4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0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2735"/>
            <p:cNvSpPr/>
            <p:nvPr/>
          </p:nvSpPr>
          <p:spPr bwMode="auto">
            <a:xfrm>
              <a:off x="5899" y="1719"/>
              <a:ext cx="3" cy="30"/>
            </a:xfrm>
            <a:custGeom>
              <a:avLst/>
              <a:gdLst>
                <a:gd name="T0" fmla="*/ 0 w 2"/>
                <a:gd name="T1" fmla="*/ 14 h 20"/>
                <a:gd name="T2" fmla="*/ 0 w 2"/>
                <a:gd name="T3" fmla="*/ 0 h 20"/>
                <a:gd name="T4" fmla="*/ 2 w 2"/>
                <a:gd name="T5" fmla="*/ 1 h 20"/>
                <a:gd name="T6" fmla="*/ 2 w 2"/>
                <a:gd name="T7" fmla="*/ 18 h 20"/>
                <a:gd name="T8" fmla="*/ 2 w 2"/>
                <a:gd name="T9" fmla="*/ 20 h 20"/>
                <a:gd name="T10" fmla="*/ 0 w 2"/>
                <a:gd name="T11" fmla="*/ 20 h 20"/>
                <a:gd name="T12" fmla="*/ 0 w 2"/>
                <a:gd name="T1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0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6"/>
                    <a:pt x="2" y="12"/>
                    <a:pt x="2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0"/>
                    <a:pt x="1" y="20"/>
                    <a:pt x="0" y="20"/>
                  </a:cubicBezTo>
                  <a:cubicBezTo>
                    <a:pt x="0" y="18"/>
                    <a:pt x="0" y="16"/>
                    <a:pt x="0" y="14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2736"/>
            <p:cNvSpPr/>
            <p:nvPr/>
          </p:nvSpPr>
          <p:spPr bwMode="auto">
            <a:xfrm>
              <a:off x="6650" y="610"/>
              <a:ext cx="5" cy="27"/>
            </a:xfrm>
            <a:custGeom>
              <a:avLst/>
              <a:gdLst>
                <a:gd name="T0" fmla="*/ 0 w 3"/>
                <a:gd name="T1" fmla="*/ 18 h 18"/>
                <a:gd name="T2" fmla="*/ 0 w 3"/>
                <a:gd name="T3" fmla="*/ 0 h 18"/>
                <a:gd name="T4" fmla="*/ 0 w 3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3" y="6"/>
                    <a:pt x="3" y="12"/>
                    <a:pt x="0" y="1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2737"/>
            <p:cNvSpPr/>
            <p:nvPr/>
          </p:nvSpPr>
          <p:spPr bwMode="auto">
            <a:xfrm>
              <a:off x="6766" y="861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2738"/>
            <p:cNvSpPr/>
            <p:nvPr/>
          </p:nvSpPr>
          <p:spPr bwMode="auto">
            <a:xfrm>
              <a:off x="7406" y="3112"/>
              <a:ext cx="156" cy="234"/>
            </a:xfrm>
            <a:custGeom>
              <a:avLst/>
              <a:gdLst>
                <a:gd name="T0" fmla="*/ 101 w 104"/>
                <a:gd name="T1" fmla="*/ 10 h 156"/>
                <a:gd name="T2" fmla="*/ 103 w 104"/>
                <a:gd name="T3" fmla="*/ 12 h 156"/>
                <a:gd name="T4" fmla="*/ 104 w 104"/>
                <a:gd name="T5" fmla="*/ 14 h 156"/>
                <a:gd name="T6" fmla="*/ 103 w 104"/>
                <a:gd name="T7" fmla="*/ 14 h 156"/>
                <a:gd name="T8" fmla="*/ 81 w 104"/>
                <a:gd name="T9" fmla="*/ 28 h 156"/>
                <a:gd name="T10" fmla="*/ 74 w 104"/>
                <a:gd name="T11" fmla="*/ 36 h 156"/>
                <a:gd name="T12" fmla="*/ 64 w 104"/>
                <a:gd name="T13" fmla="*/ 50 h 156"/>
                <a:gd name="T14" fmla="*/ 51 w 104"/>
                <a:gd name="T15" fmla="*/ 67 h 156"/>
                <a:gd name="T16" fmla="*/ 42 w 104"/>
                <a:gd name="T17" fmla="*/ 75 h 156"/>
                <a:gd name="T18" fmla="*/ 42 w 104"/>
                <a:gd name="T19" fmla="*/ 78 h 156"/>
                <a:gd name="T20" fmla="*/ 44 w 104"/>
                <a:gd name="T21" fmla="*/ 79 h 156"/>
                <a:gd name="T22" fmla="*/ 53 w 104"/>
                <a:gd name="T23" fmla="*/ 76 h 156"/>
                <a:gd name="T24" fmla="*/ 55 w 104"/>
                <a:gd name="T25" fmla="*/ 96 h 156"/>
                <a:gd name="T26" fmla="*/ 49 w 104"/>
                <a:gd name="T27" fmla="*/ 122 h 156"/>
                <a:gd name="T28" fmla="*/ 42 w 104"/>
                <a:gd name="T29" fmla="*/ 139 h 156"/>
                <a:gd name="T30" fmla="*/ 29 w 104"/>
                <a:gd name="T31" fmla="*/ 156 h 156"/>
                <a:gd name="T32" fmla="*/ 6 w 104"/>
                <a:gd name="T33" fmla="*/ 147 h 156"/>
                <a:gd name="T34" fmla="*/ 2 w 104"/>
                <a:gd name="T35" fmla="*/ 136 h 156"/>
                <a:gd name="T36" fmla="*/ 5 w 104"/>
                <a:gd name="T37" fmla="*/ 120 h 156"/>
                <a:gd name="T38" fmla="*/ 4 w 104"/>
                <a:gd name="T39" fmla="*/ 93 h 156"/>
                <a:gd name="T40" fmla="*/ 8 w 104"/>
                <a:gd name="T41" fmla="*/ 69 h 156"/>
                <a:gd name="T42" fmla="*/ 13 w 104"/>
                <a:gd name="T43" fmla="*/ 55 h 156"/>
                <a:gd name="T44" fmla="*/ 30 w 104"/>
                <a:gd name="T45" fmla="*/ 42 h 156"/>
                <a:gd name="T46" fmla="*/ 48 w 104"/>
                <a:gd name="T47" fmla="*/ 28 h 156"/>
                <a:gd name="T48" fmla="*/ 50 w 104"/>
                <a:gd name="T49" fmla="*/ 27 h 156"/>
                <a:gd name="T50" fmla="*/ 83 w 104"/>
                <a:gd name="T51" fmla="*/ 4 h 156"/>
                <a:gd name="T52" fmla="*/ 97 w 104"/>
                <a:gd name="T53" fmla="*/ 5 h 156"/>
                <a:gd name="T54" fmla="*/ 97 w 104"/>
                <a:gd name="T55" fmla="*/ 5 h 156"/>
                <a:gd name="T56" fmla="*/ 99 w 104"/>
                <a:gd name="T57" fmla="*/ 7 h 156"/>
                <a:gd name="T58" fmla="*/ 99 w 104"/>
                <a:gd name="T59" fmla="*/ 7 h 156"/>
                <a:gd name="T60" fmla="*/ 100 w 104"/>
                <a:gd name="T61" fmla="*/ 8 h 156"/>
                <a:gd name="T62" fmla="*/ 101 w 104"/>
                <a:gd name="T63" fmla="*/ 1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56">
                  <a:moveTo>
                    <a:pt x="101" y="10"/>
                  </a:moveTo>
                  <a:cubicBezTo>
                    <a:pt x="102" y="11"/>
                    <a:pt x="102" y="12"/>
                    <a:pt x="103" y="12"/>
                  </a:cubicBezTo>
                  <a:cubicBezTo>
                    <a:pt x="104" y="13"/>
                    <a:pt x="104" y="13"/>
                    <a:pt x="104" y="14"/>
                  </a:cubicBezTo>
                  <a:cubicBezTo>
                    <a:pt x="104" y="14"/>
                    <a:pt x="103" y="14"/>
                    <a:pt x="103" y="14"/>
                  </a:cubicBezTo>
                  <a:cubicBezTo>
                    <a:pt x="92" y="14"/>
                    <a:pt x="86" y="21"/>
                    <a:pt x="81" y="28"/>
                  </a:cubicBezTo>
                  <a:cubicBezTo>
                    <a:pt x="79" y="31"/>
                    <a:pt x="77" y="34"/>
                    <a:pt x="74" y="36"/>
                  </a:cubicBezTo>
                  <a:cubicBezTo>
                    <a:pt x="69" y="39"/>
                    <a:pt x="64" y="43"/>
                    <a:pt x="64" y="50"/>
                  </a:cubicBezTo>
                  <a:cubicBezTo>
                    <a:pt x="63" y="58"/>
                    <a:pt x="59" y="64"/>
                    <a:pt x="51" y="67"/>
                  </a:cubicBezTo>
                  <a:cubicBezTo>
                    <a:pt x="47" y="69"/>
                    <a:pt x="44" y="72"/>
                    <a:pt x="42" y="75"/>
                  </a:cubicBezTo>
                  <a:cubicBezTo>
                    <a:pt x="41" y="76"/>
                    <a:pt x="41" y="77"/>
                    <a:pt x="42" y="78"/>
                  </a:cubicBezTo>
                  <a:cubicBezTo>
                    <a:pt x="42" y="79"/>
                    <a:pt x="43" y="79"/>
                    <a:pt x="44" y="79"/>
                  </a:cubicBezTo>
                  <a:cubicBezTo>
                    <a:pt x="47" y="77"/>
                    <a:pt x="50" y="75"/>
                    <a:pt x="53" y="76"/>
                  </a:cubicBezTo>
                  <a:cubicBezTo>
                    <a:pt x="56" y="82"/>
                    <a:pt x="56" y="89"/>
                    <a:pt x="55" y="96"/>
                  </a:cubicBezTo>
                  <a:cubicBezTo>
                    <a:pt x="53" y="105"/>
                    <a:pt x="53" y="113"/>
                    <a:pt x="49" y="122"/>
                  </a:cubicBezTo>
                  <a:cubicBezTo>
                    <a:pt x="48" y="128"/>
                    <a:pt x="43" y="133"/>
                    <a:pt x="42" y="139"/>
                  </a:cubicBezTo>
                  <a:cubicBezTo>
                    <a:pt x="41" y="147"/>
                    <a:pt x="36" y="152"/>
                    <a:pt x="29" y="156"/>
                  </a:cubicBezTo>
                  <a:cubicBezTo>
                    <a:pt x="21" y="155"/>
                    <a:pt x="14" y="150"/>
                    <a:pt x="6" y="147"/>
                  </a:cubicBezTo>
                  <a:cubicBezTo>
                    <a:pt x="1" y="146"/>
                    <a:pt x="0" y="141"/>
                    <a:pt x="2" y="136"/>
                  </a:cubicBezTo>
                  <a:cubicBezTo>
                    <a:pt x="5" y="131"/>
                    <a:pt x="6" y="126"/>
                    <a:pt x="5" y="120"/>
                  </a:cubicBezTo>
                  <a:cubicBezTo>
                    <a:pt x="9" y="111"/>
                    <a:pt x="3" y="102"/>
                    <a:pt x="4" y="93"/>
                  </a:cubicBezTo>
                  <a:cubicBezTo>
                    <a:pt x="5" y="85"/>
                    <a:pt x="8" y="78"/>
                    <a:pt x="8" y="69"/>
                  </a:cubicBezTo>
                  <a:cubicBezTo>
                    <a:pt x="8" y="64"/>
                    <a:pt x="10" y="59"/>
                    <a:pt x="13" y="55"/>
                  </a:cubicBezTo>
                  <a:cubicBezTo>
                    <a:pt x="19" y="52"/>
                    <a:pt x="25" y="48"/>
                    <a:pt x="30" y="42"/>
                  </a:cubicBezTo>
                  <a:cubicBezTo>
                    <a:pt x="35" y="37"/>
                    <a:pt x="41" y="31"/>
                    <a:pt x="48" y="28"/>
                  </a:cubicBezTo>
                  <a:cubicBezTo>
                    <a:pt x="49" y="28"/>
                    <a:pt x="50" y="27"/>
                    <a:pt x="50" y="27"/>
                  </a:cubicBezTo>
                  <a:cubicBezTo>
                    <a:pt x="57" y="13"/>
                    <a:pt x="72" y="11"/>
                    <a:pt x="83" y="4"/>
                  </a:cubicBezTo>
                  <a:cubicBezTo>
                    <a:pt x="88" y="2"/>
                    <a:pt x="93" y="0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8" y="5"/>
                    <a:pt x="99" y="6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00" y="7"/>
                    <a:pt x="100" y="8"/>
                    <a:pt x="100" y="8"/>
                  </a:cubicBezTo>
                  <a:cubicBezTo>
                    <a:pt x="100" y="9"/>
                    <a:pt x="101" y="10"/>
                    <a:pt x="101" y="1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2739"/>
            <p:cNvSpPr/>
            <p:nvPr/>
          </p:nvSpPr>
          <p:spPr bwMode="auto">
            <a:xfrm>
              <a:off x="7582" y="3226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2740"/>
            <p:cNvSpPr/>
            <p:nvPr/>
          </p:nvSpPr>
          <p:spPr bwMode="auto">
            <a:xfrm>
              <a:off x="7570" y="313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2741"/>
            <p:cNvSpPr/>
            <p:nvPr/>
          </p:nvSpPr>
          <p:spPr bwMode="auto">
            <a:xfrm>
              <a:off x="7567" y="313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2742"/>
            <p:cNvSpPr/>
            <p:nvPr/>
          </p:nvSpPr>
          <p:spPr bwMode="auto">
            <a:xfrm>
              <a:off x="7564" y="313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2743"/>
            <p:cNvSpPr/>
            <p:nvPr/>
          </p:nvSpPr>
          <p:spPr bwMode="auto">
            <a:xfrm>
              <a:off x="7561" y="31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2744"/>
            <p:cNvSpPr/>
            <p:nvPr/>
          </p:nvSpPr>
          <p:spPr bwMode="auto">
            <a:xfrm>
              <a:off x="7507" y="32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2745"/>
            <p:cNvSpPr/>
            <p:nvPr/>
          </p:nvSpPr>
          <p:spPr bwMode="auto">
            <a:xfrm>
              <a:off x="7501" y="321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2746"/>
            <p:cNvSpPr/>
            <p:nvPr/>
          </p:nvSpPr>
          <p:spPr bwMode="auto">
            <a:xfrm>
              <a:off x="7495" y="322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2747"/>
            <p:cNvSpPr/>
            <p:nvPr/>
          </p:nvSpPr>
          <p:spPr bwMode="auto">
            <a:xfrm>
              <a:off x="7561" y="32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2748"/>
            <p:cNvSpPr/>
            <p:nvPr/>
          </p:nvSpPr>
          <p:spPr bwMode="auto">
            <a:xfrm>
              <a:off x="7573" y="322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2749"/>
            <p:cNvSpPr/>
            <p:nvPr/>
          </p:nvSpPr>
          <p:spPr bwMode="auto">
            <a:xfrm>
              <a:off x="7543" y="3049"/>
              <a:ext cx="40" cy="59"/>
            </a:xfrm>
            <a:custGeom>
              <a:avLst/>
              <a:gdLst>
                <a:gd name="T0" fmla="*/ 24 w 27"/>
                <a:gd name="T1" fmla="*/ 29 h 39"/>
                <a:gd name="T2" fmla="*/ 27 w 27"/>
                <a:gd name="T3" fmla="*/ 35 h 39"/>
                <a:gd name="T4" fmla="*/ 24 w 27"/>
                <a:gd name="T5" fmla="*/ 39 h 39"/>
                <a:gd name="T6" fmla="*/ 12 w 27"/>
                <a:gd name="T7" fmla="*/ 26 h 39"/>
                <a:gd name="T8" fmla="*/ 6 w 27"/>
                <a:gd name="T9" fmla="*/ 20 h 39"/>
                <a:gd name="T10" fmla="*/ 6 w 27"/>
                <a:gd name="T11" fmla="*/ 18 h 39"/>
                <a:gd name="T12" fmla="*/ 4 w 27"/>
                <a:gd name="T13" fmla="*/ 16 h 39"/>
                <a:gd name="T14" fmla="*/ 1 w 27"/>
                <a:gd name="T15" fmla="*/ 8 h 39"/>
                <a:gd name="T16" fmla="*/ 6 w 27"/>
                <a:gd name="T17" fmla="*/ 2 h 39"/>
                <a:gd name="T18" fmla="*/ 18 w 27"/>
                <a:gd name="T19" fmla="*/ 23 h 39"/>
                <a:gd name="T20" fmla="*/ 24 w 27"/>
                <a:gd name="T2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9">
                  <a:moveTo>
                    <a:pt x="24" y="29"/>
                  </a:moveTo>
                  <a:cubicBezTo>
                    <a:pt x="25" y="31"/>
                    <a:pt x="26" y="33"/>
                    <a:pt x="27" y="35"/>
                  </a:cubicBezTo>
                  <a:cubicBezTo>
                    <a:pt x="25" y="35"/>
                    <a:pt x="24" y="37"/>
                    <a:pt x="24" y="39"/>
                  </a:cubicBezTo>
                  <a:cubicBezTo>
                    <a:pt x="19" y="35"/>
                    <a:pt x="16" y="30"/>
                    <a:pt x="12" y="26"/>
                  </a:cubicBezTo>
                  <a:cubicBezTo>
                    <a:pt x="11" y="23"/>
                    <a:pt x="9" y="21"/>
                    <a:pt x="6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5" y="16"/>
                    <a:pt x="4" y="16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5"/>
                    <a:pt x="0" y="0"/>
                    <a:pt x="6" y="2"/>
                  </a:cubicBezTo>
                  <a:cubicBezTo>
                    <a:pt x="8" y="10"/>
                    <a:pt x="13" y="17"/>
                    <a:pt x="18" y="23"/>
                  </a:cubicBezTo>
                  <a:cubicBezTo>
                    <a:pt x="20" y="25"/>
                    <a:pt x="22" y="27"/>
                    <a:pt x="24" y="29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2750"/>
            <p:cNvSpPr/>
            <p:nvPr/>
          </p:nvSpPr>
          <p:spPr bwMode="auto">
            <a:xfrm>
              <a:off x="7558" y="3105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2751"/>
            <p:cNvSpPr/>
            <p:nvPr/>
          </p:nvSpPr>
          <p:spPr bwMode="auto">
            <a:xfrm>
              <a:off x="7561" y="311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2752"/>
            <p:cNvSpPr/>
            <p:nvPr/>
          </p:nvSpPr>
          <p:spPr bwMode="auto">
            <a:xfrm>
              <a:off x="7582" y="3133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2753"/>
            <p:cNvSpPr/>
            <p:nvPr/>
          </p:nvSpPr>
          <p:spPr bwMode="auto">
            <a:xfrm>
              <a:off x="7579" y="31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2754"/>
            <p:cNvSpPr/>
            <p:nvPr/>
          </p:nvSpPr>
          <p:spPr bwMode="auto">
            <a:xfrm>
              <a:off x="7576" y="31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2755"/>
            <p:cNvSpPr/>
            <p:nvPr/>
          </p:nvSpPr>
          <p:spPr bwMode="auto">
            <a:xfrm>
              <a:off x="7573" y="31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2756"/>
            <p:cNvSpPr/>
            <p:nvPr/>
          </p:nvSpPr>
          <p:spPr bwMode="auto">
            <a:xfrm>
              <a:off x="7589" y="3123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2757"/>
            <p:cNvSpPr/>
            <p:nvPr/>
          </p:nvSpPr>
          <p:spPr bwMode="auto">
            <a:xfrm>
              <a:off x="7570" y="312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2758"/>
            <p:cNvSpPr/>
            <p:nvPr/>
          </p:nvSpPr>
          <p:spPr bwMode="auto">
            <a:xfrm>
              <a:off x="7586" y="312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2759"/>
            <p:cNvSpPr/>
            <p:nvPr/>
          </p:nvSpPr>
          <p:spPr bwMode="auto">
            <a:xfrm>
              <a:off x="7567" y="31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2760"/>
            <p:cNvSpPr/>
            <p:nvPr/>
          </p:nvSpPr>
          <p:spPr bwMode="auto">
            <a:xfrm>
              <a:off x="7564" y="311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2761"/>
            <p:cNvSpPr/>
            <p:nvPr/>
          </p:nvSpPr>
          <p:spPr bwMode="auto">
            <a:xfrm>
              <a:off x="7583" y="31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2762"/>
            <p:cNvSpPr/>
            <p:nvPr/>
          </p:nvSpPr>
          <p:spPr bwMode="auto">
            <a:xfrm>
              <a:off x="7582" y="3111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2763"/>
            <p:cNvSpPr/>
            <p:nvPr/>
          </p:nvSpPr>
          <p:spPr bwMode="auto">
            <a:xfrm>
              <a:off x="7579" y="310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2764"/>
            <p:cNvSpPr/>
            <p:nvPr/>
          </p:nvSpPr>
          <p:spPr bwMode="auto">
            <a:xfrm>
              <a:off x="7592" y="311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2765"/>
            <p:cNvSpPr/>
            <p:nvPr/>
          </p:nvSpPr>
          <p:spPr bwMode="auto">
            <a:xfrm>
              <a:off x="7589" y="310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2766"/>
            <p:cNvSpPr/>
            <p:nvPr/>
          </p:nvSpPr>
          <p:spPr bwMode="auto">
            <a:xfrm>
              <a:off x="7586" y="310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2767"/>
            <p:cNvSpPr/>
            <p:nvPr/>
          </p:nvSpPr>
          <p:spPr bwMode="auto">
            <a:xfrm>
              <a:off x="5930" y="21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2768"/>
            <p:cNvSpPr/>
            <p:nvPr/>
          </p:nvSpPr>
          <p:spPr bwMode="auto">
            <a:xfrm>
              <a:off x="5992" y="22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2769"/>
            <p:cNvSpPr/>
            <p:nvPr/>
          </p:nvSpPr>
          <p:spPr bwMode="auto">
            <a:xfrm>
              <a:off x="7579" y="1117"/>
              <a:ext cx="108" cy="77"/>
            </a:xfrm>
            <a:custGeom>
              <a:avLst/>
              <a:gdLst>
                <a:gd name="T0" fmla="*/ 63 w 72"/>
                <a:gd name="T1" fmla="*/ 14 h 51"/>
                <a:gd name="T2" fmla="*/ 55 w 72"/>
                <a:gd name="T3" fmla="*/ 19 h 51"/>
                <a:gd name="T4" fmla="*/ 51 w 72"/>
                <a:gd name="T5" fmla="*/ 19 h 51"/>
                <a:gd name="T6" fmla="*/ 14 w 72"/>
                <a:gd name="T7" fmla="*/ 39 h 51"/>
                <a:gd name="T8" fmla="*/ 4 w 72"/>
                <a:gd name="T9" fmla="*/ 51 h 51"/>
                <a:gd name="T10" fmla="*/ 1 w 72"/>
                <a:gd name="T11" fmla="*/ 50 h 51"/>
                <a:gd name="T12" fmla="*/ 2 w 72"/>
                <a:gd name="T13" fmla="*/ 46 h 51"/>
                <a:gd name="T14" fmla="*/ 2 w 72"/>
                <a:gd name="T15" fmla="*/ 46 h 51"/>
                <a:gd name="T16" fmla="*/ 3 w 72"/>
                <a:gd name="T17" fmla="*/ 44 h 51"/>
                <a:gd name="T18" fmla="*/ 36 w 72"/>
                <a:gd name="T19" fmla="*/ 13 h 51"/>
                <a:gd name="T20" fmla="*/ 42 w 72"/>
                <a:gd name="T21" fmla="*/ 8 h 51"/>
                <a:gd name="T22" fmla="*/ 48 w 72"/>
                <a:gd name="T23" fmla="*/ 4 h 51"/>
                <a:gd name="T24" fmla="*/ 64 w 72"/>
                <a:gd name="T25" fmla="*/ 1 h 51"/>
                <a:gd name="T26" fmla="*/ 72 w 72"/>
                <a:gd name="T27" fmla="*/ 5 h 51"/>
                <a:gd name="T28" fmla="*/ 63 w 72"/>
                <a:gd name="T29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51">
                  <a:moveTo>
                    <a:pt x="63" y="14"/>
                  </a:moveTo>
                  <a:cubicBezTo>
                    <a:pt x="59" y="14"/>
                    <a:pt x="57" y="16"/>
                    <a:pt x="55" y="19"/>
                  </a:cubicBezTo>
                  <a:cubicBezTo>
                    <a:pt x="54" y="20"/>
                    <a:pt x="53" y="20"/>
                    <a:pt x="51" y="19"/>
                  </a:cubicBezTo>
                  <a:cubicBezTo>
                    <a:pt x="34" y="16"/>
                    <a:pt x="24" y="28"/>
                    <a:pt x="14" y="39"/>
                  </a:cubicBezTo>
                  <a:cubicBezTo>
                    <a:pt x="11" y="43"/>
                    <a:pt x="9" y="49"/>
                    <a:pt x="4" y="51"/>
                  </a:cubicBezTo>
                  <a:cubicBezTo>
                    <a:pt x="3" y="51"/>
                    <a:pt x="2" y="51"/>
                    <a:pt x="1" y="50"/>
                  </a:cubicBezTo>
                  <a:cubicBezTo>
                    <a:pt x="1" y="49"/>
                    <a:pt x="0" y="47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3" y="45"/>
                    <a:pt x="3" y="44"/>
                  </a:cubicBezTo>
                  <a:cubicBezTo>
                    <a:pt x="11" y="31"/>
                    <a:pt x="21" y="19"/>
                    <a:pt x="36" y="13"/>
                  </a:cubicBezTo>
                  <a:cubicBezTo>
                    <a:pt x="39" y="12"/>
                    <a:pt x="41" y="11"/>
                    <a:pt x="42" y="8"/>
                  </a:cubicBezTo>
                  <a:cubicBezTo>
                    <a:pt x="43" y="5"/>
                    <a:pt x="45" y="4"/>
                    <a:pt x="48" y="4"/>
                  </a:cubicBezTo>
                  <a:cubicBezTo>
                    <a:pt x="53" y="4"/>
                    <a:pt x="58" y="0"/>
                    <a:pt x="64" y="1"/>
                  </a:cubicBezTo>
                  <a:cubicBezTo>
                    <a:pt x="68" y="1"/>
                    <a:pt x="70" y="3"/>
                    <a:pt x="72" y="5"/>
                  </a:cubicBezTo>
                  <a:cubicBezTo>
                    <a:pt x="72" y="11"/>
                    <a:pt x="65" y="10"/>
                    <a:pt x="63" y="14"/>
                  </a:cubicBezTo>
                  <a:close/>
                </a:path>
              </a:pathLst>
            </a:custGeom>
            <a:solidFill>
              <a:srgbClr val="C28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2770"/>
            <p:cNvSpPr/>
            <p:nvPr/>
          </p:nvSpPr>
          <p:spPr bwMode="auto">
            <a:xfrm>
              <a:off x="7622" y="1233"/>
              <a:ext cx="29" cy="52"/>
            </a:xfrm>
            <a:custGeom>
              <a:avLst/>
              <a:gdLst>
                <a:gd name="T0" fmla="*/ 5 w 19"/>
                <a:gd name="T1" fmla="*/ 23 h 35"/>
                <a:gd name="T2" fmla="*/ 9 w 19"/>
                <a:gd name="T3" fmla="*/ 2 h 35"/>
                <a:gd name="T4" fmla="*/ 11 w 19"/>
                <a:gd name="T5" fmla="*/ 0 h 35"/>
                <a:gd name="T6" fmla="*/ 13 w 19"/>
                <a:gd name="T7" fmla="*/ 0 h 35"/>
                <a:gd name="T8" fmla="*/ 15 w 19"/>
                <a:gd name="T9" fmla="*/ 2 h 35"/>
                <a:gd name="T10" fmla="*/ 15 w 19"/>
                <a:gd name="T11" fmla="*/ 4 h 35"/>
                <a:gd name="T12" fmla="*/ 18 w 19"/>
                <a:gd name="T13" fmla="*/ 8 h 35"/>
                <a:gd name="T14" fmla="*/ 17 w 19"/>
                <a:gd name="T15" fmla="*/ 13 h 35"/>
                <a:gd name="T16" fmla="*/ 14 w 19"/>
                <a:gd name="T17" fmla="*/ 25 h 35"/>
                <a:gd name="T18" fmla="*/ 2 w 19"/>
                <a:gd name="T19" fmla="*/ 34 h 35"/>
                <a:gd name="T20" fmla="*/ 5 w 19"/>
                <a:gd name="T2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5">
                  <a:moveTo>
                    <a:pt x="5" y="23"/>
                  </a:moveTo>
                  <a:cubicBezTo>
                    <a:pt x="9" y="16"/>
                    <a:pt x="6" y="9"/>
                    <a:pt x="9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5"/>
                    <a:pt x="18" y="6"/>
                    <a:pt x="18" y="8"/>
                  </a:cubicBezTo>
                  <a:cubicBezTo>
                    <a:pt x="19" y="10"/>
                    <a:pt x="18" y="12"/>
                    <a:pt x="17" y="13"/>
                  </a:cubicBezTo>
                  <a:cubicBezTo>
                    <a:pt x="15" y="17"/>
                    <a:pt x="16" y="22"/>
                    <a:pt x="14" y="25"/>
                  </a:cubicBezTo>
                  <a:cubicBezTo>
                    <a:pt x="10" y="28"/>
                    <a:pt x="10" y="35"/>
                    <a:pt x="2" y="34"/>
                  </a:cubicBezTo>
                  <a:cubicBezTo>
                    <a:pt x="0" y="30"/>
                    <a:pt x="5" y="27"/>
                    <a:pt x="5" y="23"/>
                  </a:cubicBezTo>
                  <a:close/>
                </a:path>
              </a:pathLst>
            </a:custGeom>
            <a:solidFill>
              <a:srgbClr val="CB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2771"/>
            <p:cNvSpPr/>
            <p:nvPr/>
          </p:nvSpPr>
          <p:spPr bwMode="auto">
            <a:xfrm>
              <a:off x="7619" y="1117"/>
              <a:ext cx="36" cy="18"/>
            </a:xfrm>
            <a:custGeom>
              <a:avLst/>
              <a:gdLst>
                <a:gd name="T0" fmla="*/ 21 w 24"/>
                <a:gd name="T1" fmla="*/ 6 h 12"/>
                <a:gd name="T2" fmla="*/ 15 w 24"/>
                <a:gd name="T3" fmla="*/ 8 h 12"/>
                <a:gd name="T4" fmla="*/ 0 w 24"/>
                <a:gd name="T5" fmla="*/ 12 h 12"/>
                <a:gd name="T6" fmla="*/ 7 w 24"/>
                <a:gd name="T7" fmla="*/ 6 h 12"/>
                <a:gd name="T8" fmla="*/ 11 w 24"/>
                <a:gd name="T9" fmla="*/ 4 h 12"/>
                <a:gd name="T10" fmla="*/ 13 w 24"/>
                <a:gd name="T11" fmla="*/ 4 h 12"/>
                <a:gd name="T12" fmla="*/ 22 w 24"/>
                <a:gd name="T13" fmla="*/ 2 h 12"/>
                <a:gd name="T14" fmla="*/ 23 w 24"/>
                <a:gd name="T15" fmla="*/ 2 h 12"/>
                <a:gd name="T16" fmla="*/ 21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1" y="6"/>
                  </a:moveTo>
                  <a:cubicBezTo>
                    <a:pt x="19" y="7"/>
                    <a:pt x="17" y="7"/>
                    <a:pt x="15" y="8"/>
                  </a:cubicBezTo>
                  <a:cubicBezTo>
                    <a:pt x="9" y="8"/>
                    <a:pt x="5" y="11"/>
                    <a:pt x="0" y="12"/>
                  </a:cubicBezTo>
                  <a:cubicBezTo>
                    <a:pt x="1" y="9"/>
                    <a:pt x="4" y="8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6" y="2"/>
                    <a:pt x="19" y="0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4"/>
                    <a:pt x="22" y="5"/>
                    <a:pt x="21" y="6"/>
                  </a:cubicBezTo>
                  <a:close/>
                </a:path>
              </a:pathLst>
            </a:custGeom>
            <a:solidFill>
              <a:srgbClr val="F3C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2772"/>
            <p:cNvSpPr/>
            <p:nvPr/>
          </p:nvSpPr>
          <p:spPr bwMode="auto">
            <a:xfrm>
              <a:off x="7642" y="1236"/>
              <a:ext cx="15" cy="24"/>
            </a:xfrm>
            <a:custGeom>
              <a:avLst/>
              <a:gdLst>
                <a:gd name="T0" fmla="*/ 2 w 10"/>
                <a:gd name="T1" fmla="*/ 10 h 16"/>
                <a:gd name="T2" fmla="*/ 3 w 10"/>
                <a:gd name="T3" fmla="*/ 6 h 16"/>
                <a:gd name="T4" fmla="*/ 3 w 10"/>
                <a:gd name="T5" fmla="*/ 2 h 16"/>
                <a:gd name="T6" fmla="*/ 4 w 10"/>
                <a:gd name="T7" fmla="*/ 0 h 16"/>
                <a:gd name="T8" fmla="*/ 9 w 10"/>
                <a:gd name="T9" fmla="*/ 8 h 16"/>
                <a:gd name="T10" fmla="*/ 7 w 10"/>
                <a:gd name="T11" fmla="*/ 13 h 16"/>
                <a:gd name="T12" fmla="*/ 2 w 10"/>
                <a:gd name="T13" fmla="*/ 15 h 16"/>
                <a:gd name="T14" fmla="*/ 2 w 10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2" y="10"/>
                  </a:moveTo>
                  <a:cubicBezTo>
                    <a:pt x="2" y="8"/>
                    <a:pt x="3" y="7"/>
                    <a:pt x="3" y="6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10" y="1"/>
                    <a:pt x="10" y="1"/>
                    <a:pt x="9" y="8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4"/>
                    <a:pt x="4" y="16"/>
                    <a:pt x="2" y="15"/>
                  </a:cubicBezTo>
                  <a:cubicBezTo>
                    <a:pt x="0" y="14"/>
                    <a:pt x="0" y="12"/>
                    <a:pt x="2" y="10"/>
                  </a:cubicBezTo>
                  <a:close/>
                </a:path>
              </a:pathLst>
            </a:custGeom>
            <a:solidFill>
              <a:srgbClr val="A16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2773"/>
            <p:cNvSpPr/>
            <p:nvPr/>
          </p:nvSpPr>
          <p:spPr bwMode="auto">
            <a:xfrm>
              <a:off x="7645" y="1239"/>
              <a:ext cx="1" cy="6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2774"/>
            <p:cNvSpPr/>
            <p:nvPr/>
          </p:nvSpPr>
          <p:spPr bwMode="auto">
            <a:xfrm>
              <a:off x="7579" y="1186"/>
              <a:ext cx="3" cy="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4 h 5"/>
                <a:gd name="T4" fmla="*/ 1 w 2"/>
                <a:gd name="T5" fmla="*/ 5 h 5"/>
                <a:gd name="T6" fmla="*/ 0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2775"/>
            <p:cNvSpPr/>
            <p:nvPr/>
          </p:nvSpPr>
          <p:spPr bwMode="auto">
            <a:xfrm>
              <a:off x="7642" y="12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39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2776"/>
            <p:cNvSpPr/>
            <p:nvPr/>
          </p:nvSpPr>
          <p:spPr bwMode="auto">
            <a:xfrm>
              <a:off x="7576" y="1192"/>
              <a:ext cx="3" cy="5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2777"/>
            <p:cNvSpPr/>
            <p:nvPr/>
          </p:nvSpPr>
          <p:spPr bwMode="auto">
            <a:xfrm>
              <a:off x="7582" y="1183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2778"/>
            <p:cNvSpPr/>
            <p:nvPr/>
          </p:nvSpPr>
          <p:spPr bwMode="auto">
            <a:xfrm>
              <a:off x="7610" y="1231"/>
              <a:ext cx="23" cy="5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3 h 3"/>
                <a:gd name="T4" fmla="*/ 0 w 15"/>
                <a:gd name="T5" fmla="*/ 1 h 3"/>
                <a:gd name="T6" fmla="*/ 15 w 1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1"/>
                    <a:pt x="10" y="0"/>
                    <a:pt x="15" y="3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2779"/>
            <p:cNvSpPr/>
            <p:nvPr/>
          </p:nvSpPr>
          <p:spPr bwMode="auto">
            <a:xfrm>
              <a:off x="7639" y="1114"/>
              <a:ext cx="13" cy="9"/>
            </a:xfrm>
            <a:custGeom>
              <a:avLst/>
              <a:gdLst>
                <a:gd name="T0" fmla="*/ 9 w 9"/>
                <a:gd name="T1" fmla="*/ 4 h 6"/>
                <a:gd name="T2" fmla="*/ 0 w 9"/>
                <a:gd name="T3" fmla="*/ 6 h 6"/>
                <a:gd name="T4" fmla="*/ 6 w 9"/>
                <a:gd name="T5" fmla="*/ 0 h 6"/>
                <a:gd name="T6" fmla="*/ 9 w 9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6" y="5"/>
                    <a:pt x="3" y="5"/>
                    <a:pt x="0" y="6"/>
                  </a:cubicBezTo>
                  <a:cubicBezTo>
                    <a:pt x="1" y="4"/>
                    <a:pt x="3" y="2"/>
                    <a:pt x="6" y="0"/>
                  </a:cubicBezTo>
                  <a:cubicBezTo>
                    <a:pt x="7" y="2"/>
                    <a:pt x="8" y="3"/>
                    <a:pt x="9" y="4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2780"/>
            <p:cNvSpPr/>
            <p:nvPr/>
          </p:nvSpPr>
          <p:spPr bwMode="auto">
            <a:xfrm>
              <a:off x="7630" y="1123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2781"/>
            <p:cNvSpPr/>
            <p:nvPr/>
          </p:nvSpPr>
          <p:spPr bwMode="auto">
            <a:xfrm>
              <a:off x="7651" y="1111"/>
              <a:ext cx="37" cy="15"/>
            </a:xfrm>
            <a:custGeom>
              <a:avLst/>
              <a:gdLst>
                <a:gd name="T0" fmla="*/ 0 w 25"/>
                <a:gd name="T1" fmla="*/ 10 h 10"/>
                <a:gd name="T2" fmla="*/ 2 w 25"/>
                <a:gd name="T3" fmla="*/ 6 h 10"/>
                <a:gd name="T4" fmla="*/ 15 w 25"/>
                <a:gd name="T5" fmla="*/ 0 h 10"/>
                <a:gd name="T6" fmla="*/ 25 w 25"/>
                <a:gd name="T7" fmla="*/ 8 h 10"/>
                <a:gd name="T8" fmla="*/ 24 w 25"/>
                <a:gd name="T9" fmla="*/ 9 h 10"/>
                <a:gd name="T10" fmla="*/ 17 w 25"/>
                <a:gd name="T11" fmla="*/ 8 h 10"/>
                <a:gd name="T12" fmla="*/ 0 w 2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9"/>
                    <a:pt x="1" y="7"/>
                    <a:pt x="2" y="6"/>
                  </a:cubicBezTo>
                  <a:cubicBezTo>
                    <a:pt x="6" y="5"/>
                    <a:pt x="10" y="0"/>
                    <a:pt x="15" y="0"/>
                  </a:cubicBezTo>
                  <a:cubicBezTo>
                    <a:pt x="18" y="3"/>
                    <a:pt x="25" y="2"/>
                    <a:pt x="25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1" y="9"/>
                    <a:pt x="19" y="10"/>
                    <a:pt x="17" y="8"/>
                  </a:cubicBezTo>
                  <a:cubicBezTo>
                    <a:pt x="11" y="7"/>
                    <a:pt x="5" y="10"/>
                    <a:pt x="0" y="10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2782"/>
            <p:cNvSpPr/>
            <p:nvPr/>
          </p:nvSpPr>
          <p:spPr bwMode="auto">
            <a:xfrm>
              <a:off x="6787" y="1359"/>
              <a:ext cx="138" cy="51"/>
            </a:xfrm>
            <a:custGeom>
              <a:avLst/>
              <a:gdLst>
                <a:gd name="T0" fmla="*/ 21 w 92"/>
                <a:gd name="T1" fmla="*/ 10 h 34"/>
                <a:gd name="T2" fmla="*/ 53 w 92"/>
                <a:gd name="T3" fmla="*/ 0 h 34"/>
                <a:gd name="T4" fmla="*/ 78 w 92"/>
                <a:gd name="T5" fmla="*/ 1 h 34"/>
                <a:gd name="T6" fmla="*/ 86 w 92"/>
                <a:gd name="T7" fmla="*/ 2 h 34"/>
                <a:gd name="T8" fmla="*/ 91 w 92"/>
                <a:gd name="T9" fmla="*/ 9 h 34"/>
                <a:gd name="T10" fmla="*/ 85 w 92"/>
                <a:gd name="T11" fmla="*/ 15 h 34"/>
                <a:gd name="T12" fmla="*/ 78 w 92"/>
                <a:gd name="T13" fmla="*/ 16 h 34"/>
                <a:gd name="T14" fmla="*/ 42 w 92"/>
                <a:gd name="T15" fmla="*/ 20 h 34"/>
                <a:gd name="T16" fmla="*/ 38 w 92"/>
                <a:gd name="T17" fmla="*/ 20 h 34"/>
                <a:gd name="T18" fmla="*/ 48 w 92"/>
                <a:gd name="T19" fmla="*/ 12 h 34"/>
                <a:gd name="T20" fmla="*/ 73 w 92"/>
                <a:gd name="T21" fmla="*/ 9 h 34"/>
                <a:gd name="T22" fmla="*/ 24 w 92"/>
                <a:gd name="T23" fmla="*/ 20 h 34"/>
                <a:gd name="T24" fmla="*/ 24 w 92"/>
                <a:gd name="T25" fmla="*/ 22 h 34"/>
                <a:gd name="T26" fmla="*/ 24 w 92"/>
                <a:gd name="T27" fmla="*/ 28 h 34"/>
                <a:gd name="T28" fmla="*/ 21 w 92"/>
                <a:gd name="T29" fmla="*/ 30 h 34"/>
                <a:gd name="T30" fmla="*/ 18 w 92"/>
                <a:gd name="T31" fmla="*/ 32 h 34"/>
                <a:gd name="T32" fmla="*/ 15 w 92"/>
                <a:gd name="T33" fmla="*/ 32 h 34"/>
                <a:gd name="T34" fmla="*/ 7 w 92"/>
                <a:gd name="T35" fmla="*/ 34 h 34"/>
                <a:gd name="T36" fmla="*/ 3 w 92"/>
                <a:gd name="T37" fmla="*/ 25 h 34"/>
                <a:gd name="T38" fmla="*/ 13 w 92"/>
                <a:gd name="T39" fmla="*/ 16 h 34"/>
                <a:gd name="T40" fmla="*/ 21 w 92"/>
                <a:gd name="T4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34">
                  <a:moveTo>
                    <a:pt x="21" y="10"/>
                  </a:moveTo>
                  <a:cubicBezTo>
                    <a:pt x="30" y="3"/>
                    <a:pt x="41" y="0"/>
                    <a:pt x="53" y="0"/>
                  </a:cubicBezTo>
                  <a:cubicBezTo>
                    <a:pt x="61" y="0"/>
                    <a:pt x="70" y="0"/>
                    <a:pt x="78" y="1"/>
                  </a:cubicBezTo>
                  <a:cubicBezTo>
                    <a:pt x="81" y="1"/>
                    <a:pt x="84" y="1"/>
                    <a:pt x="86" y="2"/>
                  </a:cubicBezTo>
                  <a:cubicBezTo>
                    <a:pt x="89" y="3"/>
                    <a:pt x="92" y="5"/>
                    <a:pt x="91" y="9"/>
                  </a:cubicBezTo>
                  <a:cubicBezTo>
                    <a:pt x="91" y="12"/>
                    <a:pt x="89" y="15"/>
                    <a:pt x="85" y="15"/>
                  </a:cubicBezTo>
                  <a:cubicBezTo>
                    <a:pt x="83" y="16"/>
                    <a:pt x="80" y="16"/>
                    <a:pt x="78" y="16"/>
                  </a:cubicBezTo>
                  <a:cubicBezTo>
                    <a:pt x="66" y="16"/>
                    <a:pt x="54" y="17"/>
                    <a:pt x="42" y="20"/>
                  </a:cubicBezTo>
                  <a:cubicBezTo>
                    <a:pt x="41" y="21"/>
                    <a:pt x="39" y="21"/>
                    <a:pt x="38" y="20"/>
                  </a:cubicBezTo>
                  <a:cubicBezTo>
                    <a:pt x="38" y="13"/>
                    <a:pt x="44" y="13"/>
                    <a:pt x="48" y="12"/>
                  </a:cubicBezTo>
                  <a:cubicBezTo>
                    <a:pt x="57" y="11"/>
                    <a:pt x="65" y="9"/>
                    <a:pt x="73" y="9"/>
                  </a:cubicBezTo>
                  <a:cubicBezTo>
                    <a:pt x="55" y="7"/>
                    <a:pt x="39" y="11"/>
                    <a:pt x="24" y="20"/>
                  </a:cubicBezTo>
                  <a:cubicBezTo>
                    <a:pt x="23" y="20"/>
                    <a:pt x="24" y="21"/>
                    <a:pt x="24" y="22"/>
                  </a:cubicBezTo>
                  <a:cubicBezTo>
                    <a:pt x="26" y="24"/>
                    <a:pt x="25" y="26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7" y="32"/>
                    <a:pt x="16" y="32"/>
                    <a:pt x="15" y="32"/>
                  </a:cubicBezTo>
                  <a:cubicBezTo>
                    <a:pt x="13" y="33"/>
                    <a:pt x="10" y="34"/>
                    <a:pt x="7" y="34"/>
                  </a:cubicBezTo>
                  <a:cubicBezTo>
                    <a:pt x="2" y="33"/>
                    <a:pt x="0" y="29"/>
                    <a:pt x="3" y="25"/>
                  </a:cubicBezTo>
                  <a:cubicBezTo>
                    <a:pt x="6" y="21"/>
                    <a:pt x="10" y="19"/>
                    <a:pt x="13" y="16"/>
                  </a:cubicBezTo>
                  <a:cubicBezTo>
                    <a:pt x="15" y="13"/>
                    <a:pt x="19" y="12"/>
                    <a:pt x="21" y="10"/>
                  </a:cubicBezTo>
                  <a:close/>
                </a:path>
              </a:pathLst>
            </a:custGeom>
            <a:solidFill>
              <a:srgbClr val="C48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2783"/>
            <p:cNvSpPr/>
            <p:nvPr/>
          </p:nvSpPr>
          <p:spPr bwMode="auto">
            <a:xfrm>
              <a:off x="6818" y="1381"/>
              <a:ext cx="32" cy="26"/>
            </a:xfrm>
            <a:custGeom>
              <a:avLst/>
              <a:gdLst>
                <a:gd name="T0" fmla="*/ 17 w 21"/>
                <a:gd name="T1" fmla="*/ 5 h 17"/>
                <a:gd name="T2" fmla="*/ 21 w 21"/>
                <a:gd name="T3" fmla="*/ 5 h 17"/>
                <a:gd name="T4" fmla="*/ 21 w 21"/>
                <a:gd name="T5" fmla="*/ 7 h 17"/>
                <a:gd name="T6" fmla="*/ 17 w 21"/>
                <a:gd name="T7" fmla="*/ 7 h 17"/>
                <a:gd name="T8" fmla="*/ 15 w 21"/>
                <a:gd name="T9" fmla="*/ 9 h 17"/>
                <a:gd name="T10" fmla="*/ 13 w 21"/>
                <a:gd name="T11" fmla="*/ 10 h 17"/>
                <a:gd name="T12" fmla="*/ 11 w 21"/>
                <a:gd name="T13" fmla="*/ 10 h 17"/>
                <a:gd name="T14" fmla="*/ 0 w 21"/>
                <a:gd name="T15" fmla="*/ 12 h 17"/>
                <a:gd name="T16" fmla="*/ 4 w 21"/>
                <a:gd name="T17" fmla="*/ 9 h 17"/>
                <a:gd name="T18" fmla="*/ 17 w 21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5"/>
                    <a:pt x="20" y="5"/>
                    <a:pt x="21" y="5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6" y="7"/>
                    <a:pt x="16" y="8"/>
                    <a:pt x="15" y="9"/>
                  </a:cubicBezTo>
                  <a:cubicBezTo>
                    <a:pt x="14" y="9"/>
                    <a:pt x="14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8" y="13"/>
                    <a:pt x="4" y="17"/>
                    <a:pt x="0" y="12"/>
                  </a:cubicBezTo>
                  <a:cubicBezTo>
                    <a:pt x="1" y="11"/>
                    <a:pt x="2" y="10"/>
                    <a:pt x="4" y="9"/>
                  </a:cubicBezTo>
                  <a:cubicBezTo>
                    <a:pt x="7" y="2"/>
                    <a:pt x="11" y="0"/>
                    <a:pt x="17" y="5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2784"/>
            <p:cNvSpPr/>
            <p:nvPr/>
          </p:nvSpPr>
          <p:spPr bwMode="auto">
            <a:xfrm>
              <a:off x="6709" y="1387"/>
              <a:ext cx="87" cy="69"/>
            </a:xfrm>
            <a:custGeom>
              <a:avLst/>
              <a:gdLst>
                <a:gd name="T0" fmla="*/ 25 w 58"/>
                <a:gd name="T1" fmla="*/ 43 h 46"/>
                <a:gd name="T2" fmla="*/ 17 w 58"/>
                <a:gd name="T3" fmla="*/ 40 h 46"/>
                <a:gd name="T4" fmla="*/ 11 w 58"/>
                <a:gd name="T5" fmla="*/ 22 h 46"/>
                <a:gd name="T6" fmla="*/ 0 w 58"/>
                <a:gd name="T7" fmla="*/ 14 h 46"/>
                <a:gd name="T8" fmla="*/ 17 w 58"/>
                <a:gd name="T9" fmla="*/ 1 h 46"/>
                <a:gd name="T10" fmla="*/ 22 w 58"/>
                <a:gd name="T11" fmla="*/ 14 h 46"/>
                <a:gd name="T12" fmla="*/ 27 w 58"/>
                <a:gd name="T13" fmla="*/ 27 h 46"/>
                <a:gd name="T14" fmla="*/ 42 w 58"/>
                <a:gd name="T15" fmla="*/ 10 h 46"/>
                <a:gd name="T16" fmla="*/ 54 w 58"/>
                <a:gd name="T17" fmla="*/ 1 h 46"/>
                <a:gd name="T18" fmla="*/ 57 w 58"/>
                <a:gd name="T19" fmla="*/ 0 h 46"/>
                <a:gd name="T20" fmla="*/ 58 w 58"/>
                <a:gd name="T21" fmla="*/ 1 h 46"/>
                <a:gd name="T22" fmla="*/ 48 w 58"/>
                <a:gd name="T23" fmla="*/ 18 h 46"/>
                <a:gd name="T24" fmla="*/ 45 w 58"/>
                <a:gd name="T25" fmla="*/ 29 h 46"/>
                <a:gd name="T26" fmla="*/ 29 w 58"/>
                <a:gd name="T27" fmla="*/ 41 h 46"/>
                <a:gd name="T28" fmla="*/ 27 w 58"/>
                <a:gd name="T29" fmla="*/ 42 h 46"/>
                <a:gd name="T30" fmla="*/ 25 w 58"/>
                <a:gd name="T31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6">
                  <a:moveTo>
                    <a:pt x="25" y="43"/>
                  </a:moveTo>
                  <a:cubicBezTo>
                    <a:pt x="21" y="46"/>
                    <a:pt x="19" y="43"/>
                    <a:pt x="17" y="40"/>
                  </a:cubicBezTo>
                  <a:cubicBezTo>
                    <a:pt x="13" y="35"/>
                    <a:pt x="12" y="28"/>
                    <a:pt x="11" y="22"/>
                  </a:cubicBezTo>
                  <a:cubicBezTo>
                    <a:pt x="9" y="17"/>
                    <a:pt x="6" y="13"/>
                    <a:pt x="0" y="14"/>
                  </a:cubicBezTo>
                  <a:cubicBezTo>
                    <a:pt x="6" y="11"/>
                    <a:pt x="11" y="5"/>
                    <a:pt x="17" y="1"/>
                  </a:cubicBezTo>
                  <a:cubicBezTo>
                    <a:pt x="23" y="4"/>
                    <a:pt x="20" y="10"/>
                    <a:pt x="22" y="14"/>
                  </a:cubicBezTo>
                  <a:cubicBezTo>
                    <a:pt x="24" y="18"/>
                    <a:pt x="24" y="22"/>
                    <a:pt x="27" y="27"/>
                  </a:cubicBezTo>
                  <a:cubicBezTo>
                    <a:pt x="31" y="19"/>
                    <a:pt x="33" y="11"/>
                    <a:pt x="42" y="10"/>
                  </a:cubicBezTo>
                  <a:cubicBezTo>
                    <a:pt x="46" y="8"/>
                    <a:pt x="51" y="5"/>
                    <a:pt x="54" y="1"/>
                  </a:cubicBezTo>
                  <a:cubicBezTo>
                    <a:pt x="55" y="1"/>
                    <a:pt x="56" y="1"/>
                    <a:pt x="57" y="0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6" y="8"/>
                    <a:pt x="53" y="13"/>
                    <a:pt x="48" y="18"/>
                  </a:cubicBezTo>
                  <a:cubicBezTo>
                    <a:pt x="45" y="22"/>
                    <a:pt x="43" y="25"/>
                    <a:pt x="45" y="29"/>
                  </a:cubicBezTo>
                  <a:cubicBezTo>
                    <a:pt x="43" y="37"/>
                    <a:pt x="36" y="40"/>
                    <a:pt x="29" y="41"/>
                  </a:cubicBezTo>
                  <a:cubicBezTo>
                    <a:pt x="29" y="41"/>
                    <a:pt x="28" y="42"/>
                    <a:pt x="27" y="42"/>
                  </a:cubicBezTo>
                  <a:cubicBezTo>
                    <a:pt x="26" y="42"/>
                    <a:pt x="26" y="42"/>
                    <a:pt x="25" y="43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2785"/>
            <p:cNvSpPr/>
            <p:nvPr/>
          </p:nvSpPr>
          <p:spPr bwMode="auto">
            <a:xfrm>
              <a:off x="6803" y="1374"/>
              <a:ext cx="15" cy="10"/>
            </a:xfrm>
            <a:custGeom>
              <a:avLst/>
              <a:gdLst>
                <a:gd name="T0" fmla="*/ 10 w 10"/>
                <a:gd name="T1" fmla="*/ 0 h 7"/>
                <a:gd name="T2" fmla="*/ 4 w 10"/>
                <a:gd name="T3" fmla="*/ 6 h 7"/>
                <a:gd name="T4" fmla="*/ 1 w 10"/>
                <a:gd name="T5" fmla="*/ 7 h 7"/>
                <a:gd name="T6" fmla="*/ 0 w 10"/>
                <a:gd name="T7" fmla="*/ 6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9" y="3"/>
                    <a:pt x="6" y="4"/>
                    <a:pt x="4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3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2786"/>
            <p:cNvSpPr/>
            <p:nvPr/>
          </p:nvSpPr>
          <p:spPr bwMode="auto">
            <a:xfrm>
              <a:off x="6794" y="1383"/>
              <a:ext cx="9" cy="9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0 h 6"/>
                <a:gd name="T4" fmla="*/ 6 w 6"/>
                <a:gd name="T5" fmla="*/ 0 h 6"/>
                <a:gd name="T6" fmla="*/ 1 w 6"/>
                <a:gd name="T7" fmla="*/ 4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4" y="6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2787"/>
            <p:cNvSpPr/>
            <p:nvPr/>
          </p:nvSpPr>
          <p:spPr bwMode="auto">
            <a:xfrm>
              <a:off x="6536" y="3321"/>
              <a:ext cx="170" cy="324"/>
            </a:xfrm>
            <a:custGeom>
              <a:avLst/>
              <a:gdLst>
                <a:gd name="T0" fmla="*/ 113 w 113"/>
                <a:gd name="T1" fmla="*/ 4 h 216"/>
                <a:gd name="T2" fmla="*/ 111 w 113"/>
                <a:gd name="T3" fmla="*/ 9 h 216"/>
                <a:gd name="T4" fmla="*/ 108 w 113"/>
                <a:gd name="T5" fmla="*/ 20 h 216"/>
                <a:gd name="T6" fmla="*/ 109 w 113"/>
                <a:gd name="T7" fmla="*/ 23 h 216"/>
                <a:gd name="T8" fmla="*/ 103 w 113"/>
                <a:gd name="T9" fmla="*/ 50 h 216"/>
                <a:gd name="T10" fmla="*/ 103 w 113"/>
                <a:gd name="T11" fmla="*/ 35 h 216"/>
                <a:gd name="T12" fmla="*/ 94 w 113"/>
                <a:gd name="T13" fmla="*/ 32 h 216"/>
                <a:gd name="T14" fmla="*/ 88 w 113"/>
                <a:gd name="T15" fmla="*/ 50 h 216"/>
                <a:gd name="T16" fmla="*/ 85 w 113"/>
                <a:gd name="T17" fmla="*/ 74 h 216"/>
                <a:gd name="T18" fmla="*/ 78 w 113"/>
                <a:gd name="T19" fmla="*/ 94 h 216"/>
                <a:gd name="T20" fmla="*/ 46 w 113"/>
                <a:gd name="T21" fmla="*/ 149 h 216"/>
                <a:gd name="T22" fmla="*/ 24 w 113"/>
                <a:gd name="T23" fmla="*/ 186 h 216"/>
                <a:gd name="T24" fmla="*/ 3 w 113"/>
                <a:gd name="T25" fmla="*/ 215 h 216"/>
                <a:gd name="T26" fmla="*/ 3 w 113"/>
                <a:gd name="T27" fmla="*/ 215 h 216"/>
                <a:gd name="T28" fmla="*/ 2 w 113"/>
                <a:gd name="T29" fmla="*/ 215 h 216"/>
                <a:gd name="T30" fmla="*/ 6 w 113"/>
                <a:gd name="T31" fmla="*/ 200 h 216"/>
                <a:gd name="T32" fmla="*/ 9 w 113"/>
                <a:gd name="T33" fmla="*/ 192 h 216"/>
                <a:gd name="T34" fmla="*/ 9 w 113"/>
                <a:gd name="T35" fmla="*/ 192 h 216"/>
                <a:gd name="T36" fmla="*/ 13 w 113"/>
                <a:gd name="T37" fmla="*/ 186 h 216"/>
                <a:gd name="T38" fmla="*/ 51 w 113"/>
                <a:gd name="T39" fmla="*/ 131 h 216"/>
                <a:gd name="T40" fmla="*/ 71 w 113"/>
                <a:gd name="T41" fmla="*/ 92 h 216"/>
                <a:gd name="T42" fmla="*/ 78 w 113"/>
                <a:gd name="T43" fmla="*/ 69 h 216"/>
                <a:gd name="T44" fmla="*/ 83 w 113"/>
                <a:gd name="T45" fmla="*/ 38 h 216"/>
                <a:gd name="T46" fmla="*/ 83 w 113"/>
                <a:gd name="T47" fmla="*/ 23 h 216"/>
                <a:gd name="T48" fmla="*/ 84 w 113"/>
                <a:gd name="T49" fmla="*/ 15 h 216"/>
                <a:gd name="T50" fmla="*/ 88 w 113"/>
                <a:gd name="T51" fmla="*/ 18 h 216"/>
                <a:gd name="T52" fmla="*/ 94 w 113"/>
                <a:gd name="T53" fmla="*/ 21 h 216"/>
                <a:gd name="T54" fmla="*/ 98 w 113"/>
                <a:gd name="T55" fmla="*/ 13 h 216"/>
                <a:gd name="T56" fmla="*/ 97 w 113"/>
                <a:gd name="T57" fmla="*/ 9 h 216"/>
                <a:gd name="T58" fmla="*/ 103 w 113"/>
                <a:gd name="T59" fmla="*/ 2 h 216"/>
                <a:gd name="T60" fmla="*/ 109 w 113"/>
                <a:gd name="T61" fmla="*/ 0 h 216"/>
                <a:gd name="T62" fmla="*/ 109 w 113"/>
                <a:gd name="T63" fmla="*/ 5 h 216"/>
                <a:gd name="T64" fmla="*/ 108 w 113"/>
                <a:gd name="T65" fmla="*/ 6 h 216"/>
                <a:gd name="T66" fmla="*/ 108 w 113"/>
                <a:gd name="T67" fmla="*/ 7 h 216"/>
                <a:gd name="T68" fmla="*/ 109 w 113"/>
                <a:gd name="T69" fmla="*/ 5 h 216"/>
                <a:gd name="T70" fmla="*/ 113 w 113"/>
                <a:gd name="T71" fmla="*/ 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216">
                  <a:moveTo>
                    <a:pt x="113" y="4"/>
                  </a:moveTo>
                  <a:cubicBezTo>
                    <a:pt x="113" y="6"/>
                    <a:pt x="112" y="8"/>
                    <a:pt x="111" y="9"/>
                  </a:cubicBezTo>
                  <a:cubicBezTo>
                    <a:pt x="107" y="12"/>
                    <a:pt x="104" y="16"/>
                    <a:pt x="108" y="20"/>
                  </a:cubicBezTo>
                  <a:cubicBezTo>
                    <a:pt x="109" y="21"/>
                    <a:pt x="109" y="22"/>
                    <a:pt x="109" y="23"/>
                  </a:cubicBezTo>
                  <a:cubicBezTo>
                    <a:pt x="105" y="32"/>
                    <a:pt x="106" y="41"/>
                    <a:pt x="103" y="50"/>
                  </a:cubicBezTo>
                  <a:cubicBezTo>
                    <a:pt x="103" y="45"/>
                    <a:pt x="104" y="40"/>
                    <a:pt x="103" y="35"/>
                  </a:cubicBezTo>
                  <a:cubicBezTo>
                    <a:pt x="102" y="29"/>
                    <a:pt x="99" y="28"/>
                    <a:pt x="94" y="32"/>
                  </a:cubicBezTo>
                  <a:cubicBezTo>
                    <a:pt x="88" y="37"/>
                    <a:pt x="87" y="43"/>
                    <a:pt x="88" y="50"/>
                  </a:cubicBezTo>
                  <a:cubicBezTo>
                    <a:pt x="90" y="59"/>
                    <a:pt x="90" y="66"/>
                    <a:pt x="85" y="74"/>
                  </a:cubicBezTo>
                  <a:cubicBezTo>
                    <a:pt x="82" y="80"/>
                    <a:pt x="81" y="87"/>
                    <a:pt x="78" y="94"/>
                  </a:cubicBezTo>
                  <a:cubicBezTo>
                    <a:pt x="70" y="114"/>
                    <a:pt x="59" y="132"/>
                    <a:pt x="46" y="149"/>
                  </a:cubicBezTo>
                  <a:cubicBezTo>
                    <a:pt x="37" y="160"/>
                    <a:pt x="29" y="173"/>
                    <a:pt x="24" y="186"/>
                  </a:cubicBezTo>
                  <a:cubicBezTo>
                    <a:pt x="19" y="197"/>
                    <a:pt x="11" y="206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6"/>
                    <a:pt x="2" y="216"/>
                    <a:pt x="2" y="215"/>
                  </a:cubicBezTo>
                  <a:cubicBezTo>
                    <a:pt x="1" y="209"/>
                    <a:pt x="0" y="204"/>
                    <a:pt x="6" y="200"/>
                  </a:cubicBezTo>
                  <a:cubicBezTo>
                    <a:pt x="8" y="198"/>
                    <a:pt x="9" y="195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1" y="190"/>
                    <a:pt x="12" y="188"/>
                    <a:pt x="13" y="186"/>
                  </a:cubicBezTo>
                  <a:cubicBezTo>
                    <a:pt x="26" y="168"/>
                    <a:pt x="39" y="150"/>
                    <a:pt x="51" y="131"/>
                  </a:cubicBezTo>
                  <a:cubicBezTo>
                    <a:pt x="60" y="119"/>
                    <a:pt x="66" y="106"/>
                    <a:pt x="71" y="92"/>
                  </a:cubicBezTo>
                  <a:cubicBezTo>
                    <a:pt x="76" y="86"/>
                    <a:pt x="79" y="78"/>
                    <a:pt x="78" y="69"/>
                  </a:cubicBezTo>
                  <a:cubicBezTo>
                    <a:pt x="78" y="59"/>
                    <a:pt x="79" y="48"/>
                    <a:pt x="83" y="38"/>
                  </a:cubicBezTo>
                  <a:cubicBezTo>
                    <a:pt x="85" y="33"/>
                    <a:pt x="84" y="28"/>
                    <a:pt x="83" y="23"/>
                  </a:cubicBezTo>
                  <a:cubicBezTo>
                    <a:pt x="82" y="21"/>
                    <a:pt x="82" y="18"/>
                    <a:pt x="84" y="15"/>
                  </a:cubicBezTo>
                  <a:cubicBezTo>
                    <a:pt x="85" y="16"/>
                    <a:pt x="87" y="17"/>
                    <a:pt x="88" y="18"/>
                  </a:cubicBezTo>
                  <a:cubicBezTo>
                    <a:pt x="90" y="20"/>
                    <a:pt x="91" y="23"/>
                    <a:pt x="94" y="21"/>
                  </a:cubicBezTo>
                  <a:cubicBezTo>
                    <a:pt x="97" y="20"/>
                    <a:pt x="99" y="17"/>
                    <a:pt x="98" y="13"/>
                  </a:cubicBezTo>
                  <a:cubicBezTo>
                    <a:pt x="98" y="12"/>
                    <a:pt x="97" y="11"/>
                    <a:pt x="97" y="9"/>
                  </a:cubicBezTo>
                  <a:cubicBezTo>
                    <a:pt x="96" y="4"/>
                    <a:pt x="97" y="2"/>
                    <a:pt x="103" y="2"/>
                  </a:cubicBezTo>
                  <a:cubicBezTo>
                    <a:pt x="105" y="2"/>
                    <a:pt x="107" y="1"/>
                    <a:pt x="109" y="0"/>
                  </a:cubicBezTo>
                  <a:cubicBezTo>
                    <a:pt x="111" y="2"/>
                    <a:pt x="110" y="3"/>
                    <a:pt x="109" y="5"/>
                  </a:cubicBezTo>
                  <a:cubicBezTo>
                    <a:pt x="109" y="5"/>
                    <a:pt x="109" y="5"/>
                    <a:pt x="108" y="6"/>
                  </a:cubicBezTo>
                  <a:cubicBezTo>
                    <a:pt x="108" y="6"/>
                    <a:pt x="108" y="6"/>
                    <a:pt x="108" y="7"/>
                  </a:cubicBezTo>
                  <a:cubicBezTo>
                    <a:pt x="108" y="6"/>
                    <a:pt x="109" y="5"/>
                    <a:pt x="109" y="5"/>
                  </a:cubicBezTo>
                  <a:cubicBezTo>
                    <a:pt x="110" y="4"/>
                    <a:pt x="111" y="3"/>
                    <a:pt x="113" y="4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2788"/>
            <p:cNvSpPr/>
            <p:nvPr/>
          </p:nvSpPr>
          <p:spPr bwMode="auto">
            <a:xfrm>
              <a:off x="6697" y="3276"/>
              <a:ext cx="21" cy="57"/>
            </a:xfrm>
            <a:custGeom>
              <a:avLst/>
              <a:gdLst>
                <a:gd name="T0" fmla="*/ 6 w 14"/>
                <a:gd name="T1" fmla="*/ 34 h 38"/>
                <a:gd name="T2" fmla="*/ 0 w 14"/>
                <a:gd name="T3" fmla="*/ 38 h 38"/>
                <a:gd name="T4" fmla="*/ 0 w 14"/>
                <a:gd name="T5" fmla="*/ 38 h 38"/>
                <a:gd name="T6" fmla="*/ 2 w 14"/>
                <a:gd name="T7" fmla="*/ 30 h 38"/>
                <a:gd name="T8" fmla="*/ 4 w 14"/>
                <a:gd name="T9" fmla="*/ 11 h 38"/>
                <a:gd name="T10" fmla="*/ 6 w 14"/>
                <a:gd name="T11" fmla="*/ 1 h 38"/>
                <a:gd name="T12" fmla="*/ 8 w 14"/>
                <a:gd name="T13" fmla="*/ 1 h 38"/>
                <a:gd name="T14" fmla="*/ 10 w 14"/>
                <a:gd name="T15" fmla="*/ 1 h 38"/>
                <a:gd name="T16" fmla="*/ 12 w 14"/>
                <a:gd name="T17" fmla="*/ 3 h 38"/>
                <a:gd name="T18" fmla="*/ 12 w 14"/>
                <a:gd name="T19" fmla="*/ 5 h 38"/>
                <a:gd name="T20" fmla="*/ 14 w 14"/>
                <a:gd name="T21" fmla="*/ 7 h 38"/>
                <a:gd name="T22" fmla="*/ 14 w 14"/>
                <a:gd name="T23" fmla="*/ 9 h 38"/>
                <a:gd name="T24" fmla="*/ 13 w 14"/>
                <a:gd name="T25" fmla="*/ 20 h 38"/>
                <a:gd name="T26" fmla="*/ 6 w 14"/>
                <a:gd name="T2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38">
                  <a:moveTo>
                    <a:pt x="6" y="34"/>
                  </a:moveTo>
                  <a:cubicBezTo>
                    <a:pt x="4" y="35"/>
                    <a:pt x="2" y="3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5"/>
                    <a:pt x="1" y="33"/>
                    <a:pt x="2" y="30"/>
                  </a:cubicBezTo>
                  <a:cubicBezTo>
                    <a:pt x="9" y="23"/>
                    <a:pt x="9" y="21"/>
                    <a:pt x="4" y="11"/>
                  </a:cubicBezTo>
                  <a:cubicBezTo>
                    <a:pt x="2" y="7"/>
                    <a:pt x="2" y="4"/>
                    <a:pt x="6" y="1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3" y="6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3"/>
                    <a:pt x="14" y="17"/>
                    <a:pt x="13" y="20"/>
                  </a:cubicBezTo>
                  <a:cubicBezTo>
                    <a:pt x="11" y="25"/>
                    <a:pt x="9" y="30"/>
                    <a:pt x="6" y="34"/>
                  </a:cubicBezTo>
                  <a:close/>
                </a:path>
              </a:pathLst>
            </a:custGeom>
            <a:solidFill>
              <a:srgbClr val="FD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2789"/>
            <p:cNvSpPr/>
            <p:nvPr/>
          </p:nvSpPr>
          <p:spPr bwMode="auto">
            <a:xfrm>
              <a:off x="6706" y="327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2790"/>
            <p:cNvSpPr/>
            <p:nvPr/>
          </p:nvSpPr>
          <p:spPr bwMode="auto">
            <a:xfrm>
              <a:off x="6712" y="327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2791"/>
            <p:cNvSpPr/>
            <p:nvPr/>
          </p:nvSpPr>
          <p:spPr bwMode="auto">
            <a:xfrm>
              <a:off x="6715" y="328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2792"/>
            <p:cNvSpPr/>
            <p:nvPr/>
          </p:nvSpPr>
          <p:spPr bwMode="auto">
            <a:xfrm>
              <a:off x="6637" y="3168"/>
              <a:ext cx="10" cy="9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0 w 7"/>
                <a:gd name="T5" fmla="*/ 2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1"/>
                    <a:pt x="5" y="4"/>
                    <a:pt x="7" y="6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2793"/>
            <p:cNvSpPr/>
            <p:nvPr/>
          </p:nvSpPr>
          <p:spPr bwMode="auto">
            <a:xfrm>
              <a:off x="6647" y="317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2794"/>
            <p:cNvSpPr/>
            <p:nvPr/>
          </p:nvSpPr>
          <p:spPr bwMode="auto">
            <a:xfrm>
              <a:off x="7051" y="4048"/>
              <a:ext cx="112" cy="114"/>
            </a:xfrm>
            <a:custGeom>
              <a:avLst/>
              <a:gdLst>
                <a:gd name="T0" fmla="*/ 16 w 75"/>
                <a:gd name="T1" fmla="*/ 37 h 76"/>
                <a:gd name="T2" fmla="*/ 25 w 75"/>
                <a:gd name="T3" fmla="*/ 28 h 76"/>
                <a:gd name="T4" fmla="*/ 34 w 75"/>
                <a:gd name="T5" fmla="*/ 23 h 76"/>
                <a:gd name="T6" fmla="*/ 42 w 75"/>
                <a:gd name="T7" fmla="*/ 16 h 76"/>
                <a:gd name="T8" fmla="*/ 44 w 75"/>
                <a:gd name="T9" fmla="*/ 15 h 76"/>
                <a:gd name="T10" fmla="*/ 62 w 75"/>
                <a:gd name="T11" fmla="*/ 0 h 76"/>
                <a:gd name="T12" fmla="*/ 75 w 75"/>
                <a:gd name="T13" fmla="*/ 7 h 76"/>
                <a:gd name="T14" fmla="*/ 63 w 75"/>
                <a:gd name="T15" fmla="*/ 23 h 76"/>
                <a:gd name="T16" fmla="*/ 47 w 75"/>
                <a:gd name="T17" fmla="*/ 28 h 76"/>
                <a:gd name="T18" fmla="*/ 27 w 75"/>
                <a:gd name="T19" fmla="*/ 54 h 76"/>
                <a:gd name="T20" fmla="*/ 23 w 75"/>
                <a:gd name="T21" fmla="*/ 62 h 76"/>
                <a:gd name="T22" fmla="*/ 21 w 75"/>
                <a:gd name="T23" fmla="*/ 66 h 76"/>
                <a:gd name="T24" fmla="*/ 12 w 75"/>
                <a:gd name="T25" fmla="*/ 76 h 76"/>
                <a:gd name="T26" fmla="*/ 6 w 75"/>
                <a:gd name="T27" fmla="*/ 76 h 76"/>
                <a:gd name="T28" fmla="*/ 11 w 75"/>
                <a:gd name="T29" fmla="*/ 47 h 76"/>
                <a:gd name="T30" fmla="*/ 16 w 75"/>
                <a:gd name="T31" fmla="*/ 39 h 76"/>
                <a:gd name="T32" fmla="*/ 16 w 75"/>
                <a:gd name="T33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76">
                  <a:moveTo>
                    <a:pt x="16" y="37"/>
                  </a:moveTo>
                  <a:cubicBezTo>
                    <a:pt x="20" y="35"/>
                    <a:pt x="22" y="31"/>
                    <a:pt x="25" y="28"/>
                  </a:cubicBezTo>
                  <a:cubicBezTo>
                    <a:pt x="28" y="26"/>
                    <a:pt x="31" y="24"/>
                    <a:pt x="34" y="23"/>
                  </a:cubicBezTo>
                  <a:cubicBezTo>
                    <a:pt x="38" y="22"/>
                    <a:pt x="42" y="21"/>
                    <a:pt x="42" y="16"/>
                  </a:cubicBezTo>
                  <a:cubicBezTo>
                    <a:pt x="42" y="16"/>
                    <a:pt x="43" y="15"/>
                    <a:pt x="44" y="15"/>
                  </a:cubicBezTo>
                  <a:cubicBezTo>
                    <a:pt x="52" y="13"/>
                    <a:pt x="56" y="5"/>
                    <a:pt x="62" y="0"/>
                  </a:cubicBezTo>
                  <a:cubicBezTo>
                    <a:pt x="67" y="2"/>
                    <a:pt x="71" y="4"/>
                    <a:pt x="75" y="7"/>
                  </a:cubicBezTo>
                  <a:cubicBezTo>
                    <a:pt x="74" y="14"/>
                    <a:pt x="71" y="20"/>
                    <a:pt x="63" y="23"/>
                  </a:cubicBezTo>
                  <a:cubicBezTo>
                    <a:pt x="58" y="25"/>
                    <a:pt x="52" y="25"/>
                    <a:pt x="47" y="28"/>
                  </a:cubicBezTo>
                  <a:cubicBezTo>
                    <a:pt x="34" y="32"/>
                    <a:pt x="32" y="43"/>
                    <a:pt x="27" y="54"/>
                  </a:cubicBezTo>
                  <a:cubicBezTo>
                    <a:pt x="26" y="56"/>
                    <a:pt x="23" y="58"/>
                    <a:pt x="23" y="62"/>
                  </a:cubicBezTo>
                  <a:cubicBezTo>
                    <a:pt x="23" y="63"/>
                    <a:pt x="22" y="65"/>
                    <a:pt x="21" y="66"/>
                  </a:cubicBezTo>
                  <a:cubicBezTo>
                    <a:pt x="17" y="68"/>
                    <a:pt x="15" y="72"/>
                    <a:pt x="12" y="76"/>
                  </a:cubicBezTo>
                  <a:cubicBezTo>
                    <a:pt x="10" y="72"/>
                    <a:pt x="8" y="76"/>
                    <a:pt x="6" y="76"/>
                  </a:cubicBezTo>
                  <a:cubicBezTo>
                    <a:pt x="0" y="66"/>
                    <a:pt x="1" y="55"/>
                    <a:pt x="11" y="47"/>
                  </a:cubicBezTo>
                  <a:cubicBezTo>
                    <a:pt x="13" y="45"/>
                    <a:pt x="15" y="43"/>
                    <a:pt x="16" y="39"/>
                  </a:cubicBezTo>
                  <a:cubicBezTo>
                    <a:pt x="16" y="39"/>
                    <a:pt x="16" y="38"/>
                    <a:pt x="16" y="37"/>
                  </a:cubicBezTo>
                  <a:close/>
                </a:path>
              </a:pathLst>
            </a:custGeom>
            <a:solidFill>
              <a:srgbClr val="F3D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2795"/>
            <p:cNvSpPr/>
            <p:nvPr/>
          </p:nvSpPr>
          <p:spPr bwMode="auto">
            <a:xfrm>
              <a:off x="7319" y="4138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2796"/>
            <p:cNvSpPr/>
            <p:nvPr/>
          </p:nvSpPr>
          <p:spPr bwMode="auto">
            <a:xfrm>
              <a:off x="6092" y="35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2797"/>
            <p:cNvSpPr/>
            <p:nvPr/>
          </p:nvSpPr>
          <p:spPr bwMode="auto">
            <a:xfrm>
              <a:off x="6095" y="354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2798"/>
            <p:cNvSpPr/>
            <p:nvPr/>
          </p:nvSpPr>
          <p:spPr bwMode="auto">
            <a:xfrm>
              <a:off x="6098" y="354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2799"/>
            <p:cNvSpPr/>
            <p:nvPr/>
          </p:nvSpPr>
          <p:spPr bwMode="auto">
            <a:xfrm>
              <a:off x="6646" y="1858"/>
              <a:ext cx="55" cy="92"/>
            </a:xfrm>
            <a:custGeom>
              <a:avLst/>
              <a:gdLst>
                <a:gd name="T0" fmla="*/ 3 w 37"/>
                <a:gd name="T1" fmla="*/ 36 h 61"/>
                <a:gd name="T2" fmla="*/ 3 w 37"/>
                <a:gd name="T3" fmla="*/ 25 h 61"/>
                <a:gd name="T4" fmla="*/ 6 w 37"/>
                <a:gd name="T5" fmla="*/ 17 h 61"/>
                <a:gd name="T6" fmla="*/ 20 w 37"/>
                <a:gd name="T7" fmla="*/ 1 h 61"/>
                <a:gd name="T8" fmla="*/ 33 w 37"/>
                <a:gd name="T9" fmla="*/ 3 h 61"/>
                <a:gd name="T10" fmla="*/ 33 w 37"/>
                <a:gd name="T11" fmla="*/ 14 h 61"/>
                <a:gd name="T12" fmla="*/ 32 w 37"/>
                <a:gd name="T13" fmla="*/ 24 h 61"/>
                <a:gd name="T14" fmla="*/ 33 w 37"/>
                <a:gd name="T15" fmla="*/ 38 h 61"/>
                <a:gd name="T16" fmla="*/ 36 w 37"/>
                <a:gd name="T17" fmla="*/ 54 h 61"/>
                <a:gd name="T18" fmla="*/ 36 w 37"/>
                <a:gd name="T19" fmla="*/ 57 h 61"/>
                <a:gd name="T20" fmla="*/ 32 w 37"/>
                <a:gd name="T21" fmla="*/ 61 h 61"/>
                <a:gd name="T22" fmla="*/ 28 w 37"/>
                <a:gd name="T23" fmla="*/ 61 h 61"/>
                <a:gd name="T24" fmla="*/ 18 w 37"/>
                <a:gd name="T25" fmla="*/ 42 h 61"/>
                <a:gd name="T26" fmla="*/ 10 w 37"/>
                <a:gd name="T27" fmla="*/ 31 h 61"/>
                <a:gd name="T28" fmla="*/ 7 w 37"/>
                <a:gd name="T29" fmla="*/ 32 h 61"/>
                <a:gd name="T30" fmla="*/ 3 w 37"/>
                <a:gd name="T3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61">
                  <a:moveTo>
                    <a:pt x="3" y="36"/>
                  </a:moveTo>
                  <a:cubicBezTo>
                    <a:pt x="4" y="32"/>
                    <a:pt x="0" y="28"/>
                    <a:pt x="3" y="25"/>
                  </a:cubicBezTo>
                  <a:cubicBezTo>
                    <a:pt x="6" y="23"/>
                    <a:pt x="6" y="19"/>
                    <a:pt x="6" y="17"/>
                  </a:cubicBezTo>
                  <a:cubicBezTo>
                    <a:pt x="7" y="8"/>
                    <a:pt x="13" y="4"/>
                    <a:pt x="20" y="1"/>
                  </a:cubicBezTo>
                  <a:cubicBezTo>
                    <a:pt x="24" y="0"/>
                    <a:pt x="29" y="0"/>
                    <a:pt x="33" y="3"/>
                  </a:cubicBezTo>
                  <a:cubicBezTo>
                    <a:pt x="37" y="6"/>
                    <a:pt x="35" y="10"/>
                    <a:pt x="33" y="14"/>
                  </a:cubicBezTo>
                  <a:cubicBezTo>
                    <a:pt x="32" y="17"/>
                    <a:pt x="33" y="21"/>
                    <a:pt x="32" y="24"/>
                  </a:cubicBezTo>
                  <a:cubicBezTo>
                    <a:pt x="28" y="29"/>
                    <a:pt x="33" y="33"/>
                    <a:pt x="33" y="38"/>
                  </a:cubicBezTo>
                  <a:cubicBezTo>
                    <a:pt x="31" y="44"/>
                    <a:pt x="35" y="49"/>
                    <a:pt x="36" y="54"/>
                  </a:cubicBezTo>
                  <a:cubicBezTo>
                    <a:pt x="36" y="55"/>
                    <a:pt x="36" y="56"/>
                    <a:pt x="36" y="57"/>
                  </a:cubicBezTo>
                  <a:cubicBezTo>
                    <a:pt x="36" y="59"/>
                    <a:pt x="34" y="60"/>
                    <a:pt x="32" y="61"/>
                  </a:cubicBezTo>
                  <a:cubicBezTo>
                    <a:pt x="31" y="61"/>
                    <a:pt x="30" y="61"/>
                    <a:pt x="28" y="61"/>
                  </a:cubicBezTo>
                  <a:cubicBezTo>
                    <a:pt x="22" y="57"/>
                    <a:pt x="19" y="50"/>
                    <a:pt x="18" y="42"/>
                  </a:cubicBezTo>
                  <a:cubicBezTo>
                    <a:pt x="17" y="37"/>
                    <a:pt x="14" y="32"/>
                    <a:pt x="10" y="31"/>
                  </a:cubicBezTo>
                  <a:cubicBezTo>
                    <a:pt x="9" y="30"/>
                    <a:pt x="8" y="30"/>
                    <a:pt x="7" y="32"/>
                  </a:cubicBezTo>
                  <a:cubicBezTo>
                    <a:pt x="6" y="33"/>
                    <a:pt x="5" y="35"/>
                    <a:pt x="3" y="36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2800"/>
            <p:cNvSpPr/>
            <p:nvPr/>
          </p:nvSpPr>
          <p:spPr bwMode="auto">
            <a:xfrm>
              <a:off x="6644" y="1921"/>
              <a:ext cx="3" cy="29"/>
            </a:xfrm>
            <a:custGeom>
              <a:avLst/>
              <a:gdLst>
                <a:gd name="T0" fmla="*/ 2 w 2"/>
                <a:gd name="T1" fmla="*/ 19 h 19"/>
                <a:gd name="T2" fmla="*/ 2 w 2"/>
                <a:gd name="T3" fmla="*/ 0 h 19"/>
                <a:gd name="T4" fmla="*/ 2 w 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9">
                  <a:moveTo>
                    <a:pt x="2" y="19"/>
                  </a:moveTo>
                  <a:cubicBezTo>
                    <a:pt x="0" y="13"/>
                    <a:pt x="0" y="6"/>
                    <a:pt x="2" y="0"/>
                  </a:cubicBezTo>
                  <a:cubicBezTo>
                    <a:pt x="2" y="6"/>
                    <a:pt x="2" y="13"/>
                    <a:pt x="2" y="19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2801"/>
            <p:cNvSpPr/>
            <p:nvPr/>
          </p:nvSpPr>
          <p:spPr bwMode="auto">
            <a:xfrm>
              <a:off x="6647" y="1912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2802"/>
            <p:cNvSpPr/>
            <p:nvPr/>
          </p:nvSpPr>
          <p:spPr bwMode="auto">
            <a:xfrm>
              <a:off x="6644" y="1837"/>
              <a:ext cx="81" cy="131"/>
            </a:xfrm>
            <a:custGeom>
              <a:avLst/>
              <a:gdLst>
                <a:gd name="T0" fmla="*/ 33 w 54"/>
                <a:gd name="T1" fmla="*/ 75 h 87"/>
                <a:gd name="T2" fmla="*/ 35 w 54"/>
                <a:gd name="T3" fmla="*/ 71 h 87"/>
                <a:gd name="T4" fmla="*/ 36 w 54"/>
                <a:gd name="T5" fmla="*/ 70 h 87"/>
                <a:gd name="T6" fmla="*/ 35 w 54"/>
                <a:gd name="T7" fmla="*/ 69 h 87"/>
                <a:gd name="T8" fmla="*/ 31 w 54"/>
                <a:gd name="T9" fmla="*/ 52 h 87"/>
                <a:gd name="T10" fmla="*/ 32 w 54"/>
                <a:gd name="T11" fmla="*/ 47 h 87"/>
                <a:gd name="T12" fmla="*/ 31 w 54"/>
                <a:gd name="T13" fmla="*/ 39 h 87"/>
                <a:gd name="T14" fmla="*/ 32 w 54"/>
                <a:gd name="T15" fmla="*/ 23 h 87"/>
                <a:gd name="T16" fmla="*/ 29 w 54"/>
                <a:gd name="T17" fmla="*/ 18 h 87"/>
                <a:gd name="T18" fmla="*/ 10 w 54"/>
                <a:gd name="T19" fmla="*/ 31 h 87"/>
                <a:gd name="T20" fmla="*/ 7 w 54"/>
                <a:gd name="T21" fmla="*/ 39 h 87"/>
                <a:gd name="T22" fmla="*/ 4 w 54"/>
                <a:gd name="T23" fmla="*/ 39 h 87"/>
                <a:gd name="T24" fmla="*/ 2 w 54"/>
                <a:gd name="T25" fmla="*/ 25 h 87"/>
                <a:gd name="T26" fmla="*/ 6 w 54"/>
                <a:gd name="T27" fmla="*/ 14 h 87"/>
                <a:gd name="T28" fmla="*/ 17 w 54"/>
                <a:gd name="T29" fmla="*/ 7 h 87"/>
                <a:gd name="T30" fmla="*/ 30 w 54"/>
                <a:gd name="T31" fmla="*/ 0 h 87"/>
                <a:gd name="T32" fmla="*/ 42 w 54"/>
                <a:gd name="T33" fmla="*/ 7 h 87"/>
                <a:gd name="T34" fmla="*/ 49 w 54"/>
                <a:gd name="T35" fmla="*/ 38 h 87"/>
                <a:gd name="T36" fmla="*/ 51 w 54"/>
                <a:gd name="T37" fmla="*/ 61 h 87"/>
                <a:gd name="T38" fmla="*/ 49 w 54"/>
                <a:gd name="T39" fmla="*/ 75 h 87"/>
                <a:gd name="T40" fmla="*/ 42 w 54"/>
                <a:gd name="T41" fmla="*/ 83 h 87"/>
                <a:gd name="T42" fmla="*/ 34 w 54"/>
                <a:gd name="T43" fmla="*/ 82 h 87"/>
                <a:gd name="T44" fmla="*/ 33 w 54"/>
                <a:gd name="T45" fmla="*/ 7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7">
                  <a:moveTo>
                    <a:pt x="33" y="75"/>
                  </a:moveTo>
                  <a:cubicBezTo>
                    <a:pt x="34" y="74"/>
                    <a:pt x="35" y="72"/>
                    <a:pt x="35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70"/>
                    <a:pt x="35" y="69"/>
                    <a:pt x="35" y="69"/>
                  </a:cubicBezTo>
                  <a:cubicBezTo>
                    <a:pt x="30" y="64"/>
                    <a:pt x="28" y="59"/>
                    <a:pt x="31" y="52"/>
                  </a:cubicBezTo>
                  <a:cubicBezTo>
                    <a:pt x="35" y="51"/>
                    <a:pt x="33" y="49"/>
                    <a:pt x="32" y="47"/>
                  </a:cubicBezTo>
                  <a:cubicBezTo>
                    <a:pt x="31" y="44"/>
                    <a:pt x="29" y="42"/>
                    <a:pt x="31" y="39"/>
                  </a:cubicBezTo>
                  <a:cubicBezTo>
                    <a:pt x="27" y="33"/>
                    <a:pt x="29" y="28"/>
                    <a:pt x="32" y="23"/>
                  </a:cubicBezTo>
                  <a:cubicBezTo>
                    <a:pt x="35" y="20"/>
                    <a:pt x="34" y="18"/>
                    <a:pt x="29" y="18"/>
                  </a:cubicBezTo>
                  <a:cubicBezTo>
                    <a:pt x="20" y="17"/>
                    <a:pt x="13" y="22"/>
                    <a:pt x="10" y="31"/>
                  </a:cubicBezTo>
                  <a:cubicBezTo>
                    <a:pt x="9" y="34"/>
                    <a:pt x="9" y="37"/>
                    <a:pt x="7" y="39"/>
                  </a:cubicBezTo>
                  <a:cubicBezTo>
                    <a:pt x="6" y="42"/>
                    <a:pt x="5" y="40"/>
                    <a:pt x="4" y="39"/>
                  </a:cubicBezTo>
                  <a:cubicBezTo>
                    <a:pt x="4" y="34"/>
                    <a:pt x="5" y="29"/>
                    <a:pt x="2" y="25"/>
                  </a:cubicBezTo>
                  <a:cubicBezTo>
                    <a:pt x="0" y="20"/>
                    <a:pt x="3" y="17"/>
                    <a:pt x="6" y="14"/>
                  </a:cubicBezTo>
                  <a:cubicBezTo>
                    <a:pt x="11" y="14"/>
                    <a:pt x="14" y="10"/>
                    <a:pt x="17" y="7"/>
                  </a:cubicBezTo>
                  <a:cubicBezTo>
                    <a:pt x="21" y="4"/>
                    <a:pt x="24" y="1"/>
                    <a:pt x="30" y="0"/>
                  </a:cubicBezTo>
                  <a:cubicBezTo>
                    <a:pt x="36" y="0"/>
                    <a:pt x="39" y="1"/>
                    <a:pt x="42" y="7"/>
                  </a:cubicBezTo>
                  <a:cubicBezTo>
                    <a:pt x="46" y="17"/>
                    <a:pt x="50" y="27"/>
                    <a:pt x="49" y="38"/>
                  </a:cubicBezTo>
                  <a:cubicBezTo>
                    <a:pt x="48" y="46"/>
                    <a:pt x="48" y="53"/>
                    <a:pt x="51" y="61"/>
                  </a:cubicBezTo>
                  <a:cubicBezTo>
                    <a:pt x="54" y="66"/>
                    <a:pt x="52" y="71"/>
                    <a:pt x="49" y="75"/>
                  </a:cubicBezTo>
                  <a:cubicBezTo>
                    <a:pt x="47" y="78"/>
                    <a:pt x="45" y="81"/>
                    <a:pt x="42" y="83"/>
                  </a:cubicBezTo>
                  <a:cubicBezTo>
                    <a:pt x="39" y="87"/>
                    <a:pt x="36" y="87"/>
                    <a:pt x="34" y="82"/>
                  </a:cubicBezTo>
                  <a:cubicBezTo>
                    <a:pt x="34" y="79"/>
                    <a:pt x="34" y="77"/>
                    <a:pt x="33" y="75"/>
                  </a:cubicBezTo>
                  <a:close/>
                </a:path>
              </a:pathLst>
            </a:custGeom>
            <a:solidFill>
              <a:srgbClr val="FB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2803"/>
            <p:cNvSpPr/>
            <p:nvPr/>
          </p:nvSpPr>
          <p:spPr bwMode="auto">
            <a:xfrm>
              <a:off x="6643" y="1819"/>
              <a:ext cx="99" cy="134"/>
            </a:xfrm>
            <a:custGeom>
              <a:avLst/>
              <a:gdLst>
                <a:gd name="T0" fmla="*/ 7 w 66"/>
                <a:gd name="T1" fmla="*/ 26 h 89"/>
                <a:gd name="T2" fmla="*/ 3 w 66"/>
                <a:gd name="T3" fmla="*/ 37 h 89"/>
                <a:gd name="T4" fmla="*/ 0 w 66"/>
                <a:gd name="T5" fmla="*/ 37 h 89"/>
                <a:gd name="T6" fmla="*/ 9 w 66"/>
                <a:gd name="T7" fmla="*/ 16 h 89"/>
                <a:gd name="T8" fmla="*/ 15 w 66"/>
                <a:gd name="T9" fmla="*/ 12 h 89"/>
                <a:gd name="T10" fmla="*/ 36 w 66"/>
                <a:gd name="T11" fmla="*/ 0 h 89"/>
                <a:gd name="T12" fmla="*/ 39 w 66"/>
                <a:gd name="T13" fmla="*/ 0 h 89"/>
                <a:gd name="T14" fmla="*/ 44 w 66"/>
                <a:gd name="T15" fmla="*/ 2 h 89"/>
                <a:gd name="T16" fmla="*/ 48 w 66"/>
                <a:gd name="T17" fmla="*/ 6 h 89"/>
                <a:gd name="T18" fmla="*/ 63 w 66"/>
                <a:gd name="T19" fmla="*/ 40 h 89"/>
                <a:gd name="T20" fmla="*/ 64 w 66"/>
                <a:gd name="T21" fmla="*/ 79 h 89"/>
                <a:gd name="T22" fmla="*/ 59 w 66"/>
                <a:gd name="T23" fmla="*/ 87 h 89"/>
                <a:gd name="T24" fmla="*/ 55 w 66"/>
                <a:gd name="T25" fmla="*/ 89 h 89"/>
                <a:gd name="T26" fmla="*/ 54 w 66"/>
                <a:gd name="T27" fmla="*/ 61 h 89"/>
                <a:gd name="T28" fmla="*/ 53 w 66"/>
                <a:gd name="T29" fmla="*/ 53 h 89"/>
                <a:gd name="T30" fmla="*/ 47 w 66"/>
                <a:gd name="T31" fmla="*/ 19 h 89"/>
                <a:gd name="T32" fmla="*/ 24 w 66"/>
                <a:gd name="T33" fmla="*/ 11 h 89"/>
                <a:gd name="T34" fmla="*/ 7 w 66"/>
                <a:gd name="T35" fmla="*/ 2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89">
                  <a:moveTo>
                    <a:pt x="7" y="26"/>
                  </a:moveTo>
                  <a:cubicBezTo>
                    <a:pt x="6" y="29"/>
                    <a:pt x="3" y="33"/>
                    <a:pt x="3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1" y="29"/>
                    <a:pt x="7" y="24"/>
                    <a:pt x="9" y="16"/>
                  </a:cubicBezTo>
                  <a:cubicBezTo>
                    <a:pt x="11" y="15"/>
                    <a:pt x="13" y="13"/>
                    <a:pt x="15" y="12"/>
                  </a:cubicBezTo>
                  <a:cubicBezTo>
                    <a:pt x="19" y="3"/>
                    <a:pt x="27" y="1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1" y="0"/>
                    <a:pt x="43" y="1"/>
                    <a:pt x="44" y="2"/>
                  </a:cubicBezTo>
                  <a:cubicBezTo>
                    <a:pt x="46" y="3"/>
                    <a:pt x="47" y="4"/>
                    <a:pt x="48" y="6"/>
                  </a:cubicBezTo>
                  <a:cubicBezTo>
                    <a:pt x="57" y="15"/>
                    <a:pt x="62" y="28"/>
                    <a:pt x="63" y="40"/>
                  </a:cubicBezTo>
                  <a:cubicBezTo>
                    <a:pt x="65" y="52"/>
                    <a:pt x="66" y="66"/>
                    <a:pt x="64" y="79"/>
                  </a:cubicBezTo>
                  <a:cubicBezTo>
                    <a:pt x="64" y="83"/>
                    <a:pt x="62" y="85"/>
                    <a:pt x="59" y="87"/>
                  </a:cubicBezTo>
                  <a:cubicBezTo>
                    <a:pt x="58" y="87"/>
                    <a:pt x="57" y="88"/>
                    <a:pt x="55" y="89"/>
                  </a:cubicBezTo>
                  <a:cubicBezTo>
                    <a:pt x="57" y="79"/>
                    <a:pt x="56" y="70"/>
                    <a:pt x="54" y="61"/>
                  </a:cubicBezTo>
                  <a:cubicBezTo>
                    <a:pt x="53" y="58"/>
                    <a:pt x="53" y="56"/>
                    <a:pt x="53" y="53"/>
                  </a:cubicBezTo>
                  <a:cubicBezTo>
                    <a:pt x="55" y="41"/>
                    <a:pt x="52" y="30"/>
                    <a:pt x="47" y="19"/>
                  </a:cubicBezTo>
                  <a:cubicBezTo>
                    <a:pt x="41" y="8"/>
                    <a:pt x="34" y="5"/>
                    <a:pt x="24" y="11"/>
                  </a:cubicBezTo>
                  <a:cubicBezTo>
                    <a:pt x="17" y="15"/>
                    <a:pt x="11" y="19"/>
                    <a:pt x="7" y="26"/>
                  </a:cubicBezTo>
                  <a:close/>
                </a:path>
              </a:pathLst>
            </a:custGeom>
            <a:solidFill>
              <a:srgbClr val="F3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2804"/>
            <p:cNvSpPr/>
            <p:nvPr/>
          </p:nvSpPr>
          <p:spPr bwMode="auto">
            <a:xfrm>
              <a:off x="6721" y="195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2805"/>
            <p:cNvSpPr/>
            <p:nvPr/>
          </p:nvSpPr>
          <p:spPr bwMode="auto">
            <a:xfrm>
              <a:off x="6571" y="1848"/>
              <a:ext cx="22" cy="16"/>
            </a:xfrm>
            <a:custGeom>
              <a:avLst/>
              <a:gdLst>
                <a:gd name="T0" fmla="*/ 4 w 15"/>
                <a:gd name="T1" fmla="*/ 3 h 11"/>
                <a:gd name="T2" fmla="*/ 15 w 15"/>
                <a:gd name="T3" fmla="*/ 1 h 11"/>
                <a:gd name="T4" fmla="*/ 13 w 15"/>
                <a:gd name="T5" fmla="*/ 3 h 11"/>
                <a:gd name="T6" fmla="*/ 11 w 15"/>
                <a:gd name="T7" fmla="*/ 5 h 11"/>
                <a:gd name="T8" fmla="*/ 11 w 15"/>
                <a:gd name="T9" fmla="*/ 5 h 11"/>
                <a:gd name="T10" fmla="*/ 9 w 15"/>
                <a:gd name="T11" fmla="*/ 7 h 11"/>
                <a:gd name="T12" fmla="*/ 9 w 15"/>
                <a:gd name="T13" fmla="*/ 7 h 11"/>
                <a:gd name="T14" fmla="*/ 0 w 15"/>
                <a:gd name="T15" fmla="*/ 9 h 11"/>
                <a:gd name="T16" fmla="*/ 0 w 15"/>
                <a:gd name="T17" fmla="*/ 7 h 11"/>
                <a:gd name="T18" fmla="*/ 2 w 15"/>
                <a:gd name="T19" fmla="*/ 5 h 11"/>
                <a:gd name="T20" fmla="*/ 2 w 15"/>
                <a:gd name="T21" fmla="*/ 3 h 11"/>
                <a:gd name="T22" fmla="*/ 4 w 15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1">
                  <a:moveTo>
                    <a:pt x="4" y="3"/>
                  </a:moveTo>
                  <a:cubicBezTo>
                    <a:pt x="8" y="3"/>
                    <a:pt x="11" y="0"/>
                    <a:pt x="15" y="1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1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D9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2806"/>
            <p:cNvSpPr/>
            <p:nvPr/>
          </p:nvSpPr>
          <p:spPr bwMode="auto">
            <a:xfrm>
              <a:off x="6565" y="1897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3"/>
                    <a:pt x="2" y="5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2807"/>
            <p:cNvSpPr/>
            <p:nvPr/>
          </p:nvSpPr>
          <p:spPr bwMode="auto">
            <a:xfrm>
              <a:off x="6566" y="1935"/>
              <a:ext cx="9" cy="15"/>
            </a:xfrm>
            <a:custGeom>
              <a:avLst/>
              <a:gdLst>
                <a:gd name="T0" fmla="*/ 6 w 6"/>
                <a:gd name="T1" fmla="*/ 10 h 10"/>
                <a:gd name="T2" fmla="*/ 1 w 6"/>
                <a:gd name="T3" fmla="*/ 2 h 10"/>
                <a:gd name="T4" fmla="*/ 6 w 6"/>
                <a:gd name="T5" fmla="*/ 6 h 10"/>
                <a:gd name="T6" fmla="*/ 6 w 6"/>
                <a:gd name="T7" fmla="*/ 6 h 10"/>
                <a:gd name="T8" fmla="*/ 6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9"/>
                    <a:pt x="0" y="7"/>
                    <a:pt x="1" y="2"/>
                  </a:cubicBezTo>
                  <a:cubicBezTo>
                    <a:pt x="5" y="0"/>
                    <a:pt x="5" y="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2808"/>
            <p:cNvSpPr/>
            <p:nvPr/>
          </p:nvSpPr>
          <p:spPr bwMode="auto">
            <a:xfrm>
              <a:off x="6568" y="1899"/>
              <a:ext cx="19" cy="45"/>
            </a:xfrm>
            <a:custGeom>
              <a:avLst/>
              <a:gdLst>
                <a:gd name="T0" fmla="*/ 5 w 13"/>
                <a:gd name="T1" fmla="*/ 30 h 30"/>
                <a:gd name="T2" fmla="*/ 0 w 13"/>
                <a:gd name="T3" fmla="*/ 26 h 30"/>
                <a:gd name="T4" fmla="*/ 0 w 13"/>
                <a:gd name="T5" fmla="*/ 11 h 30"/>
                <a:gd name="T6" fmla="*/ 2 w 13"/>
                <a:gd name="T7" fmla="*/ 9 h 30"/>
                <a:gd name="T8" fmla="*/ 4 w 13"/>
                <a:gd name="T9" fmla="*/ 9 h 30"/>
                <a:gd name="T10" fmla="*/ 5 w 13"/>
                <a:gd name="T11" fmla="*/ 9 h 30"/>
                <a:gd name="T12" fmla="*/ 5 w 13"/>
                <a:gd name="T13" fmla="*/ 7 h 30"/>
                <a:gd name="T14" fmla="*/ 9 w 13"/>
                <a:gd name="T15" fmla="*/ 0 h 30"/>
                <a:gd name="T16" fmla="*/ 5 w 13"/>
                <a:gd name="T17" fmla="*/ 14 h 30"/>
                <a:gd name="T18" fmla="*/ 5 w 13"/>
                <a:gd name="T19" fmla="*/ 18 h 30"/>
                <a:gd name="T20" fmla="*/ 5 w 13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0">
                  <a:moveTo>
                    <a:pt x="5" y="30"/>
                  </a:moveTo>
                  <a:cubicBezTo>
                    <a:pt x="4" y="29"/>
                    <a:pt x="2" y="27"/>
                    <a:pt x="0" y="26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0" y="10"/>
                    <a:pt x="1" y="10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4"/>
                    <a:pt x="6" y="1"/>
                    <a:pt x="9" y="0"/>
                  </a:cubicBezTo>
                  <a:cubicBezTo>
                    <a:pt x="8" y="5"/>
                    <a:pt x="13" y="11"/>
                    <a:pt x="5" y="14"/>
                  </a:cubicBezTo>
                  <a:cubicBezTo>
                    <a:pt x="4" y="15"/>
                    <a:pt x="5" y="17"/>
                    <a:pt x="5" y="18"/>
                  </a:cubicBezTo>
                  <a:cubicBezTo>
                    <a:pt x="5" y="22"/>
                    <a:pt x="5" y="26"/>
                    <a:pt x="5" y="30"/>
                  </a:cubicBezTo>
                  <a:close/>
                </a:path>
              </a:pathLst>
            </a:custGeom>
            <a:solidFill>
              <a:srgbClr val="FC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2809"/>
            <p:cNvSpPr/>
            <p:nvPr/>
          </p:nvSpPr>
          <p:spPr bwMode="auto">
            <a:xfrm>
              <a:off x="6574" y="1912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810"/>
            <p:cNvSpPr/>
            <p:nvPr/>
          </p:nvSpPr>
          <p:spPr bwMode="auto">
            <a:xfrm>
              <a:off x="6568" y="191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811"/>
            <p:cNvSpPr/>
            <p:nvPr/>
          </p:nvSpPr>
          <p:spPr bwMode="auto">
            <a:xfrm>
              <a:off x="6587" y="185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2812"/>
            <p:cNvSpPr/>
            <p:nvPr/>
          </p:nvSpPr>
          <p:spPr bwMode="auto">
            <a:xfrm>
              <a:off x="6619" y="1896"/>
              <a:ext cx="3" cy="10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2"/>
                    <a:pt x="2" y="5"/>
                    <a:pt x="0" y="7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2813"/>
            <p:cNvSpPr/>
            <p:nvPr/>
          </p:nvSpPr>
          <p:spPr bwMode="auto">
            <a:xfrm>
              <a:off x="6622" y="1884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814"/>
            <p:cNvSpPr/>
            <p:nvPr/>
          </p:nvSpPr>
          <p:spPr bwMode="auto">
            <a:xfrm>
              <a:off x="6584" y="185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815"/>
            <p:cNvSpPr/>
            <p:nvPr/>
          </p:nvSpPr>
          <p:spPr bwMode="auto">
            <a:xfrm>
              <a:off x="6778" y="1881"/>
              <a:ext cx="124" cy="124"/>
            </a:xfrm>
            <a:custGeom>
              <a:avLst/>
              <a:gdLst>
                <a:gd name="T0" fmla="*/ 79 w 83"/>
                <a:gd name="T1" fmla="*/ 77 h 83"/>
                <a:gd name="T2" fmla="*/ 59 w 83"/>
                <a:gd name="T3" fmla="*/ 82 h 83"/>
                <a:gd name="T4" fmla="*/ 52 w 83"/>
                <a:gd name="T5" fmla="*/ 81 h 83"/>
                <a:gd name="T6" fmla="*/ 50 w 83"/>
                <a:gd name="T7" fmla="*/ 80 h 83"/>
                <a:gd name="T8" fmla="*/ 48 w 83"/>
                <a:gd name="T9" fmla="*/ 79 h 83"/>
                <a:gd name="T10" fmla="*/ 47 w 83"/>
                <a:gd name="T11" fmla="*/ 78 h 83"/>
                <a:gd name="T12" fmla="*/ 46 w 83"/>
                <a:gd name="T13" fmla="*/ 75 h 83"/>
                <a:gd name="T14" fmla="*/ 45 w 83"/>
                <a:gd name="T15" fmla="*/ 73 h 83"/>
                <a:gd name="T16" fmla="*/ 29 w 83"/>
                <a:gd name="T17" fmla="*/ 45 h 83"/>
                <a:gd name="T18" fmla="*/ 9 w 83"/>
                <a:gd name="T19" fmla="*/ 36 h 83"/>
                <a:gd name="T20" fmla="*/ 2 w 83"/>
                <a:gd name="T21" fmla="*/ 24 h 83"/>
                <a:gd name="T22" fmla="*/ 14 w 83"/>
                <a:gd name="T23" fmla="*/ 13 h 83"/>
                <a:gd name="T24" fmla="*/ 16 w 83"/>
                <a:gd name="T25" fmla="*/ 17 h 83"/>
                <a:gd name="T26" fmla="*/ 25 w 83"/>
                <a:gd name="T27" fmla="*/ 28 h 83"/>
                <a:gd name="T28" fmla="*/ 43 w 83"/>
                <a:gd name="T29" fmla="*/ 7 h 83"/>
                <a:gd name="T30" fmla="*/ 46 w 83"/>
                <a:gd name="T31" fmla="*/ 0 h 83"/>
                <a:gd name="T32" fmla="*/ 56 w 83"/>
                <a:gd name="T33" fmla="*/ 15 h 83"/>
                <a:gd name="T34" fmla="*/ 57 w 83"/>
                <a:gd name="T35" fmla="*/ 22 h 83"/>
                <a:gd name="T36" fmla="*/ 64 w 83"/>
                <a:gd name="T37" fmla="*/ 26 h 83"/>
                <a:gd name="T38" fmla="*/ 75 w 83"/>
                <a:gd name="T39" fmla="*/ 24 h 83"/>
                <a:gd name="T40" fmla="*/ 77 w 83"/>
                <a:gd name="T41" fmla="*/ 35 h 83"/>
                <a:gd name="T42" fmla="*/ 80 w 83"/>
                <a:gd name="T43" fmla="*/ 61 h 83"/>
                <a:gd name="T44" fmla="*/ 79 w 83"/>
                <a:gd name="T45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83">
                  <a:moveTo>
                    <a:pt x="79" y="77"/>
                  </a:moveTo>
                  <a:cubicBezTo>
                    <a:pt x="73" y="81"/>
                    <a:pt x="66" y="83"/>
                    <a:pt x="59" y="82"/>
                  </a:cubicBezTo>
                  <a:cubicBezTo>
                    <a:pt x="57" y="81"/>
                    <a:pt x="55" y="82"/>
                    <a:pt x="52" y="81"/>
                  </a:cubicBezTo>
                  <a:cubicBezTo>
                    <a:pt x="52" y="81"/>
                    <a:pt x="51" y="80"/>
                    <a:pt x="50" y="80"/>
                  </a:cubicBezTo>
                  <a:cubicBezTo>
                    <a:pt x="49" y="80"/>
                    <a:pt x="49" y="79"/>
                    <a:pt x="48" y="79"/>
                  </a:cubicBezTo>
                  <a:cubicBezTo>
                    <a:pt x="48" y="78"/>
                    <a:pt x="47" y="78"/>
                    <a:pt x="47" y="78"/>
                  </a:cubicBezTo>
                  <a:cubicBezTo>
                    <a:pt x="46" y="77"/>
                    <a:pt x="46" y="76"/>
                    <a:pt x="46" y="75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50" y="58"/>
                    <a:pt x="40" y="52"/>
                    <a:pt x="29" y="45"/>
                  </a:cubicBezTo>
                  <a:cubicBezTo>
                    <a:pt x="23" y="41"/>
                    <a:pt x="15" y="40"/>
                    <a:pt x="9" y="36"/>
                  </a:cubicBezTo>
                  <a:cubicBezTo>
                    <a:pt x="4" y="33"/>
                    <a:pt x="0" y="29"/>
                    <a:pt x="2" y="24"/>
                  </a:cubicBezTo>
                  <a:cubicBezTo>
                    <a:pt x="4" y="19"/>
                    <a:pt x="6" y="13"/>
                    <a:pt x="14" y="13"/>
                  </a:cubicBezTo>
                  <a:cubicBezTo>
                    <a:pt x="15" y="14"/>
                    <a:pt x="16" y="15"/>
                    <a:pt x="16" y="17"/>
                  </a:cubicBezTo>
                  <a:cubicBezTo>
                    <a:pt x="15" y="24"/>
                    <a:pt x="18" y="27"/>
                    <a:pt x="25" y="28"/>
                  </a:cubicBezTo>
                  <a:cubicBezTo>
                    <a:pt x="47" y="31"/>
                    <a:pt x="50" y="27"/>
                    <a:pt x="43" y="7"/>
                  </a:cubicBezTo>
                  <a:cubicBezTo>
                    <a:pt x="43" y="4"/>
                    <a:pt x="43" y="1"/>
                    <a:pt x="46" y="0"/>
                  </a:cubicBezTo>
                  <a:cubicBezTo>
                    <a:pt x="55" y="1"/>
                    <a:pt x="54" y="9"/>
                    <a:pt x="56" y="15"/>
                  </a:cubicBezTo>
                  <a:cubicBezTo>
                    <a:pt x="57" y="17"/>
                    <a:pt x="57" y="20"/>
                    <a:pt x="57" y="22"/>
                  </a:cubicBezTo>
                  <a:cubicBezTo>
                    <a:pt x="57" y="28"/>
                    <a:pt x="59" y="30"/>
                    <a:pt x="64" y="26"/>
                  </a:cubicBezTo>
                  <a:cubicBezTo>
                    <a:pt x="68" y="24"/>
                    <a:pt x="71" y="21"/>
                    <a:pt x="75" y="24"/>
                  </a:cubicBezTo>
                  <a:cubicBezTo>
                    <a:pt x="79" y="27"/>
                    <a:pt x="78" y="31"/>
                    <a:pt x="77" y="35"/>
                  </a:cubicBezTo>
                  <a:cubicBezTo>
                    <a:pt x="73" y="44"/>
                    <a:pt x="76" y="53"/>
                    <a:pt x="80" y="61"/>
                  </a:cubicBezTo>
                  <a:cubicBezTo>
                    <a:pt x="82" y="67"/>
                    <a:pt x="83" y="72"/>
                    <a:pt x="79" y="77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816"/>
            <p:cNvSpPr/>
            <p:nvPr/>
          </p:nvSpPr>
          <p:spPr bwMode="auto">
            <a:xfrm>
              <a:off x="6740" y="1905"/>
              <a:ext cx="117" cy="103"/>
            </a:xfrm>
            <a:custGeom>
              <a:avLst/>
              <a:gdLst>
                <a:gd name="T0" fmla="*/ 56 w 78"/>
                <a:gd name="T1" fmla="*/ 53 h 69"/>
                <a:gd name="T2" fmla="*/ 51 w 78"/>
                <a:gd name="T3" fmla="*/ 47 h 69"/>
                <a:gd name="T4" fmla="*/ 4 w 78"/>
                <a:gd name="T5" fmla="*/ 27 h 69"/>
                <a:gd name="T6" fmla="*/ 0 w 78"/>
                <a:gd name="T7" fmla="*/ 28 h 69"/>
                <a:gd name="T8" fmla="*/ 4 w 78"/>
                <a:gd name="T9" fmla="*/ 1 h 69"/>
                <a:gd name="T10" fmla="*/ 13 w 78"/>
                <a:gd name="T11" fmla="*/ 4 h 69"/>
                <a:gd name="T12" fmla="*/ 30 w 78"/>
                <a:gd name="T13" fmla="*/ 16 h 69"/>
                <a:gd name="T14" fmla="*/ 37 w 78"/>
                <a:gd name="T15" fmla="*/ 22 h 69"/>
                <a:gd name="T16" fmla="*/ 73 w 78"/>
                <a:gd name="T17" fmla="*/ 59 h 69"/>
                <a:gd name="T18" fmla="*/ 75 w 78"/>
                <a:gd name="T19" fmla="*/ 61 h 69"/>
                <a:gd name="T20" fmla="*/ 75 w 78"/>
                <a:gd name="T21" fmla="*/ 61 h 69"/>
                <a:gd name="T22" fmla="*/ 77 w 78"/>
                <a:gd name="T23" fmla="*/ 63 h 69"/>
                <a:gd name="T24" fmla="*/ 77 w 78"/>
                <a:gd name="T25" fmla="*/ 63 h 69"/>
                <a:gd name="T26" fmla="*/ 77 w 78"/>
                <a:gd name="T27" fmla="*/ 67 h 69"/>
                <a:gd name="T28" fmla="*/ 77 w 78"/>
                <a:gd name="T29" fmla="*/ 67 h 69"/>
                <a:gd name="T30" fmla="*/ 64 w 78"/>
                <a:gd name="T31" fmla="*/ 60 h 69"/>
                <a:gd name="T32" fmla="*/ 56 w 78"/>
                <a:gd name="T3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9">
                  <a:moveTo>
                    <a:pt x="56" y="53"/>
                  </a:moveTo>
                  <a:cubicBezTo>
                    <a:pt x="54" y="51"/>
                    <a:pt x="53" y="49"/>
                    <a:pt x="51" y="47"/>
                  </a:cubicBezTo>
                  <a:cubicBezTo>
                    <a:pt x="40" y="29"/>
                    <a:pt x="24" y="22"/>
                    <a:pt x="4" y="27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0" y="19"/>
                    <a:pt x="0" y="9"/>
                    <a:pt x="4" y="1"/>
                  </a:cubicBezTo>
                  <a:cubicBezTo>
                    <a:pt x="8" y="0"/>
                    <a:pt x="10" y="2"/>
                    <a:pt x="13" y="4"/>
                  </a:cubicBezTo>
                  <a:cubicBezTo>
                    <a:pt x="19" y="7"/>
                    <a:pt x="25" y="10"/>
                    <a:pt x="30" y="16"/>
                  </a:cubicBezTo>
                  <a:cubicBezTo>
                    <a:pt x="31" y="19"/>
                    <a:pt x="35" y="21"/>
                    <a:pt x="37" y="22"/>
                  </a:cubicBezTo>
                  <a:cubicBezTo>
                    <a:pt x="56" y="28"/>
                    <a:pt x="67" y="41"/>
                    <a:pt x="73" y="59"/>
                  </a:cubicBezTo>
                  <a:cubicBezTo>
                    <a:pt x="74" y="60"/>
                    <a:pt x="74" y="60"/>
                    <a:pt x="75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61"/>
                    <a:pt x="76" y="62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8" y="64"/>
                    <a:pt x="78" y="65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1" y="69"/>
                    <a:pt x="68" y="63"/>
                    <a:pt x="64" y="60"/>
                  </a:cubicBezTo>
                  <a:cubicBezTo>
                    <a:pt x="61" y="58"/>
                    <a:pt x="59" y="55"/>
                    <a:pt x="56" y="53"/>
                  </a:cubicBezTo>
                  <a:close/>
                </a:path>
              </a:pathLst>
            </a:custGeom>
            <a:solidFill>
              <a:srgbClr val="E4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817"/>
            <p:cNvSpPr/>
            <p:nvPr/>
          </p:nvSpPr>
          <p:spPr bwMode="auto">
            <a:xfrm>
              <a:off x="6832" y="1849"/>
              <a:ext cx="76" cy="147"/>
            </a:xfrm>
            <a:custGeom>
              <a:avLst/>
              <a:gdLst>
                <a:gd name="T0" fmla="*/ 43 w 51"/>
                <a:gd name="T1" fmla="*/ 98 h 98"/>
                <a:gd name="T2" fmla="*/ 39 w 51"/>
                <a:gd name="T3" fmla="*/ 80 h 98"/>
                <a:gd name="T4" fmla="*/ 38 w 51"/>
                <a:gd name="T5" fmla="*/ 57 h 98"/>
                <a:gd name="T6" fmla="*/ 39 w 51"/>
                <a:gd name="T7" fmla="*/ 53 h 98"/>
                <a:gd name="T8" fmla="*/ 36 w 51"/>
                <a:gd name="T9" fmla="*/ 47 h 98"/>
                <a:gd name="T10" fmla="*/ 31 w 51"/>
                <a:gd name="T11" fmla="*/ 49 h 98"/>
                <a:gd name="T12" fmla="*/ 29 w 51"/>
                <a:gd name="T13" fmla="*/ 51 h 98"/>
                <a:gd name="T14" fmla="*/ 21 w 51"/>
                <a:gd name="T15" fmla="*/ 53 h 98"/>
                <a:gd name="T16" fmla="*/ 18 w 51"/>
                <a:gd name="T17" fmla="*/ 45 h 98"/>
                <a:gd name="T18" fmla="*/ 10 w 51"/>
                <a:gd name="T19" fmla="*/ 21 h 98"/>
                <a:gd name="T20" fmla="*/ 2 w 51"/>
                <a:gd name="T21" fmla="*/ 2 h 98"/>
                <a:gd name="T22" fmla="*/ 14 w 51"/>
                <a:gd name="T23" fmla="*/ 10 h 98"/>
                <a:gd name="T24" fmla="*/ 23 w 51"/>
                <a:gd name="T25" fmla="*/ 36 h 98"/>
                <a:gd name="T26" fmla="*/ 29 w 51"/>
                <a:gd name="T27" fmla="*/ 40 h 98"/>
                <a:gd name="T28" fmla="*/ 45 w 51"/>
                <a:gd name="T29" fmla="*/ 52 h 98"/>
                <a:gd name="T30" fmla="*/ 44 w 51"/>
                <a:gd name="T31" fmla="*/ 54 h 98"/>
                <a:gd name="T32" fmla="*/ 43 w 51"/>
                <a:gd name="T33" fmla="*/ 56 h 98"/>
                <a:gd name="T34" fmla="*/ 44 w 51"/>
                <a:gd name="T35" fmla="*/ 75 h 98"/>
                <a:gd name="T36" fmla="*/ 49 w 51"/>
                <a:gd name="T37" fmla="*/ 89 h 98"/>
                <a:gd name="T38" fmla="*/ 43 w 51"/>
                <a:gd name="T3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98">
                  <a:moveTo>
                    <a:pt x="43" y="98"/>
                  </a:moveTo>
                  <a:cubicBezTo>
                    <a:pt x="43" y="92"/>
                    <a:pt x="42" y="86"/>
                    <a:pt x="39" y="80"/>
                  </a:cubicBezTo>
                  <a:cubicBezTo>
                    <a:pt x="36" y="73"/>
                    <a:pt x="36" y="65"/>
                    <a:pt x="38" y="57"/>
                  </a:cubicBezTo>
                  <a:cubicBezTo>
                    <a:pt x="38" y="56"/>
                    <a:pt x="39" y="54"/>
                    <a:pt x="39" y="53"/>
                  </a:cubicBezTo>
                  <a:cubicBezTo>
                    <a:pt x="39" y="51"/>
                    <a:pt x="39" y="48"/>
                    <a:pt x="36" y="47"/>
                  </a:cubicBezTo>
                  <a:cubicBezTo>
                    <a:pt x="34" y="46"/>
                    <a:pt x="33" y="47"/>
                    <a:pt x="31" y="49"/>
                  </a:cubicBezTo>
                  <a:cubicBezTo>
                    <a:pt x="31" y="49"/>
                    <a:pt x="30" y="50"/>
                    <a:pt x="29" y="51"/>
                  </a:cubicBezTo>
                  <a:cubicBezTo>
                    <a:pt x="27" y="53"/>
                    <a:pt x="25" y="54"/>
                    <a:pt x="21" y="53"/>
                  </a:cubicBezTo>
                  <a:cubicBezTo>
                    <a:pt x="18" y="52"/>
                    <a:pt x="18" y="48"/>
                    <a:pt x="18" y="45"/>
                  </a:cubicBezTo>
                  <a:cubicBezTo>
                    <a:pt x="18" y="36"/>
                    <a:pt x="16" y="28"/>
                    <a:pt x="10" y="21"/>
                  </a:cubicBezTo>
                  <a:cubicBezTo>
                    <a:pt x="3" y="16"/>
                    <a:pt x="0" y="10"/>
                    <a:pt x="2" y="2"/>
                  </a:cubicBezTo>
                  <a:cubicBezTo>
                    <a:pt x="9" y="0"/>
                    <a:pt x="12" y="5"/>
                    <a:pt x="14" y="10"/>
                  </a:cubicBezTo>
                  <a:cubicBezTo>
                    <a:pt x="18" y="18"/>
                    <a:pt x="22" y="26"/>
                    <a:pt x="23" y="36"/>
                  </a:cubicBezTo>
                  <a:cubicBezTo>
                    <a:pt x="23" y="41"/>
                    <a:pt x="25" y="42"/>
                    <a:pt x="29" y="40"/>
                  </a:cubicBezTo>
                  <a:cubicBezTo>
                    <a:pt x="41" y="36"/>
                    <a:pt x="44" y="39"/>
                    <a:pt x="45" y="52"/>
                  </a:cubicBezTo>
                  <a:cubicBezTo>
                    <a:pt x="44" y="52"/>
                    <a:pt x="44" y="53"/>
                    <a:pt x="44" y="54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1" y="63"/>
                    <a:pt x="41" y="69"/>
                    <a:pt x="44" y="75"/>
                  </a:cubicBezTo>
                  <a:cubicBezTo>
                    <a:pt x="46" y="80"/>
                    <a:pt x="47" y="85"/>
                    <a:pt x="49" y="89"/>
                  </a:cubicBezTo>
                  <a:cubicBezTo>
                    <a:pt x="51" y="96"/>
                    <a:pt x="51" y="96"/>
                    <a:pt x="43" y="98"/>
                  </a:cubicBezTo>
                  <a:close/>
                </a:path>
              </a:pathLst>
            </a:custGeom>
            <a:solidFill>
              <a:srgbClr val="E4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" name="Group 3019"/>
          <p:cNvGrpSpPr/>
          <p:nvPr/>
        </p:nvGrpSpPr>
        <p:grpSpPr bwMode="auto">
          <a:xfrm>
            <a:off x="7627848" y="627245"/>
            <a:ext cx="3287713" cy="4979988"/>
            <a:chOff x="5743" y="535"/>
            <a:chExt cx="2071" cy="3137"/>
          </a:xfrm>
        </p:grpSpPr>
        <p:sp>
          <p:nvSpPr>
            <p:cNvPr id="1356" name="Freeform 2819"/>
            <p:cNvSpPr/>
            <p:nvPr/>
          </p:nvSpPr>
          <p:spPr bwMode="auto">
            <a:xfrm>
              <a:off x="6709" y="1822"/>
              <a:ext cx="46" cy="128"/>
            </a:xfrm>
            <a:custGeom>
              <a:avLst/>
              <a:gdLst>
                <a:gd name="T0" fmla="*/ 27 w 31"/>
                <a:gd name="T1" fmla="*/ 56 h 85"/>
                <a:gd name="T2" fmla="*/ 25 w 31"/>
                <a:gd name="T3" fmla="*/ 61 h 85"/>
                <a:gd name="T4" fmla="*/ 21 w 31"/>
                <a:gd name="T5" fmla="*/ 83 h 85"/>
                <a:gd name="T6" fmla="*/ 15 w 31"/>
                <a:gd name="T7" fmla="*/ 85 h 85"/>
                <a:gd name="T8" fmla="*/ 16 w 31"/>
                <a:gd name="T9" fmla="*/ 63 h 85"/>
                <a:gd name="T10" fmla="*/ 16 w 31"/>
                <a:gd name="T11" fmla="*/ 47 h 85"/>
                <a:gd name="T12" fmla="*/ 15 w 31"/>
                <a:gd name="T13" fmla="*/ 33 h 85"/>
                <a:gd name="T14" fmla="*/ 0 w 31"/>
                <a:gd name="T15" fmla="*/ 4 h 85"/>
                <a:gd name="T16" fmla="*/ 15 w 31"/>
                <a:gd name="T17" fmla="*/ 13 h 85"/>
                <a:gd name="T18" fmla="*/ 17 w 31"/>
                <a:gd name="T19" fmla="*/ 16 h 85"/>
                <a:gd name="T20" fmla="*/ 19 w 31"/>
                <a:gd name="T21" fmla="*/ 19 h 85"/>
                <a:gd name="T22" fmla="*/ 20 w 31"/>
                <a:gd name="T23" fmla="*/ 21 h 85"/>
                <a:gd name="T24" fmla="*/ 21 w 31"/>
                <a:gd name="T25" fmla="*/ 24 h 85"/>
                <a:gd name="T26" fmla="*/ 30 w 31"/>
                <a:gd name="T27" fmla="*/ 44 h 85"/>
                <a:gd name="T28" fmla="*/ 27 w 31"/>
                <a:gd name="T29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85">
                  <a:moveTo>
                    <a:pt x="27" y="56"/>
                  </a:moveTo>
                  <a:cubicBezTo>
                    <a:pt x="26" y="58"/>
                    <a:pt x="25" y="59"/>
                    <a:pt x="25" y="61"/>
                  </a:cubicBezTo>
                  <a:cubicBezTo>
                    <a:pt x="28" y="69"/>
                    <a:pt x="26" y="76"/>
                    <a:pt x="21" y="83"/>
                  </a:cubicBezTo>
                  <a:cubicBezTo>
                    <a:pt x="19" y="83"/>
                    <a:pt x="17" y="84"/>
                    <a:pt x="15" y="85"/>
                  </a:cubicBezTo>
                  <a:cubicBezTo>
                    <a:pt x="17" y="78"/>
                    <a:pt x="18" y="70"/>
                    <a:pt x="16" y="63"/>
                  </a:cubicBezTo>
                  <a:cubicBezTo>
                    <a:pt x="15" y="58"/>
                    <a:pt x="14" y="52"/>
                    <a:pt x="16" y="47"/>
                  </a:cubicBezTo>
                  <a:cubicBezTo>
                    <a:pt x="17" y="42"/>
                    <a:pt x="16" y="38"/>
                    <a:pt x="15" y="33"/>
                  </a:cubicBezTo>
                  <a:cubicBezTo>
                    <a:pt x="11" y="23"/>
                    <a:pt x="8" y="12"/>
                    <a:pt x="0" y="4"/>
                  </a:cubicBezTo>
                  <a:cubicBezTo>
                    <a:pt x="9" y="0"/>
                    <a:pt x="11" y="9"/>
                    <a:pt x="15" y="13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19" y="19"/>
                    <a:pt x="20" y="20"/>
                    <a:pt x="20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5" y="30"/>
                    <a:pt x="28" y="37"/>
                    <a:pt x="30" y="44"/>
                  </a:cubicBezTo>
                  <a:cubicBezTo>
                    <a:pt x="31" y="49"/>
                    <a:pt x="31" y="53"/>
                    <a:pt x="27" y="56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2820"/>
            <p:cNvSpPr/>
            <p:nvPr/>
          </p:nvSpPr>
          <p:spPr bwMode="auto">
            <a:xfrm>
              <a:off x="6746" y="1984"/>
              <a:ext cx="66" cy="75"/>
            </a:xfrm>
            <a:custGeom>
              <a:avLst/>
              <a:gdLst>
                <a:gd name="T0" fmla="*/ 44 w 44"/>
                <a:gd name="T1" fmla="*/ 14 h 50"/>
                <a:gd name="T2" fmla="*/ 35 w 44"/>
                <a:gd name="T3" fmla="*/ 32 h 50"/>
                <a:gd name="T4" fmla="*/ 27 w 44"/>
                <a:gd name="T5" fmla="*/ 45 h 50"/>
                <a:gd name="T6" fmla="*/ 6 w 44"/>
                <a:gd name="T7" fmla="*/ 31 h 50"/>
                <a:gd name="T8" fmla="*/ 3 w 44"/>
                <a:gd name="T9" fmla="*/ 15 h 50"/>
                <a:gd name="T10" fmla="*/ 11 w 44"/>
                <a:gd name="T11" fmla="*/ 0 h 50"/>
                <a:gd name="T12" fmla="*/ 17 w 44"/>
                <a:gd name="T13" fmla="*/ 2 h 50"/>
                <a:gd name="T14" fmla="*/ 14 w 44"/>
                <a:gd name="T15" fmla="*/ 30 h 50"/>
                <a:gd name="T16" fmla="*/ 17 w 44"/>
                <a:gd name="T17" fmla="*/ 37 h 50"/>
                <a:gd name="T18" fmla="*/ 24 w 44"/>
                <a:gd name="T19" fmla="*/ 37 h 50"/>
                <a:gd name="T20" fmla="*/ 25 w 44"/>
                <a:gd name="T21" fmla="*/ 30 h 50"/>
                <a:gd name="T22" fmla="*/ 38 w 44"/>
                <a:gd name="T23" fmla="*/ 12 h 50"/>
                <a:gd name="T24" fmla="*/ 42 w 44"/>
                <a:gd name="T25" fmla="*/ 12 h 50"/>
                <a:gd name="T26" fmla="*/ 44 w 44"/>
                <a:gd name="T27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50">
                  <a:moveTo>
                    <a:pt x="44" y="14"/>
                  </a:moveTo>
                  <a:cubicBezTo>
                    <a:pt x="38" y="19"/>
                    <a:pt x="35" y="27"/>
                    <a:pt x="35" y="32"/>
                  </a:cubicBezTo>
                  <a:cubicBezTo>
                    <a:pt x="36" y="38"/>
                    <a:pt x="32" y="43"/>
                    <a:pt x="27" y="45"/>
                  </a:cubicBezTo>
                  <a:cubicBezTo>
                    <a:pt x="17" y="50"/>
                    <a:pt x="6" y="43"/>
                    <a:pt x="6" y="31"/>
                  </a:cubicBezTo>
                  <a:cubicBezTo>
                    <a:pt x="6" y="26"/>
                    <a:pt x="6" y="20"/>
                    <a:pt x="3" y="15"/>
                  </a:cubicBezTo>
                  <a:cubicBezTo>
                    <a:pt x="0" y="9"/>
                    <a:pt x="3" y="5"/>
                    <a:pt x="11" y="0"/>
                  </a:cubicBezTo>
                  <a:cubicBezTo>
                    <a:pt x="13" y="1"/>
                    <a:pt x="15" y="1"/>
                    <a:pt x="17" y="2"/>
                  </a:cubicBezTo>
                  <a:cubicBezTo>
                    <a:pt x="12" y="11"/>
                    <a:pt x="17" y="21"/>
                    <a:pt x="14" y="30"/>
                  </a:cubicBezTo>
                  <a:cubicBezTo>
                    <a:pt x="13" y="33"/>
                    <a:pt x="14" y="35"/>
                    <a:pt x="17" y="37"/>
                  </a:cubicBezTo>
                  <a:cubicBezTo>
                    <a:pt x="19" y="38"/>
                    <a:pt x="22" y="39"/>
                    <a:pt x="24" y="37"/>
                  </a:cubicBezTo>
                  <a:cubicBezTo>
                    <a:pt x="27" y="36"/>
                    <a:pt x="25" y="33"/>
                    <a:pt x="25" y="30"/>
                  </a:cubicBezTo>
                  <a:cubicBezTo>
                    <a:pt x="24" y="22"/>
                    <a:pt x="31" y="13"/>
                    <a:pt x="38" y="12"/>
                  </a:cubicBezTo>
                  <a:cubicBezTo>
                    <a:pt x="40" y="12"/>
                    <a:pt x="41" y="12"/>
                    <a:pt x="42" y="12"/>
                  </a:cubicBezTo>
                  <a:cubicBezTo>
                    <a:pt x="43" y="12"/>
                    <a:pt x="43" y="13"/>
                    <a:pt x="44" y="14"/>
                  </a:cubicBezTo>
                  <a:close/>
                </a:path>
              </a:pathLst>
            </a:custGeom>
            <a:solidFill>
              <a:srgbClr val="A3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2821"/>
            <p:cNvSpPr/>
            <p:nvPr/>
          </p:nvSpPr>
          <p:spPr bwMode="auto">
            <a:xfrm>
              <a:off x="6827" y="1834"/>
              <a:ext cx="78" cy="81"/>
            </a:xfrm>
            <a:custGeom>
              <a:avLst/>
              <a:gdLst>
                <a:gd name="T0" fmla="*/ 26 w 52"/>
                <a:gd name="T1" fmla="*/ 14 h 54"/>
                <a:gd name="T2" fmla="*/ 30 w 52"/>
                <a:gd name="T3" fmla="*/ 21 h 54"/>
                <a:gd name="T4" fmla="*/ 32 w 52"/>
                <a:gd name="T5" fmla="*/ 23 h 54"/>
                <a:gd name="T6" fmla="*/ 32 w 52"/>
                <a:gd name="T7" fmla="*/ 23 h 54"/>
                <a:gd name="T8" fmla="*/ 29 w 52"/>
                <a:gd name="T9" fmla="*/ 27 h 54"/>
                <a:gd name="T10" fmla="*/ 31 w 52"/>
                <a:gd name="T11" fmla="*/ 36 h 54"/>
                <a:gd name="T12" fmla="*/ 49 w 52"/>
                <a:gd name="T13" fmla="*/ 45 h 54"/>
                <a:gd name="T14" fmla="*/ 50 w 52"/>
                <a:gd name="T15" fmla="*/ 54 h 54"/>
                <a:gd name="T16" fmla="*/ 31 w 52"/>
                <a:gd name="T17" fmla="*/ 50 h 54"/>
                <a:gd name="T18" fmla="*/ 25 w 52"/>
                <a:gd name="T19" fmla="*/ 45 h 54"/>
                <a:gd name="T20" fmla="*/ 21 w 52"/>
                <a:gd name="T21" fmla="*/ 34 h 54"/>
                <a:gd name="T22" fmla="*/ 5 w 52"/>
                <a:gd name="T23" fmla="*/ 8 h 54"/>
                <a:gd name="T24" fmla="*/ 1 w 52"/>
                <a:gd name="T25" fmla="*/ 0 h 54"/>
                <a:gd name="T26" fmla="*/ 26 w 52"/>
                <a:gd name="T2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54">
                  <a:moveTo>
                    <a:pt x="26" y="14"/>
                  </a:moveTo>
                  <a:cubicBezTo>
                    <a:pt x="27" y="17"/>
                    <a:pt x="29" y="19"/>
                    <a:pt x="30" y="21"/>
                  </a:cubicBezTo>
                  <a:cubicBezTo>
                    <a:pt x="31" y="22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6" y="31"/>
                    <a:pt x="28" y="34"/>
                    <a:pt x="31" y="36"/>
                  </a:cubicBezTo>
                  <a:cubicBezTo>
                    <a:pt x="38" y="38"/>
                    <a:pt x="42" y="43"/>
                    <a:pt x="49" y="45"/>
                  </a:cubicBezTo>
                  <a:cubicBezTo>
                    <a:pt x="50" y="48"/>
                    <a:pt x="52" y="51"/>
                    <a:pt x="50" y="54"/>
                  </a:cubicBezTo>
                  <a:cubicBezTo>
                    <a:pt x="44" y="51"/>
                    <a:pt x="39" y="46"/>
                    <a:pt x="31" y="50"/>
                  </a:cubicBezTo>
                  <a:cubicBezTo>
                    <a:pt x="28" y="51"/>
                    <a:pt x="25" y="48"/>
                    <a:pt x="25" y="45"/>
                  </a:cubicBezTo>
                  <a:cubicBezTo>
                    <a:pt x="24" y="41"/>
                    <a:pt x="22" y="37"/>
                    <a:pt x="21" y="34"/>
                  </a:cubicBezTo>
                  <a:cubicBezTo>
                    <a:pt x="19" y="23"/>
                    <a:pt x="15" y="14"/>
                    <a:pt x="5" y="8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12" y="1"/>
                    <a:pt x="18" y="9"/>
                    <a:pt x="26" y="14"/>
                  </a:cubicBezTo>
                  <a:close/>
                </a:path>
              </a:pathLst>
            </a:custGeom>
            <a:solidFill>
              <a:srgbClr val="D6A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2822"/>
            <p:cNvSpPr/>
            <p:nvPr/>
          </p:nvSpPr>
          <p:spPr bwMode="auto">
            <a:xfrm>
              <a:off x="6853" y="2014"/>
              <a:ext cx="60" cy="33"/>
            </a:xfrm>
            <a:custGeom>
              <a:avLst/>
              <a:gdLst>
                <a:gd name="T0" fmla="*/ 2 w 40"/>
                <a:gd name="T1" fmla="*/ 3 h 22"/>
                <a:gd name="T2" fmla="*/ 9 w 40"/>
                <a:gd name="T3" fmla="*/ 4 h 22"/>
                <a:gd name="T4" fmla="*/ 23 w 40"/>
                <a:gd name="T5" fmla="*/ 3 h 22"/>
                <a:gd name="T6" fmla="*/ 36 w 40"/>
                <a:gd name="T7" fmla="*/ 3 h 22"/>
                <a:gd name="T8" fmla="*/ 33 w 40"/>
                <a:gd name="T9" fmla="*/ 18 h 22"/>
                <a:gd name="T10" fmla="*/ 30 w 40"/>
                <a:gd name="T11" fmla="*/ 19 h 22"/>
                <a:gd name="T12" fmla="*/ 27 w 40"/>
                <a:gd name="T13" fmla="*/ 20 h 22"/>
                <a:gd name="T14" fmla="*/ 1 w 40"/>
                <a:gd name="T15" fmla="*/ 8 h 22"/>
                <a:gd name="T16" fmla="*/ 2 w 40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" y="3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4" y="5"/>
                    <a:pt x="18" y="5"/>
                    <a:pt x="23" y="3"/>
                  </a:cubicBezTo>
                  <a:cubicBezTo>
                    <a:pt x="27" y="1"/>
                    <a:pt x="32" y="0"/>
                    <a:pt x="36" y="3"/>
                  </a:cubicBezTo>
                  <a:cubicBezTo>
                    <a:pt x="40" y="9"/>
                    <a:pt x="37" y="14"/>
                    <a:pt x="33" y="18"/>
                  </a:cubicBezTo>
                  <a:cubicBezTo>
                    <a:pt x="32" y="18"/>
                    <a:pt x="31" y="19"/>
                    <a:pt x="30" y="19"/>
                  </a:cubicBezTo>
                  <a:cubicBezTo>
                    <a:pt x="29" y="19"/>
                    <a:pt x="28" y="19"/>
                    <a:pt x="27" y="20"/>
                  </a:cubicBezTo>
                  <a:cubicBezTo>
                    <a:pt x="16" y="22"/>
                    <a:pt x="10" y="12"/>
                    <a:pt x="1" y="8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C18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2823"/>
            <p:cNvSpPr/>
            <p:nvPr/>
          </p:nvSpPr>
          <p:spPr bwMode="auto">
            <a:xfrm>
              <a:off x="6833" y="1845"/>
              <a:ext cx="69" cy="82"/>
            </a:xfrm>
            <a:custGeom>
              <a:avLst/>
              <a:gdLst>
                <a:gd name="T0" fmla="*/ 19 w 46"/>
                <a:gd name="T1" fmla="*/ 26 h 55"/>
                <a:gd name="T2" fmla="*/ 21 w 46"/>
                <a:gd name="T3" fmla="*/ 31 h 55"/>
                <a:gd name="T4" fmla="*/ 33 w 46"/>
                <a:gd name="T5" fmla="*/ 39 h 55"/>
                <a:gd name="T6" fmla="*/ 46 w 46"/>
                <a:gd name="T7" fmla="*/ 47 h 55"/>
                <a:gd name="T8" fmla="*/ 44 w 46"/>
                <a:gd name="T9" fmla="*/ 55 h 55"/>
                <a:gd name="T10" fmla="*/ 41 w 46"/>
                <a:gd name="T11" fmla="*/ 49 h 55"/>
                <a:gd name="T12" fmla="*/ 30 w 46"/>
                <a:gd name="T13" fmla="*/ 46 h 55"/>
                <a:gd name="T14" fmla="*/ 29 w 46"/>
                <a:gd name="T15" fmla="*/ 47 h 55"/>
                <a:gd name="T16" fmla="*/ 19 w 46"/>
                <a:gd name="T17" fmla="*/ 41 h 55"/>
                <a:gd name="T18" fmla="*/ 1 w 46"/>
                <a:gd name="T19" fmla="*/ 5 h 55"/>
                <a:gd name="T20" fmla="*/ 0 w 46"/>
                <a:gd name="T21" fmla="*/ 4 h 55"/>
                <a:gd name="T22" fmla="*/ 2 w 46"/>
                <a:gd name="T23" fmla="*/ 0 h 55"/>
                <a:gd name="T24" fmla="*/ 19 w 46"/>
                <a:gd name="T25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5">
                  <a:moveTo>
                    <a:pt x="19" y="26"/>
                  </a:moveTo>
                  <a:cubicBezTo>
                    <a:pt x="19" y="28"/>
                    <a:pt x="20" y="29"/>
                    <a:pt x="21" y="31"/>
                  </a:cubicBezTo>
                  <a:cubicBezTo>
                    <a:pt x="24" y="40"/>
                    <a:pt x="24" y="40"/>
                    <a:pt x="33" y="39"/>
                  </a:cubicBezTo>
                  <a:cubicBezTo>
                    <a:pt x="39" y="39"/>
                    <a:pt x="43" y="43"/>
                    <a:pt x="46" y="47"/>
                  </a:cubicBezTo>
                  <a:cubicBezTo>
                    <a:pt x="45" y="50"/>
                    <a:pt x="46" y="53"/>
                    <a:pt x="44" y="55"/>
                  </a:cubicBezTo>
                  <a:cubicBezTo>
                    <a:pt x="43" y="53"/>
                    <a:pt x="42" y="51"/>
                    <a:pt x="41" y="49"/>
                  </a:cubicBezTo>
                  <a:cubicBezTo>
                    <a:pt x="38" y="43"/>
                    <a:pt x="36" y="43"/>
                    <a:pt x="30" y="46"/>
                  </a:cubicBezTo>
                  <a:cubicBezTo>
                    <a:pt x="30" y="46"/>
                    <a:pt x="29" y="46"/>
                    <a:pt x="29" y="47"/>
                  </a:cubicBezTo>
                  <a:cubicBezTo>
                    <a:pt x="22" y="51"/>
                    <a:pt x="20" y="50"/>
                    <a:pt x="19" y="41"/>
                  </a:cubicBezTo>
                  <a:cubicBezTo>
                    <a:pt x="16" y="28"/>
                    <a:pt x="14" y="14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12" y="6"/>
                    <a:pt x="16" y="15"/>
                    <a:pt x="19" y="26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2824"/>
            <p:cNvSpPr/>
            <p:nvPr/>
          </p:nvSpPr>
          <p:spPr bwMode="auto">
            <a:xfrm>
              <a:off x="6916" y="1924"/>
              <a:ext cx="19" cy="66"/>
            </a:xfrm>
            <a:custGeom>
              <a:avLst/>
              <a:gdLst>
                <a:gd name="T0" fmla="*/ 12 w 13"/>
                <a:gd name="T1" fmla="*/ 6 h 44"/>
                <a:gd name="T2" fmla="*/ 6 w 13"/>
                <a:gd name="T3" fmla="*/ 40 h 44"/>
                <a:gd name="T4" fmla="*/ 2 w 13"/>
                <a:gd name="T5" fmla="*/ 40 h 44"/>
                <a:gd name="T6" fmla="*/ 1 w 13"/>
                <a:gd name="T7" fmla="*/ 20 h 44"/>
                <a:gd name="T8" fmla="*/ 3 w 13"/>
                <a:gd name="T9" fmla="*/ 13 h 44"/>
                <a:gd name="T10" fmla="*/ 8 w 13"/>
                <a:gd name="T11" fmla="*/ 0 h 44"/>
                <a:gd name="T12" fmla="*/ 12 w 13"/>
                <a:gd name="T13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4">
                  <a:moveTo>
                    <a:pt x="12" y="6"/>
                  </a:moveTo>
                  <a:cubicBezTo>
                    <a:pt x="13" y="17"/>
                    <a:pt x="9" y="29"/>
                    <a:pt x="6" y="40"/>
                  </a:cubicBezTo>
                  <a:cubicBezTo>
                    <a:pt x="5" y="44"/>
                    <a:pt x="3" y="41"/>
                    <a:pt x="2" y="40"/>
                  </a:cubicBezTo>
                  <a:cubicBezTo>
                    <a:pt x="2" y="33"/>
                    <a:pt x="3" y="27"/>
                    <a:pt x="1" y="20"/>
                  </a:cubicBezTo>
                  <a:cubicBezTo>
                    <a:pt x="0" y="18"/>
                    <a:pt x="1" y="15"/>
                    <a:pt x="3" y="13"/>
                  </a:cubicBezTo>
                  <a:cubicBezTo>
                    <a:pt x="5" y="9"/>
                    <a:pt x="7" y="5"/>
                    <a:pt x="8" y="0"/>
                  </a:cubicBezTo>
                  <a:cubicBezTo>
                    <a:pt x="10" y="1"/>
                    <a:pt x="11" y="4"/>
                    <a:pt x="12" y="6"/>
                  </a:cubicBezTo>
                  <a:close/>
                </a:path>
              </a:pathLst>
            </a:custGeom>
            <a:solidFill>
              <a:srgbClr val="B17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2825"/>
            <p:cNvSpPr/>
            <p:nvPr/>
          </p:nvSpPr>
          <p:spPr bwMode="auto">
            <a:xfrm>
              <a:off x="6895" y="2013"/>
              <a:ext cx="34" cy="33"/>
            </a:xfrm>
            <a:custGeom>
              <a:avLst/>
              <a:gdLst>
                <a:gd name="T0" fmla="*/ 2 w 23"/>
                <a:gd name="T1" fmla="*/ 18 h 22"/>
                <a:gd name="T2" fmla="*/ 8 w 23"/>
                <a:gd name="T3" fmla="*/ 4 h 22"/>
                <a:gd name="T4" fmla="*/ 10 w 23"/>
                <a:gd name="T5" fmla="*/ 4 h 22"/>
                <a:gd name="T6" fmla="*/ 18 w 23"/>
                <a:gd name="T7" fmla="*/ 0 h 22"/>
                <a:gd name="T8" fmla="*/ 20 w 23"/>
                <a:gd name="T9" fmla="*/ 7 h 22"/>
                <a:gd name="T10" fmla="*/ 9 w 23"/>
                <a:gd name="T11" fmla="*/ 21 h 22"/>
                <a:gd name="T12" fmla="*/ 1 w 23"/>
                <a:gd name="T13" fmla="*/ 21 h 22"/>
                <a:gd name="T14" fmla="*/ 0 w 23"/>
                <a:gd name="T15" fmla="*/ 20 h 22"/>
                <a:gd name="T16" fmla="*/ 1 w 23"/>
                <a:gd name="T17" fmla="*/ 20 h 22"/>
                <a:gd name="T18" fmla="*/ 1 w 23"/>
                <a:gd name="T19" fmla="*/ 20 h 22"/>
                <a:gd name="T20" fmla="*/ 2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2" y="18"/>
                  </a:moveTo>
                  <a:cubicBezTo>
                    <a:pt x="5" y="13"/>
                    <a:pt x="7" y="9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3" y="2"/>
                    <a:pt x="15" y="0"/>
                    <a:pt x="18" y="0"/>
                  </a:cubicBezTo>
                  <a:cubicBezTo>
                    <a:pt x="20" y="2"/>
                    <a:pt x="20" y="4"/>
                    <a:pt x="20" y="7"/>
                  </a:cubicBezTo>
                  <a:cubicBezTo>
                    <a:pt x="23" y="16"/>
                    <a:pt x="19" y="21"/>
                    <a:pt x="9" y="21"/>
                  </a:cubicBezTo>
                  <a:cubicBezTo>
                    <a:pt x="6" y="22"/>
                    <a:pt x="3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A97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2826"/>
            <p:cNvSpPr/>
            <p:nvPr/>
          </p:nvSpPr>
          <p:spPr bwMode="auto">
            <a:xfrm>
              <a:off x="6844" y="2019"/>
              <a:ext cx="52" cy="31"/>
            </a:xfrm>
            <a:custGeom>
              <a:avLst/>
              <a:gdLst>
                <a:gd name="T0" fmla="*/ 35 w 35"/>
                <a:gd name="T1" fmla="*/ 16 h 21"/>
                <a:gd name="T2" fmla="*/ 35 w 35"/>
                <a:gd name="T3" fmla="*/ 17 h 21"/>
                <a:gd name="T4" fmla="*/ 14 w 35"/>
                <a:gd name="T5" fmla="*/ 15 h 21"/>
                <a:gd name="T6" fmla="*/ 4 w 35"/>
                <a:gd name="T7" fmla="*/ 7 h 21"/>
                <a:gd name="T8" fmla="*/ 2 w 35"/>
                <a:gd name="T9" fmla="*/ 0 h 21"/>
                <a:gd name="T10" fmla="*/ 8 w 35"/>
                <a:gd name="T11" fmla="*/ 0 h 21"/>
                <a:gd name="T12" fmla="*/ 35 w 35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35" y="16"/>
                  </a:moveTo>
                  <a:cubicBezTo>
                    <a:pt x="35" y="16"/>
                    <a:pt x="35" y="17"/>
                    <a:pt x="35" y="17"/>
                  </a:cubicBezTo>
                  <a:cubicBezTo>
                    <a:pt x="27" y="21"/>
                    <a:pt x="20" y="19"/>
                    <a:pt x="14" y="15"/>
                  </a:cubicBezTo>
                  <a:cubicBezTo>
                    <a:pt x="11" y="12"/>
                    <a:pt x="8" y="9"/>
                    <a:pt x="4" y="7"/>
                  </a:cubicBezTo>
                  <a:cubicBezTo>
                    <a:pt x="2" y="5"/>
                    <a:pt x="0" y="3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11" y="4"/>
                    <a:pt x="30" y="15"/>
                    <a:pt x="35" y="16"/>
                  </a:cubicBezTo>
                  <a:close/>
                </a:path>
              </a:pathLst>
            </a:custGeom>
            <a:solidFill>
              <a:srgbClr val="BC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2827"/>
            <p:cNvSpPr/>
            <p:nvPr/>
          </p:nvSpPr>
          <p:spPr bwMode="auto">
            <a:xfrm>
              <a:off x="6824" y="1984"/>
              <a:ext cx="32" cy="24"/>
            </a:xfrm>
            <a:custGeom>
              <a:avLst/>
              <a:gdLst>
                <a:gd name="T0" fmla="*/ 0 w 21"/>
                <a:gd name="T1" fmla="*/ 0 h 16"/>
                <a:gd name="T2" fmla="*/ 12 w 21"/>
                <a:gd name="T3" fmla="*/ 7 h 16"/>
                <a:gd name="T4" fmla="*/ 21 w 21"/>
                <a:gd name="T5" fmla="*/ 14 h 16"/>
                <a:gd name="T6" fmla="*/ 12 w 21"/>
                <a:gd name="T7" fmla="*/ 13 h 16"/>
                <a:gd name="T8" fmla="*/ 0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5" y="1"/>
                    <a:pt x="8" y="4"/>
                    <a:pt x="12" y="7"/>
                  </a:cubicBezTo>
                  <a:cubicBezTo>
                    <a:pt x="14" y="10"/>
                    <a:pt x="17" y="13"/>
                    <a:pt x="21" y="14"/>
                  </a:cubicBezTo>
                  <a:cubicBezTo>
                    <a:pt x="18" y="16"/>
                    <a:pt x="15" y="15"/>
                    <a:pt x="12" y="13"/>
                  </a:cubicBezTo>
                  <a:cubicBezTo>
                    <a:pt x="7" y="9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2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2828"/>
            <p:cNvSpPr/>
            <p:nvPr/>
          </p:nvSpPr>
          <p:spPr bwMode="auto">
            <a:xfrm>
              <a:off x="6910" y="2005"/>
              <a:ext cx="12" cy="15"/>
            </a:xfrm>
            <a:custGeom>
              <a:avLst/>
              <a:gdLst>
                <a:gd name="T0" fmla="*/ 8 w 8"/>
                <a:gd name="T1" fmla="*/ 5 h 10"/>
                <a:gd name="T2" fmla="*/ 0 w 8"/>
                <a:gd name="T3" fmla="*/ 9 h 10"/>
                <a:gd name="T4" fmla="*/ 6 w 8"/>
                <a:gd name="T5" fmla="*/ 0 h 10"/>
                <a:gd name="T6" fmla="*/ 8 w 8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6" y="8"/>
                    <a:pt x="4" y="10"/>
                    <a:pt x="0" y="9"/>
                  </a:cubicBezTo>
                  <a:cubicBezTo>
                    <a:pt x="1" y="5"/>
                    <a:pt x="2" y="2"/>
                    <a:pt x="6" y="0"/>
                  </a:cubicBezTo>
                  <a:cubicBezTo>
                    <a:pt x="7" y="2"/>
                    <a:pt x="7" y="3"/>
                    <a:pt x="8" y="5"/>
                  </a:cubicBezTo>
                  <a:close/>
                </a:path>
              </a:pathLst>
            </a:custGeom>
            <a:solidFill>
              <a:srgbClr val="77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2829"/>
            <p:cNvSpPr/>
            <p:nvPr/>
          </p:nvSpPr>
          <p:spPr bwMode="auto">
            <a:xfrm>
              <a:off x="6815" y="2005"/>
              <a:ext cx="20" cy="12"/>
            </a:xfrm>
            <a:custGeom>
              <a:avLst/>
              <a:gdLst>
                <a:gd name="T0" fmla="*/ 13 w 13"/>
                <a:gd name="T1" fmla="*/ 8 h 8"/>
                <a:gd name="T2" fmla="*/ 7 w 13"/>
                <a:gd name="T3" fmla="*/ 6 h 8"/>
                <a:gd name="T4" fmla="*/ 0 w 13"/>
                <a:gd name="T5" fmla="*/ 0 h 8"/>
                <a:gd name="T6" fmla="*/ 13 w 1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7"/>
                    <a:pt x="9" y="6"/>
                    <a:pt x="7" y="6"/>
                  </a:cubicBezTo>
                  <a:cubicBezTo>
                    <a:pt x="5" y="4"/>
                    <a:pt x="1" y="3"/>
                    <a:pt x="0" y="0"/>
                  </a:cubicBezTo>
                  <a:cubicBezTo>
                    <a:pt x="5" y="1"/>
                    <a:pt x="10" y="2"/>
                    <a:pt x="13" y="8"/>
                  </a:cubicBezTo>
                  <a:close/>
                </a:path>
              </a:pathLst>
            </a:custGeom>
            <a:solidFill>
              <a:srgbClr val="7F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2830"/>
            <p:cNvSpPr/>
            <p:nvPr/>
          </p:nvSpPr>
          <p:spPr bwMode="auto">
            <a:xfrm>
              <a:off x="6856" y="1999"/>
              <a:ext cx="10" cy="6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0 h 4"/>
                <a:gd name="T4" fmla="*/ 7 w 7"/>
                <a:gd name="T5" fmla="*/ 3 h 4"/>
                <a:gd name="T6" fmla="*/ 0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5" y="3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2831"/>
            <p:cNvSpPr/>
            <p:nvPr/>
          </p:nvSpPr>
          <p:spPr bwMode="auto">
            <a:xfrm>
              <a:off x="6896" y="1930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2832"/>
            <p:cNvSpPr/>
            <p:nvPr/>
          </p:nvSpPr>
          <p:spPr bwMode="auto">
            <a:xfrm>
              <a:off x="6757" y="1987"/>
              <a:ext cx="46" cy="62"/>
            </a:xfrm>
            <a:custGeom>
              <a:avLst/>
              <a:gdLst>
                <a:gd name="T0" fmla="*/ 31 w 31"/>
                <a:gd name="T1" fmla="*/ 10 h 41"/>
                <a:gd name="T2" fmla="*/ 28 w 31"/>
                <a:gd name="T3" fmla="*/ 17 h 41"/>
                <a:gd name="T4" fmla="*/ 24 w 31"/>
                <a:gd name="T5" fmla="*/ 33 h 41"/>
                <a:gd name="T6" fmla="*/ 23 w 31"/>
                <a:gd name="T7" fmla="*/ 38 h 41"/>
                <a:gd name="T8" fmla="*/ 6 w 31"/>
                <a:gd name="T9" fmla="*/ 39 h 41"/>
                <a:gd name="T10" fmla="*/ 3 w 31"/>
                <a:gd name="T11" fmla="*/ 26 h 41"/>
                <a:gd name="T12" fmla="*/ 2 w 31"/>
                <a:gd name="T13" fmla="*/ 14 h 41"/>
                <a:gd name="T14" fmla="*/ 3 w 31"/>
                <a:gd name="T15" fmla="*/ 6 h 41"/>
                <a:gd name="T16" fmla="*/ 10 w 31"/>
                <a:gd name="T17" fmla="*/ 0 h 41"/>
                <a:gd name="T18" fmla="*/ 31 w 31"/>
                <a:gd name="T1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1">
                  <a:moveTo>
                    <a:pt x="31" y="10"/>
                  </a:moveTo>
                  <a:cubicBezTo>
                    <a:pt x="27" y="11"/>
                    <a:pt x="30" y="15"/>
                    <a:pt x="28" y="17"/>
                  </a:cubicBezTo>
                  <a:cubicBezTo>
                    <a:pt x="21" y="21"/>
                    <a:pt x="19" y="26"/>
                    <a:pt x="24" y="33"/>
                  </a:cubicBezTo>
                  <a:cubicBezTo>
                    <a:pt x="25" y="35"/>
                    <a:pt x="24" y="37"/>
                    <a:pt x="23" y="38"/>
                  </a:cubicBezTo>
                  <a:cubicBezTo>
                    <a:pt x="20" y="41"/>
                    <a:pt x="10" y="41"/>
                    <a:pt x="6" y="39"/>
                  </a:cubicBezTo>
                  <a:cubicBezTo>
                    <a:pt x="3" y="36"/>
                    <a:pt x="1" y="31"/>
                    <a:pt x="3" y="26"/>
                  </a:cubicBezTo>
                  <a:cubicBezTo>
                    <a:pt x="6" y="21"/>
                    <a:pt x="6" y="18"/>
                    <a:pt x="2" y="14"/>
                  </a:cubicBezTo>
                  <a:cubicBezTo>
                    <a:pt x="0" y="12"/>
                    <a:pt x="1" y="9"/>
                    <a:pt x="3" y="6"/>
                  </a:cubicBezTo>
                  <a:cubicBezTo>
                    <a:pt x="5" y="4"/>
                    <a:pt x="8" y="2"/>
                    <a:pt x="10" y="0"/>
                  </a:cubicBezTo>
                  <a:cubicBezTo>
                    <a:pt x="17" y="3"/>
                    <a:pt x="24" y="6"/>
                    <a:pt x="31" y="10"/>
                  </a:cubicBezTo>
                  <a:close/>
                </a:path>
              </a:pathLst>
            </a:custGeom>
            <a:solidFill>
              <a:srgbClr val="AA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2833"/>
            <p:cNvSpPr/>
            <p:nvPr/>
          </p:nvSpPr>
          <p:spPr bwMode="auto">
            <a:xfrm>
              <a:off x="6856" y="2706"/>
              <a:ext cx="306" cy="147"/>
            </a:xfrm>
            <a:custGeom>
              <a:avLst/>
              <a:gdLst>
                <a:gd name="T0" fmla="*/ 25 w 204"/>
                <a:gd name="T1" fmla="*/ 32 h 98"/>
                <a:gd name="T2" fmla="*/ 71 w 204"/>
                <a:gd name="T3" fmla="*/ 50 h 98"/>
                <a:gd name="T4" fmla="*/ 82 w 204"/>
                <a:gd name="T5" fmla="*/ 57 h 98"/>
                <a:gd name="T6" fmla="*/ 89 w 204"/>
                <a:gd name="T7" fmla="*/ 61 h 98"/>
                <a:gd name="T8" fmla="*/ 123 w 204"/>
                <a:gd name="T9" fmla="*/ 69 h 98"/>
                <a:gd name="T10" fmla="*/ 147 w 204"/>
                <a:gd name="T11" fmla="*/ 49 h 98"/>
                <a:gd name="T12" fmla="*/ 175 w 204"/>
                <a:gd name="T13" fmla="*/ 8 h 98"/>
                <a:gd name="T14" fmla="*/ 183 w 204"/>
                <a:gd name="T15" fmla="*/ 0 h 98"/>
                <a:gd name="T16" fmla="*/ 186 w 204"/>
                <a:gd name="T17" fmla="*/ 0 h 98"/>
                <a:gd name="T18" fmla="*/ 188 w 204"/>
                <a:gd name="T19" fmla="*/ 0 h 98"/>
                <a:gd name="T20" fmla="*/ 190 w 204"/>
                <a:gd name="T21" fmla="*/ 1 h 98"/>
                <a:gd name="T22" fmla="*/ 192 w 204"/>
                <a:gd name="T23" fmla="*/ 2 h 98"/>
                <a:gd name="T24" fmla="*/ 193 w 204"/>
                <a:gd name="T25" fmla="*/ 3 h 98"/>
                <a:gd name="T26" fmla="*/ 195 w 204"/>
                <a:gd name="T27" fmla="*/ 5 h 98"/>
                <a:gd name="T28" fmla="*/ 204 w 204"/>
                <a:gd name="T29" fmla="*/ 17 h 98"/>
                <a:gd name="T30" fmla="*/ 143 w 204"/>
                <a:gd name="T31" fmla="*/ 89 h 98"/>
                <a:gd name="T32" fmla="*/ 124 w 204"/>
                <a:gd name="T33" fmla="*/ 96 h 98"/>
                <a:gd name="T34" fmla="*/ 101 w 204"/>
                <a:gd name="T35" fmla="*/ 93 h 98"/>
                <a:gd name="T36" fmla="*/ 86 w 204"/>
                <a:gd name="T37" fmla="*/ 95 h 98"/>
                <a:gd name="T38" fmla="*/ 80 w 204"/>
                <a:gd name="T39" fmla="*/ 79 h 98"/>
                <a:gd name="T40" fmla="*/ 62 w 204"/>
                <a:gd name="T41" fmla="*/ 61 h 98"/>
                <a:gd name="T42" fmla="*/ 46 w 204"/>
                <a:gd name="T43" fmla="*/ 51 h 98"/>
                <a:gd name="T44" fmla="*/ 7 w 204"/>
                <a:gd name="T45" fmla="*/ 37 h 98"/>
                <a:gd name="T46" fmla="*/ 4 w 204"/>
                <a:gd name="T47" fmla="*/ 36 h 98"/>
                <a:gd name="T48" fmla="*/ 0 w 204"/>
                <a:gd name="T49" fmla="*/ 31 h 98"/>
                <a:gd name="T50" fmla="*/ 5 w 204"/>
                <a:gd name="T51" fmla="*/ 28 h 98"/>
                <a:gd name="T52" fmla="*/ 9 w 204"/>
                <a:gd name="T53" fmla="*/ 28 h 98"/>
                <a:gd name="T54" fmla="*/ 11 w 204"/>
                <a:gd name="T55" fmla="*/ 28 h 98"/>
                <a:gd name="T56" fmla="*/ 17 w 204"/>
                <a:gd name="T57" fmla="*/ 30 h 98"/>
                <a:gd name="T58" fmla="*/ 19 w 204"/>
                <a:gd name="T59" fmla="*/ 30 h 98"/>
                <a:gd name="T60" fmla="*/ 25 w 204"/>
                <a:gd name="T61" fmla="*/ 3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4" h="98">
                  <a:moveTo>
                    <a:pt x="25" y="32"/>
                  </a:moveTo>
                  <a:cubicBezTo>
                    <a:pt x="41" y="35"/>
                    <a:pt x="56" y="42"/>
                    <a:pt x="71" y="50"/>
                  </a:cubicBezTo>
                  <a:cubicBezTo>
                    <a:pt x="75" y="52"/>
                    <a:pt x="78" y="55"/>
                    <a:pt x="82" y="57"/>
                  </a:cubicBezTo>
                  <a:cubicBezTo>
                    <a:pt x="85" y="58"/>
                    <a:pt x="88" y="58"/>
                    <a:pt x="89" y="61"/>
                  </a:cubicBezTo>
                  <a:cubicBezTo>
                    <a:pt x="95" y="70"/>
                    <a:pt x="114" y="75"/>
                    <a:pt x="123" y="69"/>
                  </a:cubicBezTo>
                  <a:cubicBezTo>
                    <a:pt x="132" y="64"/>
                    <a:pt x="141" y="58"/>
                    <a:pt x="147" y="49"/>
                  </a:cubicBezTo>
                  <a:cubicBezTo>
                    <a:pt x="157" y="36"/>
                    <a:pt x="169" y="24"/>
                    <a:pt x="175" y="8"/>
                  </a:cubicBezTo>
                  <a:cubicBezTo>
                    <a:pt x="177" y="5"/>
                    <a:pt x="179" y="2"/>
                    <a:pt x="183" y="0"/>
                  </a:cubicBezTo>
                  <a:cubicBezTo>
                    <a:pt x="184" y="0"/>
                    <a:pt x="185" y="0"/>
                    <a:pt x="186" y="0"/>
                  </a:cubicBezTo>
                  <a:cubicBezTo>
                    <a:pt x="187" y="0"/>
                    <a:pt x="187" y="0"/>
                    <a:pt x="188" y="0"/>
                  </a:cubicBezTo>
                  <a:cubicBezTo>
                    <a:pt x="189" y="0"/>
                    <a:pt x="189" y="1"/>
                    <a:pt x="190" y="1"/>
                  </a:cubicBezTo>
                  <a:cubicBezTo>
                    <a:pt x="191" y="1"/>
                    <a:pt x="191" y="2"/>
                    <a:pt x="192" y="2"/>
                  </a:cubicBezTo>
                  <a:cubicBezTo>
                    <a:pt x="192" y="3"/>
                    <a:pt x="193" y="3"/>
                    <a:pt x="193" y="3"/>
                  </a:cubicBezTo>
                  <a:cubicBezTo>
                    <a:pt x="194" y="4"/>
                    <a:pt x="194" y="4"/>
                    <a:pt x="195" y="5"/>
                  </a:cubicBezTo>
                  <a:cubicBezTo>
                    <a:pt x="198" y="9"/>
                    <a:pt x="201" y="13"/>
                    <a:pt x="204" y="17"/>
                  </a:cubicBezTo>
                  <a:cubicBezTo>
                    <a:pt x="187" y="44"/>
                    <a:pt x="171" y="71"/>
                    <a:pt x="143" y="89"/>
                  </a:cubicBezTo>
                  <a:cubicBezTo>
                    <a:pt x="138" y="92"/>
                    <a:pt x="132" y="96"/>
                    <a:pt x="124" y="96"/>
                  </a:cubicBezTo>
                  <a:cubicBezTo>
                    <a:pt x="117" y="93"/>
                    <a:pt x="109" y="98"/>
                    <a:pt x="101" y="93"/>
                  </a:cubicBezTo>
                  <a:cubicBezTo>
                    <a:pt x="96" y="94"/>
                    <a:pt x="91" y="96"/>
                    <a:pt x="86" y="95"/>
                  </a:cubicBezTo>
                  <a:cubicBezTo>
                    <a:pt x="88" y="88"/>
                    <a:pt x="87" y="83"/>
                    <a:pt x="80" y="79"/>
                  </a:cubicBezTo>
                  <a:cubicBezTo>
                    <a:pt x="72" y="75"/>
                    <a:pt x="67" y="69"/>
                    <a:pt x="62" y="61"/>
                  </a:cubicBezTo>
                  <a:cubicBezTo>
                    <a:pt x="59" y="56"/>
                    <a:pt x="52" y="53"/>
                    <a:pt x="46" y="51"/>
                  </a:cubicBezTo>
                  <a:cubicBezTo>
                    <a:pt x="33" y="46"/>
                    <a:pt x="20" y="41"/>
                    <a:pt x="7" y="37"/>
                  </a:cubicBezTo>
                  <a:cubicBezTo>
                    <a:pt x="6" y="37"/>
                    <a:pt x="5" y="37"/>
                    <a:pt x="4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1" y="29"/>
                    <a:pt x="3" y="28"/>
                    <a:pt x="5" y="28"/>
                  </a:cubicBezTo>
                  <a:cubicBezTo>
                    <a:pt x="6" y="28"/>
                    <a:pt x="8" y="28"/>
                    <a:pt x="9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3" y="30"/>
                    <a:pt x="15" y="28"/>
                    <a:pt x="17" y="30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20" y="32"/>
                    <a:pt x="23" y="30"/>
                    <a:pt x="25" y="32"/>
                  </a:cubicBezTo>
                  <a:close/>
                </a:path>
              </a:pathLst>
            </a:custGeom>
            <a:solidFill>
              <a:srgbClr val="F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2834"/>
            <p:cNvSpPr/>
            <p:nvPr/>
          </p:nvSpPr>
          <p:spPr bwMode="auto">
            <a:xfrm>
              <a:off x="6959" y="2892"/>
              <a:ext cx="116" cy="73"/>
            </a:xfrm>
            <a:custGeom>
              <a:avLst/>
              <a:gdLst>
                <a:gd name="T0" fmla="*/ 48 w 77"/>
                <a:gd name="T1" fmla="*/ 40 h 49"/>
                <a:gd name="T2" fmla="*/ 55 w 77"/>
                <a:gd name="T3" fmla="*/ 40 h 49"/>
                <a:gd name="T4" fmla="*/ 26 w 77"/>
                <a:gd name="T5" fmla="*/ 29 h 49"/>
                <a:gd name="T6" fmla="*/ 12 w 77"/>
                <a:gd name="T7" fmla="*/ 20 h 49"/>
                <a:gd name="T8" fmla="*/ 21 w 77"/>
                <a:gd name="T9" fmla="*/ 20 h 49"/>
                <a:gd name="T10" fmla="*/ 5 w 77"/>
                <a:gd name="T11" fmla="*/ 15 h 49"/>
                <a:gd name="T12" fmla="*/ 3 w 77"/>
                <a:gd name="T13" fmla="*/ 9 h 49"/>
                <a:gd name="T14" fmla="*/ 20 w 77"/>
                <a:gd name="T15" fmla="*/ 3 h 49"/>
                <a:gd name="T16" fmla="*/ 59 w 77"/>
                <a:gd name="T17" fmla="*/ 15 h 49"/>
                <a:gd name="T18" fmla="*/ 56 w 77"/>
                <a:gd name="T19" fmla="*/ 20 h 49"/>
                <a:gd name="T20" fmla="*/ 38 w 77"/>
                <a:gd name="T21" fmla="*/ 15 h 49"/>
                <a:gd name="T22" fmla="*/ 62 w 77"/>
                <a:gd name="T23" fmla="*/ 25 h 49"/>
                <a:gd name="T24" fmla="*/ 70 w 77"/>
                <a:gd name="T25" fmla="*/ 26 h 49"/>
                <a:gd name="T26" fmla="*/ 72 w 77"/>
                <a:gd name="T27" fmla="*/ 28 h 49"/>
                <a:gd name="T28" fmla="*/ 70 w 77"/>
                <a:gd name="T29" fmla="*/ 41 h 49"/>
                <a:gd name="T30" fmla="*/ 62 w 77"/>
                <a:gd name="T31" fmla="*/ 43 h 49"/>
                <a:gd name="T32" fmla="*/ 48 w 77"/>
                <a:gd name="T33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49">
                  <a:moveTo>
                    <a:pt x="48" y="40"/>
                  </a:moveTo>
                  <a:cubicBezTo>
                    <a:pt x="49" y="40"/>
                    <a:pt x="51" y="40"/>
                    <a:pt x="55" y="40"/>
                  </a:cubicBezTo>
                  <a:cubicBezTo>
                    <a:pt x="44" y="34"/>
                    <a:pt x="35" y="32"/>
                    <a:pt x="26" y="29"/>
                  </a:cubicBezTo>
                  <a:cubicBezTo>
                    <a:pt x="18" y="27"/>
                    <a:pt x="18" y="27"/>
                    <a:pt x="12" y="20"/>
                  </a:cubicBezTo>
                  <a:cubicBezTo>
                    <a:pt x="15" y="18"/>
                    <a:pt x="18" y="22"/>
                    <a:pt x="21" y="20"/>
                  </a:cubicBezTo>
                  <a:cubicBezTo>
                    <a:pt x="16" y="16"/>
                    <a:pt x="10" y="17"/>
                    <a:pt x="5" y="15"/>
                  </a:cubicBezTo>
                  <a:cubicBezTo>
                    <a:pt x="0" y="14"/>
                    <a:pt x="0" y="13"/>
                    <a:pt x="3" y="9"/>
                  </a:cubicBezTo>
                  <a:cubicBezTo>
                    <a:pt x="7" y="3"/>
                    <a:pt x="12" y="0"/>
                    <a:pt x="20" y="3"/>
                  </a:cubicBezTo>
                  <a:cubicBezTo>
                    <a:pt x="33" y="7"/>
                    <a:pt x="47" y="9"/>
                    <a:pt x="59" y="15"/>
                  </a:cubicBezTo>
                  <a:cubicBezTo>
                    <a:pt x="59" y="17"/>
                    <a:pt x="58" y="19"/>
                    <a:pt x="56" y="20"/>
                  </a:cubicBezTo>
                  <a:cubicBezTo>
                    <a:pt x="49" y="21"/>
                    <a:pt x="43" y="16"/>
                    <a:pt x="38" y="15"/>
                  </a:cubicBezTo>
                  <a:cubicBezTo>
                    <a:pt x="45" y="18"/>
                    <a:pt x="54" y="19"/>
                    <a:pt x="62" y="25"/>
                  </a:cubicBezTo>
                  <a:cubicBezTo>
                    <a:pt x="64" y="27"/>
                    <a:pt x="67" y="25"/>
                    <a:pt x="70" y="26"/>
                  </a:cubicBezTo>
                  <a:cubicBezTo>
                    <a:pt x="71" y="27"/>
                    <a:pt x="72" y="27"/>
                    <a:pt x="72" y="28"/>
                  </a:cubicBezTo>
                  <a:cubicBezTo>
                    <a:pt x="77" y="33"/>
                    <a:pt x="74" y="37"/>
                    <a:pt x="70" y="41"/>
                  </a:cubicBezTo>
                  <a:cubicBezTo>
                    <a:pt x="68" y="42"/>
                    <a:pt x="64" y="39"/>
                    <a:pt x="62" y="43"/>
                  </a:cubicBezTo>
                  <a:cubicBezTo>
                    <a:pt x="56" y="46"/>
                    <a:pt x="51" y="49"/>
                    <a:pt x="48" y="40"/>
                  </a:cubicBezTo>
                  <a:close/>
                </a:path>
              </a:pathLst>
            </a:custGeom>
            <a:solidFill>
              <a:srgbClr val="EF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2835"/>
            <p:cNvSpPr/>
            <p:nvPr/>
          </p:nvSpPr>
          <p:spPr bwMode="auto">
            <a:xfrm>
              <a:off x="6971" y="2838"/>
              <a:ext cx="105" cy="70"/>
            </a:xfrm>
            <a:custGeom>
              <a:avLst/>
              <a:gdLst>
                <a:gd name="T0" fmla="*/ 24 w 70"/>
                <a:gd name="T1" fmla="*/ 5 h 47"/>
                <a:gd name="T2" fmla="*/ 48 w 70"/>
                <a:gd name="T3" fmla="*/ 5 h 47"/>
                <a:gd name="T4" fmla="*/ 58 w 70"/>
                <a:gd name="T5" fmla="*/ 7 h 47"/>
                <a:gd name="T6" fmla="*/ 69 w 70"/>
                <a:gd name="T7" fmla="*/ 11 h 47"/>
                <a:gd name="T8" fmla="*/ 63 w 70"/>
                <a:gd name="T9" fmla="*/ 20 h 47"/>
                <a:gd name="T10" fmla="*/ 53 w 70"/>
                <a:gd name="T11" fmla="*/ 22 h 47"/>
                <a:gd name="T12" fmla="*/ 49 w 70"/>
                <a:gd name="T13" fmla="*/ 22 h 47"/>
                <a:gd name="T14" fmla="*/ 43 w 70"/>
                <a:gd name="T15" fmla="*/ 21 h 47"/>
                <a:gd name="T16" fmla="*/ 39 w 70"/>
                <a:gd name="T17" fmla="*/ 19 h 47"/>
                <a:gd name="T18" fmla="*/ 38 w 70"/>
                <a:gd name="T19" fmla="*/ 20 h 47"/>
                <a:gd name="T20" fmla="*/ 40 w 70"/>
                <a:gd name="T21" fmla="*/ 20 h 47"/>
                <a:gd name="T22" fmla="*/ 43 w 70"/>
                <a:gd name="T23" fmla="*/ 21 h 47"/>
                <a:gd name="T24" fmla="*/ 47 w 70"/>
                <a:gd name="T25" fmla="*/ 22 h 47"/>
                <a:gd name="T26" fmla="*/ 51 w 70"/>
                <a:gd name="T27" fmla="*/ 24 h 47"/>
                <a:gd name="T28" fmla="*/ 53 w 70"/>
                <a:gd name="T29" fmla="*/ 25 h 47"/>
                <a:gd name="T30" fmla="*/ 54 w 70"/>
                <a:gd name="T31" fmla="*/ 30 h 47"/>
                <a:gd name="T32" fmla="*/ 54 w 70"/>
                <a:gd name="T33" fmla="*/ 35 h 47"/>
                <a:gd name="T34" fmla="*/ 59 w 70"/>
                <a:gd name="T35" fmla="*/ 47 h 47"/>
                <a:gd name="T36" fmla="*/ 26 w 70"/>
                <a:gd name="T37" fmla="*/ 34 h 47"/>
                <a:gd name="T38" fmla="*/ 28 w 70"/>
                <a:gd name="T39" fmla="*/ 31 h 47"/>
                <a:gd name="T40" fmla="*/ 13 w 70"/>
                <a:gd name="T41" fmla="*/ 32 h 47"/>
                <a:gd name="T42" fmla="*/ 3 w 70"/>
                <a:gd name="T43" fmla="*/ 30 h 47"/>
                <a:gd name="T44" fmla="*/ 1 w 70"/>
                <a:gd name="T45" fmla="*/ 26 h 47"/>
                <a:gd name="T46" fmla="*/ 4 w 70"/>
                <a:gd name="T47" fmla="*/ 23 h 47"/>
                <a:gd name="T48" fmla="*/ 21 w 70"/>
                <a:gd name="T49" fmla="*/ 9 h 47"/>
                <a:gd name="T50" fmla="*/ 24 w 70"/>
                <a:gd name="T51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47">
                  <a:moveTo>
                    <a:pt x="24" y="5"/>
                  </a:moveTo>
                  <a:cubicBezTo>
                    <a:pt x="32" y="4"/>
                    <a:pt x="40" y="0"/>
                    <a:pt x="48" y="5"/>
                  </a:cubicBezTo>
                  <a:cubicBezTo>
                    <a:pt x="51" y="8"/>
                    <a:pt x="55" y="7"/>
                    <a:pt x="58" y="7"/>
                  </a:cubicBezTo>
                  <a:cubicBezTo>
                    <a:pt x="62" y="7"/>
                    <a:pt x="67" y="7"/>
                    <a:pt x="69" y="11"/>
                  </a:cubicBezTo>
                  <a:cubicBezTo>
                    <a:pt x="70" y="16"/>
                    <a:pt x="68" y="19"/>
                    <a:pt x="63" y="20"/>
                  </a:cubicBezTo>
                  <a:cubicBezTo>
                    <a:pt x="60" y="20"/>
                    <a:pt x="57" y="22"/>
                    <a:pt x="53" y="22"/>
                  </a:cubicBezTo>
                  <a:cubicBezTo>
                    <a:pt x="52" y="22"/>
                    <a:pt x="50" y="22"/>
                    <a:pt x="49" y="22"/>
                  </a:cubicBezTo>
                  <a:cubicBezTo>
                    <a:pt x="47" y="21"/>
                    <a:pt x="45" y="22"/>
                    <a:pt x="43" y="21"/>
                  </a:cubicBezTo>
                  <a:cubicBezTo>
                    <a:pt x="42" y="20"/>
                    <a:pt x="41" y="20"/>
                    <a:pt x="39" y="19"/>
                  </a:cubicBezTo>
                  <a:cubicBezTo>
                    <a:pt x="39" y="20"/>
                    <a:pt x="39" y="19"/>
                    <a:pt x="38" y="20"/>
                  </a:cubicBezTo>
                  <a:cubicBezTo>
                    <a:pt x="39" y="20"/>
                    <a:pt x="40" y="20"/>
                    <a:pt x="40" y="20"/>
                  </a:cubicBezTo>
                  <a:cubicBezTo>
                    <a:pt x="41" y="20"/>
                    <a:pt x="42" y="20"/>
                    <a:pt x="43" y="21"/>
                  </a:cubicBezTo>
                  <a:cubicBezTo>
                    <a:pt x="44" y="21"/>
                    <a:pt x="45" y="22"/>
                    <a:pt x="47" y="22"/>
                  </a:cubicBezTo>
                  <a:cubicBezTo>
                    <a:pt x="48" y="22"/>
                    <a:pt x="50" y="23"/>
                    <a:pt x="51" y="24"/>
                  </a:cubicBezTo>
                  <a:cubicBezTo>
                    <a:pt x="52" y="24"/>
                    <a:pt x="52" y="25"/>
                    <a:pt x="53" y="25"/>
                  </a:cubicBezTo>
                  <a:cubicBezTo>
                    <a:pt x="54" y="27"/>
                    <a:pt x="55" y="29"/>
                    <a:pt x="54" y="30"/>
                  </a:cubicBezTo>
                  <a:cubicBezTo>
                    <a:pt x="54" y="32"/>
                    <a:pt x="54" y="34"/>
                    <a:pt x="54" y="35"/>
                  </a:cubicBezTo>
                  <a:cubicBezTo>
                    <a:pt x="54" y="40"/>
                    <a:pt x="62" y="42"/>
                    <a:pt x="59" y="47"/>
                  </a:cubicBezTo>
                  <a:cubicBezTo>
                    <a:pt x="48" y="43"/>
                    <a:pt x="37" y="39"/>
                    <a:pt x="26" y="34"/>
                  </a:cubicBezTo>
                  <a:cubicBezTo>
                    <a:pt x="26" y="33"/>
                    <a:pt x="29" y="31"/>
                    <a:pt x="28" y="31"/>
                  </a:cubicBezTo>
                  <a:cubicBezTo>
                    <a:pt x="23" y="31"/>
                    <a:pt x="18" y="27"/>
                    <a:pt x="13" y="32"/>
                  </a:cubicBezTo>
                  <a:cubicBezTo>
                    <a:pt x="9" y="32"/>
                    <a:pt x="6" y="32"/>
                    <a:pt x="3" y="30"/>
                  </a:cubicBezTo>
                  <a:cubicBezTo>
                    <a:pt x="2" y="29"/>
                    <a:pt x="0" y="28"/>
                    <a:pt x="1" y="26"/>
                  </a:cubicBezTo>
                  <a:cubicBezTo>
                    <a:pt x="1" y="24"/>
                    <a:pt x="3" y="23"/>
                    <a:pt x="4" y="23"/>
                  </a:cubicBezTo>
                  <a:cubicBezTo>
                    <a:pt x="14" y="20"/>
                    <a:pt x="16" y="18"/>
                    <a:pt x="21" y="9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rgbClr val="EF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2836"/>
            <p:cNvSpPr/>
            <p:nvPr/>
          </p:nvSpPr>
          <p:spPr bwMode="auto">
            <a:xfrm>
              <a:off x="7042" y="2889"/>
              <a:ext cx="78" cy="61"/>
            </a:xfrm>
            <a:custGeom>
              <a:avLst/>
              <a:gdLst>
                <a:gd name="T0" fmla="*/ 12 w 52"/>
                <a:gd name="T1" fmla="*/ 13 h 41"/>
                <a:gd name="T2" fmla="*/ 4 w 52"/>
                <a:gd name="T3" fmla="*/ 2 h 41"/>
                <a:gd name="T4" fmla="*/ 11 w 52"/>
                <a:gd name="T5" fmla="*/ 0 h 41"/>
                <a:gd name="T6" fmla="*/ 41 w 52"/>
                <a:gd name="T7" fmla="*/ 18 h 41"/>
                <a:gd name="T8" fmla="*/ 41 w 52"/>
                <a:gd name="T9" fmla="*/ 19 h 41"/>
                <a:gd name="T10" fmla="*/ 38 w 52"/>
                <a:gd name="T11" fmla="*/ 22 h 41"/>
                <a:gd name="T12" fmla="*/ 40 w 52"/>
                <a:gd name="T13" fmla="*/ 20 h 41"/>
                <a:gd name="T14" fmla="*/ 50 w 52"/>
                <a:gd name="T15" fmla="*/ 26 h 41"/>
                <a:gd name="T16" fmla="*/ 46 w 52"/>
                <a:gd name="T17" fmla="*/ 38 h 41"/>
                <a:gd name="T18" fmla="*/ 40 w 52"/>
                <a:gd name="T19" fmla="*/ 40 h 41"/>
                <a:gd name="T20" fmla="*/ 37 w 52"/>
                <a:gd name="T21" fmla="*/ 41 h 41"/>
                <a:gd name="T22" fmla="*/ 35 w 52"/>
                <a:gd name="T23" fmla="*/ 41 h 41"/>
                <a:gd name="T24" fmla="*/ 32 w 52"/>
                <a:gd name="T25" fmla="*/ 40 h 41"/>
                <a:gd name="T26" fmla="*/ 30 w 52"/>
                <a:gd name="T27" fmla="*/ 39 h 41"/>
                <a:gd name="T28" fmla="*/ 29 w 52"/>
                <a:gd name="T29" fmla="*/ 37 h 41"/>
                <a:gd name="T30" fmla="*/ 27 w 52"/>
                <a:gd name="T31" fmla="*/ 35 h 41"/>
                <a:gd name="T32" fmla="*/ 24 w 52"/>
                <a:gd name="T33" fmla="*/ 33 h 41"/>
                <a:gd name="T34" fmla="*/ 21 w 52"/>
                <a:gd name="T35" fmla="*/ 32 h 41"/>
                <a:gd name="T36" fmla="*/ 19 w 52"/>
                <a:gd name="T37" fmla="*/ 31 h 41"/>
                <a:gd name="T38" fmla="*/ 17 w 52"/>
                <a:gd name="T39" fmla="*/ 29 h 41"/>
                <a:gd name="T40" fmla="*/ 15 w 52"/>
                <a:gd name="T41" fmla="*/ 29 h 41"/>
                <a:gd name="T42" fmla="*/ 11 w 52"/>
                <a:gd name="T43" fmla="*/ 28 h 41"/>
                <a:gd name="T44" fmla="*/ 9 w 52"/>
                <a:gd name="T45" fmla="*/ 27 h 41"/>
                <a:gd name="T46" fmla="*/ 1 w 52"/>
                <a:gd name="T47" fmla="*/ 19 h 41"/>
                <a:gd name="T48" fmla="*/ 4 w 52"/>
                <a:gd name="T49" fmla="*/ 17 h 41"/>
                <a:gd name="T50" fmla="*/ 27 w 52"/>
                <a:gd name="T51" fmla="*/ 26 h 41"/>
                <a:gd name="T52" fmla="*/ 12 w 52"/>
                <a:gd name="T5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41">
                  <a:moveTo>
                    <a:pt x="12" y="13"/>
                  </a:moveTo>
                  <a:cubicBezTo>
                    <a:pt x="10" y="9"/>
                    <a:pt x="5" y="7"/>
                    <a:pt x="4" y="2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22" y="4"/>
                    <a:pt x="32" y="10"/>
                    <a:pt x="41" y="18"/>
                  </a:cubicBezTo>
                  <a:cubicBezTo>
                    <a:pt x="41" y="19"/>
                    <a:pt x="42" y="18"/>
                    <a:pt x="41" y="19"/>
                  </a:cubicBezTo>
                  <a:cubicBezTo>
                    <a:pt x="40" y="20"/>
                    <a:pt x="39" y="21"/>
                    <a:pt x="38" y="22"/>
                  </a:cubicBezTo>
                  <a:cubicBezTo>
                    <a:pt x="39" y="21"/>
                    <a:pt x="40" y="20"/>
                    <a:pt x="40" y="20"/>
                  </a:cubicBezTo>
                  <a:cubicBezTo>
                    <a:pt x="46" y="18"/>
                    <a:pt x="47" y="24"/>
                    <a:pt x="50" y="26"/>
                  </a:cubicBezTo>
                  <a:cubicBezTo>
                    <a:pt x="52" y="31"/>
                    <a:pt x="51" y="36"/>
                    <a:pt x="46" y="38"/>
                  </a:cubicBezTo>
                  <a:cubicBezTo>
                    <a:pt x="44" y="39"/>
                    <a:pt x="42" y="39"/>
                    <a:pt x="40" y="40"/>
                  </a:cubicBezTo>
                  <a:cubicBezTo>
                    <a:pt x="39" y="41"/>
                    <a:pt x="38" y="41"/>
                    <a:pt x="37" y="41"/>
                  </a:cubicBezTo>
                  <a:cubicBezTo>
                    <a:pt x="36" y="41"/>
                    <a:pt x="35" y="41"/>
                    <a:pt x="35" y="41"/>
                  </a:cubicBezTo>
                  <a:cubicBezTo>
                    <a:pt x="34" y="41"/>
                    <a:pt x="33" y="40"/>
                    <a:pt x="32" y="40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30" y="38"/>
                    <a:pt x="29" y="38"/>
                    <a:pt x="29" y="37"/>
                  </a:cubicBezTo>
                  <a:cubicBezTo>
                    <a:pt x="28" y="36"/>
                    <a:pt x="27" y="35"/>
                    <a:pt x="27" y="35"/>
                  </a:cubicBezTo>
                  <a:cubicBezTo>
                    <a:pt x="26" y="34"/>
                    <a:pt x="25" y="34"/>
                    <a:pt x="24" y="33"/>
                  </a:cubicBezTo>
                  <a:cubicBezTo>
                    <a:pt x="23" y="33"/>
                    <a:pt x="22" y="32"/>
                    <a:pt x="21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8" y="31"/>
                    <a:pt x="18" y="30"/>
                    <a:pt x="17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4" y="28"/>
                    <a:pt x="13" y="28"/>
                    <a:pt x="11" y="28"/>
                  </a:cubicBezTo>
                  <a:cubicBezTo>
                    <a:pt x="11" y="27"/>
                    <a:pt x="10" y="27"/>
                    <a:pt x="9" y="27"/>
                  </a:cubicBezTo>
                  <a:cubicBezTo>
                    <a:pt x="6" y="24"/>
                    <a:pt x="0" y="25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12" y="19"/>
                    <a:pt x="18" y="25"/>
                    <a:pt x="27" y="26"/>
                  </a:cubicBezTo>
                  <a:cubicBezTo>
                    <a:pt x="23" y="19"/>
                    <a:pt x="17" y="17"/>
                    <a:pt x="12" y="13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2837"/>
            <p:cNvSpPr/>
            <p:nvPr/>
          </p:nvSpPr>
          <p:spPr bwMode="auto">
            <a:xfrm>
              <a:off x="6989" y="2946"/>
              <a:ext cx="72" cy="34"/>
            </a:xfrm>
            <a:custGeom>
              <a:avLst/>
              <a:gdLst>
                <a:gd name="T0" fmla="*/ 28 w 48"/>
                <a:gd name="T1" fmla="*/ 4 h 23"/>
                <a:gd name="T2" fmla="*/ 43 w 48"/>
                <a:gd name="T3" fmla="*/ 4 h 23"/>
                <a:gd name="T4" fmla="*/ 45 w 48"/>
                <a:gd name="T5" fmla="*/ 17 h 23"/>
                <a:gd name="T6" fmla="*/ 3 w 48"/>
                <a:gd name="T7" fmla="*/ 8 h 23"/>
                <a:gd name="T8" fmla="*/ 7 w 48"/>
                <a:gd name="T9" fmla="*/ 0 h 23"/>
                <a:gd name="T10" fmla="*/ 9 w 48"/>
                <a:gd name="T11" fmla="*/ 0 h 23"/>
                <a:gd name="T12" fmla="*/ 14 w 48"/>
                <a:gd name="T13" fmla="*/ 2 h 23"/>
                <a:gd name="T14" fmla="*/ 28 w 48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3">
                  <a:moveTo>
                    <a:pt x="28" y="4"/>
                  </a:moveTo>
                  <a:cubicBezTo>
                    <a:pt x="33" y="8"/>
                    <a:pt x="38" y="5"/>
                    <a:pt x="43" y="4"/>
                  </a:cubicBezTo>
                  <a:cubicBezTo>
                    <a:pt x="48" y="8"/>
                    <a:pt x="48" y="12"/>
                    <a:pt x="45" y="17"/>
                  </a:cubicBezTo>
                  <a:cubicBezTo>
                    <a:pt x="33" y="23"/>
                    <a:pt x="10" y="19"/>
                    <a:pt x="3" y="8"/>
                  </a:cubicBezTo>
                  <a:cubicBezTo>
                    <a:pt x="0" y="1"/>
                    <a:pt x="0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2"/>
                    <a:pt x="13" y="1"/>
                    <a:pt x="14" y="2"/>
                  </a:cubicBezTo>
                  <a:cubicBezTo>
                    <a:pt x="19" y="3"/>
                    <a:pt x="23" y="5"/>
                    <a:pt x="28" y="4"/>
                  </a:cubicBezTo>
                  <a:close/>
                </a:path>
              </a:pathLst>
            </a:custGeom>
            <a:solidFill>
              <a:srgbClr val="EBB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2838"/>
            <p:cNvSpPr/>
            <p:nvPr/>
          </p:nvSpPr>
          <p:spPr bwMode="auto">
            <a:xfrm>
              <a:off x="6983" y="2874"/>
              <a:ext cx="50" cy="16"/>
            </a:xfrm>
            <a:custGeom>
              <a:avLst/>
              <a:gdLst>
                <a:gd name="T0" fmla="*/ 5 w 33"/>
                <a:gd name="T1" fmla="*/ 8 h 11"/>
                <a:gd name="T2" fmla="*/ 2 w 33"/>
                <a:gd name="T3" fmla="*/ 6 h 11"/>
                <a:gd name="T4" fmla="*/ 0 w 33"/>
                <a:gd name="T5" fmla="*/ 3 h 11"/>
                <a:gd name="T6" fmla="*/ 3 w 33"/>
                <a:gd name="T7" fmla="*/ 1 h 11"/>
                <a:gd name="T8" fmla="*/ 33 w 33"/>
                <a:gd name="T9" fmla="*/ 9 h 11"/>
                <a:gd name="T10" fmla="*/ 18 w 33"/>
                <a:gd name="T11" fmla="*/ 10 h 11"/>
                <a:gd name="T12" fmla="*/ 5 w 33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1">
                  <a:moveTo>
                    <a:pt x="5" y="8"/>
                  </a:move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2" y="1"/>
                    <a:pt x="3" y="1"/>
                  </a:cubicBezTo>
                  <a:cubicBezTo>
                    <a:pt x="8" y="0"/>
                    <a:pt x="27" y="5"/>
                    <a:pt x="33" y="9"/>
                  </a:cubicBezTo>
                  <a:cubicBezTo>
                    <a:pt x="28" y="11"/>
                    <a:pt x="23" y="10"/>
                    <a:pt x="18" y="10"/>
                  </a:cubicBezTo>
                  <a:cubicBezTo>
                    <a:pt x="14" y="10"/>
                    <a:pt x="9" y="9"/>
                    <a:pt x="5" y="8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2839"/>
            <p:cNvSpPr/>
            <p:nvPr/>
          </p:nvSpPr>
          <p:spPr bwMode="auto">
            <a:xfrm>
              <a:off x="7003" y="2946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EE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2840"/>
            <p:cNvSpPr/>
            <p:nvPr/>
          </p:nvSpPr>
          <p:spPr bwMode="auto">
            <a:xfrm>
              <a:off x="6952" y="2943"/>
              <a:ext cx="87" cy="108"/>
            </a:xfrm>
            <a:custGeom>
              <a:avLst/>
              <a:gdLst>
                <a:gd name="T0" fmla="*/ 41 w 58"/>
                <a:gd name="T1" fmla="*/ 60 h 72"/>
                <a:gd name="T2" fmla="*/ 10 w 58"/>
                <a:gd name="T3" fmla="*/ 71 h 72"/>
                <a:gd name="T4" fmla="*/ 4 w 58"/>
                <a:gd name="T5" fmla="*/ 70 h 72"/>
                <a:gd name="T6" fmla="*/ 5 w 58"/>
                <a:gd name="T7" fmla="*/ 64 h 72"/>
                <a:gd name="T8" fmla="*/ 7 w 58"/>
                <a:gd name="T9" fmla="*/ 62 h 72"/>
                <a:gd name="T10" fmla="*/ 7 w 58"/>
                <a:gd name="T11" fmla="*/ 61 h 72"/>
                <a:gd name="T12" fmla="*/ 7 w 58"/>
                <a:gd name="T13" fmla="*/ 59 h 72"/>
                <a:gd name="T14" fmla="*/ 8 w 58"/>
                <a:gd name="T15" fmla="*/ 58 h 72"/>
                <a:gd name="T16" fmla="*/ 10 w 58"/>
                <a:gd name="T17" fmla="*/ 56 h 72"/>
                <a:gd name="T18" fmla="*/ 11 w 58"/>
                <a:gd name="T19" fmla="*/ 55 h 72"/>
                <a:gd name="T20" fmla="*/ 13 w 58"/>
                <a:gd name="T21" fmla="*/ 54 h 72"/>
                <a:gd name="T22" fmla="*/ 14 w 58"/>
                <a:gd name="T23" fmla="*/ 52 h 72"/>
                <a:gd name="T24" fmla="*/ 16 w 58"/>
                <a:gd name="T25" fmla="*/ 44 h 72"/>
                <a:gd name="T26" fmla="*/ 15 w 58"/>
                <a:gd name="T27" fmla="*/ 36 h 72"/>
                <a:gd name="T28" fmla="*/ 13 w 58"/>
                <a:gd name="T29" fmla="*/ 27 h 72"/>
                <a:gd name="T30" fmla="*/ 5 w 58"/>
                <a:gd name="T31" fmla="*/ 4 h 72"/>
                <a:gd name="T32" fmla="*/ 1 w 58"/>
                <a:gd name="T33" fmla="*/ 2 h 72"/>
                <a:gd name="T34" fmla="*/ 0 w 58"/>
                <a:gd name="T35" fmla="*/ 1 h 72"/>
                <a:gd name="T36" fmla="*/ 1 w 58"/>
                <a:gd name="T37" fmla="*/ 0 h 72"/>
                <a:gd name="T38" fmla="*/ 24 w 58"/>
                <a:gd name="T39" fmla="*/ 10 h 72"/>
                <a:gd name="T40" fmla="*/ 33 w 58"/>
                <a:gd name="T41" fmla="*/ 19 h 72"/>
                <a:gd name="T42" fmla="*/ 38 w 58"/>
                <a:gd name="T43" fmla="*/ 24 h 72"/>
                <a:gd name="T44" fmla="*/ 44 w 58"/>
                <a:gd name="T45" fmla="*/ 57 h 72"/>
                <a:gd name="T46" fmla="*/ 41 w 58"/>
                <a:gd name="T47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2">
                  <a:moveTo>
                    <a:pt x="41" y="60"/>
                  </a:moveTo>
                  <a:cubicBezTo>
                    <a:pt x="32" y="66"/>
                    <a:pt x="21" y="69"/>
                    <a:pt x="10" y="71"/>
                  </a:cubicBezTo>
                  <a:cubicBezTo>
                    <a:pt x="8" y="71"/>
                    <a:pt x="5" y="72"/>
                    <a:pt x="4" y="70"/>
                  </a:cubicBezTo>
                  <a:cubicBezTo>
                    <a:pt x="3" y="68"/>
                    <a:pt x="4" y="66"/>
                    <a:pt x="5" y="64"/>
                  </a:cubicBezTo>
                  <a:cubicBezTo>
                    <a:pt x="6" y="64"/>
                    <a:pt x="6" y="63"/>
                    <a:pt x="7" y="62"/>
                  </a:cubicBezTo>
                  <a:cubicBezTo>
                    <a:pt x="7" y="62"/>
                    <a:pt x="7" y="61"/>
                    <a:pt x="7" y="61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9" y="57"/>
                    <a:pt x="9" y="57"/>
                    <a:pt x="10" y="56"/>
                  </a:cubicBezTo>
                  <a:cubicBezTo>
                    <a:pt x="10" y="56"/>
                    <a:pt x="11" y="56"/>
                    <a:pt x="11" y="55"/>
                  </a:cubicBezTo>
                  <a:cubicBezTo>
                    <a:pt x="12" y="55"/>
                    <a:pt x="12" y="54"/>
                    <a:pt x="13" y="54"/>
                  </a:cubicBezTo>
                  <a:cubicBezTo>
                    <a:pt x="13" y="53"/>
                    <a:pt x="14" y="53"/>
                    <a:pt x="14" y="52"/>
                  </a:cubicBezTo>
                  <a:cubicBezTo>
                    <a:pt x="12" y="49"/>
                    <a:pt x="15" y="47"/>
                    <a:pt x="16" y="44"/>
                  </a:cubicBezTo>
                  <a:cubicBezTo>
                    <a:pt x="18" y="41"/>
                    <a:pt x="19" y="38"/>
                    <a:pt x="15" y="36"/>
                  </a:cubicBezTo>
                  <a:cubicBezTo>
                    <a:pt x="11" y="34"/>
                    <a:pt x="11" y="31"/>
                    <a:pt x="13" y="27"/>
                  </a:cubicBezTo>
                  <a:cubicBezTo>
                    <a:pt x="17" y="18"/>
                    <a:pt x="14" y="9"/>
                    <a:pt x="5" y="4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9" y="4"/>
                    <a:pt x="16" y="7"/>
                    <a:pt x="24" y="10"/>
                  </a:cubicBezTo>
                  <a:cubicBezTo>
                    <a:pt x="28" y="12"/>
                    <a:pt x="32" y="14"/>
                    <a:pt x="33" y="19"/>
                  </a:cubicBezTo>
                  <a:cubicBezTo>
                    <a:pt x="34" y="21"/>
                    <a:pt x="36" y="23"/>
                    <a:pt x="38" y="24"/>
                  </a:cubicBezTo>
                  <a:cubicBezTo>
                    <a:pt x="58" y="33"/>
                    <a:pt x="53" y="44"/>
                    <a:pt x="44" y="57"/>
                  </a:cubicBezTo>
                  <a:cubicBezTo>
                    <a:pt x="43" y="58"/>
                    <a:pt x="42" y="59"/>
                    <a:pt x="41" y="60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2841"/>
            <p:cNvSpPr/>
            <p:nvPr/>
          </p:nvSpPr>
          <p:spPr bwMode="auto">
            <a:xfrm>
              <a:off x="6536" y="2920"/>
              <a:ext cx="167" cy="153"/>
            </a:xfrm>
            <a:custGeom>
              <a:avLst/>
              <a:gdLst>
                <a:gd name="T0" fmla="*/ 101 w 111"/>
                <a:gd name="T1" fmla="*/ 0 h 102"/>
                <a:gd name="T2" fmla="*/ 111 w 111"/>
                <a:gd name="T3" fmla="*/ 0 h 102"/>
                <a:gd name="T4" fmla="*/ 75 w 111"/>
                <a:gd name="T5" fmla="*/ 12 h 102"/>
                <a:gd name="T6" fmla="*/ 44 w 111"/>
                <a:gd name="T7" fmla="*/ 29 h 102"/>
                <a:gd name="T8" fmla="*/ 34 w 111"/>
                <a:gd name="T9" fmla="*/ 44 h 102"/>
                <a:gd name="T10" fmla="*/ 25 w 111"/>
                <a:gd name="T11" fmla="*/ 55 h 102"/>
                <a:gd name="T12" fmla="*/ 15 w 111"/>
                <a:gd name="T13" fmla="*/ 72 h 102"/>
                <a:gd name="T14" fmla="*/ 26 w 111"/>
                <a:gd name="T15" fmla="*/ 86 h 102"/>
                <a:gd name="T16" fmla="*/ 41 w 111"/>
                <a:gd name="T17" fmla="*/ 85 h 102"/>
                <a:gd name="T18" fmla="*/ 46 w 111"/>
                <a:gd name="T19" fmla="*/ 83 h 102"/>
                <a:gd name="T20" fmla="*/ 40 w 111"/>
                <a:gd name="T21" fmla="*/ 89 h 102"/>
                <a:gd name="T22" fmla="*/ 3 w 111"/>
                <a:gd name="T23" fmla="*/ 81 h 102"/>
                <a:gd name="T24" fmla="*/ 7 w 111"/>
                <a:gd name="T25" fmla="*/ 66 h 102"/>
                <a:gd name="T26" fmla="*/ 11 w 111"/>
                <a:gd name="T27" fmla="*/ 55 h 102"/>
                <a:gd name="T28" fmla="*/ 19 w 111"/>
                <a:gd name="T29" fmla="*/ 40 h 102"/>
                <a:gd name="T30" fmla="*/ 71 w 111"/>
                <a:gd name="T31" fmla="*/ 8 h 102"/>
                <a:gd name="T32" fmla="*/ 74 w 111"/>
                <a:gd name="T33" fmla="*/ 6 h 102"/>
                <a:gd name="T34" fmla="*/ 76 w 111"/>
                <a:gd name="T35" fmla="*/ 6 h 102"/>
                <a:gd name="T36" fmla="*/ 99 w 111"/>
                <a:gd name="T37" fmla="*/ 0 h 102"/>
                <a:gd name="T38" fmla="*/ 101 w 111"/>
                <a:gd name="T3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cubicBezTo>
                    <a:pt x="105" y="0"/>
                    <a:pt x="108" y="0"/>
                    <a:pt x="111" y="0"/>
                  </a:cubicBezTo>
                  <a:cubicBezTo>
                    <a:pt x="99" y="4"/>
                    <a:pt x="87" y="8"/>
                    <a:pt x="75" y="12"/>
                  </a:cubicBezTo>
                  <a:cubicBezTo>
                    <a:pt x="64" y="16"/>
                    <a:pt x="54" y="22"/>
                    <a:pt x="44" y="29"/>
                  </a:cubicBezTo>
                  <a:cubicBezTo>
                    <a:pt x="40" y="33"/>
                    <a:pt x="37" y="39"/>
                    <a:pt x="34" y="44"/>
                  </a:cubicBezTo>
                  <a:cubicBezTo>
                    <a:pt x="32" y="49"/>
                    <a:pt x="30" y="53"/>
                    <a:pt x="25" y="55"/>
                  </a:cubicBezTo>
                  <a:cubicBezTo>
                    <a:pt x="17" y="58"/>
                    <a:pt x="16" y="65"/>
                    <a:pt x="15" y="72"/>
                  </a:cubicBezTo>
                  <a:cubicBezTo>
                    <a:pt x="15" y="79"/>
                    <a:pt x="21" y="82"/>
                    <a:pt x="26" y="86"/>
                  </a:cubicBezTo>
                  <a:cubicBezTo>
                    <a:pt x="30" y="88"/>
                    <a:pt x="36" y="90"/>
                    <a:pt x="41" y="85"/>
                  </a:cubicBezTo>
                  <a:cubicBezTo>
                    <a:pt x="42" y="84"/>
                    <a:pt x="44" y="83"/>
                    <a:pt x="46" y="83"/>
                  </a:cubicBezTo>
                  <a:cubicBezTo>
                    <a:pt x="44" y="85"/>
                    <a:pt x="42" y="87"/>
                    <a:pt x="40" y="89"/>
                  </a:cubicBezTo>
                  <a:cubicBezTo>
                    <a:pt x="32" y="102"/>
                    <a:pt x="9" y="96"/>
                    <a:pt x="3" y="81"/>
                  </a:cubicBezTo>
                  <a:cubicBezTo>
                    <a:pt x="0" y="75"/>
                    <a:pt x="4" y="70"/>
                    <a:pt x="7" y="66"/>
                  </a:cubicBezTo>
                  <a:cubicBezTo>
                    <a:pt x="9" y="62"/>
                    <a:pt x="11" y="59"/>
                    <a:pt x="11" y="55"/>
                  </a:cubicBezTo>
                  <a:cubicBezTo>
                    <a:pt x="11" y="49"/>
                    <a:pt x="15" y="44"/>
                    <a:pt x="19" y="40"/>
                  </a:cubicBezTo>
                  <a:cubicBezTo>
                    <a:pt x="33" y="24"/>
                    <a:pt x="50" y="14"/>
                    <a:pt x="71" y="8"/>
                  </a:cubicBezTo>
                  <a:cubicBezTo>
                    <a:pt x="72" y="7"/>
                    <a:pt x="73" y="7"/>
                    <a:pt x="74" y="6"/>
                  </a:cubicBezTo>
                  <a:cubicBezTo>
                    <a:pt x="75" y="6"/>
                    <a:pt x="76" y="6"/>
                    <a:pt x="76" y="6"/>
                  </a:cubicBezTo>
                  <a:cubicBezTo>
                    <a:pt x="84" y="3"/>
                    <a:pt x="92" y="1"/>
                    <a:pt x="99" y="0"/>
                  </a:cubicBezTo>
                  <a:cubicBezTo>
                    <a:pt x="100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D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2842"/>
            <p:cNvSpPr/>
            <p:nvPr/>
          </p:nvSpPr>
          <p:spPr bwMode="auto">
            <a:xfrm>
              <a:off x="6778" y="3016"/>
              <a:ext cx="159" cy="89"/>
            </a:xfrm>
            <a:custGeom>
              <a:avLst/>
              <a:gdLst>
                <a:gd name="T0" fmla="*/ 102 w 106"/>
                <a:gd name="T1" fmla="*/ 1 h 59"/>
                <a:gd name="T2" fmla="*/ 102 w 106"/>
                <a:gd name="T3" fmla="*/ 6 h 59"/>
                <a:gd name="T4" fmla="*/ 77 w 106"/>
                <a:gd name="T5" fmla="*/ 12 h 59"/>
                <a:gd name="T6" fmla="*/ 72 w 106"/>
                <a:gd name="T7" fmla="*/ 15 h 59"/>
                <a:gd name="T8" fmla="*/ 73 w 106"/>
                <a:gd name="T9" fmla="*/ 20 h 59"/>
                <a:gd name="T10" fmla="*/ 83 w 106"/>
                <a:gd name="T11" fmla="*/ 24 h 59"/>
                <a:gd name="T12" fmla="*/ 80 w 106"/>
                <a:gd name="T13" fmla="*/ 27 h 59"/>
                <a:gd name="T14" fmla="*/ 70 w 106"/>
                <a:gd name="T15" fmla="*/ 34 h 59"/>
                <a:gd name="T16" fmla="*/ 40 w 106"/>
                <a:gd name="T17" fmla="*/ 59 h 59"/>
                <a:gd name="T18" fmla="*/ 35 w 106"/>
                <a:gd name="T19" fmla="*/ 51 h 59"/>
                <a:gd name="T20" fmla="*/ 35 w 106"/>
                <a:gd name="T21" fmla="*/ 37 h 59"/>
                <a:gd name="T22" fmla="*/ 46 w 106"/>
                <a:gd name="T23" fmla="*/ 30 h 59"/>
                <a:gd name="T24" fmla="*/ 52 w 106"/>
                <a:gd name="T25" fmla="*/ 27 h 59"/>
                <a:gd name="T26" fmla="*/ 54 w 106"/>
                <a:gd name="T27" fmla="*/ 23 h 59"/>
                <a:gd name="T28" fmla="*/ 49 w 106"/>
                <a:gd name="T29" fmla="*/ 21 h 59"/>
                <a:gd name="T30" fmla="*/ 0 w 106"/>
                <a:gd name="T31" fmla="*/ 24 h 59"/>
                <a:gd name="T32" fmla="*/ 18 w 106"/>
                <a:gd name="T33" fmla="*/ 21 h 59"/>
                <a:gd name="T34" fmla="*/ 59 w 106"/>
                <a:gd name="T35" fmla="*/ 14 h 59"/>
                <a:gd name="T36" fmla="*/ 66 w 106"/>
                <a:gd name="T37" fmla="*/ 13 h 59"/>
                <a:gd name="T38" fmla="*/ 73 w 106"/>
                <a:gd name="T39" fmla="*/ 9 h 59"/>
                <a:gd name="T40" fmla="*/ 88 w 106"/>
                <a:gd name="T41" fmla="*/ 1 h 59"/>
                <a:gd name="T42" fmla="*/ 92 w 106"/>
                <a:gd name="T43" fmla="*/ 1 h 59"/>
                <a:gd name="T44" fmla="*/ 100 w 106"/>
                <a:gd name="T45" fmla="*/ 1 h 59"/>
                <a:gd name="T46" fmla="*/ 102 w 106"/>
                <a:gd name="T47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59">
                  <a:moveTo>
                    <a:pt x="102" y="1"/>
                  </a:moveTo>
                  <a:cubicBezTo>
                    <a:pt x="102" y="3"/>
                    <a:pt x="106" y="5"/>
                    <a:pt x="102" y="6"/>
                  </a:cubicBezTo>
                  <a:cubicBezTo>
                    <a:pt x="94" y="8"/>
                    <a:pt x="85" y="9"/>
                    <a:pt x="77" y="12"/>
                  </a:cubicBezTo>
                  <a:cubicBezTo>
                    <a:pt x="75" y="13"/>
                    <a:pt x="74" y="14"/>
                    <a:pt x="72" y="15"/>
                  </a:cubicBezTo>
                  <a:cubicBezTo>
                    <a:pt x="70" y="17"/>
                    <a:pt x="70" y="19"/>
                    <a:pt x="73" y="20"/>
                  </a:cubicBezTo>
                  <a:cubicBezTo>
                    <a:pt x="76" y="22"/>
                    <a:pt x="80" y="23"/>
                    <a:pt x="83" y="24"/>
                  </a:cubicBezTo>
                  <a:cubicBezTo>
                    <a:pt x="83" y="27"/>
                    <a:pt x="82" y="27"/>
                    <a:pt x="80" y="27"/>
                  </a:cubicBezTo>
                  <a:cubicBezTo>
                    <a:pt x="75" y="27"/>
                    <a:pt x="73" y="31"/>
                    <a:pt x="70" y="34"/>
                  </a:cubicBezTo>
                  <a:cubicBezTo>
                    <a:pt x="63" y="46"/>
                    <a:pt x="52" y="53"/>
                    <a:pt x="40" y="59"/>
                  </a:cubicBezTo>
                  <a:cubicBezTo>
                    <a:pt x="41" y="55"/>
                    <a:pt x="37" y="53"/>
                    <a:pt x="35" y="51"/>
                  </a:cubicBezTo>
                  <a:cubicBezTo>
                    <a:pt x="30" y="45"/>
                    <a:pt x="30" y="42"/>
                    <a:pt x="35" y="37"/>
                  </a:cubicBezTo>
                  <a:cubicBezTo>
                    <a:pt x="38" y="34"/>
                    <a:pt x="43" y="33"/>
                    <a:pt x="46" y="30"/>
                  </a:cubicBezTo>
                  <a:cubicBezTo>
                    <a:pt x="48" y="29"/>
                    <a:pt x="50" y="28"/>
                    <a:pt x="52" y="27"/>
                  </a:cubicBezTo>
                  <a:cubicBezTo>
                    <a:pt x="53" y="26"/>
                    <a:pt x="55" y="24"/>
                    <a:pt x="54" y="23"/>
                  </a:cubicBezTo>
                  <a:cubicBezTo>
                    <a:pt x="53" y="20"/>
                    <a:pt x="51" y="21"/>
                    <a:pt x="49" y="21"/>
                  </a:cubicBezTo>
                  <a:cubicBezTo>
                    <a:pt x="33" y="23"/>
                    <a:pt x="16" y="25"/>
                    <a:pt x="0" y="24"/>
                  </a:cubicBezTo>
                  <a:cubicBezTo>
                    <a:pt x="6" y="21"/>
                    <a:pt x="12" y="21"/>
                    <a:pt x="18" y="21"/>
                  </a:cubicBezTo>
                  <a:cubicBezTo>
                    <a:pt x="32" y="20"/>
                    <a:pt x="46" y="19"/>
                    <a:pt x="59" y="14"/>
                  </a:cubicBezTo>
                  <a:cubicBezTo>
                    <a:pt x="61" y="13"/>
                    <a:pt x="64" y="13"/>
                    <a:pt x="66" y="13"/>
                  </a:cubicBezTo>
                  <a:cubicBezTo>
                    <a:pt x="69" y="13"/>
                    <a:pt x="72" y="12"/>
                    <a:pt x="73" y="9"/>
                  </a:cubicBezTo>
                  <a:cubicBezTo>
                    <a:pt x="75" y="2"/>
                    <a:pt x="81" y="1"/>
                    <a:pt x="88" y="1"/>
                  </a:cubicBezTo>
                  <a:cubicBezTo>
                    <a:pt x="89" y="2"/>
                    <a:pt x="91" y="1"/>
                    <a:pt x="92" y="1"/>
                  </a:cubicBezTo>
                  <a:cubicBezTo>
                    <a:pt x="95" y="0"/>
                    <a:pt x="97" y="0"/>
                    <a:pt x="100" y="1"/>
                  </a:cubicBezTo>
                  <a:cubicBezTo>
                    <a:pt x="100" y="1"/>
                    <a:pt x="101" y="1"/>
                    <a:pt x="102" y="1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2843"/>
            <p:cNvSpPr/>
            <p:nvPr/>
          </p:nvSpPr>
          <p:spPr bwMode="auto">
            <a:xfrm>
              <a:off x="6650" y="2920"/>
              <a:ext cx="35" cy="9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7" y="2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2844"/>
            <p:cNvSpPr/>
            <p:nvPr/>
          </p:nvSpPr>
          <p:spPr bwMode="auto">
            <a:xfrm>
              <a:off x="6916" y="3015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2 h 2"/>
                <a:gd name="T4" fmla="*/ 0 w 8"/>
                <a:gd name="T5" fmla="*/ 1 h 2"/>
                <a:gd name="T6" fmla="*/ 8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2845"/>
            <p:cNvSpPr/>
            <p:nvPr/>
          </p:nvSpPr>
          <p:spPr bwMode="auto">
            <a:xfrm>
              <a:off x="6643" y="2929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2846"/>
            <p:cNvSpPr/>
            <p:nvPr/>
          </p:nvSpPr>
          <p:spPr bwMode="auto">
            <a:xfrm>
              <a:off x="6941" y="293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2847"/>
            <p:cNvSpPr/>
            <p:nvPr/>
          </p:nvSpPr>
          <p:spPr bwMode="auto">
            <a:xfrm>
              <a:off x="6946" y="2940"/>
              <a:ext cx="7" cy="4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3 w 5"/>
                <a:gd name="T7" fmla="*/ 3 h 3"/>
                <a:gd name="T8" fmla="*/ 1 w 5"/>
                <a:gd name="T9" fmla="*/ 3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2848"/>
            <p:cNvSpPr/>
            <p:nvPr/>
          </p:nvSpPr>
          <p:spPr bwMode="auto">
            <a:xfrm>
              <a:off x="6605" y="3042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2849"/>
            <p:cNvSpPr/>
            <p:nvPr/>
          </p:nvSpPr>
          <p:spPr bwMode="auto">
            <a:xfrm>
              <a:off x="6950" y="294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2850"/>
            <p:cNvSpPr/>
            <p:nvPr/>
          </p:nvSpPr>
          <p:spPr bwMode="auto">
            <a:xfrm>
              <a:off x="6944" y="29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2851"/>
            <p:cNvSpPr/>
            <p:nvPr/>
          </p:nvSpPr>
          <p:spPr bwMode="auto">
            <a:xfrm>
              <a:off x="6578" y="2925"/>
              <a:ext cx="330" cy="109"/>
            </a:xfrm>
            <a:custGeom>
              <a:avLst/>
              <a:gdLst>
                <a:gd name="T0" fmla="*/ 141 w 220"/>
                <a:gd name="T1" fmla="*/ 55 h 73"/>
                <a:gd name="T2" fmla="*/ 126 w 220"/>
                <a:gd name="T3" fmla="*/ 55 h 73"/>
                <a:gd name="T4" fmla="*/ 51 w 220"/>
                <a:gd name="T5" fmla="*/ 63 h 73"/>
                <a:gd name="T6" fmla="*/ 21 w 220"/>
                <a:gd name="T7" fmla="*/ 71 h 73"/>
                <a:gd name="T8" fmla="*/ 12 w 220"/>
                <a:gd name="T9" fmla="*/ 73 h 73"/>
                <a:gd name="T10" fmla="*/ 2 w 220"/>
                <a:gd name="T11" fmla="*/ 60 h 73"/>
                <a:gd name="T12" fmla="*/ 18 w 220"/>
                <a:gd name="T13" fmla="*/ 44 h 73"/>
                <a:gd name="T14" fmla="*/ 45 w 220"/>
                <a:gd name="T15" fmla="*/ 24 h 73"/>
                <a:gd name="T16" fmla="*/ 75 w 220"/>
                <a:gd name="T17" fmla="*/ 9 h 73"/>
                <a:gd name="T18" fmla="*/ 120 w 220"/>
                <a:gd name="T19" fmla="*/ 2 h 73"/>
                <a:gd name="T20" fmla="*/ 149 w 220"/>
                <a:gd name="T21" fmla="*/ 1 h 73"/>
                <a:gd name="T22" fmla="*/ 172 w 220"/>
                <a:gd name="T23" fmla="*/ 7 h 73"/>
                <a:gd name="T24" fmla="*/ 180 w 220"/>
                <a:gd name="T25" fmla="*/ 9 h 73"/>
                <a:gd name="T26" fmla="*/ 191 w 220"/>
                <a:gd name="T27" fmla="*/ 12 h 73"/>
                <a:gd name="T28" fmla="*/ 210 w 220"/>
                <a:gd name="T29" fmla="*/ 17 h 73"/>
                <a:gd name="T30" fmla="*/ 219 w 220"/>
                <a:gd name="T31" fmla="*/ 29 h 73"/>
                <a:gd name="T32" fmla="*/ 203 w 220"/>
                <a:gd name="T33" fmla="*/ 49 h 73"/>
                <a:gd name="T34" fmla="*/ 201 w 220"/>
                <a:gd name="T35" fmla="*/ 49 h 73"/>
                <a:gd name="T36" fmla="*/ 161 w 220"/>
                <a:gd name="T37" fmla="*/ 55 h 73"/>
                <a:gd name="T38" fmla="*/ 141 w 220"/>
                <a:gd name="T3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73">
                  <a:moveTo>
                    <a:pt x="141" y="55"/>
                  </a:moveTo>
                  <a:cubicBezTo>
                    <a:pt x="136" y="55"/>
                    <a:pt x="131" y="55"/>
                    <a:pt x="126" y="55"/>
                  </a:cubicBezTo>
                  <a:cubicBezTo>
                    <a:pt x="101" y="54"/>
                    <a:pt x="76" y="58"/>
                    <a:pt x="51" y="63"/>
                  </a:cubicBezTo>
                  <a:cubicBezTo>
                    <a:pt x="41" y="65"/>
                    <a:pt x="31" y="67"/>
                    <a:pt x="21" y="71"/>
                  </a:cubicBezTo>
                  <a:cubicBezTo>
                    <a:pt x="18" y="72"/>
                    <a:pt x="15" y="72"/>
                    <a:pt x="12" y="73"/>
                  </a:cubicBezTo>
                  <a:cubicBezTo>
                    <a:pt x="5" y="73"/>
                    <a:pt x="0" y="66"/>
                    <a:pt x="2" y="60"/>
                  </a:cubicBezTo>
                  <a:cubicBezTo>
                    <a:pt x="6" y="52"/>
                    <a:pt x="11" y="47"/>
                    <a:pt x="18" y="44"/>
                  </a:cubicBezTo>
                  <a:cubicBezTo>
                    <a:pt x="28" y="39"/>
                    <a:pt x="37" y="33"/>
                    <a:pt x="45" y="24"/>
                  </a:cubicBezTo>
                  <a:cubicBezTo>
                    <a:pt x="53" y="16"/>
                    <a:pt x="64" y="12"/>
                    <a:pt x="75" y="9"/>
                  </a:cubicBezTo>
                  <a:cubicBezTo>
                    <a:pt x="89" y="5"/>
                    <a:pt x="104" y="3"/>
                    <a:pt x="120" y="2"/>
                  </a:cubicBezTo>
                  <a:cubicBezTo>
                    <a:pt x="130" y="2"/>
                    <a:pt x="139" y="3"/>
                    <a:pt x="149" y="1"/>
                  </a:cubicBezTo>
                  <a:cubicBezTo>
                    <a:pt x="157" y="0"/>
                    <a:pt x="165" y="5"/>
                    <a:pt x="172" y="7"/>
                  </a:cubicBezTo>
                  <a:cubicBezTo>
                    <a:pt x="175" y="8"/>
                    <a:pt x="177" y="9"/>
                    <a:pt x="180" y="9"/>
                  </a:cubicBezTo>
                  <a:cubicBezTo>
                    <a:pt x="184" y="9"/>
                    <a:pt x="188" y="9"/>
                    <a:pt x="191" y="12"/>
                  </a:cubicBezTo>
                  <a:cubicBezTo>
                    <a:pt x="197" y="16"/>
                    <a:pt x="204" y="15"/>
                    <a:pt x="210" y="17"/>
                  </a:cubicBezTo>
                  <a:cubicBezTo>
                    <a:pt x="219" y="20"/>
                    <a:pt x="219" y="20"/>
                    <a:pt x="219" y="29"/>
                  </a:cubicBezTo>
                  <a:cubicBezTo>
                    <a:pt x="220" y="42"/>
                    <a:pt x="214" y="49"/>
                    <a:pt x="203" y="49"/>
                  </a:cubicBezTo>
                  <a:cubicBezTo>
                    <a:pt x="202" y="49"/>
                    <a:pt x="202" y="49"/>
                    <a:pt x="201" y="49"/>
                  </a:cubicBezTo>
                  <a:cubicBezTo>
                    <a:pt x="189" y="57"/>
                    <a:pt x="174" y="54"/>
                    <a:pt x="161" y="55"/>
                  </a:cubicBezTo>
                  <a:cubicBezTo>
                    <a:pt x="154" y="55"/>
                    <a:pt x="148" y="55"/>
                    <a:pt x="141" y="55"/>
                  </a:cubicBezTo>
                  <a:close/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2852"/>
            <p:cNvSpPr/>
            <p:nvPr/>
          </p:nvSpPr>
          <p:spPr bwMode="auto">
            <a:xfrm>
              <a:off x="6938" y="2935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2853"/>
            <p:cNvSpPr/>
            <p:nvPr/>
          </p:nvSpPr>
          <p:spPr bwMode="auto">
            <a:xfrm>
              <a:off x="6988" y="2958"/>
              <a:ext cx="76" cy="75"/>
            </a:xfrm>
            <a:custGeom>
              <a:avLst/>
              <a:gdLst>
                <a:gd name="T0" fmla="*/ 17 w 51"/>
                <a:gd name="T1" fmla="*/ 50 h 50"/>
                <a:gd name="T2" fmla="*/ 22 w 51"/>
                <a:gd name="T3" fmla="*/ 36 h 50"/>
                <a:gd name="T4" fmla="*/ 18 w 51"/>
                <a:gd name="T5" fmla="*/ 20 h 50"/>
                <a:gd name="T6" fmla="*/ 12 w 51"/>
                <a:gd name="T7" fmla="*/ 18 h 50"/>
                <a:gd name="T8" fmla="*/ 5 w 51"/>
                <a:gd name="T9" fmla="*/ 8 h 50"/>
                <a:gd name="T10" fmla="*/ 0 w 51"/>
                <a:gd name="T11" fmla="*/ 0 h 50"/>
                <a:gd name="T12" fmla="*/ 4 w 51"/>
                <a:gd name="T13" fmla="*/ 0 h 50"/>
                <a:gd name="T14" fmla="*/ 46 w 51"/>
                <a:gd name="T15" fmla="*/ 8 h 50"/>
                <a:gd name="T16" fmla="*/ 49 w 51"/>
                <a:gd name="T17" fmla="*/ 12 h 50"/>
                <a:gd name="T18" fmla="*/ 50 w 51"/>
                <a:gd name="T19" fmla="*/ 34 h 50"/>
                <a:gd name="T20" fmla="*/ 42 w 51"/>
                <a:gd name="T21" fmla="*/ 47 h 50"/>
                <a:gd name="T22" fmla="*/ 38 w 51"/>
                <a:gd name="T23" fmla="*/ 46 h 50"/>
                <a:gd name="T24" fmla="*/ 23 w 51"/>
                <a:gd name="T25" fmla="*/ 48 h 50"/>
                <a:gd name="T26" fmla="*/ 19 w 51"/>
                <a:gd name="T27" fmla="*/ 50 h 50"/>
                <a:gd name="T28" fmla="*/ 17 w 51"/>
                <a:gd name="T2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0">
                  <a:moveTo>
                    <a:pt x="17" y="50"/>
                  </a:moveTo>
                  <a:cubicBezTo>
                    <a:pt x="17" y="45"/>
                    <a:pt x="19" y="40"/>
                    <a:pt x="22" y="36"/>
                  </a:cubicBezTo>
                  <a:cubicBezTo>
                    <a:pt x="26" y="30"/>
                    <a:pt x="25" y="24"/>
                    <a:pt x="18" y="20"/>
                  </a:cubicBezTo>
                  <a:cubicBezTo>
                    <a:pt x="16" y="19"/>
                    <a:pt x="14" y="18"/>
                    <a:pt x="12" y="18"/>
                  </a:cubicBezTo>
                  <a:cubicBezTo>
                    <a:pt x="8" y="16"/>
                    <a:pt x="3" y="15"/>
                    <a:pt x="5" y="8"/>
                  </a:cubicBezTo>
                  <a:cubicBezTo>
                    <a:pt x="6" y="4"/>
                    <a:pt x="2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17" y="6"/>
                    <a:pt x="32" y="8"/>
                    <a:pt x="46" y="8"/>
                  </a:cubicBezTo>
                  <a:cubicBezTo>
                    <a:pt x="48" y="9"/>
                    <a:pt x="49" y="10"/>
                    <a:pt x="49" y="12"/>
                  </a:cubicBezTo>
                  <a:cubicBezTo>
                    <a:pt x="51" y="19"/>
                    <a:pt x="50" y="26"/>
                    <a:pt x="50" y="34"/>
                  </a:cubicBezTo>
                  <a:cubicBezTo>
                    <a:pt x="50" y="39"/>
                    <a:pt x="47" y="44"/>
                    <a:pt x="42" y="47"/>
                  </a:cubicBezTo>
                  <a:cubicBezTo>
                    <a:pt x="40" y="47"/>
                    <a:pt x="39" y="47"/>
                    <a:pt x="38" y="46"/>
                  </a:cubicBezTo>
                  <a:cubicBezTo>
                    <a:pt x="33" y="43"/>
                    <a:pt x="28" y="48"/>
                    <a:pt x="23" y="48"/>
                  </a:cubicBezTo>
                  <a:cubicBezTo>
                    <a:pt x="22" y="49"/>
                    <a:pt x="20" y="49"/>
                    <a:pt x="19" y="50"/>
                  </a:cubicBezTo>
                  <a:cubicBezTo>
                    <a:pt x="19" y="50"/>
                    <a:pt x="18" y="50"/>
                    <a:pt x="17" y="50"/>
                  </a:cubicBezTo>
                  <a:close/>
                </a:path>
              </a:pathLst>
            </a:custGeom>
            <a:solidFill>
              <a:srgbClr val="FB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2854"/>
            <p:cNvSpPr/>
            <p:nvPr/>
          </p:nvSpPr>
          <p:spPr bwMode="auto">
            <a:xfrm>
              <a:off x="6835" y="310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2855"/>
            <p:cNvSpPr/>
            <p:nvPr/>
          </p:nvSpPr>
          <p:spPr bwMode="auto">
            <a:xfrm>
              <a:off x="6946" y="3043"/>
              <a:ext cx="109" cy="66"/>
            </a:xfrm>
            <a:custGeom>
              <a:avLst/>
              <a:gdLst>
                <a:gd name="T0" fmla="*/ 3 w 73"/>
                <a:gd name="T1" fmla="*/ 39 h 44"/>
                <a:gd name="T2" fmla="*/ 1 w 73"/>
                <a:gd name="T3" fmla="*/ 26 h 44"/>
                <a:gd name="T4" fmla="*/ 14 w 73"/>
                <a:gd name="T5" fmla="*/ 14 h 44"/>
                <a:gd name="T6" fmla="*/ 16 w 73"/>
                <a:gd name="T7" fmla="*/ 13 h 44"/>
                <a:gd name="T8" fmla="*/ 19 w 73"/>
                <a:gd name="T9" fmla="*/ 12 h 44"/>
                <a:gd name="T10" fmla="*/ 25 w 73"/>
                <a:gd name="T11" fmla="*/ 8 h 44"/>
                <a:gd name="T12" fmla="*/ 51 w 73"/>
                <a:gd name="T13" fmla="*/ 1 h 44"/>
                <a:gd name="T14" fmla="*/ 58 w 73"/>
                <a:gd name="T15" fmla="*/ 1 h 44"/>
                <a:gd name="T16" fmla="*/ 64 w 73"/>
                <a:gd name="T17" fmla="*/ 6 h 44"/>
                <a:gd name="T18" fmla="*/ 72 w 73"/>
                <a:gd name="T19" fmla="*/ 22 h 44"/>
                <a:gd name="T20" fmla="*/ 73 w 73"/>
                <a:gd name="T21" fmla="*/ 26 h 44"/>
                <a:gd name="T22" fmla="*/ 62 w 73"/>
                <a:gd name="T23" fmla="*/ 30 h 44"/>
                <a:gd name="T24" fmla="*/ 36 w 73"/>
                <a:gd name="T25" fmla="*/ 33 h 44"/>
                <a:gd name="T26" fmla="*/ 36 w 73"/>
                <a:gd name="T27" fmla="*/ 33 h 44"/>
                <a:gd name="T28" fmla="*/ 32 w 73"/>
                <a:gd name="T29" fmla="*/ 35 h 44"/>
                <a:gd name="T30" fmla="*/ 32 w 73"/>
                <a:gd name="T31" fmla="*/ 35 h 44"/>
                <a:gd name="T32" fmla="*/ 28 w 73"/>
                <a:gd name="T33" fmla="*/ 37 h 44"/>
                <a:gd name="T34" fmla="*/ 28 w 73"/>
                <a:gd name="T35" fmla="*/ 37 h 44"/>
                <a:gd name="T36" fmla="*/ 26 w 73"/>
                <a:gd name="T37" fmla="*/ 39 h 44"/>
                <a:gd name="T38" fmla="*/ 24 w 73"/>
                <a:gd name="T39" fmla="*/ 39 h 44"/>
                <a:gd name="T40" fmla="*/ 22 w 73"/>
                <a:gd name="T41" fmla="*/ 41 h 44"/>
                <a:gd name="T42" fmla="*/ 22 w 73"/>
                <a:gd name="T43" fmla="*/ 41 h 44"/>
                <a:gd name="T44" fmla="*/ 20 w 73"/>
                <a:gd name="T45" fmla="*/ 43 h 44"/>
                <a:gd name="T46" fmla="*/ 20 w 73"/>
                <a:gd name="T47" fmla="*/ 43 h 44"/>
                <a:gd name="T48" fmla="*/ 15 w 73"/>
                <a:gd name="T49" fmla="*/ 43 h 44"/>
                <a:gd name="T50" fmla="*/ 9 w 73"/>
                <a:gd name="T51" fmla="*/ 41 h 44"/>
                <a:gd name="T52" fmla="*/ 3 w 73"/>
                <a:gd name="T53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44">
                  <a:moveTo>
                    <a:pt x="3" y="39"/>
                  </a:moveTo>
                  <a:cubicBezTo>
                    <a:pt x="5" y="34"/>
                    <a:pt x="0" y="30"/>
                    <a:pt x="1" y="26"/>
                  </a:cubicBezTo>
                  <a:cubicBezTo>
                    <a:pt x="3" y="19"/>
                    <a:pt x="10" y="18"/>
                    <a:pt x="14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20" y="10"/>
                    <a:pt x="23" y="9"/>
                    <a:pt x="25" y="8"/>
                  </a:cubicBezTo>
                  <a:cubicBezTo>
                    <a:pt x="34" y="5"/>
                    <a:pt x="42" y="2"/>
                    <a:pt x="51" y="1"/>
                  </a:cubicBezTo>
                  <a:cubicBezTo>
                    <a:pt x="53" y="1"/>
                    <a:pt x="56" y="2"/>
                    <a:pt x="58" y="1"/>
                  </a:cubicBezTo>
                  <a:cubicBezTo>
                    <a:pt x="62" y="0"/>
                    <a:pt x="65" y="3"/>
                    <a:pt x="64" y="6"/>
                  </a:cubicBezTo>
                  <a:cubicBezTo>
                    <a:pt x="62" y="14"/>
                    <a:pt x="65" y="18"/>
                    <a:pt x="72" y="22"/>
                  </a:cubicBezTo>
                  <a:cubicBezTo>
                    <a:pt x="73" y="23"/>
                    <a:pt x="73" y="24"/>
                    <a:pt x="73" y="26"/>
                  </a:cubicBezTo>
                  <a:cubicBezTo>
                    <a:pt x="70" y="29"/>
                    <a:pt x="65" y="29"/>
                    <a:pt x="62" y="30"/>
                  </a:cubicBezTo>
                  <a:cubicBezTo>
                    <a:pt x="53" y="31"/>
                    <a:pt x="44" y="32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3" y="34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40"/>
                    <a:pt x="23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1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8" y="44"/>
                    <a:pt x="16" y="44"/>
                    <a:pt x="15" y="43"/>
                  </a:cubicBezTo>
                  <a:cubicBezTo>
                    <a:pt x="13" y="41"/>
                    <a:pt x="11" y="41"/>
                    <a:pt x="9" y="41"/>
                  </a:cubicBezTo>
                  <a:cubicBezTo>
                    <a:pt x="7" y="40"/>
                    <a:pt x="4" y="41"/>
                    <a:pt x="3" y="39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2856"/>
            <p:cNvSpPr/>
            <p:nvPr/>
          </p:nvSpPr>
          <p:spPr bwMode="auto">
            <a:xfrm>
              <a:off x="7022" y="3010"/>
              <a:ext cx="92" cy="77"/>
            </a:xfrm>
            <a:custGeom>
              <a:avLst/>
              <a:gdLst>
                <a:gd name="T0" fmla="*/ 21 w 61"/>
                <a:gd name="T1" fmla="*/ 46 h 51"/>
                <a:gd name="T2" fmla="*/ 12 w 61"/>
                <a:gd name="T3" fmla="*/ 43 h 51"/>
                <a:gd name="T4" fmla="*/ 11 w 61"/>
                <a:gd name="T5" fmla="*/ 26 h 51"/>
                <a:gd name="T6" fmla="*/ 0 w 61"/>
                <a:gd name="T7" fmla="*/ 23 h 51"/>
                <a:gd name="T8" fmla="*/ 0 w 61"/>
                <a:gd name="T9" fmla="*/ 23 h 51"/>
                <a:gd name="T10" fmla="*/ 2 w 61"/>
                <a:gd name="T11" fmla="*/ 21 h 51"/>
                <a:gd name="T12" fmla="*/ 4 w 61"/>
                <a:gd name="T13" fmla="*/ 21 h 51"/>
                <a:gd name="T14" fmla="*/ 6 w 61"/>
                <a:gd name="T15" fmla="*/ 19 h 51"/>
                <a:gd name="T16" fmla="*/ 15 w 61"/>
                <a:gd name="T17" fmla="*/ 11 h 51"/>
                <a:gd name="T18" fmla="*/ 17 w 61"/>
                <a:gd name="T19" fmla="*/ 11 h 51"/>
                <a:gd name="T20" fmla="*/ 43 w 61"/>
                <a:gd name="T21" fmla="*/ 0 h 51"/>
                <a:gd name="T22" fmla="*/ 51 w 61"/>
                <a:gd name="T23" fmla="*/ 3 h 51"/>
                <a:gd name="T24" fmla="*/ 53 w 61"/>
                <a:gd name="T25" fmla="*/ 5 h 51"/>
                <a:gd name="T26" fmla="*/ 54 w 61"/>
                <a:gd name="T27" fmla="*/ 8 h 51"/>
                <a:gd name="T28" fmla="*/ 49 w 61"/>
                <a:gd name="T29" fmla="*/ 17 h 51"/>
                <a:gd name="T30" fmla="*/ 48 w 61"/>
                <a:gd name="T31" fmla="*/ 17 h 51"/>
                <a:gd name="T32" fmla="*/ 47 w 61"/>
                <a:gd name="T33" fmla="*/ 17 h 51"/>
                <a:gd name="T34" fmla="*/ 47 w 61"/>
                <a:gd name="T35" fmla="*/ 17 h 51"/>
                <a:gd name="T36" fmla="*/ 47 w 61"/>
                <a:gd name="T37" fmla="*/ 17 h 51"/>
                <a:gd name="T38" fmla="*/ 50 w 61"/>
                <a:gd name="T39" fmla="*/ 19 h 51"/>
                <a:gd name="T40" fmla="*/ 56 w 61"/>
                <a:gd name="T41" fmla="*/ 22 h 51"/>
                <a:gd name="T42" fmla="*/ 58 w 61"/>
                <a:gd name="T43" fmla="*/ 24 h 51"/>
                <a:gd name="T44" fmla="*/ 61 w 61"/>
                <a:gd name="T45" fmla="*/ 27 h 51"/>
                <a:gd name="T46" fmla="*/ 61 w 61"/>
                <a:gd name="T47" fmla="*/ 29 h 51"/>
                <a:gd name="T48" fmla="*/ 54 w 61"/>
                <a:gd name="T49" fmla="*/ 40 h 51"/>
                <a:gd name="T50" fmla="*/ 53 w 61"/>
                <a:gd name="T51" fmla="*/ 42 h 51"/>
                <a:gd name="T52" fmla="*/ 51 w 61"/>
                <a:gd name="T53" fmla="*/ 45 h 51"/>
                <a:gd name="T54" fmla="*/ 46 w 61"/>
                <a:gd name="T55" fmla="*/ 47 h 51"/>
                <a:gd name="T56" fmla="*/ 40 w 61"/>
                <a:gd name="T57" fmla="*/ 47 h 51"/>
                <a:gd name="T58" fmla="*/ 21 w 61"/>
                <a:gd name="T59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51">
                  <a:moveTo>
                    <a:pt x="21" y="46"/>
                  </a:moveTo>
                  <a:cubicBezTo>
                    <a:pt x="18" y="46"/>
                    <a:pt x="15" y="46"/>
                    <a:pt x="12" y="43"/>
                  </a:cubicBezTo>
                  <a:cubicBezTo>
                    <a:pt x="7" y="39"/>
                    <a:pt x="6" y="33"/>
                    <a:pt x="11" y="26"/>
                  </a:cubicBezTo>
                  <a:cubicBezTo>
                    <a:pt x="7" y="26"/>
                    <a:pt x="2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8" y="15"/>
                    <a:pt x="12" y="14"/>
                    <a:pt x="15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26" y="8"/>
                    <a:pt x="36" y="8"/>
                    <a:pt x="43" y="0"/>
                  </a:cubicBezTo>
                  <a:cubicBezTo>
                    <a:pt x="47" y="0"/>
                    <a:pt x="49" y="1"/>
                    <a:pt x="51" y="3"/>
                  </a:cubicBezTo>
                  <a:cubicBezTo>
                    <a:pt x="52" y="4"/>
                    <a:pt x="52" y="5"/>
                    <a:pt x="53" y="5"/>
                  </a:cubicBezTo>
                  <a:cubicBezTo>
                    <a:pt x="53" y="6"/>
                    <a:pt x="54" y="7"/>
                    <a:pt x="54" y="8"/>
                  </a:cubicBezTo>
                  <a:cubicBezTo>
                    <a:pt x="54" y="12"/>
                    <a:pt x="53" y="15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8"/>
                    <a:pt x="49" y="18"/>
                    <a:pt x="50" y="19"/>
                  </a:cubicBezTo>
                  <a:cubicBezTo>
                    <a:pt x="52" y="20"/>
                    <a:pt x="54" y="21"/>
                    <a:pt x="56" y="22"/>
                  </a:cubicBezTo>
                  <a:cubicBezTo>
                    <a:pt x="57" y="22"/>
                    <a:pt x="58" y="23"/>
                    <a:pt x="58" y="24"/>
                  </a:cubicBezTo>
                  <a:cubicBezTo>
                    <a:pt x="59" y="25"/>
                    <a:pt x="60" y="26"/>
                    <a:pt x="61" y="27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4"/>
                    <a:pt x="57" y="37"/>
                    <a:pt x="54" y="40"/>
                  </a:cubicBezTo>
                  <a:cubicBezTo>
                    <a:pt x="54" y="40"/>
                    <a:pt x="53" y="41"/>
                    <a:pt x="53" y="42"/>
                  </a:cubicBezTo>
                  <a:cubicBezTo>
                    <a:pt x="52" y="43"/>
                    <a:pt x="51" y="44"/>
                    <a:pt x="51" y="45"/>
                  </a:cubicBezTo>
                  <a:cubicBezTo>
                    <a:pt x="49" y="46"/>
                    <a:pt x="48" y="47"/>
                    <a:pt x="46" y="47"/>
                  </a:cubicBezTo>
                  <a:cubicBezTo>
                    <a:pt x="44" y="47"/>
                    <a:pt x="42" y="47"/>
                    <a:pt x="40" y="47"/>
                  </a:cubicBezTo>
                  <a:cubicBezTo>
                    <a:pt x="34" y="44"/>
                    <a:pt x="27" y="51"/>
                    <a:pt x="21" y="46"/>
                  </a:cubicBezTo>
                  <a:close/>
                </a:path>
              </a:pathLst>
            </a:custGeom>
            <a:solidFill>
              <a:srgbClr val="F0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2857"/>
            <p:cNvSpPr/>
            <p:nvPr/>
          </p:nvSpPr>
          <p:spPr bwMode="auto">
            <a:xfrm>
              <a:off x="6886" y="3021"/>
              <a:ext cx="87" cy="60"/>
            </a:xfrm>
            <a:custGeom>
              <a:avLst/>
              <a:gdLst>
                <a:gd name="T0" fmla="*/ 58 w 58"/>
                <a:gd name="T1" fmla="*/ 0 h 40"/>
                <a:gd name="T2" fmla="*/ 58 w 58"/>
                <a:gd name="T3" fmla="*/ 4 h 40"/>
                <a:gd name="T4" fmla="*/ 57 w 58"/>
                <a:gd name="T5" fmla="*/ 6 h 40"/>
                <a:gd name="T6" fmla="*/ 57 w 58"/>
                <a:gd name="T7" fmla="*/ 6 h 40"/>
                <a:gd name="T8" fmla="*/ 53 w 58"/>
                <a:gd name="T9" fmla="*/ 8 h 40"/>
                <a:gd name="T10" fmla="*/ 53 w 58"/>
                <a:gd name="T11" fmla="*/ 8 h 40"/>
                <a:gd name="T12" fmla="*/ 51 w 58"/>
                <a:gd name="T13" fmla="*/ 10 h 40"/>
                <a:gd name="T14" fmla="*/ 51 w 58"/>
                <a:gd name="T15" fmla="*/ 10 h 40"/>
                <a:gd name="T16" fmla="*/ 25 w 58"/>
                <a:gd name="T17" fmla="*/ 26 h 40"/>
                <a:gd name="T18" fmla="*/ 5 w 58"/>
                <a:gd name="T19" fmla="*/ 39 h 40"/>
                <a:gd name="T20" fmla="*/ 1 w 58"/>
                <a:gd name="T21" fmla="*/ 38 h 40"/>
                <a:gd name="T22" fmla="*/ 2 w 58"/>
                <a:gd name="T23" fmla="*/ 35 h 40"/>
                <a:gd name="T24" fmla="*/ 56 w 58"/>
                <a:gd name="T25" fmla="*/ 1 h 40"/>
                <a:gd name="T26" fmla="*/ 58 w 58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58" y="2"/>
                    <a:pt x="58" y="3"/>
                    <a:pt x="58" y="4"/>
                  </a:cubicBezTo>
                  <a:cubicBezTo>
                    <a:pt x="58" y="5"/>
                    <a:pt x="57" y="5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5" y="7"/>
                    <a:pt x="54" y="7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9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1" y="14"/>
                    <a:pt x="33" y="20"/>
                    <a:pt x="25" y="26"/>
                  </a:cubicBezTo>
                  <a:cubicBezTo>
                    <a:pt x="18" y="30"/>
                    <a:pt x="11" y="35"/>
                    <a:pt x="5" y="39"/>
                  </a:cubicBezTo>
                  <a:cubicBezTo>
                    <a:pt x="3" y="40"/>
                    <a:pt x="2" y="40"/>
                    <a:pt x="1" y="38"/>
                  </a:cubicBezTo>
                  <a:cubicBezTo>
                    <a:pt x="0" y="37"/>
                    <a:pt x="1" y="36"/>
                    <a:pt x="2" y="35"/>
                  </a:cubicBezTo>
                  <a:cubicBezTo>
                    <a:pt x="19" y="22"/>
                    <a:pt x="35" y="8"/>
                    <a:pt x="56" y="1"/>
                  </a:cubicBezTo>
                  <a:cubicBezTo>
                    <a:pt x="57" y="0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FDE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2858"/>
            <p:cNvSpPr/>
            <p:nvPr/>
          </p:nvSpPr>
          <p:spPr bwMode="auto">
            <a:xfrm>
              <a:off x="6923" y="3055"/>
              <a:ext cx="51" cy="35"/>
            </a:xfrm>
            <a:custGeom>
              <a:avLst/>
              <a:gdLst>
                <a:gd name="T0" fmla="*/ 34 w 34"/>
                <a:gd name="T1" fmla="*/ 4 h 23"/>
                <a:gd name="T2" fmla="*/ 34 w 34"/>
                <a:gd name="T3" fmla="*/ 6 h 23"/>
                <a:gd name="T4" fmla="*/ 33 w 34"/>
                <a:gd name="T5" fmla="*/ 8 h 23"/>
                <a:gd name="T6" fmla="*/ 16 w 34"/>
                <a:gd name="T7" fmla="*/ 18 h 23"/>
                <a:gd name="T8" fmla="*/ 1 w 34"/>
                <a:gd name="T9" fmla="*/ 23 h 23"/>
                <a:gd name="T10" fmla="*/ 2 w 34"/>
                <a:gd name="T11" fmla="*/ 20 h 23"/>
                <a:gd name="T12" fmla="*/ 27 w 34"/>
                <a:gd name="T13" fmla="*/ 4 h 23"/>
                <a:gd name="T14" fmla="*/ 34 w 34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3">
                  <a:moveTo>
                    <a:pt x="34" y="4"/>
                  </a:moveTo>
                  <a:cubicBezTo>
                    <a:pt x="34" y="5"/>
                    <a:pt x="34" y="5"/>
                    <a:pt x="34" y="6"/>
                  </a:cubicBezTo>
                  <a:cubicBezTo>
                    <a:pt x="34" y="7"/>
                    <a:pt x="34" y="7"/>
                    <a:pt x="33" y="8"/>
                  </a:cubicBezTo>
                  <a:cubicBezTo>
                    <a:pt x="28" y="12"/>
                    <a:pt x="23" y="16"/>
                    <a:pt x="16" y="18"/>
                  </a:cubicBezTo>
                  <a:cubicBezTo>
                    <a:pt x="11" y="18"/>
                    <a:pt x="6" y="23"/>
                    <a:pt x="1" y="23"/>
                  </a:cubicBezTo>
                  <a:cubicBezTo>
                    <a:pt x="0" y="22"/>
                    <a:pt x="1" y="21"/>
                    <a:pt x="2" y="20"/>
                  </a:cubicBezTo>
                  <a:cubicBezTo>
                    <a:pt x="10" y="15"/>
                    <a:pt x="18" y="9"/>
                    <a:pt x="27" y="4"/>
                  </a:cubicBezTo>
                  <a:cubicBezTo>
                    <a:pt x="29" y="3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2859"/>
            <p:cNvSpPr/>
            <p:nvPr/>
          </p:nvSpPr>
          <p:spPr bwMode="auto">
            <a:xfrm>
              <a:off x="7016" y="3030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2860"/>
            <p:cNvSpPr/>
            <p:nvPr/>
          </p:nvSpPr>
          <p:spPr bwMode="auto">
            <a:xfrm>
              <a:off x="7022" y="304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2861"/>
            <p:cNvSpPr/>
            <p:nvPr/>
          </p:nvSpPr>
          <p:spPr bwMode="auto">
            <a:xfrm>
              <a:off x="7028" y="303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2862"/>
            <p:cNvSpPr/>
            <p:nvPr/>
          </p:nvSpPr>
          <p:spPr bwMode="auto">
            <a:xfrm>
              <a:off x="6835" y="652"/>
              <a:ext cx="69" cy="153"/>
            </a:xfrm>
            <a:custGeom>
              <a:avLst/>
              <a:gdLst>
                <a:gd name="T0" fmla="*/ 46 w 46"/>
                <a:gd name="T1" fmla="*/ 16 h 102"/>
                <a:gd name="T2" fmla="*/ 40 w 46"/>
                <a:gd name="T3" fmla="*/ 51 h 102"/>
                <a:gd name="T4" fmla="*/ 36 w 46"/>
                <a:gd name="T5" fmla="*/ 67 h 102"/>
                <a:gd name="T6" fmla="*/ 30 w 46"/>
                <a:gd name="T7" fmla="*/ 78 h 102"/>
                <a:gd name="T8" fmla="*/ 26 w 46"/>
                <a:gd name="T9" fmla="*/ 84 h 102"/>
                <a:gd name="T10" fmla="*/ 6 w 46"/>
                <a:gd name="T11" fmla="*/ 100 h 102"/>
                <a:gd name="T12" fmla="*/ 1 w 46"/>
                <a:gd name="T13" fmla="*/ 96 h 102"/>
                <a:gd name="T14" fmla="*/ 2 w 46"/>
                <a:gd name="T15" fmla="*/ 89 h 102"/>
                <a:gd name="T16" fmla="*/ 1 w 46"/>
                <a:gd name="T17" fmla="*/ 67 h 102"/>
                <a:gd name="T18" fmla="*/ 1 w 46"/>
                <a:gd name="T19" fmla="*/ 59 h 102"/>
                <a:gd name="T20" fmla="*/ 4 w 46"/>
                <a:gd name="T21" fmla="*/ 56 h 102"/>
                <a:gd name="T22" fmla="*/ 13 w 46"/>
                <a:gd name="T23" fmla="*/ 49 h 102"/>
                <a:gd name="T24" fmla="*/ 27 w 46"/>
                <a:gd name="T25" fmla="*/ 17 h 102"/>
                <a:gd name="T26" fmla="*/ 35 w 46"/>
                <a:gd name="T27" fmla="*/ 5 h 102"/>
                <a:gd name="T28" fmla="*/ 45 w 46"/>
                <a:gd name="T29" fmla="*/ 6 h 102"/>
                <a:gd name="T30" fmla="*/ 46 w 46"/>
                <a:gd name="T31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102">
                  <a:moveTo>
                    <a:pt x="46" y="16"/>
                  </a:moveTo>
                  <a:cubicBezTo>
                    <a:pt x="44" y="26"/>
                    <a:pt x="42" y="38"/>
                    <a:pt x="40" y="51"/>
                  </a:cubicBezTo>
                  <a:cubicBezTo>
                    <a:pt x="39" y="56"/>
                    <a:pt x="37" y="62"/>
                    <a:pt x="36" y="67"/>
                  </a:cubicBezTo>
                  <a:cubicBezTo>
                    <a:pt x="35" y="71"/>
                    <a:pt x="33" y="75"/>
                    <a:pt x="30" y="78"/>
                  </a:cubicBezTo>
                  <a:cubicBezTo>
                    <a:pt x="27" y="79"/>
                    <a:pt x="26" y="81"/>
                    <a:pt x="26" y="84"/>
                  </a:cubicBezTo>
                  <a:cubicBezTo>
                    <a:pt x="24" y="95"/>
                    <a:pt x="13" y="96"/>
                    <a:pt x="6" y="100"/>
                  </a:cubicBezTo>
                  <a:cubicBezTo>
                    <a:pt x="3" y="102"/>
                    <a:pt x="1" y="99"/>
                    <a:pt x="1" y="96"/>
                  </a:cubicBezTo>
                  <a:cubicBezTo>
                    <a:pt x="1" y="94"/>
                    <a:pt x="2" y="92"/>
                    <a:pt x="2" y="89"/>
                  </a:cubicBezTo>
                  <a:cubicBezTo>
                    <a:pt x="2" y="82"/>
                    <a:pt x="5" y="74"/>
                    <a:pt x="1" y="67"/>
                  </a:cubicBezTo>
                  <a:cubicBezTo>
                    <a:pt x="0" y="65"/>
                    <a:pt x="0" y="62"/>
                    <a:pt x="1" y="59"/>
                  </a:cubicBezTo>
                  <a:cubicBezTo>
                    <a:pt x="1" y="57"/>
                    <a:pt x="2" y="55"/>
                    <a:pt x="4" y="56"/>
                  </a:cubicBezTo>
                  <a:cubicBezTo>
                    <a:pt x="11" y="59"/>
                    <a:pt x="12" y="53"/>
                    <a:pt x="13" y="49"/>
                  </a:cubicBezTo>
                  <a:cubicBezTo>
                    <a:pt x="17" y="38"/>
                    <a:pt x="22" y="27"/>
                    <a:pt x="27" y="17"/>
                  </a:cubicBezTo>
                  <a:cubicBezTo>
                    <a:pt x="29" y="12"/>
                    <a:pt x="32" y="9"/>
                    <a:pt x="35" y="5"/>
                  </a:cubicBezTo>
                  <a:cubicBezTo>
                    <a:pt x="39" y="0"/>
                    <a:pt x="42" y="1"/>
                    <a:pt x="45" y="6"/>
                  </a:cubicBezTo>
                  <a:cubicBezTo>
                    <a:pt x="46" y="9"/>
                    <a:pt x="46" y="11"/>
                    <a:pt x="46" y="16"/>
                  </a:cubicBezTo>
                  <a:close/>
                </a:path>
              </a:pathLst>
            </a:custGeom>
            <a:solidFill>
              <a:srgbClr val="FC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2863"/>
            <p:cNvSpPr/>
            <p:nvPr/>
          </p:nvSpPr>
          <p:spPr bwMode="auto">
            <a:xfrm>
              <a:off x="6775" y="729"/>
              <a:ext cx="132" cy="160"/>
            </a:xfrm>
            <a:custGeom>
              <a:avLst/>
              <a:gdLst>
                <a:gd name="T0" fmla="*/ 84 w 88"/>
                <a:gd name="T1" fmla="*/ 0 h 107"/>
                <a:gd name="T2" fmla="*/ 86 w 88"/>
                <a:gd name="T3" fmla="*/ 10 h 107"/>
                <a:gd name="T4" fmla="*/ 84 w 88"/>
                <a:gd name="T5" fmla="*/ 25 h 107"/>
                <a:gd name="T6" fmla="*/ 83 w 88"/>
                <a:gd name="T7" fmla="*/ 42 h 107"/>
                <a:gd name="T8" fmla="*/ 68 w 88"/>
                <a:gd name="T9" fmla="*/ 70 h 107"/>
                <a:gd name="T10" fmla="*/ 41 w 88"/>
                <a:gd name="T11" fmla="*/ 80 h 107"/>
                <a:gd name="T12" fmla="*/ 31 w 88"/>
                <a:gd name="T13" fmla="*/ 90 h 107"/>
                <a:gd name="T14" fmla="*/ 28 w 88"/>
                <a:gd name="T15" fmla="*/ 104 h 107"/>
                <a:gd name="T16" fmla="*/ 23 w 88"/>
                <a:gd name="T17" fmla="*/ 106 h 107"/>
                <a:gd name="T18" fmla="*/ 0 w 88"/>
                <a:gd name="T19" fmla="*/ 61 h 107"/>
                <a:gd name="T20" fmla="*/ 12 w 88"/>
                <a:gd name="T21" fmla="*/ 42 h 107"/>
                <a:gd name="T22" fmla="*/ 23 w 88"/>
                <a:gd name="T23" fmla="*/ 40 h 107"/>
                <a:gd name="T24" fmla="*/ 35 w 88"/>
                <a:gd name="T25" fmla="*/ 56 h 107"/>
                <a:gd name="T26" fmla="*/ 36 w 88"/>
                <a:gd name="T27" fmla="*/ 61 h 107"/>
                <a:gd name="T28" fmla="*/ 49 w 88"/>
                <a:gd name="T29" fmla="*/ 68 h 107"/>
                <a:gd name="T30" fmla="*/ 79 w 88"/>
                <a:gd name="T31" fmla="*/ 31 h 107"/>
                <a:gd name="T32" fmla="*/ 84 w 88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07">
                  <a:moveTo>
                    <a:pt x="84" y="0"/>
                  </a:moveTo>
                  <a:cubicBezTo>
                    <a:pt x="87" y="3"/>
                    <a:pt x="88" y="7"/>
                    <a:pt x="86" y="10"/>
                  </a:cubicBezTo>
                  <a:cubicBezTo>
                    <a:pt x="83" y="15"/>
                    <a:pt x="84" y="20"/>
                    <a:pt x="84" y="25"/>
                  </a:cubicBezTo>
                  <a:cubicBezTo>
                    <a:pt x="82" y="30"/>
                    <a:pt x="85" y="37"/>
                    <a:pt x="83" y="42"/>
                  </a:cubicBezTo>
                  <a:cubicBezTo>
                    <a:pt x="80" y="53"/>
                    <a:pt x="74" y="61"/>
                    <a:pt x="68" y="70"/>
                  </a:cubicBezTo>
                  <a:cubicBezTo>
                    <a:pt x="62" y="78"/>
                    <a:pt x="52" y="81"/>
                    <a:pt x="41" y="80"/>
                  </a:cubicBezTo>
                  <a:cubicBezTo>
                    <a:pt x="32" y="80"/>
                    <a:pt x="31" y="80"/>
                    <a:pt x="31" y="90"/>
                  </a:cubicBezTo>
                  <a:cubicBezTo>
                    <a:pt x="31" y="95"/>
                    <a:pt x="32" y="100"/>
                    <a:pt x="28" y="104"/>
                  </a:cubicBezTo>
                  <a:cubicBezTo>
                    <a:pt x="27" y="106"/>
                    <a:pt x="25" y="107"/>
                    <a:pt x="23" y="106"/>
                  </a:cubicBezTo>
                  <a:cubicBezTo>
                    <a:pt x="12" y="93"/>
                    <a:pt x="5" y="78"/>
                    <a:pt x="0" y="61"/>
                  </a:cubicBezTo>
                  <a:cubicBezTo>
                    <a:pt x="3" y="54"/>
                    <a:pt x="10" y="50"/>
                    <a:pt x="12" y="42"/>
                  </a:cubicBezTo>
                  <a:cubicBezTo>
                    <a:pt x="13" y="38"/>
                    <a:pt x="18" y="35"/>
                    <a:pt x="23" y="40"/>
                  </a:cubicBezTo>
                  <a:cubicBezTo>
                    <a:pt x="26" y="46"/>
                    <a:pt x="30" y="51"/>
                    <a:pt x="35" y="56"/>
                  </a:cubicBezTo>
                  <a:cubicBezTo>
                    <a:pt x="35" y="58"/>
                    <a:pt x="36" y="59"/>
                    <a:pt x="36" y="61"/>
                  </a:cubicBezTo>
                  <a:cubicBezTo>
                    <a:pt x="38" y="69"/>
                    <a:pt x="42" y="71"/>
                    <a:pt x="49" y="68"/>
                  </a:cubicBezTo>
                  <a:cubicBezTo>
                    <a:pt x="66" y="61"/>
                    <a:pt x="76" y="49"/>
                    <a:pt x="79" y="31"/>
                  </a:cubicBezTo>
                  <a:cubicBezTo>
                    <a:pt x="81" y="20"/>
                    <a:pt x="80" y="10"/>
                    <a:pt x="84" y="0"/>
                  </a:cubicBezTo>
                  <a:close/>
                </a:path>
              </a:pathLst>
            </a:custGeom>
            <a:solidFill>
              <a:srgbClr val="F3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2864"/>
            <p:cNvSpPr/>
            <p:nvPr/>
          </p:nvSpPr>
          <p:spPr bwMode="auto">
            <a:xfrm>
              <a:off x="6878" y="630"/>
              <a:ext cx="50" cy="49"/>
            </a:xfrm>
            <a:custGeom>
              <a:avLst/>
              <a:gdLst>
                <a:gd name="T0" fmla="*/ 33 w 33"/>
                <a:gd name="T1" fmla="*/ 29 h 33"/>
                <a:gd name="T2" fmla="*/ 29 w 33"/>
                <a:gd name="T3" fmla="*/ 33 h 33"/>
                <a:gd name="T4" fmla="*/ 21 w 33"/>
                <a:gd name="T5" fmla="*/ 19 h 33"/>
                <a:gd name="T6" fmla="*/ 5 w 33"/>
                <a:gd name="T7" fmla="*/ 11 h 33"/>
                <a:gd name="T8" fmla="*/ 0 w 33"/>
                <a:gd name="T9" fmla="*/ 1 h 33"/>
                <a:gd name="T10" fmla="*/ 16 w 33"/>
                <a:gd name="T11" fmla="*/ 2 h 33"/>
                <a:gd name="T12" fmla="*/ 23 w 33"/>
                <a:gd name="T13" fmla="*/ 6 h 33"/>
                <a:gd name="T14" fmla="*/ 30 w 33"/>
                <a:gd name="T15" fmla="*/ 20 h 33"/>
                <a:gd name="T16" fmla="*/ 33 w 33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33" y="29"/>
                  </a:moveTo>
                  <a:cubicBezTo>
                    <a:pt x="32" y="31"/>
                    <a:pt x="31" y="33"/>
                    <a:pt x="29" y="33"/>
                  </a:cubicBezTo>
                  <a:cubicBezTo>
                    <a:pt x="25" y="29"/>
                    <a:pt x="21" y="25"/>
                    <a:pt x="21" y="19"/>
                  </a:cubicBezTo>
                  <a:cubicBezTo>
                    <a:pt x="21" y="6"/>
                    <a:pt x="16" y="4"/>
                    <a:pt x="5" y="11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5" y="2"/>
                    <a:pt x="10" y="5"/>
                    <a:pt x="16" y="2"/>
                  </a:cubicBezTo>
                  <a:cubicBezTo>
                    <a:pt x="20" y="0"/>
                    <a:pt x="23" y="2"/>
                    <a:pt x="23" y="6"/>
                  </a:cubicBezTo>
                  <a:cubicBezTo>
                    <a:pt x="23" y="12"/>
                    <a:pt x="26" y="16"/>
                    <a:pt x="30" y="20"/>
                  </a:cubicBezTo>
                  <a:cubicBezTo>
                    <a:pt x="33" y="22"/>
                    <a:pt x="33" y="26"/>
                    <a:pt x="33" y="29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2865"/>
            <p:cNvSpPr/>
            <p:nvPr/>
          </p:nvSpPr>
          <p:spPr bwMode="auto">
            <a:xfrm>
              <a:off x="6872" y="61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2866"/>
            <p:cNvSpPr/>
            <p:nvPr/>
          </p:nvSpPr>
          <p:spPr bwMode="auto">
            <a:xfrm>
              <a:off x="6838" y="68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2867"/>
            <p:cNvSpPr/>
            <p:nvPr/>
          </p:nvSpPr>
          <p:spPr bwMode="auto">
            <a:xfrm>
              <a:off x="6919" y="6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2868"/>
            <p:cNvSpPr/>
            <p:nvPr/>
          </p:nvSpPr>
          <p:spPr bwMode="auto">
            <a:xfrm>
              <a:off x="6875" y="6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2869"/>
            <p:cNvSpPr/>
            <p:nvPr/>
          </p:nvSpPr>
          <p:spPr bwMode="auto">
            <a:xfrm>
              <a:off x="6869" y="61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2870"/>
            <p:cNvSpPr/>
            <p:nvPr/>
          </p:nvSpPr>
          <p:spPr bwMode="auto">
            <a:xfrm>
              <a:off x="6934" y="66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2871"/>
            <p:cNvSpPr/>
            <p:nvPr/>
          </p:nvSpPr>
          <p:spPr bwMode="auto">
            <a:xfrm>
              <a:off x="6752" y="742"/>
              <a:ext cx="57" cy="78"/>
            </a:xfrm>
            <a:custGeom>
              <a:avLst/>
              <a:gdLst>
                <a:gd name="T0" fmla="*/ 38 w 38"/>
                <a:gd name="T1" fmla="*/ 31 h 52"/>
                <a:gd name="T2" fmla="*/ 29 w 38"/>
                <a:gd name="T3" fmla="*/ 37 h 52"/>
                <a:gd name="T4" fmla="*/ 15 w 38"/>
                <a:gd name="T5" fmla="*/ 52 h 52"/>
                <a:gd name="T6" fmla="*/ 15 w 38"/>
                <a:gd name="T7" fmla="*/ 52 h 52"/>
                <a:gd name="T8" fmla="*/ 13 w 38"/>
                <a:gd name="T9" fmla="*/ 51 h 52"/>
                <a:gd name="T10" fmla="*/ 0 w 38"/>
                <a:gd name="T11" fmla="*/ 12 h 52"/>
                <a:gd name="T12" fmla="*/ 12 w 38"/>
                <a:gd name="T13" fmla="*/ 23 h 52"/>
                <a:gd name="T14" fmla="*/ 20 w 38"/>
                <a:gd name="T15" fmla="*/ 33 h 52"/>
                <a:gd name="T16" fmla="*/ 16 w 38"/>
                <a:gd name="T17" fmla="*/ 20 h 52"/>
                <a:gd name="T18" fmla="*/ 15 w 38"/>
                <a:gd name="T19" fmla="*/ 4 h 52"/>
                <a:gd name="T20" fmla="*/ 19 w 38"/>
                <a:gd name="T21" fmla="*/ 1 h 52"/>
                <a:gd name="T22" fmla="*/ 22 w 38"/>
                <a:gd name="T23" fmla="*/ 3 h 52"/>
                <a:gd name="T24" fmla="*/ 38 w 38"/>
                <a:gd name="T25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52">
                  <a:moveTo>
                    <a:pt x="38" y="31"/>
                  </a:moveTo>
                  <a:cubicBezTo>
                    <a:pt x="33" y="30"/>
                    <a:pt x="29" y="32"/>
                    <a:pt x="29" y="37"/>
                  </a:cubicBezTo>
                  <a:cubicBezTo>
                    <a:pt x="29" y="46"/>
                    <a:pt x="22" y="50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7" y="38"/>
                    <a:pt x="2" y="26"/>
                    <a:pt x="0" y="12"/>
                  </a:cubicBezTo>
                  <a:cubicBezTo>
                    <a:pt x="6" y="14"/>
                    <a:pt x="9" y="17"/>
                    <a:pt x="12" y="23"/>
                  </a:cubicBezTo>
                  <a:cubicBezTo>
                    <a:pt x="14" y="26"/>
                    <a:pt x="17" y="29"/>
                    <a:pt x="20" y="33"/>
                  </a:cubicBezTo>
                  <a:cubicBezTo>
                    <a:pt x="20" y="27"/>
                    <a:pt x="18" y="23"/>
                    <a:pt x="16" y="20"/>
                  </a:cubicBezTo>
                  <a:cubicBezTo>
                    <a:pt x="13" y="15"/>
                    <a:pt x="13" y="10"/>
                    <a:pt x="15" y="4"/>
                  </a:cubicBezTo>
                  <a:cubicBezTo>
                    <a:pt x="16" y="2"/>
                    <a:pt x="16" y="1"/>
                    <a:pt x="19" y="1"/>
                  </a:cubicBezTo>
                  <a:cubicBezTo>
                    <a:pt x="21" y="0"/>
                    <a:pt x="21" y="2"/>
                    <a:pt x="22" y="3"/>
                  </a:cubicBezTo>
                  <a:cubicBezTo>
                    <a:pt x="28" y="12"/>
                    <a:pt x="34" y="21"/>
                    <a:pt x="38" y="31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2872"/>
            <p:cNvSpPr/>
            <p:nvPr/>
          </p:nvSpPr>
          <p:spPr bwMode="auto">
            <a:xfrm>
              <a:off x="6746" y="744"/>
              <a:ext cx="3" cy="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2873"/>
            <p:cNvSpPr/>
            <p:nvPr/>
          </p:nvSpPr>
          <p:spPr bwMode="auto">
            <a:xfrm>
              <a:off x="6749" y="754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2874"/>
            <p:cNvSpPr/>
            <p:nvPr/>
          </p:nvSpPr>
          <p:spPr bwMode="auto">
            <a:xfrm>
              <a:off x="6907" y="57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2875"/>
            <p:cNvSpPr/>
            <p:nvPr/>
          </p:nvSpPr>
          <p:spPr bwMode="auto">
            <a:xfrm>
              <a:off x="6863" y="535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1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2876"/>
            <p:cNvSpPr/>
            <p:nvPr/>
          </p:nvSpPr>
          <p:spPr bwMode="auto">
            <a:xfrm>
              <a:off x="6878" y="547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2877"/>
            <p:cNvSpPr/>
            <p:nvPr/>
          </p:nvSpPr>
          <p:spPr bwMode="auto">
            <a:xfrm>
              <a:off x="6872" y="54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2878"/>
            <p:cNvSpPr/>
            <p:nvPr/>
          </p:nvSpPr>
          <p:spPr bwMode="auto">
            <a:xfrm>
              <a:off x="6809" y="792"/>
              <a:ext cx="92" cy="115"/>
            </a:xfrm>
            <a:custGeom>
              <a:avLst/>
              <a:gdLst>
                <a:gd name="T0" fmla="*/ 0 w 61"/>
                <a:gd name="T1" fmla="*/ 64 h 77"/>
                <a:gd name="T2" fmla="*/ 4 w 61"/>
                <a:gd name="T3" fmla="*/ 51 h 77"/>
                <a:gd name="T4" fmla="*/ 8 w 61"/>
                <a:gd name="T5" fmla="*/ 31 h 77"/>
                <a:gd name="T6" fmla="*/ 12 w 61"/>
                <a:gd name="T7" fmla="*/ 30 h 77"/>
                <a:gd name="T8" fmla="*/ 34 w 61"/>
                <a:gd name="T9" fmla="*/ 31 h 77"/>
                <a:gd name="T10" fmla="*/ 47 w 61"/>
                <a:gd name="T11" fmla="*/ 19 h 77"/>
                <a:gd name="T12" fmla="*/ 58 w 61"/>
                <a:gd name="T13" fmla="*/ 0 h 77"/>
                <a:gd name="T14" fmla="*/ 58 w 61"/>
                <a:gd name="T15" fmla="*/ 12 h 77"/>
                <a:gd name="T16" fmla="*/ 43 w 61"/>
                <a:gd name="T17" fmla="*/ 59 h 77"/>
                <a:gd name="T18" fmla="*/ 35 w 61"/>
                <a:gd name="T19" fmla="*/ 62 h 77"/>
                <a:gd name="T20" fmla="*/ 13 w 61"/>
                <a:gd name="T21" fmla="*/ 68 h 77"/>
                <a:gd name="T22" fmla="*/ 10 w 61"/>
                <a:gd name="T23" fmla="*/ 72 h 77"/>
                <a:gd name="T24" fmla="*/ 2 w 61"/>
                <a:gd name="T25" fmla="*/ 69 h 77"/>
                <a:gd name="T26" fmla="*/ 0 w 61"/>
                <a:gd name="T2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77">
                  <a:moveTo>
                    <a:pt x="0" y="64"/>
                  </a:moveTo>
                  <a:cubicBezTo>
                    <a:pt x="5" y="60"/>
                    <a:pt x="4" y="55"/>
                    <a:pt x="4" y="51"/>
                  </a:cubicBezTo>
                  <a:cubicBezTo>
                    <a:pt x="2" y="43"/>
                    <a:pt x="5" y="37"/>
                    <a:pt x="8" y="31"/>
                  </a:cubicBezTo>
                  <a:cubicBezTo>
                    <a:pt x="9" y="29"/>
                    <a:pt x="11" y="28"/>
                    <a:pt x="12" y="30"/>
                  </a:cubicBezTo>
                  <a:cubicBezTo>
                    <a:pt x="19" y="41"/>
                    <a:pt x="27" y="33"/>
                    <a:pt x="34" y="31"/>
                  </a:cubicBezTo>
                  <a:cubicBezTo>
                    <a:pt x="40" y="30"/>
                    <a:pt x="44" y="25"/>
                    <a:pt x="47" y="19"/>
                  </a:cubicBezTo>
                  <a:cubicBezTo>
                    <a:pt x="50" y="13"/>
                    <a:pt x="54" y="7"/>
                    <a:pt x="58" y="0"/>
                  </a:cubicBezTo>
                  <a:cubicBezTo>
                    <a:pt x="61" y="4"/>
                    <a:pt x="60" y="8"/>
                    <a:pt x="58" y="12"/>
                  </a:cubicBezTo>
                  <a:cubicBezTo>
                    <a:pt x="52" y="27"/>
                    <a:pt x="45" y="42"/>
                    <a:pt x="43" y="59"/>
                  </a:cubicBezTo>
                  <a:cubicBezTo>
                    <a:pt x="42" y="63"/>
                    <a:pt x="39" y="64"/>
                    <a:pt x="35" y="62"/>
                  </a:cubicBezTo>
                  <a:cubicBezTo>
                    <a:pt x="22" y="55"/>
                    <a:pt x="21" y="55"/>
                    <a:pt x="13" y="68"/>
                  </a:cubicBezTo>
                  <a:cubicBezTo>
                    <a:pt x="12" y="70"/>
                    <a:pt x="11" y="71"/>
                    <a:pt x="10" y="72"/>
                  </a:cubicBezTo>
                  <a:cubicBezTo>
                    <a:pt x="7" y="73"/>
                    <a:pt x="3" y="77"/>
                    <a:pt x="2" y="69"/>
                  </a:cubicBezTo>
                  <a:cubicBezTo>
                    <a:pt x="1" y="67"/>
                    <a:pt x="1" y="66"/>
                    <a:pt x="0" y="64"/>
                  </a:cubicBezTo>
                  <a:close/>
                </a:path>
              </a:pathLst>
            </a:custGeom>
            <a:solidFill>
              <a:srgbClr val="F1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2879"/>
            <p:cNvSpPr/>
            <p:nvPr/>
          </p:nvSpPr>
          <p:spPr bwMode="auto">
            <a:xfrm>
              <a:off x="6796" y="895"/>
              <a:ext cx="57" cy="77"/>
            </a:xfrm>
            <a:custGeom>
              <a:avLst/>
              <a:gdLst>
                <a:gd name="T0" fmla="*/ 11 w 38"/>
                <a:gd name="T1" fmla="*/ 0 h 51"/>
                <a:gd name="T2" fmla="*/ 17 w 38"/>
                <a:gd name="T3" fmla="*/ 0 h 51"/>
                <a:gd name="T4" fmla="*/ 23 w 38"/>
                <a:gd name="T5" fmla="*/ 10 h 51"/>
                <a:gd name="T6" fmla="*/ 27 w 38"/>
                <a:gd name="T7" fmla="*/ 19 h 51"/>
                <a:gd name="T8" fmla="*/ 31 w 38"/>
                <a:gd name="T9" fmla="*/ 34 h 51"/>
                <a:gd name="T10" fmla="*/ 32 w 38"/>
                <a:gd name="T11" fmla="*/ 51 h 51"/>
                <a:gd name="T12" fmla="*/ 29 w 38"/>
                <a:gd name="T13" fmla="*/ 51 h 51"/>
                <a:gd name="T14" fmla="*/ 27 w 38"/>
                <a:gd name="T15" fmla="*/ 51 h 51"/>
                <a:gd name="T16" fmla="*/ 25 w 38"/>
                <a:gd name="T17" fmla="*/ 49 h 51"/>
                <a:gd name="T18" fmla="*/ 24 w 38"/>
                <a:gd name="T19" fmla="*/ 48 h 51"/>
                <a:gd name="T20" fmla="*/ 22 w 38"/>
                <a:gd name="T21" fmla="*/ 46 h 51"/>
                <a:gd name="T22" fmla="*/ 10 w 38"/>
                <a:gd name="T23" fmla="*/ 33 h 51"/>
                <a:gd name="T24" fmla="*/ 1 w 38"/>
                <a:gd name="T25" fmla="*/ 20 h 51"/>
                <a:gd name="T26" fmla="*/ 1 w 38"/>
                <a:gd name="T27" fmla="*/ 6 h 51"/>
                <a:gd name="T28" fmla="*/ 11 w 3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51">
                  <a:moveTo>
                    <a:pt x="11" y="0"/>
                  </a:moveTo>
                  <a:cubicBezTo>
                    <a:pt x="13" y="4"/>
                    <a:pt x="15" y="2"/>
                    <a:pt x="17" y="0"/>
                  </a:cubicBezTo>
                  <a:cubicBezTo>
                    <a:pt x="20" y="3"/>
                    <a:pt x="21" y="7"/>
                    <a:pt x="23" y="10"/>
                  </a:cubicBezTo>
                  <a:cubicBezTo>
                    <a:pt x="25" y="13"/>
                    <a:pt x="27" y="16"/>
                    <a:pt x="27" y="19"/>
                  </a:cubicBezTo>
                  <a:cubicBezTo>
                    <a:pt x="26" y="25"/>
                    <a:pt x="27" y="29"/>
                    <a:pt x="31" y="34"/>
                  </a:cubicBezTo>
                  <a:cubicBezTo>
                    <a:pt x="36" y="39"/>
                    <a:pt x="38" y="45"/>
                    <a:pt x="32" y="51"/>
                  </a:cubicBezTo>
                  <a:cubicBezTo>
                    <a:pt x="31" y="51"/>
                    <a:pt x="30" y="51"/>
                    <a:pt x="29" y="51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6" y="50"/>
                    <a:pt x="26" y="50"/>
                    <a:pt x="25" y="49"/>
                  </a:cubicBezTo>
                  <a:cubicBezTo>
                    <a:pt x="24" y="49"/>
                    <a:pt x="24" y="49"/>
                    <a:pt x="24" y="48"/>
                  </a:cubicBezTo>
                  <a:cubicBezTo>
                    <a:pt x="23" y="48"/>
                    <a:pt x="22" y="47"/>
                    <a:pt x="22" y="46"/>
                  </a:cubicBezTo>
                  <a:cubicBezTo>
                    <a:pt x="18" y="42"/>
                    <a:pt x="15" y="37"/>
                    <a:pt x="10" y="33"/>
                  </a:cubicBezTo>
                  <a:cubicBezTo>
                    <a:pt x="6" y="30"/>
                    <a:pt x="4" y="25"/>
                    <a:pt x="1" y="20"/>
                  </a:cubicBezTo>
                  <a:cubicBezTo>
                    <a:pt x="1" y="16"/>
                    <a:pt x="0" y="11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2880"/>
            <p:cNvSpPr/>
            <p:nvPr/>
          </p:nvSpPr>
          <p:spPr bwMode="auto">
            <a:xfrm>
              <a:off x="6782" y="904"/>
              <a:ext cx="23" cy="26"/>
            </a:xfrm>
            <a:custGeom>
              <a:avLst/>
              <a:gdLst>
                <a:gd name="T0" fmla="*/ 10 w 15"/>
                <a:gd name="T1" fmla="*/ 0 h 17"/>
                <a:gd name="T2" fmla="*/ 12 w 15"/>
                <a:gd name="T3" fmla="*/ 14 h 17"/>
                <a:gd name="T4" fmla="*/ 3 w 15"/>
                <a:gd name="T5" fmla="*/ 16 h 17"/>
                <a:gd name="T6" fmla="*/ 1 w 15"/>
                <a:gd name="T7" fmla="*/ 12 h 17"/>
                <a:gd name="T8" fmla="*/ 3 w 15"/>
                <a:gd name="T9" fmla="*/ 4 h 17"/>
                <a:gd name="T10" fmla="*/ 5 w 15"/>
                <a:gd name="T11" fmla="*/ 2 h 17"/>
                <a:gd name="T12" fmla="*/ 9 w 15"/>
                <a:gd name="T13" fmla="*/ 0 h 17"/>
                <a:gd name="T14" fmla="*/ 10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0" y="0"/>
                  </a:moveTo>
                  <a:cubicBezTo>
                    <a:pt x="14" y="4"/>
                    <a:pt x="15" y="9"/>
                    <a:pt x="12" y="14"/>
                  </a:cubicBezTo>
                  <a:cubicBezTo>
                    <a:pt x="10" y="17"/>
                    <a:pt x="6" y="16"/>
                    <a:pt x="3" y="16"/>
                  </a:cubicBezTo>
                  <a:cubicBezTo>
                    <a:pt x="2" y="15"/>
                    <a:pt x="0" y="14"/>
                    <a:pt x="1" y="12"/>
                  </a:cubicBezTo>
                  <a:cubicBezTo>
                    <a:pt x="2" y="9"/>
                    <a:pt x="2" y="7"/>
                    <a:pt x="3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9" y="1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2881"/>
            <p:cNvSpPr/>
            <p:nvPr/>
          </p:nvSpPr>
          <p:spPr bwMode="auto">
            <a:xfrm>
              <a:off x="6790" y="90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2882"/>
            <p:cNvSpPr/>
            <p:nvPr/>
          </p:nvSpPr>
          <p:spPr bwMode="auto">
            <a:xfrm>
              <a:off x="6772" y="819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3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2883"/>
            <p:cNvSpPr/>
            <p:nvPr/>
          </p:nvSpPr>
          <p:spPr bwMode="auto">
            <a:xfrm>
              <a:off x="7799" y="169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2884"/>
            <p:cNvSpPr/>
            <p:nvPr/>
          </p:nvSpPr>
          <p:spPr bwMode="auto">
            <a:xfrm>
              <a:off x="7798" y="169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2885"/>
            <p:cNvSpPr/>
            <p:nvPr/>
          </p:nvSpPr>
          <p:spPr bwMode="auto">
            <a:xfrm>
              <a:off x="7780" y="1642"/>
              <a:ext cx="21" cy="21"/>
            </a:xfrm>
            <a:custGeom>
              <a:avLst/>
              <a:gdLst>
                <a:gd name="T0" fmla="*/ 14 w 14"/>
                <a:gd name="T1" fmla="*/ 0 h 14"/>
                <a:gd name="T2" fmla="*/ 13 w 14"/>
                <a:gd name="T3" fmla="*/ 2 h 14"/>
                <a:gd name="T4" fmla="*/ 12 w 14"/>
                <a:gd name="T5" fmla="*/ 4 h 14"/>
                <a:gd name="T6" fmla="*/ 0 w 14"/>
                <a:gd name="T7" fmla="*/ 13 h 14"/>
                <a:gd name="T8" fmla="*/ 0 w 14"/>
                <a:gd name="T9" fmla="*/ 13 h 14"/>
                <a:gd name="T10" fmla="*/ 14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4" y="0"/>
                    <a:pt x="14" y="1"/>
                    <a:pt x="13" y="2"/>
                  </a:cubicBezTo>
                  <a:cubicBezTo>
                    <a:pt x="13" y="2"/>
                    <a:pt x="12" y="3"/>
                    <a:pt x="12" y="4"/>
                  </a:cubicBezTo>
                  <a:cubicBezTo>
                    <a:pt x="7" y="6"/>
                    <a:pt x="8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"/>
                    <a:pt x="6" y="1"/>
                    <a:pt x="14" y="0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2886"/>
            <p:cNvSpPr/>
            <p:nvPr/>
          </p:nvSpPr>
          <p:spPr bwMode="auto">
            <a:xfrm>
              <a:off x="7793" y="1621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1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7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2887"/>
            <p:cNvSpPr/>
            <p:nvPr/>
          </p:nvSpPr>
          <p:spPr bwMode="auto">
            <a:xfrm>
              <a:off x="7780" y="1648"/>
              <a:ext cx="22" cy="32"/>
            </a:xfrm>
            <a:custGeom>
              <a:avLst/>
              <a:gdLst>
                <a:gd name="T0" fmla="*/ 0 w 15"/>
                <a:gd name="T1" fmla="*/ 9 h 21"/>
                <a:gd name="T2" fmla="*/ 12 w 15"/>
                <a:gd name="T3" fmla="*/ 0 h 21"/>
                <a:gd name="T4" fmla="*/ 15 w 15"/>
                <a:gd name="T5" fmla="*/ 17 h 21"/>
                <a:gd name="T6" fmla="*/ 6 w 15"/>
                <a:gd name="T7" fmla="*/ 21 h 21"/>
                <a:gd name="T8" fmla="*/ 0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9"/>
                  </a:moveTo>
                  <a:cubicBezTo>
                    <a:pt x="4" y="6"/>
                    <a:pt x="6" y="0"/>
                    <a:pt x="12" y="0"/>
                  </a:cubicBezTo>
                  <a:cubicBezTo>
                    <a:pt x="11" y="6"/>
                    <a:pt x="8" y="12"/>
                    <a:pt x="15" y="17"/>
                  </a:cubicBezTo>
                  <a:cubicBezTo>
                    <a:pt x="13" y="19"/>
                    <a:pt x="9" y="20"/>
                    <a:pt x="6" y="21"/>
                  </a:cubicBezTo>
                  <a:cubicBezTo>
                    <a:pt x="1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2888"/>
            <p:cNvSpPr/>
            <p:nvPr/>
          </p:nvSpPr>
          <p:spPr bwMode="auto">
            <a:xfrm>
              <a:off x="7798" y="164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2889"/>
            <p:cNvSpPr/>
            <p:nvPr/>
          </p:nvSpPr>
          <p:spPr bwMode="auto">
            <a:xfrm>
              <a:off x="7390" y="3318"/>
              <a:ext cx="237" cy="135"/>
            </a:xfrm>
            <a:custGeom>
              <a:avLst/>
              <a:gdLst>
                <a:gd name="T0" fmla="*/ 41 w 158"/>
                <a:gd name="T1" fmla="*/ 17 h 90"/>
                <a:gd name="T2" fmla="*/ 53 w 158"/>
                <a:gd name="T3" fmla="*/ 2 h 90"/>
                <a:gd name="T4" fmla="*/ 61 w 158"/>
                <a:gd name="T5" fmla="*/ 2 h 90"/>
                <a:gd name="T6" fmla="*/ 84 w 158"/>
                <a:gd name="T7" fmla="*/ 13 h 90"/>
                <a:gd name="T8" fmla="*/ 95 w 158"/>
                <a:gd name="T9" fmla="*/ 17 h 90"/>
                <a:gd name="T10" fmla="*/ 70 w 158"/>
                <a:gd name="T11" fmla="*/ 16 h 90"/>
                <a:gd name="T12" fmla="*/ 57 w 158"/>
                <a:gd name="T13" fmla="*/ 11 h 90"/>
                <a:gd name="T14" fmla="*/ 51 w 158"/>
                <a:gd name="T15" fmla="*/ 15 h 90"/>
                <a:gd name="T16" fmla="*/ 51 w 158"/>
                <a:gd name="T17" fmla="*/ 28 h 90"/>
                <a:gd name="T18" fmla="*/ 52 w 158"/>
                <a:gd name="T19" fmla="*/ 33 h 90"/>
                <a:gd name="T20" fmla="*/ 57 w 158"/>
                <a:gd name="T21" fmla="*/ 47 h 90"/>
                <a:gd name="T22" fmla="*/ 61 w 158"/>
                <a:gd name="T23" fmla="*/ 50 h 90"/>
                <a:gd name="T24" fmla="*/ 89 w 158"/>
                <a:gd name="T25" fmla="*/ 63 h 90"/>
                <a:gd name="T26" fmla="*/ 101 w 158"/>
                <a:gd name="T27" fmla="*/ 63 h 90"/>
                <a:gd name="T28" fmla="*/ 113 w 158"/>
                <a:gd name="T29" fmla="*/ 67 h 90"/>
                <a:gd name="T30" fmla="*/ 119 w 158"/>
                <a:gd name="T31" fmla="*/ 68 h 90"/>
                <a:gd name="T32" fmla="*/ 132 w 158"/>
                <a:gd name="T33" fmla="*/ 73 h 90"/>
                <a:gd name="T34" fmla="*/ 147 w 158"/>
                <a:gd name="T35" fmla="*/ 76 h 90"/>
                <a:gd name="T36" fmla="*/ 152 w 158"/>
                <a:gd name="T37" fmla="*/ 78 h 90"/>
                <a:gd name="T38" fmla="*/ 158 w 158"/>
                <a:gd name="T39" fmla="*/ 81 h 90"/>
                <a:gd name="T40" fmla="*/ 153 w 158"/>
                <a:gd name="T41" fmla="*/ 83 h 90"/>
                <a:gd name="T42" fmla="*/ 147 w 158"/>
                <a:gd name="T43" fmla="*/ 90 h 90"/>
                <a:gd name="T44" fmla="*/ 139 w 158"/>
                <a:gd name="T45" fmla="*/ 83 h 90"/>
                <a:gd name="T46" fmla="*/ 135 w 158"/>
                <a:gd name="T47" fmla="*/ 81 h 90"/>
                <a:gd name="T48" fmla="*/ 135 w 158"/>
                <a:gd name="T49" fmla="*/ 81 h 90"/>
                <a:gd name="T50" fmla="*/ 96 w 158"/>
                <a:gd name="T51" fmla="*/ 77 h 90"/>
                <a:gd name="T52" fmla="*/ 86 w 158"/>
                <a:gd name="T53" fmla="*/ 78 h 90"/>
                <a:gd name="T54" fmla="*/ 62 w 158"/>
                <a:gd name="T55" fmla="*/ 69 h 90"/>
                <a:gd name="T56" fmla="*/ 55 w 158"/>
                <a:gd name="T57" fmla="*/ 68 h 90"/>
                <a:gd name="T58" fmla="*/ 32 w 158"/>
                <a:gd name="T59" fmla="*/ 72 h 90"/>
                <a:gd name="T60" fmla="*/ 14 w 158"/>
                <a:gd name="T61" fmla="*/ 64 h 90"/>
                <a:gd name="T62" fmla="*/ 13 w 158"/>
                <a:gd name="T63" fmla="*/ 62 h 90"/>
                <a:gd name="T64" fmla="*/ 22 w 158"/>
                <a:gd name="T65" fmla="*/ 32 h 90"/>
                <a:gd name="T66" fmla="*/ 31 w 158"/>
                <a:gd name="T67" fmla="*/ 27 h 90"/>
                <a:gd name="T68" fmla="*/ 39 w 158"/>
                <a:gd name="T69" fmla="*/ 21 h 90"/>
                <a:gd name="T70" fmla="*/ 41 w 158"/>
                <a:gd name="T71" fmla="*/ 19 h 90"/>
                <a:gd name="T72" fmla="*/ 41 w 158"/>
                <a:gd name="T7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8" h="90">
                  <a:moveTo>
                    <a:pt x="41" y="17"/>
                  </a:moveTo>
                  <a:cubicBezTo>
                    <a:pt x="42" y="10"/>
                    <a:pt x="50" y="8"/>
                    <a:pt x="53" y="2"/>
                  </a:cubicBezTo>
                  <a:cubicBezTo>
                    <a:pt x="55" y="0"/>
                    <a:pt x="58" y="0"/>
                    <a:pt x="61" y="2"/>
                  </a:cubicBezTo>
                  <a:cubicBezTo>
                    <a:pt x="68" y="7"/>
                    <a:pt x="77" y="8"/>
                    <a:pt x="84" y="13"/>
                  </a:cubicBezTo>
                  <a:cubicBezTo>
                    <a:pt x="87" y="16"/>
                    <a:pt x="91" y="18"/>
                    <a:pt x="95" y="17"/>
                  </a:cubicBezTo>
                  <a:cubicBezTo>
                    <a:pt x="86" y="25"/>
                    <a:pt x="78" y="22"/>
                    <a:pt x="70" y="16"/>
                  </a:cubicBezTo>
                  <a:cubicBezTo>
                    <a:pt x="66" y="13"/>
                    <a:pt x="62" y="12"/>
                    <a:pt x="57" y="11"/>
                  </a:cubicBezTo>
                  <a:cubicBezTo>
                    <a:pt x="53" y="10"/>
                    <a:pt x="51" y="12"/>
                    <a:pt x="51" y="15"/>
                  </a:cubicBezTo>
                  <a:cubicBezTo>
                    <a:pt x="51" y="19"/>
                    <a:pt x="51" y="24"/>
                    <a:pt x="51" y="28"/>
                  </a:cubicBezTo>
                  <a:cubicBezTo>
                    <a:pt x="51" y="30"/>
                    <a:pt x="52" y="32"/>
                    <a:pt x="52" y="33"/>
                  </a:cubicBezTo>
                  <a:cubicBezTo>
                    <a:pt x="48" y="40"/>
                    <a:pt x="52" y="43"/>
                    <a:pt x="57" y="47"/>
                  </a:cubicBezTo>
                  <a:cubicBezTo>
                    <a:pt x="59" y="48"/>
                    <a:pt x="60" y="49"/>
                    <a:pt x="61" y="50"/>
                  </a:cubicBezTo>
                  <a:cubicBezTo>
                    <a:pt x="68" y="60"/>
                    <a:pt x="78" y="62"/>
                    <a:pt x="89" y="63"/>
                  </a:cubicBezTo>
                  <a:cubicBezTo>
                    <a:pt x="93" y="64"/>
                    <a:pt x="97" y="64"/>
                    <a:pt x="101" y="63"/>
                  </a:cubicBezTo>
                  <a:cubicBezTo>
                    <a:pt x="105" y="63"/>
                    <a:pt x="109" y="64"/>
                    <a:pt x="113" y="67"/>
                  </a:cubicBezTo>
                  <a:cubicBezTo>
                    <a:pt x="114" y="68"/>
                    <a:pt x="117" y="69"/>
                    <a:pt x="119" y="68"/>
                  </a:cubicBezTo>
                  <a:cubicBezTo>
                    <a:pt x="124" y="67"/>
                    <a:pt x="128" y="69"/>
                    <a:pt x="132" y="73"/>
                  </a:cubicBezTo>
                  <a:cubicBezTo>
                    <a:pt x="136" y="76"/>
                    <a:pt x="140" y="81"/>
                    <a:pt x="147" y="76"/>
                  </a:cubicBezTo>
                  <a:cubicBezTo>
                    <a:pt x="148" y="75"/>
                    <a:pt x="150" y="76"/>
                    <a:pt x="152" y="78"/>
                  </a:cubicBezTo>
                  <a:cubicBezTo>
                    <a:pt x="153" y="80"/>
                    <a:pt x="156" y="81"/>
                    <a:pt x="158" y="81"/>
                  </a:cubicBezTo>
                  <a:cubicBezTo>
                    <a:pt x="157" y="82"/>
                    <a:pt x="155" y="83"/>
                    <a:pt x="153" y="83"/>
                  </a:cubicBezTo>
                  <a:cubicBezTo>
                    <a:pt x="148" y="82"/>
                    <a:pt x="147" y="86"/>
                    <a:pt x="147" y="90"/>
                  </a:cubicBezTo>
                  <a:cubicBezTo>
                    <a:pt x="144" y="88"/>
                    <a:pt x="143" y="84"/>
                    <a:pt x="139" y="83"/>
                  </a:cubicBezTo>
                  <a:cubicBezTo>
                    <a:pt x="138" y="81"/>
                    <a:pt x="136" y="82"/>
                    <a:pt x="135" y="8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3" y="75"/>
                    <a:pt x="109" y="74"/>
                    <a:pt x="96" y="77"/>
                  </a:cubicBezTo>
                  <a:cubicBezTo>
                    <a:pt x="92" y="78"/>
                    <a:pt x="89" y="79"/>
                    <a:pt x="86" y="78"/>
                  </a:cubicBezTo>
                  <a:cubicBezTo>
                    <a:pt x="77" y="78"/>
                    <a:pt x="68" y="79"/>
                    <a:pt x="62" y="69"/>
                  </a:cubicBezTo>
                  <a:cubicBezTo>
                    <a:pt x="61" y="67"/>
                    <a:pt x="58" y="68"/>
                    <a:pt x="55" y="68"/>
                  </a:cubicBezTo>
                  <a:cubicBezTo>
                    <a:pt x="47" y="70"/>
                    <a:pt x="40" y="71"/>
                    <a:pt x="32" y="72"/>
                  </a:cubicBezTo>
                  <a:cubicBezTo>
                    <a:pt x="24" y="73"/>
                    <a:pt x="18" y="70"/>
                    <a:pt x="14" y="64"/>
                  </a:cubicBezTo>
                  <a:cubicBezTo>
                    <a:pt x="13" y="63"/>
                    <a:pt x="13" y="63"/>
                    <a:pt x="13" y="62"/>
                  </a:cubicBezTo>
                  <a:cubicBezTo>
                    <a:pt x="0" y="43"/>
                    <a:pt x="1" y="41"/>
                    <a:pt x="22" y="32"/>
                  </a:cubicBezTo>
                  <a:cubicBezTo>
                    <a:pt x="25" y="30"/>
                    <a:pt x="27" y="28"/>
                    <a:pt x="31" y="27"/>
                  </a:cubicBezTo>
                  <a:cubicBezTo>
                    <a:pt x="35" y="26"/>
                    <a:pt x="38" y="26"/>
                    <a:pt x="39" y="21"/>
                  </a:cubicBezTo>
                  <a:cubicBezTo>
                    <a:pt x="40" y="20"/>
                    <a:pt x="40" y="19"/>
                    <a:pt x="41" y="19"/>
                  </a:cubicBezTo>
                  <a:cubicBezTo>
                    <a:pt x="41" y="18"/>
                    <a:pt x="41" y="18"/>
                    <a:pt x="41" y="17"/>
                  </a:cubicBezTo>
                  <a:close/>
                </a:path>
              </a:pathLst>
            </a:custGeom>
            <a:solidFill>
              <a:srgbClr val="EA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2890"/>
            <p:cNvSpPr/>
            <p:nvPr/>
          </p:nvSpPr>
          <p:spPr bwMode="auto">
            <a:xfrm>
              <a:off x="7477" y="3423"/>
              <a:ext cx="115" cy="39"/>
            </a:xfrm>
            <a:custGeom>
              <a:avLst/>
              <a:gdLst>
                <a:gd name="T0" fmla="*/ 27 w 77"/>
                <a:gd name="T1" fmla="*/ 5 h 26"/>
                <a:gd name="T2" fmla="*/ 40 w 77"/>
                <a:gd name="T3" fmla="*/ 2 h 26"/>
                <a:gd name="T4" fmla="*/ 77 w 77"/>
                <a:gd name="T5" fmla="*/ 11 h 26"/>
                <a:gd name="T6" fmla="*/ 75 w 77"/>
                <a:gd name="T7" fmla="*/ 11 h 26"/>
                <a:gd name="T8" fmla="*/ 31 w 77"/>
                <a:gd name="T9" fmla="*/ 17 h 26"/>
                <a:gd name="T10" fmla="*/ 10 w 77"/>
                <a:gd name="T11" fmla="*/ 26 h 26"/>
                <a:gd name="T12" fmla="*/ 1 w 77"/>
                <a:gd name="T13" fmla="*/ 17 h 26"/>
                <a:gd name="T14" fmla="*/ 16 w 77"/>
                <a:gd name="T15" fmla="*/ 7 h 26"/>
                <a:gd name="T16" fmla="*/ 24 w 77"/>
                <a:gd name="T17" fmla="*/ 5 h 26"/>
                <a:gd name="T18" fmla="*/ 26 w 77"/>
                <a:gd name="T19" fmla="*/ 5 h 26"/>
                <a:gd name="T20" fmla="*/ 27 w 77"/>
                <a:gd name="T2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26">
                  <a:moveTo>
                    <a:pt x="27" y="5"/>
                  </a:moveTo>
                  <a:cubicBezTo>
                    <a:pt x="32" y="4"/>
                    <a:pt x="36" y="3"/>
                    <a:pt x="40" y="2"/>
                  </a:cubicBezTo>
                  <a:cubicBezTo>
                    <a:pt x="54" y="0"/>
                    <a:pt x="66" y="2"/>
                    <a:pt x="77" y="11"/>
                  </a:cubicBezTo>
                  <a:cubicBezTo>
                    <a:pt x="77" y="11"/>
                    <a:pt x="76" y="11"/>
                    <a:pt x="75" y="11"/>
                  </a:cubicBezTo>
                  <a:cubicBezTo>
                    <a:pt x="60" y="6"/>
                    <a:pt x="45" y="11"/>
                    <a:pt x="31" y="17"/>
                  </a:cubicBezTo>
                  <a:cubicBezTo>
                    <a:pt x="24" y="19"/>
                    <a:pt x="16" y="21"/>
                    <a:pt x="10" y="26"/>
                  </a:cubicBezTo>
                  <a:cubicBezTo>
                    <a:pt x="5" y="24"/>
                    <a:pt x="0" y="24"/>
                    <a:pt x="1" y="17"/>
                  </a:cubicBezTo>
                  <a:cubicBezTo>
                    <a:pt x="4" y="10"/>
                    <a:pt x="11" y="10"/>
                    <a:pt x="16" y="7"/>
                  </a:cubicBezTo>
                  <a:cubicBezTo>
                    <a:pt x="19" y="7"/>
                    <a:pt x="21" y="6"/>
                    <a:pt x="24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2891"/>
            <p:cNvSpPr/>
            <p:nvPr/>
          </p:nvSpPr>
          <p:spPr bwMode="auto">
            <a:xfrm>
              <a:off x="7465" y="3445"/>
              <a:ext cx="27" cy="33"/>
            </a:xfrm>
            <a:custGeom>
              <a:avLst/>
              <a:gdLst>
                <a:gd name="T0" fmla="*/ 10 w 18"/>
                <a:gd name="T1" fmla="*/ 2 h 22"/>
                <a:gd name="T2" fmla="*/ 18 w 18"/>
                <a:gd name="T3" fmla="*/ 11 h 22"/>
                <a:gd name="T4" fmla="*/ 14 w 18"/>
                <a:gd name="T5" fmla="*/ 21 h 22"/>
                <a:gd name="T6" fmla="*/ 13 w 18"/>
                <a:gd name="T7" fmla="*/ 22 h 22"/>
                <a:gd name="T8" fmla="*/ 0 w 18"/>
                <a:gd name="T9" fmla="*/ 12 h 22"/>
                <a:gd name="T10" fmla="*/ 10 w 1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0" y="2"/>
                  </a:moveTo>
                  <a:cubicBezTo>
                    <a:pt x="11" y="6"/>
                    <a:pt x="18" y="6"/>
                    <a:pt x="18" y="11"/>
                  </a:cubicBezTo>
                  <a:cubicBezTo>
                    <a:pt x="15" y="13"/>
                    <a:pt x="12" y="16"/>
                    <a:pt x="14" y="21"/>
                  </a:cubicBezTo>
                  <a:cubicBezTo>
                    <a:pt x="14" y="21"/>
                    <a:pt x="13" y="21"/>
                    <a:pt x="13" y="22"/>
                  </a:cubicBezTo>
                  <a:cubicBezTo>
                    <a:pt x="6" y="22"/>
                    <a:pt x="1" y="18"/>
                    <a:pt x="0" y="12"/>
                  </a:cubicBezTo>
                  <a:cubicBezTo>
                    <a:pt x="0" y="5"/>
                    <a:pt x="3" y="0"/>
                    <a:pt x="10" y="2"/>
                  </a:cubicBezTo>
                  <a:close/>
                </a:path>
              </a:pathLst>
            </a:custGeom>
            <a:solidFill>
              <a:srgbClr val="EDB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2892"/>
            <p:cNvSpPr/>
            <p:nvPr/>
          </p:nvSpPr>
          <p:spPr bwMode="auto">
            <a:xfrm>
              <a:off x="7484" y="3477"/>
              <a:ext cx="11" cy="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0 w 7"/>
                <a:gd name="T5" fmla="*/ 1 h 2"/>
                <a:gd name="T6" fmla="*/ 1 w 7"/>
                <a:gd name="T7" fmla="*/ 0 h 2"/>
                <a:gd name="T8" fmla="*/ 1 w 7"/>
                <a:gd name="T9" fmla="*/ 0 h 2"/>
                <a:gd name="T10" fmla="*/ 7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2893"/>
            <p:cNvSpPr/>
            <p:nvPr/>
          </p:nvSpPr>
          <p:spPr bwMode="auto">
            <a:xfrm>
              <a:off x="7592" y="3439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2894"/>
            <p:cNvSpPr/>
            <p:nvPr/>
          </p:nvSpPr>
          <p:spPr bwMode="auto">
            <a:xfrm>
              <a:off x="7511" y="346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2895"/>
            <p:cNvSpPr/>
            <p:nvPr/>
          </p:nvSpPr>
          <p:spPr bwMode="auto">
            <a:xfrm>
              <a:off x="6227" y="344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2896"/>
            <p:cNvSpPr/>
            <p:nvPr/>
          </p:nvSpPr>
          <p:spPr bwMode="auto">
            <a:xfrm>
              <a:off x="6233" y="3304"/>
              <a:ext cx="78" cy="194"/>
            </a:xfrm>
            <a:custGeom>
              <a:avLst/>
              <a:gdLst>
                <a:gd name="T0" fmla="*/ 42 w 52"/>
                <a:gd name="T1" fmla="*/ 82 h 129"/>
                <a:gd name="T2" fmla="*/ 44 w 52"/>
                <a:gd name="T3" fmla="*/ 84 h 129"/>
                <a:gd name="T4" fmla="*/ 51 w 52"/>
                <a:gd name="T5" fmla="*/ 95 h 129"/>
                <a:gd name="T6" fmla="*/ 30 w 52"/>
                <a:gd name="T7" fmla="*/ 85 h 129"/>
                <a:gd name="T8" fmla="*/ 22 w 52"/>
                <a:gd name="T9" fmla="*/ 79 h 129"/>
                <a:gd name="T10" fmla="*/ 23 w 52"/>
                <a:gd name="T11" fmla="*/ 87 h 129"/>
                <a:gd name="T12" fmla="*/ 42 w 52"/>
                <a:gd name="T13" fmla="*/ 119 h 129"/>
                <a:gd name="T14" fmla="*/ 41 w 52"/>
                <a:gd name="T15" fmla="*/ 128 h 129"/>
                <a:gd name="T16" fmla="*/ 35 w 52"/>
                <a:gd name="T17" fmla="*/ 128 h 129"/>
                <a:gd name="T18" fmla="*/ 32 w 52"/>
                <a:gd name="T19" fmla="*/ 127 h 129"/>
                <a:gd name="T20" fmla="*/ 30 w 52"/>
                <a:gd name="T21" fmla="*/ 127 h 129"/>
                <a:gd name="T22" fmla="*/ 27 w 52"/>
                <a:gd name="T23" fmla="*/ 128 h 129"/>
                <a:gd name="T24" fmla="*/ 13 w 52"/>
                <a:gd name="T25" fmla="*/ 115 h 129"/>
                <a:gd name="T26" fmla="*/ 21 w 52"/>
                <a:gd name="T27" fmla="*/ 113 h 129"/>
                <a:gd name="T28" fmla="*/ 28 w 52"/>
                <a:gd name="T29" fmla="*/ 115 h 129"/>
                <a:gd name="T30" fmla="*/ 16 w 52"/>
                <a:gd name="T31" fmla="*/ 102 h 129"/>
                <a:gd name="T32" fmla="*/ 1 w 52"/>
                <a:gd name="T33" fmla="*/ 76 h 129"/>
                <a:gd name="T34" fmla="*/ 4 w 52"/>
                <a:gd name="T35" fmla="*/ 60 h 129"/>
                <a:gd name="T36" fmla="*/ 5 w 52"/>
                <a:gd name="T37" fmla="*/ 55 h 129"/>
                <a:gd name="T38" fmla="*/ 1 w 52"/>
                <a:gd name="T39" fmla="*/ 18 h 129"/>
                <a:gd name="T40" fmla="*/ 4 w 52"/>
                <a:gd name="T41" fmla="*/ 3 h 129"/>
                <a:gd name="T42" fmla="*/ 11 w 52"/>
                <a:gd name="T43" fmla="*/ 1 h 129"/>
                <a:gd name="T44" fmla="*/ 17 w 52"/>
                <a:gd name="T45" fmla="*/ 12 h 129"/>
                <a:gd name="T46" fmla="*/ 17 w 52"/>
                <a:gd name="T47" fmla="*/ 18 h 129"/>
                <a:gd name="T48" fmla="*/ 17 w 52"/>
                <a:gd name="T49" fmla="*/ 28 h 129"/>
                <a:gd name="T50" fmla="*/ 36 w 52"/>
                <a:gd name="T51" fmla="*/ 72 h 129"/>
                <a:gd name="T52" fmla="*/ 36 w 52"/>
                <a:gd name="T53" fmla="*/ 72 h 129"/>
                <a:gd name="T54" fmla="*/ 42 w 52"/>
                <a:gd name="T55" fmla="*/ 8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129">
                  <a:moveTo>
                    <a:pt x="42" y="82"/>
                  </a:moveTo>
                  <a:cubicBezTo>
                    <a:pt x="43" y="83"/>
                    <a:pt x="44" y="83"/>
                    <a:pt x="44" y="84"/>
                  </a:cubicBezTo>
                  <a:cubicBezTo>
                    <a:pt x="46" y="88"/>
                    <a:pt x="52" y="90"/>
                    <a:pt x="51" y="95"/>
                  </a:cubicBezTo>
                  <a:cubicBezTo>
                    <a:pt x="41" y="98"/>
                    <a:pt x="36" y="90"/>
                    <a:pt x="30" y="85"/>
                  </a:cubicBezTo>
                  <a:cubicBezTo>
                    <a:pt x="28" y="83"/>
                    <a:pt x="26" y="80"/>
                    <a:pt x="22" y="79"/>
                  </a:cubicBezTo>
                  <a:cubicBezTo>
                    <a:pt x="20" y="82"/>
                    <a:pt x="22" y="85"/>
                    <a:pt x="23" y="87"/>
                  </a:cubicBezTo>
                  <a:cubicBezTo>
                    <a:pt x="27" y="99"/>
                    <a:pt x="32" y="110"/>
                    <a:pt x="42" y="119"/>
                  </a:cubicBezTo>
                  <a:cubicBezTo>
                    <a:pt x="45" y="122"/>
                    <a:pt x="48" y="125"/>
                    <a:pt x="41" y="128"/>
                  </a:cubicBezTo>
                  <a:cubicBezTo>
                    <a:pt x="39" y="129"/>
                    <a:pt x="37" y="129"/>
                    <a:pt x="35" y="128"/>
                  </a:cubicBezTo>
                  <a:cubicBezTo>
                    <a:pt x="34" y="128"/>
                    <a:pt x="33" y="127"/>
                    <a:pt x="32" y="127"/>
                  </a:cubicBezTo>
                  <a:cubicBezTo>
                    <a:pt x="31" y="127"/>
                    <a:pt x="30" y="127"/>
                    <a:pt x="30" y="127"/>
                  </a:cubicBezTo>
                  <a:cubicBezTo>
                    <a:pt x="29" y="128"/>
                    <a:pt x="28" y="128"/>
                    <a:pt x="27" y="128"/>
                  </a:cubicBezTo>
                  <a:cubicBezTo>
                    <a:pt x="24" y="122"/>
                    <a:pt x="17" y="120"/>
                    <a:pt x="13" y="115"/>
                  </a:cubicBezTo>
                  <a:cubicBezTo>
                    <a:pt x="15" y="112"/>
                    <a:pt x="17" y="111"/>
                    <a:pt x="21" y="113"/>
                  </a:cubicBezTo>
                  <a:cubicBezTo>
                    <a:pt x="23" y="113"/>
                    <a:pt x="24" y="116"/>
                    <a:pt x="28" y="115"/>
                  </a:cubicBezTo>
                  <a:cubicBezTo>
                    <a:pt x="25" y="109"/>
                    <a:pt x="21" y="105"/>
                    <a:pt x="16" y="102"/>
                  </a:cubicBezTo>
                  <a:cubicBezTo>
                    <a:pt x="7" y="98"/>
                    <a:pt x="1" y="86"/>
                    <a:pt x="1" y="76"/>
                  </a:cubicBezTo>
                  <a:cubicBezTo>
                    <a:pt x="1" y="70"/>
                    <a:pt x="1" y="65"/>
                    <a:pt x="4" y="60"/>
                  </a:cubicBezTo>
                  <a:cubicBezTo>
                    <a:pt x="5" y="58"/>
                    <a:pt x="6" y="57"/>
                    <a:pt x="5" y="55"/>
                  </a:cubicBezTo>
                  <a:cubicBezTo>
                    <a:pt x="1" y="43"/>
                    <a:pt x="4" y="30"/>
                    <a:pt x="1" y="18"/>
                  </a:cubicBezTo>
                  <a:cubicBezTo>
                    <a:pt x="0" y="13"/>
                    <a:pt x="2" y="8"/>
                    <a:pt x="4" y="3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5" y="4"/>
                    <a:pt x="18" y="7"/>
                    <a:pt x="17" y="12"/>
                  </a:cubicBezTo>
                  <a:cubicBezTo>
                    <a:pt x="17" y="14"/>
                    <a:pt x="17" y="16"/>
                    <a:pt x="17" y="18"/>
                  </a:cubicBezTo>
                  <a:cubicBezTo>
                    <a:pt x="17" y="21"/>
                    <a:pt x="17" y="25"/>
                    <a:pt x="17" y="28"/>
                  </a:cubicBezTo>
                  <a:cubicBezTo>
                    <a:pt x="22" y="44"/>
                    <a:pt x="22" y="61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9" y="75"/>
                    <a:pt x="40" y="79"/>
                    <a:pt x="42" y="82"/>
                  </a:cubicBezTo>
                  <a:close/>
                </a:path>
              </a:pathLst>
            </a:custGeom>
            <a:solidFill>
              <a:srgbClr val="F0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2897"/>
            <p:cNvSpPr/>
            <p:nvPr/>
          </p:nvSpPr>
          <p:spPr bwMode="auto">
            <a:xfrm>
              <a:off x="6248" y="3501"/>
              <a:ext cx="102" cy="58"/>
            </a:xfrm>
            <a:custGeom>
              <a:avLst/>
              <a:gdLst>
                <a:gd name="T0" fmla="*/ 9 w 68"/>
                <a:gd name="T1" fmla="*/ 37 h 39"/>
                <a:gd name="T2" fmla="*/ 0 w 68"/>
                <a:gd name="T3" fmla="*/ 30 h 39"/>
                <a:gd name="T4" fmla="*/ 18 w 68"/>
                <a:gd name="T5" fmla="*/ 18 h 39"/>
                <a:gd name="T6" fmla="*/ 24 w 68"/>
                <a:gd name="T7" fmla="*/ 12 h 39"/>
                <a:gd name="T8" fmla="*/ 40 w 68"/>
                <a:gd name="T9" fmla="*/ 11 h 39"/>
                <a:gd name="T10" fmla="*/ 34 w 68"/>
                <a:gd name="T11" fmla="*/ 7 h 39"/>
                <a:gd name="T12" fmla="*/ 54 w 68"/>
                <a:gd name="T13" fmla="*/ 3 h 39"/>
                <a:gd name="T14" fmla="*/ 58 w 68"/>
                <a:gd name="T15" fmla="*/ 5 h 39"/>
                <a:gd name="T16" fmla="*/ 66 w 68"/>
                <a:gd name="T17" fmla="*/ 16 h 39"/>
                <a:gd name="T18" fmla="*/ 53 w 68"/>
                <a:gd name="T19" fmla="*/ 27 h 39"/>
                <a:gd name="T20" fmla="*/ 52 w 68"/>
                <a:gd name="T21" fmla="*/ 27 h 39"/>
                <a:gd name="T22" fmla="*/ 49 w 68"/>
                <a:gd name="T23" fmla="*/ 29 h 39"/>
                <a:gd name="T24" fmla="*/ 46 w 68"/>
                <a:gd name="T25" fmla="*/ 30 h 39"/>
                <a:gd name="T26" fmla="*/ 33 w 68"/>
                <a:gd name="T27" fmla="*/ 34 h 39"/>
                <a:gd name="T28" fmla="*/ 9 w 68"/>
                <a:gd name="T2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39">
                  <a:moveTo>
                    <a:pt x="9" y="37"/>
                  </a:moveTo>
                  <a:cubicBezTo>
                    <a:pt x="3" y="39"/>
                    <a:pt x="1" y="34"/>
                    <a:pt x="0" y="30"/>
                  </a:cubicBezTo>
                  <a:cubicBezTo>
                    <a:pt x="8" y="30"/>
                    <a:pt x="15" y="28"/>
                    <a:pt x="18" y="18"/>
                  </a:cubicBezTo>
                  <a:cubicBezTo>
                    <a:pt x="18" y="15"/>
                    <a:pt x="21" y="13"/>
                    <a:pt x="24" y="12"/>
                  </a:cubicBezTo>
                  <a:cubicBezTo>
                    <a:pt x="29" y="11"/>
                    <a:pt x="34" y="10"/>
                    <a:pt x="40" y="11"/>
                  </a:cubicBezTo>
                  <a:cubicBezTo>
                    <a:pt x="37" y="9"/>
                    <a:pt x="36" y="8"/>
                    <a:pt x="34" y="7"/>
                  </a:cubicBezTo>
                  <a:cubicBezTo>
                    <a:pt x="40" y="0"/>
                    <a:pt x="47" y="4"/>
                    <a:pt x="54" y="3"/>
                  </a:cubicBezTo>
                  <a:cubicBezTo>
                    <a:pt x="55" y="3"/>
                    <a:pt x="57" y="4"/>
                    <a:pt x="58" y="5"/>
                  </a:cubicBezTo>
                  <a:cubicBezTo>
                    <a:pt x="63" y="7"/>
                    <a:pt x="68" y="9"/>
                    <a:pt x="66" y="16"/>
                  </a:cubicBezTo>
                  <a:cubicBezTo>
                    <a:pt x="64" y="21"/>
                    <a:pt x="62" y="28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8"/>
                    <a:pt x="50" y="28"/>
                    <a:pt x="49" y="29"/>
                  </a:cubicBezTo>
                  <a:cubicBezTo>
                    <a:pt x="48" y="30"/>
                    <a:pt x="47" y="30"/>
                    <a:pt x="46" y="30"/>
                  </a:cubicBezTo>
                  <a:cubicBezTo>
                    <a:pt x="42" y="31"/>
                    <a:pt x="37" y="32"/>
                    <a:pt x="33" y="34"/>
                  </a:cubicBezTo>
                  <a:cubicBezTo>
                    <a:pt x="26" y="39"/>
                    <a:pt x="17" y="39"/>
                    <a:pt x="9" y="37"/>
                  </a:cubicBezTo>
                  <a:close/>
                </a:path>
              </a:pathLst>
            </a:custGeom>
            <a:solidFill>
              <a:srgbClr val="F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2898"/>
            <p:cNvSpPr/>
            <p:nvPr/>
          </p:nvSpPr>
          <p:spPr bwMode="auto">
            <a:xfrm>
              <a:off x="6272" y="3489"/>
              <a:ext cx="71" cy="22"/>
            </a:xfrm>
            <a:custGeom>
              <a:avLst/>
              <a:gdLst>
                <a:gd name="T0" fmla="*/ 39 w 47"/>
                <a:gd name="T1" fmla="*/ 15 h 15"/>
                <a:gd name="T2" fmla="*/ 18 w 47"/>
                <a:gd name="T3" fmla="*/ 15 h 15"/>
                <a:gd name="T4" fmla="*/ 7 w 47"/>
                <a:gd name="T5" fmla="*/ 9 h 15"/>
                <a:gd name="T6" fmla="*/ 3 w 47"/>
                <a:gd name="T7" fmla="*/ 1 h 15"/>
                <a:gd name="T8" fmla="*/ 3 w 47"/>
                <a:gd name="T9" fmla="*/ 1 h 15"/>
                <a:gd name="T10" fmla="*/ 9 w 47"/>
                <a:gd name="T11" fmla="*/ 1 h 15"/>
                <a:gd name="T12" fmla="*/ 14 w 47"/>
                <a:gd name="T13" fmla="*/ 3 h 15"/>
                <a:gd name="T14" fmla="*/ 40 w 47"/>
                <a:gd name="T15" fmla="*/ 2 h 15"/>
                <a:gd name="T16" fmla="*/ 46 w 47"/>
                <a:gd name="T17" fmla="*/ 9 h 15"/>
                <a:gd name="T18" fmla="*/ 39 w 47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">
                  <a:moveTo>
                    <a:pt x="39" y="15"/>
                  </a:moveTo>
                  <a:cubicBezTo>
                    <a:pt x="32" y="15"/>
                    <a:pt x="25" y="15"/>
                    <a:pt x="18" y="15"/>
                  </a:cubicBezTo>
                  <a:cubicBezTo>
                    <a:pt x="14" y="13"/>
                    <a:pt x="10" y="12"/>
                    <a:pt x="7" y="9"/>
                  </a:cubicBezTo>
                  <a:cubicBezTo>
                    <a:pt x="4" y="7"/>
                    <a:pt x="0" y="6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23" y="5"/>
                    <a:pt x="31" y="0"/>
                    <a:pt x="40" y="2"/>
                  </a:cubicBezTo>
                  <a:cubicBezTo>
                    <a:pt x="44" y="3"/>
                    <a:pt x="47" y="5"/>
                    <a:pt x="46" y="9"/>
                  </a:cubicBezTo>
                  <a:cubicBezTo>
                    <a:pt x="46" y="13"/>
                    <a:pt x="43" y="15"/>
                    <a:pt x="39" y="15"/>
                  </a:cubicBezTo>
                  <a:close/>
                </a:path>
              </a:pathLst>
            </a:custGeom>
            <a:solidFill>
              <a:srgbClr val="ED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2899"/>
            <p:cNvSpPr/>
            <p:nvPr/>
          </p:nvSpPr>
          <p:spPr bwMode="auto">
            <a:xfrm>
              <a:off x="6274" y="3490"/>
              <a:ext cx="9" cy="12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8 h 8"/>
                <a:gd name="T4" fmla="*/ 0 w 6"/>
                <a:gd name="T5" fmla="*/ 4 h 8"/>
                <a:gd name="T6" fmla="*/ 2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3" y="8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2900"/>
            <p:cNvSpPr/>
            <p:nvPr/>
          </p:nvSpPr>
          <p:spPr bwMode="auto">
            <a:xfrm>
              <a:off x="6262" y="3537"/>
              <a:ext cx="61" cy="28"/>
            </a:xfrm>
            <a:custGeom>
              <a:avLst/>
              <a:gdLst>
                <a:gd name="T0" fmla="*/ 0 w 41"/>
                <a:gd name="T1" fmla="*/ 13 h 19"/>
                <a:gd name="T2" fmla="*/ 16 w 41"/>
                <a:gd name="T3" fmla="*/ 10 h 19"/>
                <a:gd name="T4" fmla="*/ 23 w 41"/>
                <a:gd name="T5" fmla="*/ 7 h 19"/>
                <a:gd name="T6" fmla="*/ 39 w 41"/>
                <a:gd name="T7" fmla="*/ 4 h 19"/>
                <a:gd name="T8" fmla="*/ 39 w 41"/>
                <a:gd name="T9" fmla="*/ 12 h 19"/>
                <a:gd name="T10" fmla="*/ 0 w 41"/>
                <a:gd name="T11" fmla="*/ 15 h 19"/>
                <a:gd name="T12" fmla="*/ 0 w 41"/>
                <a:gd name="T1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9">
                  <a:moveTo>
                    <a:pt x="0" y="13"/>
                  </a:moveTo>
                  <a:cubicBezTo>
                    <a:pt x="5" y="11"/>
                    <a:pt x="11" y="11"/>
                    <a:pt x="16" y="10"/>
                  </a:cubicBezTo>
                  <a:cubicBezTo>
                    <a:pt x="18" y="9"/>
                    <a:pt x="21" y="9"/>
                    <a:pt x="23" y="7"/>
                  </a:cubicBezTo>
                  <a:cubicBezTo>
                    <a:pt x="27" y="0"/>
                    <a:pt x="33" y="2"/>
                    <a:pt x="39" y="4"/>
                  </a:cubicBezTo>
                  <a:cubicBezTo>
                    <a:pt x="41" y="6"/>
                    <a:pt x="40" y="9"/>
                    <a:pt x="39" y="12"/>
                  </a:cubicBezTo>
                  <a:cubicBezTo>
                    <a:pt x="26" y="17"/>
                    <a:pt x="13" y="19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EE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2901"/>
            <p:cNvSpPr/>
            <p:nvPr/>
          </p:nvSpPr>
          <p:spPr bwMode="auto">
            <a:xfrm>
              <a:off x="6086" y="3628"/>
              <a:ext cx="81" cy="44"/>
            </a:xfrm>
            <a:custGeom>
              <a:avLst/>
              <a:gdLst>
                <a:gd name="T0" fmla="*/ 52 w 54"/>
                <a:gd name="T1" fmla="*/ 27 h 29"/>
                <a:gd name="T2" fmla="*/ 17 w 54"/>
                <a:gd name="T3" fmla="*/ 20 h 29"/>
                <a:gd name="T4" fmla="*/ 9 w 54"/>
                <a:gd name="T5" fmla="*/ 14 h 29"/>
                <a:gd name="T6" fmla="*/ 2 w 54"/>
                <a:gd name="T7" fmla="*/ 6 h 29"/>
                <a:gd name="T8" fmla="*/ 12 w 54"/>
                <a:gd name="T9" fmla="*/ 4 h 29"/>
                <a:gd name="T10" fmla="*/ 31 w 54"/>
                <a:gd name="T11" fmla="*/ 5 h 29"/>
                <a:gd name="T12" fmla="*/ 38 w 54"/>
                <a:gd name="T13" fmla="*/ 4 h 29"/>
                <a:gd name="T14" fmla="*/ 54 w 54"/>
                <a:gd name="T15" fmla="*/ 14 h 29"/>
                <a:gd name="T16" fmla="*/ 50 w 54"/>
                <a:gd name="T17" fmla="*/ 14 h 29"/>
                <a:gd name="T18" fmla="*/ 24 w 54"/>
                <a:gd name="T19" fmla="*/ 12 h 29"/>
                <a:gd name="T20" fmla="*/ 21 w 54"/>
                <a:gd name="T21" fmla="*/ 15 h 29"/>
                <a:gd name="T22" fmla="*/ 24 w 54"/>
                <a:gd name="T23" fmla="*/ 17 h 29"/>
                <a:gd name="T24" fmla="*/ 25 w 54"/>
                <a:gd name="T25" fmla="*/ 18 h 29"/>
                <a:gd name="T26" fmla="*/ 52 w 54"/>
                <a:gd name="T27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29">
                  <a:moveTo>
                    <a:pt x="52" y="27"/>
                  </a:moveTo>
                  <a:cubicBezTo>
                    <a:pt x="39" y="29"/>
                    <a:pt x="29" y="22"/>
                    <a:pt x="17" y="20"/>
                  </a:cubicBezTo>
                  <a:cubicBezTo>
                    <a:pt x="16" y="16"/>
                    <a:pt x="12" y="16"/>
                    <a:pt x="9" y="14"/>
                  </a:cubicBezTo>
                  <a:cubicBezTo>
                    <a:pt x="5" y="12"/>
                    <a:pt x="0" y="10"/>
                    <a:pt x="2" y="6"/>
                  </a:cubicBezTo>
                  <a:cubicBezTo>
                    <a:pt x="3" y="0"/>
                    <a:pt x="9" y="3"/>
                    <a:pt x="12" y="4"/>
                  </a:cubicBezTo>
                  <a:cubicBezTo>
                    <a:pt x="18" y="6"/>
                    <a:pt x="25" y="7"/>
                    <a:pt x="31" y="5"/>
                  </a:cubicBezTo>
                  <a:cubicBezTo>
                    <a:pt x="33" y="5"/>
                    <a:pt x="35" y="5"/>
                    <a:pt x="38" y="4"/>
                  </a:cubicBezTo>
                  <a:cubicBezTo>
                    <a:pt x="45" y="3"/>
                    <a:pt x="51" y="6"/>
                    <a:pt x="54" y="14"/>
                  </a:cubicBezTo>
                  <a:cubicBezTo>
                    <a:pt x="53" y="14"/>
                    <a:pt x="51" y="14"/>
                    <a:pt x="50" y="14"/>
                  </a:cubicBezTo>
                  <a:cubicBezTo>
                    <a:pt x="42" y="7"/>
                    <a:pt x="33" y="12"/>
                    <a:pt x="24" y="12"/>
                  </a:cubicBezTo>
                  <a:cubicBezTo>
                    <a:pt x="23" y="12"/>
                    <a:pt x="21" y="13"/>
                    <a:pt x="21" y="15"/>
                  </a:cubicBezTo>
                  <a:cubicBezTo>
                    <a:pt x="21" y="16"/>
                    <a:pt x="23" y="17"/>
                    <a:pt x="24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36" y="15"/>
                    <a:pt x="44" y="22"/>
                    <a:pt x="52" y="27"/>
                  </a:cubicBezTo>
                  <a:close/>
                </a:path>
              </a:pathLst>
            </a:custGeom>
            <a:solidFill>
              <a:srgbClr val="E7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2902"/>
            <p:cNvSpPr/>
            <p:nvPr/>
          </p:nvSpPr>
          <p:spPr bwMode="auto">
            <a:xfrm>
              <a:off x="6173" y="3634"/>
              <a:ext cx="44" cy="18"/>
            </a:xfrm>
            <a:custGeom>
              <a:avLst/>
              <a:gdLst>
                <a:gd name="T0" fmla="*/ 27 w 29"/>
                <a:gd name="T1" fmla="*/ 10 h 12"/>
                <a:gd name="T2" fmla="*/ 19 w 29"/>
                <a:gd name="T3" fmla="*/ 12 h 12"/>
                <a:gd name="T4" fmla="*/ 9 w 29"/>
                <a:gd name="T5" fmla="*/ 12 h 12"/>
                <a:gd name="T6" fmla="*/ 3 w 29"/>
                <a:gd name="T7" fmla="*/ 9 h 12"/>
                <a:gd name="T8" fmla="*/ 1 w 29"/>
                <a:gd name="T9" fmla="*/ 3 h 12"/>
                <a:gd name="T10" fmla="*/ 6 w 29"/>
                <a:gd name="T11" fmla="*/ 0 h 12"/>
                <a:gd name="T12" fmla="*/ 29 w 29"/>
                <a:gd name="T13" fmla="*/ 8 h 12"/>
                <a:gd name="T14" fmla="*/ 28 w 29"/>
                <a:gd name="T15" fmla="*/ 8 h 12"/>
                <a:gd name="T16" fmla="*/ 27 w 29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">
                  <a:moveTo>
                    <a:pt x="27" y="10"/>
                  </a:moveTo>
                  <a:cubicBezTo>
                    <a:pt x="24" y="11"/>
                    <a:pt x="22" y="12"/>
                    <a:pt x="19" y="12"/>
                  </a:cubicBezTo>
                  <a:cubicBezTo>
                    <a:pt x="16" y="12"/>
                    <a:pt x="13" y="12"/>
                    <a:pt x="9" y="12"/>
                  </a:cubicBezTo>
                  <a:cubicBezTo>
                    <a:pt x="7" y="12"/>
                    <a:pt x="5" y="11"/>
                    <a:pt x="3" y="9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15" y="0"/>
                    <a:pt x="23" y="1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lose/>
                </a:path>
              </a:pathLst>
            </a:custGeom>
            <a:solidFill>
              <a:srgbClr val="F0B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903"/>
            <p:cNvSpPr/>
            <p:nvPr/>
          </p:nvSpPr>
          <p:spPr bwMode="auto">
            <a:xfrm>
              <a:off x="6242" y="3600"/>
              <a:ext cx="20" cy="15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10 h 10"/>
                <a:gd name="T4" fmla="*/ 13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1" y="6"/>
                    <a:pt x="6" y="8"/>
                    <a:pt x="0" y="10"/>
                  </a:cubicBezTo>
                  <a:cubicBezTo>
                    <a:pt x="3" y="5"/>
                    <a:pt x="8" y="2"/>
                    <a:pt x="13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904"/>
            <p:cNvSpPr/>
            <p:nvPr/>
          </p:nvSpPr>
          <p:spPr bwMode="auto">
            <a:xfrm>
              <a:off x="6262" y="3589"/>
              <a:ext cx="7" cy="11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905"/>
            <p:cNvSpPr/>
            <p:nvPr/>
          </p:nvSpPr>
          <p:spPr bwMode="auto">
            <a:xfrm>
              <a:off x="6236" y="361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906"/>
            <p:cNvSpPr/>
            <p:nvPr/>
          </p:nvSpPr>
          <p:spPr bwMode="auto">
            <a:xfrm>
              <a:off x="6224" y="361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907"/>
            <p:cNvSpPr/>
            <p:nvPr/>
          </p:nvSpPr>
          <p:spPr bwMode="auto">
            <a:xfrm>
              <a:off x="7306" y="1473"/>
              <a:ext cx="268" cy="216"/>
            </a:xfrm>
            <a:custGeom>
              <a:avLst/>
              <a:gdLst>
                <a:gd name="T0" fmla="*/ 28 w 179"/>
                <a:gd name="T1" fmla="*/ 143 h 144"/>
                <a:gd name="T2" fmla="*/ 26 w 179"/>
                <a:gd name="T3" fmla="*/ 143 h 144"/>
                <a:gd name="T4" fmla="*/ 30 w 179"/>
                <a:gd name="T5" fmla="*/ 126 h 144"/>
                <a:gd name="T6" fmla="*/ 13 w 179"/>
                <a:gd name="T7" fmla="*/ 120 h 144"/>
                <a:gd name="T8" fmla="*/ 1 w 179"/>
                <a:gd name="T9" fmla="*/ 113 h 144"/>
                <a:gd name="T10" fmla="*/ 4 w 179"/>
                <a:gd name="T11" fmla="*/ 109 h 144"/>
                <a:gd name="T12" fmla="*/ 14 w 179"/>
                <a:gd name="T13" fmla="*/ 110 h 144"/>
                <a:gd name="T14" fmla="*/ 62 w 179"/>
                <a:gd name="T15" fmla="*/ 113 h 144"/>
                <a:gd name="T16" fmla="*/ 75 w 179"/>
                <a:gd name="T17" fmla="*/ 107 h 144"/>
                <a:gd name="T18" fmla="*/ 89 w 179"/>
                <a:gd name="T19" fmla="*/ 99 h 144"/>
                <a:gd name="T20" fmla="*/ 117 w 179"/>
                <a:gd name="T21" fmla="*/ 55 h 144"/>
                <a:gd name="T22" fmla="*/ 125 w 179"/>
                <a:gd name="T23" fmla="*/ 39 h 144"/>
                <a:gd name="T24" fmla="*/ 127 w 179"/>
                <a:gd name="T25" fmla="*/ 37 h 144"/>
                <a:gd name="T26" fmla="*/ 129 w 179"/>
                <a:gd name="T27" fmla="*/ 35 h 144"/>
                <a:gd name="T28" fmla="*/ 131 w 179"/>
                <a:gd name="T29" fmla="*/ 33 h 144"/>
                <a:gd name="T30" fmla="*/ 134 w 179"/>
                <a:gd name="T31" fmla="*/ 31 h 144"/>
                <a:gd name="T32" fmla="*/ 136 w 179"/>
                <a:gd name="T33" fmla="*/ 29 h 144"/>
                <a:gd name="T34" fmla="*/ 138 w 179"/>
                <a:gd name="T35" fmla="*/ 28 h 144"/>
                <a:gd name="T36" fmla="*/ 140 w 179"/>
                <a:gd name="T37" fmla="*/ 27 h 144"/>
                <a:gd name="T38" fmla="*/ 169 w 179"/>
                <a:gd name="T39" fmla="*/ 3 h 144"/>
                <a:gd name="T40" fmla="*/ 174 w 179"/>
                <a:gd name="T41" fmla="*/ 0 h 144"/>
                <a:gd name="T42" fmla="*/ 179 w 179"/>
                <a:gd name="T43" fmla="*/ 5 h 144"/>
                <a:gd name="T44" fmla="*/ 158 w 179"/>
                <a:gd name="T45" fmla="*/ 33 h 144"/>
                <a:gd name="T46" fmla="*/ 151 w 179"/>
                <a:gd name="T47" fmla="*/ 33 h 144"/>
                <a:gd name="T48" fmla="*/ 129 w 179"/>
                <a:gd name="T49" fmla="*/ 48 h 144"/>
                <a:gd name="T50" fmla="*/ 126 w 179"/>
                <a:gd name="T51" fmla="*/ 65 h 144"/>
                <a:gd name="T52" fmla="*/ 121 w 179"/>
                <a:gd name="T53" fmla="*/ 88 h 144"/>
                <a:gd name="T54" fmla="*/ 112 w 179"/>
                <a:gd name="T55" fmla="*/ 99 h 144"/>
                <a:gd name="T56" fmla="*/ 106 w 179"/>
                <a:gd name="T57" fmla="*/ 108 h 144"/>
                <a:gd name="T58" fmla="*/ 92 w 179"/>
                <a:gd name="T59" fmla="*/ 129 h 144"/>
                <a:gd name="T60" fmla="*/ 86 w 179"/>
                <a:gd name="T61" fmla="*/ 132 h 144"/>
                <a:gd name="T62" fmla="*/ 59 w 179"/>
                <a:gd name="T63" fmla="*/ 133 h 144"/>
                <a:gd name="T64" fmla="*/ 31 w 179"/>
                <a:gd name="T65" fmla="*/ 144 h 144"/>
                <a:gd name="T66" fmla="*/ 28 w 179"/>
                <a:gd name="T67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44">
                  <a:moveTo>
                    <a:pt x="28" y="143"/>
                  </a:moveTo>
                  <a:cubicBezTo>
                    <a:pt x="27" y="143"/>
                    <a:pt x="27" y="143"/>
                    <a:pt x="26" y="143"/>
                  </a:cubicBezTo>
                  <a:cubicBezTo>
                    <a:pt x="30" y="138"/>
                    <a:pt x="33" y="131"/>
                    <a:pt x="30" y="126"/>
                  </a:cubicBezTo>
                  <a:cubicBezTo>
                    <a:pt x="26" y="120"/>
                    <a:pt x="19" y="120"/>
                    <a:pt x="13" y="120"/>
                  </a:cubicBezTo>
                  <a:cubicBezTo>
                    <a:pt x="8" y="119"/>
                    <a:pt x="4" y="117"/>
                    <a:pt x="1" y="113"/>
                  </a:cubicBezTo>
                  <a:cubicBezTo>
                    <a:pt x="0" y="110"/>
                    <a:pt x="2" y="109"/>
                    <a:pt x="4" y="109"/>
                  </a:cubicBezTo>
                  <a:cubicBezTo>
                    <a:pt x="7" y="108"/>
                    <a:pt x="11" y="108"/>
                    <a:pt x="14" y="110"/>
                  </a:cubicBezTo>
                  <a:cubicBezTo>
                    <a:pt x="29" y="120"/>
                    <a:pt x="45" y="117"/>
                    <a:pt x="62" y="113"/>
                  </a:cubicBezTo>
                  <a:cubicBezTo>
                    <a:pt x="67" y="112"/>
                    <a:pt x="71" y="111"/>
                    <a:pt x="75" y="107"/>
                  </a:cubicBezTo>
                  <a:cubicBezTo>
                    <a:pt x="79" y="104"/>
                    <a:pt x="84" y="101"/>
                    <a:pt x="89" y="99"/>
                  </a:cubicBezTo>
                  <a:cubicBezTo>
                    <a:pt x="108" y="91"/>
                    <a:pt x="117" y="76"/>
                    <a:pt x="117" y="55"/>
                  </a:cubicBezTo>
                  <a:cubicBezTo>
                    <a:pt x="117" y="48"/>
                    <a:pt x="121" y="43"/>
                    <a:pt x="125" y="39"/>
                  </a:cubicBezTo>
                  <a:cubicBezTo>
                    <a:pt x="126" y="38"/>
                    <a:pt x="127" y="37"/>
                    <a:pt x="127" y="37"/>
                  </a:cubicBezTo>
                  <a:cubicBezTo>
                    <a:pt x="128" y="36"/>
                    <a:pt x="129" y="35"/>
                    <a:pt x="129" y="35"/>
                  </a:cubicBezTo>
                  <a:cubicBezTo>
                    <a:pt x="130" y="34"/>
                    <a:pt x="131" y="34"/>
                    <a:pt x="131" y="33"/>
                  </a:cubicBezTo>
                  <a:cubicBezTo>
                    <a:pt x="132" y="33"/>
                    <a:pt x="133" y="32"/>
                    <a:pt x="134" y="31"/>
                  </a:cubicBezTo>
                  <a:cubicBezTo>
                    <a:pt x="135" y="31"/>
                    <a:pt x="136" y="30"/>
                    <a:pt x="136" y="29"/>
                  </a:cubicBezTo>
                  <a:cubicBezTo>
                    <a:pt x="137" y="29"/>
                    <a:pt x="137" y="28"/>
                    <a:pt x="138" y="28"/>
                  </a:cubicBezTo>
                  <a:cubicBezTo>
                    <a:pt x="139" y="28"/>
                    <a:pt x="140" y="27"/>
                    <a:pt x="140" y="27"/>
                  </a:cubicBezTo>
                  <a:cubicBezTo>
                    <a:pt x="151" y="20"/>
                    <a:pt x="159" y="11"/>
                    <a:pt x="169" y="3"/>
                  </a:cubicBezTo>
                  <a:cubicBezTo>
                    <a:pt x="170" y="2"/>
                    <a:pt x="172" y="0"/>
                    <a:pt x="174" y="0"/>
                  </a:cubicBezTo>
                  <a:cubicBezTo>
                    <a:pt x="177" y="1"/>
                    <a:pt x="178" y="3"/>
                    <a:pt x="179" y="5"/>
                  </a:cubicBezTo>
                  <a:cubicBezTo>
                    <a:pt x="177" y="18"/>
                    <a:pt x="167" y="25"/>
                    <a:pt x="158" y="33"/>
                  </a:cubicBezTo>
                  <a:cubicBezTo>
                    <a:pt x="155" y="33"/>
                    <a:pt x="153" y="32"/>
                    <a:pt x="151" y="33"/>
                  </a:cubicBezTo>
                  <a:cubicBezTo>
                    <a:pt x="143" y="37"/>
                    <a:pt x="136" y="42"/>
                    <a:pt x="129" y="48"/>
                  </a:cubicBezTo>
                  <a:cubicBezTo>
                    <a:pt x="124" y="53"/>
                    <a:pt x="125" y="59"/>
                    <a:pt x="126" y="65"/>
                  </a:cubicBezTo>
                  <a:cubicBezTo>
                    <a:pt x="125" y="73"/>
                    <a:pt x="122" y="80"/>
                    <a:pt x="121" y="88"/>
                  </a:cubicBezTo>
                  <a:cubicBezTo>
                    <a:pt x="121" y="94"/>
                    <a:pt x="116" y="96"/>
                    <a:pt x="112" y="99"/>
                  </a:cubicBezTo>
                  <a:cubicBezTo>
                    <a:pt x="109" y="101"/>
                    <a:pt x="104" y="102"/>
                    <a:pt x="106" y="108"/>
                  </a:cubicBezTo>
                  <a:cubicBezTo>
                    <a:pt x="105" y="117"/>
                    <a:pt x="97" y="122"/>
                    <a:pt x="92" y="129"/>
                  </a:cubicBezTo>
                  <a:cubicBezTo>
                    <a:pt x="91" y="131"/>
                    <a:pt x="88" y="132"/>
                    <a:pt x="86" y="132"/>
                  </a:cubicBezTo>
                  <a:cubicBezTo>
                    <a:pt x="77" y="130"/>
                    <a:pt x="68" y="133"/>
                    <a:pt x="59" y="133"/>
                  </a:cubicBezTo>
                  <a:cubicBezTo>
                    <a:pt x="48" y="132"/>
                    <a:pt x="37" y="133"/>
                    <a:pt x="31" y="144"/>
                  </a:cubicBezTo>
                  <a:cubicBezTo>
                    <a:pt x="30" y="144"/>
                    <a:pt x="29" y="144"/>
                    <a:pt x="28" y="143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908"/>
            <p:cNvSpPr/>
            <p:nvPr/>
          </p:nvSpPr>
          <p:spPr bwMode="auto">
            <a:xfrm>
              <a:off x="7282" y="1524"/>
              <a:ext cx="219" cy="132"/>
            </a:xfrm>
            <a:custGeom>
              <a:avLst/>
              <a:gdLst>
                <a:gd name="T0" fmla="*/ 146 w 146"/>
                <a:gd name="T1" fmla="*/ 4 h 88"/>
                <a:gd name="T2" fmla="*/ 136 w 146"/>
                <a:gd name="T3" fmla="*/ 30 h 88"/>
                <a:gd name="T4" fmla="*/ 112 w 146"/>
                <a:gd name="T5" fmla="*/ 65 h 88"/>
                <a:gd name="T6" fmla="*/ 90 w 146"/>
                <a:gd name="T7" fmla="*/ 77 h 88"/>
                <a:gd name="T8" fmla="*/ 66 w 146"/>
                <a:gd name="T9" fmla="*/ 84 h 88"/>
                <a:gd name="T10" fmla="*/ 31 w 146"/>
                <a:gd name="T11" fmla="*/ 81 h 88"/>
                <a:gd name="T12" fmla="*/ 17 w 146"/>
                <a:gd name="T13" fmla="*/ 79 h 88"/>
                <a:gd name="T14" fmla="*/ 0 w 146"/>
                <a:gd name="T15" fmla="*/ 63 h 88"/>
                <a:gd name="T16" fmla="*/ 18 w 146"/>
                <a:gd name="T17" fmla="*/ 60 h 88"/>
                <a:gd name="T18" fmla="*/ 31 w 146"/>
                <a:gd name="T19" fmla="*/ 66 h 88"/>
                <a:gd name="T20" fmla="*/ 92 w 146"/>
                <a:gd name="T21" fmla="*/ 67 h 88"/>
                <a:gd name="T22" fmla="*/ 98 w 146"/>
                <a:gd name="T23" fmla="*/ 64 h 88"/>
                <a:gd name="T24" fmla="*/ 118 w 146"/>
                <a:gd name="T25" fmla="*/ 52 h 88"/>
                <a:gd name="T26" fmla="*/ 131 w 146"/>
                <a:gd name="T27" fmla="*/ 19 h 88"/>
                <a:gd name="T28" fmla="*/ 131 w 146"/>
                <a:gd name="T29" fmla="*/ 16 h 88"/>
                <a:gd name="T30" fmla="*/ 131 w 146"/>
                <a:gd name="T31" fmla="*/ 14 h 88"/>
                <a:gd name="T32" fmla="*/ 133 w 146"/>
                <a:gd name="T33" fmla="*/ 11 h 88"/>
                <a:gd name="T34" fmla="*/ 146 w 146"/>
                <a:gd name="T35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88">
                  <a:moveTo>
                    <a:pt x="146" y="4"/>
                  </a:moveTo>
                  <a:cubicBezTo>
                    <a:pt x="138" y="11"/>
                    <a:pt x="137" y="20"/>
                    <a:pt x="136" y="30"/>
                  </a:cubicBezTo>
                  <a:cubicBezTo>
                    <a:pt x="134" y="45"/>
                    <a:pt x="125" y="58"/>
                    <a:pt x="112" y="65"/>
                  </a:cubicBezTo>
                  <a:cubicBezTo>
                    <a:pt x="105" y="69"/>
                    <a:pt x="97" y="72"/>
                    <a:pt x="90" y="77"/>
                  </a:cubicBezTo>
                  <a:cubicBezTo>
                    <a:pt x="83" y="83"/>
                    <a:pt x="74" y="82"/>
                    <a:pt x="66" y="84"/>
                  </a:cubicBezTo>
                  <a:cubicBezTo>
                    <a:pt x="54" y="88"/>
                    <a:pt x="43" y="85"/>
                    <a:pt x="31" y="81"/>
                  </a:cubicBezTo>
                  <a:cubicBezTo>
                    <a:pt x="27" y="79"/>
                    <a:pt x="22" y="76"/>
                    <a:pt x="17" y="79"/>
                  </a:cubicBezTo>
                  <a:cubicBezTo>
                    <a:pt x="10" y="75"/>
                    <a:pt x="4" y="71"/>
                    <a:pt x="0" y="63"/>
                  </a:cubicBezTo>
                  <a:cubicBezTo>
                    <a:pt x="5" y="55"/>
                    <a:pt x="12" y="58"/>
                    <a:pt x="18" y="60"/>
                  </a:cubicBezTo>
                  <a:cubicBezTo>
                    <a:pt x="22" y="61"/>
                    <a:pt x="27" y="63"/>
                    <a:pt x="31" y="66"/>
                  </a:cubicBezTo>
                  <a:cubicBezTo>
                    <a:pt x="51" y="83"/>
                    <a:pt x="71" y="76"/>
                    <a:pt x="92" y="67"/>
                  </a:cubicBezTo>
                  <a:cubicBezTo>
                    <a:pt x="94" y="66"/>
                    <a:pt x="96" y="65"/>
                    <a:pt x="98" y="64"/>
                  </a:cubicBezTo>
                  <a:cubicBezTo>
                    <a:pt x="104" y="60"/>
                    <a:pt x="112" y="57"/>
                    <a:pt x="118" y="52"/>
                  </a:cubicBezTo>
                  <a:cubicBezTo>
                    <a:pt x="127" y="43"/>
                    <a:pt x="132" y="32"/>
                    <a:pt x="131" y="19"/>
                  </a:cubicBezTo>
                  <a:cubicBezTo>
                    <a:pt x="131" y="18"/>
                    <a:pt x="131" y="17"/>
                    <a:pt x="131" y="16"/>
                  </a:cubicBezTo>
                  <a:cubicBezTo>
                    <a:pt x="131" y="15"/>
                    <a:pt x="131" y="14"/>
                    <a:pt x="131" y="14"/>
                  </a:cubicBezTo>
                  <a:cubicBezTo>
                    <a:pt x="131" y="13"/>
                    <a:pt x="132" y="12"/>
                    <a:pt x="133" y="11"/>
                  </a:cubicBezTo>
                  <a:cubicBezTo>
                    <a:pt x="136" y="8"/>
                    <a:pt x="138" y="0"/>
                    <a:pt x="146" y="4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909"/>
            <p:cNvSpPr/>
            <p:nvPr/>
          </p:nvSpPr>
          <p:spPr bwMode="auto">
            <a:xfrm>
              <a:off x="7271" y="1548"/>
              <a:ext cx="212" cy="91"/>
            </a:xfrm>
            <a:custGeom>
              <a:avLst/>
              <a:gdLst>
                <a:gd name="T0" fmla="*/ 139 w 141"/>
                <a:gd name="T1" fmla="*/ 1 h 61"/>
                <a:gd name="T2" fmla="*/ 128 w 141"/>
                <a:gd name="T3" fmla="*/ 36 h 61"/>
                <a:gd name="T4" fmla="*/ 115 w 141"/>
                <a:gd name="T5" fmla="*/ 45 h 61"/>
                <a:gd name="T6" fmla="*/ 107 w 141"/>
                <a:gd name="T7" fmla="*/ 49 h 61"/>
                <a:gd name="T8" fmla="*/ 64 w 141"/>
                <a:gd name="T9" fmla="*/ 59 h 61"/>
                <a:gd name="T10" fmla="*/ 42 w 141"/>
                <a:gd name="T11" fmla="*/ 52 h 61"/>
                <a:gd name="T12" fmla="*/ 5 w 141"/>
                <a:gd name="T13" fmla="*/ 44 h 61"/>
                <a:gd name="T14" fmla="*/ 0 w 141"/>
                <a:gd name="T15" fmla="*/ 40 h 61"/>
                <a:gd name="T16" fmla="*/ 5 w 141"/>
                <a:gd name="T17" fmla="*/ 40 h 61"/>
                <a:gd name="T18" fmla="*/ 47 w 141"/>
                <a:gd name="T19" fmla="*/ 44 h 61"/>
                <a:gd name="T20" fmla="*/ 75 w 141"/>
                <a:gd name="T21" fmla="*/ 51 h 61"/>
                <a:gd name="T22" fmla="*/ 88 w 141"/>
                <a:gd name="T23" fmla="*/ 49 h 61"/>
                <a:gd name="T24" fmla="*/ 126 w 141"/>
                <a:gd name="T25" fmla="*/ 31 h 61"/>
                <a:gd name="T26" fmla="*/ 136 w 141"/>
                <a:gd name="T27" fmla="*/ 10 h 61"/>
                <a:gd name="T28" fmla="*/ 137 w 141"/>
                <a:gd name="T29" fmla="*/ 1 h 61"/>
                <a:gd name="T30" fmla="*/ 138 w 141"/>
                <a:gd name="T31" fmla="*/ 0 h 61"/>
                <a:gd name="T32" fmla="*/ 139 w 141"/>
                <a:gd name="T3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1" h="61">
                  <a:moveTo>
                    <a:pt x="139" y="1"/>
                  </a:moveTo>
                  <a:cubicBezTo>
                    <a:pt x="141" y="14"/>
                    <a:pt x="137" y="25"/>
                    <a:pt x="128" y="36"/>
                  </a:cubicBezTo>
                  <a:cubicBezTo>
                    <a:pt x="125" y="40"/>
                    <a:pt x="120" y="43"/>
                    <a:pt x="115" y="45"/>
                  </a:cubicBezTo>
                  <a:cubicBezTo>
                    <a:pt x="113" y="47"/>
                    <a:pt x="110" y="48"/>
                    <a:pt x="107" y="49"/>
                  </a:cubicBezTo>
                  <a:cubicBezTo>
                    <a:pt x="93" y="55"/>
                    <a:pt x="79" y="61"/>
                    <a:pt x="64" y="59"/>
                  </a:cubicBezTo>
                  <a:cubicBezTo>
                    <a:pt x="56" y="59"/>
                    <a:pt x="49" y="56"/>
                    <a:pt x="42" y="52"/>
                  </a:cubicBezTo>
                  <a:cubicBezTo>
                    <a:pt x="30" y="45"/>
                    <a:pt x="18" y="42"/>
                    <a:pt x="5" y="44"/>
                  </a:cubicBezTo>
                  <a:cubicBezTo>
                    <a:pt x="3" y="42"/>
                    <a:pt x="2" y="41"/>
                    <a:pt x="0" y="40"/>
                  </a:cubicBezTo>
                  <a:cubicBezTo>
                    <a:pt x="2" y="40"/>
                    <a:pt x="4" y="40"/>
                    <a:pt x="5" y="40"/>
                  </a:cubicBezTo>
                  <a:cubicBezTo>
                    <a:pt x="20" y="35"/>
                    <a:pt x="34" y="40"/>
                    <a:pt x="47" y="44"/>
                  </a:cubicBezTo>
                  <a:cubicBezTo>
                    <a:pt x="56" y="47"/>
                    <a:pt x="66" y="49"/>
                    <a:pt x="75" y="51"/>
                  </a:cubicBezTo>
                  <a:cubicBezTo>
                    <a:pt x="80" y="51"/>
                    <a:pt x="84" y="50"/>
                    <a:pt x="88" y="49"/>
                  </a:cubicBezTo>
                  <a:cubicBezTo>
                    <a:pt x="103" y="46"/>
                    <a:pt x="116" y="41"/>
                    <a:pt x="126" y="31"/>
                  </a:cubicBezTo>
                  <a:cubicBezTo>
                    <a:pt x="132" y="25"/>
                    <a:pt x="137" y="18"/>
                    <a:pt x="136" y="10"/>
                  </a:cubicBezTo>
                  <a:cubicBezTo>
                    <a:pt x="135" y="7"/>
                    <a:pt x="136" y="4"/>
                    <a:pt x="137" y="1"/>
                  </a:cubicBezTo>
                  <a:cubicBezTo>
                    <a:pt x="138" y="1"/>
                    <a:pt x="138" y="1"/>
                    <a:pt x="138" y="0"/>
                  </a:cubicBezTo>
                  <a:cubicBezTo>
                    <a:pt x="139" y="1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EC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910"/>
            <p:cNvSpPr/>
            <p:nvPr/>
          </p:nvSpPr>
          <p:spPr bwMode="auto">
            <a:xfrm>
              <a:off x="7279" y="1608"/>
              <a:ext cx="153" cy="40"/>
            </a:xfrm>
            <a:custGeom>
              <a:avLst/>
              <a:gdLst>
                <a:gd name="T0" fmla="*/ 0 w 102"/>
                <a:gd name="T1" fmla="*/ 4 h 27"/>
                <a:gd name="T2" fmla="*/ 18 w 102"/>
                <a:gd name="T3" fmla="*/ 2 h 27"/>
                <a:gd name="T4" fmla="*/ 44 w 102"/>
                <a:gd name="T5" fmla="*/ 10 h 27"/>
                <a:gd name="T6" fmla="*/ 64 w 102"/>
                <a:gd name="T7" fmla="*/ 16 h 27"/>
                <a:gd name="T8" fmla="*/ 82 w 102"/>
                <a:gd name="T9" fmla="*/ 14 h 27"/>
                <a:gd name="T10" fmla="*/ 102 w 102"/>
                <a:gd name="T11" fmla="*/ 9 h 27"/>
                <a:gd name="T12" fmla="*/ 69 w 102"/>
                <a:gd name="T13" fmla="*/ 23 h 27"/>
                <a:gd name="T14" fmla="*/ 63 w 102"/>
                <a:gd name="T15" fmla="*/ 23 h 27"/>
                <a:gd name="T16" fmla="*/ 34 w 102"/>
                <a:gd name="T17" fmla="*/ 15 h 27"/>
                <a:gd name="T18" fmla="*/ 2 w 102"/>
                <a:gd name="T19" fmla="*/ 7 h 27"/>
                <a:gd name="T20" fmla="*/ 2 w 102"/>
                <a:gd name="T21" fmla="*/ 6 h 27"/>
                <a:gd name="T22" fmla="*/ 0 w 102"/>
                <a:gd name="T23" fmla="*/ 3 h 27"/>
                <a:gd name="T24" fmla="*/ 0 w 102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27">
                  <a:moveTo>
                    <a:pt x="0" y="4"/>
                  </a:moveTo>
                  <a:cubicBezTo>
                    <a:pt x="6" y="0"/>
                    <a:pt x="12" y="1"/>
                    <a:pt x="18" y="2"/>
                  </a:cubicBezTo>
                  <a:cubicBezTo>
                    <a:pt x="27" y="4"/>
                    <a:pt x="36" y="6"/>
                    <a:pt x="44" y="10"/>
                  </a:cubicBezTo>
                  <a:cubicBezTo>
                    <a:pt x="50" y="14"/>
                    <a:pt x="57" y="15"/>
                    <a:pt x="64" y="16"/>
                  </a:cubicBezTo>
                  <a:cubicBezTo>
                    <a:pt x="71" y="18"/>
                    <a:pt x="76" y="15"/>
                    <a:pt x="82" y="14"/>
                  </a:cubicBezTo>
                  <a:cubicBezTo>
                    <a:pt x="89" y="13"/>
                    <a:pt x="95" y="10"/>
                    <a:pt x="102" y="9"/>
                  </a:cubicBezTo>
                  <a:cubicBezTo>
                    <a:pt x="92" y="18"/>
                    <a:pt x="81" y="20"/>
                    <a:pt x="69" y="23"/>
                  </a:cubicBezTo>
                  <a:cubicBezTo>
                    <a:pt x="67" y="23"/>
                    <a:pt x="65" y="23"/>
                    <a:pt x="63" y="23"/>
                  </a:cubicBezTo>
                  <a:cubicBezTo>
                    <a:pt x="51" y="27"/>
                    <a:pt x="42" y="24"/>
                    <a:pt x="34" y="15"/>
                  </a:cubicBezTo>
                  <a:cubicBezTo>
                    <a:pt x="25" y="7"/>
                    <a:pt x="15" y="2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9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911"/>
            <p:cNvSpPr/>
            <p:nvPr/>
          </p:nvSpPr>
          <p:spPr bwMode="auto">
            <a:xfrm>
              <a:off x="7279" y="1612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912"/>
            <p:cNvSpPr/>
            <p:nvPr/>
          </p:nvSpPr>
          <p:spPr bwMode="auto">
            <a:xfrm>
              <a:off x="6985" y="1734"/>
              <a:ext cx="87" cy="58"/>
            </a:xfrm>
            <a:custGeom>
              <a:avLst/>
              <a:gdLst>
                <a:gd name="T0" fmla="*/ 50 w 58"/>
                <a:gd name="T1" fmla="*/ 21 h 39"/>
                <a:gd name="T2" fmla="*/ 35 w 58"/>
                <a:gd name="T3" fmla="*/ 27 h 39"/>
                <a:gd name="T4" fmla="*/ 22 w 58"/>
                <a:gd name="T5" fmla="*/ 34 h 39"/>
                <a:gd name="T6" fmla="*/ 12 w 58"/>
                <a:gd name="T7" fmla="*/ 37 h 39"/>
                <a:gd name="T8" fmla="*/ 0 w 58"/>
                <a:gd name="T9" fmla="*/ 19 h 39"/>
                <a:gd name="T10" fmla="*/ 14 w 58"/>
                <a:gd name="T11" fmla="*/ 13 h 39"/>
                <a:gd name="T12" fmla="*/ 41 w 58"/>
                <a:gd name="T13" fmla="*/ 2 h 39"/>
                <a:gd name="T14" fmla="*/ 50 w 58"/>
                <a:gd name="T15" fmla="*/ 0 h 39"/>
                <a:gd name="T16" fmla="*/ 56 w 58"/>
                <a:gd name="T17" fmla="*/ 9 h 39"/>
                <a:gd name="T18" fmla="*/ 54 w 58"/>
                <a:gd name="T19" fmla="*/ 17 h 39"/>
                <a:gd name="T20" fmla="*/ 54 w 58"/>
                <a:gd name="T21" fmla="*/ 17 h 39"/>
                <a:gd name="T22" fmla="*/ 50 w 58"/>
                <a:gd name="T2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9">
                  <a:moveTo>
                    <a:pt x="50" y="21"/>
                  </a:moveTo>
                  <a:cubicBezTo>
                    <a:pt x="45" y="22"/>
                    <a:pt x="40" y="24"/>
                    <a:pt x="35" y="27"/>
                  </a:cubicBezTo>
                  <a:cubicBezTo>
                    <a:pt x="30" y="29"/>
                    <a:pt x="26" y="31"/>
                    <a:pt x="22" y="34"/>
                  </a:cubicBezTo>
                  <a:cubicBezTo>
                    <a:pt x="19" y="36"/>
                    <a:pt x="16" y="39"/>
                    <a:pt x="12" y="37"/>
                  </a:cubicBezTo>
                  <a:cubicBezTo>
                    <a:pt x="8" y="31"/>
                    <a:pt x="4" y="25"/>
                    <a:pt x="0" y="19"/>
                  </a:cubicBezTo>
                  <a:cubicBezTo>
                    <a:pt x="4" y="15"/>
                    <a:pt x="9" y="15"/>
                    <a:pt x="14" y="13"/>
                  </a:cubicBezTo>
                  <a:cubicBezTo>
                    <a:pt x="23" y="9"/>
                    <a:pt x="32" y="6"/>
                    <a:pt x="41" y="2"/>
                  </a:cubicBezTo>
                  <a:cubicBezTo>
                    <a:pt x="44" y="1"/>
                    <a:pt x="47" y="0"/>
                    <a:pt x="50" y="0"/>
                  </a:cubicBezTo>
                  <a:cubicBezTo>
                    <a:pt x="56" y="0"/>
                    <a:pt x="58" y="3"/>
                    <a:pt x="56" y="9"/>
                  </a:cubicBezTo>
                  <a:cubicBezTo>
                    <a:pt x="54" y="12"/>
                    <a:pt x="54" y="15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9"/>
                    <a:pt x="52" y="20"/>
                    <a:pt x="50" y="21"/>
                  </a:cubicBezTo>
                  <a:close/>
                </a:path>
              </a:pathLst>
            </a:custGeom>
            <a:solidFill>
              <a:srgbClr val="874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913"/>
            <p:cNvSpPr/>
            <p:nvPr/>
          </p:nvSpPr>
          <p:spPr bwMode="auto">
            <a:xfrm>
              <a:off x="7003" y="1773"/>
              <a:ext cx="34" cy="33"/>
            </a:xfrm>
            <a:custGeom>
              <a:avLst/>
              <a:gdLst>
                <a:gd name="T0" fmla="*/ 0 w 23"/>
                <a:gd name="T1" fmla="*/ 11 h 22"/>
                <a:gd name="T2" fmla="*/ 18 w 23"/>
                <a:gd name="T3" fmla="*/ 0 h 22"/>
                <a:gd name="T4" fmla="*/ 23 w 23"/>
                <a:gd name="T5" fmla="*/ 1 h 22"/>
                <a:gd name="T6" fmla="*/ 11 w 23"/>
                <a:gd name="T7" fmla="*/ 17 h 22"/>
                <a:gd name="T8" fmla="*/ 4 w 23"/>
                <a:gd name="T9" fmla="*/ 22 h 22"/>
                <a:gd name="T10" fmla="*/ 0 w 23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0" y="11"/>
                  </a:moveTo>
                  <a:cubicBezTo>
                    <a:pt x="6" y="6"/>
                    <a:pt x="11" y="1"/>
                    <a:pt x="18" y="0"/>
                  </a:cubicBezTo>
                  <a:cubicBezTo>
                    <a:pt x="20" y="0"/>
                    <a:pt x="21" y="0"/>
                    <a:pt x="23" y="1"/>
                  </a:cubicBezTo>
                  <a:cubicBezTo>
                    <a:pt x="19" y="6"/>
                    <a:pt x="14" y="11"/>
                    <a:pt x="11" y="17"/>
                  </a:cubicBezTo>
                  <a:cubicBezTo>
                    <a:pt x="9" y="20"/>
                    <a:pt x="7" y="22"/>
                    <a:pt x="4" y="22"/>
                  </a:cubicBezTo>
                  <a:cubicBezTo>
                    <a:pt x="2" y="18"/>
                    <a:pt x="0" y="15"/>
                    <a:pt x="0" y="11"/>
                  </a:cubicBezTo>
                  <a:close/>
                </a:path>
              </a:pathLst>
            </a:custGeom>
            <a:solidFill>
              <a:srgbClr val="85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914"/>
            <p:cNvSpPr/>
            <p:nvPr/>
          </p:nvSpPr>
          <p:spPr bwMode="auto">
            <a:xfrm>
              <a:off x="6962" y="1762"/>
              <a:ext cx="30" cy="33"/>
            </a:xfrm>
            <a:custGeom>
              <a:avLst/>
              <a:gdLst>
                <a:gd name="T0" fmla="*/ 0 w 20"/>
                <a:gd name="T1" fmla="*/ 0 h 22"/>
                <a:gd name="T2" fmla="*/ 20 w 20"/>
                <a:gd name="T3" fmla="*/ 22 h 22"/>
                <a:gd name="T4" fmla="*/ 0 w 2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10" y="4"/>
                    <a:pt x="17" y="11"/>
                    <a:pt x="20" y="22"/>
                  </a:cubicBezTo>
                  <a:cubicBezTo>
                    <a:pt x="12" y="17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87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915"/>
            <p:cNvSpPr/>
            <p:nvPr/>
          </p:nvSpPr>
          <p:spPr bwMode="auto">
            <a:xfrm>
              <a:off x="6946" y="1767"/>
              <a:ext cx="37" cy="43"/>
            </a:xfrm>
            <a:custGeom>
              <a:avLst/>
              <a:gdLst>
                <a:gd name="T0" fmla="*/ 0 w 25"/>
                <a:gd name="T1" fmla="*/ 0 h 29"/>
                <a:gd name="T2" fmla="*/ 25 w 25"/>
                <a:gd name="T3" fmla="*/ 29 h 29"/>
                <a:gd name="T4" fmla="*/ 15 w 25"/>
                <a:gd name="T5" fmla="*/ 20 h 29"/>
                <a:gd name="T6" fmla="*/ 7 w 25"/>
                <a:gd name="T7" fmla="*/ 11 h 29"/>
                <a:gd name="T8" fmla="*/ 0 w 2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8" y="10"/>
                    <a:pt x="18" y="18"/>
                    <a:pt x="25" y="29"/>
                  </a:cubicBezTo>
                  <a:cubicBezTo>
                    <a:pt x="19" y="28"/>
                    <a:pt x="18" y="24"/>
                    <a:pt x="15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4" y="8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8B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916"/>
            <p:cNvSpPr/>
            <p:nvPr/>
          </p:nvSpPr>
          <p:spPr bwMode="auto">
            <a:xfrm>
              <a:off x="7006" y="1809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5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2917"/>
            <p:cNvSpPr/>
            <p:nvPr/>
          </p:nvSpPr>
          <p:spPr bwMode="auto">
            <a:xfrm>
              <a:off x="7270" y="1546"/>
              <a:ext cx="205" cy="68"/>
            </a:xfrm>
            <a:custGeom>
              <a:avLst/>
              <a:gdLst>
                <a:gd name="T0" fmla="*/ 0 w 137"/>
                <a:gd name="T1" fmla="*/ 35 h 45"/>
                <a:gd name="T2" fmla="*/ 10 w 137"/>
                <a:gd name="T3" fmla="*/ 31 h 45"/>
                <a:gd name="T4" fmla="*/ 31 w 137"/>
                <a:gd name="T5" fmla="*/ 28 h 45"/>
                <a:gd name="T6" fmla="*/ 63 w 137"/>
                <a:gd name="T7" fmla="*/ 33 h 45"/>
                <a:gd name="T8" fmla="*/ 82 w 137"/>
                <a:gd name="T9" fmla="*/ 35 h 45"/>
                <a:gd name="T10" fmla="*/ 121 w 137"/>
                <a:gd name="T11" fmla="*/ 25 h 45"/>
                <a:gd name="T12" fmla="*/ 131 w 137"/>
                <a:gd name="T13" fmla="*/ 8 h 45"/>
                <a:gd name="T14" fmla="*/ 135 w 137"/>
                <a:gd name="T15" fmla="*/ 0 h 45"/>
                <a:gd name="T16" fmla="*/ 137 w 137"/>
                <a:gd name="T17" fmla="*/ 2 h 45"/>
                <a:gd name="T18" fmla="*/ 135 w 137"/>
                <a:gd name="T19" fmla="*/ 10 h 45"/>
                <a:gd name="T20" fmla="*/ 127 w 137"/>
                <a:gd name="T21" fmla="*/ 26 h 45"/>
                <a:gd name="T22" fmla="*/ 97 w 137"/>
                <a:gd name="T23" fmla="*/ 43 h 45"/>
                <a:gd name="T24" fmla="*/ 91 w 137"/>
                <a:gd name="T25" fmla="*/ 44 h 45"/>
                <a:gd name="T26" fmla="*/ 64 w 137"/>
                <a:gd name="T27" fmla="*/ 41 h 45"/>
                <a:gd name="T28" fmla="*/ 16 w 137"/>
                <a:gd name="T29" fmla="*/ 35 h 45"/>
                <a:gd name="T30" fmla="*/ 7 w 137"/>
                <a:gd name="T31" fmla="*/ 36 h 45"/>
                <a:gd name="T32" fmla="*/ 0 w 137"/>
                <a:gd name="T3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45">
                  <a:moveTo>
                    <a:pt x="0" y="35"/>
                  </a:moveTo>
                  <a:cubicBezTo>
                    <a:pt x="4" y="34"/>
                    <a:pt x="7" y="33"/>
                    <a:pt x="10" y="31"/>
                  </a:cubicBezTo>
                  <a:cubicBezTo>
                    <a:pt x="16" y="26"/>
                    <a:pt x="24" y="26"/>
                    <a:pt x="31" y="28"/>
                  </a:cubicBezTo>
                  <a:cubicBezTo>
                    <a:pt x="41" y="31"/>
                    <a:pt x="52" y="31"/>
                    <a:pt x="63" y="33"/>
                  </a:cubicBezTo>
                  <a:cubicBezTo>
                    <a:pt x="69" y="34"/>
                    <a:pt x="75" y="35"/>
                    <a:pt x="82" y="35"/>
                  </a:cubicBezTo>
                  <a:cubicBezTo>
                    <a:pt x="96" y="36"/>
                    <a:pt x="109" y="32"/>
                    <a:pt x="121" y="25"/>
                  </a:cubicBezTo>
                  <a:cubicBezTo>
                    <a:pt x="128" y="22"/>
                    <a:pt x="132" y="16"/>
                    <a:pt x="131" y="8"/>
                  </a:cubicBezTo>
                  <a:cubicBezTo>
                    <a:pt x="130" y="5"/>
                    <a:pt x="131" y="1"/>
                    <a:pt x="135" y="0"/>
                  </a:cubicBezTo>
                  <a:cubicBezTo>
                    <a:pt x="136" y="0"/>
                    <a:pt x="137" y="1"/>
                    <a:pt x="137" y="2"/>
                  </a:cubicBezTo>
                  <a:cubicBezTo>
                    <a:pt x="134" y="4"/>
                    <a:pt x="135" y="7"/>
                    <a:pt x="135" y="10"/>
                  </a:cubicBezTo>
                  <a:cubicBezTo>
                    <a:pt x="134" y="17"/>
                    <a:pt x="131" y="22"/>
                    <a:pt x="127" y="26"/>
                  </a:cubicBezTo>
                  <a:cubicBezTo>
                    <a:pt x="118" y="34"/>
                    <a:pt x="109" y="40"/>
                    <a:pt x="97" y="43"/>
                  </a:cubicBezTo>
                  <a:cubicBezTo>
                    <a:pt x="95" y="44"/>
                    <a:pt x="93" y="45"/>
                    <a:pt x="91" y="44"/>
                  </a:cubicBezTo>
                  <a:cubicBezTo>
                    <a:pt x="82" y="43"/>
                    <a:pt x="73" y="43"/>
                    <a:pt x="64" y="41"/>
                  </a:cubicBezTo>
                  <a:cubicBezTo>
                    <a:pt x="48" y="37"/>
                    <a:pt x="32" y="34"/>
                    <a:pt x="16" y="35"/>
                  </a:cubicBezTo>
                  <a:cubicBezTo>
                    <a:pt x="13" y="35"/>
                    <a:pt x="10" y="35"/>
                    <a:pt x="7" y="36"/>
                  </a:cubicBezTo>
                  <a:cubicBezTo>
                    <a:pt x="5" y="37"/>
                    <a:pt x="2" y="37"/>
                    <a:pt x="0" y="35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2918"/>
            <p:cNvSpPr/>
            <p:nvPr/>
          </p:nvSpPr>
          <p:spPr bwMode="auto">
            <a:xfrm>
              <a:off x="7469" y="1531"/>
              <a:ext cx="17" cy="18"/>
            </a:xfrm>
            <a:custGeom>
              <a:avLst/>
              <a:gdLst>
                <a:gd name="T0" fmla="*/ 4 w 11"/>
                <a:gd name="T1" fmla="*/ 12 h 12"/>
                <a:gd name="T2" fmla="*/ 2 w 11"/>
                <a:gd name="T3" fmla="*/ 10 h 12"/>
                <a:gd name="T4" fmla="*/ 2 w 11"/>
                <a:gd name="T5" fmla="*/ 7 h 12"/>
                <a:gd name="T6" fmla="*/ 5 w 11"/>
                <a:gd name="T7" fmla="*/ 1 h 12"/>
                <a:gd name="T8" fmla="*/ 7 w 11"/>
                <a:gd name="T9" fmla="*/ 10 h 12"/>
                <a:gd name="T10" fmla="*/ 7 w 11"/>
                <a:gd name="T11" fmla="*/ 10 h 12"/>
                <a:gd name="T12" fmla="*/ 5 w 11"/>
                <a:gd name="T13" fmla="*/ 12 h 12"/>
                <a:gd name="T14" fmla="*/ 5 w 11"/>
                <a:gd name="T15" fmla="*/ 12 h 12"/>
                <a:gd name="T16" fmla="*/ 4 w 11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4" y="12"/>
                  </a:move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4"/>
                    <a:pt x="0" y="0"/>
                    <a:pt x="5" y="1"/>
                  </a:cubicBezTo>
                  <a:cubicBezTo>
                    <a:pt x="11" y="3"/>
                    <a:pt x="9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2919"/>
            <p:cNvSpPr/>
            <p:nvPr/>
          </p:nvSpPr>
          <p:spPr bwMode="auto">
            <a:xfrm>
              <a:off x="7264" y="159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2920"/>
            <p:cNvSpPr/>
            <p:nvPr/>
          </p:nvSpPr>
          <p:spPr bwMode="auto">
            <a:xfrm>
              <a:off x="6032" y="1809"/>
              <a:ext cx="72" cy="46"/>
            </a:xfrm>
            <a:custGeom>
              <a:avLst/>
              <a:gdLst>
                <a:gd name="T0" fmla="*/ 0 w 48"/>
                <a:gd name="T1" fmla="*/ 4 h 31"/>
                <a:gd name="T2" fmla="*/ 0 w 48"/>
                <a:gd name="T3" fmla="*/ 2 h 31"/>
                <a:gd name="T4" fmla="*/ 6 w 48"/>
                <a:gd name="T5" fmla="*/ 3 h 31"/>
                <a:gd name="T6" fmla="*/ 23 w 48"/>
                <a:gd name="T7" fmla="*/ 9 h 31"/>
                <a:gd name="T8" fmla="*/ 47 w 48"/>
                <a:gd name="T9" fmla="*/ 20 h 31"/>
                <a:gd name="T10" fmla="*/ 48 w 48"/>
                <a:gd name="T11" fmla="*/ 22 h 31"/>
                <a:gd name="T12" fmla="*/ 47 w 48"/>
                <a:gd name="T13" fmla="*/ 26 h 31"/>
                <a:gd name="T14" fmla="*/ 44 w 48"/>
                <a:gd name="T15" fmla="*/ 31 h 31"/>
                <a:gd name="T16" fmla="*/ 44 w 48"/>
                <a:gd name="T17" fmla="*/ 31 h 31"/>
                <a:gd name="T18" fmla="*/ 42 w 48"/>
                <a:gd name="T19" fmla="*/ 31 h 31"/>
                <a:gd name="T20" fmla="*/ 42 w 48"/>
                <a:gd name="T21" fmla="*/ 31 h 31"/>
                <a:gd name="T22" fmla="*/ 38 w 48"/>
                <a:gd name="T23" fmla="*/ 24 h 31"/>
                <a:gd name="T24" fmla="*/ 15 w 48"/>
                <a:gd name="T25" fmla="*/ 14 h 31"/>
                <a:gd name="T26" fmla="*/ 0 w 48"/>
                <a:gd name="T2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3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2" y="0"/>
                    <a:pt x="5" y="1"/>
                    <a:pt x="6" y="3"/>
                  </a:cubicBezTo>
                  <a:cubicBezTo>
                    <a:pt x="11" y="7"/>
                    <a:pt x="17" y="8"/>
                    <a:pt x="23" y="9"/>
                  </a:cubicBezTo>
                  <a:cubicBezTo>
                    <a:pt x="32" y="10"/>
                    <a:pt x="40" y="13"/>
                    <a:pt x="47" y="20"/>
                  </a:cubicBezTo>
                  <a:cubicBezTo>
                    <a:pt x="47" y="20"/>
                    <a:pt x="47" y="21"/>
                    <a:pt x="48" y="22"/>
                  </a:cubicBezTo>
                  <a:cubicBezTo>
                    <a:pt x="48" y="24"/>
                    <a:pt x="48" y="25"/>
                    <a:pt x="47" y="26"/>
                  </a:cubicBezTo>
                  <a:cubicBezTo>
                    <a:pt x="46" y="28"/>
                    <a:pt x="45" y="29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28"/>
                    <a:pt x="41" y="25"/>
                    <a:pt x="38" y="24"/>
                  </a:cubicBezTo>
                  <a:cubicBezTo>
                    <a:pt x="30" y="21"/>
                    <a:pt x="23" y="16"/>
                    <a:pt x="15" y="14"/>
                  </a:cubicBezTo>
                  <a:cubicBezTo>
                    <a:pt x="8" y="13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B16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2921"/>
            <p:cNvSpPr/>
            <p:nvPr/>
          </p:nvSpPr>
          <p:spPr bwMode="auto">
            <a:xfrm>
              <a:off x="6029" y="1897"/>
              <a:ext cx="89" cy="27"/>
            </a:xfrm>
            <a:custGeom>
              <a:avLst/>
              <a:gdLst>
                <a:gd name="T0" fmla="*/ 28 w 59"/>
                <a:gd name="T1" fmla="*/ 18 h 18"/>
                <a:gd name="T2" fmla="*/ 4 w 59"/>
                <a:gd name="T3" fmla="*/ 14 h 18"/>
                <a:gd name="T4" fmla="*/ 0 w 59"/>
                <a:gd name="T5" fmla="*/ 9 h 18"/>
                <a:gd name="T6" fmla="*/ 3 w 59"/>
                <a:gd name="T7" fmla="*/ 6 h 18"/>
                <a:gd name="T8" fmla="*/ 24 w 59"/>
                <a:gd name="T9" fmla="*/ 0 h 18"/>
                <a:gd name="T10" fmla="*/ 53 w 59"/>
                <a:gd name="T11" fmla="*/ 3 h 18"/>
                <a:gd name="T12" fmla="*/ 58 w 59"/>
                <a:gd name="T13" fmla="*/ 5 h 18"/>
                <a:gd name="T14" fmla="*/ 55 w 59"/>
                <a:gd name="T15" fmla="*/ 11 h 18"/>
                <a:gd name="T16" fmla="*/ 47 w 59"/>
                <a:gd name="T17" fmla="*/ 15 h 18"/>
                <a:gd name="T18" fmla="*/ 28 w 59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18">
                  <a:moveTo>
                    <a:pt x="28" y="18"/>
                  </a:moveTo>
                  <a:cubicBezTo>
                    <a:pt x="19" y="18"/>
                    <a:pt x="12" y="15"/>
                    <a:pt x="4" y="14"/>
                  </a:cubicBezTo>
                  <a:cubicBezTo>
                    <a:pt x="2" y="13"/>
                    <a:pt x="0" y="12"/>
                    <a:pt x="0" y="9"/>
                  </a:cubicBezTo>
                  <a:cubicBezTo>
                    <a:pt x="0" y="8"/>
                    <a:pt x="2" y="7"/>
                    <a:pt x="3" y="6"/>
                  </a:cubicBezTo>
                  <a:cubicBezTo>
                    <a:pt x="10" y="3"/>
                    <a:pt x="17" y="0"/>
                    <a:pt x="24" y="0"/>
                  </a:cubicBezTo>
                  <a:cubicBezTo>
                    <a:pt x="34" y="1"/>
                    <a:pt x="44" y="1"/>
                    <a:pt x="53" y="3"/>
                  </a:cubicBezTo>
                  <a:cubicBezTo>
                    <a:pt x="55" y="3"/>
                    <a:pt x="57" y="3"/>
                    <a:pt x="58" y="5"/>
                  </a:cubicBezTo>
                  <a:cubicBezTo>
                    <a:pt x="59" y="8"/>
                    <a:pt x="57" y="9"/>
                    <a:pt x="55" y="11"/>
                  </a:cubicBezTo>
                  <a:cubicBezTo>
                    <a:pt x="53" y="13"/>
                    <a:pt x="50" y="15"/>
                    <a:pt x="47" y="15"/>
                  </a:cubicBezTo>
                  <a:cubicBezTo>
                    <a:pt x="41" y="16"/>
                    <a:pt x="34" y="17"/>
                    <a:pt x="28" y="18"/>
                  </a:cubicBezTo>
                  <a:close/>
                </a:path>
              </a:pathLst>
            </a:custGeom>
            <a:solidFill>
              <a:srgbClr val="C6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2922"/>
            <p:cNvSpPr/>
            <p:nvPr/>
          </p:nvSpPr>
          <p:spPr bwMode="auto">
            <a:xfrm>
              <a:off x="6095" y="185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2923"/>
            <p:cNvSpPr/>
            <p:nvPr/>
          </p:nvSpPr>
          <p:spPr bwMode="auto">
            <a:xfrm>
              <a:off x="7627" y="33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2924"/>
            <p:cNvSpPr/>
            <p:nvPr/>
          </p:nvSpPr>
          <p:spPr bwMode="auto">
            <a:xfrm>
              <a:off x="7624" y="33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2925"/>
            <p:cNvSpPr/>
            <p:nvPr/>
          </p:nvSpPr>
          <p:spPr bwMode="auto">
            <a:xfrm>
              <a:off x="5806" y="1036"/>
              <a:ext cx="34" cy="125"/>
            </a:xfrm>
            <a:custGeom>
              <a:avLst/>
              <a:gdLst>
                <a:gd name="T0" fmla="*/ 10 w 23"/>
                <a:gd name="T1" fmla="*/ 10 h 83"/>
                <a:gd name="T2" fmla="*/ 10 w 23"/>
                <a:gd name="T3" fmla="*/ 4 h 83"/>
                <a:gd name="T4" fmla="*/ 15 w 23"/>
                <a:gd name="T5" fmla="*/ 4 h 83"/>
                <a:gd name="T6" fmla="*/ 20 w 23"/>
                <a:gd name="T7" fmla="*/ 2 h 83"/>
                <a:gd name="T8" fmla="*/ 21 w 23"/>
                <a:gd name="T9" fmla="*/ 8 h 83"/>
                <a:gd name="T10" fmla="*/ 17 w 23"/>
                <a:gd name="T11" fmla="*/ 29 h 83"/>
                <a:gd name="T12" fmla="*/ 11 w 23"/>
                <a:gd name="T13" fmla="*/ 51 h 83"/>
                <a:gd name="T14" fmla="*/ 13 w 23"/>
                <a:gd name="T15" fmla="*/ 61 h 83"/>
                <a:gd name="T16" fmla="*/ 19 w 23"/>
                <a:gd name="T17" fmla="*/ 72 h 83"/>
                <a:gd name="T18" fmla="*/ 20 w 23"/>
                <a:gd name="T19" fmla="*/ 83 h 83"/>
                <a:gd name="T20" fmla="*/ 17 w 23"/>
                <a:gd name="T21" fmla="*/ 83 h 83"/>
                <a:gd name="T22" fmla="*/ 10 w 23"/>
                <a:gd name="T23" fmla="*/ 76 h 83"/>
                <a:gd name="T24" fmla="*/ 4 w 23"/>
                <a:gd name="T25" fmla="*/ 62 h 83"/>
                <a:gd name="T26" fmla="*/ 4 w 23"/>
                <a:gd name="T27" fmla="*/ 53 h 83"/>
                <a:gd name="T28" fmla="*/ 3 w 23"/>
                <a:gd name="T29" fmla="*/ 40 h 83"/>
                <a:gd name="T30" fmla="*/ 4 w 23"/>
                <a:gd name="T31" fmla="*/ 37 h 83"/>
                <a:gd name="T32" fmla="*/ 10 w 23"/>
                <a:gd name="T33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83">
                  <a:moveTo>
                    <a:pt x="10" y="10"/>
                  </a:moveTo>
                  <a:cubicBezTo>
                    <a:pt x="10" y="8"/>
                    <a:pt x="10" y="6"/>
                    <a:pt x="10" y="4"/>
                  </a:cubicBezTo>
                  <a:cubicBezTo>
                    <a:pt x="12" y="5"/>
                    <a:pt x="13" y="8"/>
                    <a:pt x="15" y="4"/>
                  </a:cubicBezTo>
                  <a:cubicBezTo>
                    <a:pt x="16" y="2"/>
                    <a:pt x="18" y="0"/>
                    <a:pt x="20" y="2"/>
                  </a:cubicBezTo>
                  <a:cubicBezTo>
                    <a:pt x="22" y="4"/>
                    <a:pt x="23" y="7"/>
                    <a:pt x="21" y="8"/>
                  </a:cubicBezTo>
                  <a:cubicBezTo>
                    <a:pt x="16" y="15"/>
                    <a:pt x="18" y="22"/>
                    <a:pt x="17" y="29"/>
                  </a:cubicBezTo>
                  <a:cubicBezTo>
                    <a:pt x="17" y="36"/>
                    <a:pt x="16" y="45"/>
                    <a:pt x="11" y="51"/>
                  </a:cubicBezTo>
                  <a:cubicBezTo>
                    <a:pt x="8" y="56"/>
                    <a:pt x="8" y="59"/>
                    <a:pt x="13" y="61"/>
                  </a:cubicBezTo>
                  <a:cubicBezTo>
                    <a:pt x="18" y="63"/>
                    <a:pt x="20" y="67"/>
                    <a:pt x="19" y="72"/>
                  </a:cubicBezTo>
                  <a:cubicBezTo>
                    <a:pt x="18" y="76"/>
                    <a:pt x="20" y="79"/>
                    <a:pt x="20" y="83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10" y="83"/>
                    <a:pt x="10" y="83"/>
                    <a:pt x="10" y="76"/>
                  </a:cubicBezTo>
                  <a:cubicBezTo>
                    <a:pt x="10" y="71"/>
                    <a:pt x="10" y="65"/>
                    <a:pt x="4" y="62"/>
                  </a:cubicBezTo>
                  <a:cubicBezTo>
                    <a:pt x="0" y="59"/>
                    <a:pt x="3" y="56"/>
                    <a:pt x="4" y="53"/>
                  </a:cubicBezTo>
                  <a:cubicBezTo>
                    <a:pt x="6" y="48"/>
                    <a:pt x="8" y="44"/>
                    <a:pt x="3" y="40"/>
                  </a:cubicBezTo>
                  <a:cubicBezTo>
                    <a:pt x="2" y="39"/>
                    <a:pt x="2" y="38"/>
                    <a:pt x="4" y="37"/>
                  </a:cubicBezTo>
                  <a:cubicBezTo>
                    <a:pt x="19" y="29"/>
                    <a:pt x="14" y="23"/>
                    <a:pt x="10" y="10"/>
                  </a:cubicBezTo>
                  <a:close/>
                </a:path>
              </a:pathLst>
            </a:custGeom>
            <a:solidFill>
              <a:srgbClr val="FD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2926"/>
            <p:cNvSpPr/>
            <p:nvPr/>
          </p:nvSpPr>
          <p:spPr bwMode="auto">
            <a:xfrm>
              <a:off x="5807" y="1161"/>
              <a:ext cx="42" cy="54"/>
            </a:xfrm>
            <a:custGeom>
              <a:avLst/>
              <a:gdLst>
                <a:gd name="T0" fmla="*/ 2 w 28"/>
                <a:gd name="T1" fmla="*/ 36 h 36"/>
                <a:gd name="T2" fmla="*/ 0 w 28"/>
                <a:gd name="T3" fmla="*/ 33 h 36"/>
                <a:gd name="T4" fmla="*/ 1 w 28"/>
                <a:gd name="T5" fmla="*/ 32 h 36"/>
                <a:gd name="T6" fmla="*/ 9 w 28"/>
                <a:gd name="T7" fmla="*/ 13 h 36"/>
                <a:gd name="T8" fmla="*/ 16 w 28"/>
                <a:gd name="T9" fmla="*/ 10 h 36"/>
                <a:gd name="T10" fmla="*/ 19 w 28"/>
                <a:gd name="T11" fmla="*/ 0 h 36"/>
                <a:gd name="T12" fmla="*/ 25 w 28"/>
                <a:gd name="T13" fmla="*/ 9 h 36"/>
                <a:gd name="T14" fmla="*/ 27 w 28"/>
                <a:gd name="T15" fmla="*/ 20 h 36"/>
                <a:gd name="T16" fmla="*/ 23 w 28"/>
                <a:gd name="T17" fmla="*/ 27 h 36"/>
                <a:gd name="T18" fmla="*/ 10 w 28"/>
                <a:gd name="T19" fmla="*/ 33 h 36"/>
                <a:gd name="T20" fmla="*/ 2 w 28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6">
                  <a:moveTo>
                    <a:pt x="2" y="36"/>
                  </a:moveTo>
                  <a:cubicBezTo>
                    <a:pt x="1" y="35"/>
                    <a:pt x="0" y="34"/>
                    <a:pt x="0" y="33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2" y="25"/>
                    <a:pt x="12" y="25"/>
                    <a:pt x="9" y="13"/>
                  </a:cubicBezTo>
                  <a:cubicBezTo>
                    <a:pt x="11" y="12"/>
                    <a:pt x="15" y="13"/>
                    <a:pt x="16" y="10"/>
                  </a:cubicBezTo>
                  <a:cubicBezTo>
                    <a:pt x="18" y="7"/>
                    <a:pt x="19" y="4"/>
                    <a:pt x="19" y="0"/>
                  </a:cubicBezTo>
                  <a:cubicBezTo>
                    <a:pt x="27" y="2"/>
                    <a:pt x="28" y="4"/>
                    <a:pt x="25" y="9"/>
                  </a:cubicBezTo>
                  <a:cubicBezTo>
                    <a:pt x="21" y="14"/>
                    <a:pt x="22" y="18"/>
                    <a:pt x="27" y="20"/>
                  </a:cubicBezTo>
                  <a:cubicBezTo>
                    <a:pt x="27" y="24"/>
                    <a:pt x="23" y="24"/>
                    <a:pt x="23" y="27"/>
                  </a:cubicBezTo>
                  <a:cubicBezTo>
                    <a:pt x="20" y="33"/>
                    <a:pt x="17" y="35"/>
                    <a:pt x="10" y="33"/>
                  </a:cubicBezTo>
                  <a:cubicBezTo>
                    <a:pt x="7" y="32"/>
                    <a:pt x="5" y="35"/>
                    <a:pt x="2" y="36"/>
                  </a:cubicBezTo>
                  <a:close/>
                </a:path>
              </a:pathLst>
            </a:custGeom>
            <a:solidFill>
              <a:srgbClr val="FD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2927"/>
            <p:cNvSpPr/>
            <p:nvPr/>
          </p:nvSpPr>
          <p:spPr bwMode="auto">
            <a:xfrm>
              <a:off x="5813" y="1221"/>
              <a:ext cx="38" cy="43"/>
            </a:xfrm>
            <a:custGeom>
              <a:avLst/>
              <a:gdLst>
                <a:gd name="T0" fmla="*/ 25 w 25"/>
                <a:gd name="T1" fmla="*/ 29 h 29"/>
                <a:gd name="T2" fmla="*/ 16 w 25"/>
                <a:gd name="T3" fmla="*/ 18 h 29"/>
                <a:gd name="T4" fmla="*/ 6 w 25"/>
                <a:gd name="T5" fmla="*/ 7 h 29"/>
                <a:gd name="T6" fmla="*/ 0 w 25"/>
                <a:gd name="T7" fmla="*/ 0 h 29"/>
                <a:gd name="T8" fmla="*/ 20 w 25"/>
                <a:gd name="T9" fmla="*/ 15 h 29"/>
                <a:gd name="T10" fmla="*/ 25 w 2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cubicBezTo>
                    <a:pt x="20" y="27"/>
                    <a:pt x="17" y="23"/>
                    <a:pt x="16" y="18"/>
                  </a:cubicBezTo>
                  <a:cubicBezTo>
                    <a:pt x="15" y="13"/>
                    <a:pt x="12" y="9"/>
                    <a:pt x="6" y="7"/>
                  </a:cubicBezTo>
                  <a:cubicBezTo>
                    <a:pt x="4" y="5"/>
                    <a:pt x="1" y="3"/>
                    <a:pt x="0" y="0"/>
                  </a:cubicBezTo>
                  <a:cubicBezTo>
                    <a:pt x="10" y="0"/>
                    <a:pt x="17" y="4"/>
                    <a:pt x="20" y="15"/>
                  </a:cubicBezTo>
                  <a:cubicBezTo>
                    <a:pt x="22" y="19"/>
                    <a:pt x="23" y="24"/>
                    <a:pt x="25" y="29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2928"/>
            <p:cNvSpPr/>
            <p:nvPr/>
          </p:nvSpPr>
          <p:spPr bwMode="auto">
            <a:xfrm>
              <a:off x="5743" y="1126"/>
              <a:ext cx="79" cy="188"/>
            </a:xfrm>
            <a:custGeom>
              <a:avLst/>
              <a:gdLst>
                <a:gd name="T0" fmla="*/ 53 w 53"/>
                <a:gd name="T1" fmla="*/ 125 h 125"/>
                <a:gd name="T2" fmla="*/ 51 w 53"/>
                <a:gd name="T3" fmla="*/ 116 h 125"/>
                <a:gd name="T4" fmla="*/ 50 w 53"/>
                <a:gd name="T5" fmla="*/ 101 h 125"/>
                <a:gd name="T6" fmla="*/ 41 w 53"/>
                <a:gd name="T7" fmla="*/ 85 h 125"/>
                <a:gd name="T8" fmla="*/ 13 w 53"/>
                <a:gd name="T9" fmla="*/ 66 h 125"/>
                <a:gd name="T10" fmla="*/ 8 w 53"/>
                <a:gd name="T11" fmla="*/ 59 h 125"/>
                <a:gd name="T12" fmla="*/ 1 w 53"/>
                <a:gd name="T13" fmla="*/ 12 h 125"/>
                <a:gd name="T14" fmla="*/ 4 w 53"/>
                <a:gd name="T15" fmla="*/ 0 h 125"/>
                <a:gd name="T16" fmla="*/ 4 w 53"/>
                <a:gd name="T17" fmla="*/ 12 h 125"/>
                <a:gd name="T18" fmla="*/ 7 w 53"/>
                <a:gd name="T19" fmla="*/ 23 h 125"/>
                <a:gd name="T20" fmla="*/ 11 w 53"/>
                <a:gd name="T21" fmla="*/ 45 h 125"/>
                <a:gd name="T22" fmla="*/ 12 w 53"/>
                <a:gd name="T23" fmla="*/ 45 h 125"/>
                <a:gd name="T24" fmla="*/ 14 w 53"/>
                <a:gd name="T25" fmla="*/ 44 h 125"/>
                <a:gd name="T26" fmla="*/ 20 w 53"/>
                <a:gd name="T27" fmla="*/ 48 h 125"/>
                <a:gd name="T28" fmla="*/ 21 w 53"/>
                <a:gd name="T29" fmla="*/ 51 h 125"/>
                <a:gd name="T30" fmla="*/ 47 w 53"/>
                <a:gd name="T31" fmla="*/ 85 h 125"/>
                <a:gd name="T32" fmla="*/ 53 w 53"/>
                <a:gd name="T33" fmla="*/ 95 h 125"/>
                <a:gd name="T34" fmla="*/ 53 w 53"/>
                <a:gd name="T3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125">
                  <a:moveTo>
                    <a:pt x="53" y="125"/>
                  </a:moveTo>
                  <a:cubicBezTo>
                    <a:pt x="50" y="122"/>
                    <a:pt x="51" y="119"/>
                    <a:pt x="51" y="116"/>
                  </a:cubicBezTo>
                  <a:cubicBezTo>
                    <a:pt x="50" y="111"/>
                    <a:pt x="51" y="106"/>
                    <a:pt x="50" y="101"/>
                  </a:cubicBezTo>
                  <a:cubicBezTo>
                    <a:pt x="50" y="94"/>
                    <a:pt x="48" y="88"/>
                    <a:pt x="41" y="85"/>
                  </a:cubicBezTo>
                  <a:cubicBezTo>
                    <a:pt x="31" y="79"/>
                    <a:pt x="23" y="71"/>
                    <a:pt x="13" y="66"/>
                  </a:cubicBezTo>
                  <a:cubicBezTo>
                    <a:pt x="10" y="65"/>
                    <a:pt x="9" y="62"/>
                    <a:pt x="8" y="59"/>
                  </a:cubicBezTo>
                  <a:cubicBezTo>
                    <a:pt x="2" y="44"/>
                    <a:pt x="0" y="28"/>
                    <a:pt x="1" y="12"/>
                  </a:cubicBezTo>
                  <a:cubicBezTo>
                    <a:pt x="1" y="8"/>
                    <a:pt x="3" y="4"/>
                    <a:pt x="4" y="0"/>
                  </a:cubicBezTo>
                  <a:cubicBezTo>
                    <a:pt x="8" y="4"/>
                    <a:pt x="4" y="8"/>
                    <a:pt x="4" y="12"/>
                  </a:cubicBezTo>
                  <a:cubicBezTo>
                    <a:pt x="8" y="15"/>
                    <a:pt x="7" y="19"/>
                    <a:pt x="7" y="23"/>
                  </a:cubicBezTo>
                  <a:cubicBezTo>
                    <a:pt x="7" y="31"/>
                    <a:pt x="8" y="38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3" y="45"/>
                    <a:pt x="14" y="45"/>
                    <a:pt x="14" y="44"/>
                  </a:cubicBezTo>
                  <a:cubicBezTo>
                    <a:pt x="16" y="45"/>
                    <a:pt x="18" y="47"/>
                    <a:pt x="20" y="48"/>
                  </a:cubicBezTo>
                  <a:cubicBezTo>
                    <a:pt x="20" y="49"/>
                    <a:pt x="21" y="50"/>
                    <a:pt x="21" y="51"/>
                  </a:cubicBezTo>
                  <a:cubicBezTo>
                    <a:pt x="24" y="66"/>
                    <a:pt x="34" y="77"/>
                    <a:pt x="47" y="85"/>
                  </a:cubicBezTo>
                  <a:cubicBezTo>
                    <a:pt x="51" y="87"/>
                    <a:pt x="53" y="91"/>
                    <a:pt x="53" y="95"/>
                  </a:cubicBezTo>
                  <a:cubicBezTo>
                    <a:pt x="52" y="105"/>
                    <a:pt x="53" y="115"/>
                    <a:pt x="53" y="125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2929"/>
            <p:cNvSpPr/>
            <p:nvPr/>
          </p:nvSpPr>
          <p:spPr bwMode="auto">
            <a:xfrm>
              <a:off x="5827" y="1267"/>
              <a:ext cx="24" cy="51"/>
            </a:xfrm>
            <a:custGeom>
              <a:avLst/>
              <a:gdLst>
                <a:gd name="T0" fmla="*/ 16 w 16"/>
                <a:gd name="T1" fmla="*/ 34 h 34"/>
                <a:gd name="T2" fmla="*/ 3 w 16"/>
                <a:gd name="T3" fmla="*/ 7 h 34"/>
                <a:gd name="T4" fmla="*/ 6 w 16"/>
                <a:gd name="T5" fmla="*/ 0 h 34"/>
                <a:gd name="T6" fmla="*/ 16 w 16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" y="24"/>
                    <a:pt x="0" y="22"/>
                    <a:pt x="3" y="7"/>
                  </a:cubicBezTo>
                  <a:cubicBezTo>
                    <a:pt x="4" y="5"/>
                    <a:pt x="4" y="3"/>
                    <a:pt x="6" y="0"/>
                  </a:cubicBezTo>
                  <a:cubicBezTo>
                    <a:pt x="11" y="10"/>
                    <a:pt x="11" y="22"/>
                    <a:pt x="16" y="34"/>
                  </a:cubicBezTo>
                  <a:close/>
                </a:path>
              </a:pathLst>
            </a:custGeom>
            <a:solidFill>
              <a:srgbClr val="F6C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2930"/>
            <p:cNvSpPr/>
            <p:nvPr/>
          </p:nvSpPr>
          <p:spPr bwMode="auto">
            <a:xfrm>
              <a:off x="5803" y="1230"/>
              <a:ext cx="31" cy="21"/>
            </a:xfrm>
            <a:custGeom>
              <a:avLst/>
              <a:gdLst>
                <a:gd name="T0" fmla="*/ 21 w 21"/>
                <a:gd name="T1" fmla="*/ 14 h 14"/>
                <a:gd name="T2" fmla="*/ 0 w 21"/>
                <a:gd name="T3" fmla="*/ 0 h 14"/>
                <a:gd name="T4" fmla="*/ 21 w 2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21" y="14"/>
                  </a:moveTo>
                  <a:cubicBezTo>
                    <a:pt x="9" y="10"/>
                    <a:pt x="5" y="7"/>
                    <a:pt x="0" y="0"/>
                  </a:cubicBezTo>
                  <a:cubicBezTo>
                    <a:pt x="9" y="1"/>
                    <a:pt x="16" y="4"/>
                    <a:pt x="21" y="14"/>
                  </a:cubicBezTo>
                  <a:close/>
                </a:path>
              </a:pathLst>
            </a:custGeom>
            <a:solidFill>
              <a:srgbClr val="F8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2931"/>
            <p:cNvSpPr/>
            <p:nvPr/>
          </p:nvSpPr>
          <p:spPr bwMode="auto">
            <a:xfrm>
              <a:off x="5773" y="119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2932"/>
            <p:cNvSpPr/>
            <p:nvPr/>
          </p:nvSpPr>
          <p:spPr bwMode="auto">
            <a:xfrm>
              <a:off x="5773" y="1189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2933"/>
            <p:cNvSpPr/>
            <p:nvPr/>
          </p:nvSpPr>
          <p:spPr bwMode="auto">
            <a:xfrm>
              <a:off x="5824" y="895"/>
              <a:ext cx="21" cy="18"/>
            </a:xfrm>
            <a:custGeom>
              <a:avLst/>
              <a:gdLst>
                <a:gd name="T0" fmla="*/ 4 w 14"/>
                <a:gd name="T1" fmla="*/ 12 h 12"/>
                <a:gd name="T2" fmla="*/ 0 w 14"/>
                <a:gd name="T3" fmla="*/ 3 h 12"/>
                <a:gd name="T4" fmla="*/ 8 w 14"/>
                <a:gd name="T5" fmla="*/ 2 h 12"/>
                <a:gd name="T6" fmla="*/ 10 w 14"/>
                <a:gd name="T7" fmla="*/ 4 h 12"/>
                <a:gd name="T8" fmla="*/ 7 w 14"/>
                <a:gd name="T9" fmla="*/ 10 h 12"/>
                <a:gd name="T10" fmla="*/ 4 w 1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5" y="8"/>
                    <a:pt x="2" y="6"/>
                    <a:pt x="0" y="3"/>
                  </a:cubicBezTo>
                  <a:cubicBezTo>
                    <a:pt x="3" y="0"/>
                    <a:pt x="6" y="5"/>
                    <a:pt x="8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2" y="7"/>
                    <a:pt x="14" y="11"/>
                    <a:pt x="7" y="10"/>
                  </a:cubicBezTo>
                  <a:cubicBezTo>
                    <a:pt x="6" y="10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C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2934"/>
            <p:cNvSpPr/>
            <p:nvPr/>
          </p:nvSpPr>
          <p:spPr bwMode="auto">
            <a:xfrm>
              <a:off x="5842" y="888"/>
              <a:ext cx="9" cy="16"/>
            </a:xfrm>
            <a:custGeom>
              <a:avLst/>
              <a:gdLst>
                <a:gd name="T0" fmla="*/ 0 w 6"/>
                <a:gd name="T1" fmla="*/ 5 h 11"/>
                <a:gd name="T2" fmla="*/ 2 w 6"/>
                <a:gd name="T3" fmla="*/ 0 h 11"/>
                <a:gd name="T4" fmla="*/ 4 w 6"/>
                <a:gd name="T5" fmla="*/ 11 h 11"/>
                <a:gd name="T6" fmla="*/ 0 w 6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5"/>
                  </a:moveTo>
                  <a:cubicBezTo>
                    <a:pt x="2" y="4"/>
                    <a:pt x="2" y="2"/>
                    <a:pt x="2" y="0"/>
                  </a:cubicBezTo>
                  <a:cubicBezTo>
                    <a:pt x="6" y="3"/>
                    <a:pt x="6" y="6"/>
                    <a:pt x="4" y="11"/>
                  </a:cubicBezTo>
                  <a:cubicBezTo>
                    <a:pt x="1" y="10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2935"/>
            <p:cNvSpPr/>
            <p:nvPr/>
          </p:nvSpPr>
          <p:spPr bwMode="auto">
            <a:xfrm>
              <a:off x="5836" y="891"/>
              <a:ext cx="6" cy="4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0"/>
                    <a:pt x="3" y="3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2936"/>
            <p:cNvSpPr/>
            <p:nvPr/>
          </p:nvSpPr>
          <p:spPr bwMode="auto">
            <a:xfrm>
              <a:off x="5842" y="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2937"/>
            <p:cNvSpPr/>
            <p:nvPr/>
          </p:nvSpPr>
          <p:spPr bwMode="auto">
            <a:xfrm>
              <a:off x="5749" y="1138"/>
              <a:ext cx="19" cy="69"/>
            </a:xfrm>
            <a:custGeom>
              <a:avLst/>
              <a:gdLst>
                <a:gd name="T0" fmla="*/ 10 w 13"/>
                <a:gd name="T1" fmla="*/ 36 h 46"/>
                <a:gd name="T2" fmla="*/ 12 w 13"/>
                <a:gd name="T3" fmla="*/ 42 h 46"/>
                <a:gd name="T4" fmla="*/ 12 w 13"/>
                <a:gd name="T5" fmla="*/ 46 h 46"/>
                <a:gd name="T6" fmla="*/ 3 w 13"/>
                <a:gd name="T7" fmla="*/ 33 h 46"/>
                <a:gd name="T8" fmla="*/ 0 w 13"/>
                <a:gd name="T9" fmla="*/ 4 h 46"/>
                <a:gd name="T10" fmla="*/ 4 w 13"/>
                <a:gd name="T11" fmla="*/ 3 h 46"/>
                <a:gd name="T12" fmla="*/ 7 w 13"/>
                <a:gd name="T13" fmla="*/ 16 h 46"/>
                <a:gd name="T14" fmla="*/ 10 w 13"/>
                <a:gd name="T15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6">
                  <a:moveTo>
                    <a:pt x="10" y="36"/>
                  </a:moveTo>
                  <a:cubicBezTo>
                    <a:pt x="11" y="38"/>
                    <a:pt x="11" y="40"/>
                    <a:pt x="12" y="42"/>
                  </a:cubicBezTo>
                  <a:cubicBezTo>
                    <a:pt x="13" y="43"/>
                    <a:pt x="13" y="44"/>
                    <a:pt x="12" y="46"/>
                  </a:cubicBezTo>
                  <a:cubicBezTo>
                    <a:pt x="5" y="44"/>
                    <a:pt x="4" y="38"/>
                    <a:pt x="3" y="33"/>
                  </a:cubicBezTo>
                  <a:cubicBezTo>
                    <a:pt x="1" y="23"/>
                    <a:pt x="0" y="13"/>
                    <a:pt x="0" y="4"/>
                  </a:cubicBezTo>
                  <a:cubicBezTo>
                    <a:pt x="2" y="3"/>
                    <a:pt x="3" y="0"/>
                    <a:pt x="4" y="3"/>
                  </a:cubicBezTo>
                  <a:cubicBezTo>
                    <a:pt x="6" y="7"/>
                    <a:pt x="7" y="11"/>
                    <a:pt x="7" y="16"/>
                  </a:cubicBezTo>
                  <a:cubicBezTo>
                    <a:pt x="6" y="23"/>
                    <a:pt x="6" y="30"/>
                    <a:pt x="10" y="36"/>
                  </a:cubicBezTo>
                  <a:close/>
                </a:path>
              </a:pathLst>
            </a:custGeom>
            <a:solidFill>
              <a:srgbClr val="D9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2938"/>
            <p:cNvSpPr/>
            <p:nvPr/>
          </p:nvSpPr>
          <p:spPr bwMode="auto">
            <a:xfrm>
              <a:off x="5876" y="1066"/>
              <a:ext cx="105" cy="239"/>
            </a:xfrm>
            <a:custGeom>
              <a:avLst/>
              <a:gdLst>
                <a:gd name="T0" fmla="*/ 61 w 70"/>
                <a:gd name="T1" fmla="*/ 126 h 159"/>
                <a:gd name="T2" fmla="*/ 58 w 70"/>
                <a:gd name="T3" fmla="*/ 135 h 159"/>
                <a:gd name="T4" fmla="*/ 59 w 70"/>
                <a:gd name="T5" fmla="*/ 157 h 159"/>
                <a:gd name="T6" fmla="*/ 57 w 70"/>
                <a:gd name="T7" fmla="*/ 159 h 159"/>
                <a:gd name="T8" fmla="*/ 44 w 70"/>
                <a:gd name="T9" fmla="*/ 141 h 159"/>
                <a:gd name="T10" fmla="*/ 45 w 70"/>
                <a:gd name="T11" fmla="*/ 137 h 159"/>
                <a:gd name="T12" fmla="*/ 44 w 70"/>
                <a:gd name="T13" fmla="*/ 123 h 159"/>
                <a:gd name="T14" fmla="*/ 38 w 70"/>
                <a:gd name="T15" fmla="*/ 98 h 159"/>
                <a:gd name="T16" fmla="*/ 38 w 70"/>
                <a:gd name="T17" fmla="*/ 80 h 159"/>
                <a:gd name="T18" fmla="*/ 35 w 70"/>
                <a:gd name="T19" fmla="*/ 62 h 159"/>
                <a:gd name="T20" fmla="*/ 33 w 70"/>
                <a:gd name="T21" fmla="*/ 45 h 159"/>
                <a:gd name="T22" fmla="*/ 28 w 70"/>
                <a:gd name="T23" fmla="*/ 22 h 159"/>
                <a:gd name="T24" fmla="*/ 20 w 70"/>
                <a:gd name="T25" fmla="*/ 18 h 159"/>
                <a:gd name="T26" fmla="*/ 26 w 70"/>
                <a:gd name="T27" fmla="*/ 35 h 159"/>
                <a:gd name="T28" fmla="*/ 15 w 70"/>
                <a:gd name="T29" fmla="*/ 22 h 159"/>
                <a:gd name="T30" fmla="*/ 12 w 70"/>
                <a:gd name="T31" fmla="*/ 36 h 159"/>
                <a:gd name="T32" fmla="*/ 18 w 70"/>
                <a:gd name="T33" fmla="*/ 57 h 159"/>
                <a:gd name="T34" fmla="*/ 16 w 70"/>
                <a:gd name="T35" fmla="*/ 74 h 159"/>
                <a:gd name="T36" fmla="*/ 12 w 70"/>
                <a:gd name="T37" fmla="*/ 67 h 159"/>
                <a:gd name="T38" fmla="*/ 4 w 70"/>
                <a:gd name="T39" fmla="*/ 50 h 159"/>
                <a:gd name="T40" fmla="*/ 3 w 70"/>
                <a:gd name="T41" fmla="*/ 47 h 159"/>
                <a:gd name="T42" fmla="*/ 0 w 70"/>
                <a:gd name="T43" fmla="*/ 13 h 159"/>
                <a:gd name="T44" fmla="*/ 7 w 70"/>
                <a:gd name="T45" fmla="*/ 9 h 159"/>
                <a:gd name="T46" fmla="*/ 11 w 70"/>
                <a:gd name="T47" fmla="*/ 9 h 159"/>
                <a:gd name="T48" fmla="*/ 9 w 70"/>
                <a:gd name="T49" fmla="*/ 0 h 159"/>
                <a:gd name="T50" fmla="*/ 15 w 70"/>
                <a:gd name="T51" fmla="*/ 3 h 159"/>
                <a:gd name="T52" fmla="*/ 18 w 70"/>
                <a:gd name="T53" fmla="*/ 2 h 159"/>
                <a:gd name="T54" fmla="*/ 21 w 70"/>
                <a:gd name="T55" fmla="*/ 3 h 159"/>
                <a:gd name="T56" fmla="*/ 26 w 70"/>
                <a:gd name="T57" fmla="*/ 9 h 159"/>
                <a:gd name="T58" fmla="*/ 33 w 70"/>
                <a:gd name="T59" fmla="*/ 16 h 159"/>
                <a:gd name="T60" fmla="*/ 35 w 70"/>
                <a:gd name="T61" fmla="*/ 18 h 159"/>
                <a:gd name="T62" fmla="*/ 36 w 70"/>
                <a:gd name="T63" fmla="*/ 19 h 159"/>
                <a:gd name="T64" fmla="*/ 45 w 70"/>
                <a:gd name="T65" fmla="*/ 43 h 159"/>
                <a:gd name="T66" fmla="*/ 44 w 70"/>
                <a:gd name="T67" fmla="*/ 63 h 159"/>
                <a:gd name="T68" fmla="*/ 54 w 70"/>
                <a:gd name="T69" fmla="*/ 89 h 159"/>
                <a:gd name="T70" fmla="*/ 67 w 70"/>
                <a:gd name="T71" fmla="*/ 109 h 159"/>
                <a:gd name="T72" fmla="*/ 65 w 70"/>
                <a:gd name="T73" fmla="*/ 122 h 159"/>
                <a:gd name="T74" fmla="*/ 61 w 70"/>
                <a:gd name="T75" fmla="*/ 124 h 159"/>
                <a:gd name="T76" fmla="*/ 61 w 70"/>
                <a:gd name="T77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59">
                  <a:moveTo>
                    <a:pt x="61" y="126"/>
                  </a:moveTo>
                  <a:cubicBezTo>
                    <a:pt x="58" y="129"/>
                    <a:pt x="57" y="132"/>
                    <a:pt x="58" y="135"/>
                  </a:cubicBezTo>
                  <a:cubicBezTo>
                    <a:pt x="60" y="143"/>
                    <a:pt x="59" y="150"/>
                    <a:pt x="59" y="157"/>
                  </a:cubicBezTo>
                  <a:cubicBezTo>
                    <a:pt x="59" y="158"/>
                    <a:pt x="59" y="159"/>
                    <a:pt x="57" y="159"/>
                  </a:cubicBezTo>
                  <a:cubicBezTo>
                    <a:pt x="50" y="155"/>
                    <a:pt x="48" y="148"/>
                    <a:pt x="44" y="141"/>
                  </a:cubicBezTo>
                  <a:cubicBezTo>
                    <a:pt x="44" y="140"/>
                    <a:pt x="43" y="138"/>
                    <a:pt x="45" y="137"/>
                  </a:cubicBezTo>
                  <a:cubicBezTo>
                    <a:pt x="54" y="132"/>
                    <a:pt x="46" y="127"/>
                    <a:pt x="44" y="123"/>
                  </a:cubicBezTo>
                  <a:cubicBezTo>
                    <a:pt x="51" y="112"/>
                    <a:pt x="42" y="105"/>
                    <a:pt x="38" y="98"/>
                  </a:cubicBezTo>
                  <a:cubicBezTo>
                    <a:pt x="37" y="92"/>
                    <a:pt x="37" y="86"/>
                    <a:pt x="38" y="80"/>
                  </a:cubicBezTo>
                  <a:cubicBezTo>
                    <a:pt x="39" y="74"/>
                    <a:pt x="39" y="68"/>
                    <a:pt x="35" y="62"/>
                  </a:cubicBezTo>
                  <a:cubicBezTo>
                    <a:pt x="32" y="57"/>
                    <a:pt x="32" y="51"/>
                    <a:pt x="33" y="45"/>
                  </a:cubicBezTo>
                  <a:cubicBezTo>
                    <a:pt x="36" y="37"/>
                    <a:pt x="32" y="29"/>
                    <a:pt x="28" y="22"/>
                  </a:cubicBezTo>
                  <a:cubicBezTo>
                    <a:pt x="27" y="19"/>
                    <a:pt x="24" y="18"/>
                    <a:pt x="20" y="18"/>
                  </a:cubicBezTo>
                  <a:cubicBezTo>
                    <a:pt x="21" y="24"/>
                    <a:pt x="26" y="28"/>
                    <a:pt x="26" y="35"/>
                  </a:cubicBezTo>
                  <a:cubicBezTo>
                    <a:pt x="21" y="31"/>
                    <a:pt x="19" y="26"/>
                    <a:pt x="15" y="22"/>
                  </a:cubicBezTo>
                  <a:cubicBezTo>
                    <a:pt x="10" y="26"/>
                    <a:pt x="11" y="32"/>
                    <a:pt x="12" y="36"/>
                  </a:cubicBezTo>
                  <a:cubicBezTo>
                    <a:pt x="14" y="43"/>
                    <a:pt x="15" y="51"/>
                    <a:pt x="18" y="57"/>
                  </a:cubicBezTo>
                  <a:cubicBezTo>
                    <a:pt x="21" y="64"/>
                    <a:pt x="20" y="69"/>
                    <a:pt x="16" y="74"/>
                  </a:cubicBezTo>
                  <a:cubicBezTo>
                    <a:pt x="13" y="72"/>
                    <a:pt x="13" y="70"/>
                    <a:pt x="12" y="67"/>
                  </a:cubicBezTo>
                  <a:cubicBezTo>
                    <a:pt x="10" y="61"/>
                    <a:pt x="9" y="55"/>
                    <a:pt x="4" y="50"/>
                  </a:cubicBezTo>
                  <a:cubicBezTo>
                    <a:pt x="3" y="49"/>
                    <a:pt x="3" y="48"/>
                    <a:pt x="3" y="47"/>
                  </a:cubicBezTo>
                  <a:cubicBezTo>
                    <a:pt x="2" y="36"/>
                    <a:pt x="1" y="24"/>
                    <a:pt x="0" y="13"/>
                  </a:cubicBezTo>
                  <a:cubicBezTo>
                    <a:pt x="0" y="9"/>
                    <a:pt x="3" y="7"/>
                    <a:pt x="7" y="9"/>
                  </a:cubicBezTo>
                  <a:cubicBezTo>
                    <a:pt x="8" y="9"/>
                    <a:pt x="9" y="10"/>
                    <a:pt x="11" y="9"/>
                  </a:cubicBezTo>
                  <a:cubicBezTo>
                    <a:pt x="12" y="6"/>
                    <a:pt x="9" y="3"/>
                    <a:pt x="9" y="0"/>
                  </a:cubicBezTo>
                  <a:cubicBezTo>
                    <a:pt x="11" y="1"/>
                    <a:pt x="13" y="2"/>
                    <a:pt x="15" y="3"/>
                  </a:cubicBezTo>
                  <a:cubicBezTo>
                    <a:pt x="16" y="3"/>
                    <a:pt x="17" y="2"/>
                    <a:pt x="18" y="2"/>
                  </a:cubicBezTo>
                  <a:cubicBezTo>
                    <a:pt x="19" y="2"/>
                    <a:pt x="20" y="3"/>
                    <a:pt x="21" y="3"/>
                  </a:cubicBezTo>
                  <a:cubicBezTo>
                    <a:pt x="23" y="4"/>
                    <a:pt x="24" y="7"/>
                    <a:pt x="26" y="9"/>
                  </a:cubicBezTo>
                  <a:cubicBezTo>
                    <a:pt x="28" y="11"/>
                    <a:pt x="31" y="13"/>
                    <a:pt x="33" y="16"/>
                  </a:cubicBezTo>
                  <a:cubicBezTo>
                    <a:pt x="34" y="17"/>
                    <a:pt x="34" y="17"/>
                    <a:pt x="35" y="18"/>
                  </a:cubicBezTo>
                  <a:cubicBezTo>
                    <a:pt x="35" y="18"/>
                    <a:pt x="35" y="19"/>
                    <a:pt x="36" y="19"/>
                  </a:cubicBezTo>
                  <a:cubicBezTo>
                    <a:pt x="41" y="26"/>
                    <a:pt x="43" y="34"/>
                    <a:pt x="45" y="43"/>
                  </a:cubicBezTo>
                  <a:cubicBezTo>
                    <a:pt x="44" y="49"/>
                    <a:pt x="44" y="56"/>
                    <a:pt x="44" y="63"/>
                  </a:cubicBezTo>
                  <a:cubicBezTo>
                    <a:pt x="43" y="73"/>
                    <a:pt x="45" y="82"/>
                    <a:pt x="54" y="89"/>
                  </a:cubicBezTo>
                  <a:cubicBezTo>
                    <a:pt x="60" y="94"/>
                    <a:pt x="64" y="101"/>
                    <a:pt x="67" y="109"/>
                  </a:cubicBezTo>
                  <a:cubicBezTo>
                    <a:pt x="68" y="113"/>
                    <a:pt x="70" y="118"/>
                    <a:pt x="65" y="122"/>
                  </a:cubicBezTo>
                  <a:cubicBezTo>
                    <a:pt x="64" y="123"/>
                    <a:pt x="63" y="124"/>
                    <a:pt x="61" y="124"/>
                  </a:cubicBezTo>
                  <a:cubicBezTo>
                    <a:pt x="61" y="125"/>
                    <a:pt x="61" y="126"/>
                    <a:pt x="61" y="126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2939"/>
            <p:cNvSpPr/>
            <p:nvPr/>
          </p:nvSpPr>
          <p:spPr bwMode="auto">
            <a:xfrm>
              <a:off x="5915" y="1243"/>
              <a:ext cx="90" cy="125"/>
            </a:xfrm>
            <a:custGeom>
              <a:avLst/>
              <a:gdLst>
                <a:gd name="T0" fmla="*/ 55 w 60"/>
                <a:gd name="T1" fmla="*/ 83 h 83"/>
                <a:gd name="T2" fmla="*/ 51 w 60"/>
                <a:gd name="T3" fmla="*/ 83 h 83"/>
                <a:gd name="T4" fmla="*/ 37 w 60"/>
                <a:gd name="T5" fmla="*/ 71 h 83"/>
                <a:gd name="T6" fmla="*/ 18 w 60"/>
                <a:gd name="T7" fmla="*/ 57 h 83"/>
                <a:gd name="T8" fmla="*/ 12 w 60"/>
                <a:gd name="T9" fmla="*/ 46 h 83"/>
                <a:gd name="T10" fmla="*/ 7 w 60"/>
                <a:gd name="T11" fmla="*/ 29 h 83"/>
                <a:gd name="T12" fmla="*/ 0 w 60"/>
                <a:gd name="T13" fmla="*/ 0 h 83"/>
                <a:gd name="T14" fmla="*/ 6 w 60"/>
                <a:gd name="T15" fmla="*/ 13 h 83"/>
                <a:gd name="T16" fmla="*/ 22 w 60"/>
                <a:gd name="T17" fmla="*/ 43 h 83"/>
                <a:gd name="T18" fmla="*/ 49 w 60"/>
                <a:gd name="T19" fmla="*/ 67 h 83"/>
                <a:gd name="T20" fmla="*/ 55 w 60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83">
                  <a:moveTo>
                    <a:pt x="55" y="83"/>
                  </a:moveTo>
                  <a:cubicBezTo>
                    <a:pt x="53" y="83"/>
                    <a:pt x="52" y="83"/>
                    <a:pt x="51" y="83"/>
                  </a:cubicBezTo>
                  <a:cubicBezTo>
                    <a:pt x="48" y="76"/>
                    <a:pt x="42" y="73"/>
                    <a:pt x="37" y="71"/>
                  </a:cubicBezTo>
                  <a:cubicBezTo>
                    <a:pt x="29" y="68"/>
                    <a:pt x="23" y="63"/>
                    <a:pt x="18" y="57"/>
                  </a:cubicBezTo>
                  <a:cubicBezTo>
                    <a:pt x="15" y="54"/>
                    <a:pt x="13" y="50"/>
                    <a:pt x="12" y="46"/>
                  </a:cubicBezTo>
                  <a:cubicBezTo>
                    <a:pt x="12" y="40"/>
                    <a:pt x="10" y="34"/>
                    <a:pt x="7" y="29"/>
                  </a:cubicBezTo>
                  <a:cubicBezTo>
                    <a:pt x="1" y="20"/>
                    <a:pt x="2" y="10"/>
                    <a:pt x="0" y="0"/>
                  </a:cubicBezTo>
                  <a:cubicBezTo>
                    <a:pt x="3" y="3"/>
                    <a:pt x="5" y="8"/>
                    <a:pt x="6" y="13"/>
                  </a:cubicBezTo>
                  <a:cubicBezTo>
                    <a:pt x="10" y="24"/>
                    <a:pt x="16" y="33"/>
                    <a:pt x="22" y="43"/>
                  </a:cubicBezTo>
                  <a:cubicBezTo>
                    <a:pt x="26" y="56"/>
                    <a:pt x="37" y="63"/>
                    <a:pt x="49" y="67"/>
                  </a:cubicBezTo>
                  <a:cubicBezTo>
                    <a:pt x="58" y="72"/>
                    <a:pt x="60" y="76"/>
                    <a:pt x="55" y="83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2940"/>
            <p:cNvSpPr/>
            <p:nvPr/>
          </p:nvSpPr>
          <p:spPr bwMode="auto">
            <a:xfrm>
              <a:off x="5873" y="964"/>
              <a:ext cx="113" cy="108"/>
            </a:xfrm>
            <a:custGeom>
              <a:avLst/>
              <a:gdLst>
                <a:gd name="T0" fmla="*/ 75 w 75"/>
                <a:gd name="T1" fmla="*/ 0 h 72"/>
                <a:gd name="T2" fmla="*/ 75 w 75"/>
                <a:gd name="T3" fmla="*/ 2 h 72"/>
                <a:gd name="T4" fmla="*/ 75 w 75"/>
                <a:gd name="T5" fmla="*/ 2 h 72"/>
                <a:gd name="T6" fmla="*/ 73 w 75"/>
                <a:gd name="T7" fmla="*/ 4 h 72"/>
                <a:gd name="T8" fmla="*/ 73 w 75"/>
                <a:gd name="T9" fmla="*/ 4 h 72"/>
                <a:gd name="T10" fmla="*/ 42 w 75"/>
                <a:gd name="T11" fmla="*/ 19 h 72"/>
                <a:gd name="T12" fmla="*/ 10 w 75"/>
                <a:gd name="T13" fmla="*/ 68 h 72"/>
                <a:gd name="T14" fmla="*/ 7 w 75"/>
                <a:gd name="T15" fmla="*/ 71 h 72"/>
                <a:gd name="T16" fmla="*/ 3 w 75"/>
                <a:gd name="T17" fmla="*/ 68 h 72"/>
                <a:gd name="T18" fmla="*/ 6 w 75"/>
                <a:gd name="T19" fmla="*/ 47 h 72"/>
                <a:gd name="T20" fmla="*/ 19 w 75"/>
                <a:gd name="T21" fmla="*/ 27 h 72"/>
                <a:gd name="T22" fmla="*/ 40 w 75"/>
                <a:gd name="T23" fmla="*/ 12 h 72"/>
                <a:gd name="T24" fmla="*/ 47 w 75"/>
                <a:gd name="T25" fmla="*/ 9 h 72"/>
                <a:gd name="T26" fmla="*/ 75 w 75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72">
                  <a:moveTo>
                    <a:pt x="75" y="0"/>
                  </a:moveTo>
                  <a:cubicBezTo>
                    <a:pt x="75" y="1"/>
                    <a:pt x="75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3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2" y="7"/>
                    <a:pt x="51" y="13"/>
                    <a:pt x="42" y="19"/>
                  </a:cubicBezTo>
                  <a:cubicBezTo>
                    <a:pt x="24" y="30"/>
                    <a:pt x="12" y="46"/>
                    <a:pt x="10" y="68"/>
                  </a:cubicBezTo>
                  <a:cubicBezTo>
                    <a:pt x="9" y="69"/>
                    <a:pt x="8" y="71"/>
                    <a:pt x="7" y="71"/>
                  </a:cubicBezTo>
                  <a:cubicBezTo>
                    <a:pt x="4" y="72"/>
                    <a:pt x="4" y="69"/>
                    <a:pt x="3" y="68"/>
                  </a:cubicBezTo>
                  <a:cubicBezTo>
                    <a:pt x="0" y="60"/>
                    <a:pt x="3" y="53"/>
                    <a:pt x="6" y="47"/>
                  </a:cubicBezTo>
                  <a:cubicBezTo>
                    <a:pt x="9" y="40"/>
                    <a:pt x="14" y="33"/>
                    <a:pt x="19" y="27"/>
                  </a:cubicBezTo>
                  <a:cubicBezTo>
                    <a:pt x="24" y="20"/>
                    <a:pt x="31" y="14"/>
                    <a:pt x="40" y="12"/>
                  </a:cubicBezTo>
                  <a:cubicBezTo>
                    <a:pt x="42" y="11"/>
                    <a:pt x="45" y="10"/>
                    <a:pt x="47" y="9"/>
                  </a:cubicBezTo>
                  <a:cubicBezTo>
                    <a:pt x="55" y="2"/>
                    <a:pt x="65" y="2"/>
                    <a:pt x="75" y="0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2941"/>
            <p:cNvSpPr/>
            <p:nvPr/>
          </p:nvSpPr>
          <p:spPr bwMode="auto">
            <a:xfrm>
              <a:off x="5882" y="970"/>
              <a:ext cx="101" cy="96"/>
            </a:xfrm>
            <a:custGeom>
              <a:avLst/>
              <a:gdLst>
                <a:gd name="T0" fmla="*/ 4 w 67"/>
                <a:gd name="T1" fmla="*/ 64 h 64"/>
                <a:gd name="T2" fmla="*/ 1 w 67"/>
                <a:gd name="T3" fmla="*/ 56 h 64"/>
                <a:gd name="T4" fmla="*/ 9 w 67"/>
                <a:gd name="T5" fmla="*/ 39 h 64"/>
                <a:gd name="T6" fmla="*/ 23 w 67"/>
                <a:gd name="T7" fmla="*/ 21 h 64"/>
                <a:gd name="T8" fmla="*/ 36 w 67"/>
                <a:gd name="T9" fmla="*/ 12 h 64"/>
                <a:gd name="T10" fmla="*/ 51 w 67"/>
                <a:gd name="T11" fmla="*/ 4 h 64"/>
                <a:gd name="T12" fmla="*/ 67 w 67"/>
                <a:gd name="T13" fmla="*/ 0 h 64"/>
                <a:gd name="T14" fmla="*/ 61 w 67"/>
                <a:gd name="T15" fmla="*/ 6 h 64"/>
                <a:gd name="T16" fmla="*/ 37 w 67"/>
                <a:gd name="T17" fmla="*/ 16 h 64"/>
                <a:gd name="T18" fmla="*/ 32 w 67"/>
                <a:gd name="T19" fmla="*/ 20 h 64"/>
                <a:gd name="T20" fmla="*/ 6 w 67"/>
                <a:gd name="T21" fmla="*/ 64 h 64"/>
                <a:gd name="T22" fmla="*/ 4 w 67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4">
                  <a:moveTo>
                    <a:pt x="4" y="64"/>
                  </a:moveTo>
                  <a:cubicBezTo>
                    <a:pt x="1" y="62"/>
                    <a:pt x="0" y="59"/>
                    <a:pt x="1" y="56"/>
                  </a:cubicBezTo>
                  <a:cubicBezTo>
                    <a:pt x="4" y="50"/>
                    <a:pt x="5" y="44"/>
                    <a:pt x="9" y="39"/>
                  </a:cubicBezTo>
                  <a:cubicBezTo>
                    <a:pt x="14" y="33"/>
                    <a:pt x="19" y="27"/>
                    <a:pt x="23" y="21"/>
                  </a:cubicBezTo>
                  <a:cubicBezTo>
                    <a:pt x="26" y="16"/>
                    <a:pt x="31" y="14"/>
                    <a:pt x="36" y="12"/>
                  </a:cubicBezTo>
                  <a:cubicBezTo>
                    <a:pt x="41" y="10"/>
                    <a:pt x="46" y="8"/>
                    <a:pt x="51" y="4"/>
                  </a:cubicBezTo>
                  <a:cubicBezTo>
                    <a:pt x="55" y="0"/>
                    <a:pt x="61" y="0"/>
                    <a:pt x="67" y="0"/>
                  </a:cubicBezTo>
                  <a:cubicBezTo>
                    <a:pt x="65" y="3"/>
                    <a:pt x="63" y="5"/>
                    <a:pt x="61" y="6"/>
                  </a:cubicBezTo>
                  <a:cubicBezTo>
                    <a:pt x="53" y="9"/>
                    <a:pt x="45" y="13"/>
                    <a:pt x="37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19" y="32"/>
                    <a:pt x="8" y="45"/>
                    <a:pt x="6" y="64"/>
                  </a:cubicBezTo>
                  <a:cubicBezTo>
                    <a:pt x="5" y="64"/>
                    <a:pt x="4" y="64"/>
                    <a:pt x="4" y="64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2942"/>
            <p:cNvSpPr/>
            <p:nvPr/>
          </p:nvSpPr>
          <p:spPr bwMode="auto">
            <a:xfrm>
              <a:off x="5951" y="1302"/>
              <a:ext cx="74" cy="66"/>
            </a:xfrm>
            <a:custGeom>
              <a:avLst/>
              <a:gdLst>
                <a:gd name="T0" fmla="*/ 7 w 49"/>
                <a:gd name="T1" fmla="*/ 2 h 44"/>
                <a:gd name="T2" fmla="*/ 9 w 49"/>
                <a:gd name="T3" fmla="*/ 0 h 44"/>
                <a:gd name="T4" fmla="*/ 25 w 49"/>
                <a:gd name="T5" fmla="*/ 22 h 44"/>
                <a:gd name="T6" fmla="*/ 41 w 49"/>
                <a:gd name="T7" fmla="*/ 29 h 44"/>
                <a:gd name="T8" fmla="*/ 44 w 49"/>
                <a:gd name="T9" fmla="*/ 42 h 44"/>
                <a:gd name="T10" fmla="*/ 42 w 49"/>
                <a:gd name="T11" fmla="*/ 44 h 44"/>
                <a:gd name="T12" fmla="*/ 36 w 49"/>
                <a:gd name="T13" fmla="*/ 44 h 44"/>
                <a:gd name="T14" fmla="*/ 21 w 49"/>
                <a:gd name="T15" fmla="*/ 28 h 44"/>
                <a:gd name="T16" fmla="*/ 6 w 49"/>
                <a:gd name="T17" fmla="*/ 18 h 44"/>
                <a:gd name="T18" fmla="*/ 6 w 49"/>
                <a:gd name="T19" fmla="*/ 8 h 44"/>
                <a:gd name="T20" fmla="*/ 7 w 49"/>
                <a:gd name="T2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4">
                  <a:moveTo>
                    <a:pt x="7" y="2"/>
                  </a:moveTo>
                  <a:cubicBezTo>
                    <a:pt x="8" y="1"/>
                    <a:pt x="9" y="1"/>
                    <a:pt x="9" y="0"/>
                  </a:cubicBezTo>
                  <a:cubicBezTo>
                    <a:pt x="9" y="12"/>
                    <a:pt x="16" y="18"/>
                    <a:pt x="25" y="22"/>
                  </a:cubicBezTo>
                  <a:cubicBezTo>
                    <a:pt x="30" y="25"/>
                    <a:pt x="36" y="27"/>
                    <a:pt x="41" y="29"/>
                  </a:cubicBezTo>
                  <a:cubicBezTo>
                    <a:pt x="49" y="33"/>
                    <a:pt x="49" y="35"/>
                    <a:pt x="44" y="42"/>
                  </a:cubicBezTo>
                  <a:cubicBezTo>
                    <a:pt x="43" y="43"/>
                    <a:pt x="43" y="43"/>
                    <a:pt x="42" y="44"/>
                  </a:cubicBezTo>
                  <a:cubicBezTo>
                    <a:pt x="40" y="44"/>
                    <a:pt x="38" y="44"/>
                    <a:pt x="36" y="44"/>
                  </a:cubicBezTo>
                  <a:cubicBezTo>
                    <a:pt x="36" y="35"/>
                    <a:pt x="29" y="31"/>
                    <a:pt x="21" y="28"/>
                  </a:cubicBezTo>
                  <a:cubicBezTo>
                    <a:pt x="15" y="26"/>
                    <a:pt x="11" y="22"/>
                    <a:pt x="6" y="18"/>
                  </a:cubicBezTo>
                  <a:cubicBezTo>
                    <a:pt x="4" y="15"/>
                    <a:pt x="0" y="12"/>
                    <a:pt x="6" y="8"/>
                  </a:cubicBezTo>
                  <a:cubicBezTo>
                    <a:pt x="7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F1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2943"/>
            <p:cNvSpPr/>
            <p:nvPr/>
          </p:nvSpPr>
          <p:spPr bwMode="auto">
            <a:xfrm>
              <a:off x="5926" y="1213"/>
              <a:ext cx="31" cy="42"/>
            </a:xfrm>
            <a:custGeom>
              <a:avLst/>
              <a:gdLst>
                <a:gd name="T0" fmla="*/ 5 w 21"/>
                <a:gd name="T1" fmla="*/ 0 h 28"/>
                <a:gd name="T2" fmla="*/ 19 w 21"/>
                <a:gd name="T3" fmla="*/ 13 h 28"/>
                <a:gd name="T4" fmla="*/ 14 w 21"/>
                <a:gd name="T5" fmla="*/ 23 h 28"/>
                <a:gd name="T6" fmla="*/ 11 w 21"/>
                <a:gd name="T7" fmla="*/ 25 h 28"/>
                <a:gd name="T8" fmla="*/ 9 w 21"/>
                <a:gd name="T9" fmla="*/ 26 h 28"/>
                <a:gd name="T10" fmla="*/ 5 w 21"/>
                <a:gd name="T11" fmla="*/ 26 h 28"/>
                <a:gd name="T12" fmla="*/ 1 w 21"/>
                <a:gd name="T13" fmla="*/ 13 h 28"/>
                <a:gd name="T14" fmla="*/ 3 w 21"/>
                <a:gd name="T15" fmla="*/ 3 h 28"/>
                <a:gd name="T16" fmla="*/ 5 w 21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">
                  <a:moveTo>
                    <a:pt x="5" y="0"/>
                  </a:moveTo>
                  <a:cubicBezTo>
                    <a:pt x="13" y="1"/>
                    <a:pt x="16" y="7"/>
                    <a:pt x="19" y="13"/>
                  </a:cubicBezTo>
                  <a:cubicBezTo>
                    <a:pt x="21" y="19"/>
                    <a:pt x="21" y="20"/>
                    <a:pt x="14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0" y="25"/>
                    <a:pt x="10" y="26"/>
                    <a:pt x="9" y="26"/>
                  </a:cubicBezTo>
                  <a:cubicBezTo>
                    <a:pt x="8" y="28"/>
                    <a:pt x="7" y="28"/>
                    <a:pt x="5" y="26"/>
                  </a:cubicBezTo>
                  <a:cubicBezTo>
                    <a:pt x="4" y="22"/>
                    <a:pt x="3" y="17"/>
                    <a:pt x="1" y="13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F5C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2944"/>
            <p:cNvSpPr/>
            <p:nvPr/>
          </p:nvSpPr>
          <p:spPr bwMode="auto">
            <a:xfrm>
              <a:off x="5944" y="1308"/>
              <a:ext cx="66" cy="60"/>
            </a:xfrm>
            <a:custGeom>
              <a:avLst/>
              <a:gdLst>
                <a:gd name="T0" fmla="*/ 11 w 44"/>
                <a:gd name="T1" fmla="*/ 4 h 40"/>
                <a:gd name="T2" fmla="*/ 11 w 44"/>
                <a:gd name="T3" fmla="*/ 9 h 40"/>
                <a:gd name="T4" fmla="*/ 28 w 44"/>
                <a:gd name="T5" fmla="*/ 22 h 40"/>
                <a:gd name="T6" fmla="*/ 35 w 44"/>
                <a:gd name="T7" fmla="*/ 26 h 40"/>
                <a:gd name="T8" fmla="*/ 41 w 44"/>
                <a:gd name="T9" fmla="*/ 40 h 40"/>
                <a:gd name="T10" fmla="*/ 36 w 44"/>
                <a:gd name="T11" fmla="*/ 40 h 40"/>
                <a:gd name="T12" fmla="*/ 28 w 44"/>
                <a:gd name="T13" fmla="*/ 27 h 40"/>
                <a:gd name="T14" fmla="*/ 4 w 44"/>
                <a:gd name="T15" fmla="*/ 9 h 40"/>
                <a:gd name="T16" fmla="*/ 3 w 44"/>
                <a:gd name="T17" fmla="*/ 0 h 40"/>
                <a:gd name="T18" fmla="*/ 11 w 44"/>
                <a:gd name="T1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0">
                  <a:moveTo>
                    <a:pt x="11" y="4"/>
                  </a:moveTo>
                  <a:cubicBezTo>
                    <a:pt x="10" y="6"/>
                    <a:pt x="10" y="8"/>
                    <a:pt x="11" y="9"/>
                  </a:cubicBezTo>
                  <a:cubicBezTo>
                    <a:pt x="16" y="14"/>
                    <a:pt x="21" y="20"/>
                    <a:pt x="28" y="22"/>
                  </a:cubicBezTo>
                  <a:cubicBezTo>
                    <a:pt x="31" y="23"/>
                    <a:pt x="33" y="24"/>
                    <a:pt x="35" y="26"/>
                  </a:cubicBezTo>
                  <a:cubicBezTo>
                    <a:pt x="43" y="30"/>
                    <a:pt x="44" y="31"/>
                    <a:pt x="41" y="40"/>
                  </a:cubicBezTo>
                  <a:cubicBezTo>
                    <a:pt x="39" y="40"/>
                    <a:pt x="37" y="40"/>
                    <a:pt x="36" y="40"/>
                  </a:cubicBezTo>
                  <a:cubicBezTo>
                    <a:pt x="37" y="32"/>
                    <a:pt x="36" y="31"/>
                    <a:pt x="28" y="27"/>
                  </a:cubicBezTo>
                  <a:cubicBezTo>
                    <a:pt x="19" y="23"/>
                    <a:pt x="10" y="19"/>
                    <a:pt x="4" y="9"/>
                  </a:cubicBezTo>
                  <a:cubicBezTo>
                    <a:pt x="2" y="6"/>
                    <a:pt x="0" y="3"/>
                    <a:pt x="3" y="0"/>
                  </a:cubicBezTo>
                  <a:cubicBezTo>
                    <a:pt x="5" y="1"/>
                    <a:pt x="7" y="4"/>
                    <a:pt x="11" y="4"/>
                  </a:cubicBezTo>
                  <a:close/>
                </a:path>
              </a:pathLst>
            </a:custGeom>
            <a:solidFill>
              <a:srgbClr val="F6C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2945"/>
            <p:cNvSpPr/>
            <p:nvPr/>
          </p:nvSpPr>
          <p:spPr bwMode="auto">
            <a:xfrm>
              <a:off x="5915" y="1206"/>
              <a:ext cx="17" cy="27"/>
            </a:xfrm>
            <a:custGeom>
              <a:avLst/>
              <a:gdLst>
                <a:gd name="T0" fmla="*/ 10 w 11"/>
                <a:gd name="T1" fmla="*/ 8 h 18"/>
                <a:gd name="T2" fmla="*/ 8 w 11"/>
                <a:gd name="T3" fmla="*/ 18 h 18"/>
                <a:gd name="T4" fmla="*/ 1 w 11"/>
                <a:gd name="T5" fmla="*/ 0 h 18"/>
                <a:gd name="T6" fmla="*/ 10 w 11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10" y="8"/>
                  </a:moveTo>
                  <a:cubicBezTo>
                    <a:pt x="11" y="12"/>
                    <a:pt x="10" y="15"/>
                    <a:pt x="8" y="18"/>
                  </a:cubicBezTo>
                  <a:cubicBezTo>
                    <a:pt x="5" y="13"/>
                    <a:pt x="0" y="9"/>
                    <a:pt x="1" y="0"/>
                  </a:cubicBezTo>
                  <a:cubicBezTo>
                    <a:pt x="3" y="6"/>
                    <a:pt x="6" y="9"/>
                    <a:pt x="10" y="8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2946"/>
            <p:cNvSpPr/>
            <p:nvPr/>
          </p:nvSpPr>
          <p:spPr bwMode="auto">
            <a:xfrm>
              <a:off x="5933" y="125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2947"/>
            <p:cNvSpPr/>
            <p:nvPr/>
          </p:nvSpPr>
          <p:spPr bwMode="auto">
            <a:xfrm>
              <a:off x="5945" y="873"/>
              <a:ext cx="41" cy="55"/>
            </a:xfrm>
            <a:custGeom>
              <a:avLst/>
              <a:gdLst>
                <a:gd name="T0" fmla="*/ 27 w 27"/>
                <a:gd name="T1" fmla="*/ 31 h 37"/>
                <a:gd name="T2" fmla="*/ 27 w 27"/>
                <a:gd name="T3" fmla="*/ 37 h 37"/>
                <a:gd name="T4" fmla="*/ 10 w 27"/>
                <a:gd name="T5" fmla="*/ 26 h 37"/>
                <a:gd name="T6" fmla="*/ 0 w 27"/>
                <a:gd name="T7" fmla="*/ 8 h 37"/>
                <a:gd name="T8" fmla="*/ 3 w 27"/>
                <a:gd name="T9" fmla="*/ 1 h 37"/>
                <a:gd name="T10" fmla="*/ 10 w 27"/>
                <a:gd name="T11" fmla="*/ 3 h 37"/>
                <a:gd name="T12" fmla="*/ 16 w 27"/>
                <a:gd name="T13" fmla="*/ 11 h 37"/>
                <a:gd name="T14" fmla="*/ 27 w 27"/>
                <a:gd name="T15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7">
                  <a:moveTo>
                    <a:pt x="27" y="31"/>
                  </a:moveTo>
                  <a:cubicBezTo>
                    <a:pt x="27" y="33"/>
                    <a:pt x="27" y="35"/>
                    <a:pt x="27" y="37"/>
                  </a:cubicBezTo>
                  <a:cubicBezTo>
                    <a:pt x="23" y="31"/>
                    <a:pt x="15" y="30"/>
                    <a:pt x="10" y="26"/>
                  </a:cubicBezTo>
                  <a:cubicBezTo>
                    <a:pt x="5" y="21"/>
                    <a:pt x="1" y="15"/>
                    <a:pt x="0" y="8"/>
                  </a:cubicBezTo>
                  <a:cubicBezTo>
                    <a:pt x="0" y="5"/>
                    <a:pt x="0" y="3"/>
                    <a:pt x="3" y="1"/>
                  </a:cubicBezTo>
                  <a:cubicBezTo>
                    <a:pt x="6" y="0"/>
                    <a:pt x="8" y="1"/>
                    <a:pt x="10" y="3"/>
                  </a:cubicBezTo>
                  <a:cubicBezTo>
                    <a:pt x="12" y="5"/>
                    <a:pt x="16" y="8"/>
                    <a:pt x="16" y="11"/>
                  </a:cubicBezTo>
                  <a:cubicBezTo>
                    <a:pt x="17" y="19"/>
                    <a:pt x="23" y="24"/>
                    <a:pt x="27" y="31"/>
                  </a:cubicBezTo>
                  <a:close/>
                </a:path>
              </a:pathLst>
            </a:custGeom>
            <a:solidFill>
              <a:srgbClr val="FD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948"/>
            <p:cNvSpPr/>
            <p:nvPr/>
          </p:nvSpPr>
          <p:spPr bwMode="auto">
            <a:xfrm>
              <a:off x="6064" y="969"/>
              <a:ext cx="136" cy="127"/>
            </a:xfrm>
            <a:custGeom>
              <a:avLst/>
              <a:gdLst>
                <a:gd name="T0" fmla="*/ 13 w 91"/>
                <a:gd name="T1" fmla="*/ 1 h 85"/>
                <a:gd name="T2" fmla="*/ 48 w 91"/>
                <a:gd name="T3" fmla="*/ 22 h 85"/>
                <a:gd name="T4" fmla="*/ 85 w 91"/>
                <a:gd name="T5" fmla="*/ 59 h 85"/>
                <a:gd name="T6" fmla="*/ 81 w 91"/>
                <a:gd name="T7" fmla="*/ 85 h 85"/>
                <a:gd name="T8" fmla="*/ 68 w 91"/>
                <a:gd name="T9" fmla="*/ 72 h 85"/>
                <a:gd name="T10" fmla="*/ 38 w 91"/>
                <a:gd name="T11" fmla="*/ 34 h 85"/>
                <a:gd name="T12" fmla="*/ 22 w 91"/>
                <a:gd name="T13" fmla="*/ 23 h 85"/>
                <a:gd name="T14" fmla="*/ 5 w 91"/>
                <a:gd name="T15" fmla="*/ 24 h 85"/>
                <a:gd name="T16" fmla="*/ 2 w 91"/>
                <a:gd name="T17" fmla="*/ 3 h 85"/>
                <a:gd name="T18" fmla="*/ 5 w 91"/>
                <a:gd name="T19" fmla="*/ 1 h 85"/>
                <a:gd name="T20" fmla="*/ 13 w 91"/>
                <a:gd name="T21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5">
                  <a:moveTo>
                    <a:pt x="13" y="1"/>
                  </a:moveTo>
                  <a:cubicBezTo>
                    <a:pt x="25" y="7"/>
                    <a:pt x="38" y="13"/>
                    <a:pt x="48" y="22"/>
                  </a:cubicBezTo>
                  <a:cubicBezTo>
                    <a:pt x="65" y="30"/>
                    <a:pt x="76" y="43"/>
                    <a:pt x="85" y="59"/>
                  </a:cubicBezTo>
                  <a:cubicBezTo>
                    <a:pt x="91" y="69"/>
                    <a:pt x="88" y="80"/>
                    <a:pt x="81" y="85"/>
                  </a:cubicBezTo>
                  <a:cubicBezTo>
                    <a:pt x="73" y="84"/>
                    <a:pt x="73" y="76"/>
                    <a:pt x="68" y="72"/>
                  </a:cubicBezTo>
                  <a:cubicBezTo>
                    <a:pt x="60" y="58"/>
                    <a:pt x="49" y="46"/>
                    <a:pt x="38" y="34"/>
                  </a:cubicBezTo>
                  <a:cubicBezTo>
                    <a:pt x="32" y="30"/>
                    <a:pt x="27" y="26"/>
                    <a:pt x="22" y="23"/>
                  </a:cubicBezTo>
                  <a:cubicBezTo>
                    <a:pt x="16" y="19"/>
                    <a:pt x="10" y="17"/>
                    <a:pt x="5" y="24"/>
                  </a:cubicBezTo>
                  <a:cubicBezTo>
                    <a:pt x="0" y="18"/>
                    <a:pt x="3" y="10"/>
                    <a:pt x="2" y="3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8" y="2"/>
                    <a:pt x="10" y="4"/>
                    <a:pt x="13" y="1"/>
                  </a:cubicBezTo>
                  <a:close/>
                </a:path>
              </a:pathLst>
            </a:custGeom>
            <a:solidFill>
              <a:srgbClr val="C69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949"/>
            <p:cNvSpPr/>
            <p:nvPr/>
          </p:nvSpPr>
          <p:spPr bwMode="auto">
            <a:xfrm>
              <a:off x="6071" y="985"/>
              <a:ext cx="117" cy="123"/>
            </a:xfrm>
            <a:custGeom>
              <a:avLst/>
              <a:gdLst>
                <a:gd name="T0" fmla="*/ 0 w 78"/>
                <a:gd name="T1" fmla="*/ 13 h 82"/>
                <a:gd name="T2" fmla="*/ 0 w 78"/>
                <a:gd name="T3" fmla="*/ 12 h 82"/>
                <a:gd name="T4" fmla="*/ 11 w 78"/>
                <a:gd name="T5" fmla="*/ 5 h 82"/>
                <a:gd name="T6" fmla="*/ 35 w 78"/>
                <a:gd name="T7" fmla="*/ 21 h 82"/>
                <a:gd name="T8" fmla="*/ 45 w 78"/>
                <a:gd name="T9" fmla="*/ 41 h 82"/>
                <a:gd name="T10" fmla="*/ 56 w 78"/>
                <a:gd name="T11" fmla="*/ 57 h 82"/>
                <a:gd name="T12" fmla="*/ 62 w 78"/>
                <a:gd name="T13" fmla="*/ 67 h 82"/>
                <a:gd name="T14" fmla="*/ 66 w 78"/>
                <a:gd name="T15" fmla="*/ 59 h 82"/>
                <a:gd name="T16" fmla="*/ 75 w 78"/>
                <a:gd name="T17" fmla="*/ 73 h 82"/>
                <a:gd name="T18" fmla="*/ 76 w 78"/>
                <a:gd name="T19" fmla="*/ 74 h 82"/>
                <a:gd name="T20" fmla="*/ 70 w 78"/>
                <a:gd name="T21" fmla="*/ 81 h 82"/>
                <a:gd name="T22" fmla="*/ 61 w 78"/>
                <a:gd name="T23" fmla="*/ 81 h 82"/>
                <a:gd name="T24" fmla="*/ 52 w 78"/>
                <a:gd name="T25" fmla="*/ 75 h 82"/>
                <a:gd name="T26" fmla="*/ 31 w 78"/>
                <a:gd name="T27" fmla="*/ 46 h 82"/>
                <a:gd name="T28" fmla="*/ 0 w 78"/>
                <a:gd name="T29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82">
                  <a:moveTo>
                    <a:pt x="0" y="13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0"/>
                    <a:pt x="11" y="5"/>
                  </a:cubicBezTo>
                  <a:cubicBezTo>
                    <a:pt x="20" y="8"/>
                    <a:pt x="28" y="14"/>
                    <a:pt x="35" y="21"/>
                  </a:cubicBezTo>
                  <a:cubicBezTo>
                    <a:pt x="34" y="30"/>
                    <a:pt x="36" y="37"/>
                    <a:pt x="45" y="41"/>
                  </a:cubicBezTo>
                  <a:cubicBezTo>
                    <a:pt x="51" y="44"/>
                    <a:pt x="54" y="50"/>
                    <a:pt x="56" y="57"/>
                  </a:cubicBezTo>
                  <a:cubicBezTo>
                    <a:pt x="57" y="61"/>
                    <a:pt x="58" y="65"/>
                    <a:pt x="62" y="67"/>
                  </a:cubicBezTo>
                  <a:cubicBezTo>
                    <a:pt x="64" y="65"/>
                    <a:pt x="63" y="61"/>
                    <a:pt x="66" y="59"/>
                  </a:cubicBezTo>
                  <a:cubicBezTo>
                    <a:pt x="70" y="63"/>
                    <a:pt x="72" y="69"/>
                    <a:pt x="75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8" y="80"/>
                    <a:pt x="76" y="82"/>
                    <a:pt x="70" y="81"/>
                  </a:cubicBezTo>
                  <a:cubicBezTo>
                    <a:pt x="67" y="81"/>
                    <a:pt x="64" y="80"/>
                    <a:pt x="61" y="81"/>
                  </a:cubicBezTo>
                  <a:cubicBezTo>
                    <a:pt x="56" y="82"/>
                    <a:pt x="54" y="78"/>
                    <a:pt x="52" y="75"/>
                  </a:cubicBezTo>
                  <a:cubicBezTo>
                    <a:pt x="47" y="64"/>
                    <a:pt x="41" y="54"/>
                    <a:pt x="31" y="46"/>
                  </a:cubicBezTo>
                  <a:cubicBezTo>
                    <a:pt x="20" y="37"/>
                    <a:pt x="8" y="27"/>
                    <a:pt x="0" y="13"/>
                  </a:cubicBezTo>
                  <a:close/>
                </a:path>
              </a:pathLst>
            </a:custGeom>
            <a:solidFill>
              <a:srgbClr val="C38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950"/>
            <p:cNvSpPr/>
            <p:nvPr/>
          </p:nvSpPr>
          <p:spPr bwMode="auto">
            <a:xfrm>
              <a:off x="6050" y="982"/>
              <a:ext cx="110" cy="162"/>
            </a:xfrm>
            <a:custGeom>
              <a:avLst/>
              <a:gdLst>
                <a:gd name="T0" fmla="*/ 34 w 73"/>
                <a:gd name="T1" fmla="*/ 58 h 108"/>
                <a:gd name="T2" fmla="*/ 34 w 73"/>
                <a:gd name="T3" fmla="*/ 51 h 108"/>
                <a:gd name="T4" fmla="*/ 5 w 73"/>
                <a:gd name="T5" fmla="*/ 13 h 108"/>
                <a:gd name="T6" fmla="*/ 1 w 73"/>
                <a:gd name="T7" fmla="*/ 2 h 108"/>
                <a:gd name="T8" fmla="*/ 0 w 73"/>
                <a:gd name="T9" fmla="*/ 1 h 108"/>
                <a:gd name="T10" fmla="*/ 1 w 73"/>
                <a:gd name="T11" fmla="*/ 0 h 108"/>
                <a:gd name="T12" fmla="*/ 1 w 73"/>
                <a:gd name="T13" fmla="*/ 0 h 108"/>
                <a:gd name="T14" fmla="*/ 8 w 73"/>
                <a:gd name="T15" fmla="*/ 7 h 108"/>
                <a:gd name="T16" fmla="*/ 42 w 73"/>
                <a:gd name="T17" fmla="*/ 52 h 108"/>
                <a:gd name="T18" fmla="*/ 54 w 73"/>
                <a:gd name="T19" fmla="*/ 70 h 108"/>
                <a:gd name="T20" fmla="*/ 64 w 73"/>
                <a:gd name="T21" fmla="*/ 81 h 108"/>
                <a:gd name="T22" fmla="*/ 72 w 73"/>
                <a:gd name="T23" fmla="*/ 90 h 108"/>
                <a:gd name="T24" fmla="*/ 70 w 73"/>
                <a:gd name="T25" fmla="*/ 108 h 108"/>
                <a:gd name="T26" fmla="*/ 68 w 73"/>
                <a:gd name="T27" fmla="*/ 108 h 108"/>
                <a:gd name="T28" fmla="*/ 51 w 73"/>
                <a:gd name="T29" fmla="*/ 98 h 108"/>
                <a:gd name="T30" fmla="*/ 49 w 73"/>
                <a:gd name="T31" fmla="*/ 88 h 108"/>
                <a:gd name="T32" fmla="*/ 51 w 73"/>
                <a:gd name="T33" fmla="*/ 82 h 108"/>
                <a:gd name="T34" fmla="*/ 34 w 73"/>
                <a:gd name="T35" fmla="*/ 5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8">
                  <a:moveTo>
                    <a:pt x="34" y="58"/>
                  </a:moveTo>
                  <a:cubicBezTo>
                    <a:pt x="36" y="56"/>
                    <a:pt x="37" y="54"/>
                    <a:pt x="34" y="51"/>
                  </a:cubicBezTo>
                  <a:cubicBezTo>
                    <a:pt x="22" y="40"/>
                    <a:pt x="14" y="26"/>
                    <a:pt x="5" y="13"/>
                  </a:cubicBezTo>
                  <a:cubicBezTo>
                    <a:pt x="3" y="10"/>
                    <a:pt x="1" y="6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6" y="4"/>
                    <a:pt x="8" y="7"/>
                  </a:cubicBezTo>
                  <a:cubicBezTo>
                    <a:pt x="14" y="26"/>
                    <a:pt x="27" y="40"/>
                    <a:pt x="42" y="52"/>
                  </a:cubicBezTo>
                  <a:cubicBezTo>
                    <a:pt x="48" y="57"/>
                    <a:pt x="52" y="62"/>
                    <a:pt x="54" y="70"/>
                  </a:cubicBezTo>
                  <a:cubicBezTo>
                    <a:pt x="56" y="75"/>
                    <a:pt x="60" y="78"/>
                    <a:pt x="64" y="81"/>
                  </a:cubicBezTo>
                  <a:cubicBezTo>
                    <a:pt x="70" y="81"/>
                    <a:pt x="73" y="84"/>
                    <a:pt x="72" y="90"/>
                  </a:cubicBezTo>
                  <a:cubicBezTo>
                    <a:pt x="69" y="96"/>
                    <a:pt x="70" y="102"/>
                    <a:pt x="70" y="108"/>
                  </a:cubicBezTo>
                  <a:cubicBezTo>
                    <a:pt x="69" y="108"/>
                    <a:pt x="69" y="108"/>
                    <a:pt x="68" y="108"/>
                  </a:cubicBezTo>
                  <a:cubicBezTo>
                    <a:pt x="61" y="106"/>
                    <a:pt x="56" y="102"/>
                    <a:pt x="51" y="98"/>
                  </a:cubicBezTo>
                  <a:cubicBezTo>
                    <a:pt x="48" y="95"/>
                    <a:pt x="47" y="92"/>
                    <a:pt x="49" y="88"/>
                  </a:cubicBezTo>
                  <a:cubicBezTo>
                    <a:pt x="51" y="86"/>
                    <a:pt x="53" y="84"/>
                    <a:pt x="51" y="82"/>
                  </a:cubicBezTo>
                  <a:cubicBezTo>
                    <a:pt x="44" y="74"/>
                    <a:pt x="42" y="64"/>
                    <a:pt x="34" y="58"/>
                  </a:cubicBezTo>
                  <a:close/>
                </a:path>
              </a:pathLst>
            </a:custGeom>
            <a:solidFill>
              <a:srgbClr val="DB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951"/>
            <p:cNvSpPr/>
            <p:nvPr/>
          </p:nvSpPr>
          <p:spPr bwMode="auto">
            <a:xfrm>
              <a:off x="6146" y="1098"/>
              <a:ext cx="21" cy="19"/>
            </a:xfrm>
            <a:custGeom>
              <a:avLst/>
              <a:gdLst>
                <a:gd name="T0" fmla="*/ 8 w 14"/>
                <a:gd name="T1" fmla="*/ 13 h 13"/>
                <a:gd name="T2" fmla="*/ 0 w 14"/>
                <a:gd name="T3" fmla="*/ 4 h 13"/>
                <a:gd name="T4" fmla="*/ 2 w 14"/>
                <a:gd name="T5" fmla="*/ 0 h 13"/>
                <a:gd name="T6" fmla="*/ 10 w 14"/>
                <a:gd name="T7" fmla="*/ 6 h 13"/>
                <a:gd name="T8" fmla="*/ 12 w 14"/>
                <a:gd name="T9" fmla="*/ 7 h 13"/>
                <a:gd name="T10" fmla="*/ 8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8" y="13"/>
                  </a:moveTo>
                  <a:cubicBezTo>
                    <a:pt x="6" y="10"/>
                    <a:pt x="3" y="7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6" y="0"/>
                    <a:pt x="8" y="3"/>
                    <a:pt x="10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4" y="11"/>
                    <a:pt x="12" y="13"/>
                    <a:pt x="8" y="13"/>
                  </a:cubicBezTo>
                  <a:close/>
                </a:path>
              </a:pathLst>
            </a:custGeom>
            <a:solidFill>
              <a:srgbClr val="C7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952"/>
            <p:cNvSpPr/>
            <p:nvPr/>
          </p:nvSpPr>
          <p:spPr bwMode="auto">
            <a:xfrm>
              <a:off x="5899" y="970"/>
              <a:ext cx="124" cy="104"/>
            </a:xfrm>
            <a:custGeom>
              <a:avLst/>
              <a:gdLst>
                <a:gd name="T0" fmla="*/ 2 w 83"/>
                <a:gd name="T1" fmla="*/ 68 h 69"/>
                <a:gd name="T2" fmla="*/ 0 w 83"/>
                <a:gd name="T3" fmla="*/ 67 h 69"/>
                <a:gd name="T4" fmla="*/ 11 w 83"/>
                <a:gd name="T5" fmla="*/ 39 h 69"/>
                <a:gd name="T6" fmla="*/ 22 w 83"/>
                <a:gd name="T7" fmla="*/ 25 h 69"/>
                <a:gd name="T8" fmla="*/ 30 w 83"/>
                <a:gd name="T9" fmla="*/ 20 h 69"/>
                <a:gd name="T10" fmla="*/ 71 w 83"/>
                <a:gd name="T11" fmla="*/ 0 h 69"/>
                <a:gd name="T12" fmla="*/ 83 w 83"/>
                <a:gd name="T13" fmla="*/ 4 h 69"/>
                <a:gd name="T14" fmla="*/ 76 w 83"/>
                <a:gd name="T15" fmla="*/ 13 h 69"/>
                <a:gd name="T16" fmla="*/ 47 w 83"/>
                <a:gd name="T17" fmla="*/ 23 h 69"/>
                <a:gd name="T18" fmla="*/ 12 w 83"/>
                <a:gd name="T19" fmla="*/ 51 h 69"/>
                <a:gd name="T20" fmla="*/ 5 w 83"/>
                <a:gd name="T21" fmla="*/ 68 h 69"/>
                <a:gd name="T22" fmla="*/ 2 w 83"/>
                <a:gd name="T23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2" y="68"/>
                  </a:moveTo>
                  <a:cubicBezTo>
                    <a:pt x="2" y="68"/>
                    <a:pt x="1" y="67"/>
                    <a:pt x="0" y="67"/>
                  </a:cubicBezTo>
                  <a:cubicBezTo>
                    <a:pt x="0" y="56"/>
                    <a:pt x="6" y="48"/>
                    <a:pt x="11" y="39"/>
                  </a:cubicBezTo>
                  <a:cubicBezTo>
                    <a:pt x="14" y="34"/>
                    <a:pt x="19" y="30"/>
                    <a:pt x="22" y="25"/>
                  </a:cubicBezTo>
                  <a:cubicBezTo>
                    <a:pt x="24" y="23"/>
                    <a:pt x="27" y="21"/>
                    <a:pt x="30" y="20"/>
                  </a:cubicBezTo>
                  <a:cubicBezTo>
                    <a:pt x="44" y="15"/>
                    <a:pt x="59" y="10"/>
                    <a:pt x="71" y="0"/>
                  </a:cubicBezTo>
                  <a:cubicBezTo>
                    <a:pt x="76" y="1"/>
                    <a:pt x="79" y="2"/>
                    <a:pt x="83" y="4"/>
                  </a:cubicBezTo>
                  <a:cubicBezTo>
                    <a:pt x="83" y="9"/>
                    <a:pt x="80" y="11"/>
                    <a:pt x="76" y="13"/>
                  </a:cubicBezTo>
                  <a:cubicBezTo>
                    <a:pt x="67" y="17"/>
                    <a:pt x="58" y="22"/>
                    <a:pt x="47" y="23"/>
                  </a:cubicBezTo>
                  <a:cubicBezTo>
                    <a:pt x="29" y="24"/>
                    <a:pt x="19" y="35"/>
                    <a:pt x="12" y="51"/>
                  </a:cubicBezTo>
                  <a:cubicBezTo>
                    <a:pt x="9" y="57"/>
                    <a:pt x="10" y="64"/>
                    <a:pt x="5" y="68"/>
                  </a:cubicBezTo>
                  <a:cubicBezTo>
                    <a:pt x="4" y="69"/>
                    <a:pt x="3" y="68"/>
                    <a:pt x="2" y="68"/>
                  </a:cubicBezTo>
                  <a:close/>
                </a:path>
              </a:pathLst>
            </a:custGeom>
            <a:solidFill>
              <a:srgbClr val="EB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953"/>
            <p:cNvSpPr/>
            <p:nvPr/>
          </p:nvSpPr>
          <p:spPr bwMode="auto">
            <a:xfrm>
              <a:off x="5983" y="96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954"/>
            <p:cNvSpPr/>
            <p:nvPr/>
          </p:nvSpPr>
          <p:spPr bwMode="auto">
            <a:xfrm>
              <a:off x="5903" y="976"/>
              <a:ext cx="168" cy="105"/>
            </a:xfrm>
            <a:custGeom>
              <a:avLst/>
              <a:gdLst>
                <a:gd name="T0" fmla="*/ 1 w 112"/>
                <a:gd name="T1" fmla="*/ 64 h 70"/>
                <a:gd name="T2" fmla="*/ 4 w 112"/>
                <a:gd name="T3" fmla="*/ 55 h 70"/>
                <a:gd name="T4" fmla="*/ 21 w 112"/>
                <a:gd name="T5" fmla="*/ 27 h 70"/>
                <a:gd name="T6" fmla="*/ 42 w 112"/>
                <a:gd name="T7" fmla="*/ 16 h 70"/>
                <a:gd name="T8" fmla="*/ 80 w 112"/>
                <a:gd name="T9" fmla="*/ 0 h 70"/>
                <a:gd name="T10" fmla="*/ 93 w 112"/>
                <a:gd name="T11" fmla="*/ 4 h 70"/>
                <a:gd name="T12" fmla="*/ 98 w 112"/>
                <a:gd name="T13" fmla="*/ 17 h 70"/>
                <a:gd name="T14" fmla="*/ 109 w 112"/>
                <a:gd name="T15" fmla="*/ 33 h 70"/>
                <a:gd name="T16" fmla="*/ 104 w 112"/>
                <a:gd name="T17" fmla="*/ 43 h 70"/>
                <a:gd name="T18" fmla="*/ 82 w 112"/>
                <a:gd name="T19" fmla="*/ 48 h 70"/>
                <a:gd name="T20" fmla="*/ 65 w 112"/>
                <a:gd name="T21" fmla="*/ 42 h 70"/>
                <a:gd name="T22" fmla="*/ 56 w 112"/>
                <a:gd name="T23" fmla="*/ 29 h 70"/>
                <a:gd name="T24" fmla="*/ 35 w 112"/>
                <a:gd name="T25" fmla="*/ 23 h 70"/>
                <a:gd name="T26" fmla="*/ 7 w 112"/>
                <a:gd name="T27" fmla="*/ 59 h 70"/>
                <a:gd name="T28" fmla="*/ 9 w 112"/>
                <a:gd name="T29" fmla="*/ 67 h 70"/>
                <a:gd name="T30" fmla="*/ 7 w 112"/>
                <a:gd name="T31" fmla="*/ 69 h 70"/>
                <a:gd name="T32" fmla="*/ 1 w 112"/>
                <a:gd name="T33" fmla="*/ 65 h 70"/>
                <a:gd name="T34" fmla="*/ 1 w 112"/>
                <a:gd name="T35" fmla="*/ 64 h 70"/>
                <a:gd name="T36" fmla="*/ 1 w 112"/>
                <a:gd name="T37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70">
                  <a:moveTo>
                    <a:pt x="1" y="64"/>
                  </a:moveTo>
                  <a:cubicBezTo>
                    <a:pt x="3" y="61"/>
                    <a:pt x="4" y="58"/>
                    <a:pt x="4" y="55"/>
                  </a:cubicBezTo>
                  <a:cubicBezTo>
                    <a:pt x="7" y="44"/>
                    <a:pt x="13" y="35"/>
                    <a:pt x="21" y="27"/>
                  </a:cubicBezTo>
                  <a:cubicBezTo>
                    <a:pt x="27" y="21"/>
                    <a:pt x="34" y="18"/>
                    <a:pt x="42" y="16"/>
                  </a:cubicBezTo>
                  <a:cubicBezTo>
                    <a:pt x="56" y="13"/>
                    <a:pt x="68" y="8"/>
                    <a:pt x="80" y="0"/>
                  </a:cubicBezTo>
                  <a:cubicBezTo>
                    <a:pt x="85" y="1"/>
                    <a:pt x="89" y="2"/>
                    <a:pt x="93" y="4"/>
                  </a:cubicBezTo>
                  <a:cubicBezTo>
                    <a:pt x="92" y="9"/>
                    <a:pt x="93" y="13"/>
                    <a:pt x="98" y="17"/>
                  </a:cubicBezTo>
                  <a:cubicBezTo>
                    <a:pt x="103" y="21"/>
                    <a:pt x="106" y="27"/>
                    <a:pt x="109" y="33"/>
                  </a:cubicBezTo>
                  <a:cubicBezTo>
                    <a:pt x="112" y="39"/>
                    <a:pt x="111" y="40"/>
                    <a:pt x="104" y="43"/>
                  </a:cubicBezTo>
                  <a:cubicBezTo>
                    <a:pt x="97" y="46"/>
                    <a:pt x="89" y="46"/>
                    <a:pt x="82" y="48"/>
                  </a:cubicBezTo>
                  <a:cubicBezTo>
                    <a:pt x="75" y="49"/>
                    <a:pt x="69" y="47"/>
                    <a:pt x="65" y="42"/>
                  </a:cubicBezTo>
                  <a:cubicBezTo>
                    <a:pt x="61" y="38"/>
                    <a:pt x="59" y="34"/>
                    <a:pt x="56" y="29"/>
                  </a:cubicBezTo>
                  <a:cubicBezTo>
                    <a:pt x="50" y="22"/>
                    <a:pt x="44" y="20"/>
                    <a:pt x="35" y="23"/>
                  </a:cubicBezTo>
                  <a:cubicBezTo>
                    <a:pt x="21" y="28"/>
                    <a:pt x="8" y="44"/>
                    <a:pt x="7" y="59"/>
                  </a:cubicBezTo>
                  <a:cubicBezTo>
                    <a:pt x="7" y="62"/>
                    <a:pt x="8" y="65"/>
                    <a:pt x="9" y="67"/>
                  </a:cubicBezTo>
                  <a:cubicBezTo>
                    <a:pt x="9" y="69"/>
                    <a:pt x="9" y="70"/>
                    <a:pt x="7" y="69"/>
                  </a:cubicBezTo>
                  <a:cubicBezTo>
                    <a:pt x="5" y="68"/>
                    <a:pt x="3" y="67"/>
                    <a:pt x="1" y="65"/>
                  </a:cubicBezTo>
                  <a:cubicBezTo>
                    <a:pt x="1" y="65"/>
                    <a:pt x="0" y="65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955"/>
            <p:cNvSpPr/>
            <p:nvPr/>
          </p:nvSpPr>
          <p:spPr bwMode="auto">
            <a:xfrm>
              <a:off x="6049" y="9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956"/>
            <p:cNvSpPr/>
            <p:nvPr/>
          </p:nvSpPr>
          <p:spPr bwMode="auto">
            <a:xfrm>
              <a:off x="6067" y="942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957"/>
            <p:cNvSpPr/>
            <p:nvPr/>
          </p:nvSpPr>
          <p:spPr bwMode="auto">
            <a:xfrm>
              <a:off x="6854" y="2512"/>
              <a:ext cx="233" cy="134"/>
            </a:xfrm>
            <a:custGeom>
              <a:avLst/>
              <a:gdLst>
                <a:gd name="T0" fmla="*/ 8 w 155"/>
                <a:gd name="T1" fmla="*/ 15 h 89"/>
                <a:gd name="T2" fmla="*/ 2 w 155"/>
                <a:gd name="T3" fmla="*/ 7 h 89"/>
                <a:gd name="T4" fmla="*/ 11 w 155"/>
                <a:gd name="T5" fmla="*/ 3 h 89"/>
                <a:gd name="T6" fmla="*/ 18 w 155"/>
                <a:gd name="T7" fmla="*/ 3 h 89"/>
                <a:gd name="T8" fmla="*/ 28 w 155"/>
                <a:gd name="T9" fmla="*/ 2 h 89"/>
                <a:gd name="T10" fmla="*/ 79 w 155"/>
                <a:gd name="T11" fmla="*/ 20 h 89"/>
                <a:gd name="T12" fmla="*/ 126 w 155"/>
                <a:gd name="T13" fmla="*/ 48 h 89"/>
                <a:gd name="T14" fmla="*/ 129 w 155"/>
                <a:gd name="T15" fmla="*/ 49 h 89"/>
                <a:gd name="T16" fmla="*/ 132 w 155"/>
                <a:gd name="T17" fmla="*/ 52 h 89"/>
                <a:gd name="T18" fmla="*/ 149 w 155"/>
                <a:gd name="T19" fmla="*/ 68 h 89"/>
                <a:gd name="T20" fmla="*/ 149 w 155"/>
                <a:gd name="T21" fmla="*/ 71 h 89"/>
                <a:gd name="T22" fmla="*/ 152 w 155"/>
                <a:gd name="T23" fmla="*/ 80 h 89"/>
                <a:gd name="T24" fmla="*/ 149 w 155"/>
                <a:gd name="T25" fmla="*/ 89 h 89"/>
                <a:gd name="T26" fmla="*/ 143 w 155"/>
                <a:gd name="T27" fmla="*/ 84 h 89"/>
                <a:gd name="T28" fmla="*/ 137 w 155"/>
                <a:gd name="T29" fmla="*/ 78 h 89"/>
                <a:gd name="T30" fmla="*/ 135 w 155"/>
                <a:gd name="T31" fmla="*/ 76 h 89"/>
                <a:gd name="T32" fmla="*/ 116 w 155"/>
                <a:gd name="T33" fmla="*/ 59 h 89"/>
                <a:gd name="T34" fmla="*/ 114 w 155"/>
                <a:gd name="T35" fmla="*/ 57 h 89"/>
                <a:gd name="T36" fmla="*/ 93 w 155"/>
                <a:gd name="T37" fmla="*/ 46 h 89"/>
                <a:gd name="T38" fmla="*/ 60 w 155"/>
                <a:gd name="T39" fmla="*/ 30 h 89"/>
                <a:gd name="T40" fmla="*/ 40 w 155"/>
                <a:gd name="T41" fmla="*/ 26 h 89"/>
                <a:gd name="T42" fmla="*/ 17 w 155"/>
                <a:gd name="T43" fmla="*/ 20 h 89"/>
                <a:gd name="T44" fmla="*/ 8 w 155"/>
                <a:gd name="T45" fmla="*/ 1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89">
                  <a:moveTo>
                    <a:pt x="8" y="15"/>
                  </a:moveTo>
                  <a:cubicBezTo>
                    <a:pt x="6" y="12"/>
                    <a:pt x="0" y="13"/>
                    <a:pt x="2" y="7"/>
                  </a:cubicBezTo>
                  <a:cubicBezTo>
                    <a:pt x="3" y="2"/>
                    <a:pt x="8" y="4"/>
                    <a:pt x="11" y="3"/>
                  </a:cubicBezTo>
                  <a:cubicBezTo>
                    <a:pt x="14" y="3"/>
                    <a:pt x="16" y="3"/>
                    <a:pt x="18" y="3"/>
                  </a:cubicBezTo>
                  <a:cubicBezTo>
                    <a:pt x="21" y="0"/>
                    <a:pt x="24" y="1"/>
                    <a:pt x="28" y="2"/>
                  </a:cubicBezTo>
                  <a:cubicBezTo>
                    <a:pt x="45" y="7"/>
                    <a:pt x="62" y="12"/>
                    <a:pt x="79" y="20"/>
                  </a:cubicBezTo>
                  <a:cubicBezTo>
                    <a:pt x="96" y="27"/>
                    <a:pt x="112" y="36"/>
                    <a:pt x="126" y="48"/>
                  </a:cubicBezTo>
                  <a:cubicBezTo>
                    <a:pt x="127" y="48"/>
                    <a:pt x="128" y="49"/>
                    <a:pt x="129" y="49"/>
                  </a:cubicBezTo>
                  <a:cubicBezTo>
                    <a:pt x="130" y="50"/>
                    <a:pt x="131" y="51"/>
                    <a:pt x="132" y="52"/>
                  </a:cubicBezTo>
                  <a:cubicBezTo>
                    <a:pt x="137" y="58"/>
                    <a:pt x="145" y="61"/>
                    <a:pt x="149" y="68"/>
                  </a:cubicBezTo>
                  <a:cubicBezTo>
                    <a:pt x="149" y="69"/>
                    <a:pt x="149" y="70"/>
                    <a:pt x="149" y="71"/>
                  </a:cubicBezTo>
                  <a:cubicBezTo>
                    <a:pt x="149" y="74"/>
                    <a:pt x="151" y="77"/>
                    <a:pt x="152" y="80"/>
                  </a:cubicBezTo>
                  <a:cubicBezTo>
                    <a:pt x="155" y="84"/>
                    <a:pt x="154" y="88"/>
                    <a:pt x="149" y="89"/>
                  </a:cubicBezTo>
                  <a:cubicBezTo>
                    <a:pt x="145" y="89"/>
                    <a:pt x="143" y="87"/>
                    <a:pt x="143" y="84"/>
                  </a:cubicBezTo>
                  <a:cubicBezTo>
                    <a:pt x="141" y="81"/>
                    <a:pt x="140" y="80"/>
                    <a:pt x="137" y="78"/>
                  </a:cubicBezTo>
                  <a:cubicBezTo>
                    <a:pt x="136" y="78"/>
                    <a:pt x="136" y="77"/>
                    <a:pt x="135" y="76"/>
                  </a:cubicBezTo>
                  <a:cubicBezTo>
                    <a:pt x="129" y="70"/>
                    <a:pt x="122" y="65"/>
                    <a:pt x="116" y="59"/>
                  </a:cubicBezTo>
                  <a:cubicBezTo>
                    <a:pt x="115" y="58"/>
                    <a:pt x="115" y="58"/>
                    <a:pt x="114" y="57"/>
                  </a:cubicBezTo>
                  <a:cubicBezTo>
                    <a:pt x="107" y="53"/>
                    <a:pt x="101" y="47"/>
                    <a:pt x="93" y="46"/>
                  </a:cubicBezTo>
                  <a:cubicBezTo>
                    <a:pt x="83" y="39"/>
                    <a:pt x="72" y="34"/>
                    <a:pt x="60" y="30"/>
                  </a:cubicBezTo>
                  <a:cubicBezTo>
                    <a:pt x="53" y="31"/>
                    <a:pt x="47" y="27"/>
                    <a:pt x="40" y="26"/>
                  </a:cubicBezTo>
                  <a:cubicBezTo>
                    <a:pt x="32" y="25"/>
                    <a:pt x="25" y="21"/>
                    <a:pt x="17" y="20"/>
                  </a:cubicBezTo>
                  <a:cubicBezTo>
                    <a:pt x="13" y="20"/>
                    <a:pt x="10" y="18"/>
                    <a:pt x="8" y="15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958"/>
            <p:cNvSpPr/>
            <p:nvPr/>
          </p:nvSpPr>
          <p:spPr bwMode="auto">
            <a:xfrm>
              <a:off x="7025" y="259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959"/>
            <p:cNvSpPr/>
            <p:nvPr/>
          </p:nvSpPr>
          <p:spPr bwMode="auto">
            <a:xfrm>
              <a:off x="6979" y="2638"/>
              <a:ext cx="126" cy="171"/>
            </a:xfrm>
            <a:custGeom>
              <a:avLst/>
              <a:gdLst>
                <a:gd name="T0" fmla="*/ 60 w 84"/>
                <a:gd name="T1" fmla="*/ 0 h 114"/>
                <a:gd name="T2" fmla="*/ 66 w 84"/>
                <a:gd name="T3" fmla="*/ 4 h 114"/>
                <a:gd name="T4" fmla="*/ 84 w 84"/>
                <a:gd name="T5" fmla="*/ 24 h 114"/>
                <a:gd name="T6" fmla="*/ 53 w 84"/>
                <a:gd name="T7" fmla="*/ 92 h 114"/>
                <a:gd name="T8" fmla="*/ 19 w 84"/>
                <a:gd name="T9" fmla="*/ 112 h 114"/>
                <a:gd name="T10" fmla="*/ 4 w 84"/>
                <a:gd name="T11" fmla="*/ 107 h 114"/>
                <a:gd name="T12" fmla="*/ 0 w 84"/>
                <a:gd name="T13" fmla="*/ 102 h 114"/>
                <a:gd name="T14" fmla="*/ 8 w 84"/>
                <a:gd name="T15" fmla="*/ 100 h 114"/>
                <a:gd name="T16" fmla="*/ 40 w 84"/>
                <a:gd name="T17" fmla="*/ 76 h 114"/>
                <a:gd name="T18" fmla="*/ 57 w 84"/>
                <a:gd name="T19" fmla="*/ 28 h 114"/>
                <a:gd name="T20" fmla="*/ 57 w 84"/>
                <a:gd name="T21" fmla="*/ 10 h 114"/>
                <a:gd name="T22" fmla="*/ 60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60" y="0"/>
                  </a:moveTo>
                  <a:cubicBezTo>
                    <a:pt x="62" y="1"/>
                    <a:pt x="64" y="3"/>
                    <a:pt x="66" y="4"/>
                  </a:cubicBezTo>
                  <a:cubicBezTo>
                    <a:pt x="76" y="7"/>
                    <a:pt x="83" y="13"/>
                    <a:pt x="84" y="24"/>
                  </a:cubicBezTo>
                  <a:cubicBezTo>
                    <a:pt x="79" y="49"/>
                    <a:pt x="68" y="71"/>
                    <a:pt x="53" y="92"/>
                  </a:cubicBezTo>
                  <a:cubicBezTo>
                    <a:pt x="45" y="103"/>
                    <a:pt x="33" y="109"/>
                    <a:pt x="19" y="112"/>
                  </a:cubicBezTo>
                  <a:cubicBezTo>
                    <a:pt x="13" y="114"/>
                    <a:pt x="9" y="110"/>
                    <a:pt x="4" y="107"/>
                  </a:cubicBezTo>
                  <a:cubicBezTo>
                    <a:pt x="3" y="106"/>
                    <a:pt x="2" y="104"/>
                    <a:pt x="0" y="102"/>
                  </a:cubicBezTo>
                  <a:cubicBezTo>
                    <a:pt x="3" y="101"/>
                    <a:pt x="5" y="100"/>
                    <a:pt x="8" y="100"/>
                  </a:cubicBezTo>
                  <a:cubicBezTo>
                    <a:pt x="23" y="98"/>
                    <a:pt x="34" y="90"/>
                    <a:pt x="40" y="76"/>
                  </a:cubicBezTo>
                  <a:cubicBezTo>
                    <a:pt x="47" y="61"/>
                    <a:pt x="51" y="44"/>
                    <a:pt x="57" y="28"/>
                  </a:cubicBezTo>
                  <a:cubicBezTo>
                    <a:pt x="59" y="23"/>
                    <a:pt x="58" y="16"/>
                    <a:pt x="57" y="10"/>
                  </a:cubicBezTo>
                  <a:cubicBezTo>
                    <a:pt x="56" y="6"/>
                    <a:pt x="57" y="3"/>
                    <a:pt x="6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960"/>
            <p:cNvSpPr/>
            <p:nvPr/>
          </p:nvSpPr>
          <p:spPr bwMode="auto">
            <a:xfrm>
              <a:off x="6884" y="2751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1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961"/>
            <p:cNvSpPr/>
            <p:nvPr/>
          </p:nvSpPr>
          <p:spPr bwMode="auto">
            <a:xfrm>
              <a:off x="6872" y="2748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962"/>
            <p:cNvSpPr/>
            <p:nvPr/>
          </p:nvSpPr>
          <p:spPr bwMode="auto">
            <a:xfrm>
              <a:off x="7057" y="262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963"/>
            <p:cNvSpPr/>
            <p:nvPr/>
          </p:nvSpPr>
          <p:spPr bwMode="auto">
            <a:xfrm>
              <a:off x="7570" y="1740"/>
              <a:ext cx="114" cy="69"/>
            </a:xfrm>
            <a:custGeom>
              <a:avLst/>
              <a:gdLst>
                <a:gd name="T0" fmla="*/ 59 w 76"/>
                <a:gd name="T1" fmla="*/ 6 h 46"/>
                <a:gd name="T2" fmla="*/ 67 w 76"/>
                <a:gd name="T3" fmla="*/ 2 h 46"/>
                <a:gd name="T4" fmla="*/ 71 w 76"/>
                <a:gd name="T5" fmla="*/ 0 h 46"/>
                <a:gd name="T6" fmla="*/ 71 w 76"/>
                <a:gd name="T7" fmla="*/ 0 h 46"/>
                <a:gd name="T8" fmla="*/ 72 w 76"/>
                <a:gd name="T9" fmla="*/ 25 h 46"/>
                <a:gd name="T10" fmla="*/ 63 w 76"/>
                <a:gd name="T11" fmla="*/ 33 h 46"/>
                <a:gd name="T12" fmla="*/ 27 w 76"/>
                <a:gd name="T13" fmla="*/ 43 h 46"/>
                <a:gd name="T14" fmla="*/ 7 w 76"/>
                <a:gd name="T15" fmla="*/ 46 h 46"/>
                <a:gd name="T16" fmla="*/ 4 w 76"/>
                <a:gd name="T17" fmla="*/ 43 h 46"/>
                <a:gd name="T18" fmla="*/ 3 w 76"/>
                <a:gd name="T19" fmla="*/ 38 h 46"/>
                <a:gd name="T20" fmla="*/ 3 w 76"/>
                <a:gd name="T21" fmla="*/ 30 h 46"/>
                <a:gd name="T22" fmla="*/ 8 w 76"/>
                <a:gd name="T23" fmla="*/ 28 h 46"/>
                <a:gd name="T24" fmla="*/ 42 w 76"/>
                <a:gd name="T25" fmla="*/ 23 h 46"/>
                <a:gd name="T26" fmla="*/ 38 w 76"/>
                <a:gd name="T27" fmla="*/ 30 h 46"/>
                <a:gd name="T28" fmla="*/ 25 w 76"/>
                <a:gd name="T29" fmla="*/ 38 h 46"/>
                <a:gd name="T30" fmla="*/ 51 w 76"/>
                <a:gd name="T31" fmla="*/ 25 h 46"/>
                <a:gd name="T32" fmla="*/ 57 w 76"/>
                <a:gd name="T33" fmla="*/ 10 h 46"/>
                <a:gd name="T34" fmla="*/ 59 w 76"/>
                <a:gd name="T35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6">
                  <a:moveTo>
                    <a:pt x="59" y="6"/>
                  </a:moveTo>
                  <a:cubicBezTo>
                    <a:pt x="62" y="4"/>
                    <a:pt x="65" y="3"/>
                    <a:pt x="67" y="2"/>
                  </a:cubicBezTo>
                  <a:cubicBezTo>
                    <a:pt x="68" y="1"/>
                    <a:pt x="70" y="1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6" y="8"/>
                    <a:pt x="73" y="17"/>
                    <a:pt x="72" y="25"/>
                  </a:cubicBezTo>
                  <a:cubicBezTo>
                    <a:pt x="71" y="29"/>
                    <a:pt x="67" y="32"/>
                    <a:pt x="63" y="33"/>
                  </a:cubicBezTo>
                  <a:cubicBezTo>
                    <a:pt x="51" y="35"/>
                    <a:pt x="39" y="39"/>
                    <a:pt x="27" y="43"/>
                  </a:cubicBezTo>
                  <a:cubicBezTo>
                    <a:pt x="21" y="45"/>
                    <a:pt x="14" y="45"/>
                    <a:pt x="7" y="46"/>
                  </a:cubicBezTo>
                  <a:cubicBezTo>
                    <a:pt x="5" y="46"/>
                    <a:pt x="2" y="45"/>
                    <a:pt x="4" y="43"/>
                  </a:cubicBezTo>
                  <a:cubicBezTo>
                    <a:pt x="7" y="40"/>
                    <a:pt x="8" y="39"/>
                    <a:pt x="3" y="38"/>
                  </a:cubicBezTo>
                  <a:cubicBezTo>
                    <a:pt x="0" y="36"/>
                    <a:pt x="0" y="32"/>
                    <a:pt x="3" y="30"/>
                  </a:cubicBezTo>
                  <a:cubicBezTo>
                    <a:pt x="4" y="29"/>
                    <a:pt x="6" y="28"/>
                    <a:pt x="8" y="28"/>
                  </a:cubicBezTo>
                  <a:cubicBezTo>
                    <a:pt x="20" y="27"/>
                    <a:pt x="31" y="23"/>
                    <a:pt x="42" y="23"/>
                  </a:cubicBezTo>
                  <a:cubicBezTo>
                    <a:pt x="44" y="27"/>
                    <a:pt x="41" y="28"/>
                    <a:pt x="38" y="30"/>
                  </a:cubicBezTo>
                  <a:cubicBezTo>
                    <a:pt x="34" y="33"/>
                    <a:pt x="28" y="35"/>
                    <a:pt x="25" y="38"/>
                  </a:cubicBezTo>
                  <a:cubicBezTo>
                    <a:pt x="33" y="34"/>
                    <a:pt x="42" y="28"/>
                    <a:pt x="51" y="25"/>
                  </a:cubicBezTo>
                  <a:cubicBezTo>
                    <a:pt x="60" y="22"/>
                    <a:pt x="60" y="18"/>
                    <a:pt x="57" y="10"/>
                  </a:cubicBezTo>
                  <a:cubicBezTo>
                    <a:pt x="56" y="8"/>
                    <a:pt x="58" y="7"/>
                    <a:pt x="59" y="6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964"/>
            <p:cNvSpPr/>
            <p:nvPr/>
          </p:nvSpPr>
          <p:spPr bwMode="auto">
            <a:xfrm>
              <a:off x="7589" y="1753"/>
              <a:ext cx="80" cy="50"/>
            </a:xfrm>
            <a:custGeom>
              <a:avLst/>
              <a:gdLst>
                <a:gd name="T0" fmla="*/ 44 w 53"/>
                <a:gd name="T1" fmla="*/ 0 h 33"/>
                <a:gd name="T2" fmla="*/ 48 w 53"/>
                <a:gd name="T3" fmla="*/ 15 h 33"/>
                <a:gd name="T4" fmla="*/ 40 w 53"/>
                <a:gd name="T5" fmla="*/ 20 h 33"/>
                <a:gd name="T6" fmla="*/ 8 w 53"/>
                <a:gd name="T7" fmla="*/ 31 h 33"/>
                <a:gd name="T8" fmla="*/ 0 w 53"/>
                <a:gd name="T9" fmla="*/ 32 h 33"/>
                <a:gd name="T10" fmla="*/ 29 w 53"/>
                <a:gd name="T11" fmla="*/ 14 h 33"/>
                <a:gd name="T12" fmla="*/ 29 w 53"/>
                <a:gd name="T13" fmla="*/ 14 h 33"/>
                <a:gd name="T14" fmla="*/ 31 w 53"/>
                <a:gd name="T15" fmla="*/ 12 h 33"/>
                <a:gd name="T16" fmla="*/ 31 w 53"/>
                <a:gd name="T17" fmla="*/ 12 h 33"/>
                <a:gd name="T18" fmla="*/ 33 w 53"/>
                <a:gd name="T19" fmla="*/ 10 h 33"/>
                <a:gd name="T20" fmla="*/ 33 w 53"/>
                <a:gd name="T21" fmla="*/ 10 h 33"/>
                <a:gd name="T22" fmla="*/ 35 w 53"/>
                <a:gd name="T23" fmla="*/ 8 h 33"/>
                <a:gd name="T24" fmla="*/ 41 w 53"/>
                <a:gd name="T25" fmla="*/ 2 h 33"/>
                <a:gd name="T26" fmla="*/ 41 w 53"/>
                <a:gd name="T27" fmla="*/ 2 h 33"/>
                <a:gd name="T28" fmla="*/ 43 w 53"/>
                <a:gd name="T29" fmla="*/ 1 h 33"/>
                <a:gd name="T30" fmla="*/ 44 w 53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33">
                  <a:moveTo>
                    <a:pt x="44" y="0"/>
                  </a:moveTo>
                  <a:cubicBezTo>
                    <a:pt x="52" y="3"/>
                    <a:pt x="53" y="8"/>
                    <a:pt x="48" y="15"/>
                  </a:cubicBezTo>
                  <a:cubicBezTo>
                    <a:pt x="46" y="17"/>
                    <a:pt x="43" y="19"/>
                    <a:pt x="40" y="20"/>
                  </a:cubicBezTo>
                  <a:cubicBezTo>
                    <a:pt x="29" y="23"/>
                    <a:pt x="19" y="28"/>
                    <a:pt x="8" y="31"/>
                  </a:cubicBezTo>
                  <a:cubicBezTo>
                    <a:pt x="6" y="32"/>
                    <a:pt x="4" y="33"/>
                    <a:pt x="0" y="32"/>
                  </a:cubicBezTo>
                  <a:cubicBezTo>
                    <a:pt x="10" y="26"/>
                    <a:pt x="21" y="22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1"/>
                    <a:pt x="32" y="11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9"/>
                    <a:pt x="34" y="9"/>
                    <a:pt x="35" y="8"/>
                  </a:cubicBezTo>
                  <a:cubicBezTo>
                    <a:pt x="37" y="7"/>
                    <a:pt x="39" y="5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1"/>
                    <a:pt x="44" y="1"/>
                    <a:pt x="44" y="0"/>
                  </a:cubicBezTo>
                  <a:close/>
                </a:path>
              </a:pathLst>
            </a:custGeom>
            <a:solidFill>
              <a:srgbClr val="C98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965"/>
            <p:cNvSpPr/>
            <p:nvPr/>
          </p:nvSpPr>
          <p:spPr bwMode="auto">
            <a:xfrm>
              <a:off x="7645" y="175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1 h 2"/>
                <a:gd name="T6" fmla="*/ 4 w 4"/>
                <a:gd name="T7" fmla="*/ 2 h 2"/>
                <a:gd name="T8" fmla="*/ 4 w 4"/>
                <a:gd name="T9" fmla="*/ 2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966"/>
            <p:cNvSpPr/>
            <p:nvPr/>
          </p:nvSpPr>
          <p:spPr bwMode="auto">
            <a:xfrm>
              <a:off x="7633" y="17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967"/>
            <p:cNvSpPr/>
            <p:nvPr/>
          </p:nvSpPr>
          <p:spPr bwMode="auto">
            <a:xfrm>
              <a:off x="7636" y="17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968"/>
            <p:cNvSpPr/>
            <p:nvPr/>
          </p:nvSpPr>
          <p:spPr bwMode="auto">
            <a:xfrm>
              <a:off x="7639" y="176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969"/>
            <p:cNvSpPr/>
            <p:nvPr/>
          </p:nvSpPr>
          <p:spPr bwMode="auto">
            <a:xfrm>
              <a:off x="7708" y="1522"/>
              <a:ext cx="72" cy="158"/>
            </a:xfrm>
            <a:custGeom>
              <a:avLst/>
              <a:gdLst>
                <a:gd name="T0" fmla="*/ 46 w 48"/>
                <a:gd name="T1" fmla="*/ 3 h 105"/>
                <a:gd name="T2" fmla="*/ 46 w 48"/>
                <a:gd name="T3" fmla="*/ 5 h 105"/>
                <a:gd name="T4" fmla="*/ 45 w 48"/>
                <a:gd name="T5" fmla="*/ 23 h 105"/>
                <a:gd name="T6" fmla="*/ 47 w 48"/>
                <a:gd name="T7" fmla="*/ 32 h 105"/>
                <a:gd name="T8" fmla="*/ 39 w 48"/>
                <a:gd name="T9" fmla="*/ 37 h 105"/>
                <a:gd name="T10" fmla="*/ 28 w 48"/>
                <a:gd name="T11" fmla="*/ 47 h 105"/>
                <a:gd name="T12" fmla="*/ 31 w 48"/>
                <a:gd name="T13" fmla="*/ 57 h 105"/>
                <a:gd name="T14" fmla="*/ 35 w 48"/>
                <a:gd name="T15" fmla="*/ 64 h 105"/>
                <a:gd name="T16" fmla="*/ 32 w 48"/>
                <a:gd name="T17" fmla="*/ 73 h 105"/>
                <a:gd name="T18" fmla="*/ 24 w 48"/>
                <a:gd name="T19" fmla="*/ 78 h 105"/>
                <a:gd name="T20" fmla="*/ 14 w 48"/>
                <a:gd name="T21" fmla="*/ 84 h 105"/>
                <a:gd name="T22" fmla="*/ 12 w 48"/>
                <a:gd name="T23" fmla="*/ 93 h 105"/>
                <a:gd name="T24" fmla="*/ 12 w 48"/>
                <a:gd name="T25" fmla="*/ 94 h 105"/>
                <a:gd name="T26" fmla="*/ 9 w 48"/>
                <a:gd name="T27" fmla="*/ 99 h 105"/>
                <a:gd name="T28" fmla="*/ 8 w 48"/>
                <a:gd name="T29" fmla="*/ 99 h 105"/>
                <a:gd name="T30" fmla="*/ 2 w 48"/>
                <a:gd name="T31" fmla="*/ 105 h 105"/>
                <a:gd name="T32" fmla="*/ 1 w 48"/>
                <a:gd name="T33" fmla="*/ 104 h 105"/>
                <a:gd name="T34" fmla="*/ 0 w 48"/>
                <a:gd name="T35" fmla="*/ 99 h 105"/>
                <a:gd name="T36" fmla="*/ 34 w 48"/>
                <a:gd name="T37" fmla="*/ 19 h 105"/>
                <a:gd name="T38" fmla="*/ 38 w 48"/>
                <a:gd name="T39" fmla="*/ 7 h 105"/>
                <a:gd name="T40" fmla="*/ 46 w 48"/>
                <a:gd name="T41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05">
                  <a:moveTo>
                    <a:pt x="46" y="3"/>
                  </a:moveTo>
                  <a:cubicBezTo>
                    <a:pt x="46" y="4"/>
                    <a:pt x="46" y="4"/>
                    <a:pt x="46" y="5"/>
                  </a:cubicBezTo>
                  <a:cubicBezTo>
                    <a:pt x="41" y="11"/>
                    <a:pt x="41" y="17"/>
                    <a:pt x="45" y="23"/>
                  </a:cubicBezTo>
                  <a:cubicBezTo>
                    <a:pt x="46" y="26"/>
                    <a:pt x="48" y="28"/>
                    <a:pt x="47" y="32"/>
                  </a:cubicBezTo>
                  <a:cubicBezTo>
                    <a:pt x="46" y="35"/>
                    <a:pt x="46" y="39"/>
                    <a:pt x="39" y="37"/>
                  </a:cubicBezTo>
                  <a:cubicBezTo>
                    <a:pt x="35" y="35"/>
                    <a:pt x="30" y="40"/>
                    <a:pt x="28" y="47"/>
                  </a:cubicBezTo>
                  <a:cubicBezTo>
                    <a:pt x="26" y="51"/>
                    <a:pt x="26" y="55"/>
                    <a:pt x="31" y="57"/>
                  </a:cubicBezTo>
                  <a:cubicBezTo>
                    <a:pt x="35" y="58"/>
                    <a:pt x="36" y="60"/>
                    <a:pt x="35" y="64"/>
                  </a:cubicBezTo>
                  <a:cubicBezTo>
                    <a:pt x="34" y="67"/>
                    <a:pt x="34" y="70"/>
                    <a:pt x="32" y="73"/>
                  </a:cubicBezTo>
                  <a:cubicBezTo>
                    <a:pt x="31" y="77"/>
                    <a:pt x="28" y="79"/>
                    <a:pt x="24" y="78"/>
                  </a:cubicBezTo>
                  <a:cubicBezTo>
                    <a:pt x="18" y="76"/>
                    <a:pt x="16" y="80"/>
                    <a:pt x="14" y="84"/>
                  </a:cubicBezTo>
                  <a:cubicBezTo>
                    <a:pt x="13" y="87"/>
                    <a:pt x="12" y="90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6"/>
                    <a:pt x="10" y="98"/>
                    <a:pt x="9" y="99"/>
                  </a:cubicBezTo>
                  <a:cubicBezTo>
                    <a:pt x="9" y="99"/>
                    <a:pt x="8" y="99"/>
                    <a:pt x="8" y="99"/>
                  </a:cubicBezTo>
                  <a:cubicBezTo>
                    <a:pt x="6" y="101"/>
                    <a:pt x="5" y="103"/>
                    <a:pt x="2" y="105"/>
                  </a:cubicBezTo>
                  <a:cubicBezTo>
                    <a:pt x="2" y="104"/>
                    <a:pt x="1" y="104"/>
                    <a:pt x="1" y="104"/>
                  </a:cubicBezTo>
                  <a:cubicBezTo>
                    <a:pt x="0" y="102"/>
                    <a:pt x="0" y="101"/>
                    <a:pt x="0" y="99"/>
                  </a:cubicBezTo>
                  <a:cubicBezTo>
                    <a:pt x="11" y="72"/>
                    <a:pt x="21" y="45"/>
                    <a:pt x="34" y="19"/>
                  </a:cubicBezTo>
                  <a:cubicBezTo>
                    <a:pt x="36" y="15"/>
                    <a:pt x="36" y="11"/>
                    <a:pt x="38" y="7"/>
                  </a:cubicBezTo>
                  <a:cubicBezTo>
                    <a:pt x="39" y="3"/>
                    <a:pt x="42" y="0"/>
                    <a:pt x="46" y="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970"/>
            <p:cNvSpPr/>
            <p:nvPr/>
          </p:nvSpPr>
          <p:spPr bwMode="auto">
            <a:xfrm>
              <a:off x="7715" y="1656"/>
              <a:ext cx="33" cy="37"/>
            </a:xfrm>
            <a:custGeom>
              <a:avLst/>
              <a:gdLst>
                <a:gd name="T0" fmla="*/ 22 w 22"/>
                <a:gd name="T1" fmla="*/ 4 h 25"/>
                <a:gd name="T2" fmla="*/ 7 w 22"/>
                <a:gd name="T3" fmla="*/ 25 h 25"/>
                <a:gd name="T4" fmla="*/ 3 w 22"/>
                <a:gd name="T5" fmla="*/ 10 h 25"/>
                <a:gd name="T6" fmla="*/ 3 w 22"/>
                <a:gd name="T7" fmla="*/ 10 h 25"/>
                <a:gd name="T8" fmla="*/ 7 w 22"/>
                <a:gd name="T9" fmla="*/ 4 h 25"/>
                <a:gd name="T10" fmla="*/ 7 w 22"/>
                <a:gd name="T11" fmla="*/ 4 h 25"/>
                <a:gd name="T12" fmla="*/ 22 w 22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22" y="4"/>
                  </a:moveTo>
                  <a:cubicBezTo>
                    <a:pt x="18" y="12"/>
                    <a:pt x="13" y="19"/>
                    <a:pt x="7" y="25"/>
                  </a:cubicBezTo>
                  <a:cubicBezTo>
                    <a:pt x="4" y="21"/>
                    <a:pt x="0" y="1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8"/>
                    <a:pt x="5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2" y="0"/>
                    <a:pt x="17" y="2"/>
                    <a:pt x="22" y="4"/>
                  </a:cubicBezTo>
                  <a:close/>
                </a:path>
              </a:pathLst>
            </a:custGeom>
            <a:solidFill>
              <a:srgbClr val="E6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971"/>
            <p:cNvSpPr/>
            <p:nvPr/>
          </p:nvSpPr>
          <p:spPr bwMode="auto">
            <a:xfrm>
              <a:off x="7676" y="1677"/>
              <a:ext cx="35" cy="40"/>
            </a:xfrm>
            <a:custGeom>
              <a:avLst/>
              <a:gdLst>
                <a:gd name="T0" fmla="*/ 23 w 23"/>
                <a:gd name="T1" fmla="*/ 2 h 27"/>
                <a:gd name="T2" fmla="*/ 15 w 23"/>
                <a:gd name="T3" fmla="*/ 14 h 27"/>
                <a:gd name="T4" fmla="*/ 2 w 23"/>
                <a:gd name="T5" fmla="*/ 27 h 27"/>
                <a:gd name="T6" fmla="*/ 1 w 23"/>
                <a:gd name="T7" fmla="*/ 26 h 27"/>
                <a:gd name="T8" fmla="*/ 0 w 23"/>
                <a:gd name="T9" fmla="*/ 24 h 27"/>
                <a:gd name="T10" fmla="*/ 0 w 23"/>
                <a:gd name="T11" fmla="*/ 22 h 27"/>
                <a:gd name="T12" fmla="*/ 1 w 23"/>
                <a:gd name="T13" fmla="*/ 20 h 27"/>
                <a:gd name="T14" fmla="*/ 2 w 23"/>
                <a:gd name="T15" fmla="*/ 19 h 27"/>
                <a:gd name="T16" fmla="*/ 3 w 23"/>
                <a:gd name="T17" fmla="*/ 18 h 27"/>
                <a:gd name="T18" fmla="*/ 4 w 23"/>
                <a:gd name="T19" fmla="*/ 17 h 27"/>
                <a:gd name="T20" fmla="*/ 5 w 23"/>
                <a:gd name="T21" fmla="*/ 15 h 27"/>
                <a:gd name="T22" fmla="*/ 6 w 23"/>
                <a:gd name="T23" fmla="*/ 15 h 27"/>
                <a:gd name="T24" fmla="*/ 7 w 23"/>
                <a:gd name="T25" fmla="*/ 13 h 27"/>
                <a:gd name="T26" fmla="*/ 8 w 23"/>
                <a:gd name="T27" fmla="*/ 13 h 27"/>
                <a:gd name="T28" fmla="*/ 9 w 23"/>
                <a:gd name="T29" fmla="*/ 11 h 27"/>
                <a:gd name="T30" fmla="*/ 10 w 23"/>
                <a:gd name="T31" fmla="*/ 11 h 27"/>
                <a:gd name="T32" fmla="*/ 11 w 23"/>
                <a:gd name="T33" fmla="*/ 9 h 27"/>
                <a:gd name="T34" fmla="*/ 12 w 23"/>
                <a:gd name="T35" fmla="*/ 9 h 27"/>
                <a:gd name="T36" fmla="*/ 13 w 23"/>
                <a:gd name="T37" fmla="*/ 7 h 27"/>
                <a:gd name="T38" fmla="*/ 14 w 23"/>
                <a:gd name="T39" fmla="*/ 5 h 27"/>
                <a:gd name="T40" fmla="*/ 15 w 23"/>
                <a:gd name="T41" fmla="*/ 4 h 27"/>
                <a:gd name="T42" fmla="*/ 16 w 23"/>
                <a:gd name="T43" fmla="*/ 3 h 27"/>
                <a:gd name="T44" fmla="*/ 18 w 23"/>
                <a:gd name="T45" fmla="*/ 2 h 27"/>
                <a:gd name="T46" fmla="*/ 19 w 23"/>
                <a:gd name="T47" fmla="*/ 1 h 27"/>
                <a:gd name="T48" fmla="*/ 23 w 23"/>
                <a:gd name="T4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27">
                  <a:moveTo>
                    <a:pt x="23" y="2"/>
                  </a:moveTo>
                  <a:cubicBezTo>
                    <a:pt x="22" y="7"/>
                    <a:pt x="19" y="11"/>
                    <a:pt x="15" y="14"/>
                  </a:cubicBezTo>
                  <a:cubicBezTo>
                    <a:pt x="11" y="18"/>
                    <a:pt x="7" y="23"/>
                    <a:pt x="2" y="27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8"/>
                    <a:pt x="12" y="8"/>
                    <a:pt x="13" y="7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1"/>
                    <a:pt x="22" y="0"/>
                    <a:pt x="23" y="2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972"/>
            <p:cNvSpPr/>
            <p:nvPr/>
          </p:nvSpPr>
          <p:spPr bwMode="auto">
            <a:xfrm>
              <a:off x="7637" y="1732"/>
              <a:ext cx="24" cy="20"/>
            </a:xfrm>
            <a:custGeom>
              <a:avLst/>
              <a:gdLst>
                <a:gd name="T0" fmla="*/ 16 w 16"/>
                <a:gd name="T1" fmla="*/ 3 h 13"/>
                <a:gd name="T2" fmla="*/ 1 w 16"/>
                <a:gd name="T3" fmla="*/ 13 h 13"/>
                <a:gd name="T4" fmla="*/ 0 w 16"/>
                <a:gd name="T5" fmla="*/ 11 h 13"/>
                <a:gd name="T6" fmla="*/ 15 w 16"/>
                <a:gd name="T7" fmla="*/ 0 h 13"/>
                <a:gd name="T8" fmla="*/ 16 w 16"/>
                <a:gd name="T9" fmla="*/ 1 h 13"/>
                <a:gd name="T10" fmla="*/ 16 w 16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6" y="3"/>
                  </a:moveTo>
                  <a:cubicBezTo>
                    <a:pt x="12" y="8"/>
                    <a:pt x="7" y="11"/>
                    <a:pt x="1" y="13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3" y="5"/>
                    <a:pt x="8" y="2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973"/>
            <p:cNvSpPr/>
            <p:nvPr/>
          </p:nvSpPr>
          <p:spPr bwMode="auto">
            <a:xfrm>
              <a:off x="7661" y="173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  <a:gd name="T10" fmla="*/ 1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974"/>
            <p:cNvSpPr/>
            <p:nvPr/>
          </p:nvSpPr>
          <p:spPr bwMode="auto">
            <a:xfrm>
              <a:off x="7663" y="1728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975"/>
            <p:cNvSpPr/>
            <p:nvPr/>
          </p:nvSpPr>
          <p:spPr bwMode="auto">
            <a:xfrm>
              <a:off x="7666" y="1725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976"/>
            <p:cNvSpPr/>
            <p:nvPr/>
          </p:nvSpPr>
          <p:spPr bwMode="auto">
            <a:xfrm>
              <a:off x="7669" y="1722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977"/>
            <p:cNvSpPr/>
            <p:nvPr/>
          </p:nvSpPr>
          <p:spPr bwMode="auto">
            <a:xfrm>
              <a:off x="7672" y="1719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2978"/>
            <p:cNvSpPr/>
            <p:nvPr/>
          </p:nvSpPr>
          <p:spPr bwMode="auto">
            <a:xfrm>
              <a:off x="7675" y="1716"/>
              <a:ext cx="4" cy="4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1 w 3"/>
                <a:gd name="T5" fmla="*/ 2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2979"/>
            <p:cNvSpPr/>
            <p:nvPr/>
          </p:nvSpPr>
          <p:spPr bwMode="auto">
            <a:xfrm>
              <a:off x="7586" y="1749"/>
              <a:ext cx="53" cy="22"/>
            </a:xfrm>
            <a:custGeom>
              <a:avLst/>
              <a:gdLst>
                <a:gd name="T0" fmla="*/ 6 w 35"/>
                <a:gd name="T1" fmla="*/ 13 h 15"/>
                <a:gd name="T2" fmla="*/ 0 w 35"/>
                <a:gd name="T3" fmla="*/ 13 h 15"/>
                <a:gd name="T4" fmla="*/ 0 w 35"/>
                <a:gd name="T5" fmla="*/ 10 h 15"/>
                <a:gd name="T6" fmla="*/ 29 w 35"/>
                <a:gd name="T7" fmla="*/ 1 h 15"/>
                <a:gd name="T8" fmla="*/ 35 w 35"/>
                <a:gd name="T9" fmla="*/ 2 h 15"/>
                <a:gd name="T10" fmla="*/ 35 w 35"/>
                <a:gd name="T11" fmla="*/ 2 h 15"/>
                <a:gd name="T12" fmla="*/ 25 w 35"/>
                <a:gd name="T13" fmla="*/ 8 h 15"/>
                <a:gd name="T14" fmla="*/ 14 w 35"/>
                <a:gd name="T15" fmla="*/ 13 h 15"/>
                <a:gd name="T16" fmla="*/ 6 w 35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5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0" y="6"/>
                    <a:pt x="20" y="4"/>
                    <a:pt x="29" y="1"/>
                  </a:cubicBezTo>
                  <a:cubicBezTo>
                    <a:pt x="31" y="0"/>
                    <a:pt x="33" y="0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6"/>
                    <a:pt x="29" y="6"/>
                    <a:pt x="25" y="8"/>
                  </a:cubicBezTo>
                  <a:cubicBezTo>
                    <a:pt x="21" y="9"/>
                    <a:pt x="17" y="11"/>
                    <a:pt x="14" y="13"/>
                  </a:cubicBezTo>
                  <a:cubicBezTo>
                    <a:pt x="11" y="15"/>
                    <a:pt x="9" y="15"/>
                    <a:pt x="6" y="1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2980"/>
            <p:cNvSpPr/>
            <p:nvPr/>
          </p:nvSpPr>
          <p:spPr bwMode="auto">
            <a:xfrm>
              <a:off x="7595" y="1768"/>
              <a:ext cx="15" cy="5"/>
            </a:xfrm>
            <a:custGeom>
              <a:avLst/>
              <a:gdLst>
                <a:gd name="T0" fmla="*/ 0 w 10"/>
                <a:gd name="T1" fmla="*/ 0 h 3"/>
                <a:gd name="T2" fmla="*/ 8 w 10"/>
                <a:gd name="T3" fmla="*/ 0 h 3"/>
                <a:gd name="T4" fmla="*/ 10 w 10"/>
                <a:gd name="T5" fmla="*/ 0 h 3"/>
                <a:gd name="T6" fmla="*/ 0 w 10"/>
                <a:gd name="T7" fmla="*/ 2 h 3"/>
                <a:gd name="T8" fmla="*/ 0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7" y="3"/>
                    <a:pt x="3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2981"/>
            <p:cNvSpPr/>
            <p:nvPr/>
          </p:nvSpPr>
          <p:spPr bwMode="auto">
            <a:xfrm>
              <a:off x="7651" y="1749"/>
              <a:ext cx="7" cy="7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3 h 5"/>
                <a:gd name="T4" fmla="*/ 3 w 5"/>
                <a:gd name="T5" fmla="*/ 4 h 5"/>
                <a:gd name="T6" fmla="*/ 0 w 5"/>
                <a:gd name="T7" fmla="*/ 4 h 5"/>
                <a:gd name="T8" fmla="*/ 0 w 5"/>
                <a:gd name="T9" fmla="*/ 3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2982"/>
            <p:cNvSpPr/>
            <p:nvPr/>
          </p:nvSpPr>
          <p:spPr bwMode="auto">
            <a:xfrm>
              <a:off x="7670" y="174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8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2983"/>
            <p:cNvSpPr/>
            <p:nvPr/>
          </p:nvSpPr>
          <p:spPr bwMode="auto">
            <a:xfrm>
              <a:off x="7624" y="176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2984"/>
            <p:cNvSpPr/>
            <p:nvPr/>
          </p:nvSpPr>
          <p:spPr bwMode="auto">
            <a:xfrm>
              <a:off x="7652" y="1471"/>
              <a:ext cx="143" cy="261"/>
            </a:xfrm>
            <a:custGeom>
              <a:avLst/>
              <a:gdLst>
                <a:gd name="T0" fmla="*/ 83 w 95"/>
                <a:gd name="T1" fmla="*/ 37 h 174"/>
                <a:gd name="T2" fmla="*/ 78 w 95"/>
                <a:gd name="T3" fmla="*/ 41 h 174"/>
                <a:gd name="T4" fmla="*/ 54 w 95"/>
                <a:gd name="T5" fmla="*/ 98 h 174"/>
                <a:gd name="T6" fmla="*/ 39 w 95"/>
                <a:gd name="T7" fmla="*/ 135 h 174"/>
                <a:gd name="T8" fmla="*/ 35 w 95"/>
                <a:gd name="T9" fmla="*/ 141 h 174"/>
                <a:gd name="T10" fmla="*/ 35 w 95"/>
                <a:gd name="T11" fmla="*/ 141 h 174"/>
                <a:gd name="T12" fmla="*/ 33 w 95"/>
                <a:gd name="T13" fmla="*/ 142 h 174"/>
                <a:gd name="T14" fmla="*/ 33 w 95"/>
                <a:gd name="T15" fmla="*/ 142 h 174"/>
                <a:gd name="T16" fmla="*/ 31 w 95"/>
                <a:gd name="T17" fmla="*/ 144 h 174"/>
                <a:gd name="T18" fmla="*/ 31 w 95"/>
                <a:gd name="T19" fmla="*/ 144 h 174"/>
                <a:gd name="T20" fmla="*/ 29 w 95"/>
                <a:gd name="T21" fmla="*/ 148 h 174"/>
                <a:gd name="T22" fmla="*/ 29 w 95"/>
                <a:gd name="T23" fmla="*/ 148 h 174"/>
                <a:gd name="T24" fmla="*/ 27 w 95"/>
                <a:gd name="T25" fmla="*/ 150 h 174"/>
                <a:gd name="T26" fmla="*/ 27 w 95"/>
                <a:gd name="T27" fmla="*/ 150 h 174"/>
                <a:gd name="T28" fmla="*/ 26 w 95"/>
                <a:gd name="T29" fmla="*/ 152 h 174"/>
                <a:gd name="T30" fmla="*/ 26 w 95"/>
                <a:gd name="T31" fmla="*/ 152 h 174"/>
                <a:gd name="T32" fmla="*/ 24 w 95"/>
                <a:gd name="T33" fmla="*/ 154 h 174"/>
                <a:gd name="T34" fmla="*/ 24 w 95"/>
                <a:gd name="T35" fmla="*/ 154 h 174"/>
                <a:gd name="T36" fmla="*/ 22 w 95"/>
                <a:gd name="T37" fmla="*/ 156 h 174"/>
                <a:gd name="T38" fmla="*/ 22 w 95"/>
                <a:gd name="T39" fmla="*/ 156 h 174"/>
                <a:gd name="T40" fmla="*/ 20 w 95"/>
                <a:gd name="T41" fmla="*/ 158 h 174"/>
                <a:gd name="T42" fmla="*/ 20 w 95"/>
                <a:gd name="T43" fmla="*/ 158 h 174"/>
                <a:gd name="T44" fmla="*/ 18 w 95"/>
                <a:gd name="T45" fmla="*/ 160 h 174"/>
                <a:gd name="T46" fmla="*/ 18 w 95"/>
                <a:gd name="T47" fmla="*/ 160 h 174"/>
                <a:gd name="T48" fmla="*/ 14 w 95"/>
                <a:gd name="T49" fmla="*/ 165 h 174"/>
                <a:gd name="T50" fmla="*/ 14 w 95"/>
                <a:gd name="T51" fmla="*/ 165 h 174"/>
                <a:gd name="T52" fmla="*/ 12 w 95"/>
                <a:gd name="T53" fmla="*/ 167 h 174"/>
                <a:gd name="T54" fmla="*/ 12 w 95"/>
                <a:gd name="T55" fmla="*/ 167 h 174"/>
                <a:gd name="T56" fmla="*/ 10 w 95"/>
                <a:gd name="T57" fmla="*/ 169 h 174"/>
                <a:gd name="T58" fmla="*/ 10 w 95"/>
                <a:gd name="T59" fmla="*/ 169 h 174"/>
                <a:gd name="T60" fmla="*/ 8 w 95"/>
                <a:gd name="T61" fmla="*/ 171 h 174"/>
                <a:gd name="T62" fmla="*/ 8 w 95"/>
                <a:gd name="T63" fmla="*/ 171 h 174"/>
                <a:gd name="T64" fmla="*/ 6 w 95"/>
                <a:gd name="T65" fmla="*/ 173 h 174"/>
                <a:gd name="T66" fmla="*/ 6 w 95"/>
                <a:gd name="T67" fmla="*/ 173 h 174"/>
                <a:gd name="T68" fmla="*/ 4 w 95"/>
                <a:gd name="T69" fmla="*/ 173 h 174"/>
                <a:gd name="T70" fmla="*/ 6 w 95"/>
                <a:gd name="T71" fmla="*/ 161 h 174"/>
                <a:gd name="T72" fmla="*/ 27 w 95"/>
                <a:gd name="T73" fmla="*/ 138 h 174"/>
                <a:gd name="T74" fmla="*/ 34 w 95"/>
                <a:gd name="T75" fmla="*/ 127 h 174"/>
                <a:gd name="T76" fmla="*/ 36 w 95"/>
                <a:gd name="T77" fmla="*/ 123 h 174"/>
                <a:gd name="T78" fmla="*/ 38 w 95"/>
                <a:gd name="T79" fmla="*/ 118 h 174"/>
                <a:gd name="T80" fmla="*/ 40 w 95"/>
                <a:gd name="T81" fmla="*/ 112 h 174"/>
                <a:gd name="T82" fmla="*/ 55 w 95"/>
                <a:gd name="T83" fmla="*/ 76 h 174"/>
                <a:gd name="T84" fmla="*/ 55 w 95"/>
                <a:gd name="T85" fmla="*/ 73 h 174"/>
                <a:gd name="T86" fmla="*/ 56 w 95"/>
                <a:gd name="T87" fmla="*/ 69 h 174"/>
                <a:gd name="T88" fmla="*/ 59 w 95"/>
                <a:gd name="T89" fmla="*/ 66 h 174"/>
                <a:gd name="T90" fmla="*/ 68 w 95"/>
                <a:gd name="T91" fmla="*/ 44 h 174"/>
                <a:gd name="T92" fmla="*/ 85 w 95"/>
                <a:gd name="T93" fmla="*/ 9 h 174"/>
                <a:gd name="T94" fmla="*/ 94 w 95"/>
                <a:gd name="T95" fmla="*/ 3 h 174"/>
                <a:gd name="T96" fmla="*/ 93 w 95"/>
                <a:gd name="T97" fmla="*/ 14 h 174"/>
                <a:gd name="T98" fmla="*/ 91 w 95"/>
                <a:gd name="T99" fmla="*/ 21 h 174"/>
                <a:gd name="T100" fmla="*/ 89 w 95"/>
                <a:gd name="T101" fmla="*/ 24 h 174"/>
                <a:gd name="T102" fmla="*/ 89 w 95"/>
                <a:gd name="T103" fmla="*/ 27 h 174"/>
                <a:gd name="T104" fmla="*/ 87 w 95"/>
                <a:gd name="T105" fmla="*/ 29 h 174"/>
                <a:gd name="T106" fmla="*/ 85 w 95"/>
                <a:gd name="T107" fmla="*/ 35 h 174"/>
                <a:gd name="T108" fmla="*/ 83 w 95"/>
                <a:gd name="T109" fmla="*/ 3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5" h="174">
                  <a:moveTo>
                    <a:pt x="83" y="37"/>
                  </a:moveTo>
                  <a:cubicBezTo>
                    <a:pt x="81" y="37"/>
                    <a:pt x="79" y="38"/>
                    <a:pt x="78" y="41"/>
                  </a:cubicBezTo>
                  <a:cubicBezTo>
                    <a:pt x="73" y="61"/>
                    <a:pt x="60" y="78"/>
                    <a:pt x="54" y="98"/>
                  </a:cubicBezTo>
                  <a:cubicBezTo>
                    <a:pt x="50" y="110"/>
                    <a:pt x="45" y="123"/>
                    <a:pt x="39" y="135"/>
                  </a:cubicBezTo>
                  <a:cubicBezTo>
                    <a:pt x="37" y="137"/>
                    <a:pt x="37" y="139"/>
                    <a:pt x="35" y="141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1"/>
                    <a:pt x="34" y="142"/>
                    <a:pt x="33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3"/>
                    <a:pt x="32" y="144"/>
                    <a:pt x="3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0" y="145"/>
                    <a:pt x="31" y="147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8" y="150"/>
                    <a:pt x="27" y="150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7" y="151"/>
                    <a:pt x="26" y="151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5" y="153"/>
                    <a:pt x="24" y="153"/>
                    <a:pt x="24" y="154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3" y="155"/>
                    <a:pt x="22" y="155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1" y="157"/>
                    <a:pt x="20" y="157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8" y="159"/>
                    <a:pt x="18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6" y="161"/>
                    <a:pt x="16" y="164"/>
                    <a:pt x="14" y="16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3" y="166"/>
                    <a:pt x="13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8"/>
                    <a:pt x="11" y="169"/>
                    <a:pt x="10" y="16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0"/>
                    <a:pt x="9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2"/>
                    <a:pt x="7" y="173"/>
                    <a:pt x="6" y="173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4"/>
                    <a:pt x="5" y="174"/>
                    <a:pt x="4" y="173"/>
                  </a:cubicBezTo>
                  <a:cubicBezTo>
                    <a:pt x="0" y="168"/>
                    <a:pt x="3" y="164"/>
                    <a:pt x="6" y="161"/>
                  </a:cubicBezTo>
                  <a:cubicBezTo>
                    <a:pt x="13" y="153"/>
                    <a:pt x="20" y="145"/>
                    <a:pt x="27" y="138"/>
                  </a:cubicBezTo>
                  <a:cubicBezTo>
                    <a:pt x="31" y="135"/>
                    <a:pt x="33" y="131"/>
                    <a:pt x="34" y="127"/>
                  </a:cubicBezTo>
                  <a:cubicBezTo>
                    <a:pt x="35" y="126"/>
                    <a:pt x="35" y="124"/>
                    <a:pt x="36" y="123"/>
                  </a:cubicBezTo>
                  <a:cubicBezTo>
                    <a:pt x="37" y="121"/>
                    <a:pt x="37" y="119"/>
                    <a:pt x="38" y="118"/>
                  </a:cubicBezTo>
                  <a:cubicBezTo>
                    <a:pt x="39" y="116"/>
                    <a:pt x="40" y="114"/>
                    <a:pt x="40" y="112"/>
                  </a:cubicBezTo>
                  <a:cubicBezTo>
                    <a:pt x="47" y="101"/>
                    <a:pt x="51" y="88"/>
                    <a:pt x="55" y="76"/>
                  </a:cubicBezTo>
                  <a:cubicBezTo>
                    <a:pt x="55" y="75"/>
                    <a:pt x="55" y="74"/>
                    <a:pt x="55" y="73"/>
                  </a:cubicBezTo>
                  <a:cubicBezTo>
                    <a:pt x="55" y="72"/>
                    <a:pt x="56" y="70"/>
                    <a:pt x="56" y="69"/>
                  </a:cubicBezTo>
                  <a:cubicBezTo>
                    <a:pt x="57" y="68"/>
                    <a:pt x="58" y="67"/>
                    <a:pt x="59" y="66"/>
                  </a:cubicBezTo>
                  <a:cubicBezTo>
                    <a:pt x="63" y="59"/>
                    <a:pt x="66" y="52"/>
                    <a:pt x="68" y="44"/>
                  </a:cubicBezTo>
                  <a:cubicBezTo>
                    <a:pt x="73" y="32"/>
                    <a:pt x="81" y="21"/>
                    <a:pt x="85" y="9"/>
                  </a:cubicBezTo>
                  <a:cubicBezTo>
                    <a:pt x="87" y="6"/>
                    <a:pt x="88" y="0"/>
                    <a:pt x="94" y="3"/>
                  </a:cubicBezTo>
                  <a:cubicBezTo>
                    <a:pt x="95" y="7"/>
                    <a:pt x="95" y="11"/>
                    <a:pt x="93" y="14"/>
                  </a:cubicBezTo>
                  <a:cubicBezTo>
                    <a:pt x="91" y="16"/>
                    <a:pt x="91" y="19"/>
                    <a:pt x="91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88" y="28"/>
                    <a:pt x="88" y="29"/>
                    <a:pt x="87" y="29"/>
                  </a:cubicBezTo>
                  <a:cubicBezTo>
                    <a:pt x="86" y="31"/>
                    <a:pt x="86" y="33"/>
                    <a:pt x="85" y="35"/>
                  </a:cubicBezTo>
                  <a:cubicBezTo>
                    <a:pt x="84" y="36"/>
                    <a:pt x="84" y="36"/>
                    <a:pt x="83" y="37"/>
                  </a:cubicBezTo>
                  <a:close/>
                </a:path>
              </a:pathLst>
            </a:custGeom>
            <a:solidFill>
              <a:srgbClr val="F4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2985"/>
            <p:cNvSpPr/>
            <p:nvPr/>
          </p:nvSpPr>
          <p:spPr bwMode="auto">
            <a:xfrm>
              <a:off x="7784" y="1422"/>
              <a:ext cx="24" cy="186"/>
            </a:xfrm>
            <a:custGeom>
              <a:avLst/>
              <a:gdLst>
                <a:gd name="T0" fmla="*/ 5 w 16"/>
                <a:gd name="T1" fmla="*/ 47 h 124"/>
                <a:gd name="T2" fmla="*/ 5 w 16"/>
                <a:gd name="T3" fmla="*/ 35 h 124"/>
                <a:gd name="T4" fmla="*/ 4 w 16"/>
                <a:gd name="T5" fmla="*/ 34 h 124"/>
                <a:gd name="T6" fmla="*/ 2 w 16"/>
                <a:gd name="T7" fmla="*/ 20 h 124"/>
                <a:gd name="T8" fmla="*/ 4 w 16"/>
                <a:gd name="T9" fmla="*/ 10 h 124"/>
                <a:gd name="T10" fmla="*/ 14 w 16"/>
                <a:gd name="T11" fmla="*/ 0 h 124"/>
                <a:gd name="T12" fmla="*/ 9 w 16"/>
                <a:gd name="T13" fmla="*/ 39 h 124"/>
                <a:gd name="T14" fmla="*/ 7 w 16"/>
                <a:gd name="T15" fmla="*/ 86 h 124"/>
                <a:gd name="T16" fmla="*/ 7 w 16"/>
                <a:gd name="T17" fmla="*/ 110 h 124"/>
                <a:gd name="T18" fmla="*/ 7 w 16"/>
                <a:gd name="T19" fmla="*/ 115 h 124"/>
                <a:gd name="T20" fmla="*/ 12 w 16"/>
                <a:gd name="T21" fmla="*/ 124 h 124"/>
                <a:gd name="T22" fmla="*/ 11 w 16"/>
                <a:gd name="T23" fmla="*/ 124 h 124"/>
                <a:gd name="T24" fmla="*/ 1 w 16"/>
                <a:gd name="T25" fmla="*/ 105 h 124"/>
                <a:gd name="T26" fmla="*/ 3 w 16"/>
                <a:gd name="T27" fmla="*/ 75 h 124"/>
                <a:gd name="T28" fmla="*/ 4 w 16"/>
                <a:gd name="T29" fmla="*/ 61 h 124"/>
                <a:gd name="T30" fmla="*/ 5 w 16"/>
                <a:gd name="T31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4">
                  <a:moveTo>
                    <a:pt x="5" y="47"/>
                  </a:moveTo>
                  <a:cubicBezTo>
                    <a:pt x="5" y="43"/>
                    <a:pt x="5" y="39"/>
                    <a:pt x="5" y="35"/>
                  </a:cubicBezTo>
                  <a:cubicBezTo>
                    <a:pt x="5" y="35"/>
                    <a:pt x="5" y="34"/>
                    <a:pt x="4" y="34"/>
                  </a:cubicBezTo>
                  <a:cubicBezTo>
                    <a:pt x="4" y="29"/>
                    <a:pt x="3" y="24"/>
                    <a:pt x="2" y="20"/>
                  </a:cubicBezTo>
                  <a:cubicBezTo>
                    <a:pt x="3" y="16"/>
                    <a:pt x="3" y="13"/>
                    <a:pt x="4" y="10"/>
                  </a:cubicBezTo>
                  <a:cubicBezTo>
                    <a:pt x="7" y="7"/>
                    <a:pt x="8" y="1"/>
                    <a:pt x="14" y="0"/>
                  </a:cubicBezTo>
                  <a:cubicBezTo>
                    <a:pt x="16" y="14"/>
                    <a:pt x="11" y="26"/>
                    <a:pt x="9" y="39"/>
                  </a:cubicBezTo>
                  <a:cubicBezTo>
                    <a:pt x="6" y="55"/>
                    <a:pt x="6" y="71"/>
                    <a:pt x="7" y="86"/>
                  </a:cubicBezTo>
                  <a:cubicBezTo>
                    <a:pt x="8" y="95"/>
                    <a:pt x="6" y="102"/>
                    <a:pt x="7" y="110"/>
                  </a:cubicBezTo>
                  <a:cubicBezTo>
                    <a:pt x="5" y="112"/>
                    <a:pt x="6" y="113"/>
                    <a:pt x="7" y="115"/>
                  </a:cubicBezTo>
                  <a:cubicBezTo>
                    <a:pt x="9" y="118"/>
                    <a:pt x="11" y="121"/>
                    <a:pt x="12" y="124"/>
                  </a:cubicBezTo>
                  <a:cubicBezTo>
                    <a:pt x="12" y="124"/>
                    <a:pt x="11" y="124"/>
                    <a:pt x="11" y="124"/>
                  </a:cubicBezTo>
                  <a:cubicBezTo>
                    <a:pt x="2" y="119"/>
                    <a:pt x="0" y="114"/>
                    <a:pt x="1" y="105"/>
                  </a:cubicBezTo>
                  <a:cubicBezTo>
                    <a:pt x="3" y="95"/>
                    <a:pt x="6" y="85"/>
                    <a:pt x="3" y="75"/>
                  </a:cubicBezTo>
                  <a:cubicBezTo>
                    <a:pt x="2" y="70"/>
                    <a:pt x="4" y="66"/>
                    <a:pt x="4" y="61"/>
                  </a:cubicBezTo>
                  <a:cubicBezTo>
                    <a:pt x="5" y="56"/>
                    <a:pt x="5" y="51"/>
                    <a:pt x="5" y="47"/>
                  </a:cubicBezTo>
                  <a:close/>
                </a:path>
              </a:pathLst>
            </a:custGeom>
            <a:solidFill>
              <a:srgbClr val="C4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2986"/>
            <p:cNvSpPr/>
            <p:nvPr/>
          </p:nvSpPr>
          <p:spPr bwMode="auto">
            <a:xfrm>
              <a:off x="7783" y="1602"/>
              <a:ext cx="13" cy="22"/>
            </a:xfrm>
            <a:custGeom>
              <a:avLst/>
              <a:gdLst>
                <a:gd name="T0" fmla="*/ 9 w 9"/>
                <a:gd name="T1" fmla="*/ 13 h 15"/>
                <a:gd name="T2" fmla="*/ 8 w 9"/>
                <a:gd name="T3" fmla="*/ 15 h 15"/>
                <a:gd name="T4" fmla="*/ 0 w 9"/>
                <a:gd name="T5" fmla="*/ 0 h 15"/>
                <a:gd name="T6" fmla="*/ 8 w 9"/>
                <a:gd name="T7" fmla="*/ 7 h 15"/>
                <a:gd name="T8" fmla="*/ 9 w 9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3"/>
                  </a:moveTo>
                  <a:cubicBezTo>
                    <a:pt x="9" y="14"/>
                    <a:pt x="8" y="14"/>
                    <a:pt x="8" y="15"/>
                  </a:cubicBezTo>
                  <a:cubicBezTo>
                    <a:pt x="2" y="12"/>
                    <a:pt x="0" y="7"/>
                    <a:pt x="0" y="0"/>
                  </a:cubicBezTo>
                  <a:cubicBezTo>
                    <a:pt x="4" y="2"/>
                    <a:pt x="5" y="5"/>
                    <a:pt x="8" y="7"/>
                  </a:cubicBezTo>
                  <a:cubicBezTo>
                    <a:pt x="8" y="9"/>
                    <a:pt x="9" y="11"/>
                    <a:pt x="9" y="13"/>
                  </a:cubicBezTo>
                  <a:close/>
                </a:path>
              </a:pathLst>
            </a:custGeom>
            <a:solidFill>
              <a:srgbClr val="CB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2987"/>
            <p:cNvSpPr/>
            <p:nvPr/>
          </p:nvSpPr>
          <p:spPr bwMode="auto">
            <a:xfrm>
              <a:off x="7777" y="152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2988"/>
            <p:cNvSpPr/>
            <p:nvPr/>
          </p:nvSpPr>
          <p:spPr bwMode="auto">
            <a:xfrm>
              <a:off x="7783" y="151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2989"/>
            <p:cNvSpPr/>
            <p:nvPr/>
          </p:nvSpPr>
          <p:spPr bwMode="auto">
            <a:xfrm>
              <a:off x="7786" y="1503"/>
              <a:ext cx="3" cy="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2990"/>
            <p:cNvSpPr/>
            <p:nvPr/>
          </p:nvSpPr>
          <p:spPr bwMode="auto">
            <a:xfrm>
              <a:off x="7571" y="1144"/>
              <a:ext cx="93" cy="74"/>
            </a:xfrm>
            <a:custGeom>
              <a:avLst/>
              <a:gdLst>
                <a:gd name="T0" fmla="*/ 3 w 62"/>
                <a:gd name="T1" fmla="*/ 34 h 49"/>
                <a:gd name="T2" fmla="*/ 5 w 62"/>
                <a:gd name="T3" fmla="*/ 32 h 49"/>
                <a:gd name="T4" fmla="*/ 7 w 62"/>
                <a:gd name="T5" fmla="*/ 32 h 49"/>
                <a:gd name="T6" fmla="*/ 7 w 62"/>
                <a:gd name="T7" fmla="*/ 32 h 49"/>
                <a:gd name="T8" fmla="*/ 27 w 62"/>
                <a:gd name="T9" fmla="*/ 41 h 49"/>
                <a:gd name="T10" fmla="*/ 42 w 62"/>
                <a:gd name="T11" fmla="*/ 38 h 49"/>
                <a:gd name="T12" fmla="*/ 50 w 62"/>
                <a:gd name="T13" fmla="*/ 20 h 49"/>
                <a:gd name="T14" fmla="*/ 58 w 62"/>
                <a:gd name="T15" fmla="*/ 0 h 49"/>
                <a:gd name="T16" fmla="*/ 60 w 62"/>
                <a:gd name="T17" fmla="*/ 1 h 49"/>
                <a:gd name="T18" fmla="*/ 60 w 62"/>
                <a:gd name="T19" fmla="*/ 17 h 49"/>
                <a:gd name="T20" fmla="*/ 62 w 62"/>
                <a:gd name="T21" fmla="*/ 33 h 49"/>
                <a:gd name="T22" fmla="*/ 49 w 62"/>
                <a:gd name="T23" fmla="*/ 47 h 49"/>
                <a:gd name="T24" fmla="*/ 14 w 62"/>
                <a:gd name="T25" fmla="*/ 49 h 49"/>
                <a:gd name="T26" fmla="*/ 3 w 62"/>
                <a:gd name="T27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49">
                  <a:moveTo>
                    <a:pt x="3" y="34"/>
                  </a:moveTo>
                  <a:cubicBezTo>
                    <a:pt x="3" y="33"/>
                    <a:pt x="4" y="33"/>
                    <a:pt x="5" y="32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1" y="46"/>
                    <a:pt x="11" y="46"/>
                    <a:pt x="27" y="41"/>
                  </a:cubicBezTo>
                  <a:cubicBezTo>
                    <a:pt x="32" y="40"/>
                    <a:pt x="37" y="39"/>
                    <a:pt x="42" y="38"/>
                  </a:cubicBezTo>
                  <a:cubicBezTo>
                    <a:pt x="52" y="34"/>
                    <a:pt x="54" y="30"/>
                    <a:pt x="50" y="20"/>
                  </a:cubicBezTo>
                  <a:cubicBezTo>
                    <a:pt x="46" y="10"/>
                    <a:pt x="49" y="2"/>
                    <a:pt x="58" y="0"/>
                  </a:cubicBezTo>
                  <a:cubicBezTo>
                    <a:pt x="59" y="0"/>
                    <a:pt x="60" y="1"/>
                    <a:pt x="60" y="1"/>
                  </a:cubicBezTo>
                  <a:cubicBezTo>
                    <a:pt x="57" y="6"/>
                    <a:pt x="57" y="11"/>
                    <a:pt x="60" y="17"/>
                  </a:cubicBezTo>
                  <a:cubicBezTo>
                    <a:pt x="62" y="22"/>
                    <a:pt x="62" y="27"/>
                    <a:pt x="62" y="33"/>
                  </a:cubicBezTo>
                  <a:cubicBezTo>
                    <a:pt x="62" y="42"/>
                    <a:pt x="58" y="47"/>
                    <a:pt x="49" y="47"/>
                  </a:cubicBezTo>
                  <a:cubicBezTo>
                    <a:pt x="37" y="47"/>
                    <a:pt x="26" y="49"/>
                    <a:pt x="14" y="49"/>
                  </a:cubicBezTo>
                  <a:cubicBezTo>
                    <a:pt x="3" y="49"/>
                    <a:pt x="0" y="45"/>
                    <a:pt x="3" y="34"/>
                  </a:cubicBezTo>
                  <a:close/>
                </a:path>
              </a:pathLst>
            </a:custGeom>
            <a:solidFill>
              <a:srgbClr val="C78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2991"/>
            <p:cNvSpPr/>
            <p:nvPr/>
          </p:nvSpPr>
          <p:spPr bwMode="auto">
            <a:xfrm>
              <a:off x="7598" y="1323"/>
              <a:ext cx="44" cy="70"/>
            </a:xfrm>
            <a:custGeom>
              <a:avLst/>
              <a:gdLst>
                <a:gd name="T0" fmla="*/ 17 w 29"/>
                <a:gd name="T1" fmla="*/ 25 h 47"/>
                <a:gd name="T2" fmla="*/ 21 w 29"/>
                <a:gd name="T3" fmla="*/ 28 h 47"/>
                <a:gd name="T4" fmla="*/ 29 w 29"/>
                <a:gd name="T5" fmla="*/ 40 h 47"/>
                <a:gd name="T6" fmla="*/ 25 w 29"/>
                <a:gd name="T7" fmla="*/ 45 h 47"/>
                <a:gd name="T8" fmla="*/ 17 w 29"/>
                <a:gd name="T9" fmla="*/ 47 h 47"/>
                <a:gd name="T10" fmla="*/ 14 w 29"/>
                <a:gd name="T11" fmla="*/ 47 h 47"/>
                <a:gd name="T12" fmla="*/ 1 w 29"/>
                <a:gd name="T13" fmla="*/ 32 h 47"/>
                <a:gd name="T14" fmla="*/ 3 w 29"/>
                <a:gd name="T15" fmla="*/ 22 h 47"/>
                <a:gd name="T16" fmla="*/ 7 w 29"/>
                <a:gd name="T17" fmla="*/ 4 h 47"/>
                <a:gd name="T18" fmla="*/ 12 w 29"/>
                <a:gd name="T19" fmla="*/ 2 h 47"/>
                <a:gd name="T20" fmla="*/ 12 w 29"/>
                <a:gd name="T21" fmla="*/ 21 h 47"/>
                <a:gd name="T22" fmla="*/ 10 w 29"/>
                <a:gd name="T23" fmla="*/ 32 h 47"/>
                <a:gd name="T24" fmla="*/ 16 w 29"/>
                <a:gd name="T25" fmla="*/ 26 h 47"/>
                <a:gd name="T26" fmla="*/ 17 w 29"/>
                <a:gd name="T2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7">
                  <a:moveTo>
                    <a:pt x="17" y="25"/>
                  </a:moveTo>
                  <a:cubicBezTo>
                    <a:pt x="21" y="24"/>
                    <a:pt x="22" y="25"/>
                    <a:pt x="21" y="28"/>
                  </a:cubicBezTo>
                  <a:cubicBezTo>
                    <a:pt x="19" y="35"/>
                    <a:pt x="23" y="38"/>
                    <a:pt x="29" y="40"/>
                  </a:cubicBezTo>
                  <a:cubicBezTo>
                    <a:pt x="29" y="43"/>
                    <a:pt x="27" y="44"/>
                    <a:pt x="25" y="45"/>
                  </a:cubicBezTo>
                  <a:cubicBezTo>
                    <a:pt x="22" y="46"/>
                    <a:pt x="20" y="47"/>
                    <a:pt x="17" y="47"/>
                  </a:cubicBezTo>
                  <a:cubicBezTo>
                    <a:pt x="16" y="47"/>
                    <a:pt x="15" y="47"/>
                    <a:pt x="14" y="47"/>
                  </a:cubicBezTo>
                  <a:cubicBezTo>
                    <a:pt x="2" y="46"/>
                    <a:pt x="0" y="44"/>
                    <a:pt x="1" y="32"/>
                  </a:cubicBezTo>
                  <a:cubicBezTo>
                    <a:pt x="1" y="29"/>
                    <a:pt x="3" y="26"/>
                    <a:pt x="3" y="22"/>
                  </a:cubicBezTo>
                  <a:cubicBezTo>
                    <a:pt x="2" y="16"/>
                    <a:pt x="5" y="10"/>
                    <a:pt x="7" y="4"/>
                  </a:cubicBezTo>
                  <a:cubicBezTo>
                    <a:pt x="8" y="2"/>
                    <a:pt x="10" y="0"/>
                    <a:pt x="12" y="2"/>
                  </a:cubicBezTo>
                  <a:cubicBezTo>
                    <a:pt x="15" y="8"/>
                    <a:pt x="13" y="14"/>
                    <a:pt x="12" y="21"/>
                  </a:cubicBezTo>
                  <a:cubicBezTo>
                    <a:pt x="11" y="24"/>
                    <a:pt x="11" y="28"/>
                    <a:pt x="10" y="32"/>
                  </a:cubicBezTo>
                  <a:cubicBezTo>
                    <a:pt x="14" y="32"/>
                    <a:pt x="15" y="29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lose/>
                </a:path>
              </a:pathLst>
            </a:custGeom>
            <a:solidFill>
              <a:srgbClr val="C79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2992"/>
            <p:cNvSpPr/>
            <p:nvPr/>
          </p:nvSpPr>
          <p:spPr bwMode="auto">
            <a:xfrm>
              <a:off x="7610" y="1267"/>
              <a:ext cx="36" cy="87"/>
            </a:xfrm>
            <a:custGeom>
              <a:avLst/>
              <a:gdLst>
                <a:gd name="T0" fmla="*/ 4 w 24"/>
                <a:gd name="T1" fmla="*/ 58 h 58"/>
                <a:gd name="T2" fmla="*/ 4 w 24"/>
                <a:gd name="T3" fmla="*/ 38 h 58"/>
                <a:gd name="T4" fmla="*/ 11 w 24"/>
                <a:gd name="T5" fmla="*/ 12 h 58"/>
                <a:gd name="T6" fmla="*/ 19 w 24"/>
                <a:gd name="T7" fmla="*/ 0 h 58"/>
                <a:gd name="T8" fmla="*/ 17 w 24"/>
                <a:gd name="T9" fmla="*/ 12 h 58"/>
                <a:gd name="T10" fmla="*/ 6 w 24"/>
                <a:gd name="T11" fmla="*/ 52 h 58"/>
                <a:gd name="T12" fmla="*/ 4 w 24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8">
                  <a:moveTo>
                    <a:pt x="4" y="58"/>
                  </a:moveTo>
                  <a:cubicBezTo>
                    <a:pt x="4" y="51"/>
                    <a:pt x="4" y="45"/>
                    <a:pt x="4" y="38"/>
                  </a:cubicBezTo>
                  <a:cubicBezTo>
                    <a:pt x="0" y="31"/>
                    <a:pt x="4" y="17"/>
                    <a:pt x="11" y="12"/>
                  </a:cubicBezTo>
                  <a:cubicBezTo>
                    <a:pt x="14" y="8"/>
                    <a:pt x="16" y="4"/>
                    <a:pt x="19" y="0"/>
                  </a:cubicBezTo>
                  <a:cubicBezTo>
                    <a:pt x="24" y="5"/>
                    <a:pt x="21" y="8"/>
                    <a:pt x="17" y="12"/>
                  </a:cubicBezTo>
                  <a:cubicBezTo>
                    <a:pt x="11" y="24"/>
                    <a:pt x="10" y="38"/>
                    <a:pt x="6" y="52"/>
                  </a:cubicBezTo>
                  <a:cubicBezTo>
                    <a:pt x="5" y="54"/>
                    <a:pt x="5" y="56"/>
                    <a:pt x="4" y="58"/>
                  </a:cubicBezTo>
                  <a:close/>
                </a:path>
              </a:pathLst>
            </a:custGeom>
            <a:solidFill>
              <a:srgbClr val="C3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2993"/>
            <p:cNvSpPr/>
            <p:nvPr/>
          </p:nvSpPr>
          <p:spPr bwMode="auto">
            <a:xfrm>
              <a:off x="7636" y="1248"/>
              <a:ext cx="19" cy="40"/>
            </a:xfrm>
            <a:custGeom>
              <a:avLst/>
              <a:gdLst>
                <a:gd name="T0" fmla="*/ 0 w 13"/>
                <a:gd name="T1" fmla="*/ 25 h 27"/>
                <a:gd name="T2" fmla="*/ 2 w 13"/>
                <a:gd name="T3" fmla="*/ 13 h 27"/>
                <a:gd name="T4" fmla="*/ 6 w 13"/>
                <a:gd name="T5" fmla="*/ 2 h 27"/>
                <a:gd name="T6" fmla="*/ 8 w 13"/>
                <a:gd name="T7" fmla="*/ 4 h 27"/>
                <a:gd name="T8" fmla="*/ 13 w 13"/>
                <a:gd name="T9" fmla="*/ 0 h 27"/>
                <a:gd name="T10" fmla="*/ 2 w 13"/>
                <a:gd name="T11" fmla="*/ 26 h 27"/>
                <a:gd name="T12" fmla="*/ 0 w 13"/>
                <a:gd name="T1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7">
                  <a:moveTo>
                    <a:pt x="0" y="25"/>
                  </a:moveTo>
                  <a:cubicBezTo>
                    <a:pt x="1" y="21"/>
                    <a:pt x="2" y="17"/>
                    <a:pt x="2" y="13"/>
                  </a:cubicBezTo>
                  <a:cubicBezTo>
                    <a:pt x="4" y="10"/>
                    <a:pt x="3" y="5"/>
                    <a:pt x="6" y="2"/>
                  </a:cubicBezTo>
                  <a:cubicBezTo>
                    <a:pt x="6" y="3"/>
                    <a:pt x="5" y="7"/>
                    <a:pt x="8" y="4"/>
                  </a:cubicBezTo>
                  <a:cubicBezTo>
                    <a:pt x="10" y="3"/>
                    <a:pt x="12" y="1"/>
                    <a:pt x="13" y="0"/>
                  </a:cubicBezTo>
                  <a:cubicBezTo>
                    <a:pt x="13" y="10"/>
                    <a:pt x="9" y="18"/>
                    <a:pt x="2" y="26"/>
                  </a:cubicBezTo>
                  <a:cubicBezTo>
                    <a:pt x="1" y="27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B2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2994"/>
            <p:cNvSpPr/>
            <p:nvPr/>
          </p:nvSpPr>
          <p:spPr bwMode="auto">
            <a:xfrm>
              <a:off x="7622" y="1360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2995"/>
            <p:cNvSpPr/>
            <p:nvPr/>
          </p:nvSpPr>
          <p:spPr bwMode="auto">
            <a:xfrm>
              <a:off x="7357" y="1371"/>
              <a:ext cx="448" cy="316"/>
            </a:xfrm>
            <a:custGeom>
              <a:avLst/>
              <a:gdLst>
                <a:gd name="T0" fmla="*/ 190 w 299"/>
                <a:gd name="T1" fmla="*/ 8 h 211"/>
                <a:gd name="T2" fmla="*/ 204 w 299"/>
                <a:gd name="T3" fmla="*/ 6 h 211"/>
                <a:gd name="T4" fmla="*/ 235 w 299"/>
                <a:gd name="T5" fmla="*/ 1 h 211"/>
                <a:gd name="T6" fmla="*/ 285 w 299"/>
                <a:gd name="T7" fmla="*/ 4 h 211"/>
                <a:gd name="T8" fmla="*/ 295 w 299"/>
                <a:gd name="T9" fmla="*/ 11 h 211"/>
                <a:gd name="T10" fmla="*/ 298 w 299"/>
                <a:gd name="T11" fmla="*/ 16 h 211"/>
                <a:gd name="T12" fmla="*/ 297 w 299"/>
                <a:gd name="T13" fmla="*/ 20 h 211"/>
                <a:gd name="T14" fmla="*/ 292 w 299"/>
                <a:gd name="T15" fmla="*/ 45 h 211"/>
                <a:gd name="T16" fmla="*/ 276 w 299"/>
                <a:gd name="T17" fmla="*/ 42 h 211"/>
                <a:gd name="T18" fmla="*/ 270 w 299"/>
                <a:gd name="T19" fmla="*/ 21 h 211"/>
                <a:gd name="T20" fmla="*/ 233 w 299"/>
                <a:gd name="T21" fmla="*/ 25 h 211"/>
                <a:gd name="T22" fmla="*/ 217 w 299"/>
                <a:gd name="T23" fmla="*/ 26 h 211"/>
                <a:gd name="T24" fmla="*/ 213 w 299"/>
                <a:gd name="T25" fmla="*/ 29 h 211"/>
                <a:gd name="T26" fmla="*/ 209 w 299"/>
                <a:gd name="T27" fmla="*/ 43 h 211"/>
                <a:gd name="T28" fmla="*/ 190 w 299"/>
                <a:gd name="T29" fmla="*/ 60 h 211"/>
                <a:gd name="T30" fmla="*/ 195 w 299"/>
                <a:gd name="T31" fmla="*/ 109 h 211"/>
                <a:gd name="T32" fmla="*/ 179 w 299"/>
                <a:gd name="T33" fmla="*/ 141 h 211"/>
                <a:gd name="T34" fmla="*/ 151 w 299"/>
                <a:gd name="T35" fmla="*/ 156 h 211"/>
                <a:gd name="T36" fmla="*/ 122 w 299"/>
                <a:gd name="T37" fmla="*/ 170 h 211"/>
                <a:gd name="T38" fmla="*/ 88 w 299"/>
                <a:gd name="T39" fmla="*/ 193 h 211"/>
                <a:gd name="T40" fmla="*/ 43 w 299"/>
                <a:gd name="T41" fmla="*/ 209 h 211"/>
                <a:gd name="T42" fmla="*/ 2 w 299"/>
                <a:gd name="T43" fmla="*/ 210 h 211"/>
                <a:gd name="T44" fmla="*/ 51 w 299"/>
                <a:gd name="T45" fmla="*/ 200 h 211"/>
                <a:gd name="T46" fmla="*/ 82 w 299"/>
                <a:gd name="T47" fmla="*/ 171 h 211"/>
                <a:gd name="T48" fmla="*/ 110 w 299"/>
                <a:gd name="T49" fmla="*/ 144 h 211"/>
                <a:gd name="T50" fmla="*/ 121 w 299"/>
                <a:gd name="T51" fmla="*/ 128 h 211"/>
                <a:gd name="T52" fmla="*/ 139 w 299"/>
                <a:gd name="T53" fmla="*/ 114 h 211"/>
                <a:gd name="T54" fmla="*/ 162 w 299"/>
                <a:gd name="T55" fmla="*/ 89 h 211"/>
                <a:gd name="T56" fmla="*/ 166 w 299"/>
                <a:gd name="T57" fmla="*/ 56 h 211"/>
                <a:gd name="T58" fmla="*/ 163 w 299"/>
                <a:gd name="T59" fmla="*/ 47 h 211"/>
                <a:gd name="T60" fmla="*/ 168 w 299"/>
                <a:gd name="T61" fmla="*/ 30 h 211"/>
                <a:gd name="T62" fmla="*/ 163 w 299"/>
                <a:gd name="T63" fmla="*/ 28 h 211"/>
                <a:gd name="T64" fmla="*/ 178 w 299"/>
                <a:gd name="T65" fmla="*/ 1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211">
                  <a:moveTo>
                    <a:pt x="184" y="10"/>
                  </a:moveTo>
                  <a:cubicBezTo>
                    <a:pt x="186" y="10"/>
                    <a:pt x="188" y="9"/>
                    <a:pt x="190" y="8"/>
                  </a:cubicBezTo>
                  <a:cubicBezTo>
                    <a:pt x="191" y="8"/>
                    <a:pt x="191" y="8"/>
                    <a:pt x="192" y="8"/>
                  </a:cubicBezTo>
                  <a:cubicBezTo>
                    <a:pt x="195" y="6"/>
                    <a:pt x="200" y="8"/>
                    <a:pt x="204" y="6"/>
                  </a:cubicBezTo>
                  <a:cubicBezTo>
                    <a:pt x="211" y="5"/>
                    <a:pt x="218" y="7"/>
                    <a:pt x="225" y="4"/>
                  </a:cubicBezTo>
                  <a:cubicBezTo>
                    <a:pt x="227" y="0"/>
                    <a:pt x="231" y="1"/>
                    <a:pt x="235" y="1"/>
                  </a:cubicBezTo>
                  <a:cubicBezTo>
                    <a:pt x="247" y="1"/>
                    <a:pt x="260" y="2"/>
                    <a:pt x="272" y="1"/>
                  </a:cubicBezTo>
                  <a:cubicBezTo>
                    <a:pt x="277" y="0"/>
                    <a:pt x="281" y="1"/>
                    <a:pt x="285" y="4"/>
                  </a:cubicBezTo>
                  <a:cubicBezTo>
                    <a:pt x="287" y="5"/>
                    <a:pt x="288" y="6"/>
                    <a:pt x="290" y="7"/>
                  </a:cubicBezTo>
                  <a:cubicBezTo>
                    <a:pt x="292" y="8"/>
                    <a:pt x="293" y="10"/>
                    <a:pt x="295" y="11"/>
                  </a:cubicBezTo>
                  <a:cubicBezTo>
                    <a:pt x="296" y="12"/>
                    <a:pt x="296" y="13"/>
                    <a:pt x="297" y="14"/>
                  </a:cubicBezTo>
                  <a:cubicBezTo>
                    <a:pt x="297" y="15"/>
                    <a:pt x="298" y="16"/>
                    <a:pt x="298" y="16"/>
                  </a:cubicBezTo>
                  <a:cubicBezTo>
                    <a:pt x="298" y="17"/>
                    <a:pt x="297" y="18"/>
                    <a:pt x="297" y="19"/>
                  </a:cubicBezTo>
                  <a:cubicBezTo>
                    <a:pt x="297" y="19"/>
                    <a:pt x="297" y="19"/>
                    <a:pt x="297" y="20"/>
                  </a:cubicBezTo>
                  <a:cubicBezTo>
                    <a:pt x="298" y="25"/>
                    <a:pt x="298" y="30"/>
                    <a:pt x="299" y="34"/>
                  </a:cubicBezTo>
                  <a:cubicBezTo>
                    <a:pt x="297" y="38"/>
                    <a:pt x="296" y="42"/>
                    <a:pt x="292" y="45"/>
                  </a:cubicBezTo>
                  <a:cubicBezTo>
                    <a:pt x="287" y="44"/>
                    <a:pt x="282" y="48"/>
                    <a:pt x="278" y="44"/>
                  </a:cubicBezTo>
                  <a:cubicBezTo>
                    <a:pt x="277" y="44"/>
                    <a:pt x="277" y="43"/>
                    <a:pt x="276" y="42"/>
                  </a:cubicBezTo>
                  <a:cubicBezTo>
                    <a:pt x="274" y="37"/>
                    <a:pt x="277" y="32"/>
                    <a:pt x="278" y="27"/>
                  </a:cubicBezTo>
                  <a:cubicBezTo>
                    <a:pt x="277" y="22"/>
                    <a:pt x="274" y="21"/>
                    <a:pt x="270" y="21"/>
                  </a:cubicBezTo>
                  <a:cubicBezTo>
                    <a:pt x="262" y="21"/>
                    <a:pt x="255" y="20"/>
                    <a:pt x="247" y="20"/>
                  </a:cubicBezTo>
                  <a:cubicBezTo>
                    <a:pt x="242" y="19"/>
                    <a:pt x="236" y="21"/>
                    <a:pt x="233" y="25"/>
                  </a:cubicBezTo>
                  <a:cubicBezTo>
                    <a:pt x="231" y="26"/>
                    <a:pt x="229" y="26"/>
                    <a:pt x="227" y="26"/>
                  </a:cubicBezTo>
                  <a:cubicBezTo>
                    <a:pt x="224" y="25"/>
                    <a:pt x="220" y="24"/>
                    <a:pt x="217" y="26"/>
                  </a:cubicBezTo>
                  <a:cubicBezTo>
                    <a:pt x="216" y="27"/>
                    <a:pt x="215" y="27"/>
                    <a:pt x="215" y="28"/>
                  </a:cubicBezTo>
                  <a:cubicBezTo>
                    <a:pt x="214" y="28"/>
                    <a:pt x="213" y="28"/>
                    <a:pt x="213" y="29"/>
                  </a:cubicBezTo>
                  <a:cubicBezTo>
                    <a:pt x="211" y="31"/>
                    <a:pt x="211" y="33"/>
                    <a:pt x="211" y="36"/>
                  </a:cubicBezTo>
                  <a:cubicBezTo>
                    <a:pt x="209" y="38"/>
                    <a:pt x="210" y="40"/>
                    <a:pt x="209" y="43"/>
                  </a:cubicBezTo>
                  <a:cubicBezTo>
                    <a:pt x="207" y="47"/>
                    <a:pt x="203" y="49"/>
                    <a:pt x="202" y="54"/>
                  </a:cubicBezTo>
                  <a:cubicBezTo>
                    <a:pt x="201" y="60"/>
                    <a:pt x="195" y="59"/>
                    <a:pt x="190" y="60"/>
                  </a:cubicBezTo>
                  <a:cubicBezTo>
                    <a:pt x="180" y="65"/>
                    <a:pt x="182" y="76"/>
                    <a:pt x="183" y="84"/>
                  </a:cubicBezTo>
                  <a:cubicBezTo>
                    <a:pt x="184" y="93"/>
                    <a:pt x="188" y="102"/>
                    <a:pt x="195" y="109"/>
                  </a:cubicBezTo>
                  <a:cubicBezTo>
                    <a:pt x="202" y="116"/>
                    <a:pt x="202" y="122"/>
                    <a:pt x="195" y="130"/>
                  </a:cubicBezTo>
                  <a:cubicBezTo>
                    <a:pt x="190" y="134"/>
                    <a:pt x="185" y="139"/>
                    <a:pt x="179" y="141"/>
                  </a:cubicBezTo>
                  <a:cubicBezTo>
                    <a:pt x="172" y="144"/>
                    <a:pt x="165" y="147"/>
                    <a:pt x="160" y="152"/>
                  </a:cubicBezTo>
                  <a:cubicBezTo>
                    <a:pt x="158" y="154"/>
                    <a:pt x="155" y="156"/>
                    <a:pt x="151" y="156"/>
                  </a:cubicBezTo>
                  <a:cubicBezTo>
                    <a:pt x="143" y="155"/>
                    <a:pt x="138" y="159"/>
                    <a:pt x="132" y="164"/>
                  </a:cubicBezTo>
                  <a:cubicBezTo>
                    <a:pt x="129" y="167"/>
                    <a:pt x="126" y="169"/>
                    <a:pt x="122" y="170"/>
                  </a:cubicBezTo>
                  <a:cubicBezTo>
                    <a:pt x="111" y="171"/>
                    <a:pt x="102" y="176"/>
                    <a:pt x="98" y="187"/>
                  </a:cubicBezTo>
                  <a:cubicBezTo>
                    <a:pt x="96" y="192"/>
                    <a:pt x="92" y="193"/>
                    <a:pt x="88" y="193"/>
                  </a:cubicBezTo>
                  <a:cubicBezTo>
                    <a:pt x="83" y="193"/>
                    <a:pt x="79" y="193"/>
                    <a:pt x="75" y="196"/>
                  </a:cubicBezTo>
                  <a:cubicBezTo>
                    <a:pt x="67" y="206"/>
                    <a:pt x="56" y="209"/>
                    <a:pt x="43" y="209"/>
                  </a:cubicBezTo>
                  <a:cubicBezTo>
                    <a:pt x="31" y="208"/>
                    <a:pt x="18" y="206"/>
                    <a:pt x="6" y="211"/>
                  </a:cubicBezTo>
                  <a:cubicBezTo>
                    <a:pt x="5" y="211"/>
                    <a:pt x="3" y="211"/>
                    <a:pt x="2" y="210"/>
                  </a:cubicBezTo>
                  <a:cubicBezTo>
                    <a:pt x="0" y="203"/>
                    <a:pt x="3" y="200"/>
                    <a:pt x="10" y="200"/>
                  </a:cubicBezTo>
                  <a:cubicBezTo>
                    <a:pt x="24" y="201"/>
                    <a:pt x="37" y="198"/>
                    <a:pt x="51" y="200"/>
                  </a:cubicBezTo>
                  <a:cubicBezTo>
                    <a:pt x="54" y="200"/>
                    <a:pt x="57" y="200"/>
                    <a:pt x="59" y="197"/>
                  </a:cubicBezTo>
                  <a:cubicBezTo>
                    <a:pt x="65" y="187"/>
                    <a:pt x="74" y="179"/>
                    <a:pt x="82" y="171"/>
                  </a:cubicBezTo>
                  <a:cubicBezTo>
                    <a:pt x="83" y="170"/>
                    <a:pt x="84" y="167"/>
                    <a:pt x="85" y="165"/>
                  </a:cubicBezTo>
                  <a:cubicBezTo>
                    <a:pt x="91" y="156"/>
                    <a:pt x="101" y="149"/>
                    <a:pt x="110" y="144"/>
                  </a:cubicBezTo>
                  <a:cubicBezTo>
                    <a:pt x="113" y="142"/>
                    <a:pt x="116" y="140"/>
                    <a:pt x="118" y="137"/>
                  </a:cubicBezTo>
                  <a:cubicBezTo>
                    <a:pt x="118" y="134"/>
                    <a:pt x="120" y="131"/>
                    <a:pt x="121" y="128"/>
                  </a:cubicBezTo>
                  <a:cubicBezTo>
                    <a:pt x="123" y="125"/>
                    <a:pt x="125" y="123"/>
                    <a:pt x="127" y="120"/>
                  </a:cubicBezTo>
                  <a:cubicBezTo>
                    <a:pt x="129" y="115"/>
                    <a:pt x="134" y="112"/>
                    <a:pt x="139" y="114"/>
                  </a:cubicBezTo>
                  <a:cubicBezTo>
                    <a:pt x="144" y="116"/>
                    <a:pt x="146" y="114"/>
                    <a:pt x="148" y="109"/>
                  </a:cubicBezTo>
                  <a:cubicBezTo>
                    <a:pt x="152" y="102"/>
                    <a:pt x="158" y="96"/>
                    <a:pt x="162" y="89"/>
                  </a:cubicBezTo>
                  <a:cubicBezTo>
                    <a:pt x="167" y="79"/>
                    <a:pt x="172" y="69"/>
                    <a:pt x="167" y="58"/>
                  </a:cubicBezTo>
                  <a:cubicBezTo>
                    <a:pt x="167" y="57"/>
                    <a:pt x="167" y="56"/>
                    <a:pt x="166" y="56"/>
                  </a:cubicBezTo>
                  <a:cubicBezTo>
                    <a:pt x="166" y="54"/>
                    <a:pt x="166" y="52"/>
                    <a:pt x="166" y="51"/>
                  </a:cubicBezTo>
                  <a:cubicBezTo>
                    <a:pt x="165" y="49"/>
                    <a:pt x="164" y="48"/>
                    <a:pt x="163" y="47"/>
                  </a:cubicBezTo>
                  <a:cubicBezTo>
                    <a:pt x="160" y="40"/>
                    <a:pt x="165" y="36"/>
                    <a:pt x="168" y="31"/>
                  </a:cubicBezTo>
                  <a:cubicBezTo>
                    <a:pt x="168" y="31"/>
                    <a:pt x="168" y="30"/>
                    <a:pt x="168" y="30"/>
                  </a:cubicBezTo>
                  <a:cubicBezTo>
                    <a:pt x="167" y="29"/>
                    <a:pt x="167" y="30"/>
                    <a:pt x="166" y="30"/>
                  </a:cubicBezTo>
                  <a:cubicBezTo>
                    <a:pt x="165" y="30"/>
                    <a:pt x="164" y="29"/>
                    <a:pt x="163" y="28"/>
                  </a:cubicBezTo>
                  <a:cubicBezTo>
                    <a:pt x="163" y="14"/>
                    <a:pt x="163" y="14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0" y="10"/>
                    <a:pt x="183" y="12"/>
                    <a:pt x="184" y="10"/>
                  </a:cubicBezTo>
                  <a:close/>
                </a:path>
              </a:pathLst>
            </a:custGeom>
            <a:solidFill>
              <a:srgbClr val="F1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2996"/>
            <p:cNvSpPr/>
            <p:nvPr/>
          </p:nvSpPr>
          <p:spPr bwMode="auto">
            <a:xfrm>
              <a:off x="7645" y="1380"/>
              <a:ext cx="18" cy="3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8 w 12"/>
                <a:gd name="T5" fmla="*/ 0 h 2"/>
                <a:gd name="T6" fmla="*/ 12 w 1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2"/>
                    <a:pt x="4" y="2"/>
                    <a:pt x="0" y="2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C79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2997"/>
            <p:cNvSpPr/>
            <p:nvPr/>
          </p:nvSpPr>
          <p:spPr bwMode="auto">
            <a:xfrm>
              <a:off x="7681" y="1311"/>
              <a:ext cx="133" cy="79"/>
            </a:xfrm>
            <a:custGeom>
              <a:avLst/>
              <a:gdLst>
                <a:gd name="T0" fmla="*/ 73 w 89"/>
                <a:gd name="T1" fmla="*/ 50 h 53"/>
                <a:gd name="T2" fmla="*/ 70 w 89"/>
                <a:gd name="T3" fmla="*/ 48 h 53"/>
                <a:gd name="T4" fmla="*/ 66 w 89"/>
                <a:gd name="T5" fmla="*/ 31 h 53"/>
                <a:gd name="T6" fmla="*/ 44 w 89"/>
                <a:gd name="T7" fmla="*/ 24 h 53"/>
                <a:gd name="T8" fmla="*/ 31 w 89"/>
                <a:gd name="T9" fmla="*/ 32 h 53"/>
                <a:gd name="T10" fmla="*/ 23 w 89"/>
                <a:gd name="T11" fmla="*/ 38 h 53"/>
                <a:gd name="T12" fmla="*/ 49 w 89"/>
                <a:gd name="T13" fmla="*/ 38 h 53"/>
                <a:gd name="T14" fmla="*/ 58 w 89"/>
                <a:gd name="T15" fmla="*/ 44 h 53"/>
                <a:gd name="T16" fmla="*/ 9 w 89"/>
                <a:gd name="T17" fmla="*/ 44 h 53"/>
                <a:gd name="T18" fmla="*/ 3 w 89"/>
                <a:gd name="T19" fmla="*/ 44 h 53"/>
                <a:gd name="T20" fmla="*/ 1 w 89"/>
                <a:gd name="T21" fmla="*/ 40 h 53"/>
                <a:gd name="T22" fmla="*/ 3 w 89"/>
                <a:gd name="T23" fmla="*/ 35 h 53"/>
                <a:gd name="T24" fmla="*/ 25 w 89"/>
                <a:gd name="T25" fmla="*/ 17 h 53"/>
                <a:gd name="T26" fmla="*/ 80 w 89"/>
                <a:gd name="T27" fmla="*/ 15 h 53"/>
                <a:gd name="T28" fmla="*/ 85 w 89"/>
                <a:gd name="T29" fmla="*/ 33 h 53"/>
                <a:gd name="T30" fmla="*/ 82 w 89"/>
                <a:gd name="T31" fmla="*/ 45 h 53"/>
                <a:gd name="T32" fmla="*/ 73 w 89"/>
                <a:gd name="T3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53">
                  <a:moveTo>
                    <a:pt x="73" y="50"/>
                  </a:moveTo>
                  <a:cubicBezTo>
                    <a:pt x="72" y="49"/>
                    <a:pt x="71" y="49"/>
                    <a:pt x="70" y="48"/>
                  </a:cubicBezTo>
                  <a:cubicBezTo>
                    <a:pt x="68" y="42"/>
                    <a:pt x="67" y="37"/>
                    <a:pt x="66" y="31"/>
                  </a:cubicBezTo>
                  <a:cubicBezTo>
                    <a:pt x="63" y="19"/>
                    <a:pt x="54" y="16"/>
                    <a:pt x="44" y="24"/>
                  </a:cubicBezTo>
                  <a:cubicBezTo>
                    <a:pt x="40" y="28"/>
                    <a:pt x="35" y="29"/>
                    <a:pt x="31" y="32"/>
                  </a:cubicBezTo>
                  <a:cubicBezTo>
                    <a:pt x="28" y="33"/>
                    <a:pt x="25" y="34"/>
                    <a:pt x="23" y="38"/>
                  </a:cubicBezTo>
                  <a:cubicBezTo>
                    <a:pt x="32" y="38"/>
                    <a:pt x="41" y="38"/>
                    <a:pt x="49" y="38"/>
                  </a:cubicBezTo>
                  <a:cubicBezTo>
                    <a:pt x="53" y="38"/>
                    <a:pt x="58" y="38"/>
                    <a:pt x="58" y="44"/>
                  </a:cubicBezTo>
                  <a:cubicBezTo>
                    <a:pt x="42" y="44"/>
                    <a:pt x="25" y="44"/>
                    <a:pt x="9" y="44"/>
                  </a:cubicBezTo>
                  <a:cubicBezTo>
                    <a:pt x="7" y="44"/>
                    <a:pt x="5" y="44"/>
                    <a:pt x="3" y="44"/>
                  </a:cubicBezTo>
                  <a:cubicBezTo>
                    <a:pt x="2" y="43"/>
                    <a:pt x="1" y="41"/>
                    <a:pt x="1" y="40"/>
                  </a:cubicBezTo>
                  <a:cubicBezTo>
                    <a:pt x="0" y="38"/>
                    <a:pt x="1" y="36"/>
                    <a:pt x="3" y="35"/>
                  </a:cubicBezTo>
                  <a:cubicBezTo>
                    <a:pt x="11" y="30"/>
                    <a:pt x="19" y="25"/>
                    <a:pt x="25" y="17"/>
                  </a:cubicBezTo>
                  <a:cubicBezTo>
                    <a:pt x="38" y="0"/>
                    <a:pt x="64" y="0"/>
                    <a:pt x="80" y="15"/>
                  </a:cubicBezTo>
                  <a:cubicBezTo>
                    <a:pt x="85" y="19"/>
                    <a:pt x="89" y="26"/>
                    <a:pt x="85" y="33"/>
                  </a:cubicBezTo>
                  <a:cubicBezTo>
                    <a:pt x="83" y="37"/>
                    <a:pt x="82" y="41"/>
                    <a:pt x="82" y="45"/>
                  </a:cubicBezTo>
                  <a:cubicBezTo>
                    <a:pt x="82" y="50"/>
                    <a:pt x="79" y="53"/>
                    <a:pt x="73" y="50"/>
                  </a:cubicBezTo>
                  <a:close/>
                </a:path>
              </a:pathLst>
            </a:custGeom>
            <a:solidFill>
              <a:srgbClr val="B36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2998"/>
            <p:cNvSpPr/>
            <p:nvPr/>
          </p:nvSpPr>
          <p:spPr bwMode="auto">
            <a:xfrm>
              <a:off x="6152" y="1188"/>
              <a:ext cx="56" cy="67"/>
            </a:xfrm>
            <a:custGeom>
              <a:avLst/>
              <a:gdLst>
                <a:gd name="T0" fmla="*/ 2 w 37"/>
                <a:gd name="T1" fmla="*/ 45 h 45"/>
                <a:gd name="T2" fmla="*/ 8 w 37"/>
                <a:gd name="T3" fmla="*/ 19 h 45"/>
                <a:gd name="T4" fmla="*/ 12 w 37"/>
                <a:gd name="T5" fmla="*/ 15 h 45"/>
                <a:gd name="T6" fmla="*/ 18 w 37"/>
                <a:gd name="T7" fmla="*/ 9 h 45"/>
                <a:gd name="T8" fmla="*/ 21 w 37"/>
                <a:gd name="T9" fmla="*/ 7 h 45"/>
                <a:gd name="T10" fmla="*/ 25 w 37"/>
                <a:gd name="T11" fmla="*/ 3 h 45"/>
                <a:gd name="T12" fmla="*/ 36 w 37"/>
                <a:gd name="T13" fmla="*/ 4 h 45"/>
                <a:gd name="T14" fmla="*/ 37 w 37"/>
                <a:gd name="T15" fmla="*/ 5 h 45"/>
                <a:gd name="T16" fmla="*/ 15 w 37"/>
                <a:gd name="T17" fmla="*/ 25 h 45"/>
                <a:gd name="T18" fmla="*/ 5 w 37"/>
                <a:gd name="T19" fmla="*/ 43 h 45"/>
                <a:gd name="T20" fmla="*/ 2 w 37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5">
                  <a:moveTo>
                    <a:pt x="2" y="45"/>
                  </a:moveTo>
                  <a:cubicBezTo>
                    <a:pt x="0" y="36"/>
                    <a:pt x="5" y="27"/>
                    <a:pt x="8" y="19"/>
                  </a:cubicBezTo>
                  <a:cubicBezTo>
                    <a:pt x="10" y="18"/>
                    <a:pt x="11" y="16"/>
                    <a:pt x="12" y="15"/>
                  </a:cubicBezTo>
                  <a:cubicBezTo>
                    <a:pt x="13" y="12"/>
                    <a:pt x="14" y="9"/>
                    <a:pt x="18" y="9"/>
                  </a:cubicBezTo>
                  <a:cubicBezTo>
                    <a:pt x="19" y="9"/>
                    <a:pt x="20" y="8"/>
                    <a:pt x="21" y="7"/>
                  </a:cubicBezTo>
                  <a:cubicBezTo>
                    <a:pt x="22" y="5"/>
                    <a:pt x="23" y="4"/>
                    <a:pt x="25" y="3"/>
                  </a:cubicBezTo>
                  <a:cubicBezTo>
                    <a:pt x="29" y="0"/>
                    <a:pt x="33" y="0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0" y="13"/>
                    <a:pt x="23" y="19"/>
                    <a:pt x="15" y="25"/>
                  </a:cubicBezTo>
                  <a:cubicBezTo>
                    <a:pt x="9" y="29"/>
                    <a:pt x="3" y="34"/>
                    <a:pt x="5" y="43"/>
                  </a:cubicBezTo>
                  <a:cubicBezTo>
                    <a:pt x="5" y="44"/>
                    <a:pt x="4" y="45"/>
                    <a:pt x="2" y="45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2999"/>
            <p:cNvSpPr/>
            <p:nvPr/>
          </p:nvSpPr>
          <p:spPr bwMode="auto">
            <a:xfrm>
              <a:off x="6206" y="1191"/>
              <a:ext cx="8" cy="4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3000"/>
            <p:cNvSpPr/>
            <p:nvPr/>
          </p:nvSpPr>
          <p:spPr bwMode="auto">
            <a:xfrm>
              <a:off x="6218" y="1180"/>
              <a:ext cx="3" cy="6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4 h 4"/>
                <a:gd name="T4" fmla="*/ 0 w 2"/>
                <a:gd name="T5" fmla="*/ 3 h 4"/>
                <a:gd name="T6" fmla="*/ 2 w 2"/>
                <a:gd name="T7" fmla="*/ 0 h 4"/>
                <a:gd name="T8" fmla="*/ 2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2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3001"/>
            <p:cNvSpPr/>
            <p:nvPr/>
          </p:nvSpPr>
          <p:spPr bwMode="auto">
            <a:xfrm>
              <a:off x="6212" y="1189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3002"/>
            <p:cNvSpPr/>
            <p:nvPr/>
          </p:nvSpPr>
          <p:spPr bwMode="auto">
            <a:xfrm>
              <a:off x="6215" y="1186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3003"/>
            <p:cNvSpPr/>
            <p:nvPr/>
          </p:nvSpPr>
          <p:spPr bwMode="auto">
            <a:xfrm>
              <a:off x="6224" y="118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3004"/>
            <p:cNvSpPr/>
            <p:nvPr/>
          </p:nvSpPr>
          <p:spPr bwMode="auto">
            <a:xfrm>
              <a:off x="6092" y="1138"/>
              <a:ext cx="80" cy="95"/>
            </a:xfrm>
            <a:custGeom>
              <a:avLst/>
              <a:gdLst>
                <a:gd name="T0" fmla="*/ 40 w 53"/>
                <a:gd name="T1" fmla="*/ 4 h 63"/>
                <a:gd name="T2" fmla="*/ 42 w 53"/>
                <a:gd name="T3" fmla="*/ 4 h 63"/>
                <a:gd name="T4" fmla="*/ 38 w 53"/>
                <a:gd name="T5" fmla="*/ 26 h 63"/>
                <a:gd name="T6" fmla="*/ 39 w 53"/>
                <a:gd name="T7" fmla="*/ 32 h 63"/>
                <a:gd name="T8" fmla="*/ 44 w 53"/>
                <a:gd name="T9" fmla="*/ 31 h 63"/>
                <a:gd name="T10" fmla="*/ 45 w 53"/>
                <a:gd name="T11" fmla="*/ 30 h 63"/>
                <a:gd name="T12" fmla="*/ 51 w 53"/>
                <a:gd name="T13" fmla="*/ 31 h 63"/>
                <a:gd name="T14" fmla="*/ 50 w 53"/>
                <a:gd name="T15" fmla="*/ 37 h 63"/>
                <a:gd name="T16" fmla="*/ 41 w 53"/>
                <a:gd name="T17" fmla="*/ 41 h 63"/>
                <a:gd name="T18" fmla="*/ 35 w 53"/>
                <a:gd name="T19" fmla="*/ 45 h 63"/>
                <a:gd name="T20" fmla="*/ 30 w 53"/>
                <a:gd name="T21" fmla="*/ 52 h 63"/>
                <a:gd name="T22" fmla="*/ 38 w 53"/>
                <a:gd name="T23" fmla="*/ 57 h 63"/>
                <a:gd name="T24" fmla="*/ 38 w 53"/>
                <a:gd name="T25" fmla="*/ 61 h 63"/>
                <a:gd name="T26" fmla="*/ 38 w 53"/>
                <a:gd name="T27" fmla="*/ 61 h 63"/>
                <a:gd name="T28" fmla="*/ 26 w 53"/>
                <a:gd name="T29" fmla="*/ 50 h 63"/>
                <a:gd name="T30" fmla="*/ 18 w 53"/>
                <a:gd name="T31" fmla="*/ 29 h 63"/>
                <a:gd name="T32" fmla="*/ 5 w 53"/>
                <a:gd name="T33" fmla="*/ 13 h 63"/>
                <a:gd name="T34" fmla="*/ 6 w 53"/>
                <a:gd name="T35" fmla="*/ 0 h 63"/>
                <a:gd name="T36" fmla="*/ 25 w 53"/>
                <a:gd name="T37" fmla="*/ 22 h 63"/>
                <a:gd name="T38" fmla="*/ 27 w 53"/>
                <a:gd name="T39" fmla="*/ 9 h 63"/>
                <a:gd name="T40" fmla="*/ 40 w 53"/>
                <a:gd name="T41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63">
                  <a:moveTo>
                    <a:pt x="40" y="4"/>
                  </a:moveTo>
                  <a:cubicBezTo>
                    <a:pt x="41" y="4"/>
                    <a:pt x="42" y="4"/>
                    <a:pt x="42" y="4"/>
                  </a:cubicBezTo>
                  <a:cubicBezTo>
                    <a:pt x="41" y="11"/>
                    <a:pt x="40" y="19"/>
                    <a:pt x="38" y="26"/>
                  </a:cubicBezTo>
                  <a:cubicBezTo>
                    <a:pt x="37" y="29"/>
                    <a:pt x="37" y="31"/>
                    <a:pt x="39" y="32"/>
                  </a:cubicBezTo>
                  <a:cubicBezTo>
                    <a:pt x="41" y="34"/>
                    <a:pt x="42" y="33"/>
                    <a:pt x="44" y="31"/>
                  </a:cubicBezTo>
                  <a:cubicBezTo>
                    <a:pt x="44" y="31"/>
                    <a:pt x="45" y="31"/>
                    <a:pt x="45" y="30"/>
                  </a:cubicBezTo>
                  <a:cubicBezTo>
                    <a:pt x="48" y="29"/>
                    <a:pt x="50" y="29"/>
                    <a:pt x="51" y="31"/>
                  </a:cubicBezTo>
                  <a:cubicBezTo>
                    <a:pt x="53" y="34"/>
                    <a:pt x="52" y="35"/>
                    <a:pt x="50" y="37"/>
                  </a:cubicBezTo>
                  <a:cubicBezTo>
                    <a:pt x="47" y="38"/>
                    <a:pt x="44" y="40"/>
                    <a:pt x="41" y="41"/>
                  </a:cubicBezTo>
                  <a:cubicBezTo>
                    <a:pt x="39" y="42"/>
                    <a:pt x="36" y="43"/>
                    <a:pt x="35" y="45"/>
                  </a:cubicBezTo>
                  <a:cubicBezTo>
                    <a:pt x="33" y="47"/>
                    <a:pt x="29" y="49"/>
                    <a:pt x="30" y="52"/>
                  </a:cubicBezTo>
                  <a:cubicBezTo>
                    <a:pt x="31" y="56"/>
                    <a:pt x="34" y="57"/>
                    <a:pt x="38" y="57"/>
                  </a:cubicBezTo>
                  <a:cubicBezTo>
                    <a:pt x="39" y="59"/>
                    <a:pt x="40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26" y="63"/>
                    <a:pt x="26" y="62"/>
                    <a:pt x="26" y="50"/>
                  </a:cubicBezTo>
                  <a:cubicBezTo>
                    <a:pt x="26" y="43"/>
                    <a:pt x="25" y="35"/>
                    <a:pt x="18" y="29"/>
                  </a:cubicBezTo>
                  <a:cubicBezTo>
                    <a:pt x="13" y="25"/>
                    <a:pt x="10" y="18"/>
                    <a:pt x="5" y="13"/>
                  </a:cubicBezTo>
                  <a:cubicBezTo>
                    <a:pt x="2" y="10"/>
                    <a:pt x="0" y="4"/>
                    <a:pt x="6" y="0"/>
                  </a:cubicBezTo>
                  <a:cubicBezTo>
                    <a:pt x="14" y="5"/>
                    <a:pt x="20" y="12"/>
                    <a:pt x="25" y="22"/>
                  </a:cubicBezTo>
                  <a:cubicBezTo>
                    <a:pt x="27" y="17"/>
                    <a:pt x="27" y="13"/>
                    <a:pt x="27" y="9"/>
                  </a:cubicBezTo>
                  <a:cubicBezTo>
                    <a:pt x="30" y="3"/>
                    <a:pt x="35" y="3"/>
                    <a:pt x="40" y="4"/>
                  </a:cubicBezTo>
                  <a:close/>
                </a:path>
              </a:pathLst>
            </a:custGeom>
            <a:solidFill>
              <a:srgbClr val="DC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3005"/>
            <p:cNvSpPr/>
            <p:nvPr/>
          </p:nvSpPr>
          <p:spPr bwMode="auto">
            <a:xfrm>
              <a:off x="6136" y="994"/>
              <a:ext cx="66" cy="122"/>
            </a:xfrm>
            <a:custGeom>
              <a:avLst/>
              <a:gdLst>
                <a:gd name="T0" fmla="*/ 32 w 44"/>
                <a:gd name="T1" fmla="*/ 67 h 81"/>
                <a:gd name="T2" fmla="*/ 35 w 44"/>
                <a:gd name="T3" fmla="*/ 61 h 81"/>
                <a:gd name="T4" fmla="*/ 36 w 44"/>
                <a:gd name="T5" fmla="*/ 55 h 81"/>
                <a:gd name="T6" fmla="*/ 32 w 44"/>
                <a:gd name="T7" fmla="*/ 39 h 81"/>
                <a:gd name="T8" fmla="*/ 22 w 44"/>
                <a:gd name="T9" fmla="*/ 25 h 81"/>
                <a:gd name="T10" fmla="*/ 18 w 44"/>
                <a:gd name="T11" fmla="*/ 21 h 81"/>
                <a:gd name="T12" fmla="*/ 0 w 44"/>
                <a:gd name="T13" fmla="*/ 5 h 81"/>
                <a:gd name="T14" fmla="*/ 6 w 44"/>
                <a:gd name="T15" fmla="*/ 4 h 81"/>
                <a:gd name="T16" fmla="*/ 16 w 44"/>
                <a:gd name="T17" fmla="*/ 6 h 81"/>
                <a:gd name="T18" fmla="*/ 36 w 44"/>
                <a:gd name="T19" fmla="*/ 36 h 81"/>
                <a:gd name="T20" fmla="*/ 40 w 44"/>
                <a:gd name="T21" fmla="*/ 42 h 81"/>
                <a:gd name="T22" fmla="*/ 44 w 44"/>
                <a:gd name="T23" fmla="*/ 58 h 81"/>
                <a:gd name="T24" fmla="*/ 42 w 44"/>
                <a:gd name="T25" fmla="*/ 76 h 81"/>
                <a:gd name="T26" fmla="*/ 34 w 44"/>
                <a:gd name="T27" fmla="*/ 78 h 81"/>
                <a:gd name="T28" fmla="*/ 32 w 44"/>
                <a:gd name="T29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1">
                  <a:moveTo>
                    <a:pt x="32" y="67"/>
                  </a:moveTo>
                  <a:cubicBezTo>
                    <a:pt x="34" y="65"/>
                    <a:pt x="36" y="64"/>
                    <a:pt x="35" y="61"/>
                  </a:cubicBezTo>
                  <a:cubicBezTo>
                    <a:pt x="35" y="59"/>
                    <a:pt x="34" y="57"/>
                    <a:pt x="36" y="55"/>
                  </a:cubicBezTo>
                  <a:cubicBezTo>
                    <a:pt x="40" y="48"/>
                    <a:pt x="37" y="43"/>
                    <a:pt x="32" y="39"/>
                  </a:cubicBezTo>
                  <a:cubicBezTo>
                    <a:pt x="28" y="34"/>
                    <a:pt x="25" y="30"/>
                    <a:pt x="22" y="25"/>
                  </a:cubicBezTo>
                  <a:cubicBezTo>
                    <a:pt x="21" y="23"/>
                    <a:pt x="20" y="22"/>
                    <a:pt x="18" y="21"/>
                  </a:cubicBezTo>
                  <a:cubicBezTo>
                    <a:pt x="10" y="19"/>
                    <a:pt x="5" y="12"/>
                    <a:pt x="0" y="5"/>
                  </a:cubicBezTo>
                  <a:cubicBezTo>
                    <a:pt x="2" y="6"/>
                    <a:pt x="4" y="7"/>
                    <a:pt x="6" y="4"/>
                  </a:cubicBezTo>
                  <a:cubicBezTo>
                    <a:pt x="10" y="0"/>
                    <a:pt x="13" y="2"/>
                    <a:pt x="16" y="6"/>
                  </a:cubicBezTo>
                  <a:cubicBezTo>
                    <a:pt x="23" y="16"/>
                    <a:pt x="31" y="26"/>
                    <a:pt x="36" y="36"/>
                  </a:cubicBezTo>
                  <a:cubicBezTo>
                    <a:pt x="37" y="38"/>
                    <a:pt x="39" y="40"/>
                    <a:pt x="40" y="42"/>
                  </a:cubicBezTo>
                  <a:cubicBezTo>
                    <a:pt x="40" y="48"/>
                    <a:pt x="44" y="52"/>
                    <a:pt x="44" y="58"/>
                  </a:cubicBezTo>
                  <a:cubicBezTo>
                    <a:pt x="43" y="64"/>
                    <a:pt x="44" y="70"/>
                    <a:pt x="42" y="76"/>
                  </a:cubicBezTo>
                  <a:cubicBezTo>
                    <a:pt x="39" y="76"/>
                    <a:pt x="38" y="81"/>
                    <a:pt x="34" y="78"/>
                  </a:cubicBezTo>
                  <a:cubicBezTo>
                    <a:pt x="30" y="75"/>
                    <a:pt x="37" y="70"/>
                    <a:pt x="32" y="67"/>
                  </a:cubicBezTo>
                  <a:close/>
                </a:path>
              </a:pathLst>
            </a:custGeom>
            <a:solidFill>
              <a:srgbClr val="CD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3006"/>
            <p:cNvSpPr/>
            <p:nvPr/>
          </p:nvSpPr>
          <p:spPr bwMode="auto">
            <a:xfrm>
              <a:off x="6161" y="1095"/>
              <a:ext cx="35" cy="16"/>
            </a:xfrm>
            <a:custGeom>
              <a:avLst/>
              <a:gdLst>
                <a:gd name="T0" fmla="*/ 15 w 23"/>
                <a:gd name="T1" fmla="*/ 0 h 11"/>
                <a:gd name="T2" fmla="*/ 17 w 23"/>
                <a:gd name="T3" fmla="*/ 11 h 11"/>
                <a:gd name="T4" fmla="*/ 2 w 23"/>
                <a:gd name="T5" fmla="*/ 9 h 11"/>
                <a:gd name="T6" fmla="*/ 0 w 23"/>
                <a:gd name="T7" fmla="*/ 8 h 11"/>
                <a:gd name="T8" fmla="*/ 8 w 23"/>
                <a:gd name="T9" fmla="*/ 6 h 11"/>
                <a:gd name="T10" fmla="*/ 15 w 2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15" y="0"/>
                  </a:moveTo>
                  <a:cubicBezTo>
                    <a:pt x="23" y="2"/>
                    <a:pt x="17" y="7"/>
                    <a:pt x="17" y="11"/>
                  </a:cubicBezTo>
                  <a:cubicBezTo>
                    <a:pt x="12" y="11"/>
                    <a:pt x="7" y="9"/>
                    <a:pt x="2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2" y="5"/>
                    <a:pt x="5" y="5"/>
                    <a:pt x="8" y="6"/>
                  </a:cubicBezTo>
                  <a:cubicBezTo>
                    <a:pt x="14" y="8"/>
                    <a:pt x="15" y="5"/>
                    <a:pt x="15" y="0"/>
                  </a:cubicBezTo>
                  <a:close/>
                </a:path>
              </a:pathLst>
            </a:custGeom>
            <a:solidFill>
              <a:srgbClr val="C69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3007"/>
            <p:cNvSpPr/>
            <p:nvPr/>
          </p:nvSpPr>
          <p:spPr bwMode="auto">
            <a:xfrm>
              <a:off x="6167" y="1194"/>
              <a:ext cx="12" cy="16"/>
            </a:xfrm>
            <a:custGeom>
              <a:avLst/>
              <a:gdLst>
                <a:gd name="T0" fmla="*/ 8 w 8"/>
                <a:gd name="T1" fmla="*/ 5 h 11"/>
                <a:gd name="T2" fmla="*/ 2 w 8"/>
                <a:gd name="T3" fmla="*/ 11 h 11"/>
                <a:gd name="T4" fmla="*/ 1 w 8"/>
                <a:gd name="T5" fmla="*/ 8 h 11"/>
                <a:gd name="T6" fmla="*/ 3 w 8"/>
                <a:gd name="T7" fmla="*/ 1 h 11"/>
                <a:gd name="T8" fmla="*/ 8 w 8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5"/>
                  </a:moveTo>
                  <a:cubicBezTo>
                    <a:pt x="6" y="7"/>
                    <a:pt x="4" y="9"/>
                    <a:pt x="2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5"/>
                    <a:pt x="0" y="2"/>
                    <a:pt x="3" y="1"/>
                  </a:cubicBezTo>
                  <a:cubicBezTo>
                    <a:pt x="6" y="0"/>
                    <a:pt x="6" y="4"/>
                    <a:pt x="8" y="5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3008"/>
            <p:cNvSpPr/>
            <p:nvPr/>
          </p:nvSpPr>
          <p:spPr bwMode="auto">
            <a:xfrm>
              <a:off x="6176" y="1189"/>
              <a:ext cx="15" cy="9"/>
            </a:xfrm>
            <a:custGeom>
              <a:avLst/>
              <a:gdLst>
                <a:gd name="T0" fmla="*/ 10 w 10"/>
                <a:gd name="T1" fmla="*/ 4 h 6"/>
                <a:gd name="T2" fmla="*/ 5 w 10"/>
                <a:gd name="T3" fmla="*/ 6 h 6"/>
                <a:gd name="T4" fmla="*/ 5 w 10"/>
                <a:gd name="T5" fmla="*/ 0 h 6"/>
                <a:gd name="T6" fmla="*/ 7 w 10"/>
                <a:gd name="T7" fmla="*/ 0 h 6"/>
                <a:gd name="T8" fmla="*/ 10 w 10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8" y="5"/>
                    <a:pt x="7" y="5"/>
                    <a:pt x="5" y="6"/>
                  </a:cubicBezTo>
                  <a:cubicBezTo>
                    <a:pt x="0" y="4"/>
                    <a:pt x="2" y="2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D7A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3009"/>
            <p:cNvSpPr/>
            <p:nvPr/>
          </p:nvSpPr>
          <p:spPr bwMode="auto">
            <a:xfrm>
              <a:off x="6149" y="1221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2 h 6"/>
                <a:gd name="T4" fmla="*/ 2 w 2"/>
                <a:gd name="T5" fmla="*/ 1 h 6"/>
                <a:gd name="T6" fmla="*/ 2 w 2"/>
                <a:gd name="T7" fmla="*/ 6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1" y="2"/>
                    <a:pt x="1" y="0"/>
                    <a:pt x="2" y="1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E5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3010"/>
            <p:cNvSpPr/>
            <p:nvPr/>
          </p:nvSpPr>
          <p:spPr bwMode="auto">
            <a:xfrm>
              <a:off x="6187" y="1161"/>
              <a:ext cx="34" cy="34"/>
            </a:xfrm>
            <a:custGeom>
              <a:avLst/>
              <a:gdLst>
                <a:gd name="T0" fmla="*/ 3 w 23"/>
                <a:gd name="T1" fmla="*/ 23 h 23"/>
                <a:gd name="T2" fmla="*/ 0 w 23"/>
                <a:gd name="T3" fmla="*/ 19 h 23"/>
                <a:gd name="T4" fmla="*/ 10 w 23"/>
                <a:gd name="T5" fmla="*/ 15 h 23"/>
                <a:gd name="T6" fmla="*/ 11 w 23"/>
                <a:gd name="T7" fmla="*/ 15 h 23"/>
                <a:gd name="T8" fmla="*/ 12 w 23"/>
                <a:gd name="T9" fmla="*/ 14 h 23"/>
                <a:gd name="T10" fmla="*/ 14 w 23"/>
                <a:gd name="T11" fmla="*/ 12 h 23"/>
                <a:gd name="T12" fmla="*/ 16 w 23"/>
                <a:gd name="T13" fmla="*/ 11 h 23"/>
                <a:gd name="T14" fmla="*/ 17 w 23"/>
                <a:gd name="T15" fmla="*/ 4 h 23"/>
                <a:gd name="T16" fmla="*/ 23 w 23"/>
                <a:gd name="T17" fmla="*/ 0 h 23"/>
                <a:gd name="T18" fmla="*/ 23 w 23"/>
                <a:gd name="T19" fmla="*/ 13 h 23"/>
                <a:gd name="T20" fmla="*/ 21 w 23"/>
                <a:gd name="T21" fmla="*/ 17 h 23"/>
                <a:gd name="T22" fmla="*/ 19 w 23"/>
                <a:gd name="T23" fmla="*/ 19 h 23"/>
                <a:gd name="T24" fmla="*/ 18 w 23"/>
                <a:gd name="T25" fmla="*/ 21 h 23"/>
                <a:gd name="T26" fmla="*/ 14 w 23"/>
                <a:gd name="T27" fmla="*/ 23 h 23"/>
                <a:gd name="T28" fmla="*/ 3 w 23"/>
                <a:gd name="T2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3">
                  <a:moveTo>
                    <a:pt x="3" y="23"/>
                  </a:moveTo>
                  <a:cubicBezTo>
                    <a:pt x="2" y="22"/>
                    <a:pt x="1" y="21"/>
                    <a:pt x="0" y="19"/>
                  </a:cubicBezTo>
                  <a:cubicBezTo>
                    <a:pt x="2" y="15"/>
                    <a:pt x="6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3" y="12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1" y="7"/>
                    <a:pt x="13" y="6"/>
                    <a:pt x="17" y="4"/>
                  </a:cubicBezTo>
                  <a:cubicBezTo>
                    <a:pt x="19" y="3"/>
                    <a:pt x="21" y="1"/>
                    <a:pt x="23" y="0"/>
                  </a:cubicBezTo>
                  <a:cubicBezTo>
                    <a:pt x="23" y="4"/>
                    <a:pt x="23" y="9"/>
                    <a:pt x="23" y="13"/>
                  </a:cubicBezTo>
                  <a:cubicBezTo>
                    <a:pt x="22" y="14"/>
                    <a:pt x="22" y="16"/>
                    <a:pt x="21" y="17"/>
                  </a:cubicBezTo>
                  <a:cubicBezTo>
                    <a:pt x="21" y="18"/>
                    <a:pt x="20" y="19"/>
                    <a:pt x="19" y="19"/>
                  </a:cubicBezTo>
                  <a:cubicBezTo>
                    <a:pt x="19" y="20"/>
                    <a:pt x="18" y="20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0" y="22"/>
                    <a:pt x="6" y="20"/>
                    <a:pt x="3" y="23"/>
                  </a:cubicBezTo>
                  <a:close/>
                </a:path>
              </a:pathLst>
            </a:custGeom>
            <a:solidFill>
              <a:srgbClr val="BE7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3011"/>
            <p:cNvSpPr/>
            <p:nvPr/>
          </p:nvSpPr>
          <p:spPr bwMode="auto">
            <a:xfrm>
              <a:off x="6202" y="1179"/>
              <a:ext cx="6" cy="7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3 h 5"/>
                <a:gd name="T4" fmla="*/ 0 w 4"/>
                <a:gd name="T5" fmla="*/ 3 h 5"/>
                <a:gd name="T6" fmla="*/ 0 w 4"/>
                <a:gd name="T7" fmla="*/ 3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E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3012"/>
            <p:cNvSpPr/>
            <p:nvPr/>
          </p:nvSpPr>
          <p:spPr bwMode="auto">
            <a:xfrm>
              <a:off x="7673" y="1116"/>
              <a:ext cx="32" cy="22"/>
            </a:xfrm>
            <a:custGeom>
              <a:avLst/>
              <a:gdLst>
                <a:gd name="T0" fmla="*/ 0 w 21"/>
                <a:gd name="T1" fmla="*/ 15 h 15"/>
                <a:gd name="T2" fmla="*/ 10 w 21"/>
                <a:gd name="T3" fmla="*/ 7 h 15"/>
                <a:gd name="T4" fmla="*/ 10 w 21"/>
                <a:gd name="T5" fmla="*/ 5 h 15"/>
                <a:gd name="T6" fmla="*/ 10 w 21"/>
                <a:gd name="T7" fmla="*/ 5 h 15"/>
                <a:gd name="T8" fmla="*/ 11 w 21"/>
                <a:gd name="T9" fmla="*/ 4 h 15"/>
                <a:gd name="T10" fmla="*/ 19 w 21"/>
                <a:gd name="T11" fmla="*/ 3 h 15"/>
                <a:gd name="T12" fmla="*/ 14 w 21"/>
                <a:gd name="T13" fmla="*/ 8 h 15"/>
                <a:gd name="T14" fmla="*/ 0 w 21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10"/>
                    <a:pt x="6" y="10"/>
                    <a:pt x="10" y="7"/>
                  </a:cubicBezTo>
                  <a:cubicBezTo>
                    <a:pt x="8" y="6"/>
                    <a:pt x="8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4" y="1"/>
                    <a:pt x="17" y="0"/>
                    <a:pt x="19" y="3"/>
                  </a:cubicBezTo>
                  <a:cubicBezTo>
                    <a:pt x="21" y="6"/>
                    <a:pt x="17" y="7"/>
                    <a:pt x="14" y="8"/>
                  </a:cubicBezTo>
                  <a:cubicBezTo>
                    <a:pt x="10" y="10"/>
                    <a:pt x="5" y="13"/>
                    <a:pt x="0" y="15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3013"/>
            <p:cNvSpPr/>
            <p:nvPr/>
          </p:nvSpPr>
          <p:spPr bwMode="auto">
            <a:xfrm>
              <a:off x="6973" y="1959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3014"/>
            <p:cNvSpPr/>
            <p:nvPr/>
          </p:nvSpPr>
          <p:spPr bwMode="auto">
            <a:xfrm>
              <a:off x="6727" y="1734"/>
              <a:ext cx="66" cy="66"/>
            </a:xfrm>
            <a:custGeom>
              <a:avLst/>
              <a:gdLst>
                <a:gd name="T0" fmla="*/ 1 w 44"/>
                <a:gd name="T1" fmla="*/ 23 h 44"/>
                <a:gd name="T2" fmla="*/ 3 w 44"/>
                <a:gd name="T3" fmla="*/ 13 h 44"/>
                <a:gd name="T4" fmla="*/ 9 w 44"/>
                <a:gd name="T5" fmla="*/ 4 h 44"/>
                <a:gd name="T6" fmla="*/ 10 w 44"/>
                <a:gd name="T7" fmla="*/ 4 h 44"/>
                <a:gd name="T8" fmla="*/ 14 w 44"/>
                <a:gd name="T9" fmla="*/ 4 h 44"/>
                <a:gd name="T10" fmla="*/ 13 w 44"/>
                <a:gd name="T11" fmla="*/ 3 h 44"/>
                <a:gd name="T12" fmla="*/ 13 w 44"/>
                <a:gd name="T13" fmla="*/ 2 h 44"/>
                <a:gd name="T14" fmla="*/ 17 w 44"/>
                <a:gd name="T15" fmla="*/ 0 h 44"/>
                <a:gd name="T16" fmla="*/ 30 w 44"/>
                <a:gd name="T17" fmla="*/ 2 h 44"/>
                <a:gd name="T18" fmla="*/ 32 w 44"/>
                <a:gd name="T19" fmla="*/ 11 h 44"/>
                <a:gd name="T20" fmla="*/ 30 w 44"/>
                <a:gd name="T21" fmla="*/ 17 h 44"/>
                <a:gd name="T22" fmla="*/ 44 w 44"/>
                <a:gd name="T23" fmla="*/ 38 h 44"/>
                <a:gd name="T24" fmla="*/ 36 w 44"/>
                <a:gd name="T25" fmla="*/ 41 h 44"/>
                <a:gd name="T26" fmla="*/ 7 w 44"/>
                <a:gd name="T27" fmla="*/ 25 h 44"/>
                <a:gd name="T28" fmla="*/ 1 w 44"/>
                <a:gd name="T2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1" y="23"/>
                  </a:moveTo>
                  <a:cubicBezTo>
                    <a:pt x="2" y="20"/>
                    <a:pt x="4" y="16"/>
                    <a:pt x="3" y="13"/>
                  </a:cubicBezTo>
                  <a:cubicBezTo>
                    <a:pt x="0" y="7"/>
                    <a:pt x="4" y="5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3" y="6"/>
                    <a:pt x="14" y="4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1"/>
                    <a:pt x="15" y="1"/>
                    <a:pt x="17" y="0"/>
                  </a:cubicBezTo>
                  <a:cubicBezTo>
                    <a:pt x="21" y="0"/>
                    <a:pt x="26" y="0"/>
                    <a:pt x="30" y="2"/>
                  </a:cubicBezTo>
                  <a:cubicBezTo>
                    <a:pt x="34" y="4"/>
                    <a:pt x="34" y="7"/>
                    <a:pt x="32" y="11"/>
                  </a:cubicBezTo>
                  <a:cubicBezTo>
                    <a:pt x="31" y="13"/>
                    <a:pt x="29" y="14"/>
                    <a:pt x="30" y="17"/>
                  </a:cubicBezTo>
                  <a:cubicBezTo>
                    <a:pt x="35" y="24"/>
                    <a:pt x="41" y="30"/>
                    <a:pt x="44" y="38"/>
                  </a:cubicBezTo>
                  <a:cubicBezTo>
                    <a:pt x="43" y="44"/>
                    <a:pt x="39" y="43"/>
                    <a:pt x="36" y="41"/>
                  </a:cubicBezTo>
                  <a:cubicBezTo>
                    <a:pt x="29" y="31"/>
                    <a:pt x="21" y="23"/>
                    <a:pt x="7" y="25"/>
                  </a:cubicBezTo>
                  <a:cubicBezTo>
                    <a:pt x="5" y="25"/>
                    <a:pt x="3" y="24"/>
                    <a:pt x="1" y="23"/>
                  </a:cubicBezTo>
                  <a:close/>
                </a:path>
              </a:pathLst>
            </a:custGeom>
            <a:solidFill>
              <a:srgbClr val="CB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3015"/>
            <p:cNvSpPr/>
            <p:nvPr/>
          </p:nvSpPr>
          <p:spPr bwMode="auto">
            <a:xfrm>
              <a:off x="6764" y="1737"/>
              <a:ext cx="36" cy="22"/>
            </a:xfrm>
            <a:custGeom>
              <a:avLst/>
              <a:gdLst>
                <a:gd name="T0" fmla="*/ 5 w 24"/>
                <a:gd name="T1" fmla="*/ 15 h 15"/>
                <a:gd name="T2" fmla="*/ 6 w 24"/>
                <a:gd name="T3" fmla="*/ 4 h 15"/>
                <a:gd name="T4" fmla="*/ 5 w 24"/>
                <a:gd name="T5" fmla="*/ 0 h 15"/>
                <a:gd name="T6" fmla="*/ 24 w 24"/>
                <a:gd name="T7" fmla="*/ 12 h 15"/>
                <a:gd name="T8" fmla="*/ 5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5" y="15"/>
                  </a:moveTo>
                  <a:cubicBezTo>
                    <a:pt x="2" y="12"/>
                    <a:pt x="0" y="8"/>
                    <a:pt x="6" y="4"/>
                  </a:cubicBezTo>
                  <a:cubicBezTo>
                    <a:pt x="7" y="4"/>
                    <a:pt x="6" y="1"/>
                    <a:pt x="5" y="0"/>
                  </a:cubicBezTo>
                  <a:cubicBezTo>
                    <a:pt x="12" y="2"/>
                    <a:pt x="18" y="7"/>
                    <a:pt x="24" y="12"/>
                  </a:cubicBezTo>
                  <a:cubicBezTo>
                    <a:pt x="18" y="14"/>
                    <a:pt x="11" y="12"/>
                    <a:pt x="5" y="15"/>
                  </a:cubicBezTo>
                  <a:close/>
                </a:path>
              </a:pathLst>
            </a:custGeom>
            <a:solidFill>
              <a:srgbClr val="B7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3016"/>
            <p:cNvSpPr/>
            <p:nvPr/>
          </p:nvSpPr>
          <p:spPr bwMode="auto">
            <a:xfrm>
              <a:off x="6806" y="17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A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3017"/>
            <p:cNvSpPr/>
            <p:nvPr/>
          </p:nvSpPr>
          <p:spPr bwMode="auto">
            <a:xfrm>
              <a:off x="6815" y="17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3018"/>
            <p:cNvSpPr/>
            <p:nvPr/>
          </p:nvSpPr>
          <p:spPr bwMode="auto">
            <a:xfrm>
              <a:off x="6722" y="1782"/>
              <a:ext cx="77" cy="31"/>
            </a:xfrm>
            <a:custGeom>
              <a:avLst/>
              <a:gdLst>
                <a:gd name="T0" fmla="*/ 39 w 51"/>
                <a:gd name="T1" fmla="*/ 7 h 21"/>
                <a:gd name="T2" fmla="*/ 47 w 51"/>
                <a:gd name="T3" fmla="*/ 6 h 21"/>
                <a:gd name="T4" fmla="*/ 48 w 51"/>
                <a:gd name="T5" fmla="*/ 10 h 21"/>
                <a:gd name="T6" fmla="*/ 49 w 51"/>
                <a:gd name="T7" fmla="*/ 18 h 21"/>
                <a:gd name="T8" fmla="*/ 39 w 51"/>
                <a:gd name="T9" fmla="*/ 19 h 21"/>
                <a:gd name="T10" fmla="*/ 25 w 51"/>
                <a:gd name="T11" fmla="*/ 15 h 21"/>
                <a:gd name="T12" fmla="*/ 16 w 51"/>
                <a:gd name="T13" fmla="*/ 15 h 21"/>
                <a:gd name="T14" fmla="*/ 8 w 51"/>
                <a:gd name="T15" fmla="*/ 16 h 21"/>
                <a:gd name="T16" fmla="*/ 0 w 51"/>
                <a:gd name="T17" fmla="*/ 8 h 21"/>
                <a:gd name="T18" fmla="*/ 7 w 51"/>
                <a:gd name="T19" fmla="*/ 2 h 21"/>
                <a:gd name="T20" fmla="*/ 22 w 51"/>
                <a:gd name="T21" fmla="*/ 0 h 21"/>
                <a:gd name="T22" fmla="*/ 39 w 51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1">
                  <a:moveTo>
                    <a:pt x="39" y="7"/>
                  </a:moveTo>
                  <a:cubicBezTo>
                    <a:pt x="41" y="9"/>
                    <a:pt x="44" y="9"/>
                    <a:pt x="47" y="6"/>
                  </a:cubicBezTo>
                  <a:cubicBezTo>
                    <a:pt x="47" y="8"/>
                    <a:pt x="48" y="9"/>
                    <a:pt x="48" y="10"/>
                  </a:cubicBezTo>
                  <a:cubicBezTo>
                    <a:pt x="50" y="13"/>
                    <a:pt x="51" y="15"/>
                    <a:pt x="49" y="18"/>
                  </a:cubicBezTo>
                  <a:cubicBezTo>
                    <a:pt x="46" y="21"/>
                    <a:pt x="42" y="18"/>
                    <a:pt x="39" y="19"/>
                  </a:cubicBezTo>
                  <a:cubicBezTo>
                    <a:pt x="34" y="19"/>
                    <a:pt x="31" y="14"/>
                    <a:pt x="25" y="15"/>
                  </a:cubicBezTo>
                  <a:cubicBezTo>
                    <a:pt x="22" y="15"/>
                    <a:pt x="19" y="16"/>
                    <a:pt x="16" y="15"/>
                  </a:cubicBezTo>
                  <a:cubicBezTo>
                    <a:pt x="13" y="15"/>
                    <a:pt x="10" y="16"/>
                    <a:pt x="8" y="16"/>
                  </a:cubicBezTo>
                  <a:cubicBezTo>
                    <a:pt x="3" y="15"/>
                    <a:pt x="0" y="13"/>
                    <a:pt x="0" y="8"/>
                  </a:cubicBezTo>
                  <a:cubicBezTo>
                    <a:pt x="0" y="4"/>
                    <a:pt x="3" y="2"/>
                    <a:pt x="7" y="2"/>
                  </a:cubicBezTo>
                  <a:cubicBezTo>
                    <a:pt x="12" y="2"/>
                    <a:pt x="17" y="0"/>
                    <a:pt x="22" y="0"/>
                  </a:cubicBezTo>
                  <a:cubicBezTo>
                    <a:pt x="29" y="0"/>
                    <a:pt x="35" y="1"/>
                    <a:pt x="39" y="7"/>
                  </a:cubicBezTo>
                  <a:close/>
                </a:path>
              </a:pathLst>
            </a:custGeom>
            <a:solidFill>
              <a:srgbClr val="C284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" name="Group 3220"/>
          <p:cNvGrpSpPr/>
          <p:nvPr/>
        </p:nvGrpSpPr>
        <p:grpSpPr bwMode="auto">
          <a:xfrm>
            <a:off x="7765960" y="-147455"/>
            <a:ext cx="3173413" cy="6662738"/>
            <a:chOff x="5830" y="47"/>
            <a:chExt cx="1999" cy="4197"/>
          </a:xfrm>
        </p:grpSpPr>
        <p:sp>
          <p:nvSpPr>
            <p:cNvPr id="1157" name="Freeform 3020"/>
            <p:cNvSpPr/>
            <p:nvPr/>
          </p:nvSpPr>
          <p:spPr bwMode="auto">
            <a:xfrm>
              <a:off x="6794" y="1797"/>
              <a:ext cx="9" cy="16"/>
            </a:xfrm>
            <a:custGeom>
              <a:avLst/>
              <a:gdLst>
                <a:gd name="T0" fmla="*/ 1 w 6"/>
                <a:gd name="T1" fmla="*/ 8 h 11"/>
                <a:gd name="T2" fmla="*/ 0 w 6"/>
                <a:gd name="T3" fmla="*/ 0 h 11"/>
                <a:gd name="T4" fmla="*/ 6 w 6"/>
                <a:gd name="T5" fmla="*/ 8 h 11"/>
                <a:gd name="T6" fmla="*/ 4 w 6"/>
                <a:gd name="T7" fmla="*/ 10 h 11"/>
                <a:gd name="T8" fmla="*/ 2 w 6"/>
                <a:gd name="T9" fmla="*/ 11 h 11"/>
                <a:gd name="T10" fmla="*/ 1 w 6"/>
                <a:gd name="T11" fmla="*/ 9 h 11"/>
                <a:gd name="T12" fmla="*/ 1 w 6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1" y="8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4" y="2"/>
                    <a:pt x="6" y="4"/>
                    <a:pt x="6" y="8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A86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8" name="Freeform 3021"/>
            <p:cNvSpPr/>
            <p:nvPr/>
          </p:nvSpPr>
          <p:spPr bwMode="auto">
            <a:xfrm>
              <a:off x="6778" y="1804"/>
              <a:ext cx="69" cy="89"/>
            </a:xfrm>
            <a:custGeom>
              <a:avLst/>
              <a:gdLst>
                <a:gd name="T0" fmla="*/ 13 w 46"/>
                <a:gd name="T1" fmla="*/ 4 h 59"/>
                <a:gd name="T2" fmla="*/ 15 w 46"/>
                <a:gd name="T3" fmla="*/ 5 h 59"/>
                <a:gd name="T4" fmla="*/ 29 w 46"/>
                <a:gd name="T5" fmla="*/ 18 h 59"/>
                <a:gd name="T6" fmla="*/ 34 w 46"/>
                <a:gd name="T7" fmla="*/ 25 h 59"/>
                <a:gd name="T8" fmla="*/ 39 w 46"/>
                <a:gd name="T9" fmla="*/ 42 h 59"/>
                <a:gd name="T10" fmla="*/ 40 w 46"/>
                <a:gd name="T11" fmla="*/ 56 h 59"/>
                <a:gd name="T12" fmla="*/ 29 w 46"/>
                <a:gd name="T13" fmla="*/ 47 h 59"/>
                <a:gd name="T14" fmla="*/ 24 w 46"/>
                <a:gd name="T15" fmla="*/ 35 h 59"/>
                <a:gd name="T16" fmla="*/ 4 w 46"/>
                <a:gd name="T17" fmla="*/ 8 h 59"/>
                <a:gd name="T18" fmla="*/ 2 w 46"/>
                <a:gd name="T19" fmla="*/ 1 h 59"/>
                <a:gd name="T20" fmla="*/ 12 w 46"/>
                <a:gd name="T21" fmla="*/ 3 h 59"/>
                <a:gd name="T22" fmla="*/ 12 w 46"/>
                <a:gd name="T23" fmla="*/ 3 h 59"/>
                <a:gd name="T24" fmla="*/ 13 w 46"/>
                <a:gd name="T2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9">
                  <a:moveTo>
                    <a:pt x="13" y="4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9" y="11"/>
                    <a:pt x="25" y="13"/>
                    <a:pt x="29" y="18"/>
                  </a:cubicBezTo>
                  <a:cubicBezTo>
                    <a:pt x="31" y="20"/>
                    <a:pt x="34" y="21"/>
                    <a:pt x="34" y="25"/>
                  </a:cubicBezTo>
                  <a:cubicBezTo>
                    <a:pt x="32" y="32"/>
                    <a:pt x="37" y="36"/>
                    <a:pt x="39" y="42"/>
                  </a:cubicBezTo>
                  <a:cubicBezTo>
                    <a:pt x="41" y="47"/>
                    <a:pt x="46" y="53"/>
                    <a:pt x="40" y="56"/>
                  </a:cubicBezTo>
                  <a:cubicBezTo>
                    <a:pt x="34" y="59"/>
                    <a:pt x="32" y="51"/>
                    <a:pt x="29" y="47"/>
                  </a:cubicBezTo>
                  <a:cubicBezTo>
                    <a:pt x="27" y="43"/>
                    <a:pt x="27" y="39"/>
                    <a:pt x="24" y="35"/>
                  </a:cubicBezTo>
                  <a:cubicBezTo>
                    <a:pt x="18" y="26"/>
                    <a:pt x="11" y="17"/>
                    <a:pt x="4" y="8"/>
                  </a:cubicBezTo>
                  <a:cubicBezTo>
                    <a:pt x="2" y="6"/>
                    <a:pt x="0" y="4"/>
                    <a:pt x="2" y="1"/>
                  </a:cubicBezTo>
                  <a:cubicBezTo>
                    <a:pt x="5" y="0"/>
                    <a:pt x="8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9" name="Freeform 3022"/>
            <p:cNvSpPr/>
            <p:nvPr/>
          </p:nvSpPr>
          <p:spPr bwMode="auto">
            <a:xfrm>
              <a:off x="6821" y="1831"/>
              <a:ext cx="41" cy="53"/>
            </a:xfrm>
            <a:custGeom>
              <a:avLst/>
              <a:gdLst>
                <a:gd name="T0" fmla="*/ 4 w 27"/>
                <a:gd name="T1" fmla="*/ 6 h 35"/>
                <a:gd name="T2" fmla="*/ 0 w 27"/>
                <a:gd name="T3" fmla="*/ 0 h 35"/>
                <a:gd name="T4" fmla="*/ 5 w 27"/>
                <a:gd name="T5" fmla="*/ 2 h 35"/>
                <a:gd name="T6" fmla="*/ 13 w 27"/>
                <a:gd name="T7" fmla="*/ 9 h 35"/>
                <a:gd name="T8" fmla="*/ 27 w 27"/>
                <a:gd name="T9" fmla="*/ 35 h 35"/>
                <a:gd name="T10" fmla="*/ 24 w 27"/>
                <a:gd name="T11" fmla="*/ 30 h 35"/>
                <a:gd name="T12" fmla="*/ 9 w 27"/>
                <a:gd name="T13" fmla="*/ 10 h 35"/>
                <a:gd name="T14" fmla="*/ 7 w 27"/>
                <a:gd name="T15" fmla="*/ 11 h 35"/>
                <a:gd name="T16" fmla="*/ 5 w 27"/>
                <a:gd name="T17" fmla="*/ 11 h 35"/>
                <a:gd name="T18" fmla="*/ 4 w 27"/>
                <a:gd name="T19" fmla="*/ 9 h 35"/>
                <a:gd name="T20" fmla="*/ 3 w 27"/>
                <a:gd name="T21" fmla="*/ 7 h 35"/>
                <a:gd name="T22" fmla="*/ 4 w 27"/>
                <a:gd name="T2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5">
                  <a:moveTo>
                    <a:pt x="4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7" y="6"/>
                    <a:pt x="10" y="7"/>
                    <a:pt x="13" y="9"/>
                  </a:cubicBezTo>
                  <a:cubicBezTo>
                    <a:pt x="21" y="16"/>
                    <a:pt x="27" y="24"/>
                    <a:pt x="27" y="35"/>
                  </a:cubicBezTo>
                  <a:cubicBezTo>
                    <a:pt x="26" y="33"/>
                    <a:pt x="24" y="32"/>
                    <a:pt x="24" y="30"/>
                  </a:cubicBezTo>
                  <a:cubicBezTo>
                    <a:pt x="22" y="21"/>
                    <a:pt x="17" y="15"/>
                    <a:pt x="9" y="10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0"/>
                    <a:pt x="4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DE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3023"/>
            <p:cNvSpPr/>
            <p:nvPr/>
          </p:nvSpPr>
          <p:spPr bwMode="auto">
            <a:xfrm>
              <a:off x="6727" y="1761"/>
              <a:ext cx="55" cy="31"/>
            </a:xfrm>
            <a:custGeom>
              <a:avLst/>
              <a:gdLst>
                <a:gd name="T0" fmla="*/ 36 w 37"/>
                <a:gd name="T1" fmla="*/ 21 h 21"/>
                <a:gd name="T2" fmla="*/ 20 w 37"/>
                <a:gd name="T3" fmla="*/ 19 h 21"/>
                <a:gd name="T4" fmla="*/ 9 w 37"/>
                <a:gd name="T5" fmla="*/ 18 h 21"/>
                <a:gd name="T6" fmla="*/ 1 w 37"/>
                <a:gd name="T7" fmla="*/ 7 h 21"/>
                <a:gd name="T8" fmla="*/ 1 w 37"/>
                <a:gd name="T9" fmla="*/ 5 h 21"/>
                <a:gd name="T10" fmla="*/ 34 w 37"/>
                <a:gd name="T11" fmla="*/ 14 h 21"/>
                <a:gd name="T12" fmla="*/ 36 w 3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1">
                  <a:moveTo>
                    <a:pt x="36" y="21"/>
                  </a:moveTo>
                  <a:cubicBezTo>
                    <a:pt x="31" y="20"/>
                    <a:pt x="26" y="19"/>
                    <a:pt x="20" y="19"/>
                  </a:cubicBezTo>
                  <a:cubicBezTo>
                    <a:pt x="17" y="17"/>
                    <a:pt x="13" y="18"/>
                    <a:pt x="9" y="18"/>
                  </a:cubicBezTo>
                  <a:cubicBezTo>
                    <a:pt x="0" y="17"/>
                    <a:pt x="0" y="1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6" y="0"/>
                    <a:pt x="26" y="3"/>
                    <a:pt x="34" y="14"/>
                  </a:cubicBezTo>
                  <a:cubicBezTo>
                    <a:pt x="36" y="16"/>
                    <a:pt x="37" y="18"/>
                    <a:pt x="36" y="21"/>
                  </a:cubicBezTo>
                  <a:close/>
                </a:path>
              </a:pathLst>
            </a:custGeom>
            <a:solidFill>
              <a:srgbClr val="DCA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3024"/>
            <p:cNvSpPr/>
            <p:nvPr/>
          </p:nvSpPr>
          <p:spPr bwMode="auto">
            <a:xfrm>
              <a:off x="6713" y="1771"/>
              <a:ext cx="62" cy="74"/>
            </a:xfrm>
            <a:custGeom>
              <a:avLst/>
              <a:gdLst>
                <a:gd name="T0" fmla="*/ 10 w 41"/>
                <a:gd name="T1" fmla="*/ 0 h 49"/>
                <a:gd name="T2" fmla="*/ 20 w 41"/>
                <a:gd name="T3" fmla="*/ 10 h 49"/>
                <a:gd name="T4" fmla="*/ 29 w 41"/>
                <a:gd name="T5" fmla="*/ 12 h 49"/>
                <a:gd name="T6" fmla="*/ 13 w 41"/>
                <a:gd name="T7" fmla="*/ 12 h 49"/>
                <a:gd name="T8" fmla="*/ 9 w 41"/>
                <a:gd name="T9" fmla="*/ 15 h 49"/>
                <a:gd name="T10" fmla="*/ 13 w 41"/>
                <a:gd name="T11" fmla="*/ 19 h 49"/>
                <a:gd name="T12" fmla="*/ 26 w 41"/>
                <a:gd name="T13" fmla="*/ 19 h 49"/>
                <a:gd name="T14" fmla="*/ 30 w 41"/>
                <a:gd name="T15" fmla="*/ 30 h 49"/>
                <a:gd name="T16" fmla="*/ 38 w 41"/>
                <a:gd name="T17" fmla="*/ 45 h 49"/>
                <a:gd name="T18" fmla="*/ 29 w 41"/>
                <a:gd name="T19" fmla="*/ 46 h 49"/>
                <a:gd name="T20" fmla="*/ 3 w 41"/>
                <a:gd name="T21" fmla="*/ 22 h 49"/>
                <a:gd name="T22" fmla="*/ 1 w 41"/>
                <a:gd name="T23" fmla="*/ 15 h 49"/>
                <a:gd name="T24" fmla="*/ 1 w 41"/>
                <a:gd name="T25" fmla="*/ 14 h 49"/>
                <a:gd name="T26" fmla="*/ 10 w 41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9">
                  <a:moveTo>
                    <a:pt x="10" y="0"/>
                  </a:moveTo>
                  <a:cubicBezTo>
                    <a:pt x="11" y="9"/>
                    <a:pt x="11" y="9"/>
                    <a:pt x="20" y="10"/>
                  </a:cubicBezTo>
                  <a:cubicBezTo>
                    <a:pt x="24" y="10"/>
                    <a:pt x="27" y="9"/>
                    <a:pt x="29" y="12"/>
                  </a:cubicBezTo>
                  <a:cubicBezTo>
                    <a:pt x="24" y="12"/>
                    <a:pt x="19" y="12"/>
                    <a:pt x="13" y="12"/>
                  </a:cubicBezTo>
                  <a:cubicBezTo>
                    <a:pt x="11" y="12"/>
                    <a:pt x="9" y="13"/>
                    <a:pt x="9" y="15"/>
                  </a:cubicBezTo>
                  <a:cubicBezTo>
                    <a:pt x="9" y="18"/>
                    <a:pt x="11" y="19"/>
                    <a:pt x="13" y="19"/>
                  </a:cubicBezTo>
                  <a:cubicBezTo>
                    <a:pt x="17" y="19"/>
                    <a:pt x="21" y="19"/>
                    <a:pt x="26" y="19"/>
                  </a:cubicBezTo>
                  <a:cubicBezTo>
                    <a:pt x="27" y="23"/>
                    <a:pt x="25" y="27"/>
                    <a:pt x="30" y="30"/>
                  </a:cubicBezTo>
                  <a:cubicBezTo>
                    <a:pt x="33" y="35"/>
                    <a:pt x="41" y="37"/>
                    <a:pt x="38" y="45"/>
                  </a:cubicBezTo>
                  <a:cubicBezTo>
                    <a:pt x="36" y="48"/>
                    <a:pt x="32" y="49"/>
                    <a:pt x="29" y="46"/>
                  </a:cubicBezTo>
                  <a:cubicBezTo>
                    <a:pt x="20" y="38"/>
                    <a:pt x="11" y="30"/>
                    <a:pt x="3" y="22"/>
                  </a:cubicBezTo>
                  <a:cubicBezTo>
                    <a:pt x="1" y="20"/>
                    <a:pt x="0" y="18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6" y="10"/>
                    <a:pt x="7" y="5"/>
                    <a:pt x="10" y="0"/>
                  </a:cubicBezTo>
                  <a:close/>
                </a:path>
              </a:pathLst>
            </a:custGeom>
            <a:solidFill>
              <a:srgbClr val="D5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3025"/>
            <p:cNvSpPr/>
            <p:nvPr/>
          </p:nvSpPr>
          <p:spPr bwMode="auto">
            <a:xfrm>
              <a:off x="6740" y="1737"/>
              <a:ext cx="6" cy="4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CB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3026"/>
            <p:cNvSpPr/>
            <p:nvPr/>
          </p:nvSpPr>
          <p:spPr bwMode="auto">
            <a:xfrm>
              <a:off x="6872" y="18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D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3027"/>
            <p:cNvSpPr/>
            <p:nvPr/>
          </p:nvSpPr>
          <p:spPr bwMode="auto">
            <a:xfrm>
              <a:off x="6790" y="1605"/>
              <a:ext cx="43" cy="33"/>
            </a:xfrm>
            <a:custGeom>
              <a:avLst/>
              <a:gdLst>
                <a:gd name="T0" fmla="*/ 0 w 29"/>
                <a:gd name="T1" fmla="*/ 0 h 22"/>
                <a:gd name="T2" fmla="*/ 7 w 29"/>
                <a:gd name="T3" fmla="*/ 1 h 22"/>
                <a:gd name="T4" fmla="*/ 28 w 29"/>
                <a:gd name="T5" fmla="*/ 14 h 22"/>
                <a:gd name="T6" fmla="*/ 29 w 29"/>
                <a:gd name="T7" fmla="*/ 21 h 22"/>
                <a:gd name="T8" fmla="*/ 28 w 29"/>
                <a:gd name="T9" fmla="*/ 21 h 22"/>
                <a:gd name="T10" fmla="*/ 15 w 29"/>
                <a:gd name="T11" fmla="*/ 15 h 22"/>
                <a:gd name="T12" fmla="*/ 0 w 2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cubicBezTo>
                    <a:pt x="2" y="0"/>
                    <a:pt x="5" y="1"/>
                    <a:pt x="7" y="1"/>
                  </a:cubicBezTo>
                  <a:cubicBezTo>
                    <a:pt x="16" y="2"/>
                    <a:pt x="24" y="5"/>
                    <a:pt x="28" y="14"/>
                  </a:cubicBezTo>
                  <a:cubicBezTo>
                    <a:pt x="29" y="16"/>
                    <a:pt x="29" y="19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22"/>
                    <a:pt x="20" y="15"/>
                    <a:pt x="15" y="15"/>
                  </a:cubicBezTo>
                  <a:cubicBezTo>
                    <a:pt x="11" y="9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8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3028"/>
            <p:cNvSpPr/>
            <p:nvPr/>
          </p:nvSpPr>
          <p:spPr bwMode="auto">
            <a:xfrm>
              <a:off x="6794" y="1624"/>
              <a:ext cx="30" cy="27"/>
            </a:xfrm>
            <a:custGeom>
              <a:avLst/>
              <a:gdLst>
                <a:gd name="T0" fmla="*/ 20 w 20"/>
                <a:gd name="T1" fmla="*/ 17 h 18"/>
                <a:gd name="T2" fmla="*/ 16 w 20"/>
                <a:gd name="T3" fmla="*/ 17 h 18"/>
                <a:gd name="T4" fmla="*/ 1 w 20"/>
                <a:gd name="T5" fmla="*/ 2 h 18"/>
                <a:gd name="T6" fmla="*/ 3 w 20"/>
                <a:gd name="T7" fmla="*/ 0 h 18"/>
                <a:gd name="T8" fmla="*/ 12 w 20"/>
                <a:gd name="T9" fmla="*/ 2 h 18"/>
                <a:gd name="T10" fmla="*/ 16 w 20"/>
                <a:gd name="T11" fmla="*/ 11 h 18"/>
                <a:gd name="T12" fmla="*/ 18 w 20"/>
                <a:gd name="T13" fmla="*/ 14 h 18"/>
                <a:gd name="T14" fmla="*/ 20 w 20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20" y="17"/>
                  </a:moveTo>
                  <a:cubicBezTo>
                    <a:pt x="18" y="18"/>
                    <a:pt x="17" y="18"/>
                    <a:pt x="16" y="17"/>
                  </a:cubicBezTo>
                  <a:cubicBezTo>
                    <a:pt x="11" y="12"/>
                    <a:pt x="6" y="7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1"/>
                    <a:pt x="9" y="2"/>
                    <a:pt x="12" y="2"/>
                  </a:cubicBezTo>
                  <a:cubicBezTo>
                    <a:pt x="14" y="5"/>
                    <a:pt x="16" y="7"/>
                    <a:pt x="16" y="11"/>
                  </a:cubicBezTo>
                  <a:cubicBezTo>
                    <a:pt x="16" y="12"/>
                    <a:pt x="17" y="13"/>
                    <a:pt x="18" y="14"/>
                  </a:cubicBezTo>
                  <a:cubicBezTo>
                    <a:pt x="18" y="15"/>
                    <a:pt x="19" y="16"/>
                    <a:pt x="20" y="17"/>
                  </a:cubicBezTo>
                  <a:close/>
                </a:path>
              </a:pathLst>
            </a:custGeom>
            <a:solidFill>
              <a:srgbClr val="A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3029"/>
            <p:cNvSpPr/>
            <p:nvPr/>
          </p:nvSpPr>
          <p:spPr bwMode="auto">
            <a:xfrm>
              <a:off x="6818" y="1641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Freeform 3030"/>
            <p:cNvSpPr/>
            <p:nvPr/>
          </p:nvSpPr>
          <p:spPr bwMode="auto">
            <a:xfrm>
              <a:off x="6761" y="1584"/>
              <a:ext cx="20" cy="16"/>
            </a:xfrm>
            <a:custGeom>
              <a:avLst/>
              <a:gdLst>
                <a:gd name="T0" fmla="*/ 0 w 13"/>
                <a:gd name="T1" fmla="*/ 0 h 11"/>
                <a:gd name="T2" fmla="*/ 13 w 13"/>
                <a:gd name="T3" fmla="*/ 11 h 11"/>
                <a:gd name="T4" fmla="*/ 0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5" y="2"/>
                    <a:pt x="10" y="6"/>
                    <a:pt x="13" y="11"/>
                  </a:cubicBezTo>
                  <a:cubicBezTo>
                    <a:pt x="6" y="10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C5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3032"/>
            <p:cNvSpPr/>
            <p:nvPr/>
          </p:nvSpPr>
          <p:spPr bwMode="auto">
            <a:xfrm>
              <a:off x="6706" y="1794"/>
              <a:ext cx="88" cy="99"/>
            </a:xfrm>
            <a:custGeom>
              <a:avLst/>
              <a:gdLst>
                <a:gd name="T0" fmla="*/ 58 w 59"/>
                <a:gd name="T1" fmla="*/ 56 h 66"/>
                <a:gd name="T2" fmla="*/ 44 w 59"/>
                <a:gd name="T3" fmla="*/ 55 h 66"/>
                <a:gd name="T4" fmla="*/ 30 w 59"/>
                <a:gd name="T5" fmla="*/ 30 h 66"/>
                <a:gd name="T6" fmla="*/ 10 w 59"/>
                <a:gd name="T7" fmla="*/ 12 h 66"/>
                <a:gd name="T8" fmla="*/ 0 w 59"/>
                <a:gd name="T9" fmla="*/ 2 h 66"/>
                <a:gd name="T10" fmla="*/ 6 w 59"/>
                <a:gd name="T11" fmla="*/ 0 h 66"/>
                <a:gd name="T12" fmla="*/ 35 w 59"/>
                <a:gd name="T13" fmla="*/ 29 h 66"/>
                <a:gd name="T14" fmla="*/ 43 w 59"/>
                <a:gd name="T15" fmla="*/ 29 h 66"/>
                <a:gd name="T16" fmla="*/ 48 w 59"/>
                <a:gd name="T17" fmla="*/ 30 h 66"/>
                <a:gd name="T18" fmla="*/ 59 w 59"/>
                <a:gd name="T19" fmla="*/ 50 h 66"/>
                <a:gd name="T20" fmla="*/ 59 w 59"/>
                <a:gd name="T21" fmla="*/ 54 h 66"/>
                <a:gd name="T22" fmla="*/ 58 w 59"/>
                <a:gd name="T23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6">
                  <a:moveTo>
                    <a:pt x="58" y="56"/>
                  </a:moveTo>
                  <a:cubicBezTo>
                    <a:pt x="51" y="66"/>
                    <a:pt x="51" y="66"/>
                    <a:pt x="44" y="55"/>
                  </a:cubicBezTo>
                  <a:cubicBezTo>
                    <a:pt x="38" y="48"/>
                    <a:pt x="36" y="38"/>
                    <a:pt x="30" y="30"/>
                  </a:cubicBezTo>
                  <a:cubicBezTo>
                    <a:pt x="24" y="23"/>
                    <a:pt x="18" y="17"/>
                    <a:pt x="10" y="12"/>
                  </a:cubicBezTo>
                  <a:cubicBezTo>
                    <a:pt x="6" y="9"/>
                    <a:pt x="3" y="6"/>
                    <a:pt x="0" y="2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14" y="11"/>
                    <a:pt x="26" y="18"/>
                    <a:pt x="35" y="29"/>
                  </a:cubicBezTo>
                  <a:cubicBezTo>
                    <a:pt x="37" y="31"/>
                    <a:pt x="40" y="30"/>
                    <a:pt x="43" y="29"/>
                  </a:cubicBezTo>
                  <a:cubicBezTo>
                    <a:pt x="45" y="28"/>
                    <a:pt x="46" y="29"/>
                    <a:pt x="48" y="30"/>
                  </a:cubicBezTo>
                  <a:cubicBezTo>
                    <a:pt x="53" y="35"/>
                    <a:pt x="56" y="43"/>
                    <a:pt x="59" y="50"/>
                  </a:cubicBezTo>
                  <a:cubicBezTo>
                    <a:pt x="59" y="51"/>
                    <a:pt x="59" y="52"/>
                    <a:pt x="59" y="54"/>
                  </a:cubicBezTo>
                  <a:cubicBezTo>
                    <a:pt x="59" y="55"/>
                    <a:pt x="59" y="55"/>
                    <a:pt x="58" y="56"/>
                  </a:cubicBezTo>
                  <a:close/>
                </a:path>
              </a:pathLst>
            </a:custGeom>
            <a:solidFill>
              <a:srgbClr val="D7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3033"/>
            <p:cNvSpPr/>
            <p:nvPr/>
          </p:nvSpPr>
          <p:spPr bwMode="auto">
            <a:xfrm>
              <a:off x="6679" y="1794"/>
              <a:ext cx="67" cy="64"/>
            </a:xfrm>
            <a:custGeom>
              <a:avLst/>
              <a:gdLst>
                <a:gd name="T0" fmla="*/ 16 w 45"/>
                <a:gd name="T1" fmla="*/ 4 h 43"/>
                <a:gd name="T2" fmla="*/ 16 w 45"/>
                <a:gd name="T3" fmla="*/ 12 h 43"/>
                <a:gd name="T4" fmla="*/ 36 w 45"/>
                <a:gd name="T5" fmla="*/ 27 h 43"/>
                <a:gd name="T6" fmla="*/ 42 w 45"/>
                <a:gd name="T7" fmla="*/ 35 h 43"/>
                <a:gd name="T8" fmla="*/ 43 w 45"/>
                <a:gd name="T9" fmla="*/ 41 h 43"/>
                <a:gd name="T10" fmla="*/ 37 w 45"/>
                <a:gd name="T11" fmla="*/ 41 h 43"/>
                <a:gd name="T12" fmla="*/ 37 w 45"/>
                <a:gd name="T13" fmla="*/ 41 h 43"/>
                <a:gd name="T14" fmla="*/ 35 w 45"/>
                <a:gd name="T15" fmla="*/ 39 h 43"/>
                <a:gd name="T16" fmla="*/ 35 w 45"/>
                <a:gd name="T17" fmla="*/ 39 h 43"/>
                <a:gd name="T18" fmla="*/ 33 w 45"/>
                <a:gd name="T19" fmla="*/ 35 h 43"/>
                <a:gd name="T20" fmla="*/ 20 w 45"/>
                <a:gd name="T21" fmla="*/ 23 h 43"/>
                <a:gd name="T22" fmla="*/ 18 w 45"/>
                <a:gd name="T23" fmla="*/ 22 h 43"/>
                <a:gd name="T24" fmla="*/ 14 w 45"/>
                <a:gd name="T25" fmla="*/ 20 h 43"/>
                <a:gd name="T26" fmla="*/ 14 w 45"/>
                <a:gd name="T27" fmla="*/ 20 h 43"/>
                <a:gd name="T28" fmla="*/ 8 w 45"/>
                <a:gd name="T29" fmla="*/ 16 h 43"/>
                <a:gd name="T30" fmla="*/ 6 w 45"/>
                <a:gd name="T31" fmla="*/ 14 h 43"/>
                <a:gd name="T32" fmla="*/ 4 w 45"/>
                <a:gd name="T33" fmla="*/ 8 h 43"/>
                <a:gd name="T34" fmla="*/ 6 w 45"/>
                <a:gd name="T35" fmla="*/ 4 h 43"/>
                <a:gd name="T36" fmla="*/ 10 w 45"/>
                <a:gd name="T37" fmla="*/ 0 h 43"/>
                <a:gd name="T38" fmla="*/ 16 w 45"/>
                <a:gd name="T3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3">
                  <a:moveTo>
                    <a:pt x="16" y="4"/>
                  </a:moveTo>
                  <a:cubicBezTo>
                    <a:pt x="13" y="7"/>
                    <a:pt x="13" y="9"/>
                    <a:pt x="16" y="12"/>
                  </a:cubicBezTo>
                  <a:cubicBezTo>
                    <a:pt x="23" y="16"/>
                    <a:pt x="30" y="21"/>
                    <a:pt x="36" y="27"/>
                  </a:cubicBezTo>
                  <a:cubicBezTo>
                    <a:pt x="38" y="30"/>
                    <a:pt x="40" y="33"/>
                    <a:pt x="42" y="35"/>
                  </a:cubicBezTo>
                  <a:cubicBezTo>
                    <a:pt x="44" y="37"/>
                    <a:pt x="45" y="39"/>
                    <a:pt x="43" y="41"/>
                  </a:cubicBezTo>
                  <a:cubicBezTo>
                    <a:pt x="41" y="43"/>
                    <a:pt x="39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0"/>
                    <a:pt x="36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8"/>
                    <a:pt x="34" y="36"/>
                    <a:pt x="33" y="35"/>
                  </a:cubicBezTo>
                  <a:cubicBezTo>
                    <a:pt x="28" y="32"/>
                    <a:pt x="27" y="24"/>
                    <a:pt x="20" y="23"/>
                  </a:cubicBezTo>
                  <a:cubicBezTo>
                    <a:pt x="19" y="23"/>
                    <a:pt x="19" y="22"/>
                    <a:pt x="18" y="22"/>
                  </a:cubicBezTo>
                  <a:cubicBezTo>
                    <a:pt x="17" y="20"/>
                    <a:pt x="15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18"/>
                    <a:pt x="9" y="19"/>
                    <a:pt x="8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2" y="13"/>
                    <a:pt x="0" y="12"/>
                    <a:pt x="4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7" y="2"/>
                    <a:pt x="8" y="1"/>
                    <a:pt x="10" y="0"/>
                  </a:cubicBezTo>
                  <a:cubicBezTo>
                    <a:pt x="11" y="3"/>
                    <a:pt x="13" y="4"/>
                    <a:pt x="16" y="4"/>
                  </a:cubicBezTo>
                  <a:close/>
                </a:path>
              </a:pathLst>
            </a:custGeom>
            <a:solidFill>
              <a:srgbClr val="D7A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3034"/>
            <p:cNvSpPr/>
            <p:nvPr/>
          </p:nvSpPr>
          <p:spPr bwMode="auto">
            <a:xfrm>
              <a:off x="6694" y="1789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D7A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3035"/>
            <p:cNvSpPr/>
            <p:nvPr/>
          </p:nvSpPr>
          <p:spPr bwMode="auto">
            <a:xfrm>
              <a:off x="6706" y="163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86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3036"/>
            <p:cNvSpPr/>
            <p:nvPr/>
          </p:nvSpPr>
          <p:spPr bwMode="auto">
            <a:xfrm>
              <a:off x="6773" y="4234"/>
              <a:ext cx="5" cy="4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2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3037"/>
            <p:cNvSpPr/>
            <p:nvPr/>
          </p:nvSpPr>
          <p:spPr bwMode="auto">
            <a:xfrm>
              <a:off x="6772" y="42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3038"/>
            <p:cNvSpPr/>
            <p:nvPr/>
          </p:nvSpPr>
          <p:spPr bwMode="auto">
            <a:xfrm>
              <a:off x="6778" y="4238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3039"/>
            <p:cNvSpPr/>
            <p:nvPr/>
          </p:nvSpPr>
          <p:spPr bwMode="auto">
            <a:xfrm>
              <a:off x="6779" y="4241"/>
              <a:ext cx="5" cy="3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3040"/>
            <p:cNvSpPr/>
            <p:nvPr/>
          </p:nvSpPr>
          <p:spPr bwMode="auto">
            <a:xfrm>
              <a:off x="6772" y="423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7" name="Freeform 3041"/>
            <p:cNvSpPr/>
            <p:nvPr/>
          </p:nvSpPr>
          <p:spPr bwMode="auto">
            <a:xfrm>
              <a:off x="6778" y="42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3042"/>
            <p:cNvSpPr/>
            <p:nvPr/>
          </p:nvSpPr>
          <p:spPr bwMode="auto">
            <a:xfrm>
              <a:off x="5830" y="88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Freeform 3043"/>
            <p:cNvSpPr/>
            <p:nvPr/>
          </p:nvSpPr>
          <p:spPr bwMode="auto">
            <a:xfrm>
              <a:off x="7685" y="1302"/>
              <a:ext cx="144" cy="99"/>
            </a:xfrm>
            <a:custGeom>
              <a:avLst/>
              <a:gdLst>
                <a:gd name="T0" fmla="*/ 77 w 96"/>
                <a:gd name="T1" fmla="*/ 64 h 66"/>
                <a:gd name="T2" fmla="*/ 76 w 96"/>
                <a:gd name="T3" fmla="*/ 62 h 66"/>
                <a:gd name="T4" fmla="*/ 76 w 96"/>
                <a:gd name="T5" fmla="*/ 59 h 66"/>
                <a:gd name="T6" fmla="*/ 84 w 96"/>
                <a:gd name="T7" fmla="*/ 34 h 66"/>
                <a:gd name="T8" fmla="*/ 82 w 96"/>
                <a:gd name="T9" fmla="*/ 27 h 66"/>
                <a:gd name="T10" fmla="*/ 25 w 96"/>
                <a:gd name="T11" fmla="*/ 22 h 66"/>
                <a:gd name="T12" fmla="*/ 1 w 96"/>
                <a:gd name="T13" fmla="*/ 39 h 66"/>
                <a:gd name="T14" fmla="*/ 0 w 96"/>
                <a:gd name="T15" fmla="*/ 38 h 66"/>
                <a:gd name="T16" fmla="*/ 4 w 96"/>
                <a:gd name="T17" fmla="*/ 30 h 66"/>
                <a:gd name="T18" fmla="*/ 23 w 96"/>
                <a:gd name="T19" fmla="*/ 14 h 66"/>
                <a:gd name="T20" fmla="*/ 45 w 96"/>
                <a:gd name="T21" fmla="*/ 4 h 66"/>
                <a:gd name="T22" fmla="*/ 53 w 96"/>
                <a:gd name="T23" fmla="*/ 3 h 66"/>
                <a:gd name="T24" fmla="*/ 88 w 96"/>
                <a:gd name="T25" fmla="*/ 20 h 66"/>
                <a:gd name="T26" fmla="*/ 90 w 96"/>
                <a:gd name="T27" fmla="*/ 25 h 66"/>
                <a:gd name="T28" fmla="*/ 88 w 96"/>
                <a:gd name="T29" fmla="*/ 45 h 66"/>
                <a:gd name="T30" fmla="*/ 84 w 96"/>
                <a:gd name="T31" fmla="*/ 55 h 66"/>
                <a:gd name="T32" fmla="*/ 78 w 96"/>
                <a:gd name="T33" fmla="*/ 66 h 66"/>
                <a:gd name="T34" fmla="*/ 78 w 96"/>
                <a:gd name="T35" fmla="*/ 66 h 66"/>
                <a:gd name="T36" fmla="*/ 77 w 96"/>
                <a:gd name="T37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66">
                  <a:moveTo>
                    <a:pt x="77" y="64"/>
                  </a:moveTo>
                  <a:cubicBezTo>
                    <a:pt x="76" y="63"/>
                    <a:pt x="76" y="62"/>
                    <a:pt x="76" y="62"/>
                  </a:cubicBezTo>
                  <a:cubicBezTo>
                    <a:pt x="76" y="61"/>
                    <a:pt x="76" y="60"/>
                    <a:pt x="76" y="59"/>
                  </a:cubicBezTo>
                  <a:cubicBezTo>
                    <a:pt x="80" y="51"/>
                    <a:pt x="79" y="42"/>
                    <a:pt x="84" y="34"/>
                  </a:cubicBezTo>
                  <a:cubicBezTo>
                    <a:pt x="85" y="32"/>
                    <a:pt x="83" y="29"/>
                    <a:pt x="82" y="27"/>
                  </a:cubicBezTo>
                  <a:cubicBezTo>
                    <a:pt x="71" y="6"/>
                    <a:pt x="37" y="6"/>
                    <a:pt x="25" y="22"/>
                  </a:cubicBezTo>
                  <a:cubicBezTo>
                    <a:pt x="18" y="30"/>
                    <a:pt x="11" y="37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5"/>
                    <a:pt x="1" y="31"/>
                    <a:pt x="4" y="30"/>
                  </a:cubicBezTo>
                  <a:cubicBezTo>
                    <a:pt x="12" y="26"/>
                    <a:pt x="18" y="20"/>
                    <a:pt x="23" y="14"/>
                  </a:cubicBezTo>
                  <a:cubicBezTo>
                    <a:pt x="29" y="8"/>
                    <a:pt x="36" y="4"/>
                    <a:pt x="45" y="4"/>
                  </a:cubicBezTo>
                  <a:cubicBezTo>
                    <a:pt x="48" y="4"/>
                    <a:pt x="50" y="3"/>
                    <a:pt x="53" y="3"/>
                  </a:cubicBezTo>
                  <a:cubicBezTo>
                    <a:pt x="68" y="0"/>
                    <a:pt x="81" y="6"/>
                    <a:pt x="88" y="20"/>
                  </a:cubicBezTo>
                  <a:cubicBezTo>
                    <a:pt x="89" y="22"/>
                    <a:pt x="90" y="23"/>
                    <a:pt x="90" y="25"/>
                  </a:cubicBezTo>
                  <a:cubicBezTo>
                    <a:pt x="96" y="36"/>
                    <a:pt x="96" y="36"/>
                    <a:pt x="88" y="45"/>
                  </a:cubicBezTo>
                  <a:cubicBezTo>
                    <a:pt x="85" y="48"/>
                    <a:pt x="84" y="51"/>
                    <a:pt x="84" y="55"/>
                  </a:cubicBezTo>
                  <a:cubicBezTo>
                    <a:pt x="85" y="60"/>
                    <a:pt x="82" y="63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7" y="64"/>
                    <a:pt x="77" y="64"/>
                  </a:cubicBezTo>
                  <a:close/>
                </a:path>
              </a:pathLst>
            </a:custGeom>
            <a:solidFill>
              <a:srgbClr val="BC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3044"/>
            <p:cNvSpPr/>
            <p:nvPr/>
          </p:nvSpPr>
          <p:spPr bwMode="auto">
            <a:xfrm>
              <a:off x="7678" y="1359"/>
              <a:ext cx="9" cy="12"/>
            </a:xfrm>
            <a:custGeom>
              <a:avLst/>
              <a:gdLst>
                <a:gd name="T0" fmla="*/ 5 w 6"/>
                <a:gd name="T1" fmla="*/ 4 h 8"/>
                <a:gd name="T2" fmla="*/ 3 w 6"/>
                <a:gd name="T3" fmla="*/ 8 h 8"/>
                <a:gd name="T4" fmla="*/ 5 w 6"/>
                <a:gd name="T5" fmla="*/ 0 h 8"/>
                <a:gd name="T6" fmla="*/ 5 w 6"/>
                <a:gd name="T7" fmla="*/ 1 h 8"/>
                <a:gd name="T8" fmla="*/ 5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4" y="6"/>
                    <a:pt x="3" y="7"/>
                    <a:pt x="3" y="8"/>
                  </a:cubicBezTo>
                  <a:cubicBezTo>
                    <a:pt x="0" y="5"/>
                    <a:pt x="2" y="2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BC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3045"/>
            <p:cNvSpPr/>
            <p:nvPr/>
          </p:nvSpPr>
          <p:spPr bwMode="auto">
            <a:xfrm>
              <a:off x="6403" y="3805"/>
              <a:ext cx="163" cy="63"/>
            </a:xfrm>
            <a:custGeom>
              <a:avLst/>
              <a:gdLst>
                <a:gd name="T0" fmla="*/ 108 w 109"/>
                <a:gd name="T1" fmla="*/ 21 h 42"/>
                <a:gd name="T2" fmla="*/ 91 w 109"/>
                <a:gd name="T3" fmla="*/ 28 h 42"/>
                <a:gd name="T4" fmla="*/ 72 w 109"/>
                <a:gd name="T5" fmla="*/ 33 h 42"/>
                <a:gd name="T6" fmla="*/ 67 w 109"/>
                <a:gd name="T7" fmla="*/ 36 h 42"/>
                <a:gd name="T8" fmla="*/ 53 w 109"/>
                <a:gd name="T9" fmla="*/ 40 h 42"/>
                <a:gd name="T10" fmla="*/ 37 w 109"/>
                <a:gd name="T11" fmla="*/ 40 h 42"/>
                <a:gd name="T12" fmla="*/ 29 w 109"/>
                <a:gd name="T13" fmla="*/ 41 h 42"/>
                <a:gd name="T14" fmla="*/ 21 w 109"/>
                <a:gd name="T15" fmla="*/ 39 h 42"/>
                <a:gd name="T16" fmla="*/ 19 w 109"/>
                <a:gd name="T17" fmla="*/ 38 h 42"/>
                <a:gd name="T18" fmla="*/ 13 w 109"/>
                <a:gd name="T19" fmla="*/ 37 h 42"/>
                <a:gd name="T20" fmla="*/ 11 w 109"/>
                <a:gd name="T21" fmla="*/ 36 h 42"/>
                <a:gd name="T22" fmla="*/ 7 w 109"/>
                <a:gd name="T23" fmla="*/ 35 h 42"/>
                <a:gd name="T24" fmla="*/ 4 w 109"/>
                <a:gd name="T25" fmla="*/ 34 h 42"/>
                <a:gd name="T26" fmla="*/ 1 w 109"/>
                <a:gd name="T27" fmla="*/ 32 h 42"/>
                <a:gd name="T28" fmla="*/ 0 w 109"/>
                <a:gd name="T29" fmla="*/ 30 h 42"/>
                <a:gd name="T30" fmla="*/ 0 w 109"/>
                <a:gd name="T31" fmla="*/ 28 h 42"/>
                <a:gd name="T32" fmla="*/ 4 w 109"/>
                <a:gd name="T33" fmla="*/ 28 h 42"/>
                <a:gd name="T34" fmla="*/ 23 w 109"/>
                <a:gd name="T35" fmla="*/ 26 h 42"/>
                <a:gd name="T36" fmla="*/ 47 w 109"/>
                <a:gd name="T37" fmla="*/ 21 h 42"/>
                <a:gd name="T38" fmla="*/ 55 w 109"/>
                <a:gd name="T39" fmla="*/ 14 h 42"/>
                <a:gd name="T40" fmla="*/ 59 w 109"/>
                <a:gd name="T41" fmla="*/ 9 h 42"/>
                <a:gd name="T42" fmla="*/ 75 w 109"/>
                <a:gd name="T43" fmla="*/ 0 h 42"/>
                <a:gd name="T44" fmla="*/ 70 w 109"/>
                <a:gd name="T45" fmla="*/ 20 h 42"/>
                <a:gd name="T46" fmla="*/ 90 w 109"/>
                <a:gd name="T47" fmla="*/ 16 h 42"/>
                <a:gd name="T48" fmla="*/ 102 w 109"/>
                <a:gd name="T49" fmla="*/ 14 h 42"/>
                <a:gd name="T50" fmla="*/ 108 w 109"/>
                <a:gd name="T5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9" h="42">
                  <a:moveTo>
                    <a:pt x="108" y="21"/>
                  </a:moveTo>
                  <a:cubicBezTo>
                    <a:pt x="100" y="20"/>
                    <a:pt x="96" y="25"/>
                    <a:pt x="91" y="28"/>
                  </a:cubicBezTo>
                  <a:cubicBezTo>
                    <a:pt x="85" y="31"/>
                    <a:pt x="78" y="30"/>
                    <a:pt x="72" y="33"/>
                  </a:cubicBezTo>
                  <a:cubicBezTo>
                    <a:pt x="71" y="34"/>
                    <a:pt x="68" y="35"/>
                    <a:pt x="67" y="36"/>
                  </a:cubicBezTo>
                  <a:cubicBezTo>
                    <a:pt x="63" y="41"/>
                    <a:pt x="59" y="41"/>
                    <a:pt x="53" y="40"/>
                  </a:cubicBezTo>
                  <a:cubicBezTo>
                    <a:pt x="48" y="39"/>
                    <a:pt x="42" y="40"/>
                    <a:pt x="37" y="40"/>
                  </a:cubicBezTo>
                  <a:cubicBezTo>
                    <a:pt x="35" y="42"/>
                    <a:pt x="32" y="42"/>
                    <a:pt x="29" y="41"/>
                  </a:cubicBezTo>
                  <a:cubicBezTo>
                    <a:pt x="27" y="40"/>
                    <a:pt x="24" y="39"/>
                    <a:pt x="21" y="39"/>
                  </a:cubicBezTo>
                  <a:cubicBezTo>
                    <a:pt x="20" y="39"/>
                    <a:pt x="19" y="39"/>
                    <a:pt x="19" y="38"/>
                  </a:cubicBezTo>
                  <a:cubicBezTo>
                    <a:pt x="17" y="38"/>
                    <a:pt x="15" y="37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6" y="35"/>
                    <a:pt x="5" y="35"/>
                    <a:pt x="4" y="34"/>
                  </a:cubicBezTo>
                  <a:cubicBezTo>
                    <a:pt x="3" y="33"/>
                    <a:pt x="2" y="33"/>
                    <a:pt x="1" y="32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2" y="27"/>
                    <a:pt x="3" y="27"/>
                    <a:pt x="4" y="28"/>
                  </a:cubicBezTo>
                  <a:cubicBezTo>
                    <a:pt x="11" y="29"/>
                    <a:pt x="17" y="27"/>
                    <a:pt x="23" y="26"/>
                  </a:cubicBezTo>
                  <a:cubicBezTo>
                    <a:pt x="31" y="24"/>
                    <a:pt x="39" y="21"/>
                    <a:pt x="47" y="21"/>
                  </a:cubicBezTo>
                  <a:cubicBezTo>
                    <a:pt x="51" y="21"/>
                    <a:pt x="56" y="21"/>
                    <a:pt x="55" y="14"/>
                  </a:cubicBezTo>
                  <a:cubicBezTo>
                    <a:pt x="55" y="12"/>
                    <a:pt x="57" y="11"/>
                    <a:pt x="59" y="9"/>
                  </a:cubicBezTo>
                  <a:cubicBezTo>
                    <a:pt x="63" y="5"/>
                    <a:pt x="70" y="3"/>
                    <a:pt x="75" y="0"/>
                  </a:cubicBezTo>
                  <a:cubicBezTo>
                    <a:pt x="82" y="8"/>
                    <a:pt x="73" y="13"/>
                    <a:pt x="70" y="20"/>
                  </a:cubicBezTo>
                  <a:cubicBezTo>
                    <a:pt x="78" y="20"/>
                    <a:pt x="84" y="21"/>
                    <a:pt x="90" y="16"/>
                  </a:cubicBezTo>
                  <a:cubicBezTo>
                    <a:pt x="94" y="14"/>
                    <a:pt x="98" y="14"/>
                    <a:pt x="102" y="14"/>
                  </a:cubicBezTo>
                  <a:cubicBezTo>
                    <a:pt x="106" y="15"/>
                    <a:pt x="109" y="16"/>
                    <a:pt x="108" y="21"/>
                  </a:cubicBezTo>
                  <a:close/>
                </a:path>
              </a:pathLst>
            </a:custGeom>
            <a:solidFill>
              <a:srgbClr val="EC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3046"/>
            <p:cNvSpPr/>
            <p:nvPr/>
          </p:nvSpPr>
          <p:spPr bwMode="auto">
            <a:xfrm>
              <a:off x="6329" y="3846"/>
              <a:ext cx="86" cy="43"/>
            </a:xfrm>
            <a:custGeom>
              <a:avLst/>
              <a:gdLst>
                <a:gd name="T0" fmla="*/ 28 w 57"/>
                <a:gd name="T1" fmla="*/ 7 h 29"/>
                <a:gd name="T2" fmla="*/ 39 w 57"/>
                <a:gd name="T3" fmla="*/ 17 h 29"/>
                <a:gd name="T4" fmla="*/ 57 w 57"/>
                <a:gd name="T5" fmla="*/ 25 h 29"/>
                <a:gd name="T6" fmla="*/ 48 w 57"/>
                <a:gd name="T7" fmla="*/ 28 h 29"/>
                <a:gd name="T8" fmla="*/ 11 w 57"/>
                <a:gd name="T9" fmla="*/ 16 h 29"/>
                <a:gd name="T10" fmla="*/ 0 w 57"/>
                <a:gd name="T11" fmla="*/ 13 h 29"/>
                <a:gd name="T12" fmla="*/ 6 w 57"/>
                <a:gd name="T13" fmla="*/ 4 h 29"/>
                <a:gd name="T14" fmla="*/ 10 w 57"/>
                <a:gd name="T15" fmla="*/ 1 h 29"/>
                <a:gd name="T16" fmla="*/ 19 w 57"/>
                <a:gd name="T17" fmla="*/ 5 h 29"/>
                <a:gd name="T18" fmla="*/ 28 w 57"/>
                <a:gd name="T1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9">
                  <a:moveTo>
                    <a:pt x="28" y="7"/>
                  </a:moveTo>
                  <a:cubicBezTo>
                    <a:pt x="30" y="12"/>
                    <a:pt x="34" y="15"/>
                    <a:pt x="39" y="17"/>
                  </a:cubicBezTo>
                  <a:cubicBezTo>
                    <a:pt x="45" y="19"/>
                    <a:pt x="51" y="22"/>
                    <a:pt x="57" y="25"/>
                  </a:cubicBezTo>
                  <a:cubicBezTo>
                    <a:pt x="55" y="29"/>
                    <a:pt x="51" y="29"/>
                    <a:pt x="48" y="28"/>
                  </a:cubicBezTo>
                  <a:cubicBezTo>
                    <a:pt x="35" y="26"/>
                    <a:pt x="21" y="26"/>
                    <a:pt x="11" y="16"/>
                  </a:cubicBezTo>
                  <a:cubicBezTo>
                    <a:pt x="8" y="13"/>
                    <a:pt x="4" y="16"/>
                    <a:pt x="0" y="13"/>
                  </a:cubicBezTo>
                  <a:cubicBezTo>
                    <a:pt x="3" y="10"/>
                    <a:pt x="7" y="9"/>
                    <a:pt x="6" y="4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13" y="2"/>
                    <a:pt x="16" y="4"/>
                    <a:pt x="19" y="5"/>
                  </a:cubicBezTo>
                  <a:cubicBezTo>
                    <a:pt x="22" y="2"/>
                    <a:pt x="26" y="3"/>
                    <a:pt x="28" y="7"/>
                  </a:cubicBezTo>
                  <a:close/>
                </a:path>
              </a:pathLst>
            </a:custGeom>
            <a:solidFill>
              <a:srgbClr val="E7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3047"/>
            <p:cNvSpPr/>
            <p:nvPr/>
          </p:nvSpPr>
          <p:spPr bwMode="auto">
            <a:xfrm>
              <a:off x="6386" y="3816"/>
              <a:ext cx="72" cy="31"/>
            </a:xfrm>
            <a:custGeom>
              <a:avLst/>
              <a:gdLst>
                <a:gd name="T0" fmla="*/ 15 w 48"/>
                <a:gd name="T1" fmla="*/ 21 h 21"/>
                <a:gd name="T2" fmla="*/ 11 w 48"/>
                <a:gd name="T3" fmla="*/ 21 h 21"/>
                <a:gd name="T4" fmla="*/ 2 w 48"/>
                <a:gd name="T5" fmla="*/ 18 h 21"/>
                <a:gd name="T6" fmla="*/ 4 w 48"/>
                <a:gd name="T7" fmla="*/ 9 h 21"/>
                <a:gd name="T8" fmla="*/ 27 w 48"/>
                <a:gd name="T9" fmla="*/ 6 h 21"/>
                <a:gd name="T10" fmla="*/ 32 w 48"/>
                <a:gd name="T11" fmla="*/ 5 h 21"/>
                <a:gd name="T12" fmla="*/ 43 w 48"/>
                <a:gd name="T13" fmla="*/ 3 h 21"/>
                <a:gd name="T14" fmla="*/ 46 w 48"/>
                <a:gd name="T15" fmla="*/ 10 h 21"/>
                <a:gd name="T16" fmla="*/ 38 w 48"/>
                <a:gd name="T17" fmla="*/ 15 h 21"/>
                <a:gd name="T18" fmla="*/ 19 w 48"/>
                <a:gd name="T19" fmla="*/ 18 h 21"/>
                <a:gd name="T20" fmla="*/ 15 w 48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1">
                  <a:moveTo>
                    <a:pt x="15" y="21"/>
                  </a:moveTo>
                  <a:cubicBezTo>
                    <a:pt x="14" y="21"/>
                    <a:pt x="13" y="21"/>
                    <a:pt x="11" y="21"/>
                  </a:cubicBezTo>
                  <a:cubicBezTo>
                    <a:pt x="8" y="21"/>
                    <a:pt x="4" y="20"/>
                    <a:pt x="2" y="18"/>
                  </a:cubicBezTo>
                  <a:cubicBezTo>
                    <a:pt x="0" y="14"/>
                    <a:pt x="0" y="11"/>
                    <a:pt x="4" y="9"/>
                  </a:cubicBezTo>
                  <a:cubicBezTo>
                    <a:pt x="11" y="6"/>
                    <a:pt x="19" y="0"/>
                    <a:pt x="27" y="6"/>
                  </a:cubicBezTo>
                  <a:cubicBezTo>
                    <a:pt x="29" y="7"/>
                    <a:pt x="30" y="6"/>
                    <a:pt x="32" y="5"/>
                  </a:cubicBezTo>
                  <a:cubicBezTo>
                    <a:pt x="35" y="4"/>
                    <a:pt x="39" y="3"/>
                    <a:pt x="43" y="3"/>
                  </a:cubicBezTo>
                  <a:cubicBezTo>
                    <a:pt x="47" y="3"/>
                    <a:pt x="48" y="6"/>
                    <a:pt x="46" y="10"/>
                  </a:cubicBezTo>
                  <a:cubicBezTo>
                    <a:pt x="44" y="13"/>
                    <a:pt x="41" y="14"/>
                    <a:pt x="38" y="15"/>
                  </a:cubicBezTo>
                  <a:cubicBezTo>
                    <a:pt x="32" y="17"/>
                    <a:pt x="26" y="19"/>
                    <a:pt x="19" y="18"/>
                  </a:cubicBezTo>
                  <a:cubicBezTo>
                    <a:pt x="17" y="18"/>
                    <a:pt x="16" y="19"/>
                    <a:pt x="15" y="21"/>
                  </a:cubicBezTo>
                  <a:close/>
                </a:path>
              </a:pathLst>
            </a:custGeom>
            <a:solidFill>
              <a:srgbClr val="F2C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3048"/>
            <p:cNvSpPr/>
            <p:nvPr/>
          </p:nvSpPr>
          <p:spPr bwMode="auto">
            <a:xfrm>
              <a:off x="6355" y="3841"/>
              <a:ext cx="39" cy="20"/>
            </a:xfrm>
            <a:custGeom>
              <a:avLst/>
              <a:gdLst>
                <a:gd name="T0" fmla="*/ 11 w 26"/>
                <a:gd name="T1" fmla="*/ 10 h 13"/>
                <a:gd name="T2" fmla="*/ 2 w 26"/>
                <a:gd name="T3" fmla="*/ 8 h 13"/>
                <a:gd name="T4" fmla="*/ 6 w 26"/>
                <a:gd name="T5" fmla="*/ 1 h 13"/>
                <a:gd name="T6" fmla="*/ 19 w 26"/>
                <a:gd name="T7" fmla="*/ 4 h 13"/>
                <a:gd name="T8" fmla="*/ 24 w 26"/>
                <a:gd name="T9" fmla="*/ 7 h 13"/>
                <a:gd name="T10" fmla="*/ 25 w 26"/>
                <a:gd name="T11" fmla="*/ 12 h 13"/>
                <a:gd name="T12" fmla="*/ 11 w 2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11" y="10"/>
                  </a:moveTo>
                  <a:cubicBezTo>
                    <a:pt x="8" y="10"/>
                    <a:pt x="5" y="9"/>
                    <a:pt x="2" y="8"/>
                  </a:cubicBezTo>
                  <a:cubicBezTo>
                    <a:pt x="0" y="2"/>
                    <a:pt x="1" y="0"/>
                    <a:pt x="6" y="1"/>
                  </a:cubicBezTo>
                  <a:cubicBezTo>
                    <a:pt x="10" y="2"/>
                    <a:pt x="15" y="3"/>
                    <a:pt x="19" y="4"/>
                  </a:cubicBezTo>
                  <a:cubicBezTo>
                    <a:pt x="20" y="6"/>
                    <a:pt x="23" y="5"/>
                    <a:pt x="24" y="7"/>
                  </a:cubicBezTo>
                  <a:cubicBezTo>
                    <a:pt x="25" y="9"/>
                    <a:pt x="26" y="10"/>
                    <a:pt x="25" y="12"/>
                  </a:cubicBezTo>
                  <a:cubicBezTo>
                    <a:pt x="20" y="13"/>
                    <a:pt x="16" y="11"/>
                    <a:pt x="11" y="10"/>
                  </a:cubicBezTo>
                  <a:close/>
                </a:path>
              </a:pathLst>
            </a:custGeom>
            <a:solidFill>
              <a:srgbClr val="B8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3049"/>
            <p:cNvSpPr/>
            <p:nvPr/>
          </p:nvSpPr>
          <p:spPr bwMode="auto">
            <a:xfrm>
              <a:off x="6383" y="3847"/>
              <a:ext cx="75" cy="30"/>
            </a:xfrm>
            <a:custGeom>
              <a:avLst/>
              <a:gdLst>
                <a:gd name="T0" fmla="*/ 4 w 50"/>
                <a:gd name="T1" fmla="*/ 4 h 20"/>
                <a:gd name="T2" fmla="*/ 0 w 50"/>
                <a:gd name="T3" fmla="*/ 0 h 20"/>
                <a:gd name="T4" fmla="*/ 13 w 50"/>
                <a:gd name="T5" fmla="*/ 2 h 20"/>
                <a:gd name="T6" fmla="*/ 13 w 50"/>
                <a:gd name="T7" fmla="*/ 2 h 20"/>
                <a:gd name="T8" fmla="*/ 19 w 50"/>
                <a:gd name="T9" fmla="*/ 4 h 20"/>
                <a:gd name="T10" fmla="*/ 19 w 50"/>
                <a:gd name="T11" fmla="*/ 4 h 20"/>
                <a:gd name="T12" fmla="*/ 25 w 50"/>
                <a:gd name="T13" fmla="*/ 6 h 20"/>
                <a:gd name="T14" fmla="*/ 25 w 50"/>
                <a:gd name="T15" fmla="*/ 6 h 20"/>
                <a:gd name="T16" fmla="*/ 32 w 50"/>
                <a:gd name="T17" fmla="*/ 8 h 20"/>
                <a:gd name="T18" fmla="*/ 32 w 50"/>
                <a:gd name="T19" fmla="*/ 8 h 20"/>
                <a:gd name="T20" fmla="*/ 42 w 50"/>
                <a:gd name="T21" fmla="*/ 10 h 20"/>
                <a:gd name="T22" fmla="*/ 50 w 50"/>
                <a:gd name="T23" fmla="*/ 12 h 20"/>
                <a:gd name="T24" fmla="*/ 50 w 50"/>
                <a:gd name="T25" fmla="*/ 14 h 20"/>
                <a:gd name="T26" fmla="*/ 26 w 50"/>
                <a:gd name="T27" fmla="*/ 14 h 20"/>
                <a:gd name="T28" fmla="*/ 4 w 50"/>
                <a:gd name="T2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20">
                  <a:moveTo>
                    <a:pt x="4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1"/>
                    <a:pt x="9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4"/>
                    <a:pt x="18" y="2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3" y="4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8"/>
                    <a:pt x="30" y="6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5" y="10"/>
                    <a:pt x="39" y="8"/>
                    <a:pt x="42" y="10"/>
                  </a:cubicBezTo>
                  <a:cubicBezTo>
                    <a:pt x="45" y="11"/>
                    <a:pt x="47" y="11"/>
                    <a:pt x="50" y="12"/>
                  </a:cubicBezTo>
                  <a:cubicBezTo>
                    <a:pt x="50" y="12"/>
                    <a:pt x="50" y="13"/>
                    <a:pt x="50" y="14"/>
                  </a:cubicBezTo>
                  <a:cubicBezTo>
                    <a:pt x="42" y="20"/>
                    <a:pt x="34" y="15"/>
                    <a:pt x="26" y="14"/>
                  </a:cubicBezTo>
                  <a:cubicBezTo>
                    <a:pt x="18" y="13"/>
                    <a:pt x="10" y="9"/>
                    <a:pt x="4" y="4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3050"/>
            <p:cNvSpPr/>
            <p:nvPr/>
          </p:nvSpPr>
          <p:spPr bwMode="auto">
            <a:xfrm>
              <a:off x="6406" y="3885"/>
              <a:ext cx="25" cy="13"/>
            </a:xfrm>
            <a:custGeom>
              <a:avLst/>
              <a:gdLst>
                <a:gd name="T0" fmla="*/ 10 w 17"/>
                <a:gd name="T1" fmla="*/ 0 h 9"/>
                <a:gd name="T2" fmla="*/ 14 w 17"/>
                <a:gd name="T3" fmla="*/ 8 h 9"/>
                <a:gd name="T4" fmla="*/ 0 w 17"/>
                <a:gd name="T5" fmla="*/ 6 h 9"/>
                <a:gd name="T6" fmla="*/ 8 w 17"/>
                <a:gd name="T7" fmla="*/ 4 h 9"/>
                <a:gd name="T8" fmla="*/ 10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14" y="1"/>
                    <a:pt x="17" y="3"/>
                    <a:pt x="14" y="8"/>
                  </a:cubicBezTo>
                  <a:cubicBezTo>
                    <a:pt x="9" y="7"/>
                    <a:pt x="4" y="9"/>
                    <a:pt x="0" y="6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10" y="3"/>
                    <a:pt x="10" y="2"/>
                    <a:pt x="10" y="0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3051"/>
            <p:cNvSpPr/>
            <p:nvPr/>
          </p:nvSpPr>
          <p:spPr bwMode="auto">
            <a:xfrm>
              <a:off x="6337" y="390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3052"/>
            <p:cNvSpPr/>
            <p:nvPr/>
          </p:nvSpPr>
          <p:spPr bwMode="auto">
            <a:xfrm>
              <a:off x="6349" y="3901"/>
              <a:ext cx="75" cy="14"/>
            </a:xfrm>
            <a:custGeom>
              <a:avLst/>
              <a:gdLst>
                <a:gd name="T0" fmla="*/ 15 w 50"/>
                <a:gd name="T1" fmla="*/ 7 h 9"/>
                <a:gd name="T2" fmla="*/ 6 w 50"/>
                <a:gd name="T3" fmla="*/ 7 h 9"/>
                <a:gd name="T4" fmla="*/ 0 w 50"/>
                <a:gd name="T5" fmla="*/ 2 h 9"/>
                <a:gd name="T6" fmla="*/ 9 w 50"/>
                <a:gd name="T7" fmla="*/ 1 h 9"/>
                <a:gd name="T8" fmla="*/ 45 w 50"/>
                <a:gd name="T9" fmla="*/ 0 h 9"/>
                <a:gd name="T10" fmla="*/ 49 w 50"/>
                <a:gd name="T11" fmla="*/ 2 h 9"/>
                <a:gd name="T12" fmla="*/ 46 w 50"/>
                <a:gd name="T13" fmla="*/ 6 h 9"/>
                <a:gd name="T14" fmla="*/ 33 w 50"/>
                <a:gd name="T15" fmla="*/ 9 h 9"/>
                <a:gd name="T16" fmla="*/ 23 w 50"/>
                <a:gd name="T17" fmla="*/ 9 h 9"/>
                <a:gd name="T18" fmla="*/ 23 w 50"/>
                <a:gd name="T19" fmla="*/ 9 h 9"/>
                <a:gd name="T20" fmla="*/ 15 w 50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">
                  <a:moveTo>
                    <a:pt x="15" y="7"/>
                  </a:moveTo>
                  <a:cubicBezTo>
                    <a:pt x="12" y="7"/>
                    <a:pt x="9" y="7"/>
                    <a:pt x="6" y="7"/>
                  </a:cubicBezTo>
                  <a:cubicBezTo>
                    <a:pt x="4" y="4"/>
                    <a:pt x="1" y="6"/>
                    <a:pt x="0" y="2"/>
                  </a:cubicBezTo>
                  <a:cubicBezTo>
                    <a:pt x="2" y="0"/>
                    <a:pt x="6" y="1"/>
                    <a:pt x="9" y="1"/>
                  </a:cubicBezTo>
                  <a:cubicBezTo>
                    <a:pt x="21" y="1"/>
                    <a:pt x="33" y="2"/>
                    <a:pt x="45" y="0"/>
                  </a:cubicBezTo>
                  <a:cubicBezTo>
                    <a:pt x="47" y="0"/>
                    <a:pt x="48" y="0"/>
                    <a:pt x="49" y="2"/>
                  </a:cubicBezTo>
                  <a:cubicBezTo>
                    <a:pt x="50" y="4"/>
                    <a:pt x="49" y="6"/>
                    <a:pt x="46" y="6"/>
                  </a:cubicBezTo>
                  <a:cubicBezTo>
                    <a:pt x="42" y="8"/>
                    <a:pt x="38" y="9"/>
                    <a:pt x="33" y="9"/>
                  </a:cubicBezTo>
                  <a:cubicBezTo>
                    <a:pt x="30" y="8"/>
                    <a:pt x="26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6"/>
                    <a:pt x="17" y="9"/>
                    <a:pt x="15" y="7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3053"/>
            <p:cNvSpPr/>
            <p:nvPr/>
          </p:nvSpPr>
          <p:spPr bwMode="auto">
            <a:xfrm>
              <a:off x="6383" y="3897"/>
              <a:ext cx="17" cy="3"/>
            </a:xfrm>
            <a:custGeom>
              <a:avLst/>
              <a:gdLst>
                <a:gd name="T0" fmla="*/ 0 w 11"/>
                <a:gd name="T1" fmla="*/ 0 h 2"/>
                <a:gd name="T2" fmla="*/ 8 w 11"/>
                <a:gd name="T3" fmla="*/ 0 h 2"/>
                <a:gd name="T4" fmla="*/ 9 w 11"/>
                <a:gd name="T5" fmla="*/ 0 h 2"/>
                <a:gd name="T6" fmla="*/ 9 w 11"/>
                <a:gd name="T7" fmla="*/ 2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977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3054"/>
            <p:cNvSpPr/>
            <p:nvPr/>
          </p:nvSpPr>
          <p:spPr bwMode="auto">
            <a:xfrm>
              <a:off x="6371" y="3910"/>
              <a:ext cx="12" cy="5"/>
            </a:xfrm>
            <a:custGeom>
              <a:avLst/>
              <a:gdLst>
                <a:gd name="T0" fmla="*/ 0 w 8"/>
                <a:gd name="T1" fmla="*/ 1 h 3"/>
                <a:gd name="T2" fmla="*/ 8 w 8"/>
                <a:gd name="T3" fmla="*/ 3 h 3"/>
                <a:gd name="T4" fmla="*/ 0 w 8"/>
                <a:gd name="T5" fmla="*/ 3 h 3"/>
                <a:gd name="T6" fmla="*/ 0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1A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3055"/>
            <p:cNvSpPr/>
            <p:nvPr/>
          </p:nvSpPr>
          <p:spPr bwMode="auto">
            <a:xfrm>
              <a:off x="6733" y="1351"/>
              <a:ext cx="54" cy="89"/>
            </a:xfrm>
            <a:custGeom>
              <a:avLst/>
              <a:gdLst>
                <a:gd name="T0" fmla="*/ 26 w 36"/>
                <a:gd name="T1" fmla="*/ 34 h 59"/>
                <a:gd name="T2" fmla="*/ 19 w 36"/>
                <a:gd name="T3" fmla="*/ 42 h 59"/>
                <a:gd name="T4" fmla="*/ 16 w 36"/>
                <a:gd name="T5" fmla="*/ 52 h 59"/>
                <a:gd name="T6" fmla="*/ 12 w 36"/>
                <a:gd name="T7" fmla="*/ 59 h 59"/>
                <a:gd name="T8" fmla="*/ 7 w 36"/>
                <a:gd name="T9" fmla="*/ 53 h 59"/>
                <a:gd name="T10" fmla="*/ 1 w 36"/>
                <a:gd name="T11" fmla="*/ 25 h 59"/>
                <a:gd name="T12" fmla="*/ 22 w 36"/>
                <a:gd name="T13" fmla="*/ 6 h 59"/>
                <a:gd name="T14" fmla="*/ 36 w 36"/>
                <a:gd name="T15" fmla="*/ 0 h 59"/>
                <a:gd name="T16" fmla="*/ 27 w 36"/>
                <a:gd name="T17" fmla="*/ 7 h 59"/>
                <a:gd name="T18" fmla="*/ 11 w 36"/>
                <a:gd name="T19" fmla="*/ 18 h 59"/>
                <a:gd name="T20" fmla="*/ 13 w 36"/>
                <a:gd name="T21" fmla="*/ 24 h 59"/>
                <a:gd name="T22" fmla="*/ 15 w 36"/>
                <a:gd name="T23" fmla="*/ 26 h 59"/>
                <a:gd name="T24" fmla="*/ 18 w 36"/>
                <a:gd name="T25" fmla="*/ 30 h 59"/>
                <a:gd name="T26" fmla="*/ 26 w 36"/>
                <a:gd name="T27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9">
                  <a:moveTo>
                    <a:pt x="26" y="34"/>
                  </a:moveTo>
                  <a:cubicBezTo>
                    <a:pt x="24" y="37"/>
                    <a:pt x="22" y="40"/>
                    <a:pt x="19" y="42"/>
                  </a:cubicBezTo>
                  <a:cubicBezTo>
                    <a:pt x="17" y="45"/>
                    <a:pt x="15" y="48"/>
                    <a:pt x="16" y="52"/>
                  </a:cubicBezTo>
                  <a:cubicBezTo>
                    <a:pt x="17" y="55"/>
                    <a:pt x="16" y="58"/>
                    <a:pt x="12" y="59"/>
                  </a:cubicBezTo>
                  <a:cubicBezTo>
                    <a:pt x="9" y="59"/>
                    <a:pt x="8" y="56"/>
                    <a:pt x="7" y="53"/>
                  </a:cubicBezTo>
                  <a:cubicBezTo>
                    <a:pt x="3" y="44"/>
                    <a:pt x="0" y="35"/>
                    <a:pt x="1" y="25"/>
                  </a:cubicBezTo>
                  <a:cubicBezTo>
                    <a:pt x="6" y="16"/>
                    <a:pt x="15" y="11"/>
                    <a:pt x="22" y="6"/>
                  </a:cubicBezTo>
                  <a:cubicBezTo>
                    <a:pt x="27" y="5"/>
                    <a:pt x="31" y="1"/>
                    <a:pt x="36" y="0"/>
                  </a:cubicBezTo>
                  <a:cubicBezTo>
                    <a:pt x="34" y="3"/>
                    <a:pt x="30" y="5"/>
                    <a:pt x="27" y="7"/>
                  </a:cubicBezTo>
                  <a:cubicBezTo>
                    <a:pt x="22" y="10"/>
                    <a:pt x="16" y="13"/>
                    <a:pt x="11" y="18"/>
                  </a:cubicBezTo>
                  <a:cubicBezTo>
                    <a:pt x="9" y="21"/>
                    <a:pt x="9" y="22"/>
                    <a:pt x="13" y="24"/>
                  </a:cubicBezTo>
                  <a:cubicBezTo>
                    <a:pt x="14" y="25"/>
                    <a:pt x="15" y="25"/>
                    <a:pt x="15" y="26"/>
                  </a:cubicBezTo>
                  <a:cubicBezTo>
                    <a:pt x="12" y="32"/>
                    <a:pt x="13" y="32"/>
                    <a:pt x="18" y="30"/>
                  </a:cubicBezTo>
                  <a:cubicBezTo>
                    <a:pt x="22" y="28"/>
                    <a:pt x="23" y="33"/>
                    <a:pt x="26" y="34"/>
                  </a:cubicBezTo>
                  <a:close/>
                </a:path>
              </a:pathLst>
            </a:custGeom>
            <a:solidFill>
              <a:srgbClr val="F4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3056"/>
            <p:cNvSpPr/>
            <p:nvPr/>
          </p:nvSpPr>
          <p:spPr bwMode="auto">
            <a:xfrm>
              <a:off x="6697" y="1413"/>
              <a:ext cx="31" cy="39"/>
            </a:xfrm>
            <a:custGeom>
              <a:avLst/>
              <a:gdLst>
                <a:gd name="T0" fmla="*/ 6 w 21"/>
                <a:gd name="T1" fmla="*/ 1 h 26"/>
                <a:gd name="T2" fmla="*/ 17 w 21"/>
                <a:gd name="T3" fmla="*/ 9 h 26"/>
                <a:gd name="T4" fmla="*/ 21 w 21"/>
                <a:gd name="T5" fmla="*/ 26 h 26"/>
                <a:gd name="T6" fmla="*/ 19 w 21"/>
                <a:gd name="T7" fmla="*/ 26 h 26"/>
                <a:gd name="T8" fmla="*/ 13 w 21"/>
                <a:gd name="T9" fmla="*/ 18 h 26"/>
                <a:gd name="T10" fmla="*/ 14 w 21"/>
                <a:gd name="T11" fmla="*/ 16 h 26"/>
                <a:gd name="T12" fmla="*/ 11 w 21"/>
                <a:gd name="T13" fmla="*/ 8 h 26"/>
                <a:gd name="T14" fmla="*/ 2 w 21"/>
                <a:gd name="T15" fmla="*/ 11 h 26"/>
                <a:gd name="T16" fmla="*/ 0 w 21"/>
                <a:gd name="T17" fmla="*/ 12 h 26"/>
                <a:gd name="T18" fmla="*/ 4 w 21"/>
                <a:gd name="T19" fmla="*/ 3 h 26"/>
                <a:gd name="T20" fmla="*/ 6 w 21"/>
                <a:gd name="T2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">
                  <a:moveTo>
                    <a:pt x="6" y="1"/>
                  </a:moveTo>
                  <a:cubicBezTo>
                    <a:pt x="12" y="0"/>
                    <a:pt x="15" y="3"/>
                    <a:pt x="17" y="9"/>
                  </a:cubicBezTo>
                  <a:cubicBezTo>
                    <a:pt x="18" y="15"/>
                    <a:pt x="21" y="20"/>
                    <a:pt x="21" y="26"/>
                  </a:cubicBezTo>
                  <a:cubicBezTo>
                    <a:pt x="21" y="26"/>
                    <a:pt x="20" y="26"/>
                    <a:pt x="19" y="26"/>
                  </a:cubicBezTo>
                  <a:cubicBezTo>
                    <a:pt x="15" y="26"/>
                    <a:pt x="12" y="23"/>
                    <a:pt x="13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3" y="13"/>
                    <a:pt x="15" y="10"/>
                    <a:pt x="11" y="8"/>
                  </a:cubicBezTo>
                  <a:cubicBezTo>
                    <a:pt x="8" y="5"/>
                    <a:pt x="5" y="9"/>
                    <a:pt x="2" y="11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0" y="9"/>
                    <a:pt x="1" y="5"/>
                    <a:pt x="4" y="3"/>
                  </a:cubicBezTo>
                  <a:cubicBezTo>
                    <a:pt x="5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DA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3057"/>
            <p:cNvSpPr/>
            <p:nvPr/>
          </p:nvSpPr>
          <p:spPr bwMode="auto">
            <a:xfrm>
              <a:off x="6703" y="14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3058"/>
            <p:cNvSpPr/>
            <p:nvPr/>
          </p:nvSpPr>
          <p:spPr bwMode="auto">
            <a:xfrm>
              <a:off x="6772" y="1342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D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3059"/>
            <p:cNvSpPr/>
            <p:nvPr/>
          </p:nvSpPr>
          <p:spPr bwMode="auto">
            <a:xfrm>
              <a:off x="5908" y="1627"/>
              <a:ext cx="178" cy="140"/>
            </a:xfrm>
            <a:custGeom>
              <a:avLst/>
              <a:gdLst>
                <a:gd name="T0" fmla="*/ 119 w 119"/>
                <a:gd name="T1" fmla="*/ 56 h 93"/>
                <a:gd name="T2" fmla="*/ 119 w 119"/>
                <a:gd name="T3" fmla="*/ 81 h 93"/>
                <a:gd name="T4" fmla="*/ 107 w 119"/>
                <a:gd name="T5" fmla="*/ 92 h 93"/>
                <a:gd name="T6" fmla="*/ 97 w 119"/>
                <a:gd name="T7" fmla="*/ 90 h 93"/>
                <a:gd name="T8" fmla="*/ 87 w 119"/>
                <a:gd name="T9" fmla="*/ 88 h 93"/>
                <a:gd name="T10" fmla="*/ 68 w 119"/>
                <a:gd name="T11" fmla="*/ 74 h 93"/>
                <a:gd name="T12" fmla="*/ 54 w 119"/>
                <a:gd name="T13" fmla="*/ 67 h 93"/>
                <a:gd name="T14" fmla="*/ 16 w 119"/>
                <a:gd name="T15" fmla="*/ 44 h 93"/>
                <a:gd name="T16" fmla="*/ 9 w 119"/>
                <a:gd name="T17" fmla="*/ 40 h 93"/>
                <a:gd name="T18" fmla="*/ 1 w 119"/>
                <a:gd name="T19" fmla="*/ 25 h 93"/>
                <a:gd name="T20" fmla="*/ 12 w 119"/>
                <a:gd name="T21" fmla="*/ 12 h 93"/>
                <a:gd name="T22" fmla="*/ 25 w 119"/>
                <a:gd name="T23" fmla="*/ 1 h 93"/>
                <a:gd name="T24" fmla="*/ 27 w 119"/>
                <a:gd name="T25" fmla="*/ 0 h 93"/>
                <a:gd name="T26" fmla="*/ 39 w 119"/>
                <a:gd name="T27" fmla="*/ 5 h 93"/>
                <a:gd name="T28" fmla="*/ 28 w 119"/>
                <a:gd name="T29" fmla="*/ 19 h 93"/>
                <a:gd name="T30" fmla="*/ 30 w 119"/>
                <a:gd name="T31" fmla="*/ 35 h 93"/>
                <a:gd name="T32" fmla="*/ 58 w 119"/>
                <a:gd name="T33" fmla="*/ 53 h 93"/>
                <a:gd name="T34" fmla="*/ 81 w 119"/>
                <a:gd name="T35" fmla="*/ 67 h 93"/>
                <a:gd name="T36" fmla="*/ 88 w 119"/>
                <a:gd name="T37" fmla="*/ 76 h 93"/>
                <a:gd name="T38" fmla="*/ 103 w 119"/>
                <a:gd name="T39" fmla="*/ 84 h 93"/>
                <a:gd name="T40" fmla="*/ 111 w 119"/>
                <a:gd name="T41" fmla="*/ 66 h 93"/>
                <a:gd name="T42" fmla="*/ 111 w 119"/>
                <a:gd name="T43" fmla="*/ 54 h 93"/>
                <a:gd name="T44" fmla="*/ 113 w 119"/>
                <a:gd name="T45" fmla="*/ 53 h 93"/>
                <a:gd name="T46" fmla="*/ 119 w 119"/>
                <a:gd name="T47" fmla="*/ 5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93">
                  <a:moveTo>
                    <a:pt x="119" y="56"/>
                  </a:moveTo>
                  <a:cubicBezTo>
                    <a:pt x="119" y="64"/>
                    <a:pt x="119" y="73"/>
                    <a:pt x="119" y="81"/>
                  </a:cubicBezTo>
                  <a:cubicBezTo>
                    <a:pt x="119" y="90"/>
                    <a:pt x="115" y="93"/>
                    <a:pt x="107" y="92"/>
                  </a:cubicBezTo>
                  <a:cubicBezTo>
                    <a:pt x="103" y="92"/>
                    <a:pt x="100" y="91"/>
                    <a:pt x="97" y="90"/>
                  </a:cubicBezTo>
                  <a:cubicBezTo>
                    <a:pt x="94" y="89"/>
                    <a:pt x="91" y="87"/>
                    <a:pt x="87" y="88"/>
                  </a:cubicBezTo>
                  <a:cubicBezTo>
                    <a:pt x="82" y="81"/>
                    <a:pt x="76" y="77"/>
                    <a:pt x="68" y="74"/>
                  </a:cubicBezTo>
                  <a:cubicBezTo>
                    <a:pt x="63" y="73"/>
                    <a:pt x="58" y="70"/>
                    <a:pt x="54" y="67"/>
                  </a:cubicBezTo>
                  <a:cubicBezTo>
                    <a:pt x="42" y="58"/>
                    <a:pt x="31" y="47"/>
                    <a:pt x="16" y="44"/>
                  </a:cubicBezTo>
                  <a:cubicBezTo>
                    <a:pt x="14" y="43"/>
                    <a:pt x="12" y="41"/>
                    <a:pt x="9" y="40"/>
                  </a:cubicBezTo>
                  <a:cubicBezTo>
                    <a:pt x="4" y="36"/>
                    <a:pt x="0" y="32"/>
                    <a:pt x="1" y="25"/>
                  </a:cubicBezTo>
                  <a:cubicBezTo>
                    <a:pt x="2" y="18"/>
                    <a:pt x="6" y="14"/>
                    <a:pt x="12" y="12"/>
                  </a:cubicBezTo>
                  <a:cubicBezTo>
                    <a:pt x="18" y="10"/>
                    <a:pt x="22" y="7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7" y="0"/>
                    <a:pt x="39" y="5"/>
                  </a:cubicBezTo>
                  <a:cubicBezTo>
                    <a:pt x="41" y="14"/>
                    <a:pt x="32" y="15"/>
                    <a:pt x="28" y="19"/>
                  </a:cubicBezTo>
                  <a:cubicBezTo>
                    <a:pt x="19" y="27"/>
                    <a:pt x="19" y="31"/>
                    <a:pt x="30" y="35"/>
                  </a:cubicBezTo>
                  <a:cubicBezTo>
                    <a:pt x="41" y="38"/>
                    <a:pt x="50" y="45"/>
                    <a:pt x="58" y="53"/>
                  </a:cubicBezTo>
                  <a:cubicBezTo>
                    <a:pt x="65" y="59"/>
                    <a:pt x="75" y="59"/>
                    <a:pt x="81" y="67"/>
                  </a:cubicBezTo>
                  <a:cubicBezTo>
                    <a:pt x="83" y="70"/>
                    <a:pt x="86" y="72"/>
                    <a:pt x="88" y="76"/>
                  </a:cubicBezTo>
                  <a:cubicBezTo>
                    <a:pt x="91" y="82"/>
                    <a:pt x="97" y="84"/>
                    <a:pt x="103" y="84"/>
                  </a:cubicBezTo>
                  <a:cubicBezTo>
                    <a:pt x="111" y="83"/>
                    <a:pt x="114" y="77"/>
                    <a:pt x="111" y="66"/>
                  </a:cubicBezTo>
                  <a:cubicBezTo>
                    <a:pt x="109" y="62"/>
                    <a:pt x="107" y="58"/>
                    <a:pt x="111" y="54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6" y="52"/>
                    <a:pt x="117" y="54"/>
                    <a:pt x="119" y="56"/>
                  </a:cubicBezTo>
                  <a:close/>
                </a:path>
              </a:pathLst>
            </a:custGeom>
            <a:solidFill>
              <a:srgbClr val="E9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3060"/>
            <p:cNvSpPr/>
            <p:nvPr/>
          </p:nvSpPr>
          <p:spPr bwMode="auto">
            <a:xfrm>
              <a:off x="5902" y="1627"/>
              <a:ext cx="87" cy="101"/>
            </a:xfrm>
            <a:custGeom>
              <a:avLst/>
              <a:gdLst>
                <a:gd name="T0" fmla="*/ 29 w 58"/>
                <a:gd name="T1" fmla="*/ 2 h 67"/>
                <a:gd name="T2" fmla="*/ 29 w 58"/>
                <a:gd name="T3" fmla="*/ 8 h 67"/>
                <a:gd name="T4" fmla="*/ 19 w 58"/>
                <a:gd name="T5" fmla="*/ 15 h 67"/>
                <a:gd name="T6" fmla="*/ 12 w 58"/>
                <a:gd name="T7" fmla="*/ 18 h 67"/>
                <a:gd name="T8" fmla="*/ 11 w 58"/>
                <a:gd name="T9" fmla="*/ 32 h 67"/>
                <a:gd name="T10" fmla="*/ 28 w 58"/>
                <a:gd name="T11" fmla="*/ 45 h 67"/>
                <a:gd name="T12" fmla="*/ 57 w 58"/>
                <a:gd name="T13" fmla="*/ 64 h 67"/>
                <a:gd name="T14" fmla="*/ 58 w 58"/>
                <a:gd name="T15" fmla="*/ 67 h 67"/>
                <a:gd name="T16" fmla="*/ 44 w 58"/>
                <a:gd name="T17" fmla="*/ 61 h 67"/>
                <a:gd name="T18" fmla="*/ 32 w 58"/>
                <a:gd name="T19" fmla="*/ 51 h 67"/>
                <a:gd name="T20" fmla="*/ 13 w 58"/>
                <a:gd name="T21" fmla="*/ 44 h 67"/>
                <a:gd name="T22" fmla="*/ 0 w 58"/>
                <a:gd name="T23" fmla="*/ 27 h 67"/>
                <a:gd name="T24" fmla="*/ 0 w 58"/>
                <a:gd name="T25" fmla="*/ 26 h 67"/>
                <a:gd name="T26" fmla="*/ 5 w 58"/>
                <a:gd name="T27" fmla="*/ 7 h 67"/>
                <a:gd name="T28" fmla="*/ 10 w 58"/>
                <a:gd name="T29" fmla="*/ 4 h 67"/>
                <a:gd name="T30" fmla="*/ 21 w 58"/>
                <a:gd name="T31" fmla="*/ 2 h 67"/>
                <a:gd name="T32" fmla="*/ 29 w 58"/>
                <a:gd name="T33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67">
                  <a:moveTo>
                    <a:pt x="29" y="2"/>
                  </a:moveTo>
                  <a:cubicBezTo>
                    <a:pt x="31" y="4"/>
                    <a:pt x="32" y="6"/>
                    <a:pt x="29" y="8"/>
                  </a:cubicBezTo>
                  <a:cubicBezTo>
                    <a:pt x="26" y="11"/>
                    <a:pt x="23" y="13"/>
                    <a:pt x="19" y="15"/>
                  </a:cubicBezTo>
                  <a:cubicBezTo>
                    <a:pt x="16" y="16"/>
                    <a:pt x="14" y="16"/>
                    <a:pt x="12" y="18"/>
                  </a:cubicBezTo>
                  <a:cubicBezTo>
                    <a:pt x="7" y="22"/>
                    <a:pt x="6" y="28"/>
                    <a:pt x="11" y="32"/>
                  </a:cubicBezTo>
                  <a:cubicBezTo>
                    <a:pt x="15" y="38"/>
                    <a:pt x="21" y="43"/>
                    <a:pt x="28" y="45"/>
                  </a:cubicBezTo>
                  <a:cubicBezTo>
                    <a:pt x="40" y="48"/>
                    <a:pt x="48" y="56"/>
                    <a:pt x="57" y="64"/>
                  </a:cubicBezTo>
                  <a:cubicBezTo>
                    <a:pt x="58" y="65"/>
                    <a:pt x="58" y="66"/>
                    <a:pt x="58" y="67"/>
                  </a:cubicBezTo>
                  <a:cubicBezTo>
                    <a:pt x="53" y="66"/>
                    <a:pt x="49" y="64"/>
                    <a:pt x="44" y="61"/>
                  </a:cubicBezTo>
                  <a:cubicBezTo>
                    <a:pt x="43" y="55"/>
                    <a:pt x="37" y="53"/>
                    <a:pt x="32" y="51"/>
                  </a:cubicBezTo>
                  <a:cubicBezTo>
                    <a:pt x="26" y="48"/>
                    <a:pt x="19" y="46"/>
                    <a:pt x="13" y="44"/>
                  </a:cubicBezTo>
                  <a:cubicBezTo>
                    <a:pt x="6" y="41"/>
                    <a:pt x="0" y="36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1" y="19"/>
                    <a:pt x="2" y="13"/>
                    <a:pt x="5" y="7"/>
                  </a:cubicBezTo>
                  <a:cubicBezTo>
                    <a:pt x="6" y="5"/>
                    <a:pt x="7" y="3"/>
                    <a:pt x="10" y="4"/>
                  </a:cubicBezTo>
                  <a:cubicBezTo>
                    <a:pt x="14" y="9"/>
                    <a:pt x="16" y="9"/>
                    <a:pt x="21" y="2"/>
                  </a:cubicBezTo>
                  <a:cubicBezTo>
                    <a:pt x="24" y="0"/>
                    <a:pt x="26" y="0"/>
                    <a:pt x="29" y="2"/>
                  </a:cubicBezTo>
                  <a:close/>
                </a:path>
              </a:pathLst>
            </a:custGeom>
            <a:solidFill>
              <a:srgbClr val="E2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3061"/>
            <p:cNvSpPr/>
            <p:nvPr/>
          </p:nvSpPr>
          <p:spPr bwMode="auto">
            <a:xfrm>
              <a:off x="5977" y="1749"/>
              <a:ext cx="52" cy="30"/>
            </a:xfrm>
            <a:custGeom>
              <a:avLst/>
              <a:gdLst>
                <a:gd name="T0" fmla="*/ 0 w 35"/>
                <a:gd name="T1" fmla="*/ 9 h 20"/>
                <a:gd name="T2" fmla="*/ 8 w 35"/>
                <a:gd name="T3" fmla="*/ 5 h 20"/>
                <a:gd name="T4" fmla="*/ 10 w 35"/>
                <a:gd name="T5" fmla="*/ 4 h 20"/>
                <a:gd name="T6" fmla="*/ 10 w 35"/>
                <a:gd name="T7" fmla="*/ 4 h 20"/>
                <a:gd name="T8" fmla="*/ 15 w 35"/>
                <a:gd name="T9" fmla="*/ 2 h 20"/>
                <a:gd name="T10" fmla="*/ 29 w 35"/>
                <a:gd name="T11" fmla="*/ 3 h 20"/>
                <a:gd name="T12" fmla="*/ 28 w 35"/>
                <a:gd name="T13" fmla="*/ 8 h 20"/>
                <a:gd name="T14" fmla="*/ 33 w 35"/>
                <a:gd name="T15" fmla="*/ 18 h 20"/>
                <a:gd name="T16" fmla="*/ 30 w 35"/>
                <a:gd name="T17" fmla="*/ 19 h 20"/>
                <a:gd name="T18" fmla="*/ 8 w 35"/>
                <a:gd name="T19" fmla="*/ 15 h 20"/>
                <a:gd name="T20" fmla="*/ 0 w 35"/>
                <a:gd name="T2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0">
                  <a:moveTo>
                    <a:pt x="0" y="9"/>
                  </a:moveTo>
                  <a:cubicBezTo>
                    <a:pt x="3" y="8"/>
                    <a:pt x="5" y="7"/>
                    <a:pt x="8" y="5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2"/>
                    <a:pt x="14" y="3"/>
                    <a:pt x="15" y="2"/>
                  </a:cubicBezTo>
                  <a:cubicBezTo>
                    <a:pt x="20" y="2"/>
                    <a:pt x="25" y="0"/>
                    <a:pt x="29" y="3"/>
                  </a:cubicBezTo>
                  <a:cubicBezTo>
                    <a:pt x="32" y="5"/>
                    <a:pt x="22" y="5"/>
                    <a:pt x="28" y="8"/>
                  </a:cubicBezTo>
                  <a:cubicBezTo>
                    <a:pt x="32" y="10"/>
                    <a:pt x="35" y="13"/>
                    <a:pt x="33" y="18"/>
                  </a:cubicBezTo>
                  <a:cubicBezTo>
                    <a:pt x="32" y="18"/>
                    <a:pt x="31" y="19"/>
                    <a:pt x="30" y="19"/>
                  </a:cubicBezTo>
                  <a:cubicBezTo>
                    <a:pt x="22" y="20"/>
                    <a:pt x="15" y="18"/>
                    <a:pt x="8" y="15"/>
                  </a:cubicBezTo>
                  <a:cubicBezTo>
                    <a:pt x="5" y="13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AC7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3062"/>
            <p:cNvSpPr/>
            <p:nvPr/>
          </p:nvSpPr>
          <p:spPr bwMode="auto">
            <a:xfrm>
              <a:off x="5996" y="1752"/>
              <a:ext cx="50" cy="33"/>
            </a:xfrm>
            <a:custGeom>
              <a:avLst/>
              <a:gdLst>
                <a:gd name="T0" fmla="*/ 20 w 33"/>
                <a:gd name="T1" fmla="*/ 15 h 22"/>
                <a:gd name="T2" fmla="*/ 0 w 33"/>
                <a:gd name="T3" fmla="*/ 6 h 22"/>
                <a:gd name="T4" fmla="*/ 16 w 33"/>
                <a:gd name="T5" fmla="*/ 1 h 22"/>
                <a:gd name="T6" fmla="*/ 27 w 33"/>
                <a:gd name="T7" fmla="*/ 13 h 22"/>
                <a:gd name="T8" fmla="*/ 32 w 33"/>
                <a:gd name="T9" fmla="*/ 19 h 22"/>
                <a:gd name="T10" fmla="*/ 29 w 33"/>
                <a:gd name="T11" fmla="*/ 22 h 22"/>
                <a:gd name="T12" fmla="*/ 20 w 33"/>
                <a:gd name="T1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2">
                  <a:moveTo>
                    <a:pt x="20" y="15"/>
                  </a:moveTo>
                  <a:cubicBezTo>
                    <a:pt x="16" y="7"/>
                    <a:pt x="8" y="8"/>
                    <a:pt x="0" y="6"/>
                  </a:cubicBezTo>
                  <a:cubicBezTo>
                    <a:pt x="5" y="0"/>
                    <a:pt x="11" y="2"/>
                    <a:pt x="16" y="1"/>
                  </a:cubicBezTo>
                  <a:cubicBezTo>
                    <a:pt x="21" y="4"/>
                    <a:pt x="23" y="10"/>
                    <a:pt x="27" y="13"/>
                  </a:cubicBezTo>
                  <a:cubicBezTo>
                    <a:pt x="30" y="15"/>
                    <a:pt x="33" y="16"/>
                    <a:pt x="32" y="19"/>
                  </a:cubicBezTo>
                  <a:cubicBezTo>
                    <a:pt x="32" y="21"/>
                    <a:pt x="30" y="22"/>
                    <a:pt x="29" y="22"/>
                  </a:cubicBezTo>
                  <a:cubicBezTo>
                    <a:pt x="24" y="21"/>
                    <a:pt x="21" y="20"/>
                    <a:pt x="20" y="15"/>
                  </a:cubicBezTo>
                  <a:close/>
                </a:path>
              </a:pathLst>
            </a:custGeom>
            <a:solidFill>
              <a:srgbClr val="B78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3063"/>
            <p:cNvSpPr/>
            <p:nvPr/>
          </p:nvSpPr>
          <p:spPr bwMode="auto">
            <a:xfrm>
              <a:off x="5897" y="1698"/>
              <a:ext cx="39" cy="51"/>
            </a:xfrm>
            <a:custGeom>
              <a:avLst/>
              <a:gdLst>
                <a:gd name="T0" fmla="*/ 3 w 26"/>
                <a:gd name="T1" fmla="*/ 15 h 34"/>
                <a:gd name="T2" fmla="*/ 1 w 26"/>
                <a:gd name="T3" fmla="*/ 14 h 34"/>
                <a:gd name="T4" fmla="*/ 1 w 26"/>
                <a:gd name="T5" fmla="*/ 14 h 34"/>
                <a:gd name="T6" fmla="*/ 1 w 26"/>
                <a:gd name="T7" fmla="*/ 7 h 34"/>
                <a:gd name="T8" fmla="*/ 2 w 26"/>
                <a:gd name="T9" fmla="*/ 7 h 34"/>
                <a:gd name="T10" fmla="*/ 3 w 26"/>
                <a:gd name="T11" fmla="*/ 7 h 34"/>
                <a:gd name="T12" fmla="*/ 26 w 26"/>
                <a:gd name="T13" fmla="*/ 8 h 34"/>
                <a:gd name="T14" fmla="*/ 18 w 26"/>
                <a:gd name="T15" fmla="*/ 9 h 34"/>
                <a:gd name="T16" fmla="*/ 11 w 26"/>
                <a:gd name="T17" fmla="*/ 20 h 34"/>
                <a:gd name="T18" fmla="*/ 10 w 26"/>
                <a:gd name="T19" fmla="*/ 34 h 34"/>
                <a:gd name="T20" fmla="*/ 5 w 26"/>
                <a:gd name="T21" fmla="*/ 23 h 34"/>
                <a:gd name="T22" fmla="*/ 3 w 26"/>
                <a:gd name="T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4">
                  <a:moveTo>
                    <a:pt x="3" y="15"/>
                  </a:moveTo>
                  <a:cubicBezTo>
                    <a:pt x="2" y="15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9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11" y="4"/>
                    <a:pt x="19" y="0"/>
                    <a:pt x="26" y="8"/>
                  </a:cubicBezTo>
                  <a:cubicBezTo>
                    <a:pt x="23" y="9"/>
                    <a:pt x="21" y="8"/>
                    <a:pt x="18" y="9"/>
                  </a:cubicBezTo>
                  <a:cubicBezTo>
                    <a:pt x="10" y="9"/>
                    <a:pt x="9" y="12"/>
                    <a:pt x="11" y="20"/>
                  </a:cubicBezTo>
                  <a:cubicBezTo>
                    <a:pt x="11" y="25"/>
                    <a:pt x="12" y="29"/>
                    <a:pt x="10" y="34"/>
                  </a:cubicBezTo>
                  <a:cubicBezTo>
                    <a:pt x="6" y="30"/>
                    <a:pt x="6" y="27"/>
                    <a:pt x="5" y="23"/>
                  </a:cubicBezTo>
                  <a:cubicBezTo>
                    <a:pt x="5" y="20"/>
                    <a:pt x="5" y="17"/>
                    <a:pt x="3" y="15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3064"/>
            <p:cNvSpPr/>
            <p:nvPr/>
          </p:nvSpPr>
          <p:spPr bwMode="auto">
            <a:xfrm>
              <a:off x="5902" y="1698"/>
              <a:ext cx="58" cy="18"/>
            </a:xfrm>
            <a:custGeom>
              <a:avLst/>
              <a:gdLst>
                <a:gd name="T0" fmla="*/ 23 w 39"/>
                <a:gd name="T1" fmla="*/ 8 h 12"/>
                <a:gd name="T2" fmla="*/ 0 w 39"/>
                <a:gd name="T3" fmla="*/ 7 h 12"/>
                <a:gd name="T4" fmla="*/ 21 w 39"/>
                <a:gd name="T5" fmla="*/ 3 h 12"/>
                <a:gd name="T6" fmla="*/ 39 w 39"/>
                <a:gd name="T7" fmla="*/ 12 h 12"/>
                <a:gd name="T8" fmla="*/ 23 w 3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2">
                  <a:moveTo>
                    <a:pt x="23" y="8"/>
                  </a:moveTo>
                  <a:cubicBezTo>
                    <a:pt x="16" y="5"/>
                    <a:pt x="8" y="7"/>
                    <a:pt x="0" y="7"/>
                  </a:cubicBezTo>
                  <a:cubicBezTo>
                    <a:pt x="6" y="0"/>
                    <a:pt x="13" y="0"/>
                    <a:pt x="21" y="3"/>
                  </a:cubicBezTo>
                  <a:cubicBezTo>
                    <a:pt x="27" y="5"/>
                    <a:pt x="35" y="6"/>
                    <a:pt x="39" y="12"/>
                  </a:cubicBezTo>
                  <a:cubicBezTo>
                    <a:pt x="33" y="11"/>
                    <a:pt x="28" y="10"/>
                    <a:pt x="23" y="8"/>
                  </a:cubicBezTo>
                  <a:close/>
                </a:path>
              </a:pathLst>
            </a:custGeom>
            <a:solidFill>
              <a:srgbClr val="D19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3065"/>
            <p:cNvSpPr/>
            <p:nvPr/>
          </p:nvSpPr>
          <p:spPr bwMode="auto">
            <a:xfrm>
              <a:off x="6022" y="1768"/>
              <a:ext cx="30" cy="29"/>
            </a:xfrm>
            <a:custGeom>
              <a:avLst/>
              <a:gdLst>
                <a:gd name="T0" fmla="*/ 3 w 20"/>
                <a:gd name="T1" fmla="*/ 4 h 19"/>
                <a:gd name="T2" fmla="*/ 12 w 20"/>
                <a:gd name="T3" fmla="*/ 9 h 19"/>
                <a:gd name="T4" fmla="*/ 10 w 20"/>
                <a:gd name="T5" fmla="*/ 2 h 19"/>
                <a:gd name="T6" fmla="*/ 13 w 20"/>
                <a:gd name="T7" fmla="*/ 0 h 19"/>
                <a:gd name="T8" fmla="*/ 20 w 20"/>
                <a:gd name="T9" fmla="*/ 6 h 19"/>
                <a:gd name="T10" fmla="*/ 20 w 20"/>
                <a:gd name="T11" fmla="*/ 11 h 19"/>
                <a:gd name="T12" fmla="*/ 16 w 20"/>
                <a:gd name="T13" fmla="*/ 16 h 19"/>
                <a:gd name="T14" fmla="*/ 15 w 20"/>
                <a:gd name="T15" fmla="*/ 18 h 19"/>
                <a:gd name="T16" fmla="*/ 12 w 20"/>
                <a:gd name="T17" fmla="*/ 19 h 19"/>
                <a:gd name="T18" fmla="*/ 1 w 20"/>
                <a:gd name="T19" fmla="*/ 4 h 19"/>
                <a:gd name="T20" fmla="*/ 3 w 20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9">
                  <a:moveTo>
                    <a:pt x="3" y="4"/>
                  </a:moveTo>
                  <a:cubicBezTo>
                    <a:pt x="6" y="6"/>
                    <a:pt x="9" y="7"/>
                    <a:pt x="12" y="9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5" y="3"/>
                    <a:pt x="17" y="5"/>
                    <a:pt x="20" y="6"/>
                  </a:cubicBezTo>
                  <a:cubicBezTo>
                    <a:pt x="19" y="8"/>
                    <a:pt x="19" y="9"/>
                    <a:pt x="20" y="11"/>
                  </a:cubicBezTo>
                  <a:cubicBezTo>
                    <a:pt x="20" y="14"/>
                    <a:pt x="19" y="15"/>
                    <a:pt x="16" y="16"/>
                  </a:cubicBezTo>
                  <a:cubicBezTo>
                    <a:pt x="16" y="16"/>
                    <a:pt x="15" y="17"/>
                    <a:pt x="15" y="18"/>
                  </a:cubicBezTo>
                  <a:cubicBezTo>
                    <a:pt x="14" y="18"/>
                    <a:pt x="13" y="19"/>
                    <a:pt x="12" y="19"/>
                  </a:cubicBezTo>
                  <a:cubicBezTo>
                    <a:pt x="6" y="16"/>
                    <a:pt x="0" y="1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3066"/>
            <p:cNvSpPr/>
            <p:nvPr/>
          </p:nvSpPr>
          <p:spPr bwMode="auto">
            <a:xfrm>
              <a:off x="5975" y="1749"/>
              <a:ext cx="17" cy="7"/>
            </a:xfrm>
            <a:custGeom>
              <a:avLst/>
              <a:gdLst>
                <a:gd name="T0" fmla="*/ 11 w 11"/>
                <a:gd name="T1" fmla="*/ 4 h 5"/>
                <a:gd name="T2" fmla="*/ 9 w 11"/>
                <a:gd name="T3" fmla="*/ 5 h 5"/>
                <a:gd name="T4" fmla="*/ 4 w 11"/>
                <a:gd name="T5" fmla="*/ 5 h 5"/>
                <a:gd name="T6" fmla="*/ 1 w 11"/>
                <a:gd name="T7" fmla="*/ 0 h 5"/>
                <a:gd name="T8" fmla="*/ 11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0" y="4"/>
                    <a:pt x="9" y="5"/>
                    <a:pt x="9" y="5"/>
                  </a:cubicBezTo>
                  <a:cubicBezTo>
                    <a:pt x="7" y="5"/>
                    <a:pt x="6" y="5"/>
                    <a:pt x="4" y="5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lose/>
                </a:path>
              </a:pathLst>
            </a:custGeom>
            <a:solidFill>
              <a:srgbClr val="9E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3067"/>
            <p:cNvSpPr/>
            <p:nvPr/>
          </p:nvSpPr>
          <p:spPr bwMode="auto">
            <a:xfrm>
              <a:off x="5992" y="1752"/>
              <a:ext cx="7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9E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3068"/>
            <p:cNvSpPr/>
            <p:nvPr/>
          </p:nvSpPr>
          <p:spPr bwMode="auto">
            <a:xfrm>
              <a:off x="5962" y="1717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19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3069"/>
            <p:cNvSpPr/>
            <p:nvPr/>
          </p:nvSpPr>
          <p:spPr bwMode="auto">
            <a:xfrm>
              <a:off x="5986" y="1768"/>
              <a:ext cx="81" cy="60"/>
            </a:xfrm>
            <a:custGeom>
              <a:avLst/>
              <a:gdLst>
                <a:gd name="T0" fmla="*/ 25 w 54"/>
                <a:gd name="T1" fmla="*/ 4 h 40"/>
                <a:gd name="T2" fmla="*/ 38 w 54"/>
                <a:gd name="T3" fmla="*/ 17 h 40"/>
                <a:gd name="T4" fmla="*/ 43 w 54"/>
                <a:gd name="T5" fmla="*/ 25 h 40"/>
                <a:gd name="T6" fmla="*/ 54 w 54"/>
                <a:gd name="T7" fmla="*/ 39 h 40"/>
                <a:gd name="T8" fmla="*/ 31 w 54"/>
                <a:gd name="T9" fmla="*/ 29 h 40"/>
                <a:gd name="T10" fmla="*/ 9 w 54"/>
                <a:gd name="T11" fmla="*/ 9 h 40"/>
                <a:gd name="T12" fmla="*/ 0 w 54"/>
                <a:gd name="T13" fmla="*/ 2 h 40"/>
                <a:gd name="T14" fmla="*/ 2 w 54"/>
                <a:gd name="T15" fmla="*/ 0 h 40"/>
                <a:gd name="T16" fmla="*/ 25 w 54"/>
                <a:gd name="T1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0">
                  <a:moveTo>
                    <a:pt x="25" y="4"/>
                  </a:moveTo>
                  <a:cubicBezTo>
                    <a:pt x="29" y="9"/>
                    <a:pt x="33" y="14"/>
                    <a:pt x="38" y="17"/>
                  </a:cubicBezTo>
                  <a:cubicBezTo>
                    <a:pt x="41" y="19"/>
                    <a:pt x="42" y="22"/>
                    <a:pt x="43" y="25"/>
                  </a:cubicBezTo>
                  <a:cubicBezTo>
                    <a:pt x="44" y="31"/>
                    <a:pt x="52" y="32"/>
                    <a:pt x="54" y="39"/>
                  </a:cubicBezTo>
                  <a:cubicBezTo>
                    <a:pt x="44" y="40"/>
                    <a:pt x="38" y="33"/>
                    <a:pt x="31" y="29"/>
                  </a:cubicBezTo>
                  <a:cubicBezTo>
                    <a:pt x="25" y="21"/>
                    <a:pt x="17" y="15"/>
                    <a:pt x="9" y="9"/>
                  </a:cubicBezTo>
                  <a:cubicBezTo>
                    <a:pt x="6" y="7"/>
                    <a:pt x="2" y="6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10" y="1"/>
                    <a:pt x="17" y="1"/>
                    <a:pt x="25" y="4"/>
                  </a:cubicBezTo>
                  <a:close/>
                </a:path>
              </a:pathLst>
            </a:custGeom>
            <a:solidFill>
              <a:srgbClr val="A5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3070"/>
            <p:cNvSpPr/>
            <p:nvPr/>
          </p:nvSpPr>
          <p:spPr bwMode="auto">
            <a:xfrm>
              <a:off x="5971" y="1762"/>
              <a:ext cx="18" cy="9"/>
            </a:xfrm>
            <a:custGeom>
              <a:avLst/>
              <a:gdLst>
                <a:gd name="T0" fmla="*/ 12 w 12"/>
                <a:gd name="T1" fmla="*/ 4 h 6"/>
                <a:gd name="T2" fmla="*/ 10 w 12"/>
                <a:gd name="T3" fmla="*/ 6 h 6"/>
                <a:gd name="T4" fmla="*/ 0 w 12"/>
                <a:gd name="T5" fmla="*/ 0 h 6"/>
                <a:gd name="T6" fmla="*/ 4 w 12"/>
                <a:gd name="T7" fmla="*/ 0 h 6"/>
                <a:gd name="T8" fmla="*/ 12 w 12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4"/>
                  </a:moveTo>
                  <a:cubicBezTo>
                    <a:pt x="11" y="5"/>
                    <a:pt x="11" y="5"/>
                    <a:pt x="10" y="6"/>
                  </a:cubicBezTo>
                  <a:cubicBezTo>
                    <a:pt x="5" y="6"/>
                    <a:pt x="2" y="4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3"/>
                    <a:pt x="9" y="4"/>
                    <a:pt x="12" y="4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3071"/>
            <p:cNvSpPr/>
            <p:nvPr/>
          </p:nvSpPr>
          <p:spPr bwMode="auto">
            <a:xfrm>
              <a:off x="6769" y="101"/>
              <a:ext cx="70" cy="66"/>
            </a:xfrm>
            <a:custGeom>
              <a:avLst/>
              <a:gdLst>
                <a:gd name="T0" fmla="*/ 8 w 47"/>
                <a:gd name="T1" fmla="*/ 18 h 44"/>
                <a:gd name="T2" fmla="*/ 4 w 47"/>
                <a:gd name="T3" fmla="*/ 14 h 44"/>
                <a:gd name="T4" fmla="*/ 2 w 47"/>
                <a:gd name="T5" fmla="*/ 12 h 44"/>
                <a:gd name="T6" fmla="*/ 2 w 47"/>
                <a:gd name="T7" fmla="*/ 12 h 44"/>
                <a:gd name="T8" fmla="*/ 0 w 47"/>
                <a:gd name="T9" fmla="*/ 0 h 44"/>
                <a:gd name="T10" fmla="*/ 21 w 47"/>
                <a:gd name="T11" fmla="*/ 18 h 44"/>
                <a:gd name="T12" fmla="*/ 37 w 47"/>
                <a:gd name="T13" fmla="*/ 31 h 44"/>
                <a:gd name="T14" fmla="*/ 38 w 47"/>
                <a:gd name="T15" fmla="*/ 31 h 44"/>
                <a:gd name="T16" fmla="*/ 45 w 47"/>
                <a:gd name="T17" fmla="*/ 39 h 44"/>
                <a:gd name="T18" fmla="*/ 33 w 47"/>
                <a:gd name="T19" fmla="*/ 42 h 44"/>
                <a:gd name="T20" fmla="*/ 19 w 47"/>
                <a:gd name="T21" fmla="*/ 41 h 44"/>
                <a:gd name="T22" fmla="*/ 15 w 47"/>
                <a:gd name="T23" fmla="*/ 37 h 44"/>
                <a:gd name="T24" fmla="*/ 10 w 47"/>
                <a:gd name="T25" fmla="*/ 20 h 44"/>
                <a:gd name="T26" fmla="*/ 8 w 47"/>
                <a:gd name="T2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8" y="18"/>
                  </a:moveTo>
                  <a:cubicBezTo>
                    <a:pt x="7" y="16"/>
                    <a:pt x="5" y="15"/>
                    <a:pt x="4" y="14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8"/>
                    <a:pt x="1" y="4"/>
                    <a:pt x="0" y="0"/>
                  </a:cubicBezTo>
                  <a:cubicBezTo>
                    <a:pt x="6" y="8"/>
                    <a:pt x="14" y="12"/>
                    <a:pt x="21" y="18"/>
                  </a:cubicBezTo>
                  <a:cubicBezTo>
                    <a:pt x="24" y="25"/>
                    <a:pt x="30" y="29"/>
                    <a:pt x="37" y="31"/>
                  </a:cubicBezTo>
                  <a:cubicBezTo>
                    <a:pt x="37" y="31"/>
                    <a:pt x="38" y="31"/>
                    <a:pt x="38" y="31"/>
                  </a:cubicBezTo>
                  <a:cubicBezTo>
                    <a:pt x="44" y="34"/>
                    <a:pt x="47" y="36"/>
                    <a:pt x="45" y="39"/>
                  </a:cubicBezTo>
                  <a:cubicBezTo>
                    <a:pt x="44" y="43"/>
                    <a:pt x="39" y="44"/>
                    <a:pt x="33" y="42"/>
                  </a:cubicBezTo>
                  <a:cubicBezTo>
                    <a:pt x="29" y="39"/>
                    <a:pt x="24" y="37"/>
                    <a:pt x="19" y="41"/>
                  </a:cubicBezTo>
                  <a:cubicBezTo>
                    <a:pt x="18" y="40"/>
                    <a:pt x="15" y="39"/>
                    <a:pt x="15" y="37"/>
                  </a:cubicBezTo>
                  <a:cubicBezTo>
                    <a:pt x="18" y="30"/>
                    <a:pt x="13" y="25"/>
                    <a:pt x="10" y="20"/>
                  </a:cubicBezTo>
                  <a:cubicBezTo>
                    <a:pt x="8" y="20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3072"/>
            <p:cNvSpPr/>
            <p:nvPr/>
          </p:nvSpPr>
          <p:spPr bwMode="auto">
            <a:xfrm>
              <a:off x="6718" y="57"/>
              <a:ext cx="49" cy="53"/>
            </a:xfrm>
            <a:custGeom>
              <a:avLst/>
              <a:gdLst>
                <a:gd name="T0" fmla="*/ 32 w 33"/>
                <a:gd name="T1" fmla="*/ 27 h 35"/>
                <a:gd name="T2" fmla="*/ 31 w 33"/>
                <a:gd name="T3" fmla="*/ 34 h 35"/>
                <a:gd name="T4" fmla="*/ 25 w 33"/>
                <a:gd name="T5" fmla="*/ 31 h 35"/>
                <a:gd name="T6" fmla="*/ 10 w 33"/>
                <a:gd name="T7" fmla="*/ 13 h 35"/>
                <a:gd name="T8" fmla="*/ 0 w 33"/>
                <a:gd name="T9" fmla="*/ 3 h 35"/>
                <a:gd name="T10" fmla="*/ 5 w 33"/>
                <a:gd name="T11" fmla="*/ 1 h 35"/>
                <a:gd name="T12" fmla="*/ 32 w 33"/>
                <a:gd name="T13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32" y="27"/>
                  </a:moveTo>
                  <a:cubicBezTo>
                    <a:pt x="32" y="30"/>
                    <a:pt x="33" y="32"/>
                    <a:pt x="31" y="34"/>
                  </a:cubicBezTo>
                  <a:cubicBezTo>
                    <a:pt x="28" y="35"/>
                    <a:pt x="27" y="33"/>
                    <a:pt x="25" y="31"/>
                  </a:cubicBezTo>
                  <a:cubicBezTo>
                    <a:pt x="20" y="25"/>
                    <a:pt x="13" y="21"/>
                    <a:pt x="10" y="13"/>
                  </a:cubicBezTo>
                  <a:cubicBezTo>
                    <a:pt x="8" y="8"/>
                    <a:pt x="2" y="8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17" y="7"/>
                    <a:pt x="24" y="17"/>
                    <a:pt x="32" y="27"/>
                  </a:cubicBezTo>
                  <a:close/>
                </a:path>
              </a:pathLst>
            </a:custGeom>
            <a:solidFill>
              <a:srgbClr val="E1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3073"/>
            <p:cNvSpPr/>
            <p:nvPr/>
          </p:nvSpPr>
          <p:spPr bwMode="auto">
            <a:xfrm>
              <a:off x="6712" y="50"/>
              <a:ext cx="10" cy="6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3" y="0"/>
                    <a:pt x="6" y="1"/>
                    <a:pt x="7" y="4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3074"/>
            <p:cNvSpPr/>
            <p:nvPr/>
          </p:nvSpPr>
          <p:spPr bwMode="auto">
            <a:xfrm>
              <a:off x="6700" y="47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3075"/>
            <p:cNvSpPr/>
            <p:nvPr/>
          </p:nvSpPr>
          <p:spPr bwMode="auto">
            <a:xfrm>
              <a:off x="7301" y="1276"/>
              <a:ext cx="306" cy="201"/>
            </a:xfrm>
            <a:custGeom>
              <a:avLst/>
              <a:gdLst>
                <a:gd name="T0" fmla="*/ 6 w 204"/>
                <a:gd name="T1" fmla="*/ 42 h 134"/>
                <a:gd name="T2" fmla="*/ 8 w 204"/>
                <a:gd name="T3" fmla="*/ 44 h 134"/>
                <a:gd name="T4" fmla="*/ 23 w 204"/>
                <a:gd name="T5" fmla="*/ 42 h 134"/>
                <a:gd name="T6" fmla="*/ 32 w 204"/>
                <a:gd name="T7" fmla="*/ 38 h 134"/>
                <a:gd name="T8" fmla="*/ 41 w 204"/>
                <a:gd name="T9" fmla="*/ 33 h 134"/>
                <a:gd name="T10" fmla="*/ 49 w 204"/>
                <a:gd name="T11" fmla="*/ 32 h 134"/>
                <a:gd name="T12" fmla="*/ 54 w 204"/>
                <a:gd name="T13" fmla="*/ 37 h 134"/>
                <a:gd name="T14" fmla="*/ 73 w 204"/>
                <a:gd name="T15" fmla="*/ 32 h 134"/>
                <a:gd name="T16" fmla="*/ 84 w 204"/>
                <a:gd name="T17" fmla="*/ 31 h 134"/>
                <a:gd name="T18" fmla="*/ 81 w 204"/>
                <a:gd name="T19" fmla="*/ 34 h 134"/>
                <a:gd name="T20" fmla="*/ 79 w 204"/>
                <a:gd name="T21" fmla="*/ 41 h 134"/>
                <a:gd name="T22" fmla="*/ 80 w 204"/>
                <a:gd name="T23" fmla="*/ 45 h 134"/>
                <a:gd name="T24" fmla="*/ 81 w 204"/>
                <a:gd name="T25" fmla="*/ 50 h 134"/>
                <a:gd name="T26" fmla="*/ 86 w 204"/>
                <a:gd name="T27" fmla="*/ 46 h 134"/>
                <a:gd name="T28" fmla="*/ 88 w 204"/>
                <a:gd name="T29" fmla="*/ 31 h 134"/>
                <a:gd name="T30" fmla="*/ 92 w 204"/>
                <a:gd name="T31" fmla="*/ 28 h 134"/>
                <a:gd name="T32" fmla="*/ 103 w 204"/>
                <a:gd name="T33" fmla="*/ 37 h 134"/>
                <a:gd name="T34" fmla="*/ 113 w 204"/>
                <a:gd name="T35" fmla="*/ 40 h 134"/>
                <a:gd name="T36" fmla="*/ 115 w 204"/>
                <a:gd name="T37" fmla="*/ 30 h 134"/>
                <a:gd name="T38" fmla="*/ 110 w 204"/>
                <a:gd name="T39" fmla="*/ 26 h 134"/>
                <a:gd name="T40" fmla="*/ 105 w 204"/>
                <a:gd name="T41" fmla="*/ 25 h 134"/>
                <a:gd name="T42" fmla="*/ 132 w 204"/>
                <a:gd name="T43" fmla="*/ 22 h 134"/>
                <a:gd name="T44" fmla="*/ 137 w 204"/>
                <a:gd name="T45" fmla="*/ 21 h 134"/>
                <a:gd name="T46" fmla="*/ 159 w 204"/>
                <a:gd name="T47" fmla="*/ 20 h 134"/>
                <a:gd name="T48" fmla="*/ 167 w 204"/>
                <a:gd name="T49" fmla="*/ 27 h 134"/>
                <a:gd name="T50" fmla="*/ 169 w 204"/>
                <a:gd name="T51" fmla="*/ 23 h 134"/>
                <a:gd name="T52" fmla="*/ 182 w 204"/>
                <a:gd name="T53" fmla="*/ 7 h 134"/>
                <a:gd name="T54" fmla="*/ 193 w 204"/>
                <a:gd name="T55" fmla="*/ 0 h 134"/>
                <a:gd name="T56" fmla="*/ 198 w 204"/>
                <a:gd name="T57" fmla="*/ 2 h 134"/>
                <a:gd name="T58" fmla="*/ 197 w 204"/>
                <a:gd name="T59" fmla="*/ 6 h 134"/>
                <a:gd name="T60" fmla="*/ 195 w 204"/>
                <a:gd name="T61" fmla="*/ 10 h 134"/>
                <a:gd name="T62" fmla="*/ 198 w 204"/>
                <a:gd name="T63" fmla="*/ 15 h 134"/>
                <a:gd name="T64" fmla="*/ 194 w 204"/>
                <a:gd name="T65" fmla="*/ 30 h 134"/>
                <a:gd name="T66" fmla="*/ 192 w 204"/>
                <a:gd name="T67" fmla="*/ 33 h 134"/>
                <a:gd name="T68" fmla="*/ 190 w 204"/>
                <a:gd name="T69" fmla="*/ 35 h 134"/>
                <a:gd name="T70" fmla="*/ 189 w 204"/>
                <a:gd name="T71" fmla="*/ 35 h 134"/>
                <a:gd name="T72" fmla="*/ 163 w 204"/>
                <a:gd name="T73" fmla="*/ 62 h 134"/>
                <a:gd name="T74" fmla="*/ 152 w 204"/>
                <a:gd name="T75" fmla="*/ 86 h 134"/>
                <a:gd name="T76" fmla="*/ 146 w 204"/>
                <a:gd name="T77" fmla="*/ 93 h 134"/>
                <a:gd name="T78" fmla="*/ 126 w 204"/>
                <a:gd name="T79" fmla="*/ 108 h 134"/>
                <a:gd name="T80" fmla="*/ 121 w 204"/>
                <a:gd name="T81" fmla="*/ 132 h 134"/>
                <a:gd name="T82" fmla="*/ 113 w 204"/>
                <a:gd name="T83" fmla="*/ 132 h 134"/>
                <a:gd name="T84" fmla="*/ 85 w 204"/>
                <a:gd name="T85" fmla="*/ 131 h 134"/>
                <a:gd name="T86" fmla="*/ 63 w 204"/>
                <a:gd name="T87" fmla="*/ 129 h 134"/>
                <a:gd name="T88" fmla="*/ 53 w 204"/>
                <a:gd name="T89" fmla="*/ 128 h 134"/>
                <a:gd name="T90" fmla="*/ 42 w 204"/>
                <a:gd name="T91" fmla="*/ 117 h 134"/>
                <a:gd name="T92" fmla="*/ 50 w 204"/>
                <a:gd name="T93" fmla="*/ 107 h 134"/>
                <a:gd name="T94" fmla="*/ 48 w 204"/>
                <a:gd name="T95" fmla="*/ 100 h 134"/>
                <a:gd name="T96" fmla="*/ 38 w 204"/>
                <a:gd name="T97" fmla="*/ 92 h 134"/>
                <a:gd name="T98" fmla="*/ 36 w 204"/>
                <a:gd name="T99" fmla="*/ 90 h 134"/>
                <a:gd name="T100" fmla="*/ 21 w 204"/>
                <a:gd name="T101" fmla="*/ 80 h 134"/>
                <a:gd name="T102" fmla="*/ 3 w 204"/>
                <a:gd name="T103" fmla="*/ 51 h 134"/>
                <a:gd name="T104" fmla="*/ 6 w 204"/>
                <a:gd name="T105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134">
                  <a:moveTo>
                    <a:pt x="6" y="42"/>
                  </a:moveTo>
                  <a:cubicBezTo>
                    <a:pt x="7" y="43"/>
                    <a:pt x="8" y="43"/>
                    <a:pt x="8" y="44"/>
                  </a:cubicBezTo>
                  <a:cubicBezTo>
                    <a:pt x="17" y="51"/>
                    <a:pt x="17" y="51"/>
                    <a:pt x="23" y="42"/>
                  </a:cubicBezTo>
                  <a:cubicBezTo>
                    <a:pt x="25" y="39"/>
                    <a:pt x="28" y="37"/>
                    <a:pt x="32" y="38"/>
                  </a:cubicBezTo>
                  <a:cubicBezTo>
                    <a:pt x="36" y="39"/>
                    <a:pt x="39" y="37"/>
                    <a:pt x="41" y="33"/>
                  </a:cubicBezTo>
                  <a:cubicBezTo>
                    <a:pt x="43" y="29"/>
                    <a:pt x="46" y="29"/>
                    <a:pt x="49" y="32"/>
                  </a:cubicBezTo>
                  <a:cubicBezTo>
                    <a:pt x="51" y="34"/>
                    <a:pt x="52" y="36"/>
                    <a:pt x="54" y="37"/>
                  </a:cubicBezTo>
                  <a:cubicBezTo>
                    <a:pt x="61" y="31"/>
                    <a:pt x="61" y="31"/>
                    <a:pt x="73" y="32"/>
                  </a:cubicBezTo>
                  <a:cubicBezTo>
                    <a:pt x="77" y="32"/>
                    <a:pt x="80" y="29"/>
                    <a:pt x="84" y="31"/>
                  </a:cubicBezTo>
                  <a:cubicBezTo>
                    <a:pt x="84" y="33"/>
                    <a:pt x="83" y="34"/>
                    <a:pt x="81" y="34"/>
                  </a:cubicBezTo>
                  <a:cubicBezTo>
                    <a:pt x="78" y="36"/>
                    <a:pt x="78" y="38"/>
                    <a:pt x="79" y="41"/>
                  </a:cubicBezTo>
                  <a:cubicBezTo>
                    <a:pt x="80" y="42"/>
                    <a:pt x="80" y="44"/>
                    <a:pt x="80" y="45"/>
                  </a:cubicBezTo>
                  <a:cubicBezTo>
                    <a:pt x="80" y="47"/>
                    <a:pt x="79" y="50"/>
                    <a:pt x="81" y="50"/>
                  </a:cubicBezTo>
                  <a:cubicBezTo>
                    <a:pt x="84" y="51"/>
                    <a:pt x="86" y="48"/>
                    <a:pt x="86" y="46"/>
                  </a:cubicBezTo>
                  <a:cubicBezTo>
                    <a:pt x="87" y="41"/>
                    <a:pt x="89" y="36"/>
                    <a:pt x="88" y="31"/>
                  </a:cubicBezTo>
                  <a:cubicBezTo>
                    <a:pt x="87" y="27"/>
                    <a:pt x="89" y="27"/>
                    <a:pt x="92" y="28"/>
                  </a:cubicBezTo>
                  <a:cubicBezTo>
                    <a:pt x="96" y="30"/>
                    <a:pt x="100" y="33"/>
                    <a:pt x="103" y="37"/>
                  </a:cubicBezTo>
                  <a:cubicBezTo>
                    <a:pt x="106" y="39"/>
                    <a:pt x="109" y="42"/>
                    <a:pt x="113" y="40"/>
                  </a:cubicBezTo>
                  <a:cubicBezTo>
                    <a:pt x="116" y="38"/>
                    <a:pt x="115" y="34"/>
                    <a:pt x="115" y="30"/>
                  </a:cubicBezTo>
                  <a:cubicBezTo>
                    <a:pt x="115" y="27"/>
                    <a:pt x="114" y="25"/>
                    <a:pt x="110" y="26"/>
                  </a:cubicBezTo>
                  <a:cubicBezTo>
                    <a:pt x="109" y="26"/>
                    <a:pt x="107" y="27"/>
                    <a:pt x="105" y="25"/>
                  </a:cubicBezTo>
                  <a:cubicBezTo>
                    <a:pt x="114" y="20"/>
                    <a:pt x="123" y="20"/>
                    <a:pt x="132" y="22"/>
                  </a:cubicBezTo>
                  <a:cubicBezTo>
                    <a:pt x="134" y="23"/>
                    <a:pt x="135" y="23"/>
                    <a:pt x="137" y="21"/>
                  </a:cubicBezTo>
                  <a:cubicBezTo>
                    <a:pt x="143" y="14"/>
                    <a:pt x="152" y="13"/>
                    <a:pt x="159" y="20"/>
                  </a:cubicBezTo>
                  <a:cubicBezTo>
                    <a:pt x="162" y="22"/>
                    <a:pt x="164" y="25"/>
                    <a:pt x="167" y="27"/>
                  </a:cubicBezTo>
                  <a:cubicBezTo>
                    <a:pt x="169" y="26"/>
                    <a:pt x="168" y="24"/>
                    <a:pt x="169" y="23"/>
                  </a:cubicBezTo>
                  <a:cubicBezTo>
                    <a:pt x="177" y="20"/>
                    <a:pt x="178" y="13"/>
                    <a:pt x="182" y="7"/>
                  </a:cubicBezTo>
                  <a:cubicBezTo>
                    <a:pt x="185" y="4"/>
                    <a:pt x="188" y="1"/>
                    <a:pt x="193" y="0"/>
                  </a:cubicBezTo>
                  <a:cubicBezTo>
                    <a:pt x="195" y="0"/>
                    <a:pt x="197" y="0"/>
                    <a:pt x="198" y="2"/>
                  </a:cubicBezTo>
                  <a:cubicBezTo>
                    <a:pt x="199" y="4"/>
                    <a:pt x="198" y="5"/>
                    <a:pt x="197" y="6"/>
                  </a:cubicBezTo>
                  <a:cubicBezTo>
                    <a:pt x="197" y="8"/>
                    <a:pt x="195" y="9"/>
                    <a:pt x="195" y="10"/>
                  </a:cubicBezTo>
                  <a:cubicBezTo>
                    <a:pt x="192" y="15"/>
                    <a:pt x="195" y="15"/>
                    <a:pt x="198" y="15"/>
                  </a:cubicBezTo>
                  <a:cubicBezTo>
                    <a:pt x="204" y="22"/>
                    <a:pt x="194" y="25"/>
                    <a:pt x="194" y="30"/>
                  </a:cubicBezTo>
                  <a:cubicBezTo>
                    <a:pt x="193" y="31"/>
                    <a:pt x="193" y="32"/>
                    <a:pt x="192" y="33"/>
                  </a:cubicBezTo>
                  <a:cubicBezTo>
                    <a:pt x="191" y="33"/>
                    <a:pt x="191" y="34"/>
                    <a:pt x="190" y="35"/>
                  </a:cubicBezTo>
                  <a:cubicBezTo>
                    <a:pt x="190" y="35"/>
                    <a:pt x="190" y="35"/>
                    <a:pt x="189" y="35"/>
                  </a:cubicBezTo>
                  <a:cubicBezTo>
                    <a:pt x="180" y="43"/>
                    <a:pt x="173" y="54"/>
                    <a:pt x="163" y="62"/>
                  </a:cubicBezTo>
                  <a:cubicBezTo>
                    <a:pt x="156" y="67"/>
                    <a:pt x="155" y="77"/>
                    <a:pt x="152" y="86"/>
                  </a:cubicBezTo>
                  <a:cubicBezTo>
                    <a:pt x="151" y="88"/>
                    <a:pt x="148" y="89"/>
                    <a:pt x="146" y="93"/>
                  </a:cubicBezTo>
                  <a:cubicBezTo>
                    <a:pt x="143" y="102"/>
                    <a:pt x="136" y="107"/>
                    <a:pt x="126" y="108"/>
                  </a:cubicBezTo>
                  <a:cubicBezTo>
                    <a:pt x="133" y="119"/>
                    <a:pt x="131" y="127"/>
                    <a:pt x="121" y="132"/>
                  </a:cubicBezTo>
                  <a:cubicBezTo>
                    <a:pt x="118" y="133"/>
                    <a:pt x="115" y="134"/>
                    <a:pt x="113" y="132"/>
                  </a:cubicBezTo>
                  <a:cubicBezTo>
                    <a:pt x="104" y="125"/>
                    <a:pt x="94" y="129"/>
                    <a:pt x="85" y="131"/>
                  </a:cubicBezTo>
                  <a:cubicBezTo>
                    <a:pt x="77" y="132"/>
                    <a:pt x="70" y="133"/>
                    <a:pt x="63" y="129"/>
                  </a:cubicBezTo>
                  <a:cubicBezTo>
                    <a:pt x="60" y="126"/>
                    <a:pt x="57" y="128"/>
                    <a:pt x="53" y="128"/>
                  </a:cubicBezTo>
                  <a:cubicBezTo>
                    <a:pt x="46" y="128"/>
                    <a:pt x="41" y="125"/>
                    <a:pt x="42" y="117"/>
                  </a:cubicBezTo>
                  <a:cubicBezTo>
                    <a:pt x="44" y="113"/>
                    <a:pt x="46" y="110"/>
                    <a:pt x="50" y="107"/>
                  </a:cubicBezTo>
                  <a:cubicBezTo>
                    <a:pt x="54" y="104"/>
                    <a:pt x="51" y="102"/>
                    <a:pt x="48" y="100"/>
                  </a:cubicBezTo>
                  <a:cubicBezTo>
                    <a:pt x="45" y="97"/>
                    <a:pt x="41" y="96"/>
                    <a:pt x="38" y="92"/>
                  </a:cubicBezTo>
                  <a:cubicBezTo>
                    <a:pt x="37" y="91"/>
                    <a:pt x="36" y="90"/>
                    <a:pt x="36" y="90"/>
                  </a:cubicBezTo>
                  <a:cubicBezTo>
                    <a:pt x="25" y="96"/>
                    <a:pt x="25" y="85"/>
                    <a:pt x="21" y="80"/>
                  </a:cubicBezTo>
                  <a:cubicBezTo>
                    <a:pt x="13" y="72"/>
                    <a:pt x="6" y="62"/>
                    <a:pt x="3" y="51"/>
                  </a:cubicBezTo>
                  <a:cubicBezTo>
                    <a:pt x="3" y="47"/>
                    <a:pt x="0" y="43"/>
                    <a:pt x="6" y="4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3076"/>
            <p:cNvSpPr/>
            <p:nvPr/>
          </p:nvSpPr>
          <p:spPr bwMode="auto">
            <a:xfrm>
              <a:off x="7271" y="1275"/>
              <a:ext cx="323" cy="249"/>
            </a:xfrm>
            <a:custGeom>
              <a:avLst/>
              <a:gdLst>
                <a:gd name="T0" fmla="*/ 65 w 215"/>
                <a:gd name="T1" fmla="*/ 118 h 166"/>
                <a:gd name="T2" fmla="*/ 75 w 215"/>
                <a:gd name="T3" fmla="*/ 125 h 166"/>
                <a:gd name="T4" fmla="*/ 88 w 215"/>
                <a:gd name="T5" fmla="*/ 128 h 166"/>
                <a:gd name="T6" fmla="*/ 97 w 215"/>
                <a:gd name="T7" fmla="*/ 129 h 166"/>
                <a:gd name="T8" fmla="*/ 108 w 215"/>
                <a:gd name="T9" fmla="*/ 126 h 166"/>
                <a:gd name="T10" fmla="*/ 114 w 215"/>
                <a:gd name="T11" fmla="*/ 125 h 166"/>
                <a:gd name="T12" fmla="*/ 134 w 215"/>
                <a:gd name="T13" fmla="*/ 121 h 166"/>
                <a:gd name="T14" fmla="*/ 136 w 215"/>
                <a:gd name="T15" fmla="*/ 123 h 166"/>
                <a:gd name="T16" fmla="*/ 132 w 215"/>
                <a:gd name="T17" fmla="*/ 130 h 166"/>
                <a:gd name="T18" fmla="*/ 140 w 215"/>
                <a:gd name="T19" fmla="*/ 129 h 166"/>
                <a:gd name="T20" fmla="*/ 141 w 215"/>
                <a:gd name="T21" fmla="*/ 128 h 166"/>
                <a:gd name="T22" fmla="*/ 148 w 215"/>
                <a:gd name="T23" fmla="*/ 119 h 166"/>
                <a:gd name="T24" fmla="*/ 138 w 215"/>
                <a:gd name="T25" fmla="*/ 112 h 166"/>
                <a:gd name="T26" fmla="*/ 135 w 215"/>
                <a:gd name="T27" fmla="*/ 110 h 166"/>
                <a:gd name="T28" fmla="*/ 149 w 215"/>
                <a:gd name="T29" fmla="*/ 105 h 166"/>
                <a:gd name="T30" fmla="*/ 153 w 215"/>
                <a:gd name="T31" fmla="*/ 103 h 166"/>
                <a:gd name="T32" fmla="*/ 165 w 215"/>
                <a:gd name="T33" fmla="*/ 89 h 166"/>
                <a:gd name="T34" fmla="*/ 170 w 215"/>
                <a:gd name="T35" fmla="*/ 85 h 166"/>
                <a:gd name="T36" fmla="*/ 183 w 215"/>
                <a:gd name="T37" fmla="*/ 78 h 166"/>
                <a:gd name="T38" fmla="*/ 194 w 215"/>
                <a:gd name="T39" fmla="*/ 65 h 166"/>
                <a:gd name="T40" fmla="*/ 208 w 215"/>
                <a:gd name="T41" fmla="*/ 33 h 166"/>
                <a:gd name="T42" fmla="*/ 208 w 215"/>
                <a:gd name="T43" fmla="*/ 33 h 166"/>
                <a:gd name="T44" fmla="*/ 210 w 215"/>
                <a:gd name="T45" fmla="*/ 32 h 166"/>
                <a:gd name="T46" fmla="*/ 210 w 215"/>
                <a:gd name="T47" fmla="*/ 32 h 166"/>
                <a:gd name="T48" fmla="*/ 214 w 215"/>
                <a:gd name="T49" fmla="*/ 31 h 166"/>
                <a:gd name="T50" fmla="*/ 215 w 215"/>
                <a:gd name="T51" fmla="*/ 34 h 166"/>
                <a:gd name="T52" fmla="*/ 205 w 215"/>
                <a:gd name="T53" fmla="*/ 67 h 166"/>
                <a:gd name="T54" fmla="*/ 204 w 215"/>
                <a:gd name="T55" fmla="*/ 90 h 166"/>
                <a:gd name="T56" fmla="*/ 195 w 215"/>
                <a:gd name="T57" fmla="*/ 110 h 166"/>
                <a:gd name="T58" fmla="*/ 147 w 215"/>
                <a:gd name="T59" fmla="*/ 157 h 166"/>
                <a:gd name="T60" fmla="*/ 122 w 215"/>
                <a:gd name="T61" fmla="*/ 161 h 166"/>
                <a:gd name="T62" fmla="*/ 91 w 215"/>
                <a:gd name="T63" fmla="*/ 151 h 166"/>
                <a:gd name="T64" fmla="*/ 37 w 215"/>
                <a:gd name="T65" fmla="*/ 150 h 166"/>
                <a:gd name="T66" fmla="*/ 27 w 215"/>
                <a:gd name="T67" fmla="*/ 151 h 166"/>
                <a:gd name="T68" fmla="*/ 15 w 215"/>
                <a:gd name="T69" fmla="*/ 134 h 166"/>
                <a:gd name="T70" fmla="*/ 23 w 215"/>
                <a:gd name="T71" fmla="*/ 88 h 166"/>
                <a:gd name="T72" fmla="*/ 12 w 215"/>
                <a:gd name="T73" fmla="*/ 70 h 166"/>
                <a:gd name="T74" fmla="*/ 1 w 215"/>
                <a:gd name="T75" fmla="*/ 53 h 166"/>
                <a:gd name="T76" fmla="*/ 6 w 215"/>
                <a:gd name="T77" fmla="*/ 38 h 166"/>
                <a:gd name="T78" fmla="*/ 10 w 215"/>
                <a:gd name="T79" fmla="*/ 19 h 166"/>
                <a:gd name="T80" fmla="*/ 22 w 215"/>
                <a:gd name="T81" fmla="*/ 12 h 166"/>
                <a:gd name="T82" fmla="*/ 39 w 215"/>
                <a:gd name="T83" fmla="*/ 12 h 166"/>
                <a:gd name="T84" fmla="*/ 48 w 215"/>
                <a:gd name="T85" fmla="*/ 8 h 166"/>
                <a:gd name="T86" fmla="*/ 54 w 215"/>
                <a:gd name="T87" fmla="*/ 1 h 166"/>
                <a:gd name="T88" fmla="*/ 66 w 215"/>
                <a:gd name="T89" fmla="*/ 3 h 166"/>
                <a:gd name="T90" fmla="*/ 68 w 215"/>
                <a:gd name="T91" fmla="*/ 5 h 166"/>
                <a:gd name="T92" fmla="*/ 47 w 215"/>
                <a:gd name="T93" fmla="*/ 14 h 166"/>
                <a:gd name="T94" fmla="*/ 41 w 215"/>
                <a:gd name="T95" fmla="*/ 16 h 166"/>
                <a:gd name="T96" fmla="*/ 16 w 215"/>
                <a:gd name="T97" fmla="*/ 42 h 166"/>
                <a:gd name="T98" fmla="*/ 29 w 215"/>
                <a:gd name="T99" fmla="*/ 67 h 166"/>
                <a:gd name="T100" fmla="*/ 54 w 215"/>
                <a:gd name="T101" fmla="*/ 100 h 166"/>
                <a:gd name="T102" fmla="*/ 63 w 215"/>
                <a:gd name="T103" fmla="*/ 111 h 166"/>
                <a:gd name="T104" fmla="*/ 65 w 215"/>
                <a:gd name="T105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5" h="166">
                  <a:moveTo>
                    <a:pt x="65" y="118"/>
                  </a:moveTo>
                  <a:cubicBezTo>
                    <a:pt x="66" y="125"/>
                    <a:pt x="69" y="127"/>
                    <a:pt x="75" y="125"/>
                  </a:cubicBezTo>
                  <a:cubicBezTo>
                    <a:pt x="80" y="123"/>
                    <a:pt x="84" y="122"/>
                    <a:pt x="88" y="128"/>
                  </a:cubicBezTo>
                  <a:cubicBezTo>
                    <a:pt x="90" y="130"/>
                    <a:pt x="94" y="130"/>
                    <a:pt x="97" y="129"/>
                  </a:cubicBezTo>
                  <a:cubicBezTo>
                    <a:pt x="100" y="128"/>
                    <a:pt x="104" y="127"/>
                    <a:pt x="108" y="126"/>
                  </a:cubicBezTo>
                  <a:cubicBezTo>
                    <a:pt x="110" y="126"/>
                    <a:pt x="113" y="124"/>
                    <a:pt x="114" y="125"/>
                  </a:cubicBezTo>
                  <a:cubicBezTo>
                    <a:pt x="122" y="129"/>
                    <a:pt x="129" y="127"/>
                    <a:pt x="134" y="121"/>
                  </a:cubicBezTo>
                  <a:cubicBezTo>
                    <a:pt x="136" y="122"/>
                    <a:pt x="136" y="122"/>
                    <a:pt x="136" y="123"/>
                  </a:cubicBezTo>
                  <a:cubicBezTo>
                    <a:pt x="134" y="125"/>
                    <a:pt x="130" y="126"/>
                    <a:pt x="132" y="130"/>
                  </a:cubicBezTo>
                  <a:cubicBezTo>
                    <a:pt x="134" y="133"/>
                    <a:pt x="138" y="130"/>
                    <a:pt x="140" y="129"/>
                  </a:cubicBezTo>
                  <a:cubicBezTo>
                    <a:pt x="141" y="129"/>
                    <a:pt x="141" y="128"/>
                    <a:pt x="141" y="128"/>
                  </a:cubicBezTo>
                  <a:cubicBezTo>
                    <a:pt x="144" y="125"/>
                    <a:pt x="149" y="123"/>
                    <a:pt x="148" y="119"/>
                  </a:cubicBezTo>
                  <a:cubicBezTo>
                    <a:pt x="147" y="114"/>
                    <a:pt x="143" y="113"/>
                    <a:pt x="138" y="112"/>
                  </a:cubicBezTo>
                  <a:cubicBezTo>
                    <a:pt x="137" y="112"/>
                    <a:pt x="136" y="112"/>
                    <a:pt x="135" y="110"/>
                  </a:cubicBezTo>
                  <a:cubicBezTo>
                    <a:pt x="139" y="107"/>
                    <a:pt x="142" y="101"/>
                    <a:pt x="149" y="105"/>
                  </a:cubicBezTo>
                  <a:cubicBezTo>
                    <a:pt x="151" y="106"/>
                    <a:pt x="152" y="105"/>
                    <a:pt x="153" y="103"/>
                  </a:cubicBezTo>
                  <a:cubicBezTo>
                    <a:pt x="158" y="99"/>
                    <a:pt x="164" y="97"/>
                    <a:pt x="165" y="89"/>
                  </a:cubicBezTo>
                  <a:cubicBezTo>
                    <a:pt x="165" y="86"/>
                    <a:pt x="170" y="89"/>
                    <a:pt x="170" y="85"/>
                  </a:cubicBezTo>
                  <a:cubicBezTo>
                    <a:pt x="174" y="81"/>
                    <a:pt x="177" y="78"/>
                    <a:pt x="183" y="78"/>
                  </a:cubicBezTo>
                  <a:cubicBezTo>
                    <a:pt x="191" y="78"/>
                    <a:pt x="195" y="72"/>
                    <a:pt x="194" y="65"/>
                  </a:cubicBezTo>
                  <a:cubicBezTo>
                    <a:pt x="193" y="52"/>
                    <a:pt x="200" y="43"/>
                    <a:pt x="208" y="33"/>
                  </a:cubicBezTo>
                  <a:cubicBezTo>
                    <a:pt x="208" y="33"/>
                    <a:pt x="208" y="33"/>
                    <a:pt x="208" y="33"/>
                  </a:cubicBezTo>
                  <a:cubicBezTo>
                    <a:pt x="209" y="33"/>
                    <a:pt x="210" y="32"/>
                    <a:pt x="210" y="32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12" y="30"/>
                    <a:pt x="213" y="30"/>
                    <a:pt x="214" y="31"/>
                  </a:cubicBezTo>
                  <a:cubicBezTo>
                    <a:pt x="215" y="32"/>
                    <a:pt x="215" y="33"/>
                    <a:pt x="215" y="34"/>
                  </a:cubicBezTo>
                  <a:cubicBezTo>
                    <a:pt x="206" y="43"/>
                    <a:pt x="208" y="56"/>
                    <a:pt x="205" y="67"/>
                  </a:cubicBezTo>
                  <a:cubicBezTo>
                    <a:pt x="203" y="75"/>
                    <a:pt x="207" y="82"/>
                    <a:pt x="204" y="90"/>
                  </a:cubicBezTo>
                  <a:cubicBezTo>
                    <a:pt x="202" y="97"/>
                    <a:pt x="200" y="104"/>
                    <a:pt x="195" y="110"/>
                  </a:cubicBezTo>
                  <a:cubicBezTo>
                    <a:pt x="180" y="127"/>
                    <a:pt x="166" y="144"/>
                    <a:pt x="147" y="157"/>
                  </a:cubicBezTo>
                  <a:cubicBezTo>
                    <a:pt x="139" y="162"/>
                    <a:pt x="132" y="166"/>
                    <a:pt x="122" y="161"/>
                  </a:cubicBezTo>
                  <a:cubicBezTo>
                    <a:pt x="112" y="157"/>
                    <a:pt x="102" y="153"/>
                    <a:pt x="91" y="151"/>
                  </a:cubicBezTo>
                  <a:cubicBezTo>
                    <a:pt x="73" y="147"/>
                    <a:pt x="55" y="147"/>
                    <a:pt x="37" y="150"/>
                  </a:cubicBezTo>
                  <a:cubicBezTo>
                    <a:pt x="34" y="150"/>
                    <a:pt x="30" y="151"/>
                    <a:pt x="27" y="151"/>
                  </a:cubicBezTo>
                  <a:cubicBezTo>
                    <a:pt x="16" y="150"/>
                    <a:pt x="12" y="144"/>
                    <a:pt x="15" y="134"/>
                  </a:cubicBezTo>
                  <a:cubicBezTo>
                    <a:pt x="18" y="119"/>
                    <a:pt x="24" y="104"/>
                    <a:pt x="23" y="88"/>
                  </a:cubicBezTo>
                  <a:cubicBezTo>
                    <a:pt x="23" y="82"/>
                    <a:pt x="17" y="70"/>
                    <a:pt x="12" y="70"/>
                  </a:cubicBezTo>
                  <a:cubicBezTo>
                    <a:pt x="0" y="68"/>
                    <a:pt x="2" y="60"/>
                    <a:pt x="1" y="53"/>
                  </a:cubicBezTo>
                  <a:cubicBezTo>
                    <a:pt x="5" y="49"/>
                    <a:pt x="7" y="43"/>
                    <a:pt x="6" y="38"/>
                  </a:cubicBezTo>
                  <a:cubicBezTo>
                    <a:pt x="5" y="31"/>
                    <a:pt x="8" y="25"/>
                    <a:pt x="10" y="19"/>
                  </a:cubicBezTo>
                  <a:cubicBezTo>
                    <a:pt x="11" y="14"/>
                    <a:pt x="16" y="13"/>
                    <a:pt x="22" y="12"/>
                  </a:cubicBezTo>
                  <a:cubicBezTo>
                    <a:pt x="27" y="12"/>
                    <a:pt x="33" y="12"/>
                    <a:pt x="39" y="12"/>
                  </a:cubicBezTo>
                  <a:cubicBezTo>
                    <a:pt x="42" y="12"/>
                    <a:pt x="46" y="11"/>
                    <a:pt x="48" y="8"/>
                  </a:cubicBezTo>
                  <a:cubicBezTo>
                    <a:pt x="50" y="6"/>
                    <a:pt x="50" y="2"/>
                    <a:pt x="54" y="1"/>
                  </a:cubicBezTo>
                  <a:cubicBezTo>
                    <a:pt x="58" y="0"/>
                    <a:pt x="62" y="1"/>
                    <a:pt x="66" y="3"/>
                  </a:cubicBezTo>
                  <a:cubicBezTo>
                    <a:pt x="67" y="4"/>
                    <a:pt x="68" y="4"/>
                    <a:pt x="68" y="5"/>
                  </a:cubicBezTo>
                  <a:cubicBezTo>
                    <a:pt x="61" y="8"/>
                    <a:pt x="55" y="12"/>
                    <a:pt x="47" y="14"/>
                  </a:cubicBezTo>
                  <a:cubicBezTo>
                    <a:pt x="45" y="16"/>
                    <a:pt x="43" y="16"/>
                    <a:pt x="41" y="16"/>
                  </a:cubicBezTo>
                  <a:cubicBezTo>
                    <a:pt x="22" y="15"/>
                    <a:pt x="21" y="29"/>
                    <a:pt x="16" y="42"/>
                  </a:cubicBezTo>
                  <a:cubicBezTo>
                    <a:pt x="10" y="57"/>
                    <a:pt x="21" y="61"/>
                    <a:pt x="29" y="67"/>
                  </a:cubicBezTo>
                  <a:cubicBezTo>
                    <a:pt x="34" y="81"/>
                    <a:pt x="45" y="90"/>
                    <a:pt x="54" y="100"/>
                  </a:cubicBezTo>
                  <a:cubicBezTo>
                    <a:pt x="57" y="104"/>
                    <a:pt x="59" y="108"/>
                    <a:pt x="63" y="111"/>
                  </a:cubicBezTo>
                  <a:cubicBezTo>
                    <a:pt x="65" y="113"/>
                    <a:pt x="67" y="115"/>
                    <a:pt x="65" y="118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3077"/>
            <p:cNvSpPr/>
            <p:nvPr/>
          </p:nvSpPr>
          <p:spPr bwMode="auto">
            <a:xfrm>
              <a:off x="7286" y="1296"/>
              <a:ext cx="95" cy="156"/>
            </a:xfrm>
            <a:custGeom>
              <a:avLst/>
              <a:gdLst>
                <a:gd name="T0" fmla="*/ 55 w 63"/>
                <a:gd name="T1" fmla="*/ 104 h 104"/>
                <a:gd name="T2" fmla="*/ 43 w 63"/>
                <a:gd name="T3" fmla="*/ 91 h 104"/>
                <a:gd name="T4" fmla="*/ 38 w 63"/>
                <a:gd name="T5" fmla="*/ 84 h 104"/>
                <a:gd name="T6" fmla="*/ 35 w 63"/>
                <a:gd name="T7" fmla="*/ 80 h 104"/>
                <a:gd name="T8" fmla="*/ 20 w 63"/>
                <a:gd name="T9" fmla="*/ 61 h 104"/>
                <a:gd name="T10" fmla="*/ 18 w 63"/>
                <a:gd name="T11" fmla="*/ 54 h 104"/>
                <a:gd name="T12" fmla="*/ 15 w 63"/>
                <a:gd name="T13" fmla="*/ 51 h 104"/>
                <a:gd name="T14" fmla="*/ 9 w 63"/>
                <a:gd name="T15" fmla="*/ 20 h 104"/>
                <a:gd name="T16" fmla="*/ 13 w 63"/>
                <a:gd name="T17" fmla="*/ 13 h 104"/>
                <a:gd name="T18" fmla="*/ 33 w 63"/>
                <a:gd name="T19" fmla="*/ 2 h 104"/>
                <a:gd name="T20" fmla="*/ 30 w 63"/>
                <a:gd name="T21" fmla="*/ 7 h 104"/>
                <a:gd name="T22" fmla="*/ 31 w 63"/>
                <a:gd name="T23" fmla="*/ 16 h 104"/>
                <a:gd name="T24" fmla="*/ 28 w 63"/>
                <a:gd name="T25" fmla="*/ 19 h 104"/>
                <a:gd name="T26" fmla="*/ 20 w 63"/>
                <a:gd name="T27" fmla="*/ 23 h 104"/>
                <a:gd name="T28" fmla="*/ 18 w 63"/>
                <a:gd name="T29" fmla="*/ 25 h 104"/>
                <a:gd name="T30" fmla="*/ 16 w 63"/>
                <a:gd name="T31" fmla="*/ 27 h 104"/>
                <a:gd name="T32" fmla="*/ 16 w 63"/>
                <a:gd name="T33" fmla="*/ 29 h 104"/>
                <a:gd name="T34" fmla="*/ 15 w 63"/>
                <a:gd name="T35" fmla="*/ 31 h 104"/>
                <a:gd name="T36" fmla="*/ 27 w 63"/>
                <a:gd name="T37" fmla="*/ 57 h 104"/>
                <a:gd name="T38" fmla="*/ 39 w 63"/>
                <a:gd name="T39" fmla="*/ 78 h 104"/>
                <a:gd name="T40" fmla="*/ 42 w 63"/>
                <a:gd name="T41" fmla="*/ 67 h 104"/>
                <a:gd name="T42" fmla="*/ 52 w 63"/>
                <a:gd name="T43" fmla="*/ 78 h 104"/>
                <a:gd name="T44" fmla="*/ 55 w 63"/>
                <a:gd name="T45" fmla="*/ 81 h 104"/>
                <a:gd name="T46" fmla="*/ 60 w 63"/>
                <a:gd name="T47" fmla="*/ 87 h 104"/>
                <a:gd name="T48" fmla="*/ 62 w 63"/>
                <a:gd name="T49" fmla="*/ 96 h 104"/>
                <a:gd name="T50" fmla="*/ 55 w 63"/>
                <a:gd name="T5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104">
                  <a:moveTo>
                    <a:pt x="55" y="104"/>
                  </a:moveTo>
                  <a:cubicBezTo>
                    <a:pt x="51" y="99"/>
                    <a:pt x="45" y="97"/>
                    <a:pt x="43" y="91"/>
                  </a:cubicBezTo>
                  <a:cubicBezTo>
                    <a:pt x="41" y="89"/>
                    <a:pt x="39" y="87"/>
                    <a:pt x="38" y="84"/>
                  </a:cubicBezTo>
                  <a:cubicBezTo>
                    <a:pt x="37" y="82"/>
                    <a:pt x="37" y="80"/>
                    <a:pt x="35" y="80"/>
                  </a:cubicBezTo>
                  <a:cubicBezTo>
                    <a:pt x="25" y="78"/>
                    <a:pt x="22" y="70"/>
                    <a:pt x="20" y="61"/>
                  </a:cubicBezTo>
                  <a:cubicBezTo>
                    <a:pt x="19" y="59"/>
                    <a:pt x="19" y="56"/>
                    <a:pt x="18" y="54"/>
                  </a:cubicBezTo>
                  <a:cubicBezTo>
                    <a:pt x="17" y="53"/>
                    <a:pt x="16" y="52"/>
                    <a:pt x="15" y="51"/>
                  </a:cubicBezTo>
                  <a:cubicBezTo>
                    <a:pt x="0" y="40"/>
                    <a:pt x="4" y="33"/>
                    <a:pt x="9" y="20"/>
                  </a:cubicBezTo>
                  <a:cubicBezTo>
                    <a:pt x="10" y="17"/>
                    <a:pt x="12" y="16"/>
                    <a:pt x="13" y="13"/>
                  </a:cubicBezTo>
                  <a:cubicBezTo>
                    <a:pt x="17" y="1"/>
                    <a:pt x="20" y="0"/>
                    <a:pt x="33" y="2"/>
                  </a:cubicBezTo>
                  <a:cubicBezTo>
                    <a:pt x="32" y="4"/>
                    <a:pt x="31" y="5"/>
                    <a:pt x="30" y="7"/>
                  </a:cubicBezTo>
                  <a:cubicBezTo>
                    <a:pt x="27" y="10"/>
                    <a:pt x="27" y="13"/>
                    <a:pt x="31" y="16"/>
                  </a:cubicBezTo>
                  <a:cubicBezTo>
                    <a:pt x="33" y="19"/>
                    <a:pt x="28" y="18"/>
                    <a:pt x="28" y="19"/>
                  </a:cubicBezTo>
                  <a:cubicBezTo>
                    <a:pt x="25" y="21"/>
                    <a:pt x="22" y="21"/>
                    <a:pt x="20" y="23"/>
                  </a:cubicBezTo>
                  <a:cubicBezTo>
                    <a:pt x="19" y="24"/>
                    <a:pt x="19" y="25"/>
                    <a:pt x="18" y="25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30"/>
                    <a:pt x="15" y="31"/>
                    <a:pt x="15" y="31"/>
                  </a:cubicBezTo>
                  <a:cubicBezTo>
                    <a:pt x="22" y="38"/>
                    <a:pt x="18" y="50"/>
                    <a:pt x="27" y="57"/>
                  </a:cubicBezTo>
                  <a:cubicBezTo>
                    <a:pt x="33" y="61"/>
                    <a:pt x="38" y="68"/>
                    <a:pt x="39" y="78"/>
                  </a:cubicBezTo>
                  <a:cubicBezTo>
                    <a:pt x="42" y="74"/>
                    <a:pt x="40" y="70"/>
                    <a:pt x="42" y="67"/>
                  </a:cubicBezTo>
                  <a:cubicBezTo>
                    <a:pt x="47" y="69"/>
                    <a:pt x="48" y="75"/>
                    <a:pt x="52" y="78"/>
                  </a:cubicBezTo>
                  <a:cubicBezTo>
                    <a:pt x="53" y="79"/>
                    <a:pt x="53" y="80"/>
                    <a:pt x="55" y="81"/>
                  </a:cubicBezTo>
                  <a:cubicBezTo>
                    <a:pt x="60" y="82"/>
                    <a:pt x="60" y="82"/>
                    <a:pt x="60" y="87"/>
                  </a:cubicBezTo>
                  <a:cubicBezTo>
                    <a:pt x="62" y="90"/>
                    <a:pt x="63" y="93"/>
                    <a:pt x="62" y="96"/>
                  </a:cubicBezTo>
                  <a:cubicBezTo>
                    <a:pt x="60" y="99"/>
                    <a:pt x="57" y="101"/>
                    <a:pt x="55" y="104"/>
                  </a:cubicBezTo>
                  <a:close/>
                </a:path>
              </a:pathLst>
            </a:custGeom>
            <a:solidFill>
              <a:srgbClr val="FE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3078"/>
            <p:cNvSpPr/>
            <p:nvPr/>
          </p:nvSpPr>
          <p:spPr bwMode="auto">
            <a:xfrm>
              <a:off x="7576" y="1279"/>
              <a:ext cx="46" cy="96"/>
            </a:xfrm>
            <a:custGeom>
              <a:avLst/>
              <a:gdLst>
                <a:gd name="T0" fmla="*/ 0 w 31"/>
                <a:gd name="T1" fmla="*/ 63 h 64"/>
                <a:gd name="T2" fmla="*/ 2 w 31"/>
                <a:gd name="T3" fmla="*/ 44 h 64"/>
                <a:gd name="T4" fmla="*/ 5 w 31"/>
                <a:gd name="T5" fmla="*/ 38 h 64"/>
                <a:gd name="T6" fmla="*/ 11 w 31"/>
                <a:gd name="T7" fmla="*/ 29 h 64"/>
                <a:gd name="T8" fmla="*/ 19 w 31"/>
                <a:gd name="T9" fmla="*/ 9 h 64"/>
                <a:gd name="T10" fmla="*/ 30 w 31"/>
                <a:gd name="T11" fmla="*/ 0 h 64"/>
                <a:gd name="T12" fmla="*/ 31 w 31"/>
                <a:gd name="T13" fmla="*/ 1 h 64"/>
                <a:gd name="T14" fmla="*/ 17 w 31"/>
                <a:gd name="T15" fmla="*/ 52 h 64"/>
                <a:gd name="T16" fmla="*/ 11 w 31"/>
                <a:gd name="T17" fmla="*/ 46 h 64"/>
                <a:gd name="T18" fmla="*/ 12 w 31"/>
                <a:gd name="T19" fmla="*/ 37 h 64"/>
                <a:gd name="T20" fmla="*/ 7 w 31"/>
                <a:gd name="T21" fmla="*/ 46 h 64"/>
                <a:gd name="T22" fmla="*/ 4 w 31"/>
                <a:gd name="T23" fmla="*/ 61 h 64"/>
                <a:gd name="T24" fmla="*/ 0 w 31"/>
                <a:gd name="T25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64">
                  <a:moveTo>
                    <a:pt x="0" y="63"/>
                  </a:moveTo>
                  <a:cubicBezTo>
                    <a:pt x="0" y="57"/>
                    <a:pt x="3" y="50"/>
                    <a:pt x="2" y="44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7" y="35"/>
                    <a:pt x="9" y="32"/>
                    <a:pt x="11" y="29"/>
                  </a:cubicBezTo>
                  <a:cubicBezTo>
                    <a:pt x="14" y="22"/>
                    <a:pt x="17" y="16"/>
                    <a:pt x="19" y="9"/>
                  </a:cubicBezTo>
                  <a:cubicBezTo>
                    <a:pt x="21" y="4"/>
                    <a:pt x="24" y="0"/>
                    <a:pt x="30" y="0"/>
                  </a:cubicBezTo>
                  <a:cubicBezTo>
                    <a:pt x="31" y="0"/>
                    <a:pt x="31" y="1"/>
                    <a:pt x="31" y="1"/>
                  </a:cubicBezTo>
                  <a:cubicBezTo>
                    <a:pt x="27" y="18"/>
                    <a:pt x="24" y="35"/>
                    <a:pt x="17" y="52"/>
                  </a:cubicBezTo>
                  <a:cubicBezTo>
                    <a:pt x="13" y="51"/>
                    <a:pt x="11" y="49"/>
                    <a:pt x="11" y="46"/>
                  </a:cubicBezTo>
                  <a:cubicBezTo>
                    <a:pt x="12" y="43"/>
                    <a:pt x="14" y="40"/>
                    <a:pt x="12" y="37"/>
                  </a:cubicBezTo>
                  <a:cubicBezTo>
                    <a:pt x="9" y="39"/>
                    <a:pt x="8" y="42"/>
                    <a:pt x="7" y="46"/>
                  </a:cubicBezTo>
                  <a:cubicBezTo>
                    <a:pt x="7" y="51"/>
                    <a:pt x="6" y="56"/>
                    <a:pt x="4" y="61"/>
                  </a:cubicBezTo>
                  <a:cubicBezTo>
                    <a:pt x="3" y="62"/>
                    <a:pt x="2" y="64"/>
                    <a:pt x="0" y="63"/>
                  </a:cubicBezTo>
                  <a:close/>
                </a:path>
              </a:pathLst>
            </a:custGeom>
            <a:solidFill>
              <a:srgbClr val="FB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3079"/>
            <p:cNvSpPr/>
            <p:nvPr/>
          </p:nvSpPr>
          <p:spPr bwMode="auto">
            <a:xfrm>
              <a:off x="7282" y="1296"/>
              <a:ext cx="60" cy="81"/>
            </a:xfrm>
            <a:custGeom>
              <a:avLst/>
              <a:gdLst>
                <a:gd name="T0" fmla="*/ 36 w 40"/>
                <a:gd name="T1" fmla="*/ 2 h 54"/>
                <a:gd name="T2" fmla="*/ 24 w 40"/>
                <a:gd name="T3" fmla="*/ 5 h 54"/>
                <a:gd name="T4" fmla="*/ 20 w 40"/>
                <a:gd name="T5" fmla="*/ 9 h 54"/>
                <a:gd name="T6" fmla="*/ 15 w 40"/>
                <a:gd name="T7" fmla="*/ 21 h 54"/>
                <a:gd name="T8" fmla="*/ 17 w 40"/>
                <a:gd name="T9" fmla="*/ 46 h 54"/>
                <a:gd name="T10" fmla="*/ 21 w 40"/>
                <a:gd name="T11" fmla="*/ 54 h 54"/>
                <a:gd name="T12" fmla="*/ 6 w 40"/>
                <a:gd name="T13" fmla="*/ 45 h 54"/>
                <a:gd name="T14" fmla="*/ 5 w 40"/>
                <a:gd name="T15" fmla="*/ 30 h 54"/>
                <a:gd name="T16" fmla="*/ 6 w 40"/>
                <a:gd name="T17" fmla="*/ 25 h 54"/>
                <a:gd name="T18" fmla="*/ 8 w 40"/>
                <a:gd name="T19" fmla="*/ 17 h 54"/>
                <a:gd name="T20" fmla="*/ 11 w 40"/>
                <a:gd name="T21" fmla="*/ 12 h 54"/>
                <a:gd name="T22" fmla="*/ 23 w 40"/>
                <a:gd name="T23" fmla="*/ 0 h 54"/>
                <a:gd name="T24" fmla="*/ 40 w 40"/>
                <a:gd name="T25" fmla="*/ 0 h 54"/>
                <a:gd name="T26" fmla="*/ 36 w 40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54">
                  <a:moveTo>
                    <a:pt x="36" y="2"/>
                  </a:moveTo>
                  <a:cubicBezTo>
                    <a:pt x="32" y="2"/>
                    <a:pt x="27" y="2"/>
                    <a:pt x="24" y="5"/>
                  </a:cubicBezTo>
                  <a:cubicBezTo>
                    <a:pt x="22" y="6"/>
                    <a:pt x="20" y="8"/>
                    <a:pt x="20" y="9"/>
                  </a:cubicBezTo>
                  <a:cubicBezTo>
                    <a:pt x="24" y="16"/>
                    <a:pt x="18" y="18"/>
                    <a:pt x="15" y="21"/>
                  </a:cubicBezTo>
                  <a:cubicBezTo>
                    <a:pt x="9" y="28"/>
                    <a:pt x="10" y="38"/>
                    <a:pt x="17" y="46"/>
                  </a:cubicBezTo>
                  <a:cubicBezTo>
                    <a:pt x="19" y="49"/>
                    <a:pt x="21" y="50"/>
                    <a:pt x="21" y="54"/>
                  </a:cubicBezTo>
                  <a:cubicBezTo>
                    <a:pt x="15" y="53"/>
                    <a:pt x="10" y="51"/>
                    <a:pt x="6" y="45"/>
                  </a:cubicBezTo>
                  <a:cubicBezTo>
                    <a:pt x="3" y="40"/>
                    <a:pt x="0" y="36"/>
                    <a:pt x="5" y="30"/>
                  </a:cubicBezTo>
                  <a:cubicBezTo>
                    <a:pt x="7" y="29"/>
                    <a:pt x="6" y="27"/>
                    <a:pt x="6" y="25"/>
                  </a:cubicBezTo>
                  <a:cubicBezTo>
                    <a:pt x="5" y="22"/>
                    <a:pt x="5" y="19"/>
                    <a:pt x="8" y="17"/>
                  </a:cubicBezTo>
                  <a:cubicBezTo>
                    <a:pt x="10" y="16"/>
                    <a:pt x="10" y="14"/>
                    <a:pt x="11" y="12"/>
                  </a:cubicBezTo>
                  <a:cubicBezTo>
                    <a:pt x="12" y="5"/>
                    <a:pt x="16" y="1"/>
                    <a:pt x="23" y="0"/>
                  </a:cubicBezTo>
                  <a:cubicBezTo>
                    <a:pt x="29" y="0"/>
                    <a:pt x="34" y="0"/>
                    <a:pt x="40" y="0"/>
                  </a:cubicBezTo>
                  <a:cubicBezTo>
                    <a:pt x="39" y="1"/>
                    <a:pt x="38" y="2"/>
                    <a:pt x="36" y="2"/>
                  </a:cubicBezTo>
                  <a:close/>
                </a:path>
              </a:pathLst>
            </a:custGeom>
            <a:solidFill>
              <a:srgbClr val="F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3080"/>
            <p:cNvSpPr/>
            <p:nvPr/>
          </p:nvSpPr>
          <p:spPr bwMode="auto">
            <a:xfrm>
              <a:off x="7601" y="1267"/>
              <a:ext cx="29" cy="92"/>
            </a:xfrm>
            <a:custGeom>
              <a:avLst/>
              <a:gdLst>
                <a:gd name="T0" fmla="*/ 0 w 19"/>
                <a:gd name="T1" fmla="*/ 60 h 61"/>
                <a:gd name="T2" fmla="*/ 13 w 19"/>
                <a:gd name="T3" fmla="*/ 8 h 61"/>
                <a:gd name="T4" fmla="*/ 19 w 19"/>
                <a:gd name="T5" fmla="*/ 0 h 61"/>
                <a:gd name="T6" fmla="*/ 17 w 19"/>
                <a:gd name="T7" fmla="*/ 12 h 61"/>
                <a:gd name="T8" fmla="*/ 10 w 19"/>
                <a:gd name="T9" fmla="*/ 38 h 61"/>
                <a:gd name="T10" fmla="*/ 4 w 19"/>
                <a:gd name="T11" fmla="*/ 60 h 61"/>
                <a:gd name="T12" fmla="*/ 0 w 19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1">
                  <a:moveTo>
                    <a:pt x="0" y="60"/>
                  </a:moveTo>
                  <a:cubicBezTo>
                    <a:pt x="4" y="42"/>
                    <a:pt x="7" y="24"/>
                    <a:pt x="13" y="8"/>
                  </a:cubicBezTo>
                  <a:cubicBezTo>
                    <a:pt x="15" y="5"/>
                    <a:pt x="17" y="3"/>
                    <a:pt x="19" y="0"/>
                  </a:cubicBezTo>
                  <a:cubicBezTo>
                    <a:pt x="19" y="4"/>
                    <a:pt x="18" y="8"/>
                    <a:pt x="17" y="12"/>
                  </a:cubicBezTo>
                  <a:cubicBezTo>
                    <a:pt x="14" y="20"/>
                    <a:pt x="11" y="29"/>
                    <a:pt x="10" y="38"/>
                  </a:cubicBezTo>
                  <a:cubicBezTo>
                    <a:pt x="7" y="45"/>
                    <a:pt x="4" y="52"/>
                    <a:pt x="4" y="60"/>
                  </a:cubicBezTo>
                  <a:cubicBezTo>
                    <a:pt x="3" y="61"/>
                    <a:pt x="1" y="61"/>
                    <a:pt x="0" y="60"/>
                  </a:cubicBezTo>
                  <a:close/>
                </a:path>
              </a:pathLst>
            </a:custGeom>
            <a:solidFill>
              <a:srgbClr val="EAC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3081"/>
            <p:cNvSpPr/>
            <p:nvPr/>
          </p:nvSpPr>
          <p:spPr bwMode="auto">
            <a:xfrm>
              <a:off x="7586" y="1293"/>
              <a:ext cx="18" cy="30"/>
            </a:xfrm>
            <a:custGeom>
              <a:avLst/>
              <a:gdLst>
                <a:gd name="T0" fmla="*/ 12 w 12"/>
                <a:gd name="T1" fmla="*/ 0 h 20"/>
                <a:gd name="T2" fmla="*/ 4 w 12"/>
                <a:gd name="T3" fmla="*/ 20 h 20"/>
                <a:gd name="T4" fmla="*/ 0 w 12"/>
                <a:gd name="T5" fmla="*/ 20 h 20"/>
                <a:gd name="T6" fmla="*/ 8 w 12"/>
                <a:gd name="T7" fmla="*/ 4 h 20"/>
                <a:gd name="T8" fmla="*/ 8 w 12"/>
                <a:gd name="T9" fmla="*/ 4 h 20"/>
                <a:gd name="T10" fmla="*/ 10 w 12"/>
                <a:gd name="T11" fmla="*/ 2 h 20"/>
                <a:gd name="T12" fmla="*/ 1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12" y="8"/>
                    <a:pt x="12" y="15"/>
                    <a:pt x="4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2" y="14"/>
                    <a:pt x="8" y="1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10" y="2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3082"/>
            <p:cNvSpPr/>
            <p:nvPr/>
          </p:nvSpPr>
          <p:spPr bwMode="auto">
            <a:xfrm>
              <a:off x="7606" y="1245"/>
              <a:ext cx="7" cy="6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3 h 4"/>
                <a:gd name="T4" fmla="*/ 1 w 5"/>
                <a:gd name="T5" fmla="*/ 1 h 4"/>
                <a:gd name="T6" fmla="*/ 4 w 5"/>
                <a:gd name="T7" fmla="*/ 0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8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3083"/>
            <p:cNvSpPr/>
            <p:nvPr/>
          </p:nvSpPr>
          <p:spPr bwMode="auto">
            <a:xfrm>
              <a:off x="7316" y="1324"/>
              <a:ext cx="12" cy="6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1"/>
                    <a:pt x="4" y="0"/>
                    <a:pt x="8" y="0"/>
                  </a:cubicBezTo>
                  <a:cubicBezTo>
                    <a:pt x="6" y="3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3084"/>
            <p:cNvSpPr/>
            <p:nvPr/>
          </p:nvSpPr>
          <p:spPr bwMode="auto">
            <a:xfrm>
              <a:off x="7328" y="1320"/>
              <a:ext cx="8" cy="6"/>
            </a:xfrm>
            <a:custGeom>
              <a:avLst/>
              <a:gdLst>
                <a:gd name="T0" fmla="*/ 0 w 5"/>
                <a:gd name="T1" fmla="*/ 3 h 4"/>
                <a:gd name="T2" fmla="*/ 3 w 5"/>
                <a:gd name="T3" fmla="*/ 0 h 4"/>
                <a:gd name="T4" fmla="*/ 0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3085"/>
            <p:cNvSpPr/>
            <p:nvPr/>
          </p:nvSpPr>
          <p:spPr bwMode="auto">
            <a:xfrm>
              <a:off x="7310" y="13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3086"/>
            <p:cNvSpPr/>
            <p:nvPr/>
          </p:nvSpPr>
          <p:spPr bwMode="auto">
            <a:xfrm>
              <a:off x="7313" y="13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3087"/>
            <p:cNvSpPr/>
            <p:nvPr/>
          </p:nvSpPr>
          <p:spPr bwMode="auto">
            <a:xfrm>
              <a:off x="7598" y="129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3088"/>
            <p:cNvSpPr/>
            <p:nvPr/>
          </p:nvSpPr>
          <p:spPr bwMode="auto">
            <a:xfrm>
              <a:off x="7357" y="1213"/>
              <a:ext cx="90" cy="38"/>
            </a:xfrm>
            <a:custGeom>
              <a:avLst/>
              <a:gdLst>
                <a:gd name="T0" fmla="*/ 28 w 60"/>
                <a:gd name="T1" fmla="*/ 25 h 25"/>
                <a:gd name="T2" fmla="*/ 19 w 60"/>
                <a:gd name="T3" fmla="*/ 23 h 25"/>
                <a:gd name="T4" fmla="*/ 4 w 60"/>
                <a:gd name="T5" fmla="*/ 18 h 25"/>
                <a:gd name="T6" fmla="*/ 3 w 60"/>
                <a:gd name="T7" fmla="*/ 12 h 25"/>
                <a:gd name="T8" fmla="*/ 30 w 60"/>
                <a:gd name="T9" fmla="*/ 2 h 25"/>
                <a:gd name="T10" fmla="*/ 53 w 60"/>
                <a:gd name="T11" fmla="*/ 0 h 25"/>
                <a:gd name="T12" fmla="*/ 60 w 60"/>
                <a:gd name="T13" fmla="*/ 4 h 25"/>
                <a:gd name="T14" fmla="*/ 56 w 60"/>
                <a:gd name="T15" fmla="*/ 9 h 25"/>
                <a:gd name="T16" fmla="*/ 48 w 60"/>
                <a:gd name="T17" fmla="*/ 15 h 25"/>
                <a:gd name="T18" fmla="*/ 28 w 60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5">
                  <a:moveTo>
                    <a:pt x="28" y="25"/>
                  </a:moveTo>
                  <a:cubicBezTo>
                    <a:pt x="24" y="25"/>
                    <a:pt x="21" y="24"/>
                    <a:pt x="19" y="23"/>
                  </a:cubicBezTo>
                  <a:cubicBezTo>
                    <a:pt x="14" y="21"/>
                    <a:pt x="10" y="19"/>
                    <a:pt x="4" y="18"/>
                  </a:cubicBezTo>
                  <a:cubicBezTo>
                    <a:pt x="0" y="18"/>
                    <a:pt x="0" y="14"/>
                    <a:pt x="3" y="12"/>
                  </a:cubicBezTo>
                  <a:cubicBezTo>
                    <a:pt x="11" y="5"/>
                    <a:pt x="20" y="3"/>
                    <a:pt x="30" y="2"/>
                  </a:cubicBezTo>
                  <a:cubicBezTo>
                    <a:pt x="38" y="1"/>
                    <a:pt x="46" y="2"/>
                    <a:pt x="53" y="0"/>
                  </a:cubicBezTo>
                  <a:cubicBezTo>
                    <a:pt x="56" y="0"/>
                    <a:pt x="59" y="1"/>
                    <a:pt x="60" y="4"/>
                  </a:cubicBezTo>
                  <a:cubicBezTo>
                    <a:pt x="60" y="7"/>
                    <a:pt x="58" y="8"/>
                    <a:pt x="56" y="9"/>
                  </a:cubicBezTo>
                  <a:cubicBezTo>
                    <a:pt x="53" y="11"/>
                    <a:pt x="50" y="12"/>
                    <a:pt x="48" y="15"/>
                  </a:cubicBezTo>
                  <a:cubicBezTo>
                    <a:pt x="43" y="23"/>
                    <a:pt x="35" y="24"/>
                    <a:pt x="28" y="25"/>
                  </a:cubicBezTo>
                  <a:close/>
                </a:path>
              </a:pathLst>
            </a:custGeom>
            <a:solidFill>
              <a:srgbClr val="E0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3089"/>
            <p:cNvSpPr/>
            <p:nvPr/>
          </p:nvSpPr>
          <p:spPr bwMode="auto">
            <a:xfrm>
              <a:off x="7333" y="1549"/>
              <a:ext cx="129" cy="42"/>
            </a:xfrm>
            <a:custGeom>
              <a:avLst/>
              <a:gdLst>
                <a:gd name="T0" fmla="*/ 42 w 86"/>
                <a:gd name="T1" fmla="*/ 27 h 28"/>
                <a:gd name="T2" fmla="*/ 7 w 86"/>
                <a:gd name="T3" fmla="*/ 23 h 28"/>
                <a:gd name="T4" fmla="*/ 1 w 86"/>
                <a:gd name="T5" fmla="*/ 19 h 28"/>
                <a:gd name="T6" fmla="*/ 4 w 86"/>
                <a:gd name="T7" fmla="*/ 13 h 28"/>
                <a:gd name="T8" fmla="*/ 34 w 86"/>
                <a:gd name="T9" fmla="*/ 0 h 28"/>
                <a:gd name="T10" fmla="*/ 68 w 86"/>
                <a:gd name="T11" fmla="*/ 3 h 28"/>
                <a:gd name="T12" fmla="*/ 77 w 86"/>
                <a:gd name="T13" fmla="*/ 3 h 28"/>
                <a:gd name="T14" fmla="*/ 85 w 86"/>
                <a:gd name="T15" fmla="*/ 8 h 28"/>
                <a:gd name="T16" fmla="*/ 83 w 86"/>
                <a:gd name="T17" fmla="*/ 16 h 28"/>
                <a:gd name="T18" fmla="*/ 74 w 86"/>
                <a:gd name="T19" fmla="*/ 20 h 28"/>
                <a:gd name="T20" fmla="*/ 51 w 86"/>
                <a:gd name="T21" fmla="*/ 26 h 28"/>
                <a:gd name="T22" fmla="*/ 42 w 86"/>
                <a:gd name="T2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8">
                  <a:moveTo>
                    <a:pt x="42" y="27"/>
                  </a:moveTo>
                  <a:cubicBezTo>
                    <a:pt x="31" y="25"/>
                    <a:pt x="18" y="28"/>
                    <a:pt x="7" y="23"/>
                  </a:cubicBezTo>
                  <a:cubicBezTo>
                    <a:pt x="5" y="22"/>
                    <a:pt x="2" y="22"/>
                    <a:pt x="1" y="19"/>
                  </a:cubicBezTo>
                  <a:cubicBezTo>
                    <a:pt x="0" y="16"/>
                    <a:pt x="2" y="14"/>
                    <a:pt x="4" y="13"/>
                  </a:cubicBezTo>
                  <a:cubicBezTo>
                    <a:pt x="13" y="5"/>
                    <a:pt x="22" y="0"/>
                    <a:pt x="34" y="0"/>
                  </a:cubicBezTo>
                  <a:cubicBezTo>
                    <a:pt x="45" y="0"/>
                    <a:pt x="57" y="2"/>
                    <a:pt x="68" y="3"/>
                  </a:cubicBezTo>
                  <a:cubicBezTo>
                    <a:pt x="71" y="3"/>
                    <a:pt x="74" y="4"/>
                    <a:pt x="77" y="3"/>
                  </a:cubicBezTo>
                  <a:cubicBezTo>
                    <a:pt x="81" y="2"/>
                    <a:pt x="84" y="5"/>
                    <a:pt x="85" y="8"/>
                  </a:cubicBezTo>
                  <a:cubicBezTo>
                    <a:pt x="86" y="11"/>
                    <a:pt x="85" y="14"/>
                    <a:pt x="83" y="16"/>
                  </a:cubicBezTo>
                  <a:cubicBezTo>
                    <a:pt x="80" y="18"/>
                    <a:pt x="77" y="20"/>
                    <a:pt x="74" y="20"/>
                  </a:cubicBezTo>
                  <a:cubicBezTo>
                    <a:pt x="66" y="21"/>
                    <a:pt x="59" y="24"/>
                    <a:pt x="51" y="26"/>
                  </a:cubicBezTo>
                  <a:cubicBezTo>
                    <a:pt x="48" y="27"/>
                    <a:pt x="45" y="27"/>
                    <a:pt x="42" y="27"/>
                  </a:cubicBezTo>
                  <a:close/>
                </a:path>
              </a:pathLst>
            </a:custGeom>
            <a:solidFill>
              <a:srgbClr val="FB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3090"/>
            <p:cNvSpPr/>
            <p:nvPr/>
          </p:nvSpPr>
          <p:spPr bwMode="auto">
            <a:xfrm>
              <a:off x="7292" y="1519"/>
              <a:ext cx="153" cy="57"/>
            </a:xfrm>
            <a:custGeom>
              <a:avLst/>
              <a:gdLst>
                <a:gd name="T0" fmla="*/ 45 w 102"/>
                <a:gd name="T1" fmla="*/ 22 h 38"/>
                <a:gd name="T2" fmla="*/ 29 w 102"/>
                <a:gd name="T3" fmla="*/ 29 h 38"/>
                <a:gd name="T4" fmla="*/ 13 w 102"/>
                <a:gd name="T5" fmla="*/ 37 h 38"/>
                <a:gd name="T6" fmla="*/ 2 w 102"/>
                <a:gd name="T7" fmla="*/ 33 h 38"/>
                <a:gd name="T8" fmla="*/ 3 w 102"/>
                <a:gd name="T9" fmla="*/ 21 h 38"/>
                <a:gd name="T10" fmla="*/ 14 w 102"/>
                <a:gd name="T11" fmla="*/ 11 h 38"/>
                <a:gd name="T12" fmla="*/ 23 w 102"/>
                <a:gd name="T13" fmla="*/ 8 h 38"/>
                <a:gd name="T14" fmla="*/ 59 w 102"/>
                <a:gd name="T15" fmla="*/ 1 h 38"/>
                <a:gd name="T16" fmla="*/ 92 w 102"/>
                <a:gd name="T17" fmla="*/ 6 h 38"/>
                <a:gd name="T18" fmla="*/ 98 w 102"/>
                <a:gd name="T19" fmla="*/ 10 h 38"/>
                <a:gd name="T20" fmla="*/ 101 w 102"/>
                <a:gd name="T21" fmla="*/ 15 h 38"/>
                <a:gd name="T22" fmla="*/ 96 w 102"/>
                <a:gd name="T23" fmla="*/ 18 h 38"/>
                <a:gd name="T24" fmla="*/ 90 w 102"/>
                <a:gd name="T25" fmla="*/ 18 h 38"/>
                <a:gd name="T26" fmla="*/ 57 w 102"/>
                <a:gd name="T27" fmla="*/ 18 h 38"/>
                <a:gd name="T28" fmla="*/ 45 w 102"/>
                <a:gd name="T2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38">
                  <a:moveTo>
                    <a:pt x="45" y="22"/>
                  </a:moveTo>
                  <a:cubicBezTo>
                    <a:pt x="38" y="22"/>
                    <a:pt x="34" y="26"/>
                    <a:pt x="29" y="29"/>
                  </a:cubicBezTo>
                  <a:cubicBezTo>
                    <a:pt x="25" y="33"/>
                    <a:pt x="19" y="35"/>
                    <a:pt x="13" y="37"/>
                  </a:cubicBezTo>
                  <a:cubicBezTo>
                    <a:pt x="9" y="38"/>
                    <a:pt x="5" y="37"/>
                    <a:pt x="2" y="33"/>
                  </a:cubicBezTo>
                  <a:cubicBezTo>
                    <a:pt x="0" y="29"/>
                    <a:pt x="0" y="25"/>
                    <a:pt x="3" y="21"/>
                  </a:cubicBezTo>
                  <a:cubicBezTo>
                    <a:pt x="6" y="17"/>
                    <a:pt x="10" y="14"/>
                    <a:pt x="14" y="11"/>
                  </a:cubicBezTo>
                  <a:cubicBezTo>
                    <a:pt x="17" y="11"/>
                    <a:pt x="20" y="10"/>
                    <a:pt x="23" y="8"/>
                  </a:cubicBezTo>
                  <a:cubicBezTo>
                    <a:pt x="34" y="1"/>
                    <a:pt x="47" y="0"/>
                    <a:pt x="59" y="1"/>
                  </a:cubicBezTo>
                  <a:cubicBezTo>
                    <a:pt x="70" y="3"/>
                    <a:pt x="81" y="1"/>
                    <a:pt x="92" y="6"/>
                  </a:cubicBezTo>
                  <a:cubicBezTo>
                    <a:pt x="94" y="7"/>
                    <a:pt x="97" y="8"/>
                    <a:pt x="98" y="10"/>
                  </a:cubicBezTo>
                  <a:cubicBezTo>
                    <a:pt x="100" y="11"/>
                    <a:pt x="102" y="13"/>
                    <a:pt x="101" y="15"/>
                  </a:cubicBezTo>
                  <a:cubicBezTo>
                    <a:pt x="100" y="17"/>
                    <a:pt x="98" y="18"/>
                    <a:pt x="96" y="18"/>
                  </a:cubicBezTo>
                  <a:cubicBezTo>
                    <a:pt x="94" y="18"/>
                    <a:pt x="92" y="18"/>
                    <a:pt x="90" y="18"/>
                  </a:cubicBezTo>
                  <a:cubicBezTo>
                    <a:pt x="79" y="18"/>
                    <a:pt x="68" y="18"/>
                    <a:pt x="57" y="18"/>
                  </a:cubicBezTo>
                  <a:cubicBezTo>
                    <a:pt x="53" y="18"/>
                    <a:pt x="48" y="18"/>
                    <a:pt x="45" y="2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3091"/>
            <p:cNvSpPr/>
            <p:nvPr/>
          </p:nvSpPr>
          <p:spPr bwMode="auto">
            <a:xfrm>
              <a:off x="7301" y="1284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2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3" y="2"/>
                    <a:pt x="0" y="2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3092"/>
            <p:cNvSpPr/>
            <p:nvPr/>
          </p:nvSpPr>
          <p:spPr bwMode="auto">
            <a:xfrm>
              <a:off x="7313" y="1287"/>
              <a:ext cx="12" cy="4"/>
            </a:xfrm>
            <a:custGeom>
              <a:avLst/>
              <a:gdLst>
                <a:gd name="T0" fmla="*/ 8 w 8"/>
                <a:gd name="T1" fmla="*/ 2 h 3"/>
                <a:gd name="T2" fmla="*/ 0 w 8"/>
                <a:gd name="T3" fmla="*/ 1 h 3"/>
                <a:gd name="T4" fmla="*/ 8 w 8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5" y="2"/>
                    <a:pt x="2" y="3"/>
                    <a:pt x="0" y="1"/>
                  </a:cubicBezTo>
                  <a:cubicBezTo>
                    <a:pt x="3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3093"/>
            <p:cNvSpPr/>
            <p:nvPr/>
          </p:nvSpPr>
          <p:spPr bwMode="auto">
            <a:xfrm>
              <a:off x="7270" y="1354"/>
              <a:ext cx="313" cy="171"/>
            </a:xfrm>
            <a:custGeom>
              <a:avLst/>
              <a:gdLst>
                <a:gd name="T0" fmla="*/ 204 w 209"/>
                <a:gd name="T1" fmla="*/ 13 h 114"/>
                <a:gd name="T2" fmla="*/ 208 w 209"/>
                <a:gd name="T3" fmla="*/ 11 h 114"/>
                <a:gd name="T4" fmla="*/ 208 w 209"/>
                <a:gd name="T5" fmla="*/ 27 h 114"/>
                <a:gd name="T6" fmla="*/ 200 w 209"/>
                <a:gd name="T7" fmla="*/ 54 h 114"/>
                <a:gd name="T8" fmla="*/ 163 w 209"/>
                <a:gd name="T9" fmla="*/ 94 h 114"/>
                <a:gd name="T10" fmla="*/ 137 w 209"/>
                <a:gd name="T11" fmla="*/ 113 h 114"/>
                <a:gd name="T12" fmla="*/ 110 w 209"/>
                <a:gd name="T13" fmla="*/ 106 h 114"/>
                <a:gd name="T14" fmla="*/ 82 w 209"/>
                <a:gd name="T15" fmla="*/ 101 h 114"/>
                <a:gd name="T16" fmla="*/ 68 w 209"/>
                <a:gd name="T17" fmla="*/ 100 h 114"/>
                <a:gd name="T18" fmla="*/ 36 w 209"/>
                <a:gd name="T19" fmla="*/ 103 h 114"/>
                <a:gd name="T20" fmla="*/ 30 w 209"/>
                <a:gd name="T21" fmla="*/ 104 h 114"/>
                <a:gd name="T22" fmla="*/ 12 w 209"/>
                <a:gd name="T23" fmla="*/ 88 h 114"/>
                <a:gd name="T24" fmla="*/ 15 w 209"/>
                <a:gd name="T25" fmla="*/ 76 h 114"/>
                <a:gd name="T26" fmla="*/ 19 w 209"/>
                <a:gd name="T27" fmla="*/ 53 h 114"/>
                <a:gd name="T28" fmla="*/ 23 w 209"/>
                <a:gd name="T29" fmla="*/ 30 h 114"/>
                <a:gd name="T30" fmla="*/ 21 w 209"/>
                <a:gd name="T31" fmla="*/ 27 h 114"/>
                <a:gd name="T32" fmla="*/ 15 w 209"/>
                <a:gd name="T33" fmla="*/ 20 h 114"/>
                <a:gd name="T34" fmla="*/ 12 w 209"/>
                <a:gd name="T35" fmla="*/ 18 h 114"/>
                <a:gd name="T36" fmla="*/ 0 w 209"/>
                <a:gd name="T37" fmla="*/ 1 h 114"/>
                <a:gd name="T38" fmla="*/ 0 w 209"/>
                <a:gd name="T39" fmla="*/ 0 h 114"/>
                <a:gd name="T40" fmla="*/ 2 w 209"/>
                <a:gd name="T41" fmla="*/ 0 h 114"/>
                <a:gd name="T42" fmla="*/ 5 w 209"/>
                <a:gd name="T43" fmla="*/ 7 h 114"/>
                <a:gd name="T44" fmla="*/ 13 w 209"/>
                <a:gd name="T45" fmla="*/ 16 h 114"/>
                <a:gd name="T46" fmla="*/ 27 w 209"/>
                <a:gd name="T47" fmla="*/ 35 h 114"/>
                <a:gd name="T48" fmla="*/ 22 w 209"/>
                <a:gd name="T49" fmla="*/ 65 h 114"/>
                <a:gd name="T50" fmla="*/ 18 w 209"/>
                <a:gd name="T51" fmla="*/ 83 h 114"/>
                <a:gd name="T52" fmla="*/ 28 w 209"/>
                <a:gd name="T53" fmla="*/ 94 h 114"/>
                <a:gd name="T54" fmla="*/ 52 w 209"/>
                <a:gd name="T55" fmla="*/ 91 h 114"/>
                <a:gd name="T56" fmla="*/ 72 w 209"/>
                <a:gd name="T57" fmla="*/ 91 h 114"/>
                <a:gd name="T58" fmla="*/ 78 w 209"/>
                <a:gd name="T59" fmla="*/ 92 h 114"/>
                <a:gd name="T60" fmla="*/ 99 w 209"/>
                <a:gd name="T61" fmla="*/ 96 h 114"/>
                <a:gd name="T62" fmla="*/ 129 w 209"/>
                <a:gd name="T63" fmla="*/ 108 h 114"/>
                <a:gd name="T64" fmla="*/ 141 w 209"/>
                <a:gd name="T65" fmla="*/ 105 h 114"/>
                <a:gd name="T66" fmla="*/ 180 w 209"/>
                <a:gd name="T67" fmla="*/ 72 h 114"/>
                <a:gd name="T68" fmla="*/ 192 w 209"/>
                <a:gd name="T69" fmla="*/ 58 h 114"/>
                <a:gd name="T70" fmla="*/ 203 w 209"/>
                <a:gd name="T71" fmla="*/ 23 h 114"/>
                <a:gd name="T72" fmla="*/ 204 w 209"/>
                <a:gd name="T73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9" h="114">
                  <a:moveTo>
                    <a:pt x="204" y="13"/>
                  </a:moveTo>
                  <a:cubicBezTo>
                    <a:pt x="205" y="12"/>
                    <a:pt x="206" y="12"/>
                    <a:pt x="208" y="11"/>
                  </a:cubicBezTo>
                  <a:cubicBezTo>
                    <a:pt x="208" y="17"/>
                    <a:pt x="208" y="22"/>
                    <a:pt x="208" y="27"/>
                  </a:cubicBezTo>
                  <a:cubicBezTo>
                    <a:pt x="209" y="37"/>
                    <a:pt x="205" y="46"/>
                    <a:pt x="200" y="54"/>
                  </a:cubicBezTo>
                  <a:cubicBezTo>
                    <a:pt x="190" y="70"/>
                    <a:pt x="177" y="82"/>
                    <a:pt x="163" y="94"/>
                  </a:cubicBezTo>
                  <a:cubicBezTo>
                    <a:pt x="155" y="102"/>
                    <a:pt x="147" y="109"/>
                    <a:pt x="137" y="113"/>
                  </a:cubicBezTo>
                  <a:cubicBezTo>
                    <a:pt x="127" y="114"/>
                    <a:pt x="119" y="109"/>
                    <a:pt x="110" y="106"/>
                  </a:cubicBezTo>
                  <a:cubicBezTo>
                    <a:pt x="101" y="103"/>
                    <a:pt x="91" y="101"/>
                    <a:pt x="82" y="101"/>
                  </a:cubicBezTo>
                  <a:cubicBezTo>
                    <a:pt x="77" y="101"/>
                    <a:pt x="73" y="100"/>
                    <a:pt x="68" y="100"/>
                  </a:cubicBezTo>
                  <a:cubicBezTo>
                    <a:pt x="57" y="99"/>
                    <a:pt x="46" y="101"/>
                    <a:pt x="36" y="103"/>
                  </a:cubicBezTo>
                  <a:cubicBezTo>
                    <a:pt x="34" y="103"/>
                    <a:pt x="32" y="104"/>
                    <a:pt x="30" y="104"/>
                  </a:cubicBezTo>
                  <a:cubicBezTo>
                    <a:pt x="19" y="106"/>
                    <a:pt x="11" y="100"/>
                    <a:pt x="12" y="88"/>
                  </a:cubicBezTo>
                  <a:cubicBezTo>
                    <a:pt x="12" y="84"/>
                    <a:pt x="14" y="80"/>
                    <a:pt x="15" y="76"/>
                  </a:cubicBezTo>
                  <a:cubicBezTo>
                    <a:pt x="17" y="68"/>
                    <a:pt x="20" y="61"/>
                    <a:pt x="19" y="53"/>
                  </a:cubicBezTo>
                  <a:cubicBezTo>
                    <a:pt x="23" y="46"/>
                    <a:pt x="20" y="38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18" y="26"/>
                    <a:pt x="16" y="23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" y="17"/>
                    <a:pt x="1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2"/>
                    <a:pt x="4" y="4"/>
                    <a:pt x="5" y="7"/>
                  </a:cubicBezTo>
                  <a:cubicBezTo>
                    <a:pt x="6" y="12"/>
                    <a:pt x="9" y="14"/>
                    <a:pt x="13" y="16"/>
                  </a:cubicBezTo>
                  <a:cubicBezTo>
                    <a:pt x="21" y="19"/>
                    <a:pt x="27" y="25"/>
                    <a:pt x="27" y="35"/>
                  </a:cubicBezTo>
                  <a:cubicBezTo>
                    <a:pt x="28" y="45"/>
                    <a:pt x="25" y="55"/>
                    <a:pt x="22" y="65"/>
                  </a:cubicBezTo>
                  <a:cubicBezTo>
                    <a:pt x="20" y="71"/>
                    <a:pt x="19" y="77"/>
                    <a:pt x="18" y="83"/>
                  </a:cubicBezTo>
                  <a:cubicBezTo>
                    <a:pt x="17" y="90"/>
                    <a:pt x="21" y="94"/>
                    <a:pt x="28" y="94"/>
                  </a:cubicBezTo>
                  <a:cubicBezTo>
                    <a:pt x="36" y="93"/>
                    <a:pt x="44" y="92"/>
                    <a:pt x="52" y="91"/>
                  </a:cubicBezTo>
                  <a:cubicBezTo>
                    <a:pt x="58" y="90"/>
                    <a:pt x="65" y="89"/>
                    <a:pt x="72" y="91"/>
                  </a:cubicBezTo>
                  <a:cubicBezTo>
                    <a:pt x="74" y="91"/>
                    <a:pt x="76" y="92"/>
                    <a:pt x="78" y="92"/>
                  </a:cubicBezTo>
                  <a:cubicBezTo>
                    <a:pt x="86" y="89"/>
                    <a:pt x="93" y="93"/>
                    <a:pt x="99" y="96"/>
                  </a:cubicBezTo>
                  <a:cubicBezTo>
                    <a:pt x="109" y="101"/>
                    <a:pt x="119" y="104"/>
                    <a:pt x="129" y="108"/>
                  </a:cubicBezTo>
                  <a:cubicBezTo>
                    <a:pt x="134" y="110"/>
                    <a:pt x="137" y="108"/>
                    <a:pt x="141" y="105"/>
                  </a:cubicBezTo>
                  <a:cubicBezTo>
                    <a:pt x="156" y="96"/>
                    <a:pt x="169" y="86"/>
                    <a:pt x="180" y="72"/>
                  </a:cubicBezTo>
                  <a:cubicBezTo>
                    <a:pt x="183" y="67"/>
                    <a:pt x="188" y="63"/>
                    <a:pt x="192" y="58"/>
                  </a:cubicBezTo>
                  <a:cubicBezTo>
                    <a:pt x="201" y="49"/>
                    <a:pt x="206" y="37"/>
                    <a:pt x="203" y="23"/>
                  </a:cubicBezTo>
                  <a:cubicBezTo>
                    <a:pt x="202" y="20"/>
                    <a:pt x="203" y="17"/>
                    <a:pt x="204" y="13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3094"/>
            <p:cNvSpPr/>
            <p:nvPr/>
          </p:nvSpPr>
          <p:spPr bwMode="auto">
            <a:xfrm>
              <a:off x="7480" y="1357"/>
              <a:ext cx="144" cy="186"/>
            </a:xfrm>
            <a:custGeom>
              <a:avLst/>
              <a:gdLst>
                <a:gd name="T0" fmla="*/ 81 w 96"/>
                <a:gd name="T1" fmla="*/ 0 h 124"/>
                <a:gd name="T2" fmla="*/ 85 w 96"/>
                <a:gd name="T3" fmla="*/ 0 h 124"/>
                <a:gd name="T4" fmla="*/ 83 w 96"/>
                <a:gd name="T5" fmla="*/ 6 h 124"/>
                <a:gd name="T6" fmla="*/ 96 w 96"/>
                <a:gd name="T7" fmla="*/ 21 h 124"/>
                <a:gd name="T8" fmla="*/ 89 w 96"/>
                <a:gd name="T9" fmla="*/ 23 h 124"/>
                <a:gd name="T10" fmla="*/ 84 w 96"/>
                <a:gd name="T11" fmla="*/ 25 h 124"/>
                <a:gd name="T12" fmla="*/ 88 w 96"/>
                <a:gd name="T13" fmla="*/ 30 h 124"/>
                <a:gd name="T14" fmla="*/ 83 w 96"/>
                <a:gd name="T15" fmla="*/ 38 h 124"/>
                <a:gd name="T16" fmla="*/ 79 w 96"/>
                <a:gd name="T17" fmla="*/ 52 h 124"/>
                <a:gd name="T18" fmla="*/ 71 w 96"/>
                <a:gd name="T19" fmla="*/ 65 h 124"/>
                <a:gd name="T20" fmla="*/ 69 w 96"/>
                <a:gd name="T21" fmla="*/ 67 h 124"/>
                <a:gd name="T22" fmla="*/ 23 w 96"/>
                <a:gd name="T23" fmla="*/ 107 h 124"/>
                <a:gd name="T24" fmla="*/ 23 w 96"/>
                <a:gd name="T25" fmla="*/ 107 h 124"/>
                <a:gd name="T26" fmla="*/ 21 w 96"/>
                <a:gd name="T27" fmla="*/ 109 h 124"/>
                <a:gd name="T28" fmla="*/ 21 w 96"/>
                <a:gd name="T29" fmla="*/ 109 h 124"/>
                <a:gd name="T30" fmla="*/ 16 w 96"/>
                <a:gd name="T31" fmla="*/ 113 h 124"/>
                <a:gd name="T32" fmla="*/ 16 w 96"/>
                <a:gd name="T33" fmla="*/ 113 h 124"/>
                <a:gd name="T34" fmla="*/ 14 w 96"/>
                <a:gd name="T35" fmla="*/ 115 h 124"/>
                <a:gd name="T36" fmla="*/ 14 w 96"/>
                <a:gd name="T37" fmla="*/ 115 h 124"/>
                <a:gd name="T38" fmla="*/ 2 w 96"/>
                <a:gd name="T39" fmla="*/ 124 h 124"/>
                <a:gd name="T40" fmla="*/ 6 w 96"/>
                <a:gd name="T41" fmla="*/ 113 h 124"/>
                <a:gd name="T42" fmla="*/ 35 w 96"/>
                <a:gd name="T43" fmla="*/ 88 h 124"/>
                <a:gd name="T44" fmla="*/ 72 w 96"/>
                <a:gd name="T45" fmla="*/ 40 h 124"/>
                <a:gd name="T46" fmla="*/ 75 w 96"/>
                <a:gd name="T47" fmla="*/ 14 h 124"/>
                <a:gd name="T48" fmla="*/ 77 w 96"/>
                <a:gd name="T49" fmla="*/ 5 h 124"/>
                <a:gd name="T50" fmla="*/ 81 w 96"/>
                <a:gd name="T5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124">
                  <a:moveTo>
                    <a:pt x="81" y="0"/>
                  </a:moveTo>
                  <a:cubicBezTo>
                    <a:pt x="82" y="0"/>
                    <a:pt x="84" y="0"/>
                    <a:pt x="85" y="0"/>
                  </a:cubicBezTo>
                  <a:cubicBezTo>
                    <a:pt x="84" y="2"/>
                    <a:pt x="83" y="4"/>
                    <a:pt x="83" y="6"/>
                  </a:cubicBezTo>
                  <a:cubicBezTo>
                    <a:pt x="82" y="20"/>
                    <a:pt x="82" y="20"/>
                    <a:pt x="96" y="21"/>
                  </a:cubicBezTo>
                  <a:cubicBezTo>
                    <a:pt x="94" y="23"/>
                    <a:pt x="92" y="23"/>
                    <a:pt x="89" y="23"/>
                  </a:cubicBezTo>
                  <a:cubicBezTo>
                    <a:pt x="87" y="23"/>
                    <a:pt x="84" y="22"/>
                    <a:pt x="84" y="25"/>
                  </a:cubicBezTo>
                  <a:cubicBezTo>
                    <a:pt x="83" y="28"/>
                    <a:pt x="87" y="28"/>
                    <a:pt x="88" y="30"/>
                  </a:cubicBezTo>
                  <a:cubicBezTo>
                    <a:pt x="86" y="32"/>
                    <a:pt x="82" y="34"/>
                    <a:pt x="83" y="38"/>
                  </a:cubicBezTo>
                  <a:cubicBezTo>
                    <a:pt x="86" y="44"/>
                    <a:pt x="80" y="47"/>
                    <a:pt x="79" y="52"/>
                  </a:cubicBezTo>
                  <a:cubicBezTo>
                    <a:pt x="76" y="56"/>
                    <a:pt x="72" y="60"/>
                    <a:pt x="71" y="65"/>
                  </a:cubicBezTo>
                  <a:cubicBezTo>
                    <a:pt x="70" y="66"/>
                    <a:pt x="70" y="67"/>
                    <a:pt x="69" y="67"/>
                  </a:cubicBezTo>
                  <a:cubicBezTo>
                    <a:pt x="53" y="80"/>
                    <a:pt x="40" y="96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8"/>
                    <a:pt x="22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8" y="111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5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8" y="116"/>
                    <a:pt x="6" y="121"/>
                    <a:pt x="2" y="124"/>
                  </a:cubicBezTo>
                  <a:cubicBezTo>
                    <a:pt x="0" y="119"/>
                    <a:pt x="2" y="116"/>
                    <a:pt x="6" y="113"/>
                  </a:cubicBezTo>
                  <a:cubicBezTo>
                    <a:pt x="16" y="105"/>
                    <a:pt x="26" y="97"/>
                    <a:pt x="35" y="88"/>
                  </a:cubicBezTo>
                  <a:cubicBezTo>
                    <a:pt x="50" y="74"/>
                    <a:pt x="64" y="59"/>
                    <a:pt x="72" y="40"/>
                  </a:cubicBezTo>
                  <a:cubicBezTo>
                    <a:pt x="76" y="32"/>
                    <a:pt x="75" y="23"/>
                    <a:pt x="75" y="14"/>
                  </a:cubicBezTo>
                  <a:cubicBezTo>
                    <a:pt x="75" y="11"/>
                    <a:pt x="74" y="8"/>
                    <a:pt x="77" y="5"/>
                  </a:cubicBezTo>
                  <a:cubicBezTo>
                    <a:pt x="79" y="3"/>
                    <a:pt x="80" y="2"/>
                    <a:pt x="81" y="0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3095"/>
            <p:cNvSpPr/>
            <p:nvPr/>
          </p:nvSpPr>
          <p:spPr bwMode="auto">
            <a:xfrm>
              <a:off x="7477" y="1365"/>
              <a:ext cx="123" cy="181"/>
            </a:xfrm>
            <a:custGeom>
              <a:avLst/>
              <a:gdLst>
                <a:gd name="T0" fmla="*/ 79 w 82"/>
                <a:gd name="T1" fmla="*/ 0 h 121"/>
                <a:gd name="T2" fmla="*/ 79 w 82"/>
                <a:gd name="T3" fmla="*/ 30 h 121"/>
                <a:gd name="T4" fmla="*/ 78 w 82"/>
                <a:gd name="T5" fmla="*/ 33 h 121"/>
                <a:gd name="T6" fmla="*/ 58 w 82"/>
                <a:gd name="T7" fmla="*/ 65 h 121"/>
                <a:gd name="T8" fmla="*/ 13 w 82"/>
                <a:gd name="T9" fmla="*/ 106 h 121"/>
                <a:gd name="T10" fmla="*/ 4 w 82"/>
                <a:gd name="T11" fmla="*/ 119 h 121"/>
                <a:gd name="T12" fmla="*/ 2 w 82"/>
                <a:gd name="T13" fmla="*/ 121 h 121"/>
                <a:gd name="T14" fmla="*/ 0 w 82"/>
                <a:gd name="T15" fmla="*/ 112 h 121"/>
                <a:gd name="T16" fmla="*/ 9 w 82"/>
                <a:gd name="T17" fmla="*/ 104 h 121"/>
                <a:gd name="T18" fmla="*/ 58 w 82"/>
                <a:gd name="T19" fmla="*/ 58 h 121"/>
                <a:gd name="T20" fmla="*/ 75 w 82"/>
                <a:gd name="T21" fmla="*/ 27 h 121"/>
                <a:gd name="T22" fmla="*/ 74 w 82"/>
                <a:gd name="T23" fmla="*/ 10 h 121"/>
                <a:gd name="T24" fmla="*/ 79 w 82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21">
                  <a:moveTo>
                    <a:pt x="79" y="0"/>
                  </a:moveTo>
                  <a:cubicBezTo>
                    <a:pt x="82" y="10"/>
                    <a:pt x="78" y="20"/>
                    <a:pt x="79" y="30"/>
                  </a:cubicBezTo>
                  <a:cubicBezTo>
                    <a:pt x="79" y="31"/>
                    <a:pt x="78" y="32"/>
                    <a:pt x="78" y="33"/>
                  </a:cubicBezTo>
                  <a:cubicBezTo>
                    <a:pt x="71" y="44"/>
                    <a:pt x="67" y="55"/>
                    <a:pt x="58" y="65"/>
                  </a:cubicBezTo>
                  <a:cubicBezTo>
                    <a:pt x="45" y="80"/>
                    <a:pt x="29" y="94"/>
                    <a:pt x="13" y="106"/>
                  </a:cubicBezTo>
                  <a:cubicBezTo>
                    <a:pt x="9" y="110"/>
                    <a:pt x="4" y="113"/>
                    <a:pt x="4" y="119"/>
                  </a:cubicBezTo>
                  <a:cubicBezTo>
                    <a:pt x="4" y="120"/>
                    <a:pt x="3" y="121"/>
                    <a:pt x="2" y="121"/>
                  </a:cubicBezTo>
                  <a:cubicBezTo>
                    <a:pt x="2" y="118"/>
                    <a:pt x="2" y="115"/>
                    <a:pt x="0" y="112"/>
                  </a:cubicBezTo>
                  <a:cubicBezTo>
                    <a:pt x="2" y="108"/>
                    <a:pt x="6" y="106"/>
                    <a:pt x="9" y="104"/>
                  </a:cubicBezTo>
                  <a:cubicBezTo>
                    <a:pt x="28" y="91"/>
                    <a:pt x="43" y="74"/>
                    <a:pt x="58" y="58"/>
                  </a:cubicBezTo>
                  <a:cubicBezTo>
                    <a:pt x="67" y="50"/>
                    <a:pt x="71" y="38"/>
                    <a:pt x="75" y="27"/>
                  </a:cubicBezTo>
                  <a:cubicBezTo>
                    <a:pt x="77" y="22"/>
                    <a:pt x="75" y="16"/>
                    <a:pt x="74" y="10"/>
                  </a:cubicBezTo>
                  <a:cubicBezTo>
                    <a:pt x="73" y="4"/>
                    <a:pt x="73" y="3"/>
                    <a:pt x="79" y="0"/>
                  </a:cubicBezTo>
                  <a:close/>
                </a:path>
              </a:pathLst>
            </a:custGeom>
            <a:solidFill>
              <a:srgbClr val="F4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3096"/>
            <p:cNvSpPr/>
            <p:nvPr/>
          </p:nvSpPr>
          <p:spPr bwMode="auto">
            <a:xfrm>
              <a:off x="6706" y="1440"/>
              <a:ext cx="25" cy="43"/>
            </a:xfrm>
            <a:custGeom>
              <a:avLst/>
              <a:gdLst>
                <a:gd name="T0" fmla="*/ 7 w 17"/>
                <a:gd name="T1" fmla="*/ 0 h 29"/>
                <a:gd name="T2" fmla="*/ 13 w 17"/>
                <a:gd name="T3" fmla="*/ 8 h 29"/>
                <a:gd name="T4" fmla="*/ 10 w 17"/>
                <a:gd name="T5" fmla="*/ 29 h 29"/>
                <a:gd name="T6" fmla="*/ 0 w 17"/>
                <a:gd name="T7" fmla="*/ 23 h 29"/>
                <a:gd name="T8" fmla="*/ 2 w 17"/>
                <a:gd name="T9" fmla="*/ 15 h 29"/>
                <a:gd name="T10" fmla="*/ 7 w 1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9">
                  <a:moveTo>
                    <a:pt x="7" y="0"/>
                  </a:moveTo>
                  <a:cubicBezTo>
                    <a:pt x="9" y="3"/>
                    <a:pt x="11" y="5"/>
                    <a:pt x="13" y="8"/>
                  </a:cubicBezTo>
                  <a:cubicBezTo>
                    <a:pt x="17" y="16"/>
                    <a:pt x="15" y="23"/>
                    <a:pt x="10" y="29"/>
                  </a:cubicBezTo>
                  <a:cubicBezTo>
                    <a:pt x="9" y="24"/>
                    <a:pt x="3" y="26"/>
                    <a:pt x="0" y="23"/>
                  </a:cubicBezTo>
                  <a:cubicBezTo>
                    <a:pt x="2" y="21"/>
                    <a:pt x="3" y="18"/>
                    <a:pt x="2" y="15"/>
                  </a:cubicBezTo>
                  <a:cubicBezTo>
                    <a:pt x="1" y="9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EC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3097"/>
            <p:cNvSpPr/>
            <p:nvPr/>
          </p:nvSpPr>
          <p:spPr bwMode="auto">
            <a:xfrm>
              <a:off x="6730" y="1461"/>
              <a:ext cx="27" cy="57"/>
            </a:xfrm>
            <a:custGeom>
              <a:avLst/>
              <a:gdLst>
                <a:gd name="T0" fmla="*/ 3 w 18"/>
                <a:gd name="T1" fmla="*/ 0 h 38"/>
                <a:gd name="T2" fmla="*/ 7 w 18"/>
                <a:gd name="T3" fmla="*/ 17 h 38"/>
                <a:gd name="T4" fmla="*/ 8 w 18"/>
                <a:gd name="T5" fmla="*/ 26 h 38"/>
                <a:gd name="T6" fmla="*/ 18 w 18"/>
                <a:gd name="T7" fmla="*/ 34 h 38"/>
                <a:gd name="T8" fmla="*/ 16 w 18"/>
                <a:gd name="T9" fmla="*/ 38 h 38"/>
                <a:gd name="T10" fmla="*/ 8 w 18"/>
                <a:gd name="T11" fmla="*/ 32 h 38"/>
                <a:gd name="T12" fmla="*/ 2 w 18"/>
                <a:gd name="T13" fmla="*/ 15 h 38"/>
                <a:gd name="T14" fmla="*/ 3 w 18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8">
                  <a:moveTo>
                    <a:pt x="3" y="0"/>
                  </a:moveTo>
                  <a:cubicBezTo>
                    <a:pt x="11" y="7"/>
                    <a:pt x="12" y="8"/>
                    <a:pt x="7" y="17"/>
                  </a:cubicBezTo>
                  <a:cubicBezTo>
                    <a:pt x="5" y="20"/>
                    <a:pt x="6" y="23"/>
                    <a:pt x="8" y="26"/>
                  </a:cubicBezTo>
                  <a:cubicBezTo>
                    <a:pt x="12" y="29"/>
                    <a:pt x="15" y="31"/>
                    <a:pt x="18" y="34"/>
                  </a:cubicBezTo>
                  <a:cubicBezTo>
                    <a:pt x="18" y="36"/>
                    <a:pt x="17" y="37"/>
                    <a:pt x="16" y="38"/>
                  </a:cubicBezTo>
                  <a:cubicBezTo>
                    <a:pt x="14" y="36"/>
                    <a:pt x="11" y="33"/>
                    <a:pt x="8" y="32"/>
                  </a:cubicBezTo>
                  <a:cubicBezTo>
                    <a:pt x="1" y="28"/>
                    <a:pt x="0" y="22"/>
                    <a:pt x="2" y="15"/>
                  </a:cubicBezTo>
                  <a:cubicBezTo>
                    <a:pt x="3" y="10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D7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3098"/>
            <p:cNvSpPr/>
            <p:nvPr/>
          </p:nvSpPr>
          <p:spPr bwMode="auto">
            <a:xfrm>
              <a:off x="6787" y="1593"/>
              <a:ext cx="79" cy="37"/>
            </a:xfrm>
            <a:custGeom>
              <a:avLst/>
              <a:gdLst>
                <a:gd name="T0" fmla="*/ 29 w 53"/>
                <a:gd name="T1" fmla="*/ 23 h 25"/>
                <a:gd name="T2" fmla="*/ 9 w 53"/>
                <a:gd name="T3" fmla="*/ 9 h 25"/>
                <a:gd name="T4" fmla="*/ 0 w 53"/>
                <a:gd name="T5" fmla="*/ 0 h 25"/>
                <a:gd name="T6" fmla="*/ 3 w 53"/>
                <a:gd name="T7" fmla="*/ 0 h 25"/>
                <a:gd name="T8" fmla="*/ 3 w 53"/>
                <a:gd name="T9" fmla="*/ 0 h 25"/>
                <a:gd name="T10" fmla="*/ 5 w 53"/>
                <a:gd name="T11" fmla="*/ 2 h 25"/>
                <a:gd name="T12" fmla="*/ 21 w 53"/>
                <a:gd name="T13" fmla="*/ 11 h 25"/>
                <a:gd name="T14" fmla="*/ 27 w 53"/>
                <a:gd name="T15" fmla="*/ 8 h 25"/>
                <a:gd name="T16" fmla="*/ 30 w 53"/>
                <a:gd name="T17" fmla="*/ 4 h 25"/>
                <a:gd name="T18" fmla="*/ 28 w 53"/>
                <a:gd name="T19" fmla="*/ 0 h 25"/>
                <a:gd name="T20" fmla="*/ 40 w 53"/>
                <a:gd name="T21" fmla="*/ 6 h 25"/>
                <a:gd name="T22" fmla="*/ 48 w 53"/>
                <a:gd name="T23" fmla="*/ 12 h 25"/>
                <a:gd name="T24" fmla="*/ 52 w 53"/>
                <a:gd name="T25" fmla="*/ 19 h 25"/>
                <a:gd name="T26" fmla="*/ 45 w 53"/>
                <a:gd name="T27" fmla="*/ 24 h 25"/>
                <a:gd name="T28" fmla="*/ 29 w 53"/>
                <a:gd name="T2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5">
                  <a:moveTo>
                    <a:pt x="29" y="23"/>
                  </a:moveTo>
                  <a:cubicBezTo>
                    <a:pt x="24" y="16"/>
                    <a:pt x="16" y="13"/>
                    <a:pt x="9" y="9"/>
                  </a:cubicBezTo>
                  <a:cubicBezTo>
                    <a:pt x="7" y="5"/>
                    <a:pt x="2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11" y="5"/>
                    <a:pt x="16" y="8"/>
                    <a:pt x="21" y="11"/>
                  </a:cubicBezTo>
                  <a:cubicBezTo>
                    <a:pt x="23" y="12"/>
                    <a:pt x="27" y="14"/>
                    <a:pt x="27" y="8"/>
                  </a:cubicBezTo>
                  <a:cubicBezTo>
                    <a:pt x="29" y="8"/>
                    <a:pt x="32" y="7"/>
                    <a:pt x="30" y="4"/>
                  </a:cubicBezTo>
                  <a:cubicBezTo>
                    <a:pt x="29" y="3"/>
                    <a:pt x="29" y="1"/>
                    <a:pt x="28" y="0"/>
                  </a:cubicBezTo>
                  <a:cubicBezTo>
                    <a:pt x="32" y="2"/>
                    <a:pt x="36" y="4"/>
                    <a:pt x="40" y="6"/>
                  </a:cubicBezTo>
                  <a:cubicBezTo>
                    <a:pt x="42" y="9"/>
                    <a:pt x="46" y="10"/>
                    <a:pt x="48" y="12"/>
                  </a:cubicBezTo>
                  <a:cubicBezTo>
                    <a:pt x="51" y="14"/>
                    <a:pt x="53" y="16"/>
                    <a:pt x="52" y="19"/>
                  </a:cubicBezTo>
                  <a:cubicBezTo>
                    <a:pt x="51" y="22"/>
                    <a:pt x="48" y="23"/>
                    <a:pt x="45" y="24"/>
                  </a:cubicBezTo>
                  <a:cubicBezTo>
                    <a:pt x="40" y="25"/>
                    <a:pt x="34" y="23"/>
                    <a:pt x="29" y="23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3099"/>
            <p:cNvSpPr/>
            <p:nvPr/>
          </p:nvSpPr>
          <p:spPr bwMode="auto">
            <a:xfrm>
              <a:off x="6757" y="153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3100"/>
            <p:cNvSpPr/>
            <p:nvPr/>
          </p:nvSpPr>
          <p:spPr bwMode="auto">
            <a:xfrm>
              <a:off x="6944" y="4210"/>
              <a:ext cx="21" cy="15"/>
            </a:xfrm>
            <a:custGeom>
              <a:avLst/>
              <a:gdLst>
                <a:gd name="T0" fmla="*/ 0 w 14"/>
                <a:gd name="T1" fmla="*/ 10 h 10"/>
                <a:gd name="T2" fmla="*/ 14 w 14"/>
                <a:gd name="T3" fmla="*/ 0 h 10"/>
                <a:gd name="T4" fmla="*/ 0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3" y="5"/>
                    <a:pt x="8" y="2"/>
                    <a:pt x="14" y="0"/>
                  </a:cubicBezTo>
                  <a:cubicBezTo>
                    <a:pt x="12" y="7"/>
                    <a:pt x="6" y="8"/>
                    <a:pt x="0" y="10"/>
                  </a:cubicBezTo>
                  <a:close/>
                </a:path>
              </a:pathLst>
            </a:custGeom>
            <a:solidFill>
              <a:srgbClr val="F7E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3101"/>
            <p:cNvSpPr/>
            <p:nvPr/>
          </p:nvSpPr>
          <p:spPr bwMode="auto">
            <a:xfrm>
              <a:off x="5870" y="1662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3102"/>
            <p:cNvSpPr/>
            <p:nvPr/>
          </p:nvSpPr>
          <p:spPr bwMode="auto">
            <a:xfrm>
              <a:off x="5899" y="1665"/>
              <a:ext cx="4" cy="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E2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3103"/>
            <p:cNvSpPr/>
            <p:nvPr/>
          </p:nvSpPr>
          <p:spPr bwMode="auto">
            <a:xfrm>
              <a:off x="5899" y="1621"/>
              <a:ext cx="21" cy="47"/>
            </a:xfrm>
            <a:custGeom>
              <a:avLst/>
              <a:gdLst>
                <a:gd name="T0" fmla="*/ 2 w 14"/>
                <a:gd name="T1" fmla="*/ 31 h 31"/>
                <a:gd name="T2" fmla="*/ 0 w 14"/>
                <a:gd name="T3" fmla="*/ 29 h 31"/>
                <a:gd name="T4" fmla="*/ 0 w 14"/>
                <a:gd name="T5" fmla="*/ 27 h 31"/>
                <a:gd name="T6" fmla="*/ 0 w 14"/>
                <a:gd name="T7" fmla="*/ 25 h 31"/>
                <a:gd name="T8" fmla="*/ 0 w 14"/>
                <a:gd name="T9" fmla="*/ 23 h 31"/>
                <a:gd name="T10" fmla="*/ 2 w 14"/>
                <a:gd name="T11" fmla="*/ 17 h 31"/>
                <a:gd name="T12" fmla="*/ 8 w 14"/>
                <a:gd name="T13" fmla="*/ 0 h 31"/>
                <a:gd name="T14" fmla="*/ 12 w 14"/>
                <a:gd name="T15" fmla="*/ 8 h 31"/>
                <a:gd name="T16" fmla="*/ 6 w 14"/>
                <a:gd name="T17" fmla="*/ 24 h 31"/>
                <a:gd name="T18" fmla="*/ 2 w 14"/>
                <a:gd name="T1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31">
                  <a:moveTo>
                    <a:pt x="2" y="31"/>
                  </a:moveTo>
                  <a:cubicBezTo>
                    <a:pt x="2" y="30"/>
                    <a:pt x="1" y="30"/>
                    <a:pt x="0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2" y="22"/>
                    <a:pt x="0" y="19"/>
                    <a:pt x="2" y="17"/>
                  </a:cubicBezTo>
                  <a:cubicBezTo>
                    <a:pt x="4" y="12"/>
                    <a:pt x="5" y="6"/>
                    <a:pt x="8" y="0"/>
                  </a:cubicBezTo>
                  <a:cubicBezTo>
                    <a:pt x="14" y="1"/>
                    <a:pt x="14" y="2"/>
                    <a:pt x="12" y="8"/>
                  </a:cubicBezTo>
                  <a:cubicBezTo>
                    <a:pt x="9" y="13"/>
                    <a:pt x="7" y="19"/>
                    <a:pt x="6" y="24"/>
                  </a:cubicBezTo>
                  <a:cubicBezTo>
                    <a:pt x="6" y="27"/>
                    <a:pt x="6" y="30"/>
                    <a:pt x="2" y="31"/>
                  </a:cubicBezTo>
                  <a:close/>
                </a:path>
              </a:pathLst>
            </a:custGeom>
            <a:solidFill>
              <a:srgbClr val="EA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3104"/>
            <p:cNvSpPr/>
            <p:nvPr/>
          </p:nvSpPr>
          <p:spPr bwMode="auto">
            <a:xfrm>
              <a:off x="5896" y="1647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5"/>
                    <a:pt x="2" y="6"/>
                  </a:cubicBezTo>
                  <a:cubicBezTo>
                    <a:pt x="2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3105"/>
            <p:cNvSpPr/>
            <p:nvPr/>
          </p:nvSpPr>
          <p:spPr bwMode="auto">
            <a:xfrm>
              <a:off x="5899" y="1659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3106"/>
            <p:cNvSpPr/>
            <p:nvPr/>
          </p:nvSpPr>
          <p:spPr bwMode="auto">
            <a:xfrm>
              <a:off x="6790" y="179"/>
              <a:ext cx="6" cy="6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1 h 4"/>
                <a:gd name="T4" fmla="*/ 2 w 4"/>
                <a:gd name="T5" fmla="*/ 0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CAA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3107"/>
            <p:cNvSpPr/>
            <p:nvPr/>
          </p:nvSpPr>
          <p:spPr bwMode="auto">
            <a:xfrm>
              <a:off x="6781" y="12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3108"/>
            <p:cNvSpPr/>
            <p:nvPr/>
          </p:nvSpPr>
          <p:spPr bwMode="auto">
            <a:xfrm>
              <a:off x="6781" y="135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2" y="0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3109"/>
            <p:cNvSpPr/>
            <p:nvPr/>
          </p:nvSpPr>
          <p:spPr bwMode="auto">
            <a:xfrm>
              <a:off x="6824" y="8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3110"/>
            <p:cNvSpPr/>
            <p:nvPr/>
          </p:nvSpPr>
          <p:spPr bwMode="auto">
            <a:xfrm>
              <a:off x="6827" y="84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3111"/>
            <p:cNvSpPr/>
            <p:nvPr/>
          </p:nvSpPr>
          <p:spPr bwMode="auto">
            <a:xfrm>
              <a:off x="6829" y="8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3112"/>
            <p:cNvSpPr/>
            <p:nvPr/>
          </p:nvSpPr>
          <p:spPr bwMode="auto">
            <a:xfrm>
              <a:off x="5914" y="1077"/>
              <a:ext cx="190" cy="261"/>
            </a:xfrm>
            <a:custGeom>
              <a:avLst/>
              <a:gdLst>
                <a:gd name="T0" fmla="*/ 0 w 127"/>
                <a:gd name="T1" fmla="*/ 2 h 174"/>
                <a:gd name="T2" fmla="*/ 2 w 127"/>
                <a:gd name="T3" fmla="*/ 0 h 174"/>
                <a:gd name="T4" fmla="*/ 20 w 127"/>
                <a:gd name="T5" fmla="*/ 18 h 174"/>
                <a:gd name="T6" fmla="*/ 24 w 127"/>
                <a:gd name="T7" fmla="*/ 32 h 174"/>
                <a:gd name="T8" fmla="*/ 21 w 127"/>
                <a:gd name="T9" fmla="*/ 43 h 174"/>
                <a:gd name="T10" fmla="*/ 28 w 127"/>
                <a:gd name="T11" fmla="*/ 64 h 174"/>
                <a:gd name="T12" fmla="*/ 43 w 127"/>
                <a:gd name="T13" fmla="*/ 67 h 174"/>
                <a:gd name="T14" fmla="*/ 64 w 127"/>
                <a:gd name="T15" fmla="*/ 59 h 174"/>
                <a:gd name="T16" fmla="*/ 95 w 127"/>
                <a:gd name="T17" fmla="*/ 62 h 174"/>
                <a:gd name="T18" fmla="*/ 115 w 127"/>
                <a:gd name="T19" fmla="*/ 68 h 174"/>
                <a:gd name="T20" fmla="*/ 119 w 127"/>
                <a:gd name="T21" fmla="*/ 66 h 174"/>
                <a:gd name="T22" fmla="*/ 125 w 127"/>
                <a:gd name="T23" fmla="*/ 68 h 174"/>
                <a:gd name="T24" fmla="*/ 127 w 127"/>
                <a:gd name="T25" fmla="*/ 79 h 174"/>
                <a:gd name="T26" fmla="*/ 121 w 127"/>
                <a:gd name="T27" fmla="*/ 75 h 174"/>
                <a:gd name="T28" fmla="*/ 100 w 127"/>
                <a:gd name="T29" fmla="*/ 68 h 174"/>
                <a:gd name="T30" fmla="*/ 55 w 127"/>
                <a:gd name="T31" fmla="*/ 68 h 174"/>
                <a:gd name="T32" fmla="*/ 51 w 127"/>
                <a:gd name="T33" fmla="*/ 79 h 174"/>
                <a:gd name="T34" fmla="*/ 54 w 127"/>
                <a:gd name="T35" fmla="*/ 94 h 174"/>
                <a:gd name="T36" fmla="*/ 58 w 127"/>
                <a:gd name="T37" fmla="*/ 100 h 174"/>
                <a:gd name="T38" fmla="*/ 70 w 127"/>
                <a:gd name="T39" fmla="*/ 109 h 174"/>
                <a:gd name="T40" fmla="*/ 69 w 127"/>
                <a:gd name="T41" fmla="*/ 124 h 174"/>
                <a:gd name="T42" fmla="*/ 68 w 127"/>
                <a:gd name="T43" fmla="*/ 145 h 174"/>
                <a:gd name="T44" fmla="*/ 80 w 127"/>
                <a:gd name="T45" fmla="*/ 163 h 174"/>
                <a:gd name="T46" fmla="*/ 75 w 127"/>
                <a:gd name="T47" fmla="*/ 173 h 174"/>
                <a:gd name="T48" fmla="*/ 55 w 127"/>
                <a:gd name="T49" fmla="*/ 165 h 174"/>
                <a:gd name="T50" fmla="*/ 48 w 127"/>
                <a:gd name="T51" fmla="*/ 135 h 174"/>
                <a:gd name="T52" fmla="*/ 38 w 127"/>
                <a:gd name="T53" fmla="*/ 117 h 174"/>
                <a:gd name="T54" fmla="*/ 38 w 127"/>
                <a:gd name="T55" fmla="*/ 116 h 174"/>
                <a:gd name="T56" fmla="*/ 38 w 127"/>
                <a:gd name="T57" fmla="*/ 116 h 174"/>
                <a:gd name="T58" fmla="*/ 38 w 127"/>
                <a:gd name="T59" fmla="*/ 105 h 174"/>
                <a:gd name="T60" fmla="*/ 21 w 127"/>
                <a:gd name="T61" fmla="*/ 81 h 174"/>
                <a:gd name="T62" fmla="*/ 15 w 127"/>
                <a:gd name="T63" fmla="*/ 66 h 174"/>
                <a:gd name="T64" fmla="*/ 17 w 127"/>
                <a:gd name="T65" fmla="*/ 35 h 174"/>
                <a:gd name="T66" fmla="*/ 8 w 127"/>
                <a:gd name="T67" fmla="*/ 12 h 174"/>
                <a:gd name="T68" fmla="*/ 8 w 127"/>
                <a:gd name="T69" fmla="*/ 12 h 174"/>
                <a:gd name="T70" fmla="*/ 6 w 127"/>
                <a:gd name="T71" fmla="*/ 10 h 174"/>
                <a:gd name="T72" fmla="*/ 0 w 127"/>
                <a:gd name="T73" fmla="*/ 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7" h="174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8" y="6"/>
                    <a:pt x="15" y="11"/>
                    <a:pt x="20" y="18"/>
                  </a:cubicBezTo>
                  <a:cubicBezTo>
                    <a:pt x="24" y="22"/>
                    <a:pt x="25" y="27"/>
                    <a:pt x="24" y="32"/>
                  </a:cubicBezTo>
                  <a:cubicBezTo>
                    <a:pt x="23" y="36"/>
                    <a:pt x="22" y="39"/>
                    <a:pt x="21" y="43"/>
                  </a:cubicBezTo>
                  <a:cubicBezTo>
                    <a:pt x="20" y="51"/>
                    <a:pt x="21" y="58"/>
                    <a:pt x="28" y="64"/>
                  </a:cubicBezTo>
                  <a:cubicBezTo>
                    <a:pt x="33" y="70"/>
                    <a:pt x="36" y="71"/>
                    <a:pt x="43" y="67"/>
                  </a:cubicBezTo>
                  <a:cubicBezTo>
                    <a:pt x="50" y="64"/>
                    <a:pt x="56" y="61"/>
                    <a:pt x="64" y="59"/>
                  </a:cubicBezTo>
                  <a:cubicBezTo>
                    <a:pt x="75" y="57"/>
                    <a:pt x="85" y="58"/>
                    <a:pt x="95" y="62"/>
                  </a:cubicBezTo>
                  <a:cubicBezTo>
                    <a:pt x="102" y="64"/>
                    <a:pt x="108" y="66"/>
                    <a:pt x="115" y="68"/>
                  </a:cubicBezTo>
                  <a:cubicBezTo>
                    <a:pt x="117" y="69"/>
                    <a:pt x="118" y="68"/>
                    <a:pt x="119" y="66"/>
                  </a:cubicBezTo>
                  <a:cubicBezTo>
                    <a:pt x="122" y="63"/>
                    <a:pt x="124" y="65"/>
                    <a:pt x="125" y="68"/>
                  </a:cubicBezTo>
                  <a:cubicBezTo>
                    <a:pt x="126" y="71"/>
                    <a:pt x="127" y="75"/>
                    <a:pt x="127" y="79"/>
                  </a:cubicBezTo>
                  <a:cubicBezTo>
                    <a:pt x="125" y="78"/>
                    <a:pt x="124" y="75"/>
                    <a:pt x="121" y="75"/>
                  </a:cubicBezTo>
                  <a:cubicBezTo>
                    <a:pt x="113" y="74"/>
                    <a:pt x="107" y="70"/>
                    <a:pt x="100" y="68"/>
                  </a:cubicBezTo>
                  <a:cubicBezTo>
                    <a:pt x="85" y="63"/>
                    <a:pt x="70" y="60"/>
                    <a:pt x="55" y="68"/>
                  </a:cubicBezTo>
                  <a:cubicBezTo>
                    <a:pt x="48" y="71"/>
                    <a:pt x="47" y="73"/>
                    <a:pt x="51" y="79"/>
                  </a:cubicBezTo>
                  <a:cubicBezTo>
                    <a:pt x="53" y="84"/>
                    <a:pt x="56" y="88"/>
                    <a:pt x="54" y="94"/>
                  </a:cubicBezTo>
                  <a:cubicBezTo>
                    <a:pt x="54" y="97"/>
                    <a:pt x="55" y="99"/>
                    <a:pt x="58" y="100"/>
                  </a:cubicBezTo>
                  <a:cubicBezTo>
                    <a:pt x="63" y="103"/>
                    <a:pt x="66" y="106"/>
                    <a:pt x="70" y="109"/>
                  </a:cubicBezTo>
                  <a:cubicBezTo>
                    <a:pt x="75" y="114"/>
                    <a:pt x="74" y="119"/>
                    <a:pt x="69" y="124"/>
                  </a:cubicBezTo>
                  <a:cubicBezTo>
                    <a:pt x="58" y="133"/>
                    <a:pt x="59" y="133"/>
                    <a:pt x="68" y="145"/>
                  </a:cubicBezTo>
                  <a:cubicBezTo>
                    <a:pt x="72" y="151"/>
                    <a:pt x="76" y="157"/>
                    <a:pt x="80" y="163"/>
                  </a:cubicBezTo>
                  <a:cubicBezTo>
                    <a:pt x="84" y="167"/>
                    <a:pt x="80" y="173"/>
                    <a:pt x="75" y="173"/>
                  </a:cubicBezTo>
                  <a:cubicBezTo>
                    <a:pt x="67" y="174"/>
                    <a:pt x="60" y="170"/>
                    <a:pt x="55" y="165"/>
                  </a:cubicBezTo>
                  <a:cubicBezTo>
                    <a:pt x="46" y="157"/>
                    <a:pt x="43" y="146"/>
                    <a:pt x="48" y="135"/>
                  </a:cubicBezTo>
                  <a:cubicBezTo>
                    <a:pt x="52" y="127"/>
                    <a:pt x="49" y="122"/>
                    <a:pt x="38" y="117"/>
                  </a:cubicBezTo>
                  <a:cubicBezTo>
                    <a:pt x="38" y="117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40" y="112"/>
                    <a:pt x="40" y="109"/>
                    <a:pt x="38" y="105"/>
                  </a:cubicBezTo>
                  <a:cubicBezTo>
                    <a:pt x="35" y="95"/>
                    <a:pt x="30" y="87"/>
                    <a:pt x="21" y="81"/>
                  </a:cubicBezTo>
                  <a:cubicBezTo>
                    <a:pt x="16" y="77"/>
                    <a:pt x="15" y="72"/>
                    <a:pt x="15" y="66"/>
                  </a:cubicBezTo>
                  <a:cubicBezTo>
                    <a:pt x="15" y="56"/>
                    <a:pt x="18" y="46"/>
                    <a:pt x="17" y="35"/>
                  </a:cubicBezTo>
                  <a:cubicBezTo>
                    <a:pt x="19" y="25"/>
                    <a:pt x="14" y="18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4" y="7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E7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3113"/>
            <p:cNvSpPr/>
            <p:nvPr/>
          </p:nvSpPr>
          <p:spPr bwMode="auto">
            <a:xfrm>
              <a:off x="5923" y="1017"/>
              <a:ext cx="85" cy="85"/>
            </a:xfrm>
            <a:custGeom>
              <a:avLst/>
              <a:gdLst>
                <a:gd name="T0" fmla="*/ 5 w 57"/>
                <a:gd name="T1" fmla="*/ 42 h 57"/>
                <a:gd name="T2" fmla="*/ 2 w 57"/>
                <a:gd name="T3" fmla="*/ 26 h 57"/>
                <a:gd name="T4" fmla="*/ 17 w 57"/>
                <a:gd name="T5" fmla="*/ 4 h 57"/>
                <a:gd name="T6" fmla="*/ 38 w 57"/>
                <a:gd name="T7" fmla="*/ 10 h 57"/>
                <a:gd name="T8" fmla="*/ 52 w 57"/>
                <a:gd name="T9" fmla="*/ 33 h 57"/>
                <a:gd name="T10" fmla="*/ 40 w 57"/>
                <a:gd name="T11" fmla="*/ 54 h 57"/>
                <a:gd name="T12" fmla="*/ 5 w 57"/>
                <a:gd name="T13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7">
                  <a:moveTo>
                    <a:pt x="5" y="42"/>
                  </a:moveTo>
                  <a:cubicBezTo>
                    <a:pt x="1" y="38"/>
                    <a:pt x="0" y="33"/>
                    <a:pt x="2" y="26"/>
                  </a:cubicBezTo>
                  <a:cubicBezTo>
                    <a:pt x="4" y="16"/>
                    <a:pt x="9" y="10"/>
                    <a:pt x="17" y="4"/>
                  </a:cubicBezTo>
                  <a:cubicBezTo>
                    <a:pt x="26" y="0"/>
                    <a:pt x="32" y="3"/>
                    <a:pt x="38" y="10"/>
                  </a:cubicBezTo>
                  <a:cubicBezTo>
                    <a:pt x="43" y="17"/>
                    <a:pt x="48" y="25"/>
                    <a:pt x="52" y="33"/>
                  </a:cubicBezTo>
                  <a:cubicBezTo>
                    <a:pt x="57" y="43"/>
                    <a:pt x="51" y="51"/>
                    <a:pt x="40" y="54"/>
                  </a:cubicBezTo>
                  <a:cubicBezTo>
                    <a:pt x="25" y="57"/>
                    <a:pt x="16" y="49"/>
                    <a:pt x="5" y="42"/>
                  </a:cubicBezTo>
                  <a:close/>
                </a:path>
              </a:pathLst>
            </a:custGeom>
            <a:solidFill>
              <a:srgbClr val="DF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3114"/>
            <p:cNvSpPr/>
            <p:nvPr/>
          </p:nvSpPr>
          <p:spPr bwMode="auto">
            <a:xfrm>
              <a:off x="5930" y="1015"/>
              <a:ext cx="89" cy="92"/>
            </a:xfrm>
            <a:custGeom>
              <a:avLst/>
              <a:gdLst>
                <a:gd name="T0" fmla="*/ 0 w 59"/>
                <a:gd name="T1" fmla="*/ 43 h 61"/>
                <a:gd name="T2" fmla="*/ 12 w 59"/>
                <a:gd name="T3" fmla="*/ 49 h 61"/>
                <a:gd name="T4" fmla="*/ 38 w 59"/>
                <a:gd name="T5" fmla="*/ 51 h 61"/>
                <a:gd name="T6" fmla="*/ 45 w 59"/>
                <a:gd name="T7" fmla="*/ 39 h 61"/>
                <a:gd name="T8" fmla="*/ 32 w 59"/>
                <a:gd name="T9" fmla="*/ 12 h 61"/>
                <a:gd name="T10" fmla="*/ 12 w 59"/>
                <a:gd name="T11" fmla="*/ 5 h 61"/>
                <a:gd name="T12" fmla="*/ 33 w 59"/>
                <a:gd name="T13" fmla="*/ 9 h 61"/>
                <a:gd name="T14" fmla="*/ 45 w 59"/>
                <a:gd name="T15" fmla="*/ 26 h 61"/>
                <a:gd name="T16" fmla="*/ 50 w 59"/>
                <a:gd name="T17" fmla="*/ 30 h 61"/>
                <a:gd name="T18" fmla="*/ 58 w 59"/>
                <a:gd name="T19" fmla="*/ 48 h 61"/>
                <a:gd name="T20" fmla="*/ 44 w 59"/>
                <a:gd name="T21" fmla="*/ 59 h 61"/>
                <a:gd name="T22" fmla="*/ 28 w 59"/>
                <a:gd name="T23" fmla="*/ 58 h 61"/>
                <a:gd name="T24" fmla="*/ 22 w 59"/>
                <a:gd name="T25" fmla="*/ 58 h 61"/>
                <a:gd name="T26" fmla="*/ 0 w 59"/>
                <a:gd name="T2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1">
                  <a:moveTo>
                    <a:pt x="0" y="43"/>
                  </a:moveTo>
                  <a:cubicBezTo>
                    <a:pt x="5" y="44"/>
                    <a:pt x="9" y="46"/>
                    <a:pt x="12" y="49"/>
                  </a:cubicBezTo>
                  <a:cubicBezTo>
                    <a:pt x="21" y="56"/>
                    <a:pt x="30" y="52"/>
                    <a:pt x="38" y="51"/>
                  </a:cubicBezTo>
                  <a:cubicBezTo>
                    <a:pt x="43" y="51"/>
                    <a:pt x="47" y="43"/>
                    <a:pt x="45" y="39"/>
                  </a:cubicBezTo>
                  <a:cubicBezTo>
                    <a:pt x="41" y="30"/>
                    <a:pt x="38" y="20"/>
                    <a:pt x="32" y="12"/>
                  </a:cubicBezTo>
                  <a:cubicBezTo>
                    <a:pt x="26" y="5"/>
                    <a:pt x="19" y="4"/>
                    <a:pt x="12" y="5"/>
                  </a:cubicBezTo>
                  <a:cubicBezTo>
                    <a:pt x="20" y="0"/>
                    <a:pt x="27" y="1"/>
                    <a:pt x="33" y="9"/>
                  </a:cubicBezTo>
                  <a:cubicBezTo>
                    <a:pt x="37" y="15"/>
                    <a:pt x="40" y="21"/>
                    <a:pt x="45" y="26"/>
                  </a:cubicBezTo>
                  <a:cubicBezTo>
                    <a:pt x="47" y="27"/>
                    <a:pt x="48" y="29"/>
                    <a:pt x="50" y="30"/>
                  </a:cubicBezTo>
                  <a:cubicBezTo>
                    <a:pt x="58" y="34"/>
                    <a:pt x="59" y="41"/>
                    <a:pt x="58" y="48"/>
                  </a:cubicBezTo>
                  <a:cubicBezTo>
                    <a:pt x="57" y="56"/>
                    <a:pt x="52" y="61"/>
                    <a:pt x="44" y="59"/>
                  </a:cubicBezTo>
                  <a:cubicBezTo>
                    <a:pt x="38" y="58"/>
                    <a:pt x="33" y="56"/>
                    <a:pt x="28" y="58"/>
                  </a:cubicBezTo>
                  <a:cubicBezTo>
                    <a:pt x="26" y="59"/>
                    <a:pt x="24" y="58"/>
                    <a:pt x="22" y="58"/>
                  </a:cubicBezTo>
                  <a:cubicBezTo>
                    <a:pt x="14" y="54"/>
                    <a:pt x="6" y="51"/>
                    <a:pt x="0" y="43"/>
                  </a:cubicBezTo>
                  <a:close/>
                </a:path>
              </a:pathLst>
            </a:custGeom>
            <a:solidFill>
              <a:srgbClr val="E2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3115"/>
            <p:cNvSpPr/>
            <p:nvPr/>
          </p:nvSpPr>
          <p:spPr bwMode="auto">
            <a:xfrm>
              <a:off x="5951" y="1113"/>
              <a:ext cx="45" cy="55"/>
            </a:xfrm>
            <a:custGeom>
              <a:avLst/>
              <a:gdLst>
                <a:gd name="T0" fmla="*/ 30 w 30"/>
                <a:gd name="T1" fmla="*/ 17 h 37"/>
                <a:gd name="T2" fmla="*/ 12 w 30"/>
                <a:gd name="T3" fmla="*/ 36 h 37"/>
                <a:gd name="T4" fmla="*/ 3 w 30"/>
                <a:gd name="T5" fmla="*/ 24 h 37"/>
                <a:gd name="T6" fmla="*/ 6 w 30"/>
                <a:gd name="T7" fmla="*/ 10 h 37"/>
                <a:gd name="T8" fmla="*/ 19 w 30"/>
                <a:gd name="T9" fmla="*/ 4 h 37"/>
                <a:gd name="T10" fmla="*/ 28 w 30"/>
                <a:gd name="T11" fmla="*/ 11 h 37"/>
                <a:gd name="T12" fmla="*/ 30 w 30"/>
                <a:gd name="T1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30" y="17"/>
                  </a:moveTo>
                  <a:cubicBezTo>
                    <a:pt x="30" y="26"/>
                    <a:pt x="21" y="36"/>
                    <a:pt x="12" y="36"/>
                  </a:cubicBezTo>
                  <a:cubicBezTo>
                    <a:pt x="5" y="37"/>
                    <a:pt x="0" y="30"/>
                    <a:pt x="3" y="24"/>
                  </a:cubicBezTo>
                  <a:cubicBezTo>
                    <a:pt x="4" y="19"/>
                    <a:pt x="7" y="16"/>
                    <a:pt x="6" y="10"/>
                  </a:cubicBezTo>
                  <a:cubicBezTo>
                    <a:pt x="6" y="3"/>
                    <a:pt x="13" y="0"/>
                    <a:pt x="19" y="4"/>
                  </a:cubicBezTo>
                  <a:cubicBezTo>
                    <a:pt x="22" y="6"/>
                    <a:pt x="25" y="8"/>
                    <a:pt x="28" y="11"/>
                  </a:cubicBezTo>
                  <a:cubicBezTo>
                    <a:pt x="29" y="13"/>
                    <a:pt x="30" y="15"/>
                    <a:pt x="30" y="17"/>
                  </a:cubicBezTo>
                  <a:close/>
                </a:path>
              </a:pathLst>
            </a:custGeom>
            <a:solidFill>
              <a:srgbClr val="E2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3116"/>
            <p:cNvSpPr/>
            <p:nvPr/>
          </p:nvSpPr>
          <p:spPr bwMode="auto">
            <a:xfrm>
              <a:off x="6076" y="1086"/>
              <a:ext cx="76" cy="66"/>
            </a:xfrm>
            <a:custGeom>
              <a:avLst/>
              <a:gdLst>
                <a:gd name="T0" fmla="*/ 51 w 51"/>
                <a:gd name="T1" fmla="*/ 39 h 44"/>
                <a:gd name="T2" fmla="*/ 47 w 51"/>
                <a:gd name="T3" fmla="*/ 42 h 44"/>
                <a:gd name="T4" fmla="*/ 38 w 51"/>
                <a:gd name="T5" fmla="*/ 44 h 44"/>
                <a:gd name="T6" fmla="*/ 33 w 51"/>
                <a:gd name="T7" fmla="*/ 35 h 44"/>
                <a:gd name="T8" fmla="*/ 11 w 51"/>
                <a:gd name="T9" fmla="*/ 27 h 44"/>
                <a:gd name="T10" fmla="*/ 7 w 51"/>
                <a:gd name="T11" fmla="*/ 21 h 44"/>
                <a:gd name="T12" fmla="*/ 0 w 51"/>
                <a:gd name="T13" fmla="*/ 10 h 44"/>
                <a:gd name="T14" fmla="*/ 11 w 51"/>
                <a:gd name="T15" fmla="*/ 13 h 44"/>
                <a:gd name="T16" fmla="*/ 16 w 51"/>
                <a:gd name="T17" fmla="*/ 11 h 44"/>
                <a:gd name="T18" fmla="*/ 22 w 51"/>
                <a:gd name="T19" fmla="*/ 0 h 44"/>
                <a:gd name="T20" fmla="*/ 34 w 51"/>
                <a:gd name="T21" fmla="*/ 19 h 44"/>
                <a:gd name="T22" fmla="*/ 34 w 51"/>
                <a:gd name="T23" fmla="*/ 24 h 44"/>
                <a:gd name="T24" fmla="*/ 48 w 51"/>
                <a:gd name="T25" fmla="*/ 33 h 44"/>
                <a:gd name="T26" fmla="*/ 51 w 51"/>
                <a:gd name="T2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4">
                  <a:moveTo>
                    <a:pt x="51" y="39"/>
                  </a:moveTo>
                  <a:cubicBezTo>
                    <a:pt x="51" y="41"/>
                    <a:pt x="49" y="42"/>
                    <a:pt x="47" y="42"/>
                  </a:cubicBezTo>
                  <a:cubicBezTo>
                    <a:pt x="44" y="43"/>
                    <a:pt x="41" y="44"/>
                    <a:pt x="38" y="44"/>
                  </a:cubicBezTo>
                  <a:cubicBezTo>
                    <a:pt x="36" y="41"/>
                    <a:pt x="34" y="38"/>
                    <a:pt x="33" y="35"/>
                  </a:cubicBezTo>
                  <a:cubicBezTo>
                    <a:pt x="28" y="24"/>
                    <a:pt x="22" y="22"/>
                    <a:pt x="11" y="27"/>
                  </a:cubicBezTo>
                  <a:cubicBezTo>
                    <a:pt x="9" y="26"/>
                    <a:pt x="9" y="23"/>
                    <a:pt x="7" y="21"/>
                  </a:cubicBezTo>
                  <a:cubicBezTo>
                    <a:pt x="5" y="17"/>
                    <a:pt x="1" y="15"/>
                    <a:pt x="0" y="10"/>
                  </a:cubicBezTo>
                  <a:cubicBezTo>
                    <a:pt x="4" y="10"/>
                    <a:pt x="8" y="12"/>
                    <a:pt x="11" y="13"/>
                  </a:cubicBezTo>
                  <a:cubicBezTo>
                    <a:pt x="13" y="14"/>
                    <a:pt x="15" y="13"/>
                    <a:pt x="16" y="11"/>
                  </a:cubicBezTo>
                  <a:cubicBezTo>
                    <a:pt x="18" y="8"/>
                    <a:pt x="20" y="4"/>
                    <a:pt x="22" y="0"/>
                  </a:cubicBezTo>
                  <a:cubicBezTo>
                    <a:pt x="29" y="3"/>
                    <a:pt x="35" y="12"/>
                    <a:pt x="34" y="19"/>
                  </a:cubicBezTo>
                  <a:cubicBezTo>
                    <a:pt x="33" y="21"/>
                    <a:pt x="32" y="23"/>
                    <a:pt x="34" y="24"/>
                  </a:cubicBezTo>
                  <a:cubicBezTo>
                    <a:pt x="40" y="26"/>
                    <a:pt x="42" y="33"/>
                    <a:pt x="48" y="33"/>
                  </a:cubicBezTo>
                  <a:cubicBezTo>
                    <a:pt x="51" y="33"/>
                    <a:pt x="51" y="36"/>
                    <a:pt x="51" y="39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3117"/>
            <p:cNvSpPr/>
            <p:nvPr/>
          </p:nvSpPr>
          <p:spPr bwMode="auto">
            <a:xfrm>
              <a:off x="6100" y="1068"/>
              <a:ext cx="37" cy="52"/>
            </a:xfrm>
            <a:custGeom>
              <a:avLst/>
              <a:gdLst>
                <a:gd name="T0" fmla="*/ 18 w 25"/>
                <a:gd name="T1" fmla="*/ 31 h 35"/>
                <a:gd name="T2" fmla="*/ 6 w 25"/>
                <a:gd name="T3" fmla="*/ 12 h 35"/>
                <a:gd name="T4" fmla="*/ 6 w 25"/>
                <a:gd name="T5" fmla="*/ 12 h 35"/>
                <a:gd name="T6" fmla="*/ 5 w 25"/>
                <a:gd name="T7" fmla="*/ 10 h 35"/>
                <a:gd name="T8" fmla="*/ 5 w 25"/>
                <a:gd name="T9" fmla="*/ 10 h 35"/>
                <a:gd name="T10" fmla="*/ 3 w 25"/>
                <a:gd name="T11" fmla="*/ 8 h 35"/>
                <a:gd name="T12" fmla="*/ 1 w 25"/>
                <a:gd name="T13" fmla="*/ 4 h 35"/>
                <a:gd name="T14" fmla="*/ 1 w 25"/>
                <a:gd name="T15" fmla="*/ 1 h 35"/>
                <a:gd name="T16" fmla="*/ 1 w 25"/>
                <a:gd name="T17" fmla="*/ 1 h 35"/>
                <a:gd name="T18" fmla="*/ 11 w 25"/>
                <a:gd name="T19" fmla="*/ 7 h 35"/>
                <a:gd name="T20" fmla="*/ 23 w 25"/>
                <a:gd name="T21" fmla="*/ 29 h 35"/>
                <a:gd name="T22" fmla="*/ 24 w 25"/>
                <a:gd name="T23" fmla="*/ 33 h 35"/>
                <a:gd name="T24" fmla="*/ 18 w 25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5">
                  <a:moveTo>
                    <a:pt x="18" y="31"/>
                  </a:moveTo>
                  <a:cubicBezTo>
                    <a:pt x="15" y="24"/>
                    <a:pt x="12" y="18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0"/>
                    <a:pt x="8" y="3"/>
                    <a:pt x="11" y="7"/>
                  </a:cubicBezTo>
                  <a:cubicBezTo>
                    <a:pt x="15" y="14"/>
                    <a:pt x="19" y="21"/>
                    <a:pt x="23" y="29"/>
                  </a:cubicBezTo>
                  <a:cubicBezTo>
                    <a:pt x="24" y="30"/>
                    <a:pt x="25" y="32"/>
                    <a:pt x="24" y="33"/>
                  </a:cubicBezTo>
                  <a:cubicBezTo>
                    <a:pt x="21" y="35"/>
                    <a:pt x="20" y="32"/>
                    <a:pt x="18" y="31"/>
                  </a:cubicBezTo>
                  <a:close/>
                </a:path>
              </a:pathLst>
            </a:custGeom>
            <a:solidFill>
              <a:srgbClr val="CC8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3118"/>
            <p:cNvSpPr/>
            <p:nvPr/>
          </p:nvSpPr>
          <p:spPr bwMode="auto">
            <a:xfrm>
              <a:off x="6086" y="1117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1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D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3119"/>
            <p:cNvSpPr/>
            <p:nvPr/>
          </p:nvSpPr>
          <p:spPr bwMode="auto">
            <a:xfrm>
              <a:off x="6098" y="1069"/>
              <a:ext cx="3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DB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3120"/>
            <p:cNvSpPr/>
            <p:nvPr/>
          </p:nvSpPr>
          <p:spPr bwMode="auto">
            <a:xfrm>
              <a:off x="6107" y="108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3121"/>
            <p:cNvSpPr/>
            <p:nvPr/>
          </p:nvSpPr>
          <p:spPr bwMode="auto">
            <a:xfrm>
              <a:off x="6104" y="10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3122"/>
            <p:cNvSpPr/>
            <p:nvPr/>
          </p:nvSpPr>
          <p:spPr bwMode="auto">
            <a:xfrm>
              <a:off x="5968" y="1251"/>
              <a:ext cx="3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A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3123"/>
            <p:cNvSpPr/>
            <p:nvPr/>
          </p:nvSpPr>
          <p:spPr bwMode="auto">
            <a:xfrm>
              <a:off x="6098" y="1836"/>
              <a:ext cx="17" cy="19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7 h 13"/>
                <a:gd name="T4" fmla="*/ 2 w 11"/>
                <a:gd name="T5" fmla="*/ 5 h 13"/>
                <a:gd name="T6" fmla="*/ 2 w 11"/>
                <a:gd name="T7" fmla="*/ 5 h 13"/>
                <a:gd name="T8" fmla="*/ 11 w 11"/>
                <a:gd name="T9" fmla="*/ 5 h 13"/>
                <a:gd name="T10" fmla="*/ 11 w 11"/>
                <a:gd name="T11" fmla="*/ 11 h 13"/>
                <a:gd name="T12" fmla="*/ 4 w 11"/>
                <a:gd name="T13" fmla="*/ 13 h 13"/>
                <a:gd name="T14" fmla="*/ 0 w 11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0"/>
                    <a:pt x="8" y="0"/>
                    <a:pt x="11" y="5"/>
                  </a:cubicBezTo>
                  <a:cubicBezTo>
                    <a:pt x="11" y="7"/>
                    <a:pt x="11" y="9"/>
                    <a:pt x="11" y="11"/>
                  </a:cubicBezTo>
                  <a:cubicBezTo>
                    <a:pt x="8" y="11"/>
                    <a:pt x="6" y="10"/>
                    <a:pt x="4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3124"/>
            <p:cNvSpPr/>
            <p:nvPr/>
          </p:nvSpPr>
          <p:spPr bwMode="auto">
            <a:xfrm>
              <a:off x="6665" y="1818"/>
              <a:ext cx="35" cy="19"/>
            </a:xfrm>
            <a:custGeom>
              <a:avLst/>
              <a:gdLst>
                <a:gd name="T0" fmla="*/ 17 w 23"/>
                <a:gd name="T1" fmla="*/ 0 h 13"/>
                <a:gd name="T2" fmla="*/ 23 w 23"/>
                <a:gd name="T3" fmla="*/ 4 h 13"/>
                <a:gd name="T4" fmla="*/ 6 w 23"/>
                <a:gd name="T5" fmla="*/ 9 h 13"/>
                <a:gd name="T6" fmla="*/ 0 w 23"/>
                <a:gd name="T7" fmla="*/ 13 h 13"/>
                <a:gd name="T8" fmla="*/ 17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7" y="0"/>
                  </a:moveTo>
                  <a:cubicBezTo>
                    <a:pt x="19" y="1"/>
                    <a:pt x="22" y="2"/>
                    <a:pt x="23" y="4"/>
                  </a:cubicBezTo>
                  <a:cubicBezTo>
                    <a:pt x="17" y="4"/>
                    <a:pt x="11" y="5"/>
                    <a:pt x="6" y="9"/>
                  </a:cubicBezTo>
                  <a:cubicBezTo>
                    <a:pt x="5" y="11"/>
                    <a:pt x="2" y="12"/>
                    <a:pt x="0" y="13"/>
                  </a:cubicBezTo>
                  <a:cubicBezTo>
                    <a:pt x="1" y="3"/>
                    <a:pt x="4" y="0"/>
                    <a:pt x="17" y="0"/>
                  </a:cubicBezTo>
                  <a:close/>
                </a:path>
              </a:pathLst>
            </a:custGeom>
            <a:solidFill>
              <a:srgbClr val="ECC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3125"/>
            <p:cNvSpPr/>
            <p:nvPr/>
          </p:nvSpPr>
          <p:spPr bwMode="auto">
            <a:xfrm>
              <a:off x="6635" y="1819"/>
              <a:ext cx="21" cy="18"/>
            </a:xfrm>
            <a:custGeom>
              <a:avLst/>
              <a:gdLst>
                <a:gd name="T0" fmla="*/ 4 w 14"/>
                <a:gd name="T1" fmla="*/ 11 h 12"/>
                <a:gd name="T2" fmla="*/ 0 w 14"/>
                <a:gd name="T3" fmla="*/ 9 h 12"/>
                <a:gd name="T4" fmla="*/ 10 w 14"/>
                <a:gd name="T5" fmla="*/ 1 h 12"/>
                <a:gd name="T6" fmla="*/ 14 w 14"/>
                <a:gd name="T7" fmla="*/ 4 h 12"/>
                <a:gd name="T8" fmla="*/ 11 w 14"/>
                <a:gd name="T9" fmla="*/ 9 h 12"/>
                <a:gd name="T10" fmla="*/ 4 w 14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1" y="12"/>
                    <a:pt x="0" y="11"/>
                    <a:pt x="0" y="9"/>
                  </a:cubicBezTo>
                  <a:cubicBezTo>
                    <a:pt x="0" y="5"/>
                    <a:pt x="6" y="0"/>
                    <a:pt x="10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7"/>
                    <a:pt x="13" y="8"/>
                    <a:pt x="11" y="9"/>
                  </a:cubicBezTo>
                  <a:cubicBezTo>
                    <a:pt x="9" y="10"/>
                    <a:pt x="6" y="11"/>
                    <a:pt x="4" y="11"/>
                  </a:cubicBezTo>
                  <a:close/>
                </a:path>
              </a:pathLst>
            </a:custGeom>
            <a:solidFill>
              <a:srgbClr val="D09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3126"/>
            <p:cNvSpPr/>
            <p:nvPr/>
          </p:nvSpPr>
          <p:spPr bwMode="auto">
            <a:xfrm>
              <a:off x="6593" y="1743"/>
              <a:ext cx="69" cy="46"/>
            </a:xfrm>
            <a:custGeom>
              <a:avLst/>
              <a:gdLst>
                <a:gd name="T0" fmla="*/ 31 w 46"/>
                <a:gd name="T1" fmla="*/ 0 h 31"/>
                <a:gd name="T2" fmla="*/ 40 w 46"/>
                <a:gd name="T3" fmla="*/ 2 h 31"/>
                <a:gd name="T4" fmla="*/ 35 w 46"/>
                <a:gd name="T5" fmla="*/ 7 h 31"/>
                <a:gd name="T6" fmla="*/ 21 w 46"/>
                <a:gd name="T7" fmla="*/ 12 h 31"/>
                <a:gd name="T8" fmla="*/ 17 w 46"/>
                <a:gd name="T9" fmla="*/ 18 h 31"/>
                <a:gd name="T10" fmla="*/ 23 w 46"/>
                <a:gd name="T11" fmla="*/ 22 h 31"/>
                <a:gd name="T12" fmla="*/ 36 w 46"/>
                <a:gd name="T13" fmla="*/ 18 h 31"/>
                <a:gd name="T14" fmla="*/ 44 w 46"/>
                <a:gd name="T15" fmla="*/ 23 h 31"/>
                <a:gd name="T16" fmla="*/ 11 w 46"/>
                <a:gd name="T17" fmla="*/ 31 h 31"/>
                <a:gd name="T18" fmla="*/ 2 w 46"/>
                <a:gd name="T19" fmla="*/ 27 h 31"/>
                <a:gd name="T20" fmla="*/ 16 w 46"/>
                <a:gd name="T21" fmla="*/ 6 h 31"/>
                <a:gd name="T22" fmla="*/ 31 w 46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31">
                  <a:moveTo>
                    <a:pt x="31" y="0"/>
                  </a:moveTo>
                  <a:cubicBezTo>
                    <a:pt x="34" y="2"/>
                    <a:pt x="37" y="2"/>
                    <a:pt x="40" y="2"/>
                  </a:cubicBezTo>
                  <a:cubicBezTo>
                    <a:pt x="41" y="6"/>
                    <a:pt x="37" y="6"/>
                    <a:pt x="35" y="7"/>
                  </a:cubicBezTo>
                  <a:cubicBezTo>
                    <a:pt x="30" y="9"/>
                    <a:pt x="25" y="10"/>
                    <a:pt x="21" y="12"/>
                  </a:cubicBezTo>
                  <a:cubicBezTo>
                    <a:pt x="18" y="13"/>
                    <a:pt x="17" y="16"/>
                    <a:pt x="17" y="18"/>
                  </a:cubicBezTo>
                  <a:cubicBezTo>
                    <a:pt x="17" y="22"/>
                    <a:pt x="20" y="21"/>
                    <a:pt x="23" y="22"/>
                  </a:cubicBezTo>
                  <a:cubicBezTo>
                    <a:pt x="28" y="23"/>
                    <a:pt x="32" y="19"/>
                    <a:pt x="36" y="18"/>
                  </a:cubicBezTo>
                  <a:cubicBezTo>
                    <a:pt x="40" y="17"/>
                    <a:pt x="46" y="15"/>
                    <a:pt x="44" y="23"/>
                  </a:cubicBezTo>
                  <a:cubicBezTo>
                    <a:pt x="34" y="30"/>
                    <a:pt x="23" y="31"/>
                    <a:pt x="11" y="31"/>
                  </a:cubicBezTo>
                  <a:cubicBezTo>
                    <a:pt x="8" y="30"/>
                    <a:pt x="5" y="28"/>
                    <a:pt x="2" y="27"/>
                  </a:cubicBezTo>
                  <a:cubicBezTo>
                    <a:pt x="0" y="16"/>
                    <a:pt x="6" y="10"/>
                    <a:pt x="16" y="6"/>
                  </a:cubicBezTo>
                  <a:cubicBezTo>
                    <a:pt x="20" y="4"/>
                    <a:pt x="26" y="2"/>
                    <a:pt x="31" y="0"/>
                  </a:cubicBezTo>
                  <a:close/>
                </a:path>
              </a:pathLst>
            </a:custGeom>
            <a:solidFill>
              <a:srgbClr val="D8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3127"/>
            <p:cNvSpPr/>
            <p:nvPr/>
          </p:nvSpPr>
          <p:spPr bwMode="auto">
            <a:xfrm>
              <a:off x="6607" y="1746"/>
              <a:ext cx="66" cy="34"/>
            </a:xfrm>
            <a:custGeom>
              <a:avLst/>
              <a:gdLst>
                <a:gd name="T0" fmla="*/ 35 w 44"/>
                <a:gd name="T1" fmla="*/ 21 h 23"/>
                <a:gd name="T2" fmla="*/ 28 w 44"/>
                <a:gd name="T3" fmla="*/ 19 h 23"/>
                <a:gd name="T4" fmla="*/ 7 w 44"/>
                <a:gd name="T5" fmla="*/ 23 h 23"/>
                <a:gd name="T6" fmla="*/ 1 w 44"/>
                <a:gd name="T7" fmla="*/ 20 h 23"/>
                <a:gd name="T8" fmla="*/ 3 w 44"/>
                <a:gd name="T9" fmla="*/ 13 h 23"/>
                <a:gd name="T10" fmla="*/ 15 w 44"/>
                <a:gd name="T11" fmla="*/ 5 h 23"/>
                <a:gd name="T12" fmla="*/ 31 w 44"/>
                <a:gd name="T13" fmla="*/ 0 h 23"/>
                <a:gd name="T14" fmla="*/ 39 w 44"/>
                <a:gd name="T15" fmla="*/ 0 h 23"/>
                <a:gd name="T16" fmla="*/ 40 w 44"/>
                <a:gd name="T17" fmla="*/ 2 h 23"/>
                <a:gd name="T18" fmla="*/ 36 w 44"/>
                <a:gd name="T19" fmla="*/ 6 h 23"/>
                <a:gd name="T20" fmla="*/ 23 w 44"/>
                <a:gd name="T21" fmla="*/ 12 h 23"/>
                <a:gd name="T22" fmla="*/ 35 w 44"/>
                <a:gd name="T23" fmla="*/ 9 h 23"/>
                <a:gd name="T24" fmla="*/ 44 w 44"/>
                <a:gd name="T25" fmla="*/ 19 h 23"/>
                <a:gd name="T26" fmla="*/ 41 w 44"/>
                <a:gd name="T27" fmla="*/ 21 h 23"/>
                <a:gd name="T28" fmla="*/ 35 w 44"/>
                <a:gd name="T2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23">
                  <a:moveTo>
                    <a:pt x="35" y="21"/>
                  </a:moveTo>
                  <a:cubicBezTo>
                    <a:pt x="34" y="16"/>
                    <a:pt x="30" y="17"/>
                    <a:pt x="28" y="19"/>
                  </a:cubicBezTo>
                  <a:cubicBezTo>
                    <a:pt x="21" y="23"/>
                    <a:pt x="14" y="23"/>
                    <a:pt x="7" y="23"/>
                  </a:cubicBezTo>
                  <a:cubicBezTo>
                    <a:pt x="5" y="23"/>
                    <a:pt x="3" y="23"/>
                    <a:pt x="1" y="20"/>
                  </a:cubicBezTo>
                  <a:cubicBezTo>
                    <a:pt x="0" y="18"/>
                    <a:pt x="2" y="15"/>
                    <a:pt x="3" y="13"/>
                  </a:cubicBezTo>
                  <a:cubicBezTo>
                    <a:pt x="7" y="10"/>
                    <a:pt x="10" y="7"/>
                    <a:pt x="15" y="5"/>
                  </a:cubicBezTo>
                  <a:cubicBezTo>
                    <a:pt x="20" y="3"/>
                    <a:pt x="26" y="3"/>
                    <a:pt x="31" y="0"/>
                  </a:cubicBezTo>
                  <a:cubicBezTo>
                    <a:pt x="34" y="0"/>
                    <a:pt x="36" y="0"/>
                    <a:pt x="39" y="0"/>
                  </a:cubicBezTo>
                  <a:cubicBezTo>
                    <a:pt x="40" y="1"/>
                    <a:pt x="40" y="1"/>
                    <a:pt x="40" y="2"/>
                  </a:cubicBezTo>
                  <a:cubicBezTo>
                    <a:pt x="39" y="4"/>
                    <a:pt x="38" y="5"/>
                    <a:pt x="36" y="6"/>
                  </a:cubicBezTo>
                  <a:cubicBezTo>
                    <a:pt x="31" y="8"/>
                    <a:pt x="27" y="11"/>
                    <a:pt x="23" y="12"/>
                  </a:cubicBezTo>
                  <a:cubicBezTo>
                    <a:pt x="27" y="11"/>
                    <a:pt x="31" y="10"/>
                    <a:pt x="35" y="9"/>
                  </a:cubicBezTo>
                  <a:cubicBezTo>
                    <a:pt x="41" y="9"/>
                    <a:pt x="42" y="15"/>
                    <a:pt x="44" y="19"/>
                  </a:cubicBezTo>
                  <a:cubicBezTo>
                    <a:pt x="44" y="20"/>
                    <a:pt x="42" y="21"/>
                    <a:pt x="41" y="21"/>
                  </a:cubicBezTo>
                  <a:cubicBezTo>
                    <a:pt x="39" y="22"/>
                    <a:pt x="37" y="22"/>
                    <a:pt x="35" y="21"/>
                  </a:cubicBezTo>
                  <a:close/>
                </a:path>
              </a:pathLst>
            </a:custGeom>
            <a:solidFill>
              <a:srgbClr val="CD9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3128"/>
            <p:cNvSpPr/>
            <p:nvPr/>
          </p:nvSpPr>
          <p:spPr bwMode="auto">
            <a:xfrm>
              <a:off x="6652" y="1747"/>
              <a:ext cx="30" cy="29"/>
            </a:xfrm>
            <a:custGeom>
              <a:avLst/>
              <a:gdLst>
                <a:gd name="T0" fmla="*/ 14 w 20"/>
                <a:gd name="T1" fmla="*/ 18 h 19"/>
                <a:gd name="T2" fmla="*/ 8 w 20"/>
                <a:gd name="T3" fmla="*/ 13 h 19"/>
                <a:gd name="T4" fmla="*/ 5 w 20"/>
                <a:gd name="T5" fmla="*/ 10 h 19"/>
                <a:gd name="T6" fmla="*/ 5 w 20"/>
                <a:gd name="T7" fmla="*/ 3 h 19"/>
                <a:gd name="T8" fmla="*/ 9 w 20"/>
                <a:gd name="T9" fmla="*/ 0 h 19"/>
                <a:gd name="T10" fmla="*/ 11 w 20"/>
                <a:gd name="T11" fmla="*/ 0 h 19"/>
                <a:gd name="T12" fmla="*/ 13 w 20"/>
                <a:gd name="T13" fmla="*/ 1 h 19"/>
                <a:gd name="T14" fmla="*/ 15 w 20"/>
                <a:gd name="T15" fmla="*/ 2 h 19"/>
                <a:gd name="T16" fmla="*/ 15 w 20"/>
                <a:gd name="T17" fmla="*/ 3 h 19"/>
                <a:gd name="T18" fmla="*/ 17 w 20"/>
                <a:gd name="T19" fmla="*/ 4 h 19"/>
                <a:gd name="T20" fmla="*/ 19 w 20"/>
                <a:gd name="T21" fmla="*/ 6 h 19"/>
                <a:gd name="T22" fmla="*/ 20 w 20"/>
                <a:gd name="T23" fmla="*/ 9 h 19"/>
                <a:gd name="T24" fmla="*/ 19 w 20"/>
                <a:gd name="T25" fmla="*/ 14 h 19"/>
                <a:gd name="T26" fmla="*/ 14 w 20"/>
                <a:gd name="T2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14" y="18"/>
                  </a:moveTo>
                  <a:cubicBezTo>
                    <a:pt x="11" y="18"/>
                    <a:pt x="7" y="19"/>
                    <a:pt x="8" y="13"/>
                  </a:cubicBezTo>
                  <a:cubicBezTo>
                    <a:pt x="8" y="11"/>
                    <a:pt x="7" y="11"/>
                    <a:pt x="5" y="10"/>
                  </a:cubicBezTo>
                  <a:cubicBezTo>
                    <a:pt x="0" y="8"/>
                    <a:pt x="2" y="5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7"/>
                    <a:pt x="20" y="8"/>
                    <a:pt x="20" y="9"/>
                  </a:cubicBezTo>
                  <a:cubicBezTo>
                    <a:pt x="20" y="11"/>
                    <a:pt x="19" y="12"/>
                    <a:pt x="19" y="14"/>
                  </a:cubicBezTo>
                  <a:cubicBezTo>
                    <a:pt x="17" y="15"/>
                    <a:pt x="16" y="17"/>
                    <a:pt x="14" y="18"/>
                  </a:cubicBezTo>
                  <a:close/>
                </a:path>
              </a:pathLst>
            </a:custGeom>
            <a:solidFill>
              <a:srgbClr val="C08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3129"/>
            <p:cNvSpPr/>
            <p:nvPr/>
          </p:nvSpPr>
          <p:spPr bwMode="auto">
            <a:xfrm>
              <a:off x="6685" y="1756"/>
              <a:ext cx="9" cy="15"/>
            </a:xfrm>
            <a:custGeom>
              <a:avLst/>
              <a:gdLst>
                <a:gd name="T0" fmla="*/ 2 w 6"/>
                <a:gd name="T1" fmla="*/ 10 h 10"/>
                <a:gd name="T2" fmla="*/ 1 w 6"/>
                <a:gd name="T3" fmla="*/ 7 h 10"/>
                <a:gd name="T4" fmla="*/ 3 w 6"/>
                <a:gd name="T5" fmla="*/ 1 h 10"/>
                <a:gd name="T6" fmla="*/ 6 w 6"/>
                <a:gd name="T7" fmla="*/ 6 h 10"/>
                <a:gd name="T8" fmla="*/ 6 w 6"/>
                <a:gd name="T9" fmla="*/ 8 h 10"/>
                <a:gd name="T10" fmla="*/ 6 w 6"/>
                <a:gd name="T11" fmla="*/ 8 h 10"/>
                <a:gd name="T12" fmla="*/ 5 w 6"/>
                <a:gd name="T13" fmla="*/ 10 h 10"/>
                <a:gd name="T14" fmla="*/ 4 w 6"/>
                <a:gd name="T15" fmla="*/ 10 h 10"/>
                <a:gd name="T16" fmla="*/ 2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2" y="9"/>
                    <a:pt x="2" y="8"/>
                    <a:pt x="1" y="7"/>
                  </a:cubicBez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6" y="4"/>
                    <a:pt x="6" y="6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3130"/>
            <p:cNvSpPr/>
            <p:nvPr/>
          </p:nvSpPr>
          <p:spPr bwMode="auto">
            <a:xfrm>
              <a:off x="6680" y="1771"/>
              <a:ext cx="5" cy="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3131"/>
            <p:cNvSpPr/>
            <p:nvPr/>
          </p:nvSpPr>
          <p:spPr bwMode="auto">
            <a:xfrm>
              <a:off x="6659" y="177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D8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3132"/>
            <p:cNvSpPr/>
            <p:nvPr/>
          </p:nvSpPr>
          <p:spPr bwMode="auto">
            <a:xfrm>
              <a:off x="6691" y="1770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3133"/>
            <p:cNvSpPr/>
            <p:nvPr/>
          </p:nvSpPr>
          <p:spPr bwMode="auto">
            <a:xfrm>
              <a:off x="6685" y="177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3134"/>
            <p:cNvSpPr/>
            <p:nvPr/>
          </p:nvSpPr>
          <p:spPr bwMode="auto">
            <a:xfrm>
              <a:off x="6691" y="1768"/>
              <a:ext cx="3" cy="3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E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3135"/>
            <p:cNvSpPr/>
            <p:nvPr/>
          </p:nvSpPr>
          <p:spPr bwMode="auto">
            <a:xfrm>
              <a:off x="6571" y="1837"/>
              <a:ext cx="9" cy="15"/>
            </a:xfrm>
            <a:custGeom>
              <a:avLst/>
              <a:gdLst>
                <a:gd name="T0" fmla="*/ 4 w 6"/>
                <a:gd name="T1" fmla="*/ 10 h 10"/>
                <a:gd name="T2" fmla="*/ 3 w 6"/>
                <a:gd name="T3" fmla="*/ 10 h 10"/>
                <a:gd name="T4" fmla="*/ 2 w 6"/>
                <a:gd name="T5" fmla="*/ 10 h 10"/>
                <a:gd name="T6" fmla="*/ 1 w 6"/>
                <a:gd name="T7" fmla="*/ 8 h 10"/>
                <a:gd name="T8" fmla="*/ 1 w 6"/>
                <a:gd name="T9" fmla="*/ 2 h 10"/>
                <a:gd name="T10" fmla="*/ 2 w 6"/>
                <a:gd name="T11" fmla="*/ 0 h 10"/>
                <a:gd name="T12" fmla="*/ 4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6" y="3"/>
                    <a:pt x="6" y="6"/>
                    <a:pt x="4" y="1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3136"/>
            <p:cNvSpPr/>
            <p:nvPr/>
          </p:nvSpPr>
          <p:spPr bwMode="auto">
            <a:xfrm>
              <a:off x="6568" y="1840"/>
              <a:ext cx="4" cy="11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6 h 7"/>
                <a:gd name="T4" fmla="*/ 0 w 3"/>
                <a:gd name="T5" fmla="*/ 5 h 7"/>
                <a:gd name="T6" fmla="*/ 3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2" y="6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8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3137"/>
            <p:cNvSpPr/>
            <p:nvPr/>
          </p:nvSpPr>
          <p:spPr bwMode="auto">
            <a:xfrm>
              <a:off x="6571" y="182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3138"/>
            <p:cNvSpPr/>
            <p:nvPr/>
          </p:nvSpPr>
          <p:spPr bwMode="auto">
            <a:xfrm>
              <a:off x="6571" y="185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3139"/>
            <p:cNvSpPr/>
            <p:nvPr/>
          </p:nvSpPr>
          <p:spPr bwMode="auto">
            <a:xfrm>
              <a:off x="6587" y="1827"/>
              <a:ext cx="20" cy="15"/>
            </a:xfrm>
            <a:custGeom>
              <a:avLst/>
              <a:gdLst>
                <a:gd name="T0" fmla="*/ 2 w 13"/>
                <a:gd name="T1" fmla="*/ 3 h 10"/>
                <a:gd name="T2" fmla="*/ 10 w 13"/>
                <a:gd name="T3" fmla="*/ 0 h 10"/>
                <a:gd name="T4" fmla="*/ 13 w 13"/>
                <a:gd name="T5" fmla="*/ 2 h 10"/>
                <a:gd name="T6" fmla="*/ 11 w 13"/>
                <a:gd name="T7" fmla="*/ 6 h 10"/>
                <a:gd name="T8" fmla="*/ 3 w 13"/>
                <a:gd name="T9" fmla="*/ 8 h 10"/>
                <a:gd name="T10" fmla="*/ 2 w 13"/>
                <a:gd name="T11" fmla="*/ 3 h 10"/>
                <a:gd name="T12" fmla="*/ 2 w 1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2" y="3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1" y="0"/>
                    <a:pt x="12" y="0"/>
                    <a:pt x="13" y="2"/>
                  </a:cubicBezTo>
                  <a:cubicBezTo>
                    <a:pt x="13" y="3"/>
                    <a:pt x="13" y="5"/>
                    <a:pt x="11" y="6"/>
                  </a:cubicBezTo>
                  <a:cubicBezTo>
                    <a:pt x="9" y="8"/>
                    <a:pt x="6" y="10"/>
                    <a:pt x="3" y="8"/>
                  </a:cubicBezTo>
                  <a:cubicBezTo>
                    <a:pt x="0" y="7"/>
                    <a:pt x="2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2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3140"/>
            <p:cNvSpPr/>
            <p:nvPr/>
          </p:nvSpPr>
          <p:spPr bwMode="auto">
            <a:xfrm>
              <a:off x="6011" y="1587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3141"/>
            <p:cNvSpPr/>
            <p:nvPr/>
          </p:nvSpPr>
          <p:spPr bwMode="auto">
            <a:xfrm>
              <a:off x="6023" y="1590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3142"/>
            <p:cNvSpPr/>
            <p:nvPr/>
          </p:nvSpPr>
          <p:spPr bwMode="auto">
            <a:xfrm>
              <a:off x="5948" y="1581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3143"/>
            <p:cNvSpPr/>
            <p:nvPr/>
          </p:nvSpPr>
          <p:spPr bwMode="auto">
            <a:xfrm>
              <a:off x="5924" y="1599"/>
              <a:ext cx="170" cy="70"/>
            </a:xfrm>
            <a:custGeom>
              <a:avLst/>
              <a:gdLst>
                <a:gd name="T0" fmla="*/ 62 w 113"/>
                <a:gd name="T1" fmla="*/ 8 h 47"/>
                <a:gd name="T2" fmla="*/ 85 w 113"/>
                <a:gd name="T3" fmla="*/ 19 h 47"/>
                <a:gd name="T4" fmla="*/ 109 w 113"/>
                <a:gd name="T5" fmla="*/ 39 h 47"/>
                <a:gd name="T6" fmla="*/ 111 w 113"/>
                <a:gd name="T7" fmla="*/ 44 h 47"/>
                <a:gd name="T8" fmla="*/ 105 w 113"/>
                <a:gd name="T9" fmla="*/ 43 h 47"/>
                <a:gd name="T10" fmla="*/ 89 w 113"/>
                <a:gd name="T11" fmla="*/ 29 h 47"/>
                <a:gd name="T12" fmla="*/ 75 w 113"/>
                <a:gd name="T13" fmla="*/ 21 h 47"/>
                <a:gd name="T14" fmla="*/ 74 w 113"/>
                <a:gd name="T15" fmla="*/ 21 h 47"/>
                <a:gd name="T16" fmla="*/ 70 w 113"/>
                <a:gd name="T17" fmla="*/ 22 h 47"/>
                <a:gd name="T18" fmla="*/ 13 w 113"/>
                <a:gd name="T19" fmla="*/ 8 h 47"/>
                <a:gd name="T20" fmla="*/ 6 w 113"/>
                <a:gd name="T21" fmla="*/ 9 h 47"/>
                <a:gd name="T22" fmla="*/ 3 w 113"/>
                <a:gd name="T23" fmla="*/ 10 h 47"/>
                <a:gd name="T24" fmla="*/ 0 w 113"/>
                <a:gd name="T25" fmla="*/ 9 h 47"/>
                <a:gd name="T26" fmla="*/ 2 w 113"/>
                <a:gd name="T27" fmla="*/ 6 h 47"/>
                <a:gd name="T28" fmla="*/ 12 w 113"/>
                <a:gd name="T29" fmla="*/ 2 h 47"/>
                <a:gd name="T30" fmla="*/ 56 w 113"/>
                <a:gd name="T31" fmla="*/ 6 h 47"/>
                <a:gd name="T32" fmla="*/ 60 w 113"/>
                <a:gd name="T33" fmla="*/ 7 h 47"/>
                <a:gd name="T34" fmla="*/ 62 w 113"/>
                <a:gd name="T3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47">
                  <a:moveTo>
                    <a:pt x="62" y="8"/>
                  </a:moveTo>
                  <a:cubicBezTo>
                    <a:pt x="70" y="11"/>
                    <a:pt x="77" y="15"/>
                    <a:pt x="85" y="19"/>
                  </a:cubicBezTo>
                  <a:cubicBezTo>
                    <a:pt x="94" y="24"/>
                    <a:pt x="102" y="31"/>
                    <a:pt x="109" y="39"/>
                  </a:cubicBezTo>
                  <a:cubicBezTo>
                    <a:pt x="111" y="40"/>
                    <a:pt x="113" y="42"/>
                    <a:pt x="111" y="44"/>
                  </a:cubicBezTo>
                  <a:cubicBezTo>
                    <a:pt x="108" y="47"/>
                    <a:pt x="106" y="45"/>
                    <a:pt x="105" y="43"/>
                  </a:cubicBezTo>
                  <a:cubicBezTo>
                    <a:pt x="99" y="39"/>
                    <a:pt x="95" y="33"/>
                    <a:pt x="89" y="29"/>
                  </a:cubicBezTo>
                  <a:cubicBezTo>
                    <a:pt x="85" y="26"/>
                    <a:pt x="80" y="23"/>
                    <a:pt x="75" y="21"/>
                  </a:cubicBezTo>
                  <a:cubicBezTo>
                    <a:pt x="75" y="21"/>
                    <a:pt x="74" y="21"/>
                    <a:pt x="74" y="21"/>
                  </a:cubicBezTo>
                  <a:cubicBezTo>
                    <a:pt x="73" y="22"/>
                    <a:pt x="71" y="22"/>
                    <a:pt x="70" y="22"/>
                  </a:cubicBezTo>
                  <a:cubicBezTo>
                    <a:pt x="51" y="15"/>
                    <a:pt x="33" y="8"/>
                    <a:pt x="13" y="8"/>
                  </a:cubicBezTo>
                  <a:cubicBezTo>
                    <a:pt x="11" y="9"/>
                    <a:pt x="8" y="8"/>
                    <a:pt x="6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6"/>
                    <a:pt x="2" y="6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27" y="0"/>
                    <a:pt x="42" y="1"/>
                    <a:pt x="56" y="6"/>
                  </a:cubicBezTo>
                  <a:cubicBezTo>
                    <a:pt x="57" y="7"/>
                    <a:pt x="59" y="6"/>
                    <a:pt x="60" y="7"/>
                  </a:cubicBezTo>
                  <a:cubicBezTo>
                    <a:pt x="61" y="8"/>
                    <a:pt x="61" y="8"/>
                    <a:pt x="62" y="8"/>
                  </a:cubicBezTo>
                  <a:close/>
                </a:path>
              </a:pathLst>
            </a:custGeom>
            <a:solidFill>
              <a:srgbClr val="F5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3144"/>
            <p:cNvSpPr/>
            <p:nvPr/>
          </p:nvSpPr>
          <p:spPr bwMode="auto">
            <a:xfrm>
              <a:off x="6008" y="1608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3145"/>
            <p:cNvSpPr/>
            <p:nvPr/>
          </p:nvSpPr>
          <p:spPr bwMode="auto">
            <a:xfrm>
              <a:off x="5933" y="1606"/>
              <a:ext cx="29" cy="20"/>
            </a:xfrm>
            <a:custGeom>
              <a:avLst/>
              <a:gdLst>
                <a:gd name="T0" fmla="*/ 0 w 19"/>
                <a:gd name="T1" fmla="*/ 4 h 13"/>
                <a:gd name="T2" fmla="*/ 6 w 19"/>
                <a:gd name="T3" fmla="*/ 2 h 13"/>
                <a:gd name="T4" fmla="*/ 10 w 19"/>
                <a:gd name="T5" fmla="*/ 2 h 13"/>
                <a:gd name="T6" fmla="*/ 19 w 19"/>
                <a:gd name="T7" fmla="*/ 5 h 13"/>
                <a:gd name="T8" fmla="*/ 12 w 19"/>
                <a:gd name="T9" fmla="*/ 13 h 13"/>
                <a:gd name="T10" fmla="*/ 4 w 19"/>
                <a:gd name="T11" fmla="*/ 10 h 13"/>
                <a:gd name="T12" fmla="*/ 6 w 19"/>
                <a:gd name="T13" fmla="*/ 6 h 13"/>
                <a:gd name="T14" fmla="*/ 0 w 19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0" y="4"/>
                  </a:moveTo>
                  <a:cubicBezTo>
                    <a:pt x="2" y="3"/>
                    <a:pt x="4" y="2"/>
                    <a:pt x="6" y="2"/>
                  </a:cubicBezTo>
                  <a:cubicBezTo>
                    <a:pt x="7" y="2"/>
                    <a:pt x="9" y="1"/>
                    <a:pt x="10" y="2"/>
                  </a:cubicBezTo>
                  <a:cubicBezTo>
                    <a:pt x="14" y="2"/>
                    <a:pt x="18" y="0"/>
                    <a:pt x="19" y="5"/>
                  </a:cubicBezTo>
                  <a:cubicBezTo>
                    <a:pt x="19" y="9"/>
                    <a:pt x="17" y="12"/>
                    <a:pt x="12" y="13"/>
                  </a:cubicBezTo>
                  <a:cubicBezTo>
                    <a:pt x="9" y="13"/>
                    <a:pt x="6" y="13"/>
                    <a:pt x="4" y="10"/>
                  </a:cubicBezTo>
                  <a:cubicBezTo>
                    <a:pt x="5" y="9"/>
                    <a:pt x="8" y="8"/>
                    <a:pt x="6" y="6"/>
                  </a:cubicBezTo>
                  <a:cubicBezTo>
                    <a:pt x="5" y="4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E2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3146"/>
            <p:cNvSpPr/>
            <p:nvPr/>
          </p:nvSpPr>
          <p:spPr bwMode="auto">
            <a:xfrm>
              <a:off x="5929" y="1621"/>
              <a:ext cx="24" cy="9"/>
            </a:xfrm>
            <a:custGeom>
              <a:avLst/>
              <a:gdLst>
                <a:gd name="T0" fmla="*/ 7 w 16"/>
                <a:gd name="T1" fmla="*/ 0 h 6"/>
                <a:gd name="T2" fmla="*/ 15 w 16"/>
                <a:gd name="T3" fmla="*/ 0 h 6"/>
                <a:gd name="T4" fmla="*/ 16 w 16"/>
                <a:gd name="T5" fmla="*/ 2 h 6"/>
                <a:gd name="T6" fmla="*/ 13 w 16"/>
                <a:gd name="T7" fmla="*/ 6 h 6"/>
                <a:gd name="T8" fmla="*/ 11 w 16"/>
                <a:gd name="T9" fmla="*/ 6 h 6"/>
                <a:gd name="T10" fmla="*/ 3 w 16"/>
                <a:gd name="T11" fmla="*/ 6 h 6"/>
                <a:gd name="T12" fmla="*/ 7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4"/>
                    <a:pt x="14" y="5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8" y="6"/>
                    <a:pt x="6" y="6"/>
                    <a:pt x="3" y="6"/>
                  </a:cubicBezTo>
                  <a:cubicBezTo>
                    <a:pt x="0" y="1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EEC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3147"/>
            <p:cNvSpPr/>
            <p:nvPr/>
          </p:nvSpPr>
          <p:spPr bwMode="auto">
            <a:xfrm>
              <a:off x="6046" y="1801"/>
              <a:ext cx="72" cy="42"/>
            </a:xfrm>
            <a:custGeom>
              <a:avLst/>
              <a:gdLst>
                <a:gd name="T0" fmla="*/ 46 w 48"/>
                <a:gd name="T1" fmla="*/ 28 h 28"/>
                <a:gd name="T2" fmla="*/ 37 w 48"/>
                <a:gd name="T3" fmla="*/ 28 h 28"/>
                <a:gd name="T4" fmla="*/ 14 w 48"/>
                <a:gd name="T5" fmla="*/ 17 h 28"/>
                <a:gd name="T6" fmla="*/ 0 w 48"/>
                <a:gd name="T7" fmla="*/ 5 h 28"/>
                <a:gd name="T8" fmla="*/ 9 w 48"/>
                <a:gd name="T9" fmla="*/ 3 h 28"/>
                <a:gd name="T10" fmla="*/ 16 w 48"/>
                <a:gd name="T11" fmla="*/ 5 h 28"/>
                <a:gd name="T12" fmla="*/ 26 w 48"/>
                <a:gd name="T13" fmla="*/ 8 h 28"/>
                <a:gd name="T14" fmla="*/ 31 w 48"/>
                <a:gd name="T15" fmla="*/ 5 h 28"/>
                <a:gd name="T16" fmla="*/ 35 w 48"/>
                <a:gd name="T17" fmla="*/ 9 h 28"/>
                <a:gd name="T18" fmla="*/ 41 w 48"/>
                <a:gd name="T19" fmla="*/ 7 h 28"/>
                <a:gd name="T20" fmla="*/ 46 w 4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8">
                  <a:moveTo>
                    <a:pt x="46" y="28"/>
                  </a:moveTo>
                  <a:cubicBezTo>
                    <a:pt x="43" y="26"/>
                    <a:pt x="40" y="26"/>
                    <a:pt x="37" y="28"/>
                  </a:cubicBezTo>
                  <a:cubicBezTo>
                    <a:pt x="30" y="21"/>
                    <a:pt x="21" y="20"/>
                    <a:pt x="14" y="17"/>
                  </a:cubicBezTo>
                  <a:cubicBezTo>
                    <a:pt x="7" y="15"/>
                    <a:pt x="3" y="11"/>
                    <a:pt x="0" y="5"/>
                  </a:cubicBezTo>
                  <a:cubicBezTo>
                    <a:pt x="2" y="0"/>
                    <a:pt x="5" y="1"/>
                    <a:pt x="9" y="3"/>
                  </a:cubicBezTo>
                  <a:cubicBezTo>
                    <a:pt x="11" y="4"/>
                    <a:pt x="13" y="6"/>
                    <a:pt x="16" y="5"/>
                  </a:cubicBezTo>
                  <a:cubicBezTo>
                    <a:pt x="19" y="6"/>
                    <a:pt x="23" y="7"/>
                    <a:pt x="26" y="8"/>
                  </a:cubicBezTo>
                  <a:cubicBezTo>
                    <a:pt x="29" y="9"/>
                    <a:pt x="30" y="7"/>
                    <a:pt x="31" y="5"/>
                  </a:cubicBezTo>
                  <a:cubicBezTo>
                    <a:pt x="32" y="6"/>
                    <a:pt x="33" y="8"/>
                    <a:pt x="35" y="9"/>
                  </a:cubicBezTo>
                  <a:cubicBezTo>
                    <a:pt x="38" y="13"/>
                    <a:pt x="40" y="11"/>
                    <a:pt x="41" y="7"/>
                  </a:cubicBezTo>
                  <a:cubicBezTo>
                    <a:pt x="48" y="13"/>
                    <a:pt x="47" y="20"/>
                    <a:pt x="46" y="28"/>
                  </a:cubicBezTo>
                  <a:close/>
                </a:path>
              </a:pathLst>
            </a:custGeom>
            <a:solidFill>
              <a:srgbClr val="9C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3148"/>
            <p:cNvSpPr/>
            <p:nvPr/>
          </p:nvSpPr>
          <p:spPr bwMode="auto">
            <a:xfrm>
              <a:off x="5947" y="1615"/>
              <a:ext cx="139" cy="95"/>
            </a:xfrm>
            <a:custGeom>
              <a:avLst/>
              <a:gdLst>
                <a:gd name="T0" fmla="*/ 1 w 93"/>
                <a:gd name="T1" fmla="*/ 10 h 63"/>
                <a:gd name="T2" fmla="*/ 3 w 93"/>
                <a:gd name="T3" fmla="*/ 6 h 63"/>
                <a:gd name="T4" fmla="*/ 41 w 93"/>
                <a:gd name="T5" fmla="*/ 14 h 63"/>
                <a:gd name="T6" fmla="*/ 60 w 93"/>
                <a:gd name="T7" fmla="*/ 23 h 63"/>
                <a:gd name="T8" fmla="*/ 62 w 93"/>
                <a:gd name="T9" fmla="*/ 25 h 63"/>
                <a:gd name="T10" fmla="*/ 64 w 93"/>
                <a:gd name="T11" fmla="*/ 26 h 63"/>
                <a:gd name="T12" fmla="*/ 65 w 93"/>
                <a:gd name="T13" fmla="*/ 29 h 63"/>
                <a:gd name="T14" fmla="*/ 66 w 93"/>
                <a:gd name="T15" fmla="*/ 31 h 63"/>
                <a:gd name="T16" fmla="*/ 85 w 93"/>
                <a:gd name="T17" fmla="*/ 48 h 63"/>
                <a:gd name="T18" fmla="*/ 93 w 93"/>
                <a:gd name="T19" fmla="*/ 62 h 63"/>
                <a:gd name="T20" fmla="*/ 87 w 93"/>
                <a:gd name="T21" fmla="*/ 62 h 63"/>
                <a:gd name="T22" fmla="*/ 87 w 93"/>
                <a:gd name="T23" fmla="*/ 62 h 63"/>
                <a:gd name="T24" fmla="*/ 74 w 93"/>
                <a:gd name="T25" fmla="*/ 52 h 63"/>
                <a:gd name="T26" fmla="*/ 66 w 93"/>
                <a:gd name="T27" fmla="*/ 44 h 63"/>
                <a:gd name="T28" fmla="*/ 39 w 93"/>
                <a:gd name="T29" fmla="*/ 29 h 63"/>
                <a:gd name="T30" fmla="*/ 36 w 93"/>
                <a:gd name="T31" fmla="*/ 27 h 63"/>
                <a:gd name="T32" fmla="*/ 33 w 93"/>
                <a:gd name="T33" fmla="*/ 26 h 63"/>
                <a:gd name="T34" fmla="*/ 12 w 93"/>
                <a:gd name="T35" fmla="*/ 14 h 63"/>
                <a:gd name="T36" fmla="*/ 1 w 93"/>
                <a:gd name="T37" fmla="*/ 1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3">
                  <a:moveTo>
                    <a:pt x="1" y="10"/>
                  </a:moveTo>
                  <a:cubicBezTo>
                    <a:pt x="0" y="8"/>
                    <a:pt x="0" y="6"/>
                    <a:pt x="3" y="6"/>
                  </a:cubicBezTo>
                  <a:cubicBezTo>
                    <a:pt x="17" y="0"/>
                    <a:pt x="29" y="9"/>
                    <a:pt x="41" y="14"/>
                  </a:cubicBezTo>
                  <a:cubicBezTo>
                    <a:pt x="47" y="17"/>
                    <a:pt x="53" y="20"/>
                    <a:pt x="60" y="23"/>
                  </a:cubicBezTo>
                  <a:cubicBezTo>
                    <a:pt x="60" y="24"/>
                    <a:pt x="61" y="24"/>
                    <a:pt x="62" y="25"/>
                  </a:cubicBezTo>
                  <a:cubicBezTo>
                    <a:pt x="63" y="25"/>
                    <a:pt x="63" y="26"/>
                    <a:pt x="64" y="26"/>
                  </a:cubicBezTo>
                  <a:cubicBezTo>
                    <a:pt x="65" y="27"/>
                    <a:pt x="65" y="28"/>
                    <a:pt x="65" y="29"/>
                  </a:cubicBezTo>
                  <a:cubicBezTo>
                    <a:pt x="66" y="29"/>
                    <a:pt x="66" y="30"/>
                    <a:pt x="66" y="31"/>
                  </a:cubicBezTo>
                  <a:cubicBezTo>
                    <a:pt x="73" y="37"/>
                    <a:pt x="79" y="43"/>
                    <a:pt x="85" y="48"/>
                  </a:cubicBezTo>
                  <a:cubicBezTo>
                    <a:pt x="88" y="53"/>
                    <a:pt x="92" y="56"/>
                    <a:pt x="93" y="62"/>
                  </a:cubicBezTo>
                  <a:cubicBezTo>
                    <a:pt x="91" y="63"/>
                    <a:pt x="89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1" y="61"/>
                    <a:pt x="78" y="55"/>
                    <a:pt x="74" y="52"/>
                  </a:cubicBezTo>
                  <a:cubicBezTo>
                    <a:pt x="71" y="49"/>
                    <a:pt x="69" y="45"/>
                    <a:pt x="66" y="44"/>
                  </a:cubicBezTo>
                  <a:cubicBezTo>
                    <a:pt x="58" y="37"/>
                    <a:pt x="48" y="33"/>
                    <a:pt x="39" y="29"/>
                  </a:cubicBezTo>
                  <a:cubicBezTo>
                    <a:pt x="38" y="28"/>
                    <a:pt x="37" y="27"/>
                    <a:pt x="36" y="27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26" y="22"/>
                    <a:pt x="17" y="22"/>
                    <a:pt x="12" y="14"/>
                  </a:cubicBezTo>
                  <a:cubicBezTo>
                    <a:pt x="9" y="13"/>
                    <a:pt x="5" y="11"/>
                    <a:pt x="1" y="10"/>
                  </a:cubicBezTo>
                  <a:close/>
                </a:path>
              </a:pathLst>
            </a:custGeom>
            <a:solidFill>
              <a:srgbClr val="F6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3149"/>
            <p:cNvSpPr/>
            <p:nvPr/>
          </p:nvSpPr>
          <p:spPr bwMode="auto">
            <a:xfrm>
              <a:off x="6077" y="1708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3150"/>
            <p:cNvSpPr/>
            <p:nvPr/>
          </p:nvSpPr>
          <p:spPr bwMode="auto">
            <a:xfrm>
              <a:off x="6043" y="1794"/>
              <a:ext cx="27" cy="25"/>
            </a:xfrm>
            <a:custGeom>
              <a:avLst/>
              <a:gdLst>
                <a:gd name="T0" fmla="*/ 18 w 18"/>
                <a:gd name="T1" fmla="*/ 10 h 17"/>
                <a:gd name="T2" fmla="*/ 12 w 18"/>
                <a:gd name="T3" fmla="*/ 13 h 17"/>
                <a:gd name="T4" fmla="*/ 2 w 18"/>
                <a:gd name="T5" fmla="*/ 10 h 17"/>
                <a:gd name="T6" fmla="*/ 0 w 18"/>
                <a:gd name="T7" fmla="*/ 0 h 17"/>
                <a:gd name="T8" fmla="*/ 0 w 18"/>
                <a:gd name="T9" fmla="*/ 0 h 17"/>
                <a:gd name="T10" fmla="*/ 2 w 18"/>
                <a:gd name="T11" fmla="*/ 0 h 17"/>
                <a:gd name="T12" fmla="*/ 18 w 18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0"/>
                  </a:moveTo>
                  <a:cubicBezTo>
                    <a:pt x="17" y="14"/>
                    <a:pt x="16" y="17"/>
                    <a:pt x="12" y="13"/>
                  </a:cubicBezTo>
                  <a:cubicBezTo>
                    <a:pt x="9" y="10"/>
                    <a:pt x="7" y="7"/>
                    <a:pt x="2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9" y="1"/>
                    <a:pt x="14" y="5"/>
                    <a:pt x="18" y="10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3151"/>
            <p:cNvSpPr/>
            <p:nvPr/>
          </p:nvSpPr>
          <p:spPr bwMode="auto">
            <a:xfrm>
              <a:off x="6043" y="1792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5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3152"/>
            <p:cNvSpPr/>
            <p:nvPr/>
          </p:nvSpPr>
          <p:spPr bwMode="auto">
            <a:xfrm>
              <a:off x="5942" y="1603"/>
              <a:ext cx="108" cy="59"/>
            </a:xfrm>
            <a:custGeom>
              <a:avLst/>
              <a:gdLst>
                <a:gd name="T0" fmla="*/ 63 w 72"/>
                <a:gd name="T1" fmla="*/ 35 h 39"/>
                <a:gd name="T2" fmla="*/ 44 w 72"/>
                <a:gd name="T3" fmla="*/ 27 h 39"/>
                <a:gd name="T4" fmla="*/ 6 w 72"/>
                <a:gd name="T5" fmla="*/ 14 h 39"/>
                <a:gd name="T6" fmla="*/ 6 w 72"/>
                <a:gd name="T7" fmla="*/ 12 h 39"/>
                <a:gd name="T8" fmla="*/ 9 w 72"/>
                <a:gd name="T9" fmla="*/ 10 h 39"/>
                <a:gd name="T10" fmla="*/ 7 w 72"/>
                <a:gd name="T11" fmla="*/ 5 h 39"/>
                <a:gd name="T12" fmla="*/ 0 w 72"/>
                <a:gd name="T13" fmla="*/ 4 h 39"/>
                <a:gd name="T14" fmla="*/ 34 w 72"/>
                <a:gd name="T15" fmla="*/ 6 h 39"/>
                <a:gd name="T16" fmla="*/ 60 w 72"/>
                <a:gd name="T17" fmla="*/ 16 h 39"/>
                <a:gd name="T18" fmla="*/ 63 w 72"/>
                <a:gd name="T19" fmla="*/ 18 h 39"/>
                <a:gd name="T20" fmla="*/ 63 w 72"/>
                <a:gd name="T21" fmla="*/ 18 h 39"/>
                <a:gd name="T22" fmla="*/ 68 w 72"/>
                <a:gd name="T23" fmla="*/ 31 h 39"/>
                <a:gd name="T24" fmla="*/ 69 w 72"/>
                <a:gd name="T25" fmla="*/ 39 h 39"/>
                <a:gd name="T26" fmla="*/ 67 w 72"/>
                <a:gd name="T27" fmla="*/ 39 h 39"/>
                <a:gd name="T28" fmla="*/ 65 w 72"/>
                <a:gd name="T29" fmla="*/ 37 h 39"/>
                <a:gd name="T30" fmla="*/ 65 w 72"/>
                <a:gd name="T31" fmla="*/ 37 h 39"/>
                <a:gd name="T32" fmla="*/ 63 w 72"/>
                <a:gd name="T3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39">
                  <a:moveTo>
                    <a:pt x="63" y="35"/>
                  </a:moveTo>
                  <a:cubicBezTo>
                    <a:pt x="57" y="34"/>
                    <a:pt x="50" y="31"/>
                    <a:pt x="44" y="27"/>
                  </a:cubicBezTo>
                  <a:cubicBezTo>
                    <a:pt x="32" y="20"/>
                    <a:pt x="20" y="16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2" y="7"/>
                    <a:pt x="11" y="5"/>
                    <a:pt x="7" y="5"/>
                  </a:cubicBezTo>
                  <a:cubicBezTo>
                    <a:pt x="5" y="4"/>
                    <a:pt x="2" y="5"/>
                    <a:pt x="0" y="4"/>
                  </a:cubicBezTo>
                  <a:cubicBezTo>
                    <a:pt x="11" y="0"/>
                    <a:pt x="23" y="3"/>
                    <a:pt x="34" y="6"/>
                  </a:cubicBezTo>
                  <a:cubicBezTo>
                    <a:pt x="43" y="8"/>
                    <a:pt x="51" y="12"/>
                    <a:pt x="60" y="16"/>
                  </a:cubicBezTo>
                  <a:cubicBezTo>
                    <a:pt x="61" y="17"/>
                    <a:pt x="62" y="17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23"/>
                    <a:pt x="65" y="27"/>
                    <a:pt x="68" y="31"/>
                  </a:cubicBezTo>
                  <a:cubicBezTo>
                    <a:pt x="70" y="33"/>
                    <a:pt x="72" y="36"/>
                    <a:pt x="69" y="39"/>
                  </a:cubicBezTo>
                  <a:cubicBezTo>
                    <a:pt x="69" y="39"/>
                    <a:pt x="68" y="39"/>
                    <a:pt x="67" y="39"/>
                  </a:cubicBezTo>
                  <a:cubicBezTo>
                    <a:pt x="67" y="38"/>
                    <a:pt x="66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4" y="36"/>
                    <a:pt x="63" y="35"/>
                  </a:cubicBezTo>
                  <a:close/>
                </a:path>
              </a:pathLst>
            </a:custGeom>
            <a:solidFill>
              <a:srgbClr val="EA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3153"/>
            <p:cNvSpPr/>
            <p:nvPr/>
          </p:nvSpPr>
          <p:spPr bwMode="auto">
            <a:xfrm>
              <a:off x="6680" y="1756"/>
              <a:ext cx="2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3154"/>
            <p:cNvSpPr/>
            <p:nvPr/>
          </p:nvSpPr>
          <p:spPr bwMode="auto">
            <a:xfrm>
              <a:off x="6674" y="1752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3155"/>
            <p:cNvSpPr/>
            <p:nvPr/>
          </p:nvSpPr>
          <p:spPr bwMode="auto">
            <a:xfrm>
              <a:off x="6671" y="174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3156"/>
            <p:cNvSpPr/>
            <p:nvPr/>
          </p:nvSpPr>
          <p:spPr bwMode="auto">
            <a:xfrm>
              <a:off x="6665" y="1746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3157"/>
            <p:cNvSpPr/>
            <p:nvPr/>
          </p:nvSpPr>
          <p:spPr bwMode="auto">
            <a:xfrm>
              <a:off x="6920" y="2479"/>
              <a:ext cx="299" cy="107"/>
            </a:xfrm>
            <a:custGeom>
              <a:avLst/>
              <a:gdLst>
                <a:gd name="T0" fmla="*/ 114 w 199"/>
                <a:gd name="T1" fmla="*/ 31 h 71"/>
                <a:gd name="T2" fmla="*/ 117 w 199"/>
                <a:gd name="T3" fmla="*/ 32 h 71"/>
                <a:gd name="T4" fmla="*/ 157 w 199"/>
                <a:gd name="T5" fmla="*/ 29 h 71"/>
                <a:gd name="T6" fmla="*/ 183 w 199"/>
                <a:gd name="T7" fmla="*/ 25 h 71"/>
                <a:gd name="T8" fmla="*/ 196 w 199"/>
                <a:gd name="T9" fmla="*/ 35 h 71"/>
                <a:gd name="T10" fmla="*/ 199 w 199"/>
                <a:gd name="T11" fmla="*/ 43 h 71"/>
                <a:gd name="T12" fmla="*/ 191 w 199"/>
                <a:gd name="T13" fmla="*/ 55 h 71"/>
                <a:gd name="T14" fmla="*/ 169 w 199"/>
                <a:gd name="T15" fmla="*/ 66 h 71"/>
                <a:gd name="T16" fmla="*/ 118 w 199"/>
                <a:gd name="T17" fmla="*/ 56 h 71"/>
                <a:gd name="T18" fmla="*/ 76 w 199"/>
                <a:gd name="T19" fmla="*/ 44 h 71"/>
                <a:gd name="T20" fmla="*/ 63 w 199"/>
                <a:gd name="T21" fmla="*/ 42 h 71"/>
                <a:gd name="T22" fmla="*/ 50 w 199"/>
                <a:gd name="T23" fmla="*/ 37 h 71"/>
                <a:gd name="T24" fmla="*/ 12 w 199"/>
                <a:gd name="T25" fmla="*/ 22 h 71"/>
                <a:gd name="T26" fmla="*/ 2 w 199"/>
                <a:gd name="T27" fmla="*/ 8 h 71"/>
                <a:gd name="T28" fmla="*/ 34 w 199"/>
                <a:gd name="T29" fmla="*/ 0 h 71"/>
                <a:gd name="T30" fmla="*/ 53 w 199"/>
                <a:gd name="T31" fmla="*/ 14 h 71"/>
                <a:gd name="T32" fmla="*/ 69 w 199"/>
                <a:gd name="T33" fmla="*/ 21 h 71"/>
                <a:gd name="T34" fmla="*/ 114 w 199"/>
                <a:gd name="T35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71">
                  <a:moveTo>
                    <a:pt x="114" y="31"/>
                  </a:moveTo>
                  <a:cubicBezTo>
                    <a:pt x="115" y="32"/>
                    <a:pt x="116" y="32"/>
                    <a:pt x="117" y="32"/>
                  </a:cubicBezTo>
                  <a:cubicBezTo>
                    <a:pt x="130" y="32"/>
                    <a:pt x="144" y="34"/>
                    <a:pt x="157" y="29"/>
                  </a:cubicBezTo>
                  <a:cubicBezTo>
                    <a:pt x="165" y="26"/>
                    <a:pt x="173" y="22"/>
                    <a:pt x="183" y="25"/>
                  </a:cubicBezTo>
                  <a:cubicBezTo>
                    <a:pt x="190" y="26"/>
                    <a:pt x="193" y="29"/>
                    <a:pt x="196" y="35"/>
                  </a:cubicBezTo>
                  <a:cubicBezTo>
                    <a:pt x="197" y="37"/>
                    <a:pt x="198" y="40"/>
                    <a:pt x="199" y="43"/>
                  </a:cubicBezTo>
                  <a:cubicBezTo>
                    <a:pt x="195" y="46"/>
                    <a:pt x="193" y="50"/>
                    <a:pt x="191" y="55"/>
                  </a:cubicBezTo>
                  <a:cubicBezTo>
                    <a:pt x="188" y="66"/>
                    <a:pt x="180" y="71"/>
                    <a:pt x="169" y="66"/>
                  </a:cubicBezTo>
                  <a:cubicBezTo>
                    <a:pt x="152" y="60"/>
                    <a:pt x="135" y="59"/>
                    <a:pt x="118" y="56"/>
                  </a:cubicBezTo>
                  <a:cubicBezTo>
                    <a:pt x="103" y="53"/>
                    <a:pt x="89" y="50"/>
                    <a:pt x="76" y="44"/>
                  </a:cubicBezTo>
                  <a:cubicBezTo>
                    <a:pt x="71" y="42"/>
                    <a:pt x="67" y="41"/>
                    <a:pt x="63" y="42"/>
                  </a:cubicBezTo>
                  <a:cubicBezTo>
                    <a:pt x="58" y="42"/>
                    <a:pt x="54" y="40"/>
                    <a:pt x="50" y="37"/>
                  </a:cubicBezTo>
                  <a:cubicBezTo>
                    <a:pt x="38" y="31"/>
                    <a:pt x="25" y="27"/>
                    <a:pt x="12" y="22"/>
                  </a:cubicBezTo>
                  <a:cubicBezTo>
                    <a:pt x="6" y="20"/>
                    <a:pt x="0" y="16"/>
                    <a:pt x="2" y="8"/>
                  </a:cubicBezTo>
                  <a:cubicBezTo>
                    <a:pt x="12" y="2"/>
                    <a:pt x="23" y="1"/>
                    <a:pt x="34" y="0"/>
                  </a:cubicBezTo>
                  <a:cubicBezTo>
                    <a:pt x="42" y="0"/>
                    <a:pt x="46" y="9"/>
                    <a:pt x="53" y="14"/>
                  </a:cubicBezTo>
                  <a:cubicBezTo>
                    <a:pt x="58" y="17"/>
                    <a:pt x="63" y="20"/>
                    <a:pt x="69" y="21"/>
                  </a:cubicBezTo>
                  <a:cubicBezTo>
                    <a:pt x="84" y="24"/>
                    <a:pt x="99" y="28"/>
                    <a:pt x="114" y="31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3158"/>
            <p:cNvSpPr/>
            <p:nvPr/>
          </p:nvSpPr>
          <p:spPr bwMode="auto">
            <a:xfrm>
              <a:off x="7012" y="2536"/>
              <a:ext cx="222" cy="98"/>
            </a:xfrm>
            <a:custGeom>
              <a:avLst/>
              <a:gdLst>
                <a:gd name="T0" fmla="*/ 1 w 148"/>
                <a:gd name="T1" fmla="*/ 1 h 65"/>
                <a:gd name="T2" fmla="*/ 21 w 148"/>
                <a:gd name="T3" fmla="*/ 4 h 65"/>
                <a:gd name="T4" fmla="*/ 37 w 148"/>
                <a:gd name="T5" fmla="*/ 8 h 65"/>
                <a:gd name="T6" fmla="*/ 52 w 148"/>
                <a:gd name="T7" fmla="*/ 13 h 65"/>
                <a:gd name="T8" fmla="*/ 54 w 148"/>
                <a:gd name="T9" fmla="*/ 14 h 65"/>
                <a:gd name="T10" fmla="*/ 82 w 148"/>
                <a:gd name="T11" fmla="*/ 17 h 65"/>
                <a:gd name="T12" fmla="*/ 107 w 148"/>
                <a:gd name="T13" fmla="*/ 24 h 65"/>
                <a:gd name="T14" fmla="*/ 114 w 148"/>
                <a:gd name="T15" fmla="*/ 26 h 65"/>
                <a:gd name="T16" fmla="*/ 126 w 148"/>
                <a:gd name="T17" fmla="*/ 16 h 65"/>
                <a:gd name="T18" fmla="*/ 138 w 148"/>
                <a:gd name="T19" fmla="*/ 5 h 65"/>
                <a:gd name="T20" fmla="*/ 138 w 148"/>
                <a:gd name="T21" fmla="*/ 7 h 65"/>
                <a:gd name="T22" fmla="*/ 146 w 148"/>
                <a:gd name="T23" fmla="*/ 29 h 65"/>
                <a:gd name="T24" fmla="*/ 105 w 148"/>
                <a:gd name="T25" fmla="*/ 59 h 65"/>
                <a:gd name="T26" fmla="*/ 86 w 148"/>
                <a:gd name="T27" fmla="*/ 44 h 65"/>
                <a:gd name="T28" fmla="*/ 81 w 148"/>
                <a:gd name="T29" fmla="*/ 65 h 65"/>
                <a:gd name="T30" fmla="*/ 59 w 148"/>
                <a:gd name="T31" fmla="*/ 50 h 65"/>
                <a:gd name="T32" fmla="*/ 33 w 148"/>
                <a:gd name="T33" fmla="*/ 29 h 65"/>
                <a:gd name="T34" fmla="*/ 31 w 148"/>
                <a:gd name="T35" fmla="*/ 28 h 65"/>
                <a:gd name="T36" fmla="*/ 30 w 148"/>
                <a:gd name="T37" fmla="*/ 27 h 65"/>
                <a:gd name="T38" fmla="*/ 28 w 148"/>
                <a:gd name="T39" fmla="*/ 26 h 65"/>
                <a:gd name="T40" fmla="*/ 26 w 148"/>
                <a:gd name="T41" fmla="*/ 24 h 65"/>
                <a:gd name="T42" fmla="*/ 24 w 148"/>
                <a:gd name="T43" fmla="*/ 22 h 65"/>
                <a:gd name="T44" fmla="*/ 23 w 148"/>
                <a:gd name="T45" fmla="*/ 21 h 65"/>
                <a:gd name="T46" fmla="*/ 7 w 148"/>
                <a:gd name="T47" fmla="*/ 10 h 65"/>
                <a:gd name="T48" fmla="*/ 1 w 148"/>
                <a:gd name="T4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65">
                  <a:moveTo>
                    <a:pt x="1" y="1"/>
                  </a:moveTo>
                  <a:cubicBezTo>
                    <a:pt x="8" y="0"/>
                    <a:pt x="15" y="1"/>
                    <a:pt x="21" y="4"/>
                  </a:cubicBezTo>
                  <a:cubicBezTo>
                    <a:pt x="26" y="6"/>
                    <a:pt x="31" y="7"/>
                    <a:pt x="37" y="8"/>
                  </a:cubicBezTo>
                  <a:cubicBezTo>
                    <a:pt x="42" y="9"/>
                    <a:pt x="47" y="9"/>
                    <a:pt x="52" y="13"/>
                  </a:cubicBezTo>
                  <a:cubicBezTo>
                    <a:pt x="52" y="13"/>
                    <a:pt x="53" y="14"/>
                    <a:pt x="54" y="14"/>
                  </a:cubicBezTo>
                  <a:cubicBezTo>
                    <a:pt x="64" y="14"/>
                    <a:pt x="73" y="16"/>
                    <a:pt x="82" y="17"/>
                  </a:cubicBezTo>
                  <a:cubicBezTo>
                    <a:pt x="91" y="18"/>
                    <a:pt x="99" y="21"/>
                    <a:pt x="107" y="24"/>
                  </a:cubicBezTo>
                  <a:cubicBezTo>
                    <a:pt x="109" y="25"/>
                    <a:pt x="111" y="26"/>
                    <a:pt x="114" y="26"/>
                  </a:cubicBezTo>
                  <a:cubicBezTo>
                    <a:pt x="122" y="26"/>
                    <a:pt x="125" y="24"/>
                    <a:pt x="126" y="16"/>
                  </a:cubicBezTo>
                  <a:cubicBezTo>
                    <a:pt x="128" y="5"/>
                    <a:pt x="128" y="5"/>
                    <a:pt x="138" y="5"/>
                  </a:cubicBezTo>
                  <a:cubicBezTo>
                    <a:pt x="138" y="5"/>
                    <a:pt x="138" y="6"/>
                    <a:pt x="138" y="7"/>
                  </a:cubicBezTo>
                  <a:cubicBezTo>
                    <a:pt x="145" y="12"/>
                    <a:pt x="148" y="20"/>
                    <a:pt x="146" y="29"/>
                  </a:cubicBezTo>
                  <a:cubicBezTo>
                    <a:pt x="137" y="44"/>
                    <a:pt x="123" y="55"/>
                    <a:pt x="105" y="59"/>
                  </a:cubicBezTo>
                  <a:cubicBezTo>
                    <a:pt x="96" y="57"/>
                    <a:pt x="93" y="47"/>
                    <a:pt x="86" y="44"/>
                  </a:cubicBezTo>
                  <a:cubicBezTo>
                    <a:pt x="84" y="50"/>
                    <a:pt x="87" y="58"/>
                    <a:pt x="81" y="65"/>
                  </a:cubicBezTo>
                  <a:cubicBezTo>
                    <a:pt x="71" y="64"/>
                    <a:pt x="66" y="55"/>
                    <a:pt x="59" y="50"/>
                  </a:cubicBezTo>
                  <a:cubicBezTo>
                    <a:pt x="50" y="43"/>
                    <a:pt x="42" y="36"/>
                    <a:pt x="33" y="29"/>
                  </a:cubicBezTo>
                  <a:cubicBezTo>
                    <a:pt x="32" y="29"/>
                    <a:pt x="31" y="28"/>
                    <a:pt x="31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6" y="25"/>
                    <a:pt x="26" y="24"/>
                  </a:cubicBezTo>
                  <a:cubicBezTo>
                    <a:pt x="25" y="24"/>
                    <a:pt x="24" y="23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18" y="17"/>
                    <a:pt x="12" y="14"/>
                    <a:pt x="7" y="10"/>
                  </a:cubicBezTo>
                  <a:cubicBezTo>
                    <a:pt x="4" y="8"/>
                    <a:pt x="0" y="6"/>
                    <a:pt x="1" y="1"/>
                  </a:cubicBezTo>
                  <a:close/>
                </a:path>
              </a:pathLst>
            </a:custGeom>
            <a:solidFill>
              <a:srgbClr val="FA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3159"/>
            <p:cNvSpPr/>
            <p:nvPr/>
          </p:nvSpPr>
          <p:spPr bwMode="auto">
            <a:xfrm>
              <a:off x="6910" y="2439"/>
              <a:ext cx="181" cy="88"/>
            </a:xfrm>
            <a:custGeom>
              <a:avLst/>
              <a:gdLst>
                <a:gd name="T0" fmla="*/ 121 w 121"/>
                <a:gd name="T1" fmla="*/ 58 h 59"/>
                <a:gd name="T2" fmla="*/ 75 w 121"/>
                <a:gd name="T3" fmla="*/ 52 h 59"/>
                <a:gd name="T4" fmla="*/ 57 w 121"/>
                <a:gd name="T5" fmla="*/ 44 h 59"/>
                <a:gd name="T6" fmla="*/ 44 w 121"/>
                <a:gd name="T7" fmla="*/ 32 h 59"/>
                <a:gd name="T8" fmla="*/ 36 w 121"/>
                <a:gd name="T9" fmla="*/ 31 h 59"/>
                <a:gd name="T10" fmla="*/ 10 w 121"/>
                <a:gd name="T11" fmla="*/ 35 h 59"/>
                <a:gd name="T12" fmla="*/ 6 w 121"/>
                <a:gd name="T13" fmla="*/ 22 h 59"/>
                <a:gd name="T14" fmla="*/ 0 w 121"/>
                <a:gd name="T15" fmla="*/ 2 h 59"/>
                <a:gd name="T16" fmla="*/ 14 w 121"/>
                <a:gd name="T17" fmla="*/ 5 h 59"/>
                <a:gd name="T18" fmla="*/ 43 w 121"/>
                <a:gd name="T19" fmla="*/ 20 h 59"/>
                <a:gd name="T20" fmla="*/ 46 w 121"/>
                <a:gd name="T21" fmla="*/ 21 h 59"/>
                <a:gd name="T22" fmla="*/ 72 w 121"/>
                <a:gd name="T23" fmla="*/ 30 h 59"/>
                <a:gd name="T24" fmla="*/ 104 w 121"/>
                <a:gd name="T25" fmla="*/ 50 h 59"/>
                <a:gd name="T26" fmla="*/ 121 w 121"/>
                <a:gd name="T27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59">
                  <a:moveTo>
                    <a:pt x="121" y="58"/>
                  </a:moveTo>
                  <a:cubicBezTo>
                    <a:pt x="106" y="59"/>
                    <a:pt x="90" y="56"/>
                    <a:pt x="75" y="52"/>
                  </a:cubicBezTo>
                  <a:cubicBezTo>
                    <a:pt x="69" y="51"/>
                    <a:pt x="62" y="50"/>
                    <a:pt x="57" y="44"/>
                  </a:cubicBezTo>
                  <a:cubicBezTo>
                    <a:pt x="53" y="40"/>
                    <a:pt x="47" y="38"/>
                    <a:pt x="44" y="32"/>
                  </a:cubicBezTo>
                  <a:cubicBezTo>
                    <a:pt x="42" y="29"/>
                    <a:pt x="39" y="30"/>
                    <a:pt x="36" y="31"/>
                  </a:cubicBezTo>
                  <a:cubicBezTo>
                    <a:pt x="28" y="34"/>
                    <a:pt x="19" y="36"/>
                    <a:pt x="10" y="35"/>
                  </a:cubicBezTo>
                  <a:cubicBezTo>
                    <a:pt x="2" y="32"/>
                    <a:pt x="5" y="27"/>
                    <a:pt x="6" y="22"/>
                  </a:cubicBezTo>
                  <a:cubicBezTo>
                    <a:pt x="5" y="15"/>
                    <a:pt x="4" y="8"/>
                    <a:pt x="0" y="2"/>
                  </a:cubicBezTo>
                  <a:cubicBezTo>
                    <a:pt x="5" y="0"/>
                    <a:pt x="10" y="1"/>
                    <a:pt x="14" y="5"/>
                  </a:cubicBezTo>
                  <a:cubicBezTo>
                    <a:pt x="23" y="12"/>
                    <a:pt x="34" y="14"/>
                    <a:pt x="43" y="20"/>
                  </a:cubicBezTo>
                  <a:cubicBezTo>
                    <a:pt x="44" y="21"/>
                    <a:pt x="45" y="21"/>
                    <a:pt x="46" y="21"/>
                  </a:cubicBezTo>
                  <a:cubicBezTo>
                    <a:pt x="56" y="20"/>
                    <a:pt x="63" y="26"/>
                    <a:pt x="72" y="30"/>
                  </a:cubicBezTo>
                  <a:cubicBezTo>
                    <a:pt x="83" y="36"/>
                    <a:pt x="93" y="44"/>
                    <a:pt x="104" y="50"/>
                  </a:cubicBezTo>
                  <a:cubicBezTo>
                    <a:pt x="110" y="53"/>
                    <a:pt x="115" y="55"/>
                    <a:pt x="121" y="58"/>
                  </a:cubicBezTo>
                  <a:close/>
                </a:path>
              </a:pathLst>
            </a:custGeom>
            <a:solidFill>
              <a:srgbClr val="FA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3160"/>
            <p:cNvSpPr/>
            <p:nvPr/>
          </p:nvSpPr>
          <p:spPr bwMode="auto">
            <a:xfrm>
              <a:off x="7219" y="2535"/>
              <a:ext cx="48" cy="108"/>
            </a:xfrm>
            <a:custGeom>
              <a:avLst/>
              <a:gdLst>
                <a:gd name="T0" fmla="*/ 5 w 32"/>
                <a:gd name="T1" fmla="*/ 31 h 72"/>
                <a:gd name="T2" fmla="*/ 0 w 32"/>
                <a:gd name="T3" fmla="*/ 8 h 72"/>
                <a:gd name="T4" fmla="*/ 11 w 32"/>
                <a:gd name="T5" fmla="*/ 0 h 72"/>
                <a:gd name="T6" fmla="*/ 15 w 32"/>
                <a:gd name="T7" fmla="*/ 8 h 72"/>
                <a:gd name="T8" fmla="*/ 28 w 32"/>
                <a:gd name="T9" fmla="*/ 46 h 72"/>
                <a:gd name="T10" fmla="*/ 30 w 32"/>
                <a:gd name="T11" fmla="*/ 56 h 72"/>
                <a:gd name="T12" fmla="*/ 22 w 32"/>
                <a:gd name="T13" fmla="*/ 71 h 72"/>
                <a:gd name="T14" fmla="*/ 9 w 32"/>
                <a:gd name="T15" fmla="*/ 60 h 72"/>
                <a:gd name="T16" fmla="*/ 4 w 32"/>
                <a:gd name="T17" fmla="*/ 35 h 72"/>
                <a:gd name="T18" fmla="*/ 5 w 32"/>
                <a:gd name="T19" fmla="*/ 32 h 72"/>
                <a:gd name="T20" fmla="*/ 5 w 32"/>
                <a:gd name="T21" fmla="*/ 3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72">
                  <a:moveTo>
                    <a:pt x="5" y="31"/>
                  </a:moveTo>
                  <a:cubicBezTo>
                    <a:pt x="6" y="22"/>
                    <a:pt x="1" y="15"/>
                    <a:pt x="0" y="8"/>
                  </a:cubicBezTo>
                  <a:cubicBezTo>
                    <a:pt x="4" y="6"/>
                    <a:pt x="8" y="4"/>
                    <a:pt x="11" y="0"/>
                  </a:cubicBezTo>
                  <a:cubicBezTo>
                    <a:pt x="12" y="2"/>
                    <a:pt x="14" y="5"/>
                    <a:pt x="15" y="8"/>
                  </a:cubicBezTo>
                  <a:cubicBezTo>
                    <a:pt x="19" y="20"/>
                    <a:pt x="24" y="33"/>
                    <a:pt x="28" y="46"/>
                  </a:cubicBezTo>
                  <a:cubicBezTo>
                    <a:pt x="29" y="49"/>
                    <a:pt x="30" y="52"/>
                    <a:pt x="30" y="56"/>
                  </a:cubicBezTo>
                  <a:cubicBezTo>
                    <a:pt x="32" y="65"/>
                    <a:pt x="30" y="70"/>
                    <a:pt x="22" y="71"/>
                  </a:cubicBezTo>
                  <a:cubicBezTo>
                    <a:pt x="15" y="72"/>
                    <a:pt x="11" y="69"/>
                    <a:pt x="9" y="60"/>
                  </a:cubicBezTo>
                  <a:cubicBezTo>
                    <a:pt x="7" y="52"/>
                    <a:pt x="5" y="44"/>
                    <a:pt x="4" y="35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5" y="32"/>
                    <a:pt x="5" y="31"/>
                    <a:pt x="5" y="31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3161"/>
            <p:cNvSpPr/>
            <p:nvPr/>
          </p:nvSpPr>
          <p:spPr bwMode="auto">
            <a:xfrm>
              <a:off x="7244" y="2488"/>
              <a:ext cx="23" cy="18"/>
            </a:xfrm>
            <a:custGeom>
              <a:avLst/>
              <a:gdLst>
                <a:gd name="T0" fmla="*/ 15 w 15"/>
                <a:gd name="T1" fmla="*/ 0 h 12"/>
                <a:gd name="T2" fmla="*/ 0 w 15"/>
                <a:gd name="T3" fmla="*/ 12 h 12"/>
                <a:gd name="T4" fmla="*/ 15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3" y="7"/>
                    <a:pt x="8" y="12"/>
                    <a:pt x="0" y="12"/>
                  </a:cubicBezTo>
                  <a:cubicBezTo>
                    <a:pt x="4" y="6"/>
                    <a:pt x="10" y="4"/>
                    <a:pt x="15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3162"/>
            <p:cNvSpPr/>
            <p:nvPr/>
          </p:nvSpPr>
          <p:spPr bwMode="auto">
            <a:xfrm>
              <a:off x="7229" y="252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3163"/>
            <p:cNvSpPr/>
            <p:nvPr/>
          </p:nvSpPr>
          <p:spPr bwMode="auto">
            <a:xfrm>
              <a:off x="7229" y="2512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3164"/>
            <p:cNvSpPr/>
            <p:nvPr/>
          </p:nvSpPr>
          <p:spPr bwMode="auto">
            <a:xfrm>
              <a:off x="7241" y="25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3165"/>
            <p:cNvSpPr/>
            <p:nvPr/>
          </p:nvSpPr>
          <p:spPr bwMode="auto">
            <a:xfrm>
              <a:off x="7267" y="248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3166"/>
            <p:cNvSpPr/>
            <p:nvPr/>
          </p:nvSpPr>
          <p:spPr bwMode="auto">
            <a:xfrm>
              <a:off x="7270" y="24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3167"/>
            <p:cNvSpPr/>
            <p:nvPr/>
          </p:nvSpPr>
          <p:spPr bwMode="auto">
            <a:xfrm>
              <a:off x="7273" y="24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3168"/>
            <p:cNvSpPr/>
            <p:nvPr/>
          </p:nvSpPr>
          <p:spPr bwMode="auto">
            <a:xfrm>
              <a:off x="7276" y="247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3169"/>
            <p:cNvSpPr/>
            <p:nvPr/>
          </p:nvSpPr>
          <p:spPr bwMode="auto">
            <a:xfrm>
              <a:off x="7279" y="24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3170"/>
            <p:cNvSpPr/>
            <p:nvPr/>
          </p:nvSpPr>
          <p:spPr bwMode="auto">
            <a:xfrm>
              <a:off x="7285" y="24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3171"/>
            <p:cNvSpPr/>
            <p:nvPr/>
          </p:nvSpPr>
          <p:spPr bwMode="auto">
            <a:xfrm>
              <a:off x="7288" y="246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3172"/>
            <p:cNvSpPr/>
            <p:nvPr/>
          </p:nvSpPr>
          <p:spPr bwMode="auto">
            <a:xfrm>
              <a:off x="6893" y="2452"/>
              <a:ext cx="158" cy="126"/>
            </a:xfrm>
            <a:custGeom>
              <a:avLst/>
              <a:gdLst>
                <a:gd name="T0" fmla="*/ 17 w 105"/>
                <a:gd name="T1" fmla="*/ 13 h 84"/>
                <a:gd name="T2" fmla="*/ 21 w 105"/>
                <a:gd name="T3" fmla="*/ 26 h 84"/>
                <a:gd name="T4" fmla="*/ 31 w 105"/>
                <a:gd name="T5" fmla="*/ 36 h 84"/>
                <a:gd name="T6" fmla="*/ 80 w 105"/>
                <a:gd name="T7" fmla="*/ 57 h 84"/>
                <a:gd name="T8" fmla="*/ 105 w 105"/>
                <a:gd name="T9" fmla="*/ 76 h 84"/>
                <a:gd name="T10" fmla="*/ 99 w 105"/>
                <a:gd name="T11" fmla="*/ 83 h 84"/>
                <a:gd name="T12" fmla="*/ 93 w 105"/>
                <a:gd name="T13" fmla="*/ 82 h 84"/>
                <a:gd name="T14" fmla="*/ 8 w 105"/>
                <a:gd name="T15" fmla="*/ 44 h 84"/>
                <a:gd name="T16" fmla="*/ 5 w 105"/>
                <a:gd name="T17" fmla="*/ 43 h 84"/>
                <a:gd name="T18" fmla="*/ 13 w 105"/>
                <a:gd name="T19" fmla="*/ 31 h 84"/>
                <a:gd name="T20" fmla="*/ 5 w 105"/>
                <a:gd name="T21" fmla="*/ 24 h 84"/>
                <a:gd name="T22" fmla="*/ 5 w 105"/>
                <a:gd name="T23" fmla="*/ 18 h 84"/>
                <a:gd name="T24" fmla="*/ 5 w 105"/>
                <a:gd name="T25" fmla="*/ 7 h 84"/>
                <a:gd name="T26" fmla="*/ 5 w 105"/>
                <a:gd name="T27" fmla="*/ 1 h 84"/>
                <a:gd name="T28" fmla="*/ 8 w 105"/>
                <a:gd name="T29" fmla="*/ 1 h 84"/>
                <a:gd name="T30" fmla="*/ 12 w 105"/>
                <a:gd name="T31" fmla="*/ 5 h 84"/>
                <a:gd name="T32" fmla="*/ 17 w 105"/>
                <a:gd name="T3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84">
                  <a:moveTo>
                    <a:pt x="17" y="13"/>
                  </a:moveTo>
                  <a:cubicBezTo>
                    <a:pt x="22" y="16"/>
                    <a:pt x="19" y="22"/>
                    <a:pt x="21" y="26"/>
                  </a:cubicBezTo>
                  <a:cubicBezTo>
                    <a:pt x="21" y="32"/>
                    <a:pt x="26" y="35"/>
                    <a:pt x="31" y="36"/>
                  </a:cubicBezTo>
                  <a:cubicBezTo>
                    <a:pt x="48" y="41"/>
                    <a:pt x="65" y="48"/>
                    <a:pt x="80" y="57"/>
                  </a:cubicBezTo>
                  <a:cubicBezTo>
                    <a:pt x="88" y="64"/>
                    <a:pt x="98" y="68"/>
                    <a:pt x="105" y="76"/>
                  </a:cubicBezTo>
                  <a:cubicBezTo>
                    <a:pt x="104" y="79"/>
                    <a:pt x="102" y="82"/>
                    <a:pt x="99" y="83"/>
                  </a:cubicBezTo>
                  <a:cubicBezTo>
                    <a:pt x="96" y="84"/>
                    <a:pt x="94" y="83"/>
                    <a:pt x="93" y="82"/>
                  </a:cubicBezTo>
                  <a:cubicBezTo>
                    <a:pt x="67" y="63"/>
                    <a:pt x="38" y="52"/>
                    <a:pt x="8" y="44"/>
                  </a:cubicBezTo>
                  <a:cubicBezTo>
                    <a:pt x="7" y="44"/>
                    <a:pt x="6" y="43"/>
                    <a:pt x="5" y="43"/>
                  </a:cubicBezTo>
                  <a:cubicBezTo>
                    <a:pt x="0" y="34"/>
                    <a:pt x="9" y="34"/>
                    <a:pt x="13" y="31"/>
                  </a:cubicBezTo>
                  <a:cubicBezTo>
                    <a:pt x="11" y="27"/>
                    <a:pt x="6" y="28"/>
                    <a:pt x="5" y="24"/>
                  </a:cubicBezTo>
                  <a:cubicBezTo>
                    <a:pt x="4" y="22"/>
                    <a:pt x="5" y="20"/>
                    <a:pt x="5" y="18"/>
                  </a:cubicBezTo>
                  <a:cubicBezTo>
                    <a:pt x="6" y="14"/>
                    <a:pt x="8" y="10"/>
                    <a:pt x="5" y="7"/>
                  </a:cubicBezTo>
                  <a:cubicBezTo>
                    <a:pt x="4" y="5"/>
                    <a:pt x="3" y="3"/>
                    <a:pt x="5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2"/>
                    <a:pt x="13" y="3"/>
                    <a:pt x="12" y="5"/>
                  </a:cubicBezTo>
                  <a:cubicBezTo>
                    <a:pt x="9" y="12"/>
                    <a:pt x="15" y="11"/>
                    <a:pt x="17" y="13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3173"/>
            <p:cNvSpPr/>
            <p:nvPr/>
          </p:nvSpPr>
          <p:spPr bwMode="auto">
            <a:xfrm>
              <a:off x="6841" y="2476"/>
              <a:ext cx="84" cy="44"/>
            </a:xfrm>
            <a:custGeom>
              <a:avLst/>
              <a:gdLst>
                <a:gd name="T0" fmla="*/ 40 w 56"/>
                <a:gd name="T1" fmla="*/ 6 h 29"/>
                <a:gd name="T2" fmla="*/ 48 w 56"/>
                <a:gd name="T3" fmla="*/ 8 h 29"/>
                <a:gd name="T4" fmla="*/ 53 w 56"/>
                <a:gd name="T5" fmla="*/ 13 h 29"/>
                <a:gd name="T6" fmla="*/ 54 w 56"/>
                <a:gd name="T7" fmla="*/ 20 h 29"/>
                <a:gd name="T8" fmla="*/ 47 w 56"/>
                <a:gd name="T9" fmla="*/ 21 h 29"/>
                <a:gd name="T10" fmla="*/ 40 w 56"/>
                <a:gd name="T11" fmla="*/ 25 h 29"/>
                <a:gd name="T12" fmla="*/ 37 w 56"/>
                <a:gd name="T13" fmla="*/ 28 h 29"/>
                <a:gd name="T14" fmla="*/ 20 w 56"/>
                <a:gd name="T15" fmla="*/ 23 h 29"/>
                <a:gd name="T16" fmla="*/ 4 w 56"/>
                <a:gd name="T17" fmla="*/ 19 h 29"/>
                <a:gd name="T18" fmla="*/ 2 w 56"/>
                <a:gd name="T19" fmla="*/ 12 h 29"/>
                <a:gd name="T20" fmla="*/ 4 w 56"/>
                <a:gd name="T21" fmla="*/ 6 h 29"/>
                <a:gd name="T22" fmla="*/ 19 w 56"/>
                <a:gd name="T23" fmla="*/ 2 h 29"/>
                <a:gd name="T24" fmla="*/ 40 w 56"/>
                <a:gd name="T2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9">
                  <a:moveTo>
                    <a:pt x="40" y="6"/>
                  </a:moveTo>
                  <a:cubicBezTo>
                    <a:pt x="42" y="8"/>
                    <a:pt x="45" y="8"/>
                    <a:pt x="48" y="8"/>
                  </a:cubicBezTo>
                  <a:cubicBezTo>
                    <a:pt x="50" y="9"/>
                    <a:pt x="52" y="10"/>
                    <a:pt x="53" y="13"/>
                  </a:cubicBezTo>
                  <a:cubicBezTo>
                    <a:pt x="54" y="15"/>
                    <a:pt x="56" y="18"/>
                    <a:pt x="54" y="20"/>
                  </a:cubicBezTo>
                  <a:cubicBezTo>
                    <a:pt x="53" y="22"/>
                    <a:pt x="50" y="22"/>
                    <a:pt x="47" y="21"/>
                  </a:cubicBezTo>
                  <a:cubicBezTo>
                    <a:pt x="43" y="20"/>
                    <a:pt x="40" y="21"/>
                    <a:pt x="40" y="25"/>
                  </a:cubicBezTo>
                  <a:cubicBezTo>
                    <a:pt x="41" y="29"/>
                    <a:pt x="39" y="28"/>
                    <a:pt x="37" y="28"/>
                  </a:cubicBezTo>
                  <a:cubicBezTo>
                    <a:pt x="31" y="26"/>
                    <a:pt x="26" y="23"/>
                    <a:pt x="20" y="23"/>
                  </a:cubicBezTo>
                  <a:cubicBezTo>
                    <a:pt x="15" y="22"/>
                    <a:pt x="9" y="23"/>
                    <a:pt x="4" y="19"/>
                  </a:cubicBezTo>
                  <a:cubicBezTo>
                    <a:pt x="2" y="17"/>
                    <a:pt x="0" y="15"/>
                    <a:pt x="2" y="12"/>
                  </a:cubicBezTo>
                  <a:cubicBezTo>
                    <a:pt x="3" y="10"/>
                    <a:pt x="7" y="9"/>
                    <a:pt x="4" y="6"/>
                  </a:cubicBezTo>
                  <a:cubicBezTo>
                    <a:pt x="8" y="0"/>
                    <a:pt x="14" y="3"/>
                    <a:pt x="19" y="2"/>
                  </a:cubicBezTo>
                  <a:cubicBezTo>
                    <a:pt x="27" y="0"/>
                    <a:pt x="34" y="2"/>
                    <a:pt x="40" y="6"/>
                  </a:cubicBezTo>
                  <a:close/>
                </a:path>
              </a:pathLst>
            </a:custGeom>
            <a:solidFill>
              <a:srgbClr val="EB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3174"/>
            <p:cNvSpPr/>
            <p:nvPr/>
          </p:nvSpPr>
          <p:spPr bwMode="auto">
            <a:xfrm>
              <a:off x="6841" y="2470"/>
              <a:ext cx="66" cy="17"/>
            </a:xfrm>
            <a:custGeom>
              <a:avLst/>
              <a:gdLst>
                <a:gd name="T0" fmla="*/ 40 w 44"/>
                <a:gd name="T1" fmla="*/ 10 h 11"/>
                <a:gd name="T2" fmla="*/ 19 w 44"/>
                <a:gd name="T3" fmla="*/ 6 h 11"/>
                <a:gd name="T4" fmla="*/ 0 w 44"/>
                <a:gd name="T5" fmla="*/ 1 h 11"/>
                <a:gd name="T6" fmla="*/ 40 w 44"/>
                <a:gd name="T7" fmla="*/ 6 h 11"/>
                <a:gd name="T8" fmla="*/ 44 w 44"/>
                <a:gd name="T9" fmla="*/ 9 h 11"/>
                <a:gd name="T10" fmla="*/ 40 w 44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1">
                  <a:moveTo>
                    <a:pt x="40" y="10"/>
                  </a:moveTo>
                  <a:cubicBezTo>
                    <a:pt x="33" y="9"/>
                    <a:pt x="26" y="8"/>
                    <a:pt x="19" y="6"/>
                  </a:cubicBezTo>
                  <a:cubicBezTo>
                    <a:pt x="14" y="3"/>
                    <a:pt x="7" y="5"/>
                    <a:pt x="0" y="1"/>
                  </a:cubicBezTo>
                  <a:cubicBezTo>
                    <a:pt x="15" y="0"/>
                    <a:pt x="28" y="4"/>
                    <a:pt x="40" y="6"/>
                  </a:cubicBezTo>
                  <a:cubicBezTo>
                    <a:pt x="42" y="7"/>
                    <a:pt x="44" y="7"/>
                    <a:pt x="44" y="9"/>
                  </a:cubicBezTo>
                  <a:cubicBezTo>
                    <a:pt x="44" y="11"/>
                    <a:pt x="42" y="10"/>
                    <a:pt x="40" y="10"/>
                  </a:cubicBezTo>
                  <a:close/>
                </a:path>
              </a:pathLst>
            </a:custGeom>
            <a:solidFill>
              <a:srgbClr val="F6D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3175"/>
            <p:cNvSpPr/>
            <p:nvPr/>
          </p:nvSpPr>
          <p:spPr bwMode="auto">
            <a:xfrm>
              <a:off x="6845" y="2436"/>
              <a:ext cx="39" cy="10"/>
            </a:xfrm>
            <a:custGeom>
              <a:avLst/>
              <a:gdLst>
                <a:gd name="T0" fmla="*/ 26 w 26"/>
                <a:gd name="T1" fmla="*/ 7 h 7"/>
                <a:gd name="T2" fmla="*/ 11 w 26"/>
                <a:gd name="T3" fmla="*/ 6 h 7"/>
                <a:gd name="T4" fmla="*/ 1 w 26"/>
                <a:gd name="T5" fmla="*/ 4 h 7"/>
                <a:gd name="T6" fmla="*/ 0 w 26"/>
                <a:gd name="T7" fmla="*/ 2 h 7"/>
                <a:gd name="T8" fmla="*/ 2 w 26"/>
                <a:gd name="T9" fmla="*/ 0 h 7"/>
                <a:gd name="T10" fmla="*/ 26 w 2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6" y="7"/>
                  </a:moveTo>
                  <a:cubicBezTo>
                    <a:pt x="21" y="6"/>
                    <a:pt x="16" y="6"/>
                    <a:pt x="11" y="6"/>
                  </a:cubicBezTo>
                  <a:cubicBezTo>
                    <a:pt x="7" y="6"/>
                    <a:pt x="4" y="5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1" y="1"/>
                    <a:pt x="18" y="3"/>
                    <a:pt x="26" y="7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3176"/>
            <p:cNvSpPr/>
            <p:nvPr/>
          </p:nvSpPr>
          <p:spPr bwMode="auto">
            <a:xfrm>
              <a:off x="6797" y="2494"/>
              <a:ext cx="75" cy="20"/>
            </a:xfrm>
            <a:custGeom>
              <a:avLst/>
              <a:gdLst>
                <a:gd name="T0" fmla="*/ 31 w 50"/>
                <a:gd name="T1" fmla="*/ 0 h 13"/>
                <a:gd name="T2" fmla="*/ 43 w 50"/>
                <a:gd name="T3" fmla="*/ 8 h 13"/>
                <a:gd name="T4" fmla="*/ 50 w 50"/>
                <a:gd name="T5" fmla="*/ 10 h 13"/>
                <a:gd name="T6" fmla="*/ 36 w 50"/>
                <a:gd name="T7" fmla="*/ 11 h 13"/>
                <a:gd name="T8" fmla="*/ 6 w 50"/>
                <a:gd name="T9" fmla="*/ 11 h 13"/>
                <a:gd name="T10" fmla="*/ 2 w 50"/>
                <a:gd name="T11" fmla="*/ 11 h 13"/>
                <a:gd name="T12" fmla="*/ 0 w 50"/>
                <a:gd name="T13" fmla="*/ 10 h 13"/>
                <a:gd name="T14" fmla="*/ 0 w 50"/>
                <a:gd name="T15" fmla="*/ 8 h 13"/>
                <a:gd name="T16" fmla="*/ 22 w 50"/>
                <a:gd name="T17" fmla="*/ 0 h 13"/>
                <a:gd name="T18" fmla="*/ 31 w 50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3">
                  <a:moveTo>
                    <a:pt x="31" y="0"/>
                  </a:moveTo>
                  <a:cubicBezTo>
                    <a:pt x="33" y="5"/>
                    <a:pt x="38" y="6"/>
                    <a:pt x="43" y="8"/>
                  </a:cubicBezTo>
                  <a:cubicBezTo>
                    <a:pt x="46" y="8"/>
                    <a:pt x="48" y="8"/>
                    <a:pt x="50" y="10"/>
                  </a:cubicBezTo>
                  <a:cubicBezTo>
                    <a:pt x="46" y="13"/>
                    <a:pt x="41" y="11"/>
                    <a:pt x="36" y="11"/>
                  </a:cubicBezTo>
                  <a:cubicBezTo>
                    <a:pt x="26" y="10"/>
                    <a:pt x="16" y="10"/>
                    <a:pt x="6" y="11"/>
                  </a:cubicBezTo>
                  <a:cubicBezTo>
                    <a:pt x="5" y="11"/>
                    <a:pt x="4" y="11"/>
                    <a:pt x="2" y="11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6" y="2"/>
                    <a:pt x="15" y="1"/>
                    <a:pt x="22" y="0"/>
                  </a:cubicBezTo>
                  <a:cubicBezTo>
                    <a:pt x="25" y="0"/>
                    <a:pt x="28" y="0"/>
                    <a:pt x="31" y="0"/>
                  </a:cubicBezTo>
                  <a:close/>
                </a:path>
              </a:pathLst>
            </a:custGeom>
            <a:solidFill>
              <a:srgbClr val="F0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3177"/>
            <p:cNvSpPr/>
            <p:nvPr/>
          </p:nvSpPr>
          <p:spPr bwMode="auto">
            <a:xfrm>
              <a:off x="7382" y="1723"/>
              <a:ext cx="204" cy="47"/>
            </a:xfrm>
            <a:custGeom>
              <a:avLst/>
              <a:gdLst>
                <a:gd name="T0" fmla="*/ 136 w 136"/>
                <a:gd name="T1" fmla="*/ 28 h 31"/>
                <a:gd name="T2" fmla="*/ 136 w 136"/>
                <a:gd name="T3" fmla="*/ 30 h 31"/>
                <a:gd name="T4" fmla="*/ 132 w 136"/>
                <a:gd name="T5" fmla="*/ 30 h 31"/>
                <a:gd name="T6" fmla="*/ 87 w 136"/>
                <a:gd name="T7" fmla="*/ 26 h 31"/>
                <a:gd name="T8" fmla="*/ 72 w 136"/>
                <a:gd name="T9" fmla="*/ 25 h 31"/>
                <a:gd name="T10" fmla="*/ 61 w 136"/>
                <a:gd name="T11" fmla="*/ 16 h 31"/>
                <a:gd name="T12" fmla="*/ 54 w 136"/>
                <a:gd name="T13" fmla="*/ 9 h 31"/>
                <a:gd name="T14" fmla="*/ 49 w 136"/>
                <a:gd name="T15" fmla="*/ 11 h 31"/>
                <a:gd name="T16" fmla="*/ 7 w 136"/>
                <a:gd name="T17" fmla="*/ 9 h 31"/>
                <a:gd name="T18" fmla="*/ 0 w 136"/>
                <a:gd name="T19" fmla="*/ 7 h 31"/>
                <a:gd name="T20" fmla="*/ 0 w 136"/>
                <a:gd name="T21" fmla="*/ 5 h 31"/>
                <a:gd name="T22" fmla="*/ 1 w 136"/>
                <a:gd name="T23" fmla="*/ 4 h 31"/>
                <a:gd name="T24" fmla="*/ 11 w 136"/>
                <a:gd name="T25" fmla="*/ 4 h 31"/>
                <a:gd name="T26" fmla="*/ 45 w 136"/>
                <a:gd name="T27" fmla="*/ 4 h 31"/>
                <a:gd name="T28" fmla="*/ 71 w 136"/>
                <a:gd name="T29" fmla="*/ 14 h 31"/>
                <a:gd name="T30" fmla="*/ 79 w 136"/>
                <a:gd name="T31" fmla="*/ 18 h 31"/>
                <a:gd name="T32" fmla="*/ 98 w 136"/>
                <a:gd name="T33" fmla="*/ 22 h 31"/>
                <a:gd name="T34" fmla="*/ 125 w 136"/>
                <a:gd name="T35" fmla="*/ 25 h 31"/>
                <a:gd name="T36" fmla="*/ 136 w 136"/>
                <a:gd name="T3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31">
                  <a:moveTo>
                    <a:pt x="136" y="28"/>
                  </a:moveTo>
                  <a:cubicBezTo>
                    <a:pt x="136" y="29"/>
                    <a:pt x="136" y="29"/>
                    <a:pt x="136" y="30"/>
                  </a:cubicBezTo>
                  <a:cubicBezTo>
                    <a:pt x="135" y="30"/>
                    <a:pt x="133" y="30"/>
                    <a:pt x="132" y="30"/>
                  </a:cubicBezTo>
                  <a:cubicBezTo>
                    <a:pt x="117" y="30"/>
                    <a:pt x="102" y="31"/>
                    <a:pt x="87" y="26"/>
                  </a:cubicBezTo>
                  <a:cubicBezTo>
                    <a:pt x="82" y="24"/>
                    <a:pt x="77" y="24"/>
                    <a:pt x="72" y="25"/>
                  </a:cubicBezTo>
                  <a:cubicBezTo>
                    <a:pt x="64" y="27"/>
                    <a:pt x="61" y="24"/>
                    <a:pt x="61" y="16"/>
                  </a:cubicBezTo>
                  <a:cubicBezTo>
                    <a:pt x="61" y="11"/>
                    <a:pt x="59" y="9"/>
                    <a:pt x="54" y="9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35" y="19"/>
                    <a:pt x="21" y="16"/>
                    <a:pt x="7" y="9"/>
                  </a:cubicBezTo>
                  <a:cubicBezTo>
                    <a:pt x="5" y="8"/>
                    <a:pt x="3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2"/>
                    <a:pt x="8" y="2"/>
                    <a:pt x="11" y="4"/>
                  </a:cubicBezTo>
                  <a:cubicBezTo>
                    <a:pt x="22" y="11"/>
                    <a:pt x="33" y="8"/>
                    <a:pt x="45" y="4"/>
                  </a:cubicBezTo>
                  <a:cubicBezTo>
                    <a:pt x="58" y="0"/>
                    <a:pt x="63" y="2"/>
                    <a:pt x="71" y="14"/>
                  </a:cubicBezTo>
                  <a:cubicBezTo>
                    <a:pt x="73" y="18"/>
                    <a:pt x="76" y="18"/>
                    <a:pt x="79" y="18"/>
                  </a:cubicBezTo>
                  <a:cubicBezTo>
                    <a:pt x="86" y="18"/>
                    <a:pt x="92" y="20"/>
                    <a:pt x="98" y="22"/>
                  </a:cubicBezTo>
                  <a:cubicBezTo>
                    <a:pt x="106" y="26"/>
                    <a:pt x="116" y="25"/>
                    <a:pt x="125" y="25"/>
                  </a:cubicBezTo>
                  <a:cubicBezTo>
                    <a:pt x="129" y="26"/>
                    <a:pt x="133" y="24"/>
                    <a:pt x="136" y="28"/>
                  </a:cubicBezTo>
                  <a:close/>
                </a:path>
              </a:pathLst>
            </a:custGeom>
            <a:solidFill>
              <a:srgbClr val="EC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3178"/>
            <p:cNvSpPr/>
            <p:nvPr/>
          </p:nvSpPr>
          <p:spPr bwMode="auto">
            <a:xfrm>
              <a:off x="7346" y="1687"/>
              <a:ext cx="38" cy="45"/>
            </a:xfrm>
            <a:custGeom>
              <a:avLst/>
              <a:gdLst>
                <a:gd name="T0" fmla="*/ 1 w 25"/>
                <a:gd name="T1" fmla="*/ 0 h 30"/>
                <a:gd name="T2" fmla="*/ 3 w 25"/>
                <a:gd name="T3" fmla="*/ 0 h 30"/>
                <a:gd name="T4" fmla="*/ 5 w 25"/>
                <a:gd name="T5" fmla="*/ 0 h 30"/>
                <a:gd name="T6" fmla="*/ 25 w 25"/>
                <a:gd name="T7" fmla="*/ 27 h 30"/>
                <a:gd name="T8" fmla="*/ 24 w 25"/>
                <a:gd name="T9" fmla="*/ 29 h 30"/>
                <a:gd name="T10" fmla="*/ 24 w 25"/>
                <a:gd name="T11" fmla="*/ 29 h 30"/>
                <a:gd name="T12" fmla="*/ 10 w 25"/>
                <a:gd name="T13" fmla="*/ 21 h 30"/>
                <a:gd name="T14" fmla="*/ 7 w 25"/>
                <a:gd name="T15" fmla="*/ 17 h 30"/>
                <a:gd name="T16" fmla="*/ 1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10" y="10"/>
                    <a:pt x="18" y="18"/>
                    <a:pt x="25" y="27"/>
                  </a:cubicBezTo>
                  <a:cubicBezTo>
                    <a:pt x="25" y="28"/>
                    <a:pt x="25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8" y="30"/>
                    <a:pt x="12" y="28"/>
                    <a:pt x="10" y="21"/>
                  </a:cubicBezTo>
                  <a:cubicBezTo>
                    <a:pt x="10" y="20"/>
                    <a:pt x="8" y="18"/>
                    <a:pt x="7" y="17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EC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3179"/>
            <p:cNvSpPr/>
            <p:nvPr/>
          </p:nvSpPr>
          <p:spPr bwMode="auto">
            <a:xfrm>
              <a:off x="7060" y="1759"/>
              <a:ext cx="6" cy="6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85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3180"/>
            <p:cNvSpPr/>
            <p:nvPr/>
          </p:nvSpPr>
          <p:spPr bwMode="auto">
            <a:xfrm>
              <a:off x="7087" y="1860"/>
              <a:ext cx="25" cy="30"/>
            </a:xfrm>
            <a:custGeom>
              <a:avLst/>
              <a:gdLst>
                <a:gd name="T0" fmla="*/ 17 w 17"/>
                <a:gd name="T1" fmla="*/ 1 h 20"/>
                <a:gd name="T2" fmla="*/ 11 w 17"/>
                <a:gd name="T3" fmla="*/ 11 h 20"/>
                <a:gd name="T4" fmla="*/ 9 w 17"/>
                <a:gd name="T5" fmla="*/ 20 h 20"/>
                <a:gd name="T6" fmla="*/ 3 w 17"/>
                <a:gd name="T7" fmla="*/ 18 h 20"/>
                <a:gd name="T8" fmla="*/ 3 w 17"/>
                <a:gd name="T9" fmla="*/ 18 h 20"/>
                <a:gd name="T10" fmla="*/ 4 w 17"/>
                <a:gd name="T11" fmla="*/ 7 h 20"/>
                <a:gd name="T12" fmla="*/ 14 w 17"/>
                <a:gd name="T13" fmla="*/ 0 h 20"/>
                <a:gd name="T14" fmla="*/ 15 w 17"/>
                <a:gd name="T15" fmla="*/ 0 h 20"/>
                <a:gd name="T16" fmla="*/ 17 w 1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7" y="5"/>
                    <a:pt x="17" y="9"/>
                    <a:pt x="11" y="11"/>
                  </a:cubicBezTo>
                  <a:cubicBezTo>
                    <a:pt x="6" y="12"/>
                    <a:pt x="7" y="16"/>
                    <a:pt x="9" y="20"/>
                  </a:cubicBezTo>
                  <a:cubicBezTo>
                    <a:pt x="7" y="19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4"/>
                    <a:pt x="1" y="10"/>
                    <a:pt x="4" y="7"/>
                  </a:cubicBezTo>
                  <a:cubicBezTo>
                    <a:pt x="7" y="5"/>
                    <a:pt x="10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7" y="1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3181"/>
            <p:cNvSpPr/>
            <p:nvPr/>
          </p:nvSpPr>
          <p:spPr bwMode="auto">
            <a:xfrm>
              <a:off x="7180" y="1875"/>
              <a:ext cx="15" cy="21"/>
            </a:xfrm>
            <a:custGeom>
              <a:avLst/>
              <a:gdLst>
                <a:gd name="T0" fmla="*/ 1 w 10"/>
                <a:gd name="T1" fmla="*/ 0 h 14"/>
                <a:gd name="T2" fmla="*/ 3 w 10"/>
                <a:gd name="T3" fmla="*/ 14 h 14"/>
                <a:gd name="T4" fmla="*/ 1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10" y="6"/>
                    <a:pt x="10" y="7"/>
                    <a:pt x="3" y="14"/>
                  </a:cubicBezTo>
                  <a:cubicBezTo>
                    <a:pt x="0" y="10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E6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3182"/>
            <p:cNvSpPr/>
            <p:nvPr/>
          </p:nvSpPr>
          <p:spPr bwMode="auto">
            <a:xfrm>
              <a:off x="7160" y="1863"/>
              <a:ext cx="21" cy="12"/>
            </a:xfrm>
            <a:custGeom>
              <a:avLst/>
              <a:gdLst>
                <a:gd name="T0" fmla="*/ 0 w 14"/>
                <a:gd name="T1" fmla="*/ 1 h 8"/>
                <a:gd name="T2" fmla="*/ 14 w 14"/>
                <a:gd name="T3" fmla="*/ 8 h 8"/>
                <a:gd name="T4" fmla="*/ 4 w 14"/>
                <a:gd name="T5" fmla="*/ 4 h 8"/>
                <a:gd name="T6" fmla="*/ 0 w 14"/>
                <a:gd name="T7" fmla="*/ 2 h 8"/>
                <a:gd name="T8" fmla="*/ 0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1"/>
                  </a:moveTo>
                  <a:cubicBezTo>
                    <a:pt x="7" y="0"/>
                    <a:pt x="11" y="3"/>
                    <a:pt x="14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3183"/>
            <p:cNvSpPr/>
            <p:nvPr/>
          </p:nvSpPr>
          <p:spPr bwMode="auto">
            <a:xfrm>
              <a:off x="7100" y="18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3184"/>
            <p:cNvSpPr/>
            <p:nvPr/>
          </p:nvSpPr>
          <p:spPr bwMode="auto">
            <a:xfrm>
              <a:off x="7114" y="1875"/>
              <a:ext cx="6" cy="6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1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2" y="4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3185"/>
            <p:cNvSpPr/>
            <p:nvPr/>
          </p:nvSpPr>
          <p:spPr bwMode="auto">
            <a:xfrm>
              <a:off x="7111" y="1858"/>
              <a:ext cx="4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3186"/>
            <p:cNvSpPr/>
            <p:nvPr/>
          </p:nvSpPr>
          <p:spPr bwMode="auto">
            <a:xfrm>
              <a:off x="7034" y="1837"/>
              <a:ext cx="78" cy="71"/>
            </a:xfrm>
            <a:custGeom>
              <a:avLst/>
              <a:gdLst>
                <a:gd name="T0" fmla="*/ 52 w 52"/>
                <a:gd name="T1" fmla="*/ 14 h 47"/>
                <a:gd name="T2" fmla="*/ 52 w 52"/>
                <a:gd name="T3" fmla="*/ 16 h 47"/>
                <a:gd name="T4" fmla="*/ 50 w 52"/>
                <a:gd name="T5" fmla="*/ 16 h 47"/>
                <a:gd name="T6" fmla="*/ 44 w 52"/>
                <a:gd name="T7" fmla="*/ 19 h 47"/>
                <a:gd name="T8" fmla="*/ 35 w 52"/>
                <a:gd name="T9" fmla="*/ 21 h 47"/>
                <a:gd name="T10" fmla="*/ 15 w 52"/>
                <a:gd name="T11" fmla="*/ 19 h 47"/>
                <a:gd name="T12" fmla="*/ 9 w 52"/>
                <a:gd name="T13" fmla="*/ 44 h 47"/>
                <a:gd name="T14" fmla="*/ 6 w 52"/>
                <a:gd name="T15" fmla="*/ 47 h 47"/>
                <a:gd name="T16" fmla="*/ 2 w 52"/>
                <a:gd name="T17" fmla="*/ 45 h 47"/>
                <a:gd name="T18" fmla="*/ 0 w 52"/>
                <a:gd name="T19" fmla="*/ 37 h 47"/>
                <a:gd name="T20" fmla="*/ 18 w 52"/>
                <a:gd name="T21" fmla="*/ 0 h 47"/>
                <a:gd name="T22" fmla="*/ 28 w 52"/>
                <a:gd name="T23" fmla="*/ 6 h 47"/>
                <a:gd name="T24" fmla="*/ 39 w 52"/>
                <a:gd name="T25" fmla="*/ 5 h 47"/>
                <a:gd name="T26" fmla="*/ 46 w 52"/>
                <a:gd name="T27" fmla="*/ 6 h 47"/>
                <a:gd name="T28" fmla="*/ 52 w 52"/>
                <a:gd name="T29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7">
                  <a:moveTo>
                    <a:pt x="52" y="14"/>
                  </a:moveTo>
                  <a:cubicBezTo>
                    <a:pt x="52" y="14"/>
                    <a:pt x="52" y="15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7" y="15"/>
                    <a:pt x="46" y="17"/>
                    <a:pt x="44" y="19"/>
                  </a:cubicBezTo>
                  <a:cubicBezTo>
                    <a:pt x="42" y="23"/>
                    <a:pt x="39" y="23"/>
                    <a:pt x="35" y="21"/>
                  </a:cubicBezTo>
                  <a:cubicBezTo>
                    <a:pt x="29" y="18"/>
                    <a:pt x="22" y="19"/>
                    <a:pt x="15" y="19"/>
                  </a:cubicBezTo>
                  <a:cubicBezTo>
                    <a:pt x="13" y="28"/>
                    <a:pt x="9" y="36"/>
                    <a:pt x="9" y="44"/>
                  </a:cubicBezTo>
                  <a:cubicBezTo>
                    <a:pt x="9" y="46"/>
                    <a:pt x="8" y="47"/>
                    <a:pt x="6" y="47"/>
                  </a:cubicBezTo>
                  <a:cubicBezTo>
                    <a:pt x="4" y="47"/>
                    <a:pt x="3" y="46"/>
                    <a:pt x="2" y="45"/>
                  </a:cubicBezTo>
                  <a:cubicBezTo>
                    <a:pt x="1" y="42"/>
                    <a:pt x="2" y="39"/>
                    <a:pt x="0" y="37"/>
                  </a:cubicBezTo>
                  <a:cubicBezTo>
                    <a:pt x="1" y="23"/>
                    <a:pt x="10" y="13"/>
                    <a:pt x="18" y="0"/>
                  </a:cubicBezTo>
                  <a:cubicBezTo>
                    <a:pt x="20" y="5"/>
                    <a:pt x="24" y="6"/>
                    <a:pt x="28" y="6"/>
                  </a:cubicBezTo>
                  <a:cubicBezTo>
                    <a:pt x="32" y="6"/>
                    <a:pt x="36" y="9"/>
                    <a:pt x="39" y="5"/>
                  </a:cubicBezTo>
                  <a:cubicBezTo>
                    <a:pt x="42" y="2"/>
                    <a:pt x="44" y="5"/>
                    <a:pt x="46" y="6"/>
                  </a:cubicBezTo>
                  <a:cubicBezTo>
                    <a:pt x="48" y="9"/>
                    <a:pt x="50" y="11"/>
                    <a:pt x="52" y="14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3187"/>
            <p:cNvSpPr/>
            <p:nvPr/>
          </p:nvSpPr>
          <p:spPr bwMode="auto">
            <a:xfrm>
              <a:off x="7154" y="1861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3188"/>
            <p:cNvSpPr/>
            <p:nvPr/>
          </p:nvSpPr>
          <p:spPr bwMode="auto">
            <a:xfrm>
              <a:off x="7192" y="1899"/>
              <a:ext cx="45" cy="42"/>
            </a:xfrm>
            <a:custGeom>
              <a:avLst/>
              <a:gdLst>
                <a:gd name="T0" fmla="*/ 29 w 30"/>
                <a:gd name="T1" fmla="*/ 0 h 28"/>
                <a:gd name="T2" fmla="*/ 23 w 30"/>
                <a:gd name="T3" fmla="*/ 20 h 28"/>
                <a:gd name="T4" fmla="*/ 14 w 30"/>
                <a:gd name="T5" fmla="*/ 27 h 28"/>
                <a:gd name="T6" fmla="*/ 4 w 30"/>
                <a:gd name="T7" fmla="*/ 18 h 28"/>
                <a:gd name="T8" fmla="*/ 0 w 30"/>
                <a:gd name="T9" fmla="*/ 11 h 28"/>
                <a:gd name="T10" fmla="*/ 9 w 30"/>
                <a:gd name="T11" fmla="*/ 12 h 28"/>
                <a:gd name="T12" fmla="*/ 29 w 30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">
                  <a:moveTo>
                    <a:pt x="29" y="0"/>
                  </a:moveTo>
                  <a:cubicBezTo>
                    <a:pt x="30" y="7"/>
                    <a:pt x="26" y="14"/>
                    <a:pt x="23" y="20"/>
                  </a:cubicBezTo>
                  <a:cubicBezTo>
                    <a:pt x="22" y="24"/>
                    <a:pt x="18" y="28"/>
                    <a:pt x="14" y="27"/>
                  </a:cubicBezTo>
                  <a:cubicBezTo>
                    <a:pt x="9" y="26"/>
                    <a:pt x="5" y="24"/>
                    <a:pt x="4" y="18"/>
                  </a:cubicBezTo>
                  <a:cubicBezTo>
                    <a:pt x="4" y="15"/>
                    <a:pt x="2" y="13"/>
                    <a:pt x="0" y="11"/>
                  </a:cubicBezTo>
                  <a:cubicBezTo>
                    <a:pt x="3" y="11"/>
                    <a:pt x="6" y="11"/>
                    <a:pt x="9" y="12"/>
                  </a:cubicBezTo>
                  <a:cubicBezTo>
                    <a:pt x="19" y="14"/>
                    <a:pt x="25" y="8"/>
                    <a:pt x="29" y="0"/>
                  </a:cubicBezTo>
                  <a:close/>
                </a:path>
              </a:pathLst>
            </a:custGeom>
            <a:solidFill>
              <a:srgbClr val="FC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3189"/>
            <p:cNvSpPr/>
            <p:nvPr/>
          </p:nvSpPr>
          <p:spPr bwMode="auto">
            <a:xfrm>
              <a:off x="7054" y="1855"/>
              <a:ext cx="55" cy="48"/>
            </a:xfrm>
            <a:custGeom>
              <a:avLst/>
              <a:gdLst>
                <a:gd name="T0" fmla="*/ 2 w 37"/>
                <a:gd name="T1" fmla="*/ 7 h 32"/>
                <a:gd name="T2" fmla="*/ 6 w 37"/>
                <a:gd name="T3" fmla="*/ 3 h 32"/>
                <a:gd name="T4" fmla="*/ 20 w 37"/>
                <a:gd name="T5" fmla="*/ 4 h 32"/>
                <a:gd name="T6" fmla="*/ 27 w 37"/>
                <a:gd name="T7" fmla="*/ 8 h 32"/>
                <a:gd name="T8" fmla="*/ 32 w 37"/>
                <a:gd name="T9" fmla="*/ 2 h 32"/>
                <a:gd name="T10" fmla="*/ 37 w 37"/>
                <a:gd name="T11" fmla="*/ 4 h 32"/>
                <a:gd name="T12" fmla="*/ 29 w 37"/>
                <a:gd name="T13" fmla="*/ 12 h 32"/>
                <a:gd name="T14" fmla="*/ 25 w 37"/>
                <a:gd name="T15" fmla="*/ 21 h 32"/>
                <a:gd name="T16" fmla="*/ 19 w 37"/>
                <a:gd name="T17" fmla="*/ 19 h 32"/>
                <a:gd name="T18" fmla="*/ 18 w 37"/>
                <a:gd name="T19" fmla="*/ 21 h 32"/>
                <a:gd name="T20" fmla="*/ 17 w 37"/>
                <a:gd name="T21" fmla="*/ 24 h 32"/>
                <a:gd name="T22" fmla="*/ 12 w 37"/>
                <a:gd name="T23" fmla="*/ 27 h 32"/>
                <a:gd name="T24" fmla="*/ 8 w 37"/>
                <a:gd name="T25" fmla="*/ 27 h 32"/>
                <a:gd name="T26" fmla="*/ 3 w 37"/>
                <a:gd name="T27" fmla="*/ 31 h 32"/>
                <a:gd name="T28" fmla="*/ 0 w 37"/>
                <a:gd name="T29" fmla="*/ 26 h 32"/>
                <a:gd name="T30" fmla="*/ 2 w 37"/>
                <a:gd name="T31" fmla="*/ 16 h 32"/>
                <a:gd name="T32" fmla="*/ 2 w 37"/>
                <a:gd name="T3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2">
                  <a:moveTo>
                    <a:pt x="2" y="7"/>
                  </a:moveTo>
                  <a:cubicBezTo>
                    <a:pt x="3" y="6"/>
                    <a:pt x="4" y="3"/>
                    <a:pt x="6" y="3"/>
                  </a:cubicBezTo>
                  <a:cubicBezTo>
                    <a:pt x="11" y="4"/>
                    <a:pt x="16" y="1"/>
                    <a:pt x="20" y="4"/>
                  </a:cubicBezTo>
                  <a:cubicBezTo>
                    <a:pt x="23" y="5"/>
                    <a:pt x="25" y="6"/>
                    <a:pt x="27" y="8"/>
                  </a:cubicBezTo>
                  <a:cubicBezTo>
                    <a:pt x="30" y="7"/>
                    <a:pt x="30" y="3"/>
                    <a:pt x="32" y="2"/>
                  </a:cubicBezTo>
                  <a:cubicBezTo>
                    <a:pt x="34" y="0"/>
                    <a:pt x="36" y="2"/>
                    <a:pt x="37" y="4"/>
                  </a:cubicBezTo>
                  <a:cubicBezTo>
                    <a:pt x="35" y="7"/>
                    <a:pt x="32" y="9"/>
                    <a:pt x="29" y="12"/>
                  </a:cubicBezTo>
                  <a:cubicBezTo>
                    <a:pt x="27" y="14"/>
                    <a:pt x="25" y="17"/>
                    <a:pt x="25" y="21"/>
                  </a:cubicBezTo>
                  <a:cubicBezTo>
                    <a:pt x="23" y="20"/>
                    <a:pt x="21" y="20"/>
                    <a:pt x="19" y="19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6" y="27"/>
                    <a:pt x="15" y="28"/>
                    <a:pt x="12" y="27"/>
                  </a:cubicBezTo>
                  <a:cubicBezTo>
                    <a:pt x="11" y="27"/>
                    <a:pt x="9" y="23"/>
                    <a:pt x="8" y="27"/>
                  </a:cubicBezTo>
                  <a:cubicBezTo>
                    <a:pt x="7" y="30"/>
                    <a:pt x="6" y="32"/>
                    <a:pt x="3" y="31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1" y="22"/>
                    <a:pt x="2" y="19"/>
                    <a:pt x="2" y="16"/>
                  </a:cubicBezTo>
                  <a:cubicBezTo>
                    <a:pt x="3" y="13"/>
                    <a:pt x="5" y="10"/>
                    <a:pt x="2" y="7"/>
                  </a:cubicBezTo>
                  <a:close/>
                </a:path>
              </a:pathLst>
            </a:custGeom>
            <a:solidFill>
              <a:srgbClr val="E3B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3190"/>
            <p:cNvSpPr/>
            <p:nvPr/>
          </p:nvSpPr>
          <p:spPr bwMode="auto">
            <a:xfrm>
              <a:off x="7094" y="1915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3191"/>
            <p:cNvSpPr/>
            <p:nvPr/>
          </p:nvSpPr>
          <p:spPr bwMode="auto">
            <a:xfrm>
              <a:off x="7025" y="1947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3192"/>
            <p:cNvSpPr/>
            <p:nvPr/>
          </p:nvSpPr>
          <p:spPr bwMode="auto">
            <a:xfrm>
              <a:off x="7048" y="191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3193"/>
            <p:cNvSpPr/>
            <p:nvPr/>
          </p:nvSpPr>
          <p:spPr bwMode="auto">
            <a:xfrm>
              <a:off x="7054" y="191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3194"/>
            <p:cNvSpPr/>
            <p:nvPr/>
          </p:nvSpPr>
          <p:spPr bwMode="auto">
            <a:xfrm>
              <a:off x="7079" y="1902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3195"/>
            <p:cNvSpPr/>
            <p:nvPr/>
          </p:nvSpPr>
          <p:spPr bwMode="auto">
            <a:xfrm>
              <a:off x="7028" y="19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3196"/>
            <p:cNvSpPr/>
            <p:nvPr/>
          </p:nvSpPr>
          <p:spPr bwMode="auto">
            <a:xfrm>
              <a:off x="7034" y="193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3197"/>
            <p:cNvSpPr/>
            <p:nvPr/>
          </p:nvSpPr>
          <p:spPr bwMode="auto">
            <a:xfrm>
              <a:off x="7037" y="192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3198"/>
            <p:cNvSpPr/>
            <p:nvPr/>
          </p:nvSpPr>
          <p:spPr bwMode="auto">
            <a:xfrm>
              <a:off x="7040" y="192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3199"/>
            <p:cNvSpPr/>
            <p:nvPr/>
          </p:nvSpPr>
          <p:spPr bwMode="auto">
            <a:xfrm>
              <a:off x="7043" y="1921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3200"/>
            <p:cNvSpPr/>
            <p:nvPr/>
          </p:nvSpPr>
          <p:spPr bwMode="auto">
            <a:xfrm>
              <a:off x="7045" y="19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3201"/>
            <p:cNvSpPr/>
            <p:nvPr/>
          </p:nvSpPr>
          <p:spPr bwMode="auto">
            <a:xfrm>
              <a:off x="7091" y="190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3202"/>
            <p:cNvSpPr/>
            <p:nvPr/>
          </p:nvSpPr>
          <p:spPr bwMode="auto">
            <a:xfrm>
              <a:off x="7060" y="190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3203"/>
            <p:cNvSpPr/>
            <p:nvPr/>
          </p:nvSpPr>
          <p:spPr bwMode="auto">
            <a:xfrm>
              <a:off x="7088" y="190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3204"/>
            <p:cNvSpPr/>
            <p:nvPr/>
          </p:nvSpPr>
          <p:spPr bwMode="auto">
            <a:xfrm>
              <a:off x="7066" y="19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3205"/>
            <p:cNvSpPr/>
            <p:nvPr/>
          </p:nvSpPr>
          <p:spPr bwMode="auto">
            <a:xfrm>
              <a:off x="7085" y="190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3206"/>
            <p:cNvSpPr/>
            <p:nvPr/>
          </p:nvSpPr>
          <p:spPr bwMode="auto">
            <a:xfrm>
              <a:off x="7072" y="190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3207"/>
            <p:cNvSpPr/>
            <p:nvPr/>
          </p:nvSpPr>
          <p:spPr bwMode="auto">
            <a:xfrm>
              <a:off x="7018" y="1873"/>
              <a:ext cx="10" cy="20"/>
            </a:xfrm>
            <a:custGeom>
              <a:avLst/>
              <a:gdLst>
                <a:gd name="T0" fmla="*/ 7 w 7"/>
                <a:gd name="T1" fmla="*/ 13 h 13"/>
                <a:gd name="T2" fmla="*/ 6 w 7"/>
                <a:gd name="T3" fmla="*/ 0 h 13"/>
                <a:gd name="T4" fmla="*/ 7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0" y="8"/>
                    <a:pt x="0" y="7"/>
                    <a:pt x="6" y="0"/>
                  </a:cubicBezTo>
                  <a:cubicBezTo>
                    <a:pt x="7" y="4"/>
                    <a:pt x="7" y="9"/>
                    <a:pt x="7" y="13"/>
                  </a:cubicBezTo>
                  <a:close/>
                </a:path>
              </a:pathLst>
            </a:custGeom>
            <a:solidFill>
              <a:srgbClr val="CC9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3208"/>
            <p:cNvSpPr/>
            <p:nvPr/>
          </p:nvSpPr>
          <p:spPr bwMode="auto">
            <a:xfrm>
              <a:off x="6772" y="11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6B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3209"/>
            <p:cNvSpPr/>
            <p:nvPr/>
          </p:nvSpPr>
          <p:spPr bwMode="auto">
            <a:xfrm>
              <a:off x="6850" y="2533"/>
              <a:ext cx="94" cy="29"/>
            </a:xfrm>
            <a:custGeom>
              <a:avLst/>
              <a:gdLst>
                <a:gd name="T0" fmla="*/ 11 w 63"/>
                <a:gd name="T1" fmla="*/ 1 h 19"/>
                <a:gd name="T2" fmla="*/ 57 w 63"/>
                <a:gd name="T3" fmla="*/ 14 h 19"/>
                <a:gd name="T4" fmla="*/ 63 w 63"/>
                <a:gd name="T5" fmla="*/ 16 h 19"/>
                <a:gd name="T6" fmla="*/ 55 w 63"/>
                <a:gd name="T7" fmla="*/ 17 h 19"/>
                <a:gd name="T8" fmla="*/ 6 w 63"/>
                <a:gd name="T9" fmla="*/ 8 h 19"/>
                <a:gd name="T10" fmla="*/ 2 w 63"/>
                <a:gd name="T11" fmla="*/ 7 h 19"/>
                <a:gd name="T12" fmla="*/ 0 w 63"/>
                <a:gd name="T13" fmla="*/ 4 h 19"/>
                <a:gd name="T14" fmla="*/ 2 w 63"/>
                <a:gd name="T15" fmla="*/ 2 h 19"/>
                <a:gd name="T16" fmla="*/ 11 w 63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9">
                  <a:moveTo>
                    <a:pt x="11" y="1"/>
                  </a:moveTo>
                  <a:cubicBezTo>
                    <a:pt x="27" y="2"/>
                    <a:pt x="42" y="9"/>
                    <a:pt x="57" y="14"/>
                  </a:cubicBezTo>
                  <a:cubicBezTo>
                    <a:pt x="59" y="15"/>
                    <a:pt x="61" y="16"/>
                    <a:pt x="63" y="16"/>
                  </a:cubicBezTo>
                  <a:cubicBezTo>
                    <a:pt x="61" y="19"/>
                    <a:pt x="58" y="18"/>
                    <a:pt x="55" y="17"/>
                  </a:cubicBezTo>
                  <a:cubicBezTo>
                    <a:pt x="39" y="14"/>
                    <a:pt x="22" y="9"/>
                    <a:pt x="6" y="8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5" y="0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F8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3210"/>
            <p:cNvSpPr/>
            <p:nvPr/>
          </p:nvSpPr>
          <p:spPr bwMode="auto">
            <a:xfrm>
              <a:off x="6806" y="2508"/>
              <a:ext cx="92" cy="12"/>
            </a:xfrm>
            <a:custGeom>
              <a:avLst/>
              <a:gdLst>
                <a:gd name="T0" fmla="*/ 0 w 61"/>
                <a:gd name="T1" fmla="*/ 2 h 8"/>
                <a:gd name="T2" fmla="*/ 10 w 61"/>
                <a:gd name="T3" fmla="*/ 1 h 8"/>
                <a:gd name="T4" fmla="*/ 44 w 61"/>
                <a:gd name="T5" fmla="*/ 1 h 8"/>
                <a:gd name="T6" fmla="*/ 60 w 61"/>
                <a:gd name="T7" fmla="*/ 6 h 8"/>
                <a:gd name="T8" fmla="*/ 60 w 61"/>
                <a:gd name="T9" fmla="*/ 8 h 8"/>
                <a:gd name="T10" fmla="*/ 50 w 61"/>
                <a:gd name="T11" fmla="*/ 6 h 8"/>
                <a:gd name="T12" fmla="*/ 45 w 61"/>
                <a:gd name="T13" fmla="*/ 4 h 8"/>
                <a:gd name="T14" fmla="*/ 0 w 61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">
                  <a:moveTo>
                    <a:pt x="0" y="2"/>
                  </a:moveTo>
                  <a:cubicBezTo>
                    <a:pt x="3" y="0"/>
                    <a:pt x="7" y="1"/>
                    <a:pt x="10" y="1"/>
                  </a:cubicBezTo>
                  <a:cubicBezTo>
                    <a:pt x="22" y="1"/>
                    <a:pt x="33" y="1"/>
                    <a:pt x="44" y="1"/>
                  </a:cubicBezTo>
                  <a:cubicBezTo>
                    <a:pt x="50" y="0"/>
                    <a:pt x="55" y="3"/>
                    <a:pt x="60" y="6"/>
                  </a:cubicBezTo>
                  <a:cubicBezTo>
                    <a:pt x="61" y="7"/>
                    <a:pt x="61" y="8"/>
                    <a:pt x="60" y="8"/>
                  </a:cubicBezTo>
                  <a:cubicBezTo>
                    <a:pt x="56" y="8"/>
                    <a:pt x="53" y="7"/>
                    <a:pt x="50" y="6"/>
                  </a:cubicBezTo>
                  <a:cubicBezTo>
                    <a:pt x="48" y="5"/>
                    <a:pt x="47" y="5"/>
                    <a:pt x="45" y="4"/>
                  </a:cubicBezTo>
                  <a:cubicBezTo>
                    <a:pt x="30" y="4"/>
                    <a:pt x="15" y="1"/>
                    <a:pt x="0" y="2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3211"/>
            <p:cNvSpPr/>
            <p:nvPr/>
          </p:nvSpPr>
          <p:spPr bwMode="auto">
            <a:xfrm>
              <a:off x="6797" y="2509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3212"/>
            <p:cNvSpPr/>
            <p:nvPr/>
          </p:nvSpPr>
          <p:spPr bwMode="auto">
            <a:xfrm>
              <a:off x="7442" y="2616"/>
              <a:ext cx="99" cy="124"/>
            </a:xfrm>
            <a:custGeom>
              <a:avLst/>
              <a:gdLst>
                <a:gd name="T0" fmla="*/ 45 w 66"/>
                <a:gd name="T1" fmla="*/ 65 h 83"/>
                <a:gd name="T2" fmla="*/ 33 w 66"/>
                <a:gd name="T3" fmla="*/ 79 h 83"/>
                <a:gd name="T4" fmla="*/ 30 w 66"/>
                <a:gd name="T5" fmla="*/ 82 h 83"/>
                <a:gd name="T6" fmla="*/ 26 w 66"/>
                <a:gd name="T7" fmla="*/ 83 h 83"/>
                <a:gd name="T8" fmla="*/ 24 w 66"/>
                <a:gd name="T9" fmla="*/ 82 h 83"/>
                <a:gd name="T10" fmla="*/ 24 w 66"/>
                <a:gd name="T11" fmla="*/ 75 h 83"/>
                <a:gd name="T12" fmla="*/ 46 w 66"/>
                <a:gd name="T13" fmla="*/ 26 h 83"/>
                <a:gd name="T14" fmla="*/ 15 w 66"/>
                <a:gd name="T15" fmla="*/ 33 h 83"/>
                <a:gd name="T16" fmla="*/ 1 w 66"/>
                <a:gd name="T17" fmla="*/ 27 h 83"/>
                <a:gd name="T18" fmla="*/ 2 w 66"/>
                <a:gd name="T19" fmla="*/ 21 h 83"/>
                <a:gd name="T20" fmla="*/ 18 w 66"/>
                <a:gd name="T21" fmla="*/ 12 h 83"/>
                <a:gd name="T22" fmla="*/ 40 w 66"/>
                <a:gd name="T23" fmla="*/ 4 h 83"/>
                <a:gd name="T24" fmla="*/ 57 w 66"/>
                <a:gd name="T25" fmla="*/ 6 h 83"/>
                <a:gd name="T26" fmla="*/ 65 w 66"/>
                <a:gd name="T27" fmla="*/ 7 h 83"/>
                <a:gd name="T28" fmla="*/ 63 w 66"/>
                <a:gd name="T29" fmla="*/ 13 h 83"/>
                <a:gd name="T30" fmla="*/ 58 w 66"/>
                <a:gd name="T31" fmla="*/ 28 h 83"/>
                <a:gd name="T32" fmla="*/ 53 w 66"/>
                <a:gd name="T33" fmla="*/ 40 h 83"/>
                <a:gd name="T34" fmla="*/ 42 w 66"/>
                <a:gd name="T35" fmla="*/ 58 h 83"/>
                <a:gd name="T36" fmla="*/ 45 w 66"/>
                <a:gd name="T37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83">
                  <a:moveTo>
                    <a:pt x="45" y="65"/>
                  </a:moveTo>
                  <a:cubicBezTo>
                    <a:pt x="40" y="69"/>
                    <a:pt x="38" y="74"/>
                    <a:pt x="33" y="79"/>
                  </a:cubicBezTo>
                  <a:cubicBezTo>
                    <a:pt x="32" y="80"/>
                    <a:pt x="31" y="81"/>
                    <a:pt x="30" y="82"/>
                  </a:cubicBezTo>
                  <a:cubicBezTo>
                    <a:pt x="28" y="83"/>
                    <a:pt x="27" y="83"/>
                    <a:pt x="26" y="83"/>
                  </a:cubicBezTo>
                  <a:cubicBezTo>
                    <a:pt x="25" y="83"/>
                    <a:pt x="24" y="82"/>
                    <a:pt x="24" y="82"/>
                  </a:cubicBezTo>
                  <a:cubicBezTo>
                    <a:pt x="23" y="79"/>
                    <a:pt x="23" y="77"/>
                    <a:pt x="24" y="75"/>
                  </a:cubicBezTo>
                  <a:cubicBezTo>
                    <a:pt x="33" y="59"/>
                    <a:pt x="32" y="39"/>
                    <a:pt x="46" y="26"/>
                  </a:cubicBezTo>
                  <a:cubicBezTo>
                    <a:pt x="35" y="23"/>
                    <a:pt x="25" y="29"/>
                    <a:pt x="15" y="33"/>
                  </a:cubicBezTo>
                  <a:cubicBezTo>
                    <a:pt x="8" y="36"/>
                    <a:pt x="4" y="33"/>
                    <a:pt x="1" y="27"/>
                  </a:cubicBezTo>
                  <a:cubicBezTo>
                    <a:pt x="0" y="25"/>
                    <a:pt x="0" y="23"/>
                    <a:pt x="2" y="21"/>
                  </a:cubicBezTo>
                  <a:cubicBezTo>
                    <a:pt x="8" y="19"/>
                    <a:pt x="13" y="15"/>
                    <a:pt x="18" y="12"/>
                  </a:cubicBezTo>
                  <a:cubicBezTo>
                    <a:pt x="25" y="8"/>
                    <a:pt x="32" y="6"/>
                    <a:pt x="40" y="4"/>
                  </a:cubicBezTo>
                  <a:cubicBezTo>
                    <a:pt x="45" y="3"/>
                    <a:pt x="51" y="0"/>
                    <a:pt x="57" y="6"/>
                  </a:cubicBezTo>
                  <a:cubicBezTo>
                    <a:pt x="59" y="8"/>
                    <a:pt x="62" y="5"/>
                    <a:pt x="65" y="7"/>
                  </a:cubicBezTo>
                  <a:cubicBezTo>
                    <a:pt x="66" y="10"/>
                    <a:pt x="64" y="12"/>
                    <a:pt x="63" y="13"/>
                  </a:cubicBezTo>
                  <a:cubicBezTo>
                    <a:pt x="60" y="18"/>
                    <a:pt x="58" y="22"/>
                    <a:pt x="58" y="28"/>
                  </a:cubicBezTo>
                  <a:cubicBezTo>
                    <a:pt x="58" y="32"/>
                    <a:pt x="56" y="36"/>
                    <a:pt x="53" y="40"/>
                  </a:cubicBezTo>
                  <a:cubicBezTo>
                    <a:pt x="48" y="45"/>
                    <a:pt x="47" y="52"/>
                    <a:pt x="42" y="58"/>
                  </a:cubicBezTo>
                  <a:cubicBezTo>
                    <a:pt x="40" y="61"/>
                    <a:pt x="41" y="64"/>
                    <a:pt x="45" y="65"/>
                  </a:cubicBezTo>
                  <a:close/>
                </a:path>
              </a:pathLst>
            </a:custGeom>
            <a:solidFill>
              <a:srgbClr val="F8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3213"/>
            <p:cNvSpPr/>
            <p:nvPr/>
          </p:nvSpPr>
          <p:spPr bwMode="auto">
            <a:xfrm>
              <a:off x="7364" y="2644"/>
              <a:ext cx="57" cy="66"/>
            </a:xfrm>
            <a:custGeom>
              <a:avLst/>
              <a:gdLst>
                <a:gd name="T0" fmla="*/ 12 w 38"/>
                <a:gd name="T1" fmla="*/ 0 h 44"/>
                <a:gd name="T2" fmla="*/ 35 w 38"/>
                <a:gd name="T3" fmla="*/ 9 h 44"/>
                <a:gd name="T4" fmla="*/ 37 w 38"/>
                <a:gd name="T5" fmla="*/ 16 h 44"/>
                <a:gd name="T6" fmla="*/ 37 w 38"/>
                <a:gd name="T7" fmla="*/ 20 h 44"/>
                <a:gd name="T8" fmla="*/ 37 w 38"/>
                <a:gd name="T9" fmla="*/ 23 h 44"/>
                <a:gd name="T10" fmla="*/ 28 w 38"/>
                <a:gd name="T11" fmla="*/ 39 h 44"/>
                <a:gd name="T12" fmla="*/ 3 w 38"/>
                <a:gd name="T13" fmla="*/ 31 h 44"/>
                <a:gd name="T14" fmla="*/ 1 w 38"/>
                <a:gd name="T15" fmla="*/ 23 h 44"/>
                <a:gd name="T16" fmla="*/ 1 w 38"/>
                <a:gd name="T17" fmla="*/ 20 h 44"/>
                <a:gd name="T18" fmla="*/ 4 w 38"/>
                <a:gd name="T19" fmla="*/ 14 h 44"/>
                <a:gd name="T20" fmla="*/ 6 w 38"/>
                <a:gd name="T21" fmla="*/ 8 h 44"/>
                <a:gd name="T22" fmla="*/ 12 w 38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44">
                  <a:moveTo>
                    <a:pt x="12" y="0"/>
                  </a:moveTo>
                  <a:cubicBezTo>
                    <a:pt x="18" y="11"/>
                    <a:pt x="22" y="13"/>
                    <a:pt x="35" y="9"/>
                  </a:cubicBezTo>
                  <a:cubicBezTo>
                    <a:pt x="37" y="11"/>
                    <a:pt x="37" y="14"/>
                    <a:pt x="37" y="16"/>
                  </a:cubicBezTo>
                  <a:cubicBezTo>
                    <a:pt x="37" y="18"/>
                    <a:pt x="38" y="19"/>
                    <a:pt x="37" y="20"/>
                  </a:cubicBezTo>
                  <a:cubicBezTo>
                    <a:pt x="37" y="21"/>
                    <a:pt x="37" y="22"/>
                    <a:pt x="37" y="23"/>
                  </a:cubicBezTo>
                  <a:cubicBezTo>
                    <a:pt x="34" y="28"/>
                    <a:pt x="33" y="35"/>
                    <a:pt x="28" y="39"/>
                  </a:cubicBezTo>
                  <a:cubicBezTo>
                    <a:pt x="16" y="44"/>
                    <a:pt x="9" y="42"/>
                    <a:pt x="3" y="31"/>
                  </a:cubicBezTo>
                  <a:cubicBezTo>
                    <a:pt x="1" y="29"/>
                    <a:pt x="1" y="26"/>
                    <a:pt x="1" y="23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2" y="18"/>
                    <a:pt x="3" y="16"/>
                    <a:pt x="4" y="14"/>
                  </a:cubicBezTo>
                  <a:cubicBezTo>
                    <a:pt x="4" y="12"/>
                    <a:pt x="5" y="10"/>
                    <a:pt x="6" y="8"/>
                  </a:cubicBezTo>
                  <a:cubicBezTo>
                    <a:pt x="8" y="6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F9C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3214"/>
            <p:cNvSpPr/>
            <p:nvPr/>
          </p:nvSpPr>
          <p:spPr bwMode="auto">
            <a:xfrm>
              <a:off x="7408" y="2643"/>
              <a:ext cx="45" cy="40"/>
            </a:xfrm>
            <a:custGeom>
              <a:avLst/>
              <a:gdLst>
                <a:gd name="T0" fmla="*/ 6 w 30"/>
                <a:gd name="T1" fmla="*/ 22 h 27"/>
                <a:gd name="T2" fmla="*/ 6 w 30"/>
                <a:gd name="T3" fmla="*/ 20 h 27"/>
                <a:gd name="T4" fmla="*/ 5 w 30"/>
                <a:gd name="T5" fmla="*/ 18 h 27"/>
                <a:gd name="T6" fmla="*/ 6 w 30"/>
                <a:gd name="T7" fmla="*/ 10 h 27"/>
                <a:gd name="T8" fmla="*/ 25 w 30"/>
                <a:gd name="T9" fmla="*/ 3 h 27"/>
                <a:gd name="T10" fmla="*/ 27 w 30"/>
                <a:gd name="T11" fmla="*/ 7 h 27"/>
                <a:gd name="T12" fmla="*/ 22 w 30"/>
                <a:gd name="T13" fmla="*/ 24 h 27"/>
                <a:gd name="T14" fmla="*/ 10 w 30"/>
                <a:gd name="T15" fmla="*/ 27 h 27"/>
                <a:gd name="T16" fmla="*/ 7 w 30"/>
                <a:gd name="T17" fmla="*/ 27 h 27"/>
                <a:gd name="T18" fmla="*/ 6 w 30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7">
                  <a:moveTo>
                    <a:pt x="6" y="22"/>
                  </a:moveTo>
                  <a:cubicBezTo>
                    <a:pt x="6" y="21"/>
                    <a:pt x="6" y="21"/>
                    <a:pt x="6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0" y="15"/>
                    <a:pt x="5" y="13"/>
                    <a:pt x="6" y="10"/>
                  </a:cubicBezTo>
                  <a:cubicBezTo>
                    <a:pt x="12" y="7"/>
                    <a:pt x="16" y="0"/>
                    <a:pt x="25" y="3"/>
                  </a:cubicBezTo>
                  <a:cubicBezTo>
                    <a:pt x="26" y="4"/>
                    <a:pt x="26" y="5"/>
                    <a:pt x="27" y="7"/>
                  </a:cubicBezTo>
                  <a:cubicBezTo>
                    <a:pt x="29" y="14"/>
                    <a:pt x="30" y="20"/>
                    <a:pt x="22" y="24"/>
                  </a:cubicBezTo>
                  <a:cubicBezTo>
                    <a:pt x="18" y="25"/>
                    <a:pt x="14" y="26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5" y="25"/>
                    <a:pt x="5" y="24"/>
                    <a:pt x="6" y="22"/>
                  </a:cubicBezTo>
                  <a:close/>
                </a:path>
              </a:pathLst>
            </a:custGeom>
            <a:solidFill>
              <a:srgbClr val="9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3215"/>
            <p:cNvSpPr/>
            <p:nvPr/>
          </p:nvSpPr>
          <p:spPr bwMode="auto">
            <a:xfrm>
              <a:off x="7343" y="2631"/>
              <a:ext cx="39" cy="28"/>
            </a:xfrm>
            <a:custGeom>
              <a:avLst/>
              <a:gdLst>
                <a:gd name="T0" fmla="*/ 26 w 26"/>
                <a:gd name="T1" fmla="*/ 9 h 19"/>
                <a:gd name="T2" fmla="*/ 23 w 26"/>
                <a:gd name="T3" fmla="*/ 19 h 19"/>
                <a:gd name="T4" fmla="*/ 21 w 26"/>
                <a:gd name="T5" fmla="*/ 18 h 19"/>
                <a:gd name="T6" fmla="*/ 16 w 26"/>
                <a:gd name="T7" fmla="*/ 13 h 19"/>
                <a:gd name="T8" fmla="*/ 9 w 26"/>
                <a:gd name="T9" fmla="*/ 12 h 19"/>
                <a:gd name="T10" fmla="*/ 1 w 26"/>
                <a:gd name="T11" fmla="*/ 9 h 19"/>
                <a:gd name="T12" fmla="*/ 1 w 26"/>
                <a:gd name="T13" fmla="*/ 5 h 19"/>
                <a:gd name="T14" fmla="*/ 1 w 26"/>
                <a:gd name="T15" fmla="*/ 5 h 19"/>
                <a:gd name="T16" fmla="*/ 3 w 26"/>
                <a:gd name="T17" fmla="*/ 3 h 19"/>
                <a:gd name="T18" fmla="*/ 3 w 26"/>
                <a:gd name="T19" fmla="*/ 3 h 19"/>
                <a:gd name="T20" fmla="*/ 18 w 26"/>
                <a:gd name="T21" fmla="*/ 1 h 19"/>
                <a:gd name="T22" fmla="*/ 26 w 26"/>
                <a:gd name="T2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9">
                  <a:moveTo>
                    <a:pt x="26" y="9"/>
                  </a:moveTo>
                  <a:cubicBezTo>
                    <a:pt x="26" y="13"/>
                    <a:pt x="25" y="16"/>
                    <a:pt x="23" y="19"/>
                  </a:cubicBezTo>
                  <a:cubicBezTo>
                    <a:pt x="22" y="19"/>
                    <a:pt x="22" y="19"/>
                    <a:pt x="21" y="18"/>
                  </a:cubicBezTo>
                  <a:cubicBezTo>
                    <a:pt x="19" y="17"/>
                    <a:pt x="18" y="15"/>
                    <a:pt x="16" y="13"/>
                  </a:cubicBezTo>
                  <a:cubicBezTo>
                    <a:pt x="15" y="9"/>
                    <a:pt x="12" y="10"/>
                    <a:pt x="9" y="12"/>
                  </a:cubicBezTo>
                  <a:cubicBezTo>
                    <a:pt x="6" y="12"/>
                    <a:pt x="3" y="11"/>
                    <a:pt x="1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" y="1"/>
                    <a:pt x="13" y="0"/>
                    <a:pt x="18" y="1"/>
                  </a:cubicBezTo>
                  <a:cubicBezTo>
                    <a:pt x="21" y="3"/>
                    <a:pt x="24" y="6"/>
                    <a:pt x="26" y="9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3216"/>
            <p:cNvSpPr/>
            <p:nvPr/>
          </p:nvSpPr>
          <p:spPr bwMode="auto">
            <a:xfrm>
              <a:off x="7418" y="2787"/>
              <a:ext cx="47" cy="61"/>
            </a:xfrm>
            <a:custGeom>
              <a:avLst/>
              <a:gdLst>
                <a:gd name="T0" fmla="*/ 28 w 31"/>
                <a:gd name="T1" fmla="*/ 12 h 41"/>
                <a:gd name="T2" fmla="*/ 30 w 31"/>
                <a:gd name="T3" fmla="*/ 16 h 41"/>
                <a:gd name="T4" fmla="*/ 31 w 31"/>
                <a:gd name="T5" fmla="*/ 17 h 41"/>
                <a:gd name="T6" fmla="*/ 30 w 31"/>
                <a:gd name="T7" fmla="*/ 20 h 41"/>
                <a:gd name="T8" fmla="*/ 12 w 31"/>
                <a:gd name="T9" fmla="*/ 37 h 41"/>
                <a:gd name="T10" fmla="*/ 4 w 31"/>
                <a:gd name="T11" fmla="*/ 40 h 41"/>
                <a:gd name="T12" fmla="*/ 2 w 31"/>
                <a:gd name="T13" fmla="*/ 37 h 41"/>
                <a:gd name="T14" fmla="*/ 2 w 31"/>
                <a:gd name="T15" fmla="*/ 17 h 41"/>
                <a:gd name="T16" fmla="*/ 12 w 31"/>
                <a:gd name="T17" fmla="*/ 0 h 41"/>
                <a:gd name="T18" fmla="*/ 19 w 31"/>
                <a:gd name="T19" fmla="*/ 6 h 41"/>
                <a:gd name="T20" fmla="*/ 28 w 31"/>
                <a:gd name="T21" fmla="*/ 11 h 41"/>
                <a:gd name="T22" fmla="*/ 28 w 31"/>
                <a:gd name="T2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8" y="12"/>
                  </a:moveTo>
                  <a:cubicBezTo>
                    <a:pt x="28" y="14"/>
                    <a:pt x="29" y="15"/>
                    <a:pt x="30" y="16"/>
                  </a:cubicBezTo>
                  <a:cubicBezTo>
                    <a:pt x="30" y="16"/>
                    <a:pt x="30" y="17"/>
                    <a:pt x="31" y="17"/>
                  </a:cubicBezTo>
                  <a:cubicBezTo>
                    <a:pt x="31" y="18"/>
                    <a:pt x="31" y="19"/>
                    <a:pt x="30" y="20"/>
                  </a:cubicBezTo>
                  <a:cubicBezTo>
                    <a:pt x="24" y="26"/>
                    <a:pt x="17" y="31"/>
                    <a:pt x="12" y="37"/>
                  </a:cubicBezTo>
                  <a:cubicBezTo>
                    <a:pt x="10" y="39"/>
                    <a:pt x="8" y="41"/>
                    <a:pt x="4" y="40"/>
                  </a:cubicBezTo>
                  <a:cubicBezTo>
                    <a:pt x="3" y="40"/>
                    <a:pt x="2" y="39"/>
                    <a:pt x="2" y="37"/>
                  </a:cubicBezTo>
                  <a:cubicBezTo>
                    <a:pt x="2" y="30"/>
                    <a:pt x="6" y="24"/>
                    <a:pt x="2" y="17"/>
                  </a:cubicBezTo>
                  <a:cubicBezTo>
                    <a:pt x="0" y="8"/>
                    <a:pt x="4" y="3"/>
                    <a:pt x="12" y="0"/>
                  </a:cubicBezTo>
                  <a:cubicBezTo>
                    <a:pt x="15" y="1"/>
                    <a:pt x="16" y="4"/>
                    <a:pt x="19" y="6"/>
                  </a:cubicBezTo>
                  <a:cubicBezTo>
                    <a:pt x="20" y="10"/>
                    <a:pt x="25" y="9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217"/>
            <p:cNvSpPr/>
            <p:nvPr/>
          </p:nvSpPr>
          <p:spPr bwMode="auto">
            <a:xfrm>
              <a:off x="7453" y="2752"/>
              <a:ext cx="22" cy="42"/>
            </a:xfrm>
            <a:custGeom>
              <a:avLst/>
              <a:gdLst>
                <a:gd name="T0" fmla="*/ 15 w 15"/>
                <a:gd name="T1" fmla="*/ 1 h 28"/>
                <a:gd name="T2" fmla="*/ 12 w 15"/>
                <a:gd name="T3" fmla="*/ 23 h 28"/>
                <a:gd name="T4" fmla="*/ 11 w 15"/>
                <a:gd name="T5" fmla="*/ 28 h 28"/>
                <a:gd name="T6" fmla="*/ 10 w 15"/>
                <a:gd name="T7" fmla="*/ 27 h 28"/>
                <a:gd name="T8" fmla="*/ 0 w 15"/>
                <a:gd name="T9" fmla="*/ 15 h 28"/>
                <a:gd name="T10" fmla="*/ 0 w 15"/>
                <a:gd name="T11" fmla="*/ 12 h 28"/>
                <a:gd name="T12" fmla="*/ 15 w 15"/>
                <a:gd name="T1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8">
                  <a:moveTo>
                    <a:pt x="15" y="1"/>
                  </a:moveTo>
                  <a:cubicBezTo>
                    <a:pt x="13" y="8"/>
                    <a:pt x="11" y="16"/>
                    <a:pt x="12" y="23"/>
                  </a:cubicBezTo>
                  <a:cubicBezTo>
                    <a:pt x="13" y="25"/>
                    <a:pt x="12" y="26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7" y="23"/>
                    <a:pt x="4" y="19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4" y="7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F4B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218"/>
            <p:cNvSpPr/>
            <p:nvPr/>
          </p:nvSpPr>
          <p:spPr bwMode="auto">
            <a:xfrm>
              <a:off x="7451" y="2734"/>
              <a:ext cx="44" cy="38"/>
            </a:xfrm>
            <a:custGeom>
              <a:avLst/>
              <a:gdLst>
                <a:gd name="T0" fmla="*/ 16 w 29"/>
                <a:gd name="T1" fmla="*/ 13 h 25"/>
                <a:gd name="T2" fmla="*/ 2 w 29"/>
                <a:gd name="T3" fmla="*/ 25 h 25"/>
                <a:gd name="T4" fmla="*/ 1 w 29"/>
                <a:gd name="T5" fmla="*/ 23 h 25"/>
                <a:gd name="T6" fmla="*/ 1 w 29"/>
                <a:gd name="T7" fmla="*/ 18 h 25"/>
                <a:gd name="T8" fmla="*/ 3 w 29"/>
                <a:gd name="T9" fmla="*/ 16 h 25"/>
                <a:gd name="T10" fmla="*/ 4 w 29"/>
                <a:gd name="T11" fmla="*/ 15 h 25"/>
                <a:gd name="T12" fmla="*/ 5 w 29"/>
                <a:gd name="T13" fmla="*/ 14 h 25"/>
                <a:gd name="T14" fmla="*/ 6 w 29"/>
                <a:gd name="T15" fmla="*/ 13 h 25"/>
                <a:gd name="T16" fmla="*/ 7 w 29"/>
                <a:gd name="T17" fmla="*/ 11 h 25"/>
                <a:gd name="T18" fmla="*/ 8 w 29"/>
                <a:gd name="T19" fmla="*/ 10 h 25"/>
                <a:gd name="T20" fmla="*/ 10 w 29"/>
                <a:gd name="T21" fmla="*/ 9 h 25"/>
                <a:gd name="T22" fmla="*/ 11 w 29"/>
                <a:gd name="T23" fmla="*/ 8 h 25"/>
                <a:gd name="T24" fmla="*/ 12 w 29"/>
                <a:gd name="T25" fmla="*/ 7 h 25"/>
                <a:gd name="T26" fmla="*/ 13 w 29"/>
                <a:gd name="T27" fmla="*/ 6 h 25"/>
                <a:gd name="T28" fmla="*/ 15 w 29"/>
                <a:gd name="T29" fmla="*/ 4 h 25"/>
                <a:gd name="T30" fmla="*/ 19 w 29"/>
                <a:gd name="T31" fmla="*/ 4 h 25"/>
                <a:gd name="T32" fmla="*/ 21 w 29"/>
                <a:gd name="T33" fmla="*/ 3 h 25"/>
                <a:gd name="T34" fmla="*/ 23 w 29"/>
                <a:gd name="T35" fmla="*/ 1 h 25"/>
                <a:gd name="T36" fmla="*/ 27 w 29"/>
                <a:gd name="T37" fmla="*/ 0 h 25"/>
                <a:gd name="T38" fmla="*/ 29 w 29"/>
                <a:gd name="T39" fmla="*/ 3 h 25"/>
                <a:gd name="T40" fmla="*/ 16 w 29"/>
                <a:gd name="T4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5">
                  <a:moveTo>
                    <a:pt x="16" y="13"/>
                  </a:moveTo>
                  <a:cubicBezTo>
                    <a:pt x="11" y="17"/>
                    <a:pt x="7" y="21"/>
                    <a:pt x="2" y="25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3" y="15"/>
                    <a:pt x="4" y="15"/>
                  </a:cubicBezTo>
                  <a:cubicBezTo>
                    <a:pt x="4" y="15"/>
                    <a:pt x="5" y="14"/>
                    <a:pt x="5" y="14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2"/>
                    <a:pt x="7" y="12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9" y="10"/>
                    <a:pt x="9" y="9"/>
                    <a:pt x="10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4" y="5"/>
                    <a:pt x="15" y="4"/>
                  </a:cubicBezTo>
                  <a:cubicBezTo>
                    <a:pt x="16" y="3"/>
                    <a:pt x="18" y="3"/>
                    <a:pt x="19" y="4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8" y="1"/>
                    <a:pt x="28" y="2"/>
                    <a:pt x="29" y="3"/>
                  </a:cubicBezTo>
                  <a:cubicBezTo>
                    <a:pt x="23" y="5"/>
                    <a:pt x="19" y="8"/>
                    <a:pt x="16" y="13"/>
                  </a:cubicBezTo>
                  <a:close/>
                </a:path>
              </a:pathLst>
            </a:custGeom>
            <a:solidFill>
              <a:srgbClr val="C2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19"/>
            <p:cNvSpPr/>
            <p:nvPr/>
          </p:nvSpPr>
          <p:spPr bwMode="auto">
            <a:xfrm>
              <a:off x="7465" y="2793"/>
              <a:ext cx="4" cy="7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5 h 5"/>
                <a:gd name="T4" fmla="*/ 0 w 3"/>
                <a:gd name="T5" fmla="*/ 4 h 5"/>
                <a:gd name="T6" fmla="*/ 0 w 3"/>
                <a:gd name="T7" fmla="*/ 1 h 5"/>
                <a:gd name="T8" fmla="*/ 2 w 3"/>
                <a:gd name="T9" fmla="*/ 0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" name="Group 3421"/>
          <p:cNvGrpSpPr/>
          <p:nvPr/>
        </p:nvGrpSpPr>
        <p:grpSpPr bwMode="auto">
          <a:xfrm>
            <a:off x="8375560" y="1222557"/>
            <a:ext cx="2157413" cy="5078413"/>
            <a:chOff x="6214" y="910"/>
            <a:chExt cx="1359" cy="3199"/>
          </a:xfrm>
        </p:grpSpPr>
        <p:sp>
          <p:nvSpPr>
            <p:cNvPr id="957" name="Freeform 3221"/>
            <p:cNvSpPr/>
            <p:nvPr/>
          </p:nvSpPr>
          <p:spPr bwMode="auto">
            <a:xfrm>
              <a:off x="7463" y="2808"/>
              <a:ext cx="3" cy="4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1 h 3"/>
                <a:gd name="T6" fmla="*/ 2 w 2"/>
                <a:gd name="T7" fmla="*/ 2 h 3"/>
                <a:gd name="T8" fmla="*/ 1 w 2"/>
                <a:gd name="T9" fmla="*/ 3 h 3"/>
                <a:gd name="T10" fmla="*/ 0 w 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3222"/>
            <p:cNvSpPr/>
            <p:nvPr/>
          </p:nvSpPr>
          <p:spPr bwMode="auto">
            <a:xfrm>
              <a:off x="7466" y="2805"/>
              <a:ext cx="3" cy="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3223"/>
            <p:cNvSpPr/>
            <p:nvPr/>
          </p:nvSpPr>
          <p:spPr bwMode="auto">
            <a:xfrm>
              <a:off x="7472" y="2802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3224"/>
            <p:cNvSpPr/>
            <p:nvPr/>
          </p:nvSpPr>
          <p:spPr bwMode="auto">
            <a:xfrm>
              <a:off x="7459" y="2802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3225"/>
            <p:cNvSpPr/>
            <p:nvPr/>
          </p:nvSpPr>
          <p:spPr bwMode="auto">
            <a:xfrm>
              <a:off x="7462" y="2799"/>
              <a:ext cx="4" cy="4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2 h 3"/>
                <a:gd name="T6" fmla="*/ 2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3226"/>
            <p:cNvSpPr/>
            <p:nvPr/>
          </p:nvSpPr>
          <p:spPr bwMode="auto">
            <a:xfrm>
              <a:off x="7505" y="2785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3227"/>
            <p:cNvSpPr/>
            <p:nvPr/>
          </p:nvSpPr>
          <p:spPr bwMode="auto">
            <a:xfrm>
              <a:off x="7424" y="2808"/>
              <a:ext cx="48" cy="48"/>
            </a:xfrm>
            <a:custGeom>
              <a:avLst/>
              <a:gdLst>
                <a:gd name="T0" fmla="*/ 1 w 32"/>
                <a:gd name="T1" fmla="*/ 26 h 32"/>
                <a:gd name="T2" fmla="*/ 17 w 32"/>
                <a:gd name="T3" fmla="*/ 10 h 32"/>
                <a:gd name="T4" fmla="*/ 26 w 32"/>
                <a:gd name="T5" fmla="*/ 4 h 32"/>
                <a:gd name="T6" fmla="*/ 28 w 32"/>
                <a:gd name="T7" fmla="*/ 2 h 32"/>
                <a:gd name="T8" fmla="*/ 28 w 32"/>
                <a:gd name="T9" fmla="*/ 2 h 32"/>
                <a:gd name="T10" fmla="*/ 30 w 32"/>
                <a:gd name="T11" fmla="*/ 0 h 32"/>
                <a:gd name="T12" fmla="*/ 30 w 32"/>
                <a:gd name="T13" fmla="*/ 0 h 32"/>
                <a:gd name="T14" fmla="*/ 32 w 32"/>
                <a:gd name="T15" fmla="*/ 6 h 32"/>
                <a:gd name="T16" fmla="*/ 32 w 32"/>
                <a:gd name="T17" fmla="*/ 6 h 32"/>
                <a:gd name="T18" fmla="*/ 30 w 32"/>
                <a:gd name="T19" fmla="*/ 8 h 32"/>
                <a:gd name="T20" fmla="*/ 28 w 32"/>
                <a:gd name="T21" fmla="*/ 10 h 32"/>
                <a:gd name="T22" fmla="*/ 13 w 32"/>
                <a:gd name="T23" fmla="*/ 28 h 32"/>
                <a:gd name="T24" fmla="*/ 3 w 32"/>
                <a:gd name="T25" fmla="*/ 32 h 32"/>
                <a:gd name="T26" fmla="*/ 0 w 32"/>
                <a:gd name="T27" fmla="*/ 28 h 32"/>
                <a:gd name="T28" fmla="*/ 1 w 32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2">
                  <a:moveTo>
                    <a:pt x="1" y="26"/>
                  </a:moveTo>
                  <a:cubicBezTo>
                    <a:pt x="6" y="20"/>
                    <a:pt x="12" y="15"/>
                    <a:pt x="17" y="10"/>
                  </a:cubicBezTo>
                  <a:cubicBezTo>
                    <a:pt x="20" y="8"/>
                    <a:pt x="22" y="5"/>
                    <a:pt x="26" y="4"/>
                  </a:cubicBezTo>
                  <a:cubicBezTo>
                    <a:pt x="26" y="3"/>
                    <a:pt x="27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2"/>
                    <a:pt x="32" y="4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7"/>
                    <a:pt x="30" y="7"/>
                    <a:pt x="30" y="8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24" y="17"/>
                    <a:pt x="19" y="23"/>
                    <a:pt x="13" y="28"/>
                  </a:cubicBezTo>
                  <a:cubicBezTo>
                    <a:pt x="10" y="30"/>
                    <a:pt x="7" y="32"/>
                    <a:pt x="3" y="32"/>
                  </a:cubicBezTo>
                  <a:cubicBezTo>
                    <a:pt x="1" y="31"/>
                    <a:pt x="0" y="30"/>
                    <a:pt x="0" y="28"/>
                  </a:cubicBezTo>
                  <a:cubicBezTo>
                    <a:pt x="0" y="27"/>
                    <a:pt x="0" y="26"/>
                    <a:pt x="1" y="26"/>
                  </a:cubicBezTo>
                  <a:close/>
                </a:path>
              </a:pathLst>
            </a:custGeom>
            <a:solidFill>
              <a:srgbClr val="CB8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3228"/>
            <p:cNvSpPr/>
            <p:nvPr/>
          </p:nvSpPr>
          <p:spPr bwMode="auto">
            <a:xfrm>
              <a:off x="7336" y="2901"/>
              <a:ext cx="87" cy="64"/>
            </a:xfrm>
            <a:custGeom>
              <a:avLst/>
              <a:gdLst>
                <a:gd name="T0" fmla="*/ 54 w 58"/>
                <a:gd name="T1" fmla="*/ 9 h 43"/>
                <a:gd name="T2" fmla="*/ 56 w 58"/>
                <a:gd name="T3" fmla="*/ 13 h 43"/>
                <a:gd name="T4" fmla="*/ 56 w 58"/>
                <a:gd name="T5" fmla="*/ 21 h 43"/>
                <a:gd name="T6" fmla="*/ 42 w 58"/>
                <a:gd name="T7" fmla="*/ 24 h 43"/>
                <a:gd name="T8" fmla="*/ 20 w 58"/>
                <a:gd name="T9" fmla="*/ 36 h 43"/>
                <a:gd name="T10" fmla="*/ 12 w 58"/>
                <a:gd name="T11" fmla="*/ 41 h 43"/>
                <a:gd name="T12" fmla="*/ 3 w 58"/>
                <a:gd name="T13" fmla="*/ 41 h 43"/>
                <a:gd name="T14" fmla="*/ 4 w 58"/>
                <a:gd name="T15" fmla="*/ 28 h 43"/>
                <a:gd name="T16" fmla="*/ 14 w 58"/>
                <a:gd name="T17" fmla="*/ 18 h 43"/>
                <a:gd name="T18" fmla="*/ 27 w 58"/>
                <a:gd name="T19" fmla="*/ 16 h 43"/>
                <a:gd name="T20" fmla="*/ 32 w 58"/>
                <a:gd name="T21" fmla="*/ 7 h 43"/>
                <a:gd name="T22" fmla="*/ 44 w 58"/>
                <a:gd name="T23" fmla="*/ 1 h 43"/>
                <a:gd name="T24" fmla="*/ 54 w 58"/>
                <a:gd name="T25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43">
                  <a:moveTo>
                    <a:pt x="54" y="9"/>
                  </a:moveTo>
                  <a:cubicBezTo>
                    <a:pt x="54" y="11"/>
                    <a:pt x="54" y="12"/>
                    <a:pt x="56" y="13"/>
                  </a:cubicBezTo>
                  <a:cubicBezTo>
                    <a:pt x="58" y="16"/>
                    <a:pt x="54" y="18"/>
                    <a:pt x="56" y="21"/>
                  </a:cubicBezTo>
                  <a:cubicBezTo>
                    <a:pt x="53" y="26"/>
                    <a:pt x="47" y="23"/>
                    <a:pt x="42" y="24"/>
                  </a:cubicBezTo>
                  <a:cubicBezTo>
                    <a:pt x="34" y="27"/>
                    <a:pt x="27" y="31"/>
                    <a:pt x="20" y="36"/>
                  </a:cubicBezTo>
                  <a:cubicBezTo>
                    <a:pt x="17" y="38"/>
                    <a:pt x="15" y="39"/>
                    <a:pt x="12" y="41"/>
                  </a:cubicBezTo>
                  <a:cubicBezTo>
                    <a:pt x="9" y="43"/>
                    <a:pt x="6" y="43"/>
                    <a:pt x="3" y="41"/>
                  </a:cubicBezTo>
                  <a:cubicBezTo>
                    <a:pt x="0" y="37"/>
                    <a:pt x="3" y="33"/>
                    <a:pt x="4" y="28"/>
                  </a:cubicBezTo>
                  <a:cubicBezTo>
                    <a:pt x="6" y="24"/>
                    <a:pt x="8" y="19"/>
                    <a:pt x="14" y="18"/>
                  </a:cubicBezTo>
                  <a:cubicBezTo>
                    <a:pt x="18" y="17"/>
                    <a:pt x="23" y="21"/>
                    <a:pt x="27" y="16"/>
                  </a:cubicBezTo>
                  <a:cubicBezTo>
                    <a:pt x="29" y="14"/>
                    <a:pt x="31" y="11"/>
                    <a:pt x="32" y="7"/>
                  </a:cubicBezTo>
                  <a:cubicBezTo>
                    <a:pt x="33" y="0"/>
                    <a:pt x="39" y="1"/>
                    <a:pt x="44" y="1"/>
                  </a:cubicBezTo>
                  <a:cubicBezTo>
                    <a:pt x="49" y="1"/>
                    <a:pt x="54" y="2"/>
                    <a:pt x="54" y="9"/>
                  </a:cubicBezTo>
                  <a:close/>
                </a:path>
              </a:pathLst>
            </a:custGeom>
            <a:solidFill>
              <a:srgbClr val="E6A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3229"/>
            <p:cNvSpPr/>
            <p:nvPr/>
          </p:nvSpPr>
          <p:spPr bwMode="auto">
            <a:xfrm>
              <a:off x="7412" y="2892"/>
              <a:ext cx="57" cy="45"/>
            </a:xfrm>
            <a:custGeom>
              <a:avLst/>
              <a:gdLst>
                <a:gd name="T0" fmla="*/ 5 w 38"/>
                <a:gd name="T1" fmla="*/ 25 h 30"/>
                <a:gd name="T2" fmla="*/ 5 w 38"/>
                <a:gd name="T3" fmla="*/ 19 h 30"/>
                <a:gd name="T4" fmla="*/ 19 w 38"/>
                <a:gd name="T5" fmla="*/ 12 h 30"/>
                <a:gd name="T6" fmla="*/ 38 w 38"/>
                <a:gd name="T7" fmla="*/ 0 h 30"/>
                <a:gd name="T8" fmla="*/ 26 w 38"/>
                <a:gd name="T9" fmla="*/ 21 h 30"/>
                <a:gd name="T10" fmla="*/ 19 w 38"/>
                <a:gd name="T11" fmla="*/ 29 h 30"/>
                <a:gd name="T12" fmla="*/ 14 w 38"/>
                <a:gd name="T13" fmla="*/ 29 h 30"/>
                <a:gd name="T14" fmla="*/ 13 w 38"/>
                <a:gd name="T15" fmla="*/ 29 h 30"/>
                <a:gd name="T16" fmla="*/ 5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5" y="25"/>
                  </a:moveTo>
                  <a:cubicBezTo>
                    <a:pt x="0" y="23"/>
                    <a:pt x="5" y="21"/>
                    <a:pt x="5" y="19"/>
                  </a:cubicBezTo>
                  <a:cubicBezTo>
                    <a:pt x="10" y="18"/>
                    <a:pt x="15" y="16"/>
                    <a:pt x="19" y="12"/>
                  </a:cubicBezTo>
                  <a:cubicBezTo>
                    <a:pt x="24" y="7"/>
                    <a:pt x="31" y="3"/>
                    <a:pt x="38" y="0"/>
                  </a:cubicBezTo>
                  <a:cubicBezTo>
                    <a:pt x="38" y="9"/>
                    <a:pt x="34" y="16"/>
                    <a:pt x="26" y="21"/>
                  </a:cubicBezTo>
                  <a:cubicBezTo>
                    <a:pt x="23" y="23"/>
                    <a:pt x="22" y="27"/>
                    <a:pt x="19" y="29"/>
                  </a:cubicBezTo>
                  <a:cubicBezTo>
                    <a:pt x="17" y="30"/>
                    <a:pt x="16" y="30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0" y="28"/>
                    <a:pt x="6" y="28"/>
                    <a:pt x="5" y="25"/>
                  </a:cubicBezTo>
                  <a:close/>
                </a:path>
              </a:pathLst>
            </a:custGeom>
            <a:solidFill>
              <a:srgbClr val="B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3230"/>
            <p:cNvSpPr/>
            <p:nvPr/>
          </p:nvSpPr>
          <p:spPr bwMode="auto">
            <a:xfrm>
              <a:off x="7402" y="2880"/>
              <a:ext cx="36" cy="34"/>
            </a:xfrm>
            <a:custGeom>
              <a:avLst/>
              <a:gdLst>
                <a:gd name="T0" fmla="*/ 10 w 24"/>
                <a:gd name="T1" fmla="*/ 23 h 23"/>
                <a:gd name="T2" fmla="*/ 0 w 24"/>
                <a:gd name="T3" fmla="*/ 17 h 23"/>
                <a:gd name="T4" fmla="*/ 0 w 24"/>
                <a:gd name="T5" fmla="*/ 15 h 23"/>
                <a:gd name="T6" fmla="*/ 10 w 24"/>
                <a:gd name="T7" fmla="*/ 0 h 23"/>
                <a:gd name="T8" fmla="*/ 12 w 24"/>
                <a:gd name="T9" fmla="*/ 2 h 23"/>
                <a:gd name="T10" fmla="*/ 24 w 24"/>
                <a:gd name="T11" fmla="*/ 12 h 23"/>
                <a:gd name="T12" fmla="*/ 10 w 2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">
                  <a:moveTo>
                    <a:pt x="10" y="23"/>
                  </a:moveTo>
                  <a:cubicBezTo>
                    <a:pt x="7" y="21"/>
                    <a:pt x="4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4" y="10"/>
                    <a:pt x="6" y="4"/>
                    <a:pt x="10" y="0"/>
                  </a:cubicBezTo>
                  <a:cubicBezTo>
                    <a:pt x="12" y="0"/>
                    <a:pt x="13" y="0"/>
                    <a:pt x="12" y="2"/>
                  </a:cubicBezTo>
                  <a:cubicBezTo>
                    <a:pt x="20" y="5"/>
                    <a:pt x="20" y="5"/>
                    <a:pt x="24" y="12"/>
                  </a:cubicBezTo>
                  <a:cubicBezTo>
                    <a:pt x="19" y="16"/>
                    <a:pt x="15" y="19"/>
                    <a:pt x="10" y="23"/>
                  </a:cubicBezTo>
                  <a:close/>
                </a:path>
              </a:pathLst>
            </a:custGeom>
            <a:solidFill>
              <a:srgbClr val="E38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3231"/>
            <p:cNvSpPr/>
            <p:nvPr/>
          </p:nvSpPr>
          <p:spPr bwMode="auto">
            <a:xfrm>
              <a:off x="7477" y="2886"/>
              <a:ext cx="6" cy="6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3" y="3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3232"/>
            <p:cNvSpPr/>
            <p:nvPr/>
          </p:nvSpPr>
          <p:spPr bwMode="auto">
            <a:xfrm>
              <a:off x="7489" y="288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3233"/>
            <p:cNvSpPr/>
            <p:nvPr/>
          </p:nvSpPr>
          <p:spPr bwMode="auto">
            <a:xfrm>
              <a:off x="7483" y="2883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3234"/>
            <p:cNvSpPr/>
            <p:nvPr/>
          </p:nvSpPr>
          <p:spPr bwMode="auto">
            <a:xfrm>
              <a:off x="7562" y="2883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3235"/>
            <p:cNvSpPr/>
            <p:nvPr/>
          </p:nvSpPr>
          <p:spPr bwMode="auto">
            <a:xfrm>
              <a:off x="7568" y="2880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3236"/>
            <p:cNvSpPr/>
            <p:nvPr/>
          </p:nvSpPr>
          <p:spPr bwMode="auto">
            <a:xfrm>
              <a:off x="7411" y="2823"/>
              <a:ext cx="55" cy="61"/>
            </a:xfrm>
            <a:custGeom>
              <a:avLst/>
              <a:gdLst>
                <a:gd name="T0" fmla="*/ 6 w 37"/>
                <a:gd name="T1" fmla="*/ 40 h 41"/>
                <a:gd name="T2" fmla="*/ 5 w 37"/>
                <a:gd name="T3" fmla="*/ 38 h 41"/>
                <a:gd name="T4" fmla="*/ 1 w 37"/>
                <a:gd name="T5" fmla="*/ 36 h 41"/>
                <a:gd name="T6" fmla="*/ 0 w 37"/>
                <a:gd name="T7" fmla="*/ 32 h 41"/>
                <a:gd name="T8" fmla="*/ 1 w 37"/>
                <a:gd name="T9" fmla="*/ 30 h 41"/>
                <a:gd name="T10" fmla="*/ 12 w 37"/>
                <a:gd name="T11" fmla="*/ 21 h 41"/>
                <a:gd name="T12" fmla="*/ 37 w 37"/>
                <a:gd name="T13" fmla="*/ 0 h 41"/>
                <a:gd name="T14" fmla="*/ 37 w 37"/>
                <a:gd name="T15" fmla="*/ 8 h 41"/>
                <a:gd name="T16" fmla="*/ 21 w 37"/>
                <a:gd name="T17" fmla="*/ 27 h 41"/>
                <a:gd name="T18" fmla="*/ 19 w 37"/>
                <a:gd name="T19" fmla="*/ 32 h 41"/>
                <a:gd name="T20" fmla="*/ 6 w 37"/>
                <a:gd name="T21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6" y="40"/>
                  </a:moveTo>
                  <a:cubicBezTo>
                    <a:pt x="6" y="40"/>
                    <a:pt x="5" y="39"/>
                    <a:pt x="5" y="38"/>
                  </a:cubicBezTo>
                  <a:cubicBezTo>
                    <a:pt x="3" y="38"/>
                    <a:pt x="2" y="37"/>
                    <a:pt x="1" y="36"/>
                  </a:cubicBezTo>
                  <a:cubicBezTo>
                    <a:pt x="1" y="35"/>
                    <a:pt x="0" y="34"/>
                    <a:pt x="0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" y="26"/>
                    <a:pt x="6" y="21"/>
                    <a:pt x="12" y="21"/>
                  </a:cubicBezTo>
                  <a:cubicBezTo>
                    <a:pt x="20" y="14"/>
                    <a:pt x="28" y="6"/>
                    <a:pt x="37" y="0"/>
                  </a:cubicBezTo>
                  <a:cubicBezTo>
                    <a:pt x="37" y="3"/>
                    <a:pt x="34" y="5"/>
                    <a:pt x="37" y="8"/>
                  </a:cubicBezTo>
                  <a:cubicBezTo>
                    <a:pt x="32" y="14"/>
                    <a:pt x="25" y="19"/>
                    <a:pt x="21" y="27"/>
                  </a:cubicBezTo>
                  <a:cubicBezTo>
                    <a:pt x="20" y="28"/>
                    <a:pt x="19" y="30"/>
                    <a:pt x="19" y="32"/>
                  </a:cubicBezTo>
                  <a:cubicBezTo>
                    <a:pt x="17" y="38"/>
                    <a:pt x="13" y="41"/>
                    <a:pt x="6" y="40"/>
                  </a:cubicBezTo>
                  <a:close/>
                </a:path>
              </a:pathLst>
            </a:custGeom>
            <a:solidFill>
              <a:srgbClr val="EC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3237"/>
            <p:cNvSpPr/>
            <p:nvPr/>
          </p:nvSpPr>
          <p:spPr bwMode="auto">
            <a:xfrm>
              <a:off x="7472" y="2826"/>
              <a:ext cx="20" cy="28"/>
            </a:xfrm>
            <a:custGeom>
              <a:avLst/>
              <a:gdLst>
                <a:gd name="T0" fmla="*/ 13 w 13"/>
                <a:gd name="T1" fmla="*/ 17 h 19"/>
                <a:gd name="T2" fmla="*/ 11 w 13"/>
                <a:gd name="T3" fmla="*/ 19 h 19"/>
                <a:gd name="T4" fmla="*/ 0 w 13"/>
                <a:gd name="T5" fmla="*/ 6 h 19"/>
                <a:gd name="T6" fmla="*/ 1 w 13"/>
                <a:gd name="T7" fmla="*/ 2 h 19"/>
                <a:gd name="T8" fmla="*/ 1 w 13"/>
                <a:gd name="T9" fmla="*/ 2 h 19"/>
                <a:gd name="T10" fmla="*/ 3 w 13"/>
                <a:gd name="T11" fmla="*/ 0 h 19"/>
                <a:gd name="T12" fmla="*/ 3 w 13"/>
                <a:gd name="T13" fmla="*/ 0 h 19"/>
                <a:gd name="T14" fmla="*/ 7 w 13"/>
                <a:gd name="T15" fmla="*/ 2 h 19"/>
                <a:gd name="T16" fmla="*/ 8 w 13"/>
                <a:gd name="T17" fmla="*/ 3 h 19"/>
                <a:gd name="T18" fmla="*/ 10 w 13"/>
                <a:gd name="T19" fmla="*/ 7 h 19"/>
                <a:gd name="T20" fmla="*/ 11 w 13"/>
                <a:gd name="T21" fmla="*/ 9 h 19"/>
                <a:gd name="T22" fmla="*/ 12 w 13"/>
                <a:gd name="T23" fmla="*/ 11 h 19"/>
                <a:gd name="T24" fmla="*/ 13 w 13"/>
                <a:gd name="T25" fmla="*/ 13 h 19"/>
                <a:gd name="T26" fmla="*/ 13 w 13"/>
                <a:gd name="T2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9">
                  <a:moveTo>
                    <a:pt x="13" y="17"/>
                  </a:moveTo>
                  <a:cubicBezTo>
                    <a:pt x="12" y="17"/>
                    <a:pt x="11" y="18"/>
                    <a:pt x="11" y="19"/>
                  </a:cubicBezTo>
                  <a:cubicBezTo>
                    <a:pt x="1" y="18"/>
                    <a:pt x="0" y="17"/>
                    <a:pt x="0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9" y="5"/>
                    <a:pt x="10" y="7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4"/>
                    <a:pt x="13" y="16"/>
                    <a:pt x="13" y="17"/>
                  </a:cubicBezTo>
                  <a:close/>
                </a:path>
              </a:pathLst>
            </a:custGeom>
            <a:solidFill>
              <a:srgbClr val="AE5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3238"/>
            <p:cNvSpPr/>
            <p:nvPr/>
          </p:nvSpPr>
          <p:spPr bwMode="auto">
            <a:xfrm>
              <a:off x="7457" y="2851"/>
              <a:ext cx="17" cy="17"/>
            </a:xfrm>
            <a:custGeom>
              <a:avLst/>
              <a:gdLst>
                <a:gd name="T0" fmla="*/ 4 w 11"/>
                <a:gd name="T1" fmla="*/ 11 h 11"/>
                <a:gd name="T2" fmla="*/ 1 w 11"/>
                <a:gd name="T3" fmla="*/ 6 h 11"/>
                <a:gd name="T4" fmla="*/ 6 w 11"/>
                <a:gd name="T5" fmla="*/ 0 h 11"/>
                <a:gd name="T6" fmla="*/ 11 w 11"/>
                <a:gd name="T7" fmla="*/ 5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cubicBezTo>
                    <a:pt x="2" y="10"/>
                    <a:pt x="0" y="9"/>
                    <a:pt x="1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9" y="0"/>
                    <a:pt x="11" y="1"/>
                    <a:pt x="11" y="5"/>
                  </a:cubicBezTo>
                  <a:cubicBezTo>
                    <a:pt x="10" y="8"/>
                    <a:pt x="8" y="10"/>
                    <a:pt x="4" y="11"/>
                  </a:cubicBezTo>
                  <a:close/>
                </a:path>
              </a:pathLst>
            </a:custGeom>
            <a:solidFill>
              <a:srgbClr val="DF7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3239"/>
            <p:cNvSpPr/>
            <p:nvPr/>
          </p:nvSpPr>
          <p:spPr bwMode="auto">
            <a:xfrm>
              <a:off x="7469" y="2829"/>
              <a:ext cx="5" cy="6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4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3240"/>
            <p:cNvSpPr/>
            <p:nvPr/>
          </p:nvSpPr>
          <p:spPr bwMode="auto">
            <a:xfrm>
              <a:off x="7474" y="282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3241"/>
            <p:cNvSpPr/>
            <p:nvPr/>
          </p:nvSpPr>
          <p:spPr bwMode="auto">
            <a:xfrm>
              <a:off x="7469" y="28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3242"/>
            <p:cNvSpPr/>
            <p:nvPr/>
          </p:nvSpPr>
          <p:spPr bwMode="auto">
            <a:xfrm>
              <a:off x="7481" y="2829"/>
              <a:ext cx="18" cy="16"/>
            </a:xfrm>
            <a:custGeom>
              <a:avLst/>
              <a:gdLst>
                <a:gd name="T0" fmla="*/ 7 w 12"/>
                <a:gd name="T1" fmla="*/ 11 h 11"/>
                <a:gd name="T2" fmla="*/ 5 w 12"/>
                <a:gd name="T3" fmla="*/ 11 h 11"/>
                <a:gd name="T4" fmla="*/ 3 w 12"/>
                <a:gd name="T5" fmla="*/ 9 h 11"/>
                <a:gd name="T6" fmla="*/ 1 w 12"/>
                <a:gd name="T7" fmla="*/ 7 h 11"/>
                <a:gd name="T8" fmla="*/ 1 w 12"/>
                <a:gd name="T9" fmla="*/ 0 h 11"/>
                <a:gd name="T10" fmla="*/ 1 w 12"/>
                <a:gd name="T11" fmla="*/ 0 h 11"/>
                <a:gd name="T12" fmla="*/ 4 w 12"/>
                <a:gd name="T13" fmla="*/ 0 h 11"/>
                <a:gd name="T14" fmla="*/ 9 w 12"/>
                <a:gd name="T15" fmla="*/ 8 h 11"/>
                <a:gd name="T16" fmla="*/ 7 w 12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7" y="11"/>
                  </a:move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1" y="1"/>
                    <a:pt x="12" y="2"/>
                    <a:pt x="9" y="8"/>
                  </a:cubicBezTo>
                  <a:cubicBezTo>
                    <a:pt x="9" y="9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E5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3243"/>
            <p:cNvSpPr/>
            <p:nvPr/>
          </p:nvSpPr>
          <p:spPr bwMode="auto">
            <a:xfrm>
              <a:off x="7235" y="2583"/>
              <a:ext cx="117" cy="159"/>
            </a:xfrm>
            <a:custGeom>
              <a:avLst/>
              <a:gdLst>
                <a:gd name="T0" fmla="*/ 58 w 78"/>
                <a:gd name="T1" fmla="*/ 20 h 106"/>
                <a:gd name="T2" fmla="*/ 58 w 78"/>
                <a:gd name="T3" fmla="*/ 25 h 106"/>
                <a:gd name="T4" fmla="*/ 76 w 78"/>
                <a:gd name="T5" fmla="*/ 65 h 106"/>
                <a:gd name="T6" fmla="*/ 74 w 78"/>
                <a:gd name="T7" fmla="*/ 76 h 106"/>
                <a:gd name="T8" fmla="*/ 71 w 78"/>
                <a:gd name="T9" fmla="*/ 80 h 106"/>
                <a:gd name="T10" fmla="*/ 69 w 78"/>
                <a:gd name="T11" fmla="*/ 81 h 106"/>
                <a:gd name="T12" fmla="*/ 50 w 78"/>
                <a:gd name="T13" fmla="*/ 69 h 106"/>
                <a:gd name="T14" fmla="*/ 41 w 78"/>
                <a:gd name="T15" fmla="*/ 64 h 106"/>
                <a:gd name="T16" fmla="*/ 33 w 78"/>
                <a:gd name="T17" fmla="*/ 76 h 106"/>
                <a:gd name="T18" fmla="*/ 32 w 78"/>
                <a:gd name="T19" fmla="*/ 81 h 106"/>
                <a:gd name="T20" fmla="*/ 31 w 78"/>
                <a:gd name="T21" fmla="*/ 85 h 106"/>
                <a:gd name="T22" fmla="*/ 30 w 78"/>
                <a:gd name="T23" fmla="*/ 99 h 106"/>
                <a:gd name="T24" fmla="*/ 26 w 78"/>
                <a:gd name="T25" fmla="*/ 105 h 106"/>
                <a:gd name="T26" fmla="*/ 17 w 78"/>
                <a:gd name="T27" fmla="*/ 99 h 106"/>
                <a:gd name="T28" fmla="*/ 4 w 78"/>
                <a:gd name="T29" fmla="*/ 73 h 106"/>
                <a:gd name="T30" fmla="*/ 1 w 78"/>
                <a:gd name="T31" fmla="*/ 67 h 106"/>
                <a:gd name="T32" fmla="*/ 2 w 78"/>
                <a:gd name="T33" fmla="*/ 57 h 106"/>
                <a:gd name="T34" fmla="*/ 12 w 78"/>
                <a:gd name="T35" fmla="*/ 43 h 106"/>
                <a:gd name="T36" fmla="*/ 21 w 78"/>
                <a:gd name="T37" fmla="*/ 29 h 106"/>
                <a:gd name="T38" fmla="*/ 28 w 78"/>
                <a:gd name="T39" fmla="*/ 26 h 106"/>
                <a:gd name="T40" fmla="*/ 43 w 78"/>
                <a:gd name="T41" fmla="*/ 14 h 106"/>
                <a:gd name="T42" fmla="*/ 56 w 78"/>
                <a:gd name="T43" fmla="*/ 1 h 106"/>
                <a:gd name="T44" fmla="*/ 58 w 78"/>
                <a:gd name="T45" fmla="*/ 2 h 106"/>
                <a:gd name="T46" fmla="*/ 58 w 78"/>
                <a:gd name="T47" fmla="*/ 4 h 106"/>
                <a:gd name="T48" fmla="*/ 58 w 78"/>
                <a:gd name="T49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106">
                  <a:moveTo>
                    <a:pt x="58" y="20"/>
                  </a:moveTo>
                  <a:cubicBezTo>
                    <a:pt x="58" y="22"/>
                    <a:pt x="58" y="24"/>
                    <a:pt x="58" y="25"/>
                  </a:cubicBezTo>
                  <a:cubicBezTo>
                    <a:pt x="66" y="38"/>
                    <a:pt x="66" y="54"/>
                    <a:pt x="76" y="65"/>
                  </a:cubicBezTo>
                  <a:cubicBezTo>
                    <a:pt x="78" y="70"/>
                    <a:pt x="75" y="73"/>
                    <a:pt x="74" y="76"/>
                  </a:cubicBezTo>
                  <a:cubicBezTo>
                    <a:pt x="73" y="78"/>
                    <a:pt x="72" y="79"/>
                    <a:pt x="71" y="80"/>
                  </a:cubicBezTo>
                  <a:cubicBezTo>
                    <a:pt x="70" y="80"/>
                    <a:pt x="70" y="81"/>
                    <a:pt x="69" y="81"/>
                  </a:cubicBezTo>
                  <a:cubicBezTo>
                    <a:pt x="58" y="84"/>
                    <a:pt x="54" y="77"/>
                    <a:pt x="50" y="69"/>
                  </a:cubicBezTo>
                  <a:cubicBezTo>
                    <a:pt x="48" y="66"/>
                    <a:pt x="45" y="63"/>
                    <a:pt x="41" y="64"/>
                  </a:cubicBezTo>
                  <a:cubicBezTo>
                    <a:pt x="36" y="66"/>
                    <a:pt x="34" y="71"/>
                    <a:pt x="33" y="76"/>
                  </a:cubicBezTo>
                  <a:cubicBezTo>
                    <a:pt x="33" y="78"/>
                    <a:pt x="32" y="79"/>
                    <a:pt x="32" y="81"/>
                  </a:cubicBezTo>
                  <a:cubicBezTo>
                    <a:pt x="32" y="83"/>
                    <a:pt x="31" y="84"/>
                    <a:pt x="31" y="85"/>
                  </a:cubicBezTo>
                  <a:cubicBezTo>
                    <a:pt x="30" y="90"/>
                    <a:pt x="32" y="94"/>
                    <a:pt x="30" y="99"/>
                  </a:cubicBezTo>
                  <a:cubicBezTo>
                    <a:pt x="30" y="101"/>
                    <a:pt x="29" y="104"/>
                    <a:pt x="26" y="105"/>
                  </a:cubicBezTo>
                  <a:cubicBezTo>
                    <a:pt x="21" y="106"/>
                    <a:pt x="19" y="102"/>
                    <a:pt x="17" y="99"/>
                  </a:cubicBezTo>
                  <a:cubicBezTo>
                    <a:pt x="12" y="90"/>
                    <a:pt x="8" y="81"/>
                    <a:pt x="4" y="73"/>
                  </a:cubicBezTo>
                  <a:cubicBezTo>
                    <a:pt x="3" y="71"/>
                    <a:pt x="2" y="69"/>
                    <a:pt x="1" y="67"/>
                  </a:cubicBezTo>
                  <a:cubicBezTo>
                    <a:pt x="0" y="64"/>
                    <a:pt x="0" y="60"/>
                    <a:pt x="2" y="57"/>
                  </a:cubicBezTo>
                  <a:cubicBezTo>
                    <a:pt x="7" y="53"/>
                    <a:pt x="9" y="48"/>
                    <a:pt x="12" y="43"/>
                  </a:cubicBezTo>
                  <a:cubicBezTo>
                    <a:pt x="16" y="39"/>
                    <a:pt x="19" y="34"/>
                    <a:pt x="21" y="29"/>
                  </a:cubicBezTo>
                  <a:cubicBezTo>
                    <a:pt x="24" y="29"/>
                    <a:pt x="26" y="28"/>
                    <a:pt x="28" y="26"/>
                  </a:cubicBezTo>
                  <a:cubicBezTo>
                    <a:pt x="32" y="21"/>
                    <a:pt x="37" y="17"/>
                    <a:pt x="43" y="14"/>
                  </a:cubicBezTo>
                  <a:cubicBezTo>
                    <a:pt x="49" y="12"/>
                    <a:pt x="52" y="5"/>
                    <a:pt x="56" y="1"/>
                  </a:cubicBezTo>
                  <a:cubicBezTo>
                    <a:pt x="58" y="0"/>
                    <a:pt x="59" y="0"/>
                    <a:pt x="58" y="2"/>
                  </a:cubicBezTo>
                  <a:cubicBezTo>
                    <a:pt x="58" y="3"/>
                    <a:pt x="58" y="4"/>
                    <a:pt x="58" y="4"/>
                  </a:cubicBezTo>
                  <a:cubicBezTo>
                    <a:pt x="56" y="9"/>
                    <a:pt x="56" y="15"/>
                    <a:pt x="58" y="20"/>
                  </a:cubicBezTo>
                  <a:close/>
                </a:path>
              </a:pathLst>
            </a:custGeom>
            <a:solidFill>
              <a:srgbClr val="F3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3244"/>
            <p:cNvSpPr/>
            <p:nvPr/>
          </p:nvSpPr>
          <p:spPr bwMode="auto">
            <a:xfrm>
              <a:off x="7168" y="2581"/>
              <a:ext cx="100" cy="72"/>
            </a:xfrm>
            <a:custGeom>
              <a:avLst/>
              <a:gdLst>
                <a:gd name="T0" fmla="*/ 66 w 67"/>
                <a:gd name="T1" fmla="*/ 30 h 48"/>
                <a:gd name="T2" fmla="*/ 59 w 67"/>
                <a:gd name="T3" fmla="*/ 46 h 48"/>
                <a:gd name="T4" fmla="*/ 55 w 67"/>
                <a:gd name="T5" fmla="*/ 48 h 48"/>
                <a:gd name="T6" fmla="*/ 30 w 67"/>
                <a:gd name="T7" fmla="*/ 46 h 48"/>
                <a:gd name="T8" fmla="*/ 8 w 67"/>
                <a:gd name="T9" fmla="*/ 35 h 48"/>
                <a:gd name="T10" fmla="*/ 1 w 67"/>
                <a:gd name="T11" fmla="*/ 26 h 48"/>
                <a:gd name="T12" fmla="*/ 11 w 67"/>
                <a:gd name="T13" fmla="*/ 21 h 48"/>
                <a:gd name="T14" fmla="*/ 29 w 67"/>
                <a:gd name="T15" fmla="*/ 9 h 48"/>
                <a:gd name="T16" fmla="*/ 39 w 67"/>
                <a:gd name="T17" fmla="*/ 0 h 48"/>
                <a:gd name="T18" fmla="*/ 39 w 67"/>
                <a:gd name="T19" fmla="*/ 0 h 48"/>
                <a:gd name="T20" fmla="*/ 41 w 67"/>
                <a:gd name="T21" fmla="*/ 2 h 48"/>
                <a:gd name="T22" fmla="*/ 47 w 67"/>
                <a:gd name="T23" fmla="*/ 31 h 48"/>
                <a:gd name="T24" fmla="*/ 55 w 67"/>
                <a:gd name="T25" fmla="*/ 36 h 48"/>
                <a:gd name="T26" fmla="*/ 64 w 67"/>
                <a:gd name="T27" fmla="*/ 25 h 48"/>
                <a:gd name="T28" fmla="*/ 66 w 67"/>
                <a:gd name="T2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48">
                  <a:moveTo>
                    <a:pt x="66" y="30"/>
                  </a:moveTo>
                  <a:cubicBezTo>
                    <a:pt x="66" y="37"/>
                    <a:pt x="67" y="43"/>
                    <a:pt x="59" y="46"/>
                  </a:cubicBezTo>
                  <a:cubicBezTo>
                    <a:pt x="57" y="47"/>
                    <a:pt x="56" y="48"/>
                    <a:pt x="55" y="48"/>
                  </a:cubicBezTo>
                  <a:cubicBezTo>
                    <a:pt x="46" y="45"/>
                    <a:pt x="38" y="48"/>
                    <a:pt x="30" y="46"/>
                  </a:cubicBezTo>
                  <a:cubicBezTo>
                    <a:pt x="23" y="42"/>
                    <a:pt x="16" y="37"/>
                    <a:pt x="8" y="35"/>
                  </a:cubicBezTo>
                  <a:cubicBezTo>
                    <a:pt x="5" y="33"/>
                    <a:pt x="0" y="32"/>
                    <a:pt x="1" y="26"/>
                  </a:cubicBezTo>
                  <a:cubicBezTo>
                    <a:pt x="4" y="24"/>
                    <a:pt x="7" y="22"/>
                    <a:pt x="11" y="21"/>
                  </a:cubicBezTo>
                  <a:cubicBezTo>
                    <a:pt x="19" y="19"/>
                    <a:pt x="24" y="15"/>
                    <a:pt x="29" y="9"/>
                  </a:cubicBezTo>
                  <a:cubicBezTo>
                    <a:pt x="32" y="5"/>
                    <a:pt x="36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4" y="11"/>
                    <a:pt x="46" y="21"/>
                    <a:pt x="47" y="31"/>
                  </a:cubicBezTo>
                  <a:cubicBezTo>
                    <a:pt x="48" y="37"/>
                    <a:pt x="49" y="38"/>
                    <a:pt x="55" y="36"/>
                  </a:cubicBezTo>
                  <a:cubicBezTo>
                    <a:pt x="62" y="34"/>
                    <a:pt x="63" y="33"/>
                    <a:pt x="64" y="25"/>
                  </a:cubicBezTo>
                  <a:cubicBezTo>
                    <a:pt x="66" y="26"/>
                    <a:pt x="66" y="28"/>
                    <a:pt x="66" y="30"/>
                  </a:cubicBezTo>
                  <a:close/>
                </a:path>
              </a:pathLst>
            </a:custGeom>
            <a:solidFill>
              <a:srgbClr val="FAC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3245"/>
            <p:cNvSpPr/>
            <p:nvPr/>
          </p:nvSpPr>
          <p:spPr bwMode="auto">
            <a:xfrm>
              <a:off x="7322" y="2620"/>
              <a:ext cx="38" cy="65"/>
            </a:xfrm>
            <a:custGeom>
              <a:avLst/>
              <a:gdLst>
                <a:gd name="T0" fmla="*/ 17 w 25"/>
                <a:gd name="T1" fmla="*/ 41 h 43"/>
                <a:gd name="T2" fmla="*/ 10 w 25"/>
                <a:gd name="T3" fmla="*/ 37 h 43"/>
                <a:gd name="T4" fmla="*/ 0 w 25"/>
                <a:gd name="T5" fmla="*/ 0 h 43"/>
                <a:gd name="T6" fmla="*/ 15 w 25"/>
                <a:gd name="T7" fmla="*/ 12 h 43"/>
                <a:gd name="T8" fmla="*/ 15 w 25"/>
                <a:gd name="T9" fmla="*/ 16 h 43"/>
                <a:gd name="T10" fmla="*/ 15 w 25"/>
                <a:gd name="T11" fmla="*/ 17 h 43"/>
                <a:gd name="T12" fmla="*/ 23 w 25"/>
                <a:gd name="T13" fmla="*/ 29 h 43"/>
                <a:gd name="T14" fmla="*/ 17 w 25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3">
                  <a:moveTo>
                    <a:pt x="17" y="41"/>
                  </a:moveTo>
                  <a:cubicBezTo>
                    <a:pt x="13" y="43"/>
                    <a:pt x="12" y="40"/>
                    <a:pt x="10" y="37"/>
                  </a:cubicBezTo>
                  <a:cubicBezTo>
                    <a:pt x="5" y="25"/>
                    <a:pt x="0" y="13"/>
                    <a:pt x="0" y="0"/>
                  </a:cubicBezTo>
                  <a:cubicBezTo>
                    <a:pt x="5" y="4"/>
                    <a:pt x="10" y="8"/>
                    <a:pt x="15" y="12"/>
                  </a:cubicBezTo>
                  <a:cubicBezTo>
                    <a:pt x="15" y="13"/>
                    <a:pt x="15" y="14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7" y="21"/>
                    <a:pt x="21" y="24"/>
                    <a:pt x="23" y="29"/>
                  </a:cubicBezTo>
                  <a:cubicBezTo>
                    <a:pt x="24" y="34"/>
                    <a:pt x="25" y="40"/>
                    <a:pt x="17" y="41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3246"/>
            <p:cNvSpPr/>
            <p:nvPr/>
          </p:nvSpPr>
          <p:spPr bwMode="auto">
            <a:xfrm>
              <a:off x="7318" y="2589"/>
              <a:ext cx="4" cy="24"/>
            </a:xfrm>
            <a:custGeom>
              <a:avLst/>
              <a:gdLst>
                <a:gd name="T0" fmla="*/ 3 w 3"/>
                <a:gd name="T1" fmla="*/ 16 h 16"/>
                <a:gd name="T2" fmla="*/ 3 w 3"/>
                <a:gd name="T3" fmla="*/ 0 h 16"/>
                <a:gd name="T4" fmla="*/ 3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16"/>
                  </a:moveTo>
                  <a:cubicBezTo>
                    <a:pt x="0" y="11"/>
                    <a:pt x="0" y="5"/>
                    <a:pt x="3" y="0"/>
                  </a:cubicBezTo>
                  <a:cubicBezTo>
                    <a:pt x="3" y="5"/>
                    <a:pt x="3" y="11"/>
                    <a:pt x="3" y="16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3247"/>
            <p:cNvSpPr/>
            <p:nvPr/>
          </p:nvSpPr>
          <p:spPr bwMode="auto">
            <a:xfrm>
              <a:off x="7319" y="2580"/>
              <a:ext cx="6" cy="6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3 h 4"/>
                <a:gd name="T4" fmla="*/ 3 w 4"/>
                <a:gd name="T5" fmla="*/ 1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1" y="1"/>
                    <a:pt x="1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3248"/>
            <p:cNvSpPr/>
            <p:nvPr/>
          </p:nvSpPr>
          <p:spPr bwMode="auto">
            <a:xfrm>
              <a:off x="7345" y="263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3249"/>
            <p:cNvSpPr/>
            <p:nvPr/>
          </p:nvSpPr>
          <p:spPr bwMode="auto">
            <a:xfrm>
              <a:off x="6319" y="3370"/>
              <a:ext cx="132" cy="123"/>
            </a:xfrm>
            <a:custGeom>
              <a:avLst/>
              <a:gdLst>
                <a:gd name="T0" fmla="*/ 14 w 88"/>
                <a:gd name="T1" fmla="*/ 42 h 82"/>
                <a:gd name="T2" fmla="*/ 6 w 88"/>
                <a:gd name="T3" fmla="*/ 32 h 82"/>
                <a:gd name="T4" fmla="*/ 8 w 88"/>
                <a:gd name="T5" fmla="*/ 3 h 82"/>
                <a:gd name="T6" fmla="*/ 19 w 88"/>
                <a:gd name="T7" fmla="*/ 4 h 82"/>
                <a:gd name="T8" fmla="*/ 35 w 88"/>
                <a:gd name="T9" fmla="*/ 23 h 82"/>
                <a:gd name="T10" fmla="*/ 53 w 88"/>
                <a:gd name="T11" fmla="*/ 38 h 82"/>
                <a:gd name="T12" fmla="*/ 67 w 88"/>
                <a:gd name="T13" fmla="*/ 32 h 82"/>
                <a:gd name="T14" fmla="*/ 69 w 88"/>
                <a:gd name="T15" fmla="*/ 28 h 82"/>
                <a:gd name="T16" fmla="*/ 79 w 88"/>
                <a:gd name="T17" fmla="*/ 19 h 82"/>
                <a:gd name="T18" fmla="*/ 85 w 88"/>
                <a:gd name="T19" fmla="*/ 18 h 82"/>
                <a:gd name="T20" fmla="*/ 87 w 88"/>
                <a:gd name="T21" fmla="*/ 24 h 82"/>
                <a:gd name="T22" fmla="*/ 66 w 88"/>
                <a:gd name="T23" fmla="*/ 70 h 82"/>
                <a:gd name="T24" fmla="*/ 58 w 88"/>
                <a:gd name="T25" fmla="*/ 78 h 82"/>
                <a:gd name="T26" fmla="*/ 46 w 88"/>
                <a:gd name="T27" fmla="*/ 79 h 82"/>
                <a:gd name="T28" fmla="*/ 41 w 88"/>
                <a:gd name="T29" fmla="*/ 63 h 82"/>
                <a:gd name="T30" fmla="*/ 37 w 88"/>
                <a:gd name="T31" fmla="*/ 53 h 82"/>
                <a:gd name="T32" fmla="*/ 14 w 88"/>
                <a:gd name="T33" fmla="*/ 4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82">
                  <a:moveTo>
                    <a:pt x="14" y="42"/>
                  </a:moveTo>
                  <a:cubicBezTo>
                    <a:pt x="11" y="39"/>
                    <a:pt x="11" y="34"/>
                    <a:pt x="6" y="32"/>
                  </a:cubicBezTo>
                  <a:cubicBezTo>
                    <a:pt x="0" y="25"/>
                    <a:pt x="1" y="9"/>
                    <a:pt x="8" y="3"/>
                  </a:cubicBezTo>
                  <a:cubicBezTo>
                    <a:pt x="11" y="0"/>
                    <a:pt x="15" y="1"/>
                    <a:pt x="19" y="4"/>
                  </a:cubicBezTo>
                  <a:cubicBezTo>
                    <a:pt x="25" y="10"/>
                    <a:pt x="30" y="16"/>
                    <a:pt x="35" y="23"/>
                  </a:cubicBezTo>
                  <a:cubicBezTo>
                    <a:pt x="39" y="30"/>
                    <a:pt x="45" y="35"/>
                    <a:pt x="53" y="38"/>
                  </a:cubicBezTo>
                  <a:cubicBezTo>
                    <a:pt x="62" y="42"/>
                    <a:pt x="64" y="41"/>
                    <a:pt x="67" y="32"/>
                  </a:cubicBezTo>
                  <a:cubicBezTo>
                    <a:pt x="67" y="30"/>
                    <a:pt x="68" y="29"/>
                    <a:pt x="69" y="28"/>
                  </a:cubicBezTo>
                  <a:cubicBezTo>
                    <a:pt x="71" y="24"/>
                    <a:pt x="76" y="23"/>
                    <a:pt x="79" y="19"/>
                  </a:cubicBezTo>
                  <a:cubicBezTo>
                    <a:pt x="80" y="18"/>
                    <a:pt x="83" y="17"/>
                    <a:pt x="85" y="18"/>
                  </a:cubicBezTo>
                  <a:cubicBezTo>
                    <a:pt x="87" y="20"/>
                    <a:pt x="88" y="22"/>
                    <a:pt x="87" y="24"/>
                  </a:cubicBezTo>
                  <a:cubicBezTo>
                    <a:pt x="82" y="40"/>
                    <a:pt x="84" y="60"/>
                    <a:pt x="66" y="70"/>
                  </a:cubicBezTo>
                  <a:cubicBezTo>
                    <a:pt x="63" y="72"/>
                    <a:pt x="61" y="76"/>
                    <a:pt x="58" y="78"/>
                  </a:cubicBezTo>
                  <a:cubicBezTo>
                    <a:pt x="54" y="81"/>
                    <a:pt x="50" y="82"/>
                    <a:pt x="46" y="79"/>
                  </a:cubicBezTo>
                  <a:cubicBezTo>
                    <a:pt x="40" y="75"/>
                    <a:pt x="36" y="70"/>
                    <a:pt x="41" y="63"/>
                  </a:cubicBezTo>
                  <a:cubicBezTo>
                    <a:pt x="44" y="58"/>
                    <a:pt x="41" y="56"/>
                    <a:pt x="37" y="53"/>
                  </a:cubicBezTo>
                  <a:cubicBezTo>
                    <a:pt x="30" y="49"/>
                    <a:pt x="21" y="47"/>
                    <a:pt x="14" y="4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3250"/>
            <p:cNvSpPr/>
            <p:nvPr/>
          </p:nvSpPr>
          <p:spPr bwMode="auto">
            <a:xfrm>
              <a:off x="6310" y="3351"/>
              <a:ext cx="115" cy="91"/>
            </a:xfrm>
            <a:custGeom>
              <a:avLst/>
              <a:gdLst>
                <a:gd name="T0" fmla="*/ 76 w 77"/>
                <a:gd name="T1" fmla="*/ 43 h 61"/>
                <a:gd name="T2" fmla="*/ 71 w 77"/>
                <a:gd name="T3" fmla="*/ 58 h 61"/>
                <a:gd name="T4" fmla="*/ 65 w 77"/>
                <a:gd name="T5" fmla="*/ 59 h 61"/>
                <a:gd name="T6" fmla="*/ 49 w 77"/>
                <a:gd name="T7" fmla="*/ 51 h 61"/>
                <a:gd name="T8" fmla="*/ 38 w 77"/>
                <a:gd name="T9" fmla="*/ 40 h 61"/>
                <a:gd name="T10" fmla="*/ 25 w 77"/>
                <a:gd name="T11" fmla="*/ 23 h 61"/>
                <a:gd name="T12" fmla="*/ 20 w 77"/>
                <a:gd name="T13" fmla="*/ 18 h 61"/>
                <a:gd name="T14" fmla="*/ 15 w 77"/>
                <a:gd name="T15" fmla="*/ 20 h 61"/>
                <a:gd name="T16" fmla="*/ 13 w 77"/>
                <a:gd name="T17" fmla="*/ 28 h 61"/>
                <a:gd name="T18" fmla="*/ 12 w 77"/>
                <a:gd name="T19" fmla="*/ 45 h 61"/>
                <a:gd name="T20" fmla="*/ 10 w 77"/>
                <a:gd name="T21" fmla="*/ 45 h 61"/>
                <a:gd name="T22" fmla="*/ 9 w 77"/>
                <a:gd name="T23" fmla="*/ 43 h 61"/>
                <a:gd name="T24" fmla="*/ 9 w 77"/>
                <a:gd name="T25" fmla="*/ 43 h 61"/>
                <a:gd name="T26" fmla="*/ 7 w 77"/>
                <a:gd name="T27" fmla="*/ 41 h 61"/>
                <a:gd name="T28" fmla="*/ 5 w 77"/>
                <a:gd name="T29" fmla="*/ 36 h 61"/>
                <a:gd name="T30" fmla="*/ 9 w 77"/>
                <a:gd name="T31" fmla="*/ 6 h 61"/>
                <a:gd name="T32" fmla="*/ 29 w 77"/>
                <a:gd name="T33" fmla="*/ 8 h 61"/>
                <a:gd name="T34" fmla="*/ 35 w 77"/>
                <a:gd name="T35" fmla="*/ 8 h 61"/>
                <a:gd name="T36" fmla="*/ 44 w 77"/>
                <a:gd name="T37" fmla="*/ 3 h 61"/>
                <a:gd name="T38" fmla="*/ 59 w 77"/>
                <a:gd name="T39" fmla="*/ 16 h 61"/>
                <a:gd name="T40" fmla="*/ 61 w 77"/>
                <a:gd name="T41" fmla="*/ 26 h 61"/>
                <a:gd name="T42" fmla="*/ 65 w 77"/>
                <a:gd name="T43" fmla="*/ 38 h 61"/>
                <a:gd name="T44" fmla="*/ 66 w 77"/>
                <a:gd name="T45" fmla="*/ 41 h 61"/>
                <a:gd name="T46" fmla="*/ 67 w 77"/>
                <a:gd name="T47" fmla="*/ 42 h 61"/>
                <a:gd name="T48" fmla="*/ 68 w 77"/>
                <a:gd name="T49" fmla="*/ 43 h 61"/>
                <a:gd name="T50" fmla="*/ 70 w 77"/>
                <a:gd name="T51" fmla="*/ 42 h 61"/>
                <a:gd name="T52" fmla="*/ 72 w 77"/>
                <a:gd name="T53" fmla="*/ 42 h 61"/>
                <a:gd name="T54" fmla="*/ 74 w 77"/>
                <a:gd name="T55" fmla="*/ 42 h 61"/>
                <a:gd name="T56" fmla="*/ 76 w 77"/>
                <a:gd name="T5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61">
                  <a:moveTo>
                    <a:pt x="76" y="43"/>
                  </a:moveTo>
                  <a:cubicBezTo>
                    <a:pt x="77" y="49"/>
                    <a:pt x="72" y="53"/>
                    <a:pt x="71" y="58"/>
                  </a:cubicBezTo>
                  <a:cubicBezTo>
                    <a:pt x="70" y="60"/>
                    <a:pt x="67" y="61"/>
                    <a:pt x="65" y="59"/>
                  </a:cubicBezTo>
                  <a:cubicBezTo>
                    <a:pt x="60" y="55"/>
                    <a:pt x="54" y="54"/>
                    <a:pt x="49" y="51"/>
                  </a:cubicBezTo>
                  <a:cubicBezTo>
                    <a:pt x="44" y="48"/>
                    <a:pt x="41" y="44"/>
                    <a:pt x="38" y="40"/>
                  </a:cubicBezTo>
                  <a:cubicBezTo>
                    <a:pt x="34" y="34"/>
                    <a:pt x="30" y="28"/>
                    <a:pt x="25" y="23"/>
                  </a:cubicBezTo>
                  <a:cubicBezTo>
                    <a:pt x="24" y="21"/>
                    <a:pt x="22" y="19"/>
                    <a:pt x="20" y="18"/>
                  </a:cubicBezTo>
                  <a:cubicBezTo>
                    <a:pt x="17" y="16"/>
                    <a:pt x="15" y="17"/>
                    <a:pt x="15" y="20"/>
                  </a:cubicBezTo>
                  <a:cubicBezTo>
                    <a:pt x="14" y="23"/>
                    <a:pt x="15" y="26"/>
                    <a:pt x="13" y="28"/>
                  </a:cubicBezTo>
                  <a:cubicBezTo>
                    <a:pt x="8" y="34"/>
                    <a:pt x="9" y="39"/>
                    <a:pt x="12" y="45"/>
                  </a:cubicBezTo>
                  <a:cubicBezTo>
                    <a:pt x="12" y="45"/>
                    <a:pt x="11" y="45"/>
                    <a:pt x="10" y="45"/>
                  </a:cubicBezTo>
                  <a:cubicBezTo>
                    <a:pt x="10" y="45"/>
                    <a:pt x="9" y="44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8" y="43"/>
                    <a:pt x="7" y="42"/>
                    <a:pt x="7" y="41"/>
                  </a:cubicBezTo>
                  <a:cubicBezTo>
                    <a:pt x="6" y="40"/>
                    <a:pt x="5" y="38"/>
                    <a:pt x="5" y="36"/>
                  </a:cubicBezTo>
                  <a:cubicBezTo>
                    <a:pt x="0" y="25"/>
                    <a:pt x="7" y="16"/>
                    <a:pt x="9" y="6"/>
                  </a:cubicBezTo>
                  <a:cubicBezTo>
                    <a:pt x="10" y="0"/>
                    <a:pt x="22" y="2"/>
                    <a:pt x="29" y="8"/>
                  </a:cubicBezTo>
                  <a:cubicBezTo>
                    <a:pt x="31" y="10"/>
                    <a:pt x="33" y="11"/>
                    <a:pt x="35" y="8"/>
                  </a:cubicBezTo>
                  <a:cubicBezTo>
                    <a:pt x="38" y="6"/>
                    <a:pt x="41" y="4"/>
                    <a:pt x="44" y="3"/>
                  </a:cubicBezTo>
                  <a:cubicBezTo>
                    <a:pt x="55" y="0"/>
                    <a:pt x="61" y="4"/>
                    <a:pt x="59" y="16"/>
                  </a:cubicBezTo>
                  <a:cubicBezTo>
                    <a:pt x="58" y="20"/>
                    <a:pt x="59" y="23"/>
                    <a:pt x="61" y="26"/>
                  </a:cubicBezTo>
                  <a:cubicBezTo>
                    <a:pt x="64" y="30"/>
                    <a:pt x="65" y="33"/>
                    <a:pt x="65" y="38"/>
                  </a:cubicBezTo>
                  <a:cubicBezTo>
                    <a:pt x="65" y="39"/>
                    <a:pt x="66" y="40"/>
                    <a:pt x="66" y="41"/>
                  </a:cubicBezTo>
                  <a:cubicBezTo>
                    <a:pt x="66" y="41"/>
                    <a:pt x="66" y="42"/>
                    <a:pt x="67" y="42"/>
                  </a:cubicBezTo>
                  <a:cubicBezTo>
                    <a:pt x="67" y="42"/>
                    <a:pt x="68" y="42"/>
                    <a:pt x="68" y="43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70" y="42"/>
                    <a:pt x="71" y="42"/>
                    <a:pt x="72" y="42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5" y="42"/>
                    <a:pt x="75" y="43"/>
                    <a:pt x="76" y="43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3251"/>
            <p:cNvSpPr/>
            <p:nvPr/>
          </p:nvSpPr>
          <p:spPr bwMode="auto">
            <a:xfrm>
              <a:off x="6310" y="3430"/>
              <a:ext cx="87" cy="72"/>
            </a:xfrm>
            <a:custGeom>
              <a:avLst/>
              <a:gdLst>
                <a:gd name="T0" fmla="*/ 20 w 58"/>
                <a:gd name="T1" fmla="*/ 2 h 48"/>
                <a:gd name="T2" fmla="*/ 26 w 58"/>
                <a:gd name="T3" fmla="*/ 1 h 48"/>
                <a:gd name="T4" fmla="*/ 50 w 58"/>
                <a:gd name="T5" fmla="*/ 12 h 48"/>
                <a:gd name="T6" fmla="*/ 50 w 58"/>
                <a:gd name="T7" fmla="*/ 26 h 48"/>
                <a:gd name="T8" fmla="*/ 53 w 58"/>
                <a:gd name="T9" fmla="*/ 36 h 48"/>
                <a:gd name="T10" fmla="*/ 48 w 58"/>
                <a:gd name="T11" fmla="*/ 48 h 48"/>
                <a:gd name="T12" fmla="*/ 29 w 58"/>
                <a:gd name="T13" fmla="*/ 40 h 48"/>
                <a:gd name="T14" fmla="*/ 0 w 58"/>
                <a:gd name="T15" fmla="*/ 14 h 48"/>
                <a:gd name="T16" fmla="*/ 9 w 58"/>
                <a:gd name="T17" fmla="*/ 17 h 48"/>
                <a:gd name="T18" fmla="*/ 28 w 58"/>
                <a:gd name="T19" fmla="*/ 23 h 48"/>
                <a:gd name="T20" fmla="*/ 24 w 58"/>
                <a:gd name="T21" fmla="*/ 12 h 48"/>
                <a:gd name="T22" fmla="*/ 20 w 58"/>
                <a:gd name="T2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20" y="2"/>
                  </a:moveTo>
                  <a:cubicBezTo>
                    <a:pt x="22" y="1"/>
                    <a:pt x="24" y="0"/>
                    <a:pt x="26" y="1"/>
                  </a:cubicBezTo>
                  <a:cubicBezTo>
                    <a:pt x="34" y="4"/>
                    <a:pt x="42" y="7"/>
                    <a:pt x="50" y="12"/>
                  </a:cubicBezTo>
                  <a:cubicBezTo>
                    <a:pt x="56" y="17"/>
                    <a:pt x="56" y="20"/>
                    <a:pt x="50" y="26"/>
                  </a:cubicBezTo>
                  <a:cubicBezTo>
                    <a:pt x="46" y="29"/>
                    <a:pt x="46" y="30"/>
                    <a:pt x="53" y="36"/>
                  </a:cubicBezTo>
                  <a:cubicBezTo>
                    <a:pt x="58" y="46"/>
                    <a:pt x="57" y="47"/>
                    <a:pt x="48" y="48"/>
                  </a:cubicBezTo>
                  <a:cubicBezTo>
                    <a:pt x="43" y="42"/>
                    <a:pt x="37" y="40"/>
                    <a:pt x="29" y="40"/>
                  </a:cubicBezTo>
                  <a:cubicBezTo>
                    <a:pt x="16" y="40"/>
                    <a:pt x="0" y="25"/>
                    <a:pt x="0" y="14"/>
                  </a:cubicBezTo>
                  <a:cubicBezTo>
                    <a:pt x="4" y="11"/>
                    <a:pt x="7" y="16"/>
                    <a:pt x="9" y="17"/>
                  </a:cubicBezTo>
                  <a:cubicBezTo>
                    <a:pt x="17" y="21"/>
                    <a:pt x="19" y="22"/>
                    <a:pt x="28" y="23"/>
                  </a:cubicBezTo>
                  <a:cubicBezTo>
                    <a:pt x="27" y="19"/>
                    <a:pt x="26" y="15"/>
                    <a:pt x="24" y="12"/>
                  </a:cubicBezTo>
                  <a:cubicBezTo>
                    <a:pt x="22" y="9"/>
                    <a:pt x="20" y="6"/>
                    <a:pt x="20" y="2"/>
                  </a:cubicBezTo>
                  <a:close/>
                </a:path>
              </a:pathLst>
            </a:custGeom>
            <a:solidFill>
              <a:srgbClr val="F0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3252"/>
            <p:cNvSpPr/>
            <p:nvPr/>
          </p:nvSpPr>
          <p:spPr bwMode="auto">
            <a:xfrm>
              <a:off x="6299" y="3430"/>
              <a:ext cx="69" cy="42"/>
            </a:xfrm>
            <a:custGeom>
              <a:avLst/>
              <a:gdLst>
                <a:gd name="T0" fmla="*/ 31 w 46"/>
                <a:gd name="T1" fmla="*/ 12 h 28"/>
                <a:gd name="T2" fmla="*/ 46 w 46"/>
                <a:gd name="T3" fmla="*/ 26 h 28"/>
                <a:gd name="T4" fmla="*/ 16 w 46"/>
                <a:gd name="T5" fmla="*/ 21 h 28"/>
                <a:gd name="T6" fmla="*/ 8 w 46"/>
                <a:gd name="T7" fmla="*/ 13 h 28"/>
                <a:gd name="T8" fmla="*/ 6 w 46"/>
                <a:gd name="T9" fmla="*/ 11 h 28"/>
                <a:gd name="T10" fmla="*/ 0 w 46"/>
                <a:gd name="T11" fmla="*/ 0 h 28"/>
                <a:gd name="T12" fmla="*/ 10 w 46"/>
                <a:gd name="T13" fmla="*/ 9 h 28"/>
                <a:gd name="T14" fmla="*/ 23 w 46"/>
                <a:gd name="T15" fmla="*/ 17 h 28"/>
                <a:gd name="T16" fmla="*/ 31 w 46"/>
                <a:gd name="T1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8">
                  <a:moveTo>
                    <a:pt x="31" y="12"/>
                  </a:moveTo>
                  <a:cubicBezTo>
                    <a:pt x="37" y="15"/>
                    <a:pt x="39" y="21"/>
                    <a:pt x="46" y="26"/>
                  </a:cubicBezTo>
                  <a:cubicBezTo>
                    <a:pt x="34" y="28"/>
                    <a:pt x="25" y="28"/>
                    <a:pt x="16" y="21"/>
                  </a:cubicBezTo>
                  <a:cubicBezTo>
                    <a:pt x="14" y="18"/>
                    <a:pt x="11" y="16"/>
                    <a:pt x="8" y="13"/>
                  </a:cubicBezTo>
                  <a:cubicBezTo>
                    <a:pt x="6" y="14"/>
                    <a:pt x="5" y="13"/>
                    <a:pt x="6" y="11"/>
                  </a:cubicBezTo>
                  <a:cubicBezTo>
                    <a:pt x="6" y="7"/>
                    <a:pt x="0" y="5"/>
                    <a:pt x="0" y="0"/>
                  </a:cubicBezTo>
                  <a:cubicBezTo>
                    <a:pt x="4" y="2"/>
                    <a:pt x="7" y="5"/>
                    <a:pt x="10" y="9"/>
                  </a:cubicBezTo>
                  <a:cubicBezTo>
                    <a:pt x="13" y="14"/>
                    <a:pt x="18" y="15"/>
                    <a:pt x="23" y="17"/>
                  </a:cubicBezTo>
                  <a:cubicBezTo>
                    <a:pt x="27" y="18"/>
                    <a:pt x="31" y="17"/>
                    <a:pt x="31" y="12"/>
                  </a:cubicBezTo>
                  <a:close/>
                </a:path>
              </a:pathLst>
            </a:custGeom>
            <a:solidFill>
              <a:srgbClr val="F0B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3253"/>
            <p:cNvSpPr/>
            <p:nvPr/>
          </p:nvSpPr>
          <p:spPr bwMode="auto">
            <a:xfrm>
              <a:off x="6287" y="3412"/>
              <a:ext cx="9" cy="1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0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4" y="3"/>
                    <a:pt x="6" y="6"/>
                    <a:pt x="6" y="10"/>
                  </a:cubicBezTo>
                  <a:close/>
                </a:path>
              </a:pathLst>
            </a:custGeom>
            <a:solidFill>
              <a:srgbClr val="EF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3254"/>
            <p:cNvSpPr/>
            <p:nvPr/>
          </p:nvSpPr>
          <p:spPr bwMode="auto">
            <a:xfrm>
              <a:off x="6311" y="3234"/>
              <a:ext cx="156" cy="171"/>
            </a:xfrm>
            <a:custGeom>
              <a:avLst/>
              <a:gdLst>
                <a:gd name="T0" fmla="*/ 27 w 104"/>
                <a:gd name="T1" fmla="*/ 89 h 114"/>
                <a:gd name="T2" fmla="*/ 15 w 104"/>
                <a:gd name="T3" fmla="*/ 84 h 114"/>
                <a:gd name="T4" fmla="*/ 8 w 104"/>
                <a:gd name="T5" fmla="*/ 90 h 114"/>
                <a:gd name="T6" fmla="*/ 5 w 104"/>
                <a:gd name="T7" fmla="*/ 103 h 114"/>
                <a:gd name="T8" fmla="*/ 4 w 104"/>
                <a:gd name="T9" fmla="*/ 114 h 114"/>
                <a:gd name="T10" fmla="*/ 2 w 104"/>
                <a:gd name="T11" fmla="*/ 110 h 114"/>
                <a:gd name="T12" fmla="*/ 0 w 104"/>
                <a:gd name="T13" fmla="*/ 106 h 114"/>
                <a:gd name="T14" fmla="*/ 0 w 104"/>
                <a:gd name="T15" fmla="*/ 104 h 114"/>
                <a:gd name="T16" fmla="*/ 6 w 104"/>
                <a:gd name="T17" fmla="*/ 79 h 114"/>
                <a:gd name="T18" fmla="*/ 12 w 104"/>
                <a:gd name="T19" fmla="*/ 77 h 114"/>
                <a:gd name="T20" fmla="*/ 25 w 104"/>
                <a:gd name="T21" fmla="*/ 75 h 114"/>
                <a:gd name="T22" fmla="*/ 28 w 104"/>
                <a:gd name="T23" fmla="*/ 61 h 114"/>
                <a:gd name="T24" fmla="*/ 32 w 104"/>
                <a:gd name="T25" fmla="*/ 48 h 114"/>
                <a:gd name="T26" fmla="*/ 49 w 104"/>
                <a:gd name="T27" fmla="*/ 29 h 114"/>
                <a:gd name="T28" fmla="*/ 42 w 104"/>
                <a:gd name="T29" fmla="*/ 30 h 114"/>
                <a:gd name="T30" fmla="*/ 33 w 104"/>
                <a:gd name="T31" fmla="*/ 27 h 114"/>
                <a:gd name="T32" fmla="*/ 36 w 104"/>
                <a:gd name="T33" fmla="*/ 15 h 114"/>
                <a:gd name="T34" fmla="*/ 44 w 104"/>
                <a:gd name="T35" fmla="*/ 8 h 114"/>
                <a:gd name="T36" fmla="*/ 44 w 104"/>
                <a:gd name="T37" fmla="*/ 6 h 114"/>
                <a:gd name="T38" fmla="*/ 50 w 104"/>
                <a:gd name="T39" fmla="*/ 5 h 114"/>
                <a:gd name="T40" fmla="*/ 77 w 104"/>
                <a:gd name="T41" fmla="*/ 0 h 114"/>
                <a:gd name="T42" fmla="*/ 79 w 104"/>
                <a:gd name="T43" fmla="*/ 2 h 114"/>
                <a:gd name="T44" fmla="*/ 82 w 104"/>
                <a:gd name="T45" fmla="*/ 2 h 114"/>
                <a:gd name="T46" fmla="*/ 86 w 104"/>
                <a:gd name="T47" fmla="*/ 2 h 114"/>
                <a:gd name="T48" fmla="*/ 88 w 104"/>
                <a:gd name="T49" fmla="*/ 4 h 114"/>
                <a:gd name="T50" fmla="*/ 88 w 104"/>
                <a:gd name="T51" fmla="*/ 4 h 114"/>
                <a:gd name="T52" fmla="*/ 92 w 104"/>
                <a:gd name="T53" fmla="*/ 4 h 114"/>
                <a:gd name="T54" fmla="*/ 94 w 104"/>
                <a:gd name="T55" fmla="*/ 2 h 114"/>
                <a:gd name="T56" fmla="*/ 104 w 104"/>
                <a:gd name="T57" fmla="*/ 4 h 114"/>
                <a:gd name="T58" fmla="*/ 96 w 104"/>
                <a:gd name="T59" fmla="*/ 20 h 114"/>
                <a:gd name="T60" fmla="*/ 93 w 104"/>
                <a:gd name="T61" fmla="*/ 23 h 114"/>
                <a:gd name="T62" fmla="*/ 89 w 104"/>
                <a:gd name="T63" fmla="*/ 22 h 114"/>
                <a:gd name="T64" fmla="*/ 79 w 104"/>
                <a:gd name="T65" fmla="*/ 13 h 114"/>
                <a:gd name="T66" fmla="*/ 76 w 104"/>
                <a:gd name="T67" fmla="*/ 11 h 114"/>
                <a:gd name="T68" fmla="*/ 73 w 104"/>
                <a:gd name="T69" fmla="*/ 9 h 114"/>
                <a:gd name="T70" fmla="*/ 63 w 104"/>
                <a:gd name="T71" fmla="*/ 9 h 114"/>
                <a:gd name="T72" fmla="*/ 61 w 104"/>
                <a:gd name="T73" fmla="*/ 10 h 114"/>
                <a:gd name="T74" fmla="*/ 56 w 104"/>
                <a:gd name="T75" fmla="*/ 14 h 114"/>
                <a:gd name="T76" fmla="*/ 49 w 104"/>
                <a:gd name="T77" fmla="*/ 18 h 114"/>
                <a:gd name="T78" fmla="*/ 73 w 104"/>
                <a:gd name="T79" fmla="*/ 22 h 114"/>
                <a:gd name="T80" fmla="*/ 78 w 104"/>
                <a:gd name="T81" fmla="*/ 28 h 114"/>
                <a:gd name="T82" fmla="*/ 71 w 104"/>
                <a:gd name="T83" fmla="*/ 34 h 114"/>
                <a:gd name="T84" fmla="*/ 54 w 104"/>
                <a:gd name="T85" fmla="*/ 52 h 114"/>
                <a:gd name="T86" fmla="*/ 45 w 104"/>
                <a:gd name="T87" fmla="*/ 76 h 114"/>
                <a:gd name="T88" fmla="*/ 34 w 104"/>
                <a:gd name="T89" fmla="*/ 86 h 114"/>
                <a:gd name="T90" fmla="*/ 32 w 104"/>
                <a:gd name="T91" fmla="*/ 88 h 114"/>
                <a:gd name="T92" fmla="*/ 31 w 104"/>
                <a:gd name="T93" fmla="*/ 89 h 114"/>
                <a:gd name="T94" fmla="*/ 28 w 104"/>
                <a:gd name="T95" fmla="*/ 89 h 114"/>
                <a:gd name="T96" fmla="*/ 27 w 104"/>
                <a:gd name="T97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4" h="114">
                  <a:moveTo>
                    <a:pt x="27" y="89"/>
                  </a:moveTo>
                  <a:cubicBezTo>
                    <a:pt x="23" y="86"/>
                    <a:pt x="20" y="83"/>
                    <a:pt x="15" y="84"/>
                  </a:cubicBezTo>
                  <a:cubicBezTo>
                    <a:pt x="9" y="84"/>
                    <a:pt x="7" y="85"/>
                    <a:pt x="8" y="90"/>
                  </a:cubicBezTo>
                  <a:cubicBezTo>
                    <a:pt x="8" y="95"/>
                    <a:pt x="8" y="99"/>
                    <a:pt x="5" y="103"/>
                  </a:cubicBezTo>
                  <a:cubicBezTo>
                    <a:pt x="3" y="106"/>
                    <a:pt x="4" y="110"/>
                    <a:pt x="4" y="114"/>
                  </a:cubicBezTo>
                  <a:cubicBezTo>
                    <a:pt x="3" y="113"/>
                    <a:pt x="2" y="111"/>
                    <a:pt x="2" y="110"/>
                  </a:cubicBezTo>
                  <a:cubicBezTo>
                    <a:pt x="1" y="109"/>
                    <a:pt x="1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1" y="96"/>
                    <a:pt x="5" y="88"/>
                    <a:pt x="6" y="79"/>
                  </a:cubicBezTo>
                  <a:cubicBezTo>
                    <a:pt x="7" y="76"/>
                    <a:pt x="9" y="75"/>
                    <a:pt x="12" y="77"/>
                  </a:cubicBezTo>
                  <a:cubicBezTo>
                    <a:pt x="17" y="80"/>
                    <a:pt x="21" y="79"/>
                    <a:pt x="25" y="75"/>
                  </a:cubicBezTo>
                  <a:cubicBezTo>
                    <a:pt x="29" y="71"/>
                    <a:pt x="31" y="67"/>
                    <a:pt x="28" y="61"/>
                  </a:cubicBezTo>
                  <a:cubicBezTo>
                    <a:pt x="25" y="54"/>
                    <a:pt x="26" y="52"/>
                    <a:pt x="32" y="48"/>
                  </a:cubicBezTo>
                  <a:cubicBezTo>
                    <a:pt x="39" y="43"/>
                    <a:pt x="42" y="35"/>
                    <a:pt x="49" y="29"/>
                  </a:cubicBezTo>
                  <a:cubicBezTo>
                    <a:pt x="45" y="27"/>
                    <a:pt x="44" y="29"/>
                    <a:pt x="42" y="30"/>
                  </a:cubicBezTo>
                  <a:cubicBezTo>
                    <a:pt x="38" y="33"/>
                    <a:pt x="34" y="32"/>
                    <a:pt x="33" y="27"/>
                  </a:cubicBezTo>
                  <a:cubicBezTo>
                    <a:pt x="32" y="23"/>
                    <a:pt x="33" y="18"/>
                    <a:pt x="36" y="15"/>
                  </a:cubicBezTo>
                  <a:cubicBezTo>
                    <a:pt x="39" y="13"/>
                    <a:pt x="42" y="11"/>
                    <a:pt x="44" y="8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6" y="6"/>
                    <a:pt x="48" y="6"/>
                    <a:pt x="50" y="5"/>
                  </a:cubicBezTo>
                  <a:cubicBezTo>
                    <a:pt x="58" y="1"/>
                    <a:pt x="67" y="0"/>
                    <a:pt x="77" y="0"/>
                  </a:cubicBezTo>
                  <a:cubicBezTo>
                    <a:pt x="77" y="1"/>
                    <a:pt x="78" y="2"/>
                    <a:pt x="79" y="2"/>
                  </a:cubicBezTo>
                  <a:cubicBezTo>
                    <a:pt x="80" y="4"/>
                    <a:pt x="81" y="4"/>
                    <a:pt x="82" y="2"/>
                  </a:cubicBezTo>
                  <a:cubicBezTo>
                    <a:pt x="84" y="2"/>
                    <a:pt x="85" y="2"/>
                    <a:pt x="86" y="2"/>
                  </a:cubicBezTo>
                  <a:cubicBezTo>
                    <a:pt x="87" y="3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5"/>
                    <a:pt x="91" y="5"/>
                    <a:pt x="92" y="4"/>
                  </a:cubicBezTo>
                  <a:cubicBezTo>
                    <a:pt x="93" y="4"/>
                    <a:pt x="93" y="3"/>
                    <a:pt x="94" y="2"/>
                  </a:cubicBezTo>
                  <a:cubicBezTo>
                    <a:pt x="97" y="3"/>
                    <a:pt x="101" y="2"/>
                    <a:pt x="104" y="4"/>
                  </a:cubicBezTo>
                  <a:cubicBezTo>
                    <a:pt x="95" y="6"/>
                    <a:pt x="96" y="13"/>
                    <a:pt x="96" y="20"/>
                  </a:cubicBezTo>
                  <a:cubicBezTo>
                    <a:pt x="96" y="22"/>
                    <a:pt x="95" y="23"/>
                    <a:pt x="93" y="23"/>
                  </a:cubicBezTo>
                  <a:cubicBezTo>
                    <a:pt x="91" y="23"/>
                    <a:pt x="90" y="23"/>
                    <a:pt x="89" y="22"/>
                  </a:cubicBezTo>
                  <a:cubicBezTo>
                    <a:pt x="86" y="19"/>
                    <a:pt x="83" y="15"/>
                    <a:pt x="79" y="13"/>
                  </a:cubicBezTo>
                  <a:cubicBezTo>
                    <a:pt x="78" y="12"/>
                    <a:pt x="77" y="12"/>
                    <a:pt x="76" y="11"/>
                  </a:cubicBezTo>
                  <a:cubicBezTo>
                    <a:pt x="75" y="10"/>
                    <a:pt x="74" y="10"/>
                    <a:pt x="73" y="9"/>
                  </a:cubicBezTo>
                  <a:cubicBezTo>
                    <a:pt x="70" y="7"/>
                    <a:pt x="66" y="8"/>
                    <a:pt x="63" y="9"/>
                  </a:cubicBezTo>
                  <a:cubicBezTo>
                    <a:pt x="62" y="9"/>
                    <a:pt x="61" y="10"/>
                    <a:pt x="61" y="10"/>
                  </a:cubicBezTo>
                  <a:cubicBezTo>
                    <a:pt x="59" y="11"/>
                    <a:pt x="57" y="12"/>
                    <a:pt x="56" y="14"/>
                  </a:cubicBezTo>
                  <a:cubicBezTo>
                    <a:pt x="54" y="15"/>
                    <a:pt x="52" y="16"/>
                    <a:pt x="49" y="18"/>
                  </a:cubicBezTo>
                  <a:cubicBezTo>
                    <a:pt x="58" y="17"/>
                    <a:pt x="65" y="20"/>
                    <a:pt x="73" y="22"/>
                  </a:cubicBezTo>
                  <a:cubicBezTo>
                    <a:pt x="75" y="24"/>
                    <a:pt x="78" y="25"/>
                    <a:pt x="78" y="28"/>
                  </a:cubicBezTo>
                  <a:cubicBezTo>
                    <a:pt x="78" y="33"/>
                    <a:pt x="75" y="34"/>
                    <a:pt x="71" y="34"/>
                  </a:cubicBezTo>
                  <a:cubicBezTo>
                    <a:pt x="59" y="32"/>
                    <a:pt x="51" y="41"/>
                    <a:pt x="54" y="52"/>
                  </a:cubicBezTo>
                  <a:cubicBezTo>
                    <a:pt x="57" y="64"/>
                    <a:pt x="55" y="69"/>
                    <a:pt x="45" y="76"/>
                  </a:cubicBezTo>
                  <a:cubicBezTo>
                    <a:pt x="41" y="79"/>
                    <a:pt x="38" y="83"/>
                    <a:pt x="34" y="86"/>
                  </a:cubicBezTo>
                  <a:cubicBezTo>
                    <a:pt x="33" y="87"/>
                    <a:pt x="33" y="88"/>
                    <a:pt x="32" y="88"/>
                  </a:cubicBezTo>
                  <a:cubicBezTo>
                    <a:pt x="32" y="88"/>
                    <a:pt x="31" y="88"/>
                    <a:pt x="31" y="89"/>
                  </a:cubicBezTo>
                  <a:cubicBezTo>
                    <a:pt x="30" y="89"/>
                    <a:pt x="29" y="89"/>
                    <a:pt x="28" y="89"/>
                  </a:cubicBezTo>
                  <a:cubicBezTo>
                    <a:pt x="28" y="89"/>
                    <a:pt x="27" y="89"/>
                    <a:pt x="27" y="89"/>
                  </a:cubicBezTo>
                  <a:close/>
                </a:path>
              </a:pathLst>
            </a:custGeom>
            <a:solidFill>
              <a:srgbClr val="F5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3255"/>
            <p:cNvSpPr/>
            <p:nvPr/>
          </p:nvSpPr>
          <p:spPr bwMode="auto">
            <a:xfrm>
              <a:off x="6490" y="3271"/>
              <a:ext cx="147" cy="243"/>
            </a:xfrm>
            <a:custGeom>
              <a:avLst/>
              <a:gdLst>
                <a:gd name="T0" fmla="*/ 81 w 98"/>
                <a:gd name="T1" fmla="*/ 144 h 162"/>
                <a:gd name="T2" fmla="*/ 67 w 98"/>
                <a:gd name="T3" fmla="*/ 154 h 162"/>
                <a:gd name="T4" fmla="*/ 54 w 98"/>
                <a:gd name="T5" fmla="*/ 162 h 162"/>
                <a:gd name="T6" fmla="*/ 58 w 98"/>
                <a:gd name="T7" fmla="*/ 153 h 162"/>
                <a:gd name="T8" fmla="*/ 65 w 98"/>
                <a:gd name="T9" fmla="*/ 145 h 162"/>
                <a:gd name="T10" fmla="*/ 67 w 98"/>
                <a:gd name="T11" fmla="*/ 104 h 162"/>
                <a:gd name="T12" fmla="*/ 72 w 98"/>
                <a:gd name="T13" fmla="*/ 79 h 162"/>
                <a:gd name="T14" fmla="*/ 72 w 98"/>
                <a:gd name="T15" fmla="*/ 76 h 162"/>
                <a:gd name="T16" fmla="*/ 73 w 98"/>
                <a:gd name="T17" fmla="*/ 72 h 162"/>
                <a:gd name="T18" fmla="*/ 72 w 98"/>
                <a:gd name="T19" fmla="*/ 41 h 162"/>
                <a:gd name="T20" fmla="*/ 71 w 98"/>
                <a:gd name="T21" fmla="*/ 18 h 162"/>
                <a:gd name="T22" fmla="*/ 67 w 98"/>
                <a:gd name="T23" fmla="*/ 15 h 162"/>
                <a:gd name="T24" fmla="*/ 62 w 98"/>
                <a:gd name="T25" fmla="*/ 25 h 162"/>
                <a:gd name="T26" fmla="*/ 62 w 98"/>
                <a:gd name="T27" fmla="*/ 60 h 162"/>
                <a:gd name="T28" fmla="*/ 70 w 98"/>
                <a:gd name="T29" fmla="*/ 71 h 162"/>
                <a:gd name="T30" fmla="*/ 70 w 98"/>
                <a:gd name="T31" fmla="*/ 77 h 162"/>
                <a:gd name="T32" fmla="*/ 58 w 98"/>
                <a:gd name="T33" fmla="*/ 98 h 162"/>
                <a:gd name="T34" fmla="*/ 47 w 98"/>
                <a:gd name="T35" fmla="*/ 111 h 162"/>
                <a:gd name="T36" fmla="*/ 32 w 98"/>
                <a:gd name="T37" fmla="*/ 111 h 162"/>
                <a:gd name="T38" fmla="*/ 24 w 98"/>
                <a:gd name="T39" fmla="*/ 102 h 162"/>
                <a:gd name="T40" fmla="*/ 13 w 98"/>
                <a:gd name="T41" fmla="*/ 74 h 162"/>
                <a:gd name="T42" fmla="*/ 10 w 98"/>
                <a:gd name="T43" fmla="*/ 68 h 162"/>
                <a:gd name="T44" fmla="*/ 9 w 98"/>
                <a:gd name="T45" fmla="*/ 66 h 162"/>
                <a:gd name="T46" fmla="*/ 7 w 98"/>
                <a:gd name="T47" fmla="*/ 64 h 162"/>
                <a:gd name="T48" fmla="*/ 6 w 98"/>
                <a:gd name="T49" fmla="*/ 61 h 162"/>
                <a:gd name="T50" fmla="*/ 12 w 98"/>
                <a:gd name="T51" fmla="*/ 37 h 162"/>
                <a:gd name="T52" fmla="*/ 29 w 98"/>
                <a:gd name="T53" fmla="*/ 55 h 162"/>
                <a:gd name="T54" fmla="*/ 32 w 98"/>
                <a:gd name="T55" fmla="*/ 35 h 162"/>
                <a:gd name="T56" fmla="*/ 39 w 98"/>
                <a:gd name="T57" fmla="*/ 14 h 162"/>
                <a:gd name="T58" fmla="*/ 43 w 98"/>
                <a:gd name="T59" fmla="*/ 9 h 162"/>
                <a:gd name="T60" fmla="*/ 77 w 98"/>
                <a:gd name="T61" fmla="*/ 0 h 162"/>
                <a:gd name="T62" fmla="*/ 84 w 98"/>
                <a:gd name="T63" fmla="*/ 12 h 162"/>
                <a:gd name="T64" fmla="*/ 87 w 98"/>
                <a:gd name="T65" fmla="*/ 61 h 162"/>
                <a:gd name="T66" fmla="*/ 85 w 98"/>
                <a:gd name="T67" fmla="*/ 109 h 162"/>
                <a:gd name="T68" fmla="*/ 93 w 98"/>
                <a:gd name="T69" fmla="*/ 117 h 162"/>
                <a:gd name="T70" fmla="*/ 98 w 98"/>
                <a:gd name="T71" fmla="*/ 119 h 162"/>
                <a:gd name="T72" fmla="*/ 98 w 98"/>
                <a:gd name="T73" fmla="*/ 123 h 162"/>
                <a:gd name="T74" fmla="*/ 97 w 98"/>
                <a:gd name="T75" fmla="*/ 126 h 162"/>
                <a:gd name="T76" fmla="*/ 96 w 98"/>
                <a:gd name="T77" fmla="*/ 127 h 162"/>
                <a:gd name="T78" fmla="*/ 95 w 98"/>
                <a:gd name="T79" fmla="*/ 129 h 162"/>
                <a:gd name="T80" fmla="*/ 86 w 98"/>
                <a:gd name="T81" fmla="*/ 142 h 162"/>
                <a:gd name="T82" fmla="*/ 84 w 98"/>
                <a:gd name="T83" fmla="*/ 144 h 162"/>
                <a:gd name="T84" fmla="*/ 82 w 98"/>
                <a:gd name="T85" fmla="*/ 144 h 162"/>
                <a:gd name="T86" fmla="*/ 81 w 98"/>
                <a:gd name="T87" fmla="*/ 14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162">
                  <a:moveTo>
                    <a:pt x="81" y="144"/>
                  </a:moveTo>
                  <a:cubicBezTo>
                    <a:pt x="73" y="144"/>
                    <a:pt x="70" y="150"/>
                    <a:pt x="67" y="154"/>
                  </a:cubicBezTo>
                  <a:cubicBezTo>
                    <a:pt x="64" y="159"/>
                    <a:pt x="60" y="162"/>
                    <a:pt x="54" y="162"/>
                  </a:cubicBezTo>
                  <a:cubicBezTo>
                    <a:pt x="52" y="157"/>
                    <a:pt x="55" y="155"/>
                    <a:pt x="58" y="153"/>
                  </a:cubicBezTo>
                  <a:cubicBezTo>
                    <a:pt x="61" y="151"/>
                    <a:pt x="63" y="148"/>
                    <a:pt x="65" y="145"/>
                  </a:cubicBezTo>
                  <a:cubicBezTo>
                    <a:pt x="73" y="132"/>
                    <a:pt x="70" y="118"/>
                    <a:pt x="67" y="104"/>
                  </a:cubicBezTo>
                  <a:cubicBezTo>
                    <a:pt x="65" y="95"/>
                    <a:pt x="69" y="88"/>
                    <a:pt x="72" y="79"/>
                  </a:cubicBezTo>
                  <a:cubicBezTo>
                    <a:pt x="72" y="78"/>
                    <a:pt x="72" y="77"/>
                    <a:pt x="72" y="76"/>
                  </a:cubicBezTo>
                  <a:cubicBezTo>
                    <a:pt x="71" y="75"/>
                    <a:pt x="72" y="73"/>
                    <a:pt x="73" y="72"/>
                  </a:cubicBezTo>
                  <a:cubicBezTo>
                    <a:pt x="76" y="62"/>
                    <a:pt x="74" y="51"/>
                    <a:pt x="72" y="41"/>
                  </a:cubicBezTo>
                  <a:cubicBezTo>
                    <a:pt x="70" y="33"/>
                    <a:pt x="70" y="26"/>
                    <a:pt x="71" y="18"/>
                  </a:cubicBezTo>
                  <a:cubicBezTo>
                    <a:pt x="71" y="15"/>
                    <a:pt x="71" y="13"/>
                    <a:pt x="67" y="15"/>
                  </a:cubicBezTo>
                  <a:cubicBezTo>
                    <a:pt x="64" y="18"/>
                    <a:pt x="62" y="21"/>
                    <a:pt x="62" y="25"/>
                  </a:cubicBezTo>
                  <a:cubicBezTo>
                    <a:pt x="62" y="37"/>
                    <a:pt x="55" y="48"/>
                    <a:pt x="62" y="60"/>
                  </a:cubicBezTo>
                  <a:cubicBezTo>
                    <a:pt x="64" y="64"/>
                    <a:pt x="68" y="67"/>
                    <a:pt x="70" y="71"/>
                  </a:cubicBezTo>
                  <a:cubicBezTo>
                    <a:pt x="71" y="73"/>
                    <a:pt x="71" y="75"/>
                    <a:pt x="70" y="77"/>
                  </a:cubicBezTo>
                  <a:cubicBezTo>
                    <a:pt x="69" y="86"/>
                    <a:pt x="65" y="92"/>
                    <a:pt x="58" y="98"/>
                  </a:cubicBezTo>
                  <a:cubicBezTo>
                    <a:pt x="53" y="101"/>
                    <a:pt x="50" y="106"/>
                    <a:pt x="47" y="111"/>
                  </a:cubicBezTo>
                  <a:cubicBezTo>
                    <a:pt x="43" y="120"/>
                    <a:pt x="36" y="120"/>
                    <a:pt x="32" y="111"/>
                  </a:cubicBezTo>
                  <a:cubicBezTo>
                    <a:pt x="30" y="108"/>
                    <a:pt x="27" y="104"/>
                    <a:pt x="24" y="102"/>
                  </a:cubicBezTo>
                  <a:cubicBezTo>
                    <a:pt x="16" y="95"/>
                    <a:pt x="16" y="84"/>
                    <a:pt x="13" y="74"/>
                  </a:cubicBezTo>
                  <a:cubicBezTo>
                    <a:pt x="13" y="72"/>
                    <a:pt x="12" y="70"/>
                    <a:pt x="10" y="68"/>
                  </a:cubicBezTo>
                  <a:cubicBezTo>
                    <a:pt x="10" y="68"/>
                    <a:pt x="9" y="67"/>
                    <a:pt x="9" y="66"/>
                  </a:cubicBezTo>
                  <a:cubicBezTo>
                    <a:pt x="8" y="65"/>
                    <a:pt x="8" y="65"/>
                    <a:pt x="7" y="64"/>
                  </a:cubicBezTo>
                  <a:cubicBezTo>
                    <a:pt x="7" y="63"/>
                    <a:pt x="6" y="62"/>
                    <a:pt x="6" y="61"/>
                  </a:cubicBezTo>
                  <a:cubicBezTo>
                    <a:pt x="0" y="51"/>
                    <a:pt x="3" y="40"/>
                    <a:pt x="12" y="37"/>
                  </a:cubicBezTo>
                  <a:cubicBezTo>
                    <a:pt x="16" y="44"/>
                    <a:pt x="20" y="51"/>
                    <a:pt x="29" y="55"/>
                  </a:cubicBezTo>
                  <a:cubicBezTo>
                    <a:pt x="31" y="48"/>
                    <a:pt x="31" y="41"/>
                    <a:pt x="32" y="35"/>
                  </a:cubicBezTo>
                  <a:cubicBezTo>
                    <a:pt x="33" y="28"/>
                    <a:pt x="36" y="21"/>
                    <a:pt x="39" y="14"/>
                  </a:cubicBezTo>
                  <a:cubicBezTo>
                    <a:pt x="40" y="12"/>
                    <a:pt x="41" y="10"/>
                    <a:pt x="43" y="9"/>
                  </a:cubicBezTo>
                  <a:cubicBezTo>
                    <a:pt x="54" y="3"/>
                    <a:pt x="65" y="0"/>
                    <a:pt x="77" y="0"/>
                  </a:cubicBezTo>
                  <a:cubicBezTo>
                    <a:pt x="83" y="0"/>
                    <a:pt x="85" y="6"/>
                    <a:pt x="84" y="12"/>
                  </a:cubicBezTo>
                  <a:cubicBezTo>
                    <a:pt x="83" y="28"/>
                    <a:pt x="85" y="45"/>
                    <a:pt x="87" y="61"/>
                  </a:cubicBezTo>
                  <a:cubicBezTo>
                    <a:pt x="88" y="77"/>
                    <a:pt x="86" y="93"/>
                    <a:pt x="85" y="109"/>
                  </a:cubicBezTo>
                  <a:cubicBezTo>
                    <a:pt x="85" y="116"/>
                    <a:pt x="84" y="121"/>
                    <a:pt x="93" y="117"/>
                  </a:cubicBezTo>
                  <a:cubicBezTo>
                    <a:pt x="95" y="116"/>
                    <a:pt x="97" y="118"/>
                    <a:pt x="98" y="119"/>
                  </a:cubicBezTo>
                  <a:cubicBezTo>
                    <a:pt x="98" y="121"/>
                    <a:pt x="98" y="122"/>
                    <a:pt x="98" y="123"/>
                  </a:cubicBezTo>
                  <a:cubicBezTo>
                    <a:pt x="97" y="124"/>
                    <a:pt x="97" y="125"/>
                    <a:pt x="97" y="126"/>
                  </a:cubicBezTo>
                  <a:cubicBezTo>
                    <a:pt x="97" y="126"/>
                    <a:pt x="96" y="126"/>
                    <a:pt x="96" y="127"/>
                  </a:cubicBezTo>
                  <a:cubicBezTo>
                    <a:pt x="96" y="128"/>
                    <a:pt x="95" y="128"/>
                    <a:pt x="95" y="129"/>
                  </a:cubicBezTo>
                  <a:cubicBezTo>
                    <a:pt x="91" y="133"/>
                    <a:pt x="89" y="138"/>
                    <a:pt x="86" y="142"/>
                  </a:cubicBezTo>
                  <a:cubicBezTo>
                    <a:pt x="85" y="142"/>
                    <a:pt x="85" y="143"/>
                    <a:pt x="84" y="144"/>
                  </a:cubicBezTo>
                  <a:cubicBezTo>
                    <a:pt x="83" y="144"/>
                    <a:pt x="83" y="144"/>
                    <a:pt x="82" y="144"/>
                  </a:cubicBezTo>
                  <a:cubicBezTo>
                    <a:pt x="81" y="144"/>
                    <a:pt x="81" y="144"/>
                    <a:pt x="81" y="144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3256"/>
            <p:cNvSpPr/>
            <p:nvPr/>
          </p:nvSpPr>
          <p:spPr bwMode="auto">
            <a:xfrm>
              <a:off x="6449" y="3244"/>
              <a:ext cx="188" cy="212"/>
            </a:xfrm>
            <a:custGeom>
              <a:avLst/>
              <a:gdLst>
                <a:gd name="T0" fmla="*/ 125 w 125"/>
                <a:gd name="T1" fmla="*/ 137 h 141"/>
                <a:gd name="T2" fmla="*/ 117 w 125"/>
                <a:gd name="T3" fmla="*/ 138 h 141"/>
                <a:gd name="T4" fmla="*/ 111 w 125"/>
                <a:gd name="T5" fmla="*/ 140 h 141"/>
                <a:gd name="T6" fmla="*/ 108 w 125"/>
                <a:gd name="T7" fmla="*/ 132 h 141"/>
                <a:gd name="T8" fmla="*/ 111 w 125"/>
                <a:gd name="T9" fmla="*/ 95 h 141"/>
                <a:gd name="T10" fmla="*/ 109 w 125"/>
                <a:gd name="T11" fmla="*/ 71 h 141"/>
                <a:gd name="T12" fmla="*/ 109 w 125"/>
                <a:gd name="T13" fmla="*/ 32 h 141"/>
                <a:gd name="T14" fmla="*/ 97 w 125"/>
                <a:gd name="T15" fmla="*/ 22 h 141"/>
                <a:gd name="T16" fmla="*/ 92 w 125"/>
                <a:gd name="T17" fmla="*/ 24 h 141"/>
                <a:gd name="T18" fmla="*/ 81 w 125"/>
                <a:gd name="T19" fmla="*/ 27 h 141"/>
                <a:gd name="T20" fmla="*/ 71 w 125"/>
                <a:gd name="T21" fmla="*/ 33 h 141"/>
                <a:gd name="T22" fmla="*/ 61 w 125"/>
                <a:gd name="T23" fmla="*/ 69 h 141"/>
                <a:gd name="T24" fmla="*/ 61 w 125"/>
                <a:gd name="T25" fmla="*/ 75 h 141"/>
                <a:gd name="T26" fmla="*/ 59 w 125"/>
                <a:gd name="T27" fmla="*/ 82 h 141"/>
                <a:gd name="T28" fmla="*/ 53 w 125"/>
                <a:gd name="T29" fmla="*/ 77 h 141"/>
                <a:gd name="T30" fmla="*/ 46 w 125"/>
                <a:gd name="T31" fmla="*/ 71 h 141"/>
                <a:gd name="T32" fmla="*/ 38 w 125"/>
                <a:gd name="T33" fmla="*/ 55 h 141"/>
                <a:gd name="T34" fmla="*/ 35 w 125"/>
                <a:gd name="T35" fmla="*/ 53 h 141"/>
                <a:gd name="T36" fmla="*/ 33 w 125"/>
                <a:gd name="T37" fmla="*/ 51 h 141"/>
                <a:gd name="T38" fmla="*/ 30 w 125"/>
                <a:gd name="T39" fmla="*/ 49 h 141"/>
                <a:gd name="T40" fmla="*/ 28 w 125"/>
                <a:gd name="T41" fmla="*/ 38 h 141"/>
                <a:gd name="T42" fmla="*/ 25 w 125"/>
                <a:gd name="T43" fmla="*/ 27 h 141"/>
                <a:gd name="T44" fmla="*/ 8 w 125"/>
                <a:gd name="T45" fmla="*/ 23 h 141"/>
                <a:gd name="T46" fmla="*/ 0 w 125"/>
                <a:gd name="T47" fmla="*/ 16 h 141"/>
                <a:gd name="T48" fmla="*/ 0 w 125"/>
                <a:gd name="T49" fmla="*/ 15 h 141"/>
                <a:gd name="T50" fmla="*/ 4 w 125"/>
                <a:gd name="T51" fmla="*/ 13 h 141"/>
                <a:gd name="T52" fmla="*/ 31 w 125"/>
                <a:gd name="T53" fmla="*/ 8 h 141"/>
                <a:gd name="T54" fmla="*/ 45 w 125"/>
                <a:gd name="T55" fmla="*/ 27 h 141"/>
                <a:gd name="T56" fmla="*/ 51 w 125"/>
                <a:gd name="T57" fmla="*/ 42 h 141"/>
                <a:gd name="T58" fmla="*/ 57 w 125"/>
                <a:gd name="T59" fmla="*/ 34 h 141"/>
                <a:gd name="T60" fmla="*/ 66 w 125"/>
                <a:gd name="T61" fmla="*/ 16 h 141"/>
                <a:gd name="T62" fmla="*/ 68 w 125"/>
                <a:gd name="T63" fmla="*/ 14 h 141"/>
                <a:gd name="T64" fmla="*/ 82 w 125"/>
                <a:gd name="T65" fmla="*/ 6 h 141"/>
                <a:gd name="T66" fmla="*/ 89 w 125"/>
                <a:gd name="T67" fmla="*/ 6 h 141"/>
                <a:gd name="T68" fmla="*/ 107 w 125"/>
                <a:gd name="T69" fmla="*/ 16 h 141"/>
                <a:gd name="T70" fmla="*/ 113 w 125"/>
                <a:gd name="T71" fmla="*/ 25 h 141"/>
                <a:gd name="T72" fmla="*/ 117 w 125"/>
                <a:gd name="T73" fmla="*/ 71 h 141"/>
                <a:gd name="T74" fmla="*/ 116 w 125"/>
                <a:gd name="T75" fmla="*/ 98 h 141"/>
                <a:gd name="T76" fmla="*/ 115 w 125"/>
                <a:gd name="T77" fmla="*/ 128 h 141"/>
                <a:gd name="T78" fmla="*/ 121 w 125"/>
                <a:gd name="T79" fmla="*/ 134 h 141"/>
                <a:gd name="T80" fmla="*/ 125 w 125"/>
                <a:gd name="T81" fmla="*/ 1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1">
                  <a:moveTo>
                    <a:pt x="125" y="137"/>
                  </a:moveTo>
                  <a:cubicBezTo>
                    <a:pt x="122" y="136"/>
                    <a:pt x="119" y="136"/>
                    <a:pt x="117" y="138"/>
                  </a:cubicBezTo>
                  <a:cubicBezTo>
                    <a:pt x="115" y="140"/>
                    <a:pt x="113" y="141"/>
                    <a:pt x="111" y="140"/>
                  </a:cubicBezTo>
                  <a:cubicBezTo>
                    <a:pt x="108" y="138"/>
                    <a:pt x="107" y="135"/>
                    <a:pt x="108" y="132"/>
                  </a:cubicBezTo>
                  <a:cubicBezTo>
                    <a:pt x="114" y="120"/>
                    <a:pt x="111" y="108"/>
                    <a:pt x="111" y="95"/>
                  </a:cubicBezTo>
                  <a:cubicBezTo>
                    <a:pt x="112" y="87"/>
                    <a:pt x="110" y="79"/>
                    <a:pt x="109" y="71"/>
                  </a:cubicBezTo>
                  <a:cubicBezTo>
                    <a:pt x="107" y="58"/>
                    <a:pt x="107" y="45"/>
                    <a:pt x="109" y="32"/>
                  </a:cubicBezTo>
                  <a:cubicBezTo>
                    <a:pt x="110" y="23"/>
                    <a:pt x="106" y="20"/>
                    <a:pt x="97" y="22"/>
                  </a:cubicBezTo>
                  <a:cubicBezTo>
                    <a:pt x="96" y="22"/>
                    <a:pt x="93" y="23"/>
                    <a:pt x="92" y="24"/>
                  </a:cubicBezTo>
                  <a:cubicBezTo>
                    <a:pt x="89" y="27"/>
                    <a:pt x="85" y="27"/>
                    <a:pt x="81" y="27"/>
                  </a:cubicBezTo>
                  <a:cubicBezTo>
                    <a:pt x="76" y="26"/>
                    <a:pt x="73" y="29"/>
                    <a:pt x="71" y="33"/>
                  </a:cubicBezTo>
                  <a:cubicBezTo>
                    <a:pt x="64" y="44"/>
                    <a:pt x="63" y="57"/>
                    <a:pt x="61" y="69"/>
                  </a:cubicBezTo>
                  <a:cubicBezTo>
                    <a:pt x="61" y="71"/>
                    <a:pt x="61" y="73"/>
                    <a:pt x="61" y="75"/>
                  </a:cubicBezTo>
                  <a:cubicBezTo>
                    <a:pt x="61" y="78"/>
                    <a:pt x="62" y="81"/>
                    <a:pt x="59" y="82"/>
                  </a:cubicBezTo>
                  <a:cubicBezTo>
                    <a:pt x="55" y="84"/>
                    <a:pt x="55" y="79"/>
                    <a:pt x="53" y="77"/>
                  </a:cubicBezTo>
                  <a:cubicBezTo>
                    <a:pt x="51" y="75"/>
                    <a:pt x="48" y="73"/>
                    <a:pt x="46" y="71"/>
                  </a:cubicBezTo>
                  <a:cubicBezTo>
                    <a:pt x="39" y="67"/>
                    <a:pt x="38" y="62"/>
                    <a:pt x="38" y="55"/>
                  </a:cubicBezTo>
                  <a:cubicBezTo>
                    <a:pt x="37" y="54"/>
                    <a:pt x="36" y="53"/>
                    <a:pt x="35" y="53"/>
                  </a:cubicBezTo>
                  <a:cubicBezTo>
                    <a:pt x="34" y="52"/>
                    <a:pt x="34" y="52"/>
                    <a:pt x="33" y="51"/>
                  </a:cubicBezTo>
                  <a:cubicBezTo>
                    <a:pt x="32" y="51"/>
                    <a:pt x="31" y="50"/>
                    <a:pt x="30" y="49"/>
                  </a:cubicBezTo>
                  <a:cubicBezTo>
                    <a:pt x="25" y="46"/>
                    <a:pt x="26" y="42"/>
                    <a:pt x="28" y="38"/>
                  </a:cubicBezTo>
                  <a:cubicBezTo>
                    <a:pt x="32" y="32"/>
                    <a:pt x="29" y="29"/>
                    <a:pt x="25" y="27"/>
                  </a:cubicBezTo>
                  <a:cubicBezTo>
                    <a:pt x="19" y="25"/>
                    <a:pt x="14" y="22"/>
                    <a:pt x="8" y="23"/>
                  </a:cubicBezTo>
                  <a:cubicBezTo>
                    <a:pt x="4" y="22"/>
                    <a:pt x="0" y="20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12" y="1"/>
                    <a:pt x="19" y="0"/>
                    <a:pt x="31" y="8"/>
                  </a:cubicBezTo>
                  <a:cubicBezTo>
                    <a:pt x="38" y="12"/>
                    <a:pt x="44" y="18"/>
                    <a:pt x="45" y="27"/>
                  </a:cubicBezTo>
                  <a:cubicBezTo>
                    <a:pt x="46" y="32"/>
                    <a:pt x="48" y="37"/>
                    <a:pt x="51" y="42"/>
                  </a:cubicBezTo>
                  <a:cubicBezTo>
                    <a:pt x="54" y="40"/>
                    <a:pt x="56" y="37"/>
                    <a:pt x="57" y="34"/>
                  </a:cubicBezTo>
                  <a:cubicBezTo>
                    <a:pt x="59" y="27"/>
                    <a:pt x="65" y="23"/>
                    <a:pt x="66" y="16"/>
                  </a:cubicBezTo>
                  <a:cubicBezTo>
                    <a:pt x="66" y="15"/>
                    <a:pt x="67" y="14"/>
                    <a:pt x="68" y="14"/>
                  </a:cubicBezTo>
                  <a:cubicBezTo>
                    <a:pt x="75" y="14"/>
                    <a:pt x="78" y="9"/>
                    <a:pt x="82" y="6"/>
                  </a:cubicBezTo>
                  <a:cubicBezTo>
                    <a:pt x="84" y="4"/>
                    <a:pt x="87" y="3"/>
                    <a:pt x="89" y="6"/>
                  </a:cubicBezTo>
                  <a:cubicBezTo>
                    <a:pt x="94" y="11"/>
                    <a:pt x="101" y="13"/>
                    <a:pt x="107" y="16"/>
                  </a:cubicBezTo>
                  <a:cubicBezTo>
                    <a:pt x="111" y="18"/>
                    <a:pt x="113" y="21"/>
                    <a:pt x="113" y="25"/>
                  </a:cubicBezTo>
                  <a:cubicBezTo>
                    <a:pt x="113" y="41"/>
                    <a:pt x="117" y="56"/>
                    <a:pt x="117" y="71"/>
                  </a:cubicBezTo>
                  <a:cubicBezTo>
                    <a:pt x="118" y="80"/>
                    <a:pt x="119" y="89"/>
                    <a:pt x="116" y="98"/>
                  </a:cubicBezTo>
                  <a:cubicBezTo>
                    <a:pt x="114" y="108"/>
                    <a:pt x="116" y="118"/>
                    <a:pt x="115" y="128"/>
                  </a:cubicBezTo>
                  <a:cubicBezTo>
                    <a:pt x="115" y="132"/>
                    <a:pt x="116" y="134"/>
                    <a:pt x="121" y="134"/>
                  </a:cubicBezTo>
                  <a:cubicBezTo>
                    <a:pt x="123" y="134"/>
                    <a:pt x="124" y="135"/>
                    <a:pt x="125" y="137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3257"/>
            <p:cNvSpPr/>
            <p:nvPr/>
          </p:nvSpPr>
          <p:spPr bwMode="auto">
            <a:xfrm>
              <a:off x="6634" y="3456"/>
              <a:ext cx="3" cy="4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3258"/>
            <p:cNvSpPr/>
            <p:nvPr/>
          </p:nvSpPr>
          <p:spPr bwMode="auto">
            <a:xfrm>
              <a:off x="6635" y="3459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3259"/>
            <p:cNvSpPr/>
            <p:nvPr/>
          </p:nvSpPr>
          <p:spPr bwMode="auto">
            <a:xfrm>
              <a:off x="6520" y="3463"/>
              <a:ext cx="115" cy="152"/>
            </a:xfrm>
            <a:custGeom>
              <a:avLst/>
              <a:gdLst>
                <a:gd name="T0" fmla="*/ 76 w 77"/>
                <a:gd name="T1" fmla="*/ 3 h 101"/>
                <a:gd name="T2" fmla="*/ 76 w 77"/>
                <a:gd name="T3" fmla="*/ 5 h 101"/>
                <a:gd name="T4" fmla="*/ 74 w 77"/>
                <a:gd name="T5" fmla="*/ 7 h 101"/>
                <a:gd name="T6" fmla="*/ 56 w 77"/>
                <a:gd name="T7" fmla="*/ 34 h 101"/>
                <a:gd name="T8" fmla="*/ 24 w 77"/>
                <a:gd name="T9" fmla="*/ 81 h 101"/>
                <a:gd name="T10" fmla="*/ 7 w 77"/>
                <a:gd name="T11" fmla="*/ 101 h 101"/>
                <a:gd name="T12" fmla="*/ 5 w 77"/>
                <a:gd name="T13" fmla="*/ 100 h 101"/>
                <a:gd name="T14" fmla="*/ 6 w 77"/>
                <a:gd name="T15" fmla="*/ 85 h 101"/>
                <a:gd name="T16" fmla="*/ 51 w 77"/>
                <a:gd name="T17" fmla="*/ 30 h 101"/>
                <a:gd name="T18" fmla="*/ 63 w 77"/>
                <a:gd name="T19" fmla="*/ 15 h 101"/>
                <a:gd name="T20" fmla="*/ 74 w 77"/>
                <a:gd name="T21" fmla="*/ 1 h 101"/>
                <a:gd name="T22" fmla="*/ 75 w 77"/>
                <a:gd name="T23" fmla="*/ 0 h 101"/>
                <a:gd name="T24" fmla="*/ 76 w 77"/>
                <a:gd name="T25" fmla="*/ 1 h 101"/>
                <a:gd name="T26" fmla="*/ 76 w 77"/>
                <a:gd name="T27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101">
                  <a:moveTo>
                    <a:pt x="76" y="3"/>
                  </a:moveTo>
                  <a:cubicBezTo>
                    <a:pt x="76" y="4"/>
                    <a:pt x="76" y="4"/>
                    <a:pt x="76" y="5"/>
                  </a:cubicBezTo>
                  <a:cubicBezTo>
                    <a:pt x="75" y="5"/>
                    <a:pt x="75" y="6"/>
                    <a:pt x="74" y="7"/>
                  </a:cubicBezTo>
                  <a:cubicBezTo>
                    <a:pt x="68" y="16"/>
                    <a:pt x="61" y="24"/>
                    <a:pt x="56" y="34"/>
                  </a:cubicBezTo>
                  <a:cubicBezTo>
                    <a:pt x="47" y="50"/>
                    <a:pt x="32" y="63"/>
                    <a:pt x="24" y="81"/>
                  </a:cubicBezTo>
                  <a:cubicBezTo>
                    <a:pt x="20" y="89"/>
                    <a:pt x="14" y="96"/>
                    <a:pt x="7" y="101"/>
                  </a:cubicBezTo>
                  <a:cubicBezTo>
                    <a:pt x="6" y="101"/>
                    <a:pt x="6" y="101"/>
                    <a:pt x="5" y="100"/>
                  </a:cubicBezTo>
                  <a:cubicBezTo>
                    <a:pt x="0" y="95"/>
                    <a:pt x="2" y="90"/>
                    <a:pt x="6" y="85"/>
                  </a:cubicBezTo>
                  <a:cubicBezTo>
                    <a:pt x="20" y="66"/>
                    <a:pt x="34" y="47"/>
                    <a:pt x="51" y="30"/>
                  </a:cubicBezTo>
                  <a:cubicBezTo>
                    <a:pt x="55" y="25"/>
                    <a:pt x="60" y="21"/>
                    <a:pt x="63" y="15"/>
                  </a:cubicBezTo>
                  <a:cubicBezTo>
                    <a:pt x="67" y="10"/>
                    <a:pt x="69" y="5"/>
                    <a:pt x="74" y="1"/>
                  </a:cubicBezTo>
                  <a:cubicBezTo>
                    <a:pt x="74" y="1"/>
                    <a:pt x="74" y="0"/>
                    <a:pt x="75" y="0"/>
                  </a:cubicBezTo>
                  <a:cubicBezTo>
                    <a:pt x="75" y="0"/>
                    <a:pt x="76" y="0"/>
                    <a:pt x="76" y="1"/>
                  </a:cubicBezTo>
                  <a:cubicBezTo>
                    <a:pt x="77" y="1"/>
                    <a:pt x="77" y="2"/>
                    <a:pt x="76" y="3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3260"/>
            <p:cNvSpPr/>
            <p:nvPr/>
          </p:nvSpPr>
          <p:spPr bwMode="auto">
            <a:xfrm>
              <a:off x="6521" y="3613"/>
              <a:ext cx="9" cy="8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5 h 5"/>
                <a:gd name="T4" fmla="*/ 6 w 6"/>
                <a:gd name="T5" fmla="*/ 1 h 5"/>
                <a:gd name="T6" fmla="*/ 6 w 6"/>
                <a:gd name="T7" fmla="*/ 1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1" y="5"/>
                    <a:pt x="0" y="5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3261"/>
            <p:cNvSpPr/>
            <p:nvPr/>
          </p:nvSpPr>
          <p:spPr bwMode="auto">
            <a:xfrm>
              <a:off x="6550" y="3600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3262"/>
            <p:cNvSpPr/>
            <p:nvPr/>
          </p:nvSpPr>
          <p:spPr bwMode="auto">
            <a:xfrm>
              <a:off x="6632" y="3459"/>
              <a:ext cx="5" cy="7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2 h 5"/>
                <a:gd name="T4" fmla="*/ 3 w 3"/>
                <a:gd name="T5" fmla="*/ 4 h 5"/>
                <a:gd name="T6" fmla="*/ 1 w 3"/>
                <a:gd name="T7" fmla="*/ 4 h 5"/>
                <a:gd name="T8" fmla="*/ 1 w 3"/>
                <a:gd name="T9" fmla="*/ 4 h 5"/>
                <a:gd name="T10" fmla="*/ 1 w 3"/>
                <a:gd name="T11" fmla="*/ 0 h 5"/>
                <a:gd name="T12" fmla="*/ 1 w 3"/>
                <a:gd name="T13" fmla="*/ 0 h 5"/>
                <a:gd name="T14" fmla="*/ 3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3263"/>
            <p:cNvSpPr/>
            <p:nvPr/>
          </p:nvSpPr>
          <p:spPr bwMode="auto">
            <a:xfrm>
              <a:off x="6634" y="34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3264"/>
            <p:cNvSpPr/>
            <p:nvPr/>
          </p:nvSpPr>
          <p:spPr bwMode="auto">
            <a:xfrm>
              <a:off x="6631" y="347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3265"/>
            <p:cNvSpPr/>
            <p:nvPr/>
          </p:nvSpPr>
          <p:spPr bwMode="auto">
            <a:xfrm>
              <a:off x="6355" y="325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3266"/>
            <p:cNvSpPr/>
            <p:nvPr/>
          </p:nvSpPr>
          <p:spPr bwMode="auto">
            <a:xfrm>
              <a:off x="6311" y="339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5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3267"/>
            <p:cNvSpPr/>
            <p:nvPr/>
          </p:nvSpPr>
          <p:spPr bwMode="auto">
            <a:xfrm>
              <a:off x="6320" y="34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D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3268"/>
            <p:cNvSpPr/>
            <p:nvPr/>
          </p:nvSpPr>
          <p:spPr bwMode="auto">
            <a:xfrm>
              <a:off x="6443" y="324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3269"/>
            <p:cNvSpPr/>
            <p:nvPr/>
          </p:nvSpPr>
          <p:spPr bwMode="auto">
            <a:xfrm>
              <a:off x="6430" y="3237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3270"/>
            <p:cNvSpPr/>
            <p:nvPr/>
          </p:nvSpPr>
          <p:spPr bwMode="auto">
            <a:xfrm>
              <a:off x="6440" y="32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3271"/>
            <p:cNvSpPr/>
            <p:nvPr/>
          </p:nvSpPr>
          <p:spPr bwMode="auto">
            <a:xfrm>
              <a:off x="7298" y="3991"/>
              <a:ext cx="59" cy="73"/>
            </a:xfrm>
            <a:custGeom>
              <a:avLst/>
              <a:gdLst>
                <a:gd name="T0" fmla="*/ 10 w 39"/>
                <a:gd name="T1" fmla="*/ 27 h 49"/>
                <a:gd name="T2" fmla="*/ 10 w 39"/>
                <a:gd name="T3" fmla="*/ 18 h 49"/>
                <a:gd name="T4" fmla="*/ 16 w 39"/>
                <a:gd name="T5" fmla="*/ 12 h 49"/>
                <a:gd name="T6" fmla="*/ 31 w 39"/>
                <a:gd name="T7" fmla="*/ 0 h 49"/>
                <a:gd name="T8" fmla="*/ 39 w 39"/>
                <a:gd name="T9" fmla="*/ 2 h 49"/>
                <a:gd name="T10" fmla="*/ 38 w 39"/>
                <a:gd name="T11" fmla="*/ 14 h 49"/>
                <a:gd name="T12" fmla="*/ 26 w 39"/>
                <a:gd name="T13" fmla="*/ 34 h 49"/>
                <a:gd name="T14" fmla="*/ 16 w 39"/>
                <a:gd name="T15" fmla="*/ 41 h 49"/>
                <a:gd name="T16" fmla="*/ 2 w 39"/>
                <a:gd name="T17" fmla="*/ 47 h 49"/>
                <a:gd name="T18" fmla="*/ 5 w 39"/>
                <a:gd name="T19" fmla="*/ 38 h 49"/>
                <a:gd name="T20" fmla="*/ 18 w 39"/>
                <a:gd name="T21" fmla="*/ 26 h 49"/>
                <a:gd name="T22" fmla="*/ 10 w 39"/>
                <a:gd name="T23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49">
                  <a:moveTo>
                    <a:pt x="10" y="27"/>
                  </a:moveTo>
                  <a:cubicBezTo>
                    <a:pt x="11" y="24"/>
                    <a:pt x="12" y="21"/>
                    <a:pt x="10" y="18"/>
                  </a:cubicBezTo>
                  <a:cubicBezTo>
                    <a:pt x="9" y="13"/>
                    <a:pt x="15" y="15"/>
                    <a:pt x="16" y="12"/>
                  </a:cubicBezTo>
                  <a:cubicBezTo>
                    <a:pt x="20" y="7"/>
                    <a:pt x="27" y="6"/>
                    <a:pt x="31" y="0"/>
                  </a:cubicBezTo>
                  <a:cubicBezTo>
                    <a:pt x="33" y="2"/>
                    <a:pt x="36" y="2"/>
                    <a:pt x="39" y="2"/>
                  </a:cubicBezTo>
                  <a:cubicBezTo>
                    <a:pt x="39" y="6"/>
                    <a:pt x="38" y="10"/>
                    <a:pt x="38" y="14"/>
                  </a:cubicBezTo>
                  <a:cubicBezTo>
                    <a:pt x="38" y="23"/>
                    <a:pt x="36" y="31"/>
                    <a:pt x="26" y="34"/>
                  </a:cubicBezTo>
                  <a:cubicBezTo>
                    <a:pt x="22" y="35"/>
                    <a:pt x="18" y="37"/>
                    <a:pt x="16" y="41"/>
                  </a:cubicBezTo>
                  <a:cubicBezTo>
                    <a:pt x="12" y="43"/>
                    <a:pt x="8" y="49"/>
                    <a:pt x="2" y="47"/>
                  </a:cubicBezTo>
                  <a:cubicBezTo>
                    <a:pt x="0" y="43"/>
                    <a:pt x="3" y="41"/>
                    <a:pt x="5" y="38"/>
                  </a:cubicBezTo>
                  <a:cubicBezTo>
                    <a:pt x="8" y="33"/>
                    <a:pt x="14" y="30"/>
                    <a:pt x="18" y="26"/>
                  </a:cubicBezTo>
                  <a:cubicBezTo>
                    <a:pt x="16" y="28"/>
                    <a:pt x="13" y="31"/>
                    <a:pt x="10" y="27"/>
                  </a:cubicBezTo>
                  <a:close/>
                </a:path>
              </a:pathLst>
            </a:custGeom>
            <a:solidFill>
              <a:srgbClr val="CD9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3272"/>
            <p:cNvSpPr/>
            <p:nvPr/>
          </p:nvSpPr>
          <p:spPr bwMode="auto">
            <a:xfrm>
              <a:off x="7310" y="3975"/>
              <a:ext cx="18" cy="31"/>
            </a:xfrm>
            <a:custGeom>
              <a:avLst/>
              <a:gdLst>
                <a:gd name="T0" fmla="*/ 6 w 12"/>
                <a:gd name="T1" fmla="*/ 0 h 21"/>
                <a:gd name="T2" fmla="*/ 10 w 12"/>
                <a:gd name="T3" fmla="*/ 0 h 21"/>
                <a:gd name="T4" fmla="*/ 11 w 12"/>
                <a:gd name="T5" fmla="*/ 7 h 21"/>
                <a:gd name="T6" fmla="*/ 6 w 12"/>
                <a:gd name="T7" fmla="*/ 19 h 21"/>
                <a:gd name="T8" fmla="*/ 4 w 12"/>
                <a:gd name="T9" fmla="*/ 21 h 21"/>
                <a:gd name="T10" fmla="*/ 1 w 12"/>
                <a:gd name="T11" fmla="*/ 13 h 21"/>
                <a:gd name="T12" fmla="*/ 6 w 1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7" y="0"/>
                    <a:pt x="8" y="0"/>
                    <a:pt x="10" y="0"/>
                  </a:cubicBezTo>
                  <a:cubicBezTo>
                    <a:pt x="11" y="2"/>
                    <a:pt x="12" y="5"/>
                    <a:pt x="11" y="7"/>
                  </a:cubicBezTo>
                  <a:cubicBezTo>
                    <a:pt x="10" y="11"/>
                    <a:pt x="10" y="16"/>
                    <a:pt x="6" y="19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0" y="20"/>
                    <a:pt x="0" y="17"/>
                    <a:pt x="1" y="13"/>
                  </a:cubicBezTo>
                  <a:cubicBezTo>
                    <a:pt x="3" y="9"/>
                    <a:pt x="4" y="5"/>
                    <a:pt x="6" y="0"/>
                  </a:cubicBezTo>
                  <a:close/>
                </a:path>
              </a:pathLst>
            </a:custGeom>
            <a:solidFill>
              <a:srgbClr val="B1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3273"/>
            <p:cNvSpPr/>
            <p:nvPr/>
          </p:nvSpPr>
          <p:spPr bwMode="auto">
            <a:xfrm>
              <a:off x="7304" y="4007"/>
              <a:ext cx="18" cy="11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7 h 7"/>
                <a:gd name="T4" fmla="*/ 0 w 12"/>
                <a:gd name="T5" fmla="*/ 4 h 7"/>
                <a:gd name="T6" fmla="*/ 8 w 12"/>
                <a:gd name="T7" fmla="*/ 1 h 7"/>
                <a:gd name="T8" fmla="*/ 12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4"/>
                    <a:pt x="8" y="5"/>
                    <a:pt x="6" y="7"/>
                  </a:cubicBezTo>
                  <a:cubicBezTo>
                    <a:pt x="4" y="6"/>
                    <a:pt x="2" y="5"/>
                    <a:pt x="0" y="4"/>
                  </a:cubicBezTo>
                  <a:cubicBezTo>
                    <a:pt x="2" y="0"/>
                    <a:pt x="5" y="1"/>
                    <a:pt x="8" y="1"/>
                  </a:cubicBezTo>
                  <a:cubicBezTo>
                    <a:pt x="9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C08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3274"/>
            <p:cNvSpPr/>
            <p:nvPr/>
          </p:nvSpPr>
          <p:spPr bwMode="auto">
            <a:xfrm>
              <a:off x="7319" y="3985"/>
              <a:ext cx="9" cy="18"/>
            </a:xfrm>
            <a:custGeom>
              <a:avLst/>
              <a:gdLst>
                <a:gd name="T0" fmla="*/ 0 w 6"/>
                <a:gd name="T1" fmla="*/ 12 h 12"/>
                <a:gd name="T2" fmla="*/ 5 w 6"/>
                <a:gd name="T3" fmla="*/ 0 h 12"/>
                <a:gd name="T4" fmla="*/ 6 w 6"/>
                <a:gd name="T5" fmla="*/ 3 h 12"/>
                <a:gd name="T6" fmla="*/ 0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cubicBezTo>
                    <a:pt x="1" y="8"/>
                    <a:pt x="3" y="4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7"/>
                    <a:pt x="5" y="11"/>
                    <a:pt x="0" y="12"/>
                  </a:cubicBezTo>
                  <a:close/>
                </a:path>
              </a:pathLst>
            </a:custGeom>
            <a:solidFill>
              <a:srgbClr val="CC9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3275"/>
            <p:cNvSpPr/>
            <p:nvPr/>
          </p:nvSpPr>
          <p:spPr bwMode="auto">
            <a:xfrm>
              <a:off x="7132" y="4094"/>
              <a:ext cx="81" cy="15"/>
            </a:xfrm>
            <a:custGeom>
              <a:avLst/>
              <a:gdLst>
                <a:gd name="T0" fmla="*/ 0 w 54"/>
                <a:gd name="T1" fmla="*/ 6 h 10"/>
                <a:gd name="T2" fmla="*/ 11 w 54"/>
                <a:gd name="T3" fmla="*/ 2 h 10"/>
                <a:gd name="T4" fmla="*/ 17 w 54"/>
                <a:gd name="T5" fmla="*/ 0 h 10"/>
                <a:gd name="T6" fmla="*/ 17 w 54"/>
                <a:gd name="T7" fmla="*/ 0 h 10"/>
                <a:gd name="T8" fmla="*/ 54 w 54"/>
                <a:gd name="T9" fmla="*/ 6 h 10"/>
                <a:gd name="T10" fmla="*/ 36 w 54"/>
                <a:gd name="T11" fmla="*/ 8 h 10"/>
                <a:gd name="T12" fmla="*/ 0 w 54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">
                  <a:moveTo>
                    <a:pt x="0" y="6"/>
                  </a:moveTo>
                  <a:cubicBezTo>
                    <a:pt x="3" y="4"/>
                    <a:pt x="7" y="3"/>
                    <a:pt x="11" y="2"/>
                  </a:cubicBezTo>
                  <a:cubicBezTo>
                    <a:pt x="13" y="1"/>
                    <a:pt x="16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9" y="5"/>
                    <a:pt x="41" y="7"/>
                    <a:pt x="54" y="6"/>
                  </a:cubicBezTo>
                  <a:cubicBezTo>
                    <a:pt x="48" y="10"/>
                    <a:pt x="42" y="9"/>
                    <a:pt x="36" y="8"/>
                  </a:cubicBezTo>
                  <a:cubicBezTo>
                    <a:pt x="24" y="6"/>
                    <a:pt x="12" y="7"/>
                    <a:pt x="0" y="6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3276"/>
            <p:cNvSpPr/>
            <p:nvPr/>
          </p:nvSpPr>
          <p:spPr bwMode="auto">
            <a:xfrm>
              <a:off x="7202" y="4037"/>
              <a:ext cx="146" cy="57"/>
            </a:xfrm>
            <a:custGeom>
              <a:avLst/>
              <a:gdLst>
                <a:gd name="T0" fmla="*/ 66 w 97"/>
                <a:gd name="T1" fmla="*/ 16 h 38"/>
                <a:gd name="T2" fmla="*/ 78 w 97"/>
                <a:gd name="T3" fmla="*/ 8 h 38"/>
                <a:gd name="T4" fmla="*/ 84 w 97"/>
                <a:gd name="T5" fmla="*/ 4 h 38"/>
                <a:gd name="T6" fmla="*/ 97 w 97"/>
                <a:gd name="T7" fmla="*/ 6 h 38"/>
                <a:gd name="T8" fmla="*/ 97 w 97"/>
                <a:gd name="T9" fmla="*/ 8 h 38"/>
                <a:gd name="T10" fmla="*/ 80 w 97"/>
                <a:gd name="T11" fmla="*/ 17 h 38"/>
                <a:gd name="T12" fmla="*/ 70 w 97"/>
                <a:gd name="T13" fmla="*/ 19 h 38"/>
                <a:gd name="T14" fmla="*/ 57 w 97"/>
                <a:gd name="T15" fmla="*/ 27 h 38"/>
                <a:gd name="T16" fmla="*/ 39 w 97"/>
                <a:gd name="T17" fmla="*/ 27 h 38"/>
                <a:gd name="T18" fmla="*/ 30 w 97"/>
                <a:gd name="T19" fmla="*/ 31 h 38"/>
                <a:gd name="T20" fmla="*/ 30 w 97"/>
                <a:gd name="T21" fmla="*/ 31 h 38"/>
                <a:gd name="T22" fmla="*/ 5 w 97"/>
                <a:gd name="T23" fmla="*/ 33 h 38"/>
                <a:gd name="T24" fmla="*/ 1 w 97"/>
                <a:gd name="T25" fmla="*/ 27 h 38"/>
                <a:gd name="T26" fmla="*/ 8 w 97"/>
                <a:gd name="T27" fmla="*/ 24 h 38"/>
                <a:gd name="T28" fmla="*/ 17 w 97"/>
                <a:gd name="T29" fmla="*/ 24 h 38"/>
                <a:gd name="T30" fmla="*/ 47 w 97"/>
                <a:gd name="T31" fmla="*/ 18 h 38"/>
                <a:gd name="T32" fmla="*/ 66 w 97"/>
                <a:gd name="T3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38">
                  <a:moveTo>
                    <a:pt x="66" y="16"/>
                  </a:moveTo>
                  <a:cubicBezTo>
                    <a:pt x="72" y="15"/>
                    <a:pt x="74" y="10"/>
                    <a:pt x="78" y="8"/>
                  </a:cubicBezTo>
                  <a:cubicBezTo>
                    <a:pt x="80" y="6"/>
                    <a:pt x="82" y="5"/>
                    <a:pt x="84" y="4"/>
                  </a:cubicBezTo>
                  <a:cubicBezTo>
                    <a:pt x="89" y="0"/>
                    <a:pt x="94" y="0"/>
                    <a:pt x="97" y="6"/>
                  </a:cubicBezTo>
                  <a:cubicBezTo>
                    <a:pt x="97" y="6"/>
                    <a:pt x="97" y="7"/>
                    <a:pt x="97" y="8"/>
                  </a:cubicBezTo>
                  <a:cubicBezTo>
                    <a:pt x="94" y="15"/>
                    <a:pt x="89" y="19"/>
                    <a:pt x="80" y="17"/>
                  </a:cubicBezTo>
                  <a:cubicBezTo>
                    <a:pt x="76" y="16"/>
                    <a:pt x="72" y="17"/>
                    <a:pt x="70" y="19"/>
                  </a:cubicBezTo>
                  <a:cubicBezTo>
                    <a:pt x="66" y="23"/>
                    <a:pt x="61" y="25"/>
                    <a:pt x="57" y="27"/>
                  </a:cubicBezTo>
                  <a:cubicBezTo>
                    <a:pt x="51" y="27"/>
                    <a:pt x="45" y="27"/>
                    <a:pt x="39" y="27"/>
                  </a:cubicBezTo>
                  <a:cubicBezTo>
                    <a:pt x="36" y="29"/>
                    <a:pt x="33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36"/>
                    <a:pt x="14" y="38"/>
                    <a:pt x="5" y="33"/>
                  </a:cubicBezTo>
                  <a:cubicBezTo>
                    <a:pt x="2" y="32"/>
                    <a:pt x="0" y="30"/>
                    <a:pt x="1" y="27"/>
                  </a:cubicBezTo>
                  <a:cubicBezTo>
                    <a:pt x="2" y="24"/>
                    <a:pt x="5" y="24"/>
                    <a:pt x="8" y="24"/>
                  </a:cubicBezTo>
                  <a:cubicBezTo>
                    <a:pt x="11" y="24"/>
                    <a:pt x="14" y="24"/>
                    <a:pt x="17" y="24"/>
                  </a:cubicBezTo>
                  <a:cubicBezTo>
                    <a:pt x="27" y="23"/>
                    <a:pt x="37" y="21"/>
                    <a:pt x="47" y="18"/>
                  </a:cubicBezTo>
                  <a:cubicBezTo>
                    <a:pt x="53" y="16"/>
                    <a:pt x="60" y="16"/>
                    <a:pt x="66" y="16"/>
                  </a:cubicBezTo>
                  <a:close/>
                </a:path>
              </a:pathLst>
            </a:custGeom>
            <a:solidFill>
              <a:srgbClr val="DDB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3277"/>
            <p:cNvSpPr/>
            <p:nvPr/>
          </p:nvSpPr>
          <p:spPr bwMode="auto">
            <a:xfrm>
              <a:off x="7181" y="4066"/>
              <a:ext cx="66" cy="30"/>
            </a:xfrm>
            <a:custGeom>
              <a:avLst/>
              <a:gdLst>
                <a:gd name="T0" fmla="*/ 15 w 44"/>
                <a:gd name="T1" fmla="*/ 8 h 20"/>
                <a:gd name="T2" fmla="*/ 44 w 44"/>
                <a:gd name="T3" fmla="*/ 12 h 20"/>
                <a:gd name="T4" fmla="*/ 40 w 44"/>
                <a:gd name="T5" fmla="*/ 18 h 20"/>
                <a:gd name="T6" fmla="*/ 15 w 44"/>
                <a:gd name="T7" fmla="*/ 18 h 20"/>
                <a:gd name="T8" fmla="*/ 0 w 44"/>
                <a:gd name="T9" fmla="*/ 0 h 20"/>
                <a:gd name="T10" fmla="*/ 1 w 44"/>
                <a:gd name="T11" fmla="*/ 0 h 20"/>
                <a:gd name="T12" fmla="*/ 13 w 44"/>
                <a:gd name="T13" fmla="*/ 4 h 20"/>
                <a:gd name="T14" fmla="*/ 15 w 44"/>
                <a:gd name="T1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0">
                  <a:moveTo>
                    <a:pt x="15" y="8"/>
                  </a:moveTo>
                  <a:cubicBezTo>
                    <a:pt x="24" y="13"/>
                    <a:pt x="34" y="16"/>
                    <a:pt x="44" y="12"/>
                  </a:cubicBezTo>
                  <a:cubicBezTo>
                    <a:pt x="43" y="14"/>
                    <a:pt x="41" y="16"/>
                    <a:pt x="40" y="18"/>
                  </a:cubicBezTo>
                  <a:cubicBezTo>
                    <a:pt x="32" y="19"/>
                    <a:pt x="24" y="20"/>
                    <a:pt x="15" y="18"/>
                  </a:cubicBezTo>
                  <a:cubicBezTo>
                    <a:pt x="4" y="15"/>
                    <a:pt x="1" y="1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1"/>
                    <a:pt x="9" y="3"/>
                    <a:pt x="13" y="4"/>
                  </a:cubicBezTo>
                  <a:cubicBezTo>
                    <a:pt x="14" y="5"/>
                    <a:pt x="15" y="6"/>
                    <a:pt x="15" y="8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3278"/>
            <p:cNvSpPr/>
            <p:nvPr/>
          </p:nvSpPr>
          <p:spPr bwMode="auto">
            <a:xfrm>
              <a:off x="7118" y="4057"/>
              <a:ext cx="62" cy="30"/>
            </a:xfrm>
            <a:custGeom>
              <a:avLst/>
              <a:gdLst>
                <a:gd name="T0" fmla="*/ 30 w 41"/>
                <a:gd name="T1" fmla="*/ 20 h 20"/>
                <a:gd name="T2" fmla="*/ 28 w 41"/>
                <a:gd name="T3" fmla="*/ 20 h 20"/>
                <a:gd name="T4" fmla="*/ 11 w 41"/>
                <a:gd name="T5" fmla="*/ 18 h 20"/>
                <a:gd name="T6" fmla="*/ 0 w 41"/>
                <a:gd name="T7" fmla="*/ 18 h 20"/>
                <a:gd name="T8" fmla="*/ 14 w 41"/>
                <a:gd name="T9" fmla="*/ 15 h 20"/>
                <a:gd name="T10" fmla="*/ 21 w 41"/>
                <a:gd name="T11" fmla="*/ 4 h 20"/>
                <a:gd name="T12" fmla="*/ 30 w 41"/>
                <a:gd name="T13" fmla="*/ 1 h 20"/>
                <a:gd name="T14" fmla="*/ 34 w 41"/>
                <a:gd name="T15" fmla="*/ 2 h 20"/>
                <a:gd name="T16" fmla="*/ 37 w 41"/>
                <a:gd name="T17" fmla="*/ 7 h 20"/>
                <a:gd name="T18" fmla="*/ 33 w 41"/>
                <a:gd name="T19" fmla="*/ 17 h 20"/>
                <a:gd name="T20" fmla="*/ 30 w 41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3" y="17"/>
                    <a:pt x="16" y="20"/>
                    <a:pt x="11" y="18"/>
                  </a:cubicBezTo>
                  <a:cubicBezTo>
                    <a:pt x="7" y="18"/>
                    <a:pt x="3" y="18"/>
                    <a:pt x="0" y="18"/>
                  </a:cubicBezTo>
                  <a:cubicBezTo>
                    <a:pt x="4" y="14"/>
                    <a:pt x="9" y="16"/>
                    <a:pt x="14" y="15"/>
                  </a:cubicBezTo>
                  <a:cubicBezTo>
                    <a:pt x="23" y="12"/>
                    <a:pt x="23" y="13"/>
                    <a:pt x="21" y="4"/>
                  </a:cubicBezTo>
                  <a:cubicBezTo>
                    <a:pt x="23" y="0"/>
                    <a:pt x="29" y="7"/>
                    <a:pt x="30" y="1"/>
                  </a:cubicBezTo>
                  <a:cubicBezTo>
                    <a:pt x="32" y="1"/>
                    <a:pt x="33" y="1"/>
                    <a:pt x="34" y="2"/>
                  </a:cubicBezTo>
                  <a:cubicBezTo>
                    <a:pt x="35" y="4"/>
                    <a:pt x="37" y="5"/>
                    <a:pt x="37" y="7"/>
                  </a:cubicBezTo>
                  <a:cubicBezTo>
                    <a:pt x="41" y="13"/>
                    <a:pt x="40" y="14"/>
                    <a:pt x="33" y="17"/>
                  </a:cubicBezTo>
                  <a:cubicBezTo>
                    <a:pt x="32" y="18"/>
                    <a:pt x="31" y="19"/>
                    <a:pt x="30" y="20"/>
                  </a:cubicBezTo>
                  <a:close/>
                </a:path>
              </a:pathLst>
            </a:custGeom>
            <a:solidFill>
              <a:srgbClr val="EB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3279"/>
            <p:cNvSpPr/>
            <p:nvPr/>
          </p:nvSpPr>
          <p:spPr bwMode="auto">
            <a:xfrm>
              <a:off x="7178" y="4063"/>
              <a:ext cx="5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3280"/>
            <p:cNvSpPr/>
            <p:nvPr/>
          </p:nvSpPr>
          <p:spPr bwMode="auto">
            <a:xfrm>
              <a:off x="7319" y="3994"/>
              <a:ext cx="41" cy="55"/>
            </a:xfrm>
            <a:custGeom>
              <a:avLst/>
              <a:gdLst>
                <a:gd name="T0" fmla="*/ 19 w 27"/>
                <a:gd name="T1" fmla="*/ 35 h 37"/>
                <a:gd name="T2" fmla="*/ 16 w 27"/>
                <a:gd name="T3" fmla="*/ 36 h 37"/>
                <a:gd name="T4" fmla="*/ 5 w 27"/>
                <a:gd name="T5" fmla="*/ 35 h 37"/>
                <a:gd name="T6" fmla="*/ 0 w 27"/>
                <a:gd name="T7" fmla="*/ 37 h 37"/>
                <a:gd name="T8" fmla="*/ 12 w 27"/>
                <a:gd name="T9" fmla="*/ 28 h 37"/>
                <a:gd name="T10" fmla="*/ 21 w 27"/>
                <a:gd name="T11" fmla="*/ 8 h 37"/>
                <a:gd name="T12" fmla="*/ 25 w 27"/>
                <a:gd name="T13" fmla="*/ 0 h 37"/>
                <a:gd name="T14" fmla="*/ 27 w 27"/>
                <a:gd name="T15" fmla="*/ 0 h 37"/>
                <a:gd name="T16" fmla="*/ 19 w 27"/>
                <a:gd name="T1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7">
                  <a:moveTo>
                    <a:pt x="19" y="35"/>
                  </a:moveTo>
                  <a:cubicBezTo>
                    <a:pt x="18" y="35"/>
                    <a:pt x="16" y="36"/>
                    <a:pt x="16" y="36"/>
                  </a:cubicBezTo>
                  <a:cubicBezTo>
                    <a:pt x="13" y="28"/>
                    <a:pt x="9" y="34"/>
                    <a:pt x="5" y="35"/>
                  </a:cubicBezTo>
                  <a:cubicBezTo>
                    <a:pt x="3" y="36"/>
                    <a:pt x="2" y="36"/>
                    <a:pt x="0" y="37"/>
                  </a:cubicBezTo>
                  <a:cubicBezTo>
                    <a:pt x="2" y="32"/>
                    <a:pt x="7" y="30"/>
                    <a:pt x="12" y="28"/>
                  </a:cubicBezTo>
                  <a:cubicBezTo>
                    <a:pt x="20" y="24"/>
                    <a:pt x="24" y="17"/>
                    <a:pt x="21" y="8"/>
                  </a:cubicBezTo>
                  <a:cubicBezTo>
                    <a:pt x="19" y="3"/>
                    <a:pt x="22" y="2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12"/>
                    <a:pt x="25" y="24"/>
                    <a:pt x="19" y="35"/>
                  </a:cubicBezTo>
                  <a:close/>
                </a:path>
              </a:pathLst>
            </a:custGeom>
            <a:solidFill>
              <a:srgbClr val="D7A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3281"/>
            <p:cNvSpPr/>
            <p:nvPr/>
          </p:nvSpPr>
          <p:spPr bwMode="auto">
            <a:xfrm>
              <a:off x="7247" y="4078"/>
              <a:ext cx="14" cy="6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1"/>
                    <a:pt x="6" y="0"/>
                    <a:pt x="9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3282"/>
            <p:cNvSpPr/>
            <p:nvPr/>
          </p:nvSpPr>
          <p:spPr bwMode="auto">
            <a:xfrm>
              <a:off x="7352" y="3430"/>
              <a:ext cx="134" cy="69"/>
            </a:xfrm>
            <a:custGeom>
              <a:avLst/>
              <a:gdLst>
                <a:gd name="T0" fmla="*/ 89 w 89"/>
                <a:gd name="T1" fmla="*/ 33 h 46"/>
                <a:gd name="T2" fmla="*/ 83 w 89"/>
                <a:gd name="T3" fmla="*/ 42 h 46"/>
                <a:gd name="T4" fmla="*/ 72 w 89"/>
                <a:gd name="T5" fmla="*/ 44 h 46"/>
                <a:gd name="T6" fmla="*/ 70 w 89"/>
                <a:gd name="T7" fmla="*/ 46 h 46"/>
                <a:gd name="T8" fmla="*/ 64 w 89"/>
                <a:gd name="T9" fmla="*/ 46 h 46"/>
                <a:gd name="T10" fmla="*/ 56 w 89"/>
                <a:gd name="T11" fmla="*/ 45 h 46"/>
                <a:gd name="T12" fmla="*/ 54 w 89"/>
                <a:gd name="T13" fmla="*/ 46 h 46"/>
                <a:gd name="T14" fmla="*/ 50 w 89"/>
                <a:gd name="T15" fmla="*/ 45 h 46"/>
                <a:gd name="T16" fmla="*/ 47 w 89"/>
                <a:gd name="T17" fmla="*/ 44 h 46"/>
                <a:gd name="T18" fmla="*/ 8 w 89"/>
                <a:gd name="T19" fmla="*/ 15 h 46"/>
                <a:gd name="T20" fmla="*/ 5 w 89"/>
                <a:gd name="T21" fmla="*/ 1 h 46"/>
                <a:gd name="T22" fmla="*/ 19 w 89"/>
                <a:gd name="T23" fmla="*/ 11 h 46"/>
                <a:gd name="T24" fmla="*/ 43 w 89"/>
                <a:gd name="T25" fmla="*/ 23 h 46"/>
                <a:gd name="T26" fmla="*/ 89 w 89"/>
                <a:gd name="T2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46">
                  <a:moveTo>
                    <a:pt x="89" y="33"/>
                  </a:moveTo>
                  <a:cubicBezTo>
                    <a:pt x="89" y="37"/>
                    <a:pt x="87" y="40"/>
                    <a:pt x="83" y="42"/>
                  </a:cubicBezTo>
                  <a:cubicBezTo>
                    <a:pt x="78" y="38"/>
                    <a:pt x="76" y="38"/>
                    <a:pt x="72" y="44"/>
                  </a:cubicBezTo>
                  <a:cubicBezTo>
                    <a:pt x="71" y="45"/>
                    <a:pt x="71" y="45"/>
                    <a:pt x="70" y="46"/>
                  </a:cubicBezTo>
                  <a:cubicBezTo>
                    <a:pt x="68" y="46"/>
                    <a:pt x="66" y="46"/>
                    <a:pt x="64" y="46"/>
                  </a:cubicBezTo>
                  <a:cubicBezTo>
                    <a:pt x="62" y="44"/>
                    <a:pt x="59" y="45"/>
                    <a:pt x="56" y="45"/>
                  </a:cubicBezTo>
                  <a:cubicBezTo>
                    <a:pt x="55" y="46"/>
                    <a:pt x="55" y="46"/>
                    <a:pt x="54" y="46"/>
                  </a:cubicBezTo>
                  <a:cubicBezTo>
                    <a:pt x="52" y="46"/>
                    <a:pt x="51" y="46"/>
                    <a:pt x="50" y="45"/>
                  </a:cubicBezTo>
                  <a:cubicBezTo>
                    <a:pt x="49" y="45"/>
                    <a:pt x="48" y="44"/>
                    <a:pt x="47" y="44"/>
                  </a:cubicBezTo>
                  <a:cubicBezTo>
                    <a:pt x="34" y="35"/>
                    <a:pt x="17" y="30"/>
                    <a:pt x="8" y="15"/>
                  </a:cubicBezTo>
                  <a:cubicBezTo>
                    <a:pt x="5" y="11"/>
                    <a:pt x="0" y="7"/>
                    <a:pt x="5" y="1"/>
                  </a:cubicBezTo>
                  <a:cubicBezTo>
                    <a:pt x="12" y="0"/>
                    <a:pt x="16" y="6"/>
                    <a:pt x="19" y="11"/>
                  </a:cubicBezTo>
                  <a:cubicBezTo>
                    <a:pt x="25" y="19"/>
                    <a:pt x="33" y="23"/>
                    <a:pt x="43" y="23"/>
                  </a:cubicBezTo>
                  <a:cubicBezTo>
                    <a:pt x="59" y="23"/>
                    <a:pt x="75" y="26"/>
                    <a:pt x="89" y="33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3283"/>
            <p:cNvSpPr/>
            <p:nvPr/>
          </p:nvSpPr>
          <p:spPr bwMode="auto">
            <a:xfrm>
              <a:off x="7379" y="3471"/>
              <a:ext cx="59" cy="40"/>
            </a:xfrm>
            <a:custGeom>
              <a:avLst/>
              <a:gdLst>
                <a:gd name="T0" fmla="*/ 31 w 39"/>
                <a:gd name="T1" fmla="*/ 27 h 27"/>
                <a:gd name="T2" fmla="*/ 8 w 39"/>
                <a:gd name="T3" fmla="*/ 12 h 27"/>
                <a:gd name="T4" fmla="*/ 5 w 39"/>
                <a:gd name="T5" fmla="*/ 10 h 27"/>
                <a:gd name="T6" fmla="*/ 6 w 39"/>
                <a:gd name="T7" fmla="*/ 10 h 27"/>
                <a:gd name="T8" fmla="*/ 3 w 39"/>
                <a:gd name="T9" fmla="*/ 3 h 27"/>
                <a:gd name="T10" fmla="*/ 11 w 39"/>
                <a:gd name="T11" fmla="*/ 4 h 27"/>
                <a:gd name="T12" fmla="*/ 33 w 39"/>
                <a:gd name="T13" fmla="*/ 15 h 27"/>
                <a:gd name="T14" fmla="*/ 33 w 39"/>
                <a:gd name="T15" fmla="*/ 15 h 27"/>
                <a:gd name="T16" fmla="*/ 37 w 39"/>
                <a:gd name="T17" fmla="*/ 17 h 27"/>
                <a:gd name="T18" fmla="*/ 37 w 39"/>
                <a:gd name="T19" fmla="*/ 17 h 27"/>
                <a:gd name="T20" fmla="*/ 39 w 39"/>
                <a:gd name="T21" fmla="*/ 19 h 27"/>
                <a:gd name="T22" fmla="*/ 31 w 3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7">
                  <a:moveTo>
                    <a:pt x="31" y="27"/>
                  </a:moveTo>
                  <a:cubicBezTo>
                    <a:pt x="22" y="24"/>
                    <a:pt x="14" y="19"/>
                    <a:pt x="8" y="12"/>
                  </a:cubicBezTo>
                  <a:cubicBezTo>
                    <a:pt x="7" y="11"/>
                    <a:pt x="7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8"/>
                    <a:pt x="0" y="7"/>
                    <a:pt x="3" y="3"/>
                  </a:cubicBezTo>
                  <a:cubicBezTo>
                    <a:pt x="5" y="0"/>
                    <a:pt x="8" y="3"/>
                    <a:pt x="11" y="4"/>
                  </a:cubicBezTo>
                  <a:cubicBezTo>
                    <a:pt x="18" y="9"/>
                    <a:pt x="25" y="13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6"/>
                    <a:pt x="36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38" y="23"/>
                    <a:pt x="36" y="27"/>
                    <a:pt x="31" y="27"/>
                  </a:cubicBezTo>
                  <a:close/>
                </a:path>
              </a:pathLst>
            </a:custGeom>
            <a:solidFill>
              <a:srgbClr val="FB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Freeform 3284"/>
            <p:cNvSpPr/>
            <p:nvPr/>
          </p:nvSpPr>
          <p:spPr bwMode="auto">
            <a:xfrm>
              <a:off x="7435" y="3496"/>
              <a:ext cx="13" cy="3"/>
            </a:xfrm>
            <a:custGeom>
              <a:avLst/>
              <a:gdLst>
                <a:gd name="T0" fmla="*/ 2 w 9"/>
                <a:gd name="T1" fmla="*/ 2 h 2"/>
                <a:gd name="T2" fmla="*/ 0 w 9"/>
                <a:gd name="T3" fmla="*/ 0 h 2"/>
                <a:gd name="T4" fmla="*/ 9 w 9"/>
                <a:gd name="T5" fmla="*/ 2 h 2"/>
                <a:gd name="T6" fmla="*/ 2 w 9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7" y="2"/>
                    <a:pt x="4" y="2"/>
                    <a:pt x="2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Freeform 3285"/>
            <p:cNvSpPr/>
            <p:nvPr/>
          </p:nvSpPr>
          <p:spPr bwMode="auto">
            <a:xfrm>
              <a:off x="7457" y="34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3286"/>
            <p:cNvSpPr/>
            <p:nvPr/>
          </p:nvSpPr>
          <p:spPr bwMode="auto">
            <a:xfrm>
              <a:off x="7186" y="3747"/>
              <a:ext cx="46" cy="52"/>
            </a:xfrm>
            <a:custGeom>
              <a:avLst/>
              <a:gdLst>
                <a:gd name="T0" fmla="*/ 29 w 31"/>
                <a:gd name="T1" fmla="*/ 0 h 35"/>
                <a:gd name="T2" fmla="*/ 31 w 31"/>
                <a:gd name="T3" fmla="*/ 25 h 35"/>
                <a:gd name="T4" fmla="*/ 31 w 31"/>
                <a:gd name="T5" fmla="*/ 29 h 35"/>
                <a:gd name="T6" fmla="*/ 29 w 31"/>
                <a:gd name="T7" fmla="*/ 30 h 35"/>
                <a:gd name="T8" fmla="*/ 10 w 31"/>
                <a:gd name="T9" fmla="*/ 35 h 35"/>
                <a:gd name="T10" fmla="*/ 5 w 31"/>
                <a:gd name="T11" fmla="*/ 29 h 35"/>
                <a:gd name="T12" fmla="*/ 1 w 31"/>
                <a:gd name="T13" fmla="*/ 14 h 35"/>
                <a:gd name="T14" fmla="*/ 0 w 31"/>
                <a:gd name="T15" fmla="*/ 11 h 35"/>
                <a:gd name="T16" fmla="*/ 6 w 31"/>
                <a:gd name="T17" fmla="*/ 2 h 35"/>
                <a:gd name="T18" fmla="*/ 29 w 31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5">
                  <a:moveTo>
                    <a:pt x="29" y="0"/>
                  </a:moveTo>
                  <a:cubicBezTo>
                    <a:pt x="27" y="9"/>
                    <a:pt x="29" y="17"/>
                    <a:pt x="31" y="25"/>
                  </a:cubicBezTo>
                  <a:cubicBezTo>
                    <a:pt x="31" y="26"/>
                    <a:pt x="31" y="28"/>
                    <a:pt x="31" y="29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0" y="24"/>
                    <a:pt x="15" y="28"/>
                    <a:pt x="10" y="35"/>
                  </a:cubicBezTo>
                  <a:cubicBezTo>
                    <a:pt x="6" y="35"/>
                    <a:pt x="6" y="32"/>
                    <a:pt x="5" y="29"/>
                  </a:cubicBezTo>
                  <a:cubicBezTo>
                    <a:pt x="3" y="24"/>
                    <a:pt x="4" y="19"/>
                    <a:pt x="1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7"/>
                    <a:pt x="2" y="4"/>
                    <a:pt x="6" y="2"/>
                  </a:cubicBezTo>
                  <a:cubicBezTo>
                    <a:pt x="14" y="4"/>
                    <a:pt x="22" y="2"/>
                    <a:pt x="29" y="0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3287"/>
            <p:cNvSpPr/>
            <p:nvPr/>
          </p:nvSpPr>
          <p:spPr bwMode="auto">
            <a:xfrm>
              <a:off x="7175" y="3726"/>
              <a:ext cx="20" cy="43"/>
            </a:xfrm>
            <a:custGeom>
              <a:avLst/>
              <a:gdLst>
                <a:gd name="T0" fmla="*/ 13 w 13"/>
                <a:gd name="T1" fmla="*/ 16 h 29"/>
                <a:gd name="T2" fmla="*/ 9 w 13"/>
                <a:gd name="T3" fmla="*/ 26 h 29"/>
                <a:gd name="T4" fmla="*/ 2 w 13"/>
                <a:gd name="T5" fmla="*/ 22 h 29"/>
                <a:gd name="T6" fmla="*/ 2 w 13"/>
                <a:gd name="T7" fmla="*/ 22 h 29"/>
                <a:gd name="T8" fmla="*/ 0 w 13"/>
                <a:gd name="T9" fmla="*/ 18 h 29"/>
                <a:gd name="T10" fmla="*/ 2 w 13"/>
                <a:gd name="T11" fmla="*/ 5 h 29"/>
                <a:gd name="T12" fmla="*/ 11 w 13"/>
                <a:gd name="T13" fmla="*/ 5 h 29"/>
                <a:gd name="T14" fmla="*/ 13 w 13"/>
                <a:gd name="T15" fmla="*/ 12 h 29"/>
                <a:gd name="T16" fmla="*/ 13 w 13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16"/>
                  </a:moveTo>
                  <a:cubicBezTo>
                    <a:pt x="13" y="20"/>
                    <a:pt x="11" y="23"/>
                    <a:pt x="9" y="26"/>
                  </a:cubicBezTo>
                  <a:cubicBezTo>
                    <a:pt x="4" y="29"/>
                    <a:pt x="3" y="25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19"/>
                    <a:pt x="0" y="18"/>
                  </a:cubicBezTo>
                  <a:cubicBezTo>
                    <a:pt x="0" y="13"/>
                    <a:pt x="0" y="9"/>
                    <a:pt x="2" y="5"/>
                  </a:cubicBezTo>
                  <a:cubicBezTo>
                    <a:pt x="5" y="0"/>
                    <a:pt x="6" y="0"/>
                    <a:pt x="11" y="5"/>
                  </a:cubicBezTo>
                  <a:cubicBezTo>
                    <a:pt x="13" y="7"/>
                    <a:pt x="11" y="10"/>
                    <a:pt x="13" y="12"/>
                  </a:cubicBezTo>
                  <a:cubicBezTo>
                    <a:pt x="13" y="14"/>
                    <a:pt x="13" y="15"/>
                    <a:pt x="13" y="16"/>
                  </a:cubicBezTo>
                  <a:close/>
                </a:path>
              </a:pathLst>
            </a:custGeom>
            <a:solidFill>
              <a:srgbClr val="C8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3288"/>
            <p:cNvSpPr/>
            <p:nvPr/>
          </p:nvSpPr>
          <p:spPr bwMode="auto">
            <a:xfrm>
              <a:off x="7172" y="3759"/>
              <a:ext cx="24" cy="49"/>
            </a:xfrm>
            <a:custGeom>
              <a:avLst/>
              <a:gdLst>
                <a:gd name="T0" fmla="*/ 4 w 16"/>
                <a:gd name="T1" fmla="*/ 0 h 33"/>
                <a:gd name="T2" fmla="*/ 11 w 16"/>
                <a:gd name="T3" fmla="*/ 4 h 33"/>
                <a:gd name="T4" fmla="*/ 12 w 16"/>
                <a:gd name="T5" fmla="*/ 4 h 33"/>
                <a:gd name="T6" fmla="*/ 15 w 16"/>
                <a:gd name="T7" fmla="*/ 25 h 33"/>
                <a:gd name="T8" fmla="*/ 13 w 16"/>
                <a:gd name="T9" fmla="*/ 33 h 33"/>
                <a:gd name="T10" fmla="*/ 0 w 16"/>
                <a:gd name="T11" fmla="*/ 4 h 33"/>
                <a:gd name="T12" fmla="*/ 4 w 1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4" y="0"/>
                  </a:moveTo>
                  <a:cubicBezTo>
                    <a:pt x="6" y="2"/>
                    <a:pt x="8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4" y="18"/>
                    <a:pt x="15" y="25"/>
                  </a:cubicBezTo>
                  <a:cubicBezTo>
                    <a:pt x="15" y="28"/>
                    <a:pt x="16" y="31"/>
                    <a:pt x="13" y="33"/>
                  </a:cubicBezTo>
                  <a:cubicBezTo>
                    <a:pt x="8" y="24"/>
                    <a:pt x="3" y="1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3289"/>
            <p:cNvSpPr/>
            <p:nvPr/>
          </p:nvSpPr>
          <p:spPr bwMode="auto">
            <a:xfrm>
              <a:off x="7129" y="3655"/>
              <a:ext cx="9" cy="12"/>
            </a:xfrm>
            <a:custGeom>
              <a:avLst/>
              <a:gdLst>
                <a:gd name="T0" fmla="*/ 2 w 6"/>
                <a:gd name="T1" fmla="*/ 8 h 8"/>
                <a:gd name="T2" fmla="*/ 0 w 6"/>
                <a:gd name="T3" fmla="*/ 0 h 8"/>
                <a:gd name="T4" fmla="*/ 2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6" y="1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3290"/>
            <p:cNvSpPr/>
            <p:nvPr/>
          </p:nvSpPr>
          <p:spPr bwMode="auto">
            <a:xfrm>
              <a:off x="7192" y="3733"/>
              <a:ext cx="4" cy="11"/>
            </a:xfrm>
            <a:custGeom>
              <a:avLst/>
              <a:gdLst>
                <a:gd name="T0" fmla="*/ 2 w 3"/>
                <a:gd name="T1" fmla="*/ 7 h 7"/>
                <a:gd name="T2" fmla="*/ 0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3291"/>
            <p:cNvSpPr/>
            <p:nvPr/>
          </p:nvSpPr>
          <p:spPr bwMode="auto">
            <a:xfrm>
              <a:off x="7175" y="375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3292"/>
            <p:cNvSpPr/>
            <p:nvPr/>
          </p:nvSpPr>
          <p:spPr bwMode="auto">
            <a:xfrm>
              <a:off x="7169" y="375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3293"/>
            <p:cNvSpPr/>
            <p:nvPr/>
          </p:nvSpPr>
          <p:spPr bwMode="auto">
            <a:xfrm>
              <a:off x="7229" y="37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3294"/>
            <p:cNvSpPr/>
            <p:nvPr/>
          </p:nvSpPr>
          <p:spPr bwMode="auto">
            <a:xfrm>
              <a:off x="7166" y="37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3295"/>
            <p:cNvSpPr/>
            <p:nvPr/>
          </p:nvSpPr>
          <p:spPr bwMode="auto">
            <a:xfrm>
              <a:off x="7309" y="3810"/>
              <a:ext cx="16" cy="34"/>
            </a:xfrm>
            <a:custGeom>
              <a:avLst/>
              <a:gdLst>
                <a:gd name="T0" fmla="*/ 0 w 11"/>
                <a:gd name="T1" fmla="*/ 10 h 23"/>
                <a:gd name="T2" fmla="*/ 3 w 11"/>
                <a:gd name="T3" fmla="*/ 2 h 23"/>
                <a:gd name="T4" fmla="*/ 11 w 11"/>
                <a:gd name="T5" fmla="*/ 6 h 23"/>
                <a:gd name="T6" fmla="*/ 9 w 11"/>
                <a:gd name="T7" fmla="*/ 22 h 23"/>
                <a:gd name="T8" fmla="*/ 1 w 11"/>
                <a:gd name="T9" fmla="*/ 21 h 23"/>
                <a:gd name="T10" fmla="*/ 0 w 11"/>
                <a:gd name="T11" fmla="*/ 18 h 23"/>
                <a:gd name="T12" fmla="*/ 0 w 11"/>
                <a:gd name="T1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0" y="10"/>
                  </a:moveTo>
                  <a:cubicBezTo>
                    <a:pt x="1" y="7"/>
                    <a:pt x="2" y="5"/>
                    <a:pt x="3" y="2"/>
                  </a:cubicBezTo>
                  <a:cubicBezTo>
                    <a:pt x="7" y="0"/>
                    <a:pt x="10" y="1"/>
                    <a:pt x="11" y="6"/>
                  </a:cubicBezTo>
                  <a:cubicBezTo>
                    <a:pt x="11" y="11"/>
                    <a:pt x="11" y="16"/>
                    <a:pt x="9" y="22"/>
                  </a:cubicBezTo>
                  <a:cubicBezTo>
                    <a:pt x="6" y="23"/>
                    <a:pt x="4" y="23"/>
                    <a:pt x="1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5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09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3296"/>
            <p:cNvSpPr/>
            <p:nvPr/>
          </p:nvSpPr>
          <p:spPr bwMode="auto">
            <a:xfrm>
              <a:off x="7040" y="3655"/>
              <a:ext cx="123" cy="114"/>
            </a:xfrm>
            <a:custGeom>
              <a:avLst/>
              <a:gdLst>
                <a:gd name="T0" fmla="*/ 0 w 82"/>
                <a:gd name="T1" fmla="*/ 6 h 76"/>
                <a:gd name="T2" fmla="*/ 0 w 82"/>
                <a:gd name="T3" fmla="*/ 4 h 76"/>
                <a:gd name="T4" fmla="*/ 8 w 82"/>
                <a:gd name="T5" fmla="*/ 2 h 76"/>
                <a:gd name="T6" fmla="*/ 19 w 82"/>
                <a:gd name="T7" fmla="*/ 3 h 76"/>
                <a:gd name="T8" fmla="*/ 37 w 82"/>
                <a:gd name="T9" fmla="*/ 4 h 76"/>
                <a:gd name="T10" fmla="*/ 53 w 82"/>
                <a:gd name="T11" fmla="*/ 0 h 76"/>
                <a:gd name="T12" fmla="*/ 54 w 82"/>
                <a:gd name="T13" fmla="*/ 1 h 76"/>
                <a:gd name="T14" fmla="*/ 55 w 82"/>
                <a:gd name="T15" fmla="*/ 5 h 76"/>
                <a:gd name="T16" fmla="*/ 79 w 82"/>
                <a:gd name="T17" fmla="*/ 66 h 76"/>
                <a:gd name="T18" fmla="*/ 80 w 82"/>
                <a:gd name="T19" fmla="*/ 69 h 76"/>
                <a:gd name="T20" fmla="*/ 81 w 82"/>
                <a:gd name="T21" fmla="*/ 70 h 76"/>
                <a:gd name="T22" fmla="*/ 79 w 82"/>
                <a:gd name="T23" fmla="*/ 75 h 76"/>
                <a:gd name="T24" fmla="*/ 72 w 82"/>
                <a:gd name="T25" fmla="*/ 72 h 76"/>
                <a:gd name="T26" fmla="*/ 61 w 82"/>
                <a:gd name="T27" fmla="*/ 61 h 76"/>
                <a:gd name="T28" fmla="*/ 54 w 82"/>
                <a:gd name="T29" fmla="*/ 53 h 76"/>
                <a:gd name="T30" fmla="*/ 53 w 82"/>
                <a:gd name="T31" fmla="*/ 52 h 76"/>
                <a:gd name="T32" fmla="*/ 56 w 82"/>
                <a:gd name="T33" fmla="*/ 40 h 76"/>
                <a:gd name="T34" fmla="*/ 55 w 82"/>
                <a:gd name="T35" fmla="*/ 36 h 76"/>
                <a:gd name="T36" fmla="*/ 53 w 82"/>
                <a:gd name="T37" fmla="*/ 32 h 76"/>
                <a:gd name="T38" fmla="*/ 37 w 82"/>
                <a:gd name="T39" fmla="*/ 18 h 76"/>
                <a:gd name="T40" fmla="*/ 31 w 82"/>
                <a:gd name="T41" fmla="*/ 12 h 76"/>
                <a:gd name="T42" fmla="*/ 27 w 82"/>
                <a:gd name="T43" fmla="*/ 10 h 76"/>
                <a:gd name="T44" fmla="*/ 0 w 82"/>
                <a:gd name="T45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76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3" y="3"/>
                    <a:pt x="5" y="2"/>
                    <a:pt x="8" y="2"/>
                  </a:cubicBezTo>
                  <a:cubicBezTo>
                    <a:pt x="12" y="1"/>
                    <a:pt x="17" y="0"/>
                    <a:pt x="19" y="3"/>
                  </a:cubicBezTo>
                  <a:cubicBezTo>
                    <a:pt x="25" y="7"/>
                    <a:pt x="31" y="6"/>
                    <a:pt x="37" y="4"/>
                  </a:cubicBezTo>
                  <a:cubicBezTo>
                    <a:pt x="42" y="2"/>
                    <a:pt x="48" y="2"/>
                    <a:pt x="53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54" y="3"/>
                    <a:pt x="54" y="4"/>
                    <a:pt x="55" y="5"/>
                  </a:cubicBezTo>
                  <a:cubicBezTo>
                    <a:pt x="62" y="26"/>
                    <a:pt x="71" y="46"/>
                    <a:pt x="79" y="66"/>
                  </a:cubicBezTo>
                  <a:cubicBezTo>
                    <a:pt x="79" y="67"/>
                    <a:pt x="79" y="68"/>
                    <a:pt x="80" y="69"/>
                  </a:cubicBezTo>
                  <a:cubicBezTo>
                    <a:pt x="80" y="69"/>
                    <a:pt x="80" y="70"/>
                    <a:pt x="81" y="70"/>
                  </a:cubicBezTo>
                  <a:cubicBezTo>
                    <a:pt x="81" y="72"/>
                    <a:pt x="82" y="74"/>
                    <a:pt x="79" y="75"/>
                  </a:cubicBezTo>
                  <a:cubicBezTo>
                    <a:pt x="76" y="76"/>
                    <a:pt x="74" y="74"/>
                    <a:pt x="72" y="72"/>
                  </a:cubicBezTo>
                  <a:cubicBezTo>
                    <a:pt x="69" y="67"/>
                    <a:pt x="66" y="63"/>
                    <a:pt x="61" y="61"/>
                  </a:cubicBezTo>
                  <a:cubicBezTo>
                    <a:pt x="58" y="59"/>
                    <a:pt x="56" y="56"/>
                    <a:pt x="54" y="53"/>
                  </a:cubicBezTo>
                  <a:cubicBezTo>
                    <a:pt x="54" y="52"/>
                    <a:pt x="53" y="52"/>
                    <a:pt x="53" y="52"/>
                  </a:cubicBezTo>
                  <a:cubicBezTo>
                    <a:pt x="56" y="48"/>
                    <a:pt x="53" y="43"/>
                    <a:pt x="56" y="40"/>
                  </a:cubicBezTo>
                  <a:cubicBezTo>
                    <a:pt x="57" y="39"/>
                    <a:pt x="56" y="37"/>
                    <a:pt x="55" y="36"/>
                  </a:cubicBezTo>
                  <a:cubicBezTo>
                    <a:pt x="55" y="35"/>
                    <a:pt x="54" y="32"/>
                    <a:pt x="53" y="32"/>
                  </a:cubicBezTo>
                  <a:cubicBezTo>
                    <a:pt x="45" y="30"/>
                    <a:pt x="47" y="18"/>
                    <a:pt x="37" y="18"/>
                  </a:cubicBezTo>
                  <a:cubicBezTo>
                    <a:pt x="34" y="17"/>
                    <a:pt x="31" y="17"/>
                    <a:pt x="31" y="12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18" y="7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3297"/>
            <p:cNvSpPr/>
            <p:nvPr/>
          </p:nvSpPr>
          <p:spPr bwMode="auto">
            <a:xfrm>
              <a:off x="7207" y="3823"/>
              <a:ext cx="45" cy="111"/>
            </a:xfrm>
            <a:custGeom>
              <a:avLst/>
              <a:gdLst>
                <a:gd name="T0" fmla="*/ 19 w 30"/>
                <a:gd name="T1" fmla="*/ 16 h 74"/>
                <a:gd name="T2" fmla="*/ 21 w 30"/>
                <a:gd name="T3" fmla="*/ 37 h 74"/>
                <a:gd name="T4" fmla="*/ 25 w 30"/>
                <a:gd name="T5" fmla="*/ 42 h 74"/>
                <a:gd name="T6" fmla="*/ 28 w 30"/>
                <a:gd name="T7" fmla="*/ 60 h 74"/>
                <a:gd name="T8" fmla="*/ 25 w 30"/>
                <a:gd name="T9" fmla="*/ 74 h 74"/>
                <a:gd name="T10" fmla="*/ 13 w 30"/>
                <a:gd name="T11" fmla="*/ 43 h 74"/>
                <a:gd name="T12" fmla="*/ 12 w 30"/>
                <a:gd name="T13" fmla="*/ 32 h 74"/>
                <a:gd name="T14" fmla="*/ 6 w 30"/>
                <a:gd name="T15" fmla="*/ 24 h 74"/>
                <a:gd name="T16" fmla="*/ 0 w 30"/>
                <a:gd name="T17" fmla="*/ 13 h 74"/>
                <a:gd name="T18" fmla="*/ 0 w 30"/>
                <a:gd name="T19" fmla="*/ 11 h 74"/>
                <a:gd name="T20" fmla="*/ 3 w 30"/>
                <a:gd name="T21" fmla="*/ 0 h 74"/>
                <a:gd name="T22" fmla="*/ 13 w 30"/>
                <a:gd name="T23" fmla="*/ 10 h 74"/>
                <a:gd name="T24" fmla="*/ 15 w 30"/>
                <a:gd name="T25" fmla="*/ 13 h 74"/>
                <a:gd name="T26" fmla="*/ 17 w 30"/>
                <a:gd name="T27" fmla="*/ 14 h 74"/>
                <a:gd name="T28" fmla="*/ 18 w 30"/>
                <a:gd name="T29" fmla="*/ 15 h 74"/>
                <a:gd name="T30" fmla="*/ 19 w 30"/>
                <a:gd name="T31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74">
                  <a:moveTo>
                    <a:pt x="19" y="16"/>
                  </a:moveTo>
                  <a:cubicBezTo>
                    <a:pt x="19" y="23"/>
                    <a:pt x="19" y="30"/>
                    <a:pt x="21" y="37"/>
                  </a:cubicBezTo>
                  <a:cubicBezTo>
                    <a:pt x="22" y="39"/>
                    <a:pt x="23" y="41"/>
                    <a:pt x="25" y="42"/>
                  </a:cubicBezTo>
                  <a:cubicBezTo>
                    <a:pt x="25" y="48"/>
                    <a:pt x="27" y="54"/>
                    <a:pt x="28" y="60"/>
                  </a:cubicBezTo>
                  <a:cubicBezTo>
                    <a:pt x="27" y="65"/>
                    <a:pt x="30" y="71"/>
                    <a:pt x="25" y="74"/>
                  </a:cubicBezTo>
                  <a:cubicBezTo>
                    <a:pt x="20" y="64"/>
                    <a:pt x="16" y="54"/>
                    <a:pt x="13" y="43"/>
                  </a:cubicBezTo>
                  <a:cubicBezTo>
                    <a:pt x="12" y="40"/>
                    <a:pt x="12" y="36"/>
                    <a:pt x="12" y="32"/>
                  </a:cubicBezTo>
                  <a:cubicBezTo>
                    <a:pt x="13" y="27"/>
                    <a:pt x="10" y="25"/>
                    <a:pt x="6" y="24"/>
                  </a:cubicBezTo>
                  <a:cubicBezTo>
                    <a:pt x="2" y="21"/>
                    <a:pt x="2" y="16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7"/>
                    <a:pt x="0" y="3"/>
                    <a:pt x="3" y="0"/>
                  </a:cubicBezTo>
                  <a:cubicBezTo>
                    <a:pt x="10" y="0"/>
                    <a:pt x="8" y="8"/>
                    <a:pt x="13" y="10"/>
                  </a:cubicBezTo>
                  <a:cubicBezTo>
                    <a:pt x="14" y="10"/>
                    <a:pt x="14" y="12"/>
                    <a:pt x="15" y="13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8" y="15"/>
                    <a:pt x="19" y="16"/>
                    <a:pt x="19" y="16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Freeform 3298"/>
            <p:cNvSpPr/>
            <p:nvPr/>
          </p:nvSpPr>
          <p:spPr bwMode="auto">
            <a:xfrm>
              <a:off x="7129" y="3741"/>
              <a:ext cx="43" cy="60"/>
            </a:xfrm>
            <a:custGeom>
              <a:avLst/>
              <a:gdLst>
                <a:gd name="T0" fmla="*/ 4 w 29"/>
                <a:gd name="T1" fmla="*/ 0 h 40"/>
                <a:gd name="T2" fmla="*/ 17 w 29"/>
                <a:gd name="T3" fmla="*/ 14 h 40"/>
                <a:gd name="T4" fmla="*/ 21 w 29"/>
                <a:gd name="T5" fmla="*/ 13 h 40"/>
                <a:gd name="T6" fmla="*/ 29 w 29"/>
                <a:gd name="T7" fmla="*/ 29 h 40"/>
                <a:gd name="T8" fmla="*/ 13 w 29"/>
                <a:gd name="T9" fmla="*/ 40 h 40"/>
                <a:gd name="T10" fmla="*/ 4 w 29"/>
                <a:gd name="T11" fmla="*/ 25 h 40"/>
                <a:gd name="T12" fmla="*/ 4 w 29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4" y="0"/>
                  </a:moveTo>
                  <a:cubicBezTo>
                    <a:pt x="9" y="4"/>
                    <a:pt x="13" y="9"/>
                    <a:pt x="17" y="14"/>
                  </a:cubicBezTo>
                  <a:cubicBezTo>
                    <a:pt x="19" y="16"/>
                    <a:pt x="21" y="17"/>
                    <a:pt x="21" y="13"/>
                  </a:cubicBezTo>
                  <a:cubicBezTo>
                    <a:pt x="25" y="18"/>
                    <a:pt x="27" y="23"/>
                    <a:pt x="29" y="29"/>
                  </a:cubicBezTo>
                  <a:cubicBezTo>
                    <a:pt x="29" y="40"/>
                    <a:pt x="20" y="38"/>
                    <a:pt x="13" y="40"/>
                  </a:cubicBezTo>
                  <a:cubicBezTo>
                    <a:pt x="6" y="38"/>
                    <a:pt x="8" y="30"/>
                    <a:pt x="4" y="25"/>
                  </a:cubicBezTo>
                  <a:cubicBezTo>
                    <a:pt x="5" y="17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F3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Freeform 3299"/>
            <p:cNvSpPr/>
            <p:nvPr/>
          </p:nvSpPr>
          <p:spPr bwMode="auto">
            <a:xfrm>
              <a:off x="7144" y="3784"/>
              <a:ext cx="36" cy="48"/>
            </a:xfrm>
            <a:custGeom>
              <a:avLst/>
              <a:gdLst>
                <a:gd name="T0" fmla="*/ 4 w 24"/>
                <a:gd name="T1" fmla="*/ 10 h 32"/>
                <a:gd name="T2" fmla="*/ 9 w 24"/>
                <a:gd name="T3" fmla="*/ 6 h 32"/>
                <a:gd name="T4" fmla="*/ 19 w 24"/>
                <a:gd name="T5" fmla="*/ 0 h 32"/>
                <a:gd name="T6" fmla="*/ 23 w 24"/>
                <a:gd name="T7" fmla="*/ 8 h 32"/>
                <a:gd name="T8" fmla="*/ 23 w 24"/>
                <a:gd name="T9" fmla="*/ 16 h 32"/>
                <a:gd name="T10" fmla="*/ 10 w 24"/>
                <a:gd name="T11" fmla="*/ 32 h 32"/>
                <a:gd name="T12" fmla="*/ 4 w 24"/>
                <a:gd name="T1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4" y="10"/>
                  </a:moveTo>
                  <a:cubicBezTo>
                    <a:pt x="4" y="7"/>
                    <a:pt x="6" y="6"/>
                    <a:pt x="9" y="6"/>
                  </a:cubicBezTo>
                  <a:cubicBezTo>
                    <a:pt x="13" y="5"/>
                    <a:pt x="17" y="4"/>
                    <a:pt x="19" y="0"/>
                  </a:cubicBezTo>
                  <a:cubicBezTo>
                    <a:pt x="20" y="3"/>
                    <a:pt x="22" y="5"/>
                    <a:pt x="23" y="8"/>
                  </a:cubicBezTo>
                  <a:cubicBezTo>
                    <a:pt x="24" y="11"/>
                    <a:pt x="23" y="14"/>
                    <a:pt x="23" y="16"/>
                  </a:cubicBezTo>
                  <a:cubicBezTo>
                    <a:pt x="20" y="22"/>
                    <a:pt x="19" y="30"/>
                    <a:pt x="10" y="32"/>
                  </a:cubicBezTo>
                  <a:cubicBezTo>
                    <a:pt x="5" y="25"/>
                    <a:pt x="0" y="19"/>
                    <a:pt x="4" y="10"/>
                  </a:cubicBezTo>
                  <a:close/>
                </a:path>
              </a:pathLst>
            </a:custGeom>
            <a:solidFill>
              <a:srgbClr val="EFC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3300"/>
            <p:cNvSpPr/>
            <p:nvPr/>
          </p:nvSpPr>
          <p:spPr bwMode="auto">
            <a:xfrm>
              <a:off x="7184" y="3765"/>
              <a:ext cx="29" cy="72"/>
            </a:xfrm>
            <a:custGeom>
              <a:avLst/>
              <a:gdLst>
                <a:gd name="T0" fmla="*/ 5 w 19"/>
                <a:gd name="T1" fmla="*/ 29 h 48"/>
                <a:gd name="T2" fmla="*/ 1 w 19"/>
                <a:gd name="T3" fmla="*/ 9 h 48"/>
                <a:gd name="T4" fmla="*/ 4 w 19"/>
                <a:gd name="T5" fmla="*/ 0 h 48"/>
                <a:gd name="T6" fmla="*/ 8 w 19"/>
                <a:gd name="T7" fmla="*/ 11 h 48"/>
                <a:gd name="T8" fmla="*/ 11 w 19"/>
                <a:gd name="T9" fmla="*/ 23 h 48"/>
                <a:gd name="T10" fmla="*/ 16 w 19"/>
                <a:gd name="T11" fmla="*/ 47 h 48"/>
                <a:gd name="T12" fmla="*/ 13 w 19"/>
                <a:gd name="T13" fmla="*/ 48 h 48"/>
                <a:gd name="T14" fmla="*/ 5 w 19"/>
                <a:gd name="T15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8">
                  <a:moveTo>
                    <a:pt x="5" y="29"/>
                  </a:moveTo>
                  <a:cubicBezTo>
                    <a:pt x="5" y="22"/>
                    <a:pt x="2" y="15"/>
                    <a:pt x="1" y="9"/>
                  </a:cubicBezTo>
                  <a:cubicBezTo>
                    <a:pt x="0" y="5"/>
                    <a:pt x="0" y="2"/>
                    <a:pt x="4" y="0"/>
                  </a:cubicBezTo>
                  <a:cubicBezTo>
                    <a:pt x="7" y="3"/>
                    <a:pt x="7" y="7"/>
                    <a:pt x="8" y="11"/>
                  </a:cubicBezTo>
                  <a:cubicBezTo>
                    <a:pt x="9" y="15"/>
                    <a:pt x="8" y="19"/>
                    <a:pt x="11" y="23"/>
                  </a:cubicBezTo>
                  <a:cubicBezTo>
                    <a:pt x="19" y="30"/>
                    <a:pt x="15" y="39"/>
                    <a:pt x="16" y="47"/>
                  </a:cubicBezTo>
                  <a:cubicBezTo>
                    <a:pt x="15" y="48"/>
                    <a:pt x="14" y="48"/>
                    <a:pt x="13" y="48"/>
                  </a:cubicBezTo>
                  <a:cubicBezTo>
                    <a:pt x="10" y="42"/>
                    <a:pt x="7" y="36"/>
                    <a:pt x="5" y="29"/>
                  </a:cubicBezTo>
                  <a:close/>
                </a:path>
              </a:pathLst>
            </a:custGeom>
            <a:solidFill>
              <a:srgbClr val="F9F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3301"/>
            <p:cNvSpPr/>
            <p:nvPr/>
          </p:nvSpPr>
          <p:spPr bwMode="auto">
            <a:xfrm>
              <a:off x="7168" y="3796"/>
              <a:ext cx="21" cy="33"/>
            </a:xfrm>
            <a:custGeom>
              <a:avLst/>
              <a:gdLst>
                <a:gd name="T0" fmla="*/ 3 w 14"/>
                <a:gd name="T1" fmla="*/ 6 h 22"/>
                <a:gd name="T2" fmla="*/ 7 w 14"/>
                <a:gd name="T3" fmla="*/ 0 h 22"/>
                <a:gd name="T4" fmla="*/ 14 w 14"/>
                <a:gd name="T5" fmla="*/ 17 h 22"/>
                <a:gd name="T6" fmla="*/ 12 w 14"/>
                <a:gd name="T7" fmla="*/ 22 h 22"/>
                <a:gd name="T8" fmla="*/ 5 w 14"/>
                <a:gd name="T9" fmla="*/ 22 h 22"/>
                <a:gd name="T10" fmla="*/ 3 w 14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3" y="6"/>
                  </a:moveTo>
                  <a:cubicBezTo>
                    <a:pt x="5" y="4"/>
                    <a:pt x="7" y="2"/>
                    <a:pt x="7" y="0"/>
                  </a:cubicBezTo>
                  <a:cubicBezTo>
                    <a:pt x="10" y="6"/>
                    <a:pt x="12" y="11"/>
                    <a:pt x="14" y="17"/>
                  </a:cubicBezTo>
                  <a:cubicBezTo>
                    <a:pt x="14" y="19"/>
                    <a:pt x="14" y="21"/>
                    <a:pt x="12" y="22"/>
                  </a:cubicBezTo>
                  <a:cubicBezTo>
                    <a:pt x="10" y="22"/>
                    <a:pt x="7" y="22"/>
                    <a:pt x="5" y="22"/>
                  </a:cubicBezTo>
                  <a:cubicBezTo>
                    <a:pt x="0" y="17"/>
                    <a:pt x="2" y="11"/>
                    <a:pt x="3" y="6"/>
                  </a:cubicBezTo>
                  <a:close/>
                </a:path>
              </a:pathLst>
            </a:custGeom>
            <a:solidFill>
              <a:srgbClr val="B79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3302"/>
            <p:cNvSpPr/>
            <p:nvPr/>
          </p:nvSpPr>
          <p:spPr bwMode="auto">
            <a:xfrm>
              <a:off x="7216" y="3853"/>
              <a:ext cx="15" cy="35"/>
            </a:xfrm>
            <a:custGeom>
              <a:avLst/>
              <a:gdLst>
                <a:gd name="T0" fmla="*/ 0 w 10"/>
                <a:gd name="T1" fmla="*/ 4 h 23"/>
                <a:gd name="T2" fmla="*/ 7 w 10"/>
                <a:gd name="T3" fmla="*/ 2 h 23"/>
                <a:gd name="T4" fmla="*/ 9 w 10"/>
                <a:gd name="T5" fmla="*/ 10 h 23"/>
                <a:gd name="T6" fmla="*/ 7 w 10"/>
                <a:gd name="T7" fmla="*/ 23 h 23"/>
                <a:gd name="T8" fmla="*/ 0 w 10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0" y="4"/>
                  </a:moveTo>
                  <a:cubicBezTo>
                    <a:pt x="2" y="3"/>
                    <a:pt x="4" y="0"/>
                    <a:pt x="7" y="2"/>
                  </a:cubicBezTo>
                  <a:cubicBezTo>
                    <a:pt x="10" y="4"/>
                    <a:pt x="10" y="7"/>
                    <a:pt x="9" y="10"/>
                  </a:cubicBezTo>
                  <a:cubicBezTo>
                    <a:pt x="8" y="14"/>
                    <a:pt x="7" y="19"/>
                    <a:pt x="7" y="23"/>
                  </a:cubicBezTo>
                  <a:cubicBezTo>
                    <a:pt x="3" y="17"/>
                    <a:pt x="5" y="9"/>
                    <a:pt x="0" y="4"/>
                  </a:cubicBezTo>
                  <a:close/>
                </a:path>
              </a:pathLst>
            </a:custGeom>
            <a:solidFill>
              <a:srgbClr val="C7B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3303"/>
            <p:cNvSpPr/>
            <p:nvPr/>
          </p:nvSpPr>
          <p:spPr bwMode="auto">
            <a:xfrm>
              <a:off x="7244" y="3925"/>
              <a:ext cx="14" cy="35"/>
            </a:xfrm>
            <a:custGeom>
              <a:avLst/>
              <a:gdLst>
                <a:gd name="T0" fmla="*/ 8 w 9"/>
                <a:gd name="T1" fmla="*/ 23 h 23"/>
                <a:gd name="T2" fmla="*/ 8 w 9"/>
                <a:gd name="T3" fmla="*/ 18 h 23"/>
                <a:gd name="T4" fmla="*/ 2 w 9"/>
                <a:gd name="T5" fmla="*/ 16 h 23"/>
                <a:gd name="T6" fmla="*/ 2 w 9"/>
                <a:gd name="T7" fmla="*/ 12 h 23"/>
                <a:gd name="T8" fmla="*/ 3 w 9"/>
                <a:gd name="T9" fmla="*/ 2 h 23"/>
                <a:gd name="T10" fmla="*/ 7 w 9"/>
                <a:gd name="T11" fmla="*/ 1 h 23"/>
                <a:gd name="T12" fmla="*/ 9 w 9"/>
                <a:gd name="T13" fmla="*/ 2 h 23"/>
                <a:gd name="T14" fmla="*/ 9 w 9"/>
                <a:gd name="T15" fmla="*/ 23 h 23"/>
                <a:gd name="T16" fmla="*/ 8 w 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3">
                  <a:moveTo>
                    <a:pt x="8" y="23"/>
                  </a:moveTo>
                  <a:cubicBezTo>
                    <a:pt x="8" y="22"/>
                    <a:pt x="8" y="20"/>
                    <a:pt x="8" y="18"/>
                  </a:cubicBezTo>
                  <a:cubicBezTo>
                    <a:pt x="7" y="14"/>
                    <a:pt x="5" y="14"/>
                    <a:pt x="2" y="16"/>
                  </a:cubicBezTo>
                  <a:cubicBezTo>
                    <a:pt x="2" y="15"/>
                    <a:pt x="2" y="13"/>
                    <a:pt x="2" y="12"/>
                  </a:cubicBezTo>
                  <a:cubicBezTo>
                    <a:pt x="0" y="9"/>
                    <a:pt x="2" y="5"/>
                    <a:pt x="3" y="2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9"/>
                    <a:pt x="9" y="16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lose/>
                </a:path>
              </a:pathLst>
            </a:custGeom>
            <a:solidFill>
              <a:srgbClr val="B97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3304"/>
            <p:cNvSpPr/>
            <p:nvPr/>
          </p:nvSpPr>
          <p:spPr bwMode="auto">
            <a:xfrm>
              <a:off x="7208" y="3865"/>
              <a:ext cx="18" cy="38"/>
            </a:xfrm>
            <a:custGeom>
              <a:avLst/>
              <a:gdLst>
                <a:gd name="T0" fmla="*/ 5 w 12"/>
                <a:gd name="T1" fmla="*/ 25 h 25"/>
                <a:gd name="T2" fmla="*/ 1 w 12"/>
                <a:gd name="T3" fmla="*/ 0 h 25"/>
                <a:gd name="T4" fmla="*/ 9 w 12"/>
                <a:gd name="T5" fmla="*/ 18 h 25"/>
                <a:gd name="T6" fmla="*/ 5 w 12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5">
                  <a:moveTo>
                    <a:pt x="5" y="25"/>
                  </a:moveTo>
                  <a:cubicBezTo>
                    <a:pt x="4" y="17"/>
                    <a:pt x="0" y="9"/>
                    <a:pt x="1" y="0"/>
                  </a:cubicBezTo>
                  <a:cubicBezTo>
                    <a:pt x="3" y="6"/>
                    <a:pt x="5" y="13"/>
                    <a:pt x="9" y="18"/>
                  </a:cubicBezTo>
                  <a:cubicBezTo>
                    <a:pt x="12" y="22"/>
                    <a:pt x="9" y="25"/>
                    <a:pt x="5" y="25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3305"/>
            <p:cNvSpPr/>
            <p:nvPr/>
          </p:nvSpPr>
          <p:spPr bwMode="auto">
            <a:xfrm>
              <a:off x="7184" y="3822"/>
              <a:ext cx="17" cy="28"/>
            </a:xfrm>
            <a:custGeom>
              <a:avLst/>
              <a:gdLst>
                <a:gd name="T0" fmla="*/ 1 w 11"/>
                <a:gd name="T1" fmla="*/ 4 h 19"/>
                <a:gd name="T2" fmla="*/ 3 w 11"/>
                <a:gd name="T3" fmla="*/ 0 h 19"/>
                <a:gd name="T4" fmla="*/ 3 w 11"/>
                <a:gd name="T5" fmla="*/ 0 h 19"/>
                <a:gd name="T6" fmla="*/ 5 w 11"/>
                <a:gd name="T7" fmla="*/ 2 h 19"/>
                <a:gd name="T8" fmla="*/ 11 w 11"/>
                <a:gd name="T9" fmla="*/ 16 h 19"/>
                <a:gd name="T10" fmla="*/ 5 w 11"/>
                <a:gd name="T11" fmla="*/ 19 h 19"/>
                <a:gd name="T12" fmla="*/ 1 w 11"/>
                <a:gd name="T13" fmla="*/ 6 h 19"/>
                <a:gd name="T14" fmla="*/ 1 w 11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1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7" y="7"/>
                    <a:pt x="9" y="11"/>
                    <a:pt x="11" y="16"/>
                  </a:cubicBezTo>
                  <a:cubicBezTo>
                    <a:pt x="9" y="17"/>
                    <a:pt x="7" y="18"/>
                    <a:pt x="5" y="19"/>
                  </a:cubicBezTo>
                  <a:cubicBezTo>
                    <a:pt x="5" y="14"/>
                    <a:pt x="3" y="10"/>
                    <a:pt x="1" y="6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E3B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3306"/>
            <p:cNvSpPr/>
            <p:nvPr/>
          </p:nvSpPr>
          <p:spPr bwMode="auto">
            <a:xfrm>
              <a:off x="7241" y="3910"/>
              <a:ext cx="14" cy="33"/>
            </a:xfrm>
            <a:custGeom>
              <a:avLst/>
              <a:gdLst>
                <a:gd name="T0" fmla="*/ 6 w 9"/>
                <a:gd name="T1" fmla="*/ 12 h 22"/>
                <a:gd name="T2" fmla="*/ 4 w 9"/>
                <a:gd name="T3" fmla="*/ 22 h 22"/>
                <a:gd name="T4" fmla="*/ 2 w 9"/>
                <a:gd name="T5" fmla="*/ 16 h 22"/>
                <a:gd name="T6" fmla="*/ 4 w 9"/>
                <a:gd name="T7" fmla="*/ 0 h 22"/>
                <a:gd name="T8" fmla="*/ 5 w 9"/>
                <a:gd name="T9" fmla="*/ 1 h 22"/>
                <a:gd name="T10" fmla="*/ 6 w 9"/>
                <a:gd name="T11" fmla="*/ 1 h 22"/>
                <a:gd name="T12" fmla="*/ 6 w 9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6" y="12"/>
                  </a:moveTo>
                  <a:cubicBezTo>
                    <a:pt x="5" y="15"/>
                    <a:pt x="5" y="19"/>
                    <a:pt x="4" y="22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3" y="11"/>
                    <a:pt x="0" y="5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9" y="8"/>
                    <a:pt x="6" y="12"/>
                  </a:cubicBezTo>
                  <a:close/>
                </a:path>
              </a:pathLst>
            </a:custGeom>
            <a:solidFill>
              <a:srgbClr val="F1E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3307"/>
            <p:cNvSpPr/>
            <p:nvPr/>
          </p:nvSpPr>
          <p:spPr bwMode="auto">
            <a:xfrm>
              <a:off x="7225" y="3912"/>
              <a:ext cx="7" cy="40"/>
            </a:xfrm>
            <a:custGeom>
              <a:avLst/>
              <a:gdLst>
                <a:gd name="T0" fmla="*/ 3 w 5"/>
                <a:gd name="T1" fmla="*/ 27 h 27"/>
                <a:gd name="T2" fmla="*/ 1 w 5"/>
                <a:gd name="T3" fmla="*/ 12 h 27"/>
                <a:gd name="T4" fmla="*/ 1 w 5"/>
                <a:gd name="T5" fmla="*/ 0 h 27"/>
                <a:gd name="T6" fmla="*/ 5 w 5"/>
                <a:gd name="T7" fmla="*/ 8 h 27"/>
                <a:gd name="T8" fmla="*/ 3 w 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cubicBezTo>
                    <a:pt x="0" y="22"/>
                    <a:pt x="2" y="17"/>
                    <a:pt x="1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4" y="2"/>
                    <a:pt x="5" y="4"/>
                    <a:pt x="5" y="8"/>
                  </a:cubicBezTo>
                  <a:cubicBezTo>
                    <a:pt x="1" y="14"/>
                    <a:pt x="4" y="20"/>
                    <a:pt x="3" y="27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3308"/>
            <p:cNvSpPr/>
            <p:nvPr/>
          </p:nvSpPr>
          <p:spPr bwMode="auto">
            <a:xfrm>
              <a:off x="7210" y="3904"/>
              <a:ext cx="9" cy="21"/>
            </a:xfrm>
            <a:custGeom>
              <a:avLst/>
              <a:gdLst>
                <a:gd name="T0" fmla="*/ 6 w 6"/>
                <a:gd name="T1" fmla="*/ 10 h 14"/>
                <a:gd name="T2" fmla="*/ 5 w 6"/>
                <a:gd name="T3" fmla="*/ 14 h 14"/>
                <a:gd name="T4" fmla="*/ 4 w 6"/>
                <a:gd name="T5" fmla="*/ 0 h 14"/>
                <a:gd name="T6" fmla="*/ 6 w 6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0"/>
                  </a:moveTo>
                  <a:cubicBezTo>
                    <a:pt x="6" y="12"/>
                    <a:pt x="6" y="13"/>
                    <a:pt x="5" y="14"/>
                  </a:cubicBezTo>
                  <a:cubicBezTo>
                    <a:pt x="3" y="10"/>
                    <a:pt x="0" y="6"/>
                    <a:pt x="4" y="0"/>
                  </a:cubicBezTo>
                  <a:cubicBezTo>
                    <a:pt x="4" y="4"/>
                    <a:pt x="4" y="7"/>
                    <a:pt x="6" y="10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3309"/>
            <p:cNvSpPr/>
            <p:nvPr/>
          </p:nvSpPr>
          <p:spPr bwMode="auto">
            <a:xfrm>
              <a:off x="7120" y="3657"/>
              <a:ext cx="3" cy="6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1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3310"/>
            <p:cNvSpPr/>
            <p:nvPr/>
          </p:nvSpPr>
          <p:spPr bwMode="auto">
            <a:xfrm>
              <a:off x="7204" y="3837"/>
              <a:ext cx="4" cy="6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0 h 4"/>
                <a:gd name="T4" fmla="*/ 2 w 3"/>
                <a:gd name="T5" fmla="*/ 3 h 4"/>
                <a:gd name="T6" fmla="*/ 2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3311"/>
            <p:cNvSpPr/>
            <p:nvPr/>
          </p:nvSpPr>
          <p:spPr bwMode="auto">
            <a:xfrm>
              <a:off x="7235" y="393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3312"/>
            <p:cNvSpPr/>
            <p:nvPr/>
          </p:nvSpPr>
          <p:spPr bwMode="auto">
            <a:xfrm>
              <a:off x="7159" y="3754"/>
              <a:ext cx="1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3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3313"/>
            <p:cNvSpPr/>
            <p:nvPr/>
          </p:nvSpPr>
          <p:spPr bwMode="auto">
            <a:xfrm>
              <a:off x="7189" y="38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9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3314"/>
            <p:cNvSpPr/>
            <p:nvPr/>
          </p:nvSpPr>
          <p:spPr bwMode="auto">
            <a:xfrm>
              <a:off x="7225" y="3907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3315"/>
            <p:cNvSpPr/>
            <p:nvPr/>
          </p:nvSpPr>
          <p:spPr bwMode="auto">
            <a:xfrm>
              <a:off x="7222" y="391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3316"/>
            <p:cNvSpPr/>
            <p:nvPr/>
          </p:nvSpPr>
          <p:spPr bwMode="auto">
            <a:xfrm>
              <a:off x="7232" y="39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3317"/>
            <p:cNvSpPr/>
            <p:nvPr/>
          </p:nvSpPr>
          <p:spPr bwMode="auto">
            <a:xfrm>
              <a:off x="6991" y="3667"/>
              <a:ext cx="105" cy="122"/>
            </a:xfrm>
            <a:custGeom>
              <a:avLst/>
              <a:gdLst>
                <a:gd name="T0" fmla="*/ 0 w 70"/>
                <a:gd name="T1" fmla="*/ 7 h 81"/>
                <a:gd name="T2" fmla="*/ 24 w 70"/>
                <a:gd name="T3" fmla="*/ 3 h 81"/>
                <a:gd name="T4" fmla="*/ 45 w 70"/>
                <a:gd name="T5" fmla="*/ 7 h 81"/>
                <a:gd name="T6" fmla="*/ 44 w 70"/>
                <a:gd name="T7" fmla="*/ 7 h 81"/>
                <a:gd name="T8" fmla="*/ 42 w 70"/>
                <a:gd name="T9" fmla="*/ 12 h 81"/>
                <a:gd name="T10" fmla="*/ 54 w 70"/>
                <a:gd name="T11" fmla="*/ 28 h 81"/>
                <a:gd name="T12" fmla="*/ 60 w 70"/>
                <a:gd name="T13" fmla="*/ 35 h 81"/>
                <a:gd name="T14" fmla="*/ 67 w 70"/>
                <a:gd name="T15" fmla="*/ 53 h 81"/>
                <a:gd name="T16" fmla="*/ 58 w 70"/>
                <a:gd name="T17" fmla="*/ 74 h 81"/>
                <a:gd name="T18" fmla="*/ 39 w 70"/>
                <a:gd name="T19" fmla="*/ 79 h 81"/>
                <a:gd name="T20" fmla="*/ 36 w 70"/>
                <a:gd name="T21" fmla="*/ 78 h 81"/>
                <a:gd name="T22" fmla="*/ 32 w 70"/>
                <a:gd name="T23" fmla="*/ 74 h 81"/>
                <a:gd name="T24" fmla="*/ 30 w 70"/>
                <a:gd name="T25" fmla="*/ 72 h 81"/>
                <a:gd name="T26" fmla="*/ 30 w 70"/>
                <a:gd name="T27" fmla="*/ 64 h 81"/>
                <a:gd name="T28" fmla="*/ 44 w 70"/>
                <a:gd name="T29" fmla="*/ 57 h 81"/>
                <a:gd name="T30" fmla="*/ 51 w 70"/>
                <a:gd name="T31" fmla="*/ 51 h 81"/>
                <a:gd name="T32" fmla="*/ 17 w 70"/>
                <a:gd name="T33" fmla="*/ 35 h 81"/>
                <a:gd name="T34" fmla="*/ 11 w 70"/>
                <a:gd name="T35" fmla="*/ 31 h 81"/>
                <a:gd name="T36" fmla="*/ 13 w 70"/>
                <a:gd name="T37" fmla="*/ 22 h 81"/>
                <a:gd name="T38" fmla="*/ 23 w 70"/>
                <a:gd name="T39" fmla="*/ 18 h 81"/>
                <a:gd name="T40" fmla="*/ 23 w 70"/>
                <a:gd name="T41" fmla="*/ 10 h 81"/>
                <a:gd name="T42" fmla="*/ 15 w 70"/>
                <a:gd name="T43" fmla="*/ 9 h 81"/>
                <a:gd name="T44" fmla="*/ 0 w 70"/>
                <a:gd name="T45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81">
                  <a:moveTo>
                    <a:pt x="0" y="7"/>
                  </a:moveTo>
                  <a:cubicBezTo>
                    <a:pt x="8" y="8"/>
                    <a:pt x="16" y="6"/>
                    <a:pt x="24" y="3"/>
                  </a:cubicBezTo>
                  <a:cubicBezTo>
                    <a:pt x="32" y="0"/>
                    <a:pt x="39" y="1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8"/>
                    <a:pt x="43" y="10"/>
                    <a:pt x="42" y="12"/>
                  </a:cubicBezTo>
                  <a:cubicBezTo>
                    <a:pt x="44" y="19"/>
                    <a:pt x="46" y="25"/>
                    <a:pt x="54" y="28"/>
                  </a:cubicBezTo>
                  <a:cubicBezTo>
                    <a:pt x="57" y="29"/>
                    <a:pt x="59" y="32"/>
                    <a:pt x="60" y="35"/>
                  </a:cubicBezTo>
                  <a:cubicBezTo>
                    <a:pt x="62" y="41"/>
                    <a:pt x="66" y="47"/>
                    <a:pt x="67" y="53"/>
                  </a:cubicBezTo>
                  <a:cubicBezTo>
                    <a:pt x="70" y="65"/>
                    <a:pt x="69" y="68"/>
                    <a:pt x="58" y="74"/>
                  </a:cubicBezTo>
                  <a:cubicBezTo>
                    <a:pt x="52" y="77"/>
                    <a:pt x="46" y="81"/>
                    <a:pt x="39" y="79"/>
                  </a:cubicBezTo>
                  <a:cubicBezTo>
                    <a:pt x="38" y="79"/>
                    <a:pt x="37" y="78"/>
                    <a:pt x="36" y="78"/>
                  </a:cubicBezTo>
                  <a:cubicBezTo>
                    <a:pt x="34" y="77"/>
                    <a:pt x="34" y="75"/>
                    <a:pt x="32" y="74"/>
                  </a:cubicBezTo>
                  <a:cubicBezTo>
                    <a:pt x="32" y="73"/>
                    <a:pt x="31" y="73"/>
                    <a:pt x="30" y="72"/>
                  </a:cubicBezTo>
                  <a:cubicBezTo>
                    <a:pt x="29" y="69"/>
                    <a:pt x="28" y="67"/>
                    <a:pt x="30" y="64"/>
                  </a:cubicBezTo>
                  <a:cubicBezTo>
                    <a:pt x="33" y="60"/>
                    <a:pt x="38" y="57"/>
                    <a:pt x="44" y="57"/>
                  </a:cubicBezTo>
                  <a:cubicBezTo>
                    <a:pt x="47" y="57"/>
                    <a:pt x="51" y="56"/>
                    <a:pt x="51" y="51"/>
                  </a:cubicBezTo>
                  <a:cubicBezTo>
                    <a:pt x="37" y="51"/>
                    <a:pt x="25" y="49"/>
                    <a:pt x="17" y="35"/>
                  </a:cubicBezTo>
                  <a:cubicBezTo>
                    <a:pt x="16" y="33"/>
                    <a:pt x="13" y="32"/>
                    <a:pt x="11" y="31"/>
                  </a:cubicBezTo>
                  <a:cubicBezTo>
                    <a:pt x="7" y="27"/>
                    <a:pt x="9" y="24"/>
                    <a:pt x="13" y="22"/>
                  </a:cubicBezTo>
                  <a:cubicBezTo>
                    <a:pt x="17" y="22"/>
                    <a:pt x="20" y="20"/>
                    <a:pt x="23" y="18"/>
                  </a:cubicBezTo>
                  <a:cubicBezTo>
                    <a:pt x="27" y="16"/>
                    <a:pt x="27" y="13"/>
                    <a:pt x="23" y="10"/>
                  </a:cubicBezTo>
                  <a:cubicBezTo>
                    <a:pt x="20" y="9"/>
                    <a:pt x="18" y="9"/>
                    <a:pt x="15" y="9"/>
                  </a:cubicBezTo>
                  <a:cubicBezTo>
                    <a:pt x="10" y="9"/>
                    <a:pt x="5" y="10"/>
                    <a:pt x="0" y="7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3318"/>
            <p:cNvSpPr/>
            <p:nvPr/>
          </p:nvSpPr>
          <p:spPr bwMode="auto">
            <a:xfrm>
              <a:off x="7040" y="3747"/>
              <a:ext cx="69" cy="70"/>
            </a:xfrm>
            <a:custGeom>
              <a:avLst/>
              <a:gdLst>
                <a:gd name="T0" fmla="*/ 3 w 46"/>
                <a:gd name="T1" fmla="*/ 23 h 47"/>
                <a:gd name="T2" fmla="*/ 22 w 46"/>
                <a:gd name="T3" fmla="*/ 17 h 47"/>
                <a:gd name="T4" fmla="*/ 34 w 46"/>
                <a:gd name="T5" fmla="*/ 0 h 47"/>
                <a:gd name="T6" fmla="*/ 38 w 46"/>
                <a:gd name="T7" fmla="*/ 8 h 47"/>
                <a:gd name="T8" fmla="*/ 40 w 46"/>
                <a:gd name="T9" fmla="*/ 12 h 47"/>
                <a:gd name="T10" fmla="*/ 40 w 46"/>
                <a:gd name="T11" fmla="*/ 12 h 47"/>
                <a:gd name="T12" fmla="*/ 45 w 46"/>
                <a:gd name="T13" fmla="*/ 30 h 47"/>
                <a:gd name="T14" fmla="*/ 37 w 46"/>
                <a:gd name="T15" fmla="*/ 41 h 47"/>
                <a:gd name="T16" fmla="*/ 35 w 46"/>
                <a:gd name="T17" fmla="*/ 39 h 47"/>
                <a:gd name="T18" fmla="*/ 30 w 46"/>
                <a:gd name="T19" fmla="*/ 36 h 47"/>
                <a:gd name="T20" fmla="*/ 25 w 46"/>
                <a:gd name="T21" fmla="*/ 35 h 47"/>
                <a:gd name="T22" fmla="*/ 24 w 46"/>
                <a:gd name="T23" fmla="*/ 38 h 47"/>
                <a:gd name="T24" fmla="*/ 23 w 46"/>
                <a:gd name="T25" fmla="*/ 42 h 47"/>
                <a:gd name="T26" fmla="*/ 15 w 46"/>
                <a:gd name="T27" fmla="*/ 47 h 47"/>
                <a:gd name="T28" fmla="*/ 12 w 46"/>
                <a:gd name="T29" fmla="*/ 46 h 47"/>
                <a:gd name="T30" fmla="*/ 8 w 46"/>
                <a:gd name="T31" fmla="*/ 41 h 47"/>
                <a:gd name="T32" fmla="*/ 3 w 46"/>
                <a:gd name="T3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47">
                  <a:moveTo>
                    <a:pt x="3" y="23"/>
                  </a:moveTo>
                  <a:cubicBezTo>
                    <a:pt x="10" y="24"/>
                    <a:pt x="16" y="20"/>
                    <a:pt x="22" y="17"/>
                  </a:cubicBezTo>
                  <a:cubicBezTo>
                    <a:pt x="31" y="14"/>
                    <a:pt x="36" y="9"/>
                    <a:pt x="34" y="0"/>
                  </a:cubicBezTo>
                  <a:cubicBezTo>
                    <a:pt x="36" y="2"/>
                    <a:pt x="38" y="5"/>
                    <a:pt x="38" y="8"/>
                  </a:cubicBezTo>
                  <a:cubicBezTo>
                    <a:pt x="39" y="9"/>
                    <a:pt x="39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7"/>
                    <a:pt x="43" y="24"/>
                    <a:pt x="45" y="30"/>
                  </a:cubicBezTo>
                  <a:cubicBezTo>
                    <a:pt x="46" y="35"/>
                    <a:pt x="45" y="41"/>
                    <a:pt x="37" y="41"/>
                  </a:cubicBezTo>
                  <a:cubicBezTo>
                    <a:pt x="36" y="40"/>
                    <a:pt x="36" y="40"/>
                    <a:pt x="35" y="39"/>
                  </a:cubicBezTo>
                  <a:cubicBezTo>
                    <a:pt x="33" y="38"/>
                    <a:pt x="32" y="37"/>
                    <a:pt x="30" y="36"/>
                  </a:cubicBezTo>
                  <a:cubicBezTo>
                    <a:pt x="29" y="35"/>
                    <a:pt x="27" y="34"/>
                    <a:pt x="25" y="35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40"/>
                    <a:pt x="23" y="41"/>
                    <a:pt x="23" y="42"/>
                  </a:cubicBezTo>
                  <a:cubicBezTo>
                    <a:pt x="21" y="45"/>
                    <a:pt x="18" y="47"/>
                    <a:pt x="15" y="47"/>
                  </a:cubicBezTo>
                  <a:cubicBezTo>
                    <a:pt x="14" y="47"/>
                    <a:pt x="13" y="46"/>
                    <a:pt x="12" y="46"/>
                  </a:cubicBezTo>
                  <a:cubicBezTo>
                    <a:pt x="11" y="44"/>
                    <a:pt x="10" y="43"/>
                    <a:pt x="8" y="41"/>
                  </a:cubicBezTo>
                  <a:cubicBezTo>
                    <a:pt x="6" y="35"/>
                    <a:pt x="0" y="31"/>
                    <a:pt x="3" y="23"/>
                  </a:cubicBezTo>
                  <a:close/>
                </a:path>
              </a:pathLst>
            </a:custGeom>
            <a:solidFill>
              <a:srgbClr val="FB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3319"/>
            <p:cNvSpPr/>
            <p:nvPr/>
          </p:nvSpPr>
          <p:spPr bwMode="auto">
            <a:xfrm>
              <a:off x="7087" y="3765"/>
              <a:ext cx="33" cy="67"/>
            </a:xfrm>
            <a:custGeom>
              <a:avLst/>
              <a:gdLst>
                <a:gd name="T0" fmla="*/ 5 w 22"/>
                <a:gd name="T1" fmla="*/ 25 h 45"/>
                <a:gd name="T2" fmla="*/ 10 w 22"/>
                <a:gd name="T3" fmla="*/ 21 h 45"/>
                <a:gd name="T4" fmla="*/ 9 w 22"/>
                <a:gd name="T5" fmla="*/ 0 h 45"/>
                <a:gd name="T6" fmla="*/ 21 w 22"/>
                <a:gd name="T7" fmla="*/ 21 h 45"/>
                <a:gd name="T8" fmla="*/ 22 w 22"/>
                <a:gd name="T9" fmla="*/ 36 h 45"/>
                <a:gd name="T10" fmla="*/ 13 w 22"/>
                <a:gd name="T11" fmla="*/ 45 h 45"/>
                <a:gd name="T12" fmla="*/ 2 w 22"/>
                <a:gd name="T13" fmla="*/ 38 h 45"/>
                <a:gd name="T14" fmla="*/ 5 w 22"/>
                <a:gd name="T1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5">
                  <a:moveTo>
                    <a:pt x="5" y="25"/>
                  </a:moveTo>
                  <a:cubicBezTo>
                    <a:pt x="10" y="27"/>
                    <a:pt x="12" y="26"/>
                    <a:pt x="10" y="21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4" y="6"/>
                    <a:pt x="16" y="14"/>
                    <a:pt x="21" y="21"/>
                  </a:cubicBezTo>
                  <a:cubicBezTo>
                    <a:pt x="21" y="26"/>
                    <a:pt x="22" y="31"/>
                    <a:pt x="22" y="36"/>
                  </a:cubicBezTo>
                  <a:cubicBezTo>
                    <a:pt x="21" y="41"/>
                    <a:pt x="18" y="44"/>
                    <a:pt x="13" y="45"/>
                  </a:cubicBezTo>
                  <a:cubicBezTo>
                    <a:pt x="8" y="45"/>
                    <a:pt x="5" y="41"/>
                    <a:pt x="2" y="38"/>
                  </a:cubicBezTo>
                  <a:cubicBezTo>
                    <a:pt x="1" y="33"/>
                    <a:pt x="0" y="28"/>
                    <a:pt x="5" y="25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3320"/>
            <p:cNvSpPr/>
            <p:nvPr/>
          </p:nvSpPr>
          <p:spPr bwMode="auto">
            <a:xfrm>
              <a:off x="7129" y="3778"/>
              <a:ext cx="45" cy="98"/>
            </a:xfrm>
            <a:custGeom>
              <a:avLst/>
              <a:gdLst>
                <a:gd name="T0" fmla="*/ 14 w 30"/>
                <a:gd name="T1" fmla="*/ 14 h 65"/>
                <a:gd name="T2" fmla="*/ 21 w 30"/>
                <a:gd name="T3" fmla="*/ 35 h 65"/>
                <a:gd name="T4" fmla="*/ 26 w 30"/>
                <a:gd name="T5" fmla="*/ 44 h 65"/>
                <a:gd name="T6" fmla="*/ 27 w 30"/>
                <a:gd name="T7" fmla="*/ 54 h 65"/>
                <a:gd name="T8" fmla="*/ 28 w 30"/>
                <a:gd name="T9" fmla="*/ 65 h 65"/>
                <a:gd name="T10" fmla="*/ 17 w 30"/>
                <a:gd name="T11" fmla="*/ 46 h 65"/>
                <a:gd name="T12" fmla="*/ 3 w 30"/>
                <a:gd name="T13" fmla="*/ 14 h 65"/>
                <a:gd name="T14" fmla="*/ 2 w 30"/>
                <a:gd name="T15" fmla="*/ 2 h 65"/>
                <a:gd name="T16" fmla="*/ 6 w 30"/>
                <a:gd name="T17" fmla="*/ 0 h 65"/>
                <a:gd name="T18" fmla="*/ 14 w 30"/>
                <a:gd name="T19" fmla="*/ 1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14" y="14"/>
                  </a:moveTo>
                  <a:cubicBezTo>
                    <a:pt x="15" y="21"/>
                    <a:pt x="18" y="28"/>
                    <a:pt x="21" y="35"/>
                  </a:cubicBezTo>
                  <a:cubicBezTo>
                    <a:pt x="25" y="37"/>
                    <a:pt x="26" y="40"/>
                    <a:pt x="26" y="44"/>
                  </a:cubicBezTo>
                  <a:cubicBezTo>
                    <a:pt x="26" y="47"/>
                    <a:pt x="25" y="51"/>
                    <a:pt x="27" y="54"/>
                  </a:cubicBezTo>
                  <a:cubicBezTo>
                    <a:pt x="27" y="58"/>
                    <a:pt x="30" y="61"/>
                    <a:pt x="28" y="65"/>
                  </a:cubicBezTo>
                  <a:cubicBezTo>
                    <a:pt x="24" y="59"/>
                    <a:pt x="20" y="53"/>
                    <a:pt x="17" y="46"/>
                  </a:cubicBezTo>
                  <a:cubicBezTo>
                    <a:pt x="13" y="36"/>
                    <a:pt x="8" y="25"/>
                    <a:pt x="3" y="14"/>
                  </a:cubicBezTo>
                  <a:cubicBezTo>
                    <a:pt x="1" y="10"/>
                    <a:pt x="0" y="7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" y="3"/>
                    <a:pt x="10" y="10"/>
                    <a:pt x="14" y="14"/>
                  </a:cubicBezTo>
                  <a:close/>
                </a:path>
              </a:pathLst>
            </a:custGeom>
            <a:solidFill>
              <a:srgbClr val="F8F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3321"/>
            <p:cNvSpPr/>
            <p:nvPr/>
          </p:nvSpPr>
          <p:spPr bwMode="auto">
            <a:xfrm>
              <a:off x="7111" y="3760"/>
              <a:ext cx="43" cy="87"/>
            </a:xfrm>
            <a:custGeom>
              <a:avLst/>
              <a:gdLst>
                <a:gd name="T0" fmla="*/ 16 w 29"/>
                <a:gd name="T1" fmla="*/ 14 h 58"/>
                <a:gd name="T2" fmla="*/ 22 w 29"/>
                <a:gd name="T3" fmla="*/ 33 h 58"/>
                <a:gd name="T4" fmla="*/ 29 w 29"/>
                <a:gd name="T5" fmla="*/ 58 h 58"/>
                <a:gd name="T6" fmla="*/ 0 w 29"/>
                <a:gd name="T7" fmla="*/ 5 h 58"/>
                <a:gd name="T8" fmla="*/ 4 w 29"/>
                <a:gd name="T9" fmla="*/ 0 h 58"/>
                <a:gd name="T10" fmla="*/ 16 w 29"/>
                <a:gd name="T11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8">
                  <a:moveTo>
                    <a:pt x="16" y="14"/>
                  </a:moveTo>
                  <a:cubicBezTo>
                    <a:pt x="15" y="21"/>
                    <a:pt x="19" y="27"/>
                    <a:pt x="22" y="33"/>
                  </a:cubicBezTo>
                  <a:cubicBezTo>
                    <a:pt x="24" y="41"/>
                    <a:pt x="28" y="49"/>
                    <a:pt x="29" y="58"/>
                  </a:cubicBezTo>
                  <a:cubicBezTo>
                    <a:pt x="19" y="41"/>
                    <a:pt x="9" y="24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12" y="2"/>
                    <a:pt x="13" y="9"/>
                    <a:pt x="16" y="14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3322"/>
            <p:cNvSpPr/>
            <p:nvPr/>
          </p:nvSpPr>
          <p:spPr bwMode="auto">
            <a:xfrm>
              <a:off x="7114" y="3796"/>
              <a:ext cx="24" cy="44"/>
            </a:xfrm>
            <a:custGeom>
              <a:avLst/>
              <a:gdLst>
                <a:gd name="T0" fmla="*/ 1 w 16"/>
                <a:gd name="T1" fmla="*/ 15 h 29"/>
                <a:gd name="T2" fmla="*/ 3 w 16"/>
                <a:gd name="T3" fmla="*/ 0 h 29"/>
                <a:gd name="T4" fmla="*/ 16 w 16"/>
                <a:gd name="T5" fmla="*/ 24 h 29"/>
                <a:gd name="T6" fmla="*/ 10 w 16"/>
                <a:gd name="T7" fmla="*/ 29 h 29"/>
                <a:gd name="T8" fmla="*/ 1 w 16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9">
                  <a:moveTo>
                    <a:pt x="1" y="15"/>
                  </a:moveTo>
                  <a:cubicBezTo>
                    <a:pt x="0" y="10"/>
                    <a:pt x="1" y="5"/>
                    <a:pt x="3" y="0"/>
                  </a:cubicBezTo>
                  <a:cubicBezTo>
                    <a:pt x="7" y="8"/>
                    <a:pt x="12" y="16"/>
                    <a:pt x="16" y="24"/>
                  </a:cubicBezTo>
                  <a:cubicBezTo>
                    <a:pt x="15" y="28"/>
                    <a:pt x="13" y="29"/>
                    <a:pt x="10" y="29"/>
                  </a:cubicBezTo>
                  <a:cubicBezTo>
                    <a:pt x="2" y="28"/>
                    <a:pt x="1" y="21"/>
                    <a:pt x="1" y="15"/>
                  </a:cubicBezTo>
                  <a:close/>
                </a:path>
              </a:pathLst>
            </a:custGeom>
            <a:solidFill>
              <a:srgbClr val="B7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3323"/>
            <p:cNvSpPr/>
            <p:nvPr/>
          </p:nvSpPr>
          <p:spPr bwMode="auto">
            <a:xfrm>
              <a:off x="7126" y="3832"/>
              <a:ext cx="27" cy="42"/>
            </a:xfrm>
            <a:custGeom>
              <a:avLst/>
              <a:gdLst>
                <a:gd name="T0" fmla="*/ 2 w 18"/>
                <a:gd name="T1" fmla="*/ 3 h 28"/>
                <a:gd name="T2" fmla="*/ 8 w 18"/>
                <a:gd name="T3" fmla="*/ 0 h 28"/>
                <a:gd name="T4" fmla="*/ 17 w 18"/>
                <a:gd name="T5" fmla="*/ 16 h 28"/>
                <a:gd name="T6" fmla="*/ 16 w 18"/>
                <a:gd name="T7" fmla="*/ 22 h 28"/>
                <a:gd name="T8" fmla="*/ 15 w 18"/>
                <a:gd name="T9" fmla="*/ 28 h 28"/>
                <a:gd name="T10" fmla="*/ 2 w 18"/>
                <a:gd name="T11" fmla="*/ 11 h 28"/>
                <a:gd name="T12" fmla="*/ 2 w 18"/>
                <a:gd name="T1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2" y="3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11" y="6"/>
                    <a:pt x="14" y="11"/>
                    <a:pt x="17" y="16"/>
                  </a:cubicBezTo>
                  <a:cubicBezTo>
                    <a:pt x="16" y="18"/>
                    <a:pt x="16" y="20"/>
                    <a:pt x="16" y="22"/>
                  </a:cubicBezTo>
                  <a:cubicBezTo>
                    <a:pt x="17" y="24"/>
                    <a:pt x="18" y="26"/>
                    <a:pt x="15" y="28"/>
                  </a:cubicBezTo>
                  <a:cubicBezTo>
                    <a:pt x="7" y="25"/>
                    <a:pt x="7" y="16"/>
                    <a:pt x="2" y="11"/>
                  </a:cubicBezTo>
                  <a:cubicBezTo>
                    <a:pt x="0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D1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3324"/>
            <p:cNvSpPr/>
            <p:nvPr/>
          </p:nvSpPr>
          <p:spPr bwMode="auto">
            <a:xfrm>
              <a:off x="7103" y="3741"/>
              <a:ext cx="17" cy="27"/>
            </a:xfrm>
            <a:custGeom>
              <a:avLst/>
              <a:gdLst>
                <a:gd name="T0" fmla="*/ 10 w 11"/>
                <a:gd name="T1" fmla="*/ 14 h 18"/>
                <a:gd name="T2" fmla="*/ 5 w 11"/>
                <a:gd name="T3" fmla="*/ 18 h 18"/>
                <a:gd name="T4" fmla="*/ 5 w 11"/>
                <a:gd name="T5" fmla="*/ 18 h 18"/>
                <a:gd name="T6" fmla="*/ 4 w 11"/>
                <a:gd name="T7" fmla="*/ 16 h 18"/>
                <a:gd name="T8" fmla="*/ 0 w 11"/>
                <a:gd name="T9" fmla="*/ 6 h 18"/>
                <a:gd name="T10" fmla="*/ 7 w 11"/>
                <a:gd name="T11" fmla="*/ 0 h 18"/>
                <a:gd name="T12" fmla="*/ 11 w 11"/>
                <a:gd name="T13" fmla="*/ 11 h 18"/>
                <a:gd name="T14" fmla="*/ 10 w 11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0" y="14"/>
                  </a:moveTo>
                  <a:cubicBezTo>
                    <a:pt x="9" y="16"/>
                    <a:pt x="7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4" y="16"/>
                    <a:pt x="4" y="16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11" y="3"/>
                    <a:pt x="11" y="7"/>
                    <a:pt x="11" y="11"/>
                  </a:cubicBezTo>
                  <a:cubicBezTo>
                    <a:pt x="11" y="12"/>
                    <a:pt x="10" y="13"/>
                    <a:pt x="10" y="14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Freeform 3325"/>
            <p:cNvSpPr/>
            <p:nvPr/>
          </p:nvSpPr>
          <p:spPr bwMode="auto">
            <a:xfrm>
              <a:off x="7054" y="3678"/>
              <a:ext cx="3" cy="7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F9E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Freeform 3326"/>
            <p:cNvSpPr/>
            <p:nvPr/>
          </p:nvSpPr>
          <p:spPr bwMode="auto">
            <a:xfrm>
              <a:off x="7097" y="373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Freeform 3327"/>
            <p:cNvSpPr/>
            <p:nvPr/>
          </p:nvSpPr>
          <p:spPr bwMode="auto">
            <a:xfrm>
              <a:off x="7097" y="375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Freeform 3328"/>
            <p:cNvSpPr/>
            <p:nvPr/>
          </p:nvSpPr>
          <p:spPr bwMode="auto">
            <a:xfrm>
              <a:off x="7100" y="37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Freeform 3329"/>
            <p:cNvSpPr/>
            <p:nvPr/>
          </p:nvSpPr>
          <p:spPr bwMode="auto">
            <a:xfrm>
              <a:off x="7109" y="3765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3330"/>
            <p:cNvSpPr/>
            <p:nvPr/>
          </p:nvSpPr>
          <p:spPr bwMode="auto">
            <a:xfrm>
              <a:off x="7201" y="3775"/>
              <a:ext cx="34" cy="66"/>
            </a:xfrm>
            <a:custGeom>
              <a:avLst/>
              <a:gdLst>
                <a:gd name="T0" fmla="*/ 4 w 23"/>
                <a:gd name="T1" fmla="*/ 44 h 44"/>
                <a:gd name="T2" fmla="*/ 4 w 23"/>
                <a:gd name="T3" fmla="*/ 41 h 44"/>
                <a:gd name="T4" fmla="*/ 0 w 23"/>
                <a:gd name="T5" fmla="*/ 16 h 44"/>
                <a:gd name="T6" fmla="*/ 0 w 23"/>
                <a:gd name="T7" fmla="*/ 10 h 44"/>
                <a:gd name="T8" fmla="*/ 15 w 23"/>
                <a:gd name="T9" fmla="*/ 5 h 44"/>
                <a:gd name="T10" fmla="*/ 21 w 23"/>
                <a:gd name="T11" fmla="*/ 10 h 44"/>
                <a:gd name="T12" fmla="*/ 21 w 23"/>
                <a:gd name="T13" fmla="*/ 14 h 44"/>
                <a:gd name="T14" fmla="*/ 23 w 23"/>
                <a:gd name="T15" fmla="*/ 20 h 44"/>
                <a:gd name="T16" fmla="*/ 23 w 23"/>
                <a:gd name="T17" fmla="*/ 31 h 44"/>
                <a:gd name="T18" fmla="*/ 22 w 23"/>
                <a:gd name="T19" fmla="*/ 32 h 44"/>
                <a:gd name="T20" fmla="*/ 19 w 23"/>
                <a:gd name="T21" fmla="*/ 32 h 44"/>
                <a:gd name="T22" fmla="*/ 16 w 23"/>
                <a:gd name="T23" fmla="*/ 30 h 44"/>
                <a:gd name="T24" fmla="*/ 15 w 23"/>
                <a:gd name="T25" fmla="*/ 28 h 44"/>
                <a:gd name="T26" fmla="*/ 12 w 23"/>
                <a:gd name="T27" fmla="*/ 27 h 44"/>
                <a:gd name="T28" fmla="*/ 10 w 23"/>
                <a:gd name="T29" fmla="*/ 31 h 44"/>
                <a:gd name="T30" fmla="*/ 8 w 23"/>
                <a:gd name="T31" fmla="*/ 33 h 44"/>
                <a:gd name="T32" fmla="*/ 4 w 2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4">
                  <a:moveTo>
                    <a:pt x="4" y="44"/>
                  </a:moveTo>
                  <a:cubicBezTo>
                    <a:pt x="4" y="43"/>
                    <a:pt x="4" y="42"/>
                    <a:pt x="4" y="41"/>
                  </a:cubicBezTo>
                  <a:cubicBezTo>
                    <a:pt x="2" y="32"/>
                    <a:pt x="1" y="24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2" y="3"/>
                    <a:pt x="8" y="0"/>
                    <a:pt x="15" y="5"/>
                  </a:cubicBezTo>
                  <a:cubicBezTo>
                    <a:pt x="17" y="6"/>
                    <a:pt x="19" y="8"/>
                    <a:pt x="21" y="10"/>
                  </a:cubicBezTo>
                  <a:cubicBezTo>
                    <a:pt x="21" y="11"/>
                    <a:pt x="21" y="13"/>
                    <a:pt x="21" y="14"/>
                  </a:cubicBezTo>
                  <a:cubicBezTo>
                    <a:pt x="23" y="15"/>
                    <a:pt x="21" y="18"/>
                    <a:pt x="23" y="20"/>
                  </a:cubicBezTo>
                  <a:cubicBezTo>
                    <a:pt x="23" y="24"/>
                    <a:pt x="23" y="27"/>
                    <a:pt x="23" y="31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8" y="31"/>
                    <a:pt x="17" y="30"/>
                    <a:pt x="16" y="30"/>
                  </a:cubicBezTo>
                  <a:cubicBezTo>
                    <a:pt x="16" y="29"/>
                    <a:pt x="15" y="29"/>
                    <a:pt x="15" y="28"/>
                  </a:cubicBezTo>
                  <a:cubicBezTo>
                    <a:pt x="14" y="27"/>
                    <a:pt x="14" y="27"/>
                    <a:pt x="12" y="27"/>
                  </a:cubicBezTo>
                  <a:cubicBezTo>
                    <a:pt x="12" y="28"/>
                    <a:pt x="11" y="29"/>
                    <a:pt x="10" y="31"/>
                  </a:cubicBezTo>
                  <a:cubicBezTo>
                    <a:pt x="10" y="32"/>
                    <a:pt x="9" y="32"/>
                    <a:pt x="8" y="33"/>
                  </a:cubicBezTo>
                  <a:cubicBezTo>
                    <a:pt x="8" y="37"/>
                    <a:pt x="7" y="41"/>
                    <a:pt x="4" y="44"/>
                  </a:cubicBez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3331"/>
            <p:cNvSpPr/>
            <p:nvPr/>
          </p:nvSpPr>
          <p:spPr bwMode="auto">
            <a:xfrm>
              <a:off x="7237" y="3885"/>
              <a:ext cx="13" cy="27"/>
            </a:xfrm>
            <a:custGeom>
              <a:avLst/>
              <a:gdLst>
                <a:gd name="T0" fmla="*/ 8 w 9"/>
                <a:gd name="T1" fmla="*/ 18 h 18"/>
                <a:gd name="T2" fmla="*/ 7 w 9"/>
                <a:gd name="T3" fmla="*/ 17 h 18"/>
                <a:gd name="T4" fmla="*/ 5 w 9"/>
                <a:gd name="T5" fmla="*/ 1 h 18"/>
                <a:gd name="T6" fmla="*/ 9 w 9"/>
                <a:gd name="T7" fmla="*/ 0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7"/>
                    <a:pt x="7" y="17"/>
                    <a:pt x="7" y="17"/>
                  </a:cubicBezTo>
                  <a:cubicBezTo>
                    <a:pt x="0" y="9"/>
                    <a:pt x="0" y="8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9" y="6"/>
                    <a:pt x="9" y="12"/>
                    <a:pt x="8" y="18"/>
                  </a:cubicBezTo>
                  <a:close/>
                </a:path>
              </a:pathLst>
            </a:custGeom>
            <a:solidFill>
              <a:srgbClr val="B9A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3332"/>
            <p:cNvSpPr/>
            <p:nvPr/>
          </p:nvSpPr>
          <p:spPr bwMode="auto">
            <a:xfrm>
              <a:off x="7223" y="3822"/>
              <a:ext cx="17" cy="25"/>
            </a:xfrm>
            <a:custGeom>
              <a:avLst/>
              <a:gdLst>
                <a:gd name="T0" fmla="*/ 6 w 11"/>
                <a:gd name="T1" fmla="*/ 0 h 17"/>
                <a:gd name="T2" fmla="*/ 8 w 11"/>
                <a:gd name="T3" fmla="*/ 0 h 17"/>
                <a:gd name="T4" fmla="*/ 8 w 11"/>
                <a:gd name="T5" fmla="*/ 17 h 17"/>
                <a:gd name="T6" fmla="*/ 7 w 11"/>
                <a:gd name="T7" fmla="*/ 17 h 17"/>
                <a:gd name="T8" fmla="*/ 6 w 11"/>
                <a:gd name="T9" fmla="*/ 17 h 17"/>
                <a:gd name="T10" fmla="*/ 6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7" y="0"/>
                    <a:pt x="7" y="0"/>
                    <a:pt x="8" y="0"/>
                  </a:cubicBezTo>
                  <a:cubicBezTo>
                    <a:pt x="10" y="6"/>
                    <a:pt x="11" y="12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2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3333"/>
            <p:cNvSpPr/>
            <p:nvPr/>
          </p:nvSpPr>
          <p:spPr bwMode="auto">
            <a:xfrm>
              <a:off x="7232" y="3796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2" y="3"/>
                    <a:pt x="2" y="6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3334"/>
            <p:cNvSpPr/>
            <p:nvPr/>
          </p:nvSpPr>
          <p:spPr bwMode="auto">
            <a:xfrm>
              <a:off x="7300" y="3874"/>
              <a:ext cx="16" cy="26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7 h 17"/>
                <a:gd name="T4" fmla="*/ 1 w 11"/>
                <a:gd name="T5" fmla="*/ 13 h 17"/>
                <a:gd name="T6" fmla="*/ 5 w 11"/>
                <a:gd name="T7" fmla="*/ 0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10"/>
                    <a:pt x="10" y="14"/>
                    <a:pt x="7" y="17"/>
                  </a:cubicBezTo>
                  <a:cubicBezTo>
                    <a:pt x="4" y="17"/>
                    <a:pt x="3" y="15"/>
                    <a:pt x="1" y="13"/>
                  </a:cubicBezTo>
                  <a:cubicBezTo>
                    <a:pt x="0" y="8"/>
                    <a:pt x="1" y="3"/>
                    <a:pt x="5" y="0"/>
                  </a:cubicBezTo>
                  <a:cubicBezTo>
                    <a:pt x="9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A29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3335"/>
            <p:cNvSpPr/>
            <p:nvPr/>
          </p:nvSpPr>
          <p:spPr bwMode="auto">
            <a:xfrm>
              <a:off x="7279" y="3966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9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Freeform 3336"/>
            <p:cNvSpPr/>
            <p:nvPr/>
          </p:nvSpPr>
          <p:spPr bwMode="auto">
            <a:xfrm>
              <a:off x="7160" y="3805"/>
              <a:ext cx="20" cy="54"/>
            </a:xfrm>
            <a:custGeom>
              <a:avLst/>
              <a:gdLst>
                <a:gd name="T0" fmla="*/ 6 w 13"/>
                <a:gd name="T1" fmla="*/ 36 h 36"/>
                <a:gd name="T2" fmla="*/ 0 w 13"/>
                <a:gd name="T3" fmla="*/ 17 h 36"/>
                <a:gd name="T4" fmla="*/ 8 w 13"/>
                <a:gd name="T5" fmla="*/ 0 h 36"/>
                <a:gd name="T6" fmla="*/ 12 w 13"/>
                <a:gd name="T7" fmla="*/ 15 h 36"/>
                <a:gd name="T8" fmla="*/ 12 w 13"/>
                <a:gd name="T9" fmla="*/ 17 h 36"/>
                <a:gd name="T10" fmla="*/ 12 w 13"/>
                <a:gd name="T11" fmla="*/ 19 h 36"/>
                <a:gd name="T12" fmla="*/ 10 w 13"/>
                <a:gd name="T13" fmla="*/ 21 h 36"/>
                <a:gd name="T14" fmla="*/ 6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6" y="36"/>
                  </a:moveTo>
                  <a:cubicBezTo>
                    <a:pt x="3" y="30"/>
                    <a:pt x="1" y="24"/>
                    <a:pt x="0" y="17"/>
                  </a:cubicBezTo>
                  <a:cubicBezTo>
                    <a:pt x="4" y="12"/>
                    <a:pt x="6" y="6"/>
                    <a:pt x="8" y="0"/>
                  </a:cubicBezTo>
                  <a:cubicBezTo>
                    <a:pt x="7" y="5"/>
                    <a:pt x="7" y="11"/>
                    <a:pt x="12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20"/>
                    <a:pt x="11" y="21"/>
                    <a:pt x="10" y="21"/>
                  </a:cubicBezTo>
                  <a:cubicBezTo>
                    <a:pt x="7" y="25"/>
                    <a:pt x="6" y="31"/>
                    <a:pt x="6" y="36"/>
                  </a:cubicBezTo>
                  <a:close/>
                </a:path>
              </a:pathLst>
            </a:custGeom>
            <a:solidFill>
              <a:srgbClr val="E9C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Freeform 3337"/>
            <p:cNvSpPr/>
            <p:nvPr/>
          </p:nvSpPr>
          <p:spPr bwMode="auto">
            <a:xfrm>
              <a:off x="7175" y="3834"/>
              <a:ext cx="12" cy="31"/>
            </a:xfrm>
            <a:custGeom>
              <a:avLst/>
              <a:gdLst>
                <a:gd name="T0" fmla="*/ 0 w 8"/>
                <a:gd name="T1" fmla="*/ 2 h 21"/>
                <a:gd name="T2" fmla="*/ 2 w 8"/>
                <a:gd name="T3" fmla="*/ 0 h 21"/>
                <a:gd name="T4" fmla="*/ 7 w 8"/>
                <a:gd name="T5" fmla="*/ 21 h 21"/>
                <a:gd name="T6" fmla="*/ 0 w 8"/>
                <a:gd name="T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6" y="6"/>
                    <a:pt x="8" y="13"/>
                    <a:pt x="7" y="21"/>
                  </a:cubicBezTo>
                  <a:cubicBezTo>
                    <a:pt x="0" y="16"/>
                    <a:pt x="0" y="9"/>
                    <a:pt x="0" y="2"/>
                  </a:cubicBezTo>
                  <a:close/>
                </a:path>
              </a:pathLst>
            </a:custGeom>
            <a:solidFill>
              <a:srgbClr val="C9B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Freeform 3338"/>
            <p:cNvSpPr/>
            <p:nvPr/>
          </p:nvSpPr>
          <p:spPr bwMode="auto">
            <a:xfrm>
              <a:off x="7178" y="3828"/>
              <a:ext cx="8" cy="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5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C9B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Freeform 3339"/>
            <p:cNvSpPr/>
            <p:nvPr/>
          </p:nvSpPr>
          <p:spPr bwMode="auto">
            <a:xfrm>
              <a:off x="7159" y="3919"/>
              <a:ext cx="40" cy="73"/>
            </a:xfrm>
            <a:custGeom>
              <a:avLst/>
              <a:gdLst>
                <a:gd name="T0" fmla="*/ 9 w 27"/>
                <a:gd name="T1" fmla="*/ 0 h 49"/>
                <a:gd name="T2" fmla="*/ 14 w 27"/>
                <a:gd name="T3" fmla="*/ 6 h 49"/>
                <a:gd name="T4" fmla="*/ 18 w 27"/>
                <a:gd name="T5" fmla="*/ 23 h 49"/>
                <a:gd name="T6" fmla="*/ 23 w 27"/>
                <a:gd name="T7" fmla="*/ 38 h 49"/>
                <a:gd name="T8" fmla="*/ 27 w 27"/>
                <a:gd name="T9" fmla="*/ 48 h 49"/>
                <a:gd name="T10" fmla="*/ 26 w 27"/>
                <a:gd name="T11" fmla="*/ 49 h 49"/>
                <a:gd name="T12" fmla="*/ 15 w 27"/>
                <a:gd name="T13" fmla="*/ 39 h 49"/>
                <a:gd name="T14" fmla="*/ 5 w 27"/>
                <a:gd name="T15" fmla="*/ 21 h 49"/>
                <a:gd name="T16" fmla="*/ 2 w 27"/>
                <a:gd name="T17" fmla="*/ 17 h 49"/>
                <a:gd name="T18" fmla="*/ 1 w 27"/>
                <a:gd name="T19" fmla="*/ 13 h 49"/>
                <a:gd name="T20" fmla="*/ 0 w 27"/>
                <a:gd name="T21" fmla="*/ 11 h 49"/>
                <a:gd name="T22" fmla="*/ 0 w 27"/>
                <a:gd name="T23" fmla="*/ 7 h 49"/>
                <a:gd name="T24" fmla="*/ 3 w 27"/>
                <a:gd name="T25" fmla="*/ 1 h 49"/>
                <a:gd name="T26" fmla="*/ 9 w 27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9">
                  <a:moveTo>
                    <a:pt x="9" y="0"/>
                  </a:moveTo>
                  <a:cubicBezTo>
                    <a:pt x="11" y="2"/>
                    <a:pt x="13" y="4"/>
                    <a:pt x="14" y="6"/>
                  </a:cubicBezTo>
                  <a:cubicBezTo>
                    <a:pt x="17" y="11"/>
                    <a:pt x="19" y="17"/>
                    <a:pt x="18" y="23"/>
                  </a:cubicBezTo>
                  <a:cubicBezTo>
                    <a:pt x="18" y="29"/>
                    <a:pt x="22" y="33"/>
                    <a:pt x="23" y="38"/>
                  </a:cubicBezTo>
                  <a:cubicBezTo>
                    <a:pt x="24" y="42"/>
                    <a:pt x="25" y="45"/>
                    <a:pt x="27" y="48"/>
                  </a:cubicBezTo>
                  <a:cubicBezTo>
                    <a:pt x="26" y="48"/>
                    <a:pt x="26" y="49"/>
                    <a:pt x="26" y="49"/>
                  </a:cubicBezTo>
                  <a:cubicBezTo>
                    <a:pt x="19" y="49"/>
                    <a:pt x="18" y="42"/>
                    <a:pt x="15" y="39"/>
                  </a:cubicBezTo>
                  <a:cubicBezTo>
                    <a:pt x="14" y="31"/>
                    <a:pt x="12" y="25"/>
                    <a:pt x="5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2" y="16"/>
                    <a:pt x="2" y="15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Freeform 3340"/>
            <p:cNvSpPr/>
            <p:nvPr/>
          </p:nvSpPr>
          <p:spPr bwMode="auto">
            <a:xfrm>
              <a:off x="7198" y="3961"/>
              <a:ext cx="12" cy="27"/>
            </a:xfrm>
            <a:custGeom>
              <a:avLst/>
              <a:gdLst>
                <a:gd name="T0" fmla="*/ 0 w 8"/>
                <a:gd name="T1" fmla="*/ 1 h 18"/>
                <a:gd name="T2" fmla="*/ 6 w 8"/>
                <a:gd name="T3" fmla="*/ 1 h 18"/>
                <a:gd name="T4" fmla="*/ 4 w 8"/>
                <a:gd name="T5" fmla="*/ 18 h 18"/>
                <a:gd name="T6" fmla="*/ 4 w 8"/>
                <a:gd name="T7" fmla="*/ 18 h 18"/>
                <a:gd name="T8" fmla="*/ 2 w 8"/>
                <a:gd name="T9" fmla="*/ 13 h 18"/>
                <a:gd name="T10" fmla="*/ 0 w 8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0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6" y="7"/>
                    <a:pt x="8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7"/>
                    <a:pt x="4" y="14"/>
                    <a:pt x="2" y="13"/>
                  </a:cubicBezTo>
                  <a:cubicBezTo>
                    <a:pt x="2" y="9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9F4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Freeform 3341"/>
            <p:cNvSpPr/>
            <p:nvPr/>
          </p:nvSpPr>
          <p:spPr bwMode="auto">
            <a:xfrm>
              <a:off x="7201" y="3981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Freeform 3342"/>
            <p:cNvSpPr/>
            <p:nvPr/>
          </p:nvSpPr>
          <p:spPr bwMode="auto">
            <a:xfrm>
              <a:off x="7198" y="3991"/>
              <a:ext cx="3" cy="4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Freeform 3343"/>
            <p:cNvSpPr/>
            <p:nvPr/>
          </p:nvSpPr>
          <p:spPr bwMode="auto">
            <a:xfrm>
              <a:off x="7228" y="4042"/>
              <a:ext cx="79" cy="36"/>
            </a:xfrm>
            <a:custGeom>
              <a:avLst/>
              <a:gdLst>
                <a:gd name="T0" fmla="*/ 49 w 53"/>
                <a:gd name="T1" fmla="*/ 13 h 24"/>
                <a:gd name="T2" fmla="*/ 38 w 53"/>
                <a:gd name="T3" fmla="*/ 17 h 24"/>
                <a:gd name="T4" fmla="*/ 13 w 53"/>
                <a:gd name="T5" fmla="*/ 22 h 24"/>
                <a:gd name="T6" fmla="*/ 1 w 53"/>
                <a:gd name="T7" fmla="*/ 24 h 24"/>
                <a:gd name="T8" fmla="*/ 7 w 53"/>
                <a:gd name="T9" fmla="*/ 15 h 24"/>
                <a:gd name="T10" fmla="*/ 10 w 53"/>
                <a:gd name="T11" fmla="*/ 12 h 24"/>
                <a:gd name="T12" fmla="*/ 30 w 53"/>
                <a:gd name="T13" fmla="*/ 5 h 24"/>
                <a:gd name="T14" fmla="*/ 34 w 53"/>
                <a:gd name="T15" fmla="*/ 1 h 24"/>
                <a:gd name="T16" fmla="*/ 36 w 53"/>
                <a:gd name="T17" fmla="*/ 1 h 24"/>
                <a:gd name="T18" fmla="*/ 52 w 53"/>
                <a:gd name="T19" fmla="*/ 4 h 24"/>
                <a:gd name="T20" fmla="*/ 53 w 53"/>
                <a:gd name="T21" fmla="*/ 5 h 24"/>
                <a:gd name="T22" fmla="*/ 49 w 53"/>
                <a:gd name="T2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24">
                  <a:moveTo>
                    <a:pt x="49" y="13"/>
                  </a:moveTo>
                  <a:cubicBezTo>
                    <a:pt x="46" y="15"/>
                    <a:pt x="43" y="16"/>
                    <a:pt x="38" y="17"/>
                  </a:cubicBezTo>
                  <a:cubicBezTo>
                    <a:pt x="30" y="18"/>
                    <a:pt x="22" y="20"/>
                    <a:pt x="13" y="22"/>
                  </a:cubicBezTo>
                  <a:cubicBezTo>
                    <a:pt x="9" y="23"/>
                    <a:pt x="5" y="24"/>
                    <a:pt x="1" y="24"/>
                  </a:cubicBezTo>
                  <a:cubicBezTo>
                    <a:pt x="0" y="19"/>
                    <a:pt x="6" y="18"/>
                    <a:pt x="7" y="15"/>
                  </a:cubicBezTo>
                  <a:cubicBezTo>
                    <a:pt x="8" y="14"/>
                    <a:pt x="9" y="13"/>
                    <a:pt x="10" y="12"/>
                  </a:cubicBezTo>
                  <a:cubicBezTo>
                    <a:pt x="17" y="9"/>
                    <a:pt x="26" y="14"/>
                    <a:pt x="30" y="5"/>
                  </a:cubicBezTo>
                  <a:cubicBezTo>
                    <a:pt x="30" y="3"/>
                    <a:pt x="32" y="1"/>
                    <a:pt x="34" y="1"/>
                  </a:cubicBezTo>
                  <a:cubicBezTo>
                    <a:pt x="35" y="0"/>
                    <a:pt x="35" y="0"/>
                    <a:pt x="36" y="1"/>
                  </a:cubicBezTo>
                  <a:cubicBezTo>
                    <a:pt x="39" y="10"/>
                    <a:pt x="46" y="7"/>
                    <a:pt x="52" y="4"/>
                  </a:cubicBezTo>
                  <a:cubicBezTo>
                    <a:pt x="52" y="4"/>
                    <a:pt x="53" y="5"/>
                    <a:pt x="53" y="5"/>
                  </a:cubicBezTo>
                  <a:cubicBezTo>
                    <a:pt x="53" y="8"/>
                    <a:pt x="51" y="10"/>
                    <a:pt x="49" y="13"/>
                  </a:cubicBezTo>
                  <a:close/>
                </a:path>
              </a:pathLst>
            </a:custGeom>
            <a:solidFill>
              <a:srgbClr val="C5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Freeform 3344"/>
            <p:cNvSpPr/>
            <p:nvPr/>
          </p:nvSpPr>
          <p:spPr bwMode="auto">
            <a:xfrm>
              <a:off x="7205" y="4037"/>
              <a:ext cx="68" cy="35"/>
            </a:xfrm>
            <a:custGeom>
              <a:avLst/>
              <a:gdLst>
                <a:gd name="T0" fmla="*/ 45 w 45"/>
                <a:gd name="T1" fmla="*/ 8 h 23"/>
                <a:gd name="T2" fmla="*/ 41 w 45"/>
                <a:gd name="T3" fmla="*/ 15 h 23"/>
                <a:gd name="T4" fmla="*/ 32 w 45"/>
                <a:gd name="T5" fmla="*/ 17 h 23"/>
                <a:gd name="T6" fmla="*/ 26 w 45"/>
                <a:gd name="T7" fmla="*/ 18 h 23"/>
                <a:gd name="T8" fmla="*/ 25 w 45"/>
                <a:gd name="T9" fmla="*/ 17 h 23"/>
                <a:gd name="T10" fmla="*/ 11 w 45"/>
                <a:gd name="T11" fmla="*/ 17 h 23"/>
                <a:gd name="T12" fmla="*/ 9 w 45"/>
                <a:gd name="T13" fmla="*/ 15 h 23"/>
                <a:gd name="T14" fmla="*/ 3 w 45"/>
                <a:gd name="T15" fmla="*/ 4 h 23"/>
                <a:gd name="T16" fmla="*/ 18 w 45"/>
                <a:gd name="T17" fmla="*/ 3 h 23"/>
                <a:gd name="T18" fmla="*/ 21 w 45"/>
                <a:gd name="T19" fmla="*/ 4 h 23"/>
                <a:gd name="T20" fmla="*/ 22 w 45"/>
                <a:gd name="T21" fmla="*/ 4 h 23"/>
                <a:gd name="T22" fmla="*/ 26 w 45"/>
                <a:gd name="T23" fmla="*/ 6 h 23"/>
                <a:gd name="T24" fmla="*/ 41 w 45"/>
                <a:gd name="T25" fmla="*/ 10 h 23"/>
                <a:gd name="T26" fmla="*/ 45 w 45"/>
                <a:gd name="T2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3">
                  <a:moveTo>
                    <a:pt x="45" y="8"/>
                  </a:moveTo>
                  <a:cubicBezTo>
                    <a:pt x="45" y="11"/>
                    <a:pt x="43" y="13"/>
                    <a:pt x="41" y="15"/>
                  </a:cubicBezTo>
                  <a:cubicBezTo>
                    <a:pt x="39" y="18"/>
                    <a:pt x="37" y="23"/>
                    <a:pt x="32" y="17"/>
                  </a:cubicBezTo>
                  <a:cubicBezTo>
                    <a:pt x="31" y="15"/>
                    <a:pt x="28" y="17"/>
                    <a:pt x="26" y="18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0" y="14"/>
                    <a:pt x="16" y="19"/>
                    <a:pt x="11" y="17"/>
                  </a:cubicBezTo>
                  <a:cubicBezTo>
                    <a:pt x="10" y="17"/>
                    <a:pt x="9" y="16"/>
                    <a:pt x="9" y="15"/>
                  </a:cubicBezTo>
                  <a:cubicBezTo>
                    <a:pt x="9" y="11"/>
                    <a:pt x="0" y="11"/>
                    <a:pt x="3" y="4"/>
                  </a:cubicBezTo>
                  <a:cubicBezTo>
                    <a:pt x="8" y="0"/>
                    <a:pt x="13" y="3"/>
                    <a:pt x="18" y="3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4" y="4"/>
                    <a:pt x="25" y="5"/>
                    <a:pt x="26" y="6"/>
                  </a:cubicBezTo>
                  <a:cubicBezTo>
                    <a:pt x="30" y="13"/>
                    <a:pt x="31" y="13"/>
                    <a:pt x="41" y="10"/>
                  </a:cubicBezTo>
                  <a:cubicBezTo>
                    <a:pt x="42" y="9"/>
                    <a:pt x="44" y="8"/>
                    <a:pt x="45" y="8"/>
                  </a:cubicBezTo>
                  <a:close/>
                </a:path>
              </a:pathLst>
            </a:custGeom>
            <a:solidFill>
              <a:srgbClr val="B6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Freeform 3345"/>
            <p:cNvSpPr/>
            <p:nvPr/>
          </p:nvSpPr>
          <p:spPr bwMode="auto">
            <a:xfrm>
              <a:off x="7304" y="4015"/>
              <a:ext cx="38" cy="34"/>
            </a:xfrm>
            <a:custGeom>
              <a:avLst/>
              <a:gdLst>
                <a:gd name="T0" fmla="*/ 6 w 25"/>
                <a:gd name="T1" fmla="*/ 11 h 23"/>
                <a:gd name="T2" fmla="*/ 14 w 25"/>
                <a:gd name="T3" fmla="*/ 6 h 23"/>
                <a:gd name="T4" fmla="*/ 19 w 25"/>
                <a:gd name="T5" fmla="*/ 1 h 23"/>
                <a:gd name="T6" fmla="*/ 24 w 25"/>
                <a:gd name="T7" fmla="*/ 2 h 23"/>
                <a:gd name="T8" fmla="*/ 23 w 25"/>
                <a:gd name="T9" fmla="*/ 6 h 23"/>
                <a:gd name="T10" fmla="*/ 2 w 25"/>
                <a:gd name="T11" fmla="*/ 23 h 23"/>
                <a:gd name="T12" fmla="*/ 2 w 25"/>
                <a:gd name="T13" fmla="*/ 23 h 23"/>
                <a:gd name="T14" fmla="*/ 0 w 25"/>
                <a:gd name="T15" fmla="*/ 17 h 23"/>
                <a:gd name="T16" fmla="*/ 0 w 25"/>
                <a:gd name="T17" fmla="*/ 13 h 23"/>
                <a:gd name="T18" fmla="*/ 2 w 25"/>
                <a:gd name="T19" fmla="*/ 13 h 23"/>
                <a:gd name="T20" fmla="*/ 6 w 25"/>
                <a:gd name="T2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3">
                  <a:moveTo>
                    <a:pt x="6" y="11"/>
                  </a:moveTo>
                  <a:cubicBezTo>
                    <a:pt x="10" y="11"/>
                    <a:pt x="12" y="8"/>
                    <a:pt x="14" y="6"/>
                  </a:cubicBezTo>
                  <a:cubicBezTo>
                    <a:pt x="16" y="4"/>
                    <a:pt x="18" y="3"/>
                    <a:pt x="19" y="1"/>
                  </a:cubicBezTo>
                  <a:cubicBezTo>
                    <a:pt x="21" y="0"/>
                    <a:pt x="22" y="0"/>
                    <a:pt x="24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15" y="11"/>
                    <a:pt x="11" y="19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1"/>
                    <a:pt x="2" y="18"/>
                    <a:pt x="0" y="17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3"/>
                    <a:pt x="5" y="12"/>
                    <a:pt x="6" y="11"/>
                  </a:cubicBezTo>
                  <a:close/>
                </a:path>
              </a:pathLst>
            </a:custGeom>
            <a:solidFill>
              <a:srgbClr val="C5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Freeform 3346"/>
            <p:cNvSpPr/>
            <p:nvPr/>
          </p:nvSpPr>
          <p:spPr bwMode="auto">
            <a:xfrm>
              <a:off x="7279" y="4040"/>
              <a:ext cx="31" cy="21"/>
            </a:xfrm>
            <a:custGeom>
              <a:avLst/>
              <a:gdLst>
                <a:gd name="T0" fmla="*/ 17 w 21"/>
                <a:gd name="T1" fmla="*/ 0 h 14"/>
                <a:gd name="T2" fmla="*/ 19 w 21"/>
                <a:gd name="T3" fmla="*/ 6 h 14"/>
                <a:gd name="T4" fmla="*/ 13 w 21"/>
                <a:gd name="T5" fmla="*/ 10 h 14"/>
                <a:gd name="T6" fmla="*/ 4 w 21"/>
                <a:gd name="T7" fmla="*/ 12 h 14"/>
                <a:gd name="T8" fmla="*/ 1 w 21"/>
                <a:gd name="T9" fmla="*/ 4 h 14"/>
                <a:gd name="T10" fmla="*/ 0 w 21"/>
                <a:gd name="T11" fmla="*/ 2 h 14"/>
                <a:gd name="T12" fmla="*/ 6 w 21"/>
                <a:gd name="T13" fmla="*/ 3 h 14"/>
                <a:gd name="T14" fmla="*/ 17 w 21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4">
                  <a:moveTo>
                    <a:pt x="17" y="0"/>
                  </a:moveTo>
                  <a:cubicBezTo>
                    <a:pt x="21" y="1"/>
                    <a:pt x="19" y="4"/>
                    <a:pt x="19" y="6"/>
                  </a:cubicBezTo>
                  <a:cubicBezTo>
                    <a:pt x="17" y="7"/>
                    <a:pt x="15" y="8"/>
                    <a:pt x="13" y="10"/>
                  </a:cubicBezTo>
                  <a:cubicBezTo>
                    <a:pt x="11" y="14"/>
                    <a:pt x="8" y="13"/>
                    <a:pt x="4" y="12"/>
                  </a:cubicBezTo>
                  <a:cubicBezTo>
                    <a:pt x="0" y="10"/>
                    <a:pt x="1" y="7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4" y="2"/>
                    <a:pt x="6" y="3"/>
                  </a:cubicBezTo>
                  <a:cubicBezTo>
                    <a:pt x="12" y="7"/>
                    <a:pt x="12" y="7"/>
                    <a:pt x="17" y="0"/>
                  </a:cubicBezTo>
                  <a:close/>
                </a:path>
              </a:pathLst>
            </a:custGeom>
            <a:solidFill>
              <a:srgbClr val="BB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Freeform 3347"/>
            <p:cNvSpPr/>
            <p:nvPr/>
          </p:nvSpPr>
          <p:spPr bwMode="auto">
            <a:xfrm>
              <a:off x="7348" y="387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Freeform 3348"/>
            <p:cNvSpPr/>
            <p:nvPr/>
          </p:nvSpPr>
          <p:spPr bwMode="auto">
            <a:xfrm>
              <a:off x="7144" y="3865"/>
              <a:ext cx="28" cy="57"/>
            </a:xfrm>
            <a:custGeom>
              <a:avLst/>
              <a:gdLst>
                <a:gd name="T0" fmla="*/ 19 w 19"/>
                <a:gd name="T1" fmla="*/ 36 h 38"/>
                <a:gd name="T2" fmla="*/ 15 w 19"/>
                <a:gd name="T3" fmla="*/ 38 h 38"/>
                <a:gd name="T4" fmla="*/ 0 w 19"/>
                <a:gd name="T5" fmla="*/ 8 h 38"/>
                <a:gd name="T6" fmla="*/ 2 w 19"/>
                <a:gd name="T7" fmla="*/ 6 h 38"/>
                <a:gd name="T8" fmla="*/ 4 w 19"/>
                <a:gd name="T9" fmla="*/ 0 h 38"/>
                <a:gd name="T10" fmla="*/ 8 w 19"/>
                <a:gd name="T11" fmla="*/ 5 h 38"/>
                <a:gd name="T12" fmla="*/ 19 w 19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8">
                  <a:moveTo>
                    <a:pt x="19" y="36"/>
                  </a:moveTo>
                  <a:cubicBezTo>
                    <a:pt x="18" y="38"/>
                    <a:pt x="17" y="38"/>
                    <a:pt x="15" y="38"/>
                  </a:cubicBezTo>
                  <a:cubicBezTo>
                    <a:pt x="7" y="30"/>
                    <a:pt x="2" y="2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11" y="16"/>
                    <a:pt x="15" y="26"/>
                    <a:pt x="19" y="36"/>
                  </a:cubicBezTo>
                  <a:close/>
                </a:path>
              </a:pathLst>
            </a:custGeom>
            <a:solidFill>
              <a:srgbClr val="E4D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Freeform 3349"/>
            <p:cNvSpPr/>
            <p:nvPr/>
          </p:nvSpPr>
          <p:spPr bwMode="auto">
            <a:xfrm>
              <a:off x="7066" y="3835"/>
              <a:ext cx="178" cy="198"/>
            </a:xfrm>
            <a:custGeom>
              <a:avLst/>
              <a:gdLst>
                <a:gd name="T0" fmla="*/ 88 w 119"/>
                <a:gd name="T1" fmla="*/ 105 h 132"/>
                <a:gd name="T2" fmla="*/ 90 w 119"/>
                <a:gd name="T3" fmla="*/ 107 h 132"/>
                <a:gd name="T4" fmla="*/ 94 w 119"/>
                <a:gd name="T5" fmla="*/ 110 h 132"/>
                <a:gd name="T6" fmla="*/ 100 w 119"/>
                <a:gd name="T7" fmla="*/ 108 h 132"/>
                <a:gd name="T8" fmla="*/ 101 w 119"/>
                <a:gd name="T9" fmla="*/ 107 h 132"/>
                <a:gd name="T10" fmla="*/ 100 w 119"/>
                <a:gd name="T11" fmla="*/ 107 h 132"/>
                <a:gd name="T12" fmla="*/ 100 w 119"/>
                <a:gd name="T13" fmla="*/ 105 h 132"/>
                <a:gd name="T14" fmla="*/ 102 w 119"/>
                <a:gd name="T15" fmla="*/ 102 h 132"/>
                <a:gd name="T16" fmla="*/ 106 w 119"/>
                <a:gd name="T17" fmla="*/ 111 h 132"/>
                <a:gd name="T18" fmla="*/ 111 w 119"/>
                <a:gd name="T19" fmla="*/ 122 h 132"/>
                <a:gd name="T20" fmla="*/ 119 w 119"/>
                <a:gd name="T21" fmla="*/ 123 h 132"/>
                <a:gd name="T22" fmla="*/ 119 w 119"/>
                <a:gd name="T23" fmla="*/ 125 h 132"/>
                <a:gd name="T24" fmla="*/ 117 w 119"/>
                <a:gd name="T25" fmla="*/ 129 h 132"/>
                <a:gd name="T26" fmla="*/ 117 w 119"/>
                <a:gd name="T27" fmla="*/ 130 h 132"/>
                <a:gd name="T28" fmla="*/ 115 w 119"/>
                <a:gd name="T29" fmla="*/ 129 h 132"/>
                <a:gd name="T30" fmla="*/ 108 w 119"/>
                <a:gd name="T31" fmla="*/ 131 h 132"/>
                <a:gd name="T32" fmla="*/ 106 w 119"/>
                <a:gd name="T33" fmla="*/ 130 h 132"/>
                <a:gd name="T34" fmla="*/ 101 w 119"/>
                <a:gd name="T35" fmla="*/ 124 h 132"/>
                <a:gd name="T36" fmla="*/ 98 w 119"/>
                <a:gd name="T37" fmla="*/ 122 h 132"/>
                <a:gd name="T38" fmla="*/ 95 w 119"/>
                <a:gd name="T39" fmla="*/ 119 h 132"/>
                <a:gd name="T40" fmla="*/ 83 w 119"/>
                <a:gd name="T41" fmla="*/ 112 h 132"/>
                <a:gd name="T42" fmla="*/ 73 w 119"/>
                <a:gd name="T43" fmla="*/ 100 h 132"/>
                <a:gd name="T44" fmla="*/ 59 w 119"/>
                <a:gd name="T45" fmla="*/ 85 h 132"/>
                <a:gd name="T46" fmla="*/ 57 w 119"/>
                <a:gd name="T47" fmla="*/ 83 h 132"/>
                <a:gd name="T48" fmla="*/ 55 w 119"/>
                <a:gd name="T49" fmla="*/ 81 h 132"/>
                <a:gd name="T50" fmla="*/ 50 w 119"/>
                <a:gd name="T51" fmla="*/ 74 h 132"/>
                <a:gd name="T52" fmla="*/ 48 w 119"/>
                <a:gd name="T53" fmla="*/ 72 h 132"/>
                <a:gd name="T54" fmla="*/ 48 w 119"/>
                <a:gd name="T55" fmla="*/ 72 h 132"/>
                <a:gd name="T56" fmla="*/ 46 w 119"/>
                <a:gd name="T57" fmla="*/ 70 h 132"/>
                <a:gd name="T58" fmla="*/ 45 w 119"/>
                <a:gd name="T59" fmla="*/ 68 h 132"/>
                <a:gd name="T60" fmla="*/ 44 w 119"/>
                <a:gd name="T61" fmla="*/ 66 h 132"/>
                <a:gd name="T62" fmla="*/ 43 w 119"/>
                <a:gd name="T63" fmla="*/ 65 h 132"/>
                <a:gd name="T64" fmla="*/ 42 w 119"/>
                <a:gd name="T65" fmla="*/ 64 h 132"/>
                <a:gd name="T66" fmla="*/ 41 w 119"/>
                <a:gd name="T67" fmla="*/ 63 h 132"/>
                <a:gd name="T68" fmla="*/ 40 w 119"/>
                <a:gd name="T69" fmla="*/ 61 h 132"/>
                <a:gd name="T70" fmla="*/ 35 w 119"/>
                <a:gd name="T71" fmla="*/ 57 h 132"/>
                <a:gd name="T72" fmla="*/ 29 w 119"/>
                <a:gd name="T73" fmla="*/ 49 h 132"/>
                <a:gd name="T74" fmla="*/ 26 w 119"/>
                <a:gd name="T75" fmla="*/ 44 h 132"/>
                <a:gd name="T76" fmla="*/ 24 w 119"/>
                <a:gd name="T77" fmla="*/ 42 h 132"/>
                <a:gd name="T78" fmla="*/ 21 w 119"/>
                <a:gd name="T79" fmla="*/ 39 h 132"/>
                <a:gd name="T80" fmla="*/ 12 w 119"/>
                <a:gd name="T81" fmla="*/ 26 h 132"/>
                <a:gd name="T82" fmla="*/ 0 w 119"/>
                <a:gd name="T83" fmla="*/ 5 h 132"/>
                <a:gd name="T84" fmla="*/ 0 w 119"/>
                <a:gd name="T85" fmla="*/ 2 h 132"/>
                <a:gd name="T86" fmla="*/ 3 w 119"/>
                <a:gd name="T87" fmla="*/ 0 h 132"/>
                <a:gd name="T88" fmla="*/ 7 w 119"/>
                <a:gd name="T89" fmla="*/ 1 h 132"/>
                <a:gd name="T90" fmla="*/ 22 w 119"/>
                <a:gd name="T91" fmla="*/ 20 h 132"/>
                <a:gd name="T92" fmla="*/ 63 w 119"/>
                <a:gd name="T93" fmla="*/ 71 h 132"/>
                <a:gd name="T94" fmla="*/ 67 w 119"/>
                <a:gd name="T95" fmla="*/ 77 h 132"/>
                <a:gd name="T96" fmla="*/ 69 w 119"/>
                <a:gd name="T97" fmla="*/ 78 h 132"/>
                <a:gd name="T98" fmla="*/ 79 w 119"/>
                <a:gd name="T99" fmla="*/ 95 h 132"/>
                <a:gd name="T100" fmla="*/ 88 w 119"/>
                <a:gd name="T101" fmla="*/ 10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" h="132">
                  <a:moveTo>
                    <a:pt x="88" y="105"/>
                  </a:moveTo>
                  <a:cubicBezTo>
                    <a:pt x="89" y="105"/>
                    <a:pt x="89" y="106"/>
                    <a:pt x="90" y="107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0"/>
                    <a:pt x="98" y="109"/>
                    <a:pt x="100" y="108"/>
                  </a:cubicBezTo>
                  <a:cubicBezTo>
                    <a:pt x="100" y="108"/>
                    <a:pt x="101" y="108"/>
                    <a:pt x="101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6"/>
                    <a:pt x="100" y="105"/>
                    <a:pt x="100" y="105"/>
                  </a:cubicBezTo>
                  <a:cubicBezTo>
                    <a:pt x="100" y="104"/>
                    <a:pt x="100" y="103"/>
                    <a:pt x="102" y="102"/>
                  </a:cubicBezTo>
                  <a:cubicBezTo>
                    <a:pt x="104" y="105"/>
                    <a:pt x="105" y="108"/>
                    <a:pt x="106" y="111"/>
                  </a:cubicBezTo>
                  <a:cubicBezTo>
                    <a:pt x="107" y="115"/>
                    <a:pt x="107" y="119"/>
                    <a:pt x="111" y="122"/>
                  </a:cubicBezTo>
                  <a:cubicBezTo>
                    <a:pt x="113" y="124"/>
                    <a:pt x="116" y="124"/>
                    <a:pt x="119" y="123"/>
                  </a:cubicBezTo>
                  <a:cubicBezTo>
                    <a:pt x="119" y="124"/>
                    <a:pt x="119" y="125"/>
                    <a:pt x="119" y="125"/>
                  </a:cubicBezTo>
                  <a:cubicBezTo>
                    <a:pt x="118" y="127"/>
                    <a:pt x="118" y="128"/>
                    <a:pt x="117" y="129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6" y="129"/>
                    <a:pt x="116" y="129"/>
                    <a:pt x="115" y="129"/>
                  </a:cubicBezTo>
                  <a:cubicBezTo>
                    <a:pt x="113" y="131"/>
                    <a:pt x="111" y="132"/>
                    <a:pt x="108" y="131"/>
                  </a:cubicBezTo>
                  <a:cubicBezTo>
                    <a:pt x="107" y="131"/>
                    <a:pt x="106" y="130"/>
                    <a:pt x="106" y="130"/>
                  </a:cubicBezTo>
                  <a:cubicBezTo>
                    <a:pt x="104" y="128"/>
                    <a:pt x="104" y="125"/>
                    <a:pt x="101" y="124"/>
                  </a:cubicBezTo>
                  <a:cubicBezTo>
                    <a:pt x="100" y="124"/>
                    <a:pt x="99" y="123"/>
                    <a:pt x="98" y="122"/>
                  </a:cubicBezTo>
                  <a:cubicBezTo>
                    <a:pt x="97" y="121"/>
                    <a:pt x="96" y="120"/>
                    <a:pt x="95" y="119"/>
                  </a:cubicBezTo>
                  <a:cubicBezTo>
                    <a:pt x="91" y="118"/>
                    <a:pt x="87" y="114"/>
                    <a:pt x="83" y="112"/>
                  </a:cubicBezTo>
                  <a:cubicBezTo>
                    <a:pt x="80" y="108"/>
                    <a:pt x="77" y="104"/>
                    <a:pt x="73" y="100"/>
                  </a:cubicBezTo>
                  <a:cubicBezTo>
                    <a:pt x="68" y="95"/>
                    <a:pt x="64" y="89"/>
                    <a:pt x="59" y="85"/>
                  </a:cubicBezTo>
                  <a:cubicBezTo>
                    <a:pt x="58" y="84"/>
                    <a:pt x="58" y="83"/>
                    <a:pt x="57" y="83"/>
                  </a:cubicBezTo>
                  <a:cubicBezTo>
                    <a:pt x="56" y="82"/>
                    <a:pt x="56" y="82"/>
                    <a:pt x="55" y="81"/>
                  </a:cubicBezTo>
                  <a:cubicBezTo>
                    <a:pt x="53" y="79"/>
                    <a:pt x="52" y="76"/>
                    <a:pt x="50" y="74"/>
                  </a:cubicBezTo>
                  <a:cubicBezTo>
                    <a:pt x="49" y="74"/>
                    <a:pt x="49" y="73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1"/>
                    <a:pt x="47" y="70"/>
                    <a:pt x="46" y="70"/>
                  </a:cubicBezTo>
                  <a:cubicBezTo>
                    <a:pt x="46" y="69"/>
                    <a:pt x="45" y="69"/>
                    <a:pt x="45" y="68"/>
                  </a:cubicBezTo>
                  <a:cubicBezTo>
                    <a:pt x="45" y="67"/>
                    <a:pt x="44" y="67"/>
                    <a:pt x="44" y="66"/>
                  </a:cubicBezTo>
                  <a:cubicBezTo>
                    <a:pt x="44" y="66"/>
                    <a:pt x="43" y="66"/>
                    <a:pt x="43" y="65"/>
                  </a:cubicBezTo>
                  <a:cubicBezTo>
                    <a:pt x="43" y="65"/>
                    <a:pt x="42" y="64"/>
                    <a:pt x="42" y="64"/>
                  </a:cubicBezTo>
                  <a:cubicBezTo>
                    <a:pt x="42" y="64"/>
                    <a:pt x="41" y="63"/>
                    <a:pt x="41" y="63"/>
                  </a:cubicBezTo>
                  <a:cubicBezTo>
                    <a:pt x="41" y="62"/>
                    <a:pt x="40" y="62"/>
                    <a:pt x="40" y="61"/>
                  </a:cubicBezTo>
                  <a:cubicBezTo>
                    <a:pt x="38" y="60"/>
                    <a:pt x="37" y="59"/>
                    <a:pt x="35" y="57"/>
                  </a:cubicBezTo>
                  <a:cubicBezTo>
                    <a:pt x="33" y="54"/>
                    <a:pt x="32" y="51"/>
                    <a:pt x="29" y="49"/>
                  </a:cubicBezTo>
                  <a:cubicBezTo>
                    <a:pt x="28" y="47"/>
                    <a:pt x="27" y="45"/>
                    <a:pt x="26" y="44"/>
                  </a:cubicBezTo>
                  <a:cubicBezTo>
                    <a:pt x="25" y="43"/>
                    <a:pt x="25" y="43"/>
                    <a:pt x="24" y="42"/>
                  </a:cubicBezTo>
                  <a:cubicBezTo>
                    <a:pt x="23" y="41"/>
                    <a:pt x="22" y="40"/>
                    <a:pt x="21" y="39"/>
                  </a:cubicBezTo>
                  <a:cubicBezTo>
                    <a:pt x="18" y="34"/>
                    <a:pt x="14" y="30"/>
                    <a:pt x="12" y="26"/>
                  </a:cubicBezTo>
                  <a:cubicBezTo>
                    <a:pt x="5" y="20"/>
                    <a:pt x="1" y="1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4" y="6"/>
                    <a:pt x="16" y="15"/>
                    <a:pt x="22" y="20"/>
                  </a:cubicBezTo>
                  <a:cubicBezTo>
                    <a:pt x="34" y="39"/>
                    <a:pt x="47" y="55"/>
                    <a:pt x="63" y="71"/>
                  </a:cubicBezTo>
                  <a:cubicBezTo>
                    <a:pt x="64" y="73"/>
                    <a:pt x="65" y="75"/>
                    <a:pt x="67" y="77"/>
                  </a:cubicBezTo>
                  <a:cubicBezTo>
                    <a:pt x="67" y="77"/>
                    <a:pt x="68" y="78"/>
                    <a:pt x="69" y="78"/>
                  </a:cubicBezTo>
                  <a:cubicBezTo>
                    <a:pt x="74" y="83"/>
                    <a:pt x="77" y="88"/>
                    <a:pt x="79" y="95"/>
                  </a:cubicBezTo>
                  <a:cubicBezTo>
                    <a:pt x="83" y="97"/>
                    <a:pt x="84" y="102"/>
                    <a:pt x="88" y="105"/>
                  </a:cubicBezTo>
                  <a:close/>
                </a:path>
              </a:pathLst>
            </a:custGeom>
            <a:solidFill>
              <a:srgbClr val="A4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Freeform 3350"/>
            <p:cNvSpPr/>
            <p:nvPr/>
          </p:nvSpPr>
          <p:spPr bwMode="auto">
            <a:xfrm>
              <a:off x="7216" y="3995"/>
              <a:ext cx="6" cy="11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3 h 7"/>
                <a:gd name="T4" fmla="*/ 2 w 4"/>
                <a:gd name="T5" fmla="*/ 7 h 7"/>
                <a:gd name="T6" fmla="*/ 0 w 4"/>
                <a:gd name="T7" fmla="*/ 4 h 7"/>
                <a:gd name="T8" fmla="*/ 0 w 4"/>
                <a:gd name="T9" fmla="*/ 1 h 7"/>
                <a:gd name="T10" fmla="*/ 0 w 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Freeform 3351"/>
            <p:cNvSpPr/>
            <p:nvPr/>
          </p:nvSpPr>
          <p:spPr bwMode="auto">
            <a:xfrm>
              <a:off x="7216" y="3988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Freeform 3352"/>
            <p:cNvSpPr/>
            <p:nvPr/>
          </p:nvSpPr>
          <p:spPr bwMode="auto">
            <a:xfrm>
              <a:off x="7222" y="3982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Freeform 3353"/>
            <p:cNvSpPr/>
            <p:nvPr/>
          </p:nvSpPr>
          <p:spPr bwMode="auto">
            <a:xfrm>
              <a:off x="7307" y="4031"/>
              <a:ext cx="6" cy="6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D9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Freeform 3354"/>
            <p:cNvSpPr/>
            <p:nvPr/>
          </p:nvSpPr>
          <p:spPr bwMode="auto">
            <a:xfrm>
              <a:off x="7255" y="3960"/>
              <a:ext cx="4" cy="12"/>
            </a:xfrm>
            <a:custGeom>
              <a:avLst/>
              <a:gdLst>
                <a:gd name="T0" fmla="*/ 1 w 3"/>
                <a:gd name="T1" fmla="*/ 0 h 8"/>
                <a:gd name="T2" fmla="*/ 2 w 3"/>
                <a:gd name="T3" fmla="*/ 0 h 8"/>
                <a:gd name="T4" fmla="*/ 0 w 3"/>
                <a:gd name="T5" fmla="*/ 8 h 8"/>
                <a:gd name="T6" fmla="*/ 1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6"/>
                    <a:pt x="0" y="8"/>
                  </a:cubicBezTo>
                  <a:cubicBezTo>
                    <a:pt x="1" y="5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Freeform 3355"/>
            <p:cNvSpPr/>
            <p:nvPr/>
          </p:nvSpPr>
          <p:spPr bwMode="auto">
            <a:xfrm>
              <a:off x="7241" y="402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Freeform 3356"/>
            <p:cNvSpPr/>
            <p:nvPr/>
          </p:nvSpPr>
          <p:spPr bwMode="auto">
            <a:xfrm>
              <a:off x="7154" y="4018"/>
              <a:ext cx="84" cy="31"/>
            </a:xfrm>
            <a:custGeom>
              <a:avLst/>
              <a:gdLst>
                <a:gd name="T0" fmla="*/ 49 w 56"/>
                <a:gd name="T1" fmla="*/ 7 h 21"/>
                <a:gd name="T2" fmla="*/ 50 w 56"/>
                <a:gd name="T3" fmla="*/ 8 h 21"/>
                <a:gd name="T4" fmla="*/ 54 w 56"/>
                <a:gd name="T5" fmla="*/ 13 h 21"/>
                <a:gd name="T6" fmla="*/ 56 w 56"/>
                <a:gd name="T7" fmla="*/ 17 h 21"/>
                <a:gd name="T8" fmla="*/ 56 w 56"/>
                <a:gd name="T9" fmla="*/ 17 h 21"/>
                <a:gd name="T10" fmla="*/ 54 w 56"/>
                <a:gd name="T11" fmla="*/ 19 h 21"/>
                <a:gd name="T12" fmla="*/ 37 w 56"/>
                <a:gd name="T13" fmla="*/ 19 h 21"/>
                <a:gd name="T14" fmla="*/ 32 w 56"/>
                <a:gd name="T15" fmla="*/ 21 h 21"/>
                <a:gd name="T16" fmla="*/ 23 w 56"/>
                <a:gd name="T17" fmla="*/ 20 h 21"/>
                <a:gd name="T18" fmla="*/ 20 w 56"/>
                <a:gd name="T19" fmla="*/ 20 h 21"/>
                <a:gd name="T20" fmla="*/ 18 w 56"/>
                <a:gd name="T21" fmla="*/ 19 h 21"/>
                <a:gd name="T22" fmla="*/ 10 w 56"/>
                <a:gd name="T23" fmla="*/ 17 h 21"/>
                <a:gd name="T24" fmla="*/ 2 w 56"/>
                <a:gd name="T25" fmla="*/ 6 h 21"/>
                <a:gd name="T26" fmla="*/ 5 w 56"/>
                <a:gd name="T27" fmla="*/ 2 h 21"/>
                <a:gd name="T28" fmla="*/ 17 w 56"/>
                <a:gd name="T29" fmla="*/ 4 h 21"/>
                <a:gd name="T30" fmla="*/ 27 w 56"/>
                <a:gd name="T31" fmla="*/ 8 h 21"/>
                <a:gd name="T32" fmla="*/ 35 w 56"/>
                <a:gd name="T33" fmla="*/ 10 h 21"/>
                <a:gd name="T34" fmla="*/ 43 w 56"/>
                <a:gd name="T35" fmla="*/ 7 h 21"/>
                <a:gd name="T36" fmla="*/ 49 w 56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1">
                  <a:moveTo>
                    <a:pt x="49" y="7"/>
                  </a:moveTo>
                  <a:cubicBezTo>
                    <a:pt x="49" y="7"/>
                    <a:pt x="50" y="7"/>
                    <a:pt x="50" y="8"/>
                  </a:cubicBezTo>
                  <a:cubicBezTo>
                    <a:pt x="53" y="8"/>
                    <a:pt x="52" y="12"/>
                    <a:pt x="54" y="13"/>
                  </a:cubicBezTo>
                  <a:cubicBezTo>
                    <a:pt x="55" y="14"/>
                    <a:pt x="56" y="15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8"/>
                    <a:pt x="55" y="18"/>
                    <a:pt x="54" y="19"/>
                  </a:cubicBezTo>
                  <a:cubicBezTo>
                    <a:pt x="48" y="19"/>
                    <a:pt x="43" y="19"/>
                    <a:pt x="37" y="19"/>
                  </a:cubicBezTo>
                  <a:cubicBezTo>
                    <a:pt x="36" y="21"/>
                    <a:pt x="34" y="21"/>
                    <a:pt x="32" y="21"/>
                  </a:cubicBezTo>
                  <a:cubicBezTo>
                    <a:pt x="29" y="21"/>
                    <a:pt x="26" y="20"/>
                    <a:pt x="23" y="20"/>
                  </a:cubicBezTo>
                  <a:cubicBezTo>
                    <a:pt x="22" y="20"/>
                    <a:pt x="21" y="20"/>
                    <a:pt x="20" y="20"/>
                  </a:cubicBezTo>
                  <a:cubicBezTo>
                    <a:pt x="19" y="20"/>
                    <a:pt x="19" y="19"/>
                    <a:pt x="18" y="19"/>
                  </a:cubicBezTo>
                  <a:cubicBezTo>
                    <a:pt x="15" y="18"/>
                    <a:pt x="12" y="18"/>
                    <a:pt x="10" y="17"/>
                  </a:cubicBezTo>
                  <a:cubicBezTo>
                    <a:pt x="5" y="15"/>
                    <a:pt x="0" y="12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10" y="0"/>
                    <a:pt x="14" y="2"/>
                    <a:pt x="17" y="4"/>
                  </a:cubicBezTo>
                  <a:cubicBezTo>
                    <a:pt x="20" y="6"/>
                    <a:pt x="23" y="8"/>
                    <a:pt x="27" y="8"/>
                  </a:cubicBezTo>
                  <a:cubicBezTo>
                    <a:pt x="30" y="9"/>
                    <a:pt x="32" y="11"/>
                    <a:pt x="35" y="10"/>
                  </a:cubicBezTo>
                  <a:cubicBezTo>
                    <a:pt x="38" y="9"/>
                    <a:pt x="40" y="7"/>
                    <a:pt x="43" y="7"/>
                  </a:cubicBezTo>
                  <a:cubicBezTo>
                    <a:pt x="45" y="7"/>
                    <a:pt x="47" y="7"/>
                    <a:pt x="49" y="7"/>
                  </a:cubicBezTo>
                  <a:close/>
                </a:path>
              </a:pathLst>
            </a:custGeom>
            <a:solidFill>
              <a:srgbClr val="8A6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Freeform 3357"/>
            <p:cNvSpPr/>
            <p:nvPr/>
          </p:nvSpPr>
          <p:spPr bwMode="auto">
            <a:xfrm>
              <a:off x="7229" y="4027"/>
              <a:ext cx="9" cy="10"/>
            </a:xfrm>
            <a:custGeom>
              <a:avLst/>
              <a:gdLst>
                <a:gd name="T0" fmla="*/ 4 w 6"/>
                <a:gd name="T1" fmla="*/ 7 h 7"/>
                <a:gd name="T2" fmla="*/ 0 w 6"/>
                <a:gd name="T3" fmla="*/ 2 h 7"/>
                <a:gd name="T4" fmla="*/ 6 w 6"/>
                <a:gd name="T5" fmla="*/ 1 h 7"/>
                <a:gd name="T6" fmla="*/ 4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1" y="7"/>
                    <a:pt x="0" y="4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BF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Freeform 3358"/>
            <p:cNvSpPr/>
            <p:nvPr/>
          </p:nvSpPr>
          <p:spPr bwMode="auto">
            <a:xfrm>
              <a:off x="6494" y="3772"/>
              <a:ext cx="81" cy="72"/>
            </a:xfrm>
            <a:custGeom>
              <a:avLst/>
              <a:gdLst>
                <a:gd name="T0" fmla="*/ 47 w 54"/>
                <a:gd name="T1" fmla="*/ 43 h 48"/>
                <a:gd name="T2" fmla="*/ 33 w 54"/>
                <a:gd name="T3" fmla="*/ 41 h 48"/>
                <a:gd name="T4" fmla="*/ 14 w 54"/>
                <a:gd name="T5" fmla="*/ 46 h 48"/>
                <a:gd name="T6" fmla="*/ 0 w 54"/>
                <a:gd name="T7" fmla="*/ 48 h 48"/>
                <a:gd name="T8" fmla="*/ 6 w 54"/>
                <a:gd name="T9" fmla="*/ 39 h 48"/>
                <a:gd name="T10" fmla="*/ 14 w 54"/>
                <a:gd name="T11" fmla="*/ 22 h 48"/>
                <a:gd name="T12" fmla="*/ 20 w 54"/>
                <a:gd name="T13" fmla="*/ 8 h 48"/>
                <a:gd name="T14" fmla="*/ 30 w 54"/>
                <a:gd name="T15" fmla="*/ 0 h 48"/>
                <a:gd name="T16" fmla="*/ 36 w 54"/>
                <a:gd name="T17" fmla="*/ 8 h 48"/>
                <a:gd name="T18" fmla="*/ 38 w 54"/>
                <a:gd name="T19" fmla="*/ 24 h 48"/>
                <a:gd name="T20" fmla="*/ 41 w 54"/>
                <a:gd name="T21" fmla="*/ 31 h 48"/>
                <a:gd name="T22" fmla="*/ 47 w 54"/>
                <a:gd name="T23" fmla="*/ 27 h 48"/>
                <a:gd name="T24" fmla="*/ 51 w 54"/>
                <a:gd name="T25" fmla="*/ 23 h 48"/>
                <a:gd name="T26" fmla="*/ 52 w 54"/>
                <a:gd name="T27" fmla="*/ 37 h 48"/>
                <a:gd name="T28" fmla="*/ 47 w 54"/>
                <a:gd name="T2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8">
                  <a:moveTo>
                    <a:pt x="47" y="43"/>
                  </a:moveTo>
                  <a:cubicBezTo>
                    <a:pt x="41" y="38"/>
                    <a:pt x="37" y="37"/>
                    <a:pt x="33" y="41"/>
                  </a:cubicBezTo>
                  <a:cubicBezTo>
                    <a:pt x="28" y="46"/>
                    <a:pt x="21" y="46"/>
                    <a:pt x="14" y="46"/>
                  </a:cubicBezTo>
                  <a:cubicBezTo>
                    <a:pt x="10" y="47"/>
                    <a:pt x="5" y="46"/>
                    <a:pt x="0" y="48"/>
                  </a:cubicBezTo>
                  <a:cubicBezTo>
                    <a:pt x="0" y="43"/>
                    <a:pt x="3" y="41"/>
                    <a:pt x="6" y="39"/>
                  </a:cubicBezTo>
                  <a:cubicBezTo>
                    <a:pt x="10" y="34"/>
                    <a:pt x="15" y="29"/>
                    <a:pt x="14" y="22"/>
                  </a:cubicBezTo>
                  <a:cubicBezTo>
                    <a:pt x="15" y="17"/>
                    <a:pt x="21" y="14"/>
                    <a:pt x="20" y="8"/>
                  </a:cubicBezTo>
                  <a:cubicBezTo>
                    <a:pt x="22" y="4"/>
                    <a:pt x="26" y="3"/>
                    <a:pt x="30" y="0"/>
                  </a:cubicBezTo>
                  <a:cubicBezTo>
                    <a:pt x="34" y="1"/>
                    <a:pt x="36" y="4"/>
                    <a:pt x="36" y="8"/>
                  </a:cubicBezTo>
                  <a:cubicBezTo>
                    <a:pt x="36" y="14"/>
                    <a:pt x="38" y="19"/>
                    <a:pt x="38" y="24"/>
                  </a:cubicBezTo>
                  <a:cubicBezTo>
                    <a:pt x="39" y="27"/>
                    <a:pt x="38" y="30"/>
                    <a:pt x="41" y="31"/>
                  </a:cubicBezTo>
                  <a:cubicBezTo>
                    <a:pt x="45" y="32"/>
                    <a:pt x="46" y="29"/>
                    <a:pt x="47" y="27"/>
                  </a:cubicBezTo>
                  <a:cubicBezTo>
                    <a:pt x="48" y="25"/>
                    <a:pt x="49" y="24"/>
                    <a:pt x="51" y="23"/>
                  </a:cubicBezTo>
                  <a:cubicBezTo>
                    <a:pt x="54" y="28"/>
                    <a:pt x="52" y="32"/>
                    <a:pt x="52" y="37"/>
                  </a:cubicBezTo>
                  <a:cubicBezTo>
                    <a:pt x="51" y="40"/>
                    <a:pt x="52" y="44"/>
                    <a:pt x="47" y="43"/>
                  </a:cubicBezTo>
                  <a:close/>
                </a:path>
              </a:pathLst>
            </a:custGeom>
            <a:solidFill>
              <a:srgbClr val="EE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5" name="Freeform 3359"/>
            <p:cNvSpPr/>
            <p:nvPr/>
          </p:nvSpPr>
          <p:spPr bwMode="auto">
            <a:xfrm>
              <a:off x="6317" y="3756"/>
              <a:ext cx="68" cy="58"/>
            </a:xfrm>
            <a:custGeom>
              <a:avLst/>
              <a:gdLst>
                <a:gd name="T0" fmla="*/ 0 w 45"/>
                <a:gd name="T1" fmla="*/ 19 h 39"/>
                <a:gd name="T2" fmla="*/ 25 w 45"/>
                <a:gd name="T3" fmla="*/ 12 h 39"/>
                <a:gd name="T4" fmla="*/ 32 w 45"/>
                <a:gd name="T5" fmla="*/ 0 h 39"/>
                <a:gd name="T6" fmla="*/ 33 w 45"/>
                <a:gd name="T7" fmla="*/ 0 h 39"/>
                <a:gd name="T8" fmla="*/ 36 w 45"/>
                <a:gd name="T9" fmla="*/ 9 h 39"/>
                <a:gd name="T10" fmla="*/ 44 w 45"/>
                <a:gd name="T11" fmla="*/ 15 h 39"/>
                <a:gd name="T12" fmla="*/ 43 w 45"/>
                <a:gd name="T13" fmla="*/ 18 h 39"/>
                <a:gd name="T14" fmla="*/ 34 w 45"/>
                <a:gd name="T15" fmla="*/ 29 h 39"/>
                <a:gd name="T16" fmla="*/ 5 w 45"/>
                <a:gd name="T17" fmla="*/ 33 h 39"/>
                <a:gd name="T18" fmla="*/ 0 w 45"/>
                <a:gd name="T1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9">
                  <a:moveTo>
                    <a:pt x="0" y="19"/>
                  </a:moveTo>
                  <a:cubicBezTo>
                    <a:pt x="11" y="28"/>
                    <a:pt x="19" y="25"/>
                    <a:pt x="25" y="12"/>
                  </a:cubicBezTo>
                  <a:cubicBezTo>
                    <a:pt x="27" y="7"/>
                    <a:pt x="32" y="5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2"/>
                    <a:pt x="34" y="6"/>
                    <a:pt x="36" y="9"/>
                  </a:cubicBezTo>
                  <a:cubicBezTo>
                    <a:pt x="38" y="11"/>
                    <a:pt x="42" y="12"/>
                    <a:pt x="44" y="15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39" y="21"/>
                    <a:pt x="37" y="25"/>
                    <a:pt x="34" y="29"/>
                  </a:cubicBezTo>
                  <a:cubicBezTo>
                    <a:pt x="28" y="37"/>
                    <a:pt x="14" y="39"/>
                    <a:pt x="5" y="33"/>
                  </a:cubicBezTo>
                  <a:cubicBezTo>
                    <a:pt x="1" y="29"/>
                    <a:pt x="0" y="24"/>
                    <a:pt x="0" y="19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6" name="Freeform 3360"/>
            <p:cNvSpPr/>
            <p:nvPr/>
          </p:nvSpPr>
          <p:spPr bwMode="auto">
            <a:xfrm>
              <a:off x="6539" y="3762"/>
              <a:ext cx="32" cy="67"/>
            </a:xfrm>
            <a:custGeom>
              <a:avLst/>
              <a:gdLst>
                <a:gd name="T0" fmla="*/ 21 w 21"/>
                <a:gd name="T1" fmla="*/ 30 h 45"/>
                <a:gd name="T2" fmla="*/ 8 w 21"/>
                <a:gd name="T3" fmla="*/ 44 h 45"/>
                <a:gd name="T4" fmla="*/ 4 w 21"/>
                <a:gd name="T5" fmla="*/ 39 h 45"/>
                <a:gd name="T6" fmla="*/ 3 w 21"/>
                <a:gd name="T7" fmla="*/ 14 h 45"/>
                <a:gd name="T8" fmla="*/ 0 w 21"/>
                <a:gd name="T9" fmla="*/ 7 h 45"/>
                <a:gd name="T10" fmla="*/ 0 w 21"/>
                <a:gd name="T11" fmla="*/ 7 h 45"/>
                <a:gd name="T12" fmla="*/ 1 w 21"/>
                <a:gd name="T13" fmla="*/ 6 h 45"/>
                <a:gd name="T14" fmla="*/ 9 w 21"/>
                <a:gd name="T15" fmla="*/ 0 h 45"/>
                <a:gd name="T16" fmla="*/ 21 w 21"/>
                <a:gd name="T17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5">
                  <a:moveTo>
                    <a:pt x="21" y="30"/>
                  </a:moveTo>
                  <a:cubicBezTo>
                    <a:pt x="20" y="41"/>
                    <a:pt x="17" y="45"/>
                    <a:pt x="8" y="44"/>
                  </a:cubicBezTo>
                  <a:cubicBezTo>
                    <a:pt x="5" y="44"/>
                    <a:pt x="3" y="42"/>
                    <a:pt x="4" y="39"/>
                  </a:cubicBezTo>
                  <a:cubicBezTo>
                    <a:pt x="7" y="31"/>
                    <a:pt x="0" y="23"/>
                    <a:pt x="3" y="14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3"/>
                    <a:pt x="5" y="0"/>
                    <a:pt x="9" y="0"/>
                  </a:cubicBezTo>
                  <a:cubicBezTo>
                    <a:pt x="15" y="9"/>
                    <a:pt x="17" y="20"/>
                    <a:pt x="21" y="30"/>
                  </a:cubicBezTo>
                  <a:close/>
                </a:path>
              </a:pathLst>
            </a:custGeom>
            <a:solidFill>
              <a:srgbClr val="F2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7" name="Freeform 3361"/>
            <p:cNvSpPr/>
            <p:nvPr/>
          </p:nvSpPr>
          <p:spPr bwMode="auto">
            <a:xfrm>
              <a:off x="6554" y="3741"/>
              <a:ext cx="69" cy="69"/>
            </a:xfrm>
            <a:custGeom>
              <a:avLst/>
              <a:gdLst>
                <a:gd name="T0" fmla="*/ 11 w 46"/>
                <a:gd name="T1" fmla="*/ 1 h 46"/>
                <a:gd name="T2" fmla="*/ 14 w 46"/>
                <a:gd name="T3" fmla="*/ 2 h 46"/>
                <a:gd name="T4" fmla="*/ 32 w 46"/>
                <a:gd name="T5" fmla="*/ 21 h 46"/>
                <a:gd name="T6" fmla="*/ 46 w 46"/>
                <a:gd name="T7" fmla="*/ 37 h 46"/>
                <a:gd name="T8" fmla="*/ 41 w 46"/>
                <a:gd name="T9" fmla="*/ 45 h 46"/>
                <a:gd name="T10" fmla="*/ 32 w 46"/>
                <a:gd name="T11" fmla="*/ 40 h 46"/>
                <a:gd name="T12" fmla="*/ 16 w 46"/>
                <a:gd name="T13" fmla="*/ 18 h 46"/>
                <a:gd name="T14" fmla="*/ 12 w 46"/>
                <a:gd name="T15" fmla="*/ 14 h 46"/>
                <a:gd name="T16" fmla="*/ 10 w 46"/>
                <a:gd name="T17" fmla="*/ 13 h 46"/>
                <a:gd name="T18" fmla="*/ 6 w 46"/>
                <a:gd name="T19" fmla="*/ 9 h 46"/>
                <a:gd name="T20" fmla="*/ 1 w 46"/>
                <a:gd name="T21" fmla="*/ 2 h 46"/>
                <a:gd name="T22" fmla="*/ 1 w 46"/>
                <a:gd name="T23" fmla="*/ 2 h 46"/>
                <a:gd name="T24" fmla="*/ 5 w 46"/>
                <a:gd name="T25" fmla="*/ 0 h 46"/>
                <a:gd name="T26" fmla="*/ 11 w 46"/>
                <a:gd name="T2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6">
                  <a:moveTo>
                    <a:pt x="11" y="1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21" y="8"/>
                    <a:pt x="24" y="17"/>
                    <a:pt x="32" y="21"/>
                  </a:cubicBezTo>
                  <a:cubicBezTo>
                    <a:pt x="40" y="23"/>
                    <a:pt x="43" y="30"/>
                    <a:pt x="46" y="37"/>
                  </a:cubicBezTo>
                  <a:cubicBezTo>
                    <a:pt x="46" y="40"/>
                    <a:pt x="44" y="43"/>
                    <a:pt x="41" y="45"/>
                  </a:cubicBezTo>
                  <a:cubicBezTo>
                    <a:pt x="37" y="46"/>
                    <a:pt x="34" y="43"/>
                    <a:pt x="32" y="40"/>
                  </a:cubicBezTo>
                  <a:cubicBezTo>
                    <a:pt x="26" y="33"/>
                    <a:pt x="20" y="26"/>
                    <a:pt x="16" y="18"/>
                  </a:cubicBezTo>
                  <a:cubicBezTo>
                    <a:pt x="15" y="16"/>
                    <a:pt x="15" y="14"/>
                    <a:pt x="12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9" y="12"/>
                    <a:pt x="8" y="10"/>
                    <a:pt x="6" y="9"/>
                  </a:cubicBezTo>
                  <a:cubicBezTo>
                    <a:pt x="4" y="7"/>
                    <a:pt x="0" y="7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2"/>
                    <a:pt x="5" y="0"/>
                  </a:cubicBezTo>
                  <a:cubicBezTo>
                    <a:pt x="7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8" name="Freeform 3362"/>
            <p:cNvSpPr/>
            <p:nvPr/>
          </p:nvSpPr>
          <p:spPr bwMode="auto">
            <a:xfrm>
              <a:off x="6548" y="3744"/>
              <a:ext cx="24" cy="21"/>
            </a:xfrm>
            <a:custGeom>
              <a:avLst/>
              <a:gdLst>
                <a:gd name="T0" fmla="*/ 5 w 16"/>
                <a:gd name="T1" fmla="*/ 0 h 14"/>
                <a:gd name="T2" fmla="*/ 13 w 16"/>
                <a:gd name="T3" fmla="*/ 6 h 14"/>
                <a:gd name="T4" fmla="*/ 15 w 16"/>
                <a:gd name="T5" fmla="*/ 10 h 14"/>
                <a:gd name="T6" fmla="*/ 15 w 16"/>
                <a:gd name="T7" fmla="*/ 10 h 14"/>
                <a:gd name="T8" fmla="*/ 15 w 16"/>
                <a:gd name="T9" fmla="*/ 14 h 14"/>
                <a:gd name="T10" fmla="*/ 3 w 16"/>
                <a:gd name="T11" fmla="*/ 10 h 14"/>
                <a:gd name="T12" fmla="*/ 5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7" y="3"/>
                    <a:pt x="11" y="3"/>
                    <a:pt x="13" y="6"/>
                  </a:cubicBezTo>
                  <a:cubicBezTo>
                    <a:pt x="14" y="7"/>
                    <a:pt x="13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2"/>
                    <a:pt x="15" y="14"/>
                  </a:cubicBezTo>
                  <a:cubicBezTo>
                    <a:pt x="11" y="10"/>
                    <a:pt x="7" y="11"/>
                    <a:pt x="3" y="10"/>
                  </a:cubicBezTo>
                  <a:cubicBezTo>
                    <a:pt x="0" y="6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3363"/>
            <p:cNvSpPr/>
            <p:nvPr/>
          </p:nvSpPr>
          <p:spPr bwMode="auto">
            <a:xfrm>
              <a:off x="6556" y="374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3364"/>
            <p:cNvSpPr/>
            <p:nvPr/>
          </p:nvSpPr>
          <p:spPr bwMode="auto">
            <a:xfrm>
              <a:off x="6539" y="3771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3365"/>
            <p:cNvSpPr/>
            <p:nvPr/>
          </p:nvSpPr>
          <p:spPr bwMode="auto">
            <a:xfrm>
              <a:off x="6418" y="3592"/>
              <a:ext cx="37" cy="48"/>
            </a:xfrm>
            <a:custGeom>
              <a:avLst/>
              <a:gdLst>
                <a:gd name="T0" fmla="*/ 23 w 25"/>
                <a:gd name="T1" fmla="*/ 15 h 32"/>
                <a:gd name="T2" fmla="*/ 17 w 25"/>
                <a:gd name="T3" fmla="*/ 25 h 32"/>
                <a:gd name="T4" fmla="*/ 12 w 25"/>
                <a:gd name="T5" fmla="*/ 28 h 32"/>
                <a:gd name="T6" fmla="*/ 6 w 25"/>
                <a:gd name="T7" fmla="*/ 30 h 32"/>
                <a:gd name="T8" fmla="*/ 0 w 25"/>
                <a:gd name="T9" fmla="*/ 30 h 32"/>
                <a:gd name="T10" fmla="*/ 2 w 25"/>
                <a:gd name="T11" fmla="*/ 21 h 32"/>
                <a:gd name="T12" fmla="*/ 2 w 25"/>
                <a:gd name="T13" fmla="*/ 3 h 32"/>
                <a:gd name="T14" fmla="*/ 7 w 25"/>
                <a:gd name="T15" fmla="*/ 0 h 32"/>
                <a:gd name="T16" fmla="*/ 18 w 25"/>
                <a:gd name="T17" fmla="*/ 4 h 32"/>
                <a:gd name="T18" fmla="*/ 23 w 25"/>
                <a:gd name="T1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2">
                  <a:moveTo>
                    <a:pt x="23" y="15"/>
                  </a:moveTo>
                  <a:cubicBezTo>
                    <a:pt x="20" y="18"/>
                    <a:pt x="16" y="20"/>
                    <a:pt x="17" y="25"/>
                  </a:cubicBezTo>
                  <a:cubicBezTo>
                    <a:pt x="17" y="28"/>
                    <a:pt x="15" y="30"/>
                    <a:pt x="12" y="28"/>
                  </a:cubicBezTo>
                  <a:cubicBezTo>
                    <a:pt x="9" y="26"/>
                    <a:pt x="7" y="28"/>
                    <a:pt x="6" y="30"/>
                  </a:cubicBezTo>
                  <a:cubicBezTo>
                    <a:pt x="4" y="32"/>
                    <a:pt x="2" y="32"/>
                    <a:pt x="0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4" y="15"/>
                    <a:pt x="1" y="9"/>
                    <a:pt x="2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1" y="1"/>
                    <a:pt x="15" y="3"/>
                    <a:pt x="18" y="4"/>
                  </a:cubicBezTo>
                  <a:cubicBezTo>
                    <a:pt x="21" y="7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E5A4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3366"/>
            <p:cNvSpPr/>
            <p:nvPr/>
          </p:nvSpPr>
          <p:spPr bwMode="auto">
            <a:xfrm>
              <a:off x="6380" y="3604"/>
              <a:ext cx="27" cy="39"/>
            </a:xfrm>
            <a:custGeom>
              <a:avLst/>
              <a:gdLst>
                <a:gd name="T0" fmla="*/ 0 w 18"/>
                <a:gd name="T1" fmla="*/ 24 h 26"/>
                <a:gd name="T2" fmla="*/ 4 w 18"/>
                <a:gd name="T3" fmla="*/ 17 h 26"/>
                <a:gd name="T4" fmla="*/ 0 w 18"/>
                <a:gd name="T5" fmla="*/ 10 h 26"/>
                <a:gd name="T6" fmla="*/ 11 w 18"/>
                <a:gd name="T7" fmla="*/ 1 h 26"/>
                <a:gd name="T8" fmla="*/ 17 w 18"/>
                <a:gd name="T9" fmla="*/ 7 h 26"/>
                <a:gd name="T10" fmla="*/ 18 w 18"/>
                <a:gd name="T11" fmla="*/ 13 h 26"/>
                <a:gd name="T12" fmla="*/ 18 w 18"/>
                <a:gd name="T13" fmla="*/ 15 h 26"/>
                <a:gd name="T14" fmla="*/ 17 w 18"/>
                <a:gd name="T15" fmla="*/ 17 h 26"/>
                <a:gd name="T16" fmla="*/ 11 w 18"/>
                <a:gd name="T17" fmla="*/ 20 h 26"/>
                <a:gd name="T18" fmla="*/ 11 w 18"/>
                <a:gd name="T19" fmla="*/ 20 h 26"/>
                <a:gd name="T20" fmla="*/ 0 w 18"/>
                <a:gd name="T21" fmla="*/ 26 h 26"/>
                <a:gd name="T22" fmla="*/ 0 w 18"/>
                <a:gd name="T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6">
                  <a:moveTo>
                    <a:pt x="0" y="24"/>
                  </a:moveTo>
                  <a:cubicBezTo>
                    <a:pt x="7" y="24"/>
                    <a:pt x="4" y="20"/>
                    <a:pt x="4" y="17"/>
                  </a:cubicBezTo>
                  <a:cubicBezTo>
                    <a:pt x="1" y="15"/>
                    <a:pt x="0" y="12"/>
                    <a:pt x="0" y="10"/>
                  </a:cubicBezTo>
                  <a:cubicBezTo>
                    <a:pt x="0" y="3"/>
                    <a:pt x="4" y="0"/>
                    <a:pt x="11" y="1"/>
                  </a:cubicBezTo>
                  <a:cubicBezTo>
                    <a:pt x="14" y="2"/>
                    <a:pt x="16" y="4"/>
                    <a:pt x="17" y="7"/>
                  </a:cubicBezTo>
                  <a:cubicBezTo>
                    <a:pt x="18" y="9"/>
                    <a:pt x="18" y="11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20"/>
                    <a:pt x="14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6"/>
                    <a:pt x="5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3367"/>
            <p:cNvSpPr/>
            <p:nvPr/>
          </p:nvSpPr>
          <p:spPr bwMode="auto">
            <a:xfrm>
              <a:off x="6386" y="3649"/>
              <a:ext cx="24" cy="30"/>
            </a:xfrm>
            <a:custGeom>
              <a:avLst/>
              <a:gdLst>
                <a:gd name="T0" fmla="*/ 15 w 16"/>
                <a:gd name="T1" fmla="*/ 13 h 20"/>
                <a:gd name="T2" fmla="*/ 15 w 16"/>
                <a:gd name="T3" fmla="*/ 15 h 20"/>
                <a:gd name="T4" fmla="*/ 14 w 16"/>
                <a:gd name="T5" fmla="*/ 20 h 20"/>
                <a:gd name="T6" fmla="*/ 9 w 16"/>
                <a:gd name="T7" fmla="*/ 17 h 20"/>
                <a:gd name="T8" fmla="*/ 2 w 16"/>
                <a:gd name="T9" fmla="*/ 7 h 20"/>
                <a:gd name="T10" fmla="*/ 0 w 16"/>
                <a:gd name="T11" fmla="*/ 3 h 20"/>
                <a:gd name="T12" fmla="*/ 4 w 16"/>
                <a:gd name="T13" fmla="*/ 0 h 20"/>
                <a:gd name="T14" fmla="*/ 11 w 16"/>
                <a:gd name="T15" fmla="*/ 0 h 20"/>
                <a:gd name="T16" fmla="*/ 14 w 16"/>
                <a:gd name="T17" fmla="*/ 6 h 20"/>
                <a:gd name="T18" fmla="*/ 15 w 16"/>
                <a:gd name="T1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5" y="13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6" y="17"/>
                    <a:pt x="16" y="19"/>
                    <a:pt x="14" y="20"/>
                  </a:cubicBezTo>
                  <a:cubicBezTo>
                    <a:pt x="12" y="20"/>
                    <a:pt x="10" y="19"/>
                    <a:pt x="9" y="17"/>
                  </a:cubicBezTo>
                  <a:cubicBezTo>
                    <a:pt x="7" y="14"/>
                    <a:pt x="8" y="8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5" y="1"/>
                    <a:pt x="16" y="3"/>
                    <a:pt x="14" y="6"/>
                  </a:cubicBezTo>
                  <a:cubicBezTo>
                    <a:pt x="10" y="10"/>
                    <a:pt x="12" y="11"/>
                    <a:pt x="15" y="13"/>
                  </a:cubicBezTo>
                  <a:close/>
                </a:path>
              </a:pathLst>
            </a:custGeom>
            <a:solidFill>
              <a:srgbClr val="DEA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3368"/>
            <p:cNvSpPr/>
            <p:nvPr/>
          </p:nvSpPr>
          <p:spPr bwMode="auto">
            <a:xfrm>
              <a:off x="6403" y="3591"/>
              <a:ext cx="34" cy="33"/>
            </a:xfrm>
            <a:custGeom>
              <a:avLst/>
              <a:gdLst>
                <a:gd name="T0" fmla="*/ 14 w 23"/>
                <a:gd name="T1" fmla="*/ 4 h 22"/>
                <a:gd name="T2" fmla="*/ 19 w 23"/>
                <a:gd name="T3" fmla="*/ 13 h 22"/>
                <a:gd name="T4" fmla="*/ 22 w 23"/>
                <a:gd name="T5" fmla="*/ 18 h 22"/>
                <a:gd name="T6" fmla="*/ 17 w 23"/>
                <a:gd name="T7" fmla="*/ 20 h 22"/>
                <a:gd name="T8" fmla="*/ 12 w 23"/>
                <a:gd name="T9" fmla="*/ 22 h 22"/>
                <a:gd name="T10" fmla="*/ 10 w 23"/>
                <a:gd name="T11" fmla="*/ 22 h 22"/>
                <a:gd name="T12" fmla="*/ 5 w 23"/>
                <a:gd name="T13" fmla="*/ 8 h 22"/>
                <a:gd name="T14" fmla="*/ 12 w 23"/>
                <a:gd name="T15" fmla="*/ 0 h 22"/>
                <a:gd name="T16" fmla="*/ 14 w 23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4" y="4"/>
                  </a:moveTo>
                  <a:cubicBezTo>
                    <a:pt x="14" y="8"/>
                    <a:pt x="16" y="12"/>
                    <a:pt x="19" y="13"/>
                  </a:cubicBezTo>
                  <a:cubicBezTo>
                    <a:pt x="21" y="14"/>
                    <a:pt x="23" y="15"/>
                    <a:pt x="22" y="18"/>
                  </a:cubicBezTo>
                  <a:cubicBezTo>
                    <a:pt x="21" y="20"/>
                    <a:pt x="19" y="21"/>
                    <a:pt x="17" y="20"/>
                  </a:cubicBezTo>
                  <a:cubicBezTo>
                    <a:pt x="14" y="18"/>
                    <a:pt x="12" y="19"/>
                    <a:pt x="12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0" y="20"/>
                    <a:pt x="4" y="14"/>
                    <a:pt x="5" y="8"/>
                  </a:cubicBezTo>
                  <a:cubicBezTo>
                    <a:pt x="6" y="4"/>
                    <a:pt x="8" y="1"/>
                    <a:pt x="12" y="0"/>
                  </a:cubicBezTo>
                  <a:cubicBezTo>
                    <a:pt x="14" y="0"/>
                    <a:pt x="15" y="2"/>
                    <a:pt x="14" y="4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3369"/>
            <p:cNvSpPr/>
            <p:nvPr/>
          </p:nvSpPr>
          <p:spPr bwMode="auto">
            <a:xfrm>
              <a:off x="6401" y="3601"/>
              <a:ext cx="17" cy="32"/>
            </a:xfrm>
            <a:custGeom>
              <a:avLst/>
              <a:gdLst>
                <a:gd name="T0" fmla="*/ 9 w 11"/>
                <a:gd name="T1" fmla="*/ 1 h 21"/>
                <a:gd name="T2" fmla="*/ 11 w 11"/>
                <a:gd name="T3" fmla="*/ 15 h 21"/>
                <a:gd name="T4" fmla="*/ 3 w 11"/>
                <a:gd name="T5" fmla="*/ 19 h 21"/>
                <a:gd name="T6" fmla="*/ 3 w 11"/>
                <a:gd name="T7" fmla="*/ 18 h 21"/>
                <a:gd name="T8" fmla="*/ 1 w 11"/>
                <a:gd name="T9" fmla="*/ 17 h 21"/>
                <a:gd name="T10" fmla="*/ 1 w 11"/>
                <a:gd name="T11" fmla="*/ 11 h 21"/>
                <a:gd name="T12" fmla="*/ 3 w 11"/>
                <a:gd name="T13" fmla="*/ 2 h 21"/>
                <a:gd name="T14" fmla="*/ 7 w 11"/>
                <a:gd name="T15" fmla="*/ 0 h 21"/>
                <a:gd name="T16" fmla="*/ 9 w 11"/>
                <a:gd name="T1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9" y="1"/>
                  </a:moveTo>
                  <a:cubicBezTo>
                    <a:pt x="8" y="6"/>
                    <a:pt x="5" y="11"/>
                    <a:pt x="11" y="15"/>
                  </a:cubicBezTo>
                  <a:cubicBezTo>
                    <a:pt x="10" y="19"/>
                    <a:pt x="8" y="21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7"/>
                    <a:pt x="1" y="17"/>
                  </a:cubicBezTo>
                  <a:cubicBezTo>
                    <a:pt x="1" y="15"/>
                    <a:pt x="1" y="13"/>
                    <a:pt x="1" y="11"/>
                  </a:cubicBezTo>
                  <a:cubicBezTo>
                    <a:pt x="2" y="8"/>
                    <a:pt x="0" y="4"/>
                    <a:pt x="3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8" y="1"/>
                    <a:pt x="9" y="1"/>
                  </a:cubicBezTo>
                  <a:close/>
                </a:path>
              </a:pathLst>
            </a:custGeom>
            <a:solidFill>
              <a:srgbClr val="B8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3370"/>
            <p:cNvSpPr/>
            <p:nvPr/>
          </p:nvSpPr>
          <p:spPr bwMode="auto">
            <a:xfrm>
              <a:off x="6400" y="3672"/>
              <a:ext cx="21" cy="21"/>
            </a:xfrm>
            <a:custGeom>
              <a:avLst/>
              <a:gdLst>
                <a:gd name="T0" fmla="*/ 0 w 14"/>
                <a:gd name="T1" fmla="*/ 2 h 14"/>
                <a:gd name="T2" fmla="*/ 6 w 14"/>
                <a:gd name="T3" fmla="*/ 0 h 14"/>
                <a:gd name="T4" fmla="*/ 14 w 14"/>
                <a:gd name="T5" fmla="*/ 0 h 14"/>
                <a:gd name="T6" fmla="*/ 7 w 14"/>
                <a:gd name="T7" fmla="*/ 12 h 14"/>
                <a:gd name="T8" fmla="*/ 3 w 14"/>
                <a:gd name="T9" fmla="*/ 11 h 14"/>
                <a:gd name="T10" fmla="*/ 0 w 14"/>
                <a:gd name="T11" fmla="*/ 6 h 14"/>
                <a:gd name="T12" fmla="*/ 0 w 14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2"/>
                  </a:moveTo>
                  <a:cubicBezTo>
                    <a:pt x="3" y="4"/>
                    <a:pt x="5" y="4"/>
                    <a:pt x="6" y="0"/>
                  </a:cubicBezTo>
                  <a:cubicBezTo>
                    <a:pt x="9" y="2"/>
                    <a:pt x="11" y="2"/>
                    <a:pt x="14" y="0"/>
                  </a:cubicBezTo>
                  <a:cubicBezTo>
                    <a:pt x="14" y="6"/>
                    <a:pt x="9" y="8"/>
                    <a:pt x="7" y="12"/>
                  </a:cubicBezTo>
                  <a:cubicBezTo>
                    <a:pt x="6" y="14"/>
                    <a:pt x="4" y="13"/>
                    <a:pt x="3" y="11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6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3371"/>
            <p:cNvSpPr/>
            <p:nvPr/>
          </p:nvSpPr>
          <p:spPr bwMode="auto">
            <a:xfrm>
              <a:off x="6418" y="3637"/>
              <a:ext cx="12" cy="17"/>
            </a:xfrm>
            <a:custGeom>
              <a:avLst/>
              <a:gdLst>
                <a:gd name="T0" fmla="*/ 0 w 8"/>
                <a:gd name="T1" fmla="*/ 0 h 11"/>
                <a:gd name="T2" fmla="*/ 6 w 8"/>
                <a:gd name="T3" fmla="*/ 0 h 11"/>
                <a:gd name="T4" fmla="*/ 7 w 8"/>
                <a:gd name="T5" fmla="*/ 11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4"/>
                    <a:pt x="8" y="8"/>
                    <a:pt x="7" y="11"/>
                  </a:cubicBezTo>
                  <a:cubicBezTo>
                    <a:pt x="0" y="1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EA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8" name="Freeform 3372"/>
            <p:cNvSpPr/>
            <p:nvPr/>
          </p:nvSpPr>
          <p:spPr bwMode="auto">
            <a:xfrm>
              <a:off x="6365" y="3654"/>
              <a:ext cx="9" cy="13"/>
            </a:xfrm>
            <a:custGeom>
              <a:avLst/>
              <a:gdLst>
                <a:gd name="T0" fmla="*/ 0 w 6"/>
                <a:gd name="T1" fmla="*/ 1 h 9"/>
                <a:gd name="T2" fmla="*/ 2 w 6"/>
                <a:gd name="T3" fmla="*/ 1 h 9"/>
                <a:gd name="T4" fmla="*/ 6 w 6"/>
                <a:gd name="T5" fmla="*/ 5 h 9"/>
                <a:gd name="T6" fmla="*/ 6 w 6"/>
                <a:gd name="T7" fmla="*/ 5 h 9"/>
                <a:gd name="T8" fmla="*/ 6 w 6"/>
                <a:gd name="T9" fmla="*/ 8 h 9"/>
                <a:gd name="T10" fmla="*/ 0 w 6"/>
                <a:gd name="T11" fmla="*/ 8 h 9"/>
                <a:gd name="T12" fmla="*/ 0 w 6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6" y="0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4" y="9"/>
                    <a:pt x="2" y="9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2B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3373"/>
            <p:cNvSpPr/>
            <p:nvPr/>
          </p:nvSpPr>
          <p:spPr bwMode="auto">
            <a:xfrm>
              <a:off x="6433" y="3672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3374"/>
            <p:cNvSpPr/>
            <p:nvPr/>
          </p:nvSpPr>
          <p:spPr bwMode="auto">
            <a:xfrm>
              <a:off x="6349" y="3640"/>
              <a:ext cx="10" cy="15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0 h 10"/>
                <a:gd name="T4" fmla="*/ 0 w 7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0" y="1"/>
                    <a:pt x="0" y="1"/>
                    <a:pt x="7" y="0"/>
                  </a:cubicBezTo>
                  <a:cubicBezTo>
                    <a:pt x="6" y="4"/>
                    <a:pt x="4" y="8"/>
                    <a:pt x="0" y="10"/>
                  </a:cubicBezTo>
                  <a:close/>
                </a:path>
              </a:pathLst>
            </a:custGeom>
            <a:solidFill>
              <a:srgbClr val="F1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3375"/>
            <p:cNvSpPr/>
            <p:nvPr/>
          </p:nvSpPr>
          <p:spPr bwMode="auto">
            <a:xfrm>
              <a:off x="6368" y="3651"/>
              <a:ext cx="9" cy="10"/>
            </a:xfrm>
            <a:custGeom>
              <a:avLst/>
              <a:gdLst>
                <a:gd name="T0" fmla="*/ 4 w 6"/>
                <a:gd name="T1" fmla="*/ 7 h 7"/>
                <a:gd name="T2" fmla="*/ 0 w 6"/>
                <a:gd name="T3" fmla="*/ 3 h 7"/>
                <a:gd name="T4" fmla="*/ 0 w 6"/>
                <a:gd name="T5" fmla="*/ 1 h 7"/>
                <a:gd name="T6" fmla="*/ 4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6" y="0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DCA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3376"/>
            <p:cNvSpPr/>
            <p:nvPr/>
          </p:nvSpPr>
          <p:spPr bwMode="auto">
            <a:xfrm>
              <a:off x="6691" y="3544"/>
              <a:ext cx="63" cy="327"/>
            </a:xfrm>
            <a:custGeom>
              <a:avLst/>
              <a:gdLst>
                <a:gd name="T0" fmla="*/ 21 w 42"/>
                <a:gd name="T1" fmla="*/ 218 h 218"/>
                <a:gd name="T2" fmla="*/ 21 w 42"/>
                <a:gd name="T3" fmla="*/ 208 h 218"/>
                <a:gd name="T4" fmla="*/ 20 w 42"/>
                <a:gd name="T5" fmla="*/ 196 h 218"/>
                <a:gd name="T6" fmla="*/ 31 w 42"/>
                <a:gd name="T7" fmla="*/ 111 h 218"/>
                <a:gd name="T8" fmla="*/ 32 w 42"/>
                <a:gd name="T9" fmla="*/ 72 h 218"/>
                <a:gd name="T10" fmla="*/ 27 w 42"/>
                <a:gd name="T11" fmla="*/ 87 h 218"/>
                <a:gd name="T12" fmla="*/ 25 w 42"/>
                <a:gd name="T13" fmla="*/ 93 h 218"/>
                <a:gd name="T14" fmla="*/ 19 w 42"/>
                <a:gd name="T15" fmla="*/ 103 h 218"/>
                <a:gd name="T16" fmla="*/ 16 w 42"/>
                <a:gd name="T17" fmla="*/ 110 h 218"/>
                <a:gd name="T18" fmla="*/ 14 w 42"/>
                <a:gd name="T19" fmla="*/ 118 h 218"/>
                <a:gd name="T20" fmla="*/ 10 w 42"/>
                <a:gd name="T21" fmla="*/ 104 h 218"/>
                <a:gd name="T22" fmla="*/ 1 w 42"/>
                <a:gd name="T23" fmla="*/ 79 h 218"/>
                <a:gd name="T24" fmla="*/ 2 w 42"/>
                <a:gd name="T25" fmla="*/ 70 h 218"/>
                <a:gd name="T26" fmla="*/ 20 w 42"/>
                <a:gd name="T27" fmla="*/ 37 h 218"/>
                <a:gd name="T28" fmla="*/ 21 w 42"/>
                <a:gd name="T29" fmla="*/ 33 h 218"/>
                <a:gd name="T30" fmla="*/ 25 w 42"/>
                <a:gd name="T31" fmla="*/ 22 h 218"/>
                <a:gd name="T32" fmla="*/ 33 w 42"/>
                <a:gd name="T33" fmla="*/ 3 h 218"/>
                <a:gd name="T34" fmla="*/ 39 w 42"/>
                <a:gd name="T35" fmla="*/ 5 h 218"/>
                <a:gd name="T36" fmla="*/ 42 w 42"/>
                <a:gd name="T37" fmla="*/ 22 h 218"/>
                <a:gd name="T38" fmla="*/ 41 w 42"/>
                <a:gd name="T39" fmla="*/ 38 h 218"/>
                <a:gd name="T40" fmla="*/ 41 w 42"/>
                <a:gd name="T41" fmla="*/ 65 h 218"/>
                <a:gd name="T42" fmla="*/ 38 w 42"/>
                <a:gd name="T43" fmla="*/ 137 h 218"/>
                <a:gd name="T44" fmla="*/ 35 w 42"/>
                <a:gd name="T45" fmla="*/ 174 h 218"/>
                <a:gd name="T46" fmla="*/ 35 w 42"/>
                <a:gd name="T47" fmla="*/ 174 h 218"/>
                <a:gd name="T48" fmla="*/ 33 w 42"/>
                <a:gd name="T49" fmla="*/ 181 h 218"/>
                <a:gd name="T50" fmla="*/ 29 w 42"/>
                <a:gd name="T51" fmla="*/ 193 h 218"/>
                <a:gd name="T52" fmla="*/ 21 w 42"/>
                <a:gd name="T5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18">
                  <a:moveTo>
                    <a:pt x="21" y="218"/>
                  </a:moveTo>
                  <a:cubicBezTo>
                    <a:pt x="21" y="215"/>
                    <a:pt x="21" y="211"/>
                    <a:pt x="21" y="208"/>
                  </a:cubicBezTo>
                  <a:cubicBezTo>
                    <a:pt x="17" y="204"/>
                    <a:pt x="19" y="200"/>
                    <a:pt x="20" y="196"/>
                  </a:cubicBezTo>
                  <a:cubicBezTo>
                    <a:pt x="26" y="168"/>
                    <a:pt x="29" y="139"/>
                    <a:pt x="31" y="111"/>
                  </a:cubicBezTo>
                  <a:cubicBezTo>
                    <a:pt x="32" y="98"/>
                    <a:pt x="33" y="85"/>
                    <a:pt x="32" y="72"/>
                  </a:cubicBezTo>
                  <a:cubicBezTo>
                    <a:pt x="30" y="77"/>
                    <a:pt x="33" y="84"/>
                    <a:pt x="27" y="87"/>
                  </a:cubicBezTo>
                  <a:cubicBezTo>
                    <a:pt x="26" y="89"/>
                    <a:pt x="25" y="91"/>
                    <a:pt x="25" y="93"/>
                  </a:cubicBezTo>
                  <a:cubicBezTo>
                    <a:pt x="26" y="98"/>
                    <a:pt x="25" y="102"/>
                    <a:pt x="19" y="103"/>
                  </a:cubicBezTo>
                  <a:cubicBezTo>
                    <a:pt x="16" y="104"/>
                    <a:pt x="16" y="107"/>
                    <a:pt x="16" y="110"/>
                  </a:cubicBezTo>
                  <a:cubicBezTo>
                    <a:pt x="16" y="113"/>
                    <a:pt x="16" y="116"/>
                    <a:pt x="14" y="118"/>
                  </a:cubicBezTo>
                  <a:cubicBezTo>
                    <a:pt x="8" y="115"/>
                    <a:pt x="9" y="109"/>
                    <a:pt x="10" y="104"/>
                  </a:cubicBezTo>
                  <a:cubicBezTo>
                    <a:pt x="13" y="93"/>
                    <a:pt x="10" y="86"/>
                    <a:pt x="1" y="79"/>
                  </a:cubicBezTo>
                  <a:cubicBezTo>
                    <a:pt x="0" y="76"/>
                    <a:pt x="0" y="73"/>
                    <a:pt x="2" y="70"/>
                  </a:cubicBezTo>
                  <a:cubicBezTo>
                    <a:pt x="10" y="60"/>
                    <a:pt x="11" y="47"/>
                    <a:pt x="20" y="37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4" y="30"/>
                    <a:pt x="25" y="26"/>
                    <a:pt x="25" y="22"/>
                  </a:cubicBezTo>
                  <a:cubicBezTo>
                    <a:pt x="23" y="12"/>
                    <a:pt x="25" y="7"/>
                    <a:pt x="33" y="3"/>
                  </a:cubicBezTo>
                  <a:cubicBezTo>
                    <a:pt x="38" y="0"/>
                    <a:pt x="38" y="0"/>
                    <a:pt x="39" y="5"/>
                  </a:cubicBezTo>
                  <a:cubicBezTo>
                    <a:pt x="39" y="11"/>
                    <a:pt x="39" y="17"/>
                    <a:pt x="42" y="22"/>
                  </a:cubicBezTo>
                  <a:cubicBezTo>
                    <a:pt x="41" y="27"/>
                    <a:pt x="40" y="32"/>
                    <a:pt x="41" y="38"/>
                  </a:cubicBezTo>
                  <a:cubicBezTo>
                    <a:pt x="41" y="47"/>
                    <a:pt x="40" y="56"/>
                    <a:pt x="41" y="65"/>
                  </a:cubicBezTo>
                  <a:cubicBezTo>
                    <a:pt x="41" y="89"/>
                    <a:pt x="38" y="113"/>
                    <a:pt x="38" y="137"/>
                  </a:cubicBezTo>
                  <a:cubicBezTo>
                    <a:pt x="39" y="149"/>
                    <a:pt x="36" y="161"/>
                    <a:pt x="35" y="174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3" y="176"/>
                    <a:pt x="35" y="179"/>
                    <a:pt x="33" y="181"/>
                  </a:cubicBezTo>
                  <a:cubicBezTo>
                    <a:pt x="33" y="186"/>
                    <a:pt x="31" y="189"/>
                    <a:pt x="29" y="193"/>
                  </a:cubicBezTo>
                  <a:cubicBezTo>
                    <a:pt x="26" y="201"/>
                    <a:pt x="25" y="210"/>
                    <a:pt x="21" y="218"/>
                  </a:cubicBezTo>
                  <a:close/>
                </a:path>
              </a:pathLst>
            </a:custGeom>
            <a:solidFill>
              <a:srgbClr val="B59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3377"/>
            <p:cNvSpPr/>
            <p:nvPr/>
          </p:nvSpPr>
          <p:spPr bwMode="auto">
            <a:xfrm>
              <a:off x="6559" y="3594"/>
              <a:ext cx="163" cy="144"/>
            </a:xfrm>
            <a:custGeom>
              <a:avLst/>
              <a:gdLst>
                <a:gd name="T0" fmla="*/ 109 w 109"/>
                <a:gd name="T1" fmla="*/ 0 h 96"/>
                <a:gd name="T2" fmla="*/ 93 w 109"/>
                <a:gd name="T3" fmla="*/ 40 h 96"/>
                <a:gd name="T4" fmla="*/ 90 w 109"/>
                <a:gd name="T5" fmla="*/ 46 h 96"/>
                <a:gd name="T6" fmla="*/ 78 w 109"/>
                <a:gd name="T7" fmla="*/ 82 h 96"/>
                <a:gd name="T8" fmla="*/ 67 w 109"/>
                <a:gd name="T9" fmla="*/ 91 h 96"/>
                <a:gd name="T10" fmla="*/ 49 w 109"/>
                <a:gd name="T11" fmla="*/ 87 h 96"/>
                <a:gd name="T12" fmla="*/ 23 w 109"/>
                <a:gd name="T13" fmla="*/ 58 h 96"/>
                <a:gd name="T14" fmla="*/ 1 w 109"/>
                <a:gd name="T15" fmla="*/ 36 h 96"/>
                <a:gd name="T16" fmla="*/ 0 w 109"/>
                <a:gd name="T17" fmla="*/ 35 h 96"/>
                <a:gd name="T18" fmla="*/ 24 w 109"/>
                <a:gd name="T19" fmla="*/ 19 h 96"/>
                <a:gd name="T20" fmla="*/ 33 w 109"/>
                <a:gd name="T21" fmla="*/ 46 h 96"/>
                <a:gd name="T22" fmla="*/ 46 w 109"/>
                <a:gd name="T23" fmla="*/ 60 h 96"/>
                <a:gd name="T24" fmla="*/ 53 w 109"/>
                <a:gd name="T25" fmla="*/ 65 h 96"/>
                <a:gd name="T26" fmla="*/ 63 w 109"/>
                <a:gd name="T27" fmla="*/ 66 h 96"/>
                <a:gd name="T28" fmla="*/ 67 w 109"/>
                <a:gd name="T29" fmla="*/ 62 h 96"/>
                <a:gd name="T30" fmla="*/ 82 w 109"/>
                <a:gd name="T31" fmla="*/ 39 h 96"/>
                <a:gd name="T32" fmla="*/ 84 w 109"/>
                <a:gd name="T33" fmla="*/ 33 h 96"/>
                <a:gd name="T34" fmla="*/ 94 w 109"/>
                <a:gd name="T35" fmla="*/ 10 h 96"/>
                <a:gd name="T36" fmla="*/ 96 w 109"/>
                <a:gd name="T37" fmla="*/ 9 h 96"/>
                <a:gd name="T38" fmla="*/ 109 w 109"/>
                <a:gd name="T3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" h="96">
                  <a:moveTo>
                    <a:pt x="109" y="0"/>
                  </a:moveTo>
                  <a:cubicBezTo>
                    <a:pt x="105" y="14"/>
                    <a:pt x="102" y="28"/>
                    <a:pt x="93" y="40"/>
                  </a:cubicBezTo>
                  <a:cubicBezTo>
                    <a:pt x="92" y="42"/>
                    <a:pt x="91" y="44"/>
                    <a:pt x="90" y="46"/>
                  </a:cubicBezTo>
                  <a:cubicBezTo>
                    <a:pt x="91" y="60"/>
                    <a:pt x="83" y="70"/>
                    <a:pt x="78" y="82"/>
                  </a:cubicBezTo>
                  <a:cubicBezTo>
                    <a:pt x="75" y="86"/>
                    <a:pt x="71" y="89"/>
                    <a:pt x="67" y="91"/>
                  </a:cubicBezTo>
                  <a:cubicBezTo>
                    <a:pt x="60" y="96"/>
                    <a:pt x="53" y="94"/>
                    <a:pt x="49" y="87"/>
                  </a:cubicBezTo>
                  <a:cubicBezTo>
                    <a:pt x="42" y="76"/>
                    <a:pt x="31" y="68"/>
                    <a:pt x="23" y="58"/>
                  </a:cubicBezTo>
                  <a:cubicBezTo>
                    <a:pt x="20" y="47"/>
                    <a:pt x="13" y="39"/>
                    <a:pt x="1" y="36"/>
                  </a:cubicBezTo>
                  <a:cubicBezTo>
                    <a:pt x="1" y="36"/>
                    <a:pt x="0" y="36"/>
                    <a:pt x="0" y="35"/>
                  </a:cubicBezTo>
                  <a:cubicBezTo>
                    <a:pt x="7" y="28"/>
                    <a:pt x="14" y="22"/>
                    <a:pt x="24" y="19"/>
                  </a:cubicBezTo>
                  <a:cubicBezTo>
                    <a:pt x="25" y="29"/>
                    <a:pt x="30" y="37"/>
                    <a:pt x="33" y="46"/>
                  </a:cubicBezTo>
                  <a:cubicBezTo>
                    <a:pt x="35" y="53"/>
                    <a:pt x="39" y="58"/>
                    <a:pt x="46" y="60"/>
                  </a:cubicBezTo>
                  <a:cubicBezTo>
                    <a:pt x="49" y="60"/>
                    <a:pt x="51" y="63"/>
                    <a:pt x="53" y="65"/>
                  </a:cubicBezTo>
                  <a:cubicBezTo>
                    <a:pt x="56" y="70"/>
                    <a:pt x="59" y="70"/>
                    <a:pt x="63" y="66"/>
                  </a:cubicBezTo>
                  <a:cubicBezTo>
                    <a:pt x="65" y="65"/>
                    <a:pt x="66" y="63"/>
                    <a:pt x="67" y="62"/>
                  </a:cubicBezTo>
                  <a:cubicBezTo>
                    <a:pt x="73" y="55"/>
                    <a:pt x="75" y="45"/>
                    <a:pt x="82" y="39"/>
                  </a:cubicBezTo>
                  <a:cubicBezTo>
                    <a:pt x="84" y="38"/>
                    <a:pt x="85" y="35"/>
                    <a:pt x="84" y="33"/>
                  </a:cubicBezTo>
                  <a:cubicBezTo>
                    <a:pt x="81" y="22"/>
                    <a:pt x="92" y="18"/>
                    <a:pt x="94" y="10"/>
                  </a:cubicBezTo>
                  <a:cubicBezTo>
                    <a:pt x="95" y="10"/>
                    <a:pt x="95" y="9"/>
                    <a:pt x="96" y="9"/>
                  </a:cubicBezTo>
                  <a:cubicBezTo>
                    <a:pt x="103" y="11"/>
                    <a:pt x="106" y="4"/>
                    <a:pt x="109" y="0"/>
                  </a:cubicBezTo>
                  <a:close/>
                </a:path>
              </a:pathLst>
            </a:custGeom>
            <a:solidFill>
              <a:srgbClr val="FE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3378"/>
            <p:cNvSpPr/>
            <p:nvPr/>
          </p:nvSpPr>
          <p:spPr bwMode="auto">
            <a:xfrm>
              <a:off x="6539" y="3646"/>
              <a:ext cx="110" cy="150"/>
            </a:xfrm>
            <a:custGeom>
              <a:avLst/>
              <a:gdLst>
                <a:gd name="T0" fmla="*/ 13 w 73"/>
                <a:gd name="T1" fmla="*/ 0 h 100"/>
                <a:gd name="T2" fmla="*/ 21 w 73"/>
                <a:gd name="T3" fmla="*/ 0 h 100"/>
                <a:gd name="T4" fmla="*/ 36 w 73"/>
                <a:gd name="T5" fmla="*/ 17 h 100"/>
                <a:gd name="T6" fmla="*/ 38 w 73"/>
                <a:gd name="T7" fmla="*/ 21 h 100"/>
                <a:gd name="T8" fmla="*/ 56 w 73"/>
                <a:gd name="T9" fmla="*/ 45 h 100"/>
                <a:gd name="T10" fmla="*/ 69 w 73"/>
                <a:gd name="T11" fmla="*/ 75 h 100"/>
                <a:gd name="T12" fmla="*/ 72 w 73"/>
                <a:gd name="T13" fmla="*/ 81 h 100"/>
                <a:gd name="T14" fmla="*/ 61 w 73"/>
                <a:gd name="T15" fmla="*/ 100 h 100"/>
                <a:gd name="T16" fmla="*/ 57 w 73"/>
                <a:gd name="T17" fmla="*/ 100 h 100"/>
                <a:gd name="T18" fmla="*/ 55 w 73"/>
                <a:gd name="T19" fmla="*/ 100 h 100"/>
                <a:gd name="T20" fmla="*/ 42 w 73"/>
                <a:gd name="T21" fmla="*/ 84 h 100"/>
                <a:gd name="T22" fmla="*/ 44 w 73"/>
                <a:gd name="T23" fmla="*/ 72 h 100"/>
                <a:gd name="T24" fmla="*/ 38 w 73"/>
                <a:gd name="T25" fmla="*/ 52 h 100"/>
                <a:gd name="T26" fmla="*/ 35 w 73"/>
                <a:gd name="T27" fmla="*/ 49 h 100"/>
                <a:gd name="T28" fmla="*/ 28 w 73"/>
                <a:gd name="T29" fmla="*/ 20 h 100"/>
                <a:gd name="T30" fmla="*/ 16 w 73"/>
                <a:gd name="T31" fmla="*/ 11 h 100"/>
                <a:gd name="T32" fmla="*/ 0 w 73"/>
                <a:gd name="T33" fmla="*/ 13 h 100"/>
                <a:gd name="T34" fmla="*/ 13 w 73"/>
                <a:gd name="T3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0">
                  <a:moveTo>
                    <a:pt x="13" y="0"/>
                  </a:moveTo>
                  <a:cubicBezTo>
                    <a:pt x="15" y="0"/>
                    <a:pt x="18" y="0"/>
                    <a:pt x="21" y="0"/>
                  </a:cubicBezTo>
                  <a:cubicBezTo>
                    <a:pt x="32" y="3"/>
                    <a:pt x="34" y="4"/>
                    <a:pt x="36" y="17"/>
                  </a:cubicBezTo>
                  <a:cubicBezTo>
                    <a:pt x="37" y="18"/>
                    <a:pt x="37" y="20"/>
                    <a:pt x="38" y="21"/>
                  </a:cubicBezTo>
                  <a:cubicBezTo>
                    <a:pt x="41" y="31"/>
                    <a:pt x="50" y="37"/>
                    <a:pt x="56" y="45"/>
                  </a:cubicBezTo>
                  <a:cubicBezTo>
                    <a:pt x="63" y="54"/>
                    <a:pt x="68" y="63"/>
                    <a:pt x="69" y="75"/>
                  </a:cubicBezTo>
                  <a:cubicBezTo>
                    <a:pt x="69" y="77"/>
                    <a:pt x="71" y="79"/>
                    <a:pt x="72" y="81"/>
                  </a:cubicBezTo>
                  <a:cubicBezTo>
                    <a:pt x="73" y="90"/>
                    <a:pt x="67" y="95"/>
                    <a:pt x="61" y="100"/>
                  </a:cubicBezTo>
                  <a:cubicBezTo>
                    <a:pt x="59" y="100"/>
                    <a:pt x="58" y="100"/>
                    <a:pt x="57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49" y="96"/>
                    <a:pt x="46" y="90"/>
                    <a:pt x="42" y="84"/>
                  </a:cubicBezTo>
                  <a:cubicBezTo>
                    <a:pt x="42" y="80"/>
                    <a:pt x="42" y="76"/>
                    <a:pt x="44" y="72"/>
                  </a:cubicBezTo>
                  <a:cubicBezTo>
                    <a:pt x="46" y="65"/>
                    <a:pt x="44" y="58"/>
                    <a:pt x="38" y="52"/>
                  </a:cubicBezTo>
                  <a:cubicBezTo>
                    <a:pt x="37" y="51"/>
                    <a:pt x="35" y="50"/>
                    <a:pt x="35" y="49"/>
                  </a:cubicBezTo>
                  <a:cubicBezTo>
                    <a:pt x="35" y="39"/>
                    <a:pt x="28" y="30"/>
                    <a:pt x="28" y="20"/>
                  </a:cubicBezTo>
                  <a:cubicBezTo>
                    <a:pt x="28" y="11"/>
                    <a:pt x="25" y="8"/>
                    <a:pt x="16" y="11"/>
                  </a:cubicBezTo>
                  <a:cubicBezTo>
                    <a:pt x="10" y="13"/>
                    <a:pt x="5" y="14"/>
                    <a:pt x="0" y="13"/>
                  </a:cubicBezTo>
                  <a:cubicBezTo>
                    <a:pt x="3" y="7"/>
                    <a:pt x="7" y="3"/>
                    <a:pt x="13" y="0"/>
                  </a:cubicBezTo>
                  <a:close/>
                </a:path>
              </a:pathLst>
            </a:custGeom>
            <a:solidFill>
              <a:srgbClr val="FB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3379"/>
            <p:cNvSpPr/>
            <p:nvPr/>
          </p:nvSpPr>
          <p:spPr bwMode="auto">
            <a:xfrm>
              <a:off x="6541" y="3462"/>
              <a:ext cx="112" cy="181"/>
            </a:xfrm>
            <a:custGeom>
              <a:avLst/>
              <a:gdLst>
                <a:gd name="T0" fmla="*/ 0 w 75"/>
                <a:gd name="T1" fmla="*/ 121 h 121"/>
                <a:gd name="T2" fmla="*/ 14 w 75"/>
                <a:gd name="T3" fmla="*/ 96 h 121"/>
                <a:gd name="T4" fmla="*/ 17 w 75"/>
                <a:gd name="T5" fmla="*/ 93 h 121"/>
                <a:gd name="T6" fmla="*/ 41 w 75"/>
                <a:gd name="T7" fmla="*/ 53 h 121"/>
                <a:gd name="T8" fmla="*/ 57 w 75"/>
                <a:gd name="T9" fmla="*/ 29 h 121"/>
                <a:gd name="T10" fmla="*/ 60 w 75"/>
                <a:gd name="T11" fmla="*/ 25 h 121"/>
                <a:gd name="T12" fmla="*/ 72 w 75"/>
                <a:gd name="T13" fmla="*/ 5 h 121"/>
                <a:gd name="T14" fmla="*/ 75 w 75"/>
                <a:gd name="T15" fmla="*/ 0 h 121"/>
                <a:gd name="T16" fmla="*/ 71 w 75"/>
                <a:gd name="T17" fmla="*/ 14 h 121"/>
                <a:gd name="T18" fmla="*/ 59 w 75"/>
                <a:gd name="T19" fmla="*/ 39 h 121"/>
                <a:gd name="T20" fmla="*/ 50 w 75"/>
                <a:gd name="T21" fmla="*/ 51 h 121"/>
                <a:gd name="T22" fmla="*/ 25 w 75"/>
                <a:gd name="T23" fmla="*/ 94 h 121"/>
                <a:gd name="T24" fmla="*/ 0 w 75"/>
                <a:gd name="T2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21">
                  <a:moveTo>
                    <a:pt x="0" y="121"/>
                  </a:moveTo>
                  <a:cubicBezTo>
                    <a:pt x="3" y="112"/>
                    <a:pt x="7" y="103"/>
                    <a:pt x="14" y="96"/>
                  </a:cubicBezTo>
                  <a:cubicBezTo>
                    <a:pt x="15" y="96"/>
                    <a:pt x="16" y="95"/>
                    <a:pt x="17" y="93"/>
                  </a:cubicBezTo>
                  <a:cubicBezTo>
                    <a:pt x="20" y="77"/>
                    <a:pt x="33" y="66"/>
                    <a:pt x="41" y="53"/>
                  </a:cubicBezTo>
                  <a:cubicBezTo>
                    <a:pt x="46" y="45"/>
                    <a:pt x="52" y="37"/>
                    <a:pt x="57" y="29"/>
                  </a:cubicBezTo>
                  <a:cubicBezTo>
                    <a:pt x="58" y="28"/>
                    <a:pt x="58" y="26"/>
                    <a:pt x="60" y="25"/>
                  </a:cubicBezTo>
                  <a:cubicBezTo>
                    <a:pt x="66" y="19"/>
                    <a:pt x="69" y="12"/>
                    <a:pt x="72" y="5"/>
                  </a:cubicBezTo>
                  <a:cubicBezTo>
                    <a:pt x="73" y="3"/>
                    <a:pt x="74" y="2"/>
                    <a:pt x="75" y="0"/>
                  </a:cubicBezTo>
                  <a:cubicBezTo>
                    <a:pt x="75" y="5"/>
                    <a:pt x="73" y="9"/>
                    <a:pt x="71" y="14"/>
                  </a:cubicBezTo>
                  <a:cubicBezTo>
                    <a:pt x="67" y="22"/>
                    <a:pt x="63" y="30"/>
                    <a:pt x="59" y="39"/>
                  </a:cubicBezTo>
                  <a:cubicBezTo>
                    <a:pt x="57" y="43"/>
                    <a:pt x="54" y="47"/>
                    <a:pt x="50" y="51"/>
                  </a:cubicBezTo>
                  <a:cubicBezTo>
                    <a:pt x="38" y="63"/>
                    <a:pt x="31" y="78"/>
                    <a:pt x="25" y="94"/>
                  </a:cubicBezTo>
                  <a:cubicBezTo>
                    <a:pt x="21" y="106"/>
                    <a:pt x="13" y="116"/>
                    <a:pt x="0" y="121"/>
                  </a:cubicBezTo>
                  <a:close/>
                </a:path>
              </a:pathLst>
            </a:custGeom>
            <a:solidFill>
              <a:srgbClr val="FD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3380"/>
            <p:cNvSpPr/>
            <p:nvPr/>
          </p:nvSpPr>
          <p:spPr bwMode="auto">
            <a:xfrm>
              <a:off x="6712" y="3478"/>
              <a:ext cx="42" cy="110"/>
            </a:xfrm>
            <a:custGeom>
              <a:avLst/>
              <a:gdLst>
                <a:gd name="T0" fmla="*/ 19 w 28"/>
                <a:gd name="T1" fmla="*/ 47 h 73"/>
                <a:gd name="T2" fmla="*/ 11 w 28"/>
                <a:gd name="T3" fmla="*/ 66 h 73"/>
                <a:gd name="T4" fmla="*/ 11 w 28"/>
                <a:gd name="T5" fmla="*/ 67 h 73"/>
                <a:gd name="T6" fmla="*/ 5 w 28"/>
                <a:gd name="T7" fmla="*/ 71 h 73"/>
                <a:gd name="T8" fmla="*/ 0 w 28"/>
                <a:gd name="T9" fmla="*/ 64 h 73"/>
                <a:gd name="T10" fmla="*/ 1 w 28"/>
                <a:gd name="T11" fmla="*/ 54 h 73"/>
                <a:gd name="T12" fmla="*/ 13 w 28"/>
                <a:gd name="T13" fmla="*/ 20 h 73"/>
                <a:gd name="T14" fmla="*/ 19 w 28"/>
                <a:gd name="T15" fmla="*/ 3 h 73"/>
                <a:gd name="T16" fmla="*/ 21 w 28"/>
                <a:gd name="T17" fmla="*/ 1 h 73"/>
                <a:gd name="T18" fmla="*/ 25 w 28"/>
                <a:gd name="T19" fmla="*/ 3 h 73"/>
                <a:gd name="T20" fmla="*/ 27 w 28"/>
                <a:gd name="T21" fmla="*/ 8 h 73"/>
                <a:gd name="T22" fmla="*/ 27 w 28"/>
                <a:gd name="T23" fmla="*/ 14 h 73"/>
                <a:gd name="T24" fmla="*/ 27 w 28"/>
                <a:gd name="T25" fmla="*/ 14 h 73"/>
                <a:gd name="T26" fmla="*/ 25 w 28"/>
                <a:gd name="T27" fmla="*/ 22 h 73"/>
                <a:gd name="T28" fmla="*/ 25 w 28"/>
                <a:gd name="T29" fmla="*/ 22 h 73"/>
                <a:gd name="T30" fmla="*/ 23 w 28"/>
                <a:gd name="T31" fmla="*/ 30 h 73"/>
                <a:gd name="T32" fmla="*/ 19 w 28"/>
                <a:gd name="T33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73">
                  <a:moveTo>
                    <a:pt x="19" y="47"/>
                  </a:moveTo>
                  <a:cubicBezTo>
                    <a:pt x="15" y="53"/>
                    <a:pt x="15" y="60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8" y="68"/>
                    <a:pt x="9" y="73"/>
                    <a:pt x="5" y="71"/>
                  </a:cubicBezTo>
                  <a:cubicBezTo>
                    <a:pt x="2" y="70"/>
                    <a:pt x="0" y="67"/>
                    <a:pt x="0" y="64"/>
                  </a:cubicBezTo>
                  <a:cubicBezTo>
                    <a:pt x="0" y="60"/>
                    <a:pt x="0" y="57"/>
                    <a:pt x="1" y="54"/>
                  </a:cubicBezTo>
                  <a:cubicBezTo>
                    <a:pt x="7" y="44"/>
                    <a:pt x="9" y="32"/>
                    <a:pt x="13" y="20"/>
                  </a:cubicBezTo>
                  <a:cubicBezTo>
                    <a:pt x="15" y="15"/>
                    <a:pt x="18" y="9"/>
                    <a:pt x="19" y="3"/>
                  </a:cubicBezTo>
                  <a:cubicBezTo>
                    <a:pt x="19" y="2"/>
                    <a:pt x="20" y="1"/>
                    <a:pt x="21" y="1"/>
                  </a:cubicBezTo>
                  <a:cubicBezTo>
                    <a:pt x="23" y="0"/>
                    <a:pt x="24" y="1"/>
                    <a:pt x="25" y="3"/>
                  </a:cubicBezTo>
                  <a:cubicBezTo>
                    <a:pt x="26" y="5"/>
                    <a:pt x="26" y="7"/>
                    <a:pt x="27" y="8"/>
                  </a:cubicBezTo>
                  <a:cubicBezTo>
                    <a:pt x="28" y="10"/>
                    <a:pt x="28" y="12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4" y="16"/>
                    <a:pt x="27" y="20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2" y="24"/>
                    <a:pt x="25" y="27"/>
                    <a:pt x="23" y="30"/>
                  </a:cubicBezTo>
                  <a:cubicBezTo>
                    <a:pt x="21" y="35"/>
                    <a:pt x="20" y="41"/>
                    <a:pt x="19" y="47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3381"/>
            <p:cNvSpPr/>
            <p:nvPr/>
          </p:nvSpPr>
          <p:spPr bwMode="auto">
            <a:xfrm>
              <a:off x="6641" y="3424"/>
              <a:ext cx="45" cy="107"/>
            </a:xfrm>
            <a:custGeom>
              <a:avLst/>
              <a:gdLst>
                <a:gd name="T0" fmla="*/ 29 w 30"/>
                <a:gd name="T1" fmla="*/ 19 h 71"/>
                <a:gd name="T2" fmla="*/ 20 w 30"/>
                <a:gd name="T3" fmla="*/ 54 h 71"/>
                <a:gd name="T4" fmla="*/ 18 w 30"/>
                <a:gd name="T5" fmla="*/ 58 h 71"/>
                <a:gd name="T6" fmla="*/ 18 w 30"/>
                <a:gd name="T7" fmla="*/ 58 h 71"/>
                <a:gd name="T8" fmla="*/ 16 w 30"/>
                <a:gd name="T9" fmla="*/ 60 h 71"/>
                <a:gd name="T10" fmla="*/ 16 w 30"/>
                <a:gd name="T11" fmla="*/ 60 h 71"/>
                <a:gd name="T12" fmla="*/ 6 w 30"/>
                <a:gd name="T13" fmla="*/ 69 h 71"/>
                <a:gd name="T14" fmla="*/ 2 w 30"/>
                <a:gd name="T15" fmla="*/ 69 h 71"/>
                <a:gd name="T16" fmla="*/ 1 w 30"/>
                <a:gd name="T17" fmla="*/ 65 h 71"/>
                <a:gd name="T18" fmla="*/ 5 w 30"/>
                <a:gd name="T19" fmla="*/ 60 h 71"/>
                <a:gd name="T20" fmla="*/ 20 w 30"/>
                <a:gd name="T21" fmla="*/ 20 h 71"/>
                <a:gd name="T22" fmla="*/ 22 w 30"/>
                <a:gd name="T23" fmla="*/ 4 h 71"/>
                <a:gd name="T24" fmla="*/ 26 w 30"/>
                <a:gd name="T25" fmla="*/ 0 h 71"/>
                <a:gd name="T26" fmla="*/ 29 w 30"/>
                <a:gd name="T27" fmla="*/ 4 h 71"/>
                <a:gd name="T28" fmla="*/ 29 w 30"/>
                <a:gd name="T29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71">
                  <a:moveTo>
                    <a:pt x="29" y="19"/>
                  </a:moveTo>
                  <a:cubicBezTo>
                    <a:pt x="30" y="32"/>
                    <a:pt x="26" y="43"/>
                    <a:pt x="20" y="54"/>
                  </a:cubicBezTo>
                  <a:cubicBezTo>
                    <a:pt x="19" y="55"/>
                    <a:pt x="19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9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2" y="62"/>
                    <a:pt x="9" y="66"/>
                    <a:pt x="6" y="69"/>
                  </a:cubicBezTo>
                  <a:cubicBezTo>
                    <a:pt x="5" y="70"/>
                    <a:pt x="3" y="71"/>
                    <a:pt x="2" y="69"/>
                  </a:cubicBezTo>
                  <a:cubicBezTo>
                    <a:pt x="0" y="68"/>
                    <a:pt x="1" y="66"/>
                    <a:pt x="1" y="65"/>
                  </a:cubicBezTo>
                  <a:cubicBezTo>
                    <a:pt x="2" y="63"/>
                    <a:pt x="4" y="62"/>
                    <a:pt x="5" y="60"/>
                  </a:cubicBezTo>
                  <a:cubicBezTo>
                    <a:pt x="13" y="48"/>
                    <a:pt x="20" y="35"/>
                    <a:pt x="20" y="20"/>
                  </a:cubicBezTo>
                  <a:cubicBezTo>
                    <a:pt x="20" y="14"/>
                    <a:pt x="21" y="9"/>
                    <a:pt x="22" y="4"/>
                  </a:cubicBezTo>
                  <a:cubicBezTo>
                    <a:pt x="23" y="2"/>
                    <a:pt x="24" y="0"/>
                    <a:pt x="26" y="0"/>
                  </a:cubicBezTo>
                  <a:cubicBezTo>
                    <a:pt x="28" y="1"/>
                    <a:pt x="29" y="2"/>
                    <a:pt x="29" y="4"/>
                  </a:cubicBezTo>
                  <a:cubicBezTo>
                    <a:pt x="29" y="9"/>
                    <a:pt x="29" y="14"/>
                    <a:pt x="29" y="19"/>
                  </a:cubicBezTo>
                  <a:close/>
                </a:path>
              </a:pathLst>
            </a:custGeom>
            <a:solidFill>
              <a:srgbClr val="FF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3382"/>
            <p:cNvSpPr/>
            <p:nvPr/>
          </p:nvSpPr>
          <p:spPr bwMode="auto">
            <a:xfrm>
              <a:off x="6686" y="3396"/>
              <a:ext cx="29" cy="70"/>
            </a:xfrm>
            <a:custGeom>
              <a:avLst/>
              <a:gdLst>
                <a:gd name="T0" fmla="*/ 3 w 19"/>
                <a:gd name="T1" fmla="*/ 0 h 47"/>
                <a:gd name="T2" fmla="*/ 3 w 19"/>
                <a:gd name="T3" fmla="*/ 6 h 47"/>
                <a:gd name="T4" fmla="*/ 17 w 19"/>
                <a:gd name="T5" fmla="*/ 15 h 47"/>
                <a:gd name="T6" fmla="*/ 10 w 19"/>
                <a:gd name="T7" fmla="*/ 40 h 47"/>
                <a:gd name="T8" fmla="*/ 3 w 19"/>
                <a:gd name="T9" fmla="*/ 46 h 47"/>
                <a:gd name="T10" fmla="*/ 1 w 19"/>
                <a:gd name="T11" fmla="*/ 38 h 47"/>
                <a:gd name="T12" fmla="*/ 1 w 19"/>
                <a:gd name="T13" fmla="*/ 7 h 47"/>
                <a:gd name="T14" fmla="*/ 3 w 1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7">
                  <a:moveTo>
                    <a:pt x="3" y="0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4" y="15"/>
                    <a:pt x="7" y="17"/>
                    <a:pt x="17" y="15"/>
                  </a:cubicBezTo>
                  <a:cubicBezTo>
                    <a:pt x="19" y="25"/>
                    <a:pt x="13" y="32"/>
                    <a:pt x="10" y="40"/>
                  </a:cubicBezTo>
                  <a:cubicBezTo>
                    <a:pt x="9" y="43"/>
                    <a:pt x="7" y="47"/>
                    <a:pt x="3" y="46"/>
                  </a:cubicBezTo>
                  <a:cubicBezTo>
                    <a:pt x="0" y="45"/>
                    <a:pt x="2" y="41"/>
                    <a:pt x="1" y="38"/>
                  </a:cubicBezTo>
                  <a:cubicBezTo>
                    <a:pt x="2" y="28"/>
                    <a:pt x="0" y="18"/>
                    <a:pt x="1" y="7"/>
                  </a:cubicBezTo>
                  <a:cubicBezTo>
                    <a:pt x="2" y="5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3383"/>
            <p:cNvSpPr/>
            <p:nvPr/>
          </p:nvSpPr>
          <p:spPr bwMode="auto">
            <a:xfrm>
              <a:off x="6752" y="3490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0 h 6"/>
                <a:gd name="T4" fmla="*/ 2 w 2"/>
                <a:gd name="T5" fmla="*/ 0 h 6"/>
                <a:gd name="T6" fmla="*/ 0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3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FD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3384"/>
            <p:cNvSpPr/>
            <p:nvPr/>
          </p:nvSpPr>
          <p:spPr bwMode="auto">
            <a:xfrm>
              <a:off x="6521" y="367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3385"/>
            <p:cNvSpPr/>
            <p:nvPr/>
          </p:nvSpPr>
          <p:spPr bwMode="auto">
            <a:xfrm>
              <a:off x="6538" y="3643"/>
              <a:ext cx="3" cy="3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D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3386"/>
            <p:cNvSpPr/>
            <p:nvPr/>
          </p:nvSpPr>
          <p:spPr bwMode="auto">
            <a:xfrm>
              <a:off x="6436" y="3550"/>
              <a:ext cx="57" cy="65"/>
            </a:xfrm>
            <a:custGeom>
              <a:avLst/>
              <a:gdLst>
                <a:gd name="T0" fmla="*/ 11 w 38"/>
                <a:gd name="T1" fmla="*/ 43 h 43"/>
                <a:gd name="T2" fmla="*/ 5 w 38"/>
                <a:gd name="T3" fmla="*/ 33 h 43"/>
                <a:gd name="T4" fmla="*/ 0 w 38"/>
                <a:gd name="T5" fmla="*/ 21 h 43"/>
                <a:gd name="T6" fmla="*/ 27 w 38"/>
                <a:gd name="T7" fmla="*/ 1 h 43"/>
                <a:gd name="T8" fmla="*/ 35 w 38"/>
                <a:gd name="T9" fmla="*/ 2 h 43"/>
                <a:gd name="T10" fmla="*/ 30 w 38"/>
                <a:gd name="T11" fmla="*/ 19 h 43"/>
                <a:gd name="T12" fmla="*/ 21 w 38"/>
                <a:gd name="T13" fmla="*/ 34 h 43"/>
                <a:gd name="T14" fmla="*/ 13 w 38"/>
                <a:gd name="T15" fmla="*/ 43 h 43"/>
                <a:gd name="T16" fmla="*/ 11 w 38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3">
                  <a:moveTo>
                    <a:pt x="11" y="43"/>
                  </a:moveTo>
                  <a:cubicBezTo>
                    <a:pt x="8" y="40"/>
                    <a:pt x="5" y="37"/>
                    <a:pt x="5" y="33"/>
                  </a:cubicBezTo>
                  <a:cubicBezTo>
                    <a:pt x="2" y="30"/>
                    <a:pt x="0" y="26"/>
                    <a:pt x="0" y="21"/>
                  </a:cubicBezTo>
                  <a:cubicBezTo>
                    <a:pt x="6" y="11"/>
                    <a:pt x="16" y="5"/>
                    <a:pt x="27" y="1"/>
                  </a:cubicBezTo>
                  <a:cubicBezTo>
                    <a:pt x="30" y="0"/>
                    <a:pt x="32" y="0"/>
                    <a:pt x="35" y="2"/>
                  </a:cubicBezTo>
                  <a:cubicBezTo>
                    <a:pt x="38" y="9"/>
                    <a:pt x="33" y="14"/>
                    <a:pt x="30" y="19"/>
                  </a:cubicBezTo>
                  <a:cubicBezTo>
                    <a:pt x="28" y="24"/>
                    <a:pt x="26" y="30"/>
                    <a:pt x="21" y="34"/>
                  </a:cubicBezTo>
                  <a:cubicBezTo>
                    <a:pt x="19" y="37"/>
                    <a:pt x="18" y="42"/>
                    <a:pt x="13" y="43"/>
                  </a:cubicBezTo>
                  <a:cubicBezTo>
                    <a:pt x="12" y="43"/>
                    <a:pt x="12" y="43"/>
                    <a:pt x="11" y="43"/>
                  </a:cubicBezTo>
                  <a:close/>
                </a:path>
              </a:pathLst>
            </a:custGeom>
            <a:solidFill>
              <a:srgbClr val="F7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3387"/>
            <p:cNvSpPr/>
            <p:nvPr/>
          </p:nvSpPr>
          <p:spPr bwMode="auto">
            <a:xfrm>
              <a:off x="6455" y="3597"/>
              <a:ext cx="27" cy="34"/>
            </a:xfrm>
            <a:custGeom>
              <a:avLst/>
              <a:gdLst>
                <a:gd name="T0" fmla="*/ 0 w 18"/>
                <a:gd name="T1" fmla="*/ 12 h 23"/>
                <a:gd name="T2" fmla="*/ 6 w 18"/>
                <a:gd name="T3" fmla="*/ 2 h 23"/>
                <a:gd name="T4" fmla="*/ 15 w 18"/>
                <a:gd name="T5" fmla="*/ 16 h 23"/>
                <a:gd name="T6" fmla="*/ 8 w 18"/>
                <a:gd name="T7" fmla="*/ 23 h 23"/>
                <a:gd name="T8" fmla="*/ 4 w 18"/>
                <a:gd name="T9" fmla="*/ 23 h 23"/>
                <a:gd name="T10" fmla="*/ 0 w 18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0" y="12"/>
                  </a:moveTo>
                  <a:cubicBezTo>
                    <a:pt x="2" y="9"/>
                    <a:pt x="2" y="4"/>
                    <a:pt x="6" y="2"/>
                  </a:cubicBezTo>
                  <a:cubicBezTo>
                    <a:pt x="17" y="0"/>
                    <a:pt x="18" y="2"/>
                    <a:pt x="15" y="16"/>
                  </a:cubicBezTo>
                  <a:cubicBezTo>
                    <a:pt x="14" y="20"/>
                    <a:pt x="11" y="22"/>
                    <a:pt x="8" y="23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1" y="20"/>
                    <a:pt x="3" y="15"/>
                    <a:pt x="0" y="12"/>
                  </a:cubicBezTo>
                  <a:close/>
                </a:path>
              </a:pathLst>
            </a:custGeom>
            <a:solidFill>
              <a:srgbClr val="F28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3388"/>
            <p:cNvSpPr/>
            <p:nvPr/>
          </p:nvSpPr>
          <p:spPr bwMode="auto">
            <a:xfrm>
              <a:off x="6440" y="3648"/>
              <a:ext cx="6" cy="9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4 h 6"/>
                <a:gd name="T4" fmla="*/ 2 w 4"/>
                <a:gd name="T5" fmla="*/ 1 h 6"/>
                <a:gd name="T6" fmla="*/ 2 w 4"/>
                <a:gd name="T7" fmla="*/ 5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0" y="0"/>
                    <a:pt x="2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1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EA9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3389"/>
            <p:cNvSpPr/>
            <p:nvPr/>
          </p:nvSpPr>
          <p:spPr bwMode="auto">
            <a:xfrm>
              <a:off x="6440" y="3655"/>
              <a:ext cx="9" cy="6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0 h 4"/>
                <a:gd name="T4" fmla="*/ 6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6" y="1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3390"/>
            <p:cNvSpPr/>
            <p:nvPr/>
          </p:nvSpPr>
          <p:spPr bwMode="auto">
            <a:xfrm>
              <a:off x="6416" y="3370"/>
              <a:ext cx="188" cy="186"/>
            </a:xfrm>
            <a:custGeom>
              <a:avLst/>
              <a:gdLst>
                <a:gd name="T0" fmla="*/ 124 w 125"/>
                <a:gd name="T1" fmla="*/ 13 h 124"/>
                <a:gd name="T2" fmla="*/ 121 w 125"/>
                <a:gd name="T3" fmla="*/ 25 h 124"/>
                <a:gd name="T4" fmla="*/ 121 w 125"/>
                <a:gd name="T5" fmla="*/ 41 h 124"/>
                <a:gd name="T6" fmla="*/ 120 w 125"/>
                <a:gd name="T7" fmla="*/ 73 h 124"/>
                <a:gd name="T8" fmla="*/ 103 w 125"/>
                <a:gd name="T9" fmla="*/ 96 h 124"/>
                <a:gd name="T10" fmla="*/ 103 w 125"/>
                <a:gd name="T11" fmla="*/ 96 h 124"/>
                <a:gd name="T12" fmla="*/ 101 w 125"/>
                <a:gd name="T13" fmla="*/ 98 h 124"/>
                <a:gd name="T14" fmla="*/ 101 w 125"/>
                <a:gd name="T15" fmla="*/ 98 h 124"/>
                <a:gd name="T16" fmla="*/ 99 w 125"/>
                <a:gd name="T17" fmla="*/ 100 h 124"/>
                <a:gd name="T18" fmla="*/ 99 w 125"/>
                <a:gd name="T19" fmla="*/ 100 h 124"/>
                <a:gd name="T20" fmla="*/ 97 w 125"/>
                <a:gd name="T21" fmla="*/ 101 h 124"/>
                <a:gd name="T22" fmla="*/ 97 w 125"/>
                <a:gd name="T23" fmla="*/ 101 h 124"/>
                <a:gd name="T24" fmla="*/ 95 w 125"/>
                <a:gd name="T25" fmla="*/ 103 h 124"/>
                <a:gd name="T26" fmla="*/ 95 w 125"/>
                <a:gd name="T27" fmla="*/ 103 h 124"/>
                <a:gd name="T28" fmla="*/ 93 w 125"/>
                <a:gd name="T29" fmla="*/ 107 h 124"/>
                <a:gd name="T30" fmla="*/ 93 w 125"/>
                <a:gd name="T31" fmla="*/ 107 h 124"/>
                <a:gd name="T32" fmla="*/ 91 w 125"/>
                <a:gd name="T33" fmla="*/ 109 h 124"/>
                <a:gd name="T34" fmla="*/ 91 w 125"/>
                <a:gd name="T35" fmla="*/ 109 h 124"/>
                <a:gd name="T36" fmla="*/ 89 w 125"/>
                <a:gd name="T37" fmla="*/ 111 h 124"/>
                <a:gd name="T38" fmla="*/ 80 w 125"/>
                <a:gd name="T39" fmla="*/ 119 h 124"/>
                <a:gd name="T40" fmla="*/ 78 w 125"/>
                <a:gd name="T41" fmla="*/ 116 h 124"/>
                <a:gd name="T42" fmla="*/ 97 w 125"/>
                <a:gd name="T43" fmla="*/ 91 h 124"/>
                <a:gd name="T44" fmla="*/ 109 w 125"/>
                <a:gd name="T45" fmla="*/ 70 h 124"/>
                <a:gd name="T46" fmla="*/ 91 w 125"/>
                <a:gd name="T47" fmla="*/ 93 h 124"/>
                <a:gd name="T48" fmla="*/ 86 w 125"/>
                <a:gd name="T49" fmla="*/ 101 h 124"/>
                <a:gd name="T50" fmla="*/ 75 w 125"/>
                <a:gd name="T51" fmla="*/ 106 h 124"/>
                <a:gd name="T52" fmla="*/ 74 w 125"/>
                <a:gd name="T53" fmla="*/ 95 h 124"/>
                <a:gd name="T54" fmla="*/ 58 w 125"/>
                <a:gd name="T55" fmla="*/ 110 h 124"/>
                <a:gd name="T56" fmla="*/ 56 w 125"/>
                <a:gd name="T57" fmla="*/ 112 h 124"/>
                <a:gd name="T58" fmla="*/ 55 w 125"/>
                <a:gd name="T59" fmla="*/ 113 h 124"/>
                <a:gd name="T60" fmla="*/ 52 w 125"/>
                <a:gd name="T61" fmla="*/ 114 h 124"/>
                <a:gd name="T62" fmla="*/ 50 w 125"/>
                <a:gd name="T63" fmla="*/ 115 h 124"/>
                <a:gd name="T64" fmla="*/ 45 w 125"/>
                <a:gd name="T65" fmla="*/ 111 h 124"/>
                <a:gd name="T66" fmla="*/ 44 w 125"/>
                <a:gd name="T67" fmla="*/ 108 h 124"/>
                <a:gd name="T68" fmla="*/ 41 w 125"/>
                <a:gd name="T69" fmla="*/ 105 h 124"/>
                <a:gd name="T70" fmla="*/ 39 w 125"/>
                <a:gd name="T71" fmla="*/ 106 h 124"/>
                <a:gd name="T72" fmla="*/ 37 w 125"/>
                <a:gd name="T73" fmla="*/ 108 h 124"/>
                <a:gd name="T74" fmla="*/ 21 w 125"/>
                <a:gd name="T75" fmla="*/ 120 h 124"/>
                <a:gd name="T76" fmla="*/ 3 w 125"/>
                <a:gd name="T77" fmla="*/ 120 h 124"/>
                <a:gd name="T78" fmla="*/ 5 w 125"/>
                <a:gd name="T79" fmla="*/ 110 h 124"/>
                <a:gd name="T80" fmla="*/ 14 w 125"/>
                <a:gd name="T81" fmla="*/ 95 h 124"/>
                <a:gd name="T82" fmla="*/ 31 w 125"/>
                <a:gd name="T83" fmla="*/ 82 h 124"/>
                <a:gd name="T84" fmla="*/ 52 w 125"/>
                <a:gd name="T85" fmla="*/ 79 h 124"/>
                <a:gd name="T86" fmla="*/ 55 w 125"/>
                <a:gd name="T87" fmla="*/ 78 h 124"/>
                <a:gd name="T88" fmla="*/ 65 w 125"/>
                <a:gd name="T89" fmla="*/ 71 h 124"/>
                <a:gd name="T90" fmla="*/ 55 w 125"/>
                <a:gd name="T91" fmla="*/ 73 h 124"/>
                <a:gd name="T92" fmla="*/ 48 w 125"/>
                <a:gd name="T93" fmla="*/ 74 h 124"/>
                <a:gd name="T94" fmla="*/ 43 w 125"/>
                <a:gd name="T95" fmla="*/ 60 h 124"/>
                <a:gd name="T96" fmla="*/ 47 w 125"/>
                <a:gd name="T97" fmla="*/ 54 h 124"/>
                <a:gd name="T98" fmla="*/ 55 w 125"/>
                <a:gd name="T99" fmla="*/ 14 h 124"/>
                <a:gd name="T100" fmla="*/ 60 w 125"/>
                <a:gd name="T101" fmla="*/ 0 h 124"/>
                <a:gd name="T102" fmla="*/ 68 w 125"/>
                <a:gd name="T103" fmla="*/ 16 h 124"/>
                <a:gd name="T104" fmla="*/ 78 w 125"/>
                <a:gd name="T105" fmla="*/ 35 h 124"/>
                <a:gd name="T106" fmla="*/ 84 w 125"/>
                <a:gd name="T107" fmla="*/ 44 h 124"/>
                <a:gd name="T108" fmla="*/ 88 w 125"/>
                <a:gd name="T109" fmla="*/ 49 h 124"/>
                <a:gd name="T110" fmla="*/ 93 w 125"/>
                <a:gd name="T111" fmla="*/ 45 h 124"/>
                <a:gd name="T112" fmla="*/ 104 w 125"/>
                <a:gd name="T113" fmla="*/ 28 h 124"/>
                <a:gd name="T114" fmla="*/ 116 w 125"/>
                <a:gd name="T115" fmla="*/ 11 h 124"/>
                <a:gd name="T116" fmla="*/ 124 w 125"/>
                <a:gd name="T117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5" h="124">
                  <a:moveTo>
                    <a:pt x="124" y="13"/>
                  </a:moveTo>
                  <a:cubicBezTo>
                    <a:pt x="124" y="17"/>
                    <a:pt x="122" y="21"/>
                    <a:pt x="121" y="25"/>
                  </a:cubicBezTo>
                  <a:cubicBezTo>
                    <a:pt x="119" y="30"/>
                    <a:pt x="120" y="35"/>
                    <a:pt x="121" y="41"/>
                  </a:cubicBezTo>
                  <a:cubicBezTo>
                    <a:pt x="124" y="51"/>
                    <a:pt x="125" y="63"/>
                    <a:pt x="120" y="73"/>
                  </a:cubicBezTo>
                  <a:cubicBezTo>
                    <a:pt x="116" y="82"/>
                    <a:pt x="110" y="90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6"/>
                    <a:pt x="101" y="97"/>
                    <a:pt x="101" y="98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0" y="98"/>
                    <a:pt x="99" y="99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8" y="100"/>
                    <a:pt x="98" y="101"/>
                    <a:pt x="97" y="101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6" y="102"/>
                    <a:pt x="96" y="103"/>
                    <a:pt x="95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4"/>
                    <a:pt x="94" y="106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2" y="108"/>
                    <a:pt x="92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0" y="110"/>
                    <a:pt x="90" y="110"/>
                    <a:pt x="89" y="111"/>
                  </a:cubicBezTo>
                  <a:cubicBezTo>
                    <a:pt x="86" y="114"/>
                    <a:pt x="83" y="116"/>
                    <a:pt x="80" y="119"/>
                  </a:cubicBezTo>
                  <a:cubicBezTo>
                    <a:pt x="79" y="118"/>
                    <a:pt x="78" y="117"/>
                    <a:pt x="78" y="116"/>
                  </a:cubicBezTo>
                  <a:cubicBezTo>
                    <a:pt x="81" y="105"/>
                    <a:pt x="90" y="99"/>
                    <a:pt x="97" y="91"/>
                  </a:cubicBezTo>
                  <a:cubicBezTo>
                    <a:pt x="103" y="85"/>
                    <a:pt x="108" y="79"/>
                    <a:pt x="109" y="70"/>
                  </a:cubicBezTo>
                  <a:cubicBezTo>
                    <a:pt x="103" y="78"/>
                    <a:pt x="97" y="85"/>
                    <a:pt x="91" y="93"/>
                  </a:cubicBezTo>
                  <a:cubicBezTo>
                    <a:pt x="90" y="96"/>
                    <a:pt x="88" y="99"/>
                    <a:pt x="86" y="101"/>
                  </a:cubicBezTo>
                  <a:cubicBezTo>
                    <a:pt x="83" y="104"/>
                    <a:pt x="80" y="108"/>
                    <a:pt x="75" y="106"/>
                  </a:cubicBezTo>
                  <a:cubicBezTo>
                    <a:pt x="70" y="103"/>
                    <a:pt x="74" y="99"/>
                    <a:pt x="74" y="95"/>
                  </a:cubicBezTo>
                  <a:cubicBezTo>
                    <a:pt x="68" y="100"/>
                    <a:pt x="64" y="106"/>
                    <a:pt x="58" y="110"/>
                  </a:cubicBezTo>
                  <a:cubicBezTo>
                    <a:pt x="57" y="111"/>
                    <a:pt x="56" y="111"/>
                    <a:pt x="56" y="112"/>
                  </a:cubicBezTo>
                  <a:cubicBezTo>
                    <a:pt x="55" y="112"/>
                    <a:pt x="55" y="113"/>
                    <a:pt x="55" y="113"/>
                  </a:cubicBezTo>
                  <a:cubicBezTo>
                    <a:pt x="54" y="113"/>
                    <a:pt x="53" y="114"/>
                    <a:pt x="52" y="114"/>
                  </a:cubicBezTo>
                  <a:cubicBezTo>
                    <a:pt x="51" y="115"/>
                    <a:pt x="51" y="115"/>
                    <a:pt x="50" y="115"/>
                  </a:cubicBezTo>
                  <a:cubicBezTo>
                    <a:pt x="47" y="114"/>
                    <a:pt x="46" y="113"/>
                    <a:pt x="45" y="111"/>
                  </a:cubicBezTo>
                  <a:cubicBezTo>
                    <a:pt x="44" y="110"/>
                    <a:pt x="44" y="109"/>
                    <a:pt x="44" y="108"/>
                  </a:cubicBezTo>
                  <a:cubicBezTo>
                    <a:pt x="44" y="106"/>
                    <a:pt x="45" y="103"/>
                    <a:pt x="41" y="105"/>
                  </a:cubicBezTo>
                  <a:cubicBezTo>
                    <a:pt x="40" y="105"/>
                    <a:pt x="40" y="106"/>
                    <a:pt x="39" y="106"/>
                  </a:cubicBezTo>
                  <a:cubicBezTo>
                    <a:pt x="39" y="107"/>
                    <a:pt x="38" y="107"/>
                    <a:pt x="37" y="108"/>
                  </a:cubicBezTo>
                  <a:cubicBezTo>
                    <a:pt x="32" y="113"/>
                    <a:pt x="27" y="117"/>
                    <a:pt x="21" y="120"/>
                  </a:cubicBezTo>
                  <a:cubicBezTo>
                    <a:pt x="15" y="123"/>
                    <a:pt x="9" y="124"/>
                    <a:pt x="3" y="120"/>
                  </a:cubicBezTo>
                  <a:cubicBezTo>
                    <a:pt x="0" y="116"/>
                    <a:pt x="3" y="112"/>
                    <a:pt x="5" y="110"/>
                  </a:cubicBezTo>
                  <a:cubicBezTo>
                    <a:pt x="10" y="106"/>
                    <a:pt x="12" y="100"/>
                    <a:pt x="14" y="95"/>
                  </a:cubicBezTo>
                  <a:cubicBezTo>
                    <a:pt x="20" y="91"/>
                    <a:pt x="26" y="87"/>
                    <a:pt x="31" y="82"/>
                  </a:cubicBezTo>
                  <a:cubicBezTo>
                    <a:pt x="38" y="81"/>
                    <a:pt x="45" y="81"/>
                    <a:pt x="52" y="79"/>
                  </a:cubicBezTo>
                  <a:cubicBezTo>
                    <a:pt x="53" y="78"/>
                    <a:pt x="54" y="78"/>
                    <a:pt x="55" y="78"/>
                  </a:cubicBezTo>
                  <a:cubicBezTo>
                    <a:pt x="59" y="76"/>
                    <a:pt x="67" y="74"/>
                    <a:pt x="65" y="71"/>
                  </a:cubicBezTo>
                  <a:cubicBezTo>
                    <a:pt x="63" y="65"/>
                    <a:pt x="59" y="72"/>
                    <a:pt x="55" y="73"/>
                  </a:cubicBezTo>
                  <a:cubicBezTo>
                    <a:pt x="53" y="73"/>
                    <a:pt x="51" y="74"/>
                    <a:pt x="48" y="74"/>
                  </a:cubicBezTo>
                  <a:cubicBezTo>
                    <a:pt x="39" y="72"/>
                    <a:pt x="37" y="69"/>
                    <a:pt x="43" y="60"/>
                  </a:cubicBezTo>
                  <a:cubicBezTo>
                    <a:pt x="44" y="58"/>
                    <a:pt x="45" y="56"/>
                    <a:pt x="47" y="54"/>
                  </a:cubicBezTo>
                  <a:cubicBezTo>
                    <a:pt x="59" y="43"/>
                    <a:pt x="61" y="29"/>
                    <a:pt x="55" y="14"/>
                  </a:cubicBezTo>
                  <a:cubicBezTo>
                    <a:pt x="53" y="9"/>
                    <a:pt x="53" y="2"/>
                    <a:pt x="60" y="0"/>
                  </a:cubicBezTo>
                  <a:cubicBezTo>
                    <a:pt x="68" y="3"/>
                    <a:pt x="67" y="11"/>
                    <a:pt x="68" y="16"/>
                  </a:cubicBezTo>
                  <a:cubicBezTo>
                    <a:pt x="68" y="25"/>
                    <a:pt x="73" y="30"/>
                    <a:pt x="78" y="35"/>
                  </a:cubicBezTo>
                  <a:cubicBezTo>
                    <a:pt x="81" y="37"/>
                    <a:pt x="85" y="39"/>
                    <a:pt x="84" y="44"/>
                  </a:cubicBezTo>
                  <a:cubicBezTo>
                    <a:pt x="84" y="47"/>
                    <a:pt x="86" y="48"/>
                    <a:pt x="88" y="49"/>
                  </a:cubicBezTo>
                  <a:cubicBezTo>
                    <a:pt x="91" y="49"/>
                    <a:pt x="92" y="47"/>
                    <a:pt x="93" y="45"/>
                  </a:cubicBezTo>
                  <a:cubicBezTo>
                    <a:pt x="94" y="37"/>
                    <a:pt x="99" y="32"/>
                    <a:pt x="104" y="28"/>
                  </a:cubicBezTo>
                  <a:cubicBezTo>
                    <a:pt x="111" y="24"/>
                    <a:pt x="114" y="18"/>
                    <a:pt x="116" y="11"/>
                  </a:cubicBezTo>
                  <a:cubicBezTo>
                    <a:pt x="119" y="9"/>
                    <a:pt x="121" y="11"/>
                    <a:pt x="124" y="13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3391"/>
            <p:cNvSpPr/>
            <p:nvPr/>
          </p:nvSpPr>
          <p:spPr bwMode="auto">
            <a:xfrm>
              <a:off x="6491" y="3484"/>
              <a:ext cx="125" cy="165"/>
            </a:xfrm>
            <a:custGeom>
              <a:avLst/>
              <a:gdLst>
                <a:gd name="T0" fmla="*/ 26 w 83"/>
                <a:gd name="T1" fmla="*/ 87 h 110"/>
                <a:gd name="T2" fmla="*/ 20 w 83"/>
                <a:gd name="T3" fmla="*/ 91 h 110"/>
                <a:gd name="T4" fmla="*/ 5 w 83"/>
                <a:gd name="T5" fmla="*/ 110 h 110"/>
                <a:gd name="T6" fmla="*/ 6 w 83"/>
                <a:gd name="T7" fmla="*/ 92 h 110"/>
                <a:gd name="T8" fmla="*/ 13 w 83"/>
                <a:gd name="T9" fmla="*/ 77 h 110"/>
                <a:gd name="T10" fmla="*/ 16 w 83"/>
                <a:gd name="T11" fmla="*/ 73 h 110"/>
                <a:gd name="T12" fmla="*/ 42 w 83"/>
                <a:gd name="T13" fmla="*/ 39 h 110"/>
                <a:gd name="T14" fmla="*/ 49 w 83"/>
                <a:gd name="T15" fmla="*/ 32 h 110"/>
                <a:gd name="T16" fmla="*/ 80 w 83"/>
                <a:gd name="T17" fmla="*/ 2 h 110"/>
                <a:gd name="T18" fmla="*/ 80 w 83"/>
                <a:gd name="T19" fmla="*/ 2 h 110"/>
                <a:gd name="T20" fmla="*/ 81 w 83"/>
                <a:gd name="T21" fmla="*/ 0 h 110"/>
                <a:gd name="T22" fmla="*/ 81 w 83"/>
                <a:gd name="T23" fmla="*/ 0 h 110"/>
                <a:gd name="T24" fmla="*/ 83 w 83"/>
                <a:gd name="T25" fmla="*/ 0 h 110"/>
                <a:gd name="T26" fmla="*/ 76 w 83"/>
                <a:gd name="T27" fmla="*/ 12 h 110"/>
                <a:gd name="T28" fmla="*/ 37 w 83"/>
                <a:gd name="T29" fmla="*/ 63 h 110"/>
                <a:gd name="T30" fmla="*/ 28 w 83"/>
                <a:gd name="T31" fmla="*/ 73 h 110"/>
                <a:gd name="T32" fmla="*/ 26 w 83"/>
                <a:gd name="T33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110">
                  <a:moveTo>
                    <a:pt x="26" y="87"/>
                  </a:moveTo>
                  <a:cubicBezTo>
                    <a:pt x="24" y="88"/>
                    <a:pt x="22" y="89"/>
                    <a:pt x="20" y="91"/>
                  </a:cubicBezTo>
                  <a:cubicBezTo>
                    <a:pt x="9" y="92"/>
                    <a:pt x="5" y="97"/>
                    <a:pt x="5" y="110"/>
                  </a:cubicBezTo>
                  <a:cubicBezTo>
                    <a:pt x="0" y="104"/>
                    <a:pt x="0" y="98"/>
                    <a:pt x="6" y="92"/>
                  </a:cubicBezTo>
                  <a:cubicBezTo>
                    <a:pt x="10" y="88"/>
                    <a:pt x="14" y="84"/>
                    <a:pt x="13" y="77"/>
                  </a:cubicBezTo>
                  <a:cubicBezTo>
                    <a:pt x="13" y="76"/>
                    <a:pt x="14" y="74"/>
                    <a:pt x="16" y="73"/>
                  </a:cubicBezTo>
                  <a:cubicBezTo>
                    <a:pt x="27" y="64"/>
                    <a:pt x="33" y="50"/>
                    <a:pt x="42" y="39"/>
                  </a:cubicBezTo>
                  <a:cubicBezTo>
                    <a:pt x="44" y="36"/>
                    <a:pt x="46" y="34"/>
                    <a:pt x="49" y="32"/>
                  </a:cubicBezTo>
                  <a:cubicBezTo>
                    <a:pt x="61" y="24"/>
                    <a:pt x="70" y="1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1" y="1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3" y="6"/>
                    <a:pt x="79" y="9"/>
                    <a:pt x="76" y="12"/>
                  </a:cubicBezTo>
                  <a:cubicBezTo>
                    <a:pt x="62" y="28"/>
                    <a:pt x="50" y="46"/>
                    <a:pt x="37" y="63"/>
                  </a:cubicBezTo>
                  <a:cubicBezTo>
                    <a:pt x="34" y="66"/>
                    <a:pt x="32" y="70"/>
                    <a:pt x="28" y="73"/>
                  </a:cubicBezTo>
                  <a:cubicBezTo>
                    <a:pt x="24" y="77"/>
                    <a:pt x="24" y="82"/>
                    <a:pt x="26" y="87"/>
                  </a:cubicBezTo>
                  <a:close/>
                </a:path>
              </a:pathLst>
            </a:custGeom>
            <a:solidFill>
              <a:srgbClr val="FA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3392"/>
            <p:cNvSpPr/>
            <p:nvPr/>
          </p:nvSpPr>
          <p:spPr bwMode="auto">
            <a:xfrm>
              <a:off x="6484" y="3561"/>
              <a:ext cx="43" cy="63"/>
            </a:xfrm>
            <a:custGeom>
              <a:avLst/>
              <a:gdLst>
                <a:gd name="T0" fmla="*/ 25 w 29"/>
                <a:gd name="T1" fmla="*/ 1 h 42"/>
                <a:gd name="T2" fmla="*/ 23 w 29"/>
                <a:gd name="T3" fmla="*/ 16 h 42"/>
                <a:gd name="T4" fmla="*/ 2 w 29"/>
                <a:gd name="T5" fmla="*/ 42 h 42"/>
                <a:gd name="T6" fmla="*/ 1 w 29"/>
                <a:gd name="T7" fmla="*/ 41 h 42"/>
                <a:gd name="T8" fmla="*/ 22 w 29"/>
                <a:gd name="T9" fmla="*/ 1 h 42"/>
                <a:gd name="T10" fmla="*/ 24 w 29"/>
                <a:gd name="T11" fmla="*/ 1 h 42"/>
                <a:gd name="T12" fmla="*/ 25 w 29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2">
                  <a:moveTo>
                    <a:pt x="25" y="1"/>
                  </a:moveTo>
                  <a:cubicBezTo>
                    <a:pt x="29" y="10"/>
                    <a:pt x="29" y="10"/>
                    <a:pt x="23" y="16"/>
                  </a:cubicBezTo>
                  <a:cubicBezTo>
                    <a:pt x="15" y="24"/>
                    <a:pt x="7" y="32"/>
                    <a:pt x="2" y="42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0" y="31"/>
                    <a:pt x="13" y="5"/>
                    <a:pt x="22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Freeform 3393"/>
            <p:cNvSpPr/>
            <p:nvPr/>
          </p:nvSpPr>
          <p:spPr bwMode="auto">
            <a:xfrm>
              <a:off x="6478" y="3628"/>
              <a:ext cx="13" cy="21"/>
            </a:xfrm>
            <a:custGeom>
              <a:avLst/>
              <a:gdLst>
                <a:gd name="T0" fmla="*/ 2 w 9"/>
                <a:gd name="T1" fmla="*/ 14 h 14"/>
                <a:gd name="T2" fmla="*/ 2 w 9"/>
                <a:gd name="T3" fmla="*/ 6 h 14"/>
                <a:gd name="T4" fmla="*/ 3 w 9"/>
                <a:gd name="T5" fmla="*/ 0 h 14"/>
                <a:gd name="T6" fmla="*/ 4 w 9"/>
                <a:gd name="T7" fmla="*/ 0 h 14"/>
                <a:gd name="T8" fmla="*/ 6 w 9"/>
                <a:gd name="T9" fmla="*/ 6 h 14"/>
                <a:gd name="T10" fmla="*/ 2 w 9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11"/>
                    <a:pt x="2" y="9"/>
                    <a:pt x="2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2"/>
                    <a:pt x="4" y="4"/>
                    <a:pt x="6" y="6"/>
                  </a:cubicBezTo>
                  <a:cubicBezTo>
                    <a:pt x="9" y="10"/>
                    <a:pt x="7" y="13"/>
                    <a:pt x="2" y="14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0" name="Freeform 3394"/>
            <p:cNvSpPr/>
            <p:nvPr/>
          </p:nvSpPr>
          <p:spPr bwMode="auto">
            <a:xfrm>
              <a:off x="6524" y="3544"/>
              <a:ext cx="12" cy="12"/>
            </a:xfrm>
            <a:custGeom>
              <a:avLst/>
              <a:gdLst>
                <a:gd name="T0" fmla="*/ 8 w 8"/>
                <a:gd name="T1" fmla="*/ 1 h 8"/>
                <a:gd name="T2" fmla="*/ 8 w 8"/>
                <a:gd name="T3" fmla="*/ 3 h 8"/>
                <a:gd name="T4" fmla="*/ 2 w 8"/>
                <a:gd name="T5" fmla="*/ 8 h 8"/>
                <a:gd name="T6" fmla="*/ 1 w 8"/>
                <a:gd name="T7" fmla="*/ 7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8" y="1"/>
                    <a:pt x="8" y="2"/>
                    <a:pt x="8" y="3"/>
                  </a:cubicBezTo>
                  <a:cubicBezTo>
                    <a:pt x="6" y="5"/>
                    <a:pt x="4" y="7"/>
                    <a:pt x="2" y="8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0" y="2"/>
                    <a:pt x="2" y="0"/>
                    <a:pt x="8" y="1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Freeform 3395"/>
            <p:cNvSpPr/>
            <p:nvPr/>
          </p:nvSpPr>
          <p:spPr bwMode="auto">
            <a:xfrm>
              <a:off x="6482" y="3624"/>
              <a:ext cx="5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Freeform 3396"/>
            <p:cNvSpPr/>
            <p:nvPr/>
          </p:nvSpPr>
          <p:spPr bwMode="auto">
            <a:xfrm>
              <a:off x="6556" y="352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3397"/>
            <p:cNvSpPr/>
            <p:nvPr/>
          </p:nvSpPr>
          <p:spPr bwMode="auto">
            <a:xfrm>
              <a:off x="6568" y="351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3398"/>
            <p:cNvSpPr/>
            <p:nvPr/>
          </p:nvSpPr>
          <p:spPr bwMode="auto">
            <a:xfrm>
              <a:off x="6565" y="35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3399"/>
            <p:cNvSpPr/>
            <p:nvPr/>
          </p:nvSpPr>
          <p:spPr bwMode="auto">
            <a:xfrm>
              <a:off x="6562" y="3520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Freeform 3400"/>
            <p:cNvSpPr/>
            <p:nvPr/>
          </p:nvSpPr>
          <p:spPr bwMode="auto">
            <a:xfrm>
              <a:off x="6559" y="35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3401"/>
            <p:cNvSpPr/>
            <p:nvPr/>
          </p:nvSpPr>
          <p:spPr bwMode="auto">
            <a:xfrm>
              <a:off x="6553" y="35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8" name="Freeform 3402"/>
            <p:cNvSpPr/>
            <p:nvPr/>
          </p:nvSpPr>
          <p:spPr bwMode="auto">
            <a:xfrm>
              <a:off x="6550" y="35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9" name="Freeform 3403"/>
            <p:cNvSpPr/>
            <p:nvPr/>
          </p:nvSpPr>
          <p:spPr bwMode="auto">
            <a:xfrm>
              <a:off x="6524" y="355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0" name="Freeform 3404"/>
            <p:cNvSpPr/>
            <p:nvPr/>
          </p:nvSpPr>
          <p:spPr bwMode="auto">
            <a:xfrm>
              <a:off x="6521" y="355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1" name="Freeform 3405"/>
            <p:cNvSpPr/>
            <p:nvPr/>
          </p:nvSpPr>
          <p:spPr bwMode="auto">
            <a:xfrm>
              <a:off x="6467" y="3462"/>
              <a:ext cx="125" cy="175"/>
            </a:xfrm>
            <a:custGeom>
              <a:avLst/>
              <a:gdLst>
                <a:gd name="T0" fmla="*/ 38 w 83"/>
                <a:gd name="T1" fmla="*/ 65 h 117"/>
                <a:gd name="T2" fmla="*/ 36 w 83"/>
                <a:gd name="T3" fmla="*/ 67 h 117"/>
                <a:gd name="T4" fmla="*/ 23 w 83"/>
                <a:gd name="T5" fmla="*/ 83 h 117"/>
                <a:gd name="T6" fmla="*/ 16 w 83"/>
                <a:gd name="T7" fmla="*/ 97 h 117"/>
                <a:gd name="T8" fmla="*/ 13 w 83"/>
                <a:gd name="T9" fmla="*/ 108 h 117"/>
                <a:gd name="T10" fmla="*/ 11 w 83"/>
                <a:gd name="T11" fmla="*/ 111 h 117"/>
                <a:gd name="T12" fmla="*/ 9 w 83"/>
                <a:gd name="T13" fmla="*/ 117 h 117"/>
                <a:gd name="T14" fmla="*/ 0 w 83"/>
                <a:gd name="T15" fmla="*/ 113 h 117"/>
                <a:gd name="T16" fmla="*/ 3 w 83"/>
                <a:gd name="T17" fmla="*/ 106 h 117"/>
                <a:gd name="T18" fmla="*/ 21 w 83"/>
                <a:gd name="T19" fmla="*/ 68 h 117"/>
                <a:gd name="T20" fmla="*/ 26 w 83"/>
                <a:gd name="T21" fmla="*/ 60 h 117"/>
                <a:gd name="T22" fmla="*/ 28 w 83"/>
                <a:gd name="T23" fmla="*/ 59 h 117"/>
                <a:gd name="T24" fmla="*/ 26 w 83"/>
                <a:gd name="T25" fmla="*/ 59 h 117"/>
                <a:gd name="T26" fmla="*/ 16 w 83"/>
                <a:gd name="T27" fmla="*/ 55 h 117"/>
                <a:gd name="T28" fmla="*/ 17 w 83"/>
                <a:gd name="T29" fmla="*/ 52 h 117"/>
                <a:gd name="T30" fmla="*/ 17 w 83"/>
                <a:gd name="T31" fmla="*/ 52 h 117"/>
                <a:gd name="T32" fmla="*/ 19 w 83"/>
                <a:gd name="T33" fmla="*/ 50 h 117"/>
                <a:gd name="T34" fmla="*/ 19 w 83"/>
                <a:gd name="T35" fmla="*/ 50 h 117"/>
                <a:gd name="T36" fmla="*/ 21 w 83"/>
                <a:gd name="T37" fmla="*/ 48 h 117"/>
                <a:gd name="T38" fmla="*/ 38 w 83"/>
                <a:gd name="T39" fmla="*/ 30 h 117"/>
                <a:gd name="T40" fmla="*/ 43 w 83"/>
                <a:gd name="T41" fmla="*/ 27 h 117"/>
                <a:gd name="T42" fmla="*/ 48 w 83"/>
                <a:gd name="T43" fmla="*/ 29 h 117"/>
                <a:gd name="T44" fmla="*/ 47 w 83"/>
                <a:gd name="T45" fmla="*/ 34 h 117"/>
                <a:gd name="T46" fmla="*/ 41 w 83"/>
                <a:gd name="T47" fmla="*/ 44 h 117"/>
                <a:gd name="T48" fmla="*/ 51 w 83"/>
                <a:gd name="T49" fmla="*/ 35 h 117"/>
                <a:gd name="T50" fmla="*/ 69 w 83"/>
                <a:gd name="T51" fmla="*/ 8 h 117"/>
                <a:gd name="T52" fmla="*/ 72 w 83"/>
                <a:gd name="T53" fmla="*/ 5 h 117"/>
                <a:gd name="T54" fmla="*/ 81 w 83"/>
                <a:gd name="T55" fmla="*/ 3 h 117"/>
                <a:gd name="T56" fmla="*/ 80 w 83"/>
                <a:gd name="T57" fmla="*/ 12 h 117"/>
                <a:gd name="T58" fmla="*/ 66 w 83"/>
                <a:gd name="T59" fmla="*/ 33 h 117"/>
                <a:gd name="T60" fmla="*/ 46 w 83"/>
                <a:gd name="T61" fmla="*/ 56 h 117"/>
                <a:gd name="T62" fmla="*/ 40 w 83"/>
                <a:gd name="T63" fmla="*/ 63 h 117"/>
                <a:gd name="T64" fmla="*/ 38 w 83"/>
                <a:gd name="T65" fmla="*/ 6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117">
                  <a:moveTo>
                    <a:pt x="38" y="65"/>
                  </a:moveTo>
                  <a:cubicBezTo>
                    <a:pt x="37" y="66"/>
                    <a:pt x="37" y="67"/>
                    <a:pt x="36" y="67"/>
                  </a:cubicBezTo>
                  <a:cubicBezTo>
                    <a:pt x="30" y="71"/>
                    <a:pt x="26" y="77"/>
                    <a:pt x="23" y="83"/>
                  </a:cubicBezTo>
                  <a:cubicBezTo>
                    <a:pt x="22" y="88"/>
                    <a:pt x="18" y="92"/>
                    <a:pt x="16" y="97"/>
                  </a:cubicBezTo>
                  <a:cubicBezTo>
                    <a:pt x="15" y="100"/>
                    <a:pt x="13" y="104"/>
                    <a:pt x="13" y="108"/>
                  </a:cubicBezTo>
                  <a:cubicBezTo>
                    <a:pt x="12" y="109"/>
                    <a:pt x="11" y="110"/>
                    <a:pt x="11" y="111"/>
                  </a:cubicBezTo>
                  <a:cubicBezTo>
                    <a:pt x="9" y="113"/>
                    <a:pt x="9" y="115"/>
                    <a:pt x="9" y="117"/>
                  </a:cubicBezTo>
                  <a:cubicBezTo>
                    <a:pt x="5" y="117"/>
                    <a:pt x="3" y="115"/>
                    <a:pt x="0" y="113"/>
                  </a:cubicBezTo>
                  <a:cubicBezTo>
                    <a:pt x="1" y="111"/>
                    <a:pt x="2" y="108"/>
                    <a:pt x="3" y="106"/>
                  </a:cubicBezTo>
                  <a:cubicBezTo>
                    <a:pt x="10" y="93"/>
                    <a:pt x="12" y="79"/>
                    <a:pt x="21" y="68"/>
                  </a:cubicBezTo>
                  <a:cubicBezTo>
                    <a:pt x="22" y="65"/>
                    <a:pt x="23" y="62"/>
                    <a:pt x="26" y="60"/>
                  </a:cubicBezTo>
                  <a:cubicBezTo>
                    <a:pt x="27" y="60"/>
                    <a:pt x="27" y="60"/>
                    <a:pt x="28" y="59"/>
                  </a:cubicBezTo>
                  <a:cubicBezTo>
                    <a:pt x="27" y="59"/>
                    <a:pt x="27" y="59"/>
                    <a:pt x="26" y="59"/>
                  </a:cubicBezTo>
                  <a:cubicBezTo>
                    <a:pt x="22" y="59"/>
                    <a:pt x="19" y="59"/>
                    <a:pt x="16" y="55"/>
                  </a:cubicBezTo>
                  <a:cubicBezTo>
                    <a:pt x="16" y="54"/>
                    <a:pt x="16" y="53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8" y="51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9"/>
                    <a:pt x="20" y="49"/>
                    <a:pt x="21" y="48"/>
                  </a:cubicBezTo>
                  <a:cubicBezTo>
                    <a:pt x="26" y="41"/>
                    <a:pt x="32" y="36"/>
                    <a:pt x="38" y="30"/>
                  </a:cubicBezTo>
                  <a:cubicBezTo>
                    <a:pt x="39" y="29"/>
                    <a:pt x="41" y="28"/>
                    <a:pt x="43" y="27"/>
                  </a:cubicBezTo>
                  <a:cubicBezTo>
                    <a:pt x="45" y="27"/>
                    <a:pt x="47" y="27"/>
                    <a:pt x="48" y="29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5" y="37"/>
                    <a:pt x="41" y="39"/>
                    <a:pt x="41" y="44"/>
                  </a:cubicBezTo>
                  <a:cubicBezTo>
                    <a:pt x="46" y="42"/>
                    <a:pt x="49" y="39"/>
                    <a:pt x="51" y="35"/>
                  </a:cubicBezTo>
                  <a:cubicBezTo>
                    <a:pt x="56" y="25"/>
                    <a:pt x="65" y="18"/>
                    <a:pt x="69" y="8"/>
                  </a:cubicBezTo>
                  <a:cubicBezTo>
                    <a:pt x="69" y="7"/>
                    <a:pt x="71" y="5"/>
                    <a:pt x="72" y="5"/>
                  </a:cubicBezTo>
                  <a:cubicBezTo>
                    <a:pt x="75" y="4"/>
                    <a:pt x="78" y="0"/>
                    <a:pt x="81" y="3"/>
                  </a:cubicBezTo>
                  <a:cubicBezTo>
                    <a:pt x="83" y="5"/>
                    <a:pt x="81" y="9"/>
                    <a:pt x="80" y="12"/>
                  </a:cubicBezTo>
                  <a:cubicBezTo>
                    <a:pt x="77" y="19"/>
                    <a:pt x="73" y="27"/>
                    <a:pt x="66" y="33"/>
                  </a:cubicBezTo>
                  <a:cubicBezTo>
                    <a:pt x="58" y="40"/>
                    <a:pt x="52" y="48"/>
                    <a:pt x="46" y="56"/>
                  </a:cubicBezTo>
                  <a:cubicBezTo>
                    <a:pt x="43" y="58"/>
                    <a:pt x="40" y="60"/>
                    <a:pt x="40" y="63"/>
                  </a:cubicBezTo>
                  <a:cubicBezTo>
                    <a:pt x="39" y="64"/>
                    <a:pt x="39" y="65"/>
                    <a:pt x="38" y="65"/>
                  </a:cubicBezTo>
                  <a:close/>
                </a:path>
              </a:pathLst>
            </a:custGeom>
            <a:solidFill>
              <a:srgbClr val="F7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2" name="Freeform 3406"/>
            <p:cNvSpPr/>
            <p:nvPr/>
          </p:nvSpPr>
          <p:spPr bwMode="auto">
            <a:xfrm>
              <a:off x="6464" y="3640"/>
              <a:ext cx="12" cy="17"/>
            </a:xfrm>
            <a:custGeom>
              <a:avLst/>
              <a:gdLst>
                <a:gd name="T0" fmla="*/ 7 w 8"/>
                <a:gd name="T1" fmla="*/ 8 h 11"/>
                <a:gd name="T2" fmla="*/ 3 w 8"/>
                <a:gd name="T3" fmla="*/ 7 h 11"/>
                <a:gd name="T4" fmla="*/ 1 w 8"/>
                <a:gd name="T5" fmla="*/ 4 h 11"/>
                <a:gd name="T6" fmla="*/ 0 w 8"/>
                <a:gd name="T7" fmla="*/ 4 h 11"/>
                <a:gd name="T8" fmla="*/ 5 w 8"/>
                <a:gd name="T9" fmla="*/ 1 h 11"/>
                <a:gd name="T10" fmla="*/ 7 w 8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7" y="8"/>
                  </a:moveTo>
                  <a:cubicBezTo>
                    <a:pt x="6" y="9"/>
                    <a:pt x="4" y="11"/>
                    <a:pt x="3" y="7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8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B68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3" name="Freeform 3407"/>
            <p:cNvSpPr/>
            <p:nvPr/>
          </p:nvSpPr>
          <p:spPr bwMode="auto">
            <a:xfrm>
              <a:off x="6460" y="3646"/>
              <a:ext cx="7" cy="15"/>
            </a:xfrm>
            <a:custGeom>
              <a:avLst/>
              <a:gdLst>
                <a:gd name="T0" fmla="*/ 3 w 5"/>
                <a:gd name="T1" fmla="*/ 0 h 10"/>
                <a:gd name="T2" fmla="*/ 4 w 5"/>
                <a:gd name="T3" fmla="*/ 0 h 10"/>
                <a:gd name="T4" fmla="*/ 3 w 5"/>
                <a:gd name="T5" fmla="*/ 10 h 10"/>
                <a:gd name="T6" fmla="*/ 1 w 5"/>
                <a:gd name="T7" fmla="*/ 9 h 10"/>
                <a:gd name="T8" fmla="*/ 3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4"/>
                    <a:pt x="3" y="6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6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ED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3408"/>
            <p:cNvSpPr/>
            <p:nvPr/>
          </p:nvSpPr>
          <p:spPr bwMode="auto">
            <a:xfrm>
              <a:off x="6256" y="3411"/>
              <a:ext cx="205" cy="213"/>
            </a:xfrm>
            <a:custGeom>
              <a:avLst/>
              <a:gdLst>
                <a:gd name="T0" fmla="*/ 137 w 137"/>
                <a:gd name="T1" fmla="*/ 57 h 142"/>
                <a:gd name="T2" fmla="*/ 123 w 137"/>
                <a:gd name="T3" fmla="*/ 69 h 142"/>
                <a:gd name="T4" fmla="*/ 105 w 137"/>
                <a:gd name="T5" fmla="*/ 82 h 142"/>
                <a:gd name="T6" fmla="*/ 81 w 137"/>
                <a:gd name="T7" fmla="*/ 78 h 142"/>
                <a:gd name="T8" fmla="*/ 70 w 137"/>
                <a:gd name="T9" fmla="*/ 66 h 142"/>
                <a:gd name="T10" fmla="*/ 87 w 137"/>
                <a:gd name="T11" fmla="*/ 90 h 142"/>
                <a:gd name="T12" fmla="*/ 86 w 137"/>
                <a:gd name="T13" fmla="*/ 103 h 142"/>
                <a:gd name="T14" fmla="*/ 85 w 137"/>
                <a:gd name="T15" fmla="*/ 112 h 142"/>
                <a:gd name="T16" fmla="*/ 96 w 137"/>
                <a:gd name="T17" fmla="*/ 117 h 142"/>
                <a:gd name="T18" fmla="*/ 102 w 137"/>
                <a:gd name="T19" fmla="*/ 124 h 142"/>
                <a:gd name="T20" fmla="*/ 101 w 137"/>
                <a:gd name="T21" fmla="*/ 128 h 142"/>
                <a:gd name="T22" fmla="*/ 94 w 137"/>
                <a:gd name="T23" fmla="*/ 132 h 142"/>
                <a:gd name="T24" fmla="*/ 85 w 137"/>
                <a:gd name="T25" fmla="*/ 140 h 142"/>
                <a:gd name="T26" fmla="*/ 81 w 137"/>
                <a:gd name="T27" fmla="*/ 142 h 142"/>
                <a:gd name="T28" fmla="*/ 74 w 137"/>
                <a:gd name="T29" fmla="*/ 131 h 142"/>
                <a:gd name="T30" fmla="*/ 73 w 137"/>
                <a:gd name="T31" fmla="*/ 126 h 142"/>
                <a:gd name="T32" fmla="*/ 67 w 137"/>
                <a:gd name="T33" fmla="*/ 126 h 142"/>
                <a:gd name="T34" fmla="*/ 57 w 137"/>
                <a:gd name="T35" fmla="*/ 129 h 142"/>
                <a:gd name="T36" fmla="*/ 67 w 137"/>
                <a:gd name="T37" fmla="*/ 123 h 142"/>
                <a:gd name="T38" fmla="*/ 75 w 137"/>
                <a:gd name="T39" fmla="*/ 115 h 142"/>
                <a:gd name="T40" fmla="*/ 75 w 137"/>
                <a:gd name="T41" fmla="*/ 106 h 142"/>
                <a:gd name="T42" fmla="*/ 66 w 137"/>
                <a:gd name="T43" fmla="*/ 104 h 142"/>
                <a:gd name="T44" fmla="*/ 64 w 137"/>
                <a:gd name="T45" fmla="*/ 105 h 142"/>
                <a:gd name="T46" fmla="*/ 54 w 137"/>
                <a:gd name="T47" fmla="*/ 91 h 142"/>
                <a:gd name="T48" fmla="*/ 45 w 137"/>
                <a:gd name="T49" fmla="*/ 93 h 142"/>
                <a:gd name="T50" fmla="*/ 43 w 137"/>
                <a:gd name="T51" fmla="*/ 96 h 142"/>
                <a:gd name="T52" fmla="*/ 43 w 137"/>
                <a:gd name="T53" fmla="*/ 88 h 142"/>
                <a:gd name="T54" fmla="*/ 43 w 137"/>
                <a:gd name="T55" fmla="*/ 88 h 142"/>
                <a:gd name="T56" fmla="*/ 45 w 137"/>
                <a:gd name="T57" fmla="*/ 86 h 142"/>
                <a:gd name="T58" fmla="*/ 54 w 137"/>
                <a:gd name="T59" fmla="*/ 79 h 142"/>
                <a:gd name="T60" fmla="*/ 55 w 137"/>
                <a:gd name="T61" fmla="*/ 78 h 142"/>
                <a:gd name="T62" fmla="*/ 53 w 137"/>
                <a:gd name="T63" fmla="*/ 68 h 142"/>
                <a:gd name="T64" fmla="*/ 50 w 137"/>
                <a:gd name="T65" fmla="*/ 67 h 142"/>
                <a:gd name="T66" fmla="*/ 50 w 137"/>
                <a:gd name="T67" fmla="*/ 57 h 142"/>
                <a:gd name="T68" fmla="*/ 34 w 137"/>
                <a:gd name="T69" fmla="*/ 45 h 142"/>
                <a:gd name="T70" fmla="*/ 18 w 137"/>
                <a:gd name="T71" fmla="*/ 28 h 142"/>
                <a:gd name="T72" fmla="*/ 4 w 137"/>
                <a:gd name="T73" fmla="*/ 17 h 142"/>
                <a:gd name="T74" fmla="*/ 0 w 137"/>
                <a:gd name="T75" fmla="*/ 6 h 142"/>
                <a:gd name="T76" fmla="*/ 7 w 137"/>
                <a:gd name="T77" fmla="*/ 2 h 142"/>
                <a:gd name="T78" fmla="*/ 10 w 137"/>
                <a:gd name="T79" fmla="*/ 5 h 142"/>
                <a:gd name="T80" fmla="*/ 35 w 137"/>
                <a:gd name="T81" fmla="*/ 24 h 142"/>
                <a:gd name="T82" fmla="*/ 37 w 137"/>
                <a:gd name="T83" fmla="*/ 26 h 142"/>
                <a:gd name="T84" fmla="*/ 73 w 137"/>
                <a:gd name="T85" fmla="*/ 49 h 142"/>
                <a:gd name="T86" fmla="*/ 85 w 137"/>
                <a:gd name="T87" fmla="*/ 59 h 142"/>
                <a:gd name="T88" fmla="*/ 107 w 137"/>
                <a:gd name="T89" fmla="*/ 51 h 142"/>
                <a:gd name="T90" fmla="*/ 123 w 137"/>
                <a:gd name="T91" fmla="*/ 20 h 142"/>
                <a:gd name="T92" fmla="*/ 132 w 137"/>
                <a:gd name="T93" fmla="*/ 15 h 142"/>
                <a:gd name="T94" fmla="*/ 132 w 137"/>
                <a:gd name="T95" fmla="*/ 29 h 142"/>
                <a:gd name="T96" fmla="*/ 127 w 137"/>
                <a:gd name="T97" fmla="*/ 41 h 142"/>
                <a:gd name="T98" fmla="*/ 127 w 137"/>
                <a:gd name="T99" fmla="*/ 48 h 142"/>
                <a:gd name="T100" fmla="*/ 130 w 137"/>
                <a:gd name="T101" fmla="*/ 50 h 142"/>
                <a:gd name="T102" fmla="*/ 133 w 137"/>
                <a:gd name="T103" fmla="*/ 52 h 142"/>
                <a:gd name="T104" fmla="*/ 135 w 137"/>
                <a:gd name="T105" fmla="*/ 53 h 142"/>
                <a:gd name="T106" fmla="*/ 137 w 137"/>
                <a:gd name="T107" fmla="*/ 56 h 142"/>
                <a:gd name="T108" fmla="*/ 137 w 137"/>
                <a:gd name="T109" fmla="*/ 5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" h="142">
                  <a:moveTo>
                    <a:pt x="137" y="57"/>
                  </a:moveTo>
                  <a:cubicBezTo>
                    <a:pt x="136" y="65"/>
                    <a:pt x="133" y="68"/>
                    <a:pt x="123" y="69"/>
                  </a:cubicBezTo>
                  <a:cubicBezTo>
                    <a:pt x="116" y="72"/>
                    <a:pt x="110" y="77"/>
                    <a:pt x="105" y="82"/>
                  </a:cubicBezTo>
                  <a:cubicBezTo>
                    <a:pt x="96" y="91"/>
                    <a:pt x="87" y="90"/>
                    <a:pt x="81" y="78"/>
                  </a:cubicBezTo>
                  <a:cubicBezTo>
                    <a:pt x="78" y="73"/>
                    <a:pt x="75" y="68"/>
                    <a:pt x="70" y="66"/>
                  </a:cubicBezTo>
                  <a:cubicBezTo>
                    <a:pt x="78" y="72"/>
                    <a:pt x="82" y="81"/>
                    <a:pt x="87" y="90"/>
                  </a:cubicBezTo>
                  <a:cubicBezTo>
                    <a:pt x="89" y="95"/>
                    <a:pt x="87" y="99"/>
                    <a:pt x="86" y="103"/>
                  </a:cubicBezTo>
                  <a:cubicBezTo>
                    <a:pt x="84" y="106"/>
                    <a:pt x="82" y="109"/>
                    <a:pt x="85" y="112"/>
                  </a:cubicBezTo>
                  <a:cubicBezTo>
                    <a:pt x="88" y="116"/>
                    <a:pt x="93" y="114"/>
                    <a:pt x="96" y="117"/>
                  </a:cubicBezTo>
                  <a:cubicBezTo>
                    <a:pt x="99" y="119"/>
                    <a:pt x="101" y="121"/>
                    <a:pt x="102" y="124"/>
                  </a:cubicBezTo>
                  <a:cubicBezTo>
                    <a:pt x="102" y="126"/>
                    <a:pt x="102" y="127"/>
                    <a:pt x="101" y="128"/>
                  </a:cubicBezTo>
                  <a:cubicBezTo>
                    <a:pt x="100" y="130"/>
                    <a:pt x="98" y="132"/>
                    <a:pt x="94" y="132"/>
                  </a:cubicBezTo>
                  <a:cubicBezTo>
                    <a:pt x="88" y="131"/>
                    <a:pt x="87" y="135"/>
                    <a:pt x="85" y="140"/>
                  </a:cubicBezTo>
                  <a:cubicBezTo>
                    <a:pt x="84" y="141"/>
                    <a:pt x="83" y="142"/>
                    <a:pt x="81" y="142"/>
                  </a:cubicBezTo>
                  <a:cubicBezTo>
                    <a:pt x="72" y="139"/>
                    <a:pt x="72" y="139"/>
                    <a:pt x="74" y="131"/>
                  </a:cubicBezTo>
                  <a:cubicBezTo>
                    <a:pt x="75" y="129"/>
                    <a:pt x="75" y="128"/>
                    <a:pt x="73" y="126"/>
                  </a:cubicBezTo>
                  <a:cubicBezTo>
                    <a:pt x="71" y="124"/>
                    <a:pt x="69" y="125"/>
                    <a:pt x="67" y="126"/>
                  </a:cubicBezTo>
                  <a:cubicBezTo>
                    <a:pt x="65" y="127"/>
                    <a:pt x="62" y="130"/>
                    <a:pt x="57" y="129"/>
                  </a:cubicBezTo>
                  <a:cubicBezTo>
                    <a:pt x="61" y="127"/>
                    <a:pt x="64" y="124"/>
                    <a:pt x="67" y="123"/>
                  </a:cubicBezTo>
                  <a:cubicBezTo>
                    <a:pt x="71" y="121"/>
                    <a:pt x="73" y="119"/>
                    <a:pt x="75" y="115"/>
                  </a:cubicBezTo>
                  <a:cubicBezTo>
                    <a:pt x="77" y="112"/>
                    <a:pt x="78" y="109"/>
                    <a:pt x="75" y="106"/>
                  </a:cubicBezTo>
                  <a:cubicBezTo>
                    <a:pt x="73" y="104"/>
                    <a:pt x="70" y="103"/>
                    <a:pt x="66" y="104"/>
                  </a:cubicBezTo>
                  <a:cubicBezTo>
                    <a:pt x="65" y="104"/>
                    <a:pt x="65" y="105"/>
                    <a:pt x="64" y="105"/>
                  </a:cubicBezTo>
                  <a:cubicBezTo>
                    <a:pt x="61" y="100"/>
                    <a:pt x="61" y="94"/>
                    <a:pt x="54" y="91"/>
                  </a:cubicBezTo>
                  <a:cubicBezTo>
                    <a:pt x="49" y="88"/>
                    <a:pt x="49" y="87"/>
                    <a:pt x="45" y="93"/>
                  </a:cubicBezTo>
                  <a:cubicBezTo>
                    <a:pt x="44" y="94"/>
                    <a:pt x="43" y="95"/>
                    <a:pt x="43" y="96"/>
                  </a:cubicBezTo>
                  <a:cubicBezTo>
                    <a:pt x="43" y="93"/>
                    <a:pt x="43" y="90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7"/>
                    <a:pt x="44" y="87"/>
                    <a:pt x="45" y="86"/>
                  </a:cubicBezTo>
                  <a:cubicBezTo>
                    <a:pt x="49" y="86"/>
                    <a:pt x="54" y="86"/>
                    <a:pt x="54" y="79"/>
                  </a:cubicBezTo>
                  <a:cubicBezTo>
                    <a:pt x="54" y="79"/>
                    <a:pt x="55" y="78"/>
                    <a:pt x="55" y="78"/>
                  </a:cubicBezTo>
                  <a:cubicBezTo>
                    <a:pt x="59" y="72"/>
                    <a:pt x="59" y="72"/>
                    <a:pt x="53" y="68"/>
                  </a:cubicBezTo>
                  <a:cubicBezTo>
                    <a:pt x="52" y="68"/>
                    <a:pt x="51" y="67"/>
                    <a:pt x="50" y="67"/>
                  </a:cubicBezTo>
                  <a:cubicBezTo>
                    <a:pt x="57" y="61"/>
                    <a:pt x="57" y="61"/>
                    <a:pt x="50" y="57"/>
                  </a:cubicBezTo>
                  <a:cubicBezTo>
                    <a:pt x="46" y="51"/>
                    <a:pt x="40" y="49"/>
                    <a:pt x="34" y="45"/>
                  </a:cubicBezTo>
                  <a:cubicBezTo>
                    <a:pt x="28" y="40"/>
                    <a:pt x="22" y="35"/>
                    <a:pt x="18" y="28"/>
                  </a:cubicBezTo>
                  <a:cubicBezTo>
                    <a:pt x="15" y="21"/>
                    <a:pt x="11" y="18"/>
                    <a:pt x="4" y="17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1"/>
                    <a:pt x="3" y="0"/>
                    <a:pt x="7" y="2"/>
                  </a:cubicBezTo>
                  <a:cubicBezTo>
                    <a:pt x="8" y="3"/>
                    <a:pt x="9" y="4"/>
                    <a:pt x="10" y="5"/>
                  </a:cubicBezTo>
                  <a:cubicBezTo>
                    <a:pt x="17" y="13"/>
                    <a:pt x="26" y="18"/>
                    <a:pt x="35" y="24"/>
                  </a:cubicBezTo>
                  <a:cubicBezTo>
                    <a:pt x="36" y="25"/>
                    <a:pt x="36" y="26"/>
                    <a:pt x="37" y="26"/>
                  </a:cubicBezTo>
                  <a:cubicBezTo>
                    <a:pt x="45" y="40"/>
                    <a:pt x="55" y="51"/>
                    <a:pt x="73" y="49"/>
                  </a:cubicBezTo>
                  <a:cubicBezTo>
                    <a:pt x="80" y="48"/>
                    <a:pt x="81" y="49"/>
                    <a:pt x="85" y="59"/>
                  </a:cubicBezTo>
                  <a:cubicBezTo>
                    <a:pt x="96" y="63"/>
                    <a:pt x="102" y="60"/>
                    <a:pt x="107" y="51"/>
                  </a:cubicBezTo>
                  <a:cubicBezTo>
                    <a:pt x="113" y="41"/>
                    <a:pt x="121" y="32"/>
                    <a:pt x="123" y="20"/>
                  </a:cubicBezTo>
                  <a:cubicBezTo>
                    <a:pt x="124" y="17"/>
                    <a:pt x="127" y="13"/>
                    <a:pt x="132" y="15"/>
                  </a:cubicBezTo>
                  <a:cubicBezTo>
                    <a:pt x="136" y="20"/>
                    <a:pt x="133" y="25"/>
                    <a:pt x="132" y="29"/>
                  </a:cubicBezTo>
                  <a:cubicBezTo>
                    <a:pt x="132" y="34"/>
                    <a:pt x="129" y="38"/>
                    <a:pt x="127" y="41"/>
                  </a:cubicBezTo>
                  <a:cubicBezTo>
                    <a:pt x="125" y="44"/>
                    <a:pt x="124" y="46"/>
                    <a:pt x="127" y="48"/>
                  </a:cubicBezTo>
                  <a:cubicBezTo>
                    <a:pt x="128" y="49"/>
                    <a:pt x="129" y="49"/>
                    <a:pt x="130" y="50"/>
                  </a:cubicBezTo>
                  <a:cubicBezTo>
                    <a:pt x="131" y="51"/>
                    <a:pt x="132" y="51"/>
                    <a:pt x="133" y="52"/>
                  </a:cubicBezTo>
                  <a:cubicBezTo>
                    <a:pt x="134" y="52"/>
                    <a:pt x="134" y="53"/>
                    <a:pt x="135" y="53"/>
                  </a:cubicBezTo>
                  <a:cubicBezTo>
                    <a:pt x="135" y="54"/>
                    <a:pt x="136" y="55"/>
                    <a:pt x="137" y="56"/>
                  </a:cubicBezTo>
                  <a:cubicBezTo>
                    <a:pt x="137" y="56"/>
                    <a:pt x="137" y="57"/>
                    <a:pt x="137" y="57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3409"/>
            <p:cNvSpPr/>
            <p:nvPr/>
          </p:nvSpPr>
          <p:spPr bwMode="auto">
            <a:xfrm>
              <a:off x="6337" y="3618"/>
              <a:ext cx="10" cy="9"/>
            </a:xfrm>
            <a:custGeom>
              <a:avLst/>
              <a:gdLst>
                <a:gd name="T0" fmla="*/ 0 w 7"/>
                <a:gd name="T1" fmla="*/ 0 h 6"/>
                <a:gd name="T2" fmla="*/ 1 w 7"/>
                <a:gd name="T3" fmla="*/ 0 h 6"/>
                <a:gd name="T4" fmla="*/ 7 w 7"/>
                <a:gd name="T5" fmla="*/ 4 h 6"/>
                <a:gd name="T6" fmla="*/ 5 w 7"/>
                <a:gd name="T7" fmla="*/ 6 h 6"/>
                <a:gd name="T8" fmla="*/ 0 w 7"/>
                <a:gd name="T9" fmla="*/ 2 h 6"/>
                <a:gd name="T10" fmla="*/ 0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6" y="1"/>
                    <a:pt x="7" y="4"/>
                  </a:cubicBezTo>
                  <a:cubicBezTo>
                    <a:pt x="7" y="4"/>
                    <a:pt x="6" y="6"/>
                    <a:pt x="5" y="6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A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3410"/>
            <p:cNvSpPr/>
            <p:nvPr/>
          </p:nvSpPr>
          <p:spPr bwMode="auto">
            <a:xfrm>
              <a:off x="6253" y="3663"/>
              <a:ext cx="9" cy="6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3 h 4"/>
                <a:gd name="T4" fmla="*/ 6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E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3411"/>
            <p:cNvSpPr/>
            <p:nvPr/>
          </p:nvSpPr>
          <p:spPr bwMode="auto">
            <a:xfrm>
              <a:off x="6214" y="364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3412"/>
            <p:cNvSpPr/>
            <p:nvPr/>
          </p:nvSpPr>
          <p:spPr bwMode="auto">
            <a:xfrm>
              <a:off x="6377" y="3621"/>
              <a:ext cx="9" cy="10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6 h 7"/>
                <a:gd name="T6" fmla="*/ 0 w 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6" y="1"/>
                    <a:pt x="6" y="3"/>
                    <a:pt x="6" y="6"/>
                  </a:cubicBezTo>
                  <a:cubicBezTo>
                    <a:pt x="2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ECA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9" name="Freeform 3413"/>
            <p:cNvSpPr/>
            <p:nvPr/>
          </p:nvSpPr>
          <p:spPr bwMode="auto">
            <a:xfrm>
              <a:off x="6331" y="3654"/>
              <a:ext cx="10" cy="9"/>
            </a:xfrm>
            <a:custGeom>
              <a:avLst/>
              <a:gdLst>
                <a:gd name="T0" fmla="*/ 2 w 7"/>
                <a:gd name="T1" fmla="*/ 6 h 6"/>
                <a:gd name="T2" fmla="*/ 0 w 7"/>
                <a:gd name="T3" fmla="*/ 1 h 6"/>
                <a:gd name="T4" fmla="*/ 1 w 7"/>
                <a:gd name="T5" fmla="*/ 1 h 6"/>
                <a:gd name="T6" fmla="*/ 6 w 7"/>
                <a:gd name="T7" fmla="*/ 2 h 6"/>
                <a:gd name="T8" fmla="*/ 2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6" y="0"/>
                    <a:pt x="6" y="2"/>
                  </a:cubicBezTo>
                  <a:cubicBezTo>
                    <a:pt x="7" y="5"/>
                    <a:pt x="4" y="5"/>
                    <a:pt x="2" y="6"/>
                  </a:cubicBezTo>
                  <a:close/>
                </a:path>
              </a:pathLst>
            </a:custGeom>
            <a:solidFill>
              <a:srgbClr val="EDA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0" name="Freeform 3414"/>
            <p:cNvSpPr/>
            <p:nvPr/>
          </p:nvSpPr>
          <p:spPr bwMode="auto">
            <a:xfrm>
              <a:off x="6752" y="1009"/>
              <a:ext cx="176" cy="113"/>
            </a:xfrm>
            <a:custGeom>
              <a:avLst/>
              <a:gdLst>
                <a:gd name="T0" fmla="*/ 0 w 117"/>
                <a:gd name="T1" fmla="*/ 3 h 75"/>
                <a:gd name="T2" fmla="*/ 0 w 117"/>
                <a:gd name="T3" fmla="*/ 1 h 75"/>
                <a:gd name="T4" fmla="*/ 2 w 117"/>
                <a:gd name="T5" fmla="*/ 1 h 75"/>
                <a:gd name="T6" fmla="*/ 2 w 117"/>
                <a:gd name="T7" fmla="*/ 1 h 75"/>
                <a:gd name="T8" fmla="*/ 5 w 117"/>
                <a:gd name="T9" fmla="*/ 3 h 75"/>
                <a:gd name="T10" fmla="*/ 26 w 117"/>
                <a:gd name="T11" fmla="*/ 17 h 75"/>
                <a:gd name="T12" fmla="*/ 28 w 117"/>
                <a:gd name="T13" fmla="*/ 18 h 75"/>
                <a:gd name="T14" fmla="*/ 28 w 117"/>
                <a:gd name="T15" fmla="*/ 18 h 75"/>
                <a:gd name="T16" fmla="*/ 59 w 117"/>
                <a:gd name="T17" fmla="*/ 33 h 75"/>
                <a:gd name="T18" fmla="*/ 63 w 117"/>
                <a:gd name="T19" fmla="*/ 35 h 75"/>
                <a:gd name="T20" fmla="*/ 66 w 117"/>
                <a:gd name="T21" fmla="*/ 36 h 75"/>
                <a:gd name="T22" fmla="*/ 85 w 117"/>
                <a:gd name="T23" fmla="*/ 47 h 75"/>
                <a:gd name="T24" fmla="*/ 88 w 117"/>
                <a:gd name="T25" fmla="*/ 49 h 75"/>
                <a:gd name="T26" fmla="*/ 90 w 117"/>
                <a:gd name="T27" fmla="*/ 51 h 75"/>
                <a:gd name="T28" fmla="*/ 106 w 117"/>
                <a:gd name="T29" fmla="*/ 62 h 75"/>
                <a:gd name="T30" fmla="*/ 114 w 117"/>
                <a:gd name="T31" fmla="*/ 74 h 75"/>
                <a:gd name="T32" fmla="*/ 90 w 117"/>
                <a:gd name="T33" fmla="*/ 70 h 75"/>
                <a:gd name="T34" fmla="*/ 78 w 117"/>
                <a:gd name="T35" fmla="*/ 65 h 75"/>
                <a:gd name="T36" fmla="*/ 73 w 117"/>
                <a:gd name="T37" fmla="*/ 62 h 75"/>
                <a:gd name="T38" fmla="*/ 71 w 117"/>
                <a:gd name="T39" fmla="*/ 59 h 75"/>
                <a:gd name="T40" fmla="*/ 72 w 117"/>
                <a:gd name="T41" fmla="*/ 56 h 75"/>
                <a:gd name="T42" fmla="*/ 52 w 117"/>
                <a:gd name="T43" fmla="*/ 46 h 75"/>
                <a:gd name="T44" fmla="*/ 31 w 117"/>
                <a:gd name="T45" fmla="*/ 35 h 75"/>
                <a:gd name="T46" fmla="*/ 18 w 117"/>
                <a:gd name="T47" fmla="*/ 24 h 75"/>
                <a:gd name="T48" fmla="*/ 11 w 117"/>
                <a:gd name="T49" fmla="*/ 15 h 75"/>
                <a:gd name="T50" fmla="*/ 11 w 117"/>
                <a:gd name="T51" fmla="*/ 15 h 75"/>
                <a:gd name="T52" fmla="*/ 9 w 117"/>
                <a:gd name="T53" fmla="*/ 13 h 75"/>
                <a:gd name="T54" fmla="*/ 0 w 117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75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12" y="8"/>
                    <a:pt x="19" y="13"/>
                    <a:pt x="26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40" y="20"/>
                    <a:pt x="49" y="27"/>
                    <a:pt x="59" y="33"/>
                  </a:cubicBezTo>
                  <a:cubicBezTo>
                    <a:pt x="61" y="33"/>
                    <a:pt x="62" y="34"/>
                    <a:pt x="63" y="35"/>
                  </a:cubicBezTo>
                  <a:cubicBezTo>
                    <a:pt x="64" y="35"/>
                    <a:pt x="65" y="36"/>
                    <a:pt x="66" y="36"/>
                  </a:cubicBezTo>
                  <a:cubicBezTo>
                    <a:pt x="72" y="40"/>
                    <a:pt x="79" y="42"/>
                    <a:pt x="85" y="47"/>
                  </a:cubicBezTo>
                  <a:cubicBezTo>
                    <a:pt x="86" y="47"/>
                    <a:pt x="87" y="48"/>
                    <a:pt x="88" y="49"/>
                  </a:cubicBezTo>
                  <a:cubicBezTo>
                    <a:pt x="89" y="50"/>
                    <a:pt x="89" y="51"/>
                    <a:pt x="90" y="51"/>
                  </a:cubicBezTo>
                  <a:cubicBezTo>
                    <a:pt x="93" y="59"/>
                    <a:pt x="100" y="59"/>
                    <a:pt x="106" y="62"/>
                  </a:cubicBezTo>
                  <a:cubicBezTo>
                    <a:pt x="111" y="64"/>
                    <a:pt x="117" y="66"/>
                    <a:pt x="114" y="74"/>
                  </a:cubicBezTo>
                  <a:cubicBezTo>
                    <a:pt x="106" y="75"/>
                    <a:pt x="98" y="71"/>
                    <a:pt x="90" y="70"/>
                  </a:cubicBezTo>
                  <a:cubicBezTo>
                    <a:pt x="86" y="68"/>
                    <a:pt x="83" y="64"/>
                    <a:pt x="78" y="65"/>
                  </a:cubicBezTo>
                  <a:cubicBezTo>
                    <a:pt x="76" y="65"/>
                    <a:pt x="74" y="64"/>
                    <a:pt x="73" y="62"/>
                  </a:cubicBezTo>
                  <a:cubicBezTo>
                    <a:pt x="72" y="61"/>
                    <a:pt x="72" y="60"/>
                    <a:pt x="71" y="59"/>
                  </a:cubicBezTo>
                  <a:cubicBezTo>
                    <a:pt x="71" y="58"/>
                    <a:pt x="71" y="57"/>
                    <a:pt x="72" y="56"/>
                  </a:cubicBezTo>
                  <a:cubicBezTo>
                    <a:pt x="66" y="51"/>
                    <a:pt x="59" y="49"/>
                    <a:pt x="52" y="46"/>
                  </a:cubicBezTo>
                  <a:cubicBezTo>
                    <a:pt x="45" y="44"/>
                    <a:pt x="37" y="42"/>
                    <a:pt x="31" y="35"/>
                  </a:cubicBezTo>
                  <a:cubicBezTo>
                    <a:pt x="29" y="29"/>
                    <a:pt x="22" y="28"/>
                    <a:pt x="18" y="24"/>
                  </a:cubicBezTo>
                  <a:cubicBezTo>
                    <a:pt x="15" y="21"/>
                    <a:pt x="12" y="19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7" y="9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AD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3415"/>
            <p:cNvSpPr/>
            <p:nvPr/>
          </p:nvSpPr>
          <p:spPr bwMode="auto">
            <a:xfrm>
              <a:off x="6752" y="958"/>
              <a:ext cx="95" cy="84"/>
            </a:xfrm>
            <a:custGeom>
              <a:avLst/>
              <a:gdLst>
                <a:gd name="T0" fmla="*/ 4 w 63"/>
                <a:gd name="T1" fmla="*/ 16 h 56"/>
                <a:gd name="T2" fmla="*/ 1 w 63"/>
                <a:gd name="T3" fmla="*/ 3 h 56"/>
                <a:gd name="T4" fmla="*/ 13 w 63"/>
                <a:gd name="T5" fmla="*/ 2 h 56"/>
                <a:gd name="T6" fmla="*/ 15 w 63"/>
                <a:gd name="T7" fmla="*/ 3 h 56"/>
                <a:gd name="T8" fmla="*/ 17 w 63"/>
                <a:gd name="T9" fmla="*/ 5 h 56"/>
                <a:gd name="T10" fmla="*/ 57 w 63"/>
                <a:gd name="T11" fmla="*/ 45 h 56"/>
                <a:gd name="T12" fmla="*/ 62 w 63"/>
                <a:gd name="T13" fmla="*/ 53 h 56"/>
                <a:gd name="T14" fmla="*/ 60 w 63"/>
                <a:gd name="T15" fmla="*/ 56 h 56"/>
                <a:gd name="T16" fmla="*/ 40 w 63"/>
                <a:gd name="T17" fmla="*/ 44 h 56"/>
                <a:gd name="T18" fmla="*/ 36 w 63"/>
                <a:gd name="T19" fmla="*/ 41 h 56"/>
                <a:gd name="T20" fmla="*/ 14 w 63"/>
                <a:gd name="T21" fmla="*/ 21 h 56"/>
                <a:gd name="T22" fmla="*/ 4 w 63"/>
                <a:gd name="T23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6">
                  <a:moveTo>
                    <a:pt x="4" y="16"/>
                  </a:moveTo>
                  <a:cubicBezTo>
                    <a:pt x="3" y="12"/>
                    <a:pt x="0" y="7"/>
                    <a:pt x="1" y="3"/>
                  </a:cubicBezTo>
                  <a:cubicBezTo>
                    <a:pt x="5" y="0"/>
                    <a:pt x="9" y="1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30" y="20"/>
                    <a:pt x="44" y="31"/>
                    <a:pt x="57" y="45"/>
                  </a:cubicBezTo>
                  <a:cubicBezTo>
                    <a:pt x="60" y="47"/>
                    <a:pt x="63" y="49"/>
                    <a:pt x="62" y="53"/>
                  </a:cubicBezTo>
                  <a:cubicBezTo>
                    <a:pt x="62" y="54"/>
                    <a:pt x="61" y="55"/>
                    <a:pt x="60" y="56"/>
                  </a:cubicBezTo>
                  <a:cubicBezTo>
                    <a:pt x="51" y="56"/>
                    <a:pt x="47" y="47"/>
                    <a:pt x="40" y="44"/>
                  </a:cubicBezTo>
                  <a:cubicBezTo>
                    <a:pt x="38" y="44"/>
                    <a:pt x="37" y="42"/>
                    <a:pt x="36" y="41"/>
                  </a:cubicBezTo>
                  <a:cubicBezTo>
                    <a:pt x="30" y="33"/>
                    <a:pt x="21" y="27"/>
                    <a:pt x="14" y="21"/>
                  </a:cubicBezTo>
                  <a:cubicBezTo>
                    <a:pt x="10" y="19"/>
                    <a:pt x="7" y="18"/>
                    <a:pt x="4" y="16"/>
                  </a:cubicBezTo>
                  <a:close/>
                </a:path>
              </a:pathLst>
            </a:custGeom>
            <a:solidFill>
              <a:srgbClr val="D5A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3416"/>
            <p:cNvSpPr/>
            <p:nvPr/>
          </p:nvSpPr>
          <p:spPr bwMode="auto">
            <a:xfrm>
              <a:off x="6712" y="910"/>
              <a:ext cx="84" cy="41"/>
            </a:xfrm>
            <a:custGeom>
              <a:avLst/>
              <a:gdLst>
                <a:gd name="T0" fmla="*/ 48 w 56"/>
                <a:gd name="T1" fmla="*/ 8 h 27"/>
                <a:gd name="T2" fmla="*/ 50 w 56"/>
                <a:gd name="T3" fmla="*/ 10 h 27"/>
                <a:gd name="T4" fmla="*/ 52 w 56"/>
                <a:gd name="T5" fmla="*/ 12 h 27"/>
                <a:gd name="T6" fmla="*/ 56 w 56"/>
                <a:gd name="T7" fmla="*/ 20 h 27"/>
                <a:gd name="T8" fmla="*/ 53 w 56"/>
                <a:gd name="T9" fmla="*/ 27 h 27"/>
                <a:gd name="T10" fmla="*/ 21 w 56"/>
                <a:gd name="T11" fmla="*/ 20 h 27"/>
                <a:gd name="T12" fmla="*/ 13 w 56"/>
                <a:gd name="T13" fmla="*/ 17 h 27"/>
                <a:gd name="T14" fmla="*/ 0 w 56"/>
                <a:gd name="T15" fmla="*/ 8 h 27"/>
                <a:gd name="T16" fmla="*/ 6 w 56"/>
                <a:gd name="T17" fmla="*/ 9 h 27"/>
                <a:gd name="T18" fmla="*/ 28 w 56"/>
                <a:gd name="T19" fmla="*/ 4 h 27"/>
                <a:gd name="T20" fmla="*/ 37 w 56"/>
                <a:gd name="T21" fmla="*/ 3 h 27"/>
                <a:gd name="T22" fmla="*/ 48 w 56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7">
                  <a:moveTo>
                    <a:pt x="48" y="8"/>
                  </a:moveTo>
                  <a:cubicBezTo>
                    <a:pt x="49" y="8"/>
                    <a:pt x="49" y="9"/>
                    <a:pt x="50" y="10"/>
                  </a:cubicBezTo>
                  <a:cubicBezTo>
                    <a:pt x="50" y="10"/>
                    <a:pt x="51" y="11"/>
                    <a:pt x="52" y="12"/>
                  </a:cubicBezTo>
                  <a:cubicBezTo>
                    <a:pt x="53" y="15"/>
                    <a:pt x="55" y="17"/>
                    <a:pt x="56" y="20"/>
                  </a:cubicBezTo>
                  <a:cubicBezTo>
                    <a:pt x="56" y="23"/>
                    <a:pt x="56" y="26"/>
                    <a:pt x="53" y="27"/>
                  </a:cubicBezTo>
                  <a:cubicBezTo>
                    <a:pt x="43" y="20"/>
                    <a:pt x="33" y="16"/>
                    <a:pt x="21" y="20"/>
                  </a:cubicBezTo>
                  <a:cubicBezTo>
                    <a:pt x="19" y="21"/>
                    <a:pt x="16" y="19"/>
                    <a:pt x="13" y="17"/>
                  </a:cubicBezTo>
                  <a:cubicBezTo>
                    <a:pt x="9" y="14"/>
                    <a:pt x="4" y="11"/>
                    <a:pt x="0" y="8"/>
                  </a:cubicBezTo>
                  <a:cubicBezTo>
                    <a:pt x="2" y="8"/>
                    <a:pt x="4" y="8"/>
                    <a:pt x="6" y="9"/>
                  </a:cubicBezTo>
                  <a:cubicBezTo>
                    <a:pt x="14" y="10"/>
                    <a:pt x="22" y="10"/>
                    <a:pt x="28" y="4"/>
                  </a:cubicBezTo>
                  <a:cubicBezTo>
                    <a:pt x="31" y="1"/>
                    <a:pt x="33" y="0"/>
                    <a:pt x="37" y="3"/>
                  </a:cubicBezTo>
                  <a:cubicBezTo>
                    <a:pt x="40" y="7"/>
                    <a:pt x="44" y="6"/>
                    <a:pt x="48" y="8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3417"/>
            <p:cNvSpPr/>
            <p:nvPr/>
          </p:nvSpPr>
          <p:spPr bwMode="auto">
            <a:xfrm>
              <a:off x="6731" y="925"/>
              <a:ext cx="59" cy="36"/>
            </a:xfrm>
            <a:custGeom>
              <a:avLst/>
              <a:gdLst>
                <a:gd name="T0" fmla="*/ 0 w 39"/>
                <a:gd name="T1" fmla="*/ 7 h 24"/>
                <a:gd name="T2" fmla="*/ 22 w 39"/>
                <a:gd name="T3" fmla="*/ 2 h 24"/>
                <a:gd name="T4" fmla="*/ 28 w 39"/>
                <a:gd name="T5" fmla="*/ 2 h 24"/>
                <a:gd name="T6" fmla="*/ 39 w 39"/>
                <a:gd name="T7" fmla="*/ 17 h 24"/>
                <a:gd name="T8" fmla="*/ 39 w 39"/>
                <a:gd name="T9" fmla="*/ 18 h 24"/>
                <a:gd name="T10" fmla="*/ 31 w 39"/>
                <a:gd name="T11" fmla="*/ 24 h 24"/>
                <a:gd name="T12" fmla="*/ 27 w 39"/>
                <a:gd name="T13" fmla="*/ 23 h 24"/>
                <a:gd name="T14" fmla="*/ 16 w 39"/>
                <a:gd name="T15" fmla="*/ 17 h 24"/>
                <a:gd name="T16" fmla="*/ 0 w 39"/>
                <a:gd name="T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0" y="7"/>
                  </a:moveTo>
                  <a:cubicBezTo>
                    <a:pt x="8" y="7"/>
                    <a:pt x="16" y="8"/>
                    <a:pt x="22" y="2"/>
                  </a:cubicBezTo>
                  <a:cubicBezTo>
                    <a:pt x="24" y="0"/>
                    <a:pt x="27" y="0"/>
                    <a:pt x="28" y="2"/>
                  </a:cubicBezTo>
                  <a:cubicBezTo>
                    <a:pt x="31" y="7"/>
                    <a:pt x="36" y="11"/>
                    <a:pt x="39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38" y="22"/>
                    <a:pt x="35" y="24"/>
                    <a:pt x="31" y="24"/>
                  </a:cubicBezTo>
                  <a:cubicBezTo>
                    <a:pt x="30" y="24"/>
                    <a:pt x="29" y="24"/>
                    <a:pt x="27" y="23"/>
                  </a:cubicBezTo>
                  <a:cubicBezTo>
                    <a:pt x="24" y="20"/>
                    <a:pt x="20" y="19"/>
                    <a:pt x="16" y="17"/>
                  </a:cubicBezTo>
                  <a:cubicBezTo>
                    <a:pt x="7" y="19"/>
                    <a:pt x="4" y="12"/>
                    <a:pt x="0" y="7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3418"/>
            <p:cNvSpPr/>
            <p:nvPr/>
          </p:nvSpPr>
          <p:spPr bwMode="auto">
            <a:xfrm>
              <a:off x="6794" y="1027"/>
              <a:ext cx="60" cy="41"/>
            </a:xfrm>
            <a:custGeom>
              <a:avLst/>
              <a:gdLst>
                <a:gd name="T0" fmla="*/ 31 w 40"/>
                <a:gd name="T1" fmla="*/ 24 h 27"/>
                <a:gd name="T2" fmla="*/ 0 w 40"/>
                <a:gd name="T3" fmla="*/ 6 h 27"/>
                <a:gd name="T4" fmla="*/ 3 w 40"/>
                <a:gd name="T5" fmla="*/ 2 h 27"/>
                <a:gd name="T6" fmla="*/ 5 w 40"/>
                <a:gd name="T7" fmla="*/ 1 h 27"/>
                <a:gd name="T8" fmla="*/ 11 w 40"/>
                <a:gd name="T9" fmla="*/ 0 h 27"/>
                <a:gd name="T10" fmla="*/ 14 w 40"/>
                <a:gd name="T11" fmla="*/ 0 h 27"/>
                <a:gd name="T12" fmla="*/ 16 w 40"/>
                <a:gd name="T13" fmla="*/ 1 h 27"/>
                <a:gd name="T14" fmla="*/ 37 w 40"/>
                <a:gd name="T15" fmla="*/ 17 h 27"/>
                <a:gd name="T16" fmla="*/ 39 w 40"/>
                <a:gd name="T17" fmla="*/ 19 h 27"/>
                <a:gd name="T18" fmla="*/ 40 w 40"/>
                <a:gd name="T19" fmla="*/ 21 h 27"/>
                <a:gd name="T20" fmla="*/ 40 w 40"/>
                <a:gd name="T21" fmla="*/ 23 h 27"/>
                <a:gd name="T22" fmla="*/ 40 w 40"/>
                <a:gd name="T23" fmla="*/ 25 h 27"/>
                <a:gd name="T24" fmla="*/ 35 w 40"/>
                <a:gd name="T25" fmla="*/ 26 h 27"/>
                <a:gd name="T26" fmla="*/ 35 w 40"/>
                <a:gd name="T27" fmla="*/ 26 h 27"/>
                <a:gd name="T28" fmla="*/ 31 w 40"/>
                <a:gd name="T2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27">
                  <a:moveTo>
                    <a:pt x="31" y="24"/>
                  </a:moveTo>
                  <a:cubicBezTo>
                    <a:pt x="20" y="19"/>
                    <a:pt x="10" y="13"/>
                    <a:pt x="0" y="6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23" y="6"/>
                    <a:pt x="30" y="12"/>
                    <a:pt x="37" y="17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20"/>
                    <a:pt x="39" y="20"/>
                    <a:pt x="40" y="21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38" y="27"/>
                    <a:pt x="37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4"/>
                    <a:pt x="32" y="25"/>
                    <a:pt x="31" y="24"/>
                  </a:cubicBezTo>
                  <a:close/>
                </a:path>
              </a:pathLst>
            </a:custGeom>
            <a:solidFill>
              <a:srgbClr val="D39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5" name="Freeform 3419"/>
            <p:cNvSpPr/>
            <p:nvPr/>
          </p:nvSpPr>
          <p:spPr bwMode="auto">
            <a:xfrm>
              <a:off x="6754" y="946"/>
              <a:ext cx="25" cy="24"/>
            </a:xfrm>
            <a:custGeom>
              <a:avLst/>
              <a:gdLst>
                <a:gd name="T0" fmla="*/ 1 w 17"/>
                <a:gd name="T1" fmla="*/ 3 h 16"/>
                <a:gd name="T2" fmla="*/ 14 w 17"/>
                <a:gd name="T3" fmla="*/ 7 h 16"/>
                <a:gd name="T4" fmla="*/ 17 w 17"/>
                <a:gd name="T5" fmla="*/ 11 h 16"/>
                <a:gd name="T6" fmla="*/ 17 w 17"/>
                <a:gd name="T7" fmla="*/ 13 h 16"/>
                <a:gd name="T8" fmla="*/ 14 w 17"/>
                <a:gd name="T9" fmla="*/ 14 h 16"/>
                <a:gd name="T10" fmla="*/ 14 w 17"/>
                <a:gd name="T11" fmla="*/ 14 h 16"/>
                <a:gd name="T12" fmla="*/ 12 w 17"/>
                <a:gd name="T13" fmla="*/ 13 h 16"/>
                <a:gd name="T14" fmla="*/ 0 w 17"/>
                <a:gd name="T15" fmla="*/ 11 h 16"/>
                <a:gd name="T16" fmla="*/ 1 w 17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" y="3"/>
                  </a:moveTo>
                  <a:cubicBezTo>
                    <a:pt x="9" y="0"/>
                    <a:pt x="9" y="0"/>
                    <a:pt x="14" y="7"/>
                  </a:cubicBezTo>
                  <a:cubicBezTo>
                    <a:pt x="15" y="8"/>
                    <a:pt x="16" y="9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6" y="14"/>
                    <a:pt x="15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8" y="12"/>
                    <a:pt x="3" y="16"/>
                    <a:pt x="0" y="11"/>
                  </a:cubicBezTo>
                  <a:cubicBezTo>
                    <a:pt x="0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6" name="Freeform 3420"/>
            <p:cNvSpPr/>
            <p:nvPr/>
          </p:nvSpPr>
          <p:spPr bwMode="auto">
            <a:xfrm>
              <a:off x="6770" y="988"/>
              <a:ext cx="39" cy="32"/>
            </a:xfrm>
            <a:custGeom>
              <a:avLst/>
              <a:gdLst>
                <a:gd name="T0" fmla="*/ 3 w 26"/>
                <a:gd name="T1" fmla="*/ 0 h 21"/>
                <a:gd name="T2" fmla="*/ 26 w 26"/>
                <a:gd name="T3" fmla="*/ 19 h 21"/>
                <a:gd name="T4" fmla="*/ 20 w 26"/>
                <a:gd name="T5" fmla="*/ 19 h 21"/>
                <a:gd name="T6" fmla="*/ 1 w 26"/>
                <a:gd name="T7" fmla="*/ 4 h 21"/>
                <a:gd name="T8" fmla="*/ 3 w 2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1">
                  <a:moveTo>
                    <a:pt x="3" y="0"/>
                  </a:moveTo>
                  <a:cubicBezTo>
                    <a:pt x="12" y="5"/>
                    <a:pt x="19" y="12"/>
                    <a:pt x="26" y="19"/>
                  </a:cubicBezTo>
                  <a:cubicBezTo>
                    <a:pt x="24" y="21"/>
                    <a:pt x="22" y="21"/>
                    <a:pt x="20" y="19"/>
                  </a:cubicBezTo>
                  <a:cubicBezTo>
                    <a:pt x="14" y="14"/>
                    <a:pt x="7" y="9"/>
                    <a:pt x="1" y="4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B28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" name="Group 3622"/>
          <p:cNvGrpSpPr/>
          <p:nvPr/>
        </p:nvGrpSpPr>
        <p:grpSpPr bwMode="auto">
          <a:xfrm>
            <a:off x="7870735" y="874895"/>
            <a:ext cx="2844800" cy="5376863"/>
            <a:chOff x="5896" y="691"/>
            <a:chExt cx="1792" cy="3387"/>
          </a:xfrm>
        </p:grpSpPr>
        <p:sp>
          <p:nvSpPr>
            <p:cNvPr id="757" name="Freeform 3422"/>
            <p:cNvSpPr/>
            <p:nvPr/>
          </p:nvSpPr>
          <p:spPr bwMode="auto">
            <a:xfrm>
              <a:off x="6758" y="978"/>
              <a:ext cx="17" cy="18"/>
            </a:xfrm>
            <a:custGeom>
              <a:avLst/>
              <a:gdLst>
                <a:gd name="T0" fmla="*/ 11 w 11"/>
                <a:gd name="T1" fmla="*/ 7 h 12"/>
                <a:gd name="T2" fmla="*/ 9 w 11"/>
                <a:gd name="T3" fmla="*/ 11 h 12"/>
                <a:gd name="T4" fmla="*/ 0 w 11"/>
                <a:gd name="T5" fmla="*/ 3 h 12"/>
                <a:gd name="T6" fmla="*/ 11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8"/>
                    <a:pt x="10" y="9"/>
                    <a:pt x="9" y="11"/>
                  </a:cubicBezTo>
                  <a:cubicBezTo>
                    <a:pt x="1" y="12"/>
                    <a:pt x="0" y="12"/>
                    <a:pt x="0" y="3"/>
                  </a:cubicBezTo>
                  <a:cubicBezTo>
                    <a:pt x="5" y="0"/>
                    <a:pt x="6" y="0"/>
                    <a:pt x="11" y="7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3423"/>
            <p:cNvSpPr/>
            <p:nvPr/>
          </p:nvSpPr>
          <p:spPr bwMode="auto">
            <a:xfrm>
              <a:off x="6799" y="1017"/>
              <a:ext cx="24" cy="18"/>
            </a:xfrm>
            <a:custGeom>
              <a:avLst/>
              <a:gdLst>
                <a:gd name="T0" fmla="*/ 1 w 16"/>
                <a:gd name="T1" fmla="*/ 0 h 12"/>
                <a:gd name="T2" fmla="*/ 7 w 16"/>
                <a:gd name="T3" fmla="*/ 0 h 12"/>
                <a:gd name="T4" fmla="*/ 11 w 16"/>
                <a:gd name="T5" fmla="*/ 2 h 12"/>
                <a:gd name="T6" fmla="*/ 11 w 16"/>
                <a:gd name="T7" fmla="*/ 10 h 12"/>
                <a:gd name="T8" fmla="*/ 11 w 16"/>
                <a:gd name="T9" fmla="*/ 10 h 12"/>
                <a:gd name="T10" fmla="*/ 9 w 16"/>
                <a:gd name="T11" fmla="*/ 11 h 12"/>
                <a:gd name="T12" fmla="*/ 1 w 16"/>
                <a:gd name="T13" fmla="*/ 9 h 12"/>
                <a:gd name="T14" fmla="*/ 1 w 16"/>
                <a:gd name="T15" fmla="*/ 2 h 12"/>
                <a:gd name="T16" fmla="*/ 1 w 1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3" y="5"/>
                    <a:pt x="16" y="7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1"/>
                    <a:pt x="9" y="11"/>
                  </a:cubicBezTo>
                  <a:cubicBezTo>
                    <a:pt x="6" y="12"/>
                    <a:pt x="4" y="11"/>
                    <a:pt x="1" y="9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946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3424"/>
            <p:cNvSpPr/>
            <p:nvPr/>
          </p:nvSpPr>
          <p:spPr bwMode="auto">
            <a:xfrm>
              <a:off x="6797" y="1020"/>
              <a:ext cx="3" cy="10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1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B28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3425"/>
            <p:cNvSpPr/>
            <p:nvPr/>
          </p:nvSpPr>
          <p:spPr bwMode="auto">
            <a:xfrm>
              <a:off x="6751" y="1002"/>
              <a:ext cx="4" cy="9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6 h 6"/>
                <a:gd name="T4" fmla="*/ 0 w 3"/>
                <a:gd name="T5" fmla="*/ 0 h 6"/>
                <a:gd name="T6" fmla="*/ 3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6"/>
                    <a:pt x="2" y="6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2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3426"/>
            <p:cNvSpPr/>
            <p:nvPr/>
          </p:nvSpPr>
          <p:spPr bwMode="auto">
            <a:xfrm>
              <a:off x="6755" y="1011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3427"/>
            <p:cNvSpPr/>
            <p:nvPr/>
          </p:nvSpPr>
          <p:spPr bwMode="auto">
            <a:xfrm>
              <a:off x="6791" y="1035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39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3428"/>
            <p:cNvSpPr/>
            <p:nvPr/>
          </p:nvSpPr>
          <p:spPr bwMode="auto">
            <a:xfrm>
              <a:off x="6728" y="1021"/>
              <a:ext cx="146" cy="78"/>
            </a:xfrm>
            <a:custGeom>
              <a:avLst/>
              <a:gdLst>
                <a:gd name="T0" fmla="*/ 48 w 97"/>
                <a:gd name="T1" fmla="*/ 26 h 52"/>
                <a:gd name="T2" fmla="*/ 55 w 97"/>
                <a:gd name="T3" fmla="*/ 30 h 52"/>
                <a:gd name="T4" fmla="*/ 89 w 97"/>
                <a:gd name="T5" fmla="*/ 44 h 52"/>
                <a:gd name="T6" fmla="*/ 97 w 97"/>
                <a:gd name="T7" fmla="*/ 49 h 52"/>
                <a:gd name="T8" fmla="*/ 89 w 97"/>
                <a:gd name="T9" fmla="*/ 49 h 52"/>
                <a:gd name="T10" fmla="*/ 81 w 97"/>
                <a:gd name="T11" fmla="*/ 51 h 52"/>
                <a:gd name="T12" fmla="*/ 66 w 97"/>
                <a:gd name="T13" fmla="*/ 47 h 52"/>
                <a:gd name="T14" fmla="*/ 63 w 97"/>
                <a:gd name="T15" fmla="*/ 47 h 52"/>
                <a:gd name="T16" fmla="*/ 59 w 97"/>
                <a:gd name="T17" fmla="*/ 46 h 52"/>
                <a:gd name="T18" fmla="*/ 57 w 97"/>
                <a:gd name="T19" fmla="*/ 44 h 52"/>
                <a:gd name="T20" fmla="*/ 50 w 97"/>
                <a:gd name="T21" fmla="*/ 35 h 52"/>
                <a:gd name="T22" fmla="*/ 48 w 97"/>
                <a:gd name="T23" fmla="*/ 34 h 52"/>
                <a:gd name="T24" fmla="*/ 44 w 97"/>
                <a:gd name="T25" fmla="*/ 32 h 52"/>
                <a:gd name="T26" fmla="*/ 6 w 97"/>
                <a:gd name="T27" fmla="*/ 14 h 52"/>
                <a:gd name="T28" fmla="*/ 5 w 97"/>
                <a:gd name="T29" fmla="*/ 14 h 52"/>
                <a:gd name="T30" fmla="*/ 4 w 97"/>
                <a:gd name="T31" fmla="*/ 14 h 52"/>
                <a:gd name="T32" fmla="*/ 0 w 97"/>
                <a:gd name="T33" fmla="*/ 10 h 52"/>
                <a:gd name="T34" fmla="*/ 0 w 97"/>
                <a:gd name="T35" fmla="*/ 8 h 52"/>
                <a:gd name="T36" fmla="*/ 9 w 97"/>
                <a:gd name="T37" fmla="*/ 4 h 52"/>
                <a:gd name="T38" fmla="*/ 12 w 97"/>
                <a:gd name="T39" fmla="*/ 7 h 52"/>
                <a:gd name="T40" fmla="*/ 23 w 97"/>
                <a:gd name="T41" fmla="*/ 12 h 52"/>
                <a:gd name="T42" fmla="*/ 48 w 97"/>
                <a:gd name="T4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52">
                  <a:moveTo>
                    <a:pt x="48" y="26"/>
                  </a:moveTo>
                  <a:cubicBezTo>
                    <a:pt x="50" y="28"/>
                    <a:pt x="52" y="29"/>
                    <a:pt x="55" y="30"/>
                  </a:cubicBezTo>
                  <a:cubicBezTo>
                    <a:pt x="66" y="34"/>
                    <a:pt x="78" y="39"/>
                    <a:pt x="89" y="44"/>
                  </a:cubicBezTo>
                  <a:cubicBezTo>
                    <a:pt x="92" y="45"/>
                    <a:pt x="95" y="46"/>
                    <a:pt x="97" y="49"/>
                  </a:cubicBezTo>
                  <a:cubicBezTo>
                    <a:pt x="94" y="52"/>
                    <a:pt x="91" y="49"/>
                    <a:pt x="89" y="49"/>
                  </a:cubicBezTo>
                  <a:cubicBezTo>
                    <a:pt x="86" y="51"/>
                    <a:pt x="84" y="52"/>
                    <a:pt x="81" y="51"/>
                  </a:cubicBezTo>
                  <a:cubicBezTo>
                    <a:pt x="76" y="48"/>
                    <a:pt x="72" y="43"/>
                    <a:pt x="66" y="47"/>
                  </a:cubicBezTo>
                  <a:cubicBezTo>
                    <a:pt x="65" y="48"/>
                    <a:pt x="64" y="47"/>
                    <a:pt x="63" y="47"/>
                  </a:cubicBezTo>
                  <a:cubicBezTo>
                    <a:pt x="62" y="47"/>
                    <a:pt x="60" y="46"/>
                    <a:pt x="59" y="46"/>
                  </a:cubicBezTo>
                  <a:cubicBezTo>
                    <a:pt x="58" y="45"/>
                    <a:pt x="58" y="45"/>
                    <a:pt x="57" y="44"/>
                  </a:cubicBezTo>
                  <a:cubicBezTo>
                    <a:pt x="55" y="41"/>
                    <a:pt x="54" y="37"/>
                    <a:pt x="50" y="35"/>
                  </a:cubicBezTo>
                  <a:cubicBezTo>
                    <a:pt x="50" y="35"/>
                    <a:pt x="49" y="35"/>
                    <a:pt x="48" y="34"/>
                  </a:cubicBezTo>
                  <a:cubicBezTo>
                    <a:pt x="47" y="33"/>
                    <a:pt x="46" y="33"/>
                    <a:pt x="44" y="32"/>
                  </a:cubicBezTo>
                  <a:cubicBezTo>
                    <a:pt x="31" y="26"/>
                    <a:pt x="18" y="21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1" y="12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1"/>
                    <a:pt x="4" y="0"/>
                    <a:pt x="9" y="4"/>
                  </a:cubicBezTo>
                  <a:cubicBezTo>
                    <a:pt x="10" y="4"/>
                    <a:pt x="11" y="6"/>
                    <a:pt x="12" y="7"/>
                  </a:cubicBezTo>
                  <a:cubicBezTo>
                    <a:pt x="15" y="11"/>
                    <a:pt x="19" y="11"/>
                    <a:pt x="23" y="12"/>
                  </a:cubicBezTo>
                  <a:cubicBezTo>
                    <a:pt x="33" y="14"/>
                    <a:pt x="41" y="19"/>
                    <a:pt x="48" y="26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3429"/>
            <p:cNvSpPr/>
            <p:nvPr/>
          </p:nvSpPr>
          <p:spPr bwMode="auto">
            <a:xfrm>
              <a:off x="6737" y="1039"/>
              <a:ext cx="66" cy="38"/>
            </a:xfrm>
            <a:custGeom>
              <a:avLst/>
              <a:gdLst>
                <a:gd name="T0" fmla="*/ 0 w 44"/>
                <a:gd name="T1" fmla="*/ 2 h 25"/>
                <a:gd name="T2" fmla="*/ 9 w 44"/>
                <a:gd name="T3" fmla="*/ 3 h 25"/>
                <a:gd name="T4" fmla="*/ 40 w 44"/>
                <a:gd name="T5" fmla="*/ 18 h 25"/>
                <a:gd name="T6" fmla="*/ 44 w 44"/>
                <a:gd name="T7" fmla="*/ 20 h 25"/>
                <a:gd name="T8" fmla="*/ 44 w 44"/>
                <a:gd name="T9" fmla="*/ 20 h 25"/>
                <a:gd name="T10" fmla="*/ 37 w 44"/>
                <a:gd name="T11" fmla="*/ 23 h 25"/>
                <a:gd name="T12" fmla="*/ 12 w 44"/>
                <a:gd name="T13" fmla="*/ 17 h 25"/>
                <a:gd name="T14" fmla="*/ 2 w 44"/>
                <a:gd name="T15" fmla="*/ 10 h 25"/>
                <a:gd name="T16" fmla="*/ 0 w 44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5">
                  <a:moveTo>
                    <a:pt x="0" y="2"/>
                  </a:moveTo>
                  <a:cubicBezTo>
                    <a:pt x="3" y="0"/>
                    <a:pt x="6" y="1"/>
                    <a:pt x="9" y="3"/>
                  </a:cubicBezTo>
                  <a:cubicBezTo>
                    <a:pt x="19" y="8"/>
                    <a:pt x="30" y="13"/>
                    <a:pt x="40" y="18"/>
                  </a:cubicBezTo>
                  <a:cubicBezTo>
                    <a:pt x="41" y="19"/>
                    <a:pt x="43" y="18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5"/>
                    <a:pt x="40" y="24"/>
                    <a:pt x="37" y="23"/>
                  </a:cubicBezTo>
                  <a:cubicBezTo>
                    <a:pt x="29" y="22"/>
                    <a:pt x="20" y="20"/>
                    <a:pt x="12" y="17"/>
                  </a:cubicBezTo>
                  <a:cubicBezTo>
                    <a:pt x="9" y="14"/>
                    <a:pt x="5" y="13"/>
                    <a:pt x="2" y="10"/>
                  </a:cubicBezTo>
                  <a:cubicBezTo>
                    <a:pt x="2" y="7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3430"/>
            <p:cNvSpPr/>
            <p:nvPr/>
          </p:nvSpPr>
          <p:spPr bwMode="auto">
            <a:xfrm>
              <a:off x="6746" y="1032"/>
              <a:ext cx="59" cy="28"/>
            </a:xfrm>
            <a:custGeom>
              <a:avLst/>
              <a:gdLst>
                <a:gd name="T0" fmla="*/ 36 w 39"/>
                <a:gd name="T1" fmla="*/ 19 h 19"/>
                <a:gd name="T2" fmla="*/ 7 w 39"/>
                <a:gd name="T3" fmla="*/ 6 h 19"/>
                <a:gd name="T4" fmla="*/ 0 w 39"/>
                <a:gd name="T5" fmla="*/ 0 h 19"/>
                <a:gd name="T6" fmla="*/ 15 w 39"/>
                <a:gd name="T7" fmla="*/ 0 h 19"/>
                <a:gd name="T8" fmla="*/ 37 w 39"/>
                <a:gd name="T9" fmla="*/ 16 h 19"/>
                <a:gd name="T10" fmla="*/ 36 w 3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">
                  <a:moveTo>
                    <a:pt x="36" y="19"/>
                  </a:moveTo>
                  <a:cubicBezTo>
                    <a:pt x="26" y="15"/>
                    <a:pt x="17" y="10"/>
                    <a:pt x="7" y="6"/>
                  </a:cubicBezTo>
                  <a:cubicBezTo>
                    <a:pt x="4" y="5"/>
                    <a:pt x="0" y="4"/>
                    <a:pt x="0" y="0"/>
                  </a:cubicBezTo>
                  <a:cubicBezTo>
                    <a:pt x="5" y="2"/>
                    <a:pt x="10" y="3"/>
                    <a:pt x="15" y="0"/>
                  </a:cubicBezTo>
                  <a:cubicBezTo>
                    <a:pt x="24" y="4"/>
                    <a:pt x="30" y="11"/>
                    <a:pt x="37" y="16"/>
                  </a:cubicBezTo>
                  <a:cubicBezTo>
                    <a:pt x="39" y="18"/>
                    <a:pt x="38" y="18"/>
                    <a:pt x="36" y="19"/>
                  </a:cubicBezTo>
                  <a:close/>
                </a:path>
              </a:pathLst>
            </a:custGeom>
            <a:solidFill>
              <a:srgbClr val="D4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3431"/>
            <p:cNvSpPr/>
            <p:nvPr/>
          </p:nvSpPr>
          <p:spPr bwMode="auto">
            <a:xfrm>
              <a:off x="6736" y="1051"/>
              <a:ext cx="19" cy="21"/>
            </a:xfrm>
            <a:custGeom>
              <a:avLst/>
              <a:gdLst>
                <a:gd name="T0" fmla="*/ 3 w 13"/>
                <a:gd name="T1" fmla="*/ 2 h 14"/>
                <a:gd name="T2" fmla="*/ 13 w 13"/>
                <a:gd name="T3" fmla="*/ 6 h 14"/>
                <a:gd name="T4" fmla="*/ 11 w 13"/>
                <a:gd name="T5" fmla="*/ 11 h 14"/>
                <a:gd name="T6" fmla="*/ 3 w 13"/>
                <a:gd name="T7" fmla="*/ 11 h 14"/>
                <a:gd name="T8" fmla="*/ 3 w 13"/>
                <a:gd name="T9" fmla="*/ 11 h 14"/>
                <a:gd name="T10" fmla="*/ 1 w 13"/>
                <a:gd name="T11" fmla="*/ 8 h 14"/>
                <a:gd name="T12" fmla="*/ 1 w 13"/>
                <a:gd name="T13" fmla="*/ 4 h 14"/>
                <a:gd name="T14" fmla="*/ 1 w 13"/>
                <a:gd name="T15" fmla="*/ 4 h 14"/>
                <a:gd name="T16" fmla="*/ 3 w 13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3" y="2"/>
                  </a:moveTo>
                  <a:cubicBezTo>
                    <a:pt x="10" y="0"/>
                    <a:pt x="10" y="0"/>
                    <a:pt x="13" y="6"/>
                  </a:cubicBezTo>
                  <a:cubicBezTo>
                    <a:pt x="13" y="8"/>
                    <a:pt x="13" y="10"/>
                    <a:pt x="11" y="11"/>
                  </a:cubicBezTo>
                  <a:cubicBezTo>
                    <a:pt x="9" y="13"/>
                    <a:pt x="6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9B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3432"/>
            <p:cNvSpPr/>
            <p:nvPr/>
          </p:nvSpPr>
          <p:spPr bwMode="auto">
            <a:xfrm>
              <a:off x="6730" y="1056"/>
              <a:ext cx="7" cy="7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3" y="4"/>
                    <a:pt x="1" y="4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3433"/>
            <p:cNvSpPr/>
            <p:nvPr/>
          </p:nvSpPr>
          <p:spPr bwMode="auto">
            <a:xfrm>
              <a:off x="6728" y="1036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3434"/>
            <p:cNvSpPr/>
            <p:nvPr/>
          </p:nvSpPr>
          <p:spPr bwMode="auto">
            <a:xfrm>
              <a:off x="6737" y="105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3435"/>
            <p:cNvSpPr/>
            <p:nvPr/>
          </p:nvSpPr>
          <p:spPr bwMode="auto">
            <a:xfrm>
              <a:off x="6766" y="102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4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3436"/>
            <p:cNvSpPr/>
            <p:nvPr/>
          </p:nvSpPr>
          <p:spPr bwMode="auto">
            <a:xfrm>
              <a:off x="6740" y="1066"/>
              <a:ext cx="104" cy="42"/>
            </a:xfrm>
            <a:custGeom>
              <a:avLst/>
              <a:gdLst>
                <a:gd name="T0" fmla="*/ 0 w 69"/>
                <a:gd name="T1" fmla="*/ 1 h 28"/>
                <a:gd name="T2" fmla="*/ 8 w 69"/>
                <a:gd name="T3" fmla="*/ 0 h 28"/>
                <a:gd name="T4" fmla="*/ 52 w 69"/>
                <a:gd name="T5" fmla="*/ 13 h 28"/>
                <a:gd name="T6" fmla="*/ 52 w 69"/>
                <a:gd name="T7" fmla="*/ 13 h 28"/>
                <a:gd name="T8" fmla="*/ 56 w 69"/>
                <a:gd name="T9" fmla="*/ 15 h 28"/>
                <a:gd name="T10" fmla="*/ 56 w 69"/>
                <a:gd name="T11" fmla="*/ 15 h 28"/>
                <a:gd name="T12" fmla="*/ 69 w 69"/>
                <a:gd name="T13" fmla="*/ 22 h 28"/>
                <a:gd name="T14" fmla="*/ 67 w 69"/>
                <a:gd name="T15" fmla="*/ 24 h 28"/>
                <a:gd name="T16" fmla="*/ 63 w 69"/>
                <a:gd name="T17" fmla="*/ 28 h 28"/>
                <a:gd name="T18" fmla="*/ 61 w 69"/>
                <a:gd name="T19" fmla="*/ 28 h 28"/>
                <a:gd name="T20" fmla="*/ 58 w 69"/>
                <a:gd name="T21" fmla="*/ 26 h 28"/>
                <a:gd name="T22" fmla="*/ 54 w 69"/>
                <a:gd name="T23" fmla="*/ 27 h 28"/>
                <a:gd name="T24" fmla="*/ 37 w 69"/>
                <a:gd name="T25" fmla="*/ 25 h 28"/>
                <a:gd name="T26" fmla="*/ 27 w 69"/>
                <a:gd name="T27" fmla="*/ 21 h 28"/>
                <a:gd name="T28" fmla="*/ 26 w 69"/>
                <a:gd name="T29" fmla="*/ 21 h 28"/>
                <a:gd name="T30" fmla="*/ 25 w 69"/>
                <a:gd name="T31" fmla="*/ 21 h 28"/>
                <a:gd name="T32" fmla="*/ 0 w 69"/>
                <a:gd name="T33" fmla="*/ 3 h 28"/>
                <a:gd name="T34" fmla="*/ 0 w 69"/>
                <a:gd name="T3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8">
                  <a:moveTo>
                    <a:pt x="0" y="1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23" y="1"/>
                    <a:pt x="38" y="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4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0" y="17"/>
                    <a:pt x="68" y="12"/>
                    <a:pt x="69" y="22"/>
                  </a:cubicBezTo>
                  <a:cubicBezTo>
                    <a:pt x="68" y="23"/>
                    <a:pt x="68" y="24"/>
                    <a:pt x="67" y="24"/>
                  </a:cubicBezTo>
                  <a:cubicBezTo>
                    <a:pt x="66" y="26"/>
                    <a:pt x="65" y="27"/>
                    <a:pt x="63" y="28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0" y="27"/>
                    <a:pt x="59" y="27"/>
                    <a:pt x="58" y="26"/>
                  </a:cubicBezTo>
                  <a:cubicBezTo>
                    <a:pt x="57" y="25"/>
                    <a:pt x="55" y="25"/>
                    <a:pt x="54" y="27"/>
                  </a:cubicBezTo>
                  <a:cubicBezTo>
                    <a:pt x="48" y="27"/>
                    <a:pt x="42" y="24"/>
                    <a:pt x="37" y="25"/>
                  </a:cubicBezTo>
                  <a:cubicBezTo>
                    <a:pt x="34" y="16"/>
                    <a:pt x="33" y="15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5" y="21"/>
                  </a:cubicBezTo>
                  <a:cubicBezTo>
                    <a:pt x="19" y="11"/>
                    <a:pt x="1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3437"/>
            <p:cNvSpPr/>
            <p:nvPr/>
          </p:nvSpPr>
          <p:spPr bwMode="auto">
            <a:xfrm>
              <a:off x="6763" y="2058"/>
              <a:ext cx="15" cy="9"/>
            </a:xfrm>
            <a:custGeom>
              <a:avLst/>
              <a:gdLst>
                <a:gd name="T0" fmla="*/ 10 w 10"/>
                <a:gd name="T1" fmla="*/ 3 h 6"/>
                <a:gd name="T2" fmla="*/ 0 w 10"/>
                <a:gd name="T3" fmla="*/ 3 h 6"/>
                <a:gd name="T4" fmla="*/ 1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7" y="6"/>
                    <a:pt x="3" y="3"/>
                    <a:pt x="0" y="3"/>
                  </a:cubicBezTo>
                  <a:cubicBezTo>
                    <a:pt x="3" y="0"/>
                    <a:pt x="7" y="2"/>
                    <a:pt x="10" y="3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3438"/>
            <p:cNvSpPr/>
            <p:nvPr/>
          </p:nvSpPr>
          <p:spPr bwMode="auto">
            <a:xfrm>
              <a:off x="6790" y="2056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3439"/>
            <p:cNvSpPr/>
            <p:nvPr/>
          </p:nvSpPr>
          <p:spPr bwMode="auto">
            <a:xfrm>
              <a:off x="6950" y="3114"/>
              <a:ext cx="140" cy="81"/>
            </a:xfrm>
            <a:custGeom>
              <a:avLst/>
              <a:gdLst>
                <a:gd name="T0" fmla="*/ 86 w 93"/>
                <a:gd name="T1" fmla="*/ 46 h 54"/>
                <a:gd name="T2" fmla="*/ 76 w 93"/>
                <a:gd name="T3" fmla="*/ 53 h 54"/>
                <a:gd name="T4" fmla="*/ 62 w 93"/>
                <a:gd name="T5" fmla="*/ 50 h 54"/>
                <a:gd name="T6" fmla="*/ 53 w 93"/>
                <a:gd name="T7" fmla="*/ 42 h 54"/>
                <a:gd name="T8" fmla="*/ 45 w 93"/>
                <a:gd name="T9" fmla="*/ 32 h 54"/>
                <a:gd name="T10" fmla="*/ 29 w 93"/>
                <a:gd name="T11" fmla="*/ 49 h 54"/>
                <a:gd name="T12" fmla="*/ 15 w 93"/>
                <a:gd name="T13" fmla="*/ 49 h 54"/>
                <a:gd name="T14" fmla="*/ 2 w 93"/>
                <a:gd name="T15" fmla="*/ 36 h 54"/>
                <a:gd name="T16" fmla="*/ 4 w 93"/>
                <a:gd name="T17" fmla="*/ 31 h 54"/>
                <a:gd name="T18" fmla="*/ 8 w 93"/>
                <a:gd name="T19" fmla="*/ 26 h 54"/>
                <a:gd name="T20" fmla="*/ 14 w 93"/>
                <a:gd name="T21" fmla="*/ 12 h 54"/>
                <a:gd name="T22" fmla="*/ 22 w 93"/>
                <a:gd name="T23" fmla="*/ 5 h 54"/>
                <a:gd name="T24" fmla="*/ 26 w 93"/>
                <a:gd name="T25" fmla="*/ 3 h 54"/>
                <a:gd name="T26" fmla="*/ 41 w 93"/>
                <a:gd name="T27" fmla="*/ 1 h 54"/>
                <a:gd name="T28" fmla="*/ 45 w 93"/>
                <a:gd name="T29" fmla="*/ 2 h 54"/>
                <a:gd name="T30" fmla="*/ 44 w 93"/>
                <a:gd name="T31" fmla="*/ 6 h 54"/>
                <a:gd name="T32" fmla="*/ 39 w 93"/>
                <a:gd name="T33" fmla="*/ 16 h 54"/>
                <a:gd name="T34" fmla="*/ 49 w 93"/>
                <a:gd name="T35" fmla="*/ 9 h 54"/>
                <a:gd name="T36" fmla="*/ 53 w 93"/>
                <a:gd name="T37" fmla="*/ 11 h 54"/>
                <a:gd name="T38" fmla="*/ 69 w 93"/>
                <a:gd name="T39" fmla="*/ 13 h 54"/>
                <a:gd name="T40" fmla="*/ 92 w 93"/>
                <a:gd name="T41" fmla="*/ 29 h 54"/>
                <a:gd name="T42" fmla="*/ 86 w 93"/>
                <a:gd name="T43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4">
                  <a:moveTo>
                    <a:pt x="86" y="46"/>
                  </a:moveTo>
                  <a:cubicBezTo>
                    <a:pt x="83" y="48"/>
                    <a:pt x="82" y="54"/>
                    <a:pt x="76" y="53"/>
                  </a:cubicBezTo>
                  <a:cubicBezTo>
                    <a:pt x="71" y="53"/>
                    <a:pt x="66" y="53"/>
                    <a:pt x="62" y="50"/>
                  </a:cubicBezTo>
                  <a:cubicBezTo>
                    <a:pt x="59" y="48"/>
                    <a:pt x="57" y="44"/>
                    <a:pt x="53" y="42"/>
                  </a:cubicBezTo>
                  <a:cubicBezTo>
                    <a:pt x="50" y="40"/>
                    <a:pt x="47" y="37"/>
                    <a:pt x="45" y="32"/>
                  </a:cubicBezTo>
                  <a:cubicBezTo>
                    <a:pt x="40" y="38"/>
                    <a:pt x="36" y="45"/>
                    <a:pt x="29" y="49"/>
                  </a:cubicBezTo>
                  <a:cubicBezTo>
                    <a:pt x="24" y="52"/>
                    <a:pt x="19" y="52"/>
                    <a:pt x="15" y="49"/>
                  </a:cubicBezTo>
                  <a:cubicBezTo>
                    <a:pt x="9" y="46"/>
                    <a:pt x="5" y="41"/>
                    <a:pt x="2" y="36"/>
                  </a:cubicBezTo>
                  <a:cubicBezTo>
                    <a:pt x="0" y="34"/>
                    <a:pt x="0" y="31"/>
                    <a:pt x="4" y="31"/>
                  </a:cubicBezTo>
                  <a:cubicBezTo>
                    <a:pt x="8" y="31"/>
                    <a:pt x="8" y="29"/>
                    <a:pt x="8" y="26"/>
                  </a:cubicBezTo>
                  <a:cubicBezTo>
                    <a:pt x="7" y="20"/>
                    <a:pt x="9" y="15"/>
                    <a:pt x="14" y="12"/>
                  </a:cubicBezTo>
                  <a:cubicBezTo>
                    <a:pt x="16" y="9"/>
                    <a:pt x="19" y="7"/>
                    <a:pt x="22" y="5"/>
                  </a:cubicBezTo>
                  <a:cubicBezTo>
                    <a:pt x="23" y="4"/>
                    <a:pt x="24" y="2"/>
                    <a:pt x="26" y="3"/>
                  </a:cubicBezTo>
                  <a:cubicBezTo>
                    <a:pt x="31" y="4"/>
                    <a:pt x="36" y="2"/>
                    <a:pt x="41" y="1"/>
                  </a:cubicBezTo>
                  <a:cubicBezTo>
                    <a:pt x="42" y="0"/>
                    <a:pt x="44" y="0"/>
                    <a:pt x="45" y="2"/>
                  </a:cubicBezTo>
                  <a:cubicBezTo>
                    <a:pt x="46" y="3"/>
                    <a:pt x="45" y="4"/>
                    <a:pt x="44" y="6"/>
                  </a:cubicBezTo>
                  <a:cubicBezTo>
                    <a:pt x="42" y="9"/>
                    <a:pt x="41" y="12"/>
                    <a:pt x="39" y="16"/>
                  </a:cubicBezTo>
                  <a:cubicBezTo>
                    <a:pt x="45" y="17"/>
                    <a:pt x="48" y="13"/>
                    <a:pt x="49" y="9"/>
                  </a:cubicBezTo>
                  <a:cubicBezTo>
                    <a:pt x="51" y="10"/>
                    <a:pt x="52" y="11"/>
                    <a:pt x="53" y="11"/>
                  </a:cubicBezTo>
                  <a:cubicBezTo>
                    <a:pt x="60" y="18"/>
                    <a:pt x="60" y="18"/>
                    <a:pt x="69" y="13"/>
                  </a:cubicBezTo>
                  <a:cubicBezTo>
                    <a:pt x="82" y="9"/>
                    <a:pt x="93" y="16"/>
                    <a:pt x="92" y="29"/>
                  </a:cubicBezTo>
                  <a:cubicBezTo>
                    <a:pt x="92" y="35"/>
                    <a:pt x="92" y="42"/>
                    <a:pt x="86" y="46"/>
                  </a:cubicBezTo>
                  <a:close/>
                </a:path>
              </a:pathLst>
            </a:custGeom>
            <a:solidFill>
              <a:srgbClr val="FCE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3440"/>
            <p:cNvSpPr/>
            <p:nvPr/>
          </p:nvSpPr>
          <p:spPr bwMode="auto">
            <a:xfrm>
              <a:off x="6899" y="3082"/>
              <a:ext cx="218" cy="194"/>
            </a:xfrm>
            <a:custGeom>
              <a:avLst/>
              <a:gdLst>
                <a:gd name="T0" fmla="*/ 120 w 145"/>
                <a:gd name="T1" fmla="*/ 67 h 129"/>
                <a:gd name="T2" fmla="*/ 122 w 145"/>
                <a:gd name="T3" fmla="*/ 52 h 129"/>
                <a:gd name="T4" fmla="*/ 112 w 145"/>
                <a:gd name="T5" fmla="*/ 38 h 129"/>
                <a:gd name="T6" fmla="*/ 103 w 145"/>
                <a:gd name="T7" fmla="*/ 34 h 129"/>
                <a:gd name="T8" fmla="*/ 87 w 145"/>
                <a:gd name="T9" fmla="*/ 18 h 129"/>
                <a:gd name="T10" fmla="*/ 67 w 145"/>
                <a:gd name="T11" fmla="*/ 7 h 129"/>
                <a:gd name="T12" fmla="*/ 92 w 145"/>
                <a:gd name="T13" fmla="*/ 0 h 129"/>
                <a:gd name="T14" fmla="*/ 108 w 145"/>
                <a:gd name="T15" fmla="*/ 9 h 129"/>
                <a:gd name="T16" fmla="*/ 127 w 145"/>
                <a:gd name="T17" fmla="*/ 18 h 129"/>
                <a:gd name="T18" fmla="*/ 144 w 145"/>
                <a:gd name="T19" fmla="*/ 43 h 129"/>
                <a:gd name="T20" fmla="*/ 138 w 145"/>
                <a:gd name="T21" fmla="*/ 73 h 129"/>
                <a:gd name="T22" fmla="*/ 120 w 145"/>
                <a:gd name="T23" fmla="*/ 87 h 129"/>
                <a:gd name="T24" fmla="*/ 101 w 145"/>
                <a:gd name="T25" fmla="*/ 88 h 129"/>
                <a:gd name="T26" fmla="*/ 84 w 145"/>
                <a:gd name="T27" fmla="*/ 92 h 129"/>
                <a:gd name="T28" fmla="*/ 42 w 145"/>
                <a:gd name="T29" fmla="*/ 117 h 129"/>
                <a:gd name="T30" fmla="*/ 6 w 145"/>
                <a:gd name="T31" fmla="*/ 120 h 129"/>
                <a:gd name="T32" fmla="*/ 5 w 145"/>
                <a:gd name="T33" fmla="*/ 103 h 129"/>
                <a:gd name="T34" fmla="*/ 13 w 145"/>
                <a:gd name="T35" fmla="*/ 114 h 129"/>
                <a:gd name="T36" fmla="*/ 18 w 145"/>
                <a:gd name="T37" fmla="*/ 117 h 129"/>
                <a:gd name="T38" fmla="*/ 20 w 145"/>
                <a:gd name="T39" fmla="*/ 113 h 129"/>
                <a:gd name="T40" fmla="*/ 21 w 145"/>
                <a:gd name="T41" fmla="*/ 109 h 129"/>
                <a:gd name="T42" fmla="*/ 26 w 145"/>
                <a:gd name="T43" fmla="*/ 111 h 129"/>
                <a:gd name="T44" fmla="*/ 43 w 145"/>
                <a:gd name="T45" fmla="*/ 108 h 129"/>
                <a:gd name="T46" fmla="*/ 59 w 145"/>
                <a:gd name="T47" fmla="*/ 96 h 129"/>
                <a:gd name="T48" fmla="*/ 78 w 145"/>
                <a:gd name="T49" fmla="*/ 86 h 129"/>
                <a:gd name="T50" fmla="*/ 88 w 145"/>
                <a:gd name="T51" fmla="*/ 83 h 129"/>
                <a:gd name="T52" fmla="*/ 113 w 145"/>
                <a:gd name="T53" fmla="*/ 77 h 129"/>
                <a:gd name="T54" fmla="*/ 120 w 145"/>
                <a:gd name="T55" fmla="*/ 6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9">
                  <a:moveTo>
                    <a:pt x="120" y="67"/>
                  </a:moveTo>
                  <a:cubicBezTo>
                    <a:pt x="121" y="62"/>
                    <a:pt x="121" y="57"/>
                    <a:pt x="122" y="52"/>
                  </a:cubicBezTo>
                  <a:cubicBezTo>
                    <a:pt x="124" y="43"/>
                    <a:pt x="121" y="40"/>
                    <a:pt x="112" y="38"/>
                  </a:cubicBezTo>
                  <a:cubicBezTo>
                    <a:pt x="109" y="37"/>
                    <a:pt x="106" y="35"/>
                    <a:pt x="103" y="34"/>
                  </a:cubicBezTo>
                  <a:cubicBezTo>
                    <a:pt x="96" y="31"/>
                    <a:pt x="91" y="25"/>
                    <a:pt x="87" y="18"/>
                  </a:cubicBezTo>
                  <a:cubicBezTo>
                    <a:pt x="83" y="12"/>
                    <a:pt x="75" y="9"/>
                    <a:pt x="67" y="7"/>
                  </a:cubicBezTo>
                  <a:cubicBezTo>
                    <a:pt x="74" y="3"/>
                    <a:pt x="83" y="0"/>
                    <a:pt x="92" y="0"/>
                  </a:cubicBezTo>
                  <a:cubicBezTo>
                    <a:pt x="98" y="1"/>
                    <a:pt x="104" y="3"/>
                    <a:pt x="108" y="9"/>
                  </a:cubicBezTo>
                  <a:cubicBezTo>
                    <a:pt x="113" y="16"/>
                    <a:pt x="120" y="16"/>
                    <a:pt x="127" y="18"/>
                  </a:cubicBezTo>
                  <a:cubicBezTo>
                    <a:pt x="141" y="22"/>
                    <a:pt x="145" y="29"/>
                    <a:pt x="144" y="43"/>
                  </a:cubicBezTo>
                  <a:cubicBezTo>
                    <a:pt x="144" y="54"/>
                    <a:pt x="140" y="63"/>
                    <a:pt x="138" y="73"/>
                  </a:cubicBezTo>
                  <a:cubicBezTo>
                    <a:pt x="136" y="85"/>
                    <a:pt x="132" y="87"/>
                    <a:pt x="120" y="87"/>
                  </a:cubicBezTo>
                  <a:cubicBezTo>
                    <a:pt x="114" y="87"/>
                    <a:pt x="107" y="86"/>
                    <a:pt x="101" y="88"/>
                  </a:cubicBezTo>
                  <a:cubicBezTo>
                    <a:pt x="96" y="89"/>
                    <a:pt x="89" y="89"/>
                    <a:pt x="84" y="92"/>
                  </a:cubicBezTo>
                  <a:cubicBezTo>
                    <a:pt x="68" y="97"/>
                    <a:pt x="53" y="103"/>
                    <a:pt x="42" y="117"/>
                  </a:cubicBezTo>
                  <a:cubicBezTo>
                    <a:pt x="35" y="126"/>
                    <a:pt x="15" y="129"/>
                    <a:pt x="6" y="120"/>
                  </a:cubicBezTo>
                  <a:cubicBezTo>
                    <a:pt x="0" y="114"/>
                    <a:pt x="0" y="110"/>
                    <a:pt x="5" y="103"/>
                  </a:cubicBezTo>
                  <a:cubicBezTo>
                    <a:pt x="8" y="107"/>
                    <a:pt x="10" y="111"/>
                    <a:pt x="13" y="114"/>
                  </a:cubicBezTo>
                  <a:cubicBezTo>
                    <a:pt x="14" y="116"/>
                    <a:pt x="15" y="119"/>
                    <a:pt x="18" y="117"/>
                  </a:cubicBezTo>
                  <a:cubicBezTo>
                    <a:pt x="20" y="117"/>
                    <a:pt x="20" y="115"/>
                    <a:pt x="20" y="113"/>
                  </a:cubicBezTo>
                  <a:cubicBezTo>
                    <a:pt x="20" y="111"/>
                    <a:pt x="20" y="110"/>
                    <a:pt x="21" y="109"/>
                  </a:cubicBezTo>
                  <a:cubicBezTo>
                    <a:pt x="23" y="108"/>
                    <a:pt x="24" y="110"/>
                    <a:pt x="26" y="111"/>
                  </a:cubicBezTo>
                  <a:cubicBezTo>
                    <a:pt x="32" y="114"/>
                    <a:pt x="39" y="114"/>
                    <a:pt x="43" y="108"/>
                  </a:cubicBezTo>
                  <a:cubicBezTo>
                    <a:pt x="47" y="102"/>
                    <a:pt x="53" y="99"/>
                    <a:pt x="59" y="96"/>
                  </a:cubicBezTo>
                  <a:cubicBezTo>
                    <a:pt x="65" y="93"/>
                    <a:pt x="72" y="90"/>
                    <a:pt x="78" y="86"/>
                  </a:cubicBezTo>
                  <a:cubicBezTo>
                    <a:pt x="81" y="84"/>
                    <a:pt x="85" y="82"/>
                    <a:pt x="88" y="83"/>
                  </a:cubicBezTo>
                  <a:cubicBezTo>
                    <a:pt x="97" y="83"/>
                    <a:pt x="105" y="79"/>
                    <a:pt x="113" y="77"/>
                  </a:cubicBezTo>
                  <a:cubicBezTo>
                    <a:pt x="119" y="76"/>
                    <a:pt x="121" y="72"/>
                    <a:pt x="120" y="67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3441"/>
            <p:cNvSpPr/>
            <p:nvPr/>
          </p:nvSpPr>
          <p:spPr bwMode="auto">
            <a:xfrm>
              <a:off x="6832" y="3168"/>
              <a:ext cx="193" cy="121"/>
            </a:xfrm>
            <a:custGeom>
              <a:avLst/>
              <a:gdLst>
                <a:gd name="T0" fmla="*/ 50 w 129"/>
                <a:gd name="T1" fmla="*/ 46 h 81"/>
                <a:gd name="T2" fmla="*/ 68 w 129"/>
                <a:gd name="T3" fmla="*/ 65 h 81"/>
                <a:gd name="T4" fmla="*/ 91 w 129"/>
                <a:gd name="T5" fmla="*/ 53 h 81"/>
                <a:gd name="T6" fmla="*/ 102 w 129"/>
                <a:gd name="T7" fmla="*/ 44 h 81"/>
                <a:gd name="T8" fmla="*/ 129 w 129"/>
                <a:gd name="T9" fmla="*/ 35 h 81"/>
                <a:gd name="T10" fmla="*/ 115 w 129"/>
                <a:gd name="T11" fmla="*/ 42 h 81"/>
                <a:gd name="T12" fmla="*/ 86 w 129"/>
                <a:gd name="T13" fmla="*/ 63 h 81"/>
                <a:gd name="T14" fmla="*/ 79 w 129"/>
                <a:gd name="T15" fmla="*/ 69 h 81"/>
                <a:gd name="T16" fmla="*/ 65 w 129"/>
                <a:gd name="T17" fmla="*/ 76 h 81"/>
                <a:gd name="T18" fmla="*/ 45 w 129"/>
                <a:gd name="T19" fmla="*/ 77 h 81"/>
                <a:gd name="T20" fmla="*/ 31 w 129"/>
                <a:gd name="T21" fmla="*/ 57 h 81"/>
                <a:gd name="T22" fmla="*/ 25 w 129"/>
                <a:gd name="T23" fmla="*/ 50 h 81"/>
                <a:gd name="T24" fmla="*/ 7 w 129"/>
                <a:gd name="T25" fmla="*/ 23 h 81"/>
                <a:gd name="T26" fmla="*/ 0 w 129"/>
                <a:gd name="T27" fmla="*/ 12 h 81"/>
                <a:gd name="T28" fmla="*/ 13 w 129"/>
                <a:gd name="T29" fmla="*/ 3 h 81"/>
                <a:gd name="T30" fmla="*/ 21 w 129"/>
                <a:gd name="T31" fmla="*/ 8 h 81"/>
                <a:gd name="T32" fmla="*/ 30 w 129"/>
                <a:gd name="T33" fmla="*/ 29 h 81"/>
                <a:gd name="T34" fmla="*/ 42 w 129"/>
                <a:gd name="T35" fmla="*/ 40 h 81"/>
                <a:gd name="T36" fmla="*/ 50 w 129"/>
                <a:gd name="T3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81">
                  <a:moveTo>
                    <a:pt x="50" y="46"/>
                  </a:moveTo>
                  <a:cubicBezTo>
                    <a:pt x="48" y="58"/>
                    <a:pt x="56" y="66"/>
                    <a:pt x="68" y="65"/>
                  </a:cubicBezTo>
                  <a:cubicBezTo>
                    <a:pt x="77" y="64"/>
                    <a:pt x="86" y="62"/>
                    <a:pt x="91" y="53"/>
                  </a:cubicBezTo>
                  <a:cubicBezTo>
                    <a:pt x="93" y="49"/>
                    <a:pt x="98" y="46"/>
                    <a:pt x="102" y="44"/>
                  </a:cubicBezTo>
                  <a:cubicBezTo>
                    <a:pt x="110" y="40"/>
                    <a:pt x="119" y="35"/>
                    <a:pt x="129" y="35"/>
                  </a:cubicBezTo>
                  <a:cubicBezTo>
                    <a:pt x="125" y="39"/>
                    <a:pt x="119" y="40"/>
                    <a:pt x="115" y="42"/>
                  </a:cubicBezTo>
                  <a:cubicBezTo>
                    <a:pt x="104" y="48"/>
                    <a:pt x="95" y="55"/>
                    <a:pt x="86" y="63"/>
                  </a:cubicBezTo>
                  <a:cubicBezTo>
                    <a:pt x="84" y="65"/>
                    <a:pt x="82" y="68"/>
                    <a:pt x="79" y="69"/>
                  </a:cubicBezTo>
                  <a:cubicBezTo>
                    <a:pt x="74" y="70"/>
                    <a:pt x="69" y="73"/>
                    <a:pt x="65" y="76"/>
                  </a:cubicBezTo>
                  <a:cubicBezTo>
                    <a:pt x="59" y="80"/>
                    <a:pt x="52" y="81"/>
                    <a:pt x="45" y="77"/>
                  </a:cubicBezTo>
                  <a:cubicBezTo>
                    <a:pt x="37" y="72"/>
                    <a:pt x="31" y="67"/>
                    <a:pt x="31" y="57"/>
                  </a:cubicBezTo>
                  <a:cubicBezTo>
                    <a:pt x="31" y="54"/>
                    <a:pt x="28" y="52"/>
                    <a:pt x="25" y="50"/>
                  </a:cubicBezTo>
                  <a:cubicBezTo>
                    <a:pt x="14" y="44"/>
                    <a:pt x="10" y="34"/>
                    <a:pt x="7" y="23"/>
                  </a:cubicBezTo>
                  <a:cubicBezTo>
                    <a:pt x="5" y="19"/>
                    <a:pt x="5" y="14"/>
                    <a:pt x="0" y="12"/>
                  </a:cubicBezTo>
                  <a:cubicBezTo>
                    <a:pt x="3" y="7"/>
                    <a:pt x="8" y="6"/>
                    <a:pt x="13" y="3"/>
                  </a:cubicBezTo>
                  <a:cubicBezTo>
                    <a:pt x="18" y="0"/>
                    <a:pt x="21" y="1"/>
                    <a:pt x="21" y="8"/>
                  </a:cubicBezTo>
                  <a:cubicBezTo>
                    <a:pt x="22" y="16"/>
                    <a:pt x="25" y="23"/>
                    <a:pt x="30" y="29"/>
                  </a:cubicBezTo>
                  <a:cubicBezTo>
                    <a:pt x="32" y="34"/>
                    <a:pt x="36" y="39"/>
                    <a:pt x="42" y="40"/>
                  </a:cubicBezTo>
                  <a:cubicBezTo>
                    <a:pt x="46" y="40"/>
                    <a:pt x="48" y="44"/>
                    <a:pt x="50" y="46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3442"/>
            <p:cNvSpPr/>
            <p:nvPr/>
          </p:nvSpPr>
          <p:spPr bwMode="auto">
            <a:xfrm>
              <a:off x="6947" y="3102"/>
              <a:ext cx="12" cy="4"/>
            </a:xfrm>
            <a:custGeom>
              <a:avLst/>
              <a:gdLst>
                <a:gd name="T0" fmla="*/ 2 w 8"/>
                <a:gd name="T1" fmla="*/ 0 h 3"/>
                <a:gd name="T2" fmla="*/ 8 w 8"/>
                <a:gd name="T3" fmla="*/ 2 h 3"/>
                <a:gd name="T4" fmla="*/ 0 w 8"/>
                <a:gd name="T5" fmla="*/ 2 h 3"/>
                <a:gd name="T6" fmla="*/ 2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2" y="0"/>
                  </a:moveTo>
                  <a:cubicBezTo>
                    <a:pt x="4" y="0"/>
                    <a:pt x="6" y="0"/>
                    <a:pt x="8" y="2"/>
                  </a:cubicBezTo>
                  <a:cubicBezTo>
                    <a:pt x="5" y="3"/>
                    <a:pt x="3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98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3443"/>
            <p:cNvSpPr/>
            <p:nvPr/>
          </p:nvSpPr>
          <p:spPr bwMode="auto">
            <a:xfrm>
              <a:off x="6968" y="3108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3444"/>
            <p:cNvSpPr/>
            <p:nvPr/>
          </p:nvSpPr>
          <p:spPr bwMode="auto">
            <a:xfrm>
              <a:off x="6994" y="309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3445"/>
            <p:cNvSpPr/>
            <p:nvPr/>
          </p:nvSpPr>
          <p:spPr bwMode="auto">
            <a:xfrm>
              <a:off x="6988" y="3096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3446"/>
            <p:cNvSpPr/>
            <p:nvPr/>
          </p:nvSpPr>
          <p:spPr bwMode="auto">
            <a:xfrm>
              <a:off x="6829" y="318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3447"/>
            <p:cNvSpPr/>
            <p:nvPr/>
          </p:nvSpPr>
          <p:spPr bwMode="auto">
            <a:xfrm>
              <a:off x="6827" y="3189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3448"/>
            <p:cNvSpPr/>
            <p:nvPr/>
          </p:nvSpPr>
          <p:spPr bwMode="auto">
            <a:xfrm>
              <a:off x="6976" y="31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3449"/>
            <p:cNvSpPr/>
            <p:nvPr/>
          </p:nvSpPr>
          <p:spPr bwMode="auto">
            <a:xfrm>
              <a:off x="6979" y="31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3450"/>
            <p:cNvSpPr/>
            <p:nvPr/>
          </p:nvSpPr>
          <p:spPr bwMode="auto">
            <a:xfrm>
              <a:off x="6985" y="30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3451"/>
            <p:cNvSpPr/>
            <p:nvPr/>
          </p:nvSpPr>
          <p:spPr bwMode="auto">
            <a:xfrm>
              <a:off x="6884" y="3475"/>
              <a:ext cx="237" cy="71"/>
            </a:xfrm>
            <a:custGeom>
              <a:avLst/>
              <a:gdLst>
                <a:gd name="T0" fmla="*/ 8 w 158"/>
                <a:gd name="T1" fmla="*/ 39 h 47"/>
                <a:gd name="T2" fmla="*/ 3 w 158"/>
                <a:gd name="T3" fmla="*/ 31 h 47"/>
                <a:gd name="T4" fmla="*/ 1 w 158"/>
                <a:gd name="T5" fmla="*/ 27 h 47"/>
                <a:gd name="T6" fmla="*/ 4 w 158"/>
                <a:gd name="T7" fmla="*/ 21 h 47"/>
                <a:gd name="T8" fmla="*/ 8 w 158"/>
                <a:gd name="T9" fmla="*/ 23 h 47"/>
                <a:gd name="T10" fmla="*/ 17 w 158"/>
                <a:gd name="T11" fmla="*/ 21 h 47"/>
                <a:gd name="T12" fmla="*/ 13 w 158"/>
                <a:gd name="T13" fmla="*/ 9 h 47"/>
                <a:gd name="T14" fmla="*/ 13 w 158"/>
                <a:gd name="T15" fmla="*/ 5 h 47"/>
                <a:gd name="T16" fmla="*/ 30 w 158"/>
                <a:gd name="T17" fmla="*/ 1 h 47"/>
                <a:gd name="T18" fmla="*/ 37 w 158"/>
                <a:gd name="T19" fmla="*/ 10 h 47"/>
                <a:gd name="T20" fmla="*/ 62 w 158"/>
                <a:gd name="T21" fmla="*/ 5 h 47"/>
                <a:gd name="T22" fmla="*/ 71 w 158"/>
                <a:gd name="T23" fmla="*/ 5 h 47"/>
                <a:gd name="T24" fmla="*/ 77 w 158"/>
                <a:gd name="T25" fmla="*/ 8 h 47"/>
                <a:gd name="T26" fmla="*/ 118 w 158"/>
                <a:gd name="T27" fmla="*/ 8 h 47"/>
                <a:gd name="T28" fmla="*/ 127 w 158"/>
                <a:gd name="T29" fmla="*/ 10 h 47"/>
                <a:gd name="T30" fmla="*/ 152 w 158"/>
                <a:gd name="T31" fmla="*/ 8 h 47"/>
                <a:gd name="T32" fmla="*/ 155 w 158"/>
                <a:gd name="T33" fmla="*/ 7 h 47"/>
                <a:gd name="T34" fmla="*/ 147 w 158"/>
                <a:gd name="T35" fmla="*/ 27 h 47"/>
                <a:gd name="T36" fmla="*/ 128 w 158"/>
                <a:gd name="T37" fmla="*/ 35 h 47"/>
                <a:gd name="T38" fmla="*/ 117 w 158"/>
                <a:gd name="T39" fmla="*/ 38 h 47"/>
                <a:gd name="T40" fmla="*/ 89 w 158"/>
                <a:gd name="T41" fmla="*/ 45 h 47"/>
                <a:gd name="T42" fmla="*/ 52 w 158"/>
                <a:gd name="T43" fmla="*/ 47 h 47"/>
                <a:gd name="T44" fmla="*/ 13 w 158"/>
                <a:gd name="T45" fmla="*/ 42 h 47"/>
                <a:gd name="T46" fmla="*/ 8 w 158"/>
                <a:gd name="T47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47">
                  <a:moveTo>
                    <a:pt x="8" y="39"/>
                  </a:moveTo>
                  <a:cubicBezTo>
                    <a:pt x="6" y="36"/>
                    <a:pt x="4" y="34"/>
                    <a:pt x="3" y="31"/>
                  </a:cubicBezTo>
                  <a:cubicBezTo>
                    <a:pt x="2" y="30"/>
                    <a:pt x="1" y="28"/>
                    <a:pt x="1" y="27"/>
                  </a:cubicBezTo>
                  <a:cubicBezTo>
                    <a:pt x="0" y="24"/>
                    <a:pt x="1" y="22"/>
                    <a:pt x="4" y="21"/>
                  </a:cubicBezTo>
                  <a:cubicBezTo>
                    <a:pt x="6" y="20"/>
                    <a:pt x="7" y="22"/>
                    <a:pt x="8" y="23"/>
                  </a:cubicBezTo>
                  <a:cubicBezTo>
                    <a:pt x="13" y="29"/>
                    <a:pt x="15" y="28"/>
                    <a:pt x="17" y="21"/>
                  </a:cubicBezTo>
                  <a:cubicBezTo>
                    <a:pt x="19" y="16"/>
                    <a:pt x="20" y="11"/>
                    <a:pt x="13" y="9"/>
                  </a:cubicBezTo>
                  <a:cubicBezTo>
                    <a:pt x="10" y="9"/>
                    <a:pt x="11" y="6"/>
                    <a:pt x="13" y="5"/>
                  </a:cubicBezTo>
                  <a:cubicBezTo>
                    <a:pt x="19" y="5"/>
                    <a:pt x="24" y="2"/>
                    <a:pt x="30" y="1"/>
                  </a:cubicBezTo>
                  <a:cubicBezTo>
                    <a:pt x="35" y="0"/>
                    <a:pt x="36" y="1"/>
                    <a:pt x="37" y="10"/>
                  </a:cubicBezTo>
                  <a:cubicBezTo>
                    <a:pt x="45" y="7"/>
                    <a:pt x="54" y="10"/>
                    <a:pt x="62" y="5"/>
                  </a:cubicBezTo>
                  <a:cubicBezTo>
                    <a:pt x="65" y="4"/>
                    <a:pt x="68" y="5"/>
                    <a:pt x="71" y="5"/>
                  </a:cubicBezTo>
                  <a:cubicBezTo>
                    <a:pt x="73" y="6"/>
                    <a:pt x="74" y="8"/>
                    <a:pt x="77" y="8"/>
                  </a:cubicBezTo>
                  <a:cubicBezTo>
                    <a:pt x="90" y="6"/>
                    <a:pt x="104" y="10"/>
                    <a:pt x="118" y="8"/>
                  </a:cubicBezTo>
                  <a:cubicBezTo>
                    <a:pt x="121" y="8"/>
                    <a:pt x="124" y="9"/>
                    <a:pt x="127" y="10"/>
                  </a:cubicBezTo>
                  <a:cubicBezTo>
                    <a:pt x="136" y="14"/>
                    <a:pt x="144" y="14"/>
                    <a:pt x="152" y="8"/>
                  </a:cubicBezTo>
                  <a:cubicBezTo>
                    <a:pt x="153" y="7"/>
                    <a:pt x="154" y="7"/>
                    <a:pt x="155" y="7"/>
                  </a:cubicBezTo>
                  <a:cubicBezTo>
                    <a:pt x="158" y="16"/>
                    <a:pt x="152" y="22"/>
                    <a:pt x="147" y="27"/>
                  </a:cubicBezTo>
                  <a:cubicBezTo>
                    <a:pt x="142" y="32"/>
                    <a:pt x="136" y="36"/>
                    <a:pt x="128" y="35"/>
                  </a:cubicBezTo>
                  <a:cubicBezTo>
                    <a:pt x="124" y="35"/>
                    <a:pt x="121" y="37"/>
                    <a:pt x="117" y="38"/>
                  </a:cubicBezTo>
                  <a:cubicBezTo>
                    <a:pt x="108" y="43"/>
                    <a:pt x="99" y="44"/>
                    <a:pt x="89" y="45"/>
                  </a:cubicBezTo>
                  <a:cubicBezTo>
                    <a:pt x="77" y="47"/>
                    <a:pt x="64" y="46"/>
                    <a:pt x="52" y="47"/>
                  </a:cubicBezTo>
                  <a:cubicBezTo>
                    <a:pt x="39" y="45"/>
                    <a:pt x="27" y="39"/>
                    <a:pt x="13" y="42"/>
                  </a:cubicBezTo>
                  <a:cubicBezTo>
                    <a:pt x="11" y="42"/>
                    <a:pt x="9" y="41"/>
                    <a:pt x="8" y="39"/>
                  </a:cubicBezTo>
                  <a:close/>
                </a:path>
              </a:pathLst>
            </a:custGeom>
            <a:solidFill>
              <a:srgbClr val="FE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3452"/>
            <p:cNvSpPr/>
            <p:nvPr/>
          </p:nvSpPr>
          <p:spPr bwMode="auto">
            <a:xfrm>
              <a:off x="6959" y="3315"/>
              <a:ext cx="396" cy="168"/>
            </a:xfrm>
            <a:custGeom>
              <a:avLst/>
              <a:gdLst>
                <a:gd name="T0" fmla="*/ 21 w 264"/>
                <a:gd name="T1" fmla="*/ 112 h 112"/>
                <a:gd name="T2" fmla="*/ 11 w 264"/>
                <a:gd name="T3" fmla="*/ 107 h 112"/>
                <a:gd name="T4" fmla="*/ 0 w 264"/>
                <a:gd name="T5" fmla="*/ 104 h 112"/>
                <a:gd name="T6" fmla="*/ 3 w 264"/>
                <a:gd name="T7" fmla="*/ 101 h 112"/>
                <a:gd name="T8" fmla="*/ 22 w 264"/>
                <a:gd name="T9" fmla="*/ 102 h 112"/>
                <a:gd name="T10" fmla="*/ 103 w 264"/>
                <a:gd name="T11" fmla="*/ 84 h 112"/>
                <a:gd name="T12" fmla="*/ 106 w 264"/>
                <a:gd name="T13" fmla="*/ 82 h 112"/>
                <a:gd name="T14" fmla="*/ 112 w 264"/>
                <a:gd name="T15" fmla="*/ 80 h 112"/>
                <a:gd name="T16" fmla="*/ 127 w 264"/>
                <a:gd name="T17" fmla="*/ 72 h 112"/>
                <a:gd name="T18" fmla="*/ 135 w 264"/>
                <a:gd name="T19" fmla="*/ 67 h 112"/>
                <a:gd name="T20" fmla="*/ 137 w 264"/>
                <a:gd name="T21" fmla="*/ 65 h 112"/>
                <a:gd name="T22" fmla="*/ 139 w 264"/>
                <a:gd name="T23" fmla="*/ 63 h 112"/>
                <a:gd name="T24" fmla="*/ 141 w 264"/>
                <a:gd name="T25" fmla="*/ 63 h 112"/>
                <a:gd name="T26" fmla="*/ 168 w 264"/>
                <a:gd name="T27" fmla="*/ 40 h 112"/>
                <a:gd name="T28" fmla="*/ 170 w 264"/>
                <a:gd name="T29" fmla="*/ 38 h 112"/>
                <a:gd name="T30" fmla="*/ 173 w 264"/>
                <a:gd name="T31" fmla="*/ 35 h 112"/>
                <a:gd name="T32" fmla="*/ 174 w 264"/>
                <a:gd name="T33" fmla="*/ 33 h 112"/>
                <a:gd name="T34" fmla="*/ 176 w 264"/>
                <a:gd name="T35" fmla="*/ 31 h 112"/>
                <a:gd name="T36" fmla="*/ 177 w 264"/>
                <a:gd name="T37" fmla="*/ 31 h 112"/>
                <a:gd name="T38" fmla="*/ 178 w 264"/>
                <a:gd name="T39" fmla="*/ 29 h 112"/>
                <a:gd name="T40" fmla="*/ 179 w 264"/>
                <a:gd name="T41" fmla="*/ 28 h 112"/>
                <a:gd name="T42" fmla="*/ 181 w 264"/>
                <a:gd name="T43" fmla="*/ 27 h 112"/>
                <a:gd name="T44" fmla="*/ 183 w 264"/>
                <a:gd name="T45" fmla="*/ 25 h 112"/>
                <a:gd name="T46" fmla="*/ 202 w 264"/>
                <a:gd name="T47" fmla="*/ 10 h 112"/>
                <a:gd name="T48" fmla="*/ 205 w 264"/>
                <a:gd name="T49" fmla="*/ 9 h 112"/>
                <a:gd name="T50" fmla="*/ 249 w 264"/>
                <a:gd name="T51" fmla="*/ 1 h 112"/>
                <a:gd name="T52" fmla="*/ 258 w 264"/>
                <a:gd name="T53" fmla="*/ 18 h 112"/>
                <a:gd name="T54" fmla="*/ 242 w 264"/>
                <a:gd name="T55" fmla="*/ 42 h 112"/>
                <a:gd name="T56" fmla="*/ 224 w 264"/>
                <a:gd name="T57" fmla="*/ 53 h 112"/>
                <a:gd name="T58" fmla="*/ 206 w 264"/>
                <a:gd name="T59" fmla="*/ 78 h 112"/>
                <a:gd name="T60" fmla="*/ 201 w 264"/>
                <a:gd name="T61" fmla="*/ 85 h 112"/>
                <a:gd name="T62" fmla="*/ 212 w 264"/>
                <a:gd name="T63" fmla="*/ 62 h 112"/>
                <a:gd name="T64" fmla="*/ 238 w 264"/>
                <a:gd name="T65" fmla="*/ 32 h 112"/>
                <a:gd name="T66" fmla="*/ 191 w 264"/>
                <a:gd name="T67" fmla="*/ 42 h 112"/>
                <a:gd name="T68" fmla="*/ 166 w 264"/>
                <a:gd name="T69" fmla="*/ 62 h 112"/>
                <a:gd name="T70" fmla="*/ 150 w 264"/>
                <a:gd name="T71" fmla="*/ 87 h 112"/>
                <a:gd name="T72" fmla="*/ 143 w 264"/>
                <a:gd name="T73" fmla="*/ 86 h 112"/>
                <a:gd name="T74" fmla="*/ 144 w 264"/>
                <a:gd name="T75" fmla="*/ 80 h 112"/>
                <a:gd name="T76" fmla="*/ 146 w 264"/>
                <a:gd name="T77" fmla="*/ 77 h 112"/>
                <a:gd name="T78" fmla="*/ 145 w 264"/>
                <a:gd name="T79" fmla="*/ 75 h 112"/>
                <a:gd name="T80" fmla="*/ 143 w 264"/>
                <a:gd name="T81" fmla="*/ 74 h 112"/>
                <a:gd name="T82" fmla="*/ 134 w 264"/>
                <a:gd name="T83" fmla="*/ 80 h 112"/>
                <a:gd name="T84" fmla="*/ 104 w 264"/>
                <a:gd name="T85" fmla="*/ 96 h 112"/>
                <a:gd name="T86" fmla="*/ 74 w 264"/>
                <a:gd name="T87" fmla="*/ 106 h 112"/>
                <a:gd name="T88" fmla="*/ 59 w 264"/>
                <a:gd name="T89" fmla="*/ 108 h 112"/>
                <a:gd name="T90" fmla="*/ 21 w 264"/>
                <a:gd name="T91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4" h="112">
                  <a:moveTo>
                    <a:pt x="21" y="112"/>
                  </a:moveTo>
                  <a:cubicBezTo>
                    <a:pt x="18" y="108"/>
                    <a:pt x="14" y="108"/>
                    <a:pt x="11" y="107"/>
                  </a:cubicBezTo>
                  <a:cubicBezTo>
                    <a:pt x="7" y="106"/>
                    <a:pt x="3" y="107"/>
                    <a:pt x="0" y="104"/>
                  </a:cubicBezTo>
                  <a:cubicBezTo>
                    <a:pt x="1" y="102"/>
                    <a:pt x="2" y="101"/>
                    <a:pt x="3" y="101"/>
                  </a:cubicBezTo>
                  <a:cubicBezTo>
                    <a:pt x="10" y="98"/>
                    <a:pt x="16" y="102"/>
                    <a:pt x="22" y="102"/>
                  </a:cubicBezTo>
                  <a:cubicBezTo>
                    <a:pt x="51" y="102"/>
                    <a:pt x="78" y="98"/>
                    <a:pt x="103" y="84"/>
                  </a:cubicBezTo>
                  <a:cubicBezTo>
                    <a:pt x="104" y="83"/>
                    <a:pt x="105" y="83"/>
                    <a:pt x="106" y="82"/>
                  </a:cubicBezTo>
                  <a:cubicBezTo>
                    <a:pt x="108" y="81"/>
                    <a:pt x="110" y="81"/>
                    <a:pt x="112" y="80"/>
                  </a:cubicBezTo>
                  <a:cubicBezTo>
                    <a:pt x="117" y="78"/>
                    <a:pt x="121" y="73"/>
                    <a:pt x="127" y="72"/>
                  </a:cubicBezTo>
                  <a:cubicBezTo>
                    <a:pt x="130" y="71"/>
                    <a:pt x="133" y="70"/>
                    <a:pt x="135" y="67"/>
                  </a:cubicBezTo>
                  <a:cubicBezTo>
                    <a:pt x="135" y="66"/>
                    <a:pt x="136" y="65"/>
                    <a:pt x="137" y="65"/>
                  </a:cubicBezTo>
                  <a:cubicBezTo>
                    <a:pt x="137" y="64"/>
                    <a:pt x="138" y="64"/>
                    <a:pt x="139" y="63"/>
                  </a:cubicBezTo>
                  <a:cubicBezTo>
                    <a:pt x="140" y="63"/>
                    <a:pt x="141" y="63"/>
                    <a:pt x="141" y="63"/>
                  </a:cubicBezTo>
                  <a:cubicBezTo>
                    <a:pt x="154" y="59"/>
                    <a:pt x="161" y="49"/>
                    <a:pt x="168" y="40"/>
                  </a:cubicBezTo>
                  <a:cubicBezTo>
                    <a:pt x="169" y="39"/>
                    <a:pt x="169" y="39"/>
                    <a:pt x="170" y="38"/>
                  </a:cubicBezTo>
                  <a:cubicBezTo>
                    <a:pt x="171" y="37"/>
                    <a:pt x="172" y="36"/>
                    <a:pt x="173" y="35"/>
                  </a:cubicBezTo>
                  <a:cubicBezTo>
                    <a:pt x="173" y="34"/>
                    <a:pt x="174" y="34"/>
                    <a:pt x="174" y="33"/>
                  </a:cubicBezTo>
                  <a:cubicBezTo>
                    <a:pt x="175" y="32"/>
                    <a:pt x="175" y="32"/>
                    <a:pt x="176" y="31"/>
                  </a:cubicBezTo>
                  <a:cubicBezTo>
                    <a:pt x="176" y="31"/>
                    <a:pt x="176" y="31"/>
                    <a:pt x="177" y="31"/>
                  </a:cubicBezTo>
                  <a:cubicBezTo>
                    <a:pt x="177" y="30"/>
                    <a:pt x="178" y="29"/>
                    <a:pt x="178" y="29"/>
                  </a:cubicBezTo>
                  <a:cubicBezTo>
                    <a:pt x="178" y="29"/>
                    <a:pt x="179" y="28"/>
                    <a:pt x="179" y="28"/>
                  </a:cubicBezTo>
                  <a:cubicBezTo>
                    <a:pt x="180" y="27"/>
                    <a:pt x="180" y="27"/>
                    <a:pt x="181" y="27"/>
                  </a:cubicBezTo>
                  <a:cubicBezTo>
                    <a:pt x="182" y="26"/>
                    <a:pt x="182" y="26"/>
                    <a:pt x="183" y="25"/>
                  </a:cubicBezTo>
                  <a:cubicBezTo>
                    <a:pt x="190" y="21"/>
                    <a:pt x="195" y="14"/>
                    <a:pt x="202" y="10"/>
                  </a:cubicBezTo>
                  <a:cubicBezTo>
                    <a:pt x="203" y="9"/>
                    <a:pt x="204" y="9"/>
                    <a:pt x="205" y="9"/>
                  </a:cubicBezTo>
                  <a:cubicBezTo>
                    <a:pt x="219" y="2"/>
                    <a:pt x="234" y="1"/>
                    <a:pt x="249" y="1"/>
                  </a:cubicBezTo>
                  <a:cubicBezTo>
                    <a:pt x="261" y="0"/>
                    <a:pt x="264" y="8"/>
                    <a:pt x="258" y="18"/>
                  </a:cubicBezTo>
                  <a:cubicBezTo>
                    <a:pt x="253" y="26"/>
                    <a:pt x="245" y="33"/>
                    <a:pt x="242" y="42"/>
                  </a:cubicBezTo>
                  <a:cubicBezTo>
                    <a:pt x="236" y="47"/>
                    <a:pt x="229" y="49"/>
                    <a:pt x="224" y="53"/>
                  </a:cubicBezTo>
                  <a:cubicBezTo>
                    <a:pt x="216" y="60"/>
                    <a:pt x="211" y="69"/>
                    <a:pt x="206" y="78"/>
                  </a:cubicBezTo>
                  <a:cubicBezTo>
                    <a:pt x="205" y="80"/>
                    <a:pt x="204" y="83"/>
                    <a:pt x="201" y="85"/>
                  </a:cubicBezTo>
                  <a:cubicBezTo>
                    <a:pt x="201" y="75"/>
                    <a:pt x="206" y="68"/>
                    <a:pt x="212" y="62"/>
                  </a:cubicBezTo>
                  <a:cubicBezTo>
                    <a:pt x="220" y="52"/>
                    <a:pt x="226" y="41"/>
                    <a:pt x="238" y="32"/>
                  </a:cubicBezTo>
                  <a:cubicBezTo>
                    <a:pt x="220" y="30"/>
                    <a:pt x="205" y="29"/>
                    <a:pt x="191" y="42"/>
                  </a:cubicBezTo>
                  <a:cubicBezTo>
                    <a:pt x="184" y="49"/>
                    <a:pt x="174" y="55"/>
                    <a:pt x="166" y="62"/>
                  </a:cubicBezTo>
                  <a:cubicBezTo>
                    <a:pt x="157" y="68"/>
                    <a:pt x="152" y="76"/>
                    <a:pt x="150" y="87"/>
                  </a:cubicBezTo>
                  <a:cubicBezTo>
                    <a:pt x="148" y="87"/>
                    <a:pt x="145" y="89"/>
                    <a:pt x="143" y="86"/>
                  </a:cubicBezTo>
                  <a:cubicBezTo>
                    <a:pt x="142" y="84"/>
                    <a:pt x="142" y="82"/>
                    <a:pt x="144" y="80"/>
                  </a:cubicBezTo>
                  <a:cubicBezTo>
                    <a:pt x="144" y="79"/>
                    <a:pt x="145" y="78"/>
                    <a:pt x="146" y="77"/>
                  </a:cubicBezTo>
                  <a:cubicBezTo>
                    <a:pt x="146" y="76"/>
                    <a:pt x="146" y="75"/>
                    <a:pt x="145" y="75"/>
                  </a:cubicBezTo>
                  <a:cubicBezTo>
                    <a:pt x="145" y="74"/>
                    <a:pt x="143" y="74"/>
                    <a:pt x="143" y="74"/>
                  </a:cubicBezTo>
                  <a:cubicBezTo>
                    <a:pt x="140" y="76"/>
                    <a:pt x="136" y="78"/>
                    <a:pt x="134" y="80"/>
                  </a:cubicBezTo>
                  <a:cubicBezTo>
                    <a:pt x="126" y="90"/>
                    <a:pt x="115" y="93"/>
                    <a:pt x="104" y="96"/>
                  </a:cubicBezTo>
                  <a:cubicBezTo>
                    <a:pt x="94" y="99"/>
                    <a:pt x="84" y="103"/>
                    <a:pt x="74" y="106"/>
                  </a:cubicBezTo>
                  <a:cubicBezTo>
                    <a:pt x="69" y="107"/>
                    <a:pt x="64" y="108"/>
                    <a:pt x="59" y="108"/>
                  </a:cubicBezTo>
                  <a:cubicBezTo>
                    <a:pt x="46" y="107"/>
                    <a:pt x="33" y="108"/>
                    <a:pt x="21" y="112"/>
                  </a:cubicBezTo>
                  <a:close/>
                </a:path>
              </a:pathLst>
            </a:custGeom>
            <a:solidFill>
              <a:srgbClr val="FD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3453"/>
            <p:cNvSpPr/>
            <p:nvPr/>
          </p:nvSpPr>
          <p:spPr bwMode="auto">
            <a:xfrm>
              <a:off x="7087" y="3495"/>
              <a:ext cx="88" cy="72"/>
            </a:xfrm>
            <a:custGeom>
              <a:avLst/>
              <a:gdLst>
                <a:gd name="T0" fmla="*/ 28 w 59"/>
                <a:gd name="T1" fmla="*/ 47 h 48"/>
                <a:gd name="T2" fmla="*/ 0 w 59"/>
                <a:gd name="T3" fmla="*/ 43 h 48"/>
                <a:gd name="T4" fmla="*/ 13 w 59"/>
                <a:gd name="T5" fmla="*/ 38 h 48"/>
                <a:gd name="T6" fmla="*/ 25 w 59"/>
                <a:gd name="T7" fmla="*/ 26 h 48"/>
                <a:gd name="T8" fmla="*/ 30 w 59"/>
                <a:gd name="T9" fmla="*/ 15 h 48"/>
                <a:gd name="T10" fmla="*/ 52 w 59"/>
                <a:gd name="T11" fmla="*/ 3 h 48"/>
                <a:gd name="T12" fmla="*/ 57 w 59"/>
                <a:gd name="T13" fmla="*/ 1 h 48"/>
                <a:gd name="T14" fmla="*/ 59 w 59"/>
                <a:gd name="T15" fmla="*/ 7 h 48"/>
                <a:gd name="T16" fmla="*/ 56 w 59"/>
                <a:gd name="T17" fmla="*/ 17 h 48"/>
                <a:gd name="T18" fmla="*/ 32 w 59"/>
                <a:gd name="T19" fmla="*/ 46 h 48"/>
                <a:gd name="T20" fmla="*/ 28 w 59"/>
                <a:gd name="T2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8">
                  <a:moveTo>
                    <a:pt x="28" y="47"/>
                  </a:moveTo>
                  <a:cubicBezTo>
                    <a:pt x="19" y="48"/>
                    <a:pt x="11" y="46"/>
                    <a:pt x="0" y="43"/>
                  </a:cubicBezTo>
                  <a:cubicBezTo>
                    <a:pt x="6" y="41"/>
                    <a:pt x="9" y="39"/>
                    <a:pt x="13" y="38"/>
                  </a:cubicBezTo>
                  <a:cubicBezTo>
                    <a:pt x="20" y="37"/>
                    <a:pt x="24" y="32"/>
                    <a:pt x="25" y="26"/>
                  </a:cubicBezTo>
                  <a:cubicBezTo>
                    <a:pt x="26" y="22"/>
                    <a:pt x="27" y="18"/>
                    <a:pt x="30" y="15"/>
                  </a:cubicBezTo>
                  <a:cubicBezTo>
                    <a:pt x="39" y="14"/>
                    <a:pt x="44" y="7"/>
                    <a:pt x="52" y="3"/>
                  </a:cubicBezTo>
                  <a:cubicBezTo>
                    <a:pt x="53" y="2"/>
                    <a:pt x="55" y="0"/>
                    <a:pt x="57" y="1"/>
                  </a:cubicBezTo>
                  <a:cubicBezTo>
                    <a:pt x="59" y="2"/>
                    <a:pt x="59" y="5"/>
                    <a:pt x="59" y="7"/>
                  </a:cubicBezTo>
                  <a:cubicBezTo>
                    <a:pt x="59" y="11"/>
                    <a:pt x="58" y="14"/>
                    <a:pt x="56" y="17"/>
                  </a:cubicBezTo>
                  <a:cubicBezTo>
                    <a:pt x="50" y="28"/>
                    <a:pt x="42" y="38"/>
                    <a:pt x="32" y="46"/>
                  </a:cubicBezTo>
                  <a:cubicBezTo>
                    <a:pt x="31" y="47"/>
                    <a:pt x="29" y="47"/>
                    <a:pt x="28" y="47"/>
                  </a:cubicBezTo>
                  <a:close/>
                </a:path>
              </a:pathLst>
            </a:custGeom>
            <a:solidFill>
              <a:srgbClr val="FD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3454"/>
            <p:cNvSpPr/>
            <p:nvPr/>
          </p:nvSpPr>
          <p:spPr bwMode="auto">
            <a:xfrm>
              <a:off x="7313" y="3387"/>
              <a:ext cx="116" cy="106"/>
            </a:xfrm>
            <a:custGeom>
              <a:avLst/>
              <a:gdLst>
                <a:gd name="T0" fmla="*/ 77 w 77"/>
                <a:gd name="T1" fmla="*/ 71 h 71"/>
                <a:gd name="T2" fmla="*/ 49 w 77"/>
                <a:gd name="T3" fmla="*/ 60 h 71"/>
                <a:gd name="T4" fmla="*/ 50 w 77"/>
                <a:gd name="T5" fmla="*/ 66 h 71"/>
                <a:gd name="T6" fmla="*/ 44 w 77"/>
                <a:gd name="T7" fmla="*/ 63 h 71"/>
                <a:gd name="T8" fmla="*/ 18 w 77"/>
                <a:gd name="T9" fmla="*/ 27 h 71"/>
                <a:gd name="T10" fmla="*/ 0 w 77"/>
                <a:gd name="T11" fmla="*/ 17 h 71"/>
                <a:gd name="T12" fmla="*/ 10 w 77"/>
                <a:gd name="T13" fmla="*/ 0 h 71"/>
                <a:gd name="T14" fmla="*/ 12 w 77"/>
                <a:gd name="T15" fmla="*/ 0 h 71"/>
                <a:gd name="T16" fmla="*/ 13 w 77"/>
                <a:gd name="T17" fmla="*/ 1 h 71"/>
                <a:gd name="T18" fmla="*/ 15 w 77"/>
                <a:gd name="T19" fmla="*/ 2 h 71"/>
                <a:gd name="T20" fmla="*/ 16 w 77"/>
                <a:gd name="T21" fmla="*/ 5 h 71"/>
                <a:gd name="T22" fmla="*/ 30 w 77"/>
                <a:gd name="T23" fmla="*/ 20 h 71"/>
                <a:gd name="T24" fmla="*/ 31 w 77"/>
                <a:gd name="T25" fmla="*/ 31 h 71"/>
                <a:gd name="T26" fmla="*/ 54 w 77"/>
                <a:gd name="T27" fmla="*/ 58 h 71"/>
                <a:gd name="T28" fmla="*/ 77 w 77"/>
                <a:gd name="T2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1">
                  <a:moveTo>
                    <a:pt x="77" y="71"/>
                  </a:moveTo>
                  <a:cubicBezTo>
                    <a:pt x="66" y="71"/>
                    <a:pt x="58" y="64"/>
                    <a:pt x="49" y="60"/>
                  </a:cubicBezTo>
                  <a:cubicBezTo>
                    <a:pt x="47" y="62"/>
                    <a:pt x="50" y="64"/>
                    <a:pt x="50" y="66"/>
                  </a:cubicBezTo>
                  <a:cubicBezTo>
                    <a:pt x="48" y="65"/>
                    <a:pt x="46" y="64"/>
                    <a:pt x="44" y="63"/>
                  </a:cubicBezTo>
                  <a:cubicBezTo>
                    <a:pt x="34" y="52"/>
                    <a:pt x="26" y="39"/>
                    <a:pt x="18" y="27"/>
                  </a:cubicBezTo>
                  <a:cubicBezTo>
                    <a:pt x="13" y="20"/>
                    <a:pt x="8" y="16"/>
                    <a:pt x="0" y="17"/>
                  </a:cubicBezTo>
                  <a:cubicBezTo>
                    <a:pt x="2" y="11"/>
                    <a:pt x="5" y="5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20" y="10"/>
                    <a:pt x="22" y="17"/>
                    <a:pt x="30" y="20"/>
                  </a:cubicBezTo>
                  <a:cubicBezTo>
                    <a:pt x="33" y="23"/>
                    <a:pt x="34" y="27"/>
                    <a:pt x="31" y="31"/>
                  </a:cubicBezTo>
                  <a:cubicBezTo>
                    <a:pt x="34" y="44"/>
                    <a:pt x="43" y="52"/>
                    <a:pt x="54" y="58"/>
                  </a:cubicBezTo>
                  <a:cubicBezTo>
                    <a:pt x="62" y="62"/>
                    <a:pt x="69" y="67"/>
                    <a:pt x="77" y="71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3455"/>
            <p:cNvSpPr/>
            <p:nvPr/>
          </p:nvSpPr>
          <p:spPr bwMode="auto">
            <a:xfrm>
              <a:off x="6781" y="3252"/>
              <a:ext cx="262" cy="181"/>
            </a:xfrm>
            <a:custGeom>
              <a:avLst/>
              <a:gdLst>
                <a:gd name="T0" fmla="*/ 31 w 175"/>
                <a:gd name="T1" fmla="*/ 96 h 121"/>
                <a:gd name="T2" fmla="*/ 27 w 175"/>
                <a:gd name="T3" fmla="*/ 79 h 121"/>
                <a:gd name="T4" fmla="*/ 48 w 175"/>
                <a:gd name="T5" fmla="*/ 76 h 121"/>
                <a:gd name="T6" fmla="*/ 5 w 175"/>
                <a:gd name="T7" fmla="*/ 44 h 121"/>
                <a:gd name="T8" fmla="*/ 0 w 175"/>
                <a:gd name="T9" fmla="*/ 33 h 121"/>
                <a:gd name="T10" fmla="*/ 10 w 175"/>
                <a:gd name="T11" fmla="*/ 0 h 121"/>
                <a:gd name="T12" fmla="*/ 27 w 175"/>
                <a:gd name="T13" fmla="*/ 23 h 121"/>
                <a:gd name="T14" fmla="*/ 28 w 175"/>
                <a:gd name="T15" fmla="*/ 26 h 121"/>
                <a:gd name="T16" fmla="*/ 53 w 175"/>
                <a:gd name="T17" fmla="*/ 50 h 121"/>
                <a:gd name="T18" fmla="*/ 74 w 175"/>
                <a:gd name="T19" fmla="*/ 51 h 121"/>
                <a:gd name="T20" fmla="*/ 101 w 175"/>
                <a:gd name="T21" fmla="*/ 41 h 121"/>
                <a:gd name="T22" fmla="*/ 114 w 175"/>
                <a:gd name="T23" fmla="*/ 24 h 121"/>
                <a:gd name="T24" fmla="*/ 127 w 175"/>
                <a:gd name="T25" fmla="*/ 8 h 121"/>
                <a:gd name="T26" fmla="*/ 130 w 175"/>
                <a:gd name="T27" fmla="*/ 9 h 121"/>
                <a:gd name="T28" fmla="*/ 151 w 175"/>
                <a:gd name="T29" fmla="*/ 21 h 121"/>
                <a:gd name="T30" fmla="*/ 168 w 175"/>
                <a:gd name="T31" fmla="*/ 50 h 121"/>
                <a:gd name="T32" fmla="*/ 161 w 175"/>
                <a:gd name="T33" fmla="*/ 72 h 121"/>
                <a:gd name="T34" fmla="*/ 156 w 175"/>
                <a:gd name="T35" fmla="*/ 76 h 121"/>
                <a:gd name="T36" fmla="*/ 147 w 175"/>
                <a:gd name="T37" fmla="*/ 84 h 121"/>
                <a:gd name="T38" fmla="*/ 139 w 175"/>
                <a:gd name="T39" fmla="*/ 89 h 121"/>
                <a:gd name="T40" fmla="*/ 130 w 175"/>
                <a:gd name="T41" fmla="*/ 97 h 121"/>
                <a:gd name="T42" fmla="*/ 121 w 175"/>
                <a:gd name="T43" fmla="*/ 115 h 121"/>
                <a:gd name="T44" fmla="*/ 121 w 175"/>
                <a:gd name="T45" fmla="*/ 118 h 121"/>
                <a:gd name="T46" fmla="*/ 109 w 175"/>
                <a:gd name="T47" fmla="*/ 117 h 121"/>
                <a:gd name="T48" fmla="*/ 69 w 175"/>
                <a:gd name="T49" fmla="*/ 98 h 121"/>
                <a:gd name="T50" fmla="*/ 51 w 175"/>
                <a:gd name="T51" fmla="*/ 98 h 121"/>
                <a:gd name="T52" fmla="*/ 32 w 175"/>
                <a:gd name="T53" fmla="*/ 100 h 121"/>
                <a:gd name="T54" fmla="*/ 32 w 175"/>
                <a:gd name="T55" fmla="*/ 98 h 121"/>
                <a:gd name="T56" fmla="*/ 31 w 175"/>
                <a:gd name="T57" fmla="*/ 9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121">
                  <a:moveTo>
                    <a:pt x="31" y="96"/>
                  </a:moveTo>
                  <a:cubicBezTo>
                    <a:pt x="28" y="90"/>
                    <a:pt x="24" y="85"/>
                    <a:pt x="27" y="79"/>
                  </a:cubicBezTo>
                  <a:cubicBezTo>
                    <a:pt x="33" y="72"/>
                    <a:pt x="42" y="77"/>
                    <a:pt x="48" y="76"/>
                  </a:cubicBezTo>
                  <a:cubicBezTo>
                    <a:pt x="25" y="75"/>
                    <a:pt x="13" y="64"/>
                    <a:pt x="5" y="44"/>
                  </a:cubicBezTo>
                  <a:cubicBezTo>
                    <a:pt x="3" y="40"/>
                    <a:pt x="2" y="36"/>
                    <a:pt x="0" y="33"/>
                  </a:cubicBezTo>
                  <a:cubicBezTo>
                    <a:pt x="1" y="22"/>
                    <a:pt x="5" y="11"/>
                    <a:pt x="10" y="0"/>
                  </a:cubicBezTo>
                  <a:cubicBezTo>
                    <a:pt x="17" y="8"/>
                    <a:pt x="21" y="17"/>
                    <a:pt x="27" y="23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30" y="40"/>
                    <a:pt x="40" y="47"/>
                    <a:pt x="53" y="50"/>
                  </a:cubicBezTo>
                  <a:cubicBezTo>
                    <a:pt x="60" y="52"/>
                    <a:pt x="67" y="55"/>
                    <a:pt x="74" y="51"/>
                  </a:cubicBezTo>
                  <a:cubicBezTo>
                    <a:pt x="86" y="55"/>
                    <a:pt x="92" y="44"/>
                    <a:pt x="101" y="41"/>
                  </a:cubicBezTo>
                  <a:cubicBezTo>
                    <a:pt x="108" y="38"/>
                    <a:pt x="111" y="30"/>
                    <a:pt x="114" y="24"/>
                  </a:cubicBezTo>
                  <a:cubicBezTo>
                    <a:pt x="117" y="18"/>
                    <a:pt x="122" y="13"/>
                    <a:pt x="127" y="8"/>
                  </a:cubicBezTo>
                  <a:cubicBezTo>
                    <a:pt x="128" y="8"/>
                    <a:pt x="129" y="9"/>
                    <a:pt x="130" y="9"/>
                  </a:cubicBezTo>
                  <a:cubicBezTo>
                    <a:pt x="145" y="7"/>
                    <a:pt x="144" y="8"/>
                    <a:pt x="151" y="21"/>
                  </a:cubicBezTo>
                  <a:cubicBezTo>
                    <a:pt x="156" y="31"/>
                    <a:pt x="161" y="42"/>
                    <a:pt x="168" y="50"/>
                  </a:cubicBezTo>
                  <a:cubicBezTo>
                    <a:pt x="175" y="58"/>
                    <a:pt x="171" y="69"/>
                    <a:pt x="161" y="72"/>
                  </a:cubicBezTo>
                  <a:cubicBezTo>
                    <a:pt x="159" y="73"/>
                    <a:pt x="157" y="73"/>
                    <a:pt x="156" y="76"/>
                  </a:cubicBezTo>
                  <a:cubicBezTo>
                    <a:pt x="155" y="81"/>
                    <a:pt x="151" y="83"/>
                    <a:pt x="147" y="84"/>
                  </a:cubicBezTo>
                  <a:cubicBezTo>
                    <a:pt x="143" y="84"/>
                    <a:pt x="141" y="86"/>
                    <a:pt x="139" y="89"/>
                  </a:cubicBezTo>
                  <a:cubicBezTo>
                    <a:pt x="137" y="93"/>
                    <a:pt x="134" y="95"/>
                    <a:pt x="130" y="97"/>
                  </a:cubicBezTo>
                  <a:cubicBezTo>
                    <a:pt x="119" y="102"/>
                    <a:pt x="119" y="103"/>
                    <a:pt x="121" y="115"/>
                  </a:cubicBezTo>
                  <a:cubicBezTo>
                    <a:pt x="122" y="116"/>
                    <a:pt x="121" y="117"/>
                    <a:pt x="121" y="118"/>
                  </a:cubicBezTo>
                  <a:cubicBezTo>
                    <a:pt x="117" y="121"/>
                    <a:pt x="113" y="119"/>
                    <a:pt x="109" y="117"/>
                  </a:cubicBezTo>
                  <a:cubicBezTo>
                    <a:pt x="96" y="110"/>
                    <a:pt x="82" y="105"/>
                    <a:pt x="69" y="98"/>
                  </a:cubicBezTo>
                  <a:cubicBezTo>
                    <a:pt x="63" y="94"/>
                    <a:pt x="57" y="96"/>
                    <a:pt x="51" y="98"/>
                  </a:cubicBezTo>
                  <a:cubicBezTo>
                    <a:pt x="45" y="101"/>
                    <a:pt x="39" y="104"/>
                    <a:pt x="32" y="100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7"/>
                    <a:pt x="31" y="97"/>
                    <a:pt x="31" y="96"/>
                  </a:cubicBezTo>
                  <a:close/>
                </a:path>
              </a:pathLst>
            </a:custGeom>
            <a:solidFill>
              <a:srgbClr val="FA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3456"/>
            <p:cNvSpPr/>
            <p:nvPr/>
          </p:nvSpPr>
          <p:spPr bwMode="auto">
            <a:xfrm>
              <a:off x="6947" y="3214"/>
              <a:ext cx="233" cy="233"/>
            </a:xfrm>
            <a:custGeom>
              <a:avLst/>
              <a:gdLst>
                <a:gd name="T0" fmla="*/ 10 w 155"/>
                <a:gd name="T1" fmla="*/ 142 h 155"/>
                <a:gd name="T2" fmla="*/ 2 w 155"/>
                <a:gd name="T3" fmla="*/ 136 h 155"/>
                <a:gd name="T4" fmla="*/ 6 w 155"/>
                <a:gd name="T5" fmla="*/ 128 h 155"/>
                <a:gd name="T6" fmla="*/ 15 w 155"/>
                <a:gd name="T7" fmla="*/ 119 h 155"/>
                <a:gd name="T8" fmla="*/ 26 w 155"/>
                <a:gd name="T9" fmla="*/ 110 h 155"/>
                <a:gd name="T10" fmla="*/ 35 w 155"/>
                <a:gd name="T11" fmla="*/ 104 h 155"/>
                <a:gd name="T12" fmla="*/ 42 w 155"/>
                <a:gd name="T13" fmla="*/ 97 h 155"/>
                <a:gd name="T14" fmla="*/ 41 w 155"/>
                <a:gd name="T15" fmla="*/ 93 h 155"/>
                <a:gd name="T16" fmla="*/ 45 w 155"/>
                <a:gd name="T17" fmla="*/ 90 h 155"/>
                <a:gd name="T18" fmla="*/ 53 w 155"/>
                <a:gd name="T19" fmla="*/ 94 h 155"/>
                <a:gd name="T20" fmla="*/ 57 w 155"/>
                <a:gd name="T21" fmla="*/ 83 h 155"/>
                <a:gd name="T22" fmla="*/ 56 w 155"/>
                <a:gd name="T23" fmla="*/ 79 h 155"/>
                <a:gd name="T24" fmla="*/ 42 w 155"/>
                <a:gd name="T25" fmla="*/ 58 h 155"/>
                <a:gd name="T26" fmla="*/ 34 w 155"/>
                <a:gd name="T27" fmla="*/ 41 h 155"/>
                <a:gd name="T28" fmla="*/ 25 w 155"/>
                <a:gd name="T29" fmla="*/ 36 h 155"/>
                <a:gd name="T30" fmla="*/ 16 w 155"/>
                <a:gd name="T31" fmla="*/ 33 h 155"/>
                <a:gd name="T32" fmla="*/ 16 w 155"/>
                <a:gd name="T33" fmla="*/ 33 h 155"/>
                <a:gd name="T34" fmla="*/ 17 w 155"/>
                <a:gd name="T35" fmla="*/ 31 h 155"/>
                <a:gd name="T36" fmla="*/ 27 w 155"/>
                <a:gd name="T37" fmla="*/ 23 h 155"/>
                <a:gd name="T38" fmla="*/ 102 w 155"/>
                <a:gd name="T39" fmla="*/ 6 h 155"/>
                <a:gd name="T40" fmla="*/ 109 w 155"/>
                <a:gd name="T41" fmla="*/ 7 h 155"/>
                <a:gd name="T42" fmla="*/ 118 w 155"/>
                <a:gd name="T43" fmla="*/ 8 h 155"/>
                <a:gd name="T44" fmla="*/ 142 w 155"/>
                <a:gd name="T45" fmla="*/ 7 h 155"/>
                <a:gd name="T46" fmla="*/ 151 w 155"/>
                <a:gd name="T47" fmla="*/ 8 h 155"/>
                <a:gd name="T48" fmla="*/ 145 w 155"/>
                <a:gd name="T49" fmla="*/ 18 h 155"/>
                <a:gd name="T50" fmla="*/ 129 w 155"/>
                <a:gd name="T51" fmla="*/ 34 h 155"/>
                <a:gd name="T52" fmla="*/ 125 w 155"/>
                <a:gd name="T53" fmla="*/ 39 h 155"/>
                <a:gd name="T54" fmla="*/ 105 w 155"/>
                <a:gd name="T55" fmla="*/ 71 h 155"/>
                <a:gd name="T56" fmla="*/ 85 w 155"/>
                <a:gd name="T57" fmla="*/ 100 h 155"/>
                <a:gd name="T58" fmla="*/ 64 w 155"/>
                <a:gd name="T59" fmla="*/ 115 h 155"/>
                <a:gd name="T60" fmla="*/ 30 w 155"/>
                <a:gd name="T61" fmla="*/ 134 h 155"/>
                <a:gd name="T62" fmla="*/ 42 w 155"/>
                <a:gd name="T63" fmla="*/ 145 h 155"/>
                <a:gd name="T64" fmla="*/ 10 w 155"/>
                <a:gd name="T65" fmla="*/ 1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5" h="155">
                  <a:moveTo>
                    <a:pt x="10" y="142"/>
                  </a:moveTo>
                  <a:cubicBezTo>
                    <a:pt x="7" y="140"/>
                    <a:pt x="4" y="139"/>
                    <a:pt x="2" y="136"/>
                  </a:cubicBezTo>
                  <a:cubicBezTo>
                    <a:pt x="0" y="133"/>
                    <a:pt x="5" y="131"/>
                    <a:pt x="6" y="128"/>
                  </a:cubicBezTo>
                  <a:cubicBezTo>
                    <a:pt x="6" y="122"/>
                    <a:pt x="10" y="120"/>
                    <a:pt x="15" y="119"/>
                  </a:cubicBezTo>
                  <a:cubicBezTo>
                    <a:pt x="20" y="117"/>
                    <a:pt x="25" y="116"/>
                    <a:pt x="26" y="110"/>
                  </a:cubicBezTo>
                  <a:cubicBezTo>
                    <a:pt x="27" y="105"/>
                    <a:pt x="31" y="104"/>
                    <a:pt x="35" y="104"/>
                  </a:cubicBezTo>
                  <a:cubicBezTo>
                    <a:pt x="42" y="104"/>
                    <a:pt x="43" y="103"/>
                    <a:pt x="42" y="97"/>
                  </a:cubicBezTo>
                  <a:cubicBezTo>
                    <a:pt x="41" y="95"/>
                    <a:pt x="41" y="94"/>
                    <a:pt x="41" y="93"/>
                  </a:cubicBezTo>
                  <a:cubicBezTo>
                    <a:pt x="41" y="90"/>
                    <a:pt x="42" y="89"/>
                    <a:pt x="45" y="90"/>
                  </a:cubicBezTo>
                  <a:cubicBezTo>
                    <a:pt x="48" y="92"/>
                    <a:pt x="49" y="96"/>
                    <a:pt x="53" y="94"/>
                  </a:cubicBezTo>
                  <a:cubicBezTo>
                    <a:pt x="56" y="91"/>
                    <a:pt x="56" y="87"/>
                    <a:pt x="57" y="83"/>
                  </a:cubicBezTo>
                  <a:cubicBezTo>
                    <a:pt x="58" y="82"/>
                    <a:pt x="57" y="80"/>
                    <a:pt x="56" y="79"/>
                  </a:cubicBezTo>
                  <a:cubicBezTo>
                    <a:pt x="48" y="74"/>
                    <a:pt x="46" y="65"/>
                    <a:pt x="42" y="58"/>
                  </a:cubicBezTo>
                  <a:cubicBezTo>
                    <a:pt x="39" y="52"/>
                    <a:pt x="35" y="47"/>
                    <a:pt x="34" y="41"/>
                  </a:cubicBezTo>
                  <a:cubicBezTo>
                    <a:pt x="33" y="36"/>
                    <a:pt x="29" y="34"/>
                    <a:pt x="25" y="36"/>
                  </a:cubicBezTo>
                  <a:cubicBezTo>
                    <a:pt x="20" y="39"/>
                    <a:pt x="17" y="38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21" y="28"/>
                    <a:pt x="24" y="26"/>
                    <a:pt x="27" y="23"/>
                  </a:cubicBezTo>
                  <a:cubicBezTo>
                    <a:pt x="49" y="5"/>
                    <a:pt x="74" y="0"/>
                    <a:pt x="102" y="6"/>
                  </a:cubicBezTo>
                  <a:cubicBezTo>
                    <a:pt x="104" y="8"/>
                    <a:pt x="107" y="6"/>
                    <a:pt x="109" y="7"/>
                  </a:cubicBezTo>
                  <a:cubicBezTo>
                    <a:pt x="112" y="7"/>
                    <a:pt x="115" y="8"/>
                    <a:pt x="118" y="8"/>
                  </a:cubicBezTo>
                  <a:cubicBezTo>
                    <a:pt x="126" y="10"/>
                    <a:pt x="134" y="11"/>
                    <a:pt x="142" y="7"/>
                  </a:cubicBezTo>
                  <a:cubicBezTo>
                    <a:pt x="145" y="6"/>
                    <a:pt x="148" y="6"/>
                    <a:pt x="151" y="8"/>
                  </a:cubicBezTo>
                  <a:cubicBezTo>
                    <a:pt x="155" y="15"/>
                    <a:pt x="149" y="17"/>
                    <a:pt x="145" y="18"/>
                  </a:cubicBezTo>
                  <a:cubicBezTo>
                    <a:pt x="136" y="20"/>
                    <a:pt x="129" y="23"/>
                    <a:pt x="129" y="34"/>
                  </a:cubicBezTo>
                  <a:cubicBezTo>
                    <a:pt x="129" y="36"/>
                    <a:pt x="127" y="38"/>
                    <a:pt x="125" y="39"/>
                  </a:cubicBezTo>
                  <a:cubicBezTo>
                    <a:pt x="113" y="46"/>
                    <a:pt x="107" y="57"/>
                    <a:pt x="105" y="71"/>
                  </a:cubicBezTo>
                  <a:cubicBezTo>
                    <a:pt x="104" y="84"/>
                    <a:pt x="96" y="94"/>
                    <a:pt x="85" y="100"/>
                  </a:cubicBezTo>
                  <a:cubicBezTo>
                    <a:pt x="78" y="105"/>
                    <a:pt x="70" y="108"/>
                    <a:pt x="64" y="115"/>
                  </a:cubicBezTo>
                  <a:cubicBezTo>
                    <a:pt x="53" y="121"/>
                    <a:pt x="41" y="125"/>
                    <a:pt x="30" y="134"/>
                  </a:cubicBezTo>
                  <a:cubicBezTo>
                    <a:pt x="34" y="138"/>
                    <a:pt x="44" y="136"/>
                    <a:pt x="42" y="145"/>
                  </a:cubicBezTo>
                  <a:cubicBezTo>
                    <a:pt x="32" y="155"/>
                    <a:pt x="18" y="154"/>
                    <a:pt x="10" y="142"/>
                  </a:cubicBezTo>
                  <a:close/>
                </a:path>
              </a:pathLst>
            </a:custGeom>
            <a:solidFill>
              <a:srgbClr val="FAD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3457"/>
            <p:cNvSpPr/>
            <p:nvPr/>
          </p:nvSpPr>
          <p:spPr bwMode="auto">
            <a:xfrm>
              <a:off x="7097" y="3022"/>
              <a:ext cx="126" cy="209"/>
            </a:xfrm>
            <a:custGeom>
              <a:avLst/>
              <a:gdLst>
                <a:gd name="T0" fmla="*/ 8 w 84"/>
                <a:gd name="T1" fmla="*/ 136 h 139"/>
                <a:gd name="T2" fmla="*/ 2 w 84"/>
                <a:gd name="T3" fmla="*/ 134 h 139"/>
                <a:gd name="T4" fmla="*/ 23 w 84"/>
                <a:gd name="T5" fmla="*/ 125 h 139"/>
                <a:gd name="T6" fmla="*/ 28 w 84"/>
                <a:gd name="T7" fmla="*/ 122 h 139"/>
                <a:gd name="T8" fmla="*/ 34 w 84"/>
                <a:gd name="T9" fmla="*/ 97 h 139"/>
                <a:gd name="T10" fmla="*/ 36 w 84"/>
                <a:gd name="T11" fmla="*/ 78 h 139"/>
                <a:gd name="T12" fmla="*/ 36 w 84"/>
                <a:gd name="T13" fmla="*/ 61 h 139"/>
                <a:gd name="T14" fmla="*/ 20 w 84"/>
                <a:gd name="T15" fmla="*/ 53 h 139"/>
                <a:gd name="T16" fmla="*/ 16 w 84"/>
                <a:gd name="T17" fmla="*/ 51 h 139"/>
                <a:gd name="T18" fmla="*/ 0 w 84"/>
                <a:gd name="T19" fmla="*/ 32 h 139"/>
                <a:gd name="T20" fmla="*/ 10 w 84"/>
                <a:gd name="T21" fmla="*/ 21 h 139"/>
                <a:gd name="T22" fmla="*/ 18 w 84"/>
                <a:gd name="T23" fmla="*/ 11 h 139"/>
                <a:gd name="T24" fmla="*/ 26 w 84"/>
                <a:gd name="T25" fmla="*/ 7 h 139"/>
                <a:gd name="T26" fmla="*/ 51 w 84"/>
                <a:gd name="T27" fmla="*/ 2 h 139"/>
                <a:gd name="T28" fmla="*/ 70 w 84"/>
                <a:gd name="T29" fmla="*/ 6 h 139"/>
                <a:gd name="T30" fmla="*/ 78 w 84"/>
                <a:gd name="T31" fmla="*/ 29 h 139"/>
                <a:gd name="T32" fmla="*/ 64 w 84"/>
                <a:gd name="T33" fmla="*/ 51 h 139"/>
                <a:gd name="T34" fmla="*/ 64 w 84"/>
                <a:gd name="T35" fmla="*/ 52 h 139"/>
                <a:gd name="T36" fmla="*/ 65 w 84"/>
                <a:gd name="T37" fmla="*/ 52 h 139"/>
                <a:gd name="T38" fmla="*/ 65 w 84"/>
                <a:gd name="T39" fmla="*/ 51 h 139"/>
                <a:gd name="T40" fmla="*/ 66 w 84"/>
                <a:gd name="T41" fmla="*/ 50 h 139"/>
                <a:gd name="T42" fmla="*/ 67 w 84"/>
                <a:gd name="T43" fmla="*/ 48 h 139"/>
                <a:gd name="T44" fmla="*/ 69 w 84"/>
                <a:gd name="T45" fmla="*/ 46 h 139"/>
                <a:gd name="T46" fmla="*/ 71 w 84"/>
                <a:gd name="T47" fmla="*/ 44 h 139"/>
                <a:gd name="T48" fmla="*/ 74 w 84"/>
                <a:gd name="T49" fmla="*/ 44 h 139"/>
                <a:gd name="T50" fmla="*/ 77 w 84"/>
                <a:gd name="T51" fmla="*/ 60 h 139"/>
                <a:gd name="T52" fmla="*/ 67 w 84"/>
                <a:gd name="T53" fmla="*/ 91 h 139"/>
                <a:gd name="T54" fmla="*/ 22 w 84"/>
                <a:gd name="T55" fmla="*/ 138 h 139"/>
                <a:gd name="T56" fmla="*/ 8 w 84"/>
                <a:gd name="T57" fmla="*/ 13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" h="139">
                  <a:moveTo>
                    <a:pt x="8" y="136"/>
                  </a:moveTo>
                  <a:cubicBezTo>
                    <a:pt x="6" y="136"/>
                    <a:pt x="3" y="135"/>
                    <a:pt x="2" y="134"/>
                  </a:cubicBezTo>
                  <a:cubicBezTo>
                    <a:pt x="10" y="134"/>
                    <a:pt x="18" y="132"/>
                    <a:pt x="23" y="125"/>
                  </a:cubicBezTo>
                  <a:cubicBezTo>
                    <a:pt x="24" y="124"/>
                    <a:pt x="26" y="123"/>
                    <a:pt x="28" y="122"/>
                  </a:cubicBezTo>
                  <a:cubicBezTo>
                    <a:pt x="38" y="116"/>
                    <a:pt x="40" y="107"/>
                    <a:pt x="34" y="97"/>
                  </a:cubicBezTo>
                  <a:cubicBezTo>
                    <a:pt x="28" y="88"/>
                    <a:pt x="29" y="86"/>
                    <a:pt x="36" y="78"/>
                  </a:cubicBezTo>
                  <a:cubicBezTo>
                    <a:pt x="42" y="73"/>
                    <a:pt x="42" y="67"/>
                    <a:pt x="36" y="61"/>
                  </a:cubicBezTo>
                  <a:cubicBezTo>
                    <a:pt x="32" y="57"/>
                    <a:pt x="27" y="54"/>
                    <a:pt x="20" y="53"/>
                  </a:cubicBezTo>
                  <a:cubicBezTo>
                    <a:pt x="19" y="53"/>
                    <a:pt x="17" y="52"/>
                    <a:pt x="16" y="51"/>
                  </a:cubicBezTo>
                  <a:cubicBezTo>
                    <a:pt x="12" y="43"/>
                    <a:pt x="5" y="38"/>
                    <a:pt x="0" y="32"/>
                  </a:cubicBezTo>
                  <a:cubicBezTo>
                    <a:pt x="3" y="28"/>
                    <a:pt x="7" y="24"/>
                    <a:pt x="10" y="21"/>
                  </a:cubicBezTo>
                  <a:cubicBezTo>
                    <a:pt x="10" y="16"/>
                    <a:pt x="14" y="13"/>
                    <a:pt x="18" y="11"/>
                  </a:cubicBezTo>
                  <a:cubicBezTo>
                    <a:pt x="21" y="10"/>
                    <a:pt x="24" y="10"/>
                    <a:pt x="26" y="7"/>
                  </a:cubicBezTo>
                  <a:cubicBezTo>
                    <a:pt x="34" y="3"/>
                    <a:pt x="42" y="0"/>
                    <a:pt x="51" y="2"/>
                  </a:cubicBezTo>
                  <a:cubicBezTo>
                    <a:pt x="58" y="4"/>
                    <a:pt x="64" y="3"/>
                    <a:pt x="70" y="6"/>
                  </a:cubicBezTo>
                  <a:cubicBezTo>
                    <a:pt x="81" y="11"/>
                    <a:pt x="83" y="17"/>
                    <a:pt x="78" y="29"/>
                  </a:cubicBezTo>
                  <a:cubicBezTo>
                    <a:pt x="74" y="37"/>
                    <a:pt x="67" y="43"/>
                    <a:pt x="64" y="51"/>
                  </a:cubicBezTo>
                  <a:cubicBezTo>
                    <a:pt x="64" y="51"/>
                    <a:pt x="64" y="52"/>
                    <a:pt x="64" y="52"/>
                  </a:cubicBezTo>
                  <a:cubicBezTo>
                    <a:pt x="64" y="51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5" y="51"/>
                    <a:pt x="66" y="51"/>
                    <a:pt x="66" y="50"/>
                  </a:cubicBezTo>
                  <a:cubicBezTo>
                    <a:pt x="66" y="49"/>
                    <a:pt x="67" y="48"/>
                    <a:pt x="67" y="48"/>
                  </a:cubicBezTo>
                  <a:cubicBezTo>
                    <a:pt x="67" y="47"/>
                    <a:pt x="68" y="46"/>
                    <a:pt x="69" y="46"/>
                  </a:cubicBezTo>
                  <a:cubicBezTo>
                    <a:pt x="69" y="45"/>
                    <a:pt x="70" y="45"/>
                    <a:pt x="71" y="44"/>
                  </a:cubicBezTo>
                  <a:cubicBezTo>
                    <a:pt x="72" y="44"/>
                    <a:pt x="73" y="44"/>
                    <a:pt x="74" y="44"/>
                  </a:cubicBezTo>
                  <a:cubicBezTo>
                    <a:pt x="82" y="49"/>
                    <a:pt x="84" y="55"/>
                    <a:pt x="77" y="60"/>
                  </a:cubicBezTo>
                  <a:cubicBezTo>
                    <a:pt x="66" y="69"/>
                    <a:pt x="67" y="81"/>
                    <a:pt x="67" y="91"/>
                  </a:cubicBezTo>
                  <a:cubicBezTo>
                    <a:pt x="68" y="120"/>
                    <a:pt x="50" y="139"/>
                    <a:pt x="22" y="138"/>
                  </a:cubicBezTo>
                  <a:cubicBezTo>
                    <a:pt x="17" y="137"/>
                    <a:pt x="12" y="137"/>
                    <a:pt x="8" y="136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3458"/>
            <p:cNvSpPr/>
            <p:nvPr/>
          </p:nvSpPr>
          <p:spPr bwMode="auto">
            <a:xfrm>
              <a:off x="7037" y="3069"/>
              <a:ext cx="116" cy="148"/>
            </a:xfrm>
            <a:custGeom>
              <a:avLst/>
              <a:gdLst>
                <a:gd name="T0" fmla="*/ 40 w 77"/>
                <a:gd name="T1" fmla="*/ 1 h 99"/>
                <a:gd name="T2" fmla="*/ 55 w 77"/>
                <a:gd name="T3" fmla="*/ 13 h 99"/>
                <a:gd name="T4" fmla="*/ 65 w 77"/>
                <a:gd name="T5" fmla="*/ 20 h 99"/>
                <a:gd name="T6" fmla="*/ 76 w 77"/>
                <a:gd name="T7" fmla="*/ 30 h 99"/>
                <a:gd name="T8" fmla="*/ 68 w 77"/>
                <a:gd name="T9" fmla="*/ 50 h 99"/>
                <a:gd name="T10" fmla="*/ 61 w 77"/>
                <a:gd name="T11" fmla="*/ 67 h 99"/>
                <a:gd name="T12" fmla="*/ 43 w 77"/>
                <a:gd name="T13" fmla="*/ 98 h 99"/>
                <a:gd name="T14" fmla="*/ 36 w 77"/>
                <a:gd name="T15" fmla="*/ 99 h 99"/>
                <a:gd name="T16" fmla="*/ 9 w 77"/>
                <a:gd name="T17" fmla="*/ 97 h 99"/>
                <a:gd name="T18" fmla="*/ 25 w 77"/>
                <a:gd name="T19" fmla="*/ 95 h 99"/>
                <a:gd name="T20" fmla="*/ 43 w 77"/>
                <a:gd name="T21" fmla="*/ 77 h 99"/>
                <a:gd name="T22" fmla="*/ 45 w 77"/>
                <a:gd name="T23" fmla="*/ 67 h 99"/>
                <a:gd name="T24" fmla="*/ 48 w 77"/>
                <a:gd name="T25" fmla="*/ 44 h 99"/>
                <a:gd name="T26" fmla="*/ 36 w 77"/>
                <a:gd name="T27" fmla="*/ 32 h 99"/>
                <a:gd name="T28" fmla="*/ 18 w 77"/>
                <a:gd name="T29" fmla="*/ 27 h 99"/>
                <a:gd name="T30" fmla="*/ 14 w 77"/>
                <a:gd name="T31" fmla="*/ 23 h 99"/>
                <a:gd name="T32" fmla="*/ 0 w 77"/>
                <a:gd name="T33" fmla="*/ 9 h 99"/>
                <a:gd name="T34" fmla="*/ 11 w 77"/>
                <a:gd name="T35" fmla="*/ 7 h 99"/>
                <a:gd name="T36" fmla="*/ 32 w 77"/>
                <a:gd name="T37" fmla="*/ 5 h 99"/>
                <a:gd name="T38" fmla="*/ 36 w 77"/>
                <a:gd name="T39" fmla="*/ 6 h 99"/>
                <a:gd name="T40" fmla="*/ 38 w 77"/>
                <a:gd name="T41" fmla="*/ 3 h 99"/>
                <a:gd name="T42" fmla="*/ 40 w 77"/>
                <a:gd name="T43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99">
                  <a:moveTo>
                    <a:pt x="40" y="1"/>
                  </a:moveTo>
                  <a:cubicBezTo>
                    <a:pt x="47" y="2"/>
                    <a:pt x="53" y="5"/>
                    <a:pt x="55" y="13"/>
                  </a:cubicBezTo>
                  <a:cubicBezTo>
                    <a:pt x="57" y="17"/>
                    <a:pt x="60" y="20"/>
                    <a:pt x="65" y="20"/>
                  </a:cubicBezTo>
                  <a:cubicBezTo>
                    <a:pt x="73" y="19"/>
                    <a:pt x="75" y="22"/>
                    <a:pt x="76" y="30"/>
                  </a:cubicBezTo>
                  <a:cubicBezTo>
                    <a:pt x="77" y="38"/>
                    <a:pt x="75" y="45"/>
                    <a:pt x="68" y="50"/>
                  </a:cubicBezTo>
                  <a:cubicBezTo>
                    <a:pt x="63" y="54"/>
                    <a:pt x="61" y="60"/>
                    <a:pt x="61" y="67"/>
                  </a:cubicBezTo>
                  <a:cubicBezTo>
                    <a:pt x="61" y="80"/>
                    <a:pt x="54" y="90"/>
                    <a:pt x="43" y="98"/>
                  </a:cubicBezTo>
                  <a:cubicBezTo>
                    <a:pt x="41" y="99"/>
                    <a:pt x="38" y="99"/>
                    <a:pt x="36" y="99"/>
                  </a:cubicBezTo>
                  <a:cubicBezTo>
                    <a:pt x="27" y="96"/>
                    <a:pt x="18" y="97"/>
                    <a:pt x="9" y="97"/>
                  </a:cubicBezTo>
                  <a:cubicBezTo>
                    <a:pt x="14" y="94"/>
                    <a:pt x="20" y="95"/>
                    <a:pt x="25" y="95"/>
                  </a:cubicBezTo>
                  <a:cubicBezTo>
                    <a:pt x="37" y="95"/>
                    <a:pt x="43" y="89"/>
                    <a:pt x="43" y="77"/>
                  </a:cubicBezTo>
                  <a:cubicBezTo>
                    <a:pt x="43" y="74"/>
                    <a:pt x="44" y="71"/>
                    <a:pt x="45" y="67"/>
                  </a:cubicBezTo>
                  <a:cubicBezTo>
                    <a:pt x="48" y="60"/>
                    <a:pt x="48" y="52"/>
                    <a:pt x="48" y="44"/>
                  </a:cubicBezTo>
                  <a:cubicBezTo>
                    <a:pt x="47" y="35"/>
                    <a:pt x="44" y="32"/>
                    <a:pt x="36" y="32"/>
                  </a:cubicBezTo>
                  <a:cubicBezTo>
                    <a:pt x="29" y="31"/>
                    <a:pt x="24" y="26"/>
                    <a:pt x="18" y="27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0" y="17"/>
                    <a:pt x="7" y="11"/>
                    <a:pt x="0" y="9"/>
                  </a:cubicBezTo>
                  <a:cubicBezTo>
                    <a:pt x="4" y="8"/>
                    <a:pt x="8" y="10"/>
                    <a:pt x="11" y="7"/>
                  </a:cubicBezTo>
                  <a:cubicBezTo>
                    <a:pt x="18" y="6"/>
                    <a:pt x="25" y="0"/>
                    <a:pt x="32" y="5"/>
                  </a:cubicBezTo>
                  <a:cubicBezTo>
                    <a:pt x="34" y="3"/>
                    <a:pt x="35" y="5"/>
                    <a:pt x="36" y="6"/>
                  </a:cubicBezTo>
                  <a:cubicBezTo>
                    <a:pt x="37" y="6"/>
                    <a:pt x="38" y="4"/>
                    <a:pt x="38" y="3"/>
                  </a:cubicBezTo>
                  <a:cubicBezTo>
                    <a:pt x="39" y="2"/>
                    <a:pt x="39" y="2"/>
                    <a:pt x="40" y="1"/>
                  </a:cubicBezTo>
                  <a:close/>
                </a:path>
              </a:pathLst>
            </a:custGeom>
            <a:solidFill>
              <a:srgbClr val="FCD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3459"/>
            <p:cNvSpPr/>
            <p:nvPr/>
          </p:nvSpPr>
          <p:spPr bwMode="auto">
            <a:xfrm>
              <a:off x="6776" y="3301"/>
              <a:ext cx="95" cy="101"/>
            </a:xfrm>
            <a:custGeom>
              <a:avLst/>
              <a:gdLst>
                <a:gd name="T0" fmla="*/ 3 w 63"/>
                <a:gd name="T1" fmla="*/ 0 h 67"/>
                <a:gd name="T2" fmla="*/ 12 w 63"/>
                <a:gd name="T3" fmla="*/ 12 h 67"/>
                <a:gd name="T4" fmla="*/ 15 w 63"/>
                <a:gd name="T5" fmla="*/ 16 h 67"/>
                <a:gd name="T6" fmla="*/ 19 w 63"/>
                <a:gd name="T7" fmla="*/ 20 h 67"/>
                <a:gd name="T8" fmla="*/ 33 w 63"/>
                <a:gd name="T9" fmla="*/ 33 h 67"/>
                <a:gd name="T10" fmla="*/ 38 w 63"/>
                <a:gd name="T11" fmla="*/ 37 h 67"/>
                <a:gd name="T12" fmla="*/ 50 w 63"/>
                <a:gd name="T13" fmla="*/ 40 h 67"/>
                <a:gd name="T14" fmla="*/ 63 w 63"/>
                <a:gd name="T15" fmla="*/ 50 h 67"/>
                <a:gd name="T16" fmla="*/ 54 w 63"/>
                <a:gd name="T17" fmla="*/ 47 h 67"/>
                <a:gd name="T18" fmla="*/ 38 w 63"/>
                <a:gd name="T19" fmla="*/ 46 h 67"/>
                <a:gd name="T20" fmla="*/ 30 w 63"/>
                <a:gd name="T21" fmla="*/ 46 h 67"/>
                <a:gd name="T22" fmla="*/ 22 w 63"/>
                <a:gd name="T23" fmla="*/ 52 h 67"/>
                <a:gd name="T24" fmla="*/ 26 w 63"/>
                <a:gd name="T25" fmla="*/ 67 h 67"/>
                <a:gd name="T26" fmla="*/ 26 w 63"/>
                <a:gd name="T27" fmla="*/ 67 h 67"/>
                <a:gd name="T28" fmla="*/ 18 w 63"/>
                <a:gd name="T29" fmla="*/ 61 h 67"/>
                <a:gd name="T30" fmla="*/ 16 w 63"/>
                <a:gd name="T31" fmla="*/ 59 h 67"/>
                <a:gd name="T32" fmla="*/ 16 w 63"/>
                <a:gd name="T33" fmla="*/ 59 h 67"/>
                <a:gd name="T34" fmla="*/ 14 w 63"/>
                <a:gd name="T35" fmla="*/ 57 h 67"/>
                <a:gd name="T36" fmla="*/ 14 w 63"/>
                <a:gd name="T37" fmla="*/ 57 h 67"/>
                <a:gd name="T38" fmla="*/ 3 w 63"/>
                <a:gd name="T39" fmla="*/ 34 h 67"/>
                <a:gd name="T40" fmla="*/ 3 w 63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7">
                  <a:moveTo>
                    <a:pt x="3" y="0"/>
                  </a:moveTo>
                  <a:cubicBezTo>
                    <a:pt x="7" y="3"/>
                    <a:pt x="13" y="5"/>
                    <a:pt x="12" y="12"/>
                  </a:cubicBezTo>
                  <a:cubicBezTo>
                    <a:pt x="12" y="13"/>
                    <a:pt x="14" y="15"/>
                    <a:pt x="15" y="16"/>
                  </a:cubicBezTo>
                  <a:cubicBezTo>
                    <a:pt x="16" y="17"/>
                    <a:pt x="18" y="19"/>
                    <a:pt x="19" y="20"/>
                  </a:cubicBezTo>
                  <a:cubicBezTo>
                    <a:pt x="20" y="29"/>
                    <a:pt x="25" y="32"/>
                    <a:pt x="33" y="33"/>
                  </a:cubicBezTo>
                  <a:cubicBezTo>
                    <a:pt x="35" y="34"/>
                    <a:pt x="36" y="35"/>
                    <a:pt x="38" y="37"/>
                  </a:cubicBezTo>
                  <a:cubicBezTo>
                    <a:pt x="41" y="40"/>
                    <a:pt x="44" y="41"/>
                    <a:pt x="50" y="40"/>
                  </a:cubicBezTo>
                  <a:cubicBezTo>
                    <a:pt x="56" y="39"/>
                    <a:pt x="60" y="43"/>
                    <a:pt x="63" y="50"/>
                  </a:cubicBezTo>
                  <a:cubicBezTo>
                    <a:pt x="60" y="51"/>
                    <a:pt x="57" y="49"/>
                    <a:pt x="54" y="47"/>
                  </a:cubicBezTo>
                  <a:cubicBezTo>
                    <a:pt x="49" y="45"/>
                    <a:pt x="44" y="43"/>
                    <a:pt x="38" y="46"/>
                  </a:cubicBezTo>
                  <a:cubicBezTo>
                    <a:pt x="35" y="48"/>
                    <a:pt x="32" y="46"/>
                    <a:pt x="30" y="46"/>
                  </a:cubicBezTo>
                  <a:cubicBezTo>
                    <a:pt x="23" y="46"/>
                    <a:pt x="23" y="46"/>
                    <a:pt x="22" y="52"/>
                  </a:cubicBezTo>
                  <a:cubicBezTo>
                    <a:pt x="21" y="57"/>
                    <a:pt x="25" y="62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3" y="65"/>
                    <a:pt x="20" y="64"/>
                    <a:pt x="18" y="61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5" y="58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9" y="50"/>
                    <a:pt x="5" y="43"/>
                    <a:pt x="3" y="34"/>
                  </a:cubicBezTo>
                  <a:cubicBezTo>
                    <a:pt x="0" y="23"/>
                    <a:pt x="2" y="11"/>
                    <a:pt x="3" y="0"/>
                  </a:cubicBezTo>
                  <a:close/>
                </a:path>
              </a:pathLst>
            </a:cu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3460"/>
            <p:cNvSpPr/>
            <p:nvPr/>
          </p:nvSpPr>
          <p:spPr bwMode="auto">
            <a:xfrm>
              <a:off x="6971" y="3261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3461"/>
            <p:cNvSpPr/>
            <p:nvPr/>
          </p:nvSpPr>
          <p:spPr bwMode="auto">
            <a:xfrm>
              <a:off x="6896" y="3529"/>
              <a:ext cx="66" cy="21"/>
            </a:xfrm>
            <a:custGeom>
              <a:avLst/>
              <a:gdLst>
                <a:gd name="T0" fmla="*/ 0 w 44"/>
                <a:gd name="T1" fmla="*/ 3 h 14"/>
                <a:gd name="T2" fmla="*/ 44 w 44"/>
                <a:gd name="T3" fmla="*/ 11 h 14"/>
                <a:gd name="T4" fmla="*/ 22 w 44"/>
                <a:gd name="T5" fmla="*/ 8 h 14"/>
                <a:gd name="T6" fmla="*/ 12 w 44"/>
                <a:gd name="T7" fmla="*/ 11 h 14"/>
                <a:gd name="T8" fmla="*/ 4 w 44"/>
                <a:gd name="T9" fmla="*/ 12 h 14"/>
                <a:gd name="T10" fmla="*/ 0 w 44"/>
                <a:gd name="T11" fmla="*/ 7 h 14"/>
                <a:gd name="T12" fmla="*/ 0 w 44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4">
                  <a:moveTo>
                    <a:pt x="0" y="3"/>
                  </a:moveTo>
                  <a:cubicBezTo>
                    <a:pt x="15" y="0"/>
                    <a:pt x="29" y="7"/>
                    <a:pt x="44" y="11"/>
                  </a:cubicBezTo>
                  <a:cubicBezTo>
                    <a:pt x="36" y="11"/>
                    <a:pt x="29" y="9"/>
                    <a:pt x="22" y="8"/>
                  </a:cubicBezTo>
                  <a:cubicBezTo>
                    <a:pt x="18" y="7"/>
                    <a:pt x="14" y="5"/>
                    <a:pt x="12" y="11"/>
                  </a:cubicBezTo>
                  <a:cubicBezTo>
                    <a:pt x="10" y="14"/>
                    <a:pt x="6" y="12"/>
                    <a:pt x="4" y="12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3462"/>
            <p:cNvSpPr/>
            <p:nvPr/>
          </p:nvSpPr>
          <p:spPr bwMode="auto">
            <a:xfrm>
              <a:off x="6871" y="3700"/>
              <a:ext cx="210" cy="102"/>
            </a:xfrm>
            <a:custGeom>
              <a:avLst/>
              <a:gdLst>
                <a:gd name="T0" fmla="*/ 93 w 140"/>
                <a:gd name="T1" fmla="*/ 0 h 68"/>
                <a:gd name="T2" fmla="*/ 95 w 140"/>
                <a:gd name="T3" fmla="*/ 7 h 68"/>
                <a:gd name="T4" fmla="*/ 103 w 140"/>
                <a:gd name="T5" fmla="*/ 8 h 68"/>
                <a:gd name="T6" fmla="*/ 103 w 140"/>
                <a:gd name="T7" fmla="*/ 12 h 68"/>
                <a:gd name="T8" fmla="*/ 106 w 140"/>
                <a:gd name="T9" fmla="*/ 19 h 68"/>
                <a:gd name="T10" fmla="*/ 116 w 140"/>
                <a:gd name="T11" fmla="*/ 23 h 68"/>
                <a:gd name="T12" fmla="*/ 134 w 140"/>
                <a:gd name="T13" fmla="*/ 19 h 68"/>
                <a:gd name="T14" fmla="*/ 135 w 140"/>
                <a:gd name="T15" fmla="*/ 33 h 68"/>
                <a:gd name="T16" fmla="*/ 127 w 140"/>
                <a:gd name="T17" fmla="*/ 39 h 68"/>
                <a:gd name="T18" fmla="*/ 111 w 140"/>
                <a:gd name="T19" fmla="*/ 43 h 68"/>
                <a:gd name="T20" fmla="*/ 110 w 140"/>
                <a:gd name="T21" fmla="*/ 42 h 68"/>
                <a:gd name="T22" fmla="*/ 106 w 140"/>
                <a:gd name="T23" fmla="*/ 35 h 68"/>
                <a:gd name="T24" fmla="*/ 106 w 140"/>
                <a:gd name="T25" fmla="*/ 33 h 68"/>
                <a:gd name="T26" fmla="*/ 105 w 140"/>
                <a:gd name="T27" fmla="*/ 31 h 68"/>
                <a:gd name="T28" fmla="*/ 104 w 140"/>
                <a:gd name="T29" fmla="*/ 29 h 68"/>
                <a:gd name="T30" fmla="*/ 103 w 140"/>
                <a:gd name="T31" fmla="*/ 28 h 68"/>
                <a:gd name="T32" fmla="*/ 102 w 140"/>
                <a:gd name="T33" fmla="*/ 27 h 68"/>
                <a:gd name="T34" fmla="*/ 101 w 140"/>
                <a:gd name="T35" fmla="*/ 27 h 68"/>
                <a:gd name="T36" fmla="*/ 100 w 140"/>
                <a:gd name="T37" fmla="*/ 27 h 68"/>
                <a:gd name="T38" fmla="*/ 99 w 140"/>
                <a:gd name="T39" fmla="*/ 29 h 68"/>
                <a:gd name="T40" fmla="*/ 98 w 140"/>
                <a:gd name="T41" fmla="*/ 44 h 68"/>
                <a:gd name="T42" fmla="*/ 87 w 140"/>
                <a:gd name="T43" fmla="*/ 50 h 68"/>
                <a:gd name="T44" fmla="*/ 56 w 140"/>
                <a:gd name="T45" fmla="*/ 49 h 68"/>
                <a:gd name="T46" fmla="*/ 45 w 140"/>
                <a:gd name="T47" fmla="*/ 51 h 68"/>
                <a:gd name="T48" fmla="*/ 41 w 140"/>
                <a:gd name="T49" fmla="*/ 59 h 68"/>
                <a:gd name="T50" fmla="*/ 34 w 140"/>
                <a:gd name="T51" fmla="*/ 67 h 68"/>
                <a:gd name="T52" fmla="*/ 23 w 140"/>
                <a:gd name="T53" fmla="*/ 67 h 68"/>
                <a:gd name="T54" fmla="*/ 7 w 140"/>
                <a:gd name="T55" fmla="*/ 59 h 68"/>
                <a:gd name="T56" fmla="*/ 2 w 140"/>
                <a:gd name="T57" fmla="*/ 45 h 68"/>
                <a:gd name="T58" fmla="*/ 10 w 140"/>
                <a:gd name="T59" fmla="*/ 52 h 68"/>
                <a:gd name="T60" fmla="*/ 30 w 140"/>
                <a:gd name="T61" fmla="*/ 62 h 68"/>
                <a:gd name="T62" fmla="*/ 33 w 140"/>
                <a:gd name="T63" fmla="*/ 54 h 68"/>
                <a:gd name="T64" fmla="*/ 30 w 140"/>
                <a:gd name="T65" fmla="*/ 51 h 68"/>
                <a:gd name="T66" fmla="*/ 36 w 140"/>
                <a:gd name="T67" fmla="*/ 45 h 68"/>
                <a:gd name="T68" fmla="*/ 48 w 140"/>
                <a:gd name="T69" fmla="*/ 42 h 68"/>
                <a:gd name="T70" fmla="*/ 76 w 140"/>
                <a:gd name="T71" fmla="*/ 40 h 68"/>
                <a:gd name="T72" fmla="*/ 77 w 140"/>
                <a:gd name="T73" fmla="*/ 34 h 68"/>
                <a:gd name="T74" fmla="*/ 71 w 140"/>
                <a:gd name="T75" fmla="*/ 28 h 68"/>
                <a:gd name="T76" fmla="*/ 56 w 140"/>
                <a:gd name="T77" fmla="*/ 16 h 68"/>
                <a:gd name="T78" fmla="*/ 47 w 140"/>
                <a:gd name="T79" fmla="*/ 12 h 68"/>
                <a:gd name="T80" fmla="*/ 47 w 140"/>
                <a:gd name="T81" fmla="*/ 11 h 68"/>
                <a:gd name="T82" fmla="*/ 47 w 140"/>
                <a:gd name="T83" fmla="*/ 10 h 68"/>
                <a:gd name="T84" fmla="*/ 47 w 140"/>
                <a:gd name="T85" fmla="*/ 10 h 68"/>
                <a:gd name="T86" fmla="*/ 80 w 140"/>
                <a:gd name="T87" fmla="*/ 2 h 68"/>
                <a:gd name="T88" fmla="*/ 93 w 140"/>
                <a:gd name="T8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68">
                  <a:moveTo>
                    <a:pt x="93" y="0"/>
                  </a:moveTo>
                  <a:cubicBezTo>
                    <a:pt x="90" y="4"/>
                    <a:pt x="91" y="6"/>
                    <a:pt x="95" y="7"/>
                  </a:cubicBezTo>
                  <a:cubicBezTo>
                    <a:pt x="98" y="8"/>
                    <a:pt x="101" y="8"/>
                    <a:pt x="103" y="8"/>
                  </a:cubicBezTo>
                  <a:cubicBezTo>
                    <a:pt x="105" y="10"/>
                    <a:pt x="104" y="11"/>
                    <a:pt x="103" y="12"/>
                  </a:cubicBezTo>
                  <a:cubicBezTo>
                    <a:pt x="100" y="16"/>
                    <a:pt x="102" y="18"/>
                    <a:pt x="106" y="19"/>
                  </a:cubicBezTo>
                  <a:cubicBezTo>
                    <a:pt x="110" y="20"/>
                    <a:pt x="113" y="22"/>
                    <a:pt x="116" y="23"/>
                  </a:cubicBezTo>
                  <a:cubicBezTo>
                    <a:pt x="127" y="28"/>
                    <a:pt x="127" y="28"/>
                    <a:pt x="134" y="19"/>
                  </a:cubicBezTo>
                  <a:cubicBezTo>
                    <a:pt x="140" y="23"/>
                    <a:pt x="136" y="29"/>
                    <a:pt x="135" y="33"/>
                  </a:cubicBezTo>
                  <a:cubicBezTo>
                    <a:pt x="135" y="38"/>
                    <a:pt x="131" y="39"/>
                    <a:pt x="127" y="39"/>
                  </a:cubicBezTo>
                  <a:cubicBezTo>
                    <a:pt x="121" y="38"/>
                    <a:pt x="116" y="40"/>
                    <a:pt x="111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0"/>
                    <a:pt x="108" y="37"/>
                    <a:pt x="106" y="35"/>
                  </a:cubicBezTo>
                  <a:cubicBezTo>
                    <a:pt x="106" y="34"/>
                    <a:pt x="106" y="33"/>
                    <a:pt x="106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4" y="30"/>
                    <a:pt x="104" y="30"/>
                    <a:pt x="104" y="29"/>
                  </a:cubicBezTo>
                  <a:cubicBezTo>
                    <a:pt x="104" y="29"/>
                    <a:pt x="103" y="28"/>
                    <a:pt x="103" y="28"/>
                  </a:cubicBezTo>
                  <a:cubicBezTo>
                    <a:pt x="103" y="28"/>
                    <a:pt x="102" y="27"/>
                    <a:pt x="102" y="27"/>
                  </a:cubicBezTo>
                  <a:cubicBezTo>
                    <a:pt x="102" y="27"/>
                    <a:pt x="101" y="27"/>
                    <a:pt x="101" y="27"/>
                  </a:cubicBezTo>
                  <a:cubicBezTo>
                    <a:pt x="101" y="27"/>
                    <a:pt x="100" y="27"/>
                    <a:pt x="100" y="27"/>
                  </a:cubicBezTo>
                  <a:cubicBezTo>
                    <a:pt x="100" y="28"/>
                    <a:pt x="99" y="28"/>
                    <a:pt x="99" y="29"/>
                  </a:cubicBezTo>
                  <a:cubicBezTo>
                    <a:pt x="96" y="34"/>
                    <a:pt x="100" y="39"/>
                    <a:pt x="98" y="44"/>
                  </a:cubicBezTo>
                  <a:cubicBezTo>
                    <a:pt x="96" y="50"/>
                    <a:pt x="92" y="51"/>
                    <a:pt x="87" y="50"/>
                  </a:cubicBezTo>
                  <a:cubicBezTo>
                    <a:pt x="76" y="48"/>
                    <a:pt x="66" y="52"/>
                    <a:pt x="56" y="49"/>
                  </a:cubicBezTo>
                  <a:cubicBezTo>
                    <a:pt x="52" y="48"/>
                    <a:pt x="48" y="50"/>
                    <a:pt x="45" y="51"/>
                  </a:cubicBezTo>
                  <a:cubicBezTo>
                    <a:pt x="42" y="53"/>
                    <a:pt x="40" y="55"/>
                    <a:pt x="41" y="59"/>
                  </a:cubicBezTo>
                  <a:cubicBezTo>
                    <a:pt x="43" y="65"/>
                    <a:pt x="40" y="68"/>
                    <a:pt x="34" y="67"/>
                  </a:cubicBezTo>
                  <a:cubicBezTo>
                    <a:pt x="30" y="67"/>
                    <a:pt x="27" y="67"/>
                    <a:pt x="23" y="67"/>
                  </a:cubicBezTo>
                  <a:cubicBezTo>
                    <a:pt x="16" y="68"/>
                    <a:pt x="10" y="67"/>
                    <a:pt x="7" y="59"/>
                  </a:cubicBezTo>
                  <a:cubicBezTo>
                    <a:pt x="4" y="54"/>
                    <a:pt x="0" y="51"/>
                    <a:pt x="2" y="45"/>
                  </a:cubicBezTo>
                  <a:cubicBezTo>
                    <a:pt x="5" y="46"/>
                    <a:pt x="8" y="48"/>
                    <a:pt x="10" y="52"/>
                  </a:cubicBezTo>
                  <a:cubicBezTo>
                    <a:pt x="13" y="62"/>
                    <a:pt x="20" y="64"/>
                    <a:pt x="30" y="62"/>
                  </a:cubicBezTo>
                  <a:cubicBezTo>
                    <a:pt x="35" y="61"/>
                    <a:pt x="36" y="59"/>
                    <a:pt x="33" y="54"/>
                  </a:cubicBezTo>
                  <a:cubicBezTo>
                    <a:pt x="32" y="53"/>
                    <a:pt x="31" y="52"/>
                    <a:pt x="30" y="51"/>
                  </a:cubicBezTo>
                  <a:cubicBezTo>
                    <a:pt x="31" y="47"/>
                    <a:pt x="34" y="47"/>
                    <a:pt x="36" y="45"/>
                  </a:cubicBezTo>
                  <a:cubicBezTo>
                    <a:pt x="39" y="41"/>
                    <a:pt x="43" y="40"/>
                    <a:pt x="48" y="42"/>
                  </a:cubicBezTo>
                  <a:cubicBezTo>
                    <a:pt x="57" y="45"/>
                    <a:pt x="66" y="41"/>
                    <a:pt x="76" y="40"/>
                  </a:cubicBezTo>
                  <a:cubicBezTo>
                    <a:pt x="79" y="40"/>
                    <a:pt x="80" y="37"/>
                    <a:pt x="77" y="34"/>
                  </a:cubicBezTo>
                  <a:cubicBezTo>
                    <a:pt x="76" y="31"/>
                    <a:pt x="73" y="30"/>
                    <a:pt x="71" y="28"/>
                  </a:cubicBezTo>
                  <a:cubicBezTo>
                    <a:pt x="65" y="25"/>
                    <a:pt x="59" y="23"/>
                    <a:pt x="56" y="16"/>
                  </a:cubicBezTo>
                  <a:cubicBezTo>
                    <a:pt x="55" y="13"/>
                    <a:pt x="50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9" y="9"/>
                    <a:pt x="69" y="4"/>
                    <a:pt x="80" y="2"/>
                  </a:cubicBezTo>
                  <a:cubicBezTo>
                    <a:pt x="85" y="3"/>
                    <a:pt x="89" y="0"/>
                    <a:pt x="93" y="0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3463"/>
            <p:cNvSpPr/>
            <p:nvPr/>
          </p:nvSpPr>
          <p:spPr bwMode="auto">
            <a:xfrm>
              <a:off x="6941" y="3700"/>
              <a:ext cx="50" cy="17"/>
            </a:xfrm>
            <a:custGeom>
              <a:avLst/>
              <a:gdLst>
                <a:gd name="T0" fmla="*/ 33 w 33"/>
                <a:gd name="T1" fmla="*/ 2 h 11"/>
                <a:gd name="T2" fmla="*/ 29 w 33"/>
                <a:gd name="T3" fmla="*/ 5 h 11"/>
                <a:gd name="T4" fmla="*/ 0 w 33"/>
                <a:gd name="T5" fmla="*/ 10 h 11"/>
                <a:gd name="T6" fmla="*/ 8 w 33"/>
                <a:gd name="T7" fmla="*/ 8 h 11"/>
                <a:gd name="T8" fmla="*/ 16 w 33"/>
                <a:gd name="T9" fmla="*/ 5 h 11"/>
                <a:gd name="T10" fmla="*/ 33 w 3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1">
                  <a:moveTo>
                    <a:pt x="33" y="2"/>
                  </a:moveTo>
                  <a:cubicBezTo>
                    <a:pt x="32" y="3"/>
                    <a:pt x="31" y="5"/>
                    <a:pt x="29" y="5"/>
                  </a:cubicBezTo>
                  <a:cubicBezTo>
                    <a:pt x="20" y="7"/>
                    <a:pt x="10" y="11"/>
                    <a:pt x="0" y="10"/>
                  </a:cubicBezTo>
                  <a:cubicBezTo>
                    <a:pt x="3" y="8"/>
                    <a:pt x="6" y="8"/>
                    <a:pt x="8" y="8"/>
                  </a:cubicBezTo>
                  <a:cubicBezTo>
                    <a:pt x="11" y="7"/>
                    <a:pt x="15" y="7"/>
                    <a:pt x="16" y="5"/>
                  </a:cubicBezTo>
                  <a:cubicBezTo>
                    <a:pt x="21" y="0"/>
                    <a:pt x="27" y="1"/>
                    <a:pt x="33" y="2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3464"/>
            <p:cNvSpPr/>
            <p:nvPr/>
          </p:nvSpPr>
          <p:spPr bwMode="auto">
            <a:xfrm>
              <a:off x="6941" y="3715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3465"/>
            <p:cNvSpPr/>
            <p:nvPr/>
          </p:nvSpPr>
          <p:spPr bwMode="auto">
            <a:xfrm>
              <a:off x="6710" y="3408"/>
              <a:ext cx="5" cy="1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2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3466"/>
            <p:cNvSpPr/>
            <p:nvPr/>
          </p:nvSpPr>
          <p:spPr bwMode="auto">
            <a:xfrm>
              <a:off x="6668" y="350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3467"/>
            <p:cNvSpPr/>
            <p:nvPr/>
          </p:nvSpPr>
          <p:spPr bwMode="auto">
            <a:xfrm>
              <a:off x="6665" y="351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3468"/>
            <p:cNvSpPr/>
            <p:nvPr/>
          </p:nvSpPr>
          <p:spPr bwMode="auto">
            <a:xfrm>
              <a:off x="6974" y="3840"/>
              <a:ext cx="248" cy="197"/>
            </a:xfrm>
            <a:custGeom>
              <a:avLst/>
              <a:gdLst>
                <a:gd name="T0" fmla="*/ 163 w 165"/>
                <a:gd name="T1" fmla="*/ 128 h 132"/>
                <a:gd name="T2" fmla="*/ 157 w 165"/>
                <a:gd name="T3" fmla="*/ 132 h 132"/>
                <a:gd name="T4" fmla="*/ 143 w 165"/>
                <a:gd name="T5" fmla="*/ 127 h 132"/>
                <a:gd name="T6" fmla="*/ 119 w 165"/>
                <a:gd name="T7" fmla="*/ 113 h 132"/>
                <a:gd name="T8" fmla="*/ 117 w 165"/>
                <a:gd name="T9" fmla="*/ 111 h 132"/>
                <a:gd name="T10" fmla="*/ 114 w 165"/>
                <a:gd name="T11" fmla="*/ 109 h 132"/>
                <a:gd name="T12" fmla="*/ 87 w 165"/>
                <a:gd name="T13" fmla="*/ 89 h 132"/>
                <a:gd name="T14" fmla="*/ 84 w 165"/>
                <a:gd name="T15" fmla="*/ 87 h 132"/>
                <a:gd name="T16" fmla="*/ 82 w 165"/>
                <a:gd name="T17" fmla="*/ 86 h 132"/>
                <a:gd name="T18" fmla="*/ 75 w 165"/>
                <a:gd name="T19" fmla="*/ 81 h 132"/>
                <a:gd name="T20" fmla="*/ 56 w 165"/>
                <a:gd name="T21" fmla="*/ 66 h 132"/>
                <a:gd name="T22" fmla="*/ 54 w 165"/>
                <a:gd name="T23" fmla="*/ 64 h 132"/>
                <a:gd name="T24" fmla="*/ 53 w 165"/>
                <a:gd name="T25" fmla="*/ 63 h 132"/>
                <a:gd name="T26" fmla="*/ 51 w 165"/>
                <a:gd name="T27" fmla="*/ 62 h 132"/>
                <a:gd name="T28" fmla="*/ 50 w 165"/>
                <a:gd name="T29" fmla="*/ 61 h 132"/>
                <a:gd name="T30" fmla="*/ 48 w 165"/>
                <a:gd name="T31" fmla="*/ 60 h 132"/>
                <a:gd name="T32" fmla="*/ 33 w 165"/>
                <a:gd name="T33" fmla="*/ 46 h 132"/>
                <a:gd name="T34" fmla="*/ 20 w 165"/>
                <a:gd name="T35" fmla="*/ 33 h 132"/>
                <a:gd name="T36" fmla="*/ 8 w 165"/>
                <a:gd name="T37" fmla="*/ 24 h 132"/>
                <a:gd name="T38" fmla="*/ 2 w 165"/>
                <a:gd name="T39" fmla="*/ 15 h 132"/>
                <a:gd name="T40" fmla="*/ 7 w 165"/>
                <a:gd name="T41" fmla="*/ 0 h 132"/>
                <a:gd name="T42" fmla="*/ 17 w 165"/>
                <a:gd name="T43" fmla="*/ 5 h 132"/>
                <a:gd name="T44" fmla="*/ 43 w 165"/>
                <a:gd name="T45" fmla="*/ 39 h 132"/>
                <a:gd name="T46" fmla="*/ 55 w 165"/>
                <a:gd name="T47" fmla="*/ 49 h 132"/>
                <a:gd name="T48" fmla="*/ 57 w 165"/>
                <a:gd name="T49" fmla="*/ 51 h 132"/>
                <a:gd name="T50" fmla="*/ 58 w 165"/>
                <a:gd name="T51" fmla="*/ 52 h 132"/>
                <a:gd name="T52" fmla="*/ 61 w 165"/>
                <a:gd name="T53" fmla="*/ 55 h 132"/>
                <a:gd name="T54" fmla="*/ 76 w 165"/>
                <a:gd name="T55" fmla="*/ 66 h 132"/>
                <a:gd name="T56" fmla="*/ 88 w 165"/>
                <a:gd name="T57" fmla="*/ 76 h 132"/>
                <a:gd name="T58" fmla="*/ 102 w 165"/>
                <a:gd name="T59" fmla="*/ 87 h 132"/>
                <a:gd name="T60" fmla="*/ 104 w 165"/>
                <a:gd name="T61" fmla="*/ 87 h 132"/>
                <a:gd name="T62" fmla="*/ 107 w 165"/>
                <a:gd name="T63" fmla="*/ 90 h 132"/>
                <a:gd name="T64" fmla="*/ 111 w 165"/>
                <a:gd name="T65" fmla="*/ 93 h 132"/>
                <a:gd name="T66" fmla="*/ 134 w 165"/>
                <a:gd name="T67" fmla="*/ 108 h 132"/>
                <a:gd name="T68" fmla="*/ 139 w 165"/>
                <a:gd name="T69" fmla="*/ 111 h 132"/>
                <a:gd name="T70" fmla="*/ 150 w 165"/>
                <a:gd name="T71" fmla="*/ 116 h 132"/>
                <a:gd name="T72" fmla="*/ 164 w 165"/>
                <a:gd name="T73" fmla="*/ 121 h 132"/>
                <a:gd name="T74" fmla="*/ 163 w 165"/>
                <a:gd name="T75" fmla="*/ 12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132">
                  <a:moveTo>
                    <a:pt x="163" y="128"/>
                  </a:moveTo>
                  <a:cubicBezTo>
                    <a:pt x="161" y="129"/>
                    <a:pt x="159" y="131"/>
                    <a:pt x="157" y="132"/>
                  </a:cubicBezTo>
                  <a:cubicBezTo>
                    <a:pt x="153" y="128"/>
                    <a:pt x="147" y="129"/>
                    <a:pt x="143" y="127"/>
                  </a:cubicBezTo>
                  <a:cubicBezTo>
                    <a:pt x="135" y="122"/>
                    <a:pt x="126" y="118"/>
                    <a:pt x="119" y="113"/>
                  </a:cubicBezTo>
                  <a:cubicBezTo>
                    <a:pt x="118" y="112"/>
                    <a:pt x="118" y="112"/>
                    <a:pt x="117" y="111"/>
                  </a:cubicBezTo>
                  <a:cubicBezTo>
                    <a:pt x="116" y="110"/>
                    <a:pt x="115" y="110"/>
                    <a:pt x="114" y="109"/>
                  </a:cubicBezTo>
                  <a:cubicBezTo>
                    <a:pt x="105" y="102"/>
                    <a:pt x="96" y="96"/>
                    <a:pt x="87" y="89"/>
                  </a:cubicBezTo>
                  <a:cubicBezTo>
                    <a:pt x="86" y="88"/>
                    <a:pt x="85" y="88"/>
                    <a:pt x="84" y="87"/>
                  </a:cubicBezTo>
                  <a:cubicBezTo>
                    <a:pt x="83" y="87"/>
                    <a:pt x="82" y="86"/>
                    <a:pt x="82" y="86"/>
                  </a:cubicBezTo>
                  <a:cubicBezTo>
                    <a:pt x="79" y="84"/>
                    <a:pt x="77" y="82"/>
                    <a:pt x="75" y="81"/>
                  </a:cubicBezTo>
                  <a:cubicBezTo>
                    <a:pt x="68" y="76"/>
                    <a:pt x="62" y="71"/>
                    <a:pt x="56" y="66"/>
                  </a:cubicBezTo>
                  <a:cubicBezTo>
                    <a:pt x="55" y="65"/>
                    <a:pt x="55" y="65"/>
                    <a:pt x="54" y="64"/>
                  </a:cubicBezTo>
                  <a:cubicBezTo>
                    <a:pt x="54" y="64"/>
                    <a:pt x="54" y="64"/>
                    <a:pt x="53" y="63"/>
                  </a:cubicBezTo>
                  <a:cubicBezTo>
                    <a:pt x="52" y="63"/>
                    <a:pt x="52" y="63"/>
                    <a:pt x="51" y="62"/>
                  </a:cubicBezTo>
                  <a:cubicBezTo>
                    <a:pt x="51" y="62"/>
                    <a:pt x="50" y="62"/>
                    <a:pt x="50" y="61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2" y="56"/>
                    <a:pt x="39" y="49"/>
                    <a:pt x="33" y="46"/>
                  </a:cubicBezTo>
                  <a:cubicBezTo>
                    <a:pt x="28" y="42"/>
                    <a:pt x="24" y="38"/>
                    <a:pt x="20" y="33"/>
                  </a:cubicBezTo>
                  <a:cubicBezTo>
                    <a:pt x="17" y="29"/>
                    <a:pt x="14" y="26"/>
                    <a:pt x="8" y="24"/>
                  </a:cubicBezTo>
                  <a:cubicBezTo>
                    <a:pt x="4" y="23"/>
                    <a:pt x="2" y="19"/>
                    <a:pt x="2" y="15"/>
                  </a:cubicBezTo>
                  <a:cubicBezTo>
                    <a:pt x="0" y="8"/>
                    <a:pt x="3" y="4"/>
                    <a:pt x="7" y="0"/>
                  </a:cubicBezTo>
                  <a:cubicBezTo>
                    <a:pt x="12" y="0"/>
                    <a:pt x="14" y="3"/>
                    <a:pt x="17" y="5"/>
                  </a:cubicBezTo>
                  <a:cubicBezTo>
                    <a:pt x="24" y="18"/>
                    <a:pt x="33" y="30"/>
                    <a:pt x="43" y="39"/>
                  </a:cubicBezTo>
                  <a:cubicBezTo>
                    <a:pt x="47" y="43"/>
                    <a:pt x="52" y="45"/>
                    <a:pt x="55" y="49"/>
                  </a:cubicBezTo>
                  <a:cubicBezTo>
                    <a:pt x="56" y="49"/>
                    <a:pt x="56" y="50"/>
                    <a:pt x="57" y="51"/>
                  </a:cubicBezTo>
                  <a:cubicBezTo>
                    <a:pt x="57" y="51"/>
                    <a:pt x="57" y="51"/>
                    <a:pt x="58" y="52"/>
                  </a:cubicBezTo>
                  <a:cubicBezTo>
                    <a:pt x="59" y="53"/>
                    <a:pt x="60" y="54"/>
                    <a:pt x="61" y="55"/>
                  </a:cubicBezTo>
                  <a:cubicBezTo>
                    <a:pt x="66" y="60"/>
                    <a:pt x="71" y="63"/>
                    <a:pt x="76" y="66"/>
                  </a:cubicBezTo>
                  <a:cubicBezTo>
                    <a:pt x="81" y="69"/>
                    <a:pt x="84" y="73"/>
                    <a:pt x="88" y="76"/>
                  </a:cubicBezTo>
                  <a:cubicBezTo>
                    <a:pt x="93" y="79"/>
                    <a:pt x="97" y="84"/>
                    <a:pt x="102" y="87"/>
                  </a:cubicBezTo>
                  <a:cubicBezTo>
                    <a:pt x="103" y="87"/>
                    <a:pt x="103" y="87"/>
                    <a:pt x="104" y="87"/>
                  </a:cubicBezTo>
                  <a:cubicBezTo>
                    <a:pt x="105" y="88"/>
                    <a:pt x="106" y="89"/>
                    <a:pt x="107" y="90"/>
                  </a:cubicBezTo>
                  <a:cubicBezTo>
                    <a:pt x="108" y="91"/>
                    <a:pt x="110" y="91"/>
                    <a:pt x="111" y="93"/>
                  </a:cubicBezTo>
                  <a:cubicBezTo>
                    <a:pt x="119" y="98"/>
                    <a:pt x="126" y="104"/>
                    <a:pt x="134" y="108"/>
                  </a:cubicBezTo>
                  <a:cubicBezTo>
                    <a:pt x="136" y="109"/>
                    <a:pt x="138" y="110"/>
                    <a:pt x="139" y="111"/>
                  </a:cubicBezTo>
                  <a:cubicBezTo>
                    <a:pt x="142" y="114"/>
                    <a:pt x="146" y="116"/>
                    <a:pt x="150" y="116"/>
                  </a:cubicBezTo>
                  <a:cubicBezTo>
                    <a:pt x="154" y="118"/>
                    <a:pt x="160" y="117"/>
                    <a:pt x="164" y="121"/>
                  </a:cubicBezTo>
                  <a:cubicBezTo>
                    <a:pt x="165" y="124"/>
                    <a:pt x="165" y="126"/>
                    <a:pt x="163" y="128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3469"/>
            <p:cNvSpPr/>
            <p:nvPr/>
          </p:nvSpPr>
          <p:spPr bwMode="auto">
            <a:xfrm>
              <a:off x="7000" y="3829"/>
              <a:ext cx="72" cy="75"/>
            </a:xfrm>
            <a:custGeom>
              <a:avLst/>
              <a:gdLst>
                <a:gd name="T0" fmla="*/ 25 w 48"/>
                <a:gd name="T1" fmla="*/ 49 h 50"/>
                <a:gd name="T2" fmla="*/ 4 w 48"/>
                <a:gd name="T3" fmla="*/ 29 h 50"/>
                <a:gd name="T4" fmla="*/ 0 w 48"/>
                <a:gd name="T5" fmla="*/ 12 h 50"/>
                <a:gd name="T6" fmla="*/ 4 w 48"/>
                <a:gd name="T7" fmla="*/ 12 h 50"/>
                <a:gd name="T8" fmla="*/ 29 w 48"/>
                <a:gd name="T9" fmla="*/ 6 h 50"/>
                <a:gd name="T10" fmla="*/ 40 w 48"/>
                <a:gd name="T11" fmla="*/ 0 h 50"/>
                <a:gd name="T12" fmla="*/ 46 w 48"/>
                <a:gd name="T13" fmla="*/ 7 h 50"/>
                <a:gd name="T14" fmla="*/ 46 w 48"/>
                <a:gd name="T15" fmla="*/ 9 h 50"/>
                <a:gd name="T16" fmla="*/ 44 w 48"/>
                <a:gd name="T17" fmla="*/ 18 h 50"/>
                <a:gd name="T18" fmla="*/ 26 w 48"/>
                <a:gd name="T19" fmla="*/ 25 h 50"/>
                <a:gd name="T20" fmla="*/ 23 w 48"/>
                <a:gd name="T21" fmla="*/ 32 h 50"/>
                <a:gd name="T22" fmla="*/ 30 w 48"/>
                <a:gd name="T23" fmla="*/ 42 h 50"/>
                <a:gd name="T24" fmla="*/ 25 w 48"/>
                <a:gd name="T2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50">
                  <a:moveTo>
                    <a:pt x="25" y="49"/>
                  </a:moveTo>
                  <a:cubicBezTo>
                    <a:pt x="17" y="43"/>
                    <a:pt x="11" y="36"/>
                    <a:pt x="4" y="29"/>
                  </a:cubicBezTo>
                  <a:cubicBezTo>
                    <a:pt x="0" y="24"/>
                    <a:pt x="1" y="18"/>
                    <a:pt x="0" y="12"/>
                  </a:cubicBezTo>
                  <a:cubicBezTo>
                    <a:pt x="1" y="13"/>
                    <a:pt x="3" y="13"/>
                    <a:pt x="4" y="12"/>
                  </a:cubicBezTo>
                  <a:cubicBezTo>
                    <a:pt x="12" y="9"/>
                    <a:pt x="20" y="6"/>
                    <a:pt x="29" y="6"/>
                  </a:cubicBezTo>
                  <a:cubicBezTo>
                    <a:pt x="33" y="6"/>
                    <a:pt x="39" y="6"/>
                    <a:pt x="40" y="0"/>
                  </a:cubicBezTo>
                  <a:cubicBezTo>
                    <a:pt x="45" y="0"/>
                    <a:pt x="44" y="4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8" y="12"/>
                    <a:pt x="45" y="15"/>
                    <a:pt x="44" y="18"/>
                  </a:cubicBezTo>
                  <a:cubicBezTo>
                    <a:pt x="39" y="23"/>
                    <a:pt x="33" y="25"/>
                    <a:pt x="26" y="25"/>
                  </a:cubicBezTo>
                  <a:cubicBezTo>
                    <a:pt x="21" y="26"/>
                    <a:pt x="21" y="28"/>
                    <a:pt x="23" y="32"/>
                  </a:cubicBezTo>
                  <a:cubicBezTo>
                    <a:pt x="26" y="35"/>
                    <a:pt x="29" y="38"/>
                    <a:pt x="30" y="42"/>
                  </a:cubicBezTo>
                  <a:cubicBezTo>
                    <a:pt x="31" y="46"/>
                    <a:pt x="32" y="50"/>
                    <a:pt x="25" y="49"/>
                  </a:cubicBezTo>
                  <a:close/>
                </a:path>
              </a:pathLst>
            </a:custGeom>
            <a:solidFill>
              <a:srgbClr val="F1D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3470"/>
            <p:cNvSpPr/>
            <p:nvPr/>
          </p:nvSpPr>
          <p:spPr bwMode="auto">
            <a:xfrm>
              <a:off x="7036" y="3775"/>
              <a:ext cx="37" cy="65"/>
            </a:xfrm>
            <a:custGeom>
              <a:avLst/>
              <a:gdLst>
                <a:gd name="T0" fmla="*/ 22 w 25"/>
                <a:gd name="T1" fmla="*/ 43 h 43"/>
                <a:gd name="T2" fmla="*/ 16 w 25"/>
                <a:gd name="T3" fmla="*/ 36 h 43"/>
                <a:gd name="T4" fmla="*/ 11 w 25"/>
                <a:gd name="T5" fmla="*/ 27 h 43"/>
                <a:gd name="T6" fmla="*/ 0 w 25"/>
                <a:gd name="T7" fmla="*/ 3 h 43"/>
                <a:gd name="T8" fmla="*/ 3 w 25"/>
                <a:gd name="T9" fmla="*/ 0 h 43"/>
                <a:gd name="T10" fmla="*/ 4 w 25"/>
                <a:gd name="T11" fmla="*/ 0 h 43"/>
                <a:gd name="T12" fmla="*/ 6 w 25"/>
                <a:gd name="T13" fmla="*/ 4 h 43"/>
                <a:gd name="T14" fmla="*/ 6 w 25"/>
                <a:gd name="T15" fmla="*/ 4 h 43"/>
                <a:gd name="T16" fmla="*/ 14 w 25"/>
                <a:gd name="T17" fmla="*/ 22 h 43"/>
                <a:gd name="T18" fmla="*/ 16 w 25"/>
                <a:gd name="T19" fmla="*/ 25 h 43"/>
                <a:gd name="T20" fmla="*/ 16 w 25"/>
                <a:gd name="T21" fmla="*/ 25 h 43"/>
                <a:gd name="T22" fmla="*/ 25 w 25"/>
                <a:gd name="T23" fmla="*/ 35 h 43"/>
                <a:gd name="T24" fmla="*/ 25 w 25"/>
                <a:gd name="T25" fmla="*/ 37 h 43"/>
                <a:gd name="T26" fmla="*/ 25 w 25"/>
                <a:gd name="T27" fmla="*/ 39 h 43"/>
                <a:gd name="T28" fmla="*/ 24 w 25"/>
                <a:gd name="T29" fmla="*/ 40 h 43"/>
                <a:gd name="T30" fmla="*/ 23 w 25"/>
                <a:gd name="T31" fmla="*/ 41 h 43"/>
                <a:gd name="T32" fmla="*/ 22 w 25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3">
                  <a:moveTo>
                    <a:pt x="22" y="43"/>
                  </a:moveTo>
                  <a:cubicBezTo>
                    <a:pt x="20" y="41"/>
                    <a:pt x="18" y="39"/>
                    <a:pt x="16" y="36"/>
                  </a:cubicBezTo>
                  <a:cubicBezTo>
                    <a:pt x="15" y="33"/>
                    <a:pt x="13" y="29"/>
                    <a:pt x="11" y="27"/>
                  </a:cubicBezTo>
                  <a:cubicBezTo>
                    <a:pt x="7" y="19"/>
                    <a:pt x="4" y="11"/>
                    <a:pt x="0" y="3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11"/>
                    <a:pt x="10" y="16"/>
                    <a:pt x="14" y="22"/>
                  </a:cubicBezTo>
                  <a:cubicBezTo>
                    <a:pt x="15" y="22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9" y="28"/>
                    <a:pt x="24" y="30"/>
                    <a:pt x="25" y="35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40"/>
                    <a:pt x="24" y="40"/>
                  </a:cubicBezTo>
                  <a:cubicBezTo>
                    <a:pt x="24" y="40"/>
                    <a:pt x="24" y="41"/>
                    <a:pt x="23" y="41"/>
                  </a:cubicBezTo>
                  <a:cubicBezTo>
                    <a:pt x="23" y="42"/>
                    <a:pt x="22" y="42"/>
                    <a:pt x="22" y="43"/>
                  </a:cubicBezTo>
                  <a:close/>
                </a:path>
              </a:pathLst>
            </a:custGeom>
            <a:solidFill>
              <a:srgbClr val="AC9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3471"/>
            <p:cNvSpPr/>
            <p:nvPr/>
          </p:nvSpPr>
          <p:spPr bwMode="auto">
            <a:xfrm>
              <a:off x="7009" y="3732"/>
              <a:ext cx="31" cy="48"/>
            </a:xfrm>
            <a:custGeom>
              <a:avLst/>
              <a:gdLst>
                <a:gd name="T0" fmla="*/ 21 w 21"/>
                <a:gd name="T1" fmla="*/ 29 h 32"/>
                <a:gd name="T2" fmla="*/ 18 w 21"/>
                <a:gd name="T3" fmla="*/ 32 h 32"/>
                <a:gd name="T4" fmla="*/ 15 w 21"/>
                <a:gd name="T5" fmla="*/ 31 h 32"/>
                <a:gd name="T6" fmla="*/ 6 w 21"/>
                <a:gd name="T7" fmla="*/ 23 h 32"/>
                <a:gd name="T8" fmla="*/ 3 w 21"/>
                <a:gd name="T9" fmla="*/ 3 h 32"/>
                <a:gd name="T10" fmla="*/ 11 w 21"/>
                <a:gd name="T11" fmla="*/ 3 h 32"/>
                <a:gd name="T12" fmla="*/ 11 w 21"/>
                <a:gd name="T13" fmla="*/ 3 h 32"/>
                <a:gd name="T14" fmla="*/ 13 w 21"/>
                <a:gd name="T15" fmla="*/ 4 h 32"/>
                <a:gd name="T16" fmla="*/ 13 w 21"/>
                <a:gd name="T17" fmla="*/ 4 h 32"/>
                <a:gd name="T18" fmla="*/ 15 w 21"/>
                <a:gd name="T19" fmla="*/ 7 h 32"/>
                <a:gd name="T20" fmla="*/ 15 w 21"/>
                <a:gd name="T21" fmla="*/ 6 h 32"/>
                <a:gd name="T22" fmla="*/ 17 w 21"/>
                <a:gd name="T23" fmla="*/ 10 h 32"/>
                <a:gd name="T24" fmla="*/ 17 w 21"/>
                <a:gd name="T25" fmla="*/ 10 h 32"/>
                <a:gd name="T26" fmla="*/ 19 w 21"/>
                <a:gd name="T27" fmla="*/ 22 h 32"/>
                <a:gd name="T28" fmla="*/ 19 w 21"/>
                <a:gd name="T29" fmla="*/ 22 h 32"/>
                <a:gd name="T30" fmla="*/ 21 w 21"/>
                <a:gd name="T31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32">
                  <a:moveTo>
                    <a:pt x="21" y="29"/>
                  </a:moveTo>
                  <a:cubicBezTo>
                    <a:pt x="20" y="30"/>
                    <a:pt x="19" y="31"/>
                    <a:pt x="18" y="32"/>
                  </a:cubicBezTo>
                  <a:cubicBezTo>
                    <a:pt x="17" y="31"/>
                    <a:pt x="16" y="31"/>
                    <a:pt x="15" y="31"/>
                  </a:cubicBezTo>
                  <a:cubicBezTo>
                    <a:pt x="14" y="25"/>
                    <a:pt x="10" y="23"/>
                    <a:pt x="6" y="23"/>
                  </a:cubicBezTo>
                  <a:cubicBezTo>
                    <a:pt x="1" y="17"/>
                    <a:pt x="0" y="10"/>
                    <a:pt x="3" y="3"/>
                  </a:cubicBezTo>
                  <a:cubicBezTo>
                    <a:pt x="6" y="0"/>
                    <a:pt x="8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6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4"/>
                    <a:pt x="16" y="18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4"/>
                    <a:pt x="20" y="26"/>
                    <a:pt x="21" y="29"/>
                  </a:cubicBezTo>
                  <a:close/>
                </a:path>
              </a:pathLst>
            </a:custGeom>
            <a:solidFill>
              <a:srgbClr val="A38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3472"/>
            <p:cNvSpPr/>
            <p:nvPr/>
          </p:nvSpPr>
          <p:spPr bwMode="auto">
            <a:xfrm>
              <a:off x="7262" y="3294"/>
              <a:ext cx="137" cy="84"/>
            </a:xfrm>
            <a:custGeom>
              <a:avLst/>
              <a:gdLst>
                <a:gd name="T0" fmla="*/ 40 w 91"/>
                <a:gd name="T1" fmla="*/ 56 h 56"/>
                <a:gd name="T2" fmla="*/ 47 w 91"/>
                <a:gd name="T3" fmla="*/ 36 h 56"/>
                <a:gd name="T4" fmla="*/ 55 w 91"/>
                <a:gd name="T5" fmla="*/ 27 h 56"/>
                <a:gd name="T6" fmla="*/ 52 w 91"/>
                <a:gd name="T7" fmla="*/ 20 h 56"/>
                <a:gd name="T8" fmla="*/ 46 w 91"/>
                <a:gd name="T9" fmla="*/ 18 h 56"/>
                <a:gd name="T10" fmla="*/ 12 w 91"/>
                <a:gd name="T11" fmla="*/ 22 h 56"/>
                <a:gd name="T12" fmla="*/ 1 w 91"/>
                <a:gd name="T13" fmla="*/ 26 h 56"/>
                <a:gd name="T14" fmla="*/ 5 w 91"/>
                <a:gd name="T15" fmla="*/ 17 h 56"/>
                <a:gd name="T16" fmla="*/ 19 w 91"/>
                <a:gd name="T17" fmla="*/ 9 h 56"/>
                <a:gd name="T18" fmla="*/ 23 w 91"/>
                <a:gd name="T19" fmla="*/ 7 h 56"/>
                <a:gd name="T20" fmla="*/ 26 w 91"/>
                <a:gd name="T21" fmla="*/ 6 h 56"/>
                <a:gd name="T22" fmla="*/ 74 w 91"/>
                <a:gd name="T23" fmla="*/ 4 h 56"/>
                <a:gd name="T24" fmla="*/ 90 w 91"/>
                <a:gd name="T25" fmla="*/ 24 h 56"/>
                <a:gd name="T26" fmla="*/ 87 w 91"/>
                <a:gd name="T27" fmla="*/ 33 h 56"/>
                <a:gd name="T28" fmla="*/ 85 w 91"/>
                <a:gd name="T29" fmla="*/ 35 h 56"/>
                <a:gd name="T30" fmla="*/ 83 w 91"/>
                <a:gd name="T31" fmla="*/ 37 h 56"/>
                <a:gd name="T32" fmla="*/ 81 w 91"/>
                <a:gd name="T33" fmla="*/ 38 h 56"/>
                <a:gd name="T34" fmla="*/ 63 w 91"/>
                <a:gd name="T35" fmla="*/ 41 h 56"/>
                <a:gd name="T36" fmla="*/ 44 w 91"/>
                <a:gd name="T37" fmla="*/ 52 h 56"/>
                <a:gd name="T38" fmla="*/ 40 w 91"/>
                <a:gd name="T3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" h="56">
                  <a:moveTo>
                    <a:pt x="40" y="56"/>
                  </a:moveTo>
                  <a:cubicBezTo>
                    <a:pt x="39" y="48"/>
                    <a:pt x="44" y="43"/>
                    <a:pt x="47" y="36"/>
                  </a:cubicBezTo>
                  <a:cubicBezTo>
                    <a:pt x="50" y="33"/>
                    <a:pt x="53" y="30"/>
                    <a:pt x="55" y="27"/>
                  </a:cubicBezTo>
                  <a:cubicBezTo>
                    <a:pt x="57" y="23"/>
                    <a:pt x="57" y="21"/>
                    <a:pt x="52" y="20"/>
                  </a:cubicBezTo>
                  <a:cubicBezTo>
                    <a:pt x="50" y="19"/>
                    <a:pt x="48" y="18"/>
                    <a:pt x="46" y="18"/>
                  </a:cubicBezTo>
                  <a:cubicBezTo>
                    <a:pt x="35" y="21"/>
                    <a:pt x="23" y="21"/>
                    <a:pt x="12" y="22"/>
                  </a:cubicBezTo>
                  <a:cubicBezTo>
                    <a:pt x="8" y="23"/>
                    <a:pt x="5" y="26"/>
                    <a:pt x="1" y="26"/>
                  </a:cubicBezTo>
                  <a:cubicBezTo>
                    <a:pt x="0" y="22"/>
                    <a:pt x="3" y="20"/>
                    <a:pt x="5" y="17"/>
                  </a:cubicBezTo>
                  <a:cubicBezTo>
                    <a:pt x="9" y="14"/>
                    <a:pt x="14" y="11"/>
                    <a:pt x="19" y="9"/>
                  </a:cubicBezTo>
                  <a:cubicBezTo>
                    <a:pt x="20" y="8"/>
                    <a:pt x="22" y="7"/>
                    <a:pt x="23" y="7"/>
                  </a:cubicBezTo>
                  <a:cubicBezTo>
                    <a:pt x="24" y="7"/>
                    <a:pt x="25" y="6"/>
                    <a:pt x="26" y="6"/>
                  </a:cubicBezTo>
                  <a:cubicBezTo>
                    <a:pt x="42" y="3"/>
                    <a:pt x="58" y="0"/>
                    <a:pt x="74" y="4"/>
                  </a:cubicBezTo>
                  <a:cubicBezTo>
                    <a:pt x="84" y="7"/>
                    <a:pt x="90" y="13"/>
                    <a:pt x="90" y="24"/>
                  </a:cubicBezTo>
                  <a:cubicBezTo>
                    <a:pt x="91" y="27"/>
                    <a:pt x="87" y="29"/>
                    <a:pt x="87" y="33"/>
                  </a:cubicBezTo>
                  <a:cubicBezTo>
                    <a:pt x="86" y="33"/>
                    <a:pt x="86" y="34"/>
                    <a:pt x="85" y="35"/>
                  </a:cubicBezTo>
                  <a:cubicBezTo>
                    <a:pt x="85" y="36"/>
                    <a:pt x="84" y="36"/>
                    <a:pt x="83" y="37"/>
                  </a:cubicBezTo>
                  <a:cubicBezTo>
                    <a:pt x="83" y="37"/>
                    <a:pt x="82" y="38"/>
                    <a:pt x="81" y="38"/>
                  </a:cubicBezTo>
                  <a:cubicBezTo>
                    <a:pt x="75" y="38"/>
                    <a:pt x="69" y="44"/>
                    <a:pt x="63" y="41"/>
                  </a:cubicBezTo>
                  <a:cubicBezTo>
                    <a:pt x="54" y="41"/>
                    <a:pt x="49" y="47"/>
                    <a:pt x="44" y="52"/>
                  </a:cubicBezTo>
                  <a:cubicBezTo>
                    <a:pt x="42" y="54"/>
                    <a:pt x="41" y="55"/>
                    <a:pt x="40" y="56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3473"/>
            <p:cNvSpPr/>
            <p:nvPr/>
          </p:nvSpPr>
          <p:spPr bwMode="auto">
            <a:xfrm>
              <a:off x="7342" y="3343"/>
              <a:ext cx="49" cy="32"/>
            </a:xfrm>
            <a:custGeom>
              <a:avLst/>
              <a:gdLst>
                <a:gd name="T0" fmla="*/ 10 w 33"/>
                <a:gd name="T1" fmla="*/ 8 h 21"/>
                <a:gd name="T2" fmla="*/ 29 w 33"/>
                <a:gd name="T3" fmla="*/ 2 h 21"/>
                <a:gd name="T4" fmla="*/ 22 w 33"/>
                <a:gd name="T5" fmla="*/ 16 h 21"/>
                <a:gd name="T6" fmla="*/ 0 w 33"/>
                <a:gd name="T7" fmla="*/ 18 h 21"/>
                <a:gd name="T8" fmla="*/ 10 w 33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10" y="8"/>
                  </a:moveTo>
                  <a:cubicBezTo>
                    <a:pt x="15" y="4"/>
                    <a:pt x="21" y="0"/>
                    <a:pt x="29" y="2"/>
                  </a:cubicBezTo>
                  <a:cubicBezTo>
                    <a:pt x="33" y="10"/>
                    <a:pt x="25" y="12"/>
                    <a:pt x="22" y="16"/>
                  </a:cubicBezTo>
                  <a:cubicBezTo>
                    <a:pt x="15" y="18"/>
                    <a:pt x="8" y="21"/>
                    <a:pt x="0" y="18"/>
                  </a:cubicBezTo>
                  <a:cubicBezTo>
                    <a:pt x="2" y="14"/>
                    <a:pt x="8" y="13"/>
                    <a:pt x="10" y="8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3474"/>
            <p:cNvSpPr/>
            <p:nvPr/>
          </p:nvSpPr>
          <p:spPr bwMode="auto">
            <a:xfrm>
              <a:off x="7328" y="3364"/>
              <a:ext cx="47" cy="26"/>
            </a:xfrm>
            <a:custGeom>
              <a:avLst/>
              <a:gdLst>
                <a:gd name="T0" fmla="*/ 9 w 31"/>
                <a:gd name="T1" fmla="*/ 4 h 17"/>
                <a:gd name="T2" fmla="*/ 30 w 31"/>
                <a:gd name="T3" fmla="*/ 0 h 17"/>
                <a:gd name="T4" fmla="*/ 31 w 31"/>
                <a:gd name="T5" fmla="*/ 2 h 17"/>
                <a:gd name="T6" fmla="*/ 1 w 31"/>
                <a:gd name="T7" fmla="*/ 17 h 17"/>
                <a:gd name="T8" fmla="*/ 0 w 31"/>
                <a:gd name="T9" fmla="*/ 15 h 17"/>
                <a:gd name="T10" fmla="*/ 9 w 31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7">
                  <a:moveTo>
                    <a:pt x="9" y="4"/>
                  </a:moveTo>
                  <a:cubicBezTo>
                    <a:pt x="16" y="2"/>
                    <a:pt x="23" y="1"/>
                    <a:pt x="30" y="0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23" y="12"/>
                    <a:pt x="12" y="15"/>
                    <a:pt x="1" y="17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" y="10"/>
                    <a:pt x="5" y="7"/>
                    <a:pt x="9" y="4"/>
                  </a:cubicBezTo>
                  <a:close/>
                </a:path>
              </a:pathLst>
            </a:custGeom>
            <a:solidFill>
              <a:srgbClr val="F7D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3475"/>
            <p:cNvSpPr/>
            <p:nvPr/>
          </p:nvSpPr>
          <p:spPr bwMode="auto">
            <a:xfrm>
              <a:off x="6935" y="3862"/>
              <a:ext cx="101" cy="78"/>
            </a:xfrm>
            <a:custGeom>
              <a:avLst/>
              <a:gdLst>
                <a:gd name="T0" fmla="*/ 28 w 67"/>
                <a:gd name="T1" fmla="*/ 0 h 52"/>
                <a:gd name="T2" fmla="*/ 34 w 67"/>
                <a:gd name="T3" fmla="*/ 5 h 52"/>
                <a:gd name="T4" fmla="*/ 48 w 67"/>
                <a:gd name="T5" fmla="*/ 14 h 52"/>
                <a:gd name="T6" fmla="*/ 62 w 67"/>
                <a:gd name="T7" fmla="*/ 29 h 52"/>
                <a:gd name="T8" fmla="*/ 59 w 67"/>
                <a:gd name="T9" fmla="*/ 40 h 52"/>
                <a:gd name="T10" fmla="*/ 54 w 67"/>
                <a:gd name="T11" fmla="*/ 40 h 52"/>
                <a:gd name="T12" fmla="*/ 45 w 67"/>
                <a:gd name="T13" fmla="*/ 50 h 52"/>
                <a:gd name="T14" fmla="*/ 42 w 67"/>
                <a:gd name="T15" fmla="*/ 52 h 52"/>
                <a:gd name="T16" fmla="*/ 40 w 67"/>
                <a:gd name="T17" fmla="*/ 52 h 52"/>
                <a:gd name="T18" fmla="*/ 29 w 67"/>
                <a:gd name="T19" fmla="*/ 52 h 52"/>
                <a:gd name="T20" fmla="*/ 37 w 67"/>
                <a:gd name="T21" fmla="*/ 48 h 52"/>
                <a:gd name="T22" fmla="*/ 13 w 67"/>
                <a:gd name="T23" fmla="*/ 23 h 52"/>
                <a:gd name="T24" fmla="*/ 5 w 67"/>
                <a:gd name="T25" fmla="*/ 14 h 52"/>
                <a:gd name="T26" fmla="*/ 12 w 67"/>
                <a:gd name="T27" fmla="*/ 0 h 52"/>
                <a:gd name="T28" fmla="*/ 20 w 67"/>
                <a:gd name="T29" fmla="*/ 1 h 52"/>
                <a:gd name="T30" fmla="*/ 28 w 67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52">
                  <a:moveTo>
                    <a:pt x="28" y="0"/>
                  </a:moveTo>
                  <a:cubicBezTo>
                    <a:pt x="29" y="2"/>
                    <a:pt x="31" y="5"/>
                    <a:pt x="34" y="5"/>
                  </a:cubicBezTo>
                  <a:cubicBezTo>
                    <a:pt x="41" y="5"/>
                    <a:pt x="44" y="9"/>
                    <a:pt x="48" y="14"/>
                  </a:cubicBezTo>
                  <a:cubicBezTo>
                    <a:pt x="52" y="19"/>
                    <a:pt x="57" y="24"/>
                    <a:pt x="62" y="29"/>
                  </a:cubicBezTo>
                  <a:cubicBezTo>
                    <a:pt x="67" y="34"/>
                    <a:pt x="64" y="37"/>
                    <a:pt x="59" y="40"/>
                  </a:cubicBezTo>
                  <a:cubicBezTo>
                    <a:pt x="57" y="40"/>
                    <a:pt x="56" y="41"/>
                    <a:pt x="54" y="40"/>
                  </a:cubicBezTo>
                  <a:cubicBezTo>
                    <a:pt x="46" y="39"/>
                    <a:pt x="45" y="43"/>
                    <a:pt x="45" y="50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41" y="52"/>
                    <a:pt x="41" y="52"/>
                    <a:pt x="40" y="52"/>
                  </a:cubicBezTo>
                  <a:cubicBezTo>
                    <a:pt x="37" y="52"/>
                    <a:pt x="33" y="52"/>
                    <a:pt x="29" y="52"/>
                  </a:cubicBezTo>
                  <a:cubicBezTo>
                    <a:pt x="31" y="49"/>
                    <a:pt x="35" y="51"/>
                    <a:pt x="37" y="48"/>
                  </a:cubicBezTo>
                  <a:cubicBezTo>
                    <a:pt x="30" y="39"/>
                    <a:pt x="23" y="29"/>
                    <a:pt x="13" y="23"/>
                  </a:cubicBezTo>
                  <a:cubicBezTo>
                    <a:pt x="10" y="20"/>
                    <a:pt x="7" y="17"/>
                    <a:pt x="5" y="14"/>
                  </a:cubicBezTo>
                  <a:cubicBezTo>
                    <a:pt x="0" y="6"/>
                    <a:pt x="3" y="0"/>
                    <a:pt x="12" y="0"/>
                  </a:cubicBezTo>
                  <a:cubicBezTo>
                    <a:pt x="15" y="0"/>
                    <a:pt x="17" y="0"/>
                    <a:pt x="20" y="1"/>
                  </a:cubicBezTo>
                  <a:cubicBezTo>
                    <a:pt x="23" y="2"/>
                    <a:pt x="25" y="2"/>
                    <a:pt x="28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3476"/>
            <p:cNvSpPr/>
            <p:nvPr/>
          </p:nvSpPr>
          <p:spPr bwMode="auto">
            <a:xfrm>
              <a:off x="7114" y="3738"/>
              <a:ext cx="10" cy="21"/>
            </a:xfrm>
            <a:custGeom>
              <a:avLst/>
              <a:gdLst>
                <a:gd name="T0" fmla="*/ 2 w 7"/>
                <a:gd name="T1" fmla="*/ 14 h 14"/>
                <a:gd name="T2" fmla="*/ 0 w 7"/>
                <a:gd name="T3" fmla="*/ 2 h 14"/>
                <a:gd name="T4" fmla="*/ 1 w 7"/>
                <a:gd name="T5" fmla="*/ 0 h 14"/>
                <a:gd name="T6" fmla="*/ 4 w 7"/>
                <a:gd name="T7" fmla="*/ 1 h 14"/>
                <a:gd name="T8" fmla="*/ 2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2" y="14"/>
                  </a:moveTo>
                  <a:cubicBezTo>
                    <a:pt x="0" y="10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6"/>
                    <a:pt x="7" y="10"/>
                    <a:pt x="2" y="14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3477"/>
            <p:cNvSpPr/>
            <p:nvPr/>
          </p:nvSpPr>
          <p:spPr bwMode="auto">
            <a:xfrm>
              <a:off x="7117" y="3733"/>
              <a:ext cx="4" cy="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2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3478"/>
            <p:cNvSpPr/>
            <p:nvPr/>
          </p:nvSpPr>
          <p:spPr bwMode="auto">
            <a:xfrm>
              <a:off x="7115" y="3735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3479"/>
            <p:cNvSpPr/>
            <p:nvPr/>
          </p:nvSpPr>
          <p:spPr bwMode="auto">
            <a:xfrm>
              <a:off x="6829" y="3373"/>
              <a:ext cx="342" cy="93"/>
            </a:xfrm>
            <a:custGeom>
              <a:avLst/>
              <a:gdLst>
                <a:gd name="T0" fmla="*/ 89 w 228"/>
                <a:gd name="T1" fmla="*/ 36 h 62"/>
                <a:gd name="T2" fmla="*/ 105 w 228"/>
                <a:gd name="T3" fmla="*/ 42 h 62"/>
                <a:gd name="T4" fmla="*/ 119 w 228"/>
                <a:gd name="T5" fmla="*/ 38 h 62"/>
                <a:gd name="T6" fmla="*/ 122 w 228"/>
                <a:gd name="T7" fmla="*/ 36 h 62"/>
                <a:gd name="T8" fmla="*/ 150 w 228"/>
                <a:gd name="T9" fmla="*/ 40 h 62"/>
                <a:gd name="T10" fmla="*/ 177 w 228"/>
                <a:gd name="T11" fmla="*/ 41 h 62"/>
                <a:gd name="T12" fmla="*/ 189 w 228"/>
                <a:gd name="T13" fmla="*/ 34 h 62"/>
                <a:gd name="T14" fmla="*/ 211 w 228"/>
                <a:gd name="T15" fmla="*/ 9 h 62"/>
                <a:gd name="T16" fmla="*/ 225 w 228"/>
                <a:gd name="T17" fmla="*/ 3 h 62"/>
                <a:gd name="T18" fmla="*/ 224 w 228"/>
                <a:gd name="T19" fmla="*/ 13 h 62"/>
                <a:gd name="T20" fmla="*/ 199 w 228"/>
                <a:gd name="T21" fmla="*/ 43 h 62"/>
                <a:gd name="T22" fmla="*/ 194 w 228"/>
                <a:gd name="T23" fmla="*/ 46 h 62"/>
                <a:gd name="T24" fmla="*/ 194 w 228"/>
                <a:gd name="T25" fmla="*/ 46 h 62"/>
                <a:gd name="T26" fmla="*/ 168 w 228"/>
                <a:gd name="T27" fmla="*/ 56 h 62"/>
                <a:gd name="T28" fmla="*/ 128 w 228"/>
                <a:gd name="T29" fmla="*/ 59 h 62"/>
                <a:gd name="T30" fmla="*/ 73 w 228"/>
                <a:gd name="T31" fmla="*/ 55 h 62"/>
                <a:gd name="T32" fmla="*/ 43 w 228"/>
                <a:gd name="T33" fmla="*/ 58 h 62"/>
                <a:gd name="T34" fmla="*/ 35 w 228"/>
                <a:gd name="T35" fmla="*/ 57 h 62"/>
                <a:gd name="T36" fmla="*/ 14 w 228"/>
                <a:gd name="T37" fmla="*/ 37 h 62"/>
                <a:gd name="T38" fmla="*/ 0 w 228"/>
                <a:gd name="T39" fmla="*/ 19 h 62"/>
                <a:gd name="T40" fmla="*/ 29 w 228"/>
                <a:gd name="T41" fmla="*/ 10 h 62"/>
                <a:gd name="T42" fmla="*/ 36 w 228"/>
                <a:gd name="T43" fmla="*/ 11 h 62"/>
                <a:gd name="T44" fmla="*/ 75 w 228"/>
                <a:gd name="T45" fmla="*/ 30 h 62"/>
                <a:gd name="T46" fmla="*/ 89 w 228"/>
                <a:gd name="T4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8" h="62">
                  <a:moveTo>
                    <a:pt x="89" y="36"/>
                  </a:moveTo>
                  <a:cubicBezTo>
                    <a:pt x="94" y="38"/>
                    <a:pt x="100" y="39"/>
                    <a:pt x="105" y="42"/>
                  </a:cubicBezTo>
                  <a:cubicBezTo>
                    <a:pt x="110" y="44"/>
                    <a:pt x="115" y="40"/>
                    <a:pt x="119" y="38"/>
                  </a:cubicBezTo>
                  <a:cubicBezTo>
                    <a:pt x="120" y="37"/>
                    <a:pt x="121" y="37"/>
                    <a:pt x="122" y="36"/>
                  </a:cubicBezTo>
                  <a:cubicBezTo>
                    <a:pt x="132" y="36"/>
                    <a:pt x="141" y="39"/>
                    <a:pt x="150" y="40"/>
                  </a:cubicBezTo>
                  <a:cubicBezTo>
                    <a:pt x="159" y="41"/>
                    <a:pt x="168" y="42"/>
                    <a:pt x="177" y="41"/>
                  </a:cubicBezTo>
                  <a:cubicBezTo>
                    <a:pt x="183" y="41"/>
                    <a:pt x="186" y="38"/>
                    <a:pt x="189" y="34"/>
                  </a:cubicBezTo>
                  <a:cubicBezTo>
                    <a:pt x="196" y="25"/>
                    <a:pt x="203" y="17"/>
                    <a:pt x="211" y="9"/>
                  </a:cubicBezTo>
                  <a:cubicBezTo>
                    <a:pt x="214" y="4"/>
                    <a:pt x="218" y="0"/>
                    <a:pt x="225" y="3"/>
                  </a:cubicBezTo>
                  <a:cubicBezTo>
                    <a:pt x="228" y="7"/>
                    <a:pt x="226" y="10"/>
                    <a:pt x="224" y="13"/>
                  </a:cubicBezTo>
                  <a:cubicBezTo>
                    <a:pt x="216" y="23"/>
                    <a:pt x="209" y="34"/>
                    <a:pt x="199" y="43"/>
                  </a:cubicBezTo>
                  <a:cubicBezTo>
                    <a:pt x="198" y="45"/>
                    <a:pt x="196" y="44"/>
                    <a:pt x="194" y="46"/>
                  </a:cubicBezTo>
                  <a:cubicBezTo>
                    <a:pt x="194" y="46"/>
                    <a:pt x="194" y="46"/>
                    <a:pt x="194" y="46"/>
                  </a:cubicBezTo>
                  <a:cubicBezTo>
                    <a:pt x="185" y="49"/>
                    <a:pt x="176" y="52"/>
                    <a:pt x="168" y="56"/>
                  </a:cubicBezTo>
                  <a:cubicBezTo>
                    <a:pt x="155" y="60"/>
                    <a:pt x="142" y="62"/>
                    <a:pt x="128" y="59"/>
                  </a:cubicBezTo>
                  <a:cubicBezTo>
                    <a:pt x="110" y="55"/>
                    <a:pt x="92" y="52"/>
                    <a:pt x="73" y="55"/>
                  </a:cubicBezTo>
                  <a:cubicBezTo>
                    <a:pt x="63" y="56"/>
                    <a:pt x="53" y="54"/>
                    <a:pt x="43" y="58"/>
                  </a:cubicBezTo>
                  <a:cubicBezTo>
                    <a:pt x="40" y="59"/>
                    <a:pt x="38" y="59"/>
                    <a:pt x="35" y="57"/>
                  </a:cubicBezTo>
                  <a:cubicBezTo>
                    <a:pt x="29" y="49"/>
                    <a:pt x="23" y="42"/>
                    <a:pt x="14" y="37"/>
                  </a:cubicBezTo>
                  <a:cubicBezTo>
                    <a:pt x="8" y="33"/>
                    <a:pt x="4" y="26"/>
                    <a:pt x="0" y="19"/>
                  </a:cubicBezTo>
                  <a:cubicBezTo>
                    <a:pt x="10" y="18"/>
                    <a:pt x="19" y="12"/>
                    <a:pt x="29" y="10"/>
                  </a:cubicBezTo>
                  <a:cubicBezTo>
                    <a:pt x="31" y="10"/>
                    <a:pt x="34" y="9"/>
                    <a:pt x="36" y="11"/>
                  </a:cubicBezTo>
                  <a:cubicBezTo>
                    <a:pt x="48" y="20"/>
                    <a:pt x="62" y="23"/>
                    <a:pt x="75" y="30"/>
                  </a:cubicBezTo>
                  <a:cubicBezTo>
                    <a:pt x="79" y="33"/>
                    <a:pt x="83" y="36"/>
                    <a:pt x="89" y="36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3480"/>
            <p:cNvSpPr/>
            <p:nvPr/>
          </p:nvSpPr>
          <p:spPr bwMode="auto">
            <a:xfrm>
              <a:off x="6881" y="3442"/>
              <a:ext cx="239" cy="36"/>
            </a:xfrm>
            <a:custGeom>
              <a:avLst/>
              <a:gdLst>
                <a:gd name="T0" fmla="*/ 0 w 159"/>
                <a:gd name="T1" fmla="*/ 11 h 24"/>
                <a:gd name="T2" fmla="*/ 18 w 159"/>
                <a:gd name="T3" fmla="*/ 5 h 24"/>
                <a:gd name="T4" fmla="*/ 20 w 159"/>
                <a:gd name="T5" fmla="*/ 4 h 24"/>
                <a:gd name="T6" fmla="*/ 58 w 159"/>
                <a:gd name="T7" fmla="*/ 3 h 24"/>
                <a:gd name="T8" fmla="*/ 92 w 159"/>
                <a:gd name="T9" fmla="*/ 8 h 24"/>
                <a:gd name="T10" fmla="*/ 128 w 159"/>
                <a:gd name="T11" fmla="*/ 9 h 24"/>
                <a:gd name="T12" fmla="*/ 133 w 159"/>
                <a:gd name="T13" fmla="*/ 7 h 24"/>
                <a:gd name="T14" fmla="*/ 159 w 159"/>
                <a:gd name="T15" fmla="*/ 0 h 24"/>
                <a:gd name="T16" fmla="*/ 135 w 159"/>
                <a:gd name="T17" fmla="*/ 11 h 24"/>
                <a:gd name="T18" fmla="*/ 61 w 159"/>
                <a:gd name="T19" fmla="*/ 19 h 24"/>
                <a:gd name="T20" fmla="*/ 56 w 159"/>
                <a:gd name="T21" fmla="*/ 19 h 24"/>
                <a:gd name="T22" fmla="*/ 13 w 159"/>
                <a:gd name="T23" fmla="*/ 17 h 24"/>
                <a:gd name="T24" fmla="*/ 4 w 159"/>
                <a:gd name="T25" fmla="*/ 17 h 24"/>
                <a:gd name="T26" fmla="*/ 4 w 159"/>
                <a:gd name="T27" fmla="*/ 17 h 24"/>
                <a:gd name="T28" fmla="*/ 0 w 159"/>
                <a:gd name="T2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9" h="24">
                  <a:moveTo>
                    <a:pt x="0" y="11"/>
                  </a:moveTo>
                  <a:cubicBezTo>
                    <a:pt x="6" y="9"/>
                    <a:pt x="13" y="10"/>
                    <a:pt x="18" y="5"/>
                  </a:cubicBezTo>
                  <a:cubicBezTo>
                    <a:pt x="18" y="4"/>
                    <a:pt x="20" y="4"/>
                    <a:pt x="20" y="4"/>
                  </a:cubicBezTo>
                  <a:cubicBezTo>
                    <a:pt x="33" y="7"/>
                    <a:pt x="46" y="2"/>
                    <a:pt x="58" y="3"/>
                  </a:cubicBezTo>
                  <a:cubicBezTo>
                    <a:pt x="70" y="4"/>
                    <a:pt x="81" y="5"/>
                    <a:pt x="92" y="8"/>
                  </a:cubicBezTo>
                  <a:cubicBezTo>
                    <a:pt x="104" y="12"/>
                    <a:pt x="116" y="10"/>
                    <a:pt x="128" y="9"/>
                  </a:cubicBezTo>
                  <a:cubicBezTo>
                    <a:pt x="130" y="9"/>
                    <a:pt x="132" y="9"/>
                    <a:pt x="133" y="7"/>
                  </a:cubicBezTo>
                  <a:cubicBezTo>
                    <a:pt x="141" y="1"/>
                    <a:pt x="150" y="0"/>
                    <a:pt x="159" y="0"/>
                  </a:cubicBezTo>
                  <a:cubicBezTo>
                    <a:pt x="152" y="6"/>
                    <a:pt x="144" y="8"/>
                    <a:pt x="135" y="11"/>
                  </a:cubicBezTo>
                  <a:cubicBezTo>
                    <a:pt x="111" y="18"/>
                    <a:pt x="87" y="24"/>
                    <a:pt x="61" y="19"/>
                  </a:cubicBezTo>
                  <a:cubicBezTo>
                    <a:pt x="60" y="19"/>
                    <a:pt x="58" y="19"/>
                    <a:pt x="56" y="19"/>
                  </a:cubicBezTo>
                  <a:cubicBezTo>
                    <a:pt x="42" y="17"/>
                    <a:pt x="27" y="17"/>
                    <a:pt x="13" y="17"/>
                  </a:cubicBezTo>
                  <a:cubicBezTo>
                    <a:pt x="10" y="17"/>
                    <a:pt x="7" y="19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1" y="13"/>
                    <a:pt x="0" y="11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3481"/>
            <p:cNvSpPr/>
            <p:nvPr/>
          </p:nvSpPr>
          <p:spPr bwMode="auto">
            <a:xfrm>
              <a:off x="6797" y="338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3482"/>
            <p:cNvSpPr/>
            <p:nvPr/>
          </p:nvSpPr>
          <p:spPr bwMode="auto">
            <a:xfrm>
              <a:off x="6800" y="33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3483"/>
            <p:cNvSpPr/>
            <p:nvPr/>
          </p:nvSpPr>
          <p:spPr bwMode="auto">
            <a:xfrm>
              <a:off x="6827" y="339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Rectangle 3484"/>
            <p:cNvSpPr>
              <a:spLocks noChangeArrowheads="1"/>
            </p:cNvSpPr>
            <p:nvPr/>
          </p:nvSpPr>
          <p:spPr bwMode="auto">
            <a:xfrm>
              <a:off x="6815" y="3402"/>
              <a:ext cx="1" cy="1"/>
            </a:xfrm>
            <a:prstGeom prst="rect">
              <a:avLst/>
            </a:pr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3485"/>
            <p:cNvSpPr/>
            <p:nvPr/>
          </p:nvSpPr>
          <p:spPr bwMode="auto">
            <a:xfrm>
              <a:off x="7184" y="4043"/>
              <a:ext cx="41" cy="35"/>
            </a:xfrm>
            <a:custGeom>
              <a:avLst/>
              <a:gdLst>
                <a:gd name="T0" fmla="*/ 1 w 27"/>
                <a:gd name="T1" fmla="*/ 0 h 23"/>
                <a:gd name="T2" fmla="*/ 11 w 27"/>
                <a:gd name="T3" fmla="*/ 2 h 23"/>
                <a:gd name="T4" fmla="*/ 24 w 27"/>
                <a:gd name="T5" fmla="*/ 11 h 23"/>
                <a:gd name="T6" fmla="*/ 25 w 27"/>
                <a:gd name="T7" fmla="*/ 11 h 23"/>
                <a:gd name="T8" fmla="*/ 26 w 27"/>
                <a:gd name="T9" fmla="*/ 15 h 23"/>
                <a:gd name="T10" fmla="*/ 21 w 27"/>
                <a:gd name="T11" fmla="*/ 23 h 23"/>
                <a:gd name="T12" fmla="*/ 13 w 27"/>
                <a:gd name="T13" fmla="*/ 23 h 23"/>
                <a:gd name="T14" fmla="*/ 11 w 27"/>
                <a:gd name="T15" fmla="*/ 21 h 23"/>
                <a:gd name="T16" fmla="*/ 2 w 27"/>
                <a:gd name="T17" fmla="*/ 14 h 23"/>
                <a:gd name="T18" fmla="*/ 6 w 27"/>
                <a:gd name="T19" fmla="*/ 13 h 23"/>
                <a:gd name="T20" fmla="*/ 11 w 27"/>
                <a:gd name="T21" fmla="*/ 10 h 23"/>
                <a:gd name="T22" fmla="*/ 7 w 27"/>
                <a:gd name="T23" fmla="*/ 6 h 23"/>
                <a:gd name="T24" fmla="*/ 1 w 27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" y="0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5" y="6"/>
                    <a:pt x="22" y="5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7" y="19"/>
                    <a:pt x="22" y="20"/>
                    <a:pt x="21" y="23"/>
                  </a:cubicBezTo>
                  <a:cubicBezTo>
                    <a:pt x="18" y="23"/>
                    <a:pt x="16" y="23"/>
                    <a:pt x="13" y="23"/>
                  </a:cubicBezTo>
                  <a:cubicBezTo>
                    <a:pt x="12" y="22"/>
                    <a:pt x="12" y="22"/>
                    <a:pt x="11" y="21"/>
                  </a:cubicBezTo>
                  <a:cubicBezTo>
                    <a:pt x="9" y="18"/>
                    <a:pt x="2" y="19"/>
                    <a:pt x="2" y="14"/>
                  </a:cubicBezTo>
                  <a:cubicBezTo>
                    <a:pt x="3" y="14"/>
                    <a:pt x="5" y="13"/>
                    <a:pt x="6" y="13"/>
                  </a:cubicBezTo>
                  <a:cubicBezTo>
                    <a:pt x="8" y="13"/>
                    <a:pt x="10" y="13"/>
                    <a:pt x="11" y="10"/>
                  </a:cubicBezTo>
                  <a:cubicBezTo>
                    <a:pt x="11" y="8"/>
                    <a:pt x="10" y="6"/>
                    <a:pt x="7" y="6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CC9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3486"/>
            <p:cNvSpPr/>
            <p:nvPr/>
          </p:nvSpPr>
          <p:spPr bwMode="auto">
            <a:xfrm>
              <a:off x="7121" y="4010"/>
              <a:ext cx="50" cy="36"/>
            </a:xfrm>
            <a:custGeom>
              <a:avLst/>
              <a:gdLst>
                <a:gd name="T0" fmla="*/ 28 w 33"/>
                <a:gd name="T1" fmla="*/ 9 h 24"/>
                <a:gd name="T2" fmla="*/ 26 w 33"/>
                <a:gd name="T3" fmla="*/ 10 h 24"/>
                <a:gd name="T4" fmla="*/ 29 w 33"/>
                <a:gd name="T5" fmla="*/ 20 h 24"/>
                <a:gd name="T6" fmla="*/ 28 w 33"/>
                <a:gd name="T7" fmla="*/ 24 h 24"/>
                <a:gd name="T8" fmla="*/ 18 w 33"/>
                <a:gd name="T9" fmla="*/ 20 h 24"/>
                <a:gd name="T10" fmla="*/ 5 w 33"/>
                <a:gd name="T11" fmla="*/ 14 h 24"/>
                <a:gd name="T12" fmla="*/ 3 w 33"/>
                <a:gd name="T13" fmla="*/ 13 h 24"/>
                <a:gd name="T14" fmla="*/ 11 w 33"/>
                <a:gd name="T15" fmla="*/ 3 h 24"/>
                <a:gd name="T16" fmla="*/ 28 w 33"/>
                <a:gd name="T1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4">
                  <a:moveTo>
                    <a:pt x="28" y="9"/>
                  </a:moveTo>
                  <a:cubicBezTo>
                    <a:pt x="28" y="9"/>
                    <a:pt x="27" y="10"/>
                    <a:pt x="26" y="10"/>
                  </a:cubicBezTo>
                  <a:cubicBezTo>
                    <a:pt x="24" y="14"/>
                    <a:pt x="26" y="17"/>
                    <a:pt x="29" y="20"/>
                  </a:cubicBezTo>
                  <a:cubicBezTo>
                    <a:pt x="30" y="21"/>
                    <a:pt x="33" y="24"/>
                    <a:pt x="28" y="24"/>
                  </a:cubicBezTo>
                  <a:cubicBezTo>
                    <a:pt x="25" y="23"/>
                    <a:pt x="21" y="22"/>
                    <a:pt x="18" y="20"/>
                  </a:cubicBezTo>
                  <a:cubicBezTo>
                    <a:pt x="15" y="15"/>
                    <a:pt x="11" y="12"/>
                    <a:pt x="5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0" y="5"/>
                    <a:pt x="6" y="4"/>
                    <a:pt x="11" y="3"/>
                  </a:cubicBezTo>
                  <a:cubicBezTo>
                    <a:pt x="22" y="0"/>
                    <a:pt x="24" y="1"/>
                    <a:pt x="28" y="9"/>
                  </a:cubicBezTo>
                  <a:close/>
                </a:path>
              </a:pathLst>
            </a:custGeom>
            <a:solidFill>
              <a:srgbClr val="DB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3487"/>
            <p:cNvSpPr/>
            <p:nvPr/>
          </p:nvSpPr>
          <p:spPr bwMode="auto">
            <a:xfrm>
              <a:off x="7114" y="4000"/>
              <a:ext cx="31" cy="30"/>
            </a:xfrm>
            <a:custGeom>
              <a:avLst/>
              <a:gdLst>
                <a:gd name="T0" fmla="*/ 18 w 21"/>
                <a:gd name="T1" fmla="*/ 14 h 20"/>
                <a:gd name="T2" fmla="*/ 8 w 21"/>
                <a:gd name="T3" fmla="*/ 20 h 20"/>
                <a:gd name="T4" fmla="*/ 2 w 21"/>
                <a:gd name="T5" fmla="*/ 17 h 20"/>
                <a:gd name="T6" fmla="*/ 0 w 21"/>
                <a:gd name="T7" fmla="*/ 6 h 20"/>
                <a:gd name="T8" fmla="*/ 9 w 21"/>
                <a:gd name="T9" fmla="*/ 0 h 20"/>
                <a:gd name="T10" fmla="*/ 18 w 21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18" y="14"/>
                  </a:moveTo>
                  <a:cubicBezTo>
                    <a:pt x="13" y="13"/>
                    <a:pt x="9" y="14"/>
                    <a:pt x="8" y="20"/>
                  </a:cubicBezTo>
                  <a:cubicBezTo>
                    <a:pt x="6" y="20"/>
                    <a:pt x="4" y="18"/>
                    <a:pt x="2" y="17"/>
                  </a:cubicBezTo>
                  <a:cubicBezTo>
                    <a:pt x="5" y="13"/>
                    <a:pt x="1" y="10"/>
                    <a:pt x="0" y="6"/>
                  </a:cubicBezTo>
                  <a:cubicBezTo>
                    <a:pt x="1" y="2"/>
                    <a:pt x="5" y="1"/>
                    <a:pt x="9" y="0"/>
                  </a:cubicBezTo>
                  <a:cubicBezTo>
                    <a:pt x="15" y="2"/>
                    <a:pt x="21" y="5"/>
                    <a:pt x="18" y="14"/>
                  </a:cubicBezTo>
                  <a:close/>
                </a:path>
              </a:pathLst>
            </a:custGeom>
            <a:solidFill>
              <a:srgbClr val="DD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3488"/>
            <p:cNvSpPr/>
            <p:nvPr/>
          </p:nvSpPr>
          <p:spPr bwMode="auto">
            <a:xfrm>
              <a:off x="7157" y="4025"/>
              <a:ext cx="32" cy="30"/>
            </a:xfrm>
            <a:custGeom>
              <a:avLst/>
              <a:gdLst>
                <a:gd name="T0" fmla="*/ 4 w 21"/>
                <a:gd name="T1" fmla="*/ 14 h 20"/>
                <a:gd name="T2" fmla="*/ 2 w 21"/>
                <a:gd name="T3" fmla="*/ 9 h 20"/>
                <a:gd name="T4" fmla="*/ 2 w 21"/>
                <a:gd name="T5" fmla="*/ 0 h 20"/>
                <a:gd name="T6" fmla="*/ 10 w 21"/>
                <a:gd name="T7" fmla="*/ 10 h 20"/>
                <a:gd name="T8" fmla="*/ 18 w 21"/>
                <a:gd name="T9" fmla="*/ 12 h 20"/>
                <a:gd name="T10" fmla="*/ 18 w 21"/>
                <a:gd name="T11" fmla="*/ 12 h 20"/>
                <a:gd name="T12" fmla="*/ 14 w 21"/>
                <a:gd name="T13" fmla="*/ 18 h 20"/>
                <a:gd name="T14" fmla="*/ 4 w 21"/>
                <a:gd name="T1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4" y="14"/>
                  </a:moveTo>
                  <a:cubicBezTo>
                    <a:pt x="6" y="12"/>
                    <a:pt x="3" y="10"/>
                    <a:pt x="2" y="9"/>
                  </a:cubicBezTo>
                  <a:cubicBezTo>
                    <a:pt x="0" y="6"/>
                    <a:pt x="0" y="3"/>
                    <a:pt x="2" y="0"/>
                  </a:cubicBezTo>
                  <a:cubicBezTo>
                    <a:pt x="1" y="7"/>
                    <a:pt x="6" y="8"/>
                    <a:pt x="10" y="10"/>
                  </a:cubicBezTo>
                  <a:cubicBezTo>
                    <a:pt x="12" y="12"/>
                    <a:pt x="15" y="10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5"/>
                    <a:pt x="21" y="20"/>
                    <a:pt x="14" y="18"/>
                  </a:cubicBezTo>
                  <a:cubicBezTo>
                    <a:pt x="10" y="17"/>
                    <a:pt x="7" y="16"/>
                    <a:pt x="4" y="14"/>
                  </a:cubicBezTo>
                  <a:close/>
                </a:path>
              </a:pathLst>
            </a:custGeom>
            <a:solidFill>
              <a:srgbClr val="DDB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3489"/>
            <p:cNvSpPr/>
            <p:nvPr/>
          </p:nvSpPr>
          <p:spPr bwMode="auto">
            <a:xfrm>
              <a:off x="7129" y="4025"/>
              <a:ext cx="24" cy="15"/>
            </a:xfrm>
            <a:custGeom>
              <a:avLst/>
              <a:gdLst>
                <a:gd name="T0" fmla="*/ 0 w 16"/>
                <a:gd name="T1" fmla="*/ 4 h 10"/>
                <a:gd name="T2" fmla="*/ 6 w 16"/>
                <a:gd name="T3" fmla="*/ 1 h 10"/>
                <a:gd name="T4" fmla="*/ 15 w 16"/>
                <a:gd name="T5" fmla="*/ 9 h 10"/>
                <a:gd name="T6" fmla="*/ 13 w 16"/>
                <a:gd name="T7" fmla="*/ 10 h 10"/>
                <a:gd name="T8" fmla="*/ 0 w 16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4"/>
                  </a:moveTo>
                  <a:cubicBezTo>
                    <a:pt x="2" y="2"/>
                    <a:pt x="4" y="0"/>
                    <a:pt x="6" y="1"/>
                  </a:cubicBezTo>
                  <a:cubicBezTo>
                    <a:pt x="10" y="3"/>
                    <a:pt x="14" y="4"/>
                    <a:pt x="15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9" y="9"/>
                    <a:pt x="4" y="7"/>
                    <a:pt x="0" y="4"/>
                  </a:cubicBezTo>
                  <a:close/>
                </a:path>
              </a:pathLst>
            </a:custGeom>
            <a:solidFill>
              <a:srgbClr val="E8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3490"/>
            <p:cNvSpPr/>
            <p:nvPr/>
          </p:nvSpPr>
          <p:spPr bwMode="auto">
            <a:xfrm>
              <a:off x="7181" y="4063"/>
              <a:ext cx="20" cy="13"/>
            </a:xfrm>
            <a:custGeom>
              <a:avLst/>
              <a:gdLst>
                <a:gd name="T0" fmla="*/ 4 w 13"/>
                <a:gd name="T1" fmla="*/ 1 h 9"/>
                <a:gd name="T2" fmla="*/ 13 w 13"/>
                <a:gd name="T3" fmla="*/ 8 h 9"/>
                <a:gd name="T4" fmla="*/ 0 w 13"/>
                <a:gd name="T5" fmla="*/ 2 h 9"/>
                <a:gd name="T6" fmla="*/ 0 w 13"/>
                <a:gd name="T7" fmla="*/ 0 h 9"/>
                <a:gd name="T8" fmla="*/ 4 w 1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7" y="3"/>
                    <a:pt x="12" y="3"/>
                    <a:pt x="13" y="8"/>
                  </a:cubicBezTo>
                  <a:cubicBezTo>
                    <a:pt x="7" y="9"/>
                    <a:pt x="4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D9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3491"/>
            <p:cNvSpPr/>
            <p:nvPr/>
          </p:nvSpPr>
          <p:spPr bwMode="auto">
            <a:xfrm>
              <a:off x="7178" y="4043"/>
              <a:ext cx="17" cy="14"/>
            </a:xfrm>
            <a:custGeom>
              <a:avLst/>
              <a:gdLst>
                <a:gd name="T0" fmla="*/ 0 w 11"/>
                <a:gd name="T1" fmla="*/ 6 h 9"/>
                <a:gd name="T2" fmla="*/ 4 w 11"/>
                <a:gd name="T3" fmla="*/ 0 h 9"/>
                <a:gd name="T4" fmla="*/ 5 w 11"/>
                <a:gd name="T5" fmla="*/ 0 h 9"/>
                <a:gd name="T6" fmla="*/ 11 w 11"/>
                <a:gd name="T7" fmla="*/ 6 h 9"/>
                <a:gd name="T8" fmla="*/ 0 w 1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3" y="5"/>
                    <a:pt x="2" y="2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2"/>
                    <a:pt x="11" y="2"/>
                    <a:pt x="11" y="6"/>
                  </a:cubicBezTo>
                  <a:cubicBezTo>
                    <a:pt x="7" y="8"/>
                    <a:pt x="4" y="9"/>
                    <a:pt x="0" y="6"/>
                  </a:cubicBezTo>
                  <a:close/>
                </a:path>
              </a:pathLst>
            </a:custGeom>
            <a:solidFill>
              <a:srgbClr val="CA9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3492"/>
            <p:cNvSpPr/>
            <p:nvPr/>
          </p:nvSpPr>
          <p:spPr bwMode="auto">
            <a:xfrm>
              <a:off x="6998" y="3942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2 w 4"/>
                <a:gd name="T5" fmla="*/ 0 h 4"/>
                <a:gd name="T6" fmla="*/ 3 w 4"/>
                <a:gd name="T7" fmla="*/ 3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1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3493"/>
            <p:cNvSpPr/>
            <p:nvPr/>
          </p:nvSpPr>
          <p:spPr bwMode="auto">
            <a:xfrm>
              <a:off x="7003" y="3946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0 w 4"/>
                <a:gd name="T5" fmla="*/ 1 h 4"/>
                <a:gd name="T6" fmla="*/ 0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3494"/>
            <p:cNvSpPr/>
            <p:nvPr/>
          </p:nvSpPr>
          <p:spPr bwMode="auto">
            <a:xfrm>
              <a:off x="6995" y="3939"/>
              <a:ext cx="5" cy="4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3" y="1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3495"/>
            <p:cNvSpPr/>
            <p:nvPr/>
          </p:nvSpPr>
          <p:spPr bwMode="auto">
            <a:xfrm>
              <a:off x="6887" y="3460"/>
              <a:ext cx="78" cy="15"/>
            </a:xfrm>
            <a:custGeom>
              <a:avLst/>
              <a:gdLst>
                <a:gd name="T0" fmla="*/ 0 w 52"/>
                <a:gd name="T1" fmla="*/ 5 h 10"/>
                <a:gd name="T2" fmla="*/ 30 w 52"/>
                <a:gd name="T3" fmla="*/ 3 h 10"/>
                <a:gd name="T4" fmla="*/ 52 w 52"/>
                <a:gd name="T5" fmla="*/ 7 h 10"/>
                <a:gd name="T6" fmla="*/ 48 w 52"/>
                <a:gd name="T7" fmla="*/ 7 h 10"/>
                <a:gd name="T8" fmla="*/ 12 w 52"/>
                <a:gd name="T9" fmla="*/ 9 h 10"/>
                <a:gd name="T10" fmla="*/ 0 w 52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0">
                  <a:moveTo>
                    <a:pt x="0" y="5"/>
                  </a:moveTo>
                  <a:cubicBezTo>
                    <a:pt x="10" y="1"/>
                    <a:pt x="20" y="0"/>
                    <a:pt x="30" y="3"/>
                  </a:cubicBezTo>
                  <a:cubicBezTo>
                    <a:pt x="37" y="5"/>
                    <a:pt x="45" y="4"/>
                    <a:pt x="52" y="7"/>
                  </a:cubicBezTo>
                  <a:cubicBezTo>
                    <a:pt x="50" y="7"/>
                    <a:pt x="49" y="7"/>
                    <a:pt x="48" y="7"/>
                  </a:cubicBezTo>
                  <a:cubicBezTo>
                    <a:pt x="36" y="7"/>
                    <a:pt x="24" y="10"/>
                    <a:pt x="12" y="9"/>
                  </a:cubicBezTo>
                  <a:cubicBezTo>
                    <a:pt x="8" y="8"/>
                    <a:pt x="3" y="9"/>
                    <a:pt x="0" y="5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3496"/>
            <p:cNvSpPr/>
            <p:nvPr/>
          </p:nvSpPr>
          <p:spPr bwMode="auto">
            <a:xfrm>
              <a:off x="6745" y="3511"/>
              <a:ext cx="4" cy="12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3"/>
                    <a:pt x="3" y="5"/>
                    <a:pt x="1" y="8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3497"/>
            <p:cNvSpPr/>
            <p:nvPr/>
          </p:nvSpPr>
          <p:spPr bwMode="auto">
            <a:xfrm>
              <a:off x="6748" y="3499"/>
              <a:ext cx="4" cy="12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3"/>
                    <a:pt x="3" y="6"/>
                    <a:pt x="1" y="8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3498"/>
            <p:cNvSpPr/>
            <p:nvPr/>
          </p:nvSpPr>
          <p:spPr bwMode="auto">
            <a:xfrm>
              <a:off x="6754" y="3598"/>
              <a:ext cx="18" cy="164"/>
            </a:xfrm>
            <a:custGeom>
              <a:avLst/>
              <a:gdLst>
                <a:gd name="T0" fmla="*/ 2 w 12"/>
                <a:gd name="T1" fmla="*/ 65 h 109"/>
                <a:gd name="T2" fmla="*/ 4 w 12"/>
                <a:gd name="T3" fmla="*/ 54 h 109"/>
                <a:gd name="T4" fmla="*/ 9 w 12"/>
                <a:gd name="T5" fmla="*/ 1 h 109"/>
                <a:gd name="T6" fmla="*/ 10 w 12"/>
                <a:gd name="T7" fmla="*/ 0 h 109"/>
                <a:gd name="T8" fmla="*/ 12 w 12"/>
                <a:gd name="T9" fmla="*/ 6 h 109"/>
                <a:gd name="T10" fmla="*/ 12 w 12"/>
                <a:gd name="T11" fmla="*/ 83 h 109"/>
                <a:gd name="T12" fmla="*/ 10 w 12"/>
                <a:gd name="T13" fmla="*/ 90 h 109"/>
                <a:gd name="T14" fmla="*/ 7 w 12"/>
                <a:gd name="T15" fmla="*/ 81 h 109"/>
                <a:gd name="T16" fmla="*/ 8 w 12"/>
                <a:gd name="T17" fmla="*/ 56 h 109"/>
                <a:gd name="T18" fmla="*/ 6 w 12"/>
                <a:gd name="T19" fmla="*/ 99 h 109"/>
                <a:gd name="T20" fmla="*/ 2 w 12"/>
                <a:gd name="T21" fmla="*/ 109 h 109"/>
                <a:gd name="T22" fmla="*/ 0 w 12"/>
                <a:gd name="T23" fmla="*/ 109 h 109"/>
                <a:gd name="T24" fmla="*/ 2 w 12"/>
                <a:gd name="T25" fmla="*/ 6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9">
                  <a:moveTo>
                    <a:pt x="2" y="65"/>
                  </a:moveTo>
                  <a:cubicBezTo>
                    <a:pt x="5" y="62"/>
                    <a:pt x="4" y="58"/>
                    <a:pt x="4" y="54"/>
                  </a:cubicBezTo>
                  <a:cubicBezTo>
                    <a:pt x="3" y="37"/>
                    <a:pt x="5" y="19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2" y="1"/>
                    <a:pt x="12" y="3"/>
                    <a:pt x="12" y="6"/>
                  </a:cubicBezTo>
                  <a:cubicBezTo>
                    <a:pt x="12" y="31"/>
                    <a:pt x="12" y="57"/>
                    <a:pt x="12" y="83"/>
                  </a:cubicBezTo>
                  <a:cubicBezTo>
                    <a:pt x="12" y="86"/>
                    <a:pt x="12" y="88"/>
                    <a:pt x="10" y="90"/>
                  </a:cubicBezTo>
                  <a:cubicBezTo>
                    <a:pt x="7" y="88"/>
                    <a:pt x="7" y="84"/>
                    <a:pt x="7" y="81"/>
                  </a:cubicBezTo>
                  <a:cubicBezTo>
                    <a:pt x="7" y="72"/>
                    <a:pt x="9" y="63"/>
                    <a:pt x="8" y="56"/>
                  </a:cubicBezTo>
                  <a:cubicBezTo>
                    <a:pt x="8" y="69"/>
                    <a:pt x="7" y="84"/>
                    <a:pt x="6" y="99"/>
                  </a:cubicBezTo>
                  <a:cubicBezTo>
                    <a:pt x="6" y="103"/>
                    <a:pt x="6" y="107"/>
                    <a:pt x="2" y="109"/>
                  </a:cubicBezTo>
                  <a:cubicBezTo>
                    <a:pt x="1" y="109"/>
                    <a:pt x="1" y="109"/>
                    <a:pt x="0" y="109"/>
                  </a:cubicBezTo>
                  <a:cubicBezTo>
                    <a:pt x="0" y="94"/>
                    <a:pt x="3" y="79"/>
                    <a:pt x="2" y="65"/>
                  </a:cubicBezTo>
                  <a:close/>
                </a:path>
              </a:pathLst>
            </a:custGeom>
            <a:solidFill>
              <a:srgbClr val="C4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3499"/>
            <p:cNvSpPr/>
            <p:nvPr/>
          </p:nvSpPr>
          <p:spPr bwMode="auto">
            <a:xfrm>
              <a:off x="6751" y="3762"/>
              <a:ext cx="12" cy="16"/>
            </a:xfrm>
            <a:custGeom>
              <a:avLst/>
              <a:gdLst>
                <a:gd name="T0" fmla="*/ 0 w 8"/>
                <a:gd name="T1" fmla="*/ 11 h 11"/>
                <a:gd name="T2" fmla="*/ 2 w 8"/>
                <a:gd name="T3" fmla="*/ 0 h 11"/>
                <a:gd name="T4" fmla="*/ 3 w 8"/>
                <a:gd name="T5" fmla="*/ 0 h 11"/>
                <a:gd name="T6" fmla="*/ 1 w 8"/>
                <a:gd name="T7" fmla="*/ 11 h 11"/>
                <a:gd name="T8" fmla="*/ 0 w 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1" y="7"/>
                    <a:pt x="0" y="3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4"/>
                    <a:pt x="8" y="9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C2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3500"/>
            <p:cNvSpPr/>
            <p:nvPr/>
          </p:nvSpPr>
          <p:spPr bwMode="auto">
            <a:xfrm>
              <a:off x="6749" y="3672"/>
              <a:ext cx="21" cy="136"/>
            </a:xfrm>
            <a:custGeom>
              <a:avLst/>
              <a:gdLst>
                <a:gd name="T0" fmla="*/ 2 w 14"/>
                <a:gd name="T1" fmla="*/ 71 h 91"/>
                <a:gd name="T2" fmla="*/ 4 w 14"/>
                <a:gd name="T3" fmla="*/ 60 h 91"/>
                <a:gd name="T4" fmla="*/ 7 w 14"/>
                <a:gd name="T5" fmla="*/ 37 h 91"/>
                <a:gd name="T6" fmla="*/ 9 w 14"/>
                <a:gd name="T7" fmla="*/ 10 h 91"/>
                <a:gd name="T8" fmla="*/ 13 w 14"/>
                <a:gd name="T9" fmla="*/ 0 h 91"/>
                <a:gd name="T10" fmla="*/ 13 w 14"/>
                <a:gd name="T11" fmla="*/ 41 h 91"/>
                <a:gd name="T12" fmla="*/ 9 w 14"/>
                <a:gd name="T13" fmla="*/ 73 h 91"/>
                <a:gd name="T14" fmla="*/ 5 w 14"/>
                <a:gd name="T15" fmla="*/ 83 h 91"/>
                <a:gd name="T16" fmla="*/ 0 w 14"/>
                <a:gd name="T17" fmla="*/ 91 h 91"/>
                <a:gd name="T18" fmla="*/ 2 w 14"/>
                <a:gd name="T19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1">
                  <a:moveTo>
                    <a:pt x="2" y="71"/>
                  </a:moveTo>
                  <a:cubicBezTo>
                    <a:pt x="4" y="68"/>
                    <a:pt x="3" y="64"/>
                    <a:pt x="4" y="60"/>
                  </a:cubicBezTo>
                  <a:cubicBezTo>
                    <a:pt x="7" y="53"/>
                    <a:pt x="6" y="45"/>
                    <a:pt x="7" y="37"/>
                  </a:cubicBezTo>
                  <a:cubicBezTo>
                    <a:pt x="8" y="28"/>
                    <a:pt x="10" y="19"/>
                    <a:pt x="9" y="10"/>
                  </a:cubicBezTo>
                  <a:cubicBezTo>
                    <a:pt x="9" y="6"/>
                    <a:pt x="10" y="3"/>
                    <a:pt x="13" y="0"/>
                  </a:cubicBezTo>
                  <a:cubicBezTo>
                    <a:pt x="13" y="13"/>
                    <a:pt x="13" y="27"/>
                    <a:pt x="13" y="41"/>
                  </a:cubicBezTo>
                  <a:cubicBezTo>
                    <a:pt x="14" y="52"/>
                    <a:pt x="11" y="62"/>
                    <a:pt x="9" y="73"/>
                  </a:cubicBezTo>
                  <a:cubicBezTo>
                    <a:pt x="7" y="76"/>
                    <a:pt x="6" y="79"/>
                    <a:pt x="5" y="83"/>
                  </a:cubicBezTo>
                  <a:cubicBezTo>
                    <a:pt x="5" y="86"/>
                    <a:pt x="4" y="89"/>
                    <a:pt x="0" y="91"/>
                  </a:cubicBezTo>
                  <a:cubicBezTo>
                    <a:pt x="0" y="84"/>
                    <a:pt x="2" y="78"/>
                    <a:pt x="2" y="71"/>
                  </a:cubicBezTo>
                  <a:close/>
                </a:path>
              </a:pathLst>
            </a:custGeom>
            <a:solidFill>
              <a:srgbClr val="CA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3501"/>
            <p:cNvSpPr/>
            <p:nvPr/>
          </p:nvSpPr>
          <p:spPr bwMode="auto">
            <a:xfrm>
              <a:off x="6740" y="3805"/>
              <a:ext cx="3" cy="11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2"/>
                    <a:pt x="2" y="5"/>
                    <a:pt x="0" y="7"/>
                  </a:cubicBezTo>
                  <a:close/>
                </a:path>
              </a:pathLst>
            </a:custGeom>
            <a:solidFill>
              <a:srgbClr val="AE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3502"/>
            <p:cNvSpPr/>
            <p:nvPr/>
          </p:nvSpPr>
          <p:spPr bwMode="auto">
            <a:xfrm>
              <a:off x="6613" y="3660"/>
              <a:ext cx="103" cy="261"/>
            </a:xfrm>
            <a:custGeom>
              <a:avLst/>
              <a:gdLst>
                <a:gd name="T0" fmla="*/ 10 w 69"/>
                <a:gd name="T1" fmla="*/ 88 h 174"/>
                <a:gd name="T2" fmla="*/ 22 w 69"/>
                <a:gd name="T3" fmla="*/ 72 h 174"/>
                <a:gd name="T4" fmla="*/ 34 w 69"/>
                <a:gd name="T5" fmla="*/ 45 h 174"/>
                <a:gd name="T6" fmla="*/ 39 w 69"/>
                <a:gd name="T7" fmla="*/ 35 h 174"/>
                <a:gd name="T8" fmla="*/ 47 w 69"/>
                <a:gd name="T9" fmla="*/ 15 h 174"/>
                <a:gd name="T10" fmla="*/ 54 w 69"/>
                <a:gd name="T11" fmla="*/ 2 h 174"/>
                <a:gd name="T12" fmla="*/ 61 w 69"/>
                <a:gd name="T13" fmla="*/ 3 h 174"/>
                <a:gd name="T14" fmla="*/ 68 w 69"/>
                <a:gd name="T15" fmla="*/ 15 h 174"/>
                <a:gd name="T16" fmla="*/ 66 w 69"/>
                <a:gd name="T17" fmla="*/ 41 h 174"/>
                <a:gd name="T18" fmla="*/ 61 w 69"/>
                <a:gd name="T19" fmla="*/ 71 h 174"/>
                <a:gd name="T20" fmla="*/ 56 w 69"/>
                <a:gd name="T21" fmla="*/ 105 h 174"/>
                <a:gd name="T22" fmla="*/ 54 w 69"/>
                <a:gd name="T23" fmla="*/ 97 h 174"/>
                <a:gd name="T24" fmla="*/ 54 w 69"/>
                <a:gd name="T25" fmla="*/ 95 h 174"/>
                <a:gd name="T26" fmla="*/ 54 w 69"/>
                <a:gd name="T27" fmla="*/ 89 h 174"/>
                <a:gd name="T28" fmla="*/ 45 w 69"/>
                <a:gd name="T29" fmla="*/ 95 h 174"/>
                <a:gd name="T30" fmla="*/ 43 w 69"/>
                <a:gd name="T31" fmla="*/ 121 h 174"/>
                <a:gd name="T32" fmla="*/ 38 w 69"/>
                <a:gd name="T33" fmla="*/ 174 h 174"/>
                <a:gd name="T34" fmla="*/ 29 w 69"/>
                <a:gd name="T35" fmla="*/ 131 h 174"/>
                <a:gd name="T36" fmla="*/ 27 w 69"/>
                <a:gd name="T37" fmla="*/ 126 h 174"/>
                <a:gd name="T38" fmla="*/ 26 w 69"/>
                <a:gd name="T39" fmla="*/ 124 h 174"/>
                <a:gd name="T40" fmla="*/ 24 w 69"/>
                <a:gd name="T41" fmla="*/ 123 h 174"/>
                <a:gd name="T42" fmla="*/ 22 w 69"/>
                <a:gd name="T43" fmla="*/ 123 h 174"/>
                <a:gd name="T44" fmla="*/ 12 w 69"/>
                <a:gd name="T45" fmla="*/ 117 h 174"/>
                <a:gd name="T46" fmla="*/ 2 w 69"/>
                <a:gd name="T47" fmla="*/ 102 h 174"/>
                <a:gd name="T48" fmla="*/ 2 w 69"/>
                <a:gd name="T49" fmla="*/ 100 h 174"/>
                <a:gd name="T50" fmla="*/ 2 w 69"/>
                <a:gd name="T51" fmla="*/ 98 h 174"/>
                <a:gd name="T52" fmla="*/ 6 w 69"/>
                <a:gd name="T53" fmla="*/ 91 h 174"/>
                <a:gd name="T54" fmla="*/ 6 w 69"/>
                <a:gd name="T55" fmla="*/ 91 h 174"/>
                <a:gd name="T56" fmla="*/ 10 w 69"/>
                <a:gd name="T57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174">
                  <a:moveTo>
                    <a:pt x="10" y="88"/>
                  </a:moveTo>
                  <a:cubicBezTo>
                    <a:pt x="14" y="83"/>
                    <a:pt x="19" y="78"/>
                    <a:pt x="22" y="72"/>
                  </a:cubicBezTo>
                  <a:cubicBezTo>
                    <a:pt x="21" y="61"/>
                    <a:pt x="29" y="54"/>
                    <a:pt x="34" y="45"/>
                  </a:cubicBezTo>
                  <a:cubicBezTo>
                    <a:pt x="35" y="42"/>
                    <a:pt x="38" y="39"/>
                    <a:pt x="39" y="35"/>
                  </a:cubicBezTo>
                  <a:cubicBezTo>
                    <a:pt x="42" y="28"/>
                    <a:pt x="45" y="22"/>
                    <a:pt x="47" y="15"/>
                  </a:cubicBezTo>
                  <a:cubicBezTo>
                    <a:pt x="49" y="11"/>
                    <a:pt x="50" y="6"/>
                    <a:pt x="54" y="2"/>
                  </a:cubicBezTo>
                  <a:cubicBezTo>
                    <a:pt x="56" y="2"/>
                    <a:pt x="59" y="0"/>
                    <a:pt x="61" y="3"/>
                  </a:cubicBezTo>
                  <a:cubicBezTo>
                    <a:pt x="63" y="7"/>
                    <a:pt x="69" y="8"/>
                    <a:pt x="68" y="15"/>
                  </a:cubicBezTo>
                  <a:cubicBezTo>
                    <a:pt x="67" y="23"/>
                    <a:pt x="65" y="32"/>
                    <a:pt x="66" y="41"/>
                  </a:cubicBezTo>
                  <a:cubicBezTo>
                    <a:pt x="66" y="51"/>
                    <a:pt x="63" y="61"/>
                    <a:pt x="61" y="71"/>
                  </a:cubicBezTo>
                  <a:cubicBezTo>
                    <a:pt x="60" y="82"/>
                    <a:pt x="58" y="93"/>
                    <a:pt x="56" y="105"/>
                  </a:cubicBezTo>
                  <a:cubicBezTo>
                    <a:pt x="53" y="102"/>
                    <a:pt x="55" y="99"/>
                    <a:pt x="54" y="97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6" y="93"/>
                    <a:pt x="56" y="91"/>
                    <a:pt x="54" y="89"/>
                  </a:cubicBezTo>
                  <a:cubicBezTo>
                    <a:pt x="47" y="88"/>
                    <a:pt x="45" y="89"/>
                    <a:pt x="45" y="95"/>
                  </a:cubicBezTo>
                  <a:cubicBezTo>
                    <a:pt x="45" y="104"/>
                    <a:pt x="44" y="113"/>
                    <a:pt x="43" y="121"/>
                  </a:cubicBezTo>
                  <a:cubicBezTo>
                    <a:pt x="41" y="139"/>
                    <a:pt x="40" y="157"/>
                    <a:pt x="38" y="174"/>
                  </a:cubicBezTo>
                  <a:cubicBezTo>
                    <a:pt x="33" y="160"/>
                    <a:pt x="32" y="146"/>
                    <a:pt x="29" y="131"/>
                  </a:cubicBezTo>
                  <a:cubicBezTo>
                    <a:pt x="28" y="130"/>
                    <a:pt x="29" y="127"/>
                    <a:pt x="27" y="126"/>
                  </a:cubicBezTo>
                  <a:cubicBezTo>
                    <a:pt x="27" y="125"/>
                    <a:pt x="26" y="125"/>
                    <a:pt x="26" y="124"/>
                  </a:cubicBezTo>
                  <a:cubicBezTo>
                    <a:pt x="25" y="124"/>
                    <a:pt x="24" y="123"/>
                    <a:pt x="24" y="123"/>
                  </a:cubicBezTo>
                  <a:cubicBezTo>
                    <a:pt x="23" y="123"/>
                    <a:pt x="23" y="123"/>
                    <a:pt x="22" y="123"/>
                  </a:cubicBezTo>
                  <a:cubicBezTo>
                    <a:pt x="18" y="122"/>
                    <a:pt x="15" y="118"/>
                    <a:pt x="12" y="117"/>
                  </a:cubicBezTo>
                  <a:cubicBezTo>
                    <a:pt x="7" y="113"/>
                    <a:pt x="4" y="108"/>
                    <a:pt x="2" y="102"/>
                  </a:cubicBezTo>
                  <a:cubicBezTo>
                    <a:pt x="2" y="102"/>
                    <a:pt x="2" y="101"/>
                    <a:pt x="2" y="100"/>
                  </a:cubicBezTo>
                  <a:cubicBezTo>
                    <a:pt x="2" y="99"/>
                    <a:pt x="2" y="99"/>
                    <a:pt x="2" y="98"/>
                  </a:cubicBezTo>
                  <a:cubicBezTo>
                    <a:pt x="0" y="94"/>
                    <a:pt x="2" y="92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7" y="90"/>
                    <a:pt x="9" y="90"/>
                    <a:pt x="10" y="88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3503"/>
            <p:cNvSpPr/>
            <p:nvPr/>
          </p:nvSpPr>
          <p:spPr bwMode="auto">
            <a:xfrm>
              <a:off x="6706" y="3633"/>
              <a:ext cx="40" cy="234"/>
            </a:xfrm>
            <a:custGeom>
              <a:avLst/>
              <a:gdLst>
                <a:gd name="T0" fmla="*/ 17 w 27"/>
                <a:gd name="T1" fmla="*/ 28 h 156"/>
                <a:gd name="T2" fmla="*/ 17 w 27"/>
                <a:gd name="T3" fmla="*/ 10 h 156"/>
                <a:gd name="T4" fmla="*/ 18 w 27"/>
                <a:gd name="T5" fmla="*/ 3 h 156"/>
                <a:gd name="T6" fmla="*/ 23 w 27"/>
                <a:gd name="T7" fmla="*/ 1 h 156"/>
                <a:gd name="T8" fmla="*/ 26 w 27"/>
                <a:gd name="T9" fmla="*/ 4 h 156"/>
                <a:gd name="T10" fmla="*/ 27 w 27"/>
                <a:gd name="T11" fmla="*/ 12 h 156"/>
                <a:gd name="T12" fmla="*/ 23 w 27"/>
                <a:gd name="T13" fmla="*/ 76 h 156"/>
                <a:gd name="T14" fmla="*/ 11 w 27"/>
                <a:gd name="T15" fmla="*/ 149 h 156"/>
                <a:gd name="T16" fmla="*/ 9 w 27"/>
                <a:gd name="T17" fmla="*/ 153 h 156"/>
                <a:gd name="T18" fmla="*/ 4 w 27"/>
                <a:gd name="T19" fmla="*/ 145 h 156"/>
                <a:gd name="T20" fmla="*/ 4 w 27"/>
                <a:gd name="T21" fmla="*/ 142 h 156"/>
                <a:gd name="T22" fmla="*/ 11 w 27"/>
                <a:gd name="T23" fmla="*/ 107 h 156"/>
                <a:gd name="T24" fmla="*/ 17 w 27"/>
                <a:gd name="T25" fmla="*/ 2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6">
                  <a:moveTo>
                    <a:pt x="17" y="28"/>
                  </a:moveTo>
                  <a:cubicBezTo>
                    <a:pt x="17" y="22"/>
                    <a:pt x="17" y="16"/>
                    <a:pt x="17" y="10"/>
                  </a:cubicBezTo>
                  <a:cubicBezTo>
                    <a:pt x="17" y="8"/>
                    <a:pt x="17" y="5"/>
                    <a:pt x="18" y="3"/>
                  </a:cubicBezTo>
                  <a:cubicBezTo>
                    <a:pt x="20" y="2"/>
                    <a:pt x="21" y="0"/>
                    <a:pt x="23" y="1"/>
                  </a:cubicBezTo>
                  <a:cubicBezTo>
                    <a:pt x="25" y="1"/>
                    <a:pt x="26" y="3"/>
                    <a:pt x="26" y="4"/>
                  </a:cubicBezTo>
                  <a:cubicBezTo>
                    <a:pt x="27" y="7"/>
                    <a:pt x="27" y="10"/>
                    <a:pt x="27" y="12"/>
                  </a:cubicBezTo>
                  <a:cubicBezTo>
                    <a:pt x="27" y="33"/>
                    <a:pt x="25" y="55"/>
                    <a:pt x="23" y="76"/>
                  </a:cubicBezTo>
                  <a:cubicBezTo>
                    <a:pt x="21" y="101"/>
                    <a:pt x="18" y="125"/>
                    <a:pt x="11" y="149"/>
                  </a:cubicBezTo>
                  <a:cubicBezTo>
                    <a:pt x="10" y="150"/>
                    <a:pt x="10" y="151"/>
                    <a:pt x="9" y="153"/>
                  </a:cubicBezTo>
                  <a:cubicBezTo>
                    <a:pt x="0" y="156"/>
                    <a:pt x="3" y="150"/>
                    <a:pt x="4" y="145"/>
                  </a:cubicBezTo>
                  <a:cubicBezTo>
                    <a:pt x="4" y="144"/>
                    <a:pt x="4" y="143"/>
                    <a:pt x="4" y="142"/>
                  </a:cubicBezTo>
                  <a:cubicBezTo>
                    <a:pt x="8" y="130"/>
                    <a:pt x="9" y="119"/>
                    <a:pt x="11" y="107"/>
                  </a:cubicBezTo>
                  <a:cubicBezTo>
                    <a:pt x="15" y="81"/>
                    <a:pt x="17" y="55"/>
                    <a:pt x="17" y="28"/>
                  </a:cubicBezTo>
                  <a:close/>
                </a:path>
              </a:pathLst>
            </a:custGeom>
            <a:solidFill>
              <a:srgbClr val="CCB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3504"/>
            <p:cNvSpPr/>
            <p:nvPr/>
          </p:nvSpPr>
          <p:spPr bwMode="auto">
            <a:xfrm>
              <a:off x="6707" y="3850"/>
              <a:ext cx="12" cy="21"/>
            </a:xfrm>
            <a:custGeom>
              <a:avLst/>
              <a:gdLst>
                <a:gd name="T0" fmla="*/ 3 w 8"/>
                <a:gd name="T1" fmla="*/ 0 h 14"/>
                <a:gd name="T2" fmla="*/ 8 w 8"/>
                <a:gd name="T3" fmla="*/ 8 h 14"/>
                <a:gd name="T4" fmla="*/ 1 w 8"/>
                <a:gd name="T5" fmla="*/ 12 h 14"/>
                <a:gd name="T6" fmla="*/ 3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3" y="4"/>
                    <a:pt x="3" y="8"/>
                    <a:pt x="8" y="8"/>
                  </a:cubicBezTo>
                  <a:cubicBezTo>
                    <a:pt x="8" y="13"/>
                    <a:pt x="5" y="14"/>
                    <a:pt x="1" y="12"/>
                  </a:cubicBezTo>
                  <a:cubicBezTo>
                    <a:pt x="1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3505"/>
            <p:cNvSpPr/>
            <p:nvPr/>
          </p:nvSpPr>
          <p:spPr bwMode="auto">
            <a:xfrm>
              <a:off x="6571" y="3753"/>
              <a:ext cx="84" cy="100"/>
            </a:xfrm>
            <a:custGeom>
              <a:avLst/>
              <a:gdLst>
                <a:gd name="T0" fmla="*/ 32 w 56"/>
                <a:gd name="T1" fmla="*/ 38 h 67"/>
                <a:gd name="T2" fmla="*/ 42 w 56"/>
                <a:gd name="T3" fmla="*/ 52 h 67"/>
                <a:gd name="T4" fmla="*/ 53 w 56"/>
                <a:gd name="T5" fmla="*/ 60 h 67"/>
                <a:gd name="T6" fmla="*/ 53 w 56"/>
                <a:gd name="T7" fmla="*/ 60 h 67"/>
                <a:gd name="T8" fmla="*/ 55 w 56"/>
                <a:gd name="T9" fmla="*/ 61 h 67"/>
                <a:gd name="T10" fmla="*/ 55 w 56"/>
                <a:gd name="T11" fmla="*/ 61 h 67"/>
                <a:gd name="T12" fmla="*/ 55 w 56"/>
                <a:gd name="T13" fmla="*/ 65 h 67"/>
                <a:gd name="T14" fmla="*/ 48 w 56"/>
                <a:gd name="T15" fmla="*/ 67 h 67"/>
                <a:gd name="T16" fmla="*/ 44 w 56"/>
                <a:gd name="T17" fmla="*/ 64 h 67"/>
                <a:gd name="T18" fmla="*/ 23 w 56"/>
                <a:gd name="T19" fmla="*/ 44 h 67"/>
                <a:gd name="T20" fmla="*/ 20 w 56"/>
                <a:gd name="T21" fmla="*/ 44 h 67"/>
                <a:gd name="T22" fmla="*/ 18 w 56"/>
                <a:gd name="T23" fmla="*/ 42 h 67"/>
                <a:gd name="T24" fmla="*/ 16 w 56"/>
                <a:gd name="T25" fmla="*/ 39 h 67"/>
                <a:gd name="T26" fmla="*/ 7 w 56"/>
                <a:gd name="T27" fmla="*/ 27 h 67"/>
                <a:gd name="T28" fmla="*/ 3 w 56"/>
                <a:gd name="T29" fmla="*/ 19 h 67"/>
                <a:gd name="T30" fmla="*/ 2 w 56"/>
                <a:gd name="T31" fmla="*/ 13 h 67"/>
                <a:gd name="T32" fmla="*/ 2 w 56"/>
                <a:gd name="T33" fmla="*/ 13 h 67"/>
                <a:gd name="T34" fmla="*/ 0 w 56"/>
                <a:gd name="T35" fmla="*/ 8 h 67"/>
                <a:gd name="T36" fmla="*/ 0 w 56"/>
                <a:gd name="T37" fmla="*/ 8 h 67"/>
                <a:gd name="T38" fmla="*/ 0 w 56"/>
                <a:gd name="T39" fmla="*/ 4 h 67"/>
                <a:gd name="T40" fmla="*/ 7 w 56"/>
                <a:gd name="T41" fmla="*/ 5 h 67"/>
                <a:gd name="T42" fmla="*/ 27 w 56"/>
                <a:gd name="T43" fmla="*/ 34 h 67"/>
                <a:gd name="T44" fmla="*/ 30 w 56"/>
                <a:gd name="T45" fmla="*/ 36 h 67"/>
                <a:gd name="T46" fmla="*/ 30 w 56"/>
                <a:gd name="T47" fmla="*/ 37 h 67"/>
                <a:gd name="T48" fmla="*/ 32 w 56"/>
                <a:gd name="T49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7">
                  <a:moveTo>
                    <a:pt x="32" y="38"/>
                  </a:moveTo>
                  <a:cubicBezTo>
                    <a:pt x="35" y="43"/>
                    <a:pt x="37" y="48"/>
                    <a:pt x="42" y="52"/>
                  </a:cubicBezTo>
                  <a:cubicBezTo>
                    <a:pt x="44" y="56"/>
                    <a:pt x="48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3"/>
                    <a:pt x="56" y="64"/>
                    <a:pt x="55" y="65"/>
                  </a:cubicBezTo>
                  <a:cubicBezTo>
                    <a:pt x="52" y="64"/>
                    <a:pt x="49" y="62"/>
                    <a:pt x="48" y="67"/>
                  </a:cubicBezTo>
                  <a:cubicBezTo>
                    <a:pt x="47" y="66"/>
                    <a:pt x="46" y="64"/>
                    <a:pt x="44" y="64"/>
                  </a:cubicBezTo>
                  <a:cubicBezTo>
                    <a:pt x="35" y="60"/>
                    <a:pt x="30" y="51"/>
                    <a:pt x="23" y="44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9" y="44"/>
                    <a:pt x="19" y="43"/>
                    <a:pt x="18" y="42"/>
                  </a:cubicBezTo>
                  <a:cubicBezTo>
                    <a:pt x="17" y="42"/>
                    <a:pt x="16" y="41"/>
                    <a:pt x="16" y="39"/>
                  </a:cubicBezTo>
                  <a:cubicBezTo>
                    <a:pt x="13" y="35"/>
                    <a:pt x="12" y="30"/>
                    <a:pt x="7" y="27"/>
                  </a:cubicBezTo>
                  <a:cubicBezTo>
                    <a:pt x="5" y="25"/>
                    <a:pt x="4" y="22"/>
                    <a:pt x="3" y="19"/>
                  </a:cubicBezTo>
                  <a:cubicBezTo>
                    <a:pt x="2" y="18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3" y="0"/>
                    <a:pt x="5" y="2"/>
                    <a:pt x="7" y="5"/>
                  </a:cubicBezTo>
                  <a:cubicBezTo>
                    <a:pt x="12" y="16"/>
                    <a:pt x="20" y="25"/>
                    <a:pt x="27" y="34"/>
                  </a:cubicBezTo>
                  <a:cubicBezTo>
                    <a:pt x="28" y="35"/>
                    <a:pt x="29" y="36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2" y="38"/>
                    <a:pt x="32" y="38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3506"/>
            <p:cNvSpPr/>
            <p:nvPr/>
          </p:nvSpPr>
          <p:spPr bwMode="auto">
            <a:xfrm>
              <a:off x="6559" y="3831"/>
              <a:ext cx="28" cy="48"/>
            </a:xfrm>
            <a:custGeom>
              <a:avLst/>
              <a:gdLst>
                <a:gd name="T0" fmla="*/ 8 w 19"/>
                <a:gd name="T1" fmla="*/ 25 h 32"/>
                <a:gd name="T2" fmla="*/ 6 w 19"/>
                <a:gd name="T3" fmla="*/ 21 h 32"/>
                <a:gd name="T4" fmla="*/ 4 w 19"/>
                <a:gd name="T5" fmla="*/ 15 h 32"/>
                <a:gd name="T6" fmla="*/ 1 w 19"/>
                <a:gd name="T7" fmla="*/ 10 h 32"/>
                <a:gd name="T8" fmla="*/ 4 w 19"/>
                <a:gd name="T9" fmla="*/ 5 h 32"/>
                <a:gd name="T10" fmla="*/ 10 w 19"/>
                <a:gd name="T11" fmla="*/ 0 h 32"/>
                <a:gd name="T12" fmla="*/ 17 w 19"/>
                <a:gd name="T13" fmla="*/ 15 h 32"/>
                <a:gd name="T14" fmla="*/ 19 w 19"/>
                <a:gd name="T15" fmla="*/ 21 h 32"/>
                <a:gd name="T16" fmla="*/ 19 w 19"/>
                <a:gd name="T17" fmla="*/ 23 h 32"/>
                <a:gd name="T18" fmla="*/ 10 w 19"/>
                <a:gd name="T19" fmla="*/ 31 h 32"/>
                <a:gd name="T20" fmla="*/ 8 w 19"/>
                <a:gd name="T2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2">
                  <a:moveTo>
                    <a:pt x="8" y="25"/>
                  </a:moveTo>
                  <a:cubicBezTo>
                    <a:pt x="7" y="23"/>
                    <a:pt x="7" y="22"/>
                    <a:pt x="6" y="21"/>
                  </a:cubicBezTo>
                  <a:cubicBezTo>
                    <a:pt x="6" y="19"/>
                    <a:pt x="5" y="17"/>
                    <a:pt x="4" y="15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0" y="7"/>
                    <a:pt x="2" y="6"/>
                    <a:pt x="4" y="5"/>
                  </a:cubicBezTo>
                  <a:cubicBezTo>
                    <a:pt x="7" y="4"/>
                    <a:pt x="8" y="2"/>
                    <a:pt x="10" y="0"/>
                  </a:cubicBezTo>
                  <a:cubicBezTo>
                    <a:pt x="16" y="3"/>
                    <a:pt x="16" y="10"/>
                    <a:pt x="17" y="15"/>
                  </a:cubicBezTo>
                  <a:cubicBezTo>
                    <a:pt x="19" y="17"/>
                    <a:pt x="17" y="19"/>
                    <a:pt x="19" y="21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6" y="32"/>
                    <a:pt x="16" y="32"/>
                    <a:pt x="10" y="31"/>
                  </a:cubicBezTo>
                  <a:cubicBezTo>
                    <a:pt x="10" y="28"/>
                    <a:pt x="9" y="26"/>
                    <a:pt x="8" y="25"/>
                  </a:cubicBezTo>
                  <a:close/>
                </a:path>
              </a:pathLst>
            </a:custGeom>
            <a:solidFill>
              <a:srgbClr val="A48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3507"/>
            <p:cNvSpPr/>
            <p:nvPr/>
          </p:nvSpPr>
          <p:spPr bwMode="auto">
            <a:xfrm>
              <a:off x="6581" y="3789"/>
              <a:ext cx="32" cy="72"/>
            </a:xfrm>
            <a:custGeom>
              <a:avLst/>
              <a:gdLst>
                <a:gd name="T0" fmla="*/ 0 w 21"/>
                <a:gd name="T1" fmla="*/ 3 h 48"/>
                <a:gd name="T2" fmla="*/ 4 w 21"/>
                <a:gd name="T3" fmla="*/ 2 h 48"/>
                <a:gd name="T4" fmla="*/ 12 w 21"/>
                <a:gd name="T5" fmla="*/ 14 h 48"/>
                <a:gd name="T6" fmla="*/ 14 w 21"/>
                <a:gd name="T7" fmla="*/ 18 h 48"/>
                <a:gd name="T8" fmla="*/ 14 w 21"/>
                <a:gd name="T9" fmla="*/ 18 h 48"/>
                <a:gd name="T10" fmla="*/ 16 w 21"/>
                <a:gd name="T11" fmla="*/ 24 h 48"/>
                <a:gd name="T12" fmla="*/ 16 w 21"/>
                <a:gd name="T13" fmla="*/ 24 h 48"/>
                <a:gd name="T14" fmla="*/ 18 w 21"/>
                <a:gd name="T15" fmla="*/ 37 h 48"/>
                <a:gd name="T16" fmla="*/ 18 w 21"/>
                <a:gd name="T17" fmla="*/ 37 h 48"/>
                <a:gd name="T18" fmla="*/ 20 w 21"/>
                <a:gd name="T19" fmla="*/ 43 h 48"/>
                <a:gd name="T20" fmla="*/ 20 w 21"/>
                <a:gd name="T21" fmla="*/ 43 h 48"/>
                <a:gd name="T22" fmla="*/ 19 w 21"/>
                <a:gd name="T23" fmla="*/ 47 h 48"/>
                <a:gd name="T24" fmla="*/ 16 w 21"/>
                <a:gd name="T25" fmla="*/ 45 h 48"/>
                <a:gd name="T26" fmla="*/ 16 w 21"/>
                <a:gd name="T27" fmla="*/ 45 h 48"/>
                <a:gd name="T28" fmla="*/ 13 w 21"/>
                <a:gd name="T29" fmla="*/ 40 h 48"/>
                <a:gd name="T30" fmla="*/ 12 w 21"/>
                <a:gd name="T31" fmla="*/ 37 h 48"/>
                <a:gd name="T32" fmla="*/ 2 w 21"/>
                <a:gd name="T33" fmla="*/ 9 h 48"/>
                <a:gd name="T34" fmla="*/ 0 w 21"/>
                <a:gd name="T35" fmla="*/ 5 h 48"/>
                <a:gd name="T36" fmla="*/ 0 w 21"/>
                <a:gd name="T3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48">
                  <a:moveTo>
                    <a:pt x="0" y="3"/>
                  </a:moveTo>
                  <a:cubicBezTo>
                    <a:pt x="1" y="0"/>
                    <a:pt x="2" y="0"/>
                    <a:pt x="4" y="2"/>
                  </a:cubicBezTo>
                  <a:cubicBezTo>
                    <a:pt x="7" y="6"/>
                    <a:pt x="10" y="10"/>
                    <a:pt x="12" y="14"/>
                  </a:cubicBezTo>
                  <a:cubicBezTo>
                    <a:pt x="13" y="15"/>
                    <a:pt x="13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20"/>
                    <a:pt x="14" y="22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8"/>
                    <a:pt x="15" y="33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9"/>
                    <a:pt x="18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5"/>
                    <a:pt x="21" y="46"/>
                    <a:pt x="19" y="47"/>
                  </a:cubicBezTo>
                  <a:cubicBezTo>
                    <a:pt x="18" y="48"/>
                    <a:pt x="16" y="47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4" y="44"/>
                    <a:pt x="14" y="42"/>
                    <a:pt x="13" y="40"/>
                  </a:cubicBezTo>
                  <a:cubicBezTo>
                    <a:pt x="13" y="39"/>
                    <a:pt x="13" y="38"/>
                    <a:pt x="12" y="37"/>
                  </a:cubicBezTo>
                  <a:cubicBezTo>
                    <a:pt x="9" y="28"/>
                    <a:pt x="5" y="18"/>
                    <a:pt x="2" y="9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9E7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3508"/>
            <p:cNvSpPr/>
            <p:nvPr/>
          </p:nvSpPr>
          <p:spPr bwMode="auto">
            <a:xfrm>
              <a:off x="6565" y="3828"/>
              <a:ext cx="9" cy="10"/>
            </a:xfrm>
            <a:custGeom>
              <a:avLst/>
              <a:gdLst>
                <a:gd name="T0" fmla="*/ 6 w 6"/>
                <a:gd name="T1" fmla="*/ 2 h 7"/>
                <a:gd name="T2" fmla="*/ 0 w 6"/>
                <a:gd name="T3" fmla="*/ 7 h 7"/>
                <a:gd name="T4" fmla="*/ 0 w 6"/>
                <a:gd name="T5" fmla="*/ 6 h 7"/>
                <a:gd name="T6" fmla="*/ 5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6" y="6"/>
                    <a:pt x="3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5"/>
                    <a:pt x="3" y="2"/>
                    <a:pt x="5" y="0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EC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3509"/>
            <p:cNvSpPr/>
            <p:nvPr/>
          </p:nvSpPr>
          <p:spPr bwMode="auto">
            <a:xfrm>
              <a:off x="6599" y="3844"/>
              <a:ext cx="5" cy="12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2 h 8"/>
                <a:gd name="T4" fmla="*/ 2 w 3"/>
                <a:gd name="T5" fmla="*/ 8 h 8"/>
                <a:gd name="T6" fmla="*/ 2 w 3"/>
                <a:gd name="T7" fmla="*/ 8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4"/>
                    <a:pt x="3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CA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3510"/>
            <p:cNvSpPr/>
            <p:nvPr/>
          </p:nvSpPr>
          <p:spPr bwMode="auto">
            <a:xfrm>
              <a:off x="6571" y="3765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3511"/>
            <p:cNvSpPr/>
            <p:nvPr/>
          </p:nvSpPr>
          <p:spPr bwMode="auto">
            <a:xfrm>
              <a:off x="6574" y="3772"/>
              <a:ext cx="1" cy="9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3512"/>
            <p:cNvSpPr/>
            <p:nvPr/>
          </p:nvSpPr>
          <p:spPr bwMode="auto">
            <a:xfrm>
              <a:off x="6584" y="3853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3513"/>
            <p:cNvSpPr/>
            <p:nvPr/>
          </p:nvSpPr>
          <p:spPr bwMode="auto">
            <a:xfrm>
              <a:off x="6581" y="379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3514"/>
            <p:cNvSpPr/>
            <p:nvPr/>
          </p:nvSpPr>
          <p:spPr bwMode="auto">
            <a:xfrm>
              <a:off x="6484" y="3876"/>
              <a:ext cx="48" cy="30"/>
            </a:xfrm>
            <a:custGeom>
              <a:avLst/>
              <a:gdLst>
                <a:gd name="T0" fmla="*/ 27 w 32"/>
                <a:gd name="T1" fmla="*/ 20 h 20"/>
                <a:gd name="T2" fmla="*/ 0 w 32"/>
                <a:gd name="T3" fmla="*/ 14 h 20"/>
                <a:gd name="T4" fmla="*/ 0 w 32"/>
                <a:gd name="T5" fmla="*/ 12 h 20"/>
                <a:gd name="T6" fmla="*/ 7 w 32"/>
                <a:gd name="T7" fmla="*/ 8 h 20"/>
                <a:gd name="T8" fmla="*/ 15 w 32"/>
                <a:gd name="T9" fmla="*/ 4 h 20"/>
                <a:gd name="T10" fmla="*/ 17 w 32"/>
                <a:gd name="T11" fmla="*/ 2 h 20"/>
                <a:gd name="T12" fmla="*/ 25 w 32"/>
                <a:gd name="T13" fmla="*/ 6 h 20"/>
                <a:gd name="T14" fmla="*/ 30 w 32"/>
                <a:gd name="T15" fmla="*/ 16 h 20"/>
                <a:gd name="T16" fmla="*/ 27 w 32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0">
                  <a:moveTo>
                    <a:pt x="27" y="20"/>
                  </a:moveTo>
                  <a:cubicBezTo>
                    <a:pt x="18" y="18"/>
                    <a:pt x="9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1" y="9"/>
                    <a:pt x="4" y="8"/>
                    <a:pt x="7" y="8"/>
                  </a:cubicBezTo>
                  <a:cubicBezTo>
                    <a:pt x="10" y="8"/>
                    <a:pt x="13" y="7"/>
                    <a:pt x="15" y="4"/>
                  </a:cubicBezTo>
                  <a:cubicBezTo>
                    <a:pt x="16" y="3"/>
                    <a:pt x="16" y="3"/>
                    <a:pt x="17" y="2"/>
                  </a:cubicBezTo>
                  <a:cubicBezTo>
                    <a:pt x="21" y="1"/>
                    <a:pt x="25" y="0"/>
                    <a:pt x="25" y="6"/>
                  </a:cubicBezTo>
                  <a:cubicBezTo>
                    <a:pt x="22" y="12"/>
                    <a:pt x="28" y="13"/>
                    <a:pt x="30" y="16"/>
                  </a:cubicBezTo>
                  <a:cubicBezTo>
                    <a:pt x="32" y="20"/>
                    <a:pt x="29" y="20"/>
                    <a:pt x="27" y="20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3515"/>
            <p:cNvSpPr/>
            <p:nvPr/>
          </p:nvSpPr>
          <p:spPr bwMode="auto">
            <a:xfrm>
              <a:off x="6490" y="3858"/>
              <a:ext cx="43" cy="28"/>
            </a:xfrm>
            <a:custGeom>
              <a:avLst/>
              <a:gdLst>
                <a:gd name="T0" fmla="*/ 21 w 29"/>
                <a:gd name="T1" fmla="*/ 18 h 19"/>
                <a:gd name="T2" fmla="*/ 13 w 29"/>
                <a:gd name="T3" fmla="*/ 16 h 19"/>
                <a:gd name="T4" fmla="*/ 0 w 29"/>
                <a:gd name="T5" fmla="*/ 9 h 19"/>
                <a:gd name="T6" fmla="*/ 12 w 29"/>
                <a:gd name="T7" fmla="*/ 4 h 19"/>
                <a:gd name="T8" fmla="*/ 23 w 29"/>
                <a:gd name="T9" fmla="*/ 1 h 19"/>
                <a:gd name="T10" fmla="*/ 29 w 29"/>
                <a:gd name="T11" fmla="*/ 19 h 19"/>
                <a:gd name="T12" fmla="*/ 27 w 29"/>
                <a:gd name="T13" fmla="*/ 18 h 19"/>
                <a:gd name="T14" fmla="*/ 21 w 29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9">
                  <a:moveTo>
                    <a:pt x="21" y="18"/>
                  </a:moveTo>
                  <a:cubicBezTo>
                    <a:pt x="19" y="16"/>
                    <a:pt x="16" y="15"/>
                    <a:pt x="13" y="16"/>
                  </a:cubicBezTo>
                  <a:cubicBezTo>
                    <a:pt x="9" y="14"/>
                    <a:pt x="2" y="16"/>
                    <a:pt x="0" y="9"/>
                  </a:cubicBezTo>
                  <a:cubicBezTo>
                    <a:pt x="5" y="9"/>
                    <a:pt x="9" y="9"/>
                    <a:pt x="12" y="4"/>
                  </a:cubicBezTo>
                  <a:cubicBezTo>
                    <a:pt x="15" y="0"/>
                    <a:pt x="19" y="1"/>
                    <a:pt x="23" y="1"/>
                  </a:cubicBezTo>
                  <a:cubicBezTo>
                    <a:pt x="22" y="8"/>
                    <a:pt x="29" y="12"/>
                    <a:pt x="29" y="19"/>
                  </a:cubicBezTo>
                  <a:cubicBezTo>
                    <a:pt x="28" y="19"/>
                    <a:pt x="27" y="19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3516"/>
            <p:cNvSpPr/>
            <p:nvPr/>
          </p:nvSpPr>
          <p:spPr bwMode="auto">
            <a:xfrm>
              <a:off x="6530" y="3882"/>
              <a:ext cx="20" cy="16"/>
            </a:xfrm>
            <a:custGeom>
              <a:avLst/>
              <a:gdLst>
                <a:gd name="T0" fmla="*/ 0 w 13"/>
                <a:gd name="T1" fmla="*/ 2 h 11"/>
                <a:gd name="T2" fmla="*/ 2 w 13"/>
                <a:gd name="T3" fmla="*/ 2 h 11"/>
                <a:gd name="T4" fmla="*/ 8 w 13"/>
                <a:gd name="T5" fmla="*/ 0 h 11"/>
                <a:gd name="T6" fmla="*/ 9 w 13"/>
                <a:gd name="T7" fmla="*/ 2 h 11"/>
                <a:gd name="T8" fmla="*/ 11 w 13"/>
                <a:gd name="T9" fmla="*/ 4 h 11"/>
                <a:gd name="T10" fmla="*/ 11 w 13"/>
                <a:gd name="T11" fmla="*/ 4 h 11"/>
                <a:gd name="T12" fmla="*/ 13 w 13"/>
                <a:gd name="T13" fmla="*/ 6 h 11"/>
                <a:gd name="T14" fmla="*/ 13 w 13"/>
                <a:gd name="T15" fmla="*/ 8 h 11"/>
                <a:gd name="T16" fmla="*/ 11 w 13"/>
                <a:gd name="T17" fmla="*/ 10 h 11"/>
                <a:gd name="T18" fmla="*/ 0 w 13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9"/>
                    <a:pt x="12" y="11"/>
                    <a:pt x="11" y="10"/>
                  </a:cubicBezTo>
                  <a:cubicBezTo>
                    <a:pt x="7" y="8"/>
                    <a:pt x="2" y="7"/>
                    <a:pt x="0" y="2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3517"/>
            <p:cNvSpPr/>
            <p:nvPr/>
          </p:nvSpPr>
          <p:spPr bwMode="auto">
            <a:xfrm>
              <a:off x="6389" y="3853"/>
              <a:ext cx="120" cy="39"/>
            </a:xfrm>
            <a:custGeom>
              <a:avLst/>
              <a:gdLst>
                <a:gd name="T0" fmla="*/ 67 w 80"/>
                <a:gd name="T1" fmla="*/ 12 h 26"/>
                <a:gd name="T2" fmla="*/ 80 w 80"/>
                <a:gd name="T3" fmla="*/ 19 h 26"/>
                <a:gd name="T4" fmla="*/ 80 w 80"/>
                <a:gd name="T5" fmla="*/ 21 h 26"/>
                <a:gd name="T6" fmla="*/ 44 w 80"/>
                <a:gd name="T7" fmla="*/ 21 h 26"/>
                <a:gd name="T8" fmla="*/ 25 w 80"/>
                <a:gd name="T9" fmla="*/ 14 h 26"/>
                <a:gd name="T10" fmla="*/ 2 w 80"/>
                <a:gd name="T11" fmla="*/ 4 h 26"/>
                <a:gd name="T12" fmla="*/ 0 w 80"/>
                <a:gd name="T13" fmla="*/ 0 h 26"/>
                <a:gd name="T14" fmla="*/ 8 w 80"/>
                <a:gd name="T15" fmla="*/ 3 h 26"/>
                <a:gd name="T16" fmla="*/ 46 w 80"/>
                <a:gd name="T17" fmla="*/ 10 h 26"/>
                <a:gd name="T18" fmla="*/ 50 w 80"/>
                <a:gd name="T19" fmla="*/ 10 h 26"/>
                <a:gd name="T20" fmla="*/ 63 w 80"/>
                <a:gd name="T21" fmla="*/ 12 h 26"/>
                <a:gd name="T22" fmla="*/ 67 w 80"/>
                <a:gd name="T2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67" y="12"/>
                  </a:moveTo>
                  <a:cubicBezTo>
                    <a:pt x="71" y="15"/>
                    <a:pt x="78" y="13"/>
                    <a:pt x="80" y="19"/>
                  </a:cubicBezTo>
                  <a:cubicBezTo>
                    <a:pt x="80" y="20"/>
                    <a:pt x="80" y="21"/>
                    <a:pt x="80" y="21"/>
                  </a:cubicBezTo>
                  <a:cubicBezTo>
                    <a:pt x="68" y="26"/>
                    <a:pt x="56" y="22"/>
                    <a:pt x="44" y="21"/>
                  </a:cubicBezTo>
                  <a:cubicBezTo>
                    <a:pt x="37" y="19"/>
                    <a:pt x="31" y="17"/>
                    <a:pt x="25" y="14"/>
                  </a:cubicBezTo>
                  <a:cubicBezTo>
                    <a:pt x="17" y="11"/>
                    <a:pt x="9" y="8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5" y="2"/>
                    <a:pt x="8" y="3"/>
                  </a:cubicBezTo>
                  <a:cubicBezTo>
                    <a:pt x="20" y="8"/>
                    <a:pt x="33" y="8"/>
                    <a:pt x="46" y="10"/>
                  </a:cubicBezTo>
                  <a:cubicBezTo>
                    <a:pt x="47" y="10"/>
                    <a:pt x="48" y="10"/>
                    <a:pt x="50" y="10"/>
                  </a:cubicBezTo>
                  <a:cubicBezTo>
                    <a:pt x="54" y="12"/>
                    <a:pt x="59" y="9"/>
                    <a:pt x="63" y="12"/>
                  </a:cubicBezTo>
                  <a:cubicBezTo>
                    <a:pt x="64" y="12"/>
                    <a:pt x="66" y="12"/>
                    <a:pt x="67" y="12"/>
                  </a:cubicBezTo>
                  <a:close/>
                </a:path>
              </a:pathLst>
            </a:custGeom>
            <a:solidFill>
              <a:srgbClr val="A78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3518"/>
            <p:cNvSpPr/>
            <p:nvPr/>
          </p:nvSpPr>
          <p:spPr bwMode="auto">
            <a:xfrm>
              <a:off x="6515" y="3859"/>
              <a:ext cx="27" cy="26"/>
            </a:xfrm>
            <a:custGeom>
              <a:avLst/>
              <a:gdLst>
                <a:gd name="T0" fmla="*/ 18 w 18"/>
                <a:gd name="T1" fmla="*/ 15 h 17"/>
                <a:gd name="T2" fmla="*/ 12 w 18"/>
                <a:gd name="T3" fmla="*/ 17 h 17"/>
                <a:gd name="T4" fmla="*/ 5 w 18"/>
                <a:gd name="T5" fmla="*/ 12 h 17"/>
                <a:gd name="T6" fmla="*/ 4 w 18"/>
                <a:gd name="T7" fmla="*/ 3 h 17"/>
                <a:gd name="T8" fmla="*/ 6 w 18"/>
                <a:gd name="T9" fmla="*/ 0 h 17"/>
                <a:gd name="T10" fmla="*/ 16 w 18"/>
                <a:gd name="T11" fmla="*/ 12 h 17"/>
                <a:gd name="T12" fmla="*/ 17 w 18"/>
                <a:gd name="T13" fmla="*/ 14 h 17"/>
                <a:gd name="T14" fmla="*/ 18 w 18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8" y="15"/>
                  </a:moveTo>
                  <a:cubicBezTo>
                    <a:pt x="16" y="17"/>
                    <a:pt x="14" y="17"/>
                    <a:pt x="12" y="17"/>
                  </a:cubicBezTo>
                  <a:cubicBezTo>
                    <a:pt x="9" y="16"/>
                    <a:pt x="7" y="14"/>
                    <a:pt x="5" y="12"/>
                  </a:cubicBezTo>
                  <a:cubicBezTo>
                    <a:pt x="0" y="8"/>
                    <a:pt x="0" y="8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12" y="2"/>
                    <a:pt x="13" y="7"/>
                    <a:pt x="16" y="12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lose/>
                </a:path>
              </a:pathLst>
            </a:custGeom>
            <a:solidFill>
              <a:srgbClr val="9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3519"/>
            <p:cNvSpPr/>
            <p:nvPr/>
          </p:nvSpPr>
          <p:spPr bwMode="auto">
            <a:xfrm>
              <a:off x="6464" y="3867"/>
              <a:ext cx="20" cy="6"/>
            </a:xfrm>
            <a:custGeom>
              <a:avLst/>
              <a:gdLst>
                <a:gd name="T0" fmla="*/ 13 w 13"/>
                <a:gd name="T1" fmla="*/ 3 h 4"/>
                <a:gd name="T2" fmla="*/ 0 w 13"/>
                <a:gd name="T3" fmla="*/ 1 h 4"/>
                <a:gd name="T4" fmla="*/ 13 w 1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9" y="2"/>
                    <a:pt x="4" y="4"/>
                    <a:pt x="0" y="1"/>
                  </a:cubicBezTo>
                  <a:cubicBezTo>
                    <a:pt x="4" y="1"/>
                    <a:pt x="9" y="0"/>
                    <a:pt x="13" y="3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3520"/>
            <p:cNvSpPr/>
            <p:nvPr/>
          </p:nvSpPr>
          <p:spPr bwMode="auto">
            <a:xfrm>
              <a:off x="6550" y="386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3521"/>
            <p:cNvSpPr/>
            <p:nvPr/>
          </p:nvSpPr>
          <p:spPr bwMode="auto">
            <a:xfrm>
              <a:off x="6539" y="3877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3522"/>
            <p:cNvSpPr/>
            <p:nvPr/>
          </p:nvSpPr>
          <p:spPr bwMode="auto">
            <a:xfrm>
              <a:off x="6544" y="3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3523"/>
            <p:cNvSpPr/>
            <p:nvPr/>
          </p:nvSpPr>
          <p:spPr bwMode="auto">
            <a:xfrm>
              <a:off x="6547" y="38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3524"/>
            <p:cNvSpPr/>
            <p:nvPr/>
          </p:nvSpPr>
          <p:spPr bwMode="auto">
            <a:xfrm>
              <a:off x="6427" y="3874"/>
              <a:ext cx="85" cy="23"/>
            </a:xfrm>
            <a:custGeom>
              <a:avLst/>
              <a:gdLst>
                <a:gd name="T0" fmla="*/ 0 w 57"/>
                <a:gd name="T1" fmla="*/ 0 h 15"/>
                <a:gd name="T2" fmla="*/ 55 w 57"/>
                <a:gd name="T3" fmla="*/ 7 h 15"/>
                <a:gd name="T4" fmla="*/ 54 w 57"/>
                <a:gd name="T5" fmla="*/ 11 h 15"/>
                <a:gd name="T6" fmla="*/ 38 w 57"/>
                <a:gd name="T7" fmla="*/ 13 h 15"/>
                <a:gd name="T8" fmla="*/ 36 w 57"/>
                <a:gd name="T9" fmla="*/ 13 h 15"/>
                <a:gd name="T10" fmla="*/ 13 w 57"/>
                <a:gd name="T11" fmla="*/ 9 h 15"/>
                <a:gd name="T12" fmla="*/ 13 w 57"/>
                <a:gd name="T13" fmla="*/ 9 h 15"/>
                <a:gd name="T14" fmla="*/ 11 w 57"/>
                <a:gd name="T15" fmla="*/ 7 h 15"/>
                <a:gd name="T16" fmla="*/ 11 w 57"/>
                <a:gd name="T17" fmla="*/ 7 h 15"/>
                <a:gd name="T18" fmla="*/ 7 w 57"/>
                <a:gd name="T19" fmla="*/ 5 h 15"/>
                <a:gd name="T20" fmla="*/ 7 w 57"/>
                <a:gd name="T21" fmla="*/ 5 h 15"/>
                <a:gd name="T22" fmla="*/ 4 w 57"/>
                <a:gd name="T23" fmla="*/ 3 h 15"/>
                <a:gd name="T24" fmla="*/ 0 w 57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5">
                  <a:moveTo>
                    <a:pt x="0" y="0"/>
                  </a:moveTo>
                  <a:cubicBezTo>
                    <a:pt x="18" y="2"/>
                    <a:pt x="37" y="5"/>
                    <a:pt x="55" y="7"/>
                  </a:cubicBezTo>
                  <a:cubicBezTo>
                    <a:pt x="57" y="9"/>
                    <a:pt x="56" y="10"/>
                    <a:pt x="54" y="11"/>
                  </a:cubicBezTo>
                  <a:cubicBezTo>
                    <a:pt x="49" y="13"/>
                    <a:pt x="44" y="13"/>
                    <a:pt x="38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28" y="15"/>
                    <a:pt x="20" y="14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8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4" y="5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9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3525"/>
            <p:cNvSpPr/>
            <p:nvPr/>
          </p:nvSpPr>
          <p:spPr bwMode="auto">
            <a:xfrm>
              <a:off x="6433" y="3879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3526"/>
            <p:cNvSpPr/>
            <p:nvPr/>
          </p:nvSpPr>
          <p:spPr bwMode="auto">
            <a:xfrm>
              <a:off x="6437" y="388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3527"/>
            <p:cNvSpPr/>
            <p:nvPr/>
          </p:nvSpPr>
          <p:spPr bwMode="auto">
            <a:xfrm>
              <a:off x="6443" y="388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3528"/>
            <p:cNvSpPr/>
            <p:nvPr/>
          </p:nvSpPr>
          <p:spPr bwMode="auto">
            <a:xfrm>
              <a:off x="6605" y="3853"/>
              <a:ext cx="33" cy="78"/>
            </a:xfrm>
            <a:custGeom>
              <a:avLst/>
              <a:gdLst>
                <a:gd name="T0" fmla="*/ 0 w 22"/>
                <a:gd name="T1" fmla="*/ 2 h 52"/>
                <a:gd name="T2" fmla="*/ 4 w 22"/>
                <a:gd name="T3" fmla="*/ 0 h 52"/>
                <a:gd name="T4" fmla="*/ 13 w 22"/>
                <a:gd name="T5" fmla="*/ 25 h 52"/>
                <a:gd name="T6" fmla="*/ 15 w 22"/>
                <a:gd name="T7" fmla="*/ 31 h 52"/>
                <a:gd name="T8" fmla="*/ 15 w 22"/>
                <a:gd name="T9" fmla="*/ 31 h 52"/>
                <a:gd name="T10" fmla="*/ 17 w 22"/>
                <a:gd name="T11" fmla="*/ 37 h 52"/>
                <a:gd name="T12" fmla="*/ 21 w 22"/>
                <a:gd name="T13" fmla="*/ 46 h 52"/>
                <a:gd name="T14" fmla="*/ 21 w 22"/>
                <a:gd name="T15" fmla="*/ 46 h 52"/>
                <a:gd name="T16" fmla="*/ 21 w 22"/>
                <a:gd name="T17" fmla="*/ 52 h 52"/>
                <a:gd name="T18" fmla="*/ 19 w 22"/>
                <a:gd name="T19" fmla="*/ 52 h 52"/>
                <a:gd name="T20" fmla="*/ 15 w 22"/>
                <a:gd name="T21" fmla="*/ 46 h 52"/>
                <a:gd name="T22" fmla="*/ 13 w 22"/>
                <a:gd name="T23" fmla="*/ 41 h 52"/>
                <a:gd name="T24" fmla="*/ 13 w 22"/>
                <a:gd name="T25" fmla="*/ 41 h 52"/>
                <a:gd name="T26" fmla="*/ 11 w 22"/>
                <a:gd name="T27" fmla="*/ 35 h 52"/>
                <a:gd name="T28" fmla="*/ 0 w 22"/>
                <a:gd name="T2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52">
                  <a:moveTo>
                    <a:pt x="0" y="2"/>
                  </a:moveTo>
                  <a:cubicBezTo>
                    <a:pt x="2" y="3"/>
                    <a:pt x="3" y="3"/>
                    <a:pt x="4" y="0"/>
                  </a:cubicBezTo>
                  <a:cubicBezTo>
                    <a:pt x="8" y="8"/>
                    <a:pt x="9" y="17"/>
                    <a:pt x="13" y="25"/>
                  </a:cubicBezTo>
                  <a:cubicBezTo>
                    <a:pt x="15" y="27"/>
                    <a:pt x="13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2"/>
                    <a:pt x="15" y="35"/>
                    <a:pt x="17" y="37"/>
                  </a:cubicBezTo>
                  <a:cubicBezTo>
                    <a:pt x="19" y="40"/>
                    <a:pt x="19" y="43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2" y="48"/>
                    <a:pt x="22" y="50"/>
                    <a:pt x="21" y="52"/>
                  </a:cubicBezTo>
                  <a:cubicBezTo>
                    <a:pt x="20" y="52"/>
                    <a:pt x="20" y="52"/>
                    <a:pt x="19" y="52"/>
                  </a:cubicBezTo>
                  <a:cubicBezTo>
                    <a:pt x="18" y="50"/>
                    <a:pt x="16" y="48"/>
                    <a:pt x="15" y="46"/>
                  </a:cubicBezTo>
                  <a:cubicBezTo>
                    <a:pt x="15" y="44"/>
                    <a:pt x="15" y="42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39"/>
                    <a:pt x="13" y="36"/>
                    <a:pt x="11" y="35"/>
                  </a:cubicBezTo>
                  <a:cubicBezTo>
                    <a:pt x="7" y="24"/>
                    <a:pt x="5" y="12"/>
                    <a:pt x="0" y="2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3529"/>
            <p:cNvSpPr/>
            <p:nvPr/>
          </p:nvSpPr>
          <p:spPr bwMode="auto">
            <a:xfrm>
              <a:off x="6622" y="3906"/>
              <a:ext cx="3" cy="9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3"/>
                    <a:pt x="2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3530"/>
            <p:cNvSpPr/>
            <p:nvPr/>
          </p:nvSpPr>
          <p:spPr bwMode="auto">
            <a:xfrm>
              <a:off x="6602" y="3847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0 h 6"/>
                <a:gd name="T4" fmla="*/ 2 w 2"/>
                <a:gd name="T5" fmla="*/ 6 h 6"/>
                <a:gd name="T6" fmla="*/ 0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1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3531"/>
            <p:cNvSpPr/>
            <p:nvPr/>
          </p:nvSpPr>
          <p:spPr bwMode="auto">
            <a:xfrm>
              <a:off x="6602" y="3825"/>
              <a:ext cx="8" cy="19"/>
            </a:xfrm>
            <a:custGeom>
              <a:avLst/>
              <a:gdLst>
                <a:gd name="T0" fmla="*/ 4 w 5"/>
                <a:gd name="T1" fmla="*/ 13 h 13"/>
                <a:gd name="T2" fmla="*/ 2 w 5"/>
                <a:gd name="T3" fmla="*/ 0 h 13"/>
                <a:gd name="T4" fmla="*/ 4 w 5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4" y="13"/>
                  </a:moveTo>
                  <a:cubicBezTo>
                    <a:pt x="0" y="9"/>
                    <a:pt x="2" y="5"/>
                    <a:pt x="2" y="0"/>
                  </a:cubicBezTo>
                  <a:cubicBezTo>
                    <a:pt x="5" y="4"/>
                    <a:pt x="3" y="9"/>
                    <a:pt x="4" y="13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3532"/>
            <p:cNvSpPr/>
            <p:nvPr/>
          </p:nvSpPr>
          <p:spPr bwMode="auto">
            <a:xfrm>
              <a:off x="6631" y="3909"/>
              <a:ext cx="6" cy="13"/>
            </a:xfrm>
            <a:custGeom>
              <a:avLst/>
              <a:gdLst>
                <a:gd name="T0" fmla="*/ 4 w 4"/>
                <a:gd name="T1" fmla="*/ 9 h 9"/>
                <a:gd name="T2" fmla="*/ 0 w 4"/>
                <a:gd name="T3" fmla="*/ 0 h 9"/>
                <a:gd name="T4" fmla="*/ 4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3" y="2"/>
                    <a:pt x="4" y="6"/>
                    <a:pt x="4" y="9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3533"/>
            <p:cNvSpPr/>
            <p:nvPr/>
          </p:nvSpPr>
          <p:spPr bwMode="auto">
            <a:xfrm>
              <a:off x="6637" y="3922"/>
              <a:ext cx="6" cy="15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0 h 10"/>
                <a:gd name="T4" fmla="*/ 4 w 4"/>
                <a:gd name="T5" fmla="*/ 10 h 10"/>
                <a:gd name="T6" fmla="*/ 0 w 4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3"/>
                    <a:pt x="4" y="6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3534"/>
            <p:cNvSpPr/>
            <p:nvPr/>
          </p:nvSpPr>
          <p:spPr bwMode="auto">
            <a:xfrm>
              <a:off x="6602" y="3816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2 h 6"/>
                <a:gd name="T6" fmla="*/ 2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3535"/>
            <p:cNvSpPr/>
            <p:nvPr/>
          </p:nvSpPr>
          <p:spPr bwMode="auto">
            <a:xfrm>
              <a:off x="6628" y="3900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3536"/>
            <p:cNvSpPr/>
            <p:nvPr/>
          </p:nvSpPr>
          <p:spPr bwMode="auto">
            <a:xfrm>
              <a:off x="6625" y="3891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3537"/>
            <p:cNvSpPr/>
            <p:nvPr/>
          </p:nvSpPr>
          <p:spPr bwMode="auto">
            <a:xfrm>
              <a:off x="6608" y="3844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3538"/>
            <p:cNvSpPr/>
            <p:nvPr/>
          </p:nvSpPr>
          <p:spPr bwMode="auto">
            <a:xfrm>
              <a:off x="6653" y="3844"/>
              <a:ext cx="3" cy="12"/>
            </a:xfrm>
            <a:custGeom>
              <a:avLst/>
              <a:gdLst>
                <a:gd name="T0" fmla="*/ 0 w 2"/>
                <a:gd name="T1" fmla="*/ 4 h 8"/>
                <a:gd name="T2" fmla="*/ 0 w 2"/>
                <a:gd name="T3" fmla="*/ 0 h 8"/>
                <a:gd name="T4" fmla="*/ 2 w 2"/>
                <a:gd name="T5" fmla="*/ 8 h 8"/>
                <a:gd name="T6" fmla="*/ 0 w 2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" y="3"/>
                    <a:pt x="2" y="5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3539"/>
            <p:cNvSpPr/>
            <p:nvPr/>
          </p:nvSpPr>
          <p:spPr bwMode="auto">
            <a:xfrm>
              <a:off x="6694" y="3793"/>
              <a:ext cx="3" cy="9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3540"/>
            <p:cNvSpPr/>
            <p:nvPr/>
          </p:nvSpPr>
          <p:spPr bwMode="auto">
            <a:xfrm>
              <a:off x="7154" y="2968"/>
              <a:ext cx="243" cy="108"/>
            </a:xfrm>
            <a:custGeom>
              <a:avLst/>
              <a:gdLst>
                <a:gd name="T0" fmla="*/ 37 w 162"/>
                <a:gd name="T1" fmla="*/ 64 h 72"/>
                <a:gd name="T2" fmla="*/ 37 w 162"/>
                <a:gd name="T3" fmla="*/ 59 h 72"/>
                <a:gd name="T4" fmla="*/ 37 w 162"/>
                <a:gd name="T5" fmla="*/ 50 h 72"/>
                <a:gd name="T6" fmla="*/ 22 w 162"/>
                <a:gd name="T7" fmla="*/ 43 h 72"/>
                <a:gd name="T8" fmla="*/ 14 w 162"/>
                <a:gd name="T9" fmla="*/ 41 h 72"/>
                <a:gd name="T10" fmla="*/ 16 w 162"/>
                <a:gd name="T11" fmla="*/ 34 h 72"/>
                <a:gd name="T12" fmla="*/ 37 w 162"/>
                <a:gd name="T13" fmla="*/ 36 h 72"/>
                <a:gd name="T14" fmla="*/ 10 w 162"/>
                <a:gd name="T15" fmla="*/ 35 h 72"/>
                <a:gd name="T16" fmla="*/ 0 w 162"/>
                <a:gd name="T17" fmla="*/ 29 h 72"/>
                <a:gd name="T18" fmla="*/ 14 w 162"/>
                <a:gd name="T19" fmla="*/ 14 h 72"/>
                <a:gd name="T20" fmla="*/ 43 w 162"/>
                <a:gd name="T21" fmla="*/ 22 h 72"/>
                <a:gd name="T22" fmla="*/ 56 w 162"/>
                <a:gd name="T23" fmla="*/ 35 h 72"/>
                <a:gd name="T24" fmla="*/ 69 w 162"/>
                <a:gd name="T25" fmla="*/ 40 h 72"/>
                <a:gd name="T26" fmla="*/ 84 w 162"/>
                <a:gd name="T27" fmla="*/ 29 h 72"/>
                <a:gd name="T28" fmla="*/ 85 w 162"/>
                <a:gd name="T29" fmla="*/ 22 h 72"/>
                <a:gd name="T30" fmla="*/ 86 w 162"/>
                <a:gd name="T31" fmla="*/ 19 h 72"/>
                <a:gd name="T32" fmla="*/ 86 w 162"/>
                <a:gd name="T33" fmla="*/ 14 h 72"/>
                <a:gd name="T34" fmla="*/ 88 w 162"/>
                <a:gd name="T35" fmla="*/ 12 h 72"/>
                <a:gd name="T36" fmla="*/ 103 w 162"/>
                <a:gd name="T37" fmla="*/ 11 h 72"/>
                <a:gd name="T38" fmla="*/ 106 w 162"/>
                <a:gd name="T39" fmla="*/ 11 h 72"/>
                <a:gd name="T40" fmla="*/ 108 w 162"/>
                <a:gd name="T41" fmla="*/ 12 h 72"/>
                <a:gd name="T42" fmla="*/ 109 w 162"/>
                <a:gd name="T43" fmla="*/ 12 h 72"/>
                <a:gd name="T44" fmla="*/ 114 w 162"/>
                <a:gd name="T45" fmla="*/ 7 h 72"/>
                <a:gd name="T46" fmla="*/ 116 w 162"/>
                <a:gd name="T47" fmla="*/ 6 h 72"/>
                <a:gd name="T48" fmla="*/ 119 w 162"/>
                <a:gd name="T49" fmla="*/ 5 h 72"/>
                <a:gd name="T50" fmla="*/ 122 w 162"/>
                <a:gd name="T51" fmla="*/ 2 h 72"/>
                <a:gd name="T52" fmla="*/ 125 w 162"/>
                <a:gd name="T53" fmla="*/ 0 h 72"/>
                <a:gd name="T54" fmla="*/ 129 w 162"/>
                <a:gd name="T55" fmla="*/ 1 h 72"/>
                <a:gd name="T56" fmla="*/ 128 w 162"/>
                <a:gd name="T57" fmla="*/ 11 h 72"/>
                <a:gd name="T58" fmla="*/ 130 w 162"/>
                <a:gd name="T59" fmla="*/ 16 h 72"/>
                <a:gd name="T60" fmla="*/ 135 w 162"/>
                <a:gd name="T61" fmla="*/ 34 h 72"/>
                <a:gd name="T62" fmla="*/ 137 w 162"/>
                <a:gd name="T63" fmla="*/ 41 h 72"/>
                <a:gd name="T64" fmla="*/ 144 w 162"/>
                <a:gd name="T65" fmla="*/ 41 h 72"/>
                <a:gd name="T66" fmla="*/ 144 w 162"/>
                <a:gd name="T67" fmla="*/ 41 h 72"/>
                <a:gd name="T68" fmla="*/ 158 w 162"/>
                <a:gd name="T69" fmla="*/ 63 h 72"/>
                <a:gd name="T70" fmla="*/ 149 w 162"/>
                <a:gd name="T71" fmla="*/ 65 h 72"/>
                <a:gd name="T72" fmla="*/ 146 w 162"/>
                <a:gd name="T73" fmla="*/ 62 h 72"/>
                <a:gd name="T74" fmla="*/ 147 w 162"/>
                <a:gd name="T75" fmla="*/ 56 h 72"/>
                <a:gd name="T76" fmla="*/ 144 w 162"/>
                <a:gd name="T77" fmla="*/ 59 h 72"/>
                <a:gd name="T78" fmla="*/ 134 w 162"/>
                <a:gd name="T79" fmla="*/ 53 h 72"/>
                <a:gd name="T80" fmla="*/ 95 w 162"/>
                <a:gd name="T81" fmla="*/ 42 h 72"/>
                <a:gd name="T82" fmla="*/ 55 w 162"/>
                <a:gd name="T83" fmla="*/ 66 h 72"/>
                <a:gd name="T84" fmla="*/ 47 w 162"/>
                <a:gd name="T85" fmla="*/ 71 h 72"/>
                <a:gd name="T86" fmla="*/ 44 w 162"/>
                <a:gd name="T87" fmla="*/ 72 h 72"/>
                <a:gd name="T88" fmla="*/ 42 w 162"/>
                <a:gd name="T89" fmla="*/ 72 h 72"/>
                <a:gd name="T90" fmla="*/ 37 w 162"/>
                <a:gd name="T9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72">
                  <a:moveTo>
                    <a:pt x="37" y="64"/>
                  </a:moveTo>
                  <a:cubicBezTo>
                    <a:pt x="35" y="62"/>
                    <a:pt x="36" y="61"/>
                    <a:pt x="37" y="59"/>
                  </a:cubicBezTo>
                  <a:cubicBezTo>
                    <a:pt x="42" y="56"/>
                    <a:pt x="40" y="53"/>
                    <a:pt x="37" y="50"/>
                  </a:cubicBezTo>
                  <a:cubicBezTo>
                    <a:pt x="33" y="46"/>
                    <a:pt x="28" y="43"/>
                    <a:pt x="22" y="43"/>
                  </a:cubicBezTo>
                  <a:cubicBezTo>
                    <a:pt x="19" y="43"/>
                    <a:pt x="16" y="43"/>
                    <a:pt x="14" y="41"/>
                  </a:cubicBezTo>
                  <a:cubicBezTo>
                    <a:pt x="9" y="37"/>
                    <a:pt x="12" y="34"/>
                    <a:pt x="16" y="34"/>
                  </a:cubicBezTo>
                  <a:cubicBezTo>
                    <a:pt x="24" y="33"/>
                    <a:pt x="31" y="32"/>
                    <a:pt x="37" y="36"/>
                  </a:cubicBezTo>
                  <a:cubicBezTo>
                    <a:pt x="29" y="33"/>
                    <a:pt x="20" y="32"/>
                    <a:pt x="10" y="35"/>
                  </a:cubicBezTo>
                  <a:cubicBezTo>
                    <a:pt x="5" y="37"/>
                    <a:pt x="0" y="37"/>
                    <a:pt x="0" y="29"/>
                  </a:cubicBezTo>
                  <a:cubicBezTo>
                    <a:pt x="6" y="25"/>
                    <a:pt x="10" y="19"/>
                    <a:pt x="14" y="14"/>
                  </a:cubicBezTo>
                  <a:cubicBezTo>
                    <a:pt x="22" y="20"/>
                    <a:pt x="33" y="20"/>
                    <a:pt x="43" y="22"/>
                  </a:cubicBezTo>
                  <a:cubicBezTo>
                    <a:pt x="49" y="25"/>
                    <a:pt x="53" y="29"/>
                    <a:pt x="56" y="35"/>
                  </a:cubicBezTo>
                  <a:cubicBezTo>
                    <a:pt x="59" y="42"/>
                    <a:pt x="64" y="42"/>
                    <a:pt x="69" y="40"/>
                  </a:cubicBezTo>
                  <a:cubicBezTo>
                    <a:pt x="75" y="38"/>
                    <a:pt x="80" y="34"/>
                    <a:pt x="84" y="29"/>
                  </a:cubicBezTo>
                  <a:cubicBezTo>
                    <a:pt x="86" y="27"/>
                    <a:pt x="86" y="24"/>
                    <a:pt x="85" y="22"/>
                  </a:cubicBezTo>
                  <a:cubicBezTo>
                    <a:pt x="85" y="21"/>
                    <a:pt x="85" y="20"/>
                    <a:pt x="86" y="19"/>
                  </a:cubicBezTo>
                  <a:cubicBezTo>
                    <a:pt x="86" y="18"/>
                    <a:pt x="86" y="16"/>
                    <a:pt x="86" y="14"/>
                  </a:cubicBezTo>
                  <a:cubicBezTo>
                    <a:pt x="87" y="13"/>
                    <a:pt x="87" y="12"/>
                    <a:pt x="88" y="12"/>
                  </a:cubicBezTo>
                  <a:cubicBezTo>
                    <a:pt x="93" y="12"/>
                    <a:pt x="98" y="14"/>
                    <a:pt x="103" y="11"/>
                  </a:cubicBezTo>
                  <a:cubicBezTo>
                    <a:pt x="104" y="11"/>
                    <a:pt x="105" y="11"/>
                    <a:pt x="106" y="11"/>
                  </a:cubicBezTo>
                  <a:cubicBezTo>
                    <a:pt x="107" y="12"/>
                    <a:pt x="107" y="12"/>
                    <a:pt x="108" y="12"/>
                  </a:cubicBezTo>
                  <a:cubicBezTo>
                    <a:pt x="108" y="12"/>
                    <a:pt x="109" y="12"/>
                    <a:pt x="109" y="12"/>
                  </a:cubicBezTo>
                  <a:cubicBezTo>
                    <a:pt x="111" y="10"/>
                    <a:pt x="112" y="8"/>
                    <a:pt x="114" y="7"/>
                  </a:cubicBezTo>
                  <a:cubicBezTo>
                    <a:pt x="115" y="7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20" y="4"/>
                    <a:pt x="121" y="3"/>
                    <a:pt x="122" y="2"/>
                  </a:cubicBezTo>
                  <a:cubicBezTo>
                    <a:pt x="123" y="1"/>
                    <a:pt x="124" y="1"/>
                    <a:pt x="125" y="0"/>
                  </a:cubicBezTo>
                  <a:cubicBezTo>
                    <a:pt x="127" y="0"/>
                    <a:pt x="128" y="0"/>
                    <a:pt x="129" y="1"/>
                  </a:cubicBezTo>
                  <a:cubicBezTo>
                    <a:pt x="133" y="5"/>
                    <a:pt x="130" y="8"/>
                    <a:pt x="128" y="11"/>
                  </a:cubicBezTo>
                  <a:cubicBezTo>
                    <a:pt x="125" y="14"/>
                    <a:pt x="126" y="16"/>
                    <a:pt x="130" y="16"/>
                  </a:cubicBezTo>
                  <a:cubicBezTo>
                    <a:pt x="139" y="22"/>
                    <a:pt x="140" y="25"/>
                    <a:pt x="135" y="34"/>
                  </a:cubicBezTo>
                  <a:cubicBezTo>
                    <a:pt x="133" y="37"/>
                    <a:pt x="135" y="39"/>
                    <a:pt x="137" y="41"/>
                  </a:cubicBezTo>
                  <a:cubicBezTo>
                    <a:pt x="139" y="43"/>
                    <a:pt x="142" y="43"/>
                    <a:pt x="144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55" y="42"/>
                    <a:pt x="162" y="52"/>
                    <a:pt x="158" y="63"/>
                  </a:cubicBezTo>
                  <a:cubicBezTo>
                    <a:pt x="156" y="66"/>
                    <a:pt x="152" y="65"/>
                    <a:pt x="149" y="65"/>
                  </a:cubicBezTo>
                  <a:cubicBezTo>
                    <a:pt x="148" y="64"/>
                    <a:pt x="146" y="63"/>
                    <a:pt x="146" y="62"/>
                  </a:cubicBezTo>
                  <a:cubicBezTo>
                    <a:pt x="145" y="60"/>
                    <a:pt x="147" y="58"/>
                    <a:pt x="147" y="56"/>
                  </a:cubicBezTo>
                  <a:cubicBezTo>
                    <a:pt x="146" y="56"/>
                    <a:pt x="146" y="59"/>
                    <a:pt x="144" y="59"/>
                  </a:cubicBezTo>
                  <a:cubicBezTo>
                    <a:pt x="139" y="60"/>
                    <a:pt x="137" y="56"/>
                    <a:pt x="134" y="53"/>
                  </a:cubicBezTo>
                  <a:cubicBezTo>
                    <a:pt x="126" y="42"/>
                    <a:pt x="108" y="36"/>
                    <a:pt x="95" y="42"/>
                  </a:cubicBezTo>
                  <a:cubicBezTo>
                    <a:pt x="81" y="48"/>
                    <a:pt x="67" y="55"/>
                    <a:pt x="55" y="66"/>
                  </a:cubicBezTo>
                  <a:cubicBezTo>
                    <a:pt x="53" y="68"/>
                    <a:pt x="50" y="69"/>
                    <a:pt x="47" y="71"/>
                  </a:cubicBezTo>
                  <a:cubicBezTo>
                    <a:pt x="46" y="71"/>
                    <a:pt x="45" y="71"/>
                    <a:pt x="44" y="72"/>
                  </a:cubicBezTo>
                  <a:cubicBezTo>
                    <a:pt x="44" y="72"/>
                    <a:pt x="43" y="72"/>
                    <a:pt x="42" y="72"/>
                  </a:cubicBezTo>
                  <a:cubicBezTo>
                    <a:pt x="37" y="71"/>
                    <a:pt x="37" y="67"/>
                    <a:pt x="37" y="64"/>
                  </a:cubicBezTo>
                  <a:close/>
                </a:path>
              </a:pathLst>
            </a:custGeom>
            <a:solidFill>
              <a:srgbClr val="EA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3541"/>
            <p:cNvSpPr/>
            <p:nvPr/>
          </p:nvSpPr>
          <p:spPr bwMode="auto">
            <a:xfrm>
              <a:off x="7370" y="3016"/>
              <a:ext cx="72" cy="71"/>
            </a:xfrm>
            <a:custGeom>
              <a:avLst/>
              <a:gdLst>
                <a:gd name="T0" fmla="*/ 14 w 48"/>
                <a:gd name="T1" fmla="*/ 30 h 47"/>
                <a:gd name="T2" fmla="*/ 0 w 48"/>
                <a:gd name="T3" fmla="*/ 9 h 47"/>
                <a:gd name="T4" fmla="*/ 25 w 48"/>
                <a:gd name="T5" fmla="*/ 1 h 47"/>
                <a:gd name="T6" fmla="*/ 36 w 48"/>
                <a:gd name="T7" fmla="*/ 1 h 47"/>
                <a:gd name="T8" fmla="*/ 38 w 48"/>
                <a:gd name="T9" fmla="*/ 3 h 47"/>
                <a:gd name="T10" fmla="*/ 40 w 48"/>
                <a:gd name="T11" fmla="*/ 8 h 47"/>
                <a:gd name="T12" fmla="*/ 47 w 48"/>
                <a:gd name="T13" fmla="*/ 25 h 47"/>
                <a:gd name="T14" fmla="*/ 43 w 48"/>
                <a:gd name="T15" fmla="*/ 35 h 47"/>
                <a:gd name="T16" fmla="*/ 34 w 48"/>
                <a:gd name="T17" fmla="*/ 29 h 47"/>
                <a:gd name="T18" fmla="*/ 27 w 48"/>
                <a:gd name="T19" fmla="*/ 9 h 47"/>
                <a:gd name="T20" fmla="*/ 26 w 48"/>
                <a:gd name="T21" fmla="*/ 7 h 47"/>
                <a:gd name="T22" fmla="*/ 26 w 48"/>
                <a:gd name="T23" fmla="*/ 8 h 47"/>
                <a:gd name="T24" fmla="*/ 27 w 48"/>
                <a:gd name="T25" fmla="*/ 9 h 47"/>
                <a:gd name="T26" fmla="*/ 35 w 48"/>
                <a:gd name="T27" fmla="*/ 32 h 47"/>
                <a:gd name="T28" fmla="*/ 30 w 48"/>
                <a:gd name="T29" fmla="*/ 44 h 47"/>
                <a:gd name="T30" fmla="*/ 17 w 48"/>
                <a:gd name="T31" fmla="*/ 41 h 47"/>
                <a:gd name="T32" fmla="*/ 14 w 48"/>
                <a:gd name="T33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7">
                  <a:moveTo>
                    <a:pt x="14" y="30"/>
                  </a:moveTo>
                  <a:cubicBezTo>
                    <a:pt x="11" y="22"/>
                    <a:pt x="8" y="14"/>
                    <a:pt x="0" y="9"/>
                  </a:cubicBezTo>
                  <a:cubicBezTo>
                    <a:pt x="7" y="1"/>
                    <a:pt x="16" y="2"/>
                    <a:pt x="25" y="1"/>
                  </a:cubicBezTo>
                  <a:cubicBezTo>
                    <a:pt x="28" y="0"/>
                    <a:pt x="32" y="1"/>
                    <a:pt x="36" y="1"/>
                  </a:cubicBezTo>
                  <a:cubicBezTo>
                    <a:pt x="37" y="1"/>
                    <a:pt x="38" y="2"/>
                    <a:pt x="38" y="3"/>
                  </a:cubicBezTo>
                  <a:cubicBezTo>
                    <a:pt x="35" y="7"/>
                    <a:pt x="39" y="7"/>
                    <a:pt x="40" y="8"/>
                  </a:cubicBezTo>
                  <a:cubicBezTo>
                    <a:pt x="44" y="13"/>
                    <a:pt x="45" y="19"/>
                    <a:pt x="47" y="25"/>
                  </a:cubicBezTo>
                  <a:cubicBezTo>
                    <a:pt x="48" y="29"/>
                    <a:pt x="48" y="34"/>
                    <a:pt x="43" y="35"/>
                  </a:cubicBezTo>
                  <a:cubicBezTo>
                    <a:pt x="38" y="37"/>
                    <a:pt x="36" y="33"/>
                    <a:pt x="34" y="29"/>
                  </a:cubicBezTo>
                  <a:cubicBezTo>
                    <a:pt x="32" y="22"/>
                    <a:pt x="30" y="16"/>
                    <a:pt x="27" y="9"/>
                  </a:cubicBezTo>
                  <a:cubicBezTo>
                    <a:pt x="26" y="9"/>
                    <a:pt x="27" y="8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30" y="17"/>
                    <a:pt x="33" y="24"/>
                    <a:pt x="35" y="32"/>
                  </a:cubicBezTo>
                  <a:cubicBezTo>
                    <a:pt x="38" y="38"/>
                    <a:pt x="35" y="42"/>
                    <a:pt x="30" y="44"/>
                  </a:cubicBezTo>
                  <a:cubicBezTo>
                    <a:pt x="25" y="47"/>
                    <a:pt x="20" y="46"/>
                    <a:pt x="17" y="41"/>
                  </a:cubicBezTo>
                  <a:cubicBezTo>
                    <a:pt x="15" y="38"/>
                    <a:pt x="12" y="35"/>
                    <a:pt x="14" y="30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3542"/>
            <p:cNvSpPr/>
            <p:nvPr/>
          </p:nvSpPr>
          <p:spPr bwMode="auto">
            <a:xfrm>
              <a:off x="7477" y="2998"/>
              <a:ext cx="72" cy="98"/>
            </a:xfrm>
            <a:custGeom>
              <a:avLst/>
              <a:gdLst>
                <a:gd name="T0" fmla="*/ 37 w 48"/>
                <a:gd name="T1" fmla="*/ 0 h 65"/>
                <a:gd name="T2" fmla="*/ 38 w 48"/>
                <a:gd name="T3" fmla="*/ 4 h 65"/>
                <a:gd name="T4" fmla="*/ 36 w 48"/>
                <a:gd name="T5" fmla="*/ 15 h 65"/>
                <a:gd name="T6" fmla="*/ 32 w 48"/>
                <a:gd name="T7" fmla="*/ 22 h 65"/>
                <a:gd name="T8" fmla="*/ 45 w 48"/>
                <a:gd name="T9" fmla="*/ 57 h 65"/>
                <a:gd name="T10" fmla="*/ 43 w 48"/>
                <a:gd name="T11" fmla="*/ 65 h 65"/>
                <a:gd name="T12" fmla="*/ 31 w 48"/>
                <a:gd name="T13" fmla="*/ 53 h 65"/>
                <a:gd name="T14" fmla="*/ 26 w 48"/>
                <a:gd name="T15" fmla="*/ 37 h 65"/>
                <a:gd name="T16" fmla="*/ 28 w 48"/>
                <a:gd name="T17" fmla="*/ 60 h 65"/>
                <a:gd name="T18" fmla="*/ 23 w 48"/>
                <a:gd name="T19" fmla="*/ 62 h 65"/>
                <a:gd name="T20" fmla="*/ 20 w 48"/>
                <a:gd name="T21" fmla="*/ 60 h 65"/>
                <a:gd name="T22" fmla="*/ 12 w 48"/>
                <a:gd name="T23" fmla="*/ 38 h 65"/>
                <a:gd name="T24" fmla="*/ 0 w 48"/>
                <a:gd name="T25" fmla="*/ 20 h 65"/>
                <a:gd name="T26" fmla="*/ 1 w 48"/>
                <a:gd name="T27" fmla="*/ 19 h 65"/>
                <a:gd name="T28" fmla="*/ 37 w 48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37" y="0"/>
                  </a:moveTo>
                  <a:cubicBezTo>
                    <a:pt x="37" y="1"/>
                    <a:pt x="38" y="3"/>
                    <a:pt x="38" y="4"/>
                  </a:cubicBezTo>
                  <a:cubicBezTo>
                    <a:pt x="41" y="11"/>
                    <a:pt x="42" y="11"/>
                    <a:pt x="36" y="15"/>
                  </a:cubicBezTo>
                  <a:cubicBezTo>
                    <a:pt x="32" y="17"/>
                    <a:pt x="31" y="19"/>
                    <a:pt x="32" y="22"/>
                  </a:cubicBezTo>
                  <a:cubicBezTo>
                    <a:pt x="36" y="34"/>
                    <a:pt x="38" y="46"/>
                    <a:pt x="45" y="57"/>
                  </a:cubicBezTo>
                  <a:cubicBezTo>
                    <a:pt x="47" y="60"/>
                    <a:pt x="48" y="64"/>
                    <a:pt x="43" y="65"/>
                  </a:cubicBezTo>
                  <a:cubicBezTo>
                    <a:pt x="35" y="65"/>
                    <a:pt x="33" y="59"/>
                    <a:pt x="31" y="53"/>
                  </a:cubicBezTo>
                  <a:cubicBezTo>
                    <a:pt x="29" y="48"/>
                    <a:pt x="27" y="44"/>
                    <a:pt x="26" y="37"/>
                  </a:cubicBezTo>
                  <a:cubicBezTo>
                    <a:pt x="27" y="46"/>
                    <a:pt x="34" y="52"/>
                    <a:pt x="28" y="60"/>
                  </a:cubicBezTo>
                  <a:cubicBezTo>
                    <a:pt x="27" y="62"/>
                    <a:pt x="25" y="62"/>
                    <a:pt x="23" y="62"/>
                  </a:cubicBezTo>
                  <a:cubicBezTo>
                    <a:pt x="22" y="61"/>
                    <a:pt x="21" y="61"/>
                    <a:pt x="20" y="60"/>
                  </a:cubicBezTo>
                  <a:cubicBezTo>
                    <a:pt x="15" y="54"/>
                    <a:pt x="12" y="46"/>
                    <a:pt x="12" y="38"/>
                  </a:cubicBezTo>
                  <a:cubicBezTo>
                    <a:pt x="10" y="31"/>
                    <a:pt x="4" y="26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6" y="19"/>
                    <a:pt x="27" y="11"/>
                    <a:pt x="37" y="0"/>
                  </a:cubicBezTo>
                  <a:close/>
                </a:path>
              </a:pathLst>
            </a:custGeom>
            <a:solidFill>
              <a:srgbClr val="E7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3543"/>
            <p:cNvSpPr/>
            <p:nvPr/>
          </p:nvSpPr>
          <p:spPr bwMode="auto">
            <a:xfrm>
              <a:off x="7343" y="2971"/>
              <a:ext cx="83" cy="48"/>
            </a:xfrm>
            <a:custGeom>
              <a:avLst/>
              <a:gdLst>
                <a:gd name="T0" fmla="*/ 9 w 55"/>
                <a:gd name="T1" fmla="*/ 32 h 32"/>
                <a:gd name="T2" fmla="*/ 1 w 55"/>
                <a:gd name="T3" fmla="*/ 16 h 32"/>
                <a:gd name="T4" fmla="*/ 12 w 55"/>
                <a:gd name="T5" fmla="*/ 0 h 32"/>
                <a:gd name="T6" fmla="*/ 19 w 55"/>
                <a:gd name="T7" fmla="*/ 6 h 32"/>
                <a:gd name="T8" fmla="*/ 23 w 55"/>
                <a:gd name="T9" fmla="*/ 9 h 32"/>
                <a:gd name="T10" fmla="*/ 32 w 55"/>
                <a:gd name="T11" fmla="*/ 11 h 32"/>
                <a:gd name="T12" fmla="*/ 47 w 55"/>
                <a:gd name="T13" fmla="*/ 6 h 32"/>
                <a:gd name="T14" fmla="*/ 53 w 55"/>
                <a:gd name="T15" fmla="*/ 16 h 32"/>
                <a:gd name="T16" fmla="*/ 45 w 55"/>
                <a:gd name="T17" fmla="*/ 22 h 32"/>
                <a:gd name="T18" fmla="*/ 15 w 55"/>
                <a:gd name="T19" fmla="*/ 31 h 32"/>
                <a:gd name="T20" fmla="*/ 9 w 55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2">
                  <a:moveTo>
                    <a:pt x="9" y="32"/>
                  </a:moveTo>
                  <a:cubicBezTo>
                    <a:pt x="8" y="25"/>
                    <a:pt x="10" y="18"/>
                    <a:pt x="1" y="16"/>
                  </a:cubicBezTo>
                  <a:cubicBezTo>
                    <a:pt x="0" y="7"/>
                    <a:pt x="5" y="3"/>
                    <a:pt x="12" y="0"/>
                  </a:cubicBezTo>
                  <a:cubicBezTo>
                    <a:pt x="15" y="0"/>
                    <a:pt x="16" y="3"/>
                    <a:pt x="19" y="6"/>
                  </a:cubicBezTo>
                  <a:cubicBezTo>
                    <a:pt x="20" y="7"/>
                    <a:pt x="21" y="8"/>
                    <a:pt x="23" y="9"/>
                  </a:cubicBezTo>
                  <a:cubicBezTo>
                    <a:pt x="25" y="13"/>
                    <a:pt x="27" y="15"/>
                    <a:pt x="32" y="11"/>
                  </a:cubicBezTo>
                  <a:cubicBezTo>
                    <a:pt x="36" y="8"/>
                    <a:pt x="41" y="3"/>
                    <a:pt x="47" y="6"/>
                  </a:cubicBezTo>
                  <a:cubicBezTo>
                    <a:pt x="53" y="7"/>
                    <a:pt x="55" y="11"/>
                    <a:pt x="53" y="16"/>
                  </a:cubicBezTo>
                  <a:cubicBezTo>
                    <a:pt x="53" y="21"/>
                    <a:pt x="48" y="20"/>
                    <a:pt x="45" y="22"/>
                  </a:cubicBezTo>
                  <a:cubicBezTo>
                    <a:pt x="35" y="24"/>
                    <a:pt x="24" y="24"/>
                    <a:pt x="15" y="31"/>
                  </a:cubicBezTo>
                  <a:cubicBezTo>
                    <a:pt x="13" y="32"/>
                    <a:pt x="11" y="31"/>
                    <a:pt x="9" y="32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3544"/>
            <p:cNvSpPr/>
            <p:nvPr/>
          </p:nvSpPr>
          <p:spPr bwMode="auto">
            <a:xfrm>
              <a:off x="7442" y="3010"/>
              <a:ext cx="36" cy="36"/>
            </a:xfrm>
            <a:custGeom>
              <a:avLst/>
              <a:gdLst>
                <a:gd name="T0" fmla="*/ 0 w 24"/>
                <a:gd name="T1" fmla="*/ 3 h 24"/>
                <a:gd name="T2" fmla="*/ 14 w 24"/>
                <a:gd name="T3" fmla="*/ 6 h 24"/>
                <a:gd name="T4" fmla="*/ 24 w 24"/>
                <a:gd name="T5" fmla="*/ 11 h 24"/>
                <a:gd name="T6" fmla="*/ 23 w 24"/>
                <a:gd name="T7" fmla="*/ 12 h 24"/>
                <a:gd name="T8" fmla="*/ 23 w 24"/>
                <a:gd name="T9" fmla="*/ 13 h 24"/>
                <a:gd name="T10" fmla="*/ 16 w 24"/>
                <a:gd name="T11" fmla="*/ 23 h 24"/>
                <a:gd name="T12" fmla="*/ 8 w 24"/>
                <a:gd name="T13" fmla="*/ 15 h 24"/>
                <a:gd name="T14" fmla="*/ 2 w 24"/>
                <a:gd name="T15" fmla="*/ 6 h 24"/>
                <a:gd name="T16" fmla="*/ 0 w 2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0" y="3"/>
                  </a:moveTo>
                  <a:cubicBezTo>
                    <a:pt x="5" y="1"/>
                    <a:pt x="10" y="0"/>
                    <a:pt x="14" y="6"/>
                  </a:cubicBezTo>
                  <a:cubicBezTo>
                    <a:pt x="16" y="9"/>
                    <a:pt x="20" y="9"/>
                    <a:pt x="24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8"/>
                    <a:pt x="22" y="22"/>
                    <a:pt x="16" y="23"/>
                  </a:cubicBezTo>
                  <a:cubicBezTo>
                    <a:pt x="11" y="24"/>
                    <a:pt x="9" y="19"/>
                    <a:pt x="8" y="15"/>
                  </a:cubicBezTo>
                  <a:cubicBezTo>
                    <a:pt x="6" y="11"/>
                    <a:pt x="6" y="8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E6A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3545"/>
            <p:cNvSpPr/>
            <p:nvPr/>
          </p:nvSpPr>
          <p:spPr bwMode="auto">
            <a:xfrm>
              <a:off x="7411" y="2988"/>
              <a:ext cx="33" cy="18"/>
            </a:xfrm>
            <a:custGeom>
              <a:avLst/>
              <a:gdLst>
                <a:gd name="T0" fmla="*/ 0 w 22"/>
                <a:gd name="T1" fmla="*/ 11 h 12"/>
                <a:gd name="T2" fmla="*/ 8 w 22"/>
                <a:gd name="T3" fmla="*/ 5 h 12"/>
                <a:gd name="T4" fmla="*/ 14 w 22"/>
                <a:gd name="T5" fmla="*/ 1 h 12"/>
                <a:gd name="T6" fmla="*/ 16 w 22"/>
                <a:gd name="T7" fmla="*/ 0 h 12"/>
                <a:gd name="T8" fmla="*/ 20 w 22"/>
                <a:gd name="T9" fmla="*/ 5 h 12"/>
                <a:gd name="T10" fmla="*/ 22 w 22"/>
                <a:gd name="T11" fmla="*/ 9 h 12"/>
                <a:gd name="T12" fmla="*/ 0 w 2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0" y="11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1"/>
                    <a:pt x="20" y="3"/>
                    <a:pt x="20" y="5"/>
                  </a:cubicBezTo>
                  <a:cubicBezTo>
                    <a:pt x="16" y="9"/>
                    <a:pt x="19" y="9"/>
                    <a:pt x="22" y="9"/>
                  </a:cubicBezTo>
                  <a:cubicBezTo>
                    <a:pt x="15" y="12"/>
                    <a:pt x="7" y="10"/>
                    <a:pt x="0" y="11"/>
                  </a:cubicBezTo>
                  <a:close/>
                </a:path>
              </a:pathLst>
            </a:custGeom>
            <a:solidFill>
              <a:srgbClr val="C3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3546"/>
            <p:cNvSpPr/>
            <p:nvPr/>
          </p:nvSpPr>
          <p:spPr bwMode="auto">
            <a:xfrm>
              <a:off x="7408" y="3015"/>
              <a:ext cx="36" cy="10"/>
            </a:xfrm>
            <a:custGeom>
              <a:avLst/>
              <a:gdLst>
                <a:gd name="T0" fmla="*/ 12 w 24"/>
                <a:gd name="T1" fmla="*/ 2 h 7"/>
                <a:gd name="T2" fmla="*/ 0 w 24"/>
                <a:gd name="T3" fmla="*/ 2 h 7"/>
                <a:gd name="T4" fmla="*/ 23 w 24"/>
                <a:gd name="T5" fmla="*/ 0 h 7"/>
                <a:gd name="T6" fmla="*/ 24 w 24"/>
                <a:gd name="T7" fmla="*/ 1 h 7"/>
                <a:gd name="T8" fmla="*/ 24 w 24"/>
                <a:gd name="T9" fmla="*/ 3 h 7"/>
                <a:gd name="T10" fmla="*/ 15 w 24"/>
                <a:gd name="T11" fmla="*/ 5 h 7"/>
                <a:gd name="T12" fmla="*/ 12 w 2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12" y="2"/>
                  </a:moveTo>
                  <a:cubicBezTo>
                    <a:pt x="8" y="2"/>
                    <a:pt x="4" y="2"/>
                    <a:pt x="0" y="2"/>
                  </a:cubicBezTo>
                  <a:cubicBezTo>
                    <a:pt x="8" y="0"/>
                    <a:pt x="15" y="1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2" y="7"/>
                    <a:pt x="18" y="5"/>
                    <a:pt x="15" y="5"/>
                  </a:cubicBezTo>
                  <a:cubicBezTo>
                    <a:pt x="14" y="4"/>
                    <a:pt x="13" y="3"/>
                    <a:pt x="12" y="2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3547"/>
            <p:cNvSpPr/>
            <p:nvPr/>
          </p:nvSpPr>
          <p:spPr bwMode="auto">
            <a:xfrm>
              <a:off x="7490" y="2991"/>
              <a:ext cx="6" cy="4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3 w 4"/>
                <a:gd name="T5" fmla="*/ 0 h 3"/>
                <a:gd name="T6" fmla="*/ 4 w 4"/>
                <a:gd name="T7" fmla="*/ 1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3548"/>
            <p:cNvSpPr/>
            <p:nvPr/>
          </p:nvSpPr>
          <p:spPr bwMode="auto">
            <a:xfrm>
              <a:off x="7360" y="3030"/>
              <a:ext cx="10" cy="4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0 h 3"/>
                <a:gd name="T4" fmla="*/ 7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3"/>
                    <a:pt x="2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3549"/>
            <p:cNvSpPr/>
            <p:nvPr/>
          </p:nvSpPr>
          <p:spPr bwMode="auto">
            <a:xfrm>
              <a:off x="7481" y="2976"/>
              <a:ext cx="2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3550"/>
            <p:cNvSpPr/>
            <p:nvPr/>
          </p:nvSpPr>
          <p:spPr bwMode="auto">
            <a:xfrm>
              <a:off x="7420" y="3097"/>
              <a:ext cx="132" cy="101"/>
            </a:xfrm>
            <a:custGeom>
              <a:avLst/>
              <a:gdLst>
                <a:gd name="T0" fmla="*/ 88 w 88"/>
                <a:gd name="T1" fmla="*/ 15 h 67"/>
                <a:gd name="T2" fmla="*/ 75 w 88"/>
                <a:gd name="T3" fmla="*/ 20 h 67"/>
                <a:gd name="T4" fmla="*/ 63 w 88"/>
                <a:gd name="T5" fmla="*/ 24 h 67"/>
                <a:gd name="T6" fmla="*/ 51 w 88"/>
                <a:gd name="T7" fmla="*/ 31 h 67"/>
                <a:gd name="T8" fmla="*/ 37 w 88"/>
                <a:gd name="T9" fmla="*/ 44 h 67"/>
                <a:gd name="T10" fmla="*/ 20 w 88"/>
                <a:gd name="T11" fmla="*/ 59 h 67"/>
                <a:gd name="T12" fmla="*/ 6 w 88"/>
                <a:gd name="T13" fmla="*/ 66 h 67"/>
                <a:gd name="T14" fmla="*/ 8 w 88"/>
                <a:gd name="T15" fmla="*/ 42 h 67"/>
                <a:gd name="T16" fmla="*/ 60 w 88"/>
                <a:gd name="T17" fmla="*/ 8 h 67"/>
                <a:gd name="T18" fmla="*/ 85 w 88"/>
                <a:gd name="T19" fmla="*/ 7 h 67"/>
                <a:gd name="T20" fmla="*/ 86 w 88"/>
                <a:gd name="T21" fmla="*/ 11 h 67"/>
                <a:gd name="T22" fmla="*/ 88 w 88"/>
                <a:gd name="T23" fmla="*/ 13 h 67"/>
                <a:gd name="T24" fmla="*/ 88 w 88"/>
                <a:gd name="T2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67">
                  <a:moveTo>
                    <a:pt x="88" y="15"/>
                  </a:moveTo>
                  <a:cubicBezTo>
                    <a:pt x="83" y="14"/>
                    <a:pt x="78" y="15"/>
                    <a:pt x="75" y="20"/>
                  </a:cubicBezTo>
                  <a:cubicBezTo>
                    <a:pt x="71" y="23"/>
                    <a:pt x="67" y="24"/>
                    <a:pt x="63" y="24"/>
                  </a:cubicBezTo>
                  <a:cubicBezTo>
                    <a:pt x="57" y="24"/>
                    <a:pt x="53" y="26"/>
                    <a:pt x="51" y="31"/>
                  </a:cubicBezTo>
                  <a:cubicBezTo>
                    <a:pt x="48" y="37"/>
                    <a:pt x="44" y="41"/>
                    <a:pt x="37" y="44"/>
                  </a:cubicBezTo>
                  <a:cubicBezTo>
                    <a:pt x="30" y="46"/>
                    <a:pt x="26" y="53"/>
                    <a:pt x="20" y="59"/>
                  </a:cubicBezTo>
                  <a:cubicBezTo>
                    <a:pt x="16" y="63"/>
                    <a:pt x="12" y="67"/>
                    <a:pt x="6" y="66"/>
                  </a:cubicBezTo>
                  <a:cubicBezTo>
                    <a:pt x="0" y="59"/>
                    <a:pt x="1" y="52"/>
                    <a:pt x="8" y="42"/>
                  </a:cubicBezTo>
                  <a:cubicBezTo>
                    <a:pt x="24" y="28"/>
                    <a:pt x="42" y="18"/>
                    <a:pt x="60" y="8"/>
                  </a:cubicBezTo>
                  <a:cubicBezTo>
                    <a:pt x="68" y="4"/>
                    <a:pt x="76" y="0"/>
                    <a:pt x="85" y="7"/>
                  </a:cubicBezTo>
                  <a:cubicBezTo>
                    <a:pt x="85" y="8"/>
                    <a:pt x="86" y="10"/>
                    <a:pt x="86" y="11"/>
                  </a:cubicBezTo>
                  <a:cubicBezTo>
                    <a:pt x="87" y="11"/>
                    <a:pt x="88" y="12"/>
                    <a:pt x="88" y="13"/>
                  </a:cubicBezTo>
                  <a:cubicBezTo>
                    <a:pt x="88" y="13"/>
                    <a:pt x="88" y="14"/>
                    <a:pt x="88" y="15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3551"/>
            <p:cNvSpPr/>
            <p:nvPr/>
          </p:nvSpPr>
          <p:spPr bwMode="auto">
            <a:xfrm>
              <a:off x="7432" y="3051"/>
              <a:ext cx="115" cy="111"/>
            </a:xfrm>
            <a:custGeom>
              <a:avLst/>
              <a:gdLst>
                <a:gd name="T0" fmla="*/ 77 w 77"/>
                <a:gd name="T1" fmla="*/ 38 h 74"/>
                <a:gd name="T2" fmla="*/ 51 w 77"/>
                <a:gd name="T3" fmla="*/ 44 h 74"/>
                <a:gd name="T4" fmla="*/ 16 w 77"/>
                <a:gd name="T5" fmla="*/ 65 h 74"/>
                <a:gd name="T6" fmla="*/ 4 w 77"/>
                <a:gd name="T7" fmla="*/ 74 h 74"/>
                <a:gd name="T8" fmla="*/ 2 w 77"/>
                <a:gd name="T9" fmla="*/ 64 h 74"/>
                <a:gd name="T10" fmla="*/ 15 w 77"/>
                <a:gd name="T11" fmla="*/ 47 h 74"/>
                <a:gd name="T12" fmla="*/ 42 w 77"/>
                <a:gd name="T13" fmla="*/ 27 h 74"/>
                <a:gd name="T14" fmla="*/ 52 w 77"/>
                <a:gd name="T15" fmla="*/ 24 h 74"/>
                <a:gd name="T16" fmla="*/ 52 w 77"/>
                <a:gd name="T17" fmla="*/ 24 h 74"/>
                <a:gd name="T18" fmla="*/ 57 w 77"/>
                <a:gd name="T19" fmla="*/ 24 h 74"/>
                <a:gd name="T20" fmla="*/ 57 w 77"/>
                <a:gd name="T21" fmla="*/ 0 h 74"/>
                <a:gd name="T22" fmla="*/ 73 w 77"/>
                <a:gd name="T23" fmla="*/ 30 h 74"/>
                <a:gd name="T24" fmla="*/ 77 w 77"/>
                <a:gd name="T25" fmla="*/ 3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74">
                  <a:moveTo>
                    <a:pt x="77" y="38"/>
                  </a:moveTo>
                  <a:cubicBezTo>
                    <a:pt x="67" y="37"/>
                    <a:pt x="59" y="40"/>
                    <a:pt x="51" y="44"/>
                  </a:cubicBezTo>
                  <a:cubicBezTo>
                    <a:pt x="40" y="51"/>
                    <a:pt x="28" y="58"/>
                    <a:pt x="16" y="65"/>
                  </a:cubicBezTo>
                  <a:cubicBezTo>
                    <a:pt x="12" y="67"/>
                    <a:pt x="9" y="72"/>
                    <a:pt x="4" y="74"/>
                  </a:cubicBezTo>
                  <a:cubicBezTo>
                    <a:pt x="0" y="71"/>
                    <a:pt x="1" y="68"/>
                    <a:pt x="2" y="64"/>
                  </a:cubicBezTo>
                  <a:cubicBezTo>
                    <a:pt x="5" y="57"/>
                    <a:pt x="9" y="51"/>
                    <a:pt x="15" y="47"/>
                  </a:cubicBezTo>
                  <a:cubicBezTo>
                    <a:pt x="24" y="40"/>
                    <a:pt x="34" y="35"/>
                    <a:pt x="42" y="27"/>
                  </a:cubicBezTo>
                  <a:cubicBezTo>
                    <a:pt x="45" y="25"/>
                    <a:pt x="48" y="23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6"/>
                    <a:pt x="55" y="26"/>
                    <a:pt x="57" y="24"/>
                  </a:cubicBezTo>
                  <a:cubicBezTo>
                    <a:pt x="59" y="16"/>
                    <a:pt x="54" y="9"/>
                    <a:pt x="57" y="0"/>
                  </a:cubicBezTo>
                  <a:cubicBezTo>
                    <a:pt x="60" y="11"/>
                    <a:pt x="66" y="21"/>
                    <a:pt x="73" y="30"/>
                  </a:cubicBezTo>
                  <a:cubicBezTo>
                    <a:pt x="73" y="33"/>
                    <a:pt x="75" y="35"/>
                    <a:pt x="77" y="38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3552"/>
            <p:cNvSpPr/>
            <p:nvPr/>
          </p:nvSpPr>
          <p:spPr bwMode="auto">
            <a:xfrm>
              <a:off x="7555" y="31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3553"/>
            <p:cNvSpPr/>
            <p:nvPr/>
          </p:nvSpPr>
          <p:spPr bwMode="auto">
            <a:xfrm>
              <a:off x="7555" y="312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3554"/>
            <p:cNvSpPr/>
            <p:nvPr/>
          </p:nvSpPr>
          <p:spPr bwMode="auto">
            <a:xfrm>
              <a:off x="7552" y="31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3555"/>
            <p:cNvSpPr/>
            <p:nvPr/>
          </p:nvSpPr>
          <p:spPr bwMode="auto">
            <a:xfrm>
              <a:off x="7549" y="311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3556"/>
            <p:cNvSpPr/>
            <p:nvPr/>
          </p:nvSpPr>
          <p:spPr bwMode="auto">
            <a:xfrm>
              <a:off x="7549" y="30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3557"/>
            <p:cNvSpPr/>
            <p:nvPr/>
          </p:nvSpPr>
          <p:spPr bwMode="auto">
            <a:xfrm>
              <a:off x="7448" y="2926"/>
              <a:ext cx="45" cy="33"/>
            </a:xfrm>
            <a:custGeom>
              <a:avLst/>
              <a:gdLst>
                <a:gd name="T0" fmla="*/ 25 w 30"/>
                <a:gd name="T1" fmla="*/ 15 h 22"/>
                <a:gd name="T2" fmla="*/ 21 w 30"/>
                <a:gd name="T3" fmla="*/ 19 h 22"/>
                <a:gd name="T4" fmla="*/ 5 w 30"/>
                <a:gd name="T5" fmla="*/ 16 h 22"/>
                <a:gd name="T6" fmla="*/ 7 w 30"/>
                <a:gd name="T7" fmla="*/ 3 h 22"/>
                <a:gd name="T8" fmla="*/ 16 w 30"/>
                <a:gd name="T9" fmla="*/ 0 h 22"/>
                <a:gd name="T10" fmla="*/ 19 w 30"/>
                <a:gd name="T11" fmla="*/ 0 h 22"/>
                <a:gd name="T12" fmla="*/ 25 w 30"/>
                <a:gd name="T1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2">
                  <a:moveTo>
                    <a:pt x="25" y="15"/>
                  </a:moveTo>
                  <a:cubicBezTo>
                    <a:pt x="24" y="17"/>
                    <a:pt x="23" y="18"/>
                    <a:pt x="21" y="19"/>
                  </a:cubicBezTo>
                  <a:cubicBezTo>
                    <a:pt x="15" y="20"/>
                    <a:pt x="10" y="22"/>
                    <a:pt x="5" y="16"/>
                  </a:cubicBezTo>
                  <a:cubicBezTo>
                    <a:pt x="0" y="11"/>
                    <a:pt x="0" y="6"/>
                    <a:pt x="7" y="3"/>
                  </a:cubicBezTo>
                  <a:cubicBezTo>
                    <a:pt x="10" y="1"/>
                    <a:pt x="13" y="1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9" y="4"/>
                    <a:pt x="30" y="6"/>
                    <a:pt x="25" y="15"/>
                  </a:cubicBezTo>
                  <a:close/>
                </a:path>
              </a:pathLst>
            </a:custGeom>
            <a:solidFill>
              <a:srgbClr val="B45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3558"/>
            <p:cNvSpPr/>
            <p:nvPr/>
          </p:nvSpPr>
          <p:spPr bwMode="auto">
            <a:xfrm>
              <a:off x="7373" y="2952"/>
              <a:ext cx="74" cy="48"/>
            </a:xfrm>
            <a:custGeom>
              <a:avLst/>
              <a:gdLst>
                <a:gd name="T0" fmla="*/ 27 w 49"/>
                <a:gd name="T1" fmla="*/ 19 h 32"/>
                <a:gd name="T2" fmla="*/ 0 w 49"/>
                <a:gd name="T3" fmla="*/ 32 h 32"/>
                <a:gd name="T4" fmla="*/ 0 w 49"/>
                <a:gd name="T5" fmla="*/ 23 h 32"/>
                <a:gd name="T6" fmla="*/ 13 w 49"/>
                <a:gd name="T7" fmla="*/ 15 h 32"/>
                <a:gd name="T8" fmla="*/ 25 w 49"/>
                <a:gd name="T9" fmla="*/ 12 h 32"/>
                <a:gd name="T10" fmla="*/ 27 w 49"/>
                <a:gd name="T11" fmla="*/ 12 h 32"/>
                <a:gd name="T12" fmla="*/ 29 w 49"/>
                <a:gd name="T13" fmla="*/ 10 h 32"/>
                <a:gd name="T14" fmla="*/ 42 w 49"/>
                <a:gd name="T15" fmla="*/ 3 h 32"/>
                <a:gd name="T16" fmla="*/ 47 w 49"/>
                <a:gd name="T17" fmla="*/ 3 h 32"/>
                <a:gd name="T18" fmla="*/ 45 w 49"/>
                <a:gd name="T19" fmla="*/ 8 h 32"/>
                <a:gd name="T20" fmla="*/ 27 w 49"/>
                <a:gd name="T21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2">
                  <a:moveTo>
                    <a:pt x="27" y="19"/>
                  </a:moveTo>
                  <a:cubicBezTo>
                    <a:pt x="18" y="23"/>
                    <a:pt x="11" y="30"/>
                    <a:pt x="0" y="32"/>
                  </a:cubicBezTo>
                  <a:cubicBezTo>
                    <a:pt x="1" y="29"/>
                    <a:pt x="5" y="26"/>
                    <a:pt x="0" y="23"/>
                  </a:cubicBezTo>
                  <a:cubicBezTo>
                    <a:pt x="4" y="20"/>
                    <a:pt x="10" y="19"/>
                    <a:pt x="13" y="15"/>
                  </a:cubicBezTo>
                  <a:cubicBezTo>
                    <a:pt x="18" y="15"/>
                    <a:pt x="21" y="11"/>
                    <a:pt x="25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1"/>
                    <a:pt x="29" y="11"/>
                    <a:pt x="29" y="10"/>
                  </a:cubicBezTo>
                  <a:cubicBezTo>
                    <a:pt x="33" y="8"/>
                    <a:pt x="37" y="5"/>
                    <a:pt x="42" y="3"/>
                  </a:cubicBezTo>
                  <a:cubicBezTo>
                    <a:pt x="43" y="2"/>
                    <a:pt x="46" y="0"/>
                    <a:pt x="47" y="3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39" y="13"/>
                    <a:pt x="33" y="15"/>
                    <a:pt x="27" y="19"/>
                  </a:cubicBezTo>
                  <a:close/>
                </a:path>
              </a:pathLst>
            </a:custGeom>
            <a:solidFill>
              <a:srgbClr val="C5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3559"/>
            <p:cNvSpPr/>
            <p:nvPr/>
          </p:nvSpPr>
          <p:spPr bwMode="auto">
            <a:xfrm>
              <a:off x="7361" y="2929"/>
              <a:ext cx="71" cy="29"/>
            </a:xfrm>
            <a:custGeom>
              <a:avLst/>
              <a:gdLst>
                <a:gd name="T0" fmla="*/ 39 w 47"/>
                <a:gd name="T1" fmla="*/ 0 h 19"/>
                <a:gd name="T2" fmla="*/ 47 w 47"/>
                <a:gd name="T3" fmla="*/ 4 h 19"/>
                <a:gd name="T4" fmla="*/ 41 w 47"/>
                <a:gd name="T5" fmla="*/ 12 h 19"/>
                <a:gd name="T6" fmla="*/ 29 w 47"/>
                <a:gd name="T7" fmla="*/ 10 h 19"/>
                <a:gd name="T8" fmla="*/ 4 w 47"/>
                <a:gd name="T9" fmla="*/ 19 h 19"/>
                <a:gd name="T10" fmla="*/ 0 w 47"/>
                <a:gd name="T11" fmla="*/ 15 h 19"/>
                <a:gd name="T12" fmla="*/ 36 w 47"/>
                <a:gd name="T13" fmla="*/ 1 h 19"/>
                <a:gd name="T14" fmla="*/ 39 w 47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9">
                  <a:moveTo>
                    <a:pt x="39" y="0"/>
                  </a:moveTo>
                  <a:cubicBezTo>
                    <a:pt x="42" y="0"/>
                    <a:pt x="45" y="1"/>
                    <a:pt x="47" y="4"/>
                  </a:cubicBezTo>
                  <a:cubicBezTo>
                    <a:pt x="45" y="6"/>
                    <a:pt x="43" y="9"/>
                    <a:pt x="41" y="12"/>
                  </a:cubicBezTo>
                  <a:cubicBezTo>
                    <a:pt x="37" y="13"/>
                    <a:pt x="33" y="9"/>
                    <a:pt x="29" y="10"/>
                  </a:cubicBezTo>
                  <a:cubicBezTo>
                    <a:pt x="20" y="11"/>
                    <a:pt x="13" y="18"/>
                    <a:pt x="4" y="19"/>
                  </a:cubicBezTo>
                  <a:cubicBezTo>
                    <a:pt x="2" y="18"/>
                    <a:pt x="1" y="17"/>
                    <a:pt x="0" y="15"/>
                  </a:cubicBezTo>
                  <a:cubicBezTo>
                    <a:pt x="11" y="8"/>
                    <a:pt x="22" y="1"/>
                    <a:pt x="36" y="1"/>
                  </a:cubicBezTo>
                  <a:cubicBezTo>
                    <a:pt x="37" y="1"/>
                    <a:pt x="38" y="0"/>
                    <a:pt x="39" y="0"/>
                  </a:cubicBezTo>
                  <a:close/>
                </a:path>
              </a:pathLst>
            </a:custGeom>
            <a:solidFill>
              <a:srgbClr val="C77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3560"/>
            <p:cNvSpPr/>
            <p:nvPr/>
          </p:nvSpPr>
          <p:spPr bwMode="auto">
            <a:xfrm>
              <a:off x="7391" y="2934"/>
              <a:ext cx="32" cy="45"/>
            </a:xfrm>
            <a:custGeom>
              <a:avLst/>
              <a:gdLst>
                <a:gd name="T0" fmla="*/ 9 w 21"/>
                <a:gd name="T1" fmla="*/ 4 h 30"/>
                <a:gd name="T2" fmla="*/ 21 w 21"/>
                <a:gd name="T3" fmla="*/ 9 h 30"/>
                <a:gd name="T4" fmla="*/ 13 w 21"/>
                <a:gd name="T5" fmla="*/ 24 h 30"/>
                <a:gd name="T6" fmla="*/ 4 w 21"/>
                <a:gd name="T7" fmla="*/ 29 h 30"/>
                <a:gd name="T8" fmla="*/ 4 w 21"/>
                <a:gd name="T9" fmla="*/ 11 h 30"/>
                <a:gd name="T10" fmla="*/ 9 w 21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0">
                  <a:moveTo>
                    <a:pt x="9" y="4"/>
                  </a:moveTo>
                  <a:cubicBezTo>
                    <a:pt x="15" y="0"/>
                    <a:pt x="18" y="5"/>
                    <a:pt x="21" y="9"/>
                  </a:cubicBezTo>
                  <a:cubicBezTo>
                    <a:pt x="19" y="14"/>
                    <a:pt x="14" y="18"/>
                    <a:pt x="13" y="24"/>
                  </a:cubicBezTo>
                  <a:cubicBezTo>
                    <a:pt x="11" y="27"/>
                    <a:pt x="8" y="30"/>
                    <a:pt x="4" y="29"/>
                  </a:cubicBezTo>
                  <a:cubicBezTo>
                    <a:pt x="0" y="23"/>
                    <a:pt x="6" y="17"/>
                    <a:pt x="4" y="11"/>
                  </a:cubicBezTo>
                  <a:cubicBezTo>
                    <a:pt x="5" y="8"/>
                    <a:pt x="9" y="8"/>
                    <a:pt x="9" y="4"/>
                  </a:cubicBezTo>
                  <a:close/>
                </a:path>
              </a:pathLst>
            </a:custGeom>
            <a:solidFill>
              <a:srgbClr val="D9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3561"/>
            <p:cNvSpPr/>
            <p:nvPr/>
          </p:nvSpPr>
          <p:spPr bwMode="auto">
            <a:xfrm>
              <a:off x="7430" y="2970"/>
              <a:ext cx="30" cy="22"/>
            </a:xfrm>
            <a:custGeom>
              <a:avLst/>
              <a:gdLst>
                <a:gd name="T0" fmla="*/ 3 w 20"/>
                <a:gd name="T1" fmla="*/ 13 h 15"/>
                <a:gd name="T2" fmla="*/ 1 w 20"/>
                <a:gd name="T3" fmla="*/ 13 h 15"/>
                <a:gd name="T4" fmla="*/ 1 w 20"/>
                <a:gd name="T5" fmla="*/ 8 h 15"/>
                <a:gd name="T6" fmla="*/ 11 w 20"/>
                <a:gd name="T7" fmla="*/ 1 h 15"/>
                <a:gd name="T8" fmla="*/ 18 w 20"/>
                <a:gd name="T9" fmla="*/ 13 h 15"/>
                <a:gd name="T10" fmla="*/ 3 w 20"/>
                <a:gd name="T1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3" y="13"/>
                  </a:moveTo>
                  <a:cubicBezTo>
                    <a:pt x="2" y="13"/>
                    <a:pt x="1" y="13"/>
                    <a:pt x="1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2"/>
                    <a:pt x="6" y="0"/>
                    <a:pt x="11" y="1"/>
                  </a:cubicBezTo>
                  <a:cubicBezTo>
                    <a:pt x="18" y="3"/>
                    <a:pt x="20" y="6"/>
                    <a:pt x="18" y="13"/>
                  </a:cubicBezTo>
                  <a:cubicBezTo>
                    <a:pt x="13" y="9"/>
                    <a:pt x="8" y="15"/>
                    <a:pt x="3" y="13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3562"/>
            <p:cNvSpPr/>
            <p:nvPr/>
          </p:nvSpPr>
          <p:spPr bwMode="auto">
            <a:xfrm>
              <a:off x="7435" y="2980"/>
              <a:ext cx="22" cy="15"/>
            </a:xfrm>
            <a:custGeom>
              <a:avLst/>
              <a:gdLst>
                <a:gd name="T0" fmla="*/ 0 w 15"/>
                <a:gd name="T1" fmla="*/ 6 h 10"/>
                <a:gd name="T2" fmla="*/ 8 w 15"/>
                <a:gd name="T3" fmla="*/ 1 h 10"/>
                <a:gd name="T4" fmla="*/ 15 w 15"/>
                <a:gd name="T5" fmla="*/ 6 h 10"/>
                <a:gd name="T6" fmla="*/ 15 w 15"/>
                <a:gd name="T7" fmla="*/ 6 h 10"/>
                <a:gd name="T8" fmla="*/ 11 w 15"/>
                <a:gd name="T9" fmla="*/ 8 h 10"/>
                <a:gd name="T10" fmla="*/ 11 w 15"/>
                <a:gd name="T11" fmla="*/ 8 h 10"/>
                <a:gd name="T12" fmla="*/ 5 w 15"/>
                <a:gd name="T13" fmla="*/ 10 h 10"/>
                <a:gd name="T14" fmla="*/ 4 w 15"/>
                <a:gd name="T15" fmla="*/ 10 h 10"/>
                <a:gd name="T16" fmla="*/ 0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0" y="6"/>
                  </a:moveTo>
                  <a:cubicBezTo>
                    <a:pt x="2" y="4"/>
                    <a:pt x="5" y="2"/>
                    <a:pt x="8" y="1"/>
                  </a:cubicBezTo>
                  <a:cubicBezTo>
                    <a:pt x="13" y="0"/>
                    <a:pt x="15" y="2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7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2" y="9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BF6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3563"/>
            <p:cNvSpPr/>
            <p:nvPr/>
          </p:nvSpPr>
          <p:spPr bwMode="auto">
            <a:xfrm>
              <a:off x="7442" y="2992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3564"/>
            <p:cNvSpPr/>
            <p:nvPr/>
          </p:nvSpPr>
          <p:spPr bwMode="auto">
            <a:xfrm>
              <a:off x="7433" y="2935"/>
              <a:ext cx="8" cy="2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77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3565"/>
            <p:cNvSpPr/>
            <p:nvPr/>
          </p:nvSpPr>
          <p:spPr bwMode="auto">
            <a:xfrm>
              <a:off x="7451" y="2989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3566"/>
            <p:cNvSpPr/>
            <p:nvPr/>
          </p:nvSpPr>
          <p:spPr bwMode="auto">
            <a:xfrm>
              <a:off x="7414" y="29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9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3567"/>
            <p:cNvSpPr/>
            <p:nvPr/>
          </p:nvSpPr>
          <p:spPr bwMode="auto">
            <a:xfrm>
              <a:off x="7477" y="2926"/>
              <a:ext cx="19" cy="23"/>
            </a:xfrm>
            <a:custGeom>
              <a:avLst/>
              <a:gdLst>
                <a:gd name="T0" fmla="*/ 6 w 13"/>
                <a:gd name="T1" fmla="*/ 15 h 15"/>
                <a:gd name="T2" fmla="*/ 0 w 13"/>
                <a:gd name="T3" fmla="*/ 0 h 15"/>
                <a:gd name="T4" fmla="*/ 6 w 13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6" y="15"/>
                  </a:moveTo>
                  <a:cubicBezTo>
                    <a:pt x="9" y="6"/>
                    <a:pt x="9" y="6"/>
                    <a:pt x="0" y="0"/>
                  </a:cubicBezTo>
                  <a:cubicBezTo>
                    <a:pt x="11" y="2"/>
                    <a:pt x="13" y="7"/>
                    <a:pt x="6" y="15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3568"/>
            <p:cNvSpPr/>
            <p:nvPr/>
          </p:nvSpPr>
          <p:spPr bwMode="auto">
            <a:xfrm>
              <a:off x="6832" y="1128"/>
              <a:ext cx="127" cy="37"/>
            </a:xfrm>
            <a:custGeom>
              <a:avLst/>
              <a:gdLst>
                <a:gd name="T0" fmla="*/ 71 w 85"/>
                <a:gd name="T1" fmla="*/ 17 h 25"/>
                <a:gd name="T2" fmla="*/ 48 w 85"/>
                <a:gd name="T3" fmla="*/ 16 h 25"/>
                <a:gd name="T4" fmla="*/ 39 w 85"/>
                <a:gd name="T5" fmla="*/ 18 h 25"/>
                <a:gd name="T6" fmla="*/ 16 w 85"/>
                <a:gd name="T7" fmla="*/ 23 h 25"/>
                <a:gd name="T8" fmla="*/ 8 w 85"/>
                <a:gd name="T9" fmla="*/ 24 h 25"/>
                <a:gd name="T10" fmla="*/ 0 w 85"/>
                <a:gd name="T11" fmla="*/ 14 h 25"/>
                <a:gd name="T12" fmla="*/ 4 w 85"/>
                <a:gd name="T13" fmla="*/ 10 h 25"/>
                <a:gd name="T14" fmla="*/ 19 w 85"/>
                <a:gd name="T15" fmla="*/ 11 h 25"/>
                <a:gd name="T16" fmla="*/ 27 w 85"/>
                <a:gd name="T17" fmla="*/ 12 h 25"/>
                <a:gd name="T18" fmla="*/ 68 w 85"/>
                <a:gd name="T19" fmla="*/ 10 h 25"/>
                <a:gd name="T20" fmla="*/ 58 w 85"/>
                <a:gd name="T21" fmla="*/ 3 h 25"/>
                <a:gd name="T22" fmla="*/ 62 w 85"/>
                <a:gd name="T23" fmla="*/ 0 h 25"/>
                <a:gd name="T24" fmla="*/ 69 w 85"/>
                <a:gd name="T25" fmla="*/ 0 h 25"/>
                <a:gd name="T26" fmla="*/ 84 w 85"/>
                <a:gd name="T27" fmla="*/ 8 h 25"/>
                <a:gd name="T28" fmla="*/ 84 w 85"/>
                <a:gd name="T29" fmla="*/ 14 h 25"/>
                <a:gd name="T30" fmla="*/ 77 w 85"/>
                <a:gd name="T31" fmla="*/ 18 h 25"/>
                <a:gd name="T32" fmla="*/ 75 w 85"/>
                <a:gd name="T33" fmla="*/ 18 h 25"/>
                <a:gd name="T34" fmla="*/ 71 w 85"/>
                <a:gd name="T3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5">
                  <a:moveTo>
                    <a:pt x="71" y="17"/>
                  </a:moveTo>
                  <a:cubicBezTo>
                    <a:pt x="63" y="16"/>
                    <a:pt x="55" y="16"/>
                    <a:pt x="48" y="16"/>
                  </a:cubicBezTo>
                  <a:cubicBezTo>
                    <a:pt x="45" y="16"/>
                    <a:pt x="41" y="16"/>
                    <a:pt x="39" y="18"/>
                  </a:cubicBezTo>
                  <a:cubicBezTo>
                    <a:pt x="31" y="18"/>
                    <a:pt x="23" y="18"/>
                    <a:pt x="16" y="23"/>
                  </a:cubicBezTo>
                  <a:cubicBezTo>
                    <a:pt x="14" y="25"/>
                    <a:pt x="11" y="24"/>
                    <a:pt x="8" y="24"/>
                  </a:cubicBezTo>
                  <a:cubicBezTo>
                    <a:pt x="4" y="22"/>
                    <a:pt x="0" y="20"/>
                    <a:pt x="0" y="14"/>
                  </a:cubicBezTo>
                  <a:cubicBezTo>
                    <a:pt x="2" y="13"/>
                    <a:pt x="3" y="12"/>
                    <a:pt x="4" y="10"/>
                  </a:cubicBezTo>
                  <a:cubicBezTo>
                    <a:pt x="9" y="8"/>
                    <a:pt x="14" y="8"/>
                    <a:pt x="19" y="11"/>
                  </a:cubicBezTo>
                  <a:cubicBezTo>
                    <a:pt x="21" y="13"/>
                    <a:pt x="25" y="10"/>
                    <a:pt x="27" y="12"/>
                  </a:cubicBezTo>
                  <a:cubicBezTo>
                    <a:pt x="40" y="9"/>
                    <a:pt x="54" y="11"/>
                    <a:pt x="68" y="10"/>
                  </a:cubicBezTo>
                  <a:cubicBezTo>
                    <a:pt x="66" y="5"/>
                    <a:pt x="60" y="6"/>
                    <a:pt x="58" y="3"/>
                  </a:cubicBezTo>
                  <a:cubicBezTo>
                    <a:pt x="59" y="1"/>
                    <a:pt x="60" y="0"/>
                    <a:pt x="62" y="0"/>
                  </a:cubicBezTo>
                  <a:cubicBezTo>
                    <a:pt x="65" y="0"/>
                    <a:pt x="67" y="0"/>
                    <a:pt x="69" y="0"/>
                  </a:cubicBezTo>
                  <a:cubicBezTo>
                    <a:pt x="74" y="2"/>
                    <a:pt x="80" y="3"/>
                    <a:pt x="84" y="8"/>
                  </a:cubicBezTo>
                  <a:cubicBezTo>
                    <a:pt x="85" y="10"/>
                    <a:pt x="84" y="12"/>
                    <a:pt x="84" y="14"/>
                  </a:cubicBezTo>
                  <a:cubicBezTo>
                    <a:pt x="83" y="18"/>
                    <a:pt x="81" y="20"/>
                    <a:pt x="77" y="18"/>
                  </a:cubicBezTo>
                  <a:cubicBezTo>
                    <a:pt x="76" y="18"/>
                    <a:pt x="76" y="18"/>
                    <a:pt x="75" y="18"/>
                  </a:cubicBezTo>
                  <a:cubicBezTo>
                    <a:pt x="74" y="17"/>
                    <a:pt x="72" y="17"/>
                    <a:pt x="71" y="17"/>
                  </a:cubicBezTo>
                  <a:close/>
                </a:path>
              </a:pathLst>
            </a:custGeom>
            <a:solidFill>
              <a:srgbClr val="93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3569"/>
            <p:cNvSpPr/>
            <p:nvPr/>
          </p:nvSpPr>
          <p:spPr bwMode="auto">
            <a:xfrm>
              <a:off x="6910" y="1155"/>
              <a:ext cx="24" cy="18"/>
            </a:xfrm>
            <a:custGeom>
              <a:avLst/>
              <a:gdLst>
                <a:gd name="T0" fmla="*/ 0 w 16"/>
                <a:gd name="T1" fmla="*/ 0 h 12"/>
                <a:gd name="T2" fmla="*/ 16 w 16"/>
                <a:gd name="T3" fmla="*/ 0 h 12"/>
                <a:gd name="T4" fmla="*/ 0 w 16"/>
                <a:gd name="T5" fmla="*/ 12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5" y="0"/>
                    <a:pt x="10" y="0"/>
                    <a:pt x="16" y="0"/>
                  </a:cubicBezTo>
                  <a:cubicBezTo>
                    <a:pt x="13" y="9"/>
                    <a:pt x="7" y="10"/>
                    <a:pt x="0" y="12"/>
                  </a:cubicBezTo>
                  <a:cubicBezTo>
                    <a:pt x="2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C9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3570"/>
            <p:cNvSpPr/>
            <p:nvPr/>
          </p:nvSpPr>
          <p:spPr bwMode="auto">
            <a:xfrm>
              <a:off x="6841" y="1093"/>
              <a:ext cx="132" cy="53"/>
            </a:xfrm>
            <a:custGeom>
              <a:avLst/>
              <a:gdLst>
                <a:gd name="T0" fmla="*/ 77 w 88"/>
                <a:gd name="T1" fmla="*/ 32 h 35"/>
                <a:gd name="T2" fmla="*/ 62 w 88"/>
                <a:gd name="T3" fmla="*/ 26 h 35"/>
                <a:gd name="T4" fmla="*/ 56 w 88"/>
                <a:gd name="T5" fmla="*/ 25 h 35"/>
                <a:gd name="T6" fmla="*/ 19 w 88"/>
                <a:gd name="T7" fmla="*/ 16 h 35"/>
                <a:gd name="T8" fmla="*/ 11 w 88"/>
                <a:gd name="T9" fmla="*/ 16 h 35"/>
                <a:gd name="T10" fmla="*/ 0 w 88"/>
                <a:gd name="T11" fmla="*/ 6 h 35"/>
                <a:gd name="T12" fmla="*/ 0 w 88"/>
                <a:gd name="T13" fmla="*/ 5 h 35"/>
                <a:gd name="T14" fmla="*/ 4 w 88"/>
                <a:gd name="T15" fmla="*/ 1 h 35"/>
                <a:gd name="T16" fmla="*/ 14 w 88"/>
                <a:gd name="T17" fmla="*/ 1 h 35"/>
                <a:gd name="T18" fmla="*/ 14 w 88"/>
                <a:gd name="T19" fmla="*/ 3 h 35"/>
                <a:gd name="T20" fmla="*/ 16 w 88"/>
                <a:gd name="T21" fmla="*/ 5 h 35"/>
                <a:gd name="T22" fmla="*/ 19 w 88"/>
                <a:gd name="T23" fmla="*/ 7 h 35"/>
                <a:gd name="T24" fmla="*/ 31 w 88"/>
                <a:gd name="T25" fmla="*/ 11 h 35"/>
                <a:gd name="T26" fmla="*/ 56 w 88"/>
                <a:gd name="T27" fmla="*/ 16 h 35"/>
                <a:gd name="T28" fmla="*/ 71 w 88"/>
                <a:gd name="T29" fmla="*/ 20 h 35"/>
                <a:gd name="T30" fmla="*/ 77 w 88"/>
                <a:gd name="T31" fmla="*/ 20 h 35"/>
                <a:gd name="T32" fmla="*/ 79 w 88"/>
                <a:gd name="T33" fmla="*/ 21 h 35"/>
                <a:gd name="T34" fmla="*/ 81 w 88"/>
                <a:gd name="T35" fmla="*/ 26 h 35"/>
                <a:gd name="T36" fmla="*/ 88 w 88"/>
                <a:gd name="T37" fmla="*/ 35 h 35"/>
                <a:gd name="T38" fmla="*/ 83 w 88"/>
                <a:gd name="T39" fmla="*/ 33 h 35"/>
                <a:gd name="T40" fmla="*/ 77 w 88"/>
                <a:gd name="T41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35">
                  <a:moveTo>
                    <a:pt x="77" y="32"/>
                  </a:moveTo>
                  <a:cubicBezTo>
                    <a:pt x="72" y="30"/>
                    <a:pt x="67" y="28"/>
                    <a:pt x="62" y="26"/>
                  </a:cubicBezTo>
                  <a:cubicBezTo>
                    <a:pt x="60" y="27"/>
                    <a:pt x="58" y="25"/>
                    <a:pt x="56" y="25"/>
                  </a:cubicBezTo>
                  <a:cubicBezTo>
                    <a:pt x="44" y="21"/>
                    <a:pt x="32" y="18"/>
                    <a:pt x="19" y="16"/>
                  </a:cubicBezTo>
                  <a:cubicBezTo>
                    <a:pt x="16" y="16"/>
                    <a:pt x="14" y="16"/>
                    <a:pt x="11" y="16"/>
                  </a:cubicBezTo>
                  <a:cubicBezTo>
                    <a:pt x="3" y="16"/>
                    <a:pt x="2" y="15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4"/>
                    <a:pt x="0" y="0"/>
                    <a:pt x="4" y="1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5" y="4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23" y="8"/>
                    <a:pt x="27" y="8"/>
                    <a:pt x="31" y="11"/>
                  </a:cubicBezTo>
                  <a:cubicBezTo>
                    <a:pt x="39" y="13"/>
                    <a:pt x="47" y="15"/>
                    <a:pt x="56" y="16"/>
                  </a:cubicBezTo>
                  <a:cubicBezTo>
                    <a:pt x="62" y="14"/>
                    <a:pt x="66" y="19"/>
                    <a:pt x="71" y="20"/>
                  </a:cubicBezTo>
                  <a:cubicBezTo>
                    <a:pt x="73" y="20"/>
                    <a:pt x="75" y="20"/>
                    <a:pt x="77" y="20"/>
                  </a:cubicBezTo>
                  <a:cubicBezTo>
                    <a:pt x="78" y="20"/>
                    <a:pt x="79" y="21"/>
                    <a:pt x="79" y="21"/>
                  </a:cubicBezTo>
                  <a:cubicBezTo>
                    <a:pt x="81" y="23"/>
                    <a:pt x="80" y="25"/>
                    <a:pt x="81" y="26"/>
                  </a:cubicBezTo>
                  <a:cubicBezTo>
                    <a:pt x="84" y="28"/>
                    <a:pt x="88" y="30"/>
                    <a:pt x="88" y="35"/>
                  </a:cubicBezTo>
                  <a:cubicBezTo>
                    <a:pt x="86" y="35"/>
                    <a:pt x="85" y="34"/>
                    <a:pt x="83" y="33"/>
                  </a:cubicBezTo>
                  <a:cubicBezTo>
                    <a:pt x="81" y="33"/>
                    <a:pt x="79" y="34"/>
                    <a:pt x="77" y="32"/>
                  </a:cubicBezTo>
                  <a:close/>
                </a:path>
              </a:pathLst>
            </a:custGeom>
            <a:solidFill>
              <a:srgbClr val="895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3571"/>
            <p:cNvSpPr/>
            <p:nvPr/>
          </p:nvSpPr>
          <p:spPr bwMode="auto">
            <a:xfrm>
              <a:off x="6869" y="1116"/>
              <a:ext cx="59" cy="16"/>
            </a:xfrm>
            <a:custGeom>
              <a:avLst/>
              <a:gdLst>
                <a:gd name="T0" fmla="*/ 0 w 39"/>
                <a:gd name="T1" fmla="*/ 1 h 11"/>
                <a:gd name="T2" fmla="*/ 39 w 39"/>
                <a:gd name="T3" fmla="*/ 9 h 11"/>
                <a:gd name="T4" fmla="*/ 39 w 39"/>
                <a:gd name="T5" fmla="*/ 10 h 11"/>
                <a:gd name="T6" fmla="*/ 39 w 39"/>
                <a:gd name="T7" fmla="*/ 11 h 11"/>
                <a:gd name="T8" fmla="*/ 33 w 39"/>
                <a:gd name="T9" fmla="*/ 11 h 11"/>
                <a:gd name="T10" fmla="*/ 5 w 39"/>
                <a:gd name="T11" fmla="*/ 3 h 11"/>
                <a:gd name="T12" fmla="*/ 0 w 39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0" y="1"/>
                  </a:moveTo>
                  <a:cubicBezTo>
                    <a:pt x="14" y="0"/>
                    <a:pt x="26" y="4"/>
                    <a:pt x="39" y="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1"/>
                    <a:pt x="35" y="11"/>
                    <a:pt x="33" y="11"/>
                  </a:cubicBezTo>
                  <a:cubicBezTo>
                    <a:pt x="24" y="7"/>
                    <a:pt x="15" y="6"/>
                    <a:pt x="5" y="3"/>
                  </a:cubicBezTo>
                  <a:cubicBezTo>
                    <a:pt x="4" y="3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BC8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3572"/>
            <p:cNvSpPr/>
            <p:nvPr/>
          </p:nvSpPr>
          <p:spPr bwMode="auto">
            <a:xfrm>
              <a:off x="6821" y="1096"/>
              <a:ext cx="14" cy="18"/>
            </a:xfrm>
            <a:custGeom>
              <a:avLst/>
              <a:gdLst>
                <a:gd name="T0" fmla="*/ 9 w 9"/>
                <a:gd name="T1" fmla="*/ 7 h 12"/>
                <a:gd name="T2" fmla="*/ 9 w 9"/>
                <a:gd name="T3" fmla="*/ 8 h 12"/>
                <a:gd name="T4" fmla="*/ 0 w 9"/>
                <a:gd name="T5" fmla="*/ 7 h 12"/>
                <a:gd name="T6" fmla="*/ 8 w 9"/>
                <a:gd name="T7" fmla="*/ 4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9" y="7"/>
                    <a:pt x="9" y="8"/>
                    <a:pt x="9" y="8"/>
                  </a:cubicBezTo>
                  <a:cubicBezTo>
                    <a:pt x="5" y="12"/>
                    <a:pt x="2" y="9"/>
                    <a:pt x="0" y="7"/>
                  </a:cubicBezTo>
                  <a:cubicBezTo>
                    <a:pt x="2" y="0"/>
                    <a:pt x="2" y="0"/>
                    <a:pt x="8" y="4"/>
                  </a:cubicBezTo>
                  <a:cubicBezTo>
                    <a:pt x="8" y="5"/>
                    <a:pt x="9" y="6"/>
                    <a:pt x="9" y="7"/>
                  </a:cubicBezTo>
                  <a:close/>
                </a:path>
              </a:pathLst>
            </a:custGeom>
            <a:solidFill>
              <a:srgbClr val="835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3573"/>
            <p:cNvSpPr/>
            <p:nvPr/>
          </p:nvSpPr>
          <p:spPr bwMode="auto">
            <a:xfrm>
              <a:off x="6860" y="1143"/>
              <a:ext cx="12" cy="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1 h 5"/>
                <a:gd name="T4" fmla="*/ 8 w 8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5" y="3"/>
                    <a:pt x="2" y="5"/>
                    <a:pt x="0" y="1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C38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3574"/>
            <p:cNvSpPr/>
            <p:nvPr/>
          </p:nvSpPr>
          <p:spPr bwMode="auto">
            <a:xfrm>
              <a:off x="6949" y="988"/>
              <a:ext cx="75" cy="140"/>
            </a:xfrm>
            <a:custGeom>
              <a:avLst/>
              <a:gdLst>
                <a:gd name="T0" fmla="*/ 32 w 50"/>
                <a:gd name="T1" fmla="*/ 34 h 93"/>
                <a:gd name="T2" fmla="*/ 45 w 50"/>
                <a:gd name="T3" fmla="*/ 22 h 93"/>
                <a:gd name="T4" fmla="*/ 50 w 50"/>
                <a:gd name="T5" fmla="*/ 27 h 93"/>
                <a:gd name="T6" fmla="*/ 45 w 50"/>
                <a:gd name="T7" fmla="*/ 44 h 93"/>
                <a:gd name="T8" fmla="*/ 30 w 50"/>
                <a:gd name="T9" fmla="*/ 55 h 93"/>
                <a:gd name="T10" fmla="*/ 22 w 50"/>
                <a:gd name="T11" fmla="*/ 74 h 93"/>
                <a:gd name="T12" fmla="*/ 18 w 50"/>
                <a:gd name="T13" fmla="*/ 79 h 93"/>
                <a:gd name="T14" fmla="*/ 20 w 50"/>
                <a:gd name="T15" fmla="*/ 90 h 93"/>
                <a:gd name="T16" fmla="*/ 10 w 50"/>
                <a:gd name="T17" fmla="*/ 92 h 93"/>
                <a:gd name="T18" fmla="*/ 7 w 50"/>
                <a:gd name="T19" fmla="*/ 92 h 93"/>
                <a:gd name="T20" fmla="*/ 2 w 50"/>
                <a:gd name="T21" fmla="*/ 82 h 93"/>
                <a:gd name="T22" fmla="*/ 1 w 50"/>
                <a:gd name="T23" fmla="*/ 77 h 93"/>
                <a:gd name="T24" fmla="*/ 7 w 50"/>
                <a:gd name="T25" fmla="*/ 22 h 93"/>
                <a:gd name="T26" fmla="*/ 5 w 50"/>
                <a:gd name="T27" fmla="*/ 14 h 93"/>
                <a:gd name="T28" fmla="*/ 9 w 50"/>
                <a:gd name="T29" fmla="*/ 0 h 93"/>
                <a:gd name="T30" fmla="*/ 17 w 50"/>
                <a:gd name="T31" fmla="*/ 19 h 93"/>
                <a:gd name="T32" fmla="*/ 16 w 50"/>
                <a:gd name="T33" fmla="*/ 21 h 93"/>
                <a:gd name="T34" fmla="*/ 16 w 50"/>
                <a:gd name="T35" fmla="*/ 40 h 93"/>
                <a:gd name="T36" fmla="*/ 14 w 50"/>
                <a:gd name="T37" fmla="*/ 49 h 93"/>
                <a:gd name="T38" fmla="*/ 12 w 50"/>
                <a:gd name="T39" fmla="*/ 67 h 93"/>
                <a:gd name="T40" fmla="*/ 12 w 50"/>
                <a:gd name="T41" fmla="*/ 67 h 93"/>
                <a:gd name="T42" fmla="*/ 13 w 50"/>
                <a:gd name="T43" fmla="*/ 65 h 93"/>
                <a:gd name="T44" fmla="*/ 16 w 50"/>
                <a:gd name="T45" fmla="*/ 62 h 93"/>
                <a:gd name="T46" fmla="*/ 32 w 50"/>
                <a:gd name="T47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93">
                  <a:moveTo>
                    <a:pt x="32" y="34"/>
                  </a:moveTo>
                  <a:cubicBezTo>
                    <a:pt x="33" y="28"/>
                    <a:pt x="38" y="24"/>
                    <a:pt x="45" y="22"/>
                  </a:cubicBezTo>
                  <a:cubicBezTo>
                    <a:pt x="49" y="21"/>
                    <a:pt x="50" y="23"/>
                    <a:pt x="50" y="27"/>
                  </a:cubicBezTo>
                  <a:cubicBezTo>
                    <a:pt x="50" y="33"/>
                    <a:pt x="47" y="38"/>
                    <a:pt x="45" y="44"/>
                  </a:cubicBezTo>
                  <a:cubicBezTo>
                    <a:pt x="36" y="45"/>
                    <a:pt x="35" y="45"/>
                    <a:pt x="30" y="55"/>
                  </a:cubicBezTo>
                  <a:cubicBezTo>
                    <a:pt x="27" y="61"/>
                    <a:pt x="23" y="67"/>
                    <a:pt x="22" y="74"/>
                  </a:cubicBezTo>
                  <a:cubicBezTo>
                    <a:pt x="24" y="78"/>
                    <a:pt x="20" y="78"/>
                    <a:pt x="18" y="79"/>
                  </a:cubicBezTo>
                  <a:cubicBezTo>
                    <a:pt x="15" y="83"/>
                    <a:pt x="18" y="87"/>
                    <a:pt x="20" y="90"/>
                  </a:cubicBezTo>
                  <a:cubicBezTo>
                    <a:pt x="17" y="93"/>
                    <a:pt x="13" y="90"/>
                    <a:pt x="10" y="92"/>
                  </a:cubicBezTo>
                  <a:cubicBezTo>
                    <a:pt x="9" y="93"/>
                    <a:pt x="8" y="93"/>
                    <a:pt x="7" y="92"/>
                  </a:cubicBezTo>
                  <a:cubicBezTo>
                    <a:pt x="4" y="89"/>
                    <a:pt x="2" y="86"/>
                    <a:pt x="2" y="82"/>
                  </a:cubicBezTo>
                  <a:cubicBezTo>
                    <a:pt x="1" y="80"/>
                    <a:pt x="1" y="79"/>
                    <a:pt x="1" y="77"/>
                  </a:cubicBezTo>
                  <a:cubicBezTo>
                    <a:pt x="3" y="59"/>
                    <a:pt x="3" y="41"/>
                    <a:pt x="7" y="22"/>
                  </a:cubicBezTo>
                  <a:cubicBezTo>
                    <a:pt x="7" y="20"/>
                    <a:pt x="6" y="17"/>
                    <a:pt x="5" y="14"/>
                  </a:cubicBezTo>
                  <a:cubicBezTo>
                    <a:pt x="0" y="8"/>
                    <a:pt x="2" y="3"/>
                    <a:pt x="9" y="0"/>
                  </a:cubicBezTo>
                  <a:cubicBezTo>
                    <a:pt x="16" y="3"/>
                    <a:pt x="18" y="7"/>
                    <a:pt x="17" y="19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7" y="27"/>
                    <a:pt x="18" y="33"/>
                    <a:pt x="16" y="40"/>
                  </a:cubicBezTo>
                  <a:cubicBezTo>
                    <a:pt x="15" y="43"/>
                    <a:pt x="14" y="46"/>
                    <a:pt x="14" y="49"/>
                  </a:cubicBezTo>
                  <a:cubicBezTo>
                    <a:pt x="14" y="55"/>
                    <a:pt x="11" y="61"/>
                    <a:pt x="12" y="67"/>
                  </a:cubicBezTo>
                  <a:cubicBezTo>
                    <a:pt x="12" y="68"/>
                    <a:pt x="12" y="69"/>
                    <a:pt x="12" y="67"/>
                  </a:cubicBezTo>
                  <a:cubicBezTo>
                    <a:pt x="12" y="67"/>
                    <a:pt x="13" y="66"/>
                    <a:pt x="13" y="65"/>
                  </a:cubicBezTo>
                  <a:cubicBezTo>
                    <a:pt x="14" y="64"/>
                    <a:pt x="15" y="63"/>
                    <a:pt x="16" y="62"/>
                  </a:cubicBezTo>
                  <a:cubicBezTo>
                    <a:pt x="22" y="54"/>
                    <a:pt x="30" y="46"/>
                    <a:pt x="32" y="34"/>
                  </a:cubicBezTo>
                  <a:close/>
                </a:path>
              </a:pathLst>
            </a:custGeom>
            <a:solidFill>
              <a:srgbClr val="8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3575"/>
            <p:cNvSpPr/>
            <p:nvPr/>
          </p:nvSpPr>
          <p:spPr bwMode="auto">
            <a:xfrm>
              <a:off x="6976" y="1099"/>
              <a:ext cx="13" cy="18"/>
            </a:xfrm>
            <a:custGeom>
              <a:avLst/>
              <a:gdLst>
                <a:gd name="T0" fmla="*/ 0 w 9"/>
                <a:gd name="T1" fmla="*/ 5 h 12"/>
                <a:gd name="T2" fmla="*/ 4 w 9"/>
                <a:gd name="T3" fmla="*/ 0 h 12"/>
                <a:gd name="T4" fmla="*/ 7 w 9"/>
                <a:gd name="T5" fmla="*/ 3 h 12"/>
                <a:gd name="T6" fmla="*/ 8 w 9"/>
                <a:gd name="T7" fmla="*/ 12 h 12"/>
                <a:gd name="T8" fmla="*/ 0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7" y="6"/>
                    <a:pt x="9" y="8"/>
                    <a:pt x="8" y="12"/>
                  </a:cubicBezTo>
                  <a:cubicBezTo>
                    <a:pt x="4" y="11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8A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3576"/>
            <p:cNvSpPr/>
            <p:nvPr/>
          </p:nvSpPr>
          <p:spPr bwMode="auto">
            <a:xfrm>
              <a:off x="7037" y="1068"/>
              <a:ext cx="14" cy="9"/>
            </a:xfrm>
            <a:custGeom>
              <a:avLst/>
              <a:gdLst>
                <a:gd name="T0" fmla="*/ 7 w 9"/>
                <a:gd name="T1" fmla="*/ 6 h 6"/>
                <a:gd name="T2" fmla="*/ 4 w 9"/>
                <a:gd name="T3" fmla="*/ 6 h 6"/>
                <a:gd name="T4" fmla="*/ 0 w 9"/>
                <a:gd name="T5" fmla="*/ 3 h 6"/>
                <a:gd name="T6" fmla="*/ 7 w 9"/>
                <a:gd name="T7" fmla="*/ 1 h 6"/>
                <a:gd name="T8" fmla="*/ 7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7" y="6"/>
                  </a:moveTo>
                  <a:cubicBezTo>
                    <a:pt x="6" y="6"/>
                    <a:pt x="5" y="6"/>
                    <a:pt x="4" y="6"/>
                  </a:cubicBezTo>
                  <a:cubicBezTo>
                    <a:pt x="3" y="5"/>
                    <a:pt x="1" y="3"/>
                    <a:pt x="0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3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3577"/>
            <p:cNvSpPr/>
            <p:nvPr/>
          </p:nvSpPr>
          <p:spPr bwMode="auto">
            <a:xfrm>
              <a:off x="6959" y="1126"/>
              <a:ext cx="5" cy="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1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3578"/>
            <p:cNvSpPr/>
            <p:nvPr/>
          </p:nvSpPr>
          <p:spPr bwMode="auto">
            <a:xfrm>
              <a:off x="6947" y="1144"/>
              <a:ext cx="23" cy="17"/>
            </a:xfrm>
            <a:custGeom>
              <a:avLst/>
              <a:gdLst>
                <a:gd name="T0" fmla="*/ 0 w 15"/>
                <a:gd name="T1" fmla="*/ 7 h 11"/>
                <a:gd name="T2" fmla="*/ 5 w 15"/>
                <a:gd name="T3" fmla="*/ 2 h 11"/>
                <a:gd name="T4" fmla="*/ 10 w 15"/>
                <a:gd name="T5" fmla="*/ 1 h 11"/>
                <a:gd name="T6" fmla="*/ 13 w 15"/>
                <a:gd name="T7" fmla="*/ 7 h 11"/>
                <a:gd name="T8" fmla="*/ 6 w 15"/>
                <a:gd name="T9" fmla="*/ 10 h 11"/>
                <a:gd name="T10" fmla="*/ 0 w 15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7"/>
                  </a:moveTo>
                  <a:cubicBezTo>
                    <a:pt x="3" y="7"/>
                    <a:pt x="3" y="3"/>
                    <a:pt x="5" y="2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4"/>
                    <a:pt x="15" y="4"/>
                    <a:pt x="13" y="7"/>
                  </a:cubicBezTo>
                  <a:cubicBezTo>
                    <a:pt x="12" y="10"/>
                    <a:pt x="9" y="11"/>
                    <a:pt x="6" y="10"/>
                  </a:cubicBezTo>
                  <a:cubicBezTo>
                    <a:pt x="4" y="9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97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3579"/>
            <p:cNvSpPr/>
            <p:nvPr/>
          </p:nvSpPr>
          <p:spPr bwMode="auto">
            <a:xfrm>
              <a:off x="6953" y="1140"/>
              <a:ext cx="12" cy="7"/>
            </a:xfrm>
            <a:custGeom>
              <a:avLst/>
              <a:gdLst>
                <a:gd name="T0" fmla="*/ 6 w 8"/>
                <a:gd name="T1" fmla="*/ 4 h 5"/>
                <a:gd name="T2" fmla="*/ 1 w 8"/>
                <a:gd name="T3" fmla="*/ 5 h 5"/>
                <a:gd name="T4" fmla="*/ 2 w 8"/>
                <a:gd name="T5" fmla="*/ 1 h 5"/>
                <a:gd name="T6" fmla="*/ 8 w 8"/>
                <a:gd name="T7" fmla="*/ 2 h 5"/>
                <a:gd name="T8" fmla="*/ 6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6" y="4"/>
                  </a:moveTo>
                  <a:cubicBezTo>
                    <a:pt x="4" y="5"/>
                    <a:pt x="3" y="5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7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C68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3580"/>
            <p:cNvSpPr/>
            <p:nvPr/>
          </p:nvSpPr>
          <p:spPr bwMode="auto">
            <a:xfrm>
              <a:off x="6938" y="1152"/>
              <a:ext cx="6" cy="3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7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3581"/>
            <p:cNvSpPr/>
            <p:nvPr/>
          </p:nvSpPr>
          <p:spPr bwMode="auto">
            <a:xfrm>
              <a:off x="6872" y="915"/>
              <a:ext cx="93" cy="195"/>
            </a:xfrm>
            <a:custGeom>
              <a:avLst/>
              <a:gdLst>
                <a:gd name="T0" fmla="*/ 60 w 62"/>
                <a:gd name="T1" fmla="*/ 51 h 130"/>
                <a:gd name="T2" fmla="*/ 59 w 62"/>
                <a:gd name="T3" fmla="*/ 62 h 130"/>
                <a:gd name="T4" fmla="*/ 61 w 62"/>
                <a:gd name="T5" fmla="*/ 72 h 130"/>
                <a:gd name="T6" fmla="*/ 56 w 62"/>
                <a:gd name="T7" fmla="*/ 119 h 130"/>
                <a:gd name="T8" fmla="*/ 54 w 62"/>
                <a:gd name="T9" fmla="*/ 127 h 130"/>
                <a:gd name="T10" fmla="*/ 50 w 62"/>
                <a:gd name="T11" fmla="*/ 130 h 130"/>
                <a:gd name="T12" fmla="*/ 28 w 62"/>
                <a:gd name="T13" fmla="*/ 101 h 130"/>
                <a:gd name="T14" fmla="*/ 30 w 62"/>
                <a:gd name="T15" fmla="*/ 97 h 130"/>
                <a:gd name="T16" fmla="*/ 38 w 62"/>
                <a:gd name="T17" fmla="*/ 98 h 130"/>
                <a:gd name="T18" fmla="*/ 40 w 62"/>
                <a:gd name="T19" fmla="*/ 99 h 130"/>
                <a:gd name="T20" fmla="*/ 40 w 62"/>
                <a:gd name="T21" fmla="*/ 100 h 130"/>
                <a:gd name="T22" fmla="*/ 51 w 62"/>
                <a:gd name="T23" fmla="*/ 117 h 130"/>
                <a:gd name="T24" fmla="*/ 51 w 62"/>
                <a:gd name="T25" fmla="*/ 118 h 130"/>
                <a:gd name="T26" fmla="*/ 51 w 62"/>
                <a:gd name="T27" fmla="*/ 117 h 130"/>
                <a:gd name="T28" fmla="*/ 40 w 62"/>
                <a:gd name="T29" fmla="*/ 100 h 130"/>
                <a:gd name="T30" fmla="*/ 39 w 62"/>
                <a:gd name="T31" fmla="*/ 98 h 130"/>
                <a:gd name="T32" fmla="*/ 37 w 62"/>
                <a:gd name="T33" fmla="*/ 95 h 130"/>
                <a:gd name="T34" fmla="*/ 36 w 62"/>
                <a:gd name="T35" fmla="*/ 93 h 130"/>
                <a:gd name="T36" fmla="*/ 35 w 62"/>
                <a:gd name="T37" fmla="*/ 91 h 130"/>
                <a:gd name="T38" fmla="*/ 33 w 62"/>
                <a:gd name="T39" fmla="*/ 89 h 130"/>
                <a:gd name="T40" fmla="*/ 32 w 62"/>
                <a:gd name="T41" fmla="*/ 86 h 130"/>
                <a:gd name="T42" fmla="*/ 13 w 62"/>
                <a:gd name="T43" fmla="*/ 47 h 130"/>
                <a:gd name="T44" fmla="*/ 3 w 62"/>
                <a:gd name="T45" fmla="*/ 14 h 130"/>
                <a:gd name="T46" fmla="*/ 8 w 62"/>
                <a:gd name="T47" fmla="*/ 12 h 130"/>
                <a:gd name="T48" fmla="*/ 13 w 62"/>
                <a:gd name="T49" fmla="*/ 19 h 130"/>
                <a:gd name="T50" fmla="*/ 28 w 62"/>
                <a:gd name="T51" fmla="*/ 53 h 130"/>
                <a:gd name="T52" fmla="*/ 34 w 62"/>
                <a:gd name="T53" fmla="*/ 71 h 130"/>
                <a:gd name="T54" fmla="*/ 35 w 62"/>
                <a:gd name="T55" fmla="*/ 73 h 130"/>
                <a:gd name="T56" fmla="*/ 33 w 62"/>
                <a:gd name="T57" fmla="*/ 67 h 130"/>
                <a:gd name="T58" fmla="*/ 20 w 62"/>
                <a:gd name="T59" fmla="*/ 18 h 130"/>
                <a:gd name="T60" fmla="*/ 21 w 62"/>
                <a:gd name="T61" fmla="*/ 3 h 130"/>
                <a:gd name="T62" fmla="*/ 28 w 62"/>
                <a:gd name="T63" fmla="*/ 0 h 130"/>
                <a:gd name="T64" fmla="*/ 31 w 62"/>
                <a:gd name="T65" fmla="*/ 1 h 130"/>
                <a:gd name="T66" fmla="*/ 32 w 62"/>
                <a:gd name="T67" fmla="*/ 4 h 130"/>
                <a:gd name="T68" fmla="*/ 34 w 62"/>
                <a:gd name="T69" fmla="*/ 14 h 130"/>
                <a:gd name="T70" fmla="*/ 35 w 62"/>
                <a:gd name="T71" fmla="*/ 18 h 130"/>
                <a:gd name="T72" fmla="*/ 34 w 62"/>
                <a:gd name="T73" fmla="*/ 26 h 130"/>
                <a:gd name="T74" fmla="*/ 33 w 62"/>
                <a:gd name="T75" fmla="*/ 28 h 130"/>
                <a:gd name="T76" fmla="*/ 37 w 62"/>
                <a:gd name="T77" fmla="*/ 45 h 130"/>
                <a:gd name="T78" fmla="*/ 40 w 62"/>
                <a:gd name="T79" fmla="*/ 48 h 130"/>
                <a:gd name="T80" fmla="*/ 47 w 62"/>
                <a:gd name="T81" fmla="*/ 54 h 130"/>
                <a:gd name="T82" fmla="*/ 51 w 62"/>
                <a:gd name="T83" fmla="*/ 74 h 130"/>
                <a:gd name="T84" fmla="*/ 51 w 62"/>
                <a:gd name="T85" fmla="*/ 84 h 130"/>
                <a:gd name="T86" fmla="*/ 45 w 62"/>
                <a:gd name="T87" fmla="*/ 83 h 130"/>
                <a:gd name="T88" fmla="*/ 43 w 62"/>
                <a:gd name="T89" fmla="*/ 77 h 130"/>
                <a:gd name="T90" fmla="*/ 50 w 62"/>
                <a:gd name="T91" fmla="*/ 94 h 130"/>
                <a:gd name="T92" fmla="*/ 50 w 62"/>
                <a:gd name="T93" fmla="*/ 94 h 130"/>
                <a:gd name="T94" fmla="*/ 51 w 62"/>
                <a:gd name="T95" fmla="*/ 94 h 130"/>
                <a:gd name="T96" fmla="*/ 51 w 62"/>
                <a:gd name="T97" fmla="*/ 75 h 130"/>
                <a:gd name="T98" fmla="*/ 49 w 62"/>
                <a:gd name="T99" fmla="*/ 46 h 130"/>
                <a:gd name="T100" fmla="*/ 48 w 62"/>
                <a:gd name="T101" fmla="*/ 30 h 130"/>
                <a:gd name="T102" fmla="*/ 48 w 62"/>
                <a:gd name="T103" fmla="*/ 18 h 130"/>
                <a:gd name="T104" fmla="*/ 56 w 62"/>
                <a:gd name="T105" fmla="*/ 19 h 130"/>
                <a:gd name="T106" fmla="*/ 60 w 62"/>
                <a:gd name="T107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130">
                  <a:moveTo>
                    <a:pt x="60" y="51"/>
                  </a:moveTo>
                  <a:cubicBezTo>
                    <a:pt x="57" y="54"/>
                    <a:pt x="53" y="58"/>
                    <a:pt x="59" y="62"/>
                  </a:cubicBezTo>
                  <a:cubicBezTo>
                    <a:pt x="62" y="64"/>
                    <a:pt x="62" y="68"/>
                    <a:pt x="61" y="72"/>
                  </a:cubicBezTo>
                  <a:cubicBezTo>
                    <a:pt x="57" y="87"/>
                    <a:pt x="57" y="103"/>
                    <a:pt x="56" y="119"/>
                  </a:cubicBezTo>
                  <a:cubicBezTo>
                    <a:pt x="56" y="122"/>
                    <a:pt x="55" y="125"/>
                    <a:pt x="54" y="127"/>
                  </a:cubicBezTo>
                  <a:cubicBezTo>
                    <a:pt x="54" y="129"/>
                    <a:pt x="52" y="130"/>
                    <a:pt x="50" y="130"/>
                  </a:cubicBezTo>
                  <a:cubicBezTo>
                    <a:pt x="40" y="123"/>
                    <a:pt x="33" y="113"/>
                    <a:pt x="28" y="101"/>
                  </a:cubicBezTo>
                  <a:cubicBezTo>
                    <a:pt x="28" y="99"/>
                    <a:pt x="29" y="98"/>
                    <a:pt x="30" y="97"/>
                  </a:cubicBezTo>
                  <a:cubicBezTo>
                    <a:pt x="34" y="95"/>
                    <a:pt x="36" y="98"/>
                    <a:pt x="38" y="98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0" y="99"/>
                    <a:pt x="40" y="100"/>
                    <a:pt x="40" y="100"/>
                  </a:cubicBezTo>
                  <a:cubicBezTo>
                    <a:pt x="44" y="106"/>
                    <a:pt x="48" y="111"/>
                    <a:pt x="51" y="117"/>
                  </a:cubicBezTo>
                  <a:cubicBezTo>
                    <a:pt x="52" y="119"/>
                    <a:pt x="50" y="117"/>
                    <a:pt x="51" y="118"/>
                  </a:cubicBezTo>
                  <a:cubicBezTo>
                    <a:pt x="51" y="118"/>
                    <a:pt x="51" y="118"/>
                    <a:pt x="51" y="117"/>
                  </a:cubicBezTo>
                  <a:cubicBezTo>
                    <a:pt x="48" y="111"/>
                    <a:pt x="43" y="106"/>
                    <a:pt x="40" y="100"/>
                  </a:cubicBezTo>
                  <a:cubicBezTo>
                    <a:pt x="40" y="99"/>
                    <a:pt x="39" y="99"/>
                    <a:pt x="39" y="98"/>
                  </a:cubicBezTo>
                  <a:cubicBezTo>
                    <a:pt x="38" y="97"/>
                    <a:pt x="38" y="96"/>
                    <a:pt x="37" y="95"/>
                  </a:cubicBezTo>
                  <a:cubicBezTo>
                    <a:pt x="36" y="95"/>
                    <a:pt x="36" y="94"/>
                    <a:pt x="36" y="93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4" y="91"/>
                    <a:pt x="34" y="90"/>
                    <a:pt x="33" y="89"/>
                  </a:cubicBezTo>
                  <a:cubicBezTo>
                    <a:pt x="33" y="88"/>
                    <a:pt x="32" y="87"/>
                    <a:pt x="32" y="86"/>
                  </a:cubicBezTo>
                  <a:cubicBezTo>
                    <a:pt x="25" y="73"/>
                    <a:pt x="18" y="60"/>
                    <a:pt x="13" y="47"/>
                  </a:cubicBezTo>
                  <a:cubicBezTo>
                    <a:pt x="7" y="37"/>
                    <a:pt x="0" y="27"/>
                    <a:pt x="3" y="14"/>
                  </a:cubicBezTo>
                  <a:cubicBezTo>
                    <a:pt x="4" y="12"/>
                    <a:pt x="6" y="11"/>
                    <a:pt x="8" y="12"/>
                  </a:cubicBezTo>
                  <a:cubicBezTo>
                    <a:pt x="11" y="13"/>
                    <a:pt x="12" y="16"/>
                    <a:pt x="13" y="19"/>
                  </a:cubicBezTo>
                  <a:cubicBezTo>
                    <a:pt x="17" y="31"/>
                    <a:pt x="24" y="41"/>
                    <a:pt x="28" y="53"/>
                  </a:cubicBezTo>
                  <a:cubicBezTo>
                    <a:pt x="30" y="59"/>
                    <a:pt x="31" y="65"/>
                    <a:pt x="34" y="71"/>
                  </a:cubicBezTo>
                  <a:cubicBezTo>
                    <a:pt x="35" y="72"/>
                    <a:pt x="35" y="72"/>
                    <a:pt x="35" y="73"/>
                  </a:cubicBezTo>
                  <a:cubicBezTo>
                    <a:pt x="35" y="71"/>
                    <a:pt x="33" y="69"/>
                    <a:pt x="33" y="67"/>
                  </a:cubicBezTo>
                  <a:cubicBezTo>
                    <a:pt x="25" y="51"/>
                    <a:pt x="23" y="34"/>
                    <a:pt x="20" y="18"/>
                  </a:cubicBezTo>
                  <a:cubicBezTo>
                    <a:pt x="19" y="13"/>
                    <a:pt x="18" y="8"/>
                    <a:pt x="21" y="3"/>
                  </a:cubicBezTo>
                  <a:cubicBezTo>
                    <a:pt x="23" y="1"/>
                    <a:pt x="25" y="0"/>
                    <a:pt x="28" y="0"/>
                  </a:cubicBezTo>
                  <a:cubicBezTo>
                    <a:pt x="29" y="0"/>
                    <a:pt x="30" y="1"/>
                    <a:pt x="31" y="1"/>
                  </a:cubicBezTo>
                  <a:cubicBezTo>
                    <a:pt x="31" y="2"/>
                    <a:pt x="32" y="3"/>
                    <a:pt x="32" y="4"/>
                  </a:cubicBezTo>
                  <a:cubicBezTo>
                    <a:pt x="31" y="8"/>
                    <a:pt x="33" y="10"/>
                    <a:pt x="34" y="14"/>
                  </a:cubicBezTo>
                  <a:cubicBezTo>
                    <a:pt x="34" y="15"/>
                    <a:pt x="35" y="16"/>
                    <a:pt x="35" y="18"/>
                  </a:cubicBezTo>
                  <a:cubicBezTo>
                    <a:pt x="35" y="20"/>
                    <a:pt x="35" y="23"/>
                    <a:pt x="34" y="26"/>
                  </a:cubicBezTo>
                  <a:cubicBezTo>
                    <a:pt x="34" y="26"/>
                    <a:pt x="34" y="27"/>
                    <a:pt x="33" y="28"/>
                  </a:cubicBezTo>
                  <a:cubicBezTo>
                    <a:pt x="33" y="34"/>
                    <a:pt x="35" y="39"/>
                    <a:pt x="37" y="45"/>
                  </a:cubicBezTo>
                  <a:cubicBezTo>
                    <a:pt x="37" y="47"/>
                    <a:pt x="38" y="48"/>
                    <a:pt x="40" y="48"/>
                  </a:cubicBezTo>
                  <a:cubicBezTo>
                    <a:pt x="42" y="51"/>
                    <a:pt x="45" y="52"/>
                    <a:pt x="47" y="54"/>
                  </a:cubicBezTo>
                  <a:cubicBezTo>
                    <a:pt x="46" y="61"/>
                    <a:pt x="49" y="68"/>
                    <a:pt x="51" y="74"/>
                  </a:cubicBezTo>
                  <a:cubicBezTo>
                    <a:pt x="52" y="78"/>
                    <a:pt x="53" y="80"/>
                    <a:pt x="51" y="84"/>
                  </a:cubicBezTo>
                  <a:cubicBezTo>
                    <a:pt x="49" y="86"/>
                    <a:pt x="47" y="88"/>
                    <a:pt x="45" y="83"/>
                  </a:cubicBezTo>
                  <a:cubicBezTo>
                    <a:pt x="44" y="80"/>
                    <a:pt x="43" y="78"/>
                    <a:pt x="43" y="77"/>
                  </a:cubicBezTo>
                  <a:cubicBezTo>
                    <a:pt x="43" y="82"/>
                    <a:pt x="48" y="87"/>
                    <a:pt x="50" y="94"/>
                  </a:cubicBezTo>
                  <a:cubicBezTo>
                    <a:pt x="50" y="95"/>
                    <a:pt x="50" y="94"/>
                    <a:pt x="50" y="94"/>
                  </a:cubicBezTo>
                  <a:cubicBezTo>
                    <a:pt x="51" y="95"/>
                    <a:pt x="51" y="94"/>
                    <a:pt x="51" y="94"/>
                  </a:cubicBezTo>
                  <a:cubicBezTo>
                    <a:pt x="54" y="87"/>
                    <a:pt x="53" y="81"/>
                    <a:pt x="51" y="75"/>
                  </a:cubicBezTo>
                  <a:cubicBezTo>
                    <a:pt x="48" y="66"/>
                    <a:pt x="47" y="56"/>
                    <a:pt x="49" y="46"/>
                  </a:cubicBezTo>
                  <a:cubicBezTo>
                    <a:pt x="51" y="40"/>
                    <a:pt x="45" y="35"/>
                    <a:pt x="48" y="30"/>
                  </a:cubicBezTo>
                  <a:cubicBezTo>
                    <a:pt x="48" y="26"/>
                    <a:pt x="48" y="22"/>
                    <a:pt x="48" y="18"/>
                  </a:cubicBezTo>
                  <a:cubicBezTo>
                    <a:pt x="51" y="16"/>
                    <a:pt x="54" y="16"/>
                    <a:pt x="56" y="19"/>
                  </a:cubicBezTo>
                  <a:cubicBezTo>
                    <a:pt x="60" y="29"/>
                    <a:pt x="58" y="40"/>
                    <a:pt x="60" y="51"/>
                  </a:cubicBezTo>
                  <a:close/>
                </a:path>
              </a:pathLst>
            </a:custGeom>
            <a:solidFill>
              <a:srgbClr val="AE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3582"/>
            <p:cNvSpPr/>
            <p:nvPr/>
          </p:nvSpPr>
          <p:spPr bwMode="auto">
            <a:xfrm>
              <a:off x="6860" y="795"/>
              <a:ext cx="71" cy="169"/>
            </a:xfrm>
            <a:custGeom>
              <a:avLst/>
              <a:gdLst>
                <a:gd name="T0" fmla="*/ 41 w 47"/>
                <a:gd name="T1" fmla="*/ 108 h 113"/>
                <a:gd name="T2" fmla="*/ 41 w 47"/>
                <a:gd name="T3" fmla="*/ 106 h 113"/>
                <a:gd name="T4" fmla="*/ 39 w 47"/>
                <a:gd name="T5" fmla="*/ 98 h 113"/>
                <a:gd name="T6" fmla="*/ 39 w 47"/>
                <a:gd name="T7" fmla="*/ 95 h 113"/>
                <a:gd name="T8" fmla="*/ 37 w 47"/>
                <a:gd name="T9" fmla="*/ 85 h 113"/>
                <a:gd name="T10" fmla="*/ 37 w 47"/>
                <a:gd name="T11" fmla="*/ 83 h 113"/>
                <a:gd name="T12" fmla="*/ 37 w 47"/>
                <a:gd name="T13" fmla="*/ 79 h 113"/>
                <a:gd name="T14" fmla="*/ 32 w 47"/>
                <a:gd name="T15" fmla="*/ 74 h 113"/>
                <a:gd name="T16" fmla="*/ 22 w 47"/>
                <a:gd name="T17" fmla="*/ 62 h 113"/>
                <a:gd name="T18" fmla="*/ 17 w 47"/>
                <a:gd name="T19" fmla="*/ 72 h 113"/>
                <a:gd name="T20" fmla="*/ 6 w 47"/>
                <a:gd name="T21" fmla="*/ 78 h 113"/>
                <a:gd name="T22" fmla="*/ 10 w 47"/>
                <a:gd name="T23" fmla="*/ 48 h 113"/>
                <a:gd name="T24" fmla="*/ 25 w 47"/>
                <a:gd name="T25" fmla="*/ 1 h 113"/>
                <a:gd name="T26" fmla="*/ 27 w 47"/>
                <a:gd name="T27" fmla="*/ 0 h 113"/>
                <a:gd name="T28" fmla="*/ 27 w 47"/>
                <a:gd name="T29" fmla="*/ 16 h 113"/>
                <a:gd name="T30" fmla="*/ 35 w 47"/>
                <a:gd name="T31" fmla="*/ 33 h 113"/>
                <a:gd name="T32" fmla="*/ 37 w 47"/>
                <a:gd name="T33" fmla="*/ 41 h 113"/>
                <a:gd name="T34" fmla="*/ 41 w 47"/>
                <a:gd name="T35" fmla="*/ 67 h 113"/>
                <a:gd name="T36" fmla="*/ 43 w 47"/>
                <a:gd name="T37" fmla="*/ 77 h 113"/>
                <a:gd name="T38" fmla="*/ 45 w 47"/>
                <a:gd name="T39" fmla="*/ 94 h 113"/>
                <a:gd name="T40" fmla="*/ 46 w 47"/>
                <a:gd name="T41" fmla="*/ 107 h 113"/>
                <a:gd name="T42" fmla="*/ 41 w 47"/>
                <a:gd name="T43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113">
                  <a:moveTo>
                    <a:pt x="41" y="108"/>
                  </a:moveTo>
                  <a:cubicBezTo>
                    <a:pt x="41" y="107"/>
                    <a:pt x="41" y="107"/>
                    <a:pt x="41" y="106"/>
                  </a:cubicBezTo>
                  <a:cubicBezTo>
                    <a:pt x="39" y="104"/>
                    <a:pt x="41" y="100"/>
                    <a:pt x="39" y="98"/>
                  </a:cubicBezTo>
                  <a:cubicBezTo>
                    <a:pt x="39" y="97"/>
                    <a:pt x="39" y="96"/>
                    <a:pt x="39" y="95"/>
                  </a:cubicBezTo>
                  <a:cubicBezTo>
                    <a:pt x="37" y="92"/>
                    <a:pt x="39" y="88"/>
                    <a:pt x="37" y="85"/>
                  </a:cubicBezTo>
                  <a:cubicBezTo>
                    <a:pt x="37" y="84"/>
                    <a:pt x="37" y="83"/>
                    <a:pt x="37" y="83"/>
                  </a:cubicBezTo>
                  <a:cubicBezTo>
                    <a:pt x="38" y="81"/>
                    <a:pt x="38" y="80"/>
                    <a:pt x="37" y="79"/>
                  </a:cubicBezTo>
                  <a:cubicBezTo>
                    <a:pt x="35" y="78"/>
                    <a:pt x="34" y="76"/>
                    <a:pt x="32" y="74"/>
                  </a:cubicBezTo>
                  <a:cubicBezTo>
                    <a:pt x="28" y="71"/>
                    <a:pt x="25" y="66"/>
                    <a:pt x="22" y="62"/>
                  </a:cubicBezTo>
                  <a:cubicBezTo>
                    <a:pt x="17" y="64"/>
                    <a:pt x="19" y="69"/>
                    <a:pt x="17" y="72"/>
                  </a:cubicBezTo>
                  <a:cubicBezTo>
                    <a:pt x="15" y="77"/>
                    <a:pt x="14" y="83"/>
                    <a:pt x="6" y="78"/>
                  </a:cubicBezTo>
                  <a:cubicBezTo>
                    <a:pt x="0" y="67"/>
                    <a:pt x="9" y="58"/>
                    <a:pt x="10" y="48"/>
                  </a:cubicBezTo>
                  <a:cubicBezTo>
                    <a:pt x="13" y="32"/>
                    <a:pt x="22" y="17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5"/>
                    <a:pt x="27" y="10"/>
                    <a:pt x="27" y="16"/>
                  </a:cubicBezTo>
                  <a:cubicBezTo>
                    <a:pt x="28" y="22"/>
                    <a:pt x="29" y="29"/>
                    <a:pt x="35" y="33"/>
                  </a:cubicBezTo>
                  <a:cubicBezTo>
                    <a:pt x="38" y="35"/>
                    <a:pt x="37" y="39"/>
                    <a:pt x="37" y="41"/>
                  </a:cubicBezTo>
                  <a:cubicBezTo>
                    <a:pt x="36" y="50"/>
                    <a:pt x="38" y="59"/>
                    <a:pt x="41" y="67"/>
                  </a:cubicBezTo>
                  <a:cubicBezTo>
                    <a:pt x="42" y="71"/>
                    <a:pt x="43" y="74"/>
                    <a:pt x="43" y="77"/>
                  </a:cubicBezTo>
                  <a:cubicBezTo>
                    <a:pt x="42" y="83"/>
                    <a:pt x="43" y="88"/>
                    <a:pt x="45" y="94"/>
                  </a:cubicBezTo>
                  <a:cubicBezTo>
                    <a:pt x="47" y="98"/>
                    <a:pt x="47" y="102"/>
                    <a:pt x="46" y="107"/>
                  </a:cubicBezTo>
                  <a:cubicBezTo>
                    <a:pt x="46" y="113"/>
                    <a:pt x="43" y="109"/>
                    <a:pt x="41" y="108"/>
                  </a:cubicBezTo>
                  <a:close/>
                </a:path>
              </a:pathLst>
            </a:custGeom>
            <a:solidFill>
              <a:srgbClr val="E3B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3583"/>
            <p:cNvSpPr/>
            <p:nvPr/>
          </p:nvSpPr>
          <p:spPr bwMode="auto">
            <a:xfrm>
              <a:off x="6952" y="933"/>
              <a:ext cx="34" cy="87"/>
            </a:xfrm>
            <a:custGeom>
              <a:avLst/>
              <a:gdLst>
                <a:gd name="T0" fmla="*/ 7 w 23"/>
                <a:gd name="T1" fmla="*/ 39 h 58"/>
                <a:gd name="T2" fmla="*/ 3 w 23"/>
                <a:gd name="T3" fmla="*/ 34 h 58"/>
                <a:gd name="T4" fmla="*/ 1 w 23"/>
                <a:gd name="T5" fmla="*/ 6 h 58"/>
                <a:gd name="T6" fmla="*/ 5 w 23"/>
                <a:gd name="T7" fmla="*/ 0 h 58"/>
                <a:gd name="T8" fmla="*/ 12 w 23"/>
                <a:gd name="T9" fmla="*/ 10 h 58"/>
                <a:gd name="T10" fmla="*/ 9 w 23"/>
                <a:gd name="T11" fmla="*/ 29 h 58"/>
                <a:gd name="T12" fmla="*/ 14 w 23"/>
                <a:gd name="T13" fmla="*/ 35 h 58"/>
                <a:gd name="T14" fmla="*/ 15 w 23"/>
                <a:gd name="T15" fmla="*/ 35 h 58"/>
                <a:gd name="T16" fmla="*/ 20 w 23"/>
                <a:gd name="T17" fmla="*/ 50 h 58"/>
                <a:gd name="T18" fmla="*/ 21 w 23"/>
                <a:gd name="T19" fmla="*/ 58 h 58"/>
                <a:gd name="T20" fmla="*/ 15 w 23"/>
                <a:gd name="T21" fmla="*/ 56 h 58"/>
                <a:gd name="T22" fmla="*/ 11 w 23"/>
                <a:gd name="T23" fmla="*/ 43 h 58"/>
                <a:gd name="T24" fmla="*/ 7 w 23"/>
                <a:gd name="T25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58">
                  <a:moveTo>
                    <a:pt x="7" y="39"/>
                  </a:moveTo>
                  <a:cubicBezTo>
                    <a:pt x="4" y="38"/>
                    <a:pt x="3" y="37"/>
                    <a:pt x="3" y="34"/>
                  </a:cubicBezTo>
                  <a:cubicBezTo>
                    <a:pt x="2" y="25"/>
                    <a:pt x="0" y="16"/>
                    <a:pt x="1" y="6"/>
                  </a:cubicBezTo>
                  <a:cubicBezTo>
                    <a:pt x="1" y="3"/>
                    <a:pt x="2" y="1"/>
                    <a:pt x="5" y="0"/>
                  </a:cubicBezTo>
                  <a:cubicBezTo>
                    <a:pt x="12" y="2"/>
                    <a:pt x="13" y="3"/>
                    <a:pt x="12" y="10"/>
                  </a:cubicBezTo>
                  <a:cubicBezTo>
                    <a:pt x="12" y="16"/>
                    <a:pt x="10" y="22"/>
                    <a:pt x="9" y="29"/>
                  </a:cubicBezTo>
                  <a:cubicBezTo>
                    <a:pt x="8" y="33"/>
                    <a:pt x="10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20" y="39"/>
                    <a:pt x="14" y="46"/>
                    <a:pt x="20" y="50"/>
                  </a:cubicBezTo>
                  <a:cubicBezTo>
                    <a:pt x="21" y="52"/>
                    <a:pt x="23" y="55"/>
                    <a:pt x="21" y="58"/>
                  </a:cubicBezTo>
                  <a:cubicBezTo>
                    <a:pt x="19" y="58"/>
                    <a:pt x="17" y="54"/>
                    <a:pt x="15" y="56"/>
                  </a:cubicBezTo>
                  <a:cubicBezTo>
                    <a:pt x="13" y="52"/>
                    <a:pt x="12" y="47"/>
                    <a:pt x="11" y="43"/>
                  </a:cubicBezTo>
                  <a:cubicBezTo>
                    <a:pt x="10" y="41"/>
                    <a:pt x="10" y="39"/>
                    <a:pt x="7" y="39"/>
                  </a:cubicBezTo>
                  <a:close/>
                </a:path>
              </a:pathLst>
            </a:custGeom>
            <a:solidFill>
              <a:srgbClr val="D6A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3584"/>
            <p:cNvSpPr/>
            <p:nvPr/>
          </p:nvSpPr>
          <p:spPr bwMode="auto">
            <a:xfrm>
              <a:off x="6934" y="958"/>
              <a:ext cx="25" cy="102"/>
            </a:xfrm>
            <a:custGeom>
              <a:avLst/>
              <a:gdLst>
                <a:gd name="T0" fmla="*/ 9 w 17"/>
                <a:gd name="T1" fmla="*/ 54 h 68"/>
                <a:gd name="T2" fmla="*/ 2 w 17"/>
                <a:gd name="T3" fmla="*/ 35 h 68"/>
                <a:gd name="T4" fmla="*/ 5 w 17"/>
                <a:gd name="T5" fmla="*/ 25 h 68"/>
                <a:gd name="T6" fmla="*/ 5 w 17"/>
                <a:gd name="T7" fmla="*/ 18 h 68"/>
                <a:gd name="T8" fmla="*/ 4 w 17"/>
                <a:gd name="T9" fmla="*/ 4 h 68"/>
                <a:gd name="T10" fmla="*/ 7 w 17"/>
                <a:gd name="T11" fmla="*/ 1 h 68"/>
                <a:gd name="T12" fmla="*/ 14 w 17"/>
                <a:gd name="T13" fmla="*/ 50 h 68"/>
                <a:gd name="T14" fmla="*/ 13 w 17"/>
                <a:gd name="T15" fmla="*/ 68 h 68"/>
                <a:gd name="T16" fmla="*/ 9 w 17"/>
                <a:gd name="T17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8">
                  <a:moveTo>
                    <a:pt x="9" y="54"/>
                  </a:moveTo>
                  <a:cubicBezTo>
                    <a:pt x="7" y="48"/>
                    <a:pt x="4" y="42"/>
                    <a:pt x="2" y="35"/>
                  </a:cubicBezTo>
                  <a:cubicBezTo>
                    <a:pt x="0" y="31"/>
                    <a:pt x="1" y="28"/>
                    <a:pt x="5" y="25"/>
                  </a:cubicBezTo>
                  <a:cubicBezTo>
                    <a:pt x="4" y="23"/>
                    <a:pt x="3" y="21"/>
                    <a:pt x="5" y="18"/>
                  </a:cubicBezTo>
                  <a:cubicBezTo>
                    <a:pt x="9" y="13"/>
                    <a:pt x="5" y="9"/>
                    <a:pt x="4" y="4"/>
                  </a:cubicBezTo>
                  <a:cubicBezTo>
                    <a:pt x="4" y="1"/>
                    <a:pt x="4" y="0"/>
                    <a:pt x="7" y="1"/>
                  </a:cubicBezTo>
                  <a:cubicBezTo>
                    <a:pt x="10" y="17"/>
                    <a:pt x="11" y="34"/>
                    <a:pt x="14" y="50"/>
                  </a:cubicBezTo>
                  <a:cubicBezTo>
                    <a:pt x="16" y="56"/>
                    <a:pt x="17" y="62"/>
                    <a:pt x="13" y="68"/>
                  </a:cubicBezTo>
                  <a:cubicBezTo>
                    <a:pt x="8" y="65"/>
                    <a:pt x="7" y="60"/>
                    <a:pt x="9" y="54"/>
                  </a:cubicBezTo>
                  <a:close/>
                </a:path>
              </a:pathLst>
            </a:custGeom>
            <a:solidFill>
              <a:srgbClr val="D1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3585"/>
            <p:cNvSpPr/>
            <p:nvPr/>
          </p:nvSpPr>
          <p:spPr bwMode="auto">
            <a:xfrm>
              <a:off x="6967" y="1020"/>
              <a:ext cx="25" cy="45"/>
            </a:xfrm>
            <a:custGeom>
              <a:avLst/>
              <a:gdLst>
                <a:gd name="T0" fmla="*/ 1 w 17"/>
                <a:gd name="T1" fmla="*/ 19 h 30"/>
                <a:gd name="T2" fmla="*/ 4 w 17"/>
                <a:gd name="T3" fmla="*/ 0 h 30"/>
                <a:gd name="T4" fmla="*/ 10 w 17"/>
                <a:gd name="T5" fmla="*/ 15 h 30"/>
                <a:gd name="T6" fmla="*/ 14 w 17"/>
                <a:gd name="T7" fmla="*/ 21 h 30"/>
                <a:gd name="T8" fmla="*/ 16 w 17"/>
                <a:gd name="T9" fmla="*/ 21 h 30"/>
                <a:gd name="T10" fmla="*/ 11 w 17"/>
                <a:gd name="T11" fmla="*/ 29 h 30"/>
                <a:gd name="T12" fmla="*/ 1 w 17"/>
                <a:gd name="T13" fmla="*/ 25 h 30"/>
                <a:gd name="T14" fmla="*/ 1 w 17"/>
                <a:gd name="T1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1" y="19"/>
                  </a:moveTo>
                  <a:cubicBezTo>
                    <a:pt x="0" y="12"/>
                    <a:pt x="1" y="6"/>
                    <a:pt x="4" y="0"/>
                  </a:cubicBezTo>
                  <a:cubicBezTo>
                    <a:pt x="8" y="4"/>
                    <a:pt x="11" y="9"/>
                    <a:pt x="10" y="15"/>
                  </a:cubicBezTo>
                  <a:cubicBezTo>
                    <a:pt x="10" y="18"/>
                    <a:pt x="11" y="20"/>
                    <a:pt x="14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7" y="25"/>
                    <a:pt x="15" y="28"/>
                    <a:pt x="11" y="29"/>
                  </a:cubicBezTo>
                  <a:cubicBezTo>
                    <a:pt x="7" y="30"/>
                    <a:pt x="3" y="29"/>
                    <a:pt x="1" y="25"/>
                  </a:cubicBezTo>
                  <a:cubicBezTo>
                    <a:pt x="0" y="23"/>
                    <a:pt x="2" y="21"/>
                    <a:pt x="1" y="19"/>
                  </a:cubicBezTo>
                  <a:close/>
                </a:path>
              </a:pathLst>
            </a:custGeom>
            <a:solidFill>
              <a:srgbClr val="CF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3586"/>
            <p:cNvSpPr/>
            <p:nvPr/>
          </p:nvSpPr>
          <p:spPr bwMode="auto">
            <a:xfrm>
              <a:off x="6973" y="945"/>
              <a:ext cx="19" cy="46"/>
            </a:xfrm>
            <a:custGeom>
              <a:avLst/>
              <a:gdLst>
                <a:gd name="T0" fmla="*/ 0 w 13"/>
                <a:gd name="T1" fmla="*/ 27 h 31"/>
                <a:gd name="T2" fmla="*/ 3 w 13"/>
                <a:gd name="T3" fmla="*/ 13 h 31"/>
                <a:gd name="T4" fmla="*/ 11 w 13"/>
                <a:gd name="T5" fmla="*/ 0 h 31"/>
                <a:gd name="T6" fmla="*/ 6 w 13"/>
                <a:gd name="T7" fmla="*/ 29 h 31"/>
                <a:gd name="T8" fmla="*/ 1 w 13"/>
                <a:gd name="T9" fmla="*/ 27 h 31"/>
                <a:gd name="T10" fmla="*/ 0 w 13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1">
                  <a:moveTo>
                    <a:pt x="0" y="27"/>
                  </a:moveTo>
                  <a:cubicBezTo>
                    <a:pt x="1" y="22"/>
                    <a:pt x="2" y="17"/>
                    <a:pt x="3" y="13"/>
                  </a:cubicBezTo>
                  <a:cubicBezTo>
                    <a:pt x="4" y="8"/>
                    <a:pt x="6" y="3"/>
                    <a:pt x="11" y="0"/>
                  </a:cubicBezTo>
                  <a:cubicBezTo>
                    <a:pt x="13" y="11"/>
                    <a:pt x="11" y="20"/>
                    <a:pt x="6" y="29"/>
                  </a:cubicBezTo>
                  <a:cubicBezTo>
                    <a:pt x="3" y="31"/>
                    <a:pt x="2" y="29"/>
                    <a:pt x="1" y="27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D3A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3587"/>
            <p:cNvSpPr/>
            <p:nvPr/>
          </p:nvSpPr>
          <p:spPr bwMode="auto">
            <a:xfrm>
              <a:off x="6940" y="922"/>
              <a:ext cx="19" cy="21"/>
            </a:xfrm>
            <a:custGeom>
              <a:avLst/>
              <a:gdLst>
                <a:gd name="T0" fmla="*/ 13 w 13"/>
                <a:gd name="T1" fmla="*/ 7 h 14"/>
                <a:gd name="T2" fmla="*/ 9 w 13"/>
                <a:gd name="T3" fmla="*/ 13 h 14"/>
                <a:gd name="T4" fmla="*/ 3 w 13"/>
                <a:gd name="T5" fmla="*/ 13 h 14"/>
                <a:gd name="T6" fmla="*/ 4 w 13"/>
                <a:gd name="T7" fmla="*/ 3 h 14"/>
                <a:gd name="T8" fmla="*/ 13 w 1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cubicBezTo>
                    <a:pt x="12" y="10"/>
                    <a:pt x="11" y="12"/>
                    <a:pt x="9" y="13"/>
                  </a:cubicBezTo>
                  <a:cubicBezTo>
                    <a:pt x="7" y="14"/>
                    <a:pt x="5" y="14"/>
                    <a:pt x="3" y="13"/>
                  </a:cubicBezTo>
                  <a:cubicBezTo>
                    <a:pt x="0" y="10"/>
                    <a:pt x="0" y="6"/>
                    <a:pt x="4" y="3"/>
                  </a:cubicBezTo>
                  <a:cubicBezTo>
                    <a:pt x="8" y="0"/>
                    <a:pt x="11" y="4"/>
                    <a:pt x="13" y="7"/>
                  </a:cubicBezTo>
                  <a:close/>
                </a:path>
              </a:pathLst>
            </a:custGeom>
            <a:solidFill>
              <a:srgbClr val="9B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3588"/>
            <p:cNvSpPr/>
            <p:nvPr/>
          </p:nvSpPr>
          <p:spPr bwMode="auto">
            <a:xfrm>
              <a:off x="6973" y="985"/>
              <a:ext cx="12" cy="26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2 h 17"/>
                <a:gd name="T4" fmla="*/ 6 w 8"/>
                <a:gd name="T5" fmla="*/ 4 h 17"/>
                <a:gd name="T6" fmla="*/ 6 w 8"/>
                <a:gd name="T7" fmla="*/ 13 h 17"/>
                <a:gd name="T8" fmla="*/ 6 w 8"/>
                <a:gd name="T9" fmla="*/ 15 h 17"/>
                <a:gd name="T10" fmla="*/ 1 w 8"/>
                <a:gd name="T11" fmla="*/ 13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8" y="7"/>
                    <a:pt x="8" y="10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3" y="17"/>
                    <a:pt x="1" y="16"/>
                    <a:pt x="1" y="13"/>
                  </a:cubicBezTo>
                  <a:cubicBezTo>
                    <a:pt x="0" y="9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93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3589"/>
            <p:cNvSpPr/>
            <p:nvPr/>
          </p:nvSpPr>
          <p:spPr bwMode="auto">
            <a:xfrm>
              <a:off x="6928" y="982"/>
              <a:ext cx="16" cy="15"/>
            </a:xfrm>
            <a:custGeom>
              <a:avLst/>
              <a:gdLst>
                <a:gd name="T0" fmla="*/ 9 w 11"/>
                <a:gd name="T1" fmla="*/ 2 h 10"/>
                <a:gd name="T2" fmla="*/ 9 w 11"/>
                <a:gd name="T3" fmla="*/ 9 h 10"/>
                <a:gd name="T4" fmla="*/ 5 w 11"/>
                <a:gd name="T5" fmla="*/ 10 h 10"/>
                <a:gd name="T6" fmla="*/ 3 w 11"/>
                <a:gd name="T7" fmla="*/ 3 h 10"/>
                <a:gd name="T8" fmla="*/ 4 w 11"/>
                <a:gd name="T9" fmla="*/ 2 h 10"/>
                <a:gd name="T10" fmla="*/ 9 w 11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9" y="2"/>
                  </a:moveTo>
                  <a:cubicBezTo>
                    <a:pt x="10" y="5"/>
                    <a:pt x="11" y="7"/>
                    <a:pt x="9" y="9"/>
                  </a:cubicBezTo>
                  <a:cubicBezTo>
                    <a:pt x="8" y="10"/>
                    <a:pt x="7" y="10"/>
                    <a:pt x="5" y="10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966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3590"/>
            <p:cNvSpPr/>
            <p:nvPr/>
          </p:nvSpPr>
          <p:spPr bwMode="auto">
            <a:xfrm>
              <a:off x="6982" y="991"/>
              <a:ext cx="4" cy="1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0 h 9"/>
                <a:gd name="T4" fmla="*/ 0 w 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3" y="3"/>
                    <a:pt x="3" y="6"/>
                    <a:pt x="0" y="9"/>
                  </a:cubicBezTo>
                  <a:close/>
                </a:path>
              </a:pathLst>
            </a:custGeom>
            <a:solidFill>
              <a:srgbClr val="D3A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3591"/>
            <p:cNvSpPr/>
            <p:nvPr/>
          </p:nvSpPr>
          <p:spPr bwMode="auto">
            <a:xfrm>
              <a:off x="6934" y="982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2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D1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3592"/>
            <p:cNvSpPr/>
            <p:nvPr/>
          </p:nvSpPr>
          <p:spPr bwMode="auto">
            <a:xfrm>
              <a:off x="6824" y="766"/>
              <a:ext cx="77" cy="158"/>
            </a:xfrm>
            <a:custGeom>
              <a:avLst/>
              <a:gdLst>
                <a:gd name="T0" fmla="*/ 51 w 51"/>
                <a:gd name="T1" fmla="*/ 19 h 105"/>
                <a:gd name="T2" fmla="*/ 44 w 51"/>
                <a:gd name="T3" fmla="*/ 44 h 105"/>
                <a:gd name="T4" fmla="*/ 33 w 51"/>
                <a:gd name="T5" fmla="*/ 81 h 105"/>
                <a:gd name="T6" fmla="*/ 32 w 51"/>
                <a:gd name="T7" fmla="*/ 98 h 105"/>
                <a:gd name="T8" fmla="*/ 33 w 51"/>
                <a:gd name="T9" fmla="*/ 99 h 105"/>
                <a:gd name="T10" fmla="*/ 33 w 51"/>
                <a:gd name="T11" fmla="*/ 100 h 105"/>
                <a:gd name="T12" fmla="*/ 25 w 51"/>
                <a:gd name="T13" fmla="*/ 102 h 105"/>
                <a:gd name="T14" fmla="*/ 9 w 51"/>
                <a:gd name="T15" fmla="*/ 93 h 105"/>
                <a:gd name="T16" fmla="*/ 0 w 51"/>
                <a:gd name="T17" fmla="*/ 85 h 105"/>
                <a:gd name="T18" fmla="*/ 10 w 51"/>
                <a:gd name="T19" fmla="*/ 71 h 105"/>
                <a:gd name="T20" fmla="*/ 29 w 51"/>
                <a:gd name="T21" fmla="*/ 78 h 105"/>
                <a:gd name="T22" fmla="*/ 32 w 51"/>
                <a:gd name="T23" fmla="*/ 63 h 105"/>
                <a:gd name="T24" fmla="*/ 46 w 51"/>
                <a:gd name="T25" fmla="*/ 27 h 105"/>
                <a:gd name="T26" fmla="*/ 48 w 51"/>
                <a:gd name="T27" fmla="*/ 17 h 105"/>
                <a:gd name="T28" fmla="*/ 51 w 51"/>
                <a:gd name="T29" fmla="*/ 0 h 105"/>
                <a:gd name="T30" fmla="*/ 51 w 51"/>
                <a:gd name="T3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105">
                  <a:moveTo>
                    <a:pt x="51" y="19"/>
                  </a:moveTo>
                  <a:cubicBezTo>
                    <a:pt x="49" y="27"/>
                    <a:pt x="48" y="36"/>
                    <a:pt x="44" y="44"/>
                  </a:cubicBezTo>
                  <a:cubicBezTo>
                    <a:pt x="38" y="55"/>
                    <a:pt x="38" y="69"/>
                    <a:pt x="33" y="81"/>
                  </a:cubicBezTo>
                  <a:cubicBezTo>
                    <a:pt x="31" y="86"/>
                    <a:pt x="32" y="92"/>
                    <a:pt x="32" y="98"/>
                  </a:cubicBezTo>
                  <a:cubicBezTo>
                    <a:pt x="33" y="98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1" y="105"/>
                    <a:pt x="28" y="105"/>
                    <a:pt x="25" y="102"/>
                  </a:cubicBezTo>
                  <a:cubicBezTo>
                    <a:pt x="21" y="96"/>
                    <a:pt x="15" y="94"/>
                    <a:pt x="9" y="93"/>
                  </a:cubicBezTo>
                  <a:cubicBezTo>
                    <a:pt x="5" y="91"/>
                    <a:pt x="2" y="88"/>
                    <a:pt x="0" y="85"/>
                  </a:cubicBezTo>
                  <a:cubicBezTo>
                    <a:pt x="2" y="79"/>
                    <a:pt x="4" y="73"/>
                    <a:pt x="10" y="71"/>
                  </a:cubicBezTo>
                  <a:cubicBezTo>
                    <a:pt x="19" y="67"/>
                    <a:pt x="24" y="68"/>
                    <a:pt x="29" y="78"/>
                  </a:cubicBezTo>
                  <a:cubicBezTo>
                    <a:pt x="32" y="73"/>
                    <a:pt x="30" y="68"/>
                    <a:pt x="32" y="63"/>
                  </a:cubicBezTo>
                  <a:cubicBezTo>
                    <a:pt x="37" y="51"/>
                    <a:pt x="40" y="39"/>
                    <a:pt x="46" y="27"/>
                  </a:cubicBezTo>
                  <a:cubicBezTo>
                    <a:pt x="47" y="24"/>
                    <a:pt x="48" y="21"/>
                    <a:pt x="48" y="17"/>
                  </a:cubicBezTo>
                  <a:cubicBezTo>
                    <a:pt x="51" y="12"/>
                    <a:pt x="48" y="5"/>
                    <a:pt x="51" y="0"/>
                  </a:cubicBezTo>
                  <a:cubicBezTo>
                    <a:pt x="51" y="6"/>
                    <a:pt x="51" y="13"/>
                    <a:pt x="51" y="19"/>
                  </a:cubicBezTo>
                  <a:close/>
                </a:path>
              </a:pathLst>
            </a:custGeom>
            <a:solidFill>
              <a:srgbClr val="EAC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3593"/>
            <p:cNvSpPr/>
            <p:nvPr/>
          </p:nvSpPr>
          <p:spPr bwMode="auto">
            <a:xfrm>
              <a:off x="6919" y="700"/>
              <a:ext cx="3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3594"/>
            <p:cNvSpPr/>
            <p:nvPr/>
          </p:nvSpPr>
          <p:spPr bwMode="auto">
            <a:xfrm>
              <a:off x="6922" y="69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3595"/>
            <p:cNvSpPr/>
            <p:nvPr/>
          </p:nvSpPr>
          <p:spPr bwMode="auto">
            <a:xfrm>
              <a:off x="6926" y="691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3596"/>
            <p:cNvSpPr/>
            <p:nvPr/>
          </p:nvSpPr>
          <p:spPr bwMode="auto">
            <a:xfrm>
              <a:off x="6965" y="1039"/>
              <a:ext cx="35" cy="48"/>
            </a:xfrm>
            <a:custGeom>
              <a:avLst/>
              <a:gdLst>
                <a:gd name="T0" fmla="*/ 4 w 23"/>
                <a:gd name="T1" fmla="*/ 10 h 32"/>
                <a:gd name="T2" fmla="*/ 17 w 23"/>
                <a:gd name="T3" fmla="*/ 8 h 32"/>
                <a:gd name="T4" fmla="*/ 21 w 23"/>
                <a:gd name="T5" fmla="*/ 0 h 32"/>
                <a:gd name="T6" fmla="*/ 22 w 23"/>
                <a:gd name="T7" fmla="*/ 8 h 32"/>
                <a:gd name="T8" fmla="*/ 9 w 23"/>
                <a:gd name="T9" fmla="*/ 31 h 32"/>
                <a:gd name="T10" fmla="*/ 7 w 23"/>
                <a:gd name="T11" fmla="*/ 31 h 32"/>
                <a:gd name="T12" fmla="*/ 4 w 23"/>
                <a:gd name="T1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4" y="10"/>
                  </a:moveTo>
                  <a:cubicBezTo>
                    <a:pt x="10" y="15"/>
                    <a:pt x="11" y="14"/>
                    <a:pt x="17" y="8"/>
                  </a:cubicBezTo>
                  <a:cubicBezTo>
                    <a:pt x="17" y="5"/>
                    <a:pt x="18" y="2"/>
                    <a:pt x="21" y="0"/>
                  </a:cubicBezTo>
                  <a:cubicBezTo>
                    <a:pt x="21" y="3"/>
                    <a:pt x="23" y="5"/>
                    <a:pt x="22" y="8"/>
                  </a:cubicBezTo>
                  <a:cubicBezTo>
                    <a:pt x="18" y="16"/>
                    <a:pt x="13" y="24"/>
                    <a:pt x="9" y="31"/>
                  </a:cubicBezTo>
                  <a:cubicBezTo>
                    <a:pt x="9" y="32"/>
                    <a:pt x="8" y="31"/>
                    <a:pt x="7" y="31"/>
                  </a:cubicBezTo>
                  <a:cubicBezTo>
                    <a:pt x="2" y="25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C9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3597"/>
            <p:cNvSpPr/>
            <p:nvPr/>
          </p:nvSpPr>
          <p:spPr bwMode="auto">
            <a:xfrm>
              <a:off x="6758" y="1405"/>
              <a:ext cx="186" cy="69"/>
            </a:xfrm>
            <a:custGeom>
              <a:avLst/>
              <a:gdLst>
                <a:gd name="T0" fmla="*/ 22 w 124"/>
                <a:gd name="T1" fmla="*/ 44 h 46"/>
                <a:gd name="T2" fmla="*/ 17 w 124"/>
                <a:gd name="T3" fmla="*/ 46 h 46"/>
                <a:gd name="T4" fmla="*/ 5 w 124"/>
                <a:gd name="T5" fmla="*/ 37 h 46"/>
                <a:gd name="T6" fmla="*/ 6 w 124"/>
                <a:gd name="T7" fmla="*/ 27 h 46"/>
                <a:gd name="T8" fmla="*/ 25 w 124"/>
                <a:gd name="T9" fmla="*/ 15 h 46"/>
                <a:gd name="T10" fmla="*/ 29 w 124"/>
                <a:gd name="T11" fmla="*/ 14 h 46"/>
                <a:gd name="T12" fmla="*/ 33 w 124"/>
                <a:gd name="T13" fmla="*/ 12 h 46"/>
                <a:gd name="T14" fmla="*/ 56 w 124"/>
                <a:gd name="T15" fmla="*/ 0 h 46"/>
                <a:gd name="T16" fmla="*/ 57 w 124"/>
                <a:gd name="T17" fmla="*/ 0 h 46"/>
                <a:gd name="T18" fmla="*/ 59 w 124"/>
                <a:gd name="T19" fmla="*/ 0 h 46"/>
                <a:gd name="T20" fmla="*/ 62 w 124"/>
                <a:gd name="T21" fmla="*/ 4 h 46"/>
                <a:gd name="T22" fmla="*/ 51 w 124"/>
                <a:gd name="T23" fmla="*/ 11 h 46"/>
                <a:gd name="T24" fmla="*/ 74 w 124"/>
                <a:gd name="T25" fmla="*/ 17 h 46"/>
                <a:gd name="T26" fmla="*/ 113 w 124"/>
                <a:gd name="T27" fmla="*/ 21 h 46"/>
                <a:gd name="T28" fmla="*/ 119 w 124"/>
                <a:gd name="T29" fmla="*/ 25 h 46"/>
                <a:gd name="T30" fmla="*/ 122 w 124"/>
                <a:gd name="T31" fmla="*/ 31 h 46"/>
                <a:gd name="T32" fmla="*/ 116 w 124"/>
                <a:gd name="T33" fmla="*/ 35 h 46"/>
                <a:gd name="T34" fmla="*/ 90 w 124"/>
                <a:gd name="T35" fmla="*/ 28 h 46"/>
                <a:gd name="T36" fmla="*/ 69 w 124"/>
                <a:gd name="T37" fmla="*/ 24 h 46"/>
                <a:gd name="T38" fmla="*/ 30 w 124"/>
                <a:gd name="T39" fmla="*/ 34 h 46"/>
                <a:gd name="T40" fmla="*/ 22 w 124"/>
                <a:gd name="T41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46">
                  <a:moveTo>
                    <a:pt x="22" y="44"/>
                  </a:moveTo>
                  <a:cubicBezTo>
                    <a:pt x="21" y="46"/>
                    <a:pt x="19" y="46"/>
                    <a:pt x="17" y="46"/>
                  </a:cubicBezTo>
                  <a:cubicBezTo>
                    <a:pt x="13" y="43"/>
                    <a:pt x="11" y="39"/>
                    <a:pt x="5" y="37"/>
                  </a:cubicBezTo>
                  <a:cubicBezTo>
                    <a:pt x="0" y="34"/>
                    <a:pt x="3" y="30"/>
                    <a:pt x="6" y="27"/>
                  </a:cubicBezTo>
                  <a:cubicBezTo>
                    <a:pt x="11" y="20"/>
                    <a:pt x="18" y="18"/>
                    <a:pt x="25" y="15"/>
                  </a:cubicBezTo>
                  <a:cubicBezTo>
                    <a:pt x="26" y="15"/>
                    <a:pt x="27" y="14"/>
                    <a:pt x="29" y="14"/>
                  </a:cubicBezTo>
                  <a:cubicBezTo>
                    <a:pt x="30" y="13"/>
                    <a:pt x="32" y="12"/>
                    <a:pt x="33" y="12"/>
                  </a:cubicBezTo>
                  <a:cubicBezTo>
                    <a:pt x="41" y="9"/>
                    <a:pt x="48" y="4"/>
                    <a:pt x="56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61" y="0"/>
                    <a:pt x="65" y="0"/>
                    <a:pt x="62" y="4"/>
                  </a:cubicBezTo>
                  <a:cubicBezTo>
                    <a:pt x="59" y="7"/>
                    <a:pt x="57" y="9"/>
                    <a:pt x="51" y="11"/>
                  </a:cubicBezTo>
                  <a:cubicBezTo>
                    <a:pt x="59" y="17"/>
                    <a:pt x="66" y="18"/>
                    <a:pt x="74" y="17"/>
                  </a:cubicBezTo>
                  <a:cubicBezTo>
                    <a:pt x="87" y="15"/>
                    <a:pt x="100" y="17"/>
                    <a:pt x="113" y="21"/>
                  </a:cubicBezTo>
                  <a:cubicBezTo>
                    <a:pt x="115" y="22"/>
                    <a:pt x="118" y="23"/>
                    <a:pt x="119" y="25"/>
                  </a:cubicBezTo>
                  <a:cubicBezTo>
                    <a:pt x="121" y="27"/>
                    <a:pt x="124" y="28"/>
                    <a:pt x="122" y="31"/>
                  </a:cubicBezTo>
                  <a:cubicBezTo>
                    <a:pt x="121" y="34"/>
                    <a:pt x="118" y="35"/>
                    <a:pt x="116" y="35"/>
                  </a:cubicBezTo>
                  <a:cubicBezTo>
                    <a:pt x="107" y="34"/>
                    <a:pt x="97" y="33"/>
                    <a:pt x="90" y="28"/>
                  </a:cubicBezTo>
                  <a:cubicBezTo>
                    <a:pt x="83" y="23"/>
                    <a:pt x="76" y="22"/>
                    <a:pt x="69" y="24"/>
                  </a:cubicBezTo>
                  <a:cubicBezTo>
                    <a:pt x="56" y="27"/>
                    <a:pt x="43" y="30"/>
                    <a:pt x="30" y="34"/>
                  </a:cubicBezTo>
                  <a:cubicBezTo>
                    <a:pt x="23" y="36"/>
                    <a:pt x="22" y="37"/>
                    <a:pt x="22" y="44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3598"/>
            <p:cNvSpPr/>
            <p:nvPr/>
          </p:nvSpPr>
          <p:spPr bwMode="auto">
            <a:xfrm>
              <a:off x="6779" y="1396"/>
              <a:ext cx="56" cy="35"/>
            </a:xfrm>
            <a:custGeom>
              <a:avLst/>
              <a:gdLst>
                <a:gd name="T0" fmla="*/ 26 w 37"/>
                <a:gd name="T1" fmla="*/ 2 h 23"/>
                <a:gd name="T2" fmla="*/ 37 w 37"/>
                <a:gd name="T3" fmla="*/ 0 h 23"/>
                <a:gd name="T4" fmla="*/ 37 w 37"/>
                <a:gd name="T5" fmla="*/ 2 h 23"/>
                <a:gd name="T6" fmla="*/ 37 w 37"/>
                <a:gd name="T7" fmla="*/ 5 h 23"/>
                <a:gd name="T8" fmla="*/ 36 w 37"/>
                <a:gd name="T9" fmla="*/ 6 h 23"/>
                <a:gd name="T10" fmla="*/ 33 w 37"/>
                <a:gd name="T11" fmla="*/ 8 h 23"/>
                <a:gd name="T12" fmla="*/ 31 w 37"/>
                <a:gd name="T13" fmla="*/ 10 h 23"/>
                <a:gd name="T14" fmla="*/ 27 w 37"/>
                <a:gd name="T15" fmla="*/ 12 h 23"/>
                <a:gd name="T16" fmla="*/ 11 w 37"/>
                <a:gd name="T17" fmla="*/ 20 h 23"/>
                <a:gd name="T18" fmla="*/ 2 w 37"/>
                <a:gd name="T19" fmla="*/ 20 h 23"/>
                <a:gd name="T20" fmla="*/ 9 w 37"/>
                <a:gd name="T21" fmla="*/ 9 h 23"/>
                <a:gd name="T22" fmla="*/ 22 w 37"/>
                <a:gd name="T23" fmla="*/ 4 h 23"/>
                <a:gd name="T24" fmla="*/ 26 w 37"/>
                <a:gd name="T2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3">
                  <a:moveTo>
                    <a:pt x="26" y="2"/>
                  </a:moveTo>
                  <a:cubicBezTo>
                    <a:pt x="30" y="2"/>
                    <a:pt x="33" y="1"/>
                    <a:pt x="37" y="0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5" y="7"/>
                    <a:pt x="34" y="8"/>
                    <a:pt x="33" y="8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29" y="10"/>
                    <a:pt x="28" y="11"/>
                    <a:pt x="27" y="12"/>
                  </a:cubicBezTo>
                  <a:cubicBezTo>
                    <a:pt x="22" y="15"/>
                    <a:pt x="17" y="17"/>
                    <a:pt x="11" y="20"/>
                  </a:cubicBezTo>
                  <a:cubicBezTo>
                    <a:pt x="8" y="20"/>
                    <a:pt x="5" y="23"/>
                    <a:pt x="2" y="20"/>
                  </a:cubicBezTo>
                  <a:cubicBezTo>
                    <a:pt x="0" y="13"/>
                    <a:pt x="3" y="10"/>
                    <a:pt x="9" y="9"/>
                  </a:cubicBezTo>
                  <a:cubicBezTo>
                    <a:pt x="13" y="8"/>
                    <a:pt x="18" y="6"/>
                    <a:pt x="22" y="4"/>
                  </a:cubicBezTo>
                  <a:cubicBezTo>
                    <a:pt x="23" y="3"/>
                    <a:pt x="25" y="4"/>
                    <a:pt x="26" y="2"/>
                  </a:cubicBezTo>
                  <a:close/>
                </a:path>
              </a:pathLst>
            </a:custGeom>
            <a:solidFill>
              <a:srgbClr val="CE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3599"/>
            <p:cNvSpPr/>
            <p:nvPr/>
          </p:nvSpPr>
          <p:spPr bwMode="auto">
            <a:xfrm>
              <a:off x="6832" y="1399"/>
              <a:ext cx="12" cy="11"/>
            </a:xfrm>
            <a:custGeom>
              <a:avLst/>
              <a:gdLst>
                <a:gd name="T0" fmla="*/ 0 w 8"/>
                <a:gd name="T1" fmla="*/ 2 h 7"/>
                <a:gd name="T2" fmla="*/ 2 w 8"/>
                <a:gd name="T3" fmla="*/ 0 h 7"/>
                <a:gd name="T4" fmla="*/ 8 w 8"/>
                <a:gd name="T5" fmla="*/ 4 h 7"/>
                <a:gd name="T6" fmla="*/ 8 w 8"/>
                <a:gd name="T7" fmla="*/ 4 h 7"/>
                <a:gd name="T8" fmla="*/ 0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5" y="0"/>
                    <a:pt x="7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7"/>
                    <a:pt x="2" y="6"/>
                    <a:pt x="0" y="2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3600"/>
            <p:cNvSpPr/>
            <p:nvPr/>
          </p:nvSpPr>
          <p:spPr bwMode="auto">
            <a:xfrm>
              <a:off x="6791" y="148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D9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3601"/>
            <p:cNvSpPr/>
            <p:nvPr/>
          </p:nvSpPr>
          <p:spPr bwMode="auto">
            <a:xfrm>
              <a:off x="6746" y="1420"/>
              <a:ext cx="51" cy="54"/>
            </a:xfrm>
            <a:custGeom>
              <a:avLst/>
              <a:gdLst>
                <a:gd name="T0" fmla="*/ 25 w 34"/>
                <a:gd name="T1" fmla="*/ 4 h 36"/>
                <a:gd name="T2" fmla="*/ 32 w 34"/>
                <a:gd name="T3" fmla="*/ 0 h 36"/>
                <a:gd name="T4" fmla="*/ 34 w 34"/>
                <a:gd name="T5" fmla="*/ 8 h 36"/>
                <a:gd name="T6" fmla="*/ 31 w 34"/>
                <a:gd name="T7" fmla="*/ 10 h 36"/>
                <a:gd name="T8" fmla="*/ 13 w 34"/>
                <a:gd name="T9" fmla="*/ 24 h 36"/>
                <a:gd name="T10" fmla="*/ 25 w 34"/>
                <a:gd name="T11" fmla="*/ 36 h 36"/>
                <a:gd name="T12" fmla="*/ 21 w 34"/>
                <a:gd name="T13" fmla="*/ 36 h 36"/>
                <a:gd name="T14" fmla="*/ 14 w 34"/>
                <a:gd name="T15" fmla="*/ 32 h 36"/>
                <a:gd name="T16" fmla="*/ 6 w 34"/>
                <a:gd name="T17" fmla="*/ 32 h 36"/>
                <a:gd name="T18" fmla="*/ 0 w 34"/>
                <a:gd name="T19" fmla="*/ 21 h 36"/>
                <a:gd name="T20" fmla="*/ 0 w 34"/>
                <a:gd name="T21" fmla="*/ 19 h 36"/>
                <a:gd name="T22" fmla="*/ 2 w 34"/>
                <a:gd name="T23" fmla="*/ 17 h 36"/>
                <a:gd name="T24" fmla="*/ 19 w 34"/>
                <a:gd name="T25" fmla="*/ 7 h 36"/>
                <a:gd name="T26" fmla="*/ 25 w 34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6">
                  <a:moveTo>
                    <a:pt x="25" y="4"/>
                  </a:moveTo>
                  <a:cubicBezTo>
                    <a:pt x="27" y="3"/>
                    <a:pt x="30" y="1"/>
                    <a:pt x="32" y="0"/>
                  </a:cubicBezTo>
                  <a:cubicBezTo>
                    <a:pt x="34" y="2"/>
                    <a:pt x="34" y="5"/>
                    <a:pt x="34" y="8"/>
                  </a:cubicBezTo>
                  <a:cubicBezTo>
                    <a:pt x="33" y="8"/>
                    <a:pt x="32" y="10"/>
                    <a:pt x="31" y="10"/>
                  </a:cubicBezTo>
                  <a:cubicBezTo>
                    <a:pt x="22" y="11"/>
                    <a:pt x="18" y="17"/>
                    <a:pt x="13" y="24"/>
                  </a:cubicBezTo>
                  <a:cubicBezTo>
                    <a:pt x="22" y="24"/>
                    <a:pt x="24" y="29"/>
                    <a:pt x="25" y="36"/>
                  </a:cubicBezTo>
                  <a:cubicBezTo>
                    <a:pt x="23" y="36"/>
                    <a:pt x="22" y="36"/>
                    <a:pt x="21" y="36"/>
                  </a:cubicBezTo>
                  <a:cubicBezTo>
                    <a:pt x="18" y="36"/>
                    <a:pt x="16" y="34"/>
                    <a:pt x="14" y="32"/>
                  </a:cubicBezTo>
                  <a:cubicBezTo>
                    <a:pt x="11" y="29"/>
                    <a:pt x="8" y="31"/>
                    <a:pt x="6" y="32"/>
                  </a:cubicBezTo>
                  <a:cubicBezTo>
                    <a:pt x="2" y="29"/>
                    <a:pt x="2" y="24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1" y="18"/>
                    <a:pt x="2" y="17"/>
                  </a:cubicBezTo>
                  <a:cubicBezTo>
                    <a:pt x="8" y="16"/>
                    <a:pt x="13" y="11"/>
                    <a:pt x="19" y="7"/>
                  </a:cubicBezTo>
                  <a:cubicBezTo>
                    <a:pt x="20" y="4"/>
                    <a:pt x="22" y="3"/>
                    <a:pt x="25" y="4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3602"/>
            <p:cNvSpPr/>
            <p:nvPr/>
          </p:nvSpPr>
          <p:spPr bwMode="auto">
            <a:xfrm>
              <a:off x="6755" y="1449"/>
              <a:ext cx="23" cy="31"/>
            </a:xfrm>
            <a:custGeom>
              <a:avLst/>
              <a:gdLst>
                <a:gd name="T0" fmla="*/ 0 w 15"/>
                <a:gd name="T1" fmla="*/ 13 h 21"/>
                <a:gd name="T2" fmla="*/ 0 w 15"/>
                <a:gd name="T3" fmla="*/ 0 h 21"/>
                <a:gd name="T4" fmla="*/ 15 w 15"/>
                <a:gd name="T5" fmla="*/ 17 h 21"/>
                <a:gd name="T6" fmla="*/ 15 w 15"/>
                <a:gd name="T7" fmla="*/ 17 h 21"/>
                <a:gd name="T8" fmla="*/ 9 w 15"/>
                <a:gd name="T9" fmla="*/ 21 h 21"/>
                <a:gd name="T10" fmla="*/ 0 w 15"/>
                <a:gd name="T11" fmla="*/ 15 h 21"/>
                <a:gd name="T12" fmla="*/ 0 w 15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0" y="13"/>
                  </a:moveTo>
                  <a:cubicBezTo>
                    <a:pt x="0" y="10"/>
                    <a:pt x="0" y="6"/>
                    <a:pt x="0" y="0"/>
                  </a:cubicBezTo>
                  <a:cubicBezTo>
                    <a:pt x="6" y="7"/>
                    <a:pt x="13" y="10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9"/>
                    <a:pt x="11" y="19"/>
                    <a:pt x="9" y="21"/>
                  </a:cubicBezTo>
                  <a:cubicBezTo>
                    <a:pt x="5" y="21"/>
                    <a:pt x="3" y="17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7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3603"/>
            <p:cNvSpPr/>
            <p:nvPr/>
          </p:nvSpPr>
          <p:spPr bwMode="auto">
            <a:xfrm>
              <a:off x="6769" y="1474"/>
              <a:ext cx="9" cy="6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0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5" y="3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3604"/>
            <p:cNvSpPr/>
            <p:nvPr/>
          </p:nvSpPr>
          <p:spPr bwMode="auto">
            <a:xfrm>
              <a:off x="6797" y="1567"/>
              <a:ext cx="12" cy="11"/>
            </a:xfrm>
            <a:custGeom>
              <a:avLst/>
              <a:gdLst>
                <a:gd name="T0" fmla="*/ 0 w 8"/>
                <a:gd name="T1" fmla="*/ 0 h 7"/>
                <a:gd name="T2" fmla="*/ 8 w 8"/>
                <a:gd name="T3" fmla="*/ 7 h 7"/>
                <a:gd name="T4" fmla="*/ 0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4" y="2"/>
                    <a:pt x="6" y="4"/>
                    <a:pt x="8" y="7"/>
                  </a:cubicBezTo>
                  <a:cubicBezTo>
                    <a:pt x="4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3605"/>
            <p:cNvSpPr/>
            <p:nvPr/>
          </p:nvSpPr>
          <p:spPr bwMode="auto">
            <a:xfrm>
              <a:off x="6791" y="15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3606"/>
            <p:cNvSpPr/>
            <p:nvPr/>
          </p:nvSpPr>
          <p:spPr bwMode="auto">
            <a:xfrm>
              <a:off x="6824" y="15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3607"/>
            <p:cNvSpPr/>
            <p:nvPr/>
          </p:nvSpPr>
          <p:spPr bwMode="auto">
            <a:xfrm>
              <a:off x="6821" y="158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3608"/>
            <p:cNvSpPr/>
            <p:nvPr/>
          </p:nvSpPr>
          <p:spPr bwMode="auto">
            <a:xfrm>
              <a:off x="6815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3609"/>
            <p:cNvSpPr/>
            <p:nvPr/>
          </p:nvSpPr>
          <p:spPr bwMode="auto">
            <a:xfrm>
              <a:off x="6812" y="15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3610"/>
            <p:cNvSpPr/>
            <p:nvPr/>
          </p:nvSpPr>
          <p:spPr bwMode="auto">
            <a:xfrm>
              <a:off x="6809" y="157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3611"/>
            <p:cNvSpPr/>
            <p:nvPr/>
          </p:nvSpPr>
          <p:spPr bwMode="auto">
            <a:xfrm>
              <a:off x="6794" y="15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3612"/>
            <p:cNvSpPr/>
            <p:nvPr/>
          </p:nvSpPr>
          <p:spPr bwMode="auto">
            <a:xfrm>
              <a:off x="6857" y="1507"/>
              <a:ext cx="74" cy="57"/>
            </a:xfrm>
            <a:custGeom>
              <a:avLst/>
              <a:gdLst>
                <a:gd name="T0" fmla="*/ 49 w 49"/>
                <a:gd name="T1" fmla="*/ 27 h 38"/>
                <a:gd name="T2" fmla="*/ 37 w 49"/>
                <a:gd name="T3" fmla="*/ 35 h 38"/>
                <a:gd name="T4" fmla="*/ 14 w 49"/>
                <a:gd name="T5" fmla="*/ 27 h 38"/>
                <a:gd name="T6" fmla="*/ 2 w 49"/>
                <a:gd name="T7" fmla="*/ 15 h 38"/>
                <a:gd name="T8" fmla="*/ 4 w 49"/>
                <a:gd name="T9" fmla="*/ 9 h 38"/>
                <a:gd name="T10" fmla="*/ 34 w 49"/>
                <a:gd name="T11" fmla="*/ 5 h 38"/>
                <a:gd name="T12" fmla="*/ 49 w 49"/>
                <a:gd name="T1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49" y="27"/>
                  </a:moveTo>
                  <a:cubicBezTo>
                    <a:pt x="48" y="35"/>
                    <a:pt x="44" y="38"/>
                    <a:pt x="37" y="35"/>
                  </a:cubicBezTo>
                  <a:cubicBezTo>
                    <a:pt x="29" y="33"/>
                    <a:pt x="22" y="30"/>
                    <a:pt x="14" y="27"/>
                  </a:cubicBezTo>
                  <a:cubicBezTo>
                    <a:pt x="9" y="24"/>
                    <a:pt x="6" y="19"/>
                    <a:pt x="2" y="15"/>
                  </a:cubicBezTo>
                  <a:cubicBezTo>
                    <a:pt x="0" y="13"/>
                    <a:pt x="2" y="10"/>
                    <a:pt x="4" y="9"/>
                  </a:cubicBezTo>
                  <a:cubicBezTo>
                    <a:pt x="14" y="2"/>
                    <a:pt x="24" y="0"/>
                    <a:pt x="34" y="5"/>
                  </a:cubicBezTo>
                  <a:cubicBezTo>
                    <a:pt x="45" y="10"/>
                    <a:pt x="49" y="16"/>
                    <a:pt x="49" y="27"/>
                  </a:cubicBezTo>
                  <a:close/>
                </a:path>
              </a:pathLst>
            </a:custGeom>
            <a:solidFill>
              <a:srgbClr val="D8A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3613"/>
            <p:cNvSpPr/>
            <p:nvPr/>
          </p:nvSpPr>
          <p:spPr bwMode="auto">
            <a:xfrm>
              <a:off x="6830" y="1600"/>
              <a:ext cx="111" cy="51"/>
            </a:xfrm>
            <a:custGeom>
              <a:avLst/>
              <a:gdLst>
                <a:gd name="T0" fmla="*/ 0 w 74"/>
                <a:gd name="T1" fmla="*/ 18 h 34"/>
                <a:gd name="T2" fmla="*/ 7 w 74"/>
                <a:gd name="T3" fmla="*/ 15 h 34"/>
                <a:gd name="T4" fmla="*/ 21 w 74"/>
                <a:gd name="T5" fmla="*/ 13 h 34"/>
                <a:gd name="T6" fmla="*/ 15 w 74"/>
                <a:gd name="T7" fmla="*/ 9 h 34"/>
                <a:gd name="T8" fmla="*/ 11 w 74"/>
                <a:gd name="T9" fmla="*/ 1 h 34"/>
                <a:gd name="T10" fmla="*/ 29 w 74"/>
                <a:gd name="T11" fmla="*/ 5 h 34"/>
                <a:gd name="T12" fmla="*/ 58 w 74"/>
                <a:gd name="T13" fmla="*/ 10 h 34"/>
                <a:gd name="T14" fmla="*/ 61 w 74"/>
                <a:gd name="T15" fmla="*/ 10 h 34"/>
                <a:gd name="T16" fmla="*/ 74 w 74"/>
                <a:gd name="T17" fmla="*/ 19 h 34"/>
                <a:gd name="T18" fmla="*/ 66 w 74"/>
                <a:gd name="T19" fmla="*/ 32 h 34"/>
                <a:gd name="T20" fmla="*/ 56 w 74"/>
                <a:gd name="T21" fmla="*/ 31 h 34"/>
                <a:gd name="T22" fmla="*/ 5 w 74"/>
                <a:gd name="T23" fmla="*/ 22 h 34"/>
                <a:gd name="T24" fmla="*/ 3 w 74"/>
                <a:gd name="T25" fmla="*/ 24 h 34"/>
                <a:gd name="T26" fmla="*/ 2 w 74"/>
                <a:gd name="T27" fmla="*/ 24 h 34"/>
                <a:gd name="T28" fmla="*/ 0 w 74"/>
                <a:gd name="T29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4">
                  <a:moveTo>
                    <a:pt x="0" y="18"/>
                  </a:moveTo>
                  <a:cubicBezTo>
                    <a:pt x="1" y="14"/>
                    <a:pt x="4" y="14"/>
                    <a:pt x="7" y="15"/>
                  </a:cubicBezTo>
                  <a:cubicBezTo>
                    <a:pt x="12" y="17"/>
                    <a:pt x="16" y="16"/>
                    <a:pt x="21" y="13"/>
                  </a:cubicBezTo>
                  <a:cubicBezTo>
                    <a:pt x="20" y="10"/>
                    <a:pt x="17" y="9"/>
                    <a:pt x="15" y="9"/>
                  </a:cubicBezTo>
                  <a:cubicBezTo>
                    <a:pt x="10" y="8"/>
                    <a:pt x="10" y="4"/>
                    <a:pt x="11" y="1"/>
                  </a:cubicBezTo>
                  <a:cubicBezTo>
                    <a:pt x="18" y="0"/>
                    <a:pt x="23" y="3"/>
                    <a:pt x="29" y="5"/>
                  </a:cubicBezTo>
                  <a:cubicBezTo>
                    <a:pt x="39" y="9"/>
                    <a:pt x="48" y="11"/>
                    <a:pt x="58" y="10"/>
                  </a:cubicBezTo>
                  <a:cubicBezTo>
                    <a:pt x="59" y="10"/>
                    <a:pt x="60" y="10"/>
                    <a:pt x="61" y="10"/>
                  </a:cubicBezTo>
                  <a:cubicBezTo>
                    <a:pt x="68" y="11"/>
                    <a:pt x="73" y="15"/>
                    <a:pt x="74" y="19"/>
                  </a:cubicBezTo>
                  <a:cubicBezTo>
                    <a:pt x="74" y="22"/>
                    <a:pt x="69" y="31"/>
                    <a:pt x="66" y="32"/>
                  </a:cubicBezTo>
                  <a:cubicBezTo>
                    <a:pt x="62" y="34"/>
                    <a:pt x="59" y="33"/>
                    <a:pt x="56" y="31"/>
                  </a:cubicBezTo>
                  <a:cubicBezTo>
                    <a:pt x="40" y="21"/>
                    <a:pt x="23" y="22"/>
                    <a:pt x="5" y="22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DB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3614"/>
            <p:cNvSpPr/>
            <p:nvPr/>
          </p:nvSpPr>
          <p:spPr bwMode="auto">
            <a:xfrm>
              <a:off x="6841" y="139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3615"/>
            <p:cNvSpPr/>
            <p:nvPr/>
          </p:nvSpPr>
          <p:spPr bwMode="auto">
            <a:xfrm>
              <a:off x="5896" y="1708"/>
              <a:ext cx="3" cy="11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3616"/>
            <p:cNvSpPr/>
            <p:nvPr/>
          </p:nvSpPr>
          <p:spPr bwMode="auto">
            <a:xfrm>
              <a:off x="7195" y="3055"/>
              <a:ext cx="231" cy="245"/>
            </a:xfrm>
            <a:custGeom>
              <a:avLst/>
              <a:gdLst>
                <a:gd name="T0" fmla="*/ 152 w 154"/>
                <a:gd name="T1" fmla="*/ 108 h 163"/>
                <a:gd name="T2" fmla="*/ 153 w 154"/>
                <a:gd name="T3" fmla="*/ 112 h 163"/>
                <a:gd name="T4" fmla="*/ 148 w 154"/>
                <a:gd name="T5" fmla="*/ 131 h 163"/>
                <a:gd name="T6" fmla="*/ 98 w 154"/>
                <a:gd name="T7" fmla="*/ 129 h 163"/>
                <a:gd name="T8" fmla="*/ 39 w 154"/>
                <a:gd name="T9" fmla="*/ 151 h 163"/>
                <a:gd name="T10" fmla="*/ 24 w 154"/>
                <a:gd name="T11" fmla="*/ 158 h 163"/>
                <a:gd name="T12" fmla="*/ 16 w 154"/>
                <a:gd name="T13" fmla="*/ 159 h 163"/>
                <a:gd name="T14" fmla="*/ 4 w 154"/>
                <a:gd name="T15" fmla="*/ 160 h 163"/>
                <a:gd name="T16" fmla="*/ 3 w 154"/>
                <a:gd name="T17" fmla="*/ 146 h 163"/>
                <a:gd name="T18" fmla="*/ 15 w 154"/>
                <a:gd name="T19" fmla="*/ 125 h 163"/>
                <a:gd name="T20" fmla="*/ 19 w 154"/>
                <a:gd name="T21" fmla="*/ 118 h 163"/>
                <a:gd name="T22" fmla="*/ 23 w 154"/>
                <a:gd name="T23" fmla="*/ 114 h 163"/>
                <a:gd name="T24" fmla="*/ 59 w 154"/>
                <a:gd name="T25" fmla="*/ 100 h 163"/>
                <a:gd name="T26" fmla="*/ 68 w 154"/>
                <a:gd name="T27" fmla="*/ 96 h 163"/>
                <a:gd name="T28" fmla="*/ 70 w 154"/>
                <a:gd name="T29" fmla="*/ 75 h 163"/>
                <a:gd name="T30" fmla="*/ 65 w 154"/>
                <a:gd name="T31" fmla="*/ 71 h 163"/>
                <a:gd name="T32" fmla="*/ 57 w 154"/>
                <a:gd name="T33" fmla="*/ 56 h 163"/>
                <a:gd name="T34" fmla="*/ 58 w 154"/>
                <a:gd name="T35" fmla="*/ 27 h 163"/>
                <a:gd name="T36" fmla="*/ 66 w 154"/>
                <a:gd name="T37" fmla="*/ 15 h 163"/>
                <a:gd name="T38" fmla="*/ 52 w 154"/>
                <a:gd name="T39" fmla="*/ 5 h 163"/>
                <a:gd name="T40" fmla="*/ 76 w 154"/>
                <a:gd name="T41" fmla="*/ 4 h 163"/>
                <a:gd name="T42" fmla="*/ 77 w 154"/>
                <a:gd name="T43" fmla="*/ 24 h 163"/>
                <a:gd name="T44" fmla="*/ 73 w 154"/>
                <a:gd name="T45" fmla="*/ 35 h 163"/>
                <a:gd name="T46" fmla="*/ 93 w 154"/>
                <a:gd name="T47" fmla="*/ 61 h 163"/>
                <a:gd name="T48" fmla="*/ 102 w 154"/>
                <a:gd name="T49" fmla="*/ 67 h 163"/>
                <a:gd name="T50" fmla="*/ 141 w 154"/>
                <a:gd name="T51" fmla="*/ 73 h 163"/>
                <a:gd name="T52" fmla="*/ 149 w 154"/>
                <a:gd name="T53" fmla="*/ 75 h 163"/>
                <a:gd name="T54" fmla="*/ 152 w 154"/>
                <a:gd name="T55" fmla="*/ 80 h 163"/>
                <a:gd name="T56" fmla="*/ 149 w 154"/>
                <a:gd name="T57" fmla="*/ 104 h 163"/>
                <a:gd name="T58" fmla="*/ 150 w 154"/>
                <a:gd name="T59" fmla="*/ 107 h 163"/>
                <a:gd name="T60" fmla="*/ 152 w 154"/>
                <a:gd name="T61" fmla="*/ 10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63">
                  <a:moveTo>
                    <a:pt x="152" y="108"/>
                  </a:moveTo>
                  <a:cubicBezTo>
                    <a:pt x="153" y="109"/>
                    <a:pt x="154" y="111"/>
                    <a:pt x="153" y="112"/>
                  </a:cubicBezTo>
                  <a:cubicBezTo>
                    <a:pt x="151" y="118"/>
                    <a:pt x="151" y="125"/>
                    <a:pt x="148" y="131"/>
                  </a:cubicBezTo>
                  <a:cubicBezTo>
                    <a:pt x="131" y="130"/>
                    <a:pt x="115" y="126"/>
                    <a:pt x="98" y="129"/>
                  </a:cubicBezTo>
                  <a:cubicBezTo>
                    <a:pt x="77" y="133"/>
                    <a:pt x="57" y="139"/>
                    <a:pt x="39" y="151"/>
                  </a:cubicBezTo>
                  <a:cubicBezTo>
                    <a:pt x="34" y="154"/>
                    <a:pt x="29" y="158"/>
                    <a:pt x="24" y="158"/>
                  </a:cubicBezTo>
                  <a:cubicBezTo>
                    <a:pt x="21" y="158"/>
                    <a:pt x="18" y="156"/>
                    <a:pt x="16" y="159"/>
                  </a:cubicBezTo>
                  <a:cubicBezTo>
                    <a:pt x="12" y="163"/>
                    <a:pt x="8" y="163"/>
                    <a:pt x="4" y="160"/>
                  </a:cubicBezTo>
                  <a:cubicBezTo>
                    <a:pt x="0" y="156"/>
                    <a:pt x="0" y="150"/>
                    <a:pt x="3" y="146"/>
                  </a:cubicBezTo>
                  <a:cubicBezTo>
                    <a:pt x="7" y="139"/>
                    <a:pt x="10" y="132"/>
                    <a:pt x="15" y="125"/>
                  </a:cubicBezTo>
                  <a:cubicBezTo>
                    <a:pt x="16" y="123"/>
                    <a:pt x="18" y="121"/>
                    <a:pt x="19" y="118"/>
                  </a:cubicBezTo>
                  <a:cubicBezTo>
                    <a:pt x="20" y="116"/>
                    <a:pt x="21" y="115"/>
                    <a:pt x="23" y="114"/>
                  </a:cubicBezTo>
                  <a:cubicBezTo>
                    <a:pt x="35" y="108"/>
                    <a:pt x="47" y="103"/>
                    <a:pt x="59" y="100"/>
                  </a:cubicBezTo>
                  <a:cubicBezTo>
                    <a:pt x="63" y="99"/>
                    <a:pt x="66" y="98"/>
                    <a:pt x="68" y="96"/>
                  </a:cubicBezTo>
                  <a:cubicBezTo>
                    <a:pt x="78" y="91"/>
                    <a:pt x="79" y="82"/>
                    <a:pt x="70" y="75"/>
                  </a:cubicBezTo>
                  <a:cubicBezTo>
                    <a:pt x="68" y="74"/>
                    <a:pt x="67" y="72"/>
                    <a:pt x="65" y="71"/>
                  </a:cubicBezTo>
                  <a:cubicBezTo>
                    <a:pt x="58" y="68"/>
                    <a:pt x="56" y="63"/>
                    <a:pt x="57" y="56"/>
                  </a:cubicBezTo>
                  <a:cubicBezTo>
                    <a:pt x="60" y="47"/>
                    <a:pt x="61" y="37"/>
                    <a:pt x="58" y="27"/>
                  </a:cubicBezTo>
                  <a:cubicBezTo>
                    <a:pt x="56" y="21"/>
                    <a:pt x="61" y="18"/>
                    <a:pt x="66" y="15"/>
                  </a:cubicBezTo>
                  <a:cubicBezTo>
                    <a:pt x="62" y="10"/>
                    <a:pt x="52" y="15"/>
                    <a:pt x="52" y="5"/>
                  </a:cubicBezTo>
                  <a:cubicBezTo>
                    <a:pt x="60" y="0"/>
                    <a:pt x="68" y="1"/>
                    <a:pt x="76" y="4"/>
                  </a:cubicBezTo>
                  <a:cubicBezTo>
                    <a:pt x="85" y="8"/>
                    <a:pt x="86" y="19"/>
                    <a:pt x="77" y="24"/>
                  </a:cubicBezTo>
                  <a:cubicBezTo>
                    <a:pt x="71" y="27"/>
                    <a:pt x="72" y="30"/>
                    <a:pt x="73" y="35"/>
                  </a:cubicBezTo>
                  <a:cubicBezTo>
                    <a:pt x="75" y="47"/>
                    <a:pt x="81" y="56"/>
                    <a:pt x="93" y="61"/>
                  </a:cubicBezTo>
                  <a:cubicBezTo>
                    <a:pt x="96" y="62"/>
                    <a:pt x="100" y="64"/>
                    <a:pt x="102" y="67"/>
                  </a:cubicBezTo>
                  <a:cubicBezTo>
                    <a:pt x="114" y="79"/>
                    <a:pt x="127" y="78"/>
                    <a:pt x="141" y="73"/>
                  </a:cubicBezTo>
                  <a:cubicBezTo>
                    <a:pt x="144" y="72"/>
                    <a:pt x="147" y="72"/>
                    <a:pt x="149" y="75"/>
                  </a:cubicBezTo>
                  <a:cubicBezTo>
                    <a:pt x="151" y="77"/>
                    <a:pt x="151" y="78"/>
                    <a:pt x="152" y="80"/>
                  </a:cubicBezTo>
                  <a:cubicBezTo>
                    <a:pt x="152" y="88"/>
                    <a:pt x="152" y="97"/>
                    <a:pt x="149" y="104"/>
                  </a:cubicBezTo>
                  <a:cubicBezTo>
                    <a:pt x="149" y="105"/>
                    <a:pt x="150" y="106"/>
                    <a:pt x="150" y="107"/>
                  </a:cubicBezTo>
                  <a:cubicBezTo>
                    <a:pt x="151" y="107"/>
                    <a:pt x="151" y="108"/>
                    <a:pt x="152" y="108"/>
                  </a:cubicBezTo>
                  <a:close/>
                </a:path>
              </a:pathLst>
            </a:custGeom>
            <a:solidFill>
              <a:srgbClr val="F7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3617"/>
            <p:cNvSpPr/>
            <p:nvPr/>
          </p:nvSpPr>
          <p:spPr bwMode="auto">
            <a:xfrm>
              <a:off x="7010" y="3237"/>
              <a:ext cx="414" cy="207"/>
            </a:xfrm>
            <a:custGeom>
              <a:avLst/>
              <a:gdLst>
                <a:gd name="T0" fmla="*/ 146 w 276"/>
                <a:gd name="T1" fmla="*/ 35 h 138"/>
                <a:gd name="T2" fmla="*/ 197 w 276"/>
                <a:gd name="T3" fmla="*/ 9 h 138"/>
                <a:gd name="T4" fmla="*/ 245 w 276"/>
                <a:gd name="T5" fmla="*/ 4 h 138"/>
                <a:gd name="T6" fmla="*/ 265 w 276"/>
                <a:gd name="T7" fmla="*/ 4 h 138"/>
                <a:gd name="T8" fmla="*/ 271 w 276"/>
                <a:gd name="T9" fmla="*/ 10 h 138"/>
                <a:gd name="T10" fmla="*/ 273 w 276"/>
                <a:gd name="T11" fmla="*/ 19 h 138"/>
                <a:gd name="T12" fmla="*/ 273 w 276"/>
                <a:gd name="T13" fmla="*/ 37 h 138"/>
                <a:gd name="T14" fmla="*/ 265 w 276"/>
                <a:gd name="T15" fmla="*/ 51 h 138"/>
                <a:gd name="T16" fmla="*/ 251 w 276"/>
                <a:gd name="T17" fmla="*/ 42 h 138"/>
                <a:gd name="T18" fmla="*/ 250 w 276"/>
                <a:gd name="T19" fmla="*/ 41 h 138"/>
                <a:gd name="T20" fmla="*/ 224 w 276"/>
                <a:gd name="T21" fmla="*/ 34 h 138"/>
                <a:gd name="T22" fmla="*/ 221 w 276"/>
                <a:gd name="T23" fmla="*/ 34 h 138"/>
                <a:gd name="T24" fmla="*/ 183 w 276"/>
                <a:gd name="T25" fmla="*/ 37 h 138"/>
                <a:gd name="T26" fmla="*/ 165 w 276"/>
                <a:gd name="T27" fmla="*/ 43 h 138"/>
                <a:gd name="T28" fmla="*/ 153 w 276"/>
                <a:gd name="T29" fmla="*/ 47 h 138"/>
                <a:gd name="T30" fmla="*/ 108 w 276"/>
                <a:gd name="T31" fmla="*/ 81 h 138"/>
                <a:gd name="T32" fmla="*/ 58 w 276"/>
                <a:gd name="T33" fmla="*/ 135 h 138"/>
                <a:gd name="T34" fmla="*/ 0 w 276"/>
                <a:gd name="T35" fmla="*/ 129 h 138"/>
                <a:gd name="T36" fmla="*/ 10 w 276"/>
                <a:gd name="T37" fmla="*/ 125 h 138"/>
                <a:gd name="T38" fmla="*/ 41 w 276"/>
                <a:gd name="T39" fmla="*/ 129 h 138"/>
                <a:gd name="T40" fmla="*/ 54 w 276"/>
                <a:gd name="T41" fmla="*/ 123 h 138"/>
                <a:gd name="T42" fmla="*/ 77 w 276"/>
                <a:gd name="T43" fmla="*/ 95 h 138"/>
                <a:gd name="T44" fmla="*/ 118 w 276"/>
                <a:gd name="T45" fmla="*/ 53 h 138"/>
                <a:gd name="T46" fmla="*/ 146 w 276"/>
                <a:gd name="T47" fmla="*/ 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6" h="138">
                  <a:moveTo>
                    <a:pt x="146" y="35"/>
                  </a:moveTo>
                  <a:cubicBezTo>
                    <a:pt x="162" y="24"/>
                    <a:pt x="179" y="14"/>
                    <a:pt x="197" y="9"/>
                  </a:cubicBezTo>
                  <a:cubicBezTo>
                    <a:pt x="213" y="5"/>
                    <a:pt x="229" y="0"/>
                    <a:pt x="245" y="4"/>
                  </a:cubicBezTo>
                  <a:cubicBezTo>
                    <a:pt x="252" y="5"/>
                    <a:pt x="259" y="5"/>
                    <a:pt x="265" y="4"/>
                  </a:cubicBezTo>
                  <a:cubicBezTo>
                    <a:pt x="269" y="4"/>
                    <a:pt x="271" y="6"/>
                    <a:pt x="271" y="10"/>
                  </a:cubicBezTo>
                  <a:cubicBezTo>
                    <a:pt x="271" y="13"/>
                    <a:pt x="271" y="16"/>
                    <a:pt x="273" y="19"/>
                  </a:cubicBezTo>
                  <a:cubicBezTo>
                    <a:pt x="276" y="25"/>
                    <a:pt x="276" y="31"/>
                    <a:pt x="273" y="37"/>
                  </a:cubicBezTo>
                  <a:cubicBezTo>
                    <a:pt x="270" y="41"/>
                    <a:pt x="273" y="49"/>
                    <a:pt x="265" y="51"/>
                  </a:cubicBezTo>
                  <a:cubicBezTo>
                    <a:pt x="261" y="47"/>
                    <a:pt x="257" y="42"/>
                    <a:pt x="251" y="42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44" y="26"/>
                    <a:pt x="233" y="34"/>
                    <a:pt x="224" y="34"/>
                  </a:cubicBezTo>
                  <a:cubicBezTo>
                    <a:pt x="223" y="35"/>
                    <a:pt x="222" y="34"/>
                    <a:pt x="221" y="34"/>
                  </a:cubicBezTo>
                  <a:cubicBezTo>
                    <a:pt x="208" y="29"/>
                    <a:pt x="196" y="34"/>
                    <a:pt x="183" y="37"/>
                  </a:cubicBezTo>
                  <a:cubicBezTo>
                    <a:pt x="177" y="39"/>
                    <a:pt x="172" y="42"/>
                    <a:pt x="165" y="43"/>
                  </a:cubicBezTo>
                  <a:cubicBezTo>
                    <a:pt x="161" y="43"/>
                    <a:pt x="157" y="45"/>
                    <a:pt x="153" y="47"/>
                  </a:cubicBezTo>
                  <a:cubicBezTo>
                    <a:pt x="137" y="57"/>
                    <a:pt x="122" y="67"/>
                    <a:pt x="108" y="81"/>
                  </a:cubicBezTo>
                  <a:cubicBezTo>
                    <a:pt x="91" y="98"/>
                    <a:pt x="75" y="117"/>
                    <a:pt x="58" y="135"/>
                  </a:cubicBezTo>
                  <a:cubicBezTo>
                    <a:pt x="38" y="138"/>
                    <a:pt x="19" y="133"/>
                    <a:pt x="0" y="129"/>
                  </a:cubicBezTo>
                  <a:cubicBezTo>
                    <a:pt x="1" y="122"/>
                    <a:pt x="6" y="124"/>
                    <a:pt x="10" y="125"/>
                  </a:cubicBezTo>
                  <a:cubicBezTo>
                    <a:pt x="20" y="126"/>
                    <a:pt x="30" y="129"/>
                    <a:pt x="41" y="129"/>
                  </a:cubicBezTo>
                  <a:cubicBezTo>
                    <a:pt x="47" y="129"/>
                    <a:pt x="51" y="128"/>
                    <a:pt x="54" y="123"/>
                  </a:cubicBezTo>
                  <a:cubicBezTo>
                    <a:pt x="60" y="112"/>
                    <a:pt x="68" y="104"/>
                    <a:pt x="77" y="95"/>
                  </a:cubicBezTo>
                  <a:cubicBezTo>
                    <a:pt x="92" y="82"/>
                    <a:pt x="103" y="66"/>
                    <a:pt x="118" y="53"/>
                  </a:cubicBezTo>
                  <a:cubicBezTo>
                    <a:pt x="126" y="45"/>
                    <a:pt x="135" y="38"/>
                    <a:pt x="146" y="35"/>
                  </a:cubicBezTo>
                  <a:close/>
                </a:path>
              </a:pathLst>
            </a:custGeom>
            <a:solidFill>
              <a:srgbClr val="FAD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3618"/>
            <p:cNvSpPr/>
            <p:nvPr/>
          </p:nvSpPr>
          <p:spPr bwMode="auto">
            <a:xfrm>
              <a:off x="7376" y="3046"/>
              <a:ext cx="134" cy="176"/>
            </a:xfrm>
            <a:custGeom>
              <a:avLst/>
              <a:gdLst>
                <a:gd name="T0" fmla="*/ 25 w 89"/>
                <a:gd name="T1" fmla="*/ 116 h 117"/>
                <a:gd name="T2" fmla="*/ 27 w 89"/>
                <a:gd name="T3" fmla="*/ 87 h 117"/>
                <a:gd name="T4" fmla="*/ 25 w 89"/>
                <a:gd name="T5" fmla="*/ 60 h 117"/>
                <a:gd name="T6" fmla="*/ 13 w 89"/>
                <a:gd name="T7" fmla="*/ 46 h 117"/>
                <a:gd name="T8" fmla="*/ 3 w 89"/>
                <a:gd name="T9" fmla="*/ 33 h 117"/>
                <a:gd name="T10" fmla="*/ 1 w 89"/>
                <a:gd name="T11" fmla="*/ 17 h 117"/>
                <a:gd name="T12" fmla="*/ 14 w 89"/>
                <a:gd name="T13" fmla="*/ 20 h 117"/>
                <a:gd name="T14" fmla="*/ 33 w 89"/>
                <a:gd name="T15" fmla="*/ 36 h 117"/>
                <a:gd name="T16" fmla="*/ 41 w 89"/>
                <a:gd name="T17" fmla="*/ 33 h 117"/>
                <a:gd name="T18" fmla="*/ 61 w 89"/>
                <a:gd name="T19" fmla="*/ 6 h 117"/>
                <a:gd name="T20" fmla="*/ 83 w 89"/>
                <a:gd name="T21" fmla="*/ 4 h 117"/>
                <a:gd name="T22" fmla="*/ 89 w 89"/>
                <a:gd name="T23" fmla="*/ 27 h 117"/>
                <a:gd name="T24" fmla="*/ 54 w 89"/>
                <a:gd name="T25" fmla="*/ 54 h 117"/>
                <a:gd name="T26" fmla="*/ 41 w 89"/>
                <a:gd name="T27" fmla="*/ 77 h 117"/>
                <a:gd name="T28" fmla="*/ 35 w 89"/>
                <a:gd name="T29" fmla="*/ 100 h 117"/>
                <a:gd name="T30" fmla="*/ 31 w 89"/>
                <a:gd name="T31" fmla="*/ 114 h 117"/>
                <a:gd name="T32" fmla="*/ 29 w 89"/>
                <a:gd name="T33" fmla="*/ 116 h 117"/>
                <a:gd name="T34" fmla="*/ 25 w 89"/>
                <a:gd name="T35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17">
                  <a:moveTo>
                    <a:pt x="25" y="116"/>
                  </a:moveTo>
                  <a:cubicBezTo>
                    <a:pt x="24" y="106"/>
                    <a:pt x="28" y="97"/>
                    <a:pt x="27" y="87"/>
                  </a:cubicBezTo>
                  <a:cubicBezTo>
                    <a:pt x="28" y="78"/>
                    <a:pt x="27" y="69"/>
                    <a:pt x="25" y="60"/>
                  </a:cubicBezTo>
                  <a:cubicBezTo>
                    <a:pt x="24" y="54"/>
                    <a:pt x="21" y="48"/>
                    <a:pt x="13" y="46"/>
                  </a:cubicBezTo>
                  <a:cubicBezTo>
                    <a:pt x="7" y="44"/>
                    <a:pt x="4" y="39"/>
                    <a:pt x="3" y="33"/>
                  </a:cubicBezTo>
                  <a:cubicBezTo>
                    <a:pt x="3" y="28"/>
                    <a:pt x="0" y="23"/>
                    <a:pt x="1" y="17"/>
                  </a:cubicBezTo>
                  <a:cubicBezTo>
                    <a:pt x="6" y="11"/>
                    <a:pt x="11" y="16"/>
                    <a:pt x="14" y="20"/>
                  </a:cubicBezTo>
                  <a:cubicBezTo>
                    <a:pt x="18" y="28"/>
                    <a:pt x="26" y="31"/>
                    <a:pt x="33" y="36"/>
                  </a:cubicBezTo>
                  <a:cubicBezTo>
                    <a:pt x="37" y="39"/>
                    <a:pt x="40" y="38"/>
                    <a:pt x="41" y="33"/>
                  </a:cubicBezTo>
                  <a:cubicBezTo>
                    <a:pt x="45" y="22"/>
                    <a:pt x="52" y="14"/>
                    <a:pt x="61" y="6"/>
                  </a:cubicBezTo>
                  <a:cubicBezTo>
                    <a:pt x="69" y="0"/>
                    <a:pt x="75" y="0"/>
                    <a:pt x="83" y="4"/>
                  </a:cubicBezTo>
                  <a:cubicBezTo>
                    <a:pt x="83" y="13"/>
                    <a:pt x="87" y="20"/>
                    <a:pt x="89" y="27"/>
                  </a:cubicBezTo>
                  <a:cubicBezTo>
                    <a:pt x="78" y="37"/>
                    <a:pt x="66" y="46"/>
                    <a:pt x="54" y="54"/>
                  </a:cubicBezTo>
                  <a:cubicBezTo>
                    <a:pt x="46" y="59"/>
                    <a:pt x="41" y="68"/>
                    <a:pt x="41" y="77"/>
                  </a:cubicBezTo>
                  <a:cubicBezTo>
                    <a:pt x="35" y="84"/>
                    <a:pt x="35" y="92"/>
                    <a:pt x="35" y="100"/>
                  </a:cubicBezTo>
                  <a:cubicBezTo>
                    <a:pt x="35" y="105"/>
                    <a:pt x="32" y="109"/>
                    <a:pt x="31" y="114"/>
                  </a:cubicBezTo>
                  <a:cubicBezTo>
                    <a:pt x="30" y="115"/>
                    <a:pt x="30" y="115"/>
                    <a:pt x="29" y="116"/>
                  </a:cubicBezTo>
                  <a:cubicBezTo>
                    <a:pt x="28" y="117"/>
                    <a:pt x="26" y="117"/>
                    <a:pt x="25" y="116"/>
                  </a:cubicBezTo>
                  <a:close/>
                </a:path>
              </a:pathLst>
            </a:custGeom>
            <a:solidFill>
              <a:srgbClr val="EF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3619"/>
            <p:cNvSpPr/>
            <p:nvPr/>
          </p:nvSpPr>
          <p:spPr bwMode="auto">
            <a:xfrm>
              <a:off x="7373" y="3292"/>
              <a:ext cx="81" cy="80"/>
            </a:xfrm>
            <a:custGeom>
              <a:avLst/>
              <a:gdLst>
                <a:gd name="T0" fmla="*/ 23 w 54"/>
                <a:gd name="T1" fmla="*/ 13 h 53"/>
                <a:gd name="T2" fmla="*/ 31 w 54"/>
                <a:gd name="T3" fmla="*/ 0 h 53"/>
                <a:gd name="T4" fmla="*/ 27 w 54"/>
                <a:gd name="T5" fmla="*/ 17 h 53"/>
                <a:gd name="T6" fmla="*/ 31 w 54"/>
                <a:gd name="T7" fmla="*/ 25 h 53"/>
                <a:gd name="T8" fmla="*/ 52 w 54"/>
                <a:gd name="T9" fmla="*/ 34 h 53"/>
                <a:gd name="T10" fmla="*/ 52 w 54"/>
                <a:gd name="T11" fmla="*/ 34 h 53"/>
                <a:gd name="T12" fmla="*/ 54 w 54"/>
                <a:gd name="T13" fmla="*/ 36 h 53"/>
                <a:gd name="T14" fmla="*/ 44 w 54"/>
                <a:gd name="T15" fmla="*/ 46 h 53"/>
                <a:gd name="T16" fmla="*/ 35 w 54"/>
                <a:gd name="T17" fmla="*/ 39 h 53"/>
                <a:gd name="T18" fmla="*/ 24 w 54"/>
                <a:gd name="T19" fmla="*/ 42 h 53"/>
                <a:gd name="T20" fmla="*/ 8 w 54"/>
                <a:gd name="T21" fmla="*/ 51 h 53"/>
                <a:gd name="T22" fmla="*/ 0 w 54"/>
                <a:gd name="T23" fmla="*/ 50 h 53"/>
                <a:gd name="T24" fmla="*/ 0 w 54"/>
                <a:gd name="T25" fmla="*/ 48 h 53"/>
                <a:gd name="T26" fmla="*/ 8 w 54"/>
                <a:gd name="T27" fmla="*/ 36 h 53"/>
                <a:gd name="T28" fmla="*/ 10 w 54"/>
                <a:gd name="T29" fmla="*/ 34 h 53"/>
                <a:gd name="T30" fmla="*/ 10 w 54"/>
                <a:gd name="T31" fmla="*/ 34 h 53"/>
                <a:gd name="T32" fmla="*/ 17 w 54"/>
                <a:gd name="T33" fmla="*/ 18 h 53"/>
                <a:gd name="T34" fmla="*/ 23 w 54"/>
                <a:gd name="T3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3">
                  <a:moveTo>
                    <a:pt x="23" y="13"/>
                  </a:moveTo>
                  <a:cubicBezTo>
                    <a:pt x="27" y="10"/>
                    <a:pt x="28" y="4"/>
                    <a:pt x="31" y="0"/>
                  </a:cubicBezTo>
                  <a:cubicBezTo>
                    <a:pt x="32" y="6"/>
                    <a:pt x="30" y="12"/>
                    <a:pt x="27" y="17"/>
                  </a:cubicBezTo>
                  <a:cubicBezTo>
                    <a:pt x="25" y="22"/>
                    <a:pt x="26" y="24"/>
                    <a:pt x="31" y="25"/>
                  </a:cubicBezTo>
                  <a:cubicBezTo>
                    <a:pt x="39" y="26"/>
                    <a:pt x="46" y="30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5"/>
                    <a:pt x="53" y="36"/>
                    <a:pt x="54" y="36"/>
                  </a:cubicBezTo>
                  <a:cubicBezTo>
                    <a:pt x="53" y="46"/>
                    <a:pt x="52" y="47"/>
                    <a:pt x="44" y="46"/>
                  </a:cubicBezTo>
                  <a:cubicBezTo>
                    <a:pt x="41" y="44"/>
                    <a:pt x="38" y="41"/>
                    <a:pt x="35" y="39"/>
                  </a:cubicBezTo>
                  <a:cubicBezTo>
                    <a:pt x="30" y="37"/>
                    <a:pt x="27" y="38"/>
                    <a:pt x="24" y="42"/>
                  </a:cubicBezTo>
                  <a:cubicBezTo>
                    <a:pt x="20" y="47"/>
                    <a:pt x="14" y="50"/>
                    <a:pt x="8" y="51"/>
                  </a:cubicBezTo>
                  <a:cubicBezTo>
                    <a:pt x="5" y="52"/>
                    <a:pt x="2" y="53"/>
                    <a:pt x="0" y="50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2" y="44"/>
                    <a:pt x="8" y="42"/>
                    <a:pt x="8" y="36"/>
                  </a:cubicBezTo>
                  <a:cubicBezTo>
                    <a:pt x="9" y="36"/>
                    <a:pt x="9" y="35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5" y="30"/>
                    <a:pt x="18" y="25"/>
                    <a:pt x="17" y="18"/>
                  </a:cubicBezTo>
                  <a:cubicBezTo>
                    <a:pt x="18" y="15"/>
                    <a:pt x="20" y="13"/>
                    <a:pt x="23" y="13"/>
                  </a:cubicBezTo>
                  <a:close/>
                </a:path>
              </a:pathLst>
            </a:custGeom>
            <a:solidFill>
              <a:srgbClr val="F6C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3620"/>
            <p:cNvSpPr/>
            <p:nvPr/>
          </p:nvSpPr>
          <p:spPr bwMode="auto">
            <a:xfrm>
              <a:off x="7577" y="1137"/>
              <a:ext cx="84" cy="78"/>
            </a:xfrm>
            <a:custGeom>
              <a:avLst/>
              <a:gdLst>
                <a:gd name="T0" fmla="*/ 54 w 56"/>
                <a:gd name="T1" fmla="*/ 5 h 52"/>
                <a:gd name="T2" fmla="*/ 50 w 56"/>
                <a:gd name="T3" fmla="*/ 12 h 52"/>
                <a:gd name="T4" fmla="*/ 50 w 56"/>
                <a:gd name="T5" fmla="*/ 25 h 52"/>
                <a:gd name="T6" fmla="*/ 42 w 56"/>
                <a:gd name="T7" fmla="*/ 45 h 52"/>
                <a:gd name="T8" fmla="*/ 19 w 56"/>
                <a:gd name="T9" fmla="*/ 51 h 52"/>
                <a:gd name="T10" fmla="*/ 12 w 56"/>
                <a:gd name="T11" fmla="*/ 52 h 52"/>
                <a:gd name="T12" fmla="*/ 2 w 56"/>
                <a:gd name="T13" fmla="*/ 40 h 52"/>
                <a:gd name="T14" fmla="*/ 3 w 56"/>
                <a:gd name="T15" fmla="*/ 37 h 52"/>
                <a:gd name="T16" fmla="*/ 19 w 56"/>
                <a:gd name="T17" fmla="*/ 17 h 52"/>
                <a:gd name="T18" fmla="*/ 46 w 56"/>
                <a:gd name="T19" fmla="*/ 1 h 52"/>
                <a:gd name="T20" fmla="*/ 54 w 56"/>
                <a:gd name="T21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2">
                  <a:moveTo>
                    <a:pt x="54" y="5"/>
                  </a:moveTo>
                  <a:cubicBezTo>
                    <a:pt x="52" y="6"/>
                    <a:pt x="51" y="9"/>
                    <a:pt x="50" y="12"/>
                  </a:cubicBezTo>
                  <a:cubicBezTo>
                    <a:pt x="47" y="16"/>
                    <a:pt x="47" y="20"/>
                    <a:pt x="50" y="25"/>
                  </a:cubicBezTo>
                  <a:cubicBezTo>
                    <a:pt x="56" y="34"/>
                    <a:pt x="53" y="42"/>
                    <a:pt x="42" y="45"/>
                  </a:cubicBezTo>
                  <a:cubicBezTo>
                    <a:pt x="35" y="47"/>
                    <a:pt x="27" y="48"/>
                    <a:pt x="19" y="51"/>
                  </a:cubicBezTo>
                  <a:cubicBezTo>
                    <a:pt x="17" y="52"/>
                    <a:pt x="14" y="52"/>
                    <a:pt x="12" y="52"/>
                  </a:cubicBezTo>
                  <a:cubicBezTo>
                    <a:pt x="3" y="52"/>
                    <a:pt x="0" y="49"/>
                    <a:pt x="2" y="40"/>
                  </a:cubicBezTo>
                  <a:cubicBezTo>
                    <a:pt x="2" y="39"/>
                    <a:pt x="2" y="38"/>
                    <a:pt x="3" y="37"/>
                  </a:cubicBezTo>
                  <a:cubicBezTo>
                    <a:pt x="9" y="31"/>
                    <a:pt x="13" y="24"/>
                    <a:pt x="19" y="17"/>
                  </a:cubicBezTo>
                  <a:cubicBezTo>
                    <a:pt x="26" y="8"/>
                    <a:pt x="36" y="4"/>
                    <a:pt x="46" y="1"/>
                  </a:cubicBezTo>
                  <a:cubicBezTo>
                    <a:pt x="50" y="0"/>
                    <a:pt x="53" y="1"/>
                    <a:pt x="54" y="5"/>
                  </a:cubicBezTo>
                  <a:close/>
                </a:path>
              </a:pathLst>
            </a:custGeom>
            <a:solidFill>
              <a:srgbClr val="C1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3621"/>
            <p:cNvSpPr/>
            <p:nvPr/>
          </p:nvSpPr>
          <p:spPr bwMode="auto">
            <a:xfrm>
              <a:off x="7676" y="1123"/>
              <a:ext cx="12" cy="3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2 h 2"/>
                <a:gd name="T4" fmla="*/ 0 w 8"/>
                <a:gd name="T5" fmla="*/ 0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CE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" name="Group 3823"/>
          <p:cNvGrpSpPr/>
          <p:nvPr/>
        </p:nvGrpSpPr>
        <p:grpSpPr bwMode="auto">
          <a:xfrm>
            <a:off x="7665948" y="1193982"/>
            <a:ext cx="3254375" cy="4714875"/>
            <a:chOff x="5767" y="892"/>
            <a:chExt cx="2050" cy="2970"/>
          </a:xfrm>
        </p:grpSpPr>
        <p:sp>
          <p:nvSpPr>
            <p:cNvPr id="557" name="Freeform 3623"/>
            <p:cNvSpPr/>
            <p:nvPr/>
          </p:nvSpPr>
          <p:spPr bwMode="auto">
            <a:xfrm>
              <a:off x="6806" y="1363"/>
              <a:ext cx="107" cy="35"/>
            </a:xfrm>
            <a:custGeom>
              <a:avLst/>
              <a:gdLst>
                <a:gd name="T0" fmla="*/ 25 w 71"/>
                <a:gd name="T1" fmla="*/ 17 h 23"/>
                <a:gd name="T2" fmla="*/ 12 w 71"/>
                <a:gd name="T3" fmla="*/ 21 h 23"/>
                <a:gd name="T4" fmla="*/ 0 w 71"/>
                <a:gd name="T5" fmla="*/ 22 h 23"/>
                <a:gd name="T6" fmla="*/ 4 w 71"/>
                <a:gd name="T7" fmla="*/ 16 h 23"/>
                <a:gd name="T8" fmla="*/ 42 w 71"/>
                <a:gd name="T9" fmla="*/ 1 h 23"/>
                <a:gd name="T10" fmla="*/ 62 w 71"/>
                <a:gd name="T11" fmla="*/ 1 h 23"/>
                <a:gd name="T12" fmla="*/ 68 w 71"/>
                <a:gd name="T13" fmla="*/ 4 h 23"/>
                <a:gd name="T14" fmla="*/ 67 w 71"/>
                <a:gd name="T15" fmla="*/ 10 h 23"/>
                <a:gd name="T16" fmla="*/ 58 w 71"/>
                <a:gd name="T17" fmla="*/ 11 h 23"/>
                <a:gd name="T18" fmla="*/ 33 w 71"/>
                <a:gd name="T19" fmla="*/ 13 h 23"/>
                <a:gd name="T20" fmla="*/ 25 w 71"/>
                <a:gd name="T2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3">
                  <a:moveTo>
                    <a:pt x="25" y="17"/>
                  </a:moveTo>
                  <a:cubicBezTo>
                    <a:pt x="20" y="16"/>
                    <a:pt x="16" y="20"/>
                    <a:pt x="12" y="21"/>
                  </a:cubicBezTo>
                  <a:cubicBezTo>
                    <a:pt x="8" y="20"/>
                    <a:pt x="4" y="23"/>
                    <a:pt x="0" y="22"/>
                  </a:cubicBezTo>
                  <a:cubicBezTo>
                    <a:pt x="0" y="18"/>
                    <a:pt x="3" y="17"/>
                    <a:pt x="4" y="16"/>
                  </a:cubicBezTo>
                  <a:cubicBezTo>
                    <a:pt x="16" y="7"/>
                    <a:pt x="29" y="4"/>
                    <a:pt x="42" y="1"/>
                  </a:cubicBezTo>
                  <a:cubicBezTo>
                    <a:pt x="49" y="0"/>
                    <a:pt x="56" y="0"/>
                    <a:pt x="62" y="1"/>
                  </a:cubicBezTo>
                  <a:cubicBezTo>
                    <a:pt x="64" y="2"/>
                    <a:pt x="67" y="2"/>
                    <a:pt x="68" y="4"/>
                  </a:cubicBezTo>
                  <a:cubicBezTo>
                    <a:pt x="71" y="6"/>
                    <a:pt x="70" y="9"/>
                    <a:pt x="67" y="10"/>
                  </a:cubicBezTo>
                  <a:cubicBezTo>
                    <a:pt x="64" y="11"/>
                    <a:pt x="61" y="11"/>
                    <a:pt x="58" y="11"/>
                  </a:cubicBezTo>
                  <a:cubicBezTo>
                    <a:pt x="50" y="10"/>
                    <a:pt x="41" y="13"/>
                    <a:pt x="33" y="13"/>
                  </a:cubicBezTo>
                  <a:cubicBezTo>
                    <a:pt x="30" y="14"/>
                    <a:pt x="27" y="15"/>
                    <a:pt x="25" y="17"/>
                  </a:cubicBezTo>
                  <a:close/>
                </a:path>
              </a:pathLst>
            </a:custGeom>
            <a:solidFill>
              <a:srgbClr val="BE8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3624"/>
            <p:cNvSpPr/>
            <p:nvPr/>
          </p:nvSpPr>
          <p:spPr bwMode="auto">
            <a:xfrm>
              <a:off x="6767" y="1383"/>
              <a:ext cx="45" cy="48"/>
            </a:xfrm>
            <a:custGeom>
              <a:avLst/>
              <a:gdLst>
                <a:gd name="T0" fmla="*/ 11 w 30"/>
                <a:gd name="T1" fmla="*/ 29 h 32"/>
                <a:gd name="T2" fmla="*/ 5 w 30"/>
                <a:gd name="T3" fmla="*/ 32 h 32"/>
                <a:gd name="T4" fmla="*/ 5 w 30"/>
                <a:gd name="T5" fmla="*/ 20 h 32"/>
                <a:gd name="T6" fmla="*/ 19 w 30"/>
                <a:gd name="T7" fmla="*/ 4 h 32"/>
                <a:gd name="T8" fmla="*/ 24 w 30"/>
                <a:gd name="T9" fmla="*/ 0 h 32"/>
                <a:gd name="T10" fmla="*/ 28 w 30"/>
                <a:gd name="T11" fmla="*/ 0 h 32"/>
                <a:gd name="T12" fmla="*/ 21 w 30"/>
                <a:gd name="T13" fmla="*/ 8 h 32"/>
                <a:gd name="T14" fmla="*/ 18 w 30"/>
                <a:gd name="T15" fmla="*/ 14 h 32"/>
                <a:gd name="T16" fmla="*/ 24 w 30"/>
                <a:gd name="T17" fmla="*/ 14 h 32"/>
                <a:gd name="T18" fmla="*/ 30 w 30"/>
                <a:gd name="T19" fmla="*/ 13 h 32"/>
                <a:gd name="T20" fmla="*/ 18 w 30"/>
                <a:gd name="T21" fmla="*/ 20 h 32"/>
                <a:gd name="T22" fmla="*/ 11 w 30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11" y="29"/>
                  </a:moveTo>
                  <a:cubicBezTo>
                    <a:pt x="9" y="31"/>
                    <a:pt x="7" y="32"/>
                    <a:pt x="5" y="32"/>
                  </a:cubicBezTo>
                  <a:cubicBezTo>
                    <a:pt x="0" y="28"/>
                    <a:pt x="0" y="26"/>
                    <a:pt x="5" y="20"/>
                  </a:cubicBezTo>
                  <a:cubicBezTo>
                    <a:pt x="10" y="15"/>
                    <a:pt x="15" y="11"/>
                    <a:pt x="19" y="4"/>
                  </a:cubicBezTo>
                  <a:cubicBezTo>
                    <a:pt x="21" y="3"/>
                    <a:pt x="23" y="2"/>
                    <a:pt x="24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26" y="3"/>
                    <a:pt x="23" y="5"/>
                    <a:pt x="21" y="8"/>
                  </a:cubicBezTo>
                  <a:cubicBezTo>
                    <a:pt x="20" y="9"/>
                    <a:pt x="16" y="11"/>
                    <a:pt x="18" y="14"/>
                  </a:cubicBezTo>
                  <a:cubicBezTo>
                    <a:pt x="20" y="16"/>
                    <a:pt x="22" y="15"/>
                    <a:pt x="24" y="14"/>
                  </a:cubicBezTo>
                  <a:cubicBezTo>
                    <a:pt x="26" y="14"/>
                    <a:pt x="28" y="14"/>
                    <a:pt x="30" y="13"/>
                  </a:cubicBezTo>
                  <a:cubicBezTo>
                    <a:pt x="27" y="17"/>
                    <a:pt x="22" y="18"/>
                    <a:pt x="18" y="20"/>
                  </a:cubicBezTo>
                  <a:cubicBezTo>
                    <a:pt x="15" y="22"/>
                    <a:pt x="11" y="24"/>
                    <a:pt x="11" y="29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3625"/>
            <p:cNvSpPr/>
            <p:nvPr/>
          </p:nvSpPr>
          <p:spPr bwMode="auto">
            <a:xfrm>
              <a:off x="6812" y="139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3626"/>
            <p:cNvSpPr/>
            <p:nvPr/>
          </p:nvSpPr>
          <p:spPr bwMode="auto">
            <a:xfrm>
              <a:off x="6746" y="144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3627"/>
            <p:cNvSpPr/>
            <p:nvPr/>
          </p:nvSpPr>
          <p:spPr bwMode="auto">
            <a:xfrm>
              <a:off x="6694" y="333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3628"/>
            <p:cNvSpPr/>
            <p:nvPr/>
          </p:nvSpPr>
          <p:spPr bwMode="auto">
            <a:xfrm>
              <a:off x="6685" y="1896"/>
              <a:ext cx="18" cy="28"/>
            </a:xfrm>
            <a:custGeom>
              <a:avLst/>
              <a:gdLst>
                <a:gd name="T0" fmla="*/ 4 w 12"/>
                <a:gd name="T1" fmla="*/ 0 h 19"/>
                <a:gd name="T2" fmla="*/ 10 w 12"/>
                <a:gd name="T3" fmla="*/ 13 h 19"/>
                <a:gd name="T4" fmla="*/ 10 w 12"/>
                <a:gd name="T5" fmla="*/ 18 h 19"/>
                <a:gd name="T6" fmla="*/ 5 w 12"/>
                <a:gd name="T7" fmla="*/ 15 h 19"/>
                <a:gd name="T8" fmla="*/ 4 w 12"/>
                <a:gd name="T9" fmla="*/ 13 h 19"/>
                <a:gd name="T10" fmla="*/ 1 w 12"/>
                <a:gd name="T11" fmla="*/ 5 h 19"/>
                <a:gd name="T12" fmla="*/ 4 w 1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6" y="4"/>
                    <a:pt x="8" y="8"/>
                    <a:pt x="10" y="13"/>
                  </a:cubicBezTo>
                  <a:cubicBezTo>
                    <a:pt x="11" y="14"/>
                    <a:pt x="12" y="17"/>
                    <a:pt x="10" y="18"/>
                  </a:cubicBezTo>
                  <a:cubicBezTo>
                    <a:pt x="7" y="19"/>
                    <a:pt x="6" y="17"/>
                    <a:pt x="5" y="15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3" y="10"/>
                    <a:pt x="2" y="8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DE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3629"/>
            <p:cNvSpPr/>
            <p:nvPr/>
          </p:nvSpPr>
          <p:spPr bwMode="auto">
            <a:xfrm>
              <a:off x="6697" y="1941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3630"/>
            <p:cNvSpPr/>
            <p:nvPr/>
          </p:nvSpPr>
          <p:spPr bwMode="auto">
            <a:xfrm>
              <a:off x="6700" y="182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CC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3631"/>
            <p:cNvSpPr/>
            <p:nvPr/>
          </p:nvSpPr>
          <p:spPr bwMode="auto">
            <a:xfrm>
              <a:off x="6763" y="1804"/>
              <a:ext cx="87" cy="122"/>
            </a:xfrm>
            <a:custGeom>
              <a:avLst/>
              <a:gdLst>
                <a:gd name="T0" fmla="*/ 23 w 58"/>
                <a:gd name="T1" fmla="*/ 55 h 81"/>
                <a:gd name="T2" fmla="*/ 23 w 58"/>
                <a:gd name="T3" fmla="*/ 51 h 81"/>
                <a:gd name="T4" fmla="*/ 28 w 58"/>
                <a:gd name="T5" fmla="*/ 45 h 81"/>
                <a:gd name="T6" fmla="*/ 28 w 58"/>
                <a:gd name="T7" fmla="*/ 45 h 81"/>
                <a:gd name="T8" fmla="*/ 30 w 58"/>
                <a:gd name="T9" fmla="*/ 49 h 81"/>
                <a:gd name="T10" fmla="*/ 26 w 58"/>
                <a:gd name="T11" fmla="*/ 46 h 81"/>
                <a:gd name="T12" fmla="*/ 19 w 58"/>
                <a:gd name="T13" fmla="*/ 38 h 81"/>
                <a:gd name="T14" fmla="*/ 11 w 58"/>
                <a:gd name="T15" fmla="*/ 22 h 81"/>
                <a:gd name="T16" fmla="*/ 0 w 58"/>
                <a:gd name="T17" fmla="*/ 7 h 81"/>
                <a:gd name="T18" fmla="*/ 1 w 58"/>
                <a:gd name="T19" fmla="*/ 3 h 81"/>
                <a:gd name="T20" fmla="*/ 14 w 58"/>
                <a:gd name="T21" fmla="*/ 8 h 81"/>
                <a:gd name="T22" fmla="*/ 27 w 58"/>
                <a:gd name="T23" fmla="*/ 25 h 81"/>
                <a:gd name="T24" fmla="*/ 37 w 58"/>
                <a:gd name="T25" fmla="*/ 34 h 81"/>
                <a:gd name="T26" fmla="*/ 49 w 58"/>
                <a:gd name="T27" fmla="*/ 55 h 81"/>
                <a:gd name="T28" fmla="*/ 49 w 58"/>
                <a:gd name="T29" fmla="*/ 49 h 81"/>
                <a:gd name="T30" fmla="*/ 41 w 58"/>
                <a:gd name="T31" fmla="*/ 32 h 81"/>
                <a:gd name="T32" fmla="*/ 43 w 58"/>
                <a:gd name="T33" fmla="*/ 24 h 81"/>
                <a:gd name="T34" fmla="*/ 43 w 58"/>
                <a:gd name="T35" fmla="*/ 24 h 81"/>
                <a:gd name="T36" fmla="*/ 44 w 58"/>
                <a:gd name="T37" fmla="*/ 26 h 81"/>
                <a:gd name="T38" fmla="*/ 45 w 58"/>
                <a:gd name="T39" fmla="*/ 28 h 81"/>
                <a:gd name="T40" fmla="*/ 47 w 58"/>
                <a:gd name="T41" fmla="*/ 29 h 81"/>
                <a:gd name="T42" fmla="*/ 48 w 58"/>
                <a:gd name="T43" fmla="*/ 32 h 81"/>
                <a:gd name="T44" fmla="*/ 48 w 58"/>
                <a:gd name="T45" fmla="*/ 32 h 81"/>
                <a:gd name="T46" fmla="*/ 56 w 58"/>
                <a:gd name="T47" fmla="*/ 51 h 81"/>
                <a:gd name="T48" fmla="*/ 56 w 58"/>
                <a:gd name="T49" fmla="*/ 59 h 81"/>
                <a:gd name="T50" fmla="*/ 56 w 58"/>
                <a:gd name="T51" fmla="*/ 64 h 81"/>
                <a:gd name="T52" fmla="*/ 41 w 58"/>
                <a:gd name="T53" fmla="*/ 80 h 81"/>
                <a:gd name="T54" fmla="*/ 23 w 58"/>
                <a:gd name="T55" fmla="*/ 68 h 81"/>
                <a:gd name="T56" fmla="*/ 23 w 58"/>
                <a:gd name="T57" fmla="*/ 64 h 81"/>
                <a:gd name="T58" fmla="*/ 23 w 58"/>
                <a:gd name="T59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81">
                  <a:moveTo>
                    <a:pt x="23" y="55"/>
                  </a:moveTo>
                  <a:cubicBezTo>
                    <a:pt x="23" y="54"/>
                    <a:pt x="23" y="52"/>
                    <a:pt x="23" y="51"/>
                  </a:cubicBezTo>
                  <a:cubicBezTo>
                    <a:pt x="23" y="48"/>
                    <a:pt x="25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0" y="46"/>
                    <a:pt x="30" y="47"/>
                    <a:pt x="30" y="49"/>
                  </a:cubicBezTo>
                  <a:cubicBezTo>
                    <a:pt x="30" y="47"/>
                    <a:pt x="30" y="43"/>
                    <a:pt x="26" y="46"/>
                  </a:cubicBezTo>
                  <a:cubicBezTo>
                    <a:pt x="22" y="45"/>
                    <a:pt x="20" y="41"/>
                    <a:pt x="19" y="38"/>
                  </a:cubicBezTo>
                  <a:cubicBezTo>
                    <a:pt x="17" y="33"/>
                    <a:pt x="14" y="28"/>
                    <a:pt x="11" y="22"/>
                  </a:cubicBezTo>
                  <a:cubicBezTo>
                    <a:pt x="8" y="17"/>
                    <a:pt x="1" y="14"/>
                    <a:pt x="0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8" y="0"/>
                    <a:pt x="11" y="5"/>
                    <a:pt x="14" y="8"/>
                  </a:cubicBezTo>
                  <a:cubicBezTo>
                    <a:pt x="19" y="14"/>
                    <a:pt x="23" y="19"/>
                    <a:pt x="27" y="25"/>
                  </a:cubicBezTo>
                  <a:cubicBezTo>
                    <a:pt x="30" y="29"/>
                    <a:pt x="31" y="33"/>
                    <a:pt x="37" y="34"/>
                  </a:cubicBezTo>
                  <a:cubicBezTo>
                    <a:pt x="42" y="40"/>
                    <a:pt x="43" y="48"/>
                    <a:pt x="49" y="55"/>
                  </a:cubicBezTo>
                  <a:cubicBezTo>
                    <a:pt x="51" y="52"/>
                    <a:pt x="50" y="50"/>
                    <a:pt x="49" y="49"/>
                  </a:cubicBezTo>
                  <a:cubicBezTo>
                    <a:pt x="46" y="43"/>
                    <a:pt x="44" y="38"/>
                    <a:pt x="41" y="32"/>
                  </a:cubicBezTo>
                  <a:cubicBezTo>
                    <a:pt x="39" y="29"/>
                    <a:pt x="39" y="26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4" y="25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47" y="30"/>
                    <a:pt x="48" y="31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1" y="38"/>
                    <a:pt x="53" y="45"/>
                    <a:pt x="56" y="51"/>
                  </a:cubicBezTo>
                  <a:cubicBezTo>
                    <a:pt x="56" y="54"/>
                    <a:pt x="56" y="56"/>
                    <a:pt x="56" y="59"/>
                  </a:cubicBezTo>
                  <a:cubicBezTo>
                    <a:pt x="55" y="61"/>
                    <a:pt x="55" y="62"/>
                    <a:pt x="56" y="64"/>
                  </a:cubicBezTo>
                  <a:cubicBezTo>
                    <a:pt x="58" y="76"/>
                    <a:pt x="53" y="81"/>
                    <a:pt x="41" y="80"/>
                  </a:cubicBezTo>
                  <a:cubicBezTo>
                    <a:pt x="33" y="79"/>
                    <a:pt x="25" y="79"/>
                    <a:pt x="23" y="68"/>
                  </a:cubicBezTo>
                  <a:cubicBezTo>
                    <a:pt x="23" y="67"/>
                    <a:pt x="23" y="66"/>
                    <a:pt x="23" y="64"/>
                  </a:cubicBezTo>
                  <a:cubicBezTo>
                    <a:pt x="21" y="61"/>
                    <a:pt x="22" y="58"/>
                    <a:pt x="23" y="55"/>
                  </a:cubicBezTo>
                  <a:close/>
                </a:path>
              </a:pathLst>
            </a:custGeom>
            <a:solidFill>
              <a:srgbClr val="F5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3632"/>
            <p:cNvSpPr/>
            <p:nvPr/>
          </p:nvSpPr>
          <p:spPr bwMode="auto">
            <a:xfrm>
              <a:off x="6757" y="1878"/>
              <a:ext cx="99" cy="115"/>
            </a:xfrm>
            <a:custGeom>
              <a:avLst/>
              <a:gdLst>
                <a:gd name="T0" fmla="*/ 27 w 66"/>
                <a:gd name="T1" fmla="*/ 6 h 77"/>
                <a:gd name="T2" fmla="*/ 27 w 66"/>
                <a:gd name="T3" fmla="*/ 15 h 77"/>
                <a:gd name="T4" fmla="*/ 21 w 66"/>
                <a:gd name="T5" fmla="*/ 23 h 77"/>
                <a:gd name="T6" fmla="*/ 23 w 66"/>
                <a:gd name="T7" fmla="*/ 34 h 77"/>
                <a:gd name="T8" fmla="*/ 37 w 66"/>
                <a:gd name="T9" fmla="*/ 40 h 77"/>
                <a:gd name="T10" fmla="*/ 63 w 66"/>
                <a:gd name="T11" fmla="*/ 56 h 77"/>
                <a:gd name="T12" fmla="*/ 64 w 66"/>
                <a:gd name="T13" fmla="*/ 65 h 77"/>
                <a:gd name="T14" fmla="*/ 62 w 66"/>
                <a:gd name="T15" fmla="*/ 77 h 77"/>
                <a:gd name="T16" fmla="*/ 48 w 66"/>
                <a:gd name="T17" fmla="*/ 59 h 77"/>
                <a:gd name="T18" fmla="*/ 30 w 66"/>
                <a:gd name="T19" fmla="*/ 45 h 77"/>
                <a:gd name="T20" fmla="*/ 0 w 66"/>
                <a:gd name="T21" fmla="*/ 23 h 77"/>
                <a:gd name="T22" fmla="*/ 0 w 66"/>
                <a:gd name="T23" fmla="*/ 23 h 77"/>
                <a:gd name="T24" fmla="*/ 2 w 66"/>
                <a:gd name="T25" fmla="*/ 21 h 77"/>
                <a:gd name="T26" fmla="*/ 1 w 66"/>
                <a:gd name="T27" fmla="*/ 1 h 77"/>
                <a:gd name="T28" fmla="*/ 6 w 66"/>
                <a:gd name="T29" fmla="*/ 4 h 77"/>
                <a:gd name="T30" fmla="*/ 12 w 66"/>
                <a:gd name="T31" fmla="*/ 15 h 77"/>
                <a:gd name="T32" fmla="*/ 22 w 66"/>
                <a:gd name="T33" fmla="*/ 15 h 77"/>
                <a:gd name="T34" fmla="*/ 27 w 66"/>
                <a:gd name="T35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77">
                  <a:moveTo>
                    <a:pt x="27" y="6"/>
                  </a:moveTo>
                  <a:cubicBezTo>
                    <a:pt x="27" y="9"/>
                    <a:pt x="27" y="12"/>
                    <a:pt x="27" y="15"/>
                  </a:cubicBezTo>
                  <a:cubicBezTo>
                    <a:pt x="24" y="17"/>
                    <a:pt x="23" y="21"/>
                    <a:pt x="21" y="23"/>
                  </a:cubicBezTo>
                  <a:cubicBezTo>
                    <a:pt x="18" y="27"/>
                    <a:pt x="18" y="31"/>
                    <a:pt x="23" y="34"/>
                  </a:cubicBezTo>
                  <a:cubicBezTo>
                    <a:pt x="27" y="36"/>
                    <a:pt x="31" y="39"/>
                    <a:pt x="37" y="40"/>
                  </a:cubicBezTo>
                  <a:cubicBezTo>
                    <a:pt x="47" y="42"/>
                    <a:pt x="54" y="51"/>
                    <a:pt x="63" y="56"/>
                  </a:cubicBezTo>
                  <a:cubicBezTo>
                    <a:pt x="66" y="58"/>
                    <a:pt x="66" y="62"/>
                    <a:pt x="64" y="65"/>
                  </a:cubicBezTo>
                  <a:cubicBezTo>
                    <a:pt x="62" y="69"/>
                    <a:pt x="62" y="73"/>
                    <a:pt x="62" y="77"/>
                  </a:cubicBezTo>
                  <a:cubicBezTo>
                    <a:pt x="55" y="73"/>
                    <a:pt x="52" y="65"/>
                    <a:pt x="48" y="59"/>
                  </a:cubicBezTo>
                  <a:cubicBezTo>
                    <a:pt x="43" y="53"/>
                    <a:pt x="37" y="49"/>
                    <a:pt x="30" y="45"/>
                  </a:cubicBezTo>
                  <a:cubicBezTo>
                    <a:pt x="19" y="40"/>
                    <a:pt x="10" y="3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2" y="22"/>
                    <a:pt x="2" y="21"/>
                  </a:cubicBezTo>
                  <a:cubicBezTo>
                    <a:pt x="2" y="14"/>
                    <a:pt x="3" y="7"/>
                    <a:pt x="1" y="1"/>
                  </a:cubicBezTo>
                  <a:cubicBezTo>
                    <a:pt x="5" y="0"/>
                    <a:pt x="5" y="2"/>
                    <a:pt x="6" y="4"/>
                  </a:cubicBezTo>
                  <a:cubicBezTo>
                    <a:pt x="7" y="8"/>
                    <a:pt x="9" y="12"/>
                    <a:pt x="12" y="15"/>
                  </a:cubicBezTo>
                  <a:cubicBezTo>
                    <a:pt x="16" y="20"/>
                    <a:pt x="19" y="20"/>
                    <a:pt x="22" y="15"/>
                  </a:cubicBezTo>
                  <a:cubicBezTo>
                    <a:pt x="24" y="12"/>
                    <a:pt x="26" y="9"/>
                    <a:pt x="27" y="6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3633"/>
            <p:cNvSpPr/>
            <p:nvPr/>
          </p:nvSpPr>
          <p:spPr bwMode="auto">
            <a:xfrm>
              <a:off x="6796" y="1893"/>
              <a:ext cx="61" cy="37"/>
            </a:xfrm>
            <a:custGeom>
              <a:avLst/>
              <a:gdLst>
                <a:gd name="T0" fmla="*/ 1 w 41"/>
                <a:gd name="T1" fmla="*/ 9 h 25"/>
                <a:gd name="T2" fmla="*/ 5 w 41"/>
                <a:gd name="T3" fmla="*/ 11 h 25"/>
                <a:gd name="T4" fmla="*/ 25 w 41"/>
                <a:gd name="T5" fmla="*/ 17 h 25"/>
                <a:gd name="T6" fmla="*/ 31 w 41"/>
                <a:gd name="T7" fmla="*/ 10 h 25"/>
                <a:gd name="T8" fmla="*/ 34 w 41"/>
                <a:gd name="T9" fmla="*/ 0 h 25"/>
                <a:gd name="T10" fmla="*/ 36 w 41"/>
                <a:gd name="T11" fmla="*/ 3 h 25"/>
                <a:gd name="T12" fmla="*/ 24 w 41"/>
                <a:gd name="T13" fmla="*/ 25 h 25"/>
                <a:gd name="T14" fmla="*/ 7 w 41"/>
                <a:gd name="T15" fmla="*/ 22 h 25"/>
                <a:gd name="T16" fmla="*/ 1 w 41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5">
                  <a:moveTo>
                    <a:pt x="1" y="9"/>
                  </a:moveTo>
                  <a:cubicBezTo>
                    <a:pt x="2" y="10"/>
                    <a:pt x="4" y="10"/>
                    <a:pt x="5" y="11"/>
                  </a:cubicBezTo>
                  <a:cubicBezTo>
                    <a:pt x="10" y="19"/>
                    <a:pt x="18" y="17"/>
                    <a:pt x="25" y="17"/>
                  </a:cubicBezTo>
                  <a:cubicBezTo>
                    <a:pt x="31" y="16"/>
                    <a:pt x="32" y="15"/>
                    <a:pt x="31" y="10"/>
                  </a:cubicBezTo>
                  <a:cubicBezTo>
                    <a:pt x="30" y="6"/>
                    <a:pt x="30" y="2"/>
                    <a:pt x="34" y="0"/>
                  </a:cubicBezTo>
                  <a:cubicBezTo>
                    <a:pt x="35" y="1"/>
                    <a:pt x="35" y="2"/>
                    <a:pt x="36" y="3"/>
                  </a:cubicBezTo>
                  <a:cubicBezTo>
                    <a:pt x="41" y="15"/>
                    <a:pt x="37" y="23"/>
                    <a:pt x="24" y="25"/>
                  </a:cubicBezTo>
                  <a:cubicBezTo>
                    <a:pt x="18" y="25"/>
                    <a:pt x="12" y="23"/>
                    <a:pt x="7" y="22"/>
                  </a:cubicBezTo>
                  <a:cubicBezTo>
                    <a:pt x="1" y="20"/>
                    <a:pt x="0" y="16"/>
                    <a:pt x="1" y="9"/>
                  </a:cubicBezTo>
                  <a:close/>
                </a:path>
              </a:pathLst>
            </a:custGeom>
            <a:solidFill>
              <a:srgbClr val="EE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3634"/>
            <p:cNvSpPr/>
            <p:nvPr/>
          </p:nvSpPr>
          <p:spPr bwMode="auto">
            <a:xfrm>
              <a:off x="6853" y="199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3635"/>
            <p:cNvSpPr/>
            <p:nvPr/>
          </p:nvSpPr>
          <p:spPr bwMode="auto">
            <a:xfrm>
              <a:off x="6850" y="19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3636"/>
            <p:cNvSpPr/>
            <p:nvPr/>
          </p:nvSpPr>
          <p:spPr bwMode="auto">
            <a:xfrm>
              <a:off x="6728" y="184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3637"/>
            <p:cNvSpPr/>
            <p:nvPr/>
          </p:nvSpPr>
          <p:spPr bwMode="auto">
            <a:xfrm>
              <a:off x="6731" y="18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3638"/>
            <p:cNvSpPr/>
            <p:nvPr/>
          </p:nvSpPr>
          <p:spPr bwMode="auto">
            <a:xfrm>
              <a:off x="6896" y="2040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3639"/>
            <p:cNvSpPr/>
            <p:nvPr/>
          </p:nvSpPr>
          <p:spPr bwMode="auto">
            <a:xfrm>
              <a:off x="6832" y="184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1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E4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3640"/>
            <p:cNvSpPr/>
            <p:nvPr/>
          </p:nvSpPr>
          <p:spPr bwMode="auto">
            <a:xfrm>
              <a:off x="6985" y="2673"/>
              <a:ext cx="153" cy="147"/>
            </a:xfrm>
            <a:custGeom>
              <a:avLst/>
              <a:gdLst>
                <a:gd name="T0" fmla="*/ 0 w 102"/>
                <a:gd name="T1" fmla="*/ 84 h 98"/>
                <a:gd name="T2" fmla="*/ 40 w 102"/>
                <a:gd name="T3" fmla="*/ 73 h 98"/>
                <a:gd name="T4" fmla="*/ 53 w 102"/>
                <a:gd name="T5" fmla="*/ 56 h 98"/>
                <a:gd name="T6" fmla="*/ 75 w 102"/>
                <a:gd name="T7" fmla="*/ 7 h 98"/>
                <a:gd name="T8" fmla="*/ 79 w 102"/>
                <a:gd name="T9" fmla="*/ 0 h 98"/>
                <a:gd name="T10" fmla="*/ 80 w 102"/>
                <a:gd name="T11" fmla="*/ 0 h 98"/>
                <a:gd name="T12" fmla="*/ 82 w 102"/>
                <a:gd name="T13" fmla="*/ 0 h 98"/>
                <a:gd name="T14" fmla="*/ 84 w 102"/>
                <a:gd name="T15" fmla="*/ 1 h 98"/>
                <a:gd name="T16" fmla="*/ 86 w 102"/>
                <a:gd name="T17" fmla="*/ 2 h 98"/>
                <a:gd name="T18" fmla="*/ 91 w 102"/>
                <a:gd name="T19" fmla="*/ 7 h 98"/>
                <a:gd name="T20" fmla="*/ 92 w 102"/>
                <a:gd name="T21" fmla="*/ 9 h 98"/>
                <a:gd name="T22" fmla="*/ 93 w 102"/>
                <a:gd name="T23" fmla="*/ 10 h 98"/>
                <a:gd name="T24" fmla="*/ 100 w 102"/>
                <a:gd name="T25" fmla="*/ 23 h 98"/>
                <a:gd name="T26" fmla="*/ 86 w 102"/>
                <a:gd name="T27" fmla="*/ 45 h 98"/>
                <a:gd name="T28" fmla="*/ 78 w 102"/>
                <a:gd name="T29" fmla="*/ 57 h 98"/>
                <a:gd name="T30" fmla="*/ 66 w 102"/>
                <a:gd name="T31" fmla="*/ 72 h 98"/>
                <a:gd name="T32" fmla="*/ 40 w 102"/>
                <a:gd name="T33" fmla="*/ 95 h 98"/>
                <a:gd name="T34" fmla="*/ 30 w 102"/>
                <a:gd name="T35" fmla="*/ 98 h 98"/>
                <a:gd name="T36" fmla="*/ 0 w 102"/>
                <a:gd name="T37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98">
                  <a:moveTo>
                    <a:pt x="0" y="84"/>
                  </a:moveTo>
                  <a:cubicBezTo>
                    <a:pt x="15" y="88"/>
                    <a:pt x="28" y="83"/>
                    <a:pt x="40" y="73"/>
                  </a:cubicBezTo>
                  <a:cubicBezTo>
                    <a:pt x="45" y="68"/>
                    <a:pt x="49" y="62"/>
                    <a:pt x="53" y="56"/>
                  </a:cubicBezTo>
                  <a:cubicBezTo>
                    <a:pt x="63" y="41"/>
                    <a:pt x="70" y="24"/>
                    <a:pt x="75" y="7"/>
                  </a:cubicBezTo>
                  <a:cubicBezTo>
                    <a:pt x="75" y="4"/>
                    <a:pt x="76" y="2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3" y="1"/>
                    <a:pt x="83" y="1"/>
                    <a:pt x="84" y="1"/>
                  </a:cubicBezTo>
                  <a:cubicBezTo>
                    <a:pt x="84" y="1"/>
                    <a:pt x="85" y="2"/>
                    <a:pt x="86" y="2"/>
                  </a:cubicBezTo>
                  <a:cubicBezTo>
                    <a:pt x="87" y="4"/>
                    <a:pt x="89" y="6"/>
                    <a:pt x="91" y="7"/>
                  </a:cubicBezTo>
                  <a:cubicBezTo>
                    <a:pt x="91" y="8"/>
                    <a:pt x="92" y="9"/>
                    <a:pt x="92" y="9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7" y="14"/>
                    <a:pt x="102" y="17"/>
                    <a:pt x="100" y="23"/>
                  </a:cubicBezTo>
                  <a:cubicBezTo>
                    <a:pt x="92" y="29"/>
                    <a:pt x="90" y="37"/>
                    <a:pt x="86" y="45"/>
                  </a:cubicBezTo>
                  <a:cubicBezTo>
                    <a:pt x="84" y="50"/>
                    <a:pt x="82" y="54"/>
                    <a:pt x="78" y="57"/>
                  </a:cubicBezTo>
                  <a:cubicBezTo>
                    <a:pt x="74" y="61"/>
                    <a:pt x="69" y="66"/>
                    <a:pt x="66" y="72"/>
                  </a:cubicBezTo>
                  <a:cubicBezTo>
                    <a:pt x="60" y="82"/>
                    <a:pt x="49" y="88"/>
                    <a:pt x="40" y="95"/>
                  </a:cubicBezTo>
                  <a:cubicBezTo>
                    <a:pt x="37" y="97"/>
                    <a:pt x="34" y="98"/>
                    <a:pt x="30" y="98"/>
                  </a:cubicBezTo>
                  <a:cubicBezTo>
                    <a:pt x="19" y="97"/>
                    <a:pt x="7" y="96"/>
                    <a:pt x="0" y="84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3641"/>
            <p:cNvSpPr/>
            <p:nvPr/>
          </p:nvSpPr>
          <p:spPr bwMode="auto">
            <a:xfrm>
              <a:off x="7043" y="2718"/>
              <a:ext cx="132" cy="144"/>
            </a:xfrm>
            <a:custGeom>
              <a:avLst/>
              <a:gdLst>
                <a:gd name="T0" fmla="*/ 21 w 88"/>
                <a:gd name="T1" fmla="*/ 91 h 96"/>
                <a:gd name="T2" fmla="*/ 9 w 88"/>
                <a:gd name="T3" fmla="*/ 91 h 96"/>
                <a:gd name="T4" fmla="*/ 0 w 88"/>
                <a:gd name="T5" fmla="*/ 85 h 96"/>
                <a:gd name="T6" fmla="*/ 7 w 88"/>
                <a:gd name="T7" fmla="*/ 83 h 96"/>
                <a:gd name="T8" fmla="*/ 41 w 88"/>
                <a:gd name="T9" fmla="*/ 55 h 96"/>
                <a:gd name="T10" fmla="*/ 63 w 88"/>
                <a:gd name="T11" fmla="*/ 27 h 96"/>
                <a:gd name="T12" fmla="*/ 65 w 88"/>
                <a:gd name="T13" fmla="*/ 23 h 96"/>
                <a:gd name="T14" fmla="*/ 78 w 88"/>
                <a:gd name="T15" fmla="*/ 8 h 96"/>
                <a:gd name="T16" fmla="*/ 76 w 88"/>
                <a:gd name="T17" fmla="*/ 4 h 96"/>
                <a:gd name="T18" fmla="*/ 79 w 88"/>
                <a:gd name="T19" fmla="*/ 0 h 96"/>
                <a:gd name="T20" fmla="*/ 84 w 88"/>
                <a:gd name="T21" fmla="*/ 8 h 96"/>
                <a:gd name="T22" fmla="*/ 88 w 88"/>
                <a:gd name="T23" fmla="*/ 27 h 96"/>
                <a:gd name="T24" fmla="*/ 88 w 88"/>
                <a:gd name="T25" fmla="*/ 31 h 96"/>
                <a:gd name="T26" fmla="*/ 88 w 88"/>
                <a:gd name="T27" fmla="*/ 34 h 96"/>
                <a:gd name="T28" fmla="*/ 45 w 88"/>
                <a:gd name="T29" fmla="*/ 86 h 96"/>
                <a:gd name="T30" fmla="*/ 34 w 88"/>
                <a:gd name="T31" fmla="*/ 93 h 96"/>
                <a:gd name="T32" fmla="*/ 21 w 88"/>
                <a:gd name="T33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96">
                  <a:moveTo>
                    <a:pt x="21" y="91"/>
                  </a:moveTo>
                  <a:cubicBezTo>
                    <a:pt x="17" y="91"/>
                    <a:pt x="13" y="91"/>
                    <a:pt x="9" y="91"/>
                  </a:cubicBezTo>
                  <a:cubicBezTo>
                    <a:pt x="5" y="90"/>
                    <a:pt x="2" y="89"/>
                    <a:pt x="0" y="85"/>
                  </a:cubicBezTo>
                  <a:cubicBezTo>
                    <a:pt x="2" y="85"/>
                    <a:pt x="4" y="84"/>
                    <a:pt x="7" y="83"/>
                  </a:cubicBezTo>
                  <a:cubicBezTo>
                    <a:pt x="19" y="75"/>
                    <a:pt x="31" y="67"/>
                    <a:pt x="41" y="55"/>
                  </a:cubicBezTo>
                  <a:cubicBezTo>
                    <a:pt x="48" y="46"/>
                    <a:pt x="56" y="37"/>
                    <a:pt x="63" y="27"/>
                  </a:cubicBezTo>
                  <a:cubicBezTo>
                    <a:pt x="64" y="25"/>
                    <a:pt x="65" y="24"/>
                    <a:pt x="65" y="23"/>
                  </a:cubicBezTo>
                  <a:cubicBezTo>
                    <a:pt x="67" y="16"/>
                    <a:pt x="72" y="11"/>
                    <a:pt x="78" y="8"/>
                  </a:cubicBezTo>
                  <a:cubicBezTo>
                    <a:pt x="77" y="7"/>
                    <a:pt x="76" y="6"/>
                    <a:pt x="76" y="4"/>
                  </a:cubicBezTo>
                  <a:cubicBezTo>
                    <a:pt x="76" y="2"/>
                    <a:pt x="77" y="1"/>
                    <a:pt x="79" y="0"/>
                  </a:cubicBezTo>
                  <a:cubicBezTo>
                    <a:pt x="83" y="1"/>
                    <a:pt x="84" y="5"/>
                    <a:pt x="84" y="8"/>
                  </a:cubicBezTo>
                  <a:cubicBezTo>
                    <a:pt x="85" y="15"/>
                    <a:pt x="87" y="21"/>
                    <a:pt x="88" y="27"/>
                  </a:cubicBezTo>
                  <a:cubicBezTo>
                    <a:pt x="88" y="28"/>
                    <a:pt x="88" y="30"/>
                    <a:pt x="88" y="31"/>
                  </a:cubicBezTo>
                  <a:cubicBezTo>
                    <a:pt x="88" y="32"/>
                    <a:pt x="88" y="33"/>
                    <a:pt x="88" y="34"/>
                  </a:cubicBezTo>
                  <a:cubicBezTo>
                    <a:pt x="74" y="52"/>
                    <a:pt x="61" y="70"/>
                    <a:pt x="45" y="86"/>
                  </a:cubicBezTo>
                  <a:cubicBezTo>
                    <a:pt x="41" y="89"/>
                    <a:pt x="38" y="91"/>
                    <a:pt x="34" y="93"/>
                  </a:cubicBezTo>
                  <a:cubicBezTo>
                    <a:pt x="29" y="94"/>
                    <a:pt x="24" y="96"/>
                    <a:pt x="21" y="91"/>
                  </a:cubicBezTo>
                  <a:close/>
                </a:path>
              </a:pathLst>
            </a:custGeom>
            <a:solidFill>
              <a:srgbClr val="F9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3642"/>
            <p:cNvSpPr/>
            <p:nvPr/>
          </p:nvSpPr>
          <p:spPr bwMode="auto">
            <a:xfrm>
              <a:off x="7120" y="2673"/>
              <a:ext cx="42" cy="57"/>
            </a:xfrm>
            <a:custGeom>
              <a:avLst/>
              <a:gdLst>
                <a:gd name="T0" fmla="*/ 27 w 28"/>
                <a:gd name="T1" fmla="*/ 35 h 38"/>
                <a:gd name="T2" fmla="*/ 27 w 28"/>
                <a:gd name="T3" fmla="*/ 38 h 38"/>
                <a:gd name="T4" fmla="*/ 16 w 28"/>
                <a:gd name="T5" fmla="*/ 29 h 38"/>
                <a:gd name="T6" fmla="*/ 14 w 28"/>
                <a:gd name="T7" fmla="*/ 27 h 38"/>
                <a:gd name="T8" fmla="*/ 14 w 28"/>
                <a:gd name="T9" fmla="*/ 27 h 38"/>
                <a:gd name="T10" fmla="*/ 12 w 28"/>
                <a:gd name="T11" fmla="*/ 25 h 38"/>
                <a:gd name="T12" fmla="*/ 12 w 28"/>
                <a:gd name="T13" fmla="*/ 25 h 38"/>
                <a:gd name="T14" fmla="*/ 10 w 28"/>
                <a:gd name="T15" fmla="*/ 23 h 38"/>
                <a:gd name="T16" fmla="*/ 10 w 28"/>
                <a:gd name="T17" fmla="*/ 23 h 38"/>
                <a:gd name="T18" fmla="*/ 0 w 28"/>
                <a:gd name="T19" fmla="*/ 12 h 38"/>
                <a:gd name="T20" fmla="*/ 4 w 28"/>
                <a:gd name="T21" fmla="*/ 1 h 38"/>
                <a:gd name="T22" fmla="*/ 12 w 28"/>
                <a:gd name="T23" fmla="*/ 4 h 38"/>
                <a:gd name="T24" fmla="*/ 27 w 28"/>
                <a:gd name="T2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8">
                  <a:moveTo>
                    <a:pt x="27" y="35"/>
                  </a:moveTo>
                  <a:cubicBezTo>
                    <a:pt x="27" y="36"/>
                    <a:pt x="27" y="37"/>
                    <a:pt x="27" y="38"/>
                  </a:cubicBezTo>
                  <a:cubicBezTo>
                    <a:pt x="21" y="38"/>
                    <a:pt x="19" y="33"/>
                    <a:pt x="16" y="29"/>
                  </a:cubicBezTo>
                  <a:cubicBezTo>
                    <a:pt x="15" y="28"/>
                    <a:pt x="14" y="28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7" y="19"/>
                    <a:pt x="4" y="15"/>
                    <a:pt x="0" y="12"/>
                  </a:cubicBezTo>
                  <a:cubicBezTo>
                    <a:pt x="1" y="8"/>
                    <a:pt x="0" y="4"/>
                    <a:pt x="4" y="1"/>
                  </a:cubicBezTo>
                  <a:cubicBezTo>
                    <a:pt x="7" y="0"/>
                    <a:pt x="10" y="2"/>
                    <a:pt x="12" y="4"/>
                  </a:cubicBezTo>
                  <a:cubicBezTo>
                    <a:pt x="21" y="12"/>
                    <a:pt x="28" y="22"/>
                    <a:pt x="27" y="35"/>
                  </a:cubicBezTo>
                  <a:close/>
                </a:path>
              </a:pathLst>
            </a:custGeom>
            <a:solidFill>
              <a:srgbClr val="FB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3643"/>
            <p:cNvSpPr/>
            <p:nvPr/>
          </p:nvSpPr>
          <p:spPr bwMode="auto">
            <a:xfrm>
              <a:off x="7141" y="271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3644"/>
            <p:cNvSpPr/>
            <p:nvPr/>
          </p:nvSpPr>
          <p:spPr bwMode="auto">
            <a:xfrm>
              <a:off x="7138" y="271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3645"/>
            <p:cNvSpPr/>
            <p:nvPr/>
          </p:nvSpPr>
          <p:spPr bwMode="auto">
            <a:xfrm>
              <a:off x="7135" y="270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3646"/>
            <p:cNvSpPr/>
            <p:nvPr/>
          </p:nvSpPr>
          <p:spPr bwMode="auto">
            <a:xfrm>
              <a:off x="7051" y="2874"/>
              <a:ext cx="82" cy="105"/>
            </a:xfrm>
            <a:custGeom>
              <a:avLst/>
              <a:gdLst>
                <a:gd name="T0" fmla="*/ 4 w 55"/>
                <a:gd name="T1" fmla="*/ 68 h 70"/>
                <a:gd name="T2" fmla="*/ 4 w 55"/>
                <a:gd name="T3" fmla="*/ 64 h 70"/>
                <a:gd name="T4" fmla="*/ 2 w 55"/>
                <a:gd name="T5" fmla="*/ 52 h 70"/>
                <a:gd name="T6" fmla="*/ 8 w 55"/>
                <a:gd name="T7" fmla="*/ 52 h 70"/>
                <a:gd name="T8" fmla="*/ 10 w 55"/>
                <a:gd name="T9" fmla="*/ 41 h 70"/>
                <a:gd name="T10" fmla="*/ 5 w 55"/>
                <a:gd name="T11" fmla="*/ 40 h 70"/>
                <a:gd name="T12" fmla="*/ 0 w 55"/>
                <a:gd name="T13" fmla="*/ 36 h 70"/>
                <a:gd name="T14" fmla="*/ 6 w 55"/>
                <a:gd name="T15" fmla="*/ 35 h 70"/>
                <a:gd name="T16" fmla="*/ 8 w 55"/>
                <a:gd name="T17" fmla="*/ 35 h 70"/>
                <a:gd name="T18" fmla="*/ 10 w 55"/>
                <a:gd name="T19" fmla="*/ 37 h 70"/>
                <a:gd name="T20" fmla="*/ 12 w 55"/>
                <a:gd name="T21" fmla="*/ 37 h 70"/>
                <a:gd name="T22" fmla="*/ 14 w 55"/>
                <a:gd name="T23" fmla="*/ 39 h 70"/>
                <a:gd name="T24" fmla="*/ 16 w 55"/>
                <a:gd name="T25" fmla="*/ 39 h 70"/>
                <a:gd name="T26" fmla="*/ 19 w 55"/>
                <a:gd name="T27" fmla="*/ 41 h 70"/>
                <a:gd name="T28" fmla="*/ 23 w 55"/>
                <a:gd name="T29" fmla="*/ 43 h 70"/>
                <a:gd name="T30" fmla="*/ 25 w 55"/>
                <a:gd name="T31" fmla="*/ 47 h 70"/>
                <a:gd name="T32" fmla="*/ 27 w 55"/>
                <a:gd name="T33" fmla="*/ 48 h 70"/>
                <a:gd name="T34" fmla="*/ 27 w 55"/>
                <a:gd name="T35" fmla="*/ 48 h 70"/>
                <a:gd name="T36" fmla="*/ 31 w 55"/>
                <a:gd name="T37" fmla="*/ 48 h 70"/>
                <a:gd name="T38" fmla="*/ 31 w 55"/>
                <a:gd name="T39" fmla="*/ 48 h 70"/>
                <a:gd name="T40" fmla="*/ 37 w 55"/>
                <a:gd name="T41" fmla="*/ 47 h 70"/>
                <a:gd name="T42" fmla="*/ 42 w 55"/>
                <a:gd name="T43" fmla="*/ 35 h 70"/>
                <a:gd name="T44" fmla="*/ 41 w 55"/>
                <a:gd name="T45" fmla="*/ 33 h 70"/>
                <a:gd name="T46" fmla="*/ 40 w 55"/>
                <a:gd name="T47" fmla="*/ 29 h 70"/>
                <a:gd name="T48" fmla="*/ 40 w 55"/>
                <a:gd name="T49" fmla="*/ 27 h 70"/>
                <a:gd name="T50" fmla="*/ 39 w 55"/>
                <a:gd name="T51" fmla="*/ 26 h 70"/>
                <a:gd name="T52" fmla="*/ 39 w 55"/>
                <a:gd name="T53" fmla="*/ 24 h 70"/>
                <a:gd name="T54" fmla="*/ 38 w 55"/>
                <a:gd name="T55" fmla="*/ 23 h 70"/>
                <a:gd name="T56" fmla="*/ 37 w 55"/>
                <a:gd name="T57" fmla="*/ 22 h 70"/>
                <a:gd name="T58" fmla="*/ 35 w 55"/>
                <a:gd name="T59" fmla="*/ 21 h 70"/>
                <a:gd name="T60" fmla="*/ 34 w 55"/>
                <a:gd name="T61" fmla="*/ 20 h 70"/>
                <a:gd name="T62" fmla="*/ 15 w 55"/>
                <a:gd name="T63" fmla="*/ 11 h 70"/>
                <a:gd name="T64" fmla="*/ 13 w 55"/>
                <a:gd name="T65" fmla="*/ 9 h 70"/>
                <a:gd name="T66" fmla="*/ 13 w 55"/>
                <a:gd name="T67" fmla="*/ 6 h 70"/>
                <a:gd name="T68" fmla="*/ 18 w 55"/>
                <a:gd name="T69" fmla="*/ 0 h 70"/>
                <a:gd name="T70" fmla="*/ 20 w 55"/>
                <a:gd name="T71" fmla="*/ 0 h 70"/>
                <a:gd name="T72" fmla="*/ 25 w 55"/>
                <a:gd name="T73" fmla="*/ 1 h 70"/>
                <a:gd name="T74" fmla="*/ 27 w 55"/>
                <a:gd name="T75" fmla="*/ 2 h 70"/>
                <a:gd name="T76" fmla="*/ 31 w 55"/>
                <a:gd name="T77" fmla="*/ 3 h 70"/>
                <a:gd name="T78" fmla="*/ 32 w 55"/>
                <a:gd name="T79" fmla="*/ 4 h 70"/>
                <a:gd name="T80" fmla="*/ 34 w 55"/>
                <a:gd name="T81" fmla="*/ 5 h 70"/>
                <a:gd name="T82" fmla="*/ 36 w 55"/>
                <a:gd name="T83" fmla="*/ 6 h 70"/>
                <a:gd name="T84" fmla="*/ 38 w 55"/>
                <a:gd name="T85" fmla="*/ 7 h 70"/>
                <a:gd name="T86" fmla="*/ 40 w 55"/>
                <a:gd name="T87" fmla="*/ 8 h 70"/>
                <a:gd name="T88" fmla="*/ 43 w 55"/>
                <a:gd name="T89" fmla="*/ 9 h 70"/>
                <a:gd name="T90" fmla="*/ 45 w 55"/>
                <a:gd name="T91" fmla="*/ 10 h 70"/>
                <a:gd name="T92" fmla="*/ 46 w 55"/>
                <a:gd name="T93" fmla="*/ 12 h 70"/>
                <a:gd name="T94" fmla="*/ 47 w 55"/>
                <a:gd name="T95" fmla="*/ 12 h 70"/>
                <a:gd name="T96" fmla="*/ 49 w 55"/>
                <a:gd name="T97" fmla="*/ 14 h 70"/>
                <a:gd name="T98" fmla="*/ 50 w 55"/>
                <a:gd name="T99" fmla="*/ 15 h 70"/>
                <a:gd name="T100" fmla="*/ 55 w 55"/>
                <a:gd name="T101" fmla="*/ 22 h 70"/>
                <a:gd name="T102" fmla="*/ 51 w 55"/>
                <a:gd name="T103" fmla="*/ 52 h 70"/>
                <a:gd name="T104" fmla="*/ 50 w 55"/>
                <a:gd name="T105" fmla="*/ 53 h 70"/>
                <a:gd name="T106" fmla="*/ 49 w 55"/>
                <a:gd name="T107" fmla="*/ 56 h 70"/>
                <a:gd name="T108" fmla="*/ 45 w 55"/>
                <a:gd name="T109" fmla="*/ 58 h 70"/>
                <a:gd name="T110" fmla="*/ 33 w 55"/>
                <a:gd name="T111" fmla="*/ 61 h 70"/>
                <a:gd name="T112" fmla="*/ 17 w 55"/>
                <a:gd name="T113" fmla="*/ 64 h 70"/>
                <a:gd name="T114" fmla="*/ 14 w 55"/>
                <a:gd name="T115" fmla="*/ 66 h 70"/>
                <a:gd name="T116" fmla="*/ 4 w 55"/>
                <a:gd name="T117" fmla="*/ 6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70">
                  <a:moveTo>
                    <a:pt x="4" y="68"/>
                  </a:moveTo>
                  <a:cubicBezTo>
                    <a:pt x="4" y="66"/>
                    <a:pt x="4" y="65"/>
                    <a:pt x="4" y="64"/>
                  </a:cubicBezTo>
                  <a:cubicBezTo>
                    <a:pt x="2" y="60"/>
                    <a:pt x="2" y="56"/>
                    <a:pt x="2" y="52"/>
                  </a:cubicBezTo>
                  <a:cubicBezTo>
                    <a:pt x="4" y="47"/>
                    <a:pt x="6" y="53"/>
                    <a:pt x="8" y="52"/>
                  </a:cubicBezTo>
                  <a:cubicBezTo>
                    <a:pt x="10" y="49"/>
                    <a:pt x="18" y="46"/>
                    <a:pt x="10" y="41"/>
                  </a:cubicBezTo>
                  <a:cubicBezTo>
                    <a:pt x="8" y="39"/>
                    <a:pt x="6" y="40"/>
                    <a:pt x="5" y="40"/>
                  </a:cubicBezTo>
                  <a:cubicBezTo>
                    <a:pt x="2" y="40"/>
                    <a:pt x="0" y="39"/>
                    <a:pt x="0" y="36"/>
                  </a:cubicBezTo>
                  <a:cubicBezTo>
                    <a:pt x="1" y="33"/>
                    <a:pt x="4" y="34"/>
                    <a:pt x="6" y="35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9" y="36"/>
                    <a:pt x="9" y="36"/>
                    <a:pt x="10" y="37"/>
                  </a:cubicBezTo>
                  <a:cubicBezTo>
                    <a:pt x="11" y="37"/>
                    <a:pt x="11" y="37"/>
                    <a:pt x="12" y="37"/>
                  </a:cubicBezTo>
                  <a:cubicBezTo>
                    <a:pt x="12" y="38"/>
                    <a:pt x="13" y="38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7" y="40"/>
                    <a:pt x="18" y="40"/>
                    <a:pt x="19" y="41"/>
                  </a:cubicBezTo>
                  <a:cubicBezTo>
                    <a:pt x="22" y="40"/>
                    <a:pt x="23" y="40"/>
                    <a:pt x="23" y="43"/>
                  </a:cubicBezTo>
                  <a:cubicBezTo>
                    <a:pt x="25" y="44"/>
                    <a:pt x="24" y="45"/>
                    <a:pt x="25" y="47"/>
                  </a:cubicBezTo>
                  <a:cubicBezTo>
                    <a:pt x="26" y="47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50"/>
                    <a:pt x="30" y="50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3" y="47"/>
                    <a:pt x="35" y="48"/>
                    <a:pt x="37" y="47"/>
                  </a:cubicBezTo>
                  <a:cubicBezTo>
                    <a:pt x="43" y="45"/>
                    <a:pt x="43" y="40"/>
                    <a:pt x="42" y="35"/>
                  </a:cubicBezTo>
                  <a:cubicBezTo>
                    <a:pt x="42" y="34"/>
                    <a:pt x="41" y="34"/>
                    <a:pt x="41" y="33"/>
                  </a:cubicBezTo>
                  <a:cubicBezTo>
                    <a:pt x="40" y="32"/>
                    <a:pt x="40" y="31"/>
                    <a:pt x="40" y="29"/>
                  </a:cubicBezTo>
                  <a:cubicBezTo>
                    <a:pt x="40" y="29"/>
                    <a:pt x="40" y="28"/>
                    <a:pt x="40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38" y="24"/>
                    <a:pt x="38" y="23"/>
                    <a:pt x="38" y="23"/>
                  </a:cubicBezTo>
                  <a:cubicBezTo>
                    <a:pt x="38" y="23"/>
                    <a:pt x="37" y="22"/>
                    <a:pt x="37" y="22"/>
                  </a:cubicBezTo>
                  <a:cubicBezTo>
                    <a:pt x="36" y="22"/>
                    <a:pt x="36" y="22"/>
                    <a:pt x="35" y="21"/>
                  </a:cubicBezTo>
                  <a:cubicBezTo>
                    <a:pt x="35" y="21"/>
                    <a:pt x="35" y="21"/>
                    <a:pt x="34" y="20"/>
                  </a:cubicBezTo>
                  <a:cubicBezTo>
                    <a:pt x="29" y="15"/>
                    <a:pt x="22" y="14"/>
                    <a:pt x="15" y="11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3"/>
                    <a:pt x="15" y="1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2" y="0"/>
                    <a:pt x="24" y="0"/>
                    <a:pt x="25" y="1"/>
                  </a:cubicBezTo>
                  <a:cubicBezTo>
                    <a:pt x="26" y="1"/>
                    <a:pt x="27" y="1"/>
                    <a:pt x="27" y="2"/>
                  </a:cubicBezTo>
                  <a:cubicBezTo>
                    <a:pt x="29" y="2"/>
                    <a:pt x="30" y="2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3" y="4"/>
                    <a:pt x="34" y="4"/>
                    <a:pt x="34" y="5"/>
                  </a:cubicBezTo>
                  <a:cubicBezTo>
                    <a:pt x="35" y="5"/>
                    <a:pt x="36" y="5"/>
                    <a:pt x="36" y="6"/>
                  </a:cubicBezTo>
                  <a:cubicBezTo>
                    <a:pt x="37" y="6"/>
                    <a:pt x="38" y="6"/>
                    <a:pt x="38" y="7"/>
                  </a:cubicBezTo>
                  <a:cubicBezTo>
                    <a:pt x="39" y="7"/>
                    <a:pt x="39" y="7"/>
                    <a:pt x="40" y="8"/>
                  </a:cubicBezTo>
                  <a:cubicBezTo>
                    <a:pt x="41" y="8"/>
                    <a:pt x="42" y="9"/>
                    <a:pt x="43" y="9"/>
                  </a:cubicBezTo>
                  <a:cubicBezTo>
                    <a:pt x="43" y="10"/>
                    <a:pt x="44" y="10"/>
                    <a:pt x="45" y="10"/>
                  </a:cubicBezTo>
                  <a:cubicBezTo>
                    <a:pt x="45" y="11"/>
                    <a:pt x="46" y="11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9" y="14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2" y="17"/>
                    <a:pt x="55" y="19"/>
                    <a:pt x="55" y="22"/>
                  </a:cubicBezTo>
                  <a:cubicBezTo>
                    <a:pt x="49" y="31"/>
                    <a:pt x="47" y="41"/>
                    <a:pt x="51" y="52"/>
                  </a:cubicBezTo>
                  <a:cubicBezTo>
                    <a:pt x="50" y="52"/>
                    <a:pt x="50" y="53"/>
                    <a:pt x="50" y="53"/>
                  </a:cubicBezTo>
                  <a:cubicBezTo>
                    <a:pt x="50" y="54"/>
                    <a:pt x="49" y="55"/>
                    <a:pt x="49" y="56"/>
                  </a:cubicBezTo>
                  <a:cubicBezTo>
                    <a:pt x="48" y="57"/>
                    <a:pt x="46" y="57"/>
                    <a:pt x="45" y="58"/>
                  </a:cubicBezTo>
                  <a:cubicBezTo>
                    <a:pt x="41" y="58"/>
                    <a:pt x="37" y="59"/>
                    <a:pt x="33" y="61"/>
                  </a:cubicBezTo>
                  <a:cubicBezTo>
                    <a:pt x="28" y="64"/>
                    <a:pt x="22" y="62"/>
                    <a:pt x="17" y="64"/>
                  </a:cubicBezTo>
                  <a:cubicBezTo>
                    <a:pt x="16" y="65"/>
                    <a:pt x="15" y="65"/>
                    <a:pt x="14" y="66"/>
                  </a:cubicBezTo>
                  <a:cubicBezTo>
                    <a:pt x="11" y="67"/>
                    <a:pt x="8" y="70"/>
                    <a:pt x="4" y="68"/>
                  </a:cubicBezTo>
                  <a:close/>
                </a:path>
              </a:pathLst>
            </a:custGeom>
            <a:solidFill>
              <a:srgbClr val="E9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3647"/>
            <p:cNvSpPr/>
            <p:nvPr/>
          </p:nvSpPr>
          <p:spPr bwMode="auto">
            <a:xfrm>
              <a:off x="7000" y="2910"/>
              <a:ext cx="66" cy="31"/>
            </a:xfrm>
            <a:custGeom>
              <a:avLst/>
              <a:gdLst>
                <a:gd name="T0" fmla="*/ 40 w 44"/>
                <a:gd name="T1" fmla="*/ 11 h 21"/>
                <a:gd name="T2" fmla="*/ 36 w 44"/>
                <a:gd name="T3" fmla="*/ 13 h 21"/>
                <a:gd name="T4" fmla="*/ 39 w 44"/>
                <a:gd name="T5" fmla="*/ 15 h 21"/>
                <a:gd name="T6" fmla="*/ 44 w 44"/>
                <a:gd name="T7" fmla="*/ 17 h 21"/>
                <a:gd name="T8" fmla="*/ 38 w 44"/>
                <a:gd name="T9" fmla="*/ 19 h 21"/>
                <a:gd name="T10" fmla="*/ 33 w 44"/>
                <a:gd name="T11" fmla="*/ 17 h 21"/>
                <a:gd name="T12" fmla="*/ 26 w 44"/>
                <a:gd name="T13" fmla="*/ 11 h 21"/>
                <a:gd name="T14" fmla="*/ 0 w 44"/>
                <a:gd name="T15" fmla="*/ 1 h 21"/>
                <a:gd name="T16" fmla="*/ 29 w 44"/>
                <a:gd name="T17" fmla="*/ 5 h 21"/>
                <a:gd name="T18" fmla="*/ 40 w 44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21">
                  <a:moveTo>
                    <a:pt x="40" y="11"/>
                  </a:moveTo>
                  <a:cubicBezTo>
                    <a:pt x="39" y="11"/>
                    <a:pt x="37" y="11"/>
                    <a:pt x="36" y="13"/>
                  </a:cubicBezTo>
                  <a:cubicBezTo>
                    <a:pt x="36" y="14"/>
                    <a:pt x="38" y="14"/>
                    <a:pt x="39" y="15"/>
                  </a:cubicBezTo>
                  <a:cubicBezTo>
                    <a:pt x="41" y="15"/>
                    <a:pt x="43" y="15"/>
                    <a:pt x="44" y="17"/>
                  </a:cubicBezTo>
                  <a:cubicBezTo>
                    <a:pt x="42" y="17"/>
                    <a:pt x="40" y="17"/>
                    <a:pt x="38" y="19"/>
                  </a:cubicBezTo>
                  <a:cubicBezTo>
                    <a:pt x="35" y="21"/>
                    <a:pt x="33" y="20"/>
                    <a:pt x="33" y="17"/>
                  </a:cubicBezTo>
                  <a:cubicBezTo>
                    <a:pt x="32" y="13"/>
                    <a:pt x="28" y="13"/>
                    <a:pt x="26" y="11"/>
                  </a:cubicBezTo>
                  <a:cubicBezTo>
                    <a:pt x="18" y="7"/>
                    <a:pt x="8" y="5"/>
                    <a:pt x="0" y="1"/>
                  </a:cubicBezTo>
                  <a:cubicBezTo>
                    <a:pt x="10" y="0"/>
                    <a:pt x="19" y="5"/>
                    <a:pt x="29" y="5"/>
                  </a:cubicBezTo>
                  <a:cubicBezTo>
                    <a:pt x="32" y="7"/>
                    <a:pt x="36" y="9"/>
                    <a:pt x="40" y="11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3648"/>
            <p:cNvSpPr/>
            <p:nvPr/>
          </p:nvSpPr>
          <p:spPr bwMode="auto">
            <a:xfrm>
              <a:off x="7063" y="2935"/>
              <a:ext cx="13" cy="17"/>
            </a:xfrm>
            <a:custGeom>
              <a:avLst/>
              <a:gdLst>
                <a:gd name="T0" fmla="*/ 2 w 9"/>
                <a:gd name="T1" fmla="*/ 0 h 11"/>
                <a:gd name="T2" fmla="*/ 9 w 9"/>
                <a:gd name="T3" fmla="*/ 9 h 11"/>
                <a:gd name="T4" fmla="*/ 0 w 9"/>
                <a:gd name="T5" fmla="*/ 11 h 11"/>
                <a:gd name="T6" fmla="*/ 2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7" y="0"/>
                    <a:pt x="8" y="5"/>
                    <a:pt x="9" y="9"/>
                  </a:cubicBezTo>
                  <a:cubicBezTo>
                    <a:pt x="6" y="10"/>
                    <a:pt x="2" y="9"/>
                    <a:pt x="0" y="11"/>
                  </a:cubicBezTo>
                  <a:cubicBezTo>
                    <a:pt x="0" y="7"/>
                    <a:pt x="5" y="4"/>
                    <a:pt x="2" y="0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3649"/>
            <p:cNvSpPr/>
            <p:nvPr/>
          </p:nvSpPr>
          <p:spPr bwMode="auto">
            <a:xfrm>
              <a:off x="7048" y="2838"/>
              <a:ext cx="118" cy="64"/>
            </a:xfrm>
            <a:custGeom>
              <a:avLst/>
              <a:gdLst>
                <a:gd name="T0" fmla="*/ 33 w 79"/>
                <a:gd name="T1" fmla="*/ 30 h 43"/>
                <a:gd name="T2" fmla="*/ 31 w 79"/>
                <a:gd name="T3" fmla="*/ 30 h 43"/>
                <a:gd name="T4" fmla="*/ 29 w 79"/>
                <a:gd name="T5" fmla="*/ 28 h 43"/>
                <a:gd name="T6" fmla="*/ 27 w 79"/>
                <a:gd name="T7" fmla="*/ 28 h 43"/>
                <a:gd name="T8" fmla="*/ 23 w 79"/>
                <a:gd name="T9" fmla="*/ 26 h 43"/>
                <a:gd name="T10" fmla="*/ 21 w 79"/>
                <a:gd name="T11" fmla="*/ 26 h 43"/>
                <a:gd name="T12" fmla="*/ 4 w 79"/>
                <a:gd name="T13" fmla="*/ 23 h 43"/>
                <a:gd name="T14" fmla="*/ 0 w 79"/>
                <a:gd name="T15" fmla="*/ 19 h 43"/>
                <a:gd name="T16" fmla="*/ 18 w 79"/>
                <a:gd name="T17" fmla="*/ 11 h 43"/>
                <a:gd name="T18" fmla="*/ 31 w 79"/>
                <a:gd name="T19" fmla="*/ 9 h 43"/>
                <a:gd name="T20" fmla="*/ 61 w 79"/>
                <a:gd name="T21" fmla="*/ 3 h 43"/>
                <a:gd name="T22" fmla="*/ 65 w 79"/>
                <a:gd name="T23" fmla="*/ 1 h 43"/>
                <a:gd name="T24" fmla="*/ 71 w 79"/>
                <a:gd name="T25" fmla="*/ 0 h 43"/>
                <a:gd name="T26" fmla="*/ 77 w 79"/>
                <a:gd name="T27" fmla="*/ 11 h 43"/>
                <a:gd name="T28" fmla="*/ 60 w 79"/>
                <a:gd name="T29" fmla="*/ 38 h 43"/>
                <a:gd name="T30" fmla="*/ 48 w 79"/>
                <a:gd name="T31" fmla="*/ 40 h 43"/>
                <a:gd name="T32" fmla="*/ 48 w 79"/>
                <a:gd name="T33" fmla="*/ 40 h 43"/>
                <a:gd name="T34" fmla="*/ 46 w 79"/>
                <a:gd name="T35" fmla="*/ 38 h 43"/>
                <a:gd name="T36" fmla="*/ 45 w 79"/>
                <a:gd name="T37" fmla="*/ 36 h 43"/>
                <a:gd name="T38" fmla="*/ 43 w 79"/>
                <a:gd name="T39" fmla="*/ 36 h 43"/>
                <a:gd name="T40" fmla="*/ 41 w 79"/>
                <a:gd name="T41" fmla="*/ 34 h 43"/>
                <a:gd name="T42" fmla="*/ 39 w 79"/>
                <a:gd name="T43" fmla="*/ 34 h 43"/>
                <a:gd name="T44" fmla="*/ 37 w 79"/>
                <a:gd name="T45" fmla="*/ 32 h 43"/>
                <a:gd name="T46" fmla="*/ 36 w 79"/>
                <a:gd name="T47" fmla="*/ 32 h 43"/>
                <a:gd name="T48" fmla="*/ 35 w 79"/>
                <a:gd name="T49" fmla="*/ 32 h 43"/>
                <a:gd name="T50" fmla="*/ 33 w 79"/>
                <a:gd name="T51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43">
                  <a:moveTo>
                    <a:pt x="33" y="30"/>
                  </a:moveTo>
                  <a:cubicBezTo>
                    <a:pt x="32" y="30"/>
                    <a:pt x="32" y="30"/>
                    <a:pt x="31" y="30"/>
                  </a:cubicBezTo>
                  <a:cubicBezTo>
                    <a:pt x="31" y="29"/>
                    <a:pt x="30" y="29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6" y="27"/>
                    <a:pt x="24" y="28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15" y="26"/>
                    <a:pt x="9" y="27"/>
                    <a:pt x="4" y="23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7" y="18"/>
                    <a:pt x="14" y="19"/>
                    <a:pt x="18" y="11"/>
                  </a:cubicBezTo>
                  <a:cubicBezTo>
                    <a:pt x="22" y="11"/>
                    <a:pt x="27" y="9"/>
                    <a:pt x="31" y="9"/>
                  </a:cubicBezTo>
                  <a:cubicBezTo>
                    <a:pt x="41" y="5"/>
                    <a:pt x="50" y="1"/>
                    <a:pt x="61" y="3"/>
                  </a:cubicBezTo>
                  <a:cubicBezTo>
                    <a:pt x="63" y="4"/>
                    <a:pt x="64" y="2"/>
                    <a:pt x="65" y="1"/>
                  </a:cubicBezTo>
                  <a:cubicBezTo>
                    <a:pt x="67" y="0"/>
                    <a:pt x="69" y="0"/>
                    <a:pt x="71" y="0"/>
                  </a:cubicBezTo>
                  <a:cubicBezTo>
                    <a:pt x="79" y="1"/>
                    <a:pt x="79" y="6"/>
                    <a:pt x="77" y="11"/>
                  </a:cubicBezTo>
                  <a:cubicBezTo>
                    <a:pt x="77" y="24"/>
                    <a:pt x="68" y="31"/>
                    <a:pt x="60" y="38"/>
                  </a:cubicBezTo>
                  <a:cubicBezTo>
                    <a:pt x="56" y="41"/>
                    <a:pt x="53" y="43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7" y="39"/>
                    <a:pt x="46" y="38"/>
                  </a:cubicBezTo>
                  <a:cubicBezTo>
                    <a:pt x="46" y="37"/>
                    <a:pt x="45" y="37"/>
                    <a:pt x="45" y="36"/>
                  </a:cubicBezTo>
                  <a:cubicBezTo>
                    <a:pt x="44" y="36"/>
                    <a:pt x="43" y="36"/>
                    <a:pt x="43" y="36"/>
                  </a:cubicBezTo>
                  <a:cubicBezTo>
                    <a:pt x="42" y="35"/>
                    <a:pt x="41" y="35"/>
                    <a:pt x="41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1"/>
                    <a:pt x="34" y="31"/>
                    <a:pt x="33" y="3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3650"/>
            <p:cNvSpPr/>
            <p:nvPr/>
          </p:nvSpPr>
          <p:spPr bwMode="auto">
            <a:xfrm>
              <a:off x="7042" y="2878"/>
              <a:ext cx="75" cy="54"/>
            </a:xfrm>
            <a:custGeom>
              <a:avLst/>
              <a:gdLst>
                <a:gd name="T0" fmla="*/ 48 w 50"/>
                <a:gd name="T1" fmla="*/ 30 h 36"/>
                <a:gd name="T2" fmla="*/ 48 w 50"/>
                <a:gd name="T3" fmla="*/ 32 h 36"/>
                <a:gd name="T4" fmla="*/ 43 w 50"/>
                <a:gd name="T5" fmla="*/ 30 h 36"/>
                <a:gd name="T6" fmla="*/ 41 w 50"/>
                <a:gd name="T7" fmla="*/ 26 h 36"/>
                <a:gd name="T8" fmla="*/ 41 w 50"/>
                <a:gd name="T9" fmla="*/ 26 h 36"/>
                <a:gd name="T10" fmla="*/ 14 w 50"/>
                <a:gd name="T11" fmla="*/ 13 h 36"/>
                <a:gd name="T12" fmla="*/ 4 w 50"/>
                <a:gd name="T13" fmla="*/ 9 h 36"/>
                <a:gd name="T14" fmla="*/ 1 w 50"/>
                <a:gd name="T15" fmla="*/ 5 h 36"/>
                <a:gd name="T16" fmla="*/ 6 w 50"/>
                <a:gd name="T17" fmla="*/ 3 h 36"/>
                <a:gd name="T18" fmla="*/ 12 w 50"/>
                <a:gd name="T19" fmla="*/ 0 h 36"/>
                <a:gd name="T20" fmla="*/ 15 w 50"/>
                <a:gd name="T21" fmla="*/ 1 h 36"/>
                <a:gd name="T22" fmla="*/ 19 w 50"/>
                <a:gd name="T23" fmla="*/ 4 h 36"/>
                <a:gd name="T24" fmla="*/ 22 w 50"/>
                <a:gd name="T25" fmla="*/ 5 h 36"/>
                <a:gd name="T26" fmla="*/ 22 w 50"/>
                <a:gd name="T27" fmla="*/ 5 h 36"/>
                <a:gd name="T28" fmla="*/ 45 w 50"/>
                <a:gd name="T29" fmla="*/ 17 h 36"/>
                <a:gd name="T30" fmla="*/ 45 w 50"/>
                <a:gd name="T31" fmla="*/ 17 h 36"/>
                <a:gd name="T32" fmla="*/ 47 w 50"/>
                <a:gd name="T33" fmla="*/ 19 h 36"/>
                <a:gd name="T34" fmla="*/ 49 w 50"/>
                <a:gd name="T35" fmla="*/ 20 h 36"/>
                <a:gd name="T36" fmla="*/ 48 w 50"/>
                <a:gd name="T37" fmla="*/ 20 h 36"/>
                <a:gd name="T38" fmla="*/ 49 w 50"/>
                <a:gd name="T39" fmla="*/ 24 h 36"/>
                <a:gd name="T40" fmla="*/ 48 w 50"/>
                <a:gd name="T4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6">
                  <a:moveTo>
                    <a:pt x="48" y="30"/>
                  </a:moveTo>
                  <a:cubicBezTo>
                    <a:pt x="48" y="31"/>
                    <a:pt x="48" y="31"/>
                    <a:pt x="48" y="32"/>
                  </a:cubicBezTo>
                  <a:cubicBezTo>
                    <a:pt x="46" y="33"/>
                    <a:pt x="43" y="36"/>
                    <a:pt x="43" y="30"/>
                  </a:cubicBezTo>
                  <a:cubicBezTo>
                    <a:pt x="43" y="29"/>
                    <a:pt x="42" y="27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1" y="23"/>
                    <a:pt x="23" y="17"/>
                    <a:pt x="14" y="13"/>
                  </a:cubicBezTo>
                  <a:cubicBezTo>
                    <a:pt x="11" y="11"/>
                    <a:pt x="8" y="9"/>
                    <a:pt x="4" y="9"/>
                  </a:cubicBezTo>
                  <a:cubicBezTo>
                    <a:pt x="3" y="7"/>
                    <a:pt x="0" y="7"/>
                    <a:pt x="1" y="5"/>
                  </a:cubicBezTo>
                  <a:cubicBezTo>
                    <a:pt x="1" y="3"/>
                    <a:pt x="4" y="3"/>
                    <a:pt x="6" y="3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3"/>
                    <a:pt x="19" y="4"/>
                  </a:cubicBezTo>
                  <a:cubicBezTo>
                    <a:pt x="20" y="4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9" y="10"/>
                    <a:pt x="36" y="14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7" y="19"/>
                    <a:pt x="48" y="20"/>
                    <a:pt x="49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22"/>
                    <a:pt x="50" y="23"/>
                    <a:pt x="49" y="24"/>
                  </a:cubicBezTo>
                  <a:cubicBezTo>
                    <a:pt x="47" y="26"/>
                    <a:pt x="47" y="28"/>
                    <a:pt x="48" y="30"/>
                  </a:cubicBezTo>
                  <a:close/>
                </a:path>
              </a:pathLst>
            </a:custGeom>
            <a:solidFill>
              <a:srgbClr val="F5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3651"/>
            <p:cNvSpPr/>
            <p:nvPr/>
          </p:nvSpPr>
          <p:spPr bwMode="auto">
            <a:xfrm>
              <a:off x="7024" y="2863"/>
              <a:ext cx="55" cy="21"/>
            </a:xfrm>
            <a:custGeom>
              <a:avLst/>
              <a:gdLst>
                <a:gd name="T0" fmla="*/ 28 w 37"/>
                <a:gd name="T1" fmla="*/ 13 h 14"/>
                <a:gd name="T2" fmla="*/ 26 w 37"/>
                <a:gd name="T3" fmla="*/ 13 h 14"/>
                <a:gd name="T4" fmla="*/ 16 w 37"/>
                <a:gd name="T5" fmla="*/ 9 h 14"/>
                <a:gd name="T6" fmla="*/ 14 w 37"/>
                <a:gd name="T7" fmla="*/ 9 h 14"/>
                <a:gd name="T8" fmla="*/ 11 w 37"/>
                <a:gd name="T9" fmla="*/ 7 h 14"/>
                <a:gd name="T10" fmla="*/ 7 w 37"/>
                <a:gd name="T11" fmla="*/ 7 h 14"/>
                <a:gd name="T12" fmla="*/ 5 w 37"/>
                <a:gd name="T13" fmla="*/ 6 h 14"/>
                <a:gd name="T14" fmla="*/ 3 w 37"/>
                <a:gd name="T15" fmla="*/ 5 h 14"/>
                <a:gd name="T16" fmla="*/ 5 w 37"/>
                <a:gd name="T17" fmla="*/ 0 h 14"/>
                <a:gd name="T18" fmla="*/ 9 w 37"/>
                <a:gd name="T19" fmla="*/ 0 h 14"/>
                <a:gd name="T20" fmla="*/ 13 w 37"/>
                <a:gd name="T21" fmla="*/ 2 h 14"/>
                <a:gd name="T22" fmla="*/ 16 w 37"/>
                <a:gd name="T23" fmla="*/ 2 h 14"/>
                <a:gd name="T24" fmla="*/ 37 w 37"/>
                <a:gd name="T25" fmla="*/ 9 h 14"/>
                <a:gd name="T26" fmla="*/ 32 w 37"/>
                <a:gd name="T27" fmla="*/ 13 h 14"/>
                <a:gd name="T28" fmla="*/ 31 w 37"/>
                <a:gd name="T29" fmla="*/ 14 h 14"/>
                <a:gd name="T30" fmla="*/ 28 w 37"/>
                <a:gd name="T3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14">
                  <a:moveTo>
                    <a:pt x="28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3" y="12"/>
                    <a:pt x="19" y="12"/>
                    <a:pt x="16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3" y="8"/>
                    <a:pt x="12" y="9"/>
                    <a:pt x="11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2" y="3"/>
                    <a:pt x="0" y="0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1"/>
                    <a:pt x="12" y="0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23" y="6"/>
                    <a:pt x="31" y="5"/>
                    <a:pt x="37" y="9"/>
                  </a:cubicBezTo>
                  <a:cubicBezTo>
                    <a:pt x="35" y="10"/>
                    <a:pt x="33" y="11"/>
                    <a:pt x="32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0" y="14"/>
                    <a:pt x="29" y="14"/>
                    <a:pt x="28" y="13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3652"/>
            <p:cNvSpPr/>
            <p:nvPr/>
          </p:nvSpPr>
          <p:spPr bwMode="auto">
            <a:xfrm>
              <a:off x="7012" y="2857"/>
              <a:ext cx="19" cy="14"/>
            </a:xfrm>
            <a:custGeom>
              <a:avLst/>
              <a:gdLst>
                <a:gd name="T0" fmla="*/ 13 w 13"/>
                <a:gd name="T1" fmla="*/ 4 h 9"/>
                <a:gd name="T2" fmla="*/ 11 w 13"/>
                <a:gd name="T3" fmla="*/ 9 h 9"/>
                <a:gd name="T4" fmla="*/ 2 w 13"/>
                <a:gd name="T5" fmla="*/ 4 h 9"/>
                <a:gd name="T6" fmla="*/ 13 w 13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3" y="4"/>
                  </a:moveTo>
                  <a:cubicBezTo>
                    <a:pt x="11" y="5"/>
                    <a:pt x="11" y="7"/>
                    <a:pt x="11" y="9"/>
                  </a:cubicBezTo>
                  <a:cubicBezTo>
                    <a:pt x="7" y="9"/>
                    <a:pt x="0" y="9"/>
                    <a:pt x="2" y="4"/>
                  </a:cubicBezTo>
                  <a:cubicBezTo>
                    <a:pt x="3" y="0"/>
                    <a:pt x="9" y="1"/>
                    <a:pt x="13" y="4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3653"/>
            <p:cNvSpPr/>
            <p:nvPr/>
          </p:nvSpPr>
          <p:spPr bwMode="auto">
            <a:xfrm>
              <a:off x="7048" y="2877"/>
              <a:ext cx="15" cy="6"/>
            </a:xfrm>
            <a:custGeom>
              <a:avLst/>
              <a:gdLst>
                <a:gd name="T0" fmla="*/ 0 w 10"/>
                <a:gd name="T1" fmla="*/ 0 h 4"/>
                <a:gd name="T2" fmla="*/ 10 w 10"/>
                <a:gd name="T3" fmla="*/ 4 h 4"/>
                <a:gd name="T4" fmla="*/ 2 w 10"/>
                <a:gd name="T5" fmla="*/ 4 h 4"/>
                <a:gd name="T6" fmla="*/ 0 w 1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4" y="1"/>
                    <a:pt x="7" y="2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3654"/>
            <p:cNvSpPr/>
            <p:nvPr/>
          </p:nvSpPr>
          <p:spPr bwMode="auto">
            <a:xfrm>
              <a:off x="7037" y="286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3655"/>
            <p:cNvSpPr/>
            <p:nvPr/>
          </p:nvSpPr>
          <p:spPr bwMode="auto">
            <a:xfrm>
              <a:off x="7040" y="2874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3656"/>
            <p:cNvSpPr/>
            <p:nvPr/>
          </p:nvSpPr>
          <p:spPr bwMode="auto">
            <a:xfrm>
              <a:off x="7031" y="2872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3657"/>
            <p:cNvSpPr/>
            <p:nvPr/>
          </p:nvSpPr>
          <p:spPr bwMode="auto">
            <a:xfrm>
              <a:off x="7090" y="2917"/>
              <a:ext cx="13" cy="21"/>
            </a:xfrm>
            <a:custGeom>
              <a:avLst/>
              <a:gdLst>
                <a:gd name="T0" fmla="*/ 9 w 9"/>
                <a:gd name="T1" fmla="*/ 0 h 14"/>
                <a:gd name="T2" fmla="*/ 2 w 9"/>
                <a:gd name="T3" fmla="*/ 14 h 14"/>
                <a:gd name="T4" fmla="*/ 9 w 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9" y="6"/>
                    <a:pt x="8" y="11"/>
                    <a:pt x="2" y="14"/>
                  </a:cubicBezTo>
                  <a:cubicBezTo>
                    <a:pt x="0" y="3"/>
                    <a:pt x="1" y="2"/>
                    <a:pt x="9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3658"/>
            <p:cNvSpPr/>
            <p:nvPr/>
          </p:nvSpPr>
          <p:spPr bwMode="auto">
            <a:xfrm>
              <a:off x="7097" y="2941"/>
              <a:ext cx="9" cy="5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3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1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3659"/>
            <p:cNvSpPr/>
            <p:nvPr/>
          </p:nvSpPr>
          <p:spPr bwMode="auto">
            <a:xfrm>
              <a:off x="7075" y="2932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3660"/>
            <p:cNvSpPr/>
            <p:nvPr/>
          </p:nvSpPr>
          <p:spPr bwMode="auto">
            <a:xfrm>
              <a:off x="7085" y="2938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3661"/>
            <p:cNvSpPr/>
            <p:nvPr/>
          </p:nvSpPr>
          <p:spPr bwMode="auto">
            <a:xfrm>
              <a:off x="7091" y="294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3662"/>
            <p:cNvSpPr/>
            <p:nvPr/>
          </p:nvSpPr>
          <p:spPr bwMode="auto">
            <a:xfrm>
              <a:off x="7088" y="2944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3663"/>
            <p:cNvSpPr/>
            <p:nvPr/>
          </p:nvSpPr>
          <p:spPr bwMode="auto">
            <a:xfrm>
              <a:off x="7069" y="292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3664"/>
            <p:cNvSpPr/>
            <p:nvPr/>
          </p:nvSpPr>
          <p:spPr bwMode="auto">
            <a:xfrm>
              <a:off x="7063" y="292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3665"/>
            <p:cNvSpPr/>
            <p:nvPr/>
          </p:nvSpPr>
          <p:spPr bwMode="auto">
            <a:xfrm>
              <a:off x="6965" y="3030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3666"/>
            <p:cNvSpPr/>
            <p:nvPr/>
          </p:nvSpPr>
          <p:spPr bwMode="auto">
            <a:xfrm>
              <a:off x="6962" y="30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3667"/>
            <p:cNvSpPr/>
            <p:nvPr/>
          </p:nvSpPr>
          <p:spPr bwMode="auto">
            <a:xfrm>
              <a:off x="6971" y="3027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3668"/>
            <p:cNvSpPr/>
            <p:nvPr/>
          </p:nvSpPr>
          <p:spPr bwMode="auto">
            <a:xfrm>
              <a:off x="6640" y="2949"/>
              <a:ext cx="235" cy="57"/>
            </a:xfrm>
            <a:custGeom>
              <a:avLst/>
              <a:gdLst>
                <a:gd name="T0" fmla="*/ 107 w 157"/>
                <a:gd name="T1" fmla="*/ 0 h 38"/>
                <a:gd name="T2" fmla="*/ 135 w 157"/>
                <a:gd name="T3" fmla="*/ 6 h 38"/>
                <a:gd name="T4" fmla="*/ 141 w 157"/>
                <a:gd name="T5" fmla="*/ 8 h 38"/>
                <a:gd name="T6" fmla="*/ 147 w 157"/>
                <a:gd name="T7" fmla="*/ 8 h 38"/>
                <a:gd name="T8" fmla="*/ 156 w 157"/>
                <a:gd name="T9" fmla="*/ 14 h 38"/>
                <a:gd name="T10" fmla="*/ 146 w 157"/>
                <a:gd name="T11" fmla="*/ 23 h 38"/>
                <a:gd name="T12" fmla="*/ 135 w 157"/>
                <a:gd name="T13" fmla="*/ 25 h 38"/>
                <a:gd name="T14" fmla="*/ 126 w 157"/>
                <a:gd name="T15" fmla="*/ 29 h 38"/>
                <a:gd name="T16" fmla="*/ 106 w 157"/>
                <a:gd name="T17" fmla="*/ 32 h 38"/>
                <a:gd name="T18" fmla="*/ 89 w 157"/>
                <a:gd name="T19" fmla="*/ 31 h 38"/>
                <a:gd name="T20" fmla="*/ 58 w 157"/>
                <a:gd name="T21" fmla="*/ 34 h 38"/>
                <a:gd name="T22" fmla="*/ 21 w 157"/>
                <a:gd name="T23" fmla="*/ 37 h 38"/>
                <a:gd name="T24" fmla="*/ 7 w 157"/>
                <a:gd name="T25" fmla="*/ 36 h 38"/>
                <a:gd name="T26" fmla="*/ 4 w 157"/>
                <a:gd name="T27" fmla="*/ 26 h 38"/>
                <a:gd name="T28" fmla="*/ 21 w 157"/>
                <a:gd name="T29" fmla="*/ 15 h 38"/>
                <a:gd name="T30" fmla="*/ 62 w 157"/>
                <a:gd name="T31" fmla="*/ 6 h 38"/>
                <a:gd name="T32" fmla="*/ 97 w 157"/>
                <a:gd name="T33" fmla="*/ 1 h 38"/>
                <a:gd name="T34" fmla="*/ 107 w 157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8">
                  <a:moveTo>
                    <a:pt x="107" y="0"/>
                  </a:moveTo>
                  <a:cubicBezTo>
                    <a:pt x="117" y="1"/>
                    <a:pt x="126" y="1"/>
                    <a:pt x="135" y="6"/>
                  </a:cubicBezTo>
                  <a:cubicBezTo>
                    <a:pt x="137" y="7"/>
                    <a:pt x="139" y="8"/>
                    <a:pt x="141" y="8"/>
                  </a:cubicBezTo>
                  <a:cubicBezTo>
                    <a:pt x="143" y="8"/>
                    <a:pt x="145" y="8"/>
                    <a:pt x="147" y="8"/>
                  </a:cubicBezTo>
                  <a:cubicBezTo>
                    <a:pt x="151" y="10"/>
                    <a:pt x="155" y="10"/>
                    <a:pt x="156" y="14"/>
                  </a:cubicBezTo>
                  <a:cubicBezTo>
                    <a:pt x="157" y="16"/>
                    <a:pt x="150" y="23"/>
                    <a:pt x="146" y="23"/>
                  </a:cubicBezTo>
                  <a:cubicBezTo>
                    <a:pt x="142" y="23"/>
                    <a:pt x="139" y="24"/>
                    <a:pt x="135" y="25"/>
                  </a:cubicBezTo>
                  <a:cubicBezTo>
                    <a:pt x="132" y="26"/>
                    <a:pt x="129" y="26"/>
                    <a:pt x="126" y="29"/>
                  </a:cubicBezTo>
                  <a:cubicBezTo>
                    <a:pt x="120" y="34"/>
                    <a:pt x="113" y="35"/>
                    <a:pt x="106" y="32"/>
                  </a:cubicBezTo>
                  <a:cubicBezTo>
                    <a:pt x="100" y="29"/>
                    <a:pt x="95" y="29"/>
                    <a:pt x="89" y="31"/>
                  </a:cubicBezTo>
                  <a:cubicBezTo>
                    <a:pt x="79" y="34"/>
                    <a:pt x="68" y="34"/>
                    <a:pt x="58" y="34"/>
                  </a:cubicBezTo>
                  <a:cubicBezTo>
                    <a:pt x="45" y="35"/>
                    <a:pt x="33" y="37"/>
                    <a:pt x="21" y="37"/>
                  </a:cubicBezTo>
                  <a:cubicBezTo>
                    <a:pt x="16" y="38"/>
                    <a:pt x="11" y="37"/>
                    <a:pt x="7" y="36"/>
                  </a:cubicBezTo>
                  <a:cubicBezTo>
                    <a:pt x="1" y="35"/>
                    <a:pt x="0" y="30"/>
                    <a:pt x="4" y="26"/>
                  </a:cubicBezTo>
                  <a:cubicBezTo>
                    <a:pt x="9" y="21"/>
                    <a:pt x="15" y="17"/>
                    <a:pt x="21" y="15"/>
                  </a:cubicBezTo>
                  <a:cubicBezTo>
                    <a:pt x="34" y="10"/>
                    <a:pt x="48" y="8"/>
                    <a:pt x="62" y="6"/>
                  </a:cubicBezTo>
                  <a:cubicBezTo>
                    <a:pt x="74" y="4"/>
                    <a:pt x="86" y="6"/>
                    <a:pt x="97" y="1"/>
                  </a:cubicBezTo>
                  <a:cubicBezTo>
                    <a:pt x="100" y="0"/>
                    <a:pt x="104" y="0"/>
                    <a:pt x="107" y="0"/>
                  </a:cubicBezTo>
                  <a:close/>
                </a:path>
              </a:pathLst>
            </a:custGeom>
            <a:solidFill>
              <a:srgbClr val="FE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3669"/>
            <p:cNvSpPr/>
            <p:nvPr/>
          </p:nvSpPr>
          <p:spPr bwMode="auto">
            <a:xfrm>
              <a:off x="7048" y="2958"/>
              <a:ext cx="72" cy="73"/>
            </a:xfrm>
            <a:custGeom>
              <a:avLst/>
              <a:gdLst>
                <a:gd name="T0" fmla="*/ 18 w 48"/>
                <a:gd name="T1" fmla="*/ 6 h 49"/>
                <a:gd name="T2" fmla="*/ 35 w 48"/>
                <a:gd name="T3" fmla="*/ 2 h 49"/>
                <a:gd name="T4" fmla="*/ 46 w 48"/>
                <a:gd name="T5" fmla="*/ 6 h 49"/>
                <a:gd name="T6" fmla="*/ 44 w 48"/>
                <a:gd name="T7" fmla="*/ 17 h 49"/>
                <a:gd name="T8" fmla="*/ 41 w 48"/>
                <a:gd name="T9" fmla="*/ 34 h 49"/>
                <a:gd name="T10" fmla="*/ 41 w 48"/>
                <a:gd name="T11" fmla="*/ 40 h 49"/>
                <a:gd name="T12" fmla="*/ 34 w 48"/>
                <a:gd name="T13" fmla="*/ 40 h 49"/>
                <a:gd name="T14" fmla="*/ 27 w 48"/>
                <a:gd name="T15" fmla="*/ 36 h 49"/>
                <a:gd name="T16" fmla="*/ 5 w 48"/>
                <a:gd name="T17" fmla="*/ 47 h 49"/>
                <a:gd name="T18" fmla="*/ 0 w 48"/>
                <a:gd name="T19" fmla="*/ 46 h 49"/>
                <a:gd name="T20" fmla="*/ 6 w 48"/>
                <a:gd name="T21" fmla="*/ 27 h 49"/>
                <a:gd name="T22" fmla="*/ 6 w 48"/>
                <a:gd name="T23" fmla="*/ 12 h 49"/>
                <a:gd name="T24" fmla="*/ 14 w 48"/>
                <a:gd name="T25" fmla="*/ 6 h 49"/>
                <a:gd name="T26" fmla="*/ 18 w 48"/>
                <a:gd name="T27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9">
                  <a:moveTo>
                    <a:pt x="18" y="6"/>
                  </a:moveTo>
                  <a:cubicBezTo>
                    <a:pt x="23" y="3"/>
                    <a:pt x="29" y="3"/>
                    <a:pt x="35" y="2"/>
                  </a:cubicBezTo>
                  <a:cubicBezTo>
                    <a:pt x="40" y="0"/>
                    <a:pt x="44" y="2"/>
                    <a:pt x="46" y="6"/>
                  </a:cubicBezTo>
                  <a:cubicBezTo>
                    <a:pt x="48" y="10"/>
                    <a:pt x="47" y="14"/>
                    <a:pt x="44" y="17"/>
                  </a:cubicBezTo>
                  <a:cubicBezTo>
                    <a:pt x="36" y="22"/>
                    <a:pt x="36" y="28"/>
                    <a:pt x="41" y="34"/>
                  </a:cubicBezTo>
                  <a:cubicBezTo>
                    <a:pt x="42" y="36"/>
                    <a:pt x="42" y="38"/>
                    <a:pt x="41" y="40"/>
                  </a:cubicBezTo>
                  <a:cubicBezTo>
                    <a:pt x="39" y="43"/>
                    <a:pt x="37" y="41"/>
                    <a:pt x="34" y="40"/>
                  </a:cubicBezTo>
                  <a:cubicBezTo>
                    <a:pt x="32" y="39"/>
                    <a:pt x="31" y="35"/>
                    <a:pt x="27" y="36"/>
                  </a:cubicBezTo>
                  <a:cubicBezTo>
                    <a:pt x="21" y="47"/>
                    <a:pt x="17" y="49"/>
                    <a:pt x="5" y="47"/>
                  </a:cubicBezTo>
                  <a:cubicBezTo>
                    <a:pt x="3" y="46"/>
                    <a:pt x="2" y="46"/>
                    <a:pt x="0" y="46"/>
                  </a:cubicBezTo>
                  <a:cubicBezTo>
                    <a:pt x="5" y="40"/>
                    <a:pt x="6" y="34"/>
                    <a:pt x="6" y="27"/>
                  </a:cubicBezTo>
                  <a:cubicBezTo>
                    <a:pt x="6" y="22"/>
                    <a:pt x="6" y="17"/>
                    <a:pt x="6" y="12"/>
                  </a:cubicBezTo>
                  <a:cubicBezTo>
                    <a:pt x="9" y="10"/>
                    <a:pt x="11" y="8"/>
                    <a:pt x="14" y="6"/>
                  </a:cubicBezTo>
                  <a:cubicBezTo>
                    <a:pt x="15" y="6"/>
                    <a:pt x="16" y="9"/>
                    <a:pt x="18" y="6"/>
                  </a:cubicBezTo>
                  <a:close/>
                </a:path>
              </a:pathLst>
            </a:custGeom>
            <a:solidFill>
              <a:srgbClr val="F4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3670"/>
            <p:cNvSpPr/>
            <p:nvPr/>
          </p:nvSpPr>
          <p:spPr bwMode="auto">
            <a:xfrm>
              <a:off x="6973" y="3064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3671"/>
            <p:cNvSpPr/>
            <p:nvPr/>
          </p:nvSpPr>
          <p:spPr bwMode="auto">
            <a:xfrm>
              <a:off x="7090" y="3018"/>
              <a:ext cx="48" cy="36"/>
            </a:xfrm>
            <a:custGeom>
              <a:avLst/>
              <a:gdLst>
                <a:gd name="T0" fmla="*/ 32 w 32"/>
                <a:gd name="T1" fmla="*/ 14 h 24"/>
                <a:gd name="T2" fmla="*/ 15 w 32"/>
                <a:gd name="T3" fmla="*/ 24 h 24"/>
                <a:gd name="T4" fmla="*/ 14 w 32"/>
                <a:gd name="T5" fmla="*/ 23 h 24"/>
                <a:gd name="T6" fmla="*/ 11 w 32"/>
                <a:gd name="T7" fmla="*/ 20 h 24"/>
                <a:gd name="T8" fmla="*/ 11 w 32"/>
                <a:gd name="T9" fmla="*/ 20 h 24"/>
                <a:gd name="T10" fmla="*/ 4 w 32"/>
                <a:gd name="T11" fmla="*/ 15 h 24"/>
                <a:gd name="T12" fmla="*/ 1 w 32"/>
                <a:gd name="T13" fmla="*/ 10 h 24"/>
                <a:gd name="T14" fmla="*/ 7 w 32"/>
                <a:gd name="T15" fmla="*/ 2 h 24"/>
                <a:gd name="T16" fmla="*/ 13 w 32"/>
                <a:gd name="T17" fmla="*/ 2 h 24"/>
                <a:gd name="T18" fmla="*/ 31 w 32"/>
                <a:gd name="T19" fmla="*/ 12 h 24"/>
                <a:gd name="T20" fmla="*/ 32 w 32"/>
                <a:gd name="T2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4">
                  <a:moveTo>
                    <a:pt x="32" y="14"/>
                  </a:moveTo>
                  <a:cubicBezTo>
                    <a:pt x="26" y="17"/>
                    <a:pt x="21" y="20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2" y="21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8" y="18"/>
                    <a:pt x="6" y="16"/>
                    <a:pt x="4" y="15"/>
                  </a:cubicBezTo>
                  <a:cubicBezTo>
                    <a:pt x="2" y="14"/>
                    <a:pt x="0" y="13"/>
                    <a:pt x="1" y="10"/>
                  </a:cubicBezTo>
                  <a:cubicBezTo>
                    <a:pt x="5" y="9"/>
                    <a:pt x="6" y="6"/>
                    <a:pt x="7" y="2"/>
                  </a:cubicBezTo>
                  <a:cubicBezTo>
                    <a:pt x="9" y="0"/>
                    <a:pt x="11" y="2"/>
                    <a:pt x="13" y="2"/>
                  </a:cubicBezTo>
                  <a:cubicBezTo>
                    <a:pt x="20" y="3"/>
                    <a:pt x="25" y="8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3672"/>
            <p:cNvSpPr/>
            <p:nvPr/>
          </p:nvSpPr>
          <p:spPr bwMode="auto">
            <a:xfrm>
              <a:off x="7085" y="3003"/>
              <a:ext cx="26" cy="21"/>
            </a:xfrm>
            <a:custGeom>
              <a:avLst/>
              <a:gdLst>
                <a:gd name="T0" fmla="*/ 16 w 17"/>
                <a:gd name="T1" fmla="*/ 14 h 14"/>
                <a:gd name="T2" fmla="*/ 10 w 17"/>
                <a:gd name="T3" fmla="*/ 12 h 14"/>
                <a:gd name="T4" fmla="*/ 10 w 17"/>
                <a:gd name="T5" fmla="*/ 12 h 14"/>
                <a:gd name="T6" fmla="*/ 8 w 17"/>
                <a:gd name="T7" fmla="*/ 11 h 14"/>
                <a:gd name="T8" fmla="*/ 2 w 17"/>
                <a:gd name="T9" fmla="*/ 6 h 14"/>
                <a:gd name="T10" fmla="*/ 1 w 17"/>
                <a:gd name="T11" fmla="*/ 0 h 14"/>
                <a:gd name="T12" fmla="*/ 16 w 17"/>
                <a:gd name="T13" fmla="*/ 11 h 14"/>
                <a:gd name="T14" fmla="*/ 17 w 17"/>
                <a:gd name="T15" fmla="*/ 12 h 14"/>
                <a:gd name="T16" fmla="*/ 16 w 17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6" y="14"/>
                  </a:moveTo>
                  <a:cubicBezTo>
                    <a:pt x="14" y="13"/>
                    <a:pt x="12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6" y="9"/>
                    <a:pt x="4" y="8"/>
                    <a:pt x="2" y="6"/>
                  </a:cubicBezTo>
                  <a:cubicBezTo>
                    <a:pt x="2" y="5"/>
                    <a:pt x="0" y="3"/>
                    <a:pt x="1" y="0"/>
                  </a:cubicBezTo>
                  <a:cubicBezTo>
                    <a:pt x="7" y="3"/>
                    <a:pt x="9" y="10"/>
                    <a:pt x="16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EA8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3673"/>
            <p:cNvSpPr/>
            <p:nvPr/>
          </p:nvSpPr>
          <p:spPr bwMode="auto">
            <a:xfrm>
              <a:off x="7094" y="3039"/>
              <a:ext cx="12" cy="9"/>
            </a:xfrm>
            <a:custGeom>
              <a:avLst/>
              <a:gdLst>
                <a:gd name="T0" fmla="*/ 0 w 8"/>
                <a:gd name="T1" fmla="*/ 2 h 6"/>
                <a:gd name="T2" fmla="*/ 2 w 8"/>
                <a:gd name="T3" fmla="*/ 0 h 6"/>
                <a:gd name="T4" fmla="*/ 8 w 8"/>
                <a:gd name="T5" fmla="*/ 6 h 6"/>
                <a:gd name="T6" fmla="*/ 0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5" y="1"/>
                    <a:pt x="6" y="3"/>
                    <a:pt x="8" y="6"/>
                  </a:cubicBezTo>
                  <a:cubicBezTo>
                    <a:pt x="5" y="5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EB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3674"/>
            <p:cNvSpPr/>
            <p:nvPr/>
          </p:nvSpPr>
          <p:spPr bwMode="auto">
            <a:xfrm>
              <a:off x="7106" y="3048"/>
              <a:ext cx="5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3675"/>
            <p:cNvSpPr/>
            <p:nvPr/>
          </p:nvSpPr>
          <p:spPr bwMode="auto">
            <a:xfrm>
              <a:off x="7094" y="30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3676"/>
            <p:cNvSpPr/>
            <p:nvPr/>
          </p:nvSpPr>
          <p:spPr bwMode="auto">
            <a:xfrm>
              <a:off x="7088" y="30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3677"/>
            <p:cNvSpPr/>
            <p:nvPr/>
          </p:nvSpPr>
          <p:spPr bwMode="auto">
            <a:xfrm>
              <a:off x="7082" y="30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3678"/>
            <p:cNvSpPr/>
            <p:nvPr/>
          </p:nvSpPr>
          <p:spPr bwMode="auto">
            <a:xfrm>
              <a:off x="7097" y="3019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3679"/>
            <p:cNvSpPr/>
            <p:nvPr/>
          </p:nvSpPr>
          <p:spPr bwMode="auto">
            <a:xfrm>
              <a:off x="6820" y="892"/>
              <a:ext cx="22" cy="24"/>
            </a:xfrm>
            <a:custGeom>
              <a:avLst/>
              <a:gdLst>
                <a:gd name="T0" fmla="*/ 3 w 15"/>
                <a:gd name="T1" fmla="*/ 1 h 16"/>
                <a:gd name="T2" fmla="*/ 12 w 15"/>
                <a:gd name="T3" fmla="*/ 6 h 16"/>
                <a:gd name="T4" fmla="*/ 11 w 15"/>
                <a:gd name="T5" fmla="*/ 15 h 16"/>
                <a:gd name="T6" fmla="*/ 4 w 15"/>
                <a:gd name="T7" fmla="*/ 14 h 16"/>
                <a:gd name="T8" fmla="*/ 0 w 15"/>
                <a:gd name="T9" fmla="*/ 10 h 16"/>
                <a:gd name="T10" fmla="*/ 1 w 15"/>
                <a:gd name="T11" fmla="*/ 2 h 16"/>
                <a:gd name="T12" fmla="*/ 3 w 1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1"/>
                  </a:moveTo>
                  <a:cubicBezTo>
                    <a:pt x="7" y="0"/>
                    <a:pt x="10" y="2"/>
                    <a:pt x="12" y="6"/>
                  </a:cubicBezTo>
                  <a:cubicBezTo>
                    <a:pt x="15" y="10"/>
                    <a:pt x="14" y="12"/>
                    <a:pt x="11" y="15"/>
                  </a:cubicBezTo>
                  <a:cubicBezTo>
                    <a:pt x="8" y="16"/>
                    <a:pt x="6" y="15"/>
                    <a:pt x="4" y="14"/>
                  </a:cubicBezTo>
                  <a:cubicBezTo>
                    <a:pt x="2" y="14"/>
                    <a:pt x="0" y="12"/>
                    <a:pt x="0" y="10"/>
                  </a:cubicBezTo>
                  <a:cubicBezTo>
                    <a:pt x="0" y="7"/>
                    <a:pt x="1" y="5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3680"/>
            <p:cNvSpPr/>
            <p:nvPr/>
          </p:nvSpPr>
          <p:spPr bwMode="auto">
            <a:xfrm>
              <a:off x="6787" y="925"/>
              <a:ext cx="33" cy="38"/>
            </a:xfrm>
            <a:custGeom>
              <a:avLst/>
              <a:gdLst>
                <a:gd name="T0" fmla="*/ 0 w 22"/>
                <a:gd name="T1" fmla="*/ 1 h 25"/>
                <a:gd name="T2" fmla="*/ 0 w 22"/>
                <a:gd name="T3" fmla="*/ 0 h 25"/>
                <a:gd name="T4" fmla="*/ 9 w 22"/>
                <a:gd name="T5" fmla="*/ 0 h 25"/>
                <a:gd name="T6" fmla="*/ 19 w 22"/>
                <a:gd name="T7" fmla="*/ 11 h 25"/>
                <a:gd name="T8" fmla="*/ 20 w 22"/>
                <a:gd name="T9" fmla="*/ 21 h 25"/>
                <a:gd name="T10" fmla="*/ 18 w 22"/>
                <a:gd name="T11" fmla="*/ 24 h 25"/>
                <a:gd name="T12" fmla="*/ 13 w 22"/>
                <a:gd name="T13" fmla="*/ 25 h 25"/>
                <a:gd name="T14" fmla="*/ 4 w 22"/>
                <a:gd name="T15" fmla="*/ 13 h 25"/>
                <a:gd name="T16" fmla="*/ 4 w 22"/>
                <a:gd name="T17" fmla="*/ 10 h 25"/>
                <a:gd name="T18" fmla="*/ 4 w 22"/>
                <a:gd name="T19" fmla="*/ 7 h 25"/>
                <a:gd name="T20" fmla="*/ 0 w 22"/>
                <a:gd name="T2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2" y="3"/>
                    <a:pt x="16" y="7"/>
                    <a:pt x="19" y="11"/>
                  </a:cubicBezTo>
                  <a:cubicBezTo>
                    <a:pt x="21" y="14"/>
                    <a:pt x="22" y="18"/>
                    <a:pt x="20" y="21"/>
                  </a:cubicBezTo>
                  <a:cubicBezTo>
                    <a:pt x="19" y="22"/>
                    <a:pt x="19" y="23"/>
                    <a:pt x="18" y="24"/>
                  </a:cubicBezTo>
                  <a:cubicBezTo>
                    <a:pt x="16" y="25"/>
                    <a:pt x="15" y="25"/>
                    <a:pt x="13" y="25"/>
                  </a:cubicBezTo>
                  <a:cubicBezTo>
                    <a:pt x="7" y="23"/>
                    <a:pt x="4" y="19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3" y="4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97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3681"/>
            <p:cNvSpPr/>
            <p:nvPr/>
          </p:nvSpPr>
          <p:spPr bwMode="auto">
            <a:xfrm>
              <a:off x="6829" y="924"/>
              <a:ext cx="30" cy="58"/>
            </a:xfrm>
            <a:custGeom>
              <a:avLst/>
              <a:gdLst>
                <a:gd name="T0" fmla="*/ 8 w 20"/>
                <a:gd name="T1" fmla="*/ 31 h 39"/>
                <a:gd name="T2" fmla="*/ 5 w 20"/>
                <a:gd name="T3" fmla="*/ 14 h 39"/>
                <a:gd name="T4" fmla="*/ 3 w 20"/>
                <a:gd name="T5" fmla="*/ 0 h 39"/>
                <a:gd name="T6" fmla="*/ 8 w 20"/>
                <a:gd name="T7" fmla="*/ 3 h 39"/>
                <a:gd name="T8" fmla="*/ 20 w 20"/>
                <a:gd name="T9" fmla="*/ 27 h 39"/>
                <a:gd name="T10" fmla="*/ 15 w 20"/>
                <a:gd name="T11" fmla="*/ 38 h 39"/>
                <a:gd name="T12" fmla="*/ 7 w 20"/>
                <a:gd name="T13" fmla="*/ 35 h 39"/>
                <a:gd name="T14" fmla="*/ 7 w 20"/>
                <a:gd name="T15" fmla="*/ 32 h 39"/>
                <a:gd name="T16" fmla="*/ 8 w 20"/>
                <a:gd name="T1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9">
                  <a:moveTo>
                    <a:pt x="8" y="31"/>
                  </a:moveTo>
                  <a:cubicBezTo>
                    <a:pt x="12" y="25"/>
                    <a:pt x="11" y="19"/>
                    <a:pt x="5" y="14"/>
                  </a:cubicBezTo>
                  <a:cubicBezTo>
                    <a:pt x="0" y="10"/>
                    <a:pt x="0" y="6"/>
                    <a:pt x="3" y="0"/>
                  </a:cubicBezTo>
                  <a:cubicBezTo>
                    <a:pt x="5" y="0"/>
                    <a:pt x="7" y="0"/>
                    <a:pt x="8" y="3"/>
                  </a:cubicBezTo>
                  <a:cubicBezTo>
                    <a:pt x="13" y="11"/>
                    <a:pt x="18" y="18"/>
                    <a:pt x="20" y="27"/>
                  </a:cubicBezTo>
                  <a:cubicBezTo>
                    <a:pt x="20" y="32"/>
                    <a:pt x="19" y="35"/>
                    <a:pt x="15" y="38"/>
                  </a:cubicBezTo>
                  <a:cubicBezTo>
                    <a:pt x="12" y="39"/>
                    <a:pt x="9" y="38"/>
                    <a:pt x="7" y="35"/>
                  </a:cubicBezTo>
                  <a:cubicBezTo>
                    <a:pt x="7" y="34"/>
                    <a:pt x="7" y="33"/>
                    <a:pt x="7" y="32"/>
                  </a:cubicBezTo>
                  <a:cubicBezTo>
                    <a:pt x="8" y="32"/>
                    <a:pt x="8" y="32"/>
                    <a:pt x="8" y="31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3682"/>
            <p:cNvSpPr/>
            <p:nvPr/>
          </p:nvSpPr>
          <p:spPr bwMode="auto">
            <a:xfrm>
              <a:off x="6826" y="913"/>
              <a:ext cx="45" cy="56"/>
            </a:xfrm>
            <a:custGeom>
              <a:avLst/>
              <a:gdLst>
                <a:gd name="T0" fmla="*/ 20 w 30"/>
                <a:gd name="T1" fmla="*/ 35 h 37"/>
                <a:gd name="T2" fmla="*/ 5 w 30"/>
                <a:gd name="T3" fmla="*/ 7 h 37"/>
                <a:gd name="T4" fmla="*/ 0 w 30"/>
                <a:gd name="T5" fmla="*/ 0 h 37"/>
                <a:gd name="T6" fmla="*/ 6 w 30"/>
                <a:gd name="T7" fmla="*/ 0 h 37"/>
                <a:gd name="T8" fmla="*/ 18 w 30"/>
                <a:gd name="T9" fmla="*/ 14 h 37"/>
                <a:gd name="T10" fmla="*/ 20 w 30"/>
                <a:gd name="T11" fmla="*/ 19 h 37"/>
                <a:gd name="T12" fmla="*/ 21 w 30"/>
                <a:gd name="T13" fmla="*/ 21 h 37"/>
                <a:gd name="T14" fmla="*/ 22 w 30"/>
                <a:gd name="T15" fmla="*/ 24 h 37"/>
                <a:gd name="T16" fmla="*/ 24 w 30"/>
                <a:gd name="T17" fmla="*/ 25 h 37"/>
                <a:gd name="T18" fmla="*/ 27 w 30"/>
                <a:gd name="T19" fmla="*/ 36 h 37"/>
                <a:gd name="T20" fmla="*/ 20 w 30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7">
                  <a:moveTo>
                    <a:pt x="20" y="35"/>
                  </a:moveTo>
                  <a:cubicBezTo>
                    <a:pt x="15" y="26"/>
                    <a:pt x="11" y="16"/>
                    <a:pt x="5" y="7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4" y="1"/>
                    <a:pt x="14" y="9"/>
                    <a:pt x="18" y="14"/>
                  </a:cubicBezTo>
                  <a:cubicBezTo>
                    <a:pt x="19" y="16"/>
                    <a:pt x="19" y="17"/>
                    <a:pt x="20" y="19"/>
                  </a:cubicBezTo>
                  <a:cubicBezTo>
                    <a:pt x="20" y="19"/>
                    <a:pt x="20" y="20"/>
                    <a:pt x="21" y="21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6" y="29"/>
                    <a:pt x="30" y="31"/>
                    <a:pt x="27" y="36"/>
                  </a:cubicBezTo>
                  <a:cubicBezTo>
                    <a:pt x="24" y="37"/>
                    <a:pt x="22" y="37"/>
                    <a:pt x="20" y="35"/>
                  </a:cubicBezTo>
                  <a:close/>
                </a:path>
              </a:pathLst>
            </a:custGeom>
            <a:solidFill>
              <a:srgbClr val="B4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3683"/>
            <p:cNvSpPr/>
            <p:nvPr/>
          </p:nvSpPr>
          <p:spPr bwMode="auto">
            <a:xfrm>
              <a:off x="6812" y="942"/>
              <a:ext cx="27" cy="36"/>
            </a:xfrm>
            <a:custGeom>
              <a:avLst/>
              <a:gdLst>
                <a:gd name="T0" fmla="*/ 0 w 18"/>
                <a:gd name="T1" fmla="*/ 10 h 24"/>
                <a:gd name="T2" fmla="*/ 2 w 18"/>
                <a:gd name="T3" fmla="*/ 0 h 24"/>
                <a:gd name="T4" fmla="*/ 14 w 18"/>
                <a:gd name="T5" fmla="*/ 14 h 24"/>
                <a:gd name="T6" fmla="*/ 15 w 18"/>
                <a:gd name="T7" fmla="*/ 15 h 24"/>
                <a:gd name="T8" fmla="*/ 15 w 18"/>
                <a:gd name="T9" fmla="*/ 15 h 24"/>
                <a:gd name="T10" fmla="*/ 17 w 18"/>
                <a:gd name="T11" fmla="*/ 17 h 24"/>
                <a:gd name="T12" fmla="*/ 17 w 18"/>
                <a:gd name="T13" fmla="*/ 17 h 24"/>
                <a:gd name="T14" fmla="*/ 18 w 18"/>
                <a:gd name="T15" fmla="*/ 19 h 24"/>
                <a:gd name="T16" fmla="*/ 18 w 18"/>
                <a:gd name="T17" fmla="*/ 20 h 24"/>
                <a:gd name="T18" fmla="*/ 11 w 18"/>
                <a:gd name="T19" fmla="*/ 24 h 24"/>
                <a:gd name="T20" fmla="*/ 4 w 18"/>
                <a:gd name="T21" fmla="*/ 17 h 24"/>
                <a:gd name="T22" fmla="*/ 0 w 18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0" y="10"/>
                  </a:moveTo>
                  <a:cubicBezTo>
                    <a:pt x="2" y="7"/>
                    <a:pt x="2" y="3"/>
                    <a:pt x="2" y="0"/>
                  </a:cubicBezTo>
                  <a:cubicBezTo>
                    <a:pt x="6" y="4"/>
                    <a:pt x="10" y="9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6" y="22"/>
                    <a:pt x="15" y="24"/>
                    <a:pt x="11" y="24"/>
                  </a:cubicBezTo>
                  <a:cubicBezTo>
                    <a:pt x="8" y="22"/>
                    <a:pt x="6" y="19"/>
                    <a:pt x="4" y="17"/>
                  </a:cubicBezTo>
                  <a:cubicBezTo>
                    <a:pt x="2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AE8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3684"/>
            <p:cNvSpPr/>
            <p:nvPr/>
          </p:nvSpPr>
          <p:spPr bwMode="auto">
            <a:xfrm>
              <a:off x="6838" y="967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2 w 2"/>
                <a:gd name="T7" fmla="*/ 3 h 3"/>
                <a:gd name="T8" fmla="*/ 1 w 2"/>
                <a:gd name="T9" fmla="*/ 3 h 3"/>
                <a:gd name="T10" fmla="*/ 0 w 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3685"/>
            <p:cNvSpPr/>
            <p:nvPr/>
          </p:nvSpPr>
          <p:spPr bwMode="auto">
            <a:xfrm>
              <a:off x="6835" y="9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3686"/>
            <p:cNvSpPr/>
            <p:nvPr/>
          </p:nvSpPr>
          <p:spPr bwMode="auto">
            <a:xfrm>
              <a:off x="6833" y="963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3687"/>
            <p:cNvSpPr/>
            <p:nvPr/>
          </p:nvSpPr>
          <p:spPr bwMode="auto">
            <a:xfrm>
              <a:off x="7373" y="3343"/>
              <a:ext cx="144" cy="104"/>
            </a:xfrm>
            <a:custGeom>
              <a:avLst/>
              <a:gdLst>
                <a:gd name="T0" fmla="*/ 37 w 96"/>
                <a:gd name="T1" fmla="*/ 2 h 69"/>
                <a:gd name="T2" fmla="*/ 44 w 96"/>
                <a:gd name="T3" fmla="*/ 12 h 69"/>
                <a:gd name="T4" fmla="*/ 26 w 96"/>
                <a:gd name="T5" fmla="*/ 21 h 69"/>
                <a:gd name="T6" fmla="*/ 21 w 96"/>
                <a:gd name="T7" fmla="*/ 33 h 69"/>
                <a:gd name="T8" fmla="*/ 30 w 96"/>
                <a:gd name="T9" fmla="*/ 47 h 69"/>
                <a:gd name="T10" fmla="*/ 41 w 96"/>
                <a:gd name="T11" fmla="*/ 51 h 69"/>
                <a:gd name="T12" fmla="*/ 66 w 96"/>
                <a:gd name="T13" fmla="*/ 47 h 69"/>
                <a:gd name="T14" fmla="*/ 79 w 96"/>
                <a:gd name="T15" fmla="*/ 53 h 69"/>
                <a:gd name="T16" fmla="*/ 88 w 96"/>
                <a:gd name="T17" fmla="*/ 58 h 69"/>
                <a:gd name="T18" fmla="*/ 96 w 96"/>
                <a:gd name="T19" fmla="*/ 58 h 69"/>
                <a:gd name="T20" fmla="*/ 94 w 96"/>
                <a:gd name="T21" fmla="*/ 60 h 69"/>
                <a:gd name="T22" fmla="*/ 87 w 96"/>
                <a:gd name="T23" fmla="*/ 62 h 69"/>
                <a:gd name="T24" fmla="*/ 71 w 96"/>
                <a:gd name="T25" fmla="*/ 62 h 69"/>
                <a:gd name="T26" fmla="*/ 61 w 96"/>
                <a:gd name="T27" fmla="*/ 64 h 69"/>
                <a:gd name="T28" fmla="*/ 51 w 96"/>
                <a:gd name="T29" fmla="*/ 67 h 69"/>
                <a:gd name="T30" fmla="*/ 11 w 96"/>
                <a:gd name="T31" fmla="*/ 48 h 69"/>
                <a:gd name="T32" fmla="*/ 3 w 96"/>
                <a:gd name="T33" fmla="*/ 33 h 69"/>
                <a:gd name="T34" fmla="*/ 14 w 96"/>
                <a:gd name="T35" fmla="*/ 15 h 69"/>
                <a:gd name="T36" fmla="*/ 24 w 96"/>
                <a:gd name="T37" fmla="*/ 8 h 69"/>
                <a:gd name="T38" fmla="*/ 37 w 96"/>
                <a:gd name="T3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69">
                  <a:moveTo>
                    <a:pt x="37" y="2"/>
                  </a:moveTo>
                  <a:cubicBezTo>
                    <a:pt x="42" y="3"/>
                    <a:pt x="45" y="6"/>
                    <a:pt x="44" y="12"/>
                  </a:cubicBezTo>
                  <a:cubicBezTo>
                    <a:pt x="39" y="17"/>
                    <a:pt x="33" y="20"/>
                    <a:pt x="26" y="21"/>
                  </a:cubicBezTo>
                  <a:cubicBezTo>
                    <a:pt x="18" y="23"/>
                    <a:pt x="17" y="27"/>
                    <a:pt x="21" y="33"/>
                  </a:cubicBezTo>
                  <a:cubicBezTo>
                    <a:pt x="24" y="37"/>
                    <a:pt x="27" y="42"/>
                    <a:pt x="30" y="47"/>
                  </a:cubicBezTo>
                  <a:cubicBezTo>
                    <a:pt x="33" y="51"/>
                    <a:pt x="36" y="53"/>
                    <a:pt x="41" y="51"/>
                  </a:cubicBezTo>
                  <a:cubicBezTo>
                    <a:pt x="49" y="49"/>
                    <a:pt x="58" y="48"/>
                    <a:pt x="66" y="47"/>
                  </a:cubicBezTo>
                  <a:cubicBezTo>
                    <a:pt x="74" y="46"/>
                    <a:pt x="75" y="46"/>
                    <a:pt x="79" y="53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91" y="57"/>
                    <a:pt x="94" y="55"/>
                    <a:pt x="96" y="58"/>
                  </a:cubicBezTo>
                  <a:cubicBezTo>
                    <a:pt x="96" y="59"/>
                    <a:pt x="95" y="59"/>
                    <a:pt x="94" y="60"/>
                  </a:cubicBezTo>
                  <a:cubicBezTo>
                    <a:pt x="92" y="61"/>
                    <a:pt x="89" y="61"/>
                    <a:pt x="87" y="62"/>
                  </a:cubicBezTo>
                  <a:cubicBezTo>
                    <a:pt x="82" y="63"/>
                    <a:pt x="77" y="65"/>
                    <a:pt x="71" y="62"/>
                  </a:cubicBezTo>
                  <a:cubicBezTo>
                    <a:pt x="68" y="60"/>
                    <a:pt x="64" y="63"/>
                    <a:pt x="61" y="64"/>
                  </a:cubicBezTo>
                  <a:cubicBezTo>
                    <a:pt x="58" y="66"/>
                    <a:pt x="54" y="69"/>
                    <a:pt x="51" y="67"/>
                  </a:cubicBezTo>
                  <a:cubicBezTo>
                    <a:pt x="37" y="61"/>
                    <a:pt x="22" y="59"/>
                    <a:pt x="11" y="48"/>
                  </a:cubicBezTo>
                  <a:cubicBezTo>
                    <a:pt x="7" y="44"/>
                    <a:pt x="4" y="39"/>
                    <a:pt x="3" y="33"/>
                  </a:cubicBezTo>
                  <a:cubicBezTo>
                    <a:pt x="0" y="21"/>
                    <a:pt x="2" y="18"/>
                    <a:pt x="14" y="15"/>
                  </a:cubicBezTo>
                  <a:cubicBezTo>
                    <a:pt x="18" y="14"/>
                    <a:pt x="21" y="11"/>
                    <a:pt x="24" y="8"/>
                  </a:cubicBezTo>
                  <a:cubicBezTo>
                    <a:pt x="28" y="5"/>
                    <a:pt x="31" y="0"/>
                    <a:pt x="37" y="2"/>
                  </a:cubicBezTo>
                  <a:close/>
                </a:path>
              </a:pathLst>
            </a:custGeom>
            <a:solidFill>
              <a:srgbClr val="E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3688"/>
            <p:cNvSpPr/>
            <p:nvPr/>
          </p:nvSpPr>
          <p:spPr bwMode="auto">
            <a:xfrm>
              <a:off x="7451" y="334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3689"/>
            <p:cNvSpPr/>
            <p:nvPr/>
          </p:nvSpPr>
          <p:spPr bwMode="auto">
            <a:xfrm>
              <a:off x="7330" y="3340"/>
              <a:ext cx="174" cy="140"/>
            </a:xfrm>
            <a:custGeom>
              <a:avLst/>
              <a:gdLst>
                <a:gd name="T0" fmla="*/ 66 w 116"/>
                <a:gd name="T1" fmla="*/ 4 h 93"/>
                <a:gd name="T2" fmla="*/ 55 w 116"/>
                <a:gd name="T3" fmla="*/ 14 h 93"/>
                <a:gd name="T4" fmla="*/ 42 w 116"/>
                <a:gd name="T5" fmla="*/ 20 h 93"/>
                <a:gd name="T6" fmla="*/ 35 w 116"/>
                <a:gd name="T7" fmla="*/ 27 h 93"/>
                <a:gd name="T8" fmla="*/ 49 w 116"/>
                <a:gd name="T9" fmla="*/ 53 h 93"/>
                <a:gd name="T10" fmla="*/ 54 w 116"/>
                <a:gd name="T11" fmla="*/ 56 h 93"/>
                <a:gd name="T12" fmla="*/ 74 w 116"/>
                <a:gd name="T13" fmla="*/ 64 h 93"/>
                <a:gd name="T14" fmla="*/ 87 w 116"/>
                <a:gd name="T15" fmla="*/ 63 h 93"/>
                <a:gd name="T16" fmla="*/ 106 w 116"/>
                <a:gd name="T17" fmla="*/ 62 h 93"/>
                <a:gd name="T18" fmla="*/ 116 w 116"/>
                <a:gd name="T19" fmla="*/ 64 h 93"/>
                <a:gd name="T20" fmla="*/ 100 w 116"/>
                <a:gd name="T21" fmla="*/ 72 h 93"/>
                <a:gd name="T22" fmla="*/ 94 w 116"/>
                <a:gd name="T23" fmla="*/ 82 h 93"/>
                <a:gd name="T24" fmla="*/ 104 w 116"/>
                <a:gd name="T25" fmla="*/ 91 h 93"/>
                <a:gd name="T26" fmla="*/ 104 w 116"/>
                <a:gd name="T27" fmla="*/ 93 h 93"/>
                <a:gd name="T28" fmla="*/ 91 w 116"/>
                <a:gd name="T29" fmla="*/ 90 h 93"/>
                <a:gd name="T30" fmla="*/ 87 w 116"/>
                <a:gd name="T31" fmla="*/ 90 h 93"/>
                <a:gd name="T32" fmla="*/ 72 w 116"/>
                <a:gd name="T33" fmla="*/ 88 h 93"/>
                <a:gd name="T34" fmla="*/ 52 w 116"/>
                <a:gd name="T35" fmla="*/ 87 h 93"/>
                <a:gd name="T36" fmla="*/ 38 w 116"/>
                <a:gd name="T37" fmla="*/ 81 h 93"/>
                <a:gd name="T38" fmla="*/ 20 w 116"/>
                <a:gd name="T39" fmla="*/ 62 h 93"/>
                <a:gd name="T40" fmla="*/ 16 w 116"/>
                <a:gd name="T41" fmla="*/ 52 h 93"/>
                <a:gd name="T42" fmla="*/ 2 w 116"/>
                <a:gd name="T43" fmla="*/ 35 h 93"/>
                <a:gd name="T44" fmla="*/ 1 w 116"/>
                <a:gd name="T45" fmla="*/ 33 h 93"/>
                <a:gd name="T46" fmla="*/ 0 w 116"/>
                <a:gd name="T47" fmla="*/ 33 h 93"/>
                <a:gd name="T48" fmla="*/ 19 w 116"/>
                <a:gd name="T49" fmla="*/ 22 h 93"/>
                <a:gd name="T50" fmla="*/ 29 w 116"/>
                <a:gd name="T51" fmla="*/ 18 h 93"/>
                <a:gd name="T52" fmla="*/ 51 w 116"/>
                <a:gd name="T53" fmla="*/ 6 h 93"/>
                <a:gd name="T54" fmla="*/ 66 w 116"/>
                <a:gd name="T55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6" h="93">
                  <a:moveTo>
                    <a:pt x="66" y="4"/>
                  </a:moveTo>
                  <a:cubicBezTo>
                    <a:pt x="61" y="6"/>
                    <a:pt x="59" y="11"/>
                    <a:pt x="55" y="14"/>
                  </a:cubicBezTo>
                  <a:cubicBezTo>
                    <a:pt x="52" y="18"/>
                    <a:pt x="48" y="20"/>
                    <a:pt x="42" y="20"/>
                  </a:cubicBezTo>
                  <a:cubicBezTo>
                    <a:pt x="35" y="20"/>
                    <a:pt x="35" y="20"/>
                    <a:pt x="35" y="27"/>
                  </a:cubicBezTo>
                  <a:cubicBezTo>
                    <a:pt x="35" y="39"/>
                    <a:pt x="41" y="47"/>
                    <a:pt x="49" y="53"/>
                  </a:cubicBezTo>
                  <a:cubicBezTo>
                    <a:pt x="50" y="54"/>
                    <a:pt x="52" y="56"/>
                    <a:pt x="54" y="56"/>
                  </a:cubicBezTo>
                  <a:cubicBezTo>
                    <a:pt x="62" y="55"/>
                    <a:pt x="68" y="59"/>
                    <a:pt x="74" y="64"/>
                  </a:cubicBezTo>
                  <a:cubicBezTo>
                    <a:pt x="79" y="67"/>
                    <a:pt x="82" y="67"/>
                    <a:pt x="87" y="63"/>
                  </a:cubicBezTo>
                  <a:cubicBezTo>
                    <a:pt x="93" y="59"/>
                    <a:pt x="99" y="55"/>
                    <a:pt x="106" y="62"/>
                  </a:cubicBezTo>
                  <a:cubicBezTo>
                    <a:pt x="109" y="65"/>
                    <a:pt x="113" y="61"/>
                    <a:pt x="116" y="64"/>
                  </a:cubicBezTo>
                  <a:cubicBezTo>
                    <a:pt x="111" y="68"/>
                    <a:pt x="106" y="70"/>
                    <a:pt x="100" y="72"/>
                  </a:cubicBezTo>
                  <a:cubicBezTo>
                    <a:pt x="97" y="74"/>
                    <a:pt x="93" y="76"/>
                    <a:pt x="94" y="82"/>
                  </a:cubicBezTo>
                  <a:cubicBezTo>
                    <a:pt x="95" y="87"/>
                    <a:pt x="98" y="91"/>
                    <a:pt x="104" y="91"/>
                  </a:cubicBezTo>
                  <a:cubicBezTo>
                    <a:pt x="104" y="91"/>
                    <a:pt x="104" y="92"/>
                    <a:pt x="104" y="93"/>
                  </a:cubicBezTo>
                  <a:cubicBezTo>
                    <a:pt x="100" y="93"/>
                    <a:pt x="95" y="93"/>
                    <a:pt x="91" y="90"/>
                  </a:cubicBezTo>
                  <a:cubicBezTo>
                    <a:pt x="90" y="90"/>
                    <a:pt x="88" y="89"/>
                    <a:pt x="87" y="90"/>
                  </a:cubicBezTo>
                  <a:cubicBezTo>
                    <a:pt x="81" y="91"/>
                    <a:pt x="76" y="90"/>
                    <a:pt x="72" y="88"/>
                  </a:cubicBezTo>
                  <a:cubicBezTo>
                    <a:pt x="65" y="86"/>
                    <a:pt x="58" y="87"/>
                    <a:pt x="52" y="87"/>
                  </a:cubicBezTo>
                  <a:cubicBezTo>
                    <a:pt x="46" y="87"/>
                    <a:pt x="42" y="85"/>
                    <a:pt x="38" y="81"/>
                  </a:cubicBezTo>
                  <a:cubicBezTo>
                    <a:pt x="32" y="75"/>
                    <a:pt x="28" y="67"/>
                    <a:pt x="20" y="62"/>
                  </a:cubicBezTo>
                  <a:cubicBezTo>
                    <a:pt x="19" y="59"/>
                    <a:pt x="18" y="55"/>
                    <a:pt x="16" y="52"/>
                  </a:cubicBezTo>
                  <a:cubicBezTo>
                    <a:pt x="10" y="47"/>
                    <a:pt x="10" y="39"/>
                    <a:pt x="2" y="35"/>
                  </a:cubicBezTo>
                  <a:cubicBezTo>
                    <a:pt x="2" y="34"/>
                    <a:pt x="1" y="34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27"/>
                    <a:pt x="13" y="26"/>
                    <a:pt x="19" y="22"/>
                  </a:cubicBezTo>
                  <a:cubicBezTo>
                    <a:pt x="22" y="20"/>
                    <a:pt x="26" y="19"/>
                    <a:pt x="29" y="18"/>
                  </a:cubicBezTo>
                  <a:cubicBezTo>
                    <a:pt x="38" y="17"/>
                    <a:pt x="46" y="14"/>
                    <a:pt x="51" y="6"/>
                  </a:cubicBezTo>
                  <a:cubicBezTo>
                    <a:pt x="54" y="0"/>
                    <a:pt x="60" y="2"/>
                    <a:pt x="66" y="4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3690"/>
            <p:cNvSpPr/>
            <p:nvPr/>
          </p:nvSpPr>
          <p:spPr bwMode="auto">
            <a:xfrm>
              <a:off x="7514" y="34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3691"/>
            <p:cNvSpPr/>
            <p:nvPr/>
          </p:nvSpPr>
          <p:spPr bwMode="auto">
            <a:xfrm>
              <a:off x="6262" y="3429"/>
              <a:ext cx="73" cy="73"/>
            </a:xfrm>
            <a:custGeom>
              <a:avLst/>
              <a:gdLst>
                <a:gd name="T0" fmla="*/ 0 w 49"/>
                <a:gd name="T1" fmla="*/ 5 h 49"/>
                <a:gd name="T2" fmla="*/ 15 w 49"/>
                <a:gd name="T3" fmla="*/ 8 h 49"/>
                <a:gd name="T4" fmla="*/ 44 w 49"/>
                <a:gd name="T5" fmla="*/ 37 h 49"/>
                <a:gd name="T6" fmla="*/ 46 w 49"/>
                <a:gd name="T7" fmla="*/ 45 h 49"/>
                <a:gd name="T8" fmla="*/ 21 w 49"/>
                <a:gd name="T9" fmla="*/ 43 h 49"/>
                <a:gd name="T10" fmla="*/ 22 w 49"/>
                <a:gd name="T11" fmla="*/ 40 h 49"/>
                <a:gd name="T12" fmla="*/ 0 w 49"/>
                <a:gd name="T13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9">
                  <a:moveTo>
                    <a:pt x="0" y="5"/>
                  </a:moveTo>
                  <a:cubicBezTo>
                    <a:pt x="8" y="0"/>
                    <a:pt x="12" y="1"/>
                    <a:pt x="15" y="8"/>
                  </a:cubicBezTo>
                  <a:cubicBezTo>
                    <a:pt x="20" y="22"/>
                    <a:pt x="32" y="30"/>
                    <a:pt x="44" y="37"/>
                  </a:cubicBezTo>
                  <a:cubicBezTo>
                    <a:pt x="49" y="40"/>
                    <a:pt x="49" y="42"/>
                    <a:pt x="46" y="45"/>
                  </a:cubicBezTo>
                  <a:cubicBezTo>
                    <a:pt x="38" y="47"/>
                    <a:pt x="29" y="49"/>
                    <a:pt x="21" y="43"/>
                  </a:cubicBezTo>
                  <a:cubicBezTo>
                    <a:pt x="23" y="43"/>
                    <a:pt x="24" y="42"/>
                    <a:pt x="22" y="40"/>
                  </a:cubicBezTo>
                  <a:cubicBezTo>
                    <a:pt x="10" y="31"/>
                    <a:pt x="4" y="19"/>
                    <a:pt x="0" y="5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3692"/>
            <p:cNvSpPr/>
            <p:nvPr/>
          </p:nvSpPr>
          <p:spPr bwMode="auto">
            <a:xfrm>
              <a:off x="6277" y="3487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2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3693"/>
            <p:cNvSpPr/>
            <p:nvPr/>
          </p:nvSpPr>
          <p:spPr bwMode="auto">
            <a:xfrm>
              <a:off x="6320" y="354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E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3694"/>
            <p:cNvSpPr/>
            <p:nvPr/>
          </p:nvSpPr>
          <p:spPr bwMode="auto">
            <a:xfrm>
              <a:off x="7451" y="1510"/>
              <a:ext cx="95" cy="125"/>
            </a:xfrm>
            <a:custGeom>
              <a:avLst/>
              <a:gdLst>
                <a:gd name="T0" fmla="*/ 58 w 63"/>
                <a:gd name="T1" fmla="*/ 45 h 83"/>
                <a:gd name="T2" fmla="*/ 49 w 63"/>
                <a:gd name="T3" fmla="*/ 54 h 83"/>
                <a:gd name="T4" fmla="*/ 25 w 63"/>
                <a:gd name="T5" fmla="*/ 72 h 83"/>
                <a:gd name="T6" fmla="*/ 17 w 63"/>
                <a:gd name="T7" fmla="*/ 80 h 83"/>
                <a:gd name="T8" fmla="*/ 13 w 63"/>
                <a:gd name="T9" fmla="*/ 82 h 83"/>
                <a:gd name="T10" fmla="*/ 11 w 63"/>
                <a:gd name="T11" fmla="*/ 83 h 83"/>
                <a:gd name="T12" fmla="*/ 9 w 63"/>
                <a:gd name="T13" fmla="*/ 82 h 83"/>
                <a:gd name="T14" fmla="*/ 8 w 63"/>
                <a:gd name="T15" fmla="*/ 82 h 83"/>
                <a:gd name="T16" fmla="*/ 4 w 63"/>
                <a:gd name="T17" fmla="*/ 82 h 83"/>
                <a:gd name="T18" fmla="*/ 0 w 63"/>
                <a:gd name="T19" fmla="*/ 79 h 83"/>
                <a:gd name="T20" fmla="*/ 4 w 63"/>
                <a:gd name="T21" fmla="*/ 76 h 83"/>
                <a:gd name="T22" fmla="*/ 23 w 63"/>
                <a:gd name="T23" fmla="*/ 55 h 83"/>
                <a:gd name="T24" fmla="*/ 25 w 63"/>
                <a:gd name="T25" fmla="*/ 40 h 83"/>
                <a:gd name="T26" fmla="*/ 26 w 63"/>
                <a:gd name="T27" fmla="*/ 30 h 83"/>
                <a:gd name="T28" fmla="*/ 32 w 63"/>
                <a:gd name="T29" fmla="*/ 24 h 83"/>
                <a:gd name="T30" fmla="*/ 37 w 63"/>
                <a:gd name="T31" fmla="*/ 32 h 83"/>
                <a:gd name="T32" fmla="*/ 36 w 63"/>
                <a:gd name="T33" fmla="*/ 38 h 83"/>
                <a:gd name="T34" fmla="*/ 33 w 63"/>
                <a:gd name="T35" fmla="*/ 49 h 83"/>
                <a:gd name="T36" fmla="*/ 38 w 63"/>
                <a:gd name="T37" fmla="*/ 34 h 83"/>
                <a:gd name="T38" fmla="*/ 37 w 63"/>
                <a:gd name="T39" fmla="*/ 25 h 83"/>
                <a:gd name="T40" fmla="*/ 40 w 63"/>
                <a:gd name="T41" fmla="*/ 18 h 83"/>
                <a:gd name="T42" fmla="*/ 47 w 63"/>
                <a:gd name="T43" fmla="*/ 21 h 83"/>
                <a:gd name="T44" fmla="*/ 54 w 63"/>
                <a:gd name="T45" fmla="*/ 3 h 83"/>
                <a:gd name="T46" fmla="*/ 60 w 63"/>
                <a:gd name="T47" fmla="*/ 7 h 83"/>
                <a:gd name="T48" fmla="*/ 61 w 63"/>
                <a:gd name="T49" fmla="*/ 22 h 83"/>
                <a:gd name="T50" fmla="*/ 58 w 63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83">
                  <a:moveTo>
                    <a:pt x="58" y="45"/>
                  </a:moveTo>
                  <a:cubicBezTo>
                    <a:pt x="56" y="49"/>
                    <a:pt x="52" y="51"/>
                    <a:pt x="49" y="54"/>
                  </a:cubicBezTo>
                  <a:cubicBezTo>
                    <a:pt x="41" y="60"/>
                    <a:pt x="32" y="65"/>
                    <a:pt x="25" y="72"/>
                  </a:cubicBezTo>
                  <a:cubicBezTo>
                    <a:pt x="22" y="75"/>
                    <a:pt x="20" y="78"/>
                    <a:pt x="17" y="80"/>
                  </a:cubicBezTo>
                  <a:cubicBezTo>
                    <a:pt x="16" y="81"/>
                    <a:pt x="15" y="82"/>
                    <a:pt x="13" y="82"/>
                  </a:cubicBezTo>
                  <a:cubicBezTo>
                    <a:pt x="13" y="82"/>
                    <a:pt x="12" y="82"/>
                    <a:pt x="11" y="83"/>
                  </a:cubicBezTo>
                  <a:cubicBezTo>
                    <a:pt x="10" y="83"/>
                    <a:pt x="10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7" y="82"/>
                    <a:pt x="5" y="82"/>
                    <a:pt x="4" y="82"/>
                  </a:cubicBezTo>
                  <a:cubicBezTo>
                    <a:pt x="2" y="82"/>
                    <a:pt x="0" y="82"/>
                    <a:pt x="0" y="79"/>
                  </a:cubicBezTo>
                  <a:cubicBezTo>
                    <a:pt x="0" y="77"/>
                    <a:pt x="2" y="77"/>
                    <a:pt x="4" y="76"/>
                  </a:cubicBezTo>
                  <a:cubicBezTo>
                    <a:pt x="15" y="74"/>
                    <a:pt x="21" y="67"/>
                    <a:pt x="23" y="55"/>
                  </a:cubicBezTo>
                  <a:cubicBezTo>
                    <a:pt x="23" y="50"/>
                    <a:pt x="26" y="45"/>
                    <a:pt x="25" y="40"/>
                  </a:cubicBezTo>
                  <a:cubicBezTo>
                    <a:pt x="27" y="37"/>
                    <a:pt x="25" y="33"/>
                    <a:pt x="26" y="30"/>
                  </a:cubicBezTo>
                  <a:cubicBezTo>
                    <a:pt x="28" y="27"/>
                    <a:pt x="28" y="23"/>
                    <a:pt x="32" y="24"/>
                  </a:cubicBezTo>
                  <a:cubicBezTo>
                    <a:pt x="36" y="24"/>
                    <a:pt x="38" y="28"/>
                    <a:pt x="37" y="32"/>
                  </a:cubicBezTo>
                  <a:cubicBezTo>
                    <a:pt x="37" y="34"/>
                    <a:pt x="36" y="36"/>
                    <a:pt x="36" y="38"/>
                  </a:cubicBezTo>
                  <a:cubicBezTo>
                    <a:pt x="37" y="42"/>
                    <a:pt x="33" y="45"/>
                    <a:pt x="33" y="49"/>
                  </a:cubicBezTo>
                  <a:cubicBezTo>
                    <a:pt x="34" y="43"/>
                    <a:pt x="40" y="40"/>
                    <a:pt x="38" y="34"/>
                  </a:cubicBezTo>
                  <a:cubicBezTo>
                    <a:pt x="38" y="31"/>
                    <a:pt x="38" y="28"/>
                    <a:pt x="37" y="25"/>
                  </a:cubicBezTo>
                  <a:cubicBezTo>
                    <a:pt x="36" y="22"/>
                    <a:pt x="37" y="20"/>
                    <a:pt x="40" y="18"/>
                  </a:cubicBezTo>
                  <a:cubicBezTo>
                    <a:pt x="43" y="16"/>
                    <a:pt x="45" y="18"/>
                    <a:pt x="47" y="21"/>
                  </a:cubicBezTo>
                  <a:cubicBezTo>
                    <a:pt x="47" y="13"/>
                    <a:pt x="49" y="8"/>
                    <a:pt x="54" y="3"/>
                  </a:cubicBezTo>
                  <a:cubicBezTo>
                    <a:pt x="59" y="0"/>
                    <a:pt x="59" y="4"/>
                    <a:pt x="60" y="7"/>
                  </a:cubicBezTo>
                  <a:cubicBezTo>
                    <a:pt x="63" y="12"/>
                    <a:pt x="61" y="17"/>
                    <a:pt x="61" y="22"/>
                  </a:cubicBezTo>
                  <a:cubicBezTo>
                    <a:pt x="61" y="30"/>
                    <a:pt x="59" y="38"/>
                    <a:pt x="58" y="45"/>
                  </a:cubicBezTo>
                  <a:close/>
                </a:path>
              </a:pathLst>
            </a:custGeom>
            <a:solidFill>
              <a:srgbClr val="C9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3695"/>
            <p:cNvSpPr/>
            <p:nvPr/>
          </p:nvSpPr>
          <p:spPr bwMode="auto">
            <a:xfrm>
              <a:off x="7351" y="1618"/>
              <a:ext cx="138" cy="71"/>
            </a:xfrm>
            <a:custGeom>
              <a:avLst/>
              <a:gdLst>
                <a:gd name="T0" fmla="*/ 77 w 92"/>
                <a:gd name="T1" fmla="*/ 8 h 47"/>
                <a:gd name="T2" fmla="*/ 79 w 92"/>
                <a:gd name="T3" fmla="*/ 8 h 47"/>
                <a:gd name="T4" fmla="*/ 81 w 92"/>
                <a:gd name="T5" fmla="*/ 6 h 47"/>
                <a:gd name="T6" fmla="*/ 92 w 92"/>
                <a:gd name="T7" fmla="*/ 0 h 47"/>
                <a:gd name="T8" fmla="*/ 85 w 92"/>
                <a:gd name="T9" fmla="*/ 12 h 47"/>
                <a:gd name="T10" fmla="*/ 65 w 92"/>
                <a:gd name="T11" fmla="*/ 35 h 47"/>
                <a:gd name="T12" fmla="*/ 54 w 92"/>
                <a:gd name="T13" fmla="*/ 38 h 47"/>
                <a:gd name="T14" fmla="*/ 16 w 92"/>
                <a:gd name="T15" fmla="*/ 37 h 47"/>
                <a:gd name="T16" fmla="*/ 6 w 92"/>
                <a:gd name="T17" fmla="*/ 44 h 47"/>
                <a:gd name="T18" fmla="*/ 2 w 92"/>
                <a:gd name="T19" fmla="*/ 46 h 47"/>
                <a:gd name="T20" fmla="*/ 0 w 92"/>
                <a:gd name="T21" fmla="*/ 46 h 47"/>
                <a:gd name="T22" fmla="*/ 1 w 92"/>
                <a:gd name="T23" fmla="*/ 44 h 47"/>
                <a:gd name="T24" fmla="*/ 19 w 92"/>
                <a:gd name="T25" fmla="*/ 33 h 47"/>
                <a:gd name="T26" fmla="*/ 56 w 92"/>
                <a:gd name="T27" fmla="*/ 31 h 47"/>
                <a:gd name="T28" fmla="*/ 63 w 92"/>
                <a:gd name="T29" fmla="*/ 27 h 47"/>
                <a:gd name="T30" fmla="*/ 75 w 92"/>
                <a:gd name="T31" fmla="*/ 10 h 47"/>
                <a:gd name="T32" fmla="*/ 75 w 92"/>
                <a:gd name="T33" fmla="*/ 10 h 47"/>
                <a:gd name="T34" fmla="*/ 77 w 92"/>
                <a:gd name="T3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47">
                  <a:moveTo>
                    <a:pt x="77" y="8"/>
                  </a:moveTo>
                  <a:cubicBezTo>
                    <a:pt x="77" y="8"/>
                    <a:pt x="78" y="8"/>
                    <a:pt x="79" y="8"/>
                  </a:cubicBezTo>
                  <a:cubicBezTo>
                    <a:pt x="79" y="7"/>
                    <a:pt x="80" y="7"/>
                    <a:pt x="81" y="6"/>
                  </a:cubicBezTo>
                  <a:cubicBezTo>
                    <a:pt x="85" y="5"/>
                    <a:pt x="88" y="1"/>
                    <a:pt x="92" y="0"/>
                  </a:cubicBezTo>
                  <a:cubicBezTo>
                    <a:pt x="91" y="5"/>
                    <a:pt x="88" y="8"/>
                    <a:pt x="85" y="12"/>
                  </a:cubicBezTo>
                  <a:cubicBezTo>
                    <a:pt x="78" y="19"/>
                    <a:pt x="70" y="26"/>
                    <a:pt x="65" y="35"/>
                  </a:cubicBezTo>
                  <a:cubicBezTo>
                    <a:pt x="62" y="39"/>
                    <a:pt x="58" y="39"/>
                    <a:pt x="54" y="38"/>
                  </a:cubicBezTo>
                  <a:cubicBezTo>
                    <a:pt x="42" y="35"/>
                    <a:pt x="29" y="37"/>
                    <a:pt x="16" y="37"/>
                  </a:cubicBezTo>
                  <a:cubicBezTo>
                    <a:pt x="11" y="36"/>
                    <a:pt x="8" y="40"/>
                    <a:pt x="6" y="44"/>
                  </a:cubicBezTo>
                  <a:cubicBezTo>
                    <a:pt x="5" y="46"/>
                    <a:pt x="4" y="47"/>
                    <a:pt x="2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5"/>
                    <a:pt x="1" y="45"/>
                    <a:pt x="1" y="44"/>
                  </a:cubicBezTo>
                  <a:cubicBezTo>
                    <a:pt x="4" y="35"/>
                    <a:pt x="10" y="32"/>
                    <a:pt x="19" y="33"/>
                  </a:cubicBezTo>
                  <a:cubicBezTo>
                    <a:pt x="31" y="34"/>
                    <a:pt x="43" y="30"/>
                    <a:pt x="56" y="31"/>
                  </a:cubicBezTo>
                  <a:cubicBezTo>
                    <a:pt x="59" y="31"/>
                    <a:pt x="61" y="29"/>
                    <a:pt x="63" y="27"/>
                  </a:cubicBezTo>
                  <a:cubicBezTo>
                    <a:pt x="66" y="21"/>
                    <a:pt x="71" y="16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6" y="9"/>
                    <a:pt x="76" y="9"/>
                    <a:pt x="77" y="8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3696"/>
            <p:cNvSpPr/>
            <p:nvPr/>
          </p:nvSpPr>
          <p:spPr bwMode="auto">
            <a:xfrm>
              <a:off x="7567" y="1413"/>
              <a:ext cx="48" cy="73"/>
            </a:xfrm>
            <a:custGeom>
              <a:avLst/>
              <a:gdLst>
                <a:gd name="T0" fmla="*/ 17 w 32"/>
                <a:gd name="T1" fmla="*/ 13 h 49"/>
                <a:gd name="T2" fmla="*/ 25 w 32"/>
                <a:gd name="T3" fmla="*/ 1 h 49"/>
                <a:gd name="T4" fmla="*/ 29 w 32"/>
                <a:gd name="T5" fmla="*/ 1 h 49"/>
                <a:gd name="T6" fmla="*/ 31 w 32"/>
                <a:gd name="T7" fmla="*/ 1 h 49"/>
                <a:gd name="T8" fmla="*/ 27 w 32"/>
                <a:gd name="T9" fmla="*/ 10 h 49"/>
                <a:gd name="T10" fmla="*/ 27 w 32"/>
                <a:gd name="T11" fmla="*/ 18 h 49"/>
                <a:gd name="T12" fmla="*/ 20 w 32"/>
                <a:gd name="T13" fmla="*/ 38 h 49"/>
                <a:gd name="T14" fmla="*/ 4 w 32"/>
                <a:gd name="T15" fmla="*/ 45 h 49"/>
                <a:gd name="T16" fmla="*/ 0 w 32"/>
                <a:gd name="T17" fmla="*/ 41 h 49"/>
                <a:gd name="T18" fmla="*/ 10 w 32"/>
                <a:gd name="T19" fmla="*/ 28 h 49"/>
                <a:gd name="T20" fmla="*/ 10 w 32"/>
                <a:gd name="T21" fmla="*/ 28 h 49"/>
                <a:gd name="T22" fmla="*/ 17 w 32"/>
                <a:gd name="T23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9">
                  <a:moveTo>
                    <a:pt x="17" y="13"/>
                  </a:moveTo>
                  <a:cubicBezTo>
                    <a:pt x="20" y="9"/>
                    <a:pt x="22" y="5"/>
                    <a:pt x="25" y="1"/>
                  </a:cubicBezTo>
                  <a:cubicBezTo>
                    <a:pt x="26" y="1"/>
                    <a:pt x="27" y="1"/>
                    <a:pt x="29" y="1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5"/>
                    <a:pt x="32" y="8"/>
                    <a:pt x="27" y="10"/>
                  </a:cubicBezTo>
                  <a:cubicBezTo>
                    <a:pt x="24" y="12"/>
                    <a:pt x="24" y="15"/>
                    <a:pt x="27" y="18"/>
                  </a:cubicBezTo>
                  <a:cubicBezTo>
                    <a:pt x="28" y="26"/>
                    <a:pt x="25" y="32"/>
                    <a:pt x="20" y="38"/>
                  </a:cubicBezTo>
                  <a:cubicBezTo>
                    <a:pt x="14" y="39"/>
                    <a:pt x="12" y="49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35"/>
                    <a:pt x="7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3"/>
                    <a:pt x="16" y="18"/>
                    <a:pt x="17" y="13"/>
                  </a:cubicBezTo>
                  <a:close/>
                </a:path>
              </a:pathLst>
            </a:custGeom>
            <a:solidFill>
              <a:srgbClr val="D3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3697"/>
            <p:cNvSpPr/>
            <p:nvPr/>
          </p:nvSpPr>
          <p:spPr bwMode="auto">
            <a:xfrm>
              <a:off x="7484" y="1515"/>
              <a:ext cx="48" cy="58"/>
            </a:xfrm>
            <a:custGeom>
              <a:avLst/>
              <a:gdLst>
                <a:gd name="T0" fmla="*/ 32 w 32"/>
                <a:gd name="T1" fmla="*/ 0 h 39"/>
                <a:gd name="T2" fmla="*/ 25 w 32"/>
                <a:gd name="T3" fmla="*/ 22 h 39"/>
                <a:gd name="T4" fmla="*/ 23 w 32"/>
                <a:gd name="T5" fmla="*/ 18 h 39"/>
                <a:gd name="T6" fmla="*/ 20 w 32"/>
                <a:gd name="T7" fmla="*/ 17 h 39"/>
                <a:gd name="T8" fmla="*/ 18 w 32"/>
                <a:gd name="T9" fmla="*/ 20 h 39"/>
                <a:gd name="T10" fmla="*/ 20 w 32"/>
                <a:gd name="T11" fmla="*/ 31 h 39"/>
                <a:gd name="T12" fmla="*/ 11 w 32"/>
                <a:gd name="T13" fmla="*/ 37 h 39"/>
                <a:gd name="T14" fmla="*/ 12 w 32"/>
                <a:gd name="T15" fmla="*/ 26 h 39"/>
                <a:gd name="T16" fmla="*/ 10 w 32"/>
                <a:gd name="T17" fmla="*/ 23 h 39"/>
                <a:gd name="T18" fmla="*/ 7 w 32"/>
                <a:gd name="T19" fmla="*/ 25 h 39"/>
                <a:gd name="T20" fmla="*/ 3 w 32"/>
                <a:gd name="T21" fmla="*/ 37 h 39"/>
                <a:gd name="T22" fmla="*/ 25 w 32"/>
                <a:gd name="T23" fmla="*/ 4 h 39"/>
                <a:gd name="T24" fmla="*/ 32 w 32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9">
                  <a:moveTo>
                    <a:pt x="32" y="0"/>
                  </a:moveTo>
                  <a:cubicBezTo>
                    <a:pt x="30" y="7"/>
                    <a:pt x="30" y="15"/>
                    <a:pt x="25" y="22"/>
                  </a:cubicBezTo>
                  <a:cubicBezTo>
                    <a:pt x="23" y="22"/>
                    <a:pt x="24" y="19"/>
                    <a:pt x="23" y="18"/>
                  </a:cubicBezTo>
                  <a:cubicBezTo>
                    <a:pt x="22" y="17"/>
                    <a:pt x="21" y="16"/>
                    <a:pt x="20" y="17"/>
                  </a:cubicBezTo>
                  <a:cubicBezTo>
                    <a:pt x="18" y="17"/>
                    <a:pt x="18" y="18"/>
                    <a:pt x="18" y="20"/>
                  </a:cubicBezTo>
                  <a:cubicBezTo>
                    <a:pt x="19" y="23"/>
                    <a:pt x="20" y="27"/>
                    <a:pt x="20" y="31"/>
                  </a:cubicBezTo>
                  <a:cubicBezTo>
                    <a:pt x="17" y="33"/>
                    <a:pt x="17" y="39"/>
                    <a:pt x="11" y="37"/>
                  </a:cubicBezTo>
                  <a:cubicBezTo>
                    <a:pt x="11" y="33"/>
                    <a:pt x="12" y="30"/>
                    <a:pt x="12" y="26"/>
                  </a:cubicBezTo>
                  <a:cubicBezTo>
                    <a:pt x="13" y="25"/>
                    <a:pt x="12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4" y="29"/>
                    <a:pt x="6" y="33"/>
                    <a:pt x="3" y="37"/>
                  </a:cubicBezTo>
                  <a:cubicBezTo>
                    <a:pt x="0" y="19"/>
                    <a:pt x="14" y="12"/>
                    <a:pt x="25" y="4"/>
                  </a:cubicBezTo>
                  <a:cubicBezTo>
                    <a:pt x="27" y="2"/>
                    <a:pt x="30" y="1"/>
                    <a:pt x="32" y="0"/>
                  </a:cubicBezTo>
                  <a:close/>
                </a:path>
              </a:pathLst>
            </a:custGeom>
            <a:solidFill>
              <a:srgbClr val="D7A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3698"/>
            <p:cNvSpPr/>
            <p:nvPr/>
          </p:nvSpPr>
          <p:spPr bwMode="auto">
            <a:xfrm>
              <a:off x="7537" y="1467"/>
              <a:ext cx="64" cy="73"/>
            </a:xfrm>
            <a:custGeom>
              <a:avLst/>
              <a:gdLst>
                <a:gd name="T0" fmla="*/ 24 w 43"/>
                <a:gd name="T1" fmla="*/ 9 h 49"/>
                <a:gd name="T2" fmla="*/ 37 w 43"/>
                <a:gd name="T3" fmla="*/ 0 h 49"/>
                <a:gd name="T4" fmla="*/ 36 w 43"/>
                <a:gd name="T5" fmla="*/ 14 h 49"/>
                <a:gd name="T6" fmla="*/ 17 w 43"/>
                <a:gd name="T7" fmla="*/ 36 h 49"/>
                <a:gd name="T8" fmla="*/ 1 w 43"/>
                <a:gd name="T9" fmla="*/ 49 h 49"/>
                <a:gd name="T10" fmla="*/ 3 w 43"/>
                <a:gd name="T11" fmla="*/ 36 h 49"/>
                <a:gd name="T12" fmla="*/ 24 w 43"/>
                <a:gd name="T13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9">
                  <a:moveTo>
                    <a:pt x="24" y="9"/>
                  </a:moveTo>
                  <a:cubicBezTo>
                    <a:pt x="29" y="7"/>
                    <a:pt x="33" y="2"/>
                    <a:pt x="37" y="0"/>
                  </a:cubicBezTo>
                  <a:cubicBezTo>
                    <a:pt x="43" y="5"/>
                    <a:pt x="39" y="10"/>
                    <a:pt x="36" y="14"/>
                  </a:cubicBezTo>
                  <a:cubicBezTo>
                    <a:pt x="31" y="22"/>
                    <a:pt x="25" y="30"/>
                    <a:pt x="17" y="36"/>
                  </a:cubicBezTo>
                  <a:cubicBezTo>
                    <a:pt x="11" y="40"/>
                    <a:pt x="8" y="47"/>
                    <a:pt x="1" y="49"/>
                  </a:cubicBezTo>
                  <a:cubicBezTo>
                    <a:pt x="0" y="45"/>
                    <a:pt x="2" y="40"/>
                    <a:pt x="3" y="36"/>
                  </a:cubicBezTo>
                  <a:cubicBezTo>
                    <a:pt x="10" y="28"/>
                    <a:pt x="17" y="18"/>
                    <a:pt x="24" y="9"/>
                  </a:cubicBezTo>
                  <a:close/>
                </a:path>
              </a:pathLst>
            </a:custGeom>
            <a:solidFill>
              <a:srgbClr val="E4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3699"/>
            <p:cNvSpPr/>
            <p:nvPr/>
          </p:nvSpPr>
          <p:spPr bwMode="auto">
            <a:xfrm>
              <a:off x="7514" y="1455"/>
              <a:ext cx="68" cy="63"/>
            </a:xfrm>
            <a:custGeom>
              <a:avLst/>
              <a:gdLst>
                <a:gd name="T0" fmla="*/ 45 w 45"/>
                <a:gd name="T1" fmla="*/ 0 h 42"/>
                <a:gd name="T2" fmla="*/ 35 w 45"/>
                <a:gd name="T3" fmla="*/ 13 h 42"/>
                <a:gd name="T4" fmla="*/ 0 w 45"/>
                <a:gd name="T5" fmla="*/ 42 h 42"/>
                <a:gd name="T6" fmla="*/ 36 w 45"/>
                <a:gd name="T7" fmla="*/ 7 h 42"/>
                <a:gd name="T8" fmla="*/ 45 w 4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44" y="6"/>
                    <a:pt x="37" y="8"/>
                    <a:pt x="35" y="13"/>
                  </a:cubicBezTo>
                  <a:cubicBezTo>
                    <a:pt x="24" y="24"/>
                    <a:pt x="15" y="36"/>
                    <a:pt x="0" y="42"/>
                  </a:cubicBezTo>
                  <a:cubicBezTo>
                    <a:pt x="12" y="31"/>
                    <a:pt x="24" y="19"/>
                    <a:pt x="36" y="7"/>
                  </a:cubicBezTo>
                  <a:cubicBezTo>
                    <a:pt x="39" y="5"/>
                    <a:pt x="41" y="2"/>
                    <a:pt x="45" y="0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3700"/>
            <p:cNvSpPr/>
            <p:nvPr/>
          </p:nvSpPr>
          <p:spPr bwMode="auto">
            <a:xfrm>
              <a:off x="7504" y="1521"/>
              <a:ext cx="7" cy="6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3701"/>
            <p:cNvSpPr/>
            <p:nvPr/>
          </p:nvSpPr>
          <p:spPr bwMode="auto">
            <a:xfrm>
              <a:off x="7501" y="15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3702"/>
            <p:cNvSpPr/>
            <p:nvPr/>
          </p:nvSpPr>
          <p:spPr bwMode="auto">
            <a:xfrm>
              <a:off x="7511" y="151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3703"/>
            <p:cNvSpPr/>
            <p:nvPr/>
          </p:nvSpPr>
          <p:spPr bwMode="auto">
            <a:xfrm>
              <a:off x="7477" y="154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3704"/>
            <p:cNvSpPr/>
            <p:nvPr/>
          </p:nvSpPr>
          <p:spPr bwMode="auto">
            <a:xfrm>
              <a:off x="6098" y="184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C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3705"/>
            <p:cNvSpPr/>
            <p:nvPr/>
          </p:nvSpPr>
          <p:spPr bwMode="auto">
            <a:xfrm>
              <a:off x="5767" y="1201"/>
              <a:ext cx="1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3706"/>
            <p:cNvSpPr/>
            <p:nvPr/>
          </p:nvSpPr>
          <p:spPr bwMode="auto">
            <a:xfrm>
              <a:off x="5926" y="1095"/>
              <a:ext cx="21" cy="34"/>
            </a:xfrm>
            <a:custGeom>
              <a:avLst/>
              <a:gdLst>
                <a:gd name="T0" fmla="*/ 0 w 14"/>
                <a:gd name="T1" fmla="*/ 0 h 23"/>
                <a:gd name="T2" fmla="*/ 12 w 14"/>
                <a:gd name="T3" fmla="*/ 14 h 23"/>
                <a:gd name="T4" fmla="*/ 9 w 14"/>
                <a:gd name="T5" fmla="*/ 23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7" y="2"/>
                    <a:pt x="9" y="8"/>
                    <a:pt x="12" y="14"/>
                  </a:cubicBezTo>
                  <a:cubicBezTo>
                    <a:pt x="14" y="17"/>
                    <a:pt x="12" y="20"/>
                    <a:pt x="9" y="23"/>
                  </a:cubicBezTo>
                  <a:cubicBezTo>
                    <a:pt x="6" y="15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3707"/>
            <p:cNvSpPr/>
            <p:nvPr/>
          </p:nvSpPr>
          <p:spPr bwMode="auto">
            <a:xfrm>
              <a:off x="5923" y="109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3708"/>
            <p:cNvSpPr/>
            <p:nvPr/>
          </p:nvSpPr>
          <p:spPr bwMode="auto">
            <a:xfrm>
              <a:off x="5902" y="1072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3709"/>
            <p:cNvSpPr/>
            <p:nvPr/>
          </p:nvSpPr>
          <p:spPr bwMode="auto">
            <a:xfrm>
              <a:off x="6112" y="1017"/>
              <a:ext cx="63" cy="81"/>
            </a:xfrm>
            <a:custGeom>
              <a:avLst/>
              <a:gdLst>
                <a:gd name="T0" fmla="*/ 39 w 42"/>
                <a:gd name="T1" fmla="*/ 38 h 54"/>
                <a:gd name="T2" fmla="*/ 41 w 42"/>
                <a:gd name="T3" fmla="*/ 48 h 54"/>
                <a:gd name="T4" fmla="*/ 40 w 42"/>
                <a:gd name="T5" fmla="*/ 53 h 54"/>
                <a:gd name="T6" fmla="*/ 36 w 42"/>
                <a:gd name="T7" fmla="*/ 53 h 54"/>
                <a:gd name="T8" fmla="*/ 25 w 42"/>
                <a:gd name="T9" fmla="*/ 40 h 54"/>
                <a:gd name="T10" fmla="*/ 12 w 42"/>
                <a:gd name="T11" fmla="*/ 20 h 54"/>
                <a:gd name="T12" fmla="*/ 8 w 42"/>
                <a:gd name="T13" fmla="*/ 0 h 54"/>
                <a:gd name="T14" fmla="*/ 39 w 42"/>
                <a:gd name="T1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4">
                  <a:moveTo>
                    <a:pt x="39" y="38"/>
                  </a:moveTo>
                  <a:cubicBezTo>
                    <a:pt x="39" y="42"/>
                    <a:pt x="40" y="45"/>
                    <a:pt x="41" y="48"/>
                  </a:cubicBezTo>
                  <a:cubicBezTo>
                    <a:pt x="42" y="49"/>
                    <a:pt x="42" y="51"/>
                    <a:pt x="40" y="53"/>
                  </a:cubicBezTo>
                  <a:cubicBezTo>
                    <a:pt x="39" y="54"/>
                    <a:pt x="37" y="54"/>
                    <a:pt x="36" y="53"/>
                  </a:cubicBezTo>
                  <a:cubicBezTo>
                    <a:pt x="31" y="49"/>
                    <a:pt x="26" y="46"/>
                    <a:pt x="25" y="40"/>
                  </a:cubicBezTo>
                  <a:cubicBezTo>
                    <a:pt x="25" y="30"/>
                    <a:pt x="19" y="25"/>
                    <a:pt x="12" y="20"/>
                  </a:cubicBezTo>
                  <a:cubicBezTo>
                    <a:pt x="1" y="14"/>
                    <a:pt x="0" y="10"/>
                    <a:pt x="8" y="0"/>
                  </a:cubicBezTo>
                  <a:cubicBezTo>
                    <a:pt x="21" y="11"/>
                    <a:pt x="31" y="24"/>
                    <a:pt x="39" y="38"/>
                  </a:cubicBezTo>
                  <a:close/>
                </a:path>
              </a:pathLst>
            </a:custGeom>
            <a:solidFill>
              <a:srgbClr val="BD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3710"/>
            <p:cNvSpPr/>
            <p:nvPr/>
          </p:nvSpPr>
          <p:spPr bwMode="auto">
            <a:xfrm>
              <a:off x="7039" y="2575"/>
              <a:ext cx="135" cy="150"/>
            </a:xfrm>
            <a:custGeom>
              <a:avLst/>
              <a:gdLst>
                <a:gd name="T0" fmla="*/ 81 w 90"/>
                <a:gd name="T1" fmla="*/ 100 h 100"/>
                <a:gd name="T2" fmla="*/ 64 w 90"/>
                <a:gd name="T3" fmla="*/ 71 h 100"/>
                <a:gd name="T4" fmla="*/ 34 w 90"/>
                <a:gd name="T5" fmla="*/ 36 h 100"/>
                <a:gd name="T6" fmla="*/ 24 w 90"/>
                <a:gd name="T7" fmla="*/ 27 h 100"/>
                <a:gd name="T8" fmla="*/ 6 w 90"/>
                <a:gd name="T9" fmla="*/ 11 h 100"/>
                <a:gd name="T10" fmla="*/ 4 w 90"/>
                <a:gd name="T11" fmla="*/ 9 h 100"/>
                <a:gd name="T12" fmla="*/ 4 w 90"/>
                <a:gd name="T13" fmla="*/ 9 h 100"/>
                <a:gd name="T14" fmla="*/ 1 w 90"/>
                <a:gd name="T15" fmla="*/ 3 h 100"/>
                <a:gd name="T16" fmla="*/ 2 w 90"/>
                <a:gd name="T17" fmla="*/ 1 h 100"/>
                <a:gd name="T18" fmla="*/ 5 w 90"/>
                <a:gd name="T19" fmla="*/ 0 h 100"/>
                <a:gd name="T20" fmla="*/ 7 w 90"/>
                <a:gd name="T21" fmla="*/ 0 h 100"/>
                <a:gd name="T22" fmla="*/ 10 w 90"/>
                <a:gd name="T23" fmla="*/ 1 h 100"/>
                <a:gd name="T24" fmla="*/ 12 w 90"/>
                <a:gd name="T25" fmla="*/ 2 h 100"/>
                <a:gd name="T26" fmla="*/ 13 w 90"/>
                <a:gd name="T27" fmla="*/ 3 h 100"/>
                <a:gd name="T28" fmla="*/ 16 w 90"/>
                <a:gd name="T29" fmla="*/ 5 h 100"/>
                <a:gd name="T30" fmla="*/ 69 w 90"/>
                <a:gd name="T31" fmla="*/ 54 h 100"/>
                <a:gd name="T32" fmla="*/ 71 w 90"/>
                <a:gd name="T33" fmla="*/ 49 h 100"/>
                <a:gd name="T34" fmla="*/ 85 w 90"/>
                <a:gd name="T35" fmla="*/ 56 h 100"/>
                <a:gd name="T36" fmla="*/ 87 w 90"/>
                <a:gd name="T37" fmla="*/ 58 h 100"/>
                <a:gd name="T38" fmla="*/ 89 w 90"/>
                <a:gd name="T39" fmla="*/ 63 h 100"/>
                <a:gd name="T40" fmla="*/ 81 w 90"/>
                <a:gd name="T41" fmla="*/ 96 h 100"/>
                <a:gd name="T42" fmla="*/ 81 w 90"/>
                <a:gd name="T4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0">
                  <a:moveTo>
                    <a:pt x="81" y="100"/>
                  </a:moveTo>
                  <a:cubicBezTo>
                    <a:pt x="78" y="88"/>
                    <a:pt x="70" y="80"/>
                    <a:pt x="64" y="71"/>
                  </a:cubicBezTo>
                  <a:cubicBezTo>
                    <a:pt x="58" y="56"/>
                    <a:pt x="46" y="46"/>
                    <a:pt x="34" y="36"/>
                  </a:cubicBezTo>
                  <a:cubicBezTo>
                    <a:pt x="31" y="33"/>
                    <a:pt x="26" y="30"/>
                    <a:pt x="24" y="27"/>
                  </a:cubicBezTo>
                  <a:cubicBezTo>
                    <a:pt x="18" y="22"/>
                    <a:pt x="11" y="18"/>
                    <a:pt x="6" y="11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5" y="4"/>
                    <a:pt x="16" y="5"/>
                  </a:cubicBezTo>
                  <a:cubicBezTo>
                    <a:pt x="35" y="19"/>
                    <a:pt x="54" y="34"/>
                    <a:pt x="69" y="54"/>
                  </a:cubicBezTo>
                  <a:cubicBezTo>
                    <a:pt x="71" y="52"/>
                    <a:pt x="70" y="50"/>
                    <a:pt x="71" y="49"/>
                  </a:cubicBezTo>
                  <a:cubicBezTo>
                    <a:pt x="80" y="42"/>
                    <a:pt x="82" y="51"/>
                    <a:pt x="85" y="56"/>
                  </a:cubicBezTo>
                  <a:cubicBezTo>
                    <a:pt x="86" y="56"/>
                    <a:pt x="87" y="57"/>
                    <a:pt x="87" y="58"/>
                  </a:cubicBezTo>
                  <a:cubicBezTo>
                    <a:pt x="88" y="60"/>
                    <a:pt x="89" y="61"/>
                    <a:pt x="89" y="63"/>
                  </a:cubicBezTo>
                  <a:cubicBezTo>
                    <a:pt x="90" y="75"/>
                    <a:pt x="88" y="86"/>
                    <a:pt x="81" y="96"/>
                  </a:cubicBezTo>
                  <a:cubicBezTo>
                    <a:pt x="81" y="97"/>
                    <a:pt x="81" y="98"/>
                    <a:pt x="81" y="100"/>
                  </a:cubicBezTo>
                  <a:close/>
                </a:path>
              </a:pathLst>
            </a:custGeom>
            <a:solidFill>
              <a:srgbClr val="F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3711"/>
            <p:cNvSpPr/>
            <p:nvPr/>
          </p:nvSpPr>
          <p:spPr bwMode="auto">
            <a:xfrm>
              <a:off x="6896" y="2514"/>
              <a:ext cx="149" cy="75"/>
            </a:xfrm>
            <a:custGeom>
              <a:avLst/>
              <a:gdLst>
                <a:gd name="T0" fmla="*/ 98 w 99"/>
                <a:gd name="T1" fmla="*/ 43 h 50"/>
                <a:gd name="T2" fmla="*/ 99 w 99"/>
                <a:gd name="T3" fmla="*/ 50 h 50"/>
                <a:gd name="T4" fmla="*/ 96 w 99"/>
                <a:gd name="T5" fmla="*/ 49 h 50"/>
                <a:gd name="T6" fmla="*/ 34 w 99"/>
                <a:gd name="T7" fmla="*/ 16 h 50"/>
                <a:gd name="T8" fmla="*/ 0 w 99"/>
                <a:gd name="T9" fmla="*/ 4 h 50"/>
                <a:gd name="T10" fmla="*/ 0 w 99"/>
                <a:gd name="T11" fmla="*/ 2 h 50"/>
                <a:gd name="T12" fmla="*/ 3 w 99"/>
                <a:gd name="T13" fmla="*/ 0 h 50"/>
                <a:gd name="T14" fmla="*/ 65 w 99"/>
                <a:gd name="T15" fmla="*/ 20 h 50"/>
                <a:gd name="T16" fmla="*/ 93 w 99"/>
                <a:gd name="T17" fmla="*/ 39 h 50"/>
                <a:gd name="T18" fmla="*/ 97 w 99"/>
                <a:gd name="T19" fmla="*/ 41 h 50"/>
                <a:gd name="T20" fmla="*/ 98 w 99"/>
                <a:gd name="T21" fmla="*/ 42 h 50"/>
                <a:gd name="T22" fmla="*/ 98 w 99"/>
                <a:gd name="T23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50">
                  <a:moveTo>
                    <a:pt x="98" y="43"/>
                  </a:moveTo>
                  <a:cubicBezTo>
                    <a:pt x="97" y="45"/>
                    <a:pt x="98" y="48"/>
                    <a:pt x="99" y="50"/>
                  </a:cubicBezTo>
                  <a:cubicBezTo>
                    <a:pt x="98" y="50"/>
                    <a:pt x="97" y="50"/>
                    <a:pt x="96" y="49"/>
                  </a:cubicBezTo>
                  <a:cubicBezTo>
                    <a:pt x="78" y="33"/>
                    <a:pt x="55" y="25"/>
                    <a:pt x="34" y="16"/>
                  </a:cubicBezTo>
                  <a:cubicBezTo>
                    <a:pt x="23" y="11"/>
                    <a:pt x="11" y="8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3" y="0"/>
                  </a:cubicBezTo>
                  <a:cubicBezTo>
                    <a:pt x="25" y="4"/>
                    <a:pt x="45" y="10"/>
                    <a:pt x="65" y="20"/>
                  </a:cubicBezTo>
                  <a:cubicBezTo>
                    <a:pt x="75" y="26"/>
                    <a:pt x="84" y="32"/>
                    <a:pt x="93" y="39"/>
                  </a:cubicBezTo>
                  <a:cubicBezTo>
                    <a:pt x="94" y="40"/>
                    <a:pt x="96" y="40"/>
                    <a:pt x="97" y="41"/>
                  </a:cubicBezTo>
                  <a:cubicBezTo>
                    <a:pt x="98" y="41"/>
                    <a:pt x="98" y="41"/>
                    <a:pt x="98" y="42"/>
                  </a:cubicBezTo>
                  <a:cubicBezTo>
                    <a:pt x="98" y="42"/>
                    <a:pt x="98" y="42"/>
                    <a:pt x="98" y="43"/>
                  </a:cubicBezTo>
                  <a:close/>
                </a:path>
              </a:pathLst>
            </a:custGeom>
            <a:solidFill>
              <a:srgbClr val="F8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3712"/>
            <p:cNvSpPr/>
            <p:nvPr/>
          </p:nvSpPr>
          <p:spPr bwMode="auto">
            <a:xfrm>
              <a:off x="7073" y="2617"/>
              <a:ext cx="57" cy="74"/>
            </a:xfrm>
            <a:custGeom>
              <a:avLst/>
              <a:gdLst>
                <a:gd name="T0" fmla="*/ 35 w 38"/>
                <a:gd name="T1" fmla="*/ 39 h 49"/>
                <a:gd name="T2" fmla="*/ 31 w 38"/>
                <a:gd name="T3" fmla="*/ 49 h 49"/>
                <a:gd name="T4" fmla="*/ 31 w 38"/>
                <a:gd name="T5" fmla="*/ 49 h 49"/>
                <a:gd name="T6" fmla="*/ 29 w 38"/>
                <a:gd name="T7" fmla="*/ 47 h 49"/>
                <a:gd name="T8" fmla="*/ 24 w 38"/>
                <a:gd name="T9" fmla="*/ 41 h 49"/>
                <a:gd name="T10" fmla="*/ 22 w 38"/>
                <a:gd name="T11" fmla="*/ 39 h 49"/>
                <a:gd name="T12" fmla="*/ 22 w 38"/>
                <a:gd name="T13" fmla="*/ 39 h 49"/>
                <a:gd name="T14" fmla="*/ 20 w 38"/>
                <a:gd name="T15" fmla="*/ 37 h 49"/>
                <a:gd name="T16" fmla="*/ 20 w 38"/>
                <a:gd name="T17" fmla="*/ 37 h 49"/>
                <a:gd name="T18" fmla="*/ 3 w 38"/>
                <a:gd name="T19" fmla="*/ 18 h 49"/>
                <a:gd name="T20" fmla="*/ 4 w 38"/>
                <a:gd name="T21" fmla="*/ 11 h 49"/>
                <a:gd name="T22" fmla="*/ 1 w 38"/>
                <a:gd name="T23" fmla="*/ 1 h 49"/>
                <a:gd name="T24" fmla="*/ 6 w 38"/>
                <a:gd name="T25" fmla="*/ 2 h 49"/>
                <a:gd name="T26" fmla="*/ 32 w 38"/>
                <a:gd name="T27" fmla="*/ 28 h 49"/>
                <a:gd name="T28" fmla="*/ 35 w 38"/>
                <a:gd name="T29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49">
                  <a:moveTo>
                    <a:pt x="35" y="39"/>
                  </a:moveTo>
                  <a:cubicBezTo>
                    <a:pt x="35" y="43"/>
                    <a:pt x="35" y="46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8"/>
                    <a:pt x="30" y="47"/>
                    <a:pt x="29" y="47"/>
                  </a:cubicBezTo>
                  <a:cubicBezTo>
                    <a:pt x="27" y="45"/>
                    <a:pt x="25" y="43"/>
                    <a:pt x="24" y="41"/>
                  </a:cubicBezTo>
                  <a:cubicBezTo>
                    <a:pt x="23" y="40"/>
                    <a:pt x="22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8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5" y="30"/>
                    <a:pt x="7" y="25"/>
                    <a:pt x="3" y="18"/>
                  </a:cubicBezTo>
                  <a:cubicBezTo>
                    <a:pt x="6" y="16"/>
                    <a:pt x="6" y="13"/>
                    <a:pt x="4" y="11"/>
                  </a:cubicBezTo>
                  <a:cubicBezTo>
                    <a:pt x="1" y="8"/>
                    <a:pt x="0" y="4"/>
                    <a:pt x="1" y="1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15" y="10"/>
                    <a:pt x="24" y="19"/>
                    <a:pt x="32" y="28"/>
                  </a:cubicBezTo>
                  <a:cubicBezTo>
                    <a:pt x="35" y="31"/>
                    <a:pt x="38" y="34"/>
                    <a:pt x="35" y="39"/>
                  </a:cubicBezTo>
                  <a:close/>
                </a:path>
              </a:pathLst>
            </a:custGeom>
            <a:solidFill>
              <a:srgbClr val="FC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3713"/>
            <p:cNvSpPr/>
            <p:nvPr/>
          </p:nvSpPr>
          <p:spPr bwMode="auto">
            <a:xfrm>
              <a:off x="7075" y="2616"/>
              <a:ext cx="61" cy="66"/>
            </a:xfrm>
            <a:custGeom>
              <a:avLst/>
              <a:gdLst>
                <a:gd name="T0" fmla="*/ 34 w 41"/>
                <a:gd name="T1" fmla="*/ 40 h 44"/>
                <a:gd name="T2" fmla="*/ 0 w 41"/>
                <a:gd name="T3" fmla="*/ 2 h 44"/>
                <a:gd name="T4" fmla="*/ 0 w 41"/>
                <a:gd name="T5" fmla="*/ 0 h 44"/>
                <a:gd name="T6" fmla="*/ 13 w 41"/>
                <a:gd name="T7" fmla="*/ 7 h 44"/>
                <a:gd name="T8" fmla="*/ 35 w 41"/>
                <a:gd name="T9" fmla="*/ 28 h 44"/>
                <a:gd name="T10" fmla="*/ 40 w 41"/>
                <a:gd name="T11" fmla="*/ 44 h 44"/>
                <a:gd name="T12" fmla="*/ 34 w 41"/>
                <a:gd name="T13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4">
                  <a:moveTo>
                    <a:pt x="34" y="40"/>
                  </a:moveTo>
                  <a:cubicBezTo>
                    <a:pt x="24" y="26"/>
                    <a:pt x="13" y="1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" y="0"/>
                    <a:pt x="9" y="4"/>
                    <a:pt x="13" y="7"/>
                  </a:cubicBezTo>
                  <a:cubicBezTo>
                    <a:pt x="21" y="14"/>
                    <a:pt x="29" y="19"/>
                    <a:pt x="35" y="28"/>
                  </a:cubicBezTo>
                  <a:cubicBezTo>
                    <a:pt x="38" y="33"/>
                    <a:pt x="41" y="38"/>
                    <a:pt x="40" y="44"/>
                  </a:cubicBezTo>
                  <a:cubicBezTo>
                    <a:pt x="38" y="43"/>
                    <a:pt x="36" y="41"/>
                    <a:pt x="34" y="40"/>
                  </a:cubicBezTo>
                  <a:close/>
                </a:path>
              </a:pathLst>
            </a:custGeom>
            <a:solidFill>
              <a:srgbClr val="FA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3714"/>
            <p:cNvSpPr/>
            <p:nvPr/>
          </p:nvSpPr>
          <p:spPr bwMode="auto">
            <a:xfrm>
              <a:off x="7045" y="258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3715"/>
            <p:cNvSpPr/>
            <p:nvPr/>
          </p:nvSpPr>
          <p:spPr bwMode="auto">
            <a:xfrm>
              <a:off x="7651" y="1755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3716"/>
            <p:cNvSpPr/>
            <p:nvPr/>
          </p:nvSpPr>
          <p:spPr bwMode="auto">
            <a:xfrm>
              <a:off x="7705" y="1674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4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3717"/>
            <p:cNvSpPr/>
            <p:nvPr/>
          </p:nvSpPr>
          <p:spPr bwMode="auto">
            <a:xfrm>
              <a:off x="7720" y="1662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3718"/>
            <p:cNvSpPr/>
            <p:nvPr/>
          </p:nvSpPr>
          <p:spPr bwMode="auto">
            <a:xfrm>
              <a:off x="7673" y="1711"/>
              <a:ext cx="6" cy="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4 h 5"/>
                <a:gd name="T6" fmla="*/ 2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3719"/>
            <p:cNvSpPr/>
            <p:nvPr/>
          </p:nvSpPr>
          <p:spPr bwMode="auto">
            <a:xfrm>
              <a:off x="7696" y="168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3720"/>
            <p:cNvSpPr/>
            <p:nvPr/>
          </p:nvSpPr>
          <p:spPr bwMode="auto">
            <a:xfrm>
              <a:off x="7679" y="170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3721"/>
            <p:cNvSpPr/>
            <p:nvPr/>
          </p:nvSpPr>
          <p:spPr bwMode="auto">
            <a:xfrm>
              <a:off x="7682" y="17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3722"/>
            <p:cNvSpPr/>
            <p:nvPr/>
          </p:nvSpPr>
          <p:spPr bwMode="auto">
            <a:xfrm>
              <a:off x="7685" y="17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3723"/>
            <p:cNvSpPr/>
            <p:nvPr/>
          </p:nvSpPr>
          <p:spPr bwMode="auto">
            <a:xfrm>
              <a:off x="7688" y="16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3724"/>
            <p:cNvSpPr/>
            <p:nvPr/>
          </p:nvSpPr>
          <p:spPr bwMode="auto">
            <a:xfrm>
              <a:off x="7691" y="1696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3725"/>
            <p:cNvSpPr/>
            <p:nvPr/>
          </p:nvSpPr>
          <p:spPr bwMode="auto">
            <a:xfrm>
              <a:off x="7693" y="169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3726"/>
            <p:cNvSpPr/>
            <p:nvPr/>
          </p:nvSpPr>
          <p:spPr bwMode="auto">
            <a:xfrm>
              <a:off x="7699" y="168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3727"/>
            <p:cNvSpPr/>
            <p:nvPr/>
          </p:nvSpPr>
          <p:spPr bwMode="auto">
            <a:xfrm>
              <a:off x="7702" y="1683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3728"/>
            <p:cNvSpPr/>
            <p:nvPr/>
          </p:nvSpPr>
          <p:spPr bwMode="auto">
            <a:xfrm>
              <a:off x="7382" y="1719"/>
              <a:ext cx="279" cy="49"/>
            </a:xfrm>
            <a:custGeom>
              <a:avLst/>
              <a:gdLst>
                <a:gd name="T0" fmla="*/ 0 w 186"/>
                <a:gd name="T1" fmla="*/ 8 h 33"/>
                <a:gd name="T2" fmla="*/ 0 w 186"/>
                <a:gd name="T3" fmla="*/ 6 h 33"/>
                <a:gd name="T4" fmla="*/ 2 w 186"/>
                <a:gd name="T5" fmla="*/ 4 h 33"/>
                <a:gd name="T6" fmla="*/ 44 w 186"/>
                <a:gd name="T7" fmla="*/ 3 h 33"/>
                <a:gd name="T8" fmla="*/ 62 w 186"/>
                <a:gd name="T9" fmla="*/ 3 h 33"/>
                <a:gd name="T10" fmla="*/ 68 w 186"/>
                <a:gd name="T11" fmla="*/ 4 h 33"/>
                <a:gd name="T12" fmla="*/ 74 w 186"/>
                <a:gd name="T13" fmla="*/ 6 h 33"/>
                <a:gd name="T14" fmla="*/ 77 w 186"/>
                <a:gd name="T15" fmla="*/ 8 h 33"/>
                <a:gd name="T16" fmla="*/ 103 w 186"/>
                <a:gd name="T17" fmla="*/ 19 h 33"/>
                <a:gd name="T18" fmla="*/ 174 w 186"/>
                <a:gd name="T19" fmla="*/ 10 h 33"/>
                <a:gd name="T20" fmla="*/ 179 w 186"/>
                <a:gd name="T21" fmla="*/ 8 h 33"/>
                <a:gd name="T22" fmla="*/ 184 w 186"/>
                <a:gd name="T23" fmla="*/ 8 h 33"/>
                <a:gd name="T24" fmla="*/ 186 w 186"/>
                <a:gd name="T25" fmla="*/ 8 h 33"/>
                <a:gd name="T26" fmla="*/ 186 w 186"/>
                <a:gd name="T27" fmla="*/ 10 h 33"/>
                <a:gd name="T28" fmla="*/ 171 w 186"/>
                <a:gd name="T29" fmla="*/ 22 h 33"/>
                <a:gd name="T30" fmla="*/ 148 w 186"/>
                <a:gd name="T31" fmla="*/ 30 h 33"/>
                <a:gd name="T32" fmla="*/ 136 w 186"/>
                <a:gd name="T33" fmla="*/ 31 h 33"/>
                <a:gd name="T34" fmla="*/ 89 w 186"/>
                <a:gd name="T35" fmla="*/ 26 h 33"/>
                <a:gd name="T36" fmla="*/ 73 w 186"/>
                <a:gd name="T37" fmla="*/ 25 h 33"/>
                <a:gd name="T38" fmla="*/ 66 w 186"/>
                <a:gd name="T39" fmla="*/ 18 h 33"/>
                <a:gd name="T40" fmla="*/ 62 w 186"/>
                <a:gd name="T41" fmla="*/ 10 h 33"/>
                <a:gd name="T42" fmla="*/ 49 w 186"/>
                <a:gd name="T43" fmla="*/ 9 h 33"/>
                <a:gd name="T44" fmla="*/ 43 w 186"/>
                <a:gd name="T45" fmla="*/ 11 h 33"/>
                <a:gd name="T46" fmla="*/ 12 w 186"/>
                <a:gd name="T47" fmla="*/ 10 h 33"/>
                <a:gd name="T48" fmla="*/ 0 w 186"/>
                <a:gd name="T4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6" h="33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16" y="6"/>
                    <a:pt x="30" y="0"/>
                    <a:pt x="44" y="3"/>
                  </a:cubicBezTo>
                  <a:cubicBezTo>
                    <a:pt x="50" y="4"/>
                    <a:pt x="56" y="3"/>
                    <a:pt x="62" y="3"/>
                  </a:cubicBezTo>
                  <a:cubicBezTo>
                    <a:pt x="64" y="3"/>
                    <a:pt x="66" y="3"/>
                    <a:pt x="68" y="4"/>
                  </a:cubicBezTo>
                  <a:cubicBezTo>
                    <a:pt x="70" y="4"/>
                    <a:pt x="72" y="5"/>
                    <a:pt x="74" y="6"/>
                  </a:cubicBezTo>
                  <a:cubicBezTo>
                    <a:pt x="75" y="7"/>
                    <a:pt x="76" y="7"/>
                    <a:pt x="77" y="8"/>
                  </a:cubicBezTo>
                  <a:cubicBezTo>
                    <a:pt x="86" y="11"/>
                    <a:pt x="95" y="15"/>
                    <a:pt x="103" y="19"/>
                  </a:cubicBezTo>
                  <a:cubicBezTo>
                    <a:pt x="129" y="33"/>
                    <a:pt x="152" y="25"/>
                    <a:pt x="174" y="10"/>
                  </a:cubicBezTo>
                  <a:cubicBezTo>
                    <a:pt x="176" y="9"/>
                    <a:pt x="177" y="8"/>
                    <a:pt x="179" y="8"/>
                  </a:cubicBezTo>
                  <a:cubicBezTo>
                    <a:pt x="181" y="7"/>
                    <a:pt x="183" y="7"/>
                    <a:pt x="184" y="8"/>
                  </a:cubicBezTo>
                  <a:cubicBezTo>
                    <a:pt x="185" y="8"/>
                    <a:pt x="186" y="8"/>
                    <a:pt x="186" y="8"/>
                  </a:cubicBezTo>
                  <a:cubicBezTo>
                    <a:pt x="186" y="9"/>
                    <a:pt x="186" y="9"/>
                    <a:pt x="186" y="10"/>
                  </a:cubicBezTo>
                  <a:cubicBezTo>
                    <a:pt x="181" y="14"/>
                    <a:pt x="175" y="16"/>
                    <a:pt x="171" y="22"/>
                  </a:cubicBezTo>
                  <a:cubicBezTo>
                    <a:pt x="163" y="24"/>
                    <a:pt x="156" y="28"/>
                    <a:pt x="148" y="30"/>
                  </a:cubicBezTo>
                  <a:cubicBezTo>
                    <a:pt x="144" y="31"/>
                    <a:pt x="140" y="31"/>
                    <a:pt x="136" y="31"/>
                  </a:cubicBezTo>
                  <a:cubicBezTo>
                    <a:pt x="120" y="31"/>
                    <a:pt x="104" y="33"/>
                    <a:pt x="89" y="26"/>
                  </a:cubicBezTo>
                  <a:cubicBezTo>
                    <a:pt x="84" y="24"/>
                    <a:pt x="78" y="26"/>
                    <a:pt x="73" y="25"/>
                  </a:cubicBezTo>
                  <a:cubicBezTo>
                    <a:pt x="66" y="25"/>
                    <a:pt x="65" y="25"/>
                    <a:pt x="66" y="18"/>
                  </a:cubicBezTo>
                  <a:cubicBezTo>
                    <a:pt x="67" y="14"/>
                    <a:pt x="65" y="12"/>
                    <a:pt x="62" y="10"/>
                  </a:cubicBezTo>
                  <a:cubicBezTo>
                    <a:pt x="57" y="8"/>
                    <a:pt x="53" y="8"/>
                    <a:pt x="49" y="9"/>
                  </a:cubicBezTo>
                  <a:cubicBezTo>
                    <a:pt x="47" y="10"/>
                    <a:pt x="45" y="11"/>
                    <a:pt x="43" y="11"/>
                  </a:cubicBezTo>
                  <a:cubicBezTo>
                    <a:pt x="33" y="17"/>
                    <a:pt x="22" y="16"/>
                    <a:pt x="12" y="10"/>
                  </a:cubicBezTo>
                  <a:cubicBezTo>
                    <a:pt x="8" y="8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3729"/>
            <p:cNvSpPr/>
            <p:nvPr/>
          </p:nvSpPr>
          <p:spPr bwMode="auto">
            <a:xfrm>
              <a:off x="7661" y="172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3730"/>
            <p:cNvSpPr/>
            <p:nvPr/>
          </p:nvSpPr>
          <p:spPr bwMode="auto">
            <a:xfrm>
              <a:off x="7664" y="172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3731"/>
            <p:cNvSpPr/>
            <p:nvPr/>
          </p:nvSpPr>
          <p:spPr bwMode="auto">
            <a:xfrm>
              <a:off x="7667" y="17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3732"/>
            <p:cNvSpPr/>
            <p:nvPr/>
          </p:nvSpPr>
          <p:spPr bwMode="auto">
            <a:xfrm>
              <a:off x="7670" y="17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3733"/>
            <p:cNvSpPr/>
            <p:nvPr/>
          </p:nvSpPr>
          <p:spPr bwMode="auto">
            <a:xfrm>
              <a:off x="7604" y="1407"/>
              <a:ext cx="180" cy="289"/>
            </a:xfrm>
            <a:custGeom>
              <a:avLst/>
              <a:gdLst>
                <a:gd name="T0" fmla="*/ 90 w 120"/>
                <a:gd name="T1" fmla="*/ 116 h 193"/>
                <a:gd name="T2" fmla="*/ 90 w 120"/>
                <a:gd name="T3" fmla="*/ 118 h 193"/>
                <a:gd name="T4" fmla="*/ 89 w 120"/>
                <a:gd name="T5" fmla="*/ 120 h 193"/>
                <a:gd name="T6" fmla="*/ 87 w 120"/>
                <a:gd name="T7" fmla="*/ 122 h 193"/>
                <a:gd name="T8" fmla="*/ 86 w 120"/>
                <a:gd name="T9" fmla="*/ 123 h 193"/>
                <a:gd name="T10" fmla="*/ 85 w 120"/>
                <a:gd name="T11" fmla="*/ 124 h 193"/>
                <a:gd name="T12" fmla="*/ 83 w 120"/>
                <a:gd name="T13" fmla="*/ 126 h 193"/>
                <a:gd name="T14" fmla="*/ 79 w 120"/>
                <a:gd name="T15" fmla="*/ 130 h 193"/>
                <a:gd name="T16" fmla="*/ 79 w 120"/>
                <a:gd name="T17" fmla="*/ 132 h 193"/>
                <a:gd name="T18" fmla="*/ 67 w 120"/>
                <a:gd name="T19" fmla="*/ 154 h 193"/>
                <a:gd name="T20" fmla="*/ 50 w 120"/>
                <a:gd name="T21" fmla="*/ 169 h 193"/>
                <a:gd name="T22" fmla="*/ 57 w 120"/>
                <a:gd name="T23" fmla="*/ 181 h 193"/>
                <a:gd name="T24" fmla="*/ 34 w 120"/>
                <a:gd name="T25" fmla="*/ 193 h 193"/>
                <a:gd name="T26" fmla="*/ 27 w 120"/>
                <a:gd name="T27" fmla="*/ 192 h 193"/>
                <a:gd name="T28" fmla="*/ 22 w 120"/>
                <a:gd name="T29" fmla="*/ 182 h 193"/>
                <a:gd name="T30" fmla="*/ 39 w 120"/>
                <a:gd name="T31" fmla="*/ 159 h 193"/>
                <a:gd name="T32" fmla="*/ 13 w 120"/>
                <a:gd name="T33" fmla="*/ 159 h 193"/>
                <a:gd name="T34" fmla="*/ 0 w 120"/>
                <a:gd name="T35" fmla="*/ 158 h 193"/>
                <a:gd name="T36" fmla="*/ 17 w 120"/>
                <a:gd name="T37" fmla="*/ 144 h 193"/>
                <a:gd name="T38" fmla="*/ 45 w 120"/>
                <a:gd name="T39" fmla="*/ 137 h 193"/>
                <a:gd name="T40" fmla="*/ 25 w 120"/>
                <a:gd name="T41" fmla="*/ 141 h 193"/>
                <a:gd name="T42" fmla="*/ 18 w 120"/>
                <a:gd name="T43" fmla="*/ 139 h 193"/>
                <a:gd name="T44" fmla="*/ 20 w 120"/>
                <a:gd name="T45" fmla="*/ 128 h 193"/>
                <a:gd name="T46" fmla="*/ 22 w 120"/>
                <a:gd name="T47" fmla="*/ 122 h 193"/>
                <a:gd name="T48" fmla="*/ 24 w 120"/>
                <a:gd name="T49" fmla="*/ 117 h 193"/>
                <a:gd name="T50" fmla="*/ 24 w 120"/>
                <a:gd name="T51" fmla="*/ 114 h 193"/>
                <a:gd name="T52" fmla="*/ 26 w 120"/>
                <a:gd name="T53" fmla="*/ 110 h 193"/>
                <a:gd name="T54" fmla="*/ 39 w 120"/>
                <a:gd name="T55" fmla="*/ 99 h 193"/>
                <a:gd name="T56" fmla="*/ 44 w 120"/>
                <a:gd name="T57" fmla="*/ 96 h 193"/>
                <a:gd name="T58" fmla="*/ 49 w 120"/>
                <a:gd name="T59" fmla="*/ 96 h 193"/>
                <a:gd name="T60" fmla="*/ 54 w 120"/>
                <a:gd name="T61" fmla="*/ 93 h 193"/>
                <a:gd name="T62" fmla="*/ 62 w 120"/>
                <a:gd name="T63" fmla="*/ 49 h 193"/>
                <a:gd name="T64" fmla="*/ 60 w 120"/>
                <a:gd name="T65" fmla="*/ 35 h 193"/>
                <a:gd name="T66" fmla="*/ 52 w 120"/>
                <a:gd name="T67" fmla="*/ 19 h 193"/>
                <a:gd name="T68" fmla="*/ 51 w 120"/>
                <a:gd name="T69" fmla="*/ 16 h 193"/>
                <a:gd name="T70" fmla="*/ 65 w 120"/>
                <a:gd name="T71" fmla="*/ 0 h 193"/>
                <a:gd name="T72" fmla="*/ 106 w 120"/>
                <a:gd name="T73" fmla="*/ 9 h 193"/>
                <a:gd name="T74" fmla="*/ 113 w 120"/>
                <a:gd name="T75" fmla="*/ 18 h 193"/>
                <a:gd name="T76" fmla="*/ 113 w 120"/>
                <a:gd name="T77" fmla="*/ 18 h 193"/>
                <a:gd name="T78" fmla="*/ 115 w 120"/>
                <a:gd name="T79" fmla="*/ 42 h 193"/>
                <a:gd name="T80" fmla="*/ 110 w 120"/>
                <a:gd name="T81" fmla="*/ 64 h 193"/>
                <a:gd name="T82" fmla="*/ 96 w 120"/>
                <a:gd name="T83" fmla="*/ 100 h 193"/>
                <a:gd name="T84" fmla="*/ 92 w 120"/>
                <a:gd name="T85" fmla="*/ 111 h 193"/>
                <a:gd name="T86" fmla="*/ 92 w 120"/>
                <a:gd name="T87" fmla="*/ 114 h 193"/>
                <a:gd name="T88" fmla="*/ 90 w 120"/>
                <a:gd name="T89" fmla="*/ 1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93">
                  <a:moveTo>
                    <a:pt x="90" y="116"/>
                  </a:moveTo>
                  <a:cubicBezTo>
                    <a:pt x="90" y="117"/>
                    <a:pt x="90" y="118"/>
                    <a:pt x="90" y="118"/>
                  </a:cubicBezTo>
                  <a:cubicBezTo>
                    <a:pt x="90" y="119"/>
                    <a:pt x="89" y="119"/>
                    <a:pt x="89" y="120"/>
                  </a:cubicBezTo>
                  <a:cubicBezTo>
                    <a:pt x="88" y="120"/>
                    <a:pt x="88" y="121"/>
                    <a:pt x="87" y="122"/>
                  </a:cubicBezTo>
                  <a:cubicBezTo>
                    <a:pt x="87" y="122"/>
                    <a:pt x="87" y="122"/>
                    <a:pt x="86" y="123"/>
                  </a:cubicBezTo>
                  <a:cubicBezTo>
                    <a:pt x="86" y="123"/>
                    <a:pt x="86" y="124"/>
                    <a:pt x="85" y="124"/>
                  </a:cubicBezTo>
                  <a:cubicBezTo>
                    <a:pt x="84" y="125"/>
                    <a:pt x="83" y="125"/>
                    <a:pt x="83" y="126"/>
                  </a:cubicBezTo>
                  <a:cubicBezTo>
                    <a:pt x="81" y="127"/>
                    <a:pt x="79" y="127"/>
                    <a:pt x="79" y="130"/>
                  </a:cubicBezTo>
                  <a:cubicBezTo>
                    <a:pt x="79" y="130"/>
                    <a:pt x="79" y="131"/>
                    <a:pt x="79" y="132"/>
                  </a:cubicBezTo>
                  <a:cubicBezTo>
                    <a:pt x="79" y="142"/>
                    <a:pt x="68" y="144"/>
                    <a:pt x="67" y="154"/>
                  </a:cubicBezTo>
                  <a:cubicBezTo>
                    <a:pt x="67" y="164"/>
                    <a:pt x="57" y="166"/>
                    <a:pt x="50" y="169"/>
                  </a:cubicBezTo>
                  <a:cubicBezTo>
                    <a:pt x="56" y="170"/>
                    <a:pt x="59" y="174"/>
                    <a:pt x="57" y="181"/>
                  </a:cubicBezTo>
                  <a:cubicBezTo>
                    <a:pt x="52" y="190"/>
                    <a:pt x="43" y="191"/>
                    <a:pt x="34" y="193"/>
                  </a:cubicBezTo>
                  <a:cubicBezTo>
                    <a:pt x="31" y="193"/>
                    <a:pt x="29" y="192"/>
                    <a:pt x="27" y="192"/>
                  </a:cubicBezTo>
                  <a:cubicBezTo>
                    <a:pt x="19" y="191"/>
                    <a:pt x="20" y="189"/>
                    <a:pt x="22" y="182"/>
                  </a:cubicBezTo>
                  <a:cubicBezTo>
                    <a:pt x="24" y="171"/>
                    <a:pt x="32" y="166"/>
                    <a:pt x="39" y="159"/>
                  </a:cubicBezTo>
                  <a:cubicBezTo>
                    <a:pt x="30" y="156"/>
                    <a:pt x="21" y="156"/>
                    <a:pt x="13" y="159"/>
                  </a:cubicBezTo>
                  <a:cubicBezTo>
                    <a:pt x="8" y="160"/>
                    <a:pt x="4" y="163"/>
                    <a:pt x="0" y="158"/>
                  </a:cubicBezTo>
                  <a:cubicBezTo>
                    <a:pt x="0" y="148"/>
                    <a:pt x="9" y="145"/>
                    <a:pt x="17" y="144"/>
                  </a:cubicBezTo>
                  <a:cubicBezTo>
                    <a:pt x="27" y="142"/>
                    <a:pt x="37" y="135"/>
                    <a:pt x="45" y="137"/>
                  </a:cubicBezTo>
                  <a:cubicBezTo>
                    <a:pt x="40" y="137"/>
                    <a:pt x="32" y="139"/>
                    <a:pt x="25" y="141"/>
                  </a:cubicBezTo>
                  <a:cubicBezTo>
                    <a:pt x="23" y="142"/>
                    <a:pt x="20" y="141"/>
                    <a:pt x="18" y="139"/>
                  </a:cubicBezTo>
                  <a:cubicBezTo>
                    <a:pt x="16" y="135"/>
                    <a:pt x="20" y="132"/>
                    <a:pt x="20" y="128"/>
                  </a:cubicBezTo>
                  <a:cubicBezTo>
                    <a:pt x="20" y="126"/>
                    <a:pt x="21" y="124"/>
                    <a:pt x="22" y="122"/>
                  </a:cubicBezTo>
                  <a:cubicBezTo>
                    <a:pt x="22" y="120"/>
                    <a:pt x="23" y="119"/>
                    <a:pt x="24" y="117"/>
                  </a:cubicBezTo>
                  <a:cubicBezTo>
                    <a:pt x="24" y="116"/>
                    <a:pt x="24" y="115"/>
                    <a:pt x="24" y="114"/>
                  </a:cubicBezTo>
                  <a:cubicBezTo>
                    <a:pt x="25" y="112"/>
                    <a:pt x="25" y="111"/>
                    <a:pt x="26" y="110"/>
                  </a:cubicBezTo>
                  <a:cubicBezTo>
                    <a:pt x="29" y="105"/>
                    <a:pt x="34" y="102"/>
                    <a:pt x="39" y="99"/>
                  </a:cubicBezTo>
                  <a:cubicBezTo>
                    <a:pt x="41" y="98"/>
                    <a:pt x="42" y="97"/>
                    <a:pt x="44" y="96"/>
                  </a:cubicBezTo>
                  <a:cubicBezTo>
                    <a:pt x="46" y="96"/>
                    <a:pt x="47" y="96"/>
                    <a:pt x="49" y="96"/>
                  </a:cubicBezTo>
                  <a:cubicBezTo>
                    <a:pt x="51" y="95"/>
                    <a:pt x="53" y="94"/>
                    <a:pt x="54" y="93"/>
                  </a:cubicBezTo>
                  <a:cubicBezTo>
                    <a:pt x="61" y="79"/>
                    <a:pt x="68" y="65"/>
                    <a:pt x="62" y="49"/>
                  </a:cubicBezTo>
                  <a:cubicBezTo>
                    <a:pt x="63" y="44"/>
                    <a:pt x="60" y="40"/>
                    <a:pt x="60" y="35"/>
                  </a:cubicBezTo>
                  <a:cubicBezTo>
                    <a:pt x="60" y="29"/>
                    <a:pt x="58" y="23"/>
                    <a:pt x="52" y="19"/>
                  </a:cubicBezTo>
                  <a:cubicBezTo>
                    <a:pt x="51" y="18"/>
                    <a:pt x="51" y="18"/>
                    <a:pt x="51" y="16"/>
                  </a:cubicBezTo>
                  <a:cubicBezTo>
                    <a:pt x="49" y="3"/>
                    <a:pt x="52" y="0"/>
                    <a:pt x="65" y="0"/>
                  </a:cubicBezTo>
                  <a:cubicBezTo>
                    <a:pt x="79" y="1"/>
                    <a:pt x="92" y="6"/>
                    <a:pt x="106" y="9"/>
                  </a:cubicBezTo>
                  <a:cubicBezTo>
                    <a:pt x="111" y="10"/>
                    <a:pt x="112" y="14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20" y="26"/>
                    <a:pt x="116" y="35"/>
                    <a:pt x="115" y="42"/>
                  </a:cubicBezTo>
                  <a:cubicBezTo>
                    <a:pt x="113" y="49"/>
                    <a:pt x="111" y="56"/>
                    <a:pt x="110" y="64"/>
                  </a:cubicBezTo>
                  <a:cubicBezTo>
                    <a:pt x="108" y="77"/>
                    <a:pt x="100" y="88"/>
                    <a:pt x="96" y="100"/>
                  </a:cubicBezTo>
                  <a:cubicBezTo>
                    <a:pt x="94" y="103"/>
                    <a:pt x="93" y="107"/>
                    <a:pt x="92" y="111"/>
                  </a:cubicBezTo>
                  <a:cubicBezTo>
                    <a:pt x="92" y="112"/>
                    <a:pt x="92" y="113"/>
                    <a:pt x="92" y="114"/>
                  </a:cubicBezTo>
                  <a:cubicBezTo>
                    <a:pt x="91" y="115"/>
                    <a:pt x="91" y="116"/>
                    <a:pt x="90" y="116"/>
                  </a:cubicBezTo>
                  <a:close/>
                </a:path>
              </a:pathLst>
            </a:custGeom>
            <a:solidFill>
              <a:srgbClr val="FF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3734"/>
            <p:cNvSpPr/>
            <p:nvPr/>
          </p:nvSpPr>
          <p:spPr bwMode="auto">
            <a:xfrm>
              <a:off x="7738" y="1429"/>
              <a:ext cx="57" cy="144"/>
            </a:xfrm>
            <a:custGeom>
              <a:avLst/>
              <a:gdLst>
                <a:gd name="T0" fmla="*/ 3 w 38"/>
                <a:gd name="T1" fmla="*/ 96 h 96"/>
                <a:gd name="T2" fmla="*/ 2 w 38"/>
                <a:gd name="T3" fmla="*/ 86 h 96"/>
                <a:gd name="T4" fmla="*/ 6 w 38"/>
                <a:gd name="T5" fmla="*/ 75 h 96"/>
                <a:gd name="T6" fmla="*/ 10 w 38"/>
                <a:gd name="T7" fmla="*/ 68 h 96"/>
                <a:gd name="T8" fmla="*/ 17 w 38"/>
                <a:gd name="T9" fmla="*/ 53 h 96"/>
                <a:gd name="T10" fmla="*/ 21 w 38"/>
                <a:gd name="T11" fmla="*/ 29 h 96"/>
                <a:gd name="T12" fmla="*/ 24 w 38"/>
                <a:gd name="T13" fmla="*/ 3 h 96"/>
                <a:gd name="T14" fmla="*/ 35 w 38"/>
                <a:gd name="T15" fmla="*/ 0 h 96"/>
                <a:gd name="T16" fmla="*/ 38 w 38"/>
                <a:gd name="T17" fmla="*/ 6 h 96"/>
                <a:gd name="T18" fmla="*/ 38 w 38"/>
                <a:gd name="T19" fmla="*/ 15 h 96"/>
                <a:gd name="T20" fmla="*/ 36 w 38"/>
                <a:gd name="T21" fmla="*/ 30 h 96"/>
                <a:gd name="T22" fmla="*/ 36 w 38"/>
                <a:gd name="T23" fmla="*/ 30 h 96"/>
                <a:gd name="T24" fmla="*/ 32 w 38"/>
                <a:gd name="T25" fmla="*/ 38 h 96"/>
                <a:gd name="T26" fmla="*/ 21 w 38"/>
                <a:gd name="T27" fmla="*/ 58 h 96"/>
                <a:gd name="T28" fmla="*/ 18 w 38"/>
                <a:gd name="T29" fmla="*/ 64 h 96"/>
                <a:gd name="T30" fmla="*/ 7 w 38"/>
                <a:gd name="T31" fmla="*/ 91 h 96"/>
                <a:gd name="T32" fmla="*/ 3 w 3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6">
                  <a:moveTo>
                    <a:pt x="3" y="96"/>
                  </a:moveTo>
                  <a:cubicBezTo>
                    <a:pt x="0" y="93"/>
                    <a:pt x="0" y="90"/>
                    <a:pt x="2" y="86"/>
                  </a:cubicBezTo>
                  <a:cubicBezTo>
                    <a:pt x="5" y="83"/>
                    <a:pt x="7" y="80"/>
                    <a:pt x="6" y="75"/>
                  </a:cubicBezTo>
                  <a:cubicBezTo>
                    <a:pt x="5" y="72"/>
                    <a:pt x="8" y="70"/>
                    <a:pt x="10" y="68"/>
                  </a:cubicBezTo>
                  <a:cubicBezTo>
                    <a:pt x="15" y="64"/>
                    <a:pt x="16" y="59"/>
                    <a:pt x="17" y="53"/>
                  </a:cubicBezTo>
                  <a:cubicBezTo>
                    <a:pt x="17" y="45"/>
                    <a:pt x="17" y="37"/>
                    <a:pt x="21" y="29"/>
                  </a:cubicBezTo>
                  <a:cubicBezTo>
                    <a:pt x="24" y="22"/>
                    <a:pt x="25" y="12"/>
                    <a:pt x="24" y="3"/>
                  </a:cubicBezTo>
                  <a:cubicBezTo>
                    <a:pt x="29" y="7"/>
                    <a:pt x="32" y="2"/>
                    <a:pt x="35" y="0"/>
                  </a:cubicBezTo>
                  <a:cubicBezTo>
                    <a:pt x="37" y="1"/>
                    <a:pt x="37" y="4"/>
                    <a:pt x="38" y="6"/>
                  </a:cubicBezTo>
                  <a:cubicBezTo>
                    <a:pt x="38" y="9"/>
                    <a:pt x="38" y="12"/>
                    <a:pt x="38" y="15"/>
                  </a:cubicBezTo>
                  <a:cubicBezTo>
                    <a:pt x="35" y="20"/>
                    <a:pt x="38" y="25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32"/>
                    <a:pt x="33" y="35"/>
                    <a:pt x="32" y="38"/>
                  </a:cubicBezTo>
                  <a:cubicBezTo>
                    <a:pt x="29" y="45"/>
                    <a:pt x="29" y="54"/>
                    <a:pt x="21" y="58"/>
                  </a:cubicBezTo>
                  <a:cubicBezTo>
                    <a:pt x="19" y="59"/>
                    <a:pt x="19" y="62"/>
                    <a:pt x="18" y="64"/>
                  </a:cubicBezTo>
                  <a:cubicBezTo>
                    <a:pt x="15" y="73"/>
                    <a:pt x="12" y="82"/>
                    <a:pt x="7" y="91"/>
                  </a:cubicBezTo>
                  <a:cubicBezTo>
                    <a:pt x="7" y="93"/>
                    <a:pt x="6" y="95"/>
                    <a:pt x="3" y="96"/>
                  </a:cubicBezTo>
                  <a:close/>
                </a:path>
              </a:pathLst>
            </a:custGeom>
            <a:solidFill>
              <a:srgbClr val="FC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3735"/>
            <p:cNvSpPr/>
            <p:nvPr/>
          </p:nvSpPr>
          <p:spPr bwMode="auto">
            <a:xfrm>
              <a:off x="7594" y="1657"/>
              <a:ext cx="114" cy="81"/>
            </a:xfrm>
            <a:custGeom>
              <a:avLst/>
              <a:gdLst>
                <a:gd name="T0" fmla="*/ 40 w 76"/>
                <a:gd name="T1" fmla="*/ 22 h 54"/>
                <a:gd name="T2" fmla="*/ 63 w 76"/>
                <a:gd name="T3" fmla="*/ 13 h 54"/>
                <a:gd name="T4" fmla="*/ 75 w 76"/>
                <a:gd name="T5" fmla="*/ 2 h 54"/>
                <a:gd name="T6" fmla="*/ 76 w 76"/>
                <a:gd name="T7" fmla="*/ 3 h 54"/>
                <a:gd name="T8" fmla="*/ 62 w 76"/>
                <a:gd name="T9" fmla="*/ 24 h 54"/>
                <a:gd name="T10" fmla="*/ 46 w 76"/>
                <a:gd name="T11" fmla="*/ 41 h 54"/>
                <a:gd name="T12" fmla="*/ 43 w 76"/>
                <a:gd name="T13" fmla="*/ 49 h 54"/>
                <a:gd name="T14" fmla="*/ 40 w 76"/>
                <a:gd name="T15" fmla="*/ 51 h 54"/>
                <a:gd name="T16" fmla="*/ 37 w 76"/>
                <a:gd name="T17" fmla="*/ 52 h 54"/>
                <a:gd name="T18" fmla="*/ 23 w 76"/>
                <a:gd name="T19" fmla="*/ 50 h 54"/>
                <a:gd name="T20" fmla="*/ 2 w 76"/>
                <a:gd name="T21" fmla="*/ 51 h 54"/>
                <a:gd name="T22" fmla="*/ 0 w 76"/>
                <a:gd name="T23" fmla="*/ 49 h 54"/>
                <a:gd name="T24" fmla="*/ 0 w 76"/>
                <a:gd name="T25" fmla="*/ 46 h 54"/>
                <a:gd name="T26" fmla="*/ 8 w 76"/>
                <a:gd name="T27" fmla="*/ 42 h 54"/>
                <a:gd name="T28" fmla="*/ 25 w 76"/>
                <a:gd name="T29" fmla="*/ 39 h 54"/>
                <a:gd name="T30" fmla="*/ 31 w 76"/>
                <a:gd name="T31" fmla="*/ 28 h 54"/>
                <a:gd name="T32" fmla="*/ 31 w 76"/>
                <a:gd name="T33" fmla="*/ 26 h 54"/>
                <a:gd name="T34" fmla="*/ 40 w 76"/>
                <a:gd name="T35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54">
                  <a:moveTo>
                    <a:pt x="40" y="22"/>
                  </a:moveTo>
                  <a:cubicBezTo>
                    <a:pt x="48" y="20"/>
                    <a:pt x="56" y="18"/>
                    <a:pt x="63" y="13"/>
                  </a:cubicBezTo>
                  <a:cubicBezTo>
                    <a:pt x="66" y="8"/>
                    <a:pt x="66" y="0"/>
                    <a:pt x="75" y="2"/>
                  </a:cubicBezTo>
                  <a:cubicBezTo>
                    <a:pt x="75" y="2"/>
                    <a:pt x="76" y="3"/>
                    <a:pt x="76" y="3"/>
                  </a:cubicBezTo>
                  <a:cubicBezTo>
                    <a:pt x="74" y="12"/>
                    <a:pt x="67" y="17"/>
                    <a:pt x="62" y="24"/>
                  </a:cubicBezTo>
                  <a:cubicBezTo>
                    <a:pt x="57" y="30"/>
                    <a:pt x="52" y="36"/>
                    <a:pt x="46" y="41"/>
                  </a:cubicBezTo>
                  <a:cubicBezTo>
                    <a:pt x="44" y="44"/>
                    <a:pt x="43" y="46"/>
                    <a:pt x="43" y="49"/>
                  </a:cubicBezTo>
                  <a:cubicBezTo>
                    <a:pt x="42" y="50"/>
                    <a:pt x="41" y="50"/>
                    <a:pt x="40" y="51"/>
                  </a:cubicBezTo>
                  <a:cubicBezTo>
                    <a:pt x="39" y="52"/>
                    <a:pt x="38" y="52"/>
                    <a:pt x="37" y="52"/>
                  </a:cubicBezTo>
                  <a:cubicBezTo>
                    <a:pt x="33" y="46"/>
                    <a:pt x="28" y="49"/>
                    <a:pt x="23" y="50"/>
                  </a:cubicBezTo>
                  <a:cubicBezTo>
                    <a:pt x="16" y="51"/>
                    <a:pt x="9" y="54"/>
                    <a:pt x="2" y="51"/>
                  </a:cubicBezTo>
                  <a:cubicBezTo>
                    <a:pt x="1" y="51"/>
                    <a:pt x="1" y="50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1" y="43"/>
                    <a:pt x="4" y="43"/>
                    <a:pt x="8" y="42"/>
                  </a:cubicBezTo>
                  <a:cubicBezTo>
                    <a:pt x="13" y="42"/>
                    <a:pt x="19" y="40"/>
                    <a:pt x="25" y="39"/>
                  </a:cubicBezTo>
                  <a:cubicBezTo>
                    <a:pt x="32" y="38"/>
                    <a:pt x="34" y="34"/>
                    <a:pt x="31" y="28"/>
                  </a:cubicBezTo>
                  <a:cubicBezTo>
                    <a:pt x="31" y="28"/>
                    <a:pt x="31" y="27"/>
                    <a:pt x="31" y="26"/>
                  </a:cubicBezTo>
                  <a:cubicBezTo>
                    <a:pt x="34" y="23"/>
                    <a:pt x="37" y="25"/>
                    <a:pt x="40" y="22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3736"/>
            <p:cNvSpPr/>
            <p:nvPr/>
          </p:nvSpPr>
          <p:spPr bwMode="auto">
            <a:xfrm>
              <a:off x="7711" y="1584"/>
              <a:ext cx="28" cy="58"/>
            </a:xfrm>
            <a:custGeom>
              <a:avLst/>
              <a:gdLst>
                <a:gd name="T0" fmla="*/ 17 w 19"/>
                <a:gd name="T1" fmla="*/ 0 h 39"/>
                <a:gd name="T2" fmla="*/ 19 w 19"/>
                <a:gd name="T3" fmla="*/ 0 h 39"/>
                <a:gd name="T4" fmla="*/ 4 w 19"/>
                <a:gd name="T5" fmla="*/ 39 h 39"/>
                <a:gd name="T6" fmla="*/ 3 w 19"/>
                <a:gd name="T7" fmla="*/ 38 h 39"/>
                <a:gd name="T8" fmla="*/ 1 w 19"/>
                <a:gd name="T9" fmla="*/ 29 h 39"/>
                <a:gd name="T10" fmla="*/ 13 w 19"/>
                <a:gd name="T11" fmla="*/ 4 h 39"/>
                <a:gd name="T12" fmla="*/ 13 w 19"/>
                <a:gd name="T13" fmla="*/ 4 h 39"/>
                <a:gd name="T14" fmla="*/ 15 w 19"/>
                <a:gd name="T15" fmla="*/ 2 h 39"/>
                <a:gd name="T16" fmla="*/ 15 w 19"/>
                <a:gd name="T17" fmla="*/ 2 h 39"/>
                <a:gd name="T18" fmla="*/ 17 w 19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9">
                  <a:moveTo>
                    <a:pt x="17" y="0"/>
                  </a:moveTo>
                  <a:cubicBezTo>
                    <a:pt x="18" y="0"/>
                    <a:pt x="18" y="0"/>
                    <a:pt x="19" y="0"/>
                  </a:cubicBezTo>
                  <a:cubicBezTo>
                    <a:pt x="15" y="13"/>
                    <a:pt x="11" y="27"/>
                    <a:pt x="4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35"/>
                    <a:pt x="0" y="32"/>
                    <a:pt x="1" y="29"/>
                  </a:cubicBezTo>
                  <a:cubicBezTo>
                    <a:pt x="6" y="21"/>
                    <a:pt x="7" y="1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3737"/>
            <p:cNvSpPr/>
            <p:nvPr/>
          </p:nvSpPr>
          <p:spPr bwMode="auto">
            <a:xfrm>
              <a:off x="7711" y="1641"/>
              <a:ext cx="6" cy="9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6 h 6"/>
                <a:gd name="T4" fmla="*/ 1 w 4"/>
                <a:gd name="T5" fmla="*/ 5 h 6"/>
                <a:gd name="T6" fmla="*/ 4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4" y="5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3738"/>
            <p:cNvSpPr/>
            <p:nvPr/>
          </p:nvSpPr>
          <p:spPr bwMode="auto">
            <a:xfrm>
              <a:off x="7706" y="1656"/>
              <a:ext cx="5" cy="6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2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3739"/>
            <p:cNvSpPr/>
            <p:nvPr/>
          </p:nvSpPr>
          <p:spPr bwMode="auto">
            <a:xfrm>
              <a:off x="7709" y="1650"/>
              <a:ext cx="5" cy="6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3740"/>
            <p:cNvSpPr/>
            <p:nvPr/>
          </p:nvSpPr>
          <p:spPr bwMode="auto">
            <a:xfrm>
              <a:off x="7739" y="15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3741"/>
            <p:cNvSpPr/>
            <p:nvPr/>
          </p:nvSpPr>
          <p:spPr bwMode="auto">
            <a:xfrm>
              <a:off x="7789" y="1452"/>
              <a:ext cx="7" cy="22"/>
            </a:xfrm>
            <a:custGeom>
              <a:avLst/>
              <a:gdLst>
                <a:gd name="T0" fmla="*/ 2 w 5"/>
                <a:gd name="T1" fmla="*/ 15 h 15"/>
                <a:gd name="T2" fmla="*/ 4 w 5"/>
                <a:gd name="T3" fmla="*/ 0 h 15"/>
                <a:gd name="T4" fmla="*/ 2 w 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2" y="15"/>
                  </a:moveTo>
                  <a:cubicBezTo>
                    <a:pt x="2" y="10"/>
                    <a:pt x="0" y="5"/>
                    <a:pt x="4" y="0"/>
                  </a:cubicBezTo>
                  <a:cubicBezTo>
                    <a:pt x="4" y="5"/>
                    <a:pt x="5" y="11"/>
                    <a:pt x="2" y="15"/>
                  </a:cubicBezTo>
                  <a:close/>
                </a:path>
              </a:pathLst>
            </a:custGeom>
            <a:solidFill>
              <a:srgbClr val="F4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3742"/>
            <p:cNvSpPr/>
            <p:nvPr/>
          </p:nvSpPr>
          <p:spPr bwMode="auto">
            <a:xfrm>
              <a:off x="7624" y="1386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3743"/>
            <p:cNvSpPr/>
            <p:nvPr/>
          </p:nvSpPr>
          <p:spPr bwMode="auto">
            <a:xfrm>
              <a:off x="7469" y="1455"/>
              <a:ext cx="207" cy="216"/>
            </a:xfrm>
            <a:custGeom>
              <a:avLst/>
              <a:gdLst>
                <a:gd name="T0" fmla="*/ 117 w 138"/>
                <a:gd name="T1" fmla="*/ 83 h 144"/>
                <a:gd name="T2" fmla="*/ 117 w 138"/>
                <a:gd name="T3" fmla="*/ 86 h 144"/>
                <a:gd name="T4" fmla="*/ 116 w 138"/>
                <a:gd name="T5" fmla="*/ 87 h 144"/>
                <a:gd name="T6" fmla="*/ 114 w 138"/>
                <a:gd name="T7" fmla="*/ 88 h 144"/>
                <a:gd name="T8" fmla="*/ 96 w 138"/>
                <a:gd name="T9" fmla="*/ 97 h 144"/>
                <a:gd name="T10" fmla="*/ 62 w 138"/>
                <a:gd name="T11" fmla="*/ 114 h 144"/>
                <a:gd name="T12" fmla="*/ 38 w 138"/>
                <a:gd name="T13" fmla="*/ 124 h 144"/>
                <a:gd name="T14" fmla="*/ 28 w 138"/>
                <a:gd name="T15" fmla="*/ 132 h 144"/>
                <a:gd name="T16" fmla="*/ 0 w 138"/>
                <a:gd name="T17" fmla="*/ 136 h 144"/>
                <a:gd name="T18" fmla="*/ 9 w 138"/>
                <a:gd name="T19" fmla="*/ 134 h 144"/>
                <a:gd name="T20" fmla="*/ 22 w 138"/>
                <a:gd name="T21" fmla="*/ 126 h 144"/>
                <a:gd name="T22" fmla="*/ 40 w 138"/>
                <a:gd name="T23" fmla="*/ 112 h 144"/>
                <a:gd name="T24" fmla="*/ 63 w 138"/>
                <a:gd name="T25" fmla="*/ 99 h 144"/>
                <a:gd name="T26" fmla="*/ 73 w 138"/>
                <a:gd name="T27" fmla="*/ 96 h 144"/>
                <a:gd name="T28" fmla="*/ 83 w 138"/>
                <a:gd name="T29" fmla="*/ 93 h 144"/>
                <a:gd name="T30" fmla="*/ 103 w 138"/>
                <a:gd name="T31" fmla="*/ 82 h 144"/>
                <a:gd name="T32" fmla="*/ 120 w 138"/>
                <a:gd name="T33" fmla="*/ 68 h 144"/>
                <a:gd name="T34" fmla="*/ 119 w 138"/>
                <a:gd name="T35" fmla="*/ 57 h 144"/>
                <a:gd name="T36" fmla="*/ 104 w 138"/>
                <a:gd name="T37" fmla="*/ 13 h 144"/>
                <a:gd name="T38" fmla="*/ 105 w 138"/>
                <a:gd name="T39" fmla="*/ 8 h 144"/>
                <a:gd name="T40" fmla="*/ 115 w 138"/>
                <a:gd name="T41" fmla="*/ 0 h 144"/>
                <a:gd name="T42" fmla="*/ 118 w 138"/>
                <a:gd name="T43" fmla="*/ 16 h 144"/>
                <a:gd name="T44" fmla="*/ 121 w 138"/>
                <a:gd name="T45" fmla="*/ 33 h 144"/>
                <a:gd name="T46" fmla="*/ 127 w 138"/>
                <a:gd name="T47" fmla="*/ 41 h 144"/>
                <a:gd name="T48" fmla="*/ 130 w 138"/>
                <a:gd name="T49" fmla="*/ 69 h 144"/>
                <a:gd name="T50" fmla="*/ 118 w 138"/>
                <a:gd name="T51" fmla="*/ 81 h 144"/>
                <a:gd name="T52" fmla="*/ 117 w 138"/>
                <a:gd name="T53" fmla="*/ 8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144">
                  <a:moveTo>
                    <a:pt x="117" y="83"/>
                  </a:moveTo>
                  <a:cubicBezTo>
                    <a:pt x="117" y="84"/>
                    <a:pt x="117" y="85"/>
                    <a:pt x="117" y="8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5" y="87"/>
                    <a:pt x="115" y="88"/>
                    <a:pt x="114" y="88"/>
                  </a:cubicBezTo>
                  <a:cubicBezTo>
                    <a:pt x="107" y="88"/>
                    <a:pt x="102" y="94"/>
                    <a:pt x="96" y="97"/>
                  </a:cubicBezTo>
                  <a:cubicBezTo>
                    <a:pt x="86" y="105"/>
                    <a:pt x="73" y="108"/>
                    <a:pt x="62" y="114"/>
                  </a:cubicBezTo>
                  <a:cubicBezTo>
                    <a:pt x="54" y="119"/>
                    <a:pt x="45" y="120"/>
                    <a:pt x="38" y="124"/>
                  </a:cubicBezTo>
                  <a:cubicBezTo>
                    <a:pt x="34" y="127"/>
                    <a:pt x="31" y="129"/>
                    <a:pt x="28" y="132"/>
                  </a:cubicBezTo>
                  <a:cubicBezTo>
                    <a:pt x="19" y="143"/>
                    <a:pt x="12" y="144"/>
                    <a:pt x="0" y="136"/>
                  </a:cubicBezTo>
                  <a:cubicBezTo>
                    <a:pt x="2" y="134"/>
                    <a:pt x="6" y="134"/>
                    <a:pt x="9" y="134"/>
                  </a:cubicBezTo>
                  <a:cubicBezTo>
                    <a:pt x="15" y="135"/>
                    <a:pt x="20" y="133"/>
                    <a:pt x="22" y="126"/>
                  </a:cubicBezTo>
                  <a:cubicBezTo>
                    <a:pt x="25" y="118"/>
                    <a:pt x="32" y="114"/>
                    <a:pt x="40" y="112"/>
                  </a:cubicBezTo>
                  <a:cubicBezTo>
                    <a:pt x="49" y="110"/>
                    <a:pt x="56" y="105"/>
                    <a:pt x="63" y="99"/>
                  </a:cubicBezTo>
                  <a:cubicBezTo>
                    <a:pt x="66" y="96"/>
                    <a:pt x="68" y="93"/>
                    <a:pt x="73" y="96"/>
                  </a:cubicBezTo>
                  <a:cubicBezTo>
                    <a:pt x="77" y="98"/>
                    <a:pt x="80" y="96"/>
                    <a:pt x="83" y="93"/>
                  </a:cubicBezTo>
                  <a:cubicBezTo>
                    <a:pt x="88" y="88"/>
                    <a:pt x="95" y="85"/>
                    <a:pt x="103" y="82"/>
                  </a:cubicBezTo>
                  <a:cubicBezTo>
                    <a:pt x="110" y="80"/>
                    <a:pt x="115" y="74"/>
                    <a:pt x="120" y="68"/>
                  </a:cubicBezTo>
                  <a:cubicBezTo>
                    <a:pt x="123" y="63"/>
                    <a:pt x="123" y="61"/>
                    <a:pt x="119" y="57"/>
                  </a:cubicBezTo>
                  <a:cubicBezTo>
                    <a:pt x="105" y="45"/>
                    <a:pt x="102" y="30"/>
                    <a:pt x="104" y="13"/>
                  </a:cubicBezTo>
                  <a:cubicBezTo>
                    <a:pt x="105" y="12"/>
                    <a:pt x="105" y="10"/>
                    <a:pt x="105" y="8"/>
                  </a:cubicBezTo>
                  <a:cubicBezTo>
                    <a:pt x="106" y="1"/>
                    <a:pt x="106" y="1"/>
                    <a:pt x="115" y="0"/>
                  </a:cubicBezTo>
                  <a:cubicBezTo>
                    <a:pt x="122" y="4"/>
                    <a:pt x="121" y="10"/>
                    <a:pt x="118" y="16"/>
                  </a:cubicBezTo>
                  <a:cubicBezTo>
                    <a:pt x="114" y="22"/>
                    <a:pt x="116" y="27"/>
                    <a:pt x="121" y="33"/>
                  </a:cubicBezTo>
                  <a:cubicBezTo>
                    <a:pt x="123" y="35"/>
                    <a:pt x="125" y="38"/>
                    <a:pt x="127" y="41"/>
                  </a:cubicBezTo>
                  <a:cubicBezTo>
                    <a:pt x="136" y="49"/>
                    <a:pt x="138" y="59"/>
                    <a:pt x="130" y="69"/>
                  </a:cubicBezTo>
                  <a:cubicBezTo>
                    <a:pt x="128" y="74"/>
                    <a:pt x="121" y="75"/>
                    <a:pt x="118" y="81"/>
                  </a:cubicBezTo>
                  <a:cubicBezTo>
                    <a:pt x="118" y="81"/>
                    <a:pt x="117" y="82"/>
                    <a:pt x="117" y="83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3744"/>
            <p:cNvSpPr/>
            <p:nvPr/>
          </p:nvSpPr>
          <p:spPr bwMode="auto">
            <a:xfrm>
              <a:off x="7633" y="1429"/>
              <a:ext cx="66" cy="129"/>
            </a:xfrm>
            <a:custGeom>
              <a:avLst/>
              <a:gdLst>
                <a:gd name="T0" fmla="*/ 21 w 44"/>
                <a:gd name="T1" fmla="*/ 86 h 86"/>
                <a:gd name="T2" fmla="*/ 22 w 44"/>
                <a:gd name="T3" fmla="*/ 78 h 86"/>
                <a:gd name="T4" fmla="*/ 20 w 44"/>
                <a:gd name="T5" fmla="*/ 67 h 86"/>
                <a:gd name="T6" fmla="*/ 5 w 44"/>
                <a:gd name="T7" fmla="*/ 49 h 86"/>
                <a:gd name="T8" fmla="*/ 4 w 44"/>
                <a:gd name="T9" fmla="*/ 33 h 86"/>
                <a:gd name="T10" fmla="*/ 6 w 44"/>
                <a:gd name="T11" fmla="*/ 17 h 86"/>
                <a:gd name="T12" fmla="*/ 8 w 44"/>
                <a:gd name="T13" fmla="*/ 17 h 86"/>
                <a:gd name="T14" fmla="*/ 16 w 44"/>
                <a:gd name="T15" fmla="*/ 14 h 86"/>
                <a:gd name="T16" fmla="*/ 10 w 44"/>
                <a:gd name="T17" fmla="*/ 8 h 86"/>
                <a:gd name="T18" fmla="*/ 16 w 44"/>
                <a:gd name="T19" fmla="*/ 5 h 86"/>
                <a:gd name="T20" fmla="*/ 23 w 44"/>
                <a:gd name="T21" fmla="*/ 2 h 86"/>
                <a:gd name="T22" fmla="*/ 32 w 44"/>
                <a:gd name="T23" fmla="*/ 5 h 86"/>
                <a:gd name="T24" fmla="*/ 42 w 44"/>
                <a:gd name="T25" fmla="*/ 26 h 86"/>
                <a:gd name="T26" fmla="*/ 43 w 44"/>
                <a:gd name="T27" fmla="*/ 32 h 86"/>
                <a:gd name="T28" fmla="*/ 29 w 44"/>
                <a:gd name="T29" fmla="*/ 79 h 86"/>
                <a:gd name="T30" fmla="*/ 25 w 44"/>
                <a:gd name="T31" fmla="*/ 84 h 86"/>
                <a:gd name="T32" fmla="*/ 21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21" y="86"/>
                  </a:moveTo>
                  <a:cubicBezTo>
                    <a:pt x="20" y="83"/>
                    <a:pt x="20" y="81"/>
                    <a:pt x="22" y="78"/>
                  </a:cubicBezTo>
                  <a:cubicBezTo>
                    <a:pt x="24" y="74"/>
                    <a:pt x="23" y="70"/>
                    <a:pt x="20" y="67"/>
                  </a:cubicBezTo>
                  <a:cubicBezTo>
                    <a:pt x="15" y="61"/>
                    <a:pt x="10" y="55"/>
                    <a:pt x="5" y="49"/>
                  </a:cubicBezTo>
                  <a:cubicBezTo>
                    <a:pt x="1" y="45"/>
                    <a:pt x="0" y="37"/>
                    <a:pt x="4" y="33"/>
                  </a:cubicBezTo>
                  <a:cubicBezTo>
                    <a:pt x="9" y="27"/>
                    <a:pt x="8" y="22"/>
                    <a:pt x="6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5" y="18"/>
                    <a:pt x="16" y="14"/>
                  </a:cubicBezTo>
                  <a:cubicBezTo>
                    <a:pt x="17" y="9"/>
                    <a:pt x="12" y="10"/>
                    <a:pt x="10" y="8"/>
                  </a:cubicBezTo>
                  <a:cubicBezTo>
                    <a:pt x="11" y="5"/>
                    <a:pt x="14" y="6"/>
                    <a:pt x="16" y="5"/>
                  </a:cubicBezTo>
                  <a:cubicBezTo>
                    <a:pt x="19" y="5"/>
                    <a:pt x="22" y="5"/>
                    <a:pt x="23" y="2"/>
                  </a:cubicBezTo>
                  <a:cubicBezTo>
                    <a:pt x="27" y="0"/>
                    <a:pt x="32" y="2"/>
                    <a:pt x="32" y="5"/>
                  </a:cubicBezTo>
                  <a:cubicBezTo>
                    <a:pt x="33" y="13"/>
                    <a:pt x="41" y="18"/>
                    <a:pt x="42" y="26"/>
                  </a:cubicBezTo>
                  <a:cubicBezTo>
                    <a:pt x="43" y="28"/>
                    <a:pt x="44" y="30"/>
                    <a:pt x="43" y="32"/>
                  </a:cubicBezTo>
                  <a:cubicBezTo>
                    <a:pt x="38" y="48"/>
                    <a:pt x="37" y="64"/>
                    <a:pt x="29" y="79"/>
                  </a:cubicBezTo>
                  <a:cubicBezTo>
                    <a:pt x="28" y="81"/>
                    <a:pt x="26" y="82"/>
                    <a:pt x="25" y="84"/>
                  </a:cubicBezTo>
                  <a:cubicBezTo>
                    <a:pt x="24" y="85"/>
                    <a:pt x="22" y="85"/>
                    <a:pt x="21" y="86"/>
                  </a:cubicBezTo>
                  <a:close/>
                </a:path>
              </a:pathLst>
            </a:custGeom>
            <a:solidFill>
              <a:srgbClr val="F8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3745"/>
            <p:cNvSpPr/>
            <p:nvPr/>
          </p:nvSpPr>
          <p:spPr bwMode="auto">
            <a:xfrm>
              <a:off x="7366" y="1581"/>
              <a:ext cx="276" cy="108"/>
            </a:xfrm>
            <a:custGeom>
              <a:avLst/>
              <a:gdLst>
                <a:gd name="T0" fmla="*/ 69 w 184"/>
                <a:gd name="T1" fmla="*/ 52 h 72"/>
                <a:gd name="T2" fmla="*/ 82 w 184"/>
                <a:gd name="T3" fmla="*/ 54 h 72"/>
                <a:gd name="T4" fmla="*/ 92 w 184"/>
                <a:gd name="T5" fmla="*/ 50 h 72"/>
                <a:gd name="T6" fmla="*/ 117 w 184"/>
                <a:gd name="T7" fmla="*/ 32 h 72"/>
                <a:gd name="T8" fmla="*/ 132 w 184"/>
                <a:gd name="T9" fmla="*/ 24 h 72"/>
                <a:gd name="T10" fmla="*/ 141 w 184"/>
                <a:gd name="T11" fmla="*/ 21 h 72"/>
                <a:gd name="T12" fmla="*/ 153 w 184"/>
                <a:gd name="T13" fmla="*/ 17 h 72"/>
                <a:gd name="T14" fmla="*/ 175 w 184"/>
                <a:gd name="T15" fmla="*/ 3 h 72"/>
                <a:gd name="T16" fmla="*/ 184 w 184"/>
                <a:gd name="T17" fmla="*/ 2 h 72"/>
                <a:gd name="T18" fmla="*/ 172 w 184"/>
                <a:gd name="T19" fmla="*/ 14 h 72"/>
                <a:gd name="T20" fmla="*/ 155 w 184"/>
                <a:gd name="T21" fmla="*/ 28 h 72"/>
                <a:gd name="T22" fmla="*/ 122 w 184"/>
                <a:gd name="T23" fmla="*/ 44 h 72"/>
                <a:gd name="T24" fmla="*/ 105 w 184"/>
                <a:gd name="T25" fmla="*/ 52 h 72"/>
                <a:gd name="T26" fmla="*/ 76 w 184"/>
                <a:gd name="T27" fmla="*/ 61 h 72"/>
                <a:gd name="T28" fmla="*/ 62 w 184"/>
                <a:gd name="T29" fmla="*/ 66 h 72"/>
                <a:gd name="T30" fmla="*/ 52 w 184"/>
                <a:gd name="T31" fmla="*/ 72 h 72"/>
                <a:gd name="T32" fmla="*/ 4 w 184"/>
                <a:gd name="T33" fmla="*/ 72 h 72"/>
                <a:gd name="T34" fmla="*/ 0 w 184"/>
                <a:gd name="T35" fmla="*/ 71 h 72"/>
                <a:gd name="T36" fmla="*/ 0 w 184"/>
                <a:gd name="T37" fmla="*/ 69 h 72"/>
                <a:gd name="T38" fmla="*/ 10 w 184"/>
                <a:gd name="T39" fmla="*/ 66 h 72"/>
                <a:gd name="T40" fmla="*/ 45 w 184"/>
                <a:gd name="T41" fmla="*/ 66 h 72"/>
                <a:gd name="T42" fmla="*/ 61 w 184"/>
                <a:gd name="T43" fmla="*/ 59 h 72"/>
                <a:gd name="T44" fmla="*/ 69 w 184"/>
                <a:gd name="T45" fmla="*/ 5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72">
                  <a:moveTo>
                    <a:pt x="69" y="52"/>
                  </a:moveTo>
                  <a:cubicBezTo>
                    <a:pt x="73" y="52"/>
                    <a:pt x="77" y="53"/>
                    <a:pt x="82" y="54"/>
                  </a:cubicBezTo>
                  <a:cubicBezTo>
                    <a:pt x="86" y="54"/>
                    <a:pt x="89" y="54"/>
                    <a:pt x="92" y="50"/>
                  </a:cubicBezTo>
                  <a:cubicBezTo>
                    <a:pt x="97" y="39"/>
                    <a:pt x="106" y="35"/>
                    <a:pt x="117" y="32"/>
                  </a:cubicBezTo>
                  <a:cubicBezTo>
                    <a:pt x="123" y="30"/>
                    <a:pt x="128" y="29"/>
                    <a:pt x="132" y="24"/>
                  </a:cubicBezTo>
                  <a:cubicBezTo>
                    <a:pt x="134" y="21"/>
                    <a:pt x="138" y="20"/>
                    <a:pt x="141" y="21"/>
                  </a:cubicBezTo>
                  <a:cubicBezTo>
                    <a:pt x="146" y="22"/>
                    <a:pt x="150" y="20"/>
                    <a:pt x="153" y="17"/>
                  </a:cubicBezTo>
                  <a:cubicBezTo>
                    <a:pt x="159" y="11"/>
                    <a:pt x="168" y="10"/>
                    <a:pt x="175" y="3"/>
                  </a:cubicBezTo>
                  <a:cubicBezTo>
                    <a:pt x="177" y="2"/>
                    <a:pt x="181" y="0"/>
                    <a:pt x="184" y="2"/>
                  </a:cubicBezTo>
                  <a:cubicBezTo>
                    <a:pt x="181" y="8"/>
                    <a:pt x="178" y="12"/>
                    <a:pt x="172" y="14"/>
                  </a:cubicBezTo>
                  <a:cubicBezTo>
                    <a:pt x="166" y="18"/>
                    <a:pt x="161" y="24"/>
                    <a:pt x="155" y="28"/>
                  </a:cubicBezTo>
                  <a:cubicBezTo>
                    <a:pt x="145" y="35"/>
                    <a:pt x="133" y="39"/>
                    <a:pt x="122" y="44"/>
                  </a:cubicBezTo>
                  <a:cubicBezTo>
                    <a:pt x="116" y="46"/>
                    <a:pt x="109" y="48"/>
                    <a:pt x="105" y="52"/>
                  </a:cubicBezTo>
                  <a:cubicBezTo>
                    <a:pt x="96" y="60"/>
                    <a:pt x="87" y="62"/>
                    <a:pt x="76" y="61"/>
                  </a:cubicBezTo>
                  <a:cubicBezTo>
                    <a:pt x="70" y="60"/>
                    <a:pt x="66" y="62"/>
                    <a:pt x="62" y="66"/>
                  </a:cubicBezTo>
                  <a:cubicBezTo>
                    <a:pt x="60" y="70"/>
                    <a:pt x="56" y="72"/>
                    <a:pt x="52" y="72"/>
                  </a:cubicBezTo>
                  <a:cubicBezTo>
                    <a:pt x="36" y="72"/>
                    <a:pt x="20" y="72"/>
                    <a:pt x="4" y="72"/>
                  </a:cubicBezTo>
                  <a:cubicBezTo>
                    <a:pt x="3" y="72"/>
                    <a:pt x="1" y="72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2" y="65"/>
                    <a:pt x="6" y="66"/>
                    <a:pt x="10" y="66"/>
                  </a:cubicBezTo>
                  <a:cubicBezTo>
                    <a:pt x="21" y="66"/>
                    <a:pt x="33" y="65"/>
                    <a:pt x="45" y="66"/>
                  </a:cubicBezTo>
                  <a:cubicBezTo>
                    <a:pt x="51" y="66"/>
                    <a:pt x="57" y="64"/>
                    <a:pt x="61" y="59"/>
                  </a:cubicBezTo>
                  <a:cubicBezTo>
                    <a:pt x="63" y="57"/>
                    <a:pt x="66" y="54"/>
                    <a:pt x="69" y="5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3746"/>
            <p:cNvSpPr/>
            <p:nvPr/>
          </p:nvSpPr>
          <p:spPr bwMode="auto">
            <a:xfrm>
              <a:off x="7702" y="1330"/>
              <a:ext cx="88" cy="53"/>
            </a:xfrm>
            <a:custGeom>
              <a:avLst/>
              <a:gdLst>
                <a:gd name="T0" fmla="*/ 44 w 59"/>
                <a:gd name="T1" fmla="*/ 31 h 35"/>
                <a:gd name="T2" fmla="*/ 33 w 59"/>
                <a:gd name="T3" fmla="*/ 29 h 35"/>
                <a:gd name="T4" fmla="*/ 0 w 59"/>
                <a:gd name="T5" fmla="*/ 29 h 35"/>
                <a:gd name="T6" fmla="*/ 19 w 59"/>
                <a:gd name="T7" fmla="*/ 13 h 35"/>
                <a:gd name="T8" fmla="*/ 31 w 59"/>
                <a:gd name="T9" fmla="*/ 4 h 35"/>
                <a:gd name="T10" fmla="*/ 41 w 59"/>
                <a:gd name="T11" fmla="*/ 1 h 35"/>
                <a:gd name="T12" fmla="*/ 56 w 59"/>
                <a:gd name="T13" fmla="*/ 18 h 35"/>
                <a:gd name="T14" fmla="*/ 59 w 59"/>
                <a:gd name="T15" fmla="*/ 31 h 35"/>
                <a:gd name="T16" fmla="*/ 56 w 59"/>
                <a:gd name="T17" fmla="*/ 35 h 35"/>
                <a:gd name="T18" fmla="*/ 44 w 59"/>
                <a:gd name="T1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5">
                  <a:moveTo>
                    <a:pt x="44" y="31"/>
                  </a:moveTo>
                  <a:cubicBezTo>
                    <a:pt x="41" y="28"/>
                    <a:pt x="37" y="29"/>
                    <a:pt x="33" y="29"/>
                  </a:cubicBezTo>
                  <a:cubicBezTo>
                    <a:pt x="22" y="29"/>
                    <a:pt x="12" y="29"/>
                    <a:pt x="0" y="29"/>
                  </a:cubicBezTo>
                  <a:cubicBezTo>
                    <a:pt x="4" y="20"/>
                    <a:pt x="11" y="15"/>
                    <a:pt x="19" y="13"/>
                  </a:cubicBezTo>
                  <a:cubicBezTo>
                    <a:pt x="24" y="11"/>
                    <a:pt x="28" y="9"/>
                    <a:pt x="31" y="4"/>
                  </a:cubicBezTo>
                  <a:cubicBezTo>
                    <a:pt x="33" y="0"/>
                    <a:pt x="37" y="0"/>
                    <a:pt x="41" y="1"/>
                  </a:cubicBezTo>
                  <a:cubicBezTo>
                    <a:pt x="49" y="4"/>
                    <a:pt x="55" y="9"/>
                    <a:pt x="56" y="18"/>
                  </a:cubicBezTo>
                  <a:cubicBezTo>
                    <a:pt x="57" y="22"/>
                    <a:pt x="58" y="27"/>
                    <a:pt x="59" y="31"/>
                  </a:cubicBezTo>
                  <a:cubicBezTo>
                    <a:pt x="59" y="33"/>
                    <a:pt x="57" y="34"/>
                    <a:pt x="56" y="35"/>
                  </a:cubicBezTo>
                  <a:cubicBezTo>
                    <a:pt x="52" y="34"/>
                    <a:pt x="48" y="32"/>
                    <a:pt x="44" y="31"/>
                  </a:cubicBezTo>
                  <a:close/>
                </a:path>
              </a:pathLst>
            </a:custGeom>
            <a:solidFill>
              <a:srgbClr val="AE5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3747"/>
            <p:cNvSpPr/>
            <p:nvPr/>
          </p:nvSpPr>
          <p:spPr bwMode="auto">
            <a:xfrm>
              <a:off x="7535" y="1455"/>
              <a:ext cx="81" cy="109"/>
            </a:xfrm>
            <a:custGeom>
              <a:avLst/>
              <a:gdLst>
                <a:gd name="T0" fmla="*/ 50 w 54"/>
                <a:gd name="T1" fmla="*/ 0 h 73"/>
                <a:gd name="T2" fmla="*/ 54 w 54"/>
                <a:gd name="T3" fmla="*/ 8 h 73"/>
                <a:gd name="T4" fmla="*/ 42 w 54"/>
                <a:gd name="T5" fmla="*/ 43 h 73"/>
                <a:gd name="T6" fmla="*/ 28 w 54"/>
                <a:gd name="T7" fmla="*/ 65 h 73"/>
                <a:gd name="T8" fmla="*/ 25 w 54"/>
                <a:gd name="T9" fmla="*/ 68 h 73"/>
                <a:gd name="T10" fmla="*/ 23 w 54"/>
                <a:gd name="T11" fmla="*/ 65 h 73"/>
                <a:gd name="T12" fmla="*/ 13 w 54"/>
                <a:gd name="T13" fmla="*/ 63 h 73"/>
                <a:gd name="T14" fmla="*/ 4 w 54"/>
                <a:gd name="T15" fmla="*/ 73 h 73"/>
                <a:gd name="T16" fmla="*/ 18 w 54"/>
                <a:gd name="T17" fmla="*/ 44 h 73"/>
                <a:gd name="T18" fmla="*/ 44 w 54"/>
                <a:gd name="T19" fmla="*/ 8 h 73"/>
                <a:gd name="T20" fmla="*/ 50 w 54"/>
                <a:gd name="T2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73">
                  <a:moveTo>
                    <a:pt x="50" y="0"/>
                  </a:moveTo>
                  <a:cubicBezTo>
                    <a:pt x="53" y="2"/>
                    <a:pt x="54" y="4"/>
                    <a:pt x="54" y="8"/>
                  </a:cubicBezTo>
                  <a:cubicBezTo>
                    <a:pt x="53" y="20"/>
                    <a:pt x="50" y="33"/>
                    <a:pt x="42" y="43"/>
                  </a:cubicBezTo>
                  <a:cubicBezTo>
                    <a:pt x="36" y="49"/>
                    <a:pt x="31" y="56"/>
                    <a:pt x="28" y="65"/>
                  </a:cubicBezTo>
                  <a:cubicBezTo>
                    <a:pt x="28" y="66"/>
                    <a:pt x="27" y="68"/>
                    <a:pt x="25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0" y="60"/>
                    <a:pt x="17" y="59"/>
                    <a:pt x="13" y="63"/>
                  </a:cubicBezTo>
                  <a:cubicBezTo>
                    <a:pt x="9" y="66"/>
                    <a:pt x="8" y="71"/>
                    <a:pt x="4" y="73"/>
                  </a:cubicBezTo>
                  <a:cubicBezTo>
                    <a:pt x="0" y="59"/>
                    <a:pt x="8" y="50"/>
                    <a:pt x="18" y="44"/>
                  </a:cubicBezTo>
                  <a:cubicBezTo>
                    <a:pt x="31" y="35"/>
                    <a:pt x="39" y="22"/>
                    <a:pt x="44" y="8"/>
                  </a:cubicBezTo>
                  <a:cubicBezTo>
                    <a:pt x="45" y="5"/>
                    <a:pt x="46" y="1"/>
                    <a:pt x="50" y="0"/>
                  </a:cubicBezTo>
                  <a:close/>
                </a:path>
              </a:pathLst>
            </a:custGeom>
            <a:solidFill>
              <a:srgbClr val="ED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3748"/>
            <p:cNvSpPr/>
            <p:nvPr/>
          </p:nvSpPr>
          <p:spPr bwMode="auto">
            <a:xfrm>
              <a:off x="7685" y="1308"/>
              <a:ext cx="132" cy="84"/>
            </a:xfrm>
            <a:custGeom>
              <a:avLst/>
              <a:gdLst>
                <a:gd name="T0" fmla="*/ 0 w 88"/>
                <a:gd name="T1" fmla="*/ 38 h 56"/>
                <a:gd name="T2" fmla="*/ 0 w 88"/>
                <a:gd name="T3" fmla="*/ 35 h 56"/>
                <a:gd name="T4" fmla="*/ 25 w 88"/>
                <a:gd name="T5" fmla="*/ 15 h 56"/>
                <a:gd name="T6" fmla="*/ 38 w 88"/>
                <a:gd name="T7" fmla="*/ 6 h 56"/>
                <a:gd name="T8" fmla="*/ 45 w 88"/>
                <a:gd name="T9" fmla="*/ 5 h 56"/>
                <a:gd name="T10" fmla="*/ 79 w 88"/>
                <a:gd name="T11" fmla="*/ 14 h 56"/>
                <a:gd name="T12" fmla="*/ 87 w 88"/>
                <a:gd name="T13" fmla="*/ 28 h 56"/>
                <a:gd name="T14" fmla="*/ 87 w 88"/>
                <a:gd name="T15" fmla="*/ 32 h 56"/>
                <a:gd name="T16" fmla="*/ 79 w 88"/>
                <a:gd name="T17" fmla="*/ 53 h 56"/>
                <a:gd name="T18" fmla="*/ 76 w 88"/>
                <a:gd name="T19" fmla="*/ 56 h 56"/>
                <a:gd name="T20" fmla="*/ 75 w 88"/>
                <a:gd name="T21" fmla="*/ 56 h 56"/>
                <a:gd name="T22" fmla="*/ 70 w 88"/>
                <a:gd name="T23" fmla="*/ 52 h 56"/>
                <a:gd name="T24" fmla="*/ 76 w 88"/>
                <a:gd name="T25" fmla="*/ 46 h 56"/>
                <a:gd name="T26" fmla="*/ 79 w 88"/>
                <a:gd name="T27" fmla="*/ 34 h 56"/>
                <a:gd name="T28" fmla="*/ 70 w 88"/>
                <a:gd name="T29" fmla="*/ 16 h 56"/>
                <a:gd name="T30" fmla="*/ 59 w 88"/>
                <a:gd name="T31" fmla="*/ 10 h 56"/>
                <a:gd name="T32" fmla="*/ 48 w 88"/>
                <a:gd name="T33" fmla="*/ 10 h 56"/>
                <a:gd name="T34" fmla="*/ 23 w 88"/>
                <a:gd name="T35" fmla="*/ 23 h 56"/>
                <a:gd name="T36" fmla="*/ 0 w 88"/>
                <a:gd name="T37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56">
                  <a:moveTo>
                    <a:pt x="0" y="38"/>
                  </a:moveTo>
                  <a:cubicBezTo>
                    <a:pt x="0" y="37"/>
                    <a:pt x="0" y="36"/>
                    <a:pt x="0" y="35"/>
                  </a:cubicBezTo>
                  <a:cubicBezTo>
                    <a:pt x="10" y="30"/>
                    <a:pt x="18" y="24"/>
                    <a:pt x="25" y="15"/>
                  </a:cubicBezTo>
                  <a:cubicBezTo>
                    <a:pt x="28" y="10"/>
                    <a:pt x="33" y="7"/>
                    <a:pt x="38" y="6"/>
                  </a:cubicBezTo>
                  <a:cubicBezTo>
                    <a:pt x="40" y="6"/>
                    <a:pt x="43" y="6"/>
                    <a:pt x="45" y="5"/>
                  </a:cubicBezTo>
                  <a:cubicBezTo>
                    <a:pt x="58" y="0"/>
                    <a:pt x="69" y="5"/>
                    <a:pt x="79" y="14"/>
                  </a:cubicBezTo>
                  <a:cubicBezTo>
                    <a:pt x="83" y="18"/>
                    <a:pt x="85" y="23"/>
                    <a:pt x="87" y="28"/>
                  </a:cubicBezTo>
                  <a:cubicBezTo>
                    <a:pt x="88" y="29"/>
                    <a:pt x="88" y="31"/>
                    <a:pt x="87" y="32"/>
                  </a:cubicBezTo>
                  <a:cubicBezTo>
                    <a:pt x="82" y="38"/>
                    <a:pt x="81" y="46"/>
                    <a:pt x="79" y="53"/>
                  </a:cubicBezTo>
                  <a:cubicBezTo>
                    <a:pt x="79" y="54"/>
                    <a:pt x="77" y="55"/>
                    <a:pt x="76" y="56"/>
                  </a:cubicBezTo>
                  <a:cubicBezTo>
                    <a:pt x="76" y="56"/>
                    <a:pt x="75" y="56"/>
                    <a:pt x="75" y="56"/>
                  </a:cubicBezTo>
                  <a:cubicBezTo>
                    <a:pt x="73" y="54"/>
                    <a:pt x="72" y="53"/>
                    <a:pt x="70" y="52"/>
                  </a:cubicBezTo>
                  <a:cubicBezTo>
                    <a:pt x="74" y="52"/>
                    <a:pt x="76" y="50"/>
                    <a:pt x="76" y="46"/>
                  </a:cubicBezTo>
                  <a:cubicBezTo>
                    <a:pt x="76" y="42"/>
                    <a:pt x="78" y="38"/>
                    <a:pt x="79" y="34"/>
                  </a:cubicBezTo>
                  <a:cubicBezTo>
                    <a:pt x="81" y="26"/>
                    <a:pt x="78" y="18"/>
                    <a:pt x="70" y="16"/>
                  </a:cubicBezTo>
                  <a:cubicBezTo>
                    <a:pt x="66" y="14"/>
                    <a:pt x="62" y="13"/>
                    <a:pt x="59" y="10"/>
                  </a:cubicBezTo>
                  <a:cubicBezTo>
                    <a:pt x="55" y="7"/>
                    <a:pt x="51" y="10"/>
                    <a:pt x="48" y="10"/>
                  </a:cubicBezTo>
                  <a:cubicBezTo>
                    <a:pt x="37" y="10"/>
                    <a:pt x="29" y="14"/>
                    <a:pt x="23" y="23"/>
                  </a:cubicBezTo>
                  <a:cubicBezTo>
                    <a:pt x="17" y="31"/>
                    <a:pt x="9" y="36"/>
                    <a:pt x="0" y="38"/>
                  </a:cubicBezTo>
                  <a:close/>
                </a:path>
              </a:pathLst>
            </a:custGeom>
            <a:solidFill>
              <a:srgbClr val="B86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3749"/>
            <p:cNvSpPr/>
            <p:nvPr/>
          </p:nvSpPr>
          <p:spPr bwMode="auto">
            <a:xfrm>
              <a:off x="7538" y="1440"/>
              <a:ext cx="74" cy="138"/>
            </a:xfrm>
            <a:custGeom>
              <a:avLst/>
              <a:gdLst>
                <a:gd name="T0" fmla="*/ 48 w 49"/>
                <a:gd name="T1" fmla="*/ 10 h 92"/>
                <a:gd name="T2" fmla="*/ 40 w 49"/>
                <a:gd name="T3" fmla="*/ 33 h 92"/>
                <a:gd name="T4" fmla="*/ 24 w 49"/>
                <a:gd name="T5" fmla="*/ 53 h 92"/>
                <a:gd name="T6" fmla="*/ 10 w 49"/>
                <a:gd name="T7" fmla="*/ 63 h 92"/>
                <a:gd name="T8" fmla="*/ 2 w 49"/>
                <a:gd name="T9" fmla="*/ 83 h 92"/>
                <a:gd name="T10" fmla="*/ 0 w 49"/>
                <a:gd name="T11" fmla="*/ 92 h 92"/>
                <a:gd name="T12" fmla="*/ 0 w 49"/>
                <a:gd name="T13" fmla="*/ 67 h 92"/>
                <a:gd name="T14" fmla="*/ 15 w 49"/>
                <a:gd name="T15" fmla="*/ 49 h 92"/>
                <a:gd name="T16" fmla="*/ 33 w 49"/>
                <a:gd name="T17" fmla="*/ 28 h 92"/>
                <a:gd name="T18" fmla="*/ 36 w 49"/>
                <a:gd name="T19" fmla="*/ 18 h 92"/>
                <a:gd name="T20" fmla="*/ 46 w 49"/>
                <a:gd name="T21" fmla="*/ 0 h 92"/>
                <a:gd name="T22" fmla="*/ 48 w 49"/>
                <a:gd name="T23" fmla="*/ 4 h 92"/>
                <a:gd name="T24" fmla="*/ 48 w 49"/>
                <a:gd name="T25" fmla="*/ 8 h 92"/>
                <a:gd name="T26" fmla="*/ 48 w 49"/>
                <a:gd name="T27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92">
                  <a:moveTo>
                    <a:pt x="48" y="10"/>
                  </a:moveTo>
                  <a:cubicBezTo>
                    <a:pt x="47" y="18"/>
                    <a:pt x="45" y="26"/>
                    <a:pt x="40" y="33"/>
                  </a:cubicBezTo>
                  <a:cubicBezTo>
                    <a:pt x="35" y="40"/>
                    <a:pt x="32" y="48"/>
                    <a:pt x="24" y="53"/>
                  </a:cubicBezTo>
                  <a:cubicBezTo>
                    <a:pt x="20" y="56"/>
                    <a:pt x="15" y="59"/>
                    <a:pt x="10" y="63"/>
                  </a:cubicBezTo>
                  <a:cubicBezTo>
                    <a:pt x="4" y="68"/>
                    <a:pt x="0" y="74"/>
                    <a:pt x="2" y="83"/>
                  </a:cubicBezTo>
                  <a:cubicBezTo>
                    <a:pt x="2" y="86"/>
                    <a:pt x="2" y="90"/>
                    <a:pt x="0" y="92"/>
                  </a:cubicBezTo>
                  <a:cubicBezTo>
                    <a:pt x="0" y="84"/>
                    <a:pt x="0" y="76"/>
                    <a:pt x="0" y="67"/>
                  </a:cubicBezTo>
                  <a:cubicBezTo>
                    <a:pt x="4" y="60"/>
                    <a:pt x="8" y="54"/>
                    <a:pt x="15" y="49"/>
                  </a:cubicBezTo>
                  <a:cubicBezTo>
                    <a:pt x="22" y="43"/>
                    <a:pt x="28" y="36"/>
                    <a:pt x="33" y="28"/>
                  </a:cubicBezTo>
                  <a:cubicBezTo>
                    <a:pt x="35" y="25"/>
                    <a:pt x="37" y="22"/>
                    <a:pt x="36" y="18"/>
                  </a:cubicBezTo>
                  <a:cubicBezTo>
                    <a:pt x="40" y="12"/>
                    <a:pt x="45" y="7"/>
                    <a:pt x="46" y="0"/>
                  </a:cubicBezTo>
                  <a:cubicBezTo>
                    <a:pt x="47" y="1"/>
                    <a:pt x="48" y="3"/>
                    <a:pt x="48" y="4"/>
                  </a:cubicBezTo>
                  <a:cubicBezTo>
                    <a:pt x="49" y="5"/>
                    <a:pt x="49" y="7"/>
                    <a:pt x="48" y="8"/>
                  </a:cubicBezTo>
                  <a:cubicBezTo>
                    <a:pt x="48" y="9"/>
                    <a:pt x="48" y="9"/>
                    <a:pt x="48" y="10"/>
                  </a:cubicBezTo>
                  <a:close/>
                </a:path>
              </a:pathLst>
            </a:custGeom>
            <a:solidFill>
              <a:srgbClr val="EA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3750"/>
            <p:cNvSpPr/>
            <p:nvPr/>
          </p:nvSpPr>
          <p:spPr bwMode="auto">
            <a:xfrm>
              <a:off x="7663" y="1398"/>
              <a:ext cx="117" cy="37"/>
            </a:xfrm>
            <a:custGeom>
              <a:avLst/>
              <a:gdLst>
                <a:gd name="T0" fmla="*/ 74 w 78"/>
                <a:gd name="T1" fmla="*/ 24 h 25"/>
                <a:gd name="T2" fmla="*/ 63 w 78"/>
                <a:gd name="T3" fmla="*/ 19 h 25"/>
                <a:gd name="T4" fmla="*/ 45 w 78"/>
                <a:gd name="T5" fmla="*/ 13 h 25"/>
                <a:gd name="T6" fmla="*/ 27 w 78"/>
                <a:gd name="T7" fmla="*/ 8 h 25"/>
                <a:gd name="T8" fmla="*/ 15 w 78"/>
                <a:gd name="T9" fmla="*/ 17 h 25"/>
                <a:gd name="T10" fmla="*/ 15 w 78"/>
                <a:gd name="T11" fmla="*/ 24 h 25"/>
                <a:gd name="T12" fmla="*/ 3 w 78"/>
                <a:gd name="T13" fmla="*/ 17 h 25"/>
                <a:gd name="T14" fmla="*/ 4 w 78"/>
                <a:gd name="T15" fmla="*/ 13 h 25"/>
                <a:gd name="T16" fmla="*/ 7 w 78"/>
                <a:gd name="T17" fmla="*/ 7 h 25"/>
                <a:gd name="T18" fmla="*/ 9 w 78"/>
                <a:gd name="T19" fmla="*/ 5 h 25"/>
                <a:gd name="T20" fmla="*/ 9 w 78"/>
                <a:gd name="T21" fmla="*/ 5 h 25"/>
                <a:gd name="T22" fmla="*/ 22 w 78"/>
                <a:gd name="T23" fmla="*/ 5 h 25"/>
                <a:gd name="T24" fmla="*/ 28 w 78"/>
                <a:gd name="T25" fmla="*/ 5 h 25"/>
                <a:gd name="T26" fmla="*/ 78 w 78"/>
                <a:gd name="T27" fmla="*/ 9 h 25"/>
                <a:gd name="T28" fmla="*/ 74 w 78"/>
                <a:gd name="T2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25">
                  <a:moveTo>
                    <a:pt x="74" y="24"/>
                  </a:moveTo>
                  <a:cubicBezTo>
                    <a:pt x="71" y="21"/>
                    <a:pt x="68" y="19"/>
                    <a:pt x="63" y="19"/>
                  </a:cubicBezTo>
                  <a:cubicBezTo>
                    <a:pt x="56" y="19"/>
                    <a:pt x="51" y="14"/>
                    <a:pt x="45" y="13"/>
                  </a:cubicBezTo>
                  <a:cubicBezTo>
                    <a:pt x="39" y="12"/>
                    <a:pt x="33" y="10"/>
                    <a:pt x="27" y="8"/>
                  </a:cubicBezTo>
                  <a:cubicBezTo>
                    <a:pt x="19" y="7"/>
                    <a:pt x="16" y="9"/>
                    <a:pt x="15" y="17"/>
                  </a:cubicBezTo>
                  <a:cubicBezTo>
                    <a:pt x="15" y="19"/>
                    <a:pt x="15" y="22"/>
                    <a:pt x="15" y="24"/>
                  </a:cubicBezTo>
                  <a:cubicBezTo>
                    <a:pt x="9" y="25"/>
                    <a:pt x="5" y="23"/>
                    <a:pt x="3" y="17"/>
                  </a:cubicBezTo>
                  <a:cubicBezTo>
                    <a:pt x="4" y="16"/>
                    <a:pt x="5" y="14"/>
                    <a:pt x="4" y="13"/>
                  </a:cubicBezTo>
                  <a:cubicBezTo>
                    <a:pt x="0" y="9"/>
                    <a:pt x="5" y="9"/>
                    <a:pt x="7" y="7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3" y="4"/>
                    <a:pt x="18" y="4"/>
                    <a:pt x="22" y="5"/>
                  </a:cubicBezTo>
                  <a:cubicBezTo>
                    <a:pt x="24" y="5"/>
                    <a:pt x="26" y="5"/>
                    <a:pt x="28" y="5"/>
                  </a:cubicBezTo>
                  <a:cubicBezTo>
                    <a:pt x="45" y="0"/>
                    <a:pt x="62" y="0"/>
                    <a:pt x="78" y="9"/>
                  </a:cubicBezTo>
                  <a:cubicBezTo>
                    <a:pt x="76" y="14"/>
                    <a:pt x="75" y="19"/>
                    <a:pt x="74" y="24"/>
                  </a:cubicBezTo>
                  <a:close/>
                </a:path>
              </a:pathLst>
            </a:custGeom>
            <a:solidFill>
              <a:srgbClr val="FD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3751"/>
            <p:cNvSpPr/>
            <p:nvPr/>
          </p:nvSpPr>
          <p:spPr bwMode="auto">
            <a:xfrm>
              <a:off x="7664" y="1423"/>
              <a:ext cx="39" cy="132"/>
            </a:xfrm>
            <a:custGeom>
              <a:avLst/>
              <a:gdLst>
                <a:gd name="T0" fmla="*/ 2 w 26"/>
                <a:gd name="T1" fmla="*/ 0 h 88"/>
                <a:gd name="T2" fmla="*/ 14 w 26"/>
                <a:gd name="T3" fmla="*/ 7 h 88"/>
                <a:gd name="T4" fmla="*/ 14 w 26"/>
                <a:gd name="T5" fmla="*/ 7 h 88"/>
                <a:gd name="T6" fmla="*/ 23 w 26"/>
                <a:gd name="T7" fmla="*/ 23 h 88"/>
                <a:gd name="T8" fmla="*/ 25 w 26"/>
                <a:gd name="T9" fmla="*/ 38 h 88"/>
                <a:gd name="T10" fmla="*/ 10 w 26"/>
                <a:gd name="T11" fmla="*/ 88 h 88"/>
                <a:gd name="T12" fmla="*/ 4 w 26"/>
                <a:gd name="T13" fmla="*/ 88 h 88"/>
                <a:gd name="T14" fmla="*/ 5 w 26"/>
                <a:gd name="T15" fmla="*/ 83 h 88"/>
                <a:gd name="T16" fmla="*/ 13 w 26"/>
                <a:gd name="T17" fmla="*/ 56 h 88"/>
                <a:gd name="T18" fmla="*/ 17 w 26"/>
                <a:gd name="T19" fmla="*/ 45 h 88"/>
                <a:gd name="T20" fmla="*/ 14 w 26"/>
                <a:gd name="T21" fmla="*/ 22 h 88"/>
                <a:gd name="T22" fmla="*/ 10 w 26"/>
                <a:gd name="T23" fmla="*/ 16 h 88"/>
                <a:gd name="T24" fmla="*/ 2 w 26"/>
                <a:gd name="T25" fmla="*/ 6 h 88"/>
                <a:gd name="T26" fmla="*/ 2 w 26"/>
                <a:gd name="T2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88">
                  <a:moveTo>
                    <a:pt x="2" y="0"/>
                  </a:moveTo>
                  <a:cubicBezTo>
                    <a:pt x="5" y="4"/>
                    <a:pt x="10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12"/>
                    <a:pt x="19" y="18"/>
                    <a:pt x="23" y="23"/>
                  </a:cubicBezTo>
                  <a:cubicBezTo>
                    <a:pt x="24" y="28"/>
                    <a:pt x="26" y="33"/>
                    <a:pt x="25" y="38"/>
                  </a:cubicBezTo>
                  <a:cubicBezTo>
                    <a:pt x="25" y="56"/>
                    <a:pt x="21" y="73"/>
                    <a:pt x="10" y="88"/>
                  </a:cubicBezTo>
                  <a:cubicBezTo>
                    <a:pt x="8" y="88"/>
                    <a:pt x="6" y="88"/>
                    <a:pt x="4" y="88"/>
                  </a:cubicBezTo>
                  <a:cubicBezTo>
                    <a:pt x="3" y="86"/>
                    <a:pt x="4" y="84"/>
                    <a:pt x="5" y="83"/>
                  </a:cubicBezTo>
                  <a:cubicBezTo>
                    <a:pt x="9" y="74"/>
                    <a:pt x="12" y="65"/>
                    <a:pt x="13" y="56"/>
                  </a:cubicBezTo>
                  <a:cubicBezTo>
                    <a:pt x="14" y="52"/>
                    <a:pt x="15" y="48"/>
                    <a:pt x="17" y="45"/>
                  </a:cubicBezTo>
                  <a:cubicBezTo>
                    <a:pt x="21" y="37"/>
                    <a:pt x="19" y="29"/>
                    <a:pt x="14" y="22"/>
                  </a:cubicBezTo>
                  <a:cubicBezTo>
                    <a:pt x="12" y="20"/>
                    <a:pt x="10" y="19"/>
                    <a:pt x="10" y="16"/>
                  </a:cubicBezTo>
                  <a:cubicBezTo>
                    <a:pt x="10" y="11"/>
                    <a:pt x="6" y="8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A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3752"/>
            <p:cNvSpPr/>
            <p:nvPr/>
          </p:nvSpPr>
          <p:spPr bwMode="auto">
            <a:xfrm>
              <a:off x="7352" y="1684"/>
              <a:ext cx="126" cy="50"/>
            </a:xfrm>
            <a:custGeom>
              <a:avLst/>
              <a:gdLst>
                <a:gd name="T0" fmla="*/ 83 w 84"/>
                <a:gd name="T1" fmla="*/ 29 h 33"/>
                <a:gd name="T2" fmla="*/ 60 w 84"/>
                <a:gd name="T3" fmla="*/ 28 h 33"/>
                <a:gd name="T4" fmla="*/ 50 w 84"/>
                <a:gd name="T5" fmla="*/ 29 h 33"/>
                <a:gd name="T6" fmla="*/ 37 w 84"/>
                <a:gd name="T7" fmla="*/ 31 h 33"/>
                <a:gd name="T8" fmla="*/ 20 w 84"/>
                <a:gd name="T9" fmla="*/ 29 h 33"/>
                <a:gd name="T10" fmla="*/ 2 w 84"/>
                <a:gd name="T11" fmla="*/ 12 h 33"/>
                <a:gd name="T12" fmla="*/ 1 w 84"/>
                <a:gd name="T13" fmla="*/ 2 h 33"/>
                <a:gd name="T14" fmla="*/ 5 w 84"/>
                <a:gd name="T15" fmla="*/ 0 h 33"/>
                <a:gd name="T16" fmla="*/ 9 w 84"/>
                <a:gd name="T17" fmla="*/ 0 h 33"/>
                <a:gd name="T18" fmla="*/ 9 w 84"/>
                <a:gd name="T19" fmla="*/ 0 h 33"/>
                <a:gd name="T20" fmla="*/ 34 w 84"/>
                <a:gd name="T21" fmla="*/ 20 h 33"/>
                <a:gd name="T22" fmla="*/ 82 w 84"/>
                <a:gd name="T23" fmla="*/ 25 h 33"/>
                <a:gd name="T24" fmla="*/ 83 w 84"/>
                <a:gd name="T2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33">
                  <a:moveTo>
                    <a:pt x="83" y="29"/>
                  </a:moveTo>
                  <a:cubicBezTo>
                    <a:pt x="76" y="29"/>
                    <a:pt x="68" y="30"/>
                    <a:pt x="60" y="28"/>
                  </a:cubicBezTo>
                  <a:cubicBezTo>
                    <a:pt x="56" y="27"/>
                    <a:pt x="53" y="27"/>
                    <a:pt x="50" y="29"/>
                  </a:cubicBezTo>
                  <a:cubicBezTo>
                    <a:pt x="46" y="33"/>
                    <a:pt x="42" y="33"/>
                    <a:pt x="37" y="31"/>
                  </a:cubicBezTo>
                  <a:cubicBezTo>
                    <a:pt x="32" y="29"/>
                    <a:pt x="26" y="29"/>
                    <a:pt x="20" y="29"/>
                  </a:cubicBezTo>
                  <a:cubicBezTo>
                    <a:pt x="11" y="26"/>
                    <a:pt x="8" y="18"/>
                    <a:pt x="2" y="12"/>
                  </a:cubicBezTo>
                  <a:cubicBezTo>
                    <a:pt x="0" y="9"/>
                    <a:pt x="1" y="6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7"/>
                    <a:pt x="18" y="24"/>
                    <a:pt x="34" y="20"/>
                  </a:cubicBezTo>
                  <a:cubicBezTo>
                    <a:pt x="50" y="17"/>
                    <a:pt x="67" y="18"/>
                    <a:pt x="82" y="25"/>
                  </a:cubicBezTo>
                  <a:cubicBezTo>
                    <a:pt x="83" y="26"/>
                    <a:pt x="84" y="28"/>
                    <a:pt x="83" y="29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3753"/>
            <p:cNvSpPr/>
            <p:nvPr/>
          </p:nvSpPr>
          <p:spPr bwMode="auto">
            <a:xfrm>
              <a:off x="7705" y="1393"/>
              <a:ext cx="75" cy="18"/>
            </a:xfrm>
            <a:custGeom>
              <a:avLst/>
              <a:gdLst>
                <a:gd name="T0" fmla="*/ 50 w 50"/>
                <a:gd name="T1" fmla="*/ 12 h 12"/>
                <a:gd name="T2" fmla="*/ 0 w 50"/>
                <a:gd name="T3" fmla="*/ 8 h 12"/>
                <a:gd name="T4" fmla="*/ 17 w 50"/>
                <a:gd name="T5" fmla="*/ 1 h 12"/>
                <a:gd name="T6" fmla="*/ 36 w 50"/>
                <a:gd name="T7" fmla="*/ 1 h 12"/>
                <a:gd name="T8" fmla="*/ 50 w 5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2">
                  <a:moveTo>
                    <a:pt x="50" y="12"/>
                  </a:moveTo>
                  <a:cubicBezTo>
                    <a:pt x="33" y="10"/>
                    <a:pt x="17" y="7"/>
                    <a:pt x="0" y="8"/>
                  </a:cubicBezTo>
                  <a:cubicBezTo>
                    <a:pt x="3" y="0"/>
                    <a:pt x="11" y="1"/>
                    <a:pt x="17" y="1"/>
                  </a:cubicBezTo>
                  <a:cubicBezTo>
                    <a:pt x="24" y="2"/>
                    <a:pt x="30" y="3"/>
                    <a:pt x="36" y="1"/>
                  </a:cubicBezTo>
                  <a:cubicBezTo>
                    <a:pt x="42" y="0"/>
                    <a:pt x="48" y="6"/>
                    <a:pt x="50" y="12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3754"/>
            <p:cNvSpPr/>
            <p:nvPr/>
          </p:nvSpPr>
          <p:spPr bwMode="auto">
            <a:xfrm>
              <a:off x="7645" y="1402"/>
              <a:ext cx="15" cy="8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4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7" y="5"/>
                    <a:pt x="3" y="4"/>
                    <a:pt x="0" y="4"/>
                  </a:cubicBezTo>
                  <a:cubicBezTo>
                    <a:pt x="5" y="0"/>
                    <a:pt x="5" y="0"/>
                    <a:pt x="10" y="4"/>
                  </a:cubicBezTo>
                  <a:close/>
                </a:path>
              </a:pathLst>
            </a:custGeom>
            <a:solidFill>
              <a:srgbClr val="E1B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3755"/>
            <p:cNvSpPr/>
            <p:nvPr/>
          </p:nvSpPr>
          <p:spPr bwMode="auto">
            <a:xfrm>
              <a:off x="7676" y="1401"/>
              <a:ext cx="20" cy="4"/>
            </a:xfrm>
            <a:custGeom>
              <a:avLst/>
              <a:gdLst>
                <a:gd name="T0" fmla="*/ 13 w 13"/>
                <a:gd name="T1" fmla="*/ 3 h 3"/>
                <a:gd name="T2" fmla="*/ 0 w 13"/>
                <a:gd name="T3" fmla="*/ 3 h 3"/>
                <a:gd name="T4" fmla="*/ 13 w 1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9" y="3"/>
                    <a:pt x="4" y="3"/>
                    <a:pt x="0" y="3"/>
                  </a:cubicBezTo>
                  <a:cubicBezTo>
                    <a:pt x="4" y="0"/>
                    <a:pt x="9" y="1"/>
                    <a:pt x="13" y="3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3756"/>
            <p:cNvSpPr/>
            <p:nvPr/>
          </p:nvSpPr>
          <p:spPr bwMode="auto">
            <a:xfrm>
              <a:off x="7610" y="1446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D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3757"/>
            <p:cNvSpPr/>
            <p:nvPr/>
          </p:nvSpPr>
          <p:spPr bwMode="auto">
            <a:xfrm>
              <a:off x="7610" y="141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3758"/>
            <p:cNvSpPr/>
            <p:nvPr/>
          </p:nvSpPr>
          <p:spPr bwMode="auto">
            <a:xfrm>
              <a:off x="7673" y="140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3759"/>
            <p:cNvSpPr/>
            <p:nvPr/>
          </p:nvSpPr>
          <p:spPr bwMode="auto">
            <a:xfrm>
              <a:off x="7801" y="1398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3760"/>
            <p:cNvSpPr/>
            <p:nvPr/>
          </p:nvSpPr>
          <p:spPr bwMode="auto">
            <a:xfrm>
              <a:off x="7798" y="139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3761"/>
            <p:cNvSpPr/>
            <p:nvPr/>
          </p:nvSpPr>
          <p:spPr bwMode="auto">
            <a:xfrm>
              <a:off x="6112" y="1161"/>
              <a:ext cx="16" cy="18"/>
            </a:xfrm>
            <a:custGeom>
              <a:avLst/>
              <a:gdLst>
                <a:gd name="T0" fmla="*/ 0 w 11"/>
                <a:gd name="T1" fmla="*/ 0 h 12"/>
                <a:gd name="T2" fmla="*/ 11 w 11"/>
                <a:gd name="T3" fmla="*/ 12 h 12"/>
                <a:gd name="T4" fmla="*/ 0 w 1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7" y="2"/>
                    <a:pt x="9" y="6"/>
                    <a:pt x="11" y="12"/>
                  </a:cubicBezTo>
                  <a:cubicBezTo>
                    <a:pt x="5" y="10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49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3762"/>
            <p:cNvSpPr/>
            <p:nvPr/>
          </p:nvSpPr>
          <p:spPr bwMode="auto">
            <a:xfrm>
              <a:off x="6202" y="118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3763"/>
            <p:cNvSpPr/>
            <p:nvPr/>
          </p:nvSpPr>
          <p:spPr bwMode="auto">
            <a:xfrm>
              <a:off x="6739" y="1737"/>
              <a:ext cx="24" cy="16"/>
            </a:xfrm>
            <a:custGeom>
              <a:avLst/>
              <a:gdLst>
                <a:gd name="T0" fmla="*/ 1 w 16"/>
                <a:gd name="T1" fmla="*/ 2 h 11"/>
                <a:gd name="T2" fmla="*/ 5 w 16"/>
                <a:gd name="T3" fmla="*/ 0 h 11"/>
                <a:gd name="T4" fmla="*/ 9 w 16"/>
                <a:gd name="T5" fmla="*/ 1 h 11"/>
                <a:gd name="T6" fmla="*/ 14 w 16"/>
                <a:gd name="T7" fmla="*/ 8 h 11"/>
                <a:gd name="T8" fmla="*/ 7 w 16"/>
                <a:gd name="T9" fmla="*/ 7 h 11"/>
                <a:gd name="T10" fmla="*/ 1 w 1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2" y="2"/>
                    <a:pt x="16" y="5"/>
                    <a:pt x="14" y="8"/>
                  </a:cubicBezTo>
                  <a:cubicBezTo>
                    <a:pt x="12" y="11"/>
                    <a:pt x="9" y="9"/>
                    <a:pt x="7" y="7"/>
                  </a:cubicBezTo>
                  <a:cubicBezTo>
                    <a:pt x="5" y="5"/>
                    <a:pt x="0" y="8"/>
                    <a:pt x="1" y="2"/>
                  </a:cubicBezTo>
                  <a:close/>
                </a:path>
              </a:pathLst>
            </a:custGeom>
            <a:solidFill>
              <a:srgbClr val="DA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3764"/>
            <p:cNvSpPr/>
            <p:nvPr/>
          </p:nvSpPr>
          <p:spPr bwMode="auto">
            <a:xfrm>
              <a:off x="6755" y="1800"/>
              <a:ext cx="63" cy="64"/>
            </a:xfrm>
            <a:custGeom>
              <a:avLst/>
              <a:gdLst>
                <a:gd name="T0" fmla="*/ 42 w 42"/>
                <a:gd name="T1" fmla="*/ 37 h 43"/>
                <a:gd name="T2" fmla="*/ 35 w 42"/>
                <a:gd name="T3" fmla="*/ 38 h 43"/>
                <a:gd name="T4" fmla="*/ 20 w 42"/>
                <a:gd name="T5" fmla="*/ 18 h 43"/>
                <a:gd name="T6" fmla="*/ 7 w 42"/>
                <a:gd name="T7" fmla="*/ 6 h 43"/>
                <a:gd name="T8" fmla="*/ 1 w 42"/>
                <a:gd name="T9" fmla="*/ 4 h 43"/>
                <a:gd name="T10" fmla="*/ 4 w 42"/>
                <a:gd name="T11" fmla="*/ 0 h 43"/>
                <a:gd name="T12" fmla="*/ 17 w 42"/>
                <a:gd name="T13" fmla="*/ 4 h 43"/>
                <a:gd name="T14" fmla="*/ 33 w 42"/>
                <a:gd name="T15" fmla="*/ 23 h 43"/>
                <a:gd name="T16" fmla="*/ 42 w 42"/>
                <a:gd name="T1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3">
                  <a:moveTo>
                    <a:pt x="42" y="37"/>
                  </a:moveTo>
                  <a:cubicBezTo>
                    <a:pt x="40" y="39"/>
                    <a:pt x="40" y="43"/>
                    <a:pt x="35" y="38"/>
                  </a:cubicBezTo>
                  <a:cubicBezTo>
                    <a:pt x="30" y="32"/>
                    <a:pt x="26" y="24"/>
                    <a:pt x="20" y="18"/>
                  </a:cubicBezTo>
                  <a:cubicBezTo>
                    <a:pt x="17" y="13"/>
                    <a:pt x="12" y="9"/>
                    <a:pt x="7" y="6"/>
                  </a:cubicBezTo>
                  <a:cubicBezTo>
                    <a:pt x="5" y="8"/>
                    <a:pt x="2" y="7"/>
                    <a:pt x="1" y="4"/>
                  </a:cubicBezTo>
                  <a:cubicBezTo>
                    <a:pt x="0" y="2"/>
                    <a:pt x="0" y="0"/>
                    <a:pt x="4" y="0"/>
                  </a:cubicBezTo>
                  <a:cubicBezTo>
                    <a:pt x="8" y="0"/>
                    <a:pt x="13" y="2"/>
                    <a:pt x="17" y="4"/>
                  </a:cubicBezTo>
                  <a:cubicBezTo>
                    <a:pt x="22" y="10"/>
                    <a:pt x="28" y="17"/>
                    <a:pt x="33" y="23"/>
                  </a:cubicBezTo>
                  <a:cubicBezTo>
                    <a:pt x="37" y="27"/>
                    <a:pt x="39" y="32"/>
                    <a:pt x="42" y="37"/>
                  </a:cubicBezTo>
                  <a:close/>
                </a:path>
              </a:pathLst>
            </a:custGeom>
            <a:solidFill>
              <a:srgbClr val="F8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3765"/>
            <p:cNvSpPr/>
            <p:nvPr/>
          </p:nvSpPr>
          <p:spPr bwMode="auto">
            <a:xfrm>
              <a:off x="6742" y="1798"/>
              <a:ext cx="24" cy="21"/>
            </a:xfrm>
            <a:custGeom>
              <a:avLst/>
              <a:gdLst>
                <a:gd name="T0" fmla="*/ 13 w 16"/>
                <a:gd name="T1" fmla="*/ 1 h 14"/>
                <a:gd name="T2" fmla="*/ 16 w 16"/>
                <a:gd name="T3" fmla="*/ 7 h 14"/>
                <a:gd name="T4" fmla="*/ 16 w 16"/>
                <a:gd name="T5" fmla="*/ 11 h 14"/>
                <a:gd name="T6" fmla="*/ 8 w 16"/>
                <a:gd name="T7" fmla="*/ 13 h 14"/>
                <a:gd name="T8" fmla="*/ 7 w 16"/>
                <a:gd name="T9" fmla="*/ 1 h 14"/>
                <a:gd name="T10" fmla="*/ 13 w 16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13" y="1"/>
                  </a:moveTo>
                  <a:cubicBezTo>
                    <a:pt x="10" y="6"/>
                    <a:pt x="13" y="6"/>
                    <a:pt x="16" y="7"/>
                  </a:cubicBezTo>
                  <a:cubicBezTo>
                    <a:pt x="16" y="8"/>
                    <a:pt x="16" y="10"/>
                    <a:pt x="16" y="11"/>
                  </a:cubicBezTo>
                  <a:cubicBezTo>
                    <a:pt x="14" y="14"/>
                    <a:pt x="11" y="14"/>
                    <a:pt x="8" y="13"/>
                  </a:cubicBezTo>
                  <a:cubicBezTo>
                    <a:pt x="0" y="8"/>
                    <a:pt x="0" y="8"/>
                    <a:pt x="7" y="1"/>
                  </a:cubicBezTo>
                  <a:cubicBezTo>
                    <a:pt x="8" y="0"/>
                    <a:pt x="10" y="0"/>
                    <a:pt x="13" y="1"/>
                  </a:cubicBezTo>
                  <a:close/>
                </a:path>
              </a:pathLst>
            </a:custGeom>
            <a:solidFill>
              <a:srgbClr val="EAC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3766"/>
            <p:cNvSpPr/>
            <p:nvPr/>
          </p:nvSpPr>
          <p:spPr bwMode="auto">
            <a:xfrm>
              <a:off x="6796" y="180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3767"/>
            <p:cNvSpPr/>
            <p:nvPr/>
          </p:nvSpPr>
          <p:spPr bwMode="auto">
            <a:xfrm>
              <a:off x="6830" y="1846"/>
              <a:ext cx="2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3768"/>
            <p:cNvSpPr/>
            <p:nvPr/>
          </p:nvSpPr>
          <p:spPr bwMode="auto">
            <a:xfrm>
              <a:off x="6827" y="1840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3769"/>
            <p:cNvSpPr/>
            <p:nvPr/>
          </p:nvSpPr>
          <p:spPr bwMode="auto">
            <a:xfrm>
              <a:off x="6754" y="1813"/>
              <a:ext cx="30" cy="27"/>
            </a:xfrm>
            <a:custGeom>
              <a:avLst/>
              <a:gdLst>
                <a:gd name="T0" fmla="*/ 0 w 20"/>
                <a:gd name="T1" fmla="*/ 3 h 18"/>
                <a:gd name="T2" fmla="*/ 8 w 20"/>
                <a:gd name="T3" fmla="*/ 1 h 18"/>
                <a:gd name="T4" fmla="*/ 20 w 20"/>
                <a:gd name="T5" fmla="*/ 14 h 18"/>
                <a:gd name="T6" fmla="*/ 14 w 20"/>
                <a:gd name="T7" fmla="*/ 18 h 18"/>
                <a:gd name="T8" fmla="*/ 11 w 20"/>
                <a:gd name="T9" fmla="*/ 16 h 18"/>
                <a:gd name="T10" fmla="*/ 4 w 20"/>
                <a:gd name="T11" fmla="*/ 9 h 18"/>
                <a:gd name="T12" fmla="*/ 0 w 20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0" y="3"/>
                  </a:moveTo>
                  <a:cubicBezTo>
                    <a:pt x="2" y="0"/>
                    <a:pt x="5" y="1"/>
                    <a:pt x="8" y="1"/>
                  </a:cubicBezTo>
                  <a:cubicBezTo>
                    <a:pt x="11" y="6"/>
                    <a:pt x="17" y="9"/>
                    <a:pt x="20" y="14"/>
                  </a:cubicBezTo>
                  <a:cubicBezTo>
                    <a:pt x="18" y="17"/>
                    <a:pt x="17" y="18"/>
                    <a:pt x="14" y="18"/>
                  </a:cubicBezTo>
                  <a:cubicBezTo>
                    <a:pt x="13" y="18"/>
                    <a:pt x="12" y="17"/>
                    <a:pt x="11" y="16"/>
                  </a:cubicBezTo>
                  <a:cubicBezTo>
                    <a:pt x="9" y="13"/>
                    <a:pt x="7" y="10"/>
                    <a:pt x="4" y="9"/>
                  </a:cubicBezTo>
                  <a:cubicBezTo>
                    <a:pt x="1" y="8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F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3770"/>
            <p:cNvSpPr/>
            <p:nvPr/>
          </p:nvSpPr>
          <p:spPr bwMode="auto">
            <a:xfrm>
              <a:off x="6775" y="1834"/>
              <a:ext cx="28" cy="47"/>
            </a:xfrm>
            <a:custGeom>
              <a:avLst/>
              <a:gdLst>
                <a:gd name="T0" fmla="*/ 0 w 19"/>
                <a:gd name="T1" fmla="*/ 4 h 31"/>
                <a:gd name="T2" fmla="*/ 6 w 19"/>
                <a:gd name="T3" fmla="*/ 0 h 31"/>
                <a:gd name="T4" fmla="*/ 19 w 19"/>
                <a:gd name="T5" fmla="*/ 25 h 31"/>
                <a:gd name="T6" fmla="*/ 19 w 19"/>
                <a:gd name="T7" fmla="*/ 25 h 31"/>
                <a:gd name="T8" fmla="*/ 15 w 19"/>
                <a:gd name="T9" fmla="*/ 31 h 31"/>
                <a:gd name="T10" fmla="*/ 12 w 19"/>
                <a:gd name="T11" fmla="*/ 29 h 31"/>
                <a:gd name="T12" fmla="*/ 11 w 19"/>
                <a:gd name="T13" fmla="*/ 27 h 31"/>
                <a:gd name="T14" fmla="*/ 10 w 19"/>
                <a:gd name="T15" fmla="*/ 25 h 31"/>
                <a:gd name="T16" fmla="*/ 0 w 19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1">
                  <a:moveTo>
                    <a:pt x="0" y="4"/>
                  </a:moveTo>
                  <a:cubicBezTo>
                    <a:pt x="1" y="2"/>
                    <a:pt x="3" y="1"/>
                    <a:pt x="6" y="0"/>
                  </a:cubicBezTo>
                  <a:cubicBezTo>
                    <a:pt x="11" y="8"/>
                    <a:pt x="13" y="18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8"/>
                    <a:pt x="18" y="30"/>
                    <a:pt x="15" y="31"/>
                  </a:cubicBezTo>
                  <a:cubicBezTo>
                    <a:pt x="14" y="30"/>
                    <a:pt x="13" y="30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8" y="17"/>
                    <a:pt x="3" y="11"/>
                    <a:pt x="0" y="4"/>
                  </a:cubicBezTo>
                  <a:close/>
                </a:path>
              </a:pathLst>
            </a:custGeom>
            <a:solidFill>
              <a:srgbClr val="FB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3771"/>
            <p:cNvSpPr/>
            <p:nvPr/>
          </p:nvSpPr>
          <p:spPr bwMode="auto">
            <a:xfrm>
              <a:off x="6757" y="190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4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3772"/>
            <p:cNvSpPr/>
            <p:nvPr/>
          </p:nvSpPr>
          <p:spPr bwMode="auto">
            <a:xfrm>
              <a:off x="6790" y="187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3773"/>
            <p:cNvSpPr/>
            <p:nvPr/>
          </p:nvSpPr>
          <p:spPr bwMode="auto">
            <a:xfrm>
              <a:off x="6431" y="3858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1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1"/>
                  </a:cubicBezTo>
                  <a:cubicBezTo>
                    <a:pt x="4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3774"/>
            <p:cNvSpPr/>
            <p:nvPr/>
          </p:nvSpPr>
          <p:spPr bwMode="auto">
            <a:xfrm>
              <a:off x="6421" y="3856"/>
              <a:ext cx="10" cy="3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3775"/>
            <p:cNvSpPr/>
            <p:nvPr/>
          </p:nvSpPr>
          <p:spPr bwMode="auto">
            <a:xfrm>
              <a:off x="6412" y="385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3776"/>
            <p:cNvSpPr/>
            <p:nvPr/>
          </p:nvSpPr>
          <p:spPr bwMode="auto">
            <a:xfrm>
              <a:off x="6403" y="3850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3777"/>
            <p:cNvSpPr/>
            <p:nvPr/>
          </p:nvSpPr>
          <p:spPr bwMode="auto">
            <a:xfrm>
              <a:off x="5929" y="1653"/>
              <a:ext cx="154" cy="108"/>
            </a:xfrm>
            <a:custGeom>
              <a:avLst/>
              <a:gdLst>
                <a:gd name="T0" fmla="*/ 99 w 103"/>
                <a:gd name="T1" fmla="*/ 48 h 72"/>
                <a:gd name="T2" fmla="*/ 100 w 103"/>
                <a:gd name="T3" fmla="*/ 65 h 72"/>
                <a:gd name="T4" fmla="*/ 91 w 103"/>
                <a:gd name="T5" fmla="*/ 71 h 72"/>
                <a:gd name="T6" fmla="*/ 71 w 103"/>
                <a:gd name="T7" fmla="*/ 60 h 72"/>
                <a:gd name="T8" fmla="*/ 49 w 103"/>
                <a:gd name="T9" fmla="*/ 43 h 72"/>
                <a:gd name="T10" fmla="*/ 35 w 103"/>
                <a:gd name="T11" fmla="*/ 33 h 72"/>
                <a:gd name="T12" fmla="*/ 22 w 103"/>
                <a:gd name="T13" fmla="*/ 25 h 72"/>
                <a:gd name="T14" fmla="*/ 7 w 103"/>
                <a:gd name="T15" fmla="*/ 18 h 72"/>
                <a:gd name="T16" fmla="*/ 8 w 103"/>
                <a:gd name="T17" fmla="*/ 3 h 72"/>
                <a:gd name="T18" fmla="*/ 13 w 103"/>
                <a:gd name="T19" fmla="*/ 0 h 72"/>
                <a:gd name="T20" fmla="*/ 15 w 103"/>
                <a:gd name="T21" fmla="*/ 2 h 72"/>
                <a:gd name="T22" fmla="*/ 38 w 103"/>
                <a:gd name="T23" fmla="*/ 11 h 72"/>
                <a:gd name="T24" fmla="*/ 60 w 103"/>
                <a:gd name="T25" fmla="*/ 25 h 72"/>
                <a:gd name="T26" fmla="*/ 85 w 103"/>
                <a:gd name="T27" fmla="*/ 61 h 72"/>
                <a:gd name="T28" fmla="*/ 96 w 103"/>
                <a:gd name="T29" fmla="*/ 57 h 72"/>
                <a:gd name="T30" fmla="*/ 96 w 103"/>
                <a:gd name="T31" fmla="*/ 53 h 72"/>
                <a:gd name="T32" fmla="*/ 99 w 103"/>
                <a:gd name="T33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72">
                  <a:moveTo>
                    <a:pt x="99" y="48"/>
                  </a:moveTo>
                  <a:cubicBezTo>
                    <a:pt x="103" y="54"/>
                    <a:pt x="101" y="59"/>
                    <a:pt x="100" y="65"/>
                  </a:cubicBezTo>
                  <a:cubicBezTo>
                    <a:pt x="99" y="70"/>
                    <a:pt x="95" y="72"/>
                    <a:pt x="91" y="71"/>
                  </a:cubicBezTo>
                  <a:cubicBezTo>
                    <a:pt x="83" y="69"/>
                    <a:pt x="76" y="67"/>
                    <a:pt x="71" y="60"/>
                  </a:cubicBezTo>
                  <a:cubicBezTo>
                    <a:pt x="66" y="52"/>
                    <a:pt x="59" y="45"/>
                    <a:pt x="49" y="43"/>
                  </a:cubicBezTo>
                  <a:cubicBezTo>
                    <a:pt x="43" y="42"/>
                    <a:pt x="39" y="37"/>
                    <a:pt x="35" y="33"/>
                  </a:cubicBezTo>
                  <a:cubicBezTo>
                    <a:pt x="31" y="28"/>
                    <a:pt x="28" y="25"/>
                    <a:pt x="22" y="25"/>
                  </a:cubicBezTo>
                  <a:cubicBezTo>
                    <a:pt x="17" y="24"/>
                    <a:pt x="11" y="21"/>
                    <a:pt x="7" y="18"/>
                  </a:cubicBezTo>
                  <a:cubicBezTo>
                    <a:pt x="0" y="13"/>
                    <a:pt x="0" y="8"/>
                    <a:pt x="8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22" y="7"/>
                    <a:pt x="31" y="7"/>
                    <a:pt x="38" y="11"/>
                  </a:cubicBezTo>
                  <a:cubicBezTo>
                    <a:pt x="46" y="15"/>
                    <a:pt x="54" y="18"/>
                    <a:pt x="60" y="25"/>
                  </a:cubicBezTo>
                  <a:cubicBezTo>
                    <a:pt x="64" y="39"/>
                    <a:pt x="77" y="48"/>
                    <a:pt x="85" y="61"/>
                  </a:cubicBezTo>
                  <a:cubicBezTo>
                    <a:pt x="89" y="66"/>
                    <a:pt x="93" y="65"/>
                    <a:pt x="96" y="57"/>
                  </a:cubicBezTo>
                  <a:cubicBezTo>
                    <a:pt x="96" y="56"/>
                    <a:pt x="96" y="54"/>
                    <a:pt x="96" y="53"/>
                  </a:cubicBezTo>
                  <a:cubicBezTo>
                    <a:pt x="97" y="51"/>
                    <a:pt x="97" y="49"/>
                    <a:pt x="99" y="48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3778"/>
            <p:cNvSpPr/>
            <p:nvPr/>
          </p:nvSpPr>
          <p:spPr bwMode="auto">
            <a:xfrm>
              <a:off x="6017" y="1675"/>
              <a:ext cx="60" cy="62"/>
            </a:xfrm>
            <a:custGeom>
              <a:avLst/>
              <a:gdLst>
                <a:gd name="T0" fmla="*/ 40 w 40"/>
                <a:gd name="T1" fmla="*/ 33 h 41"/>
                <a:gd name="T2" fmla="*/ 40 w 40"/>
                <a:gd name="T3" fmla="*/ 39 h 41"/>
                <a:gd name="T4" fmla="*/ 32 w 40"/>
                <a:gd name="T5" fmla="*/ 35 h 41"/>
                <a:gd name="T6" fmla="*/ 5 w 40"/>
                <a:gd name="T7" fmla="*/ 12 h 41"/>
                <a:gd name="T8" fmla="*/ 2 w 40"/>
                <a:gd name="T9" fmla="*/ 6 h 41"/>
                <a:gd name="T10" fmla="*/ 21 w 40"/>
                <a:gd name="T11" fmla="*/ 1 h 41"/>
                <a:gd name="T12" fmla="*/ 40 w 40"/>
                <a:gd name="T13" fmla="*/ 22 h 41"/>
                <a:gd name="T14" fmla="*/ 40 w 40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40" y="33"/>
                  </a:moveTo>
                  <a:cubicBezTo>
                    <a:pt x="40" y="35"/>
                    <a:pt x="40" y="37"/>
                    <a:pt x="40" y="39"/>
                  </a:cubicBezTo>
                  <a:cubicBezTo>
                    <a:pt x="36" y="41"/>
                    <a:pt x="35" y="37"/>
                    <a:pt x="32" y="35"/>
                  </a:cubicBezTo>
                  <a:cubicBezTo>
                    <a:pt x="23" y="28"/>
                    <a:pt x="14" y="21"/>
                    <a:pt x="5" y="12"/>
                  </a:cubicBezTo>
                  <a:cubicBezTo>
                    <a:pt x="3" y="11"/>
                    <a:pt x="0" y="9"/>
                    <a:pt x="2" y="6"/>
                  </a:cubicBezTo>
                  <a:cubicBezTo>
                    <a:pt x="7" y="0"/>
                    <a:pt x="15" y="4"/>
                    <a:pt x="21" y="1"/>
                  </a:cubicBezTo>
                  <a:cubicBezTo>
                    <a:pt x="29" y="6"/>
                    <a:pt x="35" y="14"/>
                    <a:pt x="40" y="22"/>
                  </a:cubicBezTo>
                  <a:cubicBezTo>
                    <a:pt x="37" y="26"/>
                    <a:pt x="40" y="29"/>
                    <a:pt x="40" y="33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3779"/>
            <p:cNvSpPr/>
            <p:nvPr/>
          </p:nvSpPr>
          <p:spPr bwMode="auto">
            <a:xfrm>
              <a:off x="5948" y="1636"/>
              <a:ext cx="59" cy="38"/>
            </a:xfrm>
            <a:custGeom>
              <a:avLst/>
              <a:gdLst>
                <a:gd name="T0" fmla="*/ 0 w 39"/>
                <a:gd name="T1" fmla="*/ 13 h 25"/>
                <a:gd name="T2" fmla="*/ 0 w 39"/>
                <a:gd name="T3" fmla="*/ 11 h 25"/>
                <a:gd name="T4" fmla="*/ 11 w 39"/>
                <a:gd name="T5" fmla="*/ 0 h 25"/>
                <a:gd name="T6" fmla="*/ 34 w 39"/>
                <a:gd name="T7" fmla="*/ 9 h 25"/>
                <a:gd name="T8" fmla="*/ 36 w 39"/>
                <a:gd name="T9" fmla="*/ 22 h 25"/>
                <a:gd name="T10" fmla="*/ 31 w 39"/>
                <a:gd name="T11" fmla="*/ 24 h 25"/>
                <a:gd name="T12" fmla="*/ 0 w 39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0" y="13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2" y="6"/>
                    <a:pt x="9" y="5"/>
                    <a:pt x="11" y="0"/>
                  </a:cubicBezTo>
                  <a:cubicBezTo>
                    <a:pt x="20" y="2"/>
                    <a:pt x="27" y="5"/>
                    <a:pt x="34" y="9"/>
                  </a:cubicBezTo>
                  <a:cubicBezTo>
                    <a:pt x="38" y="13"/>
                    <a:pt x="39" y="18"/>
                    <a:pt x="36" y="22"/>
                  </a:cubicBezTo>
                  <a:cubicBezTo>
                    <a:pt x="35" y="24"/>
                    <a:pt x="33" y="25"/>
                    <a:pt x="31" y="24"/>
                  </a:cubicBezTo>
                  <a:cubicBezTo>
                    <a:pt x="21" y="20"/>
                    <a:pt x="10" y="17"/>
                    <a:pt x="0" y="13"/>
                  </a:cubicBezTo>
                  <a:close/>
                </a:path>
              </a:pathLst>
            </a:custGeom>
            <a:solidFill>
              <a:srgbClr val="EF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3780"/>
            <p:cNvSpPr/>
            <p:nvPr/>
          </p:nvSpPr>
          <p:spPr bwMode="auto">
            <a:xfrm>
              <a:off x="7523" y="1324"/>
              <a:ext cx="60" cy="78"/>
            </a:xfrm>
            <a:custGeom>
              <a:avLst/>
              <a:gdLst>
                <a:gd name="T0" fmla="*/ 40 w 40"/>
                <a:gd name="T1" fmla="*/ 0 h 52"/>
                <a:gd name="T2" fmla="*/ 32 w 40"/>
                <a:gd name="T3" fmla="*/ 15 h 52"/>
                <a:gd name="T4" fmla="*/ 31 w 40"/>
                <a:gd name="T5" fmla="*/ 24 h 52"/>
                <a:gd name="T6" fmla="*/ 28 w 40"/>
                <a:gd name="T7" fmla="*/ 44 h 52"/>
                <a:gd name="T8" fmla="*/ 22 w 40"/>
                <a:gd name="T9" fmla="*/ 48 h 52"/>
                <a:gd name="T10" fmla="*/ 2 w 40"/>
                <a:gd name="T11" fmla="*/ 52 h 52"/>
                <a:gd name="T12" fmla="*/ 2 w 40"/>
                <a:gd name="T13" fmla="*/ 50 h 52"/>
                <a:gd name="T14" fmla="*/ 7 w 40"/>
                <a:gd name="T15" fmla="*/ 34 h 52"/>
                <a:gd name="T16" fmla="*/ 17 w 40"/>
                <a:gd name="T17" fmla="*/ 22 h 52"/>
                <a:gd name="T18" fmla="*/ 40 w 40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2">
                  <a:moveTo>
                    <a:pt x="40" y="0"/>
                  </a:moveTo>
                  <a:cubicBezTo>
                    <a:pt x="39" y="6"/>
                    <a:pt x="34" y="10"/>
                    <a:pt x="32" y="15"/>
                  </a:cubicBezTo>
                  <a:cubicBezTo>
                    <a:pt x="31" y="18"/>
                    <a:pt x="30" y="20"/>
                    <a:pt x="31" y="24"/>
                  </a:cubicBezTo>
                  <a:cubicBezTo>
                    <a:pt x="33" y="31"/>
                    <a:pt x="30" y="38"/>
                    <a:pt x="28" y="44"/>
                  </a:cubicBezTo>
                  <a:cubicBezTo>
                    <a:pt x="27" y="47"/>
                    <a:pt x="24" y="48"/>
                    <a:pt x="22" y="48"/>
                  </a:cubicBezTo>
                  <a:cubicBezTo>
                    <a:pt x="15" y="48"/>
                    <a:pt x="9" y="51"/>
                    <a:pt x="2" y="52"/>
                  </a:cubicBezTo>
                  <a:cubicBezTo>
                    <a:pt x="2" y="52"/>
                    <a:pt x="3" y="51"/>
                    <a:pt x="2" y="50"/>
                  </a:cubicBezTo>
                  <a:cubicBezTo>
                    <a:pt x="0" y="44"/>
                    <a:pt x="4" y="39"/>
                    <a:pt x="7" y="34"/>
                  </a:cubicBezTo>
                  <a:cubicBezTo>
                    <a:pt x="9" y="29"/>
                    <a:pt x="12" y="25"/>
                    <a:pt x="17" y="22"/>
                  </a:cubicBezTo>
                  <a:cubicBezTo>
                    <a:pt x="27" y="17"/>
                    <a:pt x="31" y="6"/>
                    <a:pt x="40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3781"/>
            <p:cNvSpPr/>
            <p:nvPr/>
          </p:nvSpPr>
          <p:spPr bwMode="auto">
            <a:xfrm>
              <a:off x="7372" y="1423"/>
              <a:ext cx="16" cy="17"/>
            </a:xfrm>
            <a:custGeom>
              <a:avLst/>
              <a:gdLst>
                <a:gd name="T0" fmla="*/ 5 w 11"/>
                <a:gd name="T1" fmla="*/ 11 h 11"/>
                <a:gd name="T2" fmla="*/ 3 w 11"/>
                <a:gd name="T3" fmla="*/ 2 h 11"/>
                <a:gd name="T4" fmla="*/ 10 w 11"/>
                <a:gd name="T5" fmla="*/ 4 h 11"/>
                <a:gd name="T6" fmla="*/ 5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3" y="8"/>
                    <a:pt x="0" y="6"/>
                    <a:pt x="3" y="2"/>
                  </a:cubicBezTo>
                  <a:cubicBezTo>
                    <a:pt x="6" y="1"/>
                    <a:pt x="9" y="0"/>
                    <a:pt x="10" y="4"/>
                  </a:cubicBezTo>
                  <a:cubicBezTo>
                    <a:pt x="11" y="9"/>
                    <a:pt x="8" y="10"/>
                    <a:pt x="5" y="11"/>
                  </a:cubicBezTo>
                  <a:close/>
                </a:path>
              </a:pathLst>
            </a:custGeom>
            <a:solidFill>
              <a:srgbClr val="FD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3782"/>
            <p:cNvSpPr/>
            <p:nvPr/>
          </p:nvSpPr>
          <p:spPr bwMode="auto">
            <a:xfrm>
              <a:off x="7538" y="1339"/>
              <a:ext cx="5" cy="5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3783"/>
            <p:cNvSpPr/>
            <p:nvPr/>
          </p:nvSpPr>
          <p:spPr bwMode="auto">
            <a:xfrm>
              <a:off x="7583" y="1323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3784"/>
            <p:cNvSpPr/>
            <p:nvPr/>
          </p:nvSpPr>
          <p:spPr bwMode="auto">
            <a:xfrm>
              <a:off x="7304" y="1527"/>
              <a:ext cx="87" cy="37"/>
            </a:xfrm>
            <a:custGeom>
              <a:avLst/>
              <a:gdLst>
                <a:gd name="T0" fmla="*/ 42 w 58"/>
                <a:gd name="T1" fmla="*/ 0 h 25"/>
                <a:gd name="T2" fmla="*/ 55 w 58"/>
                <a:gd name="T3" fmla="*/ 2 h 25"/>
                <a:gd name="T4" fmla="*/ 58 w 58"/>
                <a:gd name="T5" fmla="*/ 5 h 25"/>
                <a:gd name="T6" fmla="*/ 55 w 58"/>
                <a:gd name="T7" fmla="*/ 8 h 25"/>
                <a:gd name="T8" fmla="*/ 49 w 58"/>
                <a:gd name="T9" fmla="*/ 9 h 25"/>
                <a:gd name="T10" fmla="*/ 20 w 58"/>
                <a:gd name="T11" fmla="*/ 20 h 25"/>
                <a:gd name="T12" fmla="*/ 6 w 58"/>
                <a:gd name="T13" fmla="*/ 25 h 25"/>
                <a:gd name="T14" fmla="*/ 1 w 58"/>
                <a:gd name="T15" fmla="*/ 23 h 25"/>
                <a:gd name="T16" fmla="*/ 2 w 58"/>
                <a:gd name="T17" fmla="*/ 17 h 25"/>
                <a:gd name="T18" fmla="*/ 17 w 58"/>
                <a:gd name="T19" fmla="*/ 5 h 25"/>
                <a:gd name="T20" fmla="*/ 42 w 5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5">
                  <a:moveTo>
                    <a:pt x="42" y="0"/>
                  </a:moveTo>
                  <a:cubicBezTo>
                    <a:pt x="47" y="1"/>
                    <a:pt x="51" y="1"/>
                    <a:pt x="55" y="2"/>
                  </a:cubicBezTo>
                  <a:cubicBezTo>
                    <a:pt x="57" y="2"/>
                    <a:pt x="58" y="3"/>
                    <a:pt x="58" y="5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3" y="9"/>
                    <a:pt x="51" y="10"/>
                    <a:pt x="49" y="9"/>
                  </a:cubicBezTo>
                  <a:cubicBezTo>
                    <a:pt x="38" y="8"/>
                    <a:pt x="29" y="14"/>
                    <a:pt x="20" y="20"/>
                  </a:cubicBezTo>
                  <a:cubicBezTo>
                    <a:pt x="16" y="23"/>
                    <a:pt x="11" y="24"/>
                    <a:pt x="6" y="25"/>
                  </a:cubicBezTo>
                  <a:cubicBezTo>
                    <a:pt x="4" y="25"/>
                    <a:pt x="2" y="25"/>
                    <a:pt x="1" y="23"/>
                  </a:cubicBezTo>
                  <a:cubicBezTo>
                    <a:pt x="0" y="20"/>
                    <a:pt x="1" y="18"/>
                    <a:pt x="2" y="17"/>
                  </a:cubicBezTo>
                  <a:cubicBezTo>
                    <a:pt x="6" y="11"/>
                    <a:pt x="11" y="8"/>
                    <a:pt x="17" y="5"/>
                  </a:cubicBezTo>
                  <a:cubicBezTo>
                    <a:pt x="25" y="2"/>
                    <a:pt x="34" y="2"/>
                    <a:pt x="42" y="0"/>
                  </a:cubicBezTo>
                  <a:close/>
                </a:path>
              </a:pathLst>
            </a:custGeom>
            <a:solidFill>
              <a:srgbClr val="F3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3785"/>
            <p:cNvSpPr/>
            <p:nvPr/>
          </p:nvSpPr>
          <p:spPr bwMode="auto">
            <a:xfrm>
              <a:off x="7582" y="1432"/>
              <a:ext cx="10" cy="23"/>
            </a:xfrm>
            <a:custGeom>
              <a:avLst/>
              <a:gdLst>
                <a:gd name="T0" fmla="*/ 7 w 7"/>
                <a:gd name="T1" fmla="*/ 0 h 15"/>
                <a:gd name="T2" fmla="*/ 0 w 7"/>
                <a:gd name="T3" fmla="*/ 15 h 15"/>
                <a:gd name="T4" fmla="*/ 7 w 7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7" y="6"/>
                    <a:pt x="5" y="11"/>
                    <a:pt x="0" y="15"/>
                  </a:cubicBezTo>
                  <a:cubicBezTo>
                    <a:pt x="1" y="9"/>
                    <a:pt x="5" y="5"/>
                    <a:pt x="7" y="0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3786"/>
            <p:cNvSpPr/>
            <p:nvPr/>
          </p:nvSpPr>
          <p:spPr bwMode="auto">
            <a:xfrm>
              <a:off x="5936" y="1032"/>
              <a:ext cx="45" cy="49"/>
            </a:xfrm>
            <a:custGeom>
              <a:avLst/>
              <a:gdLst>
                <a:gd name="T0" fmla="*/ 15 w 30"/>
                <a:gd name="T1" fmla="*/ 32 h 33"/>
                <a:gd name="T2" fmla="*/ 6 w 30"/>
                <a:gd name="T3" fmla="*/ 30 h 33"/>
                <a:gd name="T4" fmla="*/ 1 w 30"/>
                <a:gd name="T5" fmla="*/ 19 h 33"/>
                <a:gd name="T6" fmla="*/ 7 w 30"/>
                <a:gd name="T7" fmla="*/ 5 h 33"/>
                <a:gd name="T8" fmla="*/ 14 w 30"/>
                <a:gd name="T9" fmla="*/ 1 h 33"/>
                <a:gd name="T10" fmla="*/ 27 w 30"/>
                <a:gd name="T11" fmla="*/ 25 h 33"/>
                <a:gd name="T12" fmla="*/ 15 w 30"/>
                <a:gd name="T1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3">
                  <a:moveTo>
                    <a:pt x="15" y="32"/>
                  </a:moveTo>
                  <a:cubicBezTo>
                    <a:pt x="12" y="32"/>
                    <a:pt x="9" y="31"/>
                    <a:pt x="6" y="30"/>
                  </a:cubicBezTo>
                  <a:cubicBezTo>
                    <a:pt x="1" y="28"/>
                    <a:pt x="0" y="25"/>
                    <a:pt x="1" y="19"/>
                  </a:cubicBezTo>
                  <a:cubicBezTo>
                    <a:pt x="3" y="14"/>
                    <a:pt x="5" y="9"/>
                    <a:pt x="7" y="5"/>
                  </a:cubicBezTo>
                  <a:cubicBezTo>
                    <a:pt x="8" y="2"/>
                    <a:pt x="10" y="0"/>
                    <a:pt x="14" y="1"/>
                  </a:cubicBezTo>
                  <a:cubicBezTo>
                    <a:pt x="22" y="3"/>
                    <a:pt x="30" y="17"/>
                    <a:pt x="27" y="25"/>
                  </a:cubicBezTo>
                  <a:cubicBezTo>
                    <a:pt x="24" y="31"/>
                    <a:pt x="22" y="33"/>
                    <a:pt x="15" y="32"/>
                  </a:cubicBezTo>
                  <a:close/>
                </a:path>
              </a:pathLst>
            </a:custGeom>
            <a:solidFill>
              <a:srgbClr val="DB9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3787"/>
            <p:cNvSpPr/>
            <p:nvPr/>
          </p:nvSpPr>
          <p:spPr bwMode="auto">
            <a:xfrm>
              <a:off x="6626" y="1752"/>
              <a:ext cx="33" cy="21"/>
            </a:xfrm>
            <a:custGeom>
              <a:avLst/>
              <a:gdLst>
                <a:gd name="T0" fmla="*/ 22 w 22"/>
                <a:gd name="T1" fmla="*/ 0 h 14"/>
                <a:gd name="T2" fmla="*/ 22 w 22"/>
                <a:gd name="T3" fmla="*/ 7 h 14"/>
                <a:gd name="T4" fmla="*/ 6 w 22"/>
                <a:gd name="T5" fmla="*/ 13 h 14"/>
                <a:gd name="T6" fmla="*/ 0 w 22"/>
                <a:gd name="T7" fmla="*/ 10 h 14"/>
                <a:gd name="T8" fmla="*/ 5 w 22"/>
                <a:gd name="T9" fmla="*/ 5 h 14"/>
                <a:gd name="T10" fmla="*/ 22 w 2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1" y="2"/>
                    <a:pt x="21" y="5"/>
                    <a:pt x="22" y="7"/>
                  </a:cubicBezTo>
                  <a:cubicBezTo>
                    <a:pt x="17" y="10"/>
                    <a:pt x="12" y="13"/>
                    <a:pt x="6" y="13"/>
                  </a:cubicBezTo>
                  <a:cubicBezTo>
                    <a:pt x="4" y="13"/>
                    <a:pt x="1" y="14"/>
                    <a:pt x="0" y="10"/>
                  </a:cubicBezTo>
                  <a:cubicBezTo>
                    <a:pt x="0" y="7"/>
                    <a:pt x="2" y="6"/>
                    <a:pt x="5" y="5"/>
                  </a:cubicBezTo>
                  <a:cubicBezTo>
                    <a:pt x="10" y="3"/>
                    <a:pt x="16" y="1"/>
                    <a:pt x="22" y="0"/>
                  </a:cubicBezTo>
                  <a:close/>
                </a:path>
              </a:pathLst>
            </a:custGeom>
            <a:solidFill>
              <a:srgbClr val="CA8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3788"/>
            <p:cNvSpPr/>
            <p:nvPr/>
          </p:nvSpPr>
          <p:spPr bwMode="auto">
            <a:xfrm>
              <a:off x="6032" y="1627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3789"/>
            <p:cNvSpPr/>
            <p:nvPr/>
          </p:nvSpPr>
          <p:spPr bwMode="auto">
            <a:xfrm>
              <a:off x="5999" y="1650"/>
              <a:ext cx="50" cy="36"/>
            </a:xfrm>
            <a:custGeom>
              <a:avLst/>
              <a:gdLst>
                <a:gd name="T0" fmla="*/ 0 w 33"/>
                <a:gd name="T1" fmla="*/ 14 h 24"/>
                <a:gd name="T2" fmla="*/ 0 w 33"/>
                <a:gd name="T3" fmla="*/ 0 h 24"/>
                <a:gd name="T4" fmla="*/ 2 w 33"/>
                <a:gd name="T5" fmla="*/ 0 h 24"/>
                <a:gd name="T6" fmla="*/ 4 w 33"/>
                <a:gd name="T7" fmla="*/ 2 h 24"/>
                <a:gd name="T8" fmla="*/ 33 w 33"/>
                <a:gd name="T9" fmla="*/ 18 h 24"/>
                <a:gd name="T10" fmla="*/ 25 w 33"/>
                <a:gd name="T11" fmla="*/ 23 h 24"/>
                <a:gd name="T12" fmla="*/ 14 w 33"/>
                <a:gd name="T13" fmla="*/ 23 h 24"/>
                <a:gd name="T14" fmla="*/ 0 w 33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4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15" y="6"/>
                    <a:pt x="25" y="10"/>
                    <a:pt x="33" y="18"/>
                  </a:cubicBezTo>
                  <a:cubicBezTo>
                    <a:pt x="32" y="22"/>
                    <a:pt x="29" y="23"/>
                    <a:pt x="25" y="23"/>
                  </a:cubicBezTo>
                  <a:cubicBezTo>
                    <a:pt x="22" y="23"/>
                    <a:pt x="18" y="23"/>
                    <a:pt x="14" y="23"/>
                  </a:cubicBezTo>
                  <a:cubicBezTo>
                    <a:pt x="7" y="24"/>
                    <a:pt x="2" y="21"/>
                    <a:pt x="0" y="14"/>
                  </a:cubicBezTo>
                  <a:close/>
                </a:path>
              </a:pathLst>
            </a:custGeom>
            <a:solidFill>
              <a:srgbClr val="EB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3790"/>
            <p:cNvSpPr/>
            <p:nvPr/>
          </p:nvSpPr>
          <p:spPr bwMode="auto">
            <a:xfrm>
              <a:off x="6040" y="165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3791"/>
            <p:cNvSpPr/>
            <p:nvPr/>
          </p:nvSpPr>
          <p:spPr bwMode="auto">
            <a:xfrm>
              <a:off x="6037" y="165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3792"/>
            <p:cNvSpPr/>
            <p:nvPr/>
          </p:nvSpPr>
          <p:spPr bwMode="auto">
            <a:xfrm>
              <a:off x="6002" y="165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F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3793"/>
            <p:cNvSpPr/>
            <p:nvPr/>
          </p:nvSpPr>
          <p:spPr bwMode="auto">
            <a:xfrm>
              <a:off x="7130" y="2589"/>
              <a:ext cx="83" cy="75"/>
            </a:xfrm>
            <a:custGeom>
              <a:avLst/>
              <a:gdLst>
                <a:gd name="T0" fmla="*/ 22 w 55"/>
                <a:gd name="T1" fmla="*/ 48 h 50"/>
                <a:gd name="T2" fmla="*/ 16 w 55"/>
                <a:gd name="T3" fmla="*/ 41 h 50"/>
                <a:gd name="T4" fmla="*/ 11 w 55"/>
                <a:gd name="T5" fmla="*/ 41 h 50"/>
                <a:gd name="T6" fmla="*/ 1 w 55"/>
                <a:gd name="T7" fmla="*/ 29 h 50"/>
                <a:gd name="T8" fmla="*/ 2 w 55"/>
                <a:gd name="T9" fmla="*/ 0 h 50"/>
                <a:gd name="T10" fmla="*/ 20 w 55"/>
                <a:gd name="T11" fmla="*/ 15 h 50"/>
                <a:gd name="T12" fmla="*/ 26 w 55"/>
                <a:gd name="T13" fmla="*/ 21 h 50"/>
                <a:gd name="T14" fmla="*/ 36 w 55"/>
                <a:gd name="T15" fmla="*/ 26 h 50"/>
                <a:gd name="T16" fmla="*/ 55 w 55"/>
                <a:gd name="T17" fmla="*/ 39 h 50"/>
                <a:gd name="T18" fmla="*/ 40 w 55"/>
                <a:gd name="T19" fmla="*/ 50 h 50"/>
                <a:gd name="T20" fmla="*/ 22 w 55"/>
                <a:gd name="T2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0">
                  <a:moveTo>
                    <a:pt x="22" y="48"/>
                  </a:moveTo>
                  <a:cubicBezTo>
                    <a:pt x="20" y="46"/>
                    <a:pt x="18" y="44"/>
                    <a:pt x="16" y="41"/>
                  </a:cubicBezTo>
                  <a:cubicBezTo>
                    <a:pt x="15" y="40"/>
                    <a:pt x="13" y="39"/>
                    <a:pt x="11" y="41"/>
                  </a:cubicBezTo>
                  <a:cubicBezTo>
                    <a:pt x="3" y="41"/>
                    <a:pt x="0" y="37"/>
                    <a:pt x="1" y="29"/>
                  </a:cubicBezTo>
                  <a:cubicBezTo>
                    <a:pt x="1" y="20"/>
                    <a:pt x="4" y="11"/>
                    <a:pt x="2" y="0"/>
                  </a:cubicBezTo>
                  <a:cubicBezTo>
                    <a:pt x="9" y="6"/>
                    <a:pt x="15" y="10"/>
                    <a:pt x="20" y="15"/>
                  </a:cubicBezTo>
                  <a:cubicBezTo>
                    <a:pt x="22" y="18"/>
                    <a:pt x="23" y="20"/>
                    <a:pt x="26" y="21"/>
                  </a:cubicBezTo>
                  <a:cubicBezTo>
                    <a:pt x="29" y="25"/>
                    <a:pt x="33" y="25"/>
                    <a:pt x="36" y="26"/>
                  </a:cubicBezTo>
                  <a:cubicBezTo>
                    <a:pt x="44" y="28"/>
                    <a:pt x="50" y="33"/>
                    <a:pt x="55" y="39"/>
                  </a:cubicBezTo>
                  <a:cubicBezTo>
                    <a:pt x="52" y="47"/>
                    <a:pt x="48" y="50"/>
                    <a:pt x="40" y="50"/>
                  </a:cubicBezTo>
                  <a:cubicBezTo>
                    <a:pt x="34" y="49"/>
                    <a:pt x="28" y="48"/>
                    <a:pt x="22" y="48"/>
                  </a:cubicBezTo>
                  <a:close/>
                </a:path>
              </a:pathLst>
            </a:custGeom>
            <a:solidFill>
              <a:srgbClr val="F8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3794"/>
            <p:cNvSpPr/>
            <p:nvPr/>
          </p:nvSpPr>
          <p:spPr bwMode="auto">
            <a:xfrm>
              <a:off x="7042" y="2566"/>
              <a:ext cx="111" cy="102"/>
            </a:xfrm>
            <a:custGeom>
              <a:avLst/>
              <a:gdLst>
                <a:gd name="T0" fmla="*/ 60 w 74"/>
                <a:gd name="T1" fmla="*/ 44 h 68"/>
                <a:gd name="T2" fmla="*/ 70 w 74"/>
                <a:gd name="T3" fmla="*/ 56 h 68"/>
                <a:gd name="T4" fmla="*/ 74 w 74"/>
                <a:gd name="T5" fmla="*/ 63 h 68"/>
                <a:gd name="T6" fmla="*/ 72 w 74"/>
                <a:gd name="T7" fmla="*/ 67 h 68"/>
                <a:gd name="T8" fmla="*/ 68 w 74"/>
                <a:gd name="T9" fmla="*/ 66 h 68"/>
                <a:gd name="T10" fmla="*/ 64 w 74"/>
                <a:gd name="T11" fmla="*/ 62 h 68"/>
                <a:gd name="T12" fmla="*/ 10 w 74"/>
                <a:gd name="T13" fmla="*/ 13 h 68"/>
                <a:gd name="T14" fmla="*/ 8 w 74"/>
                <a:gd name="T15" fmla="*/ 12 h 68"/>
                <a:gd name="T16" fmla="*/ 8 w 74"/>
                <a:gd name="T17" fmla="*/ 12 h 68"/>
                <a:gd name="T18" fmla="*/ 6 w 74"/>
                <a:gd name="T19" fmla="*/ 10 h 68"/>
                <a:gd name="T20" fmla="*/ 4 w 74"/>
                <a:gd name="T21" fmla="*/ 10 h 68"/>
                <a:gd name="T22" fmla="*/ 2 w 74"/>
                <a:gd name="T23" fmla="*/ 8 h 68"/>
                <a:gd name="T24" fmla="*/ 2 w 74"/>
                <a:gd name="T25" fmla="*/ 8 h 68"/>
                <a:gd name="T26" fmla="*/ 0 w 74"/>
                <a:gd name="T27" fmla="*/ 6 h 68"/>
                <a:gd name="T28" fmla="*/ 0 w 74"/>
                <a:gd name="T29" fmla="*/ 6 h 68"/>
                <a:gd name="T30" fmla="*/ 6 w 74"/>
                <a:gd name="T31" fmla="*/ 0 h 68"/>
                <a:gd name="T32" fmla="*/ 8 w 74"/>
                <a:gd name="T33" fmla="*/ 2 h 68"/>
                <a:gd name="T34" fmla="*/ 10 w 74"/>
                <a:gd name="T35" fmla="*/ 2 h 68"/>
                <a:gd name="T36" fmla="*/ 12 w 74"/>
                <a:gd name="T37" fmla="*/ 4 h 68"/>
                <a:gd name="T38" fmla="*/ 12 w 74"/>
                <a:gd name="T39" fmla="*/ 4 h 68"/>
                <a:gd name="T40" fmla="*/ 14 w 74"/>
                <a:gd name="T41" fmla="*/ 6 h 68"/>
                <a:gd name="T42" fmla="*/ 60 w 74"/>
                <a:gd name="T43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68">
                  <a:moveTo>
                    <a:pt x="60" y="44"/>
                  </a:moveTo>
                  <a:cubicBezTo>
                    <a:pt x="63" y="48"/>
                    <a:pt x="66" y="52"/>
                    <a:pt x="70" y="56"/>
                  </a:cubicBezTo>
                  <a:cubicBezTo>
                    <a:pt x="72" y="58"/>
                    <a:pt x="73" y="60"/>
                    <a:pt x="74" y="63"/>
                  </a:cubicBezTo>
                  <a:cubicBezTo>
                    <a:pt x="74" y="65"/>
                    <a:pt x="74" y="66"/>
                    <a:pt x="72" y="67"/>
                  </a:cubicBezTo>
                  <a:cubicBezTo>
                    <a:pt x="71" y="68"/>
                    <a:pt x="69" y="68"/>
                    <a:pt x="68" y="66"/>
                  </a:cubicBezTo>
                  <a:cubicBezTo>
                    <a:pt x="67" y="65"/>
                    <a:pt x="65" y="64"/>
                    <a:pt x="64" y="62"/>
                  </a:cubicBezTo>
                  <a:cubicBezTo>
                    <a:pt x="49" y="43"/>
                    <a:pt x="30" y="28"/>
                    <a:pt x="10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3"/>
                    <a:pt x="11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5"/>
                    <a:pt x="14" y="6"/>
                  </a:cubicBezTo>
                  <a:cubicBezTo>
                    <a:pt x="31" y="17"/>
                    <a:pt x="46" y="29"/>
                    <a:pt x="60" y="44"/>
                  </a:cubicBezTo>
                  <a:close/>
                </a:path>
              </a:pathLst>
            </a:custGeom>
            <a:solidFill>
              <a:srgbClr val="F1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3795"/>
            <p:cNvSpPr/>
            <p:nvPr/>
          </p:nvSpPr>
          <p:spPr bwMode="auto">
            <a:xfrm>
              <a:off x="7060" y="257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3796"/>
            <p:cNvSpPr/>
            <p:nvPr/>
          </p:nvSpPr>
          <p:spPr bwMode="auto">
            <a:xfrm>
              <a:off x="7057" y="256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3797"/>
            <p:cNvSpPr/>
            <p:nvPr/>
          </p:nvSpPr>
          <p:spPr bwMode="auto">
            <a:xfrm>
              <a:off x="7051" y="25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3798"/>
            <p:cNvSpPr/>
            <p:nvPr/>
          </p:nvSpPr>
          <p:spPr bwMode="auto">
            <a:xfrm>
              <a:off x="7226" y="258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A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3799"/>
            <p:cNvSpPr/>
            <p:nvPr/>
          </p:nvSpPr>
          <p:spPr bwMode="auto">
            <a:xfrm>
              <a:off x="7393" y="2640"/>
              <a:ext cx="132" cy="120"/>
            </a:xfrm>
            <a:custGeom>
              <a:avLst/>
              <a:gdLst>
                <a:gd name="T0" fmla="*/ 58 w 88"/>
                <a:gd name="T1" fmla="*/ 67 h 80"/>
                <a:gd name="T2" fmla="*/ 55 w 88"/>
                <a:gd name="T3" fmla="*/ 70 h 80"/>
                <a:gd name="T4" fmla="*/ 53 w 88"/>
                <a:gd name="T5" fmla="*/ 72 h 80"/>
                <a:gd name="T6" fmla="*/ 53 w 88"/>
                <a:gd name="T7" fmla="*/ 72 h 80"/>
                <a:gd name="T8" fmla="*/ 51 w 88"/>
                <a:gd name="T9" fmla="*/ 74 h 80"/>
                <a:gd name="T10" fmla="*/ 51 w 88"/>
                <a:gd name="T11" fmla="*/ 74 h 80"/>
                <a:gd name="T12" fmla="*/ 49 w 88"/>
                <a:gd name="T13" fmla="*/ 76 h 80"/>
                <a:gd name="T14" fmla="*/ 49 w 88"/>
                <a:gd name="T15" fmla="*/ 76 h 80"/>
                <a:gd name="T16" fmla="*/ 47 w 88"/>
                <a:gd name="T17" fmla="*/ 78 h 80"/>
                <a:gd name="T18" fmla="*/ 47 w 88"/>
                <a:gd name="T19" fmla="*/ 78 h 80"/>
                <a:gd name="T20" fmla="*/ 45 w 88"/>
                <a:gd name="T21" fmla="*/ 80 h 80"/>
                <a:gd name="T22" fmla="*/ 45 w 88"/>
                <a:gd name="T23" fmla="*/ 80 h 80"/>
                <a:gd name="T24" fmla="*/ 45 w 88"/>
                <a:gd name="T25" fmla="*/ 68 h 80"/>
                <a:gd name="T26" fmla="*/ 52 w 88"/>
                <a:gd name="T27" fmla="*/ 55 h 80"/>
                <a:gd name="T28" fmla="*/ 53 w 88"/>
                <a:gd name="T29" fmla="*/ 53 h 80"/>
                <a:gd name="T30" fmla="*/ 54 w 88"/>
                <a:gd name="T31" fmla="*/ 39 h 80"/>
                <a:gd name="T32" fmla="*/ 37 w 88"/>
                <a:gd name="T33" fmla="*/ 41 h 80"/>
                <a:gd name="T34" fmla="*/ 34 w 88"/>
                <a:gd name="T35" fmla="*/ 43 h 80"/>
                <a:gd name="T36" fmla="*/ 32 w 88"/>
                <a:gd name="T37" fmla="*/ 45 h 80"/>
                <a:gd name="T38" fmla="*/ 30 w 88"/>
                <a:gd name="T39" fmla="*/ 46 h 80"/>
                <a:gd name="T40" fmla="*/ 18 w 88"/>
                <a:gd name="T41" fmla="*/ 55 h 80"/>
                <a:gd name="T42" fmla="*/ 18 w 88"/>
                <a:gd name="T43" fmla="*/ 64 h 80"/>
                <a:gd name="T44" fmla="*/ 3 w 88"/>
                <a:gd name="T45" fmla="*/ 69 h 80"/>
                <a:gd name="T46" fmla="*/ 1 w 88"/>
                <a:gd name="T47" fmla="*/ 61 h 80"/>
                <a:gd name="T48" fmla="*/ 18 w 88"/>
                <a:gd name="T49" fmla="*/ 27 h 80"/>
                <a:gd name="T50" fmla="*/ 18 w 88"/>
                <a:gd name="T51" fmla="*/ 26 h 80"/>
                <a:gd name="T52" fmla="*/ 30 w 88"/>
                <a:gd name="T53" fmla="*/ 24 h 80"/>
                <a:gd name="T54" fmla="*/ 37 w 88"/>
                <a:gd name="T55" fmla="*/ 9 h 80"/>
                <a:gd name="T56" fmla="*/ 42 w 88"/>
                <a:gd name="T57" fmla="*/ 15 h 80"/>
                <a:gd name="T58" fmla="*/ 60 w 88"/>
                <a:gd name="T59" fmla="*/ 7 h 80"/>
                <a:gd name="T60" fmla="*/ 68 w 88"/>
                <a:gd name="T61" fmla="*/ 5 h 80"/>
                <a:gd name="T62" fmla="*/ 81 w 88"/>
                <a:gd name="T63" fmla="*/ 3 h 80"/>
                <a:gd name="T64" fmla="*/ 86 w 88"/>
                <a:gd name="T65" fmla="*/ 1 h 80"/>
                <a:gd name="T66" fmla="*/ 86 w 88"/>
                <a:gd name="T67" fmla="*/ 7 h 80"/>
                <a:gd name="T68" fmla="*/ 71 w 88"/>
                <a:gd name="T69" fmla="*/ 29 h 80"/>
                <a:gd name="T70" fmla="*/ 68 w 88"/>
                <a:gd name="T71" fmla="*/ 35 h 80"/>
                <a:gd name="T72" fmla="*/ 62 w 88"/>
                <a:gd name="T73" fmla="*/ 53 h 80"/>
                <a:gd name="T74" fmla="*/ 58 w 88"/>
                <a:gd name="T75" fmla="*/ 6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80">
                  <a:moveTo>
                    <a:pt x="58" y="67"/>
                  </a:moveTo>
                  <a:cubicBezTo>
                    <a:pt x="57" y="68"/>
                    <a:pt x="56" y="69"/>
                    <a:pt x="55" y="70"/>
                  </a:cubicBezTo>
                  <a:cubicBezTo>
                    <a:pt x="54" y="71"/>
                    <a:pt x="53" y="71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2" y="73"/>
                    <a:pt x="51" y="73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6" y="78"/>
                    <a:pt x="46" y="79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38" y="76"/>
                    <a:pt x="42" y="71"/>
                    <a:pt x="45" y="68"/>
                  </a:cubicBezTo>
                  <a:cubicBezTo>
                    <a:pt x="48" y="64"/>
                    <a:pt x="51" y="60"/>
                    <a:pt x="52" y="55"/>
                  </a:cubicBezTo>
                  <a:cubicBezTo>
                    <a:pt x="52" y="54"/>
                    <a:pt x="53" y="54"/>
                    <a:pt x="53" y="53"/>
                  </a:cubicBezTo>
                  <a:cubicBezTo>
                    <a:pt x="55" y="49"/>
                    <a:pt x="60" y="43"/>
                    <a:pt x="54" y="39"/>
                  </a:cubicBezTo>
                  <a:cubicBezTo>
                    <a:pt x="49" y="36"/>
                    <a:pt x="42" y="36"/>
                    <a:pt x="37" y="41"/>
                  </a:cubicBezTo>
                  <a:cubicBezTo>
                    <a:pt x="36" y="42"/>
                    <a:pt x="35" y="42"/>
                    <a:pt x="34" y="43"/>
                  </a:cubicBezTo>
                  <a:cubicBezTo>
                    <a:pt x="34" y="44"/>
                    <a:pt x="33" y="45"/>
                    <a:pt x="32" y="45"/>
                  </a:cubicBezTo>
                  <a:cubicBezTo>
                    <a:pt x="31" y="46"/>
                    <a:pt x="31" y="46"/>
                    <a:pt x="30" y="46"/>
                  </a:cubicBezTo>
                  <a:cubicBezTo>
                    <a:pt x="25" y="48"/>
                    <a:pt x="21" y="50"/>
                    <a:pt x="18" y="55"/>
                  </a:cubicBezTo>
                  <a:cubicBezTo>
                    <a:pt x="17" y="58"/>
                    <a:pt x="19" y="61"/>
                    <a:pt x="18" y="64"/>
                  </a:cubicBezTo>
                  <a:cubicBezTo>
                    <a:pt x="14" y="70"/>
                    <a:pt x="9" y="72"/>
                    <a:pt x="3" y="69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4" y="49"/>
                    <a:pt x="10" y="3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22" y="23"/>
                    <a:pt x="26" y="27"/>
                    <a:pt x="30" y="24"/>
                  </a:cubicBezTo>
                  <a:cubicBezTo>
                    <a:pt x="36" y="21"/>
                    <a:pt x="38" y="15"/>
                    <a:pt x="37" y="9"/>
                  </a:cubicBezTo>
                  <a:cubicBezTo>
                    <a:pt x="39" y="10"/>
                    <a:pt x="39" y="14"/>
                    <a:pt x="42" y="15"/>
                  </a:cubicBezTo>
                  <a:cubicBezTo>
                    <a:pt x="47" y="12"/>
                    <a:pt x="54" y="11"/>
                    <a:pt x="60" y="7"/>
                  </a:cubicBezTo>
                  <a:cubicBezTo>
                    <a:pt x="62" y="4"/>
                    <a:pt x="65" y="4"/>
                    <a:pt x="68" y="5"/>
                  </a:cubicBezTo>
                  <a:cubicBezTo>
                    <a:pt x="73" y="7"/>
                    <a:pt x="77" y="6"/>
                    <a:pt x="81" y="3"/>
                  </a:cubicBezTo>
                  <a:cubicBezTo>
                    <a:pt x="82" y="1"/>
                    <a:pt x="84" y="0"/>
                    <a:pt x="86" y="1"/>
                  </a:cubicBezTo>
                  <a:cubicBezTo>
                    <a:pt x="88" y="3"/>
                    <a:pt x="87" y="5"/>
                    <a:pt x="86" y="7"/>
                  </a:cubicBezTo>
                  <a:cubicBezTo>
                    <a:pt x="80" y="13"/>
                    <a:pt x="77" y="22"/>
                    <a:pt x="71" y="29"/>
                  </a:cubicBezTo>
                  <a:cubicBezTo>
                    <a:pt x="70" y="31"/>
                    <a:pt x="68" y="32"/>
                    <a:pt x="68" y="35"/>
                  </a:cubicBezTo>
                  <a:cubicBezTo>
                    <a:pt x="70" y="42"/>
                    <a:pt x="65" y="47"/>
                    <a:pt x="62" y="53"/>
                  </a:cubicBezTo>
                  <a:cubicBezTo>
                    <a:pt x="60" y="58"/>
                    <a:pt x="58" y="62"/>
                    <a:pt x="58" y="67"/>
                  </a:cubicBezTo>
                  <a:close/>
                </a:path>
              </a:pathLst>
            </a:custGeom>
            <a:solidFill>
              <a:srgbClr val="F6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3800"/>
            <p:cNvSpPr/>
            <p:nvPr/>
          </p:nvSpPr>
          <p:spPr bwMode="auto">
            <a:xfrm>
              <a:off x="7483" y="27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3801"/>
            <p:cNvSpPr/>
            <p:nvPr/>
          </p:nvSpPr>
          <p:spPr bwMode="auto">
            <a:xfrm>
              <a:off x="7366" y="2688"/>
              <a:ext cx="43" cy="61"/>
            </a:xfrm>
            <a:custGeom>
              <a:avLst/>
              <a:gdLst>
                <a:gd name="T0" fmla="*/ 3 w 29"/>
                <a:gd name="T1" fmla="*/ 0 h 41"/>
                <a:gd name="T2" fmla="*/ 26 w 29"/>
                <a:gd name="T3" fmla="*/ 7 h 41"/>
                <a:gd name="T4" fmla="*/ 24 w 29"/>
                <a:gd name="T5" fmla="*/ 20 h 41"/>
                <a:gd name="T6" fmla="*/ 20 w 29"/>
                <a:gd name="T7" fmla="*/ 36 h 41"/>
                <a:gd name="T8" fmla="*/ 16 w 29"/>
                <a:gd name="T9" fmla="*/ 40 h 41"/>
                <a:gd name="T10" fmla="*/ 3 w 29"/>
                <a:gd name="T11" fmla="*/ 32 h 41"/>
                <a:gd name="T12" fmla="*/ 1 w 29"/>
                <a:gd name="T13" fmla="*/ 8 h 41"/>
                <a:gd name="T14" fmla="*/ 3 w 29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3" y="0"/>
                  </a:moveTo>
                  <a:cubicBezTo>
                    <a:pt x="10" y="9"/>
                    <a:pt x="15" y="11"/>
                    <a:pt x="26" y="7"/>
                  </a:cubicBezTo>
                  <a:cubicBezTo>
                    <a:pt x="29" y="12"/>
                    <a:pt x="24" y="16"/>
                    <a:pt x="24" y="20"/>
                  </a:cubicBezTo>
                  <a:cubicBezTo>
                    <a:pt x="23" y="26"/>
                    <a:pt x="19" y="30"/>
                    <a:pt x="20" y="36"/>
                  </a:cubicBezTo>
                  <a:cubicBezTo>
                    <a:pt x="19" y="38"/>
                    <a:pt x="18" y="39"/>
                    <a:pt x="16" y="40"/>
                  </a:cubicBezTo>
                  <a:cubicBezTo>
                    <a:pt x="9" y="41"/>
                    <a:pt x="6" y="37"/>
                    <a:pt x="3" y="32"/>
                  </a:cubicBezTo>
                  <a:cubicBezTo>
                    <a:pt x="2" y="24"/>
                    <a:pt x="3" y="16"/>
                    <a:pt x="1" y="8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F7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3802"/>
            <p:cNvSpPr/>
            <p:nvPr/>
          </p:nvSpPr>
          <p:spPr bwMode="auto">
            <a:xfrm>
              <a:off x="7357" y="2673"/>
              <a:ext cx="30" cy="108"/>
            </a:xfrm>
            <a:custGeom>
              <a:avLst/>
              <a:gdLst>
                <a:gd name="T0" fmla="*/ 9 w 20"/>
                <a:gd name="T1" fmla="*/ 10 h 72"/>
                <a:gd name="T2" fmla="*/ 11 w 20"/>
                <a:gd name="T3" fmla="*/ 42 h 72"/>
                <a:gd name="T4" fmla="*/ 15 w 20"/>
                <a:gd name="T5" fmla="*/ 69 h 72"/>
                <a:gd name="T6" fmla="*/ 5 w 20"/>
                <a:gd name="T7" fmla="*/ 69 h 72"/>
                <a:gd name="T8" fmla="*/ 2 w 20"/>
                <a:gd name="T9" fmla="*/ 53 h 72"/>
                <a:gd name="T10" fmla="*/ 2 w 20"/>
                <a:gd name="T11" fmla="*/ 50 h 72"/>
                <a:gd name="T12" fmla="*/ 2 w 20"/>
                <a:gd name="T13" fmla="*/ 30 h 72"/>
                <a:gd name="T14" fmla="*/ 1 w 20"/>
                <a:gd name="T15" fmla="*/ 4 h 72"/>
                <a:gd name="T16" fmla="*/ 2 w 20"/>
                <a:gd name="T17" fmla="*/ 1 h 72"/>
                <a:gd name="T18" fmla="*/ 7 w 20"/>
                <a:gd name="T19" fmla="*/ 2 h 72"/>
                <a:gd name="T20" fmla="*/ 9 w 20"/>
                <a:gd name="T21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72">
                  <a:moveTo>
                    <a:pt x="9" y="10"/>
                  </a:moveTo>
                  <a:cubicBezTo>
                    <a:pt x="10" y="20"/>
                    <a:pt x="12" y="31"/>
                    <a:pt x="11" y="42"/>
                  </a:cubicBezTo>
                  <a:cubicBezTo>
                    <a:pt x="15" y="51"/>
                    <a:pt x="20" y="59"/>
                    <a:pt x="15" y="69"/>
                  </a:cubicBezTo>
                  <a:cubicBezTo>
                    <a:pt x="11" y="72"/>
                    <a:pt x="8" y="71"/>
                    <a:pt x="5" y="69"/>
                  </a:cubicBezTo>
                  <a:cubicBezTo>
                    <a:pt x="0" y="64"/>
                    <a:pt x="2" y="59"/>
                    <a:pt x="2" y="53"/>
                  </a:cubicBezTo>
                  <a:cubicBezTo>
                    <a:pt x="1" y="52"/>
                    <a:pt x="1" y="51"/>
                    <a:pt x="2" y="50"/>
                  </a:cubicBezTo>
                  <a:cubicBezTo>
                    <a:pt x="6" y="44"/>
                    <a:pt x="3" y="37"/>
                    <a:pt x="2" y="30"/>
                  </a:cubicBezTo>
                  <a:cubicBezTo>
                    <a:pt x="1" y="21"/>
                    <a:pt x="3" y="13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9" y="4"/>
                    <a:pt x="9" y="7"/>
                    <a:pt x="9" y="1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3803"/>
            <p:cNvSpPr/>
            <p:nvPr/>
          </p:nvSpPr>
          <p:spPr bwMode="auto">
            <a:xfrm>
              <a:off x="7393" y="2676"/>
              <a:ext cx="27" cy="67"/>
            </a:xfrm>
            <a:custGeom>
              <a:avLst/>
              <a:gdLst>
                <a:gd name="T0" fmla="*/ 1 w 18"/>
                <a:gd name="T1" fmla="*/ 44 h 45"/>
                <a:gd name="T2" fmla="*/ 5 w 18"/>
                <a:gd name="T3" fmla="*/ 25 h 45"/>
                <a:gd name="T4" fmla="*/ 8 w 18"/>
                <a:gd name="T5" fmla="*/ 15 h 45"/>
                <a:gd name="T6" fmla="*/ 16 w 18"/>
                <a:gd name="T7" fmla="*/ 0 h 45"/>
                <a:gd name="T8" fmla="*/ 18 w 18"/>
                <a:gd name="T9" fmla="*/ 3 h 45"/>
                <a:gd name="T10" fmla="*/ 6 w 18"/>
                <a:gd name="T11" fmla="*/ 33 h 45"/>
                <a:gd name="T12" fmla="*/ 3 w 18"/>
                <a:gd name="T13" fmla="*/ 44 h 45"/>
                <a:gd name="T14" fmla="*/ 2 w 18"/>
                <a:gd name="T15" fmla="*/ 45 h 45"/>
                <a:gd name="T16" fmla="*/ 1 w 18"/>
                <a:gd name="T17" fmla="*/ 45 h 45"/>
                <a:gd name="T18" fmla="*/ 1 w 18"/>
                <a:gd name="T1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5">
                  <a:moveTo>
                    <a:pt x="1" y="44"/>
                  </a:moveTo>
                  <a:cubicBezTo>
                    <a:pt x="0" y="37"/>
                    <a:pt x="4" y="31"/>
                    <a:pt x="5" y="25"/>
                  </a:cubicBezTo>
                  <a:cubicBezTo>
                    <a:pt x="6" y="22"/>
                    <a:pt x="7" y="19"/>
                    <a:pt x="8" y="15"/>
                  </a:cubicBezTo>
                  <a:cubicBezTo>
                    <a:pt x="11" y="10"/>
                    <a:pt x="12" y="4"/>
                    <a:pt x="16" y="0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4" y="13"/>
                    <a:pt x="9" y="23"/>
                    <a:pt x="6" y="33"/>
                  </a:cubicBezTo>
                  <a:cubicBezTo>
                    <a:pt x="4" y="37"/>
                    <a:pt x="3" y="40"/>
                    <a:pt x="3" y="44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lnTo>
                    <a:pt x="1" y="44"/>
                  </a:ln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3804"/>
            <p:cNvSpPr/>
            <p:nvPr/>
          </p:nvSpPr>
          <p:spPr bwMode="auto">
            <a:xfrm>
              <a:off x="7351" y="2656"/>
              <a:ext cx="27" cy="20"/>
            </a:xfrm>
            <a:custGeom>
              <a:avLst/>
              <a:gdLst>
                <a:gd name="T0" fmla="*/ 11 w 18"/>
                <a:gd name="T1" fmla="*/ 13 h 13"/>
                <a:gd name="T2" fmla="*/ 6 w 18"/>
                <a:gd name="T3" fmla="*/ 13 h 13"/>
                <a:gd name="T4" fmla="*/ 4 w 18"/>
                <a:gd name="T5" fmla="*/ 5 h 13"/>
                <a:gd name="T6" fmla="*/ 17 w 18"/>
                <a:gd name="T7" fmla="*/ 1 h 13"/>
                <a:gd name="T8" fmla="*/ 18 w 18"/>
                <a:gd name="T9" fmla="*/ 2 h 13"/>
                <a:gd name="T10" fmla="*/ 15 w 18"/>
                <a:gd name="T11" fmla="*/ 7 h 13"/>
                <a:gd name="T12" fmla="*/ 11 w 18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1" y="13"/>
                  </a:moveTo>
                  <a:cubicBezTo>
                    <a:pt x="10" y="13"/>
                    <a:pt x="8" y="13"/>
                    <a:pt x="6" y="13"/>
                  </a:cubicBezTo>
                  <a:cubicBezTo>
                    <a:pt x="0" y="11"/>
                    <a:pt x="4" y="8"/>
                    <a:pt x="4" y="5"/>
                  </a:cubicBezTo>
                  <a:cubicBezTo>
                    <a:pt x="8" y="1"/>
                    <a:pt x="12" y="0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14" y="9"/>
                    <a:pt x="13" y="11"/>
                    <a:pt x="11" y="13"/>
                  </a:cubicBezTo>
                  <a:close/>
                </a:path>
              </a:pathLst>
            </a:custGeom>
            <a:solidFill>
              <a:srgbClr val="C1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3805"/>
            <p:cNvSpPr/>
            <p:nvPr/>
          </p:nvSpPr>
          <p:spPr bwMode="auto">
            <a:xfrm>
              <a:off x="7367" y="2667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0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4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3806"/>
            <p:cNvSpPr/>
            <p:nvPr/>
          </p:nvSpPr>
          <p:spPr bwMode="auto">
            <a:xfrm>
              <a:off x="7415" y="2670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3807"/>
            <p:cNvSpPr/>
            <p:nvPr/>
          </p:nvSpPr>
          <p:spPr bwMode="auto">
            <a:xfrm>
              <a:off x="7420" y="2674"/>
              <a:ext cx="18" cy="6"/>
            </a:xfrm>
            <a:custGeom>
              <a:avLst/>
              <a:gdLst>
                <a:gd name="T0" fmla="*/ 12 w 12"/>
                <a:gd name="T1" fmla="*/ 1 h 4"/>
                <a:gd name="T2" fmla="*/ 0 w 12"/>
                <a:gd name="T3" fmla="*/ 3 h 4"/>
                <a:gd name="T4" fmla="*/ 12 w 1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1"/>
                  </a:moveTo>
                  <a:cubicBezTo>
                    <a:pt x="8" y="4"/>
                    <a:pt x="4" y="2"/>
                    <a:pt x="0" y="3"/>
                  </a:cubicBezTo>
                  <a:cubicBezTo>
                    <a:pt x="3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3808"/>
            <p:cNvSpPr/>
            <p:nvPr/>
          </p:nvSpPr>
          <p:spPr bwMode="auto">
            <a:xfrm>
              <a:off x="7342" y="2640"/>
              <a:ext cx="34" cy="25"/>
            </a:xfrm>
            <a:custGeom>
              <a:avLst/>
              <a:gdLst>
                <a:gd name="T0" fmla="*/ 23 w 23"/>
                <a:gd name="T1" fmla="*/ 12 h 17"/>
                <a:gd name="T2" fmla="*/ 12 w 23"/>
                <a:gd name="T3" fmla="*/ 16 h 17"/>
                <a:gd name="T4" fmla="*/ 10 w 23"/>
                <a:gd name="T5" fmla="*/ 16 h 17"/>
                <a:gd name="T6" fmla="*/ 9 w 23"/>
                <a:gd name="T7" fmla="*/ 14 h 17"/>
                <a:gd name="T8" fmla="*/ 8 w 23"/>
                <a:gd name="T9" fmla="*/ 14 h 17"/>
                <a:gd name="T10" fmla="*/ 2 w 23"/>
                <a:gd name="T11" fmla="*/ 3 h 17"/>
                <a:gd name="T12" fmla="*/ 2 w 23"/>
                <a:gd name="T13" fmla="*/ 3 h 17"/>
                <a:gd name="T14" fmla="*/ 10 w 23"/>
                <a:gd name="T15" fmla="*/ 5 h 17"/>
                <a:gd name="T16" fmla="*/ 11 w 23"/>
                <a:gd name="T17" fmla="*/ 5 h 17"/>
                <a:gd name="T18" fmla="*/ 15 w 23"/>
                <a:gd name="T19" fmla="*/ 5 h 17"/>
                <a:gd name="T20" fmla="*/ 20 w 23"/>
                <a:gd name="T21" fmla="*/ 7 h 17"/>
                <a:gd name="T22" fmla="*/ 23 w 23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7">
                  <a:moveTo>
                    <a:pt x="23" y="12"/>
                  </a:moveTo>
                  <a:cubicBezTo>
                    <a:pt x="20" y="15"/>
                    <a:pt x="16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3" y="11"/>
                    <a:pt x="0" y="8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0"/>
                    <a:pt x="8" y="1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4"/>
                    <a:pt x="14" y="4"/>
                    <a:pt x="15" y="5"/>
                  </a:cubicBezTo>
                  <a:cubicBezTo>
                    <a:pt x="17" y="5"/>
                    <a:pt x="18" y="6"/>
                    <a:pt x="20" y="7"/>
                  </a:cubicBezTo>
                  <a:cubicBezTo>
                    <a:pt x="23" y="7"/>
                    <a:pt x="23" y="9"/>
                    <a:pt x="23" y="12"/>
                  </a:cubicBezTo>
                  <a:close/>
                </a:path>
              </a:pathLst>
            </a:custGeom>
            <a:solidFill>
              <a:srgbClr val="B15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3809"/>
            <p:cNvSpPr/>
            <p:nvPr/>
          </p:nvSpPr>
          <p:spPr bwMode="auto">
            <a:xfrm>
              <a:off x="7357" y="2638"/>
              <a:ext cx="15" cy="15"/>
            </a:xfrm>
            <a:custGeom>
              <a:avLst/>
              <a:gdLst>
                <a:gd name="T0" fmla="*/ 10 w 10"/>
                <a:gd name="T1" fmla="*/ 8 h 10"/>
                <a:gd name="T2" fmla="*/ 4 w 10"/>
                <a:gd name="T3" fmla="*/ 10 h 10"/>
                <a:gd name="T4" fmla="*/ 0 w 10"/>
                <a:gd name="T5" fmla="*/ 6 h 10"/>
                <a:gd name="T6" fmla="*/ 0 w 10"/>
                <a:gd name="T7" fmla="*/ 6 h 10"/>
                <a:gd name="T8" fmla="*/ 5 w 10"/>
                <a:gd name="T9" fmla="*/ 1 h 10"/>
                <a:gd name="T10" fmla="*/ 10 w 10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8"/>
                  </a:moveTo>
                  <a:cubicBezTo>
                    <a:pt x="8" y="9"/>
                    <a:pt x="6" y="10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9" y="1"/>
                    <a:pt x="9" y="5"/>
                    <a:pt x="10" y="8"/>
                  </a:cubicBezTo>
                  <a:close/>
                </a:path>
              </a:pathLst>
            </a:custGeom>
            <a:solidFill>
              <a:srgbClr val="E17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3810"/>
            <p:cNvSpPr/>
            <p:nvPr/>
          </p:nvSpPr>
          <p:spPr bwMode="auto">
            <a:xfrm>
              <a:off x="7382" y="2803"/>
              <a:ext cx="50" cy="48"/>
            </a:xfrm>
            <a:custGeom>
              <a:avLst/>
              <a:gdLst>
                <a:gd name="T0" fmla="*/ 29 w 33"/>
                <a:gd name="T1" fmla="*/ 5 h 32"/>
                <a:gd name="T2" fmla="*/ 27 w 33"/>
                <a:gd name="T3" fmla="*/ 27 h 32"/>
                <a:gd name="T4" fmla="*/ 15 w 33"/>
                <a:gd name="T5" fmla="*/ 30 h 32"/>
                <a:gd name="T6" fmla="*/ 13 w 33"/>
                <a:gd name="T7" fmla="*/ 29 h 32"/>
                <a:gd name="T8" fmla="*/ 8 w 33"/>
                <a:gd name="T9" fmla="*/ 27 h 32"/>
                <a:gd name="T10" fmla="*/ 0 w 33"/>
                <a:gd name="T11" fmla="*/ 19 h 32"/>
                <a:gd name="T12" fmla="*/ 1 w 33"/>
                <a:gd name="T13" fmla="*/ 13 h 32"/>
                <a:gd name="T14" fmla="*/ 21 w 33"/>
                <a:gd name="T15" fmla="*/ 0 h 32"/>
                <a:gd name="T16" fmla="*/ 29 w 33"/>
                <a:gd name="T1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29" y="5"/>
                  </a:moveTo>
                  <a:cubicBezTo>
                    <a:pt x="31" y="12"/>
                    <a:pt x="33" y="20"/>
                    <a:pt x="27" y="27"/>
                  </a:cubicBezTo>
                  <a:cubicBezTo>
                    <a:pt x="24" y="32"/>
                    <a:pt x="20" y="31"/>
                    <a:pt x="15" y="30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8"/>
                    <a:pt x="8" y="27"/>
                  </a:cubicBezTo>
                  <a:cubicBezTo>
                    <a:pt x="4" y="25"/>
                    <a:pt x="2" y="22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6" y="6"/>
                    <a:pt x="13" y="2"/>
                    <a:pt x="21" y="0"/>
                  </a:cubicBezTo>
                  <a:cubicBezTo>
                    <a:pt x="25" y="0"/>
                    <a:pt x="27" y="3"/>
                    <a:pt x="29" y="5"/>
                  </a:cubicBezTo>
                  <a:close/>
                </a:path>
              </a:pathLst>
            </a:custGeom>
            <a:solidFill>
              <a:srgbClr val="B76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3811"/>
            <p:cNvSpPr/>
            <p:nvPr/>
          </p:nvSpPr>
          <p:spPr bwMode="auto">
            <a:xfrm>
              <a:off x="7390" y="2841"/>
              <a:ext cx="36" cy="31"/>
            </a:xfrm>
            <a:custGeom>
              <a:avLst/>
              <a:gdLst>
                <a:gd name="T0" fmla="*/ 9 w 24"/>
                <a:gd name="T1" fmla="*/ 1 h 21"/>
                <a:gd name="T2" fmla="*/ 22 w 24"/>
                <a:gd name="T3" fmla="*/ 2 h 21"/>
                <a:gd name="T4" fmla="*/ 24 w 24"/>
                <a:gd name="T5" fmla="*/ 4 h 21"/>
                <a:gd name="T6" fmla="*/ 24 w 24"/>
                <a:gd name="T7" fmla="*/ 5 h 21"/>
                <a:gd name="T8" fmla="*/ 6 w 24"/>
                <a:gd name="T9" fmla="*/ 20 h 21"/>
                <a:gd name="T10" fmla="*/ 3 w 24"/>
                <a:gd name="T11" fmla="*/ 18 h 21"/>
                <a:gd name="T12" fmla="*/ 9 w 24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1">
                  <a:moveTo>
                    <a:pt x="9" y="1"/>
                  </a:moveTo>
                  <a:cubicBezTo>
                    <a:pt x="13" y="0"/>
                    <a:pt x="18" y="4"/>
                    <a:pt x="22" y="2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0" y="13"/>
                    <a:pt x="16" y="21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0" y="11"/>
                    <a:pt x="1" y="5"/>
                    <a:pt x="9" y="1"/>
                  </a:cubicBezTo>
                  <a:close/>
                </a:path>
              </a:pathLst>
            </a:custGeom>
            <a:solidFill>
              <a:srgbClr val="E68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3812"/>
            <p:cNvSpPr/>
            <p:nvPr/>
          </p:nvSpPr>
          <p:spPr bwMode="auto">
            <a:xfrm>
              <a:off x="7414" y="2781"/>
              <a:ext cx="25" cy="30"/>
            </a:xfrm>
            <a:custGeom>
              <a:avLst/>
              <a:gdLst>
                <a:gd name="T0" fmla="*/ 8 w 17"/>
                <a:gd name="T1" fmla="*/ 20 h 20"/>
                <a:gd name="T2" fmla="*/ 0 w 17"/>
                <a:gd name="T3" fmla="*/ 16 h 20"/>
                <a:gd name="T4" fmla="*/ 14 w 17"/>
                <a:gd name="T5" fmla="*/ 0 h 20"/>
                <a:gd name="T6" fmla="*/ 16 w 17"/>
                <a:gd name="T7" fmla="*/ 1 h 20"/>
                <a:gd name="T8" fmla="*/ 17 w 17"/>
                <a:gd name="T9" fmla="*/ 3 h 20"/>
                <a:gd name="T10" fmla="*/ 15 w 17"/>
                <a:gd name="T11" fmla="*/ 5 h 20"/>
                <a:gd name="T12" fmla="*/ 8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8" y="20"/>
                  </a:moveTo>
                  <a:cubicBezTo>
                    <a:pt x="5" y="19"/>
                    <a:pt x="3" y="18"/>
                    <a:pt x="0" y="16"/>
                  </a:cubicBezTo>
                  <a:cubicBezTo>
                    <a:pt x="1" y="7"/>
                    <a:pt x="7" y="3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7" y="2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2" y="10"/>
                    <a:pt x="6" y="13"/>
                    <a:pt x="8" y="20"/>
                  </a:cubicBezTo>
                  <a:close/>
                </a:path>
              </a:pathLst>
            </a:custGeom>
            <a:solidFill>
              <a:srgbClr val="BF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3813"/>
            <p:cNvSpPr/>
            <p:nvPr/>
          </p:nvSpPr>
          <p:spPr bwMode="auto">
            <a:xfrm>
              <a:off x="7442" y="2790"/>
              <a:ext cx="24" cy="16"/>
            </a:xfrm>
            <a:custGeom>
              <a:avLst/>
              <a:gdLst>
                <a:gd name="T0" fmla="*/ 15 w 16"/>
                <a:gd name="T1" fmla="*/ 6 h 11"/>
                <a:gd name="T2" fmla="*/ 13 w 16"/>
                <a:gd name="T3" fmla="*/ 8 h 11"/>
                <a:gd name="T4" fmla="*/ 11 w 16"/>
                <a:gd name="T5" fmla="*/ 10 h 11"/>
                <a:gd name="T6" fmla="*/ 0 w 16"/>
                <a:gd name="T7" fmla="*/ 6 h 11"/>
                <a:gd name="T8" fmla="*/ 1 w 16"/>
                <a:gd name="T9" fmla="*/ 5 h 11"/>
                <a:gd name="T10" fmla="*/ 16 w 16"/>
                <a:gd name="T11" fmla="*/ 3 h 11"/>
                <a:gd name="T12" fmla="*/ 15 w 16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5" y="6"/>
                  </a:moveTo>
                  <a:cubicBezTo>
                    <a:pt x="15" y="7"/>
                    <a:pt x="14" y="7"/>
                    <a:pt x="13" y="8"/>
                  </a:cubicBezTo>
                  <a:cubicBezTo>
                    <a:pt x="13" y="9"/>
                    <a:pt x="12" y="9"/>
                    <a:pt x="11" y="10"/>
                  </a:cubicBezTo>
                  <a:cubicBezTo>
                    <a:pt x="7" y="11"/>
                    <a:pt x="3" y="11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6" y="2"/>
                    <a:pt x="10" y="0"/>
                    <a:pt x="16" y="3"/>
                  </a:cubicBezTo>
                  <a:cubicBezTo>
                    <a:pt x="16" y="4"/>
                    <a:pt x="15" y="5"/>
                    <a:pt x="15" y="6"/>
                  </a:cubicBezTo>
                  <a:close/>
                </a:path>
              </a:pathLst>
            </a:custGeom>
            <a:solidFill>
              <a:srgbClr val="DC7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3814"/>
            <p:cNvSpPr/>
            <p:nvPr/>
          </p:nvSpPr>
          <p:spPr bwMode="auto">
            <a:xfrm>
              <a:off x="7436" y="2784"/>
              <a:ext cx="9" cy="15"/>
            </a:xfrm>
            <a:custGeom>
              <a:avLst/>
              <a:gdLst>
                <a:gd name="T0" fmla="*/ 0 w 6"/>
                <a:gd name="T1" fmla="*/ 3 h 10"/>
                <a:gd name="T2" fmla="*/ 1 w 6"/>
                <a:gd name="T3" fmla="*/ 1 h 10"/>
                <a:gd name="T4" fmla="*/ 3 w 6"/>
                <a:gd name="T5" fmla="*/ 1 h 10"/>
                <a:gd name="T6" fmla="*/ 5 w 6"/>
                <a:gd name="T7" fmla="*/ 10 h 10"/>
                <a:gd name="T8" fmla="*/ 4 w 6"/>
                <a:gd name="T9" fmla="*/ 10 h 10"/>
                <a:gd name="T10" fmla="*/ 0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6" y="4"/>
                    <a:pt x="6" y="7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0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DC7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815"/>
            <p:cNvSpPr/>
            <p:nvPr/>
          </p:nvSpPr>
          <p:spPr bwMode="auto">
            <a:xfrm>
              <a:off x="7463" y="281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816"/>
            <p:cNvSpPr/>
            <p:nvPr/>
          </p:nvSpPr>
          <p:spPr bwMode="auto">
            <a:xfrm>
              <a:off x="7439" y="2772"/>
              <a:ext cx="30" cy="28"/>
            </a:xfrm>
            <a:custGeom>
              <a:avLst/>
              <a:gdLst>
                <a:gd name="T0" fmla="*/ 3 w 20"/>
                <a:gd name="T1" fmla="*/ 18 h 19"/>
                <a:gd name="T2" fmla="*/ 0 w 20"/>
                <a:gd name="T3" fmla="*/ 9 h 19"/>
                <a:gd name="T4" fmla="*/ 10 w 20"/>
                <a:gd name="T5" fmla="*/ 1 h 19"/>
                <a:gd name="T6" fmla="*/ 19 w 20"/>
                <a:gd name="T7" fmla="*/ 14 h 19"/>
                <a:gd name="T8" fmla="*/ 18 w 20"/>
                <a:gd name="T9" fmla="*/ 15 h 19"/>
                <a:gd name="T10" fmla="*/ 3 w 2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3" y="18"/>
                  </a:moveTo>
                  <a:cubicBezTo>
                    <a:pt x="1" y="15"/>
                    <a:pt x="0" y="12"/>
                    <a:pt x="0" y="9"/>
                  </a:cubicBezTo>
                  <a:cubicBezTo>
                    <a:pt x="2" y="4"/>
                    <a:pt x="4" y="0"/>
                    <a:pt x="10" y="1"/>
                  </a:cubicBezTo>
                  <a:cubicBezTo>
                    <a:pt x="19" y="3"/>
                    <a:pt x="20" y="4"/>
                    <a:pt x="19" y="14"/>
                  </a:cubicBezTo>
                  <a:cubicBezTo>
                    <a:pt x="19" y="14"/>
                    <a:pt x="18" y="15"/>
                    <a:pt x="18" y="15"/>
                  </a:cubicBezTo>
                  <a:cubicBezTo>
                    <a:pt x="13" y="18"/>
                    <a:pt x="8" y="19"/>
                    <a:pt x="3" y="18"/>
                  </a:cubicBezTo>
                  <a:close/>
                </a:path>
              </a:pathLst>
            </a:custGeom>
            <a:solidFill>
              <a:srgbClr val="D8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817"/>
            <p:cNvSpPr/>
            <p:nvPr/>
          </p:nvSpPr>
          <p:spPr bwMode="auto">
            <a:xfrm>
              <a:off x="7438" y="2766"/>
              <a:ext cx="16" cy="19"/>
            </a:xfrm>
            <a:custGeom>
              <a:avLst/>
              <a:gdLst>
                <a:gd name="T0" fmla="*/ 11 w 11"/>
                <a:gd name="T1" fmla="*/ 5 h 13"/>
                <a:gd name="T2" fmla="*/ 1 w 11"/>
                <a:gd name="T3" fmla="*/ 13 h 13"/>
                <a:gd name="T4" fmla="*/ 0 w 11"/>
                <a:gd name="T5" fmla="*/ 13 h 13"/>
                <a:gd name="T6" fmla="*/ 0 w 11"/>
                <a:gd name="T7" fmla="*/ 11 h 13"/>
                <a:gd name="T8" fmla="*/ 11 w 11"/>
                <a:gd name="T9" fmla="*/ 1 h 13"/>
                <a:gd name="T10" fmla="*/ 11 w 11"/>
                <a:gd name="T11" fmla="*/ 4 h 13"/>
                <a:gd name="T12" fmla="*/ 11 w 11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8" y="8"/>
                    <a:pt x="5" y="10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4"/>
                    <a:pt x="3" y="0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BB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818"/>
            <p:cNvSpPr/>
            <p:nvPr/>
          </p:nvSpPr>
          <p:spPr bwMode="auto">
            <a:xfrm>
              <a:off x="7421" y="2721"/>
              <a:ext cx="56" cy="42"/>
            </a:xfrm>
            <a:custGeom>
              <a:avLst/>
              <a:gdLst>
                <a:gd name="T0" fmla="*/ 37 w 37"/>
                <a:gd name="T1" fmla="*/ 2 h 28"/>
                <a:gd name="T2" fmla="*/ 27 w 37"/>
                <a:gd name="T3" fmla="*/ 18 h 28"/>
                <a:gd name="T4" fmla="*/ 26 w 37"/>
                <a:gd name="T5" fmla="*/ 26 h 28"/>
                <a:gd name="T6" fmla="*/ 24 w 37"/>
                <a:gd name="T7" fmla="*/ 28 h 28"/>
                <a:gd name="T8" fmla="*/ 16 w 37"/>
                <a:gd name="T9" fmla="*/ 22 h 28"/>
                <a:gd name="T10" fmla="*/ 14 w 37"/>
                <a:gd name="T11" fmla="*/ 21 h 28"/>
                <a:gd name="T12" fmla="*/ 13 w 37"/>
                <a:gd name="T13" fmla="*/ 22 h 28"/>
                <a:gd name="T14" fmla="*/ 9 w 37"/>
                <a:gd name="T15" fmla="*/ 24 h 28"/>
                <a:gd name="T16" fmla="*/ 7 w 37"/>
                <a:gd name="T17" fmla="*/ 25 h 28"/>
                <a:gd name="T18" fmla="*/ 0 w 37"/>
                <a:gd name="T19" fmla="*/ 19 h 28"/>
                <a:gd name="T20" fmla="*/ 4 w 37"/>
                <a:gd name="T21" fmla="*/ 9 h 28"/>
                <a:gd name="T22" fmla="*/ 11 w 37"/>
                <a:gd name="T23" fmla="*/ 6 h 28"/>
                <a:gd name="T24" fmla="*/ 14 w 37"/>
                <a:gd name="T25" fmla="*/ 4 h 28"/>
                <a:gd name="T26" fmla="*/ 17 w 37"/>
                <a:gd name="T27" fmla="*/ 4 h 28"/>
                <a:gd name="T28" fmla="*/ 19 w 37"/>
                <a:gd name="T29" fmla="*/ 4 h 28"/>
                <a:gd name="T30" fmla="*/ 28 w 37"/>
                <a:gd name="T31" fmla="*/ 2 h 28"/>
                <a:gd name="T32" fmla="*/ 37 w 37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8">
                  <a:moveTo>
                    <a:pt x="37" y="2"/>
                  </a:moveTo>
                  <a:cubicBezTo>
                    <a:pt x="34" y="8"/>
                    <a:pt x="31" y="13"/>
                    <a:pt x="27" y="18"/>
                  </a:cubicBezTo>
                  <a:cubicBezTo>
                    <a:pt x="26" y="20"/>
                    <a:pt x="23" y="23"/>
                    <a:pt x="26" y="26"/>
                  </a:cubicBezTo>
                  <a:cubicBezTo>
                    <a:pt x="25" y="26"/>
                    <a:pt x="25" y="27"/>
                    <a:pt x="24" y="28"/>
                  </a:cubicBezTo>
                  <a:cubicBezTo>
                    <a:pt x="19" y="28"/>
                    <a:pt x="18" y="25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4"/>
                    <a:pt x="9" y="24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3" y="25"/>
                    <a:pt x="1" y="23"/>
                    <a:pt x="0" y="19"/>
                  </a:cubicBezTo>
                  <a:cubicBezTo>
                    <a:pt x="0" y="16"/>
                    <a:pt x="0" y="12"/>
                    <a:pt x="4" y="9"/>
                  </a:cubicBezTo>
                  <a:cubicBezTo>
                    <a:pt x="6" y="7"/>
                    <a:pt x="9" y="7"/>
                    <a:pt x="11" y="6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2" y="4"/>
                    <a:pt x="26" y="4"/>
                    <a:pt x="28" y="2"/>
                  </a:cubicBezTo>
                  <a:cubicBezTo>
                    <a:pt x="31" y="1"/>
                    <a:pt x="34" y="0"/>
                    <a:pt x="37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819"/>
            <p:cNvSpPr/>
            <p:nvPr/>
          </p:nvSpPr>
          <p:spPr bwMode="auto">
            <a:xfrm>
              <a:off x="7417" y="2748"/>
              <a:ext cx="40" cy="40"/>
            </a:xfrm>
            <a:custGeom>
              <a:avLst/>
              <a:gdLst>
                <a:gd name="T0" fmla="*/ 21 w 27"/>
                <a:gd name="T1" fmla="*/ 2 h 27"/>
                <a:gd name="T2" fmla="*/ 27 w 27"/>
                <a:gd name="T3" fmla="*/ 10 h 27"/>
                <a:gd name="T4" fmla="*/ 25 w 27"/>
                <a:gd name="T5" fmla="*/ 13 h 27"/>
                <a:gd name="T6" fmla="*/ 14 w 27"/>
                <a:gd name="T7" fmla="*/ 23 h 27"/>
                <a:gd name="T8" fmla="*/ 13 w 27"/>
                <a:gd name="T9" fmla="*/ 23 h 27"/>
                <a:gd name="T10" fmla="*/ 2 w 27"/>
                <a:gd name="T11" fmla="*/ 21 h 27"/>
                <a:gd name="T12" fmla="*/ 8 w 27"/>
                <a:gd name="T13" fmla="*/ 6 h 27"/>
                <a:gd name="T14" fmla="*/ 12 w 27"/>
                <a:gd name="T15" fmla="*/ 4 h 27"/>
                <a:gd name="T16" fmla="*/ 12 w 27"/>
                <a:gd name="T17" fmla="*/ 4 h 27"/>
                <a:gd name="T18" fmla="*/ 16 w 27"/>
                <a:gd name="T19" fmla="*/ 2 h 27"/>
                <a:gd name="T20" fmla="*/ 16 w 27"/>
                <a:gd name="T21" fmla="*/ 2 h 27"/>
                <a:gd name="T22" fmla="*/ 21 w 27"/>
                <a:gd name="T2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1" y="2"/>
                  </a:moveTo>
                  <a:cubicBezTo>
                    <a:pt x="24" y="4"/>
                    <a:pt x="25" y="7"/>
                    <a:pt x="27" y="10"/>
                  </a:cubicBezTo>
                  <a:cubicBezTo>
                    <a:pt x="26" y="11"/>
                    <a:pt x="26" y="12"/>
                    <a:pt x="25" y="13"/>
                  </a:cubicBezTo>
                  <a:cubicBezTo>
                    <a:pt x="21" y="16"/>
                    <a:pt x="17" y="20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0" y="22"/>
                    <a:pt x="4" y="27"/>
                    <a:pt x="2" y="21"/>
                  </a:cubicBezTo>
                  <a:cubicBezTo>
                    <a:pt x="0" y="15"/>
                    <a:pt x="2" y="10"/>
                    <a:pt x="8" y="6"/>
                  </a:cubicBezTo>
                  <a:cubicBezTo>
                    <a:pt x="9" y="6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0"/>
                    <a:pt x="19" y="0"/>
                    <a:pt x="21" y="2"/>
                  </a:cubicBezTo>
                  <a:close/>
                </a:path>
              </a:pathLst>
            </a:custGeom>
            <a:solidFill>
              <a:srgbClr val="D88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820"/>
            <p:cNvSpPr/>
            <p:nvPr/>
          </p:nvSpPr>
          <p:spPr bwMode="auto">
            <a:xfrm>
              <a:off x="7460" y="275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821"/>
            <p:cNvSpPr/>
            <p:nvPr/>
          </p:nvSpPr>
          <p:spPr bwMode="auto">
            <a:xfrm>
              <a:off x="7463" y="275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822"/>
            <p:cNvSpPr/>
            <p:nvPr/>
          </p:nvSpPr>
          <p:spPr bwMode="auto">
            <a:xfrm>
              <a:off x="7466" y="275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" name="Group 4024"/>
          <p:cNvGrpSpPr/>
          <p:nvPr/>
        </p:nvGrpSpPr>
        <p:grpSpPr bwMode="auto">
          <a:xfrm>
            <a:off x="8585110" y="1249545"/>
            <a:ext cx="1814513" cy="5032375"/>
            <a:chOff x="6346" y="927"/>
            <a:chExt cx="1143" cy="3170"/>
          </a:xfrm>
        </p:grpSpPr>
        <p:sp>
          <p:nvSpPr>
            <p:cNvPr id="357" name="Freeform 3824"/>
            <p:cNvSpPr/>
            <p:nvPr/>
          </p:nvSpPr>
          <p:spPr bwMode="auto">
            <a:xfrm>
              <a:off x="7469" y="274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825"/>
            <p:cNvSpPr/>
            <p:nvPr/>
          </p:nvSpPr>
          <p:spPr bwMode="auto">
            <a:xfrm>
              <a:off x="7472" y="27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826"/>
            <p:cNvSpPr/>
            <p:nvPr/>
          </p:nvSpPr>
          <p:spPr bwMode="auto">
            <a:xfrm>
              <a:off x="7466" y="280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827"/>
            <p:cNvSpPr/>
            <p:nvPr/>
          </p:nvSpPr>
          <p:spPr bwMode="auto">
            <a:xfrm>
              <a:off x="7400" y="2848"/>
              <a:ext cx="29" cy="26"/>
            </a:xfrm>
            <a:custGeom>
              <a:avLst/>
              <a:gdLst>
                <a:gd name="T0" fmla="*/ 0 w 19"/>
                <a:gd name="T1" fmla="*/ 14 h 17"/>
                <a:gd name="T2" fmla="*/ 17 w 19"/>
                <a:gd name="T3" fmla="*/ 0 h 17"/>
                <a:gd name="T4" fmla="*/ 19 w 19"/>
                <a:gd name="T5" fmla="*/ 4 h 17"/>
                <a:gd name="T6" fmla="*/ 9 w 19"/>
                <a:gd name="T7" fmla="*/ 14 h 17"/>
                <a:gd name="T8" fmla="*/ 0 w 19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0" y="14"/>
                  </a:moveTo>
                  <a:cubicBezTo>
                    <a:pt x="8" y="13"/>
                    <a:pt x="10" y="4"/>
                    <a:pt x="17" y="0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7" y="8"/>
                    <a:pt x="13" y="11"/>
                    <a:pt x="9" y="14"/>
                  </a:cubicBezTo>
                  <a:cubicBezTo>
                    <a:pt x="6" y="16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C77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828"/>
            <p:cNvSpPr/>
            <p:nvPr/>
          </p:nvSpPr>
          <p:spPr bwMode="auto">
            <a:xfrm>
              <a:off x="7334" y="2955"/>
              <a:ext cx="36" cy="51"/>
            </a:xfrm>
            <a:custGeom>
              <a:avLst/>
              <a:gdLst>
                <a:gd name="T0" fmla="*/ 19 w 24"/>
                <a:gd name="T1" fmla="*/ 11 h 34"/>
                <a:gd name="T2" fmla="*/ 7 w 24"/>
                <a:gd name="T3" fmla="*/ 27 h 34"/>
                <a:gd name="T4" fmla="*/ 0 w 24"/>
                <a:gd name="T5" fmla="*/ 34 h 34"/>
                <a:gd name="T6" fmla="*/ 5 w 24"/>
                <a:gd name="T7" fmla="*/ 18 h 34"/>
                <a:gd name="T8" fmla="*/ 7 w 24"/>
                <a:gd name="T9" fmla="*/ 10 h 34"/>
                <a:gd name="T10" fmla="*/ 6 w 24"/>
                <a:gd name="T11" fmla="*/ 10 h 34"/>
                <a:gd name="T12" fmla="*/ 4 w 24"/>
                <a:gd name="T13" fmla="*/ 6 h 34"/>
                <a:gd name="T14" fmla="*/ 5 w 24"/>
                <a:gd name="T15" fmla="*/ 4 h 34"/>
                <a:gd name="T16" fmla="*/ 13 w 24"/>
                <a:gd name="T17" fmla="*/ 2 h 34"/>
                <a:gd name="T18" fmla="*/ 23 w 24"/>
                <a:gd name="T19" fmla="*/ 2 h 34"/>
                <a:gd name="T20" fmla="*/ 24 w 24"/>
                <a:gd name="T21" fmla="*/ 4 h 34"/>
                <a:gd name="T22" fmla="*/ 19 w 24"/>
                <a:gd name="T2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4">
                  <a:moveTo>
                    <a:pt x="19" y="11"/>
                  </a:moveTo>
                  <a:cubicBezTo>
                    <a:pt x="14" y="16"/>
                    <a:pt x="10" y="21"/>
                    <a:pt x="7" y="27"/>
                  </a:cubicBezTo>
                  <a:cubicBezTo>
                    <a:pt x="5" y="29"/>
                    <a:pt x="3" y="31"/>
                    <a:pt x="0" y="34"/>
                  </a:cubicBezTo>
                  <a:cubicBezTo>
                    <a:pt x="0" y="27"/>
                    <a:pt x="3" y="23"/>
                    <a:pt x="5" y="18"/>
                  </a:cubicBezTo>
                  <a:cubicBezTo>
                    <a:pt x="6" y="16"/>
                    <a:pt x="10" y="14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6" y="3"/>
                    <a:pt x="20" y="0"/>
                    <a:pt x="23" y="2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24" y="8"/>
                    <a:pt x="23" y="11"/>
                    <a:pt x="19" y="1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829"/>
            <p:cNvSpPr/>
            <p:nvPr/>
          </p:nvSpPr>
          <p:spPr bwMode="auto">
            <a:xfrm>
              <a:off x="7345" y="2904"/>
              <a:ext cx="36" cy="34"/>
            </a:xfrm>
            <a:custGeom>
              <a:avLst/>
              <a:gdLst>
                <a:gd name="T0" fmla="*/ 23 w 24"/>
                <a:gd name="T1" fmla="*/ 17 h 23"/>
                <a:gd name="T2" fmla="*/ 10 w 24"/>
                <a:gd name="T3" fmla="*/ 19 h 23"/>
                <a:gd name="T4" fmla="*/ 4 w 24"/>
                <a:gd name="T5" fmla="*/ 7 h 23"/>
                <a:gd name="T6" fmla="*/ 19 w 24"/>
                <a:gd name="T7" fmla="*/ 4 h 23"/>
                <a:gd name="T8" fmla="*/ 21 w 24"/>
                <a:gd name="T9" fmla="*/ 6 h 23"/>
                <a:gd name="T10" fmla="*/ 23 w 24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23" y="17"/>
                  </a:moveTo>
                  <a:cubicBezTo>
                    <a:pt x="19" y="21"/>
                    <a:pt x="15" y="23"/>
                    <a:pt x="10" y="19"/>
                  </a:cubicBezTo>
                  <a:cubicBezTo>
                    <a:pt x="5" y="16"/>
                    <a:pt x="0" y="14"/>
                    <a:pt x="4" y="7"/>
                  </a:cubicBezTo>
                  <a:cubicBezTo>
                    <a:pt x="8" y="3"/>
                    <a:pt x="13" y="0"/>
                    <a:pt x="19" y="4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1" y="10"/>
                    <a:pt x="24" y="13"/>
                    <a:pt x="23" y="17"/>
                  </a:cubicBezTo>
                  <a:close/>
                </a:path>
              </a:pathLst>
            </a:custGeom>
            <a:solidFill>
              <a:srgbClr val="BE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830"/>
            <p:cNvSpPr/>
            <p:nvPr/>
          </p:nvSpPr>
          <p:spPr bwMode="auto">
            <a:xfrm>
              <a:off x="7330" y="2907"/>
              <a:ext cx="30" cy="37"/>
            </a:xfrm>
            <a:custGeom>
              <a:avLst/>
              <a:gdLst>
                <a:gd name="T0" fmla="*/ 16 w 20"/>
                <a:gd name="T1" fmla="*/ 5 h 25"/>
                <a:gd name="T2" fmla="*/ 20 w 20"/>
                <a:gd name="T3" fmla="*/ 17 h 25"/>
                <a:gd name="T4" fmla="*/ 10 w 20"/>
                <a:gd name="T5" fmla="*/ 25 h 25"/>
                <a:gd name="T6" fmla="*/ 9 w 20"/>
                <a:gd name="T7" fmla="*/ 25 h 25"/>
                <a:gd name="T8" fmla="*/ 1 w 20"/>
                <a:gd name="T9" fmla="*/ 20 h 25"/>
                <a:gd name="T10" fmla="*/ 1 w 20"/>
                <a:gd name="T11" fmla="*/ 15 h 25"/>
                <a:gd name="T12" fmla="*/ 7 w 20"/>
                <a:gd name="T13" fmla="*/ 5 h 25"/>
                <a:gd name="T14" fmla="*/ 16 w 20"/>
                <a:gd name="T15" fmla="*/ 1 h 25"/>
                <a:gd name="T16" fmla="*/ 16 w 20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5">
                  <a:moveTo>
                    <a:pt x="16" y="5"/>
                  </a:moveTo>
                  <a:cubicBezTo>
                    <a:pt x="13" y="11"/>
                    <a:pt x="18" y="13"/>
                    <a:pt x="20" y="17"/>
                  </a:cubicBezTo>
                  <a:cubicBezTo>
                    <a:pt x="15" y="17"/>
                    <a:pt x="13" y="22"/>
                    <a:pt x="10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6" y="24"/>
                    <a:pt x="2" y="24"/>
                    <a:pt x="1" y="20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3" y="11"/>
                    <a:pt x="5" y="8"/>
                    <a:pt x="7" y="5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17" y="3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C6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831"/>
            <p:cNvSpPr/>
            <p:nvPr/>
          </p:nvSpPr>
          <p:spPr bwMode="auto">
            <a:xfrm>
              <a:off x="7319" y="2943"/>
              <a:ext cx="26" cy="40"/>
            </a:xfrm>
            <a:custGeom>
              <a:avLst/>
              <a:gdLst>
                <a:gd name="T0" fmla="*/ 15 w 17"/>
                <a:gd name="T1" fmla="*/ 12 h 27"/>
                <a:gd name="T2" fmla="*/ 15 w 17"/>
                <a:gd name="T3" fmla="*/ 14 h 27"/>
                <a:gd name="T4" fmla="*/ 9 w 17"/>
                <a:gd name="T5" fmla="*/ 24 h 27"/>
                <a:gd name="T6" fmla="*/ 7 w 17"/>
                <a:gd name="T7" fmla="*/ 25 h 27"/>
                <a:gd name="T8" fmla="*/ 7 w 17"/>
                <a:gd name="T9" fmla="*/ 25 h 27"/>
                <a:gd name="T10" fmla="*/ 2 w 17"/>
                <a:gd name="T11" fmla="*/ 23 h 27"/>
                <a:gd name="T12" fmla="*/ 1 w 17"/>
                <a:gd name="T13" fmla="*/ 21 h 27"/>
                <a:gd name="T14" fmla="*/ 0 w 17"/>
                <a:gd name="T15" fmla="*/ 18 h 27"/>
                <a:gd name="T16" fmla="*/ 17 w 17"/>
                <a:gd name="T17" fmla="*/ 0 h 27"/>
                <a:gd name="T18" fmla="*/ 17 w 17"/>
                <a:gd name="T19" fmla="*/ 1 h 27"/>
                <a:gd name="T20" fmla="*/ 15 w 17"/>
                <a:gd name="T2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7">
                  <a:moveTo>
                    <a:pt x="15" y="12"/>
                  </a:moveTo>
                  <a:cubicBezTo>
                    <a:pt x="15" y="13"/>
                    <a:pt x="15" y="13"/>
                    <a:pt x="15" y="14"/>
                  </a:cubicBezTo>
                  <a:cubicBezTo>
                    <a:pt x="15" y="18"/>
                    <a:pt x="11" y="20"/>
                    <a:pt x="9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27"/>
                    <a:pt x="4" y="25"/>
                    <a:pt x="2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4" y="11"/>
                    <a:pt x="7" y="2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4"/>
                    <a:pt x="15" y="8"/>
                    <a:pt x="15" y="12"/>
                  </a:cubicBezTo>
                  <a:close/>
                </a:path>
              </a:pathLst>
            </a:custGeom>
            <a:solidFill>
              <a:srgbClr val="DA7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832"/>
            <p:cNvSpPr/>
            <p:nvPr/>
          </p:nvSpPr>
          <p:spPr bwMode="auto">
            <a:xfrm>
              <a:off x="7367" y="2905"/>
              <a:ext cx="21" cy="24"/>
            </a:xfrm>
            <a:custGeom>
              <a:avLst/>
              <a:gdLst>
                <a:gd name="T0" fmla="*/ 8 w 14"/>
                <a:gd name="T1" fmla="*/ 16 h 16"/>
                <a:gd name="T2" fmla="*/ 7 w 14"/>
                <a:gd name="T3" fmla="*/ 15 h 16"/>
                <a:gd name="T4" fmla="*/ 5 w 14"/>
                <a:gd name="T5" fmla="*/ 5 h 16"/>
                <a:gd name="T6" fmla="*/ 14 w 14"/>
                <a:gd name="T7" fmla="*/ 8 h 16"/>
                <a:gd name="T8" fmla="*/ 8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16"/>
                  </a:moveTo>
                  <a:cubicBezTo>
                    <a:pt x="8" y="16"/>
                    <a:pt x="7" y="15"/>
                    <a:pt x="7" y="15"/>
                  </a:cubicBezTo>
                  <a:cubicBezTo>
                    <a:pt x="0" y="11"/>
                    <a:pt x="0" y="11"/>
                    <a:pt x="5" y="5"/>
                  </a:cubicBezTo>
                  <a:cubicBezTo>
                    <a:pt x="10" y="0"/>
                    <a:pt x="12" y="4"/>
                    <a:pt x="14" y="8"/>
                  </a:cubicBezTo>
                  <a:cubicBezTo>
                    <a:pt x="13" y="11"/>
                    <a:pt x="11" y="14"/>
                    <a:pt x="8" y="16"/>
                  </a:cubicBezTo>
                  <a:close/>
                </a:path>
              </a:pathLst>
            </a:custGeom>
            <a:solidFill>
              <a:srgbClr val="E18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833"/>
            <p:cNvSpPr/>
            <p:nvPr/>
          </p:nvSpPr>
          <p:spPr bwMode="auto">
            <a:xfrm>
              <a:off x="7373" y="2898"/>
              <a:ext cx="30" cy="19"/>
            </a:xfrm>
            <a:custGeom>
              <a:avLst/>
              <a:gdLst>
                <a:gd name="T0" fmla="*/ 10 w 20"/>
                <a:gd name="T1" fmla="*/ 13 h 13"/>
                <a:gd name="T2" fmla="*/ 1 w 20"/>
                <a:gd name="T3" fmla="*/ 10 h 13"/>
                <a:gd name="T4" fmla="*/ 0 w 20"/>
                <a:gd name="T5" fmla="*/ 9 h 13"/>
                <a:gd name="T6" fmla="*/ 9 w 20"/>
                <a:gd name="T7" fmla="*/ 1 h 13"/>
                <a:gd name="T8" fmla="*/ 20 w 20"/>
                <a:gd name="T9" fmla="*/ 4 h 13"/>
                <a:gd name="T10" fmla="*/ 19 w 20"/>
                <a:gd name="T11" fmla="*/ 5 h 13"/>
                <a:gd name="T12" fmla="*/ 10 w 2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0" y="13"/>
                  </a:moveTo>
                  <a:cubicBezTo>
                    <a:pt x="7" y="11"/>
                    <a:pt x="4" y="9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4"/>
                    <a:pt x="6" y="4"/>
                    <a:pt x="9" y="1"/>
                  </a:cubicBezTo>
                  <a:cubicBezTo>
                    <a:pt x="13" y="0"/>
                    <a:pt x="17" y="0"/>
                    <a:pt x="20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1" y="6"/>
                    <a:pt x="11" y="6"/>
                    <a:pt x="10" y="13"/>
                  </a:cubicBezTo>
                  <a:close/>
                </a:path>
              </a:pathLst>
            </a:custGeom>
            <a:solidFill>
              <a:srgbClr val="BE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834"/>
            <p:cNvSpPr/>
            <p:nvPr/>
          </p:nvSpPr>
          <p:spPr bwMode="auto">
            <a:xfrm>
              <a:off x="7354" y="2952"/>
              <a:ext cx="15" cy="12"/>
            </a:xfrm>
            <a:custGeom>
              <a:avLst/>
              <a:gdLst>
                <a:gd name="T0" fmla="*/ 9 w 10"/>
                <a:gd name="T1" fmla="*/ 4 h 8"/>
                <a:gd name="T2" fmla="*/ 4 w 10"/>
                <a:gd name="T3" fmla="*/ 7 h 8"/>
                <a:gd name="T4" fmla="*/ 0 w 10"/>
                <a:gd name="T5" fmla="*/ 4 h 8"/>
                <a:gd name="T6" fmla="*/ 5 w 10"/>
                <a:gd name="T7" fmla="*/ 0 h 8"/>
                <a:gd name="T8" fmla="*/ 10 w 10"/>
                <a:gd name="T9" fmla="*/ 2 h 8"/>
                <a:gd name="T10" fmla="*/ 9 w 10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9" y="4"/>
                  </a:moveTo>
                  <a:cubicBezTo>
                    <a:pt x="8" y="5"/>
                    <a:pt x="6" y="6"/>
                    <a:pt x="4" y="7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0" y="3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B8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835"/>
            <p:cNvSpPr/>
            <p:nvPr/>
          </p:nvSpPr>
          <p:spPr bwMode="auto">
            <a:xfrm>
              <a:off x="7372" y="2865"/>
              <a:ext cx="46" cy="39"/>
            </a:xfrm>
            <a:custGeom>
              <a:avLst/>
              <a:gdLst>
                <a:gd name="T0" fmla="*/ 21 w 31"/>
                <a:gd name="T1" fmla="*/ 26 h 26"/>
                <a:gd name="T2" fmla="*/ 9 w 31"/>
                <a:gd name="T3" fmla="*/ 26 h 26"/>
                <a:gd name="T4" fmla="*/ 4 w 31"/>
                <a:gd name="T5" fmla="*/ 22 h 26"/>
                <a:gd name="T6" fmla="*/ 7 w 31"/>
                <a:gd name="T7" fmla="*/ 4 h 26"/>
                <a:gd name="T8" fmla="*/ 17 w 31"/>
                <a:gd name="T9" fmla="*/ 3 h 26"/>
                <a:gd name="T10" fmla="*/ 19 w 31"/>
                <a:gd name="T11" fmla="*/ 3 h 26"/>
                <a:gd name="T12" fmla="*/ 28 w 31"/>
                <a:gd name="T13" fmla="*/ 3 h 26"/>
                <a:gd name="T14" fmla="*/ 28 w 31"/>
                <a:gd name="T15" fmla="*/ 4 h 26"/>
                <a:gd name="T16" fmla="*/ 30 w 31"/>
                <a:gd name="T17" fmla="*/ 6 h 26"/>
                <a:gd name="T18" fmla="*/ 31 w 31"/>
                <a:gd name="T19" fmla="*/ 10 h 26"/>
                <a:gd name="T20" fmla="*/ 21 w 31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6">
                  <a:moveTo>
                    <a:pt x="21" y="26"/>
                  </a:moveTo>
                  <a:cubicBezTo>
                    <a:pt x="17" y="26"/>
                    <a:pt x="13" y="26"/>
                    <a:pt x="9" y="26"/>
                  </a:cubicBezTo>
                  <a:cubicBezTo>
                    <a:pt x="7" y="25"/>
                    <a:pt x="6" y="24"/>
                    <a:pt x="4" y="22"/>
                  </a:cubicBezTo>
                  <a:cubicBezTo>
                    <a:pt x="0" y="16"/>
                    <a:pt x="1" y="10"/>
                    <a:pt x="7" y="4"/>
                  </a:cubicBezTo>
                  <a:cubicBezTo>
                    <a:pt x="10" y="3"/>
                    <a:pt x="13" y="0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2" y="3"/>
                    <a:pt x="25" y="3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9" y="5"/>
                    <a:pt x="29" y="6"/>
                    <a:pt x="30" y="6"/>
                  </a:cubicBezTo>
                  <a:cubicBezTo>
                    <a:pt x="30" y="8"/>
                    <a:pt x="30" y="9"/>
                    <a:pt x="31" y="10"/>
                  </a:cubicBezTo>
                  <a:cubicBezTo>
                    <a:pt x="31" y="18"/>
                    <a:pt x="28" y="24"/>
                    <a:pt x="21" y="26"/>
                  </a:cubicBezTo>
                  <a:close/>
                </a:path>
              </a:pathLst>
            </a:custGeom>
            <a:solidFill>
              <a:srgbClr val="9F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836"/>
            <p:cNvSpPr/>
            <p:nvPr/>
          </p:nvSpPr>
          <p:spPr bwMode="auto">
            <a:xfrm>
              <a:off x="7414" y="287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C77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837"/>
            <p:cNvSpPr/>
            <p:nvPr/>
          </p:nvSpPr>
          <p:spPr bwMode="auto">
            <a:xfrm>
              <a:off x="7480" y="2829"/>
              <a:ext cx="3" cy="10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838"/>
            <p:cNvSpPr/>
            <p:nvPr/>
          </p:nvSpPr>
          <p:spPr bwMode="auto">
            <a:xfrm>
              <a:off x="7486" y="284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839"/>
            <p:cNvSpPr/>
            <p:nvPr/>
          </p:nvSpPr>
          <p:spPr bwMode="auto">
            <a:xfrm>
              <a:off x="7160" y="2641"/>
              <a:ext cx="96" cy="122"/>
            </a:xfrm>
            <a:custGeom>
              <a:avLst/>
              <a:gdLst>
                <a:gd name="T0" fmla="*/ 2 w 64"/>
                <a:gd name="T1" fmla="*/ 13 h 81"/>
                <a:gd name="T2" fmla="*/ 15 w 64"/>
                <a:gd name="T3" fmla="*/ 10 h 81"/>
                <a:gd name="T4" fmla="*/ 35 w 64"/>
                <a:gd name="T5" fmla="*/ 4 h 81"/>
                <a:gd name="T6" fmla="*/ 50 w 64"/>
                <a:gd name="T7" fmla="*/ 1 h 81"/>
                <a:gd name="T8" fmla="*/ 64 w 64"/>
                <a:gd name="T9" fmla="*/ 6 h 81"/>
                <a:gd name="T10" fmla="*/ 61 w 64"/>
                <a:gd name="T11" fmla="*/ 14 h 81"/>
                <a:gd name="T12" fmla="*/ 54 w 64"/>
                <a:gd name="T13" fmla="*/ 17 h 81"/>
                <a:gd name="T14" fmla="*/ 53 w 64"/>
                <a:gd name="T15" fmla="*/ 17 h 81"/>
                <a:gd name="T16" fmla="*/ 47 w 64"/>
                <a:gd name="T17" fmla="*/ 16 h 81"/>
                <a:gd name="T18" fmla="*/ 35 w 64"/>
                <a:gd name="T19" fmla="*/ 33 h 81"/>
                <a:gd name="T20" fmla="*/ 36 w 64"/>
                <a:gd name="T21" fmla="*/ 36 h 81"/>
                <a:gd name="T22" fmla="*/ 27 w 64"/>
                <a:gd name="T23" fmla="*/ 58 h 81"/>
                <a:gd name="T24" fmla="*/ 25 w 64"/>
                <a:gd name="T25" fmla="*/ 59 h 81"/>
                <a:gd name="T26" fmla="*/ 10 w 64"/>
                <a:gd name="T27" fmla="*/ 79 h 81"/>
                <a:gd name="T28" fmla="*/ 8 w 64"/>
                <a:gd name="T29" fmla="*/ 81 h 81"/>
                <a:gd name="T30" fmla="*/ 6 w 64"/>
                <a:gd name="T31" fmla="*/ 81 h 81"/>
                <a:gd name="T32" fmla="*/ 0 w 64"/>
                <a:gd name="T33" fmla="*/ 52 h 81"/>
                <a:gd name="T34" fmla="*/ 3 w 64"/>
                <a:gd name="T35" fmla="*/ 33 h 81"/>
                <a:gd name="T36" fmla="*/ 4 w 64"/>
                <a:gd name="T37" fmla="*/ 17 h 81"/>
                <a:gd name="T38" fmla="*/ 2 w 64"/>
                <a:gd name="T39" fmla="*/ 15 h 81"/>
                <a:gd name="T40" fmla="*/ 2 w 64"/>
                <a:gd name="T41" fmla="*/ 1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81">
                  <a:moveTo>
                    <a:pt x="2" y="13"/>
                  </a:moveTo>
                  <a:cubicBezTo>
                    <a:pt x="5" y="7"/>
                    <a:pt x="11" y="9"/>
                    <a:pt x="15" y="10"/>
                  </a:cubicBezTo>
                  <a:cubicBezTo>
                    <a:pt x="23" y="12"/>
                    <a:pt x="29" y="9"/>
                    <a:pt x="35" y="4"/>
                  </a:cubicBezTo>
                  <a:cubicBezTo>
                    <a:pt x="40" y="5"/>
                    <a:pt x="45" y="1"/>
                    <a:pt x="50" y="1"/>
                  </a:cubicBezTo>
                  <a:cubicBezTo>
                    <a:pt x="55" y="0"/>
                    <a:pt x="58" y="7"/>
                    <a:pt x="64" y="6"/>
                  </a:cubicBezTo>
                  <a:cubicBezTo>
                    <a:pt x="63" y="8"/>
                    <a:pt x="62" y="11"/>
                    <a:pt x="61" y="14"/>
                  </a:cubicBezTo>
                  <a:cubicBezTo>
                    <a:pt x="60" y="17"/>
                    <a:pt x="57" y="19"/>
                    <a:pt x="54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1" y="17"/>
                    <a:pt x="49" y="17"/>
                    <a:pt x="47" y="16"/>
                  </a:cubicBezTo>
                  <a:cubicBezTo>
                    <a:pt x="38" y="18"/>
                    <a:pt x="34" y="24"/>
                    <a:pt x="35" y="33"/>
                  </a:cubicBezTo>
                  <a:cubicBezTo>
                    <a:pt x="35" y="34"/>
                    <a:pt x="35" y="35"/>
                    <a:pt x="36" y="36"/>
                  </a:cubicBezTo>
                  <a:cubicBezTo>
                    <a:pt x="41" y="49"/>
                    <a:pt x="40" y="52"/>
                    <a:pt x="27" y="58"/>
                  </a:cubicBezTo>
                  <a:cubicBezTo>
                    <a:pt x="26" y="59"/>
                    <a:pt x="26" y="59"/>
                    <a:pt x="25" y="59"/>
                  </a:cubicBezTo>
                  <a:cubicBezTo>
                    <a:pt x="15" y="63"/>
                    <a:pt x="12" y="70"/>
                    <a:pt x="10" y="79"/>
                  </a:cubicBezTo>
                  <a:cubicBezTo>
                    <a:pt x="10" y="80"/>
                    <a:pt x="9" y="81"/>
                    <a:pt x="8" y="81"/>
                  </a:cubicBezTo>
                  <a:cubicBezTo>
                    <a:pt x="8" y="81"/>
                    <a:pt x="7" y="81"/>
                    <a:pt x="6" y="81"/>
                  </a:cubicBezTo>
                  <a:cubicBezTo>
                    <a:pt x="6" y="71"/>
                    <a:pt x="2" y="61"/>
                    <a:pt x="0" y="52"/>
                  </a:cubicBezTo>
                  <a:cubicBezTo>
                    <a:pt x="0" y="45"/>
                    <a:pt x="0" y="39"/>
                    <a:pt x="3" y="33"/>
                  </a:cubicBezTo>
                  <a:cubicBezTo>
                    <a:pt x="5" y="28"/>
                    <a:pt x="4" y="23"/>
                    <a:pt x="4" y="17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5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F6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840"/>
            <p:cNvSpPr/>
            <p:nvPr/>
          </p:nvSpPr>
          <p:spPr bwMode="auto">
            <a:xfrm>
              <a:off x="7276" y="2691"/>
              <a:ext cx="61" cy="144"/>
            </a:xfrm>
            <a:custGeom>
              <a:avLst/>
              <a:gdLst>
                <a:gd name="T0" fmla="*/ 2 w 41"/>
                <a:gd name="T1" fmla="*/ 9 h 96"/>
                <a:gd name="T2" fmla="*/ 2 w 41"/>
                <a:gd name="T3" fmla="*/ 3 h 96"/>
                <a:gd name="T4" fmla="*/ 27 w 41"/>
                <a:gd name="T5" fmla="*/ 0 h 96"/>
                <a:gd name="T6" fmla="*/ 28 w 41"/>
                <a:gd name="T7" fmla="*/ 10 h 96"/>
                <a:gd name="T8" fmla="*/ 28 w 41"/>
                <a:gd name="T9" fmla="*/ 13 h 96"/>
                <a:gd name="T10" fmla="*/ 31 w 41"/>
                <a:gd name="T11" fmla="*/ 29 h 96"/>
                <a:gd name="T12" fmla="*/ 31 w 41"/>
                <a:gd name="T13" fmla="*/ 29 h 96"/>
                <a:gd name="T14" fmla="*/ 32 w 41"/>
                <a:gd name="T15" fmla="*/ 29 h 96"/>
                <a:gd name="T16" fmla="*/ 38 w 41"/>
                <a:gd name="T17" fmla="*/ 26 h 96"/>
                <a:gd name="T18" fmla="*/ 40 w 41"/>
                <a:gd name="T19" fmla="*/ 28 h 96"/>
                <a:gd name="T20" fmla="*/ 37 w 41"/>
                <a:gd name="T21" fmla="*/ 40 h 96"/>
                <a:gd name="T22" fmla="*/ 34 w 41"/>
                <a:gd name="T23" fmla="*/ 42 h 96"/>
                <a:gd name="T24" fmla="*/ 35 w 41"/>
                <a:gd name="T25" fmla="*/ 41 h 96"/>
                <a:gd name="T26" fmla="*/ 37 w 41"/>
                <a:gd name="T27" fmla="*/ 41 h 96"/>
                <a:gd name="T28" fmla="*/ 39 w 41"/>
                <a:gd name="T29" fmla="*/ 44 h 96"/>
                <a:gd name="T30" fmla="*/ 27 w 41"/>
                <a:gd name="T31" fmla="*/ 78 h 96"/>
                <a:gd name="T32" fmla="*/ 26 w 41"/>
                <a:gd name="T33" fmla="*/ 86 h 96"/>
                <a:gd name="T34" fmla="*/ 25 w 41"/>
                <a:gd name="T35" fmla="*/ 93 h 96"/>
                <a:gd name="T36" fmla="*/ 22 w 41"/>
                <a:gd name="T37" fmla="*/ 95 h 96"/>
                <a:gd name="T38" fmla="*/ 18 w 41"/>
                <a:gd name="T39" fmla="*/ 96 h 96"/>
                <a:gd name="T40" fmla="*/ 8 w 41"/>
                <a:gd name="T41" fmla="*/ 91 h 96"/>
                <a:gd name="T42" fmla="*/ 5 w 41"/>
                <a:gd name="T43" fmla="*/ 70 h 96"/>
                <a:gd name="T44" fmla="*/ 11 w 41"/>
                <a:gd name="T45" fmla="*/ 67 h 96"/>
                <a:gd name="T46" fmla="*/ 21 w 41"/>
                <a:gd name="T47" fmla="*/ 44 h 96"/>
                <a:gd name="T48" fmla="*/ 19 w 41"/>
                <a:gd name="T49" fmla="*/ 24 h 96"/>
                <a:gd name="T50" fmla="*/ 15 w 41"/>
                <a:gd name="T51" fmla="*/ 18 h 96"/>
                <a:gd name="T52" fmla="*/ 11 w 41"/>
                <a:gd name="T53" fmla="*/ 24 h 96"/>
                <a:gd name="T54" fmla="*/ 9 w 41"/>
                <a:gd name="T55" fmla="*/ 29 h 96"/>
                <a:gd name="T56" fmla="*/ 3 w 41"/>
                <a:gd name="T57" fmla="*/ 31 h 96"/>
                <a:gd name="T58" fmla="*/ 0 w 41"/>
                <a:gd name="T59" fmla="*/ 26 h 96"/>
                <a:gd name="T60" fmla="*/ 0 w 41"/>
                <a:gd name="T61" fmla="*/ 11 h 96"/>
                <a:gd name="T62" fmla="*/ 2 w 41"/>
                <a:gd name="T6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96">
                  <a:moveTo>
                    <a:pt x="2" y="9"/>
                  </a:moveTo>
                  <a:cubicBezTo>
                    <a:pt x="2" y="7"/>
                    <a:pt x="2" y="5"/>
                    <a:pt x="2" y="3"/>
                  </a:cubicBezTo>
                  <a:cubicBezTo>
                    <a:pt x="11" y="7"/>
                    <a:pt x="19" y="4"/>
                    <a:pt x="27" y="0"/>
                  </a:cubicBezTo>
                  <a:cubicBezTo>
                    <a:pt x="27" y="3"/>
                    <a:pt x="30" y="7"/>
                    <a:pt x="28" y="10"/>
                  </a:cubicBezTo>
                  <a:cubicBezTo>
                    <a:pt x="27" y="11"/>
                    <a:pt x="27" y="12"/>
                    <a:pt x="28" y="13"/>
                  </a:cubicBezTo>
                  <a:cubicBezTo>
                    <a:pt x="30" y="18"/>
                    <a:pt x="33" y="23"/>
                    <a:pt x="31" y="29"/>
                  </a:cubicBezTo>
                  <a:cubicBezTo>
                    <a:pt x="31" y="30"/>
                    <a:pt x="31" y="28"/>
                    <a:pt x="31" y="29"/>
                  </a:cubicBezTo>
                  <a:cubicBezTo>
                    <a:pt x="31" y="30"/>
                    <a:pt x="31" y="29"/>
                    <a:pt x="32" y="29"/>
                  </a:cubicBezTo>
                  <a:cubicBezTo>
                    <a:pt x="33" y="27"/>
                    <a:pt x="35" y="25"/>
                    <a:pt x="38" y="26"/>
                  </a:cubicBezTo>
                  <a:cubicBezTo>
                    <a:pt x="39" y="26"/>
                    <a:pt x="40" y="27"/>
                    <a:pt x="40" y="28"/>
                  </a:cubicBezTo>
                  <a:cubicBezTo>
                    <a:pt x="41" y="32"/>
                    <a:pt x="39" y="36"/>
                    <a:pt x="37" y="40"/>
                  </a:cubicBezTo>
                  <a:cubicBezTo>
                    <a:pt x="36" y="41"/>
                    <a:pt x="35" y="41"/>
                    <a:pt x="34" y="42"/>
                  </a:cubicBezTo>
                  <a:cubicBezTo>
                    <a:pt x="34" y="42"/>
                    <a:pt x="35" y="42"/>
                    <a:pt x="35" y="41"/>
                  </a:cubicBezTo>
                  <a:cubicBezTo>
                    <a:pt x="36" y="41"/>
                    <a:pt x="36" y="41"/>
                    <a:pt x="37" y="41"/>
                  </a:cubicBezTo>
                  <a:cubicBezTo>
                    <a:pt x="38" y="42"/>
                    <a:pt x="38" y="43"/>
                    <a:pt x="39" y="44"/>
                  </a:cubicBezTo>
                  <a:cubicBezTo>
                    <a:pt x="36" y="56"/>
                    <a:pt x="38" y="69"/>
                    <a:pt x="27" y="78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88"/>
                    <a:pt x="26" y="91"/>
                    <a:pt x="25" y="93"/>
                  </a:cubicBezTo>
                  <a:cubicBezTo>
                    <a:pt x="24" y="94"/>
                    <a:pt x="23" y="95"/>
                    <a:pt x="22" y="95"/>
                  </a:cubicBezTo>
                  <a:cubicBezTo>
                    <a:pt x="21" y="96"/>
                    <a:pt x="19" y="96"/>
                    <a:pt x="18" y="96"/>
                  </a:cubicBezTo>
                  <a:cubicBezTo>
                    <a:pt x="14" y="95"/>
                    <a:pt x="10" y="94"/>
                    <a:pt x="8" y="91"/>
                  </a:cubicBezTo>
                  <a:cubicBezTo>
                    <a:pt x="9" y="86"/>
                    <a:pt x="9" y="81"/>
                    <a:pt x="5" y="70"/>
                  </a:cubicBezTo>
                  <a:cubicBezTo>
                    <a:pt x="6" y="68"/>
                    <a:pt x="9" y="68"/>
                    <a:pt x="11" y="67"/>
                  </a:cubicBezTo>
                  <a:cubicBezTo>
                    <a:pt x="25" y="60"/>
                    <a:pt x="26" y="59"/>
                    <a:pt x="21" y="44"/>
                  </a:cubicBezTo>
                  <a:cubicBezTo>
                    <a:pt x="22" y="37"/>
                    <a:pt x="20" y="31"/>
                    <a:pt x="19" y="24"/>
                  </a:cubicBezTo>
                  <a:cubicBezTo>
                    <a:pt x="18" y="22"/>
                    <a:pt x="18" y="18"/>
                    <a:pt x="15" y="18"/>
                  </a:cubicBezTo>
                  <a:cubicBezTo>
                    <a:pt x="11" y="18"/>
                    <a:pt x="12" y="22"/>
                    <a:pt x="11" y="24"/>
                  </a:cubicBezTo>
                  <a:cubicBezTo>
                    <a:pt x="11" y="26"/>
                    <a:pt x="10" y="28"/>
                    <a:pt x="9" y="29"/>
                  </a:cubicBezTo>
                  <a:cubicBezTo>
                    <a:pt x="7" y="31"/>
                    <a:pt x="5" y="32"/>
                    <a:pt x="3" y="31"/>
                  </a:cubicBezTo>
                  <a:cubicBezTo>
                    <a:pt x="0" y="30"/>
                    <a:pt x="2" y="28"/>
                    <a:pt x="0" y="26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1" y="10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E9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841"/>
            <p:cNvSpPr/>
            <p:nvPr/>
          </p:nvSpPr>
          <p:spPr bwMode="auto">
            <a:xfrm>
              <a:off x="7204" y="2659"/>
              <a:ext cx="37" cy="53"/>
            </a:xfrm>
            <a:custGeom>
              <a:avLst/>
              <a:gdLst>
                <a:gd name="T0" fmla="*/ 0 w 25"/>
                <a:gd name="T1" fmla="*/ 20 h 35"/>
                <a:gd name="T2" fmla="*/ 19 w 25"/>
                <a:gd name="T3" fmla="*/ 0 h 35"/>
                <a:gd name="T4" fmla="*/ 25 w 25"/>
                <a:gd name="T5" fmla="*/ 5 h 35"/>
                <a:gd name="T6" fmla="*/ 25 w 25"/>
                <a:gd name="T7" fmla="*/ 5 h 35"/>
                <a:gd name="T8" fmla="*/ 25 w 25"/>
                <a:gd name="T9" fmla="*/ 17 h 35"/>
                <a:gd name="T10" fmla="*/ 25 w 25"/>
                <a:gd name="T11" fmla="*/ 22 h 35"/>
                <a:gd name="T12" fmla="*/ 24 w 25"/>
                <a:gd name="T13" fmla="*/ 25 h 35"/>
                <a:gd name="T14" fmla="*/ 18 w 25"/>
                <a:gd name="T15" fmla="*/ 31 h 35"/>
                <a:gd name="T16" fmla="*/ 0 w 25"/>
                <a:gd name="T1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0" y="20"/>
                  </a:moveTo>
                  <a:cubicBezTo>
                    <a:pt x="2" y="7"/>
                    <a:pt x="7" y="1"/>
                    <a:pt x="19" y="0"/>
                  </a:cubicBezTo>
                  <a:cubicBezTo>
                    <a:pt x="22" y="1"/>
                    <a:pt x="24" y="3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9"/>
                    <a:pt x="25" y="13"/>
                    <a:pt x="25" y="17"/>
                  </a:cubicBezTo>
                  <a:cubicBezTo>
                    <a:pt x="25" y="18"/>
                    <a:pt x="25" y="20"/>
                    <a:pt x="25" y="22"/>
                  </a:cubicBezTo>
                  <a:cubicBezTo>
                    <a:pt x="25" y="23"/>
                    <a:pt x="25" y="24"/>
                    <a:pt x="24" y="25"/>
                  </a:cubicBezTo>
                  <a:cubicBezTo>
                    <a:pt x="22" y="27"/>
                    <a:pt x="20" y="29"/>
                    <a:pt x="18" y="31"/>
                  </a:cubicBezTo>
                  <a:cubicBezTo>
                    <a:pt x="7" y="35"/>
                    <a:pt x="5" y="26"/>
                    <a:pt x="0" y="20"/>
                  </a:cubicBezTo>
                  <a:close/>
                </a:path>
              </a:pathLst>
            </a:custGeom>
            <a:solidFill>
              <a:srgbClr val="9F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842"/>
            <p:cNvSpPr/>
            <p:nvPr/>
          </p:nvSpPr>
          <p:spPr bwMode="auto">
            <a:xfrm>
              <a:off x="7279" y="2668"/>
              <a:ext cx="39" cy="38"/>
            </a:xfrm>
            <a:custGeom>
              <a:avLst/>
              <a:gdLst>
                <a:gd name="T0" fmla="*/ 25 w 26"/>
                <a:gd name="T1" fmla="*/ 14 h 25"/>
                <a:gd name="T2" fmla="*/ 8 w 26"/>
                <a:gd name="T3" fmla="*/ 24 h 25"/>
                <a:gd name="T4" fmla="*/ 0 w 26"/>
                <a:gd name="T5" fmla="*/ 18 h 25"/>
                <a:gd name="T6" fmla="*/ 2 w 26"/>
                <a:gd name="T7" fmla="*/ 11 h 25"/>
                <a:gd name="T8" fmla="*/ 25 w 26"/>
                <a:gd name="T9" fmla="*/ 9 h 25"/>
                <a:gd name="T10" fmla="*/ 25 w 26"/>
                <a:gd name="T1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5">
                  <a:moveTo>
                    <a:pt x="25" y="14"/>
                  </a:moveTo>
                  <a:cubicBezTo>
                    <a:pt x="21" y="24"/>
                    <a:pt x="19" y="25"/>
                    <a:pt x="8" y="24"/>
                  </a:cubicBezTo>
                  <a:cubicBezTo>
                    <a:pt x="4" y="24"/>
                    <a:pt x="2" y="21"/>
                    <a:pt x="0" y="18"/>
                  </a:cubicBezTo>
                  <a:cubicBezTo>
                    <a:pt x="0" y="15"/>
                    <a:pt x="1" y="13"/>
                    <a:pt x="2" y="11"/>
                  </a:cubicBezTo>
                  <a:cubicBezTo>
                    <a:pt x="7" y="1"/>
                    <a:pt x="18" y="0"/>
                    <a:pt x="25" y="9"/>
                  </a:cubicBezTo>
                  <a:cubicBezTo>
                    <a:pt x="26" y="11"/>
                    <a:pt x="26" y="12"/>
                    <a:pt x="25" y="14"/>
                  </a:cubicBezTo>
                  <a:close/>
                </a:path>
              </a:pathLst>
            </a:custGeom>
            <a:solidFill>
              <a:srgbClr val="9D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843"/>
            <p:cNvSpPr/>
            <p:nvPr/>
          </p:nvSpPr>
          <p:spPr bwMode="auto">
            <a:xfrm>
              <a:off x="7312" y="2682"/>
              <a:ext cx="33" cy="55"/>
            </a:xfrm>
            <a:custGeom>
              <a:avLst/>
              <a:gdLst>
                <a:gd name="T0" fmla="*/ 3 w 22"/>
                <a:gd name="T1" fmla="*/ 5 h 37"/>
                <a:gd name="T2" fmla="*/ 3 w 22"/>
                <a:gd name="T3" fmla="*/ 0 h 37"/>
                <a:gd name="T4" fmla="*/ 3 w 22"/>
                <a:gd name="T5" fmla="*/ 1 h 37"/>
                <a:gd name="T6" fmla="*/ 18 w 22"/>
                <a:gd name="T7" fmla="*/ 13 h 37"/>
                <a:gd name="T8" fmla="*/ 14 w 22"/>
                <a:gd name="T9" fmla="*/ 32 h 37"/>
                <a:gd name="T10" fmla="*/ 9 w 22"/>
                <a:gd name="T11" fmla="*/ 36 h 37"/>
                <a:gd name="T12" fmla="*/ 5 w 22"/>
                <a:gd name="T13" fmla="*/ 36 h 37"/>
                <a:gd name="T14" fmla="*/ 1 w 22"/>
                <a:gd name="T15" fmla="*/ 19 h 37"/>
                <a:gd name="T16" fmla="*/ 0 w 22"/>
                <a:gd name="T17" fmla="*/ 18 h 37"/>
                <a:gd name="T18" fmla="*/ 1 w 22"/>
                <a:gd name="T19" fmla="*/ 17 h 37"/>
                <a:gd name="T20" fmla="*/ 3 w 22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7">
                  <a:moveTo>
                    <a:pt x="3" y="5"/>
                  </a:moveTo>
                  <a:cubicBezTo>
                    <a:pt x="3" y="3"/>
                    <a:pt x="3" y="2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0"/>
                    <a:pt x="10" y="13"/>
                    <a:pt x="18" y="13"/>
                  </a:cubicBezTo>
                  <a:cubicBezTo>
                    <a:pt x="22" y="20"/>
                    <a:pt x="21" y="27"/>
                    <a:pt x="14" y="32"/>
                  </a:cubicBezTo>
                  <a:cubicBezTo>
                    <a:pt x="12" y="34"/>
                    <a:pt x="11" y="35"/>
                    <a:pt x="9" y="36"/>
                  </a:cubicBezTo>
                  <a:cubicBezTo>
                    <a:pt x="7" y="37"/>
                    <a:pt x="6" y="37"/>
                    <a:pt x="5" y="36"/>
                  </a:cubicBezTo>
                  <a:cubicBezTo>
                    <a:pt x="5" y="30"/>
                    <a:pt x="1" y="25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3"/>
                    <a:pt x="3" y="9"/>
                    <a:pt x="3" y="5"/>
                  </a:cubicBezTo>
                  <a:close/>
                </a:path>
              </a:pathLst>
            </a:custGeom>
            <a:solidFill>
              <a:srgbClr val="EF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844"/>
            <p:cNvSpPr/>
            <p:nvPr/>
          </p:nvSpPr>
          <p:spPr bwMode="auto">
            <a:xfrm>
              <a:off x="7333" y="2659"/>
              <a:ext cx="28" cy="78"/>
            </a:xfrm>
            <a:custGeom>
              <a:avLst/>
              <a:gdLst>
                <a:gd name="T0" fmla="*/ 0 w 19"/>
                <a:gd name="T1" fmla="*/ 47 h 52"/>
                <a:gd name="T2" fmla="*/ 4 w 19"/>
                <a:gd name="T3" fmla="*/ 28 h 52"/>
                <a:gd name="T4" fmla="*/ 4 w 19"/>
                <a:gd name="T5" fmla="*/ 28 h 52"/>
                <a:gd name="T6" fmla="*/ 6 w 19"/>
                <a:gd name="T7" fmla="*/ 24 h 52"/>
                <a:gd name="T8" fmla="*/ 10 w 19"/>
                <a:gd name="T9" fmla="*/ 15 h 52"/>
                <a:gd name="T10" fmla="*/ 14 w 19"/>
                <a:gd name="T11" fmla="*/ 2 h 52"/>
                <a:gd name="T12" fmla="*/ 16 w 19"/>
                <a:gd name="T13" fmla="*/ 1 h 52"/>
                <a:gd name="T14" fmla="*/ 16 w 19"/>
                <a:gd name="T15" fmla="*/ 1 h 52"/>
                <a:gd name="T16" fmla="*/ 18 w 19"/>
                <a:gd name="T17" fmla="*/ 3 h 52"/>
                <a:gd name="T18" fmla="*/ 18 w 19"/>
                <a:gd name="T19" fmla="*/ 3 h 52"/>
                <a:gd name="T20" fmla="*/ 18 w 19"/>
                <a:gd name="T21" fmla="*/ 11 h 52"/>
                <a:gd name="T22" fmla="*/ 18 w 19"/>
                <a:gd name="T23" fmla="*/ 13 h 52"/>
                <a:gd name="T24" fmla="*/ 18 w 19"/>
                <a:gd name="T25" fmla="*/ 14 h 52"/>
                <a:gd name="T26" fmla="*/ 18 w 19"/>
                <a:gd name="T27" fmla="*/ 18 h 52"/>
                <a:gd name="T28" fmla="*/ 15 w 19"/>
                <a:gd name="T29" fmla="*/ 28 h 52"/>
                <a:gd name="T30" fmla="*/ 14 w 19"/>
                <a:gd name="T31" fmla="*/ 32 h 52"/>
                <a:gd name="T32" fmla="*/ 13 w 19"/>
                <a:gd name="T33" fmla="*/ 35 h 52"/>
                <a:gd name="T34" fmla="*/ 11 w 19"/>
                <a:gd name="T35" fmla="*/ 39 h 52"/>
                <a:gd name="T36" fmla="*/ 10 w 19"/>
                <a:gd name="T37" fmla="*/ 41 h 52"/>
                <a:gd name="T38" fmla="*/ 8 w 19"/>
                <a:gd name="T39" fmla="*/ 50 h 52"/>
                <a:gd name="T40" fmla="*/ 0 w 19"/>
                <a:gd name="T41" fmla="*/ 49 h 52"/>
                <a:gd name="T42" fmla="*/ 0 w 19"/>
                <a:gd name="T43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52">
                  <a:moveTo>
                    <a:pt x="0" y="47"/>
                  </a:moveTo>
                  <a:cubicBezTo>
                    <a:pt x="2" y="41"/>
                    <a:pt x="4" y="35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5" y="25"/>
                    <a:pt x="6" y="24"/>
                  </a:cubicBezTo>
                  <a:cubicBezTo>
                    <a:pt x="8" y="21"/>
                    <a:pt x="10" y="18"/>
                    <a:pt x="10" y="15"/>
                  </a:cubicBezTo>
                  <a:cubicBezTo>
                    <a:pt x="14" y="11"/>
                    <a:pt x="13" y="6"/>
                    <a:pt x="14" y="2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6"/>
                    <a:pt x="15" y="9"/>
                    <a:pt x="18" y="11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8" y="22"/>
                    <a:pt x="16" y="25"/>
                    <a:pt x="15" y="28"/>
                  </a:cubicBezTo>
                  <a:cubicBezTo>
                    <a:pt x="15" y="29"/>
                    <a:pt x="14" y="31"/>
                    <a:pt x="14" y="32"/>
                  </a:cubicBezTo>
                  <a:cubicBezTo>
                    <a:pt x="14" y="33"/>
                    <a:pt x="13" y="34"/>
                    <a:pt x="13" y="35"/>
                  </a:cubicBezTo>
                  <a:cubicBezTo>
                    <a:pt x="12" y="36"/>
                    <a:pt x="11" y="37"/>
                    <a:pt x="11" y="39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9" y="44"/>
                    <a:pt x="11" y="48"/>
                    <a:pt x="8" y="50"/>
                  </a:cubicBezTo>
                  <a:cubicBezTo>
                    <a:pt x="5" y="52"/>
                    <a:pt x="3" y="52"/>
                    <a:pt x="0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</a:path>
              </a:pathLst>
            </a:custGeom>
            <a:solidFill>
              <a:srgbClr val="CD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845"/>
            <p:cNvSpPr/>
            <p:nvPr/>
          </p:nvSpPr>
          <p:spPr bwMode="auto">
            <a:xfrm>
              <a:off x="7238" y="2691"/>
              <a:ext cx="39" cy="60"/>
            </a:xfrm>
            <a:custGeom>
              <a:avLst/>
              <a:gdLst>
                <a:gd name="T0" fmla="*/ 4 w 26"/>
                <a:gd name="T1" fmla="*/ 0 h 40"/>
                <a:gd name="T2" fmla="*/ 17 w 26"/>
                <a:gd name="T3" fmla="*/ 24 h 40"/>
                <a:gd name="T4" fmla="*/ 23 w 26"/>
                <a:gd name="T5" fmla="*/ 32 h 40"/>
                <a:gd name="T6" fmla="*/ 26 w 26"/>
                <a:gd name="T7" fmla="*/ 32 h 40"/>
                <a:gd name="T8" fmla="*/ 24 w 26"/>
                <a:gd name="T9" fmla="*/ 37 h 40"/>
                <a:gd name="T10" fmla="*/ 17 w 26"/>
                <a:gd name="T11" fmla="*/ 39 h 40"/>
                <a:gd name="T12" fmla="*/ 12 w 26"/>
                <a:gd name="T13" fmla="*/ 31 h 40"/>
                <a:gd name="T14" fmla="*/ 10 w 26"/>
                <a:gd name="T15" fmla="*/ 29 h 40"/>
                <a:gd name="T16" fmla="*/ 9 w 26"/>
                <a:gd name="T17" fmla="*/ 25 h 40"/>
                <a:gd name="T18" fmla="*/ 8 w 26"/>
                <a:gd name="T19" fmla="*/ 23 h 40"/>
                <a:gd name="T20" fmla="*/ 6 w 26"/>
                <a:gd name="T21" fmla="*/ 18 h 40"/>
                <a:gd name="T22" fmla="*/ 3 w 26"/>
                <a:gd name="T23" fmla="*/ 0 h 40"/>
                <a:gd name="T24" fmla="*/ 4 w 26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40">
                  <a:moveTo>
                    <a:pt x="4" y="0"/>
                  </a:moveTo>
                  <a:cubicBezTo>
                    <a:pt x="10" y="7"/>
                    <a:pt x="13" y="16"/>
                    <a:pt x="17" y="24"/>
                  </a:cubicBezTo>
                  <a:cubicBezTo>
                    <a:pt x="19" y="27"/>
                    <a:pt x="20" y="30"/>
                    <a:pt x="23" y="32"/>
                  </a:cubicBezTo>
                  <a:cubicBezTo>
                    <a:pt x="24" y="31"/>
                    <a:pt x="25" y="31"/>
                    <a:pt x="26" y="32"/>
                  </a:cubicBezTo>
                  <a:cubicBezTo>
                    <a:pt x="26" y="34"/>
                    <a:pt x="26" y="36"/>
                    <a:pt x="24" y="37"/>
                  </a:cubicBezTo>
                  <a:cubicBezTo>
                    <a:pt x="22" y="39"/>
                    <a:pt x="20" y="40"/>
                    <a:pt x="17" y="39"/>
                  </a:cubicBezTo>
                  <a:cubicBezTo>
                    <a:pt x="14" y="37"/>
                    <a:pt x="14" y="33"/>
                    <a:pt x="12" y="31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4" y="13"/>
                    <a:pt x="0" y="7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846"/>
            <p:cNvSpPr/>
            <p:nvPr/>
          </p:nvSpPr>
          <p:spPr bwMode="auto">
            <a:xfrm>
              <a:off x="7238" y="2685"/>
              <a:ext cx="6" cy="10"/>
            </a:xfrm>
            <a:custGeom>
              <a:avLst/>
              <a:gdLst>
                <a:gd name="T0" fmla="*/ 0 w 4"/>
                <a:gd name="T1" fmla="*/ 5 h 7"/>
                <a:gd name="T2" fmla="*/ 2 w 4"/>
                <a:gd name="T3" fmla="*/ 0 h 7"/>
                <a:gd name="T4" fmla="*/ 4 w 4"/>
                <a:gd name="T5" fmla="*/ 4 h 7"/>
                <a:gd name="T6" fmla="*/ 4 w 4"/>
                <a:gd name="T7" fmla="*/ 4 h 7"/>
                <a:gd name="T8" fmla="*/ 0 w 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847"/>
            <p:cNvSpPr/>
            <p:nvPr/>
          </p:nvSpPr>
          <p:spPr bwMode="auto">
            <a:xfrm>
              <a:off x="7273" y="2730"/>
              <a:ext cx="6" cy="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2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3" y="1"/>
                    <a:pt x="4" y="3"/>
                    <a:pt x="4" y="4"/>
                  </a:cubicBezTo>
                  <a:cubicBezTo>
                    <a:pt x="4" y="6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848"/>
            <p:cNvSpPr/>
            <p:nvPr/>
          </p:nvSpPr>
          <p:spPr bwMode="auto">
            <a:xfrm>
              <a:off x="7339" y="2695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849"/>
            <p:cNvSpPr/>
            <p:nvPr/>
          </p:nvSpPr>
          <p:spPr bwMode="auto">
            <a:xfrm>
              <a:off x="7276" y="27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850"/>
            <p:cNvSpPr/>
            <p:nvPr/>
          </p:nvSpPr>
          <p:spPr bwMode="auto">
            <a:xfrm>
              <a:off x="7340" y="2644"/>
              <a:ext cx="17" cy="18"/>
            </a:xfrm>
            <a:custGeom>
              <a:avLst/>
              <a:gdLst>
                <a:gd name="T0" fmla="*/ 11 w 11"/>
                <a:gd name="T1" fmla="*/ 11 h 12"/>
                <a:gd name="T2" fmla="*/ 9 w 11"/>
                <a:gd name="T3" fmla="*/ 12 h 12"/>
                <a:gd name="T4" fmla="*/ 3 w 11"/>
                <a:gd name="T5" fmla="*/ 0 h 12"/>
                <a:gd name="T6" fmla="*/ 11 w 1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11"/>
                  </a:moveTo>
                  <a:cubicBezTo>
                    <a:pt x="10" y="11"/>
                    <a:pt x="9" y="12"/>
                    <a:pt x="9" y="12"/>
                  </a:cubicBezTo>
                  <a:cubicBezTo>
                    <a:pt x="1" y="7"/>
                    <a:pt x="0" y="7"/>
                    <a:pt x="3" y="0"/>
                  </a:cubicBezTo>
                  <a:cubicBezTo>
                    <a:pt x="3" y="6"/>
                    <a:pt x="7" y="8"/>
                    <a:pt x="11" y="11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851"/>
            <p:cNvSpPr/>
            <p:nvPr/>
          </p:nvSpPr>
          <p:spPr bwMode="auto">
            <a:xfrm>
              <a:off x="6383" y="3312"/>
              <a:ext cx="81" cy="196"/>
            </a:xfrm>
            <a:custGeom>
              <a:avLst/>
              <a:gdLst>
                <a:gd name="T0" fmla="*/ 46 w 54"/>
                <a:gd name="T1" fmla="*/ 81 h 131"/>
                <a:gd name="T2" fmla="*/ 35 w 54"/>
                <a:gd name="T3" fmla="*/ 104 h 131"/>
                <a:gd name="T4" fmla="*/ 28 w 54"/>
                <a:gd name="T5" fmla="*/ 115 h 131"/>
                <a:gd name="T6" fmla="*/ 24 w 54"/>
                <a:gd name="T7" fmla="*/ 123 h 131"/>
                <a:gd name="T8" fmla="*/ 14 w 54"/>
                <a:gd name="T9" fmla="*/ 130 h 131"/>
                <a:gd name="T10" fmla="*/ 0 w 54"/>
                <a:gd name="T11" fmla="*/ 125 h 131"/>
                <a:gd name="T12" fmla="*/ 3 w 54"/>
                <a:gd name="T13" fmla="*/ 120 h 131"/>
                <a:gd name="T14" fmla="*/ 4 w 54"/>
                <a:gd name="T15" fmla="*/ 115 h 131"/>
                <a:gd name="T16" fmla="*/ 15 w 54"/>
                <a:gd name="T17" fmla="*/ 111 h 131"/>
                <a:gd name="T18" fmla="*/ 24 w 54"/>
                <a:gd name="T19" fmla="*/ 103 h 131"/>
                <a:gd name="T20" fmla="*/ 34 w 54"/>
                <a:gd name="T21" fmla="*/ 89 h 131"/>
                <a:gd name="T22" fmla="*/ 40 w 54"/>
                <a:gd name="T23" fmla="*/ 65 h 131"/>
                <a:gd name="T24" fmla="*/ 40 w 54"/>
                <a:gd name="T25" fmla="*/ 59 h 131"/>
                <a:gd name="T26" fmla="*/ 27 w 54"/>
                <a:gd name="T27" fmla="*/ 69 h 131"/>
                <a:gd name="T28" fmla="*/ 25 w 54"/>
                <a:gd name="T29" fmla="*/ 69 h 131"/>
                <a:gd name="T30" fmla="*/ 23 w 54"/>
                <a:gd name="T31" fmla="*/ 71 h 131"/>
                <a:gd name="T32" fmla="*/ 21 w 54"/>
                <a:gd name="T33" fmla="*/ 71 h 131"/>
                <a:gd name="T34" fmla="*/ 19 w 54"/>
                <a:gd name="T35" fmla="*/ 73 h 131"/>
                <a:gd name="T36" fmla="*/ 15 w 54"/>
                <a:gd name="T37" fmla="*/ 73 h 131"/>
                <a:gd name="T38" fmla="*/ 13 w 54"/>
                <a:gd name="T39" fmla="*/ 71 h 131"/>
                <a:gd name="T40" fmla="*/ 13 w 54"/>
                <a:gd name="T41" fmla="*/ 66 h 131"/>
                <a:gd name="T42" fmla="*/ 22 w 54"/>
                <a:gd name="T43" fmla="*/ 54 h 131"/>
                <a:gd name="T44" fmla="*/ 26 w 54"/>
                <a:gd name="T45" fmla="*/ 50 h 131"/>
                <a:gd name="T46" fmla="*/ 29 w 54"/>
                <a:gd name="T47" fmla="*/ 43 h 131"/>
                <a:gd name="T48" fmla="*/ 32 w 54"/>
                <a:gd name="T49" fmla="*/ 30 h 131"/>
                <a:gd name="T50" fmla="*/ 27 w 54"/>
                <a:gd name="T51" fmla="*/ 22 h 131"/>
                <a:gd name="T52" fmla="*/ 34 w 54"/>
                <a:gd name="T53" fmla="*/ 4 h 131"/>
                <a:gd name="T54" fmla="*/ 37 w 54"/>
                <a:gd name="T55" fmla="*/ 2 h 131"/>
                <a:gd name="T56" fmla="*/ 54 w 54"/>
                <a:gd name="T57" fmla="*/ 15 h 131"/>
                <a:gd name="T58" fmla="*/ 54 w 54"/>
                <a:gd name="T59" fmla="*/ 20 h 131"/>
                <a:gd name="T60" fmla="*/ 50 w 54"/>
                <a:gd name="T61" fmla="*/ 50 h 131"/>
                <a:gd name="T62" fmla="*/ 51 w 54"/>
                <a:gd name="T63" fmla="*/ 70 h 131"/>
                <a:gd name="T64" fmla="*/ 51 w 54"/>
                <a:gd name="T65" fmla="*/ 73 h 131"/>
                <a:gd name="T66" fmla="*/ 47 w 54"/>
                <a:gd name="T67" fmla="*/ 80 h 131"/>
                <a:gd name="T68" fmla="*/ 46 w 54"/>
                <a:gd name="T69" fmla="*/ 8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31">
                  <a:moveTo>
                    <a:pt x="46" y="81"/>
                  </a:moveTo>
                  <a:cubicBezTo>
                    <a:pt x="39" y="87"/>
                    <a:pt x="39" y="96"/>
                    <a:pt x="35" y="104"/>
                  </a:cubicBezTo>
                  <a:cubicBezTo>
                    <a:pt x="33" y="108"/>
                    <a:pt x="31" y="112"/>
                    <a:pt x="28" y="115"/>
                  </a:cubicBezTo>
                  <a:cubicBezTo>
                    <a:pt x="26" y="117"/>
                    <a:pt x="25" y="120"/>
                    <a:pt x="24" y="123"/>
                  </a:cubicBezTo>
                  <a:cubicBezTo>
                    <a:pt x="22" y="130"/>
                    <a:pt x="22" y="129"/>
                    <a:pt x="14" y="130"/>
                  </a:cubicBezTo>
                  <a:cubicBezTo>
                    <a:pt x="9" y="130"/>
                    <a:pt x="3" y="131"/>
                    <a:pt x="0" y="125"/>
                  </a:cubicBezTo>
                  <a:cubicBezTo>
                    <a:pt x="3" y="125"/>
                    <a:pt x="6" y="124"/>
                    <a:pt x="3" y="120"/>
                  </a:cubicBezTo>
                  <a:cubicBezTo>
                    <a:pt x="3" y="118"/>
                    <a:pt x="3" y="117"/>
                    <a:pt x="4" y="115"/>
                  </a:cubicBezTo>
                  <a:cubicBezTo>
                    <a:pt x="9" y="118"/>
                    <a:pt x="13" y="116"/>
                    <a:pt x="15" y="111"/>
                  </a:cubicBezTo>
                  <a:cubicBezTo>
                    <a:pt x="17" y="107"/>
                    <a:pt x="20" y="105"/>
                    <a:pt x="24" y="103"/>
                  </a:cubicBezTo>
                  <a:cubicBezTo>
                    <a:pt x="30" y="100"/>
                    <a:pt x="33" y="96"/>
                    <a:pt x="34" y="89"/>
                  </a:cubicBezTo>
                  <a:cubicBezTo>
                    <a:pt x="35" y="81"/>
                    <a:pt x="38" y="73"/>
                    <a:pt x="40" y="65"/>
                  </a:cubicBezTo>
                  <a:cubicBezTo>
                    <a:pt x="41" y="63"/>
                    <a:pt x="42" y="61"/>
                    <a:pt x="40" y="59"/>
                  </a:cubicBezTo>
                  <a:cubicBezTo>
                    <a:pt x="37" y="65"/>
                    <a:pt x="32" y="67"/>
                    <a:pt x="27" y="69"/>
                  </a:cubicBezTo>
                  <a:cubicBezTo>
                    <a:pt x="26" y="69"/>
                    <a:pt x="25" y="69"/>
                    <a:pt x="25" y="69"/>
                  </a:cubicBezTo>
                  <a:cubicBezTo>
                    <a:pt x="24" y="70"/>
                    <a:pt x="23" y="71"/>
                    <a:pt x="23" y="71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20" y="72"/>
                    <a:pt x="20" y="73"/>
                    <a:pt x="19" y="73"/>
                  </a:cubicBezTo>
                  <a:cubicBezTo>
                    <a:pt x="18" y="73"/>
                    <a:pt x="16" y="73"/>
                    <a:pt x="15" y="73"/>
                  </a:cubicBezTo>
                  <a:cubicBezTo>
                    <a:pt x="15" y="73"/>
                    <a:pt x="14" y="72"/>
                    <a:pt x="13" y="71"/>
                  </a:cubicBezTo>
                  <a:cubicBezTo>
                    <a:pt x="13" y="69"/>
                    <a:pt x="13" y="67"/>
                    <a:pt x="13" y="66"/>
                  </a:cubicBezTo>
                  <a:cubicBezTo>
                    <a:pt x="17" y="62"/>
                    <a:pt x="17" y="56"/>
                    <a:pt x="22" y="54"/>
                  </a:cubicBezTo>
                  <a:cubicBezTo>
                    <a:pt x="24" y="53"/>
                    <a:pt x="27" y="53"/>
                    <a:pt x="26" y="50"/>
                  </a:cubicBezTo>
                  <a:cubicBezTo>
                    <a:pt x="26" y="47"/>
                    <a:pt x="27" y="44"/>
                    <a:pt x="29" y="43"/>
                  </a:cubicBezTo>
                  <a:cubicBezTo>
                    <a:pt x="36" y="40"/>
                    <a:pt x="34" y="35"/>
                    <a:pt x="32" y="30"/>
                  </a:cubicBezTo>
                  <a:cubicBezTo>
                    <a:pt x="30" y="27"/>
                    <a:pt x="29" y="25"/>
                    <a:pt x="27" y="22"/>
                  </a:cubicBezTo>
                  <a:cubicBezTo>
                    <a:pt x="21" y="12"/>
                    <a:pt x="23" y="8"/>
                    <a:pt x="34" y="4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1" y="8"/>
                    <a:pt x="54" y="15"/>
                  </a:cubicBezTo>
                  <a:cubicBezTo>
                    <a:pt x="54" y="17"/>
                    <a:pt x="54" y="18"/>
                    <a:pt x="54" y="20"/>
                  </a:cubicBezTo>
                  <a:cubicBezTo>
                    <a:pt x="52" y="29"/>
                    <a:pt x="52" y="40"/>
                    <a:pt x="50" y="50"/>
                  </a:cubicBezTo>
                  <a:cubicBezTo>
                    <a:pt x="48" y="56"/>
                    <a:pt x="51" y="63"/>
                    <a:pt x="51" y="70"/>
                  </a:cubicBezTo>
                  <a:cubicBezTo>
                    <a:pt x="51" y="71"/>
                    <a:pt x="51" y="72"/>
                    <a:pt x="51" y="73"/>
                  </a:cubicBezTo>
                  <a:cubicBezTo>
                    <a:pt x="51" y="76"/>
                    <a:pt x="49" y="78"/>
                    <a:pt x="47" y="80"/>
                  </a:cubicBezTo>
                  <a:cubicBezTo>
                    <a:pt x="47" y="80"/>
                    <a:pt x="46" y="81"/>
                    <a:pt x="46" y="81"/>
                  </a:cubicBezTo>
                  <a:close/>
                </a:path>
              </a:pathLst>
            </a:custGeom>
            <a:solidFill>
              <a:srgbClr val="F4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852"/>
            <p:cNvSpPr/>
            <p:nvPr/>
          </p:nvSpPr>
          <p:spPr bwMode="auto">
            <a:xfrm>
              <a:off x="6352" y="3276"/>
              <a:ext cx="79" cy="135"/>
            </a:xfrm>
            <a:custGeom>
              <a:avLst/>
              <a:gdLst>
                <a:gd name="T0" fmla="*/ 44 w 53"/>
                <a:gd name="T1" fmla="*/ 80 h 90"/>
                <a:gd name="T2" fmla="*/ 34 w 53"/>
                <a:gd name="T3" fmla="*/ 90 h 90"/>
                <a:gd name="T4" fmla="*/ 28 w 53"/>
                <a:gd name="T5" fmla="*/ 77 h 90"/>
                <a:gd name="T6" fmla="*/ 27 w 53"/>
                <a:gd name="T7" fmla="*/ 65 h 90"/>
                <a:gd name="T8" fmla="*/ 27 w 53"/>
                <a:gd name="T9" fmla="*/ 57 h 90"/>
                <a:gd name="T10" fmla="*/ 20 w 53"/>
                <a:gd name="T11" fmla="*/ 56 h 90"/>
                <a:gd name="T12" fmla="*/ 7 w 53"/>
                <a:gd name="T13" fmla="*/ 64 h 90"/>
                <a:gd name="T14" fmla="*/ 2 w 53"/>
                <a:gd name="T15" fmla="*/ 66 h 90"/>
                <a:gd name="T16" fmla="*/ 0 w 53"/>
                <a:gd name="T17" fmla="*/ 61 h 90"/>
                <a:gd name="T18" fmla="*/ 0 w 53"/>
                <a:gd name="T19" fmla="*/ 61 h 90"/>
                <a:gd name="T20" fmla="*/ 2 w 53"/>
                <a:gd name="T21" fmla="*/ 59 h 90"/>
                <a:gd name="T22" fmla="*/ 2 w 53"/>
                <a:gd name="T23" fmla="*/ 59 h 90"/>
                <a:gd name="T24" fmla="*/ 4 w 53"/>
                <a:gd name="T25" fmla="*/ 57 h 90"/>
                <a:gd name="T26" fmla="*/ 19 w 53"/>
                <a:gd name="T27" fmla="*/ 43 h 90"/>
                <a:gd name="T28" fmla="*/ 24 w 53"/>
                <a:gd name="T29" fmla="*/ 28 h 90"/>
                <a:gd name="T30" fmla="*/ 21 w 53"/>
                <a:gd name="T31" fmla="*/ 19 h 90"/>
                <a:gd name="T32" fmla="*/ 32 w 53"/>
                <a:gd name="T33" fmla="*/ 4 h 90"/>
                <a:gd name="T34" fmla="*/ 44 w 53"/>
                <a:gd name="T35" fmla="*/ 3 h 90"/>
                <a:gd name="T36" fmla="*/ 43 w 53"/>
                <a:gd name="T37" fmla="*/ 4 h 90"/>
                <a:gd name="T38" fmla="*/ 39 w 53"/>
                <a:gd name="T39" fmla="*/ 13 h 90"/>
                <a:gd name="T40" fmla="*/ 43 w 53"/>
                <a:gd name="T41" fmla="*/ 39 h 90"/>
                <a:gd name="T42" fmla="*/ 46 w 53"/>
                <a:gd name="T43" fmla="*/ 45 h 90"/>
                <a:gd name="T44" fmla="*/ 44 w 53"/>
                <a:gd name="T45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90">
                  <a:moveTo>
                    <a:pt x="44" y="80"/>
                  </a:moveTo>
                  <a:cubicBezTo>
                    <a:pt x="41" y="83"/>
                    <a:pt x="40" y="89"/>
                    <a:pt x="34" y="90"/>
                  </a:cubicBezTo>
                  <a:cubicBezTo>
                    <a:pt x="34" y="84"/>
                    <a:pt x="32" y="81"/>
                    <a:pt x="28" y="77"/>
                  </a:cubicBezTo>
                  <a:cubicBezTo>
                    <a:pt x="25" y="73"/>
                    <a:pt x="24" y="69"/>
                    <a:pt x="27" y="65"/>
                  </a:cubicBezTo>
                  <a:cubicBezTo>
                    <a:pt x="29" y="62"/>
                    <a:pt x="29" y="59"/>
                    <a:pt x="27" y="57"/>
                  </a:cubicBezTo>
                  <a:cubicBezTo>
                    <a:pt x="25" y="54"/>
                    <a:pt x="22" y="56"/>
                    <a:pt x="20" y="56"/>
                  </a:cubicBezTo>
                  <a:cubicBezTo>
                    <a:pt x="14" y="57"/>
                    <a:pt x="11" y="60"/>
                    <a:pt x="7" y="64"/>
                  </a:cubicBezTo>
                  <a:cubicBezTo>
                    <a:pt x="6" y="65"/>
                    <a:pt x="4" y="66"/>
                    <a:pt x="2" y="66"/>
                  </a:cubicBezTo>
                  <a:cubicBezTo>
                    <a:pt x="0" y="65"/>
                    <a:pt x="0" y="63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1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8"/>
                    <a:pt x="3" y="57"/>
                    <a:pt x="4" y="57"/>
                  </a:cubicBezTo>
                  <a:cubicBezTo>
                    <a:pt x="8" y="52"/>
                    <a:pt x="12" y="46"/>
                    <a:pt x="19" y="43"/>
                  </a:cubicBezTo>
                  <a:cubicBezTo>
                    <a:pt x="24" y="41"/>
                    <a:pt x="26" y="33"/>
                    <a:pt x="24" y="28"/>
                  </a:cubicBezTo>
                  <a:cubicBezTo>
                    <a:pt x="23" y="25"/>
                    <a:pt x="21" y="22"/>
                    <a:pt x="21" y="19"/>
                  </a:cubicBezTo>
                  <a:cubicBezTo>
                    <a:pt x="22" y="12"/>
                    <a:pt x="28" y="8"/>
                    <a:pt x="32" y="4"/>
                  </a:cubicBezTo>
                  <a:cubicBezTo>
                    <a:pt x="35" y="0"/>
                    <a:pt x="40" y="0"/>
                    <a:pt x="44" y="3"/>
                  </a:cubicBezTo>
                  <a:cubicBezTo>
                    <a:pt x="44" y="3"/>
                    <a:pt x="44" y="4"/>
                    <a:pt x="43" y="4"/>
                  </a:cubicBezTo>
                  <a:cubicBezTo>
                    <a:pt x="41" y="7"/>
                    <a:pt x="34" y="7"/>
                    <a:pt x="39" y="13"/>
                  </a:cubicBezTo>
                  <a:cubicBezTo>
                    <a:pt x="45" y="21"/>
                    <a:pt x="48" y="30"/>
                    <a:pt x="43" y="39"/>
                  </a:cubicBezTo>
                  <a:cubicBezTo>
                    <a:pt x="42" y="43"/>
                    <a:pt x="44" y="44"/>
                    <a:pt x="46" y="45"/>
                  </a:cubicBezTo>
                  <a:cubicBezTo>
                    <a:pt x="53" y="56"/>
                    <a:pt x="53" y="71"/>
                    <a:pt x="44" y="80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853"/>
            <p:cNvSpPr/>
            <p:nvPr/>
          </p:nvSpPr>
          <p:spPr bwMode="auto">
            <a:xfrm>
              <a:off x="6418" y="341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854"/>
            <p:cNvSpPr/>
            <p:nvPr/>
          </p:nvSpPr>
          <p:spPr bwMode="auto">
            <a:xfrm>
              <a:off x="6403" y="341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855"/>
            <p:cNvSpPr/>
            <p:nvPr/>
          </p:nvSpPr>
          <p:spPr bwMode="auto">
            <a:xfrm>
              <a:off x="6412" y="341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856"/>
            <p:cNvSpPr/>
            <p:nvPr/>
          </p:nvSpPr>
          <p:spPr bwMode="auto">
            <a:xfrm>
              <a:off x="6373" y="3241"/>
              <a:ext cx="81" cy="57"/>
            </a:xfrm>
            <a:custGeom>
              <a:avLst/>
              <a:gdLst>
                <a:gd name="T0" fmla="*/ 30 w 54"/>
                <a:gd name="T1" fmla="*/ 26 h 38"/>
                <a:gd name="T2" fmla="*/ 34 w 54"/>
                <a:gd name="T3" fmla="*/ 25 h 38"/>
                <a:gd name="T4" fmla="*/ 32 w 54"/>
                <a:gd name="T5" fmla="*/ 21 h 38"/>
                <a:gd name="T6" fmla="*/ 9 w 54"/>
                <a:gd name="T7" fmla="*/ 18 h 38"/>
                <a:gd name="T8" fmla="*/ 5 w 54"/>
                <a:gd name="T9" fmla="*/ 19 h 38"/>
                <a:gd name="T10" fmla="*/ 1 w 54"/>
                <a:gd name="T11" fmla="*/ 18 h 38"/>
                <a:gd name="T12" fmla="*/ 2 w 54"/>
                <a:gd name="T13" fmla="*/ 13 h 38"/>
                <a:gd name="T14" fmla="*/ 15 w 54"/>
                <a:gd name="T15" fmla="*/ 5 h 38"/>
                <a:gd name="T16" fmla="*/ 18 w 54"/>
                <a:gd name="T17" fmla="*/ 1 h 38"/>
                <a:gd name="T18" fmla="*/ 18 w 54"/>
                <a:gd name="T19" fmla="*/ 1 h 38"/>
                <a:gd name="T20" fmla="*/ 36 w 54"/>
                <a:gd name="T21" fmla="*/ 1 h 38"/>
                <a:gd name="T22" fmla="*/ 38 w 54"/>
                <a:gd name="T23" fmla="*/ 3 h 38"/>
                <a:gd name="T24" fmla="*/ 39 w 54"/>
                <a:gd name="T25" fmla="*/ 5 h 38"/>
                <a:gd name="T26" fmla="*/ 49 w 54"/>
                <a:gd name="T27" fmla="*/ 15 h 38"/>
                <a:gd name="T28" fmla="*/ 48 w 54"/>
                <a:gd name="T29" fmla="*/ 16 h 38"/>
                <a:gd name="T30" fmla="*/ 35 w 54"/>
                <a:gd name="T31" fmla="*/ 13 h 38"/>
                <a:gd name="T32" fmla="*/ 51 w 54"/>
                <a:gd name="T33" fmla="*/ 28 h 38"/>
                <a:gd name="T34" fmla="*/ 47 w 54"/>
                <a:gd name="T35" fmla="*/ 38 h 38"/>
                <a:gd name="T36" fmla="*/ 29 w 54"/>
                <a:gd name="T37" fmla="*/ 29 h 38"/>
                <a:gd name="T38" fmla="*/ 30 w 54"/>
                <a:gd name="T3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8">
                  <a:moveTo>
                    <a:pt x="30" y="26"/>
                  </a:moveTo>
                  <a:cubicBezTo>
                    <a:pt x="31" y="26"/>
                    <a:pt x="33" y="26"/>
                    <a:pt x="34" y="25"/>
                  </a:cubicBezTo>
                  <a:cubicBezTo>
                    <a:pt x="35" y="23"/>
                    <a:pt x="34" y="22"/>
                    <a:pt x="32" y="21"/>
                  </a:cubicBezTo>
                  <a:cubicBezTo>
                    <a:pt x="25" y="18"/>
                    <a:pt x="17" y="15"/>
                    <a:pt x="9" y="18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4" y="19"/>
                    <a:pt x="2" y="19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5" y="9"/>
                    <a:pt x="9" y="6"/>
                    <a:pt x="15" y="5"/>
                  </a:cubicBezTo>
                  <a:cubicBezTo>
                    <a:pt x="16" y="4"/>
                    <a:pt x="17" y="3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4" y="0"/>
                    <a:pt x="30" y="0"/>
                    <a:pt x="36" y="1"/>
                  </a:cubicBezTo>
                  <a:cubicBezTo>
                    <a:pt x="36" y="2"/>
                    <a:pt x="37" y="2"/>
                    <a:pt x="38" y="3"/>
                  </a:cubicBezTo>
                  <a:cubicBezTo>
                    <a:pt x="38" y="4"/>
                    <a:pt x="39" y="4"/>
                    <a:pt x="39" y="5"/>
                  </a:cubicBezTo>
                  <a:cubicBezTo>
                    <a:pt x="43" y="8"/>
                    <a:pt x="47" y="10"/>
                    <a:pt x="49" y="15"/>
                  </a:cubicBezTo>
                  <a:cubicBezTo>
                    <a:pt x="49" y="15"/>
                    <a:pt x="48" y="15"/>
                    <a:pt x="48" y="16"/>
                  </a:cubicBezTo>
                  <a:cubicBezTo>
                    <a:pt x="44" y="18"/>
                    <a:pt x="40" y="15"/>
                    <a:pt x="35" y="13"/>
                  </a:cubicBezTo>
                  <a:cubicBezTo>
                    <a:pt x="40" y="19"/>
                    <a:pt x="47" y="22"/>
                    <a:pt x="51" y="28"/>
                  </a:cubicBezTo>
                  <a:cubicBezTo>
                    <a:pt x="54" y="33"/>
                    <a:pt x="53" y="37"/>
                    <a:pt x="47" y="38"/>
                  </a:cubicBezTo>
                  <a:cubicBezTo>
                    <a:pt x="40" y="37"/>
                    <a:pt x="34" y="35"/>
                    <a:pt x="29" y="29"/>
                  </a:cubicBezTo>
                  <a:cubicBezTo>
                    <a:pt x="29" y="28"/>
                    <a:pt x="29" y="27"/>
                    <a:pt x="30" y="26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57"/>
            <p:cNvSpPr/>
            <p:nvPr/>
          </p:nvSpPr>
          <p:spPr bwMode="auto">
            <a:xfrm>
              <a:off x="6400" y="3238"/>
              <a:ext cx="27" cy="5"/>
            </a:xfrm>
            <a:custGeom>
              <a:avLst/>
              <a:gdLst>
                <a:gd name="T0" fmla="*/ 18 w 18"/>
                <a:gd name="T1" fmla="*/ 3 h 3"/>
                <a:gd name="T2" fmla="*/ 0 w 18"/>
                <a:gd name="T3" fmla="*/ 3 h 3"/>
                <a:gd name="T4" fmla="*/ 18 w 1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2" y="3"/>
                    <a:pt x="6" y="3"/>
                    <a:pt x="0" y="3"/>
                  </a:cubicBezTo>
                  <a:cubicBezTo>
                    <a:pt x="6" y="0"/>
                    <a:pt x="12" y="0"/>
                    <a:pt x="18" y="3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58"/>
            <p:cNvSpPr/>
            <p:nvPr/>
          </p:nvSpPr>
          <p:spPr bwMode="auto">
            <a:xfrm>
              <a:off x="6395" y="3243"/>
              <a:ext cx="5" cy="6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4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59"/>
            <p:cNvSpPr/>
            <p:nvPr/>
          </p:nvSpPr>
          <p:spPr bwMode="auto">
            <a:xfrm>
              <a:off x="6430" y="324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60"/>
            <p:cNvSpPr/>
            <p:nvPr/>
          </p:nvSpPr>
          <p:spPr bwMode="auto">
            <a:xfrm>
              <a:off x="6446" y="32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861"/>
            <p:cNvSpPr/>
            <p:nvPr/>
          </p:nvSpPr>
          <p:spPr bwMode="auto">
            <a:xfrm>
              <a:off x="6355" y="336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862"/>
            <p:cNvSpPr/>
            <p:nvPr/>
          </p:nvSpPr>
          <p:spPr bwMode="auto">
            <a:xfrm>
              <a:off x="6352" y="33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863"/>
            <p:cNvSpPr/>
            <p:nvPr/>
          </p:nvSpPr>
          <p:spPr bwMode="auto">
            <a:xfrm>
              <a:off x="6449" y="3334"/>
              <a:ext cx="65" cy="150"/>
            </a:xfrm>
            <a:custGeom>
              <a:avLst/>
              <a:gdLst>
                <a:gd name="T0" fmla="*/ 4 w 43"/>
                <a:gd name="T1" fmla="*/ 58 h 100"/>
                <a:gd name="T2" fmla="*/ 4 w 43"/>
                <a:gd name="T3" fmla="*/ 56 h 100"/>
                <a:gd name="T4" fmla="*/ 5 w 43"/>
                <a:gd name="T5" fmla="*/ 38 h 100"/>
                <a:gd name="T6" fmla="*/ 8 w 43"/>
                <a:gd name="T7" fmla="*/ 4 h 100"/>
                <a:gd name="T8" fmla="*/ 8 w 43"/>
                <a:gd name="T9" fmla="*/ 1 h 100"/>
                <a:gd name="T10" fmla="*/ 12 w 43"/>
                <a:gd name="T11" fmla="*/ 0 h 100"/>
                <a:gd name="T12" fmla="*/ 23 w 43"/>
                <a:gd name="T13" fmla="*/ 3 h 100"/>
                <a:gd name="T14" fmla="*/ 29 w 43"/>
                <a:gd name="T15" fmla="*/ 22 h 100"/>
                <a:gd name="T16" fmla="*/ 36 w 43"/>
                <a:gd name="T17" fmla="*/ 20 h 100"/>
                <a:gd name="T18" fmla="*/ 36 w 43"/>
                <a:gd name="T19" fmla="*/ 20 h 100"/>
                <a:gd name="T20" fmla="*/ 38 w 43"/>
                <a:gd name="T21" fmla="*/ 22 h 100"/>
                <a:gd name="T22" fmla="*/ 38 w 43"/>
                <a:gd name="T23" fmla="*/ 24 h 100"/>
                <a:gd name="T24" fmla="*/ 39 w 43"/>
                <a:gd name="T25" fmla="*/ 41 h 100"/>
                <a:gd name="T26" fmla="*/ 34 w 43"/>
                <a:gd name="T27" fmla="*/ 74 h 100"/>
                <a:gd name="T28" fmla="*/ 24 w 43"/>
                <a:gd name="T29" fmla="*/ 88 h 100"/>
                <a:gd name="T30" fmla="*/ 27 w 43"/>
                <a:gd name="T31" fmla="*/ 95 h 100"/>
                <a:gd name="T32" fmla="*/ 22 w 43"/>
                <a:gd name="T33" fmla="*/ 100 h 100"/>
                <a:gd name="T34" fmla="*/ 8 w 43"/>
                <a:gd name="T35" fmla="*/ 95 h 100"/>
                <a:gd name="T36" fmla="*/ 11 w 43"/>
                <a:gd name="T37" fmla="*/ 71 h 100"/>
                <a:gd name="T38" fmla="*/ 0 w 43"/>
                <a:gd name="T39" fmla="*/ 81 h 100"/>
                <a:gd name="T40" fmla="*/ 2 w 43"/>
                <a:gd name="T41" fmla="*/ 66 h 100"/>
                <a:gd name="T42" fmla="*/ 2 w 43"/>
                <a:gd name="T43" fmla="*/ 66 h 100"/>
                <a:gd name="T44" fmla="*/ 4 w 43"/>
                <a:gd name="T45" fmla="*/ 5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100"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5" y="50"/>
                    <a:pt x="3" y="43"/>
                    <a:pt x="5" y="38"/>
                  </a:cubicBezTo>
                  <a:cubicBezTo>
                    <a:pt x="8" y="27"/>
                    <a:pt x="5" y="15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5" y="3"/>
                    <a:pt x="19" y="0"/>
                    <a:pt x="23" y="3"/>
                  </a:cubicBezTo>
                  <a:cubicBezTo>
                    <a:pt x="26" y="9"/>
                    <a:pt x="28" y="15"/>
                    <a:pt x="29" y="22"/>
                  </a:cubicBezTo>
                  <a:cubicBezTo>
                    <a:pt x="31" y="21"/>
                    <a:pt x="33" y="18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0"/>
                    <a:pt x="38" y="21"/>
                    <a:pt x="38" y="22"/>
                  </a:cubicBezTo>
                  <a:cubicBezTo>
                    <a:pt x="38" y="22"/>
                    <a:pt x="38" y="23"/>
                    <a:pt x="38" y="24"/>
                  </a:cubicBezTo>
                  <a:cubicBezTo>
                    <a:pt x="35" y="30"/>
                    <a:pt x="33" y="35"/>
                    <a:pt x="39" y="41"/>
                  </a:cubicBezTo>
                  <a:cubicBezTo>
                    <a:pt x="41" y="52"/>
                    <a:pt x="43" y="64"/>
                    <a:pt x="34" y="74"/>
                  </a:cubicBezTo>
                  <a:cubicBezTo>
                    <a:pt x="30" y="78"/>
                    <a:pt x="27" y="83"/>
                    <a:pt x="24" y="88"/>
                  </a:cubicBezTo>
                  <a:cubicBezTo>
                    <a:pt x="19" y="93"/>
                    <a:pt x="19" y="93"/>
                    <a:pt x="27" y="95"/>
                  </a:cubicBezTo>
                  <a:cubicBezTo>
                    <a:pt x="27" y="99"/>
                    <a:pt x="24" y="99"/>
                    <a:pt x="22" y="100"/>
                  </a:cubicBezTo>
                  <a:cubicBezTo>
                    <a:pt x="17" y="100"/>
                    <a:pt x="12" y="99"/>
                    <a:pt x="8" y="95"/>
                  </a:cubicBezTo>
                  <a:cubicBezTo>
                    <a:pt x="5" y="86"/>
                    <a:pt x="12" y="79"/>
                    <a:pt x="11" y="71"/>
                  </a:cubicBezTo>
                  <a:cubicBezTo>
                    <a:pt x="8" y="74"/>
                    <a:pt x="10" y="84"/>
                    <a:pt x="0" y="81"/>
                  </a:cubicBezTo>
                  <a:cubicBezTo>
                    <a:pt x="0" y="76"/>
                    <a:pt x="3" y="71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4" y="64"/>
                    <a:pt x="2" y="60"/>
                    <a:pt x="4" y="58"/>
                  </a:cubicBezTo>
                  <a:close/>
                </a:path>
              </a:pathLst>
            </a:custGeom>
            <a:solidFill>
              <a:srgbClr val="F1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864"/>
            <p:cNvSpPr/>
            <p:nvPr/>
          </p:nvSpPr>
          <p:spPr bwMode="auto">
            <a:xfrm>
              <a:off x="6571" y="3292"/>
              <a:ext cx="39" cy="101"/>
            </a:xfrm>
            <a:custGeom>
              <a:avLst/>
              <a:gdLst>
                <a:gd name="T0" fmla="*/ 21 w 26"/>
                <a:gd name="T1" fmla="*/ 65 h 67"/>
                <a:gd name="T2" fmla="*/ 13 w 26"/>
                <a:gd name="T3" fmla="*/ 63 h 67"/>
                <a:gd name="T4" fmla="*/ 13 w 26"/>
                <a:gd name="T5" fmla="*/ 57 h 67"/>
                <a:gd name="T6" fmla="*/ 7 w 26"/>
                <a:gd name="T7" fmla="*/ 49 h 67"/>
                <a:gd name="T8" fmla="*/ 6 w 26"/>
                <a:gd name="T9" fmla="*/ 11 h 67"/>
                <a:gd name="T10" fmla="*/ 21 w 26"/>
                <a:gd name="T11" fmla="*/ 2 h 67"/>
                <a:gd name="T12" fmla="*/ 24 w 26"/>
                <a:gd name="T13" fmla="*/ 33 h 67"/>
                <a:gd name="T14" fmla="*/ 23 w 26"/>
                <a:gd name="T15" fmla="*/ 61 h 67"/>
                <a:gd name="T16" fmla="*/ 21 w 26"/>
                <a:gd name="T17" fmla="*/ 63 h 67"/>
                <a:gd name="T18" fmla="*/ 21 w 26"/>
                <a:gd name="T19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7">
                  <a:moveTo>
                    <a:pt x="21" y="65"/>
                  </a:moveTo>
                  <a:cubicBezTo>
                    <a:pt x="17" y="67"/>
                    <a:pt x="15" y="65"/>
                    <a:pt x="13" y="63"/>
                  </a:cubicBezTo>
                  <a:cubicBezTo>
                    <a:pt x="13" y="61"/>
                    <a:pt x="13" y="59"/>
                    <a:pt x="13" y="57"/>
                  </a:cubicBezTo>
                  <a:cubicBezTo>
                    <a:pt x="13" y="53"/>
                    <a:pt x="9" y="52"/>
                    <a:pt x="7" y="49"/>
                  </a:cubicBezTo>
                  <a:cubicBezTo>
                    <a:pt x="0" y="36"/>
                    <a:pt x="4" y="23"/>
                    <a:pt x="6" y="11"/>
                  </a:cubicBezTo>
                  <a:cubicBezTo>
                    <a:pt x="7" y="3"/>
                    <a:pt x="14" y="0"/>
                    <a:pt x="21" y="2"/>
                  </a:cubicBezTo>
                  <a:cubicBezTo>
                    <a:pt x="20" y="12"/>
                    <a:pt x="21" y="23"/>
                    <a:pt x="24" y="33"/>
                  </a:cubicBezTo>
                  <a:cubicBezTo>
                    <a:pt x="26" y="42"/>
                    <a:pt x="25" y="52"/>
                    <a:pt x="23" y="61"/>
                  </a:cubicBezTo>
                  <a:cubicBezTo>
                    <a:pt x="22" y="62"/>
                    <a:pt x="21" y="63"/>
                    <a:pt x="21" y="63"/>
                  </a:cubicBezTo>
                  <a:cubicBezTo>
                    <a:pt x="21" y="64"/>
                    <a:pt x="21" y="64"/>
                    <a:pt x="21" y="65"/>
                  </a:cubicBezTo>
                  <a:close/>
                </a:path>
              </a:pathLst>
            </a:custGeom>
            <a:solidFill>
              <a:srgbClr val="F2A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865"/>
            <p:cNvSpPr/>
            <p:nvPr/>
          </p:nvSpPr>
          <p:spPr bwMode="auto">
            <a:xfrm>
              <a:off x="6476" y="3315"/>
              <a:ext cx="30" cy="67"/>
            </a:xfrm>
            <a:custGeom>
              <a:avLst/>
              <a:gdLst>
                <a:gd name="T0" fmla="*/ 18 w 20"/>
                <a:gd name="T1" fmla="*/ 33 h 45"/>
                <a:gd name="T2" fmla="*/ 10 w 20"/>
                <a:gd name="T3" fmla="*/ 45 h 45"/>
                <a:gd name="T4" fmla="*/ 6 w 20"/>
                <a:gd name="T5" fmla="*/ 30 h 45"/>
                <a:gd name="T6" fmla="*/ 3 w 20"/>
                <a:gd name="T7" fmla="*/ 16 h 45"/>
                <a:gd name="T8" fmla="*/ 1 w 20"/>
                <a:gd name="T9" fmla="*/ 6 h 45"/>
                <a:gd name="T10" fmla="*/ 15 w 20"/>
                <a:gd name="T11" fmla="*/ 0 h 45"/>
                <a:gd name="T12" fmla="*/ 18 w 20"/>
                <a:gd name="T13" fmla="*/ 0 h 45"/>
                <a:gd name="T14" fmla="*/ 20 w 20"/>
                <a:gd name="T15" fmla="*/ 2 h 45"/>
                <a:gd name="T16" fmla="*/ 20 w 20"/>
                <a:gd name="T17" fmla="*/ 8 h 45"/>
                <a:gd name="T18" fmla="*/ 14 w 20"/>
                <a:gd name="T19" fmla="*/ 23 h 45"/>
                <a:gd name="T20" fmla="*/ 15 w 20"/>
                <a:gd name="T21" fmla="*/ 26 h 45"/>
                <a:gd name="T22" fmla="*/ 18 w 20"/>
                <a:gd name="T23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5">
                  <a:moveTo>
                    <a:pt x="18" y="33"/>
                  </a:moveTo>
                  <a:cubicBezTo>
                    <a:pt x="13" y="35"/>
                    <a:pt x="13" y="40"/>
                    <a:pt x="10" y="45"/>
                  </a:cubicBezTo>
                  <a:cubicBezTo>
                    <a:pt x="5" y="40"/>
                    <a:pt x="8" y="34"/>
                    <a:pt x="6" y="30"/>
                  </a:cubicBezTo>
                  <a:cubicBezTo>
                    <a:pt x="3" y="26"/>
                    <a:pt x="3" y="21"/>
                    <a:pt x="3" y="16"/>
                  </a:cubicBezTo>
                  <a:cubicBezTo>
                    <a:pt x="0" y="13"/>
                    <a:pt x="0" y="10"/>
                    <a:pt x="1" y="6"/>
                  </a:cubicBezTo>
                  <a:cubicBezTo>
                    <a:pt x="4" y="0"/>
                    <a:pt x="11" y="4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17" y="12"/>
                    <a:pt x="19" y="19"/>
                    <a:pt x="14" y="23"/>
                  </a:cubicBezTo>
                  <a:cubicBezTo>
                    <a:pt x="13" y="24"/>
                    <a:pt x="14" y="25"/>
                    <a:pt x="15" y="26"/>
                  </a:cubicBezTo>
                  <a:cubicBezTo>
                    <a:pt x="17" y="28"/>
                    <a:pt x="18" y="30"/>
                    <a:pt x="18" y="33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866"/>
            <p:cNvSpPr/>
            <p:nvPr/>
          </p:nvSpPr>
          <p:spPr bwMode="auto">
            <a:xfrm>
              <a:off x="6568" y="3283"/>
              <a:ext cx="37" cy="95"/>
            </a:xfrm>
            <a:custGeom>
              <a:avLst/>
              <a:gdLst>
                <a:gd name="T0" fmla="*/ 23 w 25"/>
                <a:gd name="T1" fmla="*/ 8 h 63"/>
                <a:gd name="T2" fmla="*/ 7 w 25"/>
                <a:gd name="T3" fmla="*/ 26 h 63"/>
                <a:gd name="T4" fmla="*/ 7 w 25"/>
                <a:gd name="T5" fmla="*/ 37 h 63"/>
                <a:gd name="T6" fmla="*/ 15 w 25"/>
                <a:gd name="T7" fmla="*/ 59 h 63"/>
                <a:gd name="T8" fmla="*/ 15 w 25"/>
                <a:gd name="T9" fmla="*/ 63 h 63"/>
                <a:gd name="T10" fmla="*/ 6 w 25"/>
                <a:gd name="T11" fmla="*/ 51 h 63"/>
                <a:gd name="T12" fmla="*/ 3 w 25"/>
                <a:gd name="T13" fmla="*/ 46 h 63"/>
                <a:gd name="T14" fmla="*/ 2 w 25"/>
                <a:gd name="T15" fmla="*/ 41 h 63"/>
                <a:gd name="T16" fmla="*/ 5 w 25"/>
                <a:gd name="T17" fmla="*/ 24 h 63"/>
                <a:gd name="T18" fmla="*/ 13 w 25"/>
                <a:gd name="T19" fmla="*/ 5 h 63"/>
                <a:gd name="T20" fmla="*/ 19 w 25"/>
                <a:gd name="T21" fmla="*/ 2 h 63"/>
                <a:gd name="T22" fmla="*/ 24 w 25"/>
                <a:gd name="T23" fmla="*/ 3 h 63"/>
                <a:gd name="T24" fmla="*/ 23 w 25"/>
                <a:gd name="T25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63">
                  <a:moveTo>
                    <a:pt x="23" y="8"/>
                  </a:moveTo>
                  <a:cubicBezTo>
                    <a:pt x="12" y="10"/>
                    <a:pt x="8" y="15"/>
                    <a:pt x="7" y="26"/>
                  </a:cubicBezTo>
                  <a:cubicBezTo>
                    <a:pt x="7" y="30"/>
                    <a:pt x="8" y="33"/>
                    <a:pt x="7" y="37"/>
                  </a:cubicBezTo>
                  <a:cubicBezTo>
                    <a:pt x="7" y="45"/>
                    <a:pt x="8" y="53"/>
                    <a:pt x="15" y="59"/>
                  </a:cubicBezTo>
                  <a:cubicBezTo>
                    <a:pt x="16" y="60"/>
                    <a:pt x="16" y="62"/>
                    <a:pt x="15" y="63"/>
                  </a:cubicBezTo>
                  <a:cubicBezTo>
                    <a:pt x="11" y="60"/>
                    <a:pt x="7" y="57"/>
                    <a:pt x="6" y="51"/>
                  </a:cubicBezTo>
                  <a:cubicBezTo>
                    <a:pt x="6" y="49"/>
                    <a:pt x="5" y="47"/>
                    <a:pt x="3" y="46"/>
                  </a:cubicBezTo>
                  <a:cubicBezTo>
                    <a:pt x="0" y="45"/>
                    <a:pt x="1" y="43"/>
                    <a:pt x="2" y="41"/>
                  </a:cubicBezTo>
                  <a:cubicBezTo>
                    <a:pt x="6" y="36"/>
                    <a:pt x="6" y="30"/>
                    <a:pt x="5" y="24"/>
                  </a:cubicBezTo>
                  <a:cubicBezTo>
                    <a:pt x="5" y="16"/>
                    <a:pt x="7" y="10"/>
                    <a:pt x="13" y="5"/>
                  </a:cubicBezTo>
                  <a:cubicBezTo>
                    <a:pt x="15" y="3"/>
                    <a:pt x="17" y="2"/>
                    <a:pt x="19" y="2"/>
                  </a:cubicBezTo>
                  <a:cubicBezTo>
                    <a:pt x="21" y="1"/>
                    <a:pt x="23" y="0"/>
                    <a:pt x="24" y="3"/>
                  </a:cubicBezTo>
                  <a:cubicBezTo>
                    <a:pt x="25" y="4"/>
                    <a:pt x="24" y="6"/>
                    <a:pt x="23" y="8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867"/>
            <p:cNvSpPr/>
            <p:nvPr/>
          </p:nvSpPr>
          <p:spPr bwMode="auto">
            <a:xfrm>
              <a:off x="6613" y="3462"/>
              <a:ext cx="19" cy="22"/>
            </a:xfrm>
            <a:custGeom>
              <a:avLst/>
              <a:gdLst>
                <a:gd name="T0" fmla="*/ 2 w 13"/>
                <a:gd name="T1" fmla="*/ 15 h 15"/>
                <a:gd name="T2" fmla="*/ 0 w 13"/>
                <a:gd name="T3" fmla="*/ 15 h 15"/>
                <a:gd name="T4" fmla="*/ 12 w 13"/>
                <a:gd name="T5" fmla="*/ 0 h 15"/>
                <a:gd name="T6" fmla="*/ 13 w 13"/>
                <a:gd name="T7" fmla="*/ 1 h 15"/>
                <a:gd name="T8" fmla="*/ 12 w 13"/>
                <a:gd name="T9" fmla="*/ 2 h 15"/>
                <a:gd name="T10" fmla="*/ 2 w 13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2" y="15"/>
                  </a:moveTo>
                  <a:cubicBezTo>
                    <a:pt x="2" y="15"/>
                    <a:pt x="1" y="15"/>
                    <a:pt x="0" y="15"/>
                  </a:cubicBezTo>
                  <a:cubicBezTo>
                    <a:pt x="4" y="10"/>
                    <a:pt x="6" y="4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6" y="11"/>
                    <a:pt x="2" y="15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868"/>
            <p:cNvSpPr/>
            <p:nvPr/>
          </p:nvSpPr>
          <p:spPr bwMode="auto">
            <a:xfrm>
              <a:off x="6631" y="3459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2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869"/>
            <p:cNvSpPr/>
            <p:nvPr/>
          </p:nvSpPr>
          <p:spPr bwMode="auto">
            <a:xfrm>
              <a:off x="6503" y="33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870"/>
            <p:cNvSpPr/>
            <p:nvPr/>
          </p:nvSpPr>
          <p:spPr bwMode="auto">
            <a:xfrm>
              <a:off x="6602" y="338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3871"/>
            <p:cNvSpPr/>
            <p:nvPr/>
          </p:nvSpPr>
          <p:spPr bwMode="auto">
            <a:xfrm>
              <a:off x="6611" y="3484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3872"/>
            <p:cNvSpPr/>
            <p:nvPr/>
          </p:nvSpPr>
          <p:spPr bwMode="auto">
            <a:xfrm>
              <a:off x="6457" y="3270"/>
              <a:ext cx="48" cy="60"/>
            </a:xfrm>
            <a:custGeom>
              <a:avLst/>
              <a:gdLst>
                <a:gd name="T0" fmla="*/ 28 w 32"/>
                <a:gd name="T1" fmla="*/ 30 h 40"/>
                <a:gd name="T2" fmla="*/ 24 w 32"/>
                <a:gd name="T3" fmla="*/ 35 h 40"/>
                <a:gd name="T4" fmla="*/ 16 w 32"/>
                <a:gd name="T5" fmla="*/ 34 h 40"/>
                <a:gd name="T6" fmla="*/ 14 w 32"/>
                <a:gd name="T7" fmla="*/ 33 h 40"/>
                <a:gd name="T8" fmla="*/ 11 w 32"/>
                <a:gd name="T9" fmla="*/ 27 h 40"/>
                <a:gd name="T10" fmla="*/ 7 w 32"/>
                <a:gd name="T11" fmla="*/ 18 h 40"/>
                <a:gd name="T12" fmla="*/ 3 w 32"/>
                <a:gd name="T13" fmla="*/ 3 h 40"/>
                <a:gd name="T14" fmla="*/ 29 w 32"/>
                <a:gd name="T15" fmla="*/ 12 h 40"/>
                <a:gd name="T16" fmla="*/ 30 w 32"/>
                <a:gd name="T17" fmla="*/ 19 h 40"/>
                <a:gd name="T18" fmla="*/ 25 w 32"/>
                <a:gd name="T19" fmla="*/ 25 h 40"/>
                <a:gd name="T20" fmla="*/ 28 w 32"/>
                <a:gd name="T21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0">
                  <a:moveTo>
                    <a:pt x="28" y="30"/>
                  </a:moveTo>
                  <a:cubicBezTo>
                    <a:pt x="27" y="32"/>
                    <a:pt x="26" y="33"/>
                    <a:pt x="24" y="35"/>
                  </a:cubicBezTo>
                  <a:cubicBezTo>
                    <a:pt x="21" y="40"/>
                    <a:pt x="21" y="40"/>
                    <a:pt x="16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1"/>
                    <a:pt x="12" y="29"/>
                    <a:pt x="11" y="27"/>
                  </a:cubicBezTo>
                  <a:cubicBezTo>
                    <a:pt x="10" y="24"/>
                    <a:pt x="8" y="21"/>
                    <a:pt x="7" y="18"/>
                  </a:cubicBezTo>
                  <a:cubicBezTo>
                    <a:pt x="6" y="13"/>
                    <a:pt x="0" y="9"/>
                    <a:pt x="3" y="3"/>
                  </a:cubicBezTo>
                  <a:cubicBezTo>
                    <a:pt x="13" y="0"/>
                    <a:pt x="21" y="5"/>
                    <a:pt x="29" y="12"/>
                  </a:cubicBezTo>
                  <a:cubicBezTo>
                    <a:pt x="32" y="14"/>
                    <a:pt x="32" y="17"/>
                    <a:pt x="30" y="19"/>
                  </a:cubicBezTo>
                  <a:cubicBezTo>
                    <a:pt x="28" y="21"/>
                    <a:pt x="26" y="23"/>
                    <a:pt x="25" y="25"/>
                  </a:cubicBezTo>
                  <a:cubicBezTo>
                    <a:pt x="23" y="27"/>
                    <a:pt x="24" y="29"/>
                    <a:pt x="28" y="30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3873"/>
            <p:cNvSpPr/>
            <p:nvPr/>
          </p:nvSpPr>
          <p:spPr bwMode="auto">
            <a:xfrm>
              <a:off x="6410" y="3255"/>
              <a:ext cx="62" cy="51"/>
            </a:xfrm>
            <a:custGeom>
              <a:avLst/>
              <a:gdLst>
                <a:gd name="T0" fmla="*/ 34 w 41"/>
                <a:gd name="T1" fmla="*/ 13 h 34"/>
                <a:gd name="T2" fmla="*/ 41 w 41"/>
                <a:gd name="T3" fmla="*/ 27 h 34"/>
                <a:gd name="T4" fmla="*/ 29 w 41"/>
                <a:gd name="T5" fmla="*/ 34 h 34"/>
                <a:gd name="T6" fmla="*/ 22 w 41"/>
                <a:gd name="T7" fmla="*/ 27 h 34"/>
                <a:gd name="T8" fmla="*/ 23 w 41"/>
                <a:gd name="T9" fmla="*/ 21 h 34"/>
                <a:gd name="T10" fmla="*/ 4 w 41"/>
                <a:gd name="T11" fmla="*/ 6 h 34"/>
                <a:gd name="T12" fmla="*/ 0 w 41"/>
                <a:gd name="T13" fmla="*/ 3 h 34"/>
                <a:gd name="T14" fmla="*/ 5 w 41"/>
                <a:gd name="T15" fmla="*/ 0 h 34"/>
                <a:gd name="T16" fmla="*/ 16 w 41"/>
                <a:gd name="T17" fmla="*/ 2 h 34"/>
                <a:gd name="T18" fmla="*/ 24 w 41"/>
                <a:gd name="T19" fmla="*/ 6 h 34"/>
                <a:gd name="T20" fmla="*/ 26 w 41"/>
                <a:gd name="T21" fmla="*/ 8 h 34"/>
                <a:gd name="T22" fmla="*/ 34 w 41"/>
                <a:gd name="T2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4">
                  <a:moveTo>
                    <a:pt x="34" y="13"/>
                  </a:moveTo>
                  <a:cubicBezTo>
                    <a:pt x="36" y="18"/>
                    <a:pt x="40" y="21"/>
                    <a:pt x="41" y="27"/>
                  </a:cubicBezTo>
                  <a:cubicBezTo>
                    <a:pt x="34" y="24"/>
                    <a:pt x="34" y="33"/>
                    <a:pt x="29" y="34"/>
                  </a:cubicBezTo>
                  <a:cubicBezTo>
                    <a:pt x="25" y="34"/>
                    <a:pt x="21" y="32"/>
                    <a:pt x="22" y="27"/>
                  </a:cubicBezTo>
                  <a:cubicBezTo>
                    <a:pt x="26" y="26"/>
                    <a:pt x="26" y="23"/>
                    <a:pt x="23" y="21"/>
                  </a:cubicBezTo>
                  <a:cubicBezTo>
                    <a:pt x="17" y="16"/>
                    <a:pt x="11" y="10"/>
                    <a:pt x="4" y="6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9" y="0"/>
                    <a:pt x="13" y="0"/>
                    <a:pt x="16" y="2"/>
                  </a:cubicBezTo>
                  <a:cubicBezTo>
                    <a:pt x="19" y="4"/>
                    <a:pt x="21" y="5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9" y="9"/>
                    <a:pt x="31" y="11"/>
                    <a:pt x="34" y="13"/>
                  </a:cubicBezTo>
                  <a:close/>
                </a:path>
              </a:pathLst>
            </a:custGeom>
            <a:solidFill>
              <a:srgbClr val="F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874"/>
            <p:cNvSpPr/>
            <p:nvPr/>
          </p:nvSpPr>
          <p:spPr bwMode="auto">
            <a:xfrm>
              <a:off x="6503" y="331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875"/>
            <p:cNvSpPr/>
            <p:nvPr/>
          </p:nvSpPr>
          <p:spPr bwMode="auto">
            <a:xfrm>
              <a:off x="7135" y="4081"/>
              <a:ext cx="25" cy="6"/>
            </a:xfrm>
            <a:custGeom>
              <a:avLst/>
              <a:gdLst>
                <a:gd name="T0" fmla="*/ 0 w 17"/>
                <a:gd name="T1" fmla="*/ 2 h 4"/>
                <a:gd name="T2" fmla="*/ 17 w 17"/>
                <a:gd name="T3" fmla="*/ 4 h 4"/>
                <a:gd name="T4" fmla="*/ 0 w 1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4">
                  <a:moveTo>
                    <a:pt x="0" y="2"/>
                  </a:moveTo>
                  <a:cubicBezTo>
                    <a:pt x="6" y="2"/>
                    <a:pt x="12" y="0"/>
                    <a:pt x="17" y="4"/>
                  </a:cubicBezTo>
                  <a:cubicBezTo>
                    <a:pt x="11" y="3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876"/>
            <p:cNvSpPr/>
            <p:nvPr/>
          </p:nvSpPr>
          <p:spPr bwMode="auto">
            <a:xfrm>
              <a:off x="7148" y="4094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2"/>
                    <a:pt x="2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3877"/>
            <p:cNvSpPr/>
            <p:nvPr/>
          </p:nvSpPr>
          <p:spPr bwMode="auto">
            <a:xfrm>
              <a:off x="7211" y="4061"/>
              <a:ext cx="30" cy="17"/>
            </a:xfrm>
            <a:custGeom>
              <a:avLst/>
              <a:gdLst>
                <a:gd name="T0" fmla="*/ 3 w 20"/>
                <a:gd name="T1" fmla="*/ 11 h 11"/>
                <a:gd name="T2" fmla="*/ 7 w 20"/>
                <a:gd name="T3" fmla="*/ 3 h 11"/>
                <a:gd name="T4" fmla="*/ 19 w 20"/>
                <a:gd name="T5" fmla="*/ 2 h 11"/>
                <a:gd name="T6" fmla="*/ 20 w 20"/>
                <a:gd name="T7" fmla="*/ 3 h 11"/>
                <a:gd name="T8" fmla="*/ 12 w 20"/>
                <a:gd name="T9" fmla="*/ 11 h 11"/>
                <a:gd name="T10" fmla="*/ 3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3" y="11"/>
                  </a:moveTo>
                  <a:cubicBezTo>
                    <a:pt x="0" y="6"/>
                    <a:pt x="5" y="5"/>
                    <a:pt x="7" y="3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8"/>
                    <a:pt x="15" y="9"/>
                    <a:pt x="12" y="11"/>
                  </a:cubicBezTo>
                  <a:cubicBezTo>
                    <a:pt x="9" y="11"/>
                    <a:pt x="6" y="11"/>
                    <a:pt x="3" y="11"/>
                  </a:cubicBezTo>
                  <a:close/>
                </a:path>
              </a:pathLst>
            </a:custGeom>
            <a:solidFill>
              <a:srgbClr val="BA8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3878"/>
            <p:cNvSpPr/>
            <p:nvPr/>
          </p:nvSpPr>
          <p:spPr bwMode="auto">
            <a:xfrm>
              <a:off x="7387" y="3486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3879"/>
            <p:cNvSpPr/>
            <p:nvPr/>
          </p:nvSpPr>
          <p:spPr bwMode="auto">
            <a:xfrm>
              <a:off x="7429" y="349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3880"/>
            <p:cNvSpPr/>
            <p:nvPr/>
          </p:nvSpPr>
          <p:spPr bwMode="auto">
            <a:xfrm>
              <a:off x="7117" y="3732"/>
              <a:ext cx="27" cy="49"/>
            </a:xfrm>
            <a:custGeom>
              <a:avLst/>
              <a:gdLst>
                <a:gd name="T0" fmla="*/ 0 w 18"/>
                <a:gd name="T1" fmla="*/ 4 h 33"/>
                <a:gd name="T2" fmla="*/ 1 w 18"/>
                <a:gd name="T3" fmla="*/ 3 h 33"/>
                <a:gd name="T4" fmla="*/ 2 w 18"/>
                <a:gd name="T5" fmla="*/ 1 h 33"/>
                <a:gd name="T6" fmla="*/ 12 w 18"/>
                <a:gd name="T7" fmla="*/ 6 h 33"/>
                <a:gd name="T8" fmla="*/ 14 w 18"/>
                <a:gd name="T9" fmla="*/ 31 h 33"/>
                <a:gd name="T10" fmla="*/ 12 w 18"/>
                <a:gd name="T11" fmla="*/ 33 h 33"/>
                <a:gd name="T12" fmla="*/ 1 w 18"/>
                <a:gd name="T13" fmla="*/ 20 h 33"/>
                <a:gd name="T14" fmla="*/ 0 w 18"/>
                <a:gd name="T15" fmla="*/ 18 h 33"/>
                <a:gd name="T16" fmla="*/ 0 w 18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3">
                  <a:moveTo>
                    <a:pt x="0" y="4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7" y="0"/>
                    <a:pt x="9" y="3"/>
                    <a:pt x="12" y="6"/>
                  </a:cubicBezTo>
                  <a:cubicBezTo>
                    <a:pt x="15" y="14"/>
                    <a:pt x="18" y="23"/>
                    <a:pt x="14" y="31"/>
                  </a:cubicBezTo>
                  <a:cubicBezTo>
                    <a:pt x="13" y="32"/>
                    <a:pt x="13" y="33"/>
                    <a:pt x="12" y="33"/>
                  </a:cubicBezTo>
                  <a:cubicBezTo>
                    <a:pt x="4" y="32"/>
                    <a:pt x="4" y="24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3"/>
                    <a:pt x="0" y="9"/>
                    <a:pt x="0" y="4"/>
                  </a:cubicBezTo>
                  <a:close/>
                </a:path>
              </a:pathLst>
            </a:custGeom>
            <a:solidFill>
              <a:srgbClr val="C7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3881"/>
            <p:cNvSpPr/>
            <p:nvPr/>
          </p:nvSpPr>
          <p:spPr bwMode="auto">
            <a:xfrm>
              <a:off x="7214" y="3816"/>
              <a:ext cx="18" cy="34"/>
            </a:xfrm>
            <a:custGeom>
              <a:avLst/>
              <a:gdLst>
                <a:gd name="T0" fmla="*/ 12 w 12"/>
                <a:gd name="T1" fmla="*/ 4 h 23"/>
                <a:gd name="T2" fmla="*/ 12 w 12"/>
                <a:gd name="T3" fmla="*/ 21 h 23"/>
                <a:gd name="T4" fmla="*/ 12 w 12"/>
                <a:gd name="T5" fmla="*/ 21 h 23"/>
                <a:gd name="T6" fmla="*/ 9 w 12"/>
                <a:gd name="T7" fmla="*/ 21 h 23"/>
                <a:gd name="T8" fmla="*/ 7 w 12"/>
                <a:gd name="T9" fmla="*/ 17 h 23"/>
                <a:gd name="T10" fmla="*/ 9 w 12"/>
                <a:gd name="T11" fmla="*/ 0 h 23"/>
                <a:gd name="T12" fmla="*/ 8 w 12"/>
                <a:gd name="T13" fmla="*/ 0 h 23"/>
                <a:gd name="T14" fmla="*/ 12 w 12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3">
                  <a:moveTo>
                    <a:pt x="12" y="4"/>
                  </a:moveTo>
                  <a:cubicBezTo>
                    <a:pt x="12" y="10"/>
                    <a:pt x="12" y="16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2"/>
                    <a:pt x="10" y="23"/>
                    <a:pt x="9" y="21"/>
                  </a:cubicBezTo>
                  <a:cubicBezTo>
                    <a:pt x="8" y="20"/>
                    <a:pt x="7" y="19"/>
                    <a:pt x="7" y="17"/>
                  </a:cubicBezTo>
                  <a:cubicBezTo>
                    <a:pt x="0" y="7"/>
                    <a:pt x="1" y="3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B2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3882"/>
            <p:cNvSpPr/>
            <p:nvPr/>
          </p:nvSpPr>
          <p:spPr bwMode="auto">
            <a:xfrm>
              <a:off x="7213" y="3805"/>
              <a:ext cx="15" cy="36"/>
            </a:xfrm>
            <a:custGeom>
              <a:avLst/>
              <a:gdLst>
                <a:gd name="T0" fmla="*/ 10 w 10"/>
                <a:gd name="T1" fmla="*/ 7 h 24"/>
                <a:gd name="T2" fmla="*/ 8 w 10"/>
                <a:gd name="T3" fmla="*/ 24 h 24"/>
                <a:gd name="T4" fmla="*/ 0 w 10"/>
                <a:gd name="T5" fmla="*/ 13 h 24"/>
                <a:gd name="T6" fmla="*/ 0 w 10"/>
                <a:gd name="T7" fmla="*/ 9 h 24"/>
                <a:gd name="T8" fmla="*/ 2 w 10"/>
                <a:gd name="T9" fmla="*/ 2 h 24"/>
                <a:gd name="T10" fmla="*/ 10 w 10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7"/>
                  </a:moveTo>
                  <a:cubicBezTo>
                    <a:pt x="3" y="12"/>
                    <a:pt x="6" y="18"/>
                    <a:pt x="8" y="24"/>
                  </a:cubicBezTo>
                  <a:cubicBezTo>
                    <a:pt x="2" y="22"/>
                    <a:pt x="2" y="17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2" y="7"/>
                    <a:pt x="0" y="4"/>
                    <a:pt x="2" y="2"/>
                  </a:cubicBezTo>
                  <a:cubicBezTo>
                    <a:pt x="8" y="0"/>
                    <a:pt x="8" y="0"/>
                    <a:pt x="10" y="7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3883"/>
            <p:cNvSpPr/>
            <p:nvPr/>
          </p:nvSpPr>
          <p:spPr bwMode="auto">
            <a:xfrm>
              <a:off x="7228" y="3847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3884"/>
            <p:cNvSpPr/>
            <p:nvPr/>
          </p:nvSpPr>
          <p:spPr bwMode="auto">
            <a:xfrm>
              <a:off x="7042" y="3775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B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3885"/>
            <p:cNvSpPr/>
            <p:nvPr/>
          </p:nvSpPr>
          <p:spPr bwMode="auto">
            <a:xfrm>
              <a:off x="7070" y="3789"/>
              <a:ext cx="26" cy="42"/>
            </a:xfrm>
            <a:custGeom>
              <a:avLst/>
              <a:gdLst>
                <a:gd name="T0" fmla="*/ 16 w 17"/>
                <a:gd name="T1" fmla="*/ 9 h 28"/>
                <a:gd name="T2" fmla="*/ 17 w 17"/>
                <a:gd name="T3" fmla="*/ 22 h 28"/>
                <a:gd name="T4" fmla="*/ 16 w 17"/>
                <a:gd name="T5" fmla="*/ 25 h 28"/>
                <a:gd name="T6" fmla="*/ 9 w 17"/>
                <a:gd name="T7" fmla="*/ 27 h 28"/>
                <a:gd name="T8" fmla="*/ 6 w 17"/>
                <a:gd name="T9" fmla="*/ 26 h 28"/>
                <a:gd name="T10" fmla="*/ 4 w 17"/>
                <a:gd name="T11" fmla="*/ 24 h 28"/>
                <a:gd name="T12" fmla="*/ 1 w 17"/>
                <a:gd name="T13" fmla="*/ 12 h 28"/>
                <a:gd name="T14" fmla="*/ 1 w 17"/>
                <a:gd name="T15" fmla="*/ 9 h 28"/>
                <a:gd name="T16" fmla="*/ 1 w 17"/>
                <a:gd name="T17" fmla="*/ 5 h 28"/>
                <a:gd name="T18" fmla="*/ 14 w 17"/>
                <a:gd name="T19" fmla="*/ 5 h 28"/>
                <a:gd name="T20" fmla="*/ 16 w 17"/>
                <a:gd name="T2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8">
                  <a:moveTo>
                    <a:pt x="16" y="9"/>
                  </a:moveTo>
                  <a:cubicBezTo>
                    <a:pt x="16" y="13"/>
                    <a:pt x="16" y="18"/>
                    <a:pt x="17" y="22"/>
                  </a:cubicBezTo>
                  <a:cubicBezTo>
                    <a:pt x="17" y="23"/>
                    <a:pt x="17" y="24"/>
                    <a:pt x="16" y="25"/>
                  </a:cubicBezTo>
                  <a:cubicBezTo>
                    <a:pt x="14" y="28"/>
                    <a:pt x="12" y="28"/>
                    <a:pt x="9" y="27"/>
                  </a:cubicBezTo>
                  <a:cubicBezTo>
                    <a:pt x="8" y="27"/>
                    <a:pt x="7" y="26"/>
                    <a:pt x="6" y="26"/>
                  </a:cubicBezTo>
                  <a:cubicBezTo>
                    <a:pt x="5" y="25"/>
                    <a:pt x="5" y="25"/>
                    <a:pt x="4" y="24"/>
                  </a:cubicBezTo>
                  <a:cubicBezTo>
                    <a:pt x="1" y="21"/>
                    <a:pt x="1" y="16"/>
                    <a:pt x="1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6" y="0"/>
                    <a:pt x="14" y="5"/>
                  </a:cubicBezTo>
                  <a:cubicBezTo>
                    <a:pt x="15" y="6"/>
                    <a:pt x="15" y="8"/>
                    <a:pt x="16" y="9"/>
                  </a:cubicBezTo>
                  <a:close/>
                </a:path>
              </a:pathLst>
            </a:custGeom>
            <a:solidFill>
              <a:srgbClr val="C8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3886"/>
            <p:cNvSpPr/>
            <p:nvPr/>
          </p:nvSpPr>
          <p:spPr bwMode="auto">
            <a:xfrm>
              <a:off x="7060" y="3807"/>
              <a:ext cx="25" cy="30"/>
            </a:xfrm>
            <a:custGeom>
              <a:avLst/>
              <a:gdLst>
                <a:gd name="T0" fmla="*/ 8 w 17"/>
                <a:gd name="T1" fmla="*/ 0 h 20"/>
                <a:gd name="T2" fmla="*/ 13 w 17"/>
                <a:gd name="T3" fmla="*/ 10 h 20"/>
                <a:gd name="T4" fmla="*/ 15 w 17"/>
                <a:gd name="T5" fmla="*/ 12 h 20"/>
                <a:gd name="T6" fmla="*/ 15 w 17"/>
                <a:gd name="T7" fmla="*/ 12 h 20"/>
                <a:gd name="T8" fmla="*/ 8 w 17"/>
                <a:gd name="T9" fmla="*/ 18 h 20"/>
                <a:gd name="T10" fmla="*/ 8 w 17"/>
                <a:gd name="T11" fmla="*/ 18 h 20"/>
                <a:gd name="T12" fmla="*/ 6 w 17"/>
                <a:gd name="T13" fmla="*/ 16 h 20"/>
                <a:gd name="T14" fmla="*/ 0 w 17"/>
                <a:gd name="T15" fmla="*/ 4 h 20"/>
                <a:gd name="T16" fmla="*/ 8 w 1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8" y="0"/>
                  </a:moveTo>
                  <a:cubicBezTo>
                    <a:pt x="10" y="4"/>
                    <a:pt x="12" y="7"/>
                    <a:pt x="13" y="10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9"/>
                    <a:pt x="13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4" y="12"/>
                    <a:pt x="1" y="9"/>
                    <a:pt x="0" y="4"/>
                  </a:cubicBezTo>
                  <a:cubicBezTo>
                    <a:pt x="3" y="4"/>
                    <a:pt x="6" y="3"/>
                    <a:pt x="8" y="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3887"/>
            <p:cNvSpPr/>
            <p:nvPr/>
          </p:nvSpPr>
          <p:spPr bwMode="auto">
            <a:xfrm>
              <a:off x="7069" y="3796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3888"/>
            <p:cNvSpPr/>
            <p:nvPr/>
          </p:nvSpPr>
          <p:spPr bwMode="auto">
            <a:xfrm>
              <a:off x="7091" y="379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3889"/>
            <p:cNvSpPr/>
            <p:nvPr/>
          </p:nvSpPr>
          <p:spPr bwMode="auto">
            <a:xfrm>
              <a:off x="7057" y="3808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3890"/>
            <p:cNvSpPr/>
            <p:nvPr/>
          </p:nvSpPr>
          <p:spPr bwMode="auto">
            <a:xfrm>
              <a:off x="7090" y="3822"/>
              <a:ext cx="49" cy="67"/>
            </a:xfrm>
            <a:custGeom>
              <a:avLst/>
              <a:gdLst>
                <a:gd name="T0" fmla="*/ 3 w 33"/>
                <a:gd name="T1" fmla="*/ 2 h 45"/>
                <a:gd name="T2" fmla="*/ 4 w 33"/>
                <a:gd name="T3" fmla="*/ 0 h 45"/>
                <a:gd name="T4" fmla="*/ 11 w 33"/>
                <a:gd name="T5" fmla="*/ 6 h 45"/>
                <a:gd name="T6" fmla="*/ 23 w 33"/>
                <a:gd name="T7" fmla="*/ 18 h 45"/>
                <a:gd name="T8" fmla="*/ 31 w 33"/>
                <a:gd name="T9" fmla="*/ 32 h 45"/>
                <a:gd name="T10" fmla="*/ 32 w 33"/>
                <a:gd name="T11" fmla="*/ 39 h 45"/>
                <a:gd name="T12" fmla="*/ 29 w 33"/>
                <a:gd name="T13" fmla="*/ 42 h 45"/>
                <a:gd name="T14" fmla="*/ 18 w 33"/>
                <a:gd name="T15" fmla="*/ 36 h 45"/>
                <a:gd name="T16" fmla="*/ 4 w 33"/>
                <a:gd name="T17" fmla="*/ 14 h 45"/>
                <a:gd name="T18" fmla="*/ 3 w 3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5">
                  <a:moveTo>
                    <a:pt x="3" y="2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6" y="2"/>
                    <a:pt x="8" y="4"/>
                    <a:pt x="11" y="6"/>
                  </a:cubicBezTo>
                  <a:cubicBezTo>
                    <a:pt x="18" y="6"/>
                    <a:pt x="20" y="13"/>
                    <a:pt x="23" y="18"/>
                  </a:cubicBezTo>
                  <a:cubicBezTo>
                    <a:pt x="25" y="22"/>
                    <a:pt x="28" y="27"/>
                    <a:pt x="31" y="32"/>
                  </a:cubicBezTo>
                  <a:cubicBezTo>
                    <a:pt x="32" y="34"/>
                    <a:pt x="33" y="36"/>
                    <a:pt x="32" y="39"/>
                  </a:cubicBezTo>
                  <a:cubicBezTo>
                    <a:pt x="32" y="40"/>
                    <a:pt x="31" y="41"/>
                    <a:pt x="29" y="42"/>
                  </a:cubicBezTo>
                  <a:cubicBezTo>
                    <a:pt x="22" y="45"/>
                    <a:pt x="21" y="40"/>
                    <a:pt x="18" y="36"/>
                  </a:cubicBezTo>
                  <a:cubicBezTo>
                    <a:pt x="13" y="29"/>
                    <a:pt x="9" y="21"/>
                    <a:pt x="4" y="14"/>
                  </a:cubicBezTo>
                  <a:cubicBezTo>
                    <a:pt x="1" y="10"/>
                    <a:pt x="0" y="6"/>
                    <a:pt x="3" y="2"/>
                  </a:cubicBezTo>
                  <a:close/>
                </a:path>
              </a:pathLst>
            </a:custGeom>
            <a:solidFill>
              <a:srgbClr val="F9F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3891"/>
            <p:cNvSpPr/>
            <p:nvPr/>
          </p:nvSpPr>
          <p:spPr bwMode="auto">
            <a:xfrm>
              <a:off x="7106" y="3819"/>
              <a:ext cx="30" cy="52"/>
            </a:xfrm>
            <a:custGeom>
              <a:avLst/>
              <a:gdLst>
                <a:gd name="T0" fmla="*/ 17 w 20"/>
                <a:gd name="T1" fmla="*/ 35 h 35"/>
                <a:gd name="T2" fmla="*/ 0 w 20"/>
                <a:gd name="T3" fmla="*/ 8 h 35"/>
                <a:gd name="T4" fmla="*/ 6 w 20"/>
                <a:gd name="T5" fmla="*/ 0 h 35"/>
                <a:gd name="T6" fmla="*/ 15 w 20"/>
                <a:gd name="T7" fmla="*/ 12 h 35"/>
                <a:gd name="T8" fmla="*/ 17 w 20"/>
                <a:gd name="T9" fmla="*/ 19 h 35"/>
                <a:gd name="T10" fmla="*/ 19 w 20"/>
                <a:gd name="T11" fmla="*/ 24 h 35"/>
                <a:gd name="T12" fmla="*/ 20 w 20"/>
                <a:gd name="T13" fmla="*/ 27 h 35"/>
                <a:gd name="T14" fmla="*/ 17 w 20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5">
                  <a:moveTo>
                    <a:pt x="17" y="35"/>
                  </a:moveTo>
                  <a:cubicBezTo>
                    <a:pt x="11" y="26"/>
                    <a:pt x="6" y="17"/>
                    <a:pt x="0" y="8"/>
                  </a:cubicBezTo>
                  <a:cubicBezTo>
                    <a:pt x="1" y="5"/>
                    <a:pt x="5" y="4"/>
                    <a:pt x="6" y="0"/>
                  </a:cubicBezTo>
                  <a:cubicBezTo>
                    <a:pt x="8" y="4"/>
                    <a:pt x="10" y="9"/>
                    <a:pt x="15" y="12"/>
                  </a:cubicBezTo>
                  <a:cubicBezTo>
                    <a:pt x="16" y="14"/>
                    <a:pt x="17" y="17"/>
                    <a:pt x="17" y="19"/>
                  </a:cubicBezTo>
                  <a:cubicBezTo>
                    <a:pt x="18" y="21"/>
                    <a:pt x="19" y="22"/>
                    <a:pt x="19" y="24"/>
                  </a:cubicBezTo>
                  <a:cubicBezTo>
                    <a:pt x="19" y="25"/>
                    <a:pt x="19" y="26"/>
                    <a:pt x="20" y="27"/>
                  </a:cubicBezTo>
                  <a:cubicBezTo>
                    <a:pt x="20" y="30"/>
                    <a:pt x="20" y="33"/>
                    <a:pt x="17" y="35"/>
                  </a:cubicBezTo>
                  <a:close/>
                </a:path>
              </a:pathLst>
            </a:custGeom>
            <a:solidFill>
              <a:srgbClr val="EFD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3892"/>
            <p:cNvSpPr/>
            <p:nvPr/>
          </p:nvSpPr>
          <p:spPr bwMode="auto">
            <a:xfrm>
              <a:off x="7132" y="3847"/>
              <a:ext cx="15" cy="30"/>
            </a:xfrm>
            <a:custGeom>
              <a:avLst/>
              <a:gdLst>
                <a:gd name="T0" fmla="*/ 0 w 10"/>
                <a:gd name="T1" fmla="*/ 4 h 20"/>
                <a:gd name="T2" fmla="*/ 0 w 10"/>
                <a:gd name="T3" fmla="*/ 0 h 20"/>
                <a:gd name="T4" fmla="*/ 10 w 10"/>
                <a:gd name="T5" fmla="*/ 18 h 20"/>
                <a:gd name="T6" fmla="*/ 9 w 10"/>
                <a:gd name="T7" fmla="*/ 19 h 20"/>
                <a:gd name="T8" fmla="*/ 1 w 10"/>
                <a:gd name="T9" fmla="*/ 8 h 20"/>
                <a:gd name="T10" fmla="*/ 0 w 10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6" y="5"/>
                    <a:pt x="8" y="11"/>
                    <a:pt x="10" y="18"/>
                  </a:cubicBezTo>
                  <a:cubicBezTo>
                    <a:pt x="10" y="18"/>
                    <a:pt x="10" y="19"/>
                    <a:pt x="9" y="19"/>
                  </a:cubicBezTo>
                  <a:cubicBezTo>
                    <a:pt x="1" y="20"/>
                    <a:pt x="1" y="14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C9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893"/>
            <p:cNvSpPr/>
            <p:nvPr/>
          </p:nvSpPr>
          <p:spPr bwMode="auto">
            <a:xfrm>
              <a:off x="7213" y="3808"/>
              <a:ext cx="3" cy="1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0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894"/>
            <p:cNvSpPr/>
            <p:nvPr/>
          </p:nvSpPr>
          <p:spPr bwMode="auto">
            <a:xfrm>
              <a:off x="7226" y="3816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895"/>
            <p:cNvSpPr/>
            <p:nvPr/>
          </p:nvSpPr>
          <p:spPr bwMode="auto">
            <a:xfrm>
              <a:off x="7132" y="3855"/>
              <a:ext cx="34" cy="78"/>
            </a:xfrm>
            <a:custGeom>
              <a:avLst/>
              <a:gdLst>
                <a:gd name="T0" fmla="*/ 2 w 23"/>
                <a:gd name="T1" fmla="*/ 1 h 52"/>
                <a:gd name="T2" fmla="*/ 9 w 23"/>
                <a:gd name="T3" fmla="*/ 14 h 52"/>
                <a:gd name="T4" fmla="*/ 23 w 23"/>
                <a:gd name="T5" fmla="*/ 45 h 52"/>
                <a:gd name="T6" fmla="*/ 21 w 23"/>
                <a:gd name="T7" fmla="*/ 51 h 52"/>
                <a:gd name="T8" fmla="*/ 14 w 23"/>
                <a:gd name="T9" fmla="*/ 45 h 52"/>
                <a:gd name="T10" fmla="*/ 8 w 23"/>
                <a:gd name="T11" fmla="*/ 35 h 52"/>
                <a:gd name="T12" fmla="*/ 2 w 23"/>
                <a:gd name="T13" fmla="*/ 17 h 52"/>
                <a:gd name="T14" fmla="*/ 0 w 23"/>
                <a:gd name="T15" fmla="*/ 11 h 52"/>
                <a:gd name="T16" fmla="*/ 0 w 23"/>
                <a:gd name="T17" fmla="*/ 1 h 52"/>
                <a:gd name="T18" fmla="*/ 2 w 23"/>
                <a:gd name="T1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2">
                  <a:moveTo>
                    <a:pt x="2" y="1"/>
                  </a:moveTo>
                  <a:cubicBezTo>
                    <a:pt x="1" y="7"/>
                    <a:pt x="4" y="12"/>
                    <a:pt x="9" y="14"/>
                  </a:cubicBezTo>
                  <a:cubicBezTo>
                    <a:pt x="14" y="25"/>
                    <a:pt x="19" y="35"/>
                    <a:pt x="23" y="45"/>
                  </a:cubicBezTo>
                  <a:cubicBezTo>
                    <a:pt x="21" y="47"/>
                    <a:pt x="21" y="49"/>
                    <a:pt x="21" y="51"/>
                  </a:cubicBezTo>
                  <a:cubicBezTo>
                    <a:pt x="16" y="52"/>
                    <a:pt x="15" y="48"/>
                    <a:pt x="14" y="45"/>
                  </a:cubicBezTo>
                  <a:cubicBezTo>
                    <a:pt x="12" y="42"/>
                    <a:pt x="11" y="38"/>
                    <a:pt x="8" y="35"/>
                  </a:cubicBezTo>
                  <a:cubicBezTo>
                    <a:pt x="6" y="29"/>
                    <a:pt x="5" y="23"/>
                    <a:pt x="2" y="17"/>
                  </a:cubicBezTo>
                  <a:cubicBezTo>
                    <a:pt x="1" y="15"/>
                    <a:pt x="1" y="13"/>
                    <a:pt x="0" y="11"/>
                  </a:cubicBezTo>
                  <a:cubicBezTo>
                    <a:pt x="0" y="8"/>
                    <a:pt x="0" y="4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E5B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896"/>
            <p:cNvSpPr/>
            <p:nvPr/>
          </p:nvSpPr>
          <p:spPr bwMode="auto">
            <a:xfrm>
              <a:off x="7163" y="3945"/>
              <a:ext cx="24" cy="33"/>
            </a:xfrm>
            <a:custGeom>
              <a:avLst/>
              <a:gdLst>
                <a:gd name="T0" fmla="*/ 14 w 16"/>
                <a:gd name="T1" fmla="*/ 22 h 22"/>
                <a:gd name="T2" fmla="*/ 0 w 16"/>
                <a:gd name="T3" fmla="*/ 6 h 22"/>
                <a:gd name="T4" fmla="*/ 1 w 16"/>
                <a:gd name="T5" fmla="*/ 3 h 22"/>
                <a:gd name="T6" fmla="*/ 2 w 16"/>
                <a:gd name="T7" fmla="*/ 3 h 22"/>
                <a:gd name="T8" fmla="*/ 9 w 16"/>
                <a:gd name="T9" fmla="*/ 3 h 22"/>
                <a:gd name="T10" fmla="*/ 14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cubicBezTo>
                    <a:pt x="9" y="17"/>
                    <a:pt x="4" y="12"/>
                    <a:pt x="0" y="6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9" y="3"/>
                  </a:cubicBezTo>
                  <a:cubicBezTo>
                    <a:pt x="12" y="9"/>
                    <a:pt x="16" y="15"/>
                    <a:pt x="14" y="22"/>
                  </a:cubicBezTo>
                  <a:close/>
                </a:path>
              </a:pathLst>
            </a:custGeom>
            <a:solidFill>
              <a:srgbClr val="AF9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897"/>
            <p:cNvSpPr/>
            <p:nvPr/>
          </p:nvSpPr>
          <p:spPr bwMode="auto">
            <a:xfrm>
              <a:off x="7139" y="3907"/>
              <a:ext cx="27" cy="45"/>
            </a:xfrm>
            <a:custGeom>
              <a:avLst/>
              <a:gdLst>
                <a:gd name="T0" fmla="*/ 16 w 18"/>
                <a:gd name="T1" fmla="*/ 30 h 30"/>
                <a:gd name="T2" fmla="*/ 12 w 18"/>
                <a:gd name="T3" fmla="*/ 26 h 30"/>
                <a:gd name="T4" fmla="*/ 6 w 18"/>
                <a:gd name="T5" fmla="*/ 17 h 30"/>
                <a:gd name="T6" fmla="*/ 1 w 18"/>
                <a:gd name="T7" fmla="*/ 3 h 30"/>
                <a:gd name="T8" fmla="*/ 2 w 18"/>
                <a:gd name="T9" fmla="*/ 0 h 30"/>
                <a:gd name="T10" fmla="*/ 5 w 18"/>
                <a:gd name="T11" fmla="*/ 0 h 30"/>
                <a:gd name="T12" fmla="*/ 16 w 18"/>
                <a:gd name="T13" fmla="*/ 20 h 30"/>
                <a:gd name="T14" fmla="*/ 16 w 18"/>
                <a:gd name="T15" fmla="*/ 20 h 30"/>
                <a:gd name="T16" fmla="*/ 18 w 18"/>
                <a:gd name="T17" fmla="*/ 24 h 30"/>
                <a:gd name="T18" fmla="*/ 18 w 18"/>
                <a:gd name="T19" fmla="*/ 28 h 30"/>
                <a:gd name="T20" fmla="*/ 18 w 18"/>
                <a:gd name="T21" fmla="*/ 28 h 30"/>
                <a:gd name="T22" fmla="*/ 16 w 18"/>
                <a:gd name="T2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0">
                  <a:moveTo>
                    <a:pt x="16" y="30"/>
                  </a:moveTo>
                  <a:cubicBezTo>
                    <a:pt x="14" y="29"/>
                    <a:pt x="13" y="27"/>
                    <a:pt x="12" y="26"/>
                  </a:cubicBezTo>
                  <a:cubicBezTo>
                    <a:pt x="10" y="23"/>
                    <a:pt x="8" y="20"/>
                    <a:pt x="6" y="17"/>
                  </a:cubicBezTo>
                  <a:cubicBezTo>
                    <a:pt x="3" y="12"/>
                    <a:pt x="0" y="8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1" y="5"/>
                    <a:pt x="11" y="14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7" y="23"/>
                    <a:pt x="18" y="24"/>
                  </a:cubicBezTo>
                  <a:cubicBezTo>
                    <a:pt x="18" y="25"/>
                    <a:pt x="18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30"/>
                    <a:pt x="16" y="30"/>
                  </a:cubicBezTo>
                  <a:close/>
                </a:path>
              </a:pathLst>
            </a:custGeom>
            <a:solidFill>
              <a:srgbClr val="EDD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898"/>
            <p:cNvSpPr/>
            <p:nvPr/>
          </p:nvSpPr>
          <p:spPr bwMode="auto">
            <a:xfrm>
              <a:off x="7145" y="3906"/>
              <a:ext cx="18" cy="31"/>
            </a:xfrm>
            <a:custGeom>
              <a:avLst/>
              <a:gdLst>
                <a:gd name="T0" fmla="*/ 12 w 12"/>
                <a:gd name="T1" fmla="*/ 21 h 21"/>
                <a:gd name="T2" fmla="*/ 1 w 12"/>
                <a:gd name="T3" fmla="*/ 1 h 21"/>
                <a:gd name="T4" fmla="*/ 1 w 12"/>
                <a:gd name="T5" fmla="*/ 0 h 21"/>
                <a:gd name="T6" fmla="*/ 6 w 12"/>
                <a:gd name="T7" fmla="*/ 7 h 21"/>
                <a:gd name="T8" fmla="*/ 12 w 12"/>
                <a:gd name="T9" fmla="*/ 17 h 21"/>
                <a:gd name="T10" fmla="*/ 12 w 12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6" y="16"/>
                    <a:pt x="4" y="8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" y="1"/>
                    <a:pt x="5" y="4"/>
                    <a:pt x="6" y="7"/>
                  </a:cubicBezTo>
                  <a:cubicBezTo>
                    <a:pt x="8" y="10"/>
                    <a:pt x="9" y="14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899"/>
            <p:cNvSpPr/>
            <p:nvPr/>
          </p:nvSpPr>
          <p:spPr bwMode="auto">
            <a:xfrm>
              <a:off x="7163" y="3937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900"/>
            <p:cNvSpPr/>
            <p:nvPr/>
          </p:nvSpPr>
          <p:spPr bwMode="auto">
            <a:xfrm>
              <a:off x="7241" y="4063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B6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901"/>
            <p:cNvSpPr/>
            <p:nvPr/>
          </p:nvSpPr>
          <p:spPr bwMode="auto">
            <a:xfrm>
              <a:off x="7222" y="4054"/>
              <a:ext cx="22" cy="16"/>
            </a:xfrm>
            <a:custGeom>
              <a:avLst/>
              <a:gdLst>
                <a:gd name="T0" fmla="*/ 15 w 15"/>
                <a:gd name="T1" fmla="*/ 6 h 11"/>
                <a:gd name="T2" fmla="*/ 13 w 15"/>
                <a:gd name="T3" fmla="*/ 8 h 11"/>
                <a:gd name="T4" fmla="*/ 0 w 15"/>
                <a:gd name="T5" fmla="*/ 8 h 11"/>
                <a:gd name="T6" fmla="*/ 0 w 15"/>
                <a:gd name="T7" fmla="*/ 4 h 11"/>
                <a:gd name="T8" fmla="*/ 7 w 15"/>
                <a:gd name="T9" fmla="*/ 1 h 11"/>
                <a:gd name="T10" fmla="*/ 15 w 15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6"/>
                  </a:moveTo>
                  <a:cubicBezTo>
                    <a:pt x="14" y="7"/>
                    <a:pt x="14" y="8"/>
                    <a:pt x="13" y="8"/>
                  </a:cubicBezTo>
                  <a:cubicBezTo>
                    <a:pt x="9" y="10"/>
                    <a:pt x="4" y="11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12" y="0"/>
                    <a:pt x="15" y="1"/>
                    <a:pt x="15" y="6"/>
                  </a:cubicBezTo>
                  <a:close/>
                </a:path>
              </a:pathLst>
            </a:custGeom>
            <a:solidFill>
              <a:srgbClr val="85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902"/>
            <p:cNvSpPr/>
            <p:nvPr/>
          </p:nvSpPr>
          <p:spPr bwMode="auto">
            <a:xfrm>
              <a:off x="7201" y="4046"/>
              <a:ext cx="22" cy="14"/>
            </a:xfrm>
            <a:custGeom>
              <a:avLst/>
              <a:gdLst>
                <a:gd name="T0" fmla="*/ 13 w 15"/>
                <a:gd name="T1" fmla="*/ 9 h 9"/>
                <a:gd name="T2" fmla="*/ 0 w 15"/>
                <a:gd name="T3" fmla="*/ 0 h 9"/>
                <a:gd name="T4" fmla="*/ 6 w 15"/>
                <a:gd name="T5" fmla="*/ 0 h 9"/>
                <a:gd name="T6" fmla="*/ 13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3" y="9"/>
                  </a:moveTo>
                  <a:cubicBezTo>
                    <a:pt x="8" y="7"/>
                    <a:pt x="3" y="5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2"/>
                    <a:pt x="15" y="3"/>
                    <a:pt x="13" y="9"/>
                  </a:cubicBezTo>
                  <a:close/>
                </a:path>
              </a:pathLst>
            </a:custGeom>
            <a:solidFill>
              <a:srgbClr val="C78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903"/>
            <p:cNvSpPr/>
            <p:nvPr/>
          </p:nvSpPr>
          <p:spPr bwMode="auto">
            <a:xfrm>
              <a:off x="7235" y="404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904"/>
            <p:cNvSpPr/>
            <p:nvPr/>
          </p:nvSpPr>
          <p:spPr bwMode="auto">
            <a:xfrm>
              <a:off x="7093" y="3862"/>
              <a:ext cx="64" cy="84"/>
            </a:xfrm>
            <a:custGeom>
              <a:avLst/>
              <a:gdLst>
                <a:gd name="T0" fmla="*/ 39 w 43"/>
                <a:gd name="T1" fmla="*/ 46 h 56"/>
                <a:gd name="T2" fmla="*/ 43 w 43"/>
                <a:gd name="T3" fmla="*/ 56 h 56"/>
                <a:gd name="T4" fmla="*/ 24 w 43"/>
                <a:gd name="T5" fmla="*/ 34 h 56"/>
                <a:gd name="T6" fmla="*/ 1 w 43"/>
                <a:gd name="T7" fmla="*/ 4 h 56"/>
                <a:gd name="T8" fmla="*/ 1 w 43"/>
                <a:gd name="T9" fmla="*/ 1 h 56"/>
                <a:gd name="T10" fmla="*/ 13 w 43"/>
                <a:gd name="T11" fmla="*/ 7 h 56"/>
                <a:gd name="T12" fmla="*/ 15 w 43"/>
                <a:gd name="T13" fmla="*/ 9 h 56"/>
                <a:gd name="T14" fmla="*/ 15 w 43"/>
                <a:gd name="T15" fmla="*/ 10 h 56"/>
                <a:gd name="T16" fmla="*/ 31 w 43"/>
                <a:gd name="T17" fmla="*/ 35 h 56"/>
                <a:gd name="T18" fmla="*/ 39 w 43"/>
                <a:gd name="T1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6">
                  <a:moveTo>
                    <a:pt x="39" y="46"/>
                  </a:moveTo>
                  <a:cubicBezTo>
                    <a:pt x="41" y="49"/>
                    <a:pt x="43" y="52"/>
                    <a:pt x="43" y="56"/>
                  </a:cubicBezTo>
                  <a:cubicBezTo>
                    <a:pt x="35" y="50"/>
                    <a:pt x="30" y="42"/>
                    <a:pt x="24" y="34"/>
                  </a:cubicBezTo>
                  <a:cubicBezTo>
                    <a:pt x="16" y="24"/>
                    <a:pt x="8" y="1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6" y="0"/>
                    <a:pt x="9" y="4"/>
                    <a:pt x="13" y="7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23" y="17"/>
                    <a:pt x="26" y="26"/>
                    <a:pt x="31" y="35"/>
                  </a:cubicBezTo>
                  <a:cubicBezTo>
                    <a:pt x="34" y="39"/>
                    <a:pt x="35" y="43"/>
                    <a:pt x="39" y="46"/>
                  </a:cubicBezTo>
                  <a:close/>
                </a:path>
              </a:pathLst>
            </a:custGeom>
            <a:solidFill>
              <a:srgbClr val="D2C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905"/>
            <p:cNvSpPr/>
            <p:nvPr/>
          </p:nvSpPr>
          <p:spPr bwMode="auto">
            <a:xfrm>
              <a:off x="7054" y="3843"/>
              <a:ext cx="34" cy="40"/>
            </a:xfrm>
            <a:custGeom>
              <a:avLst/>
              <a:gdLst>
                <a:gd name="T0" fmla="*/ 4 w 23"/>
                <a:gd name="T1" fmla="*/ 5 h 27"/>
                <a:gd name="T2" fmla="*/ 10 w 23"/>
                <a:gd name="T3" fmla="*/ 0 h 27"/>
                <a:gd name="T4" fmla="*/ 23 w 23"/>
                <a:gd name="T5" fmla="*/ 19 h 27"/>
                <a:gd name="T6" fmla="*/ 16 w 23"/>
                <a:gd name="T7" fmla="*/ 27 h 27"/>
                <a:gd name="T8" fmla="*/ 6 w 23"/>
                <a:gd name="T9" fmla="*/ 24 h 27"/>
                <a:gd name="T10" fmla="*/ 4 w 23"/>
                <a:gd name="T1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4" y="5"/>
                  </a:moveTo>
                  <a:cubicBezTo>
                    <a:pt x="7" y="4"/>
                    <a:pt x="10" y="3"/>
                    <a:pt x="10" y="0"/>
                  </a:cubicBezTo>
                  <a:cubicBezTo>
                    <a:pt x="13" y="7"/>
                    <a:pt x="17" y="14"/>
                    <a:pt x="23" y="19"/>
                  </a:cubicBezTo>
                  <a:cubicBezTo>
                    <a:pt x="22" y="23"/>
                    <a:pt x="20" y="26"/>
                    <a:pt x="16" y="27"/>
                  </a:cubicBezTo>
                  <a:cubicBezTo>
                    <a:pt x="12" y="27"/>
                    <a:pt x="9" y="26"/>
                    <a:pt x="6" y="24"/>
                  </a:cubicBezTo>
                  <a:cubicBezTo>
                    <a:pt x="0" y="18"/>
                    <a:pt x="1" y="12"/>
                    <a:pt x="4" y="5"/>
                  </a:cubicBezTo>
                  <a:close/>
                </a:path>
              </a:pathLst>
            </a:custGeom>
            <a:solidFill>
              <a:srgbClr val="C7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906"/>
            <p:cNvSpPr/>
            <p:nvPr/>
          </p:nvSpPr>
          <p:spPr bwMode="auto">
            <a:xfrm>
              <a:off x="7096" y="3904"/>
              <a:ext cx="34" cy="36"/>
            </a:xfrm>
            <a:custGeom>
              <a:avLst/>
              <a:gdLst>
                <a:gd name="T0" fmla="*/ 11 w 23"/>
                <a:gd name="T1" fmla="*/ 0 h 24"/>
                <a:gd name="T2" fmla="*/ 18 w 23"/>
                <a:gd name="T3" fmla="*/ 10 h 24"/>
                <a:gd name="T4" fmla="*/ 22 w 23"/>
                <a:gd name="T5" fmla="*/ 20 h 24"/>
                <a:gd name="T6" fmla="*/ 17 w 23"/>
                <a:gd name="T7" fmla="*/ 24 h 24"/>
                <a:gd name="T8" fmla="*/ 0 w 23"/>
                <a:gd name="T9" fmla="*/ 6 h 24"/>
                <a:gd name="T10" fmla="*/ 1 w 23"/>
                <a:gd name="T11" fmla="*/ 3 h 24"/>
                <a:gd name="T12" fmla="*/ 3 w 23"/>
                <a:gd name="T13" fmla="*/ 1 h 24"/>
                <a:gd name="T14" fmla="*/ 8 w 23"/>
                <a:gd name="T15" fmla="*/ 0 h 24"/>
                <a:gd name="T16" fmla="*/ 11 w 23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cubicBezTo>
                    <a:pt x="14" y="3"/>
                    <a:pt x="17" y="6"/>
                    <a:pt x="18" y="10"/>
                  </a:cubicBezTo>
                  <a:cubicBezTo>
                    <a:pt x="20" y="13"/>
                    <a:pt x="23" y="16"/>
                    <a:pt x="22" y="20"/>
                  </a:cubicBezTo>
                  <a:cubicBezTo>
                    <a:pt x="21" y="23"/>
                    <a:pt x="19" y="24"/>
                    <a:pt x="17" y="24"/>
                  </a:cubicBezTo>
                  <a:cubicBezTo>
                    <a:pt x="6" y="23"/>
                    <a:pt x="1" y="1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907"/>
            <p:cNvSpPr/>
            <p:nvPr/>
          </p:nvSpPr>
          <p:spPr bwMode="auto">
            <a:xfrm>
              <a:off x="7079" y="3871"/>
              <a:ext cx="29" cy="38"/>
            </a:xfrm>
            <a:custGeom>
              <a:avLst/>
              <a:gdLst>
                <a:gd name="T0" fmla="*/ 16 w 19"/>
                <a:gd name="T1" fmla="*/ 24 h 25"/>
                <a:gd name="T2" fmla="*/ 14 w 19"/>
                <a:gd name="T3" fmla="*/ 25 h 25"/>
                <a:gd name="T4" fmla="*/ 0 w 19"/>
                <a:gd name="T5" fmla="*/ 5 h 25"/>
                <a:gd name="T6" fmla="*/ 6 w 19"/>
                <a:gd name="T7" fmla="*/ 0 h 25"/>
                <a:gd name="T8" fmla="*/ 15 w 19"/>
                <a:gd name="T9" fmla="*/ 13 h 25"/>
                <a:gd name="T10" fmla="*/ 18 w 19"/>
                <a:gd name="T11" fmla="*/ 17 h 25"/>
                <a:gd name="T12" fmla="*/ 18 w 19"/>
                <a:gd name="T13" fmla="*/ 17 h 25"/>
                <a:gd name="T14" fmla="*/ 19 w 19"/>
                <a:gd name="T15" fmla="*/ 21 h 25"/>
                <a:gd name="T16" fmla="*/ 16 w 19"/>
                <a:gd name="T1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16" y="24"/>
                  </a:moveTo>
                  <a:cubicBezTo>
                    <a:pt x="15" y="25"/>
                    <a:pt x="15" y="25"/>
                    <a:pt x="14" y="25"/>
                  </a:cubicBezTo>
                  <a:cubicBezTo>
                    <a:pt x="5" y="21"/>
                    <a:pt x="1" y="14"/>
                    <a:pt x="0" y="5"/>
                  </a:cubicBezTo>
                  <a:cubicBezTo>
                    <a:pt x="2" y="3"/>
                    <a:pt x="3" y="0"/>
                    <a:pt x="6" y="0"/>
                  </a:cubicBezTo>
                  <a:cubicBezTo>
                    <a:pt x="9" y="5"/>
                    <a:pt x="12" y="9"/>
                    <a:pt x="15" y="13"/>
                  </a:cubicBezTo>
                  <a:cubicBezTo>
                    <a:pt x="17" y="14"/>
                    <a:pt x="17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8"/>
                    <a:pt x="19" y="19"/>
                    <a:pt x="19" y="21"/>
                  </a:cubicBezTo>
                  <a:cubicBezTo>
                    <a:pt x="19" y="23"/>
                    <a:pt x="17" y="24"/>
                    <a:pt x="16" y="24"/>
                  </a:cubicBezTo>
                  <a:close/>
                </a:path>
              </a:pathLst>
            </a:custGeom>
            <a:solidFill>
              <a:srgbClr val="F7E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908"/>
            <p:cNvSpPr/>
            <p:nvPr/>
          </p:nvSpPr>
          <p:spPr bwMode="auto">
            <a:xfrm>
              <a:off x="7150" y="3957"/>
              <a:ext cx="36" cy="41"/>
            </a:xfrm>
            <a:custGeom>
              <a:avLst/>
              <a:gdLst>
                <a:gd name="T0" fmla="*/ 3 w 24"/>
                <a:gd name="T1" fmla="*/ 0 h 28"/>
                <a:gd name="T2" fmla="*/ 19 w 24"/>
                <a:gd name="T3" fmla="*/ 17 h 28"/>
                <a:gd name="T4" fmla="*/ 21 w 24"/>
                <a:gd name="T5" fmla="*/ 27 h 28"/>
                <a:gd name="T6" fmla="*/ 19 w 24"/>
                <a:gd name="T7" fmla="*/ 28 h 28"/>
                <a:gd name="T8" fmla="*/ 15 w 24"/>
                <a:gd name="T9" fmla="*/ 26 h 28"/>
                <a:gd name="T10" fmla="*/ 3 w 24"/>
                <a:gd name="T11" fmla="*/ 11 h 28"/>
                <a:gd name="T12" fmla="*/ 3 w 24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3" y="0"/>
                  </a:moveTo>
                  <a:cubicBezTo>
                    <a:pt x="10" y="5"/>
                    <a:pt x="14" y="11"/>
                    <a:pt x="19" y="17"/>
                  </a:cubicBezTo>
                  <a:cubicBezTo>
                    <a:pt x="20" y="20"/>
                    <a:pt x="24" y="23"/>
                    <a:pt x="21" y="27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7" y="28"/>
                    <a:pt x="16" y="27"/>
                    <a:pt x="15" y="26"/>
                  </a:cubicBezTo>
                  <a:cubicBezTo>
                    <a:pt x="12" y="20"/>
                    <a:pt x="7" y="16"/>
                    <a:pt x="3" y="11"/>
                  </a:cubicBezTo>
                  <a:cubicBezTo>
                    <a:pt x="3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CE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909"/>
            <p:cNvSpPr/>
            <p:nvPr/>
          </p:nvSpPr>
          <p:spPr bwMode="auto">
            <a:xfrm>
              <a:off x="7174" y="3982"/>
              <a:ext cx="25" cy="36"/>
            </a:xfrm>
            <a:custGeom>
              <a:avLst/>
              <a:gdLst>
                <a:gd name="T0" fmla="*/ 3 w 17"/>
                <a:gd name="T1" fmla="*/ 10 h 24"/>
                <a:gd name="T2" fmla="*/ 3 w 17"/>
                <a:gd name="T3" fmla="*/ 0 h 24"/>
                <a:gd name="T4" fmla="*/ 13 w 17"/>
                <a:gd name="T5" fmla="*/ 12 h 24"/>
                <a:gd name="T6" fmla="*/ 15 w 17"/>
                <a:gd name="T7" fmla="*/ 21 h 24"/>
                <a:gd name="T8" fmla="*/ 4 w 17"/>
                <a:gd name="T9" fmla="*/ 18 h 24"/>
                <a:gd name="T10" fmla="*/ 1 w 17"/>
                <a:gd name="T11" fmla="*/ 16 h 24"/>
                <a:gd name="T12" fmla="*/ 0 w 17"/>
                <a:gd name="T13" fmla="*/ 14 h 24"/>
                <a:gd name="T14" fmla="*/ 3 w 17"/>
                <a:gd name="T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3" y="10"/>
                  </a:moveTo>
                  <a:cubicBezTo>
                    <a:pt x="6" y="7"/>
                    <a:pt x="2" y="3"/>
                    <a:pt x="3" y="0"/>
                  </a:cubicBezTo>
                  <a:cubicBezTo>
                    <a:pt x="7" y="3"/>
                    <a:pt x="11" y="7"/>
                    <a:pt x="13" y="12"/>
                  </a:cubicBezTo>
                  <a:cubicBezTo>
                    <a:pt x="15" y="15"/>
                    <a:pt x="17" y="17"/>
                    <a:pt x="15" y="21"/>
                  </a:cubicBezTo>
                  <a:cubicBezTo>
                    <a:pt x="11" y="24"/>
                    <a:pt x="9" y="17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2"/>
                    <a:pt x="1" y="11"/>
                    <a:pt x="3" y="10"/>
                  </a:cubicBezTo>
                  <a:close/>
                </a:path>
              </a:pathLst>
            </a:custGeom>
            <a:solidFill>
              <a:srgbClr val="DF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910"/>
            <p:cNvSpPr/>
            <p:nvPr/>
          </p:nvSpPr>
          <p:spPr bwMode="auto">
            <a:xfrm>
              <a:off x="7193" y="4000"/>
              <a:ext cx="26" cy="22"/>
            </a:xfrm>
            <a:custGeom>
              <a:avLst/>
              <a:gdLst>
                <a:gd name="T0" fmla="*/ 1 w 17"/>
                <a:gd name="T1" fmla="*/ 10 h 15"/>
                <a:gd name="T2" fmla="*/ 0 w 17"/>
                <a:gd name="T3" fmla="*/ 0 h 15"/>
                <a:gd name="T4" fmla="*/ 13 w 17"/>
                <a:gd name="T5" fmla="*/ 8 h 15"/>
                <a:gd name="T6" fmla="*/ 15 w 17"/>
                <a:gd name="T7" fmla="*/ 10 h 15"/>
                <a:gd name="T8" fmla="*/ 17 w 17"/>
                <a:gd name="T9" fmla="*/ 12 h 15"/>
                <a:gd name="T10" fmla="*/ 17 w 17"/>
                <a:gd name="T11" fmla="*/ 13 h 15"/>
                <a:gd name="T12" fmla="*/ 16 w 17"/>
                <a:gd name="T13" fmla="*/ 13 h 15"/>
                <a:gd name="T14" fmla="*/ 1 w 17"/>
                <a:gd name="T15" fmla="*/ 12 h 15"/>
                <a:gd name="T16" fmla="*/ 1 w 17"/>
                <a:gd name="T17" fmla="*/ 12 h 15"/>
                <a:gd name="T18" fmla="*/ 1 w 17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" y="10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4" y="2"/>
                    <a:pt x="9" y="5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1" y="13"/>
                    <a:pt x="6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C2A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911"/>
            <p:cNvSpPr/>
            <p:nvPr/>
          </p:nvSpPr>
          <p:spPr bwMode="auto">
            <a:xfrm>
              <a:off x="7136" y="3942"/>
              <a:ext cx="23" cy="36"/>
            </a:xfrm>
            <a:custGeom>
              <a:avLst/>
              <a:gdLst>
                <a:gd name="T0" fmla="*/ 12 w 15"/>
                <a:gd name="T1" fmla="*/ 10 h 24"/>
                <a:gd name="T2" fmla="*/ 14 w 15"/>
                <a:gd name="T3" fmla="*/ 22 h 24"/>
                <a:gd name="T4" fmla="*/ 14 w 15"/>
                <a:gd name="T5" fmla="*/ 24 h 24"/>
                <a:gd name="T6" fmla="*/ 11 w 15"/>
                <a:gd name="T7" fmla="*/ 23 h 24"/>
                <a:gd name="T8" fmla="*/ 7 w 15"/>
                <a:gd name="T9" fmla="*/ 17 h 24"/>
                <a:gd name="T10" fmla="*/ 4 w 15"/>
                <a:gd name="T11" fmla="*/ 15 h 24"/>
                <a:gd name="T12" fmla="*/ 2 w 15"/>
                <a:gd name="T13" fmla="*/ 14 h 24"/>
                <a:gd name="T14" fmla="*/ 0 w 15"/>
                <a:gd name="T15" fmla="*/ 11 h 24"/>
                <a:gd name="T16" fmla="*/ 0 w 15"/>
                <a:gd name="T17" fmla="*/ 9 h 24"/>
                <a:gd name="T18" fmla="*/ 2 w 15"/>
                <a:gd name="T19" fmla="*/ 0 h 24"/>
                <a:gd name="T20" fmla="*/ 5 w 15"/>
                <a:gd name="T21" fmla="*/ 1 h 24"/>
                <a:gd name="T22" fmla="*/ 10 w 15"/>
                <a:gd name="T23" fmla="*/ 8 h 24"/>
                <a:gd name="T24" fmla="*/ 12 w 15"/>
                <a:gd name="T2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4">
                  <a:moveTo>
                    <a:pt x="12" y="10"/>
                  </a:moveTo>
                  <a:cubicBezTo>
                    <a:pt x="13" y="14"/>
                    <a:pt x="15" y="18"/>
                    <a:pt x="14" y="22"/>
                  </a:cubicBezTo>
                  <a:cubicBezTo>
                    <a:pt x="15" y="23"/>
                    <a:pt x="15" y="24"/>
                    <a:pt x="14" y="24"/>
                  </a:cubicBezTo>
                  <a:cubicBezTo>
                    <a:pt x="13" y="24"/>
                    <a:pt x="12" y="24"/>
                    <a:pt x="11" y="23"/>
                  </a:cubicBezTo>
                  <a:cubicBezTo>
                    <a:pt x="9" y="21"/>
                    <a:pt x="9" y="19"/>
                    <a:pt x="7" y="17"/>
                  </a:cubicBezTo>
                  <a:cubicBezTo>
                    <a:pt x="6" y="16"/>
                    <a:pt x="5" y="16"/>
                    <a:pt x="4" y="15"/>
                  </a:cubicBezTo>
                  <a:cubicBezTo>
                    <a:pt x="3" y="15"/>
                    <a:pt x="3" y="14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6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3"/>
                    <a:pt x="9" y="6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C4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912"/>
            <p:cNvSpPr/>
            <p:nvPr/>
          </p:nvSpPr>
          <p:spPr bwMode="auto">
            <a:xfrm>
              <a:off x="7075" y="3834"/>
              <a:ext cx="27" cy="34"/>
            </a:xfrm>
            <a:custGeom>
              <a:avLst/>
              <a:gdLst>
                <a:gd name="T0" fmla="*/ 13 w 18"/>
                <a:gd name="T1" fmla="*/ 21 h 23"/>
                <a:gd name="T2" fmla="*/ 13 w 18"/>
                <a:gd name="T3" fmla="*/ 23 h 23"/>
                <a:gd name="T4" fmla="*/ 0 w 18"/>
                <a:gd name="T5" fmla="*/ 4 h 23"/>
                <a:gd name="T6" fmla="*/ 1 w 18"/>
                <a:gd name="T7" fmla="*/ 2 h 23"/>
                <a:gd name="T8" fmla="*/ 14 w 18"/>
                <a:gd name="T9" fmla="*/ 7 h 23"/>
                <a:gd name="T10" fmla="*/ 13 w 18"/>
                <a:gd name="T1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13" y="21"/>
                  </a:moveTo>
                  <a:cubicBezTo>
                    <a:pt x="13" y="22"/>
                    <a:pt x="13" y="22"/>
                    <a:pt x="13" y="23"/>
                  </a:cubicBezTo>
                  <a:cubicBezTo>
                    <a:pt x="8" y="17"/>
                    <a:pt x="5" y="9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6" y="0"/>
                    <a:pt x="11" y="2"/>
                    <a:pt x="14" y="7"/>
                  </a:cubicBezTo>
                  <a:cubicBezTo>
                    <a:pt x="17" y="11"/>
                    <a:pt x="18" y="16"/>
                    <a:pt x="13" y="21"/>
                  </a:cubicBezTo>
                  <a:close/>
                </a:path>
              </a:pathLst>
            </a:custGeom>
            <a:solidFill>
              <a:srgbClr val="BC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913"/>
            <p:cNvSpPr/>
            <p:nvPr/>
          </p:nvSpPr>
          <p:spPr bwMode="auto">
            <a:xfrm>
              <a:off x="7123" y="3919"/>
              <a:ext cx="19" cy="38"/>
            </a:xfrm>
            <a:custGeom>
              <a:avLst/>
              <a:gdLst>
                <a:gd name="T0" fmla="*/ 12 w 13"/>
                <a:gd name="T1" fmla="*/ 16 h 25"/>
                <a:gd name="T2" fmla="*/ 12 w 13"/>
                <a:gd name="T3" fmla="*/ 25 h 25"/>
                <a:gd name="T4" fmla="*/ 2 w 13"/>
                <a:gd name="T5" fmla="*/ 10 h 25"/>
                <a:gd name="T6" fmla="*/ 0 w 13"/>
                <a:gd name="T7" fmla="*/ 0 h 25"/>
                <a:gd name="T8" fmla="*/ 4 w 13"/>
                <a:gd name="T9" fmla="*/ 4 h 25"/>
                <a:gd name="T10" fmla="*/ 6 w 13"/>
                <a:gd name="T11" fmla="*/ 6 h 25"/>
                <a:gd name="T12" fmla="*/ 6 w 13"/>
                <a:gd name="T13" fmla="*/ 6 h 25"/>
                <a:gd name="T14" fmla="*/ 8 w 13"/>
                <a:gd name="T15" fmla="*/ 8 h 25"/>
                <a:gd name="T16" fmla="*/ 8 w 13"/>
                <a:gd name="T17" fmla="*/ 8 h 25"/>
                <a:gd name="T18" fmla="*/ 10 w 13"/>
                <a:gd name="T19" fmla="*/ 10 h 25"/>
                <a:gd name="T20" fmla="*/ 10 w 13"/>
                <a:gd name="T21" fmla="*/ 12 h 25"/>
                <a:gd name="T22" fmla="*/ 12 w 13"/>
                <a:gd name="T23" fmla="*/ 14 h 25"/>
                <a:gd name="T24" fmla="*/ 12 w 13"/>
                <a:gd name="T25" fmla="*/ 14 h 25"/>
                <a:gd name="T26" fmla="*/ 12 w 13"/>
                <a:gd name="T27" fmla="*/ 15 h 25"/>
                <a:gd name="T28" fmla="*/ 12 w 13"/>
                <a:gd name="T2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5">
                  <a:moveTo>
                    <a:pt x="12" y="16"/>
                  </a:moveTo>
                  <a:cubicBezTo>
                    <a:pt x="12" y="19"/>
                    <a:pt x="12" y="22"/>
                    <a:pt x="12" y="25"/>
                  </a:cubicBezTo>
                  <a:cubicBezTo>
                    <a:pt x="4" y="23"/>
                    <a:pt x="5" y="16"/>
                    <a:pt x="2" y="10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914"/>
            <p:cNvSpPr/>
            <p:nvPr/>
          </p:nvSpPr>
          <p:spPr bwMode="auto">
            <a:xfrm>
              <a:off x="7217" y="4018"/>
              <a:ext cx="11" cy="19"/>
            </a:xfrm>
            <a:custGeom>
              <a:avLst/>
              <a:gdLst>
                <a:gd name="T0" fmla="*/ 0 w 7"/>
                <a:gd name="T1" fmla="*/ 1 h 13"/>
                <a:gd name="T2" fmla="*/ 1 w 7"/>
                <a:gd name="T3" fmla="*/ 0 h 13"/>
                <a:gd name="T4" fmla="*/ 7 w 7"/>
                <a:gd name="T5" fmla="*/ 7 h 13"/>
                <a:gd name="T6" fmla="*/ 1 w 7"/>
                <a:gd name="T7" fmla="*/ 9 h 13"/>
                <a:gd name="T8" fmla="*/ 0 w 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5" y="13"/>
                    <a:pt x="5" y="13"/>
                    <a:pt x="1" y="9"/>
                  </a:cubicBezTo>
                  <a:cubicBezTo>
                    <a:pt x="0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905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915"/>
            <p:cNvSpPr/>
            <p:nvPr/>
          </p:nvSpPr>
          <p:spPr bwMode="auto">
            <a:xfrm>
              <a:off x="7208" y="4012"/>
              <a:ext cx="8" cy="6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3 w 5"/>
                <a:gd name="T5" fmla="*/ 0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2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DD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16"/>
            <p:cNvSpPr/>
            <p:nvPr/>
          </p:nvSpPr>
          <p:spPr bwMode="auto">
            <a:xfrm>
              <a:off x="7106" y="3897"/>
              <a:ext cx="6" cy="9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4 w 4"/>
                <a:gd name="T5" fmla="*/ 5 h 6"/>
                <a:gd name="T6" fmla="*/ 3 w 4"/>
                <a:gd name="T7" fmla="*/ 6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917"/>
            <p:cNvSpPr/>
            <p:nvPr/>
          </p:nvSpPr>
          <p:spPr bwMode="auto">
            <a:xfrm>
              <a:off x="7102" y="3891"/>
              <a:ext cx="4" cy="6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918"/>
            <p:cNvSpPr/>
            <p:nvPr/>
          </p:nvSpPr>
          <p:spPr bwMode="auto">
            <a:xfrm>
              <a:off x="7163" y="3949"/>
              <a:ext cx="3" cy="5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919"/>
            <p:cNvSpPr/>
            <p:nvPr/>
          </p:nvSpPr>
          <p:spPr bwMode="auto">
            <a:xfrm>
              <a:off x="7070" y="3835"/>
              <a:ext cx="5" cy="5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2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BC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920"/>
            <p:cNvSpPr/>
            <p:nvPr/>
          </p:nvSpPr>
          <p:spPr bwMode="auto">
            <a:xfrm>
              <a:off x="7129" y="39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921"/>
            <p:cNvSpPr/>
            <p:nvPr/>
          </p:nvSpPr>
          <p:spPr bwMode="auto">
            <a:xfrm>
              <a:off x="7132" y="39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922"/>
            <p:cNvSpPr/>
            <p:nvPr/>
          </p:nvSpPr>
          <p:spPr bwMode="auto">
            <a:xfrm>
              <a:off x="7135" y="39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923"/>
            <p:cNvSpPr/>
            <p:nvPr/>
          </p:nvSpPr>
          <p:spPr bwMode="auto">
            <a:xfrm>
              <a:off x="7138" y="39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924"/>
            <p:cNvSpPr/>
            <p:nvPr/>
          </p:nvSpPr>
          <p:spPr bwMode="auto">
            <a:xfrm>
              <a:off x="7141" y="394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925"/>
            <p:cNvSpPr/>
            <p:nvPr/>
          </p:nvSpPr>
          <p:spPr bwMode="auto">
            <a:xfrm>
              <a:off x="7151" y="395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E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926"/>
            <p:cNvSpPr/>
            <p:nvPr/>
          </p:nvSpPr>
          <p:spPr bwMode="auto">
            <a:xfrm>
              <a:off x="7096" y="3972"/>
              <a:ext cx="102" cy="62"/>
            </a:xfrm>
            <a:custGeom>
              <a:avLst/>
              <a:gdLst>
                <a:gd name="T0" fmla="*/ 30 w 68"/>
                <a:gd name="T1" fmla="*/ 33 h 42"/>
                <a:gd name="T2" fmla="*/ 20 w 68"/>
                <a:gd name="T3" fmla="*/ 21 h 42"/>
                <a:gd name="T4" fmla="*/ 1 w 68"/>
                <a:gd name="T5" fmla="*/ 10 h 42"/>
                <a:gd name="T6" fmla="*/ 2 w 68"/>
                <a:gd name="T7" fmla="*/ 4 h 42"/>
                <a:gd name="T8" fmla="*/ 13 w 68"/>
                <a:gd name="T9" fmla="*/ 6 h 42"/>
                <a:gd name="T10" fmla="*/ 37 w 68"/>
                <a:gd name="T11" fmla="*/ 21 h 42"/>
                <a:gd name="T12" fmla="*/ 62 w 68"/>
                <a:gd name="T13" fmla="*/ 36 h 42"/>
                <a:gd name="T14" fmla="*/ 66 w 68"/>
                <a:gd name="T15" fmla="*/ 42 h 42"/>
                <a:gd name="T16" fmla="*/ 55 w 68"/>
                <a:gd name="T17" fmla="*/ 38 h 42"/>
                <a:gd name="T18" fmla="*/ 45 w 68"/>
                <a:gd name="T19" fmla="*/ 35 h 42"/>
                <a:gd name="T20" fmla="*/ 30 w 68"/>
                <a:gd name="T21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2">
                  <a:moveTo>
                    <a:pt x="30" y="33"/>
                  </a:moveTo>
                  <a:cubicBezTo>
                    <a:pt x="29" y="27"/>
                    <a:pt x="24" y="24"/>
                    <a:pt x="20" y="21"/>
                  </a:cubicBezTo>
                  <a:cubicBezTo>
                    <a:pt x="12" y="21"/>
                    <a:pt x="6" y="16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6" y="0"/>
                    <a:pt x="9" y="4"/>
                    <a:pt x="13" y="6"/>
                  </a:cubicBezTo>
                  <a:cubicBezTo>
                    <a:pt x="21" y="11"/>
                    <a:pt x="28" y="17"/>
                    <a:pt x="37" y="21"/>
                  </a:cubicBezTo>
                  <a:cubicBezTo>
                    <a:pt x="47" y="25"/>
                    <a:pt x="54" y="31"/>
                    <a:pt x="62" y="36"/>
                  </a:cubicBezTo>
                  <a:cubicBezTo>
                    <a:pt x="64" y="38"/>
                    <a:pt x="68" y="39"/>
                    <a:pt x="66" y="42"/>
                  </a:cubicBezTo>
                  <a:cubicBezTo>
                    <a:pt x="62" y="42"/>
                    <a:pt x="58" y="41"/>
                    <a:pt x="55" y="38"/>
                  </a:cubicBezTo>
                  <a:cubicBezTo>
                    <a:pt x="52" y="36"/>
                    <a:pt x="49" y="36"/>
                    <a:pt x="45" y="35"/>
                  </a:cubicBezTo>
                  <a:cubicBezTo>
                    <a:pt x="41" y="31"/>
                    <a:pt x="36" y="29"/>
                    <a:pt x="30" y="33"/>
                  </a:cubicBezTo>
                  <a:close/>
                </a:path>
              </a:pathLst>
            </a:custGeom>
            <a:solidFill>
              <a:srgbClr val="D3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927"/>
            <p:cNvSpPr/>
            <p:nvPr/>
          </p:nvSpPr>
          <p:spPr bwMode="auto">
            <a:xfrm>
              <a:off x="7189" y="4025"/>
              <a:ext cx="22" cy="12"/>
            </a:xfrm>
            <a:custGeom>
              <a:avLst/>
              <a:gdLst>
                <a:gd name="T0" fmla="*/ 4 w 15"/>
                <a:gd name="T1" fmla="*/ 6 h 8"/>
                <a:gd name="T2" fmla="*/ 0 w 15"/>
                <a:gd name="T3" fmla="*/ 0 h 8"/>
                <a:gd name="T4" fmla="*/ 11 w 15"/>
                <a:gd name="T5" fmla="*/ 2 h 8"/>
                <a:gd name="T6" fmla="*/ 14 w 15"/>
                <a:gd name="T7" fmla="*/ 8 h 8"/>
                <a:gd name="T8" fmla="*/ 4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4" y="6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4" y="1"/>
                    <a:pt x="8" y="2"/>
                    <a:pt x="11" y="2"/>
                  </a:cubicBezTo>
                  <a:cubicBezTo>
                    <a:pt x="15" y="3"/>
                    <a:pt x="14" y="5"/>
                    <a:pt x="14" y="8"/>
                  </a:cubicBezTo>
                  <a:cubicBezTo>
                    <a:pt x="10" y="8"/>
                    <a:pt x="7" y="8"/>
                    <a:pt x="4" y="6"/>
                  </a:cubicBezTo>
                  <a:close/>
                </a:path>
              </a:pathLst>
            </a:custGeom>
            <a:solidFill>
              <a:srgbClr val="BEA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928"/>
            <p:cNvSpPr/>
            <p:nvPr/>
          </p:nvSpPr>
          <p:spPr bwMode="auto">
            <a:xfrm>
              <a:off x="7172" y="4039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1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2" y="3"/>
                    <a:pt x="0" y="1"/>
                  </a:cubicBezTo>
                  <a:cubicBezTo>
                    <a:pt x="3" y="1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CA9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929"/>
            <p:cNvSpPr/>
            <p:nvPr/>
          </p:nvSpPr>
          <p:spPr bwMode="auto">
            <a:xfrm>
              <a:off x="6568" y="375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930"/>
            <p:cNvSpPr/>
            <p:nvPr/>
          </p:nvSpPr>
          <p:spPr bwMode="auto">
            <a:xfrm>
              <a:off x="6386" y="3531"/>
              <a:ext cx="108" cy="66"/>
            </a:xfrm>
            <a:custGeom>
              <a:avLst/>
              <a:gdLst>
                <a:gd name="T0" fmla="*/ 71 w 72"/>
                <a:gd name="T1" fmla="*/ 6 h 44"/>
                <a:gd name="T2" fmla="*/ 71 w 72"/>
                <a:gd name="T3" fmla="*/ 10 h 44"/>
                <a:gd name="T4" fmla="*/ 67 w 72"/>
                <a:gd name="T5" fmla="*/ 16 h 44"/>
                <a:gd name="T6" fmla="*/ 34 w 72"/>
                <a:gd name="T7" fmla="*/ 35 h 44"/>
                <a:gd name="T8" fmla="*/ 28 w 72"/>
                <a:gd name="T9" fmla="*/ 42 h 44"/>
                <a:gd name="T10" fmla="*/ 25 w 72"/>
                <a:gd name="T11" fmla="*/ 44 h 44"/>
                <a:gd name="T12" fmla="*/ 23 w 72"/>
                <a:gd name="T13" fmla="*/ 41 h 44"/>
                <a:gd name="T14" fmla="*/ 11 w 72"/>
                <a:gd name="T15" fmla="*/ 32 h 44"/>
                <a:gd name="T16" fmla="*/ 10 w 72"/>
                <a:gd name="T17" fmla="*/ 31 h 44"/>
                <a:gd name="T18" fmla="*/ 8 w 72"/>
                <a:gd name="T19" fmla="*/ 30 h 44"/>
                <a:gd name="T20" fmla="*/ 6 w 72"/>
                <a:gd name="T21" fmla="*/ 30 h 44"/>
                <a:gd name="T22" fmla="*/ 4 w 72"/>
                <a:gd name="T23" fmla="*/ 30 h 44"/>
                <a:gd name="T24" fmla="*/ 2 w 72"/>
                <a:gd name="T25" fmla="*/ 30 h 44"/>
                <a:gd name="T26" fmla="*/ 1 w 72"/>
                <a:gd name="T27" fmla="*/ 29 h 44"/>
                <a:gd name="T28" fmla="*/ 0 w 72"/>
                <a:gd name="T29" fmla="*/ 28 h 44"/>
                <a:gd name="T30" fmla="*/ 0 w 72"/>
                <a:gd name="T31" fmla="*/ 26 h 44"/>
                <a:gd name="T32" fmla="*/ 12 w 72"/>
                <a:gd name="T33" fmla="*/ 18 h 44"/>
                <a:gd name="T34" fmla="*/ 58 w 72"/>
                <a:gd name="T35" fmla="*/ 6 h 44"/>
                <a:gd name="T36" fmla="*/ 67 w 72"/>
                <a:gd name="T37" fmla="*/ 2 h 44"/>
                <a:gd name="T38" fmla="*/ 71 w 72"/>
                <a:gd name="T3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44">
                  <a:moveTo>
                    <a:pt x="71" y="6"/>
                  </a:moveTo>
                  <a:cubicBezTo>
                    <a:pt x="71" y="7"/>
                    <a:pt x="71" y="9"/>
                    <a:pt x="71" y="10"/>
                  </a:cubicBezTo>
                  <a:cubicBezTo>
                    <a:pt x="72" y="13"/>
                    <a:pt x="71" y="16"/>
                    <a:pt x="67" y="16"/>
                  </a:cubicBezTo>
                  <a:cubicBezTo>
                    <a:pt x="53" y="16"/>
                    <a:pt x="45" y="28"/>
                    <a:pt x="34" y="35"/>
                  </a:cubicBezTo>
                  <a:cubicBezTo>
                    <a:pt x="28" y="33"/>
                    <a:pt x="31" y="40"/>
                    <a:pt x="28" y="42"/>
                  </a:cubicBezTo>
                  <a:cubicBezTo>
                    <a:pt x="27" y="43"/>
                    <a:pt x="26" y="44"/>
                    <a:pt x="25" y="44"/>
                  </a:cubicBezTo>
                  <a:cubicBezTo>
                    <a:pt x="24" y="43"/>
                    <a:pt x="23" y="42"/>
                    <a:pt x="23" y="41"/>
                  </a:cubicBezTo>
                  <a:cubicBezTo>
                    <a:pt x="16" y="41"/>
                    <a:pt x="14" y="36"/>
                    <a:pt x="11" y="32"/>
                  </a:cubicBezTo>
                  <a:cubicBezTo>
                    <a:pt x="11" y="32"/>
                    <a:pt x="10" y="31"/>
                    <a:pt x="10" y="31"/>
                  </a:cubicBezTo>
                  <a:cubicBezTo>
                    <a:pt x="9" y="30"/>
                    <a:pt x="9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2" y="20"/>
                    <a:pt x="6" y="18"/>
                    <a:pt x="12" y="18"/>
                  </a:cubicBezTo>
                  <a:cubicBezTo>
                    <a:pt x="29" y="19"/>
                    <a:pt x="45" y="18"/>
                    <a:pt x="58" y="6"/>
                  </a:cubicBezTo>
                  <a:cubicBezTo>
                    <a:pt x="60" y="4"/>
                    <a:pt x="63" y="0"/>
                    <a:pt x="67" y="2"/>
                  </a:cubicBezTo>
                  <a:cubicBezTo>
                    <a:pt x="67" y="4"/>
                    <a:pt x="69" y="6"/>
                    <a:pt x="71" y="6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931"/>
            <p:cNvSpPr/>
            <p:nvPr/>
          </p:nvSpPr>
          <p:spPr bwMode="auto">
            <a:xfrm>
              <a:off x="6422" y="3573"/>
              <a:ext cx="27" cy="30"/>
            </a:xfrm>
            <a:custGeom>
              <a:avLst/>
              <a:gdLst>
                <a:gd name="T0" fmla="*/ 4 w 18"/>
                <a:gd name="T1" fmla="*/ 14 h 20"/>
                <a:gd name="T2" fmla="*/ 1 w 18"/>
                <a:gd name="T3" fmla="*/ 8 h 20"/>
                <a:gd name="T4" fmla="*/ 4 w 18"/>
                <a:gd name="T5" fmla="*/ 1 h 20"/>
                <a:gd name="T6" fmla="*/ 10 w 18"/>
                <a:gd name="T7" fmla="*/ 4 h 20"/>
                <a:gd name="T8" fmla="*/ 10 w 18"/>
                <a:gd name="T9" fmla="*/ 7 h 20"/>
                <a:gd name="T10" fmla="*/ 14 w 18"/>
                <a:gd name="T11" fmla="*/ 18 h 20"/>
                <a:gd name="T12" fmla="*/ 4 w 18"/>
                <a:gd name="T1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4" y="14"/>
                  </a:moveTo>
                  <a:cubicBezTo>
                    <a:pt x="3" y="12"/>
                    <a:pt x="2" y="10"/>
                    <a:pt x="1" y="8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8" y="2"/>
                    <a:pt x="10" y="4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4" y="10"/>
                    <a:pt x="18" y="13"/>
                    <a:pt x="14" y="18"/>
                  </a:cubicBezTo>
                  <a:cubicBezTo>
                    <a:pt x="7" y="20"/>
                    <a:pt x="7" y="20"/>
                    <a:pt x="4" y="14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932"/>
            <p:cNvSpPr/>
            <p:nvPr/>
          </p:nvSpPr>
          <p:spPr bwMode="auto">
            <a:xfrm>
              <a:off x="6397" y="3603"/>
              <a:ext cx="12" cy="15"/>
            </a:xfrm>
            <a:custGeom>
              <a:avLst/>
              <a:gdLst>
                <a:gd name="T0" fmla="*/ 0 w 8"/>
                <a:gd name="T1" fmla="*/ 4 h 10"/>
                <a:gd name="T2" fmla="*/ 6 w 8"/>
                <a:gd name="T3" fmla="*/ 0 h 10"/>
                <a:gd name="T4" fmla="*/ 8 w 8"/>
                <a:gd name="T5" fmla="*/ 2 h 10"/>
                <a:gd name="T6" fmla="*/ 4 w 8"/>
                <a:gd name="T7" fmla="*/ 10 h 10"/>
                <a:gd name="T8" fmla="*/ 0 w 8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4"/>
                  </a:moveTo>
                  <a:cubicBezTo>
                    <a:pt x="2" y="2"/>
                    <a:pt x="3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7" y="5"/>
                    <a:pt x="7" y="8"/>
                    <a:pt x="4" y="10"/>
                  </a:cubicBezTo>
                  <a:cubicBezTo>
                    <a:pt x="3" y="8"/>
                    <a:pt x="2" y="6"/>
                    <a:pt x="0" y="4"/>
                  </a:cubicBezTo>
                  <a:close/>
                </a:path>
              </a:pathLst>
            </a:custGeom>
            <a:solidFill>
              <a:srgbClr val="ECA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933"/>
            <p:cNvSpPr/>
            <p:nvPr/>
          </p:nvSpPr>
          <p:spPr bwMode="auto">
            <a:xfrm>
              <a:off x="6392" y="3627"/>
              <a:ext cx="8" cy="7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4 w 5"/>
                <a:gd name="T5" fmla="*/ 1 h 5"/>
                <a:gd name="T6" fmla="*/ 3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5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E3A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934"/>
            <p:cNvSpPr/>
            <p:nvPr/>
          </p:nvSpPr>
          <p:spPr bwMode="auto">
            <a:xfrm>
              <a:off x="6403" y="3627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8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3935"/>
            <p:cNvSpPr/>
            <p:nvPr/>
          </p:nvSpPr>
          <p:spPr bwMode="auto">
            <a:xfrm>
              <a:off x="6389" y="3568"/>
              <a:ext cx="32" cy="35"/>
            </a:xfrm>
            <a:custGeom>
              <a:avLst/>
              <a:gdLst>
                <a:gd name="T0" fmla="*/ 11 w 21"/>
                <a:gd name="T1" fmla="*/ 2 h 23"/>
                <a:gd name="T2" fmla="*/ 21 w 21"/>
                <a:gd name="T3" fmla="*/ 16 h 23"/>
                <a:gd name="T4" fmla="*/ 17 w 21"/>
                <a:gd name="T5" fmla="*/ 23 h 23"/>
                <a:gd name="T6" fmla="*/ 15 w 21"/>
                <a:gd name="T7" fmla="*/ 23 h 23"/>
                <a:gd name="T8" fmla="*/ 11 w 21"/>
                <a:gd name="T9" fmla="*/ 19 h 23"/>
                <a:gd name="T10" fmla="*/ 5 w 21"/>
                <a:gd name="T11" fmla="*/ 14 h 23"/>
                <a:gd name="T12" fmla="*/ 2 w 21"/>
                <a:gd name="T13" fmla="*/ 5 h 23"/>
                <a:gd name="T14" fmla="*/ 4 w 21"/>
                <a:gd name="T15" fmla="*/ 2 h 23"/>
                <a:gd name="T16" fmla="*/ 4 w 21"/>
                <a:gd name="T17" fmla="*/ 2 h 23"/>
                <a:gd name="T18" fmla="*/ 6 w 21"/>
                <a:gd name="T19" fmla="*/ 0 h 23"/>
                <a:gd name="T20" fmla="*/ 9 w 21"/>
                <a:gd name="T21" fmla="*/ 0 h 23"/>
                <a:gd name="T22" fmla="*/ 11 w 21"/>
                <a:gd name="T2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3">
                  <a:moveTo>
                    <a:pt x="11" y="2"/>
                  </a:moveTo>
                  <a:cubicBezTo>
                    <a:pt x="13" y="7"/>
                    <a:pt x="17" y="12"/>
                    <a:pt x="21" y="16"/>
                  </a:cubicBezTo>
                  <a:cubicBezTo>
                    <a:pt x="21" y="19"/>
                    <a:pt x="19" y="21"/>
                    <a:pt x="17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3" y="22"/>
                    <a:pt x="12" y="21"/>
                    <a:pt x="11" y="19"/>
                  </a:cubicBezTo>
                  <a:cubicBezTo>
                    <a:pt x="8" y="19"/>
                    <a:pt x="7" y="16"/>
                    <a:pt x="5" y="14"/>
                  </a:cubicBezTo>
                  <a:cubicBezTo>
                    <a:pt x="4" y="11"/>
                    <a:pt x="0" y="9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C5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3936"/>
            <p:cNvSpPr/>
            <p:nvPr/>
          </p:nvSpPr>
          <p:spPr bwMode="auto">
            <a:xfrm>
              <a:off x="6406" y="3597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4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3937"/>
            <p:cNvSpPr/>
            <p:nvPr/>
          </p:nvSpPr>
          <p:spPr bwMode="auto">
            <a:xfrm>
              <a:off x="6596" y="3678"/>
              <a:ext cx="75" cy="94"/>
            </a:xfrm>
            <a:custGeom>
              <a:avLst/>
              <a:gdLst>
                <a:gd name="T0" fmla="*/ 50 w 50"/>
                <a:gd name="T1" fmla="*/ 23 h 63"/>
                <a:gd name="T2" fmla="*/ 33 w 50"/>
                <a:gd name="T3" fmla="*/ 60 h 63"/>
                <a:gd name="T4" fmla="*/ 27 w 50"/>
                <a:gd name="T5" fmla="*/ 61 h 63"/>
                <a:gd name="T6" fmla="*/ 26 w 50"/>
                <a:gd name="T7" fmla="*/ 55 h 63"/>
                <a:gd name="T8" fmla="*/ 26 w 50"/>
                <a:gd name="T9" fmla="*/ 46 h 63"/>
                <a:gd name="T10" fmla="*/ 5 w 50"/>
                <a:gd name="T11" fmla="*/ 14 h 63"/>
                <a:gd name="T12" fmla="*/ 0 w 50"/>
                <a:gd name="T13" fmla="*/ 0 h 63"/>
                <a:gd name="T14" fmla="*/ 6 w 50"/>
                <a:gd name="T15" fmla="*/ 4 h 63"/>
                <a:gd name="T16" fmla="*/ 14 w 50"/>
                <a:gd name="T17" fmla="*/ 14 h 63"/>
                <a:gd name="T18" fmla="*/ 26 w 50"/>
                <a:gd name="T19" fmla="*/ 29 h 63"/>
                <a:gd name="T20" fmla="*/ 40 w 50"/>
                <a:gd name="T21" fmla="*/ 32 h 63"/>
                <a:gd name="T22" fmla="*/ 50 w 50"/>
                <a:gd name="T23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63">
                  <a:moveTo>
                    <a:pt x="50" y="23"/>
                  </a:moveTo>
                  <a:cubicBezTo>
                    <a:pt x="49" y="38"/>
                    <a:pt x="41" y="49"/>
                    <a:pt x="33" y="60"/>
                  </a:cubicBezTo>
                  <a:cubicBezTo>
                    <a:pt x="31" y="60"/>
                    <a:pt x="29" y="63"/>
                    <a:pt x="27" y="61"/>
                  </a:cubicBezTo>
                  <a:cubicBezTo>
                    <a:pt x="24" y="60"/>
                    <a:pt x="25" y="57"/>
                    <a:pt x="26" y="55"/>
                  </a:cubicBezTo>
                  <a:cubicBezTo>
                    <a:pt x="28" y="52"/>
                    <a:pt x="27" y="49"/>
                    <a:pt x="26" y="46"/>
                  </a:cubicBezTo>
                  <a:cubicBezTo>
                    <a:pt x="22" y="34"/>
                    <a:pt x="16" y="22"/>
                    <a:pt x="5" y="14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3" y="0"/>
                    <a:pt x="5" y="1"/>
                    <a:pt x="6" y="4"/>
                  </a:cubicBezTo>
                  <a:cubicBezTo>
                    <a:pt x="7" y="9"/>
                    <a:pt x="10" y="12"/>
                    <a:pt x="14" y="14"/>
                  </a:cubicBezTo>
                  <a:cubicBezTo>
                    <a:pt x="20" y="17"/>
                    <a:pt x="22" y="24"/>
                    <a:pt x="26" y="29"/>
                  </a:cubicBezTo>
                  <a:cubicBezTo>
                    <a:pt x="30" y="36"/>
                    <a:pt x="33" y="36"/>
                    <a:pt x="40" y="32"/>
                  </a:cubicBezTo>
                  <a:cubicBezTo>
                    <a:pt x="44" y="29"/>
                    <a:pt x="48" y="27"/>
                    <a:pt x="50" y="23"/>
                  </a:cubicBezTo>
                  <a:close/>
                </a:path>
              </a:pathLst>
            </a:custGeom>
            <a:solidFill>
              <a:srgbClr val="FC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3938"/>
            <p:cNvSpPr/>
            <p:nvPr/>
          </p:nvSpPr>
          <p:spPr bwMode="auto">
            <a:xfrm>
              <a:off x="6622" y="3792"/>
              <a:ext cx="6" cy="4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3939"/>
            <p:cNvSpPr/>
            <p:nvPr/>
          </p:nvSpPr>
          <p:spPr bwMode="auto">
            <a:xfrm>
              <a:off x="6464" y="3537"/>
              <a:ext cx="45" cy="84"/>
            </a:xfrm>
            <a:custGeom>
              <a:avLst/>
              <a:gdLst>
                <a:gd name="T0" fmla="*/ 15 w 30"/>
                <a:gd name="T1" fmla="*/ 12 h 56"/>
                <a:gd name="T2" fmla="*/ 19 w 30"/>
                <a:gd name="T3" fmla="*/ 6 h 56"/>
                <a:gd name="T4" fmla="*/ 30 w 30"/>
                <a:gd name="T5" fmla="*/ 8 h 56"/>
                <a:gd name="T6" fmla="*/ 30 w 30"/>
                <a:gd name="T7" fmla="*/ 8 h 56"/>
                <a:gd name="T8" fmla="*/ 26 w 30"/>
                <a:gd name="T9" fmla="*/ 19 h 56"/>
                <a:gd name="T10" fmla="*/ 10 w 30"/>
                <a:gd name="T11" fmla="*/ 50 h 56"/>
                <a:gd name="T12" fmla="*/ 5 w 30"/>
                <a:gd name="T13" fmla="*/ 56 h 56"/>
                <a:gd name="T14" fmla="*/ 6 w 30"/>
                <a:gd name="T15" fmla="*/ 55 h 56"/>
                <a:gd name="T16" fmla="*/ 0 w 30"/>
                <a:gd name="T17" fmla="*/ 42 h 56"/>
                <a:gd name="T18" fmla="*/ 15 w 30"/>
                <a:gd name="T19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6">
                  <a:moveTo>
                    <a:pt x="15" y="12"/>
                  </a:moveTo>
                  <a:cubicBezTo>
                    <a:pt x="17" y="10"/>
                    <a:pt x="18" y="8"/>
                    <a:pt x="19" y="6"/>
                  </a:cubicBezTo>
                  <a:cubicBezTo>
                    <a:pt x="24" y="0"/>
                    <a:pt x="27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2"/>
                    <a:pt x="29" y="16"/>
                    <a:pt x="26" y="19"/>
                  </a:cubicBezTo>
                  <a:cubicBezTo>
                    <a:pt x="21" y="29"/>
                    <a:pt x="15" y="40"/>
                    <a:pt x="10" y="50"/>
                  </a:cubicBezTo>
                  <a:cubicBezTo>
                    <a:pt x="9" y="52"/>
                    <a:pt x="8" y="54"/>
                    <a:pt x="5" y="56"/>
                  </a:cubicBezTo>
                  <a:cubicBezTo>
                    <a:pt x="5" y="55"/>
                    <a:pt x="5" y="55"/>
                    <a:pt x="6" y="55"/>
                  </a:cubicBezTo>
                  <a:cubicBezTo>
                    <a:pt x="9" y="46"/>
                    <a:pt x="9" y="46"/>
                    <a:pt x="0" y="42"/>
                  </a:cubicBezTo>
                  <a:cubicBezTo>
                    <a:pt x="5" y="32"/>
                    <a:pt x="10" y="22"/>
                    <a:pt x="15" y="12"/>
                  </a:cubicBezTo>
                  <a:close/>
                </a:path>
              </a:pathLst>
            </a:custGeom>
            <a:solidFill>
              <a:srgbClr val="F5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3940"/>
            <p:cNvSpPr/>
            <p:nvPr/>
          </p:nvSpPr>
          <p:spPr bwMode="auto">
            <a:xfrm>
              <a:off x="6346" y="3498"/>
              <a:ext cx="96" cy="85"/>
            </a:xfrm>
            <a:custGeom>
              <a:avLst/>
              <a:gdLst>
                <a:gd name="T0" fmla="*/ 40 w 64"/>
                <a:gd name="T1" fmla="*/ 43 h 57"/>
                <a:gd name="T2" fmla="*/ 29 w 64"/>
                <a:gd name="T3" fmla="*/ 51 h 57"/>
                <a:gd name="T4" fmla="*/ 23 w 64"/>
                <a:gd name="T5" fmla="*/ 57 h 57"/>
                <a:gd name="T6" fmla="*/ 21 w 64"/>
                <a:gd name="T7" fmla="*/ 47 h 57"/>
                <a:gd name="T8" fmla="*/ 19 w 64"/>
                <a:gd name="T9" fmla="*/ 26 h 57"/>
                <a:gd name="T10" fmla="*/ 4 w 64"/>
                <a:gd name="T11" fmla="*/ 9 h 57"/>
                <a:gd name="T12" fmla="*/ 0 w 64"/>
                <a:gd name="T13" fmla="*/ 5 h 57"/>
                <a:gd name="T14" fmla="*/ 1 w 64"/>
                <a:gd name="T15" fmla="*/ 1 h 57"/>
                <a:gd name="T16" fmla="*/ 4 w 64"/>
                <a:gd name="T17" fmla="*/ 1 h 57"/>
                <a:gd name="T18" fmla="*/ 24 w 64"/>
                <a:gd name="T19" fmla="*/ 18 h 57"/>
                <a:gd name="T20" fmla="*/ 43 w 64"/>
                <a:gd name="T21" fmla="*/ 21 h 57"/>
                <a:gd name="T22" fmla="*/ 51 w 64"/>
                <a:gd name="T23" fmla="*/ 13 h 57"/>
                <a:gd name="T24" fmla="*/ 63 w 64"/>
                <a:gd name="T25" fmla="*/ 11 h 57"/>
                <a:gd name="T26" fmla="*/ 57 w 64"/>
                <a:gd name="T27" fmla="*/ 25 h 57"/>
                <a:gd name="T28" fmla="*/ 50 w 64"/>
                <a:gd name="T29" fmla="*/ 34 h 57"/>
                <a:gd name="T30" fmla="*/ 40 w 64"/>
                <a:gd name="T31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57">
                  <a:moveTo>
                    <a:pt x="40" y="43"/>
                  </a:moveTo>
                  <a:cubicBezTo>
                    <a:pt x="34" y="43"/>
                    <a:pt x="30" y="44"/>
                    <a:pt x="29" y="51"/>
                  </a:cubicBezTo>
                  <a:cubicBezTo>
                    <a:pt x="28" y="54"/>
                    <a:pt x="26" y="56"/>
                    <a:pt x="23" y="57"/>
                  </a:cubicBezTo>
                  <a:cubicBezTo>
                    <a:pt x="18" y="54"/>
                    <a:pt x="19" y="50"/>
                    <a:pt x="21" y="47"/>
                  </a:cubicBezTo>
                  <a:cubicBezTo>
                    <a:pt x="26" y="39"/>
                    <a:pt x="23" y="33"/>
                    <a:pt x="19" y="26"/>
                  </a:cubicBezTo>
                  <a:cubicBezTo>
                    <a:pt x="15" y="19"/>
                    <a:pt x="12" y="12"/>
                    <a:pt x="4" y="9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3" y="4"/>
                    <a:pt x="20" y="8"/>
                    <a:pt x="24" y="18"/>
                  </a:cubicBezTo>
                  <a:cubicBezTo>
                    <a:pt x="28" y="29"/>
                    <a:pt x="35" y="30"/>
                    <a:pt x="43" y="21"/>
                  </a:cubicBezTo>
                  <a:cubicBezTo>
                    <a:pt x="46" y="18"/>
                    <a:pt x="48" y="15"/>
                    <a:pt x="51" y="13"/>
                  </a:cubicBezTo>
                  <a:cubicBezTo>
                    <a:pt x="55" y="9"/>
                    <a:pt x="59" y="8"/>
                    <a:pt x="63" y="11"/>
                  </a:cubicBezTo>
                  <a:cubicBezTo>
                    <a:pt x="64" y="17"/>
                    <a:pt x="62" y="21"/>
                    <a:pt x="57" y="25"/>
                  </a:cubicBezTo>
                  <a:cubicBezTo>
                    <a:pt x="54" y="28"/>
                    <a:pt x="52" y="30"/>
                    <a:pt x="50" y="34"/>
                  </a:cubicBezTo>
                  <a:cubicBezTo>
                    <a:pt x="49" y="39"/>
                    <a:pt x="45" y="42"/>
                    <a:pt x="40" y="43"/>
                  </a:cubicBezTo>
                  <a:close/>
                </a:path>
              </a:pathLst>
            </a:custGeom>
            <a:solidFill>
              <a:srgbClr val="E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3941"/>
            <p:cNvSpPr/>
            <p:nvPr/>
          </p:nvSpPr>
          <p:spPr bwMode="auto">
            <a:xfrm>
              <a:off x="6406" y="3516"/>
              <a:ext cx="84" cy="51"/>
            </a:xfrm>
            <a:custGeom>
              <a:avLst/>
              <a:gdLst>
                <a:gd name="T0" fmla="*/ 0 w 56"/>
                <a:gd name="T1" fmla="*/ 31 h 34"/>
                <a:gd name="T2" fmla="*/ 10 w 56"/>
                <a:gd name="T3" fmla="*/ 22 h 34"/>
                <a:gd name="T4" fmla="*/ 42 w 56"/>
                <a:gd name="T5" fmla="*/ 6 h 34"/>
                <a:gd name="T6" fmla="*/ 44 w 56"/>
                <a:gd name="T7" fmla="*/ 4 h 34"/>
                <a:gd name="T8" fmla="*/ 44 w 56"/>
                <a:gd name="T9" fmla="*/ 4 h 34"/>
                <a:gd name="T10" fmla="*/ 53 w 56"/>
                <a:gd name="T11" fmla="*/ 3 h 34"/>
                <a:gd name="T12" fmla="*/ 54 w 56"/>
                <a:gd name="T13" fmla="*/ 12 h 34"/>
                <a:gd name="T14" fmla="*/ 54 w 56"/>
                <a:gd name="T15" fmla="*/ 12 h 34"/>
                <a:gd name="T16" fmla="*/ 27 w 56"/>
                <a:gd name="T17" fmla="*/ 31 h 34"/>
                <a:gd name="T18" fmla="*/ 15 w 56"/>
                <a:gd name="T19" fmla="*/ 31 h 34"/>
                <a:gd name="T20" fmla="*/ 10 w 56"/>
                <a:gd name="T21" fmla="*/ 32 h 34"/>
                <a:gd name="T22" fmla="*/ 0 w 56"/>
                <a:gd name="T2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4">
                  <a:moveTo>
                    <a:pt x="0" y="31"/>
                  </a:moveTo>
                  <a:cubicBezTo>
                    <a:pt x="1" y="26"/>
                    <a:pt x="6" y="24"/>
                    <a:pt x="10" y="22"/>
                  </a:cubicBezTo>
                  <a:cubicBezTo>
                    <a:pt x="24" y="23"/>
                    <a:pt x="34" y="16"/>
                    <a:pt x="42" y="6"/>
                  </a:cubicBezTo>
                  <a:cubicBezTo>
                    <a:pt x="43" y="6"/>
                    <a:pt x="44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3"/>
                    <a:pt x="49" y="0"/>
                    <a:pt x="53" y="3"/>
                  </a:cubicBezTo>
                  <a:cubicBezTo>
                    <a:pt x="56" y="5"/>
                    <a:pt x="56" y="9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47" y="22"/>
                    <a:pt x="37" y="27"/>
                    <a:pt x="27" y="31"/>
                  </a:cubicBezTo>
                  <a:cubicBezTo>
                    <a:pt x="23" y="32"/>
                    <a:pt x="19" y="34"/>
                    <a:pt x="15" y="31"/>
                  </a:cubicBezTo>
                  <a:cubicBezTo>
                    <a:pt x="13" y="30"/>
                    <a:pt x="12" y="31"/>
                    <a:pt x="10" y="32"/>
                  </a:cubicBezTo>
                  <a:cubicBezTo>
                    <a:pt x="7" y="34"/>
                    <a:pt x="3" y="34"/>
                    <a:pt x="0" y="31"/>
                  </a:cubicBezTo>
                  <a:close/>
                </a:path>
              </a:pathLst>
            </a:custGeom>
            <a:solidFill>
              <a:srgbClr val="F69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3942"/>
            <p:cNvSpPr/>
            <p:nvPr/>
          </p:nvSpPr>
          <p:spPr bwMode="auto">
            <a:xfrm>
              <a:off x="6455" y="3463"/>
              <a:ext cx="71" cy="33"/>
            </a:xfrm>
            <a:custGeom>
              <a:avLst/>
              <a:gdLst>
                <a:gd name="T0" fmla="*/ 17 w 47"/>
                <a:gd name="T1" fmla="*/ 11 h 22"/>
                <a:gd name="T2" fmla="*/ 23 w 47"/>
                <a:gd name="T3" fmla="*/ 9 h 22"/>
                <a:gd name="T4" fmla="*/ 35 w 47"/>
                <a:gd name="T5" fmla="*/ 3 h 22"/>
                <a:gd name="T6" fmla="*/ 45 w 47"/>
                <a:gd name="T7" fmla="*/ 4 h 22"/>
                <a:gd name="T8" fmla="*/ 42 w 47"/>
                <a:gd name="T9" fmla="*/ 15 h 22"/>
                <a:gd name="T10" fmla="*/ 40 w 47"/>
                <a:gd name="T11" fmla="*/ 15 h 22"/>
                <a:gd name="T12" fmla="*/ 29 w 47"/>
                <a:gd name="T13" fmla="*/ 20 h 22"/>
                <a:gd name="T14" fmla="*/ 6 w 47"/>
                <a:gd name="T15" fmla="*/ 20 h 22"/>
                <a:gd name="T16" fmla="*/ 1 w 47"/>
                <a:gd name="T17" fmla="*/ 13 h 22"/>
                <a:gd name="T18" fmla="*/ 8 w 47"/>
                <a:gd name="T19" fmla="*/ 10 h 22"/>
                <a:gd name="T20" fmla="*/ 17 w 47"/>
                <a:gd name="T2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2">
                  <a:moveTo>
                    <a:pt x="17" y="11"/>
                  </a:moveTo>
                  <a:cubicBezTo>
                    <a:pt x="19" y="11"/>
                    <a:pt x="21" y="10"/>
                    <a:pt x="23" y="9"/>
                  </a:cubicBezTo>
                  <a:cubicBezTo>
                    <a:pt x="28" y="8"/>
                    <a:pt x="31" y="5"/>
                    <a:pt x="35" y="3"/>
                  </a:cubicBezTo>
                  <a:cubicBezTo>
                    <a:pt x="38" y="0"/>
                    <a:pt x="43" y="1"/>
                    <a:pt x="45" y="4"/>
                  </a:cubicBezTo>
                  <a:cubicBezTo>
                    <a:pt x="47" y="7"/>
                    <a:pt x="46" y="12"/>
                    <a:pt x="42" y="15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36" y="17"/>
                    <a:pt x="33" y="20"/>
                    <a:pt x="29" y="20"/>
                  </a:cubicBezTo>
                  <a:cubicBezTo>
                    <a:pt x="21" y="22"/>
                    <a:pt x="14" y="21"/>
                    <a:pt x="6" y="20"/>
                  </a:cubicBezTo>
                  <a:cubicBezTo>
                    <a:pt x="2" y="19"/>
                    <a:pt x="0" y="17"/>
                    <a:pt x="1" y="13"/>
                  </a:cubicBezTo>
                  <a:cubicBezTo>
                    <a:pt x="1" y="8"/>
                    <a:pt x="5" y="9"/>
                    <a:pt x="8" y="10"/>
                  </a:cubicBezTo>
                  <a:cubicBezTo>
                    <a:pt x="11" y="12"/>
                    <a:pt x="14" y="12"/>
                    <a:pt x="17" y="11"/>
                  </a:cubicBezTo>
                  <a:close/>
                </a:path>
              </a:pathLst>
            </a:custGeom>
            <a:solidFill>
              <a:srgbClr val="F69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3943"/>
            <p:cNvSpPr/>
            <p:nvPr/>
          </p:nvSpPr>
          <p:spPr bwMode="auto">
            <a:xfrm>
              <a:off x="6442" y="3469"/>
              <a:ext cx="57" cy="29"/>
            </a:xfrm>
            <a:custGeom>
              <a:avLst/>
              <a:gdLst>
                <a:gd name="T0" fmla="*/ 26 w 38"/>
                <a:gd name="T1" fmla="*/ 7 h 19"/>
                <a:gd name="T2" fmla="*/ 15 w 38"/>
                <a:gd name="T3" fmla="*/ 7 h 19"/>
                <a:gd name="T4" fmla="*/ 12 w 38"/>
                <a:gd name="T5" fmla="*/ 9 h 19"/>
                <a:gd name="T6" fmla="*/ 13 w 38"/>
                <a:gd name="T7" fmla="*/ 12 h 19"/>
                <a:gd name="T8" fmla="*/ 23 w 38"/>
                <a:gd name="T9" fmla="*/ 16 h 19"/>
                <a:gd name="T10" fmla="*/ 38 w 38"/>
                <a:gd name="T11" fmla="*/ 16 h 19"/>
                <a:gd name="T12" fmla="*/ 23 w 38"/>
                <a:gd name="T13" fmla="*/ 18 h 19"/>
                <a:gd name="T14" fmla="*/ 13 w 38"/>
                <a:gd name="T15" fmla="*/ 18 h 19"/>
                <a:gd name="T16" fmla="*/ 13 w 38"/>
                <a:gd name="T17" fmla="*/ 18 h 19"/>
                <a:gd name="T18" fmla="*/ 9 w 38"/>
                <a:gd name="T19" fmla="*/ 16 h 19"/>
                <a:gd name="T20" fmla="*/ 7 w 38"/>
                <a:gd name="T21" fmla="*/ 16 h 19"/>
                <a:gd name="T22" fmla="*/ 5 w 38"/>
                <a:gd name="T23" fmla="*/ 14 h 19"/>
                <a:gd name="T24" fmla="*/ 3 w 38"/>
                <a:gd name="T25" fmla="*/ 12 h 19"/>
                <a:gd name="T26" fmla="*/ 4 w 38"/>
                <a:gd name="T27" fmla="*/ 3 h 19"/>
                <a:gd name="T28" fmla="*/ 15 w 38"/>
                <a:gd name="T29" fmla="*/ 3 h 19"/>
                <a:gd name="T30" fmla="*/ 26 w 38"/>
                <a:gd name="T3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19">
                  <a:moveTo>
                    <a:pt x="26" y="7"/>
                  </a:moveTo>
                  <a:cubicBezTo>
                    <a:pt x="23" y="10"/>
                    <a:pt x="19" y="8"/>
                    <a:pt x="15" y="7"/>
                  </a:cubicBezTo>
                  <a:cubicBezTo>
                    <a:pt x="14" y="7"/>
                    <a:pt x="13" y="7"/>
                    <a:pt x="12" y="9"/>
                  </a:cubicBezTo>
                  <a:cubicBezTo>
                    <a:pt x="11" y="10"/>
                    <a:pt x="12" y="11"/>
                    <a:pt x="13" y="12"/>
                  </a:cubicBezTo>
                  <a:cubicBezTo>
                    <a:pt x="16" y="15"/>
                    <a:pt x="20" y="16"/>
                    <a:pt x="23" y="16"/>
                  </a:cubicBezTo>
                  <a:cubicBezTo>
                    <a:pt x="28" y="16"/>
                    <a:pt x="33" y="16"/>
                    <a:pt x="38" y="16"/>
                  </a:cubicBezTo>
                  <a:cubicBezTo>
                    <a:pt x="33" y="19"/>
                    <a:pt x="28" y="18"/>
                    <a:pt x="23" y="18"/>
                  </a:cubicBezTo>
                  <a:cubicBezTo>
                    <a:pt x="20" y="18"/>
                    <a:pt x="16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7"/>
                    <a:pt x="10" y="17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6"/>
                    <a:pt x="6" y="15"/>
                    <a:pt x="5" y="14"/>
                  </a:cubicBezTo>
                  <a:cubicBezTo>
                    <a:pt x="4" y="14"/>
                    <a:pt x="4" y="13"/>
                    <a:pt x="3" y="12"/>
                  </a:cubicBezTo>
                  <a:cubicBezTo>
                    <a:pt x="0" y="9"/>
                    <a:pt x="1" y="5"/>
                    <a:pt x="4" y="3"/>
                  </a:cubicBezTo>
                  <a:cubicBezTo>
                    <a:pt x="8" y="0"/>
                    <a:pt x="11" y="0"/>
                    <a:pt x="15" y="3"/>
                  </a:cubicBezTo>
                  <a:cubicBezTo>
                    <a:pt x="18" y="6"/>
                    <a:pt x="22" y="7"/>
                    <a:pt x="26" y="7"/>
                  </a:cubicBezTo>
                  <a:close/>
                </a:path>
              </a:pathLst>
            </a:custGeom>
            <a:solidFill>
              <a:srgbClr val="F4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3944"/>
            <p:cNvSpPr/>
            <p:nvPr/>
          </p:nvSpPr>
          <p:spPr bwMode="auto">
            <a:xfrm>
              <a:off x="6472" y="3514"/>
              <a:ext cx="19" cy="20"/>
            </a:xfrm>
            <a:custGeom>
              <a:avLst/>
              <a:gdLst>
                <a:gd name="T0" fmla="*/ 10 w 13"/>
                <a:gd name="T1" fmla="*/ 13 h 13"/>
                <a:gd name="T2" fmla="*/ 0 w 13"/>
                <a:gd name="T3" fmla="*/ 5 h 13"/>
                <a:gd name="T4" fmla="*/ 9 w 13"/>
                <a:gd name="T5" fmla="*/ 3 h 13"/>
                <a:gd name="T6" fmla="*/ 10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0" y="13"/>
                  </a:moveTo>
                  <a:cubicBezTo>
                    <a:pt x="9" y="4"/>
                    <a:pt x="9" y="4"/>
                    <a:pt x="0" y="5"/>
                  </a:cubicBezTo>
                  <a:cubicBezTo>
                    <a:pt x="3" y="2"/>
                    <a:pt x="6" y="0"/>
                    <a:pt x="9" y="3"/>
                  </a:cubicBezTo>
                  <a:cubicBezTo>
                    <a:pt x="13" y="6"/>
                    <a:pt x="13" y="10"/>
                    <a:pt x="10" y="13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3945"/>
            <p:cNvSpPr/>
            <p:nvPr/>
          </p:nvSpPr>
          <p:spPr bwMode="auto">
            <a:xfrm>
              <a:off x="6469" y="35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3946"/>
            <p:cNvSpPr/>
            <p:nvPr/>
          </p:nvSpPr>
          <p:spPr bwMode="auto">
            <a:xfrm>
              <a:off x="6496" y="353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3947"/>
            <p:cNvSpPr/>
            <p:nvPr/>
          </p:nvSpPr>
          <p:spPr bwMode="auto">
            <a:xfrm>
              <a:off x="6493" y="353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3948"/>
            <p:cNvSpPr/>
            <p:nvPr/>
          </p:nvSpPr>
          <p:spPr bwMode="auto">
            <a:xfrm>
              <a:off x="6436" y="3424"/>
              <a:ext cx="39" cy="63"/>
            </a:xfrm>
            <a:custGeom>
              <a:avLst/>
              <a:gdLst>
                <a:gd name="T0" fmla="*/ 19 w 26"/>
                <a:gd name="T1" fmla="*/ 33 h 42"/>
                <a:gd name="T2" fmla="*/ 7 w 26"/>
                <a:gd name="T3" fmla="*/ 42 h 42"/>
                <a:gd name="T4" fmla="*/ 3 w 26"/>
                <a:gd name="T5" fmla="*/ 31 h 42"/>
                <a:gd name="T6" fmla="*/ 9 w 26"/>
                <a:gd name="T7" fmla="*/ 21 h 42"/>
                <a:gd name="T8" fmla="*/ 15 w 26"/>
                <a:gd name="T9" fmla="*/ 14 h 42"/>
                <a:gd name="T10" fmla="*/ 21 w 26"/>
                <a:gd name="T11" fmla="*/ 0 h 42"/>
                <a:gd name="T12" fmla="*/ 25 w 26"/>
                <a:gd name="T13" fmla="*/ 8 h 42"/>
                <a:gd name="T14" fmla="*/ 19 w 26"/>
                <a:gd name="T15" fmla="*/ 30 h 42"/>
                <a:gd name="T16" fmla="*/ 19 w 26"/>
                <a:gd name="T1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2">
                  <a:moveTo>
                    <a:pt x="19" y="33"/>
                  </a:moveTo>
                  <a:cubicBezTo>
                    <a:pt x="9" y="34"/>
                    <a:pt x="9" y="34"/>
                    <a:pt x="7" y="42"/>
                  </a:cubicBezTo>
                  <a:cubicBezTo>
                    <a:pt x="1" y="39"/>
                    <a:pt x="0" y="36"/>
                    <a:pt x="3" y="31"/>
                  </a:cubicBezTo>
                  <a:cubicBezTo>
                    <a:pt x="5" y="27"/>
                    <a:pt x="7" y="24"/>
                    <a:pt x="9" y="21"/>
                  </a:cubicBezTo>
                  <a:cubicBezTo>
                    <a:pt x="13" y="20"/>
                    <a:pt x="14" y="17"/>
                    <a:pt x="15" y="14"/>
                  </a:cubicBezTo>
                  <a:cubicBezTo>
                    <a:pt x="17" y="10"/>
                    <a:pt x="19" y="5"/>
                    <a:pt x="21" y="0"/>
                  </a:cubicBezTo>
                  <a:cubicBezTo>
                    <a:pt x="25" y="2"/>
                    <a:pt x="26" y="6"/>
                    <a:pt x="25" y="8"/>
                  </a:cubicBezTo>
                  <a:cubicBezTo>
                    <a:pt x="22" y="15"/>
                    <a:pt x="26" y="24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EAA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3949"/>
            <p:cNvSpPr/>
            <p:nvPr/>
          </p:nvSpPr>
          <p:spPr bwMode="auto">
            <a:xfrm>
              <a:off x="6380" y="3573"/>
              <a:ext cx="17" cy="18"/>
            </a:xfrm>
            <a:custGeom>
              <a:avLst/>
              <a:gdLst>
                <a:gd name="T0" fmla="*/ 0 w 11"/>
                <a:gd name="T1" fmla="*/ 7 h 12"/>
                <a:gd name="T2" fmla="*/ 6 w 11"/>
                <a:gd name="T3" fmla="*/ 1 h 12"/>
                <a:gd name="T4" fmla="*/ 6 w 11"/>
                <a:gd name="T5" fmla="*/ 1 h 12"/>
                <a:gd name="T6" fmla="*/ 8 w 11"/>
                <a:gd name="T7" fmla="*/ 1 h 12"/>
                <a:gd name="T8" fmla="*/ 8 w 11"/>
                <a:gd name="T9" fmla="*/ 1 h 12"/>
                <a:gd name="T10" fmla="*/ 9 w 11"/>
                <a:gd name="T11" fmla="*/ 1 h 12"/>
                <a:gd name="T12" fmla="*/ 11 w 11"/>
                <a:gd name="T13" fmla="*/ 11 h 12"/>
                <a:gd name="T14" fmla="*/ 0 w 11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3"/>
                    <a:pt x="2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4"/>
                    <a:pt x="11" y="7"/>
                    <a:pt x="11" y="11"/>
                  </a:cubicBezTo>
                  <a:cubicBezTo>
                    <a:pt x="8" y="9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DC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3950"/>
            <p:cNvSpPr/>
            <p:nvPr/>
          </p:nvSpPr>
          <p:spPr bwMode="auto">
            <a:xfrm>
              <a:off x="6455" y="349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3951"/>
            <p:cNvSpPr/>
            <p:nvPr/>
          </p:nvSpPr>
          <p:spPr bwMode="auto">
            <a:xfrm>
              <a:off x="6449" y="34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3952"/>
            <p:cNvSpPr/>
            <p:nvPr/>
          </p:nvSpPr>
          <p:spPr bwMode="auto">
            <a:xfrm>
              <a:off x="6866" y="1020"/>
              <a:ext cx="90" cy="109"/>
            </a:xfrm>
            <a:custGeom>
              <a:avLst/>
              <a:gdLst>
                <a:gd name="T0" fmla="*/ 54 w 60"/>
                <a:gd name="T1" fmla="*/ 73 h 73"/>
                <a:gd name="T2" fmla="*/ 39 w 60"/>
                <a:gd name="T3" fmla="*/ 65 h 73"/>
                <a:gd name="T4" fmla="*/ 23 w 60"/>
                <a:gd name="T5" fmla="*/ 56 h 73"/>
                <a:gd name="T6" fmla="*/ 12 w 60"/>
                <a:gd name="T7" fmla="*/ 51 h 73"/>
                <a:gd name="T8" fmla="*/ 12 w 60"/>
                <a:gd name="T9" fmla="*/ 44 h 73"/>
                <a:gd name="T10" fmla="*/ 14 w 60"/>
                <a:gd name="T11" fmla="*/ 41 h 73"/>
                <a:gd name="T12" fmla="*/ 27 w 60"/>
                <a:gd name="T13" fmla="*/ 45 h 73"/>
                <a:gd name="T14" fmla="*/ 24 w 60"/>
                <a:gd name="T15" fmla="*/ 33 h 73"/>
                <a:gd name="T16" fmla="*/ 24 w 60"/>
                <a:gd name="T17" fmla="*/ 32 h 73"/>
                <a:gd name="T18" fmla="*/ 24 w 60"/>
                <a:gd name="T19" fmla="*/ 33 h 73"/>
                <a:gd name="T20" fmla="*/ 14 w 60"/>
                <a:gd name="T21" fmla="*/ 31 h 73"/>
                <a:gd name="T22" fmla="*/ 13 w 60"/>
                <a:gd name="T23" fmla="*/ 25 h 73"/>
                <a:gd name="T24" fmla="*/ 12 w 60"/>
                <a:gd name="T25" fmla="*/ 23 h 73"/>
                <a:gd name="T26" fmla="*/ 10 w 60"/>
                <a:gd name="T27" fmla="*/ 21 h 73"/>
                <a:gd name="T28" fmla="*/ 3 w 60"/>
                <a:gd name="T29" fmla="*/ 12 h 73"/>
                <a:gd name="T30" fmla="*/ 2 w 60"/>
                <a:gd name="T31" fmla="*/ 9 h 73"/>
                <a:gd name="T32" fmla="*/ 0 w 60"/>
                <a:gd name="T33" fmla="*/ 6 h 73"/>
                <a:gd name="T34" fmla="*/ 1 w 60"/>
                <a:gd name="T35" fmla="*/ 3 h 73"/>
                <a:gd name="T36" fmla="*/ 3 w 60"/>
                <a:gd name="T37" fmla="*/ 1 h 73"/>
                <a:gd name="T38" fmla="*/ 13 w 60"/>
                <a:gd name="T39" fmla="*/ 8 h 73"/>
                <a:gd name="T40" fmla="*/ 15 w 60"/>
                <a:gd name="T41" fmla="*/ 9 h 73"/>
                <a:gd name="T42" fmla="*/ 17 w 60"/>
                <a:gd name="T43" fmla="*/ 11 h 73"/>
                <a:gd name="T44" fmla="*/ 18 w 60"/>
                <a:gd name="T45" fmla="*/ 12 h 73"/>
                <a:gd name="T46" fmla="*/ 20 w 60"/>
                <a:gd name="T47" fmla="*/ 15 h 73"/>
                <a:gd name="T48" fmla="*/ 22 w 60"/>
                <a:gd name="T49" fmla="*/ 17 h 73"/>
                <a:gd name="T50" fmla="*/ 23 w 60"/>
                <a:gd name="T51" fmla="*/ 19 h 73"/>
                <a:gd name="T52" fmla="*/ 52 w 60"/>
                <a:gd name="T53" fmla="*/ 60 h 73"/>
                <a:gd name="T54" fmla="*/ 53 w 60"/>
                <a:gd name="T55" fmla="*/ 62 h 73"/>
                <a:gd name="T56" fmla="*/ 54 w 60"/>
                <a:gd name="T5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73">
                  <a:moveTo>
                    <a:pt x="54" y="73"/>
                  </a:moveTo>
                  <a:cubicBezTo>
                    <a:pt x="49" y="70"/>
                    <a:pt x="43" y="69"/>
                    <a:pt x="39" y="65"/>
                  </a:cubicBezTo>
                  <a:cubicBezTo>
                    <a:pt x="34" y="61"/>
                    <a:pt x="29" y="57"/>
                    <a:pt x="23" y="56"/>
                  </a:cubicBezTo>
                  <a:cubicBezTo>
                    <a:pt x="19" y="55"/>
                    <a:pt x="15" y="53"/>
                    <a:pt x="12" y="51"/>
                  </a:cubicBezTo>
                  <a:cubicBezTo>
                    <a:pt x="7" y="48"/>
                    <a:pt x="7" y="48"/>
                    <a:pt x="12" y="44"/>
                  </a:cubicBezTo>
                  <a:cubicBezTo>
                    <a:pt x="12" y="43"/>
                    <a:pt x="13" y="42"/>
                    <a:pt x="14" y="41"/>
                  </a:cubicBezTo>
                  <a:cubicBezTo>
                    <a:pt x="19" y="40"/>
                    <a:pt x="22" y="44"/>
                    <a:pt x="27" y="45"/>
                  </a:cubicBezTo>
                  <a:cubicBezTo>
                    <a:pt x="28" y="40"/>
                    <a:pt x="23" y="37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0" y="38"/>
                    <a:pt x="17" y="34"/>
                    <a:pt x="14" y="31"/>
                  </a:cubicBezTo>
                  <a:cubicBezTo>
                    <a:pt x="13" y="29"/>
                    <a:pt x="13" y="27"/>
                    <a:pt x="13" y="25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2"/>
                    <a:pt x="11" y="21"/>
                    <a:pt x="10" y="21"/>
                  </a:cubicBezTo>
                  <a:cubicBezTo>
                    <a:pt x="9" y="17"/>
                    <a:pt x="6" y="14"/>
                    <a:pt x="3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8" y="0"/>
                    <a:pt x="9" y="6"/>
                    <a:pt x="13" y="8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5" y="10"/>
                    <a:pt x="16" y="10"/>
                    <a:pt x="17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9" y="13"/>
                    <a:pt x="19" y="14"/>
                    <a:pt x="20" y="15"/>
                  </a:cubicBez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32" y="33"/>
                    <a:pt x="42" y="47"/>
                    <a:pt x="52" y="60"/>
                  </a:cubicBezTo>
                  <a:cubicBezTo>
                    <a:pt x="52" y="60"/>
                    <a:pt x="53" y="61"/>
                    <a:pt x="53" y="62"/>
                  </a:cubicBezTo>
                  <a:cubicBezTo>
                    <a:pt x="53" y="66"/>
                    <a:pt x="60" y="69"/>
                    <a:pt x="54" y="73"/>
                  </a:cubicBezTo>
                  <a:close/>
                </a:path>
              </a:pathLst>
            </a:custGeom>
            <a:solidFill>
              <a:srgbClr val="B4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3953"/>
            <p:cNvSpPr/>
            <p:nvPr/>
          </p:nvSpPr>
          <p:spPr bwMode="auto">
            <a:xfrm>
              <a:off x="6847" y="1060"/>
              <a:ext cx="36" cy="24"/>
            </a:xfrm>
            <a:custGeom>
              <a:avLst/>
              <a:gdLst>
                <a:gd name="T0" fmla="*/ 0 w 24"/>
                <a:gd name="T1" fmla="*/ 4 h 16"/>
                <a:gd name="T2" fmla="*/ 4 w 24"/>
                <a:gd name="T3" fmla="*/ 2 h 16"/>
                <a:gd name="T4" fmla="*/ 24 w 24"/>
                <a:gd name="T5" fmla="*/ 14 h 16"/>
                <a:gd name="T6" fmla="*/ 24 w 24"/>
                <a:gd name="T7" fmla="*/ 15 h 16"/>
                <a:gd name="T8" fmla="*/ 21 w 24"/>
                <a:gd name="T9" fmla="*/ 15 h 16"/>
                <a:gd name="T10" fmla="*/ 0 w 24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1" y="3"/>
                    <a:pt x="3" y="3"/>
                    <a:pt x="4" y="2"/>
                  </a:cubicBezTo>
                  <a:cubicBezTo>
                    <a:pt x="12" y="0"/>
                    <a:pt x="20" y="5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14" y="11"/>
                    <a:pt x="6" y="9"/>
                    <a:pt x="0" y="4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3954"/>
            <p:cNvSpPr/>
            <p:nvPr/>
          </p:nvSpPr>
          <p:spPr bwMode="auto">
            <a:xfrm>
              <a:off x="6869" y="1099"/>
              <a:ext cx="18" cy="14"/>
            </a:xfrm>
            <a:custGeom>
              <a:avLst/>
              <a:gdLst>
                <a:gd name="T0" fmla="*/ 12 w 12"/>
                <a:gd name="T1" fmla="*/ 7 h 9"/>
                <a:gd name="T2" fmla="*/ 0 w 12"/>
                <a:gd name="T3" fmla="*/ 3 h 9"/>
                <a:gd name="T4" fmla="*/ 12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7"/>
                  </a:moveTo>
                  <a:cubicBezTo>
                    <a:pt x="8" y="6"/>
                    <a:pt x="2" y="9"/>
                    <a:pt x="0" y="3"/>
                  </a:cubicBezTo>
                  <a:cubicBezTo>
                    <a:pt x="5" y="0"/>
                    <a:pt x="8" y="4"/>
                    <a:pt x="12" y="7"/>
                  </a:cubicBezTo>
                  <a:close/>
                </a:path>
              </a:pathLst>
            </a:custGeom>
            <a:solidFill>
              <a:srgbClr val="B68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3955"/>
            <p:cNvSpPr/>
            <p:nvPr/>
          </p:nvSpPr>
          <p:spPr bwMode="auto">
            <a:xfrm>
              <a:off x="6880" y="1081"/>
              <a:ext cx="7" cy="5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3 h 3"/>
                <a:gd name="T4" fmla="*/ 1 w 5"/>
                <a:gd name="T5" fmla="*/ 3 h 3"/>
                <a:gd name="T6" fmla="*/ 0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5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4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3956"/>
            <p:cNvSpPr/>
            <p:nvPr/>
          </p:nvSpPr>
          <p:spPr bwMode="auto">
            <a:xfrm>
              <a:off x="6841" y="106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3957"/>
            <p:cNvSpPr/>
            <p:nvPr/>
          </p:nvSpPr>
          <p:spPr bwMode="auto">
            <a:xfrm>
              <a:off x="6862" y="109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3958"/>
            <p:cNvSpPr/>
            <p:nvPr/>
          </p:nvSpPr>
          <p:spPr bwMode="auto">
            <a:xfrm>
              <a:off x="6878" y="1083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3959"/>
            <p:cNvSpPr/>
            <p:nvPr/>
          </p:nvSpPr>
          <p:spPr bwMode="auto">
            <a:xfrm>
              <a:off x="6815" y="1020"/>
              <a:ext cx="104" cy="78"/>
            </a:xfrm>
            <a:custGeom>
              <a:avLst/>
              <a:gdLst>
                <a:gd name="T0" fmla="*/ 48 w 69"/>
                <a:gd name="T1" fmla="*/ 42 h 52"/>
                <a:gd name="T2" fmla="*/ 44 w 69"/>
                <a:gd name="T3" fmla="*/ 42 h 52"/>
                <a:gd name="T4" fmla="*/ 25 w 69"/>
                <a:gd name="T5" fmla="*/ 29 h 52"/>
                <a:gd name="T6" fmla="*/ 25 w 69"/>
                <a:gd name="T7" fmla="*/ 29 h 52"/>
                <a:gd name="T8" fmla="*/ 23 w 69"/>
                <a:gd name="T9" fmla="*/ 27 h 52"/>
                <a:gd name="T10" fmla="*/ 23 w 69"/>
                <a:gd name="T11" fmla="*/ 27 h 52"/>
                <a:gd name="T12" fmla="*/ 21 w 69"/>
                <a:gd name="T13" fmla="*/ 25 h 52"/>
                <a:gd name="T14" fmla="*/ 0 w 69"/>
                <a:gd name="T15" fmla="*/ 8 h 52"/>
                <a:gd name="T16" fmla="*/ 0 w 69"/>
                <a:gd name="T17" fmla="*/ 0 h 52"/>
                <a:gd name="T18" fmla="*/ 17 w 69"/>
                <a:gd name="T19" fmla="*/ 13 h 52"/>
                <a:gd name="T20" fmla="*/ 34 w 69"/>
                <a:gd name="T21" fmla="*/ 25 h 52"/>
                <a:gd name="T22" fmla="*/ 35 w 69"/>
                <a:gd name="T23" fmla="*/ 27 h 52"/>
                <a:gd name="T24" fmla="*/ 34 w 69"/>
                <a:gd name="T25" fmla="*/ 26 h 52"/>
                <a:gd name="T26" fmla="*/ 27 w 69"/>
                <a:gd name="T27" fmla="*/ 16 h 52"/>
                <a:gd name="T28" fmla="*/ 34 w 69"/>
                <a:gd name="T29" fmla="*/ 13 h 52"/>
                <a:gd name="T30" fmla="*/ 50 w 69"/>
                <a:gd name="T31" fmla="*/ 29 h 52"/>
                <a:gd name="T32" fmla="*/ 54 w 69"/>
                <a:gd name="T33" fmla="*/ 32 h 52"/>
                <a:gd name="T34" fmla="*/ 57 w 69"/>
                <a:gd name="T35" fmla="*/ 31 h 52"/>
                <a:gd name="T36" fmla="*/ 57 w 69"/>
                <a:gd name="T37" fmla="*/ 31 h 52"/>
                <a:gd name="T38" fmla="*/ 67 w 69"/>
                <a:gd name="T39" fmla="*/ 44 h 52"/>
                <a:gd name="T40" fmla="*/ 67 w 69"/>
                <a:gd name="T41" fmla="*/ 50 h 52"/>
                <a:gd name="T42" fmla="*/ 60 w 69"/>
                <a:gd name="T43" fmla="*/ 50 h 52"/>
                <a:gd name="T44" fmla="*/ 52 w 69"/>
                <a:gd name="T45" fmla="*/ 45 h 52"/>
                <a:gd name="T46" fmla="*/ 48 w 69"/>
                <a:gd name="T4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52">
                  <a:moveTo>
                    <a:pt x="48" y="42"/>
                  </a:moveTo>
                  <a:cubicBezTo>
                    <a:pt x="46" y="42"/>
                    <a:pt x="45" y="42"/>
                    <a:pt x="44" y="42"/>
                  </a:cubicBezTo>
                  <a:cubicBezTo>
                    <a:pt x="39" y="36"/>
                    <a:pt x="32" y="32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8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6"/>
                    <a:pt x="22" y="25"/>
                    <a:pt x="21" y="25"/>
                  </a:cubicBezTo>
                  <a:cubicBezTo>
                    <a:pt x="14" y="19"/>
                    <a:pt x="7" y="13"/>
                    <a:pt x="0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5" y="5"/>
                    <a:pt x="11" y="9"/>
                    <a:pt x="17" y="13"/>
                  </a:cubicBezTo>
                  <a:cubicBezTo>
                    <a:pt x="25" y="14"/>
                    <a:pt x="28" y="23"/>
                    <a:pt x="34" y="25"/>
                  </a:cubicBezTo>
                  <a:cubicBezTo>
                    <a:pt x="35" y="26"/>
                    <a:pt x="35" y="26"/>
                    <a:pt x="35" y="27"/>
                  </a:cubicBezTo>
                  <a:cubicBezTo>
                    <a:pt x="36" y="26"/>
                    <a:pt x="35" y="26"/>
                    <a:pt x="34" y="26"/>
                  </a:cubicBezTo>
                  <a:cubicBezTo>
                    <a:pt x="32" y="22"/>
                    <a:pt x="25" y="23"/>
                    <a:pt x="27" y="16"/>
                  </a:cubicBezTo>
                  <a:cubicBezTo>
                    <a:pt x="29" y="13"/>
                    <a:pt x="31" y="12"/>
                    <a:pt x="34" y="13"/>
                  </a:cubicBezTo>
                  <a:cubicBezTo>
                    <a:pt x="41" y="16"/>
                    <a:pt x="47" y="21"/>
                    <a:pt x="50" y="29"/>
                  </a:cubicBezTo>
                  <a:cubicBezTo>
                    <a:pt x="51" y="30"/>
                    <a:pt x="53" y="31"/>
                    <a:pt x="54" y="32"/>
                  </a:cubicBezTo>
                  <a:cubicBezTo>
                    <a:pt x="56" y="33"/>
                    <a:pt x="57" y="33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1" y="35"/>
                    <a:pt x="66" y="38"/>
                    <a:pt x="67" y="44"/>
                  </a:cubicBezTo>
                  <a:cubicBezTo>
                    <a:pt x="67" y="47"/>
                    <a:pt x="69" y="48"/>
                    <a:pt x="67" y="50"/>
                  </a:cubicBezTo>
                  <a:cubicBezTo>
                    <a:pt x="65" y="52"/>
                    <a:pt x="62" y="51"/>
                    <a:pt x="60" y="50"/>
                  </a:cubicBezTo>
                  <a:cubicBezTo>
                    <a:pt x="57" y="49"/>
                    <a:pt x="55" y="47"/>
                    <a:pt x="52" y="45"/>
                  </a:cubicBezTo>
                  <a:cubicBezTo>
                    <a:pt x="50" y="44"/>
                    <a:pt x="49" y="43"/>
                    <a:pt x="48" y="42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3960"/>
            <p:cNvSpPr/>
            <p:nvPr/>
          </p:nvSpPr>
          <p:spPr bwMode="auto">
            <a:xfrm>
              <a:off x="6775" y="963"/>
              <a:ext cx="90" cy="78"/>
            </a:xfrm>
            <a:custGeom>
              <a:avLst/>
              <a:gdLst>
                <a:gd name="T0" fmla="*/ 0 w 60"/>
                <a:gd name="T1" fmla="*/ 3 h 52"/>
                <a:gd name="T2" fmla="*/ 2 w 60"/>
                <a:gd name="T3" fmla="*/ 1 h 52"/>
                <a:gd name="T4" fmla="*/ 23 w 60"/>
                <a:gd name="T5" fmla="*/ 14 h 52"/>
                <a:gd name="T6" fmla="*/ 54 w 60"/>
                <a:gd name="T7" fmla="*/ 40 h 52"/>
                <a:gd name="T8" fmla="*/ 59 w 60"/>
                <a:gd name="T9" fmla="*/ 42 h 52"/>
                <a:gd name="T10" fmla="*/ 60 w 60"/>
                <a:gd name="T11" fmla="*/ 44 h 52"/>
                <a:gd name="T12" fmla="*/ 60 w 60"/>
                <a:gd name="T13" fmla="*/ 47 h 52"/>
                <a:gd name="T14" fmla="*/ 50 w 60"/>
                <a:gd name="T15" fmla="*/ 52 h 52"/>
                <a:gd name="T16" fmla="*/ 46 w 60"/>
                <a:gd name="T17" fmla="*/ 49 h 52"/>
                <a:gd name="T18" fmla="*/ 0 w 60"/>
                <a:gd name="T1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0" y="3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13" y="0"/>
                    <a:pt x="17" y="9"/>
                    <a:pt x="23" y="14"/>
                  </a:cubicBezTo>
                  <a:cubicBezTo>
                    <a:pt x="33" y="24"/>
                    <a:pt x="43" y="32"/>
                    <a:pt x="54" y="40"/>
                  </a:cubicBezTo>
                  <a:cubicBezTo>
                    <a:pt x="56" y="41"/>
                    <a:pt x="58" y="41"/>
                    <a:pt x="59" y="42"/>
                  </a:cubicBezTo>
                  <a:cubicBezTo>
                    <a:pt x="60" y="43"/>
                    <a:pt x="60" y="43"/>
                    <a:pt x="60" y="44"/>
                  </a:cubicBezTo>
                  <a:cubicBezTo>
                    <a:pt x="60" y="45"/>
                    <a:pt x="60" y="46"/>
                    <a:pt x="60" y="47"/>
                  </a:cubicBezTo>
                  <a:cubicBezTo>
                    <a:pt x="57" y="50"/>
                    <a:pt x="54" y="51"/>
                    <a:pt x="50" y="52"/>
                  </a:cubicBezTo>
                  <a:cubicBezTo>
                    <a:pt x="48" y="52"/>
                    <a:pt x="47" y="51"/>
                    <a:pt x="46" y="49"/>
                  </a:cubicBezTo>
                  <a:cubicBezTo>
                    <a:pt x="30" y="35"/>
                    <a:pt x="14" y="20"/>
                    <a:pt x="0" y="3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3961"/>
            <p:cNvSpPr/>
            <p:nvPr/>
          </p:nvSpPr>
          <p:spPr bwMode="auto">
            <a:xfrm>
              <a:off x="6841" y="1036"/>
              <a:ext cx="28" cy="24"/>
            </a:xfrm>
            <a:custGeom>
              <a:avLst/>
              <a:gdLst>
                <a:gd name="T0" fmla="*/ 2 w 19"/>
                <a:gd name="T1" fmla="*/ 0 h 16"/>
                <a:gd name="T2" fmla="*/ 6 w 19"/>
                <a:gd name="T3" fmla="*/ 3 h 16"/>
                <a:gd name="T4" fmla="*/ 10 w 19"/>
                <a:gd name="T5" fmla="*/ 6 h 16"/>
                <a:gd name="T6" fmla="*/ 19 w 19"/>
                <a:gd name="T7" fmla="*/ 16 h 16"/>
                <a:gd name="T8" fmla="*/ 19 w 19"/>
                <a:gd name="T9" fmla="*/ 16 h 16"/>
                <a:gd name="T10" fmla="*/ 0 w 19"/>
                <a:gd name="T11" fmla="*/ 2 h 16"/>
                <a:gd name="T12" fmla="*/ 2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2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8" y="2"/>
                    <a:pt x="9" y="4"/>
                    <a:pt x="10" y="6"/>
                  </a:cubicBezTo>
                  <a:cubicBezTo>
                    <a:pt x="12" y="10"/>
                    <a:pt x="17" y="11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2" y="13"/>
                    <a:pt x="6" y="8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C3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3962"/>
            <p:cNvSpPr/>
            <p:nvPr/>
          </p:nvSpPr>
          <p:spPr bwMode="auto">
            <a:xfrm>
              <a:off x="6772" y="966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3963"/>
            <p:cNvSpPr/>
            <p:nvPr/>
          </p:nvSpPr>
          <p:spPr bwMode="auto">
            <a:xfrm>
              <a:off x="6787" y="939"/>
              <a:ext cx="19" cy="27"/>
            </a:xfrm>
            <a:custGeom>
              <a:avLst/>
              <a:gdLst>
                <a:gd name="T0" fmla="*/ 6 w 13"/>
                <a:gd name="T1" fmla="*/ 0 h 18"/>
                <a:gd name="T2" fmla="*/ 13 w 13"/>
                <a:gd name="T3" fmla="*/ 13 h 18"/>
                <a:gd name="T4" fmla="*/ 6 w 13"/>
                <a:gd name="T5" fmla="*/ 17 h 18"/>
                <a:gd name="T6" fmla="*/ 2 w 13"/>
                <a:gd name="T7" fmla="*/ 8 h 18"/>
                <a:gd name="T8" fmla="*/ 2 w 13"/>
                <a:gd name="T9" fmla="*/ 8 h 18"/>
                <a:gd name="T10" fmla="*/ 3 w 13"/>
                <a:gd name="T11" fmla="*/ 0 h 18"/>
                <a:gd name="T12" fmla="*/ 6 w 1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5" y="7"/>
                    <a:pt x="8" y="11"/>
                    <a:pt x="13" y="13"/>
                  </a:cubicBezTo>
                  <a:cubicBezTo>
                    <a:pt x="13" y="18"/>
                    <a:pt x="9" y="18"/>
                    <a:pt x="6" y="17"/>
                  </a:cubicBezTo>
                  <a:cubicBezTo>
                    <a:pt x="2" y="15"/>
                    <a:pt x="0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3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3964"/>
            <p:cNvSpPr/>
            <p:nvPr/>
          </p:nvSpPr>
          <p:spPr bwMode="auto">
            <a:xfrm>
              <a:off x="6787" y="927"/>
              <a:ext cx="13" cy="12"/>
            </a:xfrm>
            <a:custGeom>
              <a:avLst/>
              <a:gdLst>
                <a:gd name="T0" fmla="*/ 6 w 9"/>
                <a:gd name="T1" fmla="*/ 8 h 8"/>
                <a:gd name="T2" fmla="*/ 3 w 9"/>
                <a:gd name="T3" fmla="*/ 8 h 8"/>
                <a:gd name="T4" fmla="*/ 0 w 9"/>
                <a:gd name="T5" fmla="*/ 0 h 8"/>
                <a:gd name="T6" fmla="*/ 5 w 9"/>
                <a:gd name="T7" fmla="*/ 1 h 8"/>
                <a:gd name="T8" fmla="*/ 7 w 9"/>
                <a:gd name="T9" fmla="*/ 6 h 8"/>
                <a:gd name="T10" fmla="*/ 5 w 9"/>
                <a:gd name="T11" fmla="*/ 8 h 8"/>
                <a:gd name="T12" fmla="*/ 6 w 9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5" y="8"/>
                    <a:pt x="4" y="8"/>
                    <a:pt x="3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8" y="2"/>
                    <a:pt x="9" y="4"/>
                    <a:pt x="7" y="6"/>
                  </a:cubicBezTo>
                  <a:cubicBezTo>
                    <a:pt x="7" y="7"/>
                    <a:pt x="6" y="8"/>
                    <a:pt x="5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3965"/>
            <p:cNvSpPr/>
            <p:nvPr/>
          </p:nvSpPr>
          <p:spPr bwMode="auto">
            <a:xfrm>
              <a:off x="6776" y="951"/>
              <a:ext cx="56" cy="52"/>
            </a:xfrm>
            <a:custGeom>
              <a:avLst/>
              <a:gdLst>
                <a:gd name="T0" fmla="*/ 9 w 37"/>
                <a:gd name="T1" fmla="*/ 0 h 35"/>
                <a:gd name="T2" fmla="*/ 20 w 37"/>
                <a:gd name="T3" fmla="*/ 5 h 35"/>
                <a:gd name="T4" fmla="*/ 24 w 37"/>
                <a:gd name="T5" fmla="*/ 6 h 35"/>
                <a:gd name="T6" fmla="*/ 25 w 37"/>
                <a:gd name="T7" fmla="*/ 6 h 35"/>
                <a:gd name="T8" fmla="*/ 35 w 37"/>
                <a:gd name="T9" fmla="*/ 18 h 35"/>
                <a:gd name="T10" fmla="*/ 36 w 37"/>
                <a:gd name="T11" fmla="*/ 21 h 35"/>
                <a:gd name="T12" fmla="*/ 37 w 37"/>
                <a:gd name="T13" fmla="*/ 28 h 35"/>
                <a:gd name="T14" fmla="*/ 20 w 37"/>
                <a:gd name="T15" fmla="*/ 25 h 35"/>
                <a:gd name="T16" fmla="*/ 1 w 37"/>
                <a:gd name="T17" fmla="*/ 9 h 35"/>
                <a:gd name="T18" fmla="*/ 1 w 37"/>
                <a:gd name="T19" fmla="*/ 8 h 35"/>
                <a:gd name="T20" fmla="*/ 0 w 37"/>
                <a:gd name="T21" fmla="*/ 6 h 35"/>
                <a:gd name="T22" fmla="*/ 1 w 37"/>
                <a:gd name="T23" fmla="*/ 6 h 35"/>
                <a:gd name="T24" fmla="*/ 9 w 37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5">
                  <a:moveTo>
                    <a:pt x="9" y="0"/>
                  </a:moveTo>
                  <a:cubicBezTo>
                    <a:pt x="12" y="3"/>
                    <a:pt x="13" y="10"/>
                    <a:pt x="20" y="5"/>
                  </a:cubicBezTo>
                  <a:cubicBezTo>
                    <a:pt x="21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9" y="10"/>
                    <a:pt x="31" y="15"/>
                    <a:pt x="35" y="18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3"/>
                    <a:pt x="37" y="25"/>
                    <a:pt x="37" y="28"/>
                  </a:cubicBezTo>
                  <a:cubicBezTo>
                    <a:pt x="30" y="35"/>
                    <a:pt x="25" y="28"/>
                    <a:pt x="20" y="25"/>
                  </a:cubicBezTo>
                  <a:cubicBezTo>
                    <a:pt x="14" y="20"/>
                    <a:pt x="7" y="14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DF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3966"/>
            <p:cNvSpPr/>
            <p:nvPr/>
          </p:nvSpPr>
          <p:spPr bwMode="auto">
            <a:xfrm>
              <a:off x="6775" y="957"/>
              <a:ext cx="3" cy="6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3967"/>
            <p:cNvSpPr/>
            <p:nvPr/>
          </p:nvSpPr>
          <p:spPr bwMode="auto">
            <a:xfrm>
              <a:off x="6850" y="10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3968"/>
            <p:cNvSpPr/>
            <p:nvPr/>
          </p:nvSpPr>
          <p:spPr bwMode="auto">
            <a:xfrm>
              <a:off x="6847" y="10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3969"/>
            <p:cNvSpPr/>
            <p:nvPr/>
          </p:nvSpPr>
          <p:spPr bwMode="auto">
            <a:xfrm>
              <a:off x="6812" y="103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3970"/>
            <p:cNvSpPr/>
            <p:nvPr/>
          </p:nvSpPr>
          <p:spPr bwMode="auto">
            <a:xfrm>
              <a:off x="6752" y="1060"/>
              <a:ext cx="66" cy="26"/>
            </a:xfrm>
            <a:custGeom>
              <a:avLst/>
              <a:gdLst>
                <a:gd name="T0" fmla="*/ 44 w 44"/>
                <a:gd name="T1" fmla="*/ 17 h 17"/>
                <a:gd name="T2" fmla="*/ 36 w 44"/>
                <a:gd name="T3" fmla="*/ 16 h 17"/>
                <a:gd name="T4" fmla="*/ 0 w 44"/>
                <a:gd name="T5" fmla="*/ 4 h 17"/>
                <a:gd name="T6" fmla="*/ 2 w 44"/>
                <a:gd name="T7" fmla="*/ 0 h 17"/>
                <a:gd name="T8" fmla="*/ 31 w 44"/>
                <a:gd name="T9" fmla="*/ 7 h 17"/>
                <a:gd name="T10" fmla="*/ 34 w 44"/>
                <a:gd name="T11" fmla="*/ 6 h 17"/>
                <a:gd name="T12" fmla="*/ 44 w 44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7">
                  <a:moveTo>
                    <a:pt x="44" y="17"/>
                  </a:moveTo>
                  <a:cubicBezTo>
                    <a:pt x="41" y="17"/>
                    <a:pt x="39" y="17"/>
                    <a:pt x="36" y="16"/>
                  </a:cubicBezTo>
                  <a:cubicBezTo>
                    <a:pt x="24" y="11"/>
                    <a:pt x="12" y="8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3"/>
                    <a:pt x="21" y="5"/>
                    <a:pt x="31" y="7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42" y="6"/>
                    <a:pt x="42" y="12"/>
                    <a:pt x="44" y="17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3971"/>
            <p:cNvSpPr/>
            <p:nvPr/>
          </p:nvSpPr>
          <p:spPr bwMode="auto">
            <a:xfrm>
              <a:off x="6824" y="1081"/>
              <a:ext cx="24" cy="20"/>
            </a:xfrm>
            <a:custGeom>
              <a:avLst/>
              <a:gdLst>
                <a:gd name="T0" fmla="*/ 15 w 16"/>
                <a:gd name="T1" fmla="*/ 9 h 13"/>
                <a:gd name="T2" fmla="*/ 11 w 16"/>
                <a:gd name="T3" fmla="*/ 13 h 13"/>
                <a:gd name="T4" fmla="*/ 0 w 16"/>
                <a:gd name="T5" fmla="*/ 5 h 13"/>
                <a:gd name="T6" fmla="*/ 14 w 16"/>
                <a:gd name="T7" fmla="*/ 5 h 13"/>
                <a:gd name="T8" fmla="*/ 15 w 16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5" y="9"/>
                  </a:moveTo>
                  <a:cubicBezTo>
                    <a:pt x="14" y="10"/>
                    <a:pt x="12" y="11"/>
                    <a:pt x="11" y="13"/>
                  </a:cubicBezTo>
                  <a:cubicBezTo>
                    <a:pt x="10" y="6"/>
                    <a:pt x="3" y="8"/>
                    <a:pt x="0" y="5"/>
                  </a:cubicBezTo>
                  <a:cubicBezTo>
                    <a:pt x="4" y="3"/>
                    <a:pt x="9" y="0"/>
                    <a:pt x="14" y="5"/>
                  </a:cubicBezTo>
                  <a:cubicBezTo>
                    <a:pt x="16" y="6"/>
                    <a:pt x="16" y="7"/>
                    <a:pt x="15" y="9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3972"/>
            <p:cNvSpPr/>
            <p:nvPr/>
          </p:nvSpPr>
          <p:spPr bwMode="auto">
            <a:xfrm>
              <a:off x="6818" y="108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3973"/>
            <p:cNvSpPr/>
            <p:nvPr/>
          </p:nvSpPr>
          <p:spPr bwMode="auto">
            <a:xfrm>
              <a:off x="6797" y="106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3974"/>
            <p:cNvSpPr/>
            <p:nvPr/>
          </p:nvSpPr>
          <p:spPr bwMode="auto">
            <a:xfrm>
              <a:off x="6833" y="1102"/>
              <a:ext cx="2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3975"/>
            <p:cNvSpPr/>
            <p:nvPr/>
          </p:nvSpPr>
          <p:spPr bwMode="auto">
            <a:xfrm>
              <a:off x="7126" y="3318"/>
              <a:ext cx="147" cy="123"/>
            </a:xfrm>
            <a:custGeom>
              <a:avLst/>
              <a:gdLst>
                <a:gd name="T0" fmla="*/ 0 w 98"/>
                <a:gd name="T1" fmla="*/ 81 h 82"/>
                <a:gd name="T2" fmla="*/ 22 w 98"/>
                <a:gd name="T3" fmla="*/ 48 h 82"/>
                <a:gd name="T4" fmla="*/ 27 w 98"/>
                <a:gd name="T5" fmla="*/ 40 h 82"/>
                <a:gd name="T6" fmla="*/ 33 w 98"/>
                <a:gd name="T7" fmla="*/ 29 h 82"/>
                <a:gd name="T8" fmla="*/ 57 w 98"/>
                <a:gd name="T9" fmla="*/ 11 h 82"/>
                <a:gd name="T10" fmla="*/ 88 w 98"/>
                <a:gd name="T11" fmla="*/ 0 h 82"/>
                <a:gd name="T12" fmla="*/ 98 w 98"/>
                <a:gd name="T13" fmla="*/ 4 h 82"/>
                <a:gd name="T14" fmla="*/ 92 w 98"/>
                <a:gd name="T15" fmla="*/ 10 h 82"/>
                <a:gd name="T16" fmla="*/ 71 w 98"/>
                <a:gd name="T17" fmla="*/ 27 h 82"/>
                <a:gd name="T18" fmla="*/ 71 w 98"/>
                <a:gd name="T19" fmla="*/ 27 h 82"/>
                <a:gd name="T20" fmla="*/ 69 w 98"/>
                <a:gd name="T21" fmla="*/ 29 h 82"/>
                <a:gd name="T22" fmla="*/ 69 w 98"/>
                <a:gd name="T23" fmla="*/ 29 h 82"/>
                <a:gd name="T24" fmla="*/ 67 w 98"/>
                <a:gd name="T25" fmla="*/ 31 h 82"/>
                <a:gd name="T26" fmla="*/ 67 w 98"/>
                <a:gd name="T27" fmla="*/ 31 h 82"/>
                <a:gd name="T28" fmla="*/ 65 w 98"/>
                <a:gd name="T29" fmla="*/ 33 h 82"/>
                <a:gd name="T30" fmla="*/ 65 w 98"/>
                <a:gd name="T31" fmla="*/ 33 h 82"/>
                <a:gd name="T32" fmla="*/ 62 w 98"/>
                <a:gd name="T33" fmla="*/ 38 h 82"/>
                <a:gd name="T34" fmla="*/ 60 w 98"/>
                <a:gd name="T35" fmla="*/ 39 h 82"/>
                <a:gd name="T36" fmla="*/ 29 w 98"/>
                <a:gd name="T37" fmla="*/ 63 h 82"/>
                <a:gd name="T38" fmla="*/ 29 w 98"/>
                <a:gd name="T39" fmla="*/ 63 h 82"/>
                <a:gd name="T40" fmla="*/ 27 w 98"/>
                <a:gd name="T41" fmla="*/ 65 h 82"/>
                <a:gd name="T42" fmla="*/ 27 w 98"/>
                <a:gd name="T43" fmla="*/ 65 h 82"/>
                <a:gd name="T44" fmla="*/ 17 w 98"/>
                <a:gd name="T45" fmla="*/ 73 h 82"/>
                <a:gd name="T46" fmla="*/ 2 w 98"/>
                <a:gd name="T47" fmla="*/ 81 h 82"/>
                <a:gd name="T48" fmla="*/ 0 w 98"/>
                <a:gd name="T4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82">
                  <a:moveTo>
                    <a:pt x="0" y="81"/>
                  </a:moveTo>
                  <a:cubicBezTo>
                    <a:pt x="5" y="68"/>
                    <a:pt x="14" y="59"/>
                    <a:pt x="22" y="48"/>
                  </a:cubicBezTo>
                  <a:cubicBezTo>
                    <a:pt x="24" y="46"/>
                    <a:pt x="27" y="44"/>
                    <a:pt x="27" y="40"/>
                  </a:cubicBezTo>
                  <a:cubicBezTo>
                    <a:pt x="25" y="35"/>
                    <a:pt x="28" y="31"/>
                    <a:pt x="33" y="29"/>
                  </a:cubicBezTo>
                  <a:cubicBezTo>
                    <a:pt x="42" y="24"/>
                    <a:pt x="50" y="18"/>
                    <a:pt x="57" y="11"/>
                  </a:cubicBezTo>
                  <a:cubicBezTo>
                    <a:pt x="66" y="4"/>
                    <a:pt x="76" y="0"/>
                    <a:pt x="88" y="0"/>
                  </a:cubicBezTo>
                  <a:cubicBezTo>
                    <a:pt x="92" y="0"/>
                    <a:pt x="96" y="0"/>
                    <a:pt x="98" y="4"/>
                  </a:cubicBezTo>
                  <a:cubicBezTo>
                    <a:pt x="96" y="6"/>
                    <a:pt x="94" y="7"/>
                    <a:pt x="92" y="10"/>
                  </a:cubicBezTo>
                  <a:cubicBezTo>
                    <a:pt x="84" y="14"/>
                    <a:pt x="78" y="21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30"/>
                    <a:pt x="68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6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5"/>
                    <a:pt x="63" y="37"/>
                    <a:pt x="62" y="38"/>
                  </a:cubicBezTo>
                  <a:cubicBezTo>
                    <a:pt x="61" y="38"/>
                    <a:pt x="60" y="39"/>
                    <a:pt x="60" y="39"/>
                  </a:cubicBezTo>
                  <a:cubicBezTo>
                    <a:pt x="51" y="48"/>
                    <a:pt x="40" y="56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4"/>
                    <a:pt x="28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4" y="68"/>
                    <a:pt x="21" y="71"/>
                    <a:pt x="17" y="73"/>
                  </a:cubicBezTo>
                  <a:cubicBezTo>
                    <a:pt x="12" y="76"/>
                    <a:pt x="7" y="78"/>
                    <a:pt x="2" y="81"/>
                  </a:cubicBezTo>
                  <a:cubicBezTo>
                    <a:pt x="1" y="82"/>
                    <a:pt x="1" y="82"/>
                    <a:pt x="0" y="81"/>
                  </a:cubicBezTo>
                  <a:close/>
                </a:path>
              </a:pathLst>
            </a:custGeom>
            <a:solidFill>
              <a:srgbClr val="FB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3976"/>
            <p:cNvSpPr/>
            <p:nvPr/>
          </p:nvSpPr>
          <p:spPr bwMode="auto">
            <a:xfrm>
              <a:off x="7169" y="3376"/>
              <a:ext cx="47" cy="36"/>
            </a:xfrm>
            <a:custGeom>
              <a:avLst/>
              <a:gdLst>
                <a:gd name="T0" fmla="*/ 0 w 31"/>
                <a:gd name="T1" fmla="*/ 24 h 24"/>
                <a:gd name="T2" fmla="*/ 21 w 31"/>
                <a:gd name="T3" fmla="*/ 6 h 24"/>
                <a:gd name="T4" fmla="*/ 31 w 31"/>
                <a:gd name="T5" fmla="*/ 0 h 24"/>
                <a:gd name="T6" fmla="*/ 0 w 3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4" y="15"/>
                    <a:pt x="12" y="10"/>
                    <a:pt x="21" y="6"/>
                  </a:cubicBezTo>
                  <a:cubicBezTo>
                    <a:pt x="25" y="5"/>
                    <a:pt x="27" y="1"/>
                    <a:pt x="31" y="0"/>
                  </a:cubicBezTo>
                  <a:cubicBezTo>
                    <a:pt x="25" y="12"/>
                    <a:pt x="10" y="24"/>
                    <a:pt x="0" y="24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3977"/>
            <p:cNvSpPr/>
            <p:nvPr/>
          </p:nvSpPr>
          <p:spPr bwMode="auto">
            <a:xfrm>
              <a:off x="7232" y="3333"/>
              <a:ext cx="32" cy="25"/>
            </a:xfrm>
            <a:custGeom>
              <a:avLst/>
              <a:gdLst>
                <a:gd name="T0" fmla="*/ 0 w 21"/>
                <a:gd name="T1" fmla="*/ 17 h 17"/>
                <a:gd name="T2" fmla="*/ 21 w 21"/>
                <a:gd name="T3" fmla="*/ 0 h 17"/>
                <a:gd name="T4" fmla="*/ 0 w 21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6" y="10"/>
                    <a:pt x="12" y="3"/>
                    <a:pt x="21" y="0"/>
                  </a:cubicBezTo>
                  <a:cubicBezTo>
                    <a:pt x="15" y="6"/>
                    <a:pt x="9" y="13"/>
                    <a:pt x="0" y="17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3978"/>
            <p:cNvSpPr/>
            <p:nvPr/>
          </p:nvSpPr>
          <p:spPr bwMode="auto">
            <a:xfrm>
              <a:off x="7151" y="3415"/>
              <a:ext cx="15" cy="12"/>
            </a:xfrm>
            <a:custGeom>
              <a:avLst/>
              <a:gdLst>
                <a:gd name="T0" fmla="*/ 0 w 10"/>
                <a:gd name="T1" fmla="*/ 8 h 8"/>
                <a:gd name="T2" fmla="*/ 10 w 10"/>
                <a:gd name="T3" fmla="*/ 0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4"/>
                    <a:pt x="5" y="1"/>
                    <a:pt x="10" y="0"/>
                  </a:cubicBezTo>
                  <a:cubicBezTo>
                    <a:pt x="8" y="4"/>
                    <a:pt x="5" y="7"/>
                    <a:pt x="0" y="8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3979"/>
            <p:cNvSpPr/>
            <p:nvPr/>
          </p:nvSpPr>
          <p:spPr bwMode="auto">
            <a:xfrm>
              <a:off x="7219" y="3367"/>
              <a:ext cx="4" cy="8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3980"/>
            <p:cNvSpPr/>
            <p:nvPr/>
          </p:nvSpPr>
          <p:spPr bwMode="auto">
            <a:xfrm>
              <a:off x="7120" y="3439"/>
              <a:ext cx="9" cy="3"/>
            </a:xfrm>
            <a:custGeom>
              <a:avLst/>
              <a:gdLst>
                <a:gd name="T0" fmla="*/ 4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4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3981"/>
            <p:cNvSpPr/>
            <p:nvPr/>
          </p:nvSpPr>
          <p:spPr bwMode="auto">
            <a:xfrm>
              <a:off x="7229" y="335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3982"/>
            <p:cNvSpPr/>
            <p:nvPr/>
          </p:nvSpPr>
          <p:spPr bwMode="auto">
            <a:xfrm>
              <a:off x="7226" y="33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3983"/>
            <p:cNvSpPr/>
            <p:nvPr/>
          </p:nvSpPr>
          <p:spPr bwMode="auto">
            <a:xfrm>
              <a:off x="7223" y="336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3984"/>
            <p:cNvSpPr/>
            <p:nvPr/>
          </p:nvSpPr>
          <p:spPr bwMode="auto">
            <a:xfrm>
              <a:off x="7166" y="341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3985"/>
            <p:cNvSpPr/>
            <p:nvPr/>
          </p:nvSpPr>
          <p:spPr bwMode="auto">
            <a:xfrm>
              <a:off x="7333" y="3393"/>
              <a:ext cx="21" cy="25"/>
            </a:xfrm>
            <a:custGeom>
              <a:avLst/>
              <a:gdLst>
                <a:gd name="T0" fmla="*/ 0 w 14"/>
                <a:gd name="T1" fmla="*/ 0 h 17"/>
                <a:gd name="T2" fmla="*/ 12 w 14"/>
                <a:gd name="T3" fmla="*/ 10 h 17"/>
                <a:gd name="T4" fmla="*/ 14 w 14"/>
                <a:gd name="T5" fmla="*/ 17 h 17"/>
                <a:gd name="T6" fmla="*/ 0 w 1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0"/>
                    <a:pt x="11" y="3"/>
                    <a:pt x="12" y="10"/>
                  </a:cubicBezTo>
                  <a:cubicBezTo>
                    <a:pt x="12" y="12"/>
                    <a:pt x="13" y="15"/>
                    <a:pt x="14" y="17"/>
                  </a:cubicBezTo>
                  <a:cubicBezTo>
                    <a:pt x="6" y="15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7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3986"/>
            <p:cNvSpPr/>
            <p:nvPr/>
          </p:nvSpPr>
          <p:spPr bwMode="auto">
            <a:xfrm>
              <a:off x="7331" y="3390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3987"/>
            <p:cNvSpPr/>
            <p:nvPr/>
          </p:nvSpPr>
          <p:spPr bwMode="auto">
            <a:xfrm>
              <a:off x="6980" y="3229"/>
              <a:ext cx="249" cy="209"/>
            </a:xfrm>
            <a:custGeom>
              <a:avLst/>
              <a:gdLst>
                <a:gd name="T0" fmla="*/ 166 w 166"/>
                <a:gd name="T1" fmla="*/ 40 h 139"/>
                <a:gd name="T2" fmla="*/ 149 w 166"/>
                <a:gd name="T3" fmla="*/ 54 h 139"/>
                <a:gd name="T4" fmla="*/ 120 w 166"/>
                <a:gd name="T5" fmla="*/ 83 h 139"/>
                <a:gd name="T6" fmla="*/ 94 w 166"/>
                <a:gd name="T7" fmla="*/ 109 h 139"/>
                <a:gd name="T8" fmla="*/ 76 w 166"/>
                <a:gd name="T9" fmla="*/ 132 h 139"/>
                <a:gd name="T10" fmla="*/ 62 w 166"/>
                <a:gd name="T11" fmla="*/ 138 h 139"/>
                <a:gd name="T12" fmla="*/ 26 w 166"/>
                <a:gd name="T13" fmla="*/ 133 h 139"/>
                <a:gd name="T14" fmla="*/ 20 w 166"/>
                <a:gd name="T15" fmla="*/ 134 h 139"/>
                <a:gd name="T16" fmla="*/ 18 w 166"/>
                <a:gd name="T17" fmla="*/ 134 h 139"/>
                <a:gd name="T18" fmla="*/ 14 w 166"/>
                <a:gd name="T19" fmla="*/ 130 h 139"/>
                <a:gd name="T20" fmla="*/ 8 w 166"/>
                <a:gd name="T21" fmla="*/ 130 h 139"/>
                <a:gd name="T22" fmla="*/ 1 w 166"/>
                <a:gd name="T23" fmla="*/ 125 h 139"/>
                <a:gd name="T24" fmla="*/ 6 w 166"/>
                <a:gd name="T25" fmla="*/ 119 h 139"/>
                <a:gd name="T26" fmla="*/ 40 w 166"/>
                <a:gd name="T27" fmla="*/ 101 h 139"/>
                <a:gd name="T28" fmla="*/ 105 w 166"/>
                <a:gd name="T29" fmla="*/ 69 h 139"/>
                <a:gd name="T30" fmla="*/ 112 w 166"/>
                <a:gd name="T31" fmla="*/ 54 h 139"/>
                <a:gd name="T32" fmla="*/ 123 w 166"/>
                <a:gd name="T33" fmla="*/ 33 h 139"/>
                <a:gd name="T34" fmla="*/ 147 w 166"/>
                <a:gd name="T35" fmla="*/ 12 h 139"/>
                <a:gd name="T36" fmla="*/ 164 w 166"/>
                <a:gd name="T37" fmla="*/ 3 h 139"/>
                <a:gd name="T38" fmla="*/ 156 w 166"/>
                <a:gd name="T39" fmla="*/ 23 h 139"/>
                <a:gd name="T40" fmla="*/ 152 w 166"/>
                <a:gd name="T41" fmla="*/ 27 h 139"/>
                <a:gd name="T42" fmla="*/ 147 w 166"/>
                <a:gd name="T43" fmla="*/ 37 h 139"/>
                <a:gd name="T44" fmla="*/ 150 w 166"/>
                <a:gd name="T45" fmla="*/ 43 h 139"/>
                <a:gd name="T46" fmla="*/ 156 w 166"/>
                <a:gd name="T47" fmla="*/ 41 h 139"/>
                <a:gd name="T48" fmla="*/ 160 w 166"/>
                <a:gd name="T49" fmla="*/ 35 h 139"/>
                <a:gd name="T50" fmla="*/ 166 w 166"/>
                <a:gd name="T51" fmla="*/ 4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" h="139">
                  <a:moveTo>
                    <a:pt x="166" y="40"/>
                  </a:moveTo>
                  <a:cubicBezTo>
                    <a:pt x="162" y="46"/>
                    <a:pt x="155" y="49"/>
                    <a:pt x="149" y="54"/>
                  </a:cubicBezTo>
                  <a:cubicBezTo>
                    <a:pt x="139" y="62"/>
                    <a:pt x="129" y="72"/>
                    <a:pt x="120" y="83"/>
                  </a:cubicBezTo>
                  <a:cubicBezTo>
                    <a:pt x="112" y="92"/>
                    <a:pt x="103" y="101"/>
                    <a:pt x="94" y="109"/>
                  </a:cubicBezTo>
                  <a:cubicBezTo>
                    <a:pt x="87" y="116"/>
                    <a:pt x="82" y="123"/>
                    <a:pt x="76" y="132"/>
                  </a:cubicBezTo>
                  <a:cubicBezTo>
                    <a:pt x="73" y="137"/>
                    <a:pt x="69" y="139"/>
                    <a:pt x="62" y="138"/>
                  </a:cubicBezTo>
                  <a:cubicBezTo>
                    <a:pt x="50" y="137"/>
                    <a:pt x="38" y="135"/>
                    <a:pt x="26" y="133"/>
                  </a:cubicBezTo>
                  <a:cubicBezTo>
                    <a:pt x="24" y="132"/>
                    <a:pt x="22" y="133"/>
                    <a:pt x="20" y="134"/>
                  </a:cubicBezTo>
                  <a:cubicBezTo>
                    <a:pt x="20" y="134"/>
                    <a:pt x="19" y="134"/>
                    <a:pt x="18" y="134"/>
                  </a:cubicBezTo>
                  <a:cubicBezTo>
                    <a:pt x="18" y="131"/>
                    <a:pt x="16" y="130"/>
                    <a:pt x="14" y="130"/>
                  </a:cubicBezTo>
                  <a:cubicBezTo>
                    <a:pt x="12" y="130"/>
                    <a:pt x="10" y="130"/>
                    <a:pt x="8" y="130"/>
                  </a:cubicBezTo>
                  <a:cubicBezTo>
                    <a:pt x="5" y="129"/>
                    <a:pt x="1" y="128"/>
                    <a:pt x="1" y="125"/>
                  </a:cubicBezTo>
                  <a:cubicBezTo>
                    <a:pt x="0" y="121"/>
                    <a:pt x="4" y="120"/>
                    <a:pt x="6" y="119"/>
                  </a:cubicBezTo>
                  <a:cubicBezTo>
                    <a:pt x="17" y="113"/>
                    <a:pt x="28" y="107"/>
                    <a:pt x="40" y="101"/>
                  </a:cubicBezTo>
                  <a:cubicBezTo>
                    <a:pt x="61" y="90"/>
                    <a:pt x="84" y="82"/>
                    <a:pt x="105" y="69"/>
                  </a:cubicBezTo>
                  <a:cubicBezTo>
                    <a:pt x="111" y="66"/>
                    <a:pt x="114" y="61"/>
                    <a:pt x="112" y="54"/>
                  </a:cubicBezTo>
                  <a:cubicBezTo>
                    <a:pt x="109" y="44"/>
                    <a:pt x="116" y="37"/>
                    <a:pt x="123" y="33"/>
                  </a:cubicBezTo>
                  <a:cubicBezTo>
                    <a:pt x="132" y="27"/>
                    <a:pt x="140" y="20"/>
                    <a:pt x="147" y="12"/>
                  </a:cubicBezTo>
                  <a:cubicBezTo>
                    <a:pt x="151" y="7"/>
                    <a:pt x="156" y="0"/>
                    <a:pt x="164" y="3"/>
                  </a:cubicBezTo>
                  <a:cubicBezTo>
                    <a:pt x="162" y="10"/>
                    <a:pt x="156" y="15"/>
                    <a:pt x="156" y="23"/>
                  </a:cubicBezTo>
                  <a:cubicBezTo>
                    <a:pt x="156" y="25"/>
                    <a:pt x="153" y="26"/>
                    <a:pt x="152" y="27"/>
                  </a:cubicBezTo>
                  <a:cubicBezTo>
                    <a:pt x="149" y="30"/>
                    <a:pt x="147" y="33"/>
                    <a:pt x="147" y="37"/>
                  </a:cubicBezTo>
                  <a:cubicBezTo>
                    <a:pt x="147" y="40"/>
                    <a:pt x="148" y="42"/>
                    <a:pt x="150" y="43"/>
                  </a:cubicBezTo>
                  <a:cubicBezTo>
                    <a:pt x="153" y="44"/>
                    <a:pt x="155" y="43"/>
                    <a:pt x="156" y="41"/>
                  </a:cubicBezTo>
                  <a:cubicBezTo>
                    <a:pt x="157" y="39"/>
                    <a:pt x="158" y="37"/>
                    <a:pt x="160" y="35"/>
                  </a:cubicBezTo>
                  <a:cubicBezTo>
                    <a:pt x="163" y="36"/>
                    <a:pt x="164" y="39"/>
                    <a:pt x="166" y="40"/>
                  </a:cubicBezTo>
                  <a:close/>
                </a:path>
              </a:pathLst>
            </a:custGeom>
            <a:solidFill>
              <a:srgbClr val="F7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3988"/>
            <p:cNvSpPr/>
            <p:nvPr/>
          </p:nvSpPr>
          <p:spPr bwMode="auto">
            <a:xfrm>
              <a:off x="7040" y="3067"/>
              <a:ext cx="236" cy="314"/>
            </a:xfrm>
            <a:custGeom>
              <a:avLst/>
              <a:gdLst>
                <a:gd name="T0" fmla="*/ 124 w 157"/>
                <a:gd name="T1" fmla="*/ 111 h 209"/>
                <a:gd name="T2" fmla="*/ 104 w 157"/>
                <a:gd name="T3" fmla="*/ 130 h 209"/>
                <a:gd name="T4" fmla="*/ 88 w 157"/>
                <a:gd name="T5" fmla="*/ 142 h 209"/>
                <a:gd name="T6" fmla="*/ 74 w 157"/>
                <a:gd name="T7" fmla="*/ 157 h 209"/>
                <a:gd name="T8" fmla="*/ 76 w 157"/>
                <a:gd name="T9" fmla="*/ 161 h 209"/>
                <a:gd name="T10" fmla="*/ 77 w 157"/>
                <a:gd name="T11" fmla="*/ 170 h 209"/>
                <a:gd name="T12" fmla="*/ 54 w 157"/>
                <a:gd name="T13" fmla="*/ 188 h 209"/>
                <a:gd name="T14" fmla="*/ 12 w 157"/>
                <a:gd name="T15" fmla="*/ 206 h 209"/>
                <a:gd name="T16" fmla="*/ 0 w 157"/>
                <a:gd name="T17" fmla="*/ 209 h 209"/>
                <a:gd name="T18" fmla="*/ 14 w 157"/>
                <a:gd name="T19" fmla="*/ 200 h 209"/>
                <a:gd name="T20" fmla="*/ 32 w 157"/>
                <a:gd name="T21" fmla="*/ 185 h 209"/>
                <a:gd name="T22" fmla="*/ 39 w 157"/>
                <a:gd name="T23" fmla="*/ 160 h 209"/>
                <a:gd name="T24" fmla="*/ 42 w 157"/>
                <a:gd name="T25" fmla="*/ 153 h 209"/>
                <a:gd name="T26" fmla="*/ 51 w 157"/>
                <a:gd name="T27" fmla="*/ 140 h 209"/>
                <a:gd name="T28" fmla="*/ 58 w 157"/>
                <a:gd name="T29" fmla="*/ 135 h 209"/>
                <a:gd name="T30" fmla="*/ 64 w 157"/>
                <a:gd name="T31" fmla="*/ 130 h 209"/>
                <a:gd name="T32" fmla="*/ 64 w 157"/>
                <a:gd name="T33" fmla="*/ 126 h 209"/>
                <a:gd name="T34" fmla="*/ 77 w 157"/>
                <a:gd name="T35" fmla="*/ 114 h 209"/>
                <a:gd name="T36" fmla="*/ 90 w 157"/>
                <a:gd name="T37" fmla="*/ 108 h 209"/>
                <a:gd name="T38" fmla="*/ 95 w 157"/>
                <a:gd name="T39" fmla="*/ 102 h 209"/>
                <a:gd name="T40" fmla="*/ 115 w 157"/>
                <a:gd name="T41" fmla="*/ 92 h 209"/>
                <a:gd name="T42" fmla="*/ 127 w 157"/>
                <a:gd name="T43" fmla="*/ 73 h 209"/>
                <a:gd name="T44" fmla="*/ 131 w 157"/>
                <a:gd name="T45" fmla="*/ 57 h 209"/>
                <a:gd name="T46" fmla="*/ 135 w 157"/>
                <a:gd name="T47" fmla="*/ 38 h 209"/>
                <a:gd name="T48" fmla="*/ 139 w 157"/>
                <a:gd name="T49" fmla="*/ 1 h 209"/>
                <a:gd name="T50" fmla="*/ 153 w 157"/>
                <a:gd name="T51" fmla="*/ 16 h 209"/>
                <a:gd name="T52" fmla="*/ 154 w 157"/>
                <a:gd name="T53" fmla="*/ 34 h 209"/>
                <a:gd name="T54" fmla="*/ 152 w 157"/>
                <a:gd name="T55" fmla="*/ 53 h 209"/>
                <a:gd name="T56" fmla="*/ 151 w 157"/>
                <a:gd name="T57" fmla="*/ 76 h 209"/>
                <a:gd name="T58" fmla="*/ 143 w 157"/>
                <a:gd name="T59" fmla="*/ 99 h 209"/>
                <a:gd name="T60" fmla="*/ 128 w 157"/>
                <a:gd name="T61" fmla="*/ 110 h 209"/>
                <a:gd name="T62" fmla="*/ 124 w 157"/>
                <a:gd name="T63" fmla="*/ 11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209">
                  <a:moveTo>
                    <a:pt x="124" y="111"/>
                  </a:moveTo>
                  <a:cubicBezTo>
                    <a:pt x="116" y="116"/>
                    <a:pt x="109" y="121"/>
                    <a:pt x="104" y="130"/>
                  </a:cubicBezTo>
                  <a:cubicBezTo>
                    <a:pt x="100" y="136"/>
                    <a:pt x="95" y="139"/>
                    <a:pt x="88" y="142"/>
                  </a:cubicBezTo>
                  <a:cubicBezTo>
                    <a:pt x="81" y="144"/>
                    <a:pt x="79" y="152"/>
                    <a:pt x="74" y="157"/>
                  </a:cubicBezTo>
                  <a:cubicBezTo>
                    <a:pt x="73" y="158"/>
                    <a:pt x="74" y="160"/>
                    <a:pt x="76" y="161"/>
                  </a:cubicBezTo>
                  <a:cubicBezTo>
                    <a:pt x="79" y="164"/>
                    <a:pt x="79" y="166"/>
                    <a:pt x="77" y="170"/>
                  </a:cubicBezTo>
                  <a:cubicBezTo>
                    <a:pt x="72" y="180"/>
                    <a:pt x="63" y="184"/>
                    <a:pt x="54" y="188"/>
                  </a:cubicBezTo>
                  <a:cubicBezTo>
                    <a:pt x="40" y="195"/>
                    <a:pt x="26" y="200"/>
                    <a:pt x="12" y="206"/>
                  </a:cubicBezTo>
                  <a:cubicBezTo>
                    <a:pt x="8" y="208"/>
                    <a:pt x="4" y="209"/>
                    <a:pt x="0" y="209"/>
                  </a:cubicBezTo>
                  <a:cubicBezTo>
                    <a:pt x="4" y="206"/>
                    <a:pt x="9" y="203"/>
                    <a:pt x="14" y="200"/>
                  </a:cubicBezTo>
                  <a:cubicBezTo>
                    <a:pt x="21" y="196"/>
                    <a:pt x="28" y="191"/>
                    <a:pt x="32" y="185"/>
                  </a:cubicBezTo>
                  <a:cubicBezTo>
                    <a:pt x="37" y="178"/>
                    <a:pt x="42" y="170"/>
                    <a:pt x="39" y="160"/>
                  </a:cubicBezTo>
                  <a:cubicBezTo>
                    <a:pt x="38" y="157"/>
                    <a:pt x="39" y="155"/>
                    <a:pt x="42" y="153"/>
                  </a:cubicBezTo>
                  <a:cubicBezTo>
                    <a:pt x="47" y="151"/>
                    <a:pt x="48" y="145"/>
                    <a:pt x="51" y="140"/>
                  </a:cubicBezTo>
                  <a:cubicBezTo>
                    <a:pt x="53" y="138"/>
                    <a:pt x="54" y="135"/>
                    <a:pt x="58" y="135"/>
                  </a:cubicBezTo>
                  <a:cubicBezTo>
                    <a:pt x="62" y="136"/>
                    <a:pt x="64" y="134"/>
                    <a:pt x="64" y="130"/>
                  </a:cubicBezTo>
                  <a:cubicBezTo>
                    <a:pt x="64" y="128"/>
                    <a:pt x="64" y="127"/>
                    <a:pt x="64" y="126"/>
                  </a:cubicBezTo>
                  <a:cubicBezTo>
                    <a:pt x="66" y="116"/>
                    <a:pt x="66" y="116"/>
                    <a:pt x="77" y="114"/>
                  </a:cubicBezTo>
                  <a:cubicBezTo>
                    <a:pt x="81" y="113"/>
                    <a:pt x="87" y="112"/>
                    <a:pt x="90" y="108"/>
                  </a:cubicBezTo>
                  <a:cubicBezTo>
                    <a:pt x="91" y="105"/>
                    <a:pt x="93" y="103"/>
                    <a:pt x="95" y="102"/>
                  </a:cubicBezTo>
                  <a:cubicBezTo>
                    <a:pt x="102" y="100"/>
                    <a:pt x="108" y="95"/>
                    <a:pt x="115" y="92"/>
                  </a:cubicBezTo>
                  <a:cubicBezTo>
                    <a:pt x="124" y="88"/>
                    <a:pt x="130" y="84"/>
                    <a:pt x="127" y="73"/>
                  </a:cubicBezTo>
                  <a:cubicBezTo>
                    <a:pt x="125" y="67"/>
                    <a:pt x="128" y="62"/>
                    <a:pt x="131" y="57"/>
                  </a:cubicBezTo>
                  <a:cubicBezTo>
                    <a:pt x="136" y="52"/>
                    <a:pt x="136" y="45"/>
                    <a:pt x="135" y="38"/>
                  </a:cubicBezTo>
                  <a:cubicBezTo>
                    <a:pt x="131" y="26"/>
                    <a:pt x="136" y="14"/>
                    <a:pt x="139" y="1"/>
                  </a:cubicBezTo>
                  <a:cubicBezTo>
                    <a:pt x="150" y="0"/>
                    <a:pt x="156" y="6"/>
                    <a:pt x="153" y="16"/>
                  </a:cubicBezTo>
                  <a:cubicBezTo>
                    <a:pt x="152" y="22"/>
                    <a:pt x="152" y="28"/>
                    <a:pt x="154" y="34"/>
                  </a:cubicBezTo>
                  <a:cubicBezTo>
                    <a:pt x="156" y="41"/>
                    <a:pt x="156" y="48"/>
                    <a:pt x="152" y="53"/>
                  </a:cubicBezTo>
                  <a:cubicBezTo>
                    <a:pt x="146" y="61"/>
                    <a:pt x="148" y="68"/>
                    <a:pt x="151" y="76"/>
                  </a:cubicBezTo>
                  <a:cubicBezTo>
                    <a:pt x="157" y="88"/>
                    <a:pt x="155" y="94"/>
                    <a:pt x="143" y="99"/>
                  </a:cubicBezTo>
                  <a:cubicBezTo>
                    <a:pt x="137" y="102"/>
                    <a:pt x="132" y="104"/>
                    <a:pt x="128" y="110"/>
                  </a:cubicBezTo>
                  <a:cubicBezTo>
                    <a:pt x="127" y="110"/>
                    <a:pt x="126" y="111"/>
                    <a:pt x="124" y="111"/>
                  </a:cubicBezTo>
                  <a:close/>
                </a:path>
              </a:pathLst>
            </a:custGeom>
            <a:solidFill>
              <a:srgbClr val="FAD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3989"/>
            <p:cNvSpPr/>
            <p:nvPr/>
          </p:nvSpPr>
          <p:spPr bwMode="auto">
            <a:xfrm>
              <a:off x="7109" y="3019"/>
              <a:ext cx="270" cy="216"/>
            </a:xfrm>
            <a:custGeom>
              <a:avLst/>
              <a:gdLst>
                <a:gd name="T0" fmla="*/ 94 w 180"/>
                <a:gd name="T1" fmla="*/ 34 h 144"/>
                <a:gd name="T2" fmla="*/ 92 w 180"/>
                <a:gd name="T3" fmla="*/ 59 h 144"/>
                <a:gd name="T4" fmla="*/ 92 w 180"/>
                <a:gd name="T5" fmla="*/ 69 h 144"/>
                <a:gd name="T6" fmla="*/ 89 w 180"/>
                <a:gd name="T7" fmla="*/ 92 h 144"/>
                <a:gd name="T8" fmla="*/ 86 w 180"/>
                <a:gd name="T9" fmla="*/ 110 h 144"/>
                <a:gd name="T10" fmla="*/ 82 w 180"/>
                <a:gd name="T11" fmla="*/ 122 h 144"/>
                <a:gd name="T12" fmla="*/ 44 w 180"/>
                <a:gd name="T13" fmla="*/ 140 h 144"/>
                <a:gd name="T14" fmla="*/ 31 w 180"/>
                <a:gd name="T15" fmla="*/ 142 h 144"/>
                <a:gd name="T16" fmla="*/ 0 w 180"/>
                <a:gd name="T17" fmla="*/ 138 h 144"/>
                <a:gd name="T18" fmla="*/ 14 w 180"/>
                <a:gd name="T19" fmla="*/ 138 h 144"/>
                <a:gd name="T20" fmla="*/ 53 w 180"/>
                <a:gd name="T21" fmla="*/ 115 h 144"/>
                <a:gd name="T22" fmla="*/ 55 w 180"/>
                <a:gd name="T23" fmla="*/ 97 h 144"/>
                <a:gd name="T24" fmla="*/ 56 w 180"/>
                <a:gd name="T25" fmla="*/ 84 h 144"/>
                <a:gd name="T26" fmla="*/ 57 w 180"/>
                <a:gd name="T27" fmla="*/ 77 h 144"/>
                <a:gd name="T28" fmla="*/ 64 w 180"/>
                <a:gd name="T29" fmla="*/ 61 h 144"/>
                <a:gd name="T30" fmla="*/ 67 w 180"/>
                <a:gd name="T31" fmla="*/ 60 h 144"/>
                <a:gd name="T32" fmla="*/ 66 w 180"/>
                <a:gd name="T33" fmla="*/ 49 h 144"/>
                <a:gd name="T34" fmla="*/ 63 w 180"/>
                <a:gd name="T35" fmla="*/ 47 h 144"/>
                <a:gd name="T36" fmla="*/ 73 w 180"/>
                <a:gd name="T37" fmla="*/ 36 h 144"/>
                <a:gd name="T38" fmla="*/ 73 w 180"/>
                <a:gd name="T39" fmla="*/ 36 h 144"/>
                <a:gd name="T40" fmla="*/ 75 w 180"/>
                <a:gd name="T41" fmla="*/ 34 h 144"/>
                <a:gd name="T42" fmla="*/ 118 w 180"/>
                <a:gd name="T43" fmla="*/ 6 h 144"/>
                <a:gd name="T44" fmla="*/ 147 w 180"/>
                <a:gd name="T45" fmla="*/ 3 h 144"/>
                <a:gd name="T46" fmla="*/ 157 w 180"/>
                <a:gd name="T47" fmla="*/ 6 h 144"/>
                <a:gd name="T48" fmla="*/ 166 w 180"/>
                <a:gd name="T49" fmla="*/ 14 h 144"/>
                <a:gd name="T50" fmla="*/ 174 w 180"/>
                <a:gd name="T51" fmla="*/ 24 h 144"/>
                <a:gd name="T52" fmla="*/ 176 w 180"/>
                <a:gd name="T53" fmla="*/ 26 h 144"/>
                <a:gd name="T54" fmla="*/ 178 w 180"/>
                <a:gd name="T55" fmla="*/ 28 h 144"/>
                <a:gd name="T56" fmla="*/ 180 w 180"/>
                <a:gd name="T57" fmla="*/ 31 h 144"/>
                <a:gd name="T58" fmla="*/ 170 w 180"/>
                <a:gd name="T59" fmla="*/ 34 h 144"/>
                <a:gd name="T60" fmla="*/ 163 w 180"/>
                <a:gd name="T61" fmla="*/ 27 h 144"/>
                <a:gd name="T62" fmla="*/ 113 w 180"/>
                <a:gd name="T63" fmla="*/ 21 h 144"/>
                <a:gd name="T64" fmla="*/ 103 w 180"/>
                <a:gd name="T65" fmla="*/ 27 h 144"/>
                <a:gd name="T66" fmla="*/ 94 w 180"/>
                <a:gd name="T67" fmla="*/ 3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44">
                  <a:moveTo>
                    <a:pt x="94" y="34"/>
                  </a:moveTo>
                  <a:cubicBezTo>
                    <a:pt x="97" y="43"/>
                    <a:pt x="93" y="51"/>
                    <a:pt x="92" y="59"/>
                  </a:cubicBezTo>
                  <a:cubicBezTo>
                    <a:pt x="91" y="63"/>
                    <a:pt x="91" y="66"/>
                    <a:pt x="92" y="69"/>
                  </a:cubicBezTo>
                  <a:cubicBezTo>
                    <a:pt x="95" y="77"/>
                    <a:pt x="95" y="85"/>
                    <a:pt x="89" y="92"/>
                  </a:cubicBezTo>
                  <a:cubicBezTo>
                    <a:pt x="84" y="97"/>
                    <a:pt x="83" y="103"/>
                    <a:pt x="86" y="110"/>
                  </a:cubicBezTo>
                  <a:cubicBezTo>
                    <a:pt x="88" y="117"/>
                    <a:pt x="88" y="118"/>
                    <a:pt x="82" y="122"/>
                  </a:cubicBezTo>
                  <a:cubicBezTo>
                    <a:pt x="69" y="129"/>
                    <a:pt x="58" y="137"/>
                    <a:pt x="44" y="140"/>
                  </a:cubicBezTo>
                  <a:cubicBezTo>
                    <a:pt x="39" y="139"/>
                    <a:pt x="35" y="141"/>
                    <a:pt x="31" y="142"/>
                  </a:cubicBezTo>
                  <a:cubicBezTo>
                    <a:pt x="20" y="144"/>
                    <a:pt x="10" y="142"/>
                    <a:pt x="0" y="138"/>
                  </a:cubicBezTo>
                  <a:cubicBezTo>
                    <a:pt x="4" y="138"/>
                    <a:pt x="9" y="138"/>
                    <a:pt x="14" y="138"/>
                  </a:cubicBezTo>
                  <a:cubicBezTo>
                    <a:pt x="31" y="137"/>
                    <a:pt x="44" y="129"/>
                    <a:pt x="53" y="115"/>
                  </a:cubicBezTo>
                  <a:cubicBezTo>
                    <a:pt x="57" y="110"/>
                    <a:pt x="56" y="103"/>
                    <a:pt x="55" y="97"/>
                  </a:cubicBezTo>
                  <a:cubicBezTo>
                    <a:pt x="54" y="92"/>
                    <a:pt x="53" y="88"/>
                    <a:pt x="56" y="84"/>
                  </a:cubicBezTo>
                  <a:cubicBezTo>
                    <a:pt x="57" y="82"/>
                    <a:pt x="58" y="79"/>
                    <a:pt x="57" y="77"/>
                  </a:cubicBezTo>
                  <a:cubicBezTo>
                    <a:pt x="54" y="69"/>
                    <a:pt x="59" y="65"/>
                    <a:pt x="64" y="61"/>
                  </a:cubicBezTo>
                  <a:cubicBezTo>
                    <a:pt x="65" y="61"/>
                    <a:pt x="66" y="60"/>
                    <a:pt x="67" y="60"/>
                  </a:cubicBezTo>
                  <a:cubicBezTo>
                    <a:pt x="72" y="55"/>
                    <a:pt x="72" y="53"/>
                    <a:pt x="66" y="49"/>
                  </a:cubicBezTo>
                  <a:cubicBezTo>
                    <a:pt x="65" y="48"/>
                    <a:pt x="64" y="48"/>
                    <a:pt x="63" y="47"/>
                  </a:cubicBezTo>
                  <a:cubicBezTo>
                    <a:pt x="60" y="39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4" y="35"/>
                    <a:pt x="75" y="34"/>
                  </a:cubicBezTo>
                  <a:cubicBezTo>
                    <a:pt x="89" y="24"/>
                    <a:pt x="103" y="14"/>
                    <a:pt x="118" y="6"/>
                  </a:cubicBezTo>
                  <a:cubicBezTo>
                    <a:pt x="128" y="1"/>
                    <a:pt x="137" y="0"/>
                    <a:pt x="147" y="3"/>
                  </a:cubicBezTo>
                  <a:cubicBezTo>
                    <a:pt x="151" y="4"/>
                    <a:pt x="154" y="5"/>
                    <a:pt x="157" y="6"/>
                  </a:cubicBezTo>
                  <a:cubicBezTo>
                    <a:pt x="162" y="7"/>
                    <a:pt x="165" y="10"/>
                    <a:pt x="166" y="14"/>
                  </a:cubicBezTo>
                  <a:cubicBezTo>
                    <a:pt x="167" y="19"/>
                    <a:pt x="170" y="22"/>
                    <a:pt x="174" y="24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7" y="27"/>
                    <a:pt x="178" y="28"/>
                    <a:pt x="178" y="28"/>
                  </a:cubicBezTo>
                  <a:cubicBezTo>
                    <a:pt x="179" y="29"/>
                    <a:pt x="179" y="30"/>
                    <a:pt x="180" y="31"/>
                  </a:cubicBezTo>
                  <a:cubicBezTo>
                    <a:pt x="178" y="38"/>
                    <a:pt x="174" y="36"/>
                    <a:pt x="170" y="34"/>
                  </a:cubicBezTo>
                  <a:cubicBezTo>
                    <a:pt x="167" y="32"/>
                    <a:pt x="165" y="30"/>
                    <a:pt x="163" y="27"/>
                  </a:cubicBezTo>
                  <a:cubicBezTo>
                    <a:pt x="150" y="12"/>
                    <a:pt x="131" y="12"/>
                    <a:pt x="113" y="21"/>
                  </a:cubicBezTo>
                  <a:cubicBezTo>
                    <a:pt x="110" y="23"/>
                    <a:pt x="106" y="24"/>
                    <a:pt x="103" y="27"/>
                  </a:cubicBezTo>
                  <a:cubicBezTo>
                    <a:pt x="100" y="29"/>
                    <a:pt x="96" y="31"/>
                    <a:pt x="94" y="34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3990"/>
            <p:cNvSpPr/>
            <p:nvPr/>
          </p:nvSpPr>
          <p:spPr bwMode="auto">
            <a:xfrm>
              <a:off x="7096" y="2953"/>
              <a:ext cx="130" cy="86"/>
            </a:xfrm>
            <a:custGeom>
              <a:avLst/>
              <a:gdLst>
                <a:gd name="T0" fmla="*/ 9 w 87"/>
                <a:gd name="T1" fmla="*/ 45 h 57"/>
                <a:gd name="T2" fmla="*/ 9 w 87"/>
                <a:gd name="T3" fmla="*/ 44 h 57"/>
                <a:gd name="T4" fmla="*/ 4 w 87"/>
                <a:gd name="T5" fmla="*/ 38 h 57"/>
                <a:gd name="T6" fmla="*/ 3 w 87"/>
                <a:gd name="T7" fmla="*/ 20 h 57"/>
                <a:gd name="T8" fmla="*/ 8 w 87"/>
                <a:gd name="T9" fmla="*/ 18 h 57"/>
                <a:gd name="T10" fmla="*/ 11 w 87"/>
                <a:gd name="T11" fmla="*/ 10 h 57"/>
                <a:gd name="T12" fmla="*/ 3 w 87"/>
                <a:gd name="T13" fmla="*/ 5 h 57"/>
                <a:gd name="T14" fmla="*/ 14 w 87"/>
                <a:gd name="T15" fmla="*/ 1 h 57"/>
                <a:gd name="T16" fmla="*/ 18 w 87"/>
                <a:gd name="T17" fmla="*/ 1 h 57"/>
                <a:gd name="T18" fmla="*/ 21 w 87"/>
                <a:gd name="T19" fmla="*/ 0 h 57"/>
                <a:gd name="T20" fmla="*/ 22 w 87"/>
                <a:gd name="T21" fmla="*/ 0 h 57"/>
                <a:gd name="T22" fmla="*/ 24 w 87"/>
                <a:gd name="T23" fmla="*/ 0 h 57"/>
                <a:gd name="T24" fmla="*/ 28 w 87"/>
                <a:gd name="T25" fmla="*/ 16 h 57"/>
                <a:gd name="T26" fmla="*/ 34 w 87"/>
                <a:gd name="T27" fmla="*/ 33 h 57"/>
                <a:gd name="T28" fmla="*/ 39 w 87"/>
                <a:gd name="T29" fmla="*/ 39 h 57"/>
                <a:gd name="T30" fmla="*/ 47 w 87"/>
                <a:gd name="T31" fmla="*/ 43 h 57"/>
                <a:gd name="T32" fmla="*/ 65 w 87"/>
                <a:gd name="T33" fmla="*/ 41 h 57"/>
                <a:gd name="T34" fmla="*/ 87 w 87"/>
                <a:gd name="T35" fmla="*/ 55 h 57"/>
                <a:gd name="T36" fmla="*/ 86 w 87"/>
                <a:gd name="T37" fmla="*/ 57 h 57"/>
                <a:gd name="T38" fmla="*/ 80 w 87"/>
                <a:gd name="T39" fmla="*/ 52 h 57"/>
                <a:gd name="T40" fmla="*/ 56 w 87"/>
                <a:gd name="T41" fmla="*/ 46 h 57"/>
                <a:gd name="T42" fmla="*/ 53 w 87"/>
                <a:gd name="T43" fmla="*/ 51 h 57"/>
                <a:gd name="T44" fmla="*/ 28 w 87"/>
                <a:gd name="T45" fmla="*/ 57 h 57"/>
                <a:gd name="T46" fmla="*/ 27 w 87"/>
                <a:gd name="T47" fmla="*/ 57 h 57"/>
                <a:gd name="T48" fmla="*/ 9 w 87"/>
                <a:gd name="T4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" h="57">
                  <a:moveTo>
                    <a:pt x="9" y="45"/>
                  </a:moveTo>
                  <a:cubicBezTo>
                    <a:pt x="9" y="45"/>
                    <a:pt x="9" y="44"/>
                    <a:pt x="9" y="44"/>
                  </a:cubicBezTo>
                  <a:cubicBezTo>
                    <a:pt x="7" y="42"/>
                    <a:pt x="6" y="40"/>
                    <a:pt x="4" y="38"/>
                  </a:cubicBezTo>
                  <a:cubicBezTo>
                    <a:pt x="1" y="33"/>
                    <a:pt x="0" y="25"/>
                    <a:pt x="3" y="20"/>
                  </a:cubicBezTo>
                  <a:cubicBezTo>
                    <a:pt x="4" y="18"/>
                    <a:pt x="6" y="18"/>
                    <a:pt x="8" y="18"/>
                  </a:cubicBezTo>
                  <a:cubicBezTo>
                    <a:pt x="12" y="16"/>
                    <a:pt x="13" y="14"/>
                    <a:pt x="11" y="10"/>
                  </a:cubicBezTo>
                  <a:cubicBezTo>
                    <a:pt x="9" y="8"/>
                    <a:pt x="6" y="5"/>
                    <a:pt x="3" y="5"/>
                  </a:cubicBezTo>
                  <a:cubicBezTo>
                    <a:pt x="6" y="2"/>
                    <a:pt x="10" y="1"/>
                    <a:pt x="14" y="1"/>
                  </a:cubicBezTo>
                  <a:cubicBezTo>
                    <a:pt x="16" y="2"/>
                    <a:pt x="17" y="2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31" y="4"/>
                    <a:pt x="31" y="10"/>
                    <a:pt x="28" y="16"/>
                  </a:cubicBezTo>
                  <a:cubicBezTo>
                    <a:pt x="25" y="24"/>
                    <a:pt x="26" y="29"/>
                    <a:pt x="34" y="33"/>
                  </a:cubicBezTo>
                  <a:cubicBezTo>
                    <a:pt x="36" y="34"/>
                    <a:pt x="40" y="35"/>
                    <a:pt x="39" y="39"/>
                  </a:cubicBezTo>
                  <a:cubicBezTo>
                    <a:pt x="41" y="43"/>
                    <a:pt x="44" y="44"/>
                    <a:pt x="47" y="43"/>
                  </a:cubicBezTo>
                  <a:cubicBezTo>
                    <a:pt x="53" y="41"/>
                    <a:pt x="59" y="42"/>
                    <a:pt x="65" y="41"/>
                  </a:cubicBezTo>
                  <a:cubicBezTo>
                    <a:pt x="76" y="41"/>
                    <a:pt x="82" y="47"/>
                    <a:pt x="87" y="55"/>
                  </a:cubicBezTo>
                  <a:cubicBezTo>
                    <a:pt x="87" y="55"/>
                    <a:pt x="87" y="56"/>
                    <a:pt x="86" y="57"/>
                  </a:cubicBezTo>
                  <a:cubicBezTo>
                    <a:pt x="83" y="57"/>
                    <a:pt x="82" y="54"/>
                    <a:pt x="80" y="52"/>
                  </a:cubicBezTo>
                  <a:cubicBezTo>
                    <a:pt x="73" y="45"/>
                    <a:pt x="65" y="45"/>
                    <a:pt x="56" y="46"/>
                  </a:cubicBezTo>
                  <a:cubicBezTo>
                    <a:pt x="52" y="46"/>
                    <a:pt x="52" y="48"/>
                    <a:pt x="53" y="51"/>
                  </a:cubicBezTo>
                  <a:cubicBezTo>
                    <a:pt x="44" y="51"/>
                    <a:pt x="36" y="53"/>
                    <a:pt x="28" y="57"/>
                  </a:cubicBezTo>
                  <a:cubicBezTo>
                    <a:pt x="28" y="57"/>
                    <a:pt x="27" y="57"/>
                    <a:pt x="27" y="57"/>
                  </a:cubicBezTo>
                  <a:cubicBezTo>
                    <a:pt x="20" y="54"/>
                    <a:pt x="15" y="49"/>
                    <a:pt x="9" y="45"/>
                  </a:cubicBezTo>
                  <a:close/>
                </a:path>
              </a:pathLst>
            </a:custGeom>
            <a:solidFill>
              <a:srgbClr val="F0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3991"/>
            <p:cNvSpPr/>
            <p:nvPr/>
          </p:nvSpPr>
          <p:spPr bwMode="auto">
            <a:xfrm>
              <a:off x="7186" y="3064"/>
              <a:ext cx="34" cy="45"/>
            </a:xfrm>
            <a:custGeom>
              <a:avLst/>
              <a:gdLst>
                <a:gd name="T0" fmla="*/ 22 w 23"/>
                <a:gd name="T1" fmla="*/ 6 h 30"/>
                <a:gd name="T2" fmla="*/ 20 w 23"/>
                <a:gd name="T3" fmla="*/ 11 h 30"/>
                <a:gd name="T4" fmla="*/ 12 w 23"/>
                <a:gd name="T5" fmla="*/ 17 h 30"/>
                <a:gd name="T6" fmla="*/ 12 w 23"/>
                <a:gd name="T7" fmla="*/ 19 h 30"/>
                <a:gd name="T8" fmla="*/ 10 w 23"/>
                <a:gd name="T9" fmla="*/ 21 h 30"/>
                <a:gd name="T10" fmla="*/ 10 w 23"/>
                <a:gd name="T11" fmla="*/ 21 h 30"/>
                <a:gd name="T12" fmla="*/ 8 w 23"/>
                <a:gd name="T13" fmla="*/ 25 h 30"/>
                <a:gd name="T14" fmla="*/ 8 w 23"/>
                <a:gd name="T15" fmla="*/ 27 h 30"/>
                <a:gd name="T16" fmla="*/ 6 w 23"/>
                <a:gd name="T17" fmla="*/ 29 h 30"/>
                <a:gd name="T18" fmla="*/ 6 w 23"/>
                <a:gd name="T19" fmla="*/ 29 h 30"/>
                <a:gd name="T20" fmla="*/ 1 w 23"/>
                <a:gd name="T21" fmla="*/ 29 h 30"/>
                <a:gd name="T22" fmla="*/ 10 w 23"/>
                <a:gd name="T23" fmla="*/ 7 h 30"/>
                <a:gd name="T24" fmla="*/ 16 w 23"/>
                <a:gd name="T25" fmla="*/ 0 h 30"/>
                <a:gd name="T26" fmla="*/ 22 w 23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0">
                  <a:moveTo>
                    <a:pt x="22" y="6"/>
                  </a:moveTo>
                  <a:cubicBezTo>
                    <a:pt x="23" y="8"/>
                    <a:pt x="23" y="10"/>
                    <a:pt x="20" y="11"/>
                  </a:cubicBezTo>
                  <a:cubicBezTo>
                    <a:pt x="16" y="12"/>
                    <a:pt x="14" y="14"/>
                    <a:pt x="12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2"/>
                    <a:pt x="9" y="24"/>
                    <a:pt x="8" y="25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8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30"/>
                    <a:pt x="2" y="30"/>
                    <a:pt x="1" y="29"/>
                  </a:cubicBezTo>
                  <a:cubicBezTo>
                    <a:pt x="0" y="20"/>
                    <a:pt x="6" y="13"/>
                    <a:pt x="10" y="7"/>
                  </a:cubicBezTo>
                  <a:cubicBezTo>
                    <a:pt x="12" y="4"/>
                    <a:pt x="14" y="2"/>
                    <a:pt x="16" y="0"/>
                  </a:cubicBezTo>
                  <a:cubicBezTo>
                    <a:pt x="18" y="2"/>
                    <a:pt x="18" y="6"/>
                    <a:pt x="22" y="6"/>
                  </a:cubicBezTo>
                  <a:close/>
                </a:path>
              </a:pathLst>
            </a:custGeom>
            <a:solidFill>
              <a:srgbClr val="ECB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3992"/>
            <p:cNvSpPr/>
            <p:nvPr/>
          </p:nvSpPr>
          <p:spPr bwMode="auto">
            <a:xfrm>
              <a:off x="7187" y="3108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3993"/>
            <p:cNvSpPr/>
            <p:nvPr/>
          </p:nvSpPr>
          <p:spPr bwMode="auto">
            <a:xfrm>
              <a:off x="7198" y="3096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3994"/>
            <p:cNvSpPr/>
            <p:nvPr/>
          </p:nvSpPr>
          <p:spPr bwMode="auto">
            <a:xfrm>
              <a:off x="7195" y="31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3995"/>
            <p:cNvSpPr/>
            <p:nvPr/>
          </p:nvSpPr>
          <p:spPr bwMode="auto">
            <a:xfrm>
              <a:off x="7201" y="309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3996"/>
            <p:cNvSpPr/>
            <p:nvPr/>
          </p:nvSpPr>
          <p:spPr bwMode="auto">
            <a:xfrm>
              <a:off x="7033" y="3747"/>
              <a:ext cx="6" cy="18"/>
            </a:xfrm>
            <a:custGeom>
              <a:avLst/>
              <a:gdLst>
                <a:gd name="T0" fmla="*/ 3 w 4"/>
                <a:gd name="T1" fmla="*/ 12 h 12"/>
                <a:gd name="T2" fmla="*/ 1 w 4"/>
                <a:gd name="T3" fmla="*/ 0 h 12"/>
                <a:gd name="T4" fmla="*/ 3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3" y="12"/>
                  </a:moveTo>
                  <a:cubicBezTo>
                    <a:pt x="0" y="8"/>
                    <a:pt x="2" y="4"/>
                    <a:pt x="1" y="0"/>
                  </a:cubicBezTo>
                  <a:cubicBezTo>
                    <a:pt x="4" y="4"/>
                    <a:pt x="2" y="8"/>
                    <a:pt x="3" y="12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3997"/>
            <p:cNvSpPr/>
            <p:nvPr/>
          </p:nvSpPr>
          <p:spPr bwMode="auto">
            <a:xfrm>
              <a:off x="7013" y="3732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3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2"/>
                    <a:pt x="3" y="2"/>
                    <a:pt x="0" y="3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3998"/>
            <p:cNvSpPr/>
            <p:nvPr/>
          </p:nvSpPr>
          <p:spPr bwMode="auto">
            <a:xfrm>
              <a:off x="7031" y="374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3999"/>
            <p:cNvSpPr/>
            <p:nvPr/>
          </p:nvSpPr>
          <p:spPr bwMode="auto">
            <a:xfrm>
              <a:off x="7025" y="3736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4000"/>
            <p:cNvSpPr/>
            <p:nvPr/>
          </p:nvSpPr>
          <p:spPr bwMode="auto">
            <a:xfrm>
              <a:off x="7028" y="3738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4001"/>
            <p:cNvSpPr/>
            <p:nvPr/>
          </p:nvSpPr>
          <p:spPr bwMode="auto">
            <a:xfrm>
              <a:off x="6989" y="3906"/>
              <a:ext cx="68" cy="55"/>
            </a:xfrm>
            <a:custGeom>
              <a:avLst/>
              <a:gdLst>
                <a:gd name="T0" fmla="*/ 9 w 45"/>
                <a:gd name="T1" fmla="*/ 21 h 37"/>
                <a:gd name="T2" fmla="*/ 0 w 45"/>
                <a:gd name="T3" fmla="*/ 8 h 37"/>
                <a:gd name="T4" fmla="*/ 21 w 45"/>
                <a:gd name="T5" fmla="*/ 7 h 37"/>
                <a:gd name="T6" fmla="*/ 26 w 45"/>
                <a:gd name="T7" fmla="*/ 0 h 37"/>
                <a:gd name="T8" fmla="*/ 41 w 45"/>
                <a:gd name="T9" fmla="*/ 14 h 37"/>
                <a:gd name="T10" fmla="*/ 43 w 45"/>
                <a:gd name="T11" fmla="*/ 15 h 37"/>
                <a:gd name="T12" fmla="*/ 43 w 45"/>
                <a:gd name="T13" fmla="*/ 16 h 37"/>
                <a:gd name="T14" fmla="*/ 45 w 45"/>
                <a:gd name="T15" fmla="*/ 17 h 37"/>
                <a:gd name="T16" fmla="*/ 45 w 45"/>
                <a:gd name="T17" fmla="*/ 17 h 37"/>
                <a:gd name="T18" fmla="*/ 34 w 45"/>
                <a:gd name="T19" fmla="*/ 37 h 37"/>
                <a:gd name="T20" fmla="*/ 28 w 45"/>
                <a:gd name="T21" fmla="*/ 36 h 37"/>
                <a:gd name="T22" fmla="*/ 23 w 45"/>
                <a:gd name="T23" fmla="*/ 33 h 37"/>
                <a:gd name="T24" fmla="*/ 21 w 45"/>
                <a:gd name="T25" fmla="*/ 32 h 37"/>
                <a:gd name="T26" fmla="*/ 12 w 45"/>
                <a:gd name="T27" fmla="*/ 26 h 37"/>
                <a:gd name="T28" fmla="*/ 10 w 45"/>
                <a:gd name="T29" fmla="*/ 24 h 37"/>
                <a:gd name="T30" fmla="*/ 9 w 45"/>
                <a:gd name="T31" fmla="*/ 22 h 37"/>
                <a:gd name="T32" fmla="*/ 9 w 45"/>
                <a:gd name="T3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7">
                  <a:moveTo>
                    <a:pt x="9" y="21"/>
                  </a:moveTo>
                  <a:cubicBezTo>
                    <a:pt x="7" y="16"/>
                    <a:pt x="3" y="13"/>
                    <a:pt x="0" y="8"/>
                  </a:cubicBezTo>
                  <a:cubicBezTo>
                    <a:pt x="8" y="8"/>
                    <a:pt x="14" y="7"/>
                    <a:pt x="21" y="7"/>
                  </a:cubicBezTo>
                  <a:cubicBezTo>
                    <a:pt x="26" y="7"/>
                    <a:pt x="27" y="5"/>
                    <a:pt x="26" y="0"/>
                  </a:cubicBezTo>
                  <a:cubicBezTo>
                    <a:pt x="32" y="4"/>
                    <a:pt x="36" y="9"/>
                    <a:pt x="41" y="14"/>
                  </a:cubicBezTo>
                  <a:cubicBezTo>
                    <a:pt x="42" y="14"/>
                    <a:pt x="43" y="15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5" y="16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3" y="25"/>
                    <a:pt x="44" y="34"/>
                    <a:pt x="34" y="37"/>
                  </a:cubicBezTo>
                  <a:cubicBezTo>
                    <a:pt x="32" y="37"/>
                    <a:pt x="30" y="37"/>
                    <a:pt x="28" y="36"/>
                  </a:cubicBezTo>
                  <a:cubicBezTo>
                    <a:pt x="26" y="35"/>
                    <a:pt x="25" y="34"/>
                    <a:pt x="23" y="33"/>
                  </a:cubicBezTo>
                  <a:cubicBezTo>
                    <a:pt x="23" y="33"/>
                    <a:pt x="22" y="32"/>
                    <a:pt x="21" y="32"/>
                  </a:cubicBezTo>
                  <a:cubicBezTo>
                    <a:pt x="19" y="29"/>
                    <a:pt x="15" y="28"/>
                    <a:pt x="12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ED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4002"/>
            <p:cNvSpPr/>
            <p:nvPr/>
          </p:nvSpPr>
          <p:spPr bwMode="auto">
            <a:xfrm>
              <a:off x="7019" y="3850"/>
              <a:ext cx="50" cy="74"/>
            </a:xfrm>
            <a:custGeom>
              <a:avLst/>
              <a:gdLst>
                <a:gd name="T0" fmla="*/ 27 w 33"/>
                <a:gd name="T1" fmla="*/ 0 h 49"/>
                <a:gd name="T2" fmla="*/ 31 w 33"/>
                <a:gd name="T3" fmla="*/ 17 h 49"/>
                <a:gd name="T4" fmla="*/ 31 w 33"/>
                <a:gd name="T5" fmla="*/ 23 h 49"/>
                <a:gd name="T6" fmla="*/ 30 w 33"/>
                <a:gd name="T7" fmla="*/ 33 h 49"/>
                <a:gd name="T8" fmla="*/ 31 w 33"/>
                <a:gd name="T9" fmla="*/ 42 h 49"/>
                <a:gd name="T10" fmla="*/ 25 w 33"/>
                <a:gd name="T11" fmla="*/ 46 h 49"/>
                <a:gd name="T12" fmla="*/ 25 w 33"/>
                <a:gd name="T13" fmla="*/ 46 h 49"/>
                <a:gd name="T14" fmla="*/ 23 w 33"/>
                <a:gd name="T15" fmla="*/ 45 h 49"/>
                <a:gd name="T16" fmla="*/ 12 w 33"/>
                <a:gd name="T17" fmla="*/ 35 h 49"/>
                <a:gd name="T18" fmla="*/ 13 w 33"/>
                <a:gd name="T19" fmla="*/ 27 h 49"/>
                <a:gd name="T20" fmla="*/ 3 w 33"/>
                <a:gd name="T21" fmla="*/ 14 h 49"/>
                <a:gd name="T22" fmla="*/ 5 w 33"/>
                <a:gd name="T23" fmla="*/ 8 h 49"/>
                <a:gd name="T24" fmla="*/ 12 w 33"/>
                <a:gd name="T25" fmla="*/ 8 h 49"/>
                <a:gd name="T26" fmla="*/ 27 w 3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49">
                  <a:moveTo>
                    <a:pt x="27" y="0"/>
                  </a:moveTo>
                  <a:cubicBezTo>
                    <a:pt x="26" y="7"/>
                    <a:pt x="28" y="12"/>
                    <a:pt x="31" y="17"/>
                  </a:cubicBezTo>
                  <a:cubicBezTo>
                    <a:pt x="33" y="20"/>
                    <a:pt x="31" y="21"/>
                    <a:pt x="31" y="23"/>
                  </a:cubicBezTo>
                  <a:cubicBezTo>
                    <a:pt x="30" y="27"/>
                    <a:pt x="30" y="30"/>
                    <a:pt x="30" y="33"/>
                  </a:cubicBezTo>
                  <a:cubicBezTo>
                    <a:pt x="30" y="36"/>
                    <a:pt x="32" y="39"/>
                    <a:pt x="31" y="42"/>
                  </a:cubicBezTo>
                  <a:cubicBezTo>
                    <a:pt x="31" y="45"/>
                    <a:pt x="30" y="49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4" y="45"/>
                    <a:pt x="23" y="45"/>
                  </a:cubicBezTo>
                  <a:cubicBezTo>
                    <a:pt x="19" y="41"/>
                    <a:pt x="15" y="39"/>
                    <a:pt x="12" y="35"/>
                  </a:cubicBezTo>
                  <a:cubicBezTo>
                    <a:pt x="17" y="33"/>
                    <a:pt x="15" y="30"/>
                    <a:pt x="13" y="27"/>
                  </a:cubicBezTo>
                  <a:cubicBezTo>
                    <a:pt x="9" y="23"/>
                    <a:pt x="6" y="18"/>
                    <a:pt x="3" y="14"/>
                  </a:cubicBezTo>
                  <a:cubicBezTo>
                    <a:pt x="0" y="10"/>
                    <a:pt x="1" y="8"/>
                    <a:pt x="5" y="8"/>
                  </a:cubicBezTo>
                  <a:cubicBezTo>
                    <a:pt x="7" y="7"/>
                    <a:pt x="10" y="8"/>
                    <a:pt x="12" y="8"/>
                  </a:cubicBezTo>
                  <a:cubicBezTo>
                    <a:pt x="18" y="8"/>
                    <a:pt x="24" y="6"/>
                    <a:pt x="27" y="0"/>
                  </a:cubicBezTo>
                  <a:close/>
                </a:path>
              </a:pathLst>
            </a:custGeom>
            <a:solidFill>
              <a:srgbClr val="ED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4003"/>
            <p:cNvSpPr/>
            <p:nvPr/>
          </p:nvSpPr>
          <p:spPr bwMode="auto">
            <a:xfrm>
              <a:off x="7075" y="3901"/>
              <a:ext cx="70" cy="81"/>
            </a:xfrm>
            <a:custGeom>
              <a:avLst/>
              <a:gdLst>
                <a:gd name="T0" fmla="*/ 17 w 47"/>
                <a:gd name="T1" fmla="*/ 7 h 54"/>
                <a:gd name="T2" fmla="*/ 31 w 47"/>
                <a:gd name="T3" fmla="*/ 24 h 54"/>
                <a:gd name="T4" fmla="*/ 44 w 47"/>
                <a:gd name="T5" fmla="*/ 40 h 54"/>
                <a:gd name="T6" fmla="*/ 45 w 47"/>
                <a:gd name="T7" fmla="*/ 42 h 54"/>
                <a:gd name="T8" fmla="*/ 45 w 47"/>
                <a:gd name="T9" fmla="*/ 52 h 54"/>
                <a:gd name="T10" fmla="*/ 42 w 47"/>
                <a:gd name="T11" fmla="*/ 53 h 54"/>
                <a:gd name="T12" fmla="*/ 38 w 47"/>
                <a:gd name="T13" fmla="*/ 51 h 54"/>
                <a:gd name="T14" fmla="*/ 36 w 47"/>
                <a:gd name="T15" fmla="*/ 49 h 54"/>
                <a:gd name="T16" fmla="*/ 36 w 47"/>
                <a:gd name="T17" fmla="*/ 49 h 54"/>
                <a:gd name="T18" fmla="*/ 18 w 47"/>
                <a:gd name="T19" fmla="*/ 31 h 54"/>
                <a:gd name="T20" fmla="*/ 4 w 47"/>
                <a:gd name="T21" fmla="*/ 20 h 54"/>
                <a:gd name="T22" fmla="*/ 4 w 47"/>
                <a:gd name="T23" fmla="*/ 5 h 54"/>
                <a:gd name="T24" fmla="*/ 17 w 47"/>
                <a:gd name="T2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4">
                  <a:moveTo>
                    <a:pt x="17" y="7"/>
                  </a:moveTo>
                  <a:cubicBezTo>
                    <a:pt x="18" y="15"/>
                    <a:pt x="22" y="21"/>
                    <a:pt x="31" y="24"/>
                  </a:cubicBezTo>
                  <a:cubicBezTo>
                    <a:pt x="38" y="27"/>
                    <a:pt x="37" y="36"/>
                    <a:pt x="44" y="40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6" y="46"/>
                    <a:pt x="47" y="49"/>
                    <a:pt x="45" y="52"/>
                  </a:cubicBezTo>
                  <a:cubicBezTo>
                    <a:pt x="44" y="53"/>
                    <a:pt x="43" y="54"/>
                    <a:pt x="42" y="53"/>
                  </a:cubicBezTo>
                  <a:cubicBezTo>
                    <a:pt x="40" y="53"/>
                    <a:pt x="39" y="52"/>
                    <a:pt x="38" y="51"/>
                  </a:cubicBezTo>
                  <a:cubicBezTo>
                    <a:pt x="37" y="50"/>
                    <a:pt x="37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0" y="43"/>
                    <a:pt x="25" y="36"/>
                    <a:pt x="18" y="31"/>
                  </a:cubicBezTo>
                  <a:cubicBezTo>
                    <a:pt x="14" y="27"/>
                    <a:pt x="10" y="23"/>
                    <a:pt x="4" y="20"/>
                  </a:cubicBezTo>
                  <a:cubicBezTo>
                    <a:pt x="2" y="15"/>
                    <a:pt x="0" y="10"/>
                    <a:pt x="4" y="5"/>
                  </a:cubicBezTo>
                  <a:cubicBezTo>
                    <a:pt x="9" y="0"/>
                    <a:pt x="13" y="5"/>
                    <a:pt x="17" y="7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4004"/>
            <p:cNvSpPr/>
            <p:nvPr/>
          </p:nvSpPr>
          <p:spPr bwMode="auto">
            <a:xfrm>
              <a:off x="7040" y="3931"/>
              <a:ext cx="39" cy="44"/>
            </a:xfrm>
            <a:custGeom>
              <a:avLst/>
              <a:gdLst>
                <a:gd name="T0" fmla="*/ 0 w 26"/>
                <a:gd name="T1" fmla="*/ 17 h 29"/>
                <a:gd name="T2" fmla="*/ 3 w 26"/>
                <a:gd name="T3" fmla="*/ 15 h 29"/>
                <a:gd name="T4" fmla="*/ 11 w 26"/>
                <a:gd name="T5" fmla="*/ 0 h 29"/>
                <a:gd name="T6" fmla="*/ 13 w 26"/>
                <a:gd name="T7" fmla="*/ 2 h 29"/>
                <a:gd name="T8" fmla="*/ 20 w 26"/>
                <a:gd name="T9" fmla="*/ 13 h 29"/>
                <a:gd name="T10" fmla="*/ 16 w 26"/>
                <a:gd name="T11" fmla="*/ 29 h 29"/>
                <a:gd name="T12" fmla="*/ 0 w 26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9">
                  <a:moveTo>
                    <a:pt x="0" y="17"/>
                  </a:moveTo>
                  <a:cubicBezTo>
                    <a:pt x="1" y="17"/>
                    <a:pt x="4" y="17"/>
                    <a:pt x="3" y="15"/>
                  </a:cubicBezTo>
                  <a:cubicBezTo>
                    <a:pt x="3" y="9"/>
                    <a:pt x="8" y="5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5" y="6"/>
                    <a:pt x="17" y="10"/>
                    <a:pt x="20" y="13"/>
                  </a:cubicBezTo>
                  <a:cubicBezTo>
                    <a:pt x="26" y="20"/>
                    <a:pt x="24" y="25"/>
                    <a:pt x="16" y="29"/>
                  </a:cubicBezTo>
                  <a:cubicBezTo>
                    <a:pt x="9" y="27"/>
                    <a:pt x="0" y="28"/>
                    <a:pt x="0" y="17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4005"/>
            <p:cNvSpPr/>
            <p:nvPr/>
          </p:nvSpPr>
          <p:spPr bwMode="auto">
            <a:xfrm>
              <a:off x="7058" y="3934"/>
              <a:ext cx="32" cy="50"/>
            </a:xfrm>
            <a:custGeom>
              <a:avLst/>
              <a:gdLst>
                <a:gd name="T0" fmla="*/ 3 w 21"/>
                <a:gd name="T1" fmla="*/ 25 h 33"/>
                <a:gd name="T2" fmla="*/ 5 w 21"/>
                <a:gd name="T3" fmla="*/ 14 h 33"/>
                <a:gd name="T4" fmla="*/ 1 w 21"/>
                <a:gd name="T5" fmla="*/ 0 h 33"/>
                <a:gd name="T6" fmla="*/ 20 w 21"/>
                <a:gd name="T7" fmla="*/ 15 h 33"/>
                <a:gd name="T8" fmla="*/ 18 w 21"/>
                <a:gd name="T9" fmla="*/ 32 h 33"/>
                <a:gd name="T10" fmla="*/ 3 w 21"/>
                <a:gd name="T11" fmla="*/ 26 h 33"/>
                <a:gd name="T12" fmla="*/ 3 w 21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3" y="25"/>
                  </a:moveTo>
                  <a:cubicBezTo>
                    <a:pt x="10" y="20"/>
                    <a:pt x="10" y="19"/>
                    <a:pt x="5" y="14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8" y="5"/>
                    <a:pt x="14" y="10"/>
                    <a:pt x="20" y="15"/>
                  </a:cubicBezTo>
                  <a:cubicBezTo>
                    <a:pt x="21" y="21"/>
                    <a:pt x="21" y="26"/>
                    <a:pt x="18" y="32"/>
                  </a:cubicBezTo>
                  <a:cubicBezTo>
                    <a:pt x="12" y="33"/>
                    <a:pt x="8" y="29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DAB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4006"/>
            <p:cNvSpPr/>
            <p:nvPr/>
          </p:nvSpPr>
          <p:spPr bwMode="auto">
            <a:xfrm>
              <a:off x="7057" y="3895"/>
              <a:ext cx="28" cy="42"/>
            </a:xfrm>
            <a:custGeom>
              <a:avLst/>
              <a:gdLst>
                <a:gd name="T0" fmla="*/ 17 w 19"/>
                <a:gd name="T1" fmla="*/ 9 h 28"/>
                <a:gd name="T2" fmla="*/ 17 w 19"/>
                <a:gd name="T3" fmla="*/ 24 h 28"/>
                <a:gd name="T4" fmla="*/ 17 w 19"/>
                <a:gd name="T5" fmla="*/ 25 h 28"/>
                <a:gd name="T6" fmla="*/ 4 w 19"/>
                <a:gd name="T7" fmla="*/ 20 h 28"/>
                <a:gd name="T8" fmla="*/ 0 w 19"/>
                <a:gd name="T9" fmla="*/ 16 h 28"/>
                <a:gd name="T10" fmla="*/ 3 w 19"/>
                <a:gd name="T11" fmla="*/ 11 h 28"/>
                <a:gd name="T12" fmla="*/ 2 w 19"/>
                <a:gd name="T13" fmla="*/ 1 h 28"/>
                <a:gd name="T14" fmla="*/ 3 w 19"/>
                <a:gd name="T15" fmla="*/ 0 h 28"/>
                <a:gd name="T16" fmla="*/ 11 w 19"/>
                <a:gd name="T17" fmla="*/ 3 h 28"/>
                <a:gd name="T18" fmla="*/ 17 w 19"/>
                <a:gd name="T19" fmla="*/ 8 h 28"/>
                <a:gd name="T20" fmla="*/ 17 w 19"/>
                <a:gd name="T2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8">
                  <a:moveTo>
                    <a:pt x="17" y="9"/>
                  </a:moveTo>
                  <a:cubicBezTo>
                    <a:pt x="17" y="14"/>
                    <a:pt x="19" y="19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1" y="28"/>
                    <a:pt x="9" y="20"/>
                    <a:pt x="4" y="20"/>
                  </a:cubicBezTo>
                  <a:cubicBezTo>
                    <a:pt x="2" y="19"/>
                    <a:pt x="1" y="18"/>
                    <a:pt x="0" y="16"/>
                  </a:cubicBezTo>
                  <a:cubicBezTo>
                    <a:pt x="3" y="16"/>
                    <a:pt x="4" y="14"/>
                    <a:pt x="3" y="11"/>
                  </a:cubicBezTo>
                  <a:cubicBezTo>
                    <a:pt x="2" y="8"/>
                    <a:pt x="2" y="5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6" y="0"/>
                    <a:pt x="9" y="2"/>
                    <a:pt x="11" y="3"/>
                  </a:cubicBezTo>
                  <a:cubicBezTo>
                    <a:pt x="13" y="5"/>
                    <a:pt x="15" y="6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4007"/>
            <p:cNvSpPr/>
            <p:nvPr/>
          </p:nvSpPr>
          <p:spPr bwMode="auto">
            <a:xfrm>
              <a:off x="7097" y="3966"/>
              <a:ext cx="54" cy="40"/>
            </a:xfrm>
            <a:custGeom>
              <a:avLst/>
              <a:gdLst>
                <a:gd name="T0" fmla="*/ 36 w 36"/>
                <a:gd name="T1" fmla="*/ 25 h 27"/>
                <a:gd name="T2" fmla="*/ 31 w 36"/>
                <a:gd name="T3" fmla="*/ 24 h 27"/>
                <a:gd name="T4" fmla="*/ 2 w 36"/>
                <a:gd name="T5" fmla="*/ 8 h 27"/>
                <a:gd name="T6" fmla="*/ 2 w 36"/>
                <a:gd name="T7" fmla="*/ 0 h 27"/>
                <a:gd name="T8" fmla="*/ 3 w 36"/>
                <a:gd name="T9" fmla="*/ 0 h 27"/>
                <a:gd name="T10" fmla="*/ 6 w 36"/>
                <a:gd name="T11" fmla="*/ 2 h 27"/>
                <a:gd name="T12" fmla="*/ 35 w 36"/>
                <a:gd name="T13" fmla="*/ 23 h 27"/>
                <a:gd name="T14" fmla="*/ 36 w 36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7">
                  <a:moveTo>
                    <a:pt x="36" y="25"/>
                  </a:moveTo>
                  <a:cubicBezTo>
                    <a:pt x="34" y="27"/>
                    <a:pt x="33" y="25"/>
                    <a:pt x="31" y="24"/>
                  </a:cubicBezTo>
                  <a:cubicBezTo>
                    <a:pt x="21" y="19"/>
                    <a:pt x="12" y="13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15" y="9"/>
                    <a:pt x="25" y="16"/>
                    <a:pt x="35" y="23"/>
                  </a:cubicBezTo>
                  <a:cubicBezTo>
                    <a:pt x="35" y="24"/>
                    <a:pt x="36" y="24"/>
                    <a:pt x="36" y="25"/>
                  </a:cubicBezTo>
                  <a:close/>
                </a:path>
              </a:pathLst>
            </a:custGeom>
            <a:solidFill>
              <a:srgbClr val="EFE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4008"/>
            <p:cNvSpPr/>
            <p:nvPr/>
          </p:nvSpPr>
          <p:spPr bwMode="auto">
            <a:xfrm>
              <a:off x="7078" y="3957"/>
              <a:ext cx="22" cy="32"/>
            </a:xfrm>
            <a:custGeom>
              <a:avLst/>
              <a:gdLst>
                <a:gd name="T0" fmla="*/ 15 w 15"/>
                <a:gd name="T1" fmla="*/ 6 h 22"/>
                <a:gd name="T2" fmla="*/ 15 w 15"/>
                <a:gd name="T3" fmla="*/ 14 h 22"/>
                <a:gd name="T4" fmla="*/ 15 w 15"/>
                <a:gd name="T5" fmla="*/ 20 h 22"/>
                <a:gd name="T6" fmla="*/ 5 w 15"/>
                <a:gd name="T7" fmla="*/ 16 h 22"/>
                <a:gd name="T8" fmla="*/ 3 w 15"/>
                <a:gd name="T9" fmla="*/ 7 h 22"/>
                <a:gd name="T10" fmla="*/ 7 w 15"/>
                <a:gd name="T11" fmla="*/ 0 h 22"/>
                <a:gd name="T12" fmla="*/ 15 w 1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5" y="9"/>
                    <a:pt x="15" y="11"/>
                    <a:pt x="15" y="14"/>
                  </a:cubicBezTo>
                  <a:cubicBezTo>
                    <a:pt x="15" y="16"/>
                    <a:pt x="15" y="18"/>
                    <a:pt x="15" y="20"/>
                  </a:cubicBezTo>
                  <a:cubicBezTo>
                    <a:pt x="10" y="22"/>
                    <a:pt x="7" y="21"/>
                    <a:pt x="5" y="16"/>
                  </a:cubicBezTo>
                  <a:cubicBezTo>
                    <a:pt x="4" y="13"/>
                    <a:pt x="4" y="10"/>
                    <a:pt x="3" y="7"/>
                  </a:cubicBezTo>
                  <a:cubicBezTo>
                    <a:pt x="0" y="2"/>
                    <a:pt x="4" y="1"/>
                    <a:pt x="7" y="0"/>
                  </a:cubicBezTo>
                  <a:cubicBezTo>
                    <a:pt x="11" y="1"/>
                    <a:pt x="13" y="3"/>
                    <a:pt x="15" y="6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4009"/>
            <p:cNvSpPr/>
            <p:nvPr/>
          </p:nvSpPr>
          <p:spPr bwMode="auto">
            <a:xfrm>
              <a:off x="7079" y="3928"/>
              <a:ext cx="32" cy="29"/>
            </a:xfrm>
            <a:custGeom>
              <a:avLst/>
              <a:gdLst>
                <a:gd name="T0" fmla="*/ 2 w 21"/>
                <a:gd name="T1" fmla="*/ 2 h 19"/>
                <a:gd name="T2" fmla="*/ 17 w 21"/>
                <a:gd name="T3" fmla="*/ 10 h 19"/>
                <a:gd name="T4" fmla="*/ 16 w 21"/>
                <a:gd name="T5" fmla="*/ 19 h 19"/>
                <a:gd name="T6" fmla="*/ 4 w 21"/>
                <a:gd name="T7" fmla="*/ 10 h 19"/>
                <a:gd name="T8" fmla="*/ 2 w 2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" y="2"/>
                  </a:moveTo>
                  <a:cubicBezTo>
                    <a:pt x="10" y="0"/>
                    <a:pt x="14" y="5"/>
                    <a:pt x="17" y="10"/>
                  </a:cubicBezTo>
                  <a:cubicBezTo>
                    <a:pt x="21" y="14"/>
                    <a:pt x="20" y="17"/>
                    <a:pt x="16" y="19"/>
                  </a:cubicBezTo>
                  <a:cubicBezTo>
                    <a:pt x="12" y="16"/>
                    <a:pt x="7" y="14"/>
                    <a:pt x="4" y="10"/>
                  </a:cubicBezTo>
                  <a:cubicBezTo>
                    <a:pt x="3" y="7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B59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4010"/>
            <p:cNvSpPr/>
            <p:nvPr/>
          </p:nvSpPr>
          <p:spPr bwMode="auto">
            <a:xfrm>
              <a:off x="7103" y="3943"/>
              <a:ext cx="26" cy="32"/>
            </a:xfrm>
            <a:custGeom>
              <a:avLst/>
              <a:gdLst>
                <a:gd name="T0" fmla="*/ 0 w 17"/>
                <a:gd name="T1" fmla="*/ 9 h 21"/>
                <a:gd name="T2" fmla="*/ 1 w 17"/>
                <a:gd name="T3" fmla="*/ 0 h 21"/>
                <a:gd name="T4" fmla="*/ 17 w 17"/>
                <a:gd name="T5" fmla="*/ 21 h 21"/>
                <a:gd name="T6" fmla="*/ 0 w 17"/>
                <a:gd name="T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0" y="9"/>
                  </a:moveTo>
                  <a:cubicBezTo>
                    <a:pt x="0" y="6"/>
                    <a:pt x="2" y="3"/>
                    <a:pt x="1" y="0"/>
                  </a:cubicBezTo>
                  <a:cubicBezTo>
                    <a:pt x="9" y="5"/>
                    <a:pt x="14" y="12"/>
                    <a:pt x="17" y="21"/>
                  </a:cubicBezTo>
                  <a:cubicBezTo>
                    <a:pt x="10" y="19"/>
                    <a:pt x="6" y="13"/>
                    <a:pt x="0" y="9"/>
                  </a:cubicBezTo>
                  <a:close/>
                </a:path>
              </a:pathLst>
            </a:custGeom>
            <a:solidFill>
              <a:srgbClr val="DE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4011"/>
            <p:cNvSpPr/>
            <p:nvPr/>
          </p:nvSpPr>
          <p:spPr bwMode="auto">
            <a:xfrm>
              <a:off x="7138" y="3973"/>
              <a:ext cx="37" cy="33"/>
            </a:xfrm>
            <a:custGeom>
              <a:avLst/>
              <a:gdLst>
                <a:gd name="T0" fmla="*/ 0 w 25"/>
                <a:gd name="T1" fmla="*/ 5 h 22"/>
                <a:gd name="T2" fmla="*/ 2 w 25"/>
                <a:gd name="T3" fmla="*/ 3 h 22"/>
                <a:gd name="T4" fmla="*/ 14 w 25"/>
                <a:gd name="T5" fmla="*/ 6 h 22"/>
                <a:gd name="T6" fmla="*/ 25 w 25"/>
                <a:gd name="T7" fmla="*/ 20 h 22"/>
                <a:gd name="T8" fmla="*/ 25 w 25"/>
                <a:gd name="T9" fmla="*/ 22 h 22"/>
                <a:gd name="T10" fmla="*/ 0 w 25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0" y="5"/>
                  </a:moveTo>
                  <a:cubicBezTo>
                    <a:pt x="0" y="4"/>
                    <a:pt x="1" y="3"/>
                    <a:pt x="2" y="3"/>
                  </a:cubicBezTo>
                  <a:cubicBezTo>
                    <a:pt x="7" y="0"/>
                    <a:pt x="10" y="7"/>
                    <a:pt x="14" y="6"/>
                  </a:cubicBezTo>
                  <a:cubicBezTo>
                    <a:pt x="20" y="9"/>
                    <a:pt x="24" y="13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15" y="18"/>
                    <a:pt x="7" y="12"/>
                    <a:pt x="0" y="5"/>
                  </a:cubicBezTo>
                  <a:close/>
                </a:path>
              </a:pathLst>
            </a:custGeom>
            <a:solidFill>
              <a:srgbClr val="CB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4012"/>
            <p:cNvSpPr/>
            <p:nvPr/>
          </p:nvSpPr>
          <p:spPr bwMode="auto">
            <a:xfrm>
              <a:off x="7063" y="3925"/>
              <a:ext cx="22" cy="18"/>
            </a:xfrm>
            <a:custGeom>
              <a:avLst/>
              <a:gdLst>
                <a:gd name="T0" fmla="*/ 13 w 15"/>
                <a:gd name="T1" fmla="*/ 4 h 12"/>
                <a:gd name="T2" fmla="*/ 15 w 15"/>
                <a:gd name="T3" fmla="*/ 12 h 12"/>
                <a:gd name="T4" fmla="*/ 0 w 15"/>
                <a:gd name="T5" fmla="*/ 0 h 12"/>
                <a:gd name="T6" fmla="*/ 9 w 15"/>
                <a:gd name="T7" fmla="*/ 3 h 12"/>
                <a:gd name="T8" fmla="*/ 13 w 15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3" y="4"/>
                  </a:moveTo>
                  <a:cubicBezTo>
                    <a:pt x="14" y="7"/>
                    <a:pt x="15" y="9"/>
                    <a:pt x="15" y="12"/>
                  </a:cubicBezTo>
                  <a:cubicBezTo>
                    <a:pt x="10" y="8"/>
                    <a:pt x="5" y="5"/>
                    <a:pt x="0" y="0"/>
                  </a:cubicBezTo>
                  <a:cubicBezTo>
                    <a:pt x="4" y="0"/>
                    <a:pt x="7" y="0"/>
                    <a:pt x="9" y="3"/>
                  </a:cubicBezTo>
                  <a:cubicBezTo>
                    <a:pt x="10" y="5"/>
                    <a:pt x="12" y="5"/>
                    <a:pt x="13" y="4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4013"/>
            <p:cNvSpPr/>
            <p:nvPr/>
          </p:nvSpPr>
          <p:spPr bwMode="auto">
            <a:xfrm>
              <a:off x="7180" y="4003"/>
              <a:ext cx="16" cy="15"/>
            </a:xfrm>
            <a:custGeom>
              <a:avLst/>
              <a:gdLst>
                <a:gd name="T0" fmla="*/ 0 w 11"/>
                <a:gd name="T1" fmla="*/ 4 h 10"/>
                <a:gd name="T2" fmla="*/ 6 w 11"/>
                <a:gd name="T3" fmla="*/ 4 h 10"/>
                <a:gd name="T4" fmla="*/ 10 w 11"/>
                <a:gd name="T5" fmla="*/ 8 h 10"/>
                <a:gd name="T6" fmla="*/ 10 w 11"/>
                <a:gd name="T7" fmla="*/ 8 h 10"/>
                <a:gd name="T8" fmla="*/ 11 w 11"/>
                <a:gd name="T9" fmla="*/ 9 h 10"/>
                <a:gd name="T10" fmla="*/ 10 w 11"/>
                <a:gd name="T11" fmla="*/ 9 h 10"/>
                <a:gd name="T12" fmla="*/ 10 w 11"/>
                <a:gd name="T13" fmla="*/ 10 h 10"/>
                <a:gd name="T14" fmla="*/ 0 w 11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2" y="3"/>
                    <a:pt x="4" y="0"/>
                    <a:pt x="6" y="4"/>
                  </a:cubicBezTo>
                  <a:cubicBezTo>
                    <a:pt x="7" y="5"/>
                    <a:pt x="9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7" y="9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C7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4014"/>
            <p:cNvSpPr/>
            <p:nvPr/>
          </p:nvSpPr>
          <p:spPr bwMode="auto">
            <a:xfrm>
              <a:off x="7054" y="3918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4015"/>
            <p:cNvSpPr/>
            <p:nvPr/>
          </p:nvSpPr>
          <p:spPr bwMode="auto">
            <a:xfrm>
              <a:off x="7051" y="392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4016"/>
            <p:cNvSpPr/>
            <p:nvPr/>
          </p:nvSpPr>
          <p:spPr bwMode="auto">
            <a:xfrm>
              <a:off x="7054" y="3930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4017"/>
            <p:cNvSpPr/>
            <p:nvPr/>
          </p:nvSpPr>
          <p:spPr bwMode="auto">
            <a:xfrm>
              <a:off x="7102" y="3966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4018"/>
            <p:cNvSpPr/>
            <p:nvPr/>
          </p:nvSpPr>
          <p:spPr bwMode="auto">
            <a:xfrm>
              <a:off x="7129" y="39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E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4019"/>
            <p:cNvSpPr/>
            <p:nvPr/>
          </p:nvSpPr>
          <p:spPr bwMode="auto">
            <a:xfrm>
              <a:off x="7150" y="400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3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4020"/>
            <p:cNvSpPr/>
            <p:nvPr/>
          </p:nvSpPr>
          <p:spPr bwMode="auto">
            <a:xfrm>
              <a:off x="7072" y="3825"/>
              <a:ext cx="48" cy="57"/>
            </a:xfrm>
            <a:custGeom>
              <a:avLst/>
              <a:gdLst>
                <a:gd name="T0" fmla="*/ 2 w 32"/>
                <a:gd name="T1" fmla="*/ 9 h 38"/>
                <a:gd name="T2" fmla="*/ 0 w 32"/>
                <a:gd name="T3" fmla="*/ 8 h 38"/>
                <a:gd name="T4" fmla="*/ 0 w 32"/>
                <a:gd name="T5" fmla="*/ 6 h 38"/>
                <a:gd name="T6" fmla="*/ 7 w 32"/>
                <a:gd name="T7" fmla="*/ 0 h 38"/>
                <a:gd name="T8" fmla="*/ 15 w 32"/>
                <a:gd name="T9" fmla="*/ 0 h 38"/>
                <a:gd name="T10" fmla="*/ 20 w 32"/>
                <a:gd name="T11" fmla="*/ 11 h 38"/>
                <a:gd name="T12" fmla="*/ 32 w 32"/>
                <a:gd name="T13" fmla="*/ 33 h 38"/>
                <a:gd name="T14" fmla="*/ 27 w 32"/>
                <a:gd name="T15" fmla="*/ 37 h 38"/>
                <a:gd name="T16" fmla="*/ 27 w 32"/>
                <a:gd name="T17" fmla="*/ 37 h 38"/>
                <a:gd name="T18" fmla="*/ 25 w 32"/>
                <a:gd name="T19" fmla="*/ 35 h 38"/>
                <a:gd name="T20" fmla="*/ 15 w 32"/>
                <a:gd name="T21" fmla="*/ 27 h 38"/>
                <a:gd name="T22" fmla="*/ 2 w 32"/>
                <a:gd name="T2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8">
                  <a:moveTo>
                    <a:pt x="2" y="9"/>
                  </a:move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3" y="5"/>
                    <a:pt x="6" y="4"/>
                    <a:pt x="7" y="0"/>
                  </a:cubicBezTo>
                  <a:cubicBezTo>
                    <a:pt x="10" y="2"/>
                    <a:pt x="12" y="2"/>
                    <a:pt x="15" y="0"/>
                  </a:cubicBezTo>
                  <a:cubicBezTo>
                    <a:pt x="15" y="5"/>
                    <a:pt x="17" y="8"/>
                    <a:pt x="20" y="11"/>
                  </a:cubicBezTo>
                  <a:cubicBezTo>
                    <a:pt x="24" y="18"/>
                    <a:pt x="30" y="24"/>
                    <a:pt x="32" y="33"/>
                  </a:cubicBezTo>
                  <a:cubicBezTo>
                    <a:pt x="32" y="36"/>
                    <a:pt x="30" y="38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6"/>
                    <a:pt x="25" y="35"/>
                    <a:pt x="25" y="35"/>
                  </a:cubicBezTo>
                  <a:cubicBezTo>
                    <a:pt x="22" y="32"/>
                    <a:pt x="18" y="29"/>
                    <a:pt x="15" y="27"/>
                  </a:cubicBezTo>
                  <a:cubicBezTo>
                    <a:pt x="15" y="14"/>
                    <a:pt x="12" y="11"/>
                    <a:pt x="2" y="9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4021"/>
            <p:cNvSpPr/>
            <p:nvPr/>
          </p:nvSpPr>
          <p:spPr bwMode="auto">
            <a:xfrm>
              <a:off x="7069" y="38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4022"/>
            <p:cNvSpPr/>
            <p:nvPr/>
          </p:nvSpPr>
          <p:spPr bwMode="auto">
            <a:xfrm>
              <a:off x="7097" y="3277"/>
              <a:ext cx="245" cy="164"/>
            </a:xfrm>
            <a:custGeom>
              <a:avLst/>
              <a:gdLst>
                <a:gd name="T0" fmla="*/ 117 w 163"/>
                <a:gd name="T1" fmla="*/ 31 h 109"/>
                <a:gd name="T2" fmla="*/ 109 w 163"/>
                <a:gd name="T3" fmla="*/ 31 h 109"/>
                <a:gd name="T4" fmla="*/ 78 w 163"/>
                <a:gd name="T5" fmla="*/ 43 h 109"/>
                <a:gd name="T6" fmla="*/ 53 w 163"/>
                <a:gd name="T7" fmla="*/ 60 h 109"/>
                <a:gd name="T8" fmla="*/ 46 w 163"/>
                <a:gd name="T9" fmla="*/ 67 h 109"/>
                <a:gd name="T10" fmla="*/ 25 w 163"/>
                <a:gd name="T11" fmla="*/ 87 h 109"/>
                <a:gd name="T12" fmla="*/ 11 w 163"/>
                <a:gd name="T13" fmla="*/ 106 h 109"/>
                <a:gd name="T14" fmla="*/ 0 w 163"/>
                <a:gd name="T15" fmla="*/ 108 h 109"/>
                <a:gd name="T16" fmla="*/ 4 w 163"/>
                <a:gd name="T17" fmla="*/ 97 h 109"/>
                <a:gd name="T18" fmla="*/ 29 w 163"/>
                <a:gd name="T19" fmla="*/ 68 h 109"/>
                <a:gd name="T20" fmla="*/ 45 w 163"/>
                <a:gd name="T21" fmla="*/ 54 h 109"/>
                <a:gd name="T22" fmla="*/ 88 w 163"/>
                <a:gd name="T23" fmla="*/ 19 h 109"/>
                <a:gd name="T24" fmla="*/ 109 w 163"/>
                <a:gd name="T25" fmla="*/ 12 h 109"/>
                <a:gd name="T26" fmla="*/ 116 w 163"/>
                <a:gd name="T27" fmla="*/ 10 h 109"/>
                <a:gd name="T28" fmla="*/ 142 w 163"/>
                <a:gd name="T29" fmla="*/ 2 h 109"/>
                <a:gd name="T30" fmla="*/ 163 w 163"/>
                <a:gd name="T31" fmla="*/ 4 h 109"/>
                <a:gd name="T32" fmla="*/ 151 w 163"/>
                <a:gd name="T33" fmla="*/ 14 h 109"/>
                <a:gd name="T34" fmla="*/ 134 w 163"/>
                <a:gd name="T35" fmla="*/ 21 h 109"/>
                <a:gd name="T36" fmla="*/ 134 w 163"/>
                <a:gd name="T37" fmla="*/ 21 h 109"/>
                <a:gd name="T38" fmla="*/ 131 w 163"/>
                <a:gd name="T39" fmla="*/ 23 h 109"/>
                <a:gd name="T40" fmla="*/ 117 w 163"/>
                <a:gd name="T41" fmla="*/ 3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109">
                  <a:moveTo>
                    <a:pt x="117" y="31"/>
                  </a:moveTo>
                  <a:cubicBezTo>
                    <a:pt x="114" y="31"/>
                    <a:pt x="111" y="32"/>
                    <a:pt x="109" y="31"/>
                  </a:cubicBezTo>
                  <a:cubicBezTo>
                    <a:pt x="96" y="30"/>
                    <a:pt x="87" y="35"/>
                    <a:pt x="78" y="43"/>
                  </a:cubicBezTo>
                  <a:cubicBezTo>
                    <a:pt x="70" y="49"/>
                    <a:pt x="62" y="56"/>
                    <a:pt x="53" y="60"/>
                  </a:cubicBezTo>
                  <a:cubicBezTo>
                    <a:pt x="49" y="61"/>
                    <a:pt x="48" y="64"/>
                    <a:pt x="46" y="67"/>
                  </a:cubicBezTo>
                  <a:cubicBezTo>
                    <a:pt x="36" y="70"/>
                    <a:pt x="31" y="79"/>
                    <a:pt x="25" y="87"/>
                  </a:cubicBezTo>
                  <a:cubicBezTo>
                    <a:pt x="20" y="93"/>
                    <a:pt x="14" y="98"/>
                    <a:pt x="11" y="106"/>
                  </a:cubicBezTo>
                  <a:cubicBezTo>
                    <a:pt x="9" y="109"/>
                    <a:pt x="4" y="107"/>
                    <a:pt x="0" y="108"/>
                  </a:cubicBezTo>
                  <a:cubicBezTo>
                    <a:pt x="0" y="104"/>
                    <a:pt x="1" y="100"/>
                    <a:pt x="4" y="97"/>
                  </a:cubicBezTo>
                  <a:cubicBezTo>
                    <a:pt x="12" y="88"/>
                    <a:pt x="20" y="78"/>
                    <a:pt x="29" y="68"/>
                  </a:cubicBezTo>
                  <a:cubicBezTo>
                    <a:pt x="34" y="63"/>
                    <a:pt x="41" y="60"/>
                    <a:pt x="45" y="54"/>
                  </a:cubicBezTo>
                  <a:cubicBezTo>
                    <a:pt x="56" y="38"/>
                    <a:pt x="72" y="29"/>
                    <a:pt x="88" y="19"/>
                  </a:cubicBezTo>
                  <a:cubicBezTo>
                    <a:pt x="94" y="15"/>
                    <a:pt x="101" y="11"/>
                    <a:pt x="109" y="12"/>
                  </a:cubicBezTo>
                  <a:cubicBezTo>
                    <a:pt x="111" y="12"/>
                    <a:pt x="114" y="11"/>
                    <a:pt x="116" y="10"/>
                  </a:cubicBezTo>
                  <a:cubicBezTo>
                    <a:pt x="124" y="4"/>
                    <a:pt x="133" y="4"/>
                    <a:pt x="142" y="2"/>
                  </a:cubicBezTo>
                  <a:cubicBezTo>
                    <a:pt x="150" y="0"/>
                    <a:pt x="156" y="2"/>
                    <a:pt x="163" y="4"/>
                  </a:cubicBezTo>
                  <a:cubicBezTo>
                    <a:pt x="163" y="12"/>
                    <a:pt x="156" y="13"/>
                    <a:pt x="151" y="14"/>
                  </a:cubicBezTo>
                  <a:cubicBezTo>
                    <a:pt x="145" y="16"/>
                    <a:pt x="139" y="18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3" y="23"/>
                    <a:pt x="132" y="22"/>
                    <a:pt x="131" y="23"/>
                  </a:cubicBezTo>
                  <a:cubicBezTo>
                    <a:pt x="126" y="26"/>
                    <a:pt x="122" y="28"/>
                    <a:pt x="117" y="31"/>
                  </a:cubicBezTo>
                  <a:close/>
                </a:path>
              </a:pathLst>
            </a:custGeom>
            <a:solidFill>
              <a:srgbClr val="F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4023"/>
            <p:cNvSpPr/>
            <p:nvPr/>
          </p:nvSpPr>
          <p:spPr bwMode="auto">
            <a:xfrm>
              <a:off x="7298" y="3277"/>
              <a:ext cx="110" cy="56"/>
            </a:xfrm>
            <a:custGeom>
              <a:avLst/>
              <a:gdLst>
                <a:gd name="T0" fmla="*/ 0 w 73"/>
                <a:gd name="T1" fmla="*/ 21 h 37"/>
                <a:gd name="T2" fmla="*/ 23 w 73"/>
                <a:gd name="T3" fmla="*/ 8 h 37"/>
                <a:gd name="T4" fmla="*/ 29 w 73"/>
                <a:gd name="T5" fmla="*/ 4 h 37"/>
                <a:gd name="T6" fmla="*/ 42 w 73"/>
                <a:gd name="T7" fmla="*/ 1 h 37"/>
                <a:gd name="T8" fmla="*/ 50 w 73"/>
                <a:gd name="T9" fmla="*/ 0 h 37"/>
                <a:gd name="T10" fmla="*/ 59 w 73"/>
                <a:gd name="T11" fmla="*/ 11 h 37"/>
                <a:gd name="T12" fmla="*/ 73 w 73"/>
                <a:gd name="T13" fmla="*/ 23 h 37"/>
                <a:gd name="T14" fmla="*/ 70 w 73"/>
                <a:gd name="T15" fmla="*/ 29 h 37"/>
                <a:gd name="T16" fmla="*/ 64 w 73"/>
                <a:gd name="T17" fmla="*/ 37 h 37"/>
                <a:gd name="T18" fmla="*/ 38 w 73"/>
                <a:gd name="T19" fmla="*/ 17 h 37"/>
                <a:gd name="T20" fmla="*/ 13 w 73"/>
                <a:gd name="T21" fmla="*/ 18 h 37"/>
                <a:gd name="T22" fmla="*/ 0 w 73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37">
                  <a:moveTo>
                    <a:pt x="0" y="21"/>
                  </a:moveTo>
                  <a:cubicBezTo>
                    <a:pt x="6" y="15"/>
                    <a:pt x="15" y="13"/>
                    <a:pt x="23" y="8"/>
                  </a:cubicBezTo>
                  <a:cubicBezTo>
                    <a:pt x="25" y="7"/>
                    <a:pt x="27" y="6"/>
                    <a:pt x="29" y="4"/>
                  </a:cubicBezTo>
                  <a:cubicBezTo>
                    <a:pt x="34" y="3"/>
                    <a:pt x="38" y="2"/>
                    <a:pt x="42" y="1"/>
                  </a:cubicBezTo>
                  <a:cubicBezTo>
                    <a:pt x="45" y="1"/>
                    <a:pt x="47" y="0"/>
                    <a:pt x="50" y="0"/>
                  </a:cubicBezTo>
                  <a:cubicBezTo>
                    <a:pt x="56" y="1"/>
                    <a:pt x="58" y="3"/>
                    <a:pt x="59" y="11"/>
                  </a:cubicBezTo>
                  <a:cubicBezTo>
                    <a:pt x="73" y="13"/>
                    <a:pt x="73" y="13"/>
                    <a:pt x="73" y="23"/>
                  </a:cubicBezTo>
                  <a:cubicBezTo>
                    <a:pt x="72" y="25"/>
                    <a:pt x="71" y="27"/>
                    <a:pt x="70" y="29"/>
                  </a:cubicBezTo>
                  <a:cubicBezTo>
                    <a:pt x="67" y="31"/>
                    <a:pt x="69" y="37"/>
                    <a:pt x="64" y="37"/>
                  </a:cubicBezTo>
                  <a:cubicBezTo>
                    <a:pt x="63" y="22"/>
                    <a:pt x="50" y="17"/>
                    <a:pt x="38" y="17"/>
                  </a:cubicBezTo>
                  <a:cubicBezTo>
                    <a:pt x="30" y="17"/>
                    <a:pt x="21" y="19"/>
                    <a:pt x="13" y="18"/>
                  </a:cubicBezTo>
                  <a:cubicBezTo>
                    <a:pt x="8" y="17"/>
                    <a:pt x="5" y="21"/>
                    <a:pt x="0" y="21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" name="Group 4225"/>
          <p:cNvGrpSpPr/>
          <p:nvPr/>
        </p:nvGrpSpPr>
        <p:grpSpPr bwMode="auto">
          <a:xfrm>
            <a:off x="7953285" y="1168582"/>
            <a:ext cx="2838450" cy="4973638"/>
            <a:chOff x="5948" y="876"/>
            <a:chExt cx="1788" cy="3133"/>
          </a:xfrm>
        </p:grpSpPr>
        <p:sp>
          <p:nvSpPr>
            <p:cNvPr id="157" name="Freeform 4025"/>
            <p:cNvSpPr/>
            <p:nvPr/>
          </p:nvSpPr>
          <p:spPr bwMode="auto">
            <a:xfrm>
              <a:off x="7388" y="3321"/>
              <a:ext cx="15" cy="22"/>
            </a:xfrm>
            <a:custGeom>
              <a:avLst/>
              <a:gdLst>
                <a:gd name="T0" fmla="*/ 4 w 10"/>
                <a:gd name="T1" fmla="*/ 8 h 15"/>
                <a:gd name="T2" fmla="*/ 10 w 10"/>
                <a:gd name="T3" fmla="*/ 0 h 15"/>
                <a:gd name="T4" fmla="*/ 10 w 10"/>
                <a:gd name="T5" fmla="*/ 3 h 15"/>
                <a:gd name="T6" fmla="*/ 0 w 10"/>
                <a:gd name="T7" fmla="*/ 15 h 15"/>
                <a:gd name="T8" fmla="*/ 4 w 10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4" y="8"/>
                  </a:moveTo>
                  <a:cubicBezTo>
                    <a:pt x="6" y="5"/>
                    <a:pt x="6" y="1"/>
                    <a:pt x="10" y="0"/>
                  </a:cubicBezTo>
                  <a:cubicBezTo>
                    <a:pt x="10" y="1"/>
                    <a:pt x="9" y="2"/>
                    <a:pt x="10" y="3"/>
                  </a:cubicBezTo>
                  <a:cubicBezTo>
                    <a:pt x="10" y="13"/>
                    <a:pt x="10" y="13"/>
                    <a:pt x="0" y="15"/>
                  </a:cubicBezTo>
                  <a:cubicBezTo>
                    <a:pt x="0" y="12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4026"/>
            <p:cNvSpPr/>
            <p:nvPr/>
          </p:nvSpPr>
          <p:spPr bwMode="auto">
            <a:xfrm>
              <a:off x="7294" y="3309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027"/>
            <p:cNvSpPr/>
            <p:nvPr/>
          </p:nvSpPr>
          <p:spPr bwMode="auto">
            <a:xfrm>
              <a:off x="7385" y="334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4028"/>
            <p:cNvSpPr/>
            <p:nvPr/>
          </p:nvSpPr>
          <p:spPr bwMode="auto">
            <a:xfrm>
              <a:off x="6997" y="3937"/>
              <a:ext cx="66" cy="42"/>
            </a:xfrm>
            <a:custGeom>
              <a:avLst/>
              <a:gdLst>
                <a:gd name="T0" fmla="*/ 29 w 44"/>
                <a:gd name="T1" fmla="*/ 13 h 28"/>
                <a:gd name="T2" fmla="*/ 44 w 44"/>
                <a:gd name="T3" fmla="*/ 23 h 28"/>
                <a:gd name="T4" fmla="*/ 44 w 44"/>
                <a:gd name="T5" fmla="*/ 23 h 28"/>
                <a:gd name="T6" fmla="*/ 36 w 44"/>
                <a:gd name="T7" fmla="*/ 25 h 28"/>
                <a:gd name="T8" fmla="*/ 29 w 44"/>
                <a:gd name="T9" fmla="*/ 27 h 28"/>
                <a:gd name="T10" fmla="*/ 13 w 44"/>
                <a:gd name="T11" fmla="*/ 14 h 28"/>
                <a:gd name="T12" fmla="*/ 11 w 44"/>
                <a:gd name="T13" fmla="*/ 12 h 28"/>
                <a:gd name="T14" fmla="*/ 11 w 44"/>
                <a:gd name="T15" fmla="*/ 12 h 28"/>
                <a:gd name="T16" fmla="*/ 7 w 44"/>
                <a:gd name="T17" fmla="*/ 10 h 28"/>
                <a:gd name="T18" fmla="*/ 7 w 44"/>
                <a:gd name="T19" fmla="*/ 10 h 28"/>
                <a:gd name="T20" fmla="*/ 4 w 44"/>
                <a:gd name="T21" fmla="*/ 7 h 28"/>
                <a:gd name="T22" fmla="*/ 2 w 44"/>
                <a:gd name="T23" fmla="*/ 4 h 28"/>
                <a:gd name="T24" fmla="*/ 0 w 44"/>
                <a:gd name="T25" fmla="*/ 2 h 28"/>
                <a:gd name="T26" fmla="*/ 4 w 44"/>
                <a:gd name="T27" fmla="*/ 0 h 28"/>
                <a:gd name="T28" fmla="*/ 4 w 44"/>
                <a:gd name="T29" fmla="*/ 0 h 28"/>
                <a:gd name="T30" fmla="*/ 6 w 44"/>
                <a:gd name="T31" fmla="*/ 2 h 28"/>
                <a:gd name="T32" fmla="*/ 6 w 44"/>
                <a:gd name="T33" fmla="*/ 2 h 28"/>
                <a:gd name="T34" fmla="*/ 19 w 44"/>
                <a:gd name="T35" fmla="*/ 10 h 28"/>
                <a:gd name="T36" fmla="*/ 23 w 44"/>
                <a:gd name="T37" fmla="*/ 11 h 28"/>
                <a:gd name="T38" fmla="*/ 29 w 44"/>
                <a:gd name="T3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28">
                  <a:moveTo>
                    <a:pt x="29" y="13"/>
                  </a:moveTo>
                  <a:cubicBezTo>
                    <a:pt x="33" y="18"/>
                    <a:pt x="38" y="22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2" y="28"/>
                    <a:pt x="39" y="25"/>
                    <a:pt x="36" y="25"/>
                  </a:cubicBezTo>
                  <a:cubicBezTo>
                    <a:pt x="33" y="26"/>
                    <a:pt x="31" y="26"/>
                    <a:pt x="29" y="27"/>
                  </a:cubicBezTo>
                  <a:cubicBezTo>
                    <a:pt x="21" y="26"/>
                    <a:pt x="18" y="19"/>
                    <a:pt x="13" y="14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8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5" y="8"/>
                    <a:pt x="4" y="7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0" y="5"/>
                    <a:pt x="15" y="7"/>
                    <a:pt x="19" y="10"/>
                  </a:cubicBezTo>
                  <a:cubicBezTo>
                    <a:pt x="20" y="11"/>
                    <a:pt x="22" y="10"/>
                    <a:pt x="23" y="11"/>
                  </a:cubicBezTo>
                  <a:cubicBezTo>
                    <a:pt x="25" y="12"/>
                    <a:pt x="27" y="13"/>
                    <a:pt x="29" y="13"/>
                  </a:cubicBezTo>
                  <a:close/>
                </a:path>
              </a:pathLst>
            </a:custGeom>
            <a:solidFill>
              <a:srgbClr val="F0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029"/>
            <p:cNvSpPr/>
            <p:nvPr/>
          </p:nvSpPr>
          <p:spPr bwMode="auto">
            <a:xfrm>
              <a:off x="7051" y="3972"/>
              <a:ext cx="75" cy="37"/>
            </a:xfrm>
            <a:custGeom>
              <a:avLst/>
              <a:gdLst>
                <a:gd name="T0" fmla="*/ 0 w 50"/>
                <a:gd name="T1" fmla="*/ 2 h 25"/>
                <a:gd name="T2" fmla="*/ 8 w 50"/>
                <a:gd name="T3" fmla="*/ 0 h 25"/>
                <a:gd name="T4" fmla="*/ 23 w 50"/>
                <a:gd name="T5" fmla="*/ 6 h 25"/>
                <a:gd name="T6" fmla="*/ 33 w 50"/>
                <a:gd name="T7" fmla="*/ 10 h 25"/>
                <a:gd name="T8" fmla="*/ 50 w 50"/>
                <a:gd name="T9" fmla="*/ 21 h 25"/>
                <a:gd name="T10" fmla="*/ 42 w 50"/>
                <a:gd name="T11" fmla="*/ 25 h 25"/>
                <a:gd name="T12" fmla="*/ 42 w 50"/>
                <a:gd name="T13" fmla="*/ 25 h 25"/>
                <a:gd name="T14" fmla="*/ 41 w 50"/>
                <a:gd name="T15" fmla="*/ 23 h 25"/>
                <a:gd name="T16" fmla="*/ 0 w 50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5">
                  <a:moveTo>
                    <a:pt x="0" y="2"/>
                  </a:moveTo>
                  <a:cubicBezTo>
                    <a:pt x="2" y="2"/>
                    <a:pt x="6" y="2"/>
                    <a:pt x="8" y="0"/>
                  </a:cubicBezTo>
                  <a:cubicBezTo>
                    <a:pt x="13" y="2"/>
                    <a:pt x="18" y="4"/>
                    <a:pt x="23" y="6"/>
                  </a:cubicBezTo>
                  <a:cubicBezTo>
                    <a:pt x="27" y="7"/>
                    <a:pt x="30" y="8"/>
                    <a:pt x="33" y="10"/>
                  </a:cubicBezTo>
                  <a:cubicBezTo>
                    <a:pt x="38" y="14"/>
                    <a:pt x="45" y="16"/>
                    <a:pt x="50" y="21"/>
                  </a:cubicBezTo>
                  <a:cubicBezTo>
                    <a:pt x="48" y="22"/>
                    <a:pt x="45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1" y="24"/>
                    <a:pt x="41" y="23"/>
                  </a:cubicBezTo>
                  <a:cubicBezTo>
                    <a:pt x="29" y="12"/>
                    <a:pt x="15" y="6"/>
                    <a:pt x="0" y="2"/>
                  </a:cubicBezTo>
                  <a:close/>
                </a:path>
              </a:pathLst>
            </a:custGeom>
            <a:solidFill>
              <a:srgbClr val="EA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4030"/>
            <p:cNvSpPr/>
            <p:nvPr/>
          </p:nvSpPr>
          <p:spPr bwMode="auto">
            <a:xfrm>
              <a:off x="7112" y="400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D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031"/>
            <p:cNvSpPr/>
            <p:nvPr/>
          </p:nvSpPr>
          <p:spPr bwMode="auto">
            <a:xfrm>
              <a:off x="7007" y="395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032"/>
            <p:cNvSpPr/>
            <p:nvPr/>
          </p:nvSpPr>
          <p:spPr bwMode="auto">
            <a:xfrm>
              <a:off x="7013" y="395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4033"/>
            <p:cNvSpPr/>
            <p:nvPr/>
          </p:nvSpPr>
          <p:spPr bwMode="auto">
            <a:xfrm>
              <a:off x="6634" y="3831"/>
              <a:ext cx="16" cy="12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1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6" y="8"/>
                    <a:pt x="1" y="6"/>
                    <a:pt x="0" y="0"/>
                  </a:cubicBezTo>
                  <a:cubicBezTo>
                    <a:pt x="4" y="2"/>
                    <a:pt x="8" y="5"/>
                    <a:pt x="11" y="8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4034"/>
            <p:cNvSpPr/>
            <p:nvPr/>
          </p:nvSpPr>
          <p:spPr bwMode="auto">
            <a:xfrm>
              <a:off x="6616" y="3808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4035"/>
            <p:cNvSpPr/>
            <p:nvPr/>
          </p:nvSpPr>
          <p:spPr bwMode="auto">
            <a:xfrm>
              <a:off x="6650" y="384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036"/>
            <p:cNvSpPr/>
            <p:nvPr/>
          </p:nvSpPr>
          <p:spPr bwMode="auto">
            <a:xfrm>
              <a:off x="6599" y="3810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4037"/>
            <p:cNvSpPr/>
            <p:nvPr/>
          </p:nvSpPr>
          <p:spPr bwMode="auto">
            <a:xfrm>
              <a:off x="7112" y="2892"/>
              <a:ext cx="177" cy="145"/>
            </a:xfrm>
            <a:custGeom>
              <a:avLst/>
              <a:gdLst>
                <a:gd name="T0" fmla="*/ 7 w 118"/>
                <a:gd name="T1" fmla="*/ 40 h 97"/>
                <a:gd name="T2" fmla="*/ 13 w 118"/>
                <a:gd name="T3" fmla="*/ 10 h 97"/>
                <a:gd name="T4" fmla="*/ 43 w 118"/>
                <a:gd name="T5" fmla="*/ 14 h 97"/>
                <a:gd name="T6" fmla="*/ 81 w 118"/>
                <a:gd name="T7" fmla="*/ 65 h 97"/>
                <a:gd name="T8" fmla="*/ 92 w 118"/>
                <a:gd name="T9" fmla="*/ 64 h 97"/>
                <a:gd name="T10" fmla="*/ 107 w 118"/>
                <a:gd name="T11" fmla="*/ 61 h 97"/>
                <a:gd name="T12" fmla="*/ 115 w 118"/>
                <a:gd name="T13" fmla="*/ 68 h 97"/>
                <a:gd name="T14" fmla="*/ 117 w 118"/>
                <a:gd name="T15" fmla="*/ 71 h 97"/>
                <a:gd name="T16" fmla="*/ 117 w 118"/>
                <a:gd name="T17" fmla="*/ 73 h 97"/>
                <a:gd name="T18" fmla="*/ 117 w 118"/>
                <a:gd name="T19" fmla="*/ 82 h 97"/>
                <a:gd name="T20" fmla="*/ 102 w 118"/>
                <a:gd name="T21" fmla="*/ 94 h 97"/>
                <a:gd name="T22" fmla="*/ 92 w 118"/>
                <a:gd name="T23" fmla="*/ 97 h 97"/>
                <a:gd name="T24" fmla="*/ 82 w 118"/>
                <a:gd name="T25" fmla="*/ 93 h 97"/>
                <a:gd name="T26" fmla="*/ 71 w 118"/>
                <a:gd name="T27" fmla="*/ 75 h 97"/>
                <a:gd name="T28" fmla="*/ 60 w 118"/>
                <a:gd name="T29" fmla="*/ 66 h 97"/>
                <a:gd name="T30" fmla="*/ 46 w 118"/>
                <a:gd name="T31" fmla="*/ 50 h 97"/>
                <a:gd name="T32" fmla="*/ 27 w 118"/>
                <a:gd name="T33" fmla="*/ 45 h 97"/>
                <a:gd name="T34" fmla="*/ 11 w 118"/>
                <a:gd name="T35" fmla="*/ 42 h 97"/>
                <a:gd name="T36" fmla="*/ 11 w 118"/>
                <a:gd name="T37" fmla="*/ 42 h 97"/>
                <a:gd name="T38" fmla="*/ 9 w 118"/>
                <a:gd name="T39" fmla="*/ 41 h 97"/>
                <a:gd name="T40" fmla="*/ 7 w 118"/>
                <a:gd name="T41" fmla="*/ 4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97">
                  <a:moveTo>
                    <a:pt x="7" y="40"/>
                  </a:moveTo>
                  <a:cubicBezTo>
                    <a:pt x="0" y="27"/>
                    <a:pt x="2" y="19"/>
                    <a:pt x="13" y="10"/>
                  </a:cubicBezTo>
                  <a:cubicBezTo>
                    <a:pt x="20" y="0"/>
                    <a:pt x="38" y="2"/>
                    <a:pt x="43" y="14"/>
                  </a:cubicBezTo>
                  <a:cubicBezTo>
                    <a:pt x="51" y="34"/>
                    <a:pt x="70" y="47"/>
                    <a:pt x="81" y="65"/>
                  </a:cubicBezTo>
                  <a:cubicBezTo>
                    <a:pt x="84" y="70"/>
                    <a:pt x="88" y="64"/>
                    <a:pt x="92" y="64"/>
                  </a:cubicBezTo>
                  <a:cubicBezTo>
                    <a:pt x="96" y="60"/>
                    <a:pt x="100" y="53"/>
                    <a:pt x="107" y="61"/>
                  </a:cubicBezTo>
                  <a:cubicBezTo>
                    <a:pt x="110" y="63"/>
                    <a:pt x="114" y="64"/>
                    <a:pt x="115" y="68"/>
                  </a:cubicBezTo>
                  <a:cubicBezTo>
                    <a:pt x="116" y="69"/>
                    <a:pt x="116" y="70"/>
                    <a:pt x="117" y="71"/>
                  </a:cubicBezTo>
                  <a:cubicBezTo>
                    <a:pt x="117" y="72"/>
                    <a:pt x="117" y="72"/>
                    <a:pt x="117" y="73"/>
                  </a:cubicBezTo>
                  <a:cubicBezTo>
                    <a:pt x="118" y="76"/>
                    <a:pt x="118" y="79"/>
                    <a:pt x="117" y="82"/>
                  </a:cubicBezTo>
                  <a:cubicBezTo>
                    <a:pt x="113" y="87"/>
                    <a:pt x="107" y="90"/>
                    <a:pt x="102" y="94"/>
                  </a:cubicBezTo>
                  <a:cubicBezTo>
                    <a:pt x="99" y="96"/>
                    <a:pt x="95" y="97"/>
                    <a:pt x="92" y="97"/>
                  </a:cubicBezTo>
                  <a:cubicBezTo>
                    <a:pt x="88" y="97"/>
                    <a:pt x="83" y="96"/>
                    <a:pt x="82" y="93"/>
                  </a:cubicBezTo>
                  <a:cubicBezTo>
                    <a:pt x="81" y="85"/>
                    <a:pt x="73" y="81"/>
                    <a:pt x="71" y="75"/>
                  </a:cubicBezTo>
                  <a:cubicBezTo>
                    <a:pt x="66" y="73"/>
                    <a:pt x="63" y="70"/>
                    <a:pt x="60" y="66"/>
                  </a:cubicBezTo>
                  <a:cubicBezTo>
                    <a:pt x="56" y="60"/>
                    <a:pt x="51" y="55"/>
                    <a:pt x="46" y="50"/>
                  </a:cubicBezTo>
                  <a:cubicBezTo>
                    <a:pt x="41" y="43"/>
                    <a:pt x="35" y="41"/>
                    <a:pt x="27" y="45"/>
                  </a:cubicBezTo>
                  <a:cubicBezTo>
                    <a:pt x="22" y="48"/>
                    <a:pt x="16" y="45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2"/>
                    <a:pt x="10" y="41"/>
                    <a:pt x="9" y="41"/>
                  </a:cubicBezTo>
                  <a:cubicBezTo>
                    <a:pt x="8" y="41"/>
                    <a:pt x="8" y="40"/>
                    <a:pt x="7" y="40"/>
                  </a:cubicBezTo>
                  <a:close/>
                </a:path>
              </a:pathLst>
            </a:custGeom>
            <a:solidFill>
              <a:srgbClr val="9E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4038"/>
            <p:cNvSpPr/>
            <p:nvPr/>
          </p:nvSpPr>
          <p:spPr bwMode="auto">
            <a:xfrm>
              <a:off x="7376" y="3015"/>
              <a:ext cx="125" cy="99"/>
            </a:xfrm>
            <a:custGeom>
              <a:avLst/>
              <a:gdLst>
                <a:gd name="T0" fmla="*/ 0 w 83"/>
                <a:gd name="T1" fmla="*/ 33 h 66"/>
                <a:gd name="T2" fmla="*/ 0 w 83"/>
                <a:gd name="T3" fmla="*/ 31 h 66"/>
                <a:gd name="T4" fmla="*/ 10 w 83"/>
                <a:gd name="T5" fmla="*/ 31 h 66"/>
                <a:gd name="T6" fmla="*/ 15 w 83"/>
                <a:gd name="T7" fmla="*/ 39 h 66"/>
                <a:gd name="T8" fmla="*/ 24 w 83"/>
                <a:gd name="T9" fmla="*/ 43 h 66"/>
                <a:gd name="T10" fmla="*/ 30 w 83"/>
                <a:gd name="T11" fmla="*/ 34 h 66"/>
                <a:gd name="T12" fmla="*/ 25 w 83"/>
                <a:gd name="T13" fmla="*/ 20 h 66"/>
                <a:gd name="T14" fmla="*/ 21 w 83"/>
                <a:gd name="T15" fmla="*/ 6 h 66"/>
                <a:gd name="T16" fmla="*/ 21 w 83"/>
                <a:gd name="T17" fmla="*/ 6 h 66"/>
                <a:gd name="T18" fmla="*/ 31 w 83"/>
                <a:gd name="T19" fmla="*/ 27 h 66"/>
                <a:gd name="T20" fmla="*/ 38 w 83"/>
                <a:gd name="T21" fmla="*/ 34 h 66"/>
                <a:gd name="T22" fmla="*/ 39 w 83"/>
                <a:gd name="T23" fmla="*/ 24 h 66"/>
                <a:gd name="T24" fmla="*/ 33 w 83"/>
                <a:gd name="T25" fmla="*/ 10 h 66"/>
                <a:gd name="T26" fmla="*/ 33 w 83"/>
                <a:gd name="T27" fmla="*/ 6 h 66"/>
                <a:gd name="T28" fmla="*/ 33 w 83"/>
                <a:gd name="T29" fmla="*/ 2 h 66"/>
                <a:gd name="T30" fmla="*/ 37 w 83"/>
                <a:gd name="T31" fmla="*/ 2 h 66"/>
                <a:gd name="T32" fmla="*/ 46 w 83"/>
                <a:gd name="T33" fmla="*/ 19 h 66"/>
                <a:gd name="T34" fmla="*/ 44 w 83"/>
                <a:gd name="T35" fmla="*/ 2 h 66"/>
                <a:gd name="T36" fmla="*/ 45 w 83"/>
                <a:gd name="T37" fmla="*/ 1 h 66"/>
                <a:gd name="T38" fmla="*/ 53 w 83"/>
                <a:gd name="T39" fmla="*/ 5 h 66"/>
                <a:gd name="T40" fmla="*/ 54 w 83"/>
                <a:gd name="T41" fmla="*/ 8 h 66"/>
                <a:gd name="T42" fmla="*/ 59 w 83"/>
                <a:gd name="T43" fmla="*/ 17 h 66"/>
                <a:gd name="T44" fmla="*/ 65 w 83"/>
                <a:gd name="T45" fmla="*/ 10 h 66"/>
                <a:gd name="T46" fmla="*/ 67 w 83"/>
                <a:gd name="T47" fmla="*/ 9 h 66"/>
                <a:gd name="T48" fmla="*/ 81 w 83"/>
                <a:gd name="T49" fmla="*/ 8 h 66"/>
                <a:gd name="T50" fmla="*/ 83 w 83"/>
                <a:gd name="T51" fmla="*/ 25 h 66"/>
                <a:gd name="T52" fmla="*/ 61 w 83"/>
                <a:gd name="T53" fmla="*/ 33 h 66"/>
                <a:gd name="T54" fmla="*/ 49 w 83"/>
                <a:gd name="T55" fmla="*/ 47 h 66"/>
                <a:gd name="T56" fmla="*/ 44 w 83"/>
                <a:gd name="T57" fmla="*/ 66 h 66"/>
                <a:gd name="T58" fmla="*/ 21 w 83"/>
                <a:gd name="T59" fmla="*/ 54 h 66"/>
                <a:gd name="T60" fmla="*/ 16 w 83"/>
                <a:gd name="T61" fmla="*/ 49 h 66"/>
                <a:gd name="T62" fmla="*/ 2 w 83"/>
                <a:gd name="T63" fmla="*/ 37 h 66"/>
                <a:gd name="T64" fmla="*/ 0 w 83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66">
                  <a:moveTo>
                    <a:pt x="0" y="33"/>
                  </a:moveTo>
                  <a:cubicBezTo>
                    <a:pt x="0" y="32"/>
                    <a:pt x="0" y="32"/>
                    <a:pt x="0" y="31"/>
                  </a:cubicBezTo>
                  <a:cubicBezTo>
                    <a:pt x="3" y="31"/>
                    <a:pt x="7" y="31"/>
                    <a:pt x="10" y="31"/>
                  </a:cubicBezTo>
                  <a:cubicBezTo>
                    <a:pt x="12" y="33"/>
                    <a:pt x="13" y="37"/>
                    <a:pt x="15" y="39"/>
                  </a:cubicBezTo>
                  <a:cubicBezTo>
                    <a:pt x="17" y="43"/>
                    <a:pt x="19" y="44"/>
                    <a:pt x="24" y="43"/>
                  </a:cubicBezTo>
                  <a:cubicBezTo>
                    <a:pt x="29" y="40"/>
                    <a:pt x="30" y="39"/>
                    <a:pt x="30" y="34"/>
                  </a:cubicBezTo>
                  <a:cubicBezTo>
                    <a:pt x="29" y="29"/>
                    <a:pt x="27" y="24"/>
                    <a:pt x="25" y="20"/>
                  </a:cubicBezTo>
                  <a:cubicBezTo>
                    <a:pt x="23" y="16"/>
                    <a:pt x="22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7" y="12"/>
                    <a:pt x="28" y="20"/>
                    <a:pt x="31" y="27"/>
                  </a:cubicBezTo>
                  <a:cubicBezTo>
                    <a:pt x="33" y="30"/>
                    <a:pt x="33" y="36"/>
                    <a:pt x="38" y="34"/>
                  </a:cubicBezTo>
                  <a:cubicBezTo>
                    <a:pt x="43" y="32"/>
                    <a:pt x="40" y="27"/>
                    <a:pt x="39" y="24"/>
                  </a:cubicBezTo>
                  <a:cubicBezTo>
                    <a:pt x="37" y="19"/>
                    <a:pt x="37" y="14"/>
                    <a:pt x="33" y="10"/>
                  </a:cubicBezTo>
                  <a:cubicBezTo>
                    <a:pt x="32" y="9"/>
                    <a:pt x="32" y="8"/>
                    <a:pt x="33" y="6"/>
                  </a:cubicBezTo>
                  <a:cubicBezTo>
                    <a:pt x="33" y="5"/>
                    <a:pt x="33" y="4"/>
                    <a:pt x="33" y="2"/>
                  </a:cubicBezTo>
                  <a:cubicBezTo>
                    <a:pt x="34" y="2"/>
                    <a:pt x="35" y="2"/>
                    <a:pt x="37" y="2"/>
                  </a:cubicBezTo>
                  <a:cubicBezTo>
                    <a:pt x="42" y="6"/>
                    <a:pt x="43" y="13"/>
                    <a:pt x="46" y="19"/>
                  </a:cubicBezTo>
                  <a:cubicBezTo>
                    <a:pt x="44" y="13"/>
                    <a:pt x="43" y="8"/>
                    <a:pt x="44" y="2"/>
                  </a:cubicBezTo>
                  <a:cubicBezTo>
                    <a:pt x="44" y="2"/>
                    <a:pt x="45" y="1"/>
                    <a:pt x="45" y="1"/>
                  </a:cubicBezTo>
                  <a:cubicBezTo>
                    <a:pt x="49" y="0"/>
                    <a:pt x="52" y="1"/>
                    <a:pt x="53" y="5"/>
                  </a:cubicBezTo>
                  <a:cubicBezTo>
                    <a:pt x="53" y="6"/>
                    <a:pt x="53" y="7"/>
                    <a:pt x="54" y="8"/>
                  </a:cubicBezTo>
                  <a:cubicBezTo>
                    <a:pt x="55" y="11"/>
                    <a:pt x="55" y="16"/>
                    <a:pt x="59" y="17"/>
                  </a:cubicBezTo>
                  <a:cubicBezTo>
                    <a:pt x="65" y="18"/>
                    <a:pt x="63" y="12"/>
                    <a:pt x="65" y="10"/>
                  </a:cubicBezTo>
                  <a:cubicBezTo>
                    <a:pt x="65" y="9"/>
                    <a:pt x="66" y="9"/>
                    <a:pt x="67" y="9"/>
                  </a:cubicBezTo>
                  <a:cubicBezTo>
                    <a:pt x="71" y="14"/>
                    <a:pt x="75" y="11"/>
                    <a:pt x="81" y="8"/>
                  </a:cubicBezTo>
                  <a:cubicBezTo>
                    <a:pt x="75" y="16"/>
                    <a:pt x="80" y="21"/>
                    <a:pt x="83" y="25"/>
                  </a:cubicBezTo>
                  <a:cubicBezTo>
                    <a:pt x="74" y="24"/>
                    <a:pt x="67" y="27"/>
                    <a:pt x="61" y="33"/>
                  </a:cubicBezTo>
                  <a:cubicBezTo>
                    <a:pt x="57" y="37"/>
                    <a:pt x="52" y="42"/>
                    <a:pt x="49" y="47"/>
                  </a:cubicBezTo>
                  <a:cubicBezTo>
                    <a:pt x="45" y="53"/>
                    <a:pt x="43" y="59"/>
                    <a:pt x="44" y="66"/>
                  </a:cubicBezTo>
                  <a:cubicBezTo>
                    <a:pt x="35" y="64"/>
                    <a:pt x="28" y="59"/>
                    <a:pt x="21" y="54"/>
                  </a:cubicBezTo>
                  <a:cubicBezTo>
                    <a:pt x="19" y="53"/>
                    <a:pt x="16" y="51"/>
                    <a:pt x="16" y="49"/>
                  </a:cubicBezTo>
                  <a:cubicBezTo>
                    <a:pt x="14" y="41"/>
                    <a:pt x="8" y="40"/>
                    <a:pt x="2" y="37"/>
                  </a:cubicBezTo>
                  <a:cubicBezTo>
                    <a:pt x="1" y="36"/>
                    <a:pt x="2" y="34"/>
                    <a:pt x="0" y="33"/>
                  </a:cubicBezTo>
                  <a:close/>
                </a:path>
              </a:pathLst>
            </a:custGeom>
            <a:solidFill>
              <a:srgbClr val="ED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4039"/>
            <p:cNvSpPr/>
            <p:nvPr/>
          </p:nvSpPr>
          <p:spPr bwMode="auto">
            <a:xfrm>
              <a:off x="7129" y="2946"/>
              <a:ext cx="90" cy="60"/>
            </a:xfrm>
            <a:custGeom>
              <a:avLst/>
              <a:gdLst>
                <a:gd name="T0" fmla="*/ 0 w 60"/>
                <a:gd name="T1" fmla="*/ 6 h 40"/>
                <a:gd name="T2" fmla="*/ 22 w 60"/>
                <a:gd name="T3" fmla="*/ 2 h 40"/>
                <a:gd name="T4" fmla="*/ 31 w 60"/>
                <a:gd name="T5" fmla="*/ 3 h 40"/>
                <a:gd name="T6" fmla="*/ 42 w 60"/>
                <a:gd name="T7" fmla="*/ 15 h 40"/>
                <a:gd name="T8" fmla="*/ 60 w 60"/>
                <a:gd name="T9" fmla="*/ 39 h 40"/>
                <a:gd name="T10" fmla="*/ 36 w 60"/>
                <a:gd name="T11" fmla="*/ 38 h 40"/>
                <a:gd name="T12" fmla="*/ 33 w 60"/>
                <a:gd name="T13" fmla="*/ 35 h 40"/>
                <a:gd name="T14" fmla="*/ 31 w 60"/>
                <a:gd name="T15" fmla="*/ 29 h 40"/>
                <a:gd name="T16" fmla="*/ 24 w 60"/>
                <a:gd name="T17" fmla="*/ 29 h 40"/>
                <a:gd name="T18" fmla="*/ 2 w 60"/>
                <a:gd name="T19" fmla="*/ 20 h 40"/>
                <a:gd name="T20" fmla="*/ 0 w 60"/>
                <a:gd name="T21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40">
                  <a:moveTo>
                    <a:pt x="0" y="6"/>
                  </a:moveTo>
                  <a:cubicBezTo>
                    <a:pt x="8" y="7"/>
                    <a:pt x="16" y="6"/>
                    <a:pt x="22" y="2"/>
                  </a:cubicBezTo>
                  <a:cubicBezTo>
                    <a:pt x="26" y="0"/>
                    <a:pt x="28" y="1"/>
                    <a:pt x="31" y="3"/>
                  </a:cubicBezTo>
                  <a:cubicBezTo>
                    <a:pt x="35" y="7"/>
                    <a:pt x="39" y="11"/>
                    <a:pt x="42" y="15"/>
                  </a:cubicBezTo>
                  <a:cubicBezTo>
                    <a:pt x="49" y="22"/>
                    <a:pt x="56" y="30"/>
                    <a:pt x="60" y="39"/>
                  </a:cubicBezTo>
                  <a:cubicBezTo>
                    <a:pt x="52" y="40"/>
                    <a:pt x="44" y="38"/>
                    <a:pt x="36" y="38"/>
                  </a:cubicBezTo>
                  <a:cubicBezTo>
                    <a:pt x="35" y="38"/>
                    <a:pt x="34" y="37"/>
                    <a:pt x="33" y="35"/>
                  </a:cubicBezTo>
                  <a:cubicBezTo>
                    <a:pt x="33" y="33"/>
                    <a:pt x="32" y="31"/>
                    <a:pt x="31" y="29"/>
                  </a:cubicBezTo>
                  <a:cubicBezTo>
                    <a:pt x="28" y="31"/>
                    <a:pt x="26" y="30"/>
                    <a:pt x="24" y="29"/>
                  </a:cubicBezTo>
                  <a:cubicBezTo>
                    <a:pt x="18" y="24"/>
                    <a:pt x="9" y="24"/>
                    <a:pt x="2" y="20"/>
                  </a:cubicBezTo>
                  <a:cubicBezTo>
                    <a:pt x="6" y="13"/>
                    <a:pt x="6" y="13"/>
                    <a:pt x="0" y="6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4040"/>
            <p:cNvSpPr/>
            <p:nvPr/>
          </p:nvSpPr>
          <p:spPr bwMode="auto">
            <a:xfrm>
              <a:off x="7126" y="2970"/>
              <a:ext cx="51" cy="42"/>
            </a:xfrm>
            <a:custGeom>
              <a:avLst/>
              <a:gdLst>
                <a:gd name="T0" fmla="*/ 4 w 34"/>
                <a:gd name="T1" fmla="*/ 4 h 28"/>
                <a:gd name="T2" fmla="*/ 33 w 34"/>
                <a:gd name="T3" fmla="*/ 13 h 28"/>
                <a:gd name="T4" fmla="*/ 19 w 34"/>
                <a:gd name="T5" fmla="*/ 28 h 28"/>
                <a:gd name="T6" fmla="*/ 11 w 34"/>
                <a:gd name="T7" fmla="*/ 25 h 28"/>
                <a:gd name="T8" fmla="*/ 4 w 34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4" y="4"/>
                  </a:moveTo>
                  <a:cubicBezTo>
                    <a:pt x="16" y="0"/>
                    <a:pt x="24" y="7"/>
                    <a:pt x="33" y="13"/>
                  </a:cubicBezTo>
                  <a:cubicBezTo>
                    <a:pt x="34" y="26"/>
                    <a:pt x="32" y="28"/>
                    <a:pt x="19" y="28"/>
                  </a:cubicBezTo>
                  <a:cubicBezTo>
                    <a:pt x="17" y="27"/>
                    <a:pt x="14" y="27"/>
                    <a:pt x="11" y="25"/>
                  </a:cubicBezTo>
                  <a:cubicBezTo>
                    <a:pt x="2" y="20"/>
                    <a:pt x="0" y="15"/>
                    <a:pt x="4" y="4"/>
                  </a:cubicBezTo>
                  <a:close/>
                </a:path>
              </a:pathLst>
            </a:custGeom>
            <a:solidFill>
              <a:srgbClr val="9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4041"/>
            <p:cNvSpPr/>
            <p:nvPr/>
          </p:nvSpPr>
          <p:spPr bwMode="auto">
            <a:xfrm>
              <a:off x="7277" y="2958"/>
              <a:ext cx="42" cy="42"/>
            </a:xfrm>
            <a:custGeom>
              <a:avLst/>
              <a:gdLst>
                <a:gd name="T0" fmla="*/ 22 w 28"/>
                <a:gd name="T1" fmla="*/ 19 h 28"/>
                <a:gd name="T2" fmla="*/ 21 w 28"/>
                <a:gd name="T3" fmla="*/ 21 h 28"/>
                <a:gd name="T4" fmla="*/ 7 w 28"/>
                <a:gd name="T5" fmla="*/ 19 h 28"/>
                <a:gd name="T6" fmla="*/ 5 w 28"/>
                <a:gd name="T7" fmla="*/ 18 h 28"/>
                <a:gd name="T8" fmla="*/ 1 w 28"/>
                <a:gd name="T9" fmla="*/ 5 h 28"/>
                <a:gd name="T10" fmla="*/ 4 w 28"/>
                <a:gd name="T11" fmla="*/ 1 h 28"/>
                <a:gd name="T12" fmla="*/ 24 w 28"/>
                <a:gd name="T13" fmla="*/ 0 h 28"/>
                <a:gd name="T14" fmla="*/ 27 w 28"/>
                <a:gd name="T15" fmla="*/ 8 h 28"/>
                <a:gd name="T16" fmla="*/ 25 w 28"/>
                <a:gd name="T17" fmla="*/ 15 h 28"/>
                <a:gd name="T18" fmla="*/ 22 w 28"/>
                <a:gd name="T1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2" y="19"/>
                  </a:moveTo>
                  <a:cubicBezTo>
                    <a:pt x="22" y="20"/>
                    <a:pt x="21" y="20"/>
                    <a:pt x="21" y="21"/>
                  </a:cubicBezTo>
                  <a:cubicBezTo>
                    <a:pt x="14" y="28"/>
                    <a:pt x="12" y="28"/>
                    <a:pt x="7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3" y="14"/>
                    <a:pt x="0" y="10"/>
                    <a:pt x="1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10" y="0"/>
                    <a:pt x="17" y="0"/>
                    <a:pt x="24" y="0"/>
                  </a:cubicBezTo>
                  <a:cubicBezTo>
                    <a:pt x="27" y="1"/>
                    <a:pt x="28" y="4"/>
                    <a:pt x="27" y="8"/>
                  </a:cubicBezTo>
                  <a:cubicBezTo>
                    <a:pt x="25" y="10"/>
                    <a:pt x="25" y="13"/>
                    <a:pt x="25" y="15"/>
                  </a:cubicBezTo>
                  <a:cubicBezTo>
                    <a:pt x="25" y="17"/>
                    <a:pt x="24" y="19"/>
                    <a:pt x="22" y="1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4042"/>
            <p:cNvSpPr/>
            <p:nvPr/>
          </p:nvSpPr>
          <p:spPr bwMode="auto">
            <a:xfrm>
              <a:off x="7364" y="3036"/>
              <a:ext cx="18" cy="22"/>
            </a:xfrm>
            <a:custGeom>
              <a:avLst/>
              <a:gdLst>
                <a:gd name="T0" fmla="*/ 6 w 12"/>
                <a:gd name="T1" fmla="*/ 15 h 15"/>
                <a:gd name="T2" fmla="*/ 4 w 12"/>
                <a:gd name="T3" fmla="*/ 13 h 15"/>
                <a:gd name="T4" fmla="*/ 2 w 12"/>
                <a:gd name="T5" fmla="*/ 8 h 15"/>
                <a:gd name="T6" fmla="*/ 2 w 12"/>
                <a:gd name="T7" fmla="*/ 2 h 15"/>
                <a:gd name="T8" fmla="*/ 8 w 12"/>
                <a:gd name="T9" fmla="*/ 5 h 15"/>
                <a:gd name="T10" fmla="*/ 6 w 12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6" y="15"/>
                  </a:moveTo>
                  <a:cubicBezTo>
                    <a:pt x="6" y="15"/>
                    <a:pt x="5" y="14"/>
                    <a:pt x="4" y="13"/>
                  </a:cubicBezTo>
                  <a:cubicBezTo>
                    <a:pt x="4" y="12"/>
                    <a:pt x="3" y="10"/>
                    <a:pt x="2" y="8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5" y="0"/>
                    <a:pt x="7" y="3"/>
                    <a:pt x="8" y="5"/>
                  </a:cubicBezTo>
                  <a:cubicBezTo>
                    <a:pt x="12" y="10"/>
                    <a:pt x="12" y="12"/>
                    <a:pt x="6" y="15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4043"/>
            <p:cNvSpPr/>
            <p:nvPr/>
          </p:nvSpPr>
          <p:spPr bwMode="auto">
            <a:xfrm>
              <a:off x="7270" y="2977"/>
              <a:ext cx="18" cy="18"/>
            </a:xfrm>
            <a:custGeom>
              <a:avLst/>
              <a:gdLst>
                <a:gd name="T0" fmla="*/ 11 w 12"/>
                <a:gd name="T1" fmla="*/ 4 h 12"/>
                <a:gd name="T2" fmla="*/ 12 w 12"/>
                <a:gd name="T3" fmla="*/ 6 h 12"/>
                <a:gd name="T4" fmla="*/ 12 w 12"/>
                <a:gd name="T5" fmla="*/ 8 h 12"/>
                <a:gd name="T6" fmla="*/ 10 w 12"/>
                <a:gd name="T7" fmla="*/ 12 h 12"/>
                <a:gd name="T8" fmla="*/ 0 w 12"/>
                <a:gd name="T9" fmla="*/ 8 h 12"/>
                <a:gd name="T10" fmla="*/ 11 w 12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5"/>
                    <a:pt x="12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0" y="9"/>
                    <a:pt x="11" y="11"/>
                    <a:pt x="10" y="12"/>
                  </a:cubicBezTo>
                  <a:cubicBezTo>
                    <a:pt x="7" y="10"/>
                    <a:pt x="4" y="8"/>
                    <a:pt x="0" y="8"/>
                  </a:cubicBezTo>
                  <a:cubicBezTo>
                    <a:pt x="1" y="1"/>
                    <a:pt x="3" y="0"/>
                    <a:pt x="11" y="4"/>
                  </a:cubicBezTo>
                  <a:close/>
                </a:path>
              </a:pathLst>
            </a:custGeom>
            <a:solidFill>
              <a:srgbClr val="D8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4044"/>
            <p:cNvSpPr/>
            <p:nvPr/>
          </p:nvSpPr>
          <p:spPr bwMode="auto">
            <a:xfrm>
              <a:off x="7310" y="2973"/>
              <a:ext cx="17" cy="16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5 h 11"/>
                <a:gd name="T4" fmla="*/ 2 w 11"/>
                <a:gd name="T5" fmla="*/ 4 h 11"/>
                <a:gd name="T6" fmla="*/ 3 w 11"/>
                <a:gd name="T7" fmla="*/ 2 h 11"/>
                <a:gd name="T8" fmla="*/ 3 w 11"/>
                <a:gd name="T9" fmla="*/ 2 h 11"/>
                <a:gd name="T10" fmla="*/ 5 w 11"/>
                <a:gd name="T11" fmla="*/ 0 h 11"/>
                <a:gd name="T12" fmla="*/ 7 w 11"/>
                <a:gd name="T13" fmla="*/ 0 h 11"/>
                <a:gd name="T14" fmla="*/ 10 w 11"/>
                <a:gd name="T15" fmla="*/ 2 h 11"/>
                <a:gd name="T16" fmla="*/ 10 w 11"/>
                <a:gd name="T17" fmla="*/ 2 h 11"/>
                <a:gd name="T18" fmla="*/ 2 w 11"/>
                <a:gd name="T19" fmla="*/ 11 h 11"/>
                <a:gd name="T20" fmla="*/ 0 w 11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1">
                  <a:moveTo>
                    <a:pt x="0" y="9"/>
                  </a:moveTo>
                  <a:cubicBezTo>
                    <a:pt x="1" y="8"/>
                    <a:pt x="1" y="7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8"/>
                    <a:pt x="7" y="10"/>
                    <a:pt x="2" y="11"/>
                  </a:cubicBezTo>
                  <a:cubicBezTo>
                    <a:pt x="1" y="11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E2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045"/>
            <p:cNvSpPr/>
            <p:nvPr/>
          </p:nvSpPr>
          <p:spPr bwMode="auto">
            <a:xfrm>
              <a:off x="7313" y="2976"/>
              <a:ext cx="17" cy="18"/>
            </a:xfrm>
            <a:custGeom>
              <a:avLst/>
              <a:gdLst>
                <a:gd name="T0" fmla="*/ 0 w 11"/>
                <a:gd name="T1" fmla="*/ 9 h 12"/>
                <a:gd name="T2" fmla="*/ 8 w 11"/>
                <a:gd name="T3" fmla="*/ 0 h 12"/>
                <a:gd name="T4" fmla="*/ 11 w 11"/>
                <a:gd name="T5" fmla="*/ 3 h 12"/>
                <a:gd name="T6" fmla="*/ 2 w 11"/>
                <a:gd name="T7" fmla="*/ 11 h 12"/>
                <a:gd name="T8" fmla="*/ 0 w 11"/>
                <a:gd name="T9" fmla="*/ 11 h 12"/>
                <a:gd name="T10" fmla="*/ 0 w 11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4" y="7"/>
                    <a:pt x="7" y="4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8" y="6"/>
                    <a:pt x="5" y="9"/>
                    <a:pt x="2" y="11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046"/>
            <p:cNvSpPr/>
            <p:nvPr/>
          </p:nvSpPr>
          <p:spPr bwMode="auto">
            <a:xfrm>
              <a:off x="7288" y="3001"/>
              <a:ext cx="3" cy="14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0 h 9"/>
                <a:gd name="T4" fmla="*/ 0 w 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6"/>
                    <a:pt x="0" y="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047"/>
            <p:cNvSpPr/>
            <p:nvPr/>
          </p:nvSpPr>
          <p:spPr bwMode="auto">
            <a:xfrm>
              <a:off x="7285" y="2989"/>
              <a:ext cx="3" cy="9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0 h 6"/>
                <a:gd name="T4" fmla="*/ 2 w 2"/>
                <a:gd name="T5" fmla="*/ 6 h 6"/>
                <a:gd name="T6" fmla="*/ 0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048"/>
            <p:cNvSpPr/>
            <p:nvPr/>
          </p:nvSpPr>
          <p:spPr bwMode="auto">
            <a:xfrm>
              <a:off x="7310" y="2992"/>
              <a:ext cx="6" cy="5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1 w 4"/>
                <a:gd name="T5" fmla="*/ 2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" y="1"/>
                    <a:pt x="3" y="3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2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4049"/>
            <p:cNvSpPr/>
            <p:nvPr/>
          </p:nvSpPr>
          <p:spPr bwMode="auto">
            <a:xfrm>
              <a:off x="7330" y="2976"/>
              <a:ext cx="6" cy="4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1 h 3"/>
                <a:gd name="T4" fmla="*/ 4 w 4"/>
                <a:gd name="T5" fmla="*/ 1 h 3"/>
                <a:gd name="T6" fmla="*/ 4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4050"/>
            <p:cNvSpPr/>
            <p:nvPr/>
          </p:nvSpPr>
          <p:spPr bwMode="auto">
            <a:xfrm>
              <a:off x="7219" y="30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CB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4051"/>
            <p:cNvSpPr/>
            <p:nvPr/>
          </p:nvSpPr>
          <p:spPr bwMode="auto">
            <a:xfrm>
              <a:off x="7336" y="2974"/>
              <a:ext cx="4" cy="5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2 h 3"/>
                <a:gd name="T6" fmla="*/ 2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4052"/>
            <p:cNvSpPr/>
            <p:nvPr/>
          </p:nvSpPr>
          <p:spPr bwMode="auto">
            <a:xfrm>
              <a:off x="7339" y="2971"/>
              <a:ext cx="4" cy="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3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4053"/>
            <p:cNvSpPr/>
            <p:nvPr/>
          </p:nvSpPr>
          <p:spPr bwMode="auto">
            <a:xfrm>
              <a:off x="7342" y="2968"/>
              <a:ext cx="3" cy="5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1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4054"/>
            <p:cNvSpPr/>
            <p:nvPr/>
          </p:nvSpPr>
          <p:spPr bwMode="auto">
            <a:xfrm>
              <a:off x="7423" y="3024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2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4055"/>
            <p:cNvSpPr/>
            <p:nvPr/>
          </p:nvSpPr>
          <p:spPr bwMode="auto">
            <a:xfrm>
              <a:off x="7510" y="3087"/>
              <a:ext cx="7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F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4056"/>
            <p:cNvSpPr/>
            <p:nvPr/>
          </p:nvSpPr>
          <p:spPr bwMode="auto">
            <a:xfrm>
              <a:off x="7366" y="2947"/>
              <a:ext cx="40" cy="41"/>
            </a:xfrm>
            <a:custGeom>
              <a:avLst/>
              <a:gdLst>
                <a:gd name="T0" fmla="*/ 22 w 27"/>
                <a:gd name="T1" fmla="*/ 2 h 27"/>
                <a:gd name="T2" fmla="*/ 25 w 27"/>
                <a:gd name="T3" fmla="*/ 12 h 27"/>
                <a:gd name="T4" fmla="*/ 21 w 27"/>
                <a:gd name="T5" fmla="*/ 20 h 27"/>
                <a:gd name="T6" fmla="*/ 5 w 27"/>
                <a:gd name="T7" fmla="*/ 26 h 27"/>
                <a:gd name="T8" fmla="*/ 2 w 27"/>
                <a:gd name="T9" fmla="*/ 24 h 27"/>
                <a:gd name="T10" fmla="*/ 1 w 27"/>
                <a:gd name="T11" fmla="*/ 22 h 27"/>
                <a:gd name="T12" fmla="*/ 4 w 27"/>
                <a:gd name="T13" fmla="*/ 6 h 27"/>
                <a:gd name="T14" fmla="*/ 14 w 27"/>
                <a:gd name="T15" fmla="*/ 1 h 27"/>
                <a:gd name="T16" fmla="*/ 19 w 27"/>
                <a:gd name="T17" fmla="*/ 0 h 27"/>
                <a:gd name="T18" fmla="*/ 22 w 27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22" y="2"/>
                  </a:moveTo>
                  <a:cubicBezTo>
                    <a:pt x="26" y="4"/>
                    <a:pt x="27" y="8"/>
                    <a:pt x="25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16" y="25"/>
                    <a:pt x="11" y="27"/>
                    <a:pt x="5" y="26"/>
                  </a:cubicBezTo>
                  <a:cubicBezTo>
                    <a:pt x="4" y="26"/>
                    <a:pt x="3" y="25"/>
                    <a:pt x="2" y="24"/>
                  </a:cubicBezTo>
                  <a:cubicBezTo>
                    <a:pt x="1" y="24"/>
                    <a:pt x="0" y="22"/>
                    <a:pt x="1" y="22"/>
                  </a:cubicBezTo>
                  <a:cubicBezTo>
                    <a:pt x="6" y="18"/>
                    <a:pt x="4" y="12"/>
                    <a:pt x="4" y="6"/>
                  </a:cubicBezTo>
                  <a:cubicBezTo>
                    <a:pt x="6" y="3"/>
                    <a:pt x="10" y="3"/>
                    <a:pt x="14" y="1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0" y="0"/>
                    <a:pt x="21" y="0"/>
                    <a:pt x="22" y="2"/>
                  </a:cubicBezTo>
                  <a:close/>
                </a:path>
              </a:pathLst>
            </a:custGeom>
            <a:solidFill>
              <a:srgbClr val="C1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4057"/>
            <p:cNvSpPr/>
            <p:nvPr/>
          </p:nvSpPr>
          <p:spPr bwMode="auto">
            <a:xfrm>
              <a:off x="7363" y="2956"/>
              <a:ext cx="22" cy="27"/>
            </a:xfrm>
            <a:custGeom>
              <a:avLst/>
              <a:gdLst>
                <a:gd name="T0" fmla="*/ 7 w 15"/>
                <a:gd name="T1" fmla="*/ 1 h 18"/>
                <a:gd name="T2" fmla="*/ 9 w 15"/>
                <a:gd name="T3" fmla="*/ 3 h 18"/>
                <a:gd name="T4" fmla="*/ 6 w 15"/>
                <a:gd name="T5" fmla="*/ 16 h 18"/>
                <a:gd name="T6" fmla="*/ 4 w 15"/>
                <a:gd name="T7" fmla="*/ 18 h 18"/>
                <a:gd name="T8" fmla="*/ 0 w 15"/>
                <a:gd name="T9" fmla="*/ 10 h 18"/>
                <a:gd name="T10" fmla="*/ 4 w 15"/>
                <a:gd name="T11" fmla="*/ 3 h 18"/>
                <a:gd name="T12" fmla="*/ 7 w 1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7" y="1"/>
                  </a:moveTo>
                  <a:cubicBezTo>
                    <a:pt x="8" y="2"/>
                    <a:pt x="8" y="3"/>
                    <a:pt x="9" y="3"/>
                  </a:cubicBezTo>
                  <a:cubicBezTo>
                    <a:pt x="15" y="10"/>
                    <a:pt x="15" y="13"/>
                    <a:pt x="6" y="16"/>
                  </a:cubicBezTo>
                  <a:cubicBezTo>
                    <a:pt x="5" y="16"/>
                    <a:pt x="4" y="17"/>
                    <a:pt x="4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2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E07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058"/>
            <p:cNvSpPr/>
            <p:nvPr/>
          </p:nvSpPr>
          <p:spPr bwMode="auto">
            <a:xfrm>
              <a:off x="7432" y="3018"/>
              <a:ext cx="22" cy="40"/>
            </a:xfrm>
            <a:custGeom>
              <a:avLst/>
              <a:gdLst>
                <a:gd name="T0" fmla="*/ 7 w 15"/>
                <a:gd name="T1" fmla="*/ 0 h 27"/>
                <a:gd name="T2" fmla="*/ 14 w 15"/>
                <a:gd name="T3" fmla="*/ 20 h 27"/>
                <a:gd name="T4" fmla="*/ 12 w 15"/>
                <a:gd name="T5" fmla="*/ 26 h 27"/>
                <a:gd name="T6" fmla="*/ 6 w 15"/>
                <a:gd name="T7" fmla="*/ 22 h 27"/>
                <a:gd name="T8" fmla="*/ 0 w 15"/>
                <a:gd name="T9" fmla="*/ 0 h 27"/>
                <a:gd name="T10" fmla="*/ 7 w 1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7" y="0"/>
                  </a:moveTo>
                  <a:cubicBezTo>
                    <a:pt x="11" y="6"/>
                    <a:pt x="12" y="13"/>
                    <a:pt x="14" y="20"/>
                  </a:cubicBezTo>
                  <a:cubicBezTo>
                    <a:pt x="15" y="23"/>
                    <a:pt x="15" y="25"/>
                    <a:pt x="12" y="26"/>
                  </a:cubicBezTo>
                  <a:cubicBezTo>
                    <a:pt x="8" y="27"/>
                    <a:pt x="7" y="25"/>
                    <a:pt x="6" y="22"/>
                  </a:cubicBezTo>
                  <a:cubicBezTo>
                    <a:pt x="4" y="15"/>
                    <a:pt x="1" y="8"/>
                    <a:pt x="0" y="0"/>
                  </a:cubicBezTo>
                  <a:cubicBezTo>
                    <a:pt x="2" y="0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E6A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059"/>
            <p:cNvSpPr/>
            <p:nvPr/>
          </p:nvSpPr>
          <p:spPr bwMode="auto">
            <a:xfrm>
              <a:off x="7367" y="2940"/>
              <a:ext cx="42" cy="21"/>
            </a:xfrm>
            <a:custGeom>
              <a:avLst/>
              <a:gdLst>
                <a:gd name="T0" fmla="*/ 4 w 28"/>
                <a:gd name="T1" fmla="*/ 12 h 14"/>
                <a:gd name="T2" fmla="*/ 1 w 28"/>
                <a:gd name="T3" fmla="*/ 14 h 14"/>
                <a:gd name="T4" fmla="*/ 0 w 28"/>
                <a:gd name="T5" fmla="*/ 12 h 14"/>
                <a:gd name="T6" fmla="*/ 1 w 28"/>
                <a:gd name="T7" fmla="*/ 10 h 14"/>
                <a:gd name="T8" fmla="*/ 25 w 28"/>
                <a:gd name="T9" fmla="*/ 0 h 14"/>
                <a:gd name="T10" fmla="*/ 26 w 28"/>
                <a:gd name="T11" fmla="*/ 4 h 14"/>
                <a:gd name="T12" fmla="*/ 21 w 28"/>
                <a:gd name="T13" fmla="*/ 7 h 14"/>
                <a:gd name="T14" fmla="*/ 18 w 28"/>
                <a:gd name="T15" fmla="*/ 7 h 14"/>
                <a:gd name="T16" fmla="*/ 14 w 28"/>
                <a:gd name="T17" fmla="*/ 8 h 14"/>
                <a:gd name="T18" fmla="*/ 4 w 2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4" y="12"/>
                  </a:moveTo>
                  <a:cubicBezTo>
                    <a:pt x="3" y="13"/>
                    <a:pt x="2" y="13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8" y="6"/>
                    <a:pt x="16" y="1"/>
                    <a:pt x="25" y="0"/>
                  </a:cubicBezTo>
                  <a:cubicBezTo>
                    <a:pt x="28" y="1"/>
                    <a:pt x="28" y="2"/>
                    <a:pt x="26" y="4"/>
                  </a:cubicBezTo>
                  <a:cubicBezTo>
                    <a:pt x="25" y="6"/>
                    <a:pt x="23" y="6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7" y="7"/>
                    <a:pt x="15" y="7"/>
                    <a:pt x="14" y="8"/>
                  </a:cubicBezTo>
                  <a:cubicBezTo>
                    <a:pt x="11" y="9"/>
                    <a:pt x="7" y="10"/>
                    <a:pt x="4" y="12"/>
                  </a:cubicBezTo>
                  <a:close/>
                </a:path>
              </a:pathLst>
            </a:custGeom>
            <a:solidFill>
              <a:srgbClr val="E2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060"/>
            <p:cNvSpPr/>
            <p:nvPr/>
          </p:nvSpPr>
          <p:spPr bwMode="auto">
            <a:xfrm>
              <a:off x="6928" y="1129"/>
              <a:ext cx="6" cy="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061"/>
            <p:cNvSpPr/>
            <p:nvPr/>
          </p:nvSpPr>
          <p:spPr bwMode="auto">
            <a:xfrm>
              <a:off x="6940" y="1108"/>
              <a:ext cx="21" cy="26"/>
            </a:xfrm>
            <a:custGeom>
              <a:avLst/>
              <a:gdLst>
                <a:gd name="T0" fmla="*/ 5 w 14"/>
                <a:gd name="T1" fmla="*/ 14 h 17"/>
                <a:gd name="T2" fmla="*/ 3 w 14"/>
                <a:gd name="T3" fmla="*/ 9 h 17"/>
                <a:gd name="T4" fmla="*/ 1 w 14"/>
                <a:gd name="T5" fmla="*/ 4 h 17"/>
                <a:gd name="T6" fmla="*/ 11 w 14"/>
                <a:gd name="T7" fmla="*/ 0 h 17"/>
                <a:gd name="T8" fmla="*/ 13 w 14"/>
                <a:gd name="T9" fmla="*/ 12 h 17"/>
                <a:gd name="T10" fmla="*/ 5 w 14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5" y="14"/>
                  </a:moveTo>
                  <a:cubicBezTo>
                    <a:pt x="7" y="12"/>
                    <a:pt x="4" y="10"/>
                    <a:pt x="3" y="9"/>
                  </a:cubicBezTo>
                  <a:cubicBezTo>
                    <a:pt x="2" y="8"/>
                    <a:pt x="0" y="7"/>
                    <a:pt x="1" y="4"/>
                  </a:cubicBezTo>
                  <a:cubicBezTo>
                    <a:pt x="5" y="3"/>
                    <a:pt x="8" y="3"/>
                    <a:pt x="11" y="0"/>
                  </a:cubicBezTo>
                  <a:cubicBezTo>
                    <a:pt x="14" y="4"/>
                    <a:pt x="13" y="8"/>
                    <a:pt x="13" y="12"/>
                  </a:cubicBezTo>
                  <a:cubicBezTo>
                    <a:pt x="10" y="12"/>
                    <a:pt x="9" y="17"/>
                    <a:pt x="5" y="14"/>
                  </a:cubicBezTo>
                  <a:close/>
                </a:path>
              </a:pathLst>
            </a:custGeom>
            <a:solidFill>
              <a:srgbClr val="91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062"/>
            <p:cNvSpPr/>
            <p:nvPr/>
          </p:nvSpPr>
          <p:spPr bwMode="auto">
            <a:xfrm>
              <a:off x="6959" y="1063"/>
              <a:ext cx="17" cy="45"/>
            </a:xfrm>
            <a:custGeom>
              <a:avLst/>
              <a:gdLst>
                <a:gd name="T0" fmla="*/ 8 w 11"/>
                <a:gd name="T1" fmla="*/ 15 h 30"/>
                <a:gd name="T2" fmla="*/ 5 w 11"/>
                <a:gd name="T3" fmla="*/ 30 h 30"/>
                <a:gd name="T4" fmla="*/ 4 w 11"/>
                <a:gd name="T5" fmla="*/ 0 h 30"/>
                <a:gd name="T6" fmla="*/ 8 w 11"/>
                <a:gd name="T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8" y="15"/>
                  </a:moveTo>
                  <a:cubicBezTo>
                    <a:pt x="10" y="20"/>
                    <a:pt x="11" y="25"/>
                    <a:pt x="5" y="30"/>
                  </a:cubicBezTo>
                  <a:cubicBezTo>
                    <a:pt x="0" y="20"/>
                    <a:pt x="2" y="10"/>
                    <a:pt x="4" y="0"/>
                  </a:cubicBezTo>
                  <a:cubicBezTo>
                    <a:pt x="9" y="4"/>
                    <a:pt x="9" y="9"/>
                    <a:pt x="8" y="15"/>
                  </a:cubicBezTo>
                  <a:close/>
                </a:path>
              </a:pathLst>
            </a:custGeom>
            <a:solidFill>
              <a:srgbClr val="BD8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063"/>
            <p:cNvSpPr/>
            <p:nvPr/>
          </p:nvSpPr>
          <p:spPr bwMode="auto">
            <a:xfrm>
              <a:off x="6964" y="1048"/>
              <a:ext cx="12" cy="38"/>
            </a:xfrm>
            <a:custGeom>
              <a:avLst/>
              <a:gdLst>
                <a:gd name="T0" fmla="*/ 5 w 8"/>
                <a:gd name="T1" fmla="*/ 25 h 25"/>
                <a:gd name="T2" fmla="*/ 1 w 8"/>
                <a:gd name="T3" fmla="*/ 10 h 25"/>
                <a:gd name="T4" fmla="*/ 3 w 8"/>
                <a:gd name="T5" fmla="*/ 0 h 25"/>
                <a:gd name="T6" fmla="*/ 5 w 8"/>
                <a:gd name="T7" fmla="*/ 4 h 25"/>
                <a:gd name="T8" fmla="*/ 8 w 8"/>
                <a:gd name="T9" fmla="*/ 25 h 25"/>
                <a:gd name="T10" fmla="*/ 5 w 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4" y="20"/>
                    <a:pt x="4" y="15"/>
                    <a:pt x="1" y="10"/>
                  </a:cubicBezTo>
                  <a:cubicBezTo>
                    <a:pt x="0" y="6"/>
                    <a:pt x="1" y="3"/>
                    <a:pt x="3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6" y="11"/>
                    <a:pt x="7" y="18"/>
                    <a:pt x="8" y="25"/>
                  </a:cubicBezTo>
                  <a:cubicBezTo>
                    <a:pt x="7" y="25"/>
                    <a:pt x="6" y="25"/>
                    <a:pt x="5" y="25"/>
                  </a:cubicBezTo>
                  <a:close/>
                </a:path>
              </a:pathLst>
            </a:custGeom>
            <a:solidFill>
              <a:srgbClr val="A67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064"/>
            <p:cNvSpPr/>
            <p:nvPr/>
          </p:nvSpPr>
          <p:spPr bwMode="auto">
            <a:xfrm>
              <a:off x="6941" y="1105"/>
              <a:ext cx="15" cy="18"/>
            </a:xfrm>
            <a:custGeom>
              <a:avLst/>
              <a:gdLst>
                <a:gd name="T0" fmla="*/ 10 w 10"/>
                <a:gd name="T1" fmla="*/ 2 h 12"/>
                <a:gd name="T2" fmla="*/ 9 w 10"/>
                <a:gd name="T3" fmla="*/ 11 h 12"/>
                <a:gd name="T4" fmla="*/ 0 w 10"/>
                <a:gd name="T5" fmla="*/ 6 h 12"/>
                <a:gd name="T6" fmla="*/ 0 w 10"/>
                <a:gd name="T7" fmla="*/ 4 h 12"/>
                <a:gd name="T8" fmla="*/ 4 w 10"/>
                <a:gd name="T9" fmla="*/ 2 h 12"/>
                <a:gd name="T10" fmla="*/ 8 w 10"/>
                <a:gd name="T11" fmla="*/ 0 h 12"/>
                <a:gd name="T12" fmla="*/ 10 w 10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10" y="5"/>
                    <a:pt x="10" y="8"/>
                    <a:pt x="9" y="11"/>
                  </a:cubicBezTo>
                  <a:cubicBezTo>
                    <a:pt x="5" y="12"/>
                    <a:pt x="3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9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C28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065"/>
            <p:cNvSpPr/>
            <p:nvPr/>
          </p:nvSpPr>
          <p:spPr bwMode="auto">
            <a:xfrm>
              <a:off x="6872" y="876"/>
              <a:ext cx="44" cy="84"/>
            </a:xfrm>
            <a:custGeom>
              <a:avLst/>
              <a:gdLst>
                <a:gd name="T0" fmla="*/ 1 w 29"/>
                <a:gd name="T1" fmla="*/ 27 h 56"/>
                <a:gd name="T2" fmla="*/ 0 w 29"/>
                <a:gd name="T3" fmla="*/ 25 h 56"/>
                <a:gd name="T4" fmla="*/ 6 w 29"/>
                <a:gd name="T5" fmla="*/ 16 h 56"/>
                <a:gd name="T6" fmla="*/ 8 w 29"/>
                <a:gd name="T7" fmla="*/ 5 h 56"/>
                <a:gd name="T8" fmla="*/ 12 w 29"/>
                <a:gd name="T9" fmla="*/ 1 h 56"/>
                <a:gd name="T10" fmla="*/ 18 w 29"/>
                <a:gd name="T11" fmla="*/ 5 h 56"/>
                <a:gd name="T12" fmla="*/ 18 w 29"/>
                <a:gd name="T13" fmla="*/ 6 h 56"/>
                <a:gd name="T14" fmla="*/ 29 w 29"/>
                <a:gd name="T15" fmla="*/ 18 h 56"/>
                <a:gd name="T16" fmla="*/ 23 w 29"/>
                <a:gd name="T17" fmla="*/ 29 h 56"/>
                <a:gd name="T18" fmla="*/ 23 w 29"/>
                <a:gd name="T19" fmla="*/ 44 h 56"/>
                <a:gd name="T20" fmla="*/ 23 w 29"/>
                <a:gd name="T21" fmla="*/ 54 h 56"/>
                <a:gd name="T22" fmla="*/ 13 w 29"/>
                <a:gd name="T23" fmla="*/ 50 h 56"/>
                <a:gd name="T24" fmla="*/ 10 w 29"/>
                <a:gd name="T25" fmla="*/ 46 h 56"/>
                <a:gd name="T26" fmla="*/ 8 w 29"/>
                <a:gd name="T27" fmla="*/ 38 h 56"/>
                <a:gd name="T28" fmla="*/ 1 w 29"/>
                <a:gd name="T2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56">
                  <a:moveTo>
                    <a:pt x="1" y="27"/>
                  </a:moveTo>
                  <a:cubicBezTo>
                    <a:pt x="0" y="26"/>
                    <a:pt x="0" y="26"/>
                    <a:pt x="0" y="25"/>
                  </a:cubicBezTo>
                  <a:cubicBezTo>
                    <a:pt x="5" y="24"/>
                    <a:pt x="6" y="20"/>
                    <a:pt x="6" y="16"/>
                  </a:cubicBezTo>
                  <a:cubicBezTo>
                    <a:pt x="6" y="12"/>
                    <a:pt x="6" y="9"/>
                    <a:pt x="8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5" y="0"/>
                    <a:pt x="17" y="2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9" y="12"/>
                    <a:pt x="24" y="15"/>
                    <a:pt x="29" y="18"/>
                  </a:cubicBezTo>
                  <a:cubicBezTo>
                    <a:pt x="27" y="21"/>
                    <a:pt x="25" y="25"/>
                    <a:pt x="23" y="29"/>
                  </a:cubicBezTo>
                  <a:cubicBezTo>
                    <a:pt x="23" y="34"/>
                    <a:pt x="23" y="39"/>
                    <a:pt x="23" y="44"/>
                  </a:cubicBezTo>
                  <a:cubicBezTo>
                    <a:pt x="25" y="47"/>
                    <a:pt x="26" y="52"/>
                    <a:pt x="23" y="54"/>
                  </a:cubicBezTo>
                  <a:cubicBezTo>
                    <a:pt x="19" y="56"/>
                    <a:pt x="16" y="52"/>
                    <a:pt x="13" y="50"/>
                  </a:cubicBezTo>
                  <a:cubicBezTo>
                    <a:pt x="12" y="49"/>
                    <a:pt x="11" y="47"/>
                    <a:pt x="10" y="46"/>
                  </a:cubicBezTo>
                  <a:cubicBezTo>
                    <a:pt x="8" y="44"/>
                    <a:pt x="8" y="41"/>
                    <a:pt x="8" y="38"/>
                  </a:cubicBezTo>
                  <a:cubicBezTo>
                    <a:pt x="5" y="35"/>
                    <a:pt x="4" y="30"/>
                    <a:pt x="1" y="27"/>
                  </a:cubicBezTo>
                  <a:close/>
                </a:path>
              </a:pathLst>
            </a:custGeom>
            <a:solidFill>
              <a:srgbClr val="DE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066"/>
            <p:cNvSpPr/>
            <p:nvPr/>
          </p:nvSpPr>
          <p:spPr bwMode="auto">
            <a:xfrm>
              <a:off x="6844" y="963"/>
              <a:ext cx="103" cy="148"/>
            </a:xfrm>
            <a:custGeom>
              <a:avLst/>
              <a:gdLst>
                <a:gd name="T0" fmla="*/ 69 w 69"/>
                <a:gd name="T1" fmla="*/ 97 h 99"/>
                <a:gd name="T2" fmla="*/ 65 w 69"/>
                <a:gd name="T3" fmla="*/ 99 h 99"/>
                <a:gd name="T4" fmla="*/ 35 w 69"/>
                <a:gd name="T5" fmla="*/ 57 h 99"/>
                <a:gd name="T6" fmla="*/ 33 w 69"/>
                <a:gd name="T7" fmla="*/ 55 h 99"/>
                <a:gd name="T8" fmla="*/ 33 w 69"/>
                <a:gd name="T9" fmla="*/ 55 h 99"/>
                <a:gd name="T10" fmla="*/ 31 w 69"/>
                <a:gd name="T11" fmla="*/ 52 h 99"/>
                <a:gd name="T12" fmla="*/ 31 w 69"/>
                <a:gd name="T13" fmla="*/ 51 h 99"/>
                <a:gd name="T14" fmla="*/ 29 w 69"/>
                <a:gd name="T15" fmla="*/ 49 h 99"/>
                <a:gd name="T16" fmla="*/ 29 w 69"/>
                <a:gd name="T17" fmla="*/ 49 h 99"/>
                <a:gd name="T18" fmla="*/ 17 w 69"/>
                <a:gd name="T19" fmla="*/ 34 h 99"/>
                <a:gd name="T20" fmla="*/ 6 w 69"/>
                <a:gd name="T21" fmla="*/ 21 h 99"/>
                <a:gd name="T22" fmla="*/ 4 w 69"/>
                <a:gd name="T23" fmla="*/ 11 h 99"/>
                <a:gd name="T24" fmla="*/ 8 w 69"/>
                <a:gd name="T25" fmla="*/ 2 h 99"/>
                <a:gd name="T26" fmla="*/ 15 w 69"/>
                <a:gd name="T27" fmla="*/ 1 h 99"/>
                <a:gd name="T28" fmla="*/ 25 w 69"/>
                <a:gd name="T29" fmla="*/ 8 h 99"/>
                <a:gd name="T30" fmla="*/ 26 w 69"/>
                <a:gd name="T31" fmla="*/ 19 h 99"/>
                <a:gd name="T32" fmla="*/ 28 w 69"/>
                <a:gd name="T33" fmla="*/ 33 h 99"/>
                <a:gd name="T34" fmla="*/ 46 w 69"/>
                <a:gd name="T35" fmla="*/ 60 h 99"/>
                <a:gd name="T36" fmla="*/ 48 w 69"/>
                <a:gd name="T37" fmla="*/ 64 h 99"/>
                <a:gd name="T38" fmla="*/ 48 w 69"/>
                <a:gd name="T39" fmla="*/ 69 h 99"/>
                <a:gd name="T40" fmla="*/ 66 w 69"/>
                <a:gd name="T41" fmla="*/ 93 h 99"/>
                <a:gd name="T42" fmla="*/ 69 w 69"/>
                <a:gd name="T43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99">
                  <a:moveTo>
                    <a:pt x="69" y="97"/>
                  </a:moveTo>
                  <a:cubicBezTo>
                    <a:pt x="68" y="98"/>
                    <a:pt x="67" y="98"/>
                    <a:pt x="65" y="99"/>
                  </a:cubicBezTo>
                  <a:cubicBezTo>
                    <a:pt x="55" y="85"/>
                    <a:pt x="45" y="71"/>
                    <a:pt x="35" y="57"/>
                  </a:cubicBezTo>
                  <a:cubicBezTo>
                    <a:pt x="34" y="56"/>
                    <a:pt x="33" y="56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4"/>
                    <a:pt x="32" y="52"/>
                    <a:pt x="31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29" y="50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3" y="45"/>
                    <a:pt x="21" y="39"/>
                    <a:pt x="17" y="34"/>
                  </a:cubicBezTo>
                  <a:cubicBezTo>
                    <a:pt x="13" y="30"/>
                    <a:pt x="11" y="25"/>
                    <a:pt x="6" y="21"/>
                  </a:cubicBezTo>
                  <a:cubicBezTo>
                    <a:pt x="2" y="19"/>
                    <a:pt x="0" y="15"/>
                    <a:pt x="4" y="11"/>
                  </a:cubicBezTo>
                  <a:cubicBezTo>
                    <a:pt x="4" y="7"/>
                    <a:pt x="6" y="5"/>
                    <a:pt x="8" y="2"/>
                  </a:cubicBezTo>
                  <a:cubicBezTo>
                    <a:pt x="10" y="2"/>
                    <a:pt x="13" y="2"/>
                    <a:pt x="15" y="1"/>
                  </a:cubicBezTo>
                  <a:cubicBezTo>
                    <a:pt x="21" y="0"/>
                    <a:pt x="23" y="4"/>
                    <a:pt x="25" y="8"/>
                  </a:cubicBezTo>
                  <a:cubicBezTo>
                    <a:pt x="26" y="12"/>
                    <a:pt x="26" y="15"/>
                    <a:pt x="26" y="19"/>
                  </a:cubicBezTo>
                  <a:cubicBezTo>
                    <a:pt x="23" y="24"/>
                    <a:pt x="25" y="28"/>
                    <a:pt x="28" y="33"/>
                  </a:cubicBezTo>
                  <a:cubicBezTo>
                    <a:pt x="33" y="42"/>
                    <a:pt x="39" y="52"/>
                    <a:pt x="46" y="60"/>
                  </a:cubicBezTo>
                  <a:cubicBezTo>
                    <a:pt x="47" y="61"/>
                    <a:pt x="47" y="62"/>
                    <a:pt x="48" y="64"/>
                  </a:cubicBezTo>
                  <a:cubicBezTo>
                    <a:pt x="48" y="65"/>
                    <a:pt x="49" y="67"/>
                    <a:pt x="48" y="69"/>
                  </a:cubicBezTo>
                  <a:cubicBezTo>
                    <a:pt x="53" y="77"/>
                    <a:pt x="60" y="85"/>
                    <a:pt x="66" y="93"/>
                  </a:cubicBezTo>
                  <a:cubicBezTo>
                    <a:pt x="67" y="94"/>
                    <a:pt x="69" y="96"/>
                    <a:pt x="69" y="97"/>
                  </a:cubicBezTo>
                  <a:close/>
                </a:path>
              </a:pathLst>
            </a:custGeom>
            <a:solidFill>
              <a:srgbClr val="8A5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067"/>
            <p:cNvSpPr/>
            <p:nvPr/>
          </p:nvSpPr>
          <p:spPr bwMode="auto">
            <a:xfrm>
              <a:off x="6887" y="942"/>
              <a:ext cx="39" cy="81"/>
            </a:xfrm>
            <a:custGeom>
              <a:avLst/>
              <a:gdLst>
                <a:gd name="T0" fmla="*/ 0 w 26"/>
                <a:gd name="T1" fmla="*/ 2 h 54"/>
                <a:gd name="T2" fmla="*/ 12 w 26"/>
                <a:gd name="T3" fmla="*/ 8 h 54"/>
                <a:gd name="T4" fmla="*/ 13 w 26"/>
                <a:gd name="T5" fmla="*/ 0 h 54"/>
                <a:gd name="T6" fmla="*/ 16 w 26"/>
                <a:gd name="T7" fmla="*/ 13 h 54"/>
                <a:gd name="T8" fmla="*/ 25 w 26"/>
                <a:gd name="T9" fmla="*/ 50 h 54"/>
                <a:gd name="T10" fmla="*/ 23 w 26"/>
                <a:gd name="T11" fmla="*/ 54 h 54"/>
                <a:gd name="T12" fmla="*/ 3 w 26"/>
                <a:gd name="T13" fmla="*/ 12 h 54"/>
                <a:gd name="T14" fmla="*/ 0 w 26"/>
                <a:gd name="T1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4">
                  <a:moveTo>
                    <a:pt x="0" y="2"/>
                  </a:moveTo>
                  <a:cubicBezTo>
                    <a:pt x="4" y="3"/>
                    <a:pt x="9" y="4"/>
                    <a:pt x="12" y="8"/>
                  </a:cubicBezTo>
                  <a:cubicBezTo>
                    <a:pt x="14" y="5"/>
                    <a:pt x="13" y="2"/>
                    <a:pt x="13" y="0"/>
                  </a:cubicBezTo>
                  <a:cubicBezTo>
                    <a:pt x="16" y="4"/>
                    <a:pt x="15" y="9"/>
                    <a:pt x="16" y="13"/>
                  </a:cubicBezTo>
                  <a:cubicBezTo>
                    <a:pt x="18" y="25"/>
                    <a:pt x="21" y="38"/>
                    <a:pt x="25" y="50"/>
                  </a:cubicBezTo>
                  <a:cubicBezTo>
                    <a:pt x="26" y="52"/>
                    <a:pt x="26" y="54"/>
                    <a:pt x="23" y="54"/>
                  </a:cubicBezTo>
                  <a:cubicBezTo>
                    <a:pt x="17" y="39"/>
                    <a:pt x="10" y="26"/>
                    <a:pt x="3" y="12"/>
                  </a:cubicBezTo>
                  <a:cubicBezTo>
                    <a:pt x="1" y="9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D6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068"/>
            <p:cNvSpPr/>
            <p:nvPr/>
          </p:nvSpPr>
          <p:spPr bwMode="auto">
            <a:xfrm>
              <a:off x="6856" y="936"/>
              <a:ext cx="42" cy="61"/>
            </a:xfrm>
            <a:custGeom>
              <a:avLst/>
              <a:gdLst>
                <a:gd name="T0" fmla="*/ 15 w 28"/>
                <a:gd name="T1" fmla="*/ 38 h 41"/>
                <a:gd name="T2" fmla="*/ 14 w 28"/>
                <a:gd name="T3" fmla="*/ 29 h 41"/>
                <a:gd name="T4" fmla="*/ 7 w 28"/>
                <a:gd name="T5" fmla="*/ 19 h 41"/>
                <a:gd name="T6" fmla="*/ 0 w 28"/>
                <a:gd name="T7" fmla="*/ 10 h 41"/>
                <a:gd name="T8" fmla="*/ 12 w 28"/>
                <a:gd name="T9" fmla="*/ 0 h 41"/>
                <a:gd name="T10" fmla="*/ 15 w 28"/>
                <a:gd name="T11" fmla="*/ 0 h 41"/>
                <a:gd name="T12" fmla="*/ 21 w 28"/>
                <a:gd name="T13" fmla="*/ 21 h 41"/>
                <a:gd name="T14" fmla="*/ 27 w 28"/>
                <a:gd name="T15" fmla="*/ 33 h 41"/>
                <a:gd name="T16" fmla="*/ 23 w 28"/>
                <a:gd name="T17" fmla="*/ 39 h 41"/>
                <a:gd name="T18" fmla="*/ 15 w 28"/>
                <a:gd name="T19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15" y="38"/>
                  </a:moveTo>
                  <a:cubicBezTo>
                    <a:pt x="15" y="35"/>
                    <a:pt x="14" y="32"/>
                    <a:pt x="14" y="29"/>
                  </a:cubicBezTo>
                  <a:cubicBezTo>
                    <a:pt x="13" y="25"/>
                    <a:pt x="11" y="22"/>
                    <a:pt x="7" y="19"/>
                  </a:cubicBezTo>
                  <a:cubicBezTo>
                    <a:pt x="4" y="17"/>
                    <a:pt x="1" y="14"/>
                    <a:pt x="0" y="10"/>
                  </a:cubicBezTo>
                  <a:cubicBezTo>
                    <a:pt x="0" y="1"/>
                    <a:pt x="9" y="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8"/>
                    <a:pt x="19" y="14"/>
                    <a:pt x="21" y="21"/>
                  </a:cubicBezTo>
                  <a:cubicBezTo>
                    <a:pt x="23" y="25"/>
                    <a:pt x="26" y="28"/>
                    <a:pt x="27" y="33"/>
                  </a:cubicBezTo>
                  <a:cubicBezTo>
                    <a:pt x="28" y="36"/>
                    <a:pt x="25" y="37"/>
                    <a:pt x="23" y="39"/>
                  </a:cubicBezTo>
                  <a:cubicBezTo>
                    <a:pt x="20" y="41"/>
                    <a:pt x="18" y="41"/>
                    <a:pt x="15" y="38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069"/>
            <p:cNvSpPr/>
            <p:nvPr/>
          </p:nvSpPr>
          <p:spPr bwMode="auto">
            <a:xfrm>
              <a:off x="6886" y="985"/>
              <a:ext cx="49" cy="81"/>
            </a:xfrm>
            <a:custGeom>
              <a:avLst/>
              <a:gdLst>
                <a:gd name="T0" fmla="*/ 1 w 33"/>
                <a:gd name="T1" fmla="*/ 4 h 54"/>
                <a:gd name="T2" fmla="*/ 7 w 33"/>
                <a:gd name="T3" fmla="*/ 0 h 54"/>
                <a:gd name="T4" fmla="*/ 26 w 33"/>
                <a:gd name="T5" fmla="*/ 40 h 54"/>
                <a:gd name="T6" fmla="*/ 28 w 33"/>
                <a:gd name="T7" fmla="*/ 42 h 54"/>
                <a:gd name="T8" fmla="*/ 28 w 33"/>
                <a:gd name="T9" fmla="*/ 42 h 54"/>
                <a:gd name="T10" fmla="*/ 30 w 33"/>
                <a:gd name="T11" fmla="*/ 46 h 54"/>
                <a:gd name="T12" fmla="*/ 30 w 33"/>
                <a:gd name="T13" fmla="*/ 46 h 54"/>
                <a:gd name="T14" fmla="*/ 32 w 33"/>
                <a:gd name="T15" fmla="*/ 50 h 54"/>
                <a:gd name="T16" fmla="*/ 32 w 33"/>
                <a:gd name="T17" fmla="*/ 50 h 54"/>
                <a:gd name="T18" fmla="*/ 30 w 33"/>
                <a:gd name="T19" fmla="*/ 54 h 54"/>
                <a:gd name="T20" fmla="*/ 30 w 33"/>
                <a:gd name="T21" fmla="*/ 54 h 54"/>
                <a:gd name="T22" fmla="*/ 27 w 33"/>
                <a:gd name="T23" fmla="*/ 52 h 54"/>
                <a:gd name="T24" fmla="*/ 26 w 33"/>
                <a:gd name="T25" fmla="*/ 51 h 54"/>
                <a:gd name="T26" fmla="*/ 24 w 33"/>
                <a:gd name="T27" fmla="*/ 49 h 54"/>
                <a:gd name="T28" fmla="*/ 24 w 33"/>
                <a:gd name="T29" fmla="*/ 48 h 54"/>
                <a:gd name="T30" fmla="*/ 22 w 33"/>
                <a:gd name="T31" fmla="*/ 47 h 54"/>
                <a:gd name="T32" fmla="*/ 21 w 33"/>
                <a:gd name="T33" fmla="*/ 45 h 54"/>
                <a:gd name="T34" fmla="*/ 19 w 33"/>
                <a:gd name="T35" fmla="*/ 42 h 54"/>
                <a:gd name="T36" fmla="*/ 2 w 33"/>
                <a:gd name="T37" fmla="*/ 16 h 54"/>
                <a:gd name="T38" fmla="*/ 1 w 33"/>
                <a:gd name="T39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5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14" y="13"/>
                    <a:pt x="20" y="26"/>
                    <a:pt x="26" y="40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3"/>
                    <a:pt x="28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7"/>
                    <a:pt x="30" y="49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2"/>
                    <a:pt x="33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3"/>
                    <a:pt x="28" y="53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5" y="50"/>
                    <a:pt x="25" y="49"/>
                    <a:pt x="24" y="49"/>
                  </a:cubicBezTo>
                  <a:cubicBezTo>
                    <a:pt x="24" y="49"/>
                    <a:pt x="24" y="49"/>
                    <a:pt x="24" y="48"/>
                  </a:cubicBezTo>
                  <a:cubicBezTo>
                    <a:pt x="23" y="48"/>
                    <a:pt x="22" y="47"/>
                    <a:pt x="22" y="47"/>
                  </a:cubicBezTo>
                  <a:cubicBezTo>
                    <a:pt x="21" y="46"/>
                    <a:pt x="21" y="46"/>
                    <a:pt x="21" y="45"/>
                  </a:cubicBezTo>
                  <a:cubicBezTo>
                    <a:pt x="20" y="44"/>
                    <a:pt x="19" y="43"/>
                    <a:pt x="19" y="42"/>
                  </a:cubicBezTo>
                  <a:cubicBezTo>
                    <a:pt x="13" y="33"/>
                    <a:pt x="7" y="25"/>
                    <a:pt x="2" y="16"/>
                  </a:cubicBezTo>
                  <a:cubicBezTo>
                    <a:pt x="0" y="12"/>
                    <a:pt x="4" y="8"/>
                    <a:pt x="1" y="4"/>
                  </a:cubicBezTo>
                  <a:close/>
                </a:path>
              </a:pathLst>
            </a:custGeom>
            <a:solidFill>
              <a:srgbClr val="D29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070"/>
            <p:cNvSpPr/>
            <p:nvPr/>
          </p:nvSpPr>
          <p:spPr bwMode="auto">
            <a:xfrm>
              <a:off x="6883" y="1006"/>
              <a:ext cx="46" cy="62"/>
            </a:xfrm>
            <a:custGeom>
              <a:avLst/>
              <a:gdLst>
                <a:gd name="T0" fmla="*/ 7 w 31"/>
                <a:gd name="T1" fmla="*/ 1 h 41"/>
                <a:gd name="T2" fmla="*/ 24 w 31"/>
                <a:gd name="T3" fmla="*/ 28 h 41"/>
                <a:gd name="T4" fmla="*/ 26 w 31"/>
                <a:gd name="T5" fmla="*/ 30 h 41"/>
                <a:gd name="T6" fmla="*/ 26 w 31"/>
                <a:gd name="T7" fmla="*/ 32 h 41"/>
                <a:gd name="T8" fmla="*/ 28 w 31"/>
                <a:gd name="T9" fmla="*/ 34 h 41"/>
                <a:gd name="T10" fmla="*/ 28 w 31"/>
                <a:gd name="T11" fmla="*/ 34 h 41"/>
                <a:gd name="T12" fmla="*/ 30 w 31"/>
                <a:gd name="T13" fmla="*/ 36 h 41"/>
                <a:gd name="T14" fmla="*/ 30 w 31"/>
                <a:gd name="T15" fmla="*/ 38 h 41"/>
                <a:gd name="T16" fmla="*/ 30 w 31"/>
                <a:gd name="T17" fmla="*/ 39 h 41"/>
                <a:gd name="T18" fmla="*/ 30 w 31"/>
                <a:gd name="T19" fmla="*/ 39 h 41"/>
                <a:gd name="T20" fmla="*/ 24 w 31"/>
                <a:gd name="T21" fmla="*/ 36 h 41"/>
                <a:gd name="T22" fmla="*/ 23 w 31"/>
                <a:gd name="T23" fmla="*/ 36 h 41"/>
                <a:gd name="T24" fmla="*/ 21 w 31"/>
                <a:gd name="T25" fmla="*/ 34 h 41"/>
                <a:gd name="T26" fmla="*/ 20 w 31"/>
                <a:gd name="T27" fmla="*/ 33 h 41"/>
                <a:gd name="T28" fmla="*/ 17 w 31"/>
                <a:gd name="T29" fmla="*/ 30 h 41"/>
                <a:gd name="T30" fmla="*/ 0 w 31"/>
                <a:gd name="T31" fmla="*/ 4 h 41"/>
                <a:gd name="T32" fmla="*/ 7 w 31"/>
                <a:gd name="T3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7" y="1"/>
                  </a:moveTo>
                  <a:cubicBezTo>
                    <a:pt x="12" y="10"/>
                    <a:pt x="18" y="19"/>
                    <a:pt x="24" y="28"/>
                  </a:cubicBezTo>
                  <a:cubicBezTo>
                    <a:pt x="25" y="29"/>
                    <a:pt x="25" y="29"/>
                    <a:pt x="26" y="30"/>
                  </a:cubicBezTo>
                  <a:cubicBezTo>
                    <a:pt x="26" y="31"/>
                    <a:pt x="26" y="31"/>
                    <a:pt x="26" y="32"/>
                  </a:cubicBezTo>
                  <a:cubicBezTo>
                    <a:pt x="27" y="33"/>
                    <a:pt x="27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9" y="35"/>
                    <a:pt x="30" y="36"/>
                  </a:cubicBezTo>
                  <a:cubicBezTo>
                    <a:pt x="30" y="37"/>
                    <a:pt x="30" y="37"/>
                    <a:pt x="30" y="38"/>
                  </a:cubicBezTo>
                  <a:cubicBezTo>
                    <a:pt x="30" y="38"/>
                    <a:pt x="31" y="38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6" y="41"/>
                    <a:pt x="26" y="37"/>
                    <a:pt x="24" y="36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2" y="35"/>
                    <a:pt x="22" y="35"/>
                    <a:pt x="21" y="34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2"/>
                    <a:pt x="18" y="31"/>
                    <a:pt x="17" y="30"/>
                  </a:cubicBezTo>
                  <a:cubicBezTo>
                    <a:pt x="11" y="21"/>
                    <a:pt x="5" y="13"/>
                    <a:pt x="0" y="4"/>
                  </a:cubicBezTo>
                  <a:cubicBezTo>
                    <a:pt x="1" y="0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A37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071"/>
            <p:cNvSpPr/>
            <p:nvPr/>
          </p:nvSpPr>
          <p:spPr bwMode="auto">
            <a:xfrm>
              <a:off x="6931" y="1012"/>
              <a:ext cx="22" cy="59"/>
            </a:xfrm>
            <a:custGeom>
              <a:avLst/>
              <a:gdLst>
                <a:gd name="T0" fmla="*/ 11 w 15"/>
                <a:gd name="T1" fmla="*/ 18 h 39"/>
                <a:gd name="T2" fmla="*/ 15 w 15"/>
                <a:gd name="T3" fmla="*/ 32 h 39"/>
                <a:gd name="T4" fmla="*/ 12 w 15"/>
                <a:gd name="T5" fmla="*/ 39 h 39"/>
                <a:gd name="T6" fmla="*/ 0 w 15"/>
                <a:gd name="T7" fmla="*/ 0 h 39"/>
                <a:gd name="T8" fmla="*/ 7 w 15"/>
                <a:gd name="T9" fmla="*/ 15 h 39"/>
                <a:gd name="T10" fmla="*/ 11 w 15"/>
                <a:gd name="T11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9">
                  <a:moveTo>
                    <a:pt x="11" y="18"/>
                  </a:moveTo>
                  <a:cubicBezTo>
                    <a:pt x="12" y="23"/>
                    <a:pt x="15" y="27"/>
                    <a:pt x="15" y="32"/>
                  </a:cubicBezTo>
                  <a:cubicBezTo>
                    <a:pt x="15" y="34"/>
                    <a:pt x="14" y="37"/>
                    <a:pt x="12" y="39"/>
                  </a:cubicBezTo>
                  <a:cubicBezTo>
                    <a:pt x="8" y="34"/>
                    <a:pt x="3" y="18"/>
                    <a:pt x="0" y="0"/>
                  </a:cubicBezTo>
                  <a:cubicBezTo>
                    <a:pt x="4" y="6"/>
                    <a:pt x="5" y="11"/>
                    <a:pt x="7" y="15"/>
                  </a:cubicBezTo>
                  <a:cubicBezTo>
                    <a:pt x="7" y="17"/>
                    <a:pt x="8" y="20"/>
                    <a:pt x="11" y="18"/>
                  </a:cubicBezTo>
                  <a:close/>
                </a:path>
              </a:pathLst>
            </a:custGeom>
            <a:solidFill>
              <a:srgbClr val="A47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072"/>
            <p:cNvSpPr/>
            <p:nvPr/>
          </p:nvSpPr>
          <p:spPr bwMode="auto">
            <a:xfrm>
              <a:off x="6880" y="1011"/>
              <a:ext cx="39" cy="55"/>
            </a:xfrm>
            <a:custGeom>
              <a:avLst/>
              <a:gdLst>
                <a:gd name="T0" fmla="*/ 3 w 26"/>
                <a:gd name="T1" fmla="*/ 0 h 37"/>
                <a:gd name="T2" fmla="*/ 22 w 26"/>
                <a:gd name="T3" fmla="*/ 27 h 37"/>
                <a:gd name="T4" fmla="*/ 24 w 26"/>
                <a:gd name="T5" fmla="*/ 29 h 37"/>
                <a:gd name="T6" fmla="*/ 24 w 26"/>
                <a:gd name="T7" fmla="*/ 31 h 37"/>
                <a:gd name="T8" fmla="*/ 26 w 26"/>
                <a:gd name="T9" fmla="*/ 33 h 37"/>
                <a:gd name="T10" fmla="*/ 26 w 26"/>
                <a:gd name="T11" fmla="*/ 33 h 37"/>
                <a:gd name="T12" fmla="*/ 24 w 26"/>
                <a:gd name="T13" fmla="*/ 37 h 37"/>
                <a:gd name="T14" fmla="*/ 22 w 26"/>
                <a:gd name="T15" fmla="*/ 33 h 37"/>
                <a:gd name="T16" fmla="*/ 20 w 26"/>
                <a:gd name="T17" fmla="*/ 31 h 37"/>
                <a:gd name="T18" fmla="*/ 1 w 26"/>
                <a:gd name="T19" fmla="*/ 2 h 37"/>
                <a:gd name="T20" fmla="*/ 3 w 26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3" y="0"/>
                  </a:moveTo>
                  <a:cubicBezTo>
                    <a:pt x="9" y="9"/>
                    <a:pt x="16" y="18"/>
                    <a:pt x="22" y="27"/>
                  </a:cubicBezTo>
                  <a:cubicBezTo>
                    <a:pt x="23" y="28"/>
                    <a:pt x="23" y="28"/>
                    <a:pt x="24" y="29"/>
                  </a:cubicBezTo>
                  <a:cubicBezTo>
                    <a:pt x="24" y="30"/>
                    <a:pt x="24" y="30"/>
                    <a:pt x="24" y="31"/>
                  </a:cubicBezTo>
                  <a:cubicBezTo>
                    <a:pt x="25" y="32"/>
                    <a:pt x="25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5" y="36"/>
                    <a:pt x="24" y="37"/>
                  </a:cubicBezTo>
                  <a:cubicBezTo>
                    <a:pt x="23" y="35"/>
                    <a:pt x="23" y="34"/>
                    <a:pt x="22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3" y="22"/>
                    <a:pt x="6" y="12"/>
                    <a:pt x="1" y="2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C69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073"/>
            <p:cNvSpPr/>
            <p:nvPr/>
          </p:nvSpPr>
          <p:spPr bwMode="auto">
            <a:xfrm>
              <a:off x="6865" y="916"/>
              <a:ext cx="24" cy="20"/>
            </a:xfrm>
            <a:custGeom>
              <a:avLst/>
              <a:gdLst>
                <a:gd name="T0" fmla="*/ 9 w 16"/>
                <a:gd name="T1" fmla="*/ 13 h 13"/>
                <a:gd name="T2" fmla="*/ 7 w 16"/>
                <a:gd name="T3" fmla="*/ 13 h 13"/>
                <a:gd name="T4" fmla="*/ 6 w 16"/>
                <a:gd name="T5" fmla="*/ 13 h 13"/>
                <a:gd name="T6" fmla="*/ 3 w 16"/>
                <a:gd name="T7" fmla="*/ 12 h 13"/>
                <a:gd name="T8" fmla="*/ 6 w 16"/>
                <a:gd name="T9" fmla="*/ 0 h 13"/>
                <a:gd name="T10" fmla="*/ 6 w 16"/>
                <a:gd name="T11" fmla="*/ 0 h 13"/>
                <a:gd name="T12" fmla="*/ 13 w 16"/>
                <a:gd name="T13" fmla="*/ 11 h 13"/>
                <a:gd name="T14" fmla="*/ 9 w 1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13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4" y="12"/>
                    <a:pt x="3" y="12"/>
                  </a:cubicBezTo>
                  <a:cubicBezTo>
                    <a:pt x="0" y="7"/>
                    <a:pt x="4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5" y="1"/>
                    <a:pt x="16" y="3"/>
                    <a:pt x="13" y="11"/>
                  </a:cubicBezTo>
                  <a:cubicBezTo>
                    <a:pt x="12" y="12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9E7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074"/>
            <p:cNvSpPr/>
            <p:nvPr/>
          </p:nvSpPr>
          <p:spPr bwMode="auto">
            <a:xfrm>
              <a:off x="6902" y="903"/>
              <a:ext cx="17" cy="16"/>
            </a:xfrm>
            <a:custGeom>
              <a:avLst/>
              <a:gdLst>
                <a:gd name="T0" fmla="*/ 3 w 11"/>
                <a:gd name="T1" fmla="*/ 11 h 11"/>
                <a:gd name="T2" fmla="*/ 9 w 11"/>
                <a:gd name="T3" fmla="*/ 0 h 11"/>
                <a:gd name="T4" fmla="*/ 11 w 11"/>
                <a:gd name="T5" fmla="*/ 8 h 11"/>
                <a:gd name="T6" fmla="*/ 9 w 11"/>
                <a:gd name="T7" fmla="*/ 9 h 11"/>
                <a:gd name="T8" fmla="*/ 3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cubicBezTo>
                    <a:pt x="0" y="3"/>
                    <a:pt x="1" y="1"/>
                    <a:pt x="9" y="0"/>
                  </a:cubicBezTo>
                  <a:cubicBezTo>
                    <a:pt x="11" y="2"/>
                    <a:pt x="11" y="5"/>
                    <a:pt x="11" y="8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7" y="10"/>
                    <a:pt x="5" y="10"/>
                    <a:pt x="3" y="11"/>
                  </a:cubicBezTo>
                  <a:close/>
                </a:path>
              </a:pathLst>
            </a:custGeom>
            <a:solidFill>
              <a:srgbClr val="99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075"/>
            <p:cNvSpPr/>
            <p:nvPr/>
          </p:nvSpPr>
          <p:spPr bwMode="auto">
            <a:xfrm>
              <a:off x="6931" y="1060"/>
              <a:ext cx="19" cy="35"/>
            </a:xfrm>
            <a:custGeom>
              <a:avLst/>
              <a:gdLst>
                <a:gd name="T0" fmla="*/ 0 w 13"/>
                <a:gd name="T1" fmla="*/ 4 h 23"/>
                <a:gd name="T2" fmla="*/ 2 w 13"/>
                <a:gd name="T3" fmla="*/ 0 h 23"/>
                <a:gd name="T4" fmla="*/ 13 w 13"/>
                <a:gd name="T5" fmla="*/ 23 h 23"/>
                <a:gd name="T6" fmla="*/ 13 w 13"/>
                <a:gd name="T7" fmla="*/ 23 h 23"/>
                <a:gd name="T8" fmla="*/ 0 w 13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6" y="7"/>
                    <a:pt x="12" y="1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8" y="17"/>
                    <a:pt x="3" y="11"/>
                    <a:pt x="0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076"/>
            <p:cNvSpPr/>
            <p:nvPr/>
          </p:nvSpPr>
          <p:spPr bwMode="auto">
            <a:xfrm>
              <a:off x="6922" y="1017"/>
              <a:ext cx="12" cy="25"/>
            </a:xfrm>
            <a:custGeom>
              <a:avLst/>
              <a:gdLst>
                <a:gd name="T0" fmla="*/ 0 w 8"/>
                <a:gd name="T1" fmla="*/ 4 h 17"/>
                <a:gd name="T2" fmla="*/ 2 w 8"/>
                <a:gd name="T3" fmla="*/ 0 h 17"/>
                <a:gd name="T4" fmla="*/ 8 w 8"/>
                <a:gd name="T5" fmla="*/ 17 h 17"/>
                <a:gd name="T6" fmla="*/ 0 w 8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5"/>
                    <a:pt x="6" y="10"/>
                    <a:pt x="8" y="17"/>
                  </a:cubicBezTo>
                  <a:cubicBezTo>
                    <a:pt x="2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C29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077"/>
            <p:cNvSpPr/>
            <p:nvPr/>
          </p:nvSpPr>
          <p:spPr bwMode="auto">
            <a:xfrm>
              <a:off x="6916" y="922"/>
              <a:ext cx="4" cy="15"/>
            </a:xfrm>
            <a:custGeom>
              <a:avLst/>
              <a:gdLst>
                <a:gd name="T0" fmla="*/ 0 w 3"/>
                <a:gd name="T1" fmla="*/ 0 h 10"/>
                <a:gd name="T2" fmla="*/ 2 w 3"/>
                <a:gd name="T3" fmla="*/ 10 h 10"/>
                <a:gd name="T4" fmla="*/ 0 w 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3" y="3"/>
                    <a:pt x="2" y="6"/>
                    <a:pt x="2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078"/>
            <p:cNvSpPr/>
            <p:nvPr/>
          </p:nvSpPr>
          <p:spPr bwMode="auto">
            <a:xfrm>
              <a:off x="6919" y="942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079"/>
            <p:cNvSpPr/>
            <p:nvPr/>
          </p:nvSpPr>
          <p:spPr bwMode="auto">
            <a:xfrm>
              <a:off x="6931" y="1054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080"/>
            <p:cNvSpPr/>
            <p:nvPr/>
          </p:nvSpPr>
          <p:spPr bwMode="auto">
            <a:xfrm>
              <a:off x="6928" y="1048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081"/>
            <p:cNvSpPr/>
            <p:nvPr/>
          </p:nvSpPr>
          <p:spPr bwMode="auto">
            <a:xfrm>
              <a:off x="6950" y="1095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082"/>
            <p:cNvSpPr/>
            <p:nvPr/>
          </p:nvSpPr>
          <p:spPr bwMode="auto">
            <a:xfrm>
              <a:off x="6928" y="1063"/>
              <a:ext cx="3" cy="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083"/>
            <p:cNvSpPr/>
            <p:nvPr/>
          </p:nvSpPr>
          <p:spPr bwMode="auto">
            <a:xfrm>
              <a:off x="6925" y="104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084"/>
            <p:cNvSpPr/>
            <p:nvPr/>
          </p:nvSpPr>
          <p:spPr bwMode="auto">
            <a:xfrm>
              <a:off x="6916" y="915"/>
              <a:ext cx="3" cy="4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085"/>
            <p:cNvSpPr/>
            <p:nvPr/>
          </p:nvSpPr>
          <p:spPr bwMode="auto">
            <a:xfrm>
              <a:off x="6835" y="901"/>
              <a:ext cx="40" cy="50"/>
            </a:xfrm>
            <a:custGeom>
              <a:avLst/>
              <a:gdLst>
                <a:gd name="T0" fmla="*/ 26 w 27"/>
                <a:gd name="T1" fmla="*/ 10 h 33"/>
                <a:gd name="T2" fmla="*/ 25 w 27"/>
                <a:gd name="T3" fmla="*/ 21 h 33"/>
                <a:gd name="T4" fmla="*/ 27 w 27"/>
                <a:gd name="T5" fmla="*/ 23 h 33"/>
                <a:gd name="T6" fmla="*/ 27 w 27"/>
                <a:gd name="T7" fmla="*/ 23 h 33"/>
                <a:gd name="T8" fmla="*/ 26 w 27"/>
                <a:gd name="T9" fmla="*/ 30 h 33"/>
                <a:gd name="T10" fmla="*/ 22 w 27"/>
                <a:gd name="T11" fmla="*/ 31 h 33"/>
                <a:gd name="T12" fmla="*/ 14 w 27"/>
                <a:gd name="T13" fmla="*/ 33 h 33"/>
                <a:gd name="T14" fmla="*/ 14 w 27"/>
                <a:gd name="T15" fmla="*/ 33 h 33"/>
                <a:gd name="T16" fmla="*/ 12 w 27"/>
                <a:gd name="T17" fmla="*/ 29 h 33"/>
                <a:gd name="T18" fmla="*/ 12 w 27"/>
                <a:gd name="T19" fmla="*/ 29 h 33"/>
                <a:gd name="T20" fmla="*/ 10 w 27"/>
                <a:gd name="T21" fmla="*/ 25 h 33"/>
                <a:gd name="T22" fmla="*/ 0 w 27"/>
                <a:gd name="T23" fmla="*/ 8 h 33"/>
                <a:gd name="T24" fmla="*/ 2 w 27"/>
                <a:gd name="T25" fmla="*/ 0 h 33"/>
                <a:gd name="T26" fmla="*/ 22 w 27"/>
                <a:gd name="T27" fmla="*/ 11 h 33"/>
                <a:gd name="T28" fmla="*/ 26 w 27"/>
                <a:gd name="T2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3">
                  <a:moveTo>
                    <a:pt x="26" y="10"/>
                  </a:moveTo>
                  <a:cubicBezTo>
                    <a:pt x="25" y="14"/>
                    <a:pt x="23" y="18"/>
                    <a:pt x="25" y="21"/>
                  </a:cubicBezTo>
                  <a:cubicBezTo>
                    <a:pt x="26" y="22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5"/>
                    <a:pt x="27" y="28"/>
                    <a:pt x="26" y="30"/>
                  </a:cubicBezTo>
                  <a:cubicBezTo>
                    <a:pt x="25" y="31"/>
                    <a:pt x="23" y="32"/>
                    <a:pt x="22" y="31"/>
                  </a:cubicBezTo>
                  <a:cubicBezTo>
                    <a:pt x="18" y="26"/>
                    <a:pt x="16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2"/>
                    <a:pt x="13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8"/>
                    <a:pt x="11" y="26"/>
                    <a:pt x="10" y="25"/>
                  </a:cubicBezTo>
                  <a:cubicBezTo>
                    <a:pt x="6" y="20"/>
                    <a:pt x="3" y="13"/>
                    <a:pt x="0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11" y="0"/>
                    <a:pt x="18" y="2"/>
                    <a:pt x="22" y="11"/>
                  </a:cubicBezTo>
                  <a:cubicBezTo>
                    <a:pt x="23" y="13"/>
                    <a:pt x="24" y="10"/>
                    <a:pt x="26" y="10"/>
                  </a:cubicBezTo>
                  <a:close/>
                </a:path>
              </a:pathLst>
            </a:custGeom>
            <a:solidFill>
              <a:srgbClr val="E3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086"/>
            <p:cNvSpPr/>
            <p:nvPr/>
          </p:nvSpPr>
          <p:spPr bwMode="auto">
            <a:xfrm>
              <a:off x="6785" y="1402"/>
              <a:ext cx="59" cy="30"/>
            </a:xfrm>
            <a:custGeom>
              <a:avLst/>
              <a:gdLst>
                <a:gd name="T0" fmla="*/ 8 w 39"/>
                <a:gd name="T1" fmla="*/ 20 h 20"/>
                <a:gd name="T2" fmla="*/ 6 w 39"/>
                <a:gd name="T3" fmla="*/ 12 h 20"/>
                <a:gd name="T4" fmla="*/ 22 w 39"/>
                <a:gd name="T5" fmla="*/ 4 h 20"/>
                <a:gd name="T6" fmla="*/ 27 w 39"/>
                <a:gd name="T7" fmla="*/ 2 h 20"/>
                <a:gd name="T8" fmla="*/ 27 w 39"/>
                <a:gd name="T9" fmla="*/ 2 h 20"/>
                <a:gd name="T10" fmla="*/ 31 w 39"/>
                <a:gd name="T11" fmla="*/ 0 h 20"/>
                <a:gd name="T12" fmla="*/ 31 w 39"/>
                <a:gd name="T13" fmla="*/ 0 h 20"/>
                <a:gd name="T14" fmla="*/ 39 w 39"/>
                <a:gd name="T15" fmla="*/ 2 h 20"/>
                <a:gd name="T16" fmla="*/ 16 w 39"/>
                <a:gd name="T17" fmla="*/ 18 h 20"/>
                <a:gd name="T18" fmla="*/ 12 w 39"/>
                <a:gd name="T19" fmla="*/ 19 h 20"/>
                <a:gd name="T20" fmla="*/ 8 w 39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0">
                  <a:moveTo>
                    <a:pt x="8" y="20"/>
                  </a:moveTo>
                  <a:cubicBezTo>
                    <a:pt x="0" y="19"/>
                    <a:pt x="7" y="15"/>
                    <a:pt x="6" y="12"/>
                  </a:cubicBezTo>
                  <a:cubicBezTo>
                    <a:pt x="12" y="10"/>
                    <a:pt x="17" y="7"/>
                    <a:pt x="22" y="4"/>
                  </a:cubicBezTo>
                  <a:cubicBezTo>
                    <a:pt x="23" y="2"/>
                    <a:pt x="26" y="4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30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6" y="2"/>
                    <a:pt x="39" y="2"/>
                  </a:cubicBezTo>
                  <a:cubicBezTo>
                    <a:pt x="34" y="11"/>
                    <a:pt x="24" y="14"/>
                    <a:pt x="16" y="18"/>
                  </a:cubicBezTo>
                  <a:cubicBezTo>
                    <a:pt x="15" y="19"/>
                    <a:pt x="13" y="18"/>
                    <a:pt x="12" y="19"/>
                  </a:cubicBezTo>
                  <a:cubicBezTo>
                    <a:pt x="11" y="19"/>
                    <a:pt x="10" y="20"/>
                    <a:pt x="8" y="20"/>
                  </a:cubicBezTo>
                  <a:close/>
                </a:path>
              </a:pathLst>
            </a:custGeom>
            <a:solidFill>
              <a:srgbClr val="F6D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087"/>
            <p:cNvSpPr/>
            <p:nvPr/>
          </p:nvSpPr>
          <p:spPr bwMode="auto">
            <a:xfrm>
              <a:off x="6803" y="1429"/>
              <a:ext cx="6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088"/>
            <p:cNvSpPr/>
            <p:nvPr/>
          </p:nvSpPr>
          <p:spPr bwMode="auto">
            <a:xfrm>
              <a:off x="6818" y="1405"/>
              <a:ext cx="8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089"/>
            <p:cNvSpPr/>
            <p:nvPr/>
          </p:nvSpPr>
          <p:spPr bwMode="auto">
            <a:xfrm>
              <a:off x="6826" y="140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090"/>
            <p:cNvSpPr/>
            <p:nvPr/>
          </p:nvSpPr>
          <p:spPr bwMode="auto">
            <a:xfrm>
              <a:off x="7259" y="3040"/>
              <a:ext cx="161" cy="141"/>
            </a:xfrm>
            <a:custGeom>
              <a:avLst/>
              <a:gdLst>
                <a:gd name="T0" fmla="*/ 1 w 107"/>
                <a:gd name="T1" fmla="*/ 10 h 94"/>
                <a:gd name="T2" fmla="*/ 11 w 107"/>
                <a:gd name="T3" fmla="*/ 5 h 94"/>
                <a:gd name="T4" fmla="*/ 23 w 107"/>
                <a:gd name="T5" fmla="*/ 3 h 94"/>
                <a:gd name="T6" fmla="*/ 54 w 107"/>
                <a:gd name="T7" fmla="*/ 16 h 94"/>
                <a:gd name="T8" fmla="*/ 74 w 107"/>
                <a:gd name="T9" fmla="*/ 45 h 94"/>
                <a:gd name="T10" fmla="*/ 95 w 107"/>
                <a:gd name="T11" fmla="*/ 60 h 94"/>
                <a:gd name="T12" fmla="*/ 106 w 107"/>
                <a:gd name="T13" fmla="*/ 73 h 94"/>
                <a:gd name="T14" fmla="*/ 105 w 107"/>
                <a:gd name="T15" fmla="*/ 85 h 94"/>
                <a:gd name="T16" fmla="*/ 103 w 107"/>
                <a:gd name="T17" fmla="*/ 85 h 94"/>
                <a:gd name="T18" fmla="*/ 89 w 107"/>
                <a:gd name="T19" fmla="*/ 92 h 94"/>
                <a:gd name="T20" fmla="*/ 74 w 107"/>
                <a:gd name="T21" fmla="*/ 90 h 94"/>
                <a:gd name="T22" fmla="*/ 64 w 107"/>
                <a:gd name="T23" fmla="*/ 86 h 94"/>
                <a:gd name="T24" fmla="*/ 52 w 107"/>
                <a:gd name="T25" fmla="*/ 77 h 94"/>
                <a:gd name="T26" fmla="*/ 34 w 107"/>
                <a:gd name="T27" fmla="*/ 68 h 94"/>
                <a:gd name="T28" fmla="*/ 31 w 107"/>
                <a:gd name="T29" fmla="*/ 63 h 94"/>
                <a:gd name="T30" fmla="*/ 22 w 107"/>
                <a:gd name="T31" fmla="*/ 36 h 94"/>
                <a:gd name="T32" fmla="*/ 25 w 107"/>
                <a:gd name="T33" fmla="*/ 32 h 94"/>
                <a:gd name="T34" fmla="*/ 30 w 107"/>
                <a:gd name="T35" fmla="*/ 31 h 94"/>
                <a:gd name="T36" fmla="*/ 37 w 107"/>
                <a:gd name="T37" fmla="*/ 25 h 94"/>
                <a:gd name="T38" fmla="*/ 32 w 107"/>
                <a:gd name="T39" fmla="*/ 18 h 94"/>
                <a:gd name="T40" fmla="*/ 24 w 107"/>
                <a:gd name="T41" fmla="*/ 16 h 94"/>
                <a:gd name="T42" fmla="*/ 9 w 107"/>
                <a:gd name="T43" fmla="*/ 16 h 94"/>
                <a:gd name="T44" fmla="*/ 1 w 107"/>
                <a:gd name="T45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94">
                  <a:moveTo>
                    <a:pt x="1" y="10"/>
                  </a:moveTo>
                  <a:cubicBezTo>
                    <a:pt x="4" y="7"/>
                    <a:pt x="7" y="5"/>
                    <a:pt x="11" y="5"/>
                  </a:cubicBezTo>
                  <a:cubicBezTo>
                    <a:pt x="15" y="4"/>
                    <a:pt x="19" y="4"/>
                    <a:pt x="23" y="3"/>
                  </a:cubicBezTo>
                  <a:cubicBezTo>
                    <a:pt x="37" y="0"/>
                    <a:pt x="47" y="5"/>
                    <a:pt x="54" y="16"/>
                  </a:cubicBezTo>
                  <a:cubicBezTo>
                    <a:pt x="61" y="26"/>
                    <a:pt x="70" y="34"/>
                    <a:pt x="74" y="45"/>
                  </a:cubicBezTo>
                  <a:cubicBezTo>
                    <a:pt x="79" y="56"/>
                    <a:pt x="85" y="59"/>
                    <a:pt x="95" y="60"/>
                  </a:cubicBezTo>
                  <a:cubicBezTo>
                    <a:pt x="103" y="60"/>
                    <a:pt x="107" y="65"/>
                    <a:pt x="106" y="73"/>
                  </a:cubicBezTo>
                  <a:cubicBezTo>
                    <a:pt x="106" y="77"/>
                    <a:pt x="107" y="81"/>
                    <a:pt x="105" y="85"/>
                  </a:cubicBezTo>
                  <a:cubicBezTo>
                    <a:pt x="104" y="85"/>
                    <a:pt x="104" y="85"/>
                    <a:pt x="103" y="85"/>
                  </a:cubicBezTo>
                  <a:cubicBezTo>
                    <a:pt x="97" y="85"/>
                    <a:pt x="95" y="94"/>
                    <a:pt x="89" y="92"/>
                  </a:cubicBezTo>
                  <a:cubicBezTo>
                    <a:pt x="84" y="90"/>
                    <a:pt x="80" y="89"/>
                    <a:pt x="74" y="90"/>
                  </a:cubicBezTo>
                  <a:cubicBezTo>
                    <a:pt x="70" y="92"/>
                    <a:pt x="67" y="91"/>
                    <a:pt x="64" y="86"/>
                  </a:cubicBezTo>
                  <a:cubicBezTo>
                    <a:pt x="61" y="82"/>
                    <a:pt x="57" y="79"/>
                    <a:pt x="52" y="77"/>
                  </a:cubicBezTo>
                  <a:cubicBezTo>
                    <a:pt x="46" y="74"/>
                    <a:pt x="41" y="70"/>
                    <a:pt x="34" y="68"/>
                  </a:cubicBezTo>
                  <a:cubicBezTo>
                    <a:pt x="32" y="67"/>
                    <a:pt x="31" y="65"/>
                    <a:pt x="31" y="63"/>
                  </a:cubicBezTo>
                  <a:cubicBezTo>
                    <a:pt x="28" y="54"/>
                    <a:pt x="27" y="45"/>
                    <a:pt x="22" y="36"/>
                  </a:cubicBezTo>
                  <a:cubicBezTo>
                    <a:pt x="20" y="34"/>
                    <a:pt x="22" y="32"/>
                    <a:pt x="25" y="32"/>
                  </a:cubicBezTo>
                  <a:cubicBezTo>
                    <a:pt x="26" y="31"/>
                    <a:pt x="28" y="31"/>
                    <a:pt x="30" y="31"/>
                  </a:cubicBezTo>
                  <a:cubicBezTo>
                    <a:pt x="34" y="31"/>
                    <a:pt x="36" y="29"/>
                    <a:pt x="37" y="25"/>
                  </a:cubicBezTo>
                  <a:cubicBezTo>
                    <a:pt x="38" y="21"/>
                    <a:pt x="34" y="19"/>
                    <a:pt x="32" y="18"/>
                  </a:cubicBezTo>
                  <a:cubicBezTo>
                    <a:pt x="30" y="16"/>
                    <a:pt x="27" y="16"/>
                    <a:pt x="24" y="16"/>
                  </a:cubicBezTo>
                  <a:cubicBezTo>
                    <a:pt x="19" y="16"/>
                    <a:pt x="14" y="16"/>
                    <a:pt x="9" y="16"/>
                  </a:cubicBezTo>
                  <a:cubicBezTo>
                    <a:pt x="4" y="18"/>
                    <a:pt x="0" y="18"/>
                    <a:pt x="1" y="10"/>
                  </a:cubicBezTo>
                  <a:close/>
                </a:path>
              </a:pathLst>
            </a:custGeom>
            <a:solidFill>
              <a:srgbClr val="F7C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091"/>
            <p:cNvSpPr/>
            <p:nvPr/>
          </p:nvSpPr>
          <p:spPr bwMode="auto">
            <a:xfrm>
              <a:off x="7232" y="3055"/>
              <a:ext cx="89" cy="177"/>
            </a:xfrm>
            <a:custGeom>
              <a:avLst/>
              <a:gdLst>
                <a:gd name="T0" fmla="*/ 19 w 59"/>
                <a:gd name="T1" fmla="*/ 0 h 118"/>
                <a:gd name="T2" fmla="*/ 27 w 59"/>
                <a:gd name="T3" fmla="*/ 6 h 118"/>
                <a:gd name="T4" fmla="*/ 37 w 59"/>
                <a:gd name="T5" fmla="*/ 8 h 118"/>
                <a:gd name="T6" fmla="*/ 45 w 59"/>
                <a:gd name="T7" fmla="*/ 10 h 118"/>
                <a:gd name="T8" fmla="*/ 44 w 59"/>
                <a:gd name="T9" fmla="*/ 19 h 118"/>
                <a:gd name="T10" fmla="*/ 39 w 59"/>
                <a:gd name="T11" fmla="*/ 20 h 118"/>
                <a:gd name="T12" fmla="*/ 36 w 59"/>
                <a:gd name="T13" fmla="*/ 26 h 118"/>
                <a:gd name="T14" fmla="*/ 37 w 59"/>
                <a:gd name="T15" fmla="*/ 57 h 118"/>
                <a:gd name="T16" fmla="*/ 42 w 59"/>
                <a:gd name="T17" fmla="*/ 68 h 118"/>
                <a:gd name="T18" fmla="*/ 52 w 59"/>
                <a:gd name="T19" fmla="*/ 75 h 118"/>
                <a:gd name="T20" fmla="*/ 54 w 59"/>
                <a:gd name="T21" fmla="*/ 90 h 118"/>
                <a:gd name="T22" fmla="*/ 32 w 59"/>
                <a:gd name="T23" fmla="*/ 105 h 118"/>
                <a:gd name="T24" fmla="*/ 0 w 59"/>
                <a:gd name="T25" fmla="*/ 118 h 118"/>
                <a:gd name="T26" fmla="*/ 9 w 59"/>
                <a:gd name="T27" fmla="*/ 108 h 118"/>
                <a:gd name="T28" fmla="*/ 15 w 59"/>
                <a:gd name="T29" fmla="*/ 104 h 118"/>
                <a:gd name="T30" fmla="*/ 20 w 59"/>
                <a:gd name="T31" fmla="*/ 87 h 118"/>
                <a:gd name="T32" fmla="*/ 15 w 59"/>
                <a:gd name="T33" fmla="*/ 73 h 118"/>
                <a:gd name="T34" fmla="*/ 17 w 59"/>
                <a:gd name="T35" fmla="*/ 64 h 118"/>
                <a:gd name="T36" fmla="*/ 23 w 59"/>
                <a:gd name="T37" fmla="*/ 52 h 118"/>
                <a:gd name="T38" fmla="*/ 21 w 59"/>
                <a:gd name="T39" fmla="*/ 41 h 118"/>
                <a:gd name="T40" fmla="*/ 20 w 59"/>
                <a:gd name="T41" fmla="*/ 24 h 118"/>
                <a:gd name="T42" fmla="*/ 15 w 59"/>
                <a:gd name="T43" fmla="*/ 12 h 118"/>
                <a:gd name="T44" fmla="*/ 12 w 59"/>
                <a:gd name="T45" fmla="*/ 10 h 118"/>
                <a:gd name="T46" fmla="*/ 14 w 59"/>
                <a:gd name="T47" fmla="*/ 2 h 118"/>
                <a:gd name="T48" fmla="*/ 19 w 59"/>
                <a:gd name="T4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118">
                  <a:moveTo>
                    <a:pt x="19" y="0"/>
                  </a:moveTo>
                  <a:cubicBezTo>
                    <a:pt x="20" y="5"/>
                    <a:pt x="24" y="5"/>
                    <a:pt x="27" y="6"/>
                  </a:cubicBezTo>
                  <a:cubicBezTo>
                    <a:pt x="30" y="9"/>
                    <a:pt x="34" y="8"/>
                    <a:pt x="37" y="8"/>
                  </a:cubicBezTo>
                  <a:cubicBezTo>
                    <a:pt x="40" y="8"/>
                    <a:pt x="43" y="8"/>
                    <a:pt x="45" y="10"/>
                  </a:cubicBezTo>
                  <a:cubicBezTo>
                    <a:pt x="49" y="13"/>
                    <a:pt x="48" y="17"/>
                    <a:pt x="44" y="19"/>
                  </a:cubicBezTo>
                  <a:cubicBezTo>
                    <a:pt x="42" y="20"/>
                    <a:pt x="41" y="20"/>
                    <a:pt x="39" y="20"/>
                  </a:cubicBezTo>
                  <a:cubicBezTo>
                    <a:pt x="36" y="21"/>
                    <a:pt x="35" y="23"/>
                    <a:pt x="36" y="26"/>
                  </a:cubicBezTo>
                  <a:cubicBezTo>
                    <a:pt x="42" y="36"/>
                    <a:pt x="39" y="46"/>
                    <a:pt x="37" y="57"/>
                  </a:cubicBezTo>
                  <a:cubicBezTo>
                    <a:pt x="35" y="64"/>
                    <a:pt x="35" y="64"/>
                    <a:pt x="42" y="68"/>
                  </a:cubicBezTo>
                  <a:cubicBezTo>
                    <a:pt x="46" y="70"/>
                    <a:pt x="49" y="72"/>
                    <a:pt x="52" y="75"/>
                  </a:cubicBezTo>
                  <a:cubicBezTo>
                    <a:pt x="59" y="80"/>
                    <a:pt x="58" y="82"/>
                    <a:pt x="54" y="90"/>
                  </a:cubicBezTo>
                  <a:cubicBezTo>
                    <a:pt x="50" y="100"/>
                    <a:pt x="41" y="102"/>
                    <a:pt x="32" y="105"/>
                  </a:cubicBezTo>
                  <a:cubicBezTo>
                    <a:pt x="21" y="108"/>
                    <a:pt x="10" y="110"/>
                    <a:pt x="0" y="118"/>
                  </a:cubicBezTo>
                  <a:cubicBezTo>
                    <a:pt x="1" y="112"/>
                    <a:pt x="5" y="110"/>
                    <a:pt x="9" y="108"/>
                  </a:cubicBezTo>
                  <a:cubicBezTo>
                    <a:pt x="11" y="107"/>
                    <a:pt x="13" y="105"/>
                    <a:pt x="15" y="104"/>
                  </a:cubicBezTo>
                  <a:cubicBezTo>
                    <a:pt x="24" y="99"/>
                    <a:pt x="25" y="95"/>
                    <a:pt x="20" y="87"/>
                  </a:cubicBezTo>
                  <a:cubicBezTo>
                    <a:pt x="17" y="82"/>
                    <a:pt x="17" y="77"/>
                    <a:pt x="15" y="73"/>
                  </a:cubicBezTo>
                  <a:cubicBezTo>
                    <a:pt x="13" y="69"/>
                    <a:pt x="16" y="67"/>
                    <a:pt x="17" y="64"/>
                  </a:cubicBezTo>
                  <a:cubicBezTo>
                    <a:pt x="20" y="60"/>
                    <a:pt x="23" y="57"/>
                    <a:pt x="23" y="52"/>
                  </a:cubicBezTo>
                  <a:cubicBezTo>
                    <a:pt x="23" y="48"/>
                    <a:pt x="23" y="45"/>
                    <a:pt x="21" y="41"/>
                  </a:cubicBezTo>
                  <a:cubicBezTo>
                    <a:pt x="18" y="36"/>
                    <a:pt x="19" y="30"/>
                    <a:pt x="20" y="24"/>
                  </a:cubicBezTo>
                  <a:cubicBezTo>
                    <a:pt x="23" y="16"/>
                    <a:pt x="23" y="16"/>
                    <a:pt x="15" y="12"/>
                  </a:cubicBezTo>
                  <a:cubicBezTo>
                    <a:pt x="14" y="11"/>
                    <a:pt x="13" y="11"/>
                    <a:pt x="12" y="10"/>
                  </a:cubicBezTo>
                  <a:cubicBezTo>
                    <a:pt x="10" y="7"/>
                    <a:pt x="10" y="4"/>
                    <a:pt x="14" y="2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A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4092"/>
            <p:cNvSpPr/>
            <p:nvPr/>
          </p:nvSpPr>
          <p:spPr bwMode="auto">
            <a:xfrm>
              <a:off x="7276" y="3034"/>
              <a:ext cx="147" cy="143"/>
            </a:xfrm>
            <a:custGeom>
              <a:avLst/>
              <a:gdLst>
                <a:gd name="T0" fmla="*/ 94 w 98"/>
                <a:gd name="T1" fmla="*/ 89 h 95"/>
                <a:gd name="T2" fmla="*/ 94 w 98"/>
                <a:gd name="T3" fmla="*/ 79 h 95"/>
                <a:gd name="T4" fmla="*/ 86 w 98"/>
                <a:gd name="T5" fmla="*/ 68 h 95"/>
                <a:gd name="T6" fmla="*/ 61 w 98"/>
                <a:gd name="T7" fmla="*/ 68 h 95"/>
                <a:gd name="T8" fmla="*/ 60 w 98"/>
                <a:gd name="T9" fmla="*/ 66 h 95"/>
                <a:gd name="T10" fmla="*/ 59 w 98"/>
                <a:gd name="T11" fmla="*/ 50 h 95"/>
                <a:gd name="T12" fmla="*/ 41 w 98"/>
                <a:gd name="T13" fmla="*/ 23 h 95"/>
                <a:gd name="T14" fmla="*/ 16 w 98"/>
                <a:gd name="T15" fmla="*/ 10 h 95"/>
                <a:gd name="T16" fmla="*/ 0 w 98"/>
                <a:gd name="T17" fmla="*/ 9 h 95"/>
                <a:gd name="T18" fmla="*/ 34 w 98"/>
                <a:gd name="T19" fmla="*/ 1 h 95"/>
                <a:gd name="T20" fmla="*/ 50 w 98"/>
                <a:gd name="T21" fmla="*/ 10 h 95"/>
                <a:gd name="T22" fmla="*/ 61 w 98"/>
                <a:gd name="T23" fmla="*/ 21 h 95"/>
                <a:gd name="T24" fmla="*/ 67 w 98"/>
                <a:gd name="T25" fmla="*/ 20 h 95"/>
                <a:gd name="T26" fmla="*/ 69 w 98"/>
                <a:gd name="T27" fmla="*/ 24 h 95"/>
                <a:gd name="T28" fmla="*/ 75 w 98"/>
                <a:gd name="T29" fmla="*/ 44 h 95"/>
                <a:gd name="T30" fmla="*/ 80 w 98"/>
                <a:gd name="T31" fmla="*/ 50 h 95"/>
                <a:gd name="T32" fmla="*/ 96 w 98"/>
                <a:gd name="T33" fmla="*/ 70 h 95"/>
                <a:gd name="T34" fmla="*/ 94 w 98"/>
                <a:gd name="T35" fmla="*/ 95 h 95"/>
                <a:gd name="T36" fmla="*/ 94 w 98"/>
                <a:gd name="T37" fmla="*/ 8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95">
                  <a:moveTo>
                    <a:pt x="94" y="89"/>
                  </a:moveTo>
                  <a:cubicBezTo>
                    <a:pt x="94" y="86"/>
                    <a:pt x="94" y="82"/>
                    <a:pt x="94" y="79"/>
                  </a:cubicBezTo>
                  <a:cubicBezTo>
                    <a:pt x="94" y="72"/>
                    <a:pt x="92" y="70"/>
                    <a:pt x="86" y="68"/>
                  </a:cubicBezTo>
                  <a:cubicBezTo>
                    <a:pt x="77" y="65"/>
                    <a:pt x="69" y="66"/>
                    <a:pt x="61" y="68"/>
                  </a:cubicBezTo>
                  <a:cubicBezTo>
                    <a:pt x="60" y="67"/>
                    <a:pt x="60" y="66"/>
                    <a:pt x="60" y="66"/>
                  </a:cubicBezTo>
                  <a:cubicBezTo>
                    <a:pt x="65" y="58"/>
                    <a:pt x="64" y="58"/>
                    <a:pt x="59" y="50"/>
                  </a:cubicBezTo>
                  <a:cubicBezTo>
                    <a:pt x="54" y="41"/>
                    <a:pt x="45" y="34"/>
                    <a:pt x="41" y="23"/>
                  </a:cubicBezTo>
                  <a:cubicBezTo>
                    <a:pt x="37" y="15"/>
                    <a:pt x="25" y="9"/>
                    <a:pt x="16" y="10"/>
                  </a:cubicBezTo>
                  <a:cubicBezTo>
                    <a:pt x="10" y="11"/>
                    <a:pt x="5" y="12"/>
                    <a:pt x="0" y="9"/>
                  </a:cubicBezTo>
                  <a:cubicBezTo>
                    <a:pt x="10" y="1"/>
                    <a:pt x="22" y="0"/>
                    <a:pt x="34" y="1"/>
                  </a:cubicBezTo>
                  <a:cubicBezTo>
                    <a:pt x="40" y="2"/>
                    <a:pt x="46" y="5"/>
                    <a:pt x="50" y="10"/>
                  </a:cubicBezTo>
                  <a:cubicBezTo>
                    <a:pt x="54" y="14"/>
                    <a:pt x="58" y="18"/>
                    <a:pt x="61" y="21"/>
                  </a:cubicBezTo>
                  <a:cubicBezTo>
                    <a:pt x="64" y="24"/>
                    <a:pt x="66" y="24"/>
                    <a:pt x="67" y="20"/>
                  </a:cubicBezTo>
                  <a:cubicBezTo>
                    <a:pt x="69" y="21"/>
                    <a:pt x="69" y="22"/>
                    <a:pt x="69" y="24"/>
                  </a:cubicBezTo>
                  <a:cubicBezTo>
                    <a:pt x="72" y="30"/>
                    <a:pt x="75" y="37"/>
                    <a:pt x="75" y="44"/>
                  </a:cubicBezTo>
                  <a:cubicBezTo>
                    <a:pt x="75" y="47"/>
                    <a:pt x="77" y="49"/>
                    <a:pt x="80" y="50"/>
                  </a:cubicBezTo>
                  <a:cubicBezTo>
                    <a:pt x="92" y="52"/>
                    <a:pt x="95" y="60"/>
                    <a:pt x="96" y="70"/>
                  </a:cubicBezTo>
                  <a:cubicBezTo>
                    <a:pt x="96" y="78"/>
                    <a:pt x="98" y="87"/>
                    <a:pt x="94" y="95"/>
                  </a:cubicBezTo>
                  <a:cubicBezTo>
                    <a:pt x="94" y="93"/>
                    <a:pt x="94" y="91"/>
                    <a:pt x="94" y="89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93"/>
            <p:cNvSpPr/>
            <p:nvPr/>
          </p:nvSpPr>
          <p:spPr bwMode="auto">
            <a:xfrm>
              <a:off x="7414" y="3220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094"/>
            <p:cNvSpPr/>
            <p:nvPr/>
          </p:nvSpPr>
          <p:spPr bwMode="auto">
            <a:xfrm>
              <a:off x="7585" y="1149"/>
              <a:ext cx="57" cy="61"/>
            </a:xfrm>
            <a:custGeom>
              <a:avLst/>
              <a:gdLst>
                <a:gd name="T0" fmla="*/ 11 w 38"/>
                <a:gd name="T1" fmla="*/ 41 h 41"/>
                <a:gd name="T2" fmla="*/ 3 w 38"/>
                <a:gd name="T3" fmla="*/ 31 h 41"/>
                <a:gd name="T4" fmla="*/ 6 w 38"/>
                <a:gd name="T5" fmla="*/ 25 h 41"/>
                <a:gd name="T6" fmla="*/ 25 w 38"/>
                <a:gd name="T7" fmla="*/ 4 h 41"/>
                <a:gd name="T8" fmla="*/ 31 w 38"/>
                <a:gd name="T9" fmla="*/ 2 h 41"/>
                <a:gd name="T10" fmla="*/ 37 w 38"/>
                <a:gd name="T11" fmla="*/ 7 h 41"/>
                <a:gd name="T12" fmla="*/ 38 w 38"/>
                <a:gd name="T13" fmla="*/ 21 h 41"/>
                <a:gd name="T14" fmla="*/ 35 w 38"/>
                <a:gd name="T15" fmla="*/ 30 h 41"/>
                <a:gd name="T16" fmla="*/ 11 w 38"/>
                <a:gd name="T1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1">
                  <a:moveTo>
                    <a:pt x="11" y="41"/>
                  </a:moveTo>
                  <a:cubicBezTo>
                    <a:pt x="3" y="41"/>
                    <a:pt x="0" y="37"/>
                    <a:pt x="3" y="31"/>
                  </a:cubicBezTo>
                  <a:cubicBezTo>
                    <a:pt x="3" y="29"/>
                    <a:pt x="4" y="27"/>
                    <a:pt x="6" y="25"/>
                  </a:cubicBezTo>
                  <a:cubicBezTo>
                    <a:pt x="12" y="18"/>
                    <a:pt x="17" y="10"/>
                    <a:pt x="25" y="4"/>
                  </a:cubicBezTo>
                  <a:cubicBezTo>
                    <a:pt x="27" y="3"/>
                    <a:pt x="29" y="3"/>
                    <a:pt x="31" y="2"/>
                  </a:cubicBezTo>
                  <a:cubicBezTo>
                    <a:pt x="36" y="0"/>
                    <a:pt x="38" y="2"/>
                    <a:pt x="37" y="7"/>
                  </a:cubicBezTo>
                  <a:cubicBezTo>
                    <a:pt x="36" y="12"/>
                    <a:pt x="37" y="17"/>
                    <a:pt x="38" y="21"/>
                  </a:cubicBezTo>
                  <a:cubicBezTo>
                    <a:pt x="38" y="25"/>
                    <a:pt x="38" y="28"/>
                    <a:pt x="35" y="30"/>
                  </a:cubicBezTo>
                  <a:cubicBezTo>
                    <a:pt x="27" y="35"/>
                    <a:pt x="18" y="38"/>
                    <a:pt x="11" y="41"/>
                  </a:cubicBezTo>
                  <a:close/>
                </a:path>
              </a:pathLst>
            </a:custGeom>
            <a:solidFill>
              <a:srgbClr val="BE6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095"/>
            <p:cNvSpPr/>
            <p:nvPr/>
          </p:nvSpPr>
          <p:spPr bwMode="auto">
            <a:xfrm>
              <a:off x="6803" y="1867"/>
              <a:ext cx="11" cy="29"/>
            </a:xfrm>
            <a:custGeom>
              <a:avLst/>
              <a:gdLst>
                <a:gd name="T0" fmla="*/ 0 w 7"/>
                <a:gd name="T1" fmla="*/ 3 h 19"/>
                <a:gd name="T2" fmla="*/ 2 w 7"/>
                <a:gd name="T3" fmla="*/ 0 h 19"/>
                <a:gd name="T4" fmla="*/ 6 w 7"/>
                <a:gd name="T5" fmla="*/ 19 h 19"/>
                <a:gd name="T6" fmla="*/ 0 w 7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5" y="6"/>
                    <a:pt x="7" y="12"/>
                    <a:pt x="6" y="19"/>
                  </a:cubicBezTo>
                  <a:cubicBezTo>
                    <a:pt x="3" y="14"/>
                    <a:pt x="4" y="8"/>
                    <a:pt x="0" y="3"/>
                  </a:cubicBezTo>
                  <a:close/>
                </a:path>
              </a:pathLst>
            </a:custGeom>
            <a:solidFill>
              <a:srgbClr val="EA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96"/>
            <p:cNvSpPr/>
            <p:nvPr/>
          </p:nvSpPr>
          <p:spPr bwMode="auto">
            <a:xfrm>
              <a:off x="7117" y="26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097"/>
            <p:cNvSpPr/>
            <p:nvPr/>
          </p:nvSpPr>
          <p:spPr bwMode="auto">
            <a:xfrm>
              <a:off x="7106" y="267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098"/>
            <p:cNvSpPr/>
            <p:nvPr/>
          </p:nvSpPr>
          <p:spPr bwMode="auto">
            <a:xfrm>
              <a:off x="7103" y="26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099"/>
            <p:cNvSpPr/>
            <p:nvPr/>
          </p:nvSpPr>
          <p:spPr bwMode="auto">
            <a:xfrm>
              <a:off x="7151" y="2758"/>
              <a:ext cx="120" cy="183"/>
            </a:xfrm>
            <a:custGeom>
              <a:avLst/>
              <a:gdLst>
                <a:gd name="T0" fmla="*/ 4 w 80"/>
                <a:gd name="T1" fmla="*/ 64 h 122"/>
                <a:gd name="T2" fmla="*/ 5 w 80"/>
                <a:gd name="T3" fmla="*/ 61 h 122"/>
                <a:gd name="T4" fmla="*/ 2 w 80"/>
                <a:gd name="T5" fmla="*/ 56 h 122"/>
                <a:gd name="T6" fmla="*/ 5 w 80"/>
                <a:gd name="T7" fmla="*/ 51 h 122"/>
                <a:gd name="T8" fmla="*/ 3 w 80"/>
                <a:gd name="T9" fmla="*/ 35 h 122"/>
                <a:gd name="T10" fmla="*/ 0 w 80"/>
                <a:gd name="T11" fmla="*/ 32 h 122"/>
                <a:gd name="T12" fmla="*/ 11 w 80"/>
                <a:gd name="T13" fmla="*/ 16 h 122"/>
                <a:gd name="T14" fmla="*/ 14 w 80"/>
                <a:gd name="T15" fmla="*/ 6 h 122"/>
                <a:gd name="T16" fmla="*/ 14 w 80"/>
                <a:gd name="T17" fmla="*/ 4 h 122"/>
                <a:gd name="T18" fmla="*/ 13 w 80"/>
                <a:gd name="T19" fmla="*/ 3 h 122"/>
                <a:gd name="T20" fmla="*/ 13 w 80"/>
                <a:gd name="T21" fmla="*/ 3 h 122"/>
                <a:gd name="T22" fmla="*/ 14 w 80"/>
                <a:gd name="T23" fmla="*/ 3 h 122"/>
                <a:gd name="T24" fmla="*/ 37 w 80"/>
                <a:gd name="T25" fmla="*/ 3 h 122"/>
                <a:gd name="T26" fmla="*/ 54 w 80"/>
                <a:gd name="T27" fmla="*/ 18 h 122"/>
                <a:gd name="T28" fmla="*/ 51 w 80"/>
                <a:gd name="T29" fmla="*/ 29 h 122"/>
                <a:gd name="T30" fmla="*/ 48 w 80"/>
                <a:gd name="T31" fmla="*/ 30 h 122"/>
                <a:gd name="T32" fmla="*/ 38 w 80"/>
                <a:gd name="T33" fmla="*/ 27 h 122"/>
                <a:gd name="T34" fmla="*/ 24 w 80"/>
                <a:gd name="T35" fmla="*/ 35 h 122"/>
                <a:gd name="T36" fmla="*/ 27 w 80"/>
                <a:gd name="T37" fmla="*/ 43 h 122"/>
                <a:gd name="T38" fmla="*/ 36 w 80"/>
                <a:gd name="T39" fmla="*/ 49 h 122"/>
                <a:gd name="T40" fmla="*/ 39 w 80"/>
                <a:gd name="T41" fmla="*/ 58 h 122"/>
                <a:gd name="T42" fmla="*/ 65 w 80"/>
                <a:gd name="T43" fmla="*/ 58 h 122"/>
                <a:gd name="T44" fmla="*/ 68 w 80"/>
                <a:gd name="T45" fmla="*/ 57 h 122"/>
                <a:gd name="T46" fmla="*/ 70 w 80"/>
                <a:gd name="T47" fmla="*/ 56 h 122"/>
                <a:gd name="T48" fmla="*/ 78 w 80"/>
                <a:gd name="T49" fmla="*/ 62 h 122"/>
                <a:gd name="T50" fmla="*/ 76 w 80"/>
                <a:gd name="T51" fmla="*/ 76 h 122"/>
                <a:gd name="T52" fmla="*/ 75 w 80"/>
                <a:gd name="T53" fmla="*/ 79 h 122"/>
                <a:gd name="T54" fmla="*/ 75 w 80"/>
                <a:gd name="T55" fmla="*/ 81 h 122"/>
                <a:gd name="T56" fmla="*/ 68 w 80"/>
                <a:gd name="T57" fmla="*/ 95 h 122"/>
                <a:gd name="T58" fmla="*/ 72 w 80"/>
                <a:gd name="T59" fmla="*/ 105 h 122"/>
                <a:gd name="T60" fmla="*/ 72 w 80"/>
                <a:gd name="T61" fmla="*/ 108 h 122"/>
                <a:gd name="T62" fmla="*/ 64 w 80"/>
                <a:gd name="T63" fmla="*/ 122 h 122"/>
                <a:gd name="T64" fmla="*/ 60 w 80"/>
                <a:gd name="T65" fmla="*/ 118 h 122"/>
                <a:gd name="T66" fmla="*/ 59 w 80"/>
                <a:gd name="T67" fmla="*/ 113 h 122"/>
                <a:gd name="T68" fmla="*/ 59 w 80"/>
                <a:gd name="T69" fmla="*/ 109 h 122"/>
                <a:gd name="T70" fmla="*/ 56 w 80"/>
                <a:gd name="T71" fmla="*/ 107 h 122"/>
                <a:gd name="T72" fmla="*/ 49 w 80"/>
                <a:gd name="T73" fmla="*/ 98 h 122"/>
                <a:gd name="T74" fmla="*/ 48 w 80"/>
                <a:gd name="T75" fmla="*/ 95 h 122"/>
                <a:gd name="T76" fmla="*/ 47 w 80"/>
                <a:gd name="T77" fmla="*/ 92 h 122"/>
                <a:gd name="T78" fmla="*/ 43 w 80"/>
                <a:gd name="T79" fmla="*/ 81 h 122"/>
                <a:gd name="T80" fmla="*/ 27 w 80"/>
                <a:gd name="T81" fmla="*/ 85 h 122"/>
                <a:gd name="T82" fmla="*/ 20 w 80"/>
                <a:gd name="T83" fmla="*/ 73 h 122"/>
                <a:gd name="T84" fmla="*/ 5 w 80"/>
                <a:gd name="T85" fmla="*/ 65 h 122"/>
                <a:gd name="T86" fmla="*/ 4 w 80"/>
                <a:gd name="T87" fmla="*/ 6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22">
                  <a:moveTo>
                    <a:pt x="4" y="64"/>
                  </a:moveTo>
                  <a:cubicBezTo>
                    <a:pt x="5" y="63"/>
                    <a:pt x="5" y="62"/>
                    <a:pt x="5" y="61"/>
                  </a:cubicBezTo>
                  <a:cubicBezTo>
                    <a:pt x="8" y="57"/>
                    <a:pt x="6" y="56"/>
                    <a:pt x="2" y="56"/>
                  </a:cubicBezTo>
                  <a:cubicBezTo>
                    <a:pt x="2" y="54"/>
                    <a:pt x="3" y="53"/>
                    <a:pt x="5" y="51"/>
                  </a:cubicBezTo>
                  <a:cubicBezTo>
                    <a:pt x="13" y="45"/>
                    <a:pt x="12" y="40"/>
                    <a:pt x="3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1" y="25"/>
                    <a:pt x="10" y="23"/>
                    <a:pt x="11" y="16"/>
                  </a:cubicBezTo>
                  <a:cubicBezTo>
                    <a:pt x="11" y="13"/>
                    <a:pt x="14" y="10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2" y="0"/>
                    <a:pt x="29" y="4"/>
                    <a:pt x="37" y="3"/>
                  </a:cubicBezTo>
                  <a:cubicBezTo>
                    <a:pt x="45" y="5"/>
                    <a:pt x="50" y="12"/>
                    <a:pt x="54" y="18"/>
                  </a:cubicBezTo>
                  <a:cubicBezTo>
                    <a:pt x="57" y="22"/>
                    <a:pt x="57" y="26"/>
                    <a:pt x="51" y="29"/>
                  </a:cubicBezTo>
                  <a:cubicBezTo>
                    <a:pt x="50" y="29"/>
                    <a:pt x="49" y="30"/>
                    <a:pt x="48" y="30"/>
                  </a:cubicBezTo>
                  <a:cubicBezTo>
                    <a:pt x="45" y="31"/>
                    <a:pt x="42" y="27"/>
                    <a:pt x="38" y="27"/>
                  </a:cubicBezTo>
                  <a:cubicBezTo>
                    <a:pt x="33" y="29"/>
                    <a:pt x="28" y="31"/>
                    <a:pt x="24" y="35"/>
                  </a:cubicBezTo>
                  <a:cubicBezTo>
                    <a:pt x="21" y="40"/>
                    <a:pt x="24" y="42"/>
                    <a:pt x="27" y="43"/>
                  </a:cubicBezTo>
                  <a:cubicBezTo>
                    <a:pt x="31" y="44"/>
                    <a:pt x="33" y="46"/>
                    <a:pt x="36" y="49"/>
                  </a:cubicBezTo>
                  <a:cubicBezTo>
                    <a:pt x="38" y="52"/>
                    <a:pt x="35" y="58"/>
                    <a:pt x="39" y="58"/>
                  </a:cubicBezTo>
                  <a:cubicBezTo>
                    <a:pt x="48" y="56"/>
                    <a:pt x="56" y="67"/>
                    <a:pt x="65" y="58"/>
                  </a:cubicBezTo>
                  <a:cubicBezTo>
                    <a:pt x="66" y="57"/>
                    <a:pt x="67" y="57"/>
                    <a:pt x="68" y="57"/>
                  </a:cubicBezTo>
                  <a:cubicBezTo>
                    <a:pt x="69" y="56"/>
                    <a:pt x="69" y="56"/>
                    <a:pt x="70" y="56"/>
                  </a:cubicBezTo>
                  <a:cubicBezTo>
                    <a:pt x="74" y="57"/>
                    <a:pt x="77" y="59"/>
                    <a:pt x="78" y="62"/>
                  </a:cubicBezTo>
                  <a:cubicBezTo>
                    <a:pt x="80" y="67"/>
                    <a:pt x="72" y="70"/>
                    <a:pt x="76" y="76"/>
                  </a:cubicBezTo>
                  <a:cubicBezTo>
                    <a:pt x="76" y="77"/>
                    <a:pt x="76" y="78"/>
                    <a:pt x="75" y="79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3" y="87"/>
                    <a:pt x="64" y="88"/>
                    <a:pt x="68" y="95"/>
                  </a:cubicBezTo>
                  <a:cubicBezTo>
                    <a:pt x="69" y="99"/>
                    <a:pt x="70" y="102"/>
                    <a:pt x="72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1" y="114"/>
                    <a:pt x="70" y="119"/>
                    <a:pt x="64" y="122"/>
                  </a:cubicBezTo>
                  <a:cubicBezTo>
                    <a:pt x="62" y="122"/>
                    <a:pt x="61" y="120"/>
                    <a:pt x="60" y="118"/>
                  </a:cubicBezTo>
                  <a:cubicBezTo>
                    <a:pt x="59" y="117"/>
                    <a:pt x="59" y="115"/>
                    <a:pt x="59" y="113"/>
                  </a:cubicBezTo>
                  <a:cubicBezTo>
                    <a:pt x="59" y="112"/>
                    <a:pt x="60" y="110"/>
                    <a:pt x="59" y="109"/>
                  </a:cubicBezTo>
                  <a:cubicBezTo>
                    <a:pt x="58" y="108"/>
                    <a:pt x="57" y="107"/>
                    <a:pt x="56" y="107"/>
                  </a:cubicBezTo>
                  <a:cubicBezTo>
                    <a:pt x="53" y="104"/>
                    <a:pt x="51" y="102"/>
                    <a:pt x="49" y="98"/>
                  </a:cubicBezTo>
                  <a:cubicBezTo>
                    <a:pt x="48" y="97"/>
                    <a:pt x="48" y="96"/>
                    <a:pt x="48" y="95"/>
                  </a:cubicBezTo>
                  <a:cubicBezTo>
                    <a:pt x="47" y="94"/>
                    <a:pt x="47" y="93"/>
                    <a:pt x="47" y="92"/>
                  </a:cubicBezTo>
                  <a:cubicBezTo>
                    <a:pt x="45" y="89"/>
                    <a:pt x="45" y="84"/>
                    <a:pt x="43" y="81"/>
                  </a:cubicBezTo>
                  <a:cubicBezTo>
                    <a:pt x="39" y="92"/>
                    <a:pt x="35" y="93"/>
                    <a:pt x="27" y="85"/>
                  </a:cubicBezTo>
                  <a:cubicBezTo>
                    <a:pt x="23" y="82"/>
                    <a:pt x="21" y="78"/>
                    <a:pt x="20" y="73"/>
                  </a:cubicBezTo>
                  <a:cubicBezTo>
                    <a:pt x="17" y="63"/>
                    <a:pt x="17" y="63"/>
                    <a:pt x="5" y="65"/>
                  </a:cubicBezTo>
                  <a:cubicBezTo>
                    <a:pt x="5" y="64"/>
                    <a:pt x="5" y="64"/>
                    <a:pt x="4" y="64"/>
                  </a:cubicBezTo>
                  <a:close/>
                </a:path>
              </a:pathLst>
            </a:custGeom>
            <a:solidFill>
              <a:srgbClr val="EE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100"/>
            <p:cNvSpPr/>
            <p:nvPr/>
          </p:nvSpPr>
          <p:spPr bwMode="auto">
            <a:xfrm>
              <a:off x="7094" y="2767"/>
              <a:ext cx="81" cy="84"/>
            </a:xfrm>
            <a:custGeom>
              <a:avLst/>
              <a:gdLst>
                <a:gd name="T0" fmla="*/ 52 w 54"/>
                <a:gd name="T1" fmla="*/ 0 h 56"/>
                <a:gd name="T2" fmla="*/ 52 w 54"/>
                <a:gd name="T3" fmla="*/ 7 h 56"/>
                <a:gd name="T4" fmla="*/ 51 w 54"/>
                <a:gd name="T5" fmla="*/ 13 h 56"/>
                <a:gd name="T6" fmla="*/ 40 w 54"/>
                <a:gd name="T7" fmla="*/ 24 h 56"/>
                <a:gd name="T8" fmla="*/ 39 w 54"/>
                <a:gd name="T9" fmla="*/ 25 h 56"/>
                <a:gd name="T10" fmla="*/ 39 w 54"/>
                <a:gd name="T11" fmla="*/ 29 h 56"/>
                <a:gd name="T12" fmla="*/ 35 w 54"/>
                <a:gd name="T13" fmla="*/ 50 h 56"/>
                <a:gd name="T14" fmla="*/ 33 w 54"/>
                <a:gd name="T15" fmla="*/ 54 h 56"/>
                <a:gd name="T16" fmla="*/ 27 w 54"/>
                <a:gd name="T17" fmla="*/ 54 h 56"/>
                <a:gd name="T18" fmla="*/ 0 w 54"/>
                <a:gd name="T19" fmla="*/ 56 h 56"/>
                <a:gd name="T20" fmla="*/ 17 w 54"/>
                <a:gd name="T21" fmla="*/ 41 h 56"/>
                <a:gd name="T22" fmla="*/ 33 w 54"/>
                <a:gd name="T23" fmla="*/ 23 h 56"/>
                <a:gd name="T24" fmla="*/ 52 w 54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56">
                  <a:moveTo>
                    <a:pt x="52" y="0"/>
                  </a:moveTo>
                  <a:cubicBezTo>
                    <a:pt x="54" y="3"/>
                    <a:pt x="53" y="5"/>
                    <a:pt x="52" y="7"/>
                  </a:cubicBezTo>
                  <a:cubicBezTo>
                    <a:pt x="52" y="9"/>
                    <a:pt x="51" y="11"/>
                    <a:pt x="51" y="13"/>
                  </a:cubicBezTo>
                  <a:cubicBezTo>
                    <a:pt x="51" y="20"/>
                    <a:pt x="48" y="24"/>
                    <a:pt x="40" y="24"/>
                  </a:cubicBezTo>
                  <a:cubicBezTo>
                    <a:pt x="40" y="24"/>
                    <a:pt x="39" y="25"/>
                    <a:pt x="39" y="25"/>
                  </a:cubicBezTo>
                  <a:cubicBezTo>
                    <a:pt x="39" y="27"/>
                    <a:pt x="39" y="28"/>
                    <a:pt x="39" y="29"/>
                  </a:cubicBezTo>
                  <a:cubicBezTo>
                    <a:pt x="34" y="35"/>
                    <a:pt x="33" y="42"/>
                    <a:pt x="35" y="50"/>
                  </a:cubicBezTo>
                  <a:cubicBezTo>
                    <a:pt x="35" y="52"/>
                    <a:pt x="35" y="53"/>
                    <a:pt x="33" y="54"/>
                  </a:cubicBezTo>
                  <a:cubicBezTo>
                    <a:pt x="31" y="54"/>
                    <a:pt x="29" y="54"/>
                    <a:pt x="27" y="54"/>
                  </a:cubicBezTo>
                  <a:cubicBezTo>
                    <a:pt x="18" y="54"/>
                    <a:pt x="9" y="55"/>
                    <a:pt x="0" y="56"/>
                  </a:cubicBezTo>
                  <a:cubicBezTo>
                    <a:pt x="7" y="53"/>
                    <a:pt x="12" y="46"/>
                    <a:pt x="17" y="41"/>
                  </a:cubicBezTo>
                  <a:cubicBezTo>
                    <a:pt x="23" y="36"/>
                    <a:pt x="29" y="29"/>
                    <a:pt x="33" y="23"/>
                  </a:cubicBezTo>
                  <a:cubicBezTo>
                    <a:pt x="38" y="14"/>
                    <a:pt x="46" y="8"/>
                    <a:pt x="52" y="0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101"/>
            <p:cNvSpPr/>
            <p:nvPr/>
          </p:nvSpPr>
          <p:spPr bwMode="auto">
            <a:xfrm>
              <a:off x="7169" y="2763"/>
              <a:ext cx="3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102"/>
            <p:cNvSpPr/>
            <p:nvPr/>
          </p:nvSpPr>
          <p:spPr bwMode="auto">
            <a:xfrm>
              <a:off x="7120" y="2854"/>
              <a:ext cx="138" cy="150"/>
            </a:xfrm>
            <a:custGeom>
              <a:avLst/>
              <a:gdLst>
                <a:gd name="T0" fmla="*/ 44 w 92"/>
                <a:gd name="T1" fmla="*/ 8 h 100"/>
                <a:gd name="T2" fmla="*/ 54 w 92"/>
                <a:gd name="T3" fmla="*/ 22 h 100"/>
                <a:gd name="T4" fmla="*/ 60 w 92"/>
                <a:gd name="T5" fmla="*/ 19 h 100"/>
                <a:gd name="T6" fmla="*/ 62 w 92"/>
                <a:gd name="T7" fmla="*/ 6 h 100"/>
                <a:gd name="T8" fmla="*/ 56 w 92"/>
                <a:gd name="T9" fmla="*/ 36 h 100"/>
                <a:gd name="T10" fmla="*/ 53 w 92"/>
                <a:gd name="T11" fmla="*/ 49 h 100"/>
                <a:gd name="T12" fmla="*/ 64 w 92"/>
                <a:gd name="T13" fmla="*/ 67 h 100"/>
                <a:gd name="T14" fmla="*/ 77 w 92"/>
                <a:gd name="T15" fmla="*/ 76 h 100"/>
                <a:gd name="T16" fmla="*/ 80 w 92"/>
                <a:gd name="T17" fmla="*/ 66 h 100"/>
                <a:gd name="T18" fmla="*/ 83 w 92"/>
                <a:gd name="T19" fmla="*/ 67 h 100"/>
                <a:gd name="T20" fmla="*/ 86 w 92"/>
                <a:gd name="T21" fmla="*/ 70 h 100"/>
                <a:gd name="T22" fmla="*/ 91 w 92"/>
                <a:gd name="T23" fmla="*/ 87 h 100"/>
                <a:gd name="T24" fmla="*/ 88 w 92"/>
                <a:gd name="T25" fmla="*/ 92 h 100"/>
                <a:gd name="T26" fmla="*/ 81 w 92"/>
                <a:gd name="T27" fmla="*/ 97 h 100"/>
                <a:gd name="T28" fmla="*/ 74 w 92"/>
                <a:gd name="T29" fmla="*/ 96 h 100"/>
                <a:gd name="T30" fmla="*/ 41 w 92"/>
                <a:gd name="T31" fmla="*/ 55 h 100"/>
                <a:gd name="T32" fmla="*/ 37 w 92"/>
                <a:gd name="T33" fmla="*/ 48 h 100"/>
                <a:gd name="T34" fmla="*/ 11 w 92"/>
                <a:gd name="T35" fmla="*/ 34 h 100"/>
                <a:gd name="T36" fmla="*/ 8 w 92"/>
                <a:gd name="T37" fmla="*/ 35 h 100"/>
                <a:gd name="T38" fmla="*/ 0 w 92"/>
                <a:gd name="T39" fmla="*/ 29 h 100"/>
                <a:gd name="T40" fmla="*/ 11 w 92"/>
                <a:gd name="T41" fmla="*/ 22 h 100"/>
                <a:gd name="T42" fmla="*/ 14 w 92"/>
                <a:gd name="T43" fmla="*/ 19 h 100"/>
                <a:gd name="T44" fmla="*/ 25 w 92"/>
                <a:gd name="T45" fmla="*/ 0 h 100"/>
                <a:gd name="T46" fmla="*/ 26 w 92"/>
                <a:gd name="T47" fmla="*/ 0 h 100"/>
                <a:gd name="T48" fmla="*/ 44 w 92"/>
                <a:gd name="T49" fmla="*/ 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100">
                  <a:moveTo>
                    <a:pt x="44" y="8"/>
                  </a:moveTo>
                  <a:cubicBezTo>
                    <a:pt x="44" y="15"/>
                    <a:pt x="50" y="18"/>
                    <a:pt x="54" y="22"/>
                  </a:cubicBezTo>
                  <a:cubicBezTo>
                    <a:pt x="57" y="25"/>
                    <a:pt x="59" y="24"/>
                    <a:pt x="60" y="19"/>
                  </a:cubicBezTo>
                  <a:cubicBezTo>
                    <a:pt x="61" y="15"/>
                    <a:pt x="59" y="10"/>
                    <a:pt x="62" y="6"/>
                  </a:cubicBezTo>
                  <a:cubicBezTo>
                    <a:pt x="67" y="17"/>
                    <a:pt x="67" y="28"/>
                    <a:pt x="56" y="36"/>
                  </a:cubicBezTo>
                  <a:cubicBezTo>
                    <a:pt x="54" y="40"/>
                    <a:pt x="50" y="43"/>
                    <a:pt x="53" y="49"/>
                  </a:cubicBezTo>
                  <a:cubicBezTo>
                    <a:pt x="55" y="56"/>
                    <a:pt x="59" y="62"/>
                    <a:pt x="64" y="67"/>
                  </a:cubicBezTo>
                  <a:cubicBezTo>
                    <a:pt x="67" y="72"/>
                    <a:pt x="71" y="74"/>
                    <a:pt x="77" y="76"/>
                  </a:cubicBezTo>
                  <a:cubicBezTo>
                    <a:pt x="77" y="73"/>
                    <a:pt x="75" y="68"/>
                    <a:pt x="80" y="66"/>
                  </a:cubicBezTo>
                  <a:cubicBezTo>
                    <a:pt x="81" y="66"/>
                    <a:pt x="82" y="67"/>
                    <a:pt x="83" y="67"/>
                  </a:cubicBezTo>
                  <a:cubicBezTo>
                    <a:pt x="84" y="68"/>
                    <a:pt x="85" y="69"/>
                    <a:pt x="86" y="70"/>
                  </a:cubicBezTo>
                  <a:cubicBezTo>
                    <a:pt x="90" y="75"/>
                    <a:pt x="89" y="81"/>
                    <a:pt x="91" y="87"/>
                  </a:cubicBezTo>
                  <a:cubicBezTo>
                    <a:pt x="92" y="89"/>
                    <a:pt x="91" y="91"/>
                    <a:pt x="88" y="92"/>
                  </a:cubicBezTo>
                  <a:cubicBezTo>
                    <a:pt x="85" y="93"/>
                    <a:pt x="83" y="95"/>
                    <a:pt x="81" y="97"/>
                  </a:cubicBezTo>
                  <a:cubicBezTo>
                    <a:pt x="77" y="100"/>
                    <a:pt x="76" y="100"/>
                    <a:pt x="74" y="96"/>
                  </a:cubicBezTo>
                  <a:cubicBezTo>
                    <a:pt x="66" y="80"/>
                    <a:pt x="55" y="66"/>
                    <a:pt x="41" y="55"/>
                  </a:cubicBezTo>
                  <a:cubicBezTo>
                    <a:pt x="39" y="53"/>
                    <a:pt x="37" y="52"/>
                    <a:pt x="37" y="48"/>
                  </a:cubicBezTo>
                  <a:cubicBezTo>
                    <a:pt x="35" y="35"/>
                    <a:pt x="24" y="29"/>
                    <a:pt x="11" y="34"/>
                  </a:cubicBezTo>
                  <a:cubicBezTo>
                    <a:pt x="10" y="34"/>
                    <a:pt x="9" y="34"/>
                    <a:pt x="8" y="35"/>
                  </a:cubicBezTo>
                  <a:cubicBezTo>
                    <a:pt x="5" y="34"/>
                    <a:pt x="2" y="32"/>
                    <a:pt x="0" y="29"/>
                  </a:cubicBezTo>
                  <a:cubicBezTo>
                    <a:pt x="5" y="28"/>
                    <a:pt x="9" y="26"/>
                    <a:pt x="11" y="22"/>
                  </a:cubicBezTo>
                  <a:cubicBezTo>
                    <a:pt x="12" y="21"/>
                    <a:pt x="13" y="19"/>
                    <a:pt x="14" y="19"/>
                  </a:cubicBezTo>
                  <a:cubicBezTo>
                    <a:pt x="21" y="15"/>
                    <a:pt x="25" y="9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1" y="5"/>
                    <a:pt x="36" y="10"/>
                    <a:pt x="44" y="8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103"/>
            <p:cNvSpPr/>
            <p:nvPr/>
          </p:nvSpPr>
          <p:spPr bwMode="auto">
            <a:xfrm>
              <a:off x="7075" y="2886"/>
              <a:ext cx="34" cy="19"/>
            </a:xfrm>
            <a:custGeom>
              <a:avLst/>
              <a:gdLst>
                <a:gd name="T0" fmla="*/ 23 w 23"/>
                <a:gd name="T1" fmla="*/ 12 h 13"/>
                <a:gd name="T2" fmla="*/ 0 w 23"/>
                <a:gd name="T3" fmla="*/ 0 h 13"/>
                <a:gd name="T4" fmla="*/ 23 w 23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3">
                  <a:moveTo>
                    <a:pt x="23" y="12"/>
                  </a:moveTo>
                  <a:cubicBezTo>
                    <a:pt x="13" y="13"/>
                    <a:pt x="6" y="7"/>
                    <a:pt x="0" y="0"/>
                  </a:cubicBezTo>
                  <a:cubicBezTo>
                    <a:pt x="8" y="2"/>
                    <a:pt x="16" y="6"/>
                    <a:pt x="23" y="1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104"/>
            <p:cNvSpPr/>
            <p:nvPr/>
          </p:nvSpPr>
          <p:spPr bwMode="auto">
            <a:xfrm>
              <a:off x="7069" y="2967"/>
              <a:ext cx="15" cy="12"/>
            </a:xfrm>
            <a:custGeom>
              <a:avLst/>
              <a:gdLst>
                <a:gd name="T0" fmla="*/ 4 w 10"/>
                <a:gd name="T1" fmla="*/ 0 h 8"/>
                <a:gd name="T2" fmla="*/ 9 w 10"/>
                <a:gd name="T3" fmla="*/ 8 h 8"/>
                <a:gd name="T4" fmla="*/ 0 w 10"/>
                <a:gd name="T5" fmla="*/ 0 h 8"/>
                <a:gd name="T6" fmla="*/ 4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8" y="0"/>
                    <a:pt x="10" y="2"/>
                    <a:pt x="9" y="8"/>
                  </a:cubicBezTo>
                  <a:cubicBezTo>
                    <a:pt x="5" y="6"/>
                    <a:pt x="2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9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105"/>
            <p:cNvSpPr/>
            <p:nvPr/>
          </p:nvSpPr>
          <p:spPr bwMode="auto">
            <a:xfrm>
              <a:off x="7112" y="2914"/>
              <a:ext cx="3" cy="9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1" y="4"/>
                    <a:pt x="1" y="6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4106"/>
            <p:cNvSpPr/>
            <p:nvPr/>
          </p:nvSpPr>
          <p:spPr bwMode="auto">
            <a:xfrm>
              <a:off x="7082" y="287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4107"/>
            <p:cNvSpPr/>
            <p:nvPr/>
          </p:nvSpPr>
          <p:spPr bwMode="auto">
            <a:xfrm>
              <a:off x="7114" y="2908"/>
              <a:ext cx="3" cy="6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0 h 4"/>
                <a:gd name="T4" fmla="*/ 1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4108"/>
            <p:cNvSpPr/>
            <p:nvPr/>
          </p:nvSpPr>
          <p:spPr bwMode="auto">
            <a:xfrm>
              <a:off x="7117" y="295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4109"/>
            <p:cNvSpPr/>
            <p:nvPr/>
          </p:nvSpPr>
          <p:spPr bwMode="auto">
            <a:xfrm>
              <a:off x="7123" y="2952"/>
              <a:ext cx="4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4110"/>
            <p:cNvSpPr/>
            <p:nvPr/>
          </p:nvSpPr>
          <p:spPr bwMode="auto">
            <a:xfrm>
              <a:off x="7112" y="290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4111"/>
            <p:cNvSpPr/>
            <p:nvPr/>
          </p:nvSpPr>
          <p:spPr bwMode="auto">
            <a:xfrm>
              <a:off x="7109" y="290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4112"/>
            <p:cNvSpPr/>
            <p:nvPr/>
          </p:nvSpPr>
          <p:spPr bwMode="auto">
            <a:xfrm>
              <a:off x="7117" y="289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4113"/>
            <p:cNvSpPr/>
            <p:nvPr/>
          </p:nvSpPr>
          <p:spPr bwMode="auto">
            <a:xfrm>
              <a:off x="7115" y="289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4114"/>
            <p:cNvSpPr/>
            <p:nvPr/>
          </p:nvSpPr>
          <p:spPr bwMode="auto">
            <a:xfrm>
              <a:off x="7109" y="288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4115"/>
            <p:cNvSpPr/>
            <p:nvPr/>
          </p:nvSpPr>
          <p:spPr bwMode="auto">
            <a:xfrm>
              <a:off x="7103" y="28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4116"/>
            <p:cNvSpPr/>
            <p:nvPr/>
          </p:nvSpPr>
          <p:spPr bwMode="auto">
            <a:xfrm>
              <a:off x="7097" y="288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4117"/>
            <p:cNvSpPr/>
            <p:nvPr/>
          </p:nvSpPr>
          <p:spPr bwMode="auto">
            <a:xfrm>
              <a:off x="7069" y="2883"/>
              <a:ext cx="6" cy="3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2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1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4118"/>
            <p:cNvSpPr/>
            <p:nvPr/>
          </p:nvSpPr>
          <p:spPr bwMode="auto">
            <a:xfrm>
              <a:off x="7091" y="28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119"/>
            <p:cNvSpPr/>
            <p:nvPr/>
          </p:nvSpPr>
          <p:spPr bwMode="auto">
            <a:xfrm>
              <a:off x="7136" y="2805"/>
              <a:ext cx="39" cy="37"/>
            </a:xfrm>
            <a:custGeom>
              <a:avLst/>
              <a:gdLst>
                <a:gd name="T0" fmla="*/ 7 w 26"/>
                <a:gd name="T1" fmla="*/ 25 h 25"/>
                <a:gd name="T2" fmla="*/ 3 w 26"/>
                <a:gd name="T3" fmla="*/ 10 h 25"/>
                <a:gd name="T4" fmla="*/ 11 w 26"/>
                <a:gd name="T5" fmla="*/ 0 h 25"/>
                <a:gd name="T6" fmla="*/ 25 w 26"/>
                <a:gd name="T7" fmla="*/ 11 h 25"/>
                <a:gd name="T8" fmla="*/ 16 w 26"/>
                <a:gd name="T9" fmla="*/ 23 h 25"/>
                <a:gd name="T10" fmla="*/ 12 w 26"/>
                <a:gd name="T11" fmla="*/ 25 h 25"/>
                <a:gd name="T12" fmla="*/ 7 w 26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7" y="25"/>
                  </a:moveTo>
                  <a:cubicBezTo>
                    <a:pt x="0" y="19"/>
                    <a:pt x="0" y="17"/>
                    <a:pt x="3" y="10"/>
                  </a:cubicBezTo>
                  <a:cubicBezTo>
                    <a:pt x="4" y="6"/>
                    <a:pt x="7" y="3"/>
                    <a:pt x="11" y="0"/>
                  </a:cubicBezTo>
                  <a:cubicBezTo>
                    <a:pt x="21" y="0"/>
                    <a:pt x="23" y="2"/>
                    <a:pt x="25" y="11"/>
                  </a:cubicBezTo>
                  <a:cubicBezTo>
                    <a:pt x="26" y="19"/>
                    <a:pt x="24" y="21"/>
                    <a:pt x="16" y="23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10" y="25"/>
                    <a:pt x="9" y="25"/>
                    <a:pt x="7" y="25"/>
                  </a:cubicBezTo>
                  <a:close/>
                </a:path>
              </a:pathLst>
            </a:custGeom>
            <a:solidFill>
              <a:srgbClr val="9F5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20"/>
            <p:cNvSpPr/>
            <p:nvPr/>
          </p:nvSpPr>
          <p:spPr bwMode="auto">
            <a:xfrm>
              <a:off x="7066" y="2883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121"/>
            <p:cNvSpPr/>
            <p:nvPr/>
          </p:nvSpPr>
          <p:spPr bwMode="auto">
            <a:xfrm>
              <a:off x="7109" y="3021"/>
              <a:ext cx="27" cy="19"/>
            </a:xfrm>
            <a:custGeom>
              <a:avLst/>
              <a:gdLst>
                <a:gd name="T0" fmla="*/ 0 w 18"/>
                <a:gd name="T1" fmla="*/ 0 h 13"/>
                <a:gd name="T2" fmla="*/ 18 w 18"/>
                <a:gd name="T3" fmla="*/ 12 h 13"/>
                <a:gd name="T4" fmla="*/ 9 w 18"/>
                <a:gd name="T5" fmla="*/ 8 h 13"/>
                <a:gd name="T6" fmla="*/ 0 w 18"/>
                <a:gd name="T7" fmla="*/ 2 h 13"/>
                <a:gd name="T8" fmla="*/ 0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7" y="2"/>
                    <a:pt x="13" y="7"/>
                    <a:pt x="18" y="12"/>
                  </a:cubicBezTo>
                  <a:cubicBezTo>
                    <a:pt x="15" y="13"/>
                    <a:pt x="12" y="10"/>
                    <a:pt x="9" y="8"/>
                  </a:cubicBezTo>
                  <a:cubicBezTo>
                    <a:pt x="6" y="6"/>
                    <a:pt x="3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46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122"/>
            <p:cNvSpPr/>
            <p:nvPr/>
          </p:nvSpPr>
          <p:spPr bwMode="auto">
            <a:xfrm>
              <a:off x="6812" y="957"/>
              <a:ext cx="9" cy="9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5 w 6"/>
                <a:gd name="T5" fmla="*/ 6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9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123"/>
            <p:cNvSpPr/>
            <p:nvPr/>
          </p:nvSpPr>
          <p:spPr bwMode="auto">
            <a:xfrm>
              <a:off x="6794" y="93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124"/>
            <p:cNvSpPr/>
            <p:nvPr/>
          </p:nvSpPr>
          <p:spPr bwMode="auto">
            <a:xfrm>
              <a:off x="6835" y="973"/>
              <a:ext cx="52" cy="63"/>
            </a:xfrm>
            <a:custGeom>
              <a:avLst/>
              <a:gdLst>
                <a:gd name="T0" fmla="*/ 10 w 35"/>
                <a:gd name="T1" fmla="*/ 4 h 42"/>
                <a:gd name="T2" fmla="*/ 15 w 35"/>
                <a:gd name="T3" fmla="*/ 13 h 42"/>
                <a:gd name="T4" fmla="*/ 24 w 35"/>
                <a:gd name="T5" fmla="*/ 22 h 42"/>
                <a:gd name="T6" fmla="*/ 35 w 35"/>
                <a:gd name="T7" fmla="*/ 42 h 42"/>
                <a:gd name="T8" fmla="*/ 23 w 35"/>
                <a:gd name="T9" fmla="*/ 33 h 42"/>
                <a:gd name="T10" fmla="*/ 14 w 35"/>
                <a:gd name="T11" fmla="*/ 29 h 42"/>
                <a:gd name="T12" fmla="*/ 11 w 35"/>
                <a:gd name="T13" fmla="*/ 24 h 42"/>
                <a:gd name="T14" fmla="*/ 4 w 35"/>
                <a:gd name="T15" fmla="*/ 18 h 42"/>
                <a:gd name="T16" fmla="*/ 1 w 35"/>
                <a:gd name="T17" fmla="*/ 15 h 42"/>
                <a:gd name="T18" fmla="*/ 0 w 35"/>
                <a:gd name="T19" fmla="*/ 14 h 42"/>
                <a:gd name="T20" fmla="*/ 0 w 35"/>
                <a:gd name="T21" fmla="*/ 11 h 42"/>
                <a:gd name="T22" fmla="*/ 4 w 35"/>
                <a:gd name="T23" fmla="*/ 0 h 42"/>
                <a:gd name="T24" fmla="*/ 10 w 35"/>
                <a:gd name="T2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2">
                  <a:moveTo>
                    <a:pt x="10" y="4"/>
                  </a:moveTo>
                  <a:cubicBezTo>
                    <a:pt x="10" y="8"/>
                    <a:pt x="11" y="12"/>
                    <a:pt x="15" y="13"/>
                  </a:cubicBezTo>
                  <a:cubicBezTo>
                    <a:pt x="20" y="14"/>
                    <a:pt x="22" y="18"/>
                    <a:pt x="24" y="22"/>
                  </a:cubicBezTo>
                  <a:cubicBezTo>
                    <a:pt x="27" y="29"/>
                    <a:pt x="31" y="35"/>
                    <a:pt x="35" y="42"/>
                  </a:cubicBezTo>
                  <a:cubicBezTo>
                    <a:pt x="29" y="42"/>
                    <a:pt x="28" y="35"/>
                    <a:pt x="23" y="33"/>
                  </a:cubicBezTo>
                  <a:cubicBezTo>
                    <a:pt x="20" y="33"/>
                    <a:pt x="17" y="30"/>
                    <a:pt x="14" y="29"/>
                  </a:cubicBezTo>
                  <a:cubicBezTo>
                    <a:pt x="12" y="28"/>
                    <a:pt x="11" y="26"/>
                    <a:pt x="11" y="24"/>
                  </a:cubicBezTo>
                  <a:cubicBezTo>
                    <a:pt x="10" y="21"/>
                    <a:pt x="7" y="19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7"/>
                    <a:pt x="0" y="3"/>
                    <a:pt x="4" y="0"/>
                  </a:cubicBezTo>
                  <a:cubicBezTo>
                    <a:pt x="6" y="1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AE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125"/>
            <p:cNvSpPr/>
            <p:nvPr/>
          </p:nvSpPr>
          <p:spPr bwMode="auto">
            <a:xfrm>
              <a:off x="6826" y="970"/>
              <a:ext cx="16" cy="23"/>
            </a:xfrm>
            <a:custGeom>
              <a:avLst/>
              <a:gdLst>
                <a:gd name="T0" fmla="*/ 10 w 11"/>
                <a:gd name="T1" fmla="*/ 2 h 15"/>
                <a:gd name="T2" fmla="*/ 8 w 11"/>
                <a:gd name="T3" fmla="*/ 14 h 15"/>
                <a:gd name="T4" fmla="*/ 7 w 11"/>
                <a:gd name="T5" fmla="*/ 15 h 15"/>
                <a:gd name="T6" fmla="*/ 6 w 11"/>
                <a:gd name="T7" fmla="*/ 15 h 15"/>
                <a:gd name="T8" fmla="*/ 1 w 11"/>
                <a:gd name="T9" fmla="*/ 8 h 15"/>
                <a:gd name="T10" fmla="*/ 0 w 11"/>
                <a:gd name="T11" fmla="*/ 6 h 15"/>
                <a:gd name="T12" fmla="*/ 1 w 11"/>
                <a:gd name="T13" fmla="*/ 4 h 15"/>
                <a:gd name="T14" fmla="*/ 2 w 11"/>
                <a:gd name="T15" fmla="*/ 4 h 15"/>
                <a:gd name="T16" fmla="*/ 8 w 11"/>
                <a:gd name="T17" fmla="*/ 0 h 15"/>
                <a:gd name="T18" fmla="*/ 10 w 11"/>
                <a:gd name="T19" fmla="*/ 1 h 15"/>
                <a:gd name="T20" fmla="*/ 10 w 11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">
                  <a:moveTo>
                    <a:pt x="10" y="2"/>
                  </a:moveTo>
                  <a:cubicBezTo>
                    <a:pt x="11" y="6"/>
                    <a:pt x="9" y="10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3" y="14"/>
                    <a:pt x="2" y="11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46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126"/>
            <p:cNvSpPr/>
            <p:nvPr/>
          </p:nvSpPr>
          <p:spPr bwMode="auto">
            <a:xfrm>
              <a:off x="6853" y="94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127"/>
            <p:cNvSpPr/>
            <p:nvPr/>
          </p:nvSpPr>
          <p:spPr bwMode="auto">
            <a:xfrm>
              <a:off x="6850" y="93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128"/>
            <p:cNvSpPr/>
            <p:nvPr/>
          </p:nvSpPr>
          <p:spPr bwMode="auto">
            <a:xfrm>
              <a:off x="6818" y="964"/>
              <a:ext cx="11" cy="12"/>
            </a:xfrm>
            <a:custGeom>
              <a:avLst/>
              <a:gdLst>
                <a:gd name="T0" fmla="*/ 2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2 w 7"/>
                <a:gd name="T7" fmla="*/ 1 h 8"/>
                <a:gd name="T8" fmla="*/ 2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5" y="2"/>
                    <a:pt x="7" y="4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6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C69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4129"/>
            <p:cNvSpPr/>
            <p:nvPr/>
          </p:nvSpPr>
          <p:spPr bwMode="auto">
            <a:xfrm>
              <a:off x="7493" y="1561"/>
              <a:ext cx="23" cy="38"/>
            </a:xfrm>
            <a:custGeom>
              <a:avLst/>
              <a:gdLst>
                <a:gd name="T0" fmla="*/ 5 w 15"/>
                <a:gd name="T1" fmla="*/ 6 h 25"/>
                <a:gd name="T2" fmla="*/ 14 w 15"/>
                <a:gd name="T3" fmla="*/ 0 h 25"/>
                <a:gd name="T4" fmla="*/ 8 w 15"/>
                <a:gd name="T5" fmla="*/ 14 h 25"/>
                <a:gd name="T6" fmla="*/ 1 w 15"/>
                <a:gd name="T7" fmla="*/ 25 h 25"/>
                <a:gd name="T8" fmla="*/ 5 w 1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5" y="6"/>
                  </a:moveTo>
                  <a:cubicBezTo>
                    <a:pt x="8" y="4"/>
                    <a:pt x="10" y="0"/>
                    <a:pt x="14" y="0"/>
                  </a:cubicBezTo>
                  <a:cubicBezTo>
                    <a:pt x="15" y="6"/>
                    <a:pt x="11" y="10"/>
                    <a:pt x="8" y="14"/>
                  </a:cubicBezTo>
                  <a:cubicBezTo>
                    <a:pt x="5" y="18"/>
                    <a:pt x="3" y="21"/>
                    <a:pt x="1" y="25"/>
                  </a:cubicBezTo>
                  <a:cubicBezTo>
                    <a:pt x="0" y="18"/>
                    <a:pt x="4" y="12"/>
                    <a:pt x="5" y="6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4130"/>
            <p:cNvSpPr/>
            <p:nvPr/>
          </p:nvSpPr>
          <p:spPr bwMode="auto">
            <a:xfrm>
              <a:off x="7520" y="1567"/>
              <a:ext cx="11" cy="14"/>
            </a:xfrm>
            <a:custGeom>
              <a:avLst/>
              <a:gdLst>
                <a:gd name="T0" fmla="*/ 4 w 7"/>
                <a:gd name="T1" fmla="*/ 0 h 9"/>
                <a:gd name="T2" fmla="*/ 6 w 7"/>
                <a:gd name="T3" fmla="*/ 5 h 9"/>
                <a:gd name="T4" fmla="*/ 2 w 7"/>
                <a:gd name="T5" fmla="*/ 8 h 9"/>
                <a:gd name="T6" fmla="*/ 1 w 7"/>
                <a:gd name="T7" fmla="*/ 4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7" y="1"/>
                    <a:pt x="6" y="3"/>
                    <a:pt x="6" y="5"/>
                  </a:cubicBezTo>
                  <a:cubicBezTo>
                    <a:pt x="5" y="7"/>
                    <a:pt x="4" y="9"/>
                    <a:pt x="2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3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4131"/>
            <p:cNvSpPr/>
            <p:nvPr/>
          </p:nvSpPr>
          <p:spPr bwMode="auto">
            <a:xfrm>
              <a:off x="7463" y="163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4132"/>
            <p:cNvSpPr/>
            <p:nvPr/>
          </p:nvSpPr>
          <p:spPr bwMode="auto">
            <a:xfrm>
              <a:off x="7469" y="162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4133"/>
            <p:cNvSpPr/>
            <p:nvPr/>
          </p:nvSpPr>
          <p:spPr bwMode="auto">
            <a:xfrm>
              <a:off x="7163" y="26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4134"/>
            <p:cNvSpPr/>
            <p:nvPr/>
          </p:nvSpPr>
          <p:spPr bwMode="auto">
            <a:xfrm>
              <a:off x="7054" y="258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4135"/>
            <p:cNvSpPr/>
            <p:nvPr/>
          </p:nvSpPr>
          <p:spPr bwMode="auto">
            <a:xfrm>
              <a:off x="7051" y="25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4136"/>
            <p:cNvSpPr/>
            <p:nvPr/>
          </p:nvSpPr>
          <p:spPr bwMode="auto">
            <a:xfrm>
              <a:off x="7045" y="257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4137"/>
            <p:cNvSpPr/>
            <p:nvPr/>
          </p:nvSpPr>
          <p:spPr bwMode="auto">
            <a:xfrm>
              <a:off x="7042" y="25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4138"/>
            <p:cNvSpPr/>
            <p:nvPr/>
          </p:nvSpPr>
          <p:spPr bwMode="auto">
            <a:xfrm>
              <a:off x="7363" y="1651"/>
              <a:ext cx="199" cy="77"/>
            </a:xfrm>
            <a:custGeom>
              <a:avLst/>
              <a:gdLst>
                <a:gd name="T0" fmla="*/ 76 w 133"/>
                <a:gd name="T1" fmla="*/ 51 h 51"/>
                <a:gd name="T2" fmla="*/ 75 w 133"/>
                <a:gd name="T3" fmla="*/ 49 h 51"/>
                <a:gd name="T4" fmla="*/ 37 w 133"/>
                <a:gd name="T5" fmla="*/ 41 h 51"/>
                <a:gd name="T6" fmla="*/ 23 w 133"/>
                <a:gd name="T7" fmla="*/ 43 h 51"/>
                <a:gd name="T8" fmla="*/ 6 w 133"/>
                <a:gd name="T9" fmla="*/ 38 h 51"/>
                <a:gd name="T10" fmla="*/ 2 w 133"/>
                <a:gd name="T11" fmla="*/ 29 h 51"/>
                <a:gd name="T12" fmla="*/ 11 w 133"/>
                <a:gd name="T13" fmla="*/ 24 h 51"/>
                <a:gd name="T14" fmla="*/ 48 w 133"/>
                <a:gd name="T15" fmla="*/ 24 h 51"/>
                <a:gd name="T16" fmla="*/ 65 w 133"/>
                <a:gd name="T17" fmla="*/ 17 h 51"/>
                <a:gd name="T18" fmla="*/ 75 w 133"/>
                <a:gd name="T19" fmla="*/ 13 h 51"/>
                <a:gd name="T20" fmla="*/ 104 w 133"/>
                <a:gd name="T21" fmla="*/ 8 h 51"/>
                <a:gd name="T22" fmla="*/ 121 w 133"/>
                <a:gd name="T23" fmla="*/ 1 h 51"/>
                <a:gd name="T24" fmla="*/ 130 w 133"/>
                <a:gd name="T25" fmla="*/ 3 h 51"/>
                <a:gd name="T26" fmla="*/ 123 w 133"/>
                <a:gd name="T27" fmla="*/ 13 h 51"/>
                <a:gd name="T28" fmla="*/ 119 w 133"/>
                <a:gd name="T29" fmla="*/ 15 h 51"/>
                <a:gd name="T30" fmla="*/ 117 w 133"/>
                <a:gd name="T31" fmla="*/ 16 h 51"/>
                <a:gd name="T32" fmla="*/ 106 w 133"/>
                <a:gd name="T33" fmla="*/ 23 h 51"/>
                <a:gd name="T34" fmla="*/ 76 w 133"/>
                <a:gd name="T35" fmla="*/ 28 h 51"/>
                <a:gd name="T36" fmla="*/ 65 w 133"/>
                <a:gd name="T37" fmla="*/ 31 h 51"/>
                <a:gd name="T38" fmla="*/ 86 w 133"/>
                <a:gd name="T39" fmla="*/ 44 h 51"/>
                <a:gd name="T40" fmla="*/ 83 w 133"/>
                <a:gd name="T41" fmla="*/ 51 h 51"/>
                <a:gd name="T42" fmla="*/ 82 w 133"/>
                <a:gd name="T43" fmla="*/ 51 h 51"/>
                <a:gd name="T44" fmla="*/ 76 w 133"/>
                <a:gd name="T4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51">
                  <a:moveTo>
                    <a:pt x="76" y="51"/>
                  </a:moveTo>
                  <a:cubicBezTo>
                    <a:pt x="76" y="51"/>
                    <a:pt x="75" y="50"/>
                    <a:pt x="75" y="49"/>
                  </a:cubicBezTo>
                  <a:cubicBezTo>
                    <a:pt x="63" y="42"/>
                    <a:pt x="50" y="41"/>
                    <a:pt x="37" y="41"/>
                  </a:cubicBezTo>
                  <a:cubicBezTo>
                    <a:pt x="33" y="41"/>
                    <a:pt x="28" y="42"/>
                    <a:pt x="23" y="43"/>
                  </a:cubicBezTo>
                  <a:cubicBezTo>
                    <a:pt x="16" y="46"/>
                    <a:pt x="11" y="44"/>
                    <a:pt x="6" y="38"/>
                  </a:cubicBezTo>
                  <a:cubicBezTo>
                    <a:pt x="4" y="36"/>
                    <a:pt x="0" y="33"/>
                    <a:pt x="2" y="29"/>
                  </a:cubicBezTo>
                  <a:cubicBezTo>
                    <a:pt x="4" y="25"/>
                    <a:pt x="8" y="24"/>
                    <a:pt x="11" y="24"/>
                  </a:cubicBezTo>
                  <a:cubicBezTo>
                    <a:pt x="23" y="25"/>
                    <a:pt x="35" y="23"/>
                    <a:pt x="48" y="24"/>
                  </a:cubicBezTo>
                  <a:cubicBezTo>
                    <a:pt x="55" y="24"/>
                    <a:pt x="61" y="23"/>
                    <a:pt x="65" y="17"/>
                  </a:cubicBezTo>
                  <a:cubicBezTo>
                    <a:pt x="68" y="13"/>
                    <a:pt x="71" y="12"/>
                    <a:pt x="75" y="13"/>
                  </a:cubicBezTo>
                  <a:cubicBezTo>
                    <a:pt x="86" y="15"/>
                    <a:pt x="95" y="14"/>
                    <a:pt x="104" y="8"/>
                  </a:cubicBezTo>
                  <a:cubicBezTo>
                    <a:pt x="108" y="4"/>
                    <a:pt x="115" y="3"/>
                    <a:pt x="121" y="1"/>
                  </a:cubicBezTo>
                  <a:cubicBezTo>
                    <a:pt x="124" y="0"/>
                    <a:pt x="127" y="0"/>
                    <a:pt x="130" y="3"/>
                  </a:cubicBezTo>
                  <a:cubicBezTo>
                    <a:pt x="133" y="10"/>
                    <a:pt x="126" y="11"/>
                    <a:pt x="123" y="13"/>
                  </a:cubicBezTo>
                  <a:cubicBezTo>
                    <a:pt x="122" y="14"/>
                    <a:pt x="120" y="15"/>
                    <a:pt x="119" y="15"/>
                  </a:cubicBezTo>
                  <a:cubicBezTo>
                    <a:pt x="118" y="16"/>
                    <a:pt x="118" y="16"/>
                    <a:pt x="117" y="16"/>
                  </a:cubicBezTo>
                  <a:cubicBezTo>
                    <a:pt x="112" y="17"/>
                    <a:pt x="110" y="22"/>
                    <a:pt x="106" y="23"/>
                  </a:cubicBezTo>
                  <a:cubicBezTo>
                    <a:pt x="96" y="27"/>
                    <a:pt x="86" y="29"/>
                    <a:pt x="76" y="28"/>
                  </a:cubicBezTo>
                  <a:cubicBezTo>
                    <a:pt x="72" y="28"/>
                    <a:pt x="68" y="27"/>
                    <a:pt x="65" y="31"/>
                  </a:cubicBezTo>
                  <a:cubicBezTo>
                    <a:pt x="71" y="38"/>
                    <a:pt x="82" y="34"/>
                    <a:pt x="86" y="44"/>
                  </a:cubicBezTo>
                  <a:cubicBezTo>
                    <a:pt x="86" y="46"/>
                    <a:pt x="85" y="49"/>
                    <a:pt x="83" y="51"/>
                  </a:cubicBezTo>
                  <a:cubicBezTo>
                    <a:pt x="83" y="51"/>
                    <a:pt x="82" y="51"/>
                    <a:pt x="82" y="51"/>
                  </a:cubicBezTo>
                  <a:cubicBezTo>
                    <a:pt x="80" y="51"/>
                    <a:pt x="78" y="51"/>
                    <a:pt x="76" y="51"/>
                  </a:cubicBezTo>
                  <a:close/>
                </a:path>
              </a:pathLst>
            </a:custGeom>
            <a:solidFill>
              <a:srgbClr val="FCE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4139"/>
            <p:cNvSpPr/>
            <p:nvPr/>
          </p:nvSpPr>
          <p:spPr bwMode="auto">
            <a:xfrm>
              <a:off x="7495" y="1722"/>
              <a:ext cx="153" cy="46"/>
            </a:xfrm>
            <a:custGeom>
              <a:avLst/>
              <a:gdLst>
                <a:gd name="T0" fmla="*/ 102 w 102"/>
                <a:gd name="T1" fmla="*/ 10 h 31"/>
                <a:gd name="T2" fmla="*/ 37 w 102"/>
                <a:gd name="T3" fmla="*/ 25 h 31"/>
                <a:gd name="T4" fmla="*/ 18 w 102"/>
                <a:gd name="T5" fmla="*/ 16 h 31"/>
                <a:gd name="T6" fmla="*/ 11 w 102"/>
                <a:gd name="T7" fmla="*/ 13 h 31"/>
                <a:gd name="T8" fmla="*/ 0 w 102"/>
                <a:gd name="T9" fmla="*/ 8 h 31"/>
                <a:gd name="T10" fmla="*/ 1 w 102"/>
                <a:gd name="T11" fmla="*/ 7 h 31"/>
                <a:gd name="T12" fmla="*/ 41 w 102"/>
                <a:gd name="T13" fmla="*/ 13 h 31"/>
                <a:gd name="T14" fmla="*/ 57 w 102"/>
                <a:gd name="T15" fmla="*/ 18 h 31"/>
                <a:gd name="T16" fmla="*/ 88 w 102"/>
                <a:gd name="T17" fmla="*/ 8 h 31"/>
                <a:gd name="T18" fmla="*/ 101 w 102"/>
                <a:gd name="T19" fmla="*/ 9 h 31"/>
                <a:gd name="T20" fmla="*/ 102 w 102"/>
                <a:gd name="T2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31">
                  <a:moveTo>
                    <a:pt x="102" y="10"/>
                  </a:moveTo>
                  <a:cubicBezTo>
                    <a:pt x="83" y="25"/>
                    <a:pt x="61" y="31"/>
                    <a:pt x="37" y="25"/>
                  </a:cubicBezTo>
                  <a:cubicBezTo>
                    <a:pt x="30" y="24"/>
                    <a:pt x="23" y="22"/>
                    <a:pt x="18" y="16"/>
                  </a:cubicBezTo>
                  <a:cubicBezTo>
                    <a:pt x="16" y="14"/>
                    <a:pt x="14" y="13"/>
                    <a:pt x="11" y="13"/>
                  </a:cubicBezTo>
                  <a:cubicBezTo>
                    <a:pt x="7" y="12"/>
                    <a:pt x="3" y="11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15" y="4"/>
                    <a:pt x="29" y="0"/>
                    <a:pt x="41" y="13"/>
                  </a:cubicBezTo>
                  <a:cubicBezTo>
                    <a:pt x="45" y="17"/>
                    <a:pt x="51" y="18"/>
                    <a:pt x="57" y="18"/>
                  </a:cubicBezTo>
                  <a:cubicBezTo>
                    <a:pt x="67" y="14"/>
                    <a:pt x="77" y="10"/>
                    <a:pt x="88" y="8"/>
                  </a:cubicBezTo>
                  <a:cubicBezTo>
                    <a:pt x="92" y="8"/>
                    <a:pt x="97" y="6"/>
                    <a:pt x="101" y="9"/>
                  </a:cubicBezTo>
                  <a:cubicBezTo>
                    <a:pt x="101" y="9"/>
                    <a:pt x="102" y="10"/>
                    <a:pt x="102" y="10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4140"/>
            <p:cNvSpPr/>
            <p:nvPr/>
          </p:nvSpPr>
          <p:spPr bwMode="auto">
            <a:xfrm>
              <a:off x="7646" y="1734"/>
              <a:ext cx="8" cy="3"/>
            </a:xfrm>
            <a:custGeom>
              <a:avLst/>
              <a:gdLst>
                <a:gd name="T0" fmla="*/ 3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1 w 5"/>
                <a:gd name="T7" fmla="*/ 2 h 2"/>
                <a:gd name="T8" fmla="*/ 3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4141"/>
            <p:cNvSpPr/>
            <p:nvPr/>
          </p:nvSpPr>
          <p:spPr bwMode="auto">
            <a:xfrm>
              <a:off x="7486" y="1726"/>
              <a:ext cx="7" cy="5"/>
            </a:xfrm>
            <a:custGeom>
              <a:avLst/>
              <a:gdLst>
                <a:gd name="T0" fmla="*/ 4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2 w 5"/>
                <a:gd name="T7" fmla="*/ 0 h 3"/>
                <a:gd name="T8" fmla="*/ 4 w 5"/>
                <a:gd name="T9" fmla="*/ 1 h 3"/>
                <a:gd name="T10" fmla="*/ 5 w 5"/>
                <a:gd name="T11" fmla="*/ 2 h 3"/>
                <a:gd name="T12" fmla="*/ 4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4142"/>
            <p:cNvSpPr/>
            <p:nvPr/>
          </p:nvSpPr>
          <p:spPr bwMode="auto">
            <a:xfrm>
              <a:off x="7492" y="17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4143"/>
            <p:cNvSpPr/>
            <p:nvPr/>
          </p:nvSpPr>
          <p:spPr bwMode="auto">
            <a:xfrm>
              <a:off x="7486" y="1630"/>
              <a:ext cx="193" cy="110"/>
            </a:xfrm>
            <a:custGeom>
              <a:avLst/>
              <a:gdLst>
                <a:gd name="T0" fmla="*/ 4 w 129"/>
                <a:gd name="T1" fmla="*/ 65 h 73"/>
                <a:gd name="T2" fmla="*/ 2 w 129"/>
                <a:gd name="T3" fmla="*/ 65 h 73"/>
                <a:gd name="T4" fmla="*/ 3 w 129"/>
                <a:gd name="T5" fmla="*/ 59 h 73"/>
                <a:gd name="T6" fmla="*/ 6 w 129"/>
                <a:gd name="T7" fmla="*/ 57 h 73"/>
                <a:gd name="T8" fmla="*/ 61 w 129"/>
                <a:gd name="T9" fmla="*/ 57 h 73"/>
                <a:gd name="T10" fmla="*/ 82 w 129"/>
                <a:gd name="T11" fmla="*/ 54 h 73"/>
                <a:gd name="T12" fmla="*/ 44 w 129"/>
                <a:gd name="T13" fmla="*/ 55 h 73"/>
                <a:gd name="T14" fmla="*/ 35 w 129"/>
                <a:gd name="T15" fmla="*/ 48 h 73"/>
                <a:gd name="T16" fmla="*/ 42 w 129"/>
                <a:gd name="T17" fmla="*/ 39 h 73"/>
                <a:gd name="T18" fmla="*/ 73 w 129"/>
                <a:gd name="T19" fmla="*/ 35 h 73"/>
                <a:gd name="T20" fmla="*/ 85 w 129"/>
                <a:gd name="T21" fmla="*/ 35 h 73"/>
                <a:gd name="T22" fmla="*/ 77 w 129"/>
                <a:gd name="T23" fmla="*/ 34 h 73"/>
                <a:gd name="T24" fmla="*/ 74 w 129"/>
                <a:gd name="T25" fmla="*/ 18 h 73"/>
                <a:gd name="T26" fmla="*/ 77 w 129"/>
                <a:gd name="T27" fmla="*/ 13 h 73"/>
                <a:gd name="T28" fmla="*/ 77 w 129"/>
                <a:gd name="T29" fmla="*/ 11 h 73"/>
                <a:gd name="T30" fmla="*/ 78 w 129"/>
                <a:gd name="T31" fmla="*/ 10 h 73"/>
                <a:gd name="T32" fmla="*/ 79 w 129"/>
                <a:gd name="T33" fmla="*/ 10 h 73"/>
                <a:gd name="T34" fmla="*/ 84 w 129"/>
                <a:gd name="T35" fmla="*/ 8 h 73"/>
                <a:gd name="T36" fmla="*/ 129 w 129"/>
                <a:gd name="T37" fmla="*/ 7 h 73"/>
                <a:gd name="T38" fmla="*/ 105 w 129"/>
                <a:gd name="T39" fmla="*/ 27 h 73"/>
                <a:gd name="T40" fmla="*/ 113 w 129"/>
                <a:gd name="T41" fmla="*/ 30 h 73"/>
                <a:gd name="T42" fmla="*/ 112 w 129"/>
                <a:gd name="T43" fmla="*/ 31 h 73"/>
                <a:gd name="T44" fmla="*/ 110 w 129"/>
                <a:gd name="T45" fmla="*/ 32 h 73"/>
                <a:gd name="T46" fmla="*/ 102 w 129"/>
                <a:gd name="T47" fmla="*/ 38 h 73"/>
                <a:gd name="T48" fmla="*/ 112 w 129"/>
                <a:gd name="T49" fmla="*/ 40 h 73"/>
                <a:gd name="T50" fmla="*/ 104 w 129"/>
                <a:gd name="T51" fmla="*/ 44 h 73"/>
                <a:gd name="T52" fmla="*/ 100 w 129"/>
                <a:gd name="T53" fmla="*/ 43 h 73"/>
                <a:gd name="T54" fmla="*/ 104 w 129"/>
                <a:gd name="T55" fmla="*/ 44 h 73"/>
                <a:gd name="T56" fmla="*/ 110 w 129"/>
                <a:gd name="T57" fmla="*/ 53 h 73"/>
                <a:gd name="T58" fmla="*/ 101 w 129"/>
                <a:gd name="T59" fmla="*/ 60 h 73"/>
                <a:gd name="T60" fmla="*/ 81 w 129"/>
                <a:gd name="T61" fmla="*/ 63 h 73"/>
                <a:gd name="T62" fmla="*/ 73 w 129"/>
                <a:gd name="T63" fmla="*/ 65 h 73"/>
                <a:gd name="T64" fmla="*/ 58 w 129"/>
                <a:gd name="T65" fmla="*/ 69 h 73"/>
                <a:gd name="T66" fmla="*/ 49 w 129"/>
                <a:gd name="T67" fmla="*/ 70 h 73"/>
                <a:gd name="T68" fmla="*/ 18 w 129"/>
                <a:gd name="T69" fmla="*/ 68 h 73"/>
                <a:gd name="T70" fmla="*/ 4 w 129"/>
                <a:gd name="T71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9" h="73">
                  <a:moveTo>
                    <a:pt x="4" y="65"/>
                  </a:moveTo>
                  <a:cubicBezTo>
                    <a:pt x="3" y="65"/>
                    <a:pt x="3" y="65"/>
                    <a:pt x="2" y="65"/>
                  </a:cubicBezTo>
                  <a:cubicBezTo>
                    <a:pt x="0" y="62"/>
                    <a:pt x="2" y="61"/>
                    <a:pt x="3" y="59"/>
                  </a:cubicBezTo>
                  <a:cubicBezTo>
                    <a:pt x="4" y="58"/>
                    <a:pt x="5" y="58"/>
                    <a:pt x="6" y="57"/>
                  </a:cubicBezTo>
                  <a:cubicBezTo>
                    <a:pt x="24" y="55"/>
                    <a:pt x="42" y="54"/>
                    <a:pt x="61" y="57"/>
                  </a:cubicBezTo>
                  <a:cubicBezTo>
                    <a:pt x="68" y="58"/>
                    <a:pt x="76" y="55"/>
                    <a:pt x="82" y="54"/>
                  </a:cubicBezTo>
                  <a:cubicBezTo>
                    <a:pt x="71" y="58"/>
                    <a:pt x="57" y="57"/>
                    <a:pt x="44" y="55"/>
                  </a:cubicBezTo>
                  <a:cubicBezTo>
                    <a:pt x="39" y="54"/>
                    <a:pt x="36" y="53"/>
                    <a:pt x="35" y="48"/>
                  </a:cubicBezTo>
                  <a:cubicBezTo>
                    <a:pt x="35" y="43"/>
                    <a:pt x="38" y="41"/>
                    <a:pt x="42" y="39"/>
                  </a:cubicBezTo>
                  <a:cubicBezTo>
                    <a:pt x="52" y="36"/>
                    <a:pt x="62" y="34"/>
                    <a:pt x="73" y="35"/>
                  </a:cubicBezTo>
                  <a:cubicBezTo>
                    <a:pt x="76" y="36"/>
                    <a:pt x="80" y="37"/>
                    <a:pt x="85" y="35"/>
                  </a:cubicBezTo>
                  <a:cubicBezTo>
                    <a:pt x="82" y="35"/>
                    <a:pt x="80" y="34"/>
                    <a:pt x="77" y="34"/>
                  </a:cubicBezTo>
                  <a:cubicBezTo>
                    <a:pt x="67" y="30"/>
                    <a:pt x="66" y="26"/>
                    <a:pt x="74" y="18"/>
                  </a:cubicBezTo>
                  <a:cubicBezTo>
                    <a:pt x="76" y="16"/>
                    <a:pt x="76" y="15"/>
                    <a:pt x="77" y="13"/>
                  </a:cubicBezTo>
                  <a:cubicBezTo>
                    <a:pt x="77" y="12"/>
                    <a:pt x="77" y="12"/>
                    <a:pt x="77" y="11"/>
                  </a:cubicBezTo>
                  <a:cubicBezTo>
                    <a:pt x="77" y="11"/>
                    <a:pt x="78" y="11"/>
                    <a:pt x="78" y="10"/>
                  </a:cubicBezTo>
                  <a:cubicBezTo>
                    <a:pt x="78" y="10"/>
                    <a:pt x="79" y="10"/>
                    <a:pt x="79" y="10"/>
                  </a:cubicBezTo>
                  <a:cubicBezTo>
                    <a:pt x="81" y="9"/>
                    <a:pt x="83" y="9"/>
                    <a:pt x="84" y="8"/>
                  </a:cubicBezTo>
                  <a:cubicBezTo>
                    <a:pt x="98" y="0"/>
                    <a:pt x="113" y="4"/>
                    <a:pt x="129" y="7"/>
                  </a:cubicBezTo>
                  <a:cubicBezTo>
                    <a:pt x="120" y="14"/>
                    <a:pt x="112" y="21"/>
                    <a:pt x="105" y="27"/>
                  </a:cubicBezTo>
                  <a:cubicBezTo>
                    <a:pt x="107" y="31"/>
                    <a:pt x="111" y="27"/>
                    <a:pt x="113" y="30"/>
                  </a:cubicBezTo>
                  <a:cubicBezTo>
                    <a:pt x="112" y="30"/>
                    <a:pt x="112" y="31"/>
                    <a:pt x="112" y="31"/>
                  </a:cubicBezTo>
                  <a:cubicBezTo>
                    <a:pt x="112" y="32"/>
                    <a:pt x="111" y="32"/>
                    <a:pt x="110" y="32"/>
                  </a:cubicBezTo>
                  <a:cubicBezTo>
                    <a:pt x="107" y="33"/>
                    <a:pt x="101" y="33"/>
                    <a:pt x="102" y="38"/>
                  </a:cubicBezTo>
                  <a:cubicBezTo>
                    <a:pt x="102" y="42"/>
                    <a:pt x="108" y="40"/>
                    <a:pt x="112" y="40"/>
                  </a:cubicBezTo>
                  <a:cubicBezTo>
                    <a:pt x="110" y="43"/>
                    <a:pt x="107" y="44"/>
                    <a:pt x="104" y="44"/>
                  </a:cubicBezTo>
                  <a:cubicBezTo>
                    <a:pt x="103" y="43"/>
                    <a:pt x="102" y="43"/>
                    <a:pt x="100" y="43"/>
                  </a:cubicBezTo>
                  <a:cubicBezTo>
                    <a:pt x="102" y="43"/>
                    <a:pt x="103" y="43"/>
                    <a:pt x="104" y="44"/>
                  </a:cubicBezTo>
                  <a:cubicBezTo>
                    <a:pt x="106" y="47"/>
                    <a:pt x="112" y="48"/>
                    <a:pt x="110" y="53"/>
                  </a:cubicBezTo>
                  <a:cubicBezTo>
                    <a:pt x="109" y="57"/>
                    <a:pt x="105" y="58"/>
                    <a:pt x="101" y="60"/>
                  </a:cubicBezTo>
                  <a:cubicBezTo>
                    <a:pt x="94" y="62"/>
                    <a:pt x="88" y="63"/>
                    <a:pt x="81" y="63"/>
                  </a:cubicBezTo>
                  <a:cubicBezTo>
                    <a:pt x="78" y="63"/>
                    <a:pt x="76" y="63"/>
                    <a:pt x="73" y="65"/>
                  </a:cubicBezTo>
                  <a:cubicBezTo>
                    <a:pt x="69" y="69"/>
                    <a:pt x="65" y="73"/>
                    <a:pt x="58" y="69"/>
                  </a:cubicBezTo>
                  <a:cubicBezTo>
                    <a:pt x="55" y="67"/>
                    <a:pt x="52" y="70"/>
                    <a:pt x="49" y="70"/>
                  </a:cubicBezTo>
                  <a:cubicBezTo>
                    <a:pt x="39" y="67"/>
                    <a:pt x="28" y="66"/>
                    <a:pt x="18" y="68"/>
                  </a:cubicBezTo>
                  <a:cubicBezTo>
                    <a:pt x="13" y="69"/>
                    <a:pt x="8" y="68"/>
                    <a:pt x="4" y="65"/>
                  </a:cubicBezTo>
                  <a:close/>
                </a:path>
              </a:pathLst>
            </a:custGeom>
            <a:solidFill>
              <a:srgbClr val="FE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4144"/>
            <p:cNvSpPr/>
            <p:nvPr/>
          </p:nvSpPr>
          <p:spPr bwMode="auto">
            <a:xfrm>
              <a:off x="7357" y="1584"/>
              <a:ext cx="286" cy="142"/>
            </a:xfrm>
            <a:custGeom>
              <a:avLst/>
              <a:gdLst>
                <a:gd name="T0" fmla="*/ 134 w 191"/>
                <a:gd name="T1" fmla="*/ 50 h 95"/>
                <a:gd name="T2" fmla="*/ 125 w 191"/>
                <a:gd name="T3" fmla="*/ 50 h 95"/>
                <a:gd name="T4" fmla="*/ 103 w 191"/>
                <a:gd name="T5" fmla="*/ 58 h 95"/>
                <a:gd name="T6" fmla="*/ 81 w 191"/>
                <a:gd name="T7" fmla="*/ 61 h 95"/>
                <a:gd name="T8" fmla="*/ 69 w 191"/>
                <a:gd name="T9" fmla="*/ 64 h 95"/>
                <a:gd name="T10" fmla="*/ 55 w 191"/>
                <a:gd name="T11" fmla="*/ 69 h 95"/>
                <a:gd name="T12" fmla="*/ 16 w 191"/>
                <a:gd name="T13" fmla="*/ 71 h 95"/>
                <a:gd name="T14" fmla="*/ 10 w 191"/>
                <a:gd name="T15" fmla="*/ 73 h 95"/>
                <a:gd name="T16" fmla="*/ 8 w 191"/>
                <a:gd name="T17" fmla="*/ 77 h 95"/>
                <a:gd name="T18" fmla="*/ 22 w 191"/>
                <a:gd name="T19" fmla="*/ 86 h 95"/>
                <a:gd name="T20" fmla="*/ 57 w 191"/>
                <a:gd name="T21" fmla="*/ 85 h 95"/>
                <a:gd name="T22" fmla="*/ 72 w 191"/>
                <a:gd name="T23" fmla="*/ 89 h 95"/>
                <a:gd name="T24" fmla="*/ 79 w 191"/>
                <a:gd name="T25" fmla="*/ 94 h 95"/>
                <a:gd name="T26" fmla="*/ 31 w 191"/>
                <a:gd name="T27" fmla="*/ 92 h 95"/>
                <a:gd name="T28" fmla="*/ 3 w 191"/>
                <a:gd name="T29" fmla="*/ 79 h 95"/>
                <a:gd name="T30" fmla="*/ 6 w 191"/>
                <a:gd name="T31" fmla="*/ 67 h 95"/>
                <a:gd name="T32" fmla="*/ 52 w 191"/>
                <a:gd name="T33" fmla="*/ 68 h 95"/>
                <a:gd name="T34" fmla="*/ 67 w 191"/>
                <a:gd name="T35" fmla="*/ 61 h 95"/>
                <a:gd name="T36" fmla="*/ 82 w 191"/>
                <a:gd name="T37" fmla="*/ 55 h 95"/>
                <a:gd name="T38" fmla="*/ 92 w 191"/>
                <a:gd name="T39" fmla="*/ 56 h 95"/>
                <a:gd name="T40" fmla="*/ 103 w 191"/>
                <a:gd name="T41" fmla="*/ 51 h 95"/>
                <a:gd name="T42" fmla="*/ 118 w 191"/>
                <a:gd name="T43" fmla="*/ 41 h 95"/>
                <a:gd name="T44" fmla="*/ 147 w 191"/>
                <a:gd name="T45" fmla="*/ 29 h 95"/>
                <a:gd name="T46" fmla="*/ 167 w 191"/>
                <a:gd name="T47" fmla="*/ 17 h 95"/>
                <a:gd name="T48" fmla="*/ 190 w 191"/>
                <a:gd name="T49" fmla="*/ 0 h 95"/>
                <a:gd name="T50" fmla="*/ 190 w 191"/>
                <a:gd name="T51" fmla="*/ 4 h 95"/>
                <a:gd name="T52" fmla="*/ 188 w 191"/>
                <a:gd name="T53" fmla="*/ 10 h 95"/>
                <a:gd name="T54" fmla="*/ 160 w 191"/>
                <a:gd name="T55" fmla="*/ 35 h 95"/>
                <a:gd name="T56" fmla="*/ 154 w 191"/>
                <a:gd name="T57" fmla="*/ 42 h 95"/>
                <a:gd name="T58" fmla="*/ 153 w 191"/>
                <a:gd name="T59" fmla="*/ 44 h 95"/>
                <a:gd name="T60" fmla="*/ 150 w 191"/>
                <a:gd name="T61" fmla="*/ 46 h 95"/>
                <a:gd name="T62" fmla="*/ 148 w 191"/>
                <a:gd name="T63" fmla="*/ 47 h 95"/>
                <a:gd name="T64" fmla="*/ 145 w 191"/>
                <a:gd name="T65" fmla="*/ 49 h 95"/>
                <a:gd name="T66" fmla="*/ 143 w 191"/>
                <a:gd name="T67" fmla="*/ 50 h 95"/>
                <a:gd name="T68" fmla="*/ 141 w 191"/>
                <a:gd name="T69" fmla="*/ 51 h 95"/>
                <a:gd name="T70" fmla="*/ 139 w 191"/>
                <a:gd name="T71" fmla="*/ 51 h 95"/>
                <a:gd name="T72" fmla="*/ 136 w 191"/>
                <a:gd name="T73" fmla="*/ 51 h 95"/>
                <a:gd name="T74" fmla="*/ 134 w 191"/>
                <a:gd name="T75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95">
                  <a:moveTo>
                    <a:pt x="134" y="50"/>
                  </a:moveTo>
                  <a:cubicBezTo>
                    <a:pt x="131" y="49"/>
                    <a:pt x="128" y="48"/>
                    <a:pt x="125" y="50"/>
                  </a:cubicBezTo>
                  <a:cubicBezTo>
                    <a:pt x="118" y="54"/>
                    <a:pt x="110" y="55"/>
                    <a:pt x="103" y="58"/>
                  </a:cubicBezTo>
                  <a:cubicBezTo>
                    <a:pt x="96" y="62"/>
                    <a:pt x="88" y="63"/>
                    <a:pt x="81" y="61"/>
                  </a:cubicBezTo>
                  <a:cubicBezTo>
                    <a:pt x="76" y="60"/>
                    <a:pt x="73" y="61"/>
                    <a:pt x="69" y="64"/>
                  </a:cubicBezTo>
                  <a:cubicBezTo>
                    <a:pt x="65" y="68"/>
                    <a:pt x="60" y="70"/>
                    <a:pt x="55" y="69"/>
                  </a:cubicBezTo>
                  <a:cubicBezTo>
                    <a:pt x="42" y="69"/>
                    <a:pt x="29" y="72"/>
                    <a:pt x="16" y="71"/>
                  </a:cubicBezTo>
                  <a:cubicBezTo>
                    <a:pt x="14" y="71"/>
                    <a:pt x="12" y="72"/>
                    <a:pt x="10" y="73"/>
                  </a:cubicBezTo>
                  <a:cubicBezTo>
                    <a:pt x="9" y="74"/>
                    <a:pt x="8" y="76"/>
                    <a:pt x="8" y="77"/>
                  </a:cubicBezTo>
                  <a:cubicBezTo>
                    <a:pt x="9" y="82"/>
                    <a:pt x="17" y="88"/>
                    <a:pt x="22" y="86"/>
                  </a:cubicBezTo>
                  <a:cubicBezTo>
                    <a:pt x="34" y="81"/>
                    <a:pt x="45" y="82"/>
                    <a:pt x="57" y="85"/>
                  </a:cubicBezTo>
                  <a:cubicBezTo>
                    <a:pt x="62" y="86"/>
                    <a:pt x="67" y="88"/>
                    <a:pt x="72" y="89"/>
                  </a:cubicBezTo>
                  <a:cubicBezTo>
                    <a:pt x="76" y="89"/>
                    <a:pt x="78" y="91"/>
                    <a:pt x="79" y="94"/>
                  </a:cubicBezTo>
                  <a:cubicBezTo>
                    <a:pt x="63" y="90"/>
                    <a:pt x="48" y="86"/>
                    <a:pt x="31" y="92"/>
                  </a:cubicBezTo>
                  <a:cubicBezTo>
                    <a:pt x="20" y="95"/>
                    <a:pt x="8" y="89"/>
                    <a:pt x="3" y="79"/>
                  </a:cubicBezTo>
                  <a:cubicBezTo>
                    <a:pt x="0" y="74"/>
                    <a:pt x="3" y="71"/>
                    <a:pt x="6" y="67"/>
                  </a:cubicBezTo>
                  <a:cubicBezTo>
                    <a:pt x="21" y="67"/>
                    <a:pt x="36" y="67"/>
                    <a:pt x="52" y="68"/>
                  </a:cubicBezTo>
                  <a:cubicBezTo>
                    <a:pt x="58" y="68"/>
                    <a:pt x="63" y="66"/>
                    <a:pt x="67" y="61"/>
                  </a:cubicBezTo>
                  <a:cubicBezTo>
                    <a:pt x="71" y="56"/>
                    <a:pt x="76" y="54"/>
                    <a:pt x="82" y="55"/>
                  </a:cubicBezTo>
                  <a:cubicBezTo>
                    <a:pt x="85" y="56"/>
                    <a:pt x="89" y="56"/>
                    <a:pt x="92" y="56"/>
                  </a:cubicBezTo>
                  <a:cubicBezTo>
                    <a:pt x="97" y="56"/>
                    <a:pt x="100" y="55"/>
                    <a:pt x="103" y="51"/>
                  </a:cubicBezTo>
                  <a:cubicBezTo>
                    <a:pt x="107" y="47"/>
                    <a:pt x="112" y="43"/>
                    <a:pt x="118" y="41"/>
                  </a:cubicBezTo>
                  <a:cubicBezTo>
                    <a:pt x="128" y="37"/>
                    <a:pt x="138" y="33"/>
                    <a:pt x="147" y="29"/>
                  </a:cubicBezTo>
                  <a:cubicBezTo>
                    <a:pt x="154" y="26"/>
                    <a:pt x="161" y="23"/>
                    <a:pt x="167" y="17"/>
                  </a:cubicBezTo>
                  <a:cubicBezTo>
                    <a:pt x="174" y="10"/>
                    <a:pt x="183" y="7"/>
                    <a:pt x="190" y="0"/>
                  </a:cubicBezTo>
                  <a:cubicBezTo>
                    <a:pt x="191" y="2"/>
                    <a:pt x="191" y="3"/>
                    <a:pt x="190" y="4"/>
                  </a:cubicBezTo>
                  <a:cubicBezTo>
                    <a:pt x="189" y="6"/>
                    <a:pt x="189" y="8"/>
                    <a:pt x="188" y="10"/>
                  </a:cubicBezTo>
                  <a:cubicBezTo>
                    <a:pt x="179" y="19"/>
                    <a:pt x="169" y="27"/>
                    <a:pt x="160" y="35"/>
                  </a:cubicBezTo>
                  <a:cubicBezTo>
                    <a:pt x="157" y="37"/>
                    <a:pt x="155" y="39"/>
                    <a:pt x="154" y="42"/>
                  </a:cubicBezTo>
                  <a:cubicBezTo>
                    <a:pt x="154" y="43"/>
                    <a:pt x="153" y="43"/>
                    <a:pt x="153" y="44"/>
                  </a:cubicBezTo>
                  <a:cubicBezTo>
                    <a:pt x="152" y="45"/>
                    <a:pt x="151" y="46"/>
                    <a:pt x="150" y="46"/>
                  </a:cubicBezTo>
                  <a:cubicBezTo>
                    <a:pt x="149" y="47"/>
                    <a:pt x="148" y="47"/>
                    <a:pt x="148" y="47"/>
                  </a:cubicBezTo>
                  <a:cubicBezTo>
                    <a:pt x="147" y="48"/>
                    <a:pt x="146" y="48"/>
                    <a:pt x="145" y="49"/>
                  </a:cubicBezTo>
                  <a:cubicBezTo>
                    <a:pt x="144" y="49"/>
                    <a:pt x="144" y="49"/>
                    <a:pt x="143" y="50"/>
                  </a:cubicBezTo>
                  <a:cubicBezTo>
                    <a:pt x="142" y="50"/>
                    <a:pt x="142" y="50"/>
                    <a:pt x="141" y="51"/>
                  </a:cubicBezTo>
                  <a:cubicBezTo>
                    <a:pt x="140" y="51"/>
                    <a:pt x="140" y="51"/>
                    <a:pt x="139" y="51"/>
                  </a:cubicBezTo>
                  <a:cubicBezTo>
                    <a:pt x="138" y="52"/>
                    <a:pt x="137" y="52"/>
                    <a:pt x="136" y="51"/>
                  </a:cubicBezTo>
                  <a:cubicBezTo>
                    <a:pt x="135" y="51"/>
                    <a:pt x="135" y="51"/>
                    <a:pt x="134" y="50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4145"/>
            <p:cNvSpPr/>
            <p:nvPr/>
          </p:nvSpPr>
          <p:spPr bwMode="auto">
            <a:xfrm>
              <a:off x="7667" y="1590"/>
              <a:ext cx="63" cy="87"/>
            </a:xfrm>
            <a:custGeom>
              <a:avLst/>
              <a:gdLst>
                <a:gd name="T0" fmla="*/ 31 w 42"/>
                <a:gd name="T1" fmla="*/ 40 h 58"/>
                <a:gd name="T2" fmla="*/ 29 w 42"/>
                <a:gd name="T3" fmla="*/ 44 h 58"/>
                <a:gd name="T4" fmla="*/ 27 w 42"/>
                <a:gd name="T5" fmla="*/ 48 h 58"/>
                <a:gd name="T6" fmla="*/ 14 w 42"/>
                <a:gd name="T7" fmla="*/ 58 h 58"/>
                <a:gd name="T8" fmla="*/ 0 w 42"/>
                <a:gd name="T9" fmla="*/ 47 h 58"/>
                <a:gd name="T10" fmla="*/ 17 w 42"/>
                <a:gd name="T11" fmla="*/ 39 h 58"/>
                <a:gd name="T12" fmla="*/ 20 w 42"/>
                <a:gd name="T13" fmla="*/ 24 h 58"/>
                <a:gd name="T14" fmla="*/ 26 w 42"/>
                <a:gd name="T15" fmla="*/ 20 h 58"/>
                <a:gd name="T16" fmla="*/ 31 w 42"/>
                <a:gd name="T17" fmla="*/ 4 h 58"/>
                <a:gd name="T18" fmla="*/ 42 w 42"/>
                <a:gd name="T19" fmla="*/ 0 h 58"/>
                <a:gd name="T20" fmla="*/ 36 w 42"/>
                <a:gd name="T21" fmla="*/ 20 h 58"/>
                <a:gd name="T22" fmla="*/ 33 w 42"/>
                <a:gd name="T23" fmla="*/ 35 h 58"/>
                <a:gd name="T24" fmla="*/ 31 w 42"/>
                <a:gd name="T2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8">
                  <a:moveTo>
                    <a:pt x="31" y="40"/>
                  </a:moveTo>
                  <a:cubicBezTo>
                    <a:pt x="30" y="41"/>
                    <a:pt x="29" y="43"/>
                    <a:pt x="29" y="44"/>
                  </a:cubicBezTo>
                  <a:cubicBezTo>
                    <a:pt x="28" y="45"/>
                    <a:pt x="27" y="47"/>
                    <a:pt x="27" y="48"/>
                  </a:cubicBezTo>
                  <a:cubicBezTo>
                    <a:pt x="20" y="48"/>
                    <a:pt x="19" y="55"/>
                    <a:pt x="14" y="58"/>
                  </a:cubicBezTo>
                  <a:cubicBezTo>
                    <a:pt x="12" y="51"/>
                    <a:pt x="12" y="51"/>
                    <a:pt x="0" y="47"/>
                  </a:cubicBezTo>
                  <a:cubicBezTo>
                    <a:pt x="6" y="44"/>
                    <a:pt x="11" y="42"/>
                    <a:pt x="17" y="39"/>
                  </a:cubicBezTo>
                  <a:cubicBezTo>
                    <a:pt x="24" y="35"/>
                    <a:pt x="24" y="32"/>
                    <a:pt x="20" y="24"/>
                  </a:cubicBezTo>
                  <a:cubicBezTo>
                    <a:pt x="21" y="22"/>
                    <a:pt x="23" y="21"/>
                    <a:pt x="26" y="20"/>
                  </a:cubicBezTo>
                  <a:cubicBezTo>
                    <a:pt x="34" y="15"/>
                    <a:pt x="35" y="14"/>
                    <a:pt x="31" y="4"/>
                  </a:cubicBezTo>
                  <a:cubicBezTo>
                    <a:pt x="34" y="2"/>
                    <a:pt x="38" y="1"/>
                    <a:pt x="42" y="0"/>
                  </a:cubicBezTo>
                  <a:cubicBezTo>
                    <a:pt x="42" y="7"/>
                    <a:pt x="39" y="14"/>
                    <a:pt x="36" y="20"/>
                  </a:cubicBezTo>
                  <a:cubicBezTo>
                    <a:pt x="34" y="25"/>
                    <a:pt x="33" y="29"/>
                    <a:pt x="33" y="35"/>
                  </a:cubicBezTo>
                  <a:cubicBezTo>
                    <a:pt x="31" y="36"/>
                    <a:pt x="31" y="38"/>
                    <a:pt x="31" y="4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4146"/>
            <p:cNvSpPr/>
            <p:nvPr/>
          </p:nvSpPr>
          <p:spPr bwMode="auto">
            <a:xfrm>
              <a:off x="7589" y="1605"/>
              <a:ext cx="99" cy="49"/>
            </a:xfrm>
            <a:custGeom>
              <a:avLst/>
              <a:gdLst>
                <a:gd name="T0" fmla="*/ 29 w 66"/>
                <a:gd name="T1" fmla="*/ 5 h 33"/>
                <a:gd name="T2" fmla="*/ 34 w 66"/>
                <a:gd name="T3" fmla="*/ 6 h 33"/>
                <a:gd name="T4" fmla="*/ 66 w 66"/>
                <a:gd name="T5" fmla="*/ 2 h 33"/>
                <a:gd name="T6" fmla="*/ 50 w 66"/>
                <a:gd name="T7" fmla="*/ 10 h 33"/>
                <a:gd name="T8" fmla="*/ 20 w 66"/>
                <a:gd name="T9" fmla="*/ 18 h 33"/>
                <a:gd name="T10" fmla="*/ 10 w 66"/>
                <a:gd name="T11" fmla="*/ 27 h 33"/>
                <a:gd name="T12" fmla="*/ 9 w 66"/>
                <a:gd name="T13" fmla="*/ 28 h 33"/>
                <a:gd name="T14" fmla="*/ 10 w 66"/>
                <a:gd name="T15" fmla="*/ 28 h 33"/>
                <a:gd name="T16" fmla="*/ 10 w 66"/>
                <a:gd name="T17" fmla="*/ 29 h 33"/>
                <a:gd name="T18" fmla="*/ 4 w 66"/>
                <a:gd name="T19" fmla="*/ 32 h 33"/>
                <a:gd name="T20" fmla="*/ 1 w 66"/>
                <a:gd name="T21" fmla="*/ 27 h 33"/>
                <a:gd name="T22" fmla="*/ 1 w 66"/>
                <a:gd name="T23" fmla="*/ 24 h 33"/>
                <a:gd name="T24" fmla="*/ 22 w 66"/>
                <a:gd name="T25" fmla="*/ 6 h 33"/>
                <a:gd name="T26" fmla="*/ 29 w 66"/>
                <a:gd name="T2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33">
                  <a:moveTo>
                    <a:pt x="29" y="5"/>
                  </a:moveTo>
                  <a:cubicBezTo>
                    <a:pt x="30" y="7"/>
                    <a:pt x="32" y="7"/>
                    <a:pt x="34" y="6"/>
                  </a:cubicBezTo>
                  <a:cubicBezTo>
                    <a:pt x="44" y="0"/>
                    <a:pt x="55" y="2"/>
                    <a:pt x="66" y="2"/>
                  </a:cubicBezTo>
                  <a:cubicBezTo>
                    <a:pt x="61" y="5"/>
                    <a:pt x="56" y="8"/>
                    <a:pt x="50" y="10"/>
                  </a:cubicBezTo>
                  <a:cubicBezTo>
                    <a:pt x="40" y="12"/>
                    <a:pt x="30" y="15"/>
                    <a:pt x="20" y="18"/>
                  </a:cubicBezTo>
                  <a:cubicBezTo>
                    <a:pt x="15" y="19"/>
                    <a:pt x="12" y="23"/>
                    <a:pt x="10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3"/>
                    <a:pt x="7" y="32"/>
                    <a:pt x="4" y="32"/>
                  </a:cubicBezTo>
                  <a:cubicBezTo>
                    <a:pt x="2" y="31"/>
                    <a:pt x="1" y="29"/>
                    <a:pt x="1" y="27"/>
                  </a:cubicBezTo>
                  <a:cubicBezTo>
                    <a:pt x="0" y="26"/>
                    <a:pt x="0" y="24"/>
                    <a:pt x="1" y="24"/>
                  </a:cubicBezTo>
                  <a:cubicBezTo>
                    <a:pt x="8" y="18"/>
                    <a:pt x="15" y="12"/>
                    <a:pt x="22" y="6"/>
                  </a:cubicBezTo>
                  <a:cubicBezTo>
                    <a:pt x="24" y="4"/>
                    <a:pt x="27" y="4"/>
                    <a:pt x="29" y="5"/>
                  </a:cubicBezTo>
                  <a:close/>
                </a:path>
              </a:pathLst>
            </a:custGeom>
            <a:solidFill>
              <a:srgbClr val="FE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4147"/>
            <p:cNvSpPr/>
            <p:nvPr/>
          </p:nvSpPr>
          <p:spPr bwMode="auto">
            <a:xfrm>
              <a:off x="7676" y="1480"/>
              <a:ext cx="33" cy="75"/>
            </a:xfrm>
            <a:custGeom>
              <a:avLst/>
              <a:gdLst>
                <a:gd name="T0" fmla="*/ 2 w 22"/>
                <a:gd name="T1" fmla="*/ 50 h 50"/>
                <a:gd name="T2" fmla="*/ 2 w 22"/>
                <a:gd name="T3" fmla="*/ 43 h 50"/>
                <a:gd name="T4" fmla="*/ 13 w 22"/>
                <a:gd name="T5" fmla="*/ 11 h 50"/>
                <a:gd name="T6" fmla="*/ 17 w 22"/>
                <a:gd name="T7" fmla="*/ 0 h 50"/>
                <a:gd name="T8" fmla="*/ 18 w 22"/>
                <a:gd name="T9" fmla="*/ 24 h 50"/>
                <a:gd name="T10" fmla="*/ 10 w 22"/>
                <a:gd name="T11" fmla="*/ 42 h 50"/>
                <a:gd name="T12" fmla="*/ 2 w 2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0">
                  <a:moveTo>
                    <a:pt x="2" y="50"/>
                  </a:moveTo>
                  <a:cubicBezTo>
                    <a:pt x="1" y="48"/>
                    <a:pt x="0" y="45"/>
                    <a:pt x="2" y="43"/>
                  </a:cubicBezTo>
                  <a:cubicBezTo>
                    <a:pt x="10" y="34"/>
                    <a:pt x="11" y="22"/>
                    <a:pt x="13" y="11"/>
                  </a:cubicBezTo>
                  <a:cubicBezTo>
                    <a:pt x="14" y="7"/>
                    <a:pt x="15" y="3"/>
                    <a:pt x="17" y="0"/>
                  </a:cubicBezTo>
                  <a:cubicBezTo>
                    <a:pt x="21" y="8"/>
                    <a:pt x="22" y="16"/>
                    <a:pt x="18" y="24"/>
                  </a:cubicBezTo>
                  <a:cubicBezTo>
                    <a:pt x="15" y="30"/>
                    <a:pt x="13" y="36"/>
                    <a:pt x="10" y="42"/>
                  </a:cubicBezTo>
                  <a:cubicBezTo>
                    <a:pt x="9" y="46"/>
                    <a:pt x="7" y="50"/>
                    <a:pt x="2" y="5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148"/>
            <p:cNvSpPr/>
            <p:nvPr/>
          </p:nvSpPr>
          <p:spPr bwMode="auto">
            <a:xfrm>
              <a:off x="7583" y="1599"/>
              <a:ext cx="56" cy="51"/>
            </a:xfrm>
            <a:custGeom>
              <a:avLst/>
              <a:gdLst>
                <a:gd name="T0" fmla="*/ 33 w 37"/>
                <a:gd name="T1" fmla="*/ 9 h 34"/>
                <a:gd name="T2" fmla="*/ 6 w 37"/>
                <a:gd name="T3" fmla="*/ 31 h 34"/>
                <a:gd name="T4" fmla="*/ 0 w 37"/>
                <a:gd name="T5" fmla="*/ 32 h 34"/>
                <a:gd name="T6" fmla="*/ 3 w 37"/>
                <a:gd name="T7" fmla="*/ 26 h 34"/>
                <a:gd name="T8" fmla="*/ 34 w 37"/>
                <a:gd name="T9" fmla="*/ 1 h 34"/>
                <a:gd name="T10" fmla="*/ 37 w 37"/>
                <a:gd name="T11" fmla="*/ 0 h 34"/>
                <a:gd name="T12" fmla="*/ 33 w 37"/>
                <a:gd name="T13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33" y="9"/>
                  </a:moveTo>
                  <a:cubicBezTo>
                    <a:pt x="23" y="14"/>
                    <a:pt x="15" y="23"/>
                    <a:pt x="6" y="31"/>
                  </a:cubicBezTo>
                  <a:cubicBezTo>
                    <a:pt x="5" y="32"/>
                    <a:pt x="3" y="34"/>
                    <a:pt x="0" y="32"/>
                  </a:cubicBezTo>
                  <a:cubicBezTo>
                    <a:pt x="1" y="30"/>
                    <a:pt x="1" y="27"/>
                    <a:pt x="3" y="26"/>
                  </a:cubicBezTo>
                  <a:cubicBezTo>
                    <a:pt x="14" y="18"/>
                    <a:pt x="22" y="7"/>
                    <a:pt x="34" y="1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7" y="4"/>
                    <a:pt x="35" y="6"/>
                    <a:pt x="33" y="9"/>
                  </a:cubicBezTo>
                  <a:close/>
                </a:path>
              </a:pathLst>
            </a:custGeom>
            <a:solidFill>
              <a:srgbClr val="FCE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149"/>
            <p:cNvSpPr/>
            <p:nvPr/>
          </p:nvSpPr>
          <p:spPr bwMode="auto">
            <a:xfrm>
              <a:off x="7663" y="1573"/>
              <a:ext cx="64" cy="18"/>
            </a:xfrm>
            <a:custGeom>
              <a:avLst/>
              <a:gdLst>
                <a:gd name="T0" fmla="*/ 43 w 43"/>
                <a:gd name="T1" fmla="*/ 4 h 12"/>
                <a:gd name="T2" fmla="*/ 6 w 43"/>
                <a:gd name="T3" fmla="*/ 11 h 12"/>
                <a:gd name="T4" fmla="*/ 5 w 43"/>
                <a:gd name="T5" fmla="*/ 11 h 12"/>
                <a:gd name="T6" fmla="*/ 0 w 43"/>
                <a:gd name="T7" fmla="*/ 7 h 12"/>
                <a:gd name="T8" fmla="*/ 5 w 43"/>
                <a:gd name="T9" fmla="*/ 5 h 12"/>
                <a:gd name="T10" fmla="*/ 20 w 43"/>
                <a:gd name="T11" fmla="*/ 5 h 12"/>
                <a:gd name="T12" fmla="*/ 30 w 43"/>
                <a:gd name="T13" fmla="*/ 3 h 12"/>
                <a:gd name="T14" fmla="*/ 43 w 43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">
                  <a:moveTo>
                    <a:pt x="43" y="4"/>
                  </a:moveTo>
                  <a:cubicBezTo>
                    <a:pt x="30" y="8"/>
                    <a:pt x="18" y="12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10" y="5"/>
                    <a:pt x="15" y="5"/>
                    <a:pt x="20" y="5"/>
                  </a:cubicBezTo>
                  <a:cubicBezTo>
                    <a:pt x="23" y="5"/>
                    <a:pt x="27" y="5"/>
                    <a:pt x="30" y="3"/>
                  </a:cubicBezTo>
                  <a:cubicBezTo>
                    <a:pt x="34" y="0"/>
                    <a:pt x="37" y="0"/>
                    <a:pt x="43" y="4"/>
                  </a:cubicBezTo>
                  <a:close/>
                </a:path>
              </a:pathLst>
            </a:custGeom>
            <a:solidFill>
              <a:srgbClr val="FEF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150"/>
            <p:cNvSpPr/>
            <p:nvPr/>
          </p:nvSpPr>
          <p:spPr bwMode="auto">
            <a:xfrm>
              <a:off x="7684" y="1434"/>
              <a:ext cx="15" cy="24"/>
            </a:xfrm>
            <a:custGeom>
              <a:avLst/>
              <a:gdLst>
                <a:gd name="T0" fmla="*/ 10 w 10"/>
                <a:gd name="T1" fmla="*/ 16 h 16"/>
                <a:gd name="T2" fmla="*/ 1 w 10"/>
                <a:gd name="T3" fmla="*/ 0 h 16"/>
                <a:gd name="T4" fmla="*/ 10 w 1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3" y="14"/>
                    <a:pt x="0" y="8"/>
                    <a:pt x="1" y="0"/>
                  </a:cubicBezTo>
                  <a:cubicBezTo>
                    <a:pt x="10" y="2"/>
                    <a:pt x="9" y="10"/>
                    <a:pt x="10" y="16"/>
                  </a:cubicBezTo>
                  <a:close/>
                </a:path>
              </a:pathLst>
            </a:custGeom>
            <a:solidFill>
              <a:srgbClr val="FCE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151"/>
            <p:cNvSpPr/>
            <p:nvPr/>
          </p:nvSpPr>
          <p:spPr bwMode="auto">
            <a:xfrm>
              <a:off x="7642" y="1584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152"/>
            <p:cNvSpPr/>
            <p:nvPr/>
          </p:nvSpPr>
          <p:spPr bwMode="auto">
            <a:xfrm>
              <a:off x="7730" y="15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153"/>
            <p:cNvSpPr/>
            <p:nvPr/>
          </p:nvSpPr>
          <p:spPr bwMode="auto">
            <a:xfrm>
              <a:off x="7733" y="158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154"/>
            <p:cNvSpPr/>
            <p:nvPr/>
          </p:nvSpPr>
          <p:spPr bwMode="auto">
            <a:xfrm>
              <a:off x="7645" y="157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155"/>
            <p:cNvSpPr/>
            <p:nvPr/>
          </p:nvSpPr>
          <p:spPr bwMode="auto">
            <a:xfrm>
              <a:off x="7561" y="1719"/>
              <a:ext cx="94" cy="36"/>
            </a:xfrm>
            <a:custGeom>
              <a:avLst/>
              <a:gdLst>
                <a:gd name="T0" fmla="*/ 0 w 63"/>
                <a:gd name="T1" fmla="*/ 6 h 24"/>
                <a:gd name="T2" fmla="*/ 4 w 63"/>
                <a:gd name="T3" fmla="*/ 6 h 24"/>
                <a:gd name="T4" fmla="*/ 23 w 63"/>
                <a:gd name="T5" fmla="*/ 6 h 24"/>
                <a:gd name="T6" fmla="*/ 23 w 63"/>
                <a:gd name="T7" fmla="*/ 8 h 24"/>
                <a:gd name="T8" fmla="*/ 23 w 63"/>
                <a:gd name="T9" fmla="*/ 8 h 24"/>
                <a:gd name="T10" fmla="*/ 54 w 63"/>
                <a:gd name="T11" fmla="*/ 3 h 24"/>
                <a:gd name="T12" fmla="*/ 61 w 63"/>
                <a:gd name="T13" fmla="*/ 3 h 24"/>
                <a:gd name="T14" fmla="*/ 60 w 63"/>
                <a:gd name="T15" fmla="*/ 10 h 24"/>
                <a:gd name="T16" fmla="*/ 58 w 63"/>
                <a:gd name="T17" fmla="*/ 12 h 24"/>
                <a:gd name="T18" fmla="*/ 20 w 63"/>
                <a:gd name="T19" fmla="*/ 23 h 24"/>
                <a:gd name="T20" fmla="*/ 14 w 63"/>
                <a:gd name="T21" fmla="*/ 24 h 24"/>
                <a:gd name="T22" fmla="*/ 0 w 63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4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10" y="9"/>
                    <a:pt x="17" y="8"/>
                    <a:pt x="23" y="6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4" y="8"/>
                    <a:pt x="44" y="5"/>
                    <a:pt x="54" y="3"/>
                  </a:cubicBezTo>
                  <a:cubicBezTo>
                    <a:pt x="57" y="2"/>
                    <a:pt x="59" y="0"/>
                    <a:pt x="61" y="3"/>
                  </a:cubicBezTo>
                  <a:cubicBezTo>
                    <a:pt x="63" y="6"/>
                    <a:pt x="60" y="8"/>
                    <a:pt x="60" y="10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45" y="15"/>
                    <a:pt x="32" y="16"/>
                    <a:pt x="20" y="23"/>
                  </a:cubicBezTo>
                  <a:cubicBezTo>
                    <a:pt x="18" y="24"/>
                    <a:pt x="16" y="23"/>
                    <a:pt x="14" y="24"/>
                  </a:cubicBezTo>
                  <a:cubicBezTo>
                    <a:pt x="8" y="19"/>
                    <a:pt x="1" y="15"/>
                    <a:pt x="0" y="6"/>
                  </a:cubicBezTo>
                  <a:close/>
                </a:path>
              </a:pathLst>
            </a:custGeom>
            <a:solidFill>
              <a:srgbClr val="FE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156"/>
            <p:cNvSpPr/>
            <p:nvPr/>
          </p:nvSpPr>
          <p:spPr bwMode="auto">
            <a:xfrm>
              <a:off x="7661" y="1456"/>
              <a:ext cx="27" cy="35"/>
            </a:xfrm>
            <a:custGeom>
              <a:avLst/>
              <a:gdLst>
                <a:gd name="T0" fmla="*/ 17 w 18"/>
                <a:gd name="T1" fmla="*/ 12 h 23"/>
                <a:gd name="T2" fmla="*/ 17 w 18"/>
                <a:gd name="T3" fmla="*/ 13 h 23"/>
                <a:gd name="T4" fmla="*/ 11 w 18"/>
                <a:gd name="T5" fmla="*/ 23 h 23"/>
                <a:gd name="T6" fmla="*/ 1 w 18"/>
                <a:gd name="T7" fmla="*/ 14 h 23"/>
                <a:gd name="T8" fmla="*/ 0 w 18"/>
                <a:gd name="T9" fmla="*/ 11 h 23"/>
                <a:gd name="T10" fmla="*/ 7 w 18"/>
                <a:gd name="T11" fmla="*/ 0 h 23"/>
                <a:gd name="T12" fmla="*/ 17 w 1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7" y="12"/>
                  </a:moveTo>
                  <a:cubicBezTo>
                    <a:pt x="17" y="12"/>
                    <a:pt x="17" y="13"/>
                    <a:pt x="17" y="13"/>
                  </a:cubicBezTo>
                  <a:cubicBezTo>
                    <a:pt x="15" y="17"/>
                    <a:pt x="16" y="22"/>
                    <a:pt x="11" y="23"/>
                  </a:cubicBezTo>
                  <a:cubicBezTo>
                    <a:pt x="8" y="23"/>
                    <a:pt x="2" y="18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2" y="0"/>
                    <a:pt x="18" y="7"/>
                    <a:pt x="17" y="12"/>
                  </a:cubicBezTo>
                  <a:close/>
                </a:path>
              </a:pathLst>
            </a:custGeom>
            <a:solidFill>
              <a:srgbClr val="F4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157"/>
            <p:cNvSpPr/>
            <p:nvPr/>
          </p:nvSpPr>
          <p:spPr bwMode="auto">
            <a:xfrm>
              <a:off x="5948" y="1654"/>
              <a:ext cx="129" cy="95"/>
            </a:xfrm>
            <a:custGeom>
              <a:avLst/>
              <a:gdLst>
                <a:gd name="T0" fmla="*/ 34 w 86"/>
                <a:gd name="T1" fmla="*/ 11 h 63"/>
                <a:gd name="T2" fmla="*/ 48 w 86"/>
                <a:gd name="T3" fmla="*/ 20 h 63"/>
                <a:gd name="T4" fmla="*/ 79 w 86"/>
                <a:gd name="T5" fmla="*/ 46 h 63"/>
                <a:gd name="T6" fmla="*/ 86 w 86"/>
                <a:gd name="T7" fmla="*/ 53 h 63"/>
                <a:gd name="T8" fmla="*/ 86 w 86"/>
                <a:gd name="T9" fmla="*/ 57 h 63"/>
                <a:gd name="T10" fmla="*/ 75 w 86"/>
                <a:gd name="T11" fmla="*/ 57 h 63"/>
                <a:gd name="T12" fmla="*/ 44 w 86"/>
                <a:gd name="T13" fmla="*/ 26 h 63"/>
                <a:gd name="T14" fmla="*/ 7 w 86"/>
                <a:gd name="T15" fmla="*/ 7 h 63"/>
                <a:gd name="T16" fmla="*/ 0 w 86"/>
                <a:gd name="T17" fmla="*/ 1 h 63"/>
                <a:gd name="T18" fmla="*/ 25 w 86"/>
                <a:gd name="T19" fmla="*/ 7 h 63"/>
                <a:gd name="T20" fmla="*/ 34 w 86"/>
                <a:gd name="T21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63">
                  <a:moveTo>
                    <a:pt x="34" y="11"/>
                  </a:moveTo>
                  <a:cubicBezTo>
                    <a:pt x="39" y="14"/>
                    <a:pt x="43" y="17"/>
                    <a:pt x="48" y="20"/>
                  </a:cubicBezTo>
                  <a:cubicBezTo>
                    <a:pt x="58" y="29"/>
                    <a:pt x="68" y="38"/>
                    <a:pt x="79" y="46"/>
                  </a:cubicBezTo>
                  <a:cubicBezTo>
                    <a:pt x="82" y="48"/>
                    <a:pt x="84" y="51"/>
                    <a:pt x="86" y="53"/>
                  </a:cubicBezTo>
                  <a:cubicBezTo>
                    <a:pt x="86" y="54"/>
                    <a:pt x="86" y="56"/>
                    <a:pt x="86" y="57"/>
                  </a:cubicBezTo>
                  <a:cubicBezTo>
                    <a:pt x="83" y="63"/>
                    <a:pt x="79" y="60"/>
                    <a:pt x="75" y="57"/>
                  </a:cubicBezTo>
                  <a:cubicBezTo>
                    <a:pt x="64" y="48"/>
                    <a:pt x="53" y="37"/>
                    <a:pt x="44" y="26"/>
                  </a:cubicBezTo>
                  <a:cubicBezTo>
                    <a:pt x="34" y="15"/>
                    <a:pt x="21" y="11"/>
                    <a:pt x="7" y="7"/>
                  </a:cubicBezTo>
                  <a:cubicBezTo>
                    <a:pt x="4" y="6"/>
                    <a:pt x="0" y="6"/>
                    <a:pt x="0" y="1"/>
                  </a:cubicBezTo>
                  <a:cubicBezTo>
                    <a:pt x="9" y="0"/>
                    <a:pt x="17" y="3"/>
                    <a:pt x="25" y="7"/>
                  </a:cubicBezTo>
                  <a:cubicBezTo>
                    <a:pt x="28" y="9"/>
                    <a:pt x="31" y="10"/>
                    <a:pt x="34" y="11"/>
                  </a:cubicBezTo>
                  <a:close/>
                </a:path>
              </a:pathLst>
            </a:custGeom>
            <a:solidFill>
              <a:srgbClr val="F8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58"/>
            <p:cNvSpPr/>
            <p:nvPr/>
          </p:nvSpPr>
          <p:spPr bwMode="auto">
            <a:xfrm>
              <a:off x="6014" y="1693"/>
              <a:ext cx="63" cy="68"/>
            </a:xfrm>
            <a:custGeom>
              <a:avLst/>
              <a:gdLst>
                <a:gd name="T0" fmla="*/ 0 w 42"/>
                <a:gd name="T1" fmla="*/ 0 h 45"/>
                <a:gd name="T2" fmla="*/ 9 w 42"/>
                <a:gd name="T3" fmla="*/ 6 h 45"/>
                <a:gd name="T4" fmla="*/ 37 w 42"/>
                <a:gd name="T5" fmla="*/ 31 h 45"/>
                <a:gd name="T6" fmla="*/ 42 w 42"/>
                <a:gd name="T7" fmla="*/ 31 h 45"/>
                <a:gd name="T8" fmla="*/ 41 w 42"/>
                <a:gd name="T9" fmla="*/ 35 h 45"/>
                <a:gd name="T10" fmla="*/ 26 w 42"/>
                <a:gd name="T11" fmla="*/ 39 h 45"/>
                <a:gd name="T12" fmla="*/ 25 w 42"/>
                <a:gd name="T13" fmla="*/ 37 h 45"/>
                <a:gd name="T14" fmla="*/ 0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4" y="1"/>
                    <a:pt x="6" y="3"/>
                    <a:pt x="9" y="6"/>
                  </a:cubicBezTo>
                  <a:cubicBezTo>
                    <a:pt x="17" y="16"/>
                    <a:pt x="29" y="21"/>
                    <a:pt x="37" y="31"/>
                  </a:cubicBezTo>
                  <a:cubicBezTo>
                    <a:pt x="39" y="33"/>
                    <a:pt x="41" y="32"/>
                    <a:pt x="42" y="31"/>
                  </a:cubicBezTo>
                  <a:cubicBezTo>
                    <a:pt x="42" y="32"/>
                    <a:pt x="42" y="33"/>
                    <a:pt x="41" y="35"/>
                  </a:cubicBezTo>
                  <a:cubicBezTo>
                    <a:pt x="38" y="43"/>
                    <a:pt x="33" y="45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18" y="24"/>
                    <a:pt x="5" y="15"/>
                    <a:pt x="0" y="0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159"/>
            <p:cNvSpPr/>
            <p:nvPr/>
          </p:nvSpPr>
          <p:spPr bwMode="auto">
            <a:xfrm>
              <a:off x="7378" y="2727"/>
              <a:ext cx="64" cy="99"/>
            </a:xfrm>
            <a:custGeom>
              <a:avLst/>
              <a:gdLst>
                <a:gd name="T0" fmla="*/ 38 w 43"/>
                <a:gd name="T1" fmla="*/ 18 h 66"/>
                <a:gd name="T2" fmla="*/ 30 w 43"/>
                <a:gd name="T3" fmla="*/ 35 h 66"/>
                <a:gd name="T4" fmla="*/ 39 w 43"/>
                <a:gd name="T5" fmla="*/ 37 h 66"/>
                <a:gd name="T6" fmla="*/ 24 w 43"/>
                <a:gd name="T7" fmla="*/ 52 h 66"/>
                <a:gd name="T8" fmla="*/ 18 w 43"/>
                <a:gd name="T9" fmla="*/ 57 h 66"/>
                <a:gd name="T10" fmla="*/ 7 w 43"/>
                <a:gd name="T11" fmla="*/ 66 h 66"/>
                <a:gd name="T12" fmla="*/ 1 w 43"/>
                <a:gd name="T13" fmla="*/ 57 h 66"/>
                <a:gd name="T14" fmla="*/ 2 w 43"/>
                <a:gd name="T15" fmla="*/ 46 h 66"/>
                <a:gd name="T16" fmla="*/ 2 w 43"/>
                <a:gd name="T17" fmla="*/ 43 h 66"/>
                <a:gd name="T18" fmla="*/ 6 w 43"/>
                <a:gd name="T19" fmla="*/ 27 h 66"/>
                <a:gd name="T20" fmla="*/ 8 w 43"/>
                <a:gd name="T21" fmla="*/ 25 h 66"/>
                <a:gd name="T22" fmla="*/ 24 w 43"/>
                <a:gd name="T23" fmla="*/ 17 h 66"/>
                <a:gd name="T24" fmla="*/ 11 w 43"/>
                <a:gd name="T25" fmla="*/ 15 h 66"/>
                <a:gd name="T26" fmla="*/ 10 w 43"/>
                <a:gd name="T27" fmla="*/ 13 h 66"/>
                <a:gd name="T28" fmla="*/ 12 w 43"/>
                <a:gd name="T29" fmla="*/ 10 h 66"/>
                <a:gd name="T30" fmla="*/ 13 w 43"/>
                <a:gd name="T31" fmla="*/ 10 h 66"/>
                <a:gd name="T32" fmla="*/ 26 w 43"/>
                <a:gd name="T33" fmla="*/ 4 h 66"/>
                <a:gd name="T34" fmla="*/ 43 w 43"/>
                <a:gd name="T35" fmla="*/ 2 h 66"/>
                <a:gd name="T36" fmla="*/ 37 w 43"/>
                <a:gd name="T37" fmla="*/ 6 h 66"/>
                <a:gd name="T38" fmla="*/ 32 w 43"/>
                <a:gd name="T39" fmla="*/ 14 h 66"/>
                <a:gd name="T40" fmla="*/ 38 w 43"/>
                <a:gd name="T41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66">
                  <a:moveTo>
                    <a:pt x="38" y="18"/>
                  </a:moveTo>
                  <a:cubicBezTo>
                    <a:pt x="34" y="22"/>
                    <a:pt x="30" y="27"/>
                    <a:pt x="30" y="35"/>
                  </a:cubicBezTo>
                  <a:cubicBezTo>
                    <a:pt x="33" y="35"/>
                    <a:pt x="37" y="33"/>
                    <a:pt x="39" y="37"/>
                  </a:cubicBezTo>
                  <a:cubicBezTo>
                    <a:pt x="33" y="41"/>
                    <a:pt x="30" y="48"/>
                    <a:pt x="24" y="52"/>
                  </a:cubicBezTo>
                  <a:cubicBezTo>
                    <a:pt x="23" y="55"/>
                    <a:pt x="21" y="57"/>
                    <a:pt x="18" y="57"/>
                  </a:cubicBezTo>
                  <a:cubicBezTo>
                    <a:pt x="13" y="59"/>
                    <a:pt x="10" y="62"/>
                    <a:pt x="7" y="66"/>
                  </a:cubicBezTo>
                  <a:cubicBezTo>
                    <a:pt x="3" y="64"/>
                    <a:pt x="1" y="61"/>
                    <a:pt x="1" y="57"/>
                  </a:cubicBezTo>
                  <a:cubicBezTo>
                    <a:pt x="0" y="53"/>
                    <a:pt x="2" y="49"/>
                    <a:pt x="2" y="46"/>
                  </a:cubicBezTo>
                  <a:cubicBezTo>
                    <a:pt x="2" y="45"/>
                    <a:pt x="2" y="44"/>
                    <a:pt x="2" y="43"/>
                  </a:cubicBezTo>
                  <a:cubicBezTo>
                    <a:pt x="5" y="38"/>
                    <a:pt x="3" y="32"/>
                    <a:pt x="6" y="27"/>
                  </a:cubicBezTo>
                  <a:cubicBezTo>
                    <a:pt x="7" y="26"/>
                    <a:pt x="7" y="25"/>
                    <a:pt x="8" y="25"/>
                  </a:cubicBezTo>
                  <a:cubicBezTo>
                    <a:pt x="13" y="22"/>
                    <a:pt x="21" y="25"/>
                    <a:pt x="24" y="17"/>
                  </a:cubicBezTo>
                  <a:cubicBezTo>
                    <a:pt x="20" y="14"/>
                    <a:pt x="15" y="18"/>
                    <a:pt x="11" y="15"/>
                  </a:cubicBezTo>
                  <a:cubicBezTo>
                    <a:pt x="11" y="15"/>
                    <a:pt x="10" y="14"/>
                    <a:pt x="10" y="13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8" y="9"/>
                    <a:pt x="23" y="9"/>
                    <a:pt x="26" y="4"/>
                  </a:cubicBezTo>
                  <a:cubicBezTo>
                    <a:pt x="32" y="0"/>
                    <a:pt x="37" y="0"/>
                    <a:pt x="43" y="2"/>
                  </a:cubicBezTo>
                  <a:cubicBezTo>
                    <a:pt x="42" y="5"/>
                    <a:pt x="40" y="6"/>
                    <a:pt x="37" y="6"/>
                  </a:cubicBezTo>
                  <a:cubicBezTo>
                    <a:pt x="33" y="7"/>
                    <a:pt x="32" y="10"/>
                    <a:pt x="32" y="14"/>
                  </a:cubicBezTo>
                  <a:cubicBezTo>
                    <a:pt x="32" y="19"/>
                    <a:pt x="35" y="18"/>
                    <a:pt x="38" y="18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60"/>
            <p:cNvSpPr/>
            <p:nvPr/>
          </p:nvSpPr>
          <p:spPr bwMode="auto">
            <a:xfrm>
              <a:off x="7439" y="2683"/>
              <a:ext cx="45" cy="50"/>
            </a:xfrm>
            <a:custGeom>
              <a:avLst/>
              <a:gdLst>
                <a:gd name="T0" fmla="*/ 25 w 30"/>
                <a:gd name="T1" fmla="*/ 27 h 33"/>
                <a:gd name="T2" fmla="*/ 18 w 30"/>
                <a:gd name="T3" fmla="*/ 32 h 33"/>
                <a:gd name="T4" fmla="*/ 6 w 30"/>
                <a:gd name="T5" fmla="*/ 31 h 33"/>
                <a:gd name="T6" fmla="*/ 6 w 30"/>
                <a:gd name="T7" fmla="*/ 31 h 33"/>
                <a:gd name="T8" fmla="*/ 2 w 30"/>
                <a:gd name="T9" fmla="*/ 29 h 33"/>
                <a:gd name="T10" fmla="*/ 0 w 30"/>
                <a:gd name="T11" fmla="*/ 14 h 33"/>
                <a:gd name="T12" fmla="*/ 26 w 30"/>
                <a:gd name="T13" fmla="*/ 5 h 33"/>
                <a:gd name="T14" fmla="*/ 30 w 30"/>
                <a:gd name="T15" fmla="*/ 14 h 33"/>
                <a:gd name="T16" fmla="*/ 25 w 30"/>
                <a:gd name="T1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25" y="27"/>
                  </a:moveTo>
                  <a:cubicBezTo>
                    <a:pt x="23" y="29"/>
                    <a:pt x="20" y="30"/>
                    <a:pt x="18" y="32"/>
                  </a:cubicBezTo>
                  <a:cubicBezTo>
                    <a:pt x="14" y="33"/>
                    <a:pt x="10" y="33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3" y="31"/>
                    <a:pt x="2" y="29"/>
                  </a:cubicBezTo>
                  <a:cubicBezTo>
                    <a:pt x="4" y="24"/>
                    <a:pt x="2" y="19"/>
                    <a:pt x="0" y="14"/>
                  </a:cubicBezTo>
                  <a:cubicBezTo>
                    <a:pt x="6" y="4"/>
                    <a:pt x="16" y="0"/>
                    <a:pt x="26" y="5"/>
                  </a:cubicBezTo>
                  <a:cubicBezTo>
                    <a:pt x="29" y="7"/>
                    <a:pt x="30" y="10"/>
                    <a:pt x="30" y="14"/>
                  </a:cubicBezTo>
                  <a:cubicBezTo>
                    <a:pt x="30" y="19"/>
                    <a:pt x="27" y="23"/>
                    <a:pt x="25" y="27"/>
                  </a:cubicBezTo>
                  <a:close/>
                </a:path>
              </a:pathLst>
            </a:custGeom>
            <a:solidFill>
              <a:srgbClr val="C8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61"/>
            <p:cNvSpPr/>
            <p:nvPr/>
          </p:nvSpPr>
          <p:spPr bwMode="auto">
            <a:xfrm>
              <a:off x="7415" y="2704"/>
              <a:ext cx="30" cy="29"/>
            </a:xfrm>
            <a:custGeom>
              <a:avLst/>
              <a:gdLst>
                <a:gd name="T0" fmla="*/ 0 w 20"/>
                <a:gd name="T1" fmla="*/ 10 h 19"/>
                <a:gd name="T2" fmla="*/ 15 w 20"/>
                <a:gd name="T3" fmla="*/ 0 h 19"/>
                <a:gd name="T4" fmla="*/ 17 w 20"/>
                <a:gd name="T5" fmla="*/ 3 h 19"/>
                <a:gd name="T6" fmla="*/ 14 w 20"/>
                <a:gd name="T7" fmla="*/ 16 h 19"/>
                <a:gd name="T8" fmla="*/ 0 w 20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0" y="10"/>
                  </a:moveTo>
                  <a:cubicBezTo>
                    <a:pt x="3" y="4"/>
                    <a:pt x="8" y="0"/>
                    <a:pt x="15" y="0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20" y="8"/>
                    <a:pt x="20" y="13"/>
                    <a:pt x="14" y="16"/>
                  </a:cubicBezTo>
                  <a:cubicBezTo>
                    <a:pt x="7" y="19"/>
                    <a:pt x="2" y="17"/>
                    <a:pt x="0" y="10"/>
                  </a:cubicBezTo>
                  <a:close/>
                </a:path>
              </a:pathLst>
            </a:custGeom>
            <a:solidFill>
              <a:srgbClr val="E58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162"/>
            <p:cNvSpPr/>
            <p:nvPr/>
          </p:nvSpPr>
          <p:spPr bwMode="auto">
            <a:xfrm>
              <a:off x="7412" y="2704"/>
              <a:ext cx="39" cy="30"/>
            </a:xfrm>
            <a:custGeom>
              <a:avLst/>
              <a:gdLst>
                <a:gd name="T0" fmla="*/ 2 w 26"/>
                <a:gd name="T1" fmla="*/ 10 h 20"/>
                <a:gd name="T2" fmla="*/ 6 w 26"/>
                <a:gd name="T3" fmla="*/ 13 h 20"/>
                <a:gd name="T4" fmla="*/ 15 w 26"/>
                <a:gd name="T5" fmla="*/ 14 h 20"/>
                <a:gd name="T6" fmla="*/ 17 w 26"/>
                <a:gd name="T7" fmla="*/ 7 h 20"/>
                <a:gd name="T8" fmla="*/ 17 w 26"/>
                <a:gd name="T9" fmla="*/ 2 h 20"/>
                <a:gd name="T10" fmla="*/ 18 w 26"/>
                <a:gd name="T11" fmla="*/ 0 h 20"/>
                <a:gd name="T12" fmla="*/ 18 w 26"/>
                <a:gd name="T13" fmla="*/ 0 h 20"/>
                <a:gd name="T14" fmla="*/ 21 w 26"/>
                <a:gd name="T15" fmla="*/ 16 h 20"/>
                <a:gd name="T16" fmla="*/ 21 w 26"/>
                <a:gd name="T17" fmla="*/ 17 h 20"/>
                <a:gd name="T18" fmla="*/ 20 w 26"/>
                <a:gd name="T19" fmla="*/ 17 h 20"/>
                <a:gd name="T20" fmla="*/ 20 w 26"/>
                <a:gd name="T21" fmla="*/ 17 h 20"/>
                <a:gd name="T22" fmla="*/ 3 w 26"/>
                <a:gd name="T23" fmla="*/ 19 h 20"/>
                <a:gd name="T24" fmla="*/ 2 w 26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0">
                  <a:moveTo>
                    <a:pt x="2" y="10"/>
                  </a:moveTo>
                  <a:cubicBezTo>
                    <a:pt x="4" y="10"/>
                    <a:pt x="5" y="12"/>
                    <a:pt x="6" y="13"/>
                  </a:cubicBezTo>
                  <a:cubicBezTo>
                    <a:pt x="9" y="16"/>
                    <a:pt x="12" y="16"/>
                    <a:pt x="15" y="14"/>
                  </a:cubicBezTo>
                  <a:cubicBezTo>
                    <a:pt x="19" y="12"/>
                    <a:pt x="18" y="9"/>
                    <a:pt x="17" y="7"/>
                  </a:cubicBezTo>
                  <a:cubicBezTo>
                    <a:pt x="17" y="5"/>
                    <a:pt x="17" y="4"/>
                    <a:pt x="17" y="2"/>
                  </a:cubicBezTo>
                  <a:cubicBezTo>
                    <a:pt x="17" y="1"/>
                    <a:pt x="18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6" y="7"/>
                    <a:pt x="26" y="8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5" y="20"/>
                    <a:pt x="9" y="20"/>
                    <a:pt x="3" y="19"/>
                  </a:cubicBezTo>
                  <a:cubicBezTo>
                    <a:pt x="1" y="16"/>
                    <a:pt x="0" y="13"/>
                    <a:pt x="2" y="10"/>
                  </a:cubicBezTo>
                  <a:close/>
                </a:path>
              </a:pathLst>
            </a:custGeom>
            <a:solidFill>
              <a:srgbClr val="BB6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163"/>
            <p:cNvSpPr/>
            <p:nvPr/>
          </p:nvSpPr>
          <p:spPr bwMode="auto">
            <a:xfrm>
              <a:off x="7438" y="2704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8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164"/>
            <p:cNvSpPr/>
            <p:nvPr/>
          </p:nvSpPr>
          <p:spPr bwMode="auto">
            <a:xfrm>
              <a:off x="7372" y="2736"/>
              <a:ext cx="27" cy="58"/>
            </a:xfrm>
            <a:custGeom>
              <a:avLst/>
              <a:gdLst>
                <a:gd name="T0" fmla="*/ 13 w 18"/>
                <a:gd name="T1" fmla="*/ 21 h 39"/>
                <a:gd name="T2" fmla="*/ 9 w 18"/>
                <a:gd name="T3" fmla="*/ 39 h 39"/>
                <a:gd name="T4" fmla="*/ 3 w 18"/>
                <a:gd name="T5" fmla="*/ 27 h 39"/>
                <a:gd name="T6" fmla="*/ 1 w 18"/>
                <a:gd name="T7" fmla="*/ 0 h 39"/>
                <a:gd name="T8" fmla="*/ 13 w 18"/>
                <a:gd name="T9" fmla="*/ 6 h 39"/>
                <a:gd name="T10" fmla="*/ 13 w 18"/>
                <a:gd name="T11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9">
                  <a:moveTo>
                    <a:pt x="13" y="21"/>
                  </a:moveTo>
                  <a:cubicBezTo>
                    <a:pt x="12" y="27"/>
                    <a:pt x="12" y="33"/>
                    <a:pt x="9" y="39"/>
                  </a:cubicBezTo>
                  <a:cubicBezTo>
                    <a:pt x="6" y="36"/>
                    <a:pt x="2" y="33"/>
                    <a:pt x="3" y="27"/>
                  </a:cubicBezTo>
                  <a:cubicBezTo>
                    <a:pt x="4" y="18"/>
                    <a:pt x="0" y="9"/>
                    <a:pt x="1" y="0"/>
                  </a:cubicBezTo>
                  <a:cubicBezTo>
                    <a:pt x="5" y="3"/>
                    <a:pt x="8" y="5"/>
                    <a:pt x="13" y="6"/>
                  </a:cubicBezTo>
                  <a:cubicBezTo>
                    <a:pt x="18" y="11"/>
                    <a:pt x="12" y="16"/>
                    <a:pt x="13" y="21"/>
                  </a:cubicBezTo>
                  <a:close/>
                </a:path>
              </a:pathLst>
            </a:custGeom>
            <a:solidFill>
              <a:srgbClr val="EAA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165"/>
            <p:cNvSpPr/>
            <p:nvPr/>
          </p:nvSpPr>
          <p:spPr bwMode="auto">
            <a:xfrm>
              <a:off x="7387" y="2742"/>
              <a:ext cx="12" cy="25"/>
            </a:xfrm>
            <a:custGeom>
              <a:avLst/>
              <a:gdLst>
                <a:gd name="T0" fmla="*/ 3 w 8"/>
                <a:gd name="T1" fmla="*/ 17 h 17"/>
                <a:gd name="T2" fmla="*/ 1 w 8"/>
                <a:gd name="T3" fmla="*/ 9 h 17"/>
                <a:gd name="T4" fmla="*/ 3 w 8"/>
                <a:gd name="T5" fmla="*/ 2 h 17"/>
                <a:gd name="T6" fmla="*/ 5 w 8"/>
                <a:gd name="T7" fmla="*/ 0 h 17"/>
                <a:gd name="T8" fmla="*/ 5 w 8"/>
                <a:gd name="T9" fmla="*/ 0 h 17"/>
                <a:gd name="T10" fmla="*/ 5 w 8"/>
                <a:gd name="T11" fmla="*/ 1 h 17"/>
                <a:gd name="T12" fmla="*/ 5 w 8"/>
                <a:gd name="T13" fmla="*/ 2 h 17"/>
                <a:gd name="T14" fmla="*/ 5 w 8"/>
                <a:gd name="T15" fmla="*/ 4 h 17"/>
                <a:gd name="T16" fmla="*/ 3 w 8"/>
                <a:gd name="T17" fmla="*/ 16 h 17"/>
                <a:gd name="T18" fmla="*/ 3 w 8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0" y="15"/>
                    <a:pt x="1" y="12"/>
                    <a:pt x="1" y="9"/>
                  </a:cubicBezTo>
                  <a:cubicBezTo>
                    <a:pt x="2" y="7"/>
                    <a:pt x="3" y="5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8" y="8"/>
                    <a:pt x="8" y="12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166"/>
            <p:cNvSpPr/>
            <p:nvPr/>
          </p:nvSpPr>
          <p:spPr bwMode="auto">
            <a:xfrm>
              <a:off x="7327" y="2749"/>
              <a:ext cx="40" cy="81"/>
            </a:xfrm>
            <a:custGeom>
              <a:avLst/>
              <a:gdLst>
                <a:gd name="T0" fmla="*/ 24 w 27"/>
                <a:gd name="T1" fmla="*/ 1 h 54"/>
                <a:gd name="T2" fmla="*/ 26 w 27"/>
                <a:gd name="T3" fmla="*/ 17 h 54"/>
                <a:gd name="T4" fmla="*/ 26 w 27"/>
                <a:gd name="T5" fmla="*/ 18 h 54"/>
                <a:gd name="T6" fmla="*/ 24 w 27"/>
                <a:gd name="T7" fmla="*/ 21 h 54"/>
                <a:gd name="T8" fmla="*/ 22 w 27"/>
                <a:gd name="T9" fmla="*/ 32 h 54"/>
                <a:gd name="T10" fmla="*/ 24 w 27"/>
                <a:gd name="T11" fmla="*/ 34 h 54"/>
                <a:gd name="T12" fmla="*/ 25 w 27"/>
                <a:gd name="T13" fmla="*/ 37 h 54"/>
                <a:gd name="T14" fmla="*/ 25 w 27"/>
                <a:gd name="T15" fmla="*/ 46 h 54"/>
                <a:gd name="T16" fmla="*/ 18 w 27"/>
                <a:gd name="T17" fmla="*/ 54 h 54"/>
                <a:gd name="T18" fmla="*/ 0 w 27"/>
                <a:gd name="T19" fmla="*/ 42 h 54"/>
                <a:gd name="T20" fmla="*/ 1 w 27"/>
                <a:gd name="T21" fmla="*/ 32 h 54"/>
                <a:gd name="T22" fmla="*/ 2 w 27"/>
                <a:gd name="T23" fmla="*/ 15 h 54"/>
                <a:gd name="T24" fmla="*/ 11 w 27"/>
                <a:gd name="T25" fmla="*/ 5 h 54"/>
                <a:gd name="T26" fmla="*/ 16 w 27"/>
                <a:gd name="T27" fmla="*/ 2 h 54"/>
                <a:gd name="T28" fmla="*/ 20 w 27"/>
                <a:gd name="T29" fmla="*/ 0 h 54"/>
                <a:gd name="T30" fmla="*/ 23 w 27"/>
                <a:gd name="T31" fmla="*/ 1 h 54"/>
                <a:gd name="T32" fmla="*/ 24 w 27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4">
                  <a:moveTo>
                    <a:pt x="24" y="1"/>
                  </a:moveTo>
                  <a:cubicBezTo>
                    <a:pt x="27" y="6"/>
                    <a:pt x="25" y="11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0" y="24"/>
                    <a:pt x="19" y="28"/>
                    <a:pt x="22" y="32"/>
                  </a:cubicBezTo>
                  <a:cubicBezTo>
                    <a:pt x="23" y="33"/>
                    <a:pt x="23" y="33"/>
                    <a:pt x="24" y="34"/>
                  </a:cubicBezTo>
                  <a:cubicBezTo>
                    <a:pt x="24" y="35"/>
                    <a:pt x="25" y="36"/>
                    <a:pt x="25" y="37"/>
                  </a:cubicBezTo>
                  <a:cubicBezTo>
                    <a:pt x="25" y="40"/>
                    <a:pt x="25" y="43"/>
                    <a:pt x="25" y="46"/>
                  </a:cubicBezTo>
                  <a:cubicBezTo>
                    <a:pt x="24" y="50"/>
                    <a:pt x="22" y="52"/>
                    <a:pt x="18" y="54"/>
                  </a:cubicBezTo>
                  <a:cubicBezTo>
                    <a:pt x="10" y="54"/>
                    <a:pt x="4" y="50"/>
                    <a:pt x="0" y="42"/>
                  </a:cubicBezTo>
                  <a:cubicBezTo>
                    <a:pt x="0" y="39"/>
                    <a:pt x="1" y="35"/>
                    <a:pt x="1" y="32"/>
                  </a:cubicBezTo>
                  <a:cubicBezTo>
                    <a:pt x="2" y="26"/>
                    <a:pt x="1" y="21"/>
                    <a:pt x="2" y="15"/>
                  </a:cubicBezTo>
                  <a:cubicBezTo>
                    <a:pt x="3" y="10"/>
                    <a:pt x="5" y="6"/>
                    <a:pt x="11" y="5"/>
                  </a:cubicBezTo>
                  <a:cubicBezTo>
                    <a:pt x="12" y="4"/>
                    <a:pt x="14" y="3"/>
                    <a:pt x="16" y="2"/>
                  </a:cubicBezTo>
                  <a:cubicBezTo>
                    <a:pt x="17" y="2"/>
                    <a:pt x="19" y="1"/>
                    <a:pt x="20" y="0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EA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167"/>
            <p:cNvSpPr/>
            <p:nvPr/>
          </p:nvSpPr>
          <p:spPr bwMode="auto">
            <a:xfrm>
              <a:off x="7327" y="2715"/>
              <a:ext cx="46" cy="46"/>
            </a:xfrm>
            <a:custGeom>
              <a:avLst/>
              <a:gdLst>
                <a:gd name="T0" fmla="*/ 4 w 31"/>
                <a:gd name="T1" fmla="*/ 12 h 31"/>
                <a:gd name="T2" fmla="*/ 12 w 31"/>
                <a:gd name="T3" fmla="*/ 11 h 31"/>
                <a:gd name="T4" fmla="*/ 12 w 31"/>
                <a:gd name="T5" fmla="*/ 7 h 31"/>
                <a:gd name="T6" fmla="*/ 13 w 31"/>
                <a:gd name="T7" fmla="*/ 5 h 31"/>
                <a:gd name="T8" fmla="*/ 16 w 31"/>
                <a:gd name="T9" fmla="*/ 2 h 31"/>
                <a:gd name="T10" fmla="*/ 18 w 31"/>
                <a:gd name="T11" fmla="*/ 1 h 31"/>
                <a:gd name="T12" fmla="*/ 22 w 31"/>
                <a:gd name="T13" fmla="*/ 1 h 31"/>
                <a:gd name="T14" fmla="*/ 23 w 31"/>
                <a:gd name="T15" fmla="*/ 3 h 31"/>
                <a:gd name="T16" fmla="*/ 24 w 31"/>
                <a:gd name="T17" fmla="*/ 22 h 31"/>
                <a:gd name="T18" fmla="*/ 16 w 31"/>
                <a:gd name="T19" fmla="*/ 26 h 31"/>
                <a:gd name="T20" fmla="*/ 2 w 31"/>
                <a:gd name="T21" fmla="*/ 26 h 31"/>
                <a:gd name="T22" fmla="*/ 1 w 31"/>
                <a:gd name="T23" fmla="*/ 26 h 31"/>
                <a:gd name="T24" fmla="*/ 1 w 31"/>
                <a:gd name="T25" fmla="*/ 26 h 31"/>
                <a:gd name="T26" fmla="*/ 4 w 31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31">
                  <a:moveTo>
                    <a:pt x="4" y="12"/>
                  </a:moveTo>
                  <a:cubicBezTo>
                    <a:pt x="7" y="12"/>
                    <a:pt x="10" y="13"/>
                    <a:pt x="12" y="11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0"/>
                    <a:pt x="21" y="1"/>
                    <a:pt x="22" y="1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31" y="11"/>
                    <a:pt x="31" y="14"/>
                    <a:pt x="24" y="22"/>
                  </a:cubicBezTo>
                  <a:cubicBezTo>
                    <a:pt x="21" y="22"/>
                    <a:pt x="18" y="22"/>
                    <a:pt x="16" y="26"/>
                  </a:cubicBezTo>
                  <a:cubicBezTo>
                    <a:pt x="12" y="31"/>
                    <a:pt x="7" y="31"/>
                    <a:pt x="2" y="26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1"/>
                    <a:pt x="1" y="16"/>
                    <a:pt x="4" y="12"/>
                  </a:cubicBezTo>
                  <a:close/>
                </a:path>
              </a:pathLst>
            </a:custGeom>
            <a:solidFill>
              <a:srgbClr val="B25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168"/>
            <p:cNvSpPr/>
            <p:nvPr/>
          </p:nvSpPr>
          <p:spPr bwMode="auto">
            <a:xfrm>
              <a:off x="7348" y="2773"/>
              <a:ext cx="39" cy="36"/>
            </a:xfrm>
            <a:custGeom>
              <a:avLst/>
              <a:gdLst>
                <a:gd name="T0" fmla="*/ 6 w 26"/>
                <a:gd name="T1" fmla="*/ 17 h 24"/>
                <a:gd name="T2" fmla="*/ 8 w 26"/>
                <a:gd name="T3" fmla="*/ 2 h 24"/>
                <a:gd name="T4" fmla="*/ 12 w 26"/>
                <a:gd name="T5" fmla="*/ 0 h 24"/>
                <a:gd name="T6" fmla="*/ 12 w 26"/>
                <a:gd name="T7" fmla="*/ 1 h 24"/>
                <a:gd name="T8" fmla="*/ 19 w 26"/>
                <a:gd name="T9" fmla="*/ 2 h 24"/>
                <a:gd name="T10" fmla="*/ 25 w 26"/>
                <a:gd name="T11" fmla="*/ 14 h 24"/>
                <a:gd name="T12" fmla="*/ 25 w 26"/>
                <a:gd name="T13" fmla="*/ 14 h 24"/>
                <a:gd name="T14" fmla="*/ 20 w 26"/>
                <a:gd name="T15" fmla="*/ 22 h 24"/>
                <a:gd name="T16" fmla="*/ 15 w 26"/>
                <a:gd name="T17" fmla="*/ 24 h 24"/>
                <a:gd name="T18" fmla="*/ 8 w 26"/>
                <a:gd name="T19" fmla="*/ 19 h 24"/>
                <a:gd name="T20" fmla="*/ 8 w 26"/>
                <a:gd name="T21" fmla="*/ 19 h 24"/>
                <a:gd name="T22" fmla="*/ 6 w 26"/>
                <a:gd name="T2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4">
                  <a:moveTo>
                    <a:pt x="6" y="17"/>
                  </a:moveTo>
                  <a:cubicBezTo>
                    <a:pt x="0" y="12"/>
                    <a:pt x="4" y="7"/>
                    <a:pt x="8" y="2"/>
                  </a:cubicBezTo>
                  <a:cubicBezTo>
                    <a:pt x="9" y="1"/>
                    <a:pt x="11" y="1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4" y="1"/>
                    <a:pt x="17" y="2"/>
                    <a:pt x="19" y="2"/>
                  </a:cubicBezTo>
                  <a:cubicBezTo>
                    <a:pt x="22" y="6"/>
                    <a:pt x="26" y="8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6"/>
                    <a:pt x="22" y="20"/>
                    <a:pt x="20" y="22"/>
                  </a:cubicBezTo>
                  <a:cubicBezTo>
                    <a:pt x="19" y="23"/>
                    <a:pt x="17" y="24"/>
                    <a:pt x="15" y="24"/>
                  </a:cubicBezTo>
                  <a:cubicBezTo>
                    <a:pt x="11" y="24"/>
                    <a:pt x="9" y="22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B96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69"/>
            <p:cNvSpPr/>
            <p:nvPr/>
          </p:nvSpPr>
          <p:spPr bwMode="auto">
            <a:xfrm>
              <a:off x="7343" y="2679"/>
              <a:ext cx="24" cy="46"/>
            </a:xfrm>
            <a:custGeom>
              <a:avLst/>
              <a:gdLst>
                <a:gd name="T0" fmla="*/ 12 w 16"/>
                <a:gd name="T1" fmla="*/ 27 h 31"/>
                <a:gd name="T2" fmla="*/ 11 w 16"/>
                <a:gd name="T3" fmla="*/ 27 h 31"/>
                <a:gd name="T4" fmla="*/ 7 w 16"/>
                <a:gd name="T5" fmla="*/ 27 h 31"/>
                <a:gd name="T6" fmla="*/ 7 w 16"/>
                <a:gd name="T7" fmla="*/ 27 h 31"/>
                <a:gd name="T8" fmla="*/ 3 w 16"/>
                <a:gd name="T9" fmla="*/ 30 h 31"/>
                <a:gd name="T10" fmla="*/ 3 w 16"/>
                <a:gd name="T11" fmla="*/ 30 h 31"/>
                <a:gd name="T12" fmla="*/ 1 w 16"/>
                <a:gd name="T13" fmla="*/ 27 h 31"/>
                <a:gd name="T14" fmla="*/ 1 w 16"/>
                <a:gd name="T15" fmla="*/ 25 h 31"/>
                <a:gd name="T16" fmla="*/ 3 w 16"/>
                <a:gd name="T17" fmla="*/ 21 h 31"/>
                <a:gd name="T18" fmla="*/ 3 w 16"/>
                <a:gd name="T19" fmla="*/ 19 h 31"/>
                <a:gd name="T20" fmla="*/ 5 w 16"/>
                <a:gd name="T21" fmla="*/ 15 h 31"/>
                <a:gd name="T22" fmla="*/ 9 w 16"/>
                <a:gd name="T23" fmla="*/ 4 h 31"/>
                <a:gd name="T24" fmla="*/ 11 w 16"/>
                <a:gd name="T25" fmla="*/ 0 h 31"/>
                <a:gd name="T26" fmla="*/ 11 w 16"/>
                <a:gd name="T27" fmla="*/ 0 h 31"/>
                <a:gd name="T28" fmla="*/ 14 w 16"/>
                <a:gd name="T29" fmla="*/ 2 h 31"/>
                <a:gd name="T30" fmla="*/ 12 w 16"/>
                <a:gd name="T3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31">
                  <a:moveTo>
                    <a:pt x="12" y="27"/>
                  </a:move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1"/>
                    <a:pt x="0" y="29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2" y="24"/>
                    <a:pt x="2" y="2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4" y="18"/>
                    <a:pt x="4" y="16"/>
                    <a:pt x="5" y="15"/>
                  </a:cubicBezTo>
                  <a:cubicBezTo>
                    <a:pt x="5" y="11"/>
                    <a:pt x="7" y="7"/>
                    <a:pt x="9" y="4"/>
                  </a:cubicBezTo>
                  <a:cubicBezTo>
                    <a:pt x="10" y="3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4" y="1"/>
                    <a:pt x="14" y="2"/>
                  </a:cubicBezTo>
                  <a:cubicBezTo>
                    <a:pt x="14" y="11"/>
                    <a:pt x="16" y="19"/>
                    <a:pt x="12" y="27"/>
                  </a:cubicBezTo>
                  <a:close/>
                </a:path>
              </a:pathLst>
            </a:custGeom>
            <a:solidFill>
              <a:srgbClr val="F6B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170"/>
            <p:cNvSpPr/>
            <p:nvPr/>
          </p:nvSpPr>
          <p:spPr bwMode="auto">
            <a:xfrm>
              <a:off x="7348" y="2739"/>
              <a:ext cx="15" cy="18"/>
            </a:xfrm>
            <a:custGeom>
              <a:avLst/>
              <a:gdLst>
                <a:gd name="T0" fmla="*/ 0 w 10"/>
                <a:gd name="T1" fmla="*/ 8 h 12"/>
                <a:gd name="T2" fmla="*/ 3 w 10"/>
                <a:gd name="T3" fmla="*/ 1 h 12"/>
                <a:gd name="T4" fmla="*/ 10 w 10"/>
                <a:gd name="T5" fmla="*/ 6 h 12"/>
                <a:gd name="T6" fmla="*/ 10 w 10"/>
                <a:gd name="T7" fmla="*/ 8 h 12"/>
                <a:gd name="T8" fmla="*/ 10 w 10"/>
                <a:gd name="T9" fmla="*/ 8 h 12"/>
                <a:gd name="T10" fmla="*/ 8 w 10"/>
                <a:gd name="T11" fmla="*/ 10 h 12"/>
                <a:gd name="T12" fmla="*/ 4 w 10"/>
                <a:gd name="T13" fmla="*/ 12 h 12"/>
                <a:gd name="T14" fmla="*/ 0 w 10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5"/>
                    <a:pt x="0" y="2"/>
                    <a:pt x="3" y="1"/>
                  </a:cubicBezTo>
                  <a:cubicBezTo>
                    <a:pt x="7" y="0"/>
                    <a:pt x="8" y="4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5" y="11"/>
                    <a:pt x="4" y="12"/>
                  </a:cubicBezTo>
                  <a:cubicBezTo>
                    <a:pt x="2" y="10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D9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171"/>
            <p:cNvSpPr/>
            <p:nvPr/>
          </p:nvSpPr>
          <p:spPr bwMode="auto">
            <a:xfrm>
              <a:off x="7394" y="2742"/>
              <a:ext cx="2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88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172"/>
            <p:cNvSpPr/>
            <p:nvPr/>
          </p:nvSpPr>
          <p:spPr bwMode="auto">
            <a:xfrm>
              <a:off x="7357" y="2647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2"/>
                    <a:pt x="4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173"/>
            <p:cNvSpPr/>
            <p:nvPr/>
          </p:nvSpPr>
          <p:spPr bwMode="auto">
            <a:xfrm>
              <a:off x="7357" y="266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C1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174"/>
            <p:cNvSpPr/>
            <p:nvPr/>
          </p:nvSpPr>
          <p:spPr bwMode="auto">
            <a:xfrm>
              <a:off x="7346" y="2806"/>
              <a:ext cx="44" cy="48"/>
            </a:xfrm>
            <a:custGeom>
              <a:avLst/>
              <a:gdLst>
                <a:gd name="T0" fmla="*/ 4 w 29"/>
                <a:gd name="T1" fmla="*/ 14 h 32"/>
                <a:gd name="T2" fmla="*/ 9 w 29"/>
                <a:gd name="T3" fmla="*/ 7 h 32"/>
                <a:gd name="T4" fmla="*/ 24 w 29"/>
                <a:gd name="T5" fmla="*/ 3 h 32"/>
                <a:gd name="T6" fmla="*/ 28 w 29"/>
                <a:gd name="T7" fmla="*/ 13 h 32"/>
                <a:gd name="T8" fmla="*/ 26 w 29"/>
                <a:gd name="T9" fmla="*/ 17 h 32"/>
                <a:gd name="T10" fmla="*/ 23 w 29"/>
                <a:gd name="T11" fmla="*/ 27 h 32"/>
                <a:gd name="T12" fmla="*/ 1 w 29"/>
                <a:gd name="T13" fmla="*/ 22 h 32"/>
                <a:gd name="T14" fmla="*/ 4 w 29"/>
                <a:gd name="T15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2">
                  <a:moveTo>
                    <a:pt x="4" y="14"/>
                  </a:moveTo>
                  <a:cubicBezTo>
                    <a:pt x="6" y="12"/>
                    <a:pt x="7" y="9"/>
                    <a:pt x="9" y="7"/>
                  </a:cubicBezTo>
                  <a:cubicBezTo>
                    <a:pt x="12" y="0"/>
                    <a:pt x="18" y="0"/>
                    <a:pt x="24" y="3"/>
                  </a:cubicBezTo>
                  <a:cubicBezTo>
                    <a:pt x="27" y="6"/>
                    <a:pt x="28" y="9"/>
                    <a:pt x="28" y="13"/>
                  </a:cubicBezTo>
                  <a:cubicBezTo>
                    <a:pt x="27" y="14"/>
                    <a:pt x="26" y="15"/>
                    <a:pt x="26" y="17"/>
                  </a:cubicBezTo>
                  <a:cubicBezTo>
                    <a:pt x="29" y="22"/>
                    <a:pt x="26" y="25"/>
                    <a:pt x="23" y="27"/>
                  </a:cubicBezTo>
                  <a:cubicBezTo>
                    <a:pt x="11" y="32"/>
                    <a:pt x="5" y="30"/>
                    <a:pt x="1" y="22"/>
                  </a:cubicBezTo>
                  <a:cubicBezTo>
                    <a:pt x="0" y="18"/>
                    <a:pt x="2" y="16"/>
                    <a:pt x="4" y="14"/>
                  </a:cubicBezTo>
                  <a:close/>
                </a:path>
              </a:pathLst>
            </a:custGeom>
            <a:solidFill>
              <a:srgbClr val="9B5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175"/>
            <p:cNvSpPr/>
            <p:nvPr/>
          </p:nvSpPr>
          <p:spPr bwMode="auto">
            <a:xfrm>
              <a:off x="7370" y="2832"/>
              <a:ext cx="33" cy="45"/>
            </a:xfrm>
            <a:custGeom>
              <a:avLst/>
              <a:gdLst>
                <a:gd name="T0" fmla="*/ 6 w 22"/>
                <a:gd name="T1" fmla="*/ 7 h 30"/>
                <a:gd name="T2" fmla="*/ 10 w 22"/>
                <a:gd name="T3" fmla="*/ 0 h 30"/>
                <a:gd name="T4" fmla="*/ 18 w 22"/>
                <a:gd name="T5" fmla="*/ 6 h 30"/>
                <a:gd name="T6" fmla="*/ 21 w 22"/>
                <a:gd name="T7" fmla="*/ 7 h 30"/>
                <a:gd name="T8" fmla="*/ 22 w 22"/>
                <a:gd name="T9" fmla="*/ 7 h 30"/>
                <a:gd name="T10" fmla="*/ 18 w 22"/>
                <a:gd name="T11" fmla="*/ 25 h 30"/>
                <a:gd name="T12" fmla="*/ 10 w 22"/>
                <a:gd name="T13" fmla="*/ 29 h 30"/>
                <a:gd name="T14" fmla="*/ 2 w 22"/>
                <a:gd name="T15" fmla="*/ 23 h 30"/>
                <a:gd name="T16" fmla="*/ 1 w 22"/>
                <a:gd name="T17" fmla="*/ 20 h 30"/>
                <a:gd name="T18" fmla="*/ 6 w 22"/>
                <a:gd name="T1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0">
                  <a:moveTo>
                    <a:pt x="6" y="7"/>
                  </a:moveTo>
                  <a:cubicBezTo>
                    <a:pt x="7" y="5"/>
                    <a:pt x="10" y="3"/>
                    <a:pt x="10" y="0"/>
                  </a:cubicBezTo>
                  <a:cubicBezTo>
                    <a:pt x="14" y="0"/>
                    <a:pt x="15" y="5"/>
                    <a:pt x="18" y="6"/>
                  </a:cubicBezTo>
                  <a:cubicBezTo>
                    <a:pt x="19" y="7"/>
                    <a:pt x="20" y="6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13"/>
                    <a:pt x="17" y="18"/>
                    <a:pt x="18" y="25"/>
                  </a:cubicBezTo>
                  <a:cubicBezTo>
                    <a:pt x="15" y="26"/>
                    <a:pt x="14" y="30"/>
                    <a:pt x="10" y="29"/>
                  </a:cubicBezTo>
                  <a:cubicBezTo>
                    <a:pt x="7" y="27"/>
                    <a:pt x="3" y="27"/>
                    <a:pt x="2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0" y="14"/>
                    <a:pt x="4" y="11"/>
                    <a:pt x="6" y="7"/>
                  </a:cubicBezTo>
                  <a:close/>
                </a:path>
              </a:pathLst>
            </a:custGeom>
            <a:solidFill>
              <a:srgbClr val="ED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176"/>
            <p:cNvSpPr/>
            <p:nvPr/>
          </p:nvSpPr>
          <p:spPr bwMode="auto">
            <a:xfrm>
              <a:off x="7406" y="2817"/>
              <a:ext cx="15" cy="16"/>
            </a:xfrm>
            <a:custGeom>
              <a:avLst/>
              <a:gdLst>
                <a:gd name="T0" fmla="*/ 10 w 10"/>
                <a:gd name="T1" fmla="*/ 4 h 11"/>
                <a:gd name="T2" fmla="*/ 3 w 10"/>
                <a:gd name="T3" fmla="*/ 11 h 11"/>
                <a:gd name="T4" fmla="*/ 0 w 10"/>
                <a:gd name="T5" fmla="*/ 7 h 11"/>
                <a:gd name="T6" fmla="*/ 7 w 10"/>
                <a:gd name="T7" fmla="*/ 0 h 11"/>
                <a:gd name="T8" fmla="*/ 10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cubicBezTo>
                    <a:pt x="10" y="7"/>
                    <a:pt x="5" y="11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9" y="1"/>
                    <a:pt x="10" y="1"/>
                    <a:pt x="10" y="4"/>
                  </a:cubicBezTo>
                  <a:close/>
                </a:path>
              </a:pathLst>
            </a:custGeom>
            <a:solidFill>
              <a:srgbClr val="E38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77"/>
            <p:cNvSpPr/>
            <p:nvPr/>
          </p:nvSpPr>
          <p:spPr bwMode="auto">
            <a:xfrm>
              <a:off x="7397" y="2841"/>
              <a:ext cx="5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E68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178"/>
            <p:cNvSpPr/>
            <p:nvPr/>
          </p:nvSpPr>
          <p:spPr bwMode="auto">
            <a:xfrm>
              <a:off x="7441" y="2737"/>
              <a:ext cx="7" cy="14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9 h 9"/>
                <a:gd name="T4" fmla="*/ 1 w 5"/>
                <a:gd name="T5" fmla="*/ 3 h 9"/>
                <a:gd name="T6" fmla="*/ 3 w 5"/>
                <a:gd name="T7" fmla="*/ 0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5" y="3"/>
                    <a:pt x="3" y="7"/>
                    <a:pt x="5" y="9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179"/>
            <p:cNvSpPr/>
            <p:nvPr/>
          </p:nvSpPr>
          <p:spPr bwMode="auto">
            <a:xfrm>
              <a:off x="7448" y="2730"/>
              <a:ext cx="18" cy="4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1 h 3"/>
                <a:gd name="T4" fmla="*/ 0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4" y="0"/>
                    <a:pt x="8" y="0"/>
                    <a:pt x="12" y="1"/>
                  </a:cubicBezTo>
                  <a:cubicBezTo>
                    <a:pt x="8" y="3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180"/>
            <p:cNvSpPr/>
            <p:nvPr/>
          </p:nvSpPr>
          <p:spPr bwMode="auto">
            <a:xfrm>
              <a:off x="7442" y="2728"/>
              <a:ext cx="6" cy="2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4 w 4"/>
                <a:gd name="T5" fmla="*/ 1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181"/>
            <p:cNvSpPr/>
            <p:nvPr/>
          </p:nvSpPr>
          <p:spPr bwMode="auto">
            <a:xfrm>
              <a:off x="7435" y="275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182"/>
            <p:cNvSpPr/>
            <p:nvPr/>
          </p:nvSpPr>
          <p:spPr bwMode="auto">
            <a:xfrm>
              <a:off x="7330" y="2964"/>
              <a:ext cx="15" cy="13"/>
            </a:xfrm>
            <a:custGeom>
              <a:avLst/>
              <a:gdLst>
                <a:gd name="T0" fmla="*/ 10 w 10"/>
                <a:gd name="T1" fmla="*/ 4 h 9"/>
                <a:gd name="T2" fmla="*/ 8 w 10"/>
                <a:gd name="T3" fmla="*/ 6 h 9"/>
                <a:gd name="T4" fmla="*/ 6 w 10"/>
                <a:gd name="T5" fmla="*/ 8 h 9"/>
                <a:gd name="T6" fmla="*/ 4 w 10"/>
                <a:gd name="T7" fmla="*/ 9 h 9"/>
                <a:gd name="T8" fmla="*/ 0 w 10"/>
                <a:gd name="T9" fmla="*/ 9 h 9"/>
                <a:gd name="T10" fmla="*/ 8 w 10"/>
                <a:gd name="T11" fmla="*/ 0 h 9"/>
                <a:gd name="T12" fmla="*/ 10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4"/>
                  </a:moveTo>
                  <a:cubicBezTo>
                    <a:pt x="9" y="4"/>
                    <a:pt x="9" y="5"/>
                    <a:pt x="8" y="6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9"/>
                    <a:pt x="2" y="9"/>
                    <a:pt x="0" y="9"/>
                  </a:cubicBezTo>
                  <a:cubicBezTo>
                    <a:pt x="1" y="5"/>
                    <a:pt x="5" y="2"/>
                    <a:pt x="8" y="0"/>
                  </a:cubicBezTo>
                  <a:cubicBezTo>
                    <a:pt x="9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C46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183"/>
            <p:cNvSpPr/>
            <p:nvPr/>
          </p:nvSpPr>
          <p:spPr bwMode="auto">
            <a:xfrm>
              <a:off x="7351" y="2884"/>
              <a:ext cx="34" cy="30"/>
            </a:xfrm>
            <a:custGeom>
              <a:avLst/>
              <a:gdLst>
                <a:gd name="T0" fmla="*/ 21 w 23"/>
                <a:gd name="T1" fmla="*/ 9 h 20"/>
                <a:gd name="T2" fmla="*/ 23 w 23"/>
                <a:gd name="T3" fmla="*/ 13 h 20"/>
                <a:gd name="T4" fmla="*/ 15 w 23"/>
                <a:gd name="T5" fmla="*/ 18 h 20"/>
                <a:gd name="T6" fmla="*/ 2 w 23"/>
                <a:gd name="T7" fmla="*/ 20 h 20"/>
                <a:gd name="T8" fmla="*/ 2 w 23"/>
                <a:gd name="T9" fmla="*/ 16 h 20"/>
                <a:gd name="T10" fmla="*/ 3 w 23"/>
                <a:gd name="T11" fmla="*/ 9 h 20"/>
                <a:gd name="T12" fmla="*/ 5 w 23"/>
                <a:gd name="T13" fmla="*/ 6 h 20"/>
                <a:gd name="T14" fmla="*/ 7 w 23"/>
                <a:gd name="T15" fmla="*/ 4 h 20"/>
                <a:gd name="T16" fmla="*/ 21 w 23"/>
                <a:gd name="T1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21" y="9"/>
                  </a:moveTo>
                  <a:cubicBezTo>
                    <a:pt x="22" y="10"/>
                    <a:pt x="23" y="11"/>
                    <a:pt x="23" y="13"/>
                  </a:cubicBezTo>
                  <a:cubicBezTo>
                    <a:pt x="22" y="17"/>
                    <a:pt x="17" y="16"/>
                    <a:pt x="15" y="18"/>
                  </a:cubicBezTo>
                  <a:cubicBezTo>
                    <a:pt x="11" y="18"/>
                    <a:pt x="6" y="19"/>
                    <a:pt x="2" y="20"/>
                  </a:cubicBezTo>
                  <a:cubicBezTo>
                    <a:pt x="2" y="19"/>
                    <a:pt x="2" y="18"/>
                    <a:pt x="2" y="16"/>
                  </a:cubicBezTo>
                  <a:cubicBezTo>
                    <a:pt x="0" y="14"/>
                    <a:pt x="2" y="11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14" y="0"/>
                    <a:pt x="16" y="7"/>
                    <a:pt x="21" y="9"/>
                  </a:cubicBezTo>
                  <a:close/>
                </a:path>
              </a:pathLst>
            </a:custGeom>
            <a:solidFill>
              <a:srgbClr val="AE5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184"/>
            <p:cNvSpPr/>
            <p:nvPr/>
          </p:nvSpPr>
          <p:spPr bwMode="auto">
            <a:xfrm>
              <a:off x="7277" y="2892"/>
              <a:ext cx="63" cy="78"/>
            </a:xfrm>
            <a:custGeom>
              <a:avLst/>
              <a:gdLst>
                <a:gd name="T0" fmla="*/ 24 w 42"/>
                <a:gd name="T1" fmla="*/ 46 h 52"/>
                <a:gd name="T2" fmla="*/ 5 w 42"/>
                <a:gd name="T3" fmla="*/ 46 h 52"/>
                <a:gd name="T4" fmla="*/ 0 w 42"/>
                <a:gd name="T5" fmla="*/ 37 h 52"/>
                <a:gd name="T6" fmla="*/ 6 w 42"/>
                <a:gd name="T7" fmla="*/ 15 h 52"/>
                <a:gd name="T8" fmla="*/ 9 w 42"/>
                <a:gd name="T9" fmla="*/ 11 h 52"/>
                <a:gd name="T10" fmla="*/ 31 w 42"/>
                <a:gd name="T11" fmla="*/ 0 h 52"/>
                <a:gd name="T12" fmla="*/ 41 w 42"/>
                <a:gd name="T13" fmla="*/ 8 h 52"/>
                <a:gd name="T14" fmla="*/ 38 w 42"/>
                <a:gd name="T15" fmla="*/ 25 h 52"/>
                <a:gd name="T16" fmla="*/ 37 w 42"/>
                <a:gd name="T17" fmla="*/ 31 h 52"/>
                <a:gd name="T18" fmla="*/ 24 w 42"/>
                <a:gd name="T19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2">
                  <a:moveTo>
                    <a:pt x="24" y="46"/>
                  </a:moveTo>
                  <a:cubicBezTo>
                    <a:pt x="18" y="48"/>
                    <a:pt x="11" y="52"/>
                    <a:pt x="5" y="46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29"/>
                    <a:pt x="3" y="22"/>
                    <a:pt x="6" y="15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5" y="5"/>
                    <a:pt x="21" y="0"/>
                    <a:pt x="31" y="0"/>
                  </a:cubicBezTo>
                  <a:cubicBezTo>
                    <a:pt x="36" y="0"/>
                    <a:pt x="39" y="4"/>
                    <a:pt x="41" y="8"/>
                  </a:cubicBezTo>
                  <a:cubicBezTo>
                    <a:pt x="42" y="14"/>
                    <a:pt x="41" y="20"/>
                    <a:pt x="38" y="25"/>
                  </a:cubicBezTo>
                  <a:cubicBezTo>
                    <a:pt x="38" y="27"/>
                    <a:pt x="37" y="29"/>
                    <a:pt x="37" y="31"/>
                  </a:cubicBezTo>
                  <a:cubicBezTo>
                    <a:pt x="37" y="41"/>
                    <a:pt x="34" y="45"/>
                    <a:pt x="24" y="46"/>
                  </a:cubicBezTo>
                  <a:close/>
                </a:path>
              </a:pathLst>
            </a:custGeom>
            <a:solidFill>
              <a:srgbClr val="9E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185"/>
            <p:cNvSpPr/>
            <p:nvPr/>
          </p:nvSpPr>
          <p:spPr bwMode="auto">
            <a:xfrm>
              <a:off x="7330" y="2881"/>
              <a:ext cx="34" cy="48"/>
            </a:xfrm>
            <a:custGeom>
              <a:avLst/>
              <a:gdLst>
                <a:gd name="T0" fmla="*/ 3 w 23"/>
                <a:gd name="T1" fmla="*/ 32 h 32"/>
                <a:gd name="T2" fmla="*/ 2 w 23"/>
                <a:gd name="T3" fmla="*/ 15 h 32"/>
                <a:gd name="T4" fmla="*/ 16 w 23"/>
                <a:gd name="T5" fmla="*/ 0 h 32"/>
                <a:gd name="T6" fmla="*/ 22 w 23"/>
                <a:gd name="T7" fmla="*/ 9 h 32"/>
                <a:gd name="T8" fmla="*/ 22 w 23"/>
                <a:gd name="T9" fmla="*/ 9 h 32"/>
                <a:gd name="T10" fmla="*/ 20 w 23"/>
                <a:gd name="T11" fmla="*/ 13 h 32"/>
                <a:gd name="T12" fmla="*/ 16 w 23"/>
                <a:gd name="T13" fmla="*/ 18 h 32"/>
                <a:gd name="T14" fmla="*/ 3 w 23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2">
                  <a:moveTo>
                    <a:pt x="3" y="32"/>
                  </a:moveTo>
                  <a:cubicBezTo>
                    <a:pt x="2" y="26"/>
                    <a:pt x="4" y="20"/>
                    <a:pt x="2" y="15"/>
                  </a:cubicBezTo>
                  <a:cubicBezTo>
                    <a:pt x="0" y="3"/>
                    <a:pt x="2" y="1"/>
                    <a:pt x="16" y="0"/>
                  </a:cubicBezTo>
                  <a:cubicBezTo>
                    <a:pt x="21" y="1"/>
                    <a:pt x="23" y="4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8" y="15"/>
                    <a:pt x="17" y="17"/>
                    <a:pt x="16" y="18"/>
                  </a:cubicBezTo>
                  <a:cubicBezTo>
                    <a:pt x="10" y="22"/>
                    <a:pt x="9" y="30"/>
                    <a:pt x="3" y="32"/>
                  </a:cubicBezTo>
                  <a:close/>
                </a:path>
              </a:pathLst>
            </a:custGeom>
            <a:solidFill>
              <a:srgbClr val="E6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86"/>
            <p:cNvSpPr/>
            <p:nvPr/>
          </p:nvSpPr>
          <p:spPr bwMode="auto">
            <a:xfrm>
              <a:off x="7309" y="2938"/>
              <a:ext cx="36" cy="42"/>
            </a:xfrm>
            <a:custGeom>
              <a:avLst/>
              <a:gdLst>
                <a:gd name="T0" fmla="*/ 3 w 24"/>
                <a:gd name="T1" fmla="*/ 15 h 28"/>
                <a:gd name="T2" fmla="*/ 16 w 24"/>
                <a:gd name="T3" fmla="*/ 0 h 28"/>
                <a:gd name="T4" fmla="*/ 24 w 24"/>
                <a:gd name="T5" fmla="*/ 3 h 28"/>
                <a:gd name="T6" fmla="*/ 9 w 24"/>
                <a:gd name="T7" fmla="*/ 23 h 28"/>
                <a:gd name="T8" fmla="*/ 7 w 24"/>
                <a:gd name="T9" fmla="*/ 24 h 28"/>
                <a:gd name="T10" fmla="*/ 7 w 24"/>
                <a:gd name="T11" fmla="*/ 24 h 28"/>
                <a:gd name="T12" fmla="*/ 5 w 24"/>
                <a:gd name="T13" fmla="*/ 26 h 28"/>
                <a:gd name="T14" fmla="*/ 5 w 24"/>
                <a:gd name="T15" fmla="*/ 26 h 28"/>
                <a:gd name="T16" fmla="*/ 3 w 24"/>
                <a:gd name="T17" fmla="*/ 28 h 28"/>
                <a:gd name="T18" fmla="*/ 3 w 24"/>
                <a:gd name="T19" fmla="*/ 28 h 28"/>
                <a:gd name="T20" fmla="*/ 1 w 24"/>
                <a:gd name="T21" fmla="*/ 23 h 28"/>
                <a:gd name="T22" fmla="*/ 3 w 24"/>
                <a:gd name="T2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3" y="15"/>
                  </a:moveTo>
                  <a:cubicBezTo>
                    <a:pt x="9" y="11"/>
                    <a:pt x="13" y="5"/>
                    <a:pt x="16" y="0"/>
                  </a:cubicBezTo>
                  <a:cubicBezTo>
                    <a:pt x="20" y="0"/>
                    <a:pt x="22" y="0"/>
                    <a:pt x="24" y="3"/>
                  </a:cubicBezTo>
                  <a:cubicBezTo>
                    <a:pt x="19" y="10"/>
                    <a:pt x="14" y="16"/>
                    <a:pt x="9" y="23"/>
                  </a:cubicBezTo>
                  <a:cubicBezTo>
                    <a:pt x="9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7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8"/>
                    <a:pt x="0" y="26"/>
                    <a:pt x="1" y="23"/>
                  </a:cubicBezTo>
                  <a:cubicBezTo>
                    <a:pt x="2" y="21"/>
                    <a:pt x="5" y="18"/>
                    <a:pt x="3" y="15"/>
                  </a:cubicBezTo>
                  <a:close/>
                </a:path>
              </a:pathLst>
            </a:custGeom>
            <a:solidFill>
              <a:srgbClr val="BE6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187"/>
            <p:cNvSpPr/>
            <p:nvPr/>
          </p:nvSpPr>
          <p:spPr bwMode="auto">
            <a:xfrm>
              <a:off x="7319" y="2973"/>
              <a:ext cx="6" cy="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0 h 2"/>
                <a:gd name="T4" fmla="*/ 4 w 4"/>
                <a:gd name="T5" fmla="*/ 2 h 2"/>
                <a:gd name="T6" fmla="*/ 0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188"/>
            <p:cNvSpPr/>
            <p:nvPr/>
          </p:nvSpPr>
          <p:spPr bwMode="auto">
            <a:xfrm>
              <a:off x="7352" y="2866"/>
              <a:ext cx="33" cy="35"/>
            </a:xfrm>
            <a:custGeom>
              <a:avLst/>
              <a:gdLst>
                <a:gd name="T0" fmla="*/ 7 w 22"/>
                <a:gd name="T1" fmla="*/ 19 h 23"/>
                <a:gd name="T2" fmla="*/ 1 w 22"/>
                <a:gd name="T3" fmla="*/ 13 h 23"/>
                <a:gd name="T4" fmla="*/ 0 w 22"/>
                <a:gd name="T5" fmla="*/ 10 h 23"/>
                <a:gd name="T6" fmla="*/ 16 w 22"/>
                <a:gd name="T7" fmla="*/ 0 h 23"/>
                <a:gd name="T8" fmla="*/ 22 w 22"/>
                <a:gd name="T9" fmla="*/ 6 h 23"/>
                <a:gd name="T10" fmla="*/ 20 w 22"/>
                <a:gd name="T11" fmla="*/ 21 h 23"/>
                <a:gd name="T12" fmla="*/ 14 w 22"/>
                <a:gd name="T13" fmla="*/ 20 h 23"/>
                <a:gd name="T14" fmla="*/ 7 w 22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3">
                  <a:moveTo>
                    <a:pt x="7" y="19"/>
                  </a:moveTo>
                  <a:cubicBezTo>
                    <a:pt x="5" y="16"/>
                    <a:pt x="4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5" y="6"/>
                    <a:pt x="11" y="3"/>
                    <a:pt x="16" y="0"/>
                  </a:cubicBezTo>
                  <a:cubicBezTo>
                    <a:pt x="18" y="2"/>
                    <a:pt x="20" y="4"/>
                    <a:pt x="22" y="6"/>
                  </a:cubicBezTo>
                  <a:cubicBezTo>
                    <a:pt x="17" y="10"/>
                    <a:pt x="18" y="15"/>
                    <a:pt x="20" y="21"/>
                  </a:cubicBezTo>
                  <a:cubicBezTo>
                    <a:pt x="18" y="23"/>
                    <a:pt x="16" y="21"/>
                    <a:pt x="14" y="20"/>
                  </a:cubicBezTo>
                  <a:cubicBezTo>
                    <a:pt x="12" y="17"/>
                    <a:pt x="10" y="17"/>
                    <a:pt x="7" y="19"/>
                  </a:cubicBezTo>
                  <a:close/>
                </a:path>
              </a:pathLst>
            </a:custGeom>
            <a:solidFill>
              <a:srgbClr val="DF9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4189"/>
            <p:cNvSpPr/>
            <p:nvPr/>
          </p:nvSpPr>
          <p:spPr bwMode="auto">
            <a:xfrm>
              <a:off x="7192" y="2689"/>
              <a:ext cx="67" cy="69"/>
            </a:xfrm>
            <a:custGeom>
              <a:avLst/>
              <a:gdLst>
                <a:gd name="T0" fmla="*/ 31 w 45"/>
                <a:gd name="T1" fmla="*/ 2 h 46"/>
                <a:gd name="T2" fmla="*/ 35 w 45"/>
                <a:gd name="T3" fmla="*/ 1 h 46"/>
                <a:gd name="T4" fmla="*/ 41 w 45"/>
                <a:gd name="T5" fmla="*/ 20 h 46"/>
                <a:gd name="T6" fmla="*/ 43 w 45"/>
                <a:gd name="T7" fmla="*/ 24 h 46"/>
                <a:gd name="T8" fmla="*/ 43 w 45"/>
                <a:gd name="T9" fmla="*/ 25 h 46"/>
                <a:gd name="T10" fmla="*/ 44 w 45"/>
                <a:gd name="T11" fmla="*/ 27 h 46"/>
                <a:gd name="T12" fmla="*/ 45 w 45"/>
                <a:gd name="T13" fmla="*/ 29 h 46"/>
                <a:gd name="T14" fmla="*/ 32 w 45"/>
                <a:gd name="T15" fmla="*/ 44 h 46"/>
                <a:gd name="T16" fmla="*/ 16 w 45"/>
                <a:gd name="T17" fmla="*/ 35 h 46"/>
                <a:gd name="T18" fmla="*/ 0 w 45"/>
                <a:gd name="T19" fmla="*/ 24 h 46"/>
                <a:gd name="T20" fmla="*/ 6 w 45"/>
                <a:gd name="T21" fmla="*/ 22 h 46"/>
                <a:gd name="T22" fmla="*/ 12 w 45"/>
                <a:gd name="T23" fmla="*/ 7 h 46"/>
                <a:gd name="T24" fmla="*/ 8 w 45"/>
                <a:gd name="T25" fmla="*/ 0 h 46"/>
                <a:gd name="T26" fmla="*/ 14 w 45"/>
                <a:gd name="T27" fmla="*/ 5 h 46"/>
                <a:gd name="T28" fmla="*/ 25 w 45"/>
                <a:gd name="T29" fmla="*/ 8 h 46"/>
                <a:gd name="T30" fmla="*/ 31 w 45"/>
                <a:gd name="T3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6">
                  <a:moveTo>
                    <a:pt x="31" y="2"/>
                  </a:moveTo>
                  <a:cubicBezTo>
                    <a:pt x="32" y="2"/>
                    <a:pt x="34" y="1"/>
                    <a:pt x="35" y="1"/>
                  </a:cubicBezTo>
                  <a:cubicBezTo>
                    <a:pt x="35" y="7"/>
                    <a:pt x="39" y="13"/>
                    <a:pt x="41" y="20"/>
                  </a:cubicBezTo>
                  <a:cubicBezTo>
                    <a:pt x="42" y="21"/>
                    <a:pt x="41" y="23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6"/>
                    <a:pt x="44" y="27"/>
                    <a:pt x="44" y="27"/>
                  </a:cubicBezTo>
                  <a:cubicBezTo>
                    <a:pt x="44" y="28"/>
                    <a:pt x="45" y="29"/>
                    <a:pt x="45" y="29"/>
                  </a:cubicBezTo>
                  <a:cubicBezTo>
                    <a:pt x="44" y="38"/>
                    <a:pt x="40" y="43"/>
                    <a:pt x="32" y="44"/>
                  </a:cubicBezTo>
                  <a:cubicBezTo>
                    <a:pt x="23" y="46"/>
                    <a:pt x="19" y="42"/>
                    <a:pt x="16" y="35"/>
                  </a:cubicBezTo>
                  <a:cubicBezTo>
                    <a:pt x="14" y="27"/>
                    <a:pt x="4" y="29"/>
                    <a:pt x="0" y="24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0"/>
                    <a:pt x="17" y="14"/>
                    <a:pt x="12" y="7"/>
                  </a:cubicBezTo>
                  <a:cubicBezTo>
                    <a:pt x="10" y="5"/>
                    <a:pt x="8" y="3"/>
                    <a:pt x="8" y="0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7" y="9"/>
                    <a:pt x="21" y="10"/>
                    <a:pt x="25" y="8"/>
                  </a:cubicBezTo>
                  <a:cubicBezTo>
                    <a:pt x="28" y="7"/>
                    <a:pt x="30" y="5"/>
                    <a:pt x="31" y="2"/>
                  </a:cubicBezTo>
                  <a:close/>
                </a:path>
              </a:pathLst>
            </a:custGeom>
            <a:solidFill>
              <a:srgbClr val="F3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4190"/>
            <p:cNvSpPr/>
            <p:nvPr/>
          </p:nvSpPr>
          <p:spPr bwMode="auto">
            <a:xfrm>
              <a:off x="7169" y="2724"/>
              <a:ext cx="56" cy="48"/>
            </a:xfrm>
            <a:custGeom>
              <a:avLst/>
              <a:gdLst>
                <a:gd name="T0" fmla="*/ 15 w 37"/>
                <a:gd name="T1" fmla="*/ 1 h 32"/>
                <a:gd name="T2" fmla="*/ 34 w 37"/>
                <a:gd name="T3" fmla="*/ 8 h 32"/>
                <a:gd name="T4" fmla="*/ 35 w 37"/>
                <a:gd name="T5" fmla="*/ 21 h 32"/>
                <a:gd name="T6" fmla="*/ 25 w 37"/>
                <a:gd name="T7" fmla="*/ 29 h 32"/>
                <a:gd name="T8" fmla="*/ 2 w 37"/>
                <a:gd name="T9" fmla="*/ 26 h 32"/>
                <a:gd name="T10" fmla="*/ 15 w 37"/>
                <a:gd name="T1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2">
                  <a:moveTo>
                    <a:pt x="15" y="1"/>
                  </a:moveTo>
                  <a:cubicBezTo>
                    <a:pt x="23" y="0"/>
                    <a:pt x="30" y="1"/>
                    <a:pt x="34" y="8"/>
                  </a:cubicBezTo>
                  <a:cubicBezTo>
                    <a:pt x="37" y="12"/>
                    <a:pt x="35" y="17"/>
                    <a:pt x="35" y="21"/>
                  </a:cubicBezTo>
                  <a:cubicBezTo>
                    <a:pt x="35" y="28"/>
                    <a:pt x="29" y="28"/>
                    <a:pt x="25" y="29"/>
                  </a:cubicBezTo>
                  <a:cubicBezTo>
                    <a:pt x="17" y="31"/>
                    <a:pt x="9" y="32"/>
                    <a:pt x="2" y="26"/>
                  </a:cubicBezTo>
                  <a:cubicBezTo>
                    <a:pt x="0" y="14"/>
                    <a:pt x="6" y="7"/>
                    <a:pt x="15" y="1"/>
                  </a:cubicBezTo>
                  <a:close/>
                </a:path>
              </a:pathLst>
            </a:custGeom>
            <a:solidFill>
              <a:srgbClr val="9E5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4191"/>
            <p:cNvSpPr/>
            <p:nvPr/>
          </p:nvSpPr>
          <p:spPr bwMode="auto">
            <a:xfrm>
              <a:off x="7232" y="2659"/>
              <a:ext cx="9" cy="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6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4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F3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4192"/>
            <p:cNvSpPr/>
            <p:nvPr/>
          </p:nvSpPr>
          <p:spPr bwMode="auto">
            <a:xfrm>
              <a:off x="7207" y="2733"/>
              <a:ext cx="99" cy="99"/>
            </a:xfrm>
            <a:custGeom>
              <a:avLst/>
              <a:gdLst>
                <a:gd name="T0" fmla="*/ 0 w 66"/>
                <a:gd name="T1" fmla="*/ 23 h 66"/>
                <a:gd name="T2" fmla="*/ 9 w 66"/>
                <a:gd name="T3" fmla="*/ 2 h 66"/>
                <a:gd name="T4" fmla="*/ 11 w 66"/>
                <a:gd name="T5" fmla="*/ 5 h 66"/>
                <a:gd name="T6" fmla="*/ 14 w 66"/>
                <a:gd name="T7" fmla="*/ 12 h 66"/>
                <a:gd name="T8" fmla="*/ 26 w 66"/>
                <a:gd name="T9" fmla="*/ 10 h 66"/>
                <a:gd name="T10" fmla="*/ 35 w 66"/>
                <a:gd name="T11" fmla="*/ 0 h 66"/>
                <a:gd name="T12" fmla="*/ 38 w 66"/>
                <a:gd name="T13" fmla="*/ 10 h 66"/>
                <a:gd name="T14" fmla="*/ 36 w 66"/>
                <a:gd name="T15" fmla="*/ 19 h 66"/>
                <a:gd name="T16" fmla="*/ 33 w 66"/>
                <a:gd name="T17" fmla="*/ 30 h 66"/>
                <a:gd name="T18" fmla="*/ 41 w 66"/>
                <a:gd name="T19" fmla="*/ 34 h 66"/>
                <a:gd name="T20" fmla="*/ 43 w 66"/>
                <a:gd name="T21" fmla="*/ 36 h 66"/>
                <a:gd name="T22" fmla="*/ 44 w 66"/>
                <a:gd name="T23" fmla="*/ 35 h 66"/>
                <a:gd name="T24" fmla="*/ 53 w 66"/>
                <a:gd name="T25" fmla="*/ 34 h 66"/>
                <a:gd name="T26" fmla="*/ 52 w 66"/>
                <a:gd name="T27" fmla="*/ 42 h 66"/>
                <a:gd name="T28" fmla="*/ 66 w 66"/>
                <a:gd name="T29" fmla="*/ 61 h 66"/>
                <a:gd name="T30" fmla="*/ 54 w 66"/>
                <a:gd name="T31" fmla="*/ 62 h 66"/>
                <a:gd name="T32" fmla="*/ 50 w 66"/>
                <a:gd name="T33" fmla="*/ 66 h 66"/>
                <a:gd name="T34" fmla="*/ 39 w 66"/>
                <a:gd name="T35" fmla="*/ 58 h 66"/>
                <a:gd name="T36" fmla="*/ 27 w 66"/>
                <a:gd name="T37" fmla="*/ 49 h 66"/>
                <a:gd name="T38" fmla="*/ 12 w 66"/>
                <a:gd name="T39" fmla="*/ 45 h 66"/>
                <a:gd name="T40" fmla="*/ 13 w 66"/>
                <a:gd name="T41" fmla="*/ 36 h 66"/>
                <a:gd name="T42" fmla="*/ 0 w 66"/>
                <a:gd name="T43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0" y="23"/>
                  </a:moveTo>
                  <a:cubicBezTo>
                    <a:pt x="8" y="19"/>
                    <a:pt x="11" y="11"/>
                    <a:pt x="9" y="2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2" y="7"/>
                    <a:pt x="10" y="11"/>
                    <a:pt x="14" y="12"/>
                  </a:cubicBezTo>
                  <a:cubicBezTo>
                    <a:pt x="18" y="12"/>
                    <a:pt x="22" y="13"/>
                    <a:pt x="26" y="10"/>
                  </a:cubicBezTo>
                  <a:cubicBezTo>
                    <a:pt x="29" y="7"/>
                    <a:pt x="32" y="4"/>
                    <a:pt x="35" y="0"/>
                  </a:cubicBezTo>
                  <a:cubicBezTo>
                    <a:pt x="37" y="3"/>
                    <a:pt x="38" y="6"/>
                    <a:pt x="38" y="10"/>
                  </a:cubicBezTo>
                  <a:cubicBezTo>
                    <a:pt x="41" y="14"/>
                    <a:pt x="38" y="17"/>
                    <a:pt x="36" y="19"/>
                  </a:cubicBezTo>
                  <a:cubicBezTo>
                    <a:pt x="33" y="22"/>
                    <a:pt x="31" y="25"/>
                    <a:pt x="33" y="30"/>
                  </a:cubicBezTo>
                  <a:cubicBezTo>
                    <a:pt x="35" y="33"/>
                    <a:pt x="38" y="34"/>
                    <a:pt x="41" y="34"/>
                  </a:cubicBezTo>
                  <a:cubicBezTo>
                    <a:pt x="42" y="35"/>
                    <a:pt x="42" y="35"/>
                    <a:pt x="43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7" y="33"/>
                    <a:pt x="50" y="32"/>
                    <a:pt x="53" y="34"/>
                  </a:cubicBezTo>
                  <a:cubicBezTo>
                    <a:pt x="56" y="37"/>
                    <a:pt x="53" y="40"/>
                    <a:pt x="52" y="42"/>
                  </a:cubicBezTo>
                  <a:cubicBezTo>
                    <a:pt x="60" y="46"/>
                    <a:pt x="61" y="54"/>
                    <a:pt x="66" y="61"/>
                  </a:cubicBezTo>
                  <a:cubicBezTo>
                    <a:pt x="61" y="61"/>
                    <a:pt x="57" y="58"/>
                    <a:pt x="54" y="62"/>
                  </a:cubicBezTo>
                  <a:cubicBezTo>
                    <a:pt x="54" y="65"/>
                    <a:pt x="52" y="65"/>
                    <a:pt x="50" y="66"/>
                  </a:cubicBezTo>
                  <a:cubicBezTo>
                    <a:pt x="45" y="65"/>
                    <a:pt x="41" y="63"/>
                    <a:pt x="39" y="58"/>
                  </a:cubicBezTo>
                  <a:cubicBezTo>
                    <a:pt x="38" y="51"/>
                    <a:pt x="33" y="49"/>
                    <a:pt x="27" y="49"/>
                  </a:cubicBezTo>
                  <a:cubicBezTo>
                    <a:pt x="22" y="47"/>
                    <a:pt x="16" y="50"/>
                    <a:pt x="12" y="45"/>
                  </a:cubicBezTo>
                  <a:cubicBezTo>
                    <a:pt x="16" y="42"/>
                    <a:pt x="17" y="39"/>
                    <a:pt x="13" y="36"/>
                  </a:cubicBezTo>
                  <a:cubicBezTo>
                    <a:pt x="8" y="32"/>
                    <a:pt x="7" y="25"/>
                    <a:pt x="0" y="23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4193"/>
            <p:cNvSpPr/>
            <p:nvPr/>
          </p:nvSpPr>
          <p:spPr bwMode="auto">
            <a:xfrm>
              <a:off x="7249" y="2736"/>
              <a:ext cx="73" cy="63"/>
            </a:xfrm>
            <a:custGeom>
              <a:avLst/>
              <a:gdLst>
                <a:gd name="T0" fmla="*/ 2 w 49"/>
                <a:gd name="T1" fmla="*/ 29 h 42"/>
                <a:gd name="T2" fmla="*/ 3 w 49"/>
                <a:gd name="T3" fmla="*/ 19 h 42"/>
                <a:gd name="T4" fmla="*/ 10 w 49"/>
                <a:gd name="T5" fmla="*/ 8 h 42"/>
                <a:gd name="T6" fmla="*/ 15 w 49"/>
                <a:gd name="T7" fmla="*/ 6 h 42"/>
                <a:gd name="T8" fmla="*/ 30 w 49"/>
                <a:gd name="T9" fmla="*/ 5 h 42"/>
                <a:gd name="T10" fmla="*/ 41 w 49"/>
                <a:gd name="T11" fmla="*/ 14 h 42"/>
                <a:gd name="T12" fmla="*/ 42 w 49"/>
                <a:gd name="T13" fmla="*/ 34 h 42"/>
                <a:gd name="T14" fmla="*/ 24 w 49"/>
                <a:gd name="T15" fmla="*/ 40 h 42"/>
                <a:gd name="T16" fmla="*/ 24 w 49"/>
                <a:gd name="T17" fmla="*/ 34 h 42"/>
                <a:gd name="T18" fmla="*/ 17 w 49"/>
                <a:gd name="T19" fmla="*/ 35 h 42"/>
                <a:gd name="T20" fmla="*/ 14 w 49"/>
                <a:gd name="T21" fmla="*/ 35 h 42"/>
                <a:gd name="T22" fmla="*/ 14 w 49"/>
                <a:gd name="T23" fmla="*/ 35 h 42"/>
                <a:gd name="T24" fmla="*/ 12 w 49"/>
                <a:gd name="T25" fmla="*/ 32 h 42"/>
                <a:gd name="T26" fmla="*/ 12 w 49"/>
                <a:gd name="T27" fmla="*/ 29 h 42"/>
                <a:gd name="T28" fmla="*/ 13 w 49"/>
                <a:gd name="T29" fmla="*/ 26 h 42"/>
                <a:gd name="T30" fmla="*/ 14 w 49"/>
                <a:gd name="T31" fmla="*/ 23 h 42"/>
                <a:gd name="T32" fmla="*/ 11 w 49"/>
                <a:gd name="T33" fmla="*/ 25 h 42"/>
                <a:gd name="T34" fmla="*/ 2 w 49"/>
                <a:gd name="T35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2">
                  <a:moveTo>
                    <a:pt x="2" y="29"/>
                  </a:moveTo>
                  <a:cubicBezTo>
                    <a:pt x="0" y="26"/>
                    <a:pt x="1" y="22"/>
                    <a:pt x="3" y="19"/>
                  </a:cubicBezTo>
                  <a:cubicBezTo>
                    <a:pt x="5" y="15"/>
                    <a:pt x="8" y="12"/>
                    <a:pt x="10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20" y="3"/>
                    <a:pt x="25" y="0"/>
                    <a:pt x="30" y="5"/>
                  </a:cubicBezTo>
                  <a:cubicBezTo>
                    <a:pt x="34" y="7"/>
                    <a:pt x="37" y="11"/>
                    <a:pt x="41" y="14"/>
                  </a:cubicBezTo>
                  <a:cubicBezTo>
                    <a:pt x="49" y="19"/>
                    <a:pt x="49" y="28"/>
                    <a:pt x="42" y="34"/>
                  </a:cubicBezTo>
                  <a:cubicBezTo>
                    <a:pt x="37" y="39"/>
                    <a:pt x="31" y="42"/>
                    <a:pt x="24" y="40"/>
                  </a:cubicBezTo>
                  <a:cubicBezTo>
                    <a:pt x="22" y="38"/>
                    <a:pt x="24" y="36"/>
                    <a:pt x="24" y="34"/>
                  </a:cubicBezTo>
                  <a:cubicBezTo>
                    <a:pt x="21" y="33"/>
                    <a:pt x="19" y="35"/>
                    <a:pt x="17" y="35"/>
                  </a:cubicBezTo>
                  <a:cubicBezTo>
                    <a:pt x="16" y="36"/>
                    <a:pt x="15" y="36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2" y="31"/>
                    <a:pt x="12" y="30"/>
                    <a:pt x="12" y="29"/>
                  </a:cubicBezTo>
                  <a:cubicBezTo>
                    <a:pt x="13" y="28"/>
                    <a:pt x="13" y="27"/>
                    <a:pt x="13" y="26"/>
                  </a:cubicBezTo>
                  <a:cubicBezTo>
                    <a:pt x="13" y="25"/>
                    <a:pt x="15" y="24"/>
                    <a:pt x="14" y="23"/>
                  </a:cubicBezTo>
                  <a:cubicBezTo>
                    <a:pt x="13" y="22"/>
                    <a:pt x="12" y="24"/>
                    <a:pt x="11" y="25"/>
                  </a:cubicBezTo>
                  <a:cubicBezTo>
                    <a:pt x="8" y="26"/>
                    <a:pt x="7" y="31"/>
                    <a:pt x="2" y="29"/>
                  </a:cubicBezTo>
                  <a:close/>
                </a:path>
              </a:pathLst>
            </a:custGeom>
            <a:solidFill>
              <a:srgbClr val="9A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4194"/>
            <p:cNvSpPr/>
            <p:nvPr/>
          </p:nvSpPr>
          <p:spPr bwMode="auto">
            <a:xfrm>
              <a:off x="7267" y="2824"/>
              <a:ext cx="52" cy="42"/>
            </a:xfrm>
            <a:custGeom>
              <a:avLst/>
              <a:gdLst>
                <a:gd name="T0" fmla="*/ 10 w 35"/>
                <a:gd name="T1" fmla="*/ 3 h 28"/>
                <a:gd name="T2" fmla="*/ 14 w 35"/>
                <a:gd name="T3" fmla="*/ 1 h 28"/>
                <a:gd name="T4" fmla="*/ 25 w 35"/>
                <a:gd name="T5" fmla="*/ 3 h 28"/>
                <a:gd name="T6" fmla="*/ 27 w 35"/>
                <a:gd name="T7" fmla="*/ 4 h 28"/>
                <a:gd name="T8" fmla="*/ 29 w 35"/>
                <a:gd name="T9" fmla="*/ 4 h 28"/>
                <a:gd name="T10" fmla="*/ 32 w 35"/>
                <a:gd name="T11" fmla="*/ 17 h 28"/>
                <a:gd name="T12" fmla="*/ 21 w 35"/>
                <a:gd name="T13" fmla="*/ 27 h 28"/>
                <a:gd name="T14" fmla="*/ 13 w 35"/>
                <a:gd name="T15" fmla="*/ 28 h 28"/>
                <a:gd name="T16" fmla="*/ 10 w 35"/>
                <a:gd name="T17" fmla="*/ 28 h 28"/>
                <a:gd name="T18" fmla="*/ 2 w 35"/>
                <a:gd name="T19" fmla="*/ 23 h 28"/>
                <a:gd name="T20" fmla="*/ 0 w 35"/>
                <a:gd name="T21" fmla="*/ 14 h 28"/>
                <a:gd name="T22" fmla="*/ 10 w 35"/>
                <a:gd name="T2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8">
                  <a:moveTo>
                    <a:pt x="10" y="3"/>
                  </a:moveTo>
                  <a:cubicBezTo>
                    <a:pt x="11" y="2"/>
                    <a:pt x="13" y="2"/>
                    <a:pt x="14" y="1"/>
                  </a:cubicBezTo>
                  <a:cubicBezTo>
                    <a:pt x="18" y="0"/>
                    <a:pt x="22" y="1"/>
                    <a:pt x="25" y="3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35" y="7"/>
                    <a:pt x="34" y="12"/>
                    <a:pt x="32" y="17"/>
                  </a:cubicBezTo>
                  <a:cubicBezTo>
                    <a:pt x="31" y="22"/>
                    <a:pt x="27" y="25"/>
                    <a:pt x="21" y="27"/>
                  </a:cubicBezTo>
                  <a:cubicBezTo>
                    <a:pt x="19" y="27"/>
                    <a:pt x="16" y="28"/>
                    <a:pt x="13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6" y="28"/>
                    <a:pt x="4" y="25"/>
                    <a:pt x="2" y="23"/>
                  </a:cubicBezTo>
                  <a:cubicBezTo>
                    <a:pt x="1" y="20"/>
                    <a:pt x="1" y="17"/>
                    <a:pt x="0" y="14"/>
                  </a:cubicBezTo>
                  <a:cubicBezTo>
                    <a:pt x="0" y="8"/>
                    <a:pt x="3" y="4"/>
                    <a:pt x="10" y="3"/>
                  </a:cubicBezTo>
                  <a:close/>
                </a:path>
              </a:pathLst>
            </a:custGeom>
            <a:solidFill>
              <a:srgbClr val="9A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4195"/>
            <p:cNvSpPr/>
            <p:nvPr/>
          </p:nvSpPr>
          <p:spPr bwMode="auto">
            <a:xfrm>
              <a:off x="7286" y="2707"/>
              <a:ext cx="29" cy="54"/>
            </a:xfrm>
            <a:custGeom>
              <a:avLst/>
              <a:gdLst>
                <a:gd name="T0" fmla="*/ 16 w 19"/>
                <a:gd name="T1" fmla="*/ 33 h 36"/>
                <a:gd name="T2" fmla="*/ 7 w 19"/>
                <a:gd name="T3" fmla="*/ 30 h 36"/>
                <a:gd name="T4" fmla="*/ 5 w 19"/>
                <a:gd name="T5" fmla="*/ 27 h 36"/>
                <a:gd name="T6" fmla="*/ 1 w 19"/>
                <a:gd name="T7" fmla="*/ 18 h 36"/>
                <a:gd name="T8" fmla="*/ 1 w 19"/>
                <a:gd name="T9" fmla="*/ 7 h 36"/>
                <a:gd name="T10" fmla="*/ 4 w 19"/>
                <a:gd name="T11" fmla="*/ 1 h 36"/>
                <a:gd name="T12" fmla="*/ 13 w 19"/>
                <a:gd name="T13" fmla="*/ 4 h 36"/>
                <a:gd name="T14" fmla="*/ 19 w 19"/>
                <a:gd name="T15" fmla="*/ 30 h 36"/>
                <a:gd name="T16" fmla="*/ 16 w 19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16" y="33"/>
                  </a:moveTo>
                  <a:cubicBezTo>
                    <a:pt x="12" y="35"/>
                    <a:pt x="8" y="36"/>
                    <a:pt x="7" y="30"/>
                  </a:cubicBezTo>
                  <a:cubicBezTo>
                    <a:pt x="7" y="29"/>
                    <a:pt x="5" y="28"/>
                    <a:pt x="5" y="27"/>
                  </a:cubicBezTo>
                  <a:cubicBezTo>
                    <a:pt x="3" y="24"/>
                    <a:pt x="0" y="22"/>
                    <a:pt x="1" y="18"/>
                  </a:cubicBezTo>
                  <a:cubicBezTo>
                    <a:pt x="1" y="14"/>
                    <a:pt x="1" y="11"/>
                    <a:pt x="1" y="7"/>
                  </a:cubicBezTo>
                  <a:cubicBezTo>
                    <a:pt x="1" y="5"/>
                    <a:pt x="1" y="1"/>
                    <a:pt x="4" y="1"/>
                  </a:cubicBezTo>
                  <a:cubicBezTo>
                    <a:pt x="7" y="0"/>
                    <a:pt x="12" y="1"/>
                    <a:pt x="13" y="4"/>
                  </a:cubicBezTo>
                  <a:cubicBezTo>
                    <a:pt x="17" y="12"/>
                    <a:pt x="18" y="21"/>
                    <a:pt x="19" y="30"/>
                  </a:cubicBezTo>
                  <a:cubicBezTo>
                    <a:pt x="19" y="32"/>
                    <a:pt x="17" y="32"/>
                    <a:pt x="16" y="33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4196"/>
            <p:cNvSpPr/>
            <p:nvPr/>
          </p:nvSpPr>
          <p:spPr bwMode="auto">
            <a:xfrm>
              <a:off x="7303" y="2751"/>
              <a:ext cx="51" cy="82"/>
            </a:xfrm>
            <a:custGeom>
              <a:avLst/>
              <a:gdLst>
                <a:gd name="T0" fmla="*/ 30 w 34"/>
                <a:gd name="T1" fmla="*/ 0 h 55"/>
                <a:gd name="T2" fmla="*/ 34 w 34"/>
                <a:gd name="T3" fmla="*/ 4 h 55"/>
                <a:gd name="T4" fmla="*/ 30 w 34"/>
                <a:gd name="T5" fmla="*/ 6 h 55"/>
                <a:gd name="T6" fmla="*/ 20 w 34"/>
                <a:gd name="T7" fmla="*/ 27 h 55"/>
                <a:gd name="T8" fmla="*/ 22 w 34"/>
                <a:gd name="T9" fmla="*/ 33 h 55"/>
                <a:gd name="T10" fmla="*/ 18 w 34"/>
                <a:gd name="T11" fmla="*/ 40 h 55"/>
                <a:gd name="T12" fmla="*/ 18 w 34"/>
                <a:gd name="T13" fmla="*/ 43 h 55"/>
                <a:gd name="T14" fmla="*/ 12 w 34"/>
                <a:gd name="T15" fmla="*/ 53 h 55"/>
                <a:gd name="T16" fmla="*/ 5 w 34"/>
                <a:gd name="T17" fmla="*/ 46 h 55"/>
                <a:gd name="T18" fmla="*/ 5 w 34"/>
                <a:gd name="T19" fmla="*/ 36 h 55"/>
                <a:gd name="T20" fmla="*/ 16 w 34"/>
                <a:gd name="T21" fmla="*/ 17 h 55"/>
                <a:gd name="T22" fmla="*/ 18 w 34"/>
                <a:gd name="T23" fmla="*/ 2 h 55"/>
                <a:gd name="T24" fmla="*/ 26 w 34"/>
                <a:gd name="T25" fmla="*/ 3 h 55"/>
                <a:gd name="T26" fmla="*/ 30 w 34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55">
                  <a:moveTo>
                    <a:pt x="30" y="0"/>
                  </a:moveTo>
                  <a:cubicBezTo>
                    <a:pt x="32" y="0"/>
                    <a:pt x="33" y="1"/>
                    <a:pt x="34" y="4"/>
                  </a:cubicBezTo>
                  <a:cubicBezTo>
                    <a:pt x="33" y="4"/>
                    <a:pt x="31" y="5"/>
                    <a:pt x="30" y="6"/>
                  </a:cubicBezTo>
                  <a:cubicBezTo>
                    <a:pt x="20" y="8"/>
                    <a:pt x="16" y="15"/>
                    <a:pt x="20" y="27"/>
                  </a:cubicBezTo>
                  <a:cubicBezTo>
                    <a:pt x="21" y="29"/>
                    <a:pt x="21" y="31"/>
                    <a:pt x="22" y="33"/>
                  </a:cubicBezTo>
                  <a:cubicBezTo>
                    <a:pt x="22" y="36"/>
                    <a:pt x="21" y="38"/>
                    <a:pt x="18" y="40"/>
                  </a:cubicBezTo>
                  <a:cubicBezTo>
                    <a:pt x="18" y="41"/>
                    <a:pt x="17" y="42"/>
                    <a:pt x="18" y="43"/>
                  </a:cubicBezTo>
                  <a:cubicBezTo>
                    <a:pt x="19" y="48"/>
                    <a:pt x="18" y="52"/>
                    <a:pt x="12" y="53"/>
                  </a:cubicBezTo>
                  <a:cubicBezTo>
                    <a:pt x="6" y="55"/>
                    <a:pt x="7" y="49"/>
                    <a:pt x="5" y="46"/>
                  </a:cubicBezTo>
                  <a:cubicBezTo>
                    <a:pt x="0" y="40"/>
                    <a:pt x="0" y="39"/>
                    <a:pt x="5" y="36"/>
                  </a:cubicBezTo>
                  <a:cubicBezTo>
                    <a:pt x="11" y="31"/>
                    <a:pt x="16" y="26"/>
                    <a:pt x="16" y="17"/>
                  </a:cubicBezTo>
                  <a:cubicBezTo>
                    <a:pt x="15" y="12"/>
                    <a:pt x="18" y="7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8" y="4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B45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4197"/>
            <p:cNvSpPr/>
            <p:nvPr/>
          </p:nvSpPr>
          <p:spPr bwMode="auto">
            <a:xfrm>
              <a:off x="7310" y="2811"/>
              <a:ext cx="42" cy="46"/>
            </a:xfrm>
            <a:custGeom>
              <a:avLst/>
              <a:gdLst>
                <a:gd name="T0" fmla="*/ 0 w 28"/>
                <a:gd name="T1" fmla="*/ 6 h 31"/>
                <a:gd name="T2" fmla="*/ 12 w 28"/>
                <a:gd name="T3" fmla="*/ 4 h 31"/>
                <a:gd name="T4" fmla="*/ 13 w 28"/>
                <a:gd name="T5" fmla="*/ 0 h 31"/>
                <a:gd name="T6" fmla="*/ 14 w 28"/>
                <a:gd name="T7" fmla="*/ 2 h 31"/>
                <a:gd name="T8" fmla="*/ 28 w 28"/>
                <a:gd name="T9" fmla="*/ 11 h 31"/>
                <a:gd name="T10" fmla="*/ 27 w 28"/>
                <a:gd name="T11" fmla="*/ 17 h 31"/>
                <a:gd name="T12" fmla="*/ 17 w 28"/>
                <a:gd name="T13" fmla="*/ 26 h 31"/>
                <a:gd name="T14" fmla="*/ 0 w 28"/>
                <a:gd name="T15" fmla="*/ 25 h 31"/>
                <a:gd name="T16" fmla="*/ 0 w 28"/>
                <a:gd name="T17" fmla="*/ 13 h 31"/>
                <a:gd name="T18" fmla="*/ 0 w 28"/>
                <a:gd name="T1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0" y="6"/>
                  </a:moveTo>
                  <a:cubicBezTo>
                    <a:pt x="6" y="13"/>
                    <a:pt x="8" y="13"/>
                    <a:pt x="12" y="4"/>
                  </a:cubicBezTo>
                  <a:cubicBezTo>
                    <a:pt x="12" y="3"/>
                    <a:pt x="13" y="2"/>
                    <a:pt x="13" y="0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20" y="3"/>
                    <a:pt x="23" y="8"/>
                    <a:pt x="28" y="11"/>
                  </a:cubicBezTo>
                  <a:cubicBezTo>
                    <a:pt x="28" y="13"/>
                    <a:pt x="27" y="15"/>
                    <a:pt x="27" y="17"/>
                  </a:cubicBezTo>
                  <a:cubicBezTo>
                    <a:pt x="25" y="22"/>
                    <a:pt x="22" y="25"/>
                    <a:pt x="17" y="26"/>
                  </a:cubicBezTo>
                  <a:cubicBezTo>
                    <a:pt x="11" y="26"/>
                    <a:pt x="5" y="31"/>
                    <a:pt x="0" y="25"/>
                  </a:cubicBezTo>
                  <a:cubicBezTo>
                    <a:pt x="2" y="21"/>
                    <a:pt x="2" y="17"/>
                    <a:pt x="0" y="13"/>
                  </a:cubicBezTo>
                  <a:cubicBezTo>
                    <a:pt x="0" y="11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C4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4198"/>
            <p:cNvSpPr/>
            <p:nvPr/>
          </p:nvSpPr>
          <p:spPr bwMode="auto">
            <a:xfrm>
              <a:off x="7271" y="2733"/>
              <a:ext cx="23" cy="15"/>
            </a:xfrm>
            <a:custGeom>
              <a:avLst/>
              <a:gdLst>
                <a:gd name="T0" fmla="*/ 11 w 15"/>
                <a:gd name="T1" fmla="*/ 1 h 10"/>
                <a:gd name="T2" fmla="*/ 15 w 15"/>
                <a:gd name="T3" fmla="*/ 10 h 10"/>
                <a:gd name="T4" fmla="*/ 0 w 15"/>
                <a:gd name="T5" fmla="*/ 8 h 10"/>
                <a:gd name="T6" fmla="*/ 3 w 15"/>
                <a:gd name="T7" fmla="*/ 4 h 10"/>
                <a:gd name="T8" fmla="*/ 5 w 15"/>
                <a:gd name="T9" fmla="*/ 2 h 10"/>
                <a:gd name="T10" fmla="*/ 11 w 15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1" y="1"/>
                  </a:moveTo>
                  <a:cubicBezTo>
                    <a:pt x="13" y="3"/>
                    <a:pt x="15" y="6"/>
                    <a:pt x="15" y="10"/>
                  </a:cubicBezTo>
                  <a:cubicBezTo>
                    <a:pt x="11" y="6"/>
                    <a:pt x="6" y="7"/>
                    <a:pt x="0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7" y="1"/>
                    <a:pt x="9" y="0"/>
                    <a:pt x="11" y="1"/>
                  </a:cubicBezTo>
                  <a:close/>
                </a:path>
              </a:pathLst>
            </a:custGeom>
            <a:solidFill>
              <a:srgbClr val="9D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4199"/>
            <p:cNvSpPr/>
            <p:nvPr/>
          </p:nvSpPr>
          <p:spPr bwMode="auto">
            <a:xfrm>
              <a:off x="7319" y="2736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0 h 6"/>
                <a:gd name="T4" fmla="*/ 4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4200"/>
            <p:cNvSpPr/>
            <p:nvPr/>
          </p:nvSpPr>
          <p:spPr bwMode="auto">
            <a:xfrm>
              <a:off x="7304" y="282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45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4201"/>
            <p:cNvSpPr/>
            <p:nvPr/>
          </p:nvSpPr>
          <p:spPr bwMode="auto">
            <a:xfrm>
              <a:off x="7325" y="2755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EA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4202"/>
            <p:cNvSpPr/>
            <p:nvPr/>
          </p:nvSpPr>
          <p:spPr bwMode="auto">
            <a:xfrm>
              <a:off x="7325" y="2754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4203"/>
            <p:cNvSpPr/>
            <p:nvPr/>
          </p:nvSpPr>
          <p:spPr bwMode="auto">
            <a:xfrm>
              <a:off x="7313" y="2707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4204"/>
            <p:cNvSpPr/>
            <p:nvPr/>
          </p:nvSpPr>
          <p:spPr bwMode="auto">
            <a:xfrm>
              <a:off x="7229" y="2692"/>
              <a:ext cx="9" cy="9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4"/>
                    <a:pt x="4" y="6"/>
                    <a:pt x="0" y="6"/>
                  </a:cubicBezTo>
                  <a:cubicBezTo>
                    <a:pt x="2" y="4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4205"/>
            <p:cNvSpPr/>
            <p:nvPr/>
          </p:nvSpPr>
          <p:spPr bwMode="auto">
            <a:xfrm>
              <a:off x="7342" y="2719"/>
              <a:ext cx="6" cy="12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3 h 8"/>
                <a:gd name="T4" fmla="*/ 2 w 4"/>
                <a:gd name="T5" fmla="*/ 8 h 8"/>
                <a:gd name="T6" fmla="*/ 2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4206"/>
            <p:cNvSpPr/>
            <p:nvPr/>
          </p:nvSpPr>
          <p:spPr bwMode="auto">
            <a:xfrm>
              <a:off x="7357" y="267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4207"/>
            <p:cNvSpPr/>
            <p:nvPr/>
          </p:nvSpPr>
          <p:spPr bwMode="auto">
            <a:xfrm>
              <a:off x="7348" y="2701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4208"/>
            <p:cNvSpPr/>
            <p:nvPr/>
          </p:nvSpPr>
          <p:spPr bwMode="auto">
            <a:xfrm>
              <a:off x="7345" y="271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4209"/>
            <p:cNvSpPr/>
            <p:nvPr/>
          </p:nvSpPr>
          <p:spPr bwMode="auto">
            <a:xfrm>
              <a:off x="7253" y="271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4210"/>
            <p:cNvSpPr/>
            <p:nvPr/>
          </p:nvSpPr>
          <p:spPr bwMode="auto">
            <a:xfrm>
              <a:off x="7256" y="2727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4211"/>
            <p:cNvSpPr/>
            <p:nvPr/>
          </p:nvSpPr>
          <p:spPr bwMode="auto">
            <a:xfrm>
              <a:off x="6401" y="3294"/>
              <a:ext cx="45" cy="103"/>
            </a:xfrm>
            <a:custGeom>
              <a:avLst/>
              <a:gdLst>
                <a:gd name="T0" fmla="*/ 11 w 30"/>
                <a:gd name="T1" fmla="*/ 68 h 69"/>
                <a:gd name="T2" fmla="*/ 13 w 30"/>
                <a:gd name="T3" fmla="*/ 42 h 69"/>
                <a:gd name="T4" fmla="*/ 7 w 30"/>
                <a:gd name="T5" fmla="*/ 34 h 69"/>
                <a:gd name="T6" fmla="*/ 2 w 30"/>
                <a:gd name="T7" fmla="*/ 31 h 69"/>
                <a:gd name="T8" fmla="*/ 4 w 30"/>
                <a:gd name="T9" fmla="*/ 26 h 69"/>
                <a:gd name="T10" fmla="*/ 8 w 30"/>
                <a:gd name="T11" fmla="*/ 17 h 69"/>
                <a:gd name="T12" fmla="*/ 7 w 30"/>
                <a:gd name="T13" fmla="*/ 10 h 69"/>
                <a:gd name="T14" fmla="*/ 3 w 30"/>
                <a:gd name="T15" fmla="*/ 3 h 69"/>
                <a:gd name="T16" fmla="*/ 7 w 30"/>
                <a:gd name="T17" fmla="*/ 0 h 69"/>
                <a:gd name="T18" fmla="*/ 24 w 30"/>
                <a:gd name="T19" fmla="*/ 10 h 69"/>
                <a:gd name="T20" fmla="*/ 25 w 30"/>
                <a:gd name="T21" fmla="*/ 13 h 69"/>
                <a:gd name="T22" fmla="*/ 24 w 30"/>
                <a:gd name="T23" fmla="*/ 14 h 69"/>
                <a:gd name="T24" fmla="*/ 27 w 30"/>
                <a:gd name="T25" fmla="*/ 18 h 69"/>
                <a:gd name="T26" fmla="*/ 28 w 30"/>
                <a:gd name="T27" fmla="*/ 23 h 69"/>
                <a:gd name="T28" fmla="*/ 22 w 30"/>
                <a:gd name="T29" fmla="*/ 23 h 69"/>
                <a:gd name="T30" fmla="*/ 22 w 30"/>
                <a:gd name="T31" fmla="*/ 22 h 69"/>
                <a:gd name="T32" fmla="*/ 17 w 30"/>
                <a:gd name="T33" fmla="*/ 20 h 69"/>
                <a:gd name="T34" fmla="*/ 16 w 30"/>
                <a:gd name="T35" fmla="*/ 27 h 69"/>
                <a:gd name="T36" fmla="*/ 18 w 30"/>
                <a:gd name="T37" fmla="*/ 32 h 69"/>
                <a:gd name="T38" fmla="*/ 28 w 30"/>
                <a:gd name="T39" fmla="*/ 53 h 69"/>
                <a:gd name="T40" fmla="*/ 25 w 30"/>
                <a:gd name="T41" fmla="*/ 58 h 69"/>
                <a:gd name="T42" fmla="*/ 23 w 30"/>
                <a:gd name="T43" fmla="*/ 58 h 69"/>
                <a:gd name="T44" fmla="*/ 18 w 30"/>
                <a:gd name="T45" fmla="*/ 58 h 69"/>
                <a:gd name="T46" fmla="*/ 19 w 30"/>
                <a:gd name="T47" fmla="*/ 63 h 69"/>
                <a:gd name="T48" fmla="*/ 20 w 30"/>
                <a:gd name="T49" fmla="*/ 67 h 69"/>
                <a:gd name="T50" fmla="*/ 11 w 30"/>
                <a:gd name="T51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69">
                  <a:moveTo>
                    <a:pt x="11" y="68"/>
                  </a:moveTo>
                  <a:cubicBezTo>
                    <a:pt x="16" y="60"/>
                    <a:pt x="15" y="51"/>
                    <a:pt x="13" y="42"/>
                  </a:cubicBezTo>
                  <a:cubicBezTo>
                    <a:pt x="13" y="38"/>
                    <a:pt x="11" y="35"/>
                    <a:pt x="7" y="34"/>
                  </a:cubicBezTo>
                  <a:cubicBezTo>
                    <a:pt x="6" y="33"/>
                    <a:pt x="4" y="33"/>
                    <a:pt x="2" y="31"/>
                  </a:cubicBezTo>
                  <a:cubicBezTo>
                    <a:pt x="0" y="29"/>
                    <a:pt x="1" y="27"/>
                    <a:pt x="4" y="26"/>
                  </a:cubicBezTo>
                  <a:cubicBezTo>
                    <a:pt x="11" y="23"/>
                    <a:pt x="11" y="23"/>
                    <a:pt x="8" y="17"/>
                  </a:cubicBezTo>
                  <a:cubicBezTo>
                    <a:pt x="7" y="15"/>
                    <a:pt x="5" y="13"/>
                    <a:pt x="7" y="10"/>
                  </a:cubicBezTo>
                  <a:cubicBezTo>
                    <a:pt x="9" y="6"/>
                    <a:pt x="5" y="5"/>
                    <a:pt x="3" y="3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14" y="1"/>
                    <a:pt x="20" y="4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5" y="13"/>
                    <a:pt x="24" y="14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8" y="20"/>
                    <a:pt x="30" y="21"/>
                    <a:pt x="28" y="23"/>
                  </a:cubicBezTo>
                  <a:cubicBezTo>
                    <a:pt x="26" y="24"/>
                    <a:pt x="24" y="24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0" y="21"/>
                    <a:pt x="19" y="18"/>
                    <a:pt x="17" y="20"/>
                  </a:cubicBezTo>
                  <a:cubicBezTo>
                    <a:pt x="14" y="22"/>
                    <a:pt x="15" y="25"/>
                    <a:pt x="16" y="27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4" y="38"/>
                    <a:pt x="26" y="46"/>
                    <a:pt x="28" y="53"/>
                  </a:cubicBezTo>
                  <a:cubicBezTo>
                    <a:pt x="29" y="57"/>
                    <a:pt x="28" y="58"/>
                    <a:pt x="25" y="58"/>
                  </a:cubicBezTo>
                  <a:cubicBezTo>
                    <a:pt x="24" y="58"/>
                    <a:pt x="24" y="58"/>
                    <a:pt x="23" y="58"/>
                  </a:cubicBezTo>
                  <a:cubicBezTo>
                    <a:pt x="21" y="57"/>
                    <a:pt x="19" y="56"/>
                    <a:pt x="18" y="58"/>
                  </a:cubicBezTo>
                  <a:cubicBezTo>
                    <a:pt x="16" y="60"/>
                    <a:pt x="18" y="62"/>
                    <a:pt x="19" y="63"/>
                  </a:cubicBezTo>
                  <a:cubicBezTo>
                    <a:pt x="20" y="64"/>
                    <a:pt x="21" y="65"/>
                    <a:pt x="20" y="67"/>
                  </a:cubicBezTo>
                  <a:cubicBezTo>
                    <a:pt x="17" y="69"/>
                    <a:pt x="14" y="68"/>
                    <a:pt x="11" y="68"/>
                  </a:cubicBezTo>
                  <a:close/>
                </a:path>
              </a:pathLst>
            </a:custGeom>
            <a:solidFill>
              <a:srgbClr val="F4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4212"/>
            <p:cNvSpPr/>
            <p:nvPr/>
          </p:nvSpPr>
          <p:spPr bwMode="auto">
            <a:xfrm>
              <a:off x="6403" y="3280"/>
              <a:ext cx="78" cy="62"/>
            </a:xfrm>
            <a:custGeom>
              <a:avLst/>
              <a:gdLst>
                <a:gd name="T0" fmla="*/ 21 w 52"/>
                <a:gd name="T1" fmla="*/ 21 h 41"/>
                <a:gd name="T2" fmla="*/ 6 w 52"/>
                <a:gd name="T3" fmla="*/ 12 h 41"/>
                <a:gd name="T4" fmla="*/ 1 w 52"/>
                <a:gd name="T5" fmla="*/ 5 h 41"/>
                <a:gd name="T6" fmla="*/ 10 w 52"/>
                <a:gd name="T7" fmla="*/ 2 h 41"/>
                <a:gd name="T8" fmla="*/ 27 w 52"/>
                <a:gd name="T9" fmla="*/ 10 h 41"/>
                <a:gd name="T10" fmla="*/ 35 w 52"/>
                <a:gd name="T11" fmla="*/ 16 h 41"/>
                <a:gd name="T12" fmla="*/ 51 w 52"/>
                <a:gd name="T13" fmla="*/ 30 h 41"/>
                <a:gd name="T14" fmla="*/ 41 w 52"/>
                <a:gd name="T15" fmla="*/ 39 h 41"/>
                <a:gd name="T16" fmla="*/ 39 w 52"/>
                <a:gd name="T17" fmla="*/ 37 h 41"/>
                <a:gd name="T18" fmla="*/ 23 w 52"/>
                <a:gd name="T19" fmla="*/ 23 h 41"/>
                <a:gd name="T20" fmla="*/ 23 w 52"/>
                <a:gd name="T21" fmla="*/ 23 h 41"/>
                <a:gd name="T22" fmla="*/ 21 w 52"/>
                <a:gd name="T2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41">
                  <a:moveTo>
                    <a:pt x="21" y="21"/>
                  </a:moveTo>
                  <a:cubicBezTo>
                    <a:pt x="17" y="17"/>
                    <a:pt x="11" y="14"/>
                    <a:pt x="6" y="12"/>
                  </a:cubicBezTo>
                  <a:cubicBezTo>
                    <a:pt x="3" y="10"/>
                    <a:pt x="0" y="9"/>
                    <a:pt x="1" y="5"/>
                  </a:cubicBezTo>
                  <a:cubicBezTo>
                    <a:pt x="2" y="1"/>
                    <a:pt x="6" y="0"/>
                    <a:pt x="10" y="2"/>
                  </a:cubicBezTo>
                  <a:cubicBezTo>
                    <a:pt x="16" y="3"/>
                    <a:pt x="21" y="7"/>
                    <a:pt x="27" y="10"/>
                  </a:cubicBezTo>
                  <a:cubicBezTo>
                    <a:pt x="29" y="13"/>
                    <a:pt x="32" y="14"/>
                    <a:pt x="35" y="16"/>
                  </a:cubicBezTo>
                  <a:cubicBezTo>
                    <a:pt x="44" y="17"/>
                    <a:pt x="50" y="23"/>
                    <a:pt x="51" y="30"/>
                  </a:cubicBezTo>
                  <a:cubicBezTo>
                    <a:pt x="52" y="38"/>
                    <a:pt x="49" y="41"/>
                    <a:pt x="41" y="39"/>
                  </a:cubicBezTo>
                  <a:cubicBezTo>
                    <a:pt x="40" y="38"/>
                    <a:pt x="39" y="37"/>
                    <a:pt x="39" y="37"/>
                  </a:cubicBezTo>
                  <a:cubicBezTo>
                    <a:pt x="34" y="31"/>
                    <a:pt x="30" y="25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2"/>
                    <a:pt x="21" y="21"/>
                  </a:cubicBezTo>
                  <a:close/>
                </a:path>
              </a:pathLst>
            </a:custGeom>
            <a:solidFill>
              <a:srgbClr val="F6A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4213"/>
            <p:cNvSpPr/>
            <p:nvPr/>
          </p:nvSpPr>
          <p:spPr bwMode="auto">
            <a:xfrm>
              <a:off x="6452" y="3340"/>
              <a:ext cx="14" cy="78"/>
            </a:xfrm>
            <a:custGeom>
              <a:avLst/>
              <a:gdLst>
                <a:gd name="T0" fmla="*/ 6 w 9"/>
                <a:gd name="T1" fmla="*/ 0 h 52"/>
                <a:gd name="T2" fmla="*/ 7 w 9"/>
                <a:gd name="T3" fmla="*/ 16 h 52"/>
                <a:gd name="T4" fmla="*/ 6 w 9"/>
                <a:gd name="T5" fmla="*/ 30 h 52"/>
                <a:gd name="T6" fmla="*/ 5 w 9"/>
                <a:gd name="T7" fmla="*/ 34 h 52"/>
                <a:gd name="T8" fmla="*/ 2 w 9"/>
                <a:gd name="T9" fmla="*/ 52 h 52"/>
                <a:gd name="T10" fmla="*/ 0 w 9"/>
                <a:gd name="T11" fmla="*/ 37 h 52"/>
                <a:gd name="T12" fmla="*/ 0 w 9"/>
                <a:gd name="T13" fmla="*/ 34 h 52"/>
                <a:gd name="T14" fmla="*/ 6 w 9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2">
                  <a:moveTo>
                    <a:pt x="6" y="0"/>
                  </a:moveTo>
                  <a:cubicBezTo>
                    <a:pt x="6" y="6"/>
                    <a:pt x="6" y="11"/>
                    <a:pt x="7" y="16"/>
                  </a:cubicBezTo>
                  <a:cubicBezTo>
                    <a:pt x="8" y="20"/>
                    <a:pt x="8" y="26"/>
                    <a:pt x="6" y="30"/>
                  </a:cubicBezTo>
                  <a:cubicBezTo>
                    <a:pt x="5" y="31"/>
                    <a:pt x="4" y="33"/>
                    <a:pt x="5" y="34"/>
                  </a:cubicBezTo>
                  <a:cubicBezTo>
                    <a:pt x="9" y="41"/>
                    <a:pt x="3" y="46"/>
                    <a:pt x="2" y="52"/>
                  </a:cubicBezTo>
                  <a:cubicBezTo>
                    <a:pt x="2" y="47"/>
                    <a:pt x="2" y="42"/>
                    <a:pt x="0" y="37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3" y="23"/>
                    <a:pt x="1" y="11"/>
                    <a:pt x="6" y="0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4214"/>
            <p:cNvSpPr/>
            <p:nvPr/>
          </p:nvSpPr>
          <p:spPr bwMode="auto">
            <a:xfrm>
              <a:off x="6452" y="3421"/>
              <a:ext cx="3" cy="12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8 h 8"/>
                <a:gd name="T4" fmla="*/ 2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3"/>
                    <a:pt x="2" y="6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4215"/>
            <p:cNvSpPr/>
            <p:nvPr/>
          </p:nvSpPr>
          <p:spPr bwMode="auto">
            <a:xfrm>
              <a:off x="6400" y="3280"/>
              <a:ext cx="18" cy="18"/>
            </a:xfrm>
            <a:custGeom>
              <a:avLst/>
              <a:gdLst>
                <a:gd name="T0" fmla="*/ 12 w 12"/>
                <a:gd name="T1" fmla="*/ 2 h 12"/>
                <a:gd name="T2" fmla="*/ 8 w 12"/>
                <a:gd name="T3" fmla="*/ 12 h 12"/>
                <a:gd name="T4" fmla="*/ 4 w 12"/>
                <a:gd name="T5" fmla="*/ 12 h 12"/>
                <a:gd name="T6" fmla="*/ 1 w 12"/>
                <a:gd name="T7" fmla="*/ 4 h 12"/>
                <a:gd name="T8" fmla="*/ 8 w 12"/>
                <a:gd name="T9" fmla="*/ 0 h 12"/>
                <a:gd name="T10" fmla="*/ 12 w 12"/>
                <a:gd name="T11" fmla="*/ 0 h 12"/>
                <a:gd name="T12" fmla="*/ 12 w 12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3" y="4"/>
                    <a:pt x="3" y="5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7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4216"/>
            <p:cNvSpPr/>
            <p:nvPr/>
          </p:nvSpPr>
          <p:spPr bwMode="auto">
            <a:xfrm>
              <a:off x="6449" y="3282"/>
              <a:ext cx="32" cy="63"/>
            </a:xfrm>
            <a:custGeom>
              <a:avLst/>
              <a:gdLst>
                <a:gd name="T0" fmla="*/ 10 w 21"/>
                <a:gd name="T1" fmla="*/ 38 h 42"/>
                <a:gd name="T2" fmla="*/ 18 w 21"/>
                <a:gd name="T3" fmla="*/ 34 h 42"/>
                <a:gd name="T4" fmla="*/ 15 w 21"/>
                <a:gd name="T5" fmla="*/ 25 h 42"/>
                <a:gd name="T6" fmla="*/ 4 w 21"/>
                <a:gd name="T7" fmla="*/ 15 h 42"/>
                <a:gd name="T8" fmla="*/ 4 w 21"/>
                <a:gd name="T9" fmla="*/ 9 h 42"/>
                <a:gd name="T10" fmla="*/ 2 w 21"/>
                <a:gd name="T11" fmla="*/ 0 h 42"/>
                <a:gd name="T12" fmla="*/ 15 w 21"/>
                <a:gd name="T13" fmla="*/ 9 h 42"/>
                <a:gd name="T14" fmla="*/ 19 w 21"/>
                <a:gd name="T15" fmla="*/ 18 h 42"/>
                <a:gd name="T16" fmla="*/ 21 w 21"/>
                <a:gd name="T17" fmla="*/ 24 h 42"/>
                <a:gd name="T18" fmla="*/ 21 w 21"/>
                <a:gd name="T19" fmla="*/ 26 h 42"/>
                <a:gd name="T20" fmla="*/ 21 w 21"/>
                <a:gd name="T21" fmla="*/ 38 h 42"/>
                <a:gd name="T22" fmla="*/ 10 w 21"/>
                <a:gd name="T23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2">
                  <a:moveTo>
                    <a:pt x="10" y="38"/>
                  </a:moveTo>
                  <a:cubicBezTo>
                    <a:pt x="13" y="37"/>
                    <a:pt x="17" y="38"/>
                    <a:pt x="18" y="34"/>
                  </a:cubicBezTo>
                  <a:cubicBezTo>
                    <a:pt x="20" y="30"/>
                    <a:pt x="18" y="27"/>
                    <a:pt x="15" y="25"/>
                  </a:cubicBezTo>
                  <a:cubicBezTo>
                    <a:pt x="11" y="21"/>
                    <a:pt x="8" y="18"/>
                    <a:pt x="4" y="15"/>
                  </a:cubicBezTo>
                  <a:cubicBezTo>
                    <a:pt x="6" y="13"/>
                    <a:pt x="5" y="11"/>
                    <a:pt x="4" y="9"/>
                  </a:cubicBezTo>
                  <a:cubicBezTo>
                    <a:pt x="3" y="6"/>
                    <a:pt x="0" y="4"/>
                    <a:pt x="2" y="0"/>
                  </a:cubicBezTo>
                  <a:cubicBezTo>
                    <a:pt x="7" y="1"/>
                    <a:pt x="11" y="6"/>
                    <a:pt x="15" y="9"/>
                  </a:cubicBezTo>
                  <a:cubicBezTo>
                    <a:pt x="17" y="12"/>
                    <a:pt x="19" y="15"/>
                    <a:pt x="19" y="18"/>
                  </a:cubicBezTo>
                  <a:cubicBezTo>
                    <a:pt x="21" y="20"/>
                    <a:pt x="19" y="23"/>
                    <a:pt x="21" y="24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30"/>
                    <a:pt x="21" y="34"/>
                    <a:pt x="21" y="38"/>
                  </a:cubicBezTo>
                  <a:cubicBezTo>
                    <a:pt x="14" y="42"/>
                    <a:pt x="14" y="42"/>
                    <a:pt x="10" y="38"/>
                  </a:cubicBezTo>
                  <a:close/>
                </a:path>
              </a:pathLst>
            </a:custGeom>
            <a:solidFill>
              <a:srgbClr val="F7A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4217"/>
            <p:cNvSpPr/>
            <p:nvPr/>
          </p:nvSpPr>
          <p:spPr bwMode="auto">
            <a:xfrm>
              <a:off x="6478" y="3309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4218"/>
            <p:cNvSpPr/>
            <p:nvPr/>
          </p:nvSpPr>
          <p:spPr bwMode="auto">
            <a:xfrm>
              <a:off x="7079" y="38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4219"/>
            <p:cNvSpPr/>
            <p:nvPr/>
          </p:nvSpPr>
          <p:spPr bwMode="auto">
            <a:xfrm>
              <a:off x="7112" y="3874"/>
              <a:ext cx="39" cy="57"/>
            </a:xfrm>
            <a:custGeom>
              <a:avLst/>
              <a:gdLst>
                <a:gd name="T0" fmla="*/ 0 w 26"/>
                <a:gd name="T1" fmla="*/ 4 h 38"/>
                <a:gd name="T2" fmla="*/ 5 w 26"/>
                <a:gd name="T3" fmla="*/ 0 h 38"/>
                <a:gd name="T4" fmla="*/ 13 w 26"/>
                <a:gd name="T5" fmla="*/ 6 h 38"/>
                <a:gd name="T6" fmla="*/ 20 w 26"/>
                <a:gd name="T7" fmla="*/ 21 h 38"/>
                <a:gd name="T8" fmla="*/ 21 w 26"/>
                <a:gd name="T9" fmla="*/ 25 h 38"/>
                <a:gd name="T10" fmla="*/ 26 w 26"/>
                <a:gd name="T11" fmla="*/ 38 h 38"/>
                <a:gd name="T12" fmla="*/ 19 w 26"/>
                <a:gd name="T13" fmla="*/ 33 h 38"/>
                <a:gd name="T14" fmla="*/ 9 w 26"/>
                <a:gd name="T15" fmla="*/ 16 h 38"/>
                <a:gd name="T16" fmla="*/ 0 w 26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8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8" y="1"/>
                    <a:pt x="8" y="7"/>
                    <a:pt x="13" y="6"/>
                  </a:cubicBezTo>
                  <a:cubicBezTo>
                    <a:pt x="18" y="10"/>
                    <a:pt x="17" y="16"/>
                    <a:pt x="20" y="21"/>
                  </a:cubicBezTo>
                  <a:cubicBezTo>
                    <a:pt x="20" y="22"/>
                    <a:pt x="20" y="24"/>
                    <a:pt x="21" y="25"/>
                  </a:cubicBezTo>
                  <a:cubicBezTo>
                    <a:pt x="21" y="30"/>
                    <a:pt x="25" y="34"/>
                    <a:pt x="26" y="38"/>
                  </a:cubicBezTo>
                  <a:cubicBezTo>
                    <a:pt x="23" y="38"/>
                    <a:pt x="21" y="35"/>
                    <a:pt x="19" y="33"/>
                  </a:cubicBezTo>
                  <a:cubicBezTo>
                    <a:pt x="16" y="27"/>
                    <a:pt x="12" y="22"/>
                    <a:pt x="9" y="16"/>
                  </a:cubicBezTo>
                  <a:cubicBezTo>
                    <a:pt x="7" y="11"/>
                    <a:pt x="3" y="8"/>
                    <a:pt x="0" y="4"/>
                  </a:cubicBezTo>
                  <a:close/>
                </a:path>
              </a:pathLst>
            </a:custGeom>
            <a:solidFill>
              <a:srgbClr val="E6C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4220"/>
            <p:cNvSpPr/>
            <p:nvPr/>
          </p:nvSpPr>
          <p:spPr bwMode="auto">
            <a:xfrm>
              <a:off x="7130" y="3880"/>
              <a:ext cx="18" cy="30"/>
            </a:xfrm>
            <a:custGeom>
              <a:avLst/>
              <a:gdLst>
                <a:gd name="T0" fmla="*/ 7 w 12"/>
                <a:gd name="T1" fmla="*/ 19 h 20"/>
                <a:gd name="T2" fmla="*/ 1 w 12"/>
                <a:gd name="T3" fmla="*/ 2 h 20"/>
                <a:gd name="T4" fmla="*/ 3 w 12"/>
                <a:gd name="T5" fmla="*/ 0 h 20"/>
                <a:gd name="T6" fmla="*/ 11 w 12"/>
                <a:gd name="T7" fmla="*/ 17 h 20"/>
                <a:gd name="T8" fmla="*/ 11 w 12"/>
                <a:gd name="T9" fmla="*/ 18 h 20"/>
                <a:gd name="T10" fmla="*/ 9 w 12"/>
                <a:gd name="T11" fmla="*/ 19 h 20"/>
                <a:gd name="T12" fmla="*/ 7 w 12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7" y="19"/>
                  </a:moveTo>
                  <a:cubicBezTo>
                    <a:pt x="0" y="15"/>
                    <a:pt x="0" y="9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10" y="4"/>
                    <a:pt x="12" y="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20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BC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4221"/>
            <p:cNvSpPr/>
            <p:nvPr/>
          </p:nvSpPr>
          <p:spPr bwMode="auto">
            <a:xfrm>
              <a:off x="7132" y="38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D1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4222"/>
            <p:cNvSpPr/>
            <p:nvPr/>
          </p:nvSpPr>
          <p:spPr bwMode="auto">
            <a:xfrm>
              <a:off x="7141" y="390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4223"/>
            <p:cNvSpPr/>
            <p:nvPr/>
          </p:nvSpPr>
          <p:spPr bwMode="auto">
            <a:xfrm>
              <a:off x="7109" y="38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C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4224"/>
            <p:cNvSpPr/>
            <p:nvPr/>
          </p:nvSpPr>
          <p:spPr bwMode="auto">
            <a:xfrm>
              <a:off x="7060" y="3876"/>
              <a:ext cx="40" cy="39"/>
            </a:xfrm>
            <a:custGeom>
              <a:avLst/>
              <a:gdLst>
                <a:gd name="T0" fmla="*/ 27 w 27"/>
                <a:gd name="T1" fmla="*/ 24 h 26"/>
                <a:gd name="T2" fmla="*/ 15 w 27"/>
                <a:gd name="T3" fmla="*/ 22 h 26"/>
                <a:gd name="T4" fmla="*/ 15 w 27"/>
                <a:gd name="T5" fmla="*/ 22 h 26"/>
                <a:gd name="T6" fmla="*/ 13 w 27"/>
                <a:gd name="T7" fmla="*/ 19 h 26"/>
                <a:gd name="T8" fmla="*/ 12 w 27"/>
                <a:gd name="T9" fmla="*/ 17 h 26"/>
                <a:gd name="T10" fmla="*/ 11 w 27"/>
                <a:gd name="T11" fmla="*/ 14 h 26"/>
                <a:gd name="T12" fmla="*/ 1 w 27"/>
                <a:gd name="T13" fmla="*/ 6 h 26"/>
                <a:gd name="T14" fmla="*/ 0 w 27"/>
                <a:gd name="T15" fmla="*/ 4 h 26"/>
                <a:gd name="T16" fmla="*/ 4 w 27"/>
                <a:gd name="T17" fmla="*/ 0 h 26"/>
                <a:gd name="T18" fmla="*/ 13 w 27"/>
                <a:gd name="T19" fmla="*/ 2 h 26"/>
                <a:gd name="T20" fmla="*/ 27 w 27"/>
                <a:gd name="T21" fmla="*/ 22 h 26"/>
                <a:gd name="T22" fmla="*/ 27 w 27"/>
                <a:gd name="T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6">
                  <a:moveTo>
                    <a:pt x="27" y="24"/>
                  </a:moveTo>
                  <a:cubicBezTo>
                    <a:pt x="23" y="26"/>
                    <a:pt x="20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4" y="20"/>
                    <a:pt x="13" y="19"/>
                  </a:cubicBezTo>
                  <a:cubicBezTo>
                    <a:pt x="13" y="19"/>
                    <a:pt x="13" y="18"/>
                    <a:pt x="12" y="17"/>
                  </a:cubicBezTo>
                  <a:cubicBezTo>
                    <a:pt x="12" y="16"/>
                    <a:pt x="11" y="15"/>
                    <a:pt x="11" y="14"/>
                  </a:cubicBezTo>
                  <a:cubicBezTo>
                    <a:pt x="9" y="9"/>
                    <a:pt x="4" y="9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7" y="1"/>
                    <a:pt x="10" y="3"/>
                    <a:pt x="13" y="2"/>
                  </a:cubicBezTo>
                  <a:cubicBezTo>
                    <a:pt x="18" y="9"/>
                    <a:pt x="22" y="15"/>
                    <a:pt x="27" y="22"/>
                  </a:cubicBezTo>
                  <a:cubicBezTo>
                    <a:pt x="27" y="22"/>
                    <a:pt x="27" y="23"/>
                    <a:pt x="27" y="24"/>
                  </a:cubicBezTo>
                  <a:close/>
                </a:path>
              </a:pathLst>
            </a:custGeom>
            <a:solidFill>
              <a:srgbClr val="E7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4226"/>
          <p:cNvSpPr/>
          <p:nvPr/>
        </p:nvSpPr>
        <p:spPr bwMode="auto">
          <a:xfrm>
            <a:off x="9815423" y="6023157"/>
            <a:ext cx="31750" cy="46038"/>
          </a:xfrm>
          <a:custGeom>
            <a:avLst/>
            <a:gdLst>
              <a:gd name="T0" fmla="*/ 12 w 13"/>
              <a:gd name="T1" fmla="*/ 19 h 19"/>
              <a:gd name="T2" fmla="*/ 0 w 13"/>
              <a:gd name="T3" fmla="*/ 2 h 19"/>
              <a:gd name="T4" fmla="*/ 3 w 13"/>
              <a:gd name="T5" fmla="*/ 0 h 19"/>
              <a:gd name="T6" fmla="*/ 13 w 13"/>
              <a:gd name="T7" fmla="*/ 15 h 19"/>
              <a:gd name="T8" fmla="*/ 13 w 13"/>
              <a:gd name="T9" fmla="*/ 17 h 19"/>
              <a:gd name="T10" fmla="*/ 13 w 13"/>
              <a:gd name="T11" fmla="*/ 18 h 19"/>
              <a:gd name="T12" fmla="*/ 12 w 13"/>
              <a:gd name="T1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9">
                <a:moveTo>
                  <a:pt x="12" y="19"/>
                </a:moveTo>
                <a:cubicBezTo>
                  <a:pt x="4" y="17"/>
                  <a:pt x="2" y="10"/>
                  <a:pt x="0" y="2"/>
                </a:cubicBezTo>
                <a:cubicBezTo>
                  <a:pt x="1" y="1"/>
                  <a:pt x="2" y="1"/>
                  <a:pt x="3" y="0"/>
                </a:cubicBezTo>
                <a:cubicBezTo>
                  <a:pt x="10" y="3"/>
                  <a:pt x="10" y="10"/>
                  <a:pt x="13" y="15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9"/>
                  <a:pt x="13" y="19"/>
                  <a:pt x="12" y="19"/>
                </a:cubicBezTo>
                <a:close/>
              </a:path>
            </a:pathLst>
          </a:custGeom>
          <a:solidFill>
            <a:srgbClr val="F5EA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4227"/>
          <p:cNvSpPr/>
          <p:nvPr/>
        </p:nvSpPr>
        <p:spPr bwMode="auto">
          <a:xfrm>
            <a:off x="9786848" y="5973945"/>
            <a:ext cx="12700" cy="14288"/>
          </a:xfrm>
          <a:custGeom>
            <a:avLst/>
            <a:gdLst>
              <a:gd name="T0" fmla="*/ 2 w 5"/>
              <a:gd name="T1" fmla="*/ 0 h 6"/>
              <a:gd name="T2" fmla="*/ 5 w 5"/>
              <a:gd name="T3" fmla="*/ 2 h 6"/>
              <a:gd name="T4" fmla="*/ 0 w 5"/>
              <a:gd name="T5" fmla="*/ 3 h 6"/>
              <a:gd name="T6" fmla="*/ 2 w 5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3" y="0"/>
                  <a:pt x="4" y="1"/>
                  <a:pt x="5" y="2"/>
                </a:cubicBezTo>
                <a:cubicBezTo>
                  <a:pt x="5" y="6"/>
                  <a:pt x="2" y="3"/>
                  <a:pt x="0" y="3"/>
                </a:cubicBezTo>
                <a:cubicBezTo>
                  <a:pt x="1" y="2"/>
                  <a:pt x="1" y="1"/>
                  <a:pt x="2" y="0"/>
                </a:cubicBezTo>
                <a:close/>
              </a:path>
            </a:pathLst>
          </a:custGeom>
          <a:solidFill>
            <a:srgbClr val="E7C8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4228"/>
          <p:cNvSpPr/>
          <p:nvPr/>
        </p:nvSpPr>
        <p:spPr bwMode="auto">
          <a:xfrm>
            <a:off x="9867810" y="6088245"/>
            <a:ext cx="38100" cy="44450"/>
          </a:xfrm>
          <a:custGeom>
            <a:avLst/>
            <a:gdLst>
              <a:gd name="T0" fmla="*/ 14 w 16"/>
              <a:gd name="T1" fmla="*/ 19 h 19"/>
              <a:gd name="T2" fmla="*/ 2 w 16"/>
              <a:gd name="T3" fmla="*/ 8 h 19"/>
              <a:gd name="T4" fmla="*/ 2 w 16"/>
              <a:gd name="T5" fmla="*/ 2 h 19"/>
              <a:gd name="T6" fmla="*/ 2 w 16"/>
              <a:gd name="T7" fmla="*/ 0 h 19"/>
              <a:gd name="T8" fmla="*/ 14 w 16"/>
              <a:gd name="T9" fmla="*/ 13 h 19"/>
              <a:gd name="T10" fmla="*/ 16 w 16"/>
              <a:gd name="T11" fmla="*/ 15 h 19"/>
              <a:gd name="T12" fmla="*/ 16 w 16"/>
              <a:gd name="T13" fmla="*/ 15 h 19"/>
              <a:gd name="T14" fmla="*/ 14 w 16"/>
              <a:gd name="T1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9">
                <a:moveTo>
                  <a:pt x="14" y="19"/>
                </a:moveTo>
                <a:cubicBezTo>
                  <a:pt x="10" y="15"/>
                  <a:pt x="7" y="11"/>
                  <a:pt x="2" y="8"/>
                </a:cubicBezTo>
                <a:cubicBezTo>
                  <a:pt x="1" y="6"/>
                  <a:pt x="0" y="4"/>
                  <a:pt x="2" y="2"/>
                </a:cubicBezTo>
                <a:cubicBezTo>
                  <a:pt x="2" y="1"/>
                  <a:pt x="2" y="1"/>
                  <a:pt x="2" y="0"/>
                </a:cubicBezTo>
                <a:cubicBezTo>
                  <a:pt x="9" y="2"/>
                  <a:pt x="11" y="8"/>
                  <a:pt x="14" y="13"/>
                </a:cubicBezTo>
                <a:cubicBezTo>
                  <a:pt x="15" y="14"/>
                  <a:pt x="15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5" y="18"/>
                  <a:pt x="14" y="19"/>
                </a:cubicBezTo>
                <a:close/>
              </a:path>
            </a:pathLst>
          </a:custGeom>
          <a:solidFill>
            <a:srgbClr val="F0E4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4229"/>
          <p:cNvSpPr/>
          <p:nvPr/>
        </p:nvSpPr>
        <p:spPr bwMode="auto">
          <a:xfrm>
            <a:off x="9901148" y="6118407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1" y="1"/>
                  <a:pt x="0" y="0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rgbClr val="DFD3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4230"/>
          <p:cNvSpPr/>
          <p:nvPr/>
        </p:nvSpPr>
        <p:spPr bwMode="auto">
          <a:xfrm>
            <a:off x="9932898" y="6151745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DFD3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4231"/>
          <p:cNvSpPr/>
          <p:nvPr/>
        </p:nvSpPr>
        <p:spPr bwMode="auto">
          <a:xfrm>
            <a:off x="9839235" y="6069195"/>
            <a:ext cx="33338" cy="36513"/>
          </a:xfrm>
          <a:custGeom>
            <a:avLst/>
            <a:gdLst>
              <a:gd name="T0" fmla="*/ 14 w 14"/>
              <a:gd name="T1" fmla="*/ 10 h 16"/>
              <a:gd name="T2" fmla="*/ 14 w 14"/>
              <a:gd name="T3" fmla="*/ 16 h 16"/>
              <a:gd name="T4" fmla="*/ 3 w 14"/>
              <a:gd name="T5" fmla="*/ 10 h 16"/>
              <a:gd name="T6" fmla="*/ 3 w 14"/>
              <a:gd name="T7" fmla="*/ 2 h 16"/>
              <a:gd name="T8" fmla="*/ 12 w 14"/>
              <a:gd name="T9" fmla="*/ 8 h 16"/>
              <a:gd name="T10" fmla="*/ 14 w 14"/>
              <a:gd name="T11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6">
                <a:moveTo>
                  <a:pt x="14" y="10"/>
                </a:moveTo>
                <a:cubicBezTo>
                  <a:pt x="14" y="12"/>
                  <a:pt x="14" y="14"/>
                  <a:pt x="14" y="16"/>
                </a:cubicBezTo>
                <a:cubicBezTo>
                  <a:pt x="9" y="16"/>
                  <a:pt x="6" y="12"/>
                  <a:pt x="3" y="10"/>
                </a:cubicBezTo>
                <a:cubicBezTo>
                  <a:pt x="3" y="7"/>
                  <a:pt x="0" y="5"/>
                  <a:pt x="3" y="2"/>
                </a:cubicBezTo>
                <a:cubicBezTo>
                  <a:pt x="8" y="0"/>
                  <a:pt x="9" y="6"/>
                  <a:pt x="12" y="8"/>
                </a:cubicBezTo>
                <a:cubicBezTo>
                  <a:pt x="13" y="8"/>
                  <a:pt x="14" y="9"/>
                  <a:pt x="14" y="10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4232"/>
          <p:cNvSpPr/>
          <p:nvPr/>
        </p:nvSpPr>
        <p:spPr bwMode="auto">
          <a:xfrm>
            <a:off x="9843998" y="6064432"/>
            <a:ext cx="23813" cy="23813"/>
          </a:xfrm>
          <a:custGeom>
            <a:avLst/>
            <a:gdLst>
              <a:gd name="T0" fmla="*/ 10 w 10"/>
              <a:gd name="T1" fmla="*/ 10 h 10"/>
              <a:gd name="T2" fmla="*/ 1 w 10"/>
              <a:gd name="T3" fmla="*/ 4 h 10"/>
              <a:gd name="T4" fmla="*/ 0 w 10"/>
              <a:gd name="T5" fmla="*/ 2 h 10"/>
              <a:gd name="T6" fmla="*/ 1 w 10"/>
              <a:gd name="T7" fmla="*/ 2 h 10"/>
              <a:gd name="T8" fmla="*/ 3 w 10"/>
              <a:gd name="T9" fmla="*/ 0 h 10"/>
              <a:gd name="T10" fmla="*/ 5 w 10"/>
              <a:gd name="T11" fmla="*/ 0 h 10"/>
              <a:gd name="T12" fmla="*/ 7 w 10"/>
              <a:gd name="T13" fmla="*/ 2 h 10"/>
              <a:gd name="T14" fmla="*/ 10 w 10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0">
                <a:moveTo>
                  <a:pt x="10" y="10"/>
                </a:moveTo>
                <a:cubicBezTo>
                  <a:pt x="6" y="10"/>
                  <a:pt x="4" y="6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3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1"/>
                  <a:pt x="6" y="2"/>
                  <a:pt x="7" y="2"/>
                </a:cubicBezTo>
                <a:cubicBezTo>
                  <a:pt x="8" y="5"/>
                  <a:pt x="10" y="7"/>
                  <a:pt x="10" y="10"/>
                </a:cubicBezTo>
                <a:close/>
              </a:path>
            </a:pathLst>
          </a:custGeom>
          <a:solidFill>
            <a:srgbClr val="AA9A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4233"/>
          <p:cNvSpPr/>
          <p:nvPr/>
        </p:nvSpPr>
        <p:spPr bwMode="auto">
          <a:xfrm>
            <a:off x="9847173" y="6064432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0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4234"/>
          <p:cNvSpPr/>
          <p:nvPr/>
        </p:nvSpPr>
        <p:spPr bwMode="auto">
          <a:xfrm>
            <a:off x="9856698" y="6064432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0" y="1"/>
                  <a:pt x="0" y="0"/>
                </a:cubicBezTo>
                <a:cubicBezTo>
                  <a:pt x="0" y="1"/>
                  <a:pt x="1" y="2"/>
                  <a:pt x="2" y="2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4235"/>
          <p:cNvSpPr/>
          <p:nvPr/>
        </p:nvSpPr>
        <p:spPr bwMode="auto">
          <a:xfrm>
            <a:off x="8662898" y="5442132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0" y="1"/>
                  <a:pt x="1" y="1"/>
                  <a:pt x="2" y="0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236"/>
          <p:cNvSpPr/>
          <p:nvPr/>
        </p:nvSpPr>
        <p:spPr bwMode="auto">
          <a:xfrm>
            <a:off x="8675598" y="5442132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1" y="1"/>
                  <a:pt x="0" y="0"/>
                </a:cubicBezTo>
                <a:cubicBezTo>
                  <a:pt x="1" y="1"/>
                  <a:pt x="2" y="1"/>
                  <a:pt x="2" y="2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237"/>
          <p:cNvSpPr/>
          <p:nvPr/>
        </p:nvSpPr>
        <p:spPr bwMode="auto">
          <a:xfrm>
            <a:off x="8658135" y="5446895"/>
            <a:ext cx="4763" cy="4763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2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1" y="1"/>
                  <a:pt x="2" y="0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38"/>
          <p:cNvSpPr/>
          <p:nvPr/>
        </p:nvSpPr>
        <p:spPr bwMode="auto">
          <a:xfrm>
            <a:off x="8653373" y="5451657"/>
            <a:ext cx="4763" cy="3175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239"/>
          <p:cNvSpPr/>
          <p:nvPr/>
        </p:nvSpPr>
        <p:spPr bwMode="auto">
          <a:xfrm>
            <a:off x="9404260" y="1408295"/>
            <a:ext cx="49213" cy="57150"/>
          </a:xfrm>
          <a:custGeom>
            <a:avLst/>
            <a:gdLst>
              <a:gd name="T0" fmla="*/ 1 w 21"/>
              <a:gd name="T1" fmla="*/ 3 h 24"/>
              <a:gd name="T2" fmla="*/ 1 w 21"/>
              <a:gd name="T3" fmla="*/ 1 h 24"/>
              <a:gd name="T4" fmla="*/ 6 w 21"/>
              <a:gd name="T5" fmla="*/ 2 h 24"/>
              <a:gd name="T6" fmla="*/ 7 w 21"/>
              <a:gd name="T7" fmla="*/ 5 h 24"/>
              <a:gd name="T8" fmla="*/ 17 w 21"/>
              <a:gd name="T9" fmla="*/ 16 h 24"/>
              <a:gd name="T10" fmla="*/ 17 w 21"/>
              <a:gd name="T11" fmla="*/ 16 h 24"/>
              <a:gd name="T12" fmla="*/ 19 w 21"/>
              <a:gd name="T13" fmla="*/ 18 h 24"/>
              <a:gd name="T14" fmla="*/ 19 w 21"/>
              <a:gd name="T15" fmla="*/ 24 h 24"/>
              <a:gd name="T16" fmla="*/ 3 w 21"/>
              <a:gd name="T17" fmla="*/ 10 h 24"/>
              <a:gd name="T18" fmla="*/ 1 w 21"/>
              <a:gd name="T19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" y="3"/>
                </a:moveTo>
                <a:cubicBezTo>
                  <a:pt x="1" y="2"/>
                  <a:pt x="1" y="1"/>
                  <a:pt x="1" y="1"/>
                </a:cubicBezTo>
                <a:cubicBezTo>
                  <a:pt x="4" y="0"/>
                  <a:pt x="4" y="1"/>
                  <a:pt x="6" y="2"/>
                </a:cubicBezTo>
                <a:cubicBezTo>
                  <a:pt x="6" y="3"/>
                  <a:pt x="6" y="4"/>
                  <a:pt x="7" y="5"/>
                </a:cubicBezTo>
                <a:cubicBezTo>
                  <a:pt x="10" y="9"/>
                  <a:pt x="14" y="12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8" y="17"/>
                  <a:pt x="18" y="17"/>
                  <a:pt x="19" y="18"/>
                </a:cubicBezTo>
                <a:cubicBezTo>
                  <a:pt x="19" y="20"/>
                  <a:pt x="21" y="22"/>
                  <a:pt x="19" y="24"/>
                </a:cubicBezTo>
                <a:cubicBezTo>
                  <a:pt x="14" y="19"/>
                  <a:pt x="8" y="15"/>
                  <a:pt x="3" y="10"/>
                </a:cubicBezTo>
                <a:cubicBezTo>
                  <a:pt x="1" y="8"/>
                  <a:pt x="0" y="6"/>
                  <a:pt x="1" y="3"/>
                </a:cubicBezTo>
                <a:close/>
              </a:path>
            </a:pathLst>
          </a:custGeom>
          <a:solidFill>
            <a:srgbClr val="CC9A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240"/>
          <p:cNvSpPr/>
          <p:nvPr/>
        </p:nvSpPr>
        <p:spPr bwMode="auto">
          <a:xfrm>
            <a:off x="9358223" y="1355907"/>
            <a:ext cx="60325" cy="60325"/>
          </a:xfrm>
          <a:custGeom>
            <a:avLst/>
            <a:gdLst>
              <a:gd name="T0" fmla="*/ 24 w 25"/>
              <a:gd name="T1" fmla="*/ 25 h 25"/>
              <a:gd name="T2" fmla="*/ 20 w 25"/>
              <a:gd name="T3" fmla="*/ 23 h 25"/>
              <a:gd name="T4" fmla="*/ 21 w 25"/>
              <a:gd name="T5" fmla="*/ 23 h 25"/>
              <a:gd name="T6" fmla="*/ 15 w 25"/>
              <a:gd name="T7" fmla="*/ 20 h 25"/>
              <a:gd name="T8" fmla="*/ 3 w 25"/>
              <a:gd name="T9" fmla="*/ 0 h 25"/>
              <a:gd name="T10" fmla="*/ 7 w 25"/>
              <a:gd name="T11" fmla="*/ 2 h 25"/>
              <a:gd name="T12" fmla="*/ 15 w 25"/>
              <a:gd name="T13" fmla="*/ 10 h 25"/>
              <a:gd name="T14" fmla="*/ 17 w 25"/>
              <a:gd name="T15" fmla="*/ 13 h 25"/>
              <a:gd name="T16" fmla="*/ 24 w 25"/>
              <a:gd name="T17" fmla="*/ 21 h 25"/>
              <a:gd name="T18" fmla="*/ 24 w 25"/>
              <a:gd name="T19" fmla="*/ 23 h 25"/>
              <a:gd name="T20" fmla="*/ 25 w 25"/>
              <a:gd name="T21" fmla="*/ 24 h 25"/>
              <a:gd name="T22" fmla="*/ 24 w 25"/>
              <a:gd name="T2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5">
                <a:moveTo>
                  <a:pt x="24" y="25"/>
                </a:moveTo>
                <a:cubicBezTo>
                  <a:pt x="23" y="24"/>
                  <a:pt x="22" y="23"/>
                  <a:pt x="20" y="23"/>
                </a:cubicBezTo>
                <a:cubicBezTo>
                  <a:pt x="20" y="23"/>
                  <a:pt x="21" y="23"/>
                  <a:pt x="21" y="23"/>
                </a:cubicBezTo>
                <a:cubicBezTo>
                  <a:pt x="19" y="21"/>
                  <a:pt x="16" y="21"/>
                  <a:pt x="15" y="20"/>
                </a:cubicBezTo>
                <a:cubicBezTo>
                  <a:pt x="9" y="14"/>
                  <a:pt x="0" y="10"/>
                  <a:pt x="3" y="0"/>
                </a:cubicBezTo>
                <a:cubicBezTo>
                  <a:pt x="4" y="0"/>
                  <a:pt x="6" y="1"/>
                  <a:pt x="7" y="2"/>
                </a:cubicBezTo>
                <a:cubicBezTo>
                  <a:pt x="11" y="3"/>
                  <a:pt x="13" y="6"/>
                  <a:pt x="15" y="10"/>
                </a:cubicBezTo>
                <a:cubicBezTo>
                  <a:pt x="15" y="11"/>
                  <a:pt x="16" y="12"/>
                  <a:pt x="17" y="13"/>
                </a:cubicBezTo>
                <a:cubicBezTo>
                  <a:pt x="20" y="15"/>
                  <a:pt x="22" y="18"/>
                  <a:pt x="24" y="21"/>
                </a:cubicBezTo>
                <a:cubicBezTo>
                  <a:pt x="24" y="22"/>
                  <a:pt x="24" y="22"/>
                  <a:pt x="24" y="23"/>
                </a:cubicBezTo>
                <a:cubicBezTo>
                  <a:pt x="25" y="23"/>
                  <a:pt x="25" y="24"/>
                  <a:pt x="25" y="24"/>
                </a:cubicBezTo>
                <a:cubicBezTo>
                  <a:pt x="25" y="24"/>
                  <a:pt x="24" y="25"/>
                  <a:pt x="24" y="25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241"/>
          <p:cNvSpPr/>
          <p:nvPr/>
        </p:nvSpPr>
        <p:spPr bwMode="auto">
          <a:xfrm>
            <a:off x="9415373" y="1416232"/>
            <a:ext cx="28575" cy="30163"/>
          </a:xfrm>
          <a:custGeom>
            <a:avLst/>
            <a:gdLst>
              <a:gd name="T0" fmla="*/ 12 w 12"/>
              <a:gd name="T1" fmla="*/ 13 h 13"/>
              <a:gd name="T2" fmla="*/ 0 w 12"/>
              <a:gd name="T3" fmla="*/ 1 h 13"/>
              <a:gd name="T4" fmla="*/ 2 w 12"/>
              <a:gd name="T5" fmla="*/ 2 h 13"/>
              <a:gd name="T6" fmla="*/ 12 w 12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12" y="13"/>
                </a:moveTo>
                <a:cubicBezTo>
                  <a:pt x="7" y="10"/>
                  <a:pt x="4" y="6"/>
                  <a:pt x="0" y="1"/>
                </a:cubicBezTo>
                <a:cubicBezTo>
                  <a:pt x="1" y="0"/>
                  <a:pt x="2" y="0"/>
                  <a:pt x="2" y="2"/>
                </a:cubicBezTo>
                <a:cubicBezTo>
                  <a:pt x="6" y="5"/>
                  <a:pt x="11" y="8"/>
                  <a:pt x="12" y="13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242"/>
          <p:cNvSpPr/>
          <p:nvPr/>
        </p:nvSpPr>
        <p:spPr bwMode="auto">
          <a:xfrm>
            <a:off x="9399498" y="1384482"/>
            <a:ext cx="15875" cy="22225"/>
          </a:xfrm>
          <a:custGeom>
            <a:avLst/>
            <a:gdLst>
              <a:gd name="T0" fmla="*/ 7 w 7"/>
              <a:gd name="T1" fmla="*/ 9 h 9"/>
              <a:gd name="T2" fmla="*/ 0 w 7"/>
              <a:gd name="T3" fmla="*/ 1 h 9"/>
              <a:gd name="T4" fmla="*/ 7 w 7"/>
              <a:gd name="T5" fmla="*/ 7 h 9"/>
              <a:gd name="T6" fmla="*/ 7 w 7"/>
              <a:gd name="T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9">
                <a:moveTo>
                  <a:pt x="7" y="9"/>
                </a:moveTo>
                <a:cubicBezTo>
                  <a:pt x="4" y="7"/>
                  <a:pt x="2" y="4"/>
                  <a:pt x="0" y="1"/>
                </a:cubicBezTo>
                <a:cubicBezTo>
                  <a:pt x="4" y="0"/>
                  <a:pt x="5" y="4"/>
                  <a:pt x="7" y="7"/>
                </a:cubicBezTo>
                <a:cubicBezTo>
                  <a:pt x="7" y="8"/>
                  <a:pt x="7" y="8"/>
                  <a:pt x="7" y="9"/>
                </a:cubicBezTo>
                <a:close/>
              </a:path>
            </a:pathLst>
          </a:custGeom>
          <a:solidFill>
            <a:srgbClr val="BE8D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243"/>
          <p:cNvSpPr/>
          <p:nvPr/>
        </p:nvSpPr>
        <p:spPr bwMode="auto">
          <a:xfrm>
            <a:off x="9448710" y="1430520"/>
            <a:ext cx="4763" cy="6350"/>
          </a:xfrm>
          <a:custGeom>
            <a:avLst/>
            <a:gdLst>
              <a:gd name="T0" fmla="*/ 0 w 2"/>
              <a:gd name="T1" fmla="*/ 0 h 3"/>
              <a:gd name="T2" fmla="*/ 2 w 2"/>
              <a:gd name="T3" fmla="*/ 3 h 3"/>
              <a:gd name="T4" fmla="*/ 0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0"/>
                  <a:pt x="2" y="2"/>
                  <a:pt x="2" y="3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244"/>
          <p:cNvSpPr/>
          <p:nvPr/>
        </p:nvSpPr>
        <p:spPr bwMode="auto">
          <a:xfrm>
            <a:off x="9443948" y="144639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245"/>
          <p:cNvSpPr/>
          <p:nvPr/>
        </p:nvSpPr>
        <p:spPr bwMode="auto">
          <a:xfrm>
            <a:off x="9453473" y="1436870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1"/>
                  <a:pt x="2" y="2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246"/>
          <p:cNvSpPr/>
          <p:nvPr/>
        </p:nvSpPr>
        <p:spPr bwMode="auto">
          <a:xfrm>
            <a:off x="9443948" y="1422582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2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4247"/>
          <p:cNvSpPr/>
          <p:nvPr/>
        </p:nvSpPr>
        <p:spPr bwMode="auto">
          <a:xfrm>
            <a:off x="9415373" y="1413057"/>
            <a:ext cx="4763" cy="7938"/>
          </a:xfrm>
          <a:custGeom>
            <a:avLst/>
            <a:gdLst>
              <a:gd name="T0" fmla="*/ 2 w 2"/>
              <a:gd name="T1" fmla="*/ 3 h 3"/>
              <a:gd name="T2" fmla="*/ 0 w 2"/>
              <a:gd name="T3" fmla="*/ 2 h 3"/>
              <a:gd name="T4" fmla="*/ 0 w 2"/>
              <a:gd name="T5" fmla="*/ 1 h 3"/>
              <a:gd name="T6" fmla="*/ 0 w 2"/>
              <a:gd name="T7" fmla="*/ 1 h 3"/>
              <a:gd name="T8" fmla="*/ 2 w 2"/>
              <a:gd name="T9" fmla="*/ 1 h 3"/>
              <a:gd name="T10" fmla="*/ 2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3"/>
                  <a:pt x="1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248"/>
          <p:cNvSpPr/>
          <p:nvPr/>
        </p:nvSpPr>
        <p:spPr bwMode="auto">
          <a:xfrm>
            <a:off x="9415373" y="141147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2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1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249"/>
          <p:cNvSpPr/>
          <p:nvPr/>
        </p:nvSpPr>
        <p:spPr bwMode="auto">
          <a:xfrm>
            <a:off x="9385210" y="1413057"/>
            <a:ext cx="25400" cy="23813"/>
          </a:xfrm>
          <a:custGeom>
            <a:avLst/>
            <a:gdLst>
              <a:gd name="T0" fmla="*/ 9 w 11"/>
              <a:gd name="T1" fmla="*/ 1 h 10"/>
              <a:gd name="T2" fmla="*/ 11 w 11"/>
              <a:gd name="T3" fmla="*/ 8 h 10"/>
              <a:gd name="T4" fmla="*/ 4 w 11"/>
              <a:gd name="T5" fmla="*/ 10 h 10"/>
              <a:gd name="T6" fmla="*/ 0 w 11"/>
              <a:gd name="T7" fmla="*/ 7 h 10"/>
              <a:gd name="T8" fmla="*/ 9 w 11"/>
              <a:gd name="T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9" y="1"/>
                </a:moveTo>
                <a:cubicBezTo>
                  <a:pt x="11" y="3"/>
                  <a:pt x="11" y="6"/>
                  <a:pt x="11" y="8"/>
                </a:cubicBezTo>
                <a:cubicBezTo>
                  <a:pt x="9" y="9"/>
                  <a:pt x="6" y="10"/>
                  <a:pt x="4" y="10"/>
                </a:cubicBezTo>
                <a:cubicBezTo>
                  <a:pt x="2" y="9"/>
                  <a:pt x="1" y="8"/>
                  <a:pt x="0" y="7"/>
                </a:cubicBezTo>
                <a:cubicBezTo>
                  <a:pt x="1" y="1"/>
                  <a:pt x="5" y="0"/>
                  <a:pt x="9" y="1"/>
                </a:cubicBezTo>
                <a:close/>
              </a:path>
            </a:pathLst>
          </a:custGeom>
          <a:solidFill>
            <a:srgbClr val="9567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250"/>
          <p:cNvSpPr/>
          <p:nvPr/>
        </p:nvSpPr>
        <p:spPr bwMode="auto">
          <a:xfrm>
            <a:off x="9415373" y="1460682"/>
            <a:ext cx="3175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391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251"/>
          <p:cNvSpPr/>
          <p:nvPr/>
        </p:nvSpPr>
        <p:spPr bwMode="auto">
          <a:xfrm>
            <a:off x="9315360" y="1346382"/>
            <a:ext cx="85725" cy="65088"/>
          </a:xfrm>
          <a:custGeom>
            <a:avLst/>
            <a:gdLst>
              <a:gd name="T0" fmla="*/ 21 w 36"/>
              <a:gd name="T1" fmla="*/ 4 h 27"/>
              <a:gd name="T2" fmla="*/ 35 w 36"/>
              <a:gd name="T3" fmla="*/ 23 h 27"/>
              <a:gd name="T4" fmla="*/ 33 w 36"/>
              <a:gd name="T5" fmla="*/ 27 h 27"/>
              <a:gd name="T6" fmla="*/ 27 w 36"/>
              <a:gd name="T7" fmla="*/ 24 h 27"/>
              <a:gd name="T8" fmla="*/ 0 w 36"/>
              <a:gd name="T9" fmla="*/ 0 h 27"/>
              <a:gd name="T10" fmla="*/ 15 w 36"/>
              <a:gd name="T11" fmla="*/ 2 h 27"/>
              <a:gd name="T12" fmla="*/ 19 w 36"/>
              <a:gd name="T13" fmla="*/ 2 h 27"/>
              <a:gd name="T14" fmla="*/ 19 w 36"/>
              <a:gd name="T15" fmla="*/ 2 h 27"/>
              <a:gd name="T16" fmla="*/ 21 w 36"/>
              <a:gd name="T1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27">
                <a:moveTo>
                  <a:pt x="21" y="4"/>
                </a:moveTo>
                <a:cubicBezTo>
                  <a:pt x="24" y="11"/>
                  <a:pt x="31" y="16"/>
                  <a:pt x="35" y="23"/>
                </a:cubicBezTo>
                <a:cubicBezTo>
                  <a:pt x="36" y="25"/>
                  <a:pt x="34" y="26"/>
                  <a:pt x="33" y="27"/>
                </a:cubicBezTo>
                <a:cubicBezTo>
                  <a:pt x="30" y="27"/>
                  <a:pt x="29" y="25"/>
                  <a:pt x="27" y="24"/>
                </a:cubicBezTo>
                <a:cubicBezTo>
                  <a:pt x="17" y="17"/>
                  <a:pt x="9" y="8"/>
                  <a:pt x="0" y="0"/>
                </a:cubicBezTo>
                <a:cubicBezTo>
                  <a:pt x="5" y="1"/>
                  <a:pt x="10" y="6"/>
                  <a:pt x="15" y="2"/>
                </a:cubicBezTo>
                <a:cubicBezTo>
                  <a:pt x="17" y="1"/>
                  <a:pt x="18" y="0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1" y="3"/>
                  <a:pt x="21" y="4"/>
                </a:cubicBezTo>
                <a:close/>
              </a:path>
            </a:pathLst>
          </a:custGeom>
          <a:solidFill>
            <a:srgbClr val="D9A8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4252"/>
          <p:cNvSpPr/>
          <p:nvPr/>
        </p:nvSpPr>
        <p:spPr bwMode="auto">
          <a:xfrm>
            <a:off x="9394735" y="1401945"/>
            <a:ext cx="14288" cy="9525"/>
          </a:xfrm>
          <a:custGeom>
            <a:avLst/>
            <a:gdLst>
              <a:gd name="T0" fmla="*/ 0 w 6"/>
              <a:gd name="T1" fmla="*/ 4 h 4"/>
              <a:gd name="T2" fmla="*/ 2 w 6"/>
              <a:gd name="T3" fmla="*/ 0 h 4"/>
              <a:gd name="T4" fmla="*/ 6 w 6"/>
              <a:gd name="T5" fmla="*/ 4 h 4"/>
              <a:gd name="T6" fmla="*/ 0 w 6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3" y="1"/>
                  <a:pt x="4" y="2"/>
                  <a:pt x="6" y="4"/>
                </a:cubicBezTo>
                <a:cubicBezTo>
                  <a:pt x="4" y="4"/>
                  <a:pt x="2" y="4"/>
                  <a:pt x="0" y="4"/>
                </a:cubicBezTo>
                <a:close/>
              </a:path>
            </a:pathLst>
          </a:custGeom>
          <a:solidFill>
            <a:srgbClr val="CC9A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4253"/>
          <p:cNvSpPr/>
          <p:nvPr/>
        </p:nvSpPr>
        <p:spPr bwMode="auto">
          <a:xfrm>
            <a:off x="9324885" y="1301932"/>
            <a:ext cx="26988" cy="30163"/>
          </a:xfrm>
          <a:custGeom>
            <a:avLst/>
            <a:gdLst>
              <a:gd name="T0" fmla="*/ 6 w 11"/>
              <a:gd name="T1" fmla="*/ 4 h 13"/>
              <a:gd name="T2" fmla="*/ 11 w 11"/>
              <a:gd name="T3" fmla="*/ 11 h 13"/>
              <a:gd name="T4" fmla="*/ 9 w 11"/>
              <a:gd name="T5" fmla="*/ 13 h 13"/>
              <a:gd name="T6" fmla="*/ 0 w 11"/>
              <a:gd name="T7" fmla="*/ 0 h 13"/>
              <a:gd name="T8" fmla="*/ 6 w 11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6" y="4"/>
                </a:moveTo>
                <a:cubicBezTo>
                  <a:pt x="6" y="7"/>
                  <a:pt x="8" y="9"/>
                  <a:pt x="11" y="11"/>
                </a:cubicBezTo>
                <a:cubicBezTo>
                  <a:pt x="11" y="12"/>
                  <a:pt x="10" y="12"/>
                  <a:pt x="9" y="13"/>
                </a:cubicBezTo>
                <a:cubicBezTo>
                  <a:pt x="5" y="9"/>
                  <a:pt x="1" y="5"/>
                  <a:pt x="0" y="0"/>
                </a:cubicBezTo>
                <a:cubicBezTo>
                  <a:pt x="2" y="1"/>
                  <a:pt x="4" y="2"/>
                  <a:pt x="6" y="4"/>
                </a:cubicBezTo>
                <a:close/>
              </a:path>
            </a:pathLst>
          </a:custGeom>
          <a:solidFill>
            <a:srgbClr val="A878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4254"/>
          <p:cNvSpPr/>
          <p:nvPr/>
        </p:nvSpPr>
        <p:spPr bwMode="auto">
          <a:xfrm>
            <a:off x="9348698" y="1336857"/>
            <a:ext cx="12700" cy="14288"/>
          </a:xfrm>
          <a:custGeom>
            <a:avLst/>
            <a:gdLst>
              <a:gd name="T0" fmla="*/ 5 w 5"/>
              <a:gd name="T1" fmla="*/ 6 h 6"/>
              <a:gd name="T2" fmla="*/ 1 w 5"/>
              <a:gd name="T3" fmla="*/ 6 h 6"/>
              <a:gd name="T4" fmla="*/ 0 w 5"/>
              <a:gd name="T5" fmla="*/ 0 h 6"/>
              <a:gd name="T6" fmla="*/ 5 w 5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5" y="6"/>
                </a:moveTo>
                <a:cubicBezTo>
                  <a:pt x="4" y="6"/>
                  <a:pt x="3" y="6"/>
                  <a:pt x="1" y="6"/>
                </a:cubicBezTo>
                <a:cubicBezTo>
                  <a:pt x="0" y="4"/>
                  <a:pt x="0" y="2"/>
                  <a:pt x="0" y="0"/>
                </a:cubicBezTo>
                <a:cubicBezTo>
                  <a:pt x="2" y="2"/>
                  <a:pt x="3" y="4"/>
                  <a:pt x="5" y="6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4255"/>
          <p:cNvSpPr/>
          <p:nvPr/>
        </p:nvSpPr>
        <p:spPr bwMode="auto">
          <a:xfrm>
            <a:off x="9823360" y="4464232"/>
            <a:ext cx="4763" cy="4763"/>
          </a:xfrm>
          <a:custGeom>
            <a:avLst/>
            <a:gdLst>
              <a:gd name="T0" fmla="*/ 0 w 2"/>
              <a:gd name="T1" fmla="*/ 2 h 2"/>
              <a:gd name="T2" fmla="*/ 0 w 2"/>
              <a:gd name="T3" fmla="*/ 0 h 2"/>
              <a:gd name="T4" fmla="*/ 2 w 2"/>
              <a:gd name="T5" fmla="*/ 2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2" y="1"/>
                  <a:pt x="2" y="2"/>
                </a:cubicBezTo>
                <a:cubicBezTo>
                  <a:pt x="2" y="2"/>
                  <a:pt x="1" y="2"/>
                  <a:pt x="0" y="2"/>
                </a:cubicBezTo>
                <a:close/>
              </a:path>
            </a:pathLst>
          </a:custGeom>
          <a:solidFill>
            <a:srgbClr val="E9AC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4256"/>
          <p:cNvSpPr/>
          <p:nvPr/>
        </p:nvSpPr>
        <p:spPr bwMode="auto">
          <a:xfrm>
            <a:off x="9632860" y="6032682"/>
            <a:ext cx="30163" cy="19050"/>
          </a:xfrm>
          <a:custGeom>
            <a:avLst/>
            <a:gdLst>
              <a:gd name="T0" fmla="*/ 13 w 13"/>
              <a:gd name="T1" fmla="*/ 8 h 8"/>
              <a:gd name="T2" fmla="*/ 0 w 13"/>
              <a:gd name="T3" fmla="*/ 0 h 8"/>
              <a:gd name="T4" fmla="*/ 13 w 13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8">
                <a:moveTo>
                  <a:pt x="13" y="8"/>
                </a:moveTo>
                <a:cubicBezTo>
                  <a:pt x="7" y="7"/>
                  <a:pt x="3" y="5"/>
                  <a:pt x="0" y="0"/>
                </a:cubicBezTo>
                <a:cubicBezTo>
                  <a:pt x="5" y="1"/>
                  <a:pt x="10" y="3"/>
                  <a:pt x="13" y="8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4257"/>
          <p:cNvSpPr/>
          <p:nvPr/>
        </p:nvSpPr>
        <p:spPr bwMode="auto">
          <a:xfrm>
            <a:off x="9663023" y="6051732"/>
            <a:ext cx="9525" cy="3175"/>
          </a:xfrm>
          <a:custGeom>
            <a:avLst/>
            <a:gdLst>
              <a:gd name="T0" fmla="*/ 4 w 4"/>
              <a:gd name="T1" fmla="*/ 1 h 1"/>
              <a:gd name="T2" fmla="*/ 0 w 4"/>
              <a:gd name="T3" fmla="*/ 0 h 1"/>
              <a:gd name="T4" fmla="*/ 4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1"/>
                </a:moveTo>
                <a:cubicBezTo>
                  <a:pt x="2" y="1"/>
                  <a:pt x="1" y="1"/>
                  <a:pt x="0" y="0"/>
                </a:cubicBezTo>
                <a:cubicBezTo>
                  <a:pt x="2" y="0"/>
                  <a:pt x="3" y="0"/>
                  <a:pt x="4" y="1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4258"/>
          <p:cNvSpPr/>
          <p:nvPr/>
        </p:nvSpPr>
        <p:spPr bwMode="auto">
          <a:xfrm>
            <a:off x="9628098" y="602792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4259"/>
          <p:cNvSpPr/>
          <p:nvPr/>
        </p:nvSpPr>
        <p:spPr bwMode="auto">
          <a:xfrm>
            <a:off x="9710648" y="5940607"/>
            <a:ext cx="14288" cy="23813"/>
          </a:xfrm>
          <a:custGeom>
            <a:avLst/>
            <a:gdLst>
              <a:gd name="T0" fmla="*/ 3 w 6"/>
              <a:gd name="T1" fmla="*/ 10 h 10"/>
              <a:gd name="T2" fmla="*/ 3 w 6"/>
              <a:gd name="T3" fmla="*/ 0 h 10"/>
              <a:gd name="T4" fmla="*/ 3 w 6"/>
              <a:gd name="T5" fmla="*/ 1 h 10"/>
              <a:gd name="T6" fmla="*/ 3 w 6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0">
                <a:moveTo>
                  <a:pt x="3" y="10"/>
                </a:moveTo>
                <a:cubicBezTo>
                  <a:pt x="1" y="7"/>
                  <a:pt x="0" y="4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6" y="4"/>
                  <a:pt x="6" y="7"/>
                  <a:pt x="3" y="10"/>
                </a:cubicBezTo>
                <a:close/>
              </a:path>
            </a:pathLst>
          </a:custGeom>
          <a:solidFill>
            <a:srgbClr val="E7C2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4260"/>
          <p:cNvSpPr/>
          <p:nvPr/>
        </p:nvSpPr>
        <p:spPr bwMode="auto">
          <a:xfrm>
            <a:off x="9718585" y="5937432"/>
            <a:ext cx="39688" cy="42863"/>
          </a:xfrm>
          <a:custGeom>
            <a:avLst/>
            <a:gdLst>
              <a:gd name="T0" fmla="*/ 0 w 17"/>
              <a:gd name="T1" fmla="*/ 11 h 18"/>
              <a:gd name="T2" fmla="*/ 0 w 17"/>
              <a:gd name="T3" fmla="*/ 2 h 18"/>
              <a:gd name="T4" fmla="*/ 16 w 17"/>
              <a:gd name="T5" fmla="*/ 11 h 18"/>
              <a:gd name="T6" fmla="*/ 15 w 17"/>
              <a:gd name="T7" fmla="*/ 15 h 18"/>
              <a:gd name="T8" fmla="*/ 15 w 17"/>
              <a:gd name="T9" fmla="*/ 15 h 18"/>
              <a:gd name="T10" fmla="*/ 8 w 17"/>
              <a:gd name="T11" fmla="*/ 17 h 18"/>
              <a:gd name="T12" fmla="*/ 0 w 17"/>
              <a:gd name="T13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8">
                <a:moveTo>
                  <a:pt x="0" y="11"/>
                </a:moveTo>
                <a:cubicBezTo>
                  <a:pt x="0" y="8"/>
                  <a:pt x="0" y="5"/>
                  <a:pt x="0" y="2"/>
                </a:cubicBezTo>
                <a:cubicBezTo>
                  <a:pt x="9" y="0"/>
                  <a:pt x="13" y="4"/>
                  <a:pt x="16" y="11"/>
                </a:cubicBezTo>
                <a:cubicBezTo>
                  <a:pt x="17" y="12"/>
                  <a:pt x="17" y="14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8"/>
                  <a:pt x="11" y="18"/>
                  <a:pt x="8" y="17"/>
                </a:cubicBezTo>
                <a:cubicBezTo>
                  <a:pt x="5" y="15"/>
                  <a:pt x="3" y="13"/>
                  <a:pt x="0" y="11"/>
                </a:cubicBezTo>
                <a:close/>
              </a:path>
            </a:pathLst>
          </a:custGeom>
          <a:solidFill>
            <a:srgbClr val="B79F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4261"/>
          <p:cNvSpPr/>
          <p:nvPr/>
        </p:nvSpPr>
        <p:spPr bwMode="auto">
          <a:xfrm>
            <a:off x="9737635" y="5973945"/>
            <a:ext cx="15875" cy="9525"/>
          </a:xfrm>
          <a:custGeom>
            <a:avLst/>
            <a:gdLst>
              <a:gd name="T0" fmla="*/ 0 w 7"/>
              <a:gd name="T1" fmla="*/ 2 h 4"/>
              <a:gd name="T2" fmla="*/ 7 w 7"/>
              <a:gd name="T3" fmla="*/ 0 h 4"/>
              <a:gd name="T4" fmla="*/ 7 w 7"/>
              <a:gd name="T5" fmla="*/ 4 h 4"/>
              <a:gd name="T6" fmla="*/ 0 w 7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2"/>
                </a:moveTo>
                <a:cubicBezTo>
                  <a:pt x="3" y="2"/>
                  <a:pt x="5" y="1"/>
                  <a:pt x="7" y="0"/>
                </a:cubicBezTo>
                <a:cubicBezTo>
                  <a:pt x="7" y="1"/>
                  <a:pt x="7" y="2"/>
                  <a:pt x="7" y="4"/>
                </a:cubicBezTo>
                <a:cubicBezTo>
                  <a:pt x="5" y="4"/>
                  <a:pt x="2" y="4"/>
                  <a:pt x="0" y="2"/>
                </a:cubicBezTo>
                <a:close/>
              </a:path>
            </a:pathLst>
          </a:custGeom>
          <a:solidFill>
            <a:srgbClr val="D3C0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4262"/>
          <p:cNvSpPr/>
          <p:nvPr/>
        </p:nvSpPr>
        <p:spPr bwMode="auto">
          <a:xfrm>
            <a:off x="10018623" y="4475345"/>
            <a:ext cx="61913" cy="52388"/>
          </a:xfrm>
          <a:custGeom>
            <a:avLst/>
            <a:gdLst>
              <a:gd name="T0" fmla="*/ 2 w 26"/>
              <a:gd name="T1" fmla="*/ 22 h 22"/>
              <a:gd name="T2" fmla="*/ 3 w 26"/>
              <a:gd name="T3" fmla="*/ 18 h 22"/>
              <a:gd name="T4" fmla="*/ 8 w 26"/>
              <a:gd name="T5" fmla="*/ 1 h 22"/>
              <a:gd name="T6" fmla="*/ 11 w 26"/>
              <a:gd name="T7" fmla="*/ 0 h 22"/>
              <a:gd name="T8" fmla="*/ 22 w 26"/>
              <a:gd name="T9" fmla="*/ 5 h 22"/>
              <a:gd name="T10" fmla="*/ 25 w 26"/>
              <a:gd name="T11" fmla="*/ 16 h 22"/>
              <a:gd name="T12" fmla="*/ 14 w 26"/>
              <a:gd name="T13" fmla="*/ 20 h 22"/>
              <a:gd name="T14" fmla="*/ 8 w 26"/>
              <a:gd name="T15" fmla="*/ 14 h 22"/>
              <a:gd name="T16" fmla="*/ 2 w 26"/>
              <a:gd name="T1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22">
                <a:moveTo>
                  <a:pt x="2" y="22"/>
                </a:moveTo>
                <a:cubicBezTo>
                  <a:pt x="3" y="21"/>
                  <a:pt x="4" y="20"/>
                  <a:pt x="3" y="18"/>
                </a:cubicBezTo>
                <a:cubicBezTo>
                  <a:pt x="1" y="11"/>
                  <a:pt x="0" y="5"/>
                  <a:pt x="8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6" y="0"/>
                  <a:pt x="20" y="0"/>
                  <a:pt x="22" y="5"/>
                </a:cubicBezTo>
                <a:cubicBezTo>
                  <a:pt x="25" y="8"/>
                  <a:pt x="26" y="12"/>
                  <a:pt x="25" y="16"/>
                </a:cubicBezTo>
                <a:cubicBezTo>
                  <a:pt x="22" y="17"/>
                  <a:pt x="16" y="14"/>
                  <a:pt x="14" y="20"/>
                </a:cubicBezTo>
                <a:cubicBezTo>
                  <a:pt x="11" y="19"/>
                  <a:pt x="11" y="16"/>
                  <a:pt x="8" y="14"/>
                </a:cubicBezTo>
                <a:cubicBezTo>
                  <a:pt x="8" y="18"/>
                  <a:pt x="8" y="22"/>
                  <a:pt x="2" y="22"/>
                </a:cubicBezTo>
                <a:close/>
              </a:path>
            </a:pathLst>
          </a:custGeom>
          <a:solidFill>
            <a:srgbClr val="AD5A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4263"/>
          <p:cNvSpPr/>
          <p:nvPr/>
        </p:nvSpPr>
        <p:spPr bwMode="auto">
          <a:xfrm>
            <a:off x="10028148" y="4554720"/>
            <a:ext cx="4763" cy="1588"/>
          </a:xfrm>
          <a:custGeom>
            <a:avLst/>
            <a:gdLst>
              <a:gd name="T0" fmla="*/ 2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0 h 1"/>
              <a:gd name="T8" fmla="*/ 2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rgbClr val="BB73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4264"/>
          <p:cNvSpPr/>
          <p:nvPr/>
        </p:nvSpPr>
        <p:spPr bwMode="auto">
          <a:xfrm>
            <a:off x="10032910" y="4437245"/>
            <a:ext cx="42863" cy="50800"/>
          </a:xfrm>
          <a:custGeom>
            <a:avLst/>
            <a:gdLst>
              <a:gd name="T0" fmla="*/ 16 w 18"/>
              <a:gd name="T1" fmla="*/ 21 h 21"/>
              <a:gd name="T2" fmla="*/ 4 w 18"/>
              <a:gd name="T3" fmla="*/ 19 h 21"/>
              <a:gd name="T4" fmla="*/ 3 w 18"/>
              <a:gd name="T5" fmla="*/ 2 h 21"/>
              <a:gd name="T6" fmla="*/ 9 w 18"/>
              <a:gd name="T7" fmla="*/ 0 h 21"/>
              <a:gd name="T8" fmla="*/ 16 w 18"/>
              <a:gd name="T9" fmla="*/ 7 h 21"/>
              <a:gd name="T10" fmla="*/ 18 w 18"/>
              <a:gd name="T11" fmla="*/ 17 h 21"/>
              <a:gd name="T12" fmla="*/ 16 w 18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1">
                <a:moveTo>
                  <a:pt x="16" y="21"/>
                </a:moveTo>
                <a:cubicBezTo>
                  <a:pt x="12" y="19"/>
                  <a:pt x="8" y="19"/>
                  <a:pt x="4" y="19"/>
                </a:cubicBezTo>
                <a:cubicBezTo>
                  <a:pt x="1" y="14"/>
                  <a:pt x="0" y="8"/>
                  <a:pt x="3" y="2"/>
                </a:cubicBezTo>
                <a:cubicBezTo>
                  <a:pt x="5" y="1"/>
                  <a:pt x="7" y="0"/>
                  <a:pt x="9" y="0"/>
                </a:cubicBezTo>
                <a:cubicBezTo>
                  <a:pt x="13" y="1"/>
                  <a:pt x="13" y="5"/>
                  <a:pt x="16" y="7"/>
                </a:cubicBezTo>
                <a:cubicBezTo>
                  <a:pt x="16" y="11"/>
                  <a:pt x="16" y="14"/>
                  <a:pt x="18" y="17"/>
                </a:cubicBezTo>
                <a:cubicBezTo>
                  <a:pt x="17" y="18"/>
                  <a:pt x="16" y="19"/>
                  <a:pt x="16" y="21"/>
                </a:cubicBezTo>
                <a:close/>
              </a:path>
            </a:pathLst>
          </a:custGeom>
          <a:solidFill>
            <a:srgbClr val="C378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4265"/>
          <p:cNvSpPr/>
          <p:nvPr/>
        </p:nvSpPr>
        <p:spPr bwMode="auto">
          <a:xfrm>
            <a:off x="10120223" y="4503920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1"/>
                  <a:pt x="2" y="0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DC98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4266"/>
          <p:cNvSpPr/>
          <p:nvPr/>
        </p:nvSpPr>
        <p:spPr bwMode="auto">
          <a:xfrm>
            <a:off x="10124985" y="4499157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1" y="1"/>
                  <a:pt x="2" y="0"/>
                </a:cubicBezTo>
                <a:cubicBezTo>
                  <a:pt x="1" y="1"/>
                  <a:pt x="0" y="2"/>
                  <a:pt x="0" y="2"/>
                </a:cubicBezTo>
                <a:close/>
              </a:path>
            </a:pathLst>
          </a:custGeom>
          <a:solidFill>
            <a:srgbClr val="DC98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4267"/>
          <p:cNvSpPr/>
          <p:nvPr/>
        </p:nvSpPr>
        <p:spPr bwMode="auto">
          <a:xfrm>
            <a:off x="10239285" y="4461057"/>
            <a:ext cx="9525" cy="3175"/>
          </a:xfrm>
          <a:custGeom>
            <a:avLst/>
            <a:gdLst>
              <a:gd name="T0" fmla="*/ 0 w 4"/>
              <a:gd name="T1" fmla="*/ 1 h 1"/>
              <a:gd name="T2" fmla="*/ 4 w 4"/>
              <a:gd name="T3" fmla="*/ 0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0"/>
                  <a:pt x="3" y="0"/>
                  <a:pt x="4" y="0"/>
                </a:cubicBezTo>
                <a:cubicBezTo>
                  <a:pt x="3" y="1"/>
                  <a:pt x="2" y="1"/>
                  <a:pt x="0" y="1"/>
                </a:cubicBezTo>
                <a:close/>
              </a:path>
            </a:pathLst>
          </a:custGeom>
          <a:solidFill>
            <a:srgbClr val="D993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4268"/>
          <p:cNvSpPr/>
          <p:nvPr/>
        </p:nvSpPr>
        <p:spPr bwMode="auto">
          <a:xfrm>
            <a:off x="9418548" y="1351145"/>
            <a:ext cx="39688" cy="36513"/>
          </a:xfrm>
          <a:custGeom>
            <a:avLst/>
            <a:gdLst>
              <a:gd name="T0" fmla="*/ 9 w 17"/>
              <a:gd name="T1" fmla="*/ 13 h 15"/>
              <a:gd name="T2" fmla="*/ 7 w 17"/>
              <a:gd name="T3" fmla="*/ 15 h 15"/>
              <a:gd name="T4" fmla="*/ 0 w 17"/>
              <a:gd name="T5" fmla="*/ 2 h 15"/>
              <a:gd name="T6" fmla="*/ 5 w 17"/>
              <a:gd name="T7" fmla="*/ 1 h 15"/>
              <a:gd name="T8" fmla="*/ 11 w 17"/>
              <a:gd name="T9" fmla="*/ 0 h 15"/>
              <a:gd name="T10" fmla="*/ 16 w 17"/>
              <a:gd name="T11" fmla="*/ 5 h 15"/>
              <a:gd name="T12" fmla="*/ 15 w 17"/>
              <a:gd name="T13" fmla="*/ 11 h 15"/>
              <a:gd name="T14" fmla="*/ 9 w 17"/>
              <a:gd name="T1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9" y="13"/>
                </a:moveTo>
                <a:cubicBezTo>
                  <a:pt x="8" y="14"/>
                  <a:pt x="7" y="14"/>
                  <a:pt x="7" y="15"/>
                </a:cubicBezTo>
                <a:cubicBezTo>
                  <a:pt x="4" y="11"/>
                  <a:pt x="2" y="7"/>
                  <a:pt x="0" y="2"/>
                </a:cubicBezTo>
                <a:cubicBezTo>
                  <a:pt x="2" y="1"/>
                  <a:pt x="4" y="3"/>
                  <a:pt x="5" y="1"/>
                </a:cubicBezTo>
                <a:cubicBezTo>
                  <a:pt x="7" y="1"/>
                  <a:pt x="9" y="0"/>
                  <a:pt x="11" y="0"/>
                </a:cubicBezTo>
                <a:cubicBezTo>
                  <a:pt x="14" y="0"/>
                  <a:pt x="17" y="0"/>
                  <a:pt x="16" y="5"/>
                </a:cubicBezTo>
                <a:cubicBezTo>
                  <a:pt x="15" y="7"/>
                  <a:pt x="15" y="9"/>
                  <a:pt x="15" y="11"/>
                </a:cubicBezTo>
                <a:cubicBezTo>
                  <a:pt x="13" y="12"/>
                  <a:pt x="11" y="13"/>
                  <a:pt x="9" y="13"/>
                </a:cubicBezTo>
                <a:close/>
              </a:path>
            </a:pathLst>
          </a:custGeom>
          <a:solidFill>
            <a:srgbClr val="9A6B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4269"/>
          <p:cNvSpPr/>
          <p:nvPr/>
        </p:nvSpPr>
        <p:spPr bwMode="auto">
          <a:xfrm>
            <a:off x="9480460" y="1455920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1"/>
                  <a:pt x="2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4270"/>
          <p:cNvSpPr/>
          <p:nvPr/>
        </p:nvSpPr>
        <p:spPr bwMode="auto">
          <a:xfrm>
            <a:off x="9504273" y="145592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4271"/>
          <p:cNvSpPr/>
          <p:nvPr/>
        </p:nvSpPr>
        <p:spPr bwMode="auto">
          <a:xfrm>
            <a:off x="9499510" y="1451157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4272"/>
          <p:cNvSpPr/>
          <p:nvPr/>
        </p:nvSpPr>
        <p:spPr bwMode="auto">
          <a:xfrm>
            <a:off x="9494748" y="1441632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1" y="1"/>
                  <a:pt x="0" y="0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4273"/>
          <p:cNvSpPr/>
          <p:nvPr/>
        </p:nvSpPr>
        <p:spPr bwMode="auto">
          <a:xfrm>
            <a:off x="9489985" y="145592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4274"/>
          <p:cNvSpPr/>
          <p:nvPr/>
        </p:nvSpPr>
        <p:spPr bwMode="auto">
          <a:xfrm>
            <a:off x="9485223" y="144639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4275"/>
          <p:cNvSpPr/>
          <p:nvPr/>
        </p:nvSpPr>
        <p:spPr bwMode="auto">
          <a:xfrm>
            <a:off x="9420135" y="125907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1" y="1"/>
                  <a:pt x="0" y="0"/>
                </a:cubicBezTo>
                <a:cubicBezTo>
                  <a:pt x="1" y="1"/>
                  <a:pt x="2" y="2"/>
                  <a:pt x="2" y="2"/>
                </a:cubicBezTo>
                <a:close/>
              </a:path>
            </a:pathLst>
          </a:custGeom>
          <a:solidFill>
            <a:srgbClr val="DBA8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4276"/>
          <p:cNvSpPr/>
          <p:nvPr/>
        </p:nvSpPr>
        <p:spPr bwMode="auto">
          <a:xfrm>
            <a:off x="10566310" y="1627370"/>
            <a:ext cx="57150" cy="57150"/>
          </a:xfrm>
          <a:custGeom>
            <a:avLst/>
            <a:gdLst>
              <a:gd name="T0" fmla="*/ 5 w 24"/>
              <a:gd name="T1" fmla="*/ 24 h 24"/>
              <a:gd name="T2" fmla="*/ 0 w 24"/>
              <a:gd name="T3" fmla="*/ 22 h 24"/>
              <a:gd name="T4" fmla="*/ 1 w 24"/>
              <a:gd name="T5" fmla="*/ 17 h 24"/>
              <a:gd name="T6" fmla="*/ 17 w 24"/>
              <a:gd name="T7" fmla="*/ 2 h 24"/>
              <a:gd name="T8" fmla="*/ 22 w 24"/>
              <a:gd name="T9" fmla="*/ 3 h 24"/>
              <a:gd name="T10" fmla="*/ 5 w 24"/>
              <a:gd name="T1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4">
                <a:moveTo>
                  <a:pt x="5" y="24"/>
                </a:moveTo>
                <a:cubicBezTo>
                  <a:pt x="3" y="24"/>
                  <a:pt x="1" y="24"/>
                  <a:pt x="0" y="22"/>
                </a:cubicBezTo>
                <a:cubicBezTo>
                  <a:pt x="0" y="20"/>
                  <a:pt x="0" y="18"/>
                  <a:pt x="1" y="17"/>
                </a:cubicBezTo>
                <a:cubicBezTo>
                  <a:pt x="6" y="11"/>
                  <a:pt x="10" y="5"/>
                  <a:pt x="17" y="2"/>
                </a:cubicBezTo>
                <a:cubicBezTo>
                  <a:pt x="19" y="0"/>
                  <a:pt x="21" y="0"/>
                  <a:pt x="22" y="3"/>
                </a:cubicBezTo>
                <a:cubicBezTo>
                  <a:pt x="24" y="11"/>
                  <a:pt x="14" y="24"/>
                  <a:pt x="5" y="24"/>
                </a:cubicBezTo>
                <a:close/>
              </a:path>
            </a:pathLst>
          </a:custGeom>
          <a:solidFill>
            <a:srgbClr val="BB69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4277"/>
          <p:cNvSpPr/>
          <p:nvPr/>
        </p:nvSpPr>
        <p:spPr bwMode="auto">
          <a:xfrm>
            <a:off x="9904323" y="4213407"/>
            <a:ext cx="138113" cy="103188"/>
          </a:xfrm>
          <a:custGeom>
            <a:avLst/>
            <a:gdLst>
              <a:gd name="T0" fmla="*/ 32 w 58"/>
              <a:gd name="T1" fmla="*/ 4 h 43"/>
              <a:gd name="T2" fmla="*/ 49 w 58"/>
              <a:gd name="T3" fmla="*/ 5 h 43"/>
              <a:gd name="T4" fmla="*/ 55 w 58"/>
              <a:gd name="T5" fmla="*/ 21 h 43"/>
              <a:gd name="T6" fmla="*/ 53 w 58"/>
              <a:gd name="T7" fmla="*/ 34 h 43"/>
              <a:gd name="T8" fmla="*/ 53 w 58"/>
              <a:gd name="T9" fmla="*/ 34 h 43"/>
              <a:gd name="T10" fmla="*/ 51 w 58"/>
              <a:gd name="T11" fmla="*/ 36 h 43"/>
              <a:gd name="T12" fmla="*/ 32 w 58"/>
              <a:gd name="T13" fmla="*/ 39 h 43"/>
              <a:gd name="T14" fmla="*/ 22 w 58"/>
              <a:gd name="T15" fmla="*/ 39 h 43"/>
              <a:gd name="T16" fmla="*/ 19 w 58"/>
              <a:gd name="T17" fmla="*/ 40 h 43"/>
              <a:gd name="T18" fmla="*/ 13 w 58"/>
              <a:gd name="T19" fmla="*/ 39 h 43"/>
              <a:gd name="T20" fmla="*/ 14 w 58"/>
              <a:gd name="T21" fmla="*/ 35 h 43"/>
              <a:gd name="T22" fmla="*/ 9 w 58"/>
              <a:gd name="T23" fmla="*/ 22 h 43"/>
              <a:gd name="T24" fmla="*/ 5 w 58"/>
              <a:gd name="T25" fmla="*/ 9 h 43"/>
              <a:gd name="T26" fmla="*/ 6 w 58"/>
              <a:gd name="T27" fmla="*/ 9 h 43"/>
              <a:gd name="T28" fmla="*/ 20 w 58"/>
              <a:gd name="T29" fmla="*/ 2 h 43"/>
              <a:gd name="T30" fmla="*/ 21 w 58"/>
              <a:gd name="T31" fmla="*/ 1 h 43"/>
              <a:gd name="T32" fmla="*/ 32 w 58"/>
              <a:gd name="T3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43">
                <a:moveTo>
                  <a:pt x="32" y="4"/>
                </a:moveTo>
                <a:cubicBezTo>
                  <a:pt x="37" y="3"/>
                  <a:pt x="43" y="3"/>
                  <a:pt x="49" y="5"/>
                </a:cubicBezTo>
                <a:cubicBezTo>
                  <a:pt x="48" y="11"/>
                  <a:pt x="50" y="17"/>
                  <a:pt x="55" y="21"/>
                </a:cubicBezTo>
                <a:cubicBezTo>
                  <a:pt x="57" y="26"/>
                  <a:pt x="58" y="31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2" y="35"/>
                  <a:pt x="51" y="35"/>
                  <a:pt x="51" y="36"/>
                </a:cubicBezTo>
                <a:cubicBezTo>
                  <a:pt x="43" y="43"/>
                  <a:pt x="40" y="43"/>
                  <a:pt x="32" y="39"/>
                </a:cubicBezTo>
                <a:cubicBezTo>
                  <a:pt x="29" y="36"/>
                  <a:pt x="26" y="36"/>
                  <a:pt x="22" y="39"/>
                </a:cubicBezTo>
                <a:cubicBezTo>
                  <a:pt x="21" y="39"/>
                  <a:pt x="20" y="40"/>
                  <a:pt x="19" y="40"/>
                </a:cubicBezTo>
                <a:cubicBezTo>
                  <a:pt x="17" y="41"/>
                  <a:pt x="15" y="41"/>
                  <a:pt x="13" y="39"/>
                </a:cubicBezTo>
                <a:cubicBezTo>
                  <a:pt x="12" y="38"/>
                  <a:pt x="14" y="36"/>
                  <a:pt x="14" y="35"/>
                </a:cubicBezTo>
                <a:cubicBezTo>
                  <a:pt x="18" y="27"/>
                  <a:pt x="18" y="25"/>
                  <a:pt x="9" y="22"/>
                </a:cubicBezTo>
                <a:cubicBezTo>
                  <a:pt x="1" y="20"/>
                  <a:pt x="0" y="17"/>
                  <a:pt x="5" y="9"/>
                </a:cubicBezTo>
                <a:cubicBezTo>
                  <a:pt x="5" y="9"/>
                  <a:pt x="6" y="8"/>
                  <a:pt x="6" y="9"/>
                </a:cubicBezTo>
                <a:cubicBezTo>
                  <a:pt x="14" y="13"/>
                  <a:pt x="19" y="11"/>
                  <a:pt x="20" y="2"/>
                </a:cubicBezTo>
                <a:cubicBezTo>
                  <a:pt x="20" y="1"/>
                  <a:pt x="21" y="1"/>
                  <a:pt x="21" y="1"/>
                </a:cubicBezTo>
                <a:cubicBezTo>
                  <a:pt x="25" y="0"/>
                  <a:pt x="27" y="7"/>
                  <a:pt x="32" y="4"/>
                </a:cubicBezTo>
                <a:close/>
              </a:path>
            </a:pathLst>
          </a:custGeom>
          <a:solidFill>
            <a:srgbClr val="B55F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4278"/>
          <p:cNvSpPr/>
          <p:nvPr/>
        </p:nvSpPr>
        <p:spPr bwMode="auto">
          <a:xfrm>
            <a:off x="10001160" y="4313420"/>
            <a:ext cx="84138" cy="136525"/>
          </a:xfrm>
          <a:custGeom>
            <a:avLst/>
            <a:gdLst>
              <a:gd name="T0" fmla="*/ 23 w 35"/>
              <a:gd name="T1" fmla="*/ 54 h 57"/>
              <a:gd name="T2" fmla="*/ 17 w 35"/>
              <a:gd name="T3" fmla="*/ 56 h 57"/>
              <a:gd name="T4" fmla="*/ 16 w 35"/>
              <a:gd name="T5" fmla="*/ 56 h 57"/>
              <a:gd name="T6" fmla="*/ 10 w 35"/>
              <a:gd name="T7" fmla="*/ 55 h 57"/>
              <a:gd name="T8" fmla="*/ 10 w 35"/>
              <a:gd name="T9" fmla="*/ 48 h 57"/>
              <a:gd name="T10" fmla="*/ 12 w 35"/>
              <a:gd name="T11" fmla="*/ 40 h 57"/>
              <a:gd name="T12" fmla="*/ 12 w 35"/>
              <a:gd name="T13" fmla="*/ 40 h 57"/>
              <a:gd name="T14" fmla="*/ 8 w 35"/>
              <a:gd name="T15" fmla="*/ 31 h 57"/>
              <a:gd name="T16" fmla="*/ 4 w 35"/>
              <a:gd name="T17" fmla="*/ 29 h 57"/>
              <a:gd name="T18" fmla="*/ 4 w 35"/>
              <a:gd name="T19" fmla="*/ 22 h 57"/>
              <a:gd name="T20" fmla="*/ 14 w 35"/>
              <a:gd name="T21" fmla="*/ 13 h 57"/>
              <a:gd name="T22" fmla="*/ 15 w 35"/>
              <a:gd name="T23" fmla="*/ 11 h 57"/>
              <a:gd name="T24" fmla="*/ 15 w 35"/>
              <a:gd name="T25" fmla="*/ 11 h 57"/>
              <a:gd name="T26" fmla="*/ 23 w 35"/>
              <a:gd name="T27" fmla="*/ 0 h 57"/>
              <a:gd name="T28" fmla="*/ 31 w 35"/>
              <a:gd name="T29" fmla="*/ 4 h 57"/>
              <a:gd name="T30" fmla="*/ 33 w 35"/>
              <a:gd name="T31" fmla="*/ 14 h 57"/>
              <a:gd name="T32" fmla="*/ 34 w 35"/>
              <a:gd name="T33" fmla="*/ 27 h 57"/>
              <a:gd name="T34" fmla="*/ 35 w 35"/>
              <a:gd name="T35" fmla="*/ 33 h 57"/>
              <a:gd name="T36" fmla="*/ 34 w 35"/>
              <a:gd name="T37" fmla="*/ 37 h 57"/>
              <a:gd name="T38" fmla="*/ 23 w 35"/>
              <a:gd name="T39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57">
                <a:moveTo>
                  <a:pt x="23" y="54"/>
                </a:moveTo>
                <a:cubicBezTo>
                  <a:pt x="21" y="54"/>
                  <a:pt x="19" y="55"/>
                  <a:pt x="17" y="56"/>
                </a:cubicBezTo>
                <a:cubicBezTo>
                  <a:pt x="17" y="56"/>
                  <a:pt x="17" y="56"/>
                  <a:pt x="16" y="56"/>
                </a:cubicBezTo>
                <a:cubicBezTo>
                  <a:pt x="14" y="57"/>
                  <a:pt x="12" y="57"/>
                  <a:pt x="10" y="55"/>
                </a:cubicBezTo>
                <a:cubicBezTo>
                  <a:pt x="8" y="53"/>
                  <a:pt x="8" y="50"/>
                  <a:pt x="10" y="48"/>
                </a:cubicBezTo>
                <a:cubicBezTo>
                  <a:pt x="13" y="46"/>
                  <a:pt x="14" y="43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8" y="38"/>
                  <a:pt x="9" y="34"/>
                  <a:pt x="8" y="31"/>
                </a:cubicBezTo>
                <a:cubicBezTo>
                  <a:pt x="7" y="30"/>
                  <a:pt x="5" y="30"/>
                  <a:pt x="4" y="29"/>
                </a:cubicBezTo>
                <a:cubicBezTo>
                  <a:pt x="0" y="26"/>
                  <a:pt x="0" y="25"/>
                  <a:pt x="4" y="22"/>
                </a:cubicBezTo>
                <a:cubicBezTo>
                  <a:pt x="8" y="20"/>
                  <a:pt x="11" y="17"/>
                  <a:pt x="14" y="13"/>
                </a:cubicBezTo>
                <a:cubicBezTo>
                  <a:pt x="14" y="13"/>
                  <a:pt x="15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7" y="7"/>
                  <a:pt x="16" y="0"/>
                  <a:pt x="23" y="0"/>
                </a:cubicBezTo>
                <a:cubicBezTo>
                  <a:pt x="26" y="1"/>
                  <a:pt x="28" y="4"/>
                  <a:pt x="31" y="4"/>
                </a:cubicBezTo>
                <a:cubicBezTo>
                  <a:pt x="35" y="7"/>
                  <a:pt x="34" y="11"/>
                  <a:pt x="33" y="14"/>
                </a:cubicBezTo>
                <a:cubicBezTo>
                  <a:pt x="31" y="19"/>
                  <a:pt x="32" y="23"/>
                  <a:pt x="34" y="27"/>
                </a:cubicBezTo>
                <a:cubicBezTo>
                  <a:pt x="34" y="29"/>
                  <a:pt x="35" y="31"/>
                  <a:pt x="35" y="33"/>
                </a:cubicBezTo>
                <a:cubicBezTo>
                  <a:pt x="35" y="34"/>
                  <a:pt x="35" y="35"/>
                  <a:pt x="34" y="37"/>
                </a:cubicBezTo>
                <a:cubicBezTo>
                  <a:pt x="30" y="42"/>
                  <a:pt x="31" y="51"/>
                  <a:pt x="23" y="54"/>
                </a:cubicBezTo>
                <a:close/>
              </a:path>
            </a:pathLst>
          </a:custGeom>
          <a:solidFill>
            <a:srgbClr val="B05B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4279"/>
          <p:cNvSpPr/>
          <p:nvPr/>
        </p:nvSpPr>
        <p:spPr bwMode="auto">
          <a:xfrm>
            <a:off x="9924960" y="4368982"/>
            <a:ext cx="85725" cy="80963"/>
          </a:xfrm>
          <a:custGeom>
            <a:avLst/>
            <a:gdLst>
              <a:gd name="T0" fmla="*/ 3 w 36"/>
              <a:gd name="T1" fmla="*/ 25 h 34"/>
              <a:gd name="T2" fmla="*/ 3 w 36"/>
              <a:gd name="T3" fmla="*/ 10 h 34"/>
              <a:gd name="T4" fmla="*/ 24 w 36"/>
              <a:gd name="T5" fmla="*/ 4 h 34"/>
              <a:gd name="T6" fmla="*/ 24 w 36"/>
              <a:gd name="T7" fmla="*/ 4 h 34"/>
              <a:gd name="T8" fmla="*/ 26 w 36"/>
              <a:gd name="T9" fmla="*/ 8 h 34"/>
              <a:gd name="T10" fmla="*/ 34 w 36"/>
              <a:gd name="T11" fmla="*/ 15 h 34"/>
              <a:gd name="T12" fmla="*/ 35 w 36"/>
              <a:gd name="T13" fmla="*/ 18 h 34"/>
              <a:gd name="T14" fmla="*/ 35 w 36"/>
              <a:gd name="T15" fmla="*/ 23 h 34"/>
              <a:gd name="T16" fmla="*/ 34 w 36"/>
              <a:gd name="T17" fmla="*/ 26 h 34"/>
              <a:gd name="T18" fmla="*/ 26 w 36"/>
              <a:gd name="T19" fmla="*/ 33 h 34"/>
              <a:gd name="T20" fmla="*/ 18 w 36"/>
              <a:gd name="T21" fmla="*/ 33 h 34"/>
              <a:gd name="T22" fmla="*/ 14 w 36"/>
              <a:gd name="T23" fmla="*/ 23 h 34"/>
              <a:gd name="T24" fmla="*/ 8 w 36"/>
              <a:gd name="T25" fmla="*/ 27 h 34"/>
              <a:gd name="T26" fmla="*/ 3 w 36"/>
              <a:gd name="T27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4">
                <a:moveTo>
                  <a:pt x="3" y="25"/>
                </a:moveTo>
                <a:cubicBezTo>
                  <a:pt x="0" y="20"/>
                  <a:pt x="3" y="15"/>
                  <a:pt x="3" y="10"/>
                </a:cubicBezTo>
                <a:cubicBezTo>
                  <a:pt x="10" y="2"/>
                  <a:pt x="16" y="0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5"/>
                  <a:pt x="25" y="7"/>
                  <a:pt x="26" y="8"/>
                </a:cubicBezTo>
                <a:cubicBezTo>
                  <a:pt x="27" y="12"/>
                  <a:pt x="30" y="14"/>
                  <a:pt x="34" y="15"/>
                </a:cubicBezTo>
                <a:cubicBezTo>
                  <a:pt x="35" y="16"/>
                  <a:pt x="35" y="17"/>
                  <a:pt x="35" y="18"/>
                </a:cubicBezTo>
                <a:cubicBezTo>
                  <a:pt x="36" y="19"/>
                  <a:pt x="36" y="21"/>
                  <a:pt x="35" y="23"/>
                </a:cubicBezTo>
                <a:cubicBezTo>
                  <a:pt x="35" y="24"/>
                  <a:pt x="35" y="25"/>
                  <a:pt x="34" y="26"/>
                </a:cubicBezTo>
                <a:cubicBezTo>
                  <a:pt x="34" y="31"/>
                  <a:pt x="30" y="32"/>
                  <a:pt x="26" y="33"/>
                </a:cubicBezTo>
                <a:cubicBezTo>
                  <a:pt x="23" y="33"/>
                  <a:pt x="20" y="34"/>
                  <a:pt x="18" y="33"/>
                </a:cubicBezTo>
                <a:cubicBezTo>
                  <a:pt x="14" y="30"/>
                  <a:pt x="16" y="26"/>
                  <a:pt x="14" y="23"/>
                </a:cubicBezTo>
                <a:cubicBezTo>
                  <a:pt x="11" y="23"/>
                  <a:pt x="10" y="27"/>
                  <a:pt x="8" y="27"/>
                </a:cubicBezTo>
                <a:cubicBezTo>
                  <a:pt x="5" y="28"/>
                  <a:pt x="4" y="26"/>
                  <a:pt x="3" y="25"/>
                </a:cubicBezTo>
                <a:close/>
              </a:path>
            </a:pathLst>
          </a:custGeom>
          <a:solidFill>
            <a:srgbClr val="AC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4280"/>
          <p:cNvSpPr/>
          <p:nvPr/>
        </p:nvSpPr>
        <p:spPr bwMode="auto">
          <a:xfrm>
            <a:off x="9875748" y="4289607"/>
            <a:ext cx="42863" cy="57150"/>
          </a:xfrm>
          <a:custGeom>
            <a:avLst/>
            <a:gdLst>
              <a:gd name="T0" fmla="*/ 18 w 18"/>
              <a:gd name="T1" fmla="*/ 16 h 24"/>
              <a:gd name="T2" fmla="*/ 2 w 18"/>
              <a:gd name="T3" fmla="*/ 15 h 24"/>
              <a:gd name="T4" fmla="*/ 0 w 18"/>
              <a:gd name="T5" fmla="*/ 8 h 24"/>
              <a:gd name="T6" fmla="*/ 8 w 18"/>
              <a:gd name="T7" fmla="*/ 2 h 24"/>
              <a:gd name="T8" fmla="*/ 17 w 18"/>
              <a:gd name="T9" fmla="*/ 6 h 24"/>
              <a:gd name="T10" fmla="*/ 18 w 18"/>
              <a:gd name="T11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4">
                <a:moveTo>
                  <a:pt x="18" y="16"/>
                </a:moveTo>
                <a:cubicBezTo>
                  <a:pt x="11" y="24"/>
                  <a:pt x="6" y="24"/>
                  <a:pt x="2" y="15"/>
                </a:cubicBezTo>
                <a:cubicBezTo>
                  <a:pt x="1" y="13"/>
                  <a:pt x="0" y="11"/>
                  <a:pt x="0" y="8"/>
                </a:cubicBezTo>
                <a:cubicBezTo>
                  <a:pt x="2" y="6"/>
                  <a:pt x="5" y="3"/>
                  <a:pt x="8" y="2"/>
                </a:cubicBezTo>
                <a:cubicBezTo>
                  <a:pt x="13" y="0"/>
                  <a:pt x="15" y="1"/>
                  <a:pt x="17" y="6"/>
                </a:cubicBezTo>
                <a:cubicBezTo>
                  <a:pt x="17" y="9"/>
                  <a:pt x="18" y="13"/>
                  <a:pt x="18" y="16"/>
                </a:cubicBezTo>
                <a:close/>
              </a:path>
            </a:pathLst>
          </a:custGeom>
          <a:solidFill>
            <a:srgbClr val="D984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4281"/>
          <p:cNvSpPr/>
          <p:nvPr/>
        </p:nvSpPr>
        <p:spPr bwMode="auto">
          <a:xfrm>
            <a:off x="10028148" y="4246745"/>
            <a:ext cx="42863" cy="57150"/>
          </a:xfrm>
          <a:custGeom>
            <a:avLst/>
            <a:gdLst>
              <a:gd name="T0" fmla="*/ 1 w 18"/>
              <a:gd name="T1" fmla="*/ 20 h 24"/>
              <a:gd name="T2" fmla="*/ 1 w 18"/>
              <a:gd name="T3" fmla="*/ 7 h 24"/>
              <a:gd name="T4" fmla="*/ 10 w 18"/>
              <a:gd name="T5" fmla="*/ 1 h 24"/>
              <a:gd name="T6" fmla="*/ 18 w 18"/>
              <a:gd name="T7" fmla="*/ 9 h 24"/>
              <a:gd name="T8" fmla="*/ 10 w 18"/>
              <a:gd name="T9" fmla="*/ 20 h 24"/>
              <a:gd name="T10" fmla="*/ 8 w 18"/>
              <a:gd name="T11" fmla="*/ 24 h 24"/>
              <a:gd name="T12" fmla="*/ 1 w 18"/>
              <a:gd name="T13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4">
                <a:moveTo>
                  <a:pt x="1" y="20"/>
                </a:moveTo>
                <a:cubicBezTo>
                  <a:pt x="0" y="16"/>
                  <a:pt x="2" y="11"/>
                  <a:pt x="1" y="7"/>
                </a:cubicBezTo>
                <a:cubicBezTo>
                  <a:pt x="2" y="3"/>
                  <a:pt x="5" y="0"/>
                  <a:pt x="10" y="1"/>
                </a:cubicBezTo>
                <a:cubicBezTo>
                  <a:pt x="11" y="5"/>
                  <a:pt x="15" y="7"/>
                  <a:pt x="18" y="9"/>
                </a:cubicBezTo>
                <a:cubicBezTo>
                  <a:pt x="15" y="13"/>
                  <a:pt x="12" y="16"/>
                  <a:pt x="10" y="20"/>
                </a:cubicBezTo>
                <a:cubicBezTo>
                  <a:pt x="9" y="21"/>
                  <a:pt x="10" y="23"/>
                  <a:pt x="8" y="24"/>
                </a:cubicBezTo>
                <a:cubicBezTo>
                  <a:pt x="5" y="24"/>
                  <a:pt x="3" y="22"/>
                  <a:pt x="1" y="20"/>
                </a:cubicBezTo>
                <a:close/>
              </a:path>
            </a:pathLst>
          </a:custGeom>
          <a:solidFill>
            <a:srgbClr val="E387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4282"/>
          <p:cNvSpPr/>
          <p:nvPr/>
        </p:nvSpPr>
        <p:spPr bwMode="auto">
          <a:xfrm>
            <a:off x="9915435" y="4213407"/>
            <a:ext cx="46038" cy="41275"/>
          </a:xfrm>
          <a:custGeom>
            <a:avLst/>
            <a:gdLst>
              <a:gd name="T0" fmla="*/ 17 w 19"/>
              <a:gd name="T1" fmla="*/ 1 h 17"/>
              <a:gd name="T2" fmla="*/ 18 w 19"/>
              <a:gd name="T3" fmla="*/ 7 h 17"/>
              <a:gd name="T4" fmla="*/ 14 w 19"/>
              <a:gd name="T5" fmla="*/ 15 h 17"/>
              <a:gd name="T6" fmla="*/ 5 w 19"/>
              <a:gd name="T7" fmla="*/ 14 h 17"/>
              <a:gd name="T8" fmla="*/ 0 w 19"/>
              <a:gd name="T9" fmla="*/ 9 h 17"/>
              <a:gd name="T10" fmla="*/ 17 w 19"/>
              <a:gd name="T11" fmla="*/ 0 h 17"/>
              <a:gd name="T12" fmla="*/ 18 w 19"/>
              <a:gd name="T13" fmla="*/ 1 h 17"/>
              <a:gd name="T14" fmla="*/ 17 w 19"/>
              <a:gd name="T15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7">
                <a:moveTo>
                  <a:pt x="17" y="1"/>
                </a:moveTo>
                <a:cubicBezTo>
                  <a:pt x="16" y="3"/>
                  <a:pt x="18" y="5"/>
                  <a:pt x="18" y="7"/>
                </a:cubicBezTo>
                <a:cubicBezTo>
                  <a:pt x="19" y="11"/>
                  <a:pt x="16" y="13"/>
                  <a:pt x="14" y="15"/>
                </a:cubicBezTo>
                <a:cubicBezTo>
                  <a:pt x="11" y="17"/>
                  <a:pt x="8" y="17"/>
                  <a:pt x="5" y="14"/>
                </a:cubicBezTo>
                <a:cubicBezTo>
                  <a:pt x="3" y="13"/>
                  <a:pt x="1" y="11"/>
                  <a:pt x="0" y="9"/>
                </a:cubicBezTo>
                <a:cubicBezTo>
                  <a:pt x="4" y="3"/>
                  <a:pt x="10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lose/>
              </a:path>
            </a:pathLst>
          </a:custGeom>
          <a:solidFill>
            <a:srgbClr val="E484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4283"/>
          <p:cNvSpPr/>
          <p:nvPr/>
        </p:nvSpPr>
        <p:spPr bwMode="auto">
          <a:xfrm>
            <a:off x="10010685" y="4408670"/>
            <a:ext cx="38100" cy="76200"/>
          </a:xfrm>
          <a:custGeom>
            <a:avLst/>
            <a:gdLst>
              <a:gd name="T0" fmla="*/ 8 w 16"/>
              <a:gd name="T1" fmla="*/ 0 h 32"/>
              <a:gd name="T2" fmla="*/ 8 w 16"/>
              <a:gd name="T3" fmla="*/ 8 h 32"/>
              <a:gd name="T4" fmla="*/ 7 w 16"/>
              <a:gd name="T5" fmla="*/ 14 h 32"/>
              <a:gd name="T6" fmla="*/ 13 w 16"/>
              <a:gd name="T7" fmla="*/ 16 h 32"/>
              <a:gd name="T8" fmla="*/ 13 w 16"/>
              <a:gd name="T9" fmla="*/ 16 h 32"/>
              <a:gd name="T10" fmla="*/ 15 w 16"/>
              <a:gd name="T11" fmla="*/ 24 h 32"/>
              <a:gd name="T12" fmla="*/ 13 w 16"/>
              <a:gd name="T13" fmla="*/ 31 h 32"/>
              <a:gd name="T14" fmla="*/ 13 w 16"/>
              <a:gd name="T15" fmla="*/ 31 h 32"/>
              <a:gd name="T16" fmla="*/ 1 w 16"/>
              <a:gd name="T17" fmla="*/ 17 h 32"/>
              <a:gd name="T18" fmla="*/ 2 w 16"/>
              <a:gd name="T19" fmla="*/ 15 h 32"/>
              <a:gd name="T20" fmla="*/ 8 w 16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32">
                <a:moveTo>
                  <a:pt x="8" y="0"/>
                </a:moveTo>
                <a:cubicBezTo>
                  <a:pt x="12" y="2"/>
                  <a:pt x="10" y="5"/>
                  <a:pt x="8" y="8"/>
                </a:cubicBezTo>
                <a:cubicBezTo>
                  <a:pt x="7" y="10"/>
                  <a:pt x="5" y="11"/>
                  <a:pt x="7" y="14"/>
                </a:cubicBezTo>
                <a:cubicBezTo>
                  <a:pt x="9" y="15"/>
                  <a:pt x="12" y="14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9"/>
                  <a:pt x="13" y="22"/>
                  <a:pt x="15" y="24"/>
                </a:cubicBezTo>
                <a:cubicBezTo>
                  <a:pt x="16" y="27"/>
                  <a:pt x="15" y="29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4" y="32"/>
                  <a:pt x="0" y="28"/>
                  <a:pt x="1" y="17"/>
                </a:cubicBezTo>
                <a:cubicBezTo>
                  <a:pt x="1" y="16"/>
                  <a:pt x="2" y="16"/>
                  <a:pt x="2" y="15"/>
                </a:cubicBezTo>
                <a:cubicBezTo>
                  <a:pt x="4" y="10"/>
                  <a:pt x="7" y="6"/>
                  <a:pt x="8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4284"/>
          <p:cNvSpPr/>
          <p:nvPr/>
        </p:nvSpPr>
        <p:spPr bwMode="auto">
          <a:xfrm>
            <a:off x="9932898" y="4322945"/>
            <a:ext cx="49213" cy="69850"/>
          </a:xfrm>
          <a:custGeom>
            <a:avLst/>
            <a:gdLst>
              <a:gd name="T0" fmla="*/ 21 w 21"/>
              <a:gd name="T1" fmla="*/ 23 h 29"/>
              <a:gd name="T2" fmla="*/ 0 w 21"/>
              <a:gd name="T3" fmla="*/ 29 h 29"/>
              <a:gd name="T4" fmla="*/ 8 w 21"/>
              <a:gd name="T5" fmla="*/ 21 h 29"/>
              <a:gd name="T6" fmla="*/ 12 w 21"/>
              <a:gd name="T7" fmla="*/ 15 h 29"/>
              <a:gd name="T8" fmla="*/ 12 w 21"/>
              <a:gd name="T9" fmla="*/ 0 h 29"/>
              <a:gd name="T10" fmla="*/ 16 w 21"/>
              <a:gd name="T11" fmla="*/ 5 h 29"/>
              <a:gd name="T12" fmla="*/ 21 w 21"/>
              <a:gd name="T13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9">
                <a:moveTo>
                  <a:pt x="21" y="23"/>
                </a:moveTo>
                <a:cubicBezTo>
                  <a:pt x="14" y="22"/>
                  <a:pt x="6" y="22"/>
                  <a:pt x="0" y="29"/>
                </a:cubicBezTo>
                <a:cubicBezTo>
                  <a:pt x="1" y="24"/>
                  <a:pt x="3" y="21"/>
                  <a:pt x="8" y="21"/>
                </a:cubicBezTo>
                <a:cubicBezTo>
                  <a:pt x="12" y="21"/>
                  <a:pt x="12" y="18"/>
                  <a:pt x="12" y="15"/>
                </a:cubicBezTo>
                <a:cubicBezTo>
                  <a:pt x="12" y="10"/>
                  <a:pt x="12" y="5"/>
                  <a:pt x="12" y="0"/>
                </a:cubicBezTo>
                <a:cubicBezTo>
                  <a:pt x="15" y="0"/>
                  <a:pt x="16" y="3"/>
                  <a:pt x="16" y="5"/>
                </a:cubicBezTo>
                <a:cubicBezTo>
                  <a:pt x="18" y="11"/>
                  <a:pt x="20" y="17"/>
                  <a:pt x="21" y="23"/>
                </a:cubicBezTo>
                <a:close/>
              </a:path>
            </a:pathLst>
          </a:custGeom>
          <a:solidFill>
            <a:srgbClr val="C97F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4285"/>
          <p:cNvSpPr/>
          <p:nvPr/>
        </p:nvSpPr>
        <p:spPr bwMode="auto">
          <a:xfrm>
            <a:off x="10028148" y="4294370"/>
            <a:ext cx="28575" cy="46038"/>
          </a:xfrm>
          <a:custGeom>
            <a:avLst/>
            <a:gdLst>
              <a:gd name="T0" fmla="*/ 8 w 12"/>
              <a:gd name="T1" fmla="*/ 4 h 19"/>
              <a:gd name="T2" fmla="*/ 10 w 12"/>
              <a:gd name="T3" fmla="*/ 0 h 19"/>
              <a:gd name="T4" fmla="*/ 12 w 12"/>
              <a:gd name="T5" fmla="*/ 8 h 19"/>
              <a:gd name="T6" fmla="*/ 4 w 12"/>
              <a:gd name="T7" fmla="*/ 19 h 19"/>
              <a:gd name="T8" fmla="*/ 8 w 12"/>
              <a:gd name="T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9">
                <a:moveTo>
                  <a:pt x="8" y="4"/>
                </a:moveTo>
                <a:cubicBezTo>
                  <a:pt x="8" y="3"/>
                  <a:pt x="9" y="1"/>
                  <a:pt x="10" y="0"/>
                </a:cubicBezTo>
                <a:cubicBezTo>
                  <a:pt x="10" y="3"/>
                  <a:pt x="11" y="6"/>
                  <a:pt x="12" y="8"/>
                </a:cubicBezTo>
                <a:cubicBezTo>
                  <a:pt x="9" y="11"/>
                  <a:pt x="8" y="16"/>
                  <a:pt x="4" y="19"/>
                </a:cubicBezTo>
                <a:cubicBezTo>
                  <a:pt x="0" y="13"/>
                  <a:pt x="4" y="9"/>
                  <a:pt x="8" y="4"/>
                </a:cubicBezTo>
                <a:close/>
              </a:path>
            </a:pathLst>
          </a:custGeom>
          <a:solidFill>
            <a:srgbClr val="D580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4286"/>
          <p:cNvSpPr/>
          <p:nvPr/>
        </p:nvSpPr>
        <p:spPr bwMode="auto">
          <a:xfrm>
            <a:off x="9956710" y="4213407"/>
            <a:ext cx="25400" cy="31750"/>
          </a:xfrm>
          <a:custGeom>
            <a:avLst/>
            <a:gdLst>
              <a:gd name="T0" fmla="*/ 0 w 11"/>
              <a:gd name="T1" fmla="*/ 1 h 13"/>
              <a:gd name="T2" fmla="*/ 0 w 11"/>
              <a:gd name="T3" fmla="*/ 0 h 13"/>
              <a:gd name="T4" fmla="*/ 10 w 11"/>
              <a:gd name="T5" fmla="*/ 4 h 13"/>
              <a:gd name="T6" fmla="*/ 11 w 11"/>
              <a:gd name="T7" fmla="*/ 9 h 13"/>
              <a:gd name="T8" fmla="*/ 8 w 11"/>
              <a:gd name="T9" fmla="*/ 13 h 13"/>
              <a:gd name="T10" fmla="*/ 4 w 11"/>
              <a:gd name="T11" fmla="*/ 10 h 13"/>
              <a:gd name="T12" fmla="*/ 0 w 11"/>
              <a:gd name="T13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3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4" y="0"/>
                  <a:pt x="6" y="3"/>
                  <a:pt x="10" y="4"/>
                </a:cubicBezTo>
                <a:cubicBezTo>
                  <a:pt x="8" y="6"/>
                  <a:pt x="10" y="7"/>
                  <a:pt x="11" y="9"/>
                </a:cubicBezTo>
                <a:cubicBezTo>
                  <a:pt x="11" y="11"/>
                  <a:pt x="10" y="12"/>
                  <a:pt x="8" y="13"/>
                </a:cubicBezTo>
                <a:cubicBezTo>
                  <a:pt x="6" y="13"/>
                  <a:pt x="4" y="12"/>
                  <a:pt x="4" y="10"/>
                </a:cubicBezTo>
                <a:cubicBezTo>
                  <a:pt x="5" y="6"/>
                  <a:pt x="4" y="3"/>
                  <a:pt x="0" y="1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4287"/>
          <p:cNvSpPr/>
          <p:nvPr/>
        </p:nvSpPr>
        <p:spPr bwMode="auto">
          <a:xfrm>
            <a:off x="10020210" y="4388032"/>
            <a:ext cx="9525" cy="20638"/>
          </a:xfrm>
          <a:custGeom>
            <a:avLst/>
            <a:gdLst>
              <a:gd name="T0" fmla="*/ 0 w 4"/>
              <a:gd name="T1" fmla="*/ 0 h 9"/>
              <a:gd name="T2" fmla="*/ 4 w 4"/>
              <a:gd name="T3" fmla="*/ 9 h 9"/>
              <a:gd name="T4" fmla="*/ 0 w 4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3" y="2"/>
                  <a:pt x="3" y="6"/>
                  <a:pt x="4" y="9"/>
                </a:cubicBezTo>
                <a:cubicBezTo>
                  <a:pt x="0" y="7"/>
                  <a:pt x="0" y="3"/>
                  <a:pt x="0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4288"/>
          <p:cNvSpPr/>
          <p:nvPr/>
        </p:nvSpPr>
        <p:spPr bwMode="auto">
          <a:xfrm>
            <a:off x="10009098" y="4408670"/>
            <a:ext cx="6350" cy="14288"/>
          </a:xfrm>
          <a:custGeom>
            <a:avLst/>
            <a:gdLst>
              <a:gd name="T0" fmla="*/ 1 w 3"/>
              <a:gd name="T1" fmla="*/ 0 h 6"/>
              <a:gd name="T2" fmla="*/ 1 w 3"/>
              <a:gd name="T3" fmla="*/ 6 h 6"/>
              <a:gd name="T4" fmla="*/ 0 w 3"/>
              <a:gd name="T5" fmla="*/ 5 h 6"/>
              <a:gd name="T6" fmla="*/ 0 w 3"/>
              <a:gd name="T7" fmla="*/ 1 h 6"/>
              <a:gd name="T8" fmla="*/ 1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3" y="2"/>
                  <a:pt x="3" y="4"/>
                  <a:pt x="1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4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4289"/>
          <p:cNvSpPr/>
          <p:nvPr/>
        </p:nvSpPr>
        <p:spPr bwMode="auto">
          <a:xfrm>
            <a:off x="10004335" y="4421370"/>
            <a:ext cx="6350" cy="15875"/>
          </a:xfrm>
          <a:custGeom>
            <a:avLst/>
            <a:gdLst>
              <a:gd name="T0" fmla="*/ 1 w 3"/>
              <a:gd name="T1" fmla="*/ 3 h 7"/>
              <a:gd name="T2" fmla="*/ 1 w 3"/>
              <a:gd name="T3" fmla="*/ 1 h 7"/>
              <a:gd name="T4" fmla="*/ 3 w 3"/>
              <a:gd name="T5" fmla="*/ 1 h 7"/>
              <a:gd name="T6" fmla="*/ 3 w 3"/>
              <a:gd name="T7" fmla="*/ 1 h 7"/>
              <a:gd name="T8" fmla="*/ 3 w 3"/>
              <a:gd name="T9" fmla="*/ 7 h 7"/>
              <a:gd name="T10" fmla="*/ 2 w 3"/>
              <a:gd name="T11" fmla="*/ 7 h 7"/>
              <a:gd name="T12" fmla="*/ 1 w 3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2" y="0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3"/>
                  <a:pt x="3" y="5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0" y="6"/>
                  <a:pt x="0" y="5"/>
                  <a:pt x="1" y="3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4290"/>
          <p:cNvSpPr/>
          <p:nvPr/>
        </p:nvSpPr>
        <p:spPr bwMode="auto">
          <a:xfrm>
            <a:off x="9982110" y="4378507"/>
            <a:ext cx="4763" cy="9525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2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1" y="3"/>
                  <a:pt x="0" y="1"/>
                  <a:pt x="0" y="0"/>
                </a:cubicBezTo>
                <a:cubicBezTo>
                  <a:pt x="2" y="1"/>
                  <a:pt x="2" y="2"/>
                  <a:pt x="2" y="4"/>
                </a:cubicBezTo>
                <a:close/>
              </a:path>
            </a:pathLst>
          </a:custGeom>
          <a:solidFill>
            <a:srgbClr val="C97F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4291"/>
          <p:cNvSpPr/>
          <p:nvPr/>
        </p:nvSpPr>
        <p:spPr bwMode="auto">
          <a:xfrm>
            <a:off x="10009098" y="4437245"/>
            <a:ext cx="6350" cy="9525"/>
          </a:xfrm>
          <a:custGeom>
            <a:avLst/>
            <a:gdLst>
              <a:gd name="T0" fmla="*/ 1 w 3"/>
              <a:gd name="T1" fmla="*/ 0 h 4"/>
              <a:gd name="T2" fmla="*/ 3 w 3"/>
              <a:gd name="T3" fmla="*/ 3 h 4"/>
              <a:gd name="T4" fmla="*/ 3 w 3"/>
              <a:gd name="T5" fmla="*/ 4 h 4"/>
              <a:gd name="T6" fmla="*/ 1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2" y="1"/>
                  <a:pt x="2" y="2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0" y="4"/>
                  <a:pt x="0" y="2"/>
                  <a:pt x="1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4292"/>
          <p:cNvSpPr/>
          <p:nvPr/>
        </p:nvSpPr>
        <p:spPr bwMode="auto">
          <a:xfrm>
            <a:off x="10005923" y="4403907"/>
            <a:ext cx="4763" cy="9525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2 h 4"/>
              <a:gd name="T6" fmla="*/ 2 w 2"/>
              <a:gd name="T7" fmla="*/ 2 h 4"/>
              <a:gd name="T8" fmla="*/ 0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4"/>
                  <a:pt x="1" y="3"/>
                  <a:pt x="0" y="2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4293"/>
          <p:cNvSpPr/>
          <p:nvPr/>
        </p:nvSpPr>
        <p:spPr bwMode="auto">
          <a:xfrm>
            <a:off x="10034498" y="4340407"/>
            <a:ext cx="3175" cy="4763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1" y="1"/>
                  <a:pt x="1" y="0"/>
                </a:cubicBezTo>
                <a:close/>
              </a:path>
            </a:pathLst>
          </a:custGeom>
          <a:solidFill>
            <a:srgbClr val="D580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4294"/>
          <p:cNvSpPr/>
          <p:nvPr/>
        </p:nvSpPr>
        <p:spPr bwMode="auto">
          <a:xfrm>
            <a:off x="10024973" y="4294370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1"/>
                  <a:pt x="2" y="0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E387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4295"/>
          <p:cNvSpPr/>
          <p:nvPr/>
        </p:nvSpPr>
        <p:spPr bwMode="auto">
          <a:xfrm>
            <a:off x="9951948" y="4437245"/>
            <a:ext cx="61913" cy="69850"/>
          </a:xfrm>
          <a:custGeom>
            <a:avLst/>
            <a:gdLst>
              <a:gd name="T0" fmla="*/ 6 w 26"/>
              <a:gd name="T1" fmla="*/ 2 h 29"/>
              <a:gd name="T2" fmla="*/ 15 w 26"/>
              <a:gd name="T3" fmla="*/ 2 h 29"/>
              <a:gd name="T4" fmla="*/ 23 w 26"/>
              <a:gd name="T5" fmla="*/ 13 h 29"/>
              <a:gd name="T6" fmla="*/ 23 w 26"/>
              <a:gd name="T7" fmla="*/ 24 h 29"/>
              <a:gd name="T8" fmla="*/ 21 w 26"/>
              <a:gd name="T9" fmla="*/ 28 h 29"/>
              <a:gd name="T10" fmla="*/ 17 w 26"/>
              <a:gd name="T11" fmla="*/ 27 h 29"/>
              <a:gd name="T12" fmla="*/ 4 w 26"/>
              <a:gd name="T13" fmla="*/ 15 h 29"/>
              <a:gd name="T14" fmla="*/ 6 w 26"/>
              <a:gd name="T15" fmla="*/ 12 h 29"/>
              <a:gd name="T16" fmla="*/ 10 w 26"/>
              <a:gd name="T17" fmla="*/ 12 h 29"/>
              <a:gd name="T18" fmla="*/ 9 w 26"/>
              <a:gd name="T19" fmla="*/ 9 h 29"/>
              <a:gd name="T20" fmla="*/ 2 w 26"/>
              <a:gd name="T21" fmla="*/ 1 h 29"/>
              <a:gd name="T22" fmla="*/ 6 w 26"/>
              <a:gd name="T23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9">
                <a:moveTo>
                  <a:pt x="6" y="2"/>
                </a:moveTo>
                <a:cubicBezTo>
                  <a:pt x="9" y="2"/>
                  <a:pt x="12" y="2"/>
                  <a:pt x="15" y="2"/>
                </a:cubicBezTo>
                <a:cubicBezTo>
                  <a:pt x="23" y="2"/>
                  <a:pt x="26" y="6"/>
                  <a:pt x="23" y="13"/>
                </a:cubicBezTo>
                <a:cubicBezTo>
                  <a:pt x="20" y="17"/>
                  <a:pt x="23" y="21"/>
                  <a:pt x="23" y="24"/>
                </a:cubicBezTo>
                <a:cubicBezTo>
                  <a:pt x="23" y="26"/>
                  <a:pt x="23" y="27"/>
                  <a:pt x="21" y="28"/>
                </a:cubicBezTo>
                <a:cubicBezTo>
                  <a:pt x="19" y="29"/>
                  <a:pt x="18" y="28"/>
                  <a:pt x="17" y="27"/>
                </a:cubicBezTo>
                <a:cubicBezTo>
                  <a:pt x="13" y="22"/>
                  <a:pt x="7" y="21"/>
                  <a:pt x="4" y="15"/>
                </a:cubicBezTo>
                <a:cubicBezTo>
                  <a:pt x="4" y="14"/>
                  <a:pt x="5" y="13"/>
                  <a:pt x="6" y="12"/>
                </a:cubicBezTo>
                <a:cubicBezTo>
                  <a:pt x="7" y="12"/>
                  <a:pt x="9" y="13"/>
                  <a:pt x="10" y="12"/>
                </a:cubicBezTo>
                <a:cubicBezTo>
                  <a:pt x="11" y="11"/>
                  <a:pt x="9" y="10"/>
                  <a:pt x="9" y="9"/>
                </a:cubicBezTo>
                <a:cubicBezTo>
                  <a:pt x="7" y="6"/>
                  <a:pt x="0" y="7"/>
                  <a:pt x="2" y="1"/>
                </a:cubicBezTo>
                <a:cubicBezTo>
                  <a:pt x="4" y="0"/>
                  <a:pt x="5" y="1"/>
                  <a:pt x="6" y="2"/>
                </a:cubicBezTo>
                <a:close/>
              </a:path>
            </a:pathLst>
          </a:custGeom>
          <a:solidFill>
            <a:srgbClr val="DC9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4296"/>
          <p:cNvSpPr/>
          <p:nvPr/>
        </p:nvSpPr>
        <p:spPr bwMode="auto">
          <a:xfrm>
            <a:off x="9986873" y="4427720"/>
            <a:ext cx="55563" cy="90488"/>
          </a:xfrm>
          <a:custGeom>
            <a:avLst/>
            <a:gdLst>
              <a:gd name="T0" fmla="*/ 8 w 23"/>
              <a:gd name="T1" fmla="*/ 17 h 38"/>
              <a:gd name="T2" fmla="*/ 0 w 23"/>
              <a:gd name="T3" fmla="*/ 6 h 38"/>
              <a:gd name="T4" fmla="*/ 8 w 23"/>
              <a:gd name="T5" fmla="*/ 0 h 38"/>
              <a:gd name="T6" fmla="*/ 10 w 23"/>
              <a:gd name="T7" fmla="*/ 4 h 38"/>
              <a:gd name="T8" fmla="*/ 12 w 23"/>
              <a:gd name="T9" fmla="*/ 8 h 38"/>
              <a:gd name="T10" fmla="*/ 17 w 23"/>
              <a:gd name="T11" fmla="*/ 19 h 38"/>
              <a:gd name="T12" fmla="*/ 23 w 23"/>
              <a:gd name="T13" fmla="*/ 23 h 38"/>
              <a:gd name="T14" fmla="*/ 16 w 23"/>
              <a:gd name="T15" fmla="*/ 38 h 38"/>
              <a:gd name="T16" fmla="*/ 13 w 23"/>
              <a:gd name="T17" fmla="*/ 30 h 38"/>
              <a:gd name="T18" fmla="*/ 10 w 23"/>
              <a:gd name="T19" fmla="*/ 21 h 38"/>
              <a:gd name="T20" fmla="*/ 8 w 23"/>
              <a:gd name="T21" fmla="*/ 19 h 38"/>
              <a:gd name="T22" fmla="*/ 8 w 23"/>
              <a:gd name="T23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" h="38">
                <a:moveTo>
                  <a:pt x="8" y="17"/>
                </a:moveTo>
                <a:cubicBezTo>
                  <a:pt x="6" y="13"/>
                  <a:pt x="5" y="8"/>
                  <a:pt x="0" y="6"/>
                </a:cubicBezTo>
                <a:cubicBezTo>
                  <a:pt x="3" y="4"/>
                  <a:pt x="5" y="2"/>
                  <a:pt x="8" y="0"/>
                </a:cubicBezTo>
                <a:cubicBezTo>
                  <a:pt x="9" y="1"/>
                  <a:pt x="9" y="2"/>
                  <a:pt x="10" y="4"/>
                </a:cubicBezTo>
                <a:cubicBezTo>
                  <a:pt x="10" y="5"/>
                  <a:pt x="11" y="7"/>
                  <a:pt x="12" y="8"/>
                </a:cubicBezTo>
                <a:cubicBezTo>
                  <a:pt x="12" y="12"/>
                  <a:pt x="15" y="15"/>
                  <a:pt x="17" y="19"/>
                </a:cubicBezTo>
                <a:cubicBezTo>
                  <a:pt x="18" y="22"/>
                  <a:pt x="20" y="23"/>
                  <a:pt x="23" y="23"/>
                </a:cubicBezTo>
                <a:cubicBezTo>
                  <a:pt x="16" y="26"/>
                  <a:pt x="15" y="31"/>
                  <a:pt x="16" y="38"/>
                </a:cubicBezTo>
                <a:cubicBezTo>
                  <a:pt x="13" y="36"/>
                  <a:pt x="14" y="33"/>
                  <a:pt x="13" y="30"/>
                </a:cubicBezTo>
                <a:cubicBezTo>
                  <a:pt x="13" y="27"/>
                  <a:pt x="11" y="24"/>
                  <a:pt x="10" y="21"/>
                </a:cubicBezTo>
                <a:cubicBezTo>
                  <a:pt x="9" y="20"/>
                  <a:pt x="9" y="20"/>
                  <a:pt x="8" y="19"/>
                </a:cubicBezTo>
                <a:cubicBezTo>
                  <a:pt x="8" y="18"/>
                  <a:pt x="8" y="18"/>
                  <a:pt x="8" y="17"/>
                </a:cubicBezTo>
                <a:close/>
              </a:path>
            </a:pathLst>
          </a:custGeom>
          <a:solidFill>
            <a:srgbClr val="C87C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4297"/>
          <p:cNvSpPr/>
          <p:nvPr/>
        </p:nvSpPr>
        <p:spPr bwMode="auto">
          <a:xfrm>
            <a:off x="9932898" y="4427720"/>
            <a:ext cx="39688" cy="46038"/>
          </a:xfrm>
          <a:custGeom>
            <a:avLst/>
            <a:gdLst>
              <a:gd name="T0" fmla="*/ 14 w 17"/>
              <a:gd name="T1" fmla="*/ 17 h 19"/>
              <a:gd name="T2" fmla="*/ 12 w 17"/>
              <a:gd name="T3" fmla="*/ 19 h 19"/>
              <a:gd name="T4" fmla="*/ 0 w 17"/>
              <a:gd name="T5" fmla="*/ 0 h 19"/>
              <a:gd name="T6" fmla="*/ 4 w 17"/>
              <a:gd name="T7" fmla="*/ 2 h 19"/>
              <a:gd name="T8" fmla="*/ 9 w 17"/>
              <a:gd name="T9" fmla="*/ 5 h 19"/>
              <a:gd name="T10" fmla="*/ 14 w 17"/>
              <a:gd name="T11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9">
                <a:moveTo>
                  <a:pt x="14" y="17"/>
                </a:moveTo>
                <a:cubicBezTo>
                  <a:pt x="13" y="18"/>
                  <a:pt x="12" y="18"/>
                  <a:pt x="12" y="19"/>
                </a:cubicBezTo>
                <a:cubicBezTo>
                  <a:pt x="6" y="14"/>
                  <a:pt x="2" y="8"/>
                  <a:pt x="0" y="0"/>
                </a:cubicBezTo>
                <a:cubicBezTo>
                  <a:pt x="2" y="0"/>
                  <a:pt x="3" y="1"/>
                  <a:pt x="4" y="2"/>
                </a:cubicBezTo>
                <a:cubicBezTo>
                  <a:pt x="7" y="1"/>
                  <a:pt x="8" y="3"/>
                  <a:pt x="9" y="5"/>
                </a:cubicBezTo>
                <a:cubicBezTo>
                  <a:pt x="9" y="10"/>
                  <a:pt x="17" y="11"/>
                  <a:pt x="14" y="17"/>
                </a:cubicBezTo>
                <a:close/>
              </a:path>
            </a:pathLst>
          </a:custGeom>
          <a:solidFill>
            <a:srgbClr val="CE84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4298"/>
          <p:cNvSpPr/>
          <p:nvPr/>
        </p:nvSpPr>
        <p:spPr bwMode="auto">
          <a:xfrm>
            <a:off x="10005923" y="4473757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1"/>
                  <a:pt x="2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DC9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4299"/>
          <p:cNvSpPr/>
          <p:nvPr/>
        </p:nvSpPr>
        <p:spPr bwMode="auto">
          <a:xfrm>
            <a:off x="9375685" y="1359082"/>
            <a:ext cx="19050" cy="20638"/>
          </a:xfrm>
          <a:custGeom>
            <a:avLst/>
            <a:gdLst>
              <a:gd name="T0" fmla="*/ 8 w 8"/>
              <a:gd name="T1" fmla="*/ 9 h 9"/>
              <a:gd name="T2" fmla="*/ 0 w 8"/>
              <a:gd name="T3" fmla="*/ 1 h 9"/>
              <a:gd name="T4" fmla="*/ 8 w 8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9">
                <a:moveTo>
                  <a:pt x="8" y="9"/>
                </a:moveTo>
                <a:cubicBezTo>
                  <a:pt x="5" y="6"/>
                  <a:pt x="2" y="4"/>
                  <a:pt x="0" y="1"/>
                </a:cubicBezTo>
                <a:cubicBezTo>
                  <a:pt x="6" y="0"/>
                  <a:pt x="7" y="5"/>
                  <a:pt x="8" y="9"/>
                </a:cubicBezTo>
                <a:close/>
              </a:path>
            </a:pathLst>
          </a:custGeom>
          <a:solidFill>
            <a:srgbClr val="C392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4300"/>
          <p:cNvSpPr/>
          <p:nvPr/>
        </p:nvSpPr>
        <p:spPr bwMode="auto">
          <a:xfrm>
            <a:off x="9361398" y="135114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4301"/>
          <p:cNvSpPr/>
          <p:nvPr/>
        </p:nvSpPr>
        <p:spPr bwMode="auto">
          <a:xfrm>
            <a:off x="10401210" y="2394132"/>
            <a:ext cx="228600" cy="122238"/>
          </a:xfrm>
          <a:custGeom>
            <a:avLst/>
            <a:gdLst>
              <a:gd name="T0" fmla="*/ 70 w 96"/>
              <a:gd name="T1" fmla="*/ 1 h 51"/>
              <a:gd name="T2" fmla="*/ 76 w 96"/>
              <a:gd name="T3" fmla="*/ 0 h 51"/>
              <a:gd name="T4" fmla="*/ 72 w 96"/>
              <a:gd name="T5" fmla="*/ 10 h 51"/>
              <a:gd name="T6" fmla="*/ 68 w 96"/>
              <a:gd name="T7" fmla="*/ 14 h 51"/>
              <a:gd name="T8" fmla="*/ 73 w 96"/>
              <a:gd name="T9" fmla="*/ 17 h 51"/>
              <a:gd name="T10" fmla="*/ 85 w 96"/>
              <a:gd name="T11" fmla="*/ 19 h 51"/>
              <a:gd name="T12" fmla="*/ 91 w 96"/>
              <a:gd name="T13" fmla="*/ 21 h 51"/>
              <a:gd name="T14" fmla="*/ 70 w 96"/>
              <a:gd name="T15" fmla="*/ 28 h 51"/>
              <a:gd name="T16" fmla="*/ 38 w 96"/>
              <a:gd name="T17" fmla="*/ 32 h 51"/>
              <a:gd name="T18" fmla="*/ 35 w 96"/>
              <a:gd name="T19" fmla="*/ 36 h 51"/>
              <a:gd name="T20" fmla="*/ 39 w 96"/>
              <a:gd name="T21" fmla="*/ 39 h 51"/>
              <a:gd name="T22" fmla="*/ 64 w 96"/>
              <a:gd name="T23" fmla="*/ 41 h 51"/>
              <a:gd name="T24" fmla="*/ 87 w 96"/>
              <a:gd name="T25" fmla="*/ 38 h 51"/>
              <a:gd name="T26" fmla="*/ 96 w 96"/>
              <a:gd name="T27" fmla="*/ 40 h 51"/>
              <a:gd name="T28" fmla="*/ 86 w 96"/>
              <a:gd name="T29" fmla="*/ 43 h 51"/>
              <a:gd name="T30" fmla="*/ 75 w 96"/>
              <a:gd name="T31" fmla="*/ 47 h 51"/>
              <a:gd name="T32" fmla="*/ 54 w 96"/>
              <a:gd name="T33" fmla="*/ 48 h 51"/>
              <a:gd name="T34" fmla="*/ 35 w 96"/>
              <a:gd name="T35" fmla="*/ 47 h 51"/>
              <a:gd name="T36" fmla="*/ 1 w 96"/>
              <a:gd name="T37" fmla="*/ 48 h 51"/>
              <a:gd name="T38" fmla="*/ 13 w 96"/>
              <a:gd name="T39" fmla="*/ 28 h 51"/>
              <a:gd name="T40" fmla="*/ 20 w 96"/>
              <a:gd name="T41" fmla="*/ 23 h 51"/>
              <a:gd name="T42" fmla="*/ 32 w 96"/>
              <a:gd name="T43" fmla="*/ 15 h 51"/>
              <a:gd name="T44" fmla="*/ 43 w 96"/>
              <a:gd name="T45" fmla="*/ 12 h 51"/>
              <a:gd name="T46" fmla="*/ 70 w 96"/>
              <a:gd name="T47" fmla="*/ 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51">
                <a:moveTo>
                  <a:pt x="70" y="1"/>
                </a:moveTo>
                <a:cubicBezTo>
                  <a:pt x="72" y="1"/>
                  <a:pt x="74" y="1"/>
                  <a:pt x="76" y="0"/>
                </a:cubicBezTo>
                <a:cubicBezTo>
                  <a:pt x="78" y="4"/>
                  <a:pt x="76" y="7"/>
                  <a:pt x="72" y="10"/>
                </a:cubicBezTo>
                <a:cubicBezTo>
                  <a:pt x="70" y="11"/>
                  <a:pt x="67" y="12"/>
                  <a:pt x="68" y="14"/>
                </a:cubicBezTo>
                <a:cubicBezTo>
                  <a:pt x="69" y="17"/>
                  <a:pt x="71" y="16"/>
                  <a:pt x="73" y="17"/>
                </a:cubicBezTo>
                <a:cubicBezTo>
                  <a:pt x="77" y="18"/>
                  <a:pt x="81" y="20"/>
                  <a:pt x="85" y="19"/>
                </a:cubicBezTo>
                <a:cubicBezTo>
                  <a:pt x="87" y="19"/>
                  <a:pt x="89" y="19"/>
                  <a:pt x="91" y="21"/>
                </a:cubicBezTo>
                <a:cubicBezTo>
                  <a:pt x="86" y="27"/>
                  <a:pt x="79" y="30"/>
                  <a:pt x="70" y="28"/>
                </a:cubicBezTo>
                <a:cubicBezTo>
                  <a:pt x="59" y="25"/>
                  <a:pt x="49" y="29"/>
                  <a:pt x="38" y="32"/>
                </a:cubicBezTo>
                <a:cubicBezTo>
                  <a:pt x="36" y="32"/>
                  <a:pt x="34" y="33"/>
                  <a:pt x="35" y="36"/>
                </a:cubicBezTo>
                <a:cubicBezTo>
                  <a:pt x="35" y="38"/>
                  <a:pt x="37" y="39"/>
                  <a:pt x="39" y="39"/>
                </a:cubicBezTo>
                <a:cubicBezTo>
                  <a:pt x="47" y="41"/>
                  <a:pt x="56" y="42"/>
                  <a:pt x="64" y="41"/>
                </a:cubicBezTo>
                <a:cubicBezTo>
                  <a:pt x="72" y="40"/>
                  <a:pt x="80" y="39"/>
                  <a:pt x="87" y="38"/>
                </a:cubicBezTo>
                <a:cubicBezTo>
                  <a:pt x="90" y="38"/>
                  <a:pt x="93" y="37"/>
                  <a:pt x="96" y="40"/>
                </a:cubicBezTo>
                <a:cubicBezTo>
                  <a:pt x="93" y="43"/>
                  <a:pt x="89" y="42"/>
                  <a:pt x="86" y="43"/>
                </a:cubicBezTo>
                <a:cubicBezTo>
                  <a:pt x="82" y="44"/>
                  <a:pt x="79" y="46"/>
                  <a:pt x="75" y="47"/>
                </a:cubicBezTo>
                <a:cubicBezTo>
                  <a:pt x="68" y="49"/>
                  <a:pt x="61" y="51"/>
                  <a:pt x="54" y="48"/>
                </a:cubicBezTo>
                <a:cubicBezTo>
                  <a:pt x="48" y="46"/>
                  <a:pt x="42" y="46"/>
                  <a:pt x="35" y="47"/>
                </a:cubicBezTo>
                <a:cubicBezTo>
                  <a:pt x="24" y="47"/>
                  <a:pt x="12" y="50"/>
                  <a:pt x="1" y="48"/>
                </a:cubicBezTo>
                <a:cubicBezTo>
                  <a:pt x="0" y="38"/>
                  <a:pt x="4" y="31"/>
                  <a:pt x="13" y="28"/>
                </a:cubicBezTo>
                <a:cubicBezTo>
                  <a:pt x="16" y="27"/>
                  <a:pt x="19" y="26"/>
                  <a:pt x="20" y="23"/>
                </a:cubicBezTo>
                <a:cubicBezTo>
                  <a:pt x="23" y="18"/>
                  <a:pt x="27" y="16"/>
                  <a:pt x="32" y="15"/>
                </a:cubicBezTo>
                <a:cubicBezTo>
                  <a:pt x="36" y="17"/>
                  <a:pt x="40" y="14"/>
                  <a:pt x="43" y="12"/>
                </a:cubicBezTo>
                <a:cubicBezTo>
                  <a:pt x="52" y="9"/>
                  <a:pt x="60" y="2"/>
                  <a:pt x="70" y="1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4302"/>
          <p:cNvSpPr/>
          <p:nvPr/>
        </p:nvSpPr>
        <p:spPr bwMode="auto">
          <a:xfrm>
            <a:off x="10332948" y="2449695"/>
            <a:ext cx="115888" cy="58738"/>
          </a:xfrm>
          <a:custGeom>
            <a:avLst/>
            <a:gdLst>
              <a:gd name="T0" fmla="*/ 49 w 49"/>
              <a:gd name="T1" fmla="*/ 0 h 25"/>
              <a:gd name="T2" fmla="*/ 45 w 49"/>
              <a:gd name="T3" fmla="*/ 7 h 25"/>
              <a:gd name="T4" fmla="*/ 30 w 49"/>
              <a:gd name="T5" fmla="*/ 25 h 25"/>
              <a:gd name="T6" fmla="*/ 28 w 49"/>
              <a:gd name="T7" fmla="*/ 24 h 25"/>
              <a:gd name="T8" fmla="*/ 22 w 49"/>
              <a:gd name="T9" fmla="*/ 21 h 25"/>
              <a:gd name="T10" fmla="*/ 3 w 49"/>
              <a:gd name="T11" fmla="*/ 14 h 25"/>
              <a:gd name="T12" fmla="*/ 3 w 49"/>
              <a:gd name="T13" fmla="*/ 8 h 25"/>
              <a:gd name="T14" fmla="*/ 21 w 49"/>
              <a:gd name="T15" fmla="*/ 3 h 25"/>
              <a:gd name="T16" fmla="*/ 49 w 49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25">
                <a:moveTo>
                  <a:pt x="49" y="0"/>
                </a:moveTo>
                <a:cubicBezTo>
                  <a:pt x="49" y="3"/>
                  <a:pt x="49" y="6"/>
                  <a:pt x="45" y="7"/>
                </a:cubicBezTo>
                <a:cubicBezTo>
                  <a:pt x="37" y="10"/>
                  <a:pt x="33" y="17"/>
                  <a:pt x="30" y="25"/>
                </a:cubicBezTo>
                <a:cubicBezTo>
                  <a:pt x="29" y="25"/>
                  <a:pt x="29" y="25"/>
                  <a:pt x="28" y="24"/>
                </a:cubicBezTo>
                <a:cubicBezTo>
                  <a:pt x="27" y="21"/>
                  <a:pt x="25" y="21"/>
                  <a:pt x="22" y="21"/>
                </a:cubicBezTo>
                <a:cubicBezTo>
                  <a:pt x="16" y="20"/>
                  <a:pt x="10" y="16"/>
                  <a:pt x="3" y="14"/>
                </a:cubicBezTo>
                <a:cubicBezTo>
                  <a:pt x="0" y="13"/>
                  <a:pt x="0" y="10"/>
                  <a:pt x="3" y="8"/>
                </a:cubicBezTo>
                <a:cubicBezTo>
                  <a:pt x="8" y="4"/>
                  <a:pt x="13" y="1"/>
                  <a:pt x="21" y="3"/>
                </a:cubicBezTo>
                <a:cubicBezTo>
                  <a:pt x="31" y="5"/>
                  <a:pt x="40" y="3"/>
                  <a:pt x="49" y="0"/>
                </a:cubicBezTo>
                <a:close/>
              </a:path>
            </a:pathLst>
          </a:custGeom>
          <a:solidFill>
            <a:srgbClr val="FDE8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4303"/>
          <p:cNvSpPr/>
          <p:nvPr/>
        </p:nvSpPr>
        <p:spPr bwMode="auto">
          <a:xfrm>
            <a:off x="10472648" y="2389370"/>
            <a:ext cx="95250" cy="57150"/>
          </a:xfrm>
          <a:custGeom>
            <a:avLst/>
            <a:gdLst>
              <a:gd name="T0" fmla="*/ 40 w 40"/>
              <a:gd name="T1" fmla="*/ 3 h 24"/>
              <a:gd name="T2" fmla="*/ 5 w 40"/>
              <a:gd name="T3" fmla="*/ 22 h 24"/>
              <a:gd name="T4" fmla="*/ 2 w 40"/>
              <a:gd name="T5" fmla="*/ 17 h 24"/>
              <a:gd name="T6" fmla="*/ 6 w 40"/>
              <a:gd name="T7" fmla="*/ 15 h 24"/>
              <a:gd name="T8" fmla="*/ 15 w 40"/>
              <a:gd name="T9" fmla="*/ 9 h 24"/>
              <a:gd name="T10" fmla="*/ 17 w 40"/>
              <a:gd name="T11" fmla="*/ 9 h 24"/>
              <a:gd name="T12" fmla="*/ 19 w 40"/>
              <a:gd name="T13" fmla="*/ 7 h 24"/>
              <a:gd name="T14" fmla="*/ 21 w 40"/>
              <a:gd name="T15" fmla="*/ 7 h 24"/>
              <a:gd name="T16" fmla="*/ 23 w 40"/>
              <a:gd name="T17" fmla="*/ 5 h 24"/>
              <a:gd name="T18" fmla="*/ 25 w 40"/>
              <a:gd name="T19" fmla="*/ 5 h 24"/>
              <a:gd name="T20" fmla="*/ 27 w 40"/>
              <a:gd name="T21" fmla="*/ 3 h 24"/>
              <a:gd name="T22" fmla="*/ 29 w 40"/>
              <a:gd name="T23" fmla="*/ 3 h 24"/>
              <a:gd name="T24" fmla="*/ 31 w 40"/>
              <a:gd name="T25" fmla="*/ 2 h 24"/>
              <a:gd name="T26" fmla="*/ 32 w 40"/>
              <a:gd name="T27" fmla="*/ 1 h 24"/>
              <a:gd name="T28" fmla="*/ 38 w 40"/>
              <a:gd name="T29" fmla="*/ 0 h 24"/>
              <a:gd name="T30" fmla="*/ 40 w 40"/>
              <a:gd name="T31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24">
                <a:moveTo>
                  <a:pt x="40" y="3"/>
                </a:moveTo>
                <a:cubicBezTo>
                  <a:pt x="29" y="12"/>
                  <a:pt x="17" y="16"/>
                  <a:pt x="5" y="22"/>
                </a:cubicBezTo>
                <a:cubicBezTo>
                  <a:pt x="0" y="24"/>
                  <a:pt x="0" y="20"/>
                  <a:pt x="2" y="17"/>
                </a:cubicBezTo>
                <a:cubicBezTo>
                  <a:pt x="3" y="16"/>
                  <a:pt x="5" y="16"/>
                  <a:pt x="6" y="15"/>
                </a:cubicBezTo>
                <a:cubicBezTo>
                  <a:pt x="9" y="13"/>
                  <a:pt x="13" y="12"/>
                  <a:pt x="15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8" y="8"/>
                  <a:pt x="18" y="8"/>
                  <a:pt x="19" y="7"/>
                </a:cubicBezTo>
                <a:cubicBezTo>
                  <a:pt x="20" y="7"/>
                  <a:pt x="20" y="7"/>
                  <a:pt x="21" y="7"/>
                </a:cubicBezTo>
                <a:cubicBezTo>
                  <a:pt x="22" y="7"/>
                  <a:pt x="22" y="6"/>
                  <a:pt x="23" y="5"/>
                </a:cubicBezTo>
                <a:cubicBezTo>
                  <a:pt x="24" y="5"/>
                  <a:pt x="24" y="5"/>
                  <a:pt x="25" y="5"/>
                </a:cubicBezTo>
                <a:cubicBezTo>
                  <a:pt x="25" y="5"/>
                  <a:pt x="26" y="4"/>
                  <a:pt x="27" y="3"/>
                </a:cubicBezTo>
                <a:cubicBezTo>
                  <a:pt x="27" y="3"/>
                  <a:pt x="28" y="3"/>
                  <a:pt x="29" y="3"/>
                </a:cubicBezTo>
                <a:cubicBezTo>
                  <a:pt x="29" y="3"/>
                  <a:pt x="30" y="2"/>
                  <a:pt x="31" y="2"/>
                </a:cubicBezTo>
                <a:cubicBezTo>
                  <a:pt x="31" y="2"/>
                  <a:pt x="32" y="2"/>
                  <a:pt x="32" y="1"/>
                </a:cubicBezTo>
                <a:cubicBezTo>
                  <a:pt x="34" y="1"/>
                  <a:pt x="36" y="0"/>
                  <a:pt x="38" y="0"/>
                </a:cubicBezTo>
                <a:cubicBezTo>
                  <a:pt x="39" y="1"/>
                  <a:pt x="40" y="2"/>
                  <a:pt x="40" y="3"/>
                </a:cubicBezTo>
                <a:close/>
              </a:path>
            </a:pathLst>
          </a:custGeom>
          <a:solidFill>
            <a:srgbClr val="FFF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4304"/>
          <p:cNvSpPr/>
          <p:nvPr/>
        </p:nvSpPr>
        <p:spPr bwMode="auto">
          <a:xfrm>
            <a:off x="10391685" y="2506845"/>
            <a:ext cx="12700" cy="14288"/>
          </a:xfrm>
          <a:custGeom>
            <a:avLst/>
            <a:gdLst>
              <a:gd name="T0" fmla="*/ 3 w 5"/>
              <a:gd name="T1" fmla="*/ 0 h 6"/>
              <a:gd name="T2" fmla="*/ 5 w 5"/>
              <a:gd name="T3" fmla="*/ 1 h 6"/>
              <a:gd name="T4" fmla="*/ 3 w 5"/>
              <a:gd name="T5" fmla="*/ 6 h 6"/>
              <a:gd name="T6" fmla="*/ 1 w 5"/>
              <a:gd name="T7" fmla="*/ 6 h 6"/>
              <a:gd name="T8" fmla="*/ 3 w 5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3" y="0"/>
                </a:moveTo>
                <a:cubicBezTo>
                  <a:pt x="4" y="0"/>
                  <a:pt x="4" y="0"/>
                  <a:pt x="5" y="1"/>
                </a:cubicBezTo>
                <a:cubicBezTo>
                  <a:pt x="4" y="2"/>
                  <a:pt x="4" y="4"/>
                  <a:pt x="3" y="6"/>
                </a:cubicBezTo>
                <a:cubicBezTo>
                  <a:pt x="3" y="6"/>
                  <a:pt x="2" y="6"/>
                  <a:pt x="1" y="6"/>
                </a:cubicBezTo>
                <a:cubicBezTo>
                  <a:pt x="0" y="4"/>
                  <a:pt x="1" y="2"/>
                  <a:pt x="3" y="0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4305"/>
          <p:cNvSpPr/>
          <p:nvPr/>
        </p:nvSpPr>
        <p:spPr bwMode="auto">
          <a:xfrm>
            <a:off x="10477410" y="2425882"/>
            <a:ext cx="9525" cy="476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1"/>
                  <a:pt x="1" y="2"/>
                  <a:pt x="0" y="2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306"/>
          <p:cNvSpPr/>
          <p:nvPr/>
        </p:nvSpPr>
        <p:spPr bwMode="auto">
          <a:xfrm>
            <a:off x="10404385" y="2517957"/>
            <a:ext cx="142875" cy="46038"/>
          </a:xfrm>
          <a:custGeom>
            <a:avLst/>
            <a:gdLst>
              <a:gd name="T0" fmla="*/ 46 w 60"/>
              <a:gd name="T1" fmla="*/ 1 h 19"/>
              <a:gd name="T2" fmla="*/ 60 w 60"/>
              <a:gd name="T3" fmla="*/ 19 h 19"/>
              <a:gd name="T4" fmla="*/ 35 w 60"/>
              <a:gd name="T5" fmla="*/ 9 h 19"/>
              <a:gd name="T6" fmla="*/ 23 w 60"/>
              <a:gd name="T7" fmla="*/ 4 h 19"/>
              <a:gd name="T8" fmla="*/ 2 w 60"/>
              <a:gd name="T9" fmla="*/ 5 h 19"/>
              <a:gd name="T10" fmla="*/ 0 w 60"/>
              <a:gd name="T11" fmla="*/ 3 h 19"/>
              <a:gd name="T12" fmla="*/ 0 w 60"/>
              <a:gd name="T13" fmla="*/ 1 h 19"/>
              <a:gd name="T14" fmla="*/ 27 w 60"/>
              <a:gd name="T15" fmla="*/ 2 h 19"/>
              <a:gd name="T16" fmla="*/ 46 w 60"/>
              <a:gd name="T1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19">
                <a:moveTo>
                  <a:pt x="46" y="1"/>
                </a:moveTo>
                <a:cubicBezTo>
                  <a:pt x="52" y="6"/>
                  <a:pt x="58" y="10"/>
                  <a:pt x="60" y="19"/>
                </a:cubicBezTo>
                <a:cubicBezTo>
                  <a:pt x="50" y="19"/>
                  <a:pt x="42" y="17"/>
                  <a:pt x="35" y="9"/>
                </a:cubicBezTo>
                <a:cubicBezTo>
                  <a:pt x="32" y="5"/>
                  <a:pt x="28" y="3"/>
                  <a:pt x="23" y="4"/>
                </a:cubicBezTo>
                <a:cubicBezTo>
                  <a:pt x="16" y="6"/>
                  <a:pt x="9" y="5"/>
                  <a:pt x="2" y="5"/>
                </a:cubicBezTo>
                <a:cubicBezTo>
                  <a:pt x="1" y="4"/>
                  <a:pt x="1" y="4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9" y="3"/>
                  <a:pt x="18" y="4"/>
                  <a:pt x="27" y="2"/>
                </a:cubicBezTo>
                <a:cubicBezTo>
                  <a:pt x="33" y="0"/>
                  <a:pt x="40" y="1"/>
                  <a:pt x="46" y="1"/>
                </a:cubicBezTo>
                <a:close/>
              </a:path>
            </a:pathLst>
          </a:custGeom>
          <a:solidFill>
            <a:srgbClr val="FDE9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4307"/>
          <p:cNvSpPr/>
          <p:nvPr/>
        </p:nvSpPr>
        <p:spPr bwMode="auto">
          <a:xfrm>
            <a:off x="10634573" y="2463982"/>
            <a:ext cx="7938" cy="6350"/>
          </a:xfrm>
          <a:custGeom>
            <a:avLst/>
            <a:gdLst>
              <a:gd name="T0" fmla="*/ 3 w 3"/>
              <a:gd name="T1" fmla="*/ 3 h 3"/>
              <a:gd name="T2" fmla="*/ 0 w 3"/>
              <a:gd name="T3" fmla="*/ 2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3"/>
                  <a:pt x="0" y="2"/>
                </a:cubicBezTo>
                <a:cubicBezTo>
                  <a:pt x="1" y="0"/>
                  <a:pt x="2" y="3"/>
                  <a:pt x="3" y="3"/>
                </a:cubicBezTo>
                <a:close/>
              </a:path>
            </a:pathLst>
          </a:custGeom>
          <a:solidFill>
            <a:srgbClr val="FDE8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4308"/>
          <p:cNvSpPr/>
          <p:nvPr/>
        </p:nvSpPr>
        <p:spPr bwMode="auto">
          <a:xfrm>
            <a:off x="10580598" y="2389370"/>
            <a:ext cx="1588" cy="3175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FFF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4309"/>
          <p:cNvSpPr/>
          <p:nvPr/>
        </p:nvSpPr>
        <p:spPr bwMode="auto">
          <a:xfrm>
            <a:off x="10513923" y="2406832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1"/>
                  <a:pt x="1" y="2"/>
                  <a:pt x="0" y="2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4310"/>
          <p:cNvSpPr/>
          <p:nvPr/>
        </p:nvSpPr>
        <p:spPr bwMode="auto">
          <a:xfrm>
            <a:off x="10523448" y="2402070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1" y="2"/>
                  <a:pt x="0" y="2"/>
                </a:cubicBezTo>
                <a:cubicBezTo>
                  <a:pt x="1" y="2"/>
                  <a:pt x="1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4311"/>
          <p:cNvSpPr/>
          <p:nvPr/>
        </p:nvSpPr>
        <p:spPr bwMode="auto">
          <a:xfrm>
            <a:off x="10532973" y="2397307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1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4312"/>
          <p:cNvSpPr/>
          <p:nvPr/>
        </p:nvSpPr>
        <p:spPr bwMode="auto">
          <a:xfrm>
            <a:off x="10542498" y="2394132"/>
            <a:ext cx="4763" cy="3175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4313"/>
          <p:cNvSpPr/>
          <p:nvPr/>
        </p:nvSpPr>
        <p:spPr bwMode="auto">
          <a:xfrm>
            <a:off x="10563135" y="2525895"/>
            <a:ext cx="4763" cy="158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0" y="0"/>
                  <a:pt x="2" y="1"/>
                  <a:pt x="2" y="0"/>
                </a:cubicBezTo>
                <a:close/>
              </a:path>
            </a:pathLst>
          </a:custGeom>
          <a:solidFill>
            <a:srgbClr val="FDE8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4314"/>
          <p:cNvSpPr/>
          <p:nvPr/>
        </p:nvSpPr>
        <p:spPr bwMode="auto">
          <a:xfrm>
            <a:off x="10244048" y="4130857"/>
            <a:ext cx="52388" cy="42863"/>
          </a:xfrm>
          <a:custGeom>
            <a:avLst/>
            <a:gdLst>
              <a:gd name="T0" fmla="*/ 0 w 22"/>
              <a:gd name="T1" fmla="*/ 16 h 18"/>
              <a:gd name="T2" fmla="*/ 2 w 22"/>
              <a:gd name="T3" fmla="*/ 4 h 18"/>
              <a:gd name="T4" fmla="*/ 14 w 22"/>
              <a:gd name="T5" fmla="*/ 0 h 18"/>
              <a:gd name="T6" fmla="*/ 20 w 22"/>
              <a:gd name="T7" fmla="*/ 2 h 18"/>
              <a:gd name="T8" fmla="*/ 20 w 22"/>
              <a:gd name="T9" fmla="*/ 9 h 18"/>
              <a:gd name="T10" fmla="*/ 0 w 22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18">
                <a:moveTo>
                  <a:pt x="0" y="16"/>
                </a:moveTo>
                <a:cubicBezTo>
                  <a:pt x="1" y="12"/>
                  <a:pt x="1" y="8"/>
                  <a:pt x="2" y="4"/>
                </a:cubicBezTo>
                <a:cubicBezTo>
                  <a:pt x="6" y="3"/>
                  <a:pt x="10" y="1"/>
                  <a:pt x="14" y="0"/>
                </a:cubicBezTo>
                <a:cubicBezTo>
                  <a:pt x="16" y="0"/>
                  <a:pt x="18" y="0"/>
                  <a:pt x="20" y="2"/>
                </a:cubicBezTo>
                <a:cubicBezTo>
                  <a:pt x="22" y="4"/>
                  <a:pt x="21" y="6"/>
                  <a:pt x="20" y="9"/>
                </a:cubicBezTo>
                <a:cubicBezTo>
                  <a:pt x="17" y="16"/>
                  <a:pt x="9" y="18"/>
                  <a:pt x="0" y="16"/>
                </a:cubicBezTo>
                <a:close/>
              </a:path>
            </a:pathLst>
          </a:custGeom>
          <a:solidFill>
            <a:srgbClr val="D88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4315"/>
          <p:cNvSpPr/>
          <p:nvPr/>
        </p:nvSpPr>
        <p:spPr bwMode="auto">
          <a:xfrm>
            <a:off x="10194835" y="4213407"/>
            <a:ext cx="42863" cy="36513"/>
          </a:xfrm>
          <a:custGeom>
            <a:avLst/>
            <a:gdLst>
              <a:gd name="T0" fmla="*/ 15 w 18"/>
              <a:gd name="T1" fmla="*/ 11 h 15"/>
              <a:gd name="T2" fmla="*/ 0 w 18"/>
              <a:gd name="T3" fmla="*/ 15 h 15"/>
              <a:gd name="T4" fmla="*/ 0 w 18"/>
              <a:gd name="T5" fmla="*/ 5 h 15"/>
              <a:gd name="T6" fmla="*/ 7 w 18"/>
              <a:gd name="T7" fmla="*/ 7 h 15"/>
              <a:gd name="T8" fmla="*/ 11 w 18"/>
              <a:gd name="T9" fmla="*/ 5 h 15"/>
              <a:gd name="T10" fmla="*/ 17 w 18"/>
              <a:gd name="T11" fmla="*/ 0 h 15"/>
              <a:gd name="T12" fmla="*/ 15 w 18"/>
              <a:gd name="T13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15" y="11"/>
                </a:moveTo>
                <a:cubicBezTo>
                  <a:pt x="10" y="11"/>
                  <a:pt x="4" y="11"/>
                  <a:pt x="0" y="15"/>
                </a:cubicBezTo>
                <a:cubicBezTo>
                  <a:pt x="0" y="12"/>
                  <a:pt x="0" y="9"/>
                  <a:pt x="0" y="5"/>
                </a:cubicBezTo>
                <a:cubicBezTo>
                  <a:pt x="2" y="6"/>
                  <a:pt x="5" y="7"/>
                  <a:pt x="7" y="7"/>
                </a:cubicBezTo>
                <a:cubicBezTo>
                  <a:pt x="10" y="9"/>
                  <a:pt x="11" y="7"/>
                  <a:pt x="11" y="5"/>
                </a:cubicBezTo>
                <a:cubicBezTo>
                  <a:pt x="13" y="3"/>
                  <a:pt x="15" y="1"/>
                  <a:pt x="17" y="0"/>
                </a:cubicBezTo>
                <a:cubicBezTo>
                  <a:pt x="18" y="4"/>
                  <a:pt x="16" y="7"/>
                  <a:pt x="15" y="11"/>
                </a:cubicBezTo>
                <a:close/>
              </a:path>
            </a:pathLst>
          </a:custGeom>
          <a:solidFill>
            <a:srgbClr val="D38D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4316"/>
          <p:cNvSpPr/>
          <p:nvPr/>
        </p:nvSpPr>
        <p:spPr bwMode="auto">
          <a:xfrm>
            <a:off x="10142448" y="4154670"/>
            <a:ext cx="33338" cy="68263"/>
          </a:xfrm>
          <a:custGeom>
            <a:avLst/>
            <a:gdLst>
              <a:gd name="T0" fmla="*/ 6 w 14"/>
              <a:gd name="T1" fmla="*/ 29 h 29"/>
              <a:gd name="T2" fmla="*/ 3 w 14"/>
              <a:gd name="T3" fmla="*/ 6 h 29"/>
              <a:gd name="T4" fmla="*/ 14 w 14"/>
              <a:gd name="T5" fmla="*/ 2 h 29"/>
              <a:gd name="T6" fmla="*/ 5 w 14"/>
              <a:gd name="T7" fmla="*/ 20 h 29"/>
              <a:gd name="T8" fmla="*/ 6 w 14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9">
                <a:moveTo>
                  <a:pt x="6" y="29"/>
                </a:moveTo>
                <a:cubicBezTo>
                  <a:pt x="0" y="22"/>
                  <a:pt x="2" y="14"/>
                  <a:pt x="3" y="6"/>
                </a:cubicBezTo>
                <a:cubicBezTo>
                  <a:pt x="4" y="0"/>
                  <a:pt x="10" y="1"/>
                  <a:pt x="14" y="2"/>
                </a:cubicBezTo>
                <a:cubicBezTo>
                  <a:pt x="5" y="6"/>
                  <a:pt x="3" y="9"/>
                  <a:pt x="5" y="20"/>
                </a:cubicBezTo>
                <a:cubicBezTo>
                  <a:pt x="5" y="23"/>
                  <a:pt x="6" y="26"/>
                  <a:pt x="6" y="29"/>
                </a:cubicBezTo>
                <a:close/>
              </a:path>
            </a:pathLst>
          </a:custGeom>
          <a:solidFill>
            <a:srgbClr val="E9AA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4317"/>
          <p:cNvSpPr/>
          <p:nvPr/>
        </p:nvSpPr>
        <p:spPr bwMode="auto">
          <a:xfrm>
            <a:off x="10194835" y="4180070"/>
            <a:ext cx="9525" cy="476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2"/>
                  <a:pt x="1" y="2"/>
                  <a:pt x="0" y="2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4318"/>
          <p:cNvSpPr/>
          <p:nvPr/>
        </p:nvSpPr>
        <p:spPr bwMode="auto">
          <a:xfrm>
            <a:off x="10190073" y="4221345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2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D38D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4319"/>
          <p:cNvSpPr/>
          <p:nvPr/>
        </p:nvSpPr>
        <p:spPr bwMode="auto">
          <a:xfrm>
            <a:off x="10194835" y="4145145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4320"/>
          <p:cNvSpPr/>
          <p:nvPr/>
        </p:nvSpPr>
        <p:spPr bwMode="auto">
          <a:xfrm>
            <a:off x="10175785" y="4094345"/>
            <a:ext cx="9525" cy="7938"/>
          </a:xfrm>
          <a:custGeom>
            <a:avLst/>
            <a:gdLst>
              <a:gd name="T0" fmla="*/ 0 w 4"/>
              <a:gd name="T1" fmla="*/ 3 h 3"/>
              <a:gd name="T2" fmla="*/ 4 w 4"/>
              <a:gd name="T3" fmla="*/ 0 h 3"/>
              <a:gd name="T4" fmla="*/ 0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0" y="1"/>
                  <a:pt x="2" y="0"/>
                  <a:pt x="4" y="0"/>
                </a:cubicBezTo>
                <a:cubicBezTo>
                  <a:pt x="3" y="1"/>
                  <a:pt x="2" y="3"/>
                  <a:pt x="0" y="3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4321"/>
          <p:cNvSpPr/>
          <p:nvPr/>
        </p:nvSpPr>
        <p:spPr bwMode="auto">
          <a:xfrm>
            <a:off x="10185310" y="4089582"/>
            <a:ext cx="9525" cy="4763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1" y="0"/>
                  <a:pt x="2" y="0"/>
                  <a:pt x="4" y="2"/>
                </a:cubicBezTo>
                <a:cubicBezTo>
                  <a:pt x="2" y="2"/>
                  <a:pt x="1" y="2"/>
                  <a:pt x="0" y="2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4322"/>
          <p:cNvSpPr/>
          <p:nvPr/>
        </p:nvSpPr>
        <p:spPr bwMode="auto">
          <a:xfrm>
            <a:off x="10194835" y="4192770"/>
            <a:ext cx="23813" cy="23813"/>
          </a:xfrm>
          <a:custGeom>
            <a:avLst/>
            <a:gdLst>
              <a:gd name="T0" fmla="*/ 6 w 10"/>
              <a:gd name="T1" fmla="*/ 0 h 10"/>
              <a:gd name="T2" fmla="*/ 10 w 10"/>
              <a:gd name="T3" fmla="*/ 4 h 10"/>
              <a:gd name="T4" fmla="*/ 4 w 10"/>
              <a:gd name="T5" fmla="*/ 10 h 10"/>
              <a:gd name="T6" fmla="*/ 1 w 10"/>
              <a:gd name="T7" fmla="*/ 7 h 10"/>
              <a:gd name="T8" fmla="*/ 6 w 1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6" y="0"/>
                </a:moveTo>
                <a:cubicBezTo>
                  <a:pt x="8" y="1"/>
                  <a:pt x="10" y="2"/>
                  <a:pt x="10" y="4"/>
                </a:cubicBezTo>
                <a:cubicBezTo>
                  <a:pt x="10" y="7"/>
                  <a:pt x="7" y="10"/>
                  <a:pt x="4" y="10"/>
                </a:cubicBezTo>
                <a:cubicBezTo>
                  <a:pt x="2" y="10"/>
                  <a:pt x="1" y="9"/>
                  <a:pt x="1" y="7"/>
                </a:cubicBezTo>
                <a:cubicBezTo>
                  <a:pt x="0" y="4"/>
                  <a:pt x="3" y="0"/>
                  <a:pt x="6" y="0"/>
                </a:cubicBezTo>
                <a:close/>
              </a:path>
            </a:pathLst>
          </a:custGeom>
          <a:solidFill>
            <a:srgbClr val="DF7B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4323"/>
          <p:cNvSpPr/>
          <p:nvPr/>
        </p:nvSpPr>
        <p:spPr bwMode="auto">
          <a:xfrm>
            <a:off x="10210710" y="4226107"/>
            <a:ext cx="14288" cy="9525"/>
          </a:xfrm>
          <a:custGeom>
            <a:avLst/>
            <a:gdLst>
              <a:gd name="T0" fmla="*/ 4 w 6"/>
              <a:gd name="T1" fmla="*/ 0 h 4"/>
              <a:gd name="T2" fmla="*/ 4 w 6"/>
              <a:gd name="T3" fmla="*/ 3 h 4"/>
              <a:gd name="T4" fmla="*/ 0 w 6"/>
              <a:gd name="T5" fmla="*/ 2 h 4"/>
              <a:gd name="T6" fmla="*/ 4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5" y="1"/>
                  <a:pt x="6" y="2"/>
                  <a:pt x="4" y="3"/>
                </a:cubicBezTo>
                <a:cubicBezTo>
                  <a:pt x="3" y="4"/>
                  <a:pt x="2" y="3"/>
                  <a:pt x="0" y="2"/>
                </a:cubicBezTo>
                <a:cubicBezTo>
                  <a:pt x="2" y="2"/>
                  <a:pt x="3" y="1"/>
                  <a:pt x="4" y="0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4324"/>
          <p:cNvSpPr/>
          <p:nvPr/>
        </p:nvSpPr>
        <p:spPr bwMode="auto">
          <a:xfrm>
            <a:off x="10156735" y="4280082"/>
            <a:ext cx="68263" cy="50800"/>
          </a:xfrm>
          <a:custGeom>
            <a:avLst/>
            <a:gdLst>
              <a:gd name="T0" fmla="*/ 0 w 29"/>
              <a:gd name="T1" fmla="*/ 6 h 21"/>
              <a:gd name="T2" fmla="*/ 10 w 29"/>
              <a:gd name="T3" fmla="*/ 0 h 21"/>
              <a:gd name="T4" fmla="*/ 18 w 29"/>
              <a:gd name="T5" fmla="*/ 6 h 21"/>
              <a:gd name="T6" fmla="*/ 29 w 29"/>
              <a:gd name="T7" fmla="*/ 4 h 21"/>
              <a:gd name="T8" fmla="*/ 27 w 29"/>
              <a:gd name="T9" fmla="*/ 18 h 21"/>
              <a:gd name="T10" fmla="*/ 15 w 29"/>
              <a:gd name="T11" fmla="*/ 15 h 21"/>
              <a:gd name="T12" fmla="*/ 11 w 29"/>
              <a:gd name="T13" fmla="*/ 15 h 21"/>
              <a:gd name="T14" fmla="*/ 7 w 29"/>
              <a:gd name="T15" fmla="*/ 15 h 21"/>
              <a:gd name="T16" fmla="*/ 5 w 29"/>
              <a:gd name="T17" fmla="*/ 14 h 21"/>
              <a:gd name="T18" fmla="*/ 0 w 29"/>
              <a:gd name="T19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1">
                <a:moveTo>
                  <a:pt x="0" y="6"/>
                </a:moveTo>
                <a:cubicBezTo>
                  <a:pt x="3" y="4"/>
                  <a:pt x="7" y="2"/>
                  <a:pt x="10" y="0"/>
                </a:cubicBezTo>
                <a:cubicBezTo>
                  <a:pt x="11" y="5"/>
                  <a:pt x="14" y="6"/>
                  <a:pt x="18" y="6"/>
                </a:cubicBezTo>
                <a:cubicBezTo>
                  <a:pt x="22" y="7"/>
                  <a:pt x="26" y="6"/>
                  <a:pt x="29" y="4"/>
                </a:cubicBezTo>
                <a:cubicBezTo>
                  <a:pt x="28" y="9"/>
                  <a:pt x="28" y="13"/>
                  <a:pt x="27" y="18"/>
                </a:cubicBezTo>
                <a:cubicBezTo>
                  <a:pt x="22" y="21"/>
                  <a:pt x="19" y="16"/>
                  <a:pt x="15" y="15"/>
                </a:cubicBezTo>
                <a:cubicBezTo>
                  <a:pt x="14" y="15"/>
                  <a:pt x="12" y="15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5" y="15"/>
                  <a:pt x="5" y="14"/>
                </a:cubicBezTo>
                <a:cubicBezTo>
                  <a:pt x="4" y="11"/>
                  <a:pt x="1" y="9"/>
                  <a:pt x="0" y="6"/>
                </a:cubicBezTo>
                <a:close/>
              </a:path>
            </a:pathLst>
          </a:custGeom>
          <a:solidFill>
            <a:srgbClr val="E1A0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4325"/>
          <p:cNvSpPr/>
          <p:nvPr/>
        </p:nvSpPr>
        <p:spPr bwMode="auto">
          <a:xfrm>
            <a:off x="10144035" y="4307070"/>
            <a:ext cx="76200" cy="58738"/>
          </a:xfrm>
          <a:custGeom>
            <a:avLst/>
            <a:gdLst>
              <a:gd name="T0" fmla="*/ 11 w 32"/>
              <a:gd name="T1" fmla="*/ 3 h 25"/>
              <a:gd name="T2" fmla="*/ 15 w 32"/>
              <a:gd name="T3" fmla="*/ 1 h 25"/>
              <a:gd name="T4" fmla="*/ 21 w 32"/>
              <a:gd name="T5" fmla="*/ 1 h 25"/>
              <a:gd name="T6" fmla="*/ 32 w 32"/>
              <a:gd name="T7" fmla="*/ 7 h 25"/>
              <a:gd name="T8" fmla="*/ 32 w 32"/>
              <a:gd name="T9" fmla="*/ 9 h 25"/>
              <a:gd name="T10" fmla="*/ 26 w 32"/>
              <a:gd name="T11" fmla="*/ 17 h 25"/>
              <a:gd name="T12" fmla="*/ 17 w 32"/>
              <a:gd name="T13" fmla="*/ 20 h 25"/>
              <a:gd name="T14" fmla="*/ 2 w 32"/>
              <a:gd name="T15" fmla="*/ 17 h 25"/>
              <a:gd name="T16" fmla="*/ 11 w 32"/>
              <a:gd name="T1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25">
                <a:moveTo>
                  <a:pt x="11" y="3"/>
                </a:moveTo>
                <a:cubicBezTo>
                  <a:pt x="12" y="2"/>
                  <a:pt x="13" y="2"/>
                  <a:pt x="15" y="1"/>
                </a:cubicBezTo>
                <a:cubicBezTo>
                  <a:pt x="17" y="0"/>
                  <a:pt x="19" y="0"/>
                  <a:pt x="21" y="1"/>
                </a:cubicBezTo>
                <a:cubicBezTo>
                  <a:pt x="25" y="2"/>
                  <a:pt x="28" y="5"/>
                  <a:pt x="32" y="7"/>
                </a:cubicBezTo>
                <a:cubicBezTo>
                  <a:pt x="32" y="8"/>
                  <a:pt x="32" y="8"/>
                  <a:pt x="32" y="9"/>
                </a:cubicBezTo>
                <a:cubicBezTo>
                  <a:pt x="32" y="13"/>
                  <a:pt x="31" y="16"/>
                  <a:pt x="26" y="17"/>
                </a:cubicBezTo>
                <a:cubicBezTo>
                  <a:pt x="23" y="18"/>
                  <a:pt x="20" y="19"/>
                  <a:pt x="17" y="20"/>
                </a:cubicBezTo>
                <a:cubicBezTo>
                  <a:pt x="12" y="21"/>
                  <a:pt x="5" y="25"/>
                  <a:pt x="2" y="17"/>
                </a:cubicBezTo>
                <a:cubicBezTo>
                  <a:pt x="0" y="11"/>
                  <a:pt x="5" y="6"/>
                  <a:pt x="11" y="3"/>
                </a:cubicBezTo>
                <a:close/>
              </a:path>
            </a:pathLst>
          </a:custGeom>
          <a:solidFill>
            <a:srgbClr val="B76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4326"/>
          <p:cNvSpPr/>
          <p:nvPr/>
        </p:nvSpPr>
        <p:spPr bwMode="auto">
          <a:xfrm>
            <a:off x="10194835" y="4373745"/>
            <a:ext cx="4763" cy="9525"/>
          </a:xfrm>
          <a:custGeom>
            <a:avLst/>
            <a:gdLst>
              <a:gd name="T0" fmla="*/ 0 w 2"/>
              <a:gd name="T1" fmla="*/ 4 h 4"/>
              <a:gd name="T2" fmla="*/ 2 w 2"/>
              <a:gd name="T3" fmla="*/ 0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2" y="2"/>
                  <a:pt x="1" y="3"/>
                  <a:pt x="0" y="4"/>
                </a:cubicBezTo>
                <a:close/>
              </a:path>
            </a:pathLst>
          </a:custGeom>
          <a:solidFill>
            <a:srgbClr val="DF9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4327"/>
          <p:cNvSpPr/>
          <p:nvPr/>
        </p:nvSpPr>
        <p:spPr bwMode="auto">
          <a:xfrm>
            <a:off x="10105935" y="4297545"/>
            <a:ext cx="79375" cy="90488"/>
          </a:xfrm>
          <a:custGeom>
            <a:avLst/>
            <a:gdLst>
              <a:gd name="T0" fmla="*/ 27 w 33"/>
              <a:gd name="T1" fmla="*/ 7 h 38"/>
              <a:gd name="T2" fmla="*/ 22 w 33"/>
              <a:gd name="T3" fmla="*/ 17 h 38"/>
              <a:gd name="T4" fmla="*/ 25 w 33"/>
              <a:gd name="T5" fmla="*/ 24 h 38"/>
              <a:gd name="T6" fmla="*/ 33 w 33"/>
              <a:gd name="T7" fmla="*/ 24 h 38"/>
              <a:gd name="T8" fmla="*/ 33 w 33"/>
              <a:gd name="T9" fmla="*/ 26 h 38"/>
              <a:gd name="T10" fmla="*/ 19 w 33"/>
              <a:gd name="T11" fmla="*/ 38 h 38"/>
              <a:gd name="T12" fmla="*/ 12 w 33"/>
              <a:gd name="T13" fmla="*/ 32 h 38"/>
              <a:gd name="T14" fmla="*/ 2 w 33"/>
              <a:gd name="T15" fmla="*/ 31 h 38"/>
              <a:gd name="T16" fmla="*/ 3 w 33"/>
              <a:gd name="T17" fmla="*/ 21 h 38"/>
              <a:gd name="T18" fmla="*/ 7 w 33"/>
              <a:gd name="T19" fmla="*/ 10 h 38"/>
              <a:gd name="T20" fmla="*/ 27 w 33"/>
              <a:gd name="T21" fmla="*/ 6 h 38"/>
              <a:gd name="T22" fmla="*/ 27 w 33"/>
              <a:gd name="T23" fmla="*/ 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8">
                <a:moveTo>
                  <a:pt x="27" y="7"/>
                </a:moveTo>
                <a:cubicBezTo>
                  <a:pt x="26" y="11"/>
                  <a:pt x="25" y="14"/>
                  <a:pt x="22" y="17"/>
                </a:cubicBezTo>
                <a:cubicBezTo>
                  <a:pt x="19" y="21"/>
                  <a:pt x="20" y="23"/>
                  <a:pt x="25" y="24"/>
                </a:cubicBezTo>
                <a:cubicBezTo>
                  <a:pt x="28" y="24"/>
                  <a:pt x="30" y="24"/>
                  <a:pt x="33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22" y="27"/>
                  <a:pt x="22" y="27"/>
                  <a:pt x="19" y="38"/>
                </a:cubicBezTo>
                <a:cubicBezTo>
                  <a:pt x="17" y="35"/>
                  <a:pt x="16" y="32"/>
                  <a:pt x="12" y="32"/>
                </a:cubicBezTo>
                <a:cubicBezTo>
                  <a:pt x="8" y="33"/>
                  <a:pt x="4" y="34"/>
                  <a:pt x="2" y="31"/>
                </a:cubicBezTo>
                <a:cubicBezTo>
                  <a:pt x="0" y="28"/>
                  <a:pt x="1" y="24"/>
                  <a:pt x="3" y="21"/>
                </a:cubicBezTo>
                <a:cubicBezTo>
                  <a:pt x="5" y="18"/>
                  <a:pt x="8" y="14"/>
                  <a:pt x="7" y="10"/>
                </a:cubicBezTo>
                <a:cubicBezTo>
                  <a:pt x="11" y="1"/>
                  <a:pt x="19" y="0"/>
                  <a:pt x="27" y="6"/>
                </a:cubicBezTo>
                <a:lnTo>
                  <a:pt x="27" y="7"/>
                </a:lnTo>
                <a:close/>
              </a:path>
            </a:pathLst>
          </a:custGeom>
          <a:solidFill>
            <a:srgbClr val="E384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4328"/>
          <p:cNvSpPr/>
          <p:nvPr/>
        </p:nvSpPr>
        <p:spPr bwMode="auto">
          <a:xfrm>
            <a:off x="10085298" y="4318182"/>
            <a:ext cx="53975" cy="80963"/>
          </a:xfrm>
          <a:custGeom>
            <a:avLst/>
            <a:gdLst>
              <a:gd name="T0" fmla="*/ 17 w 23"/>
              <a:gd name="T1" fmla="*/ 4 h 34"/>
              <a:gd name="T2" fmla="*/ 23 w 23"/>
              <a:gd name="T3" fmla="*/ 0 h 34"/>
              <a:gd name="T4" fmla="*/ 13 w 23"/>
              <a:gd name="T5" fmla="*/ 21 h 34"/>
              <a:gd name="T6" fmla="*/ 21 w 23"/>
              <a:gd name="T7" fmla="*/ 23 h 34"/>
              <a:gd name="T8" fmla="*/ 2 w 23"/>
              <a:gd name="T9" fmla="*/ 34 h 34"/>
              <a:gd name="T10" fmla="*/ 0 w 23"/>
              <a:gd name="T11" fmla="*/ 31 h 34"/>
              <a:gd name="T12" fmla="*/ 0 w 23"/>
              <a:gd name="T13" fmla="*/ 29 h 34"/>
              <a:gd name="T14" fmla="*/ 0 w 23"/>
              <a:gd name="T15" fmla="*/ 23 h 34"/>
              <a:gd name="T16" fmla="*/ 13 w 23"/>
              <a:gd name="T17" fmla="*/ 3 h 34"/>
              <a:gd name="T18" fmla="*/ 16 w 23"/>
              <a:gd name="T19" fmla="*/ 3 h 34"/>
              <a:gd name="T20" fmla="*/ 17 w 23"/>
              <a:gd name="T21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4">
                <a:moveTo>
                  <a:pt x="17" y="4"/>
                </a:moveTo>
                <a:cubicBezTo>
                  <a:pt x="18" y="3"/>
                  <a:pt x="20" y="2"/>
                  <a:pt x="23" y="0"/>
                </a:cubicBezTo>
                <a:cubicBezTo>
                  <a:pt x="18" y="8"/>
                  <a:pt x="15" y="14"/>
                  <a:pt x="13" y="21"/>
                </a:cubicBezTo>
                <a:cubicBezTo>
                  <a:pt x="15" y="24"/>
                  <a:pt x="18" y="22"/>
                  <a:pt x="21" y="23"/>
                </a:cubicBezTo>
                <a:cubicBezTo>
                  <a:pt x="13" y="24"/>
                  <a:pt x="7" y="29"/>
                  <a:pt x="2" y="34"/>
                </a:cubicBezTo>
                <a:cubicBezTo>
                  <a:pt x="0" y="34"/>
                  <a:pt x="0" y="33"/>
                  <a:pt x="0" y="31"/>
                </a:cubicBezTo>
                <a:cubicBezTo>
                  <a:pt x="0" y="31"/>
                  <a:pt x="0" y="30"/>
                  <a:pt x="0" y="29"/>
                </a:cubicBezTo>
                <a:cubicBezTo>
                  <a:pt x="1" y="27"/>
                  <a:pt x="0" y="25"/>
                  <a:pt x="0" y="23"/>
                </a:cubicBezTo>
                <a:cubicBezTo>
                  <a:pt x="0" y="14"/>
                  <a:pt x="2" y="6"/>
                  <a:pt x="13" y="3"/>
                </a:cubicBezTo>
                <a:cubicBezTo>
                  <a:pt x="14" y="3"/>
                  <a:pt x="15" y="3"/>
                  <a:pt x="16" y="3"/>
                </a:cubicBezTo>
                <a:cubicBezTo>
                  <a:pt x="16" y="3"/>
                  <a:pt x="16" y="4"/>
                  <a:pt x="17" y="4"/>
                </a:cubicBezTo>
                <a:close/>
              </a:path>
            </a:pathLst>
          </a:custGeom>
          <a:solidFill>
            <a:srgbClr val="BD6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4329"/>
          <p:cNvSpPr/>
          <p:nvPr/>
        </p:nvSpPr>
        <p:spPr bwMode="auto">
          <a:xfrm>
            <a:off x="10056723" y="4399145"/>
            <a:ext cx="28575" cy="65088"/>
          </a:xfrm>
          <a:custGeom>
            <a:avLst/>
            <a:gdLst>
              <a:gd name="T0" fmla="*/ 0 w 12"/>
              <a:gd name="T1" fmla="*/ 18 h 27"/>
              <a:gd name="T2" fmla="*/ 9 w 12"/>
              <a:gd name="T3" fmla="*/ 0 h 27"/>
              <a:gd name="T4" fmla="*/ 11 w 12"/>
              <a:gd name="T5" fmla="*/ 1 h 27"/>
              <a:gd name="T6" fmla="*/ 12 w 12"/>
              <a:gd name="T7" fmla="*/ 2 h 27"/>
              <a:gd name="T8" fmla="*/ 6 w 12"/>
              <a:gd name="T9" fmla="*/ 23 h 27"/>
              <a:gd name="T10" fmla="*/ 2 w 12"/>
              <a:gd name="T11" fmla="*/ 23 h 27"/>
              <a:gd name="T12" fmla="*/ 0 w 12"/>
              <a:gd name="T1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7">
                <a:moveTo>
                  <a:pt x="0" y="18"/>
                </a:moveTo>
                <a:cubicBezTo>
                  <a:pt x="3" y="12"/>
                  <a:pt x="7" y="6"/>
                  <a:pt x="9" y="0"/>
                </a:cubicBezTo>
                <a:cubicBezTo>
                  <a:pt x="10" y="0"/>
                  <a:pt x="11" y="1"/>
                  <a:pt x="11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9"/>
                  <a:pt x="6" y="16"/>
                  <a:pt x="6" y="23"/>
                </a:cubicBezTo>
                <a:cubicBezTo>
                  <a:pt x="4" y="25"/>
                  <a:pt x="2" y="27"/>
                  <a:pt x="2" y="23"/>
                </a:cubicBezTo>
                <a:cubicBezTo>
                  <a:pt x="1" y="21"/>
                  <a:pt x="0" y="19"/>
                  <a:pt x="0" y="18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4330"/>
          <p:cNvSpPr/>
          <p:nvPr/>
        </p:nvSpPr>
        <p:spPr bwMode="auto">
          <a:xfrm>
            <a:off x="10077360" y="4392795"/>
            <a:ext cx="12700" cy="11113"/>
          </a:xfrm>
          <a:custGeom>
            <a:avLst/>
            <a:gdLst>
              <a:gd name="T0" fmla="*/ 5 w 5"/>
              <a:gd name="T1" fmla="*/ 0 h 5"/>
              <a:gd name="T2" fmla="*/ 5 w 5"/>
              <a:gd name="T3" fmla="*/ 3 h 5"/>
              <a:gd name="T4" fmla="*/ 3 w 5"/>
              <a:gd name="T5" fmla="*/ 5 h 5"/>
              <a:gd name="T6" fmla="*/ 2 w 5"/>
              <a:gd name="T7" fmla="*/ 5 h 5"/>
              <a:gd name="T8" fmla="*/ 5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5" y="1"/>
                  <a:pt x="5" y="2"/>
                  <a:pt x="5" y="3"/>
                </a:cubicBezTo>
                <a:cubicBezTo>
                  <a:pt x="4" y="4"/>
                  <a:pt x="3" y="5"/>
                  <a:pt x="3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3"/>
                  <a:pt x="0" y="0"/>
                  <a:pt x="5" y="0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4331"/>
          <p:cNvSpPr/>
          <p:nvPr/>
        </p:nvSpPr>
        <p:spPr bwMode="auto">
          <a:xfrm>
            <a:off x="9915435" y="4127682"/>
            <a:ext cx="26988" cy="22225"/>
          </a:xfrm>
          <a:custGeom>
            <a:avLst/>
            <a:gdLst>
              <a:gd name="T0" fmla="*/ 11 w 11"/>
              <a:gd name="T1" fmla="*/ 4 h 9"/>
              <a:gd name="T2" fmla="*/ 3 w 11"/>
              <a:gd name="T3" fmla="*/ 8 h 9"/>
              <a:gd name="T4" fmla="*/ 1 w 11"/>
              <a:gd name="T5" fmla="*/ 6 h 9"/>
              <a:gd name="T6" fmla="*/ 7 w 11"/>
              <a:gd name="T7" fmla="*/ 0 h 9"/>
              <a:gd name="T8" fmla="*/ 11 w 11"/>
              <a:gd name="T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">
                <a:moveTo>
                  <a:pt x="11" y="4"/>
                </a:moveTo>
                <a:cubicBezTo>
                  <a:pt x="10" y="8"/>
                  <a:pt x="7" y="8"/>
                  <a:pt x="3" y="8"/>
                </a:cubicBezTo>
                <a:cubicBezTo>
                  <a:pt x="2" y="9"/>
                  <a:pt x="0" y="8"/>
                  <a:pt x="1" y="6"/>
                </a:cubicBezTo>
                <a:cubicBezTo>
                  <a:pt x="2" y="2"/>
                  <a:pt x="4" y="0"/>
                  <a:pt x="7" y="0"/>
                </a:cubicBezTo>
                <a:cubicBezTo>
                  <a:pt x="10" y="0"/>
                  <a:pt x="11" y="2"/>
                  <a:pt x="11" y="4"/>
                </a:cubicBezTo>
                <a:close/>
              </a:path>
            </a:pathLst>
          </a:custGeom>
          <a:solidFill>
            <a:srgbClr val="CD7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4332"/>
          <p:cNvSpPr/>
          <p:nvPr/>
        </p:nvSpPr>
        <p:spPr bwMode="auto">
          <a:xfrm>
            <a:off x="10001160" y="4221345"/>
            <a:ext cx="50800" cy="42863"/>
          </a:xfrm>
          <a:custGeom>
            <a:avLst/>
            <a:gdLst>
              <a:gd name="T0" fmla="*/ 21 w 21"/>
              <a:gd name="T1" fmla="*/ 12 h 18"/>
              <a:gd name="T2" fmla="*/ 12 w 21"/>
              <a:gd name="T3" fmla="*/ 18 h 18"/>
              <a:gd name="T4" fmla="*/ 10 w 21"/>
              <a:gd name="T5" fmla="*/ 17 h 18"/>
              <a:gd name="T6" fmla="*/ 8 w 21"/>
              <a:gd name="T7" fmla="*/ 2 h 18"/>
              <a:gd name="T8" fmla="*/ 21 w 21"/>
              <a:gd name="T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8">
                <a:moveTo>
                  <a:pt x="21" y="12"/>
                </a:moveTo>
                <a:cubicBezTo>
                  <a:pt x="19" y="15"/>
                  <a:pt x="16" y="18"/>
                  <a:pt x="12" y="18"/>
                </a:cubicBezTo>
                <a:cubicBezTo>
                  <a:pt x="11" y="18"/>
                  <a:pt x="11" y="18"/>
                  <a:pt x="10" y="17"/>
                </a:cubicBezTo>
                <a:cubicBezTo>
                  <a:pt x="0" y="12"/>
                  <a:pt x="0" y="10"/>
                  <a:pt x="8" y="2"/>
                </a:cubicBezTo>
                <a:cubicBezTo>
                  <a:pt x="18" y="0"/>
                  <a:pt x="20" y="2"/>
                  <a:pt x="21" y="12"/>
                </a:cubicBezTo>
                <a:close/>
              </a:path>
            </a:pathLst>
          </a:custGeom>
          <a:solidFill>
            <a:srgbClr val="9E53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4333"/>
          <p:cNvSpPr/>
          <p:nvPr/>
        </p:nvSpPr>
        <p:spPr bwMode="auto">
          <a:xfrm>
            <a:off x="10023385" y="4170545"/>
            <a:ext cx="28575" cy="33338"/>
          </a:xfrm>
          <a:custGeom>
            <a:avLst/>
            <a:gdLst>
              <a:gd name="T0" fmla="*/ 12 w 12"/>
              <a:gd name="T1" fmla="*/ 10 h 14"/>
              <a:gd name="T2" fmla="*/ 12 w 12"/>
              <a:gd name="T3" fmla="*/ 14 h 14"/>
              <a:gd name="T4" fmla="*/ 0 w 12"/>
              <a:gd name="T5" fmla="*/ 8 h 14"/>
              <a:gd name="T6" fmla="*/ 6 w 12"/>
              <a:gd name="T7" fmla="*/ 0 h 14"/>
              <a:gd name="T8" fmla="*/ 12 w 12"/>
              <a:gd name="T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4">
                <a:moveTo>
                  <a:pt x="12" y="10"/>
                </a:moveTo>
                <a:cubicBezTo>
                  <a:pt x="12" y="11"/>
                  <a:pt x="12" y="13"/>
                  <a:pt x="12" y="14"/>
                </a:cubicBezTo>
                <a:cubicBezTo>
                  <a:pt x="7" y="14"/>
                  <a:pt x="2" y="14"/>
                  <a:pt x="0" y="8"/>
                </a:cubicBezTo>
                <a:cubicBezTo>
                  <a:pt x="2" y="6"/>
                  <a:pt x="4" y="3"/>
                  <a:pt x="6" y="0"/>
                </a:cubicBezTo>
                <a:cubicBezTo>
                  <a:pt x="11" y="2"/>
                  <a:pt x="10" y="7"/>
                  <a:pt x="12" y="10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4334"/>
          <p:cNvSpPr/>
          <p:nvPr/>
        </p:nvSpPr>
        <p:spPr bwMode="auto">
          <a:xfrm>
            <a:off x="10051960" y="4203882"/>
            <a:ext cx="6350" cy="4763"/>
          </a:xfrm>
          <a:custGeom>
            <a:avLst/>
            <a:gdLst>
              <a:gd name="T0" fmla="*/ 0 w 3"/>
              <a:gd name="T1" fmla="*/ 0 h 2"/>
              <a:gd name="T2" fmla="*/ 3 w 3"/>
              <a:gd name="T3" fmla="*/ 0 h 2"/>
              <a:gd name="T4" fmla="*/ 1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2" y="1"/>
                  <a:pt x="2" y="1"/>
                  <a:pt x="1" y="2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4335"/>
          <p:cNvSpPr/>
          <p:nvPr/>
        </p:nvSpPr>
        <p:spPr bwMode="auto">
          <a:xfrm>
            <a:off x="10037673" y="4156257"/>
            <a:ext cx="34925" cy="38100"/>
          </a:xfrm>
          <a:custGeom>
            <a:avLst/>
            <a:gdLst>
              <a:gd name="T0" fmla="*/ 6 w 15"/>
              <a:gd name="T1" fmla="*/ 16 h 16"/>
              <a:gd name="T2" fmla="*/ 0 w 15"/>
              <a:gd name="T3" fmla="*/ 6 h 16"/>
              <a:gd name="T4" fmla="*/ 3 w 15"/>
              <a:gd name="T5" fmla="*/ 4 h 16"/>
              <a:gd name="T6" fmla="*/ 11 w 15"/>
              <a:gd name="T7" fmla="*/ 3 h 16"/>
              <a:gd name="T8" fmla="*/ 10 w 15"/>
              <a:gd name="T9" fmla="*/ 11 h 16"/>
              <a:gd name="T10" fmla="*/ 8 w 15"/>
              <a:gd name="T11" fmla="*/ 14 h 16"/>
              <a:gd name="T12" fmla="*/ 6 w 15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6">
                <a:moveTo>
                  <a:pt x="6" y="16"/>
                </a:moveTo>
                <a:cubicBezTo>
                  <a:pt x="1" y="15"/>
                  <a:pt x="0" y="11"/>
                  <a:pt x="0" y="6"/>
                </a:cubicBezTo>
                <a:cubicBezTo>
                  <a:pt x="1" y="5"/>
                  <a:pt x="2" y="4"/>
                  <a:pt x="3" y="4"/>
                </a:cubicBezTo>
                <a:cubicBezTo>
                  <a:pt x="6" y="2"/>
                  <a:pt x="8" y="0"/>
                  <a:pt x="11" y="3"/>
                </a:cubicBezTo>
                <a:cubicBezTo>
                  <a:pt x="15" y="6"/>
                  <a:pt x="13" y="9"/>
                  <a:pt x="10" y="11"/>
                </a:cubicBezTo>
                <a:cubicBezTo>
                  <a:pt x="10" y="12"/>
                  <a:pt x="9" y="13"/>
                  <a:pt x="8" y="14"/>
                </a:cubicBezTo>
                <a:cubicBezTo>
                  <a:pt x="7" y="15"/>
                  <a:pt x="7" y="15"/>
                  <a:pt x="6" y="16"/>
                </a:cubicBezTo>
                <a:close/>
              </a:path>
            </a:pathLst>
          </a:custGeom>
          <a:solidFill>
            <a:srgbClr val="DF7C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4336"/>
          <p:cNvSpPr/>
          <p:nvPr/>
        </p:nvSpPr>
        <p:spPr bwMode="auto">
          <a:xfrm>
            <a:off x="10051960" y="4189595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1"/>
                  <a:pt x="2" y="1"/>
                  <a:pt x="2" y="0"/>
                </a:cubicBezTo>
                <a:cubicBezTo>
                  <a:pt x="2" y="1"/>
                  <a:pt x="1" y="1"/>
                  <a:pt x="0" y="2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4337"/>
          <p:cNvSpPr/>
          <p:nvPr/>
        </p:nvSpPr>
        <p:spPr bwMode="auto">
          <a:xfrm>
            <a:off x="10061485" y="4294370"/>
            <a:ext cx="109538" cy="109538"/>
          </a:xfrm>
          <a:custGeom>
            <a:avLst/>
            <a:gdLst>
              <a:gd name="T0" fmla="*/ 12 w 46"/>
              <a:gd name="T1" fmla="*/ 41 h 46"/>
              <a:gd name="T2" fmla="*/ 9 w 46"/>
              <a:gd name="T3" fmla="*/ 46 h 46"/>
              <a:gd name="T4" fmla="*/ 7 w 46"/>
              <a:gd name="T5" fmla="*/ 44 h 46"/>
              <a:gd name="T6" fmla="*/ 7 w 46"/>
              <a:gd name="T7" fmla="*/ 41 h 46"/>
              <a:gd name="T8" fmla="*/ 6 w 46"/>
              <a:gd name="T9" fmla="*/ 37 h 46"/>
              <a:gd name="T10" fmla="*/ 3 w 46"/>
              <a:gd name="T11" fmla="*/ 23 h 46"/>
              <a:gd name="T12" fmla="*/ 6 w 46"/>
              <a:gd name="T13" fmla="*/ 12 h 46"/>
              <a:gd name="T14" fmla="*/ 6 w 46"/>
              <a:gd name="T15" fmla="*/ 12 h 46"/>
              <a:gd name="T16" fmla="*/ 14 w 46"/>
              <a:gd name="T17" fmla="*/ 10 h 46"/>
              <a:gd name="T18" fmla="*/ 23 w 46"/>
              <a:gd name="T19" fmla="*/ 2 h 46"/>
              <a:gd name="T20" fmla="*/ 40 w 46"/>
              <a:gd name="T21" fmla="*/ 0 h 46"/>
              <a:gd name="T22" fmla="*/ 46 w 46"/>
              <a:gd name="T23" fmla="*/ 7 h 46"/>
              <a:gd name="T24" fmla="*/ 39 w 46"/>
              <a:gd name="T25" fmla="*/ 6 h 46"/>
              <a:gd name="T26" fmla="*/ 27 w 46"/>
              <a:gd name="T27" fmla="*/ 14 h 46"/>
              <a:gd name="T28" fmla="*/ 27 w 46"/>
              <a:gd name="T29" fmla="*/ 14 h 46"/>
              <a:gd name="T30" fmla="*/ 25 w 46"/>
              <a:gd name="T31" fmla="*/ 16 h 46"/>
              <a:gd name="T32" fmla="*/ 22 w 46"/>
              <a:gd name="T33" fmla="*/ 18 h 46"/>
              <a:gd name="T34" fmla="*/ 15 w 46"/>
              <a:gd name="T35" fmla="*/ 29 h 46"/>
              <a:gd name="T36" fmla="*/ 14 w 46"/>
              <a:gd name="T37" fmla="*/ 35 h 46"/>
              <a:gd name="T38" fmla="*/ 12 w 46"/>
              <a:gd name="T39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46">
                <a:moveTo>
                  <a:pt x="12" y="41"/>
                </a:moveTo>
                <a:cubicBezTo>
                  <a:pt x="10" y="42"/>
                  <a:pt x="10" y="44"/>
                  <a:pt x="9" y="46"/>
                </a:cubicBezTo>
                <a:cubicBezTo>
                  <a:pt x="9" y="45"/>
                  <a:pt x="8" y="45"/>
                  <a:pt x="7" y="44"/>
                </a:cubicBezTo>
                <a:cubicBezTo>
                  <a:pt x="7" y="43"/>
                  <a:pt x="7" y="42"/>
                  <a:pt x="7" y="41"/>
                </a:cubicBezTo>
                <a:cubicBezTo>
                  <a:pt x="7" y="40"/>
                  <a:pt x="7" y="38"/>
                  <a:pt x="6" y="37"/>
                </a:cubicBezTo>
                <a:cubicBezTo>
                  <a:pt x="2" y="33"/>
                  <a:pt x="0" y="29"/>
                  <a:pt x="3" y="23"/>
                </a:cubicBezTo>
                <a:cubicBezTo>
                  <a:pt x="5" y="20"/>
                  <a:pt x="5" y="15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0"/>
                  <a:pt x="11" y="12"/>
                  <a:pt x="14" y="10"/>
                </a:cubicBezTo>
                <a:cubicBezTo>
                  <a:pt x="18" y="9"/>
                  <a:pt x="21" y="6"/>
                  <a:pt x="23" y="2"/>
                </a:cubicBezTo>
                <a:cubicBezTo>
                  <a:pt x="29" y="3"/>
                  <a:pt x="35" y="1"/>
                  <a:pt x="40" y="0"/>
                </a:cubicBezTo>
                <a:cubicBezTo>
                  <a:pt x="44" y="1"/>
                  <a:pt x="46" y="3"/>
                  <a:pt x="46" y="7"/>
                </a:cubicBezTo>
                <a:cubicBezTo>
                  <a:pt x="44" y="7"/>
                  <a:pt x="41" y="6"/>
                  <a:pt x="39" y="6"/>
                </a:cubicBezTo>
                <a:cubicBezTo>
                  <a:pt x="33" y="5"/>
                  <a:pt x="30" y="7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5"/>
                  <a:pt x="25" y="16"/>
                </a:cubicBezTo>
                <a:cubicBezTo>
                  <a:pt x="24" y="16"/>
                  <a:pt x="23" y="18"/>
                  <a:pt x="22" y="18"/>
                </a:cubicBezTo>
                <a:cubicBezTo>
                  <a:pt x="16" y="20"/>
                  <a:pt x="13" y="22"/>
                  <a:pt x="15" y="29"/>
                </a:cubicBezTo>
                <a:cubicBezTo>
                  <a:pt x="16" y="31"/>
                  <a:pt x="15" y="33"/>
                  <a:pt x="14" y="35"/>
                </a:cubicBezTo>
                <a:cubicBezTo>
                  <a:pt x="12" y="36"/>
                  <a:pt x="13" y="39"/>
                  <a:pt x="12" y="41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4338"/>
          <p:cNvSpPr/>
          <p:nvPr/>
        </p:nvSpPr>
        <p:spPr bwMode="auto">
          <a:xfrm>
            <a:off x="10075773" y="4318182"/>
            <a:ext cx="19050" cy="4763"/>
          </a:xfrm>
          <a:custGeom>
            <a:avLst/>
            <a:gdLst>
              <a:gd name="T0" fmla="*/ 8 w 8"/>
              <a:gd name="T1" fmla="*/ 0 h 2"/>
              <a:gd name="T2" fmla="*/ 0 w 8"/>
              <a:gd name="T3" fmla="*/ 2 h 2"/>
              <a:gd name="T4" fmla="*/ 8 w 8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5" y="2"/>
                  <a:pt x="3" y="2"/>
                  <a:pt x="0" y="2"/>
                </a:cubicBezTo>
                <a:cubicBezTo>
                  <a:pt x="2" y="0"/>
                  <a:pt x="5" y="0"/>
                  <a:pt x="8" y="0"/>
                </a:cubicBezTo>
                <a:close/>
              </a:path>
            </a:pathLst>
          </a:custGeom>
          <a:solidFill>
            <a:srgbClr val="B05B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4339"/>
          <p:cNvSpPr/>
          <p:nvPr/>
        </p:nvSpPr>
        <p:spPr bwMode="auto">
          <a:xfrm>
            <a:off x="8724810" y="5035732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2"/>
                  <a:pt x="2" y="2"/>
                </a:cubicBezTo>
                <a:cubicBezTo>
                  <a:pt x="2" y="2"/>
                  <a:pt x="1" y="1"/>
                  <a:pt x="0" y="0"/>
                </a:cubicBezTo>
                <a:close/>
              </a:path>
            </a:pathLst>
          </a:custGeom>
          <a:solidFill>
            <a:srgbClr val="F4B3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4340"/>
          <p:cNvSpPr/>
          <p:nvPr/>
        </p:nvSpPr>
        <p:spPr bwMode="auto">
          <a:xfrm>
            <a:off x="9753510" y="5964420"/>
            <a:ext cx="4763" cy="9525"/>
          </a:xfrm>
          <a:custGeom>
            <a:avLst/>
            <a:gdLst>
              <a:gd name="T0" fmla="*/ 0 w 2"/>
              <a:gd name="T1" fmla="*/ 4 h 4"/>
              <a:gd name="T2" fmla="*/ 1 w 2"/>
              <a:gd name="T3" fmla="*/ 0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3"/>
                  <a:pt x="0" y="1"/>
                  <a:pt x="1" y="0"/>
                </a:cubicBezTo>
                <a:cubicBezTo>
                  <a:pt x="2" y="1"/>
                  <a:pt x="2" y="3"/>
                  <a:pt x="0" y="4"/>
                </a:cubicBezTo>
                <a:close/>
              </a:path>
            </a:pathLst>
          </a:custGeom>
          <a:solidFill>
            <a:srgbClr val="D3C0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4341"/>
          <p:cNvSpPr/>
          <p:nvPr/>
        </p:nvSpPr>
        <p:spPr bwMode="auto">
          <a:xfrm>
            <a:off x="9972585" y="4264207"/>
            <a:ext cx="33338" cy="30163"/>
          </a:xfrm>
          <a:custGeom>
            <a:avLst/>
            <a:gdLst>
              <a:gd name="T0" fmla="*/ 0 w 14"/>
              <a:gd name="T1" fmla="*/ 2 h 13"/>
              <a:gd name="T2" fmla="*/ 13 w 14"/>
              <a:gd name="T3" fmla="*/ 5 h 13"/>
              <a:gd name="T4" fmla="*/ 8 w 14"/>
              <a:gd name="T5" fmla="*/ 12 h 13"/>
              <a:gd name="T6" fmla="*/ 0 w 14"/>
              <a:gd name="T7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3">
                <a:moveTo>
                  <a:pt x="0" y="2"/>
                </a:moveTo>
                <a:cubicBezTo>
                  <a:pt x="9" y="0"/>
                  <a:pt x="12" y="1"/>
                  <a:pt x="13" y="5"/>
                </a:cubicBezTo>
                <a:cubicBezTo>
                  <a:pt x="14" y="8"/>
                  <a:pt x="11" y="11"/>
                  <a:pt x="8" y="12"/>
                </a:cubicBezTo>
                <a:cubicBezTo>
                  <a:pt x="4" y="13"/>
                  <a:pt x="2" y="11"/>
                  <a:pt x="0" y="2"/>
                </a:cubicBezTo>
                <a:close/>
              </a:path>
            </a:pathLst>
          </a:custGeom>
          <a:solidFill>
            <a:srgbClr val="E280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4342"/>
          <p:cNvSpPr/>
          <p:nvPr/>
        </p:nvSpPr>
        <p:spPr bwMode="auto">
          <a:xfrm>
            <a:off x="10047198" y="4388032"/>
            <a:ext cx="19050" cy="23813"/>
          </a:xfrm>
          <a:custGeom>
            <a:avLst/>
            <a:gdLst>
              <a:gd name="T0" fmla="*/ 8 w 8"/>
              <a:gd name="T1" fmla="*/ 5 h 10"/>
              <a:gd name="T2" fmla="*/ 4 w 8"/>
              <a:gd name="T3" fmla="*/ 10 h 10"/>
              <a:gd name="T4" fmla="*/ 0 w 8"/>
              <a:gd name="T5" fmla="*/ 6 h 10"/>
              <a:gd name="T6" fmla="*/ 3 w 8"/>
              <a:gd name="T7" fmla="*/ 0 h 10"/>
              <a:gd name="T8" fmla="*/ 8 w 8"/>
              <a:gd name="T9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0">
                <a:moveTo>
                  <a:pt x="8" y="5"/>
                </a:moveTo>
                <a:cubicBezTo>
                  <a:pt x="8" y="8"/>
                  <a:pt x="7" y="10"/>
                  <a:pt x="4" y="10"/>
                </a:cubicBezTo>
                <a:cubicBezTo>
                  <a:pt x="1" y="10"/>
                  <a:pt x="0" y="8"/>
                  <a:pt x="0" y="6"/>
                </a:cubicBezTo>
                <a:cubicBezTo>
                  <a:pt x="0" y="3"/>
                  <a:pt x="0" y="1"/>
                  <a:pt x="3" y="0"/>
                </a:cubicBezTo>
                <a:cubicBezTo>
                  <a:pt x="6" y="0"/>
                  <a:pt x="7" y="2"/>
                  <a:pt x="8" y="5"/>
                </a:cubicBezTo>
                <a:close/>
              </a:path>
            </a:pathLst>
          </a:custGeom>
          <a:solidFill>
            <a:srgbClr val="DE7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4343"/>
          <p:cNvSpPr/>
          <p:nvPr/>
        </p:nvSpPr>
        <p:spPr bwMode="auto">
          <a:xfrm>
            <a:off x="10028148" y="4442007"/>
            <a:ext cx="14288" cy="4763"/>
          </a:xfrm>
          <a:custGeom>
            <a:avLst/>
            <a:gdLst>
              <a:gd name="T0" fmla="*/ 6 w 6"/>
              <a:gd name="T1" fmla="*/ 2 h 2"/>
              <a:gd name="T2" fmla="*/ 0 w 6"/>
              <a:gd name="T3" fmla="*/ 0 h 2"/>
              <a:gd name="T4" fmla="*/ 6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2"/>
                </a:moveTo>
                <a:cubicBezTo>
                  <a:pt x="4" y="2"/>
                  <a:pt x="2" y="2"/>
                  <a:pt x="0" y="0"/>
                </a:cubicBezTo>
                <a:cubicBezTo>
                  <a:pt x="3" y="0"/>
                  <a:pt x="5" y="0"/>
                  <a:pt x="6" y="2"/>
                </a:cubicBezTo>
                <a:close/>
              </a:path>
            </a:pathLst>
          </a:custGeom>
          <a:solidFill>
            <a:srgbClr val="C378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4344"/>
          <p:cNvSpPr/>
          <p:nvPr/>
        </p:nvSpPr>
        <p:spPr bwMode="auto">
          <a:xfrm>
            <a:off x="10075773" y="4383270"/>
            <a:ext cx="4763" cy="9525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1" y="1"/>
                  <a:pt x="2" y="2"/>
                  <a:pt x="1" y="4"/>
                </a:cubicBezTo>
                <a:cubicBezTo>
                  <a:pt x="1" y="3"/>
                  <a:pt x="0" y="1"/>
                  <a:pt x="0" y="0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4345"/>
          <p:cNvSpPr/>
          <p:nvPr/>
        </p:nvSpPr>
        <p:spPr bwMode="auto">
          <a:xfrm>
            <a:off x="9942423" y="4407082"/>
            <a:ext cx="33338" cy="38100"/>
          </a:xfrm>
          <a:custGeom>
            <a:avLst/>
            <a:gdLst>
              <a:gd name="T0" fmla="*/ 4 w 14"/>
              <a:gd name="T1" fmla="*/ 15 h 16"/>
              <a:gd name="T2" fmla="*/ 0 w 14"/>
              <a:gd name="T3" fmla="*/ 11 h 16"/>
              <a:gd name="T4" fmla="*/ 1 w 14"/>
              <a:gd name="T5" fmla="*/ 5 h 16"/>
              <a:gd name="T6" fmla="*/ 10 w 14"/>
              <a:gd name="T7" fmla="*/ 2 h 16"/>
              <a:gd name="T8" fmla="*/ 13 w 14"/>
              <a:gd name="T9" fmla="*/ 10 h 16"/>
              <a:gd name="T10" fmla="*/ 10 w 14"/>
              <a:gd name="T11" fmla="*/ 15 h 16"/>
              <a:gd name="T12" fmla="*/ 6 w 14"/>
              <a:gd name="T13" fmla="*/ 15 h 16"/>
              <a:gd name="T14" fmla="*/ 4 w 14"/>
              <a:gd name="T1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6">
                <a:moveTo>
                  <a:pt x="4" y="15"/>
                </a:moveTo>
                <a:cubicBezTo>
                  <a:pt x="3" y="13"/>
                  <a:pt x="2" y="12"/>
                  <a:pt x="0" y="11"/>
                </a:cubicBezTo>
                <a:cubicBezTo>
                  <a:pt x="0" y="9"/>
                  <a:pt x="0" y="7"/>
                  <a:pt x="1" y="5"/>
                </a:cubicBezTo>
                <a:cubicBezTo>
                  <a:pt x="2" y="2"/>
                  <a:pt x="6" y="0"/>
                  <a:pt x="10" y="2"/>
                </a:cubicBezTo>
                <a:cubicBezTo>
                  <a:pt x="13" y="3"/>
                  <a:pt x="14" y="6"/>
                  <a:pt x="13" y="10"/>
                </a:cubicBezTo>
                <a:cubicBezTo>
                  <a:pt x="12" y="11"/>
                  <a:pt x="11" y="13"/>
                  <a:pt x="10" y="15"/>
                </a:cubicBezTo>
                <a:cubicBezTo>
                  <a:pt x="9" y="15"/>
                  <a:pt x="7" y="15"/>
                  <a:pt x="6" y="15"/>
                </a:cubicBezTo>
                <a:cubicBezTo>
                  <a:pt x="5" y="16"/>
                  <a:pt x="5" y="16"/>
                  <a:pt x="4" y="15"/>
                </a:cubicBezTo>
                <a:close/>
              </a:path>
            </a:pathLst>
          </a:custGeom>
          <a:solidFill>
            <a:srgbClr val="E581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4346"/>
          <p:cNvSpPr/>
          <p:nvPr/>
        </p:nvSpPr>
        <p:spPr bwMode="auto">
          <a:xfrm>
            <a:off x="10005923" y="4408670"/>
            <a:ext cx="4763" cy="14288"/>
          </a:xfrm>
          <a:custGeom>
            <a:avLst/>
            <a:gdLst>
              <a:gd name="T0" fmla="*/ 0 w 2"/>
              <a:gd name="T1" fmla="*/ 0 h 6"/>
              <a:gd name="T2" fmla="*/ 2 w 2"/>
              <a:gd name="T3" fmla="*/ 0 h 6"/>
              <a:gd name="T4" fmla="*/ 2 w 2"/>
              <a:gd name="T5" fmla="*/ 6 h 6"/>
              <a:gd name="T6" fmla="*/ 0 w 2"/>
              <a:gd name="T7" fmla="*/ 6 h 6"/>
              <a:gd name="T8" fmla="*/ 0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2" y="2"/>
                  <a:pt x="2" y="4"/>
                  <a:pt x="2" y="6"/>
                </a:cubicBezTo>
                <a:cubicBezTo>
                  <a:pt x="1" y="6"/>
                  <a:pt x="1" y="6"/>
                  <a:pt x="0" y="6"/>
                </a:cubicBezTo>
                <a:cubicBezTo>
                  <a:pt x="0" y="4"/>
                  <a:pt x="0" y="2"/>
                  <a:pt x="0" y="0"/>
                </a:cubicBezTo>
                <a:close/>
              </a:path>
            </a:pathLst>
          </a:custGeom>
          <a:solidFill>
            <a:srgbClr val="C87C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4347"/>
          <p:cNvSpPr/>
          <p:nvPr/>
        </p:nvSpPr>
        <p:spPr bwMode="auto">
          <a:xfrm>
            <a:off x="9951948" y="4442007"/>
            <a:ext cx="38100" cy="46038"/>
          </a:xfrm>
          <a:custGeom>
            <a:avLst/>
            <a:gdLst>
              <a:gd name="T0" fmla="*/ 0 w 16"/>
              <a:gd name="T1" fmla="*/ 0 h 19"/>
              <a:gd name="T2" fmla="*/ 2 w 16"/>
              <a:gd name="T3" fmla="*/ 0 h 19"/>
              <a:gd name="T4" fmla="*/ 4 w 16"/>
              <a:gd name="T5" fmla="*/ 1 h 19"/>
              <a:gd name="T6" fmla="*/ 16 w 16"/>
              <a:gd name="T7" fmla="*/ 19 h 19"/>
              <a:gd name="T8" fmla="*/ 6 w 16"/>
              <a:gd name="T9" fmla="*/ 11 h 19"/>
              <a:gd name="T10" fmla="*/ 0 w 16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9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2" y="0"/>
                  <a:pt x="3" y="1"/>
                  <a:pt x="4" y="1"/>
                </a:cubicBezTo>
                <a:cubicBezTo>
                  <a:pt x="14" y="4"/>
                  <a:pt x="16" y="6"/>
                  <a:pt x="16" y="19"/>
                </a:cubicBezTo>
                <a:cubicBezTo>
                  <a:pt x="12" y="18"/>
                  <a:pt x="10" y="13"/>
                  <a:pt x="6" y="11"/>
                </a:cubicBezTo>
                <a:cubicBezTo>
                  <a:pt x="3" y="7"/>
                  <a:pt x="0" y="4"/>
                  <a:pt x="0" y="0"/>
                </a:cubicBezTo>
                <a:close/>
              </a:path>
            </a:pathLst>
          </a:custGeom>
          <a:solidFill>
            <a:srgbClr val="ECAC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4348"/>
          <p:cNvSpPr/>
          <p:nvPr/>
        </p:nvSpPr>
        <p:spPr bwMode="auto">
          <a:xfrm>
            <a:off x="10180548" y="4303895"/>
            <a:ext cx="14288" cy="4763"/>
          </a:xfrm>
          <a:custGeom>
            <a:avLst/>
            <a:gdLst>
              <a:gd name="T0" fmla="*/ 6 w 6"/>
              <a:gd name="T1" fmla="*/ 2 h 2"/>
              <a:gd name="T2" fmla="*/ 0 w 6"/>
              <a:gd name="T3" fmla="*/ 2 h 2"/>
              <a:gd name="T4" fmla="*/ 6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2"/>
                </a:moveTo>
                <a:cubicBezTo>
                  <a:pt x="4" y="2"/>
                  <a:pt x="2" y="2"/>
                  <a:pt x="0" y="2"/>
                </a:cubicBezTo>
                <a:cubicBezTo>
                  <a:pt x="2" y="0"/>
                  <a:pt x="4" y="0"/>
                  <a:pt x="6" y="2"/>
                </a:cubicBezTo>
                <a:close/>
              </a:path>
            </a:pathLst>
          </a:custGeom>
          <a:solidFill>
            <a:srgbClr val="C46A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4349"/>
          <p:cNvSpPr/>
          <p:nvPr/>
        </p:nvSpPr>
        <p:spPr bwMode="auto">
          <a:xfrm>
            <a:off x="10180548" y="4316595"/>
            <a:ext cx="20638" cy="23813"/>
          </a:xfrm>
          <a:custGeom>
            <a:avLst/>
            <a:gdLst>
              <a:gd name="T0" fmla="*/ 0 w 9"/>
              <a:gd name="T1" fmla="*/ 1 h 10"/>
              <a:gd name="T2" fmla="*/ 8 w 9"/>
              <a:gd name="T3" fmla="*/ 4 h 10"/>
              <a:gd name="T4" fmla="*/ 7 w 9"/>
              <a:gd name="T5" fmla="*/ 9 h 10"/>
              <a:gd name="T6" fmla="*/ 3 w 9"/>
              <a:gd name="T7" fmla="*/ 10 h 10"/>
              <a:gd name="T8" fmla="*/ 1 w 9"/>
              <a:gd name="T9" fmla="*/ 6 h 10"/>
              <a:gd name="T10" fmla="*/ 0 w 9"/>
              <a:gd name="T11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0">
                <a:moveTo>
                  <a:pt x="0" y="1"/>
                </a:moveTo>
                <a:cubicBezTo>
                  <a:pt x="4" y="0"/>
                  <a:pt x="7" y="1"/>
                  <a:pt x="8" y="4"/>
                </a:cubicBezTo>
                <a:cubicBezTo>
                  <a:pt x="9" y="5"/>
                  <a:pt x="8" y="7"/>
                  <a:pt x="7" y="9"/>
                </a:cubicBezTo>
                <a:cubicBezTo>
                  <a:pt x="6" y="10"/>
                  <a:pt x="5" y="10"/>
                  <a:pt x="3" y="10"/>
                </a:cubicBezTo>
                <a:cubicBezTo>
                  <a:pt x="1" y="10"/>
                  <a:pt x="1" y="8"/>
                  <a:pt x="1" y="6"/>
                </a:cubicBezTo>
                <a:cubicBezTo>
                  <a:pt x="1" y="5"/>
                  <a:pt x="1" y="3"/>
                  <a:pt x="0" y="1"/>
                </a:cubicBezTo>
                <a:close/>
              </a:path>
            </a:pathLst>
          </a:custGeom>
          <a:solidFill>
            <a:srgbClr val="E07F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4350"/>
          <p:cNvSpPr/>
          <p:nvPr/>
        </p:nvSpPr>
        <p:spPr bwMode="auto">
          <a:xfrm>
            <a:off x="10128160" y="4345170"/>
            <a:ext cx="19050" cy="20638"/>
          </a:xfrm>
          <a:custGeom>
            <a:avLst/>
            <a:gdLst>
              <a:gd name="T0" fmla="*/ 5 w 8"/>
              <a:gd name="T1" fmla="*/ 8 h 9"/>
              <a:gd name="T2" fmla="*/ 0 w 8"/>
              <a:gd name="T3" fmla="*/ 6 h 9"/>
              <a:gd name="T4" fmla="*/ 3 w 8"/>
              <a:gd name="T5" fmla="*/ 1 h 9"/>
              <a:gd name="T6" fmla="*/ 8 w 8"/>
              <a:gd name="T7" fmla="*/ 4 h 9"/>
              <a:gd name="T8" fmla="*/ 7 w 8"/>
              <a:gd name="T9" fmla="*/ 6 h 9"/>
              <a:gd name="T10" fmla="*/ 7 w 8"/>
              <a:gd name="T11" fmla="*/ 6 h 9"/>
              <a:gd name="T12" fmla="*/ 5 w 8"/>
              <a:gd name="T13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">
                <a:moveTo>
                  <a:pt x="5" y="8"/>
                </a:moveTo>
                <a:cubicBezTo>
                  <a:pt x="3" y="9"/>
                  <a:pt x="1" y="9"/>
                  <a:pt x="0" y="6"/>
                </a:cubicBezTo>
                <a:cubicBezTo>
                  <a:pt x="0" y="4"/>
                  <a:pt x="1" y="2"/>
                  <a:pt x="3" y="1"/>
                </a:cubicBezTo>
                <a:cubicBezTo>
                  <a:pt x="6" y="0"/>
                  <a:pt x="8" y="1"/>
                  <a:pt x="8" y="4"/>
                </a:cubicBezTo>
                <a:cubicBezTo>
                  <a:pt x="8" y="5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5" y="7"/>
                  <a:pt x="5" y="8"/>
                </a:cubicBezTo>
                <a:close/>
              </a:path>
            </a:pathLst>
          </a:custGeom>
          <a:solidFill>
            <a:srgbClr val="EA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4351"/>
          <p:cNvSpPr/>
          <p:nvPr/>
        </p:nvSpPr>
        <p:spPr bwMode="auto">
          <a:xfrm>
            <a:off x="10139273" y="4359457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6A7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4352"/>
          <p:cNvSpPr/>
          <p:nvPr/>
        </p:nvSpPr>
        <p:spPr bwMode="auto">
          <a:xfrm>
            <a:off x="10144035" y="4354695"/>
            <a:ext cx="3175" cy="4763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6A7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4353"/>
          <p:cNvSpPr/>
          <p:nvPr/>
        </p:nvSpPr>
        <p:spPr bwMode="auto">
          <a:xfrm>
            <a:off x="10090060" y="4378507"/>
            <a:ext cx="4763" cy="14288"/>
          </a:xfrm>
          <a:custGeom>
            <a:avLst/>
            <a:gdLst>
              <a:gd name="T0" fmla="*/ 0 w 2"/>
              <a:gd name="T1" fmla="*/ 6 h 6"/>
              <a:gd name="T2" fmla="*/ 2 w 2"/>
              <a:gd name="T3" fmla="*/ 0 h 6"/>
              <a:gd name="T4" fmla="*/ 0 w 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6">
                <a:moveTo>
                  <a:pt x="0" y="6"/>
                </a:moveTo>
                <a:cubicBezTo>
                  <a:pt x="0" y="3"/>
                  <a:pt x="0" y="1"/>
                  <a:pt x="2" y="0"/>
                </a:cubicBezTo>
                <a:cubicBezTo>
                  <a:pt x="2" y="2"/>
                  <a:pt x="1" y="4"/>
                  <a:pt x="0" y="6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4354"/>
          <p:cNvSpPr/>
          <p:nvPr/>
        </p:nvSpPr>
        <p:spPr bwMode="auto">
          <a:xfrm>
            <a:off x="10120223" y="4327707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1"/>
                  <a:pt x="1" y="0"/>
                  <a:pt x="2" y="0"/>
                </a:cubicBezTo>
                <a:cubicBezTo>
                  <a:pt x="1" y="0"/>
                  <a:pt x="1" y="1"/>
                  <a:pt x="0" y="2"/>
                </a:cubicBezTo>
                <a:close/>
              </a:path>
            </a:pathLst>
          </a:custGeom>
          <a:solidFill>
            <a:srgbClr val="E384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357" name="Group 205"/>
          <p:cNvGrpSpPr/>
          <p:nvPr userDrawn="1"/>
        </p:nvGrpSpPr>
        <p:grpSpPr bwMode="auto">
          <a:xfrm>
            <a:off x="1290548" y="0"/>
            <a:ext cx="3781425" cy="6870700"/>
            <a:chOff x="5554" y="0"/>
            <a:chExt cx="2382" cy="4328"/>
          </a:xfrm>
        </p:grpSpPr>
        <p:sp>
          <p:nvSpPr>
            <p:cNvPr id="4358" name="Freeform 5"/>
            <p:cNvSpPr/>
            <p:nvPr/>
          </p:nvSpPr>
          <p:spPr bwMode="auto">
            <a:xfrm>
              <a:off x="7124" y="1714"/>
              <a:ext cx="812" cy="620"/>
            </a:xfrm>
            <a:custGeom>
              <a:avLst/>
              <a:gdLst>
                <a:gd name="T0" fmla="*/ 322 w 541"/>
                <a:gd name="T1" fmla="*/ 382 h 413"/>
                <a:gd name="T2" fmla="*/ 318 w 541"/>
                <a:gd name="T3" fmla="*/ 393 h 413"/>
                <a:gd name="T4" fmla="*/ 312 w 541"/>
                <a:gd name="T5" fmla="*/ 409 h 413"/>
                <a:gd name="T6" fmla="*/ 255 w 541"/>
                <a:gd name="T7" fmla="*/ 319 h 413"/>
                <a:gd name="T8" fmla="*/ 84 w 541"/>
                <a:gd name="T9" fmla="*/ 100 h 413"/>
                <a:gd name="T10" fmla="*/ 9 w 541"/>
                <a:gd name="T11" fmla="*/ 28 h 413"/>
                <a:gd name="T12" fmla="*/ 75 w 541"/>
                <a:gd name="T13" fmla="*/ 42 h 413"/>
                <a:gd name="T14" fmla="*/ 221 w 541"/>
                <a:gd name="T15" fmla="*/ 70 h 413"/>
                <a:gd name="T16" fmla="*/ 278 w 541"/>
                <a:gd name="T17" fmla="*/ 233 h 413"/>
                <a:gd name="T18" fmla="*/ 384 w 541"/>
                <a:gd name="T19" fmla="*/ 130 h 413"/>
                <a:gd name="T20" fmla="*/ 461 w 541"/>
                <a:gd name="T21" fmla="*/ 110 h 413"/>
                <a:gd name="T22" fmla="*/ 467 w 541"/>
                <a:gd name="T23" fmla="*/ 102 h 413"/>
                <a:gd name="T24" fmla="*/ 539 w 541"/>
                <a:gd name="T25" fmla="*/ 52 h 413"/>
                <a:gd name="T26" fmla="*/ 518 w 541"/>
                <a:gd name="T27" fmla="*/ 90 h 413"/>
                <a:gd name="T28" fmla="*/ 514 w 541"/>
                <a:gd name="T29" fmla="*/ 94 h 413"/>
                <a:gd name="T30" fmla="*/ 508 w 541"/>
                <a:gd name="T31" fmla="*/ 99 h 413"/>
                <a:gd name="T32" fmla="*/ 504 w 541"/>
                <a:gd name="T33" fmla="*/ 103 h 413"/>
                <a:gd name="T34" fmla="*/ 498 w 541"/>
                <a:gd name="T35" fmla="*/ 109 h 413"/>
                <a:gd name="T36" fmla="*/ 495 w 541"/>
                <a:gd name="T37" fmla="*/ 113 h 413"/>
                <a:gd name="T38" fmla="*/ 489 w 541"/>
                <a:gd name="T39" fmla="*/ 119 h 413"/>
                <a:gd name="T40" fmla="*/ 450 w 541"/>
                <a:gd name="T41" fmla="*/ 164 h 413"/>
                <a:gd name="T42" fmla="*/ 489 w 541"/>
                <a:gd name="T43" fmla="*/ 125 h 413"/>
                <a:gd name="T44" fmla="*/ 502 w 541"/>
                <a:gd name="T45" fmla="*/ 115 h 413"/>
                <a:gd name="T46" fmla="*/ 506 w 541"/>
                <a:gd name="T47" fmla="*/ 111 h 413"/>
                <a:gd name="T48" fmla="*/ 514 w 541"/>
                <a:gd name="T49" fmla="*/ 101 h 413"/>
                <a:gd name="T50" fmla="*/ 529 w 541"/>
                <a:gd name="T51" fmla="*/ 94 h 413"/>
                <a:gd name="T52" fmla="*/ 540 w 541"/>
                <a:gd name="T53" fmla="*/ 90 h 413"/>
                <a:gd name="T54" fmla="*/ 529 w 541"/>
                <a:gd name="T55" fmla="*/ 147 h 413"/>
                <a:gd name="T56" fmla="*/ 500 w 541"/>
                <a:gd name="T57" fmla="*/ 175 h 413"/>
                <a:gd name="T58" fmla="*/ 495 w 541"/>
                <a:gd name="T59" fmla="*/ 180 h 413"/>
                <a:gd name="T60" fmla="*/ 491 w 541"/>
                <a:gd name="T61" fmla="*/ 184 h 413"/>
                <a:gd name="T62" fmla="*/ 485 w 541"/>
                <a:gd name="T63" fmla="*/ 190 h 413"/>
                <a:gd name="T64" fmla="*/ 481 w 541"/>
                <a:gd name="T65" fmla="*/ 193 h 413"/>
                <a:gd name="T66" fmla="*/ 475 w 541"/>
                <a:gd name="T67" fmla="*/ 199 h 413"/>
                <a:gd name="T68" fmla="*/ 472 w 541"/>
                <a:gd name="T69" fmla="*/ 203 h 413"/>
                <a:gd name="T70" fmla="*/ 466 w 541"/>
                <a:gd name="T71" fmla="*/ 209 h 413"/>
                <a:gd name="T72" fmla="*/ 462 w 541"/>
                <a:gd name="T73" fmla="*/ 213 h 413"/>
                <a:gd name="T74" fmla="*/ 456 w 541"/>
                <a:gd name="T75" fmla="*/ 218 h 413"/>
                <a:gd name="T76" fmla="*/ 452 w 541"/>
                <a:gd name="T77" fmla="*/ 222 h 413"/>
                <a:gd name="T78" fmla="*/ 446 w 541"/>
                <a:gd name="T79" fmla="*/ 228 h 413"/>
                <a:gd name="T80" fmla="*/ 443 w 541"/>
                <a:gd name="T81" fmla="*/ 232 h 413"/>
                <a:gd name="T82" fmla="*/ 437 w 541"/>
                <a:gd name="T83" fmla="*/ 238 h 413"/>
                <a:gd name="T84" fmla="*/ 433 w 541"/>
                <a:gd name="T85" fmla="*/ 241 h 413"/>
                <a:gd name="T86" fmla="*/ 427 w 541"/>
                <a:gd name="T87" fmla="*/ 247 h 413"/>
                <a:gd name="T88" fmla="*/ 424 w 541"/>
                <a:gd name="T89" fmla="*/ 251 h 413"/>
                <a:gd name="T90" fmla="*/ 418 w 541"/>
                <a:gd name="T91" fmla="*/ 257 h 413"/>
                <a:gd name="T92" fmla="*/ 414 w 541"/>
                <a:gd name="T93" fmla="*/ 263 h 413"/>
                <a:gd name="T94" fmla="*/ 408 w 541"/>
                <a:gd name="T95" fmla="*/ 268 h 413"/>
                <a:gd name="T96" fmla="*/ 404 w 541"/>
                <a:gd name="T97" fmla="*/ 272 h 413"/>
                <a:gd name="T98" fmla="*/ 397 w 541"/>
                <a:gd name="T99" fmla="*/ 282 h 413"/>
                <a:gd name="T100" fmla="*/ 393 w 541"/>
                <a:gd name="T101" fmla="*/ 288 h 413"/>
                <a:gd name="T102" fmla="*/ 387 w 541"/>
                <a:gd name="T103" fmla="*/ 293 h 413"/>
                <a:gd name="T104" fmla="*/ 383 w 541"/>
                <a:gd name="T105" fmla="*/ 299 h 413"/>
                <a:gd name="T106" fmla="*/ 377 w 541"/>
                <a:gd name="T107" fmla="*/ 307 h 413"/>
                <a:gd name="T108" fmla="*/ 374 w 541"/>
                <a:gd name="T109" fmla="*/ 312 h 413"/>
                <a:gd name="T110" fmla="*/ 368 w 541"/>
                <a:gd name="T111" fmla="*/ 318 h 413"/>
                <a:gd name="T112" fmla="*/ 364 w 541"/>
                <a:gd name="T113" fmla="*/ 324 h 413"/>
                <a:gd name="T114" fmla="*/ 358 w 541"/>
                <a:gd name="T115" fmla="*/ 332 h 413"/>
                <a:gd name="T116" fmla="*/ 355 w 541"/>
                <a:gd name="T117" fmla="*/ 338 h 413"/>
                <a:gd name="T118" fmla="*/ 343 w 541"/>
                <a:gd name="T119" fmla="*/ 347 h 413"/>
                <a:gd name="T120" fmla="*/ 339 w 541"/>
                <a:gd name="T121" fmla="*/ 351 h 413"/>
                <a:gd name="T122" fmla="*/ 331 w 541"/>
                <a:gd name="T123" fmla="*/ 361 h 413"/>
                <a:gd name="T124" fmla="*/ 328 w 541"/>
                <a:gd name="T125" fmla="*/ 3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1" h="413">
                  <a:moveTo>
                    <a:pt x="326" y="370"/>
                  </a:moveTo>
                  <a:cubicBezTo>
                    <a:pt x="325" y="371"/>
                    <a:pt x="325" y="371"/>
                    <a:pt x="326" y="372"/>
                  </a:cubicBezTo>
                  <a:cubicBezTo>
                    <a:pt x="325" y="373"/>
                    <a:pt x="325" y="375"/>
                    <a:pt x="324" y="376"/>
                  </a:cubicBezTo>
                  <a:cubicBezTo>
                    <a:pt x="324" y="376"/>
                    <a:pt x="324" y="376"/>
                    <a:pt x="324" y="376"/>
                  </a:cubicBezTo>
                  <a:cubicBezTo>
                    <a:pt x="322" y="377"/>
                    <a:pt x="324" y="380"/>
                    <a:pt x="322" y="382"/>
                  </a:cubicBezTo>
                  <a:cubicBezTo>
                    <a:pt x="322" y="382"/>
                    <a:pt x="322" y="382"/>
                    <a:pt x="322" y="382"/>
                  </a:cubicBezTo>
                  <a:cubicBezTo>
                    <a:pt x="320" y="383"/>
                    <a:pt x="322" y="386"/>
                    <a:pt x="320" y="387"/>
                  </a:cubicBezTo>
                  <a:cubicBezTo>
                    <a:pt x="320" y="387"/>
                    <a:pt x="320" y="387"/>
                    <a:pt x="320" y="387"/>
                  </a:cubicBezTo>
                  <a:cubicBezTo>
                    <a:pt x="318" y="389"/>
                    <a:pt x="320" y="392"/>
                    <a:pt x="318" y="393"/>
                  </a:cubicBezTo>
                  <a:cubicBezTo>
                    <a:pt x="318" y="393"/>
                    <a:pt x="318" y="393"/>
                    <a:pt x="318" y="393"/>
                  </a:cubicBezTo>
                  <a:cubicBezTo>
                    <a:pt x="316" y="395"/>
                    <a:pt x="318" y="398"/>
                    <a:pt x="316" y="399"/>
                  </a:cubicBezTo>
                  <a:cubicBezTo>
                    <a:pt x="316" y="399"/>
                    <a:pt x="316" y="399"/>
                    <a:pt x="316" y="399"/>
                  </a:cubicBezTo>
                  <a:cubicBezTo>
                    <a:pt x="314" y="401"/>
                    <a:pt x="316" y="403"/>
                    <a:pt x="314" y="405"/>
                  </a:cubicBezTo>
                  <a:cubicBezTo>
                    <a:pt x="314" y="405"/>
                    <a:pt x="314" y="405"/>
                    <a:pt x="314" y="405"/>
                  </a:cubicBezTo>
                  <a:cubicBezTo>
                    <a:pt x="313" y="406"/>
                    <a:pt x="313" y="408"/>
                    <a:pt x="312" y="409"/>
                  </a:cubicBezTo>
                  <a:cubicBezTo>
                    <a:pt x="306" y="411"/>
                    <a:pt x="299" y="413"/>
                    <a:pt x="293" y="411"/>
                  </a:cubicBezTo>
                  <a:cubicBezTo>
                    <a:pt x="287" y="409"/>
                    <a:pt x="284" y="404"/>
                    <a:pt x="283" y="399"/>
                  </a:cubicBezTo>
                  <a:cubicBezTo>
                    <a:pt x="281" y="395"/>
                    <a:pt x="281" y="391"/>
                    <a:pt x="281" y="387"/>
                  </a:cubicBezTo>
                  <a:cubicBezTo>
                    <a:pt x="283" y="372"/>
                    <a:pt x="278" y="359"/>
                    <a:pt x="273" y="347"/>
                  </a:cubicBezTo>
                  <a:cubicBezTo>
                    <a:pt x="268" y="337"/>
                    <a:pt x="262" y="328"/>
                    <a:pt x="255" y="319"/>
                  </a:cubicBezTo>
                  <a:cubicBezTo>
                    <a:pt x="248" y="310"/>
                    <a:pt x="241" y="299"/>
                    <a:pt x="231" y="292"/>
                  </a:cubicBezTo>
                  <a:cubicBezTo>
                    <a:pt x="227" y="288"/>
                    <a:pt x="223" y="284"/>
                    <a:pt x="219" y="280"/>
                  </a:cubicBezTo>
                  <a:cubicBezTo>
                    <a:pt x="219" y="279"/>
                    <a:pt x="218" y="278"/>
                    <a:pt x="217" y="276"/>
                  </a:cubicBezTo>
                  <a:cubicBezTo>
                    <a:pt x="193" y="241"/>
                    <a:pt x="173" y="203"/>
                    <a:pt x="152" y="167"/>
                  </a:cubicBezTo>
                  <a:cubicBezTo>
                    <a:pt x="135" y="138"/>
                    <a:pt x="111" y="118"/>
                    <a:pt x="84" y="100"/>
                  </a:cubicBezTo>
                  <a:cubicBezTo>
                    <a:pt x="82" y="99"/>
                    <a:pt x="81" y="97"/>
                    <a:pt x="80" y="95"/>
                  </a:cubicBezTo>
                  <a:cubicBezTo>
                    <a:pt x="71" y="87"/>
                    <a:pt x="63" y="78"/>
                    <a:pt x="51" y="72"/>
                  </a:cubicBezTo>
                  <a:cubicBezTo>
                    <a:pt x="48" y="70"/>
                    <a:pt x="45" y="68"/>
                    <a:pt x="43" y="65"/>
                  </a:cubicBezTo>
                  <a:cubicBezTo>
                    <a:pt x="38" y="57"/>
                    <a:pt x="29" y="54"/>
                    <a:pt x="23" y="47"/>
                  </a:cubicBezTo>
                  <a:cubicBezTo>
                    <a:pt x="19" y="41"/>
                    <a:pt x="14" y="34"/>
                    <a:pt x="9" y="28"/>
                  </a:cubicBezTo>
                  <a:cubicBezTo>
                    <a:pt x="5" y="23"/>
                    <a:pt x="0" y="18"/>
                    <a:pt x="1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18" y="1"/>
                    <a:pt x="22" y="5"/>
                    <a:pt x="25" y="10"/>
                  </a:cubicBezTo>
                  <a:cubicBezTo>
                    <a:pt x="33" y="20"/>
                    <a:pt x="43" y="28"/>
                    <a:pt x="53" y="35"/>
                  </a:cubicBezTo>
                  <a:cubicBezTo>
                    <a:pt x="60" y="39"/>
                    <a:pt x="67" y="42"/>
                    <a:pt x="75" y="42"/>
                  </a:cubicBezTo>
                  <a:cubicBezTo>
                    <a:pt x="127" y="42"/>
                    <a:pt x="168" y="65"/>
                    <a:pt x="200" y="105"/>
                  </a:cubicBezTo>
                  <a:cubicBezTo>
                    <a:pt x="203" y="108"/>
                    <a:pt x="206" y="111"/>
                    <a:pt x="209" y="115"/>
                  </a:cubicBezTo>
                  <a:cubicBezTo>
                    <a:pt x="212" y="103"/>
                    <a:pt x="208" y="90"/>
                    <a:pt x="208" y="78"/>
                  </a:cubicBezTo>
                  <a:cubicBezTo>
                    <a:pt x="208" y="74"/>
                    <a:pt x="207" y="71"/>
                    <a:pt x="210" y="68"/>
                  </a:cubicBezTo>
                  <a:cubicBezTo>
                    <a:pt x="214" y="65"/>
                    <a:pt x="218" y="67"/>
                    <a:pt x="221" y="70"/>
                  </a:cubicBezTo>
                  <a:cubicBezTo>
                    <a:pt x="222" y="72"/>
                    <a:pt x="224" y="73"/>
                    <a:pt x="226" y="72"/>
                  </a:cubicBezTo>
                  <a:cubicBezTo>
                    <a:pt x="232" y="72"/>
                    <a:pt x="235" y="75"/>
                    <a:pt x="236" y="81"/>
                  </a:cubicBezTo>
                  <a:cubicBezTo>
                    <a:pt x="229" y="103"/>
                    <a:pt x="233" y="126"/>
                    <a:pt x="236" y="148"/>
                  </a:cubicBezTo>
                  <a:cubicBezTo>
                    <a:pt x="237" y="155"/>
                    <a:pt x="241" y="161"/>
                    <a:pt x="244" y="166"/>
                  </a:cubicBezTo>
                  <a:cubicBezTo>
                    <a:pt x="257" y="188"/>
                    <a:pt x="270" y="209"/>
                    <a:pt x="278" y="233"/>
                  </a:cubicBezTo>
                  <a:cubicBezTo>
                    <a:pt x="279" y="235"/>
                    <a:pt x="280" y="238"/>
                    <a:pt x="282" y="239"/>
                  </a:cubicBezTo>
                  <a:cubicBezTo>
                    <a:pt x="285" y="239"/>
                    <a:pt x="286" y="235"/>
                    <a:pt x="288" y="233"/>
                  </a:cubicBezTo>
                  <a:cubicBezTo>
                    <a:pt x="311" y="202"/>
                    <a:pt x="335" y="171"/>
                    <a:pt x="356" y="139"/>
                  </a:cubicBezTo>
                  <a:cubicBezTo>
                    <a:pt x="358" y="135"/>
                    <a:pt x="362" y="132"/>
                    <a:pt x="365" y="129"/>
                  </a:cubicBezTo>
                  <a:cubicBezTo>
                    <a:pt x="372" y="126"/>
                    <a:pt x="378" y="130"/>
                    <a:pt x="384" y="130"/>
                  </a:cubicBezTo>
                  <a:cubicBezTo>
                    <a:pt x="385" y="130"/>
                    <a:pt x="386" y="130"/>
                    <a:pt x="387" y="130"/>
                  </a:cubicBezTo>
                  <a:cubicBezTo>
                    <a:pt x="388" y="129"/>
                    <a:pt x="389" y="129"/>
                    <a:pt x="390" y="129"/>
                  </a:cubicBezTo>
                  <a:cubicBezTo>
                    <a:pt x="392" y="129"/>
                    <a:pt x="393" y="129"/>
                    <a:pt x="394" y="129"/>
                  </a:cubicBezTo>
                  <a:cubicBezTo>
                    <a:pt x="417" y="127"/>
                    <a:pt x="439" y="123"/>
                    <a:pt x="459" y="111"/>
                  </a:cubicBezTo>
                  <a:cubicBezTo>
                    <a:pt x="460" y="111"/>
                    <a:pt x="461" y="110"/>
                    <a:pt x="461" y="110"/>
                  </a:cubicBezTo>
                  <a:cubicBezTo>
                    <a:pt x="462" y="109"/>
                    <a:pt x="462" y="108"/>
                    <a:pt x="463" y="108"/>
                  </a:cubicBezTo>
                  <a:cubicBezTo>
                    <a:pt x="463" y="107"/>
                    <a:pt x="463" y="107"/>
                    <a:pt x="464" y="107"/>
                  </a:cubicBezTo>
                  <a:cubicBezTo>
                    <a:pt x="464" y="106"/>
                    <a:pt x="465" y="106"/>
                    <a:pt x="465" y="105"/>
                  </a:cubicBezTo>
                  <a:cubicBezTo>
                    <a:pt x="465" y="105"/>
                    <a:pt x="466" y="104"/>
                    <a:pt x="466" y="104"/>
                  </a:cubicBezTo>
                  <a:cubicBezTo>
                    <a:pt x="466" y="103"/>
                    <a:pt x="467" y="103"/>
                    <a:pt x="467" y="102"/>
                  </a:cubicBezTo>
                  <a:cubicBezTo>
                    <a:pt x="469" y="101"/>
                    <a:pt x="471" y="99"/>
                    <a:pt x="472" y="97"/>
                  </a:cubicBezTo>
                  <a:cubicBezTo>
                    <a:pt x="474" y="94"/>
                    <a:pt x="478" y="93"/>
                    <a:pt x="480" y="91"/>
                  </a:cubicBezTo>
                  <a:cubicBezTo>
                    <a:pt x="485" y="90"/>
                    <a:pt x="488" y="87"/>
                    <a:pt x="492" y="85"/>
                  </a:cubicBezTo>
                  <a:cubicBezTo>
                    <a:pt x="506" y="79"/>
                    <a:pt x="520" y="72"/>
                    <a:pt x="529" y="58"/>
                  </a:cubicBezTo>
                  <a:cubicBezTo>
                    <a:pt x="531" y="55"/>
                    <a:pt x="533" y="50"/>
                    <a:pt x="539" y="52"/>
                  </a:cubicBezTo>
                  <a:cubicBezTo>
                    <a:pt x="539" y="52"/>
                    <a:pt x="539" y="52"/>
                    <a:pt x="539" y="52"/>
                  </a:cubicBezTo>
                  <a:cubicBezTo>
                    <a:pt x="541" y="62"/>
                    <a:pt x="539" y="70"/>
                    <a:pt x="531" y="76"/>
                  </a:cubicBezTo>
                  <a:cubicBezTo>
                    <a:pt x="526" y="79"/>
                    <a:pt x="523" y="84"/>
                    <a:pt x="519" y="88"/>
                  </a:cubicBezTo>
                  <a:cubicBezTo>
                    <a:pt x="520" y="88"/>
                    <a:pt x="520" y="88"/>
                    <a:pt x="520" y="88"/>
                  </a:cubicBezTo>
                  <a:cubicBezTo>
                    <a:pt x="519" y="89"/>
                    <a:pt x="518" y="89"/>
                    <a:pt x="518" y="90"/>
                  </a:cubicBezTo>
                  <a:cubicBezTo>
                    <a:pt x="518" y="90"/>
                    <a:pt x="518" y="90"/>
                    <a:pt x="518" y="90"/>
                  </a:cubicBezTo>
                  <a:cubicBezTo>
                    <a:pt x="517" y="91"/>
                    <a:pt x="516" y="91"/>
                    <a:pt x="516" y="92"/>
                  </a:cubicBezTo>
                  <a:cubicBezTo>
                    <a:pt x="516" y="92"/>
                    <a:pt x="516" y="92"/>
                    <a:pt x="516" y="92"/>
                  </a:cubicBezTo>
                  <a:cubicBezTo>
                    <a:pt x="515" y="92"/>
                    <a:pt x="514" y="93"/>
                    <a:pt x="514" y="94"/>
                  </a:cubicBezTo>
                  <a:cubicBezTo>
                    <a:pt x="514" y="94"/>
                    <a:pt x="514" y="94"/>
                    <a:pt x="514" y="94"/>
                  </a:cubicBezTo>
                  <a:cubicBezTo>
                    <a:pt x="513" y="94"/>
                    <a:pt x="513" y="95"/>
                    <a:pt x="512" y="96"/>
                  </a:cubicBezTo>
                  <a:cubicBezTo>
                    <a:pt x="512" y="95"/>
                    <a:pt x="512" y="95"/>
                    <a:pt x="512" y="95"/>
                  </a:cubicBezTo>
                  <a:cubicBezTo>
                    <a:pt x="511" y="96"/>
                    <a:pt x="511" y="97"/>
                    <a:pt x="510" y="98"/>
                  </a:cubicBezTo>
                  <a:cubicBezTo>
                    <a:pt x="510" y="97"/>
                    <a:pt x="510" y="97"/>
                    <a:pt x="510" y="97"/>
                  </a:cubicBezTo>
                  <a:cubicBezTo>
                    <a:pt x="509" y="98"/>
                    <a:pt x="509" y="99"/>
                    <a:pt x="508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7" y="100"/>
                    <a:pt x="507" y="101"/>
                    <a:pt x="506" y="101"/>
                  </a:cubicBezTo>
                  <a:cubicBezTo>
                    <a:pt x="506" y="101"/>
                    <a:pt x="506" y="101"/>
                    <a:pt x="506" y="101"/>
                  </a:cubicBezTo>
                  <a:cubicBezTo>
                    <a:pt x="506" y="102"/>
                    <a:pt x="505" y="103"/>
                    <a:pt x="504" y="103"/>
                  </a:cubicBezTo>
                  <a:cubicBezTo>
                    <a:pt x="504" y="103"/>
                    <a:pt x="504" y="103"/>
                    <a:pt x="504" y="103"/>
                  </a:cubicBezTo>
                  <a:cubicBezTo>
                    <a:pt x="504" y="104"/>
                    <a:pt x="503" y="105"/>
                    <a:pt x="502" y="105"/>
                  </a:cubicBezTo>
                  <a:cubicBezTo>
                    <a:pt x="502" y="105"/>
                    <a:pt x="502" y="105"/>
                    <a:pt x="502" y="105"/>
                  </a:cubicBezTo>
                  <a:cubicBezTo>
                    <a:pt x="502" y="106"/>
                    <a:pt x="501" y="107"/>
                    <a:pt x="500" y="107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8"/>
                    <a:pt x="499" y="109"/>
                    <a:pt x="498" y="109"/>
                  </a:cubicBezTo>
                  <a:cubicBezTo>
                    <a:pt x="498" y="109"/>
                    <a:pt x="498" y="109"/>
                    <a:pt x="498" y="109"/>
                  </a:cubicBezTo>
                  <a:cubicBezTo>
                    <a:pt x="498" y="110"/>
                    <a:pt x="497" y="110"/>
                    <a:pt x="496" y="111"/>
                  </a:cubicBezTo>
                  <a:cubicBezTo>
                    <a:pt x="497" y="111"/>
                    <a:pt x="497" y="111"/>
                    <a:pt x="497" y="111"/>
                  </a:cubicBezTo>
                  <a:cubicBezTo>
                    <a:pt x="496" y="112"/>
                    <a:pt x="495" y="112"/>
                    <a:pt x="494" y="113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4" y="114"/>
                    <a:pt x="493" y="114"/>
                    <a:pt x="493" y="115"/>
                  </a:cubicBezTo>
                  <a:cubicBezTo>
                    <a:pt x="493" y="115"/>
                    <a:pt x="493" y="115"/>
                    <a:pt x="493" y="115"/>
                  </a:cubicBezTo>
                  <a:cubicBezTo>
                    <a:pt x="492" y="116"/>
                    <a:pt x="491" y="116"/>
                    <a:pt x="491" y="117"/>
                  </a:cubicBezTo>
                  <a:cubicBezTo>
                    <a:pt x="491" y="117"/>
                    <a:pt x="491" y="117"/>
                    <a:pt x="491" y="117"/>
                  </a:cubicBezTo>
                  <a:cubicBezTo>
                    <a:pt x="490" y="117"/>
                    <a:pt x="490" y="118"/>
                    <a:pt x="489" y="119"/>
                  </a:cubicBezTo>
                  <a:cubicBezTo>
                    <a:pt x="489" y="119"/>
                    <a:pt x="489" y="119"/>
                    <a:pt x="489" y="119"/>
                  </a:cubicBezTo>
                  <a:cubicBezTo>
                    <a:pt x="488" y="119"/>
                    <a:pt x="488" y="120"/>
                    <a:pt x="487" y="121"/>
                  </a:cubicBezTo>
                  <a:cubicBezTo>
                    <a:pt x="487" y="120"/>
                    <a:pt x="487" y="120"/>
                    <a:pt x="487" y="120"/>
                  </a:cubicBezTo>
                  <a:cubicBezTo>
                    <a:pt x="483" y="129"/>
                    <a:pt x="477" y="135"/>
                    <a:pt x="471" y="141"/>
                  </a:cubicBezTo>
                  <a:cubicBezTo>
                    <a:pt x="463" y="148"/>
                    <a:pt x="457" y="156"/>
                    <a:pt x="450" y="164"/>
                  </a:cubicBezTo>
                  <a:cubicBezTo>
                    <a:pt x="449" y="165"/>
                    <a:pt x="447" y="166"/>
                    <a:pt x="446" y="167"/>
                  </a:cubicBezTo>
                  <a:cubicBezTo>
                    <a:pt x="447" y="166"/>
                    <a:pt x="449" y="165"/>
                    <a:pt x="450" y="164"/>
                  </a:cubicBezTo>
                  <a:cubicBezTo>
                    <a:pt x="459" y="151"/>
                    <a:pt x="472" y="142"/>
                    <a:pt x="481" y="129"/>
                  </a:cubicBezTo>
                  <a:cubicBezTo>
                    <a:pt x="483" y="127"/>
                    <a:pt x="486" y="125"/>
                    <a:pt x="489" y="125"/>
                  </a:cubicBezTo>
                  <a:cubicBezTo>
                    <a:pt x="489" y="125"/>
                    <a:pt x="489" y="125"/>
                    <a:pt x="489" y="125"/>
                  </a:cubicBezTo>
                  <a:cubicBezTo>
                    <a:pt x="490" y="123"/>
                    <a:pt x="492" y="124"/>
                    <a:pt x="493" y="123"/>
                  </a:cubicBezTo>
                  <a:cubicBezTo>
                    <a:pt x="493" y="123"/>
                    <a:pt x="493" y="123"/>
                    <a:pt x="493" y="123"/>
                  </a:cubicBezTo>
                  <a:cubicBezTo>
                    <a:pt x="495" y="121"/>
                    <a:pt x="498" y="119"/>
                    <a:pt x="500" y="117"/>
                  </a:cubicBezTo>
                  <a:cubicBezTo>
                    <a:pt x="500" y="117"/>
                    <a:pt x="500" y="117"/>
                    <a:pt x="500" y="117"/>
                  </a:cubicBezTo>
                  <a:cubicBezTo>
                    <a:pt x="501" y="116"/>
                    <a:pt x="502" y="116"/>
                    <a:pt x="502" y="115"/>
                  </a:cubicBezTo>
                  <a:cubicBezTo>
                    <a:pt x="502" y="115"/>
                    <a:pt x="502" y="115"/>
                    <a:pt x="502" y="115"/>
                  </a:cubicBezTo>
                  <a:cubicBezTo>
                    <a:pt x="503" y="114"/>
                    <a:pt x="504" y="114"/>
                    <a:pt x="504" y="113"/>
                  </a:cubicBezTo>
                  <a:cubicBezTo>
                    <a:pt x="504" y="113"/>
                    <a:pt x="504" y="113"/>
                    <a:pt x="504" y="113"/>
                  </a:cubicBezTo>
                  <a:cubicBezTo>
                    <a:pt x="505" y="112"/>
                    <a:pt x="505" y="112"/>
                    <a:pt x="506" y="111"/>
                  </a:cubicBezTo>
                  <a:cubicBezTo>
                    <a:pt x="506" y="111"/>
                    <a:pt x="506" y="111"/>
                    <a:pt x="506" y="111"/>
                  </a:cubicBezTo>
                  <a:cubicBezTo>
                    <a:pt x="508" y="109"/>
                    <a:pt x="508" y="107"/>
                    <a:pt x="510" y="105"/>
                  </a:cubicBezTo>
                  <a:cubicBezTo>
                    <a:pt x="510" y="105"/>
                    <a:pt x="510" y="105"/>
                    <a:pt x="510" y="105"/>
                  </a:cubicBezTo>
                  <a:cubicBezTo>
                    <a:pt x="511" y="105"/>
                    <a:pt x="511" y="104"/>
                    <a:pt x="512" y="103"/>
                  </a:cubicBezTo>
                  <a:cubicBezTo>
                    <a:pt x="512" y="103"/>
                    <a:pt x="512" y="103"/>
                    <a:pt x="512" y="103"/>
                  </a:cubicBezTo>
                  <a:cubicBezTo>
                    <a:pt x="513" y="103"/>
                    <a:pt x="513" y="102"/>
                    <a:pt x="514" y="101"/>
                  </a:cubicBezTo>
                  <a:cubicBezTo>
                    <a:pt x="514" y="102"/>
                    <a:pt x="514" y="102"/>
                    <a:pt x="514" y="102"/>
                  </a:cubicBezTo>
                  <a:cubicBezTo>
                    <a:pt x="516" y="99"/>
                    <a:pt x="519" y="99"/>
                    <a:pt x="522" y="98"/>
                  </a:cubicBezTo>
                  <a:cubicBezTo>
                    <a:pt x="522" y="98"/>
                    <a:pt x="522" y="98"/>
                    <a:pt x="522" y="98"/>
                  </a:cubicBezTo>
                  <a:cubicBezTo>
                    <a:pt x="524" y="96"/>
                    <a:pt x="527" y="96"/>
                    <a:pt x="529" y="94"/>
                  </a:cubicBezTo>
                  <a:cubicBezTo>
                    <a:pt x="529" y="94"/>
                    <a:pt x="529" y="94"/>
                    <a:pt x="529" y="94"/>
                  </a:cubicBezTo>
                  <a:cubicBezTo>
                    <a:pt x="530" y="93"/>
                    <a:pt x="530" y="92"/>
                    <a:pt x="531" y="92"/>
                  </a:cubicBezTo>
                  <a:cubicBezTo>
                    <a:pt x="531" y="92"/>
                    <a:pt x="531" y="92"/>
                    <a:pt x="531" y="92"/>
                  </a:cubicBezTo>
                  <a:cubicBezTo>
                    <a:pt x="533" y="90"/>
                    <a:pt x="535" y="89"/>
                    <a:pt x="537" y="88"/>
                  </a:cubicBezTo>
                  <a:cubicBezTo>
                    <a:pt x="537" y="88"/>
                    <a:pt x="537" y="88"/>
                    <a:pt x="537" y="88"/>
                  </a:cubicBezTo>
                  <a:cubicBezTo>
                    <a:pt x="538" y="88"/>
                    <a:pt x="540" y="88"/>
                    <a:pt x="540" y="90"/>
                  </a:cubicBezTo>
                  <a:cubicBezTo>
                    <a:pt x="539" y="107"/>
                    <a:pt x="541" y="124"/>
                    <a:pt x="539" y="142"/>
                  </a:cubicBezTo>
                  <a:cubicBezTo>
                    <a:pt x="539" y="142"/>
                    <a:pt x="539" y="142"/>
                    <a:pt x="539" y="142"/>
                  </a:cubicBezTo>
                  <a:cubicBezTo>
                    <a:pt x="537" y="143"/>
                    <a:pt x="535" y="144"/>
                    <a:pt x="533" y="145"/>
                  </a:cubicBezTo>
                  <a:cubicBezTo>
                    <a:pt x="533" y="145"/>
                    <a:pt x="533" y="145"/>
                    <a:pt x="533" y="145"/>
                  </a:cubicBezTo>
                  <a:cubicBezTo>
                    <a:pt x="532" y="147"/>
                    <a:pt x="530" y="146"/>
                    <a:pt x="529" y="147"/>
                  </a:cubicBezTo>
                  <a:cubicBezTo>
                    <a:pt x="529" y="147"/>
                    <a:pt x="529" y="147"/>
                    <a:pt x="529" y="147"/>
                  </a:cubicBezTo>
                  <a:cubicBezTo>
                    <a:pt x="529" y="148"/>
                    <a:pt x="528" y="149"/>
                    <a:pt x="527" y="149"/>
                  </a:cubicBezTo>
                  <a:cubicBezTo>
                    <a:pt x="527" y="149"/>
                    <a:pt x="527" y="149"/>
                    <a:pt x="527" y="149"/>
                  </a:cubicBezTo>
                  <a:cubicBezTo>
                    <a:pt x="518" y="157"/>
                    <a:pt x="510" y="167"/>
                    <a:pt x="501" y="174"/>
                  </a:cubicBezTo>
                  <a:cubicBezTo>
                    <a:pt x="500" y="175"/>
                    <a:pt x="500" y="175"/>
                    <a:pt x="500" y="175"/>
                  </a:cubicBezTo>
                  <a:cubicBezTo>
                    <a:pt x="500" y="175"/>
                    <a:pt x="499" y="176"/>
                    <a:pt x="499" y="176"/>
                  </a:cubicBezTo>
                  <a:cubicBezTo>
                    <a:pt x="498" y="176"/>
                    <a:pt x="498" y="176"/>
                    <a:pt x="498" y="176"/>
                  </a:cubicBezTo>
                  <a:cubicBezTo>
                    <a:pt x="498" y="177"/>
                    <a:pt x="497" y="178"/>
                    <a:pt x="497" y="178"/>
                  </a:cubicBezTo>
                  <a:cubicBezTo>
                    <a:pt x="497" y="178"/>
                    <a:pt x="497" y="178"/>
                    <a:pt x="497" y="178"/>
                  </a:cubicBezTo>
                  <a:cubicBezTo>
                    <a:pt x="496" y="179"/>
                    <a:pt x="495" y="180"/>
                    <a:pt x="495" y="180"/>
                  </a:cubicBezTo>
                  <a:cubicBezTo>
                    <a:pt x="495" y="180"/>
                    <a:pt x="495" y="180"/>
                    <a:pt x="495" y="180"/>
                  </a:cubicBezTo>
                  <a:cubicBezTo>
                    <a:pt x="494" y="181"/>
                    <a:pt x="493" y="181"/>
                    <a:pt x="493" y="182"/>
                  </a:cubicBezTo>
                  <a:cubicBezTo>
                    <a:pt x="493" y="182"/>
                    <a:pt x="493" y="182"/>
                    <a:pt x="493" y="182"/>
                  </a:cubicBezTo>
                  <a:cubicBezTo>
                    <a:pt x="492" y="183"/>
                    <a:pt x="491" y="183"/>
                    <a:pt x="491" y="184"/>
                  </a:cubicBezTo>
                  <a:cubicBezTo>
                    <a:pt x="491" y="184"/>
                    <a:pt x="491" y="184"/>
                    <a:pt x="491" y="184"/>
                  </a:cubicBezTo>
                  <a:cubicBezTo>
                    <a:pt x="490" y="185"/>
                    <a:pt x="490" y="185"/>
                    <a:pt x="489" y="186"/>
                  </a:cubicBezTo>
                  <a:cubicBezTo>
                    <a:pt x="489" y="186"/>
                    <a:pt x="489" y="186"/>
                    <a:pt x="489" y="186"/>
                  </a:cubicBezTo>
                  <a:cubicBezTo>
                    <a:pt x="488" y="187"/>
                    <a:pt x="488" y="187"/>
                    <a:pt x="487" y="188"/>
                  </a:cubicBezTo>
                  <a:cubicBezTo>
                    <a:pt x="487" y="188"/>
                    <a:pt x="487" y="188"/>
                    <a:pt x="487" y="188"/>
                  </a:cubicBezTo>
                  <a:cubicBezTo>
                    <a:pt x="486" y="188"/>
                    <a:pt x="486" y="189"/>
                    <a:pt x="485" y="190"/>
                  </a:cubicBezTo>
                  <a:cubicBezTo>
                    <a:pt x="485" y="190"/>
                    <a:pt x="485" y="190"/>
                    <a:pt x="485" y="190"/>
                  </a:cubicBezTo>
                  <a:cubicBezTo>
                    <a:pt x="484" y="190"/>
                    <a:pt x="484" y="191"/>
                    <a:pt x="483" y="192"/>
                  </a:cubicBezTo>
                  <a:cubicBezTo>
                    <a:pt x="483" y="192"/>
                    <a:pt x="483" y="192"/>
                    <a:pt x="483" y="192"/>
                  </a:cubicBezTo>
                  <a:cubicBezTo>
                    <a:pt x="483" y="192"/>
                    <a:pt x="482" y="193"/>
                    <a:pt x="481" y="194"/>
                  </a:cubicBezTo>
                  <a:cubicBezTo>
                    <a:pt x="481" y="193"/>
                    <a:pt x="481" y="193"/>
                    <a:pt x="481" y="193"/>
                  </a:cubicBezTo>
                  <a:cubicBezTo>
                    <a:pt x="481" y="194"/>
                    <a:pt x="480" y="195"/>
                    <a:pt x="479" y="195"/>
                  </a:cubicBezTo>
                  <a:cubicBezTo>
                    <a:pt x="479" y="195"/>
                    <a:pt x="479" y="195"/>
                    <a:pt x="479" y="195"/>
                  </a:cubicBezTo>
                  <a:cubicBezTo>
                    <a:pt x="479" y="196"/>
                    <a:pt x="478" y="197"/>
                    <a:pt x="477" y="197"/>
                  </a:cubicBezTo>
                  <a:cubicBezTo>
                    <a:pt x="477" y="197"/>
                    <a:pt x="477" y="197"/>
                    <a:pt x="477" y="197"/>
                  </a:cubicBezTo>
                  <a:cubicBezTo>
                    <a:pt x="477" y="198"/>
                    <a:pt x="476" y="199"/>
                    <a:pt x="475" y="199"/>
                  </a:cubicBezTo>
                  <a:cubicBezTo>
                    <a:pt x="475" y="199"/>
                    <a:pt x="475" y="199"/>
                    <a:pt x="475" y="199"/>
                  </a:cubicBezTo>
                  <a:cubicBezTo>
                    <a:pt x="475" y="200"/>
                    <a:pt x="474" y="201"/>
                    <a:pt x="473" y="201"/>
                  </a:cubicBezTo>
                  <a:cubicBezTo>
                    <a:pt x="473" y="201"/>
                    <a:pt x="473" y="201"/>
                    <a:pt x="473" y="201"/>
                  </a:cubicBezTo>
                  <a:cubicBezTo>
                    <a:pt x="473" y="202"/>
                    <a:pt x="472" y="203"/>
                    <a:pt x="471" y="203"/>
                  </a:cubicBezTo>
                  <a:cubicBezTo>
                    <a:pt x="472" y="203"/>
                    <a:pt x="472" y="203"/>
                    <a:pt x="472" y="203"/>
                  </a:cubicBezTo>
                  <a:cubicBezTo>
                    <a:pt x="471" y="204"/>
                    <a:pt x="470" y="205"/>
                    <a:pt x="470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9" y="206"/>
                    <a:pt x="468" y="206"/>
                    <a:pt x="468" y="207"/>
                  </a:cubicBezTo>
                  <a:cubicBezTo>
                    <a:pt x="468" y="207"/>
                    <a:pt x="468" y="207"/>
                    <a:pt x="468" y="207"/>
                  </a:cubicBezTo>
                  <a:cubicBezTo>
                    <a:pt x="467" y="208"/>
                    <a:pt x="466" y="208"/>
                    <a:pt x="466" y="209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5" y="210"/>
                    <a:pt x="465" y="210"/>
                    <a:pt x="464" y="211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3" y="212"/>
                    <a:pt x="463" y="212"/>
                    <a:pt x="462" y="213"/>
                  </a:cubicBezTo>
                  <a:cubicBezTo>
                    <a:pt x="462" y="213"/>
                    <a:pt x="462" y="213"/>
                    <a:pt x="462" y="213"/>
                  </a:cubicBezTo>
                  <a:cubicBezTo>
                    <a:pt x="461" y="213"/>
                    <a:pt x="461" y="214"/>
                    <a:pt x="460" y="215"/>
                  </a:cubicBezTo>
                  <a:cubicBezTo>
                    <a:pt x="460" y="215"/>
                    <a:pt x="460" y="215"/>
                    <a:pt x="460" y="215"/>
                  </a:cubicBezTo>
                  <a:cubicBezTo>
                    <a:pt x="459" y="215"/>
                    <a:pt x="459" y="216"/>
                    <a:pt x="458" y="217"/>
                  </a:cubicBezTo>
                  <a:cubicBezTo>
                    <a:pt x="458" y="216"/>
                    <a:pt x="458" y="216"/>
                    <a:pt x="458" y="216"/>
                  </a:cubicBezTo>
                  <a:cubicBezTo>
                    <a:pt x="458" y="217"/>
                    <a:pt x="457" y="218"/>
                    <a:pt x="456" y="218"/>
                  </a:cubicBezTo>
                  <a:cubicBezTo>
                    <a:pt x="456" y="218"/>
                    <a:pt x="456" y="218"/>
                    <a:pt x="456" y="218"/>
                  </a:cubicBezTo>
                  <a:cubicBezTo>
                    <a:pt x="456" y="219"/>
                    <a:pt x="455" y="220"/>
                    <a:pt x="454" y="220"/>
                  </a:cubicBezTo>
                  <a:cubicBezTo>
                    <a:pt x="454" y="220"/>
                    <a:pt x="454" y="220"/>
                    <a:pt x="454" y="220"/>
                  </a:cubicBezTo>
                  <a:cubicBezTo>
                    <a:pt x="454" y="221"/>
                    <a:pt x="453" y="222"/>
                    <a:pt x="452" y="222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52" y="223"/>
                    <a:pt x="451" y="224"/>
                    <a:pt x="450" y="224"/>
                  </a:cubicBezTo>
                  <a:cubicBezTo>
                    <a:pt x="450" y="224"/>
                    <a:pt x="450" y="224"/>
                    <a:pt x="450" y="224"/>
                  </a:cubicBezTo>
                  <a:cubicBezTo>
                    <a:pt x="450" y="225"/>
                    <a:pt x="449" y="226"/>
                    <a:pt x="448" y="226"/>
                  </a:cubicBezTo>
                  <a:cubicBezTo>
                    <a:pt x="449" y="226"/>
                    <a:pt x="449" y="226"/>
                    <a:pt x="449" y="226"/>
                  </a:cubicBezTo>
                  <a:cubicBezTo>
                    <a:pt x="448" y="227"/>
                    <a:pt x="447" y="228"/>
                    <a:pt x="446" y="228"/>
                  </a:cubicBezTo>
                  <a:cubicBezTo>
                    <a:pt x="447" y="228"/>
                    <a:pt x="447" y="228"/>
                    <a:pt x="447" y="228"/>
                  </a:cubicBezTo>
                  <a:cubicBezTo>
                    <a:pt x="446" y="229"/>
                    <a:pt x="445" y="229"/>
                    <a:pt x="445" y="230"/>
                  </a:cubicBezTo>
                  <a:cubicBezTo>
                    <a:pt x="445" y="230"/>
                    <a:pt x="445" y="230"/>
                    <a:pt x="445" y="230"/>
                  </a:cubicBezTo>
                  <a:cubicBezTo>
                    <a:pt x="444" y="231"/>
                    <a:pt x="443" y="231"/>
                    <a:pt x="443" y="232"/>
                  </a:cubicBezTo>
                  <a:cubicBezTo>
                    <a:pt x="443" y="232"/>
                    <a:pt x="443" y="232"/>
                    <a:pt x="443" y="232"/>
                  </a:cubicBezTo>
                  <a:cubicBezTo>
                    <a:pt x="442" y="233"/>
                    <a:pt x="442" y="233"/>
                    <a:pt x="441" y="234"/>
                  </a:cubicBezTo>
                  <a:cubicBezTo>
                    <a:pt x="441" y="234"/>
                    <a:pt x="441" y="234"/>
                    <a:pt x="441" y="234"/>
                  </a:cubicBezTo>
                  <a:cubicBezTo>
                    <a:pt x="440" y="235"/>
                    <a:pt x="440" y="235"/>
                    <a:pt x="439" y="236"/>
                  </a:cubicBezTo>
                  <a:cubicBezTo>
                    <a:pt x="439" y="236"/>
                    <a:pt x="439" y="236"/>
                    <a:pt x="439" y="236"/>
                  </a:cubicBezTo>
                  <a:cubicBezTo>
                    <a:pt x="438" y="236"/>
                    <a:pt x="438" y="237"/>
                    <a:pt x="437" y="238"/>
                  </a:cubicBezTo>
                  <a:cubicBezTo>
                    <a:pt x="437" y="238"/>
                    <a:pt x="437" y="238"/>
                    <a:pt x="437" y="238"/>
                  </a:cubicBezTo>
                  <a:cubicBezTo>
                    <a:pt x="436" y="238"/>
                    <a:pt x="436" y="239"/>
                    <a:pt x="435" y="240"/>
                  </a:cubicBezTo>
                  <a:cubicBezTo>
                    <a:pt x="435" y="240"/>
                    <a:pt x="435" y="240"/>
                    <a:pt x="435" y="240"/>
                  </a:cubicBezTo>
                  <a:cubicBezTo>
                    <a:pt x="435" y="240"/>
                    <a:pt x="434" y="241"/>
                    <a:pt x="433" y="242"/>
                  </a:cubicBezTo>
                  <a:cubicBezTo>
                    <a:pt x="433" y="241"/>
                    <a:pt x="433" y="241"/>
                    <a:pt x="433" y="241"/>
                  </a:cubicBezTo>
                  <a:cubicBezTo>
                    <a:pt x="433" y="242"/>
                    <a:pt x="432" y="243"/>
                    <a:pt x="431" y="243"/>
                  </a:cubicBezTo>
                  <a:cubicBezTo>
                    <a:pt x="431" y="243"/>
                    <a:pt x="431" y="243"/>
                    <a:pt x="431" y="243"/>
                  </a:cubicBezTo>
                  <a:cubicBezTo>
                    <a:pt x="431" y="244"/>
                    <a:pt x="430" y="245"/>
                    <a:pt x="429" y="245"/>
                  </a:cubicBezTo>
                  <a:cubicBezTo>
                    <a:pt x="429" y="245"/>
                    <a:pt x="429" y="245"/>
                    <a:pt x="429" y="245"/>
                  </a:cubicBezTo>
                  <a:cubicBezTo>
                    <a:pt x="429" y="246"/>
                    <a:pt x="428" y="247"/>
                    <a:pt x="427" y="247"/>
                  </a:cubicBezTo>
                  <a:cubicBezTo>
                    <a:pt x="427" y="247"/>
                    <a:pt x="427" y="247"/>
                    <a:pt x="427" y="247"/>
                  </a:cubicBezTo>
                  <a:cubicBezTo>
                    <a:pt x="427" y="248"/>
                    <a:pt x="426" y="249"/>
                    <a:pt x="425" y="249"/>
                  </a:cubicBezTo>
                  <a:cubicBezTo>
                    <a:pt x="425" y="249"/>
                    <a:pt x="425" y="249"/>
                    <a:pt x="425" y="249"/>
                  </a:cubicBezTo>
                  <a:cubicBezTo>
                    <a:pt x="425" y="250"/>
                    <a:pt x="424" y="251"/>
                    <a:pt x="424" y="251"/>
                  </a:cubicBezTo>
                  <a:cubicBezTo>
                    <a:pt x="424" y="251"/>
                    <a:pt x="424" y="251"/>
                    <a:pt x="424" y="251"/>
                  </a:cubicBezTo>
                  <a:cubicBezTo>
                    <a:pt x="423" y="252"/>
                    <a:pt x="422" y="252"/>
                    <a:pt x="422" y="253"/>
                  </a:cubicBezTo>
                  <a:cubicBezTo>
                    <a:pt x="422" y="253"/>
                    <a:pt x="422" y="253"/>
                    <a:pt x="422" y="253"/>
                  </a:cubicBezTo>
                  <a:cubicBezTo>
                    <a:pt x="421" y="254"/>
                    <a:pt x="420" y="254"/>
                    <a:pt x="420" y="255"/>
                  </a:cubicBezTo>
                  <a:cubicBezTo>
                    <a:pt x="420" y="255"/>
                    <a:pt x="420" y="255"/>
                    <a:pt x="420" y="255"/>
                  </a:cubicBezTo>
                  <a:cubicBezTo>
                    <a:pt x="419" y="256"/>
                    <a:pt x="419" y="256"/>
                    <a:pt x="418" y="257"/>
                  </a:cubicBezTo>
                  <a:cubicBezTo>
                    <a:pt x="418" y="257"/>
                    <a:pt x="418" y="257"/>
                    <a:pt x="418" y="257"/>
                  </a:cubicBezTo>
                  <a:cubicBezTo>
                    <a:pt x="417" y="258"/>
                    <a:pt x="417" y="258"/>
                    <a:pt x="416" y="259"/>
                  </a:cubicBezTo>
                  <a:cubicBezTo>
                    <a:pt x="416" y="259"/>
                    <a:pt x="416" y="259"/>
                    <a:pt x="416" y="259"/>
                  </a:cubicBezTo>
                  <a:cubicBezTo>
                    <a:pt x="415" y="260"/>
                    <a:pt x="415" y="262"/>
                    <a:pt x="414" y="263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3" y="263"/>
                    <a:pt x="413" y="264"/>
                    <a:pt x="412" y="265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1" y="265"/>
                    <a:pt x="411" y="266"/>
                    <a:pt x="410" y="266"/>
                  </a:cubicBezTo>
                  <a:cubicBezTo>
                    <a:pt x="410" y="266"/>
                    <a:pt x="410" y="266"/>
                    <a:pt x="410" y="266"/>
                  </a:cubicBezTo>
                  <a:cubicBezTo>
                    <a:pt x="410" y="267"/>
                    <a:pt x="409" y="268"/>
                    <a:pt x="408" y="268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8" y="269"/>
                    <a:pt x="407" y="270"/>
                    <a:pt x="406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406" y="271"/>
                    <a:pt x="405" y="272"/>
                    <a:pt x="405" y="272"/>
                  </a:cubicBezTo>
                  <a:cubicBezTo>
                    <a:pt x="404" y="272"/>
                    <a:pt x="404" y="272"/>
                    <a:pt x="404" y="272"/>
                  </a:cubicBezTo>
                  <a:cubicBezTo>
                    <a:pt x="403" y="274"/>
                    <a:pt x="402" y="276"/>
                    <a:pt x="400" y="278"/>
                  </a:cubicBezTo>
                  <a:cubicBezTo>
                    <a:pt x="401" y="278"/>
                    <a:pt x="401" y="278"/>
                    <a:pt x="401" y="278"/>
                  </a:cubicBezTo>
                  <a:cubicBezTo>
                    <a:pt x="400" y="279"/>
                    <a:pt x="399" y="279"/>
                    <a:pt x="399" y="280"/>
                  </a:cubicBezTo>
                  <a:cubicBezTo>
                    <a:pt x="399" y="280"/>
                    <a:pt x="399" y="280"/>
                    <a:pt x="399" y="280"/>
                  </a:cubicBezTo>
                  <a:cubicBezTo>
                    <a:pt x="398" y="281"/>
                    <a:pt x="397" y="281"/>
                    <a:pt x="397" y="282"/>
                  </a:cubicBezTo>
                  <a:cubicBezTo>
                    <a:pt x="397" y="282"/>
                    <a:pt x="397" y="282"/>
                    <a:pt x="397" y="282"/>
                  </a:cubicBezTo>
                  <a:cubicBezTo>
                    <a:pt x="396" y="283"/>
                    <a:pt x="395" y="283"/>
                    <a:pt x="395" y="284"/>
                  </a:cubicBezTo>
                  <a:cubicBezTo>
                    <a:pt x="395" y="284"/>
                    <a:pt x="395" y="284"/>
                    <a:pt x="395" y="284"/>
                  </a:cubicBezTo>
                  <a:cubicBezTo>
                    <a:pt x="394" y="285"/>
                    <a:pt x="394" y="287"/>
                    <a:pt x="393" y="288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392" y="288"/>
                    <a:pt x="392" y="289"/>
                    <a:pt x="391" y="290"/>
                  </a:cubicBezTo>
                  <a:cubicBezTo>
                    <a:pt x="391" y="289"/>
                    <a:pt x="391" y="289"/>
                    <a:pt x="391" y="289"/>
                  </a:cubicBezTo>
                  <a:cubicBezTo>
                    <a:pt x="390" y="290"/>
                    <a:pt x="390" y="291"/>
                    <a:pt x="389" y="292"/>
                  </a:cubicBezTo>
                  <a:cubicBezTo>
                    <a:pt x="389" y="291"/>
                    <a:pt x="389" y="291"/>
                    <a:pt x="389" y="291"/>
                  </a:cubicBezTo>
                  <a:cubicBezTo>
                    <a:pt x="388" y="292"/>
                    <a:pt x="388" y="293"/>
                    <a:pt x="387" y="293"/>
                  </a:cubicBezTo>
                  <a:cubicBezTo>
                    <a:pt x="387" y="294"/>
                    <a:pt x="387" y="294"/>
                    <a:pt x="387" y="294"/>
                  </a:cubicBezTo>
                  <a:cubicBezTo>
                    <a:pt x="386" y="294"/>
                    <a:pt x="386" y="296"/>
                    <a:pt x="385" y="297"/>
                  </a:cubicBezTo>
                  <a:cubicBezTo>
                    <a:pt x="385" y="297"/>
                    <a:pt x="385" y="297"/>
                    <a:pt x="385" y="297"/>
                  </a:cubicBezTo>
                  <a:cubicBezTo>
                    <a:pt x="385" y="298"/>
                    <a:pt x="384" y="299"/>
                    <a:pt x="383" y="299"/>
                  </a:cubicBezTo>
                  <a:cubicBezTo>
                    <a:pt x="383" y="299"/>
                    <a:pt x="383" y="299"/>
                    <a:pt x="383" y="299"/>
                  </a:cubicBezTo>
                  <a:cubicBezTo>
                    <a:pt x="383" y="300"/>
                    <a:pt x="382" y="300"/>
                    <a:pt x="381" y="301"/>
                  </a:cubicBezTo>
                  <a:cubicBezTo>
                    <a:pt x="381" y="301"/>
                    <a:pt x="381" y="301"/>
                    <a:pt x="381" y="301"/>
                  </a:cubicBezTo>
                  <a:cubicBezTo>
                    <a:pt x="380" y="302"/>
                    <a:pt x="381" y="304"/>
                    <a:pt x="379" y="305"/>
                  </a:cubicBezTo>
                  <a:cubicBezTo>
                    <a:pt x="379" y="305"/>
                    <a:pt x="379" y="305"/>
                    <a:pt x="379" y="305"/>
                  </a:cubicBezTo>
                  <a:cubicBezTo>
                    <a:pt x="379" y="306"/>
                    <a:pt x="378" y="306"/>
                    <a:pt x="377" y="307"/>
                  </a:cubicBezTo>
                  <a:cubicBezTo>
                    <a:pt x="378" y="307"/>
                    <a:pt x="378" y="307"/>
                    <a:pt x="378" y="307"/>
                  </a:cubicBezTo>
                  <a:cubicBezTo>
                    <a:pt x="377" y="307"/>
                    <a:pt x="376" y="308"/>
                    <a:pt x="376" y="309"/>
                  </a:cubicBezTo>
                  <a:cubicBezTo>
                    <a:pt x="376" y="309"/>
                    <a:pt x="376" y="309"/>
                    <a:pt x="376" y="309"/>
                  </a:cubicBezTo>
                  <a:cubicBezTo>
                    <a:pt x="374" y="310"/>
                    <a:pt x="375" y="312"/>
                    <a:pt x="373" y="313"/>
                  </a:cubicBezTo>
                  <a:cubicBezTo>
                    <a:pt x="374" y="312"/>
                    <a:pt x="374" y="312"/>
                    <a:pt x="374" y="312"/>
                  </a:cubicBezTo>
                  <a:cubicBezTo>
                    <a:pt x="373" y="313"/>
                    <a:pt x="372" y="314"/>
                    <a:pt x="372" y="315"/>
                  </a:cubicBezTo>
                  <a:cubicBezTo>
                    <a:pt x="372" y="314"/>
                    <a:pt x="372" y="314"/>
                    <a:pt x="372" y="314"/>
                  </a:cubicBezTo>
                  <a:cubicBezTo>
                    <a:pt x="371" y="315"/>
                    <a:pt x="370" y="316"/>
                    <a:pt x="370" y="316"/>
                  </a:cubicBezTo>
                  <a:cubicBezTo>
                    <a:pt x="370" y="316"/>
                    <a:pt x="370" y="316"/>
                    <a:pt x="370" y="316"/>
                  </a:cubicBezTo>
                  <a:cubicBezTo>
                    <a:pt x="369" y="317"/>
                    <a:pt x="369" y="318"/>
                    <a:pt x="368" y="318"/>
                  </a:cubicBezTo>
                  <a:cubicBezTo>
                    <a:pt x="368" y="319"/>
                    <a:pt x="368" y="319"/>
                    <a:pt x="368" y="319"/>
                  </a:cubicBezTo>
                  <a:cubicBezTo>
                    <a:pt x="367" y="319"/>
                    <a:pt x="367" y="321"/>
                    <a:pt x="366" y="322"/>
                  </a:cubicBezTo>
                  <a:cubicBezTo>
                    <a:pt x="366" y="322"/>
                    <a:pt x="366" y="322"/>
                    <a:pt x="366" y="322"/>
                  </a:cubicBezTo>
                  <a:cubicBezTo>
                    <a:pt x="365" y="323"/>
                    <a:pt x="365" y="323"/>
                    <a:pt x="364" y="324"/>
                  </a:cubicBezTo>
                  <a:cubicBezTo>
                    <a:pt x="364" y="324"/>
                    <a:pt x="364" y="324"/>
                    <a:pt x="364" y="324"/>
                  </a:cubicBezTo>
                  <a:cubicBezTo>
                    <a:pt x="363" y="325"/>
                    <a:pt x="363" y="325"/>
                    <a:pt x="362" y="326"/>
                  </a:cubicBezTo>
                  <a:cubicBezTo>
                    <a:pt x="362" y="326"/>
                    <a:pt x="362" y="326"/>
                    <a:pt x="362" y="326"/>
                  </a:cubicBezTo>
                  <a:cubicBezTo>
                    <a:pt x="361" y="327"/>
                    <a:pt x="361" y="329"/>
                    <a:pt x="360" y="330"/>
                  </a:cubicBezTo>
                  <a:cubicBezTo>
                    <a:pt x="360" y="330"/>
                    <a:pt x="360" y="330"/>
                    <a:pt x="360" y="330"/>
                  </a:cubicBezTo>
                  <a:cubicBezTo>
                    <a:pt x="360" y="331"/>
                    <a:pt x="359" y="331"/>
                    <a:pt x="358" y="332"/>
                  </a:cubicBezTo>
                  <a:cubicBezTo>
                    <a:pt x="358" y="332"/>
                    <a:pt x="358" y="332"/>
                    <a:pt x="358" y="332"/>
                  </a:cubicBezTo>
                  <a:cubicBezTo>
                    <a:pt x="357" y="333"/>
                    <a:pt x="358" y="335"/>
                    <a:pt x="356" y="336"/>
                  </a:cubicBezTo>
                  <a:cubicBezTo>
                    <a:pt x="356" y="336"/>
                    <a:pt x="356" y="336"/>
                    <a:pt x="356" y="336"/>
                  </a:cubicBezTo>
                  <a:cubicBezTo>
                    <a:pt x="356" y="336"/>
                    <a:pt x="355" y="337"/>
                    <a:pt x="355" y="338"/>
                  </a:cubicBezTo>
                  <a:cubicBezTo>
                    <a:pt x="355" y="338"/>
                    <a:pt x="355" y="338"/>
                    <a:pt x="355" y="338"/>
                  </a:cubicBezTo>
                  <a:cubicBezTo>
                    <a:pt x="353" y="340"/>
                    <a:pt x="351" y="342"/>
                    <a:pt x="349" y="343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8" y="344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6" y="346"/>
                    <a:pt x="344" y="346"/>
                    <a:pt x="343" y="347"/>
                  </a:cubicBezTo>
                  <a:cubicBezTo>
                    <a:pt x="343" y="347"/>
                    <a:pt x="343" y="347"/>
                    <a:pt x="343" y="347"/>
                  </a:cubicBezTo>
                  <a:cubicBezTo>
                    <a:pt x="342" y="348"/>
                    <a:pt x="342" y="349"/>
                    <a:pt x="341" y="349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40" y="350"/>
                    <a:pt x="340" y="350"/>
                    <a:pt x="339" y="351"/>
                  </a:cubicBezTo>
                  <a:cubicBezTo>
                    <a:pt x="339" y="351"/>
                    <a:pt x="339" y="351"/>
                    <a:pt x="339" y="351"/>
                  </a:cubicBezTo>
                  <a:cubicBezTo>
                    <a:pt x="339" y="352"/>
                    <a:pt x="338" y="352"/>
                    <a:pt x="337" y="353"/>
                  </a:cubicBezTo>
                  <a:cubicBezTo>
                    <a:pt x="337" y="353"/>
                    <a:pt x="337" y="353"/>
                    <a:pt x="337" y="353"/>
                  </a:cubicBezTo>
                  <a:cubicBezTo>
                    <a:pt x="337" y="354"/>
                    <a:pt x="336" y="354"/>
                    <a:pt x="335" y="355"/>
                  </a:cubicBezTo>
                  <a:cubicBezTo>
                    <a:pt x="335" y="355"/>
                    <a:pt x="335" y="355"/>
                    <a:pt x="335" y="355"/>
                  </a:cubicBezTo>
                  <a:cubicBezTo>
                    <a:pt x="334" y="357"/>
                    <a:pt x="333" y="359"/>
                    <a:pt x="331" y="361"/>
                  </a:cubicBezTo>
                  <a:cubicBezTo>
                    <a:pt x="331" y="360"/>
                    <a:pt x="331" y="360"/>
                    <a:pt x="331" y="360"/>
                  </a:cubicBezTo>
                  <a:cubicBezTo>
                    <a:pt x="331" y="361"/>
                    <a:pt x="330" y="362"/>
                    <a:pt x="329" y="363"/>
                  </a:cubicBezTo>
                  <a:cubicBezTo>
                    <a:pt x="329" y="362"/>
                    <a:pt x="329" y="362"/>
                    <a:pt x="329" y="362"/>
                  </a:cubicBezTo>
                  <a:cubicBezTo>
                    <a:pt x="328" y="364"/>
                    <a:pt x="329" y="365"/>
                    <a:pt x="327" y="366"/>
                  </a:cubicBezTo>
                  <a:cubicBezTo>
                    <a:pt x="328" y="366"/>
                    <a:pt x="328" y="366"/>
                    <a:pt x="328" y="366"/>
                  </a:cubicBezTo>
                  <a:cubicBezTo>
                    <a:pt x="327" y="367"/>
                    <a:pt x="327" y="369"/>
                    <a:pt x="326" y="370"/>
                  </a:cubicBezTo>
                  <a:close/>
                </a:path>
              </a:pathLst>
            </a:custGeom>
            <a:solidFill>
              <a:srgbClr val="7E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9" name="Freeform 6"/>
            <p:cNvSpPr/>
            <p:nvPr/>
          </p:nvSpPr>
          <p:spPr bwMode="auto">
            <a:xfrm>
              <a:off x="7232" y="502"/>
              <a:ext cx="704" cy="659"/>
            </a:xfrm>
            <a:custGeom>
              <a:avLst/>
              <a:gdLst>
                <a:gd name="T0" fmla="*/ 405 w 469"/>
                <a:gd name="T1" fmla="*/ 95 h 439"/>
                <a:gd name="T2" fmla="*/ 409 w 469"/>
                <a:gd name="T3" fmla="*/ 107 h 439"/>
                <a:gd name="T4" fmla="*/ 413 w 469"/>
                <a:gd name="T5" fmla="*/ 116 h 439"/>
                <a:gd name="T6" fmla="*/ 417 w 469"/>
                <a:gd name="T7" fmla="*/ 124 h 439"/>
                <a:gd name="T8" fmla="*/ 421 w 469"/>
                <a:gd name="T9" fmla="*/ 130 h 439"/>
                <a:gd name="T10" fmla="*/ 424 w 469"/>
                <a:gd name="T11" fmla="*/ 138 h 439"/>
                <a:gd name="T12" fmla="*/ 428 w 469"/>
                <a:gd name="T13" fmla="*/ 149 h 439"/>
                <a:gd name="T14" fmla="*/ 432 w 469"/>
                <a:gd name="T15" fmla="*/ 161 h 439"/>
                <a:gd name="T16" fmla="*/ 436 w 469"/>
                <a:gd name="T17" fmla="*/ 170 h 439"/>
                <a:gd name="T18" fmla="*/ 440 w 469"/>
                <a:gd name="T19" fmla="*/ 180 h 439"/>
                <a:gd name="T20" fmla="*/ 444 w 469"/>
                <a:gd name="T21" fmla="*/ 191 h 439"/>
                <a:gd name="T22" fmla="*/ 448 w 469"/>
                <a:gd name="T23" fmla="*/ 203 h 439"/>
                <a:gd name="T24" fmla="*/ 451 w 469"/>
                <a:gd name="T25" fmla="*/ 218 h 439"/>
                <a:gd name="T26" fmla="*/ 455 w 469"/>
                <a:gd name="T27" fmla="*/ 222 h 439"/>
                <a:gd name="T28" fmla="*/ 465 w 469"/>
                <a:gd name="T29" fmla="*/ 234 h 439"/>
                <a:gd name="T30" fmla="*/ 468 w 469"/>
                <a:gd name="T31" fmla="*/ 310 h 439"/>
                <a:gd name="T32" fmla="*/ 463 w 469"/>
                <a:gd name="T33" fmla="*/ 314 h 439"/>
                <a:gd name="T34" fmla="*/ 459 w 469"/>
                <a:gd name="T35" fmla="*/ 310 h 439"/>
                <a:gd name="T36" fmla="*/ 455 w 469"/>
                <a:gd name="T37" fmla="*/ 307 h 439"/>
                <a:gd name="T38" fmla="*/ 444 w 469"/>
                <a:gd name="T39" fmla="*/ 299 h 439"/>
                <a:gd name="T40" fmla="*/ 438 w 469"/>
                <a:gd name="T41" fmla="*/ 295 h 439"/>
                <a:gd name="T42" fmla="*/ 432 w 469"/>
                <a:gd name="T43" fmla="*/ 291 h 439"/>
                <a:gd name="T44" fmla="*/ 425 w 469"/>
                <a:gd name="T45" fmla="*/ 287 h 439"/>
                <a:gd name="T46" fmla="*/ 394 w 469"/>
                <a:gd name="T47" fmla="*/ 285 h 439"/>
                <a:gd name="T48" fmla="*/ 304 w 469"/>
                <a:gd name="T49" fmla="*/ 290 h 439"/>
                <a:gd name="T50" fmla="*/ 206 w 469"/>
                <a:gd name="T51" fmla="*/ 311 h 439"/>
                <a:gd name="T52" fmla="*/ 41 w 469"/>
                <a:gd name="T53" fmla="*/ 418 h 439"/>
                <a:gd name="T54" fmla="*/ 5 w 469"/>
                <a:gd name="T55" fmla="*/ 426 h 439"/>
                <a:gd name="T56" fmla="*/ 153 w 469"/>
                <a:gd name="T57" fmla="*/ 345 h 439"/>
                <a:gd name="T58" fmla="*/ 298 w 469"/>
                <a:gd name="T59" fmla="*/ 276 h 439"/>
                <a:gd name="T60" fmla="*/ 390 w 469"/>
                <a:gd name="T61" fmla="*/ 232 h 439"/>
                <a:gd name="T62" fmla="*/ 266 w 469"/>
                <a:gd name="T63" fmla="*/ 206 h 439"/>
                <a:gd name="T64" fmla="*/ 128 w 469"/>
                <a:gd name="T65" fmla="*/ 189 h 439"/>
                <a:gd name="T66" fmla="*/ 59 w 469"/>
                <a:gd name="T67" fmla="*/ 191 h 439"/>
                <a:gd name="T68" fmla="*/ 182 w 469"/>
                <a:gd name="T69" fmla="*/ 153 h 439"/>
                <a:gd name="T70" fmla="*/ 200 w 469"/>
                <a:gd name="T71" fmla="*/ 99 h 439"/>
                <a:gd name="T72" fmla="*/ 256 w 469"/>
                <a:gd name="T73" fmla="*/ 94 h 439"/>
                <a:gd name="T74" fmla="*/ 254 w 469"/>
                <a:gd name="T75" fmla="*/ 113 h 439"/>
                <a:gd name="T76" fmla="*/ 268 w 469"/>
                <a:gd name="T77" fmla="*/ 135 h 439"/>
                <a:gd name="T78" fmla="*/ 336 w 469"/>
                <a:gd name="T79" fmla="*/ 140 h 439"/>
                <a:gd name="T80" fmla="*/ 350 w 469"/>
                <a:gd name="T81" fmla="*/ 144 h 439"/>
                <a:gd name="T82" fmla="*/ 357 w 469"/>
                <a:gd name="T83" fmla="*/ 147 h 439"/>
                <a:gd name="T84" fmla="*/ 365 w 469"/>
                <a:gd name="T85" fmla="*/ 151 h 439"/>
                <a:gd name="T86" fmla="*/ 371 w 469"/>
                <a:gd name="T87" fmla="*/ 155 h 439"/>
                <a:gd name="T88" fmla="*/ 380 w 469"/>
                <a:gd name="T89" fmla="*/ 161 h 439"/>
                <a:gd name="T90" fmla="*/ 386 w 469"/>
                <a:gd name="T91" fmla="*/ 165 h 439"/>
                <a:gd name="T92" fmla="*/ 392 w 469"/>
                <a:gd name="T93" fmla="*/ 169 h 439"/>
                <a:gd name="T94" fmla="*/ 400 w 469"/>
                <a:gd name="T95" fmla="*/ 174 h 439"/>
                <a:gd name="T96" fmla="*/ 405 w 469"/>
                <a:gd name="T97" fmla="*/ 178 h 439"/>
                <a:gd name="T98" fmla="*/ 409 w 469"/>
                <a:gd name="T99" fmla="*/ 182 h 439"/>
                <a:gd name="T100" fmla="*/ 415 w 469"/>
                <a:gd name="T101" fmla="*/ 174 h 439"/>
                <a:gd name="T102" fmla="*/ 411 w 469"/>
                <a:gd name="T103" fmla="*/ 149 h 439"/>
                <a:gd name="T104" fmla="*/ 407 w 469"/>
                <a:gd name="T105" fmla="*/ 137 h 439"/>
                <a:gd name="T106" fmla="*/ 404 w 469"/>
                <a:gd name="T107" fmla="*/ 128 h 439"/>
                <a:gd name="T108" fmla="*/ 400 w 469"/>
                <a:gd name="T109" fmla="*/ 116 h 439"/>
                <a:gd name="T110" fmla="*/ 396 w 469"/>
                <a:gd name="T111" fmla="*/ 105 h 439"/>
                <a:gd name="T112" fmla="*/ 394 w 469"/>
                <a:gd name="T113" fmla="*/ 59 h 439"/>
                <a:gd name="T114" fmla="*/ 398 w 469"/>
                <a:gd name="T115" fmla="*/ 34 h 439"/>
                <a:gd name="T116" fmla="*/ 405 w 469"/>
                <a:gd name="T117" fmla="*/ 1 h 439"/>
                <a:gd name="T118" fmla="*/ 407 w 469"/>
                <a:gd name="T119" fmla="*/ 30 h 439"/>
                <a:gd name="T120" fmla="*/ 403 w 469"/>
                <a:gd name="T121" fmla="*/ 6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9" h="439">
                  <a:moveTo>
                    <a:pt x="403" y="80"/>
                  </a:moveTo>
                  <a:cubicBezTo>
                    <a:pt x="403" y="81"/>
                    <a:pt x="403" y="83"/>
                    <a:pt x="403" y="84"/>
                  </a:cubicBezTo>
                  <a:cubicBezTo>
                    <a:pt x="406" y="87"/>
                    <a:pt x="403" y="91"/>
                    <a:pt x="405" y="94"/>
                  </a:cubicBezTo>
                  <a:cubicBezTo>
                    <a:pt x="405" y="94"/>
                    <a:pt x="405" y="95"/>
                    <a:pt x="405" y="95"/>
                  </a:cubicBezTo>
                  <a:cubicBezTo>
                    <a:pt x="407" y="97"/>
                    <a:pt x="406" y="100"/>
                    <a:pt x="407" y="101"/>
                  </a:cubicBezTo>
                  <a:cubicBezTo>
                    <a:pt x="407" y="101"/>
                    <a:pt x="407" y="101"/>
                    <a:pt x="407" y="101"/>
                  </a:cubicBezTo>
                  <a:cubicBezTo>
                    <a:pt x="409" y="103"/>
                    <a:pt x="407" y="105"/>
                    <a:pt x="409" y="107"/>
                  </a:cubicBezTo>
                  <a:cubicBezTo>
                    <a:pt x="409" y="107"/>
                    <a:pt x="409" y="107"/>
                    <a:pt x="409" y="107"/>
                  </a:cubicBezTo>
                  <a:cubicBezTo>
                    <a:pt x="411" y="108"/>
                    <a:pt x="409" y="111"/>
                    <a:pt x="411" y="113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2" y="114"/>
                    <a:pt x="412" y="115"/>
                    <a:pt x="413" y="116"/>
                  </a:cubicBezTo>
                  <a:cubicBezTo>
                    <a:pt x="413" y="116"/>
                    <a:pt x="413" y="116"/>
                    <a:pt x="413" y="116"/>
                  </a:cubicBezTo>
                  <a:cubicBezTo>
                    <a:pt x="414" y="117"/>
                    <a:pt x="414" y="119"/>
                    <a:pt x="415" y="120"/>
                  </a:cubicBezTo>
                  <a:cubicBezTo>
                    <a:pt x="415" y="120"/>
                    <a:pt x="415" y="120"/>
                    <a:pt x="415" y="120"/>
                  </a:cubicBezTo>
                  <a:cubicBezTo>
                    <a:pt x="416" y="121"/>
                    <a:pt x="416" y="123"/>
                    <a:pt x="417" y="124"/>
                  </a:cubicBezTo>
                  <a:cubicBezTo>
                    <a:pt x="417" y="124"/>
                    <a:pt x="417" y="124"/>
                    <a:pt x="417" y="124"/>
                  </a:cubicBezTo>
                  <a:cubicBezTo>
                    <a:pt x="418" y="125"/>
                    <a:pt x="418" y="127"/>
                    <a:pt x="419" y="128"/>
                  </a:cubicBezTo>
                  <a:cubicBezTo>
                    <a:pt x="419" y="128"/>
                    <a:pt x="419" y="128"/>
                    <a:pt x="419" y="128"/>
                  </a:cubicBezTo>
                  <a:cubicBezTo>
                    <a:pt x="419" y="129"/>
                    <a:pt x="420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cubicBezTo>
                    <a:pt x="422" y="131"/>
                    <a:pt x="422" y="133"/>
                    <a:pt x="423" y="134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4" y="135"/>
                    <a:pt x="423" y="137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6" y="139"/>
                    <a:pt x="425" y="142"/>
                    <a:pt x="426" y="143"/>
                  </a:cubicBezTo>
                  <a:cubicBezTo>
                    <a:pt x="426" y="143"/>
                    <a:pt x="426" y="143"/>
                    <a:pt x="426" y="143"/>
                  </a:cubicBezTo>
                  <a:cubicBezTo>
                    <a:pt x="428" y="145"/>
                    <a:pt x="427" y="148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30" y="151"/>
                    <a:pt x="429" y="153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2" y="156"/>
                    <a:pt x="430" y="159"/>
                    <a:pt x="432" y="161"/>
                  </a:cubicBezTo>
                  <a:cubicBezTo>
                    <a:pt x="432" y="161"/>
                    <a:pt x="432" y="161"/>
                    <a:pt x="432" y="161"/>
                  </a:cubicBezTo>
                  <a:cubicBezTo>
                    <a:pt x="434" y="162"/>
                    <a:pt x="432" y="165"/>
                    <a:pt x="434" y="166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5" y="167"/>
                    <a:pt x="435" y="169"/>
                    <a:pt x="436" y="170"/>
                  </a:cubicBezTo>
                  <a:cubicBezTo>
                    <a:pt x="436" y="170"/>
                    <a:pt x="436" y="170"/>
                    <a:pt x="436" y="170"/>
                  </a:cubicBezTo>
                  <a:cubicBezTo>
                    <a:pt x="438" y="172"/>
                    <a:pt x="436" y="174"/>
                    <a:pt x="438" y="176"/>
                  </a:cubicBezTo>
                  <a:cubicBezTo>
                    <a:pt x="438" y="176"/>
                    <a:pt x="438" y="176"/>
                    <a:pt x="438" y="176"/>
                  </a:cubicBezTo>
                  <a:cubicBezTo>
                    <a:pt x="439" y="177"/>
                    <a:pt x="439" y="179"/>
                    <a:pt x="440" y="180"/>
                  </a:cubicBezTo>
                  <a:cubicBezTo>
                    <a:pt x="440" y="180"/>
                    <a:pt x="440" y="180"/>
                    <a:pt x="440" y="180"/>
                  </a:cubicBezTo>
                  <a:cubicBezTo>
                    <a:pt x="442" y="181"/>
                    <a:pt x="440" y="184"/>
                    <a:pt x="442" y="186"/>
                  </a:cubicBezTo>
                  <a:cubicBezTo>
                    <a:pt x="442" y="186"/>
                    <a:pt x="442" y="186"/>
                    <a:pt x="442" y="186"/>
                  </a:cubicBezTo>
                  <a:cubicBezTo>
                    <a:pt x="443" y="187"/>
                    <a:pt x="443" y="189"/>
                    <a:pt x="444" y="190"/>
                  </a:cubicBezTo>
                  <a:cubicBezTo>
                    <a:pt x="444" y="190"/>
                    <a:pt x="444" y="191"/>
                    <a:pt x="444" y="191"/>
                  </a:cubicBezTo>
                  <a:cubicBezTo>
                    <a:pt x="445" y="192"/>
                    <a:pt x="445" y="194"/>
                    <a:pt x="446" y="195"/>
                  </a:cubicBezTo>
                  <a:cubicBezTo>
                    <a:pt x="446" y="195"/>
                    <a:pt x="446" y="195"/>
                    <a:pt x="446" y="195"/>
                  </a:cubicBezTo>
                  <a:cubicBezTo>
                    <a:pt x="448" y="197"/>
                    <a:pt x="446" y="200"/>
                    <a:pt x="447" y="201"/>
                  </a:cubicBezTo>
                  <a:cubicBezTo>
                    <a:pt x="447" y="202"/>
                    <a:pt x="447" y="202"/>
                    <a:pt x="448" y="203"/>
                  </a:cubicBezTo>
                  <a:cubicBezTo>
                    <a:pt x="449" y="205"/>
                    <a:pt x="448" y="207"/>
                    <a:pt x="449" y="209"/>
                  </a:cubicBezTo>
                  <a:cubicBezTo>
                    <a:pt x="449" y="210"/>
                    <a:pt x="449" y="210"/>
                    <a:pt x="449" y="211"/>
                  </a:cubicBezTo>
                  <a:cubicBezTo>
                    <a:pt x="452" y="213"/>
                    <a:pt x="449" y="216"/>
                    <a:pt x="451" y="218"/>
                  </a:cubicBezTo>
                  <a:cubicBezTo>
                    <a:pt x="451" y="218"/>
                    <a:pt x="451" y="218"/>
                    <a:pt x="451" y="218"/>
                  </a:cubicBezTo>
                  <a:cubicBezTo>
                    <a:pt x="452" y="219"/>
                    <a:pt x="453" y="220"/>
                    <a:pt x="453" y="220"/>
                  </a:cubicBezTo>
                  <a:cubicBezTo>
                    <a:pt x="453" y="220"/>
                    <a:pt x="453" y="220"/>
                    <a:pt x="453" y="220"/>
                  </a:cubicBezTo>
                  <a:cubicBezTo>
                    <a:pt x="454" y="221"/>
                    <a:pt x="455" y="221"/>
                    <a:pt x="455" y="222"/>
                  </a:cubicBezTo>
                  <a:cubicBezTo>
                    <a:pt x="455" y="222"/>
                    <a:pt x="455" y="222"/>
                    <a:pt x="455" y="222"/>
                  </a:cubicBezTo>
                  <a:cubicBezTo>
                    <a:pt x="458" y="225"/>
                    <a:pt x="461" y="228"/>
                    <a:pt x="463" y="232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4" y="232"/>
                    <a:pt x="464" y="233"/>
                    <a:pt x="465" y="234"/>
                  </a:cubicBezTo>
                  <a:cubicBezTo>
                    <a:pt x="465" y="234"/>
                    <a:pt x="465" y="234"/>
                    <a:pt x="465" y="234"/>
                  </a:cubicBezTo>
                  <a:cubicBezTo>
                    <a:pt x="466" y="234"/>
                    <a:pt x="466" y="235"/>
                    <a:pt x="467" y="236"/>
                  </a:cubicBezTo>
                  <a:cubicBezTo>
                    <a:pt x="467" y="236"/>
                    <a:pt x="467" y="236"/>
                    <a:pt x="467" y="236"/>
                  </a:cubicBezTo>
                  <a:cubicBezTo>
                    <a:pt x="469" y="251"/>
                    <a:pt x="467" y="266"/>
                    <a:pt x="468" y="282"/>
                  </a:cubicBezTo>
                  <a:cubicBezTo>
                    <a:pt x="468" y="291"/>
                    <a:pt x="468" y="301"/>
                    <a:pt x="468" y="310"/>
                  </a:cubicBezTo>
                  <a:cubicBezTo>
                    <a:pt x="468" y="313"/>
                    <a:pt x="469" y="316"/>
                    <a:pt x="465" y="316"/>
                  </a:cubicBezTo>
                  <a:cubicBezTo>
                    <a:pt x="465" y="316"/>
                    <a:pt x="465" y="316"/>
                    <a:pt x="465" y="316"/>
                  </a:cubicBezTo>
                  <a:cubicBezTo>
                    <a:pt x="464" y="315"/>
                    <a:pt x="464" y="315"/>
                    <a:pt x="463" y="314"/>
                  </a:cubicBezTo>
                  <a:cubicBezTo>
                    <a:pt x="463" y="314"/>
                    <a:pt x="463" y="314"/>
                    <a:pt x="463" y="314"/>
                  </a:cubicBezTo>
                  <a:cubicBezTo>
                    <a:pt x="462" y="314"/>
                    <a:pt x="462" y="313"/>
                    <a:pt x="461" y="312"/>
                  </a:cubicBezTo>
                  <a:cubicBezTo>
                    <a:pt x="461" y="312"/>
                    <a:pt x="461" y="312"/>
                    <a:pt x="461" y="312"/>
                  </a:cubicBezTo>
                  <a:cubicBezTo>
                    <a:pt x="460" y="312"/>
                    <a:pt x="460" y="311"/>
                    <a:pt x="459" y="310"/>
                  </a:cubicBezTo>
                  <a:cubicBezTo>
                    <a:pt x="459" y="310"/>
                    <a:pt x="459" y="310"/>
                    <a:pt x="459" y="310"/>
                  </a:cubicBezTo>
                  <a:cubicBezTo>
                    <a:pt x="458" y="310"/>
                    <a:pt x="458" y="309"/>
                    <a:pt x="457" y="308"/>
                  </a:cubicBezTo>
                  <a:cubicBezTo>
                    <a:pt x="457" y="308"/>
                    <a:pt x="457" y="308"/>
                    <a:pt x="457" y="308"/>
                  </a:cubicBezTo>
                  <a:cubicBezTo>
                    <a:pt x="457" y="308"/>
                    <a:pt x="456" y="307"/>
                    <a:pt x="455" y="307"/>
                  </a:cubicBezTo>
                  <a:cubicBezTo>
                    <a:pt x="455" y="307"/>
                    <a:pt x="455" y="307"/>
                    <a:pt x="455" y="307"/>
                  </a:cubicBezTo>
                  <a:cubicBezTo>
                    <a:pt x="453" y="305"/>
                    <a:pt x="451" y="304"/>
                    <a:pt x="450" y="303"/>
                  </a:cubicBezTo>
                  <a:cubicBezTo>
                    <a:pt x="450" y="303"/>
                    <a:pt x="450" y="303"/>
                    <a:pt x="450" y="303"/>
                  </a:cubicBezTo>
                  <a:cubicBezTo>
                    <a:pt x="448" y="301"/>
                    <a:pt x="446" y="300"/>
                    <a:pt x="444" y="299"/>
                  </a:cubicBezTo>
                  <a:cubicBezTo>
                    <a:pt x="444" y="299"/>
                    <a:pt x="444" y="299"/>
                    <a:pt x="444" y="299"/>
                  </a:cubicBezTo>
                  <a:cubicBezTo>
                    <a:pt x="443" y="298"/>
                    <a:pt x="443" y="298"/>
                    <a:pt x="442" y="297"/>
                  </a:cubicBezTo>
                  <a:cubicBezTo>
                    <a:pt x="442" y="297"/>
                    <a:pt x="442" y="297"/>
                    <a:pt x="442" y="297"/>
                  </a:cubicBezTo>
                  <a:cubicBezTo>
                    <a:pt x="441" y="296"/>
                    <a:pt x="439" y="296"/>
                    <a:pt x="438" y="295"/>
                  </a:cubicBezTo>
                  <a:cubicBezTo>
                    <a:pt x="438" y="295"/>
                    <a:pt x="438" y="295"/>
                    <a:pt x="438" y="295"/>
                  </a:cubicBezTo>
                  <a:cubicBezTo>
                    <a:pt x="437" y="294"/>
                    <a:pt x="437" y="294"/>
                    <a:pt x="436" y="293"/>
                  </a:cubicBezTo>
                  <a:cubicBezTo>
                    <a:pt x="436" y="293"/>
                    <a:pt x="436" y="293"/>
                    <a:pt x="436" y="293"/>
                  </a:cubicBezTo>
                  <a:cubicBezTo>
                    <a:pt x="435" y="292"/>
                    <a:pt x="433" y="292"/>
                    <a:pt x="432" y="291"/>
                  </a:cubicBezTo>
                  <a:cubicBezTo>
                    <a:pt x="432" y="291"/>
                    <a:pt x="432" y="291"/>
                    <a:pt x="432" y="291"/>
                  </a:cubicBezTo>
                  <a:cubicBezTo>
                    <a:pt x="431" y="290"/>
                    <a:pt x="429" y="290"/>
                    <a:pt x="428" y="289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27" y="288"/>
                    <a:pt x="426" y="289"/>
                    <a:pt x="425" y="287"/>
                  </a:cubicBezTo>
                  <a:cubicBezTo>
                    <a:pt x="425" y="287"/>
                    <a:pt x="425" y="287"/>
                    <a:pt x="425" y="287"/>
                  </a:cubicBezTo>
                  <a:cubicBezTo>
                    <a:pt x="424" y="286"/>
                    <a:pt x="422" y="287"/>
                    <a:pt x="421" y="285"/>
                  </a:cubicBezTo>
                  <a:cubicBezTo>
                    <a:pt x="421" y="285"/>
                    <a:pt x="421" y="285"/>
                    <a:pt x="421" y="285"/>
                  </a:cubicBezTo>
                  <a:cubicBezTo>
                    <a:pt x="412" y="284"/>
                    <a:pt x="403" y="284"/>
                    <a:pt x="394" y="285"/>
                  </a:cubicBezTo>
                  <a:cubicBezTo>
                    <a:pt x="394" y="285"/>
                    <a:pt x="394" y="285"/>
                    <a:pt x="394" y="285"/>
                  </a:cubicBezTo>
                  <a:cubicBezTo>
                    <a:pt x="381" y="288"/>
                    <a:pt x="369" y="286"/>
                    <a:pt x="356" y="286"/>
                  </a:cubicBezTo>
                  <a:cubicBezTo>
                    <a:pt x="351" y="287"/>
                    <a:pt x="345" y="285"/>
                    <a:pt x="340" y="287"/>
                  </a:cubicBezTo>
                  <a:cubicBezTo>
                    <a:pt x="340" y="287"/>
                    <a:pt x="340" y="287"/>
                    <a:pt x="340" y="287"/>
                  </a:cubicBezTo>
                  <a:cubicBezTo>
                    <a:pt x="328" y="288"/>
                    <a:pt x="316" y="290"/>
                    <a:pt x="304" y="290"/>
                  </a:cubicBezTo>
                  <a:cubicBezTo>
                    <a:pt x="301" y="290"/>
                    <a:pt x="297" y="289"/>
                    <a:pt x="294" y="291"/>
                  </a:cubicBezTo>
                  <a:cubicBezTo>
                    <a:pt x="281" y="290"/>
                    <a:pt x="269" y="293"/>
                    <a:pt x="257" y="295"/>
                  </a:cubicBezTo>
                  <a:cubicBezTo>
                    <a:pt x="244" y="298"/>
                    <a:pt x="232" y="300"/>
                    <a:pt x="220" y="303"/>
                  </a:cubicBezTo>
                  <a:cubicBezTo>
                    <a:pt x="214" y="304"/>
                    <a:pt x="210" y="306"/>
                    <a:pt x="206" y="311"/>
                  </a:cubicBezTo>
                  <a:cubicBezTo>
                    <a:pt x="193" y="326"/>
                    <a:pt x="180" y="341"/>
                    <a:pt x="162" y="350"/>
                  </a:cubicBezTo>
                  <a:cubicBezTo>
                    <a:pt x="160" y="351"/>
                    <a:pt x="158" y="352"/>
                    <a:pt x="156" y="353"/>
                  </a:cubicBezTo>
                  <a:cubicBezTo>
                    <a:pt x="128" y="362"/>
                    <a:pt x="103" y="378"/>
                    <a:pt x="76" y="392"/>
                  </a:cubicBezTo>
                  <a:cubicBezTo>
                    <a:pt x="63" y="399"/>
                    <a:pt x="53" y="409"/>
                    <a:pt x="41" y="418"/>
                  </a:cubicBezTo>
                  <a:cubicBezTo>
                    <a:pt x="33" y="424"/>
                    <a:pt x="25" y="430"/>
                    <a:pt x="17" y="435"/>
                  </a:cubicBezTo>
                  <a:cubicBezTo>
                    <a:pt x="15" y="436"/>
                    <a:pt x="12" y="437"/>
                    <a:pt x="10" y="438"/>
                  </a:cubicBezTo>
                  <a:cubicBezTo>
                    <a:pt x="5" y="439"/>
                    <a:pt x="1" y="436"/>
                    <a:pt x="0" y="431"/>
                  </a:cubicBezTo>
                  <a:cubicBezTo>
                    <a:pt x="0" y="428"/>
                    <a:pt x="1" y="425"/>
                    <a:pt x="5" y="426"/>
                  </a:cubicBezTo>
                  <a:cubicBezTo>
                    <a:pt x="9" y="428"/>
                    <a:pt x="12" y="426"/>
                    <a:pt x="15" y="424"/>
                  </a:cubicBezTo>
                  <a:cubicBezTo>
                    <a:pt x="24" y="418"/>
                    <a:pt x="34" y="412"/>
                    <a:pt x="42" y="404"/>
                  </a:cubicBezTo>
                  <a:cubicBezTo>
                    <a:pt x="60" y="388"/>
                    <a:pt x="81" y="378"/>
                    <a:pt x="102" y="368"/>
                  </a:cubicBezTo>
                  <a:cubicBezTo>
                    <a:pt x="119" y="359"/>
                    <a:pt x="136" y="352"/>
                    <a:pt x="153" y="345"/>
                  </a:cubicBezTo>
                  <a:cubicBezTo>
                    <a:pt x="168" y="339"/>
                    <a:pt x="180" y="329"/>
                    <a:pt x="190" y="317"/>
                  </a:cubicBezTo>
                  <a:cubicBezTo>
                    <a:pt x="211" y="293"/>
                    <a:pt x="204" y="298"/>
                    <a:pt x="234" y="291"/>
                  </a:cubicBezTo>
                  <a:cubicBezTo>
                    <a:pt x="253" y="286"/>
                    <a:pt x="273" y="281"/>
                    <a:pt x="293" y="278"/>
                  </a:cubicBezTo>
                  <a:cubicBezTo>
                    <a:pt x="295" y="277"/>
                    <a:pt x="297" y="277"/>
                    <a:pt x="298" y="276"/>
                  </a:cubicBezTo>
                  <a:cubicBezTo>
                    <a:pt x="318" y="266"/>
                    <a:pt x="341" y="264"/>
                    <a:pt x="363" y="262"/>
                  </a:cubicBezTo>
                  <a:cubicBezTo>
                    <a:pt x="375" y="261"/>
                    <a:pt x="386" y="260"/>
                    <a:pt x="397" y="258"/>
                  </a:cubicBezTo>
                  <a:cubicBezTo>
                    <a:pt x="401" y="258"/>
                    <a:pt x="405" y="257"/>
                    <a:pt x="408" y="253"/>
                  </a:cubicBezTo>
                  <a:cubicBezTo>
                    <a:pt x="403" y="245"/>
                    <a:pt x="397" y="238"/>
                    <a:pt x="390" y="232"/>
                  </a:cubicBezTo>
                  <a:cubicBezTo>
                    <a:pt x="383" y="225"/>
                    <a:pt x="375" y="220"/>
                    <a:pt x="367" y="214"/>
                  </a:cubicBezTo>
                  <a:cubicBezTo>
                    <a:pt x="359" y="208"/>
                    <a:pt x="350" y="206"/>
                    <a:pt x="341" y="203"/>
                  </a:cubicBezTo>
                  <a:cubicBezTo>
                    <a:pt x="339" y="202"/>
                    <a:pt x="336" y="202"/>
                    <a:pt x="334" y="203"/>
                  </a:cubicBezTo>
                  <a:cubicBezTo>
                    <a:pt x="311" y="207"/>
                    <a:pt x="288" y="208"/>
                    <a:pt x="266" y="206"/>
                  </a:cubicBezTo>
                  <a:cubicBezTo>
                    <a:pt x="238" y="205"/>
                    <a:pt x="210" y="204"/>
                    <a:pt x="184" y="194"/>
                  </a:cubicBezTo>
                  <a:cubicBezTo>
                    <a:pt x="175" y="191"/>
                    <a:pt x="166" y="187"/>
                    <a:pt x="158" y="184"/>
                  </a:cubicBezTo>
                  <a:cubicBezTo>
                    <a:pt x="149" y="180"/>
                    <a:pt x="142" y="182"/>
                    <a:pt x="134" y="186"/>
                  </a:cubicBezTo>
                  <a:cubicBezTo>
                    <a:pt x="132" y="187"/>
                    <a:pt x="130" y="188"/>
                    <a:pt x="128" y="189"/>
                  </a:cubicBezTo>
                  <a:cubicBezTo>
                    <a:pt x="104" y="196"/>
                    <a:pt x="81" y="206"/>
                    <a:pt x="59" y="218"/>
                  </a:cubicBezTo>
                  <a:cubicBezTo>
                    <a:pt x="54" y="215"/>
                    <a:pt x="56" y="211"/>
                    <a:pt x="57" y="208"/>
                  </a:cubicBezTo>
                  <a:cubicBezTo>
                    <a:pt x="58" y="206"/>
                    <a:pt x="61" y="204"/>
                    <a:pt x="58" y="202"/>
                  </a:cubicBezTo>
                  <a:cubicBezTo>
                    <a:pt x="56" y="198"/>
                    <a:pt x="58" y="194"/>
                    <a:pt x="59" y="191"/>
                  </a:cubicBezTo>
                  <a:cubicBezTo>
                    <a:pt x="76" y="178"/>
                    <a:pt x="95" y="168"/>
                    <a:pt x="116" y="165"/>
                  </a:cubicBezTo>
                  <a:cubicBezTo>
                    <a:pt x="122" y="164"/>
                    <a:pt x="126" y="161"/>
                    <a:pt x="130" y="156"/>
                  </a:cubicBezTo>
                  <a:cubicBezTo>
                    <a:pt x="136" y="147"/>
                    <a:pt x="146" y="146"/>
                    <a:pt x="156" y="148"/>
                  </a:cubicBezTo>
                  <a:cubicBezTo>
                    <a:pt x="165" y="150"/>
                    <a:pt x="172" y="152"/>
                    <a:pt x="182" y="153"/>
                  </a:cubicBezTo>
                  <a:cubicBezTo>
                    <a:pt x="175" y="140"/>
                    <a:pt x="164" y="133"/>
                    <a:pt x="156" y="123"/>
                  </a:cubicBezTo>
                  <a:cubicBezTo>
                    <a:pt x="152" y="119"/>
                    <a:pt x="147" y="115"/>
                    <a:pt x="149" y="108"/>
                  </a:cubicBezTo>
                  <a:cubicBezTo>
                    <a:pt x="158" y="99"/>
                    <a:pt x="170" y="99"/>
                    <a:pt x="182" y="99"/>
                  </a:cubicBezTo>
                  <a:cubicBezTo>
                    <a:pt x="188" y="99"/>
                    <a:pt x="194" y="100"/>
                    <a:pt x="200" y="99"/>
                  </a:cubicBezTo>
                  <a:cubicBezTo>
                    <a:pt x="215" y="102"/>
                    <a:pt x="228" y="97"/>
                    <a:pt x="241" y="89"/>
                  </a:cubicBezTo>
                  <a:cubicBezTo>
                    <a:pt x="245" y="87"/>
                    <a:pt x="249" y="84"/>
                    <a:pt x="253" y="88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55" y="89"/>
                    <a:pt x="254" y="92"/>
                    <a:pt x="256" y="94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7" y="98"/>
                    <a:pt x="257" y="102"/>
                    <a:pt x="256" y="107"/>
                  </a:cubicBezTo>
                  <a:cubicBezTo>
                    <a:pt x="255" y="107"/>
                    <a:pt x="255" y="108"/>
                    <a:pt x="255" y="108"/>
                  </a:cubicBezTo>
                  <a:cubicBezTo>
                    <a:pt x="255" y="110"/>
                    <a:pt x="255" y="111"/>
                    <a:pt x="254" y="113"/>
                  </a:cubicBezTo>
                  <a:cubicBezTo>
                    <a:pt x="254" y="113"/>
                    <a:pt x="253" y="114"/>
                    <a:pt x="254" y="114"/>
                  </a:cubicBezTo>
                  <a:cubicBezTo>
                    <a:pt x="253" y="115"/>
                    <a:pt x="253" y="117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3" y="126"/>
                    <a:pt x="261" y="134"/>
                    <a:pt x="268" y="135"/>
                  </a:cubicBezTo>
                  <a:cubicBezTo>
                    <a:pt x="271" y="135"/>
                    <a:pt x="274" y="134"/>
                    <a:pt x="277" y="136"/>
                  </a:cubicBezTo>
                  <a:cubicBezTo>
                    <a:pt x="277" y="136"/>
                    <a:pt x="277" y="136"/>
                    <a:pt x="277" y="136"/>
                  </a:cubicBezTo>
                  <a:cubicBezTo>
                    <a:pt x="293" y="137"/>
                    <a:pt x="309" y="139"/>
                    <a:pt x="326" y="139"/>
                  </a:cubicBezTo>
                  <a:cubicBezTo>
                    <a:pt x="329" y="139"/>
                    <a:pt x="333" y="138"/>
                    <a:pt x="336" y="140"/>
                  </a:cubicBezTo>
                  <a:cubicBezTo>
                    <a:pt x="336" y="140"/>
                    <a:pt x="336" y="140"/>
                    <a:pt x="336" y="140"/>
                  </a:cubicBezTo>
                  <a:cubicBezTo>
                    <a:pt x="338" y="142"/>
                    <a:pt x="342" y="139"/>
                    <a:pt x="344" y="142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5" y="143"/>
                    <a:pt x="348" y="141"/>
                    <a:pt x="350" y="144"/>
                  </a:cubicBezTo>
                  <a:cubicBezTo>
                    <a:pt x="350" y="143"/>
                    <a:pt x="350" y="143"/>
                    <a:pt x="350" y="143"/>
                  </a:cubicBezTo>
                  <a:cubicBezTo>
                    <a:pt x="351" y="144"/>
                    <a:pt x="352" y="144"/>
                    <a:pt x="354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5" y="146"/>
                    <a:pt x="356" y="146"/>
                    <a:pt x="357" y="147"/>
                  </a:cubicBezTo>
                  <a:cubicBezTo>
                    <a:pt x="357" y="147"/>
                    <a:pt x="357" y="147"/>
                    <a:pt x="357" y="147"/>
                  </a:cubicBezTo>
                  <a:cubicBezTo>
                    <a:pt x="358" y="148"/>
                    <a:pt x="360" y="148"/>
                    <a:pt x="361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2" y="150"/>
                    <a:pt x="364" y="150"/>
                    <a:pt x="365" y="151"/>
                  </a:cubicBezTo>
                  <a:cubicBezTo>
                    <a:pt x="365" y="151"/>
                    <a:pt x="365" y="151"/>
                    <a:pt x="365" y="151"/>
                  </a:cubicBezTo>
                  <a:cubicBezTo>
                    <a:pt x="366" y="152"/>
                    <a:pt x="366" y="152"/>
                    <a:pt x="367" y="153"/>
                  </a:cubicBezTo>
                  <a:cubicBezTo>
                    <a:pt x="367" y="153"/>
                    <a:pt x="367" y="153"/>
                    <a:pt x="367" y="153"/>
                  </a:cubicBezTo>
                  <a:cubicBezTo>
                    <a:pt x="368" y="154"/>
                    <a:pt x="370" y="154"/>
                    <a:pt x="371" y="155"/>
                  </a:cubicBezTo>
                  <a:cubicBezTo>
                    <a:pt x="371" y="155"/>
                    <a:pt x="371" y="155"/>
                    <a:pt x="371" y="155"/>
                  </a:cubicBezTo>
                  <a:cubicBezTo>
                    <a:pt x="373" y="156"/>
                    <a:pt x="375" y="157"/>
                    <a:pt x="377" y="159"/>
                  </a:cubicBezTo>
                  <a:cubicBezTo>
                    <a:pt x="376" y="159"/>
                    <a:pt x="376" y="159"/>
                    <a:pt x="376" y="159"/>
                  </a:cubicBezTo>
                  <a:cubicBezTo>
                    <a:pt x="378" y="160"/>
                    <a:pt x="379" y="159"/>
                    <a:pt x="380" y="161"/>
                  </a:cubicBezTo>
                  <a:cubicBezTo>
                    <a:pt x="380" y="161"/>
                    <a:pt x="380" y="161"/>
                    <a:pt x="380" y="161"/>
                  </a:cubicBezTo>
                  <a:cubicBezTo>
                    <a:pt x="381" y="161"/>
                    <a:pt x="382" y="162"/>
                    <a:pt x="382" y="163"/>
                  </a:cubicBezTo>
                  <a:cubicBezTo>
                    <a:pt x="382" y="163"/>
                    <a:pt x="382" y="163"/>
                    <a:pt x="382" y="163"/>
                  </a:cubicBezTo>
                  <a:cubicBezTo>
                    <a:pt x="383" y="164"/>
                    <a:pt x="385" y="163"/>
                    <a:pt x="386" y="165"/>
                  </a:cubicBezTo>
                  <a:cubicBezTo>
                    <a:pt x="386" y="165"/>
                    <a:pt x="386" y="165"/>
                    <a:pt x="386" y="165"/>
                  </a:cubicBezTo>
                  <a:cubicBezTo>
                    <a:pt x="387" y="165"/>
                    <a:pt x="387" y="166"/>
                    <a:pt x="388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9" y="168"/>
                    <a:pt x="391" y="167"/>
                    <a:pt x="392" y="169"/>
                  </a:cubicBezTo>
                  <a:cubicBezTo>
                    <a:pt x="392" y="168"/>
                    <a:pt x="392" y="168"/>
                    <a:pt x="392" y="168"/>
                  </a:cubicBezTo>
                  <a:cubicBezTo>
                    <a:pt x="393" y="169"/>
                    <a:pt x="393" y="170"/>
                    <a:pt x="394" y="170"/>
                  </a:cubicBezTo>
                  <a:cubicBezTo>
                    <a:pt x="394" y="170"/>
                    <a:pt x="394" y="170"/>
                    <a:pt x="394" y="170"/>
                  </a:cubicBezTo>
                  <a:cubicBezTo>
                    <a:pt x="396" y="172"/>
                    <a:pt x="398" y="173"/>
                    <a:pt x="400" y="174"/>
                  </a:cubicBezTo>
                  <a:cubicBezTo>
                    <a:pt x="399" y="174"/>
                    <a:pt x="399" y="174"/>
                    <a:pt x="399" y="174"/>
                  </a:cubicBezTo>
                  <a:cubicBezTo>
                    <a:pt x="400" y="175"/>
                    <a:pt x="401" y="175"/>
                    <a:pt x="402" y="176"/>
                  </a:cubicBezTo>
                  <a:cubicBezTo>
                    <a:pt x="402" y="176"/>
                    <a:pt x="402" y="176"/>
                    <a:pt x="402" y="176"/>
                  </a:cubicBezTo>
                  <a:cubicBezTo>
                    <a:pt x="403" y="177"/>
                    <a:pt x="404" y="177"/>
                    <a:pt x="405" y="178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6" y="178"/>
                    <a:pt x="407" y="179"/>
                    <a:pt x="407" y="180"/>
                  </a:cubicBezTo>
                  <a:cubicBezTo>
                    <a:pt x="407" y="180"/>
                    <a:pt x="407" y="180"/>
                    <a:pt x="407" y="180"/>
                  </a:cubicBezTo>
                  <a:cubicBezTo>
                    <a:pt x="408" y="180"/>
                    <a:pt x="409" y="181"/>
                    <a:pt x="409" y="182"/>
                  </a:cubicBezTo>
                  <a:cubicBezTo>
                    <a:pt x="409" y="182"/>
                    <a:pt x="409" y="182"/>
                    <a:pt x="409" y="182"/>
                  </a:cubicBezTo>
                  <a:cubicBezTo>
                    <a:pt x="410" y="183"/>
                    <a:pt x="412" y="182"/>
                    <a:pt x="413" y="184"/>
                  </a:cubicBezTo>
                  <a:cubicBezTo>
                    <a:pt x="413" y="184"/>
                    <a:pt x="413" y="184"/>
                    <a:pt x="413" y="184"/>
                  </a:cubicBezTo>
                  <a:cubicBezTo>
                    <a:pt x="419" y="182"/>
                    <a:pt x="416" y="177"/>
                    <a:pt x="415" y="174"/>
                  </a:cubicBezTo>
                  <a:cubicBezTo>
                    <a:pt x="415" y="173"/>
                    <a:pt x="415" y="173"/>
                    <a:pt x="415" y="172"/>
                  </a:cubicBezTo>
                  <a:cubicBezTo>
                    <a:pt x="413" y="168"/>
                    <a:pt x="415" y="164"/>
                    <a:pt x="413" y="160"/>
                  </a:cubicBezTo>
                  <a:cubicBezTo>
                    <a:pt x="413" y="160"/>
                    <a:pt x="413" y="159"/>
                    <a:pt x="413" y="159"/>
                  </a:cubicBezTo>
                  <a:cubicBezTo>
                    <a:pt x="411" y="156"/>
                    <a:pt x="413" y="152"/>
                    <a:pt x="411" y="149"/>
                  </a:cubicBezTo>
                  <a:cubicBezTo>
                    <a:pt x="411" y="148"/>
                    <a:pt x="411" y="148"/>
                    <a:pt x="411" y="147"/>
                  </a:cubicBezTo>
                  <a:cubicBezTo>
                    <a:pt x="409" y="146"/>
                    <a:pt x="411" y="143"/>
                    <a:pt x="409" y="141"/>
                  </a:cubicBezTo>
                  <a:cubicBezTo>
                    <a:pt x="409" y="141"/>
                    <a:pt x="409" y="141"/>
                    <a:pt x="409" y="141"/>
                  </a:cubicBezTo>
                  <a:cubicBezTo>
                    <a:pt x="408" y="140"/>
                    <a:pt x="408" y="139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5" y="136"/>
                    <a:pt x="407" y="133"/>
                    <a:pt x="405" y="132"/>
                  </a:cubicBezTo>
                  <a:cubicBezTo>
                    <a:pt x="405" y="132"/>
                    <a:pt x="405" y="132"/>
                    <a:pt x="405" y="132"/>
                  </a:cubicBezTo>
                  <a:cubicBezTo>
                    <a:pt x="404" y="131"/>
                    <a:pt x="405" y="129"/>
                    <a:pt x="404" y="128"/>
                  </a:cubicBezTo>
                  <a:cubicBezTo>
                    <a:pt x="404" y="128"/>
                    <a:pt x="404" y="128"/>
                    <a:pt x="404" y="128"/>
                  </a:cubicBezTo>
                  <a:cubicBezTo>
                    <a:pt x="402" y="126"/>
                    <a:pt x="403" y="124"/>
                    <a:pt x="402" y="122"/>
                  </a:cubicBezTo>
                  <a:cubicBezTo>
                    <a:pt x="402" y="122"/>
                    <a:pt x="402" y="122"/>
                    <a:pt x="402" y="122"/>
                  </a:cubicBezTo>
                  <a:cubicBezTo>
                    <a:pt x="400" y="121"/>
                    <a:pt x="401" y="118"/>
                    <a:pt x="400" y="116"/>
                  </a:cubicBezTo>
                  <a:cubicBezTo>
                    <a:pt x="400" y="116"/>
                    <a:pt x="400" y="116"/>
                    <a:pt x="400" y="116"/>
                  </a:cubicBezTo>
                  <a:cubicBezTo>
                    <a:pt x="398" y="115"/>
                    <a:pt x="399" y="112"/>
                    <a:pt x="398" y="111"/>
                  </a:cubicBezTo>
                  <a:cubicBezTo>
                    <a:pt x="398" y="111"/>
                    <a:pt x="398" y="111"/>
                    <a:pt x="398" y="111"/>
                  </a:cubicBezTo>
                  <a:cubicBezTo>
                    <a:pt x="396" y="109"/>
                    <a:pt x="397" y="106"/>
                    <a:pt x="396" y="105"/>
                  </a:cubicBezTo>
                  <a:cubicBezTo>
                    <a:pt x="396" y="104"/>
                    <a:pt x="396" y="104"/>
                    <a:pt x="396" y="103"/>
                  </a:cubicBezTo>
                  <a:cubicBezTo>
                    <a:pt x="394" y="101"/>
                    <a:pt x="396" y="98"/>
                    <a:pt x="394" y="95"/>
                  </a:cubicBezTo>
                  <a:cubicBezTo>
                    <a:pt x="394" y="95"/>
                    <a:pt x="394" y="95"/>
                    <a:pt x="394" y="95"/>
                  </a:cubicBezTo>
                  <a:cubicBezTo>
                    <a:pt x="392" y="83"/>
                    <a:pt x="392" y="71"/>
                    <a:pt x="394" y="59"/>
                  </a:cubicBezTo>
                  <a:cubicBezTo>
                    <a:pt x="394" y="58"/>
                    <a:pt x="394" y="58"/>
                    <a:pt x="394" y="57"/>
                  </a:cubicBezTo>
                  <a:cubicBezTo>
                    <a:pt x="396" y="54"/>
                    <a:pt x="393" y="50"/>
                    <a:pt x="396" y="47"/>
                  </a:cubicBezTo>
                  <a:cubicBezTo>
                    <a:pt x="396" y="47"/>
                    <a:pt x="396" y="46"/>
                    <a:pt x="396" y="46"/>
                  </a:cubicBezTo>
                  <a:cubicBezTo>
                    <a:pt x="398" y="42"/>
                    <a:pt x="395" y="38"/>
                    <a:pt x="398" y="34"/>
                  </a:cubicBezTo>
                  <a:cubicBezTo>
                    <a:pt x="398" y="33"/>
                    <a:pt x="398" y="32"/>
                    <a:pt x="398" y="30"/>
                  </a:cubicBezTo>
                  <a:cubicBezTo>
                    <a:pt x="400" y="21"/>
                    <a:pt x="397" y="11"/>
                    <a:pt x="400" y="1"/>
                  </a:cubicBezTo>
                  <a:cubicBezTo>
                    <a:pt x="400" y="1"/>
                    <a:pt x="400" y="1"/>
                    <a:pt x="400" y="1"/>
                  </a:cubicBezTo>
                  <a:cubicBezTo>
                    <a:pt x="402" y="0"/>
                    <a:pt x="403" y="0"/>
                    <a:pt x="405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7" y="3"/>
                    <a:pt x="406" y="6"/>
                    <a:pt x="407" y="7"/>
                  </a:cubicBezTo>
                  <a:cubicBezTo>
                    <a:pt x="407" y="10"/>
                    <a:pt x="407" y="12"/>
                    <a:pt x="407" y="15"/>
                  </a:cubicBezTo>
                  <a:cubicBezTo>
                    <a:pt x="409" y="20"/>
                    <a:pt x="409" y="25"/>
                    <a:pt x="407" y="30"/>
                  </a:cubicBezTo>
                  <a:cubicBezTo>
                    <a:pt x="407" y="31"/>
                    <a:pt x="407" y="32"/>
                    <a:pt x="407" y="34"/>
                  </a:cubicBezTo>
                  <a:cubicBezTo>
                    <a:pt x="405" y="39"/>
                    <a:pt x="408" y="44"/>
                    <a:pt x="405" y="49"/>
                  </a:cubicBezTo>
                  <a:cubicBezTo>
                    <a:pt x="405" y="50"/>
                    <a:pt x="405" y="50"/>
                    <a:pt x="405" y="51"/>
                  </a:cubicBezTo>
                  <a:cubicBezTo>
                    <a:pt x="403" y="55"/>
                    <a:pt x="406" y="60"/>
                    <a:pt x="403" y="65"/>
                  </a:cubicBezTo>
                  <a:cubicBezTo>
                    <a:pt x="403" y="66"/>
                    <a:pt x="403" y="67"/>
                    <a:pt x="403" y="68"/>
                  </a:cubicBezTo>
                  <a:cubicBezTo>
                    <a:pt x="402" y="72"/>
                    <a:pt x="402" y="76"/>
                    <a:pt x="403" y="80"/>
                  </a:cubicBez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0" name="Freeform 7"/>
            <p:cNvSpPr/>
            <p:nvPr/>
          </p:nvSpPr>
          <p:spPr bwMode="auto">
            <a:xfrm>
              <a:off x="6943" y="0"/>
              <a:ext cx="337" cy="538"/>
            </a:xfrm>
            <a:custGeom>
              <a:avLst/>
              <a:gdLst>
                <a:gd name="T0" fmla="*/ 176 w 225"/>
                <a:gd name="T1" fmla="*/ 179 h 359"/>
                <a:gd name="T2" fmla="*/ 178 w 225"/>
                <a:gd name="T3" fmla="*/ 158 h 359"/>
                <a:gd name="T4" fmla="*/ 182 w 225"/>
                <a:gd name="T5" fmla="*/ 133 h 359"/>
                <a:gd name="T6" fmla="*/ 184 w 225"/>
                <a:gd name="T7" fmla="*/ 119 h 359"/>
                <a:gd name="T8" fmla="*/ 186 w 225"/>
                <a:gd name="T9" fmla="*/ 107 h 359"/>
                <a:gd name="T10" fmla="*/ 184 w 225"/>
                <a:gd name="T11" fmla="*/ 46 h 359"/>
                <a:gd name="T12" fmla="*/ 182 w 225"/>
                <a:gd name="T13" fmla="*/ 37 h 359"/>
                <a:gd name="T14" fmla="*/ 184 w 225"/>
                <a:gd name="T15" fmla="*/ 19 h 359"/>
                <a:gd name="T16" fmla="*/ 186 w 225"/>
                <a:gd name="T17" fmla="*/ 16 h 359"/>
                <a:gd name="T18" fmla="*/ 189 w 225"/>
                <a:gd name="T19" fmla="*/ 8 h 359"/>
                <a:gd name="T20" fmla="*/ 191 w 225"/>
                <a:gd name="T21" fmla="*/ 4 h 359"/>
                <a:gd name="T22" fmla="*/ 213 w 225"/>
                <a:gd name="T23" fmla="*/ 1 h 359"/>
                <a:gd name="T24" fmla="*/ 214 w 225"/>
                <a:gd name="T25" fmla="*/ 10 h 359"/>
                <a:gd name="T26" fmla="*/ 212 w 225"/>
                <a:gd name="T27" fmla="*/ 14 h 359"/>
                <a:gd name="T28" fmla="*/ 222 w 225"/>
                <a:gd name="T29" fmla="*/ 20 h 359"/>
                <a:gd name="T30" fmla="*/ 224 w 225"/>
                <a:gd name="T31" fmla="*/ 23 h 359"/>
                <a:gd name="T32" fmla="*/ 222 w 225"/>
                <a:gd name="T33" fmla="*/ 52 h 359"/>
                <a:gd name="T34" fmla="*/ 220 w 225"/>
                <a:gd name="T35" fmla="*/ 67 h 359"/>
                <a:gd name="T36" fmla="*/ 216 w 225"/>
                <a:gd name="T37" fmla="*/ 90 h 359"/>
                <a:gd name="T38" fmla="*/ 216 w 225"/>
                <a:gd name="T39" fmla="*/ 145 h 359"/>
                <a:gd name="T40" fmla="*/ 212 w 225"/>
                <a:gd name="T41" fmla="*/ 244 h 359"/>
                <a:gd name="T42" fmla="*/ 197 w 225"/>
                <a:gd name="T43" fmla="*/ 344 h 359"/>
                <a:gd name="T44" fmla="*/ 130 w 225"/>
                <a:gd name="T45" fmla="*/ 344 h 359"/>
                <a:gd name="T46" fmla="*/ 74 w 225"/>
                <a:gd name="T47" fmla="*/ 346 h 359"/>
                <a:gd name="T48" fmla="*/ 63 w 225"/>
                <a:gd name="T49" fmla="*/ 283 h 359"/>
                <a:gd name="T50" fmla="*/ 22 w 225"/>
                <a:gd name="T51" fmla="*/ 241 h 359"/>
                <a:gd name="T52" fmla="*/ 18 w 225"/>
                <a:gd name="T53" fmla="*/ 231 h 359"/>
                <a:gd name="T54" fmla="*/ 15 w 225"/>
                <a:gd name="T55" fmla="*/ 172 h 359"/>
                <a:gd name="T56" fmla="*/ 32 w 225"/>
                <a:gd name="T57" fmla="*/ 179 h 359"/>
                <a:gd name="T58" fmla="*/ 36 w 225"/>
                <a:gd name="T59" fmla="*/ 181 h 359"/>
                <a:gd name="T60" fmla="*/ 45 w 225"/>
                <a:gd name="T61" fmla="*/ 185 h 359"/>
                <a:gd name="T62" fmla="*/ 49 w 225"/>
                <a:gd name="T63" fmla="*/ 187 h 359"/>
                <a:gd name="T64" fmla="*/ 57 w 225"/>
                <a:gd name="T65" fmla="*/ 190 h 359"/>
                <a:gd name="T66" fmla="*/ 63 w 225"/>
                <a:gd name="T67" fmla="*/ 192 h 359"/>
                <a:gd name="T68" fmla="*/ 70 w 225"/>
                <a:gd name="T69" fmla="*/ 196 h 359"/>
                <a:gd name="T70" fmla="*/ 76 w 225"/>
                <a:gd name="T71" fmla="*/ 198 h 359"/>
                <a:gd name="T72" fmla="*/ 86 w 225"/>
                <a:gd name="T73" fmla="*/ 202 h 359"/>
                <a:gd name="T74" fmla="*/ 89 w 225"/>
                <a:gd name="T75" fmla="*/ 204 h 359"/>
                <a:gd name="T76" fmla="*/ 99 w 225"/>
                <a:gd name="T77" fmla="*/ 208 h 359"/>
                <a:gd name="T78" fmla="*/ 103 w 225"/>
                <a:gd name="T79" fmla="*/ 210 h 359"/>
                <a:gd name="T80" fmla="*/ 113 w 225"/>
                <a:gd name="T81" fmla="*/ 214 h 359"/>
                <a:gd name="T82" fmla="*/ 116 w 225"/>
                <a:gd name="T83" fmla="*/ 215 h 359"/>
                <a:gd name="T84" fmla="*/ 126 w 225"/>
                <a:gd name="T85" fmla="*/ 219 h 359"/>
                <a:gd name="T86" fmla="*/ 130 w 225"/>
                <a:gd name="T87" fmla="*/ 221 h 359"/>
                <a:gd name="T88" fmla="*/ 138 w 225"/>
                <a:gd name="T89" fmla="*/ 225 h 359"/>
                <a:gd name="T90" fmla="*/ 141 w 225"/>
                <a:gd name="T91" fmla="*/ 227 h 359"/>
                <a:gd name="T92" fmla="*/ 153 w 225"/>
                <a:gd name="T93" fmla="*/ 232 h 359"/>
                <a:gd name="T94" fmla="*/ 159 w 225"/>
                <a:gd name="T95" fmla="*/ 235 h 359"/>
                <a:gd name="T96" fmla="*/ 166 w 225"/>
                <a:gd name="T97" fmla="*/ 239 h 359"/>
                <a:gd name="T98" fmla="*/ 170 w 225"/>
                <a:gd name="T99" fmla="*/ 240 h 359"/>
                <a:gd name="T100" fmla="*/ 178 w 225"/>
                <a:gd name="T101" fmla="*/ 244 h 359"/>
                <a:gd name="T102" fmla="*/ 182 w 225"/>
                <a:gd name="T103" fmla="*/ 246 h 359"/>
                <a:gd name="T104" fmla="*/ 182 w 225"/>
                <a:gd name="T105" fmla="*/ 234 h 359"/>
                <a:gd name="T106" fmla="*/ 180 w 225"/>
                <a:gd name="T107" fmla="*/ 229 h 359"/>
                <a:gd name="T108" fmla="*/ 176 w 225"/>
                <a:gd name="T109" fmla="*/ 21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5" h="359">
                  <a:moveTo>
                    <a:pt x="176" y="215"/>
                  </a:moveTo>
                  <a:cubicBezTo>
                    <a:pt x="176" y="214"/>
                    <a:pt x="176" y="214"/>
                    <a:pt x="176" y="213"/>
                  </a:cubicBezTo>
                  <a:cubicBezTo>
                    <a:pt x="174" y="202"/>
                    <a:pt x="174" y="190"/>
                    <a:pt x="176" y="179"/>
                  </a:cubicBezTo>
                  <a:cubicBezTo>
                    <a:pt x="176" y="178"/>
                    <a:pt x="176" y="177"/>
                    <a:pt x="176" y="175"/>
                  </a:cubicBezTo>
                  <a:cubicBezTo>
                    <a:pt x="178" y="171"/>
                    <a:pt x="175" y="166"/>
                    <a:pt x="178" y="162"/>
                  </a:cubicBezTo>
                  <a:cubicBezTo>
                    <a:pt x="178" y="160"/>
                    <a:pt x="178" y="159"/>
                    <a:pt x="178" y="158"/>
                  </a:cubicBezTo>
                  <a:cubicBezTo>
                    <a:pt x="180" y="154"/>
                    <a:pt x="177" y="150"/>
                    <a:pt x="180" y="146"/>
                  </a:cubicBezTo>
                  <a:cubicBezTo>
                    <a:pt x="180" y="146"/>
                    <a:pt x="180" y="145"/>
                    <a:pt x="180" y="145"/>
                  </a:cubicBezTo>
                  <a:cubicBezTo>
                    <a:pt x="182" y="141"/>
                    <a:pt x="179" y="136"/>
                    <a:pt x="182" y="133"/>
                  </a:cubicBezTo>
                  <a:cubicBezTo>
                    <a:pt x="182" y="132"/>
                    <a:pt x="182" y="130"/>
                    <a:pt x="182" y="129"/>
                  </a:cubicBezTo>
                  <a:cubicBezTo>
                    <a:pt x="184" y="126"/>
                    <a:pt x="181" y="122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5" y="118"/>
                    <a:pt x="184" y="117"/>
                    <a:pt x="185" y="116"/>
                  </a:cubicBezTo>
                  <a:cubicBezTo>
                    <a:pt x="186" y="115"/>
                    <a:pt x="186" y="114"/>
                    <a:pt x="186" y="114"/>
                  </a:cubicBezTo>
                  <a:cubicBezTo>
                    <a:pt x="187" y="112"/>
                    <a:pt x="187" y="110"/>
                    <a:pt x="186" y="107"/>
                  </a:cubicBezTo>
                  <a:cubicBezTo>
                    <a:pt x="186" y="105"/>
                    <a:pt x="186" y="103"/>
                    <a:pt x="186" y="100"/>
                  </a:cubicBezTo>
                  <a:cubicBezTo>
                    <a:pt x="183" y="87"/>
                    <a:pt x="185" y="74"/>
                    <a:pt x="185" y="60"/>
                  </a:cubicBezTo>
                  <a:cubicBezTo>
                    <a:pt x="184" y="56"/>
                    <a:pt x="186" y="51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1" y="43"/>
                    <a:pt x="184" y="40"/>
                    <a:pt x="182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0" y="32"/>
                    <a:pt x="180" y="28"/>
                    <a:pt x="182" y="2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3" y="22"/>
                    <a:pt x="183" y="21"/>
                    <a:pt x="184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5" y="18"/>
                    <a:pt x="184" y="17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7" y="15"/>
                    <a:pt x="186" y="13"/>
                    <a:pt x="187" y="12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11"/>
                    <a:pt x="188" y="9"/>
                    <a:pt x="189" y="8"/>
                  </a:cubicBezTo>
                  <a:cubicBezTo>
                    <a:pt x="189" y="8"/>
                    <a:pt x="189" y="8"/>
                    <a:pt x="189" y="8"/>
                  </a:cubicBezTo>
                  <a:cubicBezTo>
                    <a:pt x="191" y="7"/>
                    <a:pt x="190" y="5"/>
                    <a:pt x="191" y="4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3"/>
                    <a:pt x="193" y="3"/>
                    <a:pt x="193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200" y="0"/>
                    <a:pt x="207" y="1"/>
                    <a:pt x="213" y="1"/>
                  </a:cubicBezTo>
                  <a:cubicBezTo>
                    <a:pt x="218" y="1"/>
                    <a:pt x="218" y="4"/>
                    <a:pt x="216" y="8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6" y="9"/>
                    <a:pt x="215" y="9"/>
                    <a:pt x="214" y="10"/>
                  </a:cubicBezTo>
                  <a:cubicBezTo>
                    <a:pt x="214" y="10"/>
                    <a:pt x="214" y="10"/>
                    <a:pt x="214" y="10"/>
                  </a:cubicBezTo>
                  <a:cubicBezTo>
                    <a:pt x="213" y="11"/>
                    <a:pt x="214" y="13"/>
                    <a:pt x="212" y="14"/>
                  </a:cubicBezTo>
                  <a:cubicBezTo>
                    <a:pt x="212" y="14"/>
                    <a:pt x="212" y="14"/>
                    <a:pt x="212" y="14"/>
                  </a:cubicBezTo>
                  <a:cubicBezTo>
                    <a:pt x="212" y="20"/>
                    <a:pt x="219" y="14"/>
                    <a:pt x="220" y="18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21" y="18"/>
                    <a:pt x="221" y="19"/>
                    <a:pt x="222" y="20"/>
                  </a:cubicBezTo>
                  <a:cubicBezTo>
                    <a:pt x="222" y="19"/>
                    <a:pt x="222" y="19"/>
                    <a:pt x="222" y="19"/>
                  </a:cubicBezTo>
                  <a:cubicBezTo>
                    <a:pt x="223" y="20"/>
                    <a:pt x="223" y="21"/>
                    <a:pt x="224" y="22"/>
                  </a:cubicBezTo>
                  <a:cubicBezTo>
                    <a:pt x="224" y="22"/>
                    <a:pt x="224" y="23"/>
                    <a:pt x="224" y="23"/>
                  </a:cubicBezTo>
                  <a:cubicBezTo>
                    <a:pt x="225" y="28"/>
                    <a:pt x="225" y="33"/>
                    <a:pt x="224" y="39"/>
                  </a:cubicBezTo>
                  <a:cubicBezTo>
                    <a:pt x="224" y="40"/>
                    <a:pt x="224" y="41"/>
                    <a:pt x="224" y="42"/>
                  </a:cubicBezTo>
                  <a:cubicBezTo>
                    <a:pt x="222" y="45"/>
                    <a:pt x="224" y="49"/>
                    <a:pt x="222" y="52"/>
                  </a:cubicBezTo>
                  <a:cubicBezTo>
                    <a:pt x="222" y="53"/>
                    <a:pt x="222" y="54"/>
                    <a:pt x="222" y="56"/>
                  </a:cubicBezTo>
                  <a:cubicBezTo>
                    <a:pt x="220" y="59"/>
                    <a:pt x="222" y="63"/>
                    <a:pt x="220" y="66"/>
                  </a:cubicBezTo>
                  <a:cubicBezTo>
                    <a:pt x="220" y="66"/>
                    <a:pt x="220" y="67"/>
                    <a:pt x="220" y="67"/>
                  </a:cubicBezTo>
                  <a:cubicBezTo>
                    <a:pt x="218" y="70"/>
                    <a:pt x="220" y="74"/>
                    <a:pt x="218" y="77"/>
                  </a:cubicBezTo>
                  <a:cubicBezTo>
                    <a:pt x="218" y="78"/>
                    <a:pt x="218" y="79"/>
                    <a:pt x="218" y="81"/>
                  </a:cubicBezTo>
                  <a:cubicBezTo>
                    <a:pt x="216" y="84"/>
                    <a:pt x="218" y="87"/>
                    <a:pt x="216" y="90"/>
                  </a:cubicBezTo>
                  <a:cubicBezTo>
                    <a:pt x="216" y="93"/>
                    <a:pt x="216" y="96"/>
                    <a:pt x="216" y="98"/>
                  </a:cubicBezTo>
                  <a:cubicBezTo>
                    <a:pt x="217" y="100"/>
                    <a:pt x="219" y="102"/>
                    <a:pt x="220" y="104"/>
                  </a:cubicBezTo>
                  <a:cubicBezTo>
                    <a:pt x="221" y="118"/>
                    <a:pt x="217" y="131"/>
                    <a:pt x="216" y="145"/>
                  </a:cubicBezTo>
                  <a:cubicBezTo>
                    <a:pt x="214" y="161"/>
                    <a:pt x="215" y="176"/>
                    <a:pt x="219" y="191"/>
                  </a:cubicBezTo>
                  <a:cubicBezTo>
                    <a:pt x="219" y="192"/>
                    <a:pt x="219" y="193"/>
                    <a:pt x="219" y="195"/>
                  </a:cubicBezTo>
                  <a:cubicBezTo>
                    <a:pt x="214" y="211"/>
                    <a:pt x="214" y="227"/>
                    <a:pt x="212" y="244"/>
                  </a:cubicBezTo>
                  <a:cubicBezTo>
                    <a:pt x="212" y="248"/>
                    <a:pt x="210" y="252"/>
                    <a:pt x="210" y="256"/>
                  </a:cubicBezTo>
                  <a:cubicBezTo>
                    <a:pt x="209" y="268"/>
                    <a:pt x="206" y="280"/>
                    <a:pt x="204" y="292"/>
                  </a:cubicBezTo>
                  <a:cubicBezTo>
                    <a:pt x="201" y="309"/>
                    <a:pt x="201" y="327"/>
                    <a:pt x="197" y="344"/>
                  </a:cubicBezTo>
                  <a:cubicBezTo>
                    <a:pt x="197" y="348"/>
                    <a:pt x="196" y="352"/>
                    <a:pt x="193" y="356"/>
                  </a:cubicBezTo>
                  <a:cubicBezTo>
                    <a:pt x="189" y="359"/>
                    <a:pt x="185" y="358"/>
                    <a:pt x="181" y="356"/>
                  </a:cubicBezTo>
                  <a:cubicBezTo>
                    <a:pt x="165" y="346"/>
                    <a:pt x="147" y="346"/>
                    <a:pt x="130" y="344"/>
                  </a:cubicBezTo>
                  <a:cubicBezTo>
                    <a:pt x="123" y="344"/>
                    <a:pt x="116" y="342"/>
                    <a:pt x="109" y="342"/>
                  </a:cubicBezTo>
                  <a:cubicBezTo>
                    <a:pt x="95" y="341"/>
                    <a:pt x="95" y="340"/>
                    <a:pt x="89" y="352"/>
                  </a:cubicBezTo>
                  <a:cubicBezTo>
                    <a:pt x="82" y="357"/>
                    <a:pt x="78" y="351"/>
                    <a:pt x="74" y="346"/>
                  </a:cubicBezTo>
                  <a:cubicBezTo>
                    <a:pt x="71" y="341"/>
                    <a:pt x="67" y="337"/>
                    <a:pt x="60" y="337"/>
                  </a:cubicBezTo>
                  <a:cubicBezTo>
                    <a:pt x="47" y="330"/>
                    <a:pt x="44" y="317"/>
                    <a:pt x="41" y="304"/>
                  </a:cubicBezTo>
                  <a:cubicBezTo>
                    <a:pt x="44" y="293"/>
                    <a:pt x="53" y="287"/>
                    <a:pt x="63" y="283"/>
                  </a:cubicBezTo>
                  <a:cubicBezTo>
                    <a:pt x="70" y="280"/>
                    <a:pt x="78" y="279"/>
                    <a:pt x="87" y="278"/>
                  </a:cubicBezTo>
                  <a:cubicBezTo>
                    <a:pt x="65" y="267"/>
                    <a:pt x="44" y="257"/>
                    <a:pt x="24" y="244"/>
                  </a:cubicBezTo>
                  <a:cubicBezTo>
                    <a:pt x="23" y="243"/>
                    <a:pt x="22" y="242"/>
                    <a:pt x="22" y="241"/>
                  </a:cubicBezTo>
                  <a:cubicBezTo>
                    <a:pt x="21" y="240"/>
                    <a:pt x="21" y="239"/>
                    <a:pt x="20" y="238"/>
                  </a:cubicBezTo>
                  <a:cubicBezTo>
                    <a:pt x="20" y="237"/>
                    <a:pt x="20" y="235"/>
                    <a:pt x="19" y="234"/>
                  </a:cubicBezTo>
                  <a:cubicBezTo>
                    <a:pt x="19" y="233"/>
                    <a:pt x="18" y="232"/>
                    <a:pt x="18" y="231"/>
                  </a:cubicBezTo>
                  <a:cubicBezTo>
                    <a:pt x="17" y="230"/>
                    <a:pt x="17" y="230"/>
                    <a:pt x="17" y="229"/>
                  </a:cubicBezTo>
                  <a:cubicBezTo>
                    <a:pt x="16" y="228"/>
                    <a:pt x="16" y="227"/>
                    <a:pt x="15" y="226"/>
                  </a:cubicBezTo>
                  <a:cubicBezTo>
                    <a:pt x="1" y="208"/>
                    <a:pt x="0" y="187"/>
                    <a:pt x="15" y="172"/>
                  </a:cubicBezTo>
                  <a:cubicBezTo>
                    <a:pt x="20" y="172"/>
                    <a:pt x="24" y="175"/>
                    <a:pt x="28" y="177"/>
                  </a:cubicBezTo>
                  <a:cubicBezTo>
                    <a:pt x="28" y="177"/>
                    <a:pt x="28" y="177"/>
                    <a:pt x="28" y="177"/>
                  </a:cubicBezTo>
                  <a:cubicBezTo>
                    <a:pt x="29" y="178"/>
                    <a:pt x="31" y="178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3" y="180"/>
                    <a:pt x="35" y="180"/>
                    <a:pt x="36" y="181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7" y="182"/>
                    <a:pt x="39" y="182"/>
                    <a:pt x="40" y="183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41" y="184"/>
                    <a:pt x="44" y="183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6" y="186"/>
                    <a:pt x="48" y="185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50" y="188"/>
                    <a:pt x="52" y="187"/>
                    <a:pt x="53" y="189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54" y="190"/>
                    <a:pt x="56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8" y="192"/>
                    <a:pt x="61" y="190"/>
                    <a:pt x="63" y="192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4" y="193"/>
                    <a:pt x="65" y="193"/>
                    <a:pt x="67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8" y="195"/>
                    <a:pt x="69" y="195"/>
                    <a:pt x="70" y="196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3" y="197"/>
                    <a:pt x="75" y="197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7" y="199"/>
                    <a:pt x="79" y="199"/>
                    <a:pt x="80" y="200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81" y="202"/>
                    <a:pt x="84" y="200"/>
                    <a:pt x="86" y="202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7" y="203"/>
                    <a:pt x="89" y="203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5"/>
                    <a:pt x="92" y="205"/>
                    <a:pt x="93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5" y="208"/>
                    <a:pt x="98" y="206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100" y="209"/>
                    <a:pt x="102" y="208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4" y="211"/>
                    <a:pt x="106" y="210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08" y="213"/>
                    <a:pt x="111" y="211"/>
                    <a:pt x="113" y="214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4" y="214"/>
                    <a:pt x="115" y="214"/>
                    <a:pt x="116" y="215"/>
                  </a:cubicBezTo>
                  <a:cubicBezTo>
                    <a:pt x="116" y="215"/>
                    <a:pt x="116" y="215"/>
                    <a:pt x="116" y="215"/>
                  </a:cubicBezTo>
                  <a:cubicBezTo>
                    <a:pt x="117" y="216"/>
                    <a:pt x="119" y="216"/>
                    <a:pt x="120" y="217"/>
                  </a:cubicBezTo>
                  <a:cubicBezTo>
                    <a:pt x="120" y="217"/>
                    <a:pt x="120" y="217"/>
                    <a:pt x="120" y="217"/>
                  </a:cubicBezTo>
                  <a:cubicBezTo>
                    <a:pt x="122" y="219"/>
                    <a:pt x="125" y="217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20"/>
                    <a:pt x="129" y="220"/>
                    <a:pt x="130" y="221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1" y="222"/>
                    <a:pt x="133" y="222"/>
                    <a:pt x="134" y="223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35" y="224"/>
                    <a:pt x="137" y="224"/>
                    <a:pt x="138" y="225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9" y="226"/>
                    <a:pt x="140" y="226"/>
                    <a:pt x="141" y="227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42" y="228"/>
                    <a:pt x="144" y="228"/>
                    <a:pt x="145" y="229"/>
                  </a:cubicBezTo>
                  <a:cubicBezTo>
                    <a:pt x="145" y="229"/>
                    <a:pt x="145" y="229"/>
                    <a:pt x="145" y="229"/>
                  </a:cubicBezTo>
                  <a:cubicBezTo>
                    <a:pt x="148" y="230"/>
                    <a:pt x="151" y="231"/>
                    <a:pt x="153" y="232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4" y="234"/>
                    <a:pt x="157" y="233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60" y="236"/>
                    <a:pt x="162" y="235"/>
                    <a:pt x="162" y="237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64" y="238"/>
                    <a:pt x="165" y="237"/>
                    <a:pt x="166" y="239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7" y="239"/>
                    <a:pt x="169" y="239"/>
                    <a:pt x="170" y="240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1" y="241"/>
                    <a:pt x="173" y="241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3"/>
                    <a:pt x="177" y="243"/>
                    <a:pt x="178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5"/>
                    <a:pt x="181" y="245"/>
                    <a:pt x="182" y="246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86" y="246"/>
                    <a:pt x="185" y="243"/>
                    <a:pt x="184" y="240"/>
                  </a:cubicBezTo>
                  <a:cubicBezTo>
                    <a:pt x="184" y="240"/>
                    <a:pt x="184" y="240"/>
                    <a:pt x="184" y="240"/>
                  </a:cubicBezTo>
                  <a:cubicBezTo>
                    <a:pt x="182" y="239"/>
                    <a:pt x="183" y="236"/>
                    <a:pt x="182" y="234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0" y="233"/>
                    <a:pt x="182" y="230"/>
                    <a:pt x="180" y="229"/>
                  </a:cubicBezTo>
                  <a:cubicBezTo>
                    <a:pt x="180" y="229"/>
                    <a:pt x="180" y="229"/>
                    <a:pt x="180" y="229"/>
                  </a:cubicBezTo>
                  <a:cubicBezTo>
                    <a:pt x="178" y="227"/>
                    <a:pt x="179" y="224"/>
                    <a:pt x="178" y="222"/>
                  </a:cubicBezTo>
                  <a:cubicBezTo>
                    <a:pt x="178" y="222"/>
                    <a:pt x="178" y="222"/>
                    <a:pt x="178" y="221"/>
                  </a:cubicBezTo>
                  <a:cubicBezTo>
                    <a:pt x="176" y="219"/>
                    <a:pt x="178" y="217"/>
                    <a:pt x="176" y="215"/>
                  </a:cubicBezTo>
                  <a:close/>
                </a:path>
              </a:pathLst>
            </a:custGeom>
            <a:solidFill>
              <a:srgbClr val="7A5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1" name="Freeform 8"/>
            <p:cNvSpPr/>
            <p:nvPr/>
          </p:nvSpPr>
          <p:spPr bwMode="auto">
            <a:xfrm>
              <a:off x="7451" y="3589"/>
              <a:ext cx="485" cy="739"/>
            </a:xfrm>
            <a:custGeom>
              <a:avLst/>
              <a:gdLst>
                <a:gd name="T0" fmla="*/ 221 w 323"/>
                <a:gd name="T1" fmla="*/ 359 h 493"/>
                <a:gd name="T2" fmla="*/ 227 w 323"/>
                <a:gd name="T3" fmla="*/ 366 h 493"/>
                <a:gd name="T4" fmla="*/ 236 w 323"/>
                <a:gd name="T5" fmla="*/ 355 h 493"/>
                <a:gd name="T6" fmla="*/ 250 w 323"/>
                <a:gd name="T7" fmla="*/ 338 h 493"/>
                <a:gd name="T8" fmla="*/ 261 w 323"/>
                <a:gd name="T9" fmla="*/ 322 h 493"/>
                <a:gd name="T10" fmla="*/ 273 w 323"/>
                <a:gd name="T11" fmla="*/ 309 h 493"/>
                <a:gd name="T12" fmla="*/ 286 w 323"/>
                <a:gd name="T13" fmla="*/ 290 h 493"/>
                <a:gd name="T14" fmla="*/ 296 w 323"/>
                <a:gd name="T15" fmla="*/ 276 h 493"/>
                <a:gd name="T16" fmla="*/ 306 w 323"/>
                <a:gd name="T17" fmla="*/ 261 h 493"/>
                <a:gd name="T18" fmla="*/ 309 w 323"/>
                <a:gd name="T19" fmla="*/ 234 h 493"/>
                <a:gd name="T20" fmla="*/ 322 w 323"/>
                <a:gd name="T21" fmla="*/ 220 h 493"/>
                <a:gd name="T22" fmla="*/ 313 w 323"/>
                <a:gd name="T23" fmla="*/ 278 h 493"/>
                <a:gd name="T24" fmla="*/ 303 w 323"/>
                <a:gd name="T25" fmla="*/ 293 h 493"/>
                <a:gd name="T26" fmla="*/ 292 w 323"/>
                <a:gd name="T27" fmla="*/ 309 h 493"/>
                <a:gd name="T28" fmla="*/ 282 w 323"/>
                <a:gd name="T29" fmla="*/ 320 h 493"/>
                <a:gd name="T30" fmla="*/ 269 w 323"/>
                <a:gd name="T31" fmla="*/ 337 h 493"/>
                <a:gd name="T32" fmla="*/ 259 w 323"/>
                <a:gd name="T33" fmla="*/ 349 h 493"/>
                <a:gd name="T34" fmla="*/ 246 w 323"/>
                <a:gd name="T35" fmla="*/ 366 h 493"/>
                <a:gd name="T36" fmla="*/ 236 w 323"/>
                <a:gd name="T37" fmla="*/ 378 h 493"/>
                <a:gd name="T38" fmla="*/ 225 w 323"/>
                <a:gd name="T39" fmla="*/ 393 h 493"/>
                <a:gd name="T40" fmla="*/ 215 w 323"/>
                <a:gd name="T41" fmla="*/ 424 h 493"/>
                <a:gd name="T42" fmla="*/ 184 w 323"/>
                <a:gd name="T43" fmla="*/ 435 h 493"/>
                <a:gd name="T44" fmla="*/ 169 w 323"/>
                <a:gd name="T45" fmla="*/ 447 h 493"/>
                <a:gd name="T46" fmla="*/ 154 w 323"/>
                <a:gd name="T47" fmla="*/ 458 h 493"/>
                <a:gd name="T48" fmla="*/ 135 w 323"/>
                <a:gd name="T49" fmla="*/ 470 h 493"/>
                <a:gd name="T50" fmla="*/ 119 w 323"/>
                <a:gd name="T51" fmla="*/ 479 h 493"/>
                <a:gd name="T52" fmla="*/ 102 w 323"/>
                <a:gd name="T53" fmla="*/ 489 h 493"/>
                <a:gd name="T54" fmla="*/ 8 w 323"/>
                <a:gd name="T55" fmla="*/ 478 h 493"/>
                <a:gd name="T56" fmla="*/ 19 w 323"/>
                <a:gd name="T57" fmla="*/ 466 h 493"/>
                <a:gd name="T58" fmla="*/ 33 w 323"/>
                <a:gd name="T59" fmla="*/ 457 h 493"/>
                <a:gd name="T60" fmla="*/ 79 w 323"/>
                <a:gd name="T61" fmla="*/ 455 h 493"/>
                <a:gd name="T62" fmla="*/ 94 w 323"/>
                <a:gd name="T63" fmla="*/ 443 h 493"/>
                <a:gd name="T64" fmla="*/ 113 w 323"/>
                <a:gd name="T65" fmla="*/ 430 h 493"/>
                <a:gd name="T66" fmla="*/ 131 w 323"/>
                <a:gd name="T67" fmla="*/ 418 h 493"/>
                <a:gd name="T68" fmla="*/ 160 w 323"/>
                <a:gd name="T69" fmla="*/ 397 h 493"/>
                <a:gd name="T70" fmla="*/ 171 w 323"/>
                <a:gd name="T71" fmla="*/ 372 h 493"/>
                <a:gd name="T72" fmla="*/ 190 w 323"/>
                <a:gd name="T73" fmla="*/ 359 h 493"/>
                <a:gd name="T74" fmla="*/ 200 w 323"/>
                <a:gd name="T75" fmla="*/ 338 h 493"/>
                <a:gd name="T76" fmla="*/ 209 w 323"/>
                <a:gd name="T77" fmla="*/ 318 h 493"/>
                <a:gd name="T78" fmla="*/ 221 w 323"/>
                <a:gd name="T79" fmla="*/ 293 h 493"/>
                <a:gd name="T80" fmla="*/ 225 w 323"/>
                <a:gd name="T81" fmla="*/ 257 h 493"/>
                <a:gd name="T82" fmla="*/ 215 w 323"/>
                <a:gd name="T83" fmla="*/ 240 h 493"/>
                <a:gd name="T84" fmla="*/ 219 w 323"/>
                <a:gd name="T85" fmla="*/ 188 h 493"/>
                <a:gd name="T86" fmla="*/ 229 w 323"/>
                <a:gd name="T87" fmla="*/ 161 h 493"/>
                <a:gd name="T88" fmla="*/ 238 w 323"/>
                <a:gd name="T89" fmla="*/ 138 h 493"/>
                <a:gd name="T90" fmla="*/ 248 w 323"/>
                <a:gd name="T91" fmla="*/ 113 h 493"/>
                <a:gd name="T92" fmla="*/ 258 w 323"/>
                <a:gd name="T93" fmla="*/ 86 h 493"/>
                <a:gd name="T94" fmla="*/ 267 w 323"/>
                <a:gd name="T95" fmla="*/ 26 h 493"/>
                <a:gd name="T96" fmla="*/ 286 w 323"/>
                <a:gd name="T97" fmla="*/ 9 h 493"/>
                <a:gd name="T98" fmla="*/ 282 w 323"/>
                <a:gd name="T99" fmla="*/ 80 h 493"/>
                <a:gd name="T100" fmla="*/ 273 w 323"/>
                <a:gd name="T101" fmla="*/ 107 h 493"/>
                <a:gd name="T102" fmla="*/ 263 w 323"/>
                <a:gd name="T103" fmla="*/ 130 h 493"/>
                <a:gd name="T104" fmla="*/ 254 w 323"/>
                <a:gd name="T105" fmla="*/ 151 h 493"/>
                <a:gd name="T106" fmla="*/ 244 w 323"/>
                <a:gd name="T107" fmla="*/ 172 h 493"/>
                <a:gd name="T108" fmla="*/ 234 w 323"/>
                <a:gd name="T109" fmla="*/ 195 h 493"/>
                <a:gd name="T110" fmla="*/ 234 w 323"/>
                <a:gd name="T111" fmla="*/ 238 h 493"/>
                <a:gd name="T112" fmla="*/ 244 w 323"/>
                <a:gd name="T113" fmla="*/ 253 h 493"/>
                <a:gd name="T114" fmla="*/ 244 w 323"/>
                <a:gd name="T115" fmla="*/ 301 h 493"/>
                <a:gd name="T116" fmla="*/ 234 w 323"/>
                <a:gd name="T117" fmla="*/ 322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3" h="493">
                  <a:moveTo>
                    <a:pt x="229" y="336"/>
                  </a:moveTo>
                  <a:cubicBezTo>
                    <a:pt x="229" y="336"/>
                    <a:pt x="228" y="337"/>
                    <a:pt x="228" y="337"/>
                  </a:cubicBezTo>
                  <a:cubicBezTo>
                    <a:pt x="228" y="338"/>
                    <a:pt x="228" y="340"/>
                    <a:pt x="227" y="341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3"/>
                    <a:pt x="227" y="346"/>
                    <a:pt x="225" y="347"/>
                  </a:cubicBezTo>
                  <a:cubicBezTo>
                    <a:pt x="225" y="347"/>
                    <a:pt x="225" y="347"/>
                    <a:pt x="225" y="347"/>
                  </a:cubicBezTo>
                  <a:cubicBezTo>
                    <a:pt x="223" y="349"/>
                    <a:pt x="225" y="351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1" y="354"/>
                    <a:pt x="223" y="357"/>
                    <a:pt x="221" y="359"/>
                  </a:cubicBezTo>
                  <a:cubicBezTo>
                    <a:pt x="221" y="359"/>
                    <a:pt x="221" y="359"/>
                    <a:pt x="221" y="359"/>
                  </a:cubicBezTo>
                  <a:cubicBezTo>
                    <a:pt x="219" y="360"/>
                    <a:pt x="221" y="363"/>
                    <a:pt x="219" y="364"/>
                  </a:cubicBezTo>
                  <a:cubicBezTo>
                    <a:pt x="219" y="364"/>
                    <a:pt x="219" y="364"/>
                    <a:pt x="219" y="364"/>
                  </a:cubicBezTo>
                  <a:cubicBezTo>
                    <a:pt x="219" y="367"/>
                    <a:pt x="215" y="371"/>
                    <a:pt x="221" y="372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71"/>
                    <a:pt x="222" y="371"/>
                    <a:pt x="223" y="370"/>
                  </a:cubicBezTo>
                  <a:cubicBezTo>
                    <a:pt x="223" y="370"/>
                    <a:pt x="223" y="370"/>
                    <a:pt x="223" y="370"/>
                  </a:cubicBezTo>
                  <a:cubicBezTo>
                    <a:pt x="223" y="370"/>
                    <a:pt x="224" y="369"/>
                    <a:pt x="225" y="368"/>
                  </a:cubicBezTo>
                  <a:cubicBezTo>
                    <a:pt x="225" y="368"/>
                    <a:pt x="225" y="368"/>
                    <a:pt x="225" y="368"/>
                  </a:cubicBezTo>
                  <a:cubicBezTo>
                    <a:pt x="225" y="368"/>
                    <a:pt x="226" y="367"/>
                    <a:pt x="227" y="366"/>
                  </a:cubicBezTo>
                  <a:cubicBezTo>
                    <a:pt x="227" y="366"/>
                    <a:pt x="227" y="366"/>
                    <a:pt x="227" y="366"/>
                  </a:cubicBezTo>
                  <a:cubicBezTo>
                    <a:pt x="227" y="366"/>
                    <a:pt x="228" y="365"/>
                    <a:pt x="228" y="364"/>
                  </a:cubicBezTo>
                  <a:cubicBezTo>
                    <a:pt x="229" y="364"/>
                    <a:pt x="229" y="364"/>
                    <a:pt x="229" y="364"/>
                  </a:cubicBezTo>
                  <a:cubicBezTo>
                    <a:pt x="230" y="363"/>
                    <a:pt x="229" y="361"/>
                    <a:pt x="231" y="361"/>
                  </a:cubicBezTo>
                  <a:cubicBezTo>
                    <a:pt x="231" y="361"/>
                    <a:pt x="231" y="361"/>
                    <a:pt x="231" y="361"/>
                  </a:cubicBezTo>
                  <a:cubicBezTo>
                    <a:pt x="231" y="360"/>
                    <a:pt x="232" y="359"/>
                    <a:pt x="233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58"/>
                    <a:pt x="234" y="357"/>
                    <a:pt x="234" y="357"/>
                  </a:cubicBezTo>
                  <a:cubicBezTo>
                    <a:pt x="234" y="357"/>
                    <a:pt x="234" y="357"/>
                    <a:pt x="234" y="357"/>
                  </a:cubicBezTo>
                  <a:cubicBezTo>
                    <a:pt x="235" y="356"/>
                    <a:pt x="236" y="355"/>
                    <a:pt x="236" y="355"/>
                  </a:cubicBezTo>
                  <a:cubicBezTo>
                    <a:pt x="236" y="355"/>
                    <a:pt x="236" y="355"/>
                    <a:pt x="236" y="355"/>
                  </a:cubicBezTo>
                  <a:cubicBezTo>
                    <a:pt x="238" y="353"/>
                    <a:pt x="239" y="351"/>
                    <a:pt x="240" y="349"/>
                  </a:cubicBezTo>
                  <a:cubicBezTo>
                    <a:pt x="240" y="349"/>
                    <a:pt x="240" y="349"/>
                    <a:pt x="240" y="349"/>
                  </a:cubicBezTo>
                  <a:cubicBezTo>
                    <a:pt x="241" y="348"/>
                    <a:pt x="241" y="348"/>
                    <a:pt x="242" y="347"/>
                  </a:cubicBezTo>
                  <a:cubicBezTo>
                    <a:pt x="242" y="347"/>
                    <a:pt x="242" y="347"/>
                    <a:pt x="242" y="347"/>
                  </a:cubicBezTo>
                  <a:cubicBezTo>
                    <a:pt x="243" y="346"/>
                    <a:pt x="243" y="346"/>
                    <a:pt x="244" y="345"/>
                  </a:cubicBezTo>
                  <a:cubicBezTo>
                    <a:pt x="244" y="345"/>
                    <a:pt x="244" y="345"/>
                    <a:pt x="244" y="345"/>
                  </a:cubicBezTo>
                  <a:cubicBezTo>
                    <a:pt x="246" y="343"/>
                    <a:pt x="246" y="341"/>
                    <a:pt x="248" y="339"/>
                  </a:cubicBezTo>
                  <a:cubicBezTo>
                    <a:pt x="248" y="340"/>
                    <a:pt x="248" y="340"/>
                    <a:pt x="248" y="340"/>
                  </a:cubicBezTo>
                  <a:cubicBezTo>
                    <a:pt x="248" y="339"/>
                    <a:pt x="249" y="338"/>
                    <a:pt x="250" y="338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337"/>
                    <a:pt x="251" y="336"/>
                    <a:pt x="252" y="336"/>
                  </a:cubicBezTo>
                  <a:cubicBezTo>
                    <a:pt x="252" y="336"/>
                    <a:pt x="252" y="336"/>
                    <a:pt x="252" y="336"/>
                  </a:cubicBezTo>
                  <a:cubicBezTo>
                    <a:pt x="253" y="334"/>
                    <a:pt x="254" y="332"/>
                    <a:pt x="256" y="330"/>
                  </a:cubicBezTo>
                  <a:cubicBezTo>
                    <a:pt x="256" y="330"/>
                    <a:pt x="256" y="330"/>
                    <a:pt x="256" y="330"/>
                  </a:cubicBezTo>
                  <a:cubicBezTo>
                    <a:pt x="256" y="329"/>
                    <a:pt x="257" y="329"/>
                    <a:pt x="258" y="328"/>
                  </a:cubicBezTo>
                  <a:cubicBezTo>
                    <a:pt x="257" y="328"/>
                    <a:pt x="257" y="328"/>
                    <a:pt x="257" y="328"/>
                  </a:cubicBezTo>
                  <a:cubicBezTo>
                    <a:pt x="258" y="327"/>
                    <a:pt x="259" y="327"/>
                    <a:pt x="259" y="326"/>
                  </a:cubicBezTo>
                  <a:cubicBezTo>
                    <a:pt x="259" y="326"/>
                    <a:pt x="259" y="326"/>
                    <a:pt x="259" y="326"/>
                  </a:cubicBezTo>
                  <a:cubicBezTo>
                    <a:pt x="261" y="325"/>
                    <a:pt x="260" y="323"/>
                    <a:pt x="261" y="322"/>
                  </a:cubicBezTo>
                  <a:cubicBezTo>
                    <a:pt x="261" y="322"/>
                    <a:pt x="261" y="322"/>
                    <a:pt x="261" y="322"/>
                  </a:cubicBezTo>
                  <a:cubicBezTo>
                    <a:pt x="262" y="321"/>
                    <a:pt x="263" y="321"/>
                    <a:pt x="263" y="320"/>
                  </a:cubicBezTo>
                  <a:cubicBezTo>
                    <a:pt x="263" y="320"/>
                    <a:pt x="263" y="320"/>
                    <a:pt x="263" y="320"/>
                  </a:cubicBezTo>
                  <a:cubicBezTo>
                    <a:pt x="264" y="320"/>
                    <a:pt x="264" y="319"/>
                    <a:pt x="265" y="318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7" y="317"/>
                    <a:pt x="267" y="314"/>
                    <a:pt x="269" y="313"/>
                  </a:cubicBezTo>
                  <a:cubicBezTo>
                    <a:pt x="269" y="313"/>
                    <a:pt x="269" y="313"/>
                    <a:pt x="269" y="313"/>
                  </a:cubicBezTo>
                  <a:cubicBezTo>
                    <a:pt x="270" y="312"/>
                    <a:pt x="270" y="311"/>
                    <a:pt x="271" y="311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0"/>
                    <a:pt x="272" y="309"/>
                    <a:pt x="273" y="309"/>
                  </a:cubicBezTo>
                  <a:cubicBezTo>
                    <a:pt x="273" y="309"/>
                    <a:pt x="273" y="309"/>
                    <a:pt x="273" y="309"/>
                  </a:cubicBezTo>
                  <a:cubicBezTo>
                    <a:pt x="274" y="308"/>
                    <a:pt x="274" y="306"/>
                    <a:pt x="275" y="305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5" y="304"/>
                    <a:pt x="276" y="304"/>
                    <a:pt x="277" y="303"/>
                  </a:cubicBezTo>
                  <a:cubicBezTo>
                    <a:pt x="277" y="303"/>
                    <a:pt x="277" y="303"/>
                    <a:pt x="277" y="303"/>
                  </a:cubicBezTo>
                  <a:cubicBezTo>
                    <a:pt x="277" y="302"/>
                    <a:pt x="278" y="302"/>
                    <a:pt x="279" y="301"/>
                  </a:cubicBezTo>
                  <a:cubicBezTo>
                    <a:pt x="280" y="299"/>
                    <a:pt x="281" y="297"/>
                    <a:pt x="283" y="295"/>
                  </a:cubicBezTo>
                  <a:cubicBezTo>
                    <a:pt x="282" y="295"/>
                    <a:pt x="282" y="295"/>
                    <a:pt x="282" y="295"/>
                  </a:cubicBezTo>
                  <a:cubicBezTo>
                    <a:pt x="283" y="295"/>
                    <a:pt x="284" y="294"/>
                    <a:pt x="284" y="293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5" y="292"/>
                    <a:pt x="285" y="290"/>
                    <a:pt x="286" y="290"/>
                  </a:cubicBezTo>
                  <a:cubicBezTo>
                    <a:pt x="286" y="290"/>
                    <a:pt x="286" y="290"/>
                    <a:pt x="286" y="290"/>
                  </a:cubicBezTo>
                  <a:cubicBezTo>
                    <a:pt x="287" y="289"/>
                    <a:pt x="288" y="288"/>
                    <a:pt x="288" y="288"/>
                  </a:cubicBezTo>
                  <a:cubicBezTo>
                    <a:pt x="288" y="288"/>
                    <a:pt x="288" y="288"/>
                    <a:pt x="288" y="288"/>
                  </a:cubicBezTo>
                  <a:cubicBezTo>
                    <a:pt x="289" y="287"/>
                    <a:pt x="289" y="286"/>
                    <a:pt x="290" y="286"/>
                  </a:cubicBezTo>
                  <a:cubicBezTo>
                    <a:pt x="290" y="286"/>
                    <a:pt x="290" y="286"/>
                    <a:pt x="290" y="286"/>
                  </a:cubicBezTo>
                  <a:cubicBezTo>
                    <a:pt x="291" y="285"/>
                    <a:pt x="291" y="283"/>
                    <a:pt x="292" y="282"/>
                  </a:cubicBezTo>
                  <a:cubicBezTo>
                    <a:pt x="292" y="282"/>
                    <a:pt x="292" y="282"/>
                    <a:pt x="292" y="282"/>
                  </a:cubicBezTo>
                  <a:cubicBezTo>
                    <a:pt x="293" y="281"/>
                    <a:pt x="293" y="281"/>
                    <a:pt x="294" y="280"/>
                  </a:cubicBezTo>
                  <a:cubicBezTo>
                    <a:pt x="294" y="280"/>
                    <a:pt x="294" y="280"/>
                    <a:pt x="294" y="280"/>
                  </a:cubicBezTo>
                  <a:cubicBezTo>
                    <a:pt x="295" y="279"/>
                    <a:pt x="295" y="277"/>
                    <a:pt x="296" y="276"/>
                  </a:cubicBezTo>
                  <a:cubicBezTo>
                    <a:pt x="296" y="276"/>
                    <a:pt x="296" y="276"/>
                    <a:pt x="296" y="276"/>
                  </a:cubicBezTo>
                  <a:cubicBezTo>
                    <a:pt x="296" y="275"/>
                    <a:pt x="297" y="275"/>
                    <a:pt x="298" y="274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99" y="273"/>
                    <a:pt x="299" y="271"/>
                    <a:pt x="300" y="270"/>
                  </a:cubicBezTo>
                  <a:cubicBezTo>
                    <a:pt x="300" y="270"/>
                    <a:pt x="300" y="270"/>
                    <a:pt x="300" y="270"/>
                  </a:cubicBezTo>
                  <a:cubicBezTo>
                    <a:pt x="300" y="270"/>
                    <a:pt x="301" y="269"/>
                    <a:pt x="301" y="268"/>
                  </a:cubicBezTo>
                  <a:cubicBezTo>
                    <a:pt x="302" y="268"/>
                    <a:pt x="302" y="268"/>
                    <a:pt x="302" y="268"/>
                  </a:cubicBezTo>
                  <a:cubicBezTo>
                    <a:pt x="303" y="267"/>
                    <a:pt x="302" y="265"/>
                    <a:pt x="304" y="265"/>
                  </a:cubicBezTo>
                  <a:cubicBezTo>
                    <a:pt x="304" y="265"/>
                    <a:pt x="304" y="265"/>
                    <a:pt x="304" y="265"/>
                  </a:cubicBezTo>
                  <a:cubicBezTo>
                    <a:pt x="305" y="264"/>
                    <a:pt x="304" y="262"/>
                    <a:pt x="306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6" y="260"/>
                    <a:pt x="307" y="260"/>
                    <a:pt x="307" y="259"/>
                  </a:cubicBezTo>
                  <a:cubicBezTo>
                    <a:pt x="307" y="258"/>
                    <a:pt x="308" y="258"/>
                    <a:pt x="307" y="257"/>
                  </a:cubicBezTo>
                  <a:cubicBezTo>
                    <a:pt x="308" y="256"/>
                    <a:pt x="309" y="256"/>
                    <a:pt x="309" y="255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10" y="254"/>
                    <a:pt x="310" y="252"/>
                    <a:pt x="311" y="251"/>
                  </a:cubicBezTo>
                  <a:cubicBezTo>
                    <a:pt x="311" y="250"/>
                    <a:pt x="311" y="250"/>
                    <a:pt x="311" y="249"/>
                  </a:cubicBezTo>
                  <a:cubicBezTo>
                    <a:pt x="310" y="248"/>
                    <a:pt x="310" y="246"/>
                    <a:pt x="309" y="245"/>
                  </a:cubicBezTo>
                  <a:cubicBezTo>
                    <a:pt x="309" y="245"/>
                    <a:pt x="309" y="245"/>
                    <a:pt x="309" y="245"/>
                  </a:cubicBezTo>
                  <a:cubicBezTo>
                    <a:pt x="308" y="242"/>
                    <a:pt x="308" y="238"/>
                    <a:pt x="309" y="234"/>
                  </a:cubicBezTo>
                  <a:cubicBezTo>
                    <a:pt x="309" y="233"/>
                    <a:pt x="309" y="233"/>
                    <a:pt x="309" y="232"/>
                  </a:cubicBezTo>
                  <a:cubicBezTo>
                    <a:pt x="310" y="231"/>
                    <a:pt x="310" y="231"/>
                    <a:pt x="311" y="230"/>
                  </a:cubicBezTo>
                  <a:cubicBezTo>
                    <a:pt x="311" y="230"/>
                    <a:pt x="311" y="230"/>
                    <a:pt x="311" y="230"/>
                  </a:cubicBezTo>
                  <a:cubicBezTo>
                    <a:pt x="312" y="229"/>
                    <a:pt x="312" y="229"/>
                    <a:pt x="313" y="228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4" y="227"/>
                    <a:pt x="316" y="227"/>
                    <a:pt x="317" y="226"/>
                  </a:cubicBezTo>
                  <a:cubicBezTo>
                    <a:pt x="317" y="226"/>
                    <a:pt x="317" y="226"/>
                    <a:pt x="317" y="226"/>
                  </a:cubicBezTo>
                  <a:cubicBezTo>
                    <a:pt x="319" y="224"/>
                    <a:pt x="317" y="221"/>
                    <a:pt x="319" y="218"/>
                  </a:cubicBezTo>
                  <a:cubicBezTo>
                    <a:pt x="319" y="219"/>
                    <a:pt x="319" y="219"/>
                    <a:pt x="319" y="219"/>
                  </a:cubicBezTo>
                  <a:cubicBezTo>
                    <a:pt x="320" y="218"/>
                    <a:pt x="322" y="219"/>
                    <a:pt x="322" y="220"/>
                  </a:cubicBezTo>
                  <a:cubicBezTo>
                    <a:pt x="321" y="236"/>
                    <a:pt x="323" y="251"/>
                    <a:pt x="321" y="266"/>
                  </a:cubicBezTo>
                  <a:cubicBezTo>
                    <a:pt x="321" y="266"/>
                    <a:pt x="321" y="266"/>
                    <a:pt x="321" y="266"/>
                  </a:cubicBezTo>
                  <a:cubicBezTo>
                    <a:pt x="320" y="267"/>
                    <a:pt x="320" y="268"/>
                    <a:pt x="319" y="268"/>
                  </a:cubicBezTo>
                  <a:cubicBezTo>
                    <a:pt x="319" y="268"/>
                    <a:pt x="319" y="268"/>
                    <a:pt x="319" y="268"/>
                  </a:cubicBezTo>
                  <a:cubicBezTo>
                    <a:pt x="318" y="269"/>
                    <a:pt x="318" y="271"/>
                    <a:pt x="317" y="272"/>
                  </a:cubicBezTo>
                  <a:cubicBezTo>
                    <a:pt x="317" y="272"/>
                    <a:pt x="317" y="272"/>
                    <a:pt x="317" y="272"/>
                  </a:cubicBezTo>
                  <a:cubicBezTo>
                    <a:pt x="316" y="273"/>
                    <a:pt x="316" y="275"/>
                    <a:pt x="315" y="276"/>
                  </a:cubicBezTo>
                  <a:cubicBezTo>
                    <a:pt x="315" y="276"/>
                    <a:pt x="315" y="276"/>
                    <a:pt x="315" y="276"/>
                  </a:cubicBezTo>
                  <a:cubicBezTo>
                    <a:pt x="314" y="277"/>
                    <a:pt x="314" y="277"/>
                    <a:pt x="313" y="278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2" y="279"/>
                    <a:pt x="312" y="281"/>
                    <a:pt x="311" y="282"/>
                  </a:cubicBezTo>
                  <a:cubicBezTo>
                    <a:pt x="311" y="282"/>
                    <a:pt x="311" y="282"/>
                    <a:pt x="311" y="282"/>
                  </a:cubicBezTo>
                  <a:cubicBezTo>
                    <a:pt x="311" y="282"/>
                    <a:pt x="310" y="283"/>
                    <a:pt x="309" y="284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308" y="285"/>
                    <a:pt x="309" y="287"/>
                    <a:pt x="307" y="288"/>
                  </a:cubicBezTo>
                  <a:cubicBezTo>
                    <a:pt x="307" y="287"/>
                    <a:pt x="307" y="287"/>
                    <a:pt x="307" y="287"/>
                  </a:cubicBezTo>
                  <a:cubicBezTo>
                    <a:pt x="307" y="288"/>
                    <a:pt x="306" y="289"/>
                    <a:pt x="306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1"/>
                    <a:pt x="305" y="292"/>
                    <a:pt x="303" y="293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3" y="294"/>
                    <a:pt x="302" y="295"/>
                    <a:pt x="302" y="295"/>
                  </a:cubicBezTo>
                  <a:cubicBezTo>
                    <a:pt x="302" y="295"/>
                    <a:pt x="302" y="295"/>
                    <a:pt x="302" y="295"/>
                  </a:cubicBezTo>
                  <a:cubicBezTo>
                    <a:pt x="300" y="296"/>
                    <a:pt x="301" y="298"/>
                    <a:pt x="299" y="299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299" y="300"/>
                    <a:pt x="298" y="300"/>
                    <a:pt x="298" y="301"/>
                  </a:cubicBezTo>
                  <a:cubicBezTo>
                    <a:pt x="298" y="301"/>
                    <a:pt x="298" y="301"/>
                    <a:pt x="298" y="301"/>
                  </a:cubicBezTo>
                  <a:cubicBezTo>
                    <a:pt x="297" y="302"/>
                    <a:pt x="296" y="302"/>
                    <a:pt x="296" y="303"/>
                  </a:cubicBezTo>
                  <a:cubicBezTo>
                    <a:pt x="296" y="303"/>
                    <a:pt x="296" y="303"/>
                    <a:pt x="296" y="303"/>
                  </a:cubicBezTo>
                  <a:cubicBezTo>
                    <a:pt x="294" y="305"/>
                    <a:pt x="294" y="307"/>
                    <a:pt x="292" y="309"/>
                  </a:cubicBezTo>
                  <a:cubicBezTo>
                    <a:pt x="292" y="309"/>
                    <a:pt x="292" y="309"/>
                    <a:pt x="292" y="309"/>
                  </a:cubicBezTo>
                  <a:cubicBezTo>
                    <a:pt x="291" y="309"/>
                    <a:pt x="291" y="310"/>
                    <a:pt x="290" y="311"/>
                  </a:cubicBezTo>
                  <a:cubicBezTo>
                    <a:pt x="290" y="311"/>
                    <a:pt x="290" y="311"/>
                    <a:pt x="290" y="311"/>
                  </a:cubicBezTo>
                  <a:cubicBezTo>
                    <a:pt x="289" y="311"/>
                    <a:pt x="289" y="312"/>
                    <a:pt x="288" y="313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87" y="314"/>
                    <a:pt x="287" y="315"/>
                    <a:pt x="286" y="316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7"/>
                    <a:pt x="285" y="318"/>
                    <a:pt x="284" y="318"/>
                  </a:cubicBezTo>
                  <a:cubicBezTo>
                    <a:pt x="284" y="318"/>
                    <a:pt x="284" y="318"/>
                    <a:pt x="284" y="318"/>
                  </a:cubicBezTo>
                  <a:cubicBezTo>
                    <a:pt x="284" y="319"/>
                    <a:pt x="283" y="320"/>
                    <a:pt x="282" y="320"/>
                  </a:cubicBezTo>
                  <a:cubicBezTo>
                    <a:pt x="282" y="320"/>
                    <a:pt x="282" y="320"/>
                    <a:pt x="282" y="320"/>
                  </a:cubicBezTo>
                  <a:cubicBezTo>
                    <a:pt x="282" y="321"/>
                    <a:pt x="281" y="321"/>
                    <a:pt x="281" y="322"/>
                  </a:cubicBezTo>
                  <a:cubicBezTo>
                    <a:pt x="281" y="322"/>
                    <a:pt x="281" y="322"/>
                    <a:pt x="281" y="322"/>
                  </a:cubicBezTo>
                  <a:cubicBezTo>
                    <a:pt x="279" y="324"/>
                    <a:pt x="278" y="326"/>
                    <a:pt x="276" y="328"/>
                  </a:cubicBezTo>
                  <a:cubicBezTo>
                    <a:pt x="277" y="328"/>
                    <a:pt x="277" y="328"/>
                    <a:pt x="277" y="328"/>
                  </a:cubicBezTo>
                  <a:cubicBezTo>
                    <a:pt x="276" y="329"/>
                    <a:pt x="275" y="329"/>
                    <a:pt x="275" y="330"/>
                  </a:cubicBezTo>
                  <a:cubicBezTo>
                    <a:pt x="275" y="330"/>
                    <a:pt x="275" y="330"/>
                    <a:pt x="275" y="330"/>
                  </a:cubicBezTo>
                  <a:cubicBezTo>
                    <a:pt x="274" y="330"/>
                    <a:pt x="273" y="331"/>
                    <a:pt x="273" y="332"/>
                  </a:cubicBezTo>
                  <a:cubicBezTo>
                    <a:pt x="273" y="332"/>
                    <a:pt x="273" y="332"/>
                    <a:pt x="273" y="332"/>
                  </a:cubicBezTo>
                  <a:cubicBezTo>
                    <a:pt x="271" y="334"/>
                    <a:pt x="270" y="336"/>
                    <a:pt x="269" y="337"/>
                  </a:cubicBezTo>
                  <a:cubicBezTo>
                    <a:pt x="269" y="337"/>
                    <a:pt x="269" y="337"/>
                    <a:pt x="269" y="337"/>
                  </a:cubicBezTo>
                  <a:cubicBezTo>
                    <a:pt x="268" y="338"/>
                    <a:pt x="268" y="339"/>
                    <a:pt x="267" y="339"/>
                  </a:cubicBezTo>
                  <a:cubicBezTo>
                    <a:pt x="267" y="339"/>
                    <a:pt x="267" y="339"/>
                    <a:pt x="267" y="339"/>
                  </a:cubicBezTo>
                  <a:cubicBezTo>
                    <a:pt x="266" y="340"/>
                    <a:pt x="266" y="341"/>
                    <a:pt x="265" y="341"/>
                  </a:cubicBezTo>
                  <a:cubicBezTo>
                    <a:pt x="265" y="341"/>
                    <a:pt x="265" y="341"/>
                    <a:pt x="265" y="341"/>
                  </a:cubicBezTo>
                  <a:cubicBezTo>
                    <a:pt x="264" y="342"/>
                    <a:pt x="264" y="343"/>
                    <a:pt x="263" y="343"/>
                  </a:cubicBezTo>
                  <a:cubicBezTo>
                    <a:pt x="263" y="343"/>
                    <a:pt x="263" y="343"/>
                    <a:pt x="263" y="343"/>
                  </a:cubicBezTo>
                  <a:cubicBezTo>
                    <a:pt x="262" y="344"/>
                    <a:pt x="262" y="346"/>
                    <a:pt x="261" y="347"/>
                  </a:cubicBezTo>
                  <a:cubicBezTo>
                    <a:pt x="261" y="347"/>
                    <a:pt x="261" y="347"/>
                    <a:pt x="261" y="347"/>
                  </a:cubicBezTo>
                  <a:cubicBezTo>
                    <a:pt x="261" y="348"/>
                    <a:pt x="260" y="348"/>
                    <a:pt x="259" y="349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59" y="350"/>
                    <a:pt x="258" y="350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3"/>
                    <a:pt x="255" y="355"/>
                    <a:pt x="253" y="357"/>
                  </a:cubicBezTo>
                  <a:cubicBezTo>
                    <a:pt x="254" y="357"/>
                    <a:pt x="254" y="357"/>
                    <a:pt x="254" y="357"/>
                  </a:cubicBezTo>
                  <a:cubicBezTo>
                    <a:pt x="253" y="357"/>
                    <a:pt x="252" y="358"/>
                    <a:pt x="252" y="359"/>
                  </a:cubicBezTo>
                  <a:cubicBezTo>
                    <a:pt x="252" y="359"/>
                    <a:pt x="252" y="359"/>
                    <a:pt x="252" y="359"/>
                  </a:cubicBezTo>
                  <a:cubicBezTo>
                    <a:pt x="251" y="359"/>
                    <a:pt x="250" y="360"/>
                    <a:pt x="250" y="361"/>
                  </a:cubicBezTo>
                  <a:cubicBezTo>
                    <a:pt x="250" y="361"/>
                    <a:pt x="250" y="361"/>
                    <a:pt x="250" y="361"/>
                  </a:cubicBezTo>
                  <a:cubicBezTo>
                    <a:pt x="248" y="362"/>
                    <a:pt x="247" y="365"/>
                    <a:pt x="246" y="366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5" y="367"/>
                    <a:pt x="245" y="368"/>
                    <a:pt x="244" y="368"/>
                  </a:cubicBezTo>
                  <a:cubicBezTo>
                    <a:pt x="244" y="368"/>
                    <a:pt x="244" y="368"/>
                    <a:pt x="244" y="368"/>
                  </a:cubicBezTo>
                  <a:cubicBezTo>
                    <a:pt x="243" y="369"/>
                    <a:pt x="243" y="369"/>
                    <a:pt x="242" y="370"/>
                  </a:cubicBezTo>
                  <a:cubicBezTo>
                    <a:pt x="242" y="370"/>
                    <a:pt x="242" y="370"/>
                    <a:pt x="242" y="370"/>
                  </a:cubicBezTo>
                  <a:cubicBezTo>
                    <a:pt x="241" y="371"/>
                    <a:pt x="241" y="373"/>
                    <a:pt x="240" y="374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40" y="375"/>
                    <a:pt x="239" y="375"/>
                    <a:pt x="238" y="376"/>
                  </a:cubicBezTo>
                  <a:cubicBezTo>
                    <a:pt x="238" y="376"/>
                    <a:pt x="238" y="376"/>
                    <a:pt x="238" y="376"/>
                  </a:cubicBezTo>
                  <a:cubicBezTo>
                    <a:pt x="238" y="377"/>
                    <a:pt x="237" y="377"/>
                    <a:pt x="236" y="378"/>
                  </a:cubicBezTo>
                  <a:cubicBezTo>
                    <a:pt x="236" y="378"/>
                    <a:pt x="236" y="378"/>
                    <a:pt x="236" y="378"/>
                  </a:cubicBezTo>
                  <a:cubicBezTo>
                    <a:pt x="235" y="380"/>
                    <a:pt x="234" y="382"/>
                    <a:pt x="232" y="384"/>
                  </a:cubicBezTo>
                  <a:cubicBezTo>
                    <a:pt x="232" y="383"/>
                    <a:pt x="232" y="383"/>
                    <a:pt x="232" y="383"/>
                  </a:cubicBezTo>
                  <a:cubicBezTo>
                    <a:pt x="232" y="384"/>
                    <a:pt x="231" y="385"/>
                    <a:pt x="230" y="385"/>
                  </a:cubicBezTo>
                  <a:cubicBezTo>
                    <a:pt x="231" y="385"/>
                    <a:pt x="231" y="385"/>
                    <a:pt x="231" y="385"/>
                  </a:cubicBezTo>
                  <a:cubicBezTo>
                    <a:pt x="230" y="386"/>
                    <a:pt x="229" y="387"/>
                    <a:pt x="229" y="387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227" y="388"/>
                    <a:pt x="228" y="390"/>
                    <a:pt x="227" y="391"/>
                  </a:cubicBezTo>
                  <a:cubicBezTo>
                    <a:pt x="227" y="391"/>
                    <a:pt x="227" y="391"/>
                    <a:pt x="227" y="391"/>
                  </a:cubicBezTo>
                  <a:cubicBezTo>
                    <a:pt x="226" y="392"/>
                    <a:pt x="225" y="393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2" y="397"/>
                    <a:pt x="225" y="402"/>
                    <a:pt x="223" y="407"/>
                  </a:cubicBezTo>
                  <a:cubicBezTo>
                    <a:pt x="223" y="407"/>
                    <a:pt x="223" y="408"/>
                    <a:pt x="223" y="408"/>
                  </a:cubicBezTo>
                  <a:cubicBezTo>
                    <a:pt x="221" y="410"/>
                    <a:pt x="223" y="413"/>
                    <a:pt x="221" y="414"/>
                  </a:cubicBezTo>
                  <a:cubicBezTo>
                    <a:pt x="221" y="414"/>
                    <a:pt x="221" y="414"/>
                    <a:pt x="221" y="414"/>
                  </a:cubicBezTo>
                  <a:cubicBezTo>
                    <a:pt x="220" y="415"/>
                    <a:pt x="220" y="417"/>
                    <a:pt x="219" y="418"/>
                  </a:cubicBezTo>
                  <a:cubicBezTo>
                    <a:pt x="219" y="418"/>
                    <a:pt x="219" y="418"/>
                    <a:pt x="219" y="418"/>
                  </a:cubicBezTo>
                  <a:cubicBezTo>
                    <a:pt x="218" y="419"/>
                    <a:pt x="218" y="421"/>
                    <a:pt x="217" y="422"/>
                  </a:cubicBezTo>
                  <a:cubicBezTo>
                    <a:pt x="217" y="422"/>
                    <a:pt x="217" y="422"/>
                    <a:pt x="217" y="422"/>
                  </a:cubicBezTo>
                  <a:cubicBezTo>
                    <a:pt x="217" y="423"/>
                    <a:pt x="216" y="423"/>
                    <a:pt x="215" y="424"/>
                  </a:cubicBezTo>
                  <a:cubicBezTo>
                    <a:pt x="215" y="424"/>
                    <a:pt x="215" y="424"/>
                    <a:pt x="215" y="424"/>
                  </a:cubicBezTo>
                  <a:cubicBezTo>
                    <a:pt x="215" y="425"/>
                    <a:pt x="214" y="425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3" y="426"/>
                    <a:pt x="212" y="427"/>
                    <a:pt x="211" y="428"/>
                  </a:cubicBezTo>
                  <a:cubicBezTo>
                    <a:pt x="211" y="428"/>
                    <a:pt x="211" y="428"/>
                    <a:pt x="211" y="428"/>
                  </a:cubicBezTo>
                  <a:cubicBezTo>
                    <a:pt x="210" y="429"/>
                    <a:pt x="209" y="428"/>
                    <a:pt x="208" y="430"/>
                  </a:cubicBezTo>
                  <a:cubicBezTo>
                    <a:pt x="208" y="430"/>
                    <a:pt x="208" y="430"/>
                    <a:pt x="208" y="430"/>
                  </a:cubicBezTo>
                  <a:cubicBezTo>
                    <a:pt x="205" y="432"/>
                    <a:pt x="202" y="432"/>
                    <a:pt x="200" y="433"/>
                  </a:cubicBezTo>
                  <a:cubicBezTo>
                    <a:pt x="200" y="433"/>
                    <a:pt x="200" y="433"/>
                    <a:pt x="200" y="433"/>
                  </a:cubicBezTo>
                  <a:cubicBezTo>
                    <a:pt x="195" y="436"/>
                    <a:pt x="189" y="433"/>
                    <a:pt x="184" y="435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84" y="436"/>
                    <a:pt x="183" y="437"/>
                    <a:pt x="182" y="437"/>
                  </a:cubicBezTo>
                  <a:cubicBezTo>
                    <a:pt x="183" y="437"/>
                    <a:pt x="183" y="437"/>
                    <a:pt x="183" y="437"/>
                  </a:cubicBezTo>
                  <a:cubicBezTo>
                    <a:pt x="182" y="439"/>
                    <a:pt x="180" y="438"/>
                    <a:pt x="179" y="439"/>
                  </a:cubicBezTo>
                  <a:cubicBezTo>
                    <a:pt x="179" y="439"/>
                    <a:pt x="179" y="439"/>
                    <a:pt x="179" y="439"/>
                  </a:cubicBezTo>
                  <a:cubicBezTo>
                    <a:pt x="178" y="440"/>
                    <a:pt x="177" y="441"/>
                    <a:pt x="177" y="441"/>
                  </a:cubicBezTo>
                  <a:cubicBezTo>
                    <a:pt x="177" y="441"/>
                    <a:pt x="177" y="441"/>
                    <a:pt x="177" y="441"/>
                  </a:cubicBezTo>
                  <a:cubicBezTo>
                    <a:pt x="176" y="442"/>
                    <a:pt x="176" y="443"/>
                    <a:pt x="175" y="443"/>
                  </a:cubicBezTo>
                  <a:cubicBezTo>
                    <a:pt x="175" y="443"/>
                    <a:pt x="175" y="443"/>
                    <a:pt x="175" y="443"/>
                  </a:cubicBezTo>
                  <a:cubicBezTo>
                    <a:pt x="173" y="445"/>
                    <a:pt x="171" y="446"/>
                    <a:pt x="169" y="447"/>
                  </a:cubicBezTo>
                  <a:cubicBezTo>
                    <a:pt x="169" y="447"/>
                    <a:pt x="169" y="447"/>
                    <a:pt x="169" y="447"/>
                  </a:cubicBezTo>
                  <a:cubicBezTo>
                    <a:pt x="168" y="448"/>
                    <a:pt x="168" y="448"/>
                    <a:pt x="167" y="449"/>
                  </a:cubicBezTo>
                  <a:cubicBezTo>
                    <a:pt x="167" y="449"/>
                    <a:pt x="167" y="449"/>
                    <a:pt x="167" y="449"/>
                  </a:cubicBezTo>
                  <a:cubicBezTo>
                    <a:pt x="165" y="450"/>
                    <a:pt x="163" y="451"/>
                    <a:pt x="161" y="453"/>
                  </a:cubicBezTo>
                  <a:cubicBezTo>
                    <a:pt x="161" y="453"/>
                    <a:pt x="161" y="453"/>
                    <a:pt x="161" y="453"/>
                  </a:cubicBezTo>
                  <a:cubicBezTo>
                    <a:pt x="161" y="453"/>
                    <a:pt x="160" y="454"/>
                    <a:pt x="159" y="455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9" y="456"/>
                    <a:pt x="157" y="455"/>
                    <a:pt x="156" y="457"/>
                  </a:cubicBezTo>
                  <a:cubicBezTo>
                    <a:pt x="156" y="457"/>
                    <a:pt x="156" y="457"/>
                    <a:pt x="156" y="457"/>
                  </a:cubicBezTo>
                  <a:cubicBezTo>
                    <a:pt x="155" y="457"/>
                    <a:pt x="154" y="458"/>
                    <a:pt x="154" y="458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52" y="460"/>
                    <a:pt x="150" y="461"/>
                    <a:pt x="148" y="462"/>
                  </a:cubicBezTo>
                  <a:cubicBezTo>
                    <a:pt x="148" y="462"/>
                    <a:pt x="148" y="462"/>
                    <a:pt x="148" y="462"/>
                  </a:cubicBezTo>
                  <a:cubicBezTo>
                    <a:pt x="147" y="463"/>
                    <a:pt x="145" y="463"/>
                    <a:pt x="144" y="464"/>
                  </a:cubicBezTo>
                  <a:cubicBezTo>
                    <a:pt x="144" y="464"/>
                    <a:pt x="144" y="464"/>
                    <a:pt x="144" y="464"/>
                  </a:cubicBezTo>
                  <a:cubicBezTo>
                    <a:pt x="143" y="465"/>
                    <a:pt x="143" y="466"/>
                    <a:pt x="142" y="466"/>
                  </a:cubicBezTo>
                  <a:cubicBezTo>
                    <a:pt x="142" y="466"/>
                    <a:pt x="142" y="466"/>
                    <a:pt x="142" y="466"/>
                  </a:cubicBezTo>
                  <a:cubicBezTo>
                    <a:pt x="141" y="467"/>
                    <a:pt x="139" y="467"/>
                    <a:pt x="138" y="468"/>
                  </a:cubicBezTo>
                  <a:cubicBezTo>
                    <a:pt x="138" y="468"/>
                    <a:pt x="138" y="468"/>
                    <a:pt x="138" y="468"/>
                  </a:cubicBezTo>
                  <a:cubicBezTo>
                    <a:pt x="137" y="469"/>
                    <a:pt x="136" y="469"/>
                    <a:pt x="135" y="470"/>
                  </a:cubicBezTo>
                  <a:cubicBezTo>
                    <a:pt x="135" y="470"/>
                    <a:pt x="135" y="470"/>
                    <a:pt x="135" y="470"/>
                  </a:cubicBezTo>
                  <a:cubicBezTo>
                    <a:pt x="134" y="471"/>
                    <a:pt x="133" y="471"/>
                    <a:pt x="132" y="472"/>
                  </a:cubicBezTo>
                  <a:cubicBezTo>
                    <a:pt x="133" y="472"/>
                    <a:pt x="133" y="472"/>
                    <a:pt x="133" y="472"/>
                  </a:cubicBezTo>
                  <a:cubicBezTo>
                    <a:pt x="132" y="473"/>
                    <a:pt x="130" y="473"/>
                    <a:pt x="129" y="474"/>
                  </a:cubicBezTo>
                  <a:cubicBezTo>
                    <a:pt x="129" y="474"/>
                    <a:pt x="129" y="474"/>
                    <a:pt x="129" y="474"/>
                  </a:cubicBezTo>
                  <a:cubicBezTo>
                    <a:pt x="128" y="475"/>
                    <a:pt x="126" y="475"/>
                    <a:pt x="125" y="476"/>
                  </a:cubicBezTo>
                  <a:cubicBezTo>
                    <a:pt x="125" y="476"/>
                    <a:pt x="125" y="476"/>
                    <a:pt x="125" y="476"/>
                  </a:cubicBezTo>
                  <a:cubicBezTo>
                    <a:pt x="124" y="477"/>
                    <a:pt x="122" y="476"/>
                    <a:pt x="121" y="478"/>
                  </a:cubicBezTo>
                  <a:cubicBezTo>
                    <a:pt x="121" y="478"/>
                    <a:pt x="121" y="478"/>
                    <a:pt x="121" y="478"/>
                  </a:cubicBezTo>
                  <a:cubicBezTo>
                    <a:pt x="120" y="478"/>
                    <a:pt x="120" y="479"/>
                    <a:pt x="119" y="480"/>
                  </a:cubicBezTo>
                  <a:cubicBezTo>
                    <a:pt x="119" y="479"/>
                    <a:pt x="119" y="479"/>
                    <a:pt x="119" y="479"/>
                  </a:cubicBezTo>
                  <a:cubicBezTo>
                    <a:pt x="118" y="481"/>
                    <a:pt x="116" y="480"/>
                    <a:pt x="115" y="481"/>
                  </a:cubicBezTo>
                  <a:cubicBezTo>
                    <a:pt x="115" y="481"/>
                    <a:pt x="115" y="481"/>
                    <a:pt x="115" y="481"/>
                  </a:cubicBezTo>
                  <a:cubicBezTo>
                    <a:pt x="114" y="483"/>
                    <a:pt x="113" y="482"/>
                    <a:pt x="112" y="483"/>
                  </a:cubicBezTo>
                  <a:cubicBezTo>
                    <a:pt x="112" y="483"/>
                    <a:pt x="112" y="483"/>
                    <a:pt x="112" y="483"/>
                  </a:cubicBezTo>
                  <a:cubicBezTo>
                    <a:pt x="111" y="484"/>
                    <a:pt x="110" y="485"/>
                    <a:pt x="109" y="485"/>
                  </a:cubicBezTo>
                  <a:cubicBezTo>
                    <a:pt x="110" y="485"/>
                    <a:pt x="110" y="485"/>
                    <a:pt x="110" y="485"/>
                  </a:cubicBezTo>
                  <a:cubicBezTo>
                    <a:pt x="109" y="487"/>
                    <a:pt x="107" y="486"/>
                    <a:pt x="106" y="487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105" y="488"/>
                    <a:pt x="103" y="488"/>
                    <a:pt x="102" y="489"/>
                  </a:cubicBezTo>
                  <a:cubicBezTo>
                    <a:pt x="102" y="489"/>
                    <a:pt x="102" y="489"/>
                    <a:pt x="102" y="489"/>
                  </a:cubicBezTo>
                  <a:cubicBezTo>
                    <a:pt x="96" y="491"/>
                    <a:pt x="91" y="490"/>
                    <a:pt x="85" y="490"/>
                  </a:cubicBezTo>
                  <a:cubicBezTo>
                    <a:pt x="60" y="490"/>
                    <a:pt x="34" y="490"/>
                    <a:pt x="9" y="490"/>
                  </a:cubicBezTo>
                  <a:cubicBezTo>
                    <a:pt x="6" y="490"/>
                    <a:pt x="1" y="493"/>
                    <a:pt x="0" y="487"/>
                  </a:cubicBezTo>
                  <a:cubicBezTo>
                    <a:pt x="0" y="487"/>
                    <a:pt x="0" y="487"/>
                    <a:pt x="0" y="487"/>
                  </a:cubicBezTo>
                  <a:cubicBezTo>
                    <a:pt x="2" y="485"/>
                    <a:pt x="2" y="483"/>
                    <a:pt x="4" y="482"/>
                  </a:cubicBezTo>
                  <a:cubicBezTo>
                    <a:pt x="4" y="482"/>
                    <a:pt x="4" y="482"/>
                    <a:pt x="4" y="482"/>
                  </a:cubicBezTo>
                  <a:cubicBezTo>
                    <a:pt x="5" y="481"/>
                    <a:pt x="5" y="480"/>
                    <a:pt x="6" y="480"/>
                  </a:cubicBezTo>
                  <a:cubicBezTo>
                    <a:pt x="6" y="480"/>
                    <a:pt x="6" y="480"/>
                    <a:pt x="6" y="480"/>
                  </a:cubicBezTo>
                  <a:cubicBezTo>
                    <a:pt x="7" y="479"/>
                    <a:pt x="7" y="478"/>
                    <a:pt x="8" y="478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8" y="477"/>
                    <a:pt x="9" y="476"/>
                    <a:pt x="10" y="476"/>
                  </a:cubicBezTo>
                  <a:cubicBezTo>
                    <a:pt x="10" y="476"/>
                    <a:pt x="10" y="476"/>
                    <a:pt x="10" y="476"/>
                  </a:cubicBezTo>
                  <a:cubicBezTo>
                    <a:pt x="10" y="475"/>
                    <a:pt x="11" y="474"/>
                    <a:pt x="12" y="474"/>
                  </a:cubicBezTo>
                  <a:cubicBezTo>
                    <a:pt x="12" y="474"/>
                    <a:pt x="12" y="474"/>
                    <a:pt x="12" y="474"/>
                  </a:cubicBezTo>
                  <a:cubicBezTo>
                    <a:pt x="12" y="473"/>
                    <a:pt x="13" y="473"/>
                    <a:pt x="13" y="472"/>
                  </a:cubicBezTo>
                  <a:cubicBezTo>
                    <a:pt x="14" y="472"/>
                    <a:pt x="14" y="472"/>
                    <a:pt x="14" y="472"/>
                  </a:cubicBezTo>
                  <a:cubicBezTo>
                    <a:pt x="15" y="470"/>
                    <a:pt x="16" y="469"/>
                    <a:pt x="17" y="468"/>
                  </a:cubicBezTo>
                  <a:cubicBezTo>
                    <a:pt x="17" y="468"/>
                    <a:pt x="17" y="468"/>
                    <a:pt x="17" y="468"/>
                  </a:cubicBezTo>
                  <a:cubicBezTo>
                    <a:pt x="18" y="467"/>
                    <a:pt x="19" y="467"/>
                    <a:pt x="19" y="466"/>
                  </a:cubicBezTo>
                  <a:cubicBezTo>
                    <a:pt x="19" y="466"/>
                    <a:pt x="19" y="466"/>
                    <a:pt x="19" y="466"/>
                  </a:cubicBezTo>
                  <a:cubicBezTo>
                    <a:pt x="20" y="465"/>
                    <a:pt x="21" y="465"/>
                    <a:pt x="21" y="464"/>
                  </a:cubicBezTo>
                  <a:cubicBezTo>
                    <a:pt x="21" y="464"/>
                    <a:pt x="21" y="464"/>
                    <a:pt x="21" y="464"/>
                  </a:cubicBezTo>
                  <a:cubicBezTo>
                    <a:pt x="22" y="464"/>
                    <a:pt x="23" y="463"/>
                    <a:pt x="23" y="462"/>
                  </a:cubicBezTo>
                  <a:cubicBezTo>
                    <a:pt x="23" y="462"/>
                    <a:pt x="23" y="462"/>
                    <a:pt x="23" y="462"/>
                  </a:cubicBezTo>
                  <a:cubicBezTo>
                    <a:pt x="24" y="461"/>
                    <a:pt x="26" y="462"/>
                    <a:pt x="27" y="460"/>
                  </a:cubicBezTo>
                  <a:cubicBezTo>
                    <a:pt x="27" y="460"/>
                    <a:pt x="27" y="460"/>
                    <a:pt x="27" y="460"/>
                  </a:cubicBezTo>
                  <a:cubicBezTo>
                    <a:pt x="28" y="460"/>
                    <a:pt x="28" y="459"/>
                    <a:pt x="29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30" y="457"/>
                    <a:pt x="32" y="458"/>
                    <a:pt x="33" y="457"/>
                  </a:cubicBezTo>
                  <a:cubicBezTo>
                    <a:pt x="33" y="457"/>
                    <a:pt x="33" y="457"/>
                    <a:pt x="33" y="457"/>
                  </a:cubicBezTo>
                  <a:cubicBezTo>
                    <a:pt x="34" y="455"/>
                    <a:pt x="36" y="456"/>
                    <a:pt x="37" y="455"/>
                  </a:cubicBezTo>
                  <a:cubicBezTo>
                    <a:pt x="37" y="455"/>
                    <a:pt x="37" y="455"/>
                    <a:pt x="37" y="455"/>
                  </a:cubicBezTo>
                  <a:cubicBezTo>
                    <a:pt x="39" y="452"/>
                    <a:pt x="42" y="455"/>
                    <a:pt x="44" y="453"/>
                  </a:cubicBezTo>
                  <a:cubicBezTo>
                    <a:pt x="44" y="453"/>
                    <a:pt x="44" y="453"/>
                    <a:pt x="44" y="453"/>
                  </a:cubicBezTo>
                  <a:cubicBezTo>
                    <a:pt x="49" y="451"/>
                    <a:pt x="55" y="451"/>
                    <a:pt x="60" y="453"/>
                  </a:cubicBezTo>
                  <a:cubicBezTo>
                    <a:pt x="60" y="453"/>
                    <a:pt x="60" y="453"/>
                    <a:pt x="60" y="453"/>
                  </a:cubicBezTo>
                  <a:cubicBezTo>
                    <a:pt x="62" y="455"/>
                    <a:pt x="66" y="452"/>
                    <a:pt x="69" y="455"/>
                  </a:cubicBezTo>
                  <a:cubicBezTo>
                    <a:pt x="69" y="455"/>
                    <a:pt x="69" y="455"/>
                    <a:pt x="69" y="455"/>
                  </a:cubicBezTo>
                  <a:cubicBezTo>
                    <a:pt x="72" y="456"/>
                    <a:pt x="76" y="456"/>
                    <a:pt x="79" y="455"/>
                  </a:cubicBezTo>
                  <a:cubicBezTo>
                    <a:pt x="79" y="455"/>
                    <a:pt x="79" y="455"/>
                    <a:pt x="79" y="455"/>
                  </a:cubicBezTo>
                  <a:cubicBezTo>
                    <a:pt x="80" y="454"/>
                    <a:pt x="80" y="453"/>
                    <a:pt x="81" y="453"/>
                  </a:cubicBezTo>
                  <a:cubicBezTo>
                    <a:pt x="81" y="453"/>
                    <a:pt x="81" y="453"/>
                    <a:pt x="81" y="453"/>
                  </a:cubicBezTo>
                  <a:cubicBezTo>
                    <a:pt x="82" y="452"/>
                    <a:pt x="84" y="452"/>
                    <a:pt x="85" y="451"/>
                  </a:cubicBezTo>
                  <a:cubicBezTo>
                    <a:pt x="85" y="451"/>
                    <a:pt x="85" y="451"/>
                    <a:pt x="85" y="451"/>
                  </a:cubicBezTo>
                  <a:cubicBezTo>
                    <a:pt x="85" y="450"/>
                    <a:pt x="86" y="449"/>
                    <a:pt x="87" y="449"/>
                  </a:cubicBezTo>
                  <a:cubicBezTo>
                    <a:pt x="87" y="449"/>
                    <a:pt x="87" y="449"/>
                    <a:pt x="87" y="449"/>
                  </a:cubicBezTo>
                  <a:cubicBezTo>
                    <a:pt x="88" y="447"/>
                    <a:pt x="91" y="446"/>
                    <a:pt x="92" y="445"/>
                  </a:cubicBezTo>
                  <a:cubicBezTo>
                    <a:pt x="92" y="445"/>
                    <a:pt x="92" y="445"/>
                    <a:pt x="92" y="445"/>
                  </a:cubicBezTo>
                  <a:cubicBezTo>
                    <a:pt x="93" y="444"/>
                    <a:pt x="94" y="444"/>
                    <a:pt x="94" y="443"/>
                  </a:cubicBezTo>
                  <a:cubicBezTo>
                    <a:pt x="94" y="443"/>
                    <a:pt x="94" y="443"/>
                    <a:pt x="94" y="443"/>
                  </a:cubicBezTo>
                  <a:cubicBezTo>
                    <a:pt x="96" y="442"/>
                    <a:pt x="98" y="441"/>
                    <a:pt x="100" y="439"/>
                  </a:cubicBezTo>
                  <a:cubicBezTo>
                    <a:pt x="100" y="439"/>
                    <a:pt x="100" y="439"/>
                    <a:pt x="100" y="439"/>
                  </a:cubicBezTo>
                  <a:cubicBezTo>
                    <a:pt x="102" y="438"/>
                    <a:pt x="104" y="437"/>
                    <a:pt x="106" y="435"/>
                  </a:cubicBezTo>
                  <a:cubicBezTo>
                    <a:pt x="106" y="435"/>
                    <a:pt x="106" y="435"/>
                    <a:pt x="106" y="435"/>
                  </a:cubicBezTo>
                  <a:cubicBezTo>
                    <a:pt x="106" y="435"/>
                    <a:pt x="107" y="434"/>
                    <a:pt x="108" y="434"/>
                  </a:cubicBezTo>
                  <a:cubicBezTo>
                    <a:pt x="108" y="434"/>
                    <a:pt x="108" y="434"/>
                    <a:pt x="108" y="434"/>
                  </a:cubicBezTo>
                  <a:cubicBezTo>
                    <a:pt x="109" y="432"/>
                    <a:pt x="111" y="433"/>
                    <a:pt x="112" y="432"/>
                  </a:cubicBezTo>
                  <a:cubicBezTo>
                    <a:pt x="112" y="432"/>
                    <a:pt x="112" y="432"/>
                    <a:pt x="112" y="432"/>
                  </a:cubicBezTo>
                  <a:cubicBezTo>
                    <a:pt x="112" y="431"/>
                    <a:pt x="113" y="430"/>
                    <a:pt x="114" y="430"/>
                  </a:cubicBezTo>
                  <a:cubicBezTo>
                    <a:pt x="113" y="430"/>
                    <a:pt x="113" y="430"/>
                    <a:pt x="113" y="430"/>
                  </a:cubicBezTo>
                  <a:cubicBezTo>
                    <a:pt x="114" y="429"/>
                    <a:pt x="116" y="429"/>
                    <a:pt x="117" y="428"/>
                  </a:cubicBezTo>
                  <a:cubicBezTo>
                    <a:pt x="117" y="428"/>
                    <a:pt x="117" y="428"/>
                    <a:pt x="117" y="428"/>
                  </a:cubicBezTo>
                  <a:cubicBezTo>
                    <a:pt x="118" y="427"/>
                    <a:pt x="119" y="426"/>
                    <a:pt x="119" y="426"/>
                  </a:cubicBezTo>
                  <a:cubicBezTo>
                    <a:pt x="119" y="426"/>
                    <a:pt x="119" y="426"/>
                    <a:pt x="119" y="426"/>
                  </a:cubicBezTo>
                  <a:cubicBezTo>
                    <a:pt x="120" y="425"/>
                    <a:pt x="122" y="425"/>
                    <a:pt x="123" y="424"/>
                  </a:cubicBezTo>
                  <a:cubicBezTo>
                    <a:pt x="123" y="424"/>
                    <a:pt x="123" y="424"/>
                    <a:pt x="123" y="424"/>
                  </a:cubicBezTo>
                  <a:cubicBezTo>
                    <a:pt x="124" y="423"/>
                    <a:pt x="124" y="423"/>
                    <a:pt x="125" y="422"/>
                  </a:cubicBezTo>
                  <a:cubicBezTo>
                    <a:pt x="125" y="422"/>
                    <a:pt x="125" y="422"/>
                    <a:pt x="125" y="422"/>
                  </a:cubicBezTo>
                  <a:cubicBezTo>
                    <a:pt x="127" y="421"/>
                    <a:pt x="129" y="420"/>
                    <a:pt x="131" y="418"/>
                  </a:cubicBezTo>
                  <a:cubicBezTo>
                    <a:pt x="131" y="418"/>
                    <a:pt x="131" y="418"/>
                    <a:pt x="131" y="418"/>
                  </a:cubicBezTo>
                  <a:cubicBezTo>
                    <a:pt x="133" y="417"/>
                    <a:pt x="135" y="416"/>
                    <a:pt x="137" y="414"/>
                  </a:cubicBezTo>
                  <a:cubicBezTo>
                    <a:pt x="137" y="414"/>
                    <a:pt x="137" y="414"/>
                    <a:pt x="137" y="414"/>
                  </a:cubicBezTo>
                  <a:cubicBezTo>
                    <a:pt x="138" y="413"/>
                    <a:pt x="140" y="412"/>
                    <a:pt x="142" y="411"/>
                  </a:cubicBezTo>
                  <a:cubicBezTo>
                    <a:pt x="142" y="411"/>
                    <a:pt x="142" y="411"/>
                    <a:pt x="142" y="411"/>
                  </a:cubicBezTo>
                  <a:cubicBezTo>
                    <a:pt x="144" y="409"/>
                    <a:pt x="146" y="408"/>
                    <a:pt x="148" y="407"/>
                  </a:cubicBezTo>
                  <a:cubicBezTo>
                    <a:pt x="148" y="407"/>
                    <a:pt x="148" y="407"/>
                    <a:pt x="148" y="407"/>
                  </a:cubicBezTo>
                  <a:cubicBezTo>
                    <a:pt x="150" y="405"/>
                    <a:pt x="152" y="404"/>
                    <a:pt x="154" y="403"/>
                  </a:cubicBezTo>
                  <a:cubicBezTo>
                    <a:pt x="154" y="403"/>
                    <a:pt x="154" y="403"/>
                    <a:pt x="154" y="403"/>
                  </a:cubicBezTo>
                  <a:cubicBezTo>
                    <a:pt x="155" y="401"/>
                    <a:pt x="158" y="401"/>
                    <a:pt x="159" y="399"/>
                  </a:cubicBezTo>
                  <a:cubicBezTo>
                    <a:pt x="160" y="398"/>
                    <a:pt x="160" y="398"/>
                    <a:pt x="160" y="397"/>
                  </a:cubicBezTo>
                  <a:cubicBezTo>
                    <a:pt x="161" y="395"/>
                    <a:pt x="159" y="392"/>
                    <a:pt x="161" y="389"/>
                  </a:cubicBezTo>
                  <a:cubicBezTo>
                    <a:pt x="162" y="389"/>
                    <a:pt x="162" y="388"/>
                    <a:pt x="162" y="388"/>
                  </a:cubicBezTo>
                  <a:cubicBezTo>
                    <a:pt x="162" y="387"/>
                    <a:pt x="162" y="385"/>
                    <a:pt x="163" y="384"/>
                  </a:cubicBezTo>
                  <a:cubicBezTo>
                    <a:pt x="163" y="384"/>
                    <a:pt x="163" y="384"/>
                    <a:pt x="163" y="384"/>
                  </a:cubicBezTo>
                  <a:cubicBezTo>
                    <a:pt x="164" y="383"/>
                    <a:pt x="164" y="381"/>
                    <a:pt x="165" y="380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66" y="379"/>
                    <a:pt x="167" y="378"/>
                    <a:pt x="167" y="378"/>
                  </a:cubicBezTo>
                  <a:cubicBezTo>
                    <a:pt x="167" y="378"/>
                    <a:pt x="167" y="378"/>
                    <a:pt x="167" y="378"/>
                  </a:cubicBezTo>
                  <a:cubicBezTo>
                    <a:pt x="169" y="376"/>
                    <a:pt x="170" y="374"/>
                    <a:pt x="171" y="372"/>
                  </a:cubicBezTo>
                  <a:cubicBezTo>
                    <a:pt x="171" y="372"/>
                    <a:pt x="171" y="372"/>
                    <a:pt x="171" y="372"/>
                  </a:cubicBezTo>
                  <a:cubicBezTo>
                    <a:pt x="172" y="371"/>
                    <a:pt x="172" y="371"/>
                    <a:pt x="173" y="370"/>
                  </a:cubicBezTo>
                  <a:cubicBezTo>
                    <a:pt x="173" y="370"/>
                    <a:pt x="173" y="370"/>
                    <a:pt x="173" y="370"/>
                  </a:cubicBezTo>
                  <a:cubicBezTo>
                    <a:pt x="174" y="370"/>
                    <a:pt x="174" y="369"/>
                    <a:pt x="175" y="368"/>
                  </a:cubicBezTo>
                  <a:cubicBezTo>
                    <a:pt x="175" y="368"/>
                    <a:pt x="175" y="368"/>
                    <a:pt x="175" y="368"/>
                  </a:cubicBezTo>
                  <a:cubicBezTo>
                    <a:pt x="177" y="367"/>
                    <a:pt x="179" y="366"/>
                    <a:pt x="181" y="364"/>
                  </a:cubicBezTo>
                  <a:cubicBezTo>
                    <a:pt x="181" y="364"/>
                    <a:pt x="181" y="364"/>
                    <a:pt x="181" y="364"/>
                  </a:cubicBezTo>
                  <a:cubicBezTo>
                    <a:pt x="183" y="362"/>
                    <a:pt x="186" y="362"/>
                    <a:pt x="188" y="361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89" y="360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1" y="358"/>
                    <a:pt x="191" y="356"/>
                    <a:pt x="192" y="355"/>
                  </a:cubicBezTo>
                  <a:cubicBezTo>
                    <a:pt x="192" y="355"/>
                    <a:pt x="192" y="355"/>
                    <a:pt x="192" y="355"/>
                  </a:cubicBezTo>
                  <a:cubicBezTo>
                    <a:pt x="193" y="354"/>
                    <a:pt x="193" y="352"/>
                    <a:pt x="194" y="351"/>
                  </a:cubicBezTo>
                  <a:cubicBezTo>
                    <a:pt x="194" y="351"/>
                    <a:pt x="194" y="351"/>
                    <a:pt x="194" y="351"/>
                  </a:cubicBezTo>
                  <a:cubicBezTo>
                    <a:pt x="195" y="350"/>
                    <a:pt x="195" y="348"/>
                    <a:pt x="196" y="347"/>
                  </a:cubicBezTo>
                  <a:cubicBezTo>
                    <a:pt x="196" y="347"/>
                    <a:pt x="196" y="347"/>
                    <a:pt x="196" y="347"/>
                  </a:cubicBezTo>
                  <a:cubicBezTo>
                    <a:pt x="197" y="346"/>
                    <a:pt x="197" y="344"/>
                    <a:pt x="198" y="343"/>
                  </a:cubicBezTo>
                  <a:cubicBezTo>
                    <a:pt x="198" y="343"/>
                    <a:pt x="198" y="342"/>
                    <a:pt x="198" y="342"/>
                  </a:cubicBezTo>
                  <a:cubicBezTo>
                    <a:pt x="199" y="340"/>
                    <a:pt x="199" y="339"/>
                    <a:pt x="200" y="338"/>
                  </a:cubicBezTo>
                  <a:cubicBezTo>
                    <a:pt x="200" y="338"/>
                    <a:pt x="200" y="338"/>
                    <a:pt x="200" y="338"/>
                  </a:cubicBezTo>
                  <a:cubicBezTo>
                    <a:pt x="201" y="336"/>
                    <a:pt x="201" y="335"/>
                    <a:pt x="202" y="334"/>
                  </a:cubicBezTo>
                  <a:cubicBezTo>
                    <a:pt x="202" y="334"/>
                    <a:pt x="202" y="334"/>
                    <a:pt x="202" y="334"/>
                  </a:cubicBezTo>
                  <a:cubicBezTo>
                    <a:pt x="203" y="333"/>
                    <a:pt x="203" y="331"/>
                    <a:pt x="204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4" y="327"/>
                    <a:pt x="206" y="326"/>
                  </a:cubicBezTo>
                  <a:cubicBezTo>
                    <a:pt x="206" y="326"/>
                    <a:pt x="206" y="326"/>
                    <a:pt x="206" y="326"/>
                  </a:cubicBezTo>
                  <a:cubicBezTo>
                    <a:pt x="207" y="325"/>
                    <a:pt x="206" y="323"/>
                    <a:pt x="207" y="322"/>
                  </a:cubicBezTo>
                  <a:cubicBezTo>
                    <a:pt x="208" y="322"/>
                    <a:pt x="208" y="321"/>
                    <a:pt x="208" y="321"/>
                  </a:cubicBezTo>
                  <a:cubicBezTo>
                    <a:pt x="208" y="320"/>
                    <a:pt x="209" y="319"/>
                    <a:pt x="209" y="318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211" y="317"/>
                    <a:pt x="210" y="316"/>
                    <a:pt x="211" y="314"/>
                  </a:cubicBezTo>
                  <a:cubicBezTo>
                    <a:pt x="211" y="314"/>
                    <a:pt x="211" y="314"/>
                    <a:pt x="211" y="314"/>
                  </a:cubicBezTo>
                  <a:cubicBezTo>
                    <a:pt x="213" y="313"/>
                    <a:pt x="212" y="312"/>
                    <a:pt x="213" y="311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14" y="310"/>
                    <a:pt x="214" y="308"/>
                    <a:pt x="215" y="307"/>
                  </a:cubicBezTo>
                  <a:cubicBezTo>
                    <a:pt x="215" y="307"/>
                    <a:pt x="215" y="307"/>
                    <a:pt x="215" y="307"/>
                  </a:cubicBezTo>
                  <a:cubicBezTo>
                    <a:pt x="216" y="306"/>
                    <a:pt x="216" y="304"/>
                    <a:pt x="217" y="303"/>
                  </a:cubicBezTo>
                  <a:cubicBezTo>
                    <a:pt x="217" y="303"/>
                    <a:pt x="217" y="303"/>
                    <a:pt x="217" y="303"/>
                  </a:cubicBezTo>
                  <a:cubicBezTo>
                    <a:pt x="219" y="300"/>
                    <a:pt x="219" y="296"/>
                    <a:pt x="221" y="293"/>
                  </a:cubicBezTo>
                  <a:cubicBezTo>
                    <a:pt x="221" y="293"/>
                    <a:pt x="221" y="293"/>
                    <a:pt x="221" y="293"/>
                  </a:cubicBezTo>
                  <a:cubicBezTo>
                    <a:pt x="222" y="292"/>
                    <a:pt x="222" y="291"/>
                    <a:pt x="223" y="290"/>
                  </a:cubicBezTo>
                  <a:cubicBezTo>
                    <a:pt x="223" y="290"/>
                    <a:pt x="223" y="290"/>
                    <a:pt x="223" y="290"/>
                  </a:cubicBezTo>
                  <a:cubicBezTo>
                    <a:pt x="225" y="288"/>
                    <a:pt x="223" y="285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7" y="282"/>
                    <a:pt x="225" y="278"/>
                    <a:pt x="227" y="276"/>
                  </a:cubicBezTo>
                  <a:cubicBezTo>
                    <a:pt x="227" y="276"/>
                    <a:pt x="227" y="276"/>
                    <a:pt x="227" y="276"/>
                  </a:cubicBezTo>
                  <a:cubicBezTo>
                    <a:pt x="228" y="272"/>
                    <a:pt x="228" y="267"/>
                    <a:pt x="227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5" y="261"/>
                    <a:pt x="227" y="258"/>
                    <a:pt x="225" y="257"/>
                  </a:cubicBezTo>
                  <a:cubicBezTo>
                    <a:pt x="225" y="257"/>
                    <a:pt x="225" y="257"/>
                    <a:pt x="225" y="257"/>
                  </a:cubicBezTo>
                  <a:cubicBezTo>
                    <a:pt x="224" y="256"/>
                    <a:pt x="224" y="254"/>
                    <a:pt x="223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2" y="252"/>
                    <a:pt x="221" y="252"/>
                    <a:pt x="221" y="250"/>
                  </a:cubicBezTo>
                  <a:cubicBezTo>
                    <a:pt x="221" y="250"/>
                    <a:pt x="221" y="250"/>
                    <a:pt x="221" y="249"/>
                  </a:cubicBezTo>
                  <a:cubicBezTo>
                    <a:pt x="220" y="248"/>
                    <a:pt x="220" y="248"/>
                    <a:pt x="219" y="247"/>
                  </a:cubicBezTo>
                  <a:cubicBezTo>
                    <a:pt x="219" y="247"/>
                    <a:pt x="219" y="247"/>
                    <a:pt x="219" y="247"/>
                  </a:cubicBezTo>
                  <a:cubicBezTo>
                    <a:pt x="218" y="246"/>
                    <a:pt x="218" y="244"/>
                    <a:pt x="217" y="243"/>
                  </a:cubicBezTo>
                  <a:cubicBezTo>
                    <a:pt x="217" y="243"/>
                    <a:pt x="217" y="243"/>
                    <a:pt x="217" y="243"/>
                  </a:cubicBezTo>
                  <a:cubicBezTo>
                    <a:pt x="216" y="242"/>
                    <a:pt x="216" y="241"/>
                    <a:pt x="215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3" y="237"/>
                    <a:pt x="215" y="234"/>
                    <a:pt x="213" y="232"/>
                  </a:cubicBezTo>
                  <a:cubicBezTo>
                    <a:pt x="213" y="230"/>
                    <a:pt x="213" y="229"/>
                    <a:pt x="213" y="228"/>
                  </a:cubicBezTo>
                  <a:cubicBezTo>
                    <a:pt x="212" y="225"/>
                    <a:pt x="212" y="222"/>
                    <a:pt x="213" y="218"/>
                  </a:cubicBezTo>
                  <a:cubicBezTo>
                    <a:pt x="213" y="217"/>
                    <a:pt x="213" y="215"/>
                    <a:pt x="213" y="213"/>
                  </a:cubicBezTo>
                  <a:cubicBezTo>
                    <a:pt x="215" y="210"/>
                    <a:pt x="213" y="206"/>
                    <a:pt x="215" y="203"/>
                  </a:cubicBezTo>
                  <a:cubicBezTo>
                    <a:pt x="215" y="203"/>
                    <a:pt x="215" y="202"/>
                    <a:pt x="215" y="202"/>
                  </a:cubicBezTo>
                  <a:cubicBezTo>
                    <a:pt x="217" y="200"/>
                    <a:pt x="215" y="197"/>
                    <a:pt x="217" y="195"/>
                  </a:cubicBezTo>
                  <a:cubicBezTo>
                    <a:pt x="217" y="195"/>
                    <a:pt x="217" y="194"/>
                    <a:pt x="217" y="194"/>
                  </a:cubicBezTo>
                  <a:cubicBezTo>
                    <a:pt x="219" y="192"/>
                    <a:pt x="217" y="189"/>
                    <a:pt x="219" y="188"/>
                  </a:cubicBezTo>
                  <a:cubicBezTo>
                    <a:pt x="219" y="188"/>
                    <a:pt x="219" y="188"/>
                    <a:pt x="219" y="188"/>
                  </a:cubicBezTo>
                  <a:cubicBezTo>
                    <a:pt x="221" y="186"/>
                    <a:pt x="219" y="184"/>
                    <a:pt x="221" y="182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23" y="180"/>
                    <a:pt x="221" y="178"/>
                    <a:pt x="223" y="176"/>
                  </a:cubicBezTo>
                  <a:cubicBezTo>
                    <a:pt x="223" y="176"/>
                    <a:pt x="223" y="176"/>
                    <a:pt x="223" y="176"/>
                  </a:cubicBezTo>
                  <a:cubicBezTo>
                    <a:pt x="224" y="175"/>
                    <a:pt x="224" y="174"/>
                    <a:pt x="225" y="172"/>
                  </a:cubicBezTo>
                  <a:cubicBezTo>
                    <a:pt x="225" y="172"/>
                    <a:pt x="225" y="171"/>
                    <a:pt x="225" y="171"/>
                  </a:cubicBezTo>
                  <a:cubicBezTo>
                    <a:pt x="226" y="170"/>
                    <a:pt x="226" y="168"/>
                    <a:pt x="227" y="167"/>
                  </a:cubicBezTo>
                  <a:cubicBezTo>
                    <a:pt x="227" y="167"/>
                    <a:pt x="227" y="167"/>
                    <a:pt x="227" y="167"/>
                  </a:cubicBezTo>
                  <a:cubicBezTo>
                    <a:pt x="229" y="165"/>
                    <a:pt x="227" y="162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30" y="160"/>
                    <a:pt x="229" y="158"/>
                    <a:pt x="230" y="157"/>
                  </a:cubicBezTo>
                  <a:cubicBezTo>
                    <a:pt x="231" y="157"/>
                    <a:pt x="231" y="156"/>
                    <a:pt x="231" y="156"/>
                  </a:cubicBezTo>
                  <a:cubicBezTo>
                    <a:pt x="232" y="154"/>
                    <a:pt x="231" y="152"/>
                    <a:pt x="233" y="151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4" y="150"/>
                    <a:pt x="233" y="149"/>
                    <a:pt x="234" y="147"/>
                  </a:cubicBezTo>
                  <a:cubicBezTo>
                    <a:pt x="234" y="147"/>
                    <a:pt x="234" y="147"/>
                    <a:pt x="234" y="147"/>
                  </a:cubicBezTo>
                  <a:cubicBezTo>
                    <a:pt x="236" y="146"/>
                    <a:pt x="234" y="143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7" y="141"/>
                    <a:pt x="237" y="139"/>
                    <a:pt x="238" y="138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40" y="136"/>
                    <a:pt x="238" y="134"/>
                    <a:pt x="240" y="132"/>
                  </a:cubicBezTo>
                  <a:cubicBezTo>
                    <a:pt x="240" y="132"/>
                    <a:pt x="240" y="132"/>
                    <a:pt x="240" y="132"/>
                  </a:cubicBezTo>
                  <a:cubicBezTo>
                    <a:pt x="241" y="131"/>
                    <a:pt x="241" y="129"/>
                    <a:pt x="242" y="128"/>
                  </a:cubicBezTo>
                  <a:cubicBezTo>
                    <a:pt x="242" y="128"/>
                    <a:pt x="242" y="128"/>
                    <a:pt x="242" y="128"/>
                  </a:cubicBezTo>
                  <a:cubicBezTo>
                    <a:pt x="244" y="127"/>
                    <a:pt x="242" y="124"/>
                    <a:pt x="244" y="122"/>
                  </a:cubicBezTo>
                  <a:cubicBezTo>
                    <a:pt x="244" y="123"/>
                    <a:pt x="244" y="123"/>
                    <a:pt x="244" y="123"/>
                  </a:cubicBezTo>
                  <a:cubicBezTo>
                    <a:pt x="245" y="121"/>
                    <a:pt x="245" y="120"/>
                    <a:pt x="246" y="119"/>
                  </a:cubicBezTo>
                  <a:cubicBezTo>
                    <a:pt x="246" y="119"/>
                    <a:pt x="246" y="119"/>
                    <a:pt x="246" y="119"/>
                  </a:cubicBezTo>
                  <a:cubicBezTo>
                    <a:pt x="248" y="117"/>
                    <a:pt x="246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2"/>
                    <a:pt x="249" y="110"/>
                    <a:pt x="250" y="109"/>
                  </a:cubicBezTo>
                  <a:cubicBezTo>
                    <a:pt x="250" y="109"/>
                    <a:pt x="250" y="108"/>
                    <a:pt x="250" y="108"/>
                  </a:cubicBezTo>
                  <a:cubicBezTo>
                    <a:pt x="251" y="106"/>
                    <a:pt x="250" y="104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3" y="102"/>
                    <a:pt x="252" y="99"/>
                    <a:pt x="254" y="98"/>
                  </a:cubicBezTo>
                  <a:cubicBezTo>
                    <a:pt x="254" y="98"/>
                    <a:pt x="254" y="98"/>
                    <a:pt x="254" y="98"/>
                  </a:cubicBezTo>
                  <a:cubicBezTo>
                    <a:pt x="255" y="97"/>
                    <a:pt x="254" y="95"/>
                    <a:pt x="255" y="94"/>
                  </a:cubicBezTo>
                  <a:cubicBezTo>
                    <a:pt x="256" y="93"/>
                    <a:pt x="256" y="93"/>
                    <a:pt x="256" y="92"/>
                  </a:cubicBezTo>
                  <a:cubicBezTo>
                    <a:pt x="257" y="90"/>
                    <a:pt x="256" y="88"/>
                    <a:pt x="258" y="86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9" y="84"/>
                    <a:pt x="258" y="82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79"/>
                    <a:pt x="260" y="76"/>
                    <a:pt x="261" y="74"/>
                  </a:cubicBezTo>
                  <a:cubicBezTo>
                    <a:pt x="261" y="74"/>
                    <a:pt x="262" y="73"/>
                    <a:pt x="261" y="73"/>
                  </a:cubicBezTo>
                  <a:cubicBezTo>
                    <a:pt x="263" y="71"/>
                    <a:pt x="261" y="68"/>
                    <a:pt x="263" y="67"/>
                  </a:cubicBezTo>
                  <a:cubicBezTo>
                    <a:pt x="263" y="66"/>
                    <a:pt x="263" y="66"/>
                    <a:pt x="263" y="65"/>
                  </a:cubicBezTo>
                  <a:cubicBezTo>
                    <a:pt x="265" y="63"/>
                    <a:pt x="263" y="60"/>
                    <a:pt x="265" y="57"/>
                  </a:cubicBezTo>
                  <a:cubicBezTo>
                    <a:pt x="265" y="57"/>
                    <a:pt x="265" y="56"/>
                    <a:pt x="265" y="56"/>
                  </a:cubicBezTo>
                  <a:cubicBezTo>
                    <a:pt x="268" y="51"/>
                    <a:pt x="265" y="46"/>
                    <a:pt x="267" y="42"/>
                  </a:cubicBezTo>
                  <a:cubicBezTo>
                    <a:pt x="267" y="37"/>
                    <a:pt x="267" y="32"/>
                    <a:pt x="267" y="26"/>
                  </a:cubicBezTo>
                  <a:cubicBezTo>
                    <a:pt x="266" y="20"/>
                    <a:pt x="265" y="14"/>
                    <a:pt x="267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4"/>
                    <a:pt x="269" y="3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70" y="2"/>
                    <a:pt x="272" y="3"/>
                    <a:pt x="273" y="2"/>
                  </a:cubicBezTo>
                  <a:cubicBezTo>
                    <a:pt x="273" y="2"/>
                    <a:pt x="273" y="2"/>
                    <a:pt x="273" y="2"/>
                  </a:cubicBezTo>
                  <a:cubicBezTo>
                    <a:pt x="275" y="0"/>
                    <a:pt x="278" y="0"/>
                    <a:pt x="280" y="2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3" y="3"/>
                    <a:pt x="285" y="5"/>
                    <a:pt x="286" y="8"/>
                  </a:cubicBezTo>
                  <a:cubicBezTo>
                    <a:pt x="286" y="8"/>
                    <a:pt x="286" y="9"/>
                    <a:pt x="286" y="9"/>
                  </a:cubicBezTo>
                  <a:cubicBezTo>
                    <a:pt x="288" y="12"/>
                    <a:pt x="286" y="16"/>
                    <a:pt x="288" y="19"/>
                  </a:cubicBezTo>
                  <a:cubicBezTo>
                    <a:pt x="288" y="20"/>
                    <a:pt x="288" y="21"/>
                    <a:pt x="288" y="23"/>
                  </a:cubicBezTo>
                  <a:cubicBezTo>
                    <a:pt x="290" y="33"/>
                    <a:pt x="290" y="43"/>
                    <a:pt x="288" y="53"/>
                  </a:cubicBezTo>
                  <a:cubicBezTo>
                    <a:pt x="288" y="54"/>
                    <a:pt x="288" y="54"/>
                    <a:pt x="288" y="55"/>
                  </a:cubicBezTo>
                  <a:cubicBezTo>
                    <a:pt x="286" y="58"/>
                    <a:pt x="289" y="62"/>
                    <a:pt x="286" y="65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4" y="67"/>
                    <a:pt x="286" y="70"/>
                    <a:pt x="284" y="73"/>
                  </a:cubicBezTo>
                  <a:cubicBezTo>
                    <a:pt x="284" y="73"/>
                    <a:pt x="284" y="74"/>
                    <a:pt x="284" y="74"/>
                  </a:cubicBezTo>
                  <a:cubicBezTo>
                    <a:pt x="283" y="76"/>
                    <a:pt x="284" y="79"/>
                    <a:pt x="282" y="80"/>
                  </a:cubicBezTo>
                  <a:cubicBezTo>
                    <a:pt x="282" y="80"/>
                    <a:pt x="282" y="80"/>
                    <a:pt x="282" y="80"/>
                  </a:cubicBezTo>
                  <a:cubicBezTo>
                    <a:pt x="281" y="82"/>
                    <a:pt x="282" y="84"/>
                    <a:pt x="280" y="86"/>
                  </a:cubicBezTo>
                  <a:cubicBezTo>
                    <a:pt x="280" y="86"/>
                    <a:pt x="280" y="87"/>
                    <a:pt x="280" y="87"/>
                  </a:cubicBezTo>
                  <a:cubicBezTo>
                    <a:pt x="279" y="89"/>
                    <a:pt x="280" y="91"/>
                    <a:pt x="279" y="92"/>
                  </a:cubicBezTo>
                  <a:cubicBezTo>
                    <a:pt x="278" y="92"/>
                    <a:pt x="278" y="93"/>
                    <a:pt x="278" y="93"/>
                  </a:cubicBezTo>
                  <a:cubicBezTo>
                    <a:pt x="278" y="95"/>
                    <a:pt x="278" y="96"/>
                    <a:pt x="277" y="98"/>
                  </a:cubicBezTo>
                  <a:cubicBezTo>
                    <a:pt x="277" y="97"/>
                    <a:pt x="277" y="97"/>
                    <a:pt x="277" y="97"/>
                  </a:cubicBezTo>
                  <a:cubicBezTo>
                    <a:pt x="275" y="99"/>
                    <a:pt x="277" y="102"/>
                    <a:pt x="275" y="103"/>
                  </a:cubicBezTo>
                  <a:cubicBezTo>
                    <a:pt x="275" y="103"/>
                    <a:pt x="275" y="103"/>
                    <a:pt x="275" y="103"/>
                  </a:cubicBezTo>
                  <a:cubicBezTo>
                    <a:pt x="274" y="104"/>
                    <a:pt x="274" y="106"/>
                    <a:pt x="273" y="107"/>
                  </a:cubicBezTo>
                  <a:cubicBezTo>
                    <a:pt x="273" y="107"/>
                    <a:pt x="273" y="107"/>
                    <a:pt x="273" y="107"/>
                  </a:cubicBezTo>
                  <a:cubicBezTo>
                    <a:pt x="271" y="109"/>
                    <a:pt x="273" y="111"/>
                    <a:pt x="271" y="113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0" y="114"/>
                    <a:pt x="270" y="116"/>
                    <a:pt x="269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8" y="118"/>
                    <a:pt x="268" y="119"/>
                    <a:pt x="267" y="121"/>
                  </a:cubicBezTo>
                  <a:cubicBezTo>
                    <a:pt x="267" y="121"/>
                    <a:pt x="267" y="121"/>
                    <a:pt x="267" y="122"/>
                  </a:cubicBezTo>
                  <a:cubicBezTo>
                    <a:pt x="266" y="123"/>
                    <a:pt x="266" y="125"/>
                    <a:pt x="265" y="126"/>
                  </a:cubicBezTo>
                  <a:cubicBezTo>
                    <a:pt x="265" y="126"/>
                    <a:pt x="265" y="126"/>
                    <a:pt x="265" y="126"/>
                  </a:cubicBezTo>
                  <a:cubicBezTo>
                    <a:pt x="264" y="127"/>
                    <a:pt x="264" y="129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2" y="131"/>
                    <a:pt x="262" y="133"/>
                    <a:pt x="261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0" y="135"/>
                    <a:pt x="260" y="137"/>
                    <a:pt x="259" y="138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58" y="139"/>
                    <a:pt x="259" y="141"/>
                    <a:pt x="258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56" y="143"/>
                    <a:pt x="257" y="146"/>
                    <a:pt x="255" y="147"/>
                  </a:cubicBezTo>
                  <a:cubicBezTo>
                    <a:pt x="255" y="147"/>
                    <a:pt x="255" y="147"/>
                    <a:pt x="255" y="147"/>
                  </a:cubicBezTo>
                  <a:cubicBezTo>
                    <a:pt x="254" y="148"/>
                    <a:pt x="255" y="150"/>
                    <a:pt x="253" y="151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3" y="152"/>
                    <a:pt x="253" y="154"/>
                    <a:pt x="252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1" y="156"/>
                    <a:pt x="251" y="158"/>
                    <a:pt x="250" y="159"/>
                  </a:cubicBezTo>
                  <a:cubicBezTo>
                    <a:pt x="250" y="159"/>
                    <a:pt x="250" y="159"/>
                    <a:pt x="250" y="159"/>
                  </a:cubicBezTo>
                  <a:cubicBezTo>
                    <a:pt x="249" y="160"/>
                    <a:pt x="249" y="162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4"/>
                    <a:pt x="247" y="166"/>
                    <a:pt x="246" y="167"/>
                  </a:cubicBezTo>
                  <a:cubicBezTo>
                    <a:pt x="246" y="167"/>
                    <a:pt x="246" y="168"/>
                    <a:pt x="246" y="168"/>
                  </a:cubicBezTo>
                  <a:cubicBezTo>
                    <a:pt x="245" y="169"/>
                    <a:pt x="245" y="171"/>
                    <a:pt x="244" y="172"/>
                  </a:cubicBezTo>
                  <a:cubicBezTo>
                    <a:pt x="244" y="172"/>
                    <a:pt x="244" y="172"/>
                    <a:pt x="244" y="172"/>
                  </a:cubicBezTo>
                  <a:cubicBezTo>
                    <a:pt x="243" y="173"/>
                    <a:pt x="243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1" y="177"/>
                    <a:pt x="241" y="179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8" y="182"/>
                    <a:pt x="240" y="184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7" y="187"/>
                    <a:pt x="238" y="189"/>
                    <a:pt x="236" y="190"/>
                  </a:cubicBezTo>
                  <a:cubicBezTo>
                    <a:pt x="236" y="190"/>
                    <a:pt x="236" y="191"/>
                    <a:pt x="236" y="191"/>
                  </a:cubicBezTo>
                  <a:cubicBezTo>
                    <a:pt x="235" y="192"/>
                    <a:pt x="236" y="194"/>
                    <a:pt x="234" y="195"/>
                  </a:cubicBezTo>
                  <a:cubicBezTo>
                    <a:pt x="234" y="195"/>
                    <a:pt x="234" y="195"/>
                    <a:pt x="234" y="195"/>
                  </a:cubicBezTo>
                  <a:cubicBezTo>
                    <a:pt x="233" y="197"/>
                    <a:pt x="234" y="200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0" y="203"/>
                    <a:pt x="233" y="207"/>
                    <a:pt x="231" y="209"/>
                  </a:cubicBezTo>
                  <a:cubicBezTo>
                    <a:pt x="230" y="209"/>
                    <a:pt x="230" y="210"/>
                    <a:pt x="230" y="210"/>
                  </a:cubicBezTo>
                  <a:cubicBezTo>
                    <a:pt x="229" y="217"/>
                    <a:pt x="229" y="224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2" y="231"/>
                    <a:pt x="231" y="233"/>
                    <a:pt x="232" y="234"/>
                  </a:cubicBezTo>
                  <a:cubicBezTo>
                    <a:pt x="232" y="234"/>
                    <a:pt x="232" y="234"/>
                    <a:pt x="232" y="234"/>
                  </a:cubicBezTo>
                  <a:cubicBezTo>
                    <a:pt x="234" y="235"/>
                    <a:pt x="233" y="237"/>
                    <a:pt x="234" y="238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5" y="238"/>
                    <a:pt x="236" y="239"/>
                    <a:pt x="236" y="240"/>
                  </a:cubicBezTo>
                  <a:cubicBezTo>
                    <a:pt x="236" y="240"/>
                    <a:pt x="236" y="240"/>
                    <a:pt x="236" y="240"/>
                  </a:cubicBezTo>
                  <a:cubicBezTo>
                    <a:pt x="237" y="241"/>
                    <a:pt x="237" y="242"/>
                    <a:pt x="238" y="243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9" y="244"/>
                    <a:pt x="240" y="245"/>
                    <a:pt x="240" y="245"/>
                  </a:cubicBezTo>
                  <a:cubicBezTo>
                    <a:pt x="240" y="245"/>
                    <a:pt x="240" y="245"/>
                    <a:pt x="240" y="245"/>
                  </a:cubicBezTo>
                  <a:cubicBezTo>
                    <a:pt x="241" y="246"/>
                    <a:pt x="241" y="248"/>
                    <a:pt x="242" y="249"/>
                  </a:cubicBezTo>
                  <a:cubicBezTo>
                    <a:pt x="242" y="249"/>
                    <a:pt x="242" y="249"/>
                    <a:pt x="242" y="249"/>
                  </a:cubicBezTo>
                  <a:cubicBezTo>
                    <a:pt x="243" y="250"/>
                    <a:pt x="243" y="252"/>
                    <a:pt x="244" y="253"/>
                  </a:cubicBezTo>
                  <a:cubicBezTo>
                    <a:pt x="244" y="253"/>
                    <a:pt x="244" y="253"/>
                    <a:pt x="244" y="253"/>
                  </a:cubicBezTo>
                  <a:cubicBezTo>
                    <a:pt x="245" y="254"/>
                    <a:pt x="245" y="256"/>
                    <a:pt x="246" y="257"/>
                  </a:cubicBezTo>
                  <a:cubicBezTo>
                    <a:pt x="246" y="257"/>
                    <a:pt x="246" y="257"/>
                    <a:pt x="246" y="257"/>
                  </a:cubicBezTo>
                  <a:cubicBezTo>
                    <a:pt x="247" y="258"/>
                    <a:pt x="247" y="260"/>
                    <a:pt x="248" y="261"/>
                  </a:cubicBezTo>
                  <a:cubicBezTo>
                    <a:pt x="248" y="262"/>
                    <a:pt x="248" y="262"/>
                    <a:pt x="248" y="263"/>
                  </a:cubicBezTo>
                  <a:cubicBezTo>
                    <a:pt x="249" y="270"/>
                    <a:pt x="249" y="278"/>
                    <a:pt x="248" y="286"/>
                  </a:cubicBezTo>
                  <a:cubicBezTo>
                    <a:pt x="248" y="286"/>
                    <a:pt x="248" y="287"/>
                    <a:pt x="248" y="287"/>
                  </a:cubicBezTo>
                  <a:cubicBezTo>
                    <a:pt x="246" y="289"/>
                    <a:pt x="248" y="292"/>
                    <a:pt x="246" y="293"/>
                  </a:cubicBezTo>
                  <a:cubicBezTo>
                    <a:pt x="246" y="294"/>
                    <a:pt x="246" y="294"/>
                    <a:pt x="246" y="295"/>
                  </a:cubicBezTo>
                  <a:cubicBezTo>
                    <a:pt x="245" y="296"/>
                    <a:pt x="245" y="298"/>
                    <a:pt x="244" y="299"/>
                  </a:cubicBezTo>
                  <a:cubicBezTo>
                    <a:pt x="244" y="300"/>
                    <a:pt x="244" y="300"/>
                    <a:pt x="244" y="301"/>
                  </a:cubicBezTo>
                  <a:cubicBezTo>
                    <a:pt x="243" y="302"/>
                    <a:pt x="243" y="304"/>
                    <a:pt x="242" y="305"/>
                  </a:cubicBezTo>
                  <a:cubicBezTo>
                    <a:pt x="242" y="305"/>
                    <a:pt x="242" y="305"/>
                    <a:pt x="242" y="305"/>
                  </a:cubicBezTo>
                  <a:cubicBezTo>
                    <a:pt x="241" y="306"/>
                    <a:pt x="241" y="308"/>
                    <a:pt x="240" y="309"/>
                  </a:cubicBezTo>
                  <a:cubicBezTo>
                    <a:pt x="240" y="309"/>
                    <a:pt x="240" y="310"/>
                    <a:pt x="240" y="310"/>
                  </a:cubicBezTo>
                  <a:cubicBezTo>
                    <a:pt x="239" y="312"/>
                    <a:pt x="239" y="313"/>
                    <a:pt x="238" y="314"/>
                  </a:cubicBezTo>
                  <a:cubicBezTo>
                    <a:pt x="238" y="314"/>
                    <a:pt x="238" y="314"/>
                    <a:pt x="238" y="314"/>
                  </a:cubicBezTo>
                  <a:cubicBezTo>
                    <a:pt x="237" y="315"/>
                    <a:pt x="237" y="317"/>
                    <a:pt x="236" y="318"/>
                  </a:cubicBezTo>
                  <a:cubicBezTo>
                    <a:pt x="236" y="318"/>
                    <a:pt x="236" y="318"/>
                    <a:pt x="236" y="318"/>
                  </a:cubicBezTo>
                  <a:cubicBezTo>
                    <a:pt x="235" y="319"/>
                    <a:pt x="236" y="321"/>
                    <a:pt x="234" y="322"/>
                  </a:cubicBezTo>
                  <a:cubicBezTo>
                    <a:pt x="234" y="322"/>
                    <a:pt x="234" y="322"/>
                    <a:pt x="234" y="322"/>
                  </a:cubicBezTo>
                  <a:cubicBezTo>
                    <a:pt x="233" y="324"/>
                    <a:pt x="234" y="326"/>
                    <a:pt x="232" y="328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1" y="329"/>
                    <a:pt x="232" y="331"/>
                    <a:pt x="230" y="332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29" y="333"/>
                    <a:pt x="230" y="334"/>
                    <a:pt x="229" y="336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2" name="Freeform 9"/>
            <p:cNvSpPr/>
            <p:nvPr/>
          </p:nvSpPr>
          <p:spPr bwMode="auto">
            <a:xfrm>
              <a:off x="7214" y="255"/>
              <a:ext cx="347" cy="523"/>
            </a:xfrm>
            <a:custGeom>
              <a:avLst/>
              <a:gdLst>
                <a:gd name="T0" fmla="*/ 229 w 231"/>
                <a:gd name="T1" fmla="*/ 78 h 349"/>
                <a:gd name="T2" fmla="*/ 215 w 231"/>
                <a:gd name="T3" fmla="*/ 97 h 349"/>
                <a:gd name="T4" fmla="*/ 179 w 231"/>
                <a:gd name="T5" fmla="*/ 151 h 349"/>
                <a:gd name="T6" fmla="*/ 124 w 231"/>
                <a:gd name="T7" fmla="*/ 222 h 349"/>
                <a:gd name="T8" fmla="*/ 78 w 231"/>
                <a:gd name="T9" fmla="*/ 275 h 349"/>
                <a:gd name="T10" fmla="*/ 103 w 231"/>
                <a:gd name="T11" fmla="*/ 257 h 349"/>
                <a:gd name="T12" fmla="*/ 107 w 231"/>
                <a:gd name="T13" fmla="*/ 270 h 349"/>
                <a:gd name="T14" fmla="*/ 93 w 231"/>
                <a:gd name="T15" fmla="*/ 288 h 349"/>
                <a:gd name="T16" fmla="*/ 87 w 231"/>
                <a:gd name="T17" fmla="*/ 300 h 349"/>
                <a:gd name="T18" fmla="*/ 85 w 231"/>
                <a:gd name="T19" fmla="*/ 311 h 349"/>
                <a:gd name="T20" fmla="*/ 81 w 231"/>
                <a:gd name="T21" fmla="*/ 330 h 349"/>
                <a:gd name="T22" fmla="*/ 77 w 231"/>
                <a:gd name="T23" fmla="*/ 344 h 349"/>
                <a:gd name="T24" fmla="*/ 68 w 231"/>
                <a:gd name="T25" fmla="*/ 346 h 349"/>
                <a:gd name="T26" fmla="*/ 64 w 231"/>
                <a:gd name="T27" fmla="*/ 321 h 349"/>
                <a:gd name="T28" fmla="*/ 66 w 231"/>
                <a:gd name="T29" fmla="*/ 309 h 349"/>
                <a:gd name="T30" fmla="*/ 57 w 231"/>
                <a:gd name="T31" fmla="*/ 307 h 349"/>
                <a:gd name="T32" fmla="*/ 55 w 231"/>
                <a:gd name="T33" fmla="*/ 295 h 349"/>
                <a:gd name="T34" fmla="*/ 31 w 231"/>
                <a:gd name="T35" fmla="*/ 251 h 349"/>
                <a:gd name="T36" fmla="*/ 17 w 231"/>
                <a:gd name="T37" fmla="*/ 251 h 349"/>
                <a:gd name="T38" fmla="*/ 3 w 231"/>
                <a:gd name="T39" fmla="*/ 249 h 349"/>
                <a:gd name="T40" fmla="*/ 7 w 231"/>
                <a:gd name="T41" fmla="*/ 231 h 349"/>
                <a:gd name="T42" fmla="*/ 25 w 231"/>
                <a:gd name="T43" fmla="*/ 217 h 349"/>
                <a:gd name="T44" fmla="*/ 31 w 231"/>
                <a:gd name="T45" fmla="*/ 210 h 349"/>
                <a:gd name="T46" fmla="*/ 36 w 231"/>
                <a:gd name="T47" fmla="*/ 207 h 349"/>
                <a:gd name="T48" fmla="*/ 55 w 231"/>
                <a:gd name="T49" fmla="*/ 211 h 349"/>
                <a:gd name="T50" fmla="*/ 69 w 231"/>
                <a:gd name="T51" fmla="*/ 211 h 349"/>
                <a:gd name="T52" fmla="*/ 70 w 231"/>
                <a:gd name="T53" fmla="*/ 197 h 349"/>
                <a:gd name="T54" fmla="*/ 74 w 231"/>
                <a:gd name="T55" fmla="*/ 172 h 349"/>
                <a:gd name="T56" fmla="*/ 87 w 231"/>
                <a:gd name="T57" fmla="*/ 143 h 349"/>
                <a:gd name="T58" fmla="*/ 94 w 231"/>
                <a:gd name="T59" fmla="*/ 132 h 349"/>
                <a:gd name="T60" fmla="*/ 122 w 231"/>
                <a:gd name="T61" fmla="*/ 107 h 349"/>
                <a:gd name="T62" fmla="*/ 136 w 231"/>
                <a:gd name="T63" fmla="*/ 101 h 349"/>
                <a:gd name="T64" fmla="*/ 134 w 231"/>
                <a:gd name="T65" fmla="*/ 112 h 349"/>
                <a:gd name="T66" fmla="*/ 94 w 231"/>
                <a:gd name="T67" fmla="*/ 179 h 349"/>
                <a:gd name="T68" fmla="*/ 163 w 231"/>
                <a:gd name="T69" fmla="*/ 63 h 349"/>
                <a:gd name="T70" fmla="*/ 172 w 231"/>
                <a:gd name="T71" fmla="*/ 41 h 349"/>
                <a:gd name="T72" fmla="*/ 170 w 231"/>
                <a:gd name="T73" fmla="*/ 24 h 349"/>
                <a:gd name="T74" fmla="*/ 192 w 231"/>
                <a:gd name="T75" fmla="*/ 3 h 349"/>
                <a:gd name="T76" fmla="*/ 190 w 231"/>
                <a:gd name="T77" fmla="*/ 28 h 349"/>
                <a:gd name="T78" fmla="*/ 189 w 231"/>
                <a:gd name="T79" fmla="*/ 32 h 349"/>
                <a:gd name="T80" fmla="*/ 203 w 231"/>
                <a:gd name="T81" fmla="*/ 47 h 349"/>
                <a:gd name="T82" fmla="*/ 222 w 231"/>
                <a:gd name="T83" fmla="*/ 47 h 349"/>
                <a:gd name="T84" fmla="*/ 229 w 231"/>
                <a:gd name="T85" fmla="*/ 66 h 349"/>
                <a:gd name="T86" fmla="*/ 230 w 231"/>
                <a:gd name="T87" fmla="*/ 74 h 349"/>
                <a:gd name="T88" fmla="*/ 229 w 231"/>
                <a:gd name="T89" fmla="*/ 7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1" h="349">
                  <a:moveTo>
                    <a:pt x="229" y="78"/>
                  </a:moveTo>
                  <a:cubicBezTo>
                    <a:pt x="225" y="84"/>
                    <a:pt x="220" y="91"/>
                    <a:pt x="215" y="97"/>
                  </a:cubicBezTo>
                  <a:cubicBezTo>
                    <a:pt x="202" y="114"/>
                    <a:pt x="191" y="133"/>
                    <a:pt x="179" y="151"/>
                  </a:cubicBezTo>
                  <a:cubicBezTo>
                    <a:pt x="162" y="176"/>
                    <a:pt x="143" y="199"/>
                    <a:pt x="124" y="222"/>
                  </a:cubicBezTo>
                  <a:cubicBezTo>
                    <a:pt x="109" y="240"/>
                    <a:pt x="95" y="259"/>
                    <a:pt x="78" y="275"/>
                  </a:cubicBezTo>
                  <a:cubicBezTo>
                    <a:pt x="87" y="270"/>
                    <a:pt x="91" y="258"/>
                    <a:pt x="103" y="257"/>
                  </a:cubicBezTo>
                  <a:cubicBezTo>
                    <a:pt x="110" y="259"/>
                    <a:pt x="111" y="264"/>
                    <a:pt x="107" y="270"/>
                  </a:cubicBezTo>
                  <a:cubicBezTo>
                    <a:pt x="103" y="276"/>
                    <a:pt x="98" y="283"/>
                    <a:pt x="93" y="288"/>
                  </a:cubicBezTo>
                  <a:cubicBezTo>
                    <a:pt x="89" y="292"/>
                    <a:pt x="88" y="296"/>
                    <a:pt x="87" y="300"/>
                  </a:cubicBezTo>
                  <a:cubicBezTo>
                    <a:pt x="86" y="304"/>
                    <a:pt x="85" y="307"/>
                    <a:pt x="85" y="311"/>
                  </a:cubicBezTo>
                  <a:cubicBezTo>
                    <a:pt x="84" y="318"/>
                    <a:pt x="81" y="323"/>
                    <a:pt x="81" y="330"/>
                  </a:cubicBezTo>
                  <a:cubicBezTo>
                    <a:pt x="80" y="334"/>
                    <a:pt x="80" y="340"/>
                    <a:pt x="77" y="344"/>
                  </a:cubicBezTo>
                  <a:cubicBezTo>
                    <a:pt x="74" y="346"/>
                    <a:pt x="72" y="349"/>
                    <a:pt x="68" y="346"/>
                  </a:cubicBezTo>
                  <a:cubicBezTo>
                    <a:pt x="64" y="338"/>
                    <a:pt x="66" y="329"/>
                    <a:pt x="64" y="321"/>
                  </a:cubicBezTo>
                  <a:cubicBezTo>
                    <a:pt x="62" y="317"/>
                    <a:pt x="65" y="313"/>
                    <a:pt x="66" y="309"/>
                  </a:cubicBezTo>
                  <a:cubicBezTo>
                    <a:pt x="60" y="314"/>
                    <a:pt x="59" y="314"/>
                    <a:pt x="57" y="307"/>
                  </a:cubicBezTo>
                  <a:cubicBezTo>
                    <a:pt x="56" y="303"/>
                    <a:pt x="55" y="299"/>
                    <a:pt x="55" y="295"/>
                  </a:cubicBezTo>
                  <a:cubicBezTo>
                    <a:pt x="51" y="278"/>
                    <a:pt x="47" y="261"/>
                    <a:pt x="31" y="251"/>
                  </a:cubicBezTo>
                  <a:cubicBezTo>
                    <a:pt x="26" y="248"/>
                    <a:pt x="22" y="248"/>
                    <a:pt x="17" y="251"/>
                  </a:cubicBezTo>
                  <a:cubicBezTo>
                    <a:pt x="12" y="253"/>
                    <a:pt x="7" y="254"/>
                    <a:pt x="3" y="249"/>
                  </a:cubicBezTo>
                  <a:cubicBezTo>
                    <a:pt x="0" y="244"/>
                    <a:pt x="2" y="235"/>
                    <a:pt x="7" y="231"/>
                  </a:cubicBezTo>
                  <a:cubicBezTo>
                    <a:pt x="13" y="227"/>
                    <a:pt x="20" y="223"/>
                    <a:pt x="25" y="217"/>
                  </a:cubicBezTo>
                  <a:cubicBezTo>
                    <a:pt x="26" y="214"/>
                    <a:pt x="30" y="213"/>
                    <a:pt x="31" y="210"/>
                  </a:cubicBezTo>
                  <a:cubicBezTo>
                    <a:pt x="33" y="208"/>
                    <a:pt x="34" y="207"/>
                    <a:pt x="36" y="207"/>
                  </a:cubicBezTo>
                  <a:cubicBezTo>
                    <a:pt x="43" y="205"/>
                    <a:pt x="49" y="206"/>
                    <a:pt x="55" y="211"/>
                  </a:cubicBezTo>
                  <a:cubicBezTo>
                    <a:pt x="59" y="216"/>
                    <a:pt x="65" y="216"/>
                    <a:pt x="69" y="211"/>
                  </a:cubicBezTo>
                  <a:cubicBezTo>
                    <a:pt x="73" y="207"/>
                    <a:pt x="75" y="203"/>
                    <a:pt x="70" y="197"/>
                  </a:cubicBezTo>
                  <a:cubicBezTo>
                    <a:pt x="62" y="187"/>
                    <a:pt x="63" y="181"/>
                    <a:pt x="74" y="172"/>
                  </a:cubicBezTo>
                  <a:cubicBezTo>
                    <a:pt x="83" y="165"/>
                    <a:pt x="90" y="156"/>
                    <a:pt x="87" y="143"/>
                  </a:cubicBezTo>
                  <a:cubicBezTo>
                    <a:pt x="88" y="138"/>
                    <a:pt x="91" y="135"/>
                    <a:pt x="94" y="132"/>
                  </a:cubicBezTo>
                  <a:cubicBezTo>
                    <a:pt x="104" y="124"/>
                    <a:pt x="115" y="118"/>
                    <a:pt x="122" y="107"/>
                  </a:cubicBezTo>
                  <a:cubicBezTo>
                    <a:pt x="125" y="102"/>
                    <a:pt x="129" y="98"/>
                    <a:pt x="136" y="101"/>
                  </a:cubicBezTo>
                  <a:cubicBezTo>
                    <a:pt x="139" y="105"/>
                    <a:pt x="136" y="108"/>
                    <a:pt x="134" y="112"/>
                  </a:cubicBezTo>
                  <a:cubicBezTo>
                    <a:pt x="121" y="135"/>
                    <a:pt x="108" y="157"/>
                    <a:pt x="94" y="179"/>
                  </a:cubicBezTo>
                  <a:cubicBezTo>
                    <a:pt x="118" y="141"/>
                    <a:pt x="142" y="103"/>
                    <a:pt x="163" y="63"/>
                  </a:cubicBezTo>
                  <a:cubicBezTo>
                    <a:pt x="167" y="56"/>
                    <a:pt x="169" y="48"/>
                    <a:pt x="172" y="41"/>
                  </a:cubicBezTo>
                  <a:cubicBezTo>
                    <a:pt x="175" y="34"/>
                    <a:pt x="175" y="29"/>
                    <a:pt x="170" y="24"/>
                  </a:cubicBezTo>
                  <a:cubicBezTo>
                    <a:pt x="171" y="9"/>
                    <a:pt x="180" y="0"/>
                    <a:pt x="192" y="3"/>
                  </a:cubicBezTo>
                  <a:cubicBezTo>
                    <a:pt x="197" y="12"/>
                    <a:pt x="190" y="19"/>
                    <a:pt x="190" y="28"/>
                  </a:cubicBezTo>
                  <a:cubicBezTo>
                    <a:pt x="190" y="29"/>
                    <a:pt x="189" y="31"/>
                    <a:pt x="189" y="32"/>
                  </a:cubicBezTo>
                  <a:cubicBezTo>
                    <a:pt x="187" y="46"/>
                    <a:pt x="190" y="49"/>
                    <a:pt x="203" y="47"/>
                  </a:cubicBezTo>
                  <a:cubicBezTo>
                    <a:pt x="209" y="46"/>
                    <a:pt x="216" y="45"/>
                    <a:pt x="222" y="47"/>
                  </a:cubicBezTo>
                  <a:cubicBezTo>
                    <a:pt x="228" y="52"/>
                    <a:pt x="228" y="60"/>
                    <a:pt x="229" y="66"/>
                  </a:cubicBezTo>
                  <a:cubicBezTo>
                    <a:pt x="229" y="69"/>
                    <a:pt x="229" y="71"/>
                    <a:pt x="230" y="74"/>
                  </a:cubicBezTo>
                  <a:cubicBezTo>
                    <a:pt x="231" y="75"/>
                    <a:pt x="230" y="77"/>
                    <a:pt x="229" y="78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3" name="Freeform 10"/>
            <p:cNvSpPr/>
            <p:nvPr/>
          </p:nvSpPr>
          <p:spPr bwMode="auto">
            <a:xfrm>
              <a:off x="6593" y="120"/>
              <a:ext cx="389" cy="257"/>
            </a:xfrm>
            <a:custGeom>
              <a:avLst/>
              <a:gdLst>
                <a:gd name="T0" fmla="*/ 253 w 259"/>
                <a:gd name="T1" fmla="*/ 149 h 171"/>
                <a:gd name="T2" fmla="*/ 253 w 259"/>
                <a:gd name="T3" fmla="*/ 151 h 171"/>
                <a:gd name="T4" fmla="*/ 255 w 259"/>
                <a:gd name="T5" fmla="*/ 152 h 171"/>
                <a:gd name="T6" fmla="*/ 255 w 259"/>
                <a:gd name="T7" fmla="*/ 156 h 171"/>
                <a:gd name="T8" fmla="*/ 257 w 259"/>
                <a:gd name="T9" fmla="*/ 158 h 171"/>
                <a:gd name="T10" fmla="*/ 258 w 259"/>
                <a:gd name="T11" fmla="*/ 162 h 171"/>
                <a:gd name="T12" fmla="*/ 259 w 259"/>
                <a:gd name="T13" fmla="*/ 166 h 171"/>
                <a:gd name="T14" fmla="*/ 249 w 259"/>
                <a:gd name="T15" fmla="*/ 161 h 171"/>
                <a:gd name="T16" fmla="*/ 246 w 259"/>
                <a:gd name="T17" fmla="*/ 153 h 171"/>
                <a:gd name="T18" fmla="*/ 231 w 259"/>
                <a:gd name="T19" fmla="*/ 153 h 171"/>
                <a:gd name="T20" fmla="*/ 211 w 259"/>
                <a:gd name="T21" fmla="*/ 162 h 171"/>
                <a:gd name="T22" fmla="*/ 202 w 259"/>
                <a:gd name="T23" fmla="*/ 164 h 171"/>
                <a:gd name="T24" fmla="*/ 188 w 259"/>
                <a:gd name="T25" fmla="*/ 150 h 171"/>
                <a:gd name="T26" fmla="*/ 185 w 259"/>
                <a:gd name="T27" fmla="*/ 139 h 171"/>
                <a:gd name="T28" fmla="*/ 183 w 259"/>
                <a:gd name="T29" fmla="*/ 138 h 171"/>
                <a:gd name="T30" fmla="*/ 176 w 259"/>
                <a:gd name="T31" fmla="*/ 135 h 171"/>
                <a:gd name="T32" fmla="*/ 168 w 259"/>
                <a:gd name="T33" fmla="*/ 142 h 171"/>
                <a:gd name="T34" fmla="*/ 155 w 259"/>
                <a:gd name="T35" fmla="*/ 144 h 171"/>
                <a:gd name="T36" fmla="*/ 119 w 259"/>
                <a:gd name="T37" fmla="*/ 132 h 171"/>
                <a:gd name="T38" fmla="*/ 93 w 259"/>
                <a:gd name="T39" fmla="*/ 130 h 171"/>
                <a:gd name="T40" fmla="*/ 78 w 259"/>
                <a:gd name="T41" fmla="*/ 135 h 171"/>
                <a:gd name="T42" fmla="*/ 54 w 259"/>
                <a:gd name="T43" fmla="*/ 140 h 171"/>
                <a:gd name="T44" fmla="*/ 30 w 259"/>
                <a:gd name="T45" fmla="*/ 139 h 171"/>
                <a:gd name="T46" fmla="*/ 2 w 259"/>
                <a:gd name="T47" fmla="*/ 72 h 171"/>
                <a:gd name="T48" fmla="*/ 15 w 259"/>
                <a:gd name="T49" fmla="*/ 62 h 171"/>
                <a:gd name="T50" fmla="*/ 25 w 259"/>
                <a:gd name="T51" fmla="*/ 65 h 171"/>
                <a:gd name="T52" fmla="*/ 75 w 259"/>
                <a:gd name="T53" fmla="*/ 70 h 171"/>
                <a:gd name="T54" fmla="*/ 93 w 259"/>
                <a:gd name="T55" fmla="*/ 78 h 171"/>
                <a:gd name="T56" fmla="*/ 105 w 259"/>
                <a:gd name="T57" fmla="*/ 86 h 171"/>
                <a:gd name="T58" fmla="*/ 150 w 259"/>
                <a:gd name="T59" fmla="*/ 106 h 171"/>
                <a:gd name="T60" fmla="*/ 163 w 259"/>
                <a:gd name="T61" fmla="*/ 107 h 171"/>
                <a:gd name="T62" fmla="*/ 170 w 259"/>
                <a:gd name="T63" fmla="*/ 98 h 171"/>
                <a:gd name="T64" fmla="*/ 185 w 259"/>
                <a:gd name="T65" fmla="*/ 83 h 171"/>
                <a:gd name="T66" fmla="*/ 187 w 259"/>
                <a:gd name="T67" fmla="*/ 78 h 171"/>
                <a:gd name="T68" fmla="*/ 190 w 259"/>
                <a:gd name="T69" fmla="*/ 44 h 171"/>
                <a:gd name="T70" fmla="*/ 192 w 259"/>
                <a:gd name="T71" fmla="*/ 11 h 171"/>
                <a:gd name="T72" fmla="*/ 217 w 259"/>
                <a:gd name="T73" fmla="*/ 7 h 171"/>
                <a:gd name="T74" fmla="*/ 239 w 259"/>
                <a:gd name="T75" fmla="*/ 48 h 171"/>
                <a:gd name="T76" fmla="*/ 243 w 259"/>
                <a:gd name="T77" fmla="*/ 70 h 171"/>
                <a:gd name="T78" fmla="*/ 245 w 259"/>
                <a:gd name="T79" fmla="*/ 80 h 171"/>
                <a:gd name="T80" fmla="*/ 248 w 259"/>
                <a:gd name="T81" fmla="*/ 91 h 171"/>
                <a:gd name="T82" fmla="*/ 249 w 259"/>
                <a:gd name="T83" fmla="*/ 92 h 171"/>
                <a:gd name="T84" fmla="*/ 248 w 259"/>
                <a:gd name="T85" fmla="*/ 92 h 171"/>
                <a:gd name="T86" fmla="*/ 241 w 259"/>
                <a:gd name="T87" fmla="*/ 117 h 171"/>
                <a:gd name="T88" fmla="*/ 245 w 259"/>
                <a:gd name="T89" fmla="*/ 135 h 171"/>
                <a:gd name="T90" fmla="*/ 252 w 259"/>
                <a:gd name="T91" fmla="*/ 147 h 171"/>
                <a:gd name="T92" fmla="*/ 253 w 259"/>
                <a:gd name="T93" fmla="*/ 14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9" h="171">
                  <a:moveTo>
                    <a:pt x="253" y="149"/>
                  </a:moveTo>
                  <a:cubicBezTo>
                    <a:pt x="253" y="149"/>
                    <a:pt x="253" y="150"/>
                    <a:pt x="253" y="151"/>
                  </a:cubicBezTo>
                  <a:cubicBezTo>
                    <a:pt x="254" y="151"/>
                    <a:pt x="255" y="152"/>
                    <a:pt x="255" y="152"/>
                  </a:cubicBezTo>
                  <a:cubicBezTo>
                    <a:pt x="255" y="154"/>
                    <a:pt x="255" y="155"/>
                    <a:pt x="255" y="156"/>
                  </a:cubicBezTo>
                  <a:cubicBezTo>
                    <a:pt x="256" y="157"/>
                    <a:pt x="256" y="158"/>
                    <a:pt x="257" y="158"/>
                  </a:cubicBezTo>
                  <a:cubicBezTo>
                    <a:pt x="257" y="159"/>
                    <a:pt x="257" y="161"/>
                    <a:pt x="258" y="162"/>
                  </a:cubicBezTo>
                  <a:cubicBezTo>
                    <a:pt x="259" y="163"/>
                    <a:pt x="259" y="165"/>
                    <a:pt x="259" y="166"/>
                  </a:cubicBezTo>
                  <a:cubicBezTo>
                    <a:pt x="252" y="171"/>
                    <a:pt x="252" y="163"/>
                    <a:pt x="249" y="161"/>
                  </a:cubicBezTo>
                  <a:cubicBezTo>
                    <a:pt x="248" y="159"/>
                    <a:pt x="248" y="156"/>
                    <a:pt x="246" y="153"/>
                  </a:cubicBezTo>
                  <a:cubicBezTo>
                    <a:pt x="241" y="146"/>
                    <a:pt x="236" y="145"/>
                    <a:pt x="231" y="153"/>
                  </a:cubicBezTo>
                  <a:cubicBezTo>
                    <a:pt x="226" y="160"/>
                    <a:pt x="220" y="164"/>
                    <a:pt x="211" y="162"/>
                  </a:cubicBezTo>
                  <a:cubicBezTo>
                    <a:pt x="208" y="161"/>
                    <a:pt x="205" y="163"/>
                    <a:pt x="202" y="164"/>
                  </a:cubicBezTo>
                  <a:cubicBezTo>
                    <a:pt x="192" y="165"/>
                    <a:pt x="186" y="160"/>
                    <a:pt x="188" y="150"/>
                  </a:cubicBezTo>
                  <a:cubicBezTo>
                    <a:pt x="189" y="146"/>
                    <a:pt x="190" y="142"/>
                    <a:pt x="185" y="139"/>
                  </a:cubicBezTo>
                  <a:cubicBezTo>
                    <a:pt x="184" y="139"/>
                    <a:pt x="184" y="138"/>
                    <a:pt x="183" y="138"/>
                  </a:cubicBezTo>
                  <a:cubicBezTo>
                    <a:pt x="181" y="136"/>
                    <a:pt x="179" y="135"/>
                    <a:pt x="176" y="135"/>
                  </a:cubicBezTo>
                  <a:cubicBezTo>
                    <a:pt x="172" y="136"/>
                    <a:pt x="170" y="139"/>
                    <a:pt x="168" y="142"/>
                  </a:cubicBezTo>
                  <a:cubicBezTo>
                    <a:pt x="164" y="148"/>
                    <a:pt x="160" y="148"/>
                    <a:pt x="155" y="144"/>
                  </a:cubicBezTo>
                  <a:cubicBezTo>
                    <a:pt x="145" y="135"/>
                    <a:pt x="132" y="134"/>
                    <a:pt x="119" y="132"/>
                  </a:cubicBezTo>
                  <a:cubicBezTo>
                    <a:pt x="110" y="131"/>
                    <a:pt x="102" y="131"/>
                    <a:pt x="93" y="130"/>
                  </a:cubicBezTo>
                  <a:cubicBezTo>
                    <a:pt x="88" y="130"/>
                    <a:pt x="83" y="131"/>
                    <a:pt x="78" y="135"/>
                  </a:cubicBezTo>
                  <a:cubicBezTo>
                    <a:pt x="71" y="141"/>
                    <a:pt x="62" y="143"/>
                    <a:pt x="54" y="140"/>
                  </a:cubicBezTo>
                  <a:cubicBezTo>
                    <a:pt x="46" y="138"/>
                    <a:pt x="38" y="138"/>
                    <a:pt x="30" y="139"/>
                  </a:cubicBezTo>
                  <a:cubicBezTo>
                    <a:pt x="10" y="121"/>
                    <a:pt x="0" y="99"/>
                    <a:pt x="2" y="72"/>
                  </a:cubicBezTo>
                  <a:cubicBezTo>
                    <a:pt x="3" y="62"/>
                    <a:pt x="6" y="60"/>
                    <a:pt x="15" y="62"/>
                  </a:cubicBezTo>
                  <a:cubicBezTo>
                    <a:pt x="18" y="63"/>
                    <a:pt x="21" y="65"/>
                    <a:pt x="25" y="65"/>
                  </a:cubicBezTo>
                  <a:cubicBezTo>
                    <a:pt x="42" y="65"/>
                    <a:pt x="58" y="71"/>
                    <a:pt x="75" y="70"/>
                  </a:cubicBezTo>
                  <a:cubicBezTo>
                    <a:pt x="81" y="74"/>
                    <a:pt x="86" y="78"/>
                    <a:pt x="93" y="78"/>
                  </a:cubicBezTo>
                  <a:cubicBezTo>
                    <a:pt x="98" y="78"/>
                    <a:pt x="102" y="82"/>
                    <a:pt x="105" y="86"/>
                  </a:cubicBezTo>
                  <a:cubicBezTo>
                    <a:pt x="117" y="98"/>
                    <a:pt x="133" y="104"/>
                    <a:pt x="150" y="106"/>
                  </a:cubicBezTo>
                  <a:cubicBezTo>
                    <a:pt x="154" y="107"/>
                    <a:pt x="158" y="112"/>
                    <a:pt x="163" y="107"/>
                  </a:cubicBezTo>
                  <a:cubicBezTo>
                    <a:pt x="166" y="105"/>
                    <a:pt x="167" y="100"/>
                    <a:pt x="170" y="98"/>
                  </a:cubicBezTo>
                  <a:cubicBezTo>
                    <a:pt x="176" y="94"/>
                    <a:pt x="181" y="89"/>
                    <a:pt x="185" y="83"/>
                  </a:cubicBezTo>
                  <a:cubicBezTo>
                    <a:pt x="186" y="82"/>
                    <a:pt x="188" y="80"/>
                    <a:pt x="187" y="78"/>
                  </a:cubicBezTo>
                  <a:cubicBezTo>
                    <a:pt x="181" y="66"/>
                    <a:pt x="188" y="55"/>
                    <a:pt x="190" y="44"/>
                  </a:cubicBezTo>
                  <a:cubicBezTo>
                    <a:pt x="192" y="33"/>
                    <a:pt x="191" y="22"/>
                    <a:pt x="192" y="11"/>
                  </a:cubicBezTo>
                  <a:cubicBezTo>
                    <a:pt x="198" y="1"/>
                    <a:pt x="202" y="0"/>
                    <a:pt x="217" y="7"/>
                  </a:cubicBezTo>
                  <a:cubicBezTo>
                    <a:pt x="229" y="18"/>
                    <a:pt x="238" y="31"/>
                    <a:pt x="239" y="48"/>
                  </a:cubicBezTo>
                  <a:cubicBezTo>
                    <a:pt x="239" y="55"/>
                    <a:pt x="240" y="63"/>
                    <a:pt x="243" y="70"/>
                  </a:cubicBezTo>
                  <a:cubicBezTo>
                    <a:pt x="245" y="73"/>
                    <a:pt x="246" y="77"/>
                    <a:pt x="245" y="80"/>
                  </a:cubicBezTo>
                  <a:cubicBezTo>
                    <a:pt x="244" y="84"/>
                    <a:pt x="245" y="88"/>
                    <a:pt x="248" y="91"/>
                  </a:cubicBezTo>
                  <a:cubicBezTo>
                    <a:pt x="249" y="91"/>
                    <a:pt x="249" y="92"/>
                    <a:pt x="249" y="92"/>
                  </a:cubicBezTo>
                  <a:cubicBezTo>
                    <a:pt x="248" y="92"/>
                    <a:pt x="248" y="92"/>
                    <a:pt x="248" y="92"/>
                  </a:cubicBezTo>
                  <a:cubicBezTo>
                    <a:pt x="247" y="101"/>
                    <a:pt x="244" y="109"/>
                    <a:pt x="241" y="117"/>
                  </a:cubicBezTo>
                  <a:cubicBezTo>
                    <a:pt x="239" y="124"/>
                    <a:pt x="239" y="130"/>
                    <a:pt x="245" y="135"/>
                  </a:cubicBezTo>
                  <a:cubicBezTo>
                    <a:pt x="248" y="138"/>
                    <a:pt x="250" y="142"/>
                    <a:pt x="252" y="147"/>
                  </a:cubicBezTo>
                  <a:cubicBezTo>
                    <a:pt x="252" y="147"/>
                    <a:pt x="253" y="148"/>
                    <a:pt x="253" y="149"/>
                  </a:cubicBezTo>
                  <a:close/>
                </a:path>
              </a:pathLst>
            </a:custGeom>
            <a:solidFill>
              <a:srgbClr val="B5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4" name="Freeform 11"/>
            <p:cNvSpPr/>
            <p:nvPr/>
          </p:nvSpPr>
          <p:spPr bwMode="auto">
            <a:xfrm>
              <a:off x="6575" y="2548"/>
              <a:ext cx="396" cy="180"/>
            </a:xfrm>
            <a:custGeom>
              <a:avLst/>
              <a:gdLst>
                <a:gd name="T0" fmla="*/ 36 w 264"/>
                <a:gd name="T1" fmla="*/ 23 h 120"/>
                <a:gd name="T2" fmla="*/ 56 w 264"/>
                <a:gd name="T3" fmla="*/ 12 h 120"/>
                <a:gd name="T4" fmla="*/ 62 w 264"/>
                <a:gd name="T5" fmla="*/ 6 h 120"/>
                <a:gd name="T6" fmla="*/ 66 w 264"/>
                <a:gd name="T7" fmla="*/ 5 h 120"/>
                <a:gd name="T8" fmla="*/ 77 w 264"/>
                <a:gd name="T9" fmla="*/ 4 h 120"/>
                <a:gd name="T10" fmla="*/ 99 w 264"/>
                <a:gd name="T11" fmla="*/ 10 h 120"/>
                <a:gd name="T12" fmla="*/ 117 w 264"/>
                <a:gd name="T13" fmla="*/ 16 h 120"/>
                <a:gd name="T14" fmla="*/ 141 w 264"/>
                <a:gd name="T15" fmla="*/ 23 h 120"/>
                <a:gd name="T16" fmla="*/ 187 w 264"/>
                <a:gd name="T17" fmla="*/ 19 h 120"/>
                <a:gd name="T18" fmla="*/ 224 w 264"/>
                <a:gd name="T19" fmla="*/ 25 h 120"/>
                <a:gd name="T20" fmla="*/ 245 w 264"/>
                <a:gd name="T21" fmla="*/ 35 h 120"/>
                <a:gd name="T22" fmla="*/ 264 w 264"/>
                <a:gd name="T23" fmla="*/ 70 h 120"/>
                <a:gd name="T24" fmla="*/ 253 w 264"/>
                <a:gd name="T25" fmla="*/ 107 h 120"/>
                <a:gd name="T26" fmla="*/ 235 w 264"/>
                <a:gd name="T27" fmla="*/ 118 h 120"/>
                <a:gd name="T28" fmla="*/ 196 w 264"/>
                <a:gd name="T29" fmla="*/ 114 h 120"/>
                <a:gd name="T30" fmla="*/ 178 w 264"/>
                <a:gd name="T31" fmla="*/ 112 h 120"/>
                <a:gd name="T32" fmla="*/ 121 w 264"/>
                <a:gd name="T33" fmla="*/ 86 h 120"/>
                <a:gd name="T34" fmla="*/ 118 w 264"/>
                <a:gd name="T35" fmla="*/ 59 h 120"/>
                <a:gd name="T36" fmla="*/ 110 w 264"/>
                <a:gd name="T37" fmla="*/ 51 h 120"/>
                <a:gd name="T38" fmla="*/ 60 w 264"/>
                <a:gd name="T39" fmla="*/ 62 h 120"/>
                <a:gd name="T40" fmla="*/ 14 w 264"/>
                <a:gd name="T41" fmla="*/ 78 h 120"/>
                <a:gd name="T42" fmla="*/ 5 w 264"/>
                <a:gd name="T43" fmla="*/ 79 h 120"/>
                <a:gd name="T44" fmla="*/ 6 w 264"/>
                <a:gd name="T45" fmla="*/ 66 h 120"/>
                <a:gd name="T46" fmla="*/ 41 w 264"/>
                <a:gd name="T47" fmla="*/ 30 h 120"/>
                <a:gd name="T48" fmla="*/ 36 w 264"/>
                <a:gd name="T49" fmla="*/ 2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4" h="120">
                  <a:moveTo>
                    <a:pt x="36" y="23"/>
                  </a:moveTo>
                  <a:cubicBezTo>
                    <a:pt x="42" y="18"/>
                    <a:pt x="49" y="15"/>
                    <a:pt x="56" y="12"/>
                  </a:cubicBezTo>
                  <a:cubicBezTo>
                    <a:pt x="58" y="10"/>
                    <a:pt x="59" y="7"/>
                    <a:pt x="62" y="6"/>
                  </a:cubicBezTo>
                  <a:cubicBezTo>
                    <a:pt x="63" y="5"/>
                    <a:pt x="65" y="5"/>
                    <a:pt x="66" y="5"/>
                  </a:cubicBezTo>
                  <a:cubicBezTo>
                    <a:pt x="70" y="5"/>
                    <a:pt x="73" y="5"/>
                    <a:pt x="77" y="4"/>
                  </a:cubicBezTo>
                  <a:cubicBezTo>
                    <a:pt x="85" y="3"/>
                    <a:pt x="93" y="0"/>
                    <a:pt x="99" y="10"/>
                  </a:cubicBezTo>
                  <a:cubicBezTo>
                    <a:pt x="102" y="14"/>
                    <a:pt x="111" y="14"/>
                    <a:pt x="117" y="16"/>
                  </a:cubicBezTo>
                  <a:cubicBezTo>
                    <a:pt x="125" y="18"/>
                    <a:pt x="133" y="24"/>
                    <a:pt x="141" y="23"/>
                  </a:cubicBezTo>
                  <a:cubicBezTo>
                    <a:pt x="156" y="20"/>
                    <a:pt x="172" y="21"/>
                    <a:pt x="187" y="19"/>
                  </a:cubicBezTo>
                  <a:cubicBezTo>
                    <a:pt x="200" y="17"/>
                    <a:pt x="212" y="18"/>
                    <a:pt x="224" y="25"/>
                  </a:cubicBezTo>
                  <a:cubicBezTo>
                    <a:pt x="231" y="29"/>
                    <a:pt x="239" y="31"/>
                    <a:pt x="245" y="35"/>
                  </a:cubicBezTo>
                  <a:cubicBezTo>
                    <a:pt x="257" y="44"/>
                    <a:pt x="264" y="54"/>
                    <a:pt x="264" y="70"/>
                  </a:cubicBezTo>
                  <a:cubicBezTo>
                    <a:pt x="264" y="83"/>
                    <a:pt x="261" y="96"/>
                    <a:pt x="253" y="107"/>
                  </a:cubicBezTo>
                  <a:cubicBezTo>
                    <a:pt x="249" y="114"/>
                    <a:pt x="243" y="118"/>
                    <a:pt x="235" y="118"/>
                  </a:cubicBezTo>
                  <a:cubicBezTo>
                    <a:pt x="222" y="120"/>
                    <a:pt x="209" y="118"/>
                    <a:pt x="196" y="114"/>
                  </a:cubicBezTo>
                  <a:cubicBezTo>
                    <a:pt x="190" y="113"/>
                    <a:pt x="184" y="113"/>
                    <a:pt x="178" y="112"/>
                  </a:cubicBezTo>
                  <a:cubicBezTo>
                    <a:pt x="156" y="111"/>
                    <a:pt x="135" y="106"/>
                    <a:pt x="121" y="86"/>
                  </a:cubicBezTo>
                  <a:cubicBezTo>
                    <a:pt x="116" y="78"/>
                    <a:pt x="115" y="69"/>
                    <a:pt x="118" y="59"/>
                  </a:cubicBezTo>
                  <a:cubicBezTo>
                    <a:pt x="120" y="52"/>
                    <a:pt x="118" y="49"/>
                    <a:pt x="110" y="51"/>
                  </a:cubicBezTo>
                  <a:cubicBezTo>
                    <a:pt x="93" y="53"/>
                    <a:pt x="77" y="57"/>
                    <a:pt x="60" y="62"/>
                  </a:cubicBezTo>
                  <a:cubicBezTo>
                    <a:pt x="45" y="68"/>
                    <a:pt x="29" y="70"/>
                    <a:pt x="14" y="78"/>
                  </a:cubicBezTo>
                  <a:cubicBezTo>
                    <a:pt x="12" y="80"/>
                    <a:pt x="8" y="80"/>
                    <a:pt x="5" y="79"/>
                  </a:cubicBezTo>
                  <a:cubicBezTo>
                    <a:pt x="0" y="74"/>
                    <a:pt x="4" y="70"/>
                    <a:pt x="6" y="66"/>
                  </a:cubicBezTo>
                  <a:cubicBezTo>
                    <a:pt x="16" y="52"/>
                    <a:pt x="28" y="40"/>
                    <a:pt x="41" y="30"/>
                  </a:cubicBezTo>
                  <a:cubicBezTo>
                    <a:pt x="41" y="27"/>
                    <a:pt x="36" y="27"/>
                    <a:pt x="36" y="23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5" name="Freeform 12"/>
            <p:cNvSpPr/>
            <p:nvPr/>
          </p:nvSpPr>
          <p:spPr bwMode="auto">
            <a:xfrm>
              <a:off x="7660" y="2344"/>
              <a:ext cx="273" cy="438"/>
            </a:xfrm>
            <a:custGeom>
              <a:avLst/>
              <a:gdLst>
                <a:gd name="T0" fmla="*/ 182 w 182"/>
                <a:gd name="T1" fmla="*/ 121 h 292"/>
                <a:gd name="T2" fmla="*/ 170 w 182"/>
                <a:gd name="T3" fmla="*/ 115 h 292"/>
                <a:gd name="T4" fmla="*/ 155 w 182"/>
                <a:gd name="T5" fmla="*/ 134 h 292"/>
                <a:gd name="T6" fmla="*/ 165 w 182"/>
                <a:gd name="T7" fmla="*/ 171 h 292"/>
                <a:gd name="T8" fmla="*/ 110 w 182"/>
                <a:gd name="T9" fmla="*/ 245 h 292"/>
                <a:gd name="T10" fmla="*/ 85 w 182"/>
                <a:gd name="T11" fmla="*/ 269 h 292"/>
                <a:gd name="T12" fmla="*/ 16 w 182"/>
                <a:gd name="T13" fmla="*/ 290 h 292"/>
                <a:gd name="T14" fmla="*/ 10 w 182"/>
                <a:gd name="T15" fmla="*/ 265 h 292"/>
                <a:gd name="T16" fmla="*/ 11 w 182"/>
                <a:gd name="T17" fmla="*/ 247 h 292"/>
                <a:gd name="T18" fmla="*/ 82 w 182"/>
                <a:gd name="T19" fmla="*/ 227 h 292"/>
                <a:gd name="T20" fmla="*/ 121 w 182"/>
                <a:gd name="T21" fmla="*/ 225 h 292"/>
                <a:gd name="T22" fmla="*/ 142 w 182"/>
                <a:gd name="T23" fmla="*/ 158 h 292"/>
                <a:gd name="T24" fmla="*/ 50 w 182"/>
                <a:gd name="T25" fmla="*/ 131 h 292"/>
                <a:gd name="T26" fmla="*/ 46 w 182"/>
                <a:gd name="T27" fmla="*/ 121 h 292"/>
                <a:gd name="T28" fmla="*/ 72 w 182"/>
                <a:gd name="T29" fmla="*/ 74 h 292"/>
                <a:gd name="T30" fmla="*/ 76 w 182"/>
                <a:gd name="T31" fmla="*/ 59 h 292"/>
                <a:gd name="T32" fmla="*/ 93 w 182"/>
                <a:gd name="T33" fmla="*/ 84 h 292"/>
                <a:gd name="T34" fmla="*/ 150 w 182"/>
                <a:gd name="T35" fmla="*/ 76 h 292"/>
                <a:gd name="T36" fmla="*/ 140 w 182"/>
                <a:gd name="T37" fmla="*/ 18 h 292"/>
                <a:gd name="T38" fmla="*/ 137 w 182"/>
                <a:gd name="T39" fmla="*/ 0 h 292"/>
                <a:gd name="T40" fmla="*/ 144 w 182"/>
                <a:gd name="T41" fmla="*/ 1 h 292"/>
                <a:gd name="T42" fmla="*/ 150 w 182"/>
                <a:gd name="T43" fmla="*/ 4 h 292"/>
                <a:gd name="T44" fmla="*/ 153 w 182"/>
                <a:gd name="T45" fmla="*/ 5 h 292"/>
                <a:gd name="T46" fmla="*/ 159 w 182"/>
                <a:gd name="T47" fmla="*/ 9 h 292"/>
                <a:gd name="T48" fmla="*/ 161 w 182"/>
                <a:gd name="T49" fmla="*/ 12 h 292"/>
                <a:gd name="T50" fmla="*/ 163 w 182"/>
                <a:gd name="T51" fmla="*/ 14 h 292"/>
                <a:gd name="T52" fmla="*/ 166 w 182"/>
                <a:gd name="T53" fmla="*/ 18 h 292"/>
                <a:gd name="T54" fmla="*/ 168 w 182"/>
                <a:gd name="T55" fmla="*/ 20 h 292"/>
                <a:gd name="T56" fmla="*/ 170 w 182"/>
                <a:gd name="T57" fmla="*/ 24 h 292"/>
                <a:gd name="T58" fmla="*/ 171 w 182"/>
                <a:gd name="T59" fmla="*/ 29 h 292"/>
                <a:gd name="T60" fmla="*/ 173 w 182"/>
                <a:gd name="T61" fmla="*/ 35 h 292"/>
                <a:gd name="T62" fmla="*/ 176 w 182"/>
                <a:gd name="T63" fmla="*/ 43 h 292"/>
                <a:gd name="T64" fmla="*/ 178 w 182"/>
                <a:gd name="T65" fmla="*/ 54 h 292"/>
                <a:gd name="T66" fmla="*/ 179 w 182"/>
                <a:gd name="T67" fmla="*/ 68 h 292"/>
                <a:gd name="T68" fmla="*/ 182 w 182"/>
                <a:gd name="T69" fmla="*/ 8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2" h="292">
                  <a:moveTo>
                    <a:pt x="182" y="88"/>
                  </a:moveTo>
                  <a:cubicBezTo>
                    <a:pt x="182" y="99"/>
                    <a:pt x="182" y="110"/>
                    <a:pt x="182" y="121"/>
                  </a:cubicBezTo>
                  <a:cubicBezTo>
                    <a:pt x="180" y="122"/>
                    <a:pt x="179" y="121"/>
                    <a:pt x="178" y="121"/>
                  </a:cubicBezTo>
                  <a:cubicBezTo>
                    <a:pt x="175" y="119"/>
                    <a:pt x="175" y="112"/>
                    <a:pt x="170" y="115"/>
                  </a:cubicBezTo>
                  <a:cubicBezTo>
                    <a:pt x="163" y="119"/>
                    <a:pt x="157" y="123"/>
                    <a:pt x="153" y="129"/>
                  </a:cubicBezTo>
                  <a:cubicBezTo>
                    <a:pt x="152" y="131"/>
                    <a:pt x="154" y="132"/>
                    <a:pt x="155" y="134"/>
                  </a:cubicBezTo>
                  <a:cubicBezTo>
                    <a:pt x="164" y="143"/>
                    <a:pt x="171" y="152"/>
                    <a:pt x="164" y="166"/>
                  </a:cubicBezTo>
                  <a:cubicBezTo>
                    <a:pt x="164" y="167"/>
                    <a:pt x="165" y="169"/>
                    <a:pt x="165" y="171"/>
                  </a:cubicBezTo>
                  <a:cubicBezTo>
                    <a:pt x="171" y="204"/>
                    <a:pt x="157" y="230"/>
                    <a:pt x="124" y="243"/>
                  </a:cubicBezTo>
                  <a:cubicBezTo>
                    <a:pt x="119" y="244"/>
                    <a:pt x="115" y="244"/>
                    <a:pt x="110" y="245"/>
                  </a:cubicBezTo>
                  <a:cubicBezTo>
                    <a:pt x="104" y="247"/>
                    <a:pt x="96" y="247"/>
                    <a:pt x="97" y="258"/>
                  </a:cubicBezTo>
                  <a:cubicBezTo>
                    <a:pt x="98" y="265"/>
                    <a:pt x="92" y="269"/>
                    <a:pt x="85" y="269"/>
                  </a:cubicBezTo>
                  <a:cubicBezTo>
                    <a:pt x="68" y="272"/>
                    <a:pt x="53" y="279"/>
                    <a:pt x="38" y="286"/>
                  </a:cubicBezTo>
                  <a:cubicBezTo>
                    <a:pt x="31" y="290"/>
                    <a:pt x="24" y="292"/>
                    <a:pt x="16" y="290"/>
                  </a:cubicBezTo>
                  <a:cubicBezTo>
                    <a:pt x="4" y="288"/>
                    <a:pt x="0" y="279"/>
                    <a:pt x="7" y="269"/>
                  </a:cubicBezTo>
                  <a:cubicBezTo>
                    <a:pt x="8" y="267"/>
                    <a:pt x="9" y="266"/>
                    <a:pt x="10" y="265"/>
                  </a:cubicBezTo>
                  <a:cubicBezTo>
                    <a:pt x="16" y="261"/>
                    <a:pt x="18" y="257"/>
                    <a:pt x="12" y="252"/>
                  </a:cubicBezTo>
                  <a:cubicBezTo>
                    <a:pt x="11" y="251"/>
                    <a:pt x="11" y="249"/>
                    <a:pt x="11" y="247"/>
                  </a:cubicBezTo>
                  <a:cubicBezTo>
                    <a:pt x="13" y="243"/>
                    <a:pt x="17" y="241"/>
                    <a:pt x="20" y="239"/>
                  </a:cubicBezTo>
                  <a:cubicBezTo>
                    <a:pt x="41" y="233"/>
                    <a:pt x="61" y="228"/>
                    <a:pt x="82" y="227"/>
                  </a:cubicBezTo>
                  <a:cubicBezTo>
                    <a:pt x="88" y="226"/>
                    <a:pt x="93" y="228"/>
                    <a:pt x="98" y="230"/>
                  </a:cubicBezTo>
                  <a:cubicBezTo>
                    <a:pt x="107" y="236"/>
                    <a:pt x="115" y="230"/>
                    <a:pt x="121" y="225"/>
                  </a:cubicBezTo>
                  <a:cubicBezTo>
                    <a:pt x="134" y="214"/>
                    <a:pt x="142" y="201"/>
                    <a:pt x="141" y="183"/>
                  </a:cubicBezTo>
                  <a:cubicBezTo>
                    <a:pt x="141" y="175"/>
                    <a:pt x="144" y="167"/>
                    <a:pt x="142" y="158"/>
                  </a:cubicBezTo>
                  <a:cubicBezTo>
                    <a:pt x="138" y="137"/>
                    <a:pt x="123" y="133"/>
                    <a:pt x="109" y="130"/>
                  </a:cubicBezTo>
                  <a:cubicBezTo>
                    <a:pt x="89" y="126"/>
                    <a:pt x="69" y="129"/>
                    <a:pt x="50" y="131"/>
                  </a:cubicBezTo>
                  <a:cubicBezTo>
                    <a:pt x="46" y="132"/>
                    <a:pt x="42" y="132"/>
                    <a:pt x="41" y="128"/>
                  </a:cubicBezTo>
                  <a:cubicBezTo>
                    <a:pt x="40" y="124"/>
                    <a:pt x="43" y="122"/>
                    <a:pt x="46" y="121"/>
                  </a:cubicBezTo>
                  <a:cubicBezTo>
                    <a:pt x="57" y="117"/>
                    <a:pt x="63" y="107"/>
                    <a:pt x="68" y="98"/>
                  </a:cubicBezTo>
                  <a:cubicBezTo>
                    <a:pt x="73" y="91"/>
                    <a:pt x="75" y="83"/>
                    <a:pt x="72" y="74"/>
                  </a:cubicBezTo>
                  <a:cubicBezTo>
                    <a:pt x="72" y="73"/>
                    <a:pt x="71" y="71"/>
                    <a:pt x="71" y="69"/>
                  </a:cubicBezTo>
                  <a:cubicBezTo>
                    <a:pt x="71" y="65"/>
                    <a:pt x="72" y="61"/>
                    <a:pt x="76" y="59"/>
                  </a:cubicBezTo>
                  <a:cubicBezTo>
                    <a:pt x="80" y="58"/>
                    <a:pt x="83" y="61"/>
                    <a:pt x="85" y="64"/>
                  </a:cubicBezTo>
                  <a:cubicBezTo>
                    <a:pt x="89" y="70"/>
                    <a:pt x="90" y="77"/>
                    <a:pt x="93" y="84"/>
                  </a:cubicBezTo>
                  <a:cubicBezTo>
                    <a:pt x="99" y="102"/>
                    <a:pt x="115" y="107"/>
                    <a:pt x="129" y="94"/>
                  </a:cubicBezTo>
                  <a:cubicBezTo>
                    <a:pt x="136" y="88"/>
                    <a:pt x="142" y="80"/>
                    <a:pt x="150" y="76"/>
                  </a:cubicBezTo>
                  <a:cubicBezTo>
                    <a:pt x="153" y="75"/>
                    <a:pt x="154" y="73"/>
                    <a:pt x="154" y="70"/>
                  </a:cubicBezTo>
                  <a:cubicBezTo>
                    <a:pt x="159" y="50"/>
                    <a:pt x="154" y="33"/>
                    <a:pt x="140" y="18"/>
                  </a:cubicBezTo>
                  <a:cubicBezTo>
                    <a:pt x="137" y="13"/>
                    <a:pt x="132" y="10"/>
                    <a:pt x="134" y="3"/>
                  </a:cubicBezTo>
                  <a:cubicBezTo>
                    <a:pt x="135" y="1"/>
                    <a:pt x="136" y="1"/>
                    <a:pt x="137" y="0"/>
                  </a:cubicBezTo>
                  <a:cubicBezTo>
                    <a:pt x="139" y="0"/>
                    <a:pt x="140" y="0"/>
                    <a:pt x="141" y="0"/>
                  </a:cubicBezTo>
                  <a:cubicBezTo>
                    <a:pt x="142" y="0"/>
                    <a:pt x="143" y="1"/>
                    <a:pt x="144" y="1"/>
                  </a:cubicBezTo>
                  <a:cubicBezTo>
                    <a:pt x="145" y="1"/>
                    <a:pt x="147" y="2"/>
                    <a:pt x="148" y="3"/>
                  </a:cubicBezTo>
                  <a:cubicBezTo>
                    <a:pt x="149" y="3"/>
                    <a:pt x="150" y="3"/>
                    <a:pt x="150" y="4"/>
                  </a:cubicBezTo>
                  <a:cubicBezTo>
                    <a:pt x="151" y="4"/>
                    <a:pt x="152" y="4"/>
                    <a:pt x="152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4" y="6"/>
                    <a:pt x="155" y="6"/>
                    <a:pt x="155" y="7"/>
                  </a:cubicBezTo>
                  <a:cubicBezTo>
                    <a:pt x="156" y="8"/>
                    <a:pt x="157" y="8"/>
                    <a:pt x="159" y="9"/>
                  </a:cubicBezTo>
                  <a:cubicBezTo>
                    <a:pt x="159" y="10"/>
                    <a:pt x="160" y="10"/>
                    <a:pt x="160" y="11"/>
                  </a:cubicBezTo>
                  <a:cubicBezTo>
                    <a:pt x="161" y="11"/>
                    <a:pt x="161" y="11"/>
                    <a:pt x="161" y="12"/>
                  </a:cubicBezTo>
                  <a:cubicBezTo>
                    <a:pt x="162" y="12"/>
                    <a:pt x="162" y="13"/>
                    <a:pt x="163" y="13"/>
                  </a:cubicBezTo>
                  <a:cubicBezTo>
                    <a:pt x="163" y="13"/>
                    <a:pt x="163" y="14"/>
                    <a:pt x="163" y="14"/>
                  </a:cubicBezTo>
                  <a:cubicBezTo>
                    <a:pt x="164" y="15"/>
                    <a:pt x="164" y="15"/>
                    <a:pt x="165" y="16"/>
                  </a:cubicBezTo>
                  <a:cubicBezTo>
                    <a:pt x="165" y="16"/>
                    <a:pt x="166" y="17"/>
                    <a:pt x="166" y="18"/>
                  </a:cubicBezTo>
                  <a:cubicBezTo>
                    <a:pt x="167" y="18"/>
                    <a:pt x="167" y="19"/>
                    <a:pt x="167" y="19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69" y="23"/>
                    <a:pt x="170" y="24"/>
                    <a:pt x="170" y="24"/>
                  </a:cubicBezTo>
                  <a:cubicBezTo>
                    <a:pt x="170" y="25"/>
                    <a:pt x="171" y="26"/>
                    <a:pt x="171" y="27"/>
                  </a:cubicBezTo>
                  <a:cubicBezTo>
                    <a:pt x="171" y="28"/>
                    <a:pt x="171" y="28"/>
                    <a:pt x="171" y="29"/>
                  </a:cubicBezTo>
                  <a:cubicBezTo>
                    <a:pt x="171" y="29"/>
                    <a:pt x="171" y="30"/>
                    <a:pt x="171" y="31"/>
                  </a:cubicBezTo>
                  <a:cubicBezTo>
                    <a:pt x="172" y="32"/>
                    <a:pt x="173" y="33"/>
                    <a:pt x="173" y="35"/>
                  </a:cubicBezTo>
                  <a:cubicBezTo>
                    <a:pt x="174" y="36"/>
                    <a:pt x="174" y="37"/>
                    <a:pt x="174" y="38"/>
                  </a:cubicBezTo>
                  <a:cubicBezTo>
                    <a:pt x="175" y="40"/>
                    <a:pt x="175" y="41"/>
                    <a:pt x="176" y="43"/>
                  </a:cubicBezTo>
                  <a:cubicBezTo>
                    <a:pt x="176" y="45"/>
                    <a:pt x="176" y="47"/>
                    <a:pt x="177" y="49"/>
                  </a:cubicBezTo>
                  <a:cubicBezTo>
                    <a:pt x="177" y="51"/>
                    <a:pt x="177" y="53"/>
                    <a:pt x="178" y="54"/>
                  </a:cubicBezTo>
                  <a:cubicBezTo>
                    <a:pt x="178" y="57"/>
                    <a:pt x="178" y="59"/>
                    <a:pt x="178" y="61"/>
                  </a:cubicBezTo>
                  <a:cubicBezTo>
                    <a:pt x="179" y="63"/>
                    <a:pt x="179" y="65"/>
                    <a:pt x="179" y="68"/>
                  </a:cubicBezTo>
                  <a:cubicBezTo>
                    <a:pt x="179" y="70"/>
                    <a:pt x="179" y="72"/>
                    <a:pt x="179" y="75"/>
                  </a:cubicBezTo>
                  <a:cubicBezTo>
                    <a:pt x="179" y="79"/>
                    <a:pt x="177" y="84"/>
                    <a:pt x="182" y="88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6" name="Freeform 13"/>
            <p:cNvSpPr/>
            <p:nvPr/>
          </p:nvSpPr>
          <p:spPr bwMode="auto">
            <a:xfrm>
              <a:off x="7495" y="60"/>
              <a:ext cx="226" cy="231"/>
            </a:xfrm>
            <a:custGeom>
              <a:avLst/>
              <a:gdLst>
                <a:gd name="T0" fmla="*/ 0 w 151"/>
                <a:gd name="T1" fmla="*/ 108 h 154"/>
                <a:gd name="T2" fmla="*/ 11 w 151"/>
                <a:gd name="T3" fmla="*/ 63 h 154"/>
                <a:gd name="T4" fmla="*/ 33 w 151"/>
                <a:gd name="T5" fmla="*/ 48 h 154"/>
                <a:gd name="T6" fmla="*/ 50 w 151"/>
                <a:gd name="T7" fmla="*/ 24 h 154"/>
                <a:gd name="T8" fmla="*/ 72 w 151"/>
                <a:gd name="T9" fmla="*/ 12 h 154"/>
                <a:gd name="T10" fmla="*/ 93 w 151"/>
                <a:gd name="T11" fmla="*/ 5 h 154"/>
                <a:gd name="T12" fmla="*/ 111 w 151"/>
                <a:gd name="T13" fmla="*/ 3 h 154"/>
                <a:gd name="T14" fmla="*/ 117 w 151"/>
                <a:gd name="T15" fmla="*/ 27 h 154"/>
                <a:gd name="T16" fmla="*/ 58 w 151"/>
                <a:gd name="T17" fmla="*/ 88 h 154"/>
                <a:gd name="T18" fmla="*/ 57 w 151"/>
                <a:gd name="T19" fmla="*/ 103 h 154"/>
                <a:gd name="T20" fmla="*/ 70 w 151"/>
                <a:gd name="T21" fmla="*/ 97 h 154"/>
                <a:gd name="T22" fmla="*/ 103 w 151"/>
                <a:gd name="T23" fmla="*/ 57 h 154"/>
                <a:gd name="T24" fmla="*/ 113 w 151"/>
                <a:gd name="T25" fmla="*/ 49 h 154"/>
                <a:gd name="T26" fmla="*/ 128 w 151"/>
                <a:gd name="T27" fmla="*/ 46 h 154"/>
                <a:gd name="T28" fmla="*/ 136 w 151"/>
                <a:gd name="T29" fmla="*/ 36 h 154"/>
                <a:gd name="T30" fmla="*/ 148 w 151"/>
                <a:gd name="T31" fmla="*/ 31 h 154"/>
                <a:gd name="T32" fmla="*/ 147 w 151"/>
                <a:gd name="T33" fmla="*/ 41 h 154"/>
                <a:gd name="T34" fmla="*/ 104 w 151"/>
                <a:gd name="T35" fmla="*/ 103 h 154"/>
                <a:gd name="T36" fmla="*/ 54 w 151"/>
                <a:gd name="T37" fmla="*/ 153 h 154"/>
                <a:gd name="T38" fmla="*/ 51 w 151"/>
                <a:gd name="T39" fmla="*/ 154 h 154"/>
                <a:gd name="T40" fmla="*/ 12 w 151"/>
                <a:gd name="T41" fmla="*/ 134 h 154"/>
                <a:gd name="T42" fmla="*/ 12 w 151"/>
                <a:gd name="T43" fmla="*/ 120 h 154"/>
                <a:gd name="T44" fmla="*/ 27 w 151"/>
                <a:gd name="T45" fmla="*/ 83 h 154"/>
                <a:gd name="T46" fmla="*/ 13 w 151"/>
                <a:gd name="T47" fmla="*/ 114 h 154"/>
                <a:gd name="T48" fmla="*/ 5 w 151"/>
                <a:gd name="T49" fmla="*/ 124 h 154"/>
                <a:gd name="T50" fmla="*/ 0 w 151"/>
                <a:gd name="T51" fmla="*/ 10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154">
                  <a:moveTo>
                    <a:pt x="0" y="108"/>
                  </a:moveTo>
                  <a:cubicBezTo>
                    <a:pt x="4" y="93"/>
                    <a:pt x="7" y="78"/>
                    <a:pt x="11" y="63"/>
                  </a:cubicBezTo>
                  <a:cubicBezTo>
                    <a:pt x="22" y="63"/>
                    <a:pt x="26" y="53"/>
                    <a:pt x="33" y="48"/>
                  </a:cubicBezTo>
                  <a:cubicBezTo>
                    <a:pt x="41" y="42"/>
                    <a:pt x="47" y="35"/>
                    <a:pt x="50" y="24"/>
                  </a:cubicBezTo>
                  <a:cubicBezTo>
                    <a:pt x="53" y="14"/>
                    <a:pt x="56" y="8"/>
                    <a:pt x="72" y="12"/>
                  </a:cubicBezTo>
                  <a:cubicBezTo>
                    <a:pt x="80" y="14"/>
                    <a:pt x="87" y="9"/>
                    <a:pt x="93" y="5"/>
                  </a:cubicBezTo>
                  <a:cubicBezTo>
                    <a:pt x="99" y="1"/>
                    <a:pt x="104" y="0"/>
                    <a:pt x="111" y="3"/>
                  </a:cubicBezTo>
                  <a:cubicBezTo>
                    <a:pt x="123" y="8"/>
                    <a:pt x="125" y="17"/>
                    <a:pt x="117" y="27"/>
                  </a:cubicBezTo>
                  <a:cubicBezTo>
                    <a:pt x="93" y="43"/>
                    <a:pt x="74" y="64"/>
                    <a:pt x="58" y="88"/>
                  </a:cubicBezTo>
                  <a:cubicBezTo>
                    <a:pt x="55" y="92"/>
                    <a:pt x="51" y="99"/>
                    <a:pt x="57" y="103"/>
                  </a:cubicBezTo>
                  <a:cubicBezTo>
                    <a:pt x="62" y="107"/>
                    <a:pt x="66" y="100"/>
                    <a:pt x="70" y="97"/>
                  </a:cubicBezTo>
                  <a:cubicBezTo>
                    <a:pt x="82" y="85"/>
                    <a:pt x="93" y="71"/>
                    <a:pt x="103" y="57"/>
                  </a:cubicBezTo>
                  <a:cubicBezTo>
                    <a:pt x="105" y="54"/>
                    <a:pt x="108" y="50"/>
                    <a:pt x="113" y="49"/>
                  </a:cubicBezTo>
                  <a:cubicBezTo>
                    <a:pt x="119" y="53"/>
                    <a:pt x="124" y="51"/>
                    <a:pt x="128" y="46"/>
                  </a:cubicBezTo>
                  <a:cubicBezTo>
                    <a:pt x="131" y="43"/>
                    <a:pt x="133" y="39"/>
                    <a:pt x="136" y="36"/>
                  </a:cubicBezTo>
                  <a:cubicBezTo>
                    <a:pt x="140" y="33"/>
                    <a:pt x="143" y="29"/>
                    <a:pt x="148" y="31"/>
                  </a:cubicBezTo>
                  <a:cubicBezTo>
                    <a:pt x="151" y="35"/>
                    <a:pt x="149" y="38"/>
                    <a:pt x="147" y="41"/>
                  </a:cubicBezTo>
                  <a:cubicBezTo>
                    <a:pt x="136" y="64"/>
                    <a:pt x="121" y="84"/>
                    <a:pt x="104" y="103"/>
                  </a:cubicBezTo>
                  <a:cubicBezTo>
                    <a:pt x="88" y="120"/>
                    <a:pt x="70" y="136"/>
                    <a:pt x="54" y="153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38" y="147"/>
                    <a:pt x="24" y="143"/>
                    <a:pt x="12" y="134"/>
                  </a:cubicBezTo>
                  <a:cubicBezTo>
                    <a:pt x="9" y="130"/>
                    <a:pt x="11" y="125"/>
                    <a:pt x="12" y="120"/>
                  </a:cubicBezTo>
                  <a:cubicBezTo>
                    <a:pt x="16" y="107"/>
                    <a:pt x="19" y="94"/>
                    <a:pt x="27" y="83"/>
                  </a:cubicBezTo>
                  <a:cubicBezTo>
                    <a:pt x="20" y="92"/>
                    <a:pt x="17" y="103"/>
                    <a:pt x="13" y="114"/>
                  </a:cubicBezTo>
                  <a:cubicBezTo>
                    <a:pt x="12" y="118"/>
                    <a:pt x="12" y="124"/>
                    <a:pt x="5" y="124"/>
                  </a:cubicBezTo>
                  <a:cubicBezTo>
                    <a:pt x="0" y="120"/>
                    <a:pt x="1" y="113"/>
                    <a:pt x="0" y="108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7" name="Freeform 14"/>
            <p:cNvSpPr/>
            <p:nvPr/>
          </p:nvSpPr>
          <p:spPr bwMode="auto">
            <a:xfrm>
              <a:off x="6041" y="3108"/>
              <a:ext cx="257" cy="315"/>
            </a:xfrm>
            <a:custGeom>
              <a:avLst/>
              <a:gdLst>
                <a:gd name="T0" fmla="*/ 167 w 171"/>
                <a:gd name="T1" fmla="*/ 4 h 210"/>
                <a:gd name="T2" fmla="*/ 171 w 171"/>
                <a:gd name="T3" fmla="*/ 5 h 210"/>
                <a:gd name="T4" fmla="*/ 150 w 171"/>
                <a:gd name="T5" fmla="*/ 17 h 210"/>
                <a:gd name="T6" fmla="*/ 124 w 171"/>
                <a:gd name="T7" fmla="*/ 40 h 210"/>
                <a:gd name="T8" fmla="*/ 125 w 171"/>
                <a:gd name="T9" fmla="*/ 48 h 210"/>
                <a:gd name="T10" fmla="*/ 131 w 171"/>
                <a:gd name="T11" fmla="*/ 59 h 210"/>
                <a:gd name="T12" fmla="*/ 152 w 171"/>
                <a:gd name="T13" fmla="*/ 45 h 210"/>
                <a:gd name="T14" fmla="*/ 154 w 171"/>
                <a:gd name="T15" fmla="*/ 44 h 210"/>
                <a:gd name="T16" fmla="*/ 157 w 171"/>
                <a:gd name="T17" fmla="*/ 43 h 210"/>
                <a:gd name="T18" fmla="*/ 162 w 171"/>
                <a:gd name="T19" fmla="*/ 42 h 210"/>
                <a:gd name="T20" fmla="*/ 164 w 171"/>
                <a:gd name="T21" fmla="*/ 42 h 210"/>
                <a:gd name="T22" fmla="*/ 167 w 171"/>
                <a:gd name="T23" fmla="*/ 45 h 210"/>
                <a:gd name="T24" fmla="*/ 156 w 171"/>
                <a:gd name="T25" fmla="*/ 56 h 210"/>
                <a:gd name="T26" fmla="*/ 142 w 171"/>
                <a:gd name="T27" fmla="*/ 65 h 210"/>
                <a:gd name="T28" fmla="*/ 140 w 171"/>
                <a:gd name="T29" fmla="*/ 66 h 210"/>
                <a:gd name="T30" fmla="*/ 138 w 171"/>
                <a:gd name="T31" fmla="*/ 68 h 210"/>
                <a:gd name="T32" fmla="*/ 115 w 171"/>
                <a:gd name="T33" fmla="*/ 111 h 210"/>
                <a:gd name="T34" fmla="*/ 106 w 171"/>
                <a:gd name="T35" fmla="*/ 123 h 210"/>
                <a:gd name="T36" fmla="*/ 101 w 171"/>
                <a:gd name="T37" fmla="*/ 108 h 210"/>
                <a:gd name="T38" fmla="*/ 106 w 171"/>
                <a:gd name="T39" fmla="*/ 86 h 210"/>
                <a:gd name="T40" fmla="*/ 108 w 171"/>
                <a:gd name="T41" fmla="*/ 79 h 210"/>
                <a:gd name="T42" fmla="*/ 106 w 171"/>
                <a:gd name="T43" fmla="*/ 75 h 210"/>
                <a:gd name="T44" fmla="*/ 102 w 171"/>
                <a:gd name="T45" fmla="*/ 76 h 210"/>
                <a:gd name="T46" fmla="*/ 101 w 171"/>
                <a:gd name="T47" fmla="*/ 78 h 210"/>
                <a:gd name="T48" fmla="*/ 90 w 171"/>
                <a:gd name="T49" fmla="*/ 139 h 210"/>
                <a:gd name="T50" fmla="*/ 94 w 171"/>
                <a:gd name="T51" fmla="*/ 158 h 210"/>
                <a:gd name="T52" fmla="*/ 84 w 171"/>
                <a:gd name="T53" fmla="*/ 167 h 210"/>
                <a:gd name="T54" fmla="*/ 77 w 171"/>
                <a:gd name="T55" fmla="*/ 173 h 210"/>
                <a:gd name="T56" fmla="*/ 76 w 171"/>
                <a:gd name="T57" fmla="*/ 199 h 210"/>
                <a:gd name="T58" fmla="*/ 72 w 171"/>
                <a:gd name="T59" fmla="*/ 208 h 210"/>
                <a:gd name="T60" fmla="*/ 62 w 171"/>
                <a:gd name="T61" fmla="*/ 204 h 210"/>
                <a:gd name="T62" fmla="*/ 51 w 171"/>
                <a:gd name="T63" fmla="*/ 183 h 210"/>
                <a:gd name="T64" fmla="*/ 49 w 171"/>
                <a:gd name="T65" fmla="*/ 178 h 210"/>
                <a:gd name="T66" fmla="*/ 48 w 171"/>
                <a:gd name="T67" fmla="*/ 175 h 210"/>
                <a:gd name="T68" fmla="*/ 43 w 171"/>
                <a:gd name="T69" fmla="*/ 166 h 210"/>
                <a:gd name="T70" fmla="*/ 22 w 171"/>
                <a:gd name="T71" fmla="*/ 154 h 210"/>
                <a:gd name="T72" fmla="*/ 8 w 171"/>
                <a:gd name="T73" fmla="*/ 153 h 210"/>
                <a:gd name="T74" fmla="*/ 1 w 171"/>
                <a:gd name="T75" fmla="*/ 143 h 210"/>
                <a:gd name="T76" fmla="*/ 16 w 171"/>
                <a:gd name="T77" fmla="*/ 107 h 210"/>
                <a:gd name="T78" fmla="*/ 35 w 171"/>
                <a:gd name="T79" fmla="*/ 98 h 210"/>
                <a:gd name="T80" fmla="*/ 79 w 171"/>
                <a:gd name="T81" fmla="*/ 63 h 210"/>
                <a:gd name="T82" fmla="*/ 119 w 171"/>
                <a:gd name="T83" fmla="*/ 19 h 210"/>
                <a:gd name="T84" fmla="*/ 149 w 171"/>
                <a:gd name="T85" fmla="*/ 3 h 210"/>
                <a:gd name="T86" fmla="*/ 167 w 171"/>
                <a:gd name="T87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1" h="210">
                  <a:moveTo>
                    <a:pt x="167" y="4"/>
                  </a:moveTo>
                  <a:cubicBezTo>
                    <a:pt x="168" y="4"/>
                    <a:pt x="170" y="4"/>
                    <a:pt x="171" y="5"/>
                  </a:cubicBezTo>
                  <a:cubicBezTo>
                    <a:pt x="166" y="14"/>
                    <a:pt x="157" y="14"/>
                    <a:pt x="150" y="17"/>
                  </a:cubicBezTo>
                  <a:cubicBezTo>
                    <a:pt x="140" y="23"/>
                    <a:pt x="132" y="32"/>
                    <a:pt x="124" y="40"/>
                  </a:cubicBezTo>
                  <a:cubicBezTo>
                    <a:pt x="121" y="43"/>
                    <a:pt x="121" y="46"/>
                    <a:pt x="125" y="48"/>
                  </a:cubicBezTo>
                  <a:cubicBezTo>
                    <a:pt x="128" y="51"/>
                    <a:pt x="130" y="54"/>
                    <a:pt x="131" y="59"/>
                  </a:cubicBezTo>
                  <a:cubicBezTo>
                    <a:pt x="137" y="52"/>
                    <a:pt x="144" y="49"/>
                    <a:pt x="152" y="45"/>
                  </a:cubicBezTo>
                  <a:cubicBezTo>
                    <a:pt x="152" y="44"/>
                    <a:pt x="153" y="44"/>
                    <a:pt x="154" y="44"/>
                  </a:cubicBezTo>
                  <a:cubicBezTo>
                    <a:pt x="155" y="43"/>
                    <a:pt x="156" y="43"/>
                    <a:pt x="157" y="43"/>
                  </a:cubicBezTo>
                  <a:cubicBezTo>
                    <a:pt x="158" y="43"/>
                    <a:pt x="160" y="42"/>
                    <a:pt x="162" y="42"/>
                  </a:cubicBezTo>
                  <a:cubicBezTo>
                    <a:pt x="163" y="42"/>
                    <a:pt x="163" y="42"/>
                    <a:pt x="164" y="42"/>
                  </a:cubicBezTo>
                  <a:cubicBezTo>
                    <a:pt x="166" y="42"/>
                    <a:pt x="167" y="43"/>
                    <a:pt x="167" y="45"/>
                  </a:cubicBezTo>
                  <a:cubicBezTo>
                    <a:pt x="168" y="52"/>
                    <a:pt x="160" y="53"/>
                    <a:pt x="156" y="56"/>
                  </a:cubicBezTo>
                  <a:cubicBezTo>
                    <a:pt x="152" y="60"/>
                    <a:pt x="146" y="61"/>
                    <a:pt x="142" y="65"/>
                  </a:cubicBezTo>
                  <a:cubicBezTo>
                    <a:pt x="142" y="65"/>
                    <a:pt x="141" y="66"/>
                    <a:pt x="140" y="66"/>
                  </a:cubicBezTo>
                  <a:cubicBezTo>
                    <a:pt x="140" y="67"/>
                    <a:pt x="139" y="68"/>
                    <a:pt x="138" y="68"/>
                  </a:cubicBezTo>
                  <a:cubicBezTo>
                    <a:pt x="125" y="80"/>
                    <a:pt x="120" y="96"/>
                    <a:pt x="115" y="111"/>
                  </a:cubicBezTo>
                  <a:cubicBezTo>
                    <a:pt x="113" y="116"/>
                    <a:pt x="113" y="124"/>
                    <a:pt x="106" y="123"/>
                  </a:cubicBezTo>
                  <a:cubicBezTo>
                    <a:pt x="99" y="121"/>
                    <a:pt x="101" y="113"/>
                    <a:pt x="101" y="108"/>
                  </a:cubicBezTo>
                  <a:cubicBezTo>
                    <a:pt x="102" y="101"/>
                    <a:pt x="104" y="93"/>
                    <a:pt x="106" y="86"/>
                  </a:cubicBezTo>
                  <a:cubicBezTo>
                    <a:pt x="107" y="84"/>
                    <a:pt x="108" y="82"/>
                    <a:pt x="108" y="79"/>
                  </a:cubicBezTo>
                  <a:cubicBezTo>
                    <a:pt x="108" y="77"/>
                    <a:pt x="108" y="76"/>
                    <a:pt x="106" y="75"/>
                  </a:cubicBezTo>
                  <a:cubicBezTo>
                    <a:pt x="104" y="74"/>
                    <a:pt x="103" y="75"/>
                    <a:pt x="102" y="76"/>
                  </a:cubicBezTo>
                  <a:cubicBezTo>
                    <a:pt x="101" y="77"/>
                    <a:pt x="101" y="77"/>
                    <a:pt x="101" y="78"/>
                  </a:cubicBezTo>
                  <a:cubicBezTo>
                    <a:pt x="90" y="97"/>
                    <a:pt x="85" y="117"/>
                    <a:pt x="90" y="139"/>
                  </a:cubicBezTo>
                  <a:cubicBezTo>
                    <a:pt x="91" y="146"/>
                    <a:pt x="93" y="152"/>
                    <a:pt x="94" y="158"/>
                  </a:cubicBezTo>
                  <a:cubicBezTo>
                    <a:pt x="95" y="166"/>
                    <a:pt x="91" y="169"/>
                    <a:pt x="84" y="167"/>
                  </a:cubicBezTo>
                  <a:cubicBezTo>
                    <a:pt x="77" y="165"/>
                    <a:pt x="76" y="168"/>
                    <a:pt x="77" y="173"/>
                  </a:cubicBezTo>
                  <a:cubicBezTo>
                    <a:pt x="77" y="182"/>
                    <a:pt x="77" y="190"/>
                    <a:pt x="76" y="199"/>
                  </a:cubicBezTo>
                  <a:cubicBezTo>
                    <a:pt x="76" y="203"/>
                    <a:pt x="76" y="207"/>
                    <a:pt x="72" y="208"/>
                  </a:cubicBezTo>
                  <a:cubicBezTo>
                    <a:pt x="67" y="210"/>
                    <a:pt x="64" y="207"/>
                    <a:pt x="62" y="204"/>
                  </a:cubicBezTo>
                  <a:cubicBezTo>
                    <a:pt x="57" y="198"/>
                    <a:pt x="55" y="190"/>
                    <a:pt x="51" y="183"/>
                  </a:cubicBezTo>
                  <a:cubicBezTo>
                    <a:pt x="50" y="181"/>
                    <a:pt x="50" y="180"/>
                    <a:pt x="49" y="178"/>
                  </a:cubicBezTo>
                  <a:cubicBezTo>
                    <a:pt x="48" y="177"/>
                    <a:pt x="48" y="176"/>
                    <a:pt x="48" y="175"/>
                  </a:cubicBezTo>
                  <a:cubicBezTo>
                    <a:pt x="46" y="172"/>
                    <a:pt x="44" y="169"/>
                    <a:pt x="43" y="166"/>
                  </a:cubicBezTo>
                  <a:cubicBezTo>
                    <a:pt x="38" y="155"/>
                    <a:pt x="34" y="152"/>
                    <a:pt x="22" y="154"/>
                  </a:cubicBezTo>
                  <a:cubicBezTo>
                    <a:pt x="17" y="155"/>
                    <a:pt x="13" y="155"/>
                    <a:pt x="8" y="153"/>
                  </a:cubicBezTo>
                  <a:cubicBezTo>
                    <a:pt x="4" y="151"/>
                    <a:pt x="1" y="148"/>
                    <a:pt x="1" y="143"/>
                  </a:cubicBezTo>
                  <a:cubicBezTo>
                    <a:pt x="0" y="129"/>
                    <a:pt x="2" y="115"/>
                    <a:pt x="16" y="107"/>
                  </a:cubicBezTo>
                  <a:cubicBezTo>
                    <a:pt x="22" y="103"/>
                    <a:pt x="28" y="99"/>
                    <a:pt x="35" y="98"/>
                  </a:cubicBezTo>
                  <a:cubicBezTo>
                    <a:pt x="55" y="92"/>
                    <a:pt x="66" y="76"/>
                    <a:pt x="79" y="63"/>
                  </a:cubicBezTo>
                  <a:cubicBezTo>
                    <a:pt x="93" y="49"/>
                    <a:pt x="102" y="31"/>
                    <a:pt x="119" y="19"/>
                  </a:cubicBezTo>
                  <a:cubicBezTo>
                    <a:pt x="128" y="13"/>
                    <a:pt x="139" y="8"/>
                    <a:pt x="149" y="3"/>
                  </a:cubicBezTo>
                  <a:cubicBezTo>
                    <a:pt x="155" y="0"/>
                    <a:pt x="161" y="3"/>
                    <a:pt x="167" y="4"/>
                  </a:cubicBezTo>
                  <a:close/>
                </a:path>
              </a:pathLst>
            </a:custGeom>
            <a:solidFill>
              <a:srgbClr val="F3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8" name="Freeform 15"/>
            <p:cNvSpPr/>
            <p:nvPr/>
          </p:nvSpPr>
          <p:spPr bwMode="auto">
            <a:xfrm>
              <a:off x="7027" y="669"/>
              <a:ext cx="171" cy="381"/>
            </a:xfrm>
            <a:custGeom>
              <a:avLst/>
              <a:gdLst>
                <a:gd name="T0" fmla="*/ 110 w 114"/>
                <a:gd name="T1" fmla="*/ 205 h 254"/>
                <a:gd name="T2" fmla="*/ 103 w 114"/>
                <a:gd name="T3" fmla="*/ 244 h 254"/>
                <a:gd name="T4" fmla="*/ 101 w 114"/>
                <a:gd name="T5" fmla="*/ 249 h 254"/>
                <a:gd name="T6" fmla="*/ 92 w 114"/>
                <a:gd name="T7" fmla="*/ 248 h 254"/>
                <a:gd name="T8" fmla="*/ 89 w 114"/>
                <a:gd name="T9" fmla="*/ 229 h 254"/>
                <a:gd name="T10" fmla="*/ 92 w 114"/>
                <a:gd name="T11" fmla="*/ 224 h 254"/>
                <a:gd name="T12" fmla="*/ 79 w 114"/>
                <a:gd name="T13" fmla="*/ 195 h 254"/>
                <a:gd name="T14" fmla="*/ 71 w 114"/>
                <a:gd name="T15" fmla="*/ 185 h 254"/>
                <a:gd name="T16" fmla="*/ 46 w 114"/>
                <a:gd name="T17" fmla="*/ 151 h 254"/>
                <a:gd name="T18" fmla="*/ 31 w 114"/>
                <a:gd name="T19" fmla="*/ 114 h 254"/>
                <a:gd name="T20" fmla="*/ 34 w 114"/>
                <a:gd name="T21" fmla="*/ 107 h 254"/>
                <a:gd name="T22" fmla="*/ 42 w 114"/>
                <a:gd name="T23" fmla="*/ 109 h 254"/>
                <a:gd name="T24" fmla="*/ 44 w 114"/>
                <a:gd name="T25" fmla="*/ 111 h 254"/>
                <a:gd name="T26" fmla="*/ 54 w 114"/>
                <a:gd name="T27" fmla="*/ 115 h 254"/>
                <a:gd name="T28" fmla="*/ 56 w 114"/>
                <a:gd name="T29" fmla="*/ 103 h 254"/>
                <a:gd name="T30" fmla="*/ 47 w 114"/>
                <a:gd name="T31" fmla="*/ 81 h 254"/>
                <a:gd name="T32" fmla="*/ 35 w 114"/>
                <a:gd name="T33" fmla="*/ 73 h 254"/>
                <a:gd name="T34" fmla="*/ 17 w 114"/>
                <a:gd name="T35" fmla="*/ 54 h 254"/>
                <a:gd name="T36" fmla="*/ 13 w 114"/>
                <a:gd name="T37" fmla="*/ 32 h 254"/>
                <a:gd name="T38" fmla="*/ 1 w 114"/>
                <a:gd name="T39" fmla="*/ 5 h 254"/>
                <a:gd name="T40" fmla="*/ 1 w 114"/>
                <a:gd name="T41" fmla="*/ 1 h 254"/>
                <a:gd name="T42" fmla="*/ 4 w 114"/>
                <a:gd name="T43" fmla="*/ 0 h 254"/>
                <a:gd name="T44" fmla="*/ 8 w 114"/>
                <a:gd name="T45" fmla="*/ 0 h 254"/>
                <a:gd name="T46" fmla="*/ 10 w 114"/>
                <a:gd name="T47" fmla="*/ 1 h 254"/>
                <a:gd name="T48" fmla="*/ 14 w 114"/>
                <a:gd name="T49" fmla="*/ 2 h 254"/>
                <a:gd name="T50" fmla="*/ 47 w 114"/>
                <a:gd name="T51" fmla="*/ 30 h 254"/>
                <a:gd name="T52" fmla="*/ 61 w 114"/>
                <a:gd name="T53" fmla="*/ 45 h 254"/>
                <a:gd name="T54" fmla="*/ 63 w 114"/>
                <a:gd name="T55" fmla="*/ 48 h 254"/>
                <a:gd name="T56" fmla="*/ 71 w 114"/>
                <a:gd name="T57" fmla="*/ 60 h 254"/>
                <a:gd name="T58" fmla="*/ 75 w 114"/>
                <a:gd name="T59" fmla="*/ 67 h 254"/>
                <a:gd name="T60" fmla="*/ 84 w 114"/>
                <a:gd name="T61" fmla="*/ 85 h 254"/>
                <a:gd name="T62" fmla="*/ 88 w 114"/>
                <a:gd name="T63" fmla="*/ 93 h 254"/>
                <a:gd name="T64" fmla="*/ 89 w 114"/>
                <a:gd name="T65" fmla="*/ 95 h 254"/>
                <a:gd name="T66" fmla="*/ 96 w 114"/>
                <a:gd name="T67" fmla="*/ 115 h 254"/>
                <a:gd name="T68" fmla="*/ 96 w 114"/>
                <a:gd name="T69" fmla="*/ 118 h 254"/>
                <a:gd name="T70" fmla="*/ 98 w 114"/>
                <a:gd name="T71" fmla="*/ 122 h 254"/>
                <a:gd name="T72" fmla="*/ 98 w 114"/>
                <a:gd name="T73" fmla="*/ 125 h 254"/>
                <a:gd name="T74" fmla="*/ 102 w 114"/>
                <a:gd name="T75" fmla="*/ 134 h 254"/>
                <a:gd name="T76" fmla="*/ 104 w 114"/>
                <a:gd name="T77" fmla="*/ 142 h 254"/>
                <a:gd name="T78" fmla="*/ 107 w 114"/>
                <a:gd name="T79" fmla="*/ 153 h 254"/>
                <a:gd name="T80" fmla="*/ 110 w 114"/>
                <a:gd name="T81" fmla="*/ 163 h 254"/>
                <a:gd name="T82" fmla="*/ 110 w 114"/>
                <a:gd name="T83" fmla="*/ 166 h 254"/>
                <a:gd name="T84" fmla="*/ 113 w 114"/>
                <a:gd name="T85" fmla="*/ 190 h 254"/>
                <a:gd name="T86" fmla="*/ 113 w 114"/>
                <a:gd name="T87" fmla="*/ 199 h 254"/>
                <a:gd name="T88" fmla="*/ 110 w 114"/>
                <a:gd name="T89" fmla="*/ 20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254">
                  <a:moveTo>
                    <a:pt x="110" y="205"/>
                  </a:moveTo>
                  <a:cubicBezTo>
                    <a:pt x="109" y="218"/>
                    <a:pt x="108" y="232"/>
                    <a:pt x="103" y="244"/>
                  </a:cubicBezTo>
                  <a:cubicBezTo>
                    <a:pt x="103" y="246"/>
                    <a:pt x="102" y="248"/>
                    <a:pt x="101" y="249"/>
                  </a:cubicBezTo>
                  <a:cubicBezTo>
                    <a:pt x="97" y="254"/>
                    <a:pt x="94" y="253"/>
                    <a:pt x="92" y="248"/>
                  </a:cubicBezTo>
                  <a:cubicBezTo>
                    <a:pt x="90" y="242"/>
                    <a:pt x="89" y="236"/>
                    <a:pt x="89" y="229"/>
                  </a:cubicBezTo>
                  <a:cubicBezTo>
                    <a:pt x="89" y="227"/>
                    <a:pt x="91" y="226"/>
                    <a:pt x="92" y="224"/>
                  </a:cubicBezTo>
                  <a:cubicBezTo>
                    <a:pt x="93" y="212"/>
                    <a:pt x="88" y="203"/>
                    <a:pt x="79" y="195"/>
                  </a:cubicBezTo>
                  <a:cubicBezTo>
                    <a:pt x="76" y="192"/>
                    <a:pt x="72" y="189"/>
                    <a:pt x="71" y="185"/>
                  </a:cubicBezTo>
                  <a:cubicBezTo>
                    <a:pt x="66" y="171"/>
                    <a:pt x="56" y="162"/>
                    <a:pt x="46" y="151"/>
                  </a:cubicBezTo>
                  <a:cubicBezTo>
                    <a:pt x="37" y="141"/>
                    <a:pt x="31" y="129"/>
                    <a:pt x="31" y="114"/>
                  </a:cubicBezTo>
                  <a:cubicBezTo>
                    <a:pt x="31" y="112"/>
                    <a:pt x="31" y="108"/>
                    <a:pt x="34" y="107"/>
                  </a:cubicBezTo>
                  <a:cubicBezTo>
                    <a:pt x="37" y="106"/>
                    <a:pt x="39" y="107"/>
                    <a:pt x="42" y="109"/>
                  </a:cubicBezTo>
                  <a:cubicBezTo>
                    <a:pt x="43" y="109"/>
                    <a:pt x="43" y="110"/>
                    <a:pt x="44" y="111"/>
                  </a:cubicBezTo>
                  <a:cubicBezTo>
                    <a:pt x="47" y="113"/>
                    <a:pt x="50" y="118"/>
                    <a:pt x="54" y="115"/>
                  </a:cubicBezTo>
                  <a:cubicBezTo>
                    <a:pt x="59" y="112"/>
                    <a:pt x="57" y="107"/>
                    <a:pt x="56" y="103"/>
                  </a:cubicBezTo>
                  <a:cubicBezTo>
                    <a:pt x="54" y="95"/>
                    <a:pt x="50" y="88"/>
                    <a:pt x="47" y="81"/>
                  </a:cubicBezTo>
                  <a:cubicBezTo>
                    <a:pt x="45" y="76"/>
                    <a:pt x="41" y="73"/>
                    <a:pt x="35" y="73"/>
                  </a:cubicBezTo>
                  <a:cubicBezTo>
                    <a:pt x="19" y="72"/>
                    <a:pt x="17" y="69"/>
                    <a:pt x="17" y="54"/>
                  </a:cubicBezTo>
                  <a:cubicBezTo>
                    <a:pt x="18" y="46"/>
                    <a:pt x="18" y="39"/>
                    <a:pt x="13" y="32"/>
                  </a:cubicBezTo>
                  <a:cubicBezTo>
                    <a:pt x="8" y="24"/>
                    <a:pt x="5" y="14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26" y="10"/>
                    <a:pt x="37" y="19"/>
                    <a:pt x="47" y="30"/>
                  </a:cubicBezTo>
                  <a:cubicBezTo>
                    <a:pt x="53" y="34"/>
                    <a:pt x="56" y="40"/>
                    <a:pt x="61" y="45"/>
                  </a:cubicBezTo>
                  <a:cubicBezTo>
                    <a:pt x="62" y="46"/>
                    <a:pt x="62" y="47"/>
                    <a:pt x="63" y="48"/>
                  </a:cubicBezTo>
                  <a:cubicBezTo>
                    <a:pt x="66" y="52"/>
                    <a:pt x="68" y="56"/>
                    <a:pt x="71" y="60"/>
                  </a:cubicBezTo>
                  <a:cubicBezTo>
                    <a:pt x="73" y="62"/>
                    <a:pt x="73" y="65"/>
                    <a:pt x="75" y="67"/>
                  </a:cubicBezTo>
                  <a:cubicBezTo>
                    <a:pt x="79" y="73"/>
                    <a:pt x="82" y="79"/>
                    <a:pt x="84" y="85"/>
                  </a:cubicBezTo>
                  <a:cubicBezTo>
                    <a:pt x="85" y="88"/>
                    <a:pt x="86" y="90"/>
                    <a:pt x="88" y="93"/>
                  </a:cubicBezTo>
                  <a:cubicBezTo>
                    <a:pt x="88" y="94"/>
                    <a:pt x="89" y="95"/>
                    <a:pt x="89" y="95"/>
                  </a:cubicBezTo>
                  <a:cubicBezTo>
                    <a:pt x="92" y="102"/>
                    <a:pt x="94" y="108"/>
                    <a:pt x="96" y="115"/>
                  </a:cubicBezTo>
                  <a:cubicBezTo>
                    <a:pt x="96" y="116"/>
                    <a:pt x="96" y="117"/>
                    <a:pt x="96" y="118"/>
                  </a:cubicBezTo>
                  <a:cubicBezTo>
                    <a:pt x="96" y="119"/>
                    <a:pt x="97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100" y="128"/>
                    <a:pt x="100" y="131"/>
                    <a:pt x="102" y="134"/>
                  </a:cubicBezTo>
                  <a:cubicBezTo>
                    <a:pt x="102" y="137"/>
                    <a:pt x="103" y="139"/>
                    <a:pt x="104" y="142"/>
                  </a:cubicBezTo>
                  <a:cubicBezTo>
                    <a:pt x="105" y="145"/>
                    <a:pt x="106" y="149"/>
                    <a:pt x="107" y="153"/>
                  </a:cubicBezTo>
                  <a:cubicBezTo>
                    <a:pt x="108" y="156"/>
                    <a:pt x="108" y="160"/>
                    <a:pt x="110" y="163"/>
                  </a:cubicBezTo>
                  <a:cubicBezTo>
                    <a:pt x="110" y="164"/>
                    <a:pt x="110" y="165"/>
                    <a:pt x="110" y="166"/>
                  </a:cubicBezTo>
                  <a:cubicBezTo>
                    <a:pt x="113" y="173"/>
                    <a:pt x="112" y="182"/>
                    <a:pt x="113" y="190"/>
                  </a:cubicBezTo>
                  <a:cubicBezTo>
                    <a:pt x="114" y="193"/>
                    <a:pt x="113" y="196"/>
                    <a:pt x="113" y="199"/>
                  </a:cubicBezTo>
                  <a:cubicBezTo>
                    <a:pt x="112" y="201"/>
                    <a:pt x="112" y="203"/>
                    <a:pt x="110" y="205"/>
                  </a:cubicBezTo>
                  <a:close/>
                </a:path>
              </a:pathLst>
            </a:custGeom>
            <a:solidFill>
              <a:srgbClr val="FEF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9" name="Freeform 16"/>
            <p:cNvSpPr/>
            <p:nvPr/>
          </p:nvSpPr>
          <p:spPr bwMode="auto">
            <a:xfrm>
              <a:off x="7375" y="3610"/>
              <a:ext cx="222" cy="282"/>
            </a:xfrm>
            <a:custGeom>
              <a:avLst/>
              <a:gdLst>
                <a:gd name="T0" fmla="*/ 142 w 148"/>
                <a:gd name="T1" fmla="*/ 77 h 188"/>
                <a:gd name="T2" fmla="*/ 133 w 148"/>
                <a:gd name="T3" fmla="*/ 115 h 188"/>
                <a:gd name="T4" fmla="*/ 118 w 148"/>
                <a:gd name="T5" fmla="*/ 144 h 188"/>
                <a:gd name="T6" fmla="*/ 117 w 148"/>
                <a:gd name="T7" fmla="*/ 147 h 188"/>
                <a:gd name="T8" fmla="*/ 109 w 148"/>
                <a:gd name="T9" fmla="*/ 160 h 188"/>
                <a:gd name="T10" fmla="*/ 90 w 148"/>
                <a:gd name="T11" fmla="*/ 181 h 188"/>
                <a:gd name="T12" fmla="*/ 87 w 148"/>
                <a:gd name="T13" fmla="*/ 183 h 188"/>
                <a:gd name="T14" fmla="*/ 85 w 148"/>
                <a:gd name="T15" fmla="*/ 184 h 188"/>
                <a:gd name="T16" fmla="*/ 83 w 148"/>
                <a:gd name="T17" fmla="*/ 186 h 188"/>
                <a:gd name="T18" fmla="*/ 81 w 148"/>
                <a:gd name="T19" fmla="*/ 187 h 188"/>
                <a:gd name="T20" fmla="*/ 76 w 148"/>
                <a:gd name="T21" fmla="*/ 187 h 188"/>
                <a:gd name="T22" fmla="*/ 75 w 148"/>
                <a:gd name="T23" fmla="*/ 175 h 188"/>
                <a:gd name="T24" fmla="*/ 80 w 148"/>
                <a:gd name="T25" fmla="*/ 165 h 188"/>
                <a:gd name="T26" fmla="*/ 104 w 148"/>
                <a:gd name="T27" fmla="*/ 104 h 188"/>
                <a:gd name="T28" fmla="*/ 102 w 148"/>
                <a:gd name="T29" fmla="*/ 98 h 188"/>
                <a:gd name="T30" fmla="*/ 92 w 148"/>
                <a:gd name="T31" fmla="*/ 103 h 188"/>
                <a:gd name="T32" fmla="*/ 86 w 148"/>
                <a:gd name="T33" fmla="*/ 127 h 188"/>
                <a:gd name="T34" fmla="*/ 60 w 148"/>
                <a:gd name="T35" fmla="*/ 170 h 188"/>
                <a:gd name="T36" fmla="*/ 26 w 148"/>
                <a:gd name="T37" fmla="*/ 188 h 188"/>
                <a:gd name="T38" fmla="*/ 1 w 148"/>
                <a:gd name="T39" fmla="*/ 180 h 188"/>
                <a:gd name="T40" fmla="*/ 8 w 148"/>
                <a:gd name="T41" fmla="*/ 173 h 188"/>
                <a:gd name="T42" fmla="*/ 22 w 148"/>
                <a:gd name="T43" fmla="*/ 166 h 188"/>
                <a:gd name="T44" fmla="*/ 41 w 148"/>
                <a:gd name="T45" fmla="*/ 150 h 188"/>
                <a:gd name="T46" fmla="*/ 44 w 148"/>
                <a:gd name="T47" fmla="*/ 146 h 188"/>
                <a:gd name="T48" fmla="*/ 64 w 148"/>
                <a:gd name="T49" fmla="*/ 117 h 188"/>
                <a:gd name="T50" fmla="*/ 79 w 148"/>
                <a:gd name="T51" fmla="*/ 77 h 188"/>
                <a:gd name="T52" fmla="*/ 84 w 148"/>
                <a:gd name="T53" fmla="*/ 65 h 188"/>
                <a:gd name="T54" fmla="*/ 111 w 148"/>
                <a:gd name="T55" fmla="*/ 25 h 188"/>
                <a:gd name="T56" fmla="*/ 125 w 148"/>
                <a:gd name="T57" fmla="*/ 6 h 188"/>
                <a:gd name="T58" fmla="*/ 142 w 148"/>
                <a:gd name="T59" fmla="*/ 6 h 188"/>
                <a:gd name="T60" fmla="*/ 147 w 148"/>
                <a:gd name="T61" fmla="*/ 57 h 188"/>
                <a:gd name="T62" fmla="*/ 142 w 148"/>
                <a:gd name="T63" fmla="*/ 7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88">
                  <a:moveTo>
                    <a:pt x="142" y="77"/>
                  </a:moveTo>
                  <a:cubicBezTo>
                    <a:pt x="139" y="90"/>
                    <a:pt x="136" y="103"/>
                    <a:pt x="133" y="115"/>
                  </a:cubicBezTo>
                  <a:cubicBezTo>
                    <a:pt x="131" y="126"/>
                    <a:pt x="126" y="136"/>
                    <a:pt x="118" y="144"/>
                  </a:cubicBezTo>
                  <a:cubicBezTo>
                    <a:pt x="118" y="145"/>
                    <a:pt x="117" y="146"/>
                    <a:pt x="117" y="147"/>
                  </a:cubicBezTo>
                  <a:cubicBezTo>
                    <a:pt x="113" y="151"/>
                    <a:pt x="110" y="155"/>
                    <a:pt x="109" y="160"/>
                  </a:cubicBezTo>
                  <a:cubicBezTo>
                    <a:pt x="106" y="170"/>
                    <a:pt x="99" y="177"/>
                    <a:pt x="90" y="181"/>
                  </a:cubicBezTo>
                  <a:cubicBezTo>
                    <a:pt x="89" y="182"/>
                    <a:pt x="88" y="182"/>
                    <a:pt x="87" y="183"/>
                  </a:cubicBezTo>
                  <a:cubicBezTo>
                    <a:pt x="86" y="183"/>
                    <a:pt x="86" y="184"/>
                    <a:pt x="85" y="184"/>
                  </a:cubicBezTo>
                  <a:cubicBezTo>
                    <a:pt x="84" y="185"/>
                    <a:pt x="84" y="185"/>
                    <a:pt x="83" y="186"/>
                  </a:cubicBezTo>
                  <a:cubicBezTo>
                    <a:pt x="82" y="186"/>
                    <a:pt x="82" y="186"/>
                    <a:pt x="81" y="187"/>
                  </a:cubicBezTo>
                  <a:cubicBezTo>
                    <a:pt x="79" y="187"/>
                    <a:pt x="77" y="187"/>
                    <a:pt x="76" y="187"/>
                  </a:cubicBezTo>
                  <a:cubicBezTo>
                    <a:pt x="70" y="183"/>
                    <a:pt x="72" y="179"/>
                    <a:pt x="75" y="175"/>
                  </a:cubicBezTo>
                  <a:cubicBezTo>
                    <a:pt x="76" y="172"/>
                    <a:pt x="78" y="168"/>
                    <a:pt x="80" y="165"/>
                  </a:cubicBezTo>
                  <a:cubicBezTo>
                    <a:pt x="94" y="147"/>
                    <a:pt x="96" y="124"/>
                    <a:pt x="104" y="104"/>
                  </a:cubicBezTo>
                  <a:cubicBezTo>
                    <a:pt x="106" y="101"/>
                    <a:pt x="105" y="99"/>
                    <a:pt x="102" y="98"/>
                  </a:cubicBezTo>
                  <a:cubicBezTo>
                    <a:pt x="97" y="97"/>
                    <a:pt x="94" y="98"/>
                    <a:pt x="92" y="103"/>
                  </a:cubicBezTo>
                  <a:cubicBezTo>
                    <a:pt x="90" y="111"/>
                    <a:pt x="89" y="119"/>
                    <a:pt x="86" y="127"/>
                  </a:cubicBezTo>
                  <a:cubicBezTo>
                    <a:pt x="79" y="143"/>
                    <a:pt x="71" y="158"/>
                    <a:pt x="60" y="170"/>
                  </a:cubicBezTo>
                  <a:cubicBezTo>
                    <a:pt x="52" y="180"/>
                    <a:pt x="39" y="187"/>
                    <a:pt x="26" y="188"/>
                  </a:cubicBezTo>
                  <a:cubicBezTo>
                    <a:pt x="18" y="188"/>
                    <a:pt x="9" y="184"/>
                    <a:pt x="1" y="180"/>
                  </a:cubicBezTo>
                  <a:cubicBezTo>
                    <a:pt x="0" y="175"/>
                    <a:pt x="4" y="173"/>
                    <a:pt x="8" y="173"/>
                  </a:cubicBezTo>
                  <a:cubicBezTo>
                    <a:pt x="14" y="173"/>
                    <a:pt x="18" y="170"/>
                    <a:pt x="22" y="166"/>
                  </a:cubicBezTo>
                  <a:cubicBezTo>
                    <a:pt x="28" y="161"/>
                    <a:pt x="33" y="152"/>
                    <a:pt x="41" y="150"/>
                  </a:cubicBezTo>
                  <a:cubicBezTo>
                    <a:pt x="43" y="149"/>
                    <a:pt x="44" y="148"/>
                    <a:pt x="44" y="146"/>
                  </a:cubicBezTo>
                  <a:cubicBezTo>
                    <a:pt x="50" y="136"/>
                    <a:pt x="56" y="126"/>
                    <a:pt x="64" y="117"/>
                  </a:cubicBezTo>
                  <a:cubicBezTo>
                    <a:pt x="73" y="105"/>
                    <a:pt x="76" y="91"/>
                    <a:pt x="79" y="77"/>
                  </a:cubicBezTo>
                  <a:cubicBezTo>
                    <a:pt x="80" y="72"/>
                    <a:pt x="81" y="68"/>
                    <a:pt x="84" y="65"/>
                  </a:cubicBezTo>
                  <a:cubicBezTo>
                    <a:pt x="95" y="53"/>
                    <a:pt x="103" y="40"/>
                    <a:pt x="111" y="25"/>
                  </a:cubicBezTo>
                  <a:cubicBezTo>
                    <a:pt x="114" y="18"/>
                    <a:pt x="119" y="12"/>
                    <a:pt x="125" y="6"/>
                  </a:cubicBezTo>
                  <a:cubicBezTo>
                    <a:pt x="131" y="0"/>
                    <a:pt x="135" y="0"/>
                    <a:pt x="142" y="6"/>
                  </a:cubicBezTo>
                  <a:cubicBezTo>
                    <a:pt x="145" y="23"/>
                    <a:pt x="146" y="40"/>
                    <a:pt x="147" y="57"/>
                  </a:cubicBezTo>
                  <a:cubicBezTo>
                    <a:pt x="148" y="64"/>
                    <a:pt x="145" y="71"/>
                    <a:pt x="142" y="77"/>
                  </a:cubicBezTo>
                  <a:close/>
                </a:path>
              </a:pathLst>
            </a:custGeom>
            <a:solidFill>
              <a:srgbClr val="F1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0" name="Freeform 17"/>
            <p:cNvSpPr/>
            <p:nvPr/>
          </p:nvSpPr>
          <p:spPr bwMode="auto">
            <a:xfrm>
              <a:off x="5911" y="3409"/>
              <a:ext cx="406" cy="353"/>
            </a:xfrm>
            <a:custGeom>
              <a:avLst/>
              <a:gdLst>
                <a:gd name="T0" fmla="*/ 27 w 271"/>
                <a:gd name="T1" fmla="*/ 148 h 235"/>
                <a:gd name="T2" fmla="*/ 20 w 271"/>
                <a:gd name="T3" fmla="*/ 132 h 235"/>
                <a:gd name="T4" fmla="*/ 8 w 271"/>
                <a:gd name="T5" fmla="*/ 122 h 235"/>
                <a:gd name="T6" fmla="*/ 5 w 271"/>
                <a:gd name="T7" fmla="*/ 120 h 235"/>
                <a:gd name="T8" fmla="*/ 6 w 271"/>
                <a:gd name="T9" fmla="*/ 120 h 235"/>
                <a:gd name="T10" fmla="*/ 4 w 271"/>
                <a:gd name="T11" fmla="*/ 118 h 235"/>
                <a:gd name="T12" fmla="*/ 4 w 271"/>
                <a:gd name="T13" fmla="*/ 118 h 235"/>
                <a:gd name="T14" fmla="*/ 2 w 271"/>
                <a:gd name="T15" fmla="*/ 86 h 235"/>
                <a:gd name="T16" fmla="*/ 16 w 271"/>
                <a:gd name="T17" fmla="*/ 14 h 235"/>
                <a:gd name="T18" fmla="*/ 17 w 271"/>
                <a:gd name="T19" fmla="*/ 12 h 235"/>
                <a:gd name="T20" fmla="*/ 25 w 271"/>
                <a:gd name="T21" fmla="*/ 0 h 235"/>
                <a:gd name="T22" fmla="*/ 34 w 271"/>
                <a:gd name="T23" fmla="*/ 13 h 235"/>
                <a:gd name="T24" fmla="*/ 39 w 271"/>
                <a:gd name="T25" fmla="*/ 33 h 235"/>
                <a:gd name="T26" fmla="*/ 39 w 271"/>
                <a:gd name="T27" fmla="*/ 64 h 235"/>
                <a:gd name="T28" fmla="*/ 40 w 271"/>
                <a:gd name="T29" fmla="*/ 106 h 235"/>
                <a:gd name="T30" fmla="*/ 67 w 271"/>
                <a:gd name="T31" fmla="*/ 153 h 235"/>
                <a:gd name="T32" fmla="*/ 71 w 271"/>
                <a:gd name="T33" fmla="*/ 164 h 235"/>
                <a:gd name="T34" fmla="*/ 77 w 271"/>
                <a:gd name="T35" fmla="*/ 175 h 235"/>
                <a:gd name="T36" fmla="*/ 116 w 271"/>
                <a:gd name="T37" fmla="*/ 192 h 235"/>
                <a:gd name="T38" fmla="*/ 142 w 271"/>
                <a:gd name="T39" fmla="*/ 197 h 235"/>
                <a:gd name="T40" fmla="*/ 165 w 271"/>
                <a:gd name="T41" fmla="*/ 204 h 235"/>
                <a:gd name="T42" fmla="*/ 214 w 271"/>
                <a:gd name="T43" fmla="*/ 207 h 235"/>
                <a:gd name="T44" fmla="*/ 259 w 271"/>
                <a:gd name="T45" fmla="*/ 190 h 235"/>
                <a:gd name="T46" fmla="*/ 268 w 271"/>
                <a:gd name="T47" fmla="*/ 189 h 235"/>
                <a:gd name="T48" fmla="*/ 256 w 271"/>
                <a:gd name="T49" fmla="*/ 210 h 235"/>
                <a:gd name="T50" fmla="*/ 236 w 271"/>
                <a:gd name="T51" fmla="*/ 220 h 235"/>
                <a:gd name="T52" fmla="*/ 217 w 271"/>
                <a:gd name="T53" fmla="*/ 228 h 235"/>
                <a:gd name="T54" fmla="*/ 166 w 271"/>
                <a:gd name="T55" fmla="*/ 224 h 235"/>
                <a:gd name="T56" fmla="*/ 132 w 271"/>
                <a:gd name="T57" fmla="*/ 209 h 235"/>
                <a:gd name="T58" fmla="*/ 66 w 271"/>
                <a:gd name="T59" fmla="*/ 190 h 235"/>
                <a:gd name="T60" fmla="*/ 73 w 271"/>
                <a:gd name="T61" fmla="*/ 211 h 235"/>
                <a:gd name="T62" fmla="*/ 64 w 271"/>
                <a:gd name="T63" fmla="*/ 221 h 235"/>
                <a:gd name="T64" fmla="*/ 62 w 271"/>
                <a:gd name="T65" fmla="*/ 220 h 235"/>
                <a:gd name="T66" fmla="*/ 59 w 271"/>
                <a:gd name="T67" fmla="*/ 218 h 235"/>
                <a:gd name="T68" fmla="*/ 56 w 271"/>
                <a:gd name="T69" fmla="*/ 217 h 235"/>
                <a:gd name="T70" fmla="*/ 54 w 271"/>
                <a:gd name="T71" fmla="*/ 216 h 235"/>
                <a:gd name="T72" fmla="*/ 52 w 271"/>
                <a:gd name="T73" fmla="*/ 214 h 235"/>
                <a:gd name="T74" fmla="*/ 52 w 271"/>
                <a:gd name="T75" fmla="*/ 211 h 235"/>
                <a:gd name="T76" fmla="*/ 52 w 271"/>
                <a:gd name="T77" fmla="*/ 201 h 235"/>
                <a:gd name="T78" fmla="*/ 27 w 271"/>
                <a:gd name="T79" fmla="*/ 163 h 235"/>
                <a:gd name="T80" fmla="*/ 24 w 271"/>
                <a:gd name="T81" fmla="*/ 154 h 235"/>
                <a:gd name="T82" fmla="*/ 24 w 271"/>
                <a:gd name="T83" fmla="*/ 154 h 235"/>
                <a:gd name="T84" fmla="*/ 27 w 271"/>
                <a:gd name="T85" fmla="*/ 14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" h="235">
                  <a:moveTo>
                    <a:pt x="27" y="148"/>
                  </a:moveTo>
                  <a:cubicBezTo>
                    <a:pt x="29" y="138"/>
                    <a:pt x="29" y="137"/>
                    <a:pt x="20" y="132"/>
                  </a:cubicBezTo>
                  <a:cubicBezTo>
                    <a:pt x="16" y="129"/>
                    <a:pt x="11" y="126"/>
                    <a:pt x="8" y="122"/>
                  </a:cubicBezTo>
                  <a:cubicBezTo>
                    <a:pt x="7" y="121"/>
                    <a:pt x="6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19"/>
                    <a:pt x="4" y="118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0" y="107"/>
                    <a:pt x="0" y="97"/>
                    <a:pt x="2" y="86"/>
                  </a:cubicBezTo>
                  <a:cubicBezTo>
                    <a:pt x="6" y="62"/>
                    <a:pt x="14" y="38"/>
                    <a:pt x="16" y="14"/>
                  </a:cubicBezTo>
                  <a:cubicBezTo>
                    <a:pt x="16" y="13"/>
                    <a:pt x="17" y="13"/>
                    <a:pt x="17" y="12"/>
                  </a:cubicBezTo>
                  <a:cubicBezTo>
                    <a:pt x="19" y="7"/>
                    <a:pt x="18" y="0"/>
                    <a:pt x="25" y="0"/>
                  </a:cubicBezTo>
                  <a:cubicBezTo>
                    <a:pt x="33" y="1"/>
                    <a:pt x="33" y="7"/>
                    <a:pt x="34" y="13"/>
                  </a:cubicBezTo>
                  <a:cubicBezTo>
                    <a:pt x="35" y="20"/>
                    <a:pt x="37" y="26"/>
                    <a:pt x="39" y="33"/>
                  </a:cubicBezTo>
                  <a:cubicBezTo>
                    <a:pt x="41" y="44"/>
                    <a:pt x="43" y="55"/>
                    <a:pt x="39" y="64"/>
                  </a:cubicBezTo>
                  <a:cubicBezTo>
                    <a:pt x="34" y="79"/>
                    <a:pt x="37" y="93"/>
                    <a:pt x="40" y="106"/>
                  </a:cubicBezTo>
                  <a:cubicBezTo>
                    <a:pt x="45" y="123"/>
                    <a:pt x="56" y="139"/>
                    <a:pt x="67" y="153"/>
                  </a:cubicBezTo>
                  <a:cubicBezTo>
                    <a:pt x="71" y="156"/>
                    <a:pt x="71" y="160"/>
                    <a:pt x="71" y="164"/>
                  </a:cubicBezTo>
                  <a:cubicBezTo>
                    <a:pt x="70" y="169"/>
                    <a:pt x="73" y="173"/>
                    <a:pt x="77" y="175"/>
                  </a:cubicBezTo>
                  <a:cubicBezTo>
                    <a:pt x="90" y="181"/>
                    <a:pt x="103" y="185"/>
                    <a:pt x="116" y="192"/>
                  </a:cubicBezTo>
                  <a:cubicBezTo>
                    <a:pt x="125" y="193"/>
                    <a:pt x="132" y="200"/>
                    <a:pt x="142" y="197"/>
                  </a:cubicBezTo>
                  <a:cubicBezTo>
                    <a:pt x="151" y="196"/>
                    <a:pt x="158" y="201"/>
                    <a:pt x="165" y="204"/>
                  </a:cubicBezTo>
                  <a:cubicBezTo>
                    <a:pt x="181" y="210"/>
                    <a:pt x="197" y="209"/>
                    <a:pt x="214" y="207"/>
                  </a:cubicBezTo>
                  <a:cubicBezTo>
                    <a:pt x="230" y="205"/>
                    <a:pt x="244" y="197"/>
                    <a:pt x="259" y="190"/>
                  </a:cubicBezTo>
                  <a:cubicBezTo>
                    <a:pt x="262" y="189"/>
                    <a:pt x="265" y="187"/>
                    <a:pt x="268" y="189"/>
                  </a:cubicBezTo>
                  <a:cubicBezTo>
                    <a:pt x="271" y="200"/>
                    <a:pt x="266" y="208"/>
                    <a:pt x="256" y="210"/>
                  </a:cubicBezTo>
                  <a:cubicBezTo>
                    <a:pt x="249" y="211"/>
                    <a:pt x="243" y="217"/>
                    <a:pt x="236" y="220"/>
                  </a:cubicBezTo>
                  <a:cubicBezTo>
                    <a:pt x="229" y="222"/>
                    <a:pt x="223" y="226"/>
                    <a:pt x="217" y="228"/>
                  </a:cubicBezTo>
                  <a:cubicBezTo>
                    <a:pt x="199" y="235"/>
                    <a:pt x="183" y="230"/>
                    <a:pt x="166" y="224"/>
                  </a:cubicBezTo>
                  <a:cubicBezTo>
                    <a:pt x="155" y="219"/>
                    <a:pt x="144" y="212"/>
                    <a:pt x="132" y="209"/>
                  </a:cubicBezTo>
                  <a:cubicBezTo>
                    <a:pt x="112" y="198"/>
                    <a:pt x="88" y="199"/>
                    <a:pt x="66" y="190"/>
                  </a:cubicBezTo>
                  <a:cubicBezTo>
                    <a:pt x="68" y="198"/>
                    <a:pt x="71" y="204"/>
                    <a:pt x="73" y="211"/>
                  </a:cubicBezTo>
                  <a:cubicBezTo>
                    <a:pt x="76" y="219"/>
                    <a:pt x="73" y="222"/>
                    <a:pt x="64" y="221"/>
                  </a:cubicBezTo>
                  <a:cubicBezTo>
                    <a:pt x="64" y="221"/>
                    <a:pt x="63" y="220"/>
                    <a:pt x="62" y="220"/>
                  </a:cubicBezTo>
                  <a:cubicBezTo>
                    <a:pt x="61" y="219"/>
                    <a:pt x="60" y="219"/>
                    <a:pt x="59" y="218"/>
                  </a:cubicBezTo>
                  <a:cubicBezTo>
                    <a:pt x="58" y="218"/>
                    <a:pt x="57" y="218"/>
                    <a:pt x="56" y="217"/>
                  </a:cubicBezTo>
                  <a:cubicBezTo>
                    <a:pt x="55" y="216"/>
                    <a:pt x="55" y="216"/>
                    <a:pt x="54" y="216"/>
                  </a:cubicBezTo>
                  <a:cubicBezTo>
                    <a:pt x="53" y="215"/>
                    <a:pt x="53" y="214"/>
                    <a:pt x="52" y="214"/>
                  </a:cubicBezTo>
                  <a:cubicBezTo>
                    <a:pt x="52" y="213"/>
                    <a:pt x="52" y="212"/>
                    <a:pt x="52" y="211"/>
                  </a:cubicBezTo>
                  <a:cubicBezTo>
                    <a:pt x="55" y="208"/>
                    <a:pt x="55" y="205"/>
                    <a:pt x="52" y="201"/>
                  </a:cubicBezTo>
                  <a:cubicBezTo>
                    <a:pt x="44" y="188"/>
                    <a:pt x="37" y="175"/>
                    <a:pt x="27" y="163"/>
                  </a:cubicBezTo>
                  <a:cubicBezTo>
                    <a:pt x="25" y="161"/>
                    <a:pt x="23" y="157"/>
                    <a:pt x="24" y="154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7" y="153"/>
                    <a:pt x="25" y="150"/>
                    <a:pt x="27" y="148"/>
                  </a:cubicBezTo>
                  <a:close/>
                </a:path>
              </a:pathLst>
            </a:custGeom>
            <a:solidFill>
              <a:srgbClr val="F2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1" name="Freeform 18"/>
            <p:cNvSpPr/>
            <p:nvPr/>
          </p:nvSpPr>
          <p:spPr bwMode="auto">
            <a:xfrm>
              <a:off x="6494" y="51"/>
              <a:ext cx="129" cy="278"/>
            </a:xfrm>
            <a:custGeom>
              <a:avLst/>
              <a:gdLst>
                <a:gd name="T0" fmla="*/ 10 w 86"/>
                <a:gd name="T1" fmla="*/ 56 h 185"/>
                <a:gd name="T2" fmla="*/ 21 w 86"/>
                <a:gd name="T3" fmla="*/ 46 h 185"/>
                <a:gd name="T4" fmla="*/ 26 w 86"/>
                <a:gd name="T5" fmla="*/ 32 h 185"/>
                <a:gd name="T6" fmla="*/ 26 w 86"/>
                <a:gd name="T7" fmla="*/ 17 h 185"/>
                <a:gd name="T8" fmla="*/ 31 w 86"/>
                <a:gd name="T9" fmla="*/ 3 h 185"/>
                <a:gd name="T10" fmla="*/ 44 w 86"/>
                <a:gd name="T11" fmla="*/ 8 h 185"/>
                <a:gd name="T12" fmla="*/ 48 w 86"/>
                <a:gd name="T13" fmla="*/ 13 h 185"/>
                <a:gd name="T14" fmla="*/ 57 w 86"/>
                <a:gd name="T15" fmla="*/ 52 h 185"/>
                <a:gd name="T16" fmla="*/ 57 w 86"/>
                <a:gd name="T17" fmla="*/ 64 h 185"/>
                <a:gd name="T18" fmla="*/ 60 w 86"/>
                <a:gd name="T19" fmla="*/ 95 h 185"/>
                <a:gd name="T20" fmla="*/ 57 w 86"/>
                <a:gd name="T21" fmla="*/ 135 h 185"/>
                <a:gd name="T22" fmla="*/ 73 w 86"/>
                <a:gd name="T23" fmla="*/ 167 h 185"/>
                <a:gd name="T24" fmla="*/ 80 w 86"/>
                <a:gd name="T25" fmla="*/ 171 h 185"/>
                <a:gd name="T26" fmla="*/ 86 w 86"/>
                <a:gd name="T27" fmla="*/ 180 h 185"/>
                <a:gd name="T28" fmla="*/ 77 w 86"/>
                <a:gd name="T29" fmla="*/ 185 h 185"/>
                <a:gd name="T30" fmla="*/ 35 w 86"/>
                <a:gd name="T31" fmla="*/ 177 h 185"/>
                <a:gd name="T32" fmla="*/ 21 w 86"/>
                <a:gd name="T33" fmla="*/ 165 h 185"/>
                <a:gd name="T34" fmla="*/ 14 w 86"/>
                <a:gd name="T35" fmla="*/ 157 h 185"/>
                <a:gd name="T36" fmla="*/ 1 w 86"/>
                <a:gd name="T37" fmla="*/ 117 h 185"/>
                <a:gd name="T38" fmla="*/ 6 w 86"/>
                <a:gd name="T39" fmla="*/ 64 h 185"/>
                <a:gd name="T40" fmla="*/ 10 w 86"/>
                <a:gd name="T41" fmla="*/ 5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185">
                  <a:moveTo>
                    <a:pt x="10" y="56"/>
                  </a:moveTo>
                  <a:cubicBezTo>
                    <a:pt x="16" y="55"/>
                    <a:pt x="20" y="52"/>
                    <a:pt x="21" y="46"/>
                  </a:cubicBezTo>
                  <a:cubicBezTo>
                    <a:pt x="22" y="41"/>
                    <a:pt x="24" y="36"/>
                    <a:pt x="26" y="32"/>
                  </a:cubicBezTo>
                  <a:cubicBezTo>
                    <a:pt x="28" y="27"/>
                    <a:pt x="27" y="22"/>
                    <a:pt x="26" y="17"/>
                  </a:cubicBezTo>
                  <a:cubicBezTo>
                    <a:pt x="26" y="11"/>
                    <a:pt x="25" y="6"/>
                    <a:pt x="31" y="3"/>
                  </a:cubicBezTo>
                  <a:cubicBezTo>
                    <a:pt x="37" y="0"/>
                    <a:pt x="40" y="5"/>
                    <a:pt x="44" y="8"/>
                  </a:cubicBezTo>
                  <a:cubicBezTo>
                    <a:pt x="46" y="9"/>
                    <a:pt x="47" y="11"/>
                    <a:pt x="48" y="13"/>
                  </a:cubicBezTo>
                  <a:cubicBezTo>
                    <a:pt x="53" y="26"/>
                    <a:pt x="57" y="38"/>
                    <a:pt x="57" y="52"/>
                  </a:cubicBezTo>
                  <a:cubicBezTo>
                    <a:pt x="57" y="56"/>
                    <a:pt x="59" y="61"/>
                    <a:pt x="57" y="64"/>
                  </a:cubicBezTo>
                  <a:cubicBezTo>
                    <a:pt x="47" y="76"/>
                    <a:pt x="56" y="85"/>
                    <a:pt x="60" y="95"/>
                  </a:cubicBezTo>
                  <a:cubicBezTo>
                    <a:pt x="62" y="108"/>
                    <a:pt x="58" y="121"/>
                    <a:pt x="57" y="135"/>
                  </a:cubicBezTo>
                  <a:cubicBezTo>
                    <a:pt x="55" y="149"/>
                    <a:pt x="63" y="159"/>
                    <a:pt x="73" y="167"/>
                  </a:cubicBezTo>
                  <a:cubicBezTo>
                    <a:pt x="75" y="168"/>
                    <a:pt x="78" y="169"/>
                    <a:pt x="80" y="171"/>
                  </a:cubicBezTo>
                  <a:cubicBezTo>
                    <a:pt x="83" y="173"/>
                    <a:pt x="86" y="176"/>
                    <a:pt x="86" y="180"/>
                  </a:cubicBezTo>
                  <a:cubicBezTo>
                    <a:pt x="85" y="185"/>
                    <a:pt x="81" y="184"/>
                    <a:pt x="77" y="185"/>
                  </a:cubicBezTo>
                  <a:cubicBezTo>
                    <a:pt x="64" y="179"/>
                    <a:pt x="49" y="182"/>
                    <a:pt x="35" y="177"/>
                  </a:cubicBezTo>
                  <a:cubicBezTo>
                    <a:pt x="30" y="173"/>
                    <a:pt x="26" y="169"/>
                    <a:pt x="21" y="165"/>
                  </a:cubicBezTo>
                  <a:cubicBezTo>
                    <a:pt x="18" y="162"/>
                    <a:pt x="15" y="160"/>
                    <a:pt x="14" y="157"/>
                  </a:cubicBezTo>
                  <a:cubicBezTo>
                    <a:pt x="10" y="144"/>
                    <a:pt x="2" y="132"/>
                    <a:pt x="1" y="117"/>
                  </a:cubicBezTo>
                  <a:cubicBezTo>
                    <a:pt x="0" y="99"/>
                    <a:pt x="1" y="82"/>
                    <a:pt x="6" y="64"/>
                  </a:cubicBezTo>
                  <a:cubicBezTo>
                    <a:pt x="7" y="61"/>
                    <a:pt x="7" y="58"/>
                    <a:pt x="10" y="56"/>
                  </a:cubicBezTo>
                  <a:close/>
                </a:path>
              </a:pathLst>
            </a:custGeom>
            <a:solidFill>
              <a:srgbClr val="FC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2" name="Freeform 19"/>
            <p:cNvSpPr/>
            <p:nvPr/>
          </p:nvSpPr>
          <p:spPr bwMode="auto">
            <a:xfrm>
              <a:off x="7685" y="2"/>
              <a:ext cx="189" cy="214"/>
            </a:xfrm>
            <a:custGeom>
              <a:avLst/>
              <a:gdLst>
                <a:gd name="T0" fmla="*/ 90 w 126"/>
                <a:gd name="T1" fmla="*/ 1 h 143"/>
                <a:gd name="T2" fmla="*/ 124 w 126"/>
                <a:gd name="T3" fmla="*/ 2 h 143"/>
                <a:gd name="T4" fmla="*/ 119 w 126"/>
                <a:gd name="T5" fmla="*/ 12 h 143"/>
                <a:gd name="T6" fmla="*/ 95 w 126"/>
                <a:gd name="T7" fmla="*/ 31 h 143"/>
                <a:gd name="T8" fmla="*/ 104 w 126"/>
                <a:gd name="T9" fmla="*/ 30 h 143"/>
                <a:gd name="T10" fmla="*/ 103 w 126"/>
                <a:gd name="T11" fmla="*/ 41 h 143"/>
                <a:gd name="T12" fmla="*/ 98 w 126"/>
                <a:gd name="T13" fmla="*/ 51 h 143"/>
                <a:gd name="T14" fmla="*/ 72 w 126"/>
                <a:gd name="T15" fmla="*/ 74 h 143"/>
                <a:gd name="T16" fmla="*/ 63 w 126"/>
                <a:gd name="T17" fmla="*/ 82 h 143"/>
                <a:gd name="T18" fmla="*/ 62 w 126"/>
                <a:gd name="T19" fmla="*/ 86 h 143"/>
                <a:gd name="T20" fmla="*/ 32 w 126"/>
                <a:gd name="T21" fmla="*/ 131 h 143"/>
                <a:gd name="T22" fmla="*/ 23 w 126"/>
                <a:gd name="T23" fmla="*/ 138 h 143"/>
                <a:gd name="T24" fmla="*/ 13 w 126"/>
                <a:gd name="T25" fmla="*/ 143 h 143"/>
                <a:gd name="T26" fmla="*/ 16 w 126"/>
                <a:gd name="T27" fmla="*/ 132 h 143"/>
                <a:gd name="T28" fmla="*/ 43 w 126"/>
                <a:gd name="T29" fmla="*/ 96 h 143"/>
                <a:gd name="T30" fmla="*/ 48 w 126"/>
                <a:gd name="T31" fmla="*/ 77 h 143"/>
                <a:gd name="T32" fmla="*/ 37 w 126"/>
                <a:gd name="T33" fmla="*/ 98 h 143"/>
                <a:gd name="T34" fmla="*/ 35 w 126"/>
                <a:gd name="T35" fmla="*/ 95 h 143"/>
                <a:gd name="T36" fmla="*/ 37 w 126"/>
                <a:gd name="T37" fmla="*/ 94 h 143"/>
                <a:gd name="T38" fmla="*/ 35 w 126"/>
                <a:gd name="T39" fmla="*/ 95 h 143"/>
                <a:gd name="T40" fmla="*/ 10 w 126"/>
                <a:gd name="T41" fmla="*/ 125 h 143"/>
                <a:gd name="T42" fmla="*/ 5 w 126"/>
                <a:gd name="T43" fmla="*/ 124 h 143"/>
                <a:gd name="T44" fmla="*/ 8 w 126"/>
                <a:gd name="T45" fmla="*/ 116 h 143"/>
                <a:gd name="T46" fmla="*/ 32 w 126"/>
                <a:gd name="T47" fmla="*/ 75 h 143"/>
                <a:gd name="T48" fmla="*/ 30 w 126"/>
                <a:gd name="T49" fmla="*/ 64 h 143"/>
                <a:gd name="T50" fmla="*/ 28 w 126"/>
                <a:gd name="T51" fmla="*/ 58 h 143"/>
                <a:gd name="T52" fmla="*/ 22 w 126"/>
                <a:gd name="T53" fmla="*/ 48 h 143"/>
                <a:gd name="T54" fmla="*/ 16 w 126"/>
                <a:gd name="T55" fmla="*/ 44 h 143"/>
                <a:gd name="T56" fmla="*/ 12 w 126"/>
                <a:gd name="T57" fmla="*/ 18 h 143"/>
                <a:gd name="T58" fmla="*/ 15 w 126"/>
                <a:gd name="T59" fmla="*/ 13 h 143"/>
                <a:gd name="T60" fmla="*/ 38 w 126"/>
                <a:gd name="T61" fmla="*/ 6 h 143"/>
                <a:gd name="T62" fmla="*/ 10 w 126"/>
                <a:gd name="T63" fmla="*/ 13 h 143"/>
                <a:gd name="T64" fmla="*/ 0 w 126"/>
                <a:gd name="T65" fmla="*/ 9 h 143"/>
                <a:gd name="T66" fmla="*/ 28 w 126"/>
                <a:gd name="T67" fmla="*/ 1 h 143"/>
                <a:gd name="T68" fmla="*/ 80 w 126"/>
                <a:gd name="T69" fmla="*/ 1 h 143"/>
                <a:gd name="T70" fmla="*/ 90 w 126"/>
                <a:gd name="T71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143">
                  <a:moveTo>
                    <a:pt x="90" y="1"/>
                  </a:moveTo>
                  <a:cubicBezTo>
                    <a:pt x="101" y="1"/>
                    <a:pt x="113" y="1"/>
                    <a:pt x="124" y="2"/>
                  </a:cubicBezTo>
                  <a:cubicBezTo>
                    <a:pt x="126" y="7"/>
                    <a:pt x="122" y="10"/>
                    <a:pt x="119" y="12"/>
                  </a:cubicBezTo>
                  <a:cubicBezTo>
                    <a:pt x="111" y="19"/>
                    <a:pt x="103" y="25"/>
                    <a:pt x="95" y="31"/>
                  </a:cubicBezTo>
                  <a:cubicBezTo>
                    <a:pt x="98" y="29"/>
                    <a:pt x="101" y="28"/>
                    <a:pt x="104" y="30"/>
                  </a:cubicBezTo>
                  <a:cubicBezTo>
                    <a:pt x="107" y="34"/>
                    <a:pt x="105" y="38"/>
                    <a:pt x="103" y="41"/>
                  </a:cubicBezTo>
                  <a:cubicBezTo>
                    <a:pt x="100" y="44"/>
                    <a:pt x="98" y="47"/>
                    <a:pt x="98" y="51"/>
                  </a:cubicBezTo>
                  <a:cubicBezTo>
                    <a:pt x="90" y="60"/>
                    <a:pt x="82" y="68"/>
                    <a:pt x="72" y="74"/>
                  </a:cubicBezTo>
                  <a:cubicBezTo>
                    <a:pt x="68" y="75"/>
                    <a:pt x="65" y="78"/>
                    <a:pt x="63" y="82"/>
                  </a:cubicBezTo>
                  <a:cubicBezTo>
                    <a:pt x="63" y="83"/>
                    <a:pt x="62" y="85"/>
                    <a:pt x="62" y="86"/>
                  </a:cubicBezTo>
                  <a:cubicBezTo>
                    <a:pt x="50" y="100"/>
                    <a:pt x="41" y="115"/>
                    <a:pt x="32" y="131"/>
                  </a:cubicBezTo>
                  <a:cubicBezTo>
                    <a:pt x="30" y="134"/>
                    <a:pt x="27" y="136"/>
                    <a:pt x="23" y="138"/>
                  </a:cubicBezTo>
                  <a:cubicBezTo>
                    <a:pt x="20" y="140"/>
                    <a:pt x="16" y="141"/>
                    <a:pt x="13" y="143"/>
                  </a:cubicBezTo>
                  <a:cubicBezTo>
                    <a:pt x="10" y="138"/>
                    <a:pt x="13" y="135"/>
                    <a:pt x="16" y="132"/>
                  </a:cubicBezTo>
                  <a:cubicBezTo>
                    <a:pt x="27" y="121"/>
                    <a:pt x="34" y="108"/>
                    <a:pt x="43" y="96"/>
                  </a:cubicBezTo>
                  <a:cubicBezTo>
                    <a:pt x="48" y="90"/>
                    <a:pt x="49" y="83"/>
                    <a:pt x="48" y="77"/>
                  </a:cubicBezTo>
                  <a:cubicBezTo>
                    <a:pt x="46" y="84"/>
                    <a:pt x="50" y="95"/>
                    <a:pt x="37" y="98"/>
                  </a:cubicBezTo>
                  <a:cubicBezTo>
                    <a:pt x="36" y="98"/>
                    <a:pt x="35" y="97"/>
                    <a:pt x="35" y="95"/>
                  </a:cubicBezTo>
                  <a:cubicBezTo>
                    <a:pt x="35" y="95"/>
                    <a:pt x="36" y="94"/>
                    <a:pt x="37" y="94"/>
                  </a:cubicBezTo>
                  <a:cubicBezTo>
                    <a:pt x="36" y="94"/>
                    <a:pt x="35" y="95"/>
                    <a:pt x="35" y="95"/>
                  </a:cubicBezTo>
                  <a:cubicBezTo>
                    <a:pt x="31" y="109"/>
                    <a:pt x="20" y="116"/>
                    <a:pt x="10" y="125"/>
                  </a:cubicBezTo>
                  <a:cubicBezTo>
                    <a:pt x="9" y="126"/>
                    <a:pt x="7" y="126"/>
                    <a:pt x="5" y="124"/>
                  </a:cubicBezTo>
                  <a:cubicBezTo>
                    <a:pt x="3" y="121"/>
                    <a:pt x="6" y="119"/>
                    <a:pt x="8" y="116"/>
                  </a:cubicBezTo>
                  <a:cubicBezTo>
                    <a:pt x="17" y="103"/>
                    <a:pt x="27" y="91"/>
                    <a:pt x="32" y="75"/>
                  </a:cubicBezTo>
                  <a:cubicBezTo>
                    <a:pt x="33" y="71"/>
                    <a:pt x="35" y="67"/>
                    <a:pt x="30" y="64"/>
                  </a:cubicBezTo>
                  <a:cubicBezTo>
                    <a:pt x="28" y="63"/>
                    <a:pt x="28" y="60"/>
                    <a:pt x="28" y="58"/>
                  </a:cubicBezTo>
                  <a:cubicBezTo>
                    <a:pt x="30" y="52"/>
                    <a:pt x="26" y="51"/>
                    <a:pt x="22" y="48"/>
                  </a:cubicBezTo>
                  <a:cubicBezTo>
                    <a:pt x="20" y="47"/>
                    <a:pt x="19" y="45"/>
                    <a:pt x="16" y="44"/>
                  </a:cubicBezTo>
                  <a:cubicBezTo>
                    <a:pt x="5" y="37"/>
                    <a:pt x="4" y="28"/>
                    <a:pt x="12" y="18"/>
                  </a:cubicBezTo>
                  <a:cubicBezTo>
                    <a:pt x="13" y="17"/>
                    <a:pt x="14" y="15"/>
                    <a:pt x="15" y="13"/>
                  </a:cubicBezTo>
                  <a:cubicBezTo>
                    <a:pt x="22" y="7"/>
                    <a:pt x="31" y="8"/>
                    <a:pt x="38" y="6"/>
                  </a:cubicBezTo>
                  <a:cubicBezTo>
                    <a:pt x="29" y="6"/>
                    <a:pt x="20" y="10"/>
                    <a:pt x="10" y="13"/>
                  </a:cubicBezTo>
                  <a:cubicBezTo>
                    <a:pt x="5" y="14"/>
                    <a:pt x="1" y="14"/>
                    <a:pt x="0" y="9"/>
                  </a:cubicBezTo>
                  <a:cubicBezTo>
                    <a:pt x="8" y="4"/>
                    <a:pt x="17" y="1"/>
                    <a:pt x="28" y="1"/>
                  </a:cubicBezTo>
                  <a:cubicBezTo>
                    <a:pt x="45" y="1"/>
                    <a:pt x="63" y="1"/>
                    <a:pt x="80" y="1"/>
                  </a:cubicBezTo>
                  <a:cubicBezTo>
                    <a:pt x="84" y="0"/>
                    <a:pt x="87" y="0"/>
                    <a:pt x="90" y="1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3" name="Freeform 20"/>
            <p:cNvSpPr/>
            <p:nvPr/>
          </p:nvSpPr>
          <p:spPr bwMode="auto">
            <a:xfrm>
              <a:off x="6323" y="930"/>
              <a:ext cx="293" cy="186"/>
            </a:xfrm>
            <a:custGeom>
              <a:avLst/>
              <a:gdLst>
                <a:gd name="T0" fmla="*/ 35 w 195"/>
                <a:gd name="T1" fmla="*/ 95 h 124"/>
                <a:gd name="T2" fmla="*/ 6 w 195"/>
                <a:gd name="T3" fmla="*/ 63 h 124"/>
                <a:gd name="T4" fmla="*/ 1 w 195"/>
                <a:gd name="T5" fmla="*/ 34 h 124"/>
                <a:gd name="T6" fmla="*/ 12 w 195"/>
                <a:gd name="T7" fmla="*/ 7 h 124"/>
                <a:gd name="T8" fmla="*/ 13 w 195"/>
                <a:gd name="T9" fmla="*/ 2 h 124"/>
                <a:gd name="T10" fmla="*/ 16 w 195"/>
                <a:gd name="T11" fmla="*/ 1 h 124"/>
                <a:gd name="T12" fmla="*/ 40 w 195"/>
                <a:gd name="T13" fmla="*/ 0 h 124"/>
                <a:gd name="T14" fmla="*/ 51 w 195"/>
                <a:gd name="T15" fmla="*/ 3 h 124"/>
                <a:gd name="T16" fmla="*/ 81 w 195"/>
                <a:gd name="T17" fmla="*/ 19 h 124"/>
                <a:gd name="T18" fmla="*/ 108 w 195"/>
                <a:gd name="T19" fmla="*/ 42 h 124"/>
                <a:gd name="T20" fmla="*/ 109 w 195"/>
                <a:gd name="T21" fmla="*/ 49 h 124"/>
                <a:gd name="T22" fmla="*/ 102 w 195"/>
                <a:gd name="T23" fmla="*/ 50 h 124"/>
                <a:gd name="T24" fmla="*/ 75 w 195"/>
                <a:gd name="T25" fmla="*/ 42 h 124"/>
                <a:gd name="T26" fmla="*/ 80 w 195"/>
                <a:gd name="T27" fmla="*/ 44 h 124"/>
                <a:gd name="T28" fmla="*/ 83 w 195"/>
                <a:gd name="T29" fmla="*/ 52 h 124"/>
                <a:gd name="T30" fmla="*/ 74 w 195"/>
                <a:gd name="T31" fmla="*/ 55 h 124"/>
                <a:gd name="T32" fmla="*/ 59 w 195"/>
                <a:gd name="T33" fmla="*/ 52 h 124"/>
                <a:gd name="T34" fmla="*/ 47 w 195"/>
                <a:gd name="T35" fmla="*/ 51 h 124"/>
                <a:gd name="T36" fmla="*/ 39 w 195"/>
                <a:gd name="T37" fmla="*/ 54 h 124"/>
                <a:gd name="T38" fmla="*/ 45 w 195"/>
                <a:gd name="T39" fmla="*/ 60 h 124"/>
                <a:gd name="T40" fmla="*/ 72 w 195"/>
                <a:gd name="T41" fmla="*/ 72 h 124"/>
                <a:gd name="T42" fmla="*/ 79 w 195"/>
                <a:gd name="T43" fmla="*/ 76 h 124"/>
                <a:gd name="T44" fmla="*/ 81 w 195"/>
                <a:gd name="T45" fmla="*/ 86 h 124"/>
                <a:gd name="T46" fmla="*/ 77 w 195"/>
                <a:gd name="T47" fmla="*/ 87 h 124"/>
                <a:gd name="T48" fmla="*/ 67 w 195"/>
                <a:gd name="T49" fmla="*/ 85 h 124"/>
                <a:gd name="T50" fmla="*/ 77 w 195"/>
                <a:gd name="T51" fmla="*/ 88 h 124"/>
                <a:gd name="T52" fmla="*/ 125 w 195"/>
                <a:gd name="T53" fmla="*/ 103 h 124"/>
                <a:gd name="T54" fmla="*/ 156 w 195"/>
                <a:gd name="T55" fmla="*/ 104 h 124"/>
                <a:gd name="T56" fmla="*/ 169 w 195"/>
                <a:gd name="T57" fmla="*/ 107 h 124"/>
                <a:gd name="T58" fmla="*/ 184 w 195"/>
                <a:gd name="T59" fmla="*/ 109 h 124"/>
                <a:gd name="T60" fmla="*/ 187 w 195"/>
                <a:gd name="T61" fmla="*/ 109 h 124"/>
                <a:gd name="T62" fmla="*/ 194 w 195"/>
                <a:gd name="T63" fmla="*/ 115 h 124"/>
                <a:gd name="T64" fmla="*/ 189 w 195"/>
                <a:gd name="T65" fmla="*/ 120 h 124"/>
                <a:gd name="T66" fmla="*/ 180 w 195"/>
                <a:gd name="T67" fmla="*/ 121 h 124"/>
                <a:gd name="T68" fmla="*/ 176 w 195"/>
                <a:gd name="T69" fmla="*/ 121 h 124"/>
                <a:gd name="T70" fmla="*/ 165 w 195"/>
                <a:gd name="T71" fmla="*/ 119 h 124"/>
                <a:gd name="T72" fmla="*/ 122 w 195"/>
                <a:gd name="T73" fmla="*/ 114 h 124"/>
                <a:gd name="T74" fmla="*/ 105 w 195"/>
                <a:gd name="T75" fmla="*/ 118 h 124"/>
                <a:gd name="T76" fmla="*/ 81 w 195"/>
                <a:gd name="T77" fmla="*/ 120 h 124"/>
                <a:gd name="T78" fmla="*/ 80 w 195"/>
                <a:gd name="T79" fmla="*/ 117 h 124"/>
                <a:gd name="T80" fmla="*/ 72 w 195"/>
                <a:gd name="T81" fmla="*/ 105 h 124"/>
                <a:gd name="T82" fmla="*/ 49 w 195"/>
                <a:gd name="T83" fmla="*/ 94 h 124"/>
                <a:gd name="T84" fmla="*/ 35 w 195"/>
                <a:gd name="T85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5" h="124">
                  <a:moveTo>
                    <a:pt x="35" y="95"/>
                  </a:moveTo>
                  <a:cubicBezTo>
                    <a:pt x="24" y="86"/>
                    <a:pt x="14" y="75"/>
                    <a:pt x="6" y="63"/>
                  </a:cubicBezTo>
                  <a:cubicBezTo>
                    <a:pt x="0" y="54"/>
                    <a:pt x="1" y="44"/>
                    <a:pt x="1" y="34"/>
                  </a:cubicBezTo>
                  <a:cubicBezTo>
                    <a:pt x="1" y="24"/>
                    <a:pt x="3" y="14"/>
                    <a:pt x="12" y="7"/>
                  </a:cubicBezTo>
                  <a:cubicBezTo>
                    <a:pt x="13" y="6"/>
                    <a:pt x="13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24" y="1"/>
                    <a:pt x="32" y="0"/>
                    <a:pt x="40" y="0"/>
                  </a:cubicBezTo>
                  <a:cubicBezTo>
                    <a:pt x="44" y="0"/>
                    <a:pt x="48" y="0"/>
                    <a:pt x="51" y="3"/>
                  </a:cubicBezTo>
                  <a:cubicBezTo>
                    <a:pt x="58" y="14"/>
                    <a:pt x="70" y="14"/>
                    <a:pt x="81" y="19"/>
                  </a:cubicBezTo>
                  <a:cubicBezTo>
                    <a:pt x="93" y="22"/>
                    <a:pt x="99" y="34"/>
                    <a:pt x="108" y="42"/>
                  </a:cubicBezTo>
                  <a:cubicBezTo>
                    <a:pt x="110" y="43"/>
                    <a:pt x="111" y="46"/>
                    <a:pt x="109" y="49"/>
                  </a:cubicBezTo>
                  <a:cubicBezTo>
                    <a:pt x="107" y="51"/>
                    <a:pt x="105" y="51"/>
                    <a:pt x="102" y="50"/>
                  </a:cubicBezTo>
                  <a:cubicBezTo>
                    <a:pt x="93" y="48"/>
                    <a:pt x="84" y="44"/>
                    <a:pt x="75" y="42"/>
                  </a:cubicBezTo>
                  <a:cubicBezTo>
                    <a:pt x="77" y="42"/>
                    <a:pt x="79" y="43"/>
                    <a:pt x="80" y="44"/>
                  </a:cubicBezTo>
                  <a:cubicBezTo>
                    <a:pt x="82" y="47"/>
                    <a:pt x="85" y="49"/>
                    <a:pt x="83" y="52"/>
                  </a:cubicBezTo>
                  <a:cubicBezTo>
                    <a:pt x="81" y="55"/>
                    <a:pt x="78" y="55"/>
                    <a:pt x="74" y="55"/>
                  </a:cubicBezTo>
                  <a:cubicBezTo>
                    <a:pt x="69" y="55"/>
                    <a:pt x="64" y="53"/>
                    <a:pt x="59" y="52"/>
                  </a:cubicBezTo>
                  <a:cubicBezTo>
                    <a:pt x="55" y="51"/>
                    <a:pt x="51" y="50"/>
                    <a:pt x="47" y="51"/>
                  </a:cubicBezTo>
                  <a:cubicBezTo>
                    <a:pt x="44" y="51"/>
                    <a:pt x="40" y="50"/>
                    <a:pt x="39" y="54"/>
                  </a:cubicBezTo>
                  <a:cubicBezTo>
                    <a:pt x="39" y="58"/>
                    <a:pt x="42" y="59"/>
                    <a:pt x="45" y="60"/>
                  </a:cubicBezTo>
                  <a:cubicBezTo>
                    <a:pt x="54" y="64"/>
                    <a:pt x="63" y="68"/>
                    <a:pt x="72" y="72"/>
                  </a:cubicBezTo>
                  <a:cubicBezTo>
                    <a:pt x="74" y="73"/>
                    <a:pt x="77" y="74"/>
                    <a:pt x="79" y="76"/>
                  </a:cubicBezTo>
                  <a:cubicBezTo>
                    <a:pt x="82" y="79"/>
                    <a:pt x="85" y="82"/>
                    <a:pt x="81" y="86"/>
                  </a:cubicBezTo>
                  <a:cubicBezTo>
                    <a:pt x="80" y="87"/>
                    <a:pt x="78" y="87"/>
                    <a:pt x="77" y="87"/>
                  </a:cubicBezTo>
                  <a:cubicBezTo>
                    <a:pt x="74" y="87"/>
                    <a:pt x="71" y="84"/>
                    <a:pt x="67" y="85"/>
                  </a:cubicBezTo>
                  <a:cubicBezTo>
                    <a:pt x="70" y="87"/>
                    <a:pt x="73" y="87"/>
                    <a:pt x="77" y="88"/>
                  </a:cubicBezTo>
                  <a:cubicBezTo>
                    <a:pt x="93" y="93"/>
                    <a:pt x="108" y="99"/>
                    <a:pt x="125" y="103"/>
                  </a:cubicBezTo>
                  <a:cubicBezTo>
                    <a:pt x="135" y="106"/>
                    <a:pt x="146" y="106"/>
                    <a:pt x="156" y="104"/>
                  </a:cubicBezTo>
                  <a:cubicBezTo>
                    <a:pt x="161" y="102"/>
                    <a:pt x="165" y="106"/>
                    <a:pt x="169" y="107"/>
                  </a:cubicBezTo>
                  <a:cubicBezTo>
                    <a:pt x="174" y="107"/>
                    <a:pt x="179" y="109"/>
                    <a:pt x="184" y="109"/>
                  </a:cubicBezTo>
                  <a:cubicBezTo>
                    <a:pt x="185" y="109"/>
                    <a:pt x="186" y="109"/>
                    <a:pt x="187" y="109"/>
                  </a:cubicBezTo>
                  <a:cubicBezTo>
                    <a:pt x="189" y="111"/>
                    <a:pt x="193" y="111"/>
                    <a:pt x="194" y="115"/>
                  </a:cubicBezTo>
                  <a:cubicBezTo>
                    <a:pt x="195" y="119"/>
                    <a:pt x="192" y="120"/>
                    <a:pt x="189" y="120"/>
                  </a:cubicBezTo>
                  <a:cubicBezTo>
                    <a:pt x="186" y="120"/>
                    <a:pt x="183" y="120"/>
                    <a:pt x="180" y="121"/>
                  </a:cubicBezTo>
                  <a:cubicBezTo>
                    <a:pt x="178" y="121"/>
                    <a:pt x="177" y="121"/>
                    <a:pt x="176" y="121"/>
                  </a:cubicBezTo>
                  <a:cubicBezTo>
                    <a:pt x="173" y="121"/>
                    <a:pt x="169" y="120"/>
                    <a:pt x="165" y="119"/>
                  </a:cubicBezTo>
                  <a:cubicBezTo>
                    <a:pt x="151" y="117"/>
                    <a:pt x="136" y="114"/>
                    <a:pt x="122" y="114"/>
                  </a:cubicBezTo>
                  <a:cubicBezTo>
                    <a:pt x="116" y="114"/>
                    <a:pt x="111" y="115"/>
                    <a:pt x="105" y="118"/>
                  </a:cubicBezTo>
                  <a:cubicBezTo>
                    <a:pt x="97" y="118"/>
                    <a:pt x="90" y="124"/>
                    <a:pt x="81" y="120"/>
                  </a:cubicBezTo>
                  <a:cubicBezTo>
                    <a:pt x="80" y="119"/>
                    <a:pt x="79" y="118"/>
                    <a:pt x="80" y="117"/>
                  </a:cubicBezTo>
                  <a:cubicBezTo>
                    <a:pt x="86" y="107"/>
                    <a:pt x="79" y="107"/>
                    <a:pt x="72" y="105"/>
                  </a:cubicBezTo>
                  <a:cubicBezTo>
                    <a:pt x="63" y="104"/>
                    <a:pt x="57" y="97"/>
                    <a:pt x="49" y="94"/>
                  </a:cubicBezTo>
                  <a:cubicBezTo>
                    <a:pt x="45" y="93"/>
                    <a:pt x="40" y="87"/>
                    <a:pt x="35" y="95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4" name="Freeform 21"/>
            <p:cNvSpPr/>
            <p:nvPr/>
          </p:nvSpPr>
          <p:spPr bwMode="auto">
            <a:xfrm>
              <a:off x="6518" y="2046"/>
              <a:ext cx="225" cy="154"/>
            </a:xfrm>
            <a:custGeom>
              <a:avLst/>
              <a:gdLst>
                <a:gd name="T0" fmla="*/ 11 w 150"/>
                <a:gd name="T1" fmla="*/ 46 h 103"/>
                <a:gd name="T2" fmla="*/ 0 w 150"/>
                <a:gd name="T3" fmla="*/ 24 h 103"/>
                <a:gd name="T4" fmla="*/ 6 w 150"/>
                <a:gd name="T5" fmla="*/ 5 h 103"/>
                <a:gd name="T6" fmla="*/ 29 w 150"/>
                <a:gd name="T7" fmla="*/ 17 h 103"/>
                <a:gd name="T8" fmla="*/ 49 w 150"/>
                <a:gd name="T9" fmla="*/ 33 h 103"/>
                <a:gd name="T10" fmla="*/ 60 w 150"/>
                <a:gd name="T11" fmla="*/ 26 h 103"/>
                <a:gd name="T12" fmla="*/ 56 w 150"/>
                <a:gd name="T13" fmla="*/ 12 h 103"/>
                <a:gd name="T14" fmla="*/ 56 w 150"/>
                <a:gd name="T15" fmla="*/ 0 h 103"/>
                <a:gd name="T16" fmla="*/ 71 w 150"/>
                <a:gd name="T17" fmla="*/ 11 h 103"/>
                <a:gd name="T18" fmla="*/ 80 w 150"/>
                <a:gd name="T19" fmla="*/ 28 h 103"/>
                <a:gd name="T20" fmla="*/ 98 w 150"/>
                <a:gd name="T21" fmla="*/ 43 h 103"/>
                <a:gd name="T22" fmla="*/ 124 w 150"/>
                <a:gd name="T23" fmla="*/ 52 h 103"/>
                <a:gd name="T24" fmla="*/ 143 w 150"/>
                <a:gd name="T25" fmla="*/ 46 h 103"/>
                <a:gd name="T26" fmla="*/ 146 w 150"/>
                <a:gd name="T27" fmla="*/ 47 h 103"/>
                <a:gd name="T28" fmla="*/ 142 w 150"/>
                <a:gd name="T29" fmla="*/ 59 h 103"/>
                <a:gd name="T30" fmla="*/ 126 w 150"/>
                <a:gd name="T31" fmla="*/ 71 h 103"/>
                <a:gd name="T32" fmla="*/ 110 w 150"/>
                <a:gd name="T33" fmla="*/ 89 h 103"/>
                <a:gd name="T34" fmla="*/ 103 w 150"/>
                <a:gd name="T35" fmla="*/ 98 h 103"/>
                <a:gd name="T36" fmla="*/ 79 w 150"/>
                <a:gd name="T37" fmla="*/ 99 h 103"/>
                <a:gd name="T38" fmla="*/ 47 w 150"/>
                <a:gd name="T39" fmla="*/ 81 h 103"/>
                <a:gd name="T40" fmla="*/ 21 w 150"/>
                <a:gd name="T41" fmla="*/ 57 h 103"/>
                <a:gd name="T42" fmla="*/ 17 w 150"/>
                <a:gd name="T43" fmla="*/ 56 h 103"/>
                <a:gd name="T44" fmla="*/ 11 w 150"/>
                <a:gd name="T45" fmla="*/ 4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103">
                  <a:moveTo>
                    <a:pt x="11" y="46"/>
                  </a:moveTo>
                  <a:cubicBezTo>
                    <a:pt x="7" y="39"/>
                    <a:pt x="2" y="33"/>
                    <a:pt x="0" y="24"/>
                  </a:cubicBezTo>
                  <a:cubicBezTo>
                    <a:pt x="6" y="20"/>
                    <a:pt x="2" y="11"/>
                    <a:pt x="6" y="5"/>
                  </a:cubicBezTo>
                  <a:cubicBezTo>
                    <a:pt x="17" y="4"/>
                    <a:pt x="25" y="7"/>
                    <a:pt x="29" y="17"/>
                  </a:cubicBezTo>
                  <a:cubicBezTo>
                    <a:pt x="33" y="26"/>
                    <a:pt x="41" y="29"/>
                    <a:pt x="49" y="33"/>
                  </a:cubicBezTo>
                  <a:cubicBezTo>
                    <a:pt x="55" y="36"/>
                    <a:pt x="59" y="33"/>
                    <a:pt x="60" y="26"/>
                  </a:cubicBezTo>
                  <a:cubicBezTo>
                    <a:pt x="60" y="21"/>
                    <a:pt x="58" y="17"/>
                    <a:pt x="56" y="12"/>
                  </a:cubicBezTo>
                  <a:cubicBezTo>
                    <a:pt x="54" y="9"/>
                    <a:pt x="50" y="4"/>
                    <a:pt x="56" y="0"/>
                  </a:cubicBezTo>
                  <a:cubicBezTo>
                    <a:pt x="64" y="0"/>
                    <a:pt x="67" y="6"/>
                    <a:pt x="71" y="11"/>
                  </a:cubicBezTo>
                  <a:cubicBezTo>
                    <a:pt x="75" y="16"/>
                    <a:pt x="78" y="22"/>
                    <a:pt x="80" y="28"/>
                  </a:cubicBezTo>
                  <a:cubicBezTo>
                    <a:pt x="83" y="37"/>
                    <a:pt x="89" y="42"/>
                    <a:pt x="98" y="43"/>
                  </a:cubicBezTo>
                  <a:cubicBezTo>
                    <a:pt x="107" y="45"/>
                    <a:pt x="114" y="53"/>
                    <a:pt x="124" y="52"/>
                  </a:cubicBezTo>
                  <a:cubicBezTo>
                    <a:pt x="132" y="54"/>
                    <a:pt x="137" y="47"/>
                    <a:pt x="143" y="46"/>
                  </a:cubicBezTo>
                  <a:cubicBezTo>
                    <a:pt x="144" y="46"/>
                    <a:pt x="145" y="47"/>
                    <a:pt x="146" y="47"/>
                  </a:cubicBezTo>
                  <a:cubicBezTo>
                    <a:pt x="150" y="52"/>
                    <a:pt x="146" y="56"/>
                    <a:pt x="142" y="59"/>
                  </a:cubicBezTo>
                  <a:cubicBezTo>
                    <a:pt x="137" y="63"/>
                    <a:pt x="131" y="67"/>
                    <a:pt x="126" y="71"/>
                  </a:cubicBezTo>
                  <a:cubicBezTo>
                    <a:pt x="118" y="75"/>
                    <a:pt x="113" y="81"/>
                    <a:pt x="110" y="89"/>
                  </a:cubicBezTo>
                  <a:cubicBezTo>
                    <a:pt x="108" y="92"/>
                    <a:pt x="107" y="96"/>
                    <a:pt x="103" y="98"/>
                  </a:cubicBezTo>
                  <a:cubicBezTo>
                    <a:pt x="95" y="103"/>
                    <a:pt x="87" y="99"/>
                    <a:pt x="79" y="99"/>
                  </a:cubicBezTo>
                  <a:cubicBezTo>
                    <a:pt x="66" y="98"/>
                    <a:pt x="56" y="91"/>
                    <a:pt x="47" y="81"/>
                  </a:cubicBezTo>
                  <a:cubicBezTo>
                    <a:pt x="40" y="72"/>
                    <a:pt x="32" y="63"/>
                    <a:pt x="21" y="57"/>
                  </a:cubicBezTo>
                  <a:cubicBezTo>
                    <a:pt x="20" y="57"/>
                    <a:pt x="19" y="57"/>
                    <a:pt x="17" y="56"/>
                  </a:cubicBezTo>
                  <a:cubicBezTo>
                    <a:pt x="13" y="54"/>
                    <a:pt x="10" y="51"/>
                    <a:pt x="11" y="46"/>
                  </a:cubicBezTo>
                  <a:close/>
                </a:path>
              </a:pathLst>
            </a:custGeom>
            <a:solidFill>
              <a:srgbClr val="B7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5" name="Freeform 22"/>
            <p:cNvSpPr/>
            <p:nvPr/>
          </p:nvSpPr>
          <p:spPr bwMode="auto">
            <a:xfrm>
              <a:off x="7577" y="3501"/>
              <a:ext cx="117" cy="226"/>
            </a:xfrm>
            <a:custGeom>
              <a:avLst/>
              <a:gdLst>
                <a:gd name="T0" fmla="*/ 4 w 78"/>
                <a:gd name="T1" fmla="*/ 93 h 151"/>
                <a:gd name="T2" fmla="*/ 4 w 78"/>
                <a:gd name="T3" fmla="*/ 45 h 151"/>
                <a:gd name="T4" fmla="*/ 10 w 78"/>
                <a:gd name="T5" fmla="*/ 9 h 151"/>
                <a:gd name="T6" fmla="*/ 78 w 78"/>
                <a:gd name="T7" fmla="*/ 7 h 151"/>
                <a:gd name="T8" fmla="*/ 77 w 78"/>
                <a:gd name="T9" fmla="*/ 12 h 151"/>
                <a:gd name="T10" fmla="*/ 76 w 78"/>
                <a:gd name="T11" fmla="*/ 14 h 151"/>
                <a:gd name="T12" fmla="*/ 74 w 78"/>
                <a:gd name="T13" fmla="*/ 18 h 151"/>
                <a:gd name="T14" fmla="*/ 72 w 78"/>
                <a:gd name="T15" fmla="*/ 22 h 151"/>
                <a:gd name="T16" fmla="*/ 70 w 78"/>
                <a:gd name="T17" fmla="*/ 26 h 151"/>
                <a:gd name="T18" fmla="*/ 68 w 78"/>
                <a:gd name="T19" fmla="*/ 30 h 151"/>
                <a:gd name="T20" fmla="*/ 66 w 78"/>
                <a:gd name="T21" fmla="*/ 34 h 151"/>
                <a:gd name="T22" fmla="*/ 64 w 78"/>
                <a:gd name="T23" fmla="*/ 39 h 151"/>
                <a:gd name="T24" fmla="*/ 62 w 78"/>
                <a:gd name="T25" fmla="*/ 43 h 151"/>
                <a:gd name="T26" fmla="*/ 60 w 78"/>
                <a:gd name="T27" fmla="*/ 47 h 151"/>
                <a:gd name="T28" fmla="*/ 58 w 78"/>
                <a:gd name="T29" fmla="*/ 51 h 151"/>
                <a:gd name="T30" fmla="*/ 56 w 78"/>
                <a:gd name="T31" fmla="*/ 55 h 151"/>
                <a:gd name="T32" fmla="*/ 54 w 78"/>
                <a:gd name="T33" fmla="*/ 59 h 151"/>
                <a:gd name="T34" fmla="*/ 52 w 78"/>
                <a:gd name="T35" fmla="*/ 62 h 151"/>
                <a:gd name="T36" fmla="*/ 51 w 78"/>
                <a:gd name="T37" fmla="*/ 64 h 151"/>
                <a:gd name="T38" fmla="*/ 49 w 78"/>
                <a:gd name="T39" fmla="*/ 68 h 151"/>
                <a:gd name="T40" fmla="*/ 47 w 78"/>
                <a:gd name="T41" fmla="*/ 70 h 151"/>
                <a:gd name="T42" fmla="*/ 45 w 78"/>
                <a:gd name="T43" fmla="*/ 74 h 151"/>
                <a:gd name="T44" fmla="*/ 43 w 78"/>
                <a:gd name="T45" fmla="*/ 78 h 151"/>
                <a:gd name="T46" fmla="*/ 41 w 78"/>
                <a:gd name="T47" fmla="*/ 80 h 151"/>
                <a:gd name="T48" fmla="*/ 39 w 78"/>
                <a:gd name="T49" fmla="*/ 83 h 151"/>
                <a:gd name="T50" fmla="*/ 37 w 78"/>
                <a:gd name="T51" fmla="*/ 87 h 151"/>
                <a:gd name="T52" fmla="*/ 35 w 78"/>
                <a:gd name="T53" fmla="*/ 93 h 151"/>
                <a:gd name="T54" fmla="*/ 33 w 78"/>
                <a:gd name="T55" fmla="*/ 97 h 151"/>
                <a:gd name="T56" fmla="*/ 31 w 78"/>
                <a:gd name="T57" fmla="*/ 103 h 151"/>
                <a:gd name="T58" fmla="*/ 29 w 78"/>
                <a:gd name="T59" fmla="*/ 108 h 151"/>
                <a:gd name="T60" fmla="*/ 28 w 78"/>
                <a:gd name="T61" fmla="*/ 112 h 151"/>
                <a:gd name="T62" fmla="*/ 26 w 78"/>
                <a:gd name="T63" fmla="*/ 118 h 151"/>
                <a:gd name="T64" fmla="*/ 24 w 78"/>
                <a:gd name="T65" fmla="*/ 122 h 151"/>
                <a:gd name="T66" fmla="*/ 22 w 78"/>
                <a:gd name="T67" fmla="*/ 126 h 151"/>
                <a:gd name="T68" fmla="*/ 20 w 78"/>
                <a:gd name="T69" fmla="*/ 130 h 151"/>
                <a:gd name="T70" fmla="*/ 18 w 78"/>
                <a:gd name="T71" fmla="*/ 133 h 151"/>
                <a:gd name="T72" fmla="*/ 16 w 78"/>
                <a:gd name="T73" fmla="*/ 137 h 151"/>
                <a:gd name="T74" fmla="*/ 14 w 78"/>
                <a:gd name="T75" fmla="*/ 139 h 151"/>
                <a:gd name="T76" fmla="*/ 12 w 78"/>
                <a:gd name="T77" fmla="*/ 143 h 151"/>
                <a:gd name="T78" fmla="*/ 10 w 78"/>
                <a:gd name="T79" fmla="*/ 147 h 151"/>
                <a:gd name="T80" fmla="*/ 7 w 78"/>
                <a:gd name="T81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" h="151">
                  <a:moveTo>
                    <a:pt x="7" y="150"/>
                  </a:moveTo>
                  <a:cubicBezTo>
                    <a:pt x="9" y="131"/>
                    <a:pt x="7" y="112"/>
                    <a:pt x="4" y="93"/>
                  </a:cubicBezTo>
                  <a:cubicBezTo>
                    <a:pt x="4" y="88"/>
                    <a:pt x="4" y="83"/>
                    <a:pt x="4" y="78"/>
                  </a:cubicBezTo>
                  <a:cubicBezTo>
                    <a:pt x="0" y="67"/>
                    <a:pt x="4" y="56"/>
                    <a:pt x="4" y="45"/>
                  </a:cubicBezTo>
                  <a:cubicBezTo>
                    <a:pt x="4" y="38"/>
                    <a:pt x="3" y="32"/>
                    <a:pt x="2" y="25"/>
                  </a:cubicBezTo>
                  <a:cubicBezTo>
                    <a:pt x="1" y="18"/>
                    <a:pt x="2" y="12"/>
                    <a:pt x="10" y="9"/>
                  </a:cubicBezTo>
                  <a:cubicBezTo>
                    <a:pt x="26" y="5"/>
                    <a:pt x="43" y="0"/>
                    <a:pt x="60" y="1"/>
                  </a:cubicBezTo>
                  <a:cubicBezTo>
                    <a:pt x="67" y="1"/>
                    <a:pt x="73" y="1"/>
                    <a:pt x="78" y="7"/>
                  </a:cubicBezTo>
                  <a:cubicBezTo>
                    <a:pt x="78" y="8"/>
                    <a:pt x="78" y="9"/>
                    <a:pt x="78" y="11"/>
                  </a:cubicBezTo>
                  <a:cubicBezTo>
                    <a:pt x="77" y="11"/>
                    <a:pt x="77" y="11"/>
                    <a:pt x="77" y="12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5"/>
                    <a:pt x="75" y="17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9"/>
                    <a:pt x="73" y="21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1" y="23"/>
                    <a:pt x="71" y="25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7"/>
                    <a:pt x="69" y="29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7" y="31"/>
                    <a:pt x="67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4" y="35"/>
                    <a:pt x="66" y="38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3" y="40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4"/>
                    <a:pt x="61" y="46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8"/>
                    <a:pt x="59" y="50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2"/>
                    <a:pt x="57" y="54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6"/>
                    <a:pt x="56" y="58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60"/>
                    <a:pt x="54" y="61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3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9" y="65"/>
                    <a:pt x="50" y="67"/>
                    <a:pt x="48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9"/>
                    <a:pt x="47" y="69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5" y="71"/>
                    <a:pt x="46" y="73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5"/>
                    <a:pt x="44" y="77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0" y="81"/>
                    <a:pt x="40" y="83"/>
                    <a:pt x="39" y="84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8" y="85"/>
                    <a:pt x="38" y="86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6" y="88"/>
                    <a:pt x="36" y="90"/>
                    <a:pt x="35" y="91"/>
                  </a:cubicBezTo>
                  <a:cubicBezTo>
                    <a:pt x="35" y="92"/>
                    <a:pt x="35" y="92"/>
                    <a:pt x="35" y="93"/>
                  </a:cubicBezTo>
                  <a:cubicBezTo>
                    <a:pt x="34" y="94"/>
                    <a:pt x="34" y="96"/>
                    <a:pt x="33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2" y="98"/>
                    <a:pt x="33" y="101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4"/>
                    <a:pt x="31" y="105"/>
                    <a:pt x="30" y="107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28" y="109"/>
                    <a:pt x="29" y="111"/>
                    <a:pt x="27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6" y="114"/>
                    <a:pt x="27" y="117"/>
                    <a:pt x="25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19"/>
                    <a:pt x="25" y="121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3"/>
                    <a:pt x="23" y="125"/>
                    <a:pt x="22" y="126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1" y="127"/>
                    <a:pt x="21" y="129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1"/>
                    <a:pt x="19" y="132"/>
                    <a:pt x="18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7" y="134"/>
                    <a:pt x="17" y="136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9"/>
                    <a:pt x="14" y="139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3" y="140"/>
                    <a:pt x="13" y="142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6"/>
                    <a:pt x="10" y="147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9" y="148"/>
                    <a:pt x="10" y="150"/>
                    <a:pt x="8" y="151"/>
                  </a:cubicBezTo>
                  <a:cubicBezTo>
                    <a:pt x="8" y="151"/>
                    <a:pt x="7" y="150"/>
                    <a:pt x="7" y="150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6" name="Freeform 23"/>
            <p:cNvSpPr/>
            <p:nvPr/>
          </p:nvSpPr>
          <p:spPr bwMode="auto">
            <a:xfrm>
              <a:off x="6682" y="4060"/>
              <a:ext cx="279" cy="159"/>
            </a:xfrm>
            <a:custGeom>
              <a:avLst/>
              <a:gdLst>
                <a:gd name="T0" fmla="*/ 2 w 186"/>
                <a:gd name="T1" fmla="*/ 39 h 106"/>
                <a:gd name="T2" fmla="*/ 2 w 186"/>
                <a:gd name="T3" fmla="*/ 29 h 106"/>
                <a:gd name="T4" fmla="*/ 2 w 186"/>
                <a:gd name="T5" fmla="*/ 28 h 106"/>
                <a:gd name="T6" fmla="*/ 5 w 186"/>
                <a:gd name="T7" fmla="*/ 18 h 106"/>
                <a:gd name="T8" fmla="*/ 7 w 186"/>
                <a:gd name="T9" fmla="*/ 16 h 106"/>
                <a:gd name="T10" fmla="*/ 8 w 186"/>
                <a:gd name="T11" fmla="*/ 15 h 106"/>
                <a:gd name="T12" fmla="*/ 15 w 186"/>
                <a:gd name="T13" fmla="*/ 8 h 106"/>
                <a:gd name="T14" fmla="*/ 18 w 186"/>
                <a:gd name="T15" fmla="*/ 5 h 106"/>
                <a:gd name="T16" fmla="*/ 22 w 186"/>
                <a:gd name="T17" fmla="*/ 2 h 106"/>
                <a:gd name="T18" fmla="*/ 26 w 186"/>
                <a:gd name="T19" fmla="*/ 1 h 106"/>
                <a:gd name="T20" fmla="*/ 29 w 186"/>
                <a:gd name="T21" fmla="*/ 1 h 106"/>
                <a:gd name="T22" fmla="*/ 54 w 186"/>
                <a:gd name="T23" fmla="*/ 17 h 106"/>
                <a:gd name="T24" fmla="*/ 93 w 186"/>
                <a:gd name="T25" fmla="*/ 45 h 106"/>
                <a:gd name="T26" fmla="*/ 114 w 186"/>
                <a:gd name="T27" fmla="*/ 60 h 106"/>
                <a:gd name="T28" fmla="*/ 117 w 186"/>
                <a:gd name="T29" fmla="*/ 75 h 106"/>
                <a:gd name="T30" fmla="*/ 119 w 186"/>
                <a:gd name="T31" fmla="*/ 83 h 106"/>
                <a:gd name="T32" fmla="*/ 152 w 186"/>
                <a:gd name="T33" fmla="*/ 81 h 106"/>
                <a:gd name="T34" fmla="*/ 163 w 186"/>
                <a:gd name="T35" fmla="*/ 66 h 106"/>
                <a:gd name="T36" fmla="*/ 181 w 186"/>
                <a:gd name="T37" fmla="*/ 71 h 106"/>
                <a:gd name="T38" fmla="*/ 186 w 186"/>
                <a:gd name="T39" fmla="*/ 79 h 106"/>
                <a:gd name="T40" fmla="*/ 180 w 186"/>
                <a:gd name="T41" fmla="*/ 87 h 106"/>
                <a:gd name="T42" fmla="*/ 98 w 186"/>
                <a:gd name="T43" fmla="*/ 103 h 106"/>
                <a:gd name="T44" fmla="*/ 67 w 186"/>
                <a:gd name="T45" fmla="*/ 100 h 106"/>
                <a:gd name="T46" fmla="*/ 44 w 186"/>
                <a:gd name="T47" fmla="*/ 77 h 106"/>
                <a:gd name="T48" fmla="*/ 53 w 186"/>
                <a:gd name="T49" fmla="*/ 68 h 106"/>
                <a:gd name="T50" fmla="*/ 56 w 186"/>
                <a:gd name="T51" fmla="*/ 58 h 106"/>
                <a:gd name="T52" fmla="*/ 16 w 186"/>
                <a:gd name="T53" fmla="*/ 42 h 106"/>
                <a:gd name="T54" fmla="*/ 2 w 186"/>
                <a:gd name="T55" fmla="*/ 3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106">
                  <a:moveTo>
                    <a:pt x="2" y="39"/>
                  </a:moveTo>
                  <a:cubicBezTo>
                    <a:pt x="0" y="36"/>
                    <a:pt x="2" y="33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4"/>
                    <a:pt x="3" y="21"/>
                    <a:pt x="5" y="18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11" y="13"/>
                    <a:pt x="13" y="11"/>
                    <a:pt x="15" y="8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1" y="3"/>
                    <a:pt x="22" y="2"/>
                  </a:cubicBezTo>
                  <a:cubicBezTo>
                    <a:pt x="23" y="1"/>
                    <a:pt x="24" y="1"/>
                    <a:pt x="26" y="1"/>
                  </a:cubicBezTo>
                  <a:cubicBezTo>
                    <a:pt x="27" y="0"/>
                    <a:pt x="28" y="1"/>
                    <a:pt x="29" y="1"/>
                  </a:cubicBezTo>
                  <a:cubicBezTo>
                    <a:pt x="39" y="2"/>
                    <a:pt x="47" y="10"/>
                    <a:pt x="54" y="17"/>
                  </a:cubicBezTo>
                  <a:cubicBezTo>
                    <a:pt x="66" y="28"/>
                    <a:pt x="79" y="37"/>
                    <a:pt x="93" y="45"/>
                  </a:cubicBezTo>
                  <a:cubicBezTo>
                    <a:pt x="101" y="49"/>
                    <a:pt x="108" y="55"/>
                    <a:pt x="114" y="60"/>
                  </a:cubicBezTo>
                  <a:cubicBezTo>
                    <a:pt x="120" y="64"/>
                    <a:pt x="122" y="70"/>
                    <a:pt x="117" y="75"/>
                  </a:cubicBezTo>
                  <a:cubicBezTo>
                    <a:pt x="113" y="80"/>
                    <a:pt x="115" y="81"/>
                    <a:pt x="119" y="83"/>
                  </a:cubicBezTo>
                  <a:cubicBezTo>
                    <a:pt x="131" y="86"/>
                    <a:pt x="141" y="85"/>
                    <a:pt x="152" y="81"/>
                  </a:cubicBezTo>
                  <a:cubicBezTo>
                    <a:pt x="160" y="78"/>
                    <a:pt x="158" y="70"/>
                    <a:pt x="163" y="66"/>
                  </a:cubicBezTo>
                  <a:cubicBezTo>
                    <a:pt x="169" y="66"/>
                    <a:pt x="175" y="68"/>
                    <a:pt x="181" y="71"/>
                  </a:cubicBezTo>
                  <a:cubicBezTo>
                    <a:pt x="184" y="73"/>
                    <a:pt x="186" y="75"/>
                    <a:pt x="186" y="79"/>
                  </a:cubicBezTo>
                  <a:cubicBezTo>
                    <a:pt x="186" y="84"/>
                    <a:pt x="183" y="85"/>
                    <a:pt x="180" y="87"/>
                  </a:cubicBezTo>
                  <a:cubicBezTo>
                    <a:pt x="154" y="98"/>
                    <a:pt x="126" y="101"/>
                    <a:pt x="98" y="103"/>
                  </a:cubicBezTo>
                  <a:cubicBezTo>
                    <a:pt x="87" y="104"/>
                    <a:pt x="77" y="106"/>
                    <a:pt x="67" y="100"/>
                  </a:cubicBezTo>
                  <a:cubicBezTo>
                    <a:pt x="58" y="94"/>
                    <a:pt x="47" y="89"/>
                    <a:pt x="44" y="77"/>
                  </a:cubicBezTo>
                  <a:cubicBezTo>
                    <a:pt x="45" y="72"/>
                    <a:pt x="49" y="69"/>
                    <a:pt x="53" y="68"/>
                  </a:cubicBezTo>
                  <a:cubicBezTo>
                    <a:pt x="59" y="66"/>
                    <a:pt x="58" y="63"/>
                    <a:pt x="56" y="58"/>
                  </a:cubicBezTo>
                  <a:cubicBezTo>
                    <a:pt x="49" y="45"/>
                    <a:pt x="31" y="37"/>
                    <a:pt x="16" y="42"/>
                  </a:cubicBezTo>
                  <a:cubicBezTo>
                    <a:pt x="11" y="44"/>
                    <a:pt x="6" y="45"/>
                    <a:pt x="2" y="39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7" name="Freeform 24"/>
            <p:cNvSpPr/>
            <p:nvPr/>
          </p:nvSpPr>
          <p:spPr bwMode="auto">
            <a:xfrm>
              <a:off x="7810" y="2649"/>
              <a:ext cx="123" cy="238"/>
            </a:xfrm>
            <a:custGeom>
              <a:avLst/>
              <a:gdLst>
                <a:gd name="T0" fmla="*/ 82 w 82"/>
                <a:gd name="T1" fmla="*/ 97 h 159"/>
                <a:gd name="T2" fmla="*/ 82 w 82"/>
                <a:gd name="T3" fmla="*/ 120 h 159"/>
                <a:gd name="T4" fmla="*/ 76 w 82"/>
                <a:gd name="T5" fmla="*/ 129 h 159"/>
                <a:gd name="T6" fmla="*/ 55 w 82"/>
                <a:gd name="T7" fmla="*/ 142 h 159"/>
                <a:gd name="T8" fmla="*/ 47 w 82"/>
                <a:gd name="T9" fmla="*/ 143 h 159"/>
                <a:gd name="T10" fmla="*/ 37 w 82"/>
                <a:gd name="T11" fmla="*/ 142 h 159"/>
                <a:gd name="T12" fmla="*/ 38 w 82"/>
                <a:gd name="T13" fmla="*/ 157 h 159"/>
                <a:gd name="T14" fmla="*/ 28 w 82"/>
                <a:gd name="T15" fmla="*/ 155 h 159"/>
                <a:gd name="T16" fmla="*/ 11 w 82"/>
                <a:gd name="T17" fmla="*/ 147 h 159"/>
                <a:gd name="T18" fmla="*/ 1 w 82"/>
                <a:gd name="T19" fmla="*/ 132 h 159"/>
                <a:gd name="T20" fmla="*/ 0 w 82"/>
                <a:gd name="T21" fmla="*/ 129 h 159"/>
                <a:gd name="T22" fmla="*/ 5 w 82"/>
                <a:gd name="T23" fmla="*/ 84 h 159"/>
                <a:gd name="T24" fmla="*/ 6 w 82"/>
                <a:gd name="T25" fmla="*/ 76 h 159"/>
                <a:gd name="T26" fmla="*/ 8 w 82"/>
                <a:gd name="T27" fmla="*/ 71 h 159"/>
                <a:gd name="T28" fmla="*/ 5 w 82"/>
                <a:gd name="T29" fmla="*/ 62 h 159"/>
                <a:gd name="T30" fmla="*/ 5 w 82"/>
                <a:gd name="T31" fmla="*/ 59 h 159"/>
                <a:gd name="T32" fmla="*/ 19 w 82"/>
                <a:gd name="T33" fmla="*/ 44 h 159"/>
                <a:gd name="T34" fmla="*/ 59 w 82"/>
                <a:gd name="T35" fmla="*/ 23 h 159"/>
                <a:gd name="T36" fmla="*/ 75 w 82"/>
                <a:gd name="T37" fmla="*/ 6 h 159"/>
                <a:gd name="T38" fmla="*/ 82 w 82"/>
                <a:gd name="T39" fmla="*/ 1 h 159"/>
                <a:gd name="T40" fmla="*/ 82 w 82"/>
                <a:gd name="T41" fmla="*/ 39 h 159"/>
                <a:gd name="T42" fmla="*/ 57 w 82"/>
                <a:gd name="T43" fmla="*/ 53 h 159"/>
                <a:gd name="T44" fmla="*/ 51 w 82"/>
                <a:gd name="T45" fmla="*/ 55 h 159"/>
                <a:gd name="T46" fmla="*/ 37 w 82"/>
                <a:gd name="T47" fmla="*/ 74 h 159"/>
                <a:gd name="T48" fmla="*/ 34 w 82"/>
                <a:gd name="T49" fmla="*/ 93 h 159"/>
                <a:gd name="T50" fmla="*/ 41 w 82"/>
                <a:gd name="T51" fmla="*/ 99 h 159"/>
                <a:gd name="T52" fmla="*/ 73 w 82"/>
                <a:gd name="T53" fmla="*/ 93 h 159"/>
                <a:gd name="T54" fmla="*/ 82 w 82"/>
                <a:gd name="T55" fmla="*/ 9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159">
                  <a:moveTo>
                    <a:pt x="82" y="97"/>
                  </a:moveTo>
                  <a:cubicBezTo>
                    <a:pt x="82" y="104"/>
                    <a:pt x="82" y="112"/>
                    <a:pt x="82" y="120"/>
                  </a:cubicBezTo>
                  <a:cubicBezTo>
                    <a:pt x="80" y="123"/>
                    <a:pt x="79" y="127"/>
                    <a:pt x="76" y="129"/>
                  </a:cubicBezTo>
                  <a:cubicBezTo>
                    <a:pt x="68" y="132"/>
                    <a:pt x="64" y="142"/>
                    <a:pt x="55" y="142"/>
                  </a:cubicBezTo>
                  <a:cubicBezTo>
                    <a:pt x="52" y="142"/>
                    <a:pt x="50" y="141"/>
                    <a:pt x="47" y="143"/>
                  </a:cubicBezTo>
                  <a:cubicBezTo>
                    <a:pt x="44" y="145"/>
                    <a:pt x="41" y="145"/>
                    <a:pt x="37" y="142"/>
                  </a:cubicBezTo>
                  <a:cubicBezTo>
                    <a:pt x="40" y="147"/>
                    <a:pt x="43" y="152"/>
                    <a:pt x="38" y="157"/>
                  </a:cubicBezTo>
                  <a:cubicBezTo>
                    <a:pt x="34" y="159"/>
                    <a:pt x="31" y="157"/>
                    <a:pt x="28" y="155"/>
                  </a:cubicBezTo>
                  <a:cubicBezTo>
                    <a:pt x="23" y="152"/>
                    <a:pt x="17" y="149"/>
                    <a:pt x="11" y="147"/>
                  </a:cubicBezTo>
                  <a:cubicBezTo>
                    <a:pt x="4" y="145"/>
                    <a:pt x="2" y="139"/>
                    <a:pt x="1" y="132"/>
                  </a:cubicBezTo>
                  <a:cubicBezTo>
                    <a:pt x="0" y="131"/>
                    <a:pt x="0" y="130"/>
                    <a:pt x="0" y="129"/>
                  </a:cubicBezTo>
                  <a:cubicBezTo>
                    <a:pt x="4" y="114"/>
                    <a:pt x="2" y="99"/>
                    <a:pt x="5" y="84"/>
                  </a:cubicBezTo>
                  <a:cubicBezTo>
                    <a:pt x="5" y="81"/>
                    <a:pt x="5" y="79"/>
                    <a:pt x="6" y="76"/>
                  </a:cubicBezTo>
                  <a:cubicBezTo>
                    <a:pt x="7" y="75"/>
                    <a:pt x="8" y="73"/>
                    <a:pt x="8" y="71"/>
                  </a:cubicBezTo>
                  <a:cubicBezTo>
                    <a:pt x="9" y="67"/>
                    <a:pt x="6" y="65"/>
                    <a:pt x="5" y="62"/>
                  </a:cubicBezTo>
                  <a:cubicBezTo>
                    <a:pt x="5" y="61"/>
                    <a:pt x="5" y="60"/>
                    <a:pt x="5" y="59"/>
                  </a:cubicBezTo>
                  <a:cubicBezTo>
                    <a:pt x="6" y="51"/>
                    <a:pt x="12" y="46"/>
                    <a:pt x="19" y="44"/>
                  </a:cubicBezTo>
                  <a:cubicBezTo>
                    <a:pt x="34" y="39"/>
                    <a:pt x="47" y="32"/>
                    <a:pt x="59" y="23"/>
                  </a:cubicBezTo>
                  <a:cubicBezTo>
                    <a:pt x="66" y="18"/>
                    <a:pt x="70" y="12"/>
                    <a:pt x="75" y="6"/>
                  </a:cubicBezTo>
                  <a:cubicBezTo>
                    <a:pt x="77" y="4"/>
                    <a:pt x="77" y="0"/>
                    <a:pt x="82" y="1"/>
                  </a:cubicBezTo>
                  <a:cubicBezTo>
                    <a:pt x="82" y="13"/>
                    <a:pt x="82" y="26"/>
                    <a:pt x="82" y="39"/>
                  </a:cubicBezTo>
                  <a:cubicBezTo>
                    <a:pt x="74" y="45"/>
                    <a:pt x="65" y="48"/>
                    <a:pt x="57" y="53"/>
                  </a:cubicBezTo>
                  <a:cubicBezTo>
                    <a:pt x="55" y="54"/>
                    <a:pt x="53" y="54"/>
                    <a:pt x="51" y="55"/>
                  </a:cubicBezTo>
                  <a:cubicBezTo>
                    <a:pt x="44" y="60"/>
                    <a:pt x="37" y="64"/>
                    <a:pt x="37" y="74"/>
                  </a:cubicBezTo>
                  <a:cubicBezTo>
                    <a:pt x="37" y="80"/>
                    <a:pt x="36" y="87"/>
                    <a:pt x="34" y="93"/>
                  </a:cubicBezTo>
                  <a:cubicBezTo>
                    <a:pt x="33" y="99"/>
                    <a:pt x="34" y="102"/>
                    <a:pt x="41" y="99"/>
                  </a:cubicBezTo>
                  <a:cubicBezTo>
                    <a:pt x="51" y="95"/>
                    <a:pt x="63" y="97"/>
                    <a:pt x="73" y="93"/>
                  </a:cubicBezTo>
                  <a:cubicBezTo>
                    <a:pt x="76" y="92"/>
                    <a:pt x="79" y="95"/>
                    <a:pt x="82" y="97"/>
                  </a:cubicBezTo>
                  <a:close/>
                </a:path>
              </a:pathLst>
            </a:custGeom>
            <a:solidFill>
              <a:srgbClr val="F9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8" name="Freeform 25"/>
            <p:cNvSpPr/>
            <p:nvPr/>
          </p:nvSpPr>
          <p:spPr bwMode="auto">
            <a:xfrm>
              <a:off x="7792" y="2502"/>
              <a:ext cx="142" cy="430"/>
            </a:xfrm>
            <a:custGeom>
              <a:avLst/>
              <a:gdLst>
                <a:gd name="T0" fmla="*/ 19 w 95"/>
                <a:gd name="T1" fmla="*/ 160 h 287"/>
                <a:gd name="T2" fmla="*/ 23 w 95"/>
                <a:gd name="T3" fmla="*/ 168 h 287"/>
                <a:gd name="T4" fmla="*/ 23 w 95"/>
                <a:gd name="T5" fmla="*/ 174 h 287"/>
                <a:gd name="T6" fmla="*/ 19 w 95"/>
                <a:gd name="T7" fmla="*/ 204 h 287"/>
                <a:gd name="T8" fmla="*/ 15 w 95"/>
                <a:gd name="T9" fmla="*/ 229 h 287"/>
                <a:gd name="T10" fmla="*/ 33 w 95"/>
                <a:gd name="T11" fmla="*/ 246 h 287"/>
                <a:gd name="T12" fmla="*/ 50 w 95"/>
                <a:gd name="T13" fmla="*/ 254 h 287"/>
                <a:gd name="T14" fmla="*/ 58 w 95"/>
                <a:gd name="T15" fmla="*/ 265 h 287"/>
                <a:gd name="T16" fmla="*/ 59 w 95"/>
                <a:gd name="T17" fmla="*/ 284 h 287"/>
                <a:gd name="T18" fmla="*/ 54 w 95"/>
                <a:gd name="T19" fmla="*/ 287 h 287"/>
                <a:gd name="T20" fmla="*/ 36 w 95"/>
                <a:gd name="T21" fmla="*/ 281 h 287"/>
                <a:gd name="T22" fmla="*/ 24 w 95"/>
                <a:gd name="T23" fmla="*/ 278 h 287"/>
                <a:gd name="T24" fmla="*/ 24 w 95"/>
                <a:gd name="T25" fmla="*/ 275 h 287"/>
                <a:gd name="T26" fmla="*/ 26 w 95"/>
                <a:gd name="T27" fmla="*/ 273 h 287"/>
                <a:gd name="T28" fmla="*/ 38 w 95"/>
                <a:gd name="T29" fmla="*/ 264 h 287"/>
                <a:gd name="T30" fmla="*/ 27 w 95"/>
                <a:gd name="T31" fmla="*/ 253 h 287"/>
                <a:gd name="T32" fmla="*/ 12 w 95"/>
                <a:gd name="T33" fmla="*/ 248 h 287"/>
                <a:gd name="T34" fmla="*/ 2 w 95"/>
                <a:gd name="T35" fmla="*/ 232 h 287"/>
                <a:gd name="T36" fmla="*/ 4 w 95"/>
                <a:gd name="T37" fmla="*/ 184 h 287"/>
                <a:gd name="T38" fmla="*/ 3 w 95"/>
                <a:gd name="T39" fmla="*/ 177 h 287"/>
                <a:gd name="T40" fmla="*/ 8 w 95"/>
                <a:gd name="T41" fmla="*/ 157 h 287"/>
                <a:gd name="T42" fmla="*/ 10 w 95"/>
                <a:gd name="T43" fmla="*/ 155 h 287"/>
                <a:gd name="T44" fmla="*/ 36 w 95"/>
                <a:gd name="T45" fmla="*/ 135 h 287"/>
                <a:gd name="T46" fmla="*/ 43 w 95"/>
                <a:gd name="T47" fmla="*/ 130 h 287"/>
                <a:gd name="T48" fmla="*/ 65 w 95"/>
                <a:gd name="T49" fmla="*/ 112 h 287"/>
                <a:gd name="T50" fmla="*/ 76 w 95"/>
                <a:gd name="T51" fmla="*/ 86 h 287"/>
                <a:gd name="T52" fmla="*/ 74 w 95"/>
                <a:gd name="T53" fmla="*/ 70 h 287"/>
                <a:gd name="T54" fmla="*/ 74 w 95"/>
                <a:gd name="T55" fmla="*/ 55 h 287"/>
                <a:gd name="T56" fmla="*/ 73 w 95"/>
                <a:gd name="T57" fmla="*/ 42 h 287"/>
                <a:gd name="T58" fmla="*/ 63 w 95"/>
                <a:gd name="T59" fmla="*/ 31 h 287"/>
                <a:gd name="T60" fmla="*/ 62 w 95"/>
                <a:gd name="T61" fmla="*/ 19 h 287"/>
                <a:gd name="T62" fmla="*/ 83 w 95"/>
                <a:gd name="T63" fmla="*/ 4 h 287"/>
                <a:gd name="T64" fmla="*/ 90 w 95"/>
                <a:gd name="T65" fmla="*/ 7 h 287"/>
                <a:gd name="T66" fmla="*/ 94 w 95"/>
                <a:gd name="T67" fmla="*/ 16 h 287"/>
                <a:gd name="T68" fmla="*/ 94 w 95"/>
                <a:gd name="T69" fmla="*/ 99 h 287"/>
                <a:gd name="T70" fmla="*/ 69 w 95"/>
                <a:gd name="T71" fmla="*/ 127 h 287"/>
                <a:gd name="T72" fmla="*/ 32 w 95"/>
                <a:gd name="T73" fmla="*/ 146 h 287"/>
                <a:gd name="T74" fmla="*/ 19 w 95"/>
                <a:gd name="T75" fmla="*/ 158 h 287"/>
                <a:gd name="T76" fmla="*/ 18 w 95"/>
                <a:gd name="T77" fmla="*/ 160 h 287"/>
                <a:gd name="T78" fmla="*/ 19 w 95"/>
                <a:gd name="T79" fmla="*/ 1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" h="287">
                  <a:moveTo>
                    <a:pt x="19" y="160"/>
                  </a:moveTo>
                  <a:cubicBezTo>
                    <a:pt x="22" y="162"/>
                    <a:pt x="24" y="164"/>
                    <a:pt x="23" y="168"/>
                  </a:cubicBezTo>
                  <a:cubicBezTo>
                    <a:pt x="20" y="170"/>
                    <a:pt x="21" y="172"/>
                    <a:pt x="23" y="174"/>
                  </a:cubicBezTo>
                  <a:cubicBezTo>
                    <a:pt x="21" y="184"/>
                    <a:pt x="19" y="194"/>
                    <a:pt x="19" y="204"/>
                  </a:cubicBezTo>
                  <a:cubicBezTo>
                    <a:pt x="19" y="213"/>
                    <a:pt x="18" y="221"/>
                    <a:pt x="15" y="229"/>
                  </a:cubicBezTo>
                  <a:cubicBezTo>
                    <a:pt x="18" y="238"/>
                    <a:pt x="24" y="243"/>
                    <a:pt x="33" y="246"/>
                  </a:cubicBezTo>
                  <a:cubicBezTo>
                    <a:pt x="39" y="247"/>
                    <a:pt x="44" y="251"/>
                    <a:pt x="50" y="254"/>
                  </a:cubicBezTo>
                  <a:cubicBezTo>
                    <a:pt x="56" y="255"/>
                    <a:pt x="57" y="260"/>
                    <a:pt x="58" y="265"/>
                  </a:cubicBezTo>
                  <a:cubicBezTo>
                    <a:pt x="60" y="271"/>
                    <a:pt x="60" y="278"/>
                    <a:pt x="59" y="284"/>
                  </a:cubicBezTo>
                  <a:cubicBezTo>
                    <a:pt x="58" y="286"/>
                    <a:pt x="56" y="287"/>
                    <a:pt x="54" y="287"/>
                  </a:cubicBezTo>
                  <a:cubicBezTo>
                    <a:pt x="50" y="281"/>
                    <a:pt x="45" y="278"/>
                    <a:pt x="36" y="281"/>
                  </a:cubicBezTo>
                  <a:cubicBezTo>
                    <a:pt x="32" y="282"/>
                    <a:pt x="28" y="282"/>
                    <a:pt x="24" y="278"/>
                  </a:cubicBezTo>
                  <a:cubicBezTo>
                    <a:pt x="24" y="277"/>
                    <a:pt x="24" y="276"/>
                    <a:pt x="24" y="275"/>
                  </a:cubicBezTo>
                  <a:cubicBezTo>
                    <a:pt x="25" y="274"/>
                    <a:pt x="25" y="273"/>
                    <a:pt x="26" y="273"/>
                  </a:cubicBezTo>
                  <a:cubicBezTo>
                    <a:pt x="32" y="271"/>
                    <a:pt x="38" y="270"/>
                    <a:pt x="38" y="264"/>
                  </a:cubicBezTo>
                  <a:cubicBezTo>
                    <a:pt x="38" y="257"/>
                    <a:pt x="32" y="255"/>
                    <a:pt x="27" y="253"/>
                  </a:cubicBezTo>
                  <a:cubicBezTo>
                    <a:pt x="22" y="251"/>
                    <a:pt x="17" y="251"/>
                    <a:pt x="12" y="248"/>
                  </a:cubicBezTo>
                  <a:cubicBezTo>
                    <a:pt x="5" y="245"/>
                    <a:pt x="1" y="240"/>
                    <a:pt x="2" y="232"/>
                  </a:cubicBezTo>
                  <a:cubicBezTo>
                    <a:pt x="3" y="216"/>
                    <a:pt x="0" y="200"/>
                    <a:pt x="4" y="184"/>
                  </a:cubicBezTo>
                  <a:cubicBezTo>
                    <a:pt x="4" y="182"/>
                    <a:pt x="4" y="179"/>
                    <a:pt x="3" y="177"/>
                  </a:cubicBezTo>
                  <a:cubicBezTo>
                    <a:pt x="0" y="169"/>
                    <a:pt x="1" y="163"/>
                    <a:pt x="8" y="157"/>
                  </a:cubicBezTo>
                  <a:cubicBezTo>
                    <a:pt x="8" y="157"/>
                    <a:pt x="9" y="156"/>
                    <a:pt x="10" y="155"/>
                  </a:cubicBezTo>
                  <a:cubicBezTo>
                    <a:pt x="12" y="140"/>
                    <a:pt x="25" y="138"/>
                    <a:pt x="36" y="135"/>
                  </a:cubicBezTo>
                  <a:cubicBezTo>
                    <a:pt x="38" y="133"/>
                    <a:pt x="41" y="131"/>
                    <a:pt x="43" y="130"/>
                  </a:cubicBezTo>
                  <a:cubicBezTo>
                    <a:pt x="53" y="127"/>
                    <a:pt x="58" y="119"/>
                    <a:pt x="65" y="112"/>
                  </a:cubicBezTo>
                  <a:cubicBezTo>
                    <a:pt x="71" y="104"/>
                    <a:pt x="73" y="95"/>
                    <a:pt x="76" y="86"/>
                  </a:cubicBezTo>
                  <a:cubicBezTo>
                    <a:pt x="78" y="80"/>
                    <a:pt x="76" y="75"/>
                    <a:pt x="74" y="70"/>
                  </a:cubicBezTo>
                  <a:cubicBezTo>
                    <a:pt x="72" y="65"/>
                    <a:pt x="70" y="60"/>
                    <a:pt x="74" y="55"/>
                  </a:cubicBezTo>
                  <a:cubicBezTo>
                    <a:pt x="77" y="51"/>
                    <a:pt x="76" y="46"/>
                    <a:pt x="73" y="42"/>
                  </a:cubicBezTo>
                  <a:cubicBezTo>
                    <a:pt x="69" y="39"/>
                    <a:pt x="67" y="34"/>
                    <a:pt x="63" y="31"/>
                  </a:cubicBezTo>
                  <a:cubicBezTo>
                    <a:pt x="58" y="27"/>
                    <a:pt x="58" y="22"/>
                    <a:pt x="62" y="19"/>
                  </a:cubicBezTo>
                  <a:cubicBezTo>
                    <a:pt x="69" y="13"/>
                    <a:pt x="76" y="8"/>
                    <a:pt x="83" y="4"/>
                  </a:cubicBezTo>
                  <a:cubicBezTo>
                    <a:pt x="87" y="0"/>
                    <a:pt x="89" y="1"/>
                    <a:pt x="90" y="7"/>
                  </a:cubicBezTo>
                  <a:cubicBezTo>
                    <a:pt x="90" y="10"/>
                    <a:pt x="91" y="13"/>
                    <a:pt x="94" y="16"/>
                  </a:cubicBezTo>
                  <a:cubicBezTo>
                    <a:pt x="94" y="44"/>
                    <a:pt x="95" y="71"/>
                    <a:pt x="94" y="99"/>
                  </a:cubicBezTo>
                  <a:cubicBezTo>
                    <a:pt x="88" y="111"/>
                    <a:pt x="80" y="119"/>
                    <a:pt x="69" y="127"/>
                  </a:cubicBezTo>
                  <a:cubicBezTo>
                    <a:pt x="58" y="135"/>
                    <a:pt x="45" y="142"/>
                    <a:pt x="32" y="146"/>
                  </a:cubicBezTo>
                  <a:cubicBezTo>
                    <a:pt x="25" y="148"/>
                    <a:pt x="22" y="153"/>
                    <a:pt x="19" y="158"/>
                  </a:cubicBezTo>
                  <a:cubicBezTo>
                    <a:pt x="18" y="158"/>
                    <a:pt x="18" y="159"/>
                    <a:pt x="18" y="160"/>
                  </a:cubicBezTo>
                  <a:cubicBezTo>
                    <a:pt x="18" y="160"/>
                    <a:pt x="19" y="160"/>
                    <a:pt x="19" y="160"/>
                  </a:cubicBezTo>
                  <a:close/>
                </a:path>
              </a:pathLst>
            </a:custGeom>
            <a:solidFill>
              <a:srgbClr val="FA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9" name="Freeform 26"/>
            <p:cNvSpPr/>
            <p:nvPr/>
          </p:nvSpPr>
          <p:spPr bwMode="auto">
            <a:xfrm>
              <a:off x="5554" y="991"/>
              <a:ext cx="127" cy="182"/>
            </a:xfrm>
            <a:custGeom>
              <a:avLst/>
              <a:gdLst>
                <a:gd name="T0" fmla="*/ 9 w 85"/>
                <a:gd name="T1" fmla="*/ 100 h 121"/>
                <a:gd name="T2" fmla="*/ 3 w 85"/>
                <a:gd name="T3" fmla="*/ 83 h 121"/>
                <a:gd name="T4" fmla="*/ 8 w 85"/>
                <a:gd name="T5" fmla="*/ 41 h 121"/>
                <a:gd name="T6" fmla="*/ 12 w 85"/>
                <a:gd name="T7" fmla="*/ 35 h 121"/>
                <a:gd name="T8" fmla="*/ 14 w 85"/>
                <a:gd name="T9" fmla="*/ 33 h 121"/>
                <a:gd name="T10" fmla="*/ 15 w 85"/>
                <a:gd name="T11" fmla="*/ 32 h 121"/>
                <a:gd name="T12" fmla="*/ 17 w 85"/>
                <a:gd name="T13" fmla="*/ 31 h 121"/>
                <a:gd name="T14" fmla="*/ 20 w 85"/>
                <a:gd name="T15" fmla="*/ 29 h 121"/>
                <a:gd name="T16" fmla="*/ 61 w 85"/>
                <a:gd name="T17" fmla="*/ 5 h 121"/>
                <a:gd name="T18" fmla="*/ 69 w 85"/>
                <a:gd name="T19" fmla="*/ 2 h 121"/>
                <a:gd name="T20" fmla="*/ 80 w 85"/>
                <a:gd name="T21" fmla="*/ 1 h 121"/>
                <a:gd name="T22" fmla="*/ 85 w 85"/>
                <a:gd name="T23" fmla="*/ 8 h 121"/>
                <a:gd name="T24" fmla="*/ 83 w 85"/>
                <a:gd name="T25" fmla="*/ 13 h 121"/>
                <a:gd name="T26" fmla="*/ 80 w 85"/>
                <a:gd name="T27" fmla="*/ 16 h 121"/>
                <a:gd name="T28" fmla="*/ 77 w 85"/>
                <a:gd name="T29" fmla="*/ 17 h 121"/>
                <a:gd name="T30" fmla="*/ 63 w 85"/>
                <a:gd name="T31" fmla="*/ 30 h 121"/>
                <a:gd name="T32" fmla="*/ 60 w 85"/>
                <a:gd name="T33" fmla="*/ 42 h 121"/>
                <a:gd name="T34" fmla="*/ 63 w 85"/>
                <a:gd name="T35" fmla="*/ 75 h 121"/>
                <a:gd name="T36" fmla="*/ 71 w 85"/>
                <a:gd name="T37" fmla="*/ 90 h 121"/>
                <a:gd name="T38" fmla="*/ 62 w 85"/>
                <a:gd name="T39" fmla="*/ 110 h 121"/>
                <a:gd name="T40" fmla="*/ 43 w 85"/>
                <a:gd name="T41" fmla="*/ 117 h 121"/>
                <a:gd name="T42" fmla="*/ 32 w 85"/>
                <a:gd name="T43" fmla="*/ 117 h 121"/>
                <a:gd name="T44" fmla="*/ 15 w 85"/>
                <a:gd name="T45" fmla="*/ 106 h 121"/>
                <a:gd name="T46" fmla="*/ 13 w 85"/>
                <a:gd name="T47" fmla="*/ 104 h 121"/>
                <a:gd name="T48" fmla="*/ 9 w 85"/>
                <a:gd name="T49" fmla="*/ 10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21">
                  <a:moveTo>
                    <a:pt x="9" y="100"/>
                  </a:moveTo>
                  <a:cubicBezTo>
                    <a:pt x="6" y="94"/>
                    <a:pt x="4" y="89"/>
                    <a:pt x="3" y="83"/>
                  </a:cubicBezTo>
                  <a:cubicBezTo>
                    <a:pt x="2" y="68"/>
                    <a:pt x="0" y="54"/>
                    <a:pt x="8" y="41"/>
                  </a:cubicBezTo>
                  <a:cubicBezTo>
                    <a:pt x="9" y="39"/>
                    <a:pt x="11" y="37"/>
                    <a:pt x="12" y="35"/>
                  </a:cubicBezTo>
                  <a:cubicBezTo>
                    <a:pt x="13" y="34"/>
                    <a:pt x="13" y="34"/>
                    <a:pt x="14" y="33"/>
                  </a:cubicBezTo>
                  <a:cubicBezTo>
                    <a:pt x="15" y="33"/>
                    <a:pt x="15" y="32"/>
                    <a:pt x="15" y="32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8" y="30"/>
                    <a:pt x="19" y="30"/>
                    <a:pt x="20" y="29"/>
                  </a:cubicBezTo>
                  <a:cubicBezTo>
                    <a:pt x="32" y="19"/>
                    <a:pt x="47" y="12"/>
                    <a:pt x="61" y="5"/>
                  </a:cubicBezTo>
                  <a:cubicBezTo>
                    <a:pt x="64" y="4"/>
                    <a:pt x="66" y="3"/>
                    <a:pt x="69" y="2"/>
                  </a:cubicBezTo>
                  <a:cubicBezTo>
                    <a:pt x="73" y="2"/>
                    <a:pt x="76" y="0"/>
                    <a:pt x="80" y="1"/>
                  </a:cubicBezTo>
                  <a:cubicBezTo>
                    <a:pt x="83" y="2"/>
                    <a:pt x="85" y="5"/>
                    <a:pt x="85" y="8"/>
                  </a:cubicBezTo>
                  <a:cubicBezTo>
                    <a:pt x="85" y="10"/>
                    <a:pt x="84" y="11"/>
                    <a:pt x="83" y="13"/>
                  </a:cubicBezTo>
                  <a:cubicBezTo>
                    <a:pt x="82" y="14"/>
                    <a:pt x="81" y="15"/>
                    <a:pt x="80" y="16"/>
                  </a:cubicBezTo>
                  <a:cubicBezTo>
                    <a:pt x="79" y="16"/>
                    <a:pt x="78" y="16"/>
                    <a:pt x="77" y="17"/>
                  </a:cubicBezTo>
                  <a:cubicBezTo>
                    <a:pt x="69" y="18"/>
                    <a:pt x="65" y="22"/>
                    <a:pt x="63" y="30"/>
                  </a:cubicBezTo>
                  <a:cubicBezTo>
                    <a:pt x="62" y="34"/>
                    <a:pt x="61" y="38"/>
                    <a:pt x="60" y="42"/>
                  </a:cubicBezTo>
                  <a:cubicBezTo>
                    <a:pt x="59" y="53"/>
                    <a:pt x="59" y="64"/>
                    <a:pt x="63" y="75"/>
                  </a:cubicBezTo>
                  <a:cubicBezTo>
                    <a:pt x="63" y="81"/>
                    <a:pt x="68" y="85"/>
                    <a:pt x="71" y="90"/>
                  </a:cubicBezTo>
                  <a:cubicBezTo>
                    <a:pt x="78" y="102"/>
                    <a:pt x="75" y="108"/>
                    <a:pt x="62" y="110"/>
                  </a:cubicBezTo>
                  <a:cubicBezTo>
                    <a:pt x="55" y="111"/>
                    <a:pt x="48" y="110"/>
                    <a:pt x="43" y="117"/>
                  </a:cubicBezTo>
                  <a:cubicBezTo>
                    <a:pt x="40" y="121"/>
                    <a:pt x="36" y="119"/>
                    <a:pt x="32" y="117"/>
                  </a:cubicBezTo>
                  <a:cubicBezTo>
                    <a:pt x="26" y="114"/>
                    <a:pt x="21" y="109"/>
                    <a:pt x="15" y="106"/>
                  </a:cubicBezTo>
                  <a:cubicBezTo>
                    <a:pt x="14" y="105"/>
                    <a:pt x="13" y="105"/>
                    <a:pt x="13" y="104"/>
                  </a:cubicBezTo>
                  <a:cubicBezTo>
                    <a:pt x="12" y="102"/>
                    <a:pt x="11" y="101"/>
                    <a:pt x="9" y="100"/>
                  </a:cubicBezTo>
                  <a:close/>
                </a:path>
              </a:pathLst>
            </a:custGeom>
            <a:solidFill>
              <a:srgbClr val="FF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0" name="Freeform 27"/>
            <p:cNvSpPr/>
            <p:nvPr/>
          </p:nvSpPr>
          <p:spPr bwMode="auto">
            <a:xfrm>
              <a:off x="7393" y="432"/>
              <a:ext cx="166" cy="211"/>
            </a:xfrm>
            <a:custGeom>
              <a:avLst/>
              <a:gdLst>
                <a:gd name="T0" fmla="*/ 97 w 111"/>
                <a:gd name="T1" fmla="*/ 26 h 141"/>
                <a:gd name="T2" fmla="*/ 97 w 111"/>
                <a:gd name="T3" fmla="*/ 27 h 141"/>
                <a:gd name="T4" fmla="*/ 99 w 111"/>
                <a:gd name="T5" fmla="*/ 29 h 141"/>
                <a:gd name="T6" fmla="*/ 98 w 111"/>
                <a:gd name="T7" fmla="*/ 29 h 141"/>
                <a:gd name="T8" fmla="*/ 100 w 111"/>
                <a:gd name="T9" fmla="*/ 33 h 141"/>
                <a:gd name="T10" fmla="*/ 100 w 111"/>
                <a:gd name="T11" fmla="*/ 33 h 141"/>
                <a:gd name="T12" fmla="*/ 102 w 111"/>
                <a:gd name="T13" fmla="*/ 39 h 141"/>
                <a:gd name="T14" fmla="*/ 102 w 111"/>
                <a:gd name="T15" fmla="*/ 39 h 141"/>
                <a:gd name="T16" fmla="*/ 104 w 111"/>
                <a:gd name="T17" fmla="*/ 43 h 141"/>
                <a:gd name="T18" fmla="*/ 104 w 111"/>
                <a:gd name="T19" fmla="*/ 44 h 141"/>
                <a:gd name="T20" fmla="*/ 106 w 111"/>
                <a:gd name="T21" fmla="*/ 48 h 141"/>
                <a:gd name="T22" fmla="*/ 106 w 111"/>
                <a:gd name="T23" fmla="*/ 48 h 141"/>
                <a:gd name="T24" fmla="*/ 108 w 111"/>
                <a:gd name="T25" fmla="*/ 54 h 141"/>
                <a:gd name="T26" fmla="*/ 108 w 111"/>
                <a:gd name="T27" fmla="*/ 54 h 141"/>
                <a:gd name="T28" fmla="*/ 110 w 111"/>
                <a:gd name="T29" fmla="*/ 58 h 141"/>
                <a:gd name="T30" fmla="*/ 110 w 111"/>
                <a:gd name="T31" fmla="*/ 60 h 141"/>
                <a:gd name="T32" fmla="*/ 111 w 111"/>
                <a:gd name="T33" fmla="*/ 63 h 141"/>
                <a:gd name="T34" fmla="*/ 99 w 111"/>
                <a:gd name="T35" fmla="*/ 68 h 141"/>
                <a:gd name="T36" fmla="*/ 67 w 111"/>
                <a:gd name="T37" fmla="*/ 91 h 141"/>
                <a:gd name="T38" fmla="*/ 57 w 111"/>
                <a:gd name="T39" fmla="*/ 111 h 141"/>
                <a:gd name="T40" fmla="*/ 54 w 111"/>
                <a:gd name="T41" fmla="*/ 115 h 141"/>
                <a:gd name="T42" fmla="*/ 35 w 111"/>
                <a:gd name="T43" fmla="*/ 132 h 141"/>
                <a:gd name="T44" fmla="*/ 22 w 111"/>
                <a:gd name="T45" fmla="*/ 140 h 141"/>
                <a:gd name="T46" fmla="*/ 19 w 111"/>
                <a:gd name="T47" fmla="*/ 138 h 141"/>
                <a:gd name="T48" fmla="*/ 16 w 111"/>
                <a:gd name="T49" fmla="*/ 135 h 141"/>
                <a:gd name="T50" fmla="*/ 1 w 111"/>
                <a:gd name="T51" fmla="*/ 115 h 141"/>
                <a:gd name="T52" fmla="*/ 4 w 111"/>
                <a:gd name="T53" fmla="*/ 104 h 141"/>
                <a:gd name="T54" fmla="*/ 41 w 111"/>
                <a:gd name="T55" fmla="*/ 58 h 141"/>
                <a:gd name="T56" fmla="*/ 51 w 111"/>
                <a:gd name="T57" fmla="*/ 50 h 141"/>
                <a:gd name="T58" fmla="*/ 59 w 111"/>
                <a:gd name="T59" fmla="*/ 52 h 141"/>
                <a:gd name="T60" fmla="*/ 67 w 111"/>
                <a:gd name="T61" fmla="*/ 45 h 141"/>
                <a:gd name="T62" fmla="*/ 67 w 111"/>
                <a:gd name="T63" fmla="*/ 21 h 141"/>
                <a:gd name="T64" fmla="*/ 82 w 111"/>
                <a:gd name="T65" fmla="*/ 0 h 141"/>
                <a:gd name="T66" fmla="*/ 85 w 111"/>
                <a:gd name="T67" fmla="*/ 4 h 141"/>
                <a:gd name="T68" fmla="*/ 85 w 111"/>
                <a:gd name="T69" fmla="*/ 4 h 141"/>
                <a:gd name="T70" fmla="*/ 87 w 111"/>
                <a:gd name="T71" fmla="*/ 8 h 141"/>
                <a:gd name="T72" fmla="*/ 87 w 111"/>
                <a:gd name="T73" fmla="*/ 8 h 141"/>
                <a:gd name="T74" fmla="*/ 89 w 111"/>
                <a:gd name="T75" fmla="*/ 12 h 141"/>
                <a:gd name="T76" fmla="*/ 89 w 111"/>
                <a:gd name="T77" fmla="*/ 12 h 141"/>
                <a:gd name="T78" fmla="*/ 91 w 111"/>
                <a:gd name="T79" fmla="*/ 16 h 141"/>
                <a:gd name="T80" fmla="*/ 91 w 111"/>
                <a:gd name="T81" fmla="*/ 16 h 141"/>
                <a:gd name="T82" fmla="*/ 93 w 111"/>
                <a:gd name="T83" fmla="*/ 19 h 141"/>
                <a:gd name="T84" fmla="*/ 93 w 111"/>
                <a:gd name="T85" fmla="*/ 19 h 141"/>
                <a:gd name="T86" fmla="*/ 95 w 111"/>
                <a:gd name="T87" fmla="*/ 23 h 141"/>
                <a:gd name="T88" fmla="*/ 95 w 111"/>
                <a:gd name="T89" fmla="*/ 23 h 141"/>
                <a:gd name="T90" fmla="*/ 97 w 111"/>
                <a:gd name="T91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1" h="141">
                  <a:moveTo>
                    <a:pt x="97" y="26"/>
                  </a:moveTo>
                  <a:cubicBezTo>
                    <a:pt x="97" y="26"/>
                    <a:pt x="97" y="27"/>
                    <a:pt x="97" y="27"/>
                  </a:cubicBezTo>
                  <a:cubicBezTo>
                    <a:pt x="98" y="28"/>
                    <a:pt x="98" y="29"/>
                    <a:pt x="9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0" y="30"/>
                    <a:pt x="100" y="32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2" y="34"/>
                    <a:pt x="101" y="37"/>
                    <a:pt x="102" y="39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4" y="40"/>
                    <a:pt x="103" y="42"/>
                    <a:pt x="104" y="43"/>
                  </a:cubicBezTo>
                  <a:cubicBezTo>
                    <a:pt x="104" y="43"/>
                    <a:pt x="104" y="44"/>
                    <a:pt x="104" y="44"/>
                  </a:cubicBezTo>
                  <a:cubicBezTo>
                    <a:pt x="106" y="46"/>
                    <a:pt x="105" y="47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8" y="50"/>
                    <a:pt x="107" y="53"/>
                    <a:pt x="108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9" y="55"/>
                    <a:pt x="109" y="57"/>
                    <a:pt x="110" y="58"/>
                  </a:cubicBezTo>
                  <a:cubicBezTo>
                    <a:pt x="110" y="59"/>
                    <a:pt x="110" y="59"/>
                    <a:pt x="110" y="60"/>
                  </a:cubicBezTo>
                  <a:cubicBezTo>
                    <a:pt x="111" y="61"/>
                    <a:pt x="111" y="62"/>
                    <a:pt x="111" y="63"/>
                  </a:cubicBezTo>
                  <a:cubicBezTo>
                    <a:pt x="108" y="67"/>
                    <a:pt x="104" y="67"/>
                    <a:pt x="99" y="68"/>
                  </a:cubicBezTo>
                  <a:cubicBezTo>
                    <a:pt x="83" y="69"/>
                    <a:pt x="73" y="78"/>
                    <a:pt x="67" y="91"/>
                  </a:cubicBezTo>
                  <a:cubicBezTo>
                    <a:pt x="63" y="97"/>
                    <a:pt x="60" y="104"/>
                    <a:pt x="57" y="111"/>
                  </a:cubicBezTo>
                  <a:cubicBezTo>
                    <a:pt x="57" y="113"/>
                    <a:pt x="56" y="114"/>
                    <a:pt x="54" y="115"/>
                  </a:cubicBezTo>
                  <a:cubicBezTo>
                    <a:pt x="46" y="119"/>
                    <a:pt x="40" y="125"/>
                    <a:pt x="35" y="132"/>
                  </a:cubicBezTo>
                  <a:cubicBezTo>
                    <a:pt x="32" y="137"/>
                    <a:pt x="29" y="141"/>
                    <a:pt x="22" y="140"/>
                  </a:cubicBezTo>
                  <a:cubicBezTo>
                    <a:pt x="21" y="139"/>
                    <a:pt x="20" y="139"/>
                    <a:pt x="19" y="138"/>
                  </a:cubicBezTo>
                  <a:cubicBezTo>
                    <a:pt x="18" y="137"/>
                    <a:pt x="17" y="136"/>
                    <a:pt x="16" y="135"/>
                  </a:cubicBezTo>
                  <a:cubicBezTo>
                    <a:pt x="12" y="127"/>
                    <a:pt x="3" y="123"/>
                    <a:pt x="1" y="115"/>
                  </a:cubicBezTo>
                  <a:cubicBezTo>
                    <a:pt x="0" y="111"/>
                    <a:pt x="2" y="108"/>
                    <a:pt x="4" y="104"/>
                  </a:cubicBezTo>
                  <a:cubicBezTo>
                    <a:pt x="17" y="89"/>
                    <a:pt x="29" y="74"/>
                    <a:pt x="41" y="58"/>
                  </a:cubicBezTo>
                  <a:cubicBezTo>
                    <a:pt x="43" y="55"/>
                    <a:pt x="46" y="51"/>
                    <a:pt x="51" y="50"/>
                  </a:cubicBezTo>
                  <a:cubicBezTo>
                    <a:pt x="54" y="50"/>
                    <a:pt x="56" y="51"/>
                    <a:pt x="59" y="52"/>
                  </a:cubicBezTo>
                  <a:cubicBezTo>
                    <a:pt x="67" y="55"/>
                    <a:pt x="69" y="54"/>
                    <a:pt x="67" y="45"/>
                  </a:cubicBezTo>
                  <a:cubicBezTo>
                    <a:pt x="66" y="37"/>
                    <a:pt x="67" y="29"/>
                    <a:pt x="67" y="21"/>
                  </a:cubicBezTo>
                  <a:cubicBezTo>
                    <a:pt x="72" y="14"/>
                    <a:pt x="75" y="6"/>
                    <a:pt x="82" y="0"/>
                  </a:cubicBezTo>
                  <a:cubicBezTo>
                    <a:pt x="85" y="0"/>
                    <a:pt x="84" y="3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6" y="5"/>
                    <a:pt x="86" y="7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9"/>
                    <a:pt x="88" y="11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3"/>
                    <a:pt x="90" y="1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8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20"/>
                    <a:pt x="94" y="22"/>
                    <a:pt x="95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6" y="24"/>
                    <a:pt x="96" y="25"/>
                    <a:pt x="97" y="26"/>
                  </a:cubicBezTo>
                  <a:close/>
                </a:path>
              </a:pathLst>
            </a:custGeom>
            <a:solidFill>
              <a:srgbClr val="7B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1" name="Freeform 28"/>
            <p:cNvSpPr/>
            <p:nvPr/>
          </p:nvSpPr>
          <p:spPr bwMode="auto">
            <a:xfrm>
              <a:off x="7609" y="3864"/>
              <a:ext cx="130" cy="230"/>
            </a:xfrm>
            <a:custGeom>
              <a:avLst/>
              <a:gdLst>
                <a:gd name="T0" fmla="*/ 68 w 87"/>
                <a:gd name="T1" fmla="*/ 0 h 154"/>
                <a:gd name="T2" fmla="*/ 86 w 87"/>
                <a:gd name="T3" fmla="*/ 27 h 154"/>
                <a:gd name="T4" fmla="*/ 86 w 87"/>
                <a:gd name="T5" fmla="*/ 35 h 154"/>
                <a:gd name="T6" fmla="*/ 26 w 87"/>
                <a:gd name="T7" fmla="*/ 143 h 154"/>
                <a:gd name="T8" fmla="*/ 21 w 87"/>
                <a:gd name="T9" fmla="*/ 146 h 154"/>
                <a:gd name="T10" fmla="*/ 19 w 87"/>
                <a:gd name="T11" fmla="*/ 148 h 154"/>
                <a:gd name="T12" fmla="*/ 17 w 87"/>
                <a:gd name="T13" fmla="*/ 149 h 154"/>
                <a:gd name="T14" fmla="*/ 14 w 87"/>
                <a:gd name="T15" fmla="*/ 151 h 154"/>
                <a:gd name="T16" fmla="*/ 13 w 87"/>
                <a:gd name="T17" fmla="*/ 152 h 154"/>
                <a:gd name="T18" fmla="*/ 11 w 87"/>
                <a:gd name="T19" fmla="*/ 153 h 154"/>
                <a:gd name="T20" fmla="*/ 8 w 87"/>
                <a:gd name="T21" fmla="*/ 154 h 154"/>
                <a:gd name="T22" fmla="*/ 6 w 87"/>
                <a:gd name="T23" fmla="*/ 154 h 154"/>
                <a:gd name="T24" fmla="*/ 4 w 87"/>
                <a:gd name="T25" fmla="*/ 152 h 154"/>
                <a:gd name="T26" fmla="*/ 7 w 87"/>
                <a:gd name="T27" fmla="*/ 138 h 154"/>
                <a:gd name="T28" fmla="*/ 35 w 87"/>
                <a:gd name="T29" fmla="*/ 102 h 154"/>
                <a:gd name="T30" fmla="*/ 38 w 87"/>
                <a:gd name="T31" fmla="*/ 96 h 154"/>
                <a:gd name="T32" fmla="*/ 39 w 87"/>
                <a:gd name="T33" fmla="*/ 86 h 154"/>
                <a:gd name="T34" fmla="*/ 30 w 87"/>
                <a:gd name="T35" fmla="*/ 87 h 154"/>
                <a:gd name="T36" fmla="*/ 19 w 87"/>
                <a:gd name="T37" fmla="*/ 90 h 154"/>
                <a:gd name="T38" fmla="*/ 11 w 87"/>
                <a:gd name="T39" fmla="*/ 75 h 154"/>
                <a:gd name="T40" fmla="*/ 14 w 87"/>
                <a:gd name="T41" fmla="*/ 66 h 154"/>
                <a:gd name="T42" fmla="*/ 19 w 87"/>
                <a:gd name="T43" fmla="*/ 58 h 154"/>
                <a:gd name="T44" fmla="*/ 66 w 87"/>
                <a:gd name="T45" fmla="*/ 2 h 154"/>
                <a:gd name="T46" fmla="*/ 68 w 87"/>
                <a:gd name="T4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" h="154">
                  <a:moveTo>
                    <a:pt x="68" y="0"/>
                  </a:moveTo>
                  <a:cubicBezTo>
                    <a:pt x="76" y="8"/>
                    <a:pt x="81" y="18"/>
                    <a:pt x="86" y="27"/>
                  </a:cubicBezTo>
                  <a:cubicBezTo>
                    <a:pt x="87" y="30"/>
                    <a:pt x="87" y="32"/>
                    <a:pt x="86" y="35"/>
                  </a:cubicBezTo>
                  <a:cubicBezTo>
                    <a:pt x="79" y="78"/>
                    <a:pt x="57" y="113"/>
                    <a:pt x="26" y="143"/>
                  </a:cubicBezTo>
                  <a:cubicBezTo>
                    <a:pt x="24" y="144"/>
                    <a:pt x="23" y="145"/>
                    <a:pt x="21" y="146"/>
                  </a:cubicBezTo>
                  <a:cubicBezTo>
                    <a:pt x="20" y="147"/>
                    <a:pt x="19" y="147"/>
                    <a:pt x="19" y="148"/>
                  </a:cubicBezTo>
                  <a:cubicBezTo>
                    <a:pt x="18" y="148"/>
                    <a:pt x="18" y="149"/>
                    <a:pt x="17" y="149"/>
                  </a:cubicBezTo>
                  <a:cubicBezTo>
                    <a:pt x="16" y="150"/>
                    <a:pt x="15" y="150"/>
                    <a:pt x="14" y="151"/>
                  </a:cubicBezTo>
                  <a:cubicBezTo>
                    <a:pt x="14" y="151"/>
                    <a:pt x="13" y="152"/>
                    <a:pt x="13" y="152"/>
                  </a:cubicBezTo>
                  <a:cubicBezTo>
                    <a:pt x="12" y="153"/>
                    <a:pt x="11" y="153"/>
                    <a:pt x="11" y="153"/>
                  </a:cubicBezTo>
                  <a:cubicBezTo>
                    <a:pt x="10" y="154"/>
                    <a:pt x="9" y="154"/>
                    <a:pt x="8" y="154"/>
                  </a:cubicBezTo>
                  <a:cubicBezTo>
                    <a:pt x="7" y="154"/>
                    <a:pt x="7" y="154"/>
                    <a:pt x="6" y="154"/>
                  </a:cubicBezTo>
                  <a:cubicBezTo>
                    <a:pt x="5" y="153"/>
                    <a:pt x="4" y="153"/>
                    <a:pt x="4" y="152"/>
                  </a:cubicBezTo>
                  <a:cubicBezTo>
                    <a:pt x="0" y="146"/>
                    <a:pt x="4" y="142"/>
                    <a:pt x="7" y="138"/>
                  </a:cubicBezTo>
                  <a:cubicBezTo>
                    <a:pt x="18" y="127"/>
                    <a:pt x="25" y="113"/>
                    <a:pt x="35" y="102"/>
                  </a:cubicBezTo>
                  <a:cubicBezTo>
                    <a:pt x="36" y="100"/>
                    <a:pt x="38" y="99"/>
                    <a:pt x="38" y="96"/>
                  </a:cubicBezTo>
                  <a:cubicBezTo>
                    <a:pt x="39" y="93"/>
                    <a:pt x="41" y="89"/>
                    <a:pt x="39" y="86"/>
                  </a:cubicBezTo>
                  <a:cubicBezTo>
                    <a:pt x="36" y="83"/>
                    <a:pt x="33" y="87"/>
                    <a:pt x="30" y="87"/>
                  </a:cubicBezTo>
                  <a:cubicBezTo>
                    <a:pt x="26" y="88"/>
                    <a:pt x="22" y="90"/>
                    <a:pt x="19" y="90"/>
                  </a:cubicBezTo>
                  <a:cubicBezTo>
                    <a:pt x="9" y="89"/>
                    <a:pt x="6" y="84"/>
                    <a:pt x="11" y="75"/>
                  </a:cubicBezTo>
                  <a:cubicBezTo>
                    <a:pt x="13" y="72"/>
                    <a:pt x="14" y="69"/>
                    <a:pt x="14" y="66"/>
                  </a:cubicBezTo>
                  <a:cubicBezTo>
                    <a:pt x="15" y="62"/>
                    <a:pt x="17" y="60"/>
                    <a:pt x="19" y="58"/>
                  </a:cubicBezTo>
                  <a:cubicBezTo>
                    <a:pt x="38" y="42"/>
                    <a:pt x="53" y="23"/>
                    <a:pt x="66" y="2"/>
                  </a:cubicBezTo>
                  <a:cubicBezTo>
                    <a:pt x="66" y="1"/>
                    <a:pt x="67" y="1"/>
                    <a:pt x="68" y="0"/>
                  </a:cubicBezTo>
                  <a:close/>
                </a:path>
              </a:pathLst>
            </a:custGeom>
            <a:solidFill>
              <a:srgbClr val="DD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2" name="Freeform 29"/>
            <p:cNvSpPr/>
            <p:nvPr/>
          </p:nvSpPr>
          <p:spPr bwMode="auto">
            <a:xfrm>
              <a:off x="6217" y="329"/>
              <a:ext cx="355" cy="137"/>
            </a:xfrm>
            <a:custGeom>
              <a:avLst/>
              <a:gdLst>
                <a:gd name="T0" fmla="*/ 157 w 237"/>
                <a:gd name="T1" fmla="*/ 48 h 92"/>
                <a:gd name="T2" fmla="*/ 141 w 237"/>
                <a:gd name="T3" fmla="*/ 52 h 92"/>
                <a:gd name="T4" fmla="*/ 132 w 237"/>
                <a:gd name="T5" fmla="*/ 54 h 92"/>
                <a:gd name="T6" fmla="*/ 114 w 237"/>
                <a:gd name="T7" fmla="*/ 58 h 92"/>
                <a:gd name="T8" fmla="*/ 105 w 237"/>
                <a:gd name="T9" fmla="*/ 60 h 92"/>
                <a:gd name="T10" fmla="*/ 96 w 237"/>
                <a:gd name="T11" fmla="*/ 61 h 92"/>
                <a:gd name="T12" fmla="*/ 90 w 237"/>
                <a:gd name="T13" fmla="*/ 63 h 92"/>
                <a:gd name="T14" fmla="*/ 74 w 237"/>
                <a:gd name="T15" fmla="*/ 67 h 92"/>
                <a:gd name="T16" fmla="*/ 67 w 237"/>
                <a:gd name="T17" fmla="*/ 69 h 92"/>
                <a:gd name="T18" fmla="*/ 61 w 237"/>
                <a:gd name="T19" fmla="*/ 71 h 92"/>
                <a:gd name="T20" fmla="*/ 49 w 237"/>
                <a:gd name="T21" fmla="*/ 75 h 92"/>
                <a:gd name="T22" fmla="*/ 44 w 237"/>
                <a:gd name="T23" fmla="*/ 77 h 92"/>
                <a:gd name="T24" fmla="*/ 34 w 237"/>
                <a:gd name="T25" fmla="*/ 81 h 92"/>
                <a:gd name="T26" fmla="*/ 30 w 237"/>
                <a:gd name="T27" fmla="*/ 83 h 92"/>
                <a:gd name="T28" fmla="*/ 22 w 237"/>
                <a:gd name="T29" fmla="*/ 86 h 92"/>
                <a:gd name="T30" fmla="*/ 17 w 237"/>
                <a:gd name="T31" fmla="*/ 89 h 92"/>
                <a:gd name="T32" fmla="*/ 3 w 237"/>
                <a:gd name="T33" fmla="*/ 90 h 92"/>
                <a:gd name="T34" fmla="*/ 2 w 237"/>
                <a:gd name="T35" fmla="*/ 88 h 92"/>
                <a:gd name="T36" fmla="*/ 3 w 237"/>
                <a:gd name="T37" fmla="*/ 81 h 92"/>
                <a:gd name="T38" fmla="*/ 5 w 237"/>
                <a:gd name="T39" fmla="*/ 79 h 92"/>
                <a:gd name="T40" fmla="*/ 13 w 237"/>
                <a:gd name="T41" fmla="*/ 73 h 92"/>
                <a:gd name="T42" fmla="*/ 19 w 237"/>
                <a:gd name="T43" fmla="*/ 69 h 92"/>
                <a:gd name="T44" fmla="*/ 29 w 237"/>
                <a:gd name="T45" fmla="*/ 64 h 92"/>
                <a:gd name="T46" fmla="*/ 34 w 237"/>
                <a:gd name="T47" fmla="*/ 62 h 92"/>
                <a:gd name="T48" fmla="*/ 44 w 237"/>
                <a:gd name="T49" fmla="*/ 58 h 92"/>
                <a:gd name="T50" fmla="*/ 49 w 237"/>
                <a:gd name="T51" fmla="*/ 56 h 92"/>
                <a:gd name="T52" fmla="*/ 61 w 237"/>
                <a:gd name="T53" fmla="*/ 52 h 92"/>
                <a:gd name="T54" fmla="*/ 67 w 237"/>
                <a:gd name="T55" fmla="*/ 50 h 92"/>
                <a:gd name="T56" fmla="*/ 81 w 237"/>
                <a:gd name="T57" fmla="*/ 46 h 92"/>
                <a:gd name="T58" fmla="*/ 88 w 237"/>
                <a:gd name="T59" fmla="*/ 44 h 92"/>
                <a:gd name="T60" fmla="*/ 107 w 237"/>
                <a:gd name="T61" fmla="*/ 39 h 92"/>
                <a:gd name="T62" fmla="*/ 115 w 237"/>
                <a:gd name="T63" fmla="*/ 37 h 92"/>
                <a:gd name="T64" fmla="*/ 128 w 237"/>
                <a:gd name="T65" fmla="*/ 33 h 92"/>
                <a:gd name="T66" fmla="*/ 136 w 237"/>
                <a:gd name="T67" fmla="*/ 31 h 92"/>
                <a:gd name="T68" fmla="*/ 149 w 237"/>
                <a:gd name="T69" fmla="*/ 27 h 92"/>
                <a:gd name="T70" fmla="*/ 155 w 237"/>
                <a:gd name="T71" fmla="*/ 25 h 92"/>
                <a:gd name="T72" fmla="*/ 165 w 237"/>
                <a:gd name="T73" fmla="*/ 21 h 92"/>
                <a:gd name="T74" fmla="*/ 170 w 237"/>
                <a:gd name="T75" fmla="*/ 19 h 92"/>
                <a:gd name="T76" fmla="*/ 184 w 237"/>
                <a:gd name="T77" fmla="*/ 14 h 92"/>
                <a:gd name="T78" fmla="*/ 188 w 237"/>
                <a:gd name="T79" fmla="*/ 12 h 92"/>
                <a:gd name="T80" fmla="*/ 195 w 237"/>
                <a:gd name="T81" fmla="*/ 8 h 92"/>
                <a:gd name="T82" fmla="*/ 199 w 237"/>
                <a:gd name="T83" fmla="*/ 6 h 92"/>
                <a:gd name="T84" fmla="*/ 207 w 237"/>
                <a:gd name="T85" fmla="*/ 2 h 92"/>
                <a:gd name="T86" fmla="*/ 211 w 237"/>
                <a:gd name="T87" fmla="*/ 0 h 92"/>
                <a:gd name="T88" fmla="*/ 236 w 237"/>
                <a:gd name="T89" fmla="*/ 19 h 92"/>
                <a:gd name="T90" fmla="*/ 222 w 237"/>
                <a:gd name="T91" fmla="*/ 23 h 92"/>
                <a:gd name="T92" fmla="*/ 218 w 237"/>
                <a:gd name="T93" fmla="*/ 25 h 92"/>
                <a:gd name="T94" fmla="*/ 211 w 237"/>
                <a:gd name="T95" fmla="*/ 29 h 92"/>
                <a:gd name="T96" fmla="*/ 199 w 237"/>
                <a:gd name="T97" fmla="*/ 35 h 92"/>
                <a:gd name="T98" fmla="*/ 186 w 237"/>
                <a:gd name="T99" fmla="*/ 40 h 92"/>
                <a:gd name="T100" fmla="*/ 180 w 237"/>
                <a:gd name="T101" fmla="*/ 42 h 92"/>
                <a:gd name="T102" fmla="*/ 166 w 237"/>
                <a:gd name="T103" fmla="*/ 4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7" h="92">
                  <a:moveTo>
                    <a:pt x="159" y="48"/>
                  </a:moveTo>
                  <a:cubicBezTo>
                    <a:pt x="158" y="48"/>
                    <a:pt x="158" y="48"/>
                    <a:pt x="158" y="48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5" y="50"/>
                    <a:pt x="153" y="48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48" y="53"/>
                    <a:pt x="144" y="50"/>
                    <a:pt x="141" y="52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39" y="54"/>
                    <a:pt x="135" y="52"/>
                    <a:pt x="132" y="54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29" y="56"/>
                    <a:pt x="125" y="54"/>
                    <a:pt x="122" y="56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0" y="58"/>
                    <a:pt x="117" y="56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1" y="60"/>
                    <a:pt x="107" y="58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3" y="62"/>
                    <a:pt x="99" y="60"/>
                    <a:pt x="97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4" y="63"/>
                    <a:pt x="91" y="62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8" y="66"/>
                    <a:pt x="84" y="63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0" y="68"/>
                    <a:pt x="76" y="65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9"/>
                    <a:pt x="70" y="68"/>
                    <a:pt x="68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5" y="71"/>
                    <a:pt x="62" y="69"/>
                    <a:pt x="61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9" y="73"/>
                    <a:pt x="57" y="71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5"/>
                    <a:pt x="51" y="73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8" y="77"/>
                    <a:pt x="45" y="75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8"/>
                    <a:pt x="41" y="78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6" y="79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82"/>
                    <a:pt x="31" y="82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4"/>
                    <a:pt x="27" y="84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6"/>
                    <a:pt x="24" y="85"/>
                    <a:pt x="22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1" y="88"/>
                    <a:pt x="18" y="87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4" y="90"/>
                    <a:pt x="11" y="91"/>
                    <a:pt x="9" y="92"/>
                  </a:cubicBezTo>
                  <a:cubicBezTo>
                    <a:pt x="8" y="92"/>
                    <a:pt x="7" y="92"/>
                    <a:pt x="6" y="92"/>
                  </a:cubicBezTo>
                  <a:cubicBezTo>
                    <a:pt x="5" y="92"/>
                    <a:pt x="4" y="91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2" y="89"/>
                    <a:pt x="1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0" y="87"/>
                    <a:pt x="0" y="85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2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0"/>
                    <a:pt x="5" y="79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9" y="75"/>
                    <a:pt x="11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5" y="72"/>
                    <a:pt x="17" y="71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0" y="68"/>
                    <a:pt x="23" y="67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6" y="64"/>
                    <a:pt x="27" y="64"/>
                    <a:pt x="29" y="64"/>
                  </a:cubicBezTo>
                  <a:cubicBezTo>
                    <a:pt x="29" y="64"/>
                    <a:pt x="30" y="64"/>
                    <a:pt x="30" y="63"/>
                  </a:cubicBezTo>
                  <a:cubicBezTo>
                    <a:pt x="31" y="62"/>
                    <a:pt x="33" y="63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0"/>
                    <a:pt x="37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58"/>
                    <a:pt x="42" y="60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6"/>
                    <a:pt x="48" y="58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1" y="54"/>
                    <a:pt x="54" y="56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7" y="52"/>
                    <a:pt x="59" y="54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2" y="50"/>
                    <a:pt x="65" y="52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9" y="48"/>
                    <a:pt x="72" y="50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6"/>
                    <a:pt x="79" y="48"/>
                    <a:pt x="81" y="46"/>
                  </a:cubicBezTo>
                  <a:cubicBezTo>
                    <a:pt x="81" y="46"/>
                    <a:pt x="82" y="46"/>
                    <a:pt x="82" y="46"/>
                  </a:cubicBezTo>
                  <a:cubicBezTo>
                    <a:pt x="84" y="44"/>
                    <a:pt x="86" y="46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2"/>
                    <a:pt x="92" y="44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8" y="41"/>
                    <a:pt x="103" y="40"/>
                    <a:pt x="107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9" y="36"/>
                    <a:pt x="113" y="39"/>
                    <a:pt x="115" y="37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6" y="35"/>
                    <a:pt x="119" y="36"/>
                    <a:pt x="121" y="35"/>
                  </a:cubicBezTo>
                  <a:cubicBezTo>
                    <a:pt x="121" y="35"/>
                    <a:pt x="122" y="35"/>
                    <a:pt x="122" y="35"/>
                  </a:cubicBezTo>
                  <a:cubicBezTo>
                    <a:pt x="124" y="33"/>
                    <a:pt x="127" y="34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30" y="31"/>
                    <a:pt x="134" y="33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7" y="29"/>
                    <a:pt x="140" y="31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4" y="27"/>
                    <a:pt x="147" y="29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1" y="25"/>
                    <a:pt x="153" y="27"/>
                    <a:pt x="155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6" y="24"/>
                    <a:pt x="158" y="24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1"/>
                    <a:pt x="163" y="23"/>
                    <a:pt x="165" y="21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6" y="19"/>
                    <a:pt x="169" y="21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3" y="18"/>
                    <a:pt x="177" y="17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4"/>
                    <a:pt x="183" y="15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5" y="12"/>
                    <a:pt x="187" y="13"/>
                    <a:pt x="188" y="12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9" y="10"/>
                    <a:pt x="190" y="11"/>
                    <a:pt x="192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2" y="9"/>
                    <a:pt x="194" y="9"/>
                    <a:pt x="195" y="8"/>
                  </a:cubicBezTo>
                  <a:cubicBezTo>
                    <a:pt x="195" y="8"/>
                    <a:pt x="195" y="8"/>
                    <a:pt x="195" y="8"/>
                  </a:cubicBezTo>
                  <a:cubicBezTo>
                    <a:pt x="196" y="7"/>
                    <a:pt x="198" y="7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200" y="5"/>
                    <a:pt x="202" y="5"/>
                    <a:pt x="203" y="4"/>
                  </a:cubicBezTo>
                  <a:cubicBezTo>
                    <a:pt x="203" y="4"/>
                    <a:pt x="203" y="4"/>
                    <a:pt x="203" y="4"/>
                  </a:cubicBezTo>
                  <a:cubicBezTo>
                    <a:pt x="204" y="3"/>
                    <a:pt x="206" y="3"/>
                    <a:pt x="207" y="2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8" y="1"/>
                    <a:pt x="209" y="1"/>
                    <a:pt x="210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22" y="1"/>
                    <a:pt x="229" y="8"/>
                    <a:pt x="236" y="15"/>
                  </a:cubicBezTo>
                  <a:cubicBezTo>
                    <a:pt x="237" y="16"/>
                    <a:pt x="237" y="18"/>
                    <a:pt x="236" y="19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21"/>
                    <a:pt x="231" y="20"/>
                    <a:pt x="230" y="21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24"/>
                    <a:pt x="224" y="21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1" y="24"/>
                    <a:pt x="219" y="24"/>
                    <a:pt x="218" y="25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7" y="26"/>
                    <a:pt x="216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8"/>
                    <a:pt x="212" y="28"/>
                    <a:pt x="211" y="29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07" y="32"/>
                    <a:pt x="203" y="33"/>
                    <a:pt x="199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198" y="36"/>
                    <a:pt x="196" y="36"/>
                    <a:pt x="195" y="37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2" y="38"/>
                    <a:pt x="189" y="39"/>
                    <a:pt x="186" y="40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4" y="42"/>
                    <a:pt x="181" y="41"/>
                    <a:pt x="180" y="42"/>
                  </a:cubicBezTo>
                  <a:cubicBezTo>
                    <a:pt x="180" y="42"/>
                    <a:pt x="180" y="42"/>
                    <a:pt x="180" y="42"/>
                  </a:cubicBezTo>
                  <a:cubicBezTo>
                    <a:pt x="178" y="45"/>
                    <a:pt x="174" y="42"/>
                    <a:pt x="172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1" y="46"/>
                    <a:pt x="168" y="45"/>
                    <a:pt x="166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4" y="48"/>
                    <a:pt x="161" y="46"/>
                    <a:pt x="159" y="48"/>
                  </a:cubicBezTo>
                  <a:close/>
                </a:path>
              </a:pathLst>
            </a:custGeom>
            <a:solidFill>
              <a:srgbClr val="795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3" name="Freeform 30"/>
            <p:cNvSpPr/>
            <p:nvPr/>
          </p:nvSpPr>
          <p:spPr bwMode="auto">
            <a:xfrm>
              <a:off x="6433" y="1099"/>
              <a:ext cx="307" cy="125"/>
            </a:xfrm>
            <a:custGeom>
              <a:avLst/>
              <a:gdLst>
                <a:gd name="T0" fmla="*/ 7 w 205"/>
                <a:gd name="T1" fmla="*/ 5 h 83"/>
                <a:gd name="T2" fmla="*/ 32 w 205"/>
                <a:gd name="T3" fmla="*/ 1 h 83"/>
                <a:gd name="T4" fmla="*/ 44 w 205"/>
                <a:gd name="T5" fmla="*/ 11 h 83"/>
                <a:gd name="T6" fmla="*/ 35 w 205"/>
                <a:gd name="T7" fmla="*/ 15 h 83"/>
                <a:gd name="T8" fmla="*/ 29 w 205"/>
                <a:gd name="T9" fmla="*/ 16 h 83"/>
                <a:gd name="T10" fmla="*/ 31 w 205"/>
                <a:gd name="T11" fmla="*/ 23 h 83"/>
                <a:gd name="T12" fmla="*/ 38 w 205"/>
                <a:gd name="T13" fmla="*/ 31 h 83"/>
                <a:gd name="T14" fmla="*/ 48 w 205"/>
                <a:gd name="T15" fmla="*/ 30 h 83"/>
                <a:gd name="T16" fmla="*/ 61 w 205"/>
                <a:gd name="T17" fmla="*/ 23 h 83"/>
                <a:gd name="T18" fmla="*/ 48 w 205"/>
                <a:gd name="T19" fmla="*/ 13 h 83"/>
                <a:gd name="T20" fmla="*/ 79 w 205"/>
                <a:gd name="T21" fmla="*/ 15 h 83"/>
                <a:gd name="T22" fmla="*/ 87 w 205"/>
                <a:gd name="T23" fmla="*/ 25 h 83"/>
                <a:gd name="T24" fmla="*/ 78 w 205"/>
                <a:gd name="T25" fmla="*/ 31 h 83"/>
                <a:gd name="T26" fmla="*/ 63 w 205"/>
                <a:gd name="T27" fmla="*/ 46 h 83"/>
                <a:gd name="T28" fmla="*/ 78 w 205"/>
                <a:gd name="T29" fmla="*/ 59 h 83"/>
                <a:gd name="T30" fmla="*/ 94 w 205"/>
                <a:gd name="T31" fmla="*/ 60 h 83"/>
                <a:gd name="T32" fmla="*/ 105 w 205"/>
                <a:gd name="T33" fmla="*/ 62 h 83"/>
                <a:gd name="T34" fmla="*/ 131 w 205"/>
                <a:gd name="T35" fmla="*/ 57 h 83"/>
                <a:gd name="T36" fmla="*/ 172 w 205"/>
                <a:gd name="T37" fmla="*/ 51 h 83"/>
                <a:gd name="T38" fmla="*/ 161 w 205"/>
                <a:gd name="T39" fmla="*/ 36 h 83"/>
                <a:gd name="T40" fmla="*/ 146 w 205"/>
                <a:gd name="T41" fmla="*/ 34 h 83"/>
                <a:gd name="T42" fmla="*/ 128 w 205"/>
                <a:gd name="T43" fmla="*/ 26 h 83"/>
                <a:gd name="T44" fmla="*/ 133 w 205"/>
                <a:gd name="T45" fmla="*/ 23 h 83"/>
                <a:gd name="T46" fmla="*/ 188 w 205"/>
                <a:gd name="T47" fmla="*/ 30 h 83"/>
                <a:gd name="T48" fmla="*/ 197 w 205"/>
                <a:gd name="T49" fmla="*/ 40 h 83"/>
                <a:gd name="T50" fmla="*/ 201 w 205"/>
                <a:gd name="T51" fmla="*/ 44 h 83"/>
                <a:gd name="T52" fmla="*/ 205 w 205"/>
                <a:gd name="T53" fmla="*/ 50 h 83"/>
                <a:gd name="T54" fmla="*/ 199 w 205"/>
                <a:gd name="T55" fmla="*/ 55 h 83"/>
                <a:gd name="T56" fmla="*/ 184 w 205"/>
                <a:gd name="T57" fmla="*/ 63 h 83"/>
                <a:gd name="T58" fmla="*/ 146 w 205"/>
                <a:gd name="T59" fmla="*/ 73 h 83"/>
                <a:gd name="T60" fmla="*/ 74 w 205"/>
                <a:gd name="T61" fmla="*/ 83 h 83"/>
                <a:gd name="T62" fmla="*/ 55 w 205"/>
                <a:gd name="T63" fmla="*/ 75 h 83"/>
                <a:gd name="T64" fmla="*/ 36 w 205"/>
                <a:gd name="T65" fmla="*/ 61 h 83"/>
                <a:gd name="T66" fmla="*/ 0 w 205"/>
                <a:gd name="T67" fmla="*/ 6 h 83"/>
                <a:gd name="T68" fmla="*/ 7 w 205"/>
                <a:gd name="T6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5" h="83">
                  <a:moveTo>
                    <a:pt x="7" y="5"/>
                  </a:moveTo>
                  <a:cubicBezTo>
                    <a:pt x="16" y="6"/>
                    <a:pt x="24" y="1"/>
                    <a:pt x="32" y="1"/>
                  </a:cubicBezTo>
                  <a:cubicBezTo>
                    <a:pt x="41" y="0"/>
                    <a:pt x="43" y="1"/>
                    <a:pt x="44" y="11"/>
                  </a:cubicBezTo>
                  <a:cubicBezTo>
                    <a:pt x="42" y="15"/>
                    <a:pt x="39" y="15"/>
                    <a:pt x="35" y="15"/>
                  </a:cubicBezTo>
                  <a:cubicBezTo>
                    <a:pt x="33" y="15"/>
                    <a:pt x="30" y="14"/>
                    <a:pt x="29" y="16"/>
                  </a:cubicBezTo>
                  <a:cubicBezTo>
                    <a:pt x="27" y="19"/>
                    <a:pt x="30" y="21"/>
                    <a:pt x="31" y="23"/>
                  </a:cubicBezTo>
                  <a:cubicBezTo>
                    <a:pt x="33" y="26"/>
                    <a:pt x="36" y="28"/>
                    <a:pt x="38" y="31"/>
                  </a:cubicBezTo>
                  <a:cubicBezTo>
                    <a:pt x="41" y="34"/>
                    <a:pt x="44" y="34"/>
                    <a:pt x="48" y="30"/>
                  </a:cubicBezTo>
                  <a:cubicBezTo>
                    <a:pt x="51" y="26"/>
                    <a:pt x="56" y="23"/>
                    <a:pt x="61" y="23"/>
                  </a:cubicBezTo>
                  <a:cubicBezTo>
                    <a:pt x="56" y="21"/>
                    <a:pt x="48" y="23"/>
                    <a:pt x="48" y="13"/>
                  </a:cubicBezTo>
                  <a:cubicBezTo>
                    <a:pt x="58" y="10"/>
                    <a:pt x="69" y="10"/>
                    <a:pt x="79" y="15"/>
                  </a:cubicBezTo>
                  <a:cubicBezTo>
                    <a:pt x="83" y="17"/>
                    <a:pt x="87" y="20"/>
                    <a:pt x="87" y="25"/>
                  </a:cubicBezTo>
                  <a:cubicBezTo>
                    <a:pt x="86" y="31"/>
                    <a:pt x="82" y="30"/>
                    <a:pt x="78" y="31"/>
                  </a:cubicBezTo>
                  <a:cubicBezTo>
                    <a:pt x="77" y="31"/>
                    <a:pt x="63" y="45"/>
                    <a:pt x="63" y="46"/>
                  </a:cubicBezTo>
                  <a:cubicBezTo>
                    <a:pt x="63" y="50"/>
                    <a:pt x="72" y="58"/>
                    <a:pt x="78" y="59"/>
                  </a:cubicBezTo>
                  <a:cubicBezTo>
                    <a:pt x="83" y="60"/>
                    <a:pt x="89" y="60"/>
                    <a:pt x="94" y="60"/>
                  </a:cubicBezTo>
                  <a:cubicBezTo>
                    <a:pt x="98" y="60"/>
                    <a:pt x="101" y="62"/>
                    <a:pt x="105" y="62"/>
                  </a:cubicBezTo>
                  <a:cubicBezTo>
                    <a:pt x="115" y="66"/>
                    <a:pt x="123" y="66"/>
                    <a:pt x="131" y="57"/>
                  </a:cubicBezTo>
                  <a:cubicBezTo>
                    <a:pt x="143" y="44"/>
                    <a:pt x="158" y="48"/>
                    <a:pt x="172" y="51"/>
                  </a:cubicBezTo>
                  <a:cubicBezTo>
                    <a:pt x="173" y="39"/>
                    <a:pt x="172" y="38"/>
                    <a:pt x="161" y="36"/>
                  </a:cubicBezTo>
                  <a:cubicBezTo>
                    <a:pt x="156" y="35"/>
                    <a:pt x="151" y="34"/>
                    <a:pt x="146" y="34"/>
                  </a:cubicBezTo>
                  <a:cubicBezTo>
                    <a:pt x="139" y="33"/>
                    <a:pt x="130" y="35"/>
                    <a:pt x="128" y="26"/>
                  </a:cubicBezTo>
                  <a:cubicBezTo>
                    <a:pt x="129" y="24"/>
                    <a:pt x="131" y="23"/>
                    <a:pt x="133" y="23"/>
                  </a:cubicBezTo>
                  <a:cubicBezTo>
                    <a:pt x="151" y="26"/>
                    <a:pt x="170" y="23"/>
                    <a:pt x="188" y="30"/>
                  </a:cubicBezTo>
                  <a:cubicBezTo>
                    <a:pt x="193" y="32"/>
                    <a:pt x="198" y="33"/>
                    <a:pt x="197" y="40"/>
                  </a:cubicBezTo>
                  <a:cubicBezTo>
                    <a:pt x="197" y="43"/>
                    <a:pt x="199" y="44"/>
                    <a:pt x="201" y="44"/>
                  </a:cubicBezTo>
                  <a:cubicBezTo>
                    <a:pt x="204" y="45"/>
                    <a:pt x="205" y="47"/>
                    <a:pt x="205" y="50"/>
                  </a:cubicBezTo>
                  <a:cubicBezTo>
                    <a:pt x="204" y="53"/>
                    <a:pt x="202" y="54"/>
                    <a:pt x="199" y="55"/>
                  </a:cubicBezTo>
                  <a:cubicBezTo>
                    <a:pt x="194" y="57"/>
                    <a:pt x="188" y="57"/>
                    <a:pt x="184" y="63"/>
                  </a:cubicBezTo>
                  <a:cubicBezTo>
                    <a:pt x="172" y="66"/>
                    <a:pt x="158" y="67"/>
                    <a:pt x="146" y="73"/>
                  </a:cubicBezTo>
                  <a:cubicBezTo>
                    <a:pt x="122" y="79"/>
                    <a:pt x="98" y="79"/>
                    <a:pt x="74" y="83"/>
                  </a:cubicBezTo>
                  <a:cubicBezTo>
                    <a:pt x="67" y="83"/>
                    <a:pt x="61" y="80"/>
                    <a:pt x="55" y="75"/>
                  </a:cubicBezTo>
                  <a:cubicBezTo>
                    <a:pt x="49" y="70"/>
                    <a:pt x="43" y="65"/>
                    <a:pt x="36" y="61"/>
                  </a:cubicBezTo>
                  <a:cubicBezTo>
                    <a:pt x="16" y="48"/>
                    <a:pt x="5" y="29"/>
                    <a:pt x="0" y="6"/>
                  </a:cubicBezTo>
                  <a:cubicBezTo>
                    <a:pt x="2" y="3"/>
                    <a:pt x="4" y="4"/>
                    <a:pt x="7" y="5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4" name="Freeform 31"/>
            <p:cNvSpPr/>
            <p:nvPr/>
          </p:nvSpPr>
          <p:spPr bwMode="auto">
            <a:xfrm>
              <a:off x="7606" y="2319"/>
              <a:ext cx="258" cy="225"/>
            </a:xfrm>
            <a:custGeom>
              <a:avLst/>
              <a:gdLst>
                <a:gd name="T0" fmla="*/ 45 w 172"/>
                <a:gd name="T1" fmla="*/ 17 h 150"/>
                <a:gd name="T2" fmla="*/ 56 w 172"/>
                <a:gd name="T3" fmla="*/ 20 h 150"/>
                <a:gd name="T4" fmla="*/ 87 w 172"/>
                <a:gd name="T5" fmla="*/ 20 h 150"/>
                <a:gd name="T6" fmla="*/ 136 w 172"/>
                <a:gd name="T7" fmla="*/ 2 h 150"/>
                <a:gd name="T8" fmla="*/ 153 w 172"/>
                <a:gd name="T9" fmla="*/ 5 h 150"/>
                <a:gd name="T10" fmla="*/ 172 w 172"/>
                <a:gd name="T11" fmla="*/ 7 h 150"/>
                <a:gd name="T12" fmla="*/ 162 w 172"/>
                <a:gd name="T13" fmla="*/ 12 h 150"/>
                <a:gd name="T14" fmla="*/ 166 w 172"/>
                <a:gd name="T15" fmla="*/ 18 h 150"/>
                <a:gd name="T16" fmla="*/ 158 w 172"/>
                <a:gd name="T17" fmla="*/ 21 h 150"/>
                <a:gd name="T18" fmla="*/ 111 w 172"/>
                <a:gd name="T19" fmla="*/ 31 h 150"/>
                <a:gd name="T20" fmla="*/ 90 w 172"/>
                <a:gd name="T21" fmla="*/ 36 h 150"/>
                <a:gd name="T22" fmla="*/ 113 w 172"/>
                <a:gd name="T23" fmla="*/ 44 h 150"/>
                <a:gd name="T24" fmla="*/ 111 w 172"/>
                <a:gd name="T25" fmla="*/ 69 h 150"/>
                <a:gd name="T26" fmla="*/ 106 w 172"/>
                <a:gd name="T27" fmla="*/ 86 h 150"/>
                <a:gd name="T28" fmla="*/ 60 w 172"/>
                <a:gd name="T29" fmla="*/ 145 h 150"/>
                <a:gd name="T30" fmla="*/ 46 w 172"/>
                <a:gd name="T31" fmla="*/ 147 h 150"/>
                <a:gd name="T32" fmla="*/ 18 w 172"/>
                <a:gd name="T33" fmla="*/ 149 h 150"/>
                <a:gd name="T34" fmla="*/ 7 w 172"/>
                <a:gd name="T35" fmla="*/ 149 h 150"/>
                <a:gd name="T36" fmla="*/ 3 w 172"/>
                <a:gd name="T37" fmla="*/ 147 h 150"/>
                <a:gd name="T38" fmla="*/ 7 w 172"/>
                <a:gd name="T39" fmla="*/ 140 h 150"/>
                <a:gd name="T40" fmla="*/ 9 w 172"/>
                <a:gd name="T41" fmla="*/ 139 h 150"/>
                <a:gd name="T42" fmla="*/ 19 w 172"/>
                <a:gd name="T43" fmla="*/ 137 h 150"/>
                <a:gd name="T44" fmla="*/ 21 w 172"/>
                <a:gd name="T45" fmla="*/ 137 h 150"/>
                <a:gd name="T46" fmla="*/ 36 w 172"/>
                <a:gd name="T47" fmla="*/ 136 h 150"/>
                <a:gd name="T48" fmla="*/ 39 w 172"/>
                <a:gd name="T49" fmla="*/ 135 h 150"/>
                <a:gd name="T50" fmla="*/ 67 w 172"/>
                <a:gd name="T51" fmla="*/ 121 h 150"/>
                <a:gd name="T52" fmla="*/ 72 w 172"/>
                <a:gd name="T53" fmla="*/ 115 h 150"/>
                <a:gd name="T54" fmla="*/ 80 w 172"/>
                <a:gd name="T55" fmla="*/ 93 h 150"/>
                <a:gd name="T56" fmla="*/ 80 w 172"/>
                <a:gd name="T57" fmla="*/ 77 h 150"/>
                <a:gd name="T58" fmla="*/ 74 w 172"/>
                <a:gd name="T59" fmla="*/ 49 h 150"/>
                <a:gd name="T60" fmla="*/ 62 w 172"/>
                <a:gd name="T61" fmla="*/ 41 h 150"/>
                <a:gd name="T62" fmla="*/ 26 w 172"/>
                <a:gd name="T63" fmla="*/ 37 h 150"/>
                <a:gd name="T64" fmla="*/ 12 w 172"/>
                <a:gd name="T65" fmla="*/ 21 h 150"/>
                <a:gd name="T66" fmla="*/ 32 w 172"/>
                <a:gd name="T67" fmla="*/ 22 h 150"/>
                <a:gd name="T68" fmla="*/ 45 w 172"/>
                <a:gd name="T69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50">
                  <a:moveTo>
                    <a:pt x="45" y="17"/>
                  </a:moveTo>
                  <a:cubicBezTo>
                    <a:pt x="49" y="17"/>
                    <a:pt x="52" y="19"/>
                    <a:pt x="56" y="20"/>
                  </a:cubicBezTo>
                  <a:cubicBezTo>
                    <a:pt x="66" y="24"/>
                    <a:pt x="77" y="24"/>
                    <a:pt x="87" y="20"/>
                  </a:cubicBezTo>
                  <a:cubicBezTo>
                    <a:pt x="102" y="10"/>
                    <a:pt x="120" y="6"/>
                    <a:pt x="136" y="2"/>
                  </a:cubicBezTo>
                  <a:cubicBezTo>
                    <a:pt x="142" y="1"/>
                    <a:pt x="148" y="0"/>
                    <a:pt x="153" y="5"/>
                  </a:cubicBezTo>
                  <a:cubicBezTo>
                    <a:pt x="159" y="7"/>
                    <a:pt x="166" y="4"/>
                    <a:pt x="172" y="7"/>
                  </a:cubicBezTo>
                  <a:cubicBezTo>
                    <a:pt x="170" y="12"/>
                    <a:pt x="166" y="11"/>
                    <a:pt x="162" y="12"/>
                  </a:cubicBezTo>
                  <a:cubicBezTo>
                    <a:pt x="164" y="13"/>
                    <a:pt x="167" y="14"/>
                    <a:pt x="166" y="18"/>
                  </a:cubicBezTo>
                  <a:cubicBezTo>
                    <a:pt x="164" y="21"/>
                    <a:pt x="161" y="21"/>
                    <a:pt x="158" y="21"/>
                  </a:cubicBezTo>
                  <a:cubicBezTo>
                    <a:pt x="141" y="20"/>
                    <a:pt x="126" y="26"/>
                    <a:pt x="111" y="31"/>
                  </a:cubicBezTo>
                  <a:cubicBezTo>
                    <a:pt x="104" y="33"/>
                    <a:pt x="97" y="35"/>
                    <a:pt x="90" y="36"/>
                  </a:cubicBezTo>
                  <a:cubicBezTo>
                    <a:pt x="99" y="35"/>
                    <a:pt x="107" y="39"/>
                    <a:pt x="113" y="44"/>
                  </a:cubicBezTo>
                  <a:cubicBezTo>
                    <a:pt x="123" y="52"/>
                    <a:pt x="121" y="62"/>
                    <a:pt x="111" y="69"/>
                  </a:cubicBezTo>
                  <a:cubicBezTo>
                    <a:pt x="105" y="73"/>
                    <a:pt x="105" y="80"/>
                    <a:pt x="106" y="86"/>
                  </a:cubicBezTo>
                  <a:cubicBezTo>
                    <a:pt x="113" y="115"/>
                    <a:pt x="90" y="144"/>
                    <a:pt x="60" y="145"/>
                  </a:cubicBezTo>
                  <a:cubicBezTo>
                    <a:pt x="55" y="145"/>
                    <a:pt x="51" y="146"/>
                    <a:pt x="46" y="147"/>
                  </a:cubicBezTo>
                  <a:cubicBezTo>
                    <a:pt x="36" y="145"/>
                    <a:pt x="27" y="147"/>
                    <a:pt x="18" y="149"/>
                  </a:cubicBezTo>
                  <a:cubicBezTo>
                    <a:pt x="14" y="149"/>
                    <a:pt x="11" y="150"/>
                    <a:pt x="7" y="149"/>
                  </a:cubicBezTo>
                  <a:cubicBezTo>
                    <a:pt x="6" y="149"/>
                    <a:pt x="4" y="148"/>
                    <a:pt x="3" y="147"/>
                  </a:cubicBezTo>
                  <a:cubicBezTo>
                    <a:pt x="0" y="143"/>
                    <a:pt x="5" y="142"/>
                    <a:pt x="7" y="140"/>
                  </a:cubicBezTo>
                  <a:cubicBezTo>
                    <a:pt x="8" y="139"/>
                    <a:pt x="8" y="139"/>
                    <a:pt x="9" y="139"/>
                  </a:cubicBezTo>
                  <a:cubicBezTo>
                    <a:pt x="13" y="139"/>
                    <a:pt x="16" y="138"/>
                    <a:pt x="19" y="137"/>
                  </a:cubicBezTo>
                  <a:cubicBezTo>
                    <a:pt x="20" y="137"/>
                    <a:pt x="21" y="137"/>
                    <a:pt x="21" y="137"/>
                  </a:cubicBezTo>
                  <a:cubicBezTo>
                    <a:pt x="26" y="137"/>
                    <a:pt x="31" y="137"/>
                    <a:pt x="36" y="136"/>
                  </a:cubicBezTo>
                  <a:cubicBezTo>
                    <a:pt x="37" y="135"/>
                    <a:pt x="38" y="135"/>
                    <a:pt x="39" y="135"/>
                  </a:cubicBezTo>
                  <a:cubicBezTo>
                    <a:pt x="52" y="137"/>
                    <a:pt x="61" y="133"/>
                    <a:pt x="67" y="121"/>
                  </a:cubicBezTo>
                  <a:cubicBezTo>
                    <a:pt x="68" y="118"/>
                    <a:pt x="71" y="117"/>
                    <a:pt x="72" y="115"/>
                  </a:cubicBezTo>
                  <a:cubicBezTo>
                    <a:pt x="78" y="109"/>
                    <a:pt x="82" y="102"/>
                    <a:pt x="80" y="93"/>
                  </a:cubicBezTo>
                  <a:cubicBezTo>
                    <a:pt x="79" y="88"/>
                    <a:pt x="79" y="82"/>
                    <a:pt x="80" y="77"/>
                  </a:cubicBezTo>
                  <a:cubicBezTo>
                    <a:pt x="81" y="67"/>
                    <a:pt x="78" y="58"/>
                    <a:pt x="74" y="49"/>
                  </a:cubicBezTo>
                  <a:cubicBezTo>
                    <a:pt x="72" y="45"/>
                    <a:pt x="68" y="42"/>
                    <a:pt x="62" y="41"/>
                  </a:cubicBezTo>
                  <a:cubicBezTo>
                    <a:pt x="50" y="38"/>
                    <a:pt x="38" y="37"/>
                    <a:pt x="26" y="37"/>
                  </a:cubicBezTo>
                  <a:cubicBezTo>
                    <a:pt x="16" y="37"/>
                    <a:pt x="11" y="31"/>
                    <a:pt x="12" y="21"/>
                  </a:cubicBezTo>
                  <a:cubicBezTo>
                    <a:pt x="19" y="16"/>
                    <a:pt x="25" y="21"/>
                    <a:pt x="32" y="22"/>
                  </a:cubicBezTo>
                  <a:cubicBezTo>
                    <a:pt x="38" y="23"/>
                    <a:pt x="42" y="23"/>
                    <a:pt x="45" y="17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5" name="Freeform 32"/>
            <p:cNvSpPr/>
            <p:nvPr/>
          </p:nvSpPr>
          <p:spPr bwMode="auto">
            <a:xfrm>
              <a:off x="6638" y="311"/>
              <a:ext cx="269" cy="167"/>
            </a:xfrm>
            <a:custGeom>
              <a:avLst/>
              <a:gdLst>
                <a:gd name="T0" fmla="*/ 21 w 179"/>
                <a:gd name="T1" fmla="*/ 8 h 112"/>
                <a:gd name="T2" fmla="*/ 59 w 179"/>
                <a:gd name="T3" fmla="*/ 1 h 112"/>
                <a:gd name="T4" fmla="*/ 122 w 179"/>
                <a:gd name="T5" fmla="*/ 9 h 112"/>
                <a:gd name="T6" fmla="*/ 132 w 179"/>
                <a:gd name="T7" fmla="*/ 17 h 112"/>
                <a:gd name="T8" fmla="*/ 149 w 179"/>
                <a:gd name="T9" fmla="*/ 4 h 112"/>
                <a:gd name="T10" fmla="*/ 154 w 179"/>
                <a:gd name="T11" fmla="*/ 8 h 112"/>
                <a:gd name="T12" fmla="*/ 151 w 179"/>
                <a:gd name="T13" fmla="*/ 38 h 112"/>
                <a:gd name="T14" fmla="*/ 153 w 179"/>
                <a:gd name="T15" fmla="*/ 40 h 112"/>
                <a:gd name="T16" fmla="*/ 158 w 179"/>
                <a:gd name="T17" fmla="*/ 40 h 112"/>
                <a:gd name="T18" fmla="*/ 166 w 179"/>
                <a:gd name="T19" fmla="*/ 64 h 112"/>
                <a:gd name="T20" fmla="*/ 149 w 179"/>
                <a:gd name="T21" fmla="*/ 74 h 112"/>
                <a:gd name="T22" fmla="*/ 169 w 179"/>
                <a:gd name="T23" fmla="*/ 100 h 112"/>
                <a:gd name="T24" fmla="*/ 139 w 179"/>
                <a:gd name="T25" fmla="*/ 94 h 112"/>
                <a:gd name="T26" fmla="*/ 125 w 179"/>
                <a:gd name="T27" fmla="*/ 103 h 112"/>
                <a:gd name="T28" fmla="*/ 116 w 179"/>
                <a:gd name="T29" fmla="*/ 112 h 112"/>
                <a:gd name="T30" fmla="*/ 127 w 179"/>
                <a:gd name="T31" fmla="*/ 81 h 112"/>
                <a:gd name="T32" fmla="*/ 158 w 179"/>
                <a:gd name="T33" fmla="*/ 52 h 112"/>
                <a:gd name="T34" fmla="*/ 139 w 179"/>
                <a:gd name="T35" fmla="*/ 34 h 112"/>
                <a:gd name="T36" fmla="*/ 145 w 179"/>
                <a:gd name="T37" fmla="*/ 19 h 112"/>
                <a:gd name="T38" fmla="*/ 106 w 179"/>
                <a:gd name="T39" fmla="*/ 108 h 112"/>
                <a:gd name="T40" fmla="*/ 111 w 179"/>
                <a:gd name="T41" fmla="*/ 80 h 112"/>
                <a:gd name="T42" fmla="*/ 114 w 179"/>
                <a:gd name="T43" fmla="*/ 52 h 112"/>
                <a:gd name="T44" fmla="*/ 95 w 179"/>
                <a:gd name="T45" fmla="*/ 40 h 112"/>
                <a:gd name="T46" fmla="*/ 63 w 179"/>
                <a:gd name="T47" fmla="*/ 45 h 112"/>
                <a:gd name="T48" fmla="*/ 78 w 179"/>
                <a:gd name="T49" fmla="*/ 59 h 112"/>
                <a:gd name="T50" fmla="*/ 85 w 179"/>
                <a:gd name="T51" fmla="*/ 79 h 112"/>
                <a:gd name="T52" fmla="*/ 61 w 179"/>
                <a:gd name="T53" fmla="*/ 81 h 112"/>
                <a:gd name="T54" fmla="*/ 54 w 179"/>
                <a:gd name="T55" fmla="*/ 78 h 112"/>
                <a:gd name="T56" fmla="*/ 49 w 179"/>
                <a:gd name="T57" fmla="*/ 37 h 112"/>
                <a:gd name="T58" fmla="*/ 97 w 179"/>
                <a:gd name="T59" fmla="*/ 27 h 112"/>
                <a:gd name="T60" fmla="*/ 48 w 179"/>
                <a:gd name="T61" fmla="*/ 15 h 112"/>
                <a:gd name="T62" fmla="*/ 12 w 179"/>
                <a:gd name="T63" fmla="*/ 19 h 112"/>
                <a:gd name="T64" fmla="*/ 2 w 179"/>
                <a:gd name="T65" fmla="*/ 1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112">
                  <a:moveTo>
                    <a:pt x="1" y="10"/>
                  </a:moveTo>
                  <a:cubicBezTo>
                    <a:pt x="7" y="7"/>
                    <a:pt x="14" y="6"/>
                    <a:pt x="21" y="8"/>
                  </a:cubicBezTo>
                  <a:cubicBezTo>
                    <a:pt x="31" y="12"/>
                    <a:pt x="40" y="12"/>
                    <a:pt x="49" y="4"/>
                  </a:cubicBezTo>
                  <a:cubicBezTo>
                    <a:pt x="52" y="1"/>
                    <a:pt x="55" y="1"/>
                    <a:pt x="59" y="1"/>
                  </a:cubicBezTo>
                  <a:cubicBezTo>
                    <a:pt x="73" y="1"/>
                    <a:pt x="87" y="0"/>
                    <a:pt x="101" y="3"/>
                  </a:cubicBezTo>
                  <a:cubicBezTo>
                    <a:pt x="108" y="4"/>
                    <a:pt x="115" y="7"/>
                    <a:pt x="122" y="9"/>
                  </a:cubicBezTo>
                  <a:cubicBezTo>
                    <a:pt x="123" y="9"/>
                    <a:pt x="124" y="10"/>
                    <a:pt x="125" y="11"/>
                  </a:cubicBezTo>
                  <a:cubicBezTo>
                    <a:pt x="127" y="12"/>
                    <a:pt x="128" y="17"/>
                    <a:pt x="132" y="17"/>
                  </a:cubicBezTo>
                  <a:cubicBezTo>
                    <a:pt x="135" y="16"/>
                    <a:pt x="135" y="12"/>
                    <a:pt x="138" y="10"/>
                  </a:cubicBezTo>
                  <a:cubicBezTo>
                    <a:pt x="141" y="8"/>
                    <a:pt x="144" y="4"/>
                    <a:pt x="149" y="4"/>
                  </a:cubicBezTo>
                  <a:cubicBezTo>
                    <a:pt x="150" y="6"/>
                    <a:pt x="153" y="7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63" y="11"/>
                    <a:pt x="160" y="18"/>
                    <a:pt x="159" y="24"/>
                  </a:cubicBezTo>
                  <a:cubicBezTo>
                    <a:pt x="158" y="29"/>
                    <a:pt x="153" y="33"/>
                    <a:pt x="151" y="38"/>
                  </a:cubicBezTo>
                  <a:cubicBezTo>
                    <a:pt x="151" y="38"/>
                    <a:pt x="151" y="39"/>
                    <a:pt x="151" y="39"/>
                  </a:cubicBezTo>
                  <a:cubicBezTo>
                    <a:pt x="152" y="39"/>
                    <a:pt x="152" y="39"/>
                    <a:pt x="153" y="40"/>
                  </a:cubicBezTo>
                  <a:cubicBezTo>
                    <a:pt x="154" y="40"/>
                    <a:pt x="154" y="40"/>
                    <a:pt x="155" y="40"/>
                  </a:cubicBezTo>
                  <a:cubicBezTo>
                    <a:pt x="156" y="40"/>
                    <a:pt x="157" y="40"/>
                    <a:pt x="158" y="40"/>
                  </a:cubicBezTo>
                  <a:cubicBezTo>
                    <a:pt x="169" y="37"/>
                    <a:pt x="175" y="40"/>
                    <a:pt x="177" y="50"/>
                  </a:cubicBezTo>
                  <a:cubicBezTo>
                    <a:pt x="179" y="60"/>
                    <a:pt x="177" y="63"/>
                    <a:pt x="166" y="64"/>
                  </a:cubicBezTo>
                  <a:cubicBezTo>
                    <a:pt x="160" y="65"/>
                    <a:pt x="154" y="66"/>
                    <a:pt x="150" y="71"/>
                  </a:cubicBezTo>
                  <a:cubicBezTo>
                    <a:pt x="150" y="72"/>
                    <a:pt x="149" y="73"/>
                    <a:pt x="149" y="74"/>
                  </a:cubicBezTo>
                  <a:cubicBezTo>
                    <a:pt x="147" y="85"/>
                    <a:pt x="150" y="90"/>
                    <a:pt x="161" y="92"/>
                  </a:cubicBezTo>
                  <a:cubicBezTo>
                    <a:pt x="166" y="93"/>
                    <a:pt x="170" y="94"/>
                    <a:pt x="169" y="100"/>
                  </a:cubicBezTo>
                  <a:cubicBezTo>
                    <a:pt x="168" y="105"/>
                    <a:pt x="163" y="104"/>
                    <a:pt x="159" y="104"/>
                  </a:cubicBezTo>
                  <a:cubicBezTo>
                    <a:pt x="150" y="104"/>
                    <a:pt x="143" y="101"/>
                    <a:pt x="139" y="94"/>
                  </a:cubicBezTo>
                  <a:cubicBezTo>
                    <a:pt x="136" y="89"/>
                    <a:pt x="132" y="91"/>
                    <a:pt x="129" y="94"/>
                  </a:cubicBezTo>
                  <a:cubicBezTo>
                    <a:pt x="127" y="97"/>
                    <a:pt x="127" y="100"/>
                    <a:pt x="125" y="103"/>
                  </a:cubicBezTo>
                  <a:cubicBezTo>
                    <a:pt x="123" y="106"/>
                    <a:pt x="122" y="111"/>
                    <a:pt x="117" y="112"/>
                  </a:cubicBezTo>
                  <a:cubicBezTo>
                    <a:pt x="117" y="112"/>
                    <a:pt x="116" y="112"/>
                    <a:pt x="116" y="112"/>
                  </a:cubicBezTo>
                  <a:cubicBezTo>
                    <a:pt x="115" y="112"/>
                    <a:pt x="115" y="112"/>
                    <a:pt x="114" y="112"/>
                  </a:cubicBezTo>
                  <a:cubicBezTo>
                    <a:pt x="113" y="99"/>
                    <a:pt x="120" y="90"/>
                    <a:pt x="127" y="81"/>
                  </a:cubicBezTo>
                  <a:cubicBezTo>
                    <a:pt x="129" y="79"/>
                    <a:pt x="132" y="78"/>
                    <a:pt x="133" y="75"/>
                  </a:cubicBezTo>
                  <a:cubicBezTo>
                    <a:pt x="137" y="63"/>
                    <a:pt x="146" y="56"/>
                    <a:pt x="158" y="52"/>
                  </a:cubicBezTo>
                  <a:cubicBezTo>
                    <a:pt x="153" y="52"/>
                    <a:pt x="149" y="53"/>
                    <a:pt x="144" y="51"/>
                  </a:cubicBezTo>
                  <a:cubicBezTo>
                    <a:pt x="138" y="48"/>
                    <a:pt x="136" y="41"/>
                    <a:pt x="139" y="34"/>
                  </a:cubicBezTo>
                  <a:cubicBezTo>
                    <a:pt x="140" y="32"/>
                    <a:pt x="143" y="30"/>
                    <a:pt x="143" y="27"/>
                  </a:cubicBezTo>
                  <a:cubicBezTo>
                    <a:pt x="143" y="24"/>
                    <a:pt x="145" y="22"/>
                    <a:pt x="145" y="19"/>
                  </a:cubicBezTo>
                  <a:cubicBezTo>
                    <a:pt x="131" y="48"/>
                    <a:pt x="126" y="81"/>
                    <a:pt x="112" y="110"/>
                  </a:cubicBezTo>
                  <a:cubicBezTo>
                    <a:pt x="110" y="110"/>
                    <a:pt x="108" y="110"/>
                    <a:pt x="106" y="108"/>
                  </a:cubicBezTo>
                  <a:cubicBezTo>
                    <a:pt x="102" y="104"/>
                    <a:pt x="103" y="100"/>
                    <a:pt x="104" y="95"/>
                  </a:cubicBezTo>
                  <a:cubicBezTo>
                    <a:pt x="106" y="90"/>
                    <a:pt x="108" y="84"/>
                    <a:pt x="111" y="80"/>
                  </a:cubicBezTo>
                  <a:cubicBezTo>
                    <a:pt x="116" y="73"/>
                    <a:pt x="119" y="68"/>
                    <a:pt x="111" y="61"/>
                  </a:cubicBezTo>
                  <a:cubicBezTo>
                    <a:pt x="109" y="59"/>
                    <a:pt x="111" y="55"/>
                    <a:pt x="114" y="52"/>
                  </a:cubicBezTo>
                  <a:cubicBezTo>
                    <a:pt x="120" y="46"/>
                    <a:pt x="119" y="44"/>
                    <a:pt x="111" y="40"/>
                  </a:cubicBezTo>
                  <a:cubicBezTo>
                    <a:pt x="106" y="37"/>
                    <a:pt x="100" y="40"/>
                    <a:pt x="95" y="40"/>
                  </a:cubicBezTo>
                  <a:cubicBezTo>
                    <a:pt x="85" y="39"/>
                    <a:pt x="76" y="45"/>
                    <a:pt x="66" y="43"/>
                  </a:cubicBezTo>
                  <a:cubicBezTo>
                    <a:pt x="65" y="42"/>
                    <a:pt x="63" y="43"/>
                    <a:pt x="63" y="45"/>
                  </a:cubicBezTo>
                  <a:cubicBezTo>
                    <a:pt x="64" y="50"/>
                    <a:pt x="63" y="55"/>
                    <a:pt x="69" y="58"/>
                  </a:cubicBezTo>
                  <a:cubicBezTo>
                    <a:pt x="72" y="59"/>
                    <a:pt x="75" y="60"/>
                    <a:pt x="78" y="59"/>
                  </a:cubicBezTo>
                  <a:cubicBezTo>
                    <a:pt x="83" y="58"/>
                    <a:pt x="88" y="59"/>
                    <a:pt x="90" y="65"/>
                  </a:cubicBezTo>
                  <a:cubicBezTo>
                    <a:pt x="91" y="70"/>
                    <a:pt x="89" y="75"/>
                    <a:pt x="85" y="79"/>
                  </a:cubicBezTo>
                  <a:cubicBezTo>
                    <a:pt x="77" y="85"/>
                    <a:pt x="70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59" y="80"/>
                    <a:pt x="58" y="80"/>
                    <a:pt x="57" y="80"/>
                  </a:cubicBezTo>
                  <a:cubicBezTo>
                    <a:pt x="55" y="80"/>
                    <a:pt x="54" y="80"/>
                    <a:pt x="54" y="78"/>
                  </a:cubicBezTo>
                  <a:cubicBezTo>
                    <a:pt x="56" y="73"/>
                    <a:pt x="57" y="69"/>
                    <a:pt x="53" y="63"/>
                  </a:cubicBezTo>
                  <a:cubicBezTo>
                    <a:pt x="49" y="56"/>
                    <a:pt x="48" y="46"/>
                    <a:pt x="49" y="37"/>
                  </a:cubicBezTo>
                  <a:cubicBezTo>
                    <a:pt x="50" y="31"/>
                    <a:pt x="55" y="28"/>
                    <a:pt x="62" y="29"/>
                  </a:cubicBezTo>
                  <a:cubicBezTo>
                    <a:pt x="73" y="30"/>
                    <a:pt x="84" y="26"/>
                    <a:pt x="97" y="27"/>
                  </a:cubicBezTo>
                  <a:cubicBezTo>
                    <a:pt x="87" y="14"/>
                    <a:pt x="73" y="12"/>
                    <a:pt x="59" y="11"/>
                  </a:cubicBezTo>
                  <a:cubicBezTo>
                    <a:pt x="55" y="10"/>
                    <a:pt x="52" y="13"/>
                    <a:pt x="48" y="15"/>
                  </a:cubicBezTo>
                  <a:cubicBezTo>
                    <a:pt x="37" y="21"/>
                    <a:pt x="26" y="25"/>
                    <a:pt x="14" y="20"/>
                  </a:cubicBezTo>
                  <a:cubicBezTo>
                    <a:pt x="13" y="20"/>
                    <a:pt x="12" y="19"/>
                    <a:pt x="12" y="19"/>
                  </a:cubicBezTo>
                  <a:cubicBezTo>
                    <a:pt x="11" y="18"/>
                    <a:pt x="10" y="17"/>
                    <a:pt x="10" y="15"/>
                  </a:cubicBezTo>
                  <a:cubicBezTo>
                    <a:pt x="8" y="12"/>
                    <a:pt x="4" y="14"/>
                    <a:pt x="2" y="13"/>
                  </a:cubicBezTo>
                  <a:cubicBezTo>
                    <a:pt x="1" y="13"/>
                    <a:pt x="0" y="12"/>
                    <a:pt x="1" y="10"/>
                  </a:cubicBezTo>
                  <a:close/>
                </a:path>
              </a:pathLst>
            </a:custGeom>
            <a:solidFill>
              <a:srgbClr val="AE7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6" name="Freeform 33"/>
            <p:cNvSpPr/>
            <p:nvPr/>
          </p:nvSpPr>
          <p:spPr bwMode="auto">
            <a:xfrm>
              <a:off x="7024" y="847"/>
              <a:ext cx="148" cy="371"/>
            </a:xfrm>
            <a:custGeom>
              <a:avLst/>
              <a:gdLst>
                <a:gd name="T0" fmla="*/ 99 w 99"/>
                <a:gd name="T1" fmla="*/ 142 h 247"/>
                <a:gd name="T2" fmla="*/ 97 w 99"/>
                <a:gd name="T3" fmla="*/ 159 h 247"/>
                <a:gd name="T4" fmla="*/ 84 w 99"/>
                <a:gd name="T5" fmla="*/ 211 h 247"/>
                <a:gd name="T6" fmla="*/ 67 w 99"/>
                <a:gd name="T7" fmla="*/ 240 h 247"/>
                <a:gd name="T8" fmla="*/ 46 w 99"/>
                <a:gd name="T9" fmla="*/ 241 h 247"/>
                <a:gd name="T10" fmla="*/ 17 w 99"/>
                <a:gd name="T11" fmla="*/ 246 h 247"/>
                <a:gd name="T12" fmla="*/ 0 w 99"/>
                <a:gd name="T13" fmla="*/ 228 h 247"/>
                <a:gd name="T14" fmla="*/ 1 w 99"/>
                <a:gd name="T15" fmla="*/ 219 h 247"/>
                <a:gd name="T16" fmla="*/ 19 w 99"/>
                <a:gd name="T17" fmla="*/ 211 h 247"/>
                <a:gd name="T18" fmla="*/ 41 w 99"/>
                <a:gd name="T19" fmla="*/ 203 h 247"/>
                <a:gd name="T20" fmla="*/ 68 w 99"/>
                <a:gd name="T21" fmla="*/ 191 h 247"/>
                <a:gd name="T22" fmla="*/ 84 w 99"/>
                <a:gd name="T23" fmla="*/ 160 h 247"/>
                <a:gd name="T24" fmla="*/ 85 w 99"/>
                <a:gd name="T25" fmla="*/ 124 h 247"/>
                <a:gd name="T26" fmla="*/ 78 w 99"/>
                <a:gd name="T27" fmla="*/ 107 h 247"/>
                <a:gd name="T28" fmla="*/ 24 w 99"/>
                <a:gd name="T29" fmla="*/ 18 h 247"/>
                <a:gd name="T30" fmla="*/ 23 w 99"/>
                <a:gd name="T31" fmla="*/ 14 h 247"/>
                <a:gd name="T32" fmla="*/ 23 w 99"/>
                <a:gd name="T33" fmla="*/ 11 h 247"/>
                <a:gd name="T34" fmla="*/ 24 w 99"/>
                <a:gd name="T35" fmla="*/ 7 h 247"/>
                <a:gd name="T36" fmla="*/ 32 w 99"/>
                <a:gd name="T37" fmla="*/ 1 h 247"/>
                <a:gd name="T38" fmla="*/ 56 w 99"/>
                <a:gd name="T39" fmla="*/ 42 h 247"/>
                <a:gd name="T40" fmla="*/ 88 w 99"/>
                <a:gd name="T41" fmla="*/ 96 h 247"/>
                <a:gd name="T42" fmla="*/ 94 w 99"/>
                <a:gd name="T43" fmla="*/ 127 h 247"/>
                <a:gd name="T44" fmla="*/ 99 w 99"/>
                <a:gd name="T45" fmla="*/ 14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247">
                  <a:moveTo>
                    <a:pt x="99" y="142"/>
                  </a:moveTo>
                  <a:cubicBezTo>
                    <a:pt x="98" y="147"/>
                    <a:pt x="98" y="153"/>
                    <a:pt x="97" y="159"/>
                  </a:cubicBezTo>
                  <a:cubicBezTo>
                    <a:pt x="95" y="177"/>
                    <a:pt x="91" y="194"/>
                    <a:pt x="84" y="211"/>
                  </a:cubicBezTo>
                  <a:cubicBezTo>
                    <a:pt x="80" y="221"/>
                    <a:pt x="75" y="232"/>
                    <a:pt x="67" y="240"/>
                  </a:cubicBezTo>
                  <a:cubicBezTo>
                    <a:pt x="60" y="236"/>
                    <a:pt x="53" y="239"/>
                    <a:pt x="46" y="241"/>
                  </a:cubicBezTo>
                  <a:cubicBezTo>
                    <a:pt x="37" y="245"/>
                    <a:pt x="27" y="247"/>
                    <a:pt x="17" y="246"/>
                  </a:cubicBezTo>
                  <a:cubicBezTo>
                    <a:pt x="4" y="245"/>
                    <a:pt x="0" y="240"/>
                    <a:pt x="0" y="228"/>
                  </a:cubicBezTo>
                  <a:cubicBezTo>
                    <a:pt x="0" y="225"/>
                    <a:pt x="1" y="222"/>
                    <a:pt x="1" y="219"/>
                  </a:cubicBezTo>
                  <a:cubicBezTo>
                    <a:pt x="5" y="213"/>
                    <a:pt x="12" y="211"/>
                    <a:pt x="19" y="211"/>
                  </a:cubicBezTo>
                  <a:cubicBezTo>
                    <a:pt x="27" y="210"/>
                    <a:pt x="34" y="207"/>
                    <a:pt x="41" y="203"/>
                  </a:cubicBezTo>
                  <a:cubicBezTo>
                    <a:pt x="49" y="198"/>
                    <a:pt x="59" y="196"/>
                    <a:pt x="68" y="191"/>
                  </a:cubicBezTo>
                  <a:cubicBezTo>
                    <a:pt x="81" y="184"/>
                    <a:pt x="85" y="173"/>
                    <a:pt x="84" y="160"/>
                  </a:cubicBezTo>
                  <a:cubicBezTo>
                    <a:pt x="84" y="148"/>
                    <a:pt x="81" y="137"/>
                    <a:pt x="85" y="124"/>
                  </a:cubicBezTo>
                  <a:cubicBezTo>
                    <a:pt x="87" y="119"/>
                    <a:pt x="82" y="112"/>
                    <a:pt x="78" y="107"/>
                  </a:cubicBezTo>
                  <a:cubicBezTo>
                    <a:pt x="55" y="81"/>
                    <a:pt x="37" y="51"/>
                    <a:pt x="24" y="18"/>
                  </a:cubicBezTo>
                  <a:cubicBezTo>
                    <a:pt x="23" y="17"/>
                    <a:pt x="23" y="15"/>
                    <a:pt x="23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3" y="10"/>
                    <a:pt x="24" y="8"/>
                    <a:pt x="24" y="7"/>
                  </a:cubicBezTo>
                  <a:cubicBezTo>
                    <a:pt x="26" y="4"/>
                    <a:pt x="28" y="0"/>
                    <a:pt x="32" y="1"/>
                  </a:cubicBezTo>
                  <a:cubicBezTo>
                    <a:pt x="37" y="17"/>
                    <a:pt x="46" y="29"/>
                    <a:pt x="56" y="42"/>
                  </a:cubicBezTo>
                  <a:cubicBezTo>
                    <a:pt x="69" y="58"/>
                    <a:pt x="79" y="77"/>
                    <a:pt x="88" y="96"/>
                  </a:cubicBezTo>
                  <a:cubicBezTo>
                    <a:pt x="93" y="105"/>
                    <a:pt x="93" y="116"/>
                    <a:pt x="94" y="127"/>
                  </a:cubicBezTo>
                  <a:cubicBezTo>
                    <a:pt x="94" y="132"/>
                    <a:pt x="96" y="137"/>
                    <a:pt x="99" y="14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7" name="Freeform 34"/>
            <p:cNvSpPr/>
            <p:nvPr/>
          </p:nvSpPr>
          <p:spPr bwMode="auto">
            <a:xfrm>
              <a:off x="6745" y="2061"/>
              <a:ext cx="289" cy="304"/>
            </a:xfrm>
            <a:custGeom>
              <a:avLst/>
              <a:gdLst>
                <a:gd name="T0" fmla="*/ 26 w 193"/>
                <a:gd name="T1" fmla="*/ 126 h 203"/>
                <a:gd name="T2" fmla="*/ 32 w 193"/>
                <a:gd name="T3" fmla="*/ 116 h 203"/>
                <a:gd name="T4" fmla="*/ 32 w 193"/>
                <a:gd name="T5" fmla="*/ 112 h 203"/>
                <a:gd name="T6" fmla="*/ 48 w 193"/>
                <a:gd name="T7" fmla="*/ 85 h 203"/>
                <a:gd name="T8" fmla="*/ 50 w 193"/>
                <a:gd name="T9" fmla="*/ 81 h 203"/>
                <a:gd name="T10" fmla="*/ 54 w 193"/>
                <a:gd name="T11" fmla="*/ 74 h 203"/>
                <a:gd name="T12" fmla="*/ 59 w 193"/>
                <a:gd name="T13" fmla="*/ 63 h 203"/>
                <a:gd name="T14" fmla="*/ 67 w 193"/>
                <a:gd name="T15" fmla="*/ 46 h 203"/>
                <a:gd name="T16" fmla="*/ 69 w 193"/>
                <a:gd name="T17" fmla="*/ 40 h 203"/>
                <a:gd name="T18" fmla="*/ 75 w 193"/>
                <a:gd name="T19" fmla="*/ 24 h 203"/>
                <a:gd name="T20" fmla="*/ 108 w 193"/>
                <a:gd name="T21" fmla="*/ 4 h 203"/>
                <a:gd name="T22" fmla="*/ 131 w 193"/>
                <a:gd name="T23" fmla="*/ 0 h 203"/>
                <a:gd name="T24" fmla="*/ 148 w 193"/>
                <a:gd name="T25" fmla="*/ 2 h 203"/>
                <a:gd name="T26" fmla="*/ 157 w 193"/>
                <a:gd name="T27" fmla="*/ 3 h 203"/>
                <a:gd name="T28" fmla="*/ 183 w 193"/>
                <a:gd name="T29" fmla="*/ 9 h 203"/>
                <a:gd name="T30" fmla="*/ 187 w 193"/>
                <a:gd name="T31" fmla="*/ 13 h 203"/>
                <a:gd name="T32" fmla="*/ 190 w 193"/>
                <a:gd name="T33" fmla="*/ 26 h 203"/>
                <a:gd name="T34" fmla="*/ 177 w 193"/>
                <a:gd name="T35" fmla="*/ 31 h 203"/>
                <a:gd name="T36" fmla="*/ 133 w 193"/>
                <a:gd name="T37" fmla="*/ 24 h 203"/>
                <a:gd name="T38" fmla="*/ 114 w 193"/>
                <a:gd name="T39" fmla="*/ 26 h 203"/>
                <a:gd name="T40" fmla="*/ 91 w 193"/>
                <a:gd name="T41" fmla="*/ 44 h 203"/>
                <a:gd name="T42" fmla="*/ 85 w 193"/>
                <a:gd name="T43" fmla="*/ 59 h 203"/>
                <a:gd name="T44" fmla="*/ 71 w 193"/>
                <a:gd name="T45" fmla="*/ 87 h 203"/>
                <a:gd name="T46" fmla="*/ 27 w 193"/>
                <a:gd name="T47" fmla="*/ 162 h 203"/>
                <a:gd name="T48" fmla="*/ 18 w 193"/>
                <a:gd name="T49" fmla="*/ 191 h 203"/>
                <a:gd name="T50" fmla="*/ 17 w 193"/>
                <a:gd name="T51" fmla="*/ 194 h 203"/>
                <a:gd name="T52" fmla="*/ 15 w 193"/>
                <a:gd name="T53" fmla="*/ 198 h 203"/>
                <a:gd name="T54" fmla="*/ 11 w 193"/>
                <a:gd name="T55" fmla="*/ 201 h 203"/>
                <a:gd name="T56" fmla="*/ 0 w 193"/>
                <a:gd name="T57" fmla="*/ 192 h 203"/>
                <a:gd name="T58" fmla="*/ 1 w 193"/>
                <a:gd name="T59" fmla="*/ 184 h 203"/>
                <a:gd name="T60" fmla="*/ 1 w 193"/>
                <a:gd name="T61" fmla="*/ 182 h 203"/>
                <a:gd name="T62" fmla="*/ 3 w 193"/>
                <a:gd name="T63" fmla="*/ 177 h 203"/>
                <a:gd name="T64" fmla="*/ 4 w 193"/>
                <a:gd name="T65" fmla="*/ 173 h 203"/>
                <a:gd name="T66" fmla="*/ 5 w 193"/>
                <a:gd name="T67" fmla="*/ 167 h 203"/>
                <a:gd name="T68" fmla="*/ 7 w 193"/>
                <a:gd name="T69" fmla="*/ 161 h 203"/>
                <a:gd name="T70" fmla="*/ 9 w 193"/>
                <a:gd name="T71" fmla="*/ 155 h 203"/>
                <a:gd name="T72" fmla="*/ 22 w 193"/>
                <a:gd name="T73" fmla="*/ 127 h 203"/>
                <a:gd name="T74" fmla="*/ 26 w 193"/>
                <a:gd name="T75" fmla="*/ 12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203">
                  <a:moveTo>
                    <a:pt x="26" y="126"/>
                  </a:moveTo>
                  <a:cubicBezTo>
                    <a:pt x="29" y="123"/>
                    <a:pt x="30" y="120"/>
                    <a:pt x="32" y="116"/>
                  </a:cubicBezTo>
                  <a:cubicBezTo>
                    <a:pt x="32" y="115"/>
                    <a:pt x="32" y="114"/>
                    <a:pt x="32" y="112"/>
                  </a:cubicBezTo>
                  <a:cubicBezTo>
                    <a:pt x="35" y="102"/>
                    <a:pt x="44" y="95"/>
                    <a:pt x="48" y="85"/>
                  </a:cubicBezTo>
                  <a:cubicBezTo>
                    <a:pt x="49" y="84"/>
                    <a:pt x="50" y="82"/>
                    <a:pt x="50" y="81"/>
                  </a:cubicBezTo>
                  <a:cubicBezTo>
                    <a:pt x="52" y="79"/>
                    <a:pt x="54" y="77"/>
                    <a:pt x="54" y="74"/>
                  </a:cubicBezTo>
                  <a:cubicBezTo>
                    <a:pt x="55" y="70"/>
                    <a:pt x="59" y="67"/>
                    <a:pt x="59" y="63"/>
                  </a:cubicBezTo>
                  <a:cubicBezTo>
                    <a:pt x="61" y="57"/>
                    <a:pt x="64" y="52"/>
                    <a:pt x="67" y="46"/>
                  </a:cubicBezTo>
                  <a:cubicBezTo>
                    <a:pt x="68" y="44"/>
                    <a:pt x="69" y="42"/>
                    <a:pt x="69" y="40"/>
                  </a:cubicBezTo>
                  <a:cubicBezTo>
                    <a:pt x="71" y="35"/>
                    <a:pt x="72" y="29"/>
                    <a:pt x="75" y="24"/>
                  </a:cubicBezTo>
                  <a:cubicBezTo>
                    <a:pt x="82" y="11"/>
                    <a:pt x="95" y="8"/>
                    <a:pt x="108" y="4"/>
                  </a:cubicBezTo>
                  <a:cubicBezTo>
                    <a:pt x="115" y="2"/>
                    <a:pt x="123" y="2"/>
                    <a:pt x="131" y="0"/>
                  </a:cubicBezTo>
                  <a:cubicBezTo>
                    <a:pt x="137" y="1"/>
                    <a:pt x="142" y="1"/>
                    <a:pt x="148" y="2"/>
                  </a:cubicBezTo>
                  <a:cubicBezTo>
                    <a:pt x="151" y="2"/>
                    <a:pt x="154" y="3"/>
                    <a:pt x="157" y="3"/>
                  </a:cubicBezTo>
                  <a:cubicBezTo>
                    <a:pt x="166" y="3"/>
                    <a:pt x="175" y="5"/>
                    <a:pt x="183" y="9"/>
                  </a:cubicBezTo>
                  <a:cubicBezTo>
                    <a:pt x="185" y="10"/>
                    <a:pt x="186" y="12"/>
                    <a:pt x="187" y="13"/>
                  </a:cubicBezTo>
                  <a:cubicBezTo>
                    <a:pt x="190" y="17"/>
                    <a:pt x="193" y="21"/>
                    <a:pt x="190" y="26"/>
                  </a:cubicBezTo>
                  <a:cubicBezTo>
                    <a:pt x="187" y="31"/>
                    <a:pt x="182" y="31"/>
                    <a:pt x="177" y="31"/>
                  </a:cubicBezTo>
                  <a:cubicBezTo>
                    <a:pt x="162" y="29"/>
                    <a:pt x="148" y="24"/>
                    <a:pt x="133" y="24"/>
                  </a:cubicBezTo>
                  <a:cubicBezTo>
                    <a:pt x="126" y="24"/>
                    <a:pt x="120" y="25"/>
                    <a:pt x="114" y="26"/>
                  </a:cubicBezTo>
                  <a:cubicBezTo>
                    <a:pt x="102" y="28"/>
                    <a:pt x="94" y="32"/>
                    <a:pt x="91" y="44"/>
                  </a:cubicBezTo>
                  <a:cubicBezTo>
                    <a:pt x="90" y="49"/>
                    <a:pt x="86" y="53"/>
                    <a:pt x="85" y="59"/>
                  </a:cubicBezTo>
                  <a:cubicBezTo>
                    <a:pt x="80" y="68"/>
                    <a:pt x="76" y="77"/>
                    <a:pt x="71" y="87"/>
                  </a:cubicBezTo>
                  <a:cubicBezTo>
                    <a:pt x="59" y="113"/>
                    <a:pt x="38" y="135"/>
                    <a:pt x="27" y="162"/>
                  </a:cubicBezTo>
                  <a:cubicBezTo>
                    <a:pt x="25" y="172"/>
                    <a:pt x="21" y="181"/>
                    <a:pt x="18" y="191"/>
                  </a:cubicBezTo>
                  <a:cubicBezTo>
                    <a:pt x="17" y="192"/>
                    <a:pt x="17" y="193"/>
                    <a:pt x="17" y="194"/>
                  </a:cubicBezTo>
                  <a:cubicBezTo>
                    <a:pt x="17" y="195"/>
                    <a:pt x="16" y="197"/>
                    <a:pt x="15" y="198"/>
                  </a:cubicBezTo>
                  <a:cubicBezTo>
                    <a:pt x="14" y="199"/>
                    <a:pt x="13" y="200"/>
                    <a:pt x="11" y="201"/>
                  </a:cubicBezTo>
                  <a:cubicBezTo>
                    <a:pt x="3" y="203"/>
                    <a:pt x="0" y="200"/>
                    <a:pt x="0" y="192"/>
                  </a:cubicBezTo>
                  <a:cubicBezTo>
                    <a:pt x="0" y="189"/>
                    <a:pt x="1" y="187"/>
                    <a:pt x="1" y="184"/>
                  </a:cubicBezTo>
                  <a:cubicBezTo>
                    <a:pt x="1" y="183"/>
                    <a:pt x="1" y="183"/>
                    <a:pt x="1" y="182"/>
                  </a:cubicBezTo>
                  <a:cubicBezTo>
                    <a:pt x="2" y="180"/>
                    <a:pt x="3" y="178"/>
                    <a:pt x="3" y="177"/>
                  </a:cubicBezTo>
                  <a:cubicBezTo>
                    <a:pt x="3" y="176"/>
                    <a:pt x="4" y="174"/>
                    <a:pt x="4" y="173"/>
                  </a:cubicBezTo>
                  <a:cubicBezTo>
                    <a:pt x="4" y="171"/>
                    <a:pt x="5" y="169"/>
                    <a:pt x="5" y="167"/>
                  </a:cubicBezTo>
                  <a:cubicBezTo>
                    <a:pt x="5" y="165"/>
                    <a:pt x="6" y="163"/>
                    <a:pt x="7" y="161"/>
                  </a:cubicBezTo>
                  <a:cubicBezTo>
                    <a:pt x="8" y="159"/>
                    <a:pt x="9" y="157"/>
                    <a:pt x="9" y="155"/>
                  </a:cubicBezTo>
                  <a:cubicBezTo>
                    <a:pt x="12" y="145"/>
                    <a:pt x="15" y="135"/>
                    <a:pt x="22" y="127"/>
                  </a:cubicBezTo>
                  <a:cubicBezTo>
                    <a:pt x="23" y="126"/>
                    <a:pt x="24" y="126"/>
                    <a:pt x="26" y="126"/>
                  </a:cubicBezTo>
                  <a:close/>
                </a:path>
              </a:pathLst>
            </a:custGeom>
            <a:solidFill>
              <a:srgbClr val="FEF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8" name="Freeform 35"/>
            <p:cNvSpPr/>
            <p:nvPr/>
          </p:nvSpPr>
          <p:spPr bwMode="auto">
            <a:xfrm>
              <a:off x="6139" y="645"/>
              <a:ext cx="388" cy="196"/>
            </a:xfrm>
            <a:custGeom>
              <a:avLst/>
              <a:gdLst>
                <a:gd name="T0" fmla="*/ 190 w 259"/>
                <a:gd name="T1" fmla="*/ 31 h 131"/>
                <a:gd name="T2" fmla="*/ 182 w 259"/>
                <a:gd name="T3" fmla="*/ 35 h 131"/>
                <a:gd name="T4" fmla="*/ 176 w 259"/>
                <a:gd name="T5" fmla="*/ 39 h 131"/>
                <a:gd name="T6" fmla="*/ 172 w 259"/>
                <a:gd name="T7" fmla="*/ 43 h 131"/>
                <a:gd name="T8" fmla="*/ 165 w 259"/>
                <a:gd name="T9" fmla="*/ 48 h 131"/>
                <a:gd name="T10" fmla="*/ 161 w 259"/>
                <a:gd name="T11" fmla="*/ 52 h 131"/>
                <a:gd name="T12" fmla="*/ 153 w 259"/>
                <a:gd name="T13" fmla="*/ 58 h 131"/>
                <a:gd name="T14" fmla="*/ 147 w 259"/>
                <a:gd name="T15" fmla="*/ 62 h 131"/>
                <a:gd name="T16" fmla="*/ 142 w 259"/>
                <a:gd name="T17" fmla="*/ 66 h 131"/>
                <a:gd name="T18" fmla="*/ 136 w 259"/>
                <a:gd name="T19" fmla="*/ 69 h 131"/>
                <a:gd name="T20" fmla="*/ 130 w 259"/>
                <a:gd name="T21" fmla="*/ 73 h 131"/>
                <a:gd name="T22" fmla="*/ 124 w 259"/>
                <a:gd name="T23" fmla="*/ 77 h 131"/>
                <a:gd name="T24" fmla="*/ 118 w 259"/>
                <a:gd name="T25" fmla="*/ 81 h 131"/>
                <a:gd name="T26" fmla="*/ 111 w 259"/>
                <a:gd name="T27" fmla="*/ 85 h 131"/>
                <a:gd name="T28" fmla="*/ 105 w 259"/>
                <a:gd name="T29" fmla="*/ 89 h 131"/>
                <a:gd name="T30" fmla="*/ 98 w 259"/>
                <a:gd name="T31" fmla="*/ 93 h 131"/>
                <a:gd name="T32" fmla="*/ 92 w 259"/>
                <a:gd name="T33" fmla="*/ 96 h 131"/>
                <a:gd name="T34" fmla="*/ 84 w 259"/>
                <a:gd name="T35" fmla="*/ 100 h 131"/>
                <a:gd name="T36" fmla="*/ 76 w 259"/>
                <a:gd name="T37" fmla="*/ 104 h 131"/>
                <a:gd name="T38" fmla="*/ 67 w 259"/>
                <a:gd name="T39" fmla="*/ 108 h 131"/>
                <a:gd name="T40" fmla="*/ 57 w 259"/>
                <a:gd name="T41" fmla="*/ 112 h 131"/>
                <a:gd name="T42" fmla="*/ 47 w 259"/>
                <a:gd name="T43" fmla="*/ 115 h 131"/>
                <a:gd name="T44" fmla="*/ 36 w 259"/>
                <a:gd name="T45" fmla="*/ 119 h 131"/>
                <a:gd name="T46" fmla="*/ 24 w 259"/>
                <a:gd name="T47" fmla="*/ 123 h 131"/>
                <a:gd name="T48" fmla="*/ 11 w 259"/>
                <a:gd name="T49" fmla="*/ 129 h 131"/>
                <a:gd name="T50" fmla="*/ 2 w 259"/>
                <a:gd name="T51" fmla="*/ 127 h 131"/>
                <a:gd name="T52" fmla="*/ 5 w 259"/>
                <a:gd name="T53" fmla="*/ 114 h 131"/>
                <a:gd name="T54" fmla="*/ 15 w 259"/>
                <a:gd name="T55" fmla="*/ 110 h 131"/>
                <a:gd name="T56" fmla="*/ 27 w 259"/>
                <a:gd name="T57" fmla="*/ 106 h 131"/>
                <a:gd name="T58" fmla="*/ 38 w 259"/>
                <a:gd name="T59" fmla="*/ 102 h 131"/>
                <a:gd name="T60" fmla="*/ 48 w 259"/>
                <a:gd name="T61" fmla="*/ 98 h 131"/>
                <a:gd name="T62" fmla="*/ 57 w 259"/>
                <a:gd name="T63" fmla="*/ 94 h 131"/>
                <a:gd name="T64" fmla="*/ 71 w 259"/>
                <a:gd name="T65" fmla="*/ 89 h 131"/>
                <a:gd name="T66" fmla="*/ 78 w 259"/>
                <a:gd name="T67" fmla="*/ 85 h 131"/>
                <a:gd name="T68" fmla="*/ 86 w 259"/>
                <a:gd name="T69" fmla="*/ 81 h 131"/>
                <a:gd name="T70" fmla="*/ 96 w 259"/>
                <a:gd name="T71" fmla="*/ 75 h 131"/>
                <a:gd name="T72" fmla="*/ 105 w 259"/>
                <a:gd name="T73" fmla="*/ 69 h 131"/>
                <a:gd name="T74" fmla="*/ 111 w 259"/>
                <a:gd name="T75" fmla="*/ 66 h 131"/>
                <a:gd name="T76" fmla="*/ 123 w 259"/>
                <a:gd name="T77" fmla="*/ 58 h 131"/>
                <a:gd name="T78" fmla="*/ 130 w 259"/>
                <a:gd name="T79" fmla="*/ 52 h 131"/>
                <a:gd name="T80" fmla="*/ 136 w 259"/>
                <a:gd name="T81" fmla="*/ 48 h 131"/>
                <a:gd name="T82" fmla="*/ 144 w 259"/>
                <a:gd name="T83" fmla="*/ 43 h 131"/>
                <a:gd name="T84" fmla="*/ 150 w 259"/>
                <a:gd name="T85" fmla="*/ 39 h 131"/>
                <a:gd name="T86" fmla="*/ 155 w 259"/>
                <a:gd name="T87" fmla="*/ 35 h 131"/>
                <a:gd name="T88" fmla="*/ 159 w 259"/>
                <a:gd name="T89" fmla="*/ 31 h 131"/>
                <a:gd name="T90" fmla="*/ 167 w 259"/>
                <a:gd name="T91" fmla="*/ 25 h 131"/>
                <a:gd name="T92" fmla="*/ 173 w 259"/>
                <a:gd name="T93" fmla="*/ 22 h 131"/>
                <a:gd name="T94" fmla="*/ 180 w 259"/>
                <a:gd name="T95" fmla="*/ 18 h 131"/>
                <a:gd name="T96" fmla="*/ 192 w 259"/>
                <a:gd name="T97" fmla="*/ 14 h 131"/>
                <a:gd name="T98" fmla="*/ 219 w 259"/>
                <a:gd name="T99" fmla="*/ 10 h 131"/>
                <a:gd name="T100" fmla="*/ 234 w 259"/>
                <a:gd name="T101" fmla="*/ 6 h 131"/>
                <a:gd name="T102" fmla="*/ 247 w 259"/>
                <a:gd name="T103" fmla="*/ 2 h 131"/>
                <a:gd name="T104" fmla="*/ 254 w 259"/>
                <a:gd name="T105" fmla="*/ 0 h 131"/>
                <a:gd name="T106" fmla="*/ 251 w 259"/>
                <a:gd name="T107" fmla="*/ 14 h 131"/>
                <a:gd name="T108" fmla="*/ 242 w 259"/>
                <a:gd name="T109" fmla="*/ 17 h 131"/>
                <a:gd name="T110" fmla="*/ 230 w 259"/>
                <a:gd name="T111" fmla="*/ 21 h 131"/>
                <a:gd name="T112" fmla="*/ 215 w 259"/>
                <a:gd name="T113" fmla="*/ 25 h 131"/>
                <a:gd name="T114" fmla="*/ 205 w 259"/>
                <a:gd name="T115" fmla="*/ 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9" h="131">
                  <a:moveTo>
                    <a:pt x="197" y="29"/>
                  </a:moveTo>
                  <a:cubicBezTo>
                    <a:pt x="196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4" y="31"/>
                    <a:pt x="191" y="29"/>
                    <a:pt x="190" y="31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32"/>
                    <a:pt x="187" y="32"/>
                    <a:pt x="186" y="33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5" y="34"/>
                    <a:pt x="183" y="34"/>
                    <a:pt x="182" y="35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1" y="36"/>
                    <a:pt x="181" y="36"/>
                    <a:pt x="180" y="37"/>
                  </a:cubicBezTo>
                  <a:cubicBezTo>
                    <a:pt x="180" y="37"/>
                    <a:pt x="180" y="37"/>
                    <a:pt x="180" y="37"/>
                  </a:cubicBezTo>
                  <a:cubicBezTo>
                    <a:pt x="179" y="38"/>
                    <a:pt x="177" y="38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5" y="40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1"/>
                    <a:pt x="173" y="42"/>
                    <a:pt x="172" y="43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2" y="43"/>
                    <a:pt x="171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69" y="46"/>
                    <a:pt x="167" y="47"/>
                    <a:pt x="165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4" y="49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2" y="51"/>
                    <a:pt x="162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59" y="54"/>
                    <a:pt x="157" y="54"/>
                    <a:pt x="155" y="56"/>
                  </a:cubicBezTo>
                  <a:cubicBezTo>
                    <a:pt x="155" y="56"/>
                    <a:pt x="155" y="56"/>
                    <a:pt x="155" y="56"/>
                  </a:cubicBezTo>
                  <a:cubicBezTo>
                    <a:pt x="154" y="57"/>
                    <a:pt x="154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9"/>
                    <a:pt x="150" y="59"/>
                    <a:pt x="150" y="60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9" y="61"/>
                    <a:pt x="148" y="61"/>
                    <a:pt x="147" y="62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7" y="62"/>
                    <a:pt x="146" y="63"/>
                    <a:pt x="145" y="64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5" y="65"/>
                    <a:pt x="143" y="64"/>
                    <a:pt x="142" y="66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1" y="66"/>
                    <a:pt x="140" y="67"/>
                    <a:pt x="140" y="67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39" y="69"/>
                    <a:pt x="137" y="68"/>
                    <a:pt x="136" y="69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5" y="70"/>
                    <a:pt x="135" y="71"/>
                    <a:pt x="134" y="71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3" y="73"/>
                    <a:pt x="131" y="72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29" y="74"/>
                    <a:pt x="129" y="75"/>
                    <a:pt x="128" y="75"/>
                  </a:cubicBezTo>
                  <a:cubicBezTo>
                    <a:pt x="127" y="75"/>
                    <a:pt x="127" y="75"/>
                    <a:pt x="126" y="75"/>
                  </a:cubicBezTo>
                  <a:cubicBezTo>
                    <a:pt x="126" y="76"/>
                    <a:pt x="125" y="77"/>
                    <a:pt x="124" y="77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3" y="78"/>
                    <a:pt x="122" y="78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0" y="80"/>
                    <a:pt x="119" y="80"/>
                    <a:pt x="118" y="81"/>
                  </a:cubicBezTo>
                  <a:cubicBezTo>
                    <a:pt x="118" y="81"/>
                    <a:pt x="117" y="81"/>
                    <a:pt x="117" y="81"/>
                  </a:cubicBezTo>
                  <a:cubicBezTo>
                    <a:pt x="116" y="82"/>
                    <a:pt x="115" y="82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4" y="84"/>
                    <a:pt x="112" y="84"/>
                    <a:pt x="111" y="85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5"/>
                    <a:pt x="110" y="86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8" y="88"/>
                    <a:pt x="106" y="88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4" y="90"/>
                    <a:pt x="102" y="89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92"/>
                    <a:pt x="99" y="91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7" y="93"/>
                    <a:pt x="96" y="94"/>
                    <a:pt x="95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5" y="96"/>
                    <a:pt x="93" y="95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1" y="98"/>
                    <a:pt x="89" y="97"/>
                    <a:pt x="88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99"/>
                    <a:pt x="85" y="99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3" y="101"/>
                    <a:pt x="81" y="101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9" y="103"/>
                    <a:pt x="77" y="103"/>
                    <a:pt x="76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5" y="106"/>
                    <a:pt x="72" y="104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7"/>
                    <a:pt x="68" y="107"/>
                    <a:pt x="67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5" y="110"/>
                    <a:pt x="63" y="108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0" y="111"/>
                    <a:pt x="58" y="111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6" y="114"/>
                    <a:pt x="53" y="112"/>
                    <a:pt x="51" y="114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50" y="115"/>
                    <a:pt x="49" y="114"/>
                    <a:pt x="47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6" y="117"/>
                    <a:pt x="43" y="116"/>
                    <a:pt x="42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0" y="119"/>
                    <a:pt x="38" y="118"/>
                    <a:pt x="36" y="119"/>
                  </a:cubicBezTo>
                  <a:cubicBezTo>
                    <a:pt x="35" y="119"/>
                    <a:pt x="35" y="119"/>
                    <a:pt x="34" y="119"/>
                  </a:cubicBezTo>
                  <a:cubicBezTo>
                    <a:pt x="33" y="121"/>
                    <a:pt x="31" y="120"/>
                    <a:pt x="30" y="121"/>
                  </a:cubicBezTo>
                  <a:cubicBezTo>
                    <a:pt x="29" y="121"/>
                    <a:pt x="29" y="121"/>
                    <a:pt x="28" y="121"/>
                  </a:cubicBezTo>
                  <a:cubicBezTo>
                    <a:pt x="27" y="122"/>
                    <a:pt x="26" y="122"/>
                    <a:pt x="24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1" y="125"/>
                    <a:pt x="17" y="125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2" y="128"/>
                    <a:pt x="12" y="128"/>
                    <a:pt x="11" y="129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9" y="131"/>
                    <a:pt x="6" y="130"/>
                    <a:pt x="3" y="129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8"/>
                    <a:pt x="2" y="128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0" y="124"/>
                    <a:pt x="0" y="121"/>
                    <a:pt x="2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6"/>
                    <a:pt x="4" y="115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6" y="112"/>
                    <a:pt x="8" y="113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1" y="110"/>
                    <a:pt x="14" y="112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7" y="108"/>
                    <a:pt x="19" y="110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06"/>
                    <a:pt x="25" y="108"/>
                    <a:pt x="27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8" y="104"/>
                    <a:pt x="31" y="106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4" y="102"/>
                    <a:pt x="37" y="104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101"/>
                    <a:pt x="41" y="101"/>
                    <a:pt x="42" y="100"/>
                  </a:cubicBezTo>
                  <a:cubicBezTo>
                    <a:pt x="43" y="100"/>
                    <a:pt x="43" y="100"/>
                    <a:pt x="44" y="100"/>
                  </a:cubicBezTo>
                  <a:cubicBezTo>
                    <a:pt x="45" y="99"/>
                    <a:pt x="47" y="99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9" y="96"/>
                    <a:pt x="52" y="98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5"/>
                    <a:pt x="56" y="96"/>
                    <a:pt x="57" y="94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8" y="93"/>
                    <a:pt x="60" y="94"/>
                    <a:pt x="61" y="93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4" y="91"/>
                    <a:pt x="68" y="90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2" y="88"/>
                    <a:pt x="74" y="88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6" y="86"/>
                    <a:pt x="77" y="86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9" y="84"/>
                    <a:pt x="81" y="84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3" y="82"/>
                    <a:pt x="85" y="82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8" y="80"/>
                    <a:pt x="90" y="78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3" y="76"/>
                    <a:pt x="95" y="76"/>
                    <a:pt x="96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7" y="74"/>
                    <a:pt x="100" y="73"/>
                    <a:pt x="102" y="71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2" y="70"/>
                    <a:pt x="104" y="71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6" y="69"/>
                    <a:pt x="107" y="68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8" y="66"/>
                    <a:pt x="110" y="67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3" y="64"/>
                    <a:pt x="115" y="63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9" y="60"/>
                    <a:pt x="121" y="59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4" y="56"/>
                    <a:pt x="126" y="56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9" y="53"/>
                    <a:pt x="130" y="53"/>
                    <a:pt x="130" y="5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31" y="51"/>
                    <a:pt x="133" y="51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5" y="50"/>
                    <a:pt x="135" y="49"/>
                    <a:pt x="136" y="48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8" y="47"/>
                    <a:pt x="140" y="46"/>
                    <a:pt x="142" y="45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2" y="44"/>
                    <a:pt x="143" y="43"/>
                    <a:pt x="144" y="4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5" y="41"/>
                    <a:pt x="146" y="42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40"/>
                    <a:pt x="149" y="39"/>
                    <a:pt x="150" y="39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50" y="38"/>
                    <a:pt x="151" y="37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2" y="36"/>
                    <a:pt x="154" y="36"/>
                    <a:pt x="155" y="35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6" y="34"/>
                    <a:pt x="156" y="34"/>
                    <a:pt x="157" y="33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2"/>
                    <a:pt x="158" y="32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0"/>
                    <a:pt x="163" y="29"/>
                    <a:pt x="165" y="27"/>
                  </a:cubicBezTo>
                  <a:cubicBezTo>
                    <a:pt x="165" y="27"/>
                    <a:pt x="165" y="27"/>
                    <a:pt x="165" y="27"/>
                  </a:cubicBezTo>
                  <a:cubicBezTo>
                    <a:pt x="165" y="27"/>
                    <a:pt x="166" y="26"/>
                    <a:pt x="167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8" y="24"/>
                    <a:pt x="170" y="25"/>
                    <a:pt x="170" y="23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1" y="23"/>
                    <a:pt x="172" y="22"/>
                    <a:pt x="173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3" y="20"/>
                    <a:pt x="175" y="21"/>
                    <a:pt x="176" y="20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7" y="18"/>
                    <a:pt x="179" y="19"/>
                    <a:pt x="180" y="18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2" y="16"/>
                    <a:pt x="184" y="18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7" y="14"/>
                    <a:pt x="190" y="15"/>
                    <a:pt x="192" y="14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6" y="11"/>
                    <a:pt x="201" y="14"/>
                    <a:pt x="205" y="12"/>
                  </a:cubicBezTo>
                  <a:cubicBezTo>
                    <a:pt x="205" y="12"/>
                    <a:pt x="205" y="12"/>
                    <a:pt x="205" y="12"/>
                  </a:cubicBezTo>
                  <a:cubicBezTo>
                    <a:pt x="209" y="9"/>
                    <a:pt x="214" y="12"/>
                    <a:pt x="219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21" y="8"/>
                    <a:pt x="225" y="10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0" y="6"/>
                    <a:pt x="232" y="8"/>
                    <a:pt x="234" y="6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6" y="4"/>
                    <a:pt x="239" y="6"/>
                    <a:pt x="242" y="4"/>
                  </a:cubicBezTo>
                  <a:cubicBezTo>
                    <a:pt x="242" y="4"/>
                    <a:pt x="242" y="4"/>
                    <a:pt x="242" y="4"/>
                  </a:cubicBezTo>
                  <a:cubicBezTo>
                    <a:pt x="243" y="2"/>
                    <a:pt x="246" y="4"/>
                    <a:pt x="247" y="2"/>
                  </a:cubicBezTo>
                  <a:cubicBezTo>
                    <a:pt x="247" y="2"/>
                    <a:pt x="247" y="2"/>
                    <a:pt x="247" y="2"/>
                  </a:cubicBezTo>
                  <a:cubicBezTo>
                    <a:pt x="249" y="0"/>
                    <a:pt x="252" y="2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5" y="1"/>
                    <a:pt x="255" y="1"/>
                    <a:pt x="255" y="1"/>
                  </a:cubicBezTo>
                  <a:cubicBezTo>
                    <a:pt x="259" y="6"/>
                    <a:pt x="258" y="10"/>
                    <a:pt x="253" y="14"/>
                  </a:cubicBezTo>
                  <a:cubicBezTo>
                    <a:pt x="252" y="14"/>
                    <a:pt x="252" y="14"/>
                    <a:pt x="251" y="14"/>
                  </a:cubicBezTo>
                  <a:cubicBezTo>
                    <a:pt x="250" y="15"/>
                    <a:pt x="250" y="15"/>
                    <a:pt x="249" y="16"/>
                  </a:cubicBezTo>
                  <a:cubicBezTo>
                    <a:pt x="249" y="16"/>
                    <a:pt x="249" y="16"/>
                    <a:pt x="249" y="16"/>
                  </a:cubicBezTo>
                  <a:cubicBezTo>
                    <a:pt x="248" y="18"/>
                    <a:pt x="245" y="16"/>
                    <a:pt x="243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0" y="19"/>
                    <a:pt x="237" y="18"/>
                    <a:pt x="236" y="20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21"/>
                    <a:pt x="232" y="20"/>
                    <a:pt x="230" y="21"/>
                  </a:cubicBezTo>
                  <a:cubicBezTo>
                    <a:pt x="230" y="21"/>
                    <a:pt x="230" y="21"/>
                    <a:pt x="230" y="21"/>
                  </a:cubicBezTo>
                  <a:cubicBezTo>
                    <a:pt x="228" y="24"/>
                    <a:pt x="225" y="21"/>
                    <a:pt x="222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0" y="26"/>
                    <a:pt x="217" y="23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2" y="27"/>
                    <a:pt x="209" y="25"/>
                    <a:pt x="207" y="27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3" y="29"/>
                    <a:pt x="199" y="27"/>
                    <a:pt x="197" y="29"/>
                  </a:cubicBezTo>
                  <a:close/>
                </a:path>
              </a:pathLst>
            </a:custGeom>
            <a:solidFill>
              <a:srgbClr val="795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9" name="Freeform 36"/>
            <p:cNvSpPr/>
            <p:nvPr/>
          </p:nvSpPr>
          <p:spPr bwMode="auto">
            <a:xfrm>
              <a:off x="6997" y="1291"/>
              <a:ext cx="117" cy="360"/>
            </a:xfrm>
            <a:custGeom>
              <a:avLst/>
              <a:gdLst>
                <a:gd name="T0" fmla="*/ 69 w 78"/>
                <a:gd name="T1" fmla="*/ 134 h 240"/>
                <a:gd name="T2" fmla="*/ 48 w 78"/>
                <a:gd name="T3" fmla="*/ 219 h 240"/>
                <a:gd name="T4" fmla="*/ 36 w 78"/>
                <a:gd name="T5" fmla="*/ 234 h 240"/>
                <a:gd name="T6" fmla="*/ 34 w 78"/>
                <a:gd name="T7" fmla="*/ 239 h 240"/>
                <a:gd name="T8" fmla="*/ 17 w 78"/>
                <a:gd name="T9" fmla="*/ 238 h 240"/>
                <a:gd name="T10" fmla="*/ 26 w 78"/>
                <a:gd name="T11" fmla="*/ 220 h 240"/>
                <a:gd name="T12" fmla="*/ 41 w 78"/>
                <a:gd name="T13" fmla="*/ 197 h 240"/>
                <a:gd name="T14" fmla="*/ 37 w 78"/>
                <a:gd name="T15" fmla="*/ 181 h 240"/>
                <a:gd name="T16" fmla="*/ 33 w 78"/>
                <a:gd name="T17" fmla="*/ 170 h 240"/>
                <a:gd name="T18" fmla="*/ 34 w 78"/>
                <a:gd name="T19" fmla="*/ 169 h 240"/>
                <a:gd name="T20" fmla="*/ 50 w 78"/>
                <a:gd name="T21" fmla="*/ 131 h 240"/>
                <a:gd name="T22" fmla="*/ 22 w 78"/>
                <a:gd name="T23" fmla="*/ 98 h 240"/>
                <a:gd name="T24" fmla="*/ 16 w 78"/>
                <a:gd name="T25" fmla="*/ 94 h 240"/>
                <a:gd name="T26" fmla="*/ 3 w 78"/>
                <a:gd name="T27" fmla="*/ 79 h 240"/>
                <a:gd name="T28" fmla="*/ 4 w 78"/>
                <a:gd name="T29" fmla="*/ 77 h 240"/>
                <a:gd name="T30" fmla="*/ 33 w 78"/>
                <a:gd name="T31" fmla="*/ 83 h 240"/>
                <a:gd name="T32" fmla="*/ 41 w 78"/>
                <a:gd name="T33" fmla="*/ 83 h 240"/>
                <a:gd name="T34" fmla="*/ 40 w 78"/>
                <a:gd name="T35" fmla="*/ 75 h 240"/>
                <a:gd name="T36" fmla="*/ 10 w 78"/>
                <a:gd name="T37" fmla="*/ 38 h 240"/>
                <a:gd name="T38" fmla="*/ 0 w 78"/>
                <a:gd name="T39" fmla="*/ 26 h 240"/>
                <a:gd name="T40" fmla="*/ 0 w 78"/>
                <a:gd name="T41" fmla="*/ 24 h 240"/>
                <a:gd name="T42" fmla="*/ 1 w 78"/>
                <a:gd name="T43" fmla="*/ 22 h 240"/>
                <a:gd name="T44" fmla="*/ 5 w 78"/>
                <a:gd name="T45" fmla="*/ 18 h 240"/>
                <a:gd name="T46" fmla="*/ 23 w 78"/>
                <a:gd name="T47" fmla="*/ 6 h 240"/>
                <a:gd name="T48" fmla="*/ 30 w 78"/>
                <a:gd name="T49" fmla="*/ 4 h 240"/>
                <a:gd name="T50" fmla="*/ 22 w 78"/>
                <a:gd name="T51" fmla="*/ 31 h 240"/>
                <a:gd name="T52" fmla="*/ 25 w 78"/>
                <a:gd name="T53" fmla="*/ 39 h 240"/>
                <a:gd name="T54" fmla="*/ 53 w 78"/>
                <a:gd name="T55" fmla="*/ 82 h 240"/>
                <a:gd name="T56" fmla="*/ 63 w 78"/>
                <a:gd name="T57" fmla="*/ 112 h 240"/>
                <a:gd name="T58" fmla="*/ 65 w 78"/>
                <a:gd name="T59" fmla="*/ 118 h 240"/>
                <a:gd name="T60" fmla="*/ 65 w 78"/>
                <a:gd name="T61" fmla="*/ 118 h 240"/>
                <a:gd name="T62" fmla="*/ 67 w 78"/>
                <a:gd name="T63" fmla="*/ 126 h 240"/>
                <a:gd name="T64" fmla="*/ 67 w 78"/>
                <a:gd name="T65" fmla="*/ 128 h 240"/>
                <a:gd name="T66" fmla="*/ 69 w 78"/>
                <a:gd name="T67" fmla="*/ 13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240">
                  <a:moveTo>
                    <a:pt x="69" y="134"/>
                  </a:moveTo>
                  <a:cubicBezTo>
                    <a:pt x="78" y="166"/>
                    <a:pt x="68" y="194"/>
                    <a:pt x="48" y="219"/>
                  </a:cubicBezTo>
                  <a:cubicBezTo>
                    <a:pt x="44" y="224"/>
                    <a:pt x="40" y="229"/>
                    <a:pt x="36" y="234"/>
                  </a:cubicBezTo>
                  <a:cubicBezTo>
                    <a:pt x="37" y="236"/>
                    <a:pt x="36" y="238"/>
                    <a:pt x="34" y="239"/>
                  </a:cubicBezTo>
                  <a:cubicBezTo>
                    <a:pt x="28" y="240"/>
                    <a:pt x="23" y="239"/>
                    <a:pt x="17" y="238"/>
                  </a:cubicBezTo>
                  <a:cubicBezTo>
                    <a:pt x="13" y="228"/>
                    <a:pt x="22" y="225"/>
                    <a:pt x="26" y="220"/>
                  </a:cubicBezTo>
                  <a:cubicBezTo>
                    <a:pt x="32" y="213"/>
                    <a:pt x="37" y="205"/>
                    <a:pt x="41" y="197"/>
                  </a:cubicBezTo>
                  <a:cubicBezTo>
                    <a:pt x="44" y="191"/>
                    <a:pt x="45" y="185"/>
                    <a:pt x="37" y="181"/>
                  </a:cubicBezTo>
                  <a:cubicBezTo>
                    <a:pt x="32" y="179"/>
                    <a:pt x="30" y="175"/>
                    <a:pt x="33" y="170"/>
                  </a:cubicBezTo>
                  <a:cubicBezTo>
                    <a:pt x="33" y="169"/>
                    <a:pt x="34" y="169"/>
                    <a:pt x="34" y="169"/>
                  </a:cubicBezTo>
                  <a:cubicBezTo>
                    <a:pt x="56" y="163"/>
                    <a:pt x="58" y="153"/>
                    <a:pt x="50" y="131"/>
                  </a:cubicBezTo>
                  <a:cubicBezTo>
                    <a:pt x="45" y="116"/>
                    <a:pt x="35" y="106"/>
                    <a:pt x="22" y="98"/>
                  </a:cubicBezTo>
                  <a:cubicBezTo>
                    <a:pt x="19" y="97"/>
                    <a:pt x="17" y="95"/>
                    <a:pt x="16" y="94"/>
                  </a:cubicBezTo>
                  <a:cubicBezTo>
                    <a:pt x="12" y="88"/>
                    <a:pt x="3" y="88"/>
                    <a:pt x="3" y="79"/>
                  </a:cubicBezTo>
                  <a:cubicBezTo>
                    <a:pt x="3" y="78"/>
                    <a:pt x="4" y="77"/>
                    <a:pt x="4" y="77"/>
                  </a:cubicBezTo>
                  <a:cubicBezTo>
                    <a:pt x="14" y="79"/>
                    <a:pt x="23" y="80"/>
                    <a:pt x="33" y="83"/>
                  </a:cubicBezTo>
                  <a:cubicBezTo>
                    <a:pt x="36" y="84"/>
                    <a:pt x="39" y="86"/>
                    <a:pt x="41" y="83"/>
                  </a:cubicBezTo>
                  <a:cubicBezTo>
                    <a:pt x="43" y="80"/>
                    <a:pt x="42" y="77"/>
                    <a:pt x="40" y="75"/>
                  </a:cubicBezTo>
                  <a:cubicBezTo>
                    <a:pt x="32" y="61"/>
                    <a:pt x="25" y="47"/>
                    <a:pt x="10" y="38"/>
                  </a:cubicBezTo>
                  <a:cubicBezTo>
                    <a:pt x="6" y="36"/>
                    <a:pt x="2" y="31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11" y="15"/>
                    <a:pt x="17" y="10"/>
                    <a:pt x="23" y="6"/>
                  </a:cubicBezTo>
                  <a:cubicBezTo>
                    <a:pt x="25" y="4"/>
                    <a:pt x="27" y="0"/>
                    <a:pt x="30" y="4"/>
                  </a:cubicBezTo>
                  <a:cubicBezTo>
                    <a:pt x="28" y="13"/>
                    <a:pt x="23" y="21"/>
                    <a:pt x="22" y="31"/>
                  </a:cubicBezTo>
                  <a:cubicBezTo>
                    <a:pt x="22" y="34"/>
                    <a:pt x="22" y="37"/>
                    <a:pt x="25" y="39"/>
                  </a:cubicBezTo>
                  <a:cubicBezTo>
                    <a:pt x="38" y="51"/>
                    <a:pt x="46" y="66"/>
                    <a:pt x="53" y="82"/>
                  </a:cubicBezTo>
                  <a:cubicBezTo>
                    <a:pt x="58" y="91"/>
                    <a:pt x="59" y="102"/>
                    <a:pt x="63" y="112"/>
                  </a:cubicBezTo>
                  <a:cubicBezTo>
                    <a:pt x="65" y="114"/>
                    <a:pt x="63" y="117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7" y="121"/>
                    <a:pt x="65" y="124"/>
                    <a:pt x="67" y="126"/>
                  </a:cubicBezTo>
                  <a:cubicBezTo>
                    <a:pt x="67" y="127"/>
                    <a:pt x="67" y="127"/>
                    <a:pt x="67" y="128"/>
                  </a:cubicBezTo>
                  <a:cubicBezTo>
                    <a:pt x="69" y="130"/>
                    <a:pt x="67" y="132"/>
                    <a:pt x="69" y="134"/>
                  </a:cubicBezTo>
                  <a:close/>
                </a:path>
              </a:pathLst>
            </a:custGeom>
            <a:solidFill>
              <a:srgbClr val="A0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0" name="Freeform 37"/>
            <p:cNvSpPr/>
            <p:nvPr/>
          </p:nvSpPr>
          <p:spPr bwMode="auto">
            <a:xfrm>
              <a:off x="5798" y="1617"/>
              <a:ext cx="116" cy="216"/>
            </a:xfrm>
            <a:custGeom>
              <a:avLst/>
              <a:gdLst>
                <a:gd name="T0" fmla="*/ 6 w 77"/>
                <a:gd name="T1" fmla="*/ 22 h 144"/>
                <a:gd name="T2" fmla="*/ 6 w 77"/>
                <a:gd name="T3" fmla="*/ 20 h 144"/>
                <a:gd name="T4" fmla="*/ 11 w 77"/>
                <a:gd name="T5" fmla="*/ 6 h 144"/>
                <a:gd name="T6" fmla="*/ 17 w 77"/>
                <a:gd name="T7" fmla="*/ 1 h 144"/>
                <a:gd name="T8" fmla="*/ 20 w 77"/>
                <a:gd name="T9" fmla="*/ 9 h 144"/>
                <a:gd name="T10" fmla="*/ 17 w 77"/>
                <a:gd name="T11" fmla="*/ 21 h 144"/>
                <a:gd name="T12" fmla="*/ 17 w 77"/>
                <a:gd name="T13" fmla="*/ 29 h 144"/>
                <a:gd name="T14" fmla="*/ 26 w 77"/>
                <a:gd name="T15" fmla="*/ 49 h 144"/>
                <a:gd name="T16" fmla="*/ 38 w 77"/>
                <a:gd name="T17" fmla="*/ 69 h 144"/>
                <a:gd name="T18" fmla="*/ 49 w 77"/>
                <a:gd name="T19" fmla="*/ 81 h 144"/>
                <a:gd name="T20" fmla="*/ 72 w 77"/>
                <a:gd name="T21" fmla="*/ 101 h 144"/>
                <a:gd name="T22" fmla="*/ 76 w 77"/>
                <a:gd name="T23" fmla="*/ 109 h 144"/>
                <a:gd name="T24" fmla="*/ 76 w 77"/>
                <a:gd name="T25" fmla="*/ 128 h 144"/>
                <a:gd name="T26" fmla="*/ 72 w 77"/>
                <a:gd name="T27" fmla="*/ 141 h 144"/>
                <a:gd name="T28" fmla="*/ 56 w 77"/>
                <a:gd name="T29" fmla="*/ 140 h 144"/>
                <a:gd name="T30" fmla="*/ 50 w 77"/>
                <a:gd name="T31" fmla="*/ 136 h 144"/>
                <a:gd name="T32" fmla="*/ 40 w 77"/>
                <a:gd name="T33" fmla="*/ 127 h 144"/>
                <a:gd name="T34" fmla="*/ 38 w 77"/>
                <a:gd name="T35" fmla="*/ 125 h 144"/>
                <a:gd name="T36" fmla="*/ 37 w 77"/>
                <a:gd name="T37" fmla="*/ 125 h 144"/>
                <a:gd name="T38" fmla="*/ 33 w 77"/>
                <a:gd name="T39" fmla="*/ 123 h 144"/>
                <a:gd name="T40" fmla="*/ 32 w 77"/>
                <a:gd name="T41" fmla="*/ 121 h 144"/>
                <a:gd name="T42" fmla="*/ 0 w 77"/>
                <a:gd name="T43" fmla="*/ 74 h 144"/>
                <a:gd name="T44" fmla="*/ 0 w 77"/>
                <a:gd name="T45" fmla="*/ 72 h 144"/>
                <a:gd name="T46" fmla="*/ 2 w 77"/>
                <a:gd name="T47" fmla="*/ 44 h 144"/>
                <a:gd name="T48" fmla="*/ 2 w 77"/>
                <a:gd name="T49" fmla="*/ 42 h 144"/>
                <a:gd name="T50" fmla="*/ 6 w 77"/>
                <a:gd name="T51" fmla="*/ 2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144">
                  <a:moveTo>
                    <a:pt x="6" y="22"/>
                  </a:moveTo>
                  <a:cubicBezTo>
                    <a:pt x="6" y="22"/>
                    <a:pt x="6" y="21"/>
                    <a:pt x="6" y="20"/>
                  </a:cubicBezTo>
                  <a:cubicBezTo>
                    <a:pt x="8" y="16"/>
                    <a:pt x="9" y="11"/>
                    <a:pt x="11" y="6"/>
                  </a:cubicBezTo>
                  <a:cubicBezTo>
                    <a:pt x="12" y="3"/>
                    <a:pt x="13" y="0"/>
                    <a:pt x="17" y="1"/>
                  </a:cubicBezTo>
                  <a:cubicBezTo>
                    <a:pt x="21" y="2"/>
                    <a:pt x="20" y="6"/>
                    <a:pt x="20" y="9"/>
                  </a:cubicBezTo>
                  <a:cubicBezTo>
                    <a:pt x="19" y="13"/>
                    <a:pt x="18" y="17"/>
                    <a:pt x="17" y="21"/>
                  </a:cubicBezTo>
                  <a:cubicBezTo>
                    <a:pt x="16" y="23"/>
                    <a:pt x="17" y="26"/>
                    <a:pt x="17" y="29"/>
                  </a:cubicBezTo>
                  <a:cubicBezTo>
                    <a:pt x="16" y="37"/>
                    <a:pt x="20" y="43"/>
                    <a:pt x="26" y="49"/>
                  </a:cubicBezTo>
                  <a:cubicBezTo>
                    <a:pt x="31" y="54"/>
                    <a:pt x="37" y="60"/>
                    <a:pt x="38" y="69"/>
                  </a:cubicBezTo>
                  <a:cubicBezTo>
                    <a:pt x="39" y="74"/>
                    <a:pt x="44" y="78"/>
                    <a:pt x="49" y="81"/>
                  </a:cubicBezTo>
                  <a:cubicBezTo>
                    <a:pt x="58" y="86"/>
                    <a:pt x="65" y="94"/>
                    <a:pt x="72" y="101"/>
                  </a:cubicBezTo>
                  <a:cubicBezTo>
                    <a:pt x="74" y="103"/>
                    <a:pt x="76" y="106"/>
                    <a:pt x="76" y="109"/>
                  </a:cubicBezTo>
                  <a:cubicBezTo>
                    <a:pt x="76" y="116"/>
                    <a:pt x="75" y="122"/>
                    <a:pt x="76" y="128"/>
                  </a:cubicBezTo>
                  <a:cubicBezTo>
                    <a:pt x="77" y="133"/>
                    <a:pt x="77" y="138"/>
                    <a:pt x="72" y="141"/>
                  </a:cubicBezTo>
                  <a:cubicBezTo>
                    <a:pt x="67" y="144"/>
                    <a:pt x="61" y="143"/>
                    <a:pt x="56" y="140"/>
                  </a:cubicBezTo>
                  <a:cubicBezTo>
                    <a:pt x="54" y="139"/>
                    <a:pt x="52" y="138"/>
                    <a:pt x="50" y="136"/>
                  </a:cubicBezTo>
                  <a:cubicBezTo>
                    <a:pt x="47" y="134"/>
                    <a:pt x="43" y="130"/>
                    <a:pt x="40" y="127"/>
                  </a:cubicBezTo>
                  <a:cubicBezTo>
                    <a:pt x="39" y="127"/>
                    <a:pt x="38" y="126"/>
                    <a:pt x="38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4"/>
                    <a:pt x="35" y="123"/>
                    <a:pt x="33" y="123"/>
                  </a:cubicBezTo>
                  <a:cubicBezTo>
                    <a:pt x="33" y="122"/>
                    <a:pt x="32" y="121"/>
                    <a:pt x="32" y="121"/>
                  </a:cubicBezTo>
                  <a:cubicBezTo>
                    <a:pt x="17" y="108"/>
                    <a:pt x="11" y="89"/>
                    <a:pt x="0" y="74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" y="63"/>
                    <a:pt x="6" y="53"/>
                    <a:pt x="2" y="44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4" y="35"/>
                    <a:pt x="7" y="29"/>
                    <a:pt x="6" y="22"/>
                  </a:cubicBezTo>
                  <a:close/>
                </a:path>
              </a:pathLst>
            </a:custGeom>
            <a:solidFill>
              <a:srgbClr val="FC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1" name="Freeform 38"/>
            <p:cNvSpPr/>
            <p:nvPr/>
          </p:nvSpPr>
          <p:spPr bwMode="auto">
            <a:xfrm>
              <a:off x="6518" y="496"/>
              <a:ext cx="200" cy="288"/>
            </a:xfrm>
            <a:custGeom>
              <a:avLst/>
              <a:gdLst>
                <a:gd name="T0" fmla="*/ 0 w 133"/>
                <a:gd name="T1" fmla="*/ 113 h 192"/>
                <a:gd name="T2" fmla="*/ 2 w 133"/>
                <a:gd name="T3" fmla="*/ 100 h 192"/>
                <a:gd name="T4" fmla="*/ 5 w 133"/>
                <a:gd name="T5" fmla="*/ 93 h 192"/>
                <a:gd name="T6" fmla="*/ 24 w 133"/>
                <a:gd name="T7" fmla="*/ 62 h 192"/>
                <a:gd name="T8" fmla="*/ 48 w 133"/>
                <a:gd name="T9" fmla="*/ 27 h 192"/>
                <a:gd name="T10" fmla="*/ 58 w 133"/>
                <a:gd name="T11" fmla="*/ 24 h 192"/>
                <a:gd name="T12" fmla="*/ 73 w 133"/>
                <a:gd name="T13" fmla="*/ 19 h 192"/>
                <a:gd name="T14" fmla="*/ 119 w 133"/>
                <a:gd name="T15" fmla="*/ 38 h 192"/>
                <a:gd name="T16" fmla="*/ 129 w 133"/>
                <a:gd name="T17" fmla="*/ 76 h 192"/>
                <a:gd name="T18" fmla="*/ 130 w 133"/>
                <a:gd name="T19" fmla="*/ 88 h 192"/>
                <a:gd name="T20" fmla="*/ 118 w 133"/>
                <a:gd name="T21" fmla="*/ 82 h 192"/>
                <a:gd name="T22" fmla="*/ 106 w 133"/>
                <a:gd name="T23" fmla="*/ 68 h 192"/>
                <a:gd name="T24" fmla="*/ 99 w 133"/>
                <a:gd name="T25" fmla="*/ 52 h 192"/>
                <a:gd name="T26" fmla="*/ 90 w 133"/>
                <a:gd name="T27" fmla="*/ 38 h 192"/>
                <a:gd name="T28" fmla="*/ 75 w 133"/>
                <a:gd name="T29" fmla="*/ 40 h 192"/>
                <a:gd name="T30" fmla="*/ 62 w 133"/>
                <a:gd name="T31" fmla="*/ 56 h 192"/>
                <a:gd name="T32" fmla="*/ 55 w 133"/>
                <a:gd name="T33" fmla="*/ 67 h 192"/>
                <a:gd name="T34" fmla="*/ 24 w 133"/>
                <a:gd name="T35" fmla="*/ 108 h 192"/>
                <a:gd name="T36" fmla="*/ 23 w 133"/>
                <a:gd name="T37" fmla="*/ 112 h 192"/>
                <a:gd name="T38" fmla="*/ 20 w 133"/>
                <a:gd name="T39" fmla="*/ 179 h 192"/>
                <a:gd name="T40" fmla="*/ 19 w 133"/>
                <a:gd name="T41" fmla="*/ 192 h 192"/>
                <a:gd name="T42" fmla="*/ 6 w 133"/>
                <a:gd name="T43" fmla="*/ 179 h 192"/>
                <a:gd name="T44" fmla="*/ 0 w 133"/>
                <a:gd name="T45" fmla="*/ 123 h 192"/>
                <a:gd name="T46" fmla="*/ 0 w 133"/>
                <a:gd name="T47" fmla="*/ 11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92">
                  <a:moveTo>
                    <a:pt x="0" y="113"/>
                  </a:moveTo>
                  <a:cubicBezTo>
                    <a:pt x="1" y="109"/>
                    <a:pt x="1" y="104"/>
                    <a:pt x="2" y="100"/>
                  </a:cubicBezTo>
                  <a:cubicBezTo>
                    <a:pt x="3" y="98"/>
                    <a:pt x="4" y="96"/>
                    <a:pt x="5" y="93"/>
                  </a:cubicBezTo>
                  <a:cubicBezTo>
                    <a:pt x="20" y="88"/>
                    <a:pt x="21" y="75"/>
                    <a:pt x="24" y="62"/>
                  </a:cubicBezTo>
                  <a:cubicBezTo>
                    <a:pt x="28" y="48"/>
                    <a:pt x="34" y="34"/>
                    <a:pt x="48" y="27"/>
                  </a:cubicBezTo>
                  <a:cubicBezTo>
                    <a:pt x="51" y="25"/>
                    <a:pt x="54" y="23"/>
                    <a:pt x="58" y="24"/>
                  </a:cubicBezTo>
                  <a:cubicBezTo>
                    <a:pt x="64" y="25"/>
                    <a:pt x="69" y="23"/>
                    <a:pt x="73" y="19"/>
                  </a:cubicBezTo>
                  <a:cubicBezTo>
                    <a:pt x="94" y="0"/>
                    <a:pt x="118" y="16"/>
                    <a:pt x="119" y="38"/>
                  </a:cubicBezTo>
                  <a:cubicBezTo>
                    <a:pt x="119" y="52"/>
                    <a:pt x="122" y="64"/>
                    <a:pt x="129" y="76"/>
                  </a:cubicBezTo>
                  <a:cubicBezTo>
                    <a:pt x="131" y="79"/>
                    <a:pt x="133" y="84"/>
                    <a:pt x="130" y="88"/>
                  </a:cubicBezTo>
                  <a:cubicBezTo>
                    <a:pt x="123" y="91"/>
                    <a:pt x="120" y="86"/>
                    <a:pt x="118" y="82"/>
                  </a:cubicBezTo>
                  <a:cubicBezTo>
                    <a:pt x="115" y="76"/>
                    <a:pt x="111" y="72"/>
                    <a:pt x="106" y="68"/>
                  </a:cubicBezTo>
                  <a:cubicBezTo>
                    <a:pt x="100" y="64"/>
                    <a:pt x="98" y="59"/>
                    <a:pt x="99" y="52"/>
                  </a:cubicBezTo>
                  <a:cubicBezTo>
                    <a:pt x="100" y="44"/>
                    <a:pt x="96" y="41"/>
                    <a:pt x="90" y="38"/>
                  </a:cubicBezTo>
                  <a:cubicBezTo>
                    <a:pt x="85" y="36"/>
                    <a:pt x="80" y="35"/>
                    <a:pt x="75" y="40"/>
                  </a:cubicBezTo>
                  <a:cubicBezTo>
                    <a:pt x="70" y="44"/>
                    <a:pt x="65" y="49"/>
                    <a:pt x="62" y="56"/>
                  </a:cubicBezTo>
                  <a:cubicBezTo>
                    <a:pt x="60" y="60"/>
                    <a:pt x="59" y="64"/>
                    <a:pt x="55" y="67"/>
                  </a:cubicBezTo>
                  <a:cubicBezTo>
                    <a:pt x="40" y="77"/>
                    <a:pt x="27" y="88"/>
                    <a:pt x="24" y="108"/>
                  </a:cubicBezTo>
                  <a:cubicBezTo>
                    <a:pt x="24" y="109"/>
                    <a:pt x="24" y="111"/>
                    <a:pt x="23" y="112"/>
                  </a:cubicBezTo>
                  <a:cubicBezTo>
                    <a:pt x="6" y="134"/>
                    <a:pt x="10" y="157"/>
                    <a:pt x="20" y="179"/>
                  </a:cubicBezTo>
                  <a:cubicBezTo>
                    <a:pt x="21" y="184"/>
                    <a:pt x="24" y="188"/>
                    <a:pt x="19" y="192"/>
                  </a:cubicBezTo>
                  <a:cubicBezTo>
                    <a:pt x="11" y="191"/>
                    <a:pt x="7" y="185"/>
                    <a:pt x="6" y="179"/>
                  </a:cubicBezTo>
                  <a:cubicBezTo>
                    <a:pt x="1" y="161"/>
                    <a:pt x="0" y="142"/>
                    <a:pt x="0" y="123"/>
                  </a:cubicBezTo>
                  <a:cubicBezTo>
                    <a:pt x="0" y="120"/>
                    <a:pt x="0" y="116"/>
                    <a:pt x="0" y="113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2" name="Freeform 39"/>
            <p:cNvSpPr/>
            <p:nvPr/>
          </p:nvSpPr>
          <p:spPr bwMode="auto">
            <a:xfrm>
              <a:off x="7837" y="2985"/>
              <a:ext cx="96" cy="190"/>
            </a:xfrm>
            <a:custGeom>
              <a:avLst/>
              <a:gdLst>
                <a:gd name="T0" fmla="*/ 64 w 64"/>
                <a:gd name="T1" fmla="*/ 1 h 127"/>
                <a:gd name="T2" fmla="*/ 64 w 64"/>
                <a:gd name="T3" fmla="*/ 46 h 127"/>
                <a:gd name="T4" fmla="*/ 11 w 64"/>
                <a:gd name="T5" fmla="*/ 123 h 127"/>
                <a:gd name="T6" fmla="*/ 2 w 64"/>
                <a:gd name="T7" fmla="*/ 119 h 127"/>
                <a:gd name="T8" fmla="*/ 0 w 64"/>
                <a:gd name="T9" fmla="*/ 111 h 127"/>
                <a:gd name="T10" fmla="*/ 7 w 64"/>
                <a:gd name="T11" fmla="*/ 77 h 127"/>
                <a:gd name="T12" fmla="*/ 2 w 64"/>
                <a:gd name="T13" fmla="*/ 70 h 127"/>
                <a:gd name="T14" fmla="*/ 5 w 64"/>
                <a:gd name="T15" fmla="*/ 62 h 127"/>
                <a:gd name="T16" fmla="*/ 11 w 64"/>
                <a:gd name="T17" fmla="*/ 49 h 127"/>
                <a:gd name="T18" fmla="*/ 14 w 64"/>
                <a:gd name="T19" fmla="*/ 43 h 127"/>
                <a:gd name="T20" fmla="*/ 26 w 64"/>
                <a:gd name="T21" fmla="*/ 33 h 127"/>
                <a:gd name="T22" fmla="*/ 55 w 64"/>
                <a:gd name="T23" fmla="*/ 5 h 127"/>
                <a:gd name="T24" fmla="*/ 64 w 64"/>
                <a:gd name="T25" fmla="*/ 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7">
                  <a:moveTo>
                    <a:pt x="64" y="1"/>
                  </a:moveTo>
                  <a:cubicBezTo>
                    <a:pt x="64" y="16"/>
                    <a:pt x="64" y="31"/>
                    <a:pt x="64" y="46"/>
                  </a:cubicBezTo>
                  <a:cubicBezTo>
                    <a:pt x="59" y="80"/>
                    <a:pt x="33" y="100"/>
                    <a:pt x="11" y="123"/>
                  </a:cubicBezTo>
                  <a:cubicBezTo>
                    <a:pt x="7" y="127"/>
                    <a:pt x="3" y="125"/>
                    <a:pt x="2" y="119"/>
                  </a:cubicBezTo>
                  <a:cubicBezTo>
                    <a:pt x="1" y="117"/>
                    <a:pt x="0" y="114"/>
                    <a:pt x="0" y="111"/>
                  </a:cubicBezTo>
                  <a:cubicBezTo>
                    <a:pt x="6" y="100"/>
                    <a:pt x="4" y="88"/>
                    <a:pt x="7" y="77"/>
                  </a:cubicBezTo>
                  <a:cubicBezTo>
                    <a:pt x="8" y="74"/>
                    <a:pt x="4" y="72"/>
                    <a:pt x="2" y="70"/>
                  </a:cubicBezTo>
                  <a:cubicBezTo>
                    <a:pt x="0" y="66"/>
                    <a:pt x="3" y="64"/>
                    <a:pt x="5" y="62"/>
                  </a:cubicBezTo>
                  <a:cubicBezTo>
                    <a:pt x="9" y="58"/>
                    <a:pt x="12" y="55"/>
                    <a:pt x="11" y="49"/>
                  </a:cubicBezTo>
                  <a:cubicBezTo>
                    <a:pt x="11" y="47"/>
                    <a:pt x="12" y="45"/>
                    <a:pt x="14" y="43"/>
                  </a:cubicBezTo>
                  <a:cubicBezTo>
                    <a:pt x="18" y="40"/>
                    <a:pt x="22" y="37"/>
                    <a:pt x="26" y="33"/>
                  </a:cubicBezTo>
                  <a:cubicBezTo>
                    <a:pt x="36" y="24"/>
                    <a:pt x="47" y="16"/>
                    <a:pt x="55" y="5"/>
                  </a:cubicBezTo>
                  <a:cubicBezTo>
                    <a:pt x="58" y="3"/>
                    <a:pt x="59" y="0"/>
                    <a:pt x="64" y="1"/>
                  </a:cubicBezTo>
                  <a:close/>
                </a:path>
              </a:pathLst>
            </a:custGeom>
            <a:solidFill>
              <a:srgbClr val="E9B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3" name="Freeform 40"/>
            <p:cNvSpPr/>
            <p:nvPr/>
          </p:nvSpPr>
          <p:spPr bwMode="auto">
            <a:xfrm>
              <a:off x="7318" y="77"/>
              <a:ext cx="99" cy="241"/>
            </a:xfrm>
            <a:custGeom>
              <a:avLst/>
              <a:gdLst>
                <a:gd name="T0" fmla="*/ 62 w 66"/>
                <a:gd name="T1" fmla="*/ 32 h 161"/>
                <a:gd name="T2" fmla="*/ 65 w 66"/>
                <a:gd name="T3" fmla="*/ 42 h 161"/>
                <a:gd name="T4" fmla="*/ 64 w 66"/>
                <a:gd name="T5" fmla="*/ 57 h 161"/>
                <a:gd name="T6" fmla="*/ 62 w 66"/>
                <a:gd name="T7" fmla="*/ 72 h 161"/>
                <a:gd name="T8" fmla="*/ 60 w 66"/>
                <a:gd name="T9" fmla="*/ 78 h 161"/>
                <a:gd name="T10" fmla="*/ 58 w 66"/>
                <a:gd name="T11" fmla="*/ 84 h 161"/>
                <a:gd name="T12" fmla="*/ 56 w 66"/>
                <a:gd name="T13" fmla="*/ 91 h 161"/>
                <a:gd name="T14" fmla="*/ 55 w 66"/>
                <a:gd name="T15" fmla="*/ 99 h 161"/>
                <a:gd name="T16" fmla="*/ 53 w 66"/>
                <a:gd name="T17" fmla="*/ 104 h 161"/>
                <a:gd name="T18" fmla="*/ 51 w 66"/>
                <a:gd name="T19" fmla="*/ 108 h 161"/>
                <a:gd name="T20" fmla="*/ 49 w 66"/>
                <a:gd name="T21" fmla="*/ 112 h 161"/>
                <a:gd name="T22" fmla="*/ 47 w 66"/>
                <a:gd name="T23" fmla="*/ 114 h 161"/>
                <a:gd name="T24" fmla="*/ 45 w 66"/>
                <a:gd name="T25" fmla="*/ 118 h 161"/>
                <a:gd name="T26" fmla="*/ 43 w 66"/>
                <a:gd name="T27" fmla="*/ 124 h 161"/>
                <a:gd name="T28" fmla="*/ 41 w 66"/>
                <a:gd name="T29" fmla="*/ 126 h 161"/>
                <a:gd name="T30" fmla="*/ 39 w 66"/>
                <a:gd name="T31" fmla="*/ 130 h 161"/>
                <a:gd name="T32" fmla="*/ 37 w 66"/>
                <a:gd name="T33" fmla="*/ 132 h 161"/>
                <a:gd name="T34" fmla="*/ 35 w 66"/>
                <a:gd name="T35" fmla="*/ 134 h 161"/>
                <a:gd name="T36" fmla="*/ 33 w 66"/>
                <a:gd name="T37" fmla="*/ 137 h 161"/>
                <a:gd name="T38" fmla="*/ 32 w 66"/>
                <a:gd name="T39" fmla="*/ 139 h 161"/>
                <a:gd name="T40" fmla="*/ 30 w 66"/>
                <a:gd name="T41" fmla="*/ 141 h 161"/>
                <a:gd name="T42" fmla="*/ 28 w 66"/>
                <a:gd name="T43" fmla="*/ 143 h 161"/>
                <a:gd name="T44" fmla="*/ 26 w 66"/>
                <a:gd name="T45" fmla="*/ 145 h 161"/>
                <a:gd name="T46" fmla="*/ 24 w 66"/>
                <a:gd name="T47" fmla="*/ 147 h 161"/>
                <a:gd name="T48" fmla="*/ 22 w 66"/>
                <a:gd name="T49" fmla="*/ 149 h 161"/>
                <a:gd name="T50" fmla="*/ 20 w 66"/>
                <a:gd name="T51" fmla="*/ 151 h 161"/>
                <a:gd name="T52" fmla="*/ 16 w 66"/>
                <a:gd name="T53" fmla="*/ 153 h 161"/>
                <a:gd name="T54" fmla="*/ 14 w 66"/>
                <a:gd name="T55" fmla="*/ 155 h 161"/>
                <a:gd name="T56" fmla="*/ 12 w 66"/>
                <a:gd name="T57" fmla="*/ 157 h 161"/>
                <a:gd name="T58" fmla="*/ 10 w 66"/>
                <a:gd name="T59" fmla="*/ 158 h 161"/>
                <a:gd name="T60" fmla="*/ 8 w 66"/>
                <a:gd name="T61" fmla="*/ 160 h 161"/>
                <a:gd name="T62" fmla="*/ 6 w 66"/>
                <a:gd name="T63" fmla="*/ 146 h 161"/>
                <a:gd name="T64" fmla="*/ 23 w 66"/>
                <a:gd name="T65" fmla="*/ 116 h 161"/>
                <a:gd name="T66" fmla="*/ 37 w 66"/>
                <a:gd name="T67" fmla="*/ 78 h 161"/>
                <a:gd name="T68" fmla="*/ 32 w 66"/>
                <a:gd name="T69" fmla="*/ 53 h 161"/>
                <a:gd name="T70" fmla="*/ 20 w 66"/>
                <a:gd name="T71" fmla="*/ 23 h 161"/>
                <a:gd name="T72" fmla="*/ 18 w 66"/>
                <a:gd name="T73" fmla="*/ 5 h 161"/>
                <a:gd name="T74" fmla="*/ 20 w 66"/>
                <a:gd name="T75" fmla="*/ 3 h 161"/>
                <a:gd name="T76" fmla="*/ 35 w 66"/>
                <a:gd name="T77" fmla="*/ 3 h 161"/>
                <a:gd name="T78" fmla="*/ 41 w 66"/>
                <a:gd name="T79" fmla="*/ 7 h 161"/>
                <a:gd name="T80" fmla="*/ 45 w 66"/>
                <a:gd name="T81" fmla="*/ 9 h 161"/>
                <a:gd name="T82" fmla="*/ 49 w 66"/>
                <a:gd name="T83" fmla="*/ 11 h 161"/>
                <a:gd name="T84" fmla="*/ 51 w 66"/>
                <a:gd name="T85" fmla="*/ 13 h 161"/>
                <a:gd name="T86" fmla="*/ 53 w 66"/>
                <a:gd name="T87" fmla="*/ 15 h 161"/>
                <a:gd name="T88" fmla="*/ 55 w 66"/>
                <a:gd name="T89" fmla="*/ 16 h 161"/>
                <a:gd name="T90" fmla="*/ 57 w 66"/>
                <a:gd name="T91" fmla="*/ 18 h 161"/>
                <a:gd name="T92" fmla="*/ 58 w 66"/>
                <a:gd name="T93" fmla="*/ 20 h 161"/>
                <a:gd name="T94" fmla="*/ 60 w 66"/>
                <a:gd name="T95" fmla="*/ 2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161">
                  <a:moveTo>
                    <a:pt x="62" y="28"/>
                  </a:moveTo>
                  <a:cubicBezTo>
                    <a:pt x="62" y="30"/>
                    <a:pt x="62" y="31"/>
                    <a:pt x="62" y="32"/>
                  </a:cubicBezTo>
                  <a:cubicBezTo>
                    <a:pt x="63" y="33"/>
                    <a:pt x="63" y="35"/>
                    <a:pt x="64" y="36"/>
                  </a:cubicBezTo>
                  <a:cubicBezTo>
                    <a:pt x="64" y="38"/>
                    <a:pt x="64" y="40"/>
                    <a:pt x="65" y="42"/>
                  </a:cubicBezTo>
                  <a:cubicBezTo>
                    <a:pt x="65" y="45"/>
                    <a:pt x="66" y="48"/>
                    <a:pt x="64" y="51"/>
                  </a:cubicBezTo>
                  <a:cubicBezTo>
                    <a:pt x="64" y="53"/>
                    <a:pt x="64" y="55"/>
                    <a:pt x="64" y="57"/>
                  </a:cubicBezTo>
                  <a:cubicBezTo>
                    <a:pt x="62" y="60"/>
                    <a:pt x="64" y="63"/>
                    <a:pt x="62" y="66"/>
                  </a:cubicBezTo>
                  <a:cubicBezTo>
                    <a:pt x="62" y="68"/>
                    <a:pt x="62" y="70"/>
                    <a:pt x="62" y="72"/>
                  </a:cubicBezTo>
                  <a:cubicBezTo>
                    <a:pt x="61" y="73"/>
                    <a:pt x="62" y="75"/>
                    <a:pt x="61" y="76"/>
                  </a:cubicBezTo>
                  <a:cubicBezTo>
                    <a:pt x="61" y="77"/>
                    <a:pt x="60" y="77"/>
                    <a:pt x="60" y="78"/>
                  </a:cubicBezTo>
                  <a:cubicBezTo>
                    <a:pt x="59" y="79"/>
                    <a:pt x="60" y="81"/>
                    <a:pt x="59" y="82"/>
                  </a:cubicBezTo>
                  <a:cubicBezTo>
                    <a:pt x="59" y="82"/>
                    <a:pt x="58" y="83"/>
                    <a:pt x="58" y="84"/>
                  </a:cubicBezTo>
                  <a:cubicBezTo>
                    <a:pt x="57" y="85"/>
                    <a:pt x="58" y="86"/>
                    <a:pt x="57" y="87"/>
                  </a:cubicBezTo>
                  <a:cubicBezTo>
                    <a:pt x="57" y="89"/>
                    <a:pt x="57" y="90"/>
                    <a:pt x="56" y="91"/>
                  </a:cubicBezTo>
                  <a:cubicBezTo>
                    <a:pt x="55" y="92"/>
                    <a:pt x="56" y="94"/>
                    <a:pt x="55" y="95"/>
                  </a:cubicBezTo>
                  <a:cubicBezTo>
                    <a:pt x="55" y="96"/>
                    <a:pt x="55" y="98"/>
                    <a:pt x="55" y="99"/>
                  </a:cubicBezTo>
                  <a:cubicBezTo>
                    <a:pt x="53" y="100"/>
                    <a:pt x="54" y="102"/>
                    <a:pt x="53" y="103"/>
                  </a:cubicBezTo>
                  <a:cubicBezTo>
                    <a:pt x="53" y="103"/>
                    <a:pt x="53" y="104"/>
                    <a:pt x="53" y="104"/>
                  </a:cubicBezTo>
                  <a:cubicBezTo>
                    <a:pt x="52" y="105"/>
                    <a:pt x="52" y="106"/>
                    <a:pt x="51" y="107"/>
                  </a:cubicBezTo>
                  <a:cubicBezTo>
                    <a:pt x="51" y="107"/>
                    <a:pt x="51" y="108"/>
                    <a:pt x="51" y="108"/>
                  </a:cubicBezTo>
                  <a:cubicBezTo>
                    <a:pt x="50" y="109"/>
                    <a:pt x="50" y="110"/>
                    <a:pt x="49" y="110"/>
                  </a:cubicBezTo>
                  <a:cubicBezTo>
                    <a:pt x="49" y="111"/>
                    <a:pt x="49" y="112"/>
                    <a:pt x="49" y="112"/>
                  </a:cubicBezTo>
                  <a:cubicBezTo>
                    <a:pt x="48" y="113"/>
                    <a:pt x="48" y="114"/>
                    <a:pt x="47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6" y="115"/>
                    <a:pt x="46" y="117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4" y="119"/>
                    <a:pt x="44" y="121"/>
                    <a:pt x="43" y="122"/>
                  </a:cubicBezTo>
                  <a:cubicBezTo>
                    <a:pt x="43" y="123"/>
                    <a:pt x="43" y="123"/>
                    <a:pt x="43" y="124"/>
                  </a:cubicBezTo>
                  <a:cubicBezTo>
                    <a:pt x="43" y="124"/>
                    <a:pt x="42" y="125"/>
                    <a:pt x="41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0" y="127"/>
                    <a:pt x="40" y="128"/>
                  </a:cubicBezTo>
                  <a:cubicBezTo>
                    <a:pt x="40" y="128"/>
                    <a:pt x="39" y="129"/>
                    <a:pt x="39" y="130"/>
                  </a:cubicBezTo>
                  <a:cubicBezTo>
                    <a:pt x="39" y="130"/>
                    <a:pt x="38" y="131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6" y="133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4" y="135"/>
                    <a:pt x="34" y="135"/>
                  </a:cubicBezTo>
                  <a:cubicBezTo>
                    <a:pt x="34" y="136"/>
                    <a:pt x="33" y="137"/>
                    <a:pt x="33" y="137"/>
                  </a:cubicBezTo>
                  <a:cubicBezTo>
                    <a:pt x="33" y="138"/>
                    <a:pt x="32" y="139"/>
                    <a:pt x="31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1" y="140"/>
                    <a:pt x="30" y="141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2"/>
                    <a:pt x="28" y="143"/>
                    <a:pt x="28" y="143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7" y="144"/>
                    <a:pt x="26" y="144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5" y="146"/>
                    <a:pt x="25" y="146"/>
                    <a:pt x="24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3" y="148"/>
                    <a:pt x="23" y="148"/>
                    <a:pt x="22" y="149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0" y="151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9" y="152"/>
                    <a:pt x="19" y="152"/>
                    <a:pt x="18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5" y="154"/>
                    <a:pt x="15" y="154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5"/>
                    <a:pt x="13" y="156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1" y="158"/>
                    <a:pt x="10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9" y="160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1"/>
                    <a:pt x="7" y="161"/>
                    <a:pt x="6" y="161"/>
                  </a:cubicBezTo>
                  <a:cubicBezTo>
                    <a:pt x="0" y="156"/>
                    <a:pt x="4" y="151"/>
                    <a:pt x="6" y="146"/>
                  </a:cubicBezTo>
                  <a:cubicBezTo>
                    <a:pt x="10" y="140"/>
                    <a:pt x="15" y="134"/>
                    <a:pt x="20" y="128"/>
                  </a:cubicBezTo>
                  <a:cubicBezTo>
                    <a:pt x="22" y="124"/>
                    <a:pt x="24" y="121"/>
                    <a:pt x="23" y="116"/>
                  </a:cubicBezTo>
                  <a:cubicBezTo>
                    <a:pt x="22" y="108"/>
                    <a:pt x="26" y="102"/>
                    <a:pt x="29" y="96"/>
                  </a:cubicBezTo>
                  <a:cubicBezTo>
                    <a:pt x="31" y="90"/>
                    <a:pt x="35" y="84"/>
                    <a:pt x="37" y="78"/>
                  </a:cubicBezTo>
                  <a:cubicBezTo>
                    <a:pt x="39" y="72"/>
                    <a:pt x="42" y="66"/>
                    <a:pt x="35" y="61"/>
                  </a:cubicBezTo>
                  <a:cubicBezTo>
                    <a:pt x="33" y="59"/>
                    <a:pt x="32" y="56"/>
                    <a:pt x="32" y="53"/>
                  </a:cubicBezTo>
                  <a:cubicBezTo>
                    <a:pt x="33" y="43"/>
                    <a:pt x="30" y="34"/>
                    <a:pt x="24" y="27"/>
                  </a:cubicBezTo>
                  <a:cubicBezTo>
                    <a:pt x="23" y="25"/>
                    <a:pt x="21" y="25"/>
                    <a:pt x="20" y="23"/>
                  </a:cubicBezTo>
                  <a:cubicBezTo>
                    <a:pt x="18" y="18"/>
                    <a:pt x="13" y="13"/>
                    <a:pt x="16" y="7"/>
                  </a:cubicBezTo>
                  <a:cubicBezTo>
                    <a:pt x="17" y="6"/>
                    <a:pt x="17" y="6"/>
                    <a:pt x="18" y="5"/>
                  </a:cubicBezTo>
                  <a:cubicBezTo>
                    <a:pt x="19" y="4"/>
                    <a:pt x="19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7" y="3"/>
                    <a:pt x="31" y="0"/>
                    <a:pt x="35" y="3"/>
                  </a:cubicBezTo>
                  <a:cubicBezTo>
                    <a:pt x="36" y="4"/>
                    <a:pt x="37" y="6"/>
                    <a:pt x="39" y="7"/>
                  </a:cubicBezTo>
                  <a:cubicBezTo>
                    <a:pt x="40" y="7"/>
                    <a:pt x="40" y="7"/>
                    <a:pt x="41" y="7"/>
                  </a:cubicBezTo>
                  <a:cubicBezTo>
                    <a:pt x="42" y="7"/>
                    <a:pt x="42" y="8"/>
                    <a:pt x="43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6" y="10"/>
                    <a:pt x="48" y="10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50" y="12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3" y="14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6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9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0" y="21"/>
                    <a:pt x="59" y="23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2" y="25"/>
                    <a:pt x="61" y="27"/>
                    <a:pt x="62" y="28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4" name="Freeform 41"/>
            <p:cNvSpPr/>
            <p:nvPr/>
          </p:nvSpPr>
          <p:spPr bwMode="auto">
            <a:xfrm>
              <a:off x="6337" y="831"/>
              <a:ext cx="207" cy="148"/>
            </a:xfrm>
            <a:custGeom>
              <a:avLst/>
              <a:gdLst>
                <a:gd name="T0" fmla="*/ 6 w 138"/>
                <a:gd name="T1" fmla="*/ 68 h 99"/>
                <a:gd name="T2" fmla="*/ 4 w 138"/>
                <a:gd name="T3" fmla="*/ 68 h 99"/>
                <a:gd name="T4" fmla="*/ 22 w 138"/>
                <a:gd name="T5" fmla="*/ 23 h 99"/>
                <a:gd name="T6" fmla="*/ 78 w 138"/>
                <a:gd name="T7" fmla="*/ 1 h 99"/>
                <a:gd name="T8" fmla="*/ 124 w 138"/>
                <a:gd name="T9" fmla="*/ 11 h 99"/>
                <a:gd name="T10" fmla="*/ 129 w 138"/>
                <a:gd name="T11" fmla="*/ 17 h 99"/>
                <a:gd name="T12" fmla="*/ 118 w 138"/>
                <a:gd name="T13" fmla="*/ 19 h 99"/>
                <a:gd name="T14" fmla="*/ 91 w 138"/>
                <a:gd name="T15" fmla="*/ 10 h 99"/>
                <a:gd name="T16" fmla="*/ 78 w 138"/>
                <a:gd name="T17" fmla="*/ 10 h 99"/>
                <a:gd name="T18" fmla="*/ 74 w 138"/>
                <a:gd name="T19" fmla="*/ 17 h 99"/>
                <a:gd name="T20" fmla="*/ 76 w 138"/>
                <a:gd name="T21" fmla="*/ 43 h 99"/>
                <a:gd name="T22" fmla="*/ 81 w 138"/>
                <a:gd name="T23" fmla="*/ 52 h 99"/>
                <a:gd name="T24" fmla="*/ 112 w 138"/>
                <a:gd name="T25" fmla="*/ 74 h 99"/>
                <a:gd name="T26" fmla="*/ 132 w 138"/>
                <a:gd name="T27" fmla="*/ 88 h 99"/>
                <a:gd name="T28" fmla="*/ 137 w 138"/>
                <a:gd name="T29" fmla="*/ 96 h 99"/>
                <a:gd name="T30" fmla="*/ 126 w 138"/>
                <a:gd name="T31" fmla="*/ 96 h 99"/>
                <a:gd name="T32" fmla="*/ 94 w 138"/>
                <a:gd name="T33" fmla="*/ 80 h 99"/>
                <a:gd name="T34" fmla="*/ 82 w 138"/>
                <a:gd name="T35" fmla="*/ 76 h 99"/>
                <a:gd name="T36" fmla="*/ 44 w 138"/>
                <a:gd name="T37" fmla="*/ 52 h 99"/>
                <a:gd name="T38" fmla="*/ 19 w 138"/>
                <a:gd name="T39" fmla="*/ 60 h 99"/>
                <a:gd name="T40" fmla="*/ 6 w 138"/>
                <a:gd name="T41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99">
                  <a:moveTo>
                    <a:pt x="6" y="68"/>
                  </a:moveTo>
                  <a:cubicBezTo>
                    <a:pt x="5" y="68"/>
                    <a:pt x="5" y="68"/>
                    <a:pt x="4" y="68"/>
                  </a:cubicBezTo>
                  <a:cubicBezTo>
                    <a:pt x="0" y="54"/>
                    <a:pt x="7" y="33"/>
                    <a:pt x="22" y="23"/>
                  </a:cubicBezTo>
                  <a:cubicBezTo>
                    <a:pt x="39" y="13"/>
                    <a:pt x="57" y="3"/>
                    <a:pt x="78" y="1"/>
                  </a:cubicBezTo>
                  <a:cubicBezTo>
                    <a:pt x="94" y="0"/>
                    <a:pt x="109" y="4"/>
                    <a:pt x="124" y="11"/>
                  </a:cubicBezTo>
                  <a:cubicBezTo>
                    <a:pt x="127" y="12"/>
                    <a:pt x="129" y="14"/>
                    <a:pt x="129" y="17"/>
                  </a:cubicBezTo>
                  <a:cubicBezTo>
                    <a:pt x="127" y="23"/>
                    <a:pt x="122" y="21"/>
                    <a:pt x="118" y="19"/>
                  </a:cubicBezTo>
                  <a:cubicBezTo>
                    <a:pt x="110" y="15"/>
                    <a:pt x="100" y="13"/>
                    <a:pt x="91" y="10"/>
                  </a:cubicBezTo>
                  <a:cubicBezTo>
                    <a:pt x="87" y="9"/>
                    <a:pt x="82" y="9"/>
                    <a:pt x="78" y="10"/>
                  </a:cubicBezTo>
                  <a:cubicBezTo>
                    <a:pt x="74" y="11"/>
                    <a:pt x="71" y="13"/>
                    <a:pt x="74" y="17"/>
                  </a:cubicBezTo>
                  <a:cubicBezTo>
                    <a:pt x="79" y="26"/>
                    <a:pt x="77" y="34"/>
                    <a:pt x="76" y="43"/>
                  </a:cubicBezTo>
                  <a:cubicBezTo>
                    <a:pt x="75" y="48"/>
                    <a:pt x="77" y="50"/>
                    <a:pt x="81" y="52"/>
                  </a:cubicBezTo>
                  <a:cubicBezTo>
                    <a:pt x="93" y="57"/>
                    <a:pt x="103" y="64"/>
                    <a:pt x="112" y="74"/>
                  </a:cubicBezTo>
                  <a:cubicBezTo>
                    <a:pt x="118" y="79"/>
                    <a:pt x="125" y="83"/>
                    <a:pt x="132" y="88"/>
                  </a:cubicBezTo>
                  <a:cubicBezTo>
                    <a:pt x="134" y="90"/>
                    <a:pt x="138" y="91"/>
                    <a:pt x="137" y="96"/>
                  </a:cubicBezTo>
                  <a:cubicBezTo>
                    <a:pt x="133" y="99"/>
                    <a:pt x="129" y="97"/>
                    <a:pt x="126" y="96"/>
                  </a:cubicBezTo>
                  <a:cubicBezTo>
                    <a:pt x="115" y="91"/>
                    <a:pt x="103" y="87"/>
                    <a:pt x="94" y="80"/>
                  </a:cubicBezTo>
                  <a:cubicBezTo>
                    <a:pt x="90" y="78"/>
                    <a:pt x="86" y="77"/>
                    <a:pt x="82" y="76"/>
                  </a:cubicBezTo>
                  <a:cubicBezTo>
                    <a:pt x="69" y="69"/>
                    <a:pt x="55" y="64"/>
                    <a:pt x="44" y="52"/>
                  </a:cubicBezTo>
                  <a:cubicBezTo>
                    <a:pt x="35" y="42"/>
                    <a:pt x="22" y="47"/>
                    <a:pt x="19" y="60"/>
                  </a:cubicBezTo>
                  <a:cubicBezTo>
                    <a:pt x="17" y="67"/>
                    <a:pt x="14" y="71"/>
                    <a:pt x="6" y="68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5" name="Freeform 42"/>
            <p:cNvSpPr/>
            <p:nvPr/>
          </p:nvSpPr>
          <p:spPr bwMode="auto">
            <a:xfrm>
              <a:off x="7685" y="1068"/>
              <a:ext cx="188" cy="175"/>
            </a:xfrm>
            <a:custGeom>
              <a:avLst/>
              <a:gdLst>
                <a:gd name="T0" fmla="*/ 83 w 125"/>
                <a:gd name="T1" fmla="*/ 3 h 117"/>
                <a:gd name="T2" fmla="*/ 90 w 125"/>
                <a:gd name="T3" fmla="*/ 6 h 117"/>
                <a:gd name="T4" fmla="*/ 86 w 125"/>
                <a:gd name="T5" fmla="*/ 17 h 117"/>
                <a:gd name="T6" fmla="*/ 73 w 125"/>
                <a:gd name="T7" fmla="*/ 36 h 117"/>
                <a:gd name="T8" fmla="*/ 72 w 125"/>
                <a:gd name="T9" fmla="*/ 40 h 117"/>
                <a:gd name="T10" fmla="*/ 84 w 125"/>
                <a:gd name="T11" fmla="*/ 36 h 117"/>
                <a:gd name="T12" fmla="*/ 117 w 125"/>
                <a:gd name="T13" fmla="*/ 22 h 117"/>
                <a:gd name="T14" fmla="*/ 125 w 125"/>
                <a:gd name="T15" fmla="*/ 27 h 117"/>
                <a:gd name="T16" fmla="*/ 112 w 125"/>
                <a:gd name="T17" fmla="*/ 52 h 117"/>
                <a:gd name="T18" fmla="*/ 102 w 125"/>
                <a:gd name="T19" fmla="*/ 69 h 117"/>
                <a:gd name="T20" fmla="*/ 81 w 125"/>
                <a:gd name="T21" fmla="*/ 88 h 117"/>
                <a:gd name="T22" fmla="*/ 59 w 125"/>
                <a:gd name="T23" fmla="*/ 106 h 117"/>
                <a:gd name="T24" fmla="*/ 38 w 125"/>
                <a:gd name="T25" fmla="*/ 113 h 117"/>
                <a:gd name="T26" fmla="*/ 31 w 125"/>
                <a:gd name="T27" fmla="*/ 110 h 117"/>
                <a:gd name="T28" fmla="*/ 3 w 125"/>
                <a:gd name="T29" fmla="*/ 63 h 117"/>
                <a:gd name="T30" fmla="*/ 7 w 125"/>
                <a:gd name="T31" fmla="*/ 56 h 117"/>
                <a:gd name="T32" fmla="*/ 12 w 125"/>
                <a:gd name="T33" fmla="*/ 67 h 117"/>
                <a:gd name="T34" fmla="*/ 12 w 125"/>
                <a:gd name="T35" fmla="*/ 70 h 117"/>
                <a:gd name="T36" fmla="*/ 42 w 125"/>
                <a:gd name="T37" fmla="*/ 96 h 117"/>
                <a:gd name="T38" fmla="*/ 47 w 125"/>
                <a:gd name="T39" fmla="*/ 93 h 117"/>
                <a:gd name="T40" fmla="*/ 63 w 125"/>
                <a:gd name="T41" fmla="*/ 81 h 117"/>
                <a:gd name="T42" fmla="*/ 70 w 125"/>
                <a:gd name="T43" fmla="*/ 70 h 117"/>
                <a:gd name="T44" fmla="*/ 61 w 125"/>
                <a:gd name="T45" fmla="*/ 64 h 117"/>
                <a:gd name="T46" fmla="*/ 27 w 125"/>
                <a:gd name="T47" fmla="*/ 56 h 117"/>
                <a:gd name="T48" fmla="*/ 20 w 125"/>
                <a:gd name="T49" fmla="*/ 52 h 117"/>
                <a:gd name="T50" fmla="*/ 27 w 125"/>
                <a:gd name="T51" fmla="*/ 48 h 117"/>
                <a:gd name="T52" fmla="*/ 51 w 125"/>
                <a:gd name="T53" fmla="*/ 41 h 117"/>
                <a:gd name="T54" fmla="*/ 59 w 125"/>
                <a:gd name="T55" fmla="*/ 33 h 117"/>
                <a:gd name="T56" fmla="*/ 69 w 125"/>
                <a:gd name="T57" fmla="*/ 19 h 117"/>
                <a:gd name="T58" fmla="*/ 58 w 125"/>
                <a:gd name="T59" fmla="*/ 23 h 117"/>
                <a:gd name="T60" fmla="*/ 46 w 125"/>
                <a:gd name="T61" fmla="*/ 19 h 117"/>
                <a:gd name="T62" fmla="*/ 53 w 125"/>
                <a:gd name="T63" fmla="*/ 8 h 117"/>
                <a:gd name="T64" fmla="*/ 78 w 125"/>
                <a:gd name="T65" fmla="*/ 0 h 117"/>
                <a:gd name="T66" fmla="*/ 83 w 125"/>
                <a:gd name="T67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17">
                  <a:moveTo>
                    <a:pt x="83" y="3"/>
                  </a:moveTo>
                  <a:cubicBezTo>
                    <a:pt x="86" y="4"/>
                    <a:pt x="88" y="5"/>
                    <a:pt x="90" y="6"/>
                  </a:cubicBezTo>
                  <a:cubicBezTo>
                    <a:pt x="92" y="11"/>
                    <a:pt x="89" y="14"/>
                    <a:pt x="86" y="17"/>
                  </a:cubicBezTo>
                  <a:cubicBezTo>
                    <a:pt x="81" y="23"/>
                    <a:pt x="77" y="30"/>
                    <a:pt x="73" y="36"/>
                  </a:cubicBezTo>
                  <a:cubicBezTo>
                    <a:pt x="72" y="37"/>
                    <a:pt x="71" y="38"/>
                    <a:pt x="72" y="40"/>
                  </a:cubicBezTo>
                  <a:cubicBezTo>
                    <a:pt x="77" y="42"/>
                    <a:pt x="81" y="39"/>
                    <a:pt x="84" y="36"/>
                  </a:cubicBezTo>
                  <a:cubicBezTo>
                    <a:pt x="93" y="28"/>
                    <a:pt x="104" y="23"/>
                    <a:pt x="117" y="22"/>
                  </a:cubicBezTo>
                  <a:cubicBezTo>
                    <a:pt x="120" y="23"/>
                    <a:pt x="122" y="25"/>
                    <a:pt x="125" y="27"/>
                  </a:cubicBezTo>
                  <a:cubicBezTo>
                    <a:pt x="125" y="38"/>
                    <a:pt x="117" y="44"/>
                    <a:pt x="112" y="52"/>
                  </a:cubicBezTo>
                  <a:cubicBezTo>
                    <a:pt x="108" y="58"/>
                    <a:pt x="104" y="63"/>
                    <a:pt x="102" y="69"/>
                  </a:cubicBezTo>
                  <a:cubicBezTo>
                    <a:pt x="98" y="79"/>
                    <a:pt x="90" y="84"/>
                    <a:pt x="81" y="88"/>
                  </a:cubicBezTo>
                  <a:cubicBezTo>
                    <a:pt x="71" y="91"/>
                    <a:pt x="64" y="97"/>
                    <a:pt x="59" y="106"/>
                  </a:cubicBezTo>
                  <a:cubicBezTo>
                    <a:pt x="54" y="115"/>
                    <a:pt x="47" y="117"/>
                    <a:pt x="38" y="113"/>
                  </a:cubicBezTo>
                  <a:cubicBezTo>
                    <a:pt x="36" y="112"/>
                    <a:pt x="34" y="111"/>
                    <a:pt x="31" y="110"/>
                  </a:cubicBezTo>
                  <a:cubicBezTo>
                    <a:pt x="4" y="99"/>
                    <a:pt x="0" y="92"/>
                    <a:pt x="3" y="63"/>
                  </a:cubicBezTo>
                  <a:cubicBezTo>
                    <a:pt x="3" y="60"/>
                    <a:pt x="3" y="56"/>
                    <a:pt x="7" y="56"/>
                  </a:cubicBezTo>
                  <a:cubicBezTo>
                    <a:pt x="12" y="58"/>
                    <a:pt x="11" y="63"/>
                    <a:pt x="12" y="67"/>
                  </a:cubicBezTo>
                  <a:cubicBezTo>
                    <a:pt x="12" y="68"/>
                    <a:pt x="12" y="69"/>
                    <a:pt x="12" y="70"/>
                  </a:cubicBezTo>
                  <a:cubicBezTo>
                    <a:pt x="10" y="83"/>
                    <a:pt x="28" y="99"/>
                    <a:pt x="42" y="96"/>
                  </a:cubicBezTo>
                  <a:cubicBezTo>
                    <a:pt x="44" y="95"/>
                    <a:pt x="45" y="94"/>
                    <a:pt x="47" y="93"/>
                  </a:cubicBezTo>
                  <a:cubicBezTo>
                    <a:pt x="51" y="87"/>
                    <a:pt x="56" y="84"/>
                    <a:pt x="63" y="81"/>
                  </a:cubicBezTo>
                  <a:cubicBezTo>
                    <a:pt x="67" y="79"/>
                    <a:pt x="70" y="75"/>
                    <a:pt x="70" y="70"/>
                  </a:cubicBezTo>
                  <a:cubicBezTo>
                    <a:pt x="69" y="65"/>
                    <a:pt x="64" y="65"/>
                    <a:pt x="61" y="64"/>
                  </a:cubicBezTo>
                  <a:cubicBezTo>
                    <a:pt x="50" y="61"/>
                    <a:pt x="38" y="58"/>
                    <a:pt x="27" y="56"/>
                  </a:cubicBezTo>
                  <a:cubicBezTo>
                    <a:pt x="24" y="56"/>
                    <a:pt x="21" y="55"/>
                    <a:pt x="20" y="52"/>
                  </a:cubicBezTo>
                  <a:cubicBezTo>
                    <a:pt x="21" y="48"/>
                    <a:pt x="24" y="48"/>
                    <a:pt x="27" y="48"/>
                  </a:cubicBezTo>
                  <a:cubicBezTo>
                    <a:pt x="35" y="48"/>
                    <a:pt x="43" y="45"/>
                    <a:pt x="51" y="41"/>
                  </a:cubicBezTo>
                  <a:cubicBezTo>
                    <a:pt x="55" y="40"/>
                    <a:pt x="58" y="37"/>
                    <a:pt x="59" y="33"/>
                  </a:cubicBezTo>
                  <a:cubicBezTo>
                    <a:pt x="64" y="30"/>
                    <a:pt x="65" y="24"/>
                    <a:pt x="69" y="19"/>
                  </a:cubicBezTo>
                  <a:cubicBezTo>
                    <a:pt x="64" y="20"/>
                    <a:pt x="61" y="21"/>
                    <a:pt x="58" y="23"/>
                  </a:cubicBezTo>
                  <a:cubicBezTo>
                    <a:pt x="52" y="26"/>
                    <a:pt x="48" y="25"/>
                    <a:pt x="46" y="19"/>
                  </a:cubicBezTo>
                  <a:cubicBezTo>
                    <a:pt x="44" y="14"/>
                    <a:pt x="48" y="8"/>
                    <a:pt x="53" y="8"/>
                  </a:cubicBezTo>
                  <a:cubicBezTo>
                    <a:pt x="63" y="8"/>
                    <a:pt x="70" y="3"/>
                    <a:pt x="78" y="0"/>
                  </a:cubicBezTo>
                  <a:cubicBezTo>
                    <a:pt x="81" y="0"/>
                    <a:pt x="82" y="1"/>
                    <a:pt x="83" y="3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6" name="Freeform 43"/>
            <p:cNvSpPr/>
            <p:nvPr/>
          </p:nvSpPr>
          <p:spPr bwMode="auto">
            <a:xfrm>
              <a:off x="5872" y="2173"/>
              <a:ext cx="292" cy="168"/>
            </a:xfrm>
            <a:custGeom>
              <a:avLst/>
              <a:gdLst>
                <a:gd name="T0" fmla="*/ 191 w 195"/>
                <a:gd name="T1" fmla="*/ 34 h 112"/>
                <a:gd name="T2" fmla="*/ 174 w 195"/>
                <a:gd name="T3" fmla="*/ 53 h 112"/>
                <a:gd name="T4" fmla="*/ 166 w 195"/>
                <a:gd name="T5" fmla="*/ 62 h 112"/>
                <a:gd name="T6" fmla="*/ 144 w 195"/>
                <a:gd name="T7" fmla="*/ 79 h 112"/>
                <a:gd name="T8" fmla="*/ 124 w 195"/>
                <a:gd name="T9" fmla="*/ 94 h 112"/>
                <a:gd name="T10" fmla="*/ 115 w 195"/>
                <a:gd name="T11" fmla="*/ 92 h 112"/>
                <a:gd name="T12" fmla="*/ 102 w 195"/>
                <a:gd name="T13" fmla="*/ 90 h 112"/>
                <a:gd name="T14" fmla="*/ 78 w 195"/>
                <a:gd name="T15" fmla="*/ 92 h 112"/>
                <a:gd name="T16" fmla="*/ 66 w 195"/>
                <a:gd name="T17" fmla="*/ 95 h 112"/>
                <a:gd name="T18" fmla="*/ 48 w 195"/>
                <a:gd name="T19" fmla="*/ 107 h 112"/>
                <a:gd name="T20" fmla="*/ 39 w 195"/>
                <a:gd name="T21" fmla="*/ 112 h 112"/>
                <a:gd name="T22" fmla="*/ 26 w 195"/>
                <a:gd name="T23" fmla="*/ 105 h 112"/>
                <a:gd name="T24" fmla="*/ 24 w 195"/>
                <a:gd name="T25" fmla="*/ 103 h 112"/>
                <a:gd name="T26" fmla="*/ 24 w 195"/>
                <a:gd name="T27" fmla="*/ 103 h 112"/>
                <a:gd name="T28" fmla="*/ 22 w 195"/>
                <a:gd name="T29" fmla="*/ 97 h 112"/>
                <a:gd name="T30" fmla="*/ 35 w 195"/>
                <a:gd name="T31" fmla="*/ 94 h 112"/>
                <a:gd name="T32" fmla="*/ 42 w 195"/>
                <a:gd name="T33" fmla="*/ 93 h 112"/>
                <a:gd name="T34" fmla="*/ 37 w 195"/>
                <a:gd name="T35" fmla="*/ 87 h 112"/>
                <a:gd name="T36" fmla="*/ 11 w 195"/>
                <a:gd name="T37" fmla="*/ 87 h 112"/>
                <a:gd name="T38" fmla="*/ 9 w 195"/>
                <a:gd name="T39" fmla="*/ 87 h 112"/>
                <a:gd name="T40" fmla="*/ 5 w 195"/>
                <a:gd name="T41" fmla="*/ 82 h 112"/>
                <a:gd name="T42" fmla="*/ 10 w 195"/>
                <a:gd name="T43" fmla="*/ 69 h 112"/>
                <a:gd name="T44" fmla="*/ 13 w 195"/>
                <a:gd name="T45" fmla="*/ 69 h 112"/>
                <a:gd name="T46" fmla="*/ 25 w 195"/>
                <a:gd name="T47" fmla="*/ 72 h 112"/>
                <a:gd name="T48" fmla="*/ 34 w 195"/>
                <a:gd name="T49" fmla="*/ 77 h 112"/>
                <a:gd name="T50" fmla="*/ 77 w 195"/>
                <a:gd name="T51" fmla="*/ 72 h 112"/>
                <a:gd name="T52" fmla="*/ 97 w 195"/>
                <a:gd name="T53" fmla="*/ 62 h 112"/>
                <a:gd name="T54" fmla="*/ 108 w 195"/>
                <a:gd name="T55" fmla="*/ 56 h 112"/>
                <a:gd name="T56" fmla="*/ 120 w 195"/>
                <a:gd name="T57" fmla="*/ 57 h 112"/>
                <a:gd name="T58" fmla="*/ 135 w 195"/>
                <a:gd name="T59" fmla="*/ 54 h 112"/>
                <a:gd name="T60" fmla="*/ 147 w 195"/>
                <a:gd name="T61" fmla="*/ 47 h 112"/>
                <a:gd name="T62" fmla="*/ 160 w 195"/>
                <a:gd name="T63" fmla="*/ 38 h 112"/>
                <a:gd name="T64" fmla="*/ 165 w 195"/>
                <a:gd name="T65" fmla="*/ 42 h 112"/>
                <a:gd name="T66" fmla="*/ 167 w 195"/>
                <a:gd name="T67" fmla="*/ 31 h 112"/>
                <a:gd name="T68" fmla="*/ 166 w 195"/>
                <a:gd name="T69" fmla="*/ 10 h 112"/>
                <a:gd name="T70" fmla="*/ 168 w 195"/>
                <a:gd name="T71" fmla="*/ 0 h 112"/>
                <a:gd name="T72" fmla="*/ 178 w 195"/>
                <a:gd name="T73" fmla="*/ 12 h 112"/>
                <a:gd name="T74" fmla="*/ 189 w 195"/>
                <a:gd name="T75" fmla="*/ 21 h 112"/>
                <a:gd name="T76" fmla="*/ 193 w 195"/>
                <a:gd name="T77" fmla="*/ 24 h 112"/>
                <a:gd name="T78" fmla="*/ 191 w 195"/>
                <a:gd name="T79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5" h="112">
                  <a:moveTo>
                    <a:pt x="191" y="34"/>
                  </a:moveTo>
                  <a:cubicBezTo>
                    <a:pt x="187" y="42"/>
                    <a:pt x="181" y="47"/>
                    <a:pt x="174" y="53"/>
                  </a:cubicBezTo>
                  <a:cubicBezTo>
                    <a:pt x="171" y="56"/>
                    <a:pt x="168" y="59"/>
                    <a:pt x="166" y="62"/>
                  </a:cubicBezTo>
                  <a:cubicBezTo>
                    <a:pt x="158" y="66"/>
                    <a:pt x="149" y="69"/>
                    <a:pt x="144" y="79"/>
                  </a:cubicBezTo>
                  <a:cubicBezTo>
                    <a:pt x="140" y="87"/>
                    <a:pt x="131" y="89"/>
                    <a:pt x="124" y="94"/>
                  </a:cubicBezTo>
                  <a:cubicBezTo>
                    <a:pt x="121" y="96"/>
                    <a:pt x="117" y="95"/>
                    <a:pt x="115" y="92"/>
                  </a:cubicBezTo>
                  <a:cubicBezTo>
                    <a:pt x="111" y="86"/>
                    <a:pt x="107" y="86"/>
                    <a:pt x="102" y="90"/>
                  </a:cubicBezTo>
                  <a:cubicBezTo>
                    <a:pt x="94" y="96"/>
                    <a:pt x="86" y="96"/>
                    <a:pt x="78" y="92"/>
                  </a:cubicBezTo>
                  <a:cubicBezTo>
                    <a:pt x="73" y="90"/>
                    <a:pt x="68" y="91"/>
                    <a:pt x="66" y="95"/>
                  </a:cubicBezTo>
                  <a:cubicBezTo>
                    <a:pt x="62" y="103"/>
                    <a:pt x="56" y="106"/>
                    <a:pt x="48" y="107"/>
                  </a:cubicBezTo>
                  <a:cubicBezTo>
                    <a:pt x="44" y="107"/>
                    <a:pt x="42" y="110"/>
                    <a:pt x="39" y="112"/>
                  </a:cubicBezTo>
                  <a:cubicBezTo>
                    <a:pt x="35" y="110"/>
                    <a:pt x="30" y="108"/>
                    <a:pt x="26" y="105"/>
                  </a:cubicBezTo>
                  <a:cubicBezTo>
                    <a:pt x="25" y="104"/>
                    <a:pt x="25" y="103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3" y="101"/>
                    <a:pt x="25" y="98"/>
                    <a:pt x="22" y="97"/>
                  </a:cubicBezTo>
                  <a:cubicBezTo>
                    <a:pt x="25" y="90"/>
                    <a:pt x="30" y="91"/>
                    <a:pt x="35" y="94"/>
                  </a:cubicBezTo>
                  <a:cubicBezTo>
                    <a:pt x="38" y="95"/>
                    <a:pt x="40" y="97"/>
                    <a:pt x="42" y="93"/>
                  </a:cubicBezTo>
                  <a:cubicBezTo>
                    <a:pt x="44" y="89"/>
                    <a:pt x="41" y="87"/>
                    <a:pt x="37" y="87"/>
                  </a:cubicBezTo>
                  <a:cubicBezTo>
                    <a:pt x="29" y="86"/>
                    <a:pt x="20" y="81"/>
                    <a:pt x="11" y="87"/>
                  </a:cubicBezTo>
                  <a:cubicBezTo>
                    <a:pt x="10" y="88"/>
                    <a:pt x="9" y="88"/>
                    <a:pt x="9" y="87"/>
                  </a:cubicBezTo>
                  <a:cubicBezTo>
                    <a:pt x="7" y="86"/>
                    <a:pt x="6" y="84"/>
                    <a:pt x="5" y="82"/>
                  </a:cubicBezTo>
                  <a:cubicBezTo>
                    <a:pt x="4" y="76"/>
                    <a:pt x="0" y="70"/>
                    <a:pt x="10" y="69"/>
                  </a:cubicBezTo>
                  <a:cubicBezTo>
                    <a:pt x="11" y="69"/>
                    <a:pt x="12" y="69"/>
                    <a:pt x="13" y="69"/>
                  </a:cubicBezTo>
                  <a:cubicBezTo>
                    <a:pt x="17" y="69"/>
                    <a:pt x="21" y="71"/>
                    <a:pt x="25" y="72"/>
                  </a:cubicBezTo>
                  <a:cubicBezTo>
                    <a:pt x="27" y="75"/>
                    <a:pt x="30" y="77"/>
                    <a:pt x="34" y="77"/>
                  </a:cubicBezTo>
                  <a:cubicBezTo>
                    <a:pt x="49" y="77"/>
                    <a:pt x="63" y="75"/>
                    <a:pt x="77" y="72"/>
                  </a:cubicBezTo>
                  <a:cubicBezTo>
                    <a:pt x="85" y="70"/>
                    <a:pt x="91" y="67"/>
                    <a:pt x="97" y="62"/>
                  </a:cubicBezTo>
                  <a:cubicBezTo>
                    <a:pt x="100" y="59"/>
                    <a:pt x="103" y="56"/>
                    <a:pt x="108" y="56"/>
                  </a:cubicBezTo>
                  <a:cubicBezTo>
                    <a:pt x="112" y="58"/>
                    <a:pt x="116" y="59"/>
                    <a:pt x="120" y="57"/>
                  </a:cubicBezTo>
                  <a:cubicBezTo>
                    <a:pt x="125" y="56"/>
                    <a:pt x="130" y="55"/>
                    <a:pt x="135" y="54"/>
                  </a:cubicBezTo>
                  <a:cubicBezTo>
                    <a:pt x="140" y="54"/>
                    <a:pt x="144" y="51"/>
                    <a:pt x="147" y="47"/>
                  </a:cubicBezTo>
                  <a:cubicBezTo>
                    <a:pt x="150" y="42"/>
                    <a:pt x="154" y="39"/>
                    <a:pt x="160" y="38"/>
                  </a:cubicBezTo>
                  <a:cubicBezTo>
                    <a:pt x="162" y="39"/>
                    <a:pt x="163" y="41"/>
                    <a:pt x="165" y="42"/>
                  </a:cubicBezTo>
                  <a:cubicBezTo>
                    <a:pt x="165" y="38"/>
                    <a:pt x="165" y="34"/>
                    <a:pt x="167" y="31"/>
                  </a:cubicBezTo>
                  <a:cubicBezTo>
                    <a:pt x="170" y="24"/>
                    <a:pt x="169" y="17"/>
                    <a:pt x="166" y="10"/>
                  </a:cubicBezTo>
                  <a:cubicBezTo>
                    <a:pt x="164" y="7"/>
                    <a:pt x="162" y="3"/>
                    <a:pt x="168" y="0"/>
                  </a:cubicBezTo>
                  <a:cubicBezTo>
                    <a:pt x="175" y="1"/>
                    <a:pt x="177" y="6"/>
                    <a:pt x="178" y="12"/>
                  </a:cubicBezTo>
                  <a:cubicBezTo>
                    <a:pt x="179" y="19"/>
                    <a:pt x="180" y="26"/>
                    <a:pt x="189" y="21"/>
                  </a:cubicBezTo>
                  <a:cubicBezTo>
                    <a:pt x="191" y="21"/>
                    <a:pt x="192" y="22"/>
                    <a:pt x="193" y="24"/>
                  </a:cubicBezTo>
                  <a:cubicBezTo>
                    <a:pt x="195" y="28"/>
                    <a:pt x="192" y="31"/>
                    <a:pt x="191" y="34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7" name="Freeform 44"/>
            <p:cNvSpPr/>
            <p:nvPr/>
          </p:nvSpPr>
          <p:spPr bwMode="auto">
            <a:xfrm>
              <a:off x="7376" y="1063"/>
              <a:ext cx="222" cy="105"/>
            </a:xfrm>
            <a:custGeom>
              <a:avLst/>
              <a:gdLst>
                <a:gd name="T0" fmla="*/ 2 w 148"/>
                <a:gd name="T1" fmla="*/ 52 h 70"/>
                <a:gd name="T2" fmla="*/ 12 w 148"/>
                <a:gd name="T3" fmla="*/ 34 h 70"/>
                <a:gd name="T4" fmla="*/ 32 w 148"/>
                <a:gd name="T5" fmla="*/ 16 h 70"/>
                <a:gd name="T6" fmla="*/ 48 w 148"/>
                <a:gd name="T7" fmla="*/ 14 h 70"/>
                <a:gd name="T8" fmla="*/ 59 w 148"/>
                <a:gd name="T9" fmla="*/ 11 h 70"/>
                <a:gd name="T10" fmla="*/ 71 w 148"/>
                <a:gd name="T11" fmla="*/ 3 h 70"/>
                <a:gd name="T12" fmla="*/ 82 w 148"/>
                <a:gd name="T13" fmla="*/ 11 h 70"/>
                <a:gd name="T14" fmla="*/ 80 w 148"/>
                <a:gd name="T15" fmla="*/ 17 h 70"/>
                <a:gd name="T16" fmla="*/ 83 w 148"/>
                <a:gd name="T17" fmla="*/ 29 h 70"/>
                <a:gd name="T18" fmla="*/ 93 w 148"/>
                <a:gd name="T19" fmla="*/ 23 h 70"/>
                <a:gd name="T20" fmla="*/ 95 w 148"/>
                <a:gd name="T21" fmla="*/ 20 h 70"/>
                <a:gd name="T22" fmla="*/ 98 w 148"/>
                <a:gd name="T23" fmla="*/ 17 h 70"/>
                <a:gd name="T24" fmla="*/ 116 w 148"/>
                <a:gd name="T25" fmla="*/ 19 h 70"/>
                <a:gd name="T26" fmla="*/ 117 w 148"/>
                <a:gd name="T27" fmla="*/ 20 h 70"/>
                <a:gd name="T28" fmla="*/ 136 w 148"/>
                <a:gd name="T29" fmla="*/ 23 h 70"/>
                <a:gd name="T30" fmla="*/ 148 w 148"/>
                <a:gd name="T31" fmla="*/ 27 h 70"/>
                <a:gd name="T32" fmla="*/ 148 w 148"/>
                <a:gd name="T33" fmla="*/ 30 h 70"/>
                <a:gd name="T34" fmla="*/ 142 w 148"/>
                <a:gd name="T35" fmla="*/ 41 h 70"/>
                <a:gd name="T36" fmla="*/ 130 w 148"/>
                <a:gd name="T37" fmla="*/ 46 h 70"/>
                <a:gd name="T38" fmla="*/ 108 w 148"/>
                <a:gd name="T39" fmla="*/ 47 h 70"/>
                <a:gd name="T40" fmla="*/ 95 w 148"/>
                <a:gd name="T41" fmla="*/ 47 h 70"/>
                <a:gd name="T42" fmla="*/ 52 w 148"/>
                <a:gd name="T43" fmla="*/ 51 h 70"/>
                <a:gd name="T44" fmla="*/ 43 w 148"/>
                <a:gd name="T45" fmla="*/ 60 h 70"/>
                <a:gd name="T46" fmla="*/ 35 w 148"/>
                <a:gd name="T47" fmla="*/ 69 h 70"/>
                <a:gd name="T48" fmla="*/ 29 w 148"/>
                <a:gd name="T49" fmla="*/ 69 h 70"/>
                <a:gd name="T50" fmla="*/ 26 w 148"/>
                <a:gd name="T51" fmla="*/ 68 h 70"/>
                <a:gd name="T52" fmla="*/ 13 w 148"/>
                <a:gd name="T53" fmla="*/ 61 h 70"/>
                <a:gd name="T54" fmla="*/ 7 w 148"/>
                <a:gd name="T55" fmla="*/ 58 h 70"/>
                <a:gd name="T56" fmla="*/ 2 w 148"/>
                <a:gd name="T5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70">
                  <a:moveTo>
                    <a:pt x="2" y="52"/>
                  </a:moveTo>
                  <a:cubicBezTo>
                    <a:pt x="5" y="45"/>
                    <a:pt x="8" y="40"/>
                    <a:pt x="12" y="34"/>
                  </a:cubicBezTo>
                  <a:cubicBezTo>
                    <a:pt x="17" y="27"/>
                    <a:pt x="23" y="20"/>
                    <a:pt x="32" y="16"/>
                  </a:cubicBezTo>
                  <a:cubicBezTo>
                    <a:pt x="37" y="13"/>
                    <a:pt x="42" y="11"/>
                    <a:pt x="48" y="14"/>
                  </a:cubicBezTo>
                  <a:cubicBezTo>
                    <a:pt x="52" y="15"/>
                    <a:pt x="56" y="14"/>
                    <a:pt x="59" y="11"/>
                  </a:cubicBezTo>
                  <a:cubicBezTo>
                    <a:pt x="62" y="7"/>
                    <a:pt x="67" y="5"/>
                    <a:pt x="71" y="3"/>
                  </a:cubicBezTo>
                  <a:cubicBezTo>
                    <a:pt x="78" y="0"/>
                    <a:pt x="82" y="3"/>
                    <a:pt x="82" y="11"/>
                  </a:cubicBezTo>
                  <a:cubicBezTo>
                    <a:pt x="82" y="13"/>
                    <a:pt x="81" y="15"/>
                    <a:pt x="80" y="17"/>
                  </a:cubicBezTo>
                  <a:cubicBezTo>
                    <a:pt x="79" y="22"/>
                    <a:pt x="79" y="27"/>
                    <a:pt x="83" y="29"/>
                  </a:cubicBezTo>
                  <a:cubicBezTo>
                    <a:pt x="89" y="31"/>
                    <a:pt x="91" y="27"/>
                    <a:pt x="93" y="23"/>
                  </a:cubicBezTo>
                  <a:cubicBezTo>
                    <a:pt x="94" y="22"/>
                    <a:pt x="95" y="21"/>
                    <a:pt x="95" y="20"/>
                  </a:cubicBezTo>
                  <a:cubicBezTo>
                    <a:pt x="96" y="19"/>
                    <a:pt x="97" y="18"/>
                    <a:pt x="98" y="17"/>
                  </a:cubicBezTo>
                  <a:cubicBezTo>
                    <a:pt x="108" y="11"/>
                    <a:pt x="110" y="11"/>
                    <a:pt x="116" y="19"/>
                  </a:cubicBezTo>
                  <a:cubicBezTo>
                    <a:pt x="117" y="19"/>
                    <a:pt x="117" y="20"/>
                    <a:pt x="117" y="20"/>
                  </a:cubicBezTo>
                  <a:cubicBezTo>
                    <a:pt x="123" y="33"/>
                    <a:pt x="126" y="34"/>
                    <a:pt x="136" y="23"/>
                  </a:cubicBezTo>
                  <a:cubicBezTo>
                    <a:pt x="141" y="21"/>
                    <a:pt x="145" y="21"/>
                    <a:pt x="148" y="27"/>
                  </a:cubicBezTo>
                  <a:cubicBezTo>
                    <a:pt x="148" y="28"/>
                    <a:pt x="148" y="29"/>
                    <a:pt x="148" y="30"/>
                  </a:cubicBezTo>
                  <a:cubicBezTo>
                    <a:pt x="147" y="34"/>
                    <a:pt x="144" y="37"/>
                    <a:pt x="142" y="41"/>
                  </a:cubicBezTo>
                  <a:cubicBezTo>
                    <a:pt x="140" y="46"/>
                    <a:pt x="135" y="48"/>
                    <a:pt x="130" y="46"/>
                  </a:cubicBezTo>
                  <a:cubicBezTo>
                    <a:pt x="122" y="42"/>
                    <a:pt x="115" y="46"/>
                    <a:pt x="108" y="47"/>
                  </a:cubicBezTo>
                  <a:cubicBezTo>
                    <a:pt x="104" y="47"/>
                    <a:pt x="99" y="49"/>
                    <a:pt x="95" y="47"/>
                  </a:cubicBezTo>
                  <a:cubicBezTo>
                    <a:pt x="80" y="40"/>
                    <a:pt x="66" y="49"/>
                    <a:pt x="52" y="51"/>
                  </a:cubicBezTo>
                  <a:cubicBezTo>
                    <a:pt x="46" y="51"/>
                    <a:pt x="46" y="56"/>
                    <a:pt x="43" y="60"/>
                  </a:cubicBezTo>
                  <a:cubicBezTo>
                    <a:pt x="40" y="63"/>
                    <a:pt x="37" y="66"/>
                    <a:pt x="35" y="69"/>
                  </a:cubicBezTo>
                  <a:cubicBezTo>
                    <a:pt x="33" y="70"/>
                    <a:pt x="31" y="70"/>
                    <a:pt x="29" y="69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0" y="68"/>
                    <a:pt x="16" y="67"/>
                    <a:pt x="13" y="61"/>
                  </a:cubicBezTo>
                  <a:cubicBezTo>
                    <a:pt x="12" y="58"/>
                    <a:pt x="10" y="59"/>
                    <a:pt x="7" y="58"/>
                  </a:cubicBezTo>
                  <a:cubicBezTo>
                    <a:pt x="4" y="57"/>
                    <a:pt x="0" y="57"/>
                    <a:pt x="2" y="52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8" name="Freeform 45"/>
            <p:cNvSpPr/>
            <p:nvPr/>
          </p:nvSpPr>
          <p:spPr bwMode="auto">
            <a:xfrm>
              <a:off x="6856" y="1162"/>
              <a:ext cx="271" cy="150"/>
            </a:xfrm>
            <a:custGeom>
              <a:avLst/>
              <a:gdLst>
                <a:gd name="T0" fmla="*/ 115 w 181"/>
                <a:gd name="T1" fmla="*/ 11 h 100"/>
                <a:gd name="T2" fmla="*/ 117 w 181"/>
                <a:gd name="T3" fmla="*/ 27 h 100"/>
                <a:gd name="T4" fmla="*/ 123 w 181"/>
                <a:gd name="T5" fmla="*/ 32 h 100"/>
                <a:gd name="T6" fmla="*/ 158 w 181"/>
                <a:gd name="T7" fmla="*/ 27 h 100"/>
                <a:gd name="T8" fmla="*/ 179 w 181"/>
                <a:gd name="T9" fmla="*/ 22 h 100"/>
                <a:gd name="T10" fmla="*/ 179 w 181"/>
                <a:gd name="T11" fmla="*/ 30 h 100"/>
                <a:gd name="T12" fmla="*/ 179 w 181"/>
                <a:gd name="T13" fmla="*/ 30 h 100"/>
                <a:gd name="T14" fmla="*/ 175 w 181"/>
                <a:gd name="T15" fmla="*/ 36 h 100"/>
                <a:gd name="T16" fmla="*/ 175 w 181"/>
                <a:gd name="T17" fmla="*/ 36 h 100"/>
                <a:gd name="T18" fmla="*/ 173 w 181"/>
                <a:gd name="T19" fmla="*/ 38 h 100"/>
                <a:gd name="T20" fmla="*/ 173 w 181"/>
                <a:gd name="T21" fmla="*/ 38 h 100"/>
                <a:gd name="T22" fmla="*/ 169 w 181"/>
                <a:gd name="T23" fmla="*/ 43 h 100"/>
                <a:gd name="T24" fmla="*/ 144 w 181"/>
                <a:gd name="T25" fmla="*/ 72 h 100"/>
                <a:gd name="T26" fmla="*/ 142 w 181"/>
                <a:gd name="T27" fmla="*/ 72 h 100"/>
                <a:gd name="T28" fmla="*/ 146 w 181"/>
                <a:gd name="T29" fmla="*/ 62 h 100"/>
                <a:gd name="T30" fmla="*/ 154 w 181"/>
                <a:gd name="T31" fmla="*/ 52 h 100"/>
                <a:gd name="T32" fmla="*/ 144 w 181"/>
                <a:gd name="T33" fmla="*/ 53 h 100"/>
                <a:gd name="T34" fmla="*/ 110 w 181"/>
                <a:gd name="T35" fmla="*/ 50 h 100"/>
                <a:gd name="T36" fmla="*/ 99 w 181"/>
                <a:gd name="T37" fmla="*/ 50 h 100"/>
                <a:gd name="T38" fmla="*/ 76 w 181"/>
                <a:gd name="T39" fmla="*/ 65 h 100"/>
                <a:gd name="T40" fmla="*/ 51 w 181"/>
                <a:gd name="T41" fmla="*/ 60 h 100"/>
                <a:gd name="T42" fmla="*/ 38 w 181"/>
                <a:gd name="T43" fmla="*/ 54 h 100"/>
                <a:gd name="T44" fmla="*/ 25 w 181"/>
                <a:gd name="T45" fmla="*/ 71 h 100"/>
                <a:gd name="T46" fmla="*/ 13 w 181"/>
                <a:gd name="T47" fmla="*/ 99 h 100"/>
                <a:gd name="T48" fmla="*/ 9 w 181"/>
                <a:gd name="T49" fmla="*/ 100 h 100"/>
                <a:gd name="T50" fmla="*/ 4 w 181"/>
                <a:gd name="T51" fmla="*/ 82 h 100"/>
                <a:gd name="T52" fmla="*/ 8 w 181"/>
                <a:gd name="T53" fmla="*/ 71 h 100"/>
                <a:gd name="T54" fmla="*/ 41 w 181"/>
                <a:gd name="T55" fmla="*/ 39 h 100"/>
                <a:gd name="T56" fmla="*/ 59 w 181"/>
                <a:gd name="T57" fmla="*/ 46 h 100"/>
                <a:gd name="T58" fmla="*/ 74 w 181"/>
                <a:gd name="T59" fmla="*/ 48 h 100"/>
                <a:gd name="T60" fmla="*/ 85 w 181"/>
                <a:gd name="T61" fmla="*/ 24 h 100"/>
                <a:gd name="T62" fmla="*/ 87 w 181"/>
                <a:gd name="T63" fmla="*/ 16 h 100"/>
                <a:gd name="T64" fmla="*/ 92 w 181"/>
                <a:gd name="T65" fmla="*/ 10 h 100"/>
                <a:gd name="T66" fmla="*/ 110 w 181"/>
                <a:gd name="T67" fmla="*/ 3 h 100"/>
                <a:gd name="T68" fmla="*/ 112 w 181"/>
                <a:gd name="T69" fmla="*/ 5 h 100"/>
                <a:gd name="T70" fmla="*/ 113 w 181"/>
                <a:gd name="T71" fmla="*/ 7 h 100"/>
                <a:gd name="T72" fmla="*/ 113 w 181"/>
                <a:gd name="T73" fmla="*/ 7 h 100"/>
                <a:gd name="T74" fmla="*/ 114 w 181"/>
                <a:gd name="T75" fmla="*/ 9 h 100"/>
                <a:gd name="T76" fmla="*/ 115 w 181"/>
                <a:gd name="T77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1" h="100">
                  <a:moveTo>
                    <a:pt x="115" y="11"/>
                  </a:moveTo>
                  <a:cubicBezTo>
                    <a:pt x="117" y="16"/>
                    <a:pt x="115" y="22"/>
                    <a:pt x="117" y="27"/>
                  </a:cubicBezTo>
                  <a:cubicBezTo>
                    <a:pt x="118" y="31"/>
                    <a:pt x="120" y="32"/>
                    <a:pt x="123" y="32"/>
                  </a:cubicBezTo>
                  <a:cubicBezTo>
                    <a:pt x="135" y="32"/>
                    <a:pt x="147" y="33"/>
                    <a:pt x="158" y="27"/>
                  </a:cubicBezTo>
                  <a:cubicBezTo>
                    <a:pt x="165" y="23"/>
                    <a:pt x="173" y="24"/>
                    <a:pt x="179" y="22"/>
                  </a:cubicBezTo>
                  <a:cubicBezTo>
                    <a:pt x="181" y="26"/>
                    <a:pt x="178" y="27"/>
                    <a:pt x="179" y="30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7" y="31"/>
                    <a:pt x="176" y="34"/>
                    <a:pt x="175" y="36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4" y="36"/>
                    <a:pt x="173" y="37"/>
                    <a:pt x="173" y="38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1" y="39"/>
                    <a:pt x="170" y="41"/>
                    <a:pt x="169" y="43"/>
                  </a:cubicBezTo>
                  <a:cubicBezTo>
                    <a:pt x="162" y="54"/>
                    <a:pt x="154" y="64"/>
                    <a:pt x="144" y="72"/>
                  </a:cubicBezTo>
                  <a:cubicBezTo>
                    <a:pt x="143" y="73"/>
                    <a:pt x="142" y="73"/>
                    <a:pt x="142" y="72"/>
                  </a:cubicBezTo>
                  <a:cubicBezTo>
                    <a:pt x="140" y="68"/>
                    <a:pt x="143" y="65"/>
                    <a:pt x="146" y="62"/>
                  </a:cubicBezTo>
                  <a:cubicBezTo>
                    <a:pt x="148" y="58"/>
                    <a:pt x="152" y="56"/>
                    <a:pt x="154" y="52"/>
                  </a:cubicBezTo>
                  <a:cubicBezTo>
                    <a:pt x="150" y="50"/>
                    <a:pt x="147" y="51"/>
                    <a:pt x="144" y="53"/>
                  </a:cubicBezTo>
                  <a:cubicBezTo>
                    <a:pt x="132" y="58"/>
                    <a:pt x="120" y="57"/>
                    <a:pt x="110" y="50"/>
                  </a:cubicBezTo>
                  <a:cubicBezTo>
                    <a:pt x="106" y="47"/>
                    <a:pt x="103" y="47"/>
                    <a:pt x="99" y="50"/>
                  </a:cubicBezTo>
                  <a:cubicBezTo>
                    <a:pt x="91" y="56"/>
                    <a:pt x="83" y="59"/>
                    <a:pt x="76" y="65"/>
                  </a:cubicBezTo>
                  <a:cubicBezTo>
                    <a:pt x="68" y="72"/>
                    <a:pt x="57" y="69"/>
                    <a:pt x="51" y="60"/>
                  </a:cubicBezTo>
                  <a:cubicBezTo>
                    <a:pt x="47" y="55"/>
                    <a:pt x="45" y="51"/>
                    <a:pt x="38" y="54"/>
                  </a:cubicBezTo>
                  <a:cubicBezTo>
                    <a:pt x="28" y="58"/>
                    <a:pt x="24" y="63"/>
                    <a:pt x="25" y="71"/>
                  </a:cubicBezTo>
                  <a:cubicBezTo>
                    <a:pt x="26" y="82"/>
                    <a:pt x="22" y="92"/>
                    <a:pt x="13" y="99"/>
                  </a:cubicBezTo>
                  <a:cubicBezTo>
                    <a:pt x="12" y="100"/>
                    <a:pt x="10" y="100"/>
                    <a:pt x="9" y="100"/>
                  </a:cubicBezTo>
                  <a:cubicBezTo>
                    <a:pt x="1" y="96"/>
                    <a:pt x="0" y="90"/>
                    <a:pt x="4" y="82"/>
                  </a:cubicBezTo>
                  <a:cubicBezTo>
                    <a:pt x="6" y="79"/>
                    <a:pt x="8" y="74"/>
                    <a:pt x="8" y="71"/>
                  </a:cubicBezTo>
                  <a:cubicBezTo>
                    <a:pt x="9" y="49"/>
                    <a:pt x="25" y="44"/>
                    <a:pt x="41" y="39"/>
                  </a:cubicBezTo>
                  <a:cubicBezTo>
                    <a:pt x="52" y="35"/>
                    <a:pt x="52" y="35"/>
                    <a:pt x="59" y="46"/>
                  </a:cubicBezTo>
                  <a:cubicBezTo>
                    <a:pt x="62" y="51"/>
                    <a:pt x="70" y="53"/>
                    <a:pt x="74" y="48"/>
                  </a:cubicBezTo>
                  <a:cubicBezTo>
                    <a:pt x="81" y="41"/>
                    <a:pt x="88" y="35"/>
                    <a:pt x="85" y="24"/>
                  </a:cubicBezTo>
                  <a:cubicBezTo>
                    <a:pt x="85" y="21"/>
                    <a:pt x="86" y="18"/>
                    <a:pt x="87" y="16"/>
                  </a:cubicBezTo>
                  <a:cubicBezTo>
                    <a:pt x="88" y="13"/>
                    <a:pt x="90" y="12"/>
                    <a:pt x="92" y="10"/>
                  </a:cubicBezTo>
                  <a:cubicBezTo>
                    <a:pt x="97" y="6"/>
                    <a:pt x="102" y="0"/>
                    <a:pt x="110" y="3"/>
                  </a:cubicBezTo>
                  <a:cubicBezTo>
                    <a:pt x="111" y="4"/>
                    <a:pt x="111" y="4"/>
                    <a:pt x="112" y="5"/>
                  </a:cubicBezTo>
                  <a:cubicBezTo>
                    <a:pt x="112" y="5"/>
                    <a:pt x="112" y="6"/>
                    <a:pt x="113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8"/>
                    <a:pt x="113" y="9"/>
                    <a:pt x="114" y="9"/>
                  </a:cubicBezTo>
                  <a:cubicBezTo>
                    <a:pt x="114" y="10"/>
                    <a:pt x="114" y="10"/>
                    <a:pt x="115" y="11"/>
                  </a:cubicBezTo>
                  <a:close/>
                </a:path>
              </a:pathLst>
            </a:custGeom>
            <a:solidFill>
              <a:srgbClr val="FDF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9" name="Freeform 46"/>
            <p:cNvSpPr/>
            <p:nvPr/>
          </p:nvSpPr>
          <p:spPr bwMode="auto">
            <a:xfrm>
              <a:off x="6286" y="3096"/>
              <a:ext cx="298" cy="102"/>
            </a:xfrm>
            <a:custGeom>
              <a:avLst/>
              <a:gdLst>
                <a:gd name="T0" fmla="*/ 3 w 199"/>
                <a:gd name="T1" fmla="*/ 52 h 68"/>
                <a:gd name="T2" fmla="*/ 0 w 199"/>
                <a:gd name="T3" fmla="*/ 52 h 68"/>
                <a:gd name="T4" fmla="*/ 16 w 199"/>
                <a:gd name="T5" fmla="*/ 39 h 68"/>
                <a:gd name="T6" fmla="*/ 49 w 199"/>
                <a:gd name="T7" fmla="*/ 36 h 68"/>
                <a:gd name="T8" fmla="*/ 52 w 199"/>
                <a:gd name="T9" fmla="*/ 36 h 68"/>
                <a:gd name="T10" fmla="*/ 78 w 199"/>
                <a:gd name="T11" fmla="*/ 24 h 68"/>
                <a:gd name="T12" fmla="*/ 82 w 199"/>
                <a:gd name="T13" fmla="*/ 19 h 68"/>
                <a:gd name="T14" fmla="*/ 60 w 199"/>
                <a:gd name="T15" fmla="*/ 10 h 68"/>
                <a:gd name="T16" fmla="*/ 68 w 199"/>
                <a:gd name="T17" fmla="*/ 4 h 68"/>
                <a:gd name="T18" fmla="*/ 87 w 199"/>
                <a:gd name="T19" fmla="*/ 2 h 68"/>
                <a:gd name="T20" fmla="*/ 132 w 199"/>
                <a:gd name="T21" fmla="*/ 12 h 68"/>
                <a:gd name="T22" fmla="*/ 169 w 199"/>
                <a:gd name="T23" fmla="*/ 20 h 68"/>
                <a:gd name="T24" fmla="*/ 177 w 199"/>
                <a:gd name="T25" fmla="*/ 22 h 68"/>
                <a:gd name="T26" fmla="*/ 189 w 199"/>
                <a:gd name="T27" fmla="*/ 36 h 68"/>
                <a:gd name="T28" fmla="*/ 195 w 199"/>
                <a:gd name="T29" fmla="*/ 44 h 68"/>
                <a:gd name="T30" fmla="*/ 198 w 199"/>
                <a:gd name="T31" fmla="*/ 51 h 68"/>
                <a:gd name="T32" fmla="*/ 191 w 199"/>
                <a:gd name="T33" fmla="*/ 56 h 68"/>
                <a:gd name="T34" fmla="*/ 170 w 199"/>
                <a:gd name="T35" fmla="*/ 50 h 68"/>
                <a:gd name="T36" fmla="*/ 156 w 199"/>
                <a:gd name="T37" fmla="*/ 44 h 68"/>
                <a:gd name="T38" fmla="*/ 146 w 199"/>
                <a:gd name="T39" fmla="*/ 40 h 68"/>
                <a:gd name="T40" fmla="*/ 94 w 199"/>
                <a:gd name="T41" fmla="*/ 30 h 68"/>
                <a:gd name="T42" fmla="*/ 84 w 199"/>
                <a:gd name="T43" fmla="*/ 38 h 68"/>
                <a:gd name="T44" fmla="*/ 74 w 199"/>
                <a:gd name="T45" fmla="*/ 55 h 68"/>
                <a:gd name="T46" fmla="*/ 45 w 199"/>
                <a:gd name="T47" fmla="*/ 66 h 68"/>
                <a:gd name="T48" fmla="*/ 36 w 199"/>
                <a:gd name="T49" fmla="*/ 62 h 68"/>
                <a:gd name="T50" fmla="*/ 16 w 199"/>
                <a:gd name="T51" fmla="*/ 55 h 68"/>
                <a:gd name="T52" fmla="*/ 3 w 199"/>
                <a:gd name="T53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68">
                  <a:moveTo>
                    <a:pt x="3" y="52"/>
                  </a:moveTo>
                  <a:cubicBezTo>
                    <a:pt x="2" y="52"/>
                    <a:pt x="1" y="52"/>
                    <a:pt x="0" y="52"/>
                  </a:cubicBezTo>
                  <a:cubicBezTo>
                    <a:pt x="1" y="42"/>
                    <a:pt x="9" y="42"/>
                    <a:pt x="16" y="39"/>
                  </a:cubicBezTo>
                  <a:cubicBezTo>
                    <a:pt x="27" y="39"/>
                    <a:pt x="38" y="35"/>
                    <a:pt x="49" y="36"/>
                  </a:cubicBezTo>
                  <a:cubicBezTo>
                    <a:pt x="50" y="36"/>
                    <a:pt x="51" y="36"/>
                    <a:pt x="52" y="36"/>
                  </a:cubicBezTo>
                  <a:cubicBezTo>
                    <a:pt x="60" y="31"/>
                    <a:pt x="69" y="28"/>
                    <a:pt x="78" y="24"/>
                  </a:cubicBezTo>
                  <a:cubicBezTo>
                    <a:pt x="80" y="23"/>
                    <a:pt x="81" y="22"/>
                    <a:pt x="82" y="19"/>
                  </a:cubicBezTo>
                  <a:cubicBezTo>
                    <a:pt x="76" y="15"/>
                    <a:pt x="66" y="17"/>
                    <a:pt x="60" y="10"/>
                  </a:cubicBezTo>
                  <a:cubicBezTo>
                    <a:pt x="62" y="7"/>
                    <a:pt x="65" y="5"/>
                    <a:pt x="68" y="4"/>
                  </a:cubicBezTo>
                  <a:cubicBezTo>
                    <a:pt x="74" y="0"/>
                    <a:pt x="81" y="0"/>
                    <a:pt x="87" y="2"/>
                  </a:cubicBezTo>
                  <a:cubicBezTo>
                    <a:pt x="102" y="6"/>
                    <a:pt x="117" y="9"/>
                    <a:pt x="132" y="12"/>
                  </a:cubicBezTo>
                  <a:cubicBezTo>
                    <a:pt x="145" y="15"/>
                    <a:pt x="156" y="20"/>
                    <a:pt x="169" y="20"/>
                  </a:cubicBezTo>
                  <a:cubicBezTo>
                    <a:pt x="172" y="19"/>
                    <a:pt x="175" y="19"/>
                    <a:pt x="177" y="22"/>
                  </a:cubicBezTo>
                  <a:cubicBezTo>
                    <a:pt x="177" y="30"/>
                    <a:pt x="186" y="30"/>
                    <a:pt x="189" y="36"/>
                  </a:cubicBezTo>
                  <a:cubicBezTo>
                    <a:pt x="191" y="39"/>
                    <a:pt x="192" y="42"/>
                    <a:pt x="195" y="44"/>
                  </a:cubicBezTo>
                  <a:cubicBezTo>
                    <a:pt x="198" y="46"/>
                    <a:pt x="199" y="48"/>
                    <a:pt x="198" y="51"/>
                  </a:cubicBezTo>
                  <a:cubicBezTo>
                    <a:pt x="197" y="55"/>
                    <a:pt x="194" y="56"/>
                    <a:pt x="191" y="56"/>
                  </a:cubicBezTo>
                  <a:cubicBezTo>
                    <a:pt x="183" y="56"/>
                    <a:pt x="175" y="56"/>
                    <a:pt x="170" y="50"/>
                  </a:cubicBezTo>
                  <a:cubicBezTo>
                    <a:pt x="166" y="46"/>
                    <a:pt x="161" y="45"/>
                    <a:pt x="156" y="44"/>
                  </a:cubicBezTo>
                  <a:cubicBezTo>
                    <a:pt x="153" y="43"/>
                    <a:pt x="149" y="42"/>
                    <a:pt x="146" y="40"/>
                  </a:cubicBezTo>
                  <a:cubicBezTo>
                    <a:pt x="131" y="27"/>
                    <a:pt x="113" y="29"/>
                    <a:pt x="94" y="30"/>
                  </a:cubicBezTo>
                  <a:cubicBezTo>
                    <a:pt x="90" y="31"/>
                    <a:pt x="86" y="34"/>
                    <a:pt x="84" y="38"/>
                  </a:cubicBezTo>
                  <a:cubicBezTo>
                    <a:pt x="81" y="44"/>
                    <a:pt x="77" y="49"/>
                    <a:pt x="74" y="55"/>
                  </a:cubicBezTo>
                  <a:cubicBezTo>
                    <a:pt x="66" y="61"/>
                    <a:pt x="55" y="62"/>
                    <a:pt x="45" y="66"/>
                  </a:cubicBezTo>
                  <a:cubicBezTo>
                    <a:pt x="42" y="68"/>
                    <a:pt x="38" y="65"/>
                    <a:pt x="36" y="62"/>
                  </a:cubicBezTo>
                  <a:cubicBezTo>
                    <a:pt x="31" y="54"/>
                    <a:pt x="24" y="53"/>
                    <a:pt x="16" y="55"/>
                  </a:cubicBezTo>
                  <a:cubicBezTo>
                    <a:pt x="12" y="56"/>
                    <a:pt x="7" y="57"/>
                    <a:pt x="3" y="5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0" name="Freeform 47"/>
            <p:cNvSpPr/>
            <p:nvPr/>
          </p:nvSpPr>
          <p:spPr bwMode="auto">
            <a:xfrm>
              <a:off x="6940" y="4216"/>
              <a:ext cx="316" cy="105"/>
            </a:xfrm>
            <a:custGeom>
              <a:avLst/>
              <a:gdLst>
                <a:gd name="T0" fmla="*/ 1 w 211"/>
                <a:gd name="T1" fmla="*/ 61 h 70"/>
                <a:gd name="T2" fmla="*/ 1 w 211"/>
                <a:gd name="T3" fmla="*/ 60 h 70"/>
                <a:gd name="T4" fmla="*/ 4 w 211"/>
                <a:gd name="T5" fmla="*/ 58 h 70"/>
                <a:gd name="T6" fmla="*/ 23 w 211"/>
                <a:gd name="T7" fmla="*/ 47 h 70"/>
                <a:gd name="T8" fmla="*/ 47 w 211"/>
                <a:gd name="T9" fmla="*/ 43 h 70"/>
                <a:gd name="T10" fmla="*/ 60 w 211"/>
                <a:gd name="T11" fmla="*/ 40 h 70"/>
                <a:gd name="T12" fmla="*/ 102 w 211"/>
                <a:gd name="T13" fmla="*/ 21 h 70"/>
                <a:gd name="T14" fmla="*/ 108 w 211"/>
                <a:gd name="T15" fmla="*/ 20 h 70"/>
                <a:gd name="T16" fmla="*/ 113 w 211"/>
                <a:gd name="T17" fmla="*/ 22 h 70"/>
                <a:gd name="T18" fmla="*/ 116 w 211"/>
                <a:gd name="T19" fmla="*/ 23 h 70"/>
                <a:gd name="T20" fmla="*/ 146 w 211"/>
                <a:gd name="T21" fmla="*/ 26 h 70"/>
                <a:gd name="T22" fmla="*/ 160 w 211"/>
                <a:gd name="T23" fmla="*/ 31 h 70"/>
                <a:gd name="T24" fmla="*/ 172 w 211"/>
                <a:gd name="T25" fmla="*/ 28 h 70"/>
                <a:gd name="T26" fmla="*/ 198 w 211"/>
                <a:gd name="T27" fmla="*/ 4 h 70"/>
                <a:gd name="T28" fmla="*/ 209 w 211"/>
                <a:gd name="T29" fmla="*/ 2 h 70"/>
                <a:gd name="T30" fmla="*/ 211 w 211"/>
                <a:gd name="T31" fmla="*/ 5 h 70"/>
                <a:gd name="T32" fmla="*/ 198 w 211"/>
                <a:gd name="T33" fmla="*/ 35 h 70"/>
                <a:gd name="T34" fmla="*/ 192 w 211"/>
                <a:gd name="T35" fmla="*/ 41 h 70"/>
                <a:gd name="T36" fmla="*/ 181 w 211"/>
                <a:gd name="T37" fmla="*/ 53 h 70"/>
                <a:gd name="T38" fmla="*/ 195 w 211"/>
                <a:gd name="T39" fmla="*/ 59 h 70"/>
                <a:gd name="T40" fmla="*/ 201 w 211"/>
                <a:gd name="T41" fmla="*/ 70 h 70"/>
                <a:gd name="T42" fmla="*/ 176 w 211"/>
                <a:gd name="T43" fmla="*/ 70 h 70"/>
                <a:gd name="T44" fmla="*/ 167 w 211"/>
                <a:gd name="T45" fmla="*/ 64 h 70"/>
                <a:gd name="T46" fmla="*/ 140 w 211"/>
                <a:gd name="T47" fmla="*/ 63 h 70"/>
                <a:gd name="T48" fmla="*/ 134 w 211"/>
                <a:gd name="T49" fmla="*/ 70 h 70"/>
                <a:gd name="T50" fmla="*/ 125 w 211"/>
                <a:gd name="T51" fmla="*/ 70 h 70"/>
                <a:gd name="T52" fmla="*/ 119 w 211"/>
                <a:gd name="T53" fmla="*/ 57 h 70"/>
                <a:gd name="T54" fmla="*/ 120 w 211"/>
                <a:gd name="T55" fmla="*/ 50 h 70"/>
                <a:gd name="T56" fmla="*/ 118 w 211"/>
                <a:gd name="T57" fmla="*/ 49 h 70"/>
                <a:gd name="T58" fmla="*/ 114 w 211"/>
                <a:gd name="T59" fmla="*/ 46 h 70"/>
                <a:gd name="T60" fmla="*/ 112 w 211"/>
                <a:gd name="T61" fmla="*/ 45 h 70"/>
                <a:gd name="T62" fmla="*/ 99 w 211"/>
                <a:gd name="T63" fmla="*/ 38 h 70"/>
                <a:gd name="T64" fmla="*/ 82 w 211"/>
                <a:gd name="T65" fmla="*/ 44 h 70"/>
                <a:gd name="T66" fmla="*/ 39 w 211"/>
                <a:gd name="T67" fmla="*/ 56 h 70"/>
                <a:gd name="T68" fmla="*/ 28 w 211"/>
                <a:gd name="T69" fmla="*/ 60 h 70"/>
                <a:gd name="T70" fmla="*/ 25 w 211"/>
                <a:gd name="T71" fmla="*/ 61 h 70"/>
                <a:gd name="T72" fmla="*/ 20 w 211"/>
                <a:gd name="T73" fmla="*/ 64 h 70"/>
                <a:gd name="T74" fmla="*/ 18 w 211"/>
                <a:gd name="T75" fmla="*/ 66 h 70"/>
                <a:gd name="T76" fmla="*/ 16 w 211"/>
                <a:gd name="T77" fmla="*/ 68 h 70"/>
                <a:gd name="T78" fmla="*/ 13 w 211"/>
                <a:gd name="T79" fmla="*/ 68 h 70"/>
                <a:gd name="T80" fmla="*/ 2 w 211"/>
                <a:gd name="T81" fmla="*/ 70 h 70"/>
                <a:gd name="T82" fmla="*/ 0 w 211"/>
                <a:gd name="T83" fmla="*/ 68 h 70"/>
                <a:gd name="T84" fmla="*/ 1 w 211"/>
                <a:gd name="T8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70">
                  <a:moveTo>
                    <a:pt x="1" y="61"/>
                  </a:moveTo>
                  <a:cubicBezTo>
                    <a:pt x="1" y="61"/>
                    <a:pt x="1" y="60"/>
                    <a:pt x="1" y="60"/>
                  </a:cubicBezTo>
                  <a:cubicBezTo>
                    <a:pt x="2" y="59"/>
                    <a:pt x="3" y="58"/>
                    <a:pt x="4" y="58"/>
                  </a:cubicBezTo>
                  <a:cubicBezTo>
                    <a:pt x="10" y="55"/>
                    <a:pt x="16" y="51"/>
                    <a:pt x="23" y="47"/>
                  </a:cubicBezTo>
                  <a:cubicBezTo>
                    <a:pt x="30" y="43"/>
                    <a:pt x="38" y="40"/>
                    <a:pt x="47" y="43"/>
                  </a:cubicBezTo>
                  <a:cubicBezTo>
                    <a:pt x="51" y="44"/>
                    <a:pt x="56" y="42"/>
                    <a:pt x="60" y="40"/>
                  </a:cubicBezTo>
                  <a:cubicBezTo>
                    <a:pt x="72" y="30"/>
                    <a:pt x="88" y="26"/>
                    <a:pt x="102" y="21"/>
                  </a:cubicBezTo>
                  <a:cubicBezTo>
                    <a:pt x="104" y="20"/>
                    <a:pt x="106" y="20"/>
                    <a:pt x="108" y="20"/>
                  </a:cubicBezTo>
                  <a:cubicBezTo>
                    <a:pt x="110" y="20"/>
                    <a:pt x="111" y="21"/>
                    <a:pt x="113" y="22"/>
                  </a:cubicBezTo>
                  <a:cubicBezTo>
                    <a:pt x="114" y="22"/>
                    <a:pt x="115" y="23"/>
                    <a:pt x="116" y="23"/>
                  </a:cubicBezTo>
                  <a:cubicBezTo>
                    <a:pt x="126" y="24"/>
                    <a:pt x="135" y="29"/>
                    <a:pt x="146" y="26"/>
                  </a:cubicBezTo>
                  <a:cubicBezTo>
                    <a:pt x="150" y="25"/>
                    <a:pt x="155" y="28"/>
                    <a:pt x="160" y="31"/>
                  </a:cubicBezTo>
                  <a:cubicBezTo>
                    <a:pt x="165" y="33"/>
                    <a:pt x="168" y="32"/>
                    <a:pt x="172" y="28"/>
                  </a:cubicBezTo>
                  <a:cubicBezTo>
                    <a:pt x="181" y="19"/>
                    <a:pt x="187" y="8"/>
                    <a:pt x="198" y="4"/>
                  </a:cubicBezTo>
                  <a:cubicBezTo>
                    <a:pt x="202" y="2"/>
                    <a:pt x="205" y="0"/>
                    <a:pt x="209" y="2"/>
                  </a:cubicBezTo>
                  <a:cubicBezTo>
                    <a:pt x="210" y="3"/>
                    <a:pt x="211" y="4"/>
                    <a:pt x="211" y="5"/>
                  </a:cubicBezTo>
                  <a:cubicBezTo>
                    <a:pt x="211" y="17"/>
                    <a:pt x="207" y="28"/>
                    <a:pt x="198" y="35"/>
                  </a:cubicBezTo>
                  <a:cubicBezTo>
                    <a:pt x="196" y="37"/>
                    <a:pt x="194" y="39"/>
                    <a:pt x="192" y="41"/>
                  </a:cubicBezTo>
                  <a:cubicBezTo>
                    <a:pt x="188" y="45"/>
                    <a:pt x="181" y="48"/>
                    <a:pt x="181" y="53"/>
                  </a:cubicBezTo>
                  <a:cubicBezTo>
                    <a:pt x="182" y="59"/>
                    <a:pt x="191" y="57"/>
                    <a:pt x="195" y="59"/>
                  </a:cubicBezTo>
                  <a:cubicBezTo>
                    <a:pt x="202" y="63"/>
                    <a:pt x="204" y="65"/>
                    <a:pt x="201" y="70"/>
                  </a:cubicBezTo>
                  <a:cubicBezTo>
                    <a:pt x="193" y="70"/>
                    <a:pt x="184" y="70"/>
                    <a:pt x="176" y="70"/>
                  </a:cubicBezTo>
                  <a:cubicBezTo>
                    <a:pt x="172" y="70"/>
                    <a:pt x="169" y="67"/>
                    <a:pt x="167" y="64"/>
                  </a:cubicBezTo>
                  <a:cubicBezTo>
                    <a:pt x="157" y="52"/>
                    <a:pt x="147" y="52"/>
                    <a:pt x="140" y="63"/>
                  </a:cubicBezTo>
                  <a:cubicBezTo>
                    <a:pt x="138" y="65"/>
                    <a:pt x="137" y="68"/>
                    <a:pt x="134" y="70"/>
                  </a:cubicBezTo>
                  <a:cubicBezTo>
                    <a:pt x="131" y="70"/>
                    <a:pt x="128" y="70"/>
                    <a:pt x="125" y="70"/>
                  </a:cubicBezTo>
                  <a:cubicBezTo>
                    <a:pt x="118" y="68"/>
                    <a:pt x="117" y="63"/>
                    <a:pt x="119" y="57"/>
                  </a:cubicBezTo>
                  <a:cubicBezTo>
                    <a:pt x="120" y="55"/>
                    <a:pt x="121" y="53"/>
                    <a:pt x="120" y="50"/>
                  </a:cubicBezTo>
                  <a:cubicBezTo>
                    <a:pt x="119" y="50"/>
                    <a:pt x="119" y="49"/>
                    <a:pt x="118" y="49"/>
                  </a:cubicBezTo>
                  <a:cubicBezTo>
                    <a:pt x="117" y="48"/>
                    <a:pt x="115" y="47"/>
                    <a:pt x="114" y="46"/>
                  </a:cubicBezTo>
                  <a:cubicBezTo>
                    <a:pt x="113" y="46"/>
                    <a:pt x="112" y="45"/>
                    <a:pt x="112" y="45"/>
                  </a:cubicBezTo>
                  <a:cubicBezTo>
                    <a:pt x="109" y="39"/>
                    <a:pt x="106" y="37"/>
                    <a:pt x="99" y="38"/>
                  </a:cubicBezTo>
                  <a:cubicBezTo>
                    <a:pt x="93" y="40"/>
                    <a:pt x="87" y="41"/>
                    <a:pt x="82" y="44"/>
                  </a:cubicBezTo>
                  <a:cubicBezTo>
                    <a:pt x="68" y="51"/>
                    <a:pt x="56" y="60"/>
                    <a:pt x="39" y="56"/>
                  </a:cubicBezTo>
                  <a:cubicBezTo>
                    <a:pt x="35" y="55"/>
                    <a:pt x="31" y="59"/>
                    <a:pt x="28" y="60"/>
                  </a:cubicBezTo>
                  <a:cubicBezTo>
                    <a:pt x="27" y="61"/>
                    <a:pt x="26" y="61"/>
                    <a:pt x="25" y="61"/>
                  </a:cubicBezTo>
                  <a:cubicBezTo>
                    <a:pt x="23" y="62"/>
                    <a:pt x="21" y="63"/>
                    <a:pt x="20" y="64"/>
                  </a:cubicBezTo>
                  <a:cubicBezTo>
                    <a:pt x="19" y="65"/>
                    <a:pt x="19" y="66"/>
                    <a:pt x="18" y="66"/>
                  </a:cubicBezTo>
                  <a:cubicBezTo>
                    <a:pt x="18" y="67"/>
                    <a:pt x="17" y="67"/>
                    <a:pt x="16" y="68"/>
                  </a:cubicBezTo>
                  <a:cubicBezTo>
                    <a:pt x="15" y="68"/>
                    <a:pt x="14" y="68"/>
                    <a:pt x="13" y="68"/>
                  </a:cubicBezTo>
                  <a:cubicBezTo>
                    <a:pt x="9" y="68"/>
                    <a:pt x="6" y="70"/>
                    <a:pt x="2" y="70"/>
                  </a:cubicBezTo>
                  <a:cubicBezTo>
                    <a:pt x="1" y="70"/>
                    <a:pt x="0" y="69"/>
                    <a:pt x="0" y="68"/>
                  </a:cubicBezTo>
                  <a:cubicBezTo>
                    <a:pt x="1" y="66"/>
                    <a:pt x="0" y="63"/>
                    <a:pt x="1" y="61"/>
                  </a:cubicBezTo>
                  <a:close/>
                </a:path>
              </a:pathLst>
            </a:custGeom>
            <a:solidFill>
              <a:srgbClr val="F9E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1" name="Freeform 48"/>
            <p:cNvSpPr/>
            <p:nvPr/>
          </p:nvSpPr>
          <p:spPr bwMode="auto">
            <a:xfrm>
              <a:off x="6007" y="3102"/>
              <a:ext cx="285" cy="330"/>
            </a:xfrm>
            <a:custGeom>
              <a:avLst/>
              <a:gdLst>
                <a:gd name="T0" fmla="*/ 190 w 190"/>
                <a:gd name="T1" fmla="*/ 8 h 220"/>
                <a:gd name="T2" fmla="*/ 159 w 190"/>
                <a:gd name="T3" fmla="*/ 16 h 220"/>
                <a:gd name="T4" fmla="*/ 119 w 190"/>
                <a:gd name="T5" fmla="*/ 51 h 220"/>
                <a:gd name="T6" fmla="*/ 81 w 190"/>
                <a:gd name="T7" fmla="*/ 94 h 220"/>
                <a:gd name="T8" fmla="*/ 70 w 190"/>
                <a:gd name="T9" fmla="*/ 101 h 220"/>
                <a:gd name="T10" fmla="*/ 43 w 190"/>
                <a:gd name="T11" fmla="*/ 114 h 220"/>
                <a:gd name="T12" fmla="*/ 28 w 190"/>
                <a:gd name="T13" fmla="*/ 136 h 220"/>
                <a:gd name="T14" fmla="*/ 28 w 190"/>
                <a:gd name="T15" fmla="*/ 142 h 220"/>
                <a:gd name="T16" fmla="*/ 40 w 190"/>
                <a:gd name="T17" fmla="*/ 155 h 220"/>
                <a:gd name="T18" fmla="*/ 47 w 190"/>
                <a:gd name="T19" fmla="*/ 154 h 220"/>
                <a:gd name="T20" fmla="*/ 66 w 190"/>
                <a:gd name="T21" fmla="*/ 163 h 220"/>
                <a:gd name="T22" fmla="*/ 74 w 190"/>
                <a:gd name="T23" fmla="*/ 181 h 220"/>
                <a:gd name="T24" fmla="*/ 69 w 190"/>
                <a:gd name="T25" fmla="*/ 181 h 220"/>
                <a:gd name="T26" fmla="*/ 68 w 190"/>
                <a:gd name="T27" fmla="*/ 180 h 220"/>
                <a:gd name="T28" fmla="*/ 36 w 190"/>
                <a:gd name="T29" fmla="*/ 177 h 220"/>
                <a:gd name="T30" fmla="*/ 32 w 190"/>
                <a:gd name="T31" fmla="*/ 190 h 220"/>
                <a:gd name="T32" fmla="*/ 37 w 190"/>
                <a:gd name="T33" fmla="*/ 208 h 220"/>
                <a:gd name="T34" fmla="*/ 36 w 190"/>
                <a:gd name="T35" fmla="*/ 219 h 220"/>
                <a:gd name="T36" fmla="*/ 26 w 190"/>
                <a:gd name="T37" fmla="*/ 210 h 220"/>
                <a:gd name="T38" fmla="*/ 17 w 190"/>
                <a:gd name="T39" fmla="*/ 182 h 220"/>
                <a:gd name="T40" fmla="*/ 5 w 190"/>
                <a:gd name="T41" fmla="*/ 196 h 220"/>
                <a:gd name="T42" fmla="*/ 3 w 190"/>
                <a:gd name="T43" fmla="*/ 184 h 220"/>
                <a:gd name="T44" fmla="*/ 8 w 190"/>
                <a:gd name="T45" fmla="*/ 163 h 220"/>
                <a:gd name="T46" fmla="*/ 6 w 190"/>
                <a:gd name="T47" fmla="*/ 155 h 220"/>
                <a:gd name="T48" fmla="*/ 14 w 190"/>
                <a:gd name="T49" fmla="*/ 119 h 220"/>
                <a:gd name="T50" fmla="*/ 48 w 190"/>
                <a:gd name="T51" fmla="*/ 96 h 220"/>
                <a:gd name="T52" fmla="*/ 63 w 190"/>
                <a:gd name="T53" fmla="*/ 87 h 220"/>
                <a:gd name="T54" fmla="*/ 78 w 190"/>
                <a:gd name="T55" fmla="*/ 79 h 220"/>
                <a:gd name="T56" fmla="*/ 96 w 190"/>
                <a:gd name="T57" fmla="*/ 65 h 220"/>
                <a:gd name="T58" fmla="*/ 126 w 190"/>
                <a:gd name="T59" fmla="*/ 31 h 220"/>
                <a:gd name="T60" fmla="*/ 153 w 190"/>
                <a:gd name="T61" fmla="*/ 13 h 220"/>
                <a:gd name="T62" fmla="*/ 157 w 190"/>
                <a:gd name="T63" fmla="*/ 11 h 220"/>
                <a:gd name="T64" fmla="*/ 164 w 190"/>
                <a:gd name="T65" fmla="*/ 9 h 220"/>
                <a:gd name="T66" fmla="*/ 190 w 190"/>
                <a:gd name="T67" fmla="*/ 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220">
                  <a:moveTo>
                    <a:pt x="190" y="8"/>
                  </a:moveTo>
                  <a:cubicBezTo>
                    <a:pt x="178" y="7"/>
                    <a:pt x="169" y="11"/>
                    <a:pt x="159" y="16"/>
                  </a:cubicBezTo>
                  <a:cubicBezTo>
                    <a:pt x="143" y="25"/>
                    <a:pt x="130" y="37"/>
                    <a:pt x="119" y="51"/>
                  </a:cubicBezTo>
                  <a:cubicBezTo>
                    <a:pt x="107" y="66"/>
                    <a:pt x="94" y="80"/>
                    <a:pt x="81" y="94"/>
                  </a:cubicBezTo>
                  <a:cubicBezTo>
                    <a:pt x="78" y="97"/>
                    <a:pt x="75" y="100"/>
                    <a:pt x="70" y="101"/>
                  </a:cubicBezTo>
                  <a:cubicBezTo>
                    <a:pt x="61" y="104"/>
                    <a:pt x="51" y="109"/>
                    <a:pt x="43" y="114"/>
                  </a:cubicBezTo>
                  <a:cubicBezTo>
                    <a:pt x="34" y="119"/>
                    <a:pt x="29" y="126"/>
                    <a:pt x="28" y="136"/>
                  </a:cubicBezTo>
                  <a:cubicBezTo>
                    <a:pt x="28" y="138"/>
                    <a:pt x="28" y="140"/>
                    <a:pt x="28" y="142"/>
                  </a:cubicBezTo>
                  <a:cubicBezTo>
                    <a:pt x="26" y="150"/>
                    <a:pt x="32" y="156"/>
                    <a:pt x="40" y="155"/>
                  </a:cubicBezTo>
                  <a:cubicBezTo>
                    <a:pt x="42" y="155"/>
                    <a:pt x="45" y="154"/>
                    <a:pt x="47" y="154"/>
                  </a:cubicBezTo>
                  <a:cubicBezTo>
                    <a:pt x="56" y="152"/>
                    <a:pt x="63" y="155"/>
                    <a:pt x="66" y="163"/>
                  </a:cubicBezTo>
                  <a:cubicBezTo>
                    <a:pt x="69" y="169"/>
                    <a:pt x="72" y="175"/>
                    <a:pt x="74" y="181"/>
                  </a:cubicBezTo>
                  <a:cubicBezTo>
                    <a:pt x="72" y="182"/>
                    <a:pt x="71" y="182"/>
                    <a:pt x="69" y="181"/>
                  </a:cubicBezTo>
                  <a:cubicBezTo>
                    <a:pt x="68" y="181"/>
                    <a:pt x="68" y="180"/>
                    <a:pt x="68" y="180"/>
                  </a:cubicBezTo>
                  <a:cubicBezTo>
                    <a:pt x="56" y="165"/>
                    <a:pt x="51" y="165"/>
                    <a:pt x="36" y="177"/>
                  </a:cubicBezTo>
                  <a:cubicBezTo>
                    <a:pt x="32" y="180"/>
                    <a:pt x="31" y="185"/>
                    <a:pt x="32" y="190"/>
                  </a:cubicBezTo>
                  <a:cubicBezTo>
                    <a:pt x="33" y="196"/>
                    <a:pt x="35" y="202"/>
                    <a:pt x="37" y="208"/>
                  </a:cubicBezTo>
                  <a:cubicBezTo>
                    <a:pt x="38" y="212"/>
                    <a:pt x="40" y="216"/>
                    <a:pt x="36" y="219"/>
                  </a:cubicBezTo>
                  <a:cubicBezTo>
                    <a:pt x="30" y="220"/>
                    <a:pt x="28" y="215"/>
                    <a:pt x="26" y="210"/>
                  </a:cubicBezTo>
                  <a:cubicBezTo>
                    <a:pt x="23" y="201"/>
                    <a:pt x="20" y="191"/>
                    <a:pt x="17" y="182"/>
                  </a:cubicBezTo>
                  <a:cubicBezTo>
                    <a:pt x="11" y="186"/>
                    <a:pt x="13" y="195"/>
                    <a:pt x="5" y="196"/>
                  </a:cubicBezTo>
                  <a:cubicBezTo>
                    <a:pt x="1" y="193"/>
                    <a:pt x="1" y="188"/>
                    <a:pt x="3" y="184"/>
                  </a:cubicBezTo>
                  <a:cubicBezTo>
                    <a:pt x="6" y="177"/>
                    <a:pt x="5" y="169"/>
                    <a:pt x="8" y="163"/>
                  </a:cubicBezTo>
                  <a:cubicBezTo>
                    <a:pt x="9" y="160"/>
                    <a:pt x="8" y="158"/>
                    <a:pt x="6" y="155"/>
                  </a:cubicBezTo>
                  <a:cubicBezTo>
                    <a:pt x="0" y="141"/>
                    <a:pt x="4" y="129"/>
                    <a:pt x="14" y="119"/>
                  </a:cubicBezTo>
                  <a:cubicBezTo>
                    <a:pt x="23" y="109"/>
                    <a:pt x="35" y="101"/>
                    <a:pt x="48" y="96"/>
                  </a:cubicBezTo>
                  <a:cubicBezTo>
                    <a:pt x="53" y="94"/>
                    <a:pt x="58" y="90"/>
                    <a:pt x="63" y="87"/>
                  </a:cubicBezTo>
                  <a:cubicBezTo>
                    <a:pt x="67" y="84"/>
                    <a:pt x="72" y="81"/>
                    <a:pt x="78" y="79"/>
                  </a:cubicBezTo>
                  <a:cubicBezTo>
                    <a:pt x="85" y="77"/>
                    <a:pt x="91" y="71"/>
                    <a:pt x="96" y="65"/>
                  </a:cubicBezTo>
                  <a:cubicBezTo>
                    <a:pt x="106" y="53"/>
                    <a:pt x="116" y="42"/>
                    <a:pt x="126" y="31"/>
                  </a:cubicBezTo>
                  <a:cubicBezTo>
                    <a:pt x="133" y="23"/>
                    <a:pt x="143" y="17"/>
                    <a:pt x="153" y="13"/>
                  </a:cubicBezTo>
                  <a:cubicBezTo>
                    <a:pt x="154" y="13"/>
                    <a:pt x="156" y="13"/>
                    <a:pt x="157" y="11"/>
                  </a:cubicBezTo>
                  <a:cubicBezTo>
                    <a:pt x="159" y="11"/>
                    <a:pt x="162" y="11"/>
                    <a:pt x="164" y="9"/>
                  </a:cubicBezTo>
                  <a:cubicBezTo>
                    <a:pt x="172" y="0"/>
                    <a:pt x="181" y="5"/>
                    <a:pt x="190" y="8"/>
                  </a:cubicBezTo>
                  <a:close/>
                </a:path>
              </a:pathLst>
            </a:custGeom>
            <a:solidFill>
              <a:srgbClr val="F3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2" name="Freeform 49"/>
            <p:cNvSpPr/>
            <p:nvPr/>
          </p:nvSpPr>
          <p:spPr bwMode="auto">
            <a:xfrm>
              <a:off x="6502" y="1981"/>
              <a:ext cx="238" cy="149"/>
            </a:xfrm>
            <a:custGeom>
              <a:avLst/>
              <a:gdLst>
                <a:gd name="T0" fmla="*/ 19 w 159"/>
                <a:gd name="T1" fmla="*/ 48 h 99"/>
                <a:gd name="T2" fmla="*/ 19 w 159"/>
                <a:gd name="T3" fmla="*/ 60 h 99"/>
                <a:gd name="T4" fmla="*/ 11 w 159"/>
                <a:gd name="T5" fmla="*/ 67 h 99"/>
                <a:gd name="T6" fmla="*/ 9 w 159"/>
                <a:gd name="T7" fmla="*/ 66 h 99"/>
                <a:gd name="T8" fmla="*/ 7 w 159"/>
                <a:gd name="T9" fmla="*/ 40 h 99"/>
                <a:gd name="T10" fmla="*/ 4 w 159"/>
                <a:gd name="T11" fmla="*/ 34 h 99"/>
                <a:gd name="T12" fmla="*/ 1 w 159"/>
                <a:gd name="T13" fmla="*/ 21 h 99"/>
                <a:gd name="T14" fmla="*/ 14 w 159"/>
                <a:gd name="T15" fmla="*/ 1 h 99"/>
                <a:gd name="T16" fmla="*/ 20 w 159"/>
                <a:gd name="T17" fmla="*/ 2 h 99"/>
                <a:gd name="T18" fmla="*/ 35 w 159"/>
                <a:gd name="T19" fmla="*/ 8 h 99"/>
                <a:gd name="T20" fmla="*/ 57 w 159"/>
                <a:gd name="T21" fmla="*/ 16 h 99"/>
                <a:gd name="T22" fmla="*/ 59 w 159"/>
                <a:gd name="T23" fmla="*/ 17 h 99"/>
                <a:gd name="T24" fmla="*/ 62 w 159"/>
                <a:gd name="T25" fmla="*/ 18 h 99"/>
                <a:gd name="T26" fmla="*/ 68 w 159"/>
                <a:gd name="T27" fmla="*/ 21 h 99"/>
                <a:gd name="T28" fmla="*/ 78 w 159"/>
                <a:gd name="T29" fmla="*/ 26 h 99"/>
                <a:gd name="T30" fmla="*/ 84 w 159"/>
                <a:gd name="T31" fmla="*/ 31 h 99"/>
                <a:gd name="T32" fmla="*/ 86 w 159"/>
                <a:gd name="T33" fmla="*/ 33 h 99"/>
                <a:gd name="T34" fmla="*/ 87 w 159"/>
                <a:gd name="T35" fmla="*/ 34 h 99"/>
                <a:gd name="T36" fmla="*/ 108 w 159"/>
                <a:gd name="T37" fmla="*/ 66 h 99"/>
                <a:gd name="T38" fmla="*/ 116 w 159"/>
                <a:gd name="T39" fmla="*/ 78 h 99"/>
                <a:gd name="T40" fmla="*/ 130 w 159"/>
                <a:gd name="T41" fmla="*/ 85 h 99"/>
                <a:gd name="T42" fmla="*/ 132 w 159"/>
                <a:gd name="T43" fmla="*/ 85 h 99"/>
                <a:gd name="T44" fmla="*/ 135 w 159"/>
                <a:gd name="T45" fmla="*/ 84 h 99"/>
                <a:gd name="T46" fmla="*/ 139 w 159"/>
                <a:gd name="T47" fmla="*/ 82 h 99"/>
                <a:gd name="T48" fmla="*/ 142 w 159"/>
                <a:gd name="T49" fmla="*/ 82 h 99"/>
                <a:gd name="T50" fmla="*/ 146 w 159"/>
                <a:gd name="T51" fmla="*/ 80 h 99"/>
                <a:gd name="T52" fmla="*/ 152 w 159"/>
                <a:gd name="T53" fmla="*/ 76 h 99"/>
                <a:gd name="T54" fmla="*/ 159 w 159"/>
                <a:gd name="T55" fmla="*/ 85 h 99"/>
                <a:gd name="T56" fmla="*/ 158 w 159"/>
                <a:gd name="T57" fmla="*/ 88 h 99"/>
                <a:gd name="T58" fmla="*/ 155 w 159"/>
                <a:gd name="T59" fmla="*/ 90 h 99"/>
                <a:gd name="T60" fmla="*/ 155 w 159"/>
                <a:gd name="T61" fmla="*/ 90 h 99"/>
                <a:gd name="T62" fmla="*/ 136 w 159"/>
                <a:gd name="T63" fmla="*/ 98 h 99"/>
                <a:gd name="T64" fmla="*/ 117 w 159"/>
                <a:gd name="T65" fmla="*/ 94 h 99"/>
                <a:gd name="T66" fmla="*/ 107 w 159"/>
                <a:gd name="T67" fmla="*/ 90 h 99"/>
                <a:gd name="T68" fmla="*/ 88 w 159"/>
                <a:gd name="T69" fmla="*/ 73 h 99"/>
                <a:gd name="T70" fmla="*/ 67 w 159"/>
                <a:gd name="T71" fmla="*/ 44 h 99"/>
                <a:gd name="T72" fmla="*/ 42 w 159"/>
                <a:gd name="T73" fmla="*/ 35 h 99"/>
                <a:gd name="T74" fmla="*/ 31 w 159"/>
                <a:gd name="T75" fmla="*/ 38 h 99"/>
                <a:gd name="T76" fmla="*/ 19 w 159"/>
                <a:gd name="T77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99">
                  <a:moveTo>
                    <a:pt x="19" y="48"/>
                  </a:moveTo>
                  <a:cubicBezTo>
                    <a:pt x="19" y="52"/>
                    <a:pt x="19" y="56"/>
                    <a:pt x="19" y="60"/>
                  </a:cubicBezTo>
                  <a:cubicBezTo>
                    <a:pt x="18" y="64"/>
                    <a:pt x="16" y="68"/>
                    <a:pt x="11" y="67"/>
                  </a:cubicBezTo>
                  <a:cubicBezTo>
                    <a:pt x="10" y="67"/>
                    <a:pt x="10" y="66"/>
                    <a:pt x="9" y="66"/>
                  </a:cubicBezTo>
                  <a:cubicBezTo>
                    <a:pt x="10" y="57"/>
                    <a:pt x="7" y="49"/>
                    <a:pt x="7" y="40"/>
                  </a:cubicBezTo>
                  <a:cubicBezTo>
                    <a:pt x="6" y="38"/>
                    <a:pt x="5" y="36"/>
                    <a:pt x="4" y="34"/>
                  </a:cubicBezTo>
                  <a:cubicBezTo>
                    <a:pt x="4" y="29"/>
                    <a:pt x="0" y="26"/>
                    <a:pt x="1" y="21"/>
                  </a:cubicBezTo>
                  <a:cubicBezTo>
                    <a:pt x="5" y="14"/>
                    <a:pt x="10" y="8"/>
                    <a:pt x="14" y="1"/>
                  </a:cubicBezTo>
                  <a:cubicBezTo>
                    <a:pt x="16" y="0"/>
                    <a:pt x="18" y="1"/>
                    <a:pt x="20" y="2"/>
                  </a:cubicBezTo>
                  <a:cubicBezTo>
                    <a:pt x="24" y="6"/>
                    <a:pt x="28" y="10"/>
                    <a:pt x="35" y="8"/>
                  </a:cubicBezTo>
                  <a:cubicBezTo>
                    <a:pt x="43" y="10"/>
                    <a:pt x="49" y="15"/>
                    <a:pt x="57" y="16"/>
                  </a:cubicBezTo>
                  <a:cubicBezTo>
                    <a:pt x="57" y="16"/>
                    <a:pt x="58" y="16"/>
                    <a:pt x="59" y="17"/>
                  </a:cubicBezTo>
                  <a:cubicBezTo>
                    <a:pt x="60" y="17"/>
                    <a:pt x="61" y="18"/>
                    <a:pt x="62" y="18"/>
                  </a:cubicBezTo>
                  <a:cubicBezTo>
                    <a:pt x="64" y="19"/>
                    <a:pt x="66" y="20"/>
                    <a:pt x="68" y="21"/>
                  </a:cubicBezTo>
                  <a:cubicBezTo>
                    <a:pt x="72" y="22"/>
                    <a:pt x="75" y="24"/>
                    <a:pt x="78" y="26"/>
                  </a:cubicBezTo>
                  <a:cubicBezTo>
                    <a:pt x="80" y="28"/>
                    <a:pt x="82" y="29"/>
                    <a:pt x="84" y="31"/>
                  </a:cubicBezTo>
                  <a:cubicBezTo>
                    <a:pt x="85" y="32"/>
                    <a:pt x="85" y="32"/>
                    <a:pt x="86" y="33"/>
                  </a:cubicBezTo>
                  <a:cubicBezTo>
                    <a:pt x="87" y="33"/>
                    <a:pt x="87" y="33"/>
                    <a:pt x="87" y="34"/>
                  </a:cubicBezTo>
                  <a:cubicBezTo>
                    <a:pt x="97" y="43"/>
                    <a:pt x="107" y="52"/>
                    <a:pt x="108" y="66"/>
                  </a:cubicBezTo>
                  <a:cubicBezTo>
                    <a:pt x="108" y="73"/>
                    <a:pt x="111" y="76"/>
                    <a:pt x="116" y="78"/>
                  </a:cubicBezTo>
                  <a:cubicBezTo>
                    <a:pt x="121" y="80"/>
                    <a:pt x="124" y="85"/>
                    <a:pt x="130" y="85"/>
                  </a:cubicBezTo>
                  <a:cubicBezTo>
                    <a:pt x="131" y="85"/>
                    <a:pt x="132" y="85"/>
                    <a:pt x="132" y="85"/>
                  </a:cubicBezTo>
                  <a:cubicBezTo>
                    <a:pt x="133" y="85"/>
                    <a:pt x="134" y="84"/>
                    <a:pt x="135" y="84"/>
                  </a:cubicBezTo>
                  <a:cubicBezTo>
                    <a:pt x="137" y="84"/>
                    <a:pt x="138" y="83"/>
                    <a:pt x="139" y="82"/>
                  </a:cubicBezTo>
                  <a:cubicBezTo>
                    <a:pt x="140" y="82"/>
                    <a:pt x="141" y="82"/>
                    <a:pt x="142" y="82"/>
                  </a:cubicBezTo>
                  <a:cubicBezTo>
                    <a:pt x="143" y="81"/>
                    <a:pt x="144" y="81"/>
                    <a:pt x="146" y="80"/>
                  </a:cubicBezTo>
                  <a:cubicBezTo>
                    <a:pt x="147" y="78"/>
                    <a:pt x="149" y="76"/>
                    <a:pt x="152" y="76"/>
                  </a:cubicBezTo>
                  <a:cubicBezTo>
                    <a:pt x="156" y="78"/>
                    <a:pt x="158" y="81"/>
                    <a:pt x="159" y="85"/>
                  </a:cubicBezTo>
                  <a:cubicBezTo>
                    <a:pt x="159" y="86"/>
                    <a:pt x="159" y="87"/>
                    <a:pt x="158" y="88"/>
                  </a:cubicBezTo>
                  <a:cubicBezTo>
                    <a:pt x="158" y="89"/>
                    <a:pt x="156" y="90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48" y="91"/>
                    <a:pt x="143" y="98"/>
                    <a:pt x="136" y="98"/>
                  </a:cubicBezTo>
                  <a:cubicBezTo>
                    <a:pt x="129" y="99"/>
                    <a:pt x="123" y="99"/>
                    <a:pt x="117" y="94"/>
                  </a:cubicBezTo>
                  <a:cubicBezTo>
                    <a:pt x="114" y="91"/>
                    <a:pt x="111" y="91"/>
                    <a:pt x="107" y="90"/>
                  </a:cubicBezTo>
                  <a:cubicBezTo>
                    <a:pt x="98" y="88"/>
                    <a:pt x="91" y="83"/>
                    <a:pt x="88" y="73"/>
                  </a:cubicBezTo>
                  <a:cubicBezTo>
                    <a:pt x="84" y="62"/>
                    <a:pt x="77" y="52"/>
                    <a:pt x="67" y="44"/>
                  </a:cubicBezTo>
                  <a:cubicBezTo>
                    <a:pt x="58" y="44"/>
                    <a:pt x="50" y="38"/>
                    <a:pt x="42" y="35"/>
                  </a:cubicBezTo>
                  <a:cubicBezTo>
                    <a:pt x="38" y="33"/>
                    <a:pt x="34" y="31"/>
                    <a:pt x="31" y="38"/>
                  </a:cubicBezTo>
                  <a:cubicBezTo>
                    <a:pt x="30" y="44"/>
                    <a:pt x="23" y="45"/>
                    <a:pt x="19" y="48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3" name="Freeform 50"/>
            <p:cNvSpPr/>
            <p:nvPr/>
          </p:nvSpPr>
          <p:spPr bwMode="auto">
            <a:xfrm>
              <a:off x="5903" y="3300"/>
              <a:ext cx="113" cy="343"/>
            </a:xfrm>
            <a:custGeom>
              <a:avLst/>
              <a:gdLst>
                <a:gd name="T0" fmla="*/ 72 w 75"/>
                <a:gd name="T1" fmla="*/ 229 h 229"/>
                <a:gd name="T2" fmla="*/ 65 w 75"/>
                <a:gd name="T3" fmla="*/ 223 h 229"/>
                <a:gd name="T4" fmla="*/ 55 w 75"/>
                <a:gd name="T5" fmla="*/ 206 h 229"/>
                <a:gd name="T6" fmla="*/ 41 w 75"/>
                <a:gd name="T7" fmla="*/ 182 h 229"/>
                <a:gd name="T8" fmla="*/ 40 w 75"/>
                <a:gd name="T9" fmla="*/ 179 h 229"/>
                <a:gd name="T10" fmla="*/ 37 w 75"/>
                <a:gd name="T11" fmla="*/ 150 h 229"/>
                <a:gd name="T12" fmla="*/ 39 w 75"/>
                <a:gd name="T13" fmla="*/ 139 h 229"/>
                <a:gd name="T14" fmla="*/ 41 w 75"/>
                <a:gd name="T15" fmla="*/ 134 h 229"/>
                <a:gd name="T16" fmla="*/ 38 w 75"/>
                <a:gd name="T17" fmla="*/ 97 h 229"/>
                <a:gd name="T18" fmla="*/ 35 w 75"/>
                <a:gd name="T19" fmla="*/ 82 h 229"/>
                <a:gd name="T20" fmla="*/ 30 w 75"/>
                <a:gd name="T21" fmla="*/ 76 h 229"/>
                <a:gd name="T22" fmla="*/ 26 w 75"/>
                <a:gd name="T23" fmla="*/ 82 h 229"/>
                <a:gd name="T24" fmla="*/ 21 w 75"/>
                <a:gd name="T25" fmla="*/ 110 h 229"/>
                <a:gd name="T26" fmla="*/ 14 w 75"/>
                <a:gd name="T27" fmla="*/ 138 h 229"/>
                <a:gd name="T28" fmla="*/ 9 w 75"/>
                <a:gd name="T29" fmla="*/ 191 h 229"/>
                <a:gd name="T30" fmla="*/ 5 w 75"/>
                <a:gd name="T31" fmla="*/ 185 h 229"/>
                <a:gd name="T32" fmla="*/ 3 w 75"/>
                <a:gd name="T33" fmla="*/ 150 h 229"/>
                <a:gd name="T34" fmla="*/ 15 w 75"/>
                <a:gd name="T35" fmla="*/ 105 h 229"/>
                <a:gd name="T36" fmla="*/ 21 w 75"/>
                <a:gd name="T37" fmla="*/ 66 h 229"/>
                <a:gd name="T38" fmla="*/ 39 w 75"/>
                <a:gd name="T39" fmla="*/ 58 h 229"/>
                <a:gd name="T40" fmla="*/ 57 w 75"/>
                <a:gd name="T41" fmla="*/ 4 h 229"/>
                <a:gd name="T42" fmla="*/ 64 w 75"/>
                <a:gd name="T43" fmla="*/ 0 h 229"/>
                <a:gd name="T44" fmla="*/ 65 w 75"/>
                <a:gd name="T45" fmla="*/ 8 h 229"/>
                <a:gd name="T46" fmla="*/ 59 w 75"/>
                <a:gd name="T47" fmla="*/ 26 h 229"/>
                <a:gd name="T48" fmla="*/ 60 w 75"/>
                <a:gd name="T49" fmla="*/ 67 h 229"/>
                <a:gd name="T50" fmla="*/ 60 w 75"/>
                <a:gd name="T51" fmla="*/ 94 h 229"/>
                <a:gd name="T52" fmla="*/ 49 w 75"/>
                <a:gd name="T53" fmla="*/ 93 h 229"/>
                <a:gd name="T54" fmla="*/ 55 w 75"/>
                <a:gd name="T55" fmla="*/ 116 h 229"/>
                <a:gd name="T56" fmla="*/ 55 w 75"/>
                <a:gd name="T57" fmla="*/ 143 h 229"/>
                <a:gd name="T58" fmla="*/ 59 w 75"/>
                <a:gd name="T59" fmla="*/ 190 h 229"/>
                <a:gd name="T60" fmla="*/ 62 w 75"/>
                <a:gd name="T61" fmla="*/ 202 h 229"/>
                <a:gd name="T62" fmla="*/ 71 w 75"/>
                <a:gd name="T63" fmla="*/ 222 h 229"/>
                <a:gd name="T64" fmla="*/ 72 w 75"/>
                <a:gd name="T6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229">
                  <a:moveTo>
                    <a:pt x="72" y="229"/>
                  </a:moveTo>
                  <a:cubicBezTo>
                    <a:pt x="68" y="228"/>
                    <a:pt x="66" y="226"/>
                    <a:pt x="65" y="223"/>
                  </a:cubicBezTo>
                  <a:cubicBezTo>
                    <a:pt x="63" y="216"/>
                    <a:pt x="59" y="212"/>
                    <a:pt x="55" y="206"/>
                  </a:cubicBezTo>
                  <a:cubicBezTo>
                    <a:pt x="49" y="199"/>
                    <a:pt x="45" y="190"/>
                    <a:pt x="41" y="182"/>
                  </a:cubicBezTo>
                  <a:cubicBezTo>
                    <a:pt x="40" y="181"/>
                    <a:pt x="40" y="180"/>
                    <a:pt x="40" y="179"/>
                  </a:cubicBezTo>
                  <a:cubicBezTo>
                    <a:pt x="41" y="169"/>
                    <a:pt x="38" y="159"/>
                    <a:pt x="37" y="150"/>
                  </a:cubicBezTo>
                  <a:cubicBezTo>
                    <a:pt x="37" y="146"/>
                    <a:pt x="37" y="142"/>
                    <a:pt x="39" y="139"/>
                  </a:cubicBezTo>
                  <a:cubicBezTo>
                    <a:pt x="40" y="137"/>
                    <a:pt x="41" y="135"/>
                    <a:pt x="41" y="134"/>
                  </a:cubicBezTo>
                  <a:cubicBezTo>
                    <a:pt x="42" y="121"/>
                    <a:pt x="42" y="109"/>
                    <a:pt x="38" y="97"/>
                  </a:cubicBezTo>
                  <a:cubicBezTo>
                    <a:pt x="36" y="92"/>
                    <a:pt x="36" y="87"/>
                    <a:pt x="35" y="82"/>
                  </a:cubicBezTo>
                  <a:cubicBezTo>
                    <a:pt x="34" y="79"/>
                    <a:pt x="33" y="75"/>
                    <a:pt x="30" y="76"/>
                  </a:cubicBezTo>
                  <a:cubicBezTo>
                    <a:pt x="27" y="76"/>
                    <a:pt x="26" y="79"/>
                    <a:pt x="26" y="82"/>
                  </a:cubicBezTo>
                  <a:cubicBezTo>
                    <a:pt x="24" y="91"/>
                    <a:pt x="22" y="100"/>
                    <a:pt x="21" y="110"/>
                  </a:cubicBezTo>
                  <a:cubicBezTo>
                    <a:pt x="20" y="120"/>
                    <a:pt x="16" y="128"/>
                    <a:pt x="14" y="138"/>
                  </a:cubicBezTo>
                  <a:cubicBezTo>
                    <a:pt x="11" y="155"/>
                    <a:pt x="8" y="173"/>
                    <a:pt x="9" y="191"/>
                  </a:cubicBezTo>
                  <a:cubicBezTo>
                    <a:pt x="7" y="190"/>
                    <a:pt x="5" y="188"/>
                    <a:pt x="5" y="185"/>
                  </a:cubicBezTo>
                  <a:cubicBezTo>
                    <a:pt x="0" y="173"/>
                    <a:pt x="2" y="161"/>
                    <a:pt x="3" y="150"/>
                  </a:cubicBezTo>
                  <a:cubicBezTo>
                    <a:pt x="6" y="134"/>
                    <a:pt x="10" y="120"/>
                    <a:pt x="15" y="105"/>
                  </a:cubicBezTo>
                  <a:cubicBezTo>
                    <a:pt x="19" y="92"/>
                    <a:pt x="20" y="79"/>
                    <a:pt x="21" y="66"/>
                  </a:cubicBezTo>
                  <a:cubicBezTo>
                    <a:pt x="23" y="54"/>
                    <a:pt x="27" y="51"/>
                    <a:pt x="39" y="58"/>
                  </a:cubicBezTo>
                  <a:cubicBezTo>
                    <a:pt x="29" y="34"/>
                    <a:pt x="38" y="17"/>
                    <a:pt x="57" y="4"/>
                  </a:cubicBezTo>
                  <a:cubicBezTo>
                    <a:pt x="59" y="3"/>
                    <a:pt x="62" y="2"/>
                    <a:pt x="64" y="0"/>
                  </a:cubicBezTo>
                  <a:cubicBezTo>
                    <a:pt x="67" y="3"/>
                    <a:pt x="66" y="5"/>
                    <a:pt x="65" y="8"/>
                  </a:cubicBezTo>
                  <a:cubicBezTo>
                    <a:pt x="62" y="14"/>
                    <a:pt x="61" y="20"/>
                    <a:pt x="59" y="26"/>
                  </a:cubicBezTo>
                  <a:cubicBezTo>
                    <a:pt x="52" y="40"/>
                    <a:pt x="62" y="53"/>
                    <a:pt x="60" y="67"/>
                  </a:cubicBezTo>
                  <a:cubicBezTo>
                    <a:pt x="60" y="76"/>
                    <a:pt x="64" y="85"/>
                    <a:pt x="60" y="94"/>
                  </a:cubicBezTo>
                  <a:cubicBezTo>
                    <a:pt x="56" y="97"/>
                    <a:pt x="53" y="94"/>
                    <a:pt x="49" y="93"/>
                  </a:cubicBezTo>
                  <a:cubicBezTo>
                    <a:pt x="49" y="101"/>
                    <a:pt x="52" y="109"/>
                    <a:pt x="55" y="116"/>
                  </a:cubicBezTo>
                  <a:cubicBezTo>
                    <a:pt x="58" y="125"/>
                    <a:pt x="59" y="134"/>
                    <a:pt x="55" y="143"/>
                  </a:cubicBezTo>
                  <a:cubicBezTo>
                    <a:pt x="49" y="159"/>
                    <a:pt x="53" y="175"/>
                    <a:pt x="59" y="190"/>
                  </a:cubicBezTo>
                  <a:cubicBezTo>
                    <a:pt x="60" y="194"/>
                    <a:pt x="62" y="197"/>
                    <a:pt x="62" y="202"/>
                  </a:cubicBezTo>
                  <a:cubicBezTo>
                    <a:pt x="64" y="209"/>
                    <a:pt x="67" y="216"/>
                    <a:pt x="71" y="222"/>
                  </a:cubicBezTo>
                  <a:cubicBezTo>
                    <a:pt x="73" y="224"/>
                    <a:pt x="75" y="226"/>
                    <a:pt x="72" y="229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4" name="Freeform 51"/>
            <p:cNvSpPr/>
            <p:nvPr/>
          </p:nvSpPr>
          <p:spPr bwMode="auto">
            <a:xfrm>
              <a:off x="7040" y="730"/>
              <a:ext cx="138" cy="335"/>
            </a:xfrm>
            <a:custGeom>
              <a:avLst/>
              <a:gdLst>
                <a:gd name="T0" fmla="*/ 88 w 92"/>
                <a:gd name="T1" fmla="*/ 220 h 223"/>
                <a:gd name="T2" fmla="*/ 80 w 92"/>
                <a:gd name="T3" fmla="*/ 218 h 223"/>
                <a:gd name="T4" fmla="*/ 80 w 92"/>
                <a:gd name="T5" fmla="*/ 207 h 223"/>
                <a:gd name="T6" fmla="*/ 69 w 92"/>
                <a:gd name="T7" fmla="*/ 167 h 223"/>
                <a:gd name="T8" fmla="*/ 48 w 92"/>
                <a:gd name="T9" fmla="*/ 131 h 223"/>
                <a:gd name="T10" fmla="*/ 31 w 92"/>
                <a:gd name="T11" fmla="*/ 109 h 223"/>
                <a:gd name="T12" fmla="*/ 21 w 92"/>
                <a:gd name="T13" fmla="*/ 80 h 223"/>
                <a:gd name="T14" fmla="*/ 15 w 92"/>
                <a:gd name="T15" fmla="*/ 69 h 223"/>
                <a:gd name="T16" fmla="*/ 4 w 92"/>
                <a:gd name="T17" fmla="*/ 28 h 223"/>
                <a:gd name="T18" fmla="*/ 1 w 92"/>
                <a:gd name="T19" fmla="*/ 10 h 223"/>
                <a:gd name="T20" fmla="*/ 9 w 92"/>
                <a:gd name="T21" fmla="*/ 2 h 223"/>
                <a:gd name="T22" fmla="*/ 11 w 92"/>
                <a:gd name="T23" fmla="*/ 12 h 223"/>
                <a:gd name="T24" fmla="*/ 11 w 92"/>
                <a:gd name="T25" fmla="*/ 18 h 223"/>
                <a:gd name="T26" fmla="*/ 23 w 92"/>
                <a:gd name="T27" fmla="*/ 27 h 223"/>
                <a:gd name="T28" fmla="*/ 42 w 92"/>
                <a:gd name="T29" fmla="*/ 38 h 223"/>
                <a:gd name="T30" fmla="*/ 52 w 92"/>
                <a:gd name="T31" fmla="*/ 63 h 223"/>
                <a:gd name="T32" fmla="*/ 53 w 92"/>
                <a:gd name="T33" fmla="*/ 68 h 223"/>
                <a:gd name="T34" fmla="*/ 48 w 92"/>
                <a:gd name="T35" fmla="*/ 81 h 223"/>
                <a:gd name="T36" fmla="*/ 36 w 92"/>
                <a:gd name="T37" fmla="*/ 77 h 223"/>
                <a:gd name="T38" fmla="*/ 26 w 92"/>
                <a:gd name="T39" fmla="*/ 68 h 223"/>
                <a:gd name="T40" fmla="*/ 25 w 92"/>
                <a:gd name="T41" fmla="*/ 80 h 223"/>
                <a:gd name="T42" fmla="*/ 41 w 92"/>
                <a:gd name="T43" fmla="*/ 108 h 223"/>
                <a:gd name="T44" fmla="*/ 56 w 92"/>
                <a:gd name="T45" fmla="*/ 124 h 223"/>
                <a:gd name="T46" fmla="*/ 63 w 92"/>
                <a:gd name="T47" fmla="*/ 138 h 223"/>
                <a:gd name="T48" fmla="*/ 72 w 92"/>
                <a:gd name="T49" fmla="*/ 150 h 223"/>
                <a:gd name="T50" fmla="*/ 88 w 92"/>
                <a:gd name="T51" fmla="*/ 180 h 223"/>
                <a:gd name="T52" fmla="*/ 86 w 92"/>
                <a:gd name="T53" fmla="*/ 185 h 223"/>
                <a:gd name="T54" fmla="*/ 82 w 92"/>
                <a:gd name="T55" fmla="*/ 187 h 223"/>
                <a:gd name="T56" fmla="*/ 86 w 92"/>
                <a:gd name="T57" fmla="*/ 205 h 223"/>
                <a:gd name="T58" fmla="*/ 92 w 92"/>
                <a:gd name="T59" fmla="*/ 208 h 223"/>
                <a:gd name="T60" fmla="*/ 88 w 92"/>
                <a:gd name="T6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223">
                  <a:moveTo>
                    <a:pt x="88" y="220"/>
                  </a:moveTo>
                  <a:cubicBezTo>
                    <a:pt x="82" y="223"/>
                    <a:pt x="81" y="223"/>
                    <a:pt x="80" y="218"/>
                  </a:cubicBezTo>
                  <a:cubicBezTo>
                    <a:pt x="80" y="214"/>
                    <a:pt x="80" y="211"/>
                    <a:pt x="80" y="207"/>
                  </a:cubicBezTo>
                  <a:cubicBezTo>
                    <a:pt x="81" y="193"/>
                    <a:pt x="76" y="180"/>
                    <a:pt x="69" y="167"/>
                  </a:cubicBezTo>
                  <a:cubicBezTo>
                    <a:pt x="63" y="155"/>
                    <a:pt x="54" y="144"/>
                    <a:pt x="48" y="131"/>
                  </a:cubicBezTo>
                  <a:cubicBezTo>
                    <a:pt x="44" y="123"/>
                    <a:pt x="37" y="116"/>
                    <a:pt x="31" y="109"/>
                  </a:cubicBezTo>
                  <a:cubicBezTo>
                    <a:pt x="24" y="100"/>
                    <a:pt x="21" y="90"/>
                    <a:pt x="21" y="80"/>
                  </a:cubicBezTo>
                  <a:cubicBezTo>
                    <a:pt x="17" y="77"/>
                    <a:pt x="16" y="73"/>
                    <a:pt x="15" y="69"/>
                  </a:cubicBezTo>
                  <a:cubicBezTo>
                    <a:pt x="12" y="55"/>
                    <a:pt x="7" y="42"/>
                    <a:pt x="4" y="28"/>
                  </a:cubicBezTo>
                  <a:cubicBezTo>
                    <a:pt x="3" y="22"/>
                    <a:pt x="2" y="16"/>
                    <a:pt x="1" y="10"/>
                  </a:cubicBezTo>
                  <a:cubicBezTo>
                    <a:pt x="0" y="4"/>
                    <a:pt x="2" y="0"/>
                    <a:pt x="9" y="2"/>
                  </a:cubicBezTo>
                  <a:cubicBezTo>
                    <a:pt x="12" y="5"/>
                    <a:pt x="11" y="9"/>
                    <a:pt x="11" y="12"/>
                  </a:cubicBezTo>
                  <a:cubicBezTo>
                    <a:pt x="11" y="14"/>
                    <a:pt x="11" y="16"/>
                    <a:pt x="11" y="18"/>
                  </a:cubicBezTo>
                  <a:cubicBezTo>
                    <a:pt x="13" y="27"/>
                    <a:pt x="15" y="29"/>
                    <a:pt x="23" y="27"/>
                  </a:cubicBezTo>
                  <a:cubicBezTo>
                    <a:pt x="33" y="25"/>
                    <a:pt x="38" y="31"/>
                    <a:pt x="42" y="38"/>
                  </a:cubicBezTo>
                  <a:cubicBezTo>
                    <a:pt x="46" y="46"/>
                    <a:pt x="50" y="54"/>
                    <a:pt x="52" y="63"/>
                  </a:cubicBezTo>
                  <a:cubicBezTo>
                    <a:pt x="52" y="65"/>
                    <a:pt x="53" y="66"/>
                    <a:pt x="53" y="68"/>
                  </a:cubicBezTo>
                  <a:cubicBezTo>
                    <a:pt x="53" y="72"/>
                    <a:pt x="50" y="80"/>
                    <a:pt x="48" y="81"/>
                  </a:cubicBezTo>
                  <a:cubicBezTo>
                    <a:pt x="43" y="81"/>
                    <a:pt x="39" y="79"/>
                    <a:pt x="36" y="77"/>
                  </a:cubicBezTo>
                  <a:cubicBezTo>
                    <a:pt x="33" y="74"/>
                    <a:pt x="30" y="70"/>
                    <a:pt x="26" y="68"/>
                  </a:cubicBezTo>
                  <a:cubicBezTo>
                    <a:pt x="24" y="72"/>
                    <a:pt x="24" y="76"/>
                    <a:pt x="25" y="80"/>
                  </a:cubicBezTo>
                  <a:cubicBezTo>
                    <a:pt x="29" y="90"/>
                    <a:pt x="33" y="100"/>
                    <a:pt x="41" y="108"/>
                  </a:cubicBezTo>
                  <a:cubicBezTo>
                    <a:pt x="46" y="113"/>
                    <a:pt x="51" y="118"/>
                    <a:pt x="56" y="124"/>
                  </a:cubicBezTo>
                  <a:cubicBezTo>
                    <a:pt x="59" y="129"/>
                    <a:pt x="61" y="132"/>
                    <a:pt x="63" y="138"/>
                  </a:cubicBezTo>
                  <a:cubicBezTo>
                    <a:pt x="64" y="143"/>
                    <a:pt x="68" y="147"/>
                    <a:pt x="72" y="150"/>
                  </a:cubicBezTo>
                  <a:cubicBezTo>
                    <a:pt x="83" y="157"/>
                    <a:pt x="86" y="168"/>
                    <a:pt x="88" y="180"/>
                  </a:cubicBezTo>
                  <a:cubicBezTo>
                    <a:pt x="88" y="182"/>
                    <a:pt x="87" y="184"/>
                    <a:pt x="86" y="185"/>
                  </a:cubicBezTo>
                  <a:cubicBezTo>
                    <a:pt x="83" y="182"/>
                    <a:pt x="84" y="187"/>
                    <a:pt x="82" y="187"/>
                  </a:cubicBezTo>
                  <a:cubicBezTo>
                    <a:pt x="83" y="193"/>
                    <a:pt x="85" y="199"/>
                    <a:pt x="86" y="205"/>
                  </a:cubicBezTo>
                  <a:cubicBezTo>
                    <a:pt x="87" y="209"/>
                    <a:pt x="89" y="210"/>
                    <a:pt x="92" y="208"/>
                  </a:cubicBezTo>
                  <a:cubicBezTo>
                    <a:pt x="91" y="212"/>
                    <a:pt x="91" y="216"/>
                    <a:pt x="88" y="220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5" name="Freeform 52"/>
            <p:cNvSpPr/>
            <p:nvPr/>
          </p:nvSpPr>
          <p:spPr bwMode="auto">
            <a:xfrm>
              <a:off x="6629" y="320"/>
              <a:ext cx="170" cy="112"/>
            </a:xfrm>
            <a:custGeom>
              <a:avLst/>
              <a:gdLst>
                <a:gd name="T0" fmla="*/ 18 w 113"/>
                <a:gd name="T1" fmla="*/ 10 h 75"/>
                <a:gd name="T2" fmla="*/ 53 w 113"/>
                <a:gd name="T3" fmla="*/ 4 h 75"/>
                <a:gd name="T4" fmla="*/ 66 w 113"/>
                <a:gd name="T5" fmla="*/ 0 h 75"/>
                <a:gd name="T6" fmla="*/ 102 w 113"/>
                <a:gd name="T7" fmla="*/ 14 h 75"/>
                <a:gd name="T8" fmla="*/ 113 w 113"/>
                <a:gd name="T9" fmla="*/ 21 h 75"/>
                <a:gd name="T10" fmla="*/ 106 w 113"/>
                <a:gd name="T11" fmla="*/ 25 h 75"/>
                <a:gd name="T12" fmla="*/ 76 w 113"/>
                <a:gd name="T13" fmla="*/ 27 h 75"/>
                <a:gd name="T14" fmla="*/ 66 w 113"/>
                <a:gd name="T15" fmla="*/ 26 h 75"/>
                <a:gd name="T16" fmla="*/ 59 w 113"/>
                <a:gd name="T17" fmla="*/ 32 h 75"/>
                <a:gd name="T18" fmla="*/ 66 w 113"/>
                <a:gd name="T19" fmla="*/ 61 h 75"/>
                <a:gd name="T20" fmla="*/ 65 w 113"/>
                <a:gd name="T21" fmla="*/ 70 h 75"/>
                <a:gd name="T22" fmla="*/ 60 w 113"/>
                <a:gd name="T23" fmla="*/ 73 h 75"/>
                <a:gd name="T24" fmla="*/ 57 w 113"/>
                <a:gd name="T25" fmla="*/ 75 h 75"/>
                <a:gd name="T26" fmla="*/ 51 w 113"/>
                <a:gd name="T27" fmla="*/ 75 h 75"/>
                <a:gd name="T28" fmla="*/ 47 w 113"/>
                <a:gd name="T29" fmla="*/ 68 h 75"/>
                <a:gd name="T30" fmla="*/ 45 w 113"/>
                <a:gd name="T31" fmla="*/ 61 h 75"/>
                <a:gd name="T32" fmla="*/ 19 w 113"/>
                <a:gd name="T33" fmla="*/ 52 h 75"/>
                <a:gd name="T34" fmla="*/ 13 w 113"/>
                <a:gd name="T35" fmla="*/ 36 h 75"/>
                <a:gd name="T36" fmla="*/ 28 w 113"/>
                <a:gd name="T37" fmla="*/ 39 h 75"/>
                <a:gd name="T38" fmla="*/ 6 w 113"/>
                <a:gd name="T39" fmla="*/ 27 h 75"/>
                <a:gd name="T40" fmla="*/ 0 w 113"/>
                <a:gd name="T41" fmla="*/ 16 h 75"/>
                <a:gd name="T42" fmla="*/ 18 w 113"/>
                <a:gd name="T43" fmla="*/ 1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75">
                  <a:moveTo>
                    <a:pt x="18" y="10"/>
                  </a:moveTo>
                  <a:cubicBezTo>
                    <a:pt x="31" y="15"/>
                    <a:pt x="43" y="11"/>
                    <a:pt x="53" y="4"/>
                  </a:cubicBezTo>
                  <a:cubicBezTo>
                    <a:pt x="57" y="1"/>
                    <a:pt x="61" y="0"/>
                    <a:pt x="66" y="0"/>
                  </a:cubicBezTo>
                  <a:cubicBezTo>
                    <a:pt x="79" y="3"/>
                    <a:pt x="92" y="3"/>
                    <a:pt x="102" y="14"/>
                  </a:cubicBezTo>
                  <a:cubicBezTo>
                    <a:pt x="105" y="17"/>
                    <a:pt x="109" y="19"/>
                    <a:pt x="113" y="21"/>
                  </a:cubicBezTo>
                  <a:cubicBezTo>
                    <a:pt x="111" y="25"/>
                    <a:pt x="108" y="25"/>
                    <a:pt x="106" y="25"/>
                  </a:cubicBezTo>
                  <a:cubicBezTo>
                    <a:pt x="96" y="25"/>
                    <a:pt x="86" y="26"/>
                    <a:pt x="76" y="27"/>
                  </a:cubicBezTo>
                  <a:cubicBezTo>
                    <a:pt x="73" y="28"/>
                    <a:pt x="69" y="27"/>
                    <a:pt x="66" y="26"/>
                  </a:cubicBezTo>
                  <a:cubicBezTo>
                    <a:pt x="61" y="25"/>
                    <a:pt x="58" y="28"/>
                    <a:pt x="59" y="32"/>
                  </a:cubicBezTo>
                  <a:cubicBezTo>
                    <a:pt x="60" y="41"/>
                    <a:pt x="58" y="52"/>
                    <a:pt x="66" y="61"/>
                  </a:cubicBezTo>
                  <a:cubicBezTo>
                    <a:pt x="69" y="64"/>
                    <a:pt x="68" y="67"/>
                    <a:pt x="65" y="70"/>
                  </a:cubicBezTo>
                  <a:cubicBezTo>
                    <a:pt x="63" y="71"/>
                    <a:pt x="62" y="72"/>
                    <a:pt x="60" y="73"/>
                  </a:cubicBezTo>
                  <a:cubicBezTo>
                    <a:pt x="60" y="75"/>
                    <a:pt x="58" y="74"/>
                    <a:pt x="57" y="75"/>
                  </a:cubicBezTo>
                  <a:cubicBezTo>
                    <a:pt x="55" y="75"/>
                    <a:pt x="53" y="75"/>
                    <a:pt x="51" y="75"/>
                  </a:cubicBezTo>
                  <a:cubicBezTo>
                    <a:pt x="47" y="74"/>
                    <a:pt x="41" y="74"/>
                    <a:pt x="47" y="68"/>
                  </a:cubicBezTo>
                  <a:cubicBezTo>
                    <a:pt x="52" y="64"/>
                    <a:pt x="48" y="62"/>
                    <a:pt x="45" y="61"/>
                  </a:cubicBezTo>
                  <a:cubicBezTo>
                    <a:pt x="36" y="58"/>
                    <a:pt x="27" y="56"/>
                    <a:pt x="19" y="52"/>
                  </a:cubicBezTo>
                  <a:cubicBezTo>
                    <a:pt x="16" y="47"/>
                    <a:pt x="7" y="44"/>
                    <a:pt x="13" y="36"/>
                  </a:cubicBezTo>
                  <a:cubicBezTo>
                    <a:pt x="19" y="33"/>
                    <a:pt x="24" y="40"/>
                    <a:pt x="28" y="39"/>
                  </a:cubicBezTo>
                  <a:cubicBezTo>
                    <a:pt x="21" y="36"/>
                    <a:pt x="12" y="34"/>
                    <a:pt x="6" y="27"/>
                  </a:cubicBezTo>
                  <a:cubicBezTo>
                    <a:pt x="7" y="22"/>
                    <a:pt x="0" y="21"/>
                    <a:pt x="0" y="16"/>
                  </a:cubicBezTo>
                  <a:cubicBezTo>
                    <a:pt x="6" y="11"/>
                    <a:pt x="13" y="14"/>
                    <a:pt x="18" y="10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6" name="Freeform 53"/>
            <p:cNvSpPr/>
            <p:nvPr/>
          </p:nvSpPr>
          <p:spPr bwMode="auto">
            <a:xfrm>
              <a:off x="7736" y="2182"/>
              <a:ext cx="200" cy="167"/>
            </a:xfrm>
            <a:custGeom>
              <a:avLst/>
              <a:gdLst>
                <a:gd name="T0" fmla="*/ 0 w 133"/>
                <a:gd name="T1" fmla="*/ 111 h 111"/>
                <a:gd name="T2" fmla="*/ 2 w 133"/>
                <a:gd name="T3" fmla="*/ 108 h 111"/>
                <a:gd name="T4" fmla="*/ 10 w 133"/>
                <a:gd name="T5" fmla="*/ 100 h 111"/>
                <a:gd name="T6" fmla="*/ 12 w 133"/>
                <a:gd name="T7" fmla="*/ 99 h 111"/>
                <a:gd name="T8" fmla="*/ 16 w 133"/>
                <a:gd name="T9" fmla="*/ 95 h 111"/>
                <a:gd name="T10" fmla="*/ 18 w 133"/>
                <a:gd name="T11" fmla="*/ 93 h 111"/>
                <a:gd name="T12" fmla="*/ 27 w 133"/>
                <a:gd name="T13" fmla="*/ 85 h 111"/>
                <a:gd name="T14" fmla="*/ 29 w 133"/>
                <a:gd name="T15" fmla="*/ 83 h 111"/>
                <a:gd name="T16" fmla="*/ 37 w 133"/>
                <a:gd name="T17" fmla="*/ 78 h 111"/>
                <a:gd name="T18" fmla="*/ 41 w 133"/>
                <a:gd name="T19" fmla="*/ 76 h 111"/>
                <a:gd name="T20" fmla="*/ 50 w 133"/>
                <a:gd name="T21" fmla="*/ 70 h 111"/>
                <a:gd name="T22" fmla="*/ 56 w 133"/>
                <a:gd name="T23" fmla="*/ 66 h 111"/>
                <a:gd name="T24" fmla="*/ 60 w 133"/>
                <a:gd name="T25" fmla="*/ 62 h 111"/>
                <a:gd name="T26" fmla="*/ 62 w 133"/>
                <a:gd name="T27" fmla="*/ 60 h 111"/>
                <a:gd name="T28" fmla="*/ 87 w 133"/>
                <a:gd name="T29" fmla="*/ 35 h 111"/>
                <a:gd name="T30" fmla="*/ 89 w 133"/>
                <a:gd name="T31" fmla="*/ 33 h 111"/>
                <a:gd name="T32" fmla="*/ 93 w 133"/>
                <a:gd name="T33" fmla="*/ 29 h 111"/>
                <a:gd name="T34" fmla="*/ 94 w 133"/>
                <a:gd name="T35" fmla="*/ 28 h 111"/>
                <a:gd name="T36" fmla="*/ 104 w 133"/>
                <a:gd name="T37" fmla="*/ 20 h 111"/>
                <a:gd name="T38" fmla="*/ 106 w 133"/>
                <a:gd name="T39" fmla="*/ 18 h 111"/>
                <a:gd name="T40" fmla="*/ 114 w 133"/>
                <a:gd name="T41" fmla="*/ 12 h 111"/>
                <a:gd name="T42" fmla="*/ 116 w 133"/>
                <a:gd name="T43" fmla="*/ 10 h 111"/>
                <a:gd name="T44" fmla="*/ 123 w 133"/>
                <a:gd name="T45" fmla="*/ 5 h 111"/>
                <a:gd name="T46" fmla="*/ 127 w 133"/>
                <a:gd name="T47" fmla="*/ 3 h 111"/>
                <a:gd name="T48" fmla="*/ 132 w 133"/>
                <a:gd name="T49" fmla="*/ 2 h 111"/>
                <a:gd name="T50" fmla="*/ 129 w 133"/>
                <a:gd name="T51" fmla="*/ 26 h 111"/>
                <a:gd name="T52" fmla="*/ 127 w 133"/>
                <a:gd name="T53" fmla="*/ 27 h 111"/>
                <a:gd name="T54" fmla="*/ 115 w 133"/>
                <a:gd name="T55" fmla="*/ 37 h 111"/>
                <a:gd name="T56" fmla="*/ 113 w 133"/>
                <a:gd name="T57" fmla="*/ 39 h 111"/>
                <a:gd name="T58" fmla="*/ 110 w 133"/>
                <a:gd name="T59" fmla="*/ 43 h 111"/>
                <a:gd name="T60" fmla="*/ 108 w 133"/>
                <a:gd name="T61" fmla="*/ 45 h 111"/>
                <a:gd name="T62" fmla="*/ 104 w 133"/>
                <a:gd name="T63" fmla="*/ 49 h 111"/>
                <a:gd name="T64" fmla="*/ 102 w 133"/>
                <a:gd name="T65" fmla="*/ 50 h 111"/>
                <a:gd name="T66" fmla="*/ 98 w 133"/>
                <a:gd name="T67" fmla="*/ 54 h 111"/>
                <a:gd name="T68" fmla="*/ 96 w 133"/>
                <a:gd name="T69" fmla="*/ 56 h 111"/>
                <a:gd name="T70" fmla="*/ 92 w 133"/>
                <a:gd name="T71" fmla="*/ 60 h 111"/>
                <a:gd name="T72" fmla="*/ 90 w 133"/>
                <a:gd name="T73" fmla="*/ 62 h 111"/>
                <a:gd name="T74" fmla="*/ 86 w 133"/>
                <a:gd name="T75" fmla="*/ 68 h 111"/>
                <a:gd name="T76" fmla="*/ 85 w 133"/>
                <a:gd name="T77" fmla="*/ 70 h 111"/>
                <a:gd name="T78" fmla="*/ 81 w 133"/>
                <a:gd name="T79" fmla="*/ 74 h 111"/>
                <a:gd name="T80" fmla="*/ 79 w 133"/>
                <a:gd name="T81" fmla="*/ 77 h 111"/>
                <a:gd name="T82" fmla="*/ 75 w 133"/>
                <a:gd name="T83" fmla="*/ 83 h 111"/>
                <a:gd name="T84" fmla="*/ 73 w 133"/>
                <a:gd name="T85" fmla="*/ 88 h 111"/>
                <a:gd name="T86" fmla="*/ 69 w 133"/>
                <a:gd name="T87" fmla="*/ 93 h 111"/>
                <a:gd name="T88" fmla="*/ 66 w 133"/>
                <a:gd name="T8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111">
                  <a:moveTo>
                    <a:pt x="66" y="96"/>
                  </a:moveTo>
                  <a:cubicBezTo>
                    <a:pt x="48" y="95"/>
                    <a:pt x="32" y="103"/>
                    <a:pt x="15" y="107"/>
                  </a:cubicBezTo>
                  <a:cubicBezTo>
                    <a:pt x="10" y="109"/>
                    <a:pt x="6" y="111"/>
                    <a:pt x="0" y="111"/>
                  </a:cubicBezTo>
                  <a:cubicBezTo>
                    <a:pt x="0" y="111"/>
                    <a:pt x="0" y="110"/>
                    <a:pt x="0" y="110"/>
                  </a:cubicBezTo>
                  <a:cubicBezTo>
                    <a:pt x="1" y="109"/>
                    <a:pt x="2" y="109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4" y="106"/>
                    <a:pt x="6" y="104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9" y="102"/>
                    <a:pt x="9" y="101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1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8"/>
                    <a:pt x="13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5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7" y="93"/>
                    <a:pt x="18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2"/>
                    <a:pt x="19" y="91"/>
                    <a:pt x="20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2" y="89"/>
                    <a:pt x="24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8" y="84"/>
                    <a:pt x="28" y="84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0" y="83"/>
                    <a:pt x="30" y="82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80"/>
                    <a:pt x="35" y="79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8" y="76"/>
                    <a:pt x="40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4"/>
                    <a:pt x="44" y="73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70"/>
                    <a:pt x="49" y="71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68"/>
                    <a:pt x="54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7" y="65"/>
                    <a:pt x="57" y="65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9" y="63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1"/>
                    <a:pt x="61" y="61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9" y="52"/>
                    <a:pt x="76" y="44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6"/>
                    <a:pt x="86" y="36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8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2" y="30"/>
                    <a:pt x="93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29"/>
                    <a:pt x="94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7" y="26"/>
                    <a:pt x="99" y="24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1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19"/>
                    <a:pt x="105" y="18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16"/>
                    <a:pt x="110" y="16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2" y="13"/>
                    <a:pt x="113" y="13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1"/>
                    <a:pt x="115" y="11"/>
                    <a:pt x="116" y="10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7" y="9"/>
                    <a:pt x="119" y="8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6"/>
                    <a:pt x="122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4" y="3"/>
                    <a:pt x="126" y="4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8" y="2"/>
                    <a:pt x="128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0"/>
                    <a:pt x="132" y="1"/>
                    <a:pt x="132" y="2"/>
                  </a:cubicBezTo>
                  <a:cubicBezTo>
                    <a:pt x="131" y="9"/>
                    <a:pt x="133" y="17"/>
                    <a:pt x="131" y="24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0" y="24"/>
                    <a:pt x="130" y="25"/>
                    <a:pt x="129" y="26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8" y="26"/>
                    <a:pt x="128" y="27"/>
                    <a:pt x="127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4" y="30"/>
                    <a:pt x="121" y="33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6"/>
                    <a:pt x="116" y="37"/>
                    <a:pt x="115" y="37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5" y="38"/>
                    <a:pt x="114" y="38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40"/>
                    <a:pt x="112" y="40"/>
                    <a:pt x="111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2"/>
                    <a:pt x="110" y="42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9" y="44"/>
                    <a:pt x="108" y="44"/>
                    <a:pt x="108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7" y="45"/>
                    <a:pt x="106" y="46"/>
                    <a:pt x="106" y="4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5" y="47"/>
                    <a:pt x="105" y="48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3" y="49"/>
                    <a:pt x="103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51"/>
                    <a:pt x="101" y="52"/>
                    <a:pt x="100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99" y="53"/>
                    <a:pt x="99" y="54"/>
                    <a:pt x="98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5"/>
                    <a:pt x="97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7"/>
                    <a:pt x="95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9"/>
                    <a:pt x="93" y="60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1"/>
                    <a:pt x="91" y="61"/>
                    <a:pt x="90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3"/>
                    <a:pt x="89" y="63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7" y="65"/>
                    <a:pt x="88" y="67"/>
                    <a:pt x="86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68"/>
                    <a:pt x="85" y="69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4" y="70"/>
                    <a:pt x="83" y="71"/>
                    <a:pt x="83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2" y="73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0" y="75"/>
                    <a:pt x="80" y="77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8"/>
                    <a:pt x="78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6" y="80"/>
                    <a:pt x="76" y="82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4" y="84"/>
                    <a:pt x="74" y="86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3" y="89"/>
                    <a:pt x="72" y="90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0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4"/>
                    <a:pt x="68" y="95"/>
                  </a:cubicBezTo>
                  <a:cubicBezTo>
                    <a:pt x="67" y="95"/>
                    <a:pt x="66" y="96"/>
                    <a:pt x="66" y="96"/>
                  </a:cubicBezTo>
                  <a:close/>
                </a:path>
              </a:pathLst>
            </a:custGeom>
            <a:solidFill>
              <a:srgbClr val="7F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7" name="Freeform 54"/>
            <p:cNvSpPr/>
            <p:nvPr/>
          </p:nvSpPr>
          <p:spPr bwMode="auto">
            <a:xfrm>
              <a:off x="6407" y="2773"/>
              <a:ext cx="204" cy="378"/>
            </a:xfrm>
            <a:custGeom>
              <a:avLst/>
              <a:gdLst>
                <a:gd name="T0" fmla="*/ 95 w 136"/>
                <a:gd name="T1" fmla="*/ 238 h 252"/>
                <a:gd name="T2" fmla="*/ 89 w 136"/>
                <a:gd name="T3" fmla="*/ 238 h 252"/>
                <a:gd name="T4" fmla="*/ 77 w 136"/>
                <a:gd name="T5" fmla="*/ 233 h 252"/>
                <a:gd name="T6" fmla="*/ 68 w 136"/>
                <a:gd name="T7" fmla="*/ 219 h 252"/>
                <a:gd name="T8" fmla="*/ 53 w 136"/>
                <a:gd name="T9" fmla="*/ 171 h 252"/>
                <a:gd name="T10" fmla="*/ 27 w 136"/>
                <a:gd name="T11" fmla="*/ 108 h 252"/>
                <a:gd name="T12" fmla="*/ 20 w 136"/>
                <a:gd name="T13" fmla="*/ 101 h 252"/>
                <a:gd name="T14" fmla="*/ 3 w 136"/>
                <a:gd name="T15" fmla="*/ 47 h 252"/>
                <a:gd name="T16" fmla="*/ 24 w 136"/>
                <a:gd name="T17" fmla="*/ 14 h 252"/>
                <a:gd name="T18" fmla="*/ 54 w 136"/>
                <a:gd name="T19" fmla="*/ 0 h 252"/>
                <a:gd name="T20" fmla="*/ 53 w 136"/>
                <a:gd name="T21" fmla="*/ 6 h 252"/>
                <a:gd name="T22" fmla="*/ 52 w 136"/>
                <a:gd name="T23" fmla="*/ 14 h 252"/>
                <a:gd name="T24" fmla="*/ 47 w 136"/>
                <a:gd name="T25" fmla="*/ 20 h 252"/>
                <a:gd name="T26" fmla="*/ 43 w 136"/>
                <a:gd name="T27" fmla="*/ 22 h 252"/>
                <a:gd name="T28" fmla="*/ 40 w 136"/>
                <a:gd name="T29" fmla="*/ 23 h 252"/>
                <a:gd name="T30" fmla="*/ 36 w 136"/>
                <a:gd name="T31" fmla="*/ 25 h 252"/>
                <a:gd name="T32" fmla="*/ 31 w 136"/>
                <a:gd name="T33" fmla="*/ 92 h 252"/>
                <a:gd name="T34" fmla="*/ 51 w 136"/>
                <a:gd name="T35" fmla="*/ 115 h 252"/>
                <a:gd name="T36" fmla="*/ 53 w 136"/>
                <a:gd name="T37" fmla="*/ 117 h 252"/>
                <a:gd name="T38" fmla="*/ 55 w 136"/>
                <a:gd name="T39" fmla="*/ 121 h 252"/>
                <a:gd name="T40" fmla="*/ 64 w 136"/>
                <a:gd name="T41" fmla="*/ 161 h 252"/>
                <a:gd name="T42" fmla="*/ 74 w 136"/>
                <a:gd name="T43" fmla="*/ 203 h 252"/>
                <a:gd name="T44" fmla="*/ 96 w 136"/>
                <a:gd name="T45" fmla="*/ 226 h 252"/>
                <a:gd name="T46" fmla="*/ 128 w 136"/>
                <a:gd name="T47" fmla="*/ 239 h 252"/>
                <a:gd name="T48" fmla="*/ 134 w 136"/>
                <a:gd name="T49" fmla="*/ 242 h 252"/>
                <a:gd name="T50" fmla="*/ 135 w 136"/>
                <a:gd name="T51" fmla="*/ 245 h 252"/>
                <a:gd name="T52" fmla="*/ 133 w 136"/>
                <a:gd name="T53" fmla="*/ 251 h 252"/>
                <a:gd name="T54" fmla="*/ 130 w 136"/>
                <a:gd name="T55" fmla="*/ 252 h 252"/>
                <a:gd name="T56" fmla="*/ 119 w 136"/>
                <a:gd name="T57" fmla="*/ 252 h 252"/>
                <a:gd name="T58" fmla="*/ 95 w 136"/>
                <a:gd name="T59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252">
                  <a:moveTo>
                    <a:pt x="95" y="238"/>
                  </a:moveTo>
                  <a:cubicBezTo>
                    <a:pt x="93" y="236"/>
                    <a:pt x="91" y="237"/>
                    <a:pt x="89" y="238"/>
                  </a:cubicBezTo>
                  <a:cubicBezTo>
                    <a:pt x="85" y="237"/>
                    <a:pt x="82" y="234"/>
                    <a:pt x="77" y="233"/>
                  </a:cubicBezTo>
                  <a:cubicBezTo>
                    <a:pt x="71" y="231"/>
                    <a:pt x="70" y="225"/>
                    <a:pt x="68" y="219"/>
                  </a:cubicBezTo>
                  <a:cubicBezTo>
                    <a:pt x="58" y="205"/>
                    <a:pt x="52" y="189"/>
                    <a:pt x="53" y="171"/>
                  </a:cubicBezTo>
                  <a:cubicBezTo>
                    <a:pt x="54" y="146"/>
                    <a:pt x="45" y="125"/>
                    <a:pt x="27" y="108"/>
                  </a:cubicBezTo>
                  <a:cubicBezTo>
                    <a:pt x="24" y="106"/>
                    <a:pt x="22" y="104"/>
                    <a:pt x="20" y="101"/>
                  </a:cubicBezTo>
                  <a:cubicBezTo>
                    <a:pt x="6" y="86"/>
                    <a:pt x="0" y="67"/>
                    <a:pt x="3" y="47"/>
                  </a:cubicBezTo>
                  <a:cubicBezTo>
                    <a:pt x="6" y="33"/>
                    <a:pt x="12" y="21"/>
                    <a:pt x="24" y="14"/>
                  </a:cubicBezTo>
                  <a:cubicBezTo>
                    <a:pt x="34" y="8"/>
                    <a:pt x="44" y="3"/>
                    <a:pt x="54" y="0"/>
                  </a:cubicBezTo>
                  <a:cubicBezTo>
                    <a:pt x="57" y="2"/>
                    <a:pt x="55" y="5"/>
                    <a:pt x="53" y="6"/>
                  </a:cubicBezTo>
                  <a:cubicBezTo>
                    <a:pt x="51" y="9"/>
                    <a:pt x="52" y="11"/>
                    <a:pt x="52" y="14"/>
                  </a:cubicBezTo>
                  <a:cubicBezTo>
                    <a:pt x="52" y="17"/>
                    <a:pt x="49" y="18"/>
                    <a:pt x="47" y="20"/>
                  </a:cubicBezTo>
                  <a:cubicBezTo>
                    <a:pt x="46" y="21"/>
                    <a:pt x="44" y="21"/>
                    <a:pt x="43" y="22"/>
                  </a:cubicBezTo>
                  <a:cubicBezTo>
                    <a:pt x="42" y="22"/>
                    <a:pt x="41" y="22"/>
                    <a:pt x="40" y="23"/>
                  </a:cubicBezTo>
                  <a:cubicBezTo>
                    <a:pt x="39" y="23"/>
                    <a:pt x="37" y="24"/>
                    <a:pt x="36" y="25"/>
                  </a:cubicBezTo>
                  <a:cubicBezTo>
                    <a:pt x="12" y="36"/>
                    <a:pt x="14" y="74"/>
                    <a:pt x="31" y="92"/>
                  </a:cubicBezTo>
                  <a:cubicBezTo>
                    <a:pt x="38" y="99"/>
                    <a:pt x="45" y="107"/>
                    <a:pt x="51" y="115"/>
                  </a:cubicBezTo>
                  <a:cubicBezTo>
                    <a:pt x="52" y="116"/>
                    <a:pt x="52" y="117"/>
                    <a:pt x="53" y="117"/>
                  </a:cubicBezTo>
                  <a:cubicBezTo>
                    <a:pt x="54" y="119"/>
                    <a:pt x="55" y="120"/>
                    <a:pt x="55" y="121"/>
                  </a:cubicBezTo>
                  <a:cubicBezTo>
                    <a:pt x="61" y="134"/>
                    <a:pt x="66" y="146"/>
                    <a:pt x="64" y="161"/>
                  </a:cubicBezTo>
                  <a:cubicBezTo>
                    <a:pt x="66" y="175"/>
                    <a:pt x="66" y="190"/>
                    <a:pt x="74" y="203"/>
                  </a:cubicBezTo>
                  <a:cubicBezTo>
                    <a:pt x="80" y="212"/>
                    <a:pt x="87" y="220"/>
                    <a:pt x="96" y="226"/>
                  </a:cubicBezTo>
                  <a:cubicBezTo>
                    <a:pt x="107" y="230"/>
                    <a:pt x="117" y="235"/>
                    <a:pt x="128" y="239"/>
                  </a:cubicBezTo>
                  <a:cubicBezTo>
                    <a:pt x="130" y="240"/>
                    <a:pt x="132" y="241"/>
                    <a:pt x="134" y="242"/>
                  </a:cubicBezTo>
                  <a:cubicBezTo>
                    <a:pt x="135" y="243"/>
                    <a:pt x="135" y="244"/>
                    <a:pt x="135" y="245"/>
                  </a:cubicBezTo>
                  <a:cubicBezTo>
                    <a:pt x="136" y="248"/>
                    <a:pt x="135" y="250"/>
                    <a:pt x="133" y="251"/>
                  </a:cubicBezTo>
                  <a:cubicBezTo>
                    <a:pt x="132" y="252"/>
                    <a:pt x="131" y="252"/>
                    <a:pt x="130" y="252"/>
                  </a:cubicBezTo>
                  <a:cubicBezTo>
                    <a:pt x="126" y="251"/>
                    <a:pt x="123" y="251"/>
                    <a:pt x="119" y="252"/>
                  </a:cubicBezTo>
                  <a:cubicBezTo>
                    <a:pt x="110" y="249"/>
                    <a:pt x="101" y="248"/>
                    <a:pt x="95" y="238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8" name="Freeform 55"/>
            <p:cNvSpPr/>
            <p:nvPr/>
          </p:nvSpPr>
          <p:spPr bwMode="auto">
            <a:xfrm>
              <a:off x="7766" y="3283"/>
              <a:ext cx="158" cy="153"/>
            </a:xfrm>
            <a:custGeom>
              <a:avLst/>
              <a:gdLst>
                <a:gd name="T0" fmla="*/ 105 w 105"/>
                <a:gd name="T1" fmla="*/ 2 h 102"/>
                <a:gd name="T2" fmla="*/ 77 w 105"/>
                <a:gd name="T3" fmla="*/ 72 h 102"/>
                <a:gd name="T4" fmla="*/ 64 w 105"/>
                <a:gd name="T5" fmla="*/ 78 h 102"/>
                <a:gd name="T6" fmla="*/ 48 w 105"/>
                <a:gd name="T7" fmla="*/ 96 h 102"/>
                <a:gd name="T8" fmla="*/ 35 w 105"/>
                <a:gd name="T9" fmla="*/ 100 h 102"/>
                <a:gd name="T10" fmla="*/ 4 w 105"/>
                <a:gd name="T11" fmla="*/ 92 h 102"/>
                <a:gd name="T12" fmla="*/ 8 w 105"/>
                <a:gd name="T13" fmla="*/ 70 h 102"/>
                <a:gd name="T14" fmla="*/ 16 w 105"/>
                <a:gd name="T15" fmla="*/ 63 h 102"/>
                <a:gd name="T16" fmla="*/ 65 w 105"/>
                <a:gd name="T17" fmla="*/ 34 h 102"/>
                <a:gd name="T18" fmla="*/ 94 w 105"/>
                <a:gd name="T19" fmla="*/ 4 h 102"/>
                <a:gd name="T20" fmla="*/ 105 w 105"/>
                <a:gd name="T21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102">
                  <a:moveTo>
                    <a:pt x="105" y="2"/>
                  </a:moveTo>
                  <a:cubicBezTo>
                    <a:pt x="100" y="27"/>
                    <a:pt x="91" y="50"/>
                    <a:pt x="77" y="72"/>
                  </a:cubicBezTo>
                  <a:cubicBezTo>
                    <a:pt x="71" y="71"/>
                    <a:pt x="67" y="73"/>
                    <a:pt x="64" y="78"/>
                  </a:cubicBezTo>
                  <a:cubicBezTo>
                    <a:pt x="60" y="85"/>
                    <a:pt x="56" y="93"/>
                    <a:pt x="48" y="96"/>
                  </a:cubicBezTo>
                  <a:cubicBezTo>
                    <a:pt x="43" y="95"/>
                    <a:pt x="39" y="99"/>
                    <a:pt x="35" y="100"/>
                  </a:cubicBezTo>
                  <a:cubicBezTo>
                    <a:pt x="23" y="102"/>
                    <a:pt x="13" y="99"/>
                    <a:pt x="4" y="92"/>
                  </a:cubicBezTo>
                  <a:cubicBezTo>
                    <a:pt x="0" y="83"/>
                    <a:pt x="7" y="77"/>
                    <a:pt x="8" y="70"/>
                  </a:cubicBezTo>
                  <a:cubicBezTo>
                    <a:pt x="9" y="67"/>
                    <a:pt x="12" y="64"/>
                    <a:pt x="16" y="63"/>
                  </a:cubicBezTo>
                  <a:cubicBezTo>
                    <a:pt x="36" y="60"/>
                    <a:pt x="54" y="53"/>
                    <a:pt x="65" y="34"/>
                  </a:cubicBezTo>
                  <a:cubicBezTo>
                    <a:pt x="72" y="22"/>
                    <a:pt x="80" y="10"/>
                    <a:pt x="94" y="4"/>
                  </a:cubicBezTo>
                  <a:cubicBezTo>
                    <a:pt x="98" y="2"/>
                    <a:pt x="101" y="0"/>
                    <a:pt x="105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9" name="Freeform 56"/>
            <p:cNvSpPr/>
            <p:nvPr/>
          </p:nvSpPr>
          <p:spPr bwMode="auto">
            <a:xfrm>
              <a:off x="6254" y="2115"/>
              <a:ext cx="294" cy="274"/>
            </a:xfrm>
            <a:custGeom>
              <a:avLst/>
              <a:gdLst>
                <a:gd name="T0" fmla="*/ 193 w 196"/>
                <a:gd name="T1" fmla="*/ 17 h 183"/>
                <a:gd name="T2" fmla="*/ 191 w 196"/>
                <a:gd name="T3" fmla="*/ 38 h 183"/>
                <a:gd name="T4" fmla="*/ 178 w 196"/>
                <a:gd name="T5" fmla="*/ 53 h 183"/>
                <a:gd name="T6" fmla="*/ 172 w 196"/>
                <a:gd name="T7" fmla="*/ 57 h 183"/>
                <a:gd name="T8" fmla="*/ 161 w 196"/>
                <a:gd name="T9" fmla="*/ 65 h 183"/>
                <a:gd name="T10" fmla="*/ 155 w 196"/>
                <a:gd name="T11" fmla="*/ 69 h 183"/>
                <a:gd name="T12" fmla="*/ 145 w 196"/>
                <a:gd name="T13" fmla="*/ 74 h 183"/>
                <a:gd name="T14" fmla="*/ 140 w 196"/>
                <a:gd name="T15" fmla="*/ 78 h 183"/>
                <a:gd name="T16" fmla="*/ 132 w 196"/>
                <a:gd name="T17" fmla="*/ 84 h 183"/>
                <a:gd name="T18" fmla="*/ 115 w 196"/>
                <a:gd name="T19" fmla="*/ 101 h 183"/>
                <a:gd name="T20" fmla="*/ 109 w 196"/>
                <a:gd name="T21" fmla="*/ 107 h 183"/>
                <a:gd name="T22" fmla="*/ 105 w 196"/>
                <a:gd name="T23" fmla="*/ 113 h 183"/>
                <a:gd name="T24" fmla="*/ 99 w 196"/>
                <a:gd name="T25" fmla="*/ 120 h 183"/>
                <a:gd name="T26" fmla="*/ 95 w 196"/>
                <a:gd name="T27" fmla="*/ 124 h 183"/>
                <a:gd name="T28" fmla="*/ 90 w 196"/>
                <a:gd name="T29" fmla="*/ 130 h 183"/>
                <a:gd name="T30" fmla="*/ 86 w 196"/>
                <a:gd name="T31" fmla="*/ 134 h 183"/>
                <a:gd name="T32" fmla="*/ 80 w 196"/>
                <a:gd name="T33" fmla="*/ 140 h 183"/>
                <a:gd name="T34" fmla="*/ 74 w 196"/>
                <a:gd name="T35" fmla="*/ 144 h 183"/>
                <a:gd name="T36" fmla="*/ 67 w 196"/>
                <a:gd name="T37" fmla="*/ 149 h 183"/>
                <a:gd name="T38" fmla="*/ 61 w 196"/>
                <a:gd name="T39" fmla="*/ 153 h 183"/>
                <a:gd name="T40" fmla="*/ 51 w 196"/>
                <a:gd name="T41" fmla="*/ 159 h 183"/>
                <a:gd name="T42" fmla="*/ 45 w 196"/>
                <a:gd name="T43" fmla="*/ 163 h 183"/>
                <a:gd name="T44" fmla="*/ 36 w 196"/>
                <a:gd name="T45" fmla="*/ 168 h 183"/>
                <a:gd name="T46" fmla="*/ 28 w 196"/>
                <a:gd name="T47" fmla="*/ 172 h 183"/>
                <a:gd name="T48" fmla="*/ 20 w 196"/>
                <a:gd name="T49" fmla="*/ 178 h 183"/>
                <a:gd name="T50" fmla="*/ 9 w 196"/>
                <a:gd name="T51" fmla="*/ 182 h 183"/>
                <a:gd name="T52" fmla="*/ 1 w 196"/>
                <a:gd name="T53" fmla="*/ 176 h 183"/>
                <a:gd name="T54" fmla="*/ 9 w 196"/>
                <a:gd name="T55" fmla="*/ 170 h 183"/>
                <a:gd name="T56" fmla="*/ 19 w 196"/>
                <a:gd name="T57" fmla="*/ 167 h 183"/>
                <a:gd name="T58" fmla="*/ 24 w 196"/>
                <a:gd name="T59" fmla="*/ 163 h 183"/>
                <a:gd name="T60" fmla="*/ 34 w 196"/>
                <a:gd name="T61" fmla="*/ 157 h 183"/>
                <a:gd name="T62" fmla="*/ 46 w 196"/>
                <a:gd name="T63" fmla="*/ 149 h 183"/>
                <a:gd name="T64" fmla="*/ 57 w 196"/>
                <a:gd name="T65" fmla="*/ 142 h 183"/>
                <a:gd name="T66" fmla="*/ 65 w 196"/>
                <a:gd name="T67" fmla="*/ 136 h 183"/>
                <a:gd name="T68" fmla="*/ 73 w 196"/>
                <a:gd name="T69" fmla="*/ 130 h 183"/>
                <a:gd name="T70" fmla="*/ 80 w 196"/>
                <a:gd name="T71" fmla="*/ 124 h 183"/>
                <a:gd name="T72" fmla="*/ 86 w 196"/>
                <a:gd name="T73" fmla="*/ 119 h 183"/>
                <a:gd name="T74" fmla="*/ 90 w 196"/>
                <a:gd name="T75" fmla="*/ 113 h 183"/>
                <a:gd name="T76" fmla="*/ 95 w 196"/>
                <a:gd name="T77" fmla="*/ 107 h 183"/>
                <a:gd name="T78" fmla="*/ 99 w 196"/>
                <a:gd name="T79" fmla="*/ 101 h 183"/>
                <a:gd name="T80" fmla="*/ 105 w 196"/>
                <a:gd name="T81" fmla="*/ 94 h 183"/>
                <a:gd name="T82" fmla="*/ 109 w 196"/>
                <a:gd name="T83" fmla="*/ 90 h 183"/>
                <a:gd name="T84" fmla="*/ 117 w 196"/>
                <a:gd name="T85" fmla="*/ 80 h 183"/>
                <a:gd name="T86" fmla="*/ 120 w 196"/>
                <a:gd name="T87" fmla="*/ 77 h 183"/>
                <a:gd name="T88" fmla="*/ 130 w 196"/>
                <a:gd name="T89" fmla="*/ 69 h 183"/>
                <a:gd name="T90" fmla="*/ 138 w 196"/>
                <a:gd name="T91" fmla="*/ 63 h 183"/>
                <a:gd name="T92" fmla="*/ 146 w 196"/>
                <a:gd name="T93" fmla="*/ 57 h 183"/>
                <a:gd name="T94" fmla="*/ 151 w 196"/>
                <a:gd name="T95" fmla="*/ 53 h 183"/>
                <a:gd name="T96" fmla="*/ 165 w 196"/>
                <a:gd name="T97" fmla="*/ 44 h 183"/>
                <a:gd name="T98" fmla="*/ 168 w 196"/>
                <a:gd name="T99" fmla="*/ 40 h 183"/>
                <a:gd name="T100" fmla="*/ 174 w 196"/>
                <a:gd name="T101" fmla="*/ 34 h 183"/>
                <a:gd name="T102" fmla="*/ 178 w 196"/>
                <a:gd name="T103" fmla="*/ 19 h 183"/>
                <a:gd name="T104" fmla="*/ 184 w 196"/>
                <a:gd name="T105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6" h="183">
                  <a:moveTo>
                    <a:pt x="187" y="0"/>
                  </a:moveTo>
                  <a:cubicBezTo>
                    <a:pt x="190" y="3"/>
                    <a:pt x="193" y="6"/>
                    <a:pt x="196" y="10"/>
                  </a:cubicBezTo>
                  <a:cubicBezTo>
                    <a:pt x="196" y="11"/>
                    <a:pt x="196" y="12"/>
                    <a:pt x="195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4" y="14"/>
                    <a:pt x="195" y="16"/>
                    <a:pt x="193" y="17"/>
                  </a:cubicBezTo>
                  <a:cubicBezTo>
                    <a:pt x="193" y="18"/>
                    <a:pt x="193" y="19"/>
                    <a:pt x="193" y="21"/>
                  </a:cubicBezTo>
                  <a:cubicBezTo>
                    <a:pt x="195" y="25"/>
                    <a:pt x="195" y="28"/>
                    <a:pt x="193" y="32"/>
                  </a:cubicBezTo>
                  <a:cubicBezTo>
                    <a:pt x="193" y="33"/>
                    <a:pt x="193" y="33"/>
                    <a:pt x="193" y="34"/>
                  </a:cubicBezTo>
                  <a:cubicBezTo>
                    <a:pt x="192" y="35"/>
                    <a:pt x="193" y="37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0" y="39"/>
                    <a:pt x="191" y="41"/>
                    <a:pt x="189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42"/>
                    <a:pt x="188" y="43"/>
                    <a:pt x="188" y="44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5" y="47"/>
                    <a:pt x="182" y="51"/>
                    <a:pt x="178" y="53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7" y="54"/>
                    <a:pt x="177" y="55"/>
                    <a:pt x="176" y="55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5" y="56"/>
                    <a:pt x="173" y="56"/>
                    <a:pt x="172" y="57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8"/>
                    <a:pt x="171" y="59"/>
                    <a:pt x="170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69" y="61"/>
                    <a:pt x="166" y="62"/>
                    <a:pt x="164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4" y="64"/>
                    <a:pt x="162" y="64"/>
                    <a:pt x="161" y="65"/>
                  </a:cubicBezTo>
                  <a:cubicBezTo>
                    <a:pt x="161" y="65"/>
                    <a:pt x="161" y="65"/>
                    <a:pt x="161" y="65"/>
                  </a:cubicBezTo>
                  <a:cubicBezTo>
                    <a:pt x="160" y="65"/>
                    <a:pt x="159" y="66"/>
                    <a:pt x="159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8" y="68"/>
                    <a:pt x="156" y="68"/>
                    <a:pt x="155" y="69"/>
                  </a:cubicBezTo>
                  <a:cubicBezTo>
                    <a:pt x="155" y="69"/>
                    <a:pt x="155" y="69"/>
                    <a:pt x="155" y="69"/>
                  </a:cubicBezTo>
                  <a:cubicBezTo>
                    <a:pt x="154" y="70"/>
                    <a:pt x="152" y="69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0" y="71"/>
                    <a:pt x="150" y="72"/>
                    <a:pt x="149" y="72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48" y="74"/>
                    <a:pt x="146" y="73"/>
                    <a:pt x="145" y="74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4" y="76"/>
                    <a:pt x="143" y="75"/>
                    <a:pt x="142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1" y="77"/>
                    <a:pt x="140" y="78"/>
                    <a:pt x="139" y="78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39" y="79"/>
                    <a:pt x="137" y="79"/>
                    <a:pt x="136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5" y="81"/>
                    <a:pt x="134" y="81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3" y="83"/>
                    <a:pt x="133" y="83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1" y="85"/>
                    <a:pt x="131" y="85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4" y="90"/>
                    <a:pt x="119" y="96"/>
                    <a:pt x="114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4" y="102"/>
                    <a:pt x="113" y="103"/>
                    <a:pt x="113" y="103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2" y="104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6"/>
                    <a:pt x="110" y="106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8" y="108"/>
                    <a:pt x="108" y="110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6" y="112"/>
                    <a:pt x="106" y="112"/>
                    <a:pt x="105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4" y="113"/>
                    <a:pt x="104" y="114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2" y="115"/>
                    <a:pt x="102" y="116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8"/>
                    <a:pt x="100" y="120"/>
                    <a:pt x="99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99" y="121"/>
                    <a:pt x="98" y="122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3"/>
                    <a:pt x="96" y="124"/>
                    <a:pt x="95" y="124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5"/>
                    <a:pt x="94" y="126"/>
                    <a:pt x="93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3" y="127"/>
                    <a:pt x="92" y="128"/>
                    <a:pt x="9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0" y="129"/>
                    <a:pt x="90" y="130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89" y="131"/>
                    <a:pt x="88" y="131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87" y="133"/>
                    <a:pt x="86" y="133"/>
                    <a:pt x="86" y="134"/>
                  </a:cubicBezTo>
                  <a:cubicBezTo>
                    <a:pt x="86" y="134"/>
                    <a:pt x="86" y="134"/>
                    <a:pt x="86" y="134"/>
                  </a:cubicBezTo>
                  <a:cubicBezTo>
                    <a:pt x="85" y="135"/>
                    <a:pt x="85" y="135"/>
                    <a:pt x="84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7"/>
                    <a:pt x="83" y="137"/>
                    <a:pt x="82" y="138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1" y="138"/>
                    <a:pt x="81" y="139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79" y="140"/>
                    <a:pt x="79" y="141"/>
                    <a:pt x="78" y="142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7" y="143"/>
                    <a:pt x="75" y="142"/>
                    <a:pt x="74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4" y="144"/>
                    <a:pt x="73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6"/>
                    <a:pt x="71" y="147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9"/>
                    <a:pt x="68" y="148"/>
                    <a:pt x="67" y="149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6" y="150"/>
                    <a:pt x="65" y="151"/>
                    <a:pt x="65" y="151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4" y="152"/>
                    <a:pt x="62" y="152"/>
                    <a:pt x="61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0" y="154"/>
                    <a:pt x="58" y="154"/>
                    <a:pt x="57" y="155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6" y="156"/>
                    <a:pt x="56" y="156"/>
                    <a:pt x="55" y="157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4" y="158"/>
                    <a:pt x="52" y="158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0" y="160"/>
                    <a:pt x="48" y="160"/>
                    <a:pt x="48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6" y="162"/>
                    <a:pt x="45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4"/>
                    <a:pt x="43" y="164"/>
                    <a:pt x="42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1" y="166"/>
                    <a:pt x="39" y="165"/>
                    <a:pt x="38" y="167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7" y="167"/>
                    <a:pt x="37" y="168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5" y="170"/>
                    <a:pt x="33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1" y="172"/>
                    <a:pt x="29" y="171"/>
                    <a:pt x="28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3"/>
                    <a:pt x="27" y="174"/>
                    <a:pt x="26" y="174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5" y="175"/>
                    <a:pt x="23" y="175"/>
                    <a:pt x="23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7"/>
                    <a:pt x="21" y="178"/>
                    <a:pt x="20" y="17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19" y="180"/>
                    <a:pt x="17" y="181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3" y="183"/>
                    <a:pt x="11" y="183"/>
                    <a:pt x="9" y="182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1"/>
                    <a:pt x="8" y="181"/>
                    <a:pt x="7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4" y="179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3" y="177"/>
                    <a:pt x="2" y="177"/>
                    <a:pt x="1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0" y="174"/>
                    <a:pt x="0" y="172"/>
                    <a:pt x="2" y="170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4" y="169"/>
                    <a:pt x="6" y="169"/>
                    <a:pt x="9" y="171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0" y="172"/>
                    <a:pt x="12" y="171"/>
                    <a:pt x="13" y="171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4" y="169"/>
                    <a:pt x="16" y="170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8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0" y="165"/>
                    <a:pt x="21" y="166"/>
                    <a:pt x="22" y="165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3" y="164"/>
                    <a:pt x="24" y="163"/>
                    <a:pt x="25" y="163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5" y="162"/>
                    <a:pt x="27" y="162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9" y="160"/>
                    <a:pt x="30" y="159"/>
                    <a:pt x="30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1" y="158"/>
                    <a:pt x="33" y="158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6" y="156"/>
                    <a:pt x="38" y="155"/>
                    <a:pt x="40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2" y="152"/>
                    <a:pt x="44" y="151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8"/>
                    <a:pt x="48" y="149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47"/>
                    <a:pt x="51" y="146"/>
                    <a:pt x="51" y="145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3" y="144"/>
                    <a:pt x="55" y="143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9" y="140"/>
                    <a:pt x="61" y="139"/>
                    <a:pt x="63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7"/>
                    <a:pt x="64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5"/>
                    <a:pt x="68" y="135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3"/>
                    <a:pt x="70" y="133"/>
                    <a:pt x="71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1" y="131"/>
                    <a:pt x="72" y="131"/>
                    <a:pt x="73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4" y="129"/>
                    <a:pt x="76" y="128"/>
                    <a:pt x="78" y="126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9" y="126"/>
                    <a:pt x="79" y="125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1" y="124"/>
                    <a:pt x="81" y="123"/>
                    <a:pt x="82" y="122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3" y="122"/>
                    <a:pt x="83" y="121"/>
                    <a:pt x="84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5" y="120"/>
                    <a:pt x="85" y="119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8"/>
                    <a:pt x="87" y="117"/>
                    <a:pt x="88" y="117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9" y="116"/>
                    <a:pt x="89" y="114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0" y="112"/>
                    <a:pt x="91" y="112"/>
                    <a:pt x="92" y="111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2" y="110"/>
                    <a:pt x="93" y="110"/>
                    <a:pt x="94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7" y="106"/>
                    <a:pt x="96" y="104"/>
                    <a:pt x="98" y="103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103"/>
                    <a:pt x="99" y="102"/>
                    <a:pt x="99" y="101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0" y="101"/>
                    <a:pt x="101" y="100"/>
                    <a:pt x="101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2" y="98"/>
                    <a:pt x="102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4" y="95"/>
                    <a:pt x="104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6" y="93"/>
                    <a:pt x="106" y="92"/>
                    <a:pt x="107" y="92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8" y="91"/>
                    <a:pt x="108" y="90"/>
                    <a:pt x="109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10" y="88"/>
                    <a:pt x="111" y="86"/>
                    <a:pt x="113" y="84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3"/>
                    <a:pt x="114" y="83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81"/>
                    <a:pt x="116" y="81"/>
                    <a:pt x="117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80"/>
                    <a:pt x="118" y="79"/>
                    <a:pt x="119" y="78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19" y="78"/>
                    <a:pt x="120" y="77"/>
                    <a:pt x="121" y="76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1" y="76"/>
                    <a:pt x="122" y="75"/>
                    <a:pt x="122" y="74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4" y="73"/>
                    <a:pt x="126" y="72"/>
                    <a:pt x="128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9" y="70"/>
                    <a:pt x="129" y="69"/>
                    <a:pt x="130" y="69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1" y="68"/>
                    <a:pt x="131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5"/>
                    <a:pt x="136" y="64"/>
                    <a:pt x="138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38" y="62"/>
                    <a:pt x="139" y="62"/>
                    <a:pt x="140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1" y="60"/>
                    <a:pt x="142" y="60"/>
                    <a:pt x="144" y="59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58"/>
                    <a:pt x="145" y="58"/>
                    <a:pt x="146" y="57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6" y="56"/>
                    <a:pt x="148" y="56"/>
                    <a:pt x="149" y="55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50" y="55"/>
                    <a:pt x="150" y="54"/>
                    <a:pt x="151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3" y="52"/>
                    <a:pt x="155" y="51"/>
                    <a:pt x="157" y="49"/>
                  </a:cubicBezTo>
                  <a:cubicBezTo>
                    <a:pt x="157" y="50"/>
                    <a:pt x="157" y="50"/>
                    <a:pt x="157" y="50"/>
                  </a:cubicBezTo>
                  <a:cubicBezTo>
                    <a:pt x="158" y="49"/>
                    <a:pt x="158" y="48"/>
                    <a:pt x="159" y="48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1" y="46"/>
                    <a:pt x="163" y="45"/>
                    <a:pt x="165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3"/>
                    <a:pt x="166" y="42"/>
                    <a:pt x="167" y="42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41"/>
                    <a:pt x="168" y="40"/>
                    <a:pt x="169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9" y="39"/>
                    <a:pt x="170" y="39"/>
                    <a:pt x="17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7"/>
                    <a:pt x="172" y="37"/>
                    <a:pt x="172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3" y="35"/>
                    <a:pt x="174" y="35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5" y="33"/>
                    <a:pt x="175" y="33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31"/>
                    <a:pt x="177" y="29"/>
                    <a:pt x="178" y="28"/>
                  </a:cubicBezTo>
                  <a:cubicBezTo>
                    <a:pt x="178" y="25"/>
                    <a:pt x="178" y="22"/>
                    <a:pt x="178" y="19"/>
                  </a:cubicBezTo>
                  <a:cubicBezTo>
                    <a:pt x="180" y="16"/>
                    <a:pt x="178" y="12"/>
                    <a:pt x="180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1" y="8"/>
                    <a:pt x="181" y="6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3" y="4"/>
                    <a:pt x="183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1"/>
                    <a:pt x="185" y="0"/>
                    <a:pt x="186" y="0"/>
                  </a:cubicBezTo>
                  <a:lnTo>
                    <a:pt x="187" y="0"/>
                  </a:ln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0" name="Freeform 57"/>
            <p:cNvSpPr/>
            <p:nvPr/>
          </p:nvSpPr>
          <p:spPr bwMode="auto">
            <a:xfrm>
              <a:off x="7256" y="98"/>
              <a:ext cx="92" cy="193"/>
            </a:xfrm>
            <a:custGeom>
              <a:avLst/>
              <a:gdLst>
                <a:gd name="T0" fmla="*/ 6 w 61"/>
                <a:gd name="T1" fmla="*/ 127 h 129"/>
                <a:gd name="T2" fmla="*/ 2 w 61"/>
                <a:gd name="T3" fmla="*/ 80 h 129"/>
                <a:gd name="T4" fmla="*/ 8 w 61"/>
                <a:gd name="T5" fmla="*/ 39 h 129"/>
                <a:gd name="T6" fmla="*/ 9 w 61"/>
                <a:gd name="T7" fmla="*/ 35 h 129"/>
                <a:gd name="T8" fmla="*/ 22 w 61"/>
                <a:gd name="T9" fmla="*/ 14 h 129"/>
                <a:gd name="T10" fmla="*/ 40 w 61"/>
                <a:gd name="T11" fmla="*/ 2 h 129"/>
                <a:gd name="T12" fmla="*/ 54 w 61"/>
                <a:gd name="T13" fmla="*/ 1 h 129"/>
                <a:gd name="T14" fmla="*/ 59 w 61"/>
                <a:gd name="T15" fmla="*/ 9 h 129"/>
                <a:gd name="T16" fmla="*/ 51 w 61"/>
                <a:gd name="T17" fmla="*/ 13 h 129"/>
                <a:gd name="T18" fmla="*/ 34 w 61"/>
                <a:gd name="T19" fmla="*/ 22 h 129"/>
                <a:gd name="T20" fmla="*/ 42 w 61"/>
                <a:gd name="T21" fmla="*/ 18 h 129"/>
                <a:gd name="T22" fmla="*/ 50 w 61"/>
                <a:gd name="T23" fmla="*/ 24 h 129"/>
                <a:gd name="T24" fmla="*/ 45 w 61"/>
                <a:gd name="T25" fmla="*/ 31 h 129"/>
                <a:gd name="T26" fmla="*/ 26 w 61"/>
                <a:gd name="T27" fmla="*/ 40 h 129"/>
                <a:gd name="T28" fmla="*/ 50 w 61"/>
                <a:gd name="T29" fmla="*/ 30 h 129"/>
                <a:gd name="T30" fmla="*/ 58 w 61"/>
                <a:gd name="T31" fmla="*/ 33 h 129"/>
                <a:gd name="T32" fmla="*/ 50 w 61"/>
                <a:gd name="T33" fmla="*/ 42 h 129"/>
                <a:gd name="T34" fmla="*/ 30 w 61"/>
                <a:gd name="T35" fmla="*/ 53 h 129"/>
                <a:gd name="T36" fmla="*/ 46 w 61"/>
                <a:gd name="T37" fmla="*/ 48 h 129"/>
                <a:gd name="T38" fmla="*/ 56 w 61"/>
                <a:gd name="T39" fmla="*/ 52 h 129"/>
                <a:gd name="T40" fmla="*/ 50 w 61"/>
                <a:gd name="T41" fmla="*/ 60 h 129"/>
                <a:gd name="T42" fmla="*/ 30 w 61"/>
                <a:gd name="T43" fmla="*/ 72 h 129"/>
                <a:gd name="T44" fmla="*/ 42 w 61"/>
                <a:gd name="T45" fmla="*/ 69 h 129"/>
                <a:gd name="T46" fmla="*/ 49 w 61"/>
                <a:gd name="T47" fmla="*/ 74 h 129"/>
                <a:gd name="T48" fmla="*/ 44 w 61"/>
                <a:gd name="T49" fmla="*/ 81 h 129"/>
                <a:gd name="T50" fmla="*/ 30 w 61"/>
                <a:gd name="T51" fmla="*/ 88 h 129"/>
                <a:gd name="T52" fmla="*/ 42 w 61"/>
                <a:gd name="T53" fmla="*/ 91 h 129"/>
                <a:gd name="T54" fmla="*/ 35 w 61"/>
                <a:gd name="T55" fmla="*/ 99 h 129"/>
                <a:gd name="T56" fmla="*/ 26 w 61"/>
                <a:gd name="T57" fmla="*/ 103 h 129"/>
                <a:gd name="T58" fmla="*/ 29 w 61"/>
                <a:gd name="T59" fmla="*/ 102 h 129"/>
                <a:gd name="T60" fmla="*/ 40 w 61"/>
                <a:gd name="T61" fmla="*/ 103 h 129"/>
                <a:gd name="T62" fmla="*/ 35 w 61"/>
                <a:gd name="T63" fmla="*/ 113 h 129"/>
                <a:gd name="T64" fmla="*/ 15 w 61"/>
                <a:gd name="T65" fmla="*/ 124 h 129"/>
                <a:gd name="T66" fmla="*/ 6 w 61"/>
                <a:gd name="T67" fmla="*/ 1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129">
                  <a:moveTo>
                    <a:pt x="6" y="127"/>
                  </a:moveTo>
                  <a:cubicBezTo>
                    <a:pt x="2" y="111"/>
                    <a:pt x="0" y="96"/>
                    <a:pt x="2" y="80"/>
                  </a:cubicBezTo>
                  <a:cubicBezTo>
                    <a:pt x="4" y="66"/>
                    <a:pt x="6" y="53"/>
                    <a:pt x="8" y="39"/>
                  </a:cubicBezTo>
                  <a:cubicBezTo>
                    <a:pt x="8" y="38"/>
                    <a:pt x="8" y="36"/>
                    <a:pt x="9" y="35"/>
                  </a:cubicBezTo>
                  <a:cubicBezTo>
                    <a:pt x="14" y="28"/>
                    <a:pt x="16" y="20"/>
                    <a:pt x="22" y="14"/>
                  </a:cubicBezTo>
                  <a:cubicBezTo>
                    <a:pt x="29" y="11"/>
                    <a:pt x="33" y="5"/>
                    <a:pt x="40" y="2"/>
                  </a:cubicBezTo>
                  <a:cubicBezTo>
                    <a:pt x="44" y="0"/>
                    <a:pt x="49" y="0"/>
                    <a:pt x="54" y="1"/>
                  </a:cubicBezTo>
                  <a:cubicBezTo>
                    <a:pt x="58" y="2"/>
                    <a:pt x="61" y="3"/>
                    <a:pt x="59" y="9"/>
                  </a:cubicBezTo>
                  <a:cubicBezTo>
                    <a:pt x="57" y="12"/>
                    <a:pt x="55" y="13"/>
                    <a:pt x="51" y="13"/>
                  </a:cubicBezTo>
                  <a:cubicBezTo>
                    <a:pt x="45" y="15"/>
                    <a:pt x="38" y="17"/>
                    <a:pt x="34" y="22"/>
                  </a:cubicBezTo>
                  <a:cubicBezTo>
                    <a:pt x="36" y="19"/>
                    <a:pt x="39" y="18"/>
                    <a:pt x="42" y="18"/>
                  </a:cubicBezTo>
                  <a:cubicBezTo>
                    <a:pt x="47" y="18"/>
                    <a:pt x="49" y="20"/>
                    <a:pt x="50" y="24"/>
                  </a:cubicBezTo>
                  <a:cubicBezTo>
                    <a:pt x="50" y="28"/>
                    <a:pt x="49" y="30"/>
                    <a:pt x="45" y="31"/>
                  </a:cubicBezTo>
                  <a:cubicBezTo>
                    <a:pt x="38" y="33"/>
                    <a:pt x="32" y="35"/>
                    <a:pt x="26" y="40"/>
                  </a:cubicBezTo>
                  <a:cubicBezTo>
                    <a:pt x="33" y="34"/>
                    <a:pt x="42" y="33"/>
                    <a:pt x="50" y="30"/>
                  </a:cubicBezTo>
                  <a:cubicBezTo>
                    <a:pt x="54" y="28"/>
                    <a:pt x="57" y="30"/>
                    <a:pt x="58" y="33"/>
                  </a:cubicBezTo>
                  <a:cubicBezTo>
                    <a:pt x="59" y="39"/>
                    <a:pt x="54" y="40"/>
                    <a:pt x="50" y="42"/>
                  </a:cubicBezTo>
                  <a:cubicBezTo>
                    <a:pt x="44" y="45"/>
                    <a:pt x="37" y="47"/>
                    <a:pt x="30" y="53"/>
                  </a:cubicBezTo>
                  <a:cubicBezTo>
                    <a:pt x="37" y="52"/>
                    <a:pt x="41" y="48"/>
                    <a:pt x="46" y="48"/>
                  </a:cubicBezTo>
                  <a:cubicBezTo>
                    <a:pt x="50" y="47"/>
                    <a:pt x="55" y="47"/>
                    <a:pt x="56" y="52"/>
                  </a:cubicBezTo>
                  <a:cubicBezTo>
                    <a:pt x="58" y="56"/>
                    <a:pt x="54" y="59"/>
                    <a:pt x="50" y="60"/>
                  </a:cubicBezTo>
                  <a:cubicBezTo>
                    <a:pt x="43" y="64"/>
                    <a:pt x="36" y="68"/>
                    <a:pt x="30" y="72"/>
                  </a:cubicBezTo>
                  <a:cubicBezTo>
                    <a:pt x="33" y="70"/>
                    <a:pt x="37" y="68"/>
                    <a:pt x="42" y="69"/>
                  </a:cubicBezTo>
                  <a:cubicBezTo>
                    <a:pt x="45" y="69"/>
                    <a:pt x="48" y="71"/>
                    <a:pt x="49" y="74"/>
                  </a:cubicBezTo>
                  <a:cubicBezTo>
                    <a:pt x="49" y="78"/>
                    <a:pt x="47" y="80"/>
                    <a:pt x="44" y="81"/>
                  </a:cubicBezTo>
                  <a:cubicBezTo>
                    <a:pt x="39" y="83"/>
                    <a:pt x="34" y="85"/>
                    <a:pt x="30" y="88"/>
                  </a:cubicBezTo>
                  <a:cubicBezTo>
                    <a:pt x="34" y="85"/>
                    <a:pt x="39" y="84"/>
                    <a:pt x="42" y="91"/>
                  </a:cubicBezTo>
                  <a:cubicBezTo>
                    <a:pt x="43" y="95"/>
                    <a:pt x="40" y="99"/>
                    <a:pt x="35" y="99"/>
                  </a:cubicBezTo>
                  <a:cubicBezTo>
                    <a:pt x="31" y="99"/>
                    <a:pt x="29" y="103"/>
                    <a:pt x="26" y="103"/>
                  </a:cubicBezTo>
                  <a:cubicBezTo>
                    <a:pt x="26" y="103"/>
                    <a:pt x="27" y="102"/>
                    <a:pt x="29" y="102"/>
                  </a:cubicBezTo>
                  <a:cubicBezTo>
                    <a:pt x="33" y="100"/>
                    <a:pt x="37" y="99"/>
                    <a:pt x="40" y="103"/>
                  </a:cubicBezTo>
                  <a:cubicBezTo>
                    <a:pt x="43" y="108"/>
                    <a:pt x="38" y="111"/>
                    <a:pt x="35" y="113"/>
                  </a:cubicBezTo>
                  <a:cubicBezTo>
                    <a:pt x="28" y="116"/>
                    <a:pt x="22" y="122"/>
                    <a:pt x="15" y="124"/>
                  </a:cubicBezTo>
                  <a:cubicBezTo>
                    <a:pt x="11" y="123"/>
                    <a:pt x="9" y="129"/>
                    <a:pt x="6" y="127"/>
                  </a:cubicBezTo>
                  <a:close/>
                </a:path>
              </a:pathLst>
            </a:custGeom>
            <a:solidFill>
              <a:srgbClr val="CE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1" name="Freeform 58"/>
            <p:cNvSpPr/>
            <p:nvPr/>
          </p:nvSpPr>
          <p:spPr bwMode="auto">
            <a:xfrm>
              <a:off x="6526" y="501"/>
              <a:ext cx="234" cy="136"/>
            </a:xfrm>
            <a:custGeom>
              <a:avLst/>
              <a:gdLst>
                <a:gd name="T0" fmla="*/ 124 w 156"/>
                <a:gd name="T1" fmla="*/ 85 h 91"/>
                <a:gd name="T2" fmla="*/ 120 w 156"/>
                <a:gd name="T3" fmla="*/ 73 h 91"/>
                <a:gd name="T4" fmla="*/ 110 w 156"/>
                <a:gd name="T5" fmla="*/ 40 h 91"/>
                <a:gd name="T6" fmla="*/ 95 w 156"/>
                <a:gd name="T7" fmla="*/ 13 h 91"/>
                <a:gd name="T8" fmla="*/ 79 w 156"/>
                <a:gd name="T9" fmla="*/ 13 h 91"/>
                <a:gd name="T10" fmla="*/ 66 w 156"/>
                <a:gd name="T11" fmla="*/ 23 h 91"/>
                <a:gd name="T12" fmla="*/ 56 w 156"/>
                <a:gd name="T13" fmla="*/ 25 h 91"/>
                <a:gd name="T14" fmla="*/ 46 w 156"/>
                <a:gd name="T15" fmla="*/ 26 h 91"/>
                <a:gd name="T16" fmla="*/ 22 w 156"/>
                <a:gd name="T17" fmla="*/ 63 h 91"/>
                <a:gd name="T18" fmla="*/ 17 w 156"/>
                <a:gd name="T19" fmla="*/ 85 h 91"/>
                <a:gd name="T20" fmla="*/ 10 w 156"/>
                <a:gd name="T21" fmla="*/ 90 h 91"/>
                <a:gd name="T22" fmla="*/ 0 w 156"/>
                <a:gd name="T23" fmla="*/ 90 h 91"/>
                <a:gd name="T24" fmla="*/ 43 w 156"/>
                <a:gd name="T25" fmla="*/ 18 h 91"/>
                <a:gd name="T26" fmla="*/ 43 w 156"/>
                <a:gd name="T27" fmla="*/ 16 h 91"/>
                <a:gd name="T28" fmla="*/ 61 w 156"/>
                <a:gd name="T29" fmla="*/ 5 h 91"/>
                <a:gd name="T30" fmla="*/ 108 w 156"/>
                <a:gd name="T31" fmla="*/ 6 h 91"/>
                <a:gd name="T32" fmla="*/ 144 w 156"/>
                <a:gd name="T33" fmla="*/ 26 h 91"/>
                <a:gd name="T34" fmla="*/ 152 w 156"/>
                <a:gd name="T35" fmla="*/ 64 h 91"/>
                <a:gd name="T36" fmla="*/ 140 w 156"/>
                <a:gd name="T37" fmla="*/ 71 h 91"/>
                <a:gd name="T38" fmla="*/ 138 w 156"/>
                <a:gd name="T39" fmla="*/ 51 h 91"/>
                <a:gd name="T40" fmla="*/ 129 w 156"/>
                <a:gd name="T41" fmla="*/ 85 h 91"/>
                <a:gd name="T42" fmla="*/ 126 w 156"/>
                <a:gd name="T43" fmla="*/ 91 h 91"/>
                <a:gd name="T44" fmla="*/ 123 w 156"/>
                <a:gd name="T45" fmla="*/ 90 h 91"/>
                <a:gd name="T46" fmla="*/ 124 w 156"/>
                <a:gd name="T47" fmla="*/ 8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6" h="91">
                  <a:moveTo>
                    <a:pt x="124" y="85"/>
                  </a:moveTo>
                  <a:cubicBezTo>
                    <a:pt x="124" y="81"/>
                    <a:pt x="123" y="77"/>
                    <a:pt x="120" y="73"/>
                  </a:cubicBezTo>
                  <a:cubicBezTo>
                    <a:pt x="113" y="63"/>
                    <a:pt x="109" y="53"/>
                    <a:pt x="110" y="40"/>
                  </a:cubicBezTo>
                  <a:cubicBezTo>
                    <a:pt x="111" y="29"/>
                    <a:pt x="106" y="19"/>
                    <a:pt x="95" y="13"/>
                  </a:cubicBezTo>
                  <a:cubicBezTo>
                    <a:pt x="90" y="10"/>
                    <a:pt x="85" y="9"/>
                    <a:pt x="79" y="13"/>
                  </a:cubicBezTo>
                  <a:cubicBezTo>
                    <a:pt x="74" y="16"/>
                    <a:pt x="70" y="19"/>
                    <a:pt x="66" y="23"/>
                  </a:cubicBezTo>
                  <a:cubicBezTo>
                    <a:pt x="63" y="27"/>
                    <a:pt x="60" y="28"/>
                    <a:pt x="56" y="25"/>
                  </a:cubicBezTo>
                  <a:cubicBezTo>
                    <a:pt x="52" y="23"/>
                    <a:pt x="49" y="24"/>
                    <a:pt x="46" y="26"/>
                  </a:cubicBezTo>
                  <a:cubicBezTo>
                    <a:pt x="30" y="33"/>
                    <a:pt x="26" y="48"/>
                    <a:pt x="22" y="63"/>
                  </a:cubicBezTo>
                  <a:cubicBezTo>
                    <a:pt x="21" y="71"/>
                    <a:pt x="18" y="78"/>
                    <a:pt x="17" y="85"/>
                  </a:cubicBezTo>
                  <a:cubicBezTo>
                    <a:pt x="16" y="89"/>
                    <a:pt x="14" y="90"/>
                    <a:pt x="10" y="90"/>
                  </a:cubicBezTo>
                  <a:cubicBezTo>
                    <a:pt x="7" y="90"/>
                    <a:pt x="4" y="90"/>
                    <a:pt x="0" y="90"/>
                  </a:cubicBezTo>
                  <a:cubicBezTo>
                    <a:pt x="9" y="63"/>
                    <a:pt x="20" y="37"/>
                    <a:pt x="43" y="18"/>
                  </a:cubicBezTo>
                  <a:cubicBezTo>
                    <a:pt x="43" y="17"/>
                    <a:pt x="43" y="17"/>
                    <a:pt x="43" y="16"/>
                  </a:cubicBezTo>
                  <a:cubicBezTo>
                    <a:pt x="47" y="9"/>
                    <a:pt x="54" y="6"/>
                    <a:pt x="61" y="5"/>
                  </a:cubicBezTo>
                  <a:cubicBezTo>
                    <a:pt x="77" y="2"/>
                    <a:pt x="93" y="0"/>
                    <a:pt x="108" y="6"/>
                  </a:cubicBezTo>
                  <a:cubicBezTo>
                    <a:pt x="121" y="11"/>
                    <a:pt x="133" y="18"/>
                    <a:pt x="144" y="26"/>
                  </a:cubicBezTo>
                  <a:cubicBezTo>
                    <a:pt x="152" y="35"/>
                    <a:pt x="156" y="54"/>
                    <a:pt x="152" y="64"/>
                  </a:cubicBezTo>
                  <a:cubicBezTo>
                    <a:pt x="150" y="69"/>
                    <a:pt x="146" y="71"/>
                    <a:pt x="140" y="71"/>
                  </a:cubicBezTo>
                  <a:cubicBezTo>
                    <a:pt x="131" y="65"/>
                    <a:pt x="137" y="57"/>
                    <a:pt x="138" y="51"/>
                  </a:cubicBezTo>
                  <a:cubicBezTo>
                    <a:pt x="133" y="61"/>
                    <a:pt x="130" y="73"/>
                    <a:pt x="129" y="85"/>
                  </a:cubicBezTo>
                  <a:cubicBezTo>
                    <a:pt x="129" y="87"/>
                    <a:pt x="128" y="90"/>
                    <a:pt x="126" y="91"/>
                  </a:cubicBezTo>
                  <a:cubicBezTo>
                    <a:pt x="125" y="91"/>
                    <a:pt x="124" y="91"/>
                    <a:pt x="123" y="90"/>
                  </a:cubicBezTo>
                  <a:cubicBezTo>
                    <a:pt x="122" y="88"/>
                    <a:pt x="122" y="87"/>
                    <a:pt x="124" y="85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2" name="Freeform 59"/>
            <p:cNvSpPr/>
            <p:nvPr/>
          </p:nvSpPr>
          <p:spPr bwMode="auto">
            <a:xfrm>
              <a:off x="7793" y="1641"/>
              <a:ext cx="140" cy="184"/>
            </a:xfrm>
            <a:custGeom>
              <a:avLst/>
              <a:gdLst>
                <a:gd name="T0" fmla="*/ 93 w 93"/>
                <a:gd name="T1" fmla="*/ 3 h 123"/>
                <a:gd name="T2" fmla="*/ 93 w 93"/>
                <a:gd name="T3" fmla="*/ 66 h 123"/>
                <a:gd name="T4" fmla="*/ 84 w 93"/>
                <a:gd name="T5" fmla="*/ 75 h 123"/>
                <a:gd name="T6" fmla="*/ 72 w 93"/>
                <a:gd name="T7" fmla="*/ 91 h 123"/>
                <a:gd name="T8" fmla="*/ 62 w 93"/>
                <a:gd name="T9" fmla="*/ 101 h 123"/>
                <a:gd name="T10" fmla="*/ 55 w 93"/>
                <a:gd name="T11" fmla="*/ 102 h 123"/>
                <a:gd name="T12" fmla="*/ 40 w 93"/>
                <a:gd name="T13" fmla="*/ 104 h 123"/>
                <a:gd name="T14" fmla="*/ 14 w 93"/>
                <a:gd name="T15" fmla="*/ 120 h 123"/>
                <a:gd name="T16" fmla="*/ 3 w 93"/>
                <a:gd name="T17" fmla="*/ 117 h 123"/>
                <a:gd name="T18" fmla="*/ 3 w 93"/>
                <a:gd name="T19" fmla="*/ 102 h 123"/>
                <a:gd name="T20" fmla="*/ 6 w 93"/>
                <a:gd name="T21" fmla="*/ 95 h 123"/>
                <a:gd name="T22" fmla="*/ 18 w 93"/>
                <a:gd name="T23" fmla="*/ 69 h 123"/>
                <a:gd name="T24" fmla="*/ 26 w 93"/>
                <a:gd name="T25" fmla="*/ 69 h 123"/>
                <a:gd name="T26" fmla="*/ 28 w 93"/>
                <a:gd name="T27" fmla="*/ 72 h 123"/>
                <a:gd name="T28" fmla="*/ 28 w 93"/>
                <a:gd name="T29" fmla="*/ 75 h 123"/>
                <a:gd name="T30" fmla="*/ 27 w 93"/>
                <a:gd name="T31" fmla="*/ 78 h 123"/>
                <a:gd name="T32" fmla="*/ 26 w 93"/>
                <a:gd name="T33" fmla="*/ 80 h 123"/>
                <a:gd name="T34" fmla="*/ 25 w 93"/>
                <a:gd name="T35" fmla="*/ 82 h 123"/>
                <a:gd name="T36" fmla="*/ 25 w 93"/>
                <a:gd name="T37" fmla="*/ 82 h 123"/>
                <a:gd name="T38" fmla="*/ 25 w 93"/>
                <a:gd name="T39" fmla="*/ 83 h 123"/>
                <a:gd name="T40" fmla="*/ 25 w 93"/>
                <a:gd name="T41" fmla="*/ 84 h 123"/>
                <a:gd name="T42" fmla="*/ 24 w 93"/>
                <a:gd name="T43" fmla="*/ 87 h 123"/>
                <a:gd name="T44" fmla="*/ 23 w 93"/>
                <a:gd name="T45" fmla="*/ 89 h 123"/>
                <a:gd name="T46" fmla="*/ 22 w 93"/>
                <a:gd name="T47" fmla="*/ 92 h 123"/>
                <a:gd name="T48" fmla="*/ 25 w 93"/>
                <a:gd name="T49" fmla="*/ 95 h 123"/>
                <a:gd name="T50" fmla="*/ 51 w 93"/>
                <a:gd name="T51" fmla="*/ 88 h 123"/>
                <a:gd name="T52" fmla="*/ 67 w 93"/>
                <a:gd name="T53" fmla="*/ 74 h 123"/>
                <a:gd name="T54" fmla="*/ 64 w 93"/>
                <a:gd name="T55" fmla="*/ 66 h 123"/>
                <a:gd name="T56" fmla="*/ 58 w 93"/>
                <a:gd name="T57" fmla="*/ 65 h 123"/>
                <a:gd name="T58" fmla="*/ 50 w 93"/>
                <a:gd name="T59" fmla="*/ 61 h 123"/>
                <a:gd name="T60" fmla="*/ 57 w 93"/>
                <a:gd name="T61" fmla="*/ 53 h 123"/>
                <a:gd name="T62" fmla="*/ 65 w 93"/>
                <a:gd name="T63" fmla="*/ 50 h 123"/>
                <a:gd name="T64" fmla="*/ 42 w 93"/>
                <a:gd name="T65" fmla="*/ 32 h 123"/>
                <a:gd name="T66" fmla="*/ 34 w 93"/>
                <a:gd name="T67" fmla="*/ 26 h 123"/>
                <a:gd name="T68" fmla="*/ 38 w 93"/>
                <a:gd name="T69" fmla="*/ 18 h 123"/>
                <a:gd name="T70" fmla="*/ 42 w 93"/>
                <a:gd name="T71" fmla="*/ 15 h 123"/>
                <a:gd name="T72" fmla="*/ 47 w 93"/>
                <a:gd name="T73" fmla="*/ 13 h 123"/>
                <a:gd name="T74" fmla="*/ 58 w 93"/>
                <a:gd name="T75" fmla="*/ 11 h 123"/>
                <a:gd name="T76" fmla="*/ 79 w 93"/>
                <a:gd name="T77" fmla="*/ 7 h 123"/>
                <a:gd name="T78" fmla="*/ 93 w 93"/>
                <a:gd name="T7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123">
                  <a:moveTo>
                    <a:pt x="93" y="3"/>
                  </a:moveTo>
                  <a:cubicBezTo>
                    <a:pt x="93" y="24"/>
                    <a:pt x="93" y="45"/>
                    <a:pt x="93" y="66"/>
                  </a:cubicBezTo>
                  <a:cubicBezTo>
                    <a:pt x="91" y="70"/>
                    <a:pt x="88" y="73"/>
                    <a:pt x="84" y="75"/>
                  </a:cubicBezTo>
                  <a:cubicBezTo>
                    <a:pt x="78" y="79"/>
                    <a:pt x="77" y="86"/>
                    <a:pt x="72" y="91"/>
                  </a:cubicBezTo>
                  <a:cubicBezTo>
                    <a:pt x="69" y="95"/>
                    <a:pt x="66" y="98"/>
                    <a:pt x="62" y="101"/>
                  </a:cubicBezTo>
                  <a:cubicBezTo>
                    <a:pt x="60" y="103"/>
                    <a:pt x="57" y="104"/>
                    <a:pt x="55" y="102"/>
                  </a:cubicBezTo>
                  <a:cubicBezTo>
                    <a:pt x="49" y="98"/>
                    <a:pt x="44" y="100"/>
                    <a:pt x="40" y="104"/>
                  </a:cubicBezTo>
                  <a:cubicBezTo>
                    <a:pt x="33" y="112"/>
                    <a:pt x="22" y="114"/>
                    <a:pt x="14" y="120"/>
                  </a:cubicBezTo>
                  <a:cubicBezTo>
                    <a:pt x="9" y="123"/>
                    <a:pt x="5" y="122"/>
                    <a:pt x="3" y="117"/>
                  </a:cubicBezTo>
                  <a:cubicBezTo>
                    <a:pt x="8" y="112"/>
                    <a:pt x="0" y="107"/>
                    <a:pt x="3" y="102"/>
                  </a:cubicBezTo>
                  <a:cubicBezTo>
                    <a:pt x="5" y="100"/>
                    <a:pt x="6" y="97"/>
                    <a:pt x="6" y="95"/>
                  </a:cubicBezTo>
                  <a:cubicBezTo>
                    <a:pt x="12" y="87"/>
                    <a:pt x="13" y="77"/>
                    <a:pt x="18" y="69"/>
                  </a:cubicBezTo>
                  <a:cubicBezTo>
                    <a:pt x="21" y="68"/>
                    <a:pt x="23" y="68"/>
                    <a:pt x="26" y="69"/>
                  </a:cubicBezTo>
                  <a:cubicBezTo>
                    <a:pt x="27" y="70"/>
                    <a:pt x="28" y="71"/>
                    <a:pt x="28" y="72"/>
                  </a:cubicBezTo>
                  <a:cubicBezTo>
                    <a:pt x="28" y="73"/>
                    <a:pt x="28" y="74"/>
                    <a:pt x="28" y="75"/>
                  </a:cubicBezTo>
                  <a:cubicBezTo>
                    <a:pt x="28" y="76"/>
                    <a:pt x="28" y="77"/>
                    <a:pt x="27" y="78"/>
                  </a:cubicBezTo>
                  <a:cubicBezTo>
                    <a:pt x="27" y="79"/>
                    <a:pt x="26" y="79"/>
                    <a:pt x="26" y="80"/>
                  </a:cubicBezTo>
                  <a:cubicBezTo>
                    <a:pt x="26" y="80"/>
                    <a:pt x="26" y="81"/>
                    <a:pt x="25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3"/>
                    <a:pt x="25" y="83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5"/>
                    <a:pt x="25" y="86"/>
                    <a:pt x="24" y="87"/>
                  </a:cubicBezTo>
                  <a:cubicBezTo>
                    <a:pt x="24" y="88"/>
                    <a:pt x="24" y="89"/>
                    <a:pt x="23" y="89"/>
                  </a:cubicBezTo>
                  <a:cubicBezTo>
                    <a:pt x="23" y="90"/>
                    <a:pt x="22" y="91"/>
                    <a:pt x="22" y="92"/>
                  </a:cubicBezTo>
                  <a:cubicBezTo>
                    <a:pt x="21" y="95"/>
                    <a:pt x="23" y="94"/>
                    <a:pt x="25" y="95"/>
                  </a:cubicBezTo>
                  <a:cubicBezTo>
                    <a:pt x="35" y="97"/>
                    <a:pt x="41" y="88"/>
                    <a:pt x="51" y="88"/>
                  </a:cubicBezTo>
                  <a:cubicBezTo>
                    <a:pt x="59" y="87"/>
                    <a:pt x="63" y="80"/>
                    <a:pt x="67" y="74"/>
                  </a:cubicBezTo>
                  <a:cubicBezTo>
                    <a:pt x="70" y="70"/>
                    <a:pt x="69" y="67"/>
                    <a:pt x="64" y="66"/>
                  </a:cubicBezTo>
                  <a:cubicBezTo>
                    <a:pt x="62" y="66"/>
                    <a:pt x="60" y="65"/>
                    <a:pt x="58" y="65"/>
                  </a:cubicBezTo>
                  <a:cubicBezTo>
                    <a:pt x="55" y="65"/>
                    <a:pt x="51" y="65"/>
                    <a:pt x="50" y="61"/>
                  </a:cubicBezTo>
                  <a:cubicBezTo>
                    <a:pt x="49" y="57"/>
                    <a:pt x="53" y="55"/>
                    <a:pt x="57" y="53"/>
                  </a:cubicBezTo>
                  <a:cubicBezTo>
                    <a:pt x="59" y="52"/>
                    <a:pt x="63" y="53"/>
                    <a:pt x="65" y="50"/>
                  </a:cubicBezTo>
                  <a:cubicBezTo>
                    <a:pt x="58" y="43"/>
                    <a:pt x="51" y="36"/>
                    <a:pt x="42" y="32"/>
                  </a:cubicBezTo>
                  <a:cubicBezTo>
                    <a:pt x="38" y="31"/>
                    <a:pt x="35" y="30"/>
                    <a:pt x="34" y="26"/>
                  </a:cubicBezTo>
                  <a:cubicBezTo>
                    <a:pt x="33" y="22"/>
                    <a:pt x="35" y="20"/>
                    <a:pt x="38" y="18"/>
                  </a:cubicBezTo>
                  <a:cubicBezTo>
                    <a:pt x="40" y="17"/>
                    <a:pt x="41" y="16"/>
                    <a:pt x="42" y="15"/>
                  </a:cubicBezTo>
                  <a:cubicBezTo>
                    <a:pt x="43" y="14"/>
                    <a:pt x="45" y="14"/>
                    <a:pt x="47" y="13"/>
                  </a:cubicBezTo>
                  <a:cubicBezTo>
                    <a:pt x="51" y="12"/>
                    <a:pt x="55" y="12"/>
                    <a:pt x="58" y="11"/>
                  </a:cubicBezTo>
                  <a:cubicBezTo>
                    <a:pt x="65" y="10"/>
                    <a:pt x="72" y="7"/>
                    <a:pt x="79" y="7"/>
                  </a:cubicBezTo>
                  <a:cubicBezTo>
                    <a:pt x="85" y="8"/>
                    <a:pt x="87" y="0"/>
                    <a:pt x="93" y="3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3" name="Freeform 60"/>
            <p:cNvSpPr/>
            <p:nvPr/>
          </p:nvSpPr>
          <p:spPr bwMode="auto">
            <a:xfrm>
              <a:off x="7423" y="3862"/>
              <a:ext cx="195" cy="154"/>
            </a:xfrm>
            <a:custGeom>
              <a:avLst/>
              <a:gdLst>
                <a:gd name="T0" fmla="*/ 79 w 130"/>
                <a:gd name="T1" fmla="*/ 8 h 103"/>
                <a:gd name="T2" fmla="*/ 129 w 130"/>
                <a:gd name="T3" fmla="*/ 6 h 103"/>
                <a:gd name="T4" fmla="*/ 124 w 130"/>
                <a:gd name="T5" fmla="*/ 13 h 103"/>
                <a:gd name="T6" fmla="*/ 97 w 130"/>
                <a:gd name="T7" fmla="*/ 26 h 103"/>
                <a:gd name="T8" fmla="*/ 89 w 130"/>
                <a:gd name="T9" fmla="*/ 28 h 103"/>
                <a:gd name="T10" fmla="*/ 71 w 130"/>
                <a:gd name="T11" fmla="*/ 34 h 103"/>
                <a:gd name="T12" fmla="*/ 36 w 130"/>
                <a:gd name="T13" fmla="*/ 60 h 103"/>
                <a:gd name="T14" fmla="*/ 40 w 130"/>
                <a:gd name="T15" fmla="*/ 78 h 103"/>
                <a:gd name="T16" fmla="*/ 57 w 130"/>
                <a:gd name="T17" fmla="*/ 78 h 103"/>
                <a:gd name="T18" fmla="*/ 68 w 130"/>
                <a:gd name="T19" fmla="*/ 68 h 103"/>
                <a:gd name="T20" fmla="*/ 114 w 130"/>
                <a:gd name="T21" fmla="*/ 40 h 103"/>
                <a:gd name="T22" fmla="*/ 125 w 130"/>
                <a:gd name="T23" fmla="*/ 38 h 103"/>
                <a:gd name="T24" fmla="*/ 123 w 130"/>
                <a:gd name="T25" fmla="*/ 47 h 103"/>
                <a:gd name="T26" fmla="*/ 100 w 130"/>
                <a:gd name="T27" fmla="*/ 68 h 103"/>
                <a:gd name="T28" fmla="*/ 94 w 130"/>
                <a:gd name="T29" fmla="*/ 75 h 103"/>
                <a:gd name="T30" fmla="*/ 71 w 130"/>
                <a:gd name="T31" fmla="*/ 86 h 103"/>
                <a:gd name="T32" fmla="*/ 53 w 130"/>
                <a:gd name="T33" fmla="*/ 95 h 103"/>
                <a:gd name="T34" fmla="*/ 20 w 130"/>
                <a:gd name="T35" fmla="*/ 90 h 103"/>
                <a:gd name="T36" fmla="*/ 9 w 130"/>
                <a:gd name="T37" fmla="*/ 78 h 103"/>
                <a:gd name="T38" fmla="*/ 13 w 130"/>
                <a:gd name="T39" fmla="*/ 53 h 103"/>
                <a:gd name="T40" fmla="*/ 25 w 130"/>
                <a:gd name="T41" fmla="*/ 41 h 103"/>
                <a:gd name="T42" fmla="*/ 38 w 130"/>
                <a:gd name="T43" fmla="*/ 31 h 103"/>
                <a:gd name="T44" fmla="*/ 49 w 130"/>
                <a:gd name="T45" fmla="*/ 24 h 103"/>
                <a:gd name="T46" fmla="*/ 61 w 130"/>
                <a:gd name="T47" fmla="*/ 16 h 103"/>
                <a:gd name="T48" fmla="*/ 74 w 130"/>
                <a:gd name="T49" fmla="*/ 9 h 103"/>
                <a:gd name="T50" fmla="*/ 76 w 130"/>
                <a:gd name="T51" fmla="*/ 7 h 103"/>
                <a:gd name="T52" fmla="*/ 79 w 130"/>
                <a:gd name="T53" fmla="*/ 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0" h="103">
                  <a:moveTo>
                    <a:pt x="79" y="8"/>
                  </a:moveTo>
                  <a:cubicBezTo>
                    <a:pt x="95" y="0"/>
                    <a:pt x="112" y="3"/>
                    <a:pt x="129" y="6"/>
                  </a:cubicBezTo>
                  <a:cubicBezTo>
                    <a:pt x="130" y="10"/>
                    <a:pt x="126" y="11"/>
                    <a:pt x="124" y="13"/>
                  </a:cubicBezTo>
                  <a:cubicBezTo>
                    <a:pt x="114" y="17"/>
                    <a:pt x="106" y="22"/>
                    <a:pt x="97" y="26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2" y="27"/>
                    <a:pt x="76" y="30"/>
                    <a:pt x="71" y="34"/>
                  </a:cubicBezTo>
                  <a:cubicBezTo>
                    <a:pt x="60" y="43"/>
                    <a:pt x="45" y="47"/>
                    <a:pt x="36" y="60"/>
                  </a:cubicBezTo>
                  <a:cubicBezTo>
                    <a:pt x="28" y="71"/>
                    <a:pt x="27" y="73"/>
                    <a:pt x="40" y="78"/>
                  </a:cubicBezTo>
                  <a:cubicBezTo>
                    <a:pt x="46" y="81"/>
                    <a:pt x="52" y="84"/>
                    <a:pt x="57" y="78"/>
                  </a:cubicBezTo>
                  <a:cubicBezTo>
                    <a:pt x="61" y="75"/>
                    <a:pt x="63" y="70"/>
                    <a:pt x="68" y="68"/>
                  </a:cubicBezTo>
                  <a:cubicBezTo>
                    <a:pt x="86" y="64"/>
                    <a:pt x="98" y="49"/>
                    <a:pt x="114" y="40"/>
                  </a:cubicBezTo>
                  <a:cubicBezTo>
                    <a:pt x="117" y="38"/>
                    <a:pt x="120" y="35"/>
                    <a:pt x="125" y="38"/>
                  </a:cubicBezTo>
                  <a:cubicBezTo>
                    <a:pt x="127" y="41"/>
                    <a:pt x="125" y="44"/>
                    <a:pt x="123" y="47"/>
                  </a:cubicBezTo>
                  <a:cubicBezTo>
                    <a:pt x="116" y="55"/>
                    <a:pt x="110" y="64"/>
                    <a:pt x="100" y="68"/>
                  </a:cubicBezTo>
                  <a:cubicBezTo>
                    <a:pt x="97" y="70"/>
                    <a:pt x="96" y="73"/>
                    <a:pt x="94" y="75"/>
                  </a:cubicBezTo>
                  <a:cubicBezTo>
                    <a:pt x="89" y="83"/>
                    <a:pt x="79" y="81"/>
                    <a:pt x="71" y="86"/>
                  </a:cubicBezTo>
                  <a:cubicBezTo>
                    <a:pt x="65" y="89"/>
                    <a:pt x="59" y="92"/>
                    <a:pt x="53" y="95"/>
                  </a:cubicBezTo>
                  <a:cubicBezTo>
                    <a:pt x="40" y="103"/>
                    <a:pt x="30" y="101"/>
                    <a:pt x="20" y="90"/>
                  </a:cubicBezTo>
                  <a:cubicBezTo>
                    <a:pt x="17" y="86"/>
                    <a:pt x="12" y="82"/>
                    <a:pt x="9" y="78"/>
                  </a:cubicBezTo>
                  <a:cubicBezTo>
                    <a:pt x="0" y="70"/>
                    <a:pt x="2" y="58"/>
                    <a:pt x="13" y="53"/>
                  </a:cubicBezTo>
                  <a:cubicBezTo>
                    <a:pt x="19" y="51"/>
                    <a:pt x="23" y="47"/>
                    <a:pt x="25" y="41"/>
                  </a:cubicBezTo>
                  <a:cubicBezTo>
                    <a:pt x="27" y="35"/>
                    <a:pt x="32" y="31"/>
                    <a:pt x="38" y="31"/>
                  </a:cubicBezTo>
                  <a:cubicBezTo>
                    <a:pt x="43" y="31"/>
                    <a:pt x="46" y="29"/>
                    <a:pt x="49" y="24"/>
                  </a:cubicBezTo>
                  <a:cubicBezTo>
                    <a:pt x="51" y="20"/>
                    <a:pt x="55" y="16"/>
                    <a:pt x="61" y="16"/>
                  </a:cubicBezTo>
                  <a:cubicBezTo>
                    <a:pt x="67" y="17"/>
                    <a:pt x="71" y="14"/>
                    <a:pt x="74" y="9"/>
                  </a:cubicBezTo>
                  <a:cubicBezTo>
                    <a:pt x="74" y="8"/>
                    <a:pt x="75" y="8"/>
                    <a:pt x="76" y="7"/>
                  </a:cubicBezTo>
                  <a:cubicBezTo>
                    <a:pt x="77" y="7"/>
                    <a:pt x="78" y="7"/>
                    <a:pt x="79" y="8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4" name="Freeform 61"/>
            <p:cNvSpPr/>
            <p:nvPr/>
          </p:nvSpPr>
          <p:spPr bwMode="auto">
            <a:xfrm>
              <a:off x="5984" y="3115"/>
              <a:ext cx="255" cy="461"/>
            </a:xfrm>
            <a:custGeom>
              <a:avLst/>
              <a:gdLst>
                <a:gd name="T0" fmla="*/ 170 w 170"/>
                <a:gd name="T1" fmla="*/ 5 h 307"/>
                <a:gd name="T2" fmla="*/ 145 w 170"/>
                <a:gd name="T3" fmla="*/ 22 h 307"/>
                <a:gd name="T4" fmla="*/ 142 w 170"/>
                <a:gd name="T5" fmla="*/ 24 h 307"/>
                <a:gd name="T6" fmla="*/ 129 w 170"/>
                <a:gd name="T7" fmla="*/ 40 h 307"/>
                <a:gd name="T8" fmla="*/ 113 w 170"/>
                <a:gd name="T9" fmla="*/ 59 h 307"/>
                <a:gd name="T10" fmla="*/ 91 w 170"/>
                <a:gd name="T11" fmla="*/ 74 h 307"/>
                <a:gd name="T12" fmla="*/ 81 w 170"/>
                <a:gd name="T13" fmla="*/ 79 h 307"/>
                <a:gd name="T14" fmla="*/ 61 w 170"/>
                <a:gd name="T15" fmla="*/ 91 h 307"/>
                <a:gd name="T16" fmla="*/ 25 w 170"/>
                <a:gd name="T17" fmla="*/ 122 h 307"/>
                <a:gd name="T18" fmla="*/ 26 w 170"/>
                <a:gd name="T19" fmla="*/ 145 h 307"/>
                <a:gd name="T20" fmla="*/ 27 w 170"/>
                <a:gd name="T21" fmla="*/ 154 h 307"/>
                <a:gd name="T22" fmla="*/ 21 w 170"/>
                <a:gd name="T23" fmla="*/ 179 h 307"/>
                <a:gd name="T24" fmla="*/ 20 w 170"/>
                <a:gd name="T25" fmla="*/ 187 h 307"/>
                <a:gd name="T26" fmla="*/ 24 w 170"/>
                <a:gd name="T27" fmla="*/ 195 h 307"/>
                <a:gd name="T28" fmla="*/ 35 w 170"/>
                <a:gd name="T29" fmla="*/ 228 h 307"/>
                <a:gd name="T30" fmla="*/ 40 w 170"/>
                <a:gd name="T31" fmla="*/ 238 h 307"/>
                <a:gd name="T32" fmla="*/ 65 w 170"/>
                <a:gd name="T33" fmla="*/ 284 h 307"/>
                <a:gd name="T34" fmla="*/ 80 w 170"/>
                <a:gd name="T35" fmla="*/ 297 h 307"/>
                <a:gd name="T36" fmla="*/ 83 w 170"/>
                <a:gd name="T37" fmla="*/ 305 h 307"/>
                <a:gd name="T38" fmla="*/ 71 w 170"/>
                <a:gd name="T39" fmla="*/ 301 h 307"/>
                <a:gd name="T40" fmla="*/ 35 w 170"/>
                <a:gd name="T41" fmla="*/ 266 h 307"/>
                <a:gd name="T42" fmla="*/ 13 w 170"/>
                <a:gd name="T43" fmla="*/ 230 h 307"/>
                <a:gd name="T44" fmla="*/ 9 w 170"/>
                <a:gd name="T45" fmla="*/ 208 h 307"/>
                <a:gd name="T46" fmla="*/ 8 w 170"/>
                <a:gd name="T47" fmla="*/ 178 h 307"/>
                <a:gd name="T48" fmla="*/ 48 w 170"/>
                <a:gd name="T49" fmla="*/ 87 h 307"/>
                <a:gd name="T50" fmla="*/ 101 w 170"/>
                <a:gd name="T51" fmla="*/ 58 h 307"/>
                <a:gd name="T52" fmla="*/ 100 w 170"/>
                <a:gd name="T53" fmla="*/ 58 h 307"/>
                <a:gd name="T54" fmla="*/ 103 w 170"/>
                <a:gd name="T55" fmla="*/ 56 h 307"/>
                <a:gd name="T56" fmla="*/ 102 w 170"/>
                <a:gd name="T57" fmla="*/ 56 h 307"/>
                <a:gd name="T58" fmla="*/ 105 w 170"/>
                <a:gd name="T59" fmla="*/ 55 h 307"/>
                <a:gd name="T60" fmla="*/ 123 w 170"/>
                <a:gd name="T61" fmla="*/ 35 h 307"/>
                <a:gd name="T62" fmla="*/ 124 w 170"/>
                <a:gd name="T63" fmla="*/ 33 h 307"/>
                <a:gd name="T64" fmla="*/ 127 w 170"/>
                <a:gd name="T65" fmla="*/ 31 h 307"/>
                <a:gd name="T66" fmla="*/ 129 w 170"/>
                <a:gd name="T67" fmla="*/ 29 h 307"/>
                <a:gd name="T68" fmla="*/ 141 w 170"/>
                <a:gd name="T69" fmla="*/ 18 h 307"/>
                <a:gd name="T70" fmla="*/ 170 w 170"/>
                <a:gd name="T71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" h="307">
                  <a:moveTo>
                    <a:pt x="170" y="5"/>
                  </a:moveTo>
                  <a:cubicBezTo>
                    <a:pt x="162" y="11"/>
                    <a:pt x="154" y="17"/>
                    <a:pt x="145" y="22"/>
                  </a:cubicBezTo>
                  <a:cubicBezTo>
                    <a:pt x="144" y="22"/>
                    <a:pt x="142" y="23"/>
                    <a:pt x="142" y="24"/>
                  </a:cubicBezTo>
                  <a:cubicBezTo>
                    <a:pt x="140" y="31"/>
                    <a:pt x="134" y="35"/>
                    <a:pt x="129" y="40"/>
                  </a:cubicBezTo>
                  <a:cubicBezTo>
                    <a:pt x="124" y="47"/>
                    <a:pt x="118" y="53"/>
                    <a:pt x="113" y="59"/>
                  </a:cubicBezTo>
                  <a:cubicBezTo>
                    <a:pt x="107" y="65"/>
                    <a:pt x="101" y="73"/>
                    <a:pt x="91" y="74"/>
                  </a:cubicBezTo>
                  <a:cubicBezTo>
                    <a:pt x="87" y="74"/>
                    <a:pt x="84" y="77"/>
                    <a:pt x="81" y="79"/>
                  </a:cubicBezTo>
                  <a:cubicBezTo>
                    <a:pt x="75" y="84"/>
                    <a:pt x="68" y="87"/>
                    <a:pt x="61" y="91"/>
                  </a:cubicBezTo>
                  <a:cubicBezTo>
                    <a:pt x="47" y="99"/>
                    <a:pt x="32" y="106"/>
                    <a:pt x="25" y="122"/>
                  </a:cubicBezTo>
                  <a:cubicBezTo>
                    <a:pt x="22" y="130"/>
                    <a:pt x="21" y="137"/>
                    <a:pt x="26" y="145"/>
                  </a:cubicBezTo>
                  <a:cubicBezTo>
                    <a:pt x="28" y="148"/>
                    <a:pt x="29" y="151"/>
                    <a:pt x="27" y="154"/>
                  </a:cubicBezTo>
                  <a:cubicBezTo>
                    <a:pt x="24" y="162"/>
                    <a:pt x="25" y="171"/>
                    <a:pt x="21" y="179"/>
                  </a:cubicBezTo>
                  <a:cubicBezTo>
                    <a:pt x="20" y="181"/>
                    <a:pt x="20" y="184"/>
                    <a:pt x="20" y="187"/>
                  </a:cubicBezTo>
                  <a:cubicBezTo>
                    <a:pt x="23" y="189"/>
                    <a:pt x="24" y="192"/>
                    <a:pt x="24" y="195"/>
                  </a:cubicBezTo>
                  <a:cubicBezTo>
                    <a:pt x="24" y="208"/>
                    <a:pt x="28" y="218"/>
                    <a:pt x="35" y="228"/>
                  </a:cubicBezTo>
                  <a:cubicBezTo>
                    <a:pt x="38" y="231"/>
                    <a:pt x="39" y="235"/>
                    <a:pt x="40" y="238"/>
                  </a:cubicBezTo>
                  <a:cubicBezTo>
                    <a:pt x="45" y="255"/>
                    <a:pt x="55" y="269"/>
                    <a:pt x="65" y="284"/>
                  </a:cubicBezTo>
                  <a:cubicBezTo>
                    <a:pt x="69" y="289"/>
                    <a:pt x="75" y="293"/>
                    <a:pt x="80" y="297"/>
                  </a:cubicBezTo>
                  <a:cubicBezTo>
                    <a:pt x="83" y="299"/>
                    <a:pt x="86" y="301"/>
                    <a:pt x="83" y="305"/>
                  </a:cubicBezTo>
                  <a:cubicBezTo>
                    <a:pt x="78" y="307"/>
                    <a:pt x="75" y="303"/>
                    <a:pt x="71" y="301"/>
                  </a:cubicBezTo>
                  <a:cubicBezTo>
                    <a:pt x="55" y="294"/>
                    <a:pt x="43" y="282"/>
                    <a:pt x="35" y="266"/>
                  </a:cubicBezTo>
                  <a:cubicBezTo>
                    <a:pt x="28" y="254"/>
                    <a:pt x="19" y="243"/>
                    <a:pt x="13" y="230"/>
                  </a:cubicBezTo>
                  <a:cubicBezTo>
                    <a:pt x="9" y="223"/>
                    <a:pt x="7" y="216"/>
                    <a:pt x="9" y="208"/>
                  </a:cubicBezTo>
                  <a:cubicBezTo>
                    <a:pt x="12" y="198"/>
                    <a:pt x="11" y="188"/>
                    <a:pt x="8" y="178"/>
                  </a:cubicBezTo>
                  <a:cubicBezTo>
                    <a:pt x="0" y="152"/>
                    <a:pt x="13" y="102"/>
                    <a:pt x="48" y="87"/>
                  </a:cubicBezTo>
                  <a:cubicBezTo>
                    <a:pt x="67" y="79"/>
                    <a:pt x="83" y="67"/>
                    <a:pt x="101" y="58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8"/>
                    <a:pt x="102" y="57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3" y="56"/>
                    <a:pt x="104" y="55"/>
                    <a:pt x="105" y="55"/>
                  </a:cubicBezTo>
                  <a:cubicBezTo>
                    <a:pt x="112" y="49"/>
                    <a:pt x="116" y="41"/>
                    <a:pt x="123" y="35"/>
                  </a:cubicBezTo>
                  <a:cubicBezTo>
                    <a:pt x="123" y="34"/>
                    <a:pt x="124" y="34"/>
                    <a:pt x="124" y="33"/>
                  </a:cubicBezTo>
                  <a:cubicBezTo>
                    <a:pt x="125" y="32"/>
                    <a:pt x="126" y="31"/>
                    <a:pt x="127" y="31"/>
                  </a:cubicBezTo>
                  <a:cubicBezTo>
                    <a:pt x="128" y="30"/>
                    <a:pt x="129" y="30"/>
                    <a:pt x="129" y="29"/>
                  </a:cubicBezTo>
                  <a:cubicBezTo>
                    <a:pt x="135" y="27"/>
                    <a:pt x="137" y="22"/>
                    <a:pt x="141" y="18"/>
                  </a:cubicBezTo>
                  <a:cubicBezTo>
                    <a:pt x="149" y="10"/>
                    <a:pt x="156" y="0"/>
                    <a:pt x="170" y="5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5" name="Freeform 62"/>
            <p:cNvSpPr/>
            <p:nvPr/>
          </p:nvSpPr>
          <p:spPr bwMode="auto">
            <a:xfrm>
              <a:off x="7573" y="3379"/>
              <a:ext cx="309" cy="143"/>
            </a:xfrm>
            <a:custGeom>
              <a:avLst/>
              <a:gdLst>
                <a:gd name="T0" fmla="*/ 176 w 206"/>
                <a:gd name="T1" fmla="*/ 30 h 95"/>
                <a:gd name="T2" fmla="*/ 193 w 206"/>
                <a:gd name="T3" fmla="*/ 8 h 95"/>
                <a:gd name="T4" fmla="*/ 206 w 206"/>
                <a:gd name="T5" fmla="*/ 8 h 95"/>
                <a:gd name="T6" fmla="*/ 146 w 206"/>
                <a:gd name="T7" fmla="*/ 72 h 95"/>
                <a:gd name="T8" fmla="*/ 122 w 206"/>
                <a:gd name="T9" fmla="*/ 84 h 95"/>
                <a:gd name="T10" fmla="*/ 82 w 206"/>
                <a:gd name="T11" fmla="*/ 90 h 95"/>
                <a:gd name="T12" fmla="*/ 81 w 206"/>
                <a:gd name="T13" fmla="*/ 90 h 95"/>
                <a:gd name="T14" fmla="*/ 47 w 206"/>
                <a:gd name="T15" fmla="*/ 87 h 95"/>
                <a:gd name="T16" fmla="*/ 13 w 206"/>
                <a:gd name="T17" fmla="*/ 94 h 95"/>
                <a:gd name="T18" fmla="*/ 0 w 206"/>
                <a:gd name="T19" fmla="*/ 82 h 95"/>
                <a:gd name="T20" fmla="*/ 16 w 206"/>
                <a:gd name="T21" fmla="*/ 74 h 95"/>
                <a:gd name="T22" fmla="*/ 40 w 206"/>
                <a:gd name="T23" fmla="*/ 70 h 95"/>
                <a:gd name="T24" fmla="*/ 90 w 206"/>
                <a:gd name="T25" fmla="*/ 73 h 95"/>
                <a:gd name="T26" fmla="*/ 99 w 206"/>
                <a:gd name="T27" fmla="*/ 74 h 95"/>
                <a:gd name="T28" fmla="*/ 165 w 206"/>
                <a:gd name="T29" fmla="*/ 37 h 95"/>
                <a:gd name="T30" fmla="*/ 167 w 206"/>
                <a:gd name="T31" fmla="*/ 35 h 95"/>
                <a:gd name="T32" fmla="*/ 168 w 206"/>
                <a:gd name="T33" fmla="*/ 35 h 95"/>
                <a:gd name="T34" fmla="*/ 170 w 206"/>
                <a:gd name="T35" fmla="*/ 33 h 95"/>
                <a:gd name="T36" fmla="*/ 171 w 206"/>
                <a:gd name="T37" fmla="*/ 33 h 95"/>
                <a:gd name="T38" fmla="*/ 172 w 206"/>
                <a:gd name="T39" fmla="*/ 31 h 95"/>
                <a:gd name="T40" fmla="*/ 173 w 206"/>
                <a:gd name="T41" fmla="*/ 31 h 95"/>
                <a:gd name="T42" fmla="*/ 175 w 206"/>
                <a:gd name="T43" fmla="*/ 30 h 95"/>
                <a:gd name="T44" fmla="*/ 176 w 206"/>
                <a:gd name="T45" fmla="*/ 3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6" h="95">
                  <a:moveTo>
                    <a:pt x="176" y="30"/>
                  </a:moveTo>
                  <a:cubicBezTo>
                    <a:pt x="183" y="23"/>
                    <a:pt x="188" y="16"/>
                    <a:pt x="193" y="8"/>
                  </a:cubicBezTo>
                  <a:cubicBezTo>
                    <a:pt x="197" y="0"/>
                    <a:pt x="199" y="0"/>
                    <a:pt x="206" y="8"/>
                  </a:cubicBezTo>
                  <a:cubicBezTo>
                    <a:pt x="191" y="34"/>
                    <a:pt x="172" y="57"/>
                    <a:pt x="146" y="72"/>
                  </a:cubicBezTo>
                  <a:cubicBezTo>
                    <a:pt x="138" y="76"/>
                    <a:pt x="130" y="80"/>
                    <a:pt x="122" y="84"/>
                  </a:cubicBezTo>
                  <a:cubicBezTo>
                    <a:pt x="109" y="90"/>
                    <a:pt x="96" y="91"/>
                    <a:pt x="82" y="90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70" y="86"/>
                    <a:pt x="58" y="85"/>
                    <a:pt x="47" y="87"/>
                  </a:cubicBezTo>
                  <a:cubicBezTo>
                    <a:pt x="36" y="89"/>
                    <a:pt x="25" y="91"/>
                    <a:pt x="13" y="94"/>
                  </a:cubicBezTo>
                  <a:cubicBezTo>
                    <a:pt x="2" y="95"/>
                    <a:pt x="0" y="93"/>
                    <a:pt x="0" y="82"/>
                  </a:cubicBezTo>
                  <a:cubicBezTo>
                    <a:pt x="4" y="76"/>
                    <a:pt x="12" y="78"/>
                    <a:pt x="16" y="74"/>
                  </a:cubicBezTo>
                  <a:cubicBezTo>
                    <a:pt x="24" y="73"/>
                    <a:pt x="32" y="71"/>
                    <a:pt x="40" y="70"/>
                  </a:cubicBezTo>
                  <a:cubicBezTo>
                    <a:pt x="57" y="66"/>
                    <a:pt x="74" y="69"/>
                    <a:pt x="90" y="73"/>
                  </a:cubicBezTo>
                  <a:cubicBezTo>
                    <a:pt x="93" y="74"/>
                    <a:pt x="96" y="75"/>
                    <a:pt x="99" y="74"/>
                  </a:cubicBezTo>
                  <a:cubicBezTo>
                    <a:pt x="126" y="69"/>
                    <a:pt x="146" y="55"/>
                    <a:pt x="165" y="37"/>
                  </a:cubicBezTo>
                  <a:cubicBezTo>
                    <a:pt x="165" y="36"/>
                    <a:pt x="166" y="36"/>
                    <a:pt x="167" y="35"/>
                  </a:cubicBezTo>
                  <a:cubicBezTo>
                    <a:pt x="167" y="35"/>
                    <a:pt x="168" y="35"/>
                    <a:pt x="168" y="35"/>
                  </a:cubicBezTo>
                  <a:cubicBezTo>
                    <a:pt x="169" y="34"/>
                    <a:pt x="169" y="34"/>
                    <a:pt x="170" y="33"/>
                  </a:cubicBezTo>
                  <a:cubicBezTo>
                    <a:pt x="170" y="33"/>
                    <a:pt x="170" y="33"/>
                    <a:pt x="171" y="33"/>
                  </a:cubicBezTo>
                  <a:cubicBezTo>
                    <a:pt x="171" y="32"/>
                    <a:pt x="172" y="32"/>
                    <a:pt x="172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4" y="30"/>
                    <a:pt x="175" y="30"/>
                    <a:pt x="175" y="30"/>
                  </a:cubicBezTo>
                  <a:cubicBezTo>
                    <a:pt x="176" y="30"/>
                    <a:pt x="176" y="30"/>
                    <a:pt x="176" y="30"/>
                  </a:cubicBezTo>
                  <a:close/>
                </a:path>
              </a:pathLst>
            </a:custGeom>
            <a:solidFill>
              <a:srgbClr val="FD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6" name="Freeform 63"/>
            <p:cNvSpPr/>
            <p:nvPr/>
          </p:nvSpPr>
          <p:spPr bwMode="auto">
            <a:xfrm>
              <a:off x="6814" y="363"/>
              <a:ext cx="157" cy="151"/>
            </a:xfrm>
            <a:custGeom>
              <a:avLst/>
              <a:gdLst>
                <a:gd name="T0" fmla="*/ 53 w 105"/>
                <a:gd name="T1" fmla="*/ 85 h 101"/>
                <a:gd name="T2" fmla="*/ 38 w 105"/>
                <a:gd name="T3" fmla="*/ 83 h 101"/>
                <a:gd name="T4" fmla="*/ 1 w 105"/>
                <a:gd name="T5" fmla="*/ 78 h 101"/>
                <a:gd name="T6" fmla="*/ 1 w 105"/>
                <a:gd name="T7" fmla="*/ 76 h 101"/>
                <a:gd name="T8" fmla="*/ 9 w 105"/>
                <a:gd name="T9" fmla="*/ 62 h 101"/>
                <a:gd name="T10" fmla="*/ 22 w 105"/>
                <a:gd name="T11" fmla="*/ 59 h 101"/>
                <a:gd name="T12" fmla="*/ 54 w 105"/>
                <a:gd name="T13" fmla="*/ 65 h 101"/>
                <a:gd name="T14" fmla="*/ 64 w 105"/>
                <a:gd name="T15" fmla="*/ 29 h 101"/>
                <a:gd name="T16" fmla="*/ 63 w 105"/>
                <a:gd name="T17" fmla="*/ 11 h 101"/>
                <a:gd name="T18" fmla="*/ 77 w 105"/>
                <a:gd name="T19" fmla="*/ 24 h 101"/>
                <a:gd name="T20" fmla="*/ 90 w 105"/>
                <a:gd name="T21" fmla="*/ 46 h 101"/>
                <a:gd name="T22" fmla="*/ 76 w 105"/>
                <a:gd name="T23" fmla="*/ 19 h 101"/>
                <a:gd name="T24" fmla="*/ 71 w 105"/>
                <a:gd name="T25" fmla="*/ 14 h 101"/>
                <a:gd name="T26" fmla="*/ 68 w 105"/>
                <a:gd name="T27" fmla="*/ 6 h 101"/>
                <a:gd name="T28" fmla="*/ 91 w 105"/>
                <a:gd name="T29" fmla="*/ 12 h 101"/>
                <a:gd name="T30" fmla="*/ 101 w 105"/>
                <a:gd name="T31" fmla="*/ 37 h 101"/>
                <a:gd name="T32" fmla="*/ 99 w 105"/>
                <a:gd name="T33" fmla="*/ 66 h 101"/>
                <a:gd name="T34" fmla="*/ 98 w 105"/>
                <a:gd name="T35" fmla="*/ 78 h 101"/>
                <a:gd name="T36" fmla="*/ 97 w 105"/>
                <a:gd name="T37" fmla="*/ 97 h 101"/>
                <a:gd name="T38" fmla="*/ 93 w 105"/>
                <a:gd name="T39" fmla="*/ 99 h 101"/>
                <a:gd name="T40" fmla="*/ 83 w 105"/>
                <a:gd name="T41" fmla="*/ 94 h 101"/>
                <a:gd name="T42" fmla="*/ 64 w 105"/>
                <a:gd name="T43" fmla="*/ 89 h 101"/>
                <a:gd name="T44" fmla="*/ 53 w 105"/>
                <a:gd name="T45" fmla="*/ 8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101">
                  <a:moveTo>
                    <a:pt x="53" y="85"/>
                  </a:moveTo>
                  <a:cubicBezTo>
                    <a:pt x="48" y="82"/>
                    <a:pt x="43" y="82"/>
                    <a:pt x="38" y="83"/>
                  </a:cubicBezTo>
                  <a:cubicBezTo>
                    <a:pt x="25" y="85"/>
                    <a:pt x="13" y="82"/>
                    <a:pt x="1" y="78"/>
                  </a:cubicBezTo>
                  <a:cubicBezTo>
                    <a:pt x="0" y="77"/>
                    <a:pt x="1" y="76"/>
                    <a:pt x="1" y="76"/>
                  </a:cubicBezTo>
                  <a:cubicBezTo>
                    <a:pt x="5" y="71"/>
                    <a:pt x="7" y="67"/>
                    <a:pt x="9" y="62"/>
                  </a:cubicBezTo>
                  <a:cubicBezTo>
                    <a:pt x="13" y="54"/>
                    <a:pt x="17" y="54"/>
                    <a:pt x="22" y="59"/>
                  </a:cubicBezTo>
                  <a:cubicBezTo>
                    <a:pt x="34" y="70"/>
                    <a:pt x="45" y="72"/>
                    <a:pt x="54" y="65"/>
                  </a:cubicBezTo>
                  <a:cubicBezTo>
                    <a:pt x="68" y="55"/>
                    <a:pt x="71" y="44"/>
                    <a:pt x="64" y="29"/>
                  </a:cubicBezTo>
                  <a:cubicBezTo>
                    <a:pt x="61" y="23"/>
                    <a:pt x="58" y="17"/>
                    <a:pt x="63" y="11"/>
                  </a:cubicBezTo>
                  <a:cubicBezTo>
                    <a:pt x="72" y="11"/>
                    <a:pt x="74" y="18"/>
                    <a:pt x="77" y="24"/>
                  </a:cubicBezTo>
                  <a:cubicBezTo>
                    <a:pt x="81" y="31"/>
                    <a:pt x="82" y="40"/>
                    <a:pt x="90" y="46"/>
                  </a:cubicBezTo>
                  <a:cubicBezTo>
                    <a:pt x="82" y="39"/>
                    <a:pt x="78" y="29"/>
                    <a:pt x="76" y="19"/>
                  </a:cubicBezTo>
                  <a:cubicBezTo>
                    <a:pt x="76" y="16"/>
                    <a:pt x="73" y="15"/>
                    <a:pt x="71" y="14"/>
                  </a:cubicBezTo>
                  <a:cubicBezTo>
                    <a:pt x="68" y="12"/>
                    <a:pt x="66" y="10"/>
                    <a:pt x="68" y="6"/>
                  </a:cubicBezTo>
                  <a:cubicBezTo>
                    <a:pt x="79" y="0"/>
                    <a:pt x="84" y="2"/>
                    <a:pt x="91" y="12"/>
                  </a:cubicBezTo>
                  <a:cubicBezTo>
                    <a:pt x="96" y="20"/>
                    <a:pt x="98" y="28"/>
                    <a:pt x="101" y="37"/>
                  </a:cubicBezTo>
                  <a:cubicBezTo>
                    <a:pt x="105" y="47"/>
                    <a:pt x="105" y="57"/>
                    <a:pt x="99" y="66"/>
                  </a:cubicBezTo>
                  <a:cubicBezTo>
                    <a:pt x="97" y="70"/>
                    <a:pt x="97" y="74"/>
                    <a:pt x="98" y="78"/>
                  </a:cubicBezTo>
                  <a:cubicBezTo>
                    <a:pt x="100" y="84"/>
                    <a:pt x="100" y="91"/>
                    <a:pt x="97" y="97"/>
                  </a:cubicBezTo>
                  <a:cubicBezTo>
                    <a:pt x="96" y="98"/>
                    <a:pt x="95" y="99"/>
                    <a:pt x="93" y="99"/>
                  </a:cubicBezTo>
                  <a:cubicBezTo>
                    <a:pt x="89" y="101"/>
                    <a:pt x="86" y="96"/>
                    <a:pt x="83" y="94"/>
                  </a:cubicBezTo>
                  <a:cubicBezTo>
                    <a:pt x="77" y="90"/>
                    <a:pt x="71" y="89"/>
                    <a:pt x="64" y="89"/>
                  </a:cubicBezTo>
                  <a:cubicBezTo>
                    <a:pt x="60" y="88"/>
                    <a:pt x="55" y="89"/>
                    <a:pt x="53" y="85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7" name="Freeform 64"/>
            <p:cNvSpPr/>
            <p:nvPr/>
          </p:nvSpPr>
          <p:spPr bwMode="auto">
            <a:xfrm>
              <a:off x="7511" y="18"/>
              <a:ext cx="219" cy="147"/>
            </a:xfrm>
            <a:custGeom>
              <a:avLst/>
              <a:gdLst>
                <a:gd name="T0" fmla="*/ 133 w 146"/>
                <a:gd name="T1" fmla="*/ 4 h 98"/>
                <a:gd name="T2" fmla="*/ 130 w 146"/>
                <a:gd name="T3" fmla="*/ 9 h 98"/>
                <a:gd name="T4" fmla="*/ 127 w 146"/>
                <a:gd name="T5" fmla="*/ 21 h 98"/>
                <a:gd name="T6" fmla="*/ 134 w 146"/>
                <a:gd name="T7" fmla="*/ 29 h 98"/>
                <a:gd name="T8" fmla="*/ 141 w 146"/>
                <a:gd name="T9" fmla="*/ 36 h 98"/>
                <a:gd name="T10" fmla="*/ 137 w 146"/>
                <a:gd name="T11" fmla="*/ 59 h 98"/>
                <a:gd name="T12" fmla="*/ 117 w 146"/>
                <a:gd name="T13" fmla="*/ 78 h 98"/>
                <a:gd name="T14" fmla="*/ 102 w 146"/>
                <a:gd name="T15" fmla="*/ 78 h 98"/>
                <a:gd name="T16" fmla="*/ 103 w 146"/>
                <a:gd name="T17" fmla="*/ 74 h 98"/>
                <a:gd name="T18" fmla="*/ 115 w 146"/>
                <a:gd name="T19" fmla="*/ 62 h 98"/>
                <a:gd name="T20" fmla="*/ 105 w 146"/>
                <a:gd name="T21" fmla="*/ 66 h 98"/>
                <a:gd name="T22" fmla="*/ 104 w 146"/>
                <a:gd name="T23" fmla="*/ 54 h 98"/>
                <a:gd name="T24" fmla="*/ 107 w 146"/>
                <a:gd name="T25" fmla="*/ 48 h 98"/>
                <a:gd name="T26" fmla="*/ 104 w 146"/>
                <a:gd name="T27" fmla="*/ 38 h 98"/>
                <a:gd name="T28" fmla="*/ 82 w 146"/>
                <a:gd name="T29" fmla="*/ 36 h 98"/>
                <a:gd name="T30" fmla="*/ 54 w 146"/>
                <a:gd name="T31" fmla="*/ 42 h 98"/>
                <a:gd name="T32" fmla="*/ 43 w 146"/>
                <a:gd name="T33" fmla="*/ 49 h 98"/>
                <a:gd name="T34" fmla="*/ 43 w 146"/>
                <a:gd name="T35" fmla="*/ 51 h 98"/>
                <a:gd name="T36" fmla="*/ 25 w 146"/>
                <a:gd name="T37" fmla="*/ 79 h 98"/>
                <a:gd name="T38" fmla="*/ 2 w 146"/>
                <a:gd name="T39" fmla="*/ 98 h 98"/>
                <a:gd name="T40" fmla="*/ 0 w 146"/>
                <a:gd name="T41" fmla="*/ 91 h 98"/>
                <a:gd name="T42" fmla="*/ 2 w 146"/>
                <a:gd name="T43" fmla="*/ 86 h 98"/>
                <a:gd name="T44" fmla="*/ 4 w 146"/>
                <a:gd name="T45" fmla="*/ 85 h 98"/>
                <a:gd name="T46" fmla="*/ 14 w 146"/>
                <a:gd name="T47" fmla="*/ 76 h 98"/>
                <a:gd name="T48" fmla="*/ 16 w 146"/>
                <a:gd name="T49" fmla="*/ 75 h 98"/>
                <a:gd name="T50" fmla="*/ 18 w 146"/>
                <a:gd name="T51" fmla="*/ 73 h 98"/>
                <a:gd name="T52" fmla="*/ 20 w 146"/>
                <a:gd name="T53" fmla="*/ 71 h 98"/>
                <a:gd name="T54" fmla="*/ 22 w 146"/>
                <a:gd name="T55" fmla="*/ 67 h 98"/>
                <a:gd name="T56" fmla="*/ 23 w 146"/>
                <a:gd name="T57" fmla="*/ 65 h 98"/>
                <a:gd name="T58" fmla="*/ 26 w 146"/>
                <a:gd name="T59" fmla="*/ 63 h 98"/>
                <a:gd name="T60" fmla="*/ 27 w 146"/>
                <a:gd name="T61" fmla="*/ 61 h 98"/>
                <a:gd name="T62" fmla="*/ 27 w 146"/>
                <a:gd name="T63" fmla="*/ 61 h 98"/>
                <a:gd name="T64" fmla="*/ 29 w 146"/>
                <a:gd name="T65" fmla="*/ 59 h 98"/>
                <a:gd name="T66" fmla="*/ 31 w 146"/>
                <a:gd name="T67" fmla="*/ 57 h 98"/>
                <a:gd name="T68" fmla="*/ 31 w 146"/>
                <a:gd name="T69" fmla="*/ 56 h 98"/>
                <a:gd name="T70" fmla="*/ 33 w 146"/>
                <a:gd name="T71" fmla="*/ 53 h 98"/>
                <a:gd name="T72" fmla="*/ 35 w 146"/>
                <a:gd name="T73" fmla="*/ 51 h 98"/>
                <a:gd name="T74" fmla="*/ 35 w 146"/>
                <a:gd name="T75" fmla="*/ 50 h 98"/>
                <a:gd name="T76" fmla="*/ 37 w 146"/>
                <a:gd name="T77" fmla="*/ 48 h 98"/>
                <a:gd name="T78" fmla="*/ 37 w 146"/>
                <a:gd name="T79" fmla="*/ 48 h 98"/>
                <a:gd name="T80" fmla="*/ 39 w 146"/>
                <a:gd name="T81" fmla="*/ 46 h 98"/>
                <a:gd name="T82" fmla="*/ 39 w 146"/>
                <a:gd name="T83" fmla="*/ 46 h 98"/>
                <a:gd name="T84" fmla="*/ 41 w 146"/>
                <a:gd name="T85" fmla="*/ 44 h 98"/>
                <a:gd name="T86" fmla="*/ 41 w 146"/>
                <a:gd name="T87" fmla="*/ 44 h 98"/>
                <a:gd name="T88" fmla="*/ 41 w 146"/>
                <a:gd name="T89" fmla="*/ 43 h 98"/>
                <a:gd name="T90" fmla="*/ 41 w 146"/>
                <a:gd name="T91" fmla="*/ 42 h 98"/>
                <a:gd name="T92" fmla="*/ 58 w 146"/>
                <a:gd name="T93" fmla="*/ 29 h 98"/>
                <a:gd name="T94" fmla="*/ 74 w 146"/>
                <a:gd name="T95" fmla="*/ 31 h 98"/>
                <a:gd name="T96" fmla="*/ 89 w 146"/>
                <a:gd name="T97" fmla="*/ 23 h 98"/>
                <a:gd name="T98" fmla="*/ 93 w 146"/>
                <a:gd name="T99" fmla="*/ 18 h 98"/>
                <a:gd name="T100" fmla="*/ 131 w 146"/>
                <a:gd name="T101" fmla="*/ 2 h 98"/>
                <a:gd name="T102" fmla="*/ 133 w 146"/>
                <a:gd name="T10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98">
                  <a:moveTo>
                    <a:pt x="133" y="4"/>
                  </a:moveTo>
                  <a:cubicBezTo>
                    <a:pt x="133" y="6"/>
                    <a:pt x="132" y="8"/>
                    <a:pt x="130" y="9"/>
                  </a:cubicBezTo>
                  <a:cubicBezTo>
                    <a:pt x="126" y="13"/>
                    <a:pt x="126" y="17"/>
                    <a:pt x="127" y="21"/>
                  </a:cubicBezTo>
                  <a:cubicBezTo>
                    <a:pt x="128" y="25"/>
                    <a:pt x="129" y="28"/>
                    <a:pt x="134" y="29"/>
                  </a:cubicBezTo>
                  <a:cubicBezTo>
                    <a:pt x="138" y="29"/>
                    <a:pt x="141" y="32"/>
                    <a:pt x="141" y="36"/>
                  </a:cubicBezTo>
                  <a:cubicBezTo>
                    <a:pt x="146" y="45"/>
                    <a:pt x="145" y="53"/>
                    <a:pt x="137" y="59"/>
                  </a:cubicBezTo>
                  <a:cubicBezTo>
                    <a:pt x="129" y="65"/>
                    <a:pt x="124" y="72"/>
                    <a:pt x="117" y="78"/>
                  </a:cubicBezTo>
                  <a:cubicBezTo>
                    <a:pt x="111" y="84"/>
                    <a:pt x="109" y="84"/>
                    <a:pt x="102" y="78"/>
                  </a:cubicBezTo>
                  <a:cubicBezTo>
                    <a:pt x="101" y="77"/>
                    <a:pt x="101" y="75"/>
                    <a:pt x="103" y="74"/>
                  </a:cubicBezTo>
                  <a:cubicBezTo>
                    <a:pt x="109" y="72"/>
                    <a:pt x="116" y="71"/>
                    <a:pt x="115" y="62"/>
                  </a:cubicBezTo>
                  <a:cubicBezTo>
                    <a:pt x="110" y="62"/>
                    <a:pt x="110" y="70"/>
                    <a:pt x="105" y="66"/>
                  </a:cubicBezTo>
                  <a:cubicBezTo>
                    <a:pt x="101" y="62"/>
                    <a:pt x="101" y="58"/>
                    <a:pt x="104" y="54"/>
                  </a:cubicBezTo>
                  <a:cubicBezTo>
                    <a:pt x="105" y="52"/>
                    <a:pt x="106" y="50"/>
                    <a:pt x="107" y="48"/>
                  </a:cubicBezTo>
                  <a:cubicBezTo>
                    <a:pt x="108" y="44"/>
                    <a:pt x="108" y="41"/>
                    <a:pt x="104" y="38"/>
                  </a:cubicBezTo>
                  <a:cubicBezTo>
                    <a:pt x="96" y="31"/>
                    <a:pt x="91" y="30"/>
                    <a:pt x="82" y="36"/>
                  </a:cubicBezTo>
                  <a:cubicBezTo>
                    <a:pt x="74" y="42"/>
                    <a:pt x="65" y="45"/>
                    <a:pt x="54" y="42"/>
                  </a:cubicBezTo>
                  <a:cubicBezTo>
                    <a:pt x="48" y="41"/>
                    <a:pt x="46" y="43"/>
                    <a:pt x="43" y="49"/>
                  </a:cubicBezTo>
                  <a:cubicBezTo>
                    <a:pt x="43" y="49"/>
                    <a:pt x="43" y="50"/>
                    <a:pt x="43" y="51"/>
                  </a:cubicBezTo>
                  <a:cubicBezTo>
                    <a:pt x="42" y="63"/>
                    <a:pt x="35" y="72"/>
                    <a:pt x="25" y="79"/>
                  </a:cubicBezTo>
                  <a:cubicBezTo>
                    <a:pt x="17" y="85"/>
                    <a:pt x="11" y="93"/>
                    <a:pt x="2" y="98"/>
                  </a:cubicBezTo>
                  <a:cubicBezTo>
                    <a:pt x="0" y="96"/>
                    <a:pt x="1" y="93"/>
                    <a:pt x="0" y="91"/>
                  </a:cubicBezTo>
                  <a:cubicBezTo>
                    <a:pt x="0" y="89"/>
                    <a:pt x="0" y="87"/>
                    <a:pt x="2" y="86"/>
                  </a:cubicBezTo>
                  <a:cubicBezTo>
                    <a:pt x="3" y="86"/>
                    <a:pt x="4" y="85"/>
                    <a:pt x="4" y="85"/>
                  </a:cubicBezTo>
                  <a:cubicBezTo>
                    <a:pt x="7" y="82"/>
                    <a:pt x="11" y="79"/>
                    <a:pt x="14" y="76"/>
                  </a:cubicBezTo>
                  <a:cubicBezTo>
                    <a:pt x="15" y="76"/>
                    <a:pt x="15" y="75"/>
                    <a:pt x="16" y="75"/>
                  </a:cubicBezTo>
                  <a:cubicBezTo>
                    <a:pt x="16" y="74"/>
                    <a:pt x="17" y="73"/>
                    <a:pt x="18" y="73"/>
                  </a:cubicBezTo>
                  <a:cubicBezTo>
                    <a:pt x="18" y="72"/>
                    <a:pt x="19" y="71"/>
                    <a:pt x="20" y="71"/>
                  </a:cubicBezTo>
                  <a:cubicBezTo>
                    <a:pt x="20" y="69"/>
                    <a:pt x="21" y="68"/>
                    <a:pt x="22" y="67"/>
                  </a:cubicBezTo>
                  <a:cubicBezTo>
                    <a:pt x="22" y="66"/>
                    <a:pt x="23" y="66"/>
                    <a:pt x="23" y="65"/>
                  </a:cubicBezTo>
                  <a:cubicBezTo>
                    <a:pt x="24" y="65"/>
                    <a:pt x="25" y="64"/>
                    <a:pt x="26" y="63"/>
                  </a:cubicBezTo>
                  <a:cubicBezTo>
                    <a:pt x="27" y="63"/>
                    <a:pt x="27" y="62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8" y="61"/>
                    <a:pt x="29" y="60"/>
                    <a:pt x="29" y="59"/>
                  </a:cubicBezTo>
                  <a:cubicBezTo>
                    <a:pt x="30" y="58"/>
                    <a:pt x="30" y="58"/>
                    <a:pt x="31" y="57"/>
                  </a:cubicBezTo>
                  <a:cubicBezTo>
                    <a:pt x="32" y="57"/>
                    <a:pt x="32" y="56"/>
                    <a:pt x="31" y="56"/>
                  </a:cubicBezTo>
                  <a:cubicBezTo>
                    <a:pt x="32" y="55"/>
                    <a:pt x="32" y="54"/>
                    <a:pt x="33" y="53"/>
                  </a:cubicBezTo>
                  <a:cubicBezTo>
                    <a:pt x="34" y="53"/>
                    <a:pt x="35" y="52"/>
                    <a:pt x="35" y="51"/>
                  </a:cubicBezTo>
                  <a:cubicBezTo>
                    <a:pt x="35" y="51"/>
                    <a:pt x="35" y="50"/>
                    <a:pt x="35" y="50"/>
                  </a:cubicBezTo>
                  <a:cubicBezTo>
                    <a:pt x="36" y="49"/>
                    <a:pt x="36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7"/>
                    <a:pt x="38" y="47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5"/>
                    <a:pt x="40" y="45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5" y="36"/>
                    <a:pt x="50" y="30"/>
                    <a:pt x="58" y="29"/>
                  </a:cubicBezTo>
                  <a:cubicBezTo>
                    <a:pt x="63" y="33"/>
                    <a:pt x="68" y="37"/>
                    <a:pt x="74" y="31"/>
                  </a:cubicBezTo>
                  <a:cubicBezTo>
                    <a:pt x="79" y="28"/>
                    <a:pt x="83" y="23"/>
                    <a:pt x="89" y="23"/>
                  </a:cubicBezTo>
                  <a:cubicBezTo>
                    <a:pt x="92" y="23"/>
                    <a:pt x="92" y="20"/>
                    <a:pt x="93" y="18"/>
                  </a:cubicBezTo>
                  <a:cubicBezTo>
                    <a:pt x="99" y="10"/>
                    <a:pt x="121" y="0"/>
                    <a:pt x="131" y="2"/>
                  </a:cubicBezTo>
                  <a:cubicBezTo>
                    <a:pt x="132" y="2"/>
                    <a:pt x="132" y="3"/>
                    <a:pt x="133" y="4"/>
                  </a:cubicBezTo>
                  <a:close/>
                </a:path>
              </a:pathLst>
            </a:custGeom>
            <a:solidFill>
              <a:srgbClr val="B8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8" name="Freeform 65"/>
            <p:cNvSpPr/>
            <p:nvPr/>
          </p:nvSpPr>
          <p:spPr bwMode="auto">
            <a:xfrm>
              <a:off x="5975" y="3201"/>
              <a:ext cx="207" cy="406"/>
            </a:xfrm>
            <a:custGeom>
              <a:avLst/>
              <a:gdLst>
                <a:gd name="T0" fmla="*/ 107 w 138"/>
                <a:gd name="T1" fmla="*/ 1 h 271"/>
                <a:gd name="T2" fmla="*/ 104 w 138"/>
                <a:gd name="T3" fmla="*/ 6 h 271"/>
                <a:gd name="T4" fmla="*/ 79 w 138"/>
                <a:gd name="T5" fmla="*/ 21 h 271"/>
                <a:gd name="T6" fmla="*/ 74 w 138"/>
                <a:gd name="T7" fmla="*/ 24 h 271"/>
                <a:gd name="T8" fmla="*/ 53 w 138"/>
                <a:gd name="T9" fmla="*/ 36 h 271"/>
                <a:gd name="T10" fmla="*/ 20 w 138"/>
                <a:gd name="T11" fmla="*/ 79 h 271"/>
                <a:gd name="T12" fmla="*/ 17 w 138"/>
                <a:gd name="T13" fmla="*/ 95 h 271"/>
                <a:gd name="T14" fmla="*/ 18 w 138"/>
                <a:gd name="T15" fmla="*/ 120 h 271"/>
                <a:gd name="T16" fmla="*/ 21 w 138"/>
                <a:gd name="T17" fmla="*/ 149 h 271"/>
                <a:gd name="T18" fmla="*/ 19 w 138"/>
                <a:gd name="T19" fmla="*/ 153 h 271"/>
                <a:gd name="T20" fmla="*/ 19 w 138"/>
                <a:gd name="T21" fmla="*/ 168 h 271"/>
                <a:gd name="T22" fmla="*/ 29 w 138"/>
                <a:gd name="T23" fmla="*/ 184 h 271"/>
                <a:gd name="T24" fmla="*/ 42 w 138"/>
                <a:gd name="T25" fmla="*/ 203 h 271"/>
                <a:gd name="T26" fmla="*/ 57 w 138"/>
                <a:gd name="T27" fmla="*/ 227 h 271"/>
                <a:gd name="T28" fmla="*/ 71 w 138"/>
                <a:gd name="T29" fmla="*/ 237 h 271"/>
                <a:gd name="T30" fmla="*/ 89 w 138"/>
                <a:gd name="T31" fmla="*/ 247 h 271"/>
                <a:gd name="T32" fmla="*/ 91 w 138"/>
                <a:gd name="T33" fmla="*/ 246 h 271"/>
                <a:gd name="T34" fmla="*/ 93 w 138"/>
                <a:gd name="T35" fmla="*/ 246 h 271"/>
                <a:gd name="T36" fmla="*/ 94 w 138"/>
                <a:gd name="T37" fmla="*/ 246 h 271"/>
                <a:gd name="T38" fmla="*/ 97 w 138"/>
                <a:gd name="T39" fmla="*/ 248 h 271"/>
                <a:gd name="T40" fmla="*/ 99 w 138"/>
                <a:gd name="T41" fmla="*/ 249 h 271"/>
                <a:gd name="T42" fmla="*/ 101 w 138"/>
                <a:gd name="T43" fmla="*/ 250 h 271"/>
                <a:gd name="T44" fmla="*/ 103 w 138"/>
                <a:gd name="T45" fmla="*/ 251 h 271"/>
                <a:gd name="T46" fmla="*/ 106 w 138"/>
                <a:gd name="T47" fmla="*/ 252 h 271"/>
                <a:gd name="T48" fmla="*/ 111 w 138"/>
                <a:gd name="T49" fmla="*/ 252 h 271"/>
                <a:gd name="T50" fmla="*/ 113 w 138"/>
                <a:gd name="T51" fmla="*/ 252 h 271"/>
                <a:gd name="T52" fmla="*/ 115 w 138"/>
                <a:gd name="T53" fmla="*/ 253 h 271"/>
                <a:gd name="T54" fmla="*/ 118 w 138"/>
                <a:gd name="T55" fmla="*/ 254 h 271"/>
                <a:gd name="T56" fmla="*/ 120 w 138"/>
                <a:gd name="T57" fmla="*/ 255 h 271"/>
                <a:gd name="T58" fmla="*/ 122 w 138"/>
                <a:gd name="T59" fmla="*/ 256 h 271"/>
                <a:gd name="T60" fmla="*/ 124 w 138"/>
                <a:gd name="T61" fmla="*/ 256 h 271"/>
                <a:gd name="T62" fmla="*/ 127 w 138"/>
                <a:gd name="T63" fmla="*/ 257 h 271"/>
                <a:gd name="T64" fmla="*/ 129 w 138"/>
                <a:gd name="T65" fmla="*/ 258 h 271"/>
                <a:gd name="T66" fmla="*/ 134 w 138"/>
                <a:gd name="T67" fmla="*/ 260 h 271"/>
                <a:gd name="T68" fmla="*/ 136 w 138"/>
                <a:gd name="T69" fmla="*/ 261 h 271"/>
                <a:gd name="T70" fmla="*/ 138 w 138"/>
                <a:gd name="T71" fmla="*/ 266 h 271"/>
                <a:gd name="T72" fmla="*/ 125 w 138"/>
                <a:gd name="T73" fmla="*/ 268 h 271"/>
                <a:gd name="T74" fmla="*/ 56 w 138"/>
                <a:gd name="T75" fmla="*/ 236 h 271"/>
                <a:gd name="T76" fmla="*/ 27 w 138"/>
                <a:gd name="T77" fmla="*/ 210 h 271"/>
                <a:gd name="T78" fmla="*/ 10 w 138"/>
                <a:gd name="T79" fmla="*/ 168 h 271"/>
                <a:gd name="T80" fmla="*/ 11 w 138"/>
                <a:gd name="T81" fmla="*/ 161 h 271"/>
                <a:gd name="T82" fmla="*/ 7 w 138"/>
                <a:gd name="T83" fmla="*/ 132 h 271"/>
                <a:gd name="T84" fmla="*/ 7 w 138"/>
                <a:gd name="T85" fmla="*/ 126 h 271"/>
                <a:gd name="T86" fmla="*/ 3 w 138"/>
                <a:gd name="T87" fmla="*/ 110 h 271"/>
                <a:gd name="T88" fmla="*/ 3 w 138"/>
                <a:gd name="T89" fmla="*/ 102 h 271"/>
                <a:gd name="T90" fmla="*/ 7 w 138"/>
                <a:gd name="T91" fmla="*/ 91 h 271"/>
                <a:gd name="T92" fmla="*/ 16 w 138"/>
                <a:gd name="T93" fmla="*/ 66 h 271"/>
                <a:gd name="T94" fmla="*/ 16 w 138"/>
                <a:gd name="T95" fmla="*/ 66 h 271"/>
                <a:gd name="T96" fmla="*/ 20 w 138"/>
                <a:gd name="T97" fmla="*/ 58 h 271"/>
                <a:gd name="T98" fmla="*/ 29 w 138"/>
                <a:gd name="T99" fmla="*/ 43 h 271"/>
                <a:gd name="T100" fmla="*/ 86 w 138"/>
                <a:gd name="T101" fmla="*/ 7 h 271"/>
                <a:gd name="T102" fmla="*/ 89 w 138"/>
                <a:gd name="T103" fmla="*/ 5 h 271"/>
                <a:gd name="T104" fmla="*/ 107 w 138"/>
                <a:gd name="T105" fmla="*/ 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" h="271">
                  <a:moveTo>
                    <a:pt x="107" y="1"/>
                  </a:moveTo>
                  <a:cubicBezTo>
                    <a:pt x="106" y="3"/>
                    <a:pt x="105" y="5"/>
                    <a:pt x="104" y="6"/>
                  </a:cubicBezTo>
                  <a:cubicBezTo>
                    <a:pt x="95" y="10"/>
                    <a:pt x="88" y="18"/>
                    <a:pt x="79" y="21"/>
                  </a:cubicBezTo>
                  <a:cubicBezTo>
                    <a:pt x="77" y="21"/>
                    <a:pt x="75" y="23"/>
                    <a:pt x="74" y="24"/>
                  </a:cubicBezTo>
                  <a:cubicBezTo>
                    <a:pt x="67" y="28"/>
                    <a:pt x="60" y="32"/>
                    <a:pt x="53" y="36"/>
                  </a:cubicBezTo>
                  <a:cubicBezTo>
                    <a:pt x="35" y="44"/>
                    <a:pt x="23" y="58"/>
                    <a:pt x="20" y="79"/>
                  </a:cubicBezTo>
                  <a:cubicBezTo>
                    <a:pt x="19" y="85"/>
                    <a:pt x="18" y="90"/>
                    <a:pt x="17" y="95"/>
                  </a:cubicBezTo>
                  <a:cubicBezTo>
                    <a:pt x="14" y="104"/>
                    <a:pt x="15" y="112"/>
                    <a:pt x="18" y="120"/>
                  </a:cubicBezTo>
                  <a:cubicBezTo>
                    <a:pt x="22" y="130"/>
                    <a:pt x="19" y="140"/>
                    <a:pt x="21" y="149"/>
                  </a:cubicBezTo>
                  <a:cubicBezTo>
                    <a:pt x="21" y="150"/>
                    <a:pt x="20" y="152"/>
                    <a:pt x="19" y="153"/>
                  </a:cubicBezTo>
                  <a:cubicBezTo>
                    <a:pt x="16" y="158"/>
                    <a:pt x="16" y="163"/>
                    <a:pt x="19" y="168"/>
                  </a:cubicBezTo>
                  <a:cubicBezTo>
                    <a:pt x="23" y="174"/>
                    <a:pt x="25" y="179"/>
                    <a:pt x="29" y="184"/>
                  </a:cubicBezTo>
                  <a:cubicBezTo>
                    <a:pt x="35" y="189"/>
                    <a:pt x="39" y="196"/>
                    <a:pt x="42" y="203"/>
                  </a:cubicBezTo>
                  <a:cubicBezTo>
                    <a:pt x="46" y="211"/>
                    <a:pt x="52" y="219"/>
                    <a:pt x="57" y="227"/>
                  </a:cubicBezTo>
                  <a:cubicBezTo>
                    <a:pt x="61" y="232"/>
                    <a:pt x="66" y="234"/>
                    <a:pt x="71" y="237"/>
                  </a:cubicBezTo>
                  <a:cubicBezTo>
                    <a:pt x="77" y="242"/>
                    <a:pt x="83" y="245"/>
                    <a:pt x="89" y="247"/>
                  </a:cubicBezTo>
                  <a:cubicBezTo>
                    <a:pt x="90" y="246"/>
                    <a:pt x="90" y="246"/>
                    <a:pt x="91" y="246"/>
                  </a:cubicBezTo>
                  <a:cubicBezTo>
                    <a:pt x="92" y="246"/>
                    <a:pt x="93" y="246"/>
                    <a:pt x="93" y="246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5" y="247"/>
                    <a:pt x="96" y="247"/>
                    <a:pt x="97" y="248"/>
                  </a:cubicBezTo>
                  <a:cubicBezTo>
                    <a:pt x="98" y="248"/>
                    <a:pt x="98" y="249"/>
                    <a:pt x="99" y="249"/>
                  </a:cubicBezTo>
                  <a:cubicBezTo>
                    <a:pt x="100" y="249"/>
                    <a:pt x="100" y="250"/>
                    <a:pt x="101" y="250"/>
                  </a:cubicBezTo>
                  <a:cubicBezTo>
                    <a:pt x="101" y="250"/>
                    <a:pt x="102" y="250"/>
                    <a:pt x="103" y="251"/>
                  </a:cubicBezTo>
                  <a:cubicBezTo>
                    <a:pt x="104" y="251"/>
                    <a:pt x="104" y="252"/>
                    <a:pt x="106" y="252"/>
                  </a:cubicBezTo>
                  <a:cubicBezTo>
                    <a:pt x="107" y="252"/>
                    <a:pt x="109" y="252"/>
                    <a:pt x="111" y="252"/>
                  </a:cubicBezTo>
                  <a:cubicBezTo>
                    <a:pt x="112" y="252"/>
                    <a:pt x="112" y="252"/>
                    <a:pt x="113" y="252"/>
                  </a:cubicBezTo>
                  <a:cubicBezTo>
                    <a:pt x="114" y="252"/>
                    <a:pt x="114" y="253"/>
                    <a:pt x="115" y="253"/>
                  </a:cubicBezTo>
                  <a:cubicBezTo>
                    <a:pt x="116" y="253"/>
                    <a:pt x="117" y="253"/>
                    <a:pt x="118" y="254"/>
                  </a:cubicBezTo>
                  <a:cubicBezTo>
                    <a:pt x="119" y="254"/>
                    <a:pt x="119" y="254"/>
                    <a:pt x="120" y="255"/>
                  </a:cubicBezTo>
                  <a:cubicBezTo>
                    <a:pt x="121" y="255"/>
                    <a:pt x="121" y="255"/>
                    <a:pt x="122" y="256"/>
                  </a:cubicBezTo>
                  <a:cubicBezTo>
                    <a:pt x="123" y="256"/>
                    <a:pt x="124" y="256"/>
                    <a:pt x="124" y="256"/>
                  </a:cubicBezTo>
                  <a:cubicBezTo>
                    <a:pt x="125" y="257"/>
                    <a:pt x="126" y="257"/>
                    <a:pt x="127" y="257"/>
                  </a:cubicBezTo>
                  <a:cubicBezTo>
                    <a:pt x="128" y="258"/>
                    <a:pt x="128" y="258"/>
                    <a:pt x="129" y="258"/>
                  </a:cubicBezTo>
                  <a:cubicBezTo>
                    <a:pt x="131" y="259"/>
                    <a:pt x="132" y="259"/>
                    <a:pt x="134" y="260"/>
                  </a:cubicBezTo>
                  <a:cubicBezTo>
                    <a:pt x="134" y="260"/>
                    <a:pt x="135" y="261"/>
                    <a:pt x="136" y="261"/>
                  </a:cubicBezTo>
                  <a:cubicBezTo>
                    <a:pt x="137" y="263"/>
                    <a:pt x="138" y="264"/>
                    <a:pt x="138" y="266"/>
                  </a:cubicBezTo>
                  <a:cubicBezTo>
                    <a:pt x="134" y="271"/>
                    <a:pt x="130" y="269"/>
                    <a:pt x="125" y="268"/>
                  </a:cubicBezTo>
                  <a:cubicBezTo>
                    <a:pt x="101" y="261"/>
                    <a:pt x="77" y="253"/>
                    <a:pt x="56" y="236"/>
                  </a:cubicBezTo>
                  <a:cubicBezTo>
                    <a:pt x="45" y="228"/>
                    <a:pt x="34" y="222"/>
                    <a:pt x="27" y="210"/>
                  </a:cubicBezTo>
                  <a:cubicBezTo>
                    <a:pt x="21" y="196"/>
                    <a:pt x="18" y="181"/>
                    <a:pt x="10" y="168"/>
                  </a:cubicBezTo>
                  <a:cubicBezTo>
                    <a:pt x="9" y="165"/>
                    <a:pt x="9" y="163"/>
                    <a:pt x="11" y="161"/>
                  </a:cubicBezTo>
                  <a:cubicBezTo>
                    <a:pt x="10" y="151"/>
                    <a:pt x="9" y="142"/>
                    <a:pt x="7" y="132"/>
                  </a:cubicBezTo>
                  <a:cubicBezTo>
                    <a:pt x="7" y="130"/>
                    <a:pt x="7" y="128"/>
                    <a:pt x="7" y="126"/>
                  </a:cubicBezTo>
                  <a:cubicBezTo>
                    <a:pt x="8" y="120"/>
                    <a:pt x="7" y="114"/>
                    <a:pt x="3" y="110"/>
                  </a:cubicBezTo>
                  <a:cubicBezTo>
                    <a:pt x="0" y="107"/>
                    <a:pt x="0" y="105"/>
                    <a:pt x="3" y="102"/>
                  </a:cubicBezTo>
                  <a:cubicBezTo>
                    <a:pt x="6" y="99"/>
                    <a:pt x="7" y="95"/>
                    <a:pt x="7" y="91"/>
                  </a:cubicBezTo>
                  <a:cubicBezTo>
                    <a:pt x="8" y="82"/>
                    <a:pt x="12" y="74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8" y="64"/>
                    <a:pt x="19" y="61"/>
                    <a:pt x="20" y="58"/>
                  </a:cubicBezTo>
                  <a:cubicBezTo>
                    <a:pt x="22" y="53"/>
                    <a:pt x="25" y="48"/>
                    <a:pt x="29" y="43"/>
                  </a:cubicBezTo>
                  <a:cubicBezTo>
                    <a:pt x="46" y="28"/>
                    <a:pt x="63" y="13"/>
                    <a:pt x="86" y="7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4" y="1"/>
                    <a:pt x="100" y="0"/>
                    <a:pt x="107" y="1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9" name="Freeform 66"/>
            <p:cNvSpPr/>
            <p:nvPr/>
          </p:nvSpPr>
          <p:spPr bwMode="auto">
            <a:xfrm>
              <a:off x="6527" y="1204"/>
              <a:ext cx="167" cy="173"/>
            </a:xfrm>
            <a:custGeom>
              <a:avLst/>
              <a:gdLst>
                <a:gd name="T0" fmla="*/ 11 w 111"/>
                <a:gd name="T1" fmla="*/ 13 h 115"/>
                <a:gd name="T2" fmla="*/ 15 w 111"/>
                <a:gd name="T3" fmla="*/ 10 h 115"/>
                <a:gd name="T4" fmla="*/ 39 w 111"/>
                <a:gd name="T5" fmla="*/ 4 h 115"/>
                <a:gd name="T6" fmla="*/ 61 w 111"/>
                <a:gd name="T7" fmla="*/ 4 h 115"/>
                <a:gd name="T8" fmla="*/ 82 w 111"/>
                <a:gd name="T9" fmla="*/ 0 h 115"/>
                <a:gd name="T10" fmla="*/ 84 w 111"/>
                <a:gd name="T11" fmla="*/ 0 h 115"/>
                <a:gd name="T12" fmla="*/ 90 w 111"/>
                <a:gd name="T13" fmla="*/ 3 h 115"/>
                <a:gd name="T14" fmla="*/ 76 w 111"/>
                <a:gd name="T15" fmla="*/ 25 h 115"/>
                <a:gd name="T16" fmla="*/ 50 w 111"/>
                <a:gd name="T17" fmla="*/ 24 h 115"/>
                <a:gd name="T18" fmla="*/ 30 w 111"/>
                <a:gd name="T19" fmla="*/ 32 h 115"/>
                <a:gd name="T20" fmla="*/ 20 w 111"/>
                <a:gd name="T21" fmla="*/ 50 h 115"/>
                <a:gd name="T22" fmla="*/ 21 w 111"/>
                <a:gd name="T23" fmla="*/ 63 h 115"/>
                <a:gd name="T24" fmla="*/ 49 w 111"/>
                <a:gd name="T25" fmla="*/ 90 h 115"/>
                <a:gd name="T26" fmla="*/ 80 w 111"/>
                <a:gd name="T27" fmla="*/ 95 h 115"/>
                <a:gd name="T28" fmla="*/ 104 w 111"/>
                <a:gd name="T29" fmla="*/ 100 h 115"/>
                <a:gd name="T30" fmla="*/ 100 w 111"/>
                <a:gd name="T31" fmla="*/ 107 h 115"/>
                <a:gd name="T32" fmla="*/ 111 w 111"/>
                <a:gd name="T33" fmla="*/ 111 h 115"/>
                <a:gd name="T34" fmla="*/ 88 w 111"/>
                <a:gd name="T35" fmla="*/ 114 h 115"/>
                <a:gd name="T36" fmla="*/ 50 w 111"/>
                <a:gd name="T37" fmla="*/ 109 h 115"/>
                <a:gd name="T38" fmla="*/ 46 w 111"/>
                <a:gd name="T39" fmla="*/ 107 h 115"/>
                <a:gd name="T40" fmla="*/ 46 w 111"/>
                <a:gd name="T41" fmla="*/ 104 h 115"/>
                <a:gd name="T42" fmla="*/ 8 w 111"/>
                <a:gd name="T43" fmla="*/ 78 h 115"/>
                <a:gd name="T44" fmla="*/ 4 w 111"/>
                <a:gd name="T45" fmla="*/ 43 h 115"/>
                <a:gd name="T46" fmla="*/ 7 w 111"/>
                <a:gd name="T47" fmla="*/ 30 h 115"/>
                <a:gd name="T48" fmla="*/ 20 w 111"/>
                <a:gd name="T49" fmla="*/ 16 h 115"/>
                <a:gd name="T50" fmla="*/ 11 w 111"/>
                <a:gd name="T51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115">
                  <a:moveTo>
                    <a:pt x="11" y="13"/>
                  </a:moveTo>
                  <a:cubicBezTo>
                    <a:pt x="12" y="11"/>
                    <a:pt x="13" y="10"/>
                    <a:pt x="15" y="10"/>
                  </a:cubicBezTo>
                  <a:cubicBezTo>
                    <a:pt x="23" y="9"/>
                    <a:pt x="31" y="7"/>
                    <a:pt x="39" y="4"/>
                  </a:cubicBezTo>
                  <a:cubicBezTo>
                    <a:pt x="46" y="2"/>
                    <a:pt x="54" y="6"/>
                    <a:pt x="61" y="4"/>
                  </a:cubicBezTo>
                  <a:cubicBezTo>
                    <a:pt x="68" y="1"/>
                    <a:pt x="75" y="0"/>
                    <a:pt x="82" y="0"/>
                  </a:cubicBezTo>
                  <a:cubicBezTo>
                    <a:pt x="83" y="0"/>
                    <a:pt x="83" y="0"/>
                    <a:pt x="84" y="0"/>
                  </a:cubicBezTo>
                  <a:cubicBezTo>
                    <a:pt x="86" y="1"/>
                    <a:pt x="89" y="1"/>
                    <a:pt x="90" y="3"/>
                  </a:cubicBezTo>
                  <a:cubicBezTo>
                    <a:pt x="95" y="13"/>
                    <a:pt x="89" y="23"/>
                    <a:pt x="76" y="25"/>
                  </a:cubicBezTo>
                  <a:cubicBezTo>
                    <a:pt x="68" y="26"/>
                    <a:pt x="59" y="26"/>
                    <a:pt x="50" y="24"/>
                  </a:cubicBezTo>
                  <a:cubicBezTo>
                    <a:pt x="42" y="23"/>
                    <a:pt x="35" y="26"/>
                    <a:pt x="30" y="32"/>
                  </a:cubicBezTo>
                  <a:cubicBezTo>
                    <a:pt x="26" y="38"/>
                    <a:pt x="23" y="44"/>
                    <a:pt x="20" y="50"/>
                  </a:cubicBezTo>
                  <a:cubicBezTo>
                    <a:pt x="18" y="55"/>
                    <a:pt x="18" y="59"/>
                    <a:pt x="21" y="63"/>
                  </a:cubicBezTo>
                  <a:cubicBezTo>
                    <a:pt x="27" y="75"/>
                    <a:pt x="36" y="86"/>
                    <a:pt x="49" y="90"/>
                  </a:cubicBezTo>
                  <a:cubicBezTo>
                    <a:pt x="59" y="93"/>
                    <a:pt x="69" y="98"/>
                    <a:pt x="80" y="95"/>
                  </a:cubicBezTo>
                  <a:cubicBezTo>
                    <a:pt x="88" y="98"/>
                    <a:pt x="96" y="98"/>
                    <a:pt x="104" y="100"/>
                  </a:cubicBezTo>
                  <a:cubicBezTo>
                    <a:pt x="105" y="104"/>
                    <a:pt x="105" y="104"/>
                    <a:pt x="100" y="107"/>
                  </a:cubicBezTo>
                  <a:cubicBezTo>
                    <a:pt x="104" y="108"/>
                    <a:pt x="109" y="106"/>
                    <a:pt x="111" y="111"/>
                  </a:cubicBezTo>
                  <a:cubicBezTo>
                    <a:pt x="104" y="114"/>
                    <a:pt x="96" y="115"/>
                    <a:pt x="88" y="114"/>
                  </a:cubicBezTo>
                  <a:cubicBezTo>
                    <a:pt x="75" y="112"/>
                    <a:pt x="63" y="110"/>
                    <a:pt x="50" y="109"/>
                  </a:cubicBezTo>
                  <a:cubicBezTo>
                    <a:pt x="49" y="109"/>
                    <a:pt x="47" y="108"/>
                    <a:pt x="46" y="107"/>
                  </a:cubicBezTo>
                  <a:cubicBezTo>
                    <a:pt x="46" y="106"/>
                    <a:pt x="50" y="106"/>
                    <a:pt x="46" y="104"/>
                  </a:cubicBezTo>
                  <a:cubicBezTo>
                    <a:pt x="30" y="100"/>
                    <a:pt x="18" y="91"/>
                    <a:pt x="8" y="78"/>
                  </a:cubicBezTo>
                  <a:cubicBezTo>
                    <a:pt x="0" y="67"/>
                    <a:pt x="0" y="55"/>
                    <a:pt x="4" y="43"/>
                  </a:cubicBezTo>
                  <a:cubicBezTo>
                    <a:pt x="5" y="39"/>
                    <a:pt x="8" y="35"/>
                    <a:pt x="7" y="30"/>
                  </a:cubicBezTo>
                  <a:cubicBezTo>
                    <a:pt x="9" y="24"/>
                    <a:pt x="16" y="21"/>
                    <a:pt x="20" y="16"/>
                  </a:cubicBezTo>
                  <a:cubicBezTo>
                    <a:pt x="17" y="14"/>
                    <a:pt x="14" y="15"/>
                    <a:pt x="11" y="13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0" name="Freeform 67"/>
            <p:cNvSpPr/>
            <p:nvPr/>
          </p:nvSpPr>
          <p:spPr bwMode="auto">
            <a:xfrm>
              <a:off x="7529" y="2323"/>
              <a:ext cx="207" cy="207"/>
            </a:xfrm>
            <a:custGeom>
              <a:avLst/>
              <a:gdLst>
                <a:gd name="T0" fmla="*/ 63 w 138"/>
                <a:gd name="T1" fmla="*/ 18 h 138"/>
                <a:gd name="T2" fmla="*/ 66 w 138"/>
                <a:gd name="T3" fmla="*/ 23 h 138"/>
                <a:gd name="T4" fmla="*/ 82 w 138"/>
                <a:gd name="T5" fmla="*/ 32 h 138"/>
                <a:gd name="T6" fmla="*/ 116 w 138"/>
                <a:gd name="T7" fmla="*/ 35 h 138"/>
                <a:gd name="T8" fmla="*/ 128 w 138"/>
                <a:gd name="T9" fmla="*/ 44 h 138"/>
                <a:gd name="T10" fmla="*/ 135 w 138"/>
                <a:gd name="T11" fmla="*/ 75 h 138"/>
                <a:gd name="T12" fmla="*/ 135 w 138"/>
                <a:gd name="T13" fmla="*/ 89 h 138"/>
                <a:gd name="T14" fmla="*/ 126 w 138"/>
                <a:gd name="T15" fmla="*/ 115 h 138"/>
                <a:gd name="T16" fmla="*/ 120 w 138"/>
                <a:gd name="T17" fmla="*/ 122 h 138"/>
                <a:gd name="T18" fmla="*/ 108 w 138"/>
                <a:gd name="T19" fmla="*/ 133 h 138"/>
                <a:gd name="T20" fmla="*/ 88 w 138"/>
                <a:gd name="T21" fmla="*/ 135 h 138"/>
                <a:gd name="T22" fmla="*/ 92 w 138"/>
                <a:gd name="T23" fmla="*/ 131 h 138"/>
                <a:gd name="T24" fmla="*/ 120 w 138"/>
                <a:gd name="T25" fmla="*/ 96 h 138"/>
                <a:gd name="T26" fmla="*/ 119 w 138"/>
                <a:gd name="T27" fmla="*/ 88 h 138"/>
                <a:gd name="T28" fmla="*/ 119 w 138"/>
                <a:gd name="T29" fmla="*/ 78 h 138"/>
                <a:gd name="T30" fmla="*/ 112 w 138"/>
                <a:gd name="T31" fmla="*/ 43 h 138"/>
                <a:gd name="T32" fmla="*/ 91 w 138"/>
                <a:gd name="T33" fmla="*/ 37 h 138"/>
                <a:gd name="T34" fmla="*/ 61 w 138"/>
                <a:gd name="T35" fmla="*/ 39 h 138"/>
                <a:gd name="T36" fmla="*/ 55 w 138"/>
                <a:gd name="T37" fmla="*/ 39 h 138"/>
                <a:gd name="T38" fmla="*/ 50 w 138"/>
                <a:gd name="T39" fmla="*/ 40 h 138"/>
                <a:gd name="T40" fmla="*/ 43 w 138"/>
                <a:gd name="T41" fmla="*/ 41 h 138"/>
                <a:gd name="T42" fmla="*/ 39 w 138"/>
                <a:gd name="T43" fmla="*/ 42 h 138"/>
                <a:gd name="T44" fmla="*/ 35 w 138"/>
                <a:gd name="T45" fmla="*/ 40 h 138"/>
                <a:gd name="T46" fmla="*/ 15 w 138"/>
                <a:gd name="T47" fmla="*/ 31 h 138"/>
                <a:gd name="T48" fmla="*/ 6 w 138"/>
                <a:gd name="T49" fmla="*/ 29 h 138"/>
                <a:gd name="T50" fmla="*/ 1 w 138"/>
                <a:gd name="T51" fmla="*/ 21 h 138"/>
                <a:gd name="T52" fmla="*/ 8 w 138"/>
                <a:gd name="T53" fmla="*/ 15 h 138"/>
                <a:gd name="T54" fmla="*/ 18 w 138"/>
                <a:gd name="T55" fmla="*/ 11 h 138"/>
                <a:gd name="T56" fmla="*/ 21 w 138"/>
                <a:gd name="T57" fmla="*/ 4 h 138"/>
                <a:gd name="T58" fmla="*/ 23 w 138"/>
                <a:gd name="T59" fmla="*/ 3 h 138"/>
                <a:gd name="T60" fmla="*/ 42 w 138"/>
                <a:gd name="T61" fmla="*/ 0 h 138"/>
                <a:gd name="T62" fmla="*/ 44 w 138"/>
                <a:gd name="T63" fmla="*/ 0 h 138"/>
                <a:gd name="T64" fmla="*/ 77 w 138"/>
                <a:gd name="T65" fmla="*/ 8 h 138"/>
                <a:gd name="T66" fmla="*/ 58 w 138"/>
                <a:gd name="T67" fmla="*/ 14 h 138"/>
                <a:gd name="T68" fmla="*/ 63 w 138"/>
                <a:gd name="T69" fmla="*/ 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38">
                  <a:moveTo>
                    <a:pt x="63" y="18"/>
                  </a:moveTo>
                  <a:cubicBezTo>
                    <a:pt x="64" y="20"/>
                    <a:pt x="65" y="21"/>
                    <a:pt x="66" y="23"/>
                  </a:cubicBezTo>
                  <a:cubicBezTo>
                    <a:pt x="69" y="30"/>
                    <a:pt x="74" y="32"/>
                    <a:pt x="82" y="32"/>
                  </a:cubicBezTo>
                  <a:cubicBezTo>
                    <a:pt x="93" y="31"/>
                    <a:pt x="104" y="33"/>
                    <a:pt x="116" y="35"/>
                  </a:cubicBezTo>
                  <a:cubicBezTo>
                    <a:pt x="122" y="36"/>
                    <a:pt x="126" y="38"/>
                    <a:pt x="128" y="44"/>
                  </a:cubicBezTo>
                  <a:cubicBezTo>
                    <a:pt x="133" y="54"/>
                    <a:pt x="138" y="64"/>
                    <a:pt x="135" y="75"/>
                  </a:cubicBezTo>
                  <a:cubicBezTo>
                    <a:pt x="134" y="80"/>
                    <a:pt x="134" y="84"/>
                    <a:pt x="135" y="89"/>
                  </a:cubicBezTo>
                  <a:cubicBezTo>
                    <a:pt x="137" y="100"/>
                    <a:pt x="134" y="108"/>
                    <a:pt x="126" y="115"/>
                  </a:cubicBezTo>
                  <a:cubicBezTo>
                    <a:pt x="123" y="117"/>
                    <a:pt x="121" y="119"/>
                    <a:pt x="120" y="122"/>
                  </a:cubicBezTo>
                  <a:cubicBezTo>
                    <a:pt x="117" y="127"/>
                    <a:pt x="113" y="130"/>
                    <a:pt x="108" y="133"/>
                  </a:cubicBezTo>
                  <a:cubicBezTo>
                    <a:pt x="101" y="138"/>
                    <a:pt x="95" y="135"/>
                    <a:pt x="88" y="135"/>
                  </a:cubicBezTo>
                  <a:cubicBezTo>
                    <a:pt x="88" y="132"/>
                    <a:pt x="90" y="131"/>
                    <a:pt x="92" y="131"/>
                  </a:cubicBezTo>
                  <a:cubicBezTo>
                    <a:pt x="109" y="125"/>
                    <a:pt x="113" y="110"/>
                    <a:pt x="120" y="96"/>
                  </a:cubicBezTo>
                  <a:cubicBezTo>
                    <a:pt x="121" y="94"/>
                    <a:pt x="120" y="91"/>
                    <a:pt x="119" y="88"/>
                  </a:cubicBezTo>
                  <a:cubicBezTo>
                    <a:pt x="118" y="84"/>
                    <a:pt x="117" y="81"/>
                    <a:pt x="119" y="78"/>
                  </a:cubicBezTo>
                  <a:cubicBezTo>
                    <a:pt x="127" y="64"/>
                    <a:pt x="119" y="53"/>
                    <a:pt x="112" y="43"/>
                  </a:cubicBezTo>
                  <a:cubicBezTo>
                    <a:pt x="108" y="35"/>
                    <a:pt x="98" y="38"/>
                    <a:pt x="91" y="37"/>
                  </a:cubicBezTo>
                  <a:cubicBezTo>
                    <a:pt x="81" y="35"/>
                    <a:pt x="71" y="35"/>
                    <a:pt x="61" y="39"/>
                  </a:cubicBezTo>
                  <a:cubicBezTo>
                    <a:pt x="59" y="39"/>
                    <a:pt x="57" y="39"/>
                    <a:pt x="55" y="39"/>
                  </a:cubicBezTo>
                  <a:cubicBezTo>
                    <a:pt x="54" y="40"/>
                    <a:pt x="52" y="40"/>
                    <a:pt x="50" y="40"/>
                  </a:cubicBezTo>
                  <a:cubicBezTo>
                    <a:pt x="48" y="40"/>
                    <a:pt x="45" y="40"/>
                    <a:pt x="43" y="41"/>
                  </a:cubicBezTo>
                  <a:cubicBezTo>
                    <a:pt x="42" y="41"/>
                    <a:pt x="41" y="42"/>
                    <a:pt x="39" y="42"/>
                  </a:cubicBezTo>
                  <a:cubicBezTo>
                    <a:pt x="38" y="41"/>
                    <a:pt x="36" y="41"/>
                    <a:pt x="35" y="40"/>
                  </a:cubicBezTo>
                  <a:cubicBezTo>
                    <a:pt x="30" y="34"/>
                    <a:pt x="24" y="31"/>
                    <a:pt x="15" y="31"/>
                  </a:cubicBezTo>
                  <a:cubicBezTo>
                    <a:pt x="12" y="32"/>
                    <a:pt x="9" y="31"/>
                    <a:pt x="6" y="29"/>
                  </a:cubicBezTo>
                  <a:cubicBezTo>
                    <a:pt x="3" y="27"/>
                    <a:pt x="0" y="25"/>
                    <a:pt x="1" y="21"/>
                  </a:cubicBezTo>
                  <a:cubicBezTo>
                    <a:pt x="2" y="17"/>
                    <a:pt x="5" y="16"/>
                    <a:pt x="8" y="15"/>
                  </a:cubicBezTo>
                  <a:cubicBezTo>
                    <a:pt x="12" y="15"/>
                    <a:pt x="16" y="15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30" y="2"/>
                    <a:pt x="36" y="1"/>
                    <a:pt x="42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55" y="2"/>
                    <a:pt x="67" y="3"/>
                    <a:pt x="77" y="8"/>
                  </a:cubicBezTo>
                  <a:cubicBezTo>
                    <a:pt x="72" y="16"/>
                    <a:pt x="63" y="10"/>
                    <a:pt x="58" y="14"/>
                  </a:cubicBezTo>
                  <a:cubicBezTo>
                    <a:pt x="60" y="14"/>
                    <a:pt x="64" y="13"/>
                    <a:pt x="63" y="18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1" name="Freeform 68"/>
            <p:cNvSpPr/>
            <p:nvPr/>
          </p:nvSpPr>
          <p:spPr bwMode="auto">
            <a:xfrm>
              <a:off x="7025" y="1489"/>
              <a:ext cx="228" cy="185"/>
            </a:xfrm>
            <a:custGeom>
              <a:avLst/>
              <a:gdLst>
                <a:gd name="T0" fmla="*/ 92 w 152"/>
                <a:gd name="T1" fmla="*/ 67 h 123"/>
                <a:gd name="T2" fmla="*/ 112 w 152"/>
                <a:gd name="T3" fmla="*/ 48 h 123"/>
                <a:gd name="T4" fmla="*/ 134 w 152"/>
                <a:gd name="T5" fmla="*/ 23 h 123"/>
                <a:gd name="T6" fmla="*/ 141 w 152"/>
                <a:gd name="T7" fmla="*/ 7 h 123"/>
                <a:gd name="T8" fmla="*/ 147 w 152"/>
                <a:gd name="T9" fmla="*/ 1 h 123"/>
                <a:gd name="T10" fmla="*/ 151 w 152"/>
                <a:gd name="T11" fmla="*/ 8 h 123"/>
                <a:gd name="T12" fmla="*/ 152 w 152"/>
                <a:gd name="T13" fmla="*/ 29 h 123"/>
                <a:gd name="T14" fmla="*/ 151 w 152"/>
                <a:gd name="T15" fmla="*/ 34 h 123"/>
                <a:gd name="T16" fmla="*/ 149 w 152"/>
                <a:gd name="T17" fmla="*/ 41 h 123"/>
                <a:gd name="T18" fmla="*/ 148 w 152"/>
                <a:gd name="T19" fmla="*/ 45 h 123"/>
                <a:gd name="T20" fmla="*/ 144 w 152"/>
                <a:gd name="T21" fmla="*/ 47 h 123"/>
                <a:gd name="T22" fmla="*/ 141 w 152"/>
                <a:gd name="T23" fmla="*/ 37 h 123"/>
                <a:gd name="T24" fmla="*/ 140 w 152"/>
                <a:gd name="T25" fmla="*/ 36 h 123"/>
                <a:gd name="T26" fmla="*/ 139 w 152"/>
                <a:gd name="T27" fmla="*/ 37 h 123"/>
                <a:gd name="T28" fmla="*/ 124 w 152"/>
                <a:gd name="T29" fmla="*/ 83 h 123"/>
                <a:gd name="T30" fmla="*/ 113 w 152"/>
                <a:gd name="T31" fmla="*/ 96 h 123"/>
                <a:gd name="T32" fmla="*/ 88 w 152"/>
                <a:gd name="T33" fmla="*/ 109 h 123"/>
                <a:gd name="T34" fmla="*/ 80 w 152"/>
                <a:gd name="T35" fmla="*/ 110 h 123"/>
                <a:gd name="T36" fmla="*/ 78 w 152"/>
                <a:gd name="T37" fmla="*/ 109 h 123"/>
                <a:gd name="T38" fmla="*/ 74 w 152"/>
                <a:gd name="T39" fmla="*/ 105 h 123"/>
                <a:gd name="T40" fmla="*/ 52 w 152"/>
                <a:gd name="T41" fmla="*/ 116 h 123"/>
                <a:gd name="T42" fmla="*/ 49 w 152"/>
                <a:gd name="T43" fmla="*/ 116 h 123"/>
                <a:gd name="T44" fmla="*/ 28 w 152"/>
                <a:gd name="T45" fmla="*/ 121 h 123"/>
                <a:gd name="T46" fmla="*/ 16 w 152"/>
                <a:gd name="T47" fmla="*/ 121 h 123"/>
                <a:gd name="T48" fmla="*/ 0 w 152"/>
                <a:gd name="T49" fmla="*/ 109 h 123"/>
                <a:gd name="T50" fmla="*/ 7 w 152"/>
                <a:gd name="T51" fmla="*/ 106 h 123"/>
                <a:gd name="T52" fmla="*/ 67 w 152"/>
                <a:gd name="T53" fmla="*/ 92 h 123"/>
                <a:gd name="T54" fmla="*/ 92 w 152"/>
                <a:gd name="T55" fmla="*/ 6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2" h="123">
                  <a:moveTo>
                    <a:pt x="92" y="67"/>
                  </a:moveTo>
                  <a:cubicBezTo>
                    <a:pt x="97" y="59"/>
                    <a:pt x="106" y="54"/>
                    <a:pt x="112" y="48"/>
                  </a:cubicBezTo>
                  <a:cubicBezTo>
                    <a:pt x="120" y="40"/>
                    <a:pt x="128" y="32"/>
                    <a:pt x="134" y="23"/>
                  </a:cubicBezTo>
                  <a:cubicBezTo>
                    <a:pt x="140" y="19"/>
                    <a:pt x="139" y="12"/>
                    <a:pt x="141" y="7"/>
                  </a:cubicBezTo>
                  <a:cubicBezTo>
                    <a:pt x="142" y="4"/>
                    <a:pt x="143" y="0"/>
                    <a:pt x="147" y="1"/>
                  </a:cubicBezTo>
                  <a:cubicBezTo>
                    <a:pt x="150" y="2"/>
                    <a:pt x="151" y="5"/>
                    <a:pt x="151" y="8"/>
                  </a:cubicBezTo>
                  <a:cubicBezTo>
                    <a:pt x="151" y="15"/>
                    <a:pt x="150" y="22"/>
                    <a:pt x="152" y="29"/>
                  </a:cubicBezTo>
                  <a:cubicBezTo>
                    <a:pt x="152" y="30"/>
                    <a:pt x="152" y="32"/>
                    <a:pt x="151" y="34"/>
                  </a:cubicBezTo>
                  <a:cubicBezTo>
                    <a:pt x="151" y="36"/>
                    <a:pt x="150" y="38"/>
                    <a:pt x="149" y="41"/>
                  </a:cubicBezTo>
                  <a:cubicBezTo>
                    <a:pt x="149" y="42"/>
                    <a:pt x="149" y="44"/>
                    <a:pt x="148" y="45"/>
                  </a:cubicBezTo>
                  <a:cubicBezTo>
                    <a:pt x="147" y="46"/>
                    <a:pt x="146" y="47"/>
                    <a:pt x="144" y="47"/>
                  </a:cubicBezTo>
                  <a:cubicBezTo>
                    <a:pt x="140" y="44"/>
                    <a:pt x="142" y="40"/>
                    <a:pt x="141" y="37"/>
                  </a:cubicBezTo>
                  <a:cubicBezTo>
                    <a:pt x="141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39" y="37"/>
                  </a:cubicBezTo>
                  <a:cubicBezTo>
                    <a:pt x="135" y="53"/>
                    <a:pt x="131" y="68"/>
                    <a:pt x="124" y="83"/>
                  </a:cubicBezTo>
                  <a:cubicBezTo>
                    <a:pt x="122" y="89"/>
                    <a:pt x="119" y="94"/>
                    <a:pt x="113" y="96"/>
                  </a:cubicBezTo>
                  <a:cubicBezTo>
                    <a:pt x="101" y="93"/>
                    <a:pt x="96" y="103"/>
                    <a:pt x="88" y="109"/>
                  </a:cubicBezTo>
                  <a:cubicBezTo>
                    <a:pt x="86" y="111"/>
                    <a:pt x="83" y="110"/>
                    <a:pt x="80" y="110"/>
                  </a:cubicBezTo>
                  <a:cubicBezTo>
                    <a:pt x="79" y="110"/>
                    <a:pt x="79" y="109"/>
                    <a:pt x="78" y="109"/>
                  </a:cubicBezTo>
                  <a:cubicBezTo>
                    <a:pt x="77" y="108"/>
                    <a:pt x="76" y="106"/>
                    <a:pt x="74" y="105"/>
                  </a:cubicBezTo>
                  <a:cubicBezTo>
                    <a:pt x="65" y="105"/>
                    <a:pt x="59" y="112"/>
                    <a:pt x="52" y="116"/>
                  </a:cubicBezTo>
                  <a:cubicBezTo>
                    <a:pt x="51" y="116"/>
                    <a:pt x="50" y="116"/>
                    <a:pt x="49" y="116"/>
                  </a:cubicBezTo>
                  <a:cubicBezTo>
                    <a:pt x="41" y="116"/>
                    <a:pt x="35" y="119"/>
                    <a:pt x="28" y="121"/>
                  </a:cubicBezTo>
                  <a:cubicBezTo>
                    <a:pt x="24" y="121"/>
                    <a:pt x="20" y="123"/>
                    <a:pt x="16" y="121"/>
                  </a:cubicBezTo>
                  <a:cubicBezTo>
                    <a:pt x="12" y="115"/>
                    <a:pt x="4" y="114"/>
                    <a:pt x="0" y="109"/>
                  </a:cubicBezTo>
                  <a:cubicBezTo>
                    <a:pt x="0" y="105"/>
                    <a:pt x="4" y="106"/>
                    <a:pt x="7" y="106"/>
                  </a:cubicBezTo>
                  <a:cubicBezTo>
                    <a:pt x="28" y="106"/>
                    <a:pt x="48" y="101"/>
                    <a:pt x="67" y="92"/>
                  </a:cubicBezTo>
                  <a:cubicBezTo>
                    <a:pt x="78" y="87"/>
                    <a:pt x="87" y="79"/>
                    <a:pt x="92" y="67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2" name="Freeform 69"/>
            <p:cNvSpPr/>
            <p:nvPr/>
          </p:nvSpPr>
          <p:spPr bwMode="auto">
            <a:xfrm>
              <a:off x="7853" y="2706"/>
              <a:ext cx="80" cy="105"/>
            </a:xfrm>
            <a:custGeom>
              <a:avLst/>
              <a:gdLst>
                <a:gd name="T0" fmla="*/ 53 w 53"/>
                <a:gd name="T1" fmla="*/ 59 h 70"/>
                <a:gd name="T2" fmla="*/ 46 w 53"/>
                <a:gd name="T3" fmla="*/ 59 h 70"/>
                <a:gd name="T4" fmla="*/ 31 w 53"/>
                <a:gd name="T5" fmla="*/ 64 h 70"/>
                <a:gd name="T6" fmla="*/ 15 w 53"/>
                <a:gd name="T7" fmla="*/ 63 h 70"/>
                <a:gd name="T8" fmla="*/ 6 w 53"/>
                <a:gd name="T9" fmla="*/ 68 h 70"/>
                <a:gd name="T10" fmla="*/ 1 w 53"/>
                <a:gd name="T11" fmla="*/ 65 h 70"/>
                <a:gd name="T12" fmla="*/ 4 w 53"/>
                <a:gd name="T13" fmla="*/ 36 h 70"/>
                <a:gd name="T14" fmla="*/ 5 w 53"/>
                <a:gd name="T15" fmla="*/ 32 h 70"/>
                <a:gd name="T16" fmla="*/ 11 w 53"/>
                <a:gd name="T17" fmla="*/ 20 h 70"/>
                <a:gd name="T18" fmla="*/ 41 w 53"/>
                <a:gd name="T19" fmla="*/ 2 h 70"/>
                <a:gd name="T20" fmla="*/ 53 w 53"/>
                <a:gd name="T21" fmla="*/ 1 h 70"/>
                <a:gd name="T22" fmla="*/ 53 w 53"/>
                <a:gd name="T23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3" y="59"/>
                  </a:moveTo>
                  <a:cubicBezTo>
                    <a:pt x="51" y="60"/>
                    <a:pt x="49" y="60"/>
                    <a:pt x="46" y="59"/>
                  </a:cubicBezTo>
                  <a:cubicBezTo>
                    <a:pt x="40" y="57"/>
                    <a:pt x="36" y="63"/>
                    <a:pt x="31" y="64"/>
                  </a:cubicBezTo>
                  <a:cubicBezTo>
                    <a:pt x="26" y="65"/>
                    <a:pt x="21" y="61"/>
                    <a:pt x="15" y="63"/>
                  </a:cubicBezTo>
                  <a:cubicBezTo>
                    <a:pt x="12" y="65"/>
                    <a:pt x="9" y="67"/>
                    <a:pt x="6" y="68"/>
                  </a:cubicBezTo>
                  <a:cubicBezTo>
                    <a:pt x="2" y="70"/>
                    <a:pt x="0" y="69"/>
                    <a:pt x="1" y="65"/>
                  </a:cubicBezTo>
                  <a:cubicBezTo>
                    <a:pt x="1" y="55"/>
                    <a:pt x="2" y="46"/>
                    <a:pt x="4" y="36"/>
                  </a:cubicBezTo>
                  <a:cubicBezTo>
                    <a:pt x="4" y="35"/>
                    <a:pt x="5" y="33"/>
                    <a:pt x="5" y="32"/>
                  </a:cubicBezTo>
                  <a:cubicBezTo>
                    <a:pt x="1" y="25"/>
                    <a:pt x="7" y="24"/>
                    <a:pt x="11" y="20"/>
                  </a:cubicBezTo>
                  <a:cubicBezTo>
                    <a:pt x="20" y="12"/>
                    <a:pt x="32" y="10"/>
                    <a:pt x="41" y="2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3" y="20"/>
                    <a:pt x="53" y="39"/>
                    <a:pt x="53" y="59"/>
                  </a:cubicBezTo>
                  <a:close/>
                </a:path>
              </a:pathLst>
            </a:custGeom>
            <a:solidFill>
              <a:srgbClr val="F7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3" name="Freeform 70"/>
            <p:cNvSpPr/>
            <p:nvPr/>
          </p:nvSpPr>
          <p:spPr bwMode="auto">
            <a:xfrm>
              <a:off x="7456" y="3864"/>
              <a:ext cx="216" cy="128"/>
            </a:xfrm>
            <a:custGeom>
              <a:avLst/>
              <a:gdLst>
                <a:gd name="T0" fmla="*/ 103 w 144"/>
                <a:gd name="T1" fmla="*/ 37 h 86"/>
                <a:gd name="T2" fmla="*/ 98 w 144"/>
                <a:gd name="T3" fmla="*/ 39 h 86"/>
                <a:gd name="T4" fmla="*/ 77 w 144"/>
                <a:gd name="T5" fmla="*/ 53 h 86"/>
                <a:gd name="T6" fmla="*/ 72 w 144"/>
                <a:gd name="T7" fmla="*/ 56 h 86"/>
                <a:gd name="T8" fmla="*/ 47 w 144"/>
                <a:gd name="T9" fmla="*/ 70 h 86"/>
                <a:gd name="T10" fmla="*/ 51 w 144"/>
                <a:gd name="T11" fmla="*/ 58 h 86"/>
                <a:gd name="T12" fmla="*/ 83 w 144"/>
                <a:gd name="T13" fmla="*/ 31 h 86"/>
                <a:gd name="T14" fmla="*/ 57 w 144"/>
                <a:gd name="T15" fmla="*/ 40 h 86"/>
                <a:gd name="T16" fmla="*/ 22 w 144"/>
                <a:gd name="T17" fmla="*/ 62 h 86"/>
                <a:gd name="T18" fmla="*/ 26 w 144"/>
                <a:gd name="T19" fmla="*/ 73 h 86"/>
                <a:gd name="T20" fmla="*/ 37 w 144"/>
                <a:gd name="T21" fmla="*/ 80 h 86"/>
                <a:gd name="T22" fmla="*/ 22 w 144"/>
                <a:gd name="T23" fmla="*/ 82 h 86"/>
                <a:gd name="T24" fmla="*/ 10 w 144"/>
                <a:gd name="T25" fmla="*/ 78 h 86"/>
                <a:gd name="T26" fmla="*/ 6 w 144"/>
                <a:gd name="T27" fmla="*/ 62 h 86"/>
                <a:gd name="T28" fmla="*/ 19 w 144"/>
                <a:gd name="T29" fmla="*/ 47 h 86"/>
                <a:gd name="T30" fmla="*/ 27 w 144"/>
                <a:gd name="T31" fmla="*/ 42 h 86"/>
                <a:gd name="T32" fmla="*/ 42 w 144"/>
                <a:gd name="T33" fmla="*/ 34 h 86"/>
                <a:gd name="T34" fmla="*/ 57 w 144"/>
                <a:gd name="T35" fmla="*/ 24 h 86"/>
                <a:gd name="T36" fmla="*/ 62 w 144"/>
                <a:gd name="T37" fmla="*/ 23 h 86"/>
                <a:gd name="T38" fmla="*/ 74 w 144"/>
                <a:gd name="T39" fmla="*/ 22 h 86"/>
                <a:gd name="T40" fmla="*/ 107 w 144"/>
                <a:gd name="T41" fmla="*/ 5 h 86"/>
                <a:gd name="T42" fmla="*/ 108 w 144"/>
                <a:gd name="T43" fmla="*/ 5 h 86"/>
                <a:gd name="T44" fmla="*/ 118 w 144"/>
                <a:gd name="T45" fmla="*/ 3 h 86"/>
                <a:gd name="T46" fmla="*/ 133 w 144"/>
                <a:gd name="T47" fmla="*/ 1 h 86"/>
                <a:gd name="T48" fmla="*/ 139 w 144"/>
                <a:gd name="T49" fmla="*/ 5 h 86"/>
                <a:gd name="T50" fmla="*/ 133 w 144"/>
                <a:gd name="T51" fmla="*/ 22 h 86"/>
                <a:gd name="T52" fmla="*/ 111 w 144"/>
                <a:gd name="T53" fmla="*/ 36 h 86"/>
                <a:gd name="T54" fmla="*/ 103 w 144"/>
                <a:gd name="T55" fmla="*/ 3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4" h="86">
                  <a:moveTo>
                    <a:pt x="103" y="37"/>
                  </a:moveTo>
                  <a:cubicBezTo>
                    <a:pt x="101" y="37"/>
                    <a:pt x="99" y="38"/>
                    <a:pt x="98" y="39"/>
                  </a:cubicBezTo>
                  <a:cubicBezTo>
                    <a:pt x="92" y="46"/>
                    <a:pt x="84" y="49"/>
                    <a:pt x="77" y="53"/>
                  </a:cubicBezTo>
                  <a:cubicBezTo>
                    <a:pt x="75" y="54"/>
                    <a:pt x="74" y="54"/>
                    <a:pt x="72" y="56"/>
                  </a:cubicBezTo>
                  <a:cubicBezTo>
                    <a:pt x="65" y="63"/>
                    <a:pt x="57" y="68"/>
                    <a:pt x="47" y="70"/>
                  </a:cubicBezTo>
                  <a:cubicBezTo>
                    <a:pt x="43" y="64"/>
                    <a:pt x="47" y="59"/>
                    <a:pt x="51" y="58"/>
                  </a:cubicBezTo>
                  <a:cubicBezTo>
                    <a:pt x="65" y="53"/>
                    <a:pt x="72" y="40"/>
                    <a:pt x="83" y="31"/>
                  </a:cubicBezTo>
                  <a:cubicBezTo>
                    <a:pt x="75" y="36"/>
                    <a:pt x="66" y="38"/>
                    <a:pt x="57" y="40"/>
                  </a:cubicBezTo>
                  <a:cubicBezTo>
                    <a:pt x="44" y="43"/>
                    <a:pt x="31" y="49"/>
                    <a:pt x="22" y="62"/>
                  </a:cubicBezTo>
                  <a:cubicBezTo>
                    <a:pt x="18" y="68"/>
                    <a:pt x="19" y="70"/>
                    <a:pt x="26" y="73"/>
                  </a:cubicBezTo>
                  <a:cubicBezTo>
                    <a:pt x="30" y="75"/>
                    <a:pt x="35" y="75"/>
                    <a:pt x="37" y="80"/>
                  </a:cubicBezTo>
                  <a:cubicBezTo>
                    <a:pt x="33" y="86"/>
                    <a:pt x="27" y="84"/>
                    <a:pt x="22" y="82"/>
                  </a:cubicBezTo>
                  <a:cubicBezTo>
                    <a:pt x="18" y="81"/>
                    <a:pt x="14" y="79"/>
                    <a:pt x="10" y="78"/>
                  </a:cubicBezTo>
                  <a:cubicBezTo>
                    <a:pt x="2" y="75"/>
                    <a:pt x="0" y="68"/>
                    <a:pt x="6" y="62"/>
                  </a:cubicBezTo>
                  <a:cubicBezTo>
                    <a:pt x="10" y="57"/>
                    <a:pt x="16" y="53"/>
                    <a:pt x="19" y="47"/>
                  </a:cubicBezTo>
                  <a:cubicBezTo>
                    <a:pt x="21" y="44"/>
                    <a:pt x="24" y="43"/>
                    <a:pt x="27" y="42"/>
                  </a:cubicBezTo>
                  <a:cubicBezTo>
                    <a:pt x="33" y="41"/>
                    <a:pt x="38" y="38"/>
                    <a:pt x="42" y="34"/>
                  </a:cubicBezTo>
                  <a:cubicBezTo>
                    <a:pt x="46" y="30"/>
                    <a:pt x="53" y="28"/>
                    <a:pt x="57" y="24"/>
                  </a:cubicBezTo>
                  <a:cubicBezTo>
                    <a:pt x="58" y="22"/>
                    <a:pt x="61" y="22"/>
                    <a:pt x="62" y="23"/>
                  </a:cubicBezTo>
                  <a:cubicBezTo>
                    <a:pt x="66" y="26"/>
                    <a:pt x="70" y="24"/>
                    <a:pt x="74" y="22"/>
                  </a:cubicBezTo>
                  <a:cubicBezTo>
                    <a:pt x="84" y="15"/>
                    <a:pt x="96" y="10"/>
                    <a:pt x="107" y="5"/>
                  </a:cubicBezTo>
                  <a:cubicBezTo>
                    <a:pt x="107" y="4"/>
                    <a:pt x="107" y="4"/>
                    <a:pt x="108" y="5"/>
                  </a:cubicBezTo>
                  <a:cubicBezTo>
                    <a:pt x="111" y="3"/>
                    <a:pt x="115" y="5"/>
                    <a:pt x="118" y="3"/>
                  </a:cubicBezTo>
                  <a:cubicBezTo>
                    <a:pt x="123" y="0"/>
                    <a:pt x="128" y="0"/>
                    <a:pt x="133" y="1"/>
                  </a:cubicBezTo>
                  <a:cubicBezTo>
                    <a:pt x="135" y="2"/>
                    <a:pt x="138" y="3"/>
                    <a:pt x="139" y="5"/>
                  </a:cubicBezTo>
                  <a:cubicBezTo>
                    <a:pt x="144" y="15"/>
                    <a:pt x="143" y="19"/>
                    <a:pt x="133" y="22"/>
                  </a:cubicBezTo>
                  <a:cubicBezTo>
                    <a:pt x="125" y="25"/>
                    <a:pt x="119" y="33"/>
                    <a:pt x="111" y="36"/>
                  </a:cubicBezTo>
                  <a:cubicBezTo>
                    <a:pt x="108" y="37"/>
                    <a:pt x="106" y="39"/>
                    <a:pt x="103" y="37"/>
                  </a:cubicBezTo>
                  <a:close/>
                </a:path>
              </a:pathLst>
            </a:custGeom>
            <a:solidFill>
              <a:srgbClr val="F2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4" name="Freeform 71"/>
            <p:cNvSpPr/>
            <p:nvPr/>
          </p:nvSpPr>
          <p:spPr bwMode="auto">
            <a:xfrm>
              <a:off x="6215" y="1909"/>
              <a:ext cx="227" cy="68"/>
            </a:xfrm>
            <a:custGeom>
              <a:avLst/>
              <a:gdLst>
                <a:gd name="T0" fmla="*/ 43 w 151"/>
                <a:gd name="T1" fmla="*/ 4 h 45"/>
                <a:gd name="T2" fmla="*/ 85 w 151"/>
                <a:gd name="T3" fmla="*/ 15 h 45"/>
                <a:gd name="T4" fmla="*/ 137 w 151"/>
                <a:gd name="T5" fmla="*/ 27 h 45"/>
                <a:gd name="T6" fmla="*/ 144 w 151"/>
                <a:gd name="T7" fmla="*/ 32 h 45"/>
                <a:gd name="T8" fmla="*/ 151 w 151"/>
                <a:gd name="T9" fmla="*/ 38 h 45"/>
                <a:gd name="T10" fmla="*/ 143 w 151"/>
                <a:gd name="T11" fmla="*/ 44 h 45"/>
                <a:gd name="T12" fmla="*/ 120 w 151"/>
                <a:gd name="T13" fmla="*/ 41 h 45"/>
                <a:gd name="T14" fmla="*/ 102 w 151"/>
                <a:gd name="T15" fmla="*/ 42 h 45"/>
                <a:gd name="T16" fmla="*/ 102 w 151"/>
                <a:gd name="T17" fmla="*/ 43 h 45"/>
                <a:gd name="T18" fmla="*/ 101 w 151"/>
                <a:gd name="T19" fmla="*/ 43 h 45"/>
                <a:gd name="T20" fmla="*/ 101 w 151"/>
                <a:gd name="T21" fmla="*/ 43 h 45"/>
                <a:gd name="T22" fmla="*/ 90 w 151"/>
                <a:gd name="T23" fmla="*/ 41 h 45"/>
                <a:gd name="T24" fmla="*/ 90 w 151"/>
                <a:gd name="T25" fmla="*/ 41 h 45"/>
                <a:gd name="T26" fmla="*/ 89 w 151"/>
                <a:gd name="T27" fmla="*/ 41 h 45"/>
                <a:gd name="T28" fmla="*/ 85 w 151"/>
                <a:gd name="T29" fmla="*/ 41 h 45"/>
                <a:gd name="T30" fmla="*/ 83 w 151"/>
                <a:gd name="T31" fmla="*/ 39 h 45"/>
                <a:gd name="T32" fmla="*/ 81 w 151"/>
                <a:gd name="T33" fmla="*/ 39 h 45"/>
                <a:gd name="T34" fmla="*/ 77 w 151"/>
                <a:gd name="T35" fmla="*/ 39 h 45"/>
                <a:gd name="T36" fmla="*/ 69 w 151"/>
                <a:gd name="T37" fmla="*/ 37 h 45"/>
                <a:gd name="T38" fmla="*/ 66 w 151"/>
                <a:gd name="T39" fmla="*/ 37 h 45"/>
                <a:gd name="T40" fmla="*/ 62 w 151"/>
                <a:gd name="T41" fmla="*/ 37 h 45"/>
                <a:gd name="T42" fmla="*/ 56 w 151"/>
                <a:gd name="T43" fmla="*/ 35 h 45"/>
                <a:gd name="T44" fmla="*/ 56 w 151"/>
                <a:gd name="T45" fmla="*/ 35 h 45"/>
                <a:gd name="T46" fmla="*/ 52 w 151"/>
                <a:gd name="T47" fmla="*/ 33 h 45"/>
                <a:gd name="T48" fmla="*/ 51 w 151"/>
                <a:gd name="T49" fmla="*/ 33 h 45"/>
                <a:gd name="T50" fmla="*/ 47 w 151"/>
                <a:gd name="T51" fmla="*/ 31 h 45"/>
                <a:gd name="T52" fmla="*/ 47 w 151"/>
                <a:gd name="T53" fmla="*/ 31 h 45"/>
                <a:gd name="T54" fmla="*/ 42 w 151"/>
                <a:gd name="T55" fmla="*/ 29 h 45"/>
                <a:gd name="T56" fmla="*/ 38 w 151"/>
                <a:gd name="T57" fmla="*/ 29 h 45"/>
                <a:gd name="T58" fmla="*/ 35 w 151"/>
                <a:gd name="T59" fmla="*/ 28 h 45"/>
                <a:gd name="T60" fmla="*/ 27 w 151"/>
                <a:gd name="T61" fmla="*/ 25 h 45"/>
                <a:gd name="T62" fmla="*/ 14 w 151"/>
                <a:gd name="T63" fmla="*/ 20 h 45"/>
                <a:gd name="T64" fmla="*/ 3 w 151"/>
                <a:gd name="T65" fmla="*/ 15 h 45"/>
                <a:gd name="T66" fmla="*/ 6 w 151"/>
                <a:gd name="T67" fmla="*/ 5 h 45"/>
                <a:gd name="T68" fmla="*/ 28 w 151"/>
                <a:gd name="T69" fmla="*/ 4 h 45"/>
                <a:gd name="T70" fmla="*/ 36 w 151"/>
                <a:gd name="T71" fmla="*/ 4 h 45"/>
                <a:gd name="T72" fmla="*/ 43 w 151"/>
                <a:gd name="T7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45">
                  <a:moveTo>
                    <a:pt x="43" y="4"/>
                  </a:moveTo>
                  <a:cubicBezTo>
                    <a:pt x="56" y="12"/>
                    <a:pt x="71" y="13"/>
                    <a:pt x="85" y="15"/>
                  </a:cubicBezTo>
                  <a:cubicBezTo>
                    <a:pt x="102" y="19"/>
                    <a:pt x="120" y="22"/>
                    <a:pt x="137" y="27"/>
                  </a:cubicBezTo>
                  <a:cubicBezTo>
                    <a:pt x="138" y="31"/>
                    <a:pt x="141" y="32"/>
                    <a:pt x="144" y="32"/>
                  </a:cubicBezTo>
                  <a:cubicBezTo>
                    <a:pt x="148" y="32"/>
                    <a:pt x="151" y="34"/>
                    <a:pt x="151" y="38"/>
                  </a:cubicBezTo>
                  <a:cubicBezTo>
                    <a:pt x="151" y="43"/>
                    <a:pt x="147" y="44"/>
                    <a:pt x="143" y="44"/>
                  </a:cubicBezTo>
                  <a:cubicBezTo>
                    <a:pt x="135" y="45"/>
                    <a:pt x="127" y="43"/>
                    <a:pt x="120" y="41"/>
                  </a:cubicBezTo>
                  <a:cubicBezTo>
                    <a:pt x="114" y="41"/>
                    <a:pt x="108" y="38"/>
                    <a:pt x="102" y="42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97" y="42"/>
                    <a:pt x="94" y="42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8" y="41"/>
                    <a:pt x="86" y="41"/>
                    <a:pt x="85" y="41"/>
                  </a:cubicBezTo>
                  <a:cubicBezTo>
                    <a:pt x="85" y="40"/>
                    <a:pt x="84" y="40"/>
                    <a:pt x="83" y="39"/>
                  </a:cubicBezTo>
                  <a:cubicBezTo>
                    <a:pt x="83" y="39"/>
                    <a:pt x="82" y="39"/>
                    <a:pt x="81" y="39"/>
                  </a:cubicBezTo>
                  <a:cubicBezTo>
                    <a:pt x="80" y="40"/>
                    <a:pt x="78" y="40"/>
                    <a:pt x="77" y="39"/>
                  </a:cubicBezTo>
                  <a:cubicBezTo>
                    <a:pt x="75" y="38"/>
                    <a:pt x="72" y="38"/>
                    <a:pt x="69" y="37"/>
                  </a:cubicBezTo>
                  <a:cubicBezTo>
                    <a:pt x="68" y="38"/>
                    <a:pt x="67" y="38"/>
                    <a:pt x="66" y="37"/>
                  </a:cubicBezTo>
                  <a:cubicBezTo>
                    <a:pt x="65" y="37"/>
                    <a:pt x="63" y="37"/>
                    <a:pt x="62" y="37"/>
                  </a:cubicBezTo>
                  <a:cubicBezTo>
                    <a:pt x="60" y="35"/>
                    <a:pt x="58" y="37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34"/>
                    <a:pt x="54" y="34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49" y="32"/>
                    <a:pt x="48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5" y="30"/>
                    <a:pt x="44" y="30"/>
                    <a:pt x="42" y="29"/>
                  </a:cubicBezTo>
                  <a:cubicBezTo>
                    <a:pt x="41" y="28"/>
                    <a:pt x="39" y="28"/>
                    <a:pt x="38" y="29"/>
                  </a:cubicBezTo>
                  <a:cubicBezTo>
                    <a:pt x="37" y="29"/>
                    <a:pt x="36" y="29"/>
                    <a:pt x="35" y="28"/>
                  </a:cubicBezTo>
                  <a:cubicBezTo>
                    <a:pt x="32" y="28"/>
                    <a:pt x="29" y="28"/>
                    <a:pt x="27" y="25"/>
                  </a:cubicBezTo>
                  <a:cubicBezTo>
                    <a:pt x="24" y="21"/>
                    <a:pt x="19" y="21"/>
                    <a:pt x="14" y="20"/>
                  </a:cubicBezTo>
                  <a:cubicBezTo>
                    <a:pt x="10" y="19"/>
                    <a:pt x="6" y="18"/>
                    <a:pt x="3" y="15"/>
                  </a:cubicBezTo>
                  <a:cubicBezTo>
                    <a:pt x="0" y="11"/>
                    <a:pt x="1" y="8"/>
                    <a:pt x="6" y="5"/>
                  </a:cubicBezTo>
                  <a:cubicBezTo>
                    <a:pt x="13" y="1"/>
                    <a:pt x="20" y="0"/>
                    <a:pt x="28" y="4"/>
                  </a:cubicBezTo>
                  <a:cubicBezTo>
                    <a:pt x="31" y="6"/>
                    <a:pt x="33" y="7"/>
                    <a:pt x="36" y="4"/>
                  </a:cubicBezTo>
                  <a:cubicBezTo>
                    <a:pt x="38" y="3"/>
                    <a:pt x="41" y="4"/>
                    <a:pt x="43" y="4"/>
                  </a:cubicBezTo>
                  <a:close/>
                </a:path>
              </a:pathLst>
            </a:custGeom>
            <a:solidFill>
              <a:srgbClr val="B5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5" name="Freeform 72"/>
            <p:cNvSpPr/>
            <p:nvPr/>
          </p:nvSpPr>
          <p:spPr bwMode="auto">
            <a:xfrm>
              <a:off x="5930" y="2262"/>
              <a:ext cx="191" cy="88"/>
            </a:xfrm>
            <a:custGeom>
              <a:avLst/>
              <a:gdLst>
                <a:gd name="T0" fmla="*/ 0 w 127"/>
                <a:gd name="T1" fmla="*/ 53 h 59"/>
                <a:gd name="T2" fmla="*/ 9 w 127"/>
                <a:gd name="T3" fmla="*/ 44 h 59"/>
                <a:gd name="T4" fmla="*/ 14 w 127"/>
                <a:gd name="T5" fmla="*/ 43 h 59"/>
                <a:gd name="T6" fmla="*/ 21 w 127"/>
                <a:gd name="T7" fmla="*/ 38 h 59"/>
                <a:gd name="T8" fmla="*/ 42 w 127"/>
                <a:gd name="T9" fmla="*/ 30 h 59"/>
                <a:gd name="T10" fmla="*/ 58 w 127"/>
                <a:gd name="T11" fmla="*/ 29 h 59"/>
                <a:gd name="T12" fmla="*/ 64 w 127"/>
                <a:gd name="T13" fmla="*/ 25 h 59"/>
                <a:gd name="T14" fmla="*/ 78 w 127"/>
                <a:gd name="T15" fmla="*/ 30 h 59"/>
                <a:gd name="T16" fmla="*/ 85 w 127"/>
                <a:gd name="T17" fmla="*/ 31 h 59"/>
                <a:gd name="T18" fmla="*/ 97 w 127"/>
                <a:gd name="T19" fmla="*/ 23 h 59"/>
                <a:gd name="T20" fmla="*/ 105 w 127"/>
                <a:gd name="T21" fmla="*/ 13 h 59"/>
                <a:gd name="T22" fmla="*/ 118 w 127"/>
                <a:gd name="T23" fmla="*/ 4 h 59"/>
                <a:gd name="T24" fmla="*/ 127 w 127"/>
                <a:gd name="T25" fmla="*/ 3 h 59"/>
                <a:gd name="T26" fmla="*/ 127 w 127"/>
                <a:gd name="T27" fmla="*/ 7 h 59"/>
                <a:gd name="T28" fmla="*/ 126 w 127"/>
                <a:gd name="T29" fmla="*/ 8 h 59"/>
                <a:gd name="T30" fmla="*/ 123 w 127"/>
                <a:gd name="T31" fmla="*/ 9 h 59"/>
                <a:gd name="T32" fmla="*/ 118 w 127"/>
                <a:gd name="T33" fmla="*/ 17 h 59"/>
                <a:gd name="T34" fmla="*/ 103 w 127"/>
                <a:gd name="T35" fmla="*/ 32 h 59"/>
                <a:gd name="T36" fmla="*/ 64 w 127"/>
                <a:gd name="T37" fmla="*/ 51 h 59"/>
                <a:gd name="T38" fmla="*/ 42 w 127"/>
                <a:gd name="T39" fmla="*/ 55 h 59"/>
                <a:gd name="T40" fmla="*/ 0 w 127"/>
                <a:gd name="T4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59">
                  <a:moveTo>
                    <a:pt x="0" y="53"/>
                  </a:moveTo>
                  <a:cubicBezTo>
                    <a:pt x="2" y="45"/>
                    <a:pt x="2" y="45"/>
                    <a:pt x="9" y="44"/>
                  </a:cubicBezTo>
                  <a:cubicBezTo>
                    <a:pt x="11" y="43"/>
                    <a:pt x="12" y="43"/>
                    <a:pt x="14" y="43"/>
                  </a:cubicBezTo>
                  <a:cubicBezTo>
                    <a:pt x="18" y="43"/>
                    <a:pt x="20" y="41"/>
                    <a:pt x="21" y="38"/>
                  </a:cubicBezTo>
                  <a:cubicBezTo>
                    <a:pt x="26" y="27"/>
                    <a:pt x="31" y="25"/>
                    <a:pt x="42" y="30"/>
                  </a:cubicBezTo>
                  <a:cubicBezTo>
                    <a:pt x="47" y="33"/>
                    <a:pt x="53" y="33"/>
                    <a:pt x="58" y="29"/>
                  </a:cubicBezTo>
                  <a:cubicBezTo>
                    <a:pt x="60" y="28"/>
                    <a:pt x="62" y="26"/>
                    <a:pt x="64" y="25"/>
                  </a:cubicBezTo>
                  <a:cubicBezTo>
                    <a:pt x="73" y="20"/>
                    <a:pt x="73" y="20"/>
                    <a:pt x="78" y="30"/>
                  </a:cubicBezTo>
                  <a:cubicBezTo>
                    <a:pt x="80" y="33"/>
                    <a:pt x="82" y="34"/>
                    <a:pt x="85" y="31"/>
                  </a:cubicBezTo>
                  <a:cubicBezTo>
                    <a:pt x="88" y="28"/>
                    <a:pt x="92" y="25"/>
                    <a:pt x="97" y="23"/>
                  </a:cubicBezTo>
                  <a:cubicBezTo>
                    <a:pt x="101" y="21"/>
                    <a:pt x="103" y="17"/>
                    <a:pt x="105" y="13"/>
                  </a:cubicBezTo>
                  <a:cubicBezTo>
                    <a:pt x="107" y="8"/>
                    <a:pt x="109" y="2"/>
                    <a:pt x="118" y="4"/>
                  </a:cubicBezTo>
                  <a:cubicBezTo>
                    <a:pt x="121" y="5"/>
                    <a:pt x="124" y="0"/>
                    <a:pt x="127" y="3"/>
                  </a:cubicBezTo>
                  <a:cubicBezTo>
                    <a:pt x="127" y="5"/>
                    <a:pt x="127" y="6"/>
                    <a:pt x="127" y="7"/>
                  </a:cubicBezTo>
                  <a:cubicBezTo>
                    <a:pt x="127" y="7"/>
                    <a:pt x="126" y="8"/>
                    <a:pt x="126" y="8"/>
                  </a:cubicBezTo>
                  <a:cubicBezTo>
                    <a:pt x="125" y="8"/>
                    <a:pt x="124" y="9"/>
                    <a:pt x="123" y="9"/>
                  </a:cubicBezTo>
                  <a:cubicBezTo>
                    <a:pt x="123" y="13"/>
                    <a:pt x="120" y="15"/>
                    <a:pt x="118" y="17"/>
                  </a:cubicBezTo>
                  <a:cubicBezTo>
                    <a:pt x="113" y="22"/>
                    <a:pt x="108" y="27"/>
                    <a:pt x="103" y="32"/>
                  </a:cubicBezTo>
                  <a:cubicBezTo>
                    <a:pt x="93" y="45"/>
                    <a:pt x="80" y="50"/>
                    <a:pt x="64" y="51"/>
                  </a:cubicBezTo>
                  <a:cubicBezTo>
                    <a:pt x="56" y="51"/>
                    <a:pt x="49" y="53"/>
                    <a:pt x="42" y="55"/>
                  </a:cubicBezTo>
                  <a:cubicBezTo>
                    <a:pt x="28" y="59"/>
                    <a:pt x="14" y="58"/>
                    <a:pt x="0" y="53"/>
                  </a:cubicBezTo>
                  <a:close/>
                </a:path>
              </a:pathLst>
            </a:custGeom>
            <a:solidFill>
              <a:srgbClr val="BD7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6" name="Freeform 73"/>
            <p:cNvSpPr/>
            <p:nvPr/>
          </p:nvSpPr>
          <p:spPr bwMode="auto">
            <a:xfrm>
              <a:off x="7363" y="4157"/>
              <a:ext cx="97" cy="152"/>
            </a:xfrm>
            <a:custGeom>
              <a:avLst/>
              <a:gdLst>
                <a:gd name="T0" fmla="*/ 61 w 65"/>
                <a:gd name="T1" fmla="*/ 39 h 101"/>
                <a:gd name="T2" fmla="*/ 61 w 65"/>
                <a:gd name="T3" fmla="*/ 41 h 101"/>
                <a:gd name="T4" fmla="*/ 59 w 65"/>
                <a:gd name="T5" fmla="*/ 49 h 101"/>
                <a:gd name="T6" fmla="*/ 59 w 65"/>
                <a:gd name="T7" fmla="*/ 50 h 101"/>
                <a:gd name="T8" fmla="*/ 57 w 65"/>
                <a:gd name="T9" fmla="*/ 62 h 101"/>
                <a:gd name="T10" fmla="*/ 57 w 65"/>
                <a:gd name="T11" fmla="*/ 64 h 101"/>
                <a:gd name="T12" fmla="*/ 55 w 65"/>
                <a:gd name="T13" fmla="*/ 78 h 101"/>
                <a:gd name="T14" fmla="*/ 55 w 65"/>
                <a:gd name="T15" fmla="*/ 79 h 101"/>
                <a:gd name="T16" fmla="*/ 53 w 65"/>
                <a:gd name="T17" fmla="*/ 91 h 101"/>
                <a:gd name="T18" fmla="*/ 53 w 65"/>
                <a:gd name="T19" fmla="*/ 92 h 101"/>
                <a:gd name="T20" fmla="*/ 52 w 65"/>
                <a:gd name="T21" fmla="*/ 100 h 101"/>
                <a:gd name="T22" fmla="*/ 51 w 65"/>
                <a:gd name="T23" fmla="*/ 100 h 101"/>
                <a:gd name="T24" fmla="*/ 43 w 65"/>
                <a:gd name="T25" fmla="*/ 93 h 101"/>
                <a:gd name="T26" fmla="*/ 29 w 65"/>
                <a:gd name="T27" fmla="*/ 62 h 101"/>
                <a:gd name="T28" fmla="*/ 27 w 65"/>
                <a:gd name="T29" fmla="*/ 58 h 101"/>
                <a:gd name="T30" fmla="*/ 26 w 65"/>
                <a:gd name="T31" fmla="*/ 56 h 101"/>
                <a:gd name="T32" fmla="*/ 24 w 65"/>
                <a:gd name="T33" fmla="*/ 53 h 101"/>
                <a:gd name="T34" fmla="*/ 23 w 65"/>
                <a:gd name="T35" fmla="*/ 51 h 101"/>
                <a:gd name="T36" fmla="*/ 19 w 65"/>
                <a:gd name="T37" fmla="*/ 44 h 101"/>
                <a:gd name="T38" fmla="*/ 17 w 65"/>
                <a:gd name="T39" fmla="*/ 42 h 101"/>
                <a:gd name="T40" fmla="*/ 15 w 65"/>
                <a:gd name="T41" fmla="*/ 37 h 101"/>
                <a:gd name="T42" fmla="*/ 3 w 65"/>
                <a:gd name="T43" fmla="*/ 11 h 101"/>
                <a:gd name="T44" fmla="*/ 4 w 65"/>
                <a:gd name="T45" fmla="*/ 0 h 101"/>
                <a:gd name="T46" fmla="*/ 8 w 65"/>
                <a:gd name="T47" fmla="*/ 0 h 101"/>
                <a:gd name="T48" fmla="*/ 11 w 65"/>
                <a:gd name="T49" fmla="*/ 1 h 101"/>
                <a:gd name="T50" fmla="*/ 40 w 65"/>
                <a:gd name="T51" fmla="*/ 13 h 101"/>
                <a:gd name="T52" fmla="*/ 56 w 65"/>
                <a:gd name="T53" fmla="*/ 16 h 101"/>
                <a:gd name="T54" fmla="*/ 65 w 65"/>
                <a:gd name="T55" fmla="*/ 22 h 101"/>
                <a:gd name="T56" fmla="*/ 65 w 65"/>
                <a:gd name="T57" fmla="*/ 24 h 101"/>
                <a:gd name="T58" fmla="*/ 63 w 65"/>
                <a:gd name="T59" fmla="*/ 31 h 101"/>
                <a:gd name="T60" fmla="*/ 63 w 65"/>
                <a:gd name="T61" fmla="*/ 31 h 101"/>
                <a:gd name="T62" fmla="*/ 61 w 65"/>
                <a:gd name="T63" fmla="*/ 3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1">
                  <a:moveTo>
                    <a:pt x="61" y="39"/>
                  </a:moveTo>
                  <a:cubicBezTo>
                    <a:pt x="61" y="40"/>
                    <a:pt x="61" y="40"/>
                    <a:pt x="61" y="41"/>
                  </a:cubicBezTo>
                  <a:cubicBezTo>
                    <a:pt x="59" y="43"/>
                    <a:pt x="61" y="46"/>
                    <a:pt x="59" y="49"/>
                  </a:cubicBezTo>
                  <a:cubicBezTo>
                    <a:pt x="59" y="49"/>
                    <a:pt x="59" y="50"/>
                    <a:pt x="59" y="50"/>
                  </a:cubicBezTo>
                  <a:cubicBezTo>
                    <a:pt x="57" y="54"/>
                    <a:pt x="60" y="59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5" y="68"/>
                    <a:pt x="58" y="73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3" y="83"/>
                    <a:pt x="56" y="87"/>
                    <a:pt x="53" y="91"/>
                  </a:cubicBezTo>
                  <a:cubicBezTo>
                    <a:pt x="53" y="91"/>
                    <a:pt x="53" y="92"/>
                    <a:pt x="53" y="92"/>
                  </a:cubicBezTo>
                  <a:cubicBezTo>
                    <a:pt x="52" y="95"/>
                    <a:pt x="53" y="98"/>
                    <a:pt x="52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46" y="101"/>
                    <a:pt x="45" y="97"/>
                    <a:pt x="43" y="93"/>
                  </a:cubicBezTo>
                  <a:cubicBezTo>
                    <a:pt x="37" y="83"/>
                    <a:pt x="34" y="72"/>
                    <a:pt x="29" y="62"/>
                  </a:cubicBezTo>
                  <a:cubicBezTo>
                    <a:pt x="28" y="60"/>
                    <a:pt x="27" y="59"/>
                    <a:pt x="27" y="58"/>
                  </a:cubicBezTo>
                  <a:cubicBezTo>
                    <a:pt x="26" y="58"/>
                    <a:pt x="26" y="57"/>
                    <a:pt x="26" y="56"/>
                  </a:cubicBezTo>
                  <a:cubicBezTo>
                    <a:pt x="25" y="55"/>
                    <a:pt x="24" y="54"/>
                    <a:pt x="24" y="53"/>
                  </a:cubicBezTo>
                  <a:cubicBezTo>
                    <a:pt x="24" y="52"/>
                    <a:pt x="23" y="52"/>
                    <a:pt x="23" y="51"/>
                  </a:cubicBezTo>
                  <a:cubicBezTo>
                    <a:pt x="22" y="48"/>
                    <a:pt x="21" y="46"/>
                    <a:pt x="19" y="44"/>
                  </a:cubicBezTo>
                  <a:cubicBezTo>
                    <a:pt x="18" y="43"/>
                    <a:pt x="18" y="42"/>
                    <a:pt x="17" y="42"/>
                  </a:cubicBezTo>
                  <a:cubicBezTo>
                    <a:pt x="17" y="40"/>
                    <a:pt x="16" y="39"/>
                    <a:pt x="15" y="37"/>
                  </a:cubicBezTo>
                  <a:cubicBezTo>
                    <a:pt x="11" y="28"/>
                    <a:pt x="6" y="20"/>
                    <a:pt x="3" y="11"/>
                  </a:cubicBezTo>
                  <a:cubicBezTo>
                    <a:pt x="2" y="8"/>
                    <a:pt x="0" y="4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20" y="7"/>
                    <a:pt x="29" y="11"/>
                    <a:pt x="40" y="13"/>
                  </a:cubicBezTo>
                  <a:cubicBezTo>
                    <a:pt x="45" y="14"/>
                    <a:pt x="51" y="15"/>
                    <a:pt x="56" y="16"/>
                  </a:cubicBezTo>
                  <a:cubicBezTo>
                    <a:pt x="60" y="17"/>
                    <a:pt x="64" y="17"/>
                    <a:pt x="65" y="22"/>
                  </a:cubicBezTo>
                  <a:cubicBezTo>
                    <a:pt x="65" y="22"/>
                    <a:pt x="65" y="23"/>
                    <a:pt x="65" y="24"/>
                  </a:cubicBezTo>
                  <a:cubicBezTo>
                    <a:pt x="63" y="26"/>
                    <a:pt x="65" y="29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1" y="34"/>
                    <a:pt x="63" y="37"/>
                    <a:pt x="61" y="39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7" name="Freeform 74"/>
            <p:cNvSpPr/>
            <p:nvPr/>
          </p:nvSpPr>
          <p:spPr bwMode="auto">
            <a:xfrm>
              <a:off x="5954" y="1842"/>
              <a:ext cx="305" cy="118"/>
            </a:xfrm>
            <a:custGeom>
              <a:avLst/>
              <a:gdLst>
                <a:gd name="T0" fmla="*/ 178 w 203"/>
                <a:gd name="T1" fmla="*/ 59 h 79"/>
                <a:gd name="T2" fmla="*/ 195 w 203"/>
                <a:gd name="T3" fmla="*/ 63 h 79"/>
                <a:gd name="T4" fmla="*/ 203 w 203"/>
                <a:gd name="T5" fmla="*/ 68 h 79"/>
                <a:gd name="T6" fmla="*/ 188 w 203"/>
                <a:gd name="T7" fmla="*/ 70 h 79"/>
                <a:gd name="T8" fmla="*/ 174 w 203"/>
                <a:gd name="T9" fmla="*/ 71 h 79"/>
                <a:gd name="T10" fmla="*/ 168 w 203"/>
                <a:gd name="T11" fmla="*/ 72 h 79"/>
                <a:gd name="T12" fmla="*/ 137 w 203"/>
                <a:gd name="T13" fmla="*/ 72 h 79"/>
                <a:gd name="T14" fmla="*/ 119 w 203"/>
                <a:gd name="T15" fmla="*/ 76 h 79"/>
                <a:gd name="T16" fmla="*/ 89 w 203"/>
                <a:gd name="T17" fmla="*/ 77 h 79"/>
                <a:gd name="T18" fmla="*/ 42 w 203"/>
                <a:gd name="T19" fmla="*/ 69 h 79"/>
                <a:gd name="T20" fmla="*/ 37 w 203"/>
                <a:gd name="T21" fmla="*/ 68 h 79"/>
                <a:gd name="T22" fmla="*/ 32 w 203"/>
                <a:gd name="T23" fmla="*/ 66 h 79"/>
                <a:gd name="T24" fmla="*/ 27 w 203"/>
                <a:gd name="T25" fmla="*/ 64 h 79"/>
                <a:gd name="T26" fmla="*/ 25 w 203"/>
                <a:gd name="T27" fmla="*/ 63 h 79"/>
                <a:gd name="T28" fmla="*/ 23 w 203"/>
                <a:gd name="T29" fmla="*/ 58 h 79"/>
                <a:gd name="T30" fmla="*/ 19 w 203"/>
                <a:gd name="T31" fmla="*/ 52 h 79"/>
                <a:gd name="T32" fmla="*/ 18 w 203"/>
                <a:gd name="T33" fmla="*/ 52 h 79"/>
                <a:gd name="T34" fmla="*/ 17 w 203"/>
                <a:gd name="T35" fmla="*/ 51 h 79"/>
                <a:gd name="T36" fmla="*/ 13 w 203"/>
                <a:gd name="T37" fmla="*/ 49 h 79"/>
                <a:gd name="T38" fmla="*/ 12 w 203"/>
                <a:gd name="T39" fmla="*/ 48 h 79"/>
                <a:gd name="T40" fmla="*/ 8 w 203"/>
                <a:gd name="T41" fmla="*/ 47 h 79"/>
                <a:gd name="T42" fmla="*/ 6 w 203"/>
                <a:gd name="T43" fmla="*/ 45 h 79"/>
                <a:gd name="T44" fmla="*/ 0 w 203"/>
                <a:gd name="T45" fmla="*/ 41 h 79"/>
                <a:gd name="T46" fmla="*/ 6 w 203"/>
                <a:gd name="T47" fmla="*/ 31 h 79"/>
                <a:gd name="T48" fmla="*/ 26 w 203"/>
                <a:gd name="T49" fmla="*/ 20 h 79"/>
                <a:gd name="T50" fmla="*/ 31 w 203"/>
                <a:gd name="T51" fmla="*/ 17 h 79"/>
                <a:gd name="T52" fmla="*/ 33 w 203"/>
                <a:gd name="T53" fmla="*/ 15 h 79"/>
                <a:gd name="T54" fmla="*/ 35 w 203"/>
                <a:gd name="T55" fmla="*/ 12 h 79"/>
                <a:gd name="T56" fmla="*/ 50 w 203"/>
                <a:gd name="T57" fmla="*/ 1 h 79"/>
                <a:gd name="T58" fmla="*/ 52 w 203"/>
                <a:gd name="T59" fmla="*/ 2 h 79"/>
                <a:gd name="T60" fmla="*/ 46 w 203"/>
                <a:gd name="T61" fmla="*/ 21 h 79"/>
                <a:gd name="T62" fmla="*/ 31 w 203"/>
                <a:gd name="T63" fmla="*/ 32 h 79"/>
                <a:gd name="T64" fmla="*/ 29 w 203"/>
                <a:gd name="T65" fmla="*/ 38 h 79"/>
                <a:gd name="T66" fmla="*/ 31 w 203"/>
                <a:gd name="T67" fmla="*/ 40 h 79"/>
                <a:gd name="T68" fmla="*/ 41 w 203"/>
                <a:gd name="T69" fmla="*/ 55 h 79"/>
                <a:gd name="T70" fmla="*/ 84 w 203"/>
                <a:gd name="T71" fmla="*/ 62 h 79"/>
                <a:gd name="T72" fmla="*/ 114 w 203"/>
                <a:gd name="T73" fmla="*/ 61 h 79"/>
                <a:gd name="T74" fmla="*/ 123 w 203"/>
                <a:gd name="T75" fmla="*/ 57 h 79"/>
                <a:gd name="T76" fmla="*/ 131 w 203"/>
                <a:gd name="T77" fmla="*/ 57 h 79"/>
                <a:gd name="T78" fmla="*/ 148 w 203"/>
                <a:gd name="T79" fmla="*/ 63 h 79"/>
                <a:gd name="T80" fmla="*/ 163 w 203"/>
                <a:gd name="T81" fmla="*/ 61 h 79"/>
                <a:gd name="T82" fmla="*/ 178 w 203"/>
                <a:gd name="T8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79">
                  <a:moveTo>
                    <a:pt x="178" y="59"/>
                  </a:moveTo>
                  <a:cubicBezTo>
                    <a:pt x="184" y="59"/>
                    <a:pt x="189" y="61"/>
                    <a:pt x="195" y="63"/>
                  </a:cubicBezTo>
                  <a:cubicBezTo>
                    <a:pt x="198" y="64"/>
                    <a:pt x="201" y="65"/>
                    <a:pt x="203" y="68"/>
                  </a:cubicBezTo>
                  <a:cubicBezTo>
                    <a:pt x="199" y="73"/>
                    <a:pt x="193" y="72"/>
                    <a:pt x="188" y="70"/>
                  </a:cubicBezTo>
                  <a:cubicBezTo>
                    <a:pt x="183" y="69"/>
                    <a:pt x="178" y="67"/>
                    <a:pt x="174" y="71"/>
                  </a:cubicBezTo>
                  <a:cubicBezTo>
                    <a:pt x="172" y="72"/>
                    <a:pt x="170" y="73"/>
                    <a:pt x="168" y="72"/>
                  </a:cubicBezTo>
                  <a:cubicBezTo>
                    <a:pt x="158" y="69"/>
                    <a:pt x="147" y="72"/>
                    <a:pt x="137" y="72"/>
                  </a:cubicBezTo>
                  <a:cubicBezTo>
                    <a:pt x="131" y="74"/>
                    <a:pt x="124" y="73"/>
                    <a:pt x="119" y="76"/>
                  </a:cubicBezTo>
                  <a:cubicBezTo>
                    <a:pt x="109" y="79"/>
                    <a:pt x="99" y="78"/>
                    <a:pt x="89" y="77"/>
                  </a:cubicBezTo>
                  <a:cubicBezTo>
                    <a:pt x="73" y="76"/>
                    <a:pt x="57" y="73"/>
                    <a:pt x="42" y="69"/>
                  </a:cubicBezTo>
                  <a:cubicBezTo>
                    <a:pt x="40" y="68"/>
                    <a:pt x="38" y="68"/>
                    <a:pt x="37" y="68"/>
                  </a:cubicBezTo>
                  <a:cubicBezTo>
                    <a:pt x="35" y="67"/>
                    <a:pt x="34" y="68"/>
                    <a:pt x="32" y="66"/>
                  </a:cubicBezTo>
                  <a:cubicBezTo>
                    <a:pt x="31" y="66"/>
                    <a:pt x="29" y="65"/>
                    <a:pt x="27" y="64"/>
                  </a:cubicBezTo>
                  <a:cubicBezTo>
                    <a:pt x="26" y="64"/>
                    <a:pt x="26" y="63"/>
                    <a:pt x="25" y="63"/>
                  </a:cubicBezTo>
                  <a:cubicBezTo>
                    <a:pt x="24" y="61"/>
                    <a:pt x="23" y="60"/>
                    <a:pt x="23" y="58"/>
                  </a:cubicBezTo>
                  <a:cubicBezTo>
                    <a:pt x="25" y="54"/>
                    <a:pt x="22" y="52"/>
                    <a:pt x="19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0"/>
                    <a:pt x="14" y="50"/>
                    <a:pt x="13" y="49"/>
                  </a:cubicBezTo>
                  <a:cubicBezTo>
                    <a:pt x="13" y="48"/>
                    <a:pt x="12" y="48"/>
                    <a:pt x="12" y="48"/>
                  </a:cubicBezTo>
                  <a:cubicBezTo>
                    <a:pt x="10" y="48"/>
                    <a:pt x="9" y="47"/>
                    <a:pt x="8" y="47"/>
                  </a:cubicBezTo>
                  <a:cubicBezTo>
                    <a:pt x="7" y="47"/>
                    <a:pt x="6" y="46"/>
                    <a:pt x="6" y="45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0" y="37"/>
                    <a:pt x="2" y="33"/>
                    <a:pt x="6" y="31"/>
                  </a:cubicBezTo>
                  <a:cubicBezTo>
                    <a:pt x="13" y="27"/>
                    <a:pt x="19" y="22"/>
                    <a:pt x="26" y="20"/>
                  </a:cubicBezTo>
                  <a:cubicBezTo>
                    <a:pt x="28" y="19"/>
                    <a:pt x="30" y="19"/>
                    <a:pt x="31" y="17"/>
                  </a:cubicBezTo>
                  <a:cubicBezTo>
                    <a:pt x="32" y="17"/>
                    <a:pt x="33" y="16"/>
                    <a:pt x="33" y="15"/>
                  </a:cubicBezTo>
                  <a:cubicBezTo>
                    <a:pt x="34" y="14"/>
                    <a:pt x="34" y="13"/>
                    <a:pt x="35" y="12"/>
                  </a:cubicBezTo>
                  <a:cubicBezTo>
                    <a:pt x="39" y="7"/>
                    <a:pt x="42" y="0"/>
                    <a:pt x="50" y="1"/>
                  </a:cubicBezTo>
                  <a:cubicBezTo>
                    <a:pt x="51" y="1"/>
                    <a:pt x="51" y="2"/>
                    <a:pt x="52" y="2"/>
                  </a:cubicBezTo>
                  <a:cubicBezTo>
                    <a:pt x="55" y="10"/>
                    <a:pt x="50" y="15"/>
                    <a:pt x="46" y="21"/>
                  </a:cubicBezTo>
                  <a:cubicBezTo>
                    <a:pt x="42" y="26"/>
                    <a:pt x="37" y="29"/>
                    <a:pt x="31" y="32"/>
                  </a:cubicBezTo>
                  <a:cubicBezTo>
                    <a:pt x="28" y="33"/>
                    <a:pt x="26" y="35"/>
                    <a:pt x="29" y="38"/>
                  </a:cubicBezTo>
                  <a:cubicBezTo>
                    <a:pt x="30" y="39"/>
                    <a:pt x="30" y="40"/>
                    <a:pt x="31" y="40"/>
                  </a:cubicBezTo>
                  <a:cubicBezTo>
                    <a:pt x="30" y="49"/>
                    <a:pt x="34" y="54"/>
                    <a:pt x="41" y="55"/>
                  </a:cubicBezTo>
                  <a:cubicBezTo>
                    <a:pt x="56" y="57"/>
                    <a:pt x="69" y="63"/>
                    <a:pt x="84" y="62"/>
                  </a:cubicBezTo>
                  <a:cubicBezTo>
                    <a:pt x="94" y="61"/>
                    <a:pt x="104" y="58"/>
                    <a:pt x="114" y="61"/>
                  </a:cubicBezTo>
                  <a:cubicBezTo>
                    <a:pt x="118" y="62"/>
                    <a:pt x="120" y="59"/>
                    <a:pt x="123" y="57"/>
                  </a:cubicBezTo>
                  <a:cubicBezTo>
                    <a:pt x="125" y="55"/>
                    <a:pt x="128" y="55"/>
                    <a:pt x="131" y="57"/>
                  </a:cubicBezTo>
                  <a:cubicBezTo>
                    <a:pt x="137" y="60"/>
                    <a:pt x="143" y="61"/>
                    <a:pt x="148" y="63"/>
                  </a:cubicBezTo>
                  <a:cubicBezTo>
                    <a:pt x="154" y="64"/>
                    <a:pt x="158" y="64"/>
                    <a:pt x="163" y="61"/>
                  </a:cubicBezTo>
                  <a:cubicBezTo>
                    <a:pt x="167" y="57"/>
                    <a:pt x="173" y="56"/>
                    <a:pt x="178" y="59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8" name="Freeform 75"/>
            <p:cNvSpPr/>
            <p:nvPr/>
          </p:nvSpPr>
          <p:spPr bwMode="auto">
            <a:xfrm>
              <a:off x="7682" y="3178"/>
              <a:ext cx="251" cy="152"/>
            </a:xfrm>
            <a:custGeom>
              <a:avLst/>
              <a:gdLst>
                <a:gd name="T0" fmla="*/ 167 w 167"/>
                <a:gd name="T1" fmla="*/ 1 h 101"/>
                <a:gd name="T2" fmla="*/ 167 w 167"/>
                <a:gd name="T3" fmla="*/ 26 h 101"/>
                <a:gd name="T4" fmla="*/ 154 w 167"/>
                <a:gd name="T5" fmla="*/ 44 h 101"/>
                <a:gd name="T6" fmla="*/ 131 w 167"/>
                <a:gd name="T7" fmla="*/ 73 h 101"/>
                <a:gd name="T8" fmla="*/ 107 w 167"/>
                <a:gd name="T9" fmla="*/ 83 h 101"/>
                <a:gd name="T10" fmla="*/ 67 w 167"/>
                <a:gd name="T11" fmla="*/ 79 h 101"/>
                <a:gd name="T12" fmla="*/ 59 w 167"/>
                <a:gd name="T13" fmla="*/ 81 h 101"/>
                <a:gd name="T14" fmla="*/ 56 w 167"/>
                <a:gd name="T15" fmla="*/ 81 h 101"/>
                <a:gd name="T16" fmla="*/ 48 w 167"/>
                <a:gd name="T17" fmla="*/ 82 h 101"/>
                <a:gd name="T18" fmla="*/ 45 w 167"/>
                <a:gd name="T19" fmla="*/ 83 h 101"/>
                <a:gd name="T20" fmla="*/ 36 w 167"/>
                <a:gd name="T21" fmla="*/ 86 h 101"/>
                <a:gd name="T22" fmla="*/ 33 w 167"/>
                <a:gd name="T23" fmla="*/ 86 h 101"/>
                <a:gd name="T24" fmla="*/ 12 w 167"/>
                <a:gd name="T25" fmla="*/ 96 h 101"/>
                <a:gd name="T26" fmla="*/ 4 w 167"/>
                <a:gd name="T27" fmla="*/ 99 h 101"/>
                <a:gd name="T28" fmla="*/ 5 w 167"/>
                <a:gd name="T29" fmla="*/ 90 h 101"/>
                <a:gd name="T30" fmla="*/ 7 w 167"/>
                <a:gd name="T31" fmla="*/ 88 h 101"/>
                <a:gd name="T32" fmla="*/ 9 w 167"/>
                <a:gd name="T33" fmla="*/ 86 h 101"/>
                <a:gd name="T34" fmla="*/ 11 w 167"/>
                <a:gd name="T35" fmla="*/ 85 h 101"/>
                <a:gd name="T36" fmla="*/ 13 w 167"/>
                <a:gd name="T37" fmla="*/ 83 h 101"/>
                <a:gd name="T38" fmla="*/ 15 w 167"/>
                <a:gd name="T39" fmla="*/ 82 h 101"/>
                <a:gd name="T40" fmla="*/ 18 w 167"/>
                <a:gd name="T41" fmla="*/ 81 h 101"/>
                <a:gd name="T42" fmla="*/ 21 w 167"/>
                <a:gd name="T43" fmla="*/ 80 h 101"/>
                <a:gd name="T44" fmla="*/ 56 w 167"/>
                <a:gd name="T45" fmla="*/ 66 h 101"/>
                <a:gd name="T46" fmla="*/ 66 w 167"/>
                <a:gd name="T47" fmla="*/ 57 h 101"/>
                <a:gd name="T48" fmla="*/ 69 w 167"/>
                <a:gd name="T49" fmla="*/ 56 h 101"/>
                <a:gd name="T50" fmla="*/ 101 w 167"/>
                <a:gd name="T51" fmla="*/ 56 h 101"/>
                <a:gd name="T52" fmla="*/ 105 w 167"/>
                <a:gd name="T53" fmla="*/ 57 h 101"/>
                <a:gd name="T54" fmla="*/ 111 w 167"/>
                <a:gd name="T55" fmla="*/ 59 h 101"/>
                <a:gd name="T56" fmla="*/ 108 w 167"/>
                <a:gd name="T57" fmla="*/ 50 h 101"/>
                <a:gd name="T58" fmla="*/ 121 w 167"/>
                <a:gd name="T59" fmla="*/ 39 h 101"/>
                <a:gd name="T60" fmla="*/ 138 w 167"/>
                <a:gd name="T61" fmla="*/ 33 h 101"/>
                <a:gd name="T62" fmla="*/ 157 w 167"/>
                <a:gd name="T63" fmla="*/ 7 h 101"/>
                <a:gd name="T64" fmla="*/ 167 w 167"/>
                <a:gd name="T65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01">
                  <a:moveTo>
                    <a:pt x="167" y="1"/>
                  </a:moveTo>
                  <a:cubicBezTo>
                    <a:pt x="167" y="9"/>
                    <a:pt x="167" y="18"/>
                    <a:pt x="167" y="26"/>
                  </a:cubicBezTo>
                  <a:cubicBezTo>
                    <a:pt x="164" y="33"/>
                    <a:pt x="160" y="39"/>
                    <a:pt x="154" y="44"/>
                  </a:cubicBezTo>
                  <a:cubicBezTo>
                    <a:pt x="145" y="52"/>
                    <a:pt x="137" y="62"/>
                    <a:pt x="131" y="73"/>
                  </a:cubicBezTo>
                  <a:cubicBezTo>
                    <a:pt x="126" y="82"/>
                    <a:pt x="117" y="84"/>
                    <a:pt x="107" y="83"/>
                  </a:cubicBezTo>
                  <a:cubicBezTo>
                    <a:pt x="94" y="80"/>
                    <a:pt x="81" y="78"/>
                    <a:pt x="67" y="79"/>
                  </a:cubicBezTo>
                  <a:cubicBezTo>
                    <a:pt x="64" y="79"/>
                    <a:pt x="62" y="81"/>
                    <a:pt x="59" y="81"/>
                  </a:cubicBezTo>
                  <a:cubicBezTo>
                    <a:pt x="58" y="81"/>
                    <a:pt x="57" y="81"/>
                    <a:pt x="56" y="81"/>
                  </a:cubicBezTo>
                  <a:cubicBezTo>
                    <a:pt x="53" y="81"/>
                    <a:pt x="50" y="82"/>
                    <a:pt x="48" y="82"/>
                  </a:cubicBezTo>
                  <a:cubicBezTo>
                    <a:pt x="47" y="83"/>
                    <a:pt x="46" y="83"/>
                    <a:pt x="45" y="83"/>
                  </a:cubicBezTo>
                  <a:cubicBezTo>
                    <a:pt x="42" y="83"/>
                    <a:pt x="39" y="84"/>
                    <a:pt x="36" y="86"/>
                  </a:cubicBezTo>
                  <a:cubicBezTo>
                    <a:pt x="35" y="86"/>
                    <a:pt x="34" y="86"/>
                    <a:pt x="33" y="86"/>
                  </a:cubicBezTo>
                  <a:cubicBezTo>
                    <a:pt x="25" y="87"/>
                    <a:pt x="18" y="90"/>
                    <a:pt x="12" y="96"/>
                  </a:cubicBezTo>
                  <a:cubicBezTo>
                    <a:pt x="10" y="98"/>
                    <a:pt x="7" y="101"/>
                    <a:pt x="4" y="99"/>
                  </a:cubicBezTo>
                  <a:cubicBezTo>
                    <a:pt x="0" y="96"/>
                    <a:pt x="3" y="92"/>
                    <a:pt x="5" y="90"/>
                  </a:cubicBezTo>
                  <a:cubicBezTo>
                    <a:pt x="6" y="89"/>
                    <a:pt x="6" y="88"/>
                    <a:pt x="7" y="88"/>
                  </a:cubicBezTo>
                  <a:cubicBezTo>
                    <a:pt x="7" y="87"/>
                    <a:pt x="8" y="86"/>
                    <a:pt x="9" y="86"/>
                  </a:cubicBezTo>
                  <a:cubicBezTo>
                    <a:pt x="9" y="85"/>
                    <a:pt x="10" y="85"/>
                    <a:pt x="11" y="85"/>
                  </a:cubicBezTo>
                  <a:cubicBezTo>
                    <a:pt x="11" y="84"/>
                    <a:pt x="12" y="84"/>
                    <a:pt x="13" y="83"/>
                  </a:cubicBezTo>
                  <a:cubicBezTo>
                    <a:pt x="13" y="83"/>
                    <a:pt x="14" y="83"/>
                    <a:pt x="15" y="82"/>
                  </a:cubicBezTo>
                  <a:cubicBezTo>
                    <a:pt x="16" y="82"/>
                    <a:pt x="17" y="81"/>
                    <a:pt x="18" y="81"/>
                  </a:cubicBezTo>
                  <a:cubicBezTo>
                    <a:pt x="19" y="80"/>
                    <a:pt x="20" y="80"/>
                    <a:pt x="21" y="80"/>
                  </a:cubicBezTo>
                  <a:cubicBezTo>
                    <a:pt x="33" y="77"/>
                    <a:pt x="44" y="70"/>
                    <a:pt x="56" y="66"/>
                  </a:cubicBezTo>
                  <a:cubicBezTo>
                    <a:pt x="60" y="64"/>
                    <a:pt x="63" y="59"/>
                    <a:pt x="66" y="57"/>
                  </a:cubicBezTo>
                  <a:cubicBezTo>
                    <a:pt x="67" y="56"/>
                    <a:pt x="68" y="56"/>
                    <a:pt x="69" y="56"/>
                  </a:cubicBezTo>
                  <a:cubicBezTo>
                    <a:pt x="80" y="56"/>
                    <a:pt x="90" y="55"/>
                    <a:pt x="101" y="56"/>
                  </a:cubicBezTo>
                  <a:cubicBezTo>
                    <a:pt x="102" y="56"/>
                    <a:pt x="104" y="56"/>
                    <a:pt x="105" y="57"/>
                  </a:cubicBezTo>
                  <a:cubicBezTo>
                    <a:pt x="107" y="57"/>
                    <a:pt x="109" y="59"/>
                    <a:pt x="111" y="59"/>
                  </a:cubicBezTo>
                  <a:cubicBezTo>
                    <a:pt x="111" y="55"/>
                    <a:pt x="108" y="53"/>
                    <a:pt x="108" y="50"/>
                  </a:cubicBezTo>
                  <a:cubicBezTo>
                    <a:pt x="107" y="41"/>
                    <a:pt x="113" y="36"/>
                    <a:pt x="121" y="39"/>
                  </a:cubicBezTo>
                  <a:cubicBezTo>
                    <a:pt x="128" y="41"/>
                    <a:pt x="133" y="39"/>
                    <a:pt x="138" y="33"/>
                  </a:cubicBezTo>
                  <a:cubicBezTo>
                    <a:pt x="144" y="24"/>
                    <a:pt x="152" y="17"/>
                    <a:pt x="157" y="7"/>
                  </a:cubicBezTo>
                  <a:cubicBezTo>
                    <a:pt x="159" y="4"/>
                    <a:pt x="161" y="0"/>
                    <a:pt x="167" y="1"/>
                  </a:cubicBezTo>
                  <a:close/>
                </a:path>
              </a:pathLst>
            </a:custGeom>
            <a:solidFill>
              <a:srgbClr val="E9B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9" name="Freeform 76"/>
            <p:cNvSpPr/>
            <p:nvPr/>
          </p:nvSpPr>
          <p:spPr bwMode="auto">
            <a:xfrm>
              <a:off x="7357" y="222"/>
              <a:ext cx="151" cy="235"/>
            </a:xfrm>
            <a:custGeom>
              <a:avLst/>
              <a:gdLst>
                <a:gd name="T0" fmla="*/ 92 w 101"/>
                <a:gd name="T1" fmla="*/ 0 h 157"/>
                <a:gd name="T2" fmla="*/ 98 w 101"/>
                <a:gd name="T3" fmla="*/ 15 h 157"/>
                <a:gd name="T4" fmla="*/ 96 w 101"/>
                <a:gd name="T5" fmla="*/ 25 h 157"/>
                <a:gd name="T6" fmla="*/ 77 w 101"/>
                <a:gd name="T7" fmla="*/ 46 h 157"/>
                <a:gd name="T8" fmla="*/ 76 w 101"/>
                <a:gd name="T9" fmla="*/ 66 h 157"/>
                <a:gd name="T10" fmla="*/ 49 w 101"/>
                <a:gd name="T11" fmla="*/ 118 h 157"/>
                <a:gd name="T12" fmla="*/ 40 w 101"/>
                <a:gd name="T13" fmla="*/ 123 h 157"/>
                <a:gd name="T14" fmla="*/ 28 w 101"/>
                <a:gd name="T15" fmla="*/ 133 h 157"/>
                <a:gd name="T16" fmla="*/ 13 w 101"/>
                <a:gd name="T17" fmla="*/ 147 h 157"/>
                <a:gd name="T18" fmla="*/ 7 w 101"/>
                <a:gd name="T19" fmla="*/ 152 h 157"/>
                <a:gd name="T20" fmla="*/ 1 w 101"/>
                <a:gd name="T21" fmla="*/ 157 h 157"/>
                <a:gd name="T22" fmla="*/ 1 w 101"/>
                <a:gd name="T23" fmla="*/ 151 h 157"/>
                <a:gd name="T24" fmla="*/ 2 w 101"/>
                <a:gd name="T25" fmla="*/ 148 h 157"/>
                <a:gd name="T26" fmla="*/ 6 w 101"/>
                <a:gd name="T27" fmla="*/ 144 h 157"/>
                <a:gd name="T28" fmla="*/ 10 w 101"/>
                <a:gd name="T29" fmla="*/ 142 h 157"/>
                <a:gd name="T30" fmla="*/ 24 w 101"/>
                <a:gd name="T31" fmla="*/ 124 h 157"/>
                <a:gd name="T32" fmla="*/ 51 w 101"/>
                <a:gd name="T33" fmla="*/ 65 h 157"/>
                <a:gd name="T34" fmla="*/ 58 w 101"/>
                <a:gd name="T35" fmla="*/ 53 h 157"/>
                <a:gd name="T36" fmla="*/ 76 w 101"/>
                <a:gd name="T37" fmla="*/ 25 h 157"/>
                <a:gd name="T38" fmla="*/ 90 w 101"/>
                <a:gd name="T39" fmla="*/ 4 h 157"/>
                <a:gd name="T40" fmla="*/ 92 w 101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57">
                  <a:moveTo>
                    <a:pt x="92" y="0"/>
                  </a:moveTo>
                  <a:cubicBezTo>
                    <a:pt x="98" y="4"/>
                    <a:pt x="98" y="9"/>
                    <a:pt x="98" y="15"/>
                  </a:cubicBezTo>
                  <a:cubicBezTo>
                    <a:pt x="101" y="20"/>
                    <a:pt x="100" y="23"/>
                    <a:pt x="96" y="25"/>
                  </a:cubicBezTo>
                  <a:cubicBezTo>
                    <a:pt x="84" y="28"/>
                    <a:pt x="81" y="37"/>
                    <a:pt x="77" y="46"/>
                  </a:cubicBezTo>
                  <a:cubicBezTo>
                    <a:pt x="81" y="53"/>
                    <a:pt x="78" y="60"/>
                    <a:pt x="76" y="66"/>
                  </a:cubicBezTo>
                  <a:cubicBezTo>
                    <a:pt x="69" y="85"/>
                    <a:pt x="59" y="101"/>
                    <a:pt x="49" y="118"/>
                  </a:cubicBezTo>
                  <a:cubicBezTo>
                    <a:pt x="47" y="121"/>
                    <a:pt x="45" y="124"/>
                    <a:pt x="40" y="123"/>
                  </a:cubicBezTo>
                  <a:cubicBezTo>
                    <a:pt x="35" y="125"/>
                    <a:pt x="31" y="129"/>
                    <a:pt x="28" y="133"/>
                  </a:cubicBezTo>
                  <a:cubicBezTo>
                    <a:pt x="24" y="139"/>
                    <a:pt x="20" y="144"/>
                    <a:pt x="13" y="147"/>
                  </a:cubicBezTo>
                  <a:cubicBezTo>
                    <a:pt x="10" y="147"/>
                    <a:pt x="9" y="150"/>
                    <a:pt x="7" y="152"/>
                  </a:cubicBezTo>
                  <a:cubicBezTo>
                    <a:pt x="6" y="154"/>
                    <a:pt x="4" y="156"/>
                    <a:pt x="1" y="157"/>
                  </a:cubicBezTo>
                  <a:cubicBezTo>
                    <a:pt x="0" y="156"/>
                    <a:pt x="0" y="153"/>
                    <a:pt x="1" y="151"/>
                  </a:cubicBezTo>
                  <a:cubicBezTo>
                    <a:pt x="1" y="150"/>
                    <a:pt x="2" y="149"/>
                    <a:pt x="2" y="148"/>
                  </a:cubicBezTo>
                  <a:cubicBezTo>
                    <a:pt x="3" y="147"/>
                    <a:pt x="4" y="145"/>
                    <a:pt x="6" y="144"/>
                  </a:cubicBezTo>
                  <a:cubicBezTo>
                    <a:pt x="7" y="144"/>
                    <a:pt x="9" y="143"/>
                    <a:pt x="10" y="142"/>
                  </a:cubicBezTo>
                  <a:cubicBezTo>
                    <a:pt x="16" y="138"/>
                    <a:pt x="21" y="131"/>
                    <a:pt x="24" y="124"/>
                  </a:cubicBezTo>
                  <a:cubicBezTo>
                    <a:pt x="32" y="104"/>
                    <a:pt x="42" y="85"/>
                    <a:pt x="51" y="65"/>
                  </a:cubicBezTo>
                  <a:cubicBezTo>
                    <a:pt x="53" y="61"/>
                    <a:pt x="55" y="57"/>
                    <a:pt x="58" y="53"/>
                  </a:cubicBezTo>
                  <a:cubicBezTo>
                    <a:pt x="65" y="44"/>
                    <a:pt x="70" y="34"/>
                    <a:pt x="76" y="25"/>
                  </a:cubicBezTo>
                  <a:cubicBezTo>
                    <a:pt x="80" y="17"/>
                    <a:pt x="85" y="10"/>
                    <a:pt x="90" y="4"/>
                  </a:cubicBezTo>
                  <a:cubicBezTo>
                    <a:pt x="91" y="3"/>
                    <a:pt x="91" y="1"/>
                    <a:pt x="92" y="0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0" name="Freeform 77"/>
            <p:cNvSpPr/>
            <p:nvPr/>
          </p:nvSpPr>
          <p:spPr bwMode="auto">
            <a:xfrm>
              <a:off x="5804" y="802"/>
              <a:ext cx="167" cy="171"/>
            </a:xfrm>
            <a:custGeom>
              <a:avLst/>
              <a:gdLst>
                <a:gd name="T0" fmla="*/ 94 w 111"/>
                <a:gd name="T1" fmla="*/ 14 h 114"/>
                <a:gd name="T2" fmla="*/ 96 w 111"/>
                <a:gd name="T3" fmla="*/ 14 h 114"/>
                <a:gd name="T4" fmla="*/ 94 w 111"/>
                <a:gd name="T5" fmla="*/ 29 h 114"/>
                <a:gd name="T6" fmla="*/ 88 w 111"/>
                <a:gd name="T7" fmla="*/ 38 h 114"/>
                <a:gd name="T8" fmla="*/ 91 w 111"/>
                <a:gd name="T9" fmla="*/ 60 h 114"/>
                <a:gd name="T10" fmla="*/ 104 w 111"/>
                <a:gd name="T11" fmla="*/ 79 h 114"/>
                <a:gd name="T12" fmla="*/ 109 w 111"/>
                <a:gd name="T13" fmla="*/ 88 h 114"/>
                <a:gd name="T14" fmla="*/ 100 w 111"/>
                <a:gd name="T15" fmla="*/ 90 h 114"/>
                <a:gd name="T16" fmla="*/ 83 w 111"/>
                <a:gd name="T17" fmla="*/ 90 h 114"/>
                <a:gd name="T18" fmla="*/ 80 w 111"/>
                <a:gd name="T19" fmla="*/ 91 h 114"/>
                <a:gd name="T20" fmla="*/ 62 w 111"/>
                <a:gd name="T21" fmla="*/ 89 h 114"/>
                <a:gd name="T22" fmla="*/ 38 w 111"/>
                <a:gd name="T23" fmla="*/ 104 h 114"/>
                <a:gd name="T24" fmla="*/ 32 w 111"/>
                <a:gd name="T25" fmla="*/ 110 h 114"/>
                <a:gd name="T26" fmla="*/ 29 w 111"/>
                <a:gd name="T27" fmla="*/ 112 h 114"/>
                <a:gd name="T28" fmla="*/ 24 w 111"/>
                <a:gd name="T29" fmla="*/ 113 h 114"/>
                <a:gd name="T30" fmla="*/ 22 w 111"/>
                <a:gd name="T31" fmla="*/ 112 h 114"/>
                <a:gd name="T32" fmla="*/ 31 w 111"/>
                <a:gd name="T33" fmla="*/ 80 h 114"/>
                <a:gd name="T34" fmla="*/ 36 w 111"/>
                <a:gd name="T35" fmla="*/ 50 h 114"/>
                <a:gd name="T36" fmla="*/ 38 w 111"/>
                <a:gd name="T37" fmla="*/ 25 h 114"/>
                <a:gd name="T38" fmla="*/ 38 w 111"/>
                <a:gd name="T39" fmla="*/ 21 h 114"/>
                <a:gd name="T40" fmla="*/ 33 w 111"/>
                <a:gd name="T41" fmla="*/ 27 h 114"/>
                <a:gd name="T42" fmla="*/ 13 w 111"/>
                <a:gd name="T43" fmla="*/ 50 h 114"/>
                <a:gd name="T44" fmla="*/ 2 w 111"/>
                <a:gd name="T45" fmla="*/ 49 h 114"/>
                <a:gd name="T46" fmla="*/ 9 w 111"/>
                <a:gd name="T47" fmla="*/ 41 h 114"/>
                <a:gd name="T48" fmla="*/ 17 w 111"/>
                <a:gd name="T49" fmla="*/ 30 h 114"/>
                <a:gd name="T50" fmla="*/ 51 w 111"/>
                <a:gd name="T51" fmla="*/ 4 h 114"/>
                <a:gd name="T52" fmla="*/ 58 w 111"/>
                <a:gd name="T53" fmla="*/ 5 h 114"/>
                <a:gd name="T54" fmla="*/ 73 w 111"/>
                <a:gd name="T55" fmla="*/ 36 h 114"/>
                <a:gd name="T56" fmla="*/ 58 w 111"/>
                <a:gd name="T57" fmla="*/ 39 h 114"/>
                <a:gd name="T58" fmla="*/ 45 w 111"/>
                <a:gd name="T59" fmla="*/ 47 h 114"/>
                <a:gd name="T60" fmla="*/ 51 w 111"/>
                <a:gd name="T61" fmla="*/ 70 h 114"/>
                <a:gd name="T62" fmla="*/ 66 w 111"/>
                <a:gd name="T63" fmla="*/ 79 h 114"/>
                <a:gd name="T64" fmla="*/ 87 w 111"/>
                <a:gd name="T65" fmla="*/ 75 h 114"/>
                <a:gd name="T66" fmla="*/ 86 w 111"/>
                <a:gd name="T67" fmla="*/ 71 h 114"/>
                <a:gd name="T68" fmla="*/ 82 w 111"/>
                <a:gd name="T69" fmla="*/ 64 h 114"/>
                <a:gd name="T70" fmla="*/ 80 w 111"/>
                <a:gd name="T71" fmla="*/ 59 h 114"/>
                <a:gd name="T72" fmla="*/ 78 w 111"/>
                <a:gd name="T73" fmla="*/ 41 h 114"/>
                <a:gd name="T74" fmla="*/ 76 w 111"/>
                <a:gd name="T75" fmla="*/ 31 h 114"/>
                <a:gd name="T76" fmla="*/ 85 w 111"/>
                <a:gd name="T77" fmla="*/ 18 h 114"/>
                <a:gd name="T78" fmla="*/ 94 w 111"/>
                <a:gd name="T79" fmla="*/ 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114">
                  <a:moveTo>
                    <a:pt x="94" y="14"/>
                  </a:moveTo>
                  <a:cubicBezTo>
                    <a:pt x="95" y="14"/>
                    <a:pt x="95" y="14"/>
                    <a:pt x="96" y="14"/>
                  </a:cubicBezTo>
                  <a:cubicBezTo>
                    <a:pt x="103" y="21"/>
                    <a:pt x="102" y="26"/>
                    <a:pt x="94" y="29"/>
                  </a:cubicBezTo>
                  <a:cubicBezTo>
                    <a:pt x="89" y="30"/>
                    <a:pt x="88" y="34"/>
                    <a:pt x="88" y="38"/>
                  </a:cubicBezTo>
                  <a:cubicBezTo>
                    <a:pt x="87" y="45"/>
                    <a:pt x="89" y="53"/>
                    <a:pt x="91" y="60"/>
                  </a:cubicBezTo>
                  <a:cubicBezTo>
                    <a:pt x="94" y="67"/>
                    <a:pt x="99" y="73"/>
                    <a:pt x="104" y="79"/>
                  </a:cubicBezTo>
                  <a:cubicBezTo>
                    <a:pt x="106" y="82"/>
                    <a:pt x="111" y="83"/>
                    <a:pt x="109" y="88"/>
                  </a:cubicBezTo>
                  <a:cubicBezTo>
                    <a:pt x="107" y="91"/>
                    <a:pt x="103" y="90"/>
                    <a:pt x="100" y="90"/>
                  </a:cubicBezTo>
                  <a:cubicBezTo>
                    <a:pt x="94" y="90"/>
                    <a:pt x="89" y="87"/>
                    <a:pt x="83" y="90"/>
                  </a:cubicBezTo>
                  <a:cubicBezTo>
                    <a:pt x="82" y="91"/>
                    <a:pt x="81" y="91"/>
                    <a:pt x="80" y="91"/>
                  </a:cubicBezTo>
                  <a:cubicBezTo>
                    <a:pt x="74" y="90"/>
                    <a:pt x="68" y="90"/>
                    <a:pt x="62" y="89"/>
                  </a:cubicBezTo>
                  <a:cubicBezTo>
                    <a:pt x="51" y="88"/>
                    <a:pt x="43" y="94"/>
                    <a:pt x="38" y="104"/>
                  </a:cubicBezTo>
                  <a:cubicBezTo>
                    <a:pt x="36" y="106"/>
                    <a:pt x="34" y="108"/>
                    <a:pt x="32" y="110"/>
                  </a:cubicBezTo>
                  <a:cubicBezTo>
                    <a:pt x="31" y="110"/>
                    <a:pt x="30" y="111"/>
                    <a:pt x="29" y="112"/>
                  </a:cubicBezTo>
                  <a:cubicBezTo>
                    <a:pt x="27" y="113"/>
                    <a:pt x="26" y="114"/>
                    <a:pt x="24" y="113"/>
                  </a:cubicBezTo>
                  <a:cubicBezTo>
                    <a:pt x="23" y="113"/>
                    <a:pt x="22" y="112"/>
                    <a:pt x="22" y="112"/>
                  </a:cubicBezTo>
                  <a:cubicBezTo>
                    <a:pt x="20" y="100"/>
                    <a:pt x="23" y="89"/>
                    <a:pt x="31" y="80"/>
                  </a:cubicBezTo>
                  <a:cubicBezTo>
                    <a:pt x="40" y="71"/>
                    <a:pt x="38" y="60"/>
                    <a:pt x="36" y="50"/>
                  </a:cubicBezTo>
                  <a:cubicBezTo>
                    <a:pt x="35" y="41"/>
                    <a:pt x="33" y="33"/>
                    <a:pt x="38" y="25"/>
                  </a:cubicBezTo>
                  <a:cubicBezTo>
                    <a:pt x="39" y="24"/>
                    <a:pt x="39" y="22"/>
                    <a:pt x="38" y="21"/>
                  </a:cubicBezTo>
                  <a:cubicBezTo>
                    <a:pt x="34" y="21"/>
                    <a:pt x="33" y="24"/>
                    <a:pt x="33" y="27"/>
                  </a:cubicBezTo>
                  <a:cubicBezTo>
                    <a:pt x="35" y="42"/>
                    <a:pt x="25" y="47"/>
                    <a:pt x="13" y="50"/>
                  </a:cubicBezTo>
                  <a:cubicBezTo>
                    <a:pt x="9" y="49"/>
                    <a:pt x="5" y="53"/>
                    <a:pt x="2" y="49"/>
                  </a:cubicBezTo>
                  <a:cubicBezTo>
                    <a:pt x="0" y="43"/>
                    <a:pt x="6" y="42"/>
                    <a:pt x="9" y="41"/>
                  </a:cubicBezTo>
                  <a:cubicBezTo>
                    <a:pt x="14" y="39"/>
                    <a:pt x="16" y="37"/>
                    <a:pt x="17" y="30"/>
                  </a:cubicBezTo>
                  <a:cubicBezTo>
                    <a:pt x="17" y="12"/>
                    <a:pt x="33" y="0"/>
                    <a:pt x="51" y="4"/>
                  </a:cubicBezTo>
                  <a:cubicBezTo>
                    <a:pt x="53" y="4"/>
                    <a:pt x="55" y="4"/>
                    <a:pt x="58" y="5"/>
                  </a:cubicBezTo>
                  <a:cubicBezTo>
                    <a:pt x="71" y="8"/>
                    <a:pt x="79" y="24"/>
                    <a:pt x="73" y="36"/>
                  </a:cubicBezTo>
                  <a:cubicBezTo>
                    <a:pt x="71" y="40"/>
                    <a:pt x="64" y="42"/>
                    <a:pt x="58" y="39"/>
                  </a:cubicBezTo>
                  <a:cubicBezTo>
                    <a:pt x="47" y="34"/>
                    <a:pt x="44" y="36"/>
                    <a:pt x="45" y="47"/>
                  </a:cubicBezTo>
                  <a:cubicBezTo>
                    <a:pt x="46" y="55"/>
                    <a:pt x="48" y="62"/>
                    <a:pt x="51" y="70"/>
                  </a:cubicBezTo>
                  <a:cubicBezTo>
                    <a:pt x="53" y="77"/>
                    <a:pt x="59" y="78"/>
                    <a:pt x="66" y="79"/>
                  </a:cubicBezTo>
                  <a:cubicBezTo>
                    <a:pt x="74" y="81"/>
                    <a:pt x="81" y="82"/>
                    <a:pt x="87" y="75"/>
                  </a:cubicBezTo>
                  <a:cubicBezTo>
                    <a:pt x="87" y="74"/>
                    <a:pt x="87" y="72"/>
                    <a:pt x="86" y="71"/>
                  </a:cubicBezTo>
                  <a:cubicBezTo>
                    <a:pt x="85" y="68"/>
                    <a:pt x="83" y="67"/>
                    <a:pt x="82" y="64"/>
                  </a:cubicBezTo>
                  <a:cubicBezTo>
                    <a:pt x="81" y="63"/>
                    <a:pt x="80" y="61"/>
                    <a:pt x="80" y="59"/>
                  </a:cubicBezTo>
                  <a:cubicBezTo>
                    <a:pt x="79" y="53"/>
                    <a:pt x="80" y="47"/>
                    <a:pt x="78" y="41"/>
                  </a:cubicBezTo>
                  <a:cubicBezTo>
                    <a:pt x="77" y="38"/>
                    <a:pt x="76" y="35"/>
                    <a:pt x="76" y="31"/>
                  </a:cubicBezTo>
                  <a:cubicBezTo>
                    <a:pt x="75" y="24"/>
                    <a:pt x="77" y="19"/>
                    <a:pt x="85" y="18"/>
                  </a:cubicBezTo>
                  <a:cubicBezTo>
                    <a:pt x="88" y="18"/>
                    <a:pt x="91" y="17"/>
                    <a:pt x="94" y="14"/>
                  </a:cubicBezTo>
                  <a:close/>
                </a:path>
              </a:pathLst>
            </a:custGeom>
            <a:solidFill>
              <a:srgbClr val="EC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1" name="Freeform 78"/>
            <p:cNvSpPr/>
            <p:nvPr/>
          </p:nvSpPr>
          <p:spPr bwMode="auto">
            <a:xfrm>
              <a:off x="6935" y="4274"/>
              <a:ext cx="336" cy="48"/>
            </a:xfrm>
            <a:custGeom>
              <a:avLst/>
              <a:gdLst>
                <a:gd name="T0" fmla="*/ 4 w 224"/>
                <a:gd name="T1" fmla="*/ 30 h 32"/>
                <a:gd name="T2" fmla="*/ 6 w 224"/>
                <a:gd name="T3" fmla="*/ 30 h 32"/>
                <a:gd name="T4" fmla="*/ 18 w 224"/>
                <a:gd name="T5" fmla="*/ 26 h 32"/>
                <a:gd name="T6" fmla="*/ 20 w 224"/>
                <a:gd name="T7" fmla="*/ 25 h 32"/>
                <a:gd name="T8" fmla="*/ 27 w 224"/>
                <a:gd name="T9" fmla="*/ 19 h 32"/>
                <a:gd name="T10" fmla="*/ 57 w 224"/>
                <a:gd name="T11" fmla="*/ 20 h 32"/>
                <a:gd name="T12" fmla="*/ 85 w 224"/>
                <a:gd name="T13" fmla="*/ 10 h 32"/>
                <a:gd name="T14" fmla="*/ 118 w 224"/>
                <a:gd name="T15" fmla="*/ 5 h 32"/>
                <a:gd name="T16" fmla="*/ 120 w 224"/>
                <a:gd name="T17" fmla="*/ 5 h 32"/>
                <a:gd name="T18" fmla="*/ 123 w 224"/>
                <a:gd name="T19" fmla="*/ 7 h 32"/>
                <a:gd name="T20" fmla="*/ 123 w 224"/>
                <a:gd name="T21" fmla="*/ 7 h 32"/>
                <a:gd name="T22" fmla="*/ 123 w 224"/>
                <a:gd name="T23" fmla="*/ 15 h 32"/>
                <a:gd name="T24" fmla="*/ 127 w 224"/>
                <a:gd name="T25" fmla="*/ 30 h 32"/>
                <a:gd name="T26" fmla="*/ 137 w 224"/>
                <a:gd name="T27" fmla="*/ 30 h 32"/>
                <a:gd name="T28" fmla="*/ 141 w 224"/>
                <a:gd name="T29" fmla="*/ 23 h 32"/>
                <a:gd name="T30" fmla="*/ 149 w 224"/>
                <a:gd name="T31" fmla="*/ 10 h 32"/>
                <a:gd name="T32" fmla="*/ 159 w 224"/>
                <a:gd name="T33" fmla="*/ 13 h 32"/>
                <a:gd name="T34" fmla="*/ 169 w 224"/>
                <a:gd name="T35" fmla="*/ 17 h 32"/>
                <a:gd name="T36" fmla="*/ 171 w 224"/>
                <a:gd name="T37" fmla="*/ 23 h 32"/>
                <a:gd name="T38" fmla="*/ 177 w 224"/>
                <a:gd name="T39" fmla="*/ 30 h 32"/>
                <a:gd name="T40" fmla="*/ 206 w 224"/>
                <a:gd name="T41" fmla="*/ 30 h 32"/>
                <a:gd name="T42" fmla="*/ 222 w 224"/>
                <a:gd name="T43" fmla="*/ 28 h 32"/>
                <a:gd name="T44" fmla="*/ 224 w 224"/>
                <a:gd name="T45" fmla="*/ 31 h 32"/>
                <a:gd name="T46" fmla="*/ 223 w 224"/>
                <a:gd name="T47" fmla="*/ 32 h 32"/>
                <a:gd name="T48" fmla="*/ 10 w 224"/>
                <a:gd name="T49" fmla="*/ 32 h 32"/>
                <a:gd name="T50" fmla="*/ 3 w 224"/>
                <a:gd name="T51" fmla="*/ 32 h 32"/>
                <a:gd name="T52" fmla="*/ 2 w 224"/>
                <a:gd name="T53" fmla="*/ 28 h 32"/>
                <a:gd name="T54" fmla="*/ 4 w 224"/>
                <a:gd name="T5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4" h="32">
                  <a:moveTo>
                    <a:pt x="4" y="30"/>
                  </a:moveTo>
                  <a:cubicBezTo>
                    <a:pt x="5" y="30"/>
                    <a:pt x="6" y="30"/>
                    <a:pt x="6" y="30"/>
                  </a:cubicBezTo>
                  <a:cubicBezTo>
                    <a:pt x="10" y="28"/>
                    <a:pt x="14" y="28"/>
                    <a:pt x="18" y="26"/>
                  </a:cubicBezTo>
                  <a:cubicBezTo>
                    <a:pt x="18" y="26"/>
                    <a:pt x="19" y="25"/>
                    <a:pt x="20" y="25"/>
                  </a:cubicBezTo>
                  <a:cubicBezTo>
                    <a:pt x="22" y="23"/>
                    <a:pt x="25" y="20"/>
                    <a:pt x="27" y="19"/>
                  </a:cubicBezTo>
                  <a:cubicBezTo>
                    <a:pt x="37" y="15"/>
                    <a:pt x="47" y="16"/>
                    <a:pt x="57" y="20"/>
                  </a:cubicBezTo>
                  <a:cubicBezTo>
                    <a:pt x="68" y="24"/>
                    <a:pt x="77" y="18"/>
                    <a:pt x="85" y="10"/>
                  </a:cubicBezTo>
                  <a:cubicBezTo>
                    <a:pt x="94" y="1"/>
                    <a:pt x="106" y="0"/>
                    <a:pt x="118" y="5"/>
                  </a:cubicBezTo>
                  <a:cubicBezTo>
                    <a:pt x="118" y="5"/>
                    <a:pt x="119" y="5"/>
                    <a:pt x="120" y="5"/>
                  </a:cubicBezTo>
                  <a:cubicBezTo>
                    <a:pt x="121" y="7"/>
                    <a:pt x="122" y="6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6" y="10"/>
                    <a:pt x="124" y="13"/>
                    <a:pt x="123" y="15"/>
                  </a:cubicBezTo>
                  <a:cubicBezTo>
                    <a:pt x="120" y="21"/>
                    <a:pt x="121" y="26"/>
                    <a:pt x="127" y="30"/>
                  </a:cubicBezTo>
                  <a:cubicBezTo>
                    <a:pt x="130" y="30"/>
                    <a:pt x="134" y="30"/>
                    <a:pt x="137" y="30"/>
                  </a:cubicBezTo>
                  <a:cubicBezTo>
                    <a:pt x="139" y="28"/>
                    <a:pt x="139" y="25"/>
                    <a:pt x="141" y="23"/>
                  </a:cubicBezTo>
                  <a:cubicBezTo>
                    <a:pt x="140" y="16"/>
                    <a:pt x="145" y="13"/>
                    <a:pt x="149" y="10"/>
                  </a:cubicBezTo>
                  <a:cubicBezTo>
                    <a:pt x="153" y="8"/>
                    <a:pt x="156" y="11"/>
                    <a:pt x="159" y="13"/>
                  </a:cubicBezTo>
                  <a:cubicBezTo>
                    <a:pt x="162" y="15"/>
                    <a:pt x="166" y="16"/>
                    <a:pt x="169" y="17"/>
                  </a:cubicBezTo>
                  <a:cubicBezTo>
                    <a:pt x="173" y="18"/>
                    <a:pt x="173" y="20"/>
                    <a:pt x="171" y="23"/>
                  </a:cubicBezTo>
                  <a:cubicBezTo>
                    <a:pt x="170" y="28"/>
                    <a:pt x="175" y="28"/>
                    <a:pt x="177" y="30"/>
                  </a:cubicBezTo>
                  <a:cubicBezTo>
                    <a:pt x="187" y="30"/>
                    <a:pt x="196" y="30"/>
                    <a:pt x="206" y="30"/>
                  </a:cubicBezTo>
                  <a:cubicBezTo>
                    <a:pt x="210" y="25"/>
                    <a:pt x="216" y="26"/>
                    <a:pt x="222" y="28"/>
                  </a:cubicBezTo>
                  <a:cubicBezTo>
                    <a:pt x="223" y="29"/>
                    <a:pt x="223" y="30"/>
                    <a:pt x="224" y="31"/>
                  </a:cubicBezTo>
                  <a:cubicBezTo>
                    <a:pt x="224" y="31"/>
                    <a:pt x="223" y="32"/>
                    <a:pt x="223" y="32"/>
                  </a:cubicBezTo>
                  <a:cubicBezTo>
                    <a:pt x="152" y="32"/>
                    <a:pt x="81" y="32"/>
                    <a:pt x="10" y="32"/>
                  </a:cubicBezTo>
                  <a:cubicBezTo>
                    <a:pt x="8" y="32"/>
                    <a:pt x="5" y="32"/>
                    <a:pt x="3" y="32"/>
                  </a:cubicBezTo>
                  <a:cubicBezTo>
                    <a:pt x="0" y="31"/>
                    <a:pt x="1" y="30"/>
                    <a:pt x="2" y="28"/>
                  </a:cubicBezTo>
                  <a:cubicBezTo>
                    <a:pt x="3" y="28"/>
                    <a:pt x="4" y="30"/>
                    <a:pt x="4" y="3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2" name="Freeform 79"/>
            <p:cNvSpPr/>
            <p:nvPr/>
          </p:nvSpPr>
          <p:spPr bwMode="auto">
            <a:xfrm>
              <a:off x="6212" y="3115"/>
              <a:ext cx="120" cy="95"/>
            </a:xfrm>
            <a:custGeom>
              <a:avLst/>
              <a:gdLst>
                <a:gd name="T0" fmla="*/ 66 w 80"/>
                <a:gd name="T1" fmla="*/ 30 h 63"/>
                <a:gd name="T2" fmla="*/ 49 w 80"/>
                <a:gd name="T3" fmla="*/ 39 h 63"/>
                <a:gd name="T4" fmla="*/ 49 w 80"/>
                <a:gd name="T5" fmla="*/ 39 h 63"/>
                <a:gd name="T6" fmla="*/ 43 w 80"/>
                <a:gd name="T7" fmla="*/ 41 h 63"/>
                <a:gd name="T8" fmla="*/ 43 w 80"/>
                <a:gd name="T9" fmla="*/ 41 h 63"/>
                <a:gd name="T10" fmla="*/ 41 w 80"/>
                <a:gd name="T11" fmla="*/ 43 h 63"/>
                <a:gd name="T12" fmla="*/ 16 w 80"/>
                <a:gd name="T13" fmla="*/ 63 h 63"/>
                <a:gd name="T14" fmla="*/ 14 w 80"/>
                <a:gd name="T15" fmla="*/ 61 h 63"/>
                <a:gd name="T16" fmla="*/ 5 w 80"/>
                <a:gd name="T17" fmla="*/ 44 h 63"/>
                <a:gd name="T18" fmla="*/ 3 w 80"/>
                <a:gd name="T19" fmla="*/ 36 h 63"/>
                <a:gd name="T20" fmla="*/ 27 w 80"/>
                <a:gd name="T21" fmla="*/ 13 h 63"/>
                <a:gd name="T22" fmla="*/ 57 w 80"/>
                <a:gd name="T23" fmla="*/ 0 h 63"/>
                <a:gd name="T24" fmla="*/ 72 w 80"/>
                <a:gd name="T25" fmla="*/ 12 h 63"/>
                <a:gd name="T26" fmla="*/ 79 w 80"/>
                <a:gd name="T27" fmla="*/ 21 h 63"/>
                <a:gd name="T28" fmla="*/ 80 w 80"/>
                <a:gd name="T29" fmla="*/ 24 h 63"/>
                <a:gd name="T30" fmla="*/ 66 w 80"/>
                <a:gd name="T31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63">
                  <a:moveTo>
                    <a:pt x="66" y="30"/>
                  </a:moveTo>
                  <a:cubicBezTo>
                    <a:pt x="60" y="33"/>
                    <a:pt x="54" y="35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7" y="41"/>
                    <a:pt x="44" y="39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2"/>
                    <a:pt x="41" y="42"/>
                    <a:pt x="41" y="43"/>
                  </a:cubicBezTo>
                  <a:cubicBezTo>
                    <a:pt x="30" y="47"/>
                    <a:pt x="21" y="53"/>
                    <a:pt x="16" y="63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4" y="53"/>
                    <a:pt x="12" y="47"/>
                    <a:pt x="5" y="44"/>
                  </a:cubicBezTo>
                  <a:cubicBezTo>
                    <a:pt x="1" y="42"/>
                    <a:pt x="0" y="39"/>
                    <a:pt x="3" y="36"/>
                  </a:cubicBezTo>
                  <a:cubicBezTo>
                    <a:pt x="11" y="28"/>
                    <a:pt x="18" y="19"/>
                    <a:pt x="27" y="13"/>
                  </a:cubicBezTo>
                  <a:cubicBezTo>
                    <a:pt x="35" y="7"/>
                    <a:pt x="45" y="2"/>
                    <a:pt x="57" y="0"/>
                  </a:cubicBezTo>
                  <a:cubicBezTo>
                    <a:pt x="63" y="2"/>
                    <a:pt x="69" y="6"/>
                    <a:pt x="72" y="12"/>
                  </a:cubicBezTo>
                  <a:cubicBezTo>
                    <a:pt x="73" y="16"/>
                    <a:pt x="78" y="18"/>
                    <a:pt x="79" y="21"/>
                  </a:cubicBezTo>
                  <a:cubicBezTo>
                    <a:pt x="80" y="22"/>
                    <a:pt x="80" y="23"/>
                    <a:pt x="80" y="24"/>
                  </a:cubicBezTo>
                  <a:cubicBezTo>
                    <a:pt x="76" y="28"/>
                    <a:pt x="70" y="27"/>
                    <a:pt x="66" y="30"/>
                  </a:cubicBezTo>
                  <a:close/>
                </a:path>
              </a:pathLst>
            </a:custGeom>
            <a:solidFill>
              <a:srgbClr val="F7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3" name="Freeform 80"/>
            <p:cNvSpPr/>
            <p:nvPr/>
          </p:nvSpPr>
          <p:spPr bwMode="auto">
            <a:xfrm>
              <a:off x="6476" y="2583"/>
              <a:ext cx="177" cy="213"/>
            </a:xfrm>
            <a:custGeom>
              <a:avLst/>
              <a:gdLst>
                <a:gd name="T0" fmla="*/ 5 w 118"/>
                <a:gd name="T1" fmla="*/ 141 h 142"/>
                <a:gd name="T2" fmla="*/ 5 w 118"/>
                <a:gd name="T3" fmla="*/ 130 h 142"/>
                <a:gd name="T4" fmla="*/ 8 w 118"/>
                <a:gd name="T5" fmla="*/ 127 h 142"/>
                <a:gd name="T6" fmla="*/ 8 w 118"/>
                <a:gd name="T7" fmla="*/ 127 h 142"/>
                <a:gd name="T8" fmla="*/ 13 w 118"/>
                <a:gd name="T9" fmla="*/ 125 h 142"/>
                <a:gd name="T10" fmla="*/ 33 w 118"/>
                <a:gd name="T11" fmla="*/ 102 h 142"/>
                <a:gd name="T12" fmla="*/ 39 w 118"/>
                <a:gd name="T13" fmla="*/ 84 h 142"/>
                <a:gd name="T14" fmla="*/ 53 w 118"/>
                <a:gd name="T15" fmla="*/ 56 h 142"/>
                <a:gd name="T16" fmla="*/ 59 w 118"/>
                <a:gd name="T17" fmla="*/ 45 h 142"/>
                <a:gd name="T18" fmla="*/ 80 w 118"/>
                <a:gd name="T19" fmla="*/ 19 h 142"/>
                <a:gd name="T20" fmla="*/ 102 w 118"/>
                <a:gd name="T21" fmla="*/ 0 h 142"/>
                <a:gd name="T22" fmla="*/ 112 w 118"/>
                <a:gd name="T23" fmla="*/ 1 h 142"/>
                <a:gd name="T24" fmla="*/ 117 w 118"/>
                <a:gd name="T25" fmla="*/ 2 h 142"/>
                <a:gd name="T26" fmla="*/ 114 w 118"/>
                <a:gd name="T27" fmla="*/ 7 h 142"/>
                <a:gd name="T28" fmla="*/ 87 w 118"/>
                <a:gd name="T29" fmla="*/ 31 h 142"/>
                <a:gd name="T30" fmla="*/ 70 w 118"/>
                <a:gd name="T31" fmla="*/ 54 h 142"/>
                <a:gd name="T32" fmla="*/ 71 w 118"/>
                <a:gd name="T33" fmla="*/ 55 h 142"/>
                <a:gd name="T34" fmla="*/ 71 w 118"/>
                <a:gd name="T35" fmla="*/ 58 h 142"/>
                <a:gd name="T36" fmla="*/ 68 w 118"/>
                <a:gd name="T37" fmla="*/ 63 h 142"/>
                <a:gd name="T38" fmla="*/ 66 w 118"/>
                <a:gd name="T39" fmla="*/ 66 h 142"/>
                <a:gd name="T40" fmla="*/ 64 w 118"/>
                <a:gd name="T41" fmla="*/ 69 h 142"/>
                <a:gd name="T42" fmla="*/ 62 w 118"/>
                <a:gd name="T43" fmla="*/ 71 h 142"/>
                <a:gd name="T44" fmla="*/ 61 w 118"/>
                <a:gd name="T45" fmla="*/ 73 h 142"/>
                <a:gd name="T46" fmla="*/ 60 w 118"/>
                <a:gd name="T47" fmla="*/ 75 h 142"/>
                <a:gd name="T48" fmla="*/ 59 w 118"/>
                <a:gd name="T49" fmla="*/ 77 h 142"/>
                <a:gd name="T50" fmla="*/ 58 w 118"/>
                <a:gd name="T51" fmla="*/ 79 h 142"/>
                <a:gd name="T52" fmla="*/ 57 w 118"/>
                <a:gd name="T53" fmla="*/ 82 h 142"/>
                <a:gd name="T54" fmla="*/ 56 w 118"/>
                <a:gd name="T55" fmla="*/ 86 h 142"/>
                <a:gd name="T56" fmla="*/ 46 w 118"/>
                <a:gd name="T57" fmla="*/ 115 h 142"/>
                <a:gd name="T58" fmla="*/ 17 w 118"/>
                <a:gd name="T59" fmla="*/ 140 h 142"/>
                <a:gd name="T60" fmla="*/ 13 w 118"/>
                <a:gd name="T61" fmla="*/ 141 h 142"/>
                <a:gd name="T62" fmla="*/ 12 w 118"/>
                <a:gd name="T63" fmla="*/ 141 h 142"/>
                <a:gd name="T64" fmla="*/ 10 w 118"/>
                <a:gd name="T65" fmla="*/ 141 h 142"/>
                <a:gd name="T66" fmla="*/ 6 w 118"/>
                <a:gd name="T67" fmla="*/ 141 h 142"/>
                <a:gd name="T68" fmla="*/ 5 w 118"/>
                <a:gd name="T69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142">
                  <a:moveTo>
                    <a:pt x="5" y="141"/>
                  </a:moveTo>
                  <a:cubicBezTo>
                    <a:pt x="0" y="135"/>
                    <a:pt x="0" y="134"/>
                    <a:pt x="5" y="130"/>
                  </a:cubicBezTo>
                  <a:cubicBezTo>
                    <a:pt x="6" y="129"/>
                    <a:pt x="7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10" y="126"/>
                    <a:pt x="12" y="126"/>
                    <a:pt x="13" y="125"/>
                  </a:cubicBezTo>
                  <a:cubicBezTo>
                    <a:pt x="25" y="122"/>
                    <a:pt x="30" y="113"/>
                    <a:pt x="33" y="102"/>
                  </a:cubicBezTo>
                  <a:cubicBezTo>
                    <a:pt x="35" y="96"/>
                    <a:pt x="38" y="90"/>
                    <a:pt x="39" y="84"/>
                  </a:cubicBezTo>
                  <a:cubicBezTo>
                    <a:pt x="43" y="74"/>
                    <a:pt x="47" y="65"/>
                    <a:pt x="53" y="56"/>
                  </a:cubicBezTo>
                  <a:cubicBezTo>
                    <a:pt x="51" y="50"/>
                    <a:pt x="53" y="47"/>
                    <a:pt x="59" y="45"/>
                  </a:cubicBezTo>
                  <a:cubicBezTo>
                    <a:pt x="66" y="36"/>
                    <a:pt x="73" y="28"/>
                    <a:pt x="80" y="19"/>
                  </a:cubicBezTo>
                  <a:cubicBezTo>
                    <a:pt x="86" y="12"/>
                    <a:pt x="93" y="5"/>
                    <a:pt x="102" y="0"/>
                  </a:cubicBezTo>
                  <a:cubicBezTo>
                    <a:pt x="105" y="2"/>
                    <a:pt x="108" y="2"/>
                    <a:pt x="112" y="1"/>
                  </a:cubicBezTo>
                  <a:cubicBezTo>
                    <a:pt x="113" y="1"/>
                    <a:pt x="116" y="0"/>
                    <a:pt x="117" y="2"/>
                  </a:cubicBezTo>
                  <a:cubicBezTo>
                    <a:pt x="118" y="5"/>
                    <a:pt x="116" y="6"/>
                    <a:pt x="114" y="7"/>
                  </a:cubicBezTo>
                  <a:cubicBezTo>
                    <a:pt x="103" y="13"/>
                    <a:pt x="96" y="22"/>
                    <a:pt x="87" y="31"/>
                  </a:cubicBezTo>
                  <a:cubicBezTo>
                    <a:pt x="81" y="38"/>
                    <a:pt x="75" y="45"/>
                    <a:pt x="70" y="54"/>
                  </a:cubicBezTo>
                  <a:cubicBezTo>
                    <a:pt x="70" y="55"/>
                    <a:pt x="70" y="55"/>
                    <a:pt x="71" y="55"/>
                  </a:cubicBezTo>
                  <a:cubicBezTo>
                    <a:pt x="71" y="56"/>
                    <a:pt x="71" y="57"/>
                    <a:pt x="71" y="58"/>
                  </a:cubicBezTo>
                  <a:cubicBezTo>
                    <a:pt x="70" y="60"/>
                    <a:pt x="69" y="62"/>
                    <a:pt x="68" y="63"/>
                  </a:cubicBezTo>
                  <a:cubicBezTo>
                    <a:pt x="67" y="64"/>
                    <a:pt x="66" y="65"/>
                    <a:pt x="66" y="66"/>
                  </a:cubicBezTo>
                  <a:cubicBezTo>
                    <a:pt x="65" y="67"/>
                    <a:pt x="64" y="68"/>
                    <a:pt x="64" y="69"/>
                  </a:cubicBezTo>
                  <a:cubicBezTo>
                    <a:pt x="63" y="70"/>
                    <a:pt x="63" y="70"/>
                    <a:pt x="62" y="71"/>
                  </a:cubicBezTo>
                  <a:cubicBezTo>
                    <a:pt x="62" y="72"/>
                    <a:pt x="61" y="72"/>
                    <a:pt x="61" y="73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0" y="75"/>
                    <a:pt x="59" y="76"/>
                    <a:pt x="59" y="77"/>
                  </a:cubicBezTo>
                  <a:cubicBezTo>
                    <a:pt x="59" y="77"/>
                    <a:pt x="58" y="78"/>
                    <a:pt x="58" y="79"/>
                  </a:cubicBezTo>
                  <a:cubicBezTo>
                    <a:pt x="58" y="80"/>
                    <a:pt x="58" y="81"/>
                    <a:pt x="57" y="82"/>
                  </a:cubicBezTo>
                  <a:cubicBezTo>
                    <a:pt x="57" y="83"/>
                    <a:pt x="57" y="85"/>
                    <a:pt x="56" y="86"/>
                  </a:cubicBezTo>
                  <a:cubicBezTo>
                    <a:pt x="53" y="96"/>
                    <a:pt x="50" y="105"/>
                    <a:pt x="46" y="115"/>
                  </a:cubicBezTo>
                  <a:cubicBezTo>
                    <a:pt x="40" y="128"/>
                    <a:pt x="31" y="136"/>
                    <a:pt x="17" y="140"/>
                  </a:cubicBezTo>
                  <a:cubicBezTo>
                    <a:pt x="16" y="140"/>
                    <a:pt x="15" y="141"/>
                    <a:pt x="13" y="141"/>
                  </a:cubicBezTo>
                  <a:cubicBezTo>
                    <a:pt x="13" y="141"/>
                    <a:pt x="13" y="141"/>
                    <a:pt x="12" y="141"/>
                  </a:cubicBezTo>
                  <a:cubicBezTo>
                    <a:pt x="11" y="141"/>
                    <a:pt x="11" y="141"/>
                    <a:pt x="10" y="141"/>
                  </a:cubicBezTo>
                  <a:cubicBezTo>
                    <a:pt x="9" y="142"/>
                    <a:pt x="7" y="141"/>
                    <a:pt x="6" y="141"/>
                  </a:cubicBezTo>
                  <a:cubicBezTo>
                    <a:pt x="6" y="141"/>
                    <a:pt x="5" y="141"/>
                    <a:pt x="5" y="141"/>
                  </a:cubicBezTo>
                  <a:close/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4" name="Freeform 81"/>
            <p:cNvSpPr/>
            <p:nvPr/>
          </p:nvSpPr>
          <p:spPr bwMode="auto">
            <a:xfrm>
              <a:off x="6254" y="2008"/>
              <a:ext cx="260" cy="158"/>
            </a:xfrm>
            <a:custGeom>
              <a:avLst/>
              <a:gdLst>
                <a:gd name="T0" fmla="*/ 168 w 173"/>
                <a:gd name="T1" fmla="*/ 3 h 105"/>
                <a:gd name="T2" fmla="*/ 172 w 173"/>
                <a:gd name="T3" fmla="*/ 15 h 105"/>
                <a:gd name="T4" fmla="*/ 167 w 173"/>
                <a:gd name="T5" fmla="*/ 21 h 105"/>
                <a:gd name="T6" fmla="*/ 129 w 173"/>
                <a:gd name="T7" fmla="*/ 48 h 105"/>
                <a:gd name="T8" fmla="*/ 23 w 173"/>
                <a:gd name="T9" fmla="*/ 101 h 105"/>
                <a:gd name="T10" fmla="*/ 7 w 173"/>
                <a:gd name="T11" fmla="*/ 104 h 105"/>
                <a:gd name="T12" fmla="*/ 0 w 173"/>
                <a:gd name="T13" fmla="*/ 96 h 105"/>
                <a:gd name="T14" fmla="*/ 12 w 173"/>
                <a:gd name="T15" fmla="*/ 86 h 105"/>
                <a:gd name="T16" fmla="*/ 88 w 173"/>
                <a:gd name="T17" fmla="*/ 48 h 105"/>
                <a:gd name="T18" fmla="*/ 90 w 173"/>
                <a:gd name="T19" fmla="*/ 46 h 105"/>
                <a:gd name="T20" fmla="*/ 98 w 173"/>
                <a:gd name="T21" fmla="*/ 43 h 105"/>
                <a:gd name="T22" fmla="*/ 100 w 173"/>
                <a:gd name="T23" fmla="*/ 41 h 105"/>
                <a:gd name="T24" fmla="*/ 104 w 173"/>
                <a:gd name="T25" fmla="*/ 38 h 105"/>
                <a:gd name="T26" fmla="*/ 145 w 173"/>
                <a:gd name="T27" fmla="*/ 13 h 105"/>
                <a:gd name="T28" fmla="*/ 147 w 173"/>
                <a:gd name="T29" fmla="*/ 11 h 105"/>
                <a:gd name="T30" fmla="*/ 147 w 173"/>
                <a:gd name="T31" fmla="*/ 11 h 105"/>
                <a:gd name="T32" fmla="*/ 149 w 173"/>
                <a:gd name="T33" fmla="*/ 11 h 105"/>
                <a:gd name="T34" fmla="*/ 153 w 173"/>
                <a:gd name="T35" fmla="*/ 9 h 105"/>
                <a:gd name="T36" fmla="*/ 168 w 173"/>
                <a:gd name="T37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105">
                  <a:moveTo>
                    <a:pt x="168" y="3"/>
                  </a:moveTo>
                  <a:cubicBezTo>
                    <a:pt x="169" y="7"/>
                    <a:pt x="173" y="10"/>
                    <a:pt x="172" y="15"/>
                  </a:cubicBezTo>
                  <a:cubicBezTo>
                    <a:pt x="170" y="17"/>
                    <a:pt x="167" y="18"/>
                    <a:pt x="167" y="21"/>
                  </a:cubicBezTo>
                  <a:cubicBezTo>
                    <a:pt x="156" y="33"/>
                    <a:pt x="142" y="41"/>
                    <a:pt x="129" y="48"/>
                  </a:cubicBezTo>
                  <a:cubicBezTo>
                    <a:pt x="95" y="67"/>
                    <a:pt x="59" y="84"/>
                    <a:pt x="23" y="101"/>
                  </a:cubicBezTo>
                  <a:cubicBezTo>
                    <a:pt x="18" y="103"/>
                    <a:pt x="13" y="105"/>
                    <a:pt x="7" y="104"/>
                  </a:cubicBezTo>
                  <a:cubicBezTo>
                    <a:pt x="3" y="102"/>
                    <a:pt x="1" y="100"/>
                    <a:pt x="0" y="96"/>
                  </a:cubicBezTo>
                  <a:cubicBezTo>
                    <a:pt x="1" y="89"/>
                    <a:pt x="7" y="88"/>
                    <a:pt x="12" y="86"/>
                  </a:cubicBezTo>
                  <a:cubicBezTo>
                    <a:pt x="38" y="75"/>
                    <a:pt x="63" y="62"/>
                    <a:pt x="88" y="48"/>
                  </a:cubicBezTo>
                  <a:cubicBezTo>
                    <a:pt x="89" y="47"/>
                    <a:pt x="90" y="47"/>
                    <a:pt x="90" y="46"/>
                  </a:cubicBezTo>
                  <a:cubicBezTo>
                    <a:pt x="93" y="46"/>
                    <a:pt x="96" y="45"/>
                    <a:pt x="98" y="43"/>
                  </a:cubicBezTo>
                  <a:cubicBezTo>
                    <a:pt x="99" y="42"/>
                    <a:pt x="99" y="41"/>
                    <a:pt x="100" y="41"/>
                  </a:cubicBezTo>
                  <a:cubicBezTo>
                    <a:pt x="101" y="40"/>
                    <a:pt x="102" y="39"/>
                    <a:pt x="104" y="38"/>
                  </a:cubicBezTo>
                  <a:cubicBezTo>
                    <a:pt x="117" y="28"/>
                    <a:pt x="130" y="19"/>
                    <a:pt x="145" y="13"/>
                  </a:cubicBezTo>
                  <a:cubicBezTo>
                    <a:pt x="146" y="12"/>
                    <a:pt x="147" y="12"/>
                    <a:pt x="147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0"/>
                    <a:pt x="148" y="10"/>
                    <a:pt x="149" y="11"/>
                  </a:cubicBezTo>
                  <a:cubicBezTo>
                    <a:pt x="150" y="10"/>
                    <a:pt x="152" y="10"/>
                    <a:pt x="153" y="9"/>
                  </a:cubicBezTo>
                  <a:cubicBezTo>
                    <a:pt x="158" y="8"/>
                    <a:pt x="161" y="0"/>
                    <a:pt x="168" y="3"/>
                  </a:cubicBezTo>
                  <a:close/>
                </a:path>
              </a:pathLst>
            </a:custGeom>
            <a:solidFill>
              <a:srgbClr val="B6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5" name="Freeform 82"/>
            <p:cNvSpPr/>
            <p:nvPr/>
          </p:nvSpPr>
          <p:spPr bwMode="auto">
            <a:xfrm>
              <a:off x="6203" y="2025"/>
              <a:ext cx="272" cy="144"/>
            </a:xfrm>
            <a:custGeom>
              <a:avLst/>
              <a:gdLst>
                <a:gd name="T0" fmla="*/ 149 w 181"/>
                <a:gd name="T1" fmla="*/ 24 h 96"/>
                <a:gd name="T2" fmla="*/ 135 w 181"/>
                <a:gd name="T3" fmla="*/ 33 h 96"/>
                <a:gd name="T4" fmla="*/ 126 w 181"/>
                <a:gd name="T5" fmla="*/ 38 h 96"/>
                <a:gd name="T6" fmla="*/ 116 w 181"/>
                <a:gd name="T7" fmla="*/ 40 h 96"/>
                <a:gd name="T8" fmla="*/ 29 w 181"/>
                <a:gd name="T9" fmla="*/ 87 h 96"/>
                <a:gd name="T10" fmla="*/ 12 w 181"/>
                <a:gd name="T11" fmla="*/ 94 h 96"/>
                <a:gd name="T12" fmla="*/ 1 w 181"/>
                <a:gd name="T13" fmla="*/ 90 h 96"/>
                <a:gd name="T14" fmla="*/ 3 w 181"/>
                <a:gd name="T15" fmla="*/ 88 h 96"/>
                <a:gd name="T16" fmla="*/ 9 w 181"/>
                <a:gd name="T17" fmla="*/ 85 h 96"/>
                <a:gd name="T18" fmla="*/ 11 w 181"/>
                <a:gd name="T19" fmla="*/ 83 h 96"/>
                <a:gd name="T20" fmla="*/ 16 w 181"/>
                <a:gd name="T21" fmla="*/ 79 h 96"/>
                <a:gd name="T22" fmla="*/ 18 w 181"/>
                <a:gd name="T23" fmla="*/ 77 h 96"/>
                <a:gd name="T24" fmla="*/ 20 w 181"/>
                <a:gd name="T25" fmla="*/ 75 h 96"/>
                <a:gd name="T26" fmla="*/ 26 w 181"/>
                <a:gd name="T27" fmla="*/ 71 h 96"/>
                <a:gd name="T28" fmla="*/ 28 w 181"/>
                <a:gd name="T29" fmla="*/ 69 h 96"/>
                <a:gd name="T30" fmla="*/ 30 w 181"/>
                <a:gd name="T31" fmla="*/ 67 h 96"/>
                <a:gd name="T32" fmla="*/ 32 w 181"/>
                <a:gd name="T33" fmla="*/ 65 h 96"/>
                <a:gd name="T34" fmla="*/ 34 w 181"/>
                <a:gd name="T35" fmla="*/ 63 h 96"/>
                <a:gd name="T36" fmla="*/ 36 w 181"/>
                <a:gd name="T37" fmla="*/ 62 h 96"/>
                <a:gd name="T38" fmla="*/ 37 w 181"/>
                <a:gd name="T39" fmla="*/ 60 h 96"/>
                <a:gd name="T40" fmla="*/ 47 w 181"/>
                <a:gd name="T41" fmla="*/ 52 h 96"/>
                <a:gd name="T42" fmla="*/ 49 w 181"/>
                <a:gd name="T43" fmla="*/ 50 h 96"/>
                <a:gd name="T44" fmla="*/ 51 w 181"/>
                <a:gd name="T45" fmla="*/ 48 h 96"/>
                <a:gd name="T46" fmla="*/ 53 w 181"/>
                <a:gd name="T47" fmla="*/ 46 h 96"/>
                <a:gd name="T48" fmla="*/ 58 w 181"/>
                <a:gd name="T49" fmla="*/ 42 h 96"/>
                <a:gd name="T50" fmla="*/ 60 w 181"/>
                <a:gd name="T51" fmla="*/ 40 h 96"/>
                <a:gd name="T52" fmla="*/ 64 w 181"/>
                <a:gd name="T53" fmla="*/ 38 h 96"/>
                <a:gd name="T54" fmla="*/ 66 w 181"/>
                <a:gd name="T55" fmla="*/ 37 h 96"/>
                <a:gd name="T56" fmla="*/ 70 w 181"/>
                <a:gd name="T57" fmla="*/ 35 h 96"/>
                <a:gd name="T58" fmla="*/ 74 w 181"/>
                <a:gd name="T59" fmla="*/ 33 h 96"/>
                <a:gd name="T60" fmla="*/ 78 w 181"/>
                <a:gd name="T61" fmla="*/ 31 h 96"/>
                <a:gd name="T62" fmla="*/ 82 w 181"/>
                <a:gd name="T63" fmla="*/ 29 h 96"/>
                <a:gd name="T64" fmla="*/ 87 w 181"/>
                <a:gd name="T65" fmla="*/ 27 h 96"/>
                <a:gd name="T66" fmla="*/ 93 w 181"/>
                <a:gd name="T67" fmla="*/ 25 h 96"/>
                <a:gd name="T68" fmla="*/ 101 w 181"/>
                <a:gd name="T69" fmla="*/ 23 h 96"/>
                <a:gd name="T70" fmla="*/ 110 w 181"/>
                <a:gd name="T71" fmla="*/ 21 h 96"/>
                <a:gd name="T72" fmla="*/ 112 w 181"/>
                <a:gd name="T73" fmla="*/ 17 h 96"/>
                <a:gd name="T74" fmla="*/ 116 w 181"/>
                <a:gd name="T75" fmla="*/ 15 h 96"/>
                <a:gd name="T76" fmla="*/ 130 w 181"/>
                <a:gd name="T77" fmla="*/ 14 h 96"/>
                <a:gd name="T78" fmla="*/ 137 w 181"/>
                <a:gd name="T79" fmla="*/ 12 h 96"/>
                <a:gd name="T80" fmla="*/ 143 w 181"/>
                <a:gd name="T81" fmla="*/ 10 h 96"/>
                <a:gd name="T82" fmla="*/ 151 w 181"/>
                <a:gd name="T83" fmla="*/ 8 h 96"/>
                <a:gd name="T84" fmla="*/ 158 w 181"/>
                <a:gd name="T85" fmla="*/ 6 h 96"/>
                <a:gd name="T86" fmla="*/ 166 w 181"/>
                <a:gd name="T87" fmla="*/ 4 h 96"/>
                <a:gd name="T88" fmla="*/ 174 w 181"/>
                <a:gd name="T89" fmla="*/ 2 h 96"/>
                <a:gd name="T90" fmla="*/ 181 w 181"/>
                <a:gd name="T91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1" h="96">
                  <a:moveTo>
                    <a:pt x="181" y="2"/>
                  </a:moveTo>
                  <a:cubicBezTo>
                    <a:pt x="171" y="9"/>
                    <a:pt x="160" y="17"/>
                    <a:pt x="149" y="24"/>
                  </a:cubicBezTo>
                  <a:cubicBezTo>
                    <a:pt x="145" y="26"/>
                    <a:pt x="142" y="28"/>
                    <a:pt x="139" y="31"/>
                  </a:cubicBezTo>
                  <a:cubicBezTo>
                    <a:pt x="138" y="32"/>
                    <a:pt x="136" y="32"/>
                    <a:pt x="135" y="33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2" y="35"/>
                    <a:pt x="129" y="36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3" y="40"/>
                    <a:pt x="119" y="41"/>
                    <a:pt x="116" y="40"/>
                  </a:cubicBezTo>
                  <a:cubicBezTo>
                    <a:pt x="101" y="35"/>
                    <a:pt x="89" y="42"/>
                    <a:pt x="77" y="49"/>
                  </a:cubicBezTo>
                  <a:cubicBezTo>
                    <a:pt x="59" y="58"/>
                    <a:pt x="45" y="74"/>
                    <a:pt x="29" y="87"/>
                  </a:cubicBezTo>
                  <a:cubicBezTo>
                    <a:pt x="26" y="89"/>
                    <a:pt x="21" y="90"/>
                    <a:pt x="18" y="92"/>
                  </a:cubicBezTo>
                  <a:cubicBezTo>
                    <a:pt x="16" y="93"/>
                    <a:pt x="14" y="94"/>
                    <a:pt x="12" y="94"/>
                  </a:cubicBezTo>
                  <a:cubicBezTo>
                    <a:pt x="8" y="94"/>
                    <a:pt x="4" y="96"/>
                    <a:pt x="1" y="93"/>
                  </a:cubicBezTo>
                  <a:cubicBezTo>
                    <a:pt x="0" y="92"/>
                    <a:pt x="0" y="91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89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7"/>
                    <a:pt x="7" y="86"/>
                    <a:pt x="9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9" y="84"/>
                    <a:pt x="10" y="83"/>
                    <a:pt x="11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2" y="81"/>
                    <a:pt x="14" y="80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7" y="78"/>
                    <a:pt x="17" y="77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6"/>
                    <a:pt x="19" y="76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2" y="73"/>
                    <a:pt x="24" y="73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0"/>
                    <a:pt x="27" y="70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8"/>
                    <a:pt x="29" y="68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1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3" y="64"/>
                    <a:pt x="34" y="63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5" y="62"/>
                    <a:pt x="36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1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1" y="57"/>
                    <a:pt x="43" y="54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1"/>
                    <a:pt x="48" y="51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49"/>
                    <a:pt x="50" y="49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7"/>
                    <a:pt x="52" y="47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7" y="44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39"/>
                    <a:pt x="63" y="40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5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7" y="35"/>
                    <a:pt x="69" y="36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1" y="33"/>
                    <a:pt x="73" y="34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2"/>
                    <a:pt x="77" y="32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0"/>
                    <a:pt x="80" y="30"/>
                    <a:pt x="82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3" y="27"/>
                    <a:pt x="86" y="29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9" y="25"/>
                    <a:pt x="91" y="27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3"/>
                    <a:pt x="98" y="25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3" y="21"/>
                    <a:pt x="107" y="24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1" y="20"/>
                    <a:pt x="111" y="18"/>
                    <a:pt x="112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6"/>
                    <a:pt x="115" y="17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20" y="13"/>
                    <a:pt x="125" y="16"/>
                    <a:pt x="130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2" y="11"/>
                    <a:pt x="135" y="14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9" y="10"/>
                    <a:pt x="141" y="11"/>
                    <a:pt x="143" y="10"/>
                  </a:cubicBezTo>
                  <a:cubicBezTo>
                    <a:pt x="144" y="10"/>
                    <a:pt x="144" y="10"/>
                    <a:pt x="145" y="10"/>
                  </a:cubicBezTo>
                  <a:cubicBezTo>
                    <a:pt x="146" y="8"/>
                    <a:pt x="149" y="9"/>
                    <a:pt x="151" y="8"/>
                  </a:cubicBezTo>
                  <a:cubicBezTo>
                    <a:pt x="151" y="8"/>
                    <a:pt x="151" y="8"/>
                    <a:pt x="151" y="8"/>
                  </a:cubicBezTo>
                  <a:cubicBezTo>
                    <a:pt x="153" y="6"/>
                    <a:pt x="156" y="8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4"/>
                    <a:pt x="164" y="6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8" y="2"/>
                    <a:pt x="171" y="4"/>
                    <a:pt x="174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6" y="0"/>
                    <a:pt x="179" y="1"/>
                    <a:pt x="181" y="2"/>
                  </a:cubicBezTo>
                  <a:close/>
                </a:path>
              </a:pathLst>
            </a:custGeom>
            <a:solidFill>
              <a:srgbClr val="7C6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6" name="Freeform 83"/>
            <p:cNvSpPr/>
            <p:nvPr/>
          </p:nvSpPr>
          <p:spPr bwMode="auto">
            <a:xfrm>
              <a:off x="7507" y="525"/>
              <a:ext cx="129" cy="138"/>
            </a:xfrm>
            <a:custGeom>
              <a:avLst/>
              <a:gdLst>
                <a:gd name="T0" fmla="*/ 70 w 86"/>
                <a:gd name="T1" fmla="*/ 73 h 92"/>
                <a:gd name="T2" fmla="*/ 62 w 86"/>
                <a:gd name="T3" fmla="*/ 77 h 92"/>
                <a:gd name="T4" fmla="*/ 19 w 86"/>
                <a:gd name="T5" fmla="*/ 88 h 92"/>
                <a:gd name="T6" fmla="*/ 6 w 86"/>
                <a:gd name="T7" fmla="*/ 87 h 92"/>
                <a:gd name="T8" fmla="*/ 2 w 86"/>
                <a:gd name="T9" fmla="*/ 81 h 92"/>
                <a:gd name="T10" fmla="*/ 12 w 86"/>
                <a:gd name="T11" fmla="*/ 72 h 92"/>
                <a:gd name="T12" fmla="*/ 29 w 86"/>
                <a:gd name="T13" fmla="*/ 67 h 92"/>
                <a:gd name="T14" fmla="*/ 58 w 86"/>
                <a:gd name="T15" fmla="*/ 53 h 92"/>
                <a:gd name="T16" fmla="*/ 59 w 86"/>
                <a:gd name="T17" fmla="*/ 24 h 92"/>
                <a:gd name="T18" fmla="*/ 47 w 86"/>
                <a:gd name="T19" fmla="*/ 17 h 92"/>
                <a:gd name="T20" fmla="*/ 48 w 86"/>
                <a:gd name="T21" fmla="*/ 0 h 92"/>
                <a:gd name="T22" fmla="*/ 53 w 86"/>
                <a:gd name="T23" fmla="*/ 0 h 92"/>
                <a:gd name="T24" fmla="*/ 59 w 86"/>
                <a:gd name="T25" fmla="*/ 1 h 92"/>
                <a:gd name="T26" fmla="*/ 61 w 86"/>
                <a:gd name="T27" fmla="*/ 2 h 92"/>
                <a:gd name="T28" fmla="*/ 65 w 86"/>
                <a:gd name="T29" fmla="*/ 3 h 92"/>
                <a:gd name="T30" fmla="*/ 67 w 86"/>
                <a:gd name="T31" fmla="*/ 4 h 92"/>
                <a:gd name="T32" fmla="*/ 69 w 86"/>
                <a:gd name="T33" fmla="*/ 5 h 92"/>
                <a:gd name="T34" fmla="*/ 69 w 86"/>
                <a:gd name="T35" fmla="*/ 5 h 92"/>
                <a:gd name="T36" fmla="*/ 73 w 86"/>
                <a:gd name="T37" fmla="*/ 8 h 92"/>
                <a:gd name="T38" fmla="*/ 79 w 86"/>
                <a:gd name="T39" fmla="*/ 15 h 92"/>
                <a:gd name="T40" fmla="*/ 80 w 86"/>
                <a:gd name="T41" fmla="*/ 17 h 92"/>
                <a:gd name="T42" fmla="*/ 81 w 86"/>
                <a:gd name="T43" fmla="*/ 19 h 92"/>
                <a:gd name="T44" fmla="*/ 82 w 86"/>
                <a:gd name="T45" fmla="*/ 21 h 92"/>
                <a:gd name="T46" fmla="*/ 82 w 86"/>
                <a:gd name="T47" fmla="*/ 21 h 92"/>
                <a:gd name="T48" fmla="*/ 84 w 86"/>
                <a:gd name="T49" fmla="*/ 27 h 92"/>
                <a:gd name="T50" fmla="*/ 84 w 86"/>
                <a:gd name="T51" fmla="*/ 34 h 92"/>
                <a:gd name="T52" fmla="*/ 84 w 86"/>
                <a:gd name="T53" fmla="*/ 44 h 92"/>
                <a:gd name="T54" fmla="*/ 84 w 86"/>
                <a:gd name="T55" fmla="*/ 47 h 92"/>
                <a:gd name="T56" fmla="*/ 82 w 86"/>
                <a:gd name="T57" fmla="*/ 49 h 92"/>
                <a:gd name="T58" fmla="*/ 82 w 86"/>
                <a:gd name="T59" fmla="*/ 53 h 92"/>
                <a:gd name="T60" fmla="*/ 80 w 86"/>
                <a:gd name="T61" fmla="*/ 57 h 92"/>
                <a:gd name="T62" fmla="*/ 80 w 86"/>
                <a:gd name="T63" fmla="*/ 57 h 92"/>
                <a:gd name="T64" fmla="*/ 79 w 86"/>
                <a:gd name="T65" fmla="*/ 59 h 92"/>
                <a:gd name="T66" fmla="*/ 78 w 86"/>
                <a:gd name="T67" fmla="*/ 61 h 92"/>
                <a:gd name="T68" fmla="*/ 76 w 86"/>
                <a:gd name="T69" fmla="*/ 65 h 92"/>
                <a:gd name="T70" fmla="*/ 76 w 86"/>
                <a:gd name="T71" fmla="*/ 65 h 92"/>
                <a:gd name="T72" fmla="*/ 74 w 86"/>
                <a:gd name="T73" fmla="*/ 67 h 92"/>
                <a:gd name="T74" fmla="*/ 75 w 86"/>
                <a:gd name="T75" fmla="*/ 67 h 92"/>
                <a:gd name="T76" fmla="*/ 73 w 86"/>
                <a:gd name="T77" fmla="*/ 69 h 92"/>
                <a:gd name="T78" fmla="*/ 73 w 86"/>
                <a:gd name="T79" fmla="*/ 69 h 92"/>
                <a:gd name="T80" fmla="*/ 71 w 86"/>
                <a:gd name="T81" fmla="*/ 71 h 92"/>
                <a:gd name="T82" fmla="*/ 70 w 86"/>
                <a:gd name="T83" fmla="*/ 7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92">
                  <a:moveTo>
                    <a:pt x="70" y="73"/>
                  </a:moveTo>
                  <a:cubicBezTo>
                    <a:pt x="67" y="73"/>
                    <a:pt x="64" y="75"/>
                    <a:pt x="62" y="77"/>
                  </a:cubicBezTo>
                  <a:cubicBezTo>
                    <a:pt x="49" y="85"/>
                    <a:pt x="35" y="92"/>
                    <a:pt x="19" y="88"/>
                  </a:cubicBezTo>
                  <a:cubicBezTo>
                    <a:pt x="15" y="86"/>
                    <a:pt x="10" y="87"/>
                    <a:pt x="6" y="87"/>
                  </a:cubicBezTo>
                  <a:cubicBezTo>
                    <a:pt x="1" y="87"/>
                    <a:pt x="0" y="85"/>
                    <a:pt x="2" y="81"/>
                  </a:cubicBezTo>
                  <a:cubicBezTo>
                    <a:pt x="4" y="77"/>
                    <a:pt x="8" y="74"/>
                    <a:pt x="12" y="72"/>
                  </a:cubicBezTo>
                  <a:cubicBezTo>
                    <a:pt x="18" y="70"/>
                    <a:pt x="23" y="68"/>
                    <a:pt x="29" y="67"/>
                  </a:cubicBezTo>
                  <a:cubicBezTo>
                    <a:pt x="40" y="65"/>
                    <a:pt x="49" y="60"/>
                    <a:pt x="58" y="53"/>
                  </a:cubicBezTo>
                  <a:cubicBezTo>
                    <a:pt x="67" y="46"/>
                    <a:pt x="67" y="31"/>
                    <a:pt x="59" y="24"/>
                  </a:cubicBezTo>
                  <a:cubicBezTo>
                    <a:pt x="55" y="21"/>
                    <a:pt x="51" y="20"/>
                    <a:pt x="47" y="17"/>
                  </a:cubicBezTo>
                  <a:cubicBezTo>
                    <a:pt x="44" y="11"/>
                    <a:pt x="45" y="6"/>
                    <a:pt x="48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55" y="1"/>
                    <a:pt x="57" y="0"/>
                    <a:pt x="59" y="1"/>
                  </a:cubicBezTo>
                  <a:cubicBezTo>
                    <a:pt x="60" y="2"/>
                    <a:pt x="60" y="2"/>
                    <a:pt x="61" y="2"/>
                  </a:cubicBezTo>
                  <a:cubicBezTo>
                    <a:pt x="62" y="3"/>
                    <a:pt x="64" y="2"/>
                    <a:pt x="65" y="3"/>
                  </a:cubicBezTo>
                  <a:cubicBezTo>
                    <a:pt x="65" y="4"/>
                    <a:pt x="66" y="4"/>
                    <a:pt x="67" y="4"/>
                  </a:cubicBezTo>
                  <a:cubicBezTo>
                    <a:pt x="67" y="4"/>
                    <a:pt x="68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7"/>
                    <a:pt x="72" y="6"/>
                    <a:pt x="73" y="8"/>
                  </a:cubicBezTo>
                  <a:cubicBezTo>
                    <a:pt x="75" y="10"/>
                    <a:pt x="77" y="13"/>
                    <a:pt x="79" y="15"/>
                  </a:cubicBezTo>
                  <a:cubicBezTo>
                    <a:pt x="79" y="16"/>
                    <a:pt x="80" y="16"/>
                    <a:pt x="80" y="17"/>
                  </a:cubicBezTo>
                  <a:cubicBezTo>
                    <a:pt x="80" y="18"/>
                    <a:pt x="81" y="18"/>
                    <a:pt x="81" y="19"/>
                  </a:cubicBezTo>
                  <a:cubicBezTo>
                    <a:pt x="81" y="20"/>
                    <a:pt x="82" y="20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4" y="22"/>
                    <a:pt x="82" y="25"/>
                    <a:pt x="84" y="27"/>
                  </a:cubicBezTo>
                  <a:cubicBezTo>
                    <a:pt x="84" y="29"/>
                    <a:pt x="84" y="32"/>
                    <a:pt x="84" y="34"/>
                  </a:cubicBezTo>
                  <a:cubicBezTo>
                    <a:pt x="85" y="38"/>
                    <a:pt x="86" y="41"/>
                    <a:pt x="84" y="44"/>
                  </a:cubicBezTo>
                  <a:cubicBezTo>
                    <a:pt x="84" y="45"/>
                    <a:pt x="84" y="46"/>
                    <a:pt x="84" y="47"/>
                  </a:cubicBezTo>
                  <a:cubicBezTo>
                    <a:pt x="84" y="48"/>
                    <a:pt x="83" y="49"/>
                    <a:pt x="82" y="49"/>
                  </a:cubicBezTo>
                  <a:cubicBezTo>
                    <a:pt x="82" y="51"/>
                    <a:pt x="82" y="52"/>
                    <a:pt x="82" y="53"/>
                  </a:cubicBezTo>
                  <a:cubicBezTo>
                    <a:pt x="81" y="54"/>
                    <a:pt x="81" y="56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8"/>
                    <a:pt x="79" y="58"/>
                    <a:pt x="79" y="59"/>
                  </a:cubicBezTo>
                  <a:cubicBezTo>
                    <a:pt x="79" y="60"/>
                    <a:pt x="78" y="60"/>
                    <a:pt x="78" y="61"/>
                  </a:cubicBezTo>
                  <a:cubicBezTo>
                    <a:pt x="77" y="62"/>
                    <a:pt x="78" y="64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6" y="66"/>
                    <a:pt x="75" y="66"/>
                    <a:pt x="74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4" y="68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1" y="70"/>
                    <a:pt x="71" y="71"/>
                  </a:cubicBezTo>
                  <a:cubicBezTo>
                    <a:pt x="71" y="71"/>
                    <a:pt x="70" y="72"/>
                    <a:pt x="70" y="73"/>
                  </a:cubicBezTo>
                  <a:close/>
                </a:path>
              </a:pathLst>
            </a:custGeom>
            <a:solidFill>
              <a:srgbClr val="B3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7" name="Freeform 84"/>
            <p:cNvSpPr/>
            <p:nvPr/>
          </p:nvSpPr>
          <p:spPr bwMode="auto">
            <a:xfrm>
              <a:off x="7823" y="3136"/>
              <a:ext cx="110" cy="140"/>
            </a:xfrm>
            <a:custGeom>
              <a:avLst/>
              <a:gdLst>
                <a:gd name="T0" fmla="*/ 73 w 73"/>
                <a:gd name="T1" fmla="*/ 29 h 93"/>
                <a:gd name="T2" fmla="*/ 69 w 73"/>
                <a:gd name="T3" fmla="*/ 34 h 93"/>
                <a:gd name="T4" fmla="*/ 40 w 73"/>
                <a:gd name="T5" fmla="*/ 71 h 93"/>
                <a:gd name="T6" fmla="*/ 32 w 73"/>
                <a:gd name="T7" fmla="*/ 73 h 93"/>
                <a:gd name="T8" fmla="*/ 27 w 73"/>
                <a:gd name="T9" fmla="*/ 71 h 93"/>
                <a:gd name="T10" fmla="*/ 19 w 73"/>
                <a:gd name="T11" fmla="*/ 70 h 93"/>
                <a:gd name="T12" fmla="*/ 19 w 73"/>
                <a:gd name="T13" fmla="*/ 82 h 93"/>
                <a:gd name="T14" fmla="*/ 21 w 73"/>
                <a:gd name="T15" fmla="*/ 84 h 93"/>
                <a:gd name="T16" fmla="*/ 26 w 73"/>
                <a:gd name="T17" fmla="*/ 89 h 93"/>
                <a:gd name="T18" fmla="*/ 19 w 73"/>
                <a:gd name="T19" fmla="*/ 91 h 93"/>
                <a:gd name="T20" fmla="*/ 11 w 73"/>
                <a:gd name="T21" fmla="*/ 88 h 93"/>
                <a:gd name="T22" fmla="*/ 6 w 73"/>
                <a:gd name="T23" fmla="*/ 80 h 93"/>
                <a:gd name="T24" fmla="*/ 8 w 73"/>
                <a:gd name="T25" fmla="*/ 63 h 93"/>
                <a:gd name="T26" fmla="*/ 15 w 73"/>
                <a:gd name="T27" fmla="*/ 53 h 93"/>
                <a:gd name="T28" fmla="*/ 29 w 73"/>
                <a:gd name="T29" fmla="*/ 35 h 93"/>
                <a:gd name="T30" fmla="*/ 63 w 73"/>
                <a:gd name="T31" fmla="*/ 4 h 93"/>
                <a:gd name="T32" fmla="*/ 73 w 73"/>
                <a:gd name="T33" fmla="*/ 2 h 93"/>
                <a:gd name="T34" fmla="*/ 73 w 73"/>
                <a:gd name="T35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93">
                  <a:moveTo>
                    <a:pt x="73" y="29"/>
                  </a:moveTo>
                  <a:cubicBezTo>
                    <a:pt x="72" y="30"/>
                    <a:pt x="70" y="32"/>
                    <a:pt x="69" y="34"/>
                  </a:cubicBezTo>
                  <a:cubicBezTo>
                    <a:pt x="62" y="48"/>
                    <a:pt x="50" y="59"/>
                    <a:pt x="40" y="71"/>
                  </a:cubicBezTo>
                  <a:cubicBezTo>
                    <a:pt x="38" y="74"/>
                    <a:pt x="35" y="75"/>
                    <a:pt x="32" y="73"/>
                  </a:cubicBezTo>
                  <a:cubicBezTo>
                    <a:pt x="31" y="72"/>
                    <a:pt x="29" y="71"/>
                    <a:pt x="27" y="71"/>
                  </a:cubicBezTo>
                  <a:cubicBezTo>
                    <a:pt x="24" y="70"/>
                    <a:pt x="22" y="66"/>
                    <a:pt x="19" y="70"/>
                  </a:cubicBezTo>
                  <a:cubicBezTo>
                    <a:pt x="17" y="74"/>
                    <a:pt x="16" y="78"/>
                    <a:pt x="19" y="82"/>
                  </a:cubicBezTo>
                  <a:cubicBezTo>
                    <a:pt x="20" y="83"/>
                    <a:pt x="20" y="83"/>
                    <a:pt x="21" y="84"/>
                  </a:cubicBezTo>
                  <a:cubicBezTo>
                    <a:pt x="23" y="85"/>
                    <a:pt x="27" y="85"/>
                    <a:pt x="26" y="89"/>
                  </a:cubicBezTo>
                  <a:cubicBezTo>
                    <a:pt x="25" y="93"/>
                    <a:pt x="21" y="91"/>
                    <a:pt x="19" y="91"/>
                  </a:cubicBezTo>
                  <a:cubicBezTo>
                    <a:pt x="16" y="90"/>
                    <a:pt x="13" y="90"/>
                    <a:pt x="11" y="88"/>
                  </a:cubicBezTo>
                  <a:cubicBezTo>
                    <a:pt x="12" y="84"/>
                    <a:pt x="9" y="82"/>
                    <a:pt x="6" y="80"/>
                  </a:cubicBezTo>
                  <a:cubicBezTo>
                    <a:pt x="0" y="73"/>
                    <a:pt x="0" y="68"/>
                    <a:pt x="8" y="63"/>
                  </a:cubicBezTo>
                  <a:cubicBezTo>
                    <a:pt x="12" y="60"/>
                    <a:pt x="13" y="57"/>
                    <a:pt x="15" y="53"/>
                  </a:cubicBezTo>
                  <a:cubicBezTo>
                    <a:pt x="21" y="48"/>
                    <a:pt x="24" y="41"/>
                    <a:pt x="29" y="35"/>
                  </a:cubicBezTo>
                  <a:cubicBezTo>
                    <a:pt x="39" y="23"/>
                    <a:pt x="53" y="15"/>
                    <a:pt x="63" y="4"/>
                  </a:cubicBezTo>
                  <a:cubicBezTo>
                    <a:pt x="66" y="1"/>
                    <a:pt x="69" y="0"/>
                    <a:pt x="73" y="2"/>
                  </a:cubicBezTo>
                  <a:cubicBezTo>
                    <a:pt x="73" y="11"/>
                    <a:pt x="73" y="20"/>
                    <a:pt x="73" y="29"/>
                  </a:cubicBezTo>
                  <a:close/>
                </a:path>
              </a:pathLst>
            </a:custGeom>
            <a:solidFill>
              <a:srgbClr val="EDB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8" name="Freeform 85"/>
            <p:cNvSpPr/>
            <p:nvPr/>
          </p:nvSpPr>
          <p:spPr bwMode="auto">
            <a:xfrm>
              <a:off x="7732" y="1732"/>
              <a:ext cx="201" cy="122"/>
            </a:xfrm>
            <a:custGeom>
              <a:avLst/>
              <a:gdLst>
                <a:gd name="T0" fmla="*/ 49 w 134"/>
                <a:gd name="T1" fmla="*/ 36 h 81"/>
                <a:gd name="T2" fmla="*/ 47 w 134"/>
                <a:gd name="T3" fmla="*/ 41 h 81"/>
                <a:gd name="T4" fmla="*/ 30 w 134"/>
                <a:gd name="T5" fmla="*/ 53 h 81"/>
                <a:gd name="T6" fmla="*/ 45 w 134"/>
                <a:gd name="T7" fmla="*/ 55 h 81"/>
                <a:gd name="T8" fmla="*/ 54 w 134"/>
                <a:gd name="T9" fmla="*/ 56 h 81"/>
                <a:gd name="T10" fmla="*/ 67 w 134"/>
                <a:gd name="T11" fmla="*/ 49 h 81"/>
                <a:gd name="T12" fmla="*/ 74 w 134"/>
                <a:gd name="T13" fmla="*/ 44 h 81"/>
                <a:gd name="T14" fmla="*/ 86 w 134"/>
                <a:gd name="T15" fmla="*/ 37 h 81"/>
                <a:gd name="T16" fmla="*/ 98 w 134"/>
                <a:gd name="T17" fmla="*/ 39 h 81"/>
                <a:gd name="T18" fmla="*/ 101 w 134"/>
                <a:gd name="T19" fmla="*/ 38 h 81"/>
                <a:gd name="T20" fmla="*/ 104 w 134"/>
                <a:gd name="T21" fmla="*/ 35 h 81"/>
                <a:gd name="T22" fmla="*/ 119 w 134"/>
                <a:gd name="T23" fmla="*/ 15 h 81"/>
                <a:gd name="T24" fmla="*/ 123 w 134"/>
                <a:gd name="T25" fmla="*/ 11 h 81"/>
                <a:gd name="T26" fmla="*/ 134 w 134"/>
                <a:gd name="T27" fmla="*/ 5 h 81"/>
                <a:gd name="T28" fmla="*/ 134 w 134"/>
                <a:gd name="T29" fmla="*/ 13 h 81"/>
                <a:gd name="T30" fmla="*/ 118 w 134"/>
                <a:gd name="T31" fmla="*/ 37 h 81"/>
                <a:gd name="T32" fmla="*/ 95 w 134"/>
                <a:gd name="T33" fmla="*/ 57 h 81"/>
                <a:gd name="T34" fmla="*/ 87 w 134"/>
                <a:gd name="T35" fmla="*/ 50 h 81"/>
                <a:gd name="T36" fmla="*/ 46 w 134"/>
                <a:gd name="T37" fmla="*/ 70 h 81"/>
                <a:gd name="T38" fmla="*/ 26 w 134"/>
                <a:gd name="T39" fmla="*/ 80 h 81"/>
                <a:gd name="T40" fmla="*/ 14 w 134"/>
                <a:gd name="T41" fmla="*/ 80 h 81"/>
                <a:gd name="T42" fmla="*/ 7 w 134"/>
                <a:gd name="T43" fmla="*/ 73 h 81"/>
                <a:gd name="T44" fmla="*/ 2 w 134"/>
                <a:gd name="T45" fmla="*/ 66 h 81"/>
                <a:gd name="T46" fmla="*/ 3 w 134"/>
                <a:gd name="T47" fmla="*/ 65 h 81"/>
                <a:gd name="T48" fmla="*/ 1 w 134"/>
                <a:gd name="T49" fmla="*/ 60 h 81"/>
                <a:gd name="T50" fmla="*/ 1 w 134"/>
                <a:gd name="T51" fmla="*/ 54 h 81"/>
                <a:gd name="T52" fmla="*/ 4 w 134"/>
                <a:gd name="T53" fmla="*/ 49 h 81"/>
                <a:gd name="T54" fmla="*/ 7 w 134"/>
                <a:gd name="T55" fmla="*/ 43 h 81"/>
                <a:gd name="T56" fmla="*/ 12 w 134"/>
                <a:gd name="T57" fmla="*/ 39 h 81"/>
                <a:gd name="T58" fmla="*/ 33 w 134"/>
                <a:gd name="T59" fmla="*/ 12 h 81"/>
                <a:gd name="T60" fmla="*/ 49 w 134"/>
                <a:gd name="T61" fmla="*/ 1 h 81"/>
                <a:gd name="T62" fmla="*/ 50 w 134"/>
                <a:gd name="T63" fmla="*/ 17 h 81"/>
                <a:gd name="T64" fmla="*/ 27 w 134"/>
                <a:gd name="T65" fmla="*/ 39 h 81"/>
                <a:gd name="T66" fmla="*/ 41 w 134"/>
                <a:gd name="T67" fmla="*/ 33 h 81"/>
                <a:gd name="T68" fmla="*/ 43 w 134"/>
                <a:gd name="T69" fmla="*/ 33 h 81"/>
                <a:gd name="T70" fmla="*/ 48 w 134"/>
                <a:gd name="T71" fmla="*/ 35 h 81"/>
                <a:gd name="T72" fmla="*/ 49 w 134"/>
                <a:gd name="T73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81">
                  <a:moveTo>
                    <a:pt x="49" y="36"/>
                  </a:moveTo>
                  <a:cubicBezTo>
                    <a:pt x="52" y="39"/>
                    <a:pt x="50" y="40"/>
                    <a:pt x="47" y="41"/>
                  </a:cubicBezTo>
                  <a:cubicBezTo>
                    <a:pt x="41" y="45"/>
                    <a:pt x="38" y="55"/>
                    <a:pt x="30" y="53"/>
                  </a:cubicBezTo>
                  <a:cubicBezTo>
                    <a:pt x="34" y="51"/>
                    <a:pt x="40" y="49"/>
                    <a:pt x="45" y="55"/>
                  </a:cubicBezTo>
                  <a:cubicBezTo>
                    <a:pt x="48" y="59"/>
                    <a:pt x="51" y="59"/>
                    <a:pt x="54" y="56"/>
                  </a:cubicBezTo>
                  <a:cubicBezTo>
                    <a:pt x="58" y="52"/>
                    <a:pt x="62" y="51"/>
                    <a:pt x="67" y="49"/>
                  </a:cubicBezTo>
                  <a:cubicBezTo>
                    <a:pt x="70" y="49"/>
                    <a:pt x="73" y="47"/>
                    <a:pt x="74" y="44"/>
                  </a:cubicBezTo>
                  <a:cubicBezTo>
                    <a:pt x="77" y="40"/>
                    <a:pt x="81" y="37"/>
                    <a:pt x="86" y="37"/>
                  </a:cubicBezTo>
                  <a:cubicBezTo>
                    <a:pt x="90" y="36"/>
                    <a:pt x="94" y="34"/>
                    <a:pt x="98" y="39"/>
                  </a:cubicBezTo>
                  <a:cubicBezTo>
                    <a:pt x="99" y="40"/>
                    <a:pt x="100" y="39"/>
                    <a:pt x="101" y="38"/>
                  </a:cubicBezTo>
                  <a:cubicBezTo>
                    <a:pt x="102" y="37"/>
                    <a:pt x="104" y="36"/>
                    <a:pt x="104" y="35"/>
                  </a:cubicBezTo>
                  <a:cubicBezTo>
                    <a:pt x="108" y="27"/>
                    <a:pt x="116" y="23"/>
                    <a:pt x="119" y="15"/>
                  </a:cubicBezTo>
                  <a:cubicBezTo>
                    <a:pt x="120" y="13"/>
                    <a:pt x="121" y="11"/>
                    <a:pt x="123" y="11"/>
                  </a:cubicBezTo>
                  <a:cubicBezTo>
                    <a:pt x="128" y="11"/>
                    <a:pt x="130" y="7"/>
                    <a:pt x="134" y="5"/>
                  </a:cubicBezTo>
                  <a:cubicBezTo>
                    <a:pt x="134" y="8"/>
                    <a:pt x="134" y="10"/>
                    <a:pt x="134" y="13"/>
                  </a:cubicBezTo>
                  <a:cubicBezTo>
                    <a:pt x="124" y="18"/>
                    <a:pt x="124" y="29"/>
                    <a:pt x="118" y="37"/>
                  </a:cubicBezTo>
                  <a:cubicBezTo>
                    <a:pt x="111" y="45"/>
                    <a:pt x="103" y="51"/>
                    <a:pt x="95" y="57"/>
                  </a:cubicBezTo>
                  <a:cubicBezTo>
                    <a:pt x="89" y="61"/>
                    <a:pt x="88" y="54"/>
                    <a:pt x="87" y="50"/>
                  </a:cubicBezTo>
                  <a:cubicBezTo>
                    <a:pt x="74" y="58"/>
                    <a:pt x="58" y="59"/>
                    <a:pt x="46" y="70"/>
                  </a:cubicBezTo>
                  <a:cubicBezTo>
                    <a:pt x="40" y="73"/>
                    <a:pt x="33" y="77"/>
                    <a:pt x="26" y="80"/>
                  </a:cubicBezTo>
                  <a:cubicBezTo>
                    <a:pt x="22" y="81"/>
                    <a:pt x="18" y="81"/>
                    <a:pt x="14" y="80"/>
                  </a:cubicBezTo>
                  <a:cubicBezTo>
                    <a:pt x="11" y="78"/>
                    <a:pt x="10" y="75"/>
                    <a:pt x="7" y="73"/>
                  </a:cubicBezTo>
                  <a:cubicBezTo>
                    <a:pt x="5" y="71"/>
                    <a:pt x="3" y="69"/>
                    <a:pt x="2" y="66"/>
                  </a:cubicBezTo>
                  <a:cubicBezTo>
                    <a:pt x="2" y="66"/>
                    <a:pt x="2" y="65"/>
                    <a:pt x="3" y="65"/>
                  </a:cubicBezTo>
                  <a:cubicBezTo>
                    <a:pt x="5" y="62"/>
                    <a:pt x="4" y="61"/>
                    <a:pt x="1" y="60"/>
                  </a:cubicBezTo>
                  <a:cubicBezTo>
                    <a:pt x="0" y="58"/>
                    <a:pt x="0" y="56"/>
                    <a:pt x="1" y="54"/>
                  </a:cubicBezTo>
                  <a:cubicBezTo>
                    <a:pt x="2" y="53"/>
                    <a:pt x="3" y="51"/>
                    <a:pt x="4" y="49"/>
                  </a:cubicBezTo>
                  <a:cubicBezTo>
                    <a:pt x="5" y="47"/>
                    <a:pt x="6" y="45"/>
                    <a:pt x="7" y="43"/>
                  </a:cubicBezTo>
                  <a:cubicBezTo>
                    <a:pt x="9" y="42"/>
                    <a:pt x="10" y="40"/>
                    <a:pt x="12" y="39"/>
                  </a:cubicBezTo>
                  <a:cubicBezTo>
                    <a:pt x="18" y="29"/>
                    <a:pt x="27" y="22"/>
                    <a:pt x="33" y="12"/>
                  </a:cubicBezTo>
                  <a:cubicBezTo>
                    <a:pt x="37" y="6"/>
                    <a:pt x="41" y="0"/>
                    <a:pt x="49" y="1"/>
                  </a:cubicBezTo>
                  <a:cubicBezTo>
                    <a:pt x="53" y="6"/>
                    <a:pt x="52" y="11"/>
                    <a:pt x="50" y="17"/>
                  </a:cubicBezTo>
                  <a:cubicBezTo>
                    <a:pt x="41" y="21"/>
                    <a:pt x="35" y="30"/>
                    <a:pt x="27" y="39"/>
                  </a:cubicBezTo>
                  <a:cubicBezTo>
                    <a:pt x="34" y="38"/>
                    <a:pt x="36" y="34"/>
                    <a:pt x="41" y="33"/>
                  </a:cubicBezTo>
                  <a:cubicBezTo>
                    <a:pt x="42" y="33"/>
                    <a:pt x="43" y="33"/>
                    <a:pt x="43" y="33"/>
                  </a:cubicBezTo>
                  <a:cubicBezTo>
                    <a:pt x="45" y="33"/>
                    <a:pt x="47" y="35"/>
                    <a:pt x="48" y="35"/>
                  </a:cubicBezTo>
                  <a:cubicBezTo>
                    <a:pt x="49" y="35"/>
                    <a:pt x="49" y="36"/>
                    <a:pt x="49" y="36"/>
                  </a:cubicBezTo>
                  <a:close/>
                </a:path>
              </a:pathLst>
            </a:custGeom>
            <a:solidFill>
              <a:srgbClr val="EE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9" name="Freeform 86"/>
            <p:cNvSpPr/>
            <p:nvPr/>
          </p:nvSpPr>
          <p:spPr bwMode="auto">
            <a:xfrm>
              <a:off x="7445" y="523"/>
              <a:ext cx="138" cy="128"/>
            </a:xfrm>
            <a:custGeom>
              <a:avLst/>
              <a:gdLst>
                <a:gd name="T0" fmla="*/ 89 w 92"/>
                <a:gd name="T1" fmla="*/ 1 h 85"/>
                <a:gd name="T2" fmla="*/ 89 w 92"/>
                <a:gd name="T3" fmla="*/ 18 h 85"/>
                <a:gd name="T4" fmla="*/ 89 w 92"/>
                <a:gd name="T5" fmla="*/ 19 h 85"/>
                <a:gd name="T6" fmla="*/ 73 w 92"/>
                <a:gd name="T7" fmla="*/ 42 h 85"/>
                <a:gd name="T8" fmla="*/ 50 w 92"/>
                <a:gd name="T9" fmla="*/ 59 h 85"/>
                <a:gd name="T10" fmla="*/ 13 w 92"/>
                <a:gd name="T11" fmla="*/ 82 h 85"/>
                <a:gd name="T12" fmla="*/ 4 w 92"/>
                <a:gd name="T13" fmla="*/ 84 h 85"/>
                <a:gd name="T14" fmla="*/ 5 w 92"/>
                <a:gd name="T15" fmla="*/ 71 h 85"/>
                <a:gd name="T16" fmla="*/ 6 w 92"/>
                <a:gd name="T17" fmla="*/ 69 h 85"/>
                <a:gd name="T18" fmla="*/ 8 w 92"/>
                <a:gd name="T19" fmla="*/ 65 h 85"/>
                <a:gd name="T20" fmla="*/ 13 w 92"/>
                <a:gd name="T21" fmla="*/ 62 h 85"/>
                <a:gd name="T22" fmla="*/ 30 w 92"/>
                <a:gd name="T23" fmla="*/ 46 h 85"/>
                <a:gd name="T24" fmla="*/ 64 w 92"/>
                <a:gd name="T25" fmla="*/ 15 h 85"/>
                <a:gd name="T26" fmla="*/ 29 w 92"/>
                <a:gd name="T27" fmla="*/ 48 h 85"/>
                <a:gd name="T28" fmla="*/ 20 w 92"/>
                <a:gd name="T29" fmla="*/ 49 h 85"/>
                <a:gd name="T30" fmla="*/ 31 w 92"/>
                <a:gd name="T31" fmla="*/ 25 h 85"/>
                <a:gd name="T32" fmla="*/ 64 w 92"/>
                <a:gd name="T33" fmla="*/ 3 h 85"/>
                <a:gd name="T34" fmla="*/ 75 w 92"/>
                <a:gd name="T35" fmla="*/ 1 h 85"/>
                <a:gd name="T36" fmla="*/ 77 w 92"/>
                <a:gd name="T37" fmla="*/ 0 h 85"/>
                <a:gd name="T38" fmla="*/ 89 w 92"/>
                <a:gd name="T3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85">
                  <a:moveTo>
                    <a:pt x="89" y="1"/>
                  </a:moveTo>
                  <a:cubicBezTo>
                    <a:pt x="92" y="7"/>
                    <a:pt x="90" y="12"/>
                    <a:pt x="89" y="18"/>
                  </a:cubicBezTo>
                  <a:cubicBezTo>
                    <a:pt x="89" y="18"/>
                    <a:pt x="89" y="19"/>
                    <a:pt x="89" y="19"/>
                  </a:cubicBezTo>
                  <a:cubicBezTo>
                    <a:pt x="86" y="28"/>
                    <a:pt x="81" y="37"/>
                    <a:pt x="73" y="42"/>
                  </a:cubicBezTo>
                  <a:cubicBezTo>
                    <a:pt x="65" y="47"/>
                    <a:pt x="58" y="53"/>
                    <a:pt x="50" y="59"/>
                  </a:cubicBezTo>
                  <a:cubicBezTo>
                    <a:pt x="38" y="67"/>
                    <a:pt x="26" y="75"/>
                    <a:pt x="13" y="82"/>
                  </a:cubicBezTo>
                  <a:cubicBezTo>
                    <a:pt x="11" y="84"/>
                    <a:pt x="8" y="85"/>
                    <a:pt x="4" y="84"/>
                  </a:cubicBezTo>
                  <a:cubicBezTo>
                    <a:pt x="0" y="80"/>
                    <a:pt x="4" y="75"/>
                    <a:pt x="5" y="71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6" y="67"/>
                    <a:pt x="7" y="66"/>
                    <a:pt x="8" y="65"/>
                  </a:cubicBezTo>
                  <a:cubicBezTo>
                    <a:pt x="10" y="64"/>
                    <a:pt x="11" y="63"/>
                    <a:pt x="13" y="62"/>
                  </a:cubicBezTo>
                  <a:cubicBezTo>
                    <a:pt x="20" y="58"/>
                    <a:pt x="25" y="52"/>
                    <a:pt x="30" y="46"/>
                  </a:cubicBezTo>
                  <a:cubicBezTo>
                    <a:pt x="46" y="41"/>
                    <a:pt x="54" y="26"/>
                    <a:pt x="64" y="15"/>
                  </a:cubicBezTo>
                  <a:cubicBezTo>
                    <a:pt x="53" y="15"/>
                    <a:pt x="33" y="32"/>
                    <a:pt x="29" y="48"/>
                  </a:cubicBezTo>
                  <a:cubicBezTo>
                    <a:pt x="26" y="51"/>
                    <a:pt x="23" y="52"/>
                    <a:pt x="20" y="49"/>
                  </a:cubicBezTo>
                  <a:cubicBezTo>
                    <a:pt x="23" y="41"/>
                    <a:pt x="27" y="33"/>
                    <a:pt x="31" y="25"/>
                  </a:cubicBezTo>
                  <a:cubicBezTo>
                    <a:pt x="37" y="11"/>
                    <a:pt x="50" y="5"/>
                    <a:pt x="64" y="3"/>
                  </a:cubicBezTo>
                  <a:cubicBezTo>
                    <a:pt x="68" y="2"/>
                    <a:pt x="71" y="1"/>
                    <a:pt x="75" y="1"/>
                  </a:cubicBezTo>
                  <a:cubicBezTo>
                    <a:pt x="76" y="0"/>
                    <a:pt x="76" y="0"/>
                    <a:pt x="77" y="0"/>
                  </a:cubicBezTo>
                  <a:cubicBezTo>
                    <a:pt x="81" y="1"/>
                    <a:pt x="85" y="1"/>
                    <a:pt x="89" y="1"/>
                  </a:cubicBezTo>
                  <a:close/>
                </a:path>
              </a:pathLst>
            </a:custGeom>
            <a:solidFill>
              <a:srgbClr val="C78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0" name="Freeform 87"/>
            <p:cNvSpPr/>
            <p:nvPr/>
          </p:nvSpPr>
          <p:spPr bwMode="auto">
            <a:xfrm>
              <a:off x="7820" y="1207"/>
              <a:ext cx="113" cy="198"/>
            </a:xfrm>
            <a:custGeom>
              <a:avLst/>
              <a:gdLst>
                <a:gd name="T0" fmla="*/ 75 w 75"/>
                <a:gd name="T1" fmla="*/ 80 h 132"/>
                <a:gd name="T2" fmla="*/ 75 w 75"/>
                <a:gd name="T3" fmla="*/ 84 h 132"/>
                <a:gd name="T4" fmla="*/ 59 w 75"/>
                <a:gd name="T5" fmla="*/ 84 h 132"/>
                <a:gd name="T6" fmla="*/ 24 w 75"/>
                <a:gd name="T7" fmla="*/ 85 h 132"/>
                <a:gd name="T8" fmla="*/ 22 w 75"/>
                <a:gd name="T9" fmla="*/ 95 h 132"/>
                <a:gd name="T10" fmla="*/ 16 w 75"/>
                <a:gd name="T11" fmla="*/ 113 h 132"/>
                <a:gd name="T12" fmla="*/ 15 w 75"/>
                <a:gd name="T13" fmla="*/ 128 h 132"/>
                <a:gd name="T14" fmla="*/ 5 w 75"/>
                <a:gd name="T15" fmla="*/ 124 h 132"/>
                <a:gd name="T16" fmla="*/ 5 w 75"/>
                <a:gd name="T17" fmla="*/ 113 h 132"/>
                <a:gd name="T18" fmla="*/ 11 w 75"/>
                <a:gd name="T19" fmla="*/ 87 h 132"/>
                <a:gd name="T20" fmla="*/ 13 w 75"/>
                <a:gd name="T21" fmla="*/ 77 h 132"/>
                <a:gd name="T22" fmla="*/ 10 w 75"/>
                <a:gd name="T23" fmla="*/ 68 h 132"/>
                <a:gd name="T24" fmla="*/ 2 w 75"/>
                <a:gd name="T25" fmla="*/ 60 h 132"/>
                <a:gd name="T26" fmla="*/ 12 w 75"/>
                <a:gd name="T27" fmla="*/ 58 h 132"/>
                <a:gd name="T28" fmla="*/ 16 w 75"/>
                <a:gd name="T29" fmla="*/ 58 h 132"/>
                <a:gd name="T30" fmla="*/ 50 w 75"/>
                <a:gd name="T31" fmla="*/ 55 h 132"/>
                <a:gd name="T32" fmla="*/ 57 w 75"/>
                <a:gd name="T33" fmla="*/ 47 h 132"/>
                <a:gd name="T34" fmla="*/ 50 w 75"/>
                <a:gd name="T35" fmla="*/ 41 h 132"/>
                <a:gd name="T36" fmla="*/ 43 w 75"/>
                <a:gd name="T37" fmla="*/ 17 h 132"/>
                <a:gd name="T38" fmla="*/ 52 w 75"/>
                <a:gd name="T39" fmla="*/ 6 h 132"/>
                <a:gd name="T40" fmla="*/ 75 w 75"/>
                <a:gd name="T41" fmla="*/ 5 h 132"/>
                <a:gd name="T42" fmla="*/ 75 w 75"/>
                <a:gd name="T43" fmla="*/ 42 h 132"/>
                <a:gd name="T44" fmla="*/ 62 w 75"/>
                <a:gd name="T45" fmla="*/ 65 h 132"/>
                <a:gd name="T46" fmla="*/ 64 w 75"/>
                <a:gd name="T47" fmla="*/ 74 h 132"/>
                <a:gd name="T48" fmla="*/ 75 w 75"/>
                <a:gd name="T49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132">
                  <a:moveTo>
                    <a:pt x="75" y="80"/>
                  </a:moveTo>
                  <a:cubicBezTo>
                    <a:pt x="75" y="82"/>
                    <a:pt x="75" y="83"/>
                    <a:pt x="75" y="84"/>
                  </a:cubicBezTo>
                  <a:cubicBezTo>
                    <a:pt x="69" y="89"/>
                    <a:pt x="64" y="88"/>
                    <a:pt x="59" y="84"/>
                  </a:cubicBezTo>
                  <a:cubicBezTo>
                    <a:pt x="47" y="73"/>
                    <a:pt x="34" y="74"/>
                    <a:pt x="24" y="85"/>
                  </a:cubicBezTo>
                  <a:cubicBezTo>
                    <a:pt x="21" y="88"/>
                    <a:pt x="22" y="92"/>
                    <a:pt x="22" y="95"/>
                  </a:cubicBezTo>
                  <a:cubicBezTo>
                    <a:pt x="22" y="102"/>
                    <a:pt x="22" y="109"/>
                    <a:pt x="16" y="113"/>
                  </a:cubicBezTo>
                  <a:cubicBezTo>
                    <a:pt x="10" y="118"/>
                    <a:pt x="17" y="123"/>
                    <a:pt x="15" y="128"/>
                  </a:cubicBezTo>
                  <a:cubicBezTo>
                    <a:pt x="10" y="132"/>
                    <a:pt x="7" y="127"/>
                    <a:pt x="5" y="124"/>
                  </a:cubicBezTo>
                  <a:cubicBezTo>
                    <a:pt x="2" y="120"/>
                    <a:pt x="2" y="116"/>
                    <a:pt x="5" y="113"/>
                  </a:cubicBezTo>
                  <a:cubicBezTo>
                    <a:pt x="13" y="105"/>
                    <a:pt x="16" y="97"/>
                    <a:pt x="11" y="87"/>
                  </a:cubicBezTo>
                  <a:cubicBezTo>
                    <a:pt x="9" y="84"/>
                    <a:pt x="11" y="80"/>
                    <a:pt x="13" y="77"/>
                  </a:cubicBezTo>
                  <a:cubicBezTo>
                    <a:pt x="19" y="72"/>
                    <a:pt x="16" y="70"/>
                    <a:pt x="10" y="68"/>
                  </a:cubicBezTo>
                  <a:cubicBezTo>
                    <a:pt x="6" y="67"/>
                    <a:pt x="0" y="67"/>
                    <a:pt x="2" y="60"/>
                  </a:cubicBezTo>
                  <a:cubicBezTo>
                    <a:pt x="5" y="58"/>
                    <a:pt x="9" y="59"/>
                    <a:pt x="12" y="58"/>
                  </a:cubicBezTo>
                  <a:cubicBezTo>
                    <a:pt x="13" y="57"/>
                    <a:pt x="15" y="57"/>
                    <a:pt x="16" y="58"/>
                  </a:cubicBezTo>
                  <a:cubicBezTo>
                    <a:pt x="27" y="62"/>
                    <a:pt x="38" y="60"/>
                    <a:pt x="50" y="55"/>
                  </a:cubicBezTo>
                  <a:cubicBezTo>
                    <a:pt x="53" y="53"/>
                    <a:pt x="57" y="51"/>
                    <a:pt x="57" y="47"/>
                  </a:cubicBezTo>
                  <a:cubicBezTo>
                    <a:pt x="58" y="42"/>
                    <a:pt x="53" y="42"/>
                    <a:pt x="50" y="41"/>
                  </a:cubicBezTo>
                  <a:cubicBezTo>
                    <a:pt x="36" y="35"/>
                    <a:pt x="35" y="30"/>
                    <a:pt x="43" y="17"/>
                  </a:cubicBezTo>
                  <a:cubicBezTo>
                    <a:pt x="45" y="13"/>
                    <a:pt x="48" y="9"/>
                    <a:pt x="52" y="6"/>
                  </a:cubicBezTo>
                  <a:cubicBezTo>
                    <a:pt x="57" y="0"/>
                    <a:pt x="66" y="0"/>
                    <a:pt x="75" y="5"/>
                  </a:cubicBezTo>
                  <a:cubicBezTo>
                    <a:pt x="75" y="18"/>
                    <a:pt x="75" y="30"/>
                    <a:pt x="75" y="42"/>
                  </a:cubicBezTo>
                  <a:cubicBezTo>
                    <a:pt x="71" y="50"/>
                    <a:pt x="69" y="59"/>
                    <a:pt x="62" y="65"/>
                  </a:cubicBezTo>
                  <a:cubicBezTo>
                    <a:pt x="59" y="69"/>
                    <a:pt x="61" y="72"/>
                    <a:pt x="64" y="74"/>
                  </a:cubicBezTo>
                  <a:cubicBezTo>
                    <a:pt x="68" y="76"/>
                    <a:pt x="72" y="77"/>
                    <a:pt x="75" y="80"/>
                  </a:cubicBezTo>
                  <a:close/>
                </a:path>
              </a:pathLst>
            </a:custGeom>
            <a:solidFill>
              <a:srgbClr val="CC8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1" name="Freeform 88"/>
            <p:cNvSpPr/>
            <p:nvPr/>
          </p:nvSpPr>
          <p:spPr bwMode="auto">
            <a:xfrm>
              <a:off x="7561" y="3856"/>
              <a:ext cx="150" cy="150"/>
            </a:xfrm>
            <a:custGeom>
              <a:avLst/>
              <a:gdLst>
                <a:gd name="T0" fmla="*/ 100 w 100"/>
                <a:gd name="T1" fmla="*/ 5 h 100"/>
                <a:gd name="T2" fmla="*/ 98 w 100"/>
                <a:gd name="T3" fmla="*/ 12 h 100"/>
                <a:gd name="T4" fmla="*/ 49 w 100"/>
                <a:gd name="T5" fmla="*/ 70 h 100"/>
                <a:gd name="T6" fmla="*/ 48 w 100"/>
                <a:gd name="T7" fmla="*/ 71 h 100"/>
                <a:gd name="T8" fmla="*/ 47 w 100"/>
                <a:gd name="T9" fmla="*/ 73 h 100"/>
                <a:gd name="T10" fmla="*/ 45 w 100"/>
                <a:gd name="T11" fmla="*/ 77 h 100"/>
                <a:gd name="T12" fmla="*/ 33 w 100"/>
                <a:gd name="T13" fmla="*/ 83 h 100"/>
                <a:gd name="T14" fmla="*/ 22 w 100"/>
                <a:gd name="T15" fmla="*/ 88 h 100"/>
                <a:gd name="T16" fmla="*/ 3 w 100"/>
                <a:gd name="T17" fmla="*/ 93 h 100"/>
                <a:gd name="T18" fmla="*/ 11 w 100"/>
                <a:gd name="T19" fmla="*/ 78 h 100"/>
                <a:gd name="T20" fmla="*/ 20 w 100"/>
                <a:gd name="T21" fmla="*/ 72 h 100"/>
                <a:gd name="T22" fmla="*/ 61 w 100"/>
                <a:gd name="T23" fmla="*/ 29 h 100"/>
                <a:gd name="T24" fmla="*/ 73 w 100"/>
                <a:gd name="T25" fmla="*/ 19 h 100"/>
                <a:gd name="T26" fmla="*/ 83 w 100"/>
                <a:gd name="T27" fmla="*/ 11 h 100"/>
                <a:gd name="T28" fmla="*/ 85 w 100"/>
                <a:gd name="T29" fmla="*/ 6 h 100"/>
                <a:gd name="T30" fmla="*/ 84 w 100"/>
                <a:gd name="T31" fmla="*/ 4 h 100"/>
                <a:gd name="T32" fmla="*/ 100 w 100"/>
                <a:gd name="T33" fmla="*/ 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00">
                  <a:moveTo>
                    <a:pt x="100" y="5"/>
                  </a:moveTo>
                  <a:cubicBezTo>
                    <a:pt x="100" y="8"/>
                    <a:pt x="100" y="10"/>
                    <a:pt x="98" y="12"/>
                  </a:cubicBezTo>
                  <a:cubicBezTo>
                    <a:pt x="86" y="35"/>
                    <a:pt x="69" y="53"/>
                    <a:pt x="49" y="70"/>
                  </a:cubicBezTo>
                  <a:cubicBezTo>
                    <a:pt x="49" y="70"/>
                    <a:pt x="48" y="71"/>
                    <a:pt x="48" y="71"/>
                  </a:cubicBezTo>
                  <a:cubicBezTo>
                    <a:pt x="48" y="72"/>
                    <a:pt x="47" y="72"/>
                    <a:pt x="47" y="73"/>
                  </a:cubicBezTo>
                  <a:cubicBezTo>
                    <a:pt x="47" y="75"/>
                    <a:pt x="46" y="76"/>
                    <a:pt x="45" y="77"/>
                  </a:cubicBezTo>
                  <a:cubicBezTo>
                    <a:pt x="42" y="80"/>
                    <a:pt x="38" y="83"/>
                    <a:pt x="33" y="83"/>
                  </a:cubicBezTo>
                  <a:cubicBezTo>
                    <a:pt x="28" y="81"/>
                    <a:pt x="26" y="85"/>
                    <a:pt x="22" y="88"/>
                  </a:cubicBezTo>
                  <a:cubicBezTo>
                    <a:pt x="17" y="91"/>
                    <a:pt x="12" y="100"/>
                    <a:pt x="3" y="93"/>
                  </a:cubicBezTo>
                  <a:cubicBezTo>
                    <a:pt x="0" y="85"/>
                    <a:pt x="4" y="81"/>
                    <a:pt x="11" y="78"/>
                  </a:cubicBezTo>
                  <a:cubicBezTo>
                    <a:pt x="14" y="77"/>
                    <a:pt x="18" y="76"/>
                    <a:pt x="20" y="72"/>
                  </a:cubicBezTo>
                  <a:cubicBezTo>
                    <a:pt x="28" y="51"/>
                    <a:pt x="41" y="37"/>
                    <a:pt x="61" y="29"/>
                  </a:cubicBezTo>
                  <a:cubicBezTo>
                    <a:pt x="66" y="27"/>
                    <a:pt x="71" y="24"/>
                    <a:pt x="73" y="19"/>
                  </a:cubicBezTo>
                  <a:cubicBezTo>
                    <a:pt x="75" y="15"/>
                    <a:pt x="79" y="13"/>
                    <a:pt x="83" y="11"/>
                  </a:cubicBezTo>
                  <a:cubicBezTo>
                    <a:pt x="85" y="10"/>
                    <a:pt x="87" y="9"/>
                    <a:pt x="85" y="6"/>
                  </a:cubicBezTo>
                  <a:cubicBezTo>
                    <a:pt x="85" y="5"/>
                    <a:pt x="84" y="4"/>
                    <a:pt x="84" y="4"/>
                  </a:cubicBezTo>
                  <a:cubicBezTo>
                    <a:pt x="90" y="2"/>
                    <a:pt x="95" y="0"/>
                    <a:pt x="100" y="5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2" name="Freeform 89"/>
            <p:cNvSpPr/>
            <p:nvPr/>
          </p:nvSpPr>
          <p:spPr bwMode="auto">
            <a:xfrm>
              <a:off x="6200" y="970"/>
              <a:ext cx="80" cy="236"/>
            </a:xfrm>
            <a:custGeom>
              <a:avLst/>
              <a:gdLst>
                <a:gd name="T0" fmla="*/ 45 w 53"/>
                <a:gd name="T1" fmla="*/ 56 h 157"/>
                <a:gd name="T2" fmla="*/ 51 w 53"/>
                <a:gd name="T3" fmla="*/ 103 h 157"/>
                <a:gd name="T4" fmla="*/ 52 w 53"/>
                <a:gd name="T5" fmla="*/ 146 h 157"/>
                <a:gd name="T6" fmla="*/ 52 w 53"/>
                <a:gd name="T7" fmla="*/ 156 h 157"/>
                <a:gd name="T8" fmla="*/ 45 w 53"/>
                <a:gd name="T9" fmla="*/ 150 h 157"/>
                <a:gd name="T10" fmla="*/ 33 w 53"/>
                <a:gd name="T11" fmla="*/ 130 h 157"/>
                <a:gd name="T12" fmla="*/ 26 w 53"/>
                <a:gd name="T13" fmla="*/ 123 h 157"/>
                <a:gd name="T14" fmla="*/ 19 w 53"/>
                <a:gd name="T15" fmla="*/ 106 h 157"/>
                <a:gd name="T16" fmla="*/ 18 w 53"/>
                <a:gd name="T17" fmla="*/ 86 h 157"/>
                <a:gd name="T18" fmla="*/ 33 w 53"/>
                <a:gd name="T19" fmla="*/ 73 h 157"/>
                <a:gd name="T20" fmla="*/ 36 w 53"/>
                <a:gd name="T21" fmla="*/ 85 h 157"/>
                <a:gd name="T22" fmla="*/ 41 w 53"/>
                <a:gd name="T23" fmla="*/ 102 h 157"/>
                <a:gd name="T24" fmla="*/ 41 w 53"/>
                <a:gd name="T25" fmla="*/ 88 h 157"/>
                <a:gd name="T26" fmla="*/ 37 w 53"/>
                <a:gd name="T27" fmla="*/ 75 h 157"/>
                <a:gd name="T28" fmla="*/ 25 w 53"/>
                <a:gd name="T29" fmla="*/ 43 h 157"/>
                <a:gd name="T30" fmla="*/ 20 w 53"/>
                <a:gd name="T31" fmla="*/ 34 h 157"/>
                <a:gd name="T32" fmla="*/ 5 w 53"/>
                <a:gd name="T33" fmla="*/ 11 h 157"/>
                <a:gd name="T34" fmla="*/ 3 w 53"/>
                <a:gd name="T35" fmla="*/ 0 h 157"/>
                <a:gd name="T36" fmla="*/ 41 w 53"/>
                <a:gd name="T37" fmla="*/ 44 h 157"/>
                <a:gd name="T38" fmla="*/ 43 w 53"/>
                <a:gd name="T39" fmla="*/ 48 h 157"/>
                <a:gd name="T40" fmla="*/ 43 w 53"/>
                <a:gd name="T41" fmla="*/ 48 h 157"/>
                <a:gd name="T42" fmla="*/ 45 w 53"/>
                <a:gd name="T43" fmla="*/ 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157">
                  <a:moveTo>
                    <a:pt x="45" y="56"/>
                  </a:moveTo>
                  <a:cubicBezTo>
                    <a:pt x="50" y="71"/>
                    <a:pt x="53" y="87"/>
                    <a:pt x="51" y="103"/>
                  </a:cubicBezTo>
                  <a:cubicBezTo>
                    <a:pt x="50" y="117"/>
                    <a:pt x="53" y="132"/>
                    <a:pt x="52" y="146"/>
                  </a:cubicBezTo>
                  <a:cubicBezTo>
                    <a:pt x="52" y="149"/>
                    <a:pt x="52" y="152"/>
                    <a:pt x="52" y="156"/>
                  </a:cubicBezTo>
                  <a:cubicBezTo>
                    <a:pt x="48" y="157"/>
                    <a:pt x="46" y="154"/>
                    <a:pt x="45" y="150"/>
                  </a:cubicBezTo>
                  <a:cubicBezTo>
                    <a:pt x="42" y="143"/>
                    <a:pt x="37" y="137"/>
                    <a:pt x="33" y="130"/>
                  </a:cubicBezTo>
                  <a:cubicBezTo>
                    <a:pt x="30" y="128"/>
                    <a:pt x="27" y="127"/>
                    <a:pt x="26" y="123"/>
                  </a:cubicBezTo>
                  <a:cubicBezTo>
                    <a:pt x="26" y="116"/>
                    <a:pt x="22" y="111"/>
                    <a:pt x="19" y="106"/>
                  </a:cubicBezTo>
                  <a:cubicBezTo>
                    <a:pt x="16" y="99"/>
                    <a:pt x="13" y="93"/>
                    <a:pt x="18" y="86"/>
                  </a:cubicBezTo>
                  <a:cubicBezTo>
                    <a:pt x="23" y="81"/>
                    <a:pt x="25" y="73"/>
                    <a:pt x="33" y="73"/>
                  </a:cubicBezTo>
                  <a:cubicBezTo>
                    <a:pt x="38" y="76"/>
                    <a:pt x="36" y="81"/>
                    <a:pt x="36" y="85"/>
                  </a:cubicBezTo>
                  <a:cubicBezTo>
                    <a:pt x="32" y="92"/>
                    <a:pt x="35" y="97"/>
                    <a:pt x="41" y="102"/>
                  </a:cubicBezTo>
                  <a:cubicBezTo>
                    <a:pt x="44" y="99"/>
                    <a:pt x="45" y="92"/>
                    <a:pt x="41" y="88"/>
                  </a:cubicBezTo>
                  <a:cubicBezTo>
                    <a:pt x="37" y="84"/>
                    <a:pt x="36" y="80"/>
                    <a:pt x="37" y="75"/>
                  </a:cubicBezTo>
                  <a:cubicBezTo>
                    <a:pt x="38" y="62"/>
                    <a:pt x="34" y="52"/>
                    <a:pt x="25" y="43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18" y="24"/>
                    <a:pt x="13" y="17"/>
                    <a:pt x="5" y="11"/>
                  </a:cubicBezTo>
                  <a:cubicBezTo>
                    <a:pt x="3" y="8"/>
                    <a:pt x="0" y="4"/>
                    <a:pt x="3" y="0"/>
                  </a:cubicBezTo>
                  <a:cubicBezTo>
                    <a:pt x="21" y="10"/>
                    <a:pt x="34" y="24"/>
                    <a:pt x="41" y="44"/>
                  </a:cubicBezTo>
                  <a:cubicBezTo>
                    <a:pt x="42" y="45"/>
                    <a:pt x="42" y="47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3" y="54"/>
                    <a:pt x="45" y="56"/>
                  </a:cubicBezTo>
                  <a:close/>
                </a:path>
              </a:pathLst>
            </a:custGeom>
            <a:solidFill>
              <a:srgbClr val="C0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3" name="Freeform 90"/>
            <p:cNvSpPr/>
            <p:nvPr/>
          </p:nvSpPr>
          <p:spPr bwMode="auto">
            <a:xfrm>
              <a:off x="7796" y="3054"/>
              <a:ext cx="137" cy="147"/>
            </a:xfrm>
            <a:custGeom>
              <a:avLst/>
              <a:gdLst>
                <a:gd name="T0" fmla="*/ 29 w 91"/>
                <a:gd name="T1" fmla="*/ 65 h 98"/>
                <a:gd name="T2" fmla="*/ 32 w 91"/>
                <a:gd name="T3" fmla="*/ 77 h 98"/>
                <a:gd name="T4" fmla="*/ 46 w 91"/>
                <a:gd name="T5" fmla="*/ 64 h 98"/>
                <a:gd name="T6" fmla="*/ 54 w 91"/>
                <a:gd name="T7" fmla="*/ 54 h 98"/>
                <a:gd name="T8" fmla="*/ 88 w 91"/>
                <a:gd name="T9" fmla="*/ 3 h 98"/>
                <a:gd name="T10" fmla="*/ 91 w 91"/>
                <a:gd name="T11" fmla="*/ 0 h 98"/>
                <a:gd name="T12" fmla="*/ 91 w 91"/>
                <a:gd name="T13" fmla="*/ 47 h 98"/>
                <a:gd name="T14" fmla="*/ 63 w 91"/>
                <a:gd name="T15" fmla="*/ 74 h 98"/>
                <a:gd name="T16" fmla="*/ 48 w 91"/>
                <a:gd name="T17" fmla="*/ 81 h 98"/>
                <a:gd name="T18" fmla="*/ 46 w 91"/>
                <a:gd name="T19" fmla="*/ 84 h 98"/>
                <a:gd name="T20" fmla="*/ 44 w 91"/>
                <a:gd name="T21" fmla="*/ 91 h 98"/>
                <a:gd name="T22" fmla="*/ 37 w 91"/>
                <a:gd name="T23" fmla="*/ 98 h 98"/>
                <a:gd name="T24" fmla="*/ 30 w 91"/>
                <a:gd name="T25" fmla="*/ 91 h 98"/>
                <a:gd name="T26" fmla="*/ 9 w 91"/>
                <a:gd name="T27" fmla="*/ 51 h 98"/>
                <a:gd name="T28" fmla="*/ 3 w 91"/>
                <a:gd name="T29" fmla="*/ 31 h 98"/>
                <a:gd name="T30" fmla="*/ 26 w 91"/>
                <a:gd name="T31" fmla="*/ 41 h 98"/>
                <a:gd name="T32" fmla="*/ 29 w 91"/>
                <a:gd name="T33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8">
                  <a:moveTo>
                    <a:pt x="29" y="65"/>
                  </a:moveTo>
                  <a:cubicBezTo>
                    <a:pt x="32" y="68"/>
                    <a:pt x="31" y="72"/>
                    <a:pt x="32" y="77"/>
                  </a:cubicBezTo>
                  <a:cubicBezTo>
                    <a:pt x="38" y="74"/>
                    <a:pt x="42" y="69"/>
                    <a:pt x="46" y="64"/>
                  </a:cubicBezTo>
                  <a:cubicBezTo>
                    <a:pt x="48" y="61"/>
                    <a:pt x="51" y="57"/>
                    <a:pt x="54" y="54"/>
                  </a:cubicBezTo>
                  <a:cubicBezTo>
                    <a:pt x="69" y="40"/>
                    <a:pt x="81" y="23"/>
                    <a:pt x="88" y="3"/>
                  </a:cubicBezTo>
                  <a:cubicBezTo>
                    <a:pt x="88" y="2"/>
                    <a:pt x="90" y="1"/>
                    <a:pt x="91" y="0"/>
                  </a:cubicBezTo>
                  <a:cubicBezTo>
                    <a:pt x="91" y="16"/>
                    <a:pt x="91" y="31"/>
                    <a:pt x="91" y="47"/>
                  </a:cubicBezTo>
                  <a:cubicBezTo>
                    <a:pt x="84" y="59"/>
                    <a:pt x="73" y="66"/>
                    <a:pt x="63" y="74"/>
                  </a:cubicBezTo>
                  <a:cubicBezTo>
                    <a:pt x="59" y="78"/>
                    <a:pt x="55" y="84"/>
                    <a:pt x="48" y="81"/>
                  </a:cubicBezTo>
                  <a:cubicBezTo>
                    <a:pt x="45" y="80"/>
                    <a:pt x="46" y="83"/>
                    <a:pt x="46" y="84"/>
                  </a:cubicBezTo>
                  <a:cubicBezTo>
                    <a:pt x="46" y="87"/>
                    <a:pt x="45" y="89"/>
                    <a:pt x="44" y="91"/>
                  </a:cubicBezTo>
                  <a:cubicBezTo>
                    <a:pt x="43" y="94"/>
                    <a:pt x="41" y="97"/>
                    <a:pt x="37" y="98"/>
                  </a:cubicBezTo>
                  <a:cubicBezTo>
                    <a:pt x="33" y="98"/>
                    <a:pt x="31" y="94"/>
                    <a:pt x="30" y="91"/>
                  </a:cubicBezTo>
                  <a:cubicBezTo>
                    <a:pt x="25" y="77"/>
                    <a:pt x="24" y="60"/>
                    <a:pt x="9" y="51"/>
                  </a:cubicBezTo>
                  <a:cubicBezTo>
                    <a:pt x="0" y="45"/>
                    <a:pt x="0" y="40"/>
                    <a:pt x="3" y="31"/>
                  </a:cubicBezTo>
                  <a:cubicBezTo>
                    <a:pt x="13" y="28"/>
                    <a:pt x="22" y="32"/>
                    <a:pt x="26" y="41"/>
                  </a:cubicBezTo>
                  <a:cubicBezTo>
                    <a:pt x="29" y="48"/>
                    <a:pt x="32" y="56"/>
                    <a:pt x="29" y="65"/>
                  </a:cubicBezTo>
                  <a:close/>
                </a:path>
              </a:pathLst>
            </a:custGeom>
            <a:solidFill>
              <a:srgbClr val="EDB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4" name="Freeform 91"/>
            <p:cNvSpPr/>
            <p:nvPr/>
          </p:nvSpPr>
          <p:spPr bwMode="auto">
            <a:xfrm>
              <a:off x="7790" y="3223"/>
              <a:ext cx="144" cy="159"/>
            </a:xfrm>
            <a:custGeom>
              <a:avLst/>
              <a:gdLst>
                <a:gd name="T0" fmla="*/ 89 w 96"/>
                <a:gd name="T1" fmla="*/ 42 h 106"/>
                <a:gd name="T2" fmla="*/ 69 w 96"/>
                <a:gd name="T3" fmla="*/ 55 h 106"/>
                <a:gd name="T4" fmla="*/ 58 w 96"/>
                <a:gd name="T5" fmla="*/ 67 h 106"/>
                <a:gd name="T6" fmla="*/ 48 w 96"/>
                <a:gd name="T7" fmla="*/ 83 h 106"/>
                <a:gd name="T8" fmla="*/ 27 w 96"/>
                <a:gd name="T9" fmla="*/ 100 h 106"/>
                <a:gd name="T10" fmla="*/ 1 w 96"/>
                <a:gd name="T11" fmla="*/ 105 h 106"/>
                <a:gd name="T12" fmla="*/ 2 w 96"/>
                <a:gd name="T13" fmla="*/ 102 h 106"/>
                <a:gd name="T14" fmla="*/ 29 w 96"/>
                <a:gd name="T15" fmla="*/ 76 h 106"/>
                <a:gd name="T16" fmla="*/ 40 w 96"/>
                <a:gd name="T17" fmla="*/ 65 h 106"/>
                <a:gd name="T18" fmla="*/ 44 w 96"/>
                <a:gd name="T19" fmla="*/ 64 h 106"/>
                <a:gd name="T20" fmla="*/ 53 w 96"/>
                <a:gd name="T21" fmla="*/ 49 h 106"/>
                <a:gd name="T22" fmla="*/ 86 w 96"/>
                <a:gd name="T23" fmla="*/ 8 h 106"/>
                <a:gd name="T24" fmla="*/ 95 w 96"/>
                <a:gd name="T25" fmla="*/ 2 h 106"/>
                <a:gd name="T26" fmla="*/ 89 w 96"/>
                <a:gd name="T27" fmla="*/ 4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6">
                  <a:moveTo>
                    <a:pt x="89" y="42"/>
                  </a:moveTo>
                  <a:cubicBezTo>
                    <a:pt x="82" y="46"/>
                    <a:pt x="76" y="51"/>
                    <a:pt x="69" y="55"/>
                  </a:cubicBezTo>
                  <a:cubicBezTo>
                    <a:pt x="64" y="57"/>
                    <a:pt x="62" y="63"/>
                    <a:pt x="58" y="67"/>
                  </a:cubicBezTo>
                  <a:cubicBezTo>
                    <a:pt x="55" y="72"/>
                    <a:pt x="51" y="77"/>
                    <a:pt x="48" y="83"/>
                  </a:cubicBezTo>
                  <a:cubicBezTo>
                    <a:pt x="43" y="91"/>
                    <a:pt x="36" y="97"/>
                    <a:pt x="27" y="100"/>
                  </a:cubicBezTo>
                  <a:cubicBezTo>
                    <a:pt x="18" y="103"/>
                    <a:pt x="10" y="106"/>
                    <a:pt x="1" y="105"/>
                  </a:cubicBezTo>
                  <a:cubicBezTo>
                    <a:pt x="0" y="104"/>
                    <a:pt x="1" y="103"/>
                    <a:pt x="2" y="102"/>
                  </a:cubicBezTo>
                  <a:cubicBezTo>
                    <a:pt x="13" y="95"/>
                    <a:pt x="21" y="86"/>
                    <a:pt x="29" y="76"/>
                  </a:cubicBezTo>
                  <a:cubicBezTo>
                    <a:pt x="33" y="72"/>
                    <a:pt x="36" y="68"/>
                    <a:pt x="40" y="65"/>
                  </a:cubicBezTo>
                  <a:cubicBezTo>
                    <a:pt x="41" y="63"/>
                    <a:pt x="44" y="67"/>
                    <a:pt x="44" y="64"/>
                  </a:cubicBezTo>
                  <a:cubicBezTo>
                    <a:pt x="45" y="58"/>
                    <a:pt x="50" y="54"/>
                    <a:pt x="53" y="49"/>
                  </a:cubicBezTo>
                  <a:cubicBezTo>
                    <a:pt x="64" y="35"/>
                    <a:pt x="73" y="20"/>
                    <a:pt x="86" y="8"/>
                  </a:cubicBezTo>
                  <a:cubicBezTo>
                    <a:pt x="89" y="5"/>
                    <a:pt x="90" y="0"/>
                    <a:pt x="95" y="2"/>
                  </a:cubicBezTo>
                  <a:cubicBezTo>
                    <a:pt x="96" y="16"/>
                    <a:pt x="96" y="29"/>
                    <a:pt x="89" y="42"/>
                  </a:cubicBezTo>
                  <a:close/>
                </a:path>
              </a:pathLst>
            </a:custGeom>
            <a:solidFill>
              <a:srgbClr val="FC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5" name="Freeform 92"/>
            <p:cNvSpPr/>
            <p:nvPr/>
          </p:nvSpPr>
          <p:spPr bwMode="auto">
            <a:xfrm>
              <a:off x="7670" y="1137"/>
              <a:ext cx="263" cy="142"/>
            </a:xfrm>
            <a:custGeom>
              <a:avLst/>
              <a:gdLst>
                <a:gd name="T0" fmla="*/ 158 w 175"/>
                <a:gd name="T1" fmla="*/ 0 h 95"/>
                <a:gd name="T2" fmla="*/ 169 w 175"/>
                <a:gd name="T3" fmla="*/ 6 h 95"/>
                <a:gd name="T4" fmla="*/ 163 w 175"/>
                <a:gd name="T5" fmla="*/ 30 h 95"/>
                <a:gd name="T6" fmla="*/ 129 w 175"/>
                <a:gd name="T7" fmla="*/ 56 h 95"/>
                <a:gd name="T8" fmla="*/ 127 w 175"/>
                <a:gd name="T9" fmla="*/ 58 h 95"/>
                <a:gd name="T10" fmla="*/ 124 w 175"/>
                <a:gd name="T11" fmla="*/ 60 h 95"/>
                <a:gd name="T12" fmla="*/ 114 w 175"/>
                <a:gd name="T13" fmla="*/ 68 h 95"/>
                <a:gd name="T14" fmla="*/ 99 w 175"/>
                <a:gd name="T15" fmla="*/ 74 h 95"/>
                <a:gd name="T16" fmla="*/ 76 w 175"/>
                <a:gd name="T17" fmla="*/ 86 h 95"/>
                <a:gd name="T18" fmla="*/ 69 w 175"/>
                <a:gd name="T19" fmla="*/ 91 h 95"/>
                <a:gd name="T20" fmla="*/ 19 w 175"/>
                <a:gd name="T21" fmla="*/ 88 h 95"/>
                <a:gd name="T22" fmla="*/ 9 w 175"/>
                <a:gd name="T23" fmla="*/ 75 h 95"/>
                <a:gd name="T24" fmla="*/ 3 w 175"/>
                <a:gd name="T25" fmla="*/ 40 h 95"/>
                <a:gd name="T26" fmla="*/ 5 w 175"/>
                <a:gd name="T27" fmla="*/ 35 h 95"/>
                <a:gd name="T28" fmla="*/ 7 w 175"/>
                <a:gd name="T29" fmla="*/ 35 h 95"/>
                <a:gd name="T30" fmla="*/ 13 w 175"/>
                <a:gd name="T31" fmla="*/ 47 h 95"/>
                <a:gd name="T32" fmla="*/ 34 w 175"/>
                <a:gd name="T33" fmla="*/ 75 h 95"/>
                <a:gd name="T34" fmla="*/ 57 w 175"/>
                <a:gd name="T35" fmla="*/ 81 h 95"/>
                <a:gd name="T36" fmla="*/ 69 w 175"/>
                <a:gd name="T37" fmla="*/ 76 h 95"/>
                <a:gd name="T38" fmla="*/ 71 w 175"/>
                <a:gd name="T39" fmla="*/ 74 h 95"/>
                <a:gd name="T40" fmla="*/ 82 w 175"/>
                <a:gd name="T41" fmla="*/ 61 h 95"/>
                <a:gd name="T42" fmla="*/ 106 w 175"/>
                <a:gd name="T43" fmla="*/ 54 h 95"/>
                <a:gd name="T44" fmla="*/ 119 w 175"/>
                <a:gd name="T45" fmla="*/ 46 h 95"/>
                <a:gd name="T46" fmla="*/ 145 w 175"/>
                <a:gd name="T47" fmla="*/ 22 h 95"/>
                <a:gd name="T48" fmla="*/ 153 w 175"/>
                <a:gd name="T49" fmla="*/ 9 h 95"/>
                <a:gd name="T50" fmla="*/ 158 w 175"/>
                <a:gd name="T5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95">
                  <a:moveTo>
                    <a:pt x="158" y="0"/>
                  </a:moveTo>
                  <a:cubicBezTo>
                    <a:pt x="162" y="2"/>
                    <a:pt x="166" y="4"/>
                    <a:pt x="169" y="6"/>
                  </a:cubicBezTo>
                  <a:cubicBezTo>
                    <a:pt x="175" y="14"/>
                    <a:pt x="173" y="24"/>
                    <a:pt x="163" y="30"/>
                  </a:cubicBezTo>
                  <a:cubicBezTo>
                    <a:pt x="151" y="37"/>
                    <a:pt x="140" y="46"/>
                    <a:pt x="129" y="56"/>
                  </a:cubicBezTo>
                  <a:cubicBezTo>
                    <a:pt x="128" y="57"/>
                    <a:pt x="127" y="58"/>
                    <a:pt x="127" y="58"/>
                  </a:cubicBezTo>
                  <a:cubicBezTo>
                    <a:pt x="126" y="59"/>
                    <a:pt x="125" y="59"/>
                    <a:pt x="124" y="60"/>
                  </a:cubicBezTo>
                  <a:cubicBezTo>
                    <a:pt x="120" y="62"/>
                    <a:pt x="117" y="65"/>
                    <a:pt x="114" y="68"/>
                  </a:cubicBezTo>
                  <a:cubicBezTo>
                    <a:pt x="110" y="72"/>
                    <a:pt x="105" y="73"/>
                    <a:pt x="99" y="74"/>
                  </a:cubicBezTo>
                  <a:cubicBezTo>
                    <a:pt x="89" y="74"/>
                    <a:pt x="80" y="74"/>
                    <a:pt x="76" y="86"/>
                  </a:cubicBezTo>
                  <a:cubicBezTo>
                    <a:pt x="76" y="89"/>
                    <a:pt x="73" y="92"/>
                    <a:pt x="69" y="91"/>
                  </a:cubicBezTo>
                  <a:cubicBezTo>
                    <a:pt x="53" y="91"/>
                    <a:pt x="36" y="95"/>
                    <a:pt x="19" y="88"/>
                  </a:cubicBezTo>
                  <a:cubicBezTo>
                    <a:pt x="14" y="86"/>
                    <a:pt x="9" y="82"/>
                    <a:pt x="9" y="75"/>
                  </a:cubicBezTo>
                  <a:cubicBezTo>
                    <a:pt x="9" y="63"/>
                    <a:pt x="0" y="52"/>
                    <a:pt x="3" y="40"/>
                  </a:cubicBezTo>
                  <a:cubicBezTo>
                    <a:pt x="3" y="38"/>
                    <a:pt x="4" y="37"/>
                    <a:pt x="5" y="35"/>
                  </a:cubicBezTo>
                  <a:cubicBezTo>
                    <a:pt x="6" y="35"/>
                    <a:pt x="6" y="34"/>
                    <a:pt x="7" y="35"/>
                  </a:cubicBezTo>
                  <a:cubicBezTo>
                    <a:pt x="12" y="38"/>
                    <a:pt x="12" y="43"/>
                    <a:pt x="13" y="47"/>
                  </a:cubicBezTo>
                  <a:cubicBezTo>
                    <a:pt x="14" y="61"/>
                    <a:pt x="21" y="70"/>
                    <a:pt x="34" y="75"/>
                  </a:cubicBezTo>
                  <a:cubicBezTo>
                    <a:pt x="41" y="77"/>
                    <a:pt x="49" y="80"/>
                    <a:pt x="57" y="81"/>
                  </a:cubicBezTo>
                  <a:cubicBezTo>
                    <a:pt x="62" y="81"/>
                    <a:pt x="66" y="81"/>
                    <a:pt x="69" y="76"/>
                  </a:cubicBezTo>
                  <a:cubicBezTo>
                    <a:pt x="70" y="76"/>
                    <a:pt x="70" y="75"/>
                    <a:pt x="71" y="74"/>
                  </a:cubicBezTo>
                  <a:cubicBezTo>
                    <a:pt x="72" y="67"/>
                    <a:pt x="76" y="64"/>
                    <a:pt x="82" y="61"/>
                  </a:cubicBezTo>
                  <a:cubicBezTo>
                    <a:pt x="90" y="58"/>
                    <a:pt x="98" y="55"/>
                    <a:pt x="106" y="54"/>
                  </a:cubicBezTo>
                  <a:cubicBezTo>
                    <a:pt x="112" y="53"/>
                    <a:pt x="115" y="49"/>
                    <a:pt x="119" y="46"/>
                  </a:cubicBezTo>
                  <a:cubicBezTo>
                    <a:pt x="127" y="37"/>
                    <a:pt x="135" y="28"/>
                    <a:pt x="145" y="22"/>
                  </a:cubicBezTo>
                  <a:cubicBezTo>
                    <a:pt x="149" y="19"/>
                    <a:pt x="152" y="14"/>
                    <a:pt x="153" y="9"/>
                  </a:cubicBezTo>
                  <a:cubicBezTo>
                    <a:pt x="154" y="6"/>
                    <a:pt x="154" y="2"/>
                    <a:pt x="158" y="0"/>
                  </a:cubicBezTo>
                  <a:close/>
                </a:path>
              </a:pathLst>
            </a:custGeom>
            <a:solidFill>
              <a:srgbClr val="DDA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6" name="Freeform 93"/>
            <p:cNvSpPr/>
            <p:nvPr/>
          </p:nvSpPr>
          <p:spPr bwMode="auto">
            <a:xfrm>
              <a:off x="7787" y="1186"/>
              <a:ext cx="146" cy="116"/>
            </a:xfrm>
            <a:custGeom>
              <a:avLst/>
              <a:gdLst>
                <a:gd name="T0" fmla="*/ 37 w 97"/>
                <a:gd name="T1" fmla="*/ 75 h 77"/>
                <a:gd name="T2" fmla="*/ 35 w 97"/>
                <a:gd name="T3" fmla="*/ 75 h 77"/>
                <a:gd name="T4" fmla="*/ 17 w 97"/>
                <a:gd name="T5" fmla="*/ 62 h 77"/>
                <a:gd name="T6" fmla="*/ 0 w 97"/>
                <a:gd name="T7" fmla="*/ 54 h 77"/>
                <a:gd name="T8" fmla="*/ 17 w 97"/>
                <a:gd name="T9" fmla="*/ 41 h 77"/>
                <a:gd name="T10" fmla="*/ 35 w 97"/>
                <a:gd name="T11" fmla="*/ 36 h 77"/>
                <a:gd name="T12" fmla="*/ 46 w 97"/>
                <a:gd name="T13" fmla="*/ 28 h 77"/>
                <a:gd name="T14" fmla="*/ 87 w 97"/>
                <a:gd name="T15" fmla="*/ 1 h 77"/>
                <a:gd name="T16" fmla="*/ 97 w 97"/>
                <a:gd name="T17" fmla="*/ 2 h 77"/>
                <a:gd name="T18" fmla="*/ 97 w 97"/>
                <a:gd name="T19" fmla="*/ 18 h 77"/>
                <a:gd name="T20" fmla="*/ 95 w 97"/>
                <a:gd name="T21" fmla="*/ 18 h 77"/>
                <a:gd name="T22" fmla="*/ 59 w 97"/>
                <a:gd name="T23" fmla="*/ 39 h 77"/>
                <a:gd name="T24" fmla="*/ 60 w 97"/>
                <a:gd name="T25" fmla="*/ 58 h 77"/>
                <a:gd name="T26" fmla="*/ 49 w 97"/>
                <a:gd name="T27" fmla="*/ 76 h 77"/>
                <a:gd name="T28" fmla="*/ 37 w 97"/>
                <a:gd name="T29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77">
                  <a:moveTo>
                    <a:pt x="37" y="75"/>
                  </a:moveTo>
                  <a:cubicBezTo>
                    <a:pt x="37" y="75"/>
                    <a:pt x="36" y="75"/>
                    <a:pt x="35" y="75"/>
                  </a:cubicBezTo>
                  <a:cubicBezTo>
                    <a:pt x="26" y="75"/>
                    <a:pt x="19" y="71"/>
                    <a:pt x="17" y="62"/>
                  </a:cubicBezTo>
                  <a:cubicBezTo>
                    <a:pt x="14" y="53"/>
                    <a:pt x="5" y="58"/>
                    <a:pt x="0" y="54"/>
                  </a:cubicBezTo>
                  <a:cubicBezTo>
                    <a:pt x="0" y="46"/>
                    <a:pt x="8" y="39"/>
                    <a:pt x="17" y="41"/>
                  </a:cubicBezTo>
                  <a:cubicBezTo>
                    <a:pt x="25" y="42"/>
                    <a:pt x="30" y="40"/>
                    <a:pt x="35" y="36"/>
                  </a:cubicBezTo>
                  <a:cubicBezTo>
                    <a:pt x="40" y="35"/>
                    <a:pt x="43" y="32"/>
                    <a:pt x="46" y="28"/>
                  </a:cubicBezTo>
                  <a:cubicBezTo>
                    <a:pt x="58" y="16"/>
                    <a:pt x="69" y="4"/>
                    <a:pt x="87" y="1"/>
                  </a:cubicBezTo>
                  <a:cubicBezTo>
                    <a:pt x="90" y="0"/>
                    <a:pt x="94" y="0"/>
                    <a:pt x="97" y="2"/>
                  </a:cubicBezTo>
                  <a:cubicBezTo>
                    <a:pt x="97" y="7"/>
                    <a:pt x="97" y="12"/>
                    <a:pt x="97" y="18"/>
                  </a:cubicBezTo>
                  <a:cubicBezTo>
                    <a:pt x="96" y="18"/>
                    <a:pt x="96" y="18"/>
                    <a:pt x="95" y="18"/>
                  </a:cubicBezTo>
                  <a:cubicBezTo>
                    <a:pt x="76" y="17"/>
                    <a:pt x="67" y="22"/>
                    <a:pt x="59" y="39"/>
                  </a:cubicBezTo>
                  <a:cubicBezTo>
                    <a:pt x="55" y="45"/>
                    <a:pt x="57" y="52"/>
                    <a:pt x="60" y="58"/>
                  </a:cubicBezTo>
                  <a:cubicBezTo>
                    <a:pt x="67" y="72"/>
                    <a:pt x="64" y="76"/>
                    <a:pt x="49" y="76"/>
                  </a:cubicBezTo>
                  <a:cubicBezTo>
                    <a:pt x="45" y="76"/>
                    <a:pt x="41" y="77"/>
                    <a:pt x="37" y="75"/>
                  </a:cubicBezTo>
                  <a:close/>
                </a:path>
              </a:pathLst>
            </a:custGeom>
            <a:solidFill>
              <a:srgbClr val="D39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7" name="Freeform 94"/>
            <p:cNvSpPr/>
            <p:nvPr/>
          </p:nvSpPr>
          <p:spPr bwMode="auto">
            <a:xfrm>
              <a:off x="6655" y="1536"/>
              <a:ext cx="168" cy="177"/>
            </a:xfrm>
            <a:custGeom>
              <a:avLst/>
              <a:gdLst>
                <a:gd name="T0" fmla="*/ 15 w 112"/>
                <a:gd name="T1" fmla="*/ 5 h 118"/>
                <a:gd name="T2" fmla="*/ 14 w 112"/>
                <a:gd name="T3" fmla="*/ 3 h 118"/>
                <a:gd name="T4" fmla="*/ 15 w 112"/>
                <a:gd name="T5" fmla="*/ 1 h 118"/>
                <a:gd name="T6" fmla="*/ 17 w 112"/>
                <a:gd name="T7" fmla="*/ 1 h 118"/>
                <a:gd name="T8" fmla="*/ 21 w 112"/>
                <a:gd name="T9" fmla="*/ 3 h 118"/>
                <a:gd name="T10" fmla="*/ 35 w 112"/>
                <a:gd name="T11" fmla="*/ 22 h 118"/>
                <a:gd name="T12" fmla="*/ 46 w 112"/>
                <a:gd name="T13" fmla="*/ 32 h 118"/>
                <a:gd name="T14" fmla="*/ 54 w 112"/>
                <a:gd name="T15" fmla="*/ 42 h 118"/>
                <a:gd name="T16" fmla="*/ 83 w 112"/>
                <a:gd name="T17" fmla="*/ 81 h 118"/>
                <a:gd name="T18" fmla="*/ 101 w 112"/>
                <a:gd name="T19" fmla="*/ 102 h 118"/>
                <a:gd name="T20" fmla="*/ 104 w 112"/>
                <a:gd name="T21" fmla="*/ 114 h 118"/>
                <a:gd name="T22" fmla="*/ 57 w 112"/>
                <a:gd name="T23" fmla="*/ 118 h 118"/>
                <a:gd name="T24" fmla="*/ 40 w 112"/>
                <a:gd name="T25" fmla="*/ 117 h 118"/>
                <a:gd name="T26" fmla="*/ 21 w 112"/>
                <a:gd name="T27" fmla="*/ 113 h 118"/>
                <a:gd name="T28" fmla="*/ 26 w 112"/>
                <a:gd name="T29" fmla="*/ 105 h 118"/>
                <a:gd name="T30" fmla="*/ 29 w 112"/>
                <a:gd name="T31" fmla="*/ 105 h 118"/>
                <a:gd name="T32" fmla="*/ 39 w 112"/>
                <a:gd name="T33" fmla="*/ 102 h 118"/>
                <a:gd name="T34" fmla="*/ 56 w 112"/>
                <a:gd name="T35" fmla="*/ 103 h 118"/>
                <a:gd name="T36" fmla="*/ 60 w 112"/>
                <a:gd name="T37" fmla="*/ 107 h 118"/>
                <a:gd name="T38" fmla="*/ 66 w 112"/>
                <a:gd name="T39" fmla="*/ 107 h 118"/>
                <a:gd name="T40" fmla="*/ 61 w 112"/>
                <a:gd name="T41" fmla="*/ 87 h 118"/>
                <a:gd name="T42" fmla="*/ 50 w 112"/>
                <a:gd name="T43" fmla="*/ 69 h 118"/>
                <a:gd name="T44" fmla="*/ 40 w 112"/>
                <a:gd name="T45" fmla="*/ 52 h 118"/>
                <a:gd name="T46" fmla="*/ 8 w 112"/>
                <a:gd name="T47" fmla="*/ 19 h 118"/>
                <a:gd name="T48" fmla="*/ 4 w 112"/>
                <a:gd name="T49" fmla="*/ 4 h 118"/>
                <a:gd name="T50" fmla="*/ 7 w 112"/>
                <a:gd name="T51" fmla="*/ 3 h 118"/>
                <a:gd name="T52" fmla="*/ 7 w 112"/>
                <a:gd name="T53" fmla="*/ 3 h 118"/>
                <a:gd name="T54" fmla="*/ 11 w 112"/>
                <a:gd name="T55" fmla="*/ 6 h 118"/>
                <a:gd name="T56" fmla="*/ 11 w 112"/>
                <a:gd name="T57" fmla="*/ 5 h 118"/>
                <a:gd name="T58" fmla="*/ 13 w 112"/>
                <a:gd name="T59" fmla="*/ 7 h 118"/>
                <a:gd name="T60" fmla="*/ 13 w 112"/>
                <a:gd name="T61" fmla="*/ 7 h 118"/>
                <a:gd name="T62" fmla="*/ 15 w 112"/>
                <a:gd name="T63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118">
                  <a:moveTo>
                    <a:pt x="15" y="5"/>
                  </a:moveTo>
                  <a:cubicBezTo>
                    <a:pt x="15" y="5"/>
                    <a:pt x="15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6" y="1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5" y="9"/>
                    <a:pt x="30" y="16"/>
                    <a:pt x="35" y="22"/>
                  </a:cubicBezTo>
                  <a:cubicBezTo>
                    <a:pt x="38" y="26"/>
                    <a:pt x="41" y="30"/>
                    <a:pt x="46" y="32"/>
                  </a:cubicBezTo>
                  <a:cubicBezTo>
                    <a:pt x="51" y="33"/>
                    <a:pt x="52" y="37"/>
                    <a:pt x="54" y="42"/>
                  </a:cubicBezTo>
                  <a:cubicBezTo>
                    <a:pt x="58" y="59"/>
                    <a:pt x="67" y="73"/>
                    <a:pt x="83" y="81"/>
                  </a:cubicBezTo>
                  <a:cubicBezTo>
                    <a:pt x="87" y="90"/>
                    <a:pt x="93" y="96"/>
                    <a:pt x="101" y="102"/>
                  </a:cubicBezTo>
                  <a:cubicBezTo>
                    <a:pt x="105" y="104"/>
                    <a:pt x="112" y="108"/>
                    <a:pt x="104" y="114"/>
                  </a:cubicBezTo>
                  <a:cubicBezTo>
                    <a:pt x="88" y="118"/>
                    <a:pt x="73" y="118"/>
                    <a:pt x="57" y="118"/>
                  </a:cubicBezTo>
                  <a:cubicBezTo>
                    <a:pt x="51" y="116"/>
                    <a:pt x="46" y="115"/>
                    <a:pt x="40" y="117"/>
                  </a:cubicBezTo>
                  <a:cubicBezTo>
                    <a:pt x="33" y="117"/>
                    <a:pt x="27" y="116"/>
                    <a:pt x="21" y="113"/>
                  </a:cubicBezTo>
                  <a:cubicBezTo>
                    <a:pt x="18" y="107"/>
                    <a:pt x="23" y="107"/>
                    <a:pt x="26" y="105"/>
                  </a:cubicBezTo>
                  <a:cubicBezTo>
                    <a:pt x="27" y="105"/>
                    <a:pt x="28" y="105"/>
                    <a:pt x="29" y="105"/>
                  </a:cubicBezTo>
                  <a:cubicBezTo>
                    <a:pt x="32" y="104"/>
                    <a:pt x="36" y="105"/>
                    <a:pt x="39" y="102"/>
                  </a:cubicBezTo>
                  <a:cubicBezTo>
                    <a:pt x="47" y="96"/>
                    <a:pt x="49" y="96"/>
                    <a:pt x="56" y="103"/>
                  </a:cubicBezTo>
                  <a:cubicBezTo>
                    <a:pt x="57" y="105"/>
                    <a:pt x="58" y="106"/>
                    <a:pt x="60" y="107"/>
                  </a:cubicBezTo>
                  <a:cubicBezTo>
                    <a:pt x="62" y="107"/>
                    <a:pt x="63" y="107"/>
                    <a:pt x="66" y="107"/>
                  </a:cubicBezTo>
                  <a:cubicBezTo>
                    <a:pt x="59" y="101"/>
                    <a:pt x="62" y="94"/>
                    <a:pt x="61" y="87"/>
                  </a:cubicBezTo>
                  <a:cubicBezTo>
                    <a:pt x="59" y="79"/>
                    <a:pt x="57" y="73"/>
                    <a:pt x="50" y="69"/>
                  </a:cubicBezTo>
                  <a:cubicBezTo>
                    <a:pt x="51" y="61"/>
                    <a:pt x="44" y="57"/>
                    <a:pt x="40" y="52"/>
                  </a:cubicBezTo>
                  <a:cubicBezTo>
                    <a:pt x="31" y="39"/>
                    <a:pt x="21" y="27"/>
                    <a:pt x="8" y="19"/>
                  </a:cubicBezTo>
                  <a:cubicBezTo>
                    <a:pt x="2" y="15"/>
                    <a:pt x="0" y="10"/>
                    <a:pt x="4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5"/>
                    <a:pt x="10" y="4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6" y="8"/>
                    <a:pt x="15" y="5"/>
                  </a:cubicBezTo>
                  <a:close/>
                </a:path>
              </a:pathLst>
            </a:custGeom>
            <a:solidFill>
              <a:srgbClr val="9E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8" name="Freeform 95"/>
            <p:cNvSpPr/>
            <p:nvPr/>
          </p:nvSpPr>
          <p:spPr bwMode="auto">
            <a:xfrm>
              <a:off x="6526" y="1461"/>
              <a:ext cx="118" cy="121"/>
            </a:xfrm>
            <a:custGeom>
              <a:avLst/>
              <a:gdLst>
                <a:gd name="T0" fmla="*/ 52 w 79"/>
                <a:gd name="T1" fmla="*/ 80 h 81"/>
                <a:gd name="T2" fmla="*/ 46 w 79"/>
                <a:gd name="T3" fmla="*/ 74 h 81"/>
                <a:gd name="T4" fmla="*/ 25 w 79"/>
                <a:gd name="T5" fmla="*/ 63 h 81"/>
                <a:gd name="T6" fmla="*/ 20 w 79"/>
                <a:gd name="T7" fmla="*/ 61 h 81"/>
                <a:gd name="T8" fmla="*/ 14 w 79"/>
                <a:gd name="T9" fmla="*/ 37 h 81"/>
                <a:gd name="T10" fmla="*/ 2 w 79"/>
                <a:gd name="T11" fmla="*/ 10 h 81"/>
                <a:gd name="T12" fmla="*/ 2 w 79"/>
                <a:gd name="T13" fmla="*/ 2 h 81"/>
                <a:gd name="T14" fmla="*/ 9 w 79"/>
                <a:gd name="T15" fmla="*/ 4 h 81"/>
                <a:gd name="T16" fmla="*/ 51 w 79"/>
                <a:gd name="T17" fmla="*/ 30 h 81"/>
                <a:gd name="T18" fmla="*/ 50 w 79"/>
                <a:gd name="T19" fmla="*/ 31 h 81"/>
                <a:gd name="T20" fmla="*/ 44 w 79"/>
                <a:gd name="T21" fmla="*/ 33 h 81"/>
                <a:gd name="T22" fmla="*/ 37 w 79"/>
                <a:gd name="T23" fmla="*/ 35 h 81"/>
                <a:gd name="T24" fmla="*/ 40 w 79"/>
                <a:gd name="T25" fmla="*/ 43 h 81"/>
                <a:gd name="T26" fmla="*/ 55 w 79"/>
                <a:gd name="T27" fmla="*/ 54 h 81"/>
                <a:gd name="T28" fmla="*/ 64 w 79"/>
                <a:gd name="T29" fmla="*/ 52 h 81"/>
                <a:gd name="T30" fmla="*/ 63 w 79"/>
                <a:gd name="T31" fmla="*/ 43 h 81"/>
                <a:gd name="T32" fmla="*/ 54 w 79"/>
                <a:gd name="T33" fmla="*/ 33 h 81"/>
                <a:gd name="T34" fmla="*/ 55 w 79"/>
                <a:gd name="T35" fmla="*/ 32 h 81"/>
                <a:gd name="T36" fmla="*/ 66 w 79"/>
                <a:gd name="T37" fmla="*/ 36 h 81"/>
                <a:gd name="T38" fmla="*/ 68 w 79"/>
                <a:gd name="T39" fmla="*/ 36 h 81"/>
                <a:gd name="T40" fmla="*/ 69 w 79"/>
                <a:gd name="T41" fmla="*/ 36 h 81"/>
                <a:gd name="T42" fmla="*/ 71 w 79"/>
                <a:gd name="T43" fmla="*/ 37 h 81"/>
                <a:gd name="T44" fmla="*/ 72 w 79"/>
                <a:gd name="T45" fmla="*/ 39 h 81"/>
                <a:gd name="T46" fmla="*/ 74 w 79"/>
                <a:gd name="T47" fmla="*/ 39 h 81"/>
                <a:gd name="T48" fmla="*/ 74 w 79"/>
                <a:gd name="T49" fmla="*/ 40 h 81"/>
                <a:gd name="T50" fmla="*/ 76 w 79"/>
                <a:gd name="T51" fmla="*/ 41 h 81"/>
                <a:gd name="T52" fmla="*/ 77 w 79"/>
                <a:gd name="T53" fmla="*/ 43 h 81"/>
                <a:gd name="T54" fmla="*/ 78 w 79"/>
                <a:gd name="T55" fmla="*/ 48 h 81"/>
                <a:gd name="T56" fmla="*/ 78 w 79"/>
                <a:gd name="T57" fmla="*/ 51 h 81"/>
                <a:gd name="T58" fmla="*/ 76 w 79"/>
                <a:gd name="T59" fmla="*/ 54 h 81"/>
                <a:gd name="T60" fmla="*/ 72 w 79"/>
                <a:gd name="T61" fmla="*/ 62 h 81"/>
                <a:gd name="T62" fmla="*/ 69 w 79"/>
                <a:gd name="T63" fmla="*/ 68 h 81"/>
                <a:gd name="T64" fmla="*/ 62 w 79"/>
                <a:gd name="T65" fmla="*/ 72 h 81"/>
                <a:gd name="T66" fmla="*/ 55 w 79"/>
                <a:gd name="T67" fmla="*/ 81 h 81"/>
                <a:gd name="T68" fmla="*/ 52 w 79"/>
                <a:gd name="T6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1">
                  <a:moveTo>
                    <a:pt x="52" y="80"/>
                  </a:moveTo>
                  <a:cubicBezTo>
                    <a:pt x="50" y="78"/>
                    <a:pt x="48" y="77"/>
                    <a:pt x="46" y="74"/>
                  </a:cubicBezTo>
                  <a:cubicBezTo>
                    <a:pt x="42" y="66"/>
                    <a:pt x="34" y="63"/>
                    <a:pt x="25" y="63"/>
                  </a:cubicBezTo>
                  <a:cubicBezTo>
                    <a:pt x="23" y="63"/>
                    <a:pt x="22" y="62"/>
                    <a:pt x="20" y="61"/>
                  </a:cubicBezTo>
                  <a:cubicBezTo>
                    <a:pt x="21" y="52"/>
                    <a:pt x="18" y="44"/>
                    <a:pt x="14" y="37"/>
                  </a:cubicBezTo>
                  <a:cubicBezTo>
                    <a:pt x="9" y="28"/>
                    <a:pt x="5" y="19"/>
                    <a:pt x="2" y="10"/>
                  </a:cubicBezTo>
                  <a:cubicBezTo>
                    <a:pt x="1" y="7"/>
                    <a:pt x="0" y="4"/>
                    <a:pt x="2" y="2"/>
                  </a:cubicBezTo>
                  <a:cubicBezTo>
                    <a:pt x="5" y="0"/>
                    <a:pt x="7" y="3"/>
                    <a:pt x="9" y="4"/>
                  </a:cubicBezTo>
                  <a:cubicBezTo>
                    <a:pt x="24" y="11"/>
                    <a:pt x="38" y="20"/>
                    <a:pt x="51" y="30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49" y="33"/>
                    <a:pt x="46" y="33"/>
                    <a:pt x="44" y="33"/>
                  </a:cubicBezTo>
                  <a:cubicBezTo>
                    <a:pt x="41" y="33"/>
                    <a:pt x="38" y="32"/>
                    <a:pt x="37" y="35"/>
                  </a:cubicBezTo>
                  <a:cubicBezTo>
                    <a:pt x="36" y="38"/>
                    <a:pt x="39" y="40"/>
                    <a:pt x="40" y="43"/>
                  </a:cubicBezTo>
                  <a:cubicBezTo>
                    <a:pt x="44" y="48"/>
                    <a:pt x="50" y="51"/>
                    <a:pt x="55" y="54"/>
                  </a:cubicBezTo>
                  <a:cubicBezTo>
                    <a:pt x="58" y="55"/>
                    <a:pt x="62" y="55"/>
                    <a:pt x="64" y="52"/>
                  </a:cubicBezTo>
                  <a:cubicBezTo>
                    <a:pt x="66" y="49"/>
                    <a:pt x="65" y="46"/>
                    <a:pt x="63" y="43"/>
                  </a:cubicBezTo>
                  <a:cubicBezTo>
                    <a:pt x="60" y="40"/>
                    <a:pt x="55" y="38"/>
                    <a:pt x="54" y="33"/>
                  </a:cubicBezTo>
                  <a:cubicBezTo>
                    <a:pt x="54" y="33"/>
                    <a:pt x="55" y="33"/>
                    <a:pt x="55" y="32"/>
                  </a:cubicBezTo>
                  <a:cubicBezTo>
                    <a:pt x="59" y="32"/>
                    <a:pt x="62" y="35"/>
                    <a:pt x="66" y="36"/>
                  </a:cubicBezTo>
                  <a:cubicBezTo>
                    <a:pt x="67" y="35"/>
                    <a:pt x="68" y="35"/>
                    <a:pt x="68" y="36"/>
                  </a:cubicBezTo>
                  <a:cubicBezTo>
                    <a:pt x="68" y="36"/>
                    <a:pt x="69" y="36"/>
                    <a:pt x="69" y="36"/>
                  </a:cubicBezTo>
                  <a:cubicBezTo>
                    <a:pt x="70" y="37"/>
                    <a:pt x="70" y="37"/>
                    <a:pt x="71" y="37"/>
                  </a:cubicBezTo>
                  <a:cubicBezTo>
                    <a:pt x="71" y="38"/>
                    <a:pt x="72" y="38"/>
                    <a:pt x="72" y="39"/>
                  </a:cubicBezTo>
                  <a:cubicBezTo>
                    <a:pt x="73" y="39"/>
                    <a:pt x="73" y="39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1"/>
                    <a:pt x="75" y="41"/>
                    <a:pt x="76" y="41"/>
                  </a:cubicBezTo>
                  <a:cubicBezTo>
                    <a:pt x="76" y="42"/>
                    <a:pt x="77" y="43"/>
                    <a:pt x="77" y="43"/>
                  </a:cubicBezTo>
                  <a:cubicBezTo>
                    <a:pt x="78" y="45"/>
                    <a:pt x="79" y="46"/>
                    <a:pt x="78" y="48"/>
                  </a:cubicBezTo>
                  <a:cubicBezTo>
                    <a:pt x="78" y="49"/>
                    <a:pt x="78" y="50"/>
                    <a:pt x="78" y="51"/>
                  </a:cubicBezTo>
                  <a:cubicBezTo>
                    <a:pt x="78" y="52"/>
                    <a:pt x="77" y="53"/>
                    <a:pt x="76" y="54"/>
                  </a:cubicBezTo>
                  <a:cubicBezTo>
                    <a:pt x="74" y="56"/>
                    <a:pt x="72" y="59"/>
                    <a:pt x="72" y="62"/>
                  </a:cubicBezTo>
                  <a:cubicBezTo>
                    <a:pt x="71" y="64"/>
                    <a:pt x="70" y="66"/>
                    <a:pt x="69" y="68"/>
                  </a:cubicBezTo>
                  <a:cubicBezTo>
                    <a:pt x="67" y="70"/>
                    <a:pt x="65" y="71"/>
                    <a:pt x="62" y="72"/>
                  </a:cubicBezTo>
                  <a:cubicBezTo>
                    <a:pt x="56" y="71"/>
                    <a:pt x="56" y="77"/>
                    <a:pt x="55" y="81"/>
                  </a:cubicBezTo>
                  <a:cubicBezTo>
                    <a:pt x="54" y="81"/>
                    <a:pt x="53" y="81"/>
                    <a:pt x="52" y="80"/>
                  </a:cubicBezTo>
                  <a:close/>
                </a:path>
              </a:pathLst>
            </a:custGeom>
            <a:solidFill>
              <a:srgbClr val="AD7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9" name="Freeform 96"/>
            <p:cNvSpPr/>
            <p:nvPr/>
          </p:nvSpPr>
          <p:spPr bwMode="auto">
            <a:xfrm>
              <a:off x="6685" y="4112"/>
              <a:ext cx="93" cy="78"/>
            </a:xfrm>
            <a:custGeom>
              <a:avLst/>
              <a:gdLst>
                <a:gd name="T0" fmla="*/ 0 w 62"/>
                <a:gd name="T1" fmla="*/ 4 h 52"/>
                <a:gd name="T2" fmla="*/ 14 w 62"/>
                <a:gd name="T3" fmla="*/ 3 h 52"/>
                <a:gd name="T4" fmla="*/ 22 w 62"/>
                <a:gd name="T5" fmla="*/ 0 h 52"/>
                <a:gd name="T6" fmla="*/ 60 w 62"/>
                <a:gd name="T7" fmla="*/ 27 h 52"/>
                <a:gd name="T8" fmla="*/ 55 w 62"/>
                <a:gd name="T9" fmla="*/ 36 h 52"/>
                <a:gd name="T10" fmla="*/ 45 w 62"/>
                <a:gd name="T11" fmla="*/ 40 h 52"/>
                <a:gd name="T12" fmla="*/ 41 w 62"/>
                <a:gd name="T13" fmla="*/ 50 h 52"/>
                <a:gd name="T14" fmla="*/ 23 w 62"/>
                <a:gd name="T15" fmla="*/ 40 h 52"/>
                <a:gd name="T16" fmla="*/ 21 w 62"/>
                <a:gd name="T17" fmla="*/ 37 h 52"/>
                <a:gd name="T18" fmla="*/ 3 w 62"/>
                <a:gd name="T19" fmla="*/ 12 h 52"/>
                <a:gd name="T20" fmla="*/ 0 w 62"/>
                <a:gd name="T21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2">
                  <a:moveTo>
                    <a:pt x="0" y="4"/>
                  </a:moveTo>
                  <a:cubicBezTo>
                    <a:pt x="5" y="6"/>
                    <a:pt x="10" y="5"/>
                    <a:pt x="14" y="3"/>
                  </a:cubicBezTo>
                  <a:cubicBezTo>
                    <a:pt x="16" y="1"/>
                    <a:pt x="19" y="0"/>
                    <a:pt x="22" y="0"/>
                  </a:cubicBezTo>
                  <a:cubicBezTo>
                    <a:pt x="36" y="0"/>
                    <a:pt x="56" y="12"/>
                    <a:pt x="60" y="27"/>
                  </a:cubicBezTo>
                  <a:cubicBezTo>
                    <a:pt x="62" y="33"/>
                    <a:pt x="61" y="35"/>
                    <a:pt x="55" y="36"/>
                  </a:cubicBezTo>
                  <a:cubicBezTo>
                    <a:pt x="51" y="37"/>
                    <a:pt x="47" y="37"/>
                    <a:pt x="45" y="40"/>
                  </a:cubicBezTo>
                  <a:cubicBezTo>
                    <a:pt x="42" y="43"/>
                    <a:pt x="45" y="48"/>
                    <a:pt x="41" y="50"/>
                  </a:cubicBezTo>
                  <a:cubicBezTo>
                    <a:pt x="33" y="52"/>
                    <a:pt x="29" y="43"/>
                    <a:pt x="23" y="40"/>
                  </a:cubicBezTo>
                  <a:cubicBezTo>
                    <a:pt x="23" y="39"/>
                    <a:pt x="22" y="38"/>
                    <a:pt x="21" y="37"/>
                  </a:cubicBezTo>
                  <a:cubicBezTo>
                    <a:pt x="14" y="29"/>
                    <a:pt x="7" y="21"/>
                    <a:pt x="3" y="12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0" name="Freeform 97"/>
            <p:cNvSpPr/>
            <p:nvPr/>
          </p:nvSpPr>
          <p:spPr bwMode="auto">
            <a:xfrm>
              <a:off x="6512" y="681"/>
              <a:ext cx="102" cy="178"/>
            </a:xfrm>
            <a:custGeom>
              <a:avLst/>
              <a:gdLst>
                <a:gd name="T0" fmla="*/ 4 w 68"/>
                <a:gd name="T1" fmla="*/ 0 h 119"/>
                <a:gd name="T2" fmla="*/ 12 w 68"/>
                <a:gd name="T3" fmla="*/ 49 h 119"/>
                <a:gd name="T4" fmla="*/ 23 w 68"/>
                <a:gd name="T5" fmla="*/ 69 h 119"/>
                <a:gd name="T6" fmla="*/ 34 w 68"/>
                <a:gd name="T7" fmla="*/ 81 h 119"/>
                <a:gd name="T8" fmla="*/ 50 w 68"/>
                <a:gd name="T9" fmla="*/ 95 h 119"/>
                <a:gd name="T10" fmla="*/ 65 w 68"/>
                <a:gd name="T11" fmla="*/ 108 h 119"/>
                <a:gd name="T12" fmla="*/ 65 w 68"/>
                <a:gd name="T13" fmla="*/ 118 h 119"/>
                <a:gd name="T14" fmla="*/ 54 w 68"/>
                <a:gd name="T15" fmla="*/ 116 h 119"/>
                <a:gd name="T16" fmla="*/ 19 w 68"/>
                <a:gd name="T17" fmla="*/ 106 h 119"/>
                <a:gd name="T18" fmla="*/ 12 w 68"/>
                <a:gd name="T19" fmla="*/ 99 h 119"/>
                <a:gd name="T20" fmla="*/ 3 w 68"/>
                <a:gd name="T21" fmla="*/ 72 h 119"/>
                <a:gd name="T22" fmla="*/ 4 w 68"/>
                <a:gd name="T23" fmla="*/ 31 h 119"/>
                <a:gd name="T24" fmla="*/ 3 w 68"/>
                <a:gd name="T25" fmla="*/ 18 h 119"/>
                <a:gd name="T26" fmla="*/ 4 w 68"/>
                <a:gd name="T2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19">
                  <a:moveTo>
                    <a:pt x="4" y="0"/>
                  </a:moveTo>
                  <a:cubicBezTo>
                    <a:pt x="6" y="17"/>
                    <a:pt x="9" y="33"/>
                    <a:pt x="12" y="49"/>
                  </a:cubicBezTo>
                  <a:cubicBezTo>
                    <a:pt x="14" y="57"/>
                    <a:pt x="17" y="63"/>
                    <a:pt x="23" y="69"/>
                  </a:cubicBezTo>
                  <a:cubicBezTo>
                    <a:pt x="30" y="70"/>
                    <a:pt x="32" y="76"/>
                    <a:pt x="34" y="81"/>
                  </a:cubicBezTo>
                  <a:cubicBezTo>
                    <a:pt x="38" y="88"/>
                    <a:pt x="42" y="93"/>
                    <a:pt x="50" y="95"/>
                  </a:cubicBezTo>
                  <a:cubicBezTo>
                    <a:pt x="57" y="96"/>
                    <a:pt x="61" y="102"/>
                    <a:pt x="65" y="108"/>
                  </a:cubicBezTo>
                  <a:cubicBezTo>
                    <a:pt x="67" y="111"/>
                    <a:pt x="68" y="115"/>
                    <a:pt x="65" y="118"/>
                  </a:cubicBezTo>
                  <a:cubicBezTo>
                    <a:pt x="61" y="119"/>
                    <a:pt x="58" y="117"/>
                    <a:pt x="54" y="116"/>
                  </a:cubicBezTo>
                  <a:cubicBezTo>
                    <a:pt x="43" y="112"/>
                    <a:pt x="31" y="108"/>
                    <a:pt x="19" y="106"/>
                  </a:cubicBezTo>
                  <a:cubicBezTo>
                    <a:pt x="15" y="105"/>
                    <a:pt x="11" y="104"/>
                    <a:pt x="12" y="99"/>
                  </a:cubicBezTo>
                  <a:cubicBezTo>
                    <a:pt x="7" y="91"/>
                    <a:pt x="4" y="82"/>
                    <a:pt x="3" y="72"/>
                  </a:cubicBezTo>
                  <a:cubicBezTo>
                    <a:pt x="3" y="59"/>
                    <a:pt x="0" y="45"/>
                    <a:pt x="4" y="31"/>
                  </a:cubicBezTo>
                  <a:cubicBezTo>
                    <a:pt x="5" y="27"/>
                    <a:pt x="3" y="23"/>
                    <a:pt x="3" y="18"/>
                  </a:cubicBezTo>
                  <a:cubicBezTo>
                    <a:pt x="2" y="12"/>
                    <a:pt x="1" y="6"/>
                    <a:pt x="4" y="0"/>
                  </a:cubicBezTo>
                  <a:close/>
                </a:path>
              </a:pathLst>
            </a:custGeom>
            <a:solidFill>
              <a:srgbClr val="F2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1" name="Freeform 98"/>
            <p:cNvSpPr/>
            <p:nvPr/>
          </p:nvSpPr>
          <p:spPr bwMode="auto">
            <a:xfrm>
              <a:off x="7565" y="194"/>
              <a:ext cx="138" cy="148"/>
            </a:xfrm>
            <a:custGeom>
              <a:avLst/>
              <a:gdLst>
                <a:gd name="T0" fmla="*/ 5 w 92"/>
                <a:gd name="T1" fmla="*/ 63 h 99"/>
                <a:gd name="T2" fmla="*/ 7 w 92"/>
                <a:gd name="T3" fmla="*/ 63 h 99"/>
                <a:gd name="T4" fmla="*/ 55 w 92"/>
                <a:gd name="T5" fmla="*/ 16 h 99"/>
                <a:gd name="T6" fmla="*/ 57 w 92"/>
                <a:gd name="T7" fmla="*/ 14 h 99"/>
                <a:gd name="T8" fmla="*/ 60 w 92"/>
                <a:gd name="T9" fmla="*/ 15 h 99"/>
                <a:gd name="T10" fmla="*/ 59 w 92"/>
                <a:gd name="T11" fmla="*/ 24 h 99"/>
                <a:gd name="T12" fmla="*/ 40 w 92"/>
                <a:gd name="T13" fmla="*/ 46 h 99"/>
                <a:gd name="T14" fmla="*/ 67 w 92"/>
                <a:gd name="T15" fmla="*/ 13 h 99"/>
                <a:gd name="T16" fmla="*/ 74 w 92"/>
                <a:gd name="T17" fmla="*/ 6 h 99"/>
                <a:gd name="T18" fmla="*/ 90 w 92"/>
                <a:gd name="T19" fmla="*/ 3 h 99"/>
                <a:gd name="T20" fmla="*/ 85 w 92"/>
                <a:gd name="T21" fmla="*/ 15 h 99"/>
                <a:gd name="T22" fmla="*/ 55 w 92"/>
                <a:gd name="T23" fmla="*/ 51 h 99"/>
                <a:gd name="T24" fmla="*/ 56 w 92"/>
                <a:gd name="T25" fmla="*/ 53 h 99"/>
                <a:gd name="T26" fmla="*/ 59 w 92"/>
                <a:gd name="T27" fmla="*/ 59 h 99"/>
                <a:gd name="T28" fmla="*/ 36 w 92"/>
                <a:gd name="T29" fmla="*/ 77 h 99"/>
                <a:gd name="T30" fmla="*/ 20 w 92"/>
                <a:gd name="T31" fmla="*/ 90 h 99"/>
                <a:gd name="T32" fmla="*/ 8 w 92"/>
                <a:gd name="T33" fmla="*/ 98 h 99"/>
                <a:gd name="T34" fmla="*/ 4 w 92"/>
                <a:gd name="T35" fmla="*/ 97 h 99"/>
                <a:gd name="T36" fmla="*/ 1 w 92"/>
                <a:gd name="T37" fmla="*/ 71 h 99"/>
                <a:gd name="T38" fmla="*/ 5 w 92"/>
                <a:gd name="T39" fmla="*/ 6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99">
                  <a:moveTo>
                    <a:pt x="5" y="63"/>
                  </a:moveTo>
                  <a:cubicBezTo>
                    <a:pt x="5" y="63"/>
                    <a:pt x="6" y="63"/>
                    <a:pt x="7" y="63"/>
                  </a:cubicBezTo>
                  <a:cubicBezTo>
                    <a:pt x="24" y="48"/>
                    <a:pt x="39" y="32"/>
                    <a:pt x="55" y="16"/>
                  </a:cubicBezTo>
                  <a:cubicBezTo>
                    <a:pt x="56" y="15"/>
                    <a:pt x="56" y="15"/>
                    <a:pt x="57" y="14"/>
                  </a:cubicBezTo>
                  <a:cubicBezTo>
                    <a:pt x="58" y="14"/>
                    <a:pt x="59" y="14"/>
                    <a:pt x="60" y="15"/>
                  </a:cubicBezTo>
                  <a:cubicBezTo>
                    <a:pt x="64" y="18"/>
                    <a:pt x="61" y="21"/>
                    <a:pt x="59" y="24"/>
                  </a:cubicBezTo>
                  <a:cubicBezTo>
                    <a:pt x="52" y="32"/>
                    <a:pt x="45" y="40"/>
                    <a:pt x="40" y="46"/>
                  </a:cubicBezTo>
                  <a:cubicBezTo>
                    <a:pt x="47" y="36"/>
                    <a:pt x="59" y="26"/>
                    <a:pt x="67" y="13"/>
                  </a:cubicBezTo>
                  <a:cubicBezTo>
                    <a:pt x="68" y="10"/>
                    <a:pt x="71" y="7"/>
                    <a:pt x="74" y="6"/>
                  </a:cubicBezTo>
                  <a:cubicBezTo>
                    <a:pt x="80" y="7"/>
                    <a:pt x="84" y="0"/>
                    <a:pt x="90" y="3"/>
                  </a:cubicBezTo>
                  <a:cubicBezTo>
                    <a:pt x="92" y="9"/>
                    <a:pt x="88" y="12"/>
                    <a:pt x="85" y="15"/>
                  </a:cubicBezTo>
                  <a:cubicBezTo>
                    <a:pt x="73" y="25"/>
                    <a:pt x="65" y="39"/>
                    <a:pt x="55" y="51"/>
                  </a:cubicBezTo>
                  <a:cubicBezTo>
                    <a:pt x="54" y="52"/>
                    <a:pt x="56" y="52"/>
                    <a:pt x="56" y="53"/>
                  </a:cubicBezTo>
                  <a:cubicBezTo>
                    <a:pt x="59" y="54"/>
                    <a:pt x="58" y="57"/>
                    <a:pt x="59" y="59"/>
                  </a:cubicBezTo>
                  <a:cubicBezTo>
                    <a:pt x="52" y="67"/>
                    <a:pt x="44" y="72"/>
                    <a:pt x="36" y="77"/>
                  </a:cubicBezTo>
                  <a:cubicBezTo>
                    <a:pt x="30" y="81"/>
                    <a:pt x="24" y="84"/>
                    <a:pt x="20" y="90"/>
                  </a:cubicBezTo>
                  <a:cubicBezTo>
                    <a:pt x="16" y="93"/>
                    <a:pt x="11" y="95"/>
                    <a:pt x="8" y="98"/>
                  </a:cubicBezTo>
                  <a:cubicBezTo>
                    <a:pt x="6" y="99"/>
                    <a:pt x="5" y="98"/>
                    <a:pt x="4" y="97"/>
                  </a:cubicBezTo>
                  <a:cubicBezTo>
                    <a:pt x="1" y="88"/>
                    <a:pt x="0" y="80"/>
                    <a:pt x="1" y="71"/>
                  </a:cubicBezTo>
                  <a:cubicBezTo>
                    <a:pt x="1" y="68"/>
                    <a:pt x="2" y="65"/>
                    <a:pt x="5" y="63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2" name="Freeform 99"/>
            <p:cNvSpPr/>
            <p:nvPr/>
          </p:nvSpPr>
          <p:spPr bwMode="auto">
            <a:xfrm>
              <a:off x="6248" y="2034"/>
              <a:ext cx="266" cy="144"/>
            </a:xfrm>
            <a:custGeom>
              <a:avLst/>
              <a:gdLst>
                <a:gd name="T0" fmla="*/ 11 w 177"/>
                <a:gd name="T1" fmla="*/ 84 h 96"/>
                <a:gd name="T2" fmla="*/ 24 w 177"/>
                <a:gd name="T3" fmla="*/ 81 h 96"/>
                <a:gd name="T4" fmla="*/ 78 w 177"/>
                <a:gd name="T5" fmla="*/ 54 h 96"/>
                <a:gd name="T6" fmla="*/ 89 w 177"/>
                <a:gd name="T7" fmla="*/ 49 h 96"/>
                <a:gd name="T8" fmla="*/ 132 w 177"/>
                <a:gd name="T9" fmla="*/ 27 h 96"/>
                <a:gd name="T10" fmla="*/ 165 w 177"/>
                <a:gd name="T11" fmla="*/ 6 h 96"/>
                <a:gd name="T12" fmla="*/ 169 w 177"/>
                <a:gd name="T13" fmla="*/ 2 h 96"/>
                <a:gd name="T14" fmla="*/ 177 w 177"/>
                <a:gd name="T15" fmla="*/ 7 h 96"/>
                <a:gd name="T16" fmla="*/ 171 w 177"/>
                <a:gd name="T17" fmla="*/ 11 h 96"/>
                <a:gd name="T18" fmla="*/ 85 w 177"/>
                <a:gd name="T19" fmla="*/ 60 h 96"/>
                <a:gd name="T20" fmla="*/ 30 w 177"/>
                <a:gd name="T21" fmla="*/ 88 h 96"/>
                <a:gd name="T22" fmla="*/ 19 w 177"/>
                <a:gd name="T23" fmla="*/ 92 h 96"/>
                <a:gd name="T24" fmla="*/ 8 w 177"/>
                <a:gd name="T25" fmla="*/ 96 h 96"/>
                <a:gd name="T26" fmla="*/ 0 w 177"/>
                <a:gd name="T27" fmla="*/ 92 h 96"/>
                <a:gd name="T28" fmla="*/ 0 w 177"/>
                <a:gd name="T29" fmla="*/ 89 h 96"/>
                <a:gd name="T30" fmla="*/ 11 w 177"/>
                <a:gd name="T31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7" h="96">
                  <a:moveTo>
                    <a:pt x="11" y="84"/>
                  </a:moveTo>
                  <a:cubicBezTo>
                    <a:pt x="16" y="84"/>
                    <a:pt x="20" y="83"/>
                    <a:pt x="24" y="81"/>
                  </a:cubicBezTo>
                  <a:cubicBezTo>
                    <a:pt x="42" y="72"/>
                    <a:pt x="61" y="65"/>
                    <a:pt x="78" y="54"/>
                  </a:cubicBezTo>
                  <a:cubicBezTo>
                    <a:pt x="81" y="52"/>
                    <a:pt x="85" y="51"/>
                    <a:pt x="89" y="49"/>
                  </a:cubicBezTo>
                  <a:cubicBezTo>
                    <a:pt x="104" y="44"/>
                    <a:pt x="118" y="35"/>
                    <a:pt x="132" y="27"/>
                  </a:cubicBezTo>
                  <a:cubicBezTo>
                    <a:pt x="144" y="21"/>
                    <a:pt x="154" y="13"/>
                    <a:pt x="165" y="6"/>
                  </a:cubicBezTo>
                  <a:cubicBezTo>
                    <a:pt x="166" y="5"/>
                    <a:pt x="167" y="3"/>
                    <a:pt x="169" y="2"/>
                  </a:cubicBezTo>
                  <a:cubicBezTo>
                    <a:pt x="174" y="0"/>
                    <a:pt x="176" y="3"/>
                    <a:pt x="177" y="7"/>
                  </a:cubicBezTo>
                  <a:cubicBezTo>
                    <a:pt x="177" y="12"/>
                    <a:pt x="173" y="11"/>
                    <a:pt x="171" y="11"/>
                  </a:cubicBezTo>
                  <a:cubicBezTo>
                    <a:pt x="144" y="30"/>
                    <a:pt x="115" y="47"/>
                    <a:pt x="85" y="60"/>
                  </a:cubicBezTo>
                  <a:cubicBezTo>
                    <a:pt x="66" y="69"/>
                    <a:pt x="48" y="79"/>
                    <a:pt x="30" y="88"/>
                  </a:cubicBezTo>
                  <a:cubicBezTo>
                    <a:pt x="27" y="90"/>
                    <a:pt x="23" y="92"/>
                    <a:pt x="19" y="92"/>
                  </a:cubicBezTo>
                  <a:cubicBezTo>
                    <a:pt x="15" y="93"/>
                    <a:pt x="12" y="95"/>
                    <a:pt x="8" y="96"/>
                  </a:cubicBezTo>
                  <a:cubicBezTo>
                    <a:pt x="5" y="96"/>
                    <a:pt x="2" y="96"/>
                    <a:pt x="0" y="92"/>
                  </a:cubicBezTo>
                  <a:cubicBezTo>
                    <a:pt x="0" y="91"/>
                    <a:pt x="0" y="90"/>
                    <a:pt x="0" y="89"/>
                  </a:cubicBezTo>
                  <a:cubicBezTo>
                    <a:pt x="2" y="84"/>
                    <a:pt x="7" y="85"/>
                    <a:pt x="11" y="84"/>
                  </a:cubicBezTo>
                  <a:close/>
                </a:path>
              </a:pathLst>
            </a:custGeom>
            <a:solidFill>
              <a:srgbClr val="B47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3" name="Freeform 100"/>
            <p:cNvSpPr/>
            <p:nvPr/>
          </p:nvSpPr>
          <p:spPr bwMode="auto">
            <a:xfrm>
              <a:off x="6739" y="362"/>
              <a:ext cx="87" cy="110"/>
            </a:xfrm>
            <a:custGeom>
              <a:avLst/>
              <a:gdLst>
                <a:gd name="T0" fmla="*/ 28 w 58"/>
                <a:gd name="T1" fmla="*/ 3 h 74"/>
                <a:gd name="T2" fmla="*/ 50 w 58"/>
                <a:gd name="T3" fmla="*/ 5 h 74"/>
                <a:gd name="T4" fmla="*/ 53 w 58"/>
                <a:gd name="T5" fmla="*/ 7 h 74"/>
                <a:gd name="T6" fmla="*/ 51 w 58"/>
                <a:gd name="T7" fmla="*/ 20 h 74"/>
                <a:gd name="T8" fmla="*/ 48 w 58"/>
                <a:gd name="T9" fmla="*/ 28 h 74"/>
                <a:gd name="T10" fmla="*/ 50 w 58"/>
                <a:gd name="T11" fmla="*/ 44 h 74"/>
                <a:gd name="T12" fmla="*/ 39 w 58"/>
                <a:gd name="T13" fmla="*/ 74 h 74"/>
                <a:gd name="T14" fmla="*/ 21 w 58"/>
                <a:gd name="T15" fmla="*/ 61 h 74"/>
                <a:gd name="T16" fmla="*/ 4 w 58"/>
                <a:gd name="T17" fmla="*/ 50 h 74"/>
                <a:gd name="T18" fmla="*/ 1 w 58"/>
                <a:gd name="T19" fmla="*/ 49 h 74"/>
                <a:gd name="T20" fmla="*/ 2 w 58"/>
                <a:gd name="T21" fmla="*/ 46 h 74"/>
                <a:gd name="T22" fmla="*/ 17 w 58"/>
                <a:gd name="T23" fmla="*/ 43 h 74"/>
                <a:gd name="T24" fmla="*/ 19 w 58"/>
                <a:gd name="T25" fmla="*/ 25 h 74"/>
                <a:gd name="T26" fmla="*/ 12 w 58"/>
                <a:gd name="T27" fmla="*/ 11 h 74"/>
                <a:gd name="T28" fmla="*/ 25 w 58"/>
                <a:gd name="T29" fmla="*/ 4 h 74"/>
                <a:gd name="T30" fmla="*/ 28 w 58"/>
                <a:gd name="T3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4">
                  <a:moveTo>
                    <a:pt x="28" y="3"/>
                  </a:moveTo>
                  <a:cubicBezTo>
                    <a:pt x="35" y="0"/>
                    <a:pt x="43" y="1"/>
                    <a:pt x="50" y="5"/>
                  </a:cubicBezTo>
                  <a:cubicBezTo>
                    <a:pt x="51" y="6"/>
                    <a:pt x="52" y="6"/>
                    <a:pt x="53" y="7"/>
                  </a:cubicBezTo>
                  <a:cubicBezTo>
                    <a:pt x="58" y="12"/>
                    <a:pt x="57" y="17"/>
                    <a:pt x="51" y="20"/>
                  </a:cubicBezTo>
                  <a:cubicBezTo>
                    <a:pt x="45" y="23"/>
                    <a:pt x="44" y="24"/>
                    <a:pt x="48" y="28"/>
                  </a:cubicBezTo>
                  <a:cubicBezTo>
                    <a:pt x="54" y="34"/>
                    <a:pt x="52" y="38"/>
                    <a:pt x="50" y="44"/>
                  </a:cubicBezTo>
                  <a:cubicBezTo>
                    <a:pt x="45" y="53"/>
                    <a:pt x="39" y="63"/>
                    <a:pt x="39" y="74"/>
                  </a:cubicBezTo>
                  <a:cubicBezTo>
                    <a:pt x="32" y="72"/>
                    <a:pt x="26" y="67"/>
                    <a:pt x="21" y="61"/>
                  </a:cubicBezTo>
                  <a:cubicBezTo>
                    <a:pt x="17" y="55"/>
                    <a:pt x="12" y="51"/>
                    <a:pt x="4" y="50"/>
                  </a:cubicBezTo>
                  <a:cubicBezTo>
                    <a:pt x="3" y="50"/>
                    <a:pt x="2" y="49"/>
                    <a:pt x="1" y="49"/>
                  </a:cubicBezTo>
                  <a:cubicBezTo>
                    <a:pt x="0" y="48"/>
                    <a:pt x="1" y="47"/>
                    <a:pt x="2" y="46"/>
                  </a:cubicBezTo>
                  <a:cubicBezTo>
                    <a:pt x="7" y="46"/>
                    <a:pt x="13" y="47"/>
                    <a:pt x="17" y="43"/>
                  </a:cubicBezTo>
                  <a:cubicBezTo>
                    <a:pt x="23" y="39"/>
                    <a:pt x="24" y="29"/>
                    <a:pt x="19" y="25"/>
                  </a:cubicBezTo>
                  <a:cubicBezTo>
                    <a:pt x="14" y="22"/>
                    <a:pt x="10" y="17"/>
                    <a:pt x="12" y="11"/>
                  </a:cubicBezTo>
                  <a:cubicBezTo>
                    <a:pt x="14" y="4"/>
                    <a:pt x="20" y="4"/>
                    <a:pt x="25" y="4"/>
                  </a:cubicBezTo>
                  <a:cubicBezTo>
                    <a:pt x="26" y="4"/>
                    <a:pt x="27" y="4"/>
                    <a:pt x="28" y="3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4" name="Freeform 101"/>
            <p:cNvSpPr/>
            <p:nvPr/>
          </p:nvSpPr>
          <p:spPr bwMode="auto">
            <a:xfrm>
              <a:off x="7735" y="1749"/>
              <a:ext cx="198" cy="141"/>
            </a:xfrm>
            <a:custGeom>
              <a:avLst/>
              <a:gdLst>
                <a:gd name="T0" fmla="*/ 11 w 132"/>
                <a:gd name="T1" fmla="*/ 67 h 94"/>
                <a:gd name="T2" fmla="*/ 35 w 132"/>
                <a:gd name="T3" fmla="*/ 59 h 94"/>
                <a:gd name="T4" fmla="*/ 43 w 132"/>
                <a:gd name="T5" fmla="*/ 55 h 94"/>
                <a:gd name="T6" fmla="*/ 64 w 132"/>
                <a:gd name="T7" fmla="*/ 48 h 94"/>
                <a:gd name="T8" fmla="*/ 79 w 132"/>
                <a:gd name="T9" fmla="*/ 50 h 94"/>
                <a:gd name="T10" fmla="*/ 86 w 132"/>
                <a:gd name="T11" fmla="*/ 50 h 94"/>
                <a:gd name="T12" fmla="*/ 101 w 132"/>
                <a:gd name="T13" fmla="*/ 38 h 94"/>
                <a:gd name="T14" fmla="*/ 104 w 132"/>
                <a:gd name="T15" fmla="*/ 34 h 94"/>
                <a:gd name="T16" fmla="*/ 123 w 132"/>
                <a:gd name="T17" fmla="*/ 9 h 94"/>
                <a:gd name="T18" fmla="*/ 132 w 132"/>
                <a:gd name="T19" fmla="*/ 4 h 94"/>
                <a:gd name="T20" fmla="*/ 132 w 132"/>
                <a:gd name="T21" fmla="*/ 9 h 94"/>
                <a:gd name="T22" fmla="*/ 109 w 132"/>
                <a:gd name="T23" fmla="*/ 49 h 94"/>
                <a:gd name="T24" fmla="*/ 86 w 132"/>
                <a:gd name="T25" fmla="*/ 65 h 94"/>
                <a:gd name="T26" fmla="*/ 74 w 132"/>
                <a:gd name="T27" fmla="*/ 71 h 94"/>
                <a:gd name="T28" fmla="*/ 64 w 132"/>
                <a:gd name="T29" fmla="*/ 67 h 94"/>
                <a:gd name="T30" fmla="*/ 54 w 132"/>
                <a:gd name="T31" fmla="*/ 66 h 94"/>
                <a:gd name="T32" fmla="*/ 25 w 132"/>
                <a:gd name="T33" fmla="*/ 87 h 94"/>
                <a:gd name="T34" fmla="*/ 11 w 132"/>
                <a:gd name="T35" fmla="*/ 93 h 94"/>
                <a:gd name="T36" fmla="*/ 2 w 132"/>
                <a:gd name="T37" fmla="*/ 91 h 94"/>
                <a:gd name="T38" fmla="*/ 3 w 132"/>
                <a:gd name="T39" fmla="*/ 82 h 94"/>
                <a:gd name="T40" fmla="*/ 9 w 132"/>
                <a:gd name="T41" fmla="*/ 70 h 94"/>
                <a:gd name="T42" fmla="*/ 10 w 132"/>
                <a:gd name="T43" fmla="*/ 68 h 94"/>
                <a:gd name="T44" fmla="*/ 11 w 132"/>
                <a:gd name="T45" fmla="*/ 6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94">
                  <a:moveTo>
                    <a:pt x="11" y="67"/>
                  </a:moveTo>
                  <a:cubicBezTo>
                    <a:pt x="20" y="67"/>
                    <a:pt x="27" y="63"/>
                    <a:pt x="35" y="59"/>
                  </a:cubicBezTo>
                  <a:cubicBezTo>
                    <a:pt x="38" y="58"/>
                    <a:pt x="40" y="56"/>
                    <a:pt x="43" y="55"/>
                  </a:cubicBezTo>
                  <a:cubicBezTo>
                    <a:pt x="50" y="53"/>
                    <a:pt x="57" y="51"/>
                    <a:pt x="64" y="48"/>
                  </a:cubicBezTo>
                  <a:cubicBezTo>
                    <a:pt x="69" y="45"/>
                    <a:pt x="75" y="47"/>
                    <a:pt x="79" y="50"/>
                  </a:cubicBezTo>
                  <a:cubicBezTo>
                    <a:pt x="82" y="53"/>
                    <a:pt x="83" y="52"/>
                    <a:pt x="86" y="50"/>
                  </a:cubicBezTo>
                  <a:cubicBezTo>
                    <a:pt x="92" y="47"/>
                    <a:pt x="97" y="43"/>
                    <a:pt x="101" y="38"/>
                  </a:cubicBezTo>
                  <a:cubicBezTo>
                    <a:pt x="102" y="37"/>
                    <a:pt x="103" y="35"/>
                    <a:pt x="104" y="34"/>
                  </a:cubicBezTo>
                  <a:cubicBezTo>
                    <a:pt x="118" y="31"/>
                    <a:pt x="118" y="19"/>
                    <a:pt x="123" y="9"/>
                  </a:cubicBezTo>
                  <a:cubicBezTo>
                    <a:pt x="125" y="6"/>
                    <a:pt x="125" y="0"/>
                    <a:pt x="132" y="4"/>
                  </a:cubicBezTo>
                  <a:cubicBezTo>
                    <a:pt x="132" y="5"/>
                    <a:pt x="132" y="7"/>
                    <a:pt x="132" y="9"/>
                  </a:cubicBezTo>
                  <a:cubicBezTo>
                    <a:pt x="130" y="26"/>
                    <a:pt x="123" y="40"/>
                    <a:pt x="109" y="49"/>
                  </a:cubicBezTo>
                  <a:cubicBezTo>
                    <a:pt x="101" y="55"/>
                    <a:pt x="93" y="60"/>
                    <a:pt x="86" y="65"/>
                  </a:cubicBezTo>
                  <a:cubicBezTo>
                    <a:pt x="82" y="68"/>
                    <a:pt x="79" y="70"/>
                    <a:pt x="74" y="71"/>
                  </a:cubicBezTo>
                  <a:cubicBezTo>
                    <a:pt x="70" y="73"/>
                    <a:pt x="65" y="72"/>
                    <a:pt x="64" y="67"/>
                  </a:cubicBezTo>
                  <a:cubicBezTo>
                    <a:pt x="61" y="60"/>
                    <a:pt x="56" y="63"/>
                    <a:pt x="54" y="66"/>
                  </a:cubicBezTo>
                  <a:cubicBezTo>
                    <a:pt x="45" y="74"/>
                    <a:pt x="34" y="79"/>
                    <a:pt x="25" y="87"/>
                  </a:cubicBezTo>
                  <a:cubicBezTo>
                    <a:pt x="21" y="90"/>
                    <a:pt x="16" y="92"/>
                    <a:pt x="11" y="93"/>
                  </a:cubicBezTo>
                  <a:cubicBezTo>
                    <a:pt x="7" y="94"/>
                    <a:pt x="4" y="94"/>
                    <a:pt x="2" y="91"/>
                  </a:cubicBezTo>
                  <a:cubicBezTo>
                    <a:pt x="0" y="88"/>
                    <a:pt x="0" y="84"/>
                    <a:pt x="3" y="82"/>
                  </a:cubicBezTo>
                  <a:cubicBezTo>
                    <a:pt x="6" y="78"/>
                    <a:pt x="8" y="75"/>
                    <a:pt x="9" y="70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7"/>
                    <a:pt x="11" y="67"/>
                    <a:pt x="11" y="67"/>
                  </a:cubicBezTo>
                  <a:close/>
                </a:path>
              </a:pathLst>
            </a:custGeom>
            <a:solidFill>
              <a:srgbClr val="E2B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5" name="Freeform 102"/>
            <p:cNvSpPr/>
            <p:nvPr/>
          </p:nvSpPr>
          <p:spPr bwMode="auto">
            <a:xfrm>
              <a:off x="6368" y="1950"/>
              <a:ext cx="149" cy="55"/>
            </a:xfrm>
            <a:custGeom>
              <a:avLst/>
              <a:gdLst>
                <a:gd name="T0" fmla="*/ 0 w 99"/>
                <a:gd name="T1" fmla="*/ 15 h 37"/>
                <a:gd name="T2" fmla="*/ 9 w 99"/>
                <a:gd name="T3" fmla="*/ 10 h 37"/>
                <a:gd name="T4" fmla="*/ 31 w 99"/>
                <a:gd name="T5" fmla="*/ 13 h 37"/>
                <a:gd name="T6" fmla="*/ 41 w 99"/>
                <a:gd name="T7" fmla="*/ 13 h 37"/>
                <a:gd name="T8" fmla="*/ 47 w 99"/>
                <a:gd name="T9" fmla="*/ 11 h 37"/>
                <a:gd name="T10" fmla="*/ 42 w 99"/>
                <a:gd name="T11" fmla="*/ 8 h 37"/>
                <a:gd name="T12" fmla="*/ 33 w 99"/>
                <a:gd name="T13" fmla="*/ 6 h 37"/>
                <a:gd name="T14" fmla="*/ 29 w 99"/>
                <a:gd name="T15" fmla="*/ 2 h 37"/>
                <a:gd name="T16" fmla="*/ 33 w 99"/>
                <a:gd name="T17" fmla="*/ 0 h 37"/>
                <a:gd name="T18" fmla="*/ 35 w 99"/>
                <a:gd name="T19" fmla="*/ 0 h 37"/>
                <a:gd name="T20" fmla="*/ 39 w 99"/>
                <a:gd name="T21" fmla="*/ 0 h 37"/>
                <a:gd name="T22" fmla="*/ 47 w 99"/>
                <a:gd name="T23" fmla="*/ 2 h 37"/>
                <a:gd name="T24" fmla="*/ 90 w 99"/>
                <a:gd name="T25" fmla="*/ 4 h 37"/>
                <a:gd name="T26" fmla="*/ 94 w 99"/>
                <a:gd name="T27" fmla="*/ 15 h 37"/>
                <a:gd name="T28" fmla="*/ 92 w 99"/>
                <a:gd name="T29" fmla="*/ 23 h 37"/>
                <a:gd name="T30" fmla="*/ 94 w 99"/>
                <a:gd name="T31" fmla="*/ 37 h 37"/>
                <a:gd name="T32" fmla="*/ 81 w 99"/>
                <a:gd name="T33" fmla="*/ 27 h 37"/>
                <a:gd name="T34" fmla="*/ 67 w 99"/>
                <a:gd name="T35" fmla="*/ 26 h 37"/>
                <a:gd name="T36" fmla="*/ 66 w 99"/>
                <a:gd name="T37" fmla="*/ 26 h 37"/>
                <a:gd name="T38" fmla="*/ 66 w 99"/>
                <a:gd name="T39" fmla="*/ 25 h 37"/>
                <a:gd name="T40" fmla="*/ 39 w 99"/>
                <a:gd name="T41" fmla="*/ 23 h 37"/>
                <a:gd name="T42" fmla="*/ 37 w 99"/>
                <a:gd name="T43" fmla="*/ 23 h 37"/>
                <a:gd name="T44" fmla="*/ 0 w 99"/>
                <a:gd name="T4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37">
                  <a:moveTo>
                    <a:pt x="0" y="15"/>
                  </a:moveTo>
                  <a:cubicBezTo>
                    <a:pt x="1" y="10"/>
                    <a:pt x="5" y="10"/>
                    <a:pt x="9" y="10"/>
                  </a:cubicBezTo>
                  <a:cubicBezTo>
                    <a:pt x="16" y="9"/>
                    <a:pt x="23" y="11"/>
                    <a:pt x="31" y="13"/>
                  </a:cubicBezTo>
                  <a:cubicBezTo>
                    <a:pt x="34" y="13"/>
                    <a:pt x="37" y="14"/>
                    <a:pt x="41" y="13"/>
                  </a:cubicBezTo>
                  <a:cubicBezTo>
                    <a:pt x="43" y="13"/>
                    <a:pt x="46" y="14"/>
                    <a:pt x="47" y="11"/>
                  </a:cubicBezTo>
                  <a:cubicBezTo>
                    <a:pt x="47" y="8"/>
                    <a:pt x="44" y="8"/>
                    <a:pt x="42" y="8"/>
                  </a:cubicBezTo>
                  <a:cubicBezTo>
                    <a:pt x="39" y="7"/>
                    <a:pt x="36" y="7"/>
                    <a:pt x="33" y="6"/>
                  </a:cubicBezTo>
                  <a:cubicBezTo>
                    <a:pt x="31" y="5"/>
                    <a:pt x="28" y="5"/>
                    <a:pt x="29" y="2"/>
                  </a:cubicBezTo>
                  <a:cubicBezTo>
                    <a:pt x="29" y="0"/>
                    <a:pt x="31" y="0"/>
                    <a:pt x="33" y="0"/>
                  </a:cubicBezTo>
                  <a:cubicBezTo>
                    <a:pt x="34" y="0"/>
                    <a:pt x="34" y="0"/>
                    <a:pt x="35" y="0"/>
                  </a:cubicBezTo>
                  <a:cubicBezTo>
                    <a:pt x="36" y="0"/>
                    <a:pt x="38" y="0"/>
                    <a:pt x="39" y="0"/>
                  </a:cubicBezTo>
                  <a:cubicBezTo>
                    <a:pt x="41" y="2"/>
                    <a:pt x="44" y="0"/>
                    <a:pt x="47" y="2"/>
                  </a:cubicBezTo>
                  <a:cubicBezTo>
                    <a:pt x="61" y="1"/>
                    <a:pt x="76" y="4"/>
                    <a:pt x="90" y="4"/>
                  </a:cubicBezTo>
                  <a:cubicBezTo>
                    <a:pt x="94" y="7"/>
                    <a:pt x="95" y="10"/>
                    <a:pt x="94" y="15"/>
                  </a:cubicBezTo>
                  <a:cubicBezTo>
                    <a:pt x="95" y="18"/>
                    <a:pt x="85" y="19"/>
                    <a:pt x="92" y="23"/>
                  </a:cubicBezTo>
                  <a:cubicBezTo>
                    <a:pt x="99" y="27"/>
                    <a:pt x="99" y="32"/>
                    <a:pt x="94" y="37"/>
                  </a:cubicBezTo>
                  <a:cubicBezTo>
                    <a:pt x="88" y="36"/>
                    <a:pt x="87" y="29"/>
                    <a:pt x="81" y="27"/>
                  </a:cubicBezTo>
                  <a:cubicBezTo>
                    <a:pt x="76" y="27"/>
                    <a:pt x="72" y="25"/>
                    <a:pt x="67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57" y="24"/>
                    <a:pt x="48" y="23"/>
                    <a:pt x="39" y="23"/>
                  </a:cubicBezTo>
                  <a:cubicBezTo>
                    <a:pt x="38" y="24"/>
                    <a:pt x="37" y="24"/>
                    <a:pt x="37" y="23"/>
                  </a:cubicBezTo>
                  <a:cubicBezTo>
                    <a:pt x="25" y="19"/>
                    <a:pt x="12" y="19"/>
                    <a:pt x="0" y="15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6" name="Freeform 103"/>
            <p:cNvSpPr/>
            <p:nvPr/>
          </p:nvSpPr>
          <p:spPr bwMode="auto">
            <a:xfrm>
              <a:off x="6470" y="1458"/>
              <a:ext cx="95" cy="94"/>
            </a:xfrm>
            <a:custGeom>
              <a:avLst/>
              <a:gdLst>
                <a:gd name="T0" fmla="*/ 46 w 63"/>
                <a:gd name="T1" fmla="*/ 6 h 63"/>
                <a:gd name="T2" fmla="*/ 40 w 63"/>
                <a:gd name="T3" fmla="*/ 5 h 63"/>
                <a:gd name="T4" fmla="*/ 54 w 63"/>
                <a:gd name="T5" fmla="*/ 36 h 63"/>
                <a:gd name="T6" fmla="*/ 62 w 63"/>
                <a:gd name="T7" fmla="*/ 57 h 63"/>
                <a:gd name="T8" fmla="*/ 57 w 63"/>
                <a:gd name="T9" fmla="*/ 63 h 63"/>
                <a:gd name="T10" fmla="*/ 36 w 63"/>
                <a:gd name="T11" fmla="*/ 50 h 63"/>
                <a:gd name="T12" fmla="*/ 21 w 63"/>
                <a:gd name="T13" fmla="*/ 34 h 63"/>
                <a:gd name="T14" fmla="*/ 7 w 63"/>
                <a:gd name="T15" fmla="*/ 26 h 63"/>
                <a:gd name="T16" fmla="*/ 1 w 63"/>
                <a:gd name="T17" fmla="*/ 17 h 63"/>
                <a:gd name="T18" fmla="*/ 9 w 63"/>
                <a:gd name="T19" fmla="*/ 12 h 63"/>
                <a:gd name="T20" fmla="*/ 25 w 63"/>
                <a:gd name="T21" fmla="*/ 4 h 63"/>
                <a:gd name="T22" fmla="*/ 36 w 63"/>
                <a:gd name="T23" fmla="*/ 0 h 63"/>
                <a:gd name="T24" fmla="*/ 46 w 6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63">
                  <a:moveTo>
                    <a:pt x="46" y="6"/>
                  </a:moveTo>
                  <a:cubicBezTo>
                    <a:pt x="44" y="5"/>
                    <a:pt x="43" y="5"/>
                    <a:pt x="40" y="5"/>
                  </a:cubicBezTo>
                  <a:cubicBezTo>
                    <a:pt x="44" y="16"/>
                    <a:pt x="49" y="26"/>
                    <a:pt x="54" y="36"/>
                  </a:cubicBezTo>
                  <a:cubicBezTo>
                    <a:pt x="58" y="42"/>
                    <a:pt x="60" y="50"/>
                    <a:pt x="62" y="57"/>
                  </a:cubicBezTo>
                  <a:cubicBezTo>
                    <a:pt x="63" y="62"/>
                    <a:pt x="61" y="63"/>
                    <a:pt x="57" y="63"/>
                  </a:cubicBezTo>
                  <a:cubicBezTo>
                    <a:pt x="49" y="60"/>
                    <a:pt x="42" y="55"/>
                    <a:pt x="36" y="50"/>
                  </a:cubicBezTo>
                  <a:cubicBezTo>
                    <a:pt x="34" y="41"/>
                    <a:pt x="27" y="38"/>
                    <a:pt x="21" y="34"/>
                  </a:cubicBezTo>
                  <a:cubicBezTo>
                    <a:pt x="16" y="31"/>
                    <a:pt x="12" y="28"/>
                    <a:pt x="7" y="26"/>
                  </a:cubicBezTo>
                  <a:cubicBezTo>
                    <a:pt x="3" y="24"/>
                    <a:pt x="0" y="21"/>
                    <a:pt x="1" y="17"/>
                  </a:cubicBezTo>
                  <a:cubicBezTo>
                    <a:pt x="1" y="12"/>
                    <a:pt x="6" y="13"/>
                    <a:pt x="9" y="12"/>
                  </a:cubicBezTo>
                  <a:cubicBezTo>
                    <a:pt x="15" y="10"/>
                    <a:pt x="21" y="10"/>
                    <a:pt x="25" y="4"/>
                  </a:cubicBezTo>
                  <a:cubicBezTo>
                    <a:pt x="27" y="0"/>
                    <a:pt x="32" y="1"/>
                    <a:pt x="36" y="0"/>
                  </a:cubicBezTo>
                  <a:cubicBezTo>
                    <a:pt x="40" y="1"/>
                    <a:pt x="43" y="2"/>
                    <a:pt x="46" y="6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7" name="Freeform 104"/>
            <p:cNvSpPr/>
            <p:nvPr/>
          </p:nvSpPr>
          <p:spPr bwMode="auto">
            <a:xfrm>
              <a:off x="5642" y="1290"/>
              <a:ext cx="164" cy="99"/>
            </a:xfrm>
            <a:custGeom>
              <a:avLst/>
              <a:gdLst>
                <a:gd name="T0" fmla="*/ 106 w 109"/>
                <a:gd name="T1" fmla="*/ 66 h 66"/>
                <a:gd name="T2" fmla="*/ 53 w 109"/>
                <a:gd name="T3" fmla="*/ 49 h 66"/>
                <a:gd name="T4" fmla="*/ 44 w 109"/>
                <a:gd name="T5" fmla="*/ 43 h 66"/>
                <a:gd name="T6" fmla="*/ 0 w 109"/>
                <a:gd name="T7" fmla="*/ 5 h 66"/>
                <a:gd name="T8" fmla="*/ 9 w 109"/>
                <a:gd name="T9" fmla="*/ 0 h 66"/>
                <a:gd name="T10" fmla="*/ 30 w 109"/>
                <a:gd name="T11" fmla="*/ 7 h 66"/>
                <a:gd name="T12" fmla="*/ 33 w 109"/>
                <a:gd name="T13" fmla="*/ 8 h 66"/>
                <a:gd name="T14" fmla="*/ 49 w 109"/>
                <a:gd name="T15" fmla="*/ 17 h 66"/>
                <a:gd name="T16" fmla="*/ 66 w 109"/>
                <a:gd name="T17" fmla="*/ 33 h 66"/>
                <a:gd name="T18" fmla="*/ 70 w 109"/>
                <a:gd name="T19" fmla="*/ 40 h 66"/>
                <a:gd name="T20" fmla="*/ 95 w 109"/>
                <a:gd name="T21" fmla="*/ 49 h 66"/>
                <a:gd name="T22" fmla="*/ 106 w 109"/>
                <a:gd name="T23" fmla="*/ 59 h 66"/>
                <a:gd name="T24" fmla="*/ 106 w 109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66">
                  <a:moveTo>
                    <a:pt x="106" y="66"/>
                  </a:moveTo>
                  <a:cubicBezTo>
                    <a:pt x="88" y="62"/>
                    <a:pt x="70" y="57"/>
                    <a:pt x="53" y="49"/>
                  </a:cubicBezTo>
                  <a:cubicBezTo>
                    <a:pt x="50" y="48"/>
                    <a:pt x="47" y="46"/>
                    <a:pt x="44" y="43"/>
                  </a:cubicBezTo>
                  <a:cubicBezTo>
                    <a:pt x="31" y="28"/>
                    <a:pt x="17" y="15"/>
                    <a:pt x="0" y="5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7" y="2"/>
                    <a:pt x="23" y="5"/>
                    <a:pt x="30" y="7"/>
                  </a:cubicBezTo>
                  <a:cubicBezTo>
                    <a:pt x="31" y="7"/>
                    <a:pt x="32" y="8"/>
                    <a:pt x="33" y="8"/>
                  </a:cubicBezTo>
                  <a:cubicBezTo>
                    <a:pt x="38" y="12"/>
                    <a:pt x="42" y="16"/>
                    <a:pt x="49" y="17"/>
                  </a:cubicBezTo>
                  <a:cubicBezTo>
                    <a:pt x="57" y="19"/>
                    <a:pt x="65" y="23"/>
                    <a:pt x="66" y="33"/>
                  </a:cubicBezTo>
                  <a:cubicBezTo>
                    <a:pt x="66" y="37"/>
                    <a:pt x="68" y="38"/>
                    <a:pt x="70" y="40"/>
                  </a:cubicBezTo>
                  <a:cubicBezTo>
                    <a:pt x="78" y="45"/>
                    <a:pt x="86" y="48"/>
                    <a:pt x="95" y="49"/>
                  </a:cubicBezTo>
                  <a:cubicBezTo>
                    <a:pt x="99" y="52"/>
                    <a:pt x="104" y="54"/>
                    <a:pt x="106" y="59"/>
                  </a:cubicBezTo>
                  <a:cubicBezTo>
                    <a:pt x="109" y="65"/>
                    <a:pt x="109" y="65"/>
                    <a:pt x="106" y="66"/>
                  </a:cubicBezTo>
                  <a:close/>
                </a:path>
              </a:pathLst>
            </a:custGeom>
            <a:solidFill>
              <a:srgbClr val="C59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8" name="Freeform 105"/>
            <p:cNvSpPr/>
            <p:nvPr/>
          </p:nvSpPr>
          <p:spPr bwMode="auto">
            <a:xfrm>
              <a:off x="6515" y="296"/>
              <a:ext cx="176" cy="90"/>
            </a:xfrm>
            <a:custGeom>
              <a:avLst/>
              <a:gdLst>
                <a:gd name="T0" fmla="*/ 85 w 117"/>
                <a:gd name="T1" fmla="*/ 41 h 60"/>
                <a:gd name="T2" fmla="*/ 113 w 117"/>
                <a:gd name="T3" fmla="*/ 53 h 60"/>
                <a:gd name="T4" fmla="*/ 117 w 117"/>
                <a:gd name="T5" fmla="*/ 56 h 60"/>
                <a:gd name="T6" fmla="*/ 112 w 117"/>
                <a:gd name="T7" fmla="*/ 59 h 60"/>
                <a:gd name="T8" fmla="*/ 90 w 117"/>
                <a:gd name="T9" fmla="*/ 53 h 60"/>
                <a:gd name="T10" fmla="*/ 82 w 117"/>
                <a:gd name="T11" fmla="*/ 52 h 60"/>
                <a:gd name="T12" fmla="*/ 80 w 117"/>
                <a:gd name="T13" fmla="*/ 51 h 60"/>
                <a:gd name="T14" fmla="*/ 77 w 117"/>
                <a:gd name="T15" fmla="*/ 51 h 60"/>
                <a:gd name="T16" fmla="*/ 75 w 117"/>
                <a:gd name="T17" fmla="*/ 50 h 60"/>
                <a:gd name="T18" fmla="*/ 72 w 117"/>
                <a:gd name="T19" fmla="*/ 48 h 60"/>
                <a:gd name="T20" fmla="*/ 57 w 117"/>
                <a:gd name="T21" fmla="*/ 38 h 60"/>
                <a:gd name="T22" fmla="*/ 55 w 117"/>
                <a:gd name="T23" fmla="*/ 36 h 60"/>
                <a:gd name="T24" fmla="*/ 51 w 117"/>
                <a:gd name="T25" fmla="*/ 35 h 60"/>
                <a:gd name="T26" fmla="*/ 2 w 117"/>
                <a:gd name="T27" fmla="*/ 9 h 60"/>
                <a:gd name="T28" fmla="*/ 0 w 117"/>
                <a:gd name="T29" fmla="*/ 5 h 60"/>
                <a:gd name="T30" fmla="*/ 9 w 117"/>
                <a:gd name="T31" fmla="*/ 4 h 60"/>
                <a:gd name="T32" fmla="*/ 23 w 117"/>
                <a:gd name="T33" fmla="*/ 11 h 60"/>
                <a:gd name="T34" fmla="*/ 38 w 117"/>
                <a:gd name="T35" fmla="*/ 13 h 60"/>
                <a:gd name="T36" fmla="*/ 53 w 117"/>
                <a:gd name="T37" fmla="*/ 15 h 60"/>
                <a:gd name="T38" fmla="*/ 63 w 117"/>
                <a:gd name="T39" fmla="*/ 18 h 60"/>
                <a:gd name="T40" fmla="*/ 85 w 117"/>
                <a:gd name="T41" fmla="*/ 22 h 60"/>
                <a:gd name="T42" fmla="*/ 94 w 117"/>
                <a:gd name="T43" fmla="*/ 24 h 60"/>
                <a:gd name="T44" fmla="*/ 95 w 117"/>
                <a:gd name="T45" fmla="*/ 25 h 60"/>
                <a:gd name="T46" fmla="*/ 94 w 117"/>
                <a:gd name="T47" fmla="*/ 26 h 60"/>
                <a:gd name="T48" fmla="*/ 94 w 117"/>
                <a:gd name="T49" fmla="*/ 26 h 60"/>
                <a:gd name="T50" fmla="*/ 92 w 117"/>
                <a:gd name="T51" fmla="*/ 30 h 60"/>
                <a:gd name="T52" fmla="*/ 86 w 117"/>
                <a:gd name="T53" fmla="*/ 33 h 60"/>
                <a:gd name="T54" fmla="*/ 77 w 117"/>
                <a:gd name="T55" fmla="*/ 32 h 60"/>
                <a:gd name="T56" fmla="*/ 81 w 117"/>
                <a:gd name="T57" fmla="*/ 37 h 60"/>
                <a:gd name="T58" fmla="*/ 83 w 117"/>
                <a:gd name="T59" fmla="*/ 40 h 60"/>
                <a:gd name="T60" fmla="*/ 85 w 117"/>
                <a:gd name="T61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60">
                  <a:moveTo>
                    <a:pt x="85" y="41"/>
                  </a:moveTo>
                  <a:cubicBezTo>
                    <a:pt x="94" y="47"/>
                    <a:pt x="102" y="54"/>
                    <a:pt x="113" y="53"/>
                  </a:cubicBezTo>
                  <a:cubicBezTo>
                    <a:pt x="115" y="53"/>
                    <a:pt x="117" y="54"/>
                    <a:pt x="117" y="56"/>
                  </a:cubicBezTo>
                  <a:cubicBezTo>
                    <a:pt x="117" y="60"/>
                    <a:pt x="114" y="58"/>
                    <a:pt x="112" y="59"/>
                  </a:cubicBezTo>
                  <a:cubicBezTo>
                    <a:pt x="104" y="59"/>
                    <a:pt x="98" y="55"/>
                    <a:pt x="90" y="53"/>
                  </a:cubicBezTo>
                  <a:cubicBezTo>
                    <a:pt x="87" y="54"/>
                    <a:pt x="85" y="54"/>
                    <a:pt x="82" y="52"/>
                  </a:cubicBezTo>
                  <a:cubicBezTo>
                    <a:pt x="81" y="52"/>
                    <a:pt x="80" y="52"/>
                    <a:pt x="80" y="51"/>
                  </a:cubicBezTo>
                  <a:cubicBezTo>
                    <a:pt x="79" y="51"/>
                    <a:pt x="78" y="51"/>
                    <a:pt x="77" y="51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49"/>
                    <a:pt x="73" y="49"/>
                    <a:pt x="72" y="48"/>
                  </a:cubicBezTo>
                  <a:cubicBezTo>
                    <a:pt x="67" y="45"/>
                    <a:pt x="61" y="43"/>
                    <a:pt x="57" y="38"/>
                  </a:cubicBezTo>
                  <a:cubicBezTo>
                    <a:pt x="56" y="38"/>
                    <a:pt x="56" y="37"/>
                    <a:pt x="55" y="36"/>
                  </a:cubicBezTo>
                  <a:cubicBezTo>
                    <a:pt x="54" y="35"/>
                    <a:pt x="52" y="35"/>
                    <a:pt x="51" y="35"/>
                  </a:cubicBezTo>
                  <a:cubicBezTo>
                    <a:pt x="32" y="31"/>
                    <a:pt x="15" y="23"/>
                    <a:pt x="2" y="9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3" y="0"/>
                    <a:pt x="5" y="0"/>
                    <a:pt x="9" y="4"/>
                  </a:cubicBezTo>
                  <a:cubicBezTo>
                    <a:pt x="13" y="7"/>
                    <a:pt x="18" y="9"/>
                    <a:pt x="23" y="11"/>
                  </a:cubicBezTo>
                  <a:cubicBezTo>
                    <a:pt x="28" y="13"/>
                    <a:pt x="33" y="14"/>
                    <a:pt x="38" y="13"/>
                  </a:cubicBezTo>
                  <a:cubicBezTo>
                    <a:pt x="43" y="12"/>
                    <a:pt x="48" y="13"/>
                    <a:pt x="53" y="15"/>
                  </a:cubicBezTo>
                  <a:cubicBezTo>
                    <a:pt x="56" y="16"/>
                    <a:pt x="60" y="17"/>
                    <a:pt x="63" y="18"/>
                  </a:cubicBezTo>
                  <a:cubicBezTo>
                    <a:pt x="71" y="19"/>
                    <a:pt x="78" y="18"/>
                    <a:pt x="85" y="22"/>
                  </a:cubicBezTo>
                  <a:cubicBezTo>
                    <a:pt x="89" y="19"/>
                    <a:pt x="92" y="20"/>
                    <a:pt x="94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6"/>
                    <a:pt x="94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7"/>
                    <a:pt x="93" y="29"/>
                    <a:pt x="92" y="30"/>
                  </a:cubicBezTo>
                  <a:cubicBezTo>
                    <a:pt x="91" y="33"/>
                    <a:pt x="90" y="35"/>
                    <a:pt x="86" y="33"/>
                  </a:cubicBezTo>
                  <a:cubicBezTo>
                    <a:pt x="83" y="31"/>
                    <a:pt x="80" y="32"/>
                    <a:pt x="77" y="32"/>
                  </a:cubicBezTo>
                  <a:cubicBezTo>
                    <a:pt x="75" y="36"/>
                    <a:pt x="79" y="35"/>
                    <a:pt x="81" y="37"/>
                  </a:cubicBezTo>
                  <a:cubicBezTo>
                    <a:pt x="82" y="37"/>
                    <a:pt x="82" y="38"/>
                    <a:pt x="83" y="40"/>
                  </a:cubicBezTo>
                  <a:cubicBezTo>
                    <a:pt x="84" y="40"/>
                    <a:pt x="84" y="41"/>
                    <a:pt x="85" y="41"/>
                  </a:cubicBezTo>
                  <a:close/>
                </a:path>
              </a:pathLst>
            </a:custGeom>
            <a:solidFill>
              <a:srgbClr val="924E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9" name="Freeform 106"/>
            <p:cNvSpPr/>
            <p:nvPr/>
          </p:nvSpPr>
          <p:spPr bwMode="auto">
            <a:xfrm>
              <a:off x="7682" y="1108"/>
              <a:ext cx="200" cy="149"/>
            </a:xfrm>
            <a:custGeom>
              <a:avLst/>
              <a:gdLst>
                <a:gd name="T0" fmla="*/ 9 w 133"/>
                <a:gd name="T1" fmla="*/ 29 h 99"/>
                <a:gd name="T2" fmla="*/ 9 w 133"/>
                <a:gd name="T3" fmla="*/ 60 h 99"/>
                <a:gd name="T4" fmla="*/ 24 w 133"/>
                <a:gd name="T5" fmla="*/ 76 h 99"/>
                <a:gd name="T6" fmla="*/ 40 w 133"/>
                <a:gd name="T7" fmla="*/ 83 h 99"/>
                <a:gd name="T8" fmla="*/ 58 w 133"/>
                <a:gd name="T9" fmla="*/ 77 h 99"/>
                <a:gd name="T10" fmla="*/ 81 w 133"/>
                <a:gd name="T11" fmla="*/ 58 h 99"/>
                <a:gd name="T12" fmla="*/ 101 w 133"/>
                <a:gd name="T13" fmla="*/ 37 h 99"/>
                <a:gd name="T14" fmla="*/ 108 w 133"/>
                <a:gd name="T15" fmla="*/ 26 h 99"/>
                <a:gd name="T16" fmla="*/ 127 w 133"/>
                <a:gd name="T17" fmla="*/ 0 h 99"/>
                <a:gd name="T18" fmla="*/ 129 w 133"/>
                <a:gd name="T19" fmla="*/ 2 h 99"/>
                <a:gd name="T20" fmla="*/ 130 w 133"/>
                <a:gd name="T21" fmla="*/ 15 h 99"/>
                <a:gd name="T22" fmla="*/ 118 w 133"/>
                <a:gd name="T23" fmla="*/ 41 h 99"/>
                <a:gd name="T24" fmla="*/ 83 w 133"/>
                <a:gd name="T25" fmla="*/ 67 h 99"/>
                <a:gd name="T26" fmla="*/ 66 w 133"/>
                <a:gd name="T27" fmla="*/ 83 h 99"/>
                <a:gd name="T28" fmla="*/ 41 w 133"/>
                <a:gd name="T29" fmla="*/ 93 h 99"/>
                <a:gd name="T30" fmla="*/ 16 w 133"/>
                <a:gd name="T31" fmla="*/ 80 h 99"/>
                <a:gd name="T32" fmla="*/ 3 w 133"/>
                <a:gd name="T33" fmla="*/ 56 h 99"/>
                <a:gd name="T34" fmla="*/ 1 w 133"/>
                <a:gd name="T35" fmla="*/ 35 h 99"/>
                <a:gd name="T36" fmla="*/ 6 w 133"/>
                <a:gd name="T37" fmla="*/ 24 h 99"/>
                <a:gd name="T38" fmla="*/ 24 w 133"/>
                <a:gd name="T39" fmla="*/ 19 h 99"/>
                <a:gd name="T40" fmla="*/ 40 w 133"/>
                <a:gd name="T41" fmla="*/ 15 h 99"/>
                <a:gd name="T42" fmla="*/ 51 w 133"/>
                <a:gd name="T43" fmla="*/ 13 h 99"/>
                <a:gd name="T44" fmla="*/ 55 w 133"/>
                <a:gd name="T45" fmla="*/ 15 h 99"/>
                <a:gd name="T46" fmla="*/ 55 w 133"/>
                <a:gd name="T47" fmla="*/ 16 h 99"/>
                <a:gd name="T48" fmla="*/ 30 w 133"/>
                <a:gd name="T49" fmla="*/ 24 h 99"/>
                <a:gd name="T50" fmla="*/ 23 w 133"/>
                <a:gd name="T51" fmla="*/ 25 h 99"/>
                <a:gd name="T52" fmla="*/ 9 w 133"/>
                <a:gd name="T53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99">
                  <a:moveTo>
                    <a:pt x="9" y="29"/>
                  </a:moveTo>
                  <a:cubicBezTo>
                    <a:pt x="6" y="40"/>
                    <a:pt x="6" y="50"/>
                    <a:pt x="9" y="60"/>
                  </a:cubicBezTo>
                  <a:cubicBezTo>
                    <a:pt x="11" y="68"/>
                    <a:pt x="16" y="73"/>
                    <a:pt x="24" y="76"/>
                  </a:cubicBezTo>
                  <a:cubicBezTo>
                    <a:pt x="29" y="78"/>
                    <a:pt x="35" y="81"/>
                    <a:pt x="40" y="83"/>
                  </a:cubicBezTo>
                  <a:cubicBezTo>
                    <a:pt x="48" y="87"/>
                    <a:pt x="54" y="85"/>
                    <a:pt x="58" y="77"/>
                  </a:cubicBezTo>
                  <a:cubicBezTo>
                    <a:pt x="63" y="68"/>
                    <a:pt x="70" y="62"/>
                    <a:pt x="81" y="58"/>
                  </a:cubicBezTo>
                  <a:cubicBezTo>
                    <a:pt x="90" y="54"/>
                    <a:pt x="99" y="48"/>
                    <a:pt x="101" y="37"/>
                  </a:cubicBezTo>
                  <a:cubicBezTo>
                    <a:pt x="102" y="32"/>
                    <a:pt x="105" y="29"/>
                    <a:pt x="108" y="26"/>
                  </a:cubicBezTo>
                  <a:cubicBezTo>
                    <a:pt x="115" y="18"/>
                    <a:pt x="121" y="9"/>
                    <a:pt x="127" y="0"/>
                  </a:cubicBezTo>
                  <a:cubicBezTo>
                    <a:pt x="127" y="1"/>
                    <a:pt x="128" y="1"/>
                    <a:pt x="129" y="2"/>
                  </a:cubicBezTo>
                  <a:cubicBezTo>
                    <a:pt x="133" y="6"/>
                    <a:pt x="132" y="10"/>
                    <a:pt x="130" y="15"/>
                  </a:cubicBezTo>
                  <a:cubicBezTo>
                    <a:pt x="125" y="23"/>
                    <a:pt x="122" y="32"/>
                    <a:pt x="118" y="41"/>
                  </a:cubicBezTo>
                  <a:cubicBezTo>
                    <a:pt x="110" y="54"/>
                    <a:pt x="99" y="63"/>
                    <a:pt x="83" y="67"/>
                  </a:cubicBezTo>
                  <a:cubicBezTo>
                    <a:pt x="75" y="69"/>
                    <a:pt x="70" y="75"/>
                    <a:pt x="66" y="83"/>
                  </a:cubicBezTo>
                  <a:cubicBezTo>
                    <a:pt x="61" y="96"/>
                    <a:pt x="54" y="99"/>
                    <a:pt x="41" y="93"/>
                  </a:cubicBezTo>
                  <a:cubicBezTo>
                    <a:pt x="32" y="89"/>
                    <a:pt x="24" y="85"/>
                    <a:pt x="16" y="80"/>
                  </a:cubicBezTo>
                  <a:cubicBezTo>
                    <a:pt x="7" y="75"/>
                    <a:pt x="3" y="66"/>
                    <a:pt x="3" y="56"/>
                  </a:cubicBezTo>
                  <a:cubicBezTo>
                    <a:pt x="3" y="49"/>
                    <a:pt x="3" y="42"/>
                    <a:pt x="1" y="35"/>
                  </a:cubicBezTo>
                  <a:cubicBezTo>
                    <a:pt x="0" y="30"/>
                    <a:pt x="3" y="27"/>
                    <a:pt x="6" y="24"/>
                  </a:cubicBezTo>
                  <a:cubicBezTo>
                    <a:pt x="12" y="21"/>
                    <a:pt x="18" y="20"/>
                    <a:pt x="24" y="19"/>
                  </a:cubicBezTo>
                  <a:cubicBezTo>
                    <a:pt x="29" y="18"/>
                    <a:pt x="35" y="17"/>
                    <a:pt x="40" y="15"/>
                  </a:cubicBezTo>
                  <a:cubicBezTo>
                    <a:pt x="44" y="14"/>
                    <a:pt x="47" y="13"/>
                    <a:pt x="51" y="13"/>
                  </a:cubicBezTo>
                  <a:cubicBezTo>
                    <a:pt x="52" y="13"/>
                    <a:pt x="54" y="14"/>
                    <a:pt x="55" y="15"/>
                  </a:cubicBezTo>
                  <a:cubicBezTo>
                    <a:pt x="55" y="15"/>
                    <a:pt x="55" y="15"/>
                    <a:pt x="55" y="16"/>
                  </a:cubicBezTo>
                  <a:cubicBezTo>
                    <a:pt x="48" y="21"/>
                    <a:pt x="39" y="24"/>
                    <a:pt x="30" y="24"/>
                  </a:cubicBezTo>
                  <a:cubicBezTo>
                    <a:pt x="27" y="23"/>
                    <a:pt x="25" y="24"/>
                    <a:pt x="23" y="25"/>
                  </a:cubicBezTo>
                  <a:cubicBezTo>
                    <a:pt x="19" y="31"/>
                    <a:pt x="15" y="32"/>
                    <a:pt x="9" y="29"/>
                  </a:cubicBezTo>
                  <a:close/>
                </a:path>
              </a:pathLst>
            </a:custGeom>
            <a:solidFill>
              <a:srgbClr val="EB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0" name="Freeform 107"/>
            <p:cNvSpPr/>
            <p:nvPr/>
          </p:nvSpPr>
          <p:spPr bwMode="auto">
            <a:xfrm>
              <a:off x="7831" y="2829"/>
              <a:ext cx="102" cy="231"/>
            </a:xfrm>
            <a:custGeom>
              <a:avLst/>
              <a:gdLst>
                <a:gd name="T0" fmla="*/ 31 w 68"/>
                <a:gd name="T1" fmla="*/ 140 h 154"/>
                <a:gd name="T2" fmla="*/ 20 w 68"/>
                <a:gd name="T3" fmla="*/ 150 h 154"/>
                <a:gd name="T4" fmla="*/ 8 w 68"/>
                <a:gd name="T5" fmla="*/ 150 h 154"/>
                <a:gd name="T6" fmla="*/ 8 w 68"/>
                <a:gd name="T7" fmla="*/ 147 h 154"/>
                <a:gd name="T8" fmla="*/ 10 w 68"/>
                <a:gd name="T9" fmla="*/ 143 h 154"/>
                <a:gd name="T10" fmla="*/ 19 w 68"/>
                <a:gd name="T11" fmla="*/ 137 h 154"/>
                <a:gd name="T12" fmla="*/ 26 w 68"/>
                <a:gd name="T13" fmla="*/ 133 h 154"/>
                <a:gd name="T14" fmla="*/ 9 w 68"/>
                <a:gd name="T15" fmla="*/ 137 h 154"/>
                <a:gd name="T16" fmla="*/ 2 w 68"/>
                <a:gd name="T17" fmla="*/ 129 h 154"/>
                <a:gd name="T18" fmla="*/ 13 w 68"/>
                <a:gd name="T19" fmla="*/ 115 h 154"/>
                <a:gd name="T20" fmla="*/ 42 w 68"/>
                <a:gd name="T21" fmla="*/ 83 h 154"/>
                <a:gd name="T22" fmla="*/ 43 w 68"/>
                <a:gd name="T23" fmla="*/ 69 h 154"/>
                <a:gd name="T24" fmla="*/ 37 w 68"/>
                <a:gd name="T25" fmla="*/ 46 h 154"/>
                <a:gd name="T26" fmla="*/ 46 w 68"/>
                <a:gd name="T27" fmla="*/ 22 h 154"/>
                <a:gd name="T28" fmla="*/ 60 w 68"/>
                <a:gd name="T29" fmla="*/ 5 h 154"/>
                <a:gd name="T30" fmla="*/ 68 w 68"/>
                <a:gd name="T31" fmla="*/ 0 h 154"/>
                <a:gd name="T32" fmla="*/ 68 w 68"/>
                <a:gd name="T33" fmla="*/ 11 h 154"/>
                <a:gd name="T34" fmla="*/ 57 w 68"/>
                <a:gd name="T35" fmla="*/ 29 h 154"/>
                <a:gd name="T36" fmla="*/ 50 w 68"/>
                <a:gd name="T37" fmla="*/ 59 h 154"/>
                <a:gd name="T38" fmla="*/ 51 w 68"/>
                <a:gd name="T39" fmla="*/ 90 h 154"/>
                <a:gd name="T40" fmla="*/ 51 w 68"/>
                <a:gd name="T41" fmla="*/ 93 h 154"/>
                <a:gd name="T42" fmla="*/ 33 w 68"/>
                <a:gd name="T43" fmla="*/ 114 h 154"/>
                <a:gd name="T44" fmla="*/ 53 w 68"/>
                <a:gd name="T45" fmla="*/ 103 h 154"/>
                <a:gd name="T46" fmla="*/ 59 w 68"/>
                <a:gd name="T47" fmla="*/ 105 h 154"/>
                <a:gd name="T48" fmla="*/ 52 w 68"/>
                <a:gd name="T49" fmla="*/ 119 h 154"/>
                <a:gd name="T50" fmla="*/ 31 w 68"/>
                <a:gd name="T51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" h="154">
                  <a:moveTo>
                    <a:pt x="31" y="140"/>
                  </a:moveTo>
                  <a:cubicBezTo>
                    <a:pt x="29" y="144"/>
                    <a:pt x="25" y="147"/>
                    <a:pt x="20" y="150"/>
                  </a:cubicBezTo>
                  <a:cubicBezTo>
                    <a:pt x="16" y="151"/>
                    <a:pt x="12" y="154"/>
                    <a:pt x="8" y="150"/>
                  </a:cubicBezTo>
                  <a:cubicBezTo>
                    <a:pt x="8" y="149"/>
                    <a:pt x="8" y="148"/>
                    <a:pt x="8" y="147"/>
                  </a:cubicBezTo>
                  <a:cubicBezTo>
                    <a:pt x="8" y="146"/>
                    <a:pt x="9" y="144"/>
                    <a:pt x="10" y="143"/>
                  </a:cubicBezTo>
                  <a:cubicBezTo>
                    <a:pt x="13" y="142"/>
                    <a:pt x="16" y="139"/>
                    <a:pt x="19" y="137"/>
                  </a:cubicBezTo>
                  <a:cubicBezTo>
                    <a:pt x="20" y="135"/>
                    <a:pt x="23" y="134"/>
                    <a:pt x="26" y="133"/>
                  </a:cubicBezTo>
                  <a:cubicBezTo>
                    <a:pt x="20" y="135"/>
                    <a:pt x="15" y="137"/>
                    <a:pt x="9" y="137"/>
                  </a:cubicBezTo>
                  <a:cubicBezTo>
                    <a:pt x="2" y="138"/>
                    <a:pt x="0" y="136"/>
                    <a:pt x="2" y="129"/>
                  </a:cubicBezTo>
                  <a:cubicBezTo>
                    <a:pt x="3" y="123"/>
                    <a:pt x="7" y="118"/>
                    <a:pt x="13" y="115"/>
                  </a:cubicBezTo>
                  <a:cubicBezTo>
                    <a:pt x="27" y="108"/>
                    <a:pt x="37" y="98"/>
                    <a:pt x="42" y="83"/>
                  </a:cubicBezTo>
                  <a:cubicBezTo>
                    <a:pt x="44" y="78"/>
                    <a:pt x="44" y="74"/>
                    <a:pt x="43" y="69"/>
                  </a:cubicBezTo>
                  <a:cubicBezTo>
                    <a:pt x="41" y="62"/>
                    <a:pt x="39" y="54"/>
                    <a:pt x="37" y="46"/>
                  </a:cubicBezTo>
                  <a:cubicBezTo>
                    <a:pt x="36" y="36"/>
                    <a:pt x="40" y="29"/>
                    <a:pt x="46" y="22"/>
                  </a:cubicBezTo>
                  <a:cubicBezTo>
                    <a:pt x="50" y="16"/>
                    <a:pt x="56" y="11"/>
                    <a:pt x="60" y="5"/>
                  </a:cubicBezTo>
                  <a:cubicBezTo>
                    <a:pt x="63" y="4"/>
                    <a:pt x="65" y="2"/>
                    <a:pt x="68" y="0"/>
                  </a:cubicBezTo>
                  <a:cubicBezTo>
                    <a:pt x="68" y="4"/>
                    <a:pt x="68" y="7"/>
                    <a:pt x="68" y="11"/>
                  </a:cubicBezTo>
                  <a:cubicBezTo>
                    <a:pt x="65" y="18"/>
                    <a:pt x="62" y="24"/>
                    <a:pt x="57" y="29"/>
                  </a:cubicBezTo>
                  <a:cubicBezTo>
                    <a:pt x="50" y="38"/>
                    <a:pt x="48" y="48"/>
                    <a:pt x="50" y="59"/>
                  </a:cubicBezTo>
                  <a:cubicBezTo>
                    <a:pt x="52" y="69"/>
                    <a:pt x="51" y="79"/>
                    <a:pt x="51" y="90"/>
                  </a:cubicBezTo>
                  <a:cubicBezTo>
                    <a:pt x="51" y="91"/>
                    <a:pt x="51" y="92"/>
                    <a:pt x="51" y="93"/>
                  </a:cubicBezTo>
                  <a:cubicBezTo>
                    <a:pt x="44" y="100"/>
                    <a:pt x="41" y="111"/>
                    <a:pt x="33" y="114"/>
                  </a:cubicBezTo>
                  <a:cubicBezTo>
                    <a:pt x="37" y="109"/>
                    <a:pt x="45" y="107"/>
                    <a:pt x="53" y="103"/>
                  </a:cubicBezTo>
                  <a:cubicBezTo>
                    <a:pt x="55" y="103"/>
                    <a:pt x="57" y="103"/>
                    <a:pt x="59" y="105"/>
                  </a:cubicBezTo>
                  <a:cubicBezTo>
                    <a:pt x="61" y="112"/>
                    <a:pt x="56" y="116"/>
                    <a:pt x="52" y="119"/>
                  </a:cubicBezTo>
                  <a:cubicBezTo>
                    <a:pt x="44" y="125"/>
                    <a:pt x="38" y="132"/>
                    <a:pt x="31" y="140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1" name="Freeform 108"/>
            <p:cNvSpPr/>
            <p:nvPr/>
          </p:nvSpPr>
          <p:spPr bwMode="auto">
            <a:xfrm>
              <a:off x="7681" y="1111"/>
              <a:ext cx="213" cy="153"/>
            </a:xfrm>
            <a:custGeom>
              <a:avLst/>
              <a:gdLst>
                <a:gd name="T0" fmla="*/ 43 w 142"/>
                <a:gd name="T1" fmla="*/ 16 h 102"/>
                <a:gd name="T2" fmla="*/ 27 w 142"/>
                <a:gd name="T3" fmla="*/ 20 h 102"/>
                <a:gd name="T4" fmla="*/ 9 w 142"/>
                <a:gd name="T5" fmla="*/ 25 h 102"/>
                <a:gd name="T6" fmla="*/ 5 w 142"/>
                <a:gd name="T7" fmla="*/ 32 h 102"/>
                <a:gd name="T8" fmla="*/ 6 w 142"/>
                <a:gd name="T9" fmla="*/ 54 h 102"/>
                <a:gd name="T10" fmla="*/ 23 w 142"/>
                <a:gd name="T11" fmla="*/ 78 h 102"/>
                <a:gd name="T12" fmla="*/ 37 w 142"/>
                <a:gd name="T13" fmla="*/ 85 h 102"/>
                <a:gd name="T14" fmla="*/ 46 w 142"/>
                <a:gd name="T15" fmla="*/ 89 h 102"/>
                <a:gd name="T16" fmla="*/ 64 w 142"/>
                <a:gd name="T17" fmla="*/ 80 h 102"/>
                <a:gd name="T18" fmla="*/ 84 w 142"/>
                <a:gd name="T19" fmla="*/ 62 h 102"/>
                <a:gd name="T20" fmla="*/ 87 w 142"/>
                <a:gd name="T21" fmla="*/ 61 h 102"/>
                <a:gd name="T22" fmla="*/ 116 w 142"/>
                <a:gd name="T23" fmla="*/ 35 h 102"/>
                <a:gd name="T24" fmla="*/ 128 w 142"/>
                <a:gd name="T25" fmla="*/ 9 h 102"/>
                <a:gd name="T26" fmla="*/ 130 w 142"/>
                <a:gd name="T27" fmla="*/ 0 h 102"/>
                <a:gd name="T28" fmla="*/ 137 w 142"/>
                <a:gd name="T29" fmla="*/ 6 h 102"/>
                <a:gd name="T30" fmla="*/ 129 w 142"/>
                <a:gd name="T31" fmla="*/ 41 h 102"/>
                <a:gd name="T32" fmla="*/ 104 w 142"/>
                <a:gd name="T33" fmla="*/ 66 h 102"/>
                <a:gd name="T34" fmla="*/ 96 w 142"/>
                <a:gd name="T35" fmla="*/ 70 h 102"/>
                <a:gd name="T36" fmla="*/ 72 w 142"/>
                <a:gd name="T37" fmla="*/ 78 h 102"/>
                <a:gd name="T38" fmla="*/ 70 w 142"/>
                <a:gd name="T39" fmla="*/ 80 h 102"/>
                <a:gd name="T40" fmla="*/ 67 w 142"/>
                <a:gd name="T41" fmla="*/ 85 h 102"/>
                <a:gd name="T42" fmla="*/ 66 w 142"/>
                <a:gd name="T43" fmla="*/ 91 h 102"/>
                <a:gd name="T44" fmla="*/ 36 w 142"/>
                <a:gd name="T45" fmla="*/ 95 h 102"/>
                <a:gd name="T46" fmla="*/ 11 w 142"/>
                <a:gd name="T47" fmla="*/ 80 h 102"/>
                <a:gd name="T48" fmla="*/ 2 w 142"/>
                <a:gd name="T49" fmla="*/ 48 h 102"/>
                <a:gd name="T50" fmla="*/ 2 w 142"/>
                <a:gd name="T51" fmla="*/ 42 h 102"/>
                <a:gd name="T52" fmla="*/ 19 w 142"/>
                <a:gd name="T53" fmla="*/ 15 h 102"/>
                <a:gd name="T54" fmla="*/ 31 w 142"/>
                <a:gd name="T55" fmla="*/ 13 h 102"/>
                <a:gd name="T56" fmla="*/ 43 w 142"/>
                <a:gd name="T57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2" h="102">
                  <a:moveTo>
                    <a:pt x="43" y="16"/>
                  </a:moveTo>
                  <a:cubicBezTo>
                    <a:pt x="38" y="18"/>
                    <a:pt x="33" y="19"/>
                    <a:pt x="27" y="20"/>
                  </a:cubicBezTo>
                  <a:cubicBezTo>
                    <a:pt x="21" y="21"/>
                    <a:pt x="15" y="22"/>
                    <a:pt x="9" y="25"/>
                  </a:cubicBezTo>
                  <a:cubicBezTo>
                    <a:pt x="7" y="27"/>
                    <a:pt x="4" y="29"/>
                    <a:pt x="5" y="32"/>
                  </a:cubicBezTo>
                  <a:cubicBezTo>
                    <a:pt x="7" y="39"/>
                    <a:pt x="6" y="46"/>
                    <a:pt x="6" y="54"/>
                  </a:cubicBezTo>
                  <a:cubicBezTo>
                    <a:pt x="7" y="66"/>
                    <a:pt x="12" y="73"/>
                    <a:pt x="23" y="78"/>
                  </a:cubicBezTo>
                  <a:cubicBezTo>
                    <a:pt x="28" y="80"/>
                    <a:pt x="32" y="83"/>
                    <a:pt x="37" y="85"/>
                  </a:cubicBezTo>
                  <a:cubicBezTo>
                    <a:pt x="40" y="87"/>
                    <a:pt x="43" y="88"/>
                    <a:pt x="46" y="89"/>
                  </a:cubicBezTo>
                  <a:cubicBezTo>
                    <a:pt x="56" y="92"/>
                    <a:pt x="61" y="90"/>
                    <a:pt x="64" y="80"/>
                  </a:cubicBezTo>
                  <a:cubicBezTo>
                    <a:pt x="68" y="70"/>
                    <a:pt x="75" y="65"/>
                    <a:pt x="84" y="62"/>
                  </a:cubicBezTo>
                  <a:cubicBezTo>
                    <a:pt x="85" y="61"/>
                    <a:pt x="87" y="62"/>
                    <a:pt x="87" y="61"/>
                  </a:cubicBezTo>
                  <a:cubicBezTo>
                    <a:pt x="98" y="54"/>
                    <a:pt x="111" y="49"/>
                    <a:pt x="116" y="35"/>
                  </a:cubicBezTo>
                  <a:cubicBezTo>
                    <a:pt x="119" y="26"/>
                    <a:pt x="124" y="18"/>
                    <a:pt x="128" y="9"/>
                  </a:cubicBezTo>
                  <a:cubicBezTo>
                    <a:pt x="130" y="6"/>
                    <a:pt x="131" y="3"/>
                    <a:pt x="130" y="0"/>
                  </a:cubicBezTo>
                  <a:cubicBezTo>
                    <a:pt x="133" y="1"/>
                    <a:pt x="135" y="3"/>
                    <a:pt x="137" y="6"/>
                  </a:cubicBezTo>
                  <a:cubicBezTo>
                    <a:pt x="142" y="19"/>
                    <a:pt x="135" y="31"/>
                    <a:pt x="129" y="41"/>
                  </a:cubicBezTo>
                  <a:cubicBezTo>
                    <a:pt x="122" y="51"/>
                    <a:pt x="112" y="57"/>
                    <a:pt x="104" y="66"/>
                  </a:cubicBezTo>
                  <a:cubicBezTo>
                    <a:pt x="102" y="68"/>
                    <a:pt x="99" y="71"/>
                    <a:pt x="96" y="70"/>
                  </a:cubicBezTo>
                  <a:cubicBezTo>
                    <a:pt x="87" y="69"/>
                    <a:pt x="80" y="74"/>
                    <a:pt x="72" y="78"/>
                  </a:cubicBezTo>
                  <a:cubicBezTo>
                    <a:pt x="71" y="79"/>
                    <a:pt x="71" y="80"/>
                    <a:pt x="70" y="80"/>
                  </a:cubicBezTo>
                  <a:cubicBezTo>
                    <a:pt x="69" y="82"/>
                    <a:pt x="68" y="83"/>
                    <a:pt x="67" y="85"/>
                  </a:cubicBezTo>
                  <a:cubicBezTo>
                    <a:pt x="66" y="87"/>
                    <a:pt x="68" y="90"/>
                    <a:pt x="66" y="91"/>
                  </a:cubicBezTo>
                  <a:cubicBezTo>
                    <a:pt x="57" y="102"/>
                    <a:pt x="46" y="97"/>
                    <a:pt x="36" y="95"/>
                  </a:cubicBezTo>
                  <a:cubicBezTo>
                    <a:pt x="28" y="90"/>
                    <a:pt x="18" y="88"/>
                    <a:pt x="11" y="80"/>
                  </a:cubicBezTo>
                  <a:cubicBezTo>
                    <a:pt x="3" y="70"/>
                    <a:pt x="4" y="59"/>
                    <a:pt x="2" y="48"/>
                  </a:cubicBezTo>
                  <a:cubicBezTo>
                    <a:pt x="1" y="46"/>
                    <a:pt x="2" y="44"/>
                    <a:pt x="2" y="42"/>
                  </a:cubicBezTo>
                  <a:cubicBezTo>
                    <a:pt x="0" y="21"/>
                    <a:pt x="0" y="21"/>
                    <a:pt x="19" y="15"/>
                  </a:cubicBezTo>
                  <a:cubicBezTo>
                    <a:pt x="23" y="15"/>
                    <a:pt x="27" y="14"/>
                    <a:pt x="31" y="13"/>
                  </a:cubicBezTo>
                  <a:cubicBezTo>
                    <a:pt x="35" y="13"/>
                    <a:pt x="40" y="11"/>
                    <a:pt x="43" y="16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2" name="Freeform 109"/>
            <p:cNvSpPr/>
            <p:nvPr/>
          </p:nvSpPr>
          <p:spPr bwMode="auto">
            <a:xfrm>
              <a:off x="7885" y="1483"/>
              <a:ext cx="48" cy="138"/>
            </a:xfrm>
            <a:custGeom>
              <a:avLst/>
              <a:gdLst>
                <a:gd name="T0" fmla="*/ 32 w 32"/>
                <a:gd name="T1" fmla="*/ 2 h 92"/>
                <a:gd name="T2" fmla="*/ 32 w 32"/>
                <a:gd name="T3" fmla="*/ 85 h 92"/>
                <a:gd name="T4" fmla="*/ 19 w 32"/>
                <a:gd name="T5" fmla="*/ 89 h 92"/>
                <a:gd name="T6" fmla="*/ 3 w 32"/>
                <a:gd name="T7" fmla="*/ 84 h 92"/>
                <a:gd name="T8" fmla="*/ 13 w 32"/>
                <a:gd name="T9" fmla="*/ 34 h 92"/>
                <a:gd name="T10" fmla="*/ 22 w 32"/>
                <a:gd name="T11" fmla="*/ 9 h 92"/>
                <a:gd name="T12" fmla="*/ 32 w 32"/>
                <a:gd name="T13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2">
                  <a:moveTo>
                    <a:pt x="32" y="2"/>
                  </a:moveTo>
                  <a:cubicBezTo>
                    <a:pt x="32" y="30"/>
                    <a:pt x="32" y="57"/>
                    <a:pt x="32" y="85"/>
                  </a:cubicBezTo>
                  <a:cubicBezTo>
                    <a:pt x="29" y="90"/>
                    <a:pt x="25" y="92"/>
                    <a:pt x="19" y="89"/>
                  </a:cubicBezTo>
                  <a:cubicBezTo>
                    <a:pt x="14" y="87"/>
                    <a:pt x="8" y="88"/>
                    <a:pt x="3" y="84"/>
                  </a:cubicBezTo>
                  <a:cubicBezTo>
                    <a:pt x="0" y="66"/>
                    <a:pt x="6" y="50"/>
                    <a:pt x="13" y="34"/>
                  </a:cubicBezTo>
                  <a:cubicBezTo>
                    <a:pt x="17" y="26"/>
                    <a:pt x="16" y="16"/>
                    <a:pt x="22" y="9"/>
                  </a:cubicBezTo>
                  <a:cubicBezTo>
                    <a:pt x="25" y="6"/>
                    <a:pt x="26" y="0"/>
                    <a:pt x="32" y="2"/>
                  </a:cubicBezTo>
                  <a:close/>
                </a:path>
              </a:pathLst>
            </a:custGeom>
            <a:solidFill>
              <a:srgbClr val="D1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3" name="Freeform 110"/>
            <p:cNvSpPr/>
            <p:nvPr/>
          </p:nvSpPr>
          <p:spPr bwMode="auto">
            <a:xfrm>
              <a:off x="7316" y="401"/>
              <a:ext cx="222" cy="281"/>
            </a:xfrm>
            <a:custGeom>
              <a:avLst/>
              <a:gdLst>
                <a:gd name="T0" fmla="*/ 134 w 148"/>
                <a:gd name="T1" fmla="*/ 21 h 188"/>
                <a:gd name="T2" fmla="*/ 121 w 148"/>
                <a:gd name="T3" fmla="*/ 43 h 188"/>
                <a:gd name="T4" fmla="*/ 112 w 148"/>
                <a:gd name="T5" fmla="*/ 64 h 188"/>
                <a:gd name="T6" fmla="*/ 101 w 148"/>
                <a:gd name="T7" fmla="*/ 73 h 188"/>
                <a:gd name="T8" fmla="*/ 81 w 148"/>
                <a:gd name="T9" fmla="*/ 97 h 188"/>
                <a:gd name="T10" fmla="*/ 57 w 148"/>
                <a:gd name="T11" fmla="*/ 128 h 188"/>
                <a:gd name="T12" fmla="*/ 54 w 148"/>
                <a:gd name="T13" fmla="*/ 136 h 188"/>
                <a:gd name="T14" fmla="*/ 51 w 148"/>
                <a:gd name="T15" fmla="*/ 142 h 188"/>
                <a:gd name="T16" fmla="*/ 35 w 148"/>
                <a:gd name="T17" fmla="*/ 161 h 188"/>
                <a:gd name="T18" fmla="*/ 13 w 148"/>
                <a:gd name="T19" fmla="*/ 182 h 188"/>
                <a:gd name="T20" fmla="*/ 4 w 148"/>
                <a:gd name="T21" fmla="*/ 184 h 188"/>
                <a:gd name="T22" fmla="*/ 7 w 148"/>
                <a:gd name="T23" fmla="*/ 175 h 188"/>
                <a:gd name="T24" fmla="*/ 67 w 148"/>
                <a:gd name="T25" fmla="*/ 106 h 188"/>
                <a:gd name="T26" fmla="*/ 136 w 148"/>
                <a:gd name="T27" fmla="*/ 11 h 188"/>
                <a:gd name="T28" fmla="*/ 147 w 148"/>
                <a:gd name="T29" fmla="*/ 0 h 188"/>
                <a:gd name="T30" fmla="*/ 148 w 148"/>
                <a:gd name="T31" fmla="*/ 2 h 188"/>
                <a:gd name="T32" fmla="*/ 146 w 148"/>
                <a:gd name="T33" fmla="*/ 4 h 188"/>
                <a:gd name="T34" fmla="*/ 146 w 148"/>
                <a:gd name="T35" fmla="*/ 4 h 188"/>
                <a:gd name="T36" fmla="*/ 144 w 148"/>
                <a:gd name="T37" fmla="*/ 8 h 188"/>
                <a:gd name="T38" fmla="*/ 144 w 148"/>
                <a:gd name="T39" fmla="*/ 8 h 188"/>
                <a:gd name="T40" fmla="*/ 142 w 148"/>
                <a:gd name="T41" fmla="*/ 10 h 188"/>
                <a:gd name="T42" fmla="*/ 142 w 148"/>
                <a:gd name="T43" fmla="*/ 10 h 188"/>
                <a:gd name="T44" fmla="*/ 140 w 148"/>
                <a:gd name="T45" fmla="*/ 14 h 188"/>
                <a:gd name="T46" fmla="*/ 140 w 148"/>
                <a:gd name="T47" fmla="*/ 13 h 188"/>
                <a:gd name="T48" fmla="*/ 138 w 148"/>
                <a:gd name="T49" fmla="*/ 15 h 188"/>
                <a:gd name="T50" fmla="*/ 138 w 148"/>
                <a:gd name="T51" fmla="*/ 15 h 188"/>
                <a:gd name="T52" fmla="*/ 136 w 148"/>
                <a:gd name="T53" fmla="*/ 19 h 188"/>
                <a:gd name="T54" fmla="*/ 136 w 148"/>
                <a:gd name="T55" fmla="*/ 19 h 188"/>
                <a:gd name="T56" fmla="*/ 134 w 148"/>
                <a:gd name="T57" fmla="*/ 2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88">
                  <a:moveTo>
                    <a:pt x="134" y="21"/>
                  </a:moveTo>
                  <a:cubicBezTo>
                    <a:pt x="129" y="28"/>
                    <a:pt x="124" y="35"/>
                    <a:pt x="121" y="43"/>
                  </a:cubicBezTo>
                  <a:cubicBezTo>
                    <a:pt x="118" y="50"/>
                    <a:pt x="117" y="58"/>
                    <a:pt x="112" y="64"/>
                  </a:cubicBezTo>
                  <a:cubicBezTo>
                    <a:pt x="109" y="68"/>
                    <a:pt x="106" y="71"/>
                    <a:pt x="101" y="73"/>
                  </a:cubicBezTo>
                  <a:cubicBezTo>
                    <a:pt x="92" y="79"/>
                    <a:pt x="88" y="89"/>
                    <a:pt x="81" y="97"/>
                  </a:cubicBezTo>
                  <a:cubicBezTo>
                    <a:pt x="73" y="107"/>
                    <a:pt x="66" y="119"/>
                    <a:pt x="57" y="128"/>
                  </a:cubicBezTo>
                  <a:cubicBezTo>
                    <a:pt x="55" y="130"/>
                    <a:pt x="54" y="133"/>
                    <a:pt x="54" y="136"/>
                  </a:cubicBezTo>
                  <a:cubicBezTo>
                    <a:pt x="53" y="138"/>
                    <a:pt x="53" y="140"/>
                    <a:pt x="51" y="142"/>
                  </a:cubicBezTo>
                  <a:cubicBezTo>
                    <a:pt x="44" y="147"/>
                    <a:pt x="39" y="154"/>
                    <a:pt x="35" y="161"/>
                  </a:cubicBezTo>
                  <a:cubicBezTo>
                    <a:pt x="27" y="167"/>
                    <a:pt x="21" y="175"/>
                    <a:pt x="13" y="182"/>
                  </a:cubicBezTo>
                  <a:cubicBezTo>
                    <a:pt x="11" y="184"/>
                    <a:pt x="8" y="188"/>
                    <a:pt x="4" y="184"/>
                  </a:cubicBezTo>
                  <a:cubicBezTo>
                    <a:pt x="0" y="180"/>
                    <a:pt x="4" y="177"/>
                    <a:pt x="7" y="175"/>
                  </a:cubicBezTo>
                  <a:cubicBezTo>
                    <a:pt x="29" y="154"/>
                    <a:pt x="47" y="129"/>
                    <a:pt x="67" y="106"/>
                  </a:cubicBezTo>
                  <a:cubicBezTo>
                    <a:pt x="93" y="76"/>
                    <a:pt x="115" y="43"/>
                    <a:pt x="136" y="11"/>
                  </a:cubicBezTo>
                  <a:cubicBezTo>
                    <a:pt x="139" y="6"/>
                    <a:pt x="142" y="2"/>
                    <a:pt x="147" y="0"/>
                  </a:cubicBezTo>
                  <a:cubicBezTo>
                    <a:pt x="147" y="1"/>
                    <a:pt x="148" y="1"/>
                    <a:pt x="148" y="2"/>
                  </a:cubicBezTo>
                  <a:cubicBezTo>
                    <a:pt x="147" y="2"/>
                    <a:pt x="147" y="3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9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11"/>
                    <a:pt x="141" y="13"/>
                    <a:pt x="140" y="14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0" y="14"/>
                    <a:pt x="139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7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5" y="21"/>
                    <a:pt x="134" y="21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4" name="Freeform 111"/>
            <p:cNvSpPr/>
            <p:nvPr/>
          </p:nvSpPr>
          <p:spPr bwMode="auto">
            <a:xfrm>
              <a:off x="5797" y="796"/>
              <a:ext cx="148" cy="129"/>
            </a:xfrm>
            <a:custGeom>
              <a:avLst/>
              <a:gdLst>
                <a:gd name="T0" fmla="*/ 99 w 99"/>
                <a:gd name="T1" fmla="*/ 18 h 86"/>
                <a:gd name="T2" fmla="*/ 90 w 99"/>
                <a:gd name="T3" fmla="*/ 26 h 86"/>
                <a:gd name="T4" fmla="*/ 84 w 99"/>
                <a:gd name="T5" fmla="*/ 35 h 86"/>
                <a:gd name="T6" fmla="*/ 86 w 99"/>
                <a:gd name="T7" fmla="*/ 45 h 86"/>
                <a:gd name="T8" fmla="*/ 84 w 99"/>
                <a:gd name="T9" fmla="*/ 46 h 86"/>
                <a:gd name="T10" fmla="*/ 59 w 99"/>
                <a:gd name="T11" fmla="*/ 49 h 86"/>
                <a:gd name="T12" fmla="*/ 55 w 99"/>
                <a:gd name="T13" fmla="*/ 53 h 86"/>
                <a:gd name="T14" fmla="*/ 62 w 99"/>
                <a:gd name="T15" fmla="*/ 77 h 86"/>
                <a:gd name="T16" fmla="*/ 73 w 99"/>
                <a:gd name="T17" fmla="*/ 84 h 86"/>
                <a:gd name="T18" fmla="*/ 72 w 99"/>
                <a:gd name="T19" fmla="*/ 86 h 86"/>
                <a:gd name="T20" fmla="*/ 64 w 99"/>
                <a:gd name="T21" fmla="*/ 85 h 86"/>
                <a:gd name="T22" fmla="*/ 52 w 99"/>
                <a:gd name="T23" fmla="*/ 74 h 86"/>
                <a:gd name="T24" fmla="*/ 47 w 99"/>
                <a:gd name="T25" fmla="*/ 47 h 86"/>
                <a:gd name="T26" fmla="*/ 48 w 99"/>
                <a:gd name="T27" fmla="*/ 40 h 86"/>
                <a:gd name="T28" fmla="*/ 59 w 99"/>
                <a:gd name="T29" fmla="*/ 37 h 86"/>
                <a:gd name="T30" fmla="*/ 68 w 99"/>
                <a:gd name="T31" fmla="*/ 41 h 86"/>
                <a:gd name="T32" fmla="*/ 75 w 99"/>
                <a:gd name="T33" fmla="*/ 34 h 86"/>
                <a:gd name="T34" fmla="*/ 74 w 99"/>
                <a:gd name="T35" fmla="*/ 26 h 86"/>
                <a:gd name="T36" fmla="*/ 61 w 99"/>
                <a:gd name="T37" fmla="*/ 13 h 86"/>
                <a:gd name="T38" fmla="*/ 51 w 99"/>
                <a:gd name="T39" fmla="*/ 11 h 86"/>
                <a:gd name="T40" fmla="*/ 29 w 99"/>
                <a:gd name="T41" fmla="*/ 22 h 86"/>
                <a:gd name="T42" fmla="*/ 26 w 99"/>
                <a:gd name="T43" fmla="*/ 38 h 86"/>
                <a:gd name="T44" fmla="*/ 20 w 99"/>
                <a:gd name="T45" fmla="*/ 46 h 86"/>
                <a:gd name="T46" fmla="*/ 7 w 99"/>
                <a:gd name="T47" fmla="*/ 53 h 86"/>
                <a:gd name="T48" fmla="*/ 5 w 99"/>
                <a:gd name="T49" fmla="*/ 54 h 86"/>
                <a:gd name="T50" fmla="*/ 2 w 99"/>
                <a:gd name="T51" fmla="*/ 54 h 86"/>
                <a:gd name="T52" fmla="*/ 0 w 99"/>
                <a:gd name="T53" fmla="*/ 52 h 86"/>
                <a:gd name="T54" fmla="*/ 1 w 99"/>
                <a:gd name="T55" fmla="*/ 50 h 86"/>
                <a:gd name="T56" fmla="*/ 17 w 99"/>
                <a:gd name="T57" fmla="*/ 24 h 86"/>
                <a:gd name="T58" fmla="*/ 19 w 99"/>
                <a:gd name="T59" fmla="*/ 22 h 86"/>
                <a:gd name="T60" fmla="*/ 42 w 99"/>
                <a:gd name="T61" fmla="*/ 1 h 86"/>
                <a:gd name="T62" fmla="*/ 76 w 99"/>
                <a:gd name="T63" fmla="*/ 8 h 86"/>
                <a:gd name="T64" fmla="*/ 91 w 99"/>
                <a:gd name="T65" fmla="*/ 18 h 86"/>
                <a:gd name="T66" fmla="*/ 91 w 99"/>
                <a:gd name="T67" fmla="*/ 18 h 86"/>
                <a:gd name="T68" fmla="*/ 97 w 99"/>
                <a:gd name="T69" fmla="*/ 19 h 86"/>
                <a:gd name="T70" fmla="*/ 99 w 99"/>
                <a:gd name="T71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86">
                  <a:moveTo>
                    <a:pt x="99" y="18"/>
                  </a:moveTo>
                  <a:cubicBezTo>
                    <a:pt x="98" y="23"/>
                    <a:pt x="94" y="25"/>
                    <a:pt x="90" y="26"/>
                  </a:cubicBezTo>
                  <a:cubicBezTo>
                    <a:pt x="84" y="28"/>
                    <a:pt x="83" y="29"/>
                    <a:pt x="84" y="35"/>
                  </a:cubicBezTo>
                  <a:cubicBezTo>
                    <a:pt x="84" y="38"/>
                    <a:pt x="85" y="42"/>
                    <a:pt x="86" y="45"/>
                  </a:cubicBezTo>
                  <a:cubicBezTo>
                    <a:pt x="85" y="45"/>
                    <a:pt x="85" y="46"/>
                    <a:pt x="84" y="46"/>
                  </a:cubicBezTo>
                  <a:cubicBezTo>
                    <a:pt x="76" y="47"/>
                    <a:pt x="68" y="53"/>
                    <a:pt x="59" y="49"/>
                  </a:cubicBezTo>
                  <a:cubicBezTo>
                    <a:pt x="57" y="49"/>
                    <a:pt x="55" y="51"/>
                    <a:pt x="55" y="53"/>
                  </a:cubicBezTo>
                  <a:cubicBezTo>
                    <a:pt x="57" y="61"/>
                    <a:pt x="56" y="70"/>
                    <a:pt x="62" y="77"/>
                  </a:cubicBezTo>
                  <a:cubicBezTo>
                    <a:pt x="65" y="81"/>
                    <a:pt x="71" y="80"/>
                    <a:pt x="73" y="84"/>
                  </a:cubicBezTo>
                  <a:cubicBezTo>
                    <a:pt x="72" y="85"/>
                    <a:pt x="72" y="85"/>
                    <a:pt x="72" y="86"/>
                  </a:cubicBezTo>
                  <a:cubicBezTo>
                    <a:pt x="69" y="85"/>
                    <a:pt x="66" y="85"/>
                    <a:pt x="64" y="85"/>
                  </a:cubicBezTo>
                  <a:cubicBezTo>
                    <a:pt x="57" y="84"/>
                    <a:pt x="53" y="80"/>
                    <a:pt x="52" y="74"/>
                  </a:cubicBezTo>
                  <a:cubicBezTo>
                    <a:pt x="50" y="65"/>
                    <a:pt x="46" y="56"/>
                    <a:pt x="47" y="47"/>
                  </a:cubicBezTo>
                  <a:cubicBezTo>
                    <a:pt x="47" y="44"/>
                    <a:pt x="47" y="42"/>
                    <a:pt x="48" y="40"/>
                  </a:cubicBezTo>
                  <a:cubicBezTo>
                    <a:pt x="51" y="36"/>
                    <a:pt x="55" y="34"/>
                    <a:pt x="59" y="37"/>
                  </a:cubicBezTo>
                  <a:cubicBezTo>
                    <a:pt x="62" y="38"/>
                    <a:pt x="64" y="41"/>
                    <a:pt x="68" y="41"/>
                  </a:cubicBezTo>
                  <a:cubicBezTo>
                    <a:pt x="74" y="42"/>
                    <a:pt x="76" y="40"/>
                    <a:pt x="75" y="34"/>
                  </a:cubicBezTo>
                  <a:cubicBezTo>
                    <a:pt x="75" y="31"/>
                    <a:pt x="74" y="29"/>
                    <a:pt x="74" y="26"/>
                  </a:cubicBezTo>
                  <a:cubicBezTo>
                    <a:pt x="73" y="17"/>
                    <a:pt x="71" y="15"/>
                    <a:pt x="61" y="13"/>
                  </a:cubicBezTo>
                  <a:cubicBezTo>
                    <a:pt x="58" y="12"/>
                    <a:pt x="54" y="12"/>
                    <a:pt x="51" y="11"/>
                  </a:cubicBezTo>
                  <a:cubicBezTo>
                    <a:pt x="42" y="9"/>
                    <a:pt x="32" y="13"/>
                    <a:pt x="29" y="22"/>
                  </a:cubicBezTo>
                  <a:cubicBezTo>
                    <a:pt x="26" y="27"/>
                    <a:pt x="24" y="32"/>
                    <a:pt x="26" y="38"/>
                  </a:cubicBezTo>
                  <a:cubicBezTo>
                    <a:pt x="27" y="42"/>
                    <a:pt x="24" y="44"/>
                    <a:pt x="20" y="46"/>
                  </a:cubicBezTo>
                  <a:cubicBezTo>
                    <a:pt x="15" y="48"/>
                    <a:pt x="10" y="48"/>
                    <a:pt x="7" y="53"/>
                  </a:cubicBezTo>
                  <a:cubicBezTo>
                    <a:pt x="6" y="54"/>
                    <a:pt x="6" y="54"/>
                    <a:pt x="5" y="54"/>
                  </a:cubicBezTo>
                  <a:cubicBezTo>
                    <a:pt x="4" y="55"/>
                    <a:pt x="3" y="55"/>
                    <a:pt x="2" y="54"/>
                  </a:cubicBezTo>
                  <a:cubicBezTo>
                    <a:pt x="1" y="54"/>
                    <a:pt x="1" y="53"/>
                    <a:pt x="0" y="52"/>
                  </a:cubicBezTo>
                  <a:cubicBezTo>
                    <a:pt x="0" y="51"/>
                    <a:pt x="0" y="50"/>
                    <a:pt x="1" y="50"/>
                  </a:cubicBezTo>
                  <a:cubicBezTo>
                    <a:pt x="12" y="45"/>
                    <a:pt x="12" y="32"/>
                    <a:pt x="17" y="24"/>
                  </a:cubicBezTo>
                  <a:cubicBezTo>
                    <a:pt x="18" y="23"/>
                    <a:pt x="18" y="22"/>
                    <a:pt x="19" y="22"/>
                  </a:cubicBezTo>
                  <a:cubicBezTo>
                    <a:pt x="24" y="13"/>
                    <a:pt x="31" y="5"/>
                    <a:pt x="42" y="1"/>
                  </a:cubicBezTo>
                  <a:cubicBezTo>
                    <a:pt x="54" y="0"/>
                    <a:pt x="65" y="2"/>
                    <a:pt x="76" y="8"/>
                  </a:cubicBezTo>
                  <a:cubicBezTo>
                    <a:pt x="80" y="13"/>
                    <a:pt x="85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3" y="20"/>
                    <a:pt x="95" y="20"/>
                    <a:pt x="97" y="19"/>
                  </a:cubicBezTo>
                  <a:cubicBezTo>
                    <a:pt x="98" y="18"/>
                    <a:pt x="98" y="18"/>
                    <a:pt x="99" y="18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5" name="Freeform 112"/>
            <p:cNvSpPr/>
            <p:nvPr/>
          </p:nvSpPr>
          <p:spPr bwMode="auto">
            <a:xfrm>
              <a:off x="6803" y="326"/>
              <a:ext cx="87" cy="154"/>
            </a:xfrm>
            <a:custGeom>
              <a:avLst/>
              <a:gdLst>
                <a:gd name="T0" fmla="*/ 2 w 58"/>
                <a:gd name="T1" fmla="*/ 100 h 103"/>
                <a:gd name="T2" fmla="*/ 4 w 58"/>
                <a:gd name="T3" fmla="*/ 87 h 103"/>
                <a:gd name="T4" fmla="*/ 14 w 58"/>
                <a:gd name="T5" fmla="*/ 54 h 103"/>
                <a:gd name="T6" fmla="*/ 15 w 58"/>
                <a:gd name="T7" fmla="*/ 50 h 103"/>
                <a:gd name="T8" fmla="*/ 27 w 58"/>
                <a:gd name="T9" fmla="*/ 21 h 103"/>
                <a:gd name="T10" fmla="*/ 29 w 58"/>
                <a:gd name="T11" fmla="*/ 12 h 103"/>
                <a:gd name="T12" fmla="*/ 33 w 58"/>
                <a:gd name="T13" fmla="*/ 3 h 103"/>
                <a:gd name="T14" fmla="*/ 40 w 58"/>
                <a:gd name="T15" fmla="*/ 1 h 103"/>
                <a:gd name="T16" fmla="*/ 41 w 58"/>
                <a:gd name="T17" fmla="*/ 9 h 103"/>
                <a:gd name="T18" fmla="*/ 34 w 58"/>
                <a:gd name="T19" fmla="*/ 23 h 103"/>
                <a:gd name="T20" fmla="*/ 33 w 58"/>
                <a:gd name="T21" fmla="*/ 35 h 103"/>
                <a:gd name="T22" fmla="*/ 45 w 58"/>
                <a:gd name="T23" fmla="*/ 38 h 103"/>
                <a:gd name="T24" fmla="*/ 46 w 58"/>
                <a:gd name="T25" fmla="*/ 37 h 103"/>
                <a:gd name="T26" fmla="*/ 57 w 58"/>
                <a:gd name="T27" fmla="*/ 40 h 103"/>
                <a:gd name="T28" fmla="*/ 49 w 58"/>
                <a:gd name="T29" fmla="*/ 46 h 103"/>
                <a:gd name="T30" fmla="*/ 28 w 58"/>
                <a:gd name="T31" fmla="*/ 66 h 103"/>
                <a:gd name="T32" fmla="*/ 21 w 58"/>
                <a:gd name="T33" fmla="*/ 73 h 103"/>
                <a:gd name="T34" fmla="*/ 12 w 58"/>
                <a:gd name="T35" fmla="*/ 85 h 103"/>
                <a:gd name="T36" fmla="*/ 4 w 58"/>
                <a:gd name="T37" fmla="*/ 102 h 103"/>
                <a:gd name="T38" fmla="*/ 4 w 58"/>
                <a:gd name="T39" fmla="*/ 102 h 103"/>
                <a:gd name="T40" fmla="*/ 2 w 58"/>
                <a:gd name="T41" fmla="*/ 102 h 103"/>
                <a:gd name="T42" fmla="*/ 2 w 58"/>
                <a:gd name="T43" fmla="*/ 10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103">
                  <a:moveTo>
                    <a:pt x="2" y="100"/>
                  </a:moveTo>
                  <a:cubicBezTo>
                    <a:pt x="0" y="96"/>
                    <a:pt x="1" y="91"/>
                    <a:pt x="4" y="87"/>
                  </a:cubicBezTo>
                  <a:cubicBezTo>
                    <a:pt x="9" y="77"/>
                    <a:pt x="13" y="66"/>
                    <a:pt x="14" y="54"/>
                  </a:cubicBezTo>
                  <a:cubicBezTo>
                    <a:pt x="14" y="53"/>
                    <a:pt x="14" y="51"/>
                    <a:pt x="15" y="50"/>
                  </a:cubicBezTo>
                  <a:cubicBezTo>
                    <a:pt x="21" y="41"/>
                    <a:pt x="21" y="29"/>
                    <a:pt x="27" y="21"/>
                  </a:cubicBezTo>
                  <a:cubicBezTo>
                    <a:pt x="29" y="18"/>
                    <a:pt x="29" y="15"/>
                    <a:pt x="29" y="12"/>
                  </a:cubicBezTo>
                  <a:cubicBezTo>
                    <a:pt x="29" y="8"/>
                    <a:pt x="30" y="5"/>
                    <a:pt x="33" y="3"/>
                  </a:cubicBezTo>
                  <a:cubicBezTo>
                    <a:pt x="35" y="1"/>
                    <a:pt x="37" y="0"/>
                    <a:pt x="40" y="1"/>
                  </a:cubicBezTo>
                  <a:cubicBezTo>
                    <a:pt x="43" y="3"/>
                    <a:pt x="43" y="7"/>
                    <a:pt x="41" y="9"/>
                  </a:cubicBezTo>
                  <a:cubicBezTo>
                    <a:pt x="38" y="13"/>
                    <a:pt x="37" y="19"/>
                    <a:pt x="34" y="23"/>
                  </a:cubicBezTo>
                  <a:cubicBezTo>
                    <a:pt x="31" y="27"/>
                    <a:pt x="30" y="31"/>
                    <a:pt x="33" y="35"/>
                  </a:cubicBezTo>
                  <a:cubicBezTo>
                    <a:pt x="36" y="40"/>
                    <a:pt x="40" y="40"/>
                    <a:pt x="45" y="38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52" y="35"/>
                    <a:pt x="56" y="36"/>
                    <a:pt x="57" y="40"/>
                  </a:cubicBezTo>
                  <a:cubicBezTo>
                    <a:pt x="58" y="46"/>
                    <a:pt x="52" y="45"/>
                    <a:pt x="49" y="46"/>
                  </a:cubicBezTo>
                  <a:cubicBezTo>
                    <a:pt x="39" y="50"/>
                    <a:pt x="30" y="54"/>
                    <a:pt x="28" y="66"/>
                  </a:cubicBezTo>
                  <a:cubicBezTo>
                    <a:pt x="27" y="69"/>
                    <a:pt x="24" y="71"/>
                    <a:pt x="21" y="73"/>
                  </a:cubicBezTo>
                  <a:cubicBezTo>
                    <a:pt x="16" y="76"/>
                    <a:pt x="13" y="80"/>
                    <a:pt x="12" y="85"/>
                  </a:cubicBezTo>
                  <a:cubicBezTo>
                    <a:pt x="10" y="91"/>
                    <a:pt x="5" y="95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3" y="103"/>
                    <a:pt x="3" y="103"/>
                    <a:pt x="2" y="102"/>
                  </a:cubicBezTo>
                  <a:cubicBezTo>
                    <a:pt x="2" y="101"/>
                    <a:pt x="2" y="101"/>
                    <a:pt x="2" y="100"/>
                  </a:cubicBezTo>
                  <a:close/>
                </a:path>
              </a:pathLst>
            </a:custGeom>
            <a:solidFill>
              <a:srgbClr val="A9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6" name="Freeform 113"/>
            <p:cNvSpPr/>
            <p:nvPr/>
          </p:nvSpPr>
          <p:spPr bwMode="auto">
            <a:xfrm>
              <a:off x="6674" y="2182"/>
              <a:ext cx="147" cy="53"/>
            </a:xfrm>
            <a:custGeom>
              <a:avLst/>
              <a:gdLst>
                <a:gd name="T0" fmla="*/ 98 w 98"/>
                <a:gd name="T1" fmla="*/ 5 h 35"/>
                <a:gd name="T2" fmla="*/ 81 w 98"/>
                <a:gd name="T3" fmla="*/ 33 h 35"/>
                <a:gd name="T4" fmla="*/ 77 w 98"/>
                <a:gd name="T5" fmla="*/ 33 h 35"/>
                <a:gd name="T6" fmla="*/ 24 w 98"/>
                <a:gd name="T7" fmla="*/ 20 h 35"/>
                <a:gd name="T8" fmla="*/ 15 w 98"/>
                <a:gd name="T9" fmla="*/ 16 h 35"/>
                <a:gd name="T10" fmla="*/ 5 w 98"/>
                <a:gd name="T11" fmla="*/ 12 h 35"/>
                <a:gd name="T12" fmla="*/ 1 w 98"/>
                <a:gd name="T13" fmla="*/ 5 h 35"/>
                <a:gd name="T14" fmla="*/ 3 w 98"/>
                <a:gd name="T15" fmla="*/ 3 h 35"/>
                <a:gd name="T16" fmla="*/ 8 w 98"/>
                <a:gd name="T17" fmla="*/ 0 h 35"/>
                <a:gd name="T18" fmla="*/ 12 w 98"/>
                <a:gd name="T19" fmla="*/ 2 h 35"/>
                <a:gd name="T20" fmla="*/ 45 w 98"/>
                <a:gd name="T21" fmla="*/ 5 h 35"/>
                <a:gd name="T22" fmla="*/ 60 w 98"/>
                <a:gd name="T23" fmla="*/ 4 h 35"/>
                <a:gd name="T24" fmla="*/ 95 w 98"/>
                <a:gd name="T25" fmla="*/ 4 h 35"/>
                <a:gd name="T26" fmla="*/ 98 w 98"/>
                <a:gd name="T2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35">
                  <a:moveTo>
                    <a:pt x="98" y="5"/>
                  </a:moveTo>
                  <a:cubicBezTo>
                    <a:pt x="94" y="15"/>
                    <a:pt x="87" y="24"/>
                    <a:pt x="81" y="33"/>
                  </a:cubicBezTo>
                  <a:cubicBezTo>
                    <a:pt x="79" y="33"/>
                    <a:pt x="78" y="35"/>
                    <a:pt x="77" y="33"/>
                  </a:cubicBezTo>
                  <a:cubicBezTo>
                    <a:pt x="58" y="31"/>
                    <a:pt x="41" y="26"/>
                    <a:pt x="24" y="20"/>
                  </a:cubicBezTo>
                  <a:cubicBezTo>
                    <a:pt x="21" y="19"/>
                    <a:pt x="18" y="18"/>
                    <a:pt x="15" y="16"/>
                  </a:cubicBezTo>
                  <a:cubicBezTo>
                    <a:pt x="12" y="14"/>
                    <a:pt x="8" y="14"/>
                    <a:pt x="5" y="12"/>
                  </a:cubicBezTo>
                  <a:cubicBezTo>
                    <a:pt x="2" y="11"/>
                    <a:pt x="0" y="9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6" y="1"/>
                    <a:pt x="8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23" y="11"/>
                    <a:pt x="32" y="12"/>
                    <a:pt x="45" y="5"/>
                  </a:cubicBezTo>
                  <a:cubicBezTo>
                    <a:pt x="50" y="3"/>
                    <a:pt x="55" y="2"/>
                    <a:pt x="60" y="4"/>
                  </a:cubicBezTo>
                  <a:cubicBezTo>
                    <a:pt x="71" y="9"/>
                    <a:pt x="83" y="9"/>
                    <a:pt x="95" y="4"/>
                  </a:cubicBezTo>
                  <a:cubicBezTo>
                    <a:pt x="96" y="3"/>
                    <a:pt x="97" y="4"/>
                    <a:pt x="98" y="5"/>
                  </a:cubicBezTo>
                  <a:close/>
                </a:path>
              </a:pathLst>
            </a:custGeom>
            <a:solidFill>
              <a:srgbClr val="9C62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7" name="Freeform 114"/>
            <p:cNvSpPr/>
            <p:nvPr/>
          </p:nvSpPr>
          <p:spPr bwMode="auto">
            <a:xfrm>
              <a:off x="6053" y="852"/>
              <a:ext cx="128" cy="123"/>
            </a:xfrm>
            <a:custGeom>
              <a:avLst/>
              <a:gdLst>
                <a:gd name="T0" fmla="*/ 5 w 85"/>
                <a:gd name="T1" fmla="*/ 0 h 82"/>
                <a:gd name="T2" fmla="*/ 52 w 85"/>
                <a:gd name="T3" fmla="*/ 29 h 82"/>
                <a:gd name="T4" fmla="*/ 84 w 85"/>
                <a:gd name="T5" fmla="*/ 66 h 82"/>
                <a:gd name="T6" fmla="*/ 84 w 85"/>
                <a:gd name="T7" fmla="*/ 71 h 82"/>
                <a:gd name="T8" fmla="*/ 83 w 85"/>
                <a:gd name="T9" fmla="*/ 80 h 82"/>
                <a:gd name="T10" fmla="*/ 79 w 85"/>
                <a:gd name="T11" fmla="*/ 82 h 82"/>
                <a:gd name="T12" fmla="*/ 64 w 85"/>
                <a:gd name="T13" fmla="*/ 65 h 82"/>
                <a:gd name="T14" fmla="*/ 32 w 85"/>
                <a:gd name="T15" fmla="*/ 36 h 82"/>
                <a:gd name="T16" fmla="*/ 8 w 85"/>
                <a:gd name="T17" fmla="*/ 15 h 82"/>
                <a:gd name="T18" fmla="*/ 5 w 85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2">
                  <a:moveTo>
                    <a:pt x="5" y="0"/>
                  </a:moveTo>
                  <a:cubicBezTo>
                    <a:pt x="22" y="8"/>
                    <a:pt x="36" y="20"/>
                    <a:pt x="52" y="29"/>
                  </a:cubicBezTo>
                  <a:cubicBezTo>
                    <a:pt x="66" y="39"/>
                    <a:pt x="76" y="51"/>
                    <a:pt x="84" y="66"/>
                  </a:cubicBezTo>
                  <a:cubicBezTo>
                    <a:pt x="85" y="68"/>
                    <a:pt x="84" y="70"/>
                    <a:pt x="84" y="71"/>
                  </a:cubicBezTo>
                  <a:cubicBezTo>
                    <a:pt x="83" y="74"/>
                    <a:pt x="85" y="78"/>
                    <a:pt x="83" y="80"/>
                  </a:cubicBezTo>
                  <a:cubicBezTo>
                    <a:pt x="82" y="81"/>
                    <a:pt x="81" y="82"/>
                    <a:pt x="79" y="82"/>
                  </a:cubicBezTo>
                  <a:cubicBezTo>
                    <a:pt x="71" y="79"/>
                    <a:pt x="67" y="71"/>
                    <a:pt x="64" y="65"/>
                  </a:cubicBezTo>
                  <a:cubicBezTo>
                    <a:pt x="56" y="52"/>
                    <a:pt x="44" y="44"/>
                    <a:pt x="32" y="36"/>
                  </a:cubicBezTo>
                  <a:cubicBezTo>
                    <a:pt x="23" y="30"/>
                    <a:pt x="16" y="22"/>
                    <a:pt x="8" y="15"/>
                  </a:cubicBezTo>
                  <a:cubicBezTo>
                    <a:pt x="4" y="12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C28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8" name="Freeform 115"/>
            <p:cNvSpPr/>
            <p:nvPr/>
          </p:nvSpPr>
          <p:spPr bwMode="auto">
            <a:xfrm>
              <a:off x="7832" y="1312"/>
              <a:ext cx="102" cy="117"/>
            </a:xfrm>
            <a:custGeom>
              <a:avLst/>
              <a:gdLst>
                <a:gd name="T0" fmla="*/ 7 w 68"/>
                <a:gd name="T1" fmla="*/ 58 h 78"/>
                <a:gd name="T2" fmla="*/ 4 w 68"/>
                <a:gd name="T3" fmla="*/ 55 h 78"/>
                <a:gd name="T4" fmla="*/ 5 w 68"/>
                <a:gd name="T5" fmla="*/ 43 h 78"/>
                <a:gd name="T6" fmla="*/ 11 w 68"/>
                <a:gd name="T7" fmla="*/ 25 h 78"/>
                <a:gd name="T8" fmla="*/ 20 w 68"/>
                <a:gd name="T9" fmla="*/ 9 h 78"/>
                <a:gd name="T10" fmla="*/ 31 w 68"/>
                <a:gd name="T11" fmla="*/ 3 h 78"/>
                <a:gd name="T12" fmla="*/ 45 w 68"/>
                <a:gd name="T13" fmla="*/ 4 h 78"/>
                <a:gd name="T14" fmla="*/ 50 w 68"/>
                <a:gd name="T15" fmla="*/ 8 h 78"/>
                <a:gd name="T16" fmla="*/ 67 w 68"/>
                <a:gd name="T17" fmla="*/ 14 h 78"/>
                <a:gd name="T18" fmla="*/ 67 w 68"/>
                <a:gd name="T19" fmla="*/ 18 h 78"/>
                <a:gd name="T20" fmla="*/ 44 w 68"/>
                <a:gd name="T21" fmla="*/ 12 h 78"/>
                <a:gd name="T22" fmla="*/ 31 w 68"/>
                <a:gd name="T23" fmla="*/ 12 h 78"/>
                <a:gd name="T24" fmla="*/ 18 w 68"/>
                <a:gd name="T25" fmla="*/ 35 h 78"/>
                <a:gd name="T26" fmla="*/ 15 w 68"/>
                <a:gd name="T27" fmla="*/ 43 h 78"/>
                <a:gd name="T28" fmla="*/ 18 w 68"/>
                <a:gd name="T29" fmla="*/ 53 h 78"/>
                <a:gd name="T30" fmla="*/ 29 w 68"/>
                <a:gd name="T31" fmla="*/ 52 h 78"/>
                <a:gd name="T32" fmla="*/ 51 w 68"/>
                <a:gd name="T33" fmla="*/ 47 h 78"/>
                <a:gd name="T34" fmla="*/ 65 w 68"/>
                <a:gd name="T35" fmla="*/ 64 h 78"/>
                <a:gd name="T36" fmla="*/ 57 w 68"/>
                <a:gd name="T37" fmla="*/ 76 h 78"/>
                <a:gd name="T38" fmla="*/ 45 w 68"/>
                <a:gd name="T39" fmla="*/ 77 h 78"/>
                <a:gd name="T40" fmla="*/ 36 w 68"/>
                <a:gd name="T41" fmla="*/ 74 h 78"/>
                <a:gd name="T42" fmla="*/ 19 w 68"/>
                <a:gd name="T43" fmla="*/ 73 h 78"/>
                <a:gd name="T44" fmla="*/ 8 w 68"/>
                <a:gd name="T45" fmla="*/ 67 h 78"/>
                <a:gd name="T46" fmla="*/ 10 w 68"/>
                <a:gd name="T47" fmla="*/ 64 h 78"/>
                <a:gd name="T48" fmla="*/ 10 w 68"/>
                <a:gd name="T49" fmla="*/ 63 h 78"/>
                <a:gd name="T50" fmla="*/ 10 w 68"/>
                <a:gd name="T51" fmla="*/ 62 h 78"/>
                <a:gd name="T52" fmla="*/ 8 w 68"/>
                <a:gd name="T53" fmla="*/ 59 h 78"/>
                <a:gd name="T54" fmla="*/ 7 w 68"/>
                <a:gd name="T55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78">
                  <a:moveTo>
                    <a:pt x="7" y="58"/>
                  </a:moveTo>
                  <a:cubicBezTo>
                    <a:pt x="6" y="57"/>
                    <a:pt x="5" y="56"/>
                    <a:pt x="4" y="55"/>
                  </a:cubicBezTo>
                  <a:cubicBezTo>
                    <a:pt x="1" y="49"/>
                    <a:pt x="0" y="47"/>
                    <a:pt x="5" y="43"/>
                  </a:cubicBezTo>
                  <a:cubicBezTo>
                    <a:pt x="11" y="38"/>
                    <a:pt x="12" y="32"/>
                    <a:pt x="11" y="25"/>
                  </a:cubicBezTo>
                  <a:cubicBezTo>
                    <a:pt x="10" y="17"/>
                    <a:pt x="12" y="12"/>
                    <a:pt x="20" y="9"/>
                  </a:cubicBezTo>
                  <a:cubicBezTo>
                    <a:pt x="24" y="8"/>
                    <a:pt x="27" y="5"/>
                    <a:pt x="31" y="3"/>
                  </a:cubicBezTo>
                  <a:cubicBezTo>
                    <a:pt x="36" y="0"/>
                    <a:pt x="41" y="0"/>
                    <a:pt x="45" y="4"/>
                  </a:cubicBezTo>
                  <a:cubicBezTo>
                    <a:pt x="47" y="6"/>
                    <a:pt x="49" y="6"/>
                    <a:pt x="50" y="8"/>
                  </a:cubicBezTo>
                  <a:cubicBezTo>
                    <a:pt x="54" y="13"/>
                    <a:pt x="60" y="15"/>
                    <a:pt x="67" y="14"/>
                  </a:cubicBezTo>
                  <a:cubicBezTo>
                    <a:pt x="67" y="16"/>
                    <a:pt x="67" y="17"/>
                    <a:pt x="67" y="18"/>
                  </a:cubicBezTo>
                  <a:cubicBezTo>
                    <a:pt x="57" y="25"/>
                    <a:pt x="51" y="17"/>
                    <a:pt x="44" y="12"/>
                  </a:cubicBezTo>
                  <a:cubicBezTo>
                    <a:pt x="40" y="8"/>
                    <a:pt x="36" y="8"/>
                    <a:pt x="31" y="12"/>
                  </a:cubicBezTo>
                  <a:cubicBezTo>
                    <a:pt x="24" y="17"/>
                    <a:pt x="16" y="23"/>
                    <a:pt x="18" y="35"/>
                  </a:cubicBezTo>
                  <a:cubicBezTo>
                    <a:pt x="18" y="38"/>
                    <a:pt x="17" y="40"/>
                    <a:pt x="15" y="43"/>
                  </a:cubicBezTo>
                  <a:cubicBezTo>
                    <a:pt x="11" y="48"/>
                    <a:pt x="12" y="51"/>
                    <a:pt x="18" y="53"/>
                  </a:cubicBezTo>
                  <a:cubicBezTo>
                    <a:pt x="22" y="54"/>
                    <a:pt x="26" y="54"/>
                    <a:pt x="29" y="52"/>
                  </a:cubicBezTo>
                  <a:cubicBezTo>
                    <a:pt x="36" y="47"/>
                    <a:pt x="44" y="47"/>
                    <a:pt x="51" y="47"/>
                  </a:cubicBezTo>
                  <a:cubicBezTo>
                    <a:pt x="63" y="45"/>
                    <a:pt x="68" y="52"/>
                    <a:pt x="65" y="64"/>
                  </a:cubicBezTo>
                  <a:cubicBezTo>
                    <a:pt x="63" y="69"/>
                    <a:pt x="61" y="73"/>
                    <a:pt x="57" y="76"/>
                  </a:cubicBezTo>
                  <a:cubicBezTo>
                    <a:pt x="53" y="78"/>
                    <a:pt x="49" y="76"/>
                    <a:pt x="45" y="77"/>
                  </a:cubicBezTo>
                  <a:cubicBezTo>
                    <a:pt x="41" y="77"/>
                    <a:pt x="38" y="76"/>
                    <a:pt x="36" y="74"/>
                  </a:cubicBezTo>
                  <a:cubicBezTo>
                    <a:pt x="30" y="70"/>
                    <a:pt x="25" y="69"/>
                    <a:pt x="19" y="73"/>
                  </a:cubicBezTo>
                  <a:cubicBezTo>
                    <a:pt x="14" y="76"/>
                    <a:pt x="9" y="75"/>
                    <a:pt x="8" y="67"/>
                  </a:cubicBezTo>
                  <a:cubicBezTo>
                    <a:pt x="8" y="66"/>
                    <a:pt x="9" y="65"/>
                    <a:pt x="10" y="64"/>
                  </a:cubicBezTo>
                  <a:cubicBezTo>
                    <a:pt x="10" y="64"/>
                    <a:pt x="10" y="63"/>
                    <a:pt x="10" y="63"/>
                  </a:cubicBezTo>
                  <a:cubicBezTo>
                    <a:pt x="10" y="63"/>
                    <a:pt x="10" y="62"/>
                    <a:pt x="10" y="62"/>
                  </a:cubicBezTo>
                  <a:cubicBezTo>
                    <a:pt x="9" y="61"/>
                    <a:pt x="8" y="60"/>
                    <a:pt x="8" y="59"/>
                  </a:cubicBezTo>
                  <a:cubicBezTo>
                    <a:pt x="7" y="59"/>
                    <a:pt x="7" y="59"/>
                    <a:pt x="7" y="58"/>
                  </a:cubicBezTo>
                  <a:close/>
                </a:path>
              </a:pathLst>
            </a:custGeom>
            <a:solidFill>
              <a:srgbClr val="D29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9" name="Freeform 116"/>
            <p:cNvSpPr/>
            <p:nvPr/>
          </p:nvSpPr>
          <p:spPr bwMode="auto">
            <a:xfrm>
              <a:off x="5654" y="778"/>
              <a:ext cx="126" cy="153"/>
            </a:xfrm>
            <a:custGeom>
              <a:avLst/>
              <a:gdLst>
                <a:gd name="T0" fmla="*/ 65 w 84"/>
                <a:gd name="T1" fmla="*/ 3 h 102"/>
                <a:gd name="T2" fmla="*/ 75 w 84"/>
                <a:gd name="T3" fmla="*/ 5 h 102"/>
                <a:gd name="T4" fmla="*/ 83 w 84"/>
                <a:gd name="T5" fmla="*/ 19 h 102"/>
                <a:gd name="T6" fmla="*/ 77 w 84"/>
                <a:gd name="T7" fmla="*/ 35 h 102"/>
                <a:gd name="T8" fmla="*/ 82 w 84"/>
                <a:gd name="T9" fmla="*/ 41 h 102"/>
                <a:gd name="T10" fmla="*/ 61 w 84"/>
                <a:gd name="T11" fmla="*/ 53 h 102"/>
                <a:gd name="T12" fmla="*/ 56 w 84"/>
                <a:gd name="T13" fmla="*/ 55 h 102"/>
                <a:gd name="T14" fmla="*/ 54 w 84"/>
                <a:gd name="T15" fmla="*/ 58 h 102"/>
                <a:gd name="T16" fmla="*/ 41 w 84"/>
                <a:gd name="T17" fmla="*/ 69 h 102"/>
                <a:gd name="T18" fmla="*/ 14 w 84"/>
                <a:gd name="T19" fmla="*/ 97 h 102"/>
                <a:gd name="T20" fmla="*/ 8 w 84"/>
                <a:gd name="T21" fmla="*/ 102 h 102"/>
                <a:gd name="T22" fmla="*/ 7 w 84"/>
                <a:gd name="T23" fmla="*/ 80 h 102"/>
                <a:gd name="T24" fmla="*/ 16 w 84"/>
                <a:gd name="T25" fmla="*/ 74 h 102"/>
                <a:gd name="T26" fmla="*/ 17 w 84"/>
                <a:gd name="T27" fmla="*/ 72 h 102"/>
                <a:gd name="T28" fmla="*/ 19 w 84"/>
                <a:gd name="T29" fmla="*/ 70 h 102"/>
                <a:gd name="T30" fmla="*/ 53 w 84"/>
                <a:gd name="T31" fmla="*/ 36 h 102"/>
                <a:gd name="T32" fmla="*/ 65 w 84"/>
                <a:gd name="T33" fmla="*/ 25 h 102"/>
                <a:gd name="T34" fmla="*/ 59 w 84"/>
                <a:gd name="T35" fmla="*/ 25 h 102"/>
                <a:gd name="T36" fmla="*/ 57 w 84"/>
                <a:gd name="T37" fmla="*/ 24 h 102"/>
                <a:gd name="T38" fmla="*/ 54 w 84"/>
                <a:gd name="T39" fmla="*/ 21 h 102"/>
                <a:gd name="T40" fmla="*/ 54 w 84"/>
                <a:gd name="T41" fmla="*/ 18 h 102"/>
                <a:gd name="T42" fmla="*/ 56 w 84"/>
                <a:gd name="T43" fmla="*/ 15 h 102"/>
                <a:gd name="T44" fmla="*/ 58 w 84"/>
                <a:gd name="T45" fmla="*/ 14 h 102"/>
                <a:gd name="T46" fmla="*/ 65 w 84"/>
                <a:gd name="T47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102">
                  <a:moveTo>
                    <a:pt x="65" y="3"/>
                  </a:moveTo>
                  <a:cubicBezTo>
                    <a:pt x="69" y="0"/>
                    <a:pt x="72" y="3"/>
                    <a:pt x="75" y="5"/>
                  </a:cubicBezTo>
                  <a:cubicBezTo>
                    <a:pt x="78" y="9"/>
                    <a:pt x="82" y="14"/>
                    <a:pt x="83" y="19"/>
                  </a:cubicBezTo>
                  <a:cubicBezTo>
                    <a:pt x="84" y="25"/>
                    <a:pt x="84" y="32"/>
                    <a:pt x="77" y="35"/>
                  </a:cubicBezTo>
                  <a:cubicBezTo>
                    <a:pt x="80" y="35"/>
                    <a:pt x="82" y="37"/>
                    <a:pt x="82" y="41"/>
                  </a:cubicBezTo>
                  <a:cubicBezTo>
                    <a:pt x="78" y="50"/>
                    <a:pt x="68" y="49"/>
                    <a:pt x="61" y="53"/>
                  </a:cubicBezTo>
                  <a:cubicBezTo>
                    <a:pt x="59" y="53"/>
                    <a:pt x="58" y="54"/>
                    <a:pt x="56" y="55"/>
                  </a:cubicBezTo>
                  <a:cubicBezTo>
                    <a:pt x="56" y="56"/>
                    <a:pt x="55" y="57"/>
                    <a:pt x="54" y="58"/>
                  </a:cubicBezTo>
                  <a:cubicBezTo>
                    <a:pt x="50" y="63"/>
                    <a:pt x="46" y="66"/>
                    <a:pt x="41" y="69"/>
                  </a:cubicBezTo>
                  <a:cubicBezTo>
                    <a:pt x="30" y="76"/>
                    <a:pt x="22" y="87"/>
                    <a:pt x="14" y="97"/>
                  </a:cubicBezTo>
                  <a:cubicBezTo>
                    <a:pt x="13" y="99"/>
                    <a:pt x="11" y="102"/>
                    <a:pt x="8" y="102"/>
                  </a:cubicBezTo>
                  <a:cubicBezTo>
                    <a:pt x="1" y="98"/>
                    <a:pt x="0" y="85"/>
                    <a:pt x="7" y="80"/>
                  </a:cubicBezTo>
                  <a:cubicBezTo>
                    <a:pt x="10" y="78"/>
                    <a:pt x="13" y="76"/>
                    <a:pt x="16" y="74"/>
                  </a:cubicBezTo>
                  <a:cubicBezTo>
                    <a:pt x="16" y="73"/>
                    <a:pt x="17" y="72"/>
                    <a:pt x="17" y="72"/>
                  </a:cubicBezTo>
                  <a:cubicBezTo>
                    <a:pt x="18" y="71"/>
                    <a:pt x="19" y="70"/>
                    <a:pt x="19" y="70"/>
                  </a:cubicBezTo>
                  <a:cubicBezTo>
                    <a:pt x="28" y="56"/>
                    <a:pt x="35" y="41"/>
                    <a:pt x="53" y="36"/>
                  </a:cubicBezTo>
                  <a:cubicBezTo>
                    <a:pt x="57" y="33"/>
                    <a:pt x="59" y="27"/>
                    <a:pt x="65" y="25"/>
                  </a:cubicBezTo>
                  <a:cubicBezTo>
                    <a:pt x="63" y="25"/>
                    <a:pt x="61" y="26"/>
                    <a:pt x="59" y="25"/>
                  </a:cubicBezTo>
                  <a:cubicBezTo>
                    <a:pt x="58" y="25"/>
                    <a:pt x="58" y="25"/>
                    <a:pt x="57" y="24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0"/>
                    <a:pt x="54" y="19"/>
                    <a:pt x="54" y="18"/>
                  </a:cubicBezTo>
                  <a:cubicBezTo>
                    <a:pt x="54" y="17"/>
                    <a:pt x="55" y="16"/>
                    <a:pt x="56" y="15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68" y="16"/>
                    <a:pt x="65" y="9"/>
                    <a:pt x="65" y="3"/>
                  </a:cubicBezTo>
                  <a:close/>
                </a:path>
              </a:pathLst>
            </a:custGeom>
            <a:solidFill>
              <a:srgbClr val="DD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0" name="Freeform 117"/>
            <p:cNvSpPr/>
            <p:nvPr/>
          </p:nvSpPr>
          <p:spPr bwMode="auto">
            <a:xfrm>
              <a:off x="5918" y="2103"/>
              <a:ext cx="177" cy="49"/>
            </a:xfrm>
            <a:custGeom>
              <a:avLst/>
              <a:gdLst>
                <a:gd name="T0" fmla="*/ 14 w 118"/>
                <a:gd name="T1" fmla="*/ 15 h 33"/>
                <a:gd name="T2" fmla="*/ 39 w 118"/>
                <a:gd name="T3" fmla="*/ 7 h 33"/>
                <a:gd name="T4" fmla="*/ 91 w 118"/>
                <a:gd name="T5" fmla="*/ 11 h 33"/>
                <a:gd name="T6" fmla="*/ 118 w 118"/>
                <a:gd name="T7" fmla="*/ 27 h 33"/>
                <a:gd name="T8" fmla="*/ 118 w 118"/>
                <a:gd name="T9" fmla="*/ 28 h 33"/>
                <a:gd name="T10" fmla="*/ 118 w 118"/>
                <a:gd name="T11" fmla="*/ 29 h 33"/>
                <a:gd name="T12" fmla="*/ 113 w 118"/>
                <a:gd name="T13" fmla="*/ 31 h 33"/>
                <a:gd name="T14" fmla="*/ 110 w 118"/>
                <a:gd name="T15" fmla="*/ 30 h 33"/>
                <a:gd name="T16" fmla="*/ 107 w 118"/>
                <a:gd name="T17" fmla="*/ 31 h 33"/>
                <a:gd name="T18" fmla="*/ 85 w 118"/>
                <a:gd name="T19" fmla="*/ 26 h 33"/>
                <a:gd name="T20" fmla="*/ 79 w 118"/>
                <a:gd name="T21" fmla="*/ 25 h 33"/>
                <a:gd name="T22" fmla="*/ 46 w 118"/>
                <a:gd name="T23" fmla="*/ 20 h 33"/>
                <a:gd name="T24" fmla="*/ 41 w 118"/>
                <a:gd name="T25" fmla="*/ 22 h 33"/>
                <a:gd name="T26" fmla="*/ 18 w 118"/>
                <a:gd name="T27" fmla="*/ 30 h 33"/>
                <a:gd name="T28" fmla="*/ 4 w 118"/>
                <a:gd name="T29" fmla="*/ 31 h 33"/>
                <a:gd name="T30" fmla="*/ 5 w 118"/>
                <a:gd name="T31" fmla="*/ 22 h 33"/>
                <a:gd name="T32" fmla="*/ 14 w 118"/>
                <a:gd name="T3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33">
                  <a:moveTo>
                    <a:pt x="14" y="15"/>
                  </a:moveTo>
                  <a:cubicBezTo>
                    <a:pt x="22" y="11"/>
                    <a:pt x="31" y="11"/>
                    <a:pt x="39" y="7"/>
                  </a:cubicBezTo>
                  <a:cubicBezTo>
                    <a:pt x="57" y="0"/>
                    <a:pt x="74" y="5"/>
                    <a:pt x="91" y="11"/>
                  </a:cubicBezTo>
                  <a:cubicBezTo>
                    <a:pt x="101" y="15"/>
                    <a:pt x="110" y="19"/>
                    <a:pt x="118" y="27"/>
                  </a:cubicBezTo>
                  <a:cubicBezTo>
                    <a:pt x="118" y="27"/>
                    <a:pt x="118" y="28"/>
                    <a:pt x="118" y="28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7" y="31"/>
                    <a:pt x="115" y="31"/>
                    <a:pt x="113" y="31"/>
                  </a:cubicBezTo>
                  <a:cubicBezTo>
                    <a:pt x="112" y="30"/>
                    <a:pt x="111" y="30"/>
                    <a:pt x="110" y="30"/>
                  </a:cubicBezTo>
                  <a:cubicBezTo>
                    <a:pt x="109" y="31"/>
                    <a:pt x="108" y="31"/>
                    <a:pt x="107" y="31"/>
                  </a:cubicBezTo>
                  <a:cubicBezTo>
                    <a:pt x="100" y="27"/>
                    <a:pt x="93" y="25"/>
                    <a:pt x="85" y="26"/>
                  </a:cubicBezTo>
                  <a:cubicBezTo>
                    <a:pt x="83" y="26"/>
                    <a:pt x="81" y="26"/>
                    <a:pt x="79" y="25"/>
                  </a:cubicBezTo>
                  <a:cubicBezTo>
                    <a:pt x="69" y="19"/>
                    <a:pt x="57" y="21"/>
                    <a:pt x="46" y="20"/>
                  </a:cubicBezTo>
                  <a:cubicBezTo>
                    <a:pt x="44" y="20"/>
                    <a:pt x="43" y="20"/>
                    <a:pt x="41" y="22"/>
                  </a:cubicBezTo>
                  <a:cubicBezTo>
                    <a:pt x="35" y="29"/>
                    <a:pt x="26" y="28"/>
                    <a:pt x="18" y="30"/>
                  </a:cubicBezTo>
                  <a:cubicBezTo>
                    <a:pt x="13" y="29"/>
                    <a:pt x="9" y="33"/>
                    <a:pt x="4" y="31"/>
                  </a:cubicBezTo>
                  <a:cubicBezTo>
                    <a:pt x="0" y="27"/>
                    <a:pt x="2" y="24"/>
                    <a:pt x="5" y="22"/>
                  </a:cubicBezTo>
                  <a:cubicBezTo>
                    <a:pt x="8" y="20"/>
                    <a:pt x="11" y="18"/>
                    <a:pt x="14" y="15"/>
                  </a:cubicBezTo>
                  <a:close/>
                </a:path>
              </a:pathLst>
            </a:custGeom>
            <a:solidFill>
              <a:srgbClr val="C17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1" name="Freeform 118"/>
            <p:cNvSpPr/>
            <p:nvPr/>
          </p:nvSpPr>
          <p:spPr bwMode="auto">
            <a:xfrm>
              <a:off x="6394" y="1404"/>
              <a:ext cx="133" cy="129"/>
            </a:xfrm>
            <a:custGeom>
              <a:avLst/>
              <a:gdLst>
                <a:gd name="T0" fmla="*/ 88 w 89"/>
                <a:gd name="T1" fmla="*/ 41 h 86"/>
                <a:gd name="T2" fmla="*/ 78 w 89"/>
                <a:gd name="T3" fmla="*/ 42 h 86"/>
                <a:gd name="T4" fmla="*/ 61 w 89"/>
                <a:gd name="T5" fmla="*/ 60 h 86"/>
                <a:gd name="T6" fmla="*/ 87 w 89"/>
                <a:gd name="T7" fmla="*/ 78 h 86"/>
                <a:gd name="T8" fmla="*/ 85 w 89"/>
                <a:gd name="T9" fmla="*/ 84 h 86"/>
                <a:gd name="T10" fmla="*/ 75 w 89"/>
                <a:gd name="T11" fmla="*/ 78 h 86"/>
                <a:gd name="T12" fmla="*/ 73 w 89"/>
                <a:gd name="T13" fmla="*/ 76 h 86"/>
                <a:gd name="T14" fmla="*/ 69 w 89"/>
                <a:gd name="T15" fmla="*/ 74 h 86"/>
                <a:gd name="T16" fmla="*/ 68 w 89"/>
                <a:gd name="T17" fmla="*/ 72 h 86"/>
                <a:gd name="T18" fmla="*/ 62 w 89"/>
                <a:gd name="T19" fmla="*/ 68 h 86"/>
                <a:gd name="T20" fmla="*/ 58 w 89"/>
                <a:gd name="T21" fmla="*/ 66 h 86"/>
                <a:gd name="T22" fmla="*/ 56 w 89"/>
                <a:gd name="T23" fmla="*/ 65 h 86"/>
                <a:gd name="T24" fmla="*/ 54 w 89"/>
                <a:gd name="T25" fmla="*/ 63 h 86"/>
                <a:gd name="T26" fmla="*/ 48 w 89"/>
                <a:gd name="T27" fmla="*/ 59 h 86"/>
                <a:gd name="T28" fmla="*/ 37 w 89"/>
                <a:gd name="T29" fmla="*/ 53 h 86"/>
                <a:gd name="T30" fmla="*/ 33 w 89"/>
                <a:gd name="T31" fmla="*/ 51 h 86"/>
                <a:gd name="T32" fmla="*/ 31 w 89"/>
                <a:gd name="T33" fmla="*/ 49 h 86"/>
                <a:gd name="T34" fmla="*/ 23 w 89"/>
                <a:gd name="T35" fmla="*/ 45 h 86"/>
                <a:gd name="T36" fmla="*/ 22 w 89"/>
                <a:gd name="T37" fmla="*/ 43 h 86"/>
                <a:gd name="T38" fmla="*/ 12 w 89"/>
                <a:gd name="T39" fmla="*/ 37 h 86"/>
                <a:gd name="T40" fmla="*/ 8 w 89"/>
                <a:gd name="T41" fmla="*/ 35 h 86"/>
                <a:gd name="T42" fmla="*/ 6 w 89"/>
                <a:gd name="T43" fmla="*/ 34 h 86"/>
                <a:gd name="T44" fmla="*/ 4 w 89"/>
                <a:gd name="T45" fmla="*/ 32 h 86"/>
                <a:gd name="T46" fmla="*/ 1 w 89"/>
                <a:gd name="T47" fmla="*/ 30 h 86"/>
                <a:gd name="T48" fmla="*/ 0 w 89"/>
                <a:gd name="T49" fmla="*/ 28 h 86"/>
                <a:gd name="T50" fmla="*/ 31 w 89"/>
                <a:gd name="T51" fmla="*/ 39 h 86"/>
                <a:gd name="T52" fmla="*/ 21 w 89"/>
                <a:gd name="T53" fmla="*/ 7 h 86"/>
                <a:gd name="T54" fmla="*/ 20 w 89"/>
                <a:gd name="T55" fmla="*/ 1 h 86"/>
                <a:gd name="T56" fmla="*/ 33 w 89"/>
                <a:gd name="T57" fmla="*/ 6 h 86"/>
                <a:gd name="T58" fmla="*/ 37 w 89"/>
                <a:gd name="T59" fmla="*/ 8 h 86"/>
                <a:gd name="T60" fmla="*/ 41 w 89"/>
                <a:gd name="T61" fmla="*/ 10 h 86"/>
                <a:gd name="T62" fmla="*/ 45 w 89"/>
                <a:gd name="T63" fmla="*/ 11 h 86"/>
                <a:gd name="T64" fmla="*/ 49 w 89"/>
                <a:gd name="T65" fmla="*/ 13 h 86"/>
                <a:gd name="T66" fmla="*/ 49 w 89"/>
                <a:gd name="T67" fmla="*/ 25 h 86"/>
                <a:gd name="T68" fmla="*/ 64 w 89"/>
                <a:gd name="T69" fmla="*/ 43 h 86"/>
                <a:gd name="T70" fmla="*/ 72 w 89"/>
                <a:gd name="T71" fmla="*/ 29 h 86"/>
                <a:gd name="T72" fmla="*/ 75 w 89"/>
                <a:gd name="T73" fmla="*/ 30 h 86"/>
                <a:gd name="T74" fmla="*/ 79 w 89"/>
                <a:gd name="T75" fmla="*/ 32 h 86"/>
                <a:gd name="T76" fmla="*/ 85 w 89"/>
                <a:gd name="T77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86">
                  <a:moveTo>
                    <a:pt x="87" y="36"/>
                  </a:moveTo>
                  <a:cubicBezTo>
                    <a:pt x="87" y="38"/>
                    <a:pt x="88" y="39"/>
                    <a:pt x="88" y="41"/>
                  </a:cubicBezTo>
                  <a:cubicBezTo>
                    <a:pt x="86" y="44"/>
                    <a:pt x="84" y="41"/>
                    <a:pt x="83" y="41"/>
                  </a:cubicBezTo>
                  <a:cubicBezTo>
                    <a:pt x="81" y="40"/>
                    <a:pt x="79" y="40"/>
                    <a:pt x="78" y="42"/>
                  </a:cubicBezTo>
                  <a:cubicBezTo>
                    <a:pt x="72" y="50"/>
                    <a:pt x="63" y="50"/>
                    <a:pt x="54" y="52"/>
                  </a:cubicBezTo>
                  <a:cubicBezTo>
                    <a:pt x="55" y="56"/>
                    <a:pt x="57" y="58"/>
                    <a:pt x="61" y="60"/>
                  </a:cubicBezTo>
                  <a:cubicBezTo>
                    <a:pt x="65" y="62"/>
                    <a:pt x="69" y="64"/>
                    <a:pt x="73" y="65"/>
                  </a:cubicBezTo>
                  <a:cubicBezTo>
                    <a:pt x="79" y="68"/>
                    <a:pt x="84" y="72"/>
                    <a:pt x="87" y="78"/>
                  </a:cubicBezTo>
                  <a:cubicBezTo>
                    <a:pt x="88" y="81"/>
                    <a:pt x="89" y="84"/>
                    <a:pt x="87" y="86"/>
                  </a:cubicBezTo>
                  <a:cubicBezTo>
                    <a:pt x="86" y="85"/>
                    <a:pt x="85" y="85"/>
                    <a:pt x="85" y="84"/>
                  </a:cubicBezTo>
                  <a:cubicBezTo>
                    <a:pt x="84" y="83"/>
                    <a:pt x="82" y="83"/>
                    <a:pt x="82" y="82"/>
                  </a:cubicBezTo>
                  <a:cubicBezTo>
                    <a:pt x="79" y="80"/>
                    <a:pt x="77" y="79"/>
                    <a:pt x="75" y="78"/>
                  </a:cubicBezTo>
                  <a:cubicBezTo>
                    <a:pt x="75" y="77"/>
                    <a:pt x="74" y="77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9" y="73"/>
                    <a:pt x="68" y="73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1"/>
                    <a:pt x="66" y="71"/>
                    <a:pt x="65" y="71"/>
                  </a:cubicBezTo>
                  <a:cubicBezTo>
                    <a:pt x="64" y="70"/>
                    <a:pt x="63" y="69"/>
                    <a:pt x="62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59" y="66"/>
                    <a:pt x="59" y="66"/>
                    <a:pt x="58" y="66"/>
                  </a:cubicBezTo>
                  <a:cubicBezTo>
                    <a:pt x="57" y="66"/>
                    <a:pt x="57" y="65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4"/>
                    <a:pt x="55" y="63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1"/>
                    <a:pt x="51" y="62"/>
                    <a:pt x="50" y="61"/>
                  </a:cubicBezTo>
                  <a:cubicBezTo>
                    <a:pt x="50" y="60"/>
                    <a:pt x="49" y="60"/>
                    <a:pt x="48" y="59"/>
                  </a:cubicBezTo>
                  <a:cubicBezTo>
                    <a:pt x="47" y="57"/>
                    <a:pt x="44" y="59"/>
                    <a:pt x="43" y="57"/>
                  </a:cubicBezTo>
                  <a:cubicBezTo>
                    <a:pt x="41" y="56"/>
                    <a:pt x="39" y="54"/>
                    <a:pt x="37" y="53"/>
                  </a:cubicBezTo>
                  <a:cubicBezTo>
                    <a:pt x="36" y="52"/>
                    <a:pt x="35" y="52"/>
                    <a:pt x="35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2" y="50"/>
                    <a:pt x="32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8"/>
                    <a:pt x="28" y="49"/>
                    <a:pt x="28" y="47"/>
                  </a:cubicBezTo>
                  <a:cubicBezTo>
                    <a:pt x="26" y="47"/>
                    <a:pt x="25" y="46"/>
                    <a:pt x="23" y="45"/>
                  </a:cubicBezTo>
                  <a:cubicBezTo>
                    <a:pt x="23" y="45"/>
                    <a:pt x="22" y="44"/>
                    <a:pt x="22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0" y="42"/>
                    <a:pt x="19" y="42"/>
                  </a:cubicBezTo>
                  <a:cubicBezTo>
                    <a:pt x="16" y="42"/>
                    <a:pt x="14" y="39"/>
                    <a:pt x="12" y="37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9" y="36"/>
                    <a:pt x="8" y="36"/>
                    <a:pt x="8" y="35"/>
                  </a:cubicBezTo>
                  <a:cubicBezTo>
                    <a:pt x="7" y="35"/>
                    <a:pt x="7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5" y="3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1"/>
                    <a:pt x="2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8" y="23"/>
                    <a:pt x="12" y="24"/>
                    <a:pt x="22" y="33"/>
                  </a:cubicBezTo>
                  <a:cubicBezTo>
                    <a:pt x="25" y="35"/>
                    <a:pt x="27" y="38"/>
                    <a:pt x="31" y="39"/>
                  </a:cubicBezTo>
                  <a:cubicBezTo>
                    <a:pt x="36" y="40"/>
                    <a:pt x="37" y="39"/>
                    <a:pt x="37" y="34"/>
                  </a:cubicBezTo>
                  <a:cubicBezTo>
                    <a:pt x="36" y="22"/>
                    <a:pt x="34" y="11"/>
                    <a:pt x="21" y="7"/>
                  </a:cubicBezTo>
                  <a:cubicBezTo>
                    <a:pt x="20" y="6"/>
                    <a:pt x="20" y="5"/>
                    <a:pt x="19" y="4"/>
                  </a:cubicBezTo>
                  <a:cubicBezTo>
                    <a:pt x="19" y="3"/>
                    <a:pt x="19" y="2"/>
                    <a:pt x="20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6" y="3"/>
                    <a:pt x="30" y="4"/>
                    <a:pt x="33" y="6"/>
                  </a:cubicBezTo>
                  <a:cubicBezTo>
                    <a:pt x="34" y="6"/>
                    <a:pt x="35" y="6"/>
                    <a:pt x="35" y="7"/>
                  </a:cubicBezTo>
                  <a:cubicBezTo>
                    <a:pt x="36" y="7"/>
                    <a:pt x="37" y="7"/>
                    <a:pt x="37" y="8"/>
                  </a:cubicBezTo>
                  <a:cubicBezTo>
                    <a:pt x="38" y="8"/>
                    <a:pt x="38" y="8"/>
                    <a:pt x="39" y="9"/>
                  </a:cubicBezTo>
                  <a:cubicBezTo>
                    <a:pt x="40" y="9"/>
                    <a:pt x="40" y="9"/>
                    <a:pt x="41" y="10"/>
                  </a:cubicBezTo>
                  <a:cubicBezTo>
                    <a:pt x="42" y="10"/>
                    <a:pt x="42" y="10"/>
                    <a:pt x="43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6" y="12"/>
                    <a:pt x="46" y="12"/>
                    <a:pt x="47" y="13"/>
                  </a:cubicBezTo>
                  <a:cubicBezTo>
                    <a:pt x="47" y="13"/>
                    <a:pt x="48" y="13"/>
                    <a:pt x="49" y="13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3" y="19"/>
                    <a:pt x="52" y="22"/>
                    <a:pt x="49" y="25"/>
                  </a:cubicBezTo>
                  <a:cubicBezTo>
                    <a:pt x="45" y="29"/>
                    <a:pt x="47" y="33"/>
                    <a:pt x="50" y="36"/>
                  </a:cubicBezTo>
                  <a:cubicBezTo>
                    <a:pt x="53" y="40"/>
                    <a:pt x="57" y="45"/>
                    <a:pt x="64" y="43"/>
                  </a:cubicBezTo>
                  <a:cubicBezTo>
                    <a:pt x="67" y="43"/>
                    <a:pt x="71" y="41"/>
                    <a:pt x="69" y="36"/>
                  </a:cubicBezTo>
                  <a:cubicBezTo>
                    <a:pt x="69" y="33"/>
                    <a:pt x="69" y="31"/>
                    <a:pt x="72" y="29"/>
                  </a:cubicBezTo>
                  <a:cubicBezTo>
                    <a:pt x="73" y="29"/>
                    <a:pt x="74" y="29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6" y="31"/>
                    <a:pt x="78" y="31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80" y="33"/>
                    <a:pt x="82" y="33"/>
                    <a:pt x="84" y="34"/>
                  </a:cubicBezTo>
                  <a:cubicBezTo>
                    <a:pt x="84" y="34"/>
                    <a:pt x="85" y="34"/>
                    <a:pt x="85" y="34"/>
                  </a:cubicBezTo>
                  <a:cubicBezTo>
                    <a:pt x="86" y="35"/>
                    <a:pt x="86" y="35"/>
                    <a:pt x="87" y="36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2" name="Freeform 119"/>
            <p:cNvSpPr/>
            <p:nvPr/>
          </p:nvSpPr>
          <p:spPr bwMode="auto">
            <a:xfrm>
              <a:off x="7813" y="1459"/>
              <a:ext cx="120" cy="159"/>
            </a:xfrm>
            <a:custGeom>
              <a:avLst/>
              <a:gdLst>
                <a:gd name="T0" fmla="*/ 80 w 80"/>
                <a:gd name="T1" fmla="*/ 18 h 106"/>
                <a:gd name="T2" fmla="*/ 68 w 80"/>
                <a:gd name="T3" fmla="*/ 36 h 106"/>
                <a:gd name="T4" fmla="*/ 68 w 80"/>
                <a:gd name="T5" fmla="*/ 41 h 106"/>
                <a:gd name="T6" fmla="*/ 66 w 80"/>
                <a:gd name="T7" fmla="*/ 51 h 106"/>
                <a:gd name="T8" fmla="*/ 60 w 80"/>
                <a:gd name="T9" fmla="*/ 68 h 106"/>
                <a:gd name="T10" fmla="*/ 58 w 80"/>
                <a:gd name="T11" fmla="*/ 72 h 106"/>
                <a:gd name="T12" fmla="*/ 57 w 80"/>
                <a:gd name="T13" fmla="*/ 89 h 106"/>
                <a:gd name="T14" fmla="*/ 59 w 80"/>
                <a:gd name="T15" fmla="*/ 93 h 106"/>
                <a:gd name="T16" fmla="*/ 51 w 80"/>
                <a:gd name="T17" fmla="*/ 99 h 106"/>
                <a:gd name="T18" fmla="*/ 50 w 80"/>
                <a:gd name="T19" fmla="*/ 100 h 106"/>
                <a:gd name="T20" fmla="*/ 37 w 80"/>
                <a:gd name="T21" fmla="*/ 104 h 106"/>
                <a:gd name="T22" fmla="*/ 29 w 80"/>
                <a:gd name="T23" fmla="*/ 103 h 106"/>
                <a:gd name="T24" fmla="*/ 14 w 80"/>
                <a:gd name="T25" fmla="*/ 103 h 106"/>
                <a:gd name="T26" fmla="*/ 0 w 80"/>
                <a:gd name="T27" fmla="*/ 99 h 106"/>
                <a:gd name="T28" fmla="*/ 7 w 80"/>
                <a:gd name="T29" fmla="*/ 91 h 106"/>
                <a:gd name="T30" fmla="*/ 20 w 80"/>
                <a:gd name="T31" fmla="*/ 90 h 106"/>
                <a:gd name="T32" fmla="*/ 32 w 80"/>
                <a:gd name="T33" fmla="*/ 87 h 106"/>
                <a:gd name="T34" fmla="*/ 44 w 80"/>
                <a:gd name="T35" fmla="*/ 62 h 106"/>
                <a:gd name="T36" fmla="*/ 49 w 80"/>
                <a:gd name="T37" fmla="*/ 53 h 106"/>
                <a:gd name="T38" fmla="*/ 58 w 80"/>
                <a:gd name="T39" fmla="*/ 37 h 106"/>
                <a:gd name="T40" fmla="*/ 75 w 80"/>
                <a:gd name="T41" fmla="*/ 2 h 106"/>
                <a:gd name="T42" fmla="*/ 80 w 80"/>
                <a:gd name="T43" fmla="*/ 1 h 106"/>
                <a:gd name="T44" fmla="*/ 80 w 80"/>
                <a:gd name="T45" fmla="*/ 1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106">
                  <a:moveTo>
                    <a:pt x="80" y="18"/>
                  </a:moveTo>
                  <a:cubicBezTo>
                    <a:pt x="73" y="22"/>
                    <a:pt x="72" y="30"/>
                    <a:pt x="68" y="36"/>
                  </a:cubicBezTo>
                  <a:cubicBezTo>
                    <a:pt x="67" y="37"/>
                    <a:pt x="67" y="39"/>
                    <a:pt x="68" y="41"/>
                  </a:cubicBezTo>
                  <a:cubicBezTo>
                    <a:pt x="69" y="44"/>
                    <a:pt x="67" y="48"/>
                    <a:pt x="66" y="51"/>
                  </a:cubicBezTo>
                  <a:cubicBezTo>
                    <a:pt x="63" y="56"/>
                    <a:pt x="60" y="61"/>
                    <a:pt x="60" y="68"/>
                  </a:cubicBezTo>
                  <a:cubicBezTo>
                    <a:pt x="60" y="70"/>
                    <a:pt x="59" y="71"/>
                    <a:pt x="58" y="72"/>
                  </a:cubicBezTo>
                  <a:cubicBezTo>
                    <a:pt x="52" y="80"/>
                    <a:pt x="52" y="81"/>
                    <a:pt x="57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7" y="96"/>
                    <a:pt x="52" y="95"/>
                    <a:pt x="51" y="99"/>
                  </a:cubicBezTo>
                  <a:cubicBezTo>
                    <a:pt x="51" y="99"/>
                    <a:pt x="50" y="99"/>
                    <a:pt x="50" y="100"/>
                  </a:cubicBezTo>
                  <a:cubicBezTo>
                    <a:pt x="46" y="102"/>
                    <a:pt x="42" y="103"/>
                    <a:pt x="37" y="104"/>
                  </a:cubicBezTo>
                  <a:cubicBezTo>
                    <a:pt x="34" y="103"/>
                    <a:pt x="32" y="103"/>
                    <a:pt x="29" y="103"/>
                  </a:cubicBezTo>
                  <a:cubicBezTo>
                    <a:pt x="24" y="101"/>
                    <a:pt x="19" y="102"/>
                    <a:pt x="14" y="103"/>
                  </a:cubicBezTo>
                  <a:cubicBezTo>
                    <a:pt x="9" y="104"/>
                    <a:pt x="3" y="106"/>
                    <a:pt x="0" y="99"/>
                  </a:cubicBezTo>
                  <a:cubicBezTo>
                    <a:pt x="0" y="94"/>
                    <a:pt x="3" y="92"/>
                    <a:pt x="7" y="91"/>
                  </a:cubicBezTo>
                  <a:cubicBezTo>
                    <a:pt x="11" y="90"/>
                    <a:pt x="16" y="92"/>
                    <a:pt x="20" y="90"/>
                  </a:cubicBezTo>
                  <a:cubicBezTo>
                    <a:pt x="24" y="90"/>
                    <a:pt x="28" y="88"/>
                    <a:pt x="32" y="87"/>
                  </a:cubicBezTo>
                  <a:cubicBezTo>
                    <a:pt x="38" y="80"/>
                    <a:pt x="43" y="72"/>
                    <a:pt x="44" y="62"/>
                  </a:cubicBezTo>
                  <a:cubicBezTo>
                    <a:pt x="44" y="58"/>
                    <a:pt x="46" y="56"/>
                    <a:pt x="49" y="53"/>
                  </a:cubicBezTo>
                  <a:cubicBezTo>
                    <a:pt x="54" y="49"/>
                    <a:pt x="56" y="43"/>
                    <a:pt x="58" y="37"/>
                  </a:cubicBezTo>
                  <a:cubicBezTo>
                    <a:pt x="62" y="25"/>
                    <a:pt x="69" y="14"/>
                    <a:pt x="75" y="2"/>
                  </a:cubicBezTo>
                  <a:cubicBezTo>
                    <a:pt x="75" y="0"/>
                    <a:pt x="78" y="0"/>
                    <a:pt x="80" y="1"/>
                  </a:cubicBezTo>
                  <a:cubicBezTo>
                    <a:pt x="80" y="7"/>
                    <a:pt x="80" y="12"/>
                    <a:pt x="80" y="18"/>
                  </a:cubicBezTo>
                  <a:close/>
                </a:path>
              </a:pathLst>
            </a:custGeom>
            <a:solidFill>
              <a:srgbClr val="C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3" name="Freeform 120"/>
            <p:cNvSpPr/>
            <p:nvPr/>
          </p:nvSpPr>
          <p:spPr bwMode="auto">
            <a:xfrm>
              <a:off x="7376" y="4124"/>
              <a:ext cx="168" cy="66"/>
            </a:xfrm>
            <a:custGeom>
              <a:avLst/>
              <a:gdLst>
                <a:gd name="T0" fmla="*/ 29 w 112"/>
                <a:gd name="T1" fmla="*/ 38 h 44"/>
                <a:gd name="T2" fmla="*/ 0 w 112"/>
                <a:gd name="T3" fmla="*/ 25 h 44"/>
                <a:gd name="T4" fmla="*/ 3 w 112"/>
                <a:gd name="T5" fmla="*/ 22 h 44"/>
                <a:gd name="T6" fmla="*/ 49 w 112"/>
                <a:gd name="T7" fmla="*/ 12 h 44"/>
                <a:gd name="T8" fmla="*/ 54 w 112"/>
                <a:gd name="T9" fmla="*/ 7 h 44"/>
                <a:gd name="T10" fmla="*/ 62 w 112"/>
                <a:gd name="T11" fmla="*/ 1 h 44"/>
                <a:gd name="T12" fmla="*/ 70 w 112"/>
                <a:gd name="T13" fmla="*/ 9 h 44"/>
                <a:gd name="T14" fmla="*/ 70 w 112"/>
                <a:gd name="T15" fmla="*/ 18 h 44"/>
                <a:gd name="T16" fmla="*/ 77 w 112"/>
                <a:gd name="T17" fmla="*/ 27 h 44"/>
                <a:gd name="T18" fmla="*/ 96 w 112"/>
                <a:gd name="T19" fmla="*/ 26 h 44"/>
                <a:gd name="T20" fmla="*/ 112 w 112"/>
                <a:gd name="T21" fmla="*/ 31 h 44"/>
                <a:gd name="T22" fmla="*/ 81 w 112"/>
                <a:gd name="T23" fmla="*/ 38 h 44"/>
                <a:gd name="T24" fmla="*/ 74 w 112"/>
                <a:gd name="T25" fmla="*/ 38 h 44"/>
                <a:gd name="T26" fmla="*/ 67 w 112"/>
                <a:gd name="T27" fmla="*/ 37 h 44"/>
                <a:gd name="T28" fmla="*/ 29 w 112"/>
                <a:gd name="T29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44">
                  <a:moveTo>
                    <a:pt x="29" y="38"/>
                  </a:moveTo>
                  <a:cubicBezTo>
                    <a:pt x="18" y="37"/>
                    <a:pt x="8" y="32"/>
                    <a:pt x="0" y="25"/>
                  </a:cubicBezTo>
                  <a:cubicBezTo>
                    <a:pt x="0" y="23"/>
                    <a:pt x="2" y="22"/>
                    <a:pt x="3" y="22"/>
                  </a:cubicBezTo>
                  <a:cubicBezTo>
                    <a:pt x="20" y="23"/>
                    <a:pt x="34" y="15"/>
                    <a:pt x="49" y="12"/>
                  </a:cubicBezTo>
                  <a:cubicBezTo>
                    <a:pt x="53" y="11"/>
                    <a:pt x="53" y="9"/>
                    <a:pt x="54" y="7"/>
                  </a:cubicBezTo>
                  <a:cubicBezTo>
                    <a:pt x="56" y="4"/>
                    <a:pt x="58" y="0"/>
                    <a:pt x="62" y="1"/>
                  </a:cubicBezTo>
                  <a:cubicBezTo>
                    <a:pt x="67" y="2"/>
                    <a:pt x="68" y="5"/>
                    <a:pt x="70" y="9"/>
                  </a:cubicBezTo>
                  <a:cubicBezTo>
                    <a:pt x="70" y="12"/>
                    <a:pt x="71" y="15"/>
                    <a:pt x="70" y="18"/>
                  </a:cubicBezTo>
                  <a:cubicBezTo>
                    <a:pt x="68" y="24"/>
                    <a:pt x="71" y="27"/>
                    <a:pt x="77" y="27"/>
                  </a:cubicBezTo>
                  <a:cubicBezTo>
                    <a:pt x="83" y="26"/>
                    <a:pt x="89" y="26"/>
                    <a:pt x="96" y="26"/>
                  </a:cubicBezTo>
                  <a:cubicBezTo>
                    <a:pt x="101" y="28"/>
                    <a:pt x="107" y="26"/>
                    <a:pt x="112" y="31"/>
                  </a:cubicBezTo>
                  <a:cubicBezTo>
                    <a:pt x="102" y="35"/>
                    <a:pt x="92" y="37"/>
                    <a:pt x="81" y="38"/>
                  </a:cubicBezTo>
                  <a:cubicBezTo>
                    <a:pt x="79" y="40"/>
                    <a:pt x="76" y="39"/>
                    <a:pt x="74" y="38"/>
                  </a:cubicBezTo>
                  <a:cubicBezTo>
                    <a:pt x="72" y="37"/>
                    <a:pt x="69" y="36"/>
                    <a:pt x="67" y="37"/>
                  </a:cubicBezTo>
                  <a:cubicBezTo>
                    <a:pt x="54" y="44"/>
                    <a:pt x="42" y="38"/>
                    <a:pt x="29" y="38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4" name="Freeform 121"/>
            <p:cNvSpPr/>
            <p:nvPr/>
          </p:nvSpPr>
          <p:spPr bwMode="auto">
            <a:xfrm>
              <a:off x="6239" y="1185"/>
              <a:ext cx="143" cy="193"/>
            </a:xfrm>
            <a:custGeom>
              <a:avLst/>
              <a:gdLst>
                <a:gd name="T0" fmla="*/ 27 w 95"/>
                <a:gd name="T1" fmla="*/ 26 h 129"/>
                <a:gd name="T2" fmla="*/ 27 w 95"/>
                <a:gd name="T3" fmla="*/ 32 h 129"/>
                <a:gd name="T4" fmla="*/ 29 w 95"/>
                <a:gd name="T5" fmla="*/ 56 h 129"/>
                <a:gd name="T6" fmla="*/ 29 w 95"/>
                <a:gd name="T7" fmla="*/ 74 h 129"/>
                <a:gd name="T8" fmla="*/ 24 w 95"/>
                <a:gd name="T9" fmla="*/ 82 h 129"/>
                <a:gd name="T10" fmla="*/ 24 w 95"/>
                <a:gd name="T11" fmla="*/ 89 h 129"/>
                <a:gd name="T12" fmla="*/ 29 w 95"/>
                <a:gd name="T13" fmla="*/ 86 h 129"/>
                <a:gd name="T14" fmla="*/ 38 w 95"/>
                <a:gd name="T15" fmla="*/ 80 h 129"/>
                <a:gd name="T16" fmla="*/ 38 w 95"/>
                <a:gd name="T17" fmla="*/ 80 h 129"/>
                <a:gd name="T18" fmla="*/ 41 w 95"/>
                <a:gd name="T19" fmla="*/ 82 h 129"/>
                <a:gd name="T20" fmla="*/ 86 w 95"/>
                <a:gd name="T21" fmla="*/ 118 h 129"/>
                <a:gd name="T22" fmla="*/ 90 w 95"/>
                <a:gd name="T23" fmla="*/ 120 h 129"/>
                <a:gd name="T24" fmla="*/ 90 w 95"/>
                <a:gd name="T25" fmla="*/ 121 h 129"/>
                <a:gd name="T26" fmla="*/ 92 w 95"/>
                <a:gd name="T27" fmla="*/ 122 h 129"/>
                <a:gd name="T28" fmla="*/ 92 w 95"/>
                <a:gd name="T29" fmla="*/ 122 h 129"/>
                <a:gd name="T30" fmla="*/ 94 w 95"/>
                <a:gd name="T31" fmla="*/ 124 h 129"/>
                <a:gd name="T32" fmla="*/ 94 w 95"/>
                <a:gd name="T33" fmla="*/ 124 h 129"/>
                <a:gd name="T34" fmla="*/ 95 w 95"/>
                <a:gd name="T35" fmla="*/ 125 h 129"/>
                <a:gd name="T36" fmla="*/ 93 w 95"/>
                <a:gd name="T37" fmla="*/ 128 h 129"/>
                <a:gd name="T38" fmla="*/ 75 w 95"/>
                <a:gd name="T39" fmla="*/ 119 h 129"/>
                <a:gd name="T40" fmla="*/ 46 w 95"/>
                <a:gd name="T41" fmla="*/ 98 h 129"/>
                <a:gd name="T42" fmla="*/ 36 w 95"/>
                <a:gd name="T43" fmla="*/ 98 h 129"/>
                <a:gd name="T44" fmla="*/ 20 w 95"/>
                <a:gd name="T45" fmla="*/ 102 h 129"/>
                <a:gd name="T46" fmla="*/ 13 w 95"/>
                <a:gd name="T47" fmla="*/ 75 h 129"/>
                <a:gd name="T48" fmla="*/ 15 w 95"/>
                <a:gd name="T49" fmla="*/ 49 h 129"/>
                <a:gd name="T50" fmla="*/ 14 w 95"/>
                <a:gd name="T51" fmla="*/ 25 h 129"/>
                <a:gd name="T52" fmla="*/ 9 w 95"/>
                <a:gd name="T53" fmla="*/ 18 h 129"/>
                <a:gd name="T54" fmla="*/ 9 w 95"/>
                <a:gd name="T55" fmla="*/ 0 h 129"/>
                <a:gd name="T56" fmla="*/ 12 w 95"/>
                <a:gd name="T57" fmla="*/ 0 h 129"/>
                <a:gd name="T58" fmla="*/ 15 w 95"/>
                <a:gd name="T59" fmla="*/ 1 h 129"/>
                <a:gd name="T60" fmla="*/ 27 w 95"/>
                <a:gd name="T61" fmla="*/ 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129">
                  <a:moveTo>
                    <a:pt x="27" y="26"/>
                  </a:moveTo>
                  <a:cubicBezTo>
                    <a:pt x="27" y="28"/>
                    <a:pt x="28" y="30"/>
                    <a:pt x="27" y="32"/>
                  </a:cubicBezTo>
                  <a:cubicBezTo>
                    <a:pt x="26" y="40"/>
                    <a:pt x="27" y="48"/>
                    <a:pt x="29" y="56"/>
                  </a:cubicBezTo>
                  <a:cubicBezTo>
                    <a:pt x="31" y="62"/>
                    <a:pt x="31" y="68"/>
                    <a:pt x="29" y="74"/>
                  </a:cubicBezTo>
                  <a:cubicBezTo>
                    <a:pt x="29" y="78"/>
                    <a:pt x="26" y="79"/>
                    <a:pt x="24" y="82"/>
                  </a:cubicBezTo>
                  <a:cubicBezTo>
                    <a:pt x="22" y="84"/>
                    <a:pt x="21" y="87"/>
                    <a:pt x="24" y="89"/>
                  </a:cubicBezTo>
                  <a:cubicBezTo>
                    <a:pt x="27" y="91"/>
                    <a:pt x="28" y="88"/>
                    <a:pt x="29" y="86"/>
                  </a:cubicBezTo>
                  <a:cubicBezTo>
                    <a:pt x="31" y="82"/>
                    <a:pt x="33" y="78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1"/>
                    <a:pt x="40" y="82"/>
                    <a:pt x="41" y="82"/>
                  </a:cubicBezTo>
                  <a:cubicBezTo>
                    <a:pt x="57" y="93"/>
                    <a:pt x="72" y="104"/>
                    <a:pt x="86" y="118"/>
                  </a:cubicBezTo>
                  <a:cubicBezTo>
                    <a:pt x="87" y="120"/>
                    <a:pt x="89" y="119"/>
                    <a:pt x="90" y="120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91" y="121"/>
                    <a:pt x="91" y="122"/>
                    <a:pt x="9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93" y="123"/>
                    <a:pt x="93" y="124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5"/>
                    <a:pt x="95" y="125"/>
                    <a:pt x="95" y="125"/>
                  </a:cubicBezTo>
                  <a:cubicBezTo>
                    <a:pt x="95" y="126"/>
                    <a:pt x="94" y="127"/>
                    <a:pt x="93" y="128"/>
                  </a:cubicBezTo>
                  <a:cubicBezTo>
                    <a:pt x="85" y="129"/>
                    <a:pt x="80" y="124"/>
                    <a:pt x="75" y="119"/>
                  </a:cubicBezTo>
                  <a:cubicBezTo>
                    <a:pt x="66" y="111"/>
                    <a:pt x="56" y="105"/>
                    <a:pt x="46" y="98"/>
                  </a:cubicBezTo>
                  <a:cubicBezTo>
                    <a:pt x="43" y="95"/>
                    <a:pt x="40" y="94"/>
                    <a:pt x="36" y="98"/>
                  </a:cubicBezTo>
                  <a:cubicBezTo>
                    <a:pt x="32" y="104"/>
                    <a:pt x="26" y="102"/>
                    <a:pt x="20" y="102"/>
                  </a:cubicBezTo>
                  <a:cubicBezTo>
                    <a:pt x="6" y="95"/>
                    <a:pt x="4" y="88"/>
                    <a:pt x="13" y="75"/>
                  </a:cubicBezTo>
                  <a:cubicBezTo>
                    <a:pt x="18" y="67"/>
                    <a:pt x="19" y="59"/>
                    <a:pt x="15" y="49"/>
                  </a:cubicBezTo>
                  <a:cubicBezTo>
                    <a:pt x="16" y="41"/>
                    <a:pt x="17" y="33"/>
                    <a:pt x="14" y="25"/>
                  </a:cubicBezTo>
                  <a:cubicBezTo>
                    <a:pt x="13" y="22"/>
                    <a:pt x="13" y="19"/>
                    <a:pt x="9" y="18"/>
                  </a:cubicBezTo>
                  <a:cubicBezTo>
                    <a:pt x="0" y="13"/>
                    <a:pt x="0" y="7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22" y="8"/>
                    <a:pt x="21" y="19"/>
                    <a:pt x="27" y="26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5" name="Freeform 122"/>
            <p:cNvSpPr/>
            <p:nvPr/>
          </p:nvSpPr>
          <p:spPr bwMode="auto">
            <a:xfrm>
              <a:off x="7450" y="1044"/>
              <a:ext cx="180" cy="67"/>
            </a:xfrm>
            <a:custGeom>
              <a:avLst/>
              <a:gdLst>
                <a:gd name="T0" fmla="*/ 97 w 120"/>
                <a:gd name="T1" fmla="*/ 42 h 45"/>
                <a:gd name="T2" fmla="*/ 88 w 120"/>
                <a:gd name="T3" fmla="*/ 40 h 45"/>
                <a:gd name="T4" fmla="*/ 65 w 120"/>
                <a:gd name="T5" fmla="*/ 34 h 45"/>
                <a:gd name="T6" fmla="*/ 51 w 120"/>
                <a:gd name="T7" fmla="*/ 34 h 45"/>
                <a:gd name="T8" fmla="*/ 49 w 120"/>
                <a:gd name="T9" fmla="*/ 36 h 45"/>
                <a:gd name="T10" fmla="*/ 47 w 120"/>
                <a:gd name="T11" fmla="*/ 36 h 45"/>
                <a:gd name="T12" fmla="*/ 38 w 120"/>
                <a:gd name="T13" fmla="*/ 36 h 45"/>
                <a:gd name="T14" fmla="*/ 31 w 120"/>
                <a:gd name="T15" fmla="*/ 27 h 45"/>
                <a:gd name="T16" fmla="*/ 32 w 120"/>
                <a:gd name="T17" fmla="*/ 24 h 45"/>
                <a:gd name="T18" fmla="*/ 30 w 120"/>
                <a:gd name="T19" fmla="*/ 14 h 45"/>
                <a:gd name="T20" fmla="*/ 22 w 120"/>
                <a:gd name="T21" fmla="*/ 17 h 45"/>
                <a:gd name="T22" fmla="*/ 0 w 120"/>
                <a:gd name="T23" fmla="*/ 18 h 45"/>
                <a:gd name="T24" fmla="*/ 39 w 120"/>
                <a:gd name="T25" fmla="*/ 1 h 45"/>
                <a:gd name="T26" fmla="*/ 42 w 120"/>
                <a:gd name="T27" fmla="*/ 1 h 45"/>
                <a:gd name="T28" fmla="*/ 49 w 120"/>
                <a:gd name="T29" fmla="*/ 4 h 45"/>
                <a:gd name="T30" fmla="*/ 73 w 120"/>
                <a:gd name="T31" fmla="*/ 22 h 45"/>
                <a:gd name="T32" fmla="*/ 106 w 120"/>
                <a:gd name="T33" fmla="*/ 31 h 45"/>
                <a:gd name="T34" fmla="*/ 113 w 120"/>
                <a:gd name="T35" fmla="*/ 29 h 45"/>
                <a:gd name="T36" fmla="*/ 119 w 120"/>
                <a:gd name="T37" fmla="*/ 31 h 45"/>
                <a:gd name="T38" fmla="*/ 118 w 120"/>
                <a:gd name="T39" fmla="*/ 39 h 45"/>
                <a:gd name="T40" fmla="*/ 115 w 120"/>
                <a:gd name="T41" fmla="*/ 40 h 45"/>
                <a:gd name="T42" fmla="*/ 97 w 120"/>
                <a:gd name="T4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45">
                  <a:moveTo>
                    <a:pt x="97" y="42"/>
                  </a:moveTo>
                  <a:cubicBezTo>
                    <a:pt x="95" y="38"/>
                    <a:pt x="92" y="37"/>
                    <a:pt x="88" y="40"/>
                  </a:cubicBezTo>
                  <a:cubicBezTo>
                    <a:pt x="78" y="45"/>
                    <a:pt x="71" y="40"/>
                    <a:pt x="65" y="34"/>
                  </a:cubicBezTo>
                  <a:cubicBezTo>
                    <a:pt x="59" y="28"/>
                    <a:pt x="59" y="28"/>
                    <a:pt x="51" y="34"/>
                  </a:cubicBezTo>
                  <a:cubicBezTo>
                    <a:pt x="51" y="35"/>
                    <a:pt x="50" y="35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44" y="36"/>
                    <a:pt x="41" y="37"/>
                    <a:pt x="38" y="36"/>
                  </a:cubicBezTo>
                  <a:cubicBezTo>
                    <a:pt x="33" y="35"/>
                    <a:pt x="29" y="34"/>
                    <a:pt x="31" y="27"/>
                  </a:cubicBezTo>
                  <a:cubicBezTo>
                    <a:pt x="32" y="26"/>
                    <a:pt x="32" y="25"/>
                    <a:pt x="32" y="24"/>
                  </a:cubicBezTo>
                  <a:cubicBezTo>
                    <a:pt x="31" y="20"/>
                    <a:pt x="35" y="16"/>
                    <a:pt x="30" y="14"/>
                  </a:cubicBezTo>
                  <a:cubicBezTo>
                    <a:pt x="27" y="12"/>
                    <a:pt x="25" y="16"/>
                    <a:pt x="22" y="17"/>
                  </a:cubicBezTo>
                  <a:cubicBezTo>
                    <a:pt x="15" y="19"/>
                    <a:pt x="8" y="26"/>
                    <a:pt x="0" y="18"/>
                  </a:cubicBezTo>
                  <a:cubicBezTo>
                    <a:pt x="12" y="10"/>
                    <a:pt x="26" y="5"/>
                    <a:pt x="39" y="1"/>
                  </a:cubicBezTo>
                  <a:cubicBezTo>
                    <a:pt x="40" y="0"/>
                    <a:pt x="41" y="0"/>
                    <a:pt x="42" y="1"/>
                  </a:cubicBezTo>
                  <a:cubicBezTo>
                    <a:pt x="44" y="1"/>
                    <a:pt x="48" y="1"/>
                    <a:pt x="49" y="4"/>
                  </a:cubicBezTo>
                  <a:cubicBezTo>
                    <a:pt x="53" y="15"/>
                    <a:pt x="66" y="15"/>
                    <a:pt x="73" y="22"/>
                  </a:cubicBezTo>
                  <a:cubicBezTo>
                    <a:pt x="82" y="31"/>
                    <a:pt x="93" y="35"/>
                    <a:pt x="106" y="31"/>
                  </a:cubicBezTo>
                  <a:cubicBezTo>
                    <a:pt x="109" y="31"/>
                    <a:pt x="111" y="30"/>
                    <a:pt x="113" y="29"/>
                  </a:cubicBezTo>
                  <a:cubicBezTo>
                    <a:pt x="115" y="29"/>
                    <a:pt x="117" y="30"/>
                    <a:pt x="119" y="31"/>
                  </a:cubicBezTo>
                  <a:cubicBezTo>
                    <a:pt x="120" y="34"/>
                    <a:pt x="120" y="37"/>
                    <a:pt x="118" y="39"/>
                  </a:cubicBezTo>
                  <a:cubicBezTo>
                    <a:pt x="117" y="40"/>
                    <a:pt x="116" y="40"/>
                    <a:pt x="115" y="40"/>
                  </a:cubicBezTo>
                  <a:cubicBezTo>
                    <a:pt x="109" y="41"/>
                    <a:pt x="103" y="45"/>
                    <a:pt x="97" y="42"/>
                  </a:cubicBezTo>
                  <a:close/>
                </a:path>
              </a:pathLst>
            </a:custGeom>
            <a:solidFill>
              <a:srgbClr val="FB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6" name="Freeform 123"/>
            <p:cNvSpPr/>
            <p:nvPr/>
          </p:nvSpPr>
          <p:spPr bwMode="auto">
            <a:xfrm>
              <a:off x="7634" y="98"/>
              <a:ext cx="132" cy="181"/>
            </a:xfrm>
            <a:custGeom>
              <a:avLst/>
              <a:gdLst>
                <a:gd name="T0" fmla="*/ 11 w 88"/>
                <a:gd name="T1" fmla="*/ 118 h 121"/>
                <a:gd name="T2" fmla="*/ 0 w 88"/>
                <a:gd name="T3" fmla="*/ 121 h 121"/>
                <a:gd name="T4" fmla="*/ 15 w 88"/>
                <a:gd name="T5" fmla="*/ 101 h 121"/>
                <a:gd name="T6" fmla="*/ 43 w 88"/>
                <a:gd name="T7" fmla="*/ 68 h 121"/>
                <a:gd name="T8" fmla="*/ 43 w 88"/>
                <a:gd name="T9" fmla="*/ 63 h 121"/>
                <a:gd name="T10" fmla="*/ 70 w 88"/>
                <a:gd name="T11" fmla="*/ 33 h 121"/>
                <a:gd name="T12" fmla="*/ 79 w 88"/>
                <a:gd name="T13" fmla="*/ 17 h 121"/>
                <a:gd name="T14" fmla="*/ 80 w 88"/>
                <a:gd name="T15" fmla="*/ 2 h 121"/>
                <a:gd name="T16" fmla="*/ 84 w 88"/>
                <a:gd name="T17" fmla="*/ 0 h 121"/>
                <a:gd name="T18" fmla="*/ 87 w 88"/>
                <a:gd name="T19" fmla="*/ 3 h 121"/>
                <a:gd name="T20" fmla="*/ 86 w 88"/>
                <a:gd name="T21" fmla="*/ 12 h 121"/>
                <a:gd name="T22" fmla="*/ 56 w 88"/>
                <a:gd name="T23" fmla="*/ 67 h 121"/>
                <a:gd name="T24" fmla="*/ 47 w 88"/>
                <a:gd name="T25" fmla="*/ 79 h 121"/>
                <a:gd name="T26" fmla="*/ 45 w 88"/>
                <a:gd name="T27" fmla="*/ 81 h 121"/>
                <a:gd name="T28" fmla="*/ 43 w 88"/>
                <a:gd name="T29" fmla="*/ 83 h 121"/>
                <a:gd name="T30" fmla="*/ 43 w 88"/>
                <a:gd name="T31" fmla="*/ 83 h 121"/>
                <a:gd name="T32" fmla="*/ 41 w 88"/>
                <a:gd name="T33" fmla="*/ 85 h 121"/>
                <a:gd name="T34" fmla="*/ 42 w 88"/>
                <a:gd name="T35" fmla="*/ 85 h 121"/>
                <a:gd name="T36" fmla="*/ 23 w 88"/>
                <a:gd name="T37" fmla="*/ 108 h 121"/>
                <a:gd name="T38" fmla="*/ 22 w 88"/>
                <a:gd name="T39" fmla="*/ 110 h 121"/>
                <a:gd name="T40" fmla="*/ 21 w 88"/>
                <a:gd name="T41" fmla="*/ 112 h 121"/>
                <a:gd name="T42" fmla="*/ 14 w 88"/>
                <a:gd name="T43" fmla="*/ 118 h 121"/>
                <a:gd name="T44" fmla="*/ 12 w 88"/>
                <a:gd name="T45" fmla="*/ 118 h 121"/>
                <a:gd name="T46" fmla="*/ 11 w 88"/>
                <a:gd name="T47" fmla="*/ 1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121">
                  <a:moveTo>
                    <a:pt x="11" y="118"/>
                  </a:moveTo>
                  <a:cubicBezTo>
                    <a:pt x="8" y="119"/>
                    <a:pt x="5" y="120"/>
                    <a:pt x="0" y="121"/>
                  </a:cubicBezTo>
                  <a:cubicBezTo>
                    <a:pt x="6" y="114"/>
                    <a:pt x="11" y="107"/>
                    <a:pt x="15" y="101"/>
                  </a:cubicBezTo>
                  <a:cubicBezTo>
                    <a:pt x="23" y="89"/>
                    <a:pt x="34" y="79"/>
                    <a:pt x="43" y="68"/>
                  </a:cubicBezTo>
                  <a:cubicBezTo>
                    <a:pt x="42" y="66"/>
                    <a:pt x="42" y="64"/>
                    <a:pt x="43" y="63"/>
                  </a:cubicBezTo>
                  <a:cubicBezTo>
                    <a:pt x="53" y="54"/>
                    <a:pt x="61" y="43"/>
                    <a:pt x="70" y="33"/>
                  </a:cubicBezTo>
                  <a:cubicBezTo>
                    <a:pt x="78" y="29"/>
                    <a:pt x="80" y="25"/>
                    <a:pt x="79" y="17"/>
                  </a:cubicBezTo>
                  <a:cubicBezTo>
                    <a:pt x="78" y="12"/>
                    <a:pt x="80" y="7"/>
                    <a:pt x="80" y="2"/>
                  </a:cubicBezTo>
                  <a:cubicBezTo>
                    <a:pt x="81" y="1"/>
                    <a:pt x="82" y="0"/>
                    <a:pt x="84" y="0"/>
                  </a:cubicBezTo>
                  <a:cubicBezTo>
                    <a:pt x="86" y="0"/>
                    <a:pt x="87" y="1"/>
                    <a:pt x="87" y="3"/>
                  </a:cubicBezTo>
                  <a:cubicBezTo>
                    <a:pt x="88" y="6"/>
                    <a:pt x="87" y="9"/>
                    <a:pt x="86" y="12"/>
                  </a:cubicBezTo>
                  <a:cubicBezTo>
                    <a:pt x="81" y="33"/>
                    <a:pt x="70" y="51"/>
                    <a:pt x="56" y="67"/>
                  </a:cubicBezTo>
                  <a:cubicBezTo>
                    <a:pt x="53" y="71"/>
                    <a:pt x="48" y="74"/>
                    <a:pt x="47" y="79"/>
                  </a:cubicBezTo>
                  <a:cubicBezTo>
                    <a:pt x="46" y="80"/>
                    <a:pt x="46" y="80"/>
                    <a:pt x="45" y="81"/>
                  </a:cubicBezTo>
                  <a:cubicBezTo>
                    <a:pt x="45" y="82"/>
                    <a:pt x="44" y="82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4"/>
                    <a:pt x="42" y="84"/>
                    <a:pt x="41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5" y="93"/>
                    <a:pt x="30" y="101"/>
                    <a:pt x="23" y="108"/>
                  </a:cubicBezTo>
                  <a:cubicBezTo>
                    <a:pt x="23" y="108"/>
                    <a:pt x="22" y="109"/>
                    <a:pt x="22" y="110"/>
                  </a:cubicBezTo>
                  <a:cubicBezTo>
                    <a:pt x="22" y="111"/>
                    <a:pt x="21" y="111"/>
                    <a:pt x="21" y="112"/>
                  </a:cubicBezTo>
                  <a:cubicBezTo>
                    <a:pt x="19" y="114"/>
                    <a:pt x="17" y="117"/>
                    <a:pt x="14" y="118"/>
                  </a:cubicBezTo>
                  <a:cubicBezTo>
                    <a:pt x="14" y="118"/>
                    <a:pt x="13" y="118"/>
                    <a:pt x="12" y="118"/>
                  </a:cubicBezTo>
                  <a:cubicBezTo>
                    <a:pt x="11" y="118"/>
                    <a:pt x="11" y="118"/>
                    <a:pt x="11" y="118"/>
                  </a:cubicBezTo>
                  <a:close/>
                </a:path>
              </a:pathLst>
            </a:custGeom>
            <a:solidFill>
              <a:srgbClr val="A2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7" name="Freeform 124"/>
            <p:cNvSpPr/>
            <p:nvPr/>
          </p:nvSpPr>
          <p:spPr bwMode="auto">
            <a:xfrm>
              <a:off x="5597" y="921"/>
              <a:ext cx="141" cy="79"/>
            </a:xfrm>
            <a:custGeom>
              <a:avLst/>
              <a:gdLst>
                <a:gd name="T0" fmla="*/ 50 w 94"/>
                <a:gd name="T1" fmla="*/ 50 h 53"/>
                <a:gd name="T2" fmla="*/ 40 w 94"/>
                <a:gd name="T3" fmla="*/ 53 h 53"/>
                <a:gd name="T4" fmla="*/ 8 w 94"/>
                <a:gd name="T5" fmla="*/ 51 h 53"/>
                <a:gd name="T6" fmla="*/ 5 w 94"/>
                <a:gd name="T7" fmla="*/ 50 h 53"/>
                <a:gd name="T8" fmla="*/ 3 w 94"/>
                <a:gd name="T9" fmla="*/ 42 h 53"/>
                <a:gd name="T10" fmla="*/ 3 w 94"/>
                <a:gd name="T11" fmla="*/ 10 h 53"/>
                <a:gd name="T12" fmla="*/ 10 w 94"/>
                <a:gd name="T13" fmla="*/ 8 h 53"/>
                <a:gd name="T14" fmla="*/ 26 w 94"/>
                <a:gd name="T15" fmla="*/ 0 h 53"/>
                <a:gd name="T16" fmla="*/ 31 w 94"/>
                <a:gd name="T17" fmla="*/ 15 h 53"/>
                <a:gd name="T18" fmla="*/ 17 w 94"/>
                <a:gd name="T19" fmla="*/ 24 h 53"/>
                <a:gd name="T20" fmla="*/ 46 w 94"/>
                <a:gd name="T21" fmla="*/ 36 h 53"/>
                <a:gd name="T22" fmla="*/ 53 w 94"/>
                <a:gd name="T23" fmla="*/ 35 h 53"/>
                <a:gd name="T24" fmla="*/ 78 w 94"/>
                <a:gd name="T25" fmla="*/ 13 h 53"/>
                <a:gd name="T26" fmla="*/ 80 w 94"/>
                <a:gd name="T27" fmla="*/ 11 h 53"/>
                <a:gd name="T28" fmla="*/ 82 w 94"/>
                <a:gd name="T29" fmla="*/ 8 h 53"/>
                <a:gd name="T30" fmla="*/ 83 w 94"/>
                <a:gd name="T31" fmla="*/ 6 h 53"/>
                <a:gd name="T32" fmla="*/ 85 w 94"/>
                <a:gd name="T33" fmla="*/ 4 h 53"/>
                <a:gd name="T34" fmla="*/ 87 w 94"/>
                <a:gd name="T35" fmla="*/ 3 h 53"/>
                <a:gd name="T36" fmla="*/ 93 w 94"/>
                <a:gd name="T37" fmla="*/ 5 h 53"/>
                <a:gd name="T38" fmla="*/ 94 w 94"/>
                <a:gd name="T39" fmla="*/ 10 h 53"/>
                <a:gd name="T40" fmla="*/ 67 w 94"/>
                <a:gd name="T41" fmla="*/ 40 h 53"/>
                <a:gd name="T42" fmla="*/ 50 w 94"/>
                <a:gd name="T4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53">
                  <a:moveTo>
                    <a:pt x="50" y="50"/>
                  </a:moveTo>
                  <a:cubicBezTo>
                    <a:pt x="46" y="51"/>
                    <a:pt x="43" y="52"/>
                    <a:pt x="40" y="53"/>
                  </a:cubicBezTo>
                  <a:cubicBezTo>
                    <a:pt x="30" y="45"/>
                    <a:pt x="20" y="44"/>
                    <a:pt x="8" y="51"/>
                  </a:cubicBezTo>
                  <a:cubicBezTo>
                    <a:pt x="7" y="51"/>
                    <a:pt x="6" y="51"/>
                    <a:pt x="5" y="50"/>
                  </a:cubicBezTo>
                  <a:cubicBezTo>
                    <a:pt x="5" y="47"/>
                    <a:pt x="4" y="45"/>
                    <a:pt x="3" y="42"/>
                  </a:cubicBezTo>
                  <a:cubicBezTo>
                    <a:pt x="0" y="32"/>
                    <a:pt x="0" y="21"/>
                    <a:pt x="3" y="10"/>
                  </a:cubicBezTo>
                  <a:cubicBezTo>
                    <a:pt x="5" y="8"/>
                    <a:pt x="7" y="7"/>
                    <a:pt x="10" y="8"/>
                  </a:cubicBezTo>
                  <a:cubicBezTo>
                    <a:pt x="17" y="8"/>
                    <a:pt x="22" y="5"/>
                    <a:pt x="26" y="0"/>
                  </a:cubicBezTo>
                  <a:cubicBezTo>
                    <a:pt x="35" y="3"/>
                    <a:pt x="31" y="10"/>
                    <a:pt x="31" y="15"/>
                  </a:cubicBezTo>
                  <a:cubicBezTo>
                    <a:pt x="30" y="22"/>
                    <a:pt x="25" y="26"/>
                    <a:pt x="17" y="24"/>
                  </a:cubicBezTo>
                  <a:cubicBezTo>
                    <a:pt x="28" y="36"/>
                    <a:pt x="31" y="37"/>
                    <a:pt x="46" y="36"/>
                  </a:cubicBezTo>
                  <a:cubicBezTo>
                    <a:pt x="48" y="36"/>
                    <a:pt x="51" y="36"/>
                    <a:pt x="53" y="35"/>
                  </a:cubicBezTo>
                  <a:cubicBezTo>
                    <a:pt x="60" y="27"/>
                    <a:pt x="70" y="21"/>
                    <a:pt x="78" y="13"/>
                  </a:cubicBezTo>
                  <a:cubicBezTo>
                    <a:pt x="79" y="13"/>
                    <a:pt x="79" y="12"/>
                    <a:pt x="80" y="11"/>
                  </a:cubicBezTo>
                  <a:cubicBezTo>
                    <a:pt x="80" y="10"/>
                    <a:pt x="81" y="9"/>
                    <a:pt x="82" y="8"/>
                  </a:cubicBezTo>
                  <a:cubicBezTo>
                    <a:pt x="82" y="7"/>
                    <a:pt x="83" y="6"/>
                    <a:pt x="83" y="6"/>
                  </a:cubicBezTo>
                  <a:cubicBezTo>
                    <a:pt x="84" y="5"/>
                    <a:pt x="85" y="5"/>
                    <a:pt x="85" y="4"/>
                  </a:cubicBezTo>
                  <a:cubicBezTo>
                    <a:pt x="86" y="4"/>
                    <a:pt x="86" y="4"/>
                    <a:pt x="87" y="3"/>
                  </a:cubicBezTo>
                  <a:cubicBezTo>
                    <a:pt x="89" y="2"/>
                    <a:pt x="91" y="3"/>
                    <a:pt x="93" y="5"/>
                  </a:cubicBezTo>
                  <a:cubicBezTo>
                    <a:pt x="94" y="6"/>
                    <a:pt x="94" y="8"/>
                    <a:pt x="94" y="10"/>
                  </a:cubicBezTo>
                  <a:cubicBezTo>
                    <a:pt x="87" y="22"/>
                    <a:pt x="75" y="30"/>
                    <a:pt x="67" y="40"/>
                  </a:cubicBezTo>
                  <a:cubicBezTo>
                    <a:pt x="63" y="46"/>
                    <a:pt x="56" y="49"/>
                    <a:pt x="50" y="50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8" name="Freeform 125"/>
            <p:cNvSpPr/>
            <p:nvPr/>
          </p:nvSpPr>
          <p:spPr bwMode="auto">
            <a:xfrm>
              <a:off x="7892" y="2862"/>
              <a:ext cx="41" cy="129"/>
            </a:xfrm>
            <a:custGeom>
              <a:avLst/>
              <a:gdLst>
                <a:gd name="T0" fmla="*/ 27 w 27"/>
                <a:gd name="T1" fmla="*/ 1 h 86"/>
                <a:gd name="T2" fmla="*/ 27 w 27"/>
                <a:gd name="T3" fmla="*/ 68 h 86"/>
                <a:gd name="T4" fmla="*/ 24 w 27"/>
                <a:gd name="T5" fmla="*/ 74 h 86"/>
                <a:gd name="T6" fmla="*/ 10 w 27"/>
                <a:gd name="T7" fmla="*/ 83 h 86"/>
                <a:gd name="T8" fmla="*/ 3 w 27"/>
                <a:gd name="T9" fmla="*/ 84 h 86"/>
                <a:gd name="T10" fmla="*/ 3 w 27"/>
                <a:gd name="T11" fmla="*/ 76 h 86"/>
                <a:gd name="T12" fmla="*/ 8 w 27"/>
                <a:gd name="T13" fmla="*/ 70 h 86"/>
                <a:gd name="T14" fmla="*/ 8 w 27"/>
                <a:gd name="T15" fmla="*/ 70 h 86"/>
                <a:gd name="T16" fmla="*/ 8 w 27"/>
                <a:gd name="T17" fmla="*/ 29 h 86"/>
                <a:gd name="T18" fmla="*/ 19 w 27"/>
                <a:gd name="T19" fmla="*/ 3 h 86"/>
                <a:gd name="T20" fmla="*/ 27 w 27"/>
                <a:gd name="T21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6">
                  <a:moveTo>
                    <a:pt x="27" y="1"/>
                  </a:moveTo>
                  <a:cubicBezTo>
                    <a:pt x="27" y="23"/>
                    <a:pt x="27" y="46"/>
                    <a:pt x="27" y="68"/>
                  </a:cubicBezTo>
                  <a:cubicBezTo>
                    <a:pt x="25" y="70"/>
                    <a:pt x="26" y="73"/>
                    <a:pt x="24" y="74"/>
                  </a:cubicBezTo>
                  <a:cubicBezTo>
                    <a:pt x="19" y="77"/>
                    <a:pt x="14" y="79"/>
                    <a:pt x="10" y="83"/>
                  </a:cubicBezTo>
                  <a:cubicBezTo>
                    <a:pt x="8" y="84"/>
                    <a:pt x="6" y="86"/>
                    <a:pt x="3" y="84"/>
                  </a:cubicBezTo>
                  <a:cubicBezTo>
                    <a:pt x="0" y="81"/>
                    <a:pt x="2" y="79"/>
                    <a:pt x="3" y="76"/>
                  </a:cubicBezTo>
                  <a:cubicBezTo>
                    <a:pt x="5" y="74"/>
                    <a:pt x="6" y="72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10" y="56"/>
                    <a:pt x="9" y="43"/>
                    <a:pt x="8" y="29"/>
                  </a:cubicBezTo>
                  <a:cubicBezTo>
                    <a:pt x="8" y="19"/>
                    <a:pt x="13" y="11"/>
                    <a:pt x="19" y="3"/>
                  </a:cubicBezTo>
                  <a:cubicBezTo>
                    <a:pt x="21" y="1"/>
                    <a:pt x="24" y="0"/>
                    <a:pt x="27" y="1"/>
                  </a:cubicBezTo>
                  <a:close/>
                </a:path>
              </a:pathLst>
            </a:custGeom>
            <a:solidFill>
              <a:srgbClr val="FD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9" name="Freeform 126"/>
            <p:cNvSpPr/>
            <p:nvPr/>
          </p:nvSpPr>
          <p:spPr bwMode="auto">
            <a:xfrm>
              <a:off x="6121" y="3837"/>
              <a:ext cx="175" cy="105"/>
            </a:xfrm>
            <a:custGeom>
              <a:avLst/>
              <a:gdLst>
                <a:gd name="T0" fmla="*/ 66 w 117"/>
                <a:gd name="T1" fmla="*/ 48 h 70"/>
                <a:gd name="T2" fmla="*/ 35 w 117"/>
                <a:gd name="T3" fmla="*/ 34 h 70"/>
                <a:gd name="T4" fmla="*/ 29 w 117"/>
                <a:gd name="T5" fmla="*/ 32 h 70"/>
                <a:gd name="T6" fmla="*/ 29 w 117"/>
                <a:gd name="T7" fmla="*/ 32 h 70"/>
                <a:gd name="T8" fmla="*/ 18 w 117"/>
                <a:gd name="T9" fmla="*/ 26 h 70"/>
                <a:gd name="T10" fmla="*/ 11 w 117"/>
                <a:gd name="T11" fmla="*/ 18 h 70"/>
                <a:gd name="T12" fmla="*/ 0 w 117"/>
                <a:gd name="T13" fmla="*/ 8 h 70"/>
                <a:gd name="T14" fmla="*/ 11 w 117"/>
                <a:gd name="T15" fmla="*/ 2 h 70"/>
                <a:gd name="T16" fmla="*/ 20 w 117"/>
                <a:gd name="T17" fmla="*/ 8 h 70"/>
                <a:gd name="T18" fmla="*/ 21 w 117"/>
                <a:gd name="T19" fmla="*/ 8 h 70"/>
                <a:gd name="T20" fmla="*/ 22 w 117"/>
                <a:gd name="T21" fmla="*/ 9 h 70"/>
                <a:gd name="T22" fmla="*/ 62 w 117"/>
                <a:gd name="T23" fmla="*/ 31 h 70"/>
                <a:gd name="T24" fmla="*/ 65 w 117"/>
                <a:gd name="T25" fmla="*/ 31 h 70"/>
                <a:gd name="T26" fmla="*/ 70 w 117"/>
                <a:gd name="T27" fmla="*/ 33 h 70"/>
                <a:gd name="T28" fmla="*/ 89 w 117"/>
                <a:gd name="T29" fmla="*/ 38 h 70"/>
                <a:gd name="T30" fmla="*/ 96 w 117"/>
                <a:gd name="T31" fmla="*/ 42 h 70"/>
                <a:gd name="T32" fmla="*/ 100 w 117"/>
                <a:gd name="T33" fmla="*/ 52 h 70"/>
                <a:gd name="T34" fmla="*/ 112 w 117"/>
                <a:gd name="T35" fmla="*/ 60 h 70"/>
                <a:gd name="T36" fmla="*/ 115 w 117"/>
                <a:gd name="T37" fmla="*/ 69 h 70"/>
                <a:gd name="T38" fmla="*/ 113 w 117"/>
                <a:gd name="T39" fmla="*/ 69 h 70"/>
                <a:gd name="T40" fmla="*/ 112 w 117"/>
                <a:gd name="T41" fmla="*/ 69 h 70"/>
                <a:gd name="T42" fmla="*/ 112 w 117"/>
                <a:gd name="T43" fmla="*/ 69 h 70"/>
                <a:gd name="T44" fmla="*/ 66 w 117"/>
                <a:gd name="T45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70">
                  <a:moveTo>
                    <a:pt x="66" y="48"/>
                  </a:moveTo>
                  <a:cubicBezTo>
                    <a:pt x="55" y="44"/>
                    <a:pt x="45" y="39"/>
                    <a:pt x="35" y="34"/>
                  </a:cubicBezTo>
                  <a:cubicBezTo>
                    <a:pt x="33" y="32"/>
                    <a:pt x="30" y="34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5" y="31"/>
                    <a:pt x="20" y="30"/>
                    <a:pt x="18" y="26"/>
                  </a:cubicBezTo>
                  <a:cubicBezTo>
                    <a:pt x="17" y="22"/>
                    <a:pt x="14" y="21"/>
                    <a:pt x="11" y="18"/>
                  </a:cubicBezTo>
                  <a:cubicBezTo>
                    <a:pt x="7" y="15"/>
                    <a:pt x="2" y="14"/>
                    <a:pt x="0" y="8"/>
                  </a:cubicBezTo>
                  <a:cubicBezTo>
                    <a:pt x="1" y="0"/>
                    <a:pt x="5" y="0"/>
                    <a:pt x="11" y="2"/>
                  </a:cubicBezTo>
                  <a:cubicBezTo>
                    <a:pt x="14" y="4"/>
                    <a:pt x="17" y="6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3" y="22"/>
                    <a:pt x="47" y="28"/>
                    <a:pt x="62" y="31"/>
                  </a:cubicBezTo>
                  <a:cubicBezTo>
                    <a:pt x="63" y="31"/>
                    <a:pt x="64" y="31"/>
                    <a:pt x="65" y="31"/>
                  </a:cubicBezTo>
                  <a:cubicBezTo>
                    <a:pt x="67" y="32"/>
                    <a:pt x="68" y="32"/>
                    <a:pt x="70" y="33"/>
                  </a:cubicBezTo>
                  <a:cubicBezTo>
                    <a:pt x="76" y="35"/>
                    <a:pt x="83" y="37"/>
                    <a:pt x="89" y="38"/>
                  </a:cubicBezTo>
                  <a:cubicBezTo>
                    <a:pt x="92" y="38"/>
                    <a:pt x="95" y="39"/>
                    <a:pt x="96" y="42"/>
                  </a:cubicBezTo>
                  <a:cubicBezTo>
                    <a:pt x="95" y="47"/>
                    <a:pt x="95" y="50"/>
                    <a:pt x="100" y="52"/>
                  </a:cubicBezTo>
                  <a:cubicBezTo>
                    <a:pt x="105" y="54"/>
                    <a:pt x="108" y="57"/>
                    <a:pt x="112" y="60"/>
                  </a:cubicBezTo>
                  <a:cubicBezTo>
                    <a:pt x="114" y="62"/>
                    <a:pt x="117" y="65"/>
                    <a:pt x="115" y="69"/>
                  </a:cubicBezTo>
                  <a:cubicBezTo>
                    <a:pt x="115" y="69"/>
                    <a:pt x="114" y="69"/>
                    <a:pt x="113" y="69"/>
                  </a:cubicBezTo>
                  <a:cubicBezTo>
                    <a:pt x="113" y="70"/>
                    <a:pt x="112" y="69"/>
                    <a:pt x="112" y="69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97" y="61"/>
                    <a:pt x="81" y="55"/>
                    <a:pt x="66" y="48"/>
                  </a:cubicBezTo>
                  <a:close/>
                </a:path>
              </a:pathLst>
            </a:custGeom>
            <a:solidFill>
              <a:srgbClr val="C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0" name="Freeform 127"/>
            <p:cNvSpPr/>
            <p:nvPr/>
          </p:nvSpPr>
          <p:spPr bwMode="auto">
            <a:xfrm>
              <a:off x="5998" y="3687"/>
              <a:ext cx="111" cy="75"/>
            </a:xfrm>
            <a:custGeom>
              <a:avLst/>
              <a:gdLst>
                <a:gd name="T0" fmla="*/ 3 w 74"/>
                <a:gd name="T1" fmla="*/ 33 h 50"/>
                <a:gd name="T2" fmla="*/ 7 w 74"/>
                <a:gd name="T3" fmla="*/ 33 h 50"/>
                <a:gd name="T4" fmla="*/ 12 w 74"/>
                <a:gd name="T5" fmla="*/ 33 h 50"/>
                <a:gd name="T6" fmla="*/ 12 w 74"/>
                <a:gd name="T7" fmla="*/ 27 h 50"/>
                <a:gd name="T8" fmla="*/ 2 w 74"/>
                <a:gd name="T9" fmla="*/ 7 h 50"/>
                <a:gd name="T10" fmla="*/ 1 w 74"/>
                <a:gd name="T11" fmla="*/ 2 h 50"/>
                <a:gd name="T12" fmla="*/ 6 w 74"/>
                <a:gd name="T13" fmla="*/ 0 h 50"/>
                <a:gd name="T14" fmla="*/ 23 w 74"/>
                <a:gd name="T15" fmla="*/ 5 h 50"/>
                <a:gd name="T16" fmla="*/ 41 w 74"/>
                <a:gd name="T17" fmla="*/ 10 h 50"/>
                <a:gd name="T18" fmla="*/ 65 w 74"/>
                <a:gd name="T19" fmla="*/ 17 h 50"/>
                <a:gd name="T20" fmla="*/ 74 w 74"/>
                <a:gd name="T21" fmla="*/ 19 h 50"/>
                <a:gd name="T22" fmla="*/ 58 w 74"/>
                <a:gd name="T23" fmla="*/ 23 h 50"/>
                <a:gd name="T24" fmla="*/ 44 w 74"/>
                <a:gd name="T25" fmla="*/ 21 h 50"/>
                <a:gd name="T26" fmla="*/ 32 w 74"/>
                <a:gd name="T27" fmla="*/ 30 h 50"/>
                <a:gd name="T28" fmla="*/ 28 w 74"/>
                <a:gd name="T29" fmla="*/ 38 h 50"/>
                <a:gd name="T30" fmla="*/ 31 w 74"/>
                <a:gd name="T31" fmla="*/ 43 h 50"/>
                <a:gd name="T32" fmla="*/ 36 w 74"/>
                <a:gd name="T33" fmla="*/ 50 h 50"/>
                <a:gd name="T34" fmla="*/ 17 w 74"/>
                <a:gd name="T35" fmla="*/ 44 h 50"/>
                <a:gd name="T36" fmla="*/ 3 w 74"/>
                <a:gd name="T37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50">
                  <a:moveTo>
                    <a:pt x="3" y="33"/>
                  </a:moveTo>
                  <a:cubicBezTo>
                    <a:pt x="5" y="33"/>
                    <a:pt x="6" y="33"/>
                    <a:pt x="7" y="33"/>
                  </a:cubicBezTo>
                  <a:cubicBezTo>
                    <a:pt x="9" y="34"/>
                    <a:pt x="11" y="35"/>
                    <a:pt x="12" y="33"/>
                  </a:cubicBezTo>
                  <a:cubicBezTo>
                    <a:pt x="14" y="31"/>
                    <a:pt x="13" y="29"/>
                    <a:pt x="12" y="27"/>
                  </a:cubicBezTo>
                  <a:cubicBezTo>
                    <a:pt x="8" y="21"/>
                    <a:pt x="7" y="13"/>
                    <a:pt x="2" y="7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2" y="2"/>
                    <a:pt x="18" y="3"/>
                    <a:pt x="23" y="5"/>
                  </a:cubicBezTo>
                  <a:cubicBezTo>
                    <a:pt x="29" y="8"/>
                    <a:pt x="35" y="9"/>
                    <a:pt x="41" y="10"/>
                  </a:cubicBezTo>
                  <a:cubicBezTo>
                    <a:pt x="49" y="11"/>
                    <a:pt x="57" y="13"/>
                    <a:pt x="65" y="17"/>
                  </a:cubicBezTo>
                  <a:cubicBezTo>
                    <a:pt x="68" y="18"/>
                    <a:pt x="71" y="19"/>
                    <a:pt x="74" y="19"/>
                  </a:cubicBezTo>
                  <a:cubicBezTo>
                    <a:pt x="71" y="25"/>
                    <a:pt x="67" y="26"/>
                    <a:pt x="58" y="23"/>
                  </a:cubicBezTo>
                  <a:cubicBezTo>
                    <a:pt x="54" y="22"/>
                    <a:pt x="50" y="20"/>
                    <a:pt x="44" y="21"/>
                  </a:cubicBezTo>
                  <a:cubicBezTo>
                    <a:pt x="38" y="21"/>
                    <a:pt x="34" y="23"/>
                    <a:pt x="32" y="30"/>
                  </a:cubicBezTo>
                  <a:cubicBezTo>
                    <a:pt x="32" y="33"/>
                    <a:pt x="30" y="36"/>
                    <a:pt x="28" y="38"/>
                  </a:cubicBezTo>
                  <a:cubicBezTo>
                    <a:pt x="26" y="41"/>
                    <a:pt x="29" y="42"/>
                    <a:pt x="31" y="43"/>
                  </a:cubicBezTo>
                  <a:cubicBezTo>
                    <a:pt x="33" y="44"/>
                    <a:pt x="37" y="45"/>
                    <a:pt x="36" y="50"/>
                  </a:cubicBezTo>
                  <a:cubicBezTo>
                    <a:pt x="29" y="50"/>
                    <a:pt x="23" y="47"/>
                    <a:pt x="17" y="44"/>
                  </a:cubicBezTo>
                  <a:cubicBezTo>
                    <a:pt x="12" y="41"/>
                    <a:pt x="5" y="39"/>
                    <a:pt x="3" y="33"/>
                  </a:cubicBezTo>
                  <a:close/>
                </a:path>
              </a:pathLst>
            </a:custGeom>
            <a:solidFill>
              <a:srgbClr val="F3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1" name="Freeform 128"/>
            <p:cNvSpPr/>
            <p:nvPr/>
          </p:nvSpPr>
          <p:spPr bwMode="auto">
            <a:xfrm>
              <a:off x="7523" y="1021"/>
              <a:ext cx="123" cy="74"/>
            </a:xfrm>
            <a:custGeom>
              <a:avLst/>
              <a:gdLst>
                <a:gd name="T0" fmla="*/ 0 w 82"/>
                <a:gd name="T1" fmla="*/ 12 h 49"/>
                <a:gd name="T2" fmla="*/ 40 w 82"/>
                <a:gd name="T3" fmla="*/ 1 h 49"/>
                <a:gd name="T4" fmla="*/ 56 w 82"/>
                <a:gd name="T5" fmla="*/ 4 h 49"/>
                <a:gd name="T6" fmla="*/ 61 w 82"/>
                <a:gd name="T7" fmla="*/ 20 h 49"/>
                <a:gd name="T8" fmla="*/ 57 w 82"/>
                <a:gd name="T9" fmla="*/ 26 h 49"/>
                <a:gd name="T10" fmla="*/ 62 w 82"/>
                <a:gd name="T11" fmla="*/ 35 h 49"/>
                <a:gd name="T12" fmla="*/ 78 w 82"/>
                <a:gd name="T13" fmla="*/ 39 h 49"/>
                <a:gd name="T14" fmla="*/ 81 w 82"/>
                <a:gd name="T15" fmla="*/ 45 h 49"/>
                <a:gd name="T16" fmla="*/ 70 w 82"/>
                <a:gd name="T17" fmla="*/ 47 h 49"/>
                <a:gd name="T18" fmla="*/ 35 w 82"/>
                <a:gd name="T19" fmla="*/ 40 h 49"/>
                <a:gd name="T20" fmla="*/ 30 w 82"/>
                <a:gd name="T21" fmla="*/ 37 h 49"/>
                <a:gd name="T22" fmla="*/ 27 w 82"/>
                <a:gd name="T23" fmla="*/ 14 h 49"/>
                <a:gd name="T24" fmla="*/ 45 w 82"/>
                <a:gd name="T25" fmla="*/ 10 h 49"/>
                <a:gd name="T26" fmla="*/ 22 w 82"/>
                <a:gd name="T27" fmla="*/ 17 h 49"/>
                <a:gd name="T28" fmla="*/ 1 w 82"/>
                <a:gd name="T29" fmla="*/ 14 h 49"/>
                <a:gd name="T30" fmla="*/ 0 w 82"/>
                <a:gd name="T31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49">
                  <a:moveTo>
                    <a:pt x="0" y="12"/>
                  </a:moveTo>
                  <a:cubicBezTo>
                    <a:pt x="13" y="6"/>
                    <a:pt x="26" y="0"/>
                    <a:pt x="40" y="1"/>
                  </a:cubicBezTo>
                  <a:cubicBezTo>
                    <a:pt x="45" y="4"/>
                    <a:pt x="51" y="0"/>
                    <a:pt x="56" y="4"/>
                  </a:cubicBezTo>
                  <a:cubicBezTo>
                    <a:pt x="64" y="7"/>
                    <a:pt x="64" y="13"/>
                    <a:pt x="61" y="20"/>
                  </a:cubicBezTo>
                  <a:cubicBezTo>
                    <a:pt x="60" y="22"/>
                    <a:pt x="59" y="24"/>
                    <a:pt x="57" y="26"/>
                  </a:cubicBezTo>
                  <a:cubicBezTo>
                    <a:pt x="53" y="32"/>
                    <a:pt x="55" y="34"/>
                    <a:pt x="62" y="35"/>
                  </a:cubicBezTo>
                  <a:cubicBezTo>
                    <a:pt x="68" y="35"/>
                    <a:pt x="73" y="36"/>
                    <a:pt x="78" y="39"/>
                  </a:cubicBezTo>
                  <a:cubicBezTo>
                    <a:pt x="80" y="41"/>
                    <a:pt x="82" y="42"/>
                    <a:pt x="81" y="45"/>
                  </a:cubicBezTo>
                  <a:cubicBezTo>
                    <a:pt x="78" y="49"/>
                    <a:pt x="74" y="48"/>
                    <a:pt x="70" y="47"/>
                  </a:cubicBezTo>
                  <a:cubicBezTo>
                    <a:pt x="58" y="46"/>
                    <a:pt x="46" y="46"/>
                    <a:pt x="35" y="40"/>
                  </a:cubicBezTo>
                  <a:cubicBezTo>
                    <a:pt x="33" y="39"/>
                    <a:pt x="32" y="38"/>
                    <a:pt x="30" y="37"/>
                  </a:cubicBezTo>
                  <a:cubicBezTo>
                    <a:pt x="18" y="29"/>
                    <a:pt x="18" y="25"/>
                    <a:pt x="27" y="14"/>
                  </a:cubicBezTo>
                  <a:cubicBezTo>
                    <a:pt x="32" y="9"/>
                    <a:pt x="39" y="13"/>
                    <a:pt x="45" y="10"/>
                  </a:cubicBezTo>
                  <a:cubicBezTo>
                    <a:pt x="36" y="7"/>
                    <a:pt x="29" y="11"/>
                    <a:pt x="22" y="17"/>
                  </a:cubicBezTo>
                  <a:cubicBezTo>
                    <a:pt x="15" y="19"/>
                    <a:pt x="7" y="19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EC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2" name="Freeform 129"/>
            <p:cNvSpPr/>
            <p:nvPr/>
          </p:nvSpPr>
          <p:spPr bwMode="auto">
            <a:xfrm>
              <a:off x="6311" y="3109"/>
              <a:ext cx="111" cy="51"/>
            </a:xfrm>
            <a:custGeom>
              <a:avLst/>
              <a:gdLst>
                <a:gd name="T0" fmla="*/ 0 w 74"/>
                <a:gd name="T1" fmla="*/ 34 h 34"/>
                <a:gd name="T2" fmla="*/ 13 w 74"/>
                <a:gd name="T3" fmla="*/ 28 h 34"/>
                <a:gd name="T4" fmla="*/ 19 w 74"/>
                <a:gd name="T5" fmla="*/ 25 h 34"/>
                <a:gd name="T6" fmla="*/ 18 w 74"/>
                <a:gd name="T7" fmla="*/ 26 h 34"/>
                <a:gd name="T8" fmla="*/ 21 w 74"/>
                <a:gd name="T9" fmla="*/ 23 h 34"/>
                <a:gd name="T10" fmla="*/ 25 w 74"/>
                <a:gd name="T11" fmla="*/ 17 h 34"/>
                <a:gd name="T12" fmla="*/ 43 w 74"/>
                <a:gd name="T13" fmla="*/ 1 h 34"/>
                <a:gd name="T14" fmla="*/ 69 w 74"/>
                <a:gd name="T15" fmla="*/ 5 h 34"/>
                <a:gd name="T16" fmla="*/ 74 w 74"/>
                <a:gd name="T17" fmla="*/ 10 h 34"/>
                <a:gd name="T18" fmla="*/ 70 w 74"/>
                <a:gd name="T19" fmla="*/ 14 h 34"/>
                <a:gd name="T20" fmla="*/ 51 w 74"/>
                <a:gd name="T21" fmla="*/ 23 h 34"/>
                <a:gd name="T22" fmla="*/ 46 w 74"/>
                <a:gd name="T23" fmla="*/ 25 h 34"/>
                <a:gd name="T24" fmla="*/ 23 w 74"/>
                <a:gd name="T25" fmla="*/ 30 h 34"/>
                <a:gd name="T26" fmla="*/ 8 w 74"/>
                <a:gd name="T27" fmla="*/ 32 h 34"/>
                <a:gd name="T28" fmla="*/ 0 w 74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4">
                  <a:moveTo>
                    <a:pt x="0" y="34"/>
                  </a:moveTo>
                  <a:cubicBezTo>
                    <a:pt x="4" y="30"/>
                    <a:pt x="9" y="31"/>
                    <a:pt x="13" y="28"/>
                  </a:cubicBezTo>
                  <a:cubicBezTo>
                    <a:pt x="15" y="27"/>
                    <a:pt x="18" y="28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2" y="21"/>
                    <a:pt x="24" y="19"/>
                    <a:pt x="25" y="17"/>
                  </a:cubicBezTo>
                  <a:cubicBezTo>
                    <a:pt x="28" y="8"/>
                    <a:pt x="35" y="3"/>
                    <a:pt x="43" y="1"/>
                  </a:cubicBezTo>
                  <a:cubicBezTo>
                    <a:pt x="52" y="0"/>
                    <a:pt x="60" y="5"/>
                    <a:pt x="69" y="5"/>
                  </a:cubicBezTo>
                  <a:cubicBezTo>
                    <a:pt x="71" y="5"/>
                    <a:pt x="73" y="7"/>
                    <a:pt x="74" y="10"/>
                  </a:cubicBezTo>
                  <a:cubicBezTo>
                    <a:pt x="74" y="12"/>
                    <a:pt x="72" y="13"/>
                    <a:pt x="70" y="14"/>
                  </a:cubicBezTo>
                  <a:cubicBezTo>
                    <a:pt x="64" y="18"/>
                    <a:pt x="59" y="22"/>
                    <a:pt x="51" y="23"/>
                  </a:cubicBezTo>
                  <a:cubicBezTo>
                    <a:pt x="49" y="23"/>
                    <a:pt x="48" y="25"/>
                    <a:pt x="46" y="25"/>
                  </a:cubicBezTo>
                  <a:cubicBezTo>
                    <a:pt x="42" y="28"/>
                    <a:pt x="29" y="30"/>
                    <a:pt x="23" y="30"/>
                  </a:cubicBezTo>
                  <a:cubicBezTo>
                    <a:pt x="18" y="30"/>
                    <a:pt x="13" y="32"/>
                    <a:pt x="8" y="32"/>
                  </a:cubicBezTo>
                  <a:cubicBezTo>
                    <a:pt x="6" y="33"/>
                    <a:pt x="3" y="33"/>
                    <a:pt x="0" y="34"/>
                  </a:cubicBezTo>
                  <a:close/>
                </a:path>
              </a:pathLst>
            </a:custGeom>
            <a:solidFill>
              <a:srgbClr val="F7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3" name="Freeform 130"/>
            <p:cNvSpPr/>
            <p:nvPr/>
          </p:nvSpPr>
          <p:spPr bwMode="auto">
            <a:xfrm>
              <a:off x="6658" y="1237"/>
              <a:ext cx="205" cy="137"/>
            </a:xfrm>
            <a:custGeom>
              <a:avLst/>
              <a:gdLst>
                <a:gd name="T0" fmla="*/ 24 w 137"/>
                <a:gd name="T1" fmla="*/ 89 h 91"/>
                <a:gd name="T2" fmla="*/ 0 w 137"/>
                <a:gd name="T3" fmla="*/ 89 h 91"/>
                <a:gd name="T4" fmla="*/ 18 w 137"/>
                <a:gd name="T5" fmla="*/ 80 h 91"/>
                <a:gd name="T6" fmla="*/ 19 w 137"/>
                <a:gd name="T7" fmla="*/ 78 h 91"/>
                <a:gd name="T8" fmla="*/ 24 w 137"/>
                <a:gd name="T9" fmla="*/ 74 h 91"/>
                <a:gd name="T10" fmla="*/ 62 w 137"/>
                <a:gd name="T11" fmla="*/ 58 h 91"/>
                <a:gd name="T12" fmla="*/ 66 w 137"/>
                <a:gd name="T13" fmla="*/ 57 h 91"/>
                <a:gd name="T14" fmla="*/ 97 w 137"/>
                <a:gd name="T15" fmla="*/ 49 h 91"/>
                <a:gd name="T16" fmla="*/ 110 w 137"/>
                <a:gd name="T17" fmla="*/ 34 h 91"/>
                <a:gd name="T18" fmla="*/ 116 w 137"/>
                <a:gd name="T19" fmla="*/ 20 h 91"/>
                <a:gd name="T20" fmla="*/ 124 w 137"/>
                <a:gd name="T21" fmla="*/ 6 h 91"/>
                <a:gd name="T22" fmla="*/ 132 w 137"/>
                <a:gd name="T23" fmla="*/ 1 h 91"/>
                <a:gd name="T24" fmla="*/ 132 w 137"/>
                <a:gd name="T25" fmla="*/ 15 h 91"/>
                <a:gd name="T26" fmla="*/ 119 w 137"/>
                <a:gd name="T27" fmla="*/ 43 h 91"/>
                <a:gd name="T28" fmla="*/ 119 w 137"/>
                <a:gd name="T29" fmla="*/ 46 h 91"/>
                <a:gd name="T30" fmla="*/ 105 w 137"/>
                <a:gd name="T31" fmla="*/ 67 h 91"/>
                <a:gd name="T32" fmla="*/ 91 w 137"/>
                <a:gd name="T33" fmla="*/ 69 h 91"/>
                <a:gd name="T34" fmla="*/ 72 w 137"/>
                <a:gd name="T35" fmla="*/ 70 h 91"/>
                <a:gd name="T36" fmla="*/ 41 w 137"/>
                <a:gd name="T37" fmla="*/ 81 h 91"/>
                <a:gd name="T38" fmla="*/ 35 w 137"/>
                <a:gd name="T39" fmla="*/ 88 h 91"/>
                <a:gd name="T40" fmla="*/ 32 w 137"/>
                <a:gd name="T41" fmla="*/ 91 h 91"/>
                <a:gd name="T42" fmla="*/ 28 w 137"/>
                <a:gd name="T43" fmla="*/ 90 h 91"/>
                <a:gd name="T44" fmla="*/ 24 w 137"/>
                <a:gd name="T45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91">
                  <a:moveTo>
                    <a:pt x="24" y="89"/>
                  </a:moveTo>
                  <a:cubicBezTo>
                    <a:pt x="17" y="89"/>
                    <a:pt x="9" y="89"/>
                    <a:pt x="0" y="89"/>
                  </a:cubicBezTo>
                  <a:cubicBezTo>
                    <a:pt x="6" y="83"/>
                    <a:pt x="13" y="82"/>
                    <a:pt x="18" y="80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7"/>
                    <a:pt x="22" y="75"/>
                    <a:pt x="24" y="74"/>
                  </a:cubicBezTo>
                  <a:cubicBezTo>
                    <a:pt x="37" y="69"/>
                    <a:pt x="51" y="67"/>
                    <a:pt x="62" y="58"/>
                  </a:cubicBezTo>
                  <a:cubicBezTo>
                    <a:pt x="63" y="58"/>
                    <a:pt x="65" y="58"/>
                    <a:pt x="66" y="57"/>
                  </a:cubicBezTo>
                  <a:cubicBezTo>
                    <a:pt x="75" y="49"/>
                    <a:pt x="86" y="50"/>
                    <a:pt x="97" y="49"/>
                  </a:cubicBezTo>
                  <a:cubicBezTo>
                    <a:pt x="104" y="46"/>
                    <a:pt x="108" y="42"/>
                    <a:pt x="110" y="34"/>
                  </a:cubicBezTo>
                  <a:cubicBezTo>
                    <a:pt x="111" y="29"/>
                    <a:pt x="113" y="24"/>
                    <a:pt x="116" y="20"/>
                  </a:cubicBezTo>
                  <a:cubicBezTo>
                    <a:pt x="120" y="16"/>
                    <a:pt x="121" y="11"/>
                    <a:pt x="124" y="6"/>
                  </a:cubicBezTo>
                  <a:cubicBezTo>
                    <a:pt x="126" y="3"/>
                    <a:pt x="127" y="0"/>
                    <a:pt x="132" y="1"/>
                  </a:cubicBezTo>
                  <a:cubicBezTo>
                    <a:pt x="137" y="6"/>
                    <a:pt x="134" y="10"/>
                    <a:pt x="132" y="15"/>
                  </a:cubicBezTo>
                  <a:cubicBezTo>
                    <a:pt x="127" y="24"/>
                    <a:pt x="121" y="33"/>
                    <a:pt x="119" y="43"/>
                  </a:cubicBezTo>
                  <a:cubicBezTo>
                    <a:pt x="119" y="44"/>
                    <a:pt x="119" y="45"/>
                    <a:pt x="119" y="46"/>
                  </a:cubicBezTo>
                  <a:cubicBezTo>
                    <a:pt x="114" y="53"/>
                    <a:pt x="108" y="59"/>
                    <a:pt x="105" y="67"/>
                  </a:cubicBezTo>
                  <a:cubicBezTo>
                    <a:pt x="101" y="70"/>
                    <a:pt x="96" y="69"/>
                    <a:pt x="91" y="69"/>
                  </a:cubicBezTo>
                  <a:cubicBezTo>
                    <a:pt x="84" y="67"/>
                    <a:pt x="78" y="68"/>
                    <a:pt x="72" y="70"/>
                  </a:cubicBezTo>
                  <a:cubicBezTo>
                    <a:pt x="62" y="74"/>
                    <a:pt x="51" y="77"/>
                    <a:pt x="41" y="81"/>
                  </a:cubicBezTo>
                  <a:cubicBezTo>
                    <a:pt x="38" y="82"/>
                    <a:pt x="34" y="83"/>
                    <a:pt x="35" y="88"/>
                  </a:cubicBezTo>
                  <a:cubicBezTo>
                    <a:pt x="34" y="89"/>
                    <a:pt x="33" y="90"/>
                    <a:pt x="32" y="91"/>
                  </a:cubicBezTo>
                  <a:cubicBezTo>
                    <a:pt x="30" y="91"/>
                    <a:pt x="29" y="91"/>
                    <a:pt x="28" y="90"/>
                  </a:cubicBezTo>
                  <a:cubicBezTo>
                    <a:pt x="27" y="89"/>
                    <a:pt x="26" y="89"/>
                    <a:pt x="24" y="89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4" name="Freeform 131"/>
            <p:cNvSpPr/>
            <p:nvPr/>
          </p:nvSpPr>
          <p:spPr bwMode="auto">
            <a:xfrm>
              <a:off x="5585" y="1209"/>
              <a:ext cx="218" cy="156"/>
            </a:xfrm>
            <a:custGeom>
              <a:avLst/>
              <a:gdLst>
                <a:gd name="T0" fmla="*/ 0 w 145"/>
                <a:gd name="T1" fmla="*/ 8 h 104"/>
                <a:gd name="T2" fmla="*/ 0 w 145"/>
                <a:gd name="T3" fmla="*/ 6 h 104"/>
                <a:gd name="T4" fmla="*/ 13 w 145"/>
                <a:gd name="T5" fmla="*/ 8 h 104"/>
                <a:gd name="T6" fmla="*/ 25 w 145"/>
                <a:gd name="T7" fmla="*/ 24 h 104"/>
                <a:gd name="T8" fmla="*/ 61 w 145"/>
                <a:gd name="T9" fmla="*/ 50 h 104"/>
                <a:gd name="T10" fmla="*/ 103 w 145"/>
                <a:gd name="T11" fmla="*/ 66 h 104"/>
                <a:gd name="T12" fmla="*/ 105 w 145"/>
                <a:gd name="T13" fmla="*/ 67 h 104"/>
                <a:gd name="T14" fmla="*/ 108 w 145"/>
                <a:gd name="T15" fmla="*/ 70 h 104"/>
                <a:gd name="T16" fmla="*/ 112 w 145"/>
                <a:gd name="T17" fmla="*/ 72 h 104"/>
                <a:gd name="T18" fmla="*/ 114 w 145"/>
                <a:gd name="T19" fmla="*/ 73 h 104"/>
                <a:gd name="T20" fmla="*/ 116 w 145"/>
                <a:gd name="T21" fmla="*/ 76 h 104"/>
                <a:gd name="T22" fmla="*/ 145 w 145"/>
                <a:gd name="T23" fmla="*/ 95 h 104"/>
                <a:gd name="T24" fmla="*/ 145 w 145"/>
                <a:gd name="T25" fmla="*/ 97 h 104"/>
                <a:gd name="T26" fmla="*/ 133 w 145"/>
                <a:gd name="T27" fmla="*/ 104 h 104"/>
                <a:gd name="T28" fmla="*/ 110 w 145"/>
                <a:gd name="T29" fmla="*/ 88 h 104"/>
                <a:gd name="T30" fmla="*/ 88 w 145"/>
                <a:gd name="T31" fmla="*/ 73 h 104"/>
                <a:gd name="T32" fmla="*/ 69 w 145"/>
                <a:gd name="T33" fmla="*/ 64 h 104"/>
                <a:gd name="T34" fmla="*/ 69 w 145"/>
                <a:gd name="T35" fmla="*/ 64 h 104"/>
                <a:gd name="T36" fmla="*/ 46 w 145"/>
                <a:gd name="T37" fmla="*/ 55 h 104"/>
                <a:gd name="T38" fmla="*/ 21 w 145"/>
                <a:gd name="T39" fmla="*/ 36 h 104"/>
                <a:gd name="T40" fmla="*/ 0 w 145"/>
                <a:gd name="T4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104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5" y="0"/>
                    <a:pt x="9" y="2"/>
                    <a:pt x="13" y="8"/>
                  </a:cubicBezTo>
                  <a:cubicBezTo>
                    <a:pt x="17" y="13"/>
                    <a:pt x="19" y="20"/>
                    <a:pt x="25" y="24"/>
                  </a:cubicBezTo>
                  <a:cubicBezTo>
                    <a:pt x="34" y="37"/>
                    <a:pt x="45" y="45"/>
                    <a:pt x="61" y="50"/>
                  </a:cubicBezTo>
                  <a:cubicBezTo>
                    <a:pt x="75" y="54"/>
                    <a:pt x="91" y="56"/>
                    <a:pt x="103" y="66"/>
                  </a:cubicBezTo>
                  <a:cubicBezTo>
                    <a:pt x="103" y="66"/>
                    <a:pt x="104" y="67"/>
                    <a:pt x="105" y="67"/>
                  </a:cubicBezTo>
                  <a:cubicBezTo>
                    <a:pt x="106" y="68"/>
                    <a:pt x="107" y="69"/>
                    <a:pt x="108" y="70"/>
                  </a:cubicBezTo>
                  <a:cubicBezTo>
                    <a:pt x="109" y="71"/>
                    <a:pt x="110" y="72"/>
                    <a:pt x="112" y="72"/>
                  </a:cubicBezTo>
                  <a:cubicBezTo>
                    <a:pt x="112" y="73"/>
                    <a:pt x="113" y="73"/>
                    <a:pt x="114" y="73"/>
                  </a:cubicBezTo>
                  <a:cubicBezTo>
                    <a:pt x="115" y="74"/>
                    <a:pt x="116" y="75"/>
                    <a:pt x="116" y="76"/>
                  </a:cubicBezTo>
                  <a:cubicBezTo>
                    <a:pt x="126" y="82"/>
                    <a:pt x="138" y="85"/>
                    <a:pt x="145" y="95"/>
                  </a:cubicBezTo>
                  <a:cubicBezTo>
                    <a:pt x="145" y="95"/>
                    <a:pt x="145" y="96"/>
                    <a:pt x="145" y="97"/>
                  </a:cubicBezTo>
                  <a:cubicBezTo>
                    <a:pt x="142" y="101"/>
                    <a:pt x="138" y="104"/>
                    <a:pt x="133" y="104"/>
                  </a:cubicBezTo>
                  <a:cubicBezTo>
                    <a:pt x="122" y="102"/>
                    <a:pt x="113" y="101"/>
                    <a:pt x="110" y="88"/>
                  </a:cubicBezTo>
                  <a:cubicBezTo>
                    <a:pt x="107" y="79"/>
                    <a:pt x="97" y="75"/>
                    <a:pt x="88" y="73"/>
                  </a:cubicBezTo>
                  <a:cubicBezTo>
                    <a:pt x="81" y="72"/>
                    <a:pt x="75" y="68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2" y="60"/>
                    <a:pt x="54" y="57"/>
                    <a:pt x="46" y="55"/>
                  </a:cubicBezTo>
                  <a:cubicBezTo>
                    <a:pt x="34" y="54"/>
                    <a:pt x="28" y="45"/>
                    <a:pt x="21" y="36"/>
                  </a:cubicBezTo>
                  <a:cubicBezTo>
                    <a:pt x="13" y="28"/>
                    <a:pt x="6" y="19"/>
                    <a:pt x="0" y="8"/>
                  </a:cubicBezTo>
                  <a:close/>
                </a:path>
              </a:pathLst>
            </a:custGeom>
            <a:solidFill>
              <a:srgbClr val="D5A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5" name="Freeform 132"/>
            <p:cNvSpPr/>
            <p:nvPr/>
          </p:nvSpPr>
          <p:spPr bwMode="auto">
            <a:xfrm>
              <a:off x="5584" y="1201"/>
              <a:ext cx="159" cy="84"/>
            </a:xfrm>
            <a:custGeom>
              <a:avLst/>
              <a:gdLst>
                <a:gd name="T0" fmla="*/ 24 w 106"/>
                <a:gd name="T1" fmla="*/ 31 h 56"/>
                <a:gd name="T2" fmla="*/ 13 w 106"/>
                <a:gd name="T3" fmla="*/ 16 h 56"/>
                <a:gd name="T4" fmla="*/ 1 w 106"/>
                <a:gd name="T5" fmla="*/ 11 h 56"/>
                <a:gd name="T6" fmla="*/ 2 w 106"/>
                <a:gd name="T7" fmla="*/ 0 h 56"/>
                <a:gd name="T8" fmla="*/ 4 w 106"/>
                <a:gd name="T9" fmla="*/ 0 h 56"/>
                <a:gd name="T10" fmla="*/ 12 w 106"/>
                <a:gd name="T11" fmla="*/ 5 h 56"/>
                <a:gd name="T12" fmla="*/ 14 w 106"/>
                <a:gd name="T13" fmla="*/ 7 h 56"/>
                <a:gd name="T14" fmla="*/ 32 w 106"/>
                <a:gd name="T15" fmla="*/ 28 h 56"/>
                <a:gd name="T16" fmla="*/ 45 w 106"/>
                <a:gd name="T17" fmla="*/ 28 h 56"/>
                <a:gd name="T18" fmla="*/ 62 w 106"/>
                <a:gd name="T19" fmla="*/ 25 h 56"/>
                <a:gd name="T20" fmla="*/ 86 w 106"/>
                <a:gd name="T21" fmla="*/ 30 h 56"/>
                <a:gd name="T22" fmla="*/ 101 w 106"/>
                <a:gd name="T23" fmla="*/ 43 h 56"/>
                <a:gd name="T24" fmla="*/ 103 w 106"/>
                <a:gd name="T25" fmla="*/ 52 h 56"/>
                <a:gd name="T26" fmla="*/ 81 w 106"/>
                <a:gd name="T27" fmla="*/ 49 h 56"/>
                <a:gd name="T28" fmla="*/ 63 w 106"/>
                <a:gd name="T29" fmla="*/ 51 h 56"/>
                <a:gd name="T30" fmla="*/ 45 w 106"/>
                <a:gd name="T31" fmla="*/ 50 h 56"/>
                <a:gd name="T32" fmla="*/ 24 w 106"/>
                <a:gd name="T33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56">
                  <a:moveTo>
                    <a:pt x="24" y="31"/>
                  </a:moveTo>
                  <a:cubicBezTo>
                    <a:pt x="18" y="27"/>
                    <a:pt x="16" y="21"/>
                    <a:pt x="13" y="16"/>
                  </a:cubicBezTo>
                  <a:cubicBezTo>
                    <a:pt x="10" y="11"/>
                    <a:pt x="6" y="9"/>
                    <a:pt x="1" y="11"/>
                  </a:cubicBezTo>
                  <a:cubicBezTo>
                    <a:pt x="1" y="7"/>
                    <a:pt x="0" y="3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2"/>
                    <a:pt x="9" y="5"/>
                    <a:pt x="12" y="5"/>
                  </a:cubicBezTo>
                  <a:cubicBezTo>
                    <a:pt x="13" y="6"/>
                    <a:pt x="14" y="6"/>
                    <a:pt x="14" y="7"/>
                  </a:cubicBezTo>
                  <a:cubicBezTo>
                    <a:pt x="19" y="15"/>
                    <a:pt x="26" y="21"/>
                    <a:pt x="32" y="28"/>
                  </a:cubicBezTo>
                  <a:cubicBezTo>
                    <a:pt x="36" y="32"/>
                    <a:pt x="41" y="33"/>
                    <a:pt x="45" y="28"/>
                  </a:cubicBezTo>
                  <a:cubicBezTo>
                    <a:pt x="50" y="23"/>
                    <a:pt x="56" y="22"/>
                    <a:pt x="62" y="25"/>
                  </a:cubicBezTo>
                  <a:cubicBezTo>
                    <a:pt x="70" y="28"/>
                    <a:pt x="78" y="30"/>
                    <a:pt x="86" y="30"/>
                  </a:cubicBezTo>
                  <a:cubicBezTo>
                    <a:pt x="92" y="33"/>
                    <a:pt x="97" y="38"/>
                    <a:pt x="101" y="43"/>
                  </a:cubicBezTo>
                  <a:cubicBezTo>
                    <a:pt x="103" y="45"/>
                    <a:pt x="106" y="48"/>
                    <a:pt x="103" y="52"/>
                  </a:cubicBezTo>
                  <a:cubicBezTo>
                    <a:pt x="96" y="54"/>
                    <a:pt x="88" y="52"/>
                    <a:pt x="81" y="49"/>
                  </a:cubicBezTo>
                  <a:cubicBezTo>
                    <a:pt x="75" y="46"/>
                    <a:pt x="69" y="44"/>
                    <a:pt x="63" y="51"/>
                  </a:cubicBezTo>
                  <a:cubicBezTo>
                    <a:pt x="57" y="56"/>
                    <a:pt x="51" y="54"/>
                    <a:pt x="45" y="50"/>
                  </a:cubicBezTo>
                  <a:cubicBezTo>
                    <a:pt x="37" y="44"/>
                    <a:pt x="30" y="39"/>
                    <a:pt x="24" y="31"/>
                  </a:cubicBezTo>
                  <a:close/>
                </a:path>
              </a:pathLst>
            </a:custGeom>
            <a:solidFill>
              <a:srgbClr val="E8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6" name="Freeform 133"/>
            <p:cNvSpPr/>
            <p:nvPr/>
          </p:nvSpPr>
          <p:spPr bwMode="auto">
            <a:xfrm>
              <a:off x="7843" y="1206"/>
              <a:ext cx="90" cy="100"/>
            </a:xfrm>
            <a:custGeom>
              <a:avLst/>
              <a:gdLst>
                <a:gd name="T0" fmla="*/ 0 w 60"/>
                <a:gd name="T1" fmla="*/ 62 h 67"/>
                <a:gd name="T2" fmla="*/ 16 w 60"/>
                <a:gd name="T3" fmla="*/ 62 h 67"/>
                <a:gd name="T4" fmla="*/ 21 w 60"/>
                <a:gd name="T5" fmla="*/ 50 h 67"/>
                <a:gd name="T6" fmla="*/ 16 w 60"/>
                <a:gd name="T7" fmla="*/ 35 h 67"/>
                <a:gd name="T8" fmla="*/ 23 w 60"/>
                <a:gd name="T9" fmla="*/ 18 h 67"/>
                <a:gd name="T10" fmla="*/ 27 w 60"/>
                <a:gd name="T11" fmla="*/ 13 h 67"/>
                <a:gd name="T12" fmla="*/ 55 w 60"/>
                <a:gd name="T13" fmla="*/ 4 h 67"/>
                <a:gd name="T14" fmla="*/ 60 w 60"/>
                <a:gd name="T15" fmla="*/ 5 h 67"/>
                <a:gd name="T16" fmla="*/ 60 w 60"/>
                <a:gd name="T17" fmla="*/ 6 h 67"/>
                <a:gd name="T18" fmla="*/ 29 w 60"/>
                <a:gd name="T19" fmla="*/ 23 h 67"/>
                <a:gd name="T20" fmla="*/ 27 w 60"/>
                <a:gd name="T21" fmla="*/ 27 h 67"/>
                <a:gd name="T22" fmla="*/ 29 w 60"/>
                <a:gd name="T23" fmla="*/ 35 h 67"/>
                <a:gd name="T24" fmla="*/ 42 w 60"/>
                <a:gd name="T25" fmla="*/ 39 h 67"/>
                <a:gd name="T26" fmla="*/ 47 w 60"/>
                <a:gd name="T27" fmla="*/ 50 h 67"/>
                <a:gd name="T28" fmla="*/ 41 w 60"/>
                <a:gd name="T29" fmla="*/ 58 h 67"/>
                <a:gd name="T30" fmla="*/ 0 w 60"/>
                <a:gd name="T31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67">
                  <a:moveTo>
                    <a:pt x="0" y="62"/>
                  </a:moveTo>
                  <a:cubicBezTo>
                    <a:pt x="5" y="62"/>
                    <a:pt x="11" y="62"/>
                    <a:pt x="16" y="62"/>
                  </a:cubicBezTo>
                  <a:cubicBezTo>
                    <a:pt x="24" y="61"/>
                    <a:pt x="25" y="57"/>
                    <a:pt x="21" y="50"/>
                  </a:cubicBezTo>
                  <a:cubicBezTo>
                    <a:pt x="18" y="46"/>
                    <a:pt x="16" y="41"/>
                    <a:pt x="16" y="35"/>
                  </a:cubicBezTo>
                  <a:cubicBezTo>
                    <a:pt x="15" y="28"/>
                    <a:pt x="17" y="22"/>
                    <a:pt x="23" y="18"/>
                  </a:cubicBezTo>
                  <a:cubicBezTo>
                    <a:pt x="24" y="16"/>
                    <a:pt x="26" y="14"/>
                    <a:pt x="27" y="13"/>
                  </a:cubicBezTo>
                  <a:cubicBezTo>
                    <a:pt x="34" y="4"/>
                    <a:pt x="44" y="0"/>
                    <a:pt x="55" y="4"/>
                  </a:cubicBezTo>
                  <a:cubicBezTo>
                    <a:pt x="56" y="4"/>
                    <a:pt x="58" y="4"/>
                    <a:pt x="60" y="5"/>
                  </a:cubicBezTo>
                  <a:cubicBezTo>
                    <a:pt x="60" y="5"/>
                    <a:pt x="60" y="6"/>
                    <a:pt x="60" y="6"/>
                  </a:cubicBezTo>
                  <a:cubicBezTo>
                    <a:pt x="44" y="2"/>
                    <a:pt x="35" y="9"/>
                    <a:pt x="29" y="23"/>
                  </a:cubicBezTo>
                  <a:cubicBezTo>
                    <a:pt x="29" y="25"/>
                    <a:pt x="28" y="26"/>
                    <a:pt x="27" y="27"/>
                  </a:cubicBezTo>
                  <a:cubicBezTo>
                    <a:pt x="25" y="31"/>
                    <a:pt x="26" y="33"/>
                    <a:pt x="29" y="35"/>
                  </a:cubicBezTo>
                  <a:cubicBezTo>
                    <a:pt x="33" y="36"/>
                    <a:pt x="37" y="38"/>
                    <a:pt x="42" y="39"/>
                  </a:cubicBezTo>
                  <a:cubicBezTo>
                    <a:pt x="48" y="40"/>
                    <a:pt x="50" y="44"/>
                    <a:pt x="47" y="50"/>
                  </a:cubicBezTo>
                  <a:cubicBezTo>
                    <a:pt x="46" y="53"/>
                    <a:pt x="44" y="57"/>
                    <a:pt x="41" y="58"/>
                  </a:cubicBezTo>
                  <a:cubicBezTo>
                    <a:pt x="28" y="62"/>
                    <a:pt x="14" y="67"/>
                    <a:pt x="0" y="62"/>
                  </a:cubicBezTo>
                  <a:close/>
                </a:path>
              </a:pathLst>
            </a:custGeom>
            <a:solidFill>
              <a:srgbClr val="D1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7" name="Freeform 134"/>
            <p:cNvSpPr/>
            <p:nvPr/>
          </p:nvSpPr>
          <p:spPr bwMode="auto">
            <a:xfrm>
              <a:off x="7606" y="3"/>
              <a:ext cx="154" cy="69"/>
            </a:xfrm>
            <a:custGeom>
              <a:avLst/>
              <a:gdLst>
                <a:gd name="T0" fmla="*/ 70 w 103"/>
                <a:gd name="T1" fmla="*/ 14 h 46"/>
                <a:gd name="T2" fmla="*/ 39 w 103"/>
                <a:gd name="T3" fmla="*/ 25 h 46"/>
                <a:gd name="T4" fmla="*/ 35 w 103"/>
                <a:gd name="T5" fmla="*/ 34 h 46"/>
                <a:gd name="T6" fmla="*/ 33 w 103"/>
                <a:gd name="T7" fmla="*/ 38 h 46"/>
                <a:gd name="T8" fmla="*/ 31 w 103"/>
                <a:gd name="T9" fmla="*/ 38 h 46"/>
                <a:gd name="T10" fmla="*/ 16 w 103"/>
                <a:gd name="T11" fmla="*/ 43 h 46"/>
                <a:gd name="T12" fmla="*/ 12 w 103"/>
                <a:gd name="T13" fmla="*/ 44 h 46"/>
                <a:gd name="T14" fmla="*/ 1 w 103"/>
                <a:gd name="T15" fmla="*/ 37 h 46"/>
                <a:gd name="T16" fmla="*/ 1 w 103"/>
                <a:gd name="T17" fmla="*/ 37 h 46"/>
                <a:gd name="T18" fmla="*/ 5 w 103"/>
                <a:gd name="T19" fmla="*/ 35 h 46"/>
                <a:gd name="T20" fmla="*/ 19 w 103"/>
                <a:gd name="T21" fmla="*/ 24 h 46"/>
                <a:gd name="T22" fmla="*/ 25 w 103"/>
                <a:gd name="T23" fmla="*/ 20 h 46"/>
                <a:gd name="T24" fmla="*/ 53 w 103"/>
                <a:gd name="T25" fmla="*/ 8 h 46"/>
                <a:gd name="T26" fmla="*/ 69 w 103"/>
                <a:gd name="T27" fmla="*/ 6 h 46"/>
                <a:gd name="T28" fmla="*/ 95 w 103"/>
                <a:gd name="T29" fmla="*/ 2 h 46"/>
                <a:gd name="T30" fmla="*/ 103 w 103"/>
                <a:gd name="T31" fmla="*/ 5 h 46"/>
                <a:gd name="T32" fmla="*/ 95 w 103"/>
                <a:gd name="T33" fmla="*/ 8 h 46"/>
                <a:gd name="T34" fmla="*/ 70 w 103"/>
                <a:gd name="T3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46">
                  <a:moveTo>
                    <a:pt x="70" y="14"/>
                  </a:moveTo>
                  <a:cubicBezTo>
                    <a:pt x="59" y="16"/>
                    <a:pt x="48" y="19"/>
                    <a:pt x="39" y="25"/>
                  </a:cubicBezTo>
                  <a:cubicBezTo>
                    <a:pt x="35" y="27"/>
                    <a:pt x="30" y="29"/>
                    <a:pt x="35" y="34"/>
                  </a:cubicBezTo>
                  <a:cubicBezTo>
                    <a:pt x="37" y="36"/>
                    <a:pt x="35" y="38"/>
                    <a:pt x="33" y="38"/>
                  </a:cubicBezTo>
                  <a:cubicBezTo>
                    <a:pt x="32" y="38"/>
                    <a:pt x="31" y="39"/>
                    <a:pt x="31" y="38"/>
                  </a:cubicBezTo>
                  <a:cubicBezTo>
                    <a:pt x="24" y="34"/>
                    <a:pt x="20" y="37"/>
                    <a:pt x="16" y="43"/>
                  </a:cubicBezTo>
                  <a:cubicBezTo>
                    <a:pt x="15" y="44"/>
                    <a:pt x="14" y="44"/>
                    <a:pt x="12" y="44"/>
                  </a:cubicBezTo>
                  <a:cubicBezTo>
                    <a:pt x="6" y="45"/>
                    <a:pt x="0" y="4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6"/>
                    <a:pt x="4" y="36"/>
                    <a:pt x="5" y="35"/>
                  </a:cubicBezTo>
                  <a:cubicBezTo>
                    <a:pt x="10" y="31"/>
                    <a:pt x="15" y="28"/>
                    <a:pt x="19" y="24"/>
                  </a:cubicBezTo>
                  <a:cubicBezTo>
                    <a:pt x="21" y="22"/>
                    <a:pt x="23" y="21"/>
                    <a:pt x="25" y="20"/>
                  </a:cubicBezTo>
                  <a:cubicBezTo>
                    <a:pt x="35" y="19"/>
                    <a:pt x="44" y="12"/>
                    <a:pt x="53" y="8"/>
                  </a:cubicBezTo>
                  <a:cubicBezTo>
                    <a:pt x="58" y="11"/>
                    <a:pt x="64" y="8"/>
                    <a:pt x="69" y="6"/>
                  </a:cubicBezTo>
                  <a:cubicBezTo>
                    <a:pt x="78" y="4"/>
                    <a:pt x="86" y="2"/>
                    <a:pt x="95" y="2"/>
                  </a:cubicBezTo>
                  <a:cubicBezTo>
                    <a:pt x="98" y="2"/>
                    <a:pt x="103" y="0"/>
                    <a:pt x="103" y="5"/>
                  </a:cubicBezTo>
                  <a:cubicBezTo>
                    <a:pt x="103" y="9"/>
                    <a:pt x="98" y="7"/>
                    <a:pt x="95" y="8"/>
                  </a:cubicBezTo>
                  <a:cubicBezTo>
                    <a:pt x="86" y="9"/>
                    <a:pt x="78" y="10"/>
                    <a:pt x="70" y="14"/>
                  </a:cubicBezTo>
                  <a:close/>
                </a:path>
              </a:pathLst>
            </a:custGeom>
            <a:solidFill>
              <a:srgbClr val="BE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8" name="Freeform 135"/>
            <p:cNvSpPr/>
            <p:nvPr/>
          </p:nvSpPr>
          <p:spPr bwMode="auto">
            <a:xfrm>
              <a:off x="7394" y="1053"/>
              <a:ext cx="126" cy="63"/>
            </a:xfrm>
            <a:custGeom>
              <a:avLst/>
              <a:gdLst>
                <a:gd name="T0" fmla="*/ 37 w 84"/>
                <a:gd name="T1" fmla="*/ 12 h 42"/>
                <a:gd name="T2" fmla="*/ 61 w 84"/>
                <a:gd name="T3" fmla="*/ 6 h 42"/>
                <a:gd name="T4" fmla="*/ 69 w 84"/>
                <a:gd name="T5" fmla="*/ 3 h 42"/>
                <a:gd name="T6" fmla="*/ 75 w 84"/>
                <a:gd name="T7" fmla="*/ 2 h 42"/>
                <a:gd name="T8" fmla="*/ 74 w 84"/>
                <a:gd name="T9" fmla="*/ 7 h 42"/>
                <a:gd name="T10" fmla="*/ 70 w 84"/>
                <a:gd name="T11" fmla="*/ 20 h 42"/>
                <a:gd name="T12" fmla="*/ 76 w 84"/>
                <a:gd name="T13" fmla="*/ 26 h 42"/>
                <a:gd name="T14" fmla="*/ 84 w 84"/>
                <a:gd name="T15" fmla="*/ 30 h 42"/>
                <a:gd name="T16" fmla="*/ 80 w 84"/>
                <a:gd name="T17" fmla="*/ 40 h 42"/>
                <a:gd name="T18" fmla="*/ 67 w 84"/>
                <a:gd name="T19" fmla="*/ 40 h 42"/>
                <a:gd name="T20" fmla="*/ 64 w 84"/>
                <a:gd name="T21" fmla="*/ 27 h 42"/>
                <a:gd name="T22" fmla="*/ 67 w 84"/>
                <a:gd name="T23" fmla="*/ 16 h 42"/>
                <a:gd name="T24" fmla="*/ 62 w 84"/>
                <a:gd name="T25" fmla="*/ 12 h 42"/>
                <a:gd name="T26" fmla="*/ 51 w 84"/>
                <a:gd name="T27" fmla="*/ 20 h 42"/>
                <a:gd name="T28" fmla="*/ 33 w 84"/>
                <a:gd name="T29" fmla="*/ 24 h 42"/>
                <a:gd name="T30" fmla="*/ 25 w 84"/>
                <a:gd name="T31" fmla="*/ 24 h 42"/>
                <a:gd name="T32" fmla="*/ 5 w 84"/>
                <a:gd name="T33" fmla="*/ 37 h 42"/>
                <a:gd name="T34" fmla="*/ 0 w 84"/>
                <a:gd name="T35" fmla="*/ 41 h 42"/>
                <a:gd name="T36" fmla="*/ 17 w 84"/>
                <a:gd name="T37" fmla="*/ 22 h 42"/>
                <a:gd name="T38" fmla="*/ 37 w 84"/>
                <a:gd name="T3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42">
                  <a:moveTo>
                    <a:pt x="37" y="12"/>
                  </a:moveTo>
                  <a:cubicBezTo>
                    <a:pt x="46" y="12"/>
                    <a:pt x="54" y="11"/>
                    <a:pt x="61" y="6"/>
                  </a:cubicBezTo>
                  <a:cubicBezTo>
                    <a:pt x="63" y="5"/>
                    <a:pt x="66" y="4"/>
                    <a:pt x="69" y="3"/>
                  </a:cubicBezTo>
                  <a:cubicBezTo>
                    <a:pt x="71" y="1"/>
                    <a:pt x="73" y="0"/>
                    <a:pt x="75" y="2"/>
                  </a:cubicBezTo>
                  <a:cubicBezTo>
                    <a:pt x="76" y="4"/>
                    <a:pt x="74" y="6"/>
                    <a:pt x="74" y="7"/>
                  </a:cubicBezTo>
                  <a:cubicBezTo>
                    <a:pt x="72" y="11"/>
                    <a:pt x="71" y="16"/>
                    <a:pt x="70" y="20"/>
                  </a:cubicBezTo>
                  <a:cubicBezTo>
                    <a:pt x="70" y="27"/>
                    <a:pt x="71" y="28"/>
                    <a:pt x="76" y="26"/>
                  </a:cubicBezTo>
                  <a:cubicBezTo>
                    <a:pt x="81" y="24"/>
                    <a:pt x="83" y="26"/>
                    <a:pt x="84" y="30"/>
                  </a:cubicBezTo>
                  <a:cubicBezTo>
                    <a:pt x="84" y="34"/>
                    <a:pt x="84" y="38"/>
                    <a:pt x="80" y="40"/>
                  </a:cubicBezTo>
                  <a:cubicBezTo>
                    <a:pt x="76" y="41"/>
                    <a:pt x="71" y="42"/>
                    <a:pt x="67" y="40"/>
                  </a:cubicBezTo>
                  <a:cubicBezTo>
                    <a:pt x="64" y="37"/>
                    <a:pt x="62" y="32"/>
                    <a:pt x="64" y="27"/>
                  </a:cubicBezTo>
                  <a:cubicBezTo>
                    <a:pt x="65" y="23"/>
                    <a:pt x="67" y="20"/>
                    <a:pt x="67" y="16"/>
                  </a:cubicBezTo>
                  <a:cubicBezTo>
                    <a:pt x="67" y="12"/>
                    <a:pt x="65" y="11"/>
                    <a:pt x="62" y="12"/>
                  </a:cubicBezTo>
                  <a:cubicBezTo>
                    <a:pt x="58" y="14"/>
                    <a:pt x="54" y="16"/>
                    <a:pt x="51" y="20"/>
                  </a:cubicBezTo>
                  <a:cubicBezTo>
                    <a:pt x="46" y="26"/>
                    <a:pt x="40" y="28"/>
                    <a:pt x="33" y="24"/>
                  </a:cubicBezTo>
                  <a:cubicBezTo>
                    <a:pt x="30" y="22"/>
                    <a:pt x="27" y="23"/>
                    <a:pt x="25" y="24"/>
                  </a:cubicBezTo>
                  <a:cubicBezTo>
                    <a:pt x="17" y="28"/>
                    <a:pt x="10" y="31"/>
                    <a:pt x="5" y="37"/>
                  </a:cubicBezTo>
                  <a:cubicBezTo>
                    <a:pt x="3" y="39"/>
                    <a:pt x="1" y="40"/>
                    <a:pt x="0" y="41"/>
                  </a:cubicBezTo>
                  <a:cubicBezTo>
                    <a:pt x="2" y="32"/>
                    <a:pt x="9" y="27"/>
                    <a:pt x="17" y="22"/>
                  </a:cubicBezTo>
                  <a:cubicBezTo>
                    <a:pt x="23" y="18"/>
                    <a:pt x="30" y="14"/>
                    <a:pt x="37" y="12"/>
                  </a:cubicBezTo>
                  <a:close/>
                </a:path>
              </a:pathLst>
            </a:custGeom>
            <a:solidFill>
              <a:srgbClr val="FC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9" name="Freeform 136"/>
            <p:cNvSpPr/>
            <p:nvPr/>
          </p:nvSpPr>
          <p:spPr bwMode="auto">
            <a:xfrm>
              <a:off x="7858" y="1323"/>
              <a:ext cx="75" cy="60"/>
            </a:xfrm>
            <a:custGeom>
              <a:avLst/>
              <a:gdLst>
                <a:gd name="T0" fmla="*/ 50 w 50"/>
                <a:gd name="T1" fmla="*/ 15 h 40"/>
                <a:gd name="T2" fmla="*/ 50 w 50"/>
                <a:gd name="T3" fmla="*/ 30 h 40"/>
                <a:gd name="T4" fmla="*/ 13 w 50"/>
                <a:gd name="T5" fmla="*/ 39 h 40"/>
                <a:gd name="T6" fmla="*/ 2 w 50"/>
                <a:gd name="T7" fmla="*/ 31 h 40"/>
                <a:gd name="T8" fmla="*/ 4 w 50"/>
                <a:gd name="T9" fmla="*/ 18 h 40"/>
                <a:gd name="T10" fmla="*/ 18 w 50"/>
                <a:gd name="T11" fmla="*/ 4 h 40"/>
                <a:gd name="T12" fmla="*/ 26 w 50"/>
                <a:gd name="T13" fmla="*/ 3 h 40"/>
                <a:gd name="T14" fmla="*/ 50 w 50"/>
                <a:gd name="T1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0">
                  <a:moveTo>
                    <a:pt x="50" y="15"/>
                  </a:moveTo>
                  <a:cubicBezTo>
                    <a:pt x="50" y="20"/>
                    <a:pt x="50" y="25"/>
                    <a:pt x="50" y="30"/>
                  </a:cubicBezTo>
                  <a:cubicBezTo>
                    <a:pt x="37" y="33"/>
                    <a:pt x="26" y="40"/>
                    <a:pt x="13" y="39"/>
                  </a:cubicBezTo>
                  <a:cubicBezTo>
                    <a:pt x="7" y="39"/>
                    <a:pt x="4" y="35"/>
                    <a:pt x="2" y="31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4" y="9"/>
                    <a:pt x="18" y="4"/>
                  </a:cubicBezTo>
                  <a:cubicBezTo>
                    <a:pt x="20" y="1"/>
                    <a:pt x="24" y="0"/>
                    <a:pt x="26" y="3"/>
                  </a:cubicBezTo>
                  <a:cubicBezTo>
                    <a:pt x="32" y="10"/>
                    <a:pt x="41" y="13"/>
                    <a:pt x="50" y="15"/>
                  </a:cubicBezTo>
                  <a:close/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0" name="Freeform 137"/>
            <p:cNvSpPr/>
            <p:nvPr/>
          </p:nvSpPr>
          <p:spPr bwMode="auto">
            <a:xfrm>
              <a:off x="5867" y="1825"/>
              <a:ext cx="140" cy="78"/>
            </a:xfrm>
            <a:custGeom>
              <a:avLst/>
              <a:gdLst>
                <a:gd name="T0" fmla="*/ 87 w 93"/>
                <a:gd name="T1" fmla="*/ 33 h 52"/>
                <a:gd name="T2" fmla="*/ 81 w 93"/>
                <a:gd name="T3" fmla="*/ 36 h 52"/>
                <a:gd name="T4" fmla="*/ 58 w 93"/>
                <a:gd name="T5" fmla="*/ 52 h 52"/>
                <a:gd name="T6" fmla="*/ 52 w 93"/>
                <a:gd name="T7" fmla="*/ 49 h 52"/>
                <a:gd name="T8" fmla="*/ 61 w 93"/>
                <a:gd name="T9" fmla="*/ 36 h 52"/>
                <a:gd name="T10" fmla="*/ 62 w 93"/>
                <a:gd name="T11" fmla="*/ 35 h 52"/>
                <a:gd name="T12" fmla="*/ 62 w 93"/>
                <a:gd name="T13" fmla="*/ 35 h 52"/>
                <a:gd name="T14" fmla="*/ 62 w 93"/>
                <a:gd name="T15" fmla="*/ 35 h 52"/>
                <a:gd name="T16" fmla="*/ 62 w 93"/>
                <a:gd name="T17" fmla="*/ 35 h 52"/>
                <a:gd name="T18" fmla="*/ 43 w 93"/>
                <a:gd name="T19" fmla="*/ 30 h 52"/>
                <a:gd name="T20" fmla="*/ 27 w 93"/>
                <a:gd name="T21" fmla="*/ 26 h 52"/>
                <a:gd name="T22" fmla="*/ 12 w 93"/>
                <a:gd name="T23" fmla="*/ 22 h 52"/>
                <a:gd name="T24" fmla="*/ 10 w 93"/>
                <a:gd name="T25" fmla="*/ 20 h 52"/>
                <a:gd name="T26" fmla="*/ 8 w 93"/>
                <a:gd name="T27" fmla="*/ 18 h 52"/>
                <a:gd name="T28" fmla="*/ 0 w 93"/>
                <a:gd name="T29" fmla="*/ 8 h 52"/>
                <a:gd name="T30" fmla="*/ 1 w 93"/>
                <a:gd name="T31" fmla="*/ 5 h 52"/>
                <a:gd name="T32" fmla="*/ 15 w 93"/>
                <a:gd name="T33" fmla="*/ 7 h 52"/>
                <a:gd name="T34" fmla="*/ 35 w 93"/>
                <a:gd name="T35" fmla="*/ 11 h 52"/>
                <a:gd name="T36" fmla="*/ 47 w 93"/>
                <a:gd name="T37" fmla="*/ 14 h 52"/>
                <a:gd name="T38" fmla="*/ 75 w 93"/>
                <a:gd name="T39" fmla="*/ 19 h 52"/>
                <a:gd name="T40" fmla="*/ 67 w 93"/>
                <a:gd name="T41" fmla="*/ 6 h 52"/>
                <a:gd name="T42" fmla="*/ 71 w 93"/>
                <a:gd name="T43" fmla="*/ 4 h 52"/>
                <a:gd name="T44" fmla="*/ 78 w 93"/>
                <a:gd name="T45" fmla="*/ 5 h 52"/>
                <a:gd name="T46" fmla="*/ 83 w 93"/>
                <a:gd name="T47" fmla="*/ 8 h 52"/>
                <a:gd name="T48" fmla="*/ 90 w 93"/>
                <a:gd name="T49" fmla="*/ 24 h 52"/>
                <a:gd name="T50" fmla="*/ 87 w 93"/>
                <a:gd name="T51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" h="52">
                  <a:moveTo>
                    <a:pt x="87" y="33"/>
                  </a:moveTo>
                  <a:cubicBezTo>
                    <a:pt x="85" y="34"/>
                    <a:pt x="83" y="35"/>
                    <a:pt x="81" y="36"/>
                  </a:cubicBezTo>
                  <a:cubicBezTo>
                    <a:pt x="72" y="40"/>
                    <a:pt x="64" y="44"/>
                    <a:pt x="58" y="52"/>
                  </a:cubicBezTo>
                  <a:cubicBezTo>
                    <a:pt x="56" y="52"/>
                    <a:pt x="53" y="51"/>
                    <a:pt x="52" y="49"/>
                  </a:cubicBezTo>
                  <a:cubicBezTo>
                    <a:pt x="52" y="43"/>
                    <a:pt x="58" y="41"/>
                    <a:pt x="61" y="36"/>
                  </a:cubicBezTo>
                  <a:cubicBezTo>
                    <a:pt x="61" y="36"/>
                    <a:pt x="62" y="36"/>
                    <a:pt x="62" y="35"/>
                  </a:cubicBezTo>
                  <a:cubicBezTo>
                    <a:pt x="62" y="35"/>
                    <a:pt x="63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54" y="37"/>
                    <a:pt x="48" y="36"/>
                    <a:pt x="43" y="30"/>
                  </a:cubicBezTo>
                  <a:cubicBezTo>
                    <a:pt x="39" y="24"/>
                    <a:pt x="33" y="26"/>
                    <a:pt x="27" y="26"/>
                  </a:cubicBezTo>
                  <a:cubicBezTo>
                    <a:pt x="22" y="26"/>
                    <a:pt x="17" y="24"/>
                    <a:pt x="12" y="22"/>
                  </a:cubicBezTo>
                  <a:cubicBezTo>
                    <a:pt x="11" y="21"/>
                    <a:pt x="10" y="20"/>
                    <a:pt x="10" y="20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4" y="15"/>
                    <a:pt x="1" y="13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10" y="7"/>
                    <a:pt x="15" y="7"/>
                  </a:cubicBezTo>
                  <a:cubicBezTo>
                    <a:pt x="21" y="10"/>
                    <a:pt x="28" y="12"/>
                    <a:pt x="35" y="11"/>
                  </a:cubicBezTo>
                  <a:cubicBezTo>
                    <a:pt x="39" y="11"/>
                    <a:pt x="44" y="12"/>
                    <a:pt x="47" y="14"/>
                  </a:cubicBezTo>
                  <a:cubicBezTo>
                    <a:pt x="55" y="22"/>
                    <a:pt x="65" y="20"/>
                    <a:pt x="75" y="19"/>
                  </a:cubicBezTo>
                  <a:cubicBezTo>
                    <a:pt x="74" y="13"/>
                    <a:pt x="66" y="13"/>
                    <a:pt x="67" y="6"/>
                  </a:cubicBezTo>
                  <a:cubicBezTo>
                    <a:pt x="68" y="5"/>
                    <a:pt x="69" y="4"/>
                    <a:pt x="71" y="4"/>
                  </a:cubicBezTo>
                  <a:cubicBezTo>
                    <a:pt x="73" y="3"/>
                    <a:pt x="76" y="4"/>
                    <a:pt x="78" y="5"/>
                  </a:cubicBezTo>
                  <a:cubicBezTo>
                    <a:pt x="79" y="6"/>
                    <a:pt x="81" y="7"/>
                    <a:pt x="83" y="8"/>
                  </a:cubicBezTo>
                  <a:cubicBezTo>
                    <a:pt x="87" y="13"/>
                    <a:pt x="93" y="16"/>
                    <a:pt x="90" y="24"/>
                  </a:cubicBezTo>
                  <a:cubicBezTo>
                    <a:pt x="90" y="27"/>
                    <a:pt x="87" y="30"/>
                    <a:pt x="87" y="33"/>
                  </a:cubicBezTo>
                  <a:close/>
                </a:path>
              </a:pathLst>
            </a:custGeom>
            <a:solidFill>
              <a:srgbClr val="BF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1" name="Freeform 138"/>
            <p:cNvSpPr/>
            <p:nvPr/>
          </p:nvSpPr>
          <p:spPr bwMode="auto">
            <a:xfrm>
              <a:off x="7780" y="1077"/>
              <a:ext cx="81" cy="60"/>
            </a:xfrm>
            <a:custGeom>
              <a:avLst/>
              <a:gdLst>
                <a:gd name="T0" fmla="*/ 54 w 54"/>
                <a:gd name="T1" fmla="*/ 16 h 40"/>
                <a:gd name="T2" fmla="*/ 41 w 54"/>
                <a:gd name="T3" fmla="*/ 23 h 40"/>
                <a:gd name="T4" fmla="*/ 23 w 54"/>
                <a:gd name="T5" fmla="*/ 34 h 40"/>
                <a:gd name="T6" fmla="*/ 5 w 54"/>
                <a:gd name="T7" fmla="*/ 39 h 40"/>
                <a:gd name="T8" fmla="*/ 2 w 54"/>
                <a:gd name="T9" fmla="*/ 34 h 40"/>
                <a:gd name="T10" fmla="*/ 22 w 54"/>
                <a:gd name="T11" fmla="*/ 8 h 40"/>
                <a:gd name="T12" fmla="*/ 27 w 54"/>
                <a:gd name="T13" fmla="*/ 0 h 40"/>
                <a:gd name="T14" fmla="*/ 27 w 54"/>
                <a:gd name="T15" fmla="*/ 0 h 40"/>
                <a:gd name="T16" fmla="*/ 35 w 54"/>
                <a:gd name="T17" fmla="*/ 4 h 40"/>
                <a:gd name="T18" fmla="*/ 35 w 54"/>
                <a:gd name="T19" fmla="*/ 4 h 40"/>
                <a:gd name="T20" fmla="*/ 38 w 54"/>
                <a:gd name="T21" fmla="*/ 6 h 40"/>
                <a:gd name="T22" fmla="*/ 54 w 54"/>
                <a:gd name="T2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40">
                  <a:moveTo>
                    <a:pt x="54" y="16"/>
                  </a:moveTo>
                  <a:cubicBezTo>
                    <a:pt x="51" y="20"/>
                    <a:pt x="46" y="22"/>
                    <a:pt x="41" y="23"/>
                  </a:cubicBezTo>
                  <a:cubicBezTo>
                    <a:pt x="34" y="25"/>
                    <a:pt x="28" y="28"/>
                    <a:pt x="23" y="34"/>
                  </a:cubicBezTo>
                  <a:cubicBezTo>
                    <a:pt x="18" y="40"/>
                    <a:pt x="11" y="39"/>
                    <a:pt x="5" y="39"/>
                  </a:cubicBezTo>
                  <a:cubicBezTo>
                    <a:pt x="2" y="39"/>
                    <a:pt x="0" y="37"/>
                    <a:pt x="2" y="34"/>
                  </a:cubicBezTo>
                  <a:cubicBezTo>
                    <a:pt x="8" y="25"/>
                    <a:pt x="14" y="15"/>
                    <a:pt x="22" y="8"/>
                  </a:cubicBezTo>
                  <a:cubicBezTo>
                    <a:pt x="24" y="6"/>
                    <a:pt x="25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3"/>
                    <a:pt x="32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5"/>
                    <a:pt x="37" y="5"/>
                    <a:pt x="38" y="6"/>
                  </a:cubicBezTo>
                  <a:cubicBezTo>
                    <a:pt x="44" y="9"/>
                    <a:pt x="49" y="12"/>
                    <a:pt x="54" y="16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2" name="Freeform 139"/>
            <p:cNvSpPr/>
            <p:nvPr/>
          </p:nvSpPr>
          <p:spPr bwMode="auto">
            <a:xfrm>
              <a:off x="6854" y="489"/>
              <a:ext cx="92" cy="43"/>
            </a:xfrm>
            <a:custGeom>
              <a:avLst/>
              <a:gdLst>
                <a:gd name="T0" fmla="*/ 26 w 61"/>
                <a:gd name="T1" fmla="*/ 1 h 29"/>
                <a:gd name="T2" fmla="*/ 49 w 61"/>
                <a:gd name="T3" fmla="*/ 2 h 29"/>
                <a:gd name="T4" fmla="*/ 58 w 61"/>
                <a:gd name="T5" fmla="*/ 8 h 29"/>
                <a:gd name="T6" fmla="*/ 53 w 61"/>
                <a:gd name="T7" fmla="*/ 21 h 29"/>
                <a:gd name="T8" fmla="*/ 29 w 61"/>
                <a:gd name="T9" fmla="*/ 28 h 29"/>
                <a:gd name="T10" fmla="*/ 26 w 61"/>
                <a:gd name="T11" fmla="*/ 28 h 29"/>
                <a:gd name="T12" fmla="*/ 6 w 61"/>
                <a:gd name="T13" fmla="*/ 14 h 29"/>
                <a:gd name="T14" fmla="*/ 3 w 61"/>
                <a:gd name="T15" fmla="*/ 13 h 29"/>
                <a:gd name="T16" fmla="*/ 0 w 61"/>
                <a:gd name="T17" fmla="*/ 9 h 29"/>
                <a:gd name="T18" fmla="*/ 0 w 61"/>
                <a:gd name="T19" fmla="*/ 7 h 29"/>
                <a:gd name="T20" fmla="*/ 3 w 61"/>
                <a:gd name="T21" fmla="*/ 5 h 29"/>
                <a:gd name="T22" fmla="*/ 3 w 61"/>
                <a:gd name="T23" fmla="*/ 5 h 29"/>
                <a:gd name="T24" fmla="*/ 14 w 61"/>
                <a:gd name="T25" fmla="*/ 3 h 29"/>
                <a:gd name="T26" fmla="*/ 14 w 61"/>
                <a:gd name="T27" fmla="*/ 3 h 29"/>
                <a:gd name="T28" fmla="*/ 22 w 61"/>
                <a:gd name="T29" fmla="*/ 1 h 29"/>
                <a:gd name="T30" fmla="*/ 26 w 61"/>
                <a:gd name="T3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29">
                  <a:moveTo>
                    <a:pt x="26" y="1"/>
                  </a:moveTo>
                  <a:cubicBezTo>
                    <a:pt x="34" y="0"/>
                    <a:pt x="41" y="1"/>
                    <a:pt x="49" y="2"/>
                  </a:cubicBezTo>
                  <a:cubicBezTo>
                    <a:pt x="53" y="3"/>
                    <a:pt x="56" y="5"/>
                    <a:pt x="58" y="8"/>
                  </a:cubicBezTo>
                  <a:cubicBezTo>
                    <a:pt x="61" y="14"/>
                    <a:pt x="57" y="18"/>
                    <a:pt x="53" y="21"/>
                  </a:cubicBezTo>
                  <a:cubicBezTo>
                    <a:pt x="46" y="26"/>
                    <a:pt x="38" y="29"/>
                    <a:pt x="29" y="28"/>
                  </a:cubicBezTo>
                  <a:cubicBezTo>
                    <a:pt x="28" y="28"/>
                    <a:pt x="27" y="28"/>
                    <a:pt x="26" y="28"/>
                  </a:cubicBezTo>
                  <a:cubicBezTo>
                    <a:pt x="18" y="26"/>
                    <a:pt x="12" y="19"/>
                    <a:pt x="6" y="14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11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0"/>
                    <a:pt x="20" y="3"/>
                    <a:pt x="22" y="1"/>
                  </a:cubicBezTo>
                  <a:cubicBezTo>
                    <a:pt x="23" y="1"/>
                    <a:pt x="24" y="1"/>
                    <a:pt x="26" y="1"/>
                  </a:cubicBezTo>
                  <a:close/>
                </a:path>
              </a:pathLst>
            </a:custGeom>
            <a:solidFill>
              <a:srgbClr val="7B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3" name="Freeform 140"/>
            <p:cNvSpPr/>
            <p:nvPr/>
          </p:nvSpPr>
          <p:spPr bwMode="auto">
            <a:xfrm>
              <a:off x="7826" y="2"/>
              <a:ext cx="104" cy="76"/>
            </a:xfrm>
            <a:custGeom>
              <a:avLst/>
              <a:gdLst>
                <a:gd name="T0" fmla="*/ 4 w 69"/>
                <a:gd name="T1" fmla="*/ 51 h 51"/>
                <a:gd name="T2" fmla="*/ 5 w 69"/>
                <a:gd name="T3" fmla="*/ 39 h 51"/>
                <a:gd name="T4" fmla="*/ 9 w 69"/>
                <a:gd name="T5" fmla="*/ 30 h 51"/>
                <a:gd name="T6" fmla="*/ 38 w 69"/>
                <a:gd name="T7" fmla="*/ 7 h 51"/>
                <a:gd name="T8" fmla="*/ 52 w 69"/>
                <a:gd name="T9" fmla="*/ 6 h 51"/>
                <a:gd name="T10" fmla="*/ 69 w 69"/>
                <a:gd name="T11" fmla="*/ 3 h 51"/>
                <a:gd name="T12" fmla="*/ 47 w 69"/>
                <a:gd name="T13" fmla="*/ 23 h 51"/>
                <a:gd name="T14" fmla="*/ 23 w 69"/>
                <a:gd name="T15" fmla="*/ 42 h 51"/>
                <a:gd name="T16" fmla="*/ 11 w 69"/>
                <a:gd name="T17" fmla="*/ 45 h 51"/>
                <a:gd name="T18" fmla="*/ 11 w 69"/>
                <a:gd name="T19" fmla="*/ 45 h 51"/>
                <a:gd name="T20" fmla="*/ 9 w 69"/>
                <a:gd name="T21" fmla="*/ 47 h 51"/>
                <a:gd name="T22" fmla="*/ 4 w 69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51">
                  <a:moveTo>
                    <a:pt x="4" y="51"/>
                  </a:moveTo>
                  <a:cubicBezTo>
                    <a:pt x="0" y="47"/>
                    <a:pt x="3" y="43"/>
                    <a:pt x="5" y="39"/>
                  </a:cubicBezTo>
                  <a:cubicBezTo>
                    <a:pt x="7" y="36"/>
                    <a:pt x="10" y="34"/>
                    <a:pt x="9" y="30"/>
                  </a:cubicBezTo>
                  <a:cubicBezTo>
                    <a:pt x="15" y="17"/>
                    <a:pt x="26" y="11"/>
                    <a:pt x="38" y="7"/>
                  </a:cubicBezTo>
                  <a:cubicBezTo>
                    <a:pt x="43" y="9"/>
                    <a:pt x="47" y="8"/>
                    <a:pt x="52" y="6"/>
                  </a:cubicBezTo>
                  <a:cubicBezTo>
                    <a:pt x="57" y="4"/>
                    <a:pt x="63" y="0"/>
                    <a:pt x="69" y="3"/>
                  </a:cubicBezTo>
                  <a:cubicBezTo>
                    <a:pt x="63" y="11"/>
                    <a:pt x="55" y="17"/>
                    <a:pt x="47" y="23"/>
                  </a:cubicBezTo>
                  <a:cubicBezTo>
                    <a:pt x="39" y="29"/>
                    <a:pt x="31" y="35"/>
                    <a:pt x="23" y="42"/>
                  </a:cubicBezTo>
                  <a:cubicBezTo>
                    <a:pt x="19" y="43"/>
                    <a:pt x="15" y="43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6"/>
                    <a:pt x="10" y="47"/>
                    <a:pt x="9" y="47"/>
                  </a:cubicBezTo>
                  <a:cubicBezTo>
                    <a:pt x="7" y="48"/>
                    <a:pt x="5" y="50"/>
                    <a:pt x="4" y="51"/>
                  </a:cubicBezTo>
                  <a:close/>
                </a:path>
              </a:pathLst>
            </a:custGeom>
            <a:solidFill>
              <a:srgbClr val="B8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4" name="Freeform 141"/>
            <p:cNvSpPr/>
            <p:nvPr/>
          </p:nvSpPr>
          <p:spPr bwMode="auto">
            <a:xfrm>
              <a:off x="7612" y="1027"/>
              <a:ext cx="181" cy="60"/>
            </a:xfrm>
            <a:custGeom>
              <a:avLst/>
              <a:gdLst>
                <a:gd name="T0" fmla="*/ 99 w 121"/>
                <a:gd name="T1" fmla="*/ 24 h 40"/>
                <a:gd name="T2" fmla="*/ 101 w 121"/>
                <a:gd name="T3" fmla="*/ 24 h 40"/>
                <a:gd name="T4" fmla="*/ 109 w 121"/>
                <a:gd name="T5" fmla="*/ 25 h 40"/>
                <a:gd name="T6" fmla="*/ 118 w 121"/>
                <a:gd name="T7" fmla="*/ 26 h 40"/>
                <a:gd name="T8" fmla="*/ 121 w 121"/>
                <a:gd name="T9" fmla="*/ 26 h 40"/>
                <a:gd name="T10" fmla="*/ 121 w 121"/>
                <a:gd name="T11" fmla="*/ 29 h 40"/>
                <a:gd name="T12" fmla="*/ 114 w 121"/>
                <a:gd name="T13" fmla="*/ 34 h 40"/>
                <a:gd name="T14" fmla="*/ 90 w 121"/>
                <a:gd name="T15" fmla="*/ 38 h 40"/>
                <a:gd name="T16" fmla="*/ 79 w 121"/>
                <a:gd name="T17" fmla="*/ 38 h 40"/>
                <a:gd name="T18" fmla="*/ 56 w 121"/>
                <a:gd name="T19" fmla="*/ 32 h 40"/>
                <a:gd name="T20" fmla="*/ 46 w 121"/>
                <a:gd name="T21" fmla="*/ 30 h 40"/>
                <a:gd name="T22" fmla="*/ 25 w 121"/>
                <a:gd name="T23" fmla="*/ 32 h 40"/>
                <a:gd name="T24" fmla="*/ 5 w 121"/>
                <a:gd name="T25" fmla="*/ 13 h 40"/>
                <a:gd name="T26" fmla="*/ 0 w 121"/>
                <a:gd name="T27" fmla="*/ 2 h 40"/>
                <a:gd name="T28" fmla="*/ 2 w 121"/>
                <a:gd name="T29" fmla="*/ 0 h 40"/>
                <a:gd name="T30" fmla="*/ 16 w 121"/>
                <a:gd name="T31" fmla="*/ 6 h 40"/>
                <a:gd name="T32" fmla="*/ 34 w 121"/>
                <a:gd name="T33" fmla="*/ 13 h 40"/>
                <a:gd name="T34" fmla="*/ 53 w 121"/>
                <a:gd name="T35" fmla="*/ 16 h 40"/>
                <a:gd name="T36" fmla="*/ 56 w 121"/>
                <a:gd name="T37" fmla="*/ 18 h 40"/>
                <a:gd name="T38" fmla="*/ 99 w 121"/>
                <a:gd name="T3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40">
                  <a:moveTo>
                    <a:pt x="99" y="24"/>
                  </a:moveTo>
                  <a:cubicBezTo>
                    <a:pt x="99" y="24"/>
                    <a:pt x="100" y="24"/>
                    <a:pt x="101" y="24"/>
                  </a:cubicBezTo>
                  <a:cubicBezTo>
                    <a:pt x="103" y="25"/>
                    <a:pt x="106" y="24"/>
                    <a:pt x="109" y="25"/>
                  </a:cubicBezTo>
                  <a:cubicBezTo>
                    <a:pt x="112" y="25"/>
                    <a:pt x="115" y="26"/>
                    <a:pt x="118" y="26"/>
                  </a:cubicBezTo>
                  <a:cubicBezTo>
                    <a:pt x="119" y="25"/>
                    <a:pt x="120" y="25"/>
                    <a:pt x="121" y="26"/>
                  </a:cubicBezTo>
                  <a:cubicBezTo>
                    <a:pt x="121" y="27"/>
                    <a:pt x="121" y="28"/>
                    <a:pt x="121" y="29"/>
                  </a:cubicBezTo>
                  <a:cubicBezTo>
                    <a:pt x="120" y="33"/>
                    <a:pt x="118" y="35"/>
                    <a:pt x="114" y="34"/>
                  </a:cubicBezTo>
                  <a:cubicBezTo>
                    <a:pt x="106" y="34"/>
                    <a:pt x="98" y="35"/>
                    <a:pt x="90" y="38"/>
                  </a:cubicBezTo>
                  <a:cubicBezTo>
                    <a:pt x="86" y="37"/>
                    <a:pt x="82" y="37"/>
                    <a:pt x="79" y="38"/>
                  </a:cubicBezTo>
                  <a:cubicBezTo>
                    <a:pt x="70" y="40"/>
                    <a:pt x="62" y="39"/>
                    <a:pt x="56" y="32"/>
                  </a:cubicBezTo>
                  <a:cubicBezTo>
                    <a:pt x="53" y="28"/>
                    <a:pt x="49" y="29"/>
                    <a:pt x="46" y="30"/>
                  </a:cubicBezTo>
                  <a:cubicBezTo>
                    <a:pt x="39" y="32"/>
                    <a:pt x="32" y="34"/>
                    <a:pt x="25" y="32"/>
                  </a:cubicBezTo>
                  <a:cubicBezTo>
                    <a:pt x="15" y="29"/>
                    <a:pt x="8" y="23"/>
                    <a:pt x="5" y="13"/>
                  </a:cubicBezTo>
                  <a:cubicBezTo>
                    <a:pt x="3" y="9"/>
                    <a:pt x="2" y="5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3" y="2"/>
                    <a:pt x="16" y="6"/>
                  </a:cubicBezTo>
                  <a:cubicBezTo>
                    <a:pt x="21" y="12"/>
                    <a:pt x="27" y="13"/>
                    <a:pt x="34" y="13"/>
                  </a:cubicBezTo>
                  <a:cubicBezTo>
                    <a:pt x="41" y="13"/>
                    <a:pt x="47" y="13"/>
                    <a:pt x="53" y="16"/>
                  </a:cubicBezTo>
                  <a:cubicBezTo>
                    <a:pt x="54" y="16"/>
                    <a:pt x="56" y="16"/>
                    <a:pt x="56" y="18"/>
                  </a:cubicBezTo>
                  <a:cubicBezTo>
                    <a:pt x="69" y="30"/>
                    <a:pt x="84" y="28"/>
                    <a:pt x="99" y="24"/>
                  </a:cubicBezTo>
                  <a:close/>
                </a:path>
              </a:pathLst>
            </a:custGeom>
            <a:solidFill>
              <a:srgbClr val="E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5" name="Freeform 142"/>
            <p:cNvSpPr/>
            <p:nvPr/>
          </p:nvSpPr>
          <p:spPr bwMode="auto">
            <a:xfrm>
              <a:off x="7850" y="1422"/>
              <a:ext cx="83" cy="174"/>
            </a:xfrm>
            <a:custGeom>
              <a:avLst/>
              <a:gdLst>
                <a:gd name="T0" fmla="*/ 55 w 55"/>
                <a:gd name="T1" fmla="*/ 26 h 116"/>
                <a:gd name="T2" fmla="*/ 48 w 55"/>
                <a:gd name="T3" fmla="*/ 36 h 116"/>
                <a:gd name="T4" fmla="*/ 40 w 55"/>
                <a:gd name="T5" fmla="*/ 53 h 116"/>
                <a:gd name="T6" fmla="*/ 35 w 55"/>
                <a:gd name="T7" fmla="*/ 65 h 116"/>
                <a:gd name="T8" fmla="*/ 29 w 55"/>
                <a:gd name="T9" fmla="*/ 77 h 116"/>
                <a:gd name="T10" fmla="*/ 23 w 55"/>
                <a:gd name="T11" fmla="*/ 93 h 116"/>
                <a:gd name="T12" fmla="*/ 9 w 55"/>
                <a:gd name="T13" fmla="*/ 116 h 116"/>
                <a:gd name="T14" fmla="*/ 5 w 55"/>
                <a:gd name="T15" fmla="*/ 100 h 116"/>
                <a:gd name="T16" fmla="*/ 12 w 55"/>
                <a:gd name="T17" fmla="*/ 84 h 116"/>
                <a:gd name="T18" fmla="*/ 17 w 55"/>
                <a:gd name="T19" fmla="*/ 75 h 116"/>
                <a:gd name="T20" fmla="*/ 27 w 55"/>
                <a:gd name="T21" fmla="*/ 61 h 116"/>
                <a:gd name="T22" fmla="*/ 37 w 55"/>
                <a:gd name="T23" fmla="*/ 40 h 116"/>
                <a:gd name="T24" fmla="*/ 35 w 55"/>
                <a:gd name="T25" fmla="*/ 8 h 116"/>
                <a:gd name="T26" fmla="*/ 32 w 55"/>
                <a:gd name="T27" fmla="*/ 1 h 116"/>
                <a:gd name="T28" fmla="*/ 45 w 55"/>
                <a:gd name="T29" fmla="*/ 1 h 116"/>
                <a:gd name="T30" fmla="*/ 53 w 55"/>
                <a:gd name="T31" fmla="*/ 7 h 116"/>
                <a:gd name="T32" fmla="*/ 55 w 55"/>
                <a:gd name="T33" fmla="*/ 18 h 116"/>
                <a:gd name="T34" fmla="*/ 55 w 55"/>
                <a:gd name="T35" fmla="*/ 2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16">
                  <a:moveTo>
                    <a:pt x="55" y="26"/>
                  </a:moveTo>
                  <a:cubicBezTo>
                    <a:pt x="51" y="28"/>
                    <a:pt x="50" y="32"/>
                    <a:pt x="48" y="36"/>
                  </a:cubicBezTo>
                  <a:cubicBezTo>
                    <a:pt x="46" y="42"/>
                    <a:pt x="43" y="47"/>
                    <a:pt x="40" y="53"/>
                  </a:cubicBezTo>
                  <a:cubicBezTo>
                    <a:pt x="38" y="57"/>
                    <a:pt x="36" y="61"/>
                    <a:pt x="35" y="65"/>
                  </a:cubicBezTo>
                  <a:cubicBezTo>
                    <a:pt x="34" y="69"/>
                    <a:pt x="32" y="74"/>
                    <a:pt x="29" y="77"/>
                  </a:cubicBezTo>
                  <a:cubicBezTo>
                    <a:pt x="25" y="82"/>
                    <a:pt x="20" y="86"/>
                    <a:pt x="23" y="93"/>
                  </a:cubicBezTo>
                  <a:cubicBezTo>
                    <a:pt x="17" y="100"/>
                    <a:pt x="19" y="111"/>
                    <a:pt x="9" y="116"/>
                  </a:cubicBezTo>
                  <a:cubicBezTo>
                    <a:pt x="1" y="110"/>
                    <a:pt x="0" y="106"/>
                    <a:pt x="5" y="100"/>
                  </a:cubicBezTo>
                  <a:cubicBezTo>
                    <a:pt x="9" y="95"/>
                    <a:pt x="11" y="90"/>
                    <a:pt x="12" y="84"/>
                  </a:cubicBezTo>
                  <a:cubicBezTo>
                    <a:pt x="12" y="80"/>
                    <a:pt x="15" y="78"/>
                    <a:pt x="17" y="75"/>
                  </a:cubicBezTo>
                  <a:cubicBezTo>
                    <a:pt x="23" y="72"/>
                    <a:pt x="26" y="67"/>
                    <a:pt x="27" y="61"/>
                  </a:cubicBezTo>
                  <a:cubicBezTo>
                    <a:pt x="29" y="53"/>
                    <a:pt x="33" y="47"/>
                    <a:pt x="37" y="40"/>
                  </a:cubicBezTo>
                  <a:cubicBezTo>
                    <a:pt x="45" y="27"/>
                    <a:pt x="45" y="20"/>
                    <a:pt x="35" y="8"/>
                  </a:cubicBezTo>
                  <a:cubicBezTo>
                    <a:pt x="33" y="6"/>
                    <a:pt x="30" y="4"/>
                    <a:pt x="32" y="1"/>
                  </a:cubicBezTo>
                  <a:cubicBezTo>
                    <a:pt x="36" y="1"/>
                    <a:pt x="41" y="1"/>
                    <a:pt x="45" y="1"/>
                  </a:cubicBezTo>
                  <a:cubicBezTo>
                    <a:pt x="50" y="0"/>
                    <a:pt x="52" y="2"/>
                    <a:pt x="53" y="7"/>
                  </a:cubicBezTo>
                  <a:cubicBezTo>
                    <a:pt x="53" y="11"/>
                    <a:pt x="53" y="14"/>
                    <a:pt x="55" y="18"/>
                  </a:cubicBezTo>
                  <a:cubicBezTo>
                    <a:pt x="55" y="21"/>
                    <a:pt x="55" y="23"/>
                    <a:pt x="55" y="26"/>
                  </a:cubicBezTo>
                  <a:close/>
                </a:path>
              </a:pathLst>
            </a:custGeom>
            <a:solidFill>
              <a:srgbClr val="CB9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6" name="Freeform 143"/>
            <p:cNvSpPr/>
            <p:nvPr/>
          </p:nvSpPr>
          <p:spPr bwMode="auto">
            <a:xfrm>
              <a:off x="6524" y="18"/>
              <a:ext cx="147" cy="81"/>
            </a:xfrm>
            <a:custGeom>
              <a:avLst/>
              <a:gdLst>
                <a:gd name="T0" fmla="*/ 23 w 98"/>
                <a:gd name="T1" fmla="*/ 32 h 54"/>
                <a:gd name="T2" fmla="*/ 12 w 98"/>
                <a:gd name="T3" fmla="*/ 28 h 54"/>
                <a:gd name="T4" fmla="*/ 8 w 98"/>
                <a:gd name="T5" fmla="*/ 41 h 54"/>
                <a:gd name="T6" fmla="*/ 6 w 98"/>
                <a:gd name="T7" fmla="*/ 54 h 54"/>
                <a:gd name="T8" fmla="*/ 3 w 98"/>
                <a:gd name="T9" fmla="*/ 30 h 54"/>
                <a:gd name="T10" fmla="*/ 9 w 98"/>
                <a:gd name="T11" fmla="*/ 13 h 54"/>
                <a:gd name="T12" fmla="*/ 15 w 98"/>
                <a:gd name="T13" fmla="*/ 12 h 54"/>
                <a:gd name="T14" fmla="*/ 24 w 98"/>
                <a:gd name="T15" fmla="*/ 11 h 54"/>
                <a:gd name="T16" fmla="*/ 32 w 98"/>
                <a:gd name="T17" fmla="*/ 7 h 54"/>
                <a:gd name="T18" fmla="*/ 41 w 98"/>
                <a:gd name="T19" fmla="*/ 8 h 54"/>
                <a:gd name="T20" fmla="*/ 44 w 98"/>
                <a:gd name="T21" fmla="*/ 9 h 54"/>
                <a:gd name="T22" fmla="*/ 50 w 98"/>
                <a:gd name="T23" fmla="*/ 7 h 54"/>
                <a:gd name="T24" fmla="*/ 90 w 98"/>
                <a:gd name="T25" fmla="*/ 12 h 54"/>
                <a:gd name="T26" fmla="*/ 98 w 98"/>
                <a:gd name="T27" fmla="*/ 19 h 54"/>
                <a:gd name="T28" fmla="*/ 95 w 98"/>
                <a:gd name="T29" fmla="*/ 25 h 54"/>
                <a:gd name="T30" fmla="*/ 78 w 98"/>
                <a:gd name="T31" fmla="*/ 23 h 54"/>
                <a:gd name="T32" fmla="*/ 29 w 98"/>
                <a:gd name="T33" fmla="*/ 19 h 54"/>
                <a:gd name="T34" fmla="*/ 66 w 98"/>
                <a:gd name="T35" fmla="*/ 38 h 54"/>
                <a:gd name="T36" fmla="*/ 73 w 98"/>
                <a:gd name="T37" fmla="*/ 50 h 54"/>
                <a:gd name="T38" fmla="*/ 61 w 98"/>
                <a:gd name="T39" fmla="*/ 47 h 54"/>
                <a:gd name="T40" fmla="*/ 23 w 98"/>
                <a:gd name="T41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54">
                  <a:moveTo>
                    <a:pt x="23" y="32"/>
                  </a:moveTo>
                  <a:cubicBezTo>
                    <a:pt x="19" y="31"/>
                    <a:pt x="17" y="25"/>
                    <a:pt x="12" y="28"/>
                  </a:cubicBezTo>
                  <a:cubicBezTo>
                    <a:pt x="8" y="31"/>
                    <a:pt x="8" y="36"/>
                    <a:pt x="8" y="41"/>
                  </a:cubicBezTo>
                  <a:cubicBezTo>
                    <a:pt x="7" y="45"/>
                    <a:pt x="9" y="50"/>
                    <a:pt x="6" y="54"/>
                  </a:cubicBezTo>
                  <a:cubicBezTo>
                    <a:pt x="6" y="46"/>
                    <a:pt x="6" y="37"/>
                    <a:pt x="3" y="30"/>
                  </a:cubicBezTo>
                  <a:cubicBezTo>
                    <a:pt x="0" y="23"/>
                    <a:pt x="7" y="18"/>
                    <a:pt x="9" y="13"/>
                  </a:cubicBezTo>
                  <a:cubicBezTo>
                    <a:pt x="9" y="11"/>
                    <a:pt x="12" y="11"/>
                    <a:pt x="15" y="12"/>
                  </a:cubicBezTo>
                  <a:cubicBezTo>
                    <a:pt x="18" y="12"/>
                    <a:pt x="21" y="12"/>
                    <a:pt x="24" y="11"/>
                  </a:cubicBezTo>
                  <a:cubicBezTo>
                    <a:pt x="27" y="11"/>
                    <a:pt x="30" y="9"/>
                    <a:pt x="32" y="7"/>
                  </a:cubicBezTo>
                  <a:cubicBezTo>
                    <a:pt x="36" y="0"/>
                    <a:pt x="37" y="0"/>
                    <a:pt x="41" y="8"/>
                  </a:cubicBezTo>
                  <a:cubicBezTo>
                    <a:pt x="42" y="8"/>
                    <a:pt x="43" y="9"/>
                    <a:pt x="44" y="9"/>
                  </a:cubicBezTo>
                  <a:cubicBezTo>
                    <a:pt x="46" y="8"/>
                    <a:pt x="48" y="8"/>
                    <a:pt x="50" y="7"/>
                  </a:cubicBezTo>
                  <a:cubicBezTo>
                    <a:pt x="64" y="5"/>
                    <a:pt x="77" y="10"/>
                    <a:pt x="90" y="12"/>
                  </a:cubicBezTo>
                  <a:cubicBezTo>
                    <a:pt x="94" y="12"/>
                    <a:pt x="97" y="15"/>
                    <a:pt x="98" y="19"/>
                  </a:cubicBezTo>
                  <a:cubicBezTo>
                    <a:pt x="98" y="22"/>
                    <a:pt x="97" y="23"/>
                    <a:pt x="95" y="25"/>
                  </a:cubicBezTo>
                  <a:cubicBezTo>
                    <a:pt x="89" y="29"/>
                    <a:pt x="84" y="26"/>
                    <a:pt x="78" y="23"/>
                  </a:cubicBezTo>
                  <a:cubicBezTo>
                    <a:pt x="63" y="14"/>
                    <a:pt x="46" y="16"/>
                    <a:pt x="29" y="19"/>
                  </a:cubicBezTo>
                  <a:cubicBezTo>
                    <a:pt x="42" y="25"/>
                    <a:pt x="55" y="30"/>
                    <a:pt x="66" y="38"/>
                  </a:cubicBezTo>
                  <a:cubicBezTo>
                    <a:pt x="70" y="41"/>
                    <a:pt x="75" y="44"/>
                    <a:pt x="73" y="50"/>
                  </a:cubicBezTo>
                  <a:cubicBezTo>
                    <a:pt x="68" y="54"/>
                    <a:pt x="64" y="49"/>
                    <a:pt x="61" y="47"/>
                  </a:cubicBezTo>
                  <a:cubicBezTo>
                    <a:pt x="49" y="38"/>
                    <a:pt x="37" y="34"/>
                    <a:pt x="23" y="32"/>
                  </a:cubicBezTo>
                  <a:close/>
                </a:path>
              </a:pathLst>
            </a:custGeom>
            <a:solidFill>
              <a:srgbClr val="F8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7" name="Freeform 144"/>
            <p:cNvSpPr/>
            <p:nvPr/>
          </p:nvSpPr>
          <p:spPr bwMode="auto">
            <a:xfrm>
              <a:off x="7246" y="768"/>
              <a:ext cx="87" cy="151"/>
            </a:xfrm>
            <a:custGeom>
              <a:avLst/>
              <a:gdLst>
                <a:gd name="T0" fmla="*/ 49 w 58"/>
                <a:gd name="T1" fmla="*/ 5 h 101"/>
                <a:gd name="T2" fmla="*/ 53 w 58"/>
                <a:gd name="T3" fmla="*/ 1 h 101"/>
                <a:gd name="T4" fmla="*/ 53 w 58"/>
                <a:gd name="T5" fmla="*/ 14 h 101"/>
                <a:gd name="T6" fmla="*/ 51 w 58"/>
                <a:gd name="T7" fmla="*/ 26 h 101"/>
                <a:gd name="T8" fmla="*/ 51 w 58"/>
                <a:gd name="T9" fmla="*/ 30 h 101"/>
                <a:gd name="T10" fmla="*/ 50 w 58"/>
                <a:gd name="T11" fmla="*/ 41 h 101"/>
                <a:gd name="T12" fmla="*/ 25 w 58"/>
                <a:gd name="T13" fmla="*/ 82 h 101"/>
                <a:gd name="T14" fmla="*/ 3 w 58"/>
                <a:gd name="T15" fmla="*/ 101 h 101"/>
                <a:gd name="T16" fmla="*/ 2 w 58"/>
                <a:gd name="T17" fmla="*/ 100 h 101"/>
                <a:gd name="T18" fmla="*/ 3 w 58"/>
                <a:gd name="T19" fmla="*/ 91 h 101"/>
                <a:gd name="T20" fmla="*/ 20 w 58"/>
                <a:gd name="T21" fmla="*/ 70 h 101"/>
                <a:gd name="T22" fmla="*/ 27 w 58"/>
                <a:gd name="T23" fmla="*/ 59 h 101"/>
                <a:gd name="T24" fmla="*/ 35 w 58"/>
                <a:gd name="T25" fmla="*/ 32 h 101"/>
                <a:gd name="T26" fmla="*/ 37 w 58"/>
                <a:gd name="T27" fmla="*/ 19 h 101"/>
                <a:gd name="T28" fmla="*/ 44 w 58"/>
                <a:gd name="T29" fmla="*/ 10 h 101"/>
                <a:gd name="T30" fmla="*/ 49 w 58"/>
                <a:gd name="T31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101">
                  <a:moveTo>
                    <a:pt x="49" y="5"/>
                  </a:moveTo>
                  <a:cubicBezTo>
                    <a:pt x="51" y="4"/>
                    <a:pt x="50" y="0"/>
                    <a:pt x="53" y="1"/>
                  </a:cubicBezTo>
                  <a:cubicBezTo>
                    <a:pt x="58" y="5"/>
                    <a:pt x="55" y="10"/>
                    <a:pt x="53" y="14"/>
                  </a:cubicBezTo>
                  <a:cubicBezTo>
                    <a:pt x="52" y="18"/>
                    <a:pt x="52" y="22"/>
                    <a:pt x="51" y="26"/>
                  </a:cubicBezTo>
                  <a:cubicBezTo>
                    <a:pt x="52" y="27"/>
                    <a:pt x="52" y="28"/>
                    <a:pt x="51" y="30"/>
                  </a:cubicBezTo>
                  <a:cubicBezTo>
                    <a:pt x="51" y="33"/>
                    <a:pt x="50" y="37"/>
                    <a:pt x="50" y="41"/>
                  </a:cubicBezTo>
                  <a:cubicBezTo>
                    <a:pt x="48" y="59"/>
                    <a:pt x="39" y="71"/>
                    <a:pt x="25" y="82"/>
                  </a:cubicBezTo>
                  <a:cubicBezTo>
                    <a:pt x="18" y="88"/>
                    <a:pt x="11" y="96"/>
                    <a:pt x="3" y="101"/>
                  </a:cubicBezTo>
                  <a:cubicBezTo>
                    <a:pt x="3" y="101"/>
                    <a:pt x="2" y="100"/>
                    <a:pt x="2" y="100"/>
                  </a:cubicBezTo>
                  <a:cubicBezTo>
                    <a:pt x="0" y="97"/>
                    <a:pt x="1" y="94"/>
                    <a:pt x="3" y="91"/>
                  </a:cubicBezTo>
                  <a:cubicBezTo>
                    <a:pt x="12" y="86"/>
                    <a:pt x="19" y="80"/>
                    <a:pt x="20" y="70"/>
                  </a:cubicBezTo>
                  <a:cubicBezTo>
                    <a:pt x="21" y="65"/>
                    <a:pt x="23" y="62"/>
                    <a:pt x="27" y="59"/>
                  </a:cubicBezTo>
                  <a:cubicBezTo>
                    <a:pt x="36" y="52"/>
                    <a:pt x="38" y="43"/>
                    <a:pt x="35" y="32"/>
                  </a:cubicBezTo>
                  <a:cubicBezTo>
                    <a:pt x="34" y="27"/>
                    <a:pt x="34" y="23"/>
                    <a:pt x="37" y="19"/>
                  </a:cubicBezTo>
                  <a:cubicBezTo>
                    <a:pt x="40" y="17"/>
                    <a:pt x="43" y="15"/>
                    <a:pt x="44" y="10"/>
                  </a:cubicBezTo>
                  <a:cubicBezTo>
                    <a:pt x="45" y="7"/>
                    <a:pt x="46" y="5"/>
                    <a:pt x="49" y="5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8" name="Freeform 145"/>
            <p:cNvSpPr/>
            <p:nvPr/>
          </p:nvSpPr>
          <p:spPr bwMode="auto">
            <a:xfrm>
              <a:off x="5899" y="3306"/>
              <a:ext cx="90" cy="271"/>
            </a:xfrm>
            <a:custGeom>
              <a:avLst/>
              <a:gdLst>
                <a:gd name="T0" fmla="*/ 60 w 60"/>
                <a:gd name="T1" fmla="*/ 0 h 181"/>
                <a:gd name="T2" fmla="*/ 45 w 60"/>
                <a:gd name="T3" fmla="*/ 22 h 181"/>
                <a:gd name="T4" fmla="*/ 44 w 60"/>
                <a:gd name="T5" fmla="*/ 46 h 181"/>
                <a:gd name="T6" fmla="*/ 45 w 60"/>
                <a:gd name="T7" fmla="*/ 57 h 181"/>
                <a:gd name="T8" fmla="*/ 43 w 60"/>
                <a:gd name="T9" fmla="*/ 62 h 181"/>
                <a:gd name="T10" fmla="*/ 39 w 60"/>
                <a:gd name="T11" fmla="*/ 59 h 181"/>
                <a:gd name="T12" fmla="*/ 32 w 60"/>
                <a:gd name="T13" fmla="*/ 52 h 181"/>
                <a:gd name="T14" fmla="*/ 27 w 60"/>
                <a:gd name="T15" fmla="*/ 61 h 181"/>
                <a:gd name="T16" fmla="*/ 13 w 60"/>
                <a:gd name="T17" fmla="*/ 129 h 181"/>
                <a:gd name="T18" fmla="*/ 8 w 60"/>
                <a:gd name="T19" fmla="*/ 181 h 181"/>
                <a:gd name="T20" fmla="*/ 6 w 60"/>
                <a:gd name="T21" fmla="*/ 179 h 181"/>
                <a:gd name="T22" fmla="*/ 2 w 60"/>
                <a:gd name="T23" fmla="*/ 150 h 181"/>
                <a:gd name="T24" fmla="*/ 15 w 60"/>
                <a:gd name="T25" fmla="*/ 97 h 181"/>
                <a:gd name="T26" fmla="*/ 22 w 60"/>
                <a:gd name="T27" fmla="*/ 57 h 181"/>
                <a:gd name="T28" fmla="*/ 23 w 60"/>
                <a:gd name="T29" fmla="*/ 52 h 181"/>
                <a:gd name="T30" fmla="*/ 41 w 60"/>
                <a:gd name="T31" fmla="*/ 16 h 181"/>
                <a:gd name="T32" fmla="*/ 42 w 60"/>
                <a:gd name="T33" fmla="*/ 13 h 181"/>
                <a:gd name="T34" fmla="*/ 60 w 60"/>
                <a:gd name="T3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181">
                  <a:moveTo>
                    <a:pt x="60" y="0"/>
                  </a:moveTo>
                  <a:cubicBezTo>
                    <a:pt x="52" y="6"/>
                    <a:pt x="50" y="14"/>
                    <a:pt x="45" y="22"/>
                  </a:cubicBezTo>
                  <a:cubicBezTo>
                    <a:pt x="39" y="30"/>
                    <a:pt x="40" y="38"/>
                    <a:pt x="44" y="46"/>
                  </a:cubicBezTo>
                  <a:cubicBezTo>
                    <a:pt x="46" y="49"/>
                    <a:pt x="45" y="53"/>
                    <a:pt x="45" y="57"/>
                  </a:cubicBezTo>
                  <a:cubicBezTo>
                    <a:pt x="46" y="59"/>
                    <a:pt x="45" y="61"/>
                    <a:pt x="43" y="62"/>
                  </a:cubicBezTo>
                  <a:cubicBezTo>
                    <a:pt x="41" y="63"/>
                    <a:pt x="40" y="60"/>
                    <a:pt x="39" y="59"/>
                  </a:cubicBezTo>
                  <a:cubicBezTo>
                    <a:pt x="36" y="57"/>
                    <a:pt x="35" y="53"/>
                    <a:pt x="32" y="52"/>
                  </a:cubicBezTo>
                  <a:cubicBezTo>
                    <a:pt x="28" y="54"/>
                    <a:pt x="28" y="58"/>
                    <a:pt x="27" y="61"/>
                  </a:cubicBezTo>
                  <a:cubicBezTo>
                    <a:pt x="26" y="85"/>
                    <a:pt x="20" y="107"/>
                    <a:pt x="13" y="129"/>
                  </a:cubicBezTo>
                  <a:cubicBezTo>
                    <a:pt x="8" y="146"/>
                    <a:pt x="7" y="164"/>
                    <a:pt x="8" y="181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0" y="170"/>
                    <a:pt x="1" y="160"/>
                    <a:pt x="2" y="150"/>
                  </a:cubicBezTo>
                  <a:cubicBezTo>
                    <a:pt x="4" y="131"/>
                    <a:pt x="11" y="114"/>
                    <a:pt x="15" y="97"/>
                  </a:cubicBezTo>
                  <a:cubicBezTo>
                    <a:pt x="18" y="84"/>
                    <a:pt x="21" y="71"/>
                    <a:pt x="22" y="57"/>
                  </a:cubicBezTo>
                  <a:cubicBezTo>
                    <a:pt x="23" y="55"/>
                    <a:pt x="22" y="53"/>
                    <a:pt x="23" y="52"/>
                  </a:cubicBezTo>
                  <a:cubicBezTo>
                    <a:pt x="31" y="41"/>
                    <a:pt x="33" y="27"/>
                    <a:pt x="41" y="16"/>
                  </a:cubicBezTo>
                  <a:cubicBezTo>
                    <a:pt x="42" y="15"/>
                    <a:pt x="42" y="14"/>
                    <a:pt x="42" y="13"/>
                  </a:cubicBezTo>
                  <a:cubicBezTo>
                    <a:pt x="47" y="8"/>
                    <a:pt x="51" y="1"/>
                    <a:pt x="60" y="0"/>
                  </a:cubicBezTo>
                  <a:close/>
                </a:path>
              </a:pathLst>
            </a:custGeom>
            <a:solidFill>
              <a:srgbClr val="EFB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9" name="Freeform 146"/>
            <p:cNvSpPr/>
            <p:nvPr/>
          </p:nvSpPr>
          <p:spPr bwMode="auto">
            <a:xfrm>
              <a:off x="7343" y="1173"/>
              <a:ext cx="227" cy="48"/>
            </a:xfrm>
            <a:custGeom>
              <a:avLst/>
              <a:gdLst>
                <a:gd name="T0" fmla="*/ 1 w 151"/>
                <a:gd name="T1" fmla="*/ 9 h 32"/>
                <a:gd name="T2" fmla="*/ 7 w 151"/>
                <a:gd name="T3" fmla="*/ 3 h 32"/>
                <a:gd name="T4" fmla="*/ 31 w 151"/>
                <a:gd name="T5" fmla="*/ 2 h 32"/>
                <a:gd name="T6" fmla="*/ 66 w 151"/>
                <a:gd name="T7" fmla="*/ 13 h 32"/>
                <a:gd name="T8" fmla="*/ 117 w 151"/>
                <a:gd name="T9" fmla="*/ 18 h 32"/>
                <a:gd name="T10" fmla="*/ 127 w 151"/>
                <a:gd name="T11" fmla="*/ 14 h 32"/>
                <a:gd name="T12" fmla="*/ 144 w 151"/>
                <a:gd name="T13" fmla="*/ 0 h 32"/>
                <a:gd name="T14" fmla="*/ 147 w 151"/>
                <a:gd name="T15" fmla="*/ 1 h 32"/>
                <a:gd name="T16" fmla="*/ 143 w 151"/>
                <a:gd name="T17" fmla="*/ 15 h 32"/>
                <a:gd name="T18" fmla="*/ 132 w 151"/>
                <a:gd name="T19" fmla="*/ 28 h 32"/>
                <a:gd name="T20" fmla="*/ 120 w 151"/>
                <a:gd name="T21" fmla="*/ 30 h 32"/>
                <a:gd name="T22" fmla="*/ 90 w 151"/>
                <a:gd name="T23" fmla="*/ 25 h 32"/>
                <a:gd name="T24" fmla="*/ 29 w 151"/>
                <a:gd name="T25" fmla="*/ 26 h 32"/>
                <a:gd name="T26" fmla="*/ 18 w 151"/>
                <a:gd name="T27" fmla="*/ 19 h 32"/>
                <a:gd name="T28" fmla="*/ 11 w 151"/>
                <a:gd name="T29" fmla="*/ 16 h 32"/>
                <a:gd name="T30" fmla="*/ 0 w 151"/>
                <a:gd name="T31" fmla="*/ 12 h 32"/>
                <a:gd name="T32" fmla="*/ 1 w 151"/>
                <a:gd name="T3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1" h="32">
                  <a:moveTo>
                    <a:pt x="1" y="9"/>
                  </a:moveTo>
                  <a:cubicBezTo>
                    <a:pt x="3" y="7"/>
                    <a:pt x="4" y="5"/>
                    <a:pt x="7" y="3"/>
                  </a:cubicBezTo>
                  <a:cubicBezTo>
                    <a:pt x="15" y="3"/>
                    <a:pt x="23" y="2"/>
                    <a:pt x="31" y="2"/>
                  </a:cubicBezTo>
                  <a:cubicBezTo>
                    <a:pt x="40" y="13"/>
                    <a:pt x="52" y="13"/>
                    <a:pt x="66" y="13"/>
                  </a:cubicBezTo>
                  <a:cubicBezTo>
                    <a:pt x="83" y="12"/>
                    <a:pt x="100" y="14"/>
                    <a:pt x="117" y="18"/>
                  </a:cubicBezTo>
                  <a:cubicBezTo>
                    <a:pt x="121" y="19"/>
                    <a:pt x="124" y="17"/>
                    <a:pt x="127" y="14"/>
                  </a:cubicBezTo>
                  <a:cubicBezTo>
                    <a:pt x="131" y="8"/>
                    <a:pt x="136" y="2"/>
                    <a:pt x="144" y="0"/>
                  </a:cubicBezTo>
                  <a:cubicBezTo>
                    <a:pt x="145" y="0"/>
                    <a:pt x="146" y="1"/>
                    <a:pt x="147" y="1"/>
                  </a:cubicBezTo>
                  <a:cubicBezTo>
                    <a:pt x="151" y="7"/>
                    <a:pt x="146" y="12"/>
                    <a:pt x="143" y="15"/>
                  </a:cubicBezTo>
                  <a:cubicBezTo>
                    <a:pt x="138" y="19"/>
                    <a:pt x="135" y="23"/>
                    <a:pt x="132" y="28"/>
                  </a:cubicBezTo>
                  <a:cubicBezTo>
                    <a:pt x="128" y="31"/>
                    <a:pt x="124" y="32"/>
                    <a:pt x="120" y="30"/>
                  </a:cubicBezTo>
                  <a:cubicBezTo>
                    <a:pt x="110" y="26"/>
                    <a:pt x="100" y="26"/>
                    <a:pt x="90" y="25"/>
                  </a:cubicBezTo>
                  <a:cubicBezTo>
                    <a:pt x="69" y="24"/>
                    <a:pt x="49" y="26"/>
                    <a:pt x="29" y="26"/>
                  </a:cubicBezTo>
                  <a:cubicBezTo>
                    <a:pt x="23" y="26"/>
                    <a:pt x="19" y="25"/>
                    <a:pt x="18" y="19"/>
                  </a:cubicBezTo>
                  <a:cubicBezTo>
                    <a:pt x="17" y="15"/>
                    <a:pt x="14" y="15"/>
                    <a:pt x="11" y="16"/>
                  </a:cubicBezTo>
                  <a:cubicBezTo>
                    <a:pt x="7" y="16"/>
                    <a:pt x="3" y="17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F0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0" name="Freeform 147"/>
            <p:cNvSpPr/>
            <p:nvPr/>
          </p:nvSpPr>
          <p:spPr bwMode="auto">
            <a:xfrm>
              <a:off x="6367" y="1054"/>
              <a:ext cx="93" cy="56"/>
            </a:xfrm>
            <a:custGeom>
              <a:avLst/>
              <a:gdLst>
                <a:gd name="T0" fmla="*/ 51 w 62"/>
                <a:gd name="T1" fmla="*/ 35 h 37"/>
                <a:gd name="T2" fmla="*/ 44 w 62"/>
                <a:gd name="T3" fmla="*/ 36 h 37"/>
                <a:gd name="T4" fmla="*/ 14 w 62"/>
                <a:gd name="T5" fmla="*/ 18 h 37"/>
                <a:gd name="T6" fmla="*/ 9 w 62"/>
                <a:gd name="T7" fmla="*/ 14 h 37"/>
                <a:gd name="T8" fmla="*/ 6 w 62"/>
                <a:gd name="T9" fmla="*/ 12 h 37"/>
                <a:gd name="T10" fmla="*/ 6 w 62"/>
                <a:gd name="T11" fmla="*/ 12 h 37"/>
                <a:gd name="T12" fmla="*/ 0 w 62"/>
                <a:gd name="T13" fmla="*/ 1 h 37"/>
                <a:gd name="T14" fmla="*/ 3 w 62"/>
                <a:gd name="T15" fmla="*/ 1 h 37"/>
                <a:gd name="T16" fmla="*/ 33 w 62"/>
                <a:gd name="T17" fmla="*/ 13 h 37"/>
                <a:gd name="T18" fmla="*/ 50 w 62"/>
                <a:gd name="T19" fmla="*/ 19 h 37"/>
                <a:gd name="T20" fmla="*/ 57 w 62"/>
                <a:gd name="T21" fmla="*/ 22 h 37"/>
                <a:gd name="T22" fmla="*/ 55 w 62"/>
                <a:gd name="T23" fmla="*/ 33 h 37"/>
                <a:gd name="T24" fmla="*/ 51 w 62"/>
                <a:gd name="T2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37">
                  <a:moveTo>
                    <a:pt x="51" y="35"/>
                  </a:moveTo>
                  <a:cubicBezTo>
                    <a:pt x="49" y="37"/>
                    <a:pt x="46" y="36"/>
                    <a:pt x="44" y="36"/>
                  </a:cubicBezTo>
                  <a:cubicBezTo>
                    <a:pt x="33" y="31"/>
                    <a:pt x="23" y="26"/>
                    <a:pt x="14" y="18"/>
                  </a:cubicBezTo>
                  <a:cubicBezTo>
                    <a:pt x="12" y="17"/>
                    <a:pt x="10" y="16"/>
                    <a:pt x="9" y="14"/>
                  </a:cubicBezTo>
                  <a:cubicBezTo>
                    <a:pt x="8" y="13"/>
                    <a:pt x="8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8"/>
                    <a:pt x="1" y="6"/>
                    <a:pt x="0" y="1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13" y="4"/>
                    <a:pt x="24" y="7"/>
                    <a:pt x="33" y="13"/>
                  </a:cubicBezTo>
                  <a:cubicBezTo>
                    <a:pt x="38" y="17"/>
                    <a:pt x="43" y="20"/>
                    <a:pt x="50" y="19"/>
                  </a:cubicBezTo>
                  <a:cubicBezTo>
                    <a:pt x="53" y="19"/>
                    <a:pt x="55" y="20"/>
                    <a:pt x="57" y="22"/>
                  </a:cubicBezTo>
                  <a:cubicBezTo>
                    <a:pt x="62" y="27"/>
                    <a:pt x="61" y="31"/>
                    <a:pt x="55" y="33"/>
                  </a:cubicBezTo>
                  <a:cubicBezTo>
                    <a:pt x="53" y="33"/>
                    <a:pt x="52" y="34"/>
                    <a:pt x="51" y="35"/>
                  </a:cubicBezTo>
                  <a:close/>
                </a:path>
              </a:pathLst>
            </a:custGeom>
            <a:solidFill>
              <a:srgbClr val="FC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1" name="Freeform 148"/>
            <p:cNvSpPr/>
            <p:nvPr/>
          </p:nvSpPr>
          <p:spPr bwMode="auto">
            <a:xfrm>
              <a:off x="6520" y="1246"/>
              <a:ext cx="93" cy="119"/>
            </a:xfrm>
            <a:custGeom>
              <a:avLst/>
              <a:gdLst>
                <a:gd name="T0" fmla="*/ 12 w 62"/>
                <a:gd name="T1" fmla="*/ 2 h 79"/>
                <a:gd name="T2" fmla="*/ 16 w 62"/>
                <a:gd name="T3" fmla="*/ 0 h 79"/>
                <a:gd name="T4" fmla="*/ 20 w 62"/>
                <a:gd name="T5" fmla="*/ 2 h 79"/>
                <a:gd name="T6" fmla="*/ 19 w 62"/>
                <a:gd name="T7" fmla="*/ 6 h 79"/>
                <a:gd name="T8" fmla="*/ 11 w 62"/>
                <a:gd name="T9" fmla="*/ 36 h 79"/>
                <a:gd name="T10" fmla="*/ 30 w 62"/>
                <a:gd name="T11" fmla="*/ 62 h 79"/>
                <a:gd name="T12" fmla="*/ 62 w 62"/>
                <a:gd name="T13" fmla="*/ 79 h 79"/>
                <a:gd name="T14" fmla="*/ 51 w 62"/>
                <a:gd name="T15" fmla="*/ 79 h 79"/>
                <a:gd name="T16" fmla="*/ 14 w 62"/>
                <a:gd name="T17" fmla="*/ 58 h 79"/>
                <a:gd name="T18" fmla="*/ 7 w 62"/>
                <a:gd name="T19" fmla="*/ 48 h 79"/>
                <a:gd name="T20" fmla="*/ 1 w 62"/>
                <a:gd name="T21" fmla="*/ 27 h 79"/>
                <a:gd name="T22" fmla="*/ 12 w 62"/>
                <a:gd name="T2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9">
                  <a:moveTo>
                    <a:pt x="12" y="2"/>
                  </a:moveTo>
                  <a:cubicBezTo>
                    <a:pt x="14" y="2"/>
                    <a:pt x="15" y="1"/>
                    <a:pt x="16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1" y="4"/>
                    <a:pt x="20" y="5"/>
                    <a:pt x="19" y="6"/>
                  </a:cubicBezTo>
                  <a:cubicBezTo>
                    <a:pt x="10" y="14"/>
                    <a:pt x="9" y="25"/>
                    <a:pt x="11" y="36"/>
                  </a:cubicBezTo>
                  <a:cubicBezTo>
                    <a:pt x="13" y="48"/>
                    <a:pt x="21" y="56"/>
                    <a:pt x="30" y="62"/>
                  </a:cubicBezTo>
                  <a:cubicBezTo>
                    <a:pt x="39" y="69"/>
                    <a:pt x="50" y="73"/>
                    <a:pt x="62" y="79"/>
                  </a:cubicBezTo>
                  <a:cubicBezTo>
                    <a:pt x="57" y="79"/>
                    <a:pt x="54" y="79"/>
                    <a:pt x="51" y="79"/>
                  </a:cubicBezTo>
                  <a:cubicBezTo>
                    <a:pt x="36" y="77"/>
                    <a:pt x="23" y="71"/>
                    <a:pt x="14" y="58"/>
                  </a:cubicBezTo>
                  <a:cubicBezTo>
                    <a:pt x="12" y="54"/>
                    <a:pt x="9" y="51"/>
                    <a:pt x="7" y="48"/>
                  </a:cubicBezTo>
                  <a:cubicBezTo>
                    <a:pt x="1" y="42"/>
                    <a:pt x="0" y="35"/>
                    <a:pt x="1" y="27"/>
                  </a:cubicBezTo>
                  <a:cubicBezTo>
                    <a:pt x="3" y="18"/>
                    <a:pt x="6" y="9"/>
                    <a:pt x="12" y="2"/>
                  </a:cubicBezTo>
                  <a:close/>
                </a:path>
              </a:pathLst>
            </a:custGeom>
            <a:solidFill>
              <a:srgbClr val="F4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2" name="Freeform 149"/>
            <p:cNvSpPr/>
            <p:nvPr/>
          </p:nvSpPr>
          <p:spPr bwMode="auto">
            <a:xfrm>
              <a:off x="7246" y="1353"/>
              <a:ext cx="51" cy="220"/>
            </a:xfrm>
            <a:custGeom>
              <a:avLst/>
              <a:gdLst>
                <a:gd name="T0" fmla="*/ 7 w 34"/>
                <a:gd name="T1" fmla="*/ 8 h 147"/>
                <a:gd name="T2" fmla="*/ 7 w 34"/>
                <a:gd name="T3" fmla="*/ 6 h 147"/>
                <a:gd name="T4" fmla="*/ 12 w 34"/>
                <a:gd name="T5" fmla="*/ 3 h 147"/>
                <a:gd name="T6" fmla="*/ 28 w 34"/>
                <a:gd name="T7" fmla="*/ 30 h 147"/>
                <a:gd name="T8" fmla="*/ 30 w 34"/>
                <a:gd name="T9" fmla="*/ 34 h 147"/>
                <a:gd name="T10" fmla="*/ 27 w 34"/>
                <a:gd name="T11" fmla="*/ 76 h 147"/>
                <a:gd name="T12" fmla="*/ 22 w 34"/>
                <a:gd name="T13" fmla="*/ 90 h 147"/>
                <a:gd name="T14" fmla="*/ 22 w 34"/>
                <a:gd name="T15" fmla="*/ 112 h 147"/>
                <a:gd name="T16" fmla="*/ 17 w 34"/>
                <a:gd name="T17" fmla="*/ 132 h 147"/>
                <a:gd name="T18" fmla="*/ 5 w 34"/>
                <a:gd name="T19" fmla="*/ 147 h 147"/>
                <a:gd name="T20" fmla="*/ 0 w 34"/>
                <a:gd name="T21" fmla="*/ 144 h 147"/>
                <a:gd name="T22" fmla="*/ 3 w 34"/>
                <a:gd name="T23" fmla="*/ 130 h 147"/>
                <a:gd name="T24" fmla="*/ 7 w 34"/>
                <a:gd name="T25" fmla="*/ 117 h 147"/>
                <a:gd name="T26" fmla="*/ 19 w 34"/>
                <a:gd name="T27" fmla="*/ 68 h 147"/>
                <a:gd name="T28" fmla="*/ 15 w 34"/>
                <a:gd name="T29" fmla="*/ 42 h 147"/>
                <a:gd name="T30" fmla="*/ 8 w 34"/>
                <a:gd name="T31" fmla="*/ 23 h 147"/>
                <a:gd name="T32" fmla="*/ 7 w 34"/>
                <a:gd name="T33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147">
                  <a:moveTo>
                    <a:pt x="7" y="8"/>
                  </a:move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7" y="0"/>
                    <a:pt x="12" y="3"/>
                  </a:cubicBezTo>
                  <a:cubicBezTo>
                    <a:pt x="13" y="14"/>
                    <a:pt x="20" y="23"/>
                    <a:pt x="28" y="30"/>
                  </a:cubicBezTo>
                  <a:cubicBezTo>
                    <a:pt x="29" y="31"/>
                    <a:pt x="30" y="33"/>
                    <a:pt x="30" y="34"/>
                  </a:cubicBezTo>
                  <a:cubicBezTo>
                    <a:pt x="32" y="48"/>
                    <a:pt x="34" y="63"/>
                    <a:pt x="27" y="76"/>
                  </a:cubicBezTo>
                  <a:cubicBezTo>
                    <a:pt x="25" y="81"/>
                    <a:pt x="24" y="85"/>
                    <a:pt x="22" y="90"/>
                  </a:cubicBezTo>
                  <a:cubicBezTo>
                    <a:pt x="19" y="97"/>
                    <a:pt x="19" y="105"/>
                    <a:pt x="22" y="112"/>
                  </a:cubicBezTo>
                  <a:cubicBezTo>
                    <a:pt x="26" y="120"/>
                    <a:pt x="24" y="127"/>
                    <a:pt x="17" y="132"/>
                  </a:cubicBezTo>
                  <a:cubicBezTo>
                    <a:pt x="12" y="136"/>
                    <a:pt x="10" y="143"/>
                    <a:pt x="5" y="147"/>
                  </a:cubicBezTo>
                  <a:cubicBezTo>
                    <a:pt x="2" y="147"/>
                    <a:pt x="1" y="146"/>
                    <a:pt x="0" y="144"/>
                  </a:cubicBezTo>
                  <a:cubicBezTo>
                    <a:pt x="0" y="139"/>
                    <a:pt x="1" y="134"/>
                    <a:pt x="3" y="130"/>
                  </a:cubicBezTo>
                  <a:cubicBezTo>
                    <a:pt x="5" y="126"/>
                    <a:pt x="7" y="121"/>
                    <a:pt x="7" y="117"/>
                  </a:cubicBezTo>
                  <a:cubicBezTo>
                    <a:pt x="6" y="100"/>
                    <a:pt x="12" y="84"/>
                    <a:pt x="19" y="68"/>
                  </a:cubicBezTo>
                  <a:cubicBezTo>
                    <a:pt x="23" y="58"/>
                    <a:pt x="19" y="49"/>
                    <a:pt x="15" y="42"/>
                  </a:cubicBezTo>
                  <a:cubicBezTo>
                    <a:pt x="12" y="36"/>
                    <a:pt x="10" y="30"/>
                    <a:pt x="8" y="23"/>
                  </a:cubicBezTo>
                  <a:cubicBezTo>
                    <a:pt x="7" y="18"/>
                    <a:pt x="9" y="13"/>
                    <a:pt x="7" y="8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3" name="Freeform 150"/>
            <p:cNvSpPr/>
            <p:nvPr/>
          </p:nvSpPr>
          <p:spPr bwMode="auto">
            <a:xfrm>
              <a:off x="5930" y="820"/>
              <a:ext cx="144" cy="90"/>
            </a:xfrm>
            <a:custGeom>
              <a:avLst/>
              <a:gdLst>
                <a:gd name="T0" fmla="*/ 4 w 96"/>
                <a:gd name="T1" fmla="*/ 50 h 60"/>
                <a:gd name="T2" fmla="*/ 1 w 96"/>
                <a:gd name="T3" fmla="*/ 21 h 60"/>
                <a:gd name="T4" fmla="*/ 6 w 96"/>
                <a:gd name="T5" fmla="*/ 14 h 60"/>
                <a:gd name="T6" fmla="*/ 12 w 96"/>
                <a:gd name="T7" fmla="*/ 4 h 60"/>
                <a:gd name="T8" fmla="*/ 12 w 96"/>
                <a:gd name="T9" fmla="*/ 2 h 60"/>
                <a:gd name="T10" fmla="*/ 12 w 96"/>
                <a:gd name="T11" fmla="*/ 2 h 60"/>
                <a:gd name="T12" fmla="*/ 20 w 96"/>
                <a:gd name="T13" fmla="*/ 1 h 60"/>
                <a:gd name="T14" fmla="*/ 25 w 96"/>
                <a:gd name="T15" fmla="*/ 0 h 60"/>
                <a:gd name="T16" fmla="*/ 44 w 96"/>
                <a:gd name="T17" fmla="*/ 13 h 60"/>
                <a:gd name="T18" fmla="*/ 84 w 96"/>
                <a:gd name="T19" fmla="*/ 44 h 60"/>
                <a:gd name="T20" fmla="*/ 94 w 96"/>
                <a:gd name="T21" fmla="*/ 58 h 60"/>
                <a:gd name="T22" fmla="*/ 92 w 96"/>
                <a:gd name="T23" fmla="*/ 59 h 60"/>
                <a:gd name="T24" fmla="*/ 64 w 96"/>
                <a:gd name="T25" fmla="*/ 52 h 60"/>
                <a:gd name="T26" fmla="*/ 43 w 96"/>
                <a:gd name="T27" fmla="*/ 35 h 60"/>
                <a:gd name="T28" fmla="*/ 27 w 96"/>
                <a:gd name="T29" fmla="*/ 14 h 60"/>
                <a:gd name="T30" fmla="*/ 19 w 96"/>
                <a:gd name="T31" fmla="*/ 15 h 60"/>
                <a:gd name="T32" fmla="*/ 13 w 96"/>
                <a:gd name="T33" fmla="*/ 21 h 60"/>
                <a:gd name="T34" fmla="*/ 6 w 96"/>
                <a:gd name="T35" fmla="*/ 32 h 60"/>
                <a:gd name="T36" fmla="*/ 4 w 96"/>
                <a:gd name="T3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60">
                  <a:moveTo>
                    <a:pt x="4" y="50"/>
                  </a:moveTo>
                  <a:cubicBezTo>
                    <a:pt x="1" y="41"/>
                    <a:pt x="0" y="31"/>
                    <a:pt x="1" y="21"/>
                  </a:cubicBezTo>
                  <a:cubicBezTo>
                    <a:pt x="1" y="17"/>
                    <a:pt x="3" y="15"/>
                    <a:pt x="6" y="14"/>
                  </a:cubicBezTo>
                  <a:cubicBezTo>
                    <a:pt x="14" y="12"/>
                    <a:pt x="14" y="12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7" y="2"/>
                    <a:pt x="20" y="1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34" y="1"/>
                    <a:pt x="39" y="6"/>
                    <a:pt x="44" y="13"/>
                  </a:cubicBezTo>
                  <a:cubicBezTo>
                    <a:pt x="54" y="26"/>
                    <a:pt x="68" y="36"/>
                    <a:pt x="84" y="44"/>
                  </a:cubicBezTo>
                  <a:cubicBezTo>
                    <a:pt x="89" y="47"/>
                    <a:pt x="96" y="50"/>
                    <a:pt x="94" y="58"/>
                  </a:cubicBezTo>
                  <a:cubicBezTo>
                    <a:pt x="93" y="59"/>
                    <a:pt x="92" y="60"/>
                    <a:pt x="92" y="59"/>
                  </a:cubicBezTo>
                  <a:cubicBezTo>
                    <a:pt x="83" y="55"/>
                    <a:pt x="74" y="54"/>
                    <a:pt x="64" y="52"/>
                  </a:cubicBezTo>
                  <a:cubicBezTo>
                    <a:pt x="55" y="49"/>
                    <a:pt x="47" y="45"/>
                    <a:pt x="43" y="35"/>
                  </a:cubicBezTo>
                  <a:cubicBezTo>
                    <a:pt x="39" y="27"/>
                    <a:pt x="33" y="20"/>
                    <a:pt x="27" y="14"/>
                  </a:cubicBezTo>
                  <a:cubicBezTo>
                    <a:pt x="24" y="11"/>
                    <a:pt x="21" y="9"/>
                    <a:pt x="19" y="15"/>
                  </a:cubicBezTo>
                  <a:cubicBezTo>
                    <a:pt x="17" y="18"/>
                    <a:pt x="16" y="20"/>
                    <a:pt x="13" y="21"/>
                  </a:cubicBezTo>
                  <a:cubicBezTo>
                    <a:pt x="4" y="21"/>
                    <a:pt x="5" y="27"/>
                    <a:pt x="6" y="32"/>
                  </a:cubicBezTo>
                  <a:cubicBezTo>
                    <a:pt x="7" y="39"/>
                    <a:pt x="10" y="45"/>
                    <a:pt x="4" y="50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4" name="Freeform 151"/>
            <p:cNvSpPr/>
            <p:nvPr/>
          </p:nvSpPr>
          <p:spPr bwMode="auto">
            <a:xfrm>
              <a:off x="7841" y="1318"/>
              <a:ext cx="92" cy="131"/>
            </a:xfrm>
            <a:custGeom>
              <a:avLst/>
              <a:gdLst>
                <a:gd name="T0" fmla="*/ 61 w 61"/>
                <a:gd name="T1" fmla="*/ 87 h 87"/>
                <a:gd name="T2" fmla="*/ 57 w 61"/>
                <a:gd name="T3" fmla="*/ 79 h 87"/>
                <a:gd name="T4" fmla="*/ 51 w 61"/>
                <a:gd name="T5" fmla="*/ 70 h 87"/>
                <a:gd name="T6" fmla="*/ 56 w 61"/>
                <a:gd name="T7" fmla="*/ 60 h 87"/>
                <a:gd name="T8" fmla="*/ 50 w 61"/>
                <a:gd name="T9" fmla="*/ 47 h 87"/>
                <a:gd name="T10" fmla="*/ 22 w 61"/>
                <a:gd name="T11" fmla="*/ 54 h 87"/>
                <a:gd name="T12" fmla="*/ 18 w 61"/>
                <a:gd name="T13" fmla="*/ 55 h 87"/>
                <a:gd name="T14" fmla="*/ 4 w 61"/>
                <a:gd name="T15" fmla="*/ 48 h 87"/>
                <a:gd name="T16" fmla="*/ 3 w 61"/>
                <a:gd name="T17" fmla="*/ 40 h 87"/>
                <a:gd name="T18" fmla="*/ 9 w 61"/>
                <a:gd name="T19" fmla="*/ 24 h 87"/>
                <a:gd name="T20" fmla="*/ 15 w 61"/>
                <a:gd name="T21" fmla="*/ 12 h 87"/>
                <a:gd name="T22" fmla="*/ 23 w 61"/>
                <a:gd name="T23" fmla="*/ 5 h 87"/>
                <a:gd name="T24" fmla="*/ 40 w 61"/>
                <a:gd name="T25" fmla="*/ 4 h 87"/>
                <a:gd name="T26" fmla="*/ 17 w 61"/>
                <a:gd name="T27" fmla="*/ 19 h 87"/>
                <a:gd name="T28" fmla="*/ 16 w 61"/>
                <a:gd name="T29" fmla="*/ 39 h 87"/>
                <a:gd name="T30" fmla="*/ 39 w 61"/>
                <a:gd name="T31" fmla="*/ 39 h 87"/>
                <a:gd name="T32" fmla="*/ 61 w 61"/>
                <a:gd name="T33" fmla="*/ 39 h 87"/>
                <a:gd name="T34" fmla="*/ 61 w 61"/>
                <a:gd name="T3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7">
                  <a:moveTo>
                    <a:pt x="61" y="87"/>
                  </a:moveTo>
                  <a:cubicBezTo>
                    <a:pt x="59" y="85"/>
                    <a:pt x="58" y="82"/>
                    <a:pt x="57" y="79"/>
                  </a:cubicBezTo>
                  <a:cubicBezTo>
                    <a:pt x="57" y="75"/>
                    <a:pt x="54" y="72"/>
                    <a:pt x="51" y="70"/>
                  </a:cubicBezTo>
                  <a:cubicBezTo>
                    <a:pt x="51" y="65"/>
                    <a:pt x="54" y="63"/>
                    <a:pt x="56" y="60"/>
                  </a:cubicBezTo>
                  <a:cubicBezTo>
                    <a:pt x="60" y="53"/>
                    <a:pt x="59" y="48"/>
                    <a:pt x="50" y="47"/>
                  </a:cubicBezTo>
                  <a:cubicBezTo>
                    <a:pt x="40" y="46"/>
                    <a:pt x="30" y="45"/>
                    <a:pt x="22" y="54"/>
                  </a:cubicBezTo>
                  <a:cubicBezTo>
                    <a:pt x="21" y="55"/>
                    <a:pt x="19" y="56"/>
                    <a:pt x="18" y="55"/>
                  </a:cubicBezTo>
                  <a:cubicBezTo>
                    <a:pt x="13" y="52"/>
                    <a:pt x="7" y="53"/>
                    <a:pt x="4" y="48"/>
                  </a:cubicBezTo>
                  <a:cubicBezTo>
                    <a:pt x="1" y="45"/>
                    <a:pt x="0" y="43"/>
                    <a:pt x="3" y="40"/>
                  </a:cubicBezTo>
                  <a:cubicBezTo>
                    <a:pt x="8" y="36"/>
                    <a:pt x="10" y="30"/>
                    <a:pt x="9" y="24"/>
                  </a:cubicBezTo>
                  <a:cubicBezTo>
                    <a:pt x="9" y="19"/>
                    <a:pt x="10" y="15"/>
                    <a:pt x="15" y="12"/>
                  </a:cubicBezTo>
                  <a:cubicBezTo>
                    <a:pt x="18" y="10"/>
                    <a:pt x="20" y="7"/>
                    <a:pt x="23" y="5"/>
                  </a:cubicBezTo>
                  <a:cubicBezTo>
                    <a:pt x="29" y="0"/>
                    <a:pt x="32" y="0"/>
                    <a:pt x="40" y="4"/>
                  </a:cubicBezTo>
                  <a:cubicBezTo>
                    <a:pt x="29" y="4"/>
                    <a:pt x="24" y="13"/>
                    <a:pt x="17" y="19"/>
                  </a:cubicBezTo>
                  <a:cubicBezTo>
                    <a:pt x="11" y="23"/>
                    <a:pt x="11" y="34"/>
                    <a:pt x="16" y="39"/>
                  </a:cubicBezTo>
                  <a:cubicBezTo>
                    <a:pt x="19" y="43"/>
                    <a:pt x="32" y="43"/>
                    <a:pt x="39" y="39"/>
                  </a:cubicBezTo>
                  <a:cubicBezTo>
                    <a:pt x="46" y="34"/>
                    <a:pt x="54" y="33"/>
                    <a:pt x="61" y="39"/>
                  </a:cubicBezTo>
                  <a:cubicBezTo>
                    <a:pt x="61" y="55"/>
                    <a:pt x="61" y="71"/>
                    <a:pt x="61" y="87"/>
                  </a:cubicBezTo>
                  <a:close/>
                </a:path>
              </a:pathLst>
            </a:custGeom>
            <a:solidFill>
              <a:srgbClr val="D5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5" name="Freeform 152"/>
            <p:cNvSpPr/>
            <p:nvPr/>
          </p:nvSpPr>
          <p:spPr bwMode="auto">
            <a:xfrm>
              <a:off x="6487" y="135"/>
              <a:ext cx="63" cy="179"/>
            </a:xfrm>
            <a:custGeom>
              <a:avLst/>
              <a:gdLst>
                <a:gd name="T0" fmla="*/ 42 w 42"/>
                <a:gd name="T1" fmla="*/ 118 h 119"/>
                <a:gd name="T2" fmla="*/ 29 w 42"/>
                <a:gd name="T3" fmla="*/ 114 h 119"/>
                <a:gd name="T4" fmla="*/ 19 w 42"/>
                <a:gd name="T5" fmla="*/ 112 h 119"/>
                <a:gd name="T6" fmla="*/ 10 w 42"/>
                <a:gd name="T7" fmla="*/ 93 h 119"/>
                <a:gd name="T8" fmla="*/ 8 w 42"/>
                <a:gd name="T9" fmla="*/ 87 h 119"/>
                <a:gd name="T10" fmla="*/ 4 w 42"/>
                <a:gd name="T11" fmla="*/ 68 h 119"/>
                <a:gd name="T12" fmla="*/ 1 w 42"/>
                <a:gd name="T13" fmla="*/ 64 h 119"/>
                <a:gd name="T14" fmla="*/ 3 w 42"/>
                <a:gd name="T15" fmla="*/ 55 h 119"/>
                <a:gd name="T16" fmla="*/ 4 w 42"/>
                <a:gd name="T17" fmla="*/ 52 h 119"/>
                <a:gd name="T18" fmla="*/ 6 w 42"/>
                <a:gd name="T19" fmla="*/ 17 h 119"/>
                <a:gd name="T20" fmla="*/ 9 w 42"/>
                <a:gd name="T21" fmla="*/ 5 h 119"/>
                <a:gd name="T22" fmla="*/ 15 w 42"/>
                <a:gd name="T23" fmla="*/ 0 h 119"/>
                <a:gd name="T24" fmla="*/ 6 w 42"/>
                <a:gd name="T25" fmla="*/ 35 h 119"/>
                <a:gd name="T26" fmla="*/ 13 w 42"/>
                <a:gd name="T27" fmla="*/ 76 h 119"/>
                <a:gd name="T28" fmla="*/ 18 w 42"/>
                <a:gd name="T29" fmla="*/ 88 h 119"/>
                <a:gd name="T30" fmla="*/ 37 w 42"/>
                <a:gd name="T31" fmla="*/ 114 h 119"/>
                <a:gd name="T32" fmla="*/ 42 w 42"/>
                <a:gd name="T33" fmla="*/ 1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19">
                  <a:moveTo>
                    <a:pt x="42" y="118"/>
                  </a:moveTo>
                  <a:cubicBezTo>
                    <a:pt x="37" y="119"/>
                    <a:pt x="33" y="118"/>
                    <a:pt x="29" y="114"/>
                  </a:cubicBezTo>
                  <a:cubicBezTo>
                    <a:pt x="26" y="112"/>
                    <a:pt x="23" y="108"/>
                    <a:pt x="19" y="112"/>
                  </a:cubicBezTo>
                  <a:cubicBezTo>
                    <a:pt x="14" y="107"/>
                    <a:pt x="11" y="101"/>
                    <a:pt x="10" y="93"/>
                  </a:cubicBezTo>
                  <a:cubicBezTo>
                    <a:pt x="10" y="91"/>
                    <a:pt x="9" y="89"/>
                    <a:pt x="8" y="87"/>
                  </a:cubicBezTo>
                  <a:cubicBezTo>
                    <a:pt x="5" y="81"/>
                    <a:pt x="4" y="74"/>
                    <a:pt x="4" y="68"/>
                  </a:cubicBezTo>
                  <a:cubicBezTo>
                    <a:pt x="3" y="66"/>
                    <a:pt x="1" y="65"/>
                    <a:pt x="1" y="64"/>
                  </a:cubicBezTo>
                  <a:cubicBezTo>
                    <a:pt x="0" y="60"/>
                    <a:pt x="1" y="58"/>
                    <a:pt x="3" y="55"/>
                  </a:cubicBezTo>
                  <a:cubicBezTo>
                    <a:pt x="3" y="54"/>
                    <a:pt x="3" y="53"/>
                    <a:pt x="4" y="52"/>
                  </a:cubicBezTo>
                  <a:cubicBezTo>
                    <a:pt x="4" y="41"/>
                    <a:pt x="3" y="29"/>
                    <a:pt x="6" y="17"/>
                  </a:cubicBezTo>
                  <a:cubicBezTo>
                    <a:pt x="7" y="13"/>
                    <a:pt x="8" y="9"/>
                    <a:pt x="9" y="5"/>
                  </a:cubicBezTo>
                  <a:cubicBezTo>
                    <a:pt x="10" y="3"/>
                    <a:pt x="12" y="0"/>
                    <a:pt x="15" y="0"/>
                  </a:cubicBezTo>
                  <a:cubicBezTo>
                    <a:pt x="12" y="12"/>
                    <a:pt x="11" y="24"/>
                    <a:pt x="6" y="35"/>
                  </a:cubicBezTo>
                  <a:cubicBezTo>
                    <a:pt x="8" y="49"/>
                    <a:pt x="8" y="63"/>
                    <a:pt x="13" y="76"/>
                  </a:cubicBezTo>
                  <a:cubicBezTo>
                    <a:pt x="15" y="80"/>
                    <a:pt x="18" y="84"/>
                    <a:pt x="18" y="88"/>
                  </a:cubicBezTo>
                  <a:cubicBezTo>
                    <a:pt x="20" y="100"/>
                    <a:pt x="28" y="107"/>
                    <a:pt x="37" y="114"/>
                  </a:cubicBezTo>
                  <a:cubicBezTo>
                    <a:pt x="38" y="115"/>
                    <a:pt x="40" y="116"/>
                    <a:pt x="42" y="118"/>
                  </a:cubicBezTo>
                  <a:close/>
                </a:path>
              </a:pathLst>
            </a:custGeom>
            <a:solidFill>
              <a:srgbClr val="F0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6" name="Freeform 153"/>
            <p:cNvSpPr/>
            <p:nvPr/>
          </p:nvSpPr>
          <p:spPr bwMode="auto">
            <a:xfrm>
              <a:off x="7799" y="1750"/>
              <a:ext cx="134" cy="93"/>
            </a:xfrm>
            <a:custGeom>
              <a:avLst/>
              <a:gdLst>
                <a:gd name="T0" fmla="*/ 89 w 89"/>
                <a:gd name="T1" fmla="*/ 3 h 62"/>
                <a:gd name="T2" fmla="*/ 82 w 89"/>
                <a:gd name="T3" fmla="*/ 8 h 62"/>
                <a:gd name="T4" fmla="*/ 74 w 89"/>
                <a:gd name="T5" fmla="*/ 26 h 62"/>
                <a:gd name="T6" fmla="*/ 62 w 89"/>
                <a:gd name="T7" fmla="*/ 36 h 62"/>
                <a:gd name="T8" fmla="*/ 61 w 89"/>
                <a:gd name="T9" fmla="*/ 37 h 62"/>
                <a:gd name="T10" fmla="*/ 35 w 89"/>
                <a:gd name="T11" fmla="*/ 62 h 62"/>
                <a:gd name="T12" fmla="*/ 36 w 89"/>
                <a:gd name="T13" fmla="*/ 53 h 62"/>
                <a:gd name="T14" fmla="*/ 35 w 89"/>
                <a:gd name="T15" fmla="*/ 52 h 62"/>
                <a:gd name="T16" fmla="*/ 13 w 89"/>
                <a:gd name="T17" fmla="*/ 53 h 62"/>
                <a:gd name="T18" fmla="*/ 0 w 89"/>
                <a:gd name="T19" fmla="*/ 54 h 62"/>
                <a:gd name="T20" fmla="*/ 22 w 89"/>
                <a:gd name="T21" fmla="*/ 44 h 62"/>
                <a:gd name="T22" fmla="*/ 38 w 89"/>
                <a:gd name="T23" fmla="*/ 36 h 62"/>
                <a:gd name="T24" fmla="*/ 47 w 89"/>
                <a:gd name="T25" fmla="*/ 29 h 62"/>
                <a:gd name="T26" fmla="*/ 46 w 89"/>
                <a:gd name="T27" fmla="*/ 43 h 62"/>
                <a:gd name="T28" fmla="*/ 58 w 89"/>
                <a:gd name="T29" fmla="*/ 33 h 62"/>
                <a:gd name="T30" fmla="*/ 67 w 89"/>
                <a:gd name="T31" fmla="*/ 28 h 62"/>
                <a:gd name="T32" fmla="*/ 69 w 89"/>
                <a:gd name="T33" fmla="*/ 25 h 62"/>
                <a:gd name="T34" fmla="*/ 78 w 89"/>
                <a:gd name="T35" fmla="*/ 8 h 62"/>
                <a:gd name="T36" fmla="*/ 89 w 89"/>
                <a:gd name="T37" fmla="*/ 1 h 62"/>
                <a:gd name="T38" fmla="*/ 89 w 89"/>
                <a:gd name="T3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62">
                  <a:moveTo>
                    <a:pt x="89" y="3"/>
                  </a:moveTo>
                  <a:cubicBezTo>
                    <a:pt x="85" y="2"/>
                    <a:pt x="83" y="5"/>
                    <a:pt x="82" y="8"/>
                  </a:cubicBezTo>
                  <a:cubicBezTo>
                    <a:pt x="80" y="15"/>
                    <a:pt x="77" y="21"/>
                    <a:pt x="74" y="26"/>
                  </a:cubicBezTo>
                  <a:cubicBezTo>
                    <a:pt x="71" y="31"/>
                    <a:pt x="71" y="39"/>
                    <a:pt x="62" y="36"/>
                  </a:cubicBezTo>
                  <a:cubicBezTo>
                    <a:pt x="62" y="36"/>
                    <a:pt x="61" y="36"/>
                    <a:pt x="61" y="37"/>
                  </a:cubicBezTo>
                  <a:cubicBezTo>
                    <a:pt x="53" y="46"/>
                    <a:pt x="43" y="53"/>
                    <a:pt x="35" y="62"/>
                  </a:cubicBezTo>
                  <a:cubicBezTo>
                    <a:pt x="32" y="59"/>
                    <a:pt x="37" y="56"/>
                    <a:pt x="36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2" y="51"/>
                    <a:pt x="16" y="52"/>
                    <a:pt x="13" y="53"/>
                  </a:cubicBezTo>
                  <a:cubicBezTo>
                    <a:pt x="9" y="54"/>
                    <a:pt x="5" y="55"/>
                    <a:pt x="0" y="54"/>
                  </a:cubicBezTo>
                  <a:cubicBezTo>
                    <a:pt x="7" y="49"/>
                    <a:pt x="14" y="46"/>
                    <a:pt x="22" y="44"/>
                  </a:cubicBezTo>
                  <a:cubicBezTo>
                    <a:pt x="28" y="42"/>
                    <a:pt x="32" y="37"/>
                    <a:pt x="38" y="36"/>
                  </a:cubicBezTo>
                  <a:cubicBezTo>
                    <a:pt x="41" y="35"/>
                    <a:pt x="42" y="29"/>
                    <a:pt x="47" y="29"/>
                  </a:cubicBezTo>
                  <a:cubicBezTo>
                    <a:pt x="49" y="34"/>
                    <a:pt x="44" y="38"/>
                    <a:pt x="46" y="43"/>
                  </a:cubicBezTo>
                  <a:cubicBezTo>
                    <a:pt x="52" y="42"/>
                    <a:pt x="55" y="38"/>
                    <a:pt x="58" y="33"/>
                  </a:cubicBezTo>
                  <a:cubicBezTo>
                    <a:pt x="60" y="31"/>
                    <a:pt x="61" y="26"/>
                    <a:pt x="67" y="28"/>
                  </a:cubicBezTo>
                  <a:cubicBezTo>
                    <a:pt x="68" y="28"/>
                    <a:pt x="69" y="27"/>
                    <a:pt x="69" y="25"/>
                  </a:cubicBezTo>
                  <a:cubicBezTo>
                    <a:pt x="72" y="20"/>
                    <a:pt x="76" y="15"/>
                    <a:pt x="78" y="8"/>
                  </a:cubicBezTo>
                  <a:cubicBezTo>
                    <a:pt x="79" y="2"/>
                    <a:pt x="83" y="0"/>
                    <a:pt x="89" y="1"/>
                  </a:cubicBezTo>
                  <a:cubicBezTo>
                    <a:pt x="89" y="1"/>
                    <a:pt x="89" y="2"/>
                    <a:pt x="89" y="3"/>
                  </a:cubicBezTo>
                  <a:close/>
                </a:path>
              </a:pathLst>
            </a:custGeom>
            <a:solidFill>
              <a:srgbClr val="E8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7" name="Freeform 154"/>
            <p:cNvSpPr/>
            <p:nvPr/>
          </p:nvSpPr>
          <p:spPr bwMode="auto">
            <a:xfrm>
              <a:off x="6650" y="1407"/>
              <a:ext cx="48" cy="132"/>
            </a:xfrm>
            <a:custGeom>
              <a:avLst/>
              <a:gdLst>
                <a:gd name="T0" fmla="*/ 20 w 32"/>
                <a:gd name="T1" fmla="*/ 88 h 88"/>
                <a:gd name="T2" fmla="*/ 18 w 32"/>
                <a:gd name="T3" fmla="*/ 88 h 88"/>
                <a:gd name="T4" fmla="*/ 16 w 32"/>
                <a:gd name="T5" fmla="*/ 87 h 88"/>
                <a:gd name="T6" fmla="*/ 16 w 32"/>
                <a:gd name="T7" fmla="*/ 86 h 88"/>
                <a:gd name="T8" fmla="*/ 14 w 32"/>
                <a:gd name="T9" fmla="*/ 83 h 88"/>
                <a:gd name="T10" fmla="*/ 14 w 32"/>
                <a:gd name="T11" fmla="*/ 82 h 88"/>
                <a:gd name="T12" fmla="*/ 12 w 32"/>
                <a:gd name="T13" fmla="*/ 78 h 88"/>
                <a:gd name="T14" fmla="*/ 12 w 32"/>
                <a:gd name="T15" fmla="*/ 78 h 88"/>
                <a:gd name="T16" fmla="*/ 10 w 32"/>
                <a:gd name="T17" fmla="*/ 74 h 88"/>
                <a:gd name="T18" fmla="*/ 10 w 32"/>
                <a:gd name="T19" fmla="*/ 70 h 88"/>
                <a:gd name="T20" fmla="*/ 8 w 32"/>
                <a:gd name="T21" fmla="*/ 68 h 88"/>
                <a:gd name="T22" fmla="*/ 8 w 32"/>
                <a:gd name="T23" fmla="*/ 66 h 88"/>
                <a:gd name="T24" fmla="*/ 6 w 32"/>
                <a:gd name="T25" fmla="*/ 64 h 88"/>
                <a:gd name="T26" fmla="*/ 6 w 32"/>
                <a:gd name="T27" fmla="*/ 62 h 88"/>
                <a:gd name="T28" fmla="*/ 4 w 32"/>
                <a:gd name="T29" fmla="*/ 60 h 88"/>
                <a:gd name="T30" fmla="*/ 2 w 32"/>
                <a:gd name="T31" fmla="*/ 52 h 88"/>
                <a:gd name="T32" fmla="*/ 0 w 32"/>
                <a:gd name="T33" fmla="*/ 41 h 88"/>
                <a:gd name="T34" fmla="*/ 0 w 32"/>
                <a:gd name="T35" fmla="*/ 40 h 88"/>
                <a:gd name="T36" fmla="*/ 1 w 32"/>
                <a:gd name="T37" fmla="*/ 38 h 88"/>
                <a:gd name="T38" fmla="*/ 0 w 32"/>
                <a:gd name="T39" fmla="*/ 37 h 88"/>
                <a:gd name="T40" fmla="*/ 0 w 32"/>
                <a:gd name="T41" fmla="*/ 36 h 88"/>
                <a:gd name="T42" fmla="*/ 2 w 32"/>
                <a:gd name="T43" fmla="*/ 26 h 88"/>
                <a:gd name="T44" fmla="*/ 6 w 32"/>
                <a:gd name="T45" fmla="*/ 11 h 88"/>
                <a:gd name="T46" fmla="*/ 16 w 32"/>
                <a:gd name="T47" fmla="*/ 8 h 88"/>
                <a:gd name="T48" fmla="*/ 25 w 32"/>
                <a:gd name="T49" fmla="*/ 0 h 88"/>
                <a:gd name="T50" fmla="*/ 31 w 32"/>
                <a:gd name="T51" fmla="*/ 2 h 88"/>
                <a:gd name="T52" fmla="*/ 32 w 32"/>
                <a:gd name="T53" fmla="*/ 4 h 88"/>
                <a:gd name="T54" fmla="*/ 23 w 32"/>
                <a:gd name="T55" fmla="*/ 28 h 88"/>
                <a:gd name="T56" fmla="*/ 20 w 32"/>
                <a:gd name="T57" fmla="*/ 42 h 88"/>
                <a:gd name="T58" fmla="*/ 18 w 32"/>
                <a:gd name="T59" fmla="*/ 65 h 88"/>
                <a:gd name="T60" fmla="*/ 20 w 32"/>
                <a:gd name="T6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88">
                  <a:moveTo>
                    <a:pt x="20" y="88"/>
                  </a:moveTo>
                  <a:cubicBezTo>
                    <a:pt x="19" y="88"/>
                    <a:pt x="18" y="88"/>
                    <a:pt x="18" y="88"/>
                  </a:cubicBezTo>
                  <a:cubicBezTo>
                    <a:pt x="17" y="88"/>
                    <a:pt x="16" y="88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5" y="85"/>
                    <a:pt x="14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cubicBezTo>
                    <a:pt x="13" y="81"/>
                    <a:pt x="13" y="79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7"/>
                    <a:pt x="11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9" y="69"/>
                    <a:pt x="9" y="69"/>
                    <a:pt x="8" y="68"/>
                  </a:cubicBezTo>
                  <a:cubicBezTo>
                    <a:pt x="8" y="67"/>
                    <a:pt x="8" y="67"/>
                    <a:pt x="8" y="66"/>
                  </a:cubicBezTo>
                  <a:cubicBezTo>
                    <a:pt x="7" y="66"/>
                    <a:pt x="7" y="65"/>
                    <a:pt x="6" y="64"/>
                  </a:cubicBezTo>
                  <a:cubicBezTo>
                    <a:pt x="6" y="64"/>
                    <a:pt x="6" y="63"/>
                    <a:pt x="6" y="62"/>
                  </a:cubicBezTo>
                  <a:cubicBezTo>
                    <a:pt x="5" y="62"/>
                    <a:pt x="5" y="61"/>
                    <a:pt x="4" y="60"/>
                  </a:cubicBezTo>
                  <a:cubicBezTo>
                    <a:pt x="4" y="57"/>
                    <a:pt x="2" y="55"/>
                    <a:pt x="2" y="52"/>
                  </a:cubicBezTo>
                  <a:cubicBezTo>
                    <a:pt x="0" y="48"/>
                    <a:pt x="3" y="44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7"/>
                    <a:pt x="0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3" y="33"/>
                    <a:pt x="0" y="29"/>
                    <a:pt x="2" y="26"/>
                  </a:cubicBezTo>
                  <a:cubicBezTo>
                    <a:pt x="2" y="20"/>
                    <a:pt x="3" y="15"/>
                    <a:pt x="6" y="11"/>
                  </a:cubicBezTo>
                  <a:cubicBezTo>
                    <a:pt x="10" y="13"/>
                    <a:pt x="14" y="12"/>
                    <a:pt x="16" y="8"/>
                  </a:cubicBezTo>
                  <a:cubicBezTo>
                    <a:pt x="18" y="4"/>
                    <a:pt x="21" y="1"/>
                    <a:pt x="25" y="0"/>
                  </a:cubicBezTo>
                  <a:cubicBezTo>
                    <a:pt x="27" y="0"/>
                    <a:pt x="29" y="1"/>
                    <a:pt x="31" y="2"/>
                  </a:cubicBezTo>
                  <a:cubicBezTo>
                    <a:pt x="31" y="2"/>
                    <a:pt x="32" y="3"/>
                    <a:pt x="32" y="4"/>
                  </a:cubicBezTo>
                  <a:cubicBezTo>
                    <a:pt x="30" y="13"/>
                    <a:pt x="22" y="19"/>
                    <a:pt x="23" y="28"/>
                  </a:cubicBezTo>
                  <a:cubicBezTo>
                    <a:pt x="20" y="33"/>
                    <a:pt x="22" y="38"/>
                    <a:pt x="20" y="42"/>
                  </a:cubicBezTo>
                  <a:cubicBezTo>
                    <a:pt x="13" y="49"/>
                    <a:pt x="15" y="57"/>
                    <a:pt x="18" y="65"/>
                  </a:cubicBezTo>
                  <a:cubicBezTo>
                    <a:pt x="21" y="72"/>
                    <a:pt x="25" y="80"/>
                    <a:pt x="20" y="88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8" name="Freeform 155"/>
            <p:cNvSpPr/>
            <p:nvPr/>
          </p:nvSpPr>
          <p:spPr bwMode="auto">
            <a:xfrm>
              <a:off x="7520" y="4078"/>
              <a:ext cx="128" cy="93"/>
            </a:xfrm>
            <a:custGeom>
              <a:avLst/>
              <a:gdLst>
                <a:gd name="T0" fmla="*/ 16 w 85"/>
                <a:gd name="T1" fmla="*/ 62 h 62"/>
                <a:gd name="T2" fmla="*/ 0 w 85"/>
                <a:gd name="T3" fmla="*/ 61 h 62"/>
                <a:gd name="T4" fmla="*/ 8 w 85"/>
                <a:gd name="T5" fmla="*/ 55 h 62"/>
                <a:gd name="T6" fmla="*/ 31 w 85"/>
                <a:gd name="T7" fmla="*/ 38 h 62"/>
                <a:gd name="T8" fmla="*/ 54 w 85"/>
                <a:gd name="T9" fmla="*/ 15 h 62"/>
                <a:gd name="T10" fmla="*/ 66 w 85"/>
                <a:gd name="T11" fmla="*/ 10 h 62"/>
                <a:gd name="T12" fmla="*/ 66 w 85"/>
                <a:gd name="T13" fmla="*/ 10 h 62"/>
                <a:gd name="T14" fmla="*/ 67 w 85"/>
                <a:gd name="T15" fmla="*/ 8 h 62"/>
                <a:gd name="T16" fmla="*/ 69 w 85"/>
                <a:gd name="T17" fmla="*/ 8 h 62"/>
                <a:gd name="T18" fmla="*/ 71 w 85"/>
                <a:gd name="T19" fmla="*/ 6 h 62"/>
                <a:gd name="T20" fmla="*/ 71 w 85"/>
                <a:gd name="T21" fmla="*/ 6 h 62"/>
                <a:gd name="T22" fmla="*/ 75 w 85"/>
                <a:gd name="T23" fmla="*/ 4 h 62"/>
                <a:gd name="T24" fmla="*/ 75 w 85"/>
                <a:gd name="T25" fmla="*/ 4 h 62"/>
                <a:gd name="T26" fmla="*/ 79 w 85"/>
                <a:gd name="T27" fmla="*/ 2 h 62"/>
                <a:gd name="T28" fmla="*/ 85 w 85"/>
                <a:gd name="T29" fmla="*/ 0 h 62"/>
                <a:gd name="T30" fmla="*/ 41 w 85"/>
                <a:gd name="T31" fmla="*/ 47 h 62"/>
                <a:gd name="T32" fmla="*/ 25 w 85"/>
                <a:gd name="T33" fmla="*/ 58 h 62"/>
                <a:gd name="T34" fmla="*/ 21 w 85"/>
                <a:gd name="T35" fmla="*/ 59 h 62"/>
                <a:gd name="T36" fmla="*/ 20 w 85"/>
                <a:gd name="T37" fmla="*/ 60 h 62"/>
                <a:gd name="T38" fmla="*/ 16 w 85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62">
                  <a:moveTo>
                    <a:pt x="16" y="62"/>
                  </a:moveTo>
                  <a:cubicBezTo>
                    <a:pt x="11" y="61"/>
                    <a:pt x="5" y="62"/>
                    <a:pt x="0" y="61"/>
                  </a:cubicBezTo>
                  <a:cubicBezTo>
                    <a:pt x="0" y="56"/>
                    <a:pt x="5" y="56"/>
                    <a:pt x="8" y="55"/>
                  </a:cubicBezTo>
                  <a:cubicBezTo>
                    <a:pt x="17" y="51"/>
                    <a:pt x="24" y="45"/>
                    <a:pt x="31" y="38"/>
                  </a:cubicBezTo>
                  <a:cubicBezTo>
                    <a:pt x="38" y="30"/>
                    <a:pt x="46" y="23"/>
                    <a:pt x="54" y="15"/>
                  </a:cubicBezTo>
                  <a:cubicBezTo>
                    <a:pt x="57" y="11"/>
                    <a:pt x="61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7" y="8"/>
                    <a:pt x="67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70" y="7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2" y="5"/>
                    <a:pt x="74" y="5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3"/>
                    <a:pt x="78" y="3"/>
                    <a:pt x="79" y="2"/>
                  </a:cubicBezTo>
                  <a:cubicBezTo>
                    <a:pt x="81" y="1"/>
                    <a:pt x="83" y="1"/>
                    <a:pt x="85" y="0"/>
                  </a:cubicBezTo>
                  <a:cubicBezTo>
                    <a:pt x="71" y="16"/>
                    <a:pt x="58" y="33"/>
                    <a:pt x="41" y="47"/>
                  </a:cubicBezTo>
                  <a:cubicBezTo>
                    <a:pt x="36" y="52"/>
                    <a:pt x="31" y="56"/>
                    <a:pt x="25" y="58"/>
                  </a:cubicBezTo>
                  <a:cubicBezTo>
                    <a:pt x="24" y="59"/>
                    <a:pt x="22" y="58"/>
                    <a:pt x="21" y="59"/>
                  </a:cubicBezTo>
                  <a:cubicBezTo>
                    <a:pt x="21" y="60"/>
                    <a:pt x="20" y="60"/>
                    <a:pt x="20" y="60"/>
                  </a:cubicBezTo>
                  <a:cubicBezTo>
                    <a:pt x="19" y="61"/>
                    <a:pt x="17" y="60"/>
                    <a:pt x="16" y="62"/>
                  </a:cubicBezTo>
                  <a:close/>
                </a:path>
              </a:pathLst>
            </a:custGeom>
            <a:solidFill>
              <a:srgbClr val="D2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9" name="Freeform 156"/>
            <p:cNvSpPr/>
            <p:nvPr/>
          </p:nvSpPr>
          <p:spPr bwMode="auto">
            <a:xfrm>
              <a:off x="6380" y="216"/>
              <a:ext cx="114" cy="51"/>
            </a:xfrm>
            <a:custGeom>
              <a:avLst/>
              <a:gdLst>
                <a:gd name="T0" fmla="*/ 75 w 76"/>
                <a:gd name="T1" fmla="*/ 1 h 34"/>
                <a:gd name="T2" fmla="*/ 75 w 76"/>
                <a:gd name="T3" fmla="*/ 12 h 34"/>
                <a:gd name="T4" fmla="*/ 73 w 76"/>
                <a:gd name="T5" fmla="*/ 14 h 34"/>
                <a:gd name="T6" fmla="*/ 73 w 76"/>
                <a:gd name="T7" fmla="*/ 14 h 34"/>
                <a:gd name="T8" fmla="*/ 67 w 76"/>
                <a:gd name="T9" fmla="*/ 16 h 34"/>
                <a:gd name="T10" fmla="*/ 67 w 76"/>
                <a:gd name="T11" fmla="*/ 16 h 34"/>
                <a:gd name="T12" fmla="*/ 61 w 76"/>
                <a:gd name="T13" fmla="*/ 17 h 34"/>
                <a:gd name="T14" fmla="*/ 61 w 76"/>
                <a:gd name="T15" fmla="*/ 17 h 34"/>
                <a:gd name="T16" fmla="*/ 56 w 76"/>
                <a:gd name="T17" fmla="*/ 19 h 34"/>
                <a:gd name="T18" fmla="*/ 56 w 76"/>
                <a:gd name="T19" fmla="*/ 19 h 34"/>
                <a:gd name="T20" fmla="*/ 50 w 76"/>
                <a:gd name="T21" fmla="*/ 21 h 34"/>
                <a:gd name="T22" fmla="*/ 50 w 76"/>
                <a:gd name="T23" fmla="*/ 21 h 34"/>
                <a:gd name="T24" fmla="*/ 44 w 76"/>
                <a:gd name="T25" fmla="*/ 23 h 34"/>
                <a:gd name="T26" fmla="*/ 43 w 76"/>
                <a:gd name="T27" fmla="*/ 23 h 34"/>
                <a:gd name="T28" fmla="*/ 42 w 76"/>
                <a:gd name="T29" fmla="*/ 23 h 34"/>
                <a:gd name="T30" fmla="*/ 36 w 76"/>
                <a:gd name="T31" fmla="*/ 25 h 34"/>
                <a:gd name="T32" fmla="*/ 36 w 76"/>
                <a:gd name="T33" fmla="*/ 25 h 34"/>
                <a:gd name="T34" fmla="*/ 30 w 76"/>
                <a:gd name="T35" fmla="*/ 27 h 34"/>
                <a:gd name="T36" fmla="*/ 29 w 76"/>
                <a:gd name="T37" fmla="*/ 27 h 34"/>
                <a:gd name="T38" fmla="*/ 29 w 76"/>
                <a:gd name="T39" fmla="*/ 27 h 34"/>
                <a:gd name="T40" fmla="*/ 23 w 76"/>
                <a:gd name="T41" fmla="*/ 29 h 34"/>
                <a:gd name="T42" fmla="*/ 23 w 76"/>
                <a:gd name="T43" fmla="*/ 29 h 34"/>
                <a:gd name="T44" fmla="*/ 19 w 76"/>
                <a:gd name="T45" fmla="*/ 31 h 34"/>
                <a:gd name="T46" fmla="*/ 19 w 76"/>
                <a:gd name="T47" fmla="*/ 31 h 34"/>
                <a:gd name="T48" fmla="*/ 17 w 76"/>
                <a:gd name="T49" fmla="*/ 33 h 34"/>
                <a:gd name="T50" fmla="*/ 17 w 76"/>
                <a:gd name="T51" fmla="*/ 33 h 34"/>
                <a:gd name="T52" fmla="*/ 11 w 76"/>
                <a:gd name="T53" fmla="*/ 33 h 34"/>
                <a:gd name="T54" fmla="*/ 11 w 76"/>
                <a:gd name="T55" fmla="*/ 33 h 34"/>
                <a:gd name="T56" fmla="*/ 4 w 76"/>
                <a:gd name="T57" fmla="*/ 31 h 34"/>
                <a:gd name="T58" fmla="*/ 4 w 76"/>
                <a:gd name="T59" fmla="*/ 31 h 34"/>
                <a:gd name="T60" fmla="*/ 2 w 76"/>
                <a:gd name="T61" fmla="*/ 29 h 34"/>
                <a:gd name="T62" fmla="*/ 2 w 76"/>
                <a:gd name="T63" fmla="*/ 29 h 34"/>
                <a:gd name="T64" fmla="*/ 2 w 76"/>
                <a:gd name="T65" fmla="*/ 23 h 34"/>
                <a:gd name="T66" fmla="*/ 2 w 76"/>
                <a:gd name="T67" fmla="*/ 23 h 34"/>
                <a:gd name="T68" fmla="*/ 6 w 76"/>
                <a:gd name="T69" fmla="*/ 21 h 34"/>
                <a:gd name="T70" fmla="*/ 6 w 76"/>
                <a:gd name="T71" fmla="*/ 21 h 34"/>
                <a:gd name="T72" fmla="*/ 15 w 76"/>
                <a:gd name="T73" fmla="*/ 20 h 34"/>
                <a:gd name="T74" fmla="*/ 15 w 76"/>
                <a:gd name="T75" fmla="*/ 20 h 34"/>
                <a:gd name="T76" fmla="*/ 23 w 76"/>
                <a:gd name="T77" fmla="*/ 18 h 34"/>
                <a:gd name="T78" fmla="*/ 23 w 76"/>
                <a:gd name="T79" fmla="*/ 18 h 34"/>
                <a:gd name="T80" fmla="*/ 29 w 76"/>
                <a:gd name="T81" fmla="*/ 16 h 34"/>
                <a:gd name="T82" fmla="*/ 29 w 76"/>
                <a:gd name="T83" fmla="*/ 16 h 34"/>
                <a:gd name="T84" fmla="*/ 35 w 76"/>
                <a:gd name="T85" fmla="*/ 14 h 34"/>
                <a:gd name="T86" fmla="*/ 34 w 76"/>
                <a:gd name="T87" fmla="*/ 14 h 34"/>
                <a:gd name="T88" fmla="*/ 41 w 76"/>
                <a:gd name="T89" fmla="*/ 12 h 34"/>
                <a:gd name="T90" fmla="*/ 42 w 76"/>
                <a:gd name="T91" fmla="*/ 12 h 34"/>
                <a:gd name="T92" fmla="*/ 46 w 76"/>
                <a:gd name="T93" fmla="*/ 10 h 34"/>
                <a:gd name="T94" fmla="*/ 46 w 76"/>
                <a:gd name="T95" fmla="*/ 10 h 34"/>
                <a:gd name="T96" fmla="*/ 52 w 76"/>
                <a:gd name="T97" fmla="*/ 8 h 34"/>
                <a:gd name="T98" fmla="*/ 52 w 76"/>
                <a:gd name="T99" fmla="*/ 8 h 34"/>
                <a:gd name="T100" fmla="*/ 58 w 76"/>
                <a:gd name="T101" fmla="*/ 6 h 34"/>
                <a:gd name="T102" fmla="*/ 58 w 76"/>
                <a:gd name="T103" fmla="*/ 6 h 34"/>
                <a:gd name="T104" fmla="*/ 63 w 76"/>
                <a:gd name="T105" fmla="*/ 4 h 34"/>
                <a:gd name="T106" fmla="*/ 63 w 76"/>
                <a:gd name="T107" fmla="*/ 4 h 34"/>
                <a:gd name="T108" fmla="*/ 68 w 76"/>
                <a:gd name="T109" fmla="*/ 2 h 34"/>
                <a:gd name="T110" fmla="*/ 69 w 76"/>
                <a:gd name="T111" fmla="*/ 2 h 34"/>
                <a:gd name="T112" fmla="*/ 73 w 76"/>
                <a:gd name="T113" fmla="*/ 0 h 34"/>
                <a:gd name="T114" fmla="*/ 73 w 76"/>
                <a:gd name="T115" fmla="*/ 0 h 34"/>
                <a:gd name="T116" fmla="*/ 75 w 76"/>
                <a:gd name="T1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" h="34">
                  <a:moveTo>
                    <a:pt x="75" y="1"/>
                  </a:moveTo>
                  <a:cubicBezTo>
                    <a:pt x="75" y="4"/>
                    <a:pt x="76" y="8"/>
                    <a:pt x="75" y="12"/>
                  </a:cubicBezTo>
                  <a:cubicBezTo>
                    <a:pt x="75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6"/>
                    <a:pt x="69" y="14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7"/>
                    <a:pt x="63" y="16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0" y="19"/>
                    <a:pt x="57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4" y="21"/>
                    <a:pt x="51" y="20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3"/>
                    <a:pt x="45" y="22"/>
                    <a:pt x="44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5"/>
                    <a:pt x="38" y="23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7"/>
                    <a:pt x="32" y="26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9"/>
                    <a:pt x="24" y="27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0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4"/>
                    <a:pt x="13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31"/>
                    <a:pt x="6" y="3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0"/>
                    <a:pt x="2" y="30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27"/>
                    <a:pt x="0" y="25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5" y="23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19"/>
                    <a:pt x="12" y="22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7"/>
                    <a:pt x="21" y="20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5" y="16"/>
                    <a:pt x="27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4"/>
                    <a:pt x="33" y="15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2"/>
                    <a:pt x="39" y="13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5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8"/>
                    <a:pt x="50" y="10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6"/>
                    <a:pt x="56" y="8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4"/>
                    <a:pt x="62" y="6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3"/>
                    <a:pt x="66" y="3"/>
                    <a:pt x="68" y="2"/>
                  </a:cubicBezTo>
                  <a:cubicBezTo>
                    <a:pt x="68" y="2"/>
                    <a:pt x="69" y="2"/>
                    <a:pt x="69" y="2"/>
                  </a:cubicBezTo>
                  <a:cubicBezTo>
                    <a:pt x="70" y="1"/>
                    <a:pt x="7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4" y="0"/>
                    <a:pt x="75" y="1"/>
                  </a:cubicBezTo>
                  <a:close/>
                </a:path>
              </a:pathLst>
            </a:custGeom>
            <a:solidFill>
              <a:srgbClr val="7A5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0" name="Freeform 157"/>
            <p:cNvSpPr/>
            <p:nvPr/>
          </p:nvSpPr>
          <p:spPr bwMode="auto">
            <a:xfrm>
              <a:off x="6835" y="4238"/>
              <a:ext cx="166" cy="53"/>
            </a:xfrm>
            <a:custGeom>
              <a:avLst/>
              <a:gdLst>
                <a:gd name="T0" fmla="*/ 46 w 111"/>
                <a:gd name="T1" fmla="*/ 31 h 35"/>
                <a:gd name="T2" fmla="*/ 21 w 111"/>
                <a:gd name="T3" fmla="*/ 32 h 35"/>
                <a:gd name="T4" fmla="*/ 14 w 111"/>
                <a:gd name="T5" fmla="*/ 32 h 35"/>
                <a:gd name="T6" fmla="*/ 0 w 111"/>
                <a:gd name="T7" fmla="*/ 25 h 35"/>
                <a:gd name="T8" fmla="*/ 8 w 111"/>
                <a:gd name="T9" fmla="*/ 22 h 35"/>
                <a:gd name="T10" fmla="*/ 17 w 111"/>
                <a:gd name="T11" fmla="*/ 21 h 35"/>
                <a:gd name="T12" fmla="*/ 66 w 111"/>
                <a:gd name="T13" fmla="*/ 11 h 35"/>
                <a:gd name="T14" fmla="*/ 103 w 111"/>
                <a:gd name="T15" fmla="*/ 0 h 35"/>
                <a:gd name="T16" fmla="*/ 107 w 111"/>
                <a:gd name="T17" fmla="*/ 1 h 35"/>
                <a:gd name="T18" fmla="*/ 103 w 111"/>
                <a:gd name="T19" fmla="*/ 11 h 35"/>
                <a:gd name="T20" fmla="*/ 93 w 111"/>
                <a:gd name="T21" fmla="*/ 22 h 35"/>
                <a:gd name="T22" fmla="*/ 90 w 111"/>
                <a:gd name="T23" fmla="*/ 24 h 35"/>
                <a:gd name="T24" fmla="*/ 85 w 111"/>
                <a:gd name="T25" fmla="*/ 24 h 35"/>
                <a:gd name="T26" fmla="*/ 83 w 111"/>
                <a:gd name="T27" fmla="*/ 24 h 35"/>
                <a:gd name="T28" fmla="*/ 78 w 111"/>
                <a:gd name="T29" fmla="*/ 21 h 35"/>
                <a:gd name="T30" fmla="*/ 73 w 111"/>
                <a:gd name="T31" fmla="*/ 22 h 35"/>
                <a:gd name="T32" fmla="*/ 74 w 111"/>
                <a:gd name="T33" fmla="*/ 22 h 35"/>
                <a:gd name="T34" fmla="*/ 71 w 111"/>
                <a:gd name="T35" fmla="*/ 24 h 35"/>
                <a:gd name="T36" fmla="*/ 71 w 111"/>
                <a:gd name="T37" fmla="*/ 24 h 35"/>
                <a:gd name="T38" fmla="*/ 68 w 111"/>
                <a:gd name="T39" fmla="*/ 26 h 35"/>
                <a:gd name="T40" fmla="*/ 68 w 111"/>
                <a:gd name="T41" fmla="*/ 26 h 35"/>
                <a:gd name="T42" fmla="*/ 46 w 111"/>
                <a:gd name="T4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35">
                  <a:moveTo>
                    <a:pt x="46" y="31"/>
                  </a:moveTo>
                  <a:cubicBezTo>
                    <a:pt x="38" y="33"/>
                    <a:pt x="30" y="33"/>
                    <a:pt x="21" y="32"/>
                  </a:cubicBezTo>
                  <a:cubicBezTo>
                    <a:pt x="19" y="32"/>
                    <a:pt x="16" y="32"/>
                    <a:pt x="14" y="32"/>
                  </a:cubicBezTo>
                  <a:cubicBezTo>
                    <a:pt x="7" y="35"/>
                    <a:pt x="2" y="34"/>
                    <a:pt x="0" y="25"/>
                  </a:cubicBezTo>
                  <a:cubicBezTo>
                    <a:pt x="2" y="22"/>
                    <a:pt x="5" y="22"/>
                    <a:pt x="8" y="22"/>
                  </a:cubicBezTo>
                  <a:cubicBezTo>
                    <a:pt x="11" y="21"/>
                    <a:pt x="14" y="21"/>
                    <a:pt x="17" y="21"/>
                  </a:cubicBezTo>
                  <a:cubicBezTo>
                    <a:pt x="34" y="24"/>
                    <a:pt x="50" y="18"/>
                    <a:pt x="66" y="11"/>
                  </a:cubicBezTo>
                  <a:cubicBezTo>
                    <a:pt x="77" y="5"/>
                    <a:pt x="90" y="2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1" y="7"/>
                    <a:pt x="106" y="9"/>
                    <a:pt x="103" y="11"/>
                  </a:cubicBezTo>
                  <a:cubicBezTo>
                    <a:pt x="99" y="14"/>
                    <a:pt x="94" y="17"/>
                    <a:pt x="93" y="22"/>
                  </a:cubicBezTo>
                  <a:cubicBezTo>
                    <a:pt x="92" y="23"/>
                    <a:pt x="91" y="24"/>
                    <a:pt x="90" y="24"/>
                  </a:cubicBezTo>
                  <a:cubicBezTo>
                    <a:pt x="88" y="25"/>
                    <a:pt x="87" y="24"/>
                    <a:pt x="85" y="24"/>
                  </a:cubicBezTo>
                  <a:cubicBezTo>
                    <a:pt x="85" y="24"/>
                    <a:pt x="84" y="24"/>
                    <a:pt x="83" y="24"/>
                  </a:cubicBezTo>
                  <a:cubicBezTo>
                    <a:pt x="81" y="23"/>
                    <a:pt x="80" y="21"/>
                    <a:pt x="78" y="21"/>
                  </a:cubicBezTo>
                  <a:cubicBezTo>
                    <a:pt x="76" y="21"/>
                    <a:pt x="74" y="20"/>
                    <a:pt x="73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2"/>
                    <a:pt x="72" y="23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0" y="25"/>
                    <a:pt x="68" y="24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1" y="27"/>
                    <a:pt x="54" y="30"/>
                    <a:pt x="46" y="31"/>
                  </a:cubicBezTo>
                  <a:close/>
                </a:path>
              </a:pathLst>
            </a:custGeom>
            <a:solidFill>
              <a:srgbClr val="E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1" name="Freeform 158"/>
            <p:cNvSpPr/>
            <p:nvPr/>
          </p:nvSpPr>
          <p:spPr bwMode="auto">
            <a:xfrm>
              <a:off x="6725" y="365"/>
              <a:ext cx="56" cy="70"/>
            </a:xfrm>
            <a:custGeom>
              <a:avLst/>
              <a:gdLst>
                <a:gd name="T0" fmla="*/ 37 w 37"/>
                <a:gd name="T1" fmla="*/ 1 h 47"/>
                <a:gd name="T2" fmla="*/ 29 w 37"/>
                <a:gd name="T3" fmla="*/ 4 h 47"/>
                <a:gd name="T4" fmla="*/ 25 w 37"/>
                <a:gd name="T5" fmla="*/ 16 h 47"/>
                <a:gd name="T6" fmla="*/ 28 w 37"/>
                <a:gd name="T7" fmla="*/ 19 h 47"/>
                <a:gd name="T8" fmla="*/ 32 w 37"/>
                <a:gd name="T9" fmla="*/ 37 h 47"/>
                <a:gd name="T10" fmla="*/ 18 w 37"/>
                <a:gd name="T11" fmla="*/ 45 h 47"/>
                <a:gd name="T12" fmla="*/ 10 w 37"/>
                <a:gd name="T13" fmla="*/ 45 h 47"/>
                <a:gd name="T14" fmla="*/ 6 w 37"/>
                <a:gd name="T15" fmla="*/ 45 h 47"/>
                <a:gd name="T16" fmla="*/ 4 w 37"/>
                <a:gd name="T17" fmla="*/ 45 h 47"/>
                <a:gd name="T18" fmla="*/ 18 w 37"/>
                <a:gd name="T19" fmla="*/ 43 h 47"/>
                <a:gd name="T20" fmla="*/ 29 w 37"/>
                <a:gd name="T21" fmla="*/ 33 h 47"/>
                <a:gd name="T22" fmla="*/ 23 w 37"/>
                <a:gd name="T23" fmla="*/ 27 h 47"/>
                <a:gd name="T24" fmla="*/ 12 w 37"/>
                <a:gd name="T25" fmla="*/ 27 h 47"/>
                <a:gd name="T26" fmla="*/ 3 w 37"/>
                <a:gd name="T27" fmla="*/ 20 h 47"/>
                <a:gd name="T28" fmla="*/ 0 w 37"/>
                <a:gd name="T29" fmla="*/ 8 h 47"/>
                <a:gd name="T30" fmla="*/ 6 w 37"/>
                <a:gd name="T31" fmla="*/ 1 h 47"/>
                <a:gd name="T32" fmla="*/ 37 w 37"/>
                <a:gd name="T3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7">
                  <a:moveTo>
                    <a:pt x="37" y="1"/>
                  </a:moveTo>
                  <a:cubicBezTo>
                    <a:pt x="35" y="3"/>
                    <a:pt x="31" y="3"/>
                    <a:pt x="29" y="4"/>
                  </a:cubicBezTo>
                  <a:cubicBezTo>
                    <a:pt x="23" y="7"/>
                    <a:pt x="22" y="10"/>
                    <a:pt x="25" y="16"/>
                  </a:cubicBezTo>
                  <a:cubicBezTo>
                    <a:pt x="26" y="17"/>
                    <a:pt x="27" y="18"/>
                    <a:pt x="28" y="19"/>
                  </a:cubicBezTo>
                  <a:cubicBezTo>
                    <a:pt x="35" y="24"/>
                    <a:pt x="34" y="31"/>
                    <a:pt x="32" y="37"/>
                  </a:cubicBezTo>
                  <a:cubicBezTo>
                    <a:pt x="30" y="43"/>
                    <a:pt x="24" y="45"/>
                    <a:pt x="18" y="45"/>
                  </a:cubicBezTo>
                  <a:cubicBezTo>
                    <a:pt x="15" y="45"/>
                    <a:pt x="12" y="45"/>
                    <a:pt x="10" y="45"/>
                  </a:cubicBezTo>
                  <a:cubicBezTo>
                    <a:pt x="9" y="47"/>
                    <a:pt x="7" y="46"/>
                    <a:pt x="6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9" y="42"/>
                    <a:pt x="13" y="44"/>
                    <a:pt x="18" y="43"/>
                  </a:cubicBezTo>
                  <a:cubicBezTo>
                    <a:pt x="25" y="42"/>
                    <a:pt x="29" y="38"/>
                    <a:pt x="29" y="33"/>
                  </a:cubicBezTo>
                  <a:cubicBezTo>
                    <a:pt x="29" y="28"/>
                    <a:pt x="27" y="26"/>
                    <a:pt x="23" y="27"/>
                  </a:cubicBezTo>
                  <a:cubicBezTo>
                    <a:pt x="19" y="28"/>
                    <a:pt x="15" y="27"/>
                    <a:pt x="12" y="27"/>
                  </a:cubicBezTo>
                  <a:cubicBezTo>
                    <a:pt x="6" y="28"/>
                    <a:pt x="4" y="24"/>
                    <a:pt x="3" y="20"/>
                  </a:cubicBezTo>
                  <a:cubicBezTo>
                    <a:pt x="2" y="16"/>
                    <a:pt x="1" y="12"/>
                    <a:pt x="0" y="8"/>
                  </a:cubicBezTo>
                  <a:cubicBezTo>
                    <a:pt x="0" y="3"/>
                    <a:pt x="1" y="0"/>
                    <a:pt x="6" y="1"/>
                  </a:cubicBezTo>
                  <a:cubicBezTo>
                    <a:pt x="16" y="5"/>
                    <a:pt x="26" y="0"/>
                    <a:pt x="37" y="1"/>
                  </a:cubicBezTo>
                  <a:close/>
                </a:path>
              </a:pathLst>
            </a:custGeom>
            <a:solidFill>
              <a:srgbClr val="B27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2" name="Freeform 159"/>
            <p:cNvSpPr/>
            <p:nvPr/>
          </p:nvSpPr>
          <p:spPr bwMode="auto">
            <a:xfrm>
              <a:off x="6803" y="44"/>
              <a:ext cx="116" cy="94"/>
            </a:xfrm>
            <a:custGeom>
              <a:avLst/>
              <a:gdLst>
                <a:gd name="T0" fmla="*/ 77 w 77"/>
                <a:gd name="T1" fmla="*/ 58 h 63"/>
                <a:gd name="T2" fmla="*/ 65 w 77"/>
                <a:gd name="T3" fmla="*/ 58 h 63"/>
                <a:gd name="T4" fmla="*/ 54 w 77"/>
                <a:gd name="T5" fmla="*/ 63 h 63"/>
                <a:gd name="T6" fmla="*/ 48 w 77"/>
                <a:gd name="T7" fmla="*/ 54 h 63"/>
                <a:gd name="T8" fmla="*/ 35 w 77"/>
                <a:gd name="T9" fmla="*/ 27 h 63"/>
                <a:gd name="T10" fmla="*/ 32 w 77"/>
                <a:gd name="T11" fmla="*/ 28 h 63"/>
                <a:gd name="T12" fmla="*/ 25 w 77"/>
                <a:gd name="T13" fmla="*/ 28 h 63"/>
                <a:gd name="T14" fmla="*/ 23 w 77"/>
                <a:gd name="T15" fmla="*/ 27 h 63"/>
                <a:gd name="T16" fmla="*/ 21 w 77"/>
                <a:gd name="T17" fmla="*/ 25 h 63"/>
                <a:gd name="T18" fmla="*/ 20 w 77"/>
                <a:gd name="T19" fmla="*/ 23 h 63"/>
                <a:gd name="T20" fmla="*/ 10 w 77"/>
                <a:gd name="T21" fmla="*/ 13 h 63"/>
                <a:gd name="T22" fmla="*/ 8 w 77"/>
                <a:gd name="T23" fmla="*/ 12 h 63"/>
                <a:gd name="T24" fmla="*/ 5 w 77"/>
                <a:gd name="T25" fmla="*/ 9 h 63"/>
                <a:gd name="T26" fmla="*/ 2 w 77"/>
                <a:gd name="T27" fmla="*/ 0 h 63"/>
                <a:gd name="T28" fmla="*/ 23 w 77"/>
                <a:gd name="T29" fmla="*/ 9 h 63"/>
                <a:gd name="T30" fmla="*/ 32 w 77"/>
                <a:gd name="T31" fmla="*/ 11 h 63"/>
                <a:gd name="T32" fmla="*/ 41 w 77"/>
                <a:gd name="T33" fmla="*/ 16 h 63"/>
                <a:gd name="T34" fmla="*/ 55 w 77"/>
                <a:gd name="T35" fmla="*/ 38 h 63"/>
                <a:gd name="T36" fmla="*/ 77 w 77"/>
                <a:gd name="T37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63">
                  <a:moveTo>
                    <a:pt x="77" y="58"/>
                  </a:moveTo>
                  <a:cubicBezTo>
                    <a:pt x="73" y="60"/>
                    <a:pt x="69" y="58"/>
                    <a:pt x="65" y="58"/>
                  </a:cubicBezTo>
                  <a:cubicBezTo>
                    <a:pt x="60" y="57"/>
                    <a:pt x="56" y="59"/>
                    <a:pt x="54" y="63"/>
                  </a:cubicBezTo>
                  <a:cubicBezTo>
                    <a:pt x="49" y="62"/>
                    <a:pt x="49" y="58"/>
                    <a:pt x="48" y="54"/>
                  </a:cubicBezTo>
                  <a:cubicBezTo>
                    <a:pt x="46" y="44"/>
                    <a:pt x="41" y="36"/>
                    <a:pt x="35" y="27"/>
                  </a:cubicBezTo>
                  <a:cubicBezTo>
                    <a:pt x="33" y="24"/>
                    <a:pt x="33" y="28"/>
                    <a:pt x="32" y="28"/>
                  </a:cubicBezTo>
                  <a:cubicBezTo>
                    <a:pt x="30" y="31"/>
                    <a:pt x="28" y="30"/>
                    <a:pt x="25" y="28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3" y="26"/>
                    <a:pt x="22" y="25"/>
                    <a:pt x="21" y="25"/>
                  </a:cubicBezTo>
                  <a:cubicBezTo>
                    <a:pt x="21" y="24"/>
                    <a:pt x="20" y="23"/>
                    <a:pt x="20" y="23"/>
                  </a:cubicBezTo>
                  <a:cubicBezTo>
                    <a:pt x="18" y="19"/>
                    <a:pt x="14" y="15"/>
                    <a:pt x="10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1"/>
                    <a:pt x="6" y="10"/>
                    <a:pt x="5" y="9"/>
                  </a:cubicBezTo>
                  <a:cubicBezTo>
                    <a:pt x="3" y="6"/>
                    <a:pt x="0" y="4"/>
                    <a:pt x="2" y="0"/>
                  </a:cubicBezTo>
                  <a:cubicBezTo>
                    <a:pt x="10" y="0"/>
                    <a:pt x="17" y="3"/>
                    <a:pt x="23" y="9"/>
                  </a:cubicBezTo>
                  <a:cubicBezTo>
                    <a:pt x="26" y="11"/>
                    <a:pt x="28" y="13"/>
                    <a:pt x="32" y="11"/>
                  </a:cubicBezTo>
                  <a:cubicBezTo>
                    <a:pt x="38" y="9"/>
                    <a:pt x="39" y="10"/>
                    <a:pt x="41" y="16"/>
                  </a:cubicBezTo>
                  <a:cubicBezTo>
                    <a:pt x="42" y="26"/>
                    <a:pt x="47" y="33"/>
                    <a:pt x="55" y="38"/>
                  </a:cubicBezTo>
                  <a:cubicBezTo>
                    <a:pt x="62" y="45"/>
                    <a:pt x="71" y="50"/>
                    <a:pt x="77" y="58"/>
                  </a:cubicBezTo>
                  <a:close/>
                </a:path>
              </a:pathLst>
            </a:custGeom>
            <a:solidFill>
              <a:srgbClr val="B88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3" name="Freeform 160"/>
            <p:cNvSpPr/>
            <p:nvPr/>
          </p:nvSpPr>
          <p:spPr bwMode="auto">
            <a:xfrm>
              <a:off x="7783" y="1120"/>
              <a:ext cx="123" cy="111"/>
            </a:xfrm>
            <a:custGeom>
              <a:avLst/>
              <a:gdLst>
                <a:gd name="T0" fmla="*/ 0 w 82"/>
                <a:gd name="T1" fmla="*/ 73 h 74"/>
                <a:gd name="T2" fmla="*/ 1 w 82"/>
                <a:gd name="T3" fmla="*/ 70 h 74"/>
                <a:gd name="T4" fmla="*/ 23 w 82"/>
                <a:gd name="T5" fmla="*/ 62 h 74"/>
                <a:gd name="T6" fmla="*/ 35 w 82"/>
                <a:gd name="T7" fmla="*/ 57 h 74"/>
                <a:gd name="T8" fmla="*/ 46 w 82"/>
                <a:gd name="T9" fmla="*/ 46 h 74"/>
                <a:gd name="T10" fmla="*/ 69 w 82"/>
                <a:gd name="T11" fmla="*/ 0 h 74"/>
                <a:gd name="T12" fmla="*/ 79 w 82"/>
                <a:gd name="T13" fmla="*/ 8 h 74"/>
                <a:gd name="T14" fmla="*/ 72 w 82"/>
                <a:gd name="T15" fmla="*/ 32 h 74"/>
                <a:gd name="T16" fmla="*/ 40 w 82"/>
                <a:gd name="T17" fmla="*/ 63 h 74"/>
                <a:gd name="T18" fmla="*/ 0 w 82"/>
                <a:gd name="T19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4">
                  <a:moveTo>
                    <a:pt x="0" y="73"/>
                  </a:moveTo>
                  <a:cubicBezTo>
                    <a:pt x="0" y="72"/>
                    <a:pt x="1" y="70"/>
                    <a:pt x="1" y="70"/>
                  </a:cubicBezTo>
                  <a:cubicBezTo>
                    <a:pt x="9" y="67"/>
                    <a:pt x="14" y="60"/>
                    <a:pt x="23" y="62"/>
                  </a:cubicBezTo>
                  <a:cubicBezTo>
                    <a:pt x="28" y="62"/>
                    <a:pt x="32" y="60"/>
                    <a:pt x="35" y="57"/>
                  </a:cubicBezTo>
                  <a:cubicBezTo>
                    <a:pt x="38" y="53"/>
                    <a:pt x="42" y="49"/>
                    <a:pt x="46" y="46"/>
                  </a:cubicBezTo>
                  <a:cubicBezTo>
                    <a:pt x="61" y="34"/>
                    <a:pt x="66" y="17"/>
                    <a:pt x="69" y="0"/>
                  </a:cubicBezTo>
                  <a:cubicBezTo>
                    <a:pt x="72" y="3"/>
                    <a:pt x="76" y="5"/>
                    <a:pt x="79" y="8"/>
                  </a:cubicBezTo>
                  <a:cubicBezTo>
                    <a:pt x="82" y="18"/>
                    <a:pt x="78" y="25"/>
                    <a:pt x="72" y="32"/>
                  </a:cubicBezTo>
                  <a:cubicBezTo>
                    <a:pt x="61" y="42"/>
                    <a:pt x="50" y="52"/>
                    <a:pt x="40" y="63"/>
                  </a:cubicBezTo>
                  <a:cubicBezTo>
                    <a:pt x="38" y="65"/>
                    <a:pt x="3" y="74"/>
                    <a:pt x="0" y="73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4" name="Freeform 161"/>
            <p:cNvSpPr/>
            <p:nvPr/>
          </p:nvSpPr>
          <p:spPr bwMode="auto">
            <a:xfrm>
              <a:off x="7835" y="2329"/>
              <a:ext cx="96" cy="65"/>
            </a:xfrm>
            <a:custGeom>
              <a:avLst/>
              <a:gdLst>
                <a:gd name="T0" fmla="*/ 13 w 64"/>
                <a:gd name="T1" fmla="*/ 10 h 43"/>
                <a:gd name="T2" fmla="*/ 0 w 64"/>
                <a:gd name="T3" fmla="*/ 7 h 43"/>
                <a:gd name="T4" fmla="*/ 7 w 64"/>
                <a:gd name="T5" fmla="*/ 1 h 43"/>
                <a:gd name="T6" fmla="*/ 19 w 64"/>
                <a:gd name="T7" fmla="*/ 0 h 43"/>
                <a:gd name="T8" fmla="*/ 61 w 64"/>
                <a:gd name="T9" fmla="*/ 33 h 43"/>
                <a:gd name="T10" fmla="*/ 55 w 64"/>
                <a:gd name="T11" fmla="*/ 43 h 43"/>
                <a:gd name="T12" fmla="*/ 53 w 64"/>
                <a:gd name="T13" fmla="*/ 41 h 43"/>
                <a:gd name="T14" fmla="*/ 51 w 64"/>
                <a:gd name="T15" fmla="*/ 39 h 43"/>
                <a:gd name="T16" fmla="*/ 51 w 64"/>
                <a:gd name="T17" fmla="*/ 39 h 43"/>
                <a:gd name="T18" fmla="*/ 49 w 64"/>
                <a:gd name="T19" fmla="*/ 35 h 43"/>
                <a:gd name="T20" fmla="*/ 49 w 64"/>
                <a:gd name="T21" fmla="*/ 33 h 43"/>
                <a:gd name="T22" fmla="*/ 48 w 64"/>
                <a:gd name="T23" fmla="*/ 31 h 43"/>
                <a:gd name="T24" fmla="*/ 48 w 64"/>
                <a:gd name="T25" fmla="*/ 31 h 43"/>
                <a:gd name="T26" fmla="*/ 46 w 64"/>
                <a:gd name="T27" fmla="*/ 29 h 43"/>
                <a:gd name="T28" fmla="*/ 46 w 64"/>
                <a:gd name="T29" fmla="*/ 27 h 43"/>
                <a:gd name="T30" fmla="*/ 44 w 64"/>
                <a:gd name="T31" fmla="*/ 26 h 43"/>
                <a:gd name="T32" fmla="*/ 44 w 64"/>
                <a:gd name="T33" fmla="*/ 26 h 43"/>
                <a:gd name="T34" fmla="*/ 42 w 64"/>
                <a:gd name="T35" fmla="*/ 24 h 43"/>
                <a:gd name="T36" fmla="*/ 42 w 64"/>
                <a:gd name="T37" fmla="*/ 24 h 43"/>
                <a:gd name="T38" fmla="*/ 40 w 64"/>
                <a:gd name="T39" fmla="*/ 22 h 43"/>
                <a:gd name="T40" fmla="*/ 36 w 64"/>
                <a:gd name="T41" fmla="*/ 20 h 43"/>
                <a:gd name="T42" fmla="*/ 34 w 64"/>
                <a:gd name="T43" fmla="*/ 18 h 43"/>
                <a:gd name="T44" fmla="*/ 34 w 64"/>
                <a:gd name="T45" fmla="*/ 18 h 43"/>
                <a:gd name="T46" fmla="*/ 32 w 64"/>
                <a:gd name="T47" fmla="*/ 16 h 43"/>
                <a:gd name="T48" fmla="*/ 30 w 64"/>
                <a:gd name="T49" fmla="*/ 16 h 43"/>
                <a:gd name="T50" fmla="*/ 26 w 64"/>
                <a:gd name="T51" fmla="*/ 14 h 43"/>
                <a:gd name="T52" fmla="*/ 25 w 64"/>
                <a:gd name="T53" fmla="*/ 14 h 43"/>
                <a:gd name="T54" fmla="*/ 23 w 64"/>
                <a:gd name="T55" fmla="*/ 12 h 43"/>
                <a:gd name="T56" fmla="*/ 19 w 64"/>
                <a:gd name="T57" fmla="*/ 12 h 43"/>
                <a:gd name="T58" fmla="*/ 13 w 64"/>
                <a:gd name="T5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43">
                  <a:moveTo>
                    <a:pt x="13" y="10"/>
                  </a:moveTo>
                  <a:cubicBezTo>
                    <a:pt x="9" y="7"/>
                    <a:pt x="4" y="9"/>
                    <a:pt x="0" y="7"/>
                  </a:cubicBezTo>
                  <a:cubicBezTo>
                    <a:pt x="0" y="3"/>
                    <a:pt x="2" y="1"/>
                    <a:pt x="7" y="1"/>
                  </a:cubicBezTo>
                  <a:cubicBezTo>
                    <a:pt x="11" y="1"/>
                    <a:pt x="15" y="0"/>
                    <a:pt x="19" y="0"/>
                  </a:cubicBezTo>
                  <a:cubicBezTo>
                    <a:pt x="39" y="4"/>
                    <a:pt x="54" y="13"/>
                    <a:pt x="61" y="33"/>
                  </a:cubicBezTo>
                  <a:cubicBezTo>
                    <a:pt x="63" y="38"/>
                    <a:pt x="64" y="43"/>
                    <a:pt x="55" y="43"/>
                  </a:cubicBezTo>
                  <a:cubicBezTo>
                    <a:pt x="54" y="43"/>
                    <a:pt x="53" y="42"/>
                    <a:pt x="53" y="41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8"/>
                    <a:pt x="51" y="36"/>
                    <a:pt x="49" y="35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9" y="33"/>
                    <a:pt x="48" y="32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7" y="31"/>
                    <a:pt x="46" y="30"/>
                    <a:pt x="46" y="29"/>
                  </a:cubicBezTo>
                  <a:cubicBezTo>
                    <a:pt x="46" y="29"/>
                    <a:pt x="46" y="28"/>
                    <a:pt x="46" y="27"/>
                  </a:cubicBezTo>
                  <a:cubicBezTo>
                    <a:pt x="45" y="27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5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3"/>
                    <a:pt x="40" y="22"/>
                    <a:pt x="40" y="22"/>
                  </a:cubicBezTo>
                  <a:cubicBezTo>
                    <a:pt x="39" y="21"/>
                    <a:pt x="37" y="20"/>
                    <a:pt x="36" y="20"/>
                  </a:cubicBezTo>
                  <a:cubicBezTo>
                    <a:pt x="35" y="19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7"/>
                    <a:pt x="33" y="17"/>
                    <a:pt x="32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29" y="15"/>
                    <a:pt x="27" y="15"/>
                    <a:pt x="26" y="14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3"/>
                    <a:pt x="23" y="13"/>
                    <a:pt x="23" y="12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6" y="13"/>
                    <a:pt x="14" y="13"/>
                    <a:pt x="13" y="10"/>
                  </a:cubicBezTo>
                  <a:close/>
                </a:path>
              </a:pathLst>
            </a:custGeom>
            <a:solidFill>
              <a:srgbClr val="FD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5" name="Freeform 162"/>
            <p:cNvSpPr/>
            <p:nvPr/>
          </p:nvSpPr>
          <p:spPr bwMode="auto">
            <a:xfrm>
              <a:off x="5587" y="1182"/>
              <a:ext cx="124" cy="66"/>
            </a:xfrm>
            <a:custGeom>
              <a:avLst/>
              <a:gdLst>
                <a:gd name="T0" fmla="*/ 10 w 83"/>
                <a:gd name="T1" fmla="*/ 21 h 44"/>
                <a:gd name="T2" fmla="*/ 9 w 83"/>
                <a:gd name="T3" fmla="*/ 21 h 44"/>
                <a:gd name="T4" fmla="*/ 1 w 83"/>
                <a:gd name="T5" fmla="*/ 13 h 44"/>
                <a:gd name="T6" fmla="*/ 0 w 83"/>
                <a:gd name="T7" fmla="*/ 13 h 44"/>
                <a:gd name="T8" fmla="*/ 2 w 83"/>
                <a:gd name="T9" fmla="*/ 9 h 44"/>
                <a:gd name="T10" fmla="*/ 3 w 83"/>
                <a:gd name="T11" fmla="*/ 7 h 44"/>
                <a:gd name="T12" fmla="*/ 19 w 83"/>
                <a:gd name="T13" fmla="*/ 19 h 44"/>
                <a:gd name="T14" fmla="*/ 35 w 83"/>
                <a:gd name="T15" fmla="*/ 22 h 44"/>
                <a:gd name="T16" fmla="*/ 57 w 83"/>
                <a:gd name="T17" fmla="*/ 20 h 44"/>
                <a:gd name="T18" fmla="*/ 64 w 83"/>
                <a:gd name="T19" fmla="*/ 15 h 44"/>
                <a:gd name="T20" fmla="*/ 68 w 83"/>
                <a:gd name="T21" fmla="*/ 1 h 44"/>
                <a:gd name="T22" fmla="*/ 75 w 83"/>
                <a:gd name="T23" fmla="*/ 7 h 44"/>
                <a:gd name="T24" fmla="*/ 77 w 83"/>
                <a:gd name="T25" fmla="*/ 11 h 44"/>
                <a:gd name="T26" fmla="*/ 81 w 83"/>
                <a:gd name="T27" fmla="*/ 36 h 44"/>
                <a:gd name="T28" fmla="*/ 70 w 83"/>
                <a:gd name="T29" fmla="*/ 41 h 44"/>
                <a:gd name="T30" fmla="*/ 62 w 83"/>
                <a:gd name="T31" fmla="*/ 39 h 44"/>
                <a:gd name="T32" fmla="*/ 39 w 83"/>
                <a:gd name="T33" fmla="*/ 40 h 44"/>
                <a:gd name="T34" fmla="*/ 27 w 83"/>
                <a:gd name="T35" fmla="*/ 39 h 44"/>
                <a:gd name="T36" fmla="*/ 10 w 83"/>
                <a:gd name="T3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44">
                  <a:moveTo>
                    <a:pt x="10" y="21"/>
                  </a:moveTo>
                  <a:cubicBezTo>
                    <a:pt x="10" y="21"/>
                    <a:pt x="9" y="21"/>
                    <a:pt x="9" y="21"/>
                  </a:cubicBezTo>
                  <a:cubicBezTo>
                    <a:pt x="5" y="19"/>
                    <a:pt x="2" y="17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11" y="7"/>
                    <a:pt x="13" y="15"/>
                    <a:pt x="19" y="19"/>
                  </a:cubicBezTo>
                  <a:cubicBezTo>
                    <a:pt x="24" y="22"/>
                    <a:pt x="29" y="24"/>
                    <a:pt x="35" y="22"/>
                  </a:cubicBezTo>
                  <a:cubicBezTo>
                    <a:pt x="42" y="19"/>
                    <a:pt x="49" y="18"/>
                    <a:pt x="57" y="20"/>
                  </a:cubicBezTo>
                  <a:cubicBezTo>
                    <a:pt x="62" y="22"/>
                    <a:pt x="64" y="20"/>
                    <a:pt x="64" y="15"/>
                  </a:cubicBezTo>
                  <a:cubicBezTo>
                    <a:pt x="64" y="10"/>
                    <a:pt x="63" y="5"/>
                    <a:pt x="68" y="1"/>
                  </a:cubicBezTo>
                  <a:cubicBezTo>
                    <a:pt x="72" y="0"/>
                    <a:pt x="73" y="4"/>
                    <a:pt x="75" y="7"/>
                  </a:cubicBezTo>
                  <a:cubicBezTo>
                    <a:pt x="76" y="8"/>
                    <a:pt x="76" y="10"/>
                    <a:pt x="77" y="11"/>
                  </a:cubicBezTo>
                  <a:cubicBezTo>
                    <a:pt x="77" y="20"/>
                    <a:pt x="83" y="27"/>
                    <a:pt x="81" y="36"/>
                  </a:cubicBezTo>
                  <a:cubicBezTo>
                    <a:pt x="78" y="40"/>
                    <a:pt x="73" y="38"/>
                    <a:pt x="70" y="41"/>
                  </a:cubicBezTo>
                  <a:cubicBezTo>
                    <a:pt x="67" y="42"/>
                    <a:pt x="65" y="40"/>
                    <a:pt x="62" y="39"/>
                  </a:cubicBezTo>
                  <a:cubicBezTo>
                    <a:pt x="54" y="35"/>
                    <a:pt x="46" y="33"/>
                    <a:pt x="39" y="40"/>
                  </a:cubicBezTo>
                  <a:cubicBezTo>
                    <a:pt x="35" y="44"/>
                    <a:pt x="30" y="43"/>
                    <a:pt x="27" y="39"/>
                  </a:cubicBezTo>
                  <a:cubicBezTo>
                    <a:pt x="20" y="34"/>
                    <a:pt x="14" y="28"/>
                    <a:pt x="10" y="21"/>
                  </a:cubicBezTo>
                  <a:close/>
                </a:path>
              </a:pathLst>
            </a:custGeom>
            <a:solidFill>
              <a:srgbClr val="F6D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6" name="Freeform 163"/>
            <p:cNvSpPr/>
            <p:nvPr/>
          </p:nvSpPr>
          <p:spPr bwMode="auto">
            <a:xfrm>
              <a:off x="6388" y="3085"/>
              <a:ext cx="153" cy="50"/>
            </a:xfrm>
            <a:custGeom>
              <a:avLst/>
              <a:gdLst>
                <a:gd name="T0" fmla="*/ 81 w 102"/>
                <a:gd name="T1" fmla="*/ 11 h 33"/>
                <a:gd name="T2" fmla="*/ 102 w 102"/>
                <a:gd name="T3" fmla="*/ 30 h 33"/>
                <a:gd name="T4" fmla="*/ 93 w 102"/>
                <a:gd name="T5" fmla="*/ 29 h 33"/>
                <a:gd name="T6" fmla="*/ 57 w 102"/>
                <a:gd name="T7" fmla="*/ 20 h 33"/>
                <a:gd name="T8" fmla="*/ 31 w 102"/>
                <a:gd name="T9" fmla="*/ 15 h 33"/>
                <a:gd name="T10" fmla="*/ 17 w 102"/>
                <a:gd name="T11" fmla="*/ 12 h 33"/>
                <a:gd name="T12" fmla="*/ 0 w 102"/>
                <a:gd name="T13" fmla="*/ 11 h 33"/>
                <a:gd name="T14" fmla="*/ 10 w 102"/>
                <a:gd name="T15" fmla="*/ 5 h 33"/>
                <a:gd name="T16" fmla="*/ 62 w 102"/>
                <a:gd name="T17" fmla="*/ 17 h 33"/>
                <a:gd name="T18" fmla="*/ 70 w 102"/>
                <a:gd name="T19" fmla="*/ 16 h 33"/>
                <a:gd name="T20" fmla="*/ 77 w 102"/>
                <a:gd name="T21" fmla="*/ 15 h 33"/>
                <a:gd name="T22" fmla="*/ 81 w 102"/>
                <a:gd name="T23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33">
                  <a:moveTo>
                    <a:pt x="81" y="11"/>
                  </a:moveTo>
                  <a:cubicBezTo>
                    <a:pt x="87" y="20"/>
                    <a:pt x="96" y="23"/>
                    <a:pt x="102" y="30"/>
                  </a:cubicBezTo>
                  <a:cubicBezTo>
                    <a:pt x="99" y="33"/>
                    <a:pt x="96" y="29"/>
                    <a:pt x="93" y="29"/>
                  </a:cubicBezTo>
                  <a:cubicBezTo>
                    <a:pt x="81" y="27"/>
                    <a:pt x="69" y="22"/>
                    <a:pt x="57" y="20"/>
                  </a:cubicBezTo>
                  <a:cubicBezTo>
                    <a:pt x="48" y="18"/>
                    <a:pt x="39" y="17"/>
                    <a:pt x="31" y="15"/>
                  </a:cubicBezTo>
                  <a:cubicBezTo>
                    <a:pt x="26" y="14"/>
                    <a:pt x="21" y="14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ubicBezTo>
                    <a:pt x="3" y="8"/>
                    <a:pt x="6" y="6"/>
                    <a:pt x="10" y="5"/>
                  </a:cubicBezTo>
                  <a:cubicBezTo>
                    <a:pt x="29" y="0"/>
                    <a:pt x="47" y="1"/>
                    <a:pt x="62" y="17"/>
                  </a:cubicBezTo>
                  <a:cubicBezTo>
                    <a:pt x="65" y="18"/>
                    <a:pt x="68" y="20"/>
                    <a:pt x="70" y="16"/>
                  </a:cubicBezTo>
                  <a:cubicBezTo>
                    <a:pt x="72" y="14"/>
                    <a:pt x="75" y="15"/>
                    <a:pt x="77" y="15"/>
                  </a:cubicBezTo>
                  <a:cubicBezTo>
                    <a:pt x="80" y="15"/>
                    <a:pt x="81" y="14"/>
                    <a:pt x="81" y="11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7" name="Freeform 164"/>
            <p:cNvSpPr/>
            <p:nvPr/>
          </p:nvSpPr>
          <p:spPr bwMode="auto">
            <a:xfrm>
              <a:off x="6722" y="2247"/>
              <a:ext cx="60" cy="55"/>
            </a:xfrm>
            <a:custGeom>
              <a:avLst/>
              <a:gdLst>
                <a:gd name="T0" fmla="*/ 40 w 40"/>
                <a:gd name="T1" fmla="*/ 3 h 37"/>
                <a:gd name="T2" fmla="*/ 27 w 40"/>
                <a:gd name="T3" fmla="*/ 32 h 37"/>
                <a:gd name="T4" fmla="*/ 17 w 40"/>
                <a:gd name="T5" fmla="*/ 37 h 37"/>
                <a:gd name="T6" fmla="*/ 14 w 40"/>
                <a:gd name="T7" fmla="*/ 37 h 37"/>
                <a:gd name="T8" fmla="*/ 5 w 40"/>
                <a:gd name="T9" fmla="*/ 34 h 37"/>
                <a:gd name="T10" fmla="*/ 1 w 40"/>
                <a:gd name="T11" fmla="*/ 25 h 37"/>
                <a:gd name="T12" fmla="*/ 2 w 40"/>
                <a:gd name="T13" fmla="*/ 21 h 37"/>
                <a:gd name="T14" fmla="*/ 2 w 40"/>
                <a:gd name="T15" fmla="*/ 20 h 37"/>
                <a:gd name="T16" fmla="*/ 4 w 40"/>
                <a:gd name="T17" fmla="*/ 17 h 37"/>
                <a:gd name="T18" fmla="*/ 4 w 40"/>
                <a:gd name="T19" fmla="*/ 17 h 37"/>
                <a:gd name="T20" fmla="*/ 6 w 40"/>
                <a:gd name="T21" fmla="*/ 15 h 37"/>
                <a:gd name="T22" fmla="*/ 6 w 40"/>
                <a:gd name="T23" fmla="*/ 15 h 37"/>
                <a:gd name="T24" fmla="*/ 8 w 40"/>
                <a:gd name="T25" fmla="*/ 13 h 37"/>
                <a:gd name="T26" fmla="*/ 8 w 40"/>
                <a:gd name="T27" fmla="*/ 13 h 37"/>
                <a:gd name="T28" fmla="*/ 10 w 40"/>
                <a:gd name="T29" fmla="*/ 11 h 37"/>
                <a:gd name="T30" fmla="*/ 10 w 40"/>
                <a:gd name="T31" fmla="*/ 12 h 37"/>
                <a:gd name="T32" fmla="*/ 14 w 40"/>
                <a:gd name="T33" fmla="*/ 9 h 37"/>
                <a:gd name="T34" fmla="*/ 14 w 40"/>
                <a:gd name="T35" fmla="*/ 9 h 37"/>
                <a:gd name="T36" fmla="*/ 16 w 40"/>
                <a:gd name="T37" fmla="*/ 8 h 37"/>
                <a:gd name="T38" fmla="*/ 16 w 40"/>
                <a:gd name="T39" fmla="*/ 8 h 37"/>
                <a:gd name="T40" fmla="*/ 20 w 40"/>
                <a:gd name="T41" fmla="*/ 6 h 37"/>
                <a:gd name="T42" fmla="*/ 20 w 40"/>
                <a:gd name="T43" fmla="*/ 6 h 37"/>
                <a:gd name="T44" fmla="*/ 25 w 40"/>
                <a:gd name="T45" fmla="*/ 4 h 37"/>
                <a:gd name="T46" fmla="*/ 25 w 40"/>
                <a:gd name="T47" fmla="*/ 4 h 37"/>
                <a:gd name="T48" fmla="*/ 33 w 40"/>
                <a:gd name="T49" fmla="*/ 2 h 37"/>
                <a:gd name="T50" fmla="*/ 33 w 40"/>
                <a:gd name="T51" fmla="*/ 2 h 37"/>
                <a:gd name="T52" fmla="*/ 40 w 40"/>
                <a:gd name="T5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37">
                  <a:moveTo>
                    <a:pt x="40" y="3"/>
                  </a:moveTo>
                  <a:cubicBezTo>
                    <a:pt x="35" y="13"/>
                    <a:pt x="30" y="22"/>
                    <a:pt x="27" y="32"/>
                  </a:cubicBezTo>
                  <a:cubicBezTo>
                    <a:pt x="24" y="36"/>
                    <a:pt x="20" y="35"/>
                    <a:pt x="17" y="37"/>
                  </a:cubicBezTo>
                  <a:cubicBezTo>
                    <a:pt x="16" y="37"/>
                    <a:pt x="15" y="37"/>
                    <a:pt x="14" y="37"/>
                  </a:cubicBezTo>
                  <a:cubicBezTo>
                    <a:pt x="10" y="37"/>
                    <a:pt x="8" y="36"/>
                    <a:pt x="5" y="34"/>
                  </a:cubicBezTo>
                  <a:cubicBezTo>
                    <a:pt x="3" y="32"/>
                    <a:pt x="0" y="30"/>
                    <a:pt x="1" y="25"/>
                  </a:cubicBezTo>
                  <a:cubicBezTo>
                    <a:pt x="1" y="24"/>
                    <a:pt x="1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3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2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0"/>
                    <a:pt x="13" y="11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6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4"/>
                    <a:pt x="24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8" y="2"/>
                    <a:pt x="31" y="4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6" y="0"/>
                    <a:pt x="38" y="0"/>
                    <a:pt x="40" y="3"/>
                  </a:cubicBezTo>
                  <a:close/>
                </a:path>
              </a:pathLst>
            </a:custGeom>
            <a:solidFill>
              <a:srgbClr val="7A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8" name="Freeform 165"/>
            <p:cNvSpPr/>
            <p:nvPr/>
          </p:nvSpPr>
          <p:spPr bwMode="auto">
            <a:xfrm>
              <a:off x="5852" y="1834"/>
              <a:ext cx="111" cy="65"/>
            </a:xfrm>
            <a:custGeom>
              <a:avLst/>
              <a:gdLst>
                <a:gd name="T0" fmla="*/ 74 w 74"/>
                <a:gd name="T1" fmla="*/ 31 h 43"/>
                <a:gd name="T2" fmla="*/ 62 w 74"/>
                <a:gd name="T3" fmla="*/ 43 h 43"/>
                <a:gd name="T4" fmla="*/ 20 w 74"/>
                <a:gd name="T5" fmla="*/ 24 h 43"/>
                <a:gd name="T6" fmla="*/ 3 w 74"/>
                <a:gd name="T7" fmla="*/ 8 h 43"/>
                <a:gd name="T8" fmla="*/ 2 w 74"/>
                <a:gd name="T9" fmla="*/ 6 h 43"/>
                <a:gd name="T10" fmla="*/ 0 w 74"/>
                <a:gd name="T11" fmla="*/ 4 h 43"/>
                <a:gd name="T12" fmla="*/ 8 w 74"/>
                <a:gd name="T13" fmla="*/ 3 h 43"/>
                <a:gd name="T14" fmla="*/ 22 w 74"/>
                <a:gd name="T15" fmla="*/ 12 h 43"/>
                <a:gd name="T16" fmla="*/ 37 w 74"/>
                <a:gd name="T17" fmla="*/ 18 h 43"/>
                <a:gd name="T18" fmla="*/ 57 w 74"/>
                <a:gd name="T19" fmla="*/ 27 h 43"/>
                <a:gd name="T20" fmla="*/ 74 w 74"/>
                <a:gd name="T21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3">
                  <a:moveTo>
                    <a:pt x="74" y="31"/>
                  </a:moveTo>
                  <a:cubicBezTo>
                    <a:pt x="70" y="35"/>
                    <a:pt x="68" y="41"/>
                    <a:pt x="62" y="43"/>
                  </a:cubicBezTo>
                  <a:cubicBezTo>
                    <a:pt x="48" y="37"/>
                    <a:pt x="34" y="31"/>
                    <a:pt x="20" y="24"/>
                  </a:cubicBezTo>
                  <a:cubicBezTo>
                    <a:pt x="13" y="20"/>
                    <a:pt x="8" y="14"/>
                    <a:pt x="3" y="8"/>
                  </a:cubicBezTo>
                  <a:cubicBezTo>
                    <a:pt x="3" y="7"/>
                    <a:pt x="3" y="6"/>
                    <a:pt x="2" y="6"/>
                  </a:cubicBezTo>
                  <a:cubicBezTo>
                    <a:pt x="1" y="6"/>
                    <a:pt x="1" y="5"/>
                    <a:pt x="0" y="4"/>
                  </a:cubicBezTo>
                  <a:cubicBezTo>
                    <a:pt x="4" y="0"/>
                    <a:pt x="4" y="0"/>
                    <a:pt x="8" y="3"/>
                  </a:cubicBezTo>
                  <a:cubicBezTo>
                    <a:pt x="12" y="7"/>
                    <a:pt x="16" y="11"/>
                    <a:pt x="22" y="12"/>
                  </a:cubicBezTo>
                  <a:cubicBezTo>
                    <a:pt x="27" y="14"/>
                    <a:pt x="32" y="16"/>
                    <a:pt x="37" y="18"/>
                  </a:cubicBezTo>
                  <a:cubicBezTo>
                    <a:pt x="45" y="19"/>
                    <a:pt x="52" y="21"/>
                    <a:pt x="57" y="27"/>
                  </a:cubicBezTo>
                  <a:cubicBezTo>
                    <a:pt x="61" y="33"/>
                    <a:pt x="68" y="28"/>
                    <a:pt x="74" y="31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9" name="Freeform 166"/>
            <p:cNvSpPr/>
            <p:nvPr/>
          </p:nvSpPr>
          <p:spPr bwMode="auto">
            <a:xfrm>
              <a:off x="7838" y="3124"/>
              <a:ext cx="95" cy="93"/>
            </a:xfrm>
            <a:custGeom>
              <a:avLst/>
              <a:gdLst>
                <a:gd name="T0" fmla="*/ 5 w 63"/>
                <a:gd name="T1" fmla="*/ 45 h 62"/>
                <a:gd name="T2" fmla="*/ 11 w 63"/>
                <a:gd name="T3" fmla="*/ 46 h 62"/>
                <a:gd name="T4" fmla="*/ 14 w 63"/>
                <a:gd name="T5" fmla="*/ 34 h 62"/>
                <a:gd name="T6" fmla="*/ 16 w 63"/>
                <a:gd name="T7" fmla="*/ 26 h 62"/>
                <a:gd name="T8" fmla="*/ 19 w 63"/>
                <a:gd name="T9" fmla="*/ 28 h 62"/>
                <a:gd name="T10" fmla="*/ 26 w 63"/>
                <a:gd name="T11" fmla="*/ 30 h 62"/>
                <a:gd name="T12" fmla="*/ 63 w 63"/>
                <a:gd name="T13" fmla="*/ 0 h 62"/>
                <a:gd name="T14" fmla="*/ 63 w 63"/>
                <a:gd name="T15" fmla="*/ 10 h 62"/>
                <a:gd name="T16" fmla="*/ 53 w 63"/>
                <a:gd name="T17" fmla="*/ 17 h 62"/>
                <a:gd name="T18" fmla="*/ 34 w 63"/>
                <a:gd name="T19" fmla="*/ 33 h 62"/>
                <a:gd name="T20" fmla="*/ 16 w 63"/>
                <a:gd name="T21" fmla="*/ 54 h 62"/>
                <a:gd name="T22" fmla="*/ 7 w 63"/>
                <a:gd name="T23" fmla="*/ 62 h 62"/>
                <a:gd name="T24" fmla="*/ 5 w 63"/>
                <a:gd name="T2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62">
                  <a:moveTo>
                    <a:pt x="5" y="45"/>
                  </a:moveTo>
                  <a:cubicBezTo>
                    <a:pt x="7" y="46"/>
                    <a:pt x="8" y="52"/>
                    <a:pt x="11" y="46"/>
                  </a:cubicBezTo>
                  <a:cubicBezTo>
                    <a:pt x="13" y="42"/>
                    <a:pt x="15" y="38"/>
                    <a:pt x="14" y="34"/>
                  </a:cubicBezTo>
                  <a:cubicBezTo>
                    <a:pt x="12" y="30"/>
                    <a:pt x="13" y="28"/>
                    <a:pt x="16" y="26"/>
                  </a:cubicBezTo>
                  <a:cubicBezTo>
                    <a:pt x="18" y="25"/>
                    <a:pt x="18" y="27"/>
                    <a:pt x="19" y="28"/>
                  </a:cubicBezTo>
                  <a:cubicBezTo>
                    <a:pt x="22" y="33"/>
                    <a:pt x="22" y="33"/>
                    <a:pt x="26" y="30"/>
                  </a:cubicBezTo>
                  <a:cubicBezTo>
                    <a:pt x="39" y="20"/>
                    <a:pt x="50" y="9"/>
                    <a:pt x="63" y="0"/>
                  </a:cubicBezTo>
                  <a:cubicBezTo>
                    <a:pt x="63" y="4"/>
                    <a:pt x="63" y="7"/>
                    <a:pt x="63" y="10"/>
                  </a:cubicBezTo>
                  <a:cubicBezTo>
                    <a:pt x="59" y="12"/>
                    <a:pt x="56" y="14"/>
                    <a:pt x="53" y="17"/>
                  </a:cubicBezTo>
                  <a:cubicBezTo>
                    <a:pt x="47" y="22"/>
                    <a:pt x="41" y="28"/>
                    <a:pt x="34" y="33"/>
                  </a:cubicBezTo>
                  <a:cubicBezTo>
                    <a:pt x="27" y="38"/>
                    <a:pt x="22" y="47"/>
                    <a:pt x="16" y="54"/>
                  </a:cubicBezTo>
                  <a:cubicBezTo>
                    <a:pt x="13" y="57"/>
                    <a:pt x="11" y="60"/>
                    <a:pt x="7" y="62"/>
                  </a:cubicBezTo>
                  <a:cubicBezTo>
                    <a:pt x="2" y="57"/>
                    <a:pt x="0" y="51"/>
                    <a:pt x="5" y="45"/>
                  </a:cubicBezTo>
                  <a:close/>
                </a:path>
              </a:pathLst>
            </a:custGeom>
            <a:solidFill>
              <a:srgbClr val="F0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0" name="Freeform 167"/>
            <p:cNvSpPr/>
            <p:nvPr/>
          </p:nvSpPr>
          <p:spPr bwMode="auto">
            <a:xfrm>
              <a:off x="6646" y="395"/>
              <a:ext cx="72" cy="38"/>
            </a:xfrm>
            <a:custGeom>
              <a:avLst/>
              <a:gdLst>
                <a:gd name="T0" fmla="*/ 9 w 48"/>
                <a:gd name="T1" fmla="*/ 0 h 26"/>
                <a:gd name="T2" fmla="*/ 44 w 48"/>
                <a:gd name="T3" fmla="*/ 10 h 26"/>
                <a:gd name="T4" fmla="*/ 44 w 48"/>
                <a:gd name="T5" fmla="*/ 18 h 26"/>
                <a:gd name="T6" fmla="*/ 36 w 48"/>
                <a:gd name="T7" fmla="*/ 22 h 26"/>
                <a:gd name="T8" fmla="*/ 40 w 48"/>
                <a:gd name="T9" fmla="*/ 25 h 26"/>
                <a:gd name="T10" fmla="*/ 40 w 48"/>
                <a:gd name="T11" fmla="*/ 26 h 26"/>
                <a:gd name="T12" fmla="*/ 39 w 48"/>
                <a:gd name="T13" fmla="*/ 26 h 26"/>
                <a:gd name="T14" fmla="*/ 38 w 48"/>
                <a:gd name="T15" fmla="*/ 26 h 26"/>
                <a:gd name="T16" fmla="*/ 0 w 48"/>
                <a:gd name="T17" fmla="*/ 16 h 26"/>
                <a:gd name="T18" fmla="*/ 9 w 48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6">
                  <a:moveTo>
                    <a:pt x="9" y="0"/>
                  </a:moveTo>
                  <a:cubicBezTo>
                    <a:pt x="21" y="2"/>
                    <a:pt x="33" y="6"/>
                    <a:pt x="44" y="10"/>
                  </a:cubicBezTo>
                  <a:cubicBezTo>
                    <a:pt x="48" y="12"/>
                    <a:pt x="48" y="16"/>
                    <a:pt x="44" y="18"/>
                  </a:cubicBezTo>
                  <a:cubicBezTo>
                    <a:pt x="41" y="20"/>
                    <a:pt x="38" y="19"/>
                    <a:pt x="36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25" y="24"/>
                    <a:pt x="12" y="21"/>
                    <a:pt x="0" y="16"/>
                  </a:cubicBezTo>
                  <a:cubicBezTo>
                    <a:pt x="2" y="10"/>
                    <a:pt x="6" y="5"/>
                    <a:pt x="9" y="0"/>
                  </a:cubicBezTo>
                  <a:close/>
                </a:path>
              </a:pathLst>
            </a:custGeom>
            <a:solidFill>
              <a:srgbClr val="AF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1" name="Freeform 168"/>
            <p:cNvSpPr/>
            <p:nvPr/>
          </p:nvSpPr>
          <p:spPr bwMode="auto">
            <a:xfrm>
              <a:off x="7840" y="1146"/>
              <a:ext cx="93" cy="99"/>
            </a:xfrm>
            <a:custGeom>
              <a:avLst/>
              <a:gdLst>
                <a:gd name="T0" fmla="*/ 62 w 62"/>
                <a:gd name="T1" fmla="*/ 29 h 66"/>
                <a:gd name="T2" fmla="*/ 23 w 62"/>
                <a:gd name="T3" fmla="*/ 48 h 66"/>
                <a:gd name="T4" fmla="*/ 12 w 62"/>
                <a:gd name="T5" fmla="*/ 59 h 66"/>
                <a:gd name="T6" fmla="*/ 0 w 62"/>
                <a:gd name="T7" fmla="*/ 66 h 66"/>
                <a:gd name="T8" fmla="*/ 12 w 62"/>
                <a:gd name="T9" fmla="*/ 50 h 66"/>
                <a:gd name="T10" fmla="*/ 12 w 62"/>
                <a:gd name="T11" fmla="*/ 50 h 66"/>
                <a:gd name="T12" fmla="*/ 14 w 62"/>
                <a:gd name="T13" fmla="*/ 48 h 66"/>
                <a:gd name="T14" fmla="*/ 48 w 62"/>
                <a:gd name="T15" fmla="*/ 20 h 66"/>
                <a:gd name="T16" fmla="*/ 56 w 62"/>
                <a:gd name="T17" fmla="*/ 0 h 66"/>
                <a:gd name="T18" fmla="*/ 62 w 62"/>
                <a:gd name="T19" fmla="*/ 7 h 66"/>
                <a:gd name="T20" fmla="*/ 62 w 62"/>
                <a:gd name="T21" fmla="*/ 2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6">
                  <a:moveTo>
                    <a:pt x="62" y="29"/>
                  </a:moveTo>
                  <a:cubicBezTo>
                    <a:pt x="47" y="32"/>
                    <a:pt x="35" y="39"/>
                    <a:pt x="23" y="48"/>
                  </a:cubicBezTo>
                  <a:cubicBezTo>
                    <a:pt x="19" y="51"/>
                    <a:pt x="14" y="53"/>
                    <a:pt x="12" y="59"/>
                  </a:cubicBezTo>
                  <a:cubicBezTo>
                    <a:pt x="10" y="63"/>
                    <a:pt x="6" y="66"/>
                    <a:pt x="0" y="66"/>
                  </a:cubicBezTo>
                  <a:cubicBezTo>
                    <a:pt x="1" y="58"/>
                    <a:pt x="8" y="55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50"/>
                    <a:pt x="13" y="49"/>
                    <a:pt x="14" y="48"/>
                  </a:cubicBezTo>
                  <a:cubicBezTo>
                    <a:pt x="23" y="37"/>
                    <a:pt x="35" y="27"/>
                    <a:pt x="48" y="20"/>
                  </a:cubicBezTo>
                  <a:cubicBezTo>
                    <a:pt x="56" y="17"/>
                    <a:pt x="58" y="10"/>
                    <a:pt x="56" y="0"/>
                  </a:cubicBezTo>
                  <a:cubicBezTo>
                    <a:pt x="60" y="1"/>
                    <a:pt x="62" y="3"/>
                    <a:pt x="62" y="7"/>
                  </a:cubicBezTo>
                  <a:cubicBezTo>
                    <a:pt x="62" y="15"/>
                    <a:pt x="62" y="22"/>
                    <a:pt x="62" y="29"/>
                  </a:cubicBezTo>
                  <a:close/>
                </a:path>
              </a:pathLst>
            </a:custGeom>
            <a:solidFill>
              <a:srgbClr val="D59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2" name="Freeform 169"/>
            <p:cNvSpPr/>
            <p:nvPr/>
          </p:nvSpPr>
          <p:spPr bwMode="auto">
            <a:xfrm>
              <a:off x="6251" y="3901"/>
              <a:ext cx="111" cy="69"/>
            </a:xfrm>
            <a:custGeom>
              <a:avLst/>
              <a:gdLst>
                <a:gd name="T0" fmla="*/ 28 w 74"/>
                <a:gd name="T1" fmla="*/ 26 h 46"/>
                <a:gd name="T2" fmla="*/ 12 w 74"/>
                <a:gd name="T3" fmla="*/ 13 h 46"/>
                <a:gd name="T4" fmla="*/ 5 w 74"/>
                <a:gd name="T5" fmla="*/ 8 h 46"/>
                <a:gd name="T6" fmla="*/ 1 w 74"/>
                <a:gd name="T7" fmla="*/ 3 h 46"/>
                <a:gd name="T8" fmla="*/ 7 w 74"/>
                <a:gd name="T9" fmla="*/ 1 h 46"/>
                <a:gd name="T10" fmla="*/ 9 w 74"/>
                <a:gd name="T11" fmla="*/ 1 h 46"/>
                <a:gd name="T12" fmla="*/ 10 w 74"/>
                <a:gd name="T13" fmla="*/ 0 h 46"/>
                <a:gd name="T14" fmla="*/ 13 w 74"/>
                <a:gd name="T15" fmla="*/ 0 h 46"/>
                <a:gd name="T16" fmla="*/ 34 w 74"/>
                <a:gd name="T17" fmla="*/ 13 h 46"/>
                <a:gd name="T18" fmla="*/ 35 w 74"/>
                <a:gd name="T19" fmla="*/ 15 h 46"/>
                <a:gd name="T20" fmla="*/ 36 w 74"/>
                <a:gd name="T21" fmla="*/ 16 h 46"/>
                <a:gd name="T22" fmla="*/ 38 w 74"/>
                <a:gd name="T23" fmla="*/ 18 h 46"/>
                <a:gd name="T24" fmla="*/ 39 w 74"/>
                <a:gd name="T25" fmla="*/ 19 h 46"/>
                <a:gd name="T26" fmla="*/ 68 w 74"/>
                <a:gd name="T27" fmla="*/ 33 h 46"/>
                <a:gd name="T28" fmla="*/ 74 w 74"/>
                <a:gd name="T29" fmla="*/ 39 h 46"/>
                <a:gd name="T30" fmla="*/ 63 w 74"/>
                <a:gd name="T31" fmla="*/ 43 h 46"/>
                <a:gd name="T32" fmla="*/ 55 w 74"/>
                <a:gd name="T33" fmla="*/ 41 h 46"/>
                <a:gd name="T34" fmla="*/ 53 w 74"/>
                <a:gd name="T35" fmla="*/ 41 h 46"/>
                <a:gd name="T36" fmla="*/ 36 w 74"/>
                <a:gd name="T37" fmla="*/ 32 h 46"/>
                <a:gd name="T38" fmla="*/ 34 w 74"/>
                <a:gd name="T39" fmla="*/ 31 h 46"/>
                <a:gd name="T40" fmla="*/ 28 w 74"/>
                <a:gd name="T41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46">
                  <a:moveTo>
                    <a:pt x="28" y="26"/>
                  </a:moveTo>
                  <a:cubicBezTo>
                    <a:pt x="24" y="20"/>
                    <a:pt x="18" y="17"/>
                    <a:pt x="12" y="13"/>
                  </a:cubicBezTo>
                  <a:cubicBezTo>
                    <a:pt x="10" y="11"/>
                    <a:pt x="7" y="10"/>
                    <a:pt x="5" y="8"/>
                  </a:cubicBezTo>
                  <a:cubicBezTo>
                    <a:pt x="3" y="7"/>
                    <a:pt x="0" y="6"/>
                    <a:pt x="1" y="3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10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21" y="2"/>
                    <a:pt x="27" y="9"/>
                    <a:pt x="34" y="13"/>
                  </a:cubicBezTo>
                  <a:cubicBezTo>
                    <a:pt x="34" y="14"/>
                    <a:pt x="35" y="14"/>
                    <a:pt x="35" y="15"/>
                  </a:cubicBezTo>
                  <a:cubicBezTo>
                    <a:pt x="36" y="15"/>
                    <a:pt x="36" y="16"/>
                    <a:pt x="36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50" y="22"/>
                    <a:pt x="58" y="29"/>
                    <a:pt x="68" y="33"/>
                  </a:cubicBezTo>
                  <a:cubicBezTo>
                    <a:pt x="71" y="34"/>
                    <a:pt x="74" y="35"/>
                    <a:pt x="74" y="39"/>
                  </a:cubicBezTo>
                  <a:cubicBezTo>
                    <a:pt x="73" y="46"/>
                    <a:pt x="68" y="44"/>
                    <a:pt x="63" y="43"/>
                  </a:cubicBezTo>
                  <a:cubicBezTo>
                    <a:pt x="60" y="43"/>
                    <a:pt x="58" y="42"/>
                    <a:pt x="55" y="41"/>
                  </a:cubicBezTo>
                  <a:cubicBezTo>
                    <a:pt x="54" y="42"/>
                    <a:pt x="54" y="42"/>
                    <a:pt x="53" y="41"/>
                  </a:cubicBezTo>
                  <a:cubicBezTo>
                    <a:pt x="48" y="37"/>
                    <a:pt x="42" y="34"/>
                    <a:pt x="36" y="32"/>
                  </a:cubicBezTo>
                  <a:cubicBezTo>
                    <a:pt x="35" y="32"/>
                    <a:pt x="34" y="32"/>
                    <a:pt x="34" y="31"/>
                  </a:cubicBezTo>
                  <a:cubicBezTo>
                    <a:pt x="32" y="29"/>
                    <a:pt x="30" y="28"/>
                    <a:pt x="28" y="26"/>
                  </a:cubicBezTo>
                  <a:close/>
                </a:path>
              </a:pathLst>
            </a:custGeom>
            <a:solidFill>
              <a:srgbClr val="CC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3" name="Freeform 170"/>
            <p:cNvSpPr/>
            <p:nvPr/>
          </p:nvSpPr>
          <p:spPr bwMode="auto">
            <a:xfrm>
              <a:off x="5935" y="3640"/>
              <a:ext cx="69" cy="90"/>
            </a:xfrm>
            <a:custGeom>
              <a:avLst/>
              <a:gdLst>
                <a:gd name="T0" fmla="*/ 8 w 46"/>
                <a:gd name="T1" fmla="*/ 0 h 60"/>
                <a:gd name="T2" fmla="*/ 36 w 46"/>
                <a:gd name="T3" fmla="*/ 41 h 60"/>
                <a:gd name="T4" fmla="*/ 42 w 46"/>
                <a:gd name="T5" fmla="*/ 47 h 60"/>
                <a:gd name="T6" fmla="*/ 45 w 46"/>
                <a:gd name="T7" fmla="*/ 53 h 60"/>
                <a:gd name="T8" fmla="*/ 40 w 46"/>
                <a:gd name="T9" fmla="*/ 58 h 60"/>
                <a:gd name="T10" fmla="*/ 38 w 46"/>
                <a:gd name="T11" fmla="*/ 60 h 60"/>
                <a:gd name="T12" fmla="*/ 22 w 46"/>
                <a:gd name="T13" fmla="*/ 47 h 60"/>
                <a:gd name="T14" fmla="*/ 16 w 46"/>
                <a:gd name="T15" fmla="*/ 30 h 60"/>
                <a:gd name="T16" fmla="*/ 4 w 46"/>
                <a:gd name="T17" fmla="*/ 14 h 60"/>
                <a:gd name="T18" fmla="*/ 3 w 46"/>
                <a:gd name="T19" fmla="*/ 4 h 60"/>
                <a:gd name="T20" fmla="*/ 8 w 46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60">
                  <a:moveTo>
                    <a:pt x="8" y="0"/>
                  </a:moveTo>
                  <a:cubicBezTo>
                    <a:pt x="19" y="13"/>
                    <a:pt x="29" y="26"/>
                    <a:pt x="36" y="41"/>
                  </a:cubicBezTo>
                  <a:cubicBezTo>
                    <a:pt x="38" y="43"/>
                    <a:pt x="40" y="45"/>
                    <a:pt x="42" y="47"/>
                  </a:cubicBezTo>
                  <a:cubicBezTo>
                    <a:pt x="43" y="49"/>
                    <a:pt x="45" y="51"/>
                    <a:pt x="45" y="53"/>
                  </a:cubicBezTo>
                  <a:cubicBezTo>
                    <a:pt x="45" y="56"/>
                    <a:pt x="46" y="60"/>
                    <a:pt x="40" y="58"/>
                  </a:cubicBezTo>
                  <a:cubicBezTo>
                    <a:pt x="39" y="57"/>
                    <a:pt x="38" y="58"/>
                    <a:pt x="38" y="60"/>
                  </a:cubicBezTo>
                  <a:cubicBezTo>
                    <a:pt x="29" y="60"/>
                    <a:pt x="26" y="53"/>
                    <a:pt x="22" y="47"/>
                  </a:cubicBezTo>
                  <a:cubicBezTo>
                    <a:pt x="23" y="40"/>
                    <a:pt x="20" y="35"/>
                    <a:pt x="16" y="30"/>
                  </a:cubicBezTo>
                  <a:cubicBezTo>
                    <a:pt x="11" y="25"/>
                    <a:pt x="7" y="19"/>
                    <a:pt x="4" y="14"/>
                  </a:cubicBezTo>
                  <a:cubicBezTo>
                    <a:pt x="1" y="11"/>
                    <a:pt x="0" y="8"/>
                    <a:pt x="3" y="4"/>
                  </a:cubicBezTo>
                  <a:cubicBezTo>
                    <a:pt x="5" y="2"/>
                    <a:pt x="6" y="1"/>
                    <a:pt x="8" y="0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4" name="Freeform 171"/>
            <p:cNvSpPr/>
            <p:nvPr/>
          </p:nvSpPr>
          <p:spPr bwMode="auto">
            <a:xfrm>
              <a:off x="6770" y="486"/>
              <a:ext cx="98" cy="33"/>
            </a:xfrm>
            <a:custGeom>
              <a:avLst/>
              <a:gdLst>
                <a:gd name="T0" fmla="*/ 57 w 65"/>
                <a:gd name="T1" fmla="*/ 8 h 22"/>
                <a:gd name="T2" fmla="*/ 57 w 65"/>
                <a:gd name="T3" fmla="*/ 10 h 22"/>
                <a:gd name="T4" fmla="*/ 61 w 65"/>
                <a:gd name="T5" fmla="*/ 12 h 22"/>
                <a:gd name="T6" fmla="*/ 61 w 65"/>
                <a:gd name="T7" fmla="*/ 12 h 22"/>
                <a:gd name="T8" fmla="*/ 57 w 65"/>
                <a:gd name="T9" fmla="*/ 20 h 22"/>
                <a:gd name="T10" fmla="*/ 37 w 65"/>
                <a:gd name="T11" fmla="*/ 20 h 22"/>
                <a:gd name="T12" fmla="*/ 21 w 65"/>
                <a:gd name="T13" fmla="*/ 21 h 22"/>
                <a:gd name="T14" fmla="*/ 8 w 65"/>
                <a:gd name="T15" fmla="*/ 21 h 22"/>
                <a:gd name="T16" fmla="*/ 2 w 65"/>
                <a:gd name="T17" fmla="*/ 11 h 22"/>
                <a:gd name="T18" fmla="*/ 7 w 65"/>
                <a:gd name="T19" fmla="*/ 7 h 22"/>
                <a:gd name="T20" fmla="*/ 9 w 65"/>
                <a:gd name="T21" fmla="*/ 7 h 22"/>
                <a:gd name="T22" fmla="*/ 13 w 65"/>
                <a:gd name="T23" fmla="*/ 5 h 22"/>
                <a:gd name="T24" fmla="*/ 49 w 65"/>
                <a:gd name="T25" fmla="*/ 6 h 22"/>
                <a:gd name="T26" fmla="*/ 55 w 65"/>
                <a:gd name="T27" fmla="*/ 8 h 22"/>
                <a:gd name="T28" fmla="*/ 57 w 65"/>
                <a:gd name="T2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22">
                  <a:moveTo>
                    <a:pt x="57" y="8"/>
                  </a:moveTo>
                  <a:cubicBezTo>
                    <a:pt x="57" y="9"/>
                    <a:pt x="57" y="9"/>
                    <a:pt x="57" y="10"/>
                  </a:cubicBezTo>
                  <a:cubicBezTo>
                    <a:pt x="58" y="12"/>
                    <a:pt x="60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5" y="18"/>
                    <a:pt x="60" y="19"/>
                    <a:pt x="57" y="20"/>
                  </a:cubicBezTo>
                  <a:cubicBezTo>
                    <a:pt x="50" y="21"/>
                    <a:pt x="43" y="21"/>
                    <a:pt x="37" y="20"/>
                  </a:cubicBezTo>
                  <a:cubicBezTo>
                    <a:pt x="32" y="18"/>
                    <a:pt x="26" y="21"/>
                    <a:pt x="21" y="21"/>
                  </a:cubicBezTo>
                  <a:cubicBezTo>
                    <a:pt x="17" y="22"/>
                    <a:pt x="12" y="22"/>
                    <a:pt x="8" y="21"/>
                  </a:cubicBezTo>
                  <a:cubicBezTo>
                    <a:pt x="3" y="19"/>
                    <a:pt x="0" y="16"/>
                    <a:pt x="2" y="11"/>
                  </a:cubicBezTo>
                  <a:cubicBezTo>
                    <a:pt x="3" y="8"/>
                    <a:pt x="4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6"/>
                    <a:pt x="12" y="6"/>
                    <a:pt x="13" y="5"/>
                  </a:cubicBezTo>
                  <a:cubicBezTo>
                    <a:pt x="25" y="1"/>
                    <a:pt x="37" y="0"/>
                    <a:pt x="49" y="6"/>
                  </a:cubicBezTo>
                  <a:cubicBezTo>
                    <a:pt x="51" y="7"/>
                    <a:pt x="53" y="7"/>
                    <a:pt x="55" y="8"/>
                  </a:cubicBezTo>
                  <a:cubicBezTo>
                    <a:pt x="56" y="7"/>
                    <a:pt x="56" y="8"/>
                    <a:pt x="57" y="8"/>
                  </a:cubicBezTo>
                  <a:close/>
                </a:path>
              </a:pathLst>
            </a:custGeom>
            <a:solidFill>
              <a:srgbClr val="FCF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5" name="Freeform 172"/>
            <p:cNvSpPr/>
            <p:nvPr/>
          </p:nvSpPr>
          <p:spPr bwMode="auto">
            <a:xfrm>
              <a:off x="6815" y="4267"/>
              <a:ext cx="59" cy="55"/>
            </a:xfrm>
            <a:custGeom>
              <a:avLst/>
              <a:gdLst>
                <a:gd name="T0" fmla="*/ 13 w 39"/>
                <a:gd name="T1" fmla="*/ 7 h 37"/>
                <a:gd name="T2" fmla="*/ 27 w 39"/>
                <a:gd name="T3" fmla="*/ 13 h 37"/>
                <a:gd name="T4" fmla="*/ 35 w 39"/>
                <a:gd name="T5" fmla="*/ 30 h 37"/>
                <a:gd name="T6" fmla="*/ 30 w 39"/>
                <a:gd name="T7" fmla="*/ 37 h 37"/>
                <a:gd name="T8" fmla="*/ 13 w 39"/>
                <a:gd name="T9" fmla="*/ 37 h 37"/>
                <a:gd name="T10" fmla="*/ 5 w 39"/>
                <a:gd name="T11" fmla="*/ 20 h 37"/>
                <a:gd name="T12" fmla="*/ 2 w 39"/>
                <a:gd name="T13" fmla="*/ 10 h 37"/>
                <a:gd name="T14" fmla="*/ 3 w 39"/>
                <a:gd name="T15" fmla="*/ 1 h 37"/>
                <a:gd name="T16" fmla="*/ 13 w 39"/>
                <a:gd name="T17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7">
                  <a:moveTo>
                    <a:pt x="13" y="7"/>
                  </a:moveTo>
                  <a:cubicBezTo>
                    <a:pt x="17" y="10"/>
                    <a:pt x="22" y="12"/>
                    <a:pt x="27" y="13"/>
                  </a:cubicBezTo>
                  <a:cubicBezTo>
                    <a:pt x="30" y="18"/>
                    <a:pt x="33" y="24"/>
                    <a:pt x="35" y="30"/>
                  </a:cubicBezTo>
                  <a:cubicBezTo>
                    <a:pt x="39" y="36"/>
                    <a:pt x="38" y="37"/>
                    <a:pt x="30" y="37"/>
                  </a:cubicBezTo>
                  <a:cubicBezTo>
                    <a:pt x="25" y="37"/>
                    <a:pt x="19" y="37"/>
                    <a:pt x="13" y="37"/>
                  </a:cubicBezTo>
                  <a:cubicBezTo>
                    <a:pt x="7" y="33"/>
                    <a:pt x="5" y="27"/>
                    <a:pt x="5" y="20"/>
                  </a:cubicBezTo>
                  <a:cubicBezTo>
                    <a:pt x="5" y="16"/>
                    <a:pt x="4" y="13"/>
                    <a:pt x="2" y="10"/>
                  </a:cubicBezTo>
                  <a:cubicBezTo>
                    <a:pt x="1" y="7"/>
                    <a:pt x="0" y="4"/>
                    <a:pt x="3" y="1"/>
                  </a:cubicBezTo>
                  <a:cubicBezTo>
                    <a:pt x="8" y="0"/>
                    <a:pt x="11" y="1"/>
                    <a:pt x="13" y="7"/>
                  </a:cubicBezTo>
                  <a:close/>
                </a:path>
              </a:pathLst>
            </a:custGeom>
            <a:solidFill>
              <a:srgbClr val="C3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6" name="Freeform 173"/>
            <p:cNvSpPr/>
            <p:nvPr/>
          </p:nvSpPr>
          <p:spPr bwMode="auto">
            <a:xfrm>
              <a:off x="6590" y="12"/>
              <a:ext cx="185" cy="27"/>
            </a:xfrm>
            <a:custGeom>
              <a:avLst/>
              <a:gdLst>
                <a:gd name="T0" fmla="*/ 6 w 123"/>
                <a:gd name="T1" fmla="*/ 13 h 18"/>
                <a:gd name="T2" fmla="*/ 0 w 123"/>
                <a:gd name="T3" fmla="*/ 13 h 18"/>
                <a:gd name="T4" fmla="*/ 2 w 123"/>
                <a:gd name="T5" fmla="*/ 10 h 18"/>
                <a:gd name="T6" fmla="*/ 12 w 123"/>
                <a:gd name="T7" fmla="*/ 2 h 18"/>
                <a:gd name="T8" fmla="*/ 35 w 123"/>
                <a:gd name="T9" fmla="*/ 5 h 18"/>
                <a:gd name="T10" fmla="*/ 55 w 123"/>
                <a:gd name="T11" fmla="*/ 4 h 18"/>
                <a:gd name="T12" fmla="*/ 116 w 123"/>
                <a:gd name="T13" fmla="*/ 6 h 18"/>
                <a:gd name="T14" fmla="*/ 123 w 123"/>
                <a:gd name="T15" fmla="*/ 9 h 18"/>
                <a:gd name="T16" fmla="*/ 106 w 123"/>
                <a:gd name="T17" fmla="*/ 11 h 18"/>
                <a:gd name="T18" fmla="*/ 57 w 123"/>
                <a:gd name="T19" fmla="*/ 15 h 18"/>
                <a:gd name="T20" fmla="*/ 29 w 123"/>
                <a:gd name="T21" fmla="*/ 13 h 18"/>
                <a:gd name="T22" fmla="*/ 6 w 123"/>
                <a:gd name="T2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8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4" y="3"/>
                    <a:pt x="4" y="2"/>
                    <a:pt x="12" y="2"/>
                  </a:cubicBezTo>
                  <a:cubicBezTo>
                    <a:pt x="19" y="3"/>
                    <a:pt x="27" y="4"/>
                    <a:pt x="35" y="5"/>
                  </a:cubicBezTo>
                  <a:cubicBezTo>
                    <a:pt x="42" y="6"/>
                    <a:pt x="48" y="6"/>
                    <a:pt x="55" y="4"/>
                  </a:cubicBezTo>
                  <a:cubicBezTo>
                    <a:pt x="76" y="0"/>
                    <a:pt x="96" y="3"/>
                    <a:pt x="116" y="6"/>
                  </a:cubicBezTo>
                  <a:cubicBezTo>
                    <a:pt x="119" y="7"/>
                    <a:pt x="121" y="7"/>
                    <a:pt x="123" y="9"/>
                  </a:cubicBezTo>
                  <a:cubicBezTo>
                    <a:pt x="118" y="15"/>
                    <a:pt x="112" y="12"/>
                    <a:pt x="106" y="11"/>
                  </a:cubicBezTo>
                  <a:cubicBezTo>
                    <a:pt x="89" y="10"/>
                    <a:pt x="73" y="10"/>
                    <a:pt x="57" y="15"/>
                  </a:cubicBezTo>
                  <a:cubicBezTo>
                    <a:pt x="47" y="18"/>
                    <a:pt x="38" y="15"/>
                    <a:pt x="29" y="13"/>
                  </a:cubicBezTo>
                  <a:cubicBezTo>
                    <a:pt x="21" y="12"/>
                    <a:pt x="14" y="10"/>
                    <a:pt x="6" y="13"/>
                  </a:cubicBezTo>
                  <a:close/>
                </a:path>
              </a:pathLst>
            </a:custGeom>
            <a:solidFill>
              <a:srgbClr val="E3B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7" name="Freeform 174"/>
            <p:cNvSpPr/>
            <p:nvPr/>
          </p:nvSpPr>
          <p:spPr bwMode="auto">
            <a:xfrm>
              <a:off x="7021" y="1590"/>
              <a:ext cx="145" cy="64"/>
            </a:xfrm>
            <a:custGeom>
              <a:avLst/>
              <a:gdLst>
                <a:gd name="T0" fmla="*/ 95 w 97"/>
                <a:gd name="T1" fmla="*/ 0 h 43"/>
                <a:gd name="T2" fmla="*/ 95 w 97"/>
                <a:gd name="T3" fmla="*/ 7 h 43"/>
                <a:gd name="T4" fmla="*/ 67 w 97"/>
                <a:gd name="T5" fmla="*/ 31 h 43"/>
                <a:gd name="T6" fmla="*/ 12 w 97"/>
                <a:gd name="T7" fmla="*/ 40 h 43"/>
                <a:gd name="T8" fmla="*/ 3 w 97"/>
                <a:gd name="T9" fmla="*/ 42 h 43"/>
                <a:gd name="T10" fmla="*/ 1 w 97"/>
                <a:gd name="T11" fmla="*/ 43 h 43"/>
                <a:gd name="T12" fmla="*/ 0 w 97"/>
                <a:gd name="T13" fmla="*/ 40 h 43"/>
                <a:gd name="T14" fmla="*/ 1 w 97"/>
                <a:gd name="T15" fmla="*/ 39 h 43"/>
                <a:gd name="T16" fmla="*/ 19 w 97"/>
                <a:gd name="T17" fmla="*/ 38 h 43"/>
                <a:gd name="T18" fmla="*/ 36 w 97"/>
                <a:gd name="T19" fmla="*/ 35 h 43"/>
                <a:gd name="T20" fmla="*/ 36 w 97"/>
                <a:gd name="T21" fmla="*/ 35 h 43"/>
                <a:gd name="T22" fmla="*/ 42 w 97"/>
                <a:gd name="T23" fmla="*/ 33 h 43"/>
                <a:gd name="T24" fmla="*/ 92 w 97"/>
                <a:gd name="T25" fmla="*/ 2 h 43"/>
                <a:gd name="T26" fmla="*/ 95 w 97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3">
                  <a:moveTo>
                    <a:pt x="95" y="0"/>
                  </a:moveTo>
                  <a:cubicBezTo>
                    <a:pt x="97" y="2"/>
                    <a:pt x="96" y="5"/>
                    <a:pt x="95" y="7"/>
                  </a:cubicBezTo>
                  <a:cubicBezTo>
                    <a:pt x="89" y="19"/>
                    <a:pt x="79" y="27"/>
                    <a:pt x="67" y="31"/>
                  </a:cubicBezTo>
                  <a:cubicBezTo>
                    <a:pt x="49" y="37"/>
                    <a:pt x="31" y="41"/>
                    <a:pt x="12" y="40"/>
                  </a:cubicBezTo>
                  <a:cubicBezTo>
                    <a:pt x="9" y="40"/>
                    <a:pt x="6" y="40"/>
                    <a:pt x="3" y="42"/>
                  </a:cubicBezTo>
                  <a:cubicBezTo>
                    <a:pt x="2" y="43"/>
                    <a:pt x="2" y="43"/>
                    <a:pt x="1" y="43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0" y="40"/>
                    <a:pt x="0" y="39"/>
                    <a:pt x="1" y="39"/>
                  </a:cubicBezTo>
                  <a:cubicBezTo>
                    <a:pt x="7" y="35"/>
                    <a:pt x="13" y="37"/>
                    <a:pt x="19" y="38"/>
                  </a:cubicBezTo>
                  <a:cubicBezTo>
                    <a:pt x="23" y="32"/>
                    <a:pt x="30" y="38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3"/>
                    <a:pt x="40" y="34"/>
                    <a:pt x="42" y="33"/>
                  </a:cubicBezTo>
                  <a:cubicBezTo>
                    <a:pt x="61" y="27"/>
                    <a:pt x="77" y="15"/>
                    <a:pt x="92" y="2"/>
                  </a:cubicBezTo>
                  <a:cubicBezTo>
                    <a:pt x="92" y="1"/>
                    <a:pt x="94" y="1"/>
                    <a:pt x="95" y="0"/>
                  </a:cubicBezTo>
                  <a:close/>
                </a:path>
              </a:pathLst>
            </a:custGeom>
            <a:solidFill>
              <a:srgbClr val="A5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8" name="Freeform 175"/>
            <p:cNvSpPr/>
            <p:nvPr/>
          </p:nvSpPr>
          <p:spPr bwMode="auto">
            <a:xfrm>
              <a:off x="5890" y="3328"/>
              <a:ext cx="73" cy="246"/>
            </a:xfrm>
            <a:custGeom>
              <a:avLst/>
              <a:gdLst>
                <a:gd name="T0" fmla="*/ 49 w 49"/>
                <a:gd name="T1" fmla="*/ 1 h 164"/>
                <a:gd name="T2" fmla="*/ 35 w 49"/>
                <a:gd name="T3" fmla="*/ 32 h 164"/>
                <a:gd name="T4" fmla="*/ 31 w 49"/>
                <a:gd name="T5" fmla="*/ 43 h 164"/>
                <a:gd name="T6" fmla="*/ 22 w 49"/>
                <a:gd name="T7" fmla="*/ 92 h 164"/>
                <a:gd name="T8" fmla="*/ 11 w 49"/>
                <a:gd name="T9" fmla="*/ 134 h 164"/>
                <a:gd name="T10" fmla="*/ 12 w 49"/>
                <a:gd name="T11" fmla="*/ 164 h 164"/>
                <a:gd name="T12" fmla="*/ 6 w 49"/>
                <a:gd name="T13" fmla="*/ 156 h 164"/>
                <a:gd name="T14" fmla="*/ 10 w 49"/>
                <a:gd name="T15" fmla="*/ 107 h 164"/>
                <a:gd name="T16" fmla="*/ 27 w 49"/>
                <a:gd name="T17" fmla="*/ 38 h 164"/>
                <a:gd name="T18" fmla="*/ 45 w 49"/>
                <a:gd name="T19" fmla="*/ 2 h 164"/>
                <a:gd name="T20" fmla="*/ 44 w 49"/>
                <a:gd name="T21" fmla="*/ 3 h 164"/>
                <a:gd name="T22" fmla="*/ 46 w 49"/>
                <a:gd name="T23" fmla="*/ 0 h 164"/>
                <a:gd name="T24" fmla="*/ 46 w 49"/>
                <a:gd name="T25" fmla="*/ 0 h 164"/>
                <a:gd name="T26" fmla="*/ 49 w 49"/>
                <a:gd name="T27" fmla="*/ 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164">
                  <a:moveTo>
                    <a:pt x="49" y="1"/>
                  </a:moveTo>
                  <a:cubicBezTo>
                    <a:pt x="43" y="11"/>
                    <a:pt x="42" y="23"/>
                    <a:pt x="35" y="32"/>
                  </a:cubicBezTo>
                  <a:cubicBezTo>
                    <a:pt x="33" y="35"/>
                    <a:pt x="32" y="39"/>
                    <a:pt x="31" y="43"/>
                  </a:cubicBezTo>
                  <a:cubicBezTo>
                    <a:pt x="30" y="60"/>
                    <a:pt x="26" y="76"/>
                    <a:pt x="22" y="92"/>
                  </a:cubicBezTo>
                  <a:cubicBezTo>
                    <a:pt x="18" y="106"/>
                    <a:pt x="13" y="120"/>
                    <a:pt x="11" y="134"/>
                  </a:cubicBezTo>
                  <a:cubicBezTo>
                    <a:pt x="10" y="144"/>
                    <a:pt x="9" y="154"/>
                    <a:pt x="12" y="164"/>
                  </a:cubicBezTo>
                  <a:cubicBezTo>
                    <a:pt x="9" y="162"/>
                    <a:pt x="8" y="159"/>
                    <a:pt x="6" y="156"/>
                  </a:cubicBezTo>
                  <a:cubicBezTo>
                    <a:pt x="0" y="139"/>
                    <a:pt x="5" y="123"/>
                    <a:pt x="10" y="107"/>
                  </a:cubicBezTo>
                  <a:cubicBezTo>
                    <a:pt x="16" y="84"/>
                    <a:pt x="21" y="61"/>
                    <a:pt x="27" y="38"/>
                  </a:cubicBezTo>
                  <a:cubicBezTo>
                    <a:pt x="30" y="25"/>
                    <a:pt x="33" y="12"/>
                    <a:pt x="45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2"/>
                    <a:pt x="46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0"/>
                    <a:pt x="49" y="1"/>
                  </a:cubicBezTo>
                  <a:close/>
                </a:path>
              </a:pathLst>
            </a:custGeom>
            <a:solidFill>
              <a:srgbClr val="EDA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9" name="Freeform 176"/>
            <p:cNvSpPr/>
            <p:nvPr/>
          </p:nvSpPr>
          <p:spPr bwMode="auto">
            <a:xfrm>
              <a:off x="5606" y="832"/>
              <a:ext cx="86" cy="102"/>
            </a:xfrm>
            <a:custGeom>
              <a:avLst/>
              <a:gdLst>
                <a:gd name="T0" fmla="*/ 3 w 57"/>
                <a:gd name="T1" fmla="*/ 53 h 68"/>
                <a:gd name="T2" fmla="*/ 24 w 57"/>
                <a:gd name="T3" fmla="*/ 21 h 68"/>
                <a:gd name="T4" fmla="*/ 38 w 57"/>
                <a:gd name="T5" fmla="*/ 6 h 68"/>
                <a:gd name="T6" fmla="*/ 38 w 57"/>
                <a:gd name="T7" fmla="*/ 6 h 68"/>
                <a:gd name="T8" fmla="*/ 53 w 57"/>
                <a:gd name="T9" fmla="*/ 4 h 68"/>
                <a:gd name="T10" fmla="*/ 47 w 57"/>
                <a:gd name="T11" fmla="*/ 16 h 68"/>
                <a:gd name="T12" fmla="*/ 46 w 57"/>
                <a:gd name="T13" fmla="*/ 18 h 68"/>
                <a:gd name="T14" fmla="*/ 42 w 57"/>
                <a:gd name="T15" fmla="*/ 24 h 68"/>
                <a:gd name="T16" fmla="*/ 13 w 57"/>
                <a:gd name="T17" fmla="*/ 59 h 68"/>
                <a:gd name="T18" fmla="*/ 0 w 57"/>
                <a:gd name="T19" fmla="*/ 64 h 68"/>
                <a:gd name="T20" fmla="*/ 1 w 57"/>
                <a:gd name="T21" fmla="*/ 61 h 68"/>
                <a:gd name="T22" fmla="*/ 3 w 57"/>
                <a:gd name="T23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8">
                  <a:moveTo>
                    <a:pt x="3" y="53"/>
                  </a:moveTo>
                  <a:cubicBezTo>
                    <a:pt x="7" y="41"/>
                    <a:pt x="15" y="31"/>
                    <a:pt x="24" y="21"/>
                  </a:cubicBezTo>
                  <a:cubicBezTo>
                    <a:pt x="28" y="15"/>
                    <a:pt x="35" y="12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3" y="4"/>
                    <a:pt x="49" y="0"/>
                    <a:pt x="53" y="4"/>
                  </a:cubicBezTo>
                  <a:cubicBezTo>
                    <a:pt x="57" y="9"/>
                    <a:pt x="49" y="12"/>
                    <a:pt x="47" y="16"/>
                  </a:cubicBezTo>
                  <a:cubicBezTo>
                    <a:pt x="47" y="17"/>
                    <a:pt x="47" y="18"/>
                    <a:pt x="46" y="18"/>
                  </a:cubicBezTo>
                  <a:cubicBezTo>
                    <a:pt x="45" y="20"/>
                    <a:pt x="45" y="23"/>
                    <a:pt x="42" y="24"/>
                  </a:cubicBezTo>
                  <a:cubicBezTo>
                    <a:pt x="27" y="31"/>
                    <a:pt x="22" y="47"/>
                    <a:pt x="13" y="59"/>
                  </a:cubicBezTo>
                  <a:cubicBezTo>
                    <a:pt x="10" y="67"/>
                    <a:pt x="7" y="68"/>
                    <a:pt x="0" y="64"/>
                  </a:cubicBezTo>
                  <a:cubicBezTo>
                    <a:pt x="0" y="63"/>
                    <a:pt x="0" y="62"/>
                    <a:pt x="1" y="61"/>
                  </a:cubicBezTo>
                  <a:cubicBezTo>
                    <a:pt x="2" y="59"/>
                    <a:pt x="2" y="56"/>
                    <a:pt x="3" y="53"/>
                  </a:cubicBezTo>
                  <a:close/>
                </a:path>
              </a:pathLst>
            </a:custGeom>
            <a:solidFill>
              <a:srgbClr val="FD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0" name="Freeform 177"/>
            <p:cNvSpPr/>
            <p:nvPr/>
          </p:nvSpPr>
          <p:spPr bwMode="auto">
            <a:xfrm>
              <a:off x="7396" y="4232"/>
              <a:ext cx="48" cy="90"/>
            </a:xfrm>
            <a:custGeom>
              <a:avLst/>
              <a:gdLst>
                <a:gd name="T0" fmla="*/ 6 w 32"/>
                <a:gd name="T1" fmla="*/ 4 h 60"/>
                <a:gd name="T2" fmla="*/ 7 w 32"/>
                <a:gd name="T3" fmla="*/ 6 h 60"/>
                <a:gd name="T4" fmla="*/ 8 w 32"/>
                <a:gd name="T5" fmla="*/ 8 h 60"/>
                <a:gd name="T6" fmla="*/ 29 w 32"/>
                <a:gd name="T7" fmla="*/ 50 h 60"/>
                <a:gd name="T8" fmla="*/ 32 w 32"/>
                <a:gd name="T9" fmla="*/ 60 h 60"/>
                <a:gd name="T10" fmla="*/ 10 w 32"/>
                <a:gd name="T11" fmla="*/ 60 h 60"/>
                <a:gd name="T12" fmla="*/ 9 w 32"/>
                <a:gd name="T13" fmla="*/ 60 h 60"/>
                <a:gd name="T14" fmla="*/ 8 w 32"/>
                <a:gd name="T15" fmla="*/ 58 h 60"/>
                <a:gd name="T16" fmla="*/ 7 w 32"/>
                <a:gd name="T17" fmla="*/ 53 h 60"/>
                <a:gd name="T18" fmla="*/ 8 w 32"/>
                <a:gd name="T19" fmla="*/ 50 h 60"/>
                <a:gd name="T20" fmla="*/ 1 w 32"/>
                <a:gd name="T21" fmla="*/ 12 h 60"/>
                <a:gd name="T22" fmla="*/ 0 w 32"/>
                <a:gd name="T23" fmla="*/ 7 h 60"/>
                <a:gd name="T24" fmla="*/ 1 w 32"/>
                <a:gd name="T25" fmla="*/ 2 h 60"/>
                <a:gd name="T26" fmla="*/ 4 w 32"/>
                <a:gd name="T27" fmla="*/ 1 h 60"/>
                <a:gd name="T28" fmla="*/ 5 w 32"/>
                <a:gd name="T29" fmla="*/ 2 h 60"/>
                <a:gd name="T30" fmla="*/ 6 w 32"/>
                <a:gd name="T31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60">
                  <a:moveTo>
                    <a:pt x="6" y="4"/>
                  </a:move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15" y="22"/>
                    <a:pt x="22" y="36"/>
                    <a:pt x="29" y="50"/>
                  </a:cubicBezTo>
                  <a:cubicBezTo>
                    <a:pt x="29" y="53"/>
                    <a:pt x="32" y="55"/>
                    <a:pt x="32" y="60"/>
                  </a:cubicBezTo>
                  <a:cubicBezTo>
                    <a:pt x="25" y="60"/>
                    <a:pt x="17" y="60"/>
                    <a:pt x="10" y="60"/>
                  </a:cubicBezTo>
                  <a:cubicBezTo>
                    <a:pt x="10" y="60"/>
                    <a:pt x="10" y="60"/>
                    <a:pt x="9" y="60"/>
                  </a:cubicBezTo>
                  <a:cubicBezTo>
                    <a:pt x="8" y="59"/>
                    <a:pt x="8" y="59"/>
                    <a:pt x="8" y="58"/>
                  </a:cubicBezTo>
                  <a:cubicBezTo>
                    <a:pt x="7" y="56"/>
                    <a:pt x="6" y="55"/>
                    <a:pt x="7" y="53"/>
                  </a:cubicBezTo>
                  <a:cubicBezTo>
                    <a:pt x="7" y="52"/>
                    <a:pt x="7" y="51"/>
                    <a:pt x="8" y="50"/>
                  </a:cubicBezTo>
                  <a:cubicBezTo>
                    <a:pt x="9" y="37"/>
                    <a:pt x="4" y="25"/>
                    <a:pt x="1" y="12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C6B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1" name="Freeform 178"/>
            <p:cNvSpPr/>
            <p:nvPr/>
          </p:nvSpPr>
          <p:spPr bwMode="auto">
            <a:xfrm>
              <a:off x="6569" y="342"/>
              <a:ext cx="89" cy="71"/>
            </a:xfrm>
            <a:custGeom>
              <a:avLst/>
              <a:gdLst>
                <a:gd name="T0" fmla="*/ 41 w 59"/>
                <a:gd name="T1" fmla="*/ 16 h 47"/>
                <a:gd name="T2" fmla="*/ 43 w 59"/>
                <a:gd name="T3" fmla="*/ 16 h 47"/>
                <a:gd name="T4" fmla="*/ 45 w 59"/>
                <a:gd name="T5" fmla="*/ 18 h 47"/>
                <a:gd name="T6" fmla="*/ 45 w 59"/>
                <a:gd name="T7" fmla="*/ 18 h 47"/>
                <a:gd name="T8" fmla="*/ 53 w 59"/>
                <a:gd name="T9" fmla="*/ 30 h 47"/>
                <a:gd name="T10" fmla="*/ 56 w 59"/>
                <a:gd name="T11" fmla="*/ 42 h 47"/>
                <a:gd name="T12" fmla="*/ 43 w 59"/>
                <a:gd name="T13" fmla="*/ 45 h 47"/>
                <a:gd name="T14" fmla="*/ 39 w 59"/>
                <a:gd name="T15" fmla="*/ 43 h 47"/>
                <a:gd name="T16" fmla="*/ 30 w 59"/>
                <a:gd name="T17" fmla="*/ 35 h 47"/>
                <a:gd name="T18" fmla="*/ 41 w 59"/>
                <a:gd name="T19" fmla="*/ 33 h 47"/>
                <a:gd name="T20" fmla="*/ 12 w 59"/>
                <a:gd name="T21" fmla="*/ 20 h 47"/>
                <a:gd name="T22" fmla="*/ 1 w 59"/>
                <a:gd name="T23" fmla="*/ 10 h 47"/>
                <a:gd name="T24" fmla="*/ 0 w 59"/>
                <a:gd name="T25" fmla="*/ 7 h 47"/>
                <a:gd name="T26" fmla="*/ 8 w 59"/>
                <a:gd name="T27" fmla="*/ 1 h 47"/>
                <a:gd name="T28" fmla="*/ 22 w 59"/>
                <a:gd name="T29" fmla="*/ 3 h 47"/>
                <a:gd name="T30" fmla="*/ 39 w 59"/>
                <a:gd name="T31" fmla="*/ 14 h 47"/>
                <a:gd name="T32" fmla="*/ 41 w 5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47">
                  <a:moveTo>
                    <a:pt x="41" y="16"/>
                  </a:moveTo>
                  <a:cubicBezTo>
                    <a:pt x="42" y="16"/>
                    <a:pt x="42" y="16"/>
                    <a:pt x="43" y="16"/>
                  </a:cubicBezTo>
                  <a:cubicBezTo>
                    <a:pt x="44" y="17"/>
                    <a:pt x="44" y="17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22"/>
                    <a:pt x="50" y="26"/>
                    <a:pt x="53" y="30"/>
                  </a:cubicBezTo>
                  <a:cubicBezTo>
                    <a:pt x="56" y="33"/>
                    <a:pt x="59" y="37"/>
                    <a:pt x="56" y="42"/>
                  </a:cubicBezTo>
                  <a:cubicBezTo>
                    <a:pt x="53" y="47"/>
                    <a:pt x="48" y="47"/>
                    <a:pt x="43" y="45"/>
                  </a:cubicBezTo>
                  <a:cubicBezTo>
                    <a:pt x="42" y="44"/>
                    <a:pt x="40" y="44"/>
                    <a:pt x="39" y="43"/>
                  </a:cubicBezTo>
                  <a:cubicBezTo>
                    <a:pt x="34" y="42"/>
                    <a:pt x="33" y="38"/>
                    <a:pt x="30" y="35"/>
                  </a:cubicBezTo>
                  <a:cubicBezTo>
                    <a:pt x="32" y="30"/>
                    <a:pt x="37" y="34"/>
                    <a:pt x="41" y="33"/>
                  </a:cubicBezTo>
                  <a:cubicBezTo>
                    <a:pt x="31" y="29"/>
                    <a:pt x="26" y="15"/>
                    <a:pt x="12" y="20"/>
                  </a:cubicBezTo>
                  <a:cubicBezTo>
                    <a:pt x="7" y="17"/>
                    <a:pt x="6" y="11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1"/>
                    <a:pt x="4" y="0"/>
                    <a:pt x="8" y="1"/>
                  </a:cubicBezTo>
                  <a:cubicBezTo>
                    <a:pt x="13" y="3"/>
                    <a:pt x="17" y="2"/>
                    <a:pt x="22" y="3"/>
                  </a:cubicBezTo>
                  <a:cubicBezTo>
                    <a:pt x="26" y="9"/>
                    <a:pt x="33" y="11"/>
                    <a:pt x="39" y="14"/>
                  </a:cubicBezTo>
                  <a:cubicBezTo>
                    <a:pt x="40" y="15"/>
                    <a:pt x="40" y="15"/>
                    <a:pt x="41" y="16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2" name="Freeform 179"/>
            <p:cNvSpPr/>
            <p:nvPr/>
          </p:nvSpPr>
          <p:spPr bwMode="auto">
            <a:xfrm>
              <a:off x="7855" y="1321"/>
              <a:ext cx="78" cy="66"/>
            </a:xfrm>
            <a:custGeom>
              <a:avLst/>
              <a:gdLst>
                <a:gd name="T0" fmla="*/ 52 w 52"/>
                <a:gd name="T1" fmla="*/ 37 h 44"/>
                <a:gd name="T2" fmla="*/ 27 w 52"/>
                <a:gd name="T3" fmla="*/ 40 h 44"/>
                <a:gd name="T4" fmla="*/ 23 w 52"/>
                <a:gd name="T5" fmla="*/ 42 h 44"/>
                <a:gd name="T6" fmla="*/ 2 w 52"/>
                <a:gd name="T7" fmla="*/ 41 h 44"/>
                <a:gd name="T8" fmla="*/ 5 w 52"/>
                <a:gd name="T9" fmla="*/ 16 h 44"/>
                <a:gd name="T10" fmla="*/ 31 w 52"/>
                <a:gd name="T11" fmla="*/ 2 h 44"/>
                <a:gd name="T12" fmla="*/ 52 w 52"/>
                <a:gd name="T13" fmla="*/ 12 h 44"/>
                <a:gd name="T14" fmla="*/ 52 w 52"/>
                <a:gd name="T15" fmla="*/ 16 h 44"/>
                <a:gd name="T16" fmla="*/ 29 w 52"/>
                <a:gd name="T17" fmla="*/ 8 h 44"/>
                <a:gd name="T18" fmla="*/ 21 w 52"/>
                <a:gd name="T19" fmla="*/ 8 h 44"/>
                <a:gd name="T20" fmla="*/ 10 w 52"/>
                <a:gd name="T21" fmla="*/ 18 h 44"/>
                <a:gd name="T22" fmla="*/ 6 w 52"/>
                <a:gd name="T23" fmla="*/ 29 h 44"/>
                <a:gd name="T24" fmla="*/ 16 w 52"/>
                <a:gd name="T25" fmla="*/ 37 h 44"/>
                <a:gd name="T26" fmla="*/ 30 w 52"/>
                <a:gd name="T27" fmla="*/ 34 h 44"/>
                <a:gd name="T28" fmla="*/ 38 w 52"/>
                <a:gd name="T29" fmla="*/ 31 h 44"/>
                <a:gd name="T30" fmla="*/ 52 w 52"/>
                <a:gd name="T31" fmla="*/ 31 h 44"/>
                <a:gd name="T32" fmla="*/ 52 w 52"/>
                <a:gd name="T3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44">
                  <a:moveTo>
                    <a:pt x="52" y="37"/>
                  </a:moveTo>
                  <a:cubicBezTo>
                    <a:pt x="43" y="34"/>
                    <a:pt x="35" y="35"/>
                    <a:pt x="27" y="40"/>
                  </a:cubicBezTo>
                  <a:cubicBezTo>
                    <a:pt x="26" y="41"/>
                    <a:pt x="25" y="41"/>
                    <a:pt x="23" y="42"/>
                  </a:cubicBezTo>
                  <a:cubicBezTo>
                    <a:pt x="16" y="43"/>
                    <a:pt x="9" y="44"/>
                    <a:pt x="2" y="41"/>
                  </a:cubicBezTo>
                  <a:cubicBezTo>
                    <a:pt x="1" y="32"/>
                    <a:pt x="0" y="22"/>
                    <a:pt x="5" y="16"/>
                  </a:cubicBezTo>
                  <a:cubicBezTo>
                    <a:pt x="11" y="8"/>
                    <a:pt x="18" y="0"/>
                    <a:pt x="31" y="2"/>
                  </a:cubicBezTo>
                  <a:cubicBezTo>
                    <a:pt x="36" y="10"/>
                    <a:pt x="43" y="13"/>
                    <a:pt x="52" y="12"/>
                  </a:cubicBezTo>
                  <a:cubicBezTo>
                    <a:pt x="52" y="13"/>
                    <a:pt x="52" y="15"/>
                    <a:pt x="52" y="16"/>
                  </a:cubicBezTo>
                  <a:cubicBezTo>
                    <a:pt x="43" y="17"/>
                    <a:pt x="35" y="14"/>
                    <a:pt x="29" y="8"/>
                  </a:cubicBezTo>
                  <a:cubicBezTo>
                    <a:pt x="26" y="5"/>
                    <a:pt x="23" y="4"/>
                    <a:pt x="21" y="8"/>
                  </a:cubicBezTo>
                  <a:cubicBezTo>
                    <a:pt x="18" y="12"/>
                    <a:pt x="14" y="15"/>
                    <a:pt x="10" y="18"/>
                  </a:cubicBezTo>
                  <a:cubicBezTo>
                    <a:pt x="7" y="21"/>
                    <a:pt x="4" y="24"/>
                    <a:pt x="6" y="29"/>
                  </a:cubicBezTo>
                  <a:cubicBezTo>
                    <a:pt x="8" y="33"/>
                    <a:pt x="11" y="37"/>
                    <a:pt x="16" y="37"/>
                  </a:cubicBezTo>
                  <a:cubicBezTo>
                    <a:pt x="21" y="37"/>
                    <a:pt x="26" y="38"/>
                    <a:pt x="30" y="34"/>
                  </a:cubicBezTo>
                  <a:cubicBezTo>
                    <a:pt x="33" y="31"/>
                    <a:pt x="35" y="31"/>
                    <a:pt x="38" y="31"/>
                  </a:cubicBezTo>
                  <a:cubicBezTo>
                    <a:pt x="43" y="31"/>
                    <a:pt x="47" y="31"/>
                    <a:pt x="52" y="31"/>
                  </a:cubicBezTo>
                  <a:cubicBezTo>
                    <a:pt x="52" y="33"/>
                    <a:pt x="52" y="35"/>
                    <a:pt x="52" y="37"/>
                  </a:cubicBezTo>
                  <a:close/>
                </a:path>
              </a:pathLst>
            </a:custGeom>
            <a:solidFill>
              <a:srgbClr val="D8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3" name="Freeform 180"/>
            <p:cNvSpPr/>
            <p:nvPr/>
          </p:nvSpPr>
          <p:spPr bwMode="auto">
            <a:xfrm>
              <a:off x="6031" y="838"/>
              <a:ext cx="144" cy="146"/>
            </a:xfrm>
            <a:custGeom>
              <a:avLst/>
              <a:gdLst>
                <a:gd name="T0" fmla="*/ 20 w 96"/>
                <a:gd name="T1" fmla="*/ 9 h 97"/>
                <a:gd name="T2" fmla="*/ 44 w 96"/>
                <a:gd name="T3" fmla="*/ 39 h 97"/>
                <a:gd name="T4" fmla="*/ 87 w 96"/>
                <a:gd name="T5" fmla="*/ 80 h 97"/>
                <a:gd name="T6" fmla="*/ 95 w 96"/>
                <a:gd name="T7" fmla="*/ 90 h 97"/>
                <a:gd name="T8" fmla="*/ 89 w 96"/>
                <a:gd name="T9" fmla="*/ 93 h 97"/>
                <a:gd name="T10" fmla="*/ 77 w 96"/>
                <a:gd name="T11" fmla="*/ 79 h 97"/>
                <a:gd name="T12" fmla="*/ 65 w 96"/>
                <a:gd name="T13" fmla="*/ 65 h 97"/>
                <a:gd name="T14" fmla="*/ 63 w 96"/>
                <a:gd name="T15" fmla="*/ 63 h 97"/>
                <a:gd name="T16" fmla="*/ 54 w 96"/>
                <a:gd name="T17" fmla="*/ 55 h 97"/>
                <a:gd name="T18" fmla="*/ 52 w 96"/>
                <a:gd name="T19" fmla="*/ 54 h 97"/>
                <a:gd name="T20" fmla="*/ 46 w 96"/>
                <a:gd name="T21" fmla="*/ 50 h 97"/>
                <a:gd name="T22" fmla="*/ 5 w 96"/>
                <a:gd name="T23" fmla="*/ 9 h 97"/>
                <a:gd name="T24" fmla="*/ 3 w 96"/>
                <a:gd name="T25" fmla="*/ 0 h 97"/>
                <a:gd name="T26" fmla="*/ 20 w 96"/>
                <a:gd name="T2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97">
                  <a:moveTo>
                    <a:pt x="20" y="9"/>
                  </a:moveTo>
                  <a:cubicBezTo>
                    <a:pt x="22" y="24"/>
                    <a:pt x="34" y="32"/>
                    <a:pt x="44" y="39"/>
                  </a:cubicBezTo>
                  <a:cubicBezTo>
                    <a:pt x="61" y="51"/>
                    <a:pt x="76" y="63"/>
                    <a:pt x="87" y="80"/>
                  </a:cubicBezTo>
                  <a:cubicBezTo>
                    <a:pt x="89" y="84"/>
                    <a:pt x="92" y="87"/>
                    <a:pt x="95" y="90"/>
                  </a:cubicBezTo>
                  <a:cubicBezTo>
                    <a:pt x="96" y="97"/>
                    <a:pt x="92" y="95"/>
                    <a:pt x="89" y="93"/>
                  </a:cubicBezTo>
                  <a:cubicBezTo>
                    <a:pt x="84" y="89"/>
                    <a:pt x="79" y="85"/>
                    <a:pt x="77" y="79"/>
                  </a:cubicBezTo>
                  <a:cubicBezTo>
                    <a:pt x="74" y="73"/>
                    <a:pt x="70" y="69"/>
                    <a:pt x="65" y="65"/>
                  </a:cubicBezTo>
                  <a:cubicBezTo>
                    <a:pt x="64" y="64"/>
                    <a:pt x="64" y="64"/>
                    <a:pt x="63" y="63"/>
                  </a:cubicBezTo>
                  <a:cubicBezTo>
                    <a:pt x="61" y="60"/>
                    <a:pt x="58" y="57"/>
                    <a:pt x="54" y="55"/>
                  </a:cubicBezTo>
                  <a:cubicBezTo>
                    <a:pt x="53" y="55"/>
                    <a:pt x="53" y="54"/>
                    <a:pt x="52" y="54"/>
                  </a:cubicBezTo>
                  <a:cubicBezTo>
                    <a:pt x="50" y="53"/>
                    <a:pt x="48" y="51"/>
                    <a:pt x="46" y="50"/>
                  </a:cubicBezTo>
                  <a:cubicBezTo>
                    <a:pt x="31" y="38"/>
                    <a:pt x="15" y="27"/>
                    <a:pt x="5" y="9"/>
                  </a:cubicBezTo>
                  <a:cubicBezTo>
                    <a:pt x="3" y="6"/>
                    <a:pt x="0" y="4"/>
                    <a:pt x="3" y="0"/>
                  </a:cubicBezTo>
                  <a:cubicBezTo>
                    <a:pt x="9" y="2"/>
                    <a:pt x="15" y="5"/>
                    <a:pt x="20" y="9"/>
                  </a:cubicBezTo>
                  <a:close/>
                </a:path>
              </a:pathLst>
            </a:custGeom>
            <a:solidFill>
              <a:srgbClr val="CC9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4" name="Freeform 181"/>
            <p:cNvSpPr/>
            <p:nvPr/>
          </p:nvSpPr>
          <p:spPr bwMode="auto">
            <a:xfrm>
              <a:off x="6608" y="2301"/>
              <a:ext cx="135" cy="186"/>
            </a:xfrm>
            <a:custGeom>
              <a:avLst/>
              <a:gdLst>
                <a:gd name="T0" fmla="*/ 1 w 90"/>
                <a:gd name="T1" fmla="*/ 65 h 124"/>
                <a:gd name="T2" fmla="*/ 2 w 90"/>
                <a:gd name="T3" fmla="*/ 64 h 124"/>
                <a:gd name="T4" fmla="*/ 3 w 90"/>
                <a:gd name="T5" fmla="*/ 58 h 124"/>
                <a:gd name="T6" fmla="*/ 12 w 90"/>
                <a:gd name="T7" fmla="*/ 42 h 124"/>
                <a:gd name="T8" fmla="*/ 79 w 90"/>
                <a:gd name="T9" fmla="*/ 2 h 124"/>
                <a:gd name="T10" fmla="*/ 90 w 90"/>
                <a:gd name="T11" fmla="*/ 5 h 124"/>
                <a:gd name="T12" fmla="*/ 76 w 90"/>
                <a:gd name="T13" fmla="*/ 13 h 124"/>
                <a:gd name="T14" fmla="*/ 74 w 90"/>
                <a:gd name="T15" fmla="*/ 14 h 124"/>
                <a:gd name="T16" fmla="*/ 71 w 90"/>
                <a:gd name="T17" fmla="*/ 16 h 124"/>
                <a:gd name="T18" fmla="*/ 69 w 90"/>
                <a:gd name="T19" fmla="*/ 16 h 124"/>
                <a:gd name="T20" fmla="*/ 66 w 90"/>
                <a:gd name="T21" fmla="*/ 18 h 124"/>
                <a:gd name="T22" fmla="*/ 64 w 90"/>
                <a:gd name="T23" fmla="*/ 19 h 124"/>
                <a:gd name="T24" fmla="*/ 63 w 90"/>
                <a:gd name="T25" fmla="*/ 20 h 124"/>
                <a:gd name="T26" fmla="*/ 61 w 90"/>
                <a:gd name="T27" fmla="*/ 20 h 124"/>
                <a:gd name="T28" fmla="*/ 58 w 90"/>
                <a:gd name="T29" fmla="*/ 22 h 124"/>
                <a:gd name="T30" fmla="*/ 57 w 90"/>
                <a:gd name="T31" fmla="*/ 23 h 124"/>
                <a:gd name="T32" fmla="*/ 55 w 90"/>
                <a:gd name="T33" fmla="*/ 23 h 124"/>
                <a:gd name="T34" fmla="*/ 53 w 90"/>
                <a:gd name="T35" fmla="*/ 24 h 124"/>
                <a:gd name="T36" fmla="*/ 51 w 90"/>
                <a:gd name="T37" fmla="*/ 25 h 124"/>
                <a:gd name="T38" fmla="*/ 50 w 90"/>
                <a:gd name="T39" fmla="*/ 26 h 124"/>
                <a:gd name="T40" fmla="*/ 47 w 90"/>
                <a:gd name="T41" fmla="*/ 28 h 124"/>
                <a:gd name="T42" fmla="*/ 45 w 90"/>
                <a:gd name="T43" fmla="*/ 28 h 124"/>
                <a:gd name="T44" fmla="*/ 43 w 90"/>
                <a:gd name="T45" fmla="*/ 30 h 124"/>
                <a:gd name="T46" fmla="*/ 41 w 90"/>
                <a:gd name="T47" fmla="*/ 31 h 124"/>
                <a:gd name="T48" fmla="*/ 38 w 90"/>
                <a:gd name="T49" fmla="*/ 33 h 124"/>
                <a:gd name="T50" fmla="*/ 36 w 90"/>
                <a:gd name="T51" fmla="*/ 34 h 124"/>
                <a:gd name="T52" fmla="*/ 35 w 90"/>
                <a:gd name="T53" fmla="*/ 35 h 124"/>
                <a:gd name="T54" fmla="*/ 33 w 90"/>
                <a:gd name="T55" fmla="*/ 36 h 124"/>
                <a:gd name="T56" fmla="*/ 31 w 90"/>
                <a:gd name="T57" fmla="*/ 37 h 124"/>
                <a:gd name="T58" fmla="*/ 30 w 90"/>
                <a:gd name="T59" fmla="*/ 38 h 124"/>
                <a:gd name="T60" fmla="*/ 26 w 90"/>
                <a:gd name="T61" fmla="*/ 42 h 124"/>
                <a:gd name="T62" fmla="*/ 12 w 90"/>
                <a:gd name="T63" fmla="*/ 80 h 124"/>
                <a:gd name="T64" fmla="*/ 15 w 90"/>
                <a:gd name="T65" fmla="*/ 89 h 124"/>
                <a:gd name="T66" fmla="*/ 14 w 90"/>
                <a:gd name="T67" fmla="*/ 93 h 124"/>
                <a:gd name="T68" fmla="*/ 15 w 90"/>
                <a:gd name="T69" fmla="*/ 112 h 124"/>
                <a:gd name="T70" fmla="*/ 14 w 90"/>
                <a:gd name="T71" fmla="*/ 123 h 124"/>
                <a:gd name="T72" fmla="*/ 9 w 90"/>
                <a:gd name="T73" fmla="*/ 123 h 124"/>
                <a:gd name="T74" fmla="*/ 9 w 90"/>
                <a:gd name="T75" fmla="*/ 123 h 124"/>
                <a:gd name="T76" fmla="*/ 1 w 90"/>
                <a:gd name="T77" fmla="*/ 78 h 124"/>
                <a:gd name="T78" fmla="*/ 1 w 90"/>
                <a:gd name="T79" fmla="*/ 6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124">
                  <a:moveTo>
                    <a:pt x="1" y="65"/>
                  </a:moveTo>
                  <a:cubicBezTo>
                    <a:pt x="1" y="65"/>
                    <a:pt x="1" y="64"/>
                    <a:pt x="2" y="64"/>
                  </a:cubicBezTo>
                  <a:cubicBezTo>
                    <a:pt x="3" y="62"/>
                    <a:pt x="2" y="60"/>
                    <a:pt x="3" y="58"/>
                  </a:cubicBezTo>
                  <a:cubicBezTo>
                    <a:pt x="5" y="52"/>
                    <a:pt x="8" y="47"/>
                    <a:pt x="12" y="42"/>
                  </a:cubicBezTo>
                  <a:cubicBezTo>
                    <a:pt x="30" y="21"/>
                    <a:pt x="55" y="14"/>
                    <a:pt x="79" y="2"/>
                  </a:cubicBezTo>
                  <a:cubicBezTo>
                    <a:pt x="82" y="0"/>
                    <a:pt x="87" y="0"/>
                    <a:pt x="90" y="5"/>
                  </a:cubicBezTo>
                  <a:cubicBezTo>
                    <a:pt x="88" y="12"/>
                    <a:pt x="81" y="10"/>
                    <a:pt x="76" y="13"/>
                  </a:cubicBezTo>
                  <a:cubicBezTo>
                    <a:pt x="75" y="13"/>
                    <a:pt x="75" y="14"/>
                    <a:pt x="74" y="14"/>
                  </a:cubicBezTo>
                  <a:cubicBezTo>
                    <a:pt x="73" y="15"/>
                    <a:pt x="72" y="15"/>
                    <a:pt x="71" y="16"/>
                  </a:cubicBezTo>
                  <a:cubicBezTo>
                    <a:pt x="70" y="16"/>
                    <a:pt x="70" y="16"/>
                    <a:pt x="69" y="16"/>
                  </a:cubicBezTo>
                  <a:cubicBezTo>
                    <a:pt x="68" y="17"/>
                    <a:pt x="67" y="17"/>
                    <a:pt x="66" y="18"/>
                  </a:cubicBezTo>
                  <a:cubicBezTo>
                    <a:pt x="66" y="18"/>
                    <a:pt x="65" y="18"/>
                    <a:pt x="64" y="19"/>
                  </a:cubicBezTo>
                  <a:cubicBezTo>
                    <a:pt x="64" y="19"/>
                    <a:pt x="63" y="19"/>
                    <a:pt x="63" y="20"/>
                  </a:cubicBezTo>
                  <a:cubicBezTo>
                    <a:pt x="62" y="20"/>
                    <a:pt x="62" y="20"/>
                    <a:pt x="61" y="20"/>
                  </a:cubicBezTo>
                  <a:cubicBezTo>
                    <a:pt x="60" y="21"/>
                    <a:pt x="59" y="21"/>
                    <a:pt x="58" y="22"/>
                  </a:cubicBezTo>
                  <a:cubicBezTo>
                    <a:pt x="58" y="22"/>
                    <a:pt x="57" y="22"/>
                    <a:pt x="57" y="23"/>
                  </a:cubicBezTo>
                  <a:cubicBezTo>
                    <a:pt x="56" y="23"/>
                    <a:pt x="56" y="23"/>
                    <a:pt x="55" y="23"/>
                  </a:cubicBezTo>
                  <a:cubicBezTo>
                    <a:pt x="54" y="24"/>
                    <a:pt x="54" y="24"/>
                    <a:pt x="53" y="24"/>
                  </a:cubicBezTo>
                  <a:cubicBezTo>
                    <a:pt x="53" y="25"/>
                    <a:pt x="52" y="25"/>
                    <a:pt x="51" y="25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49" y="26"/>
                    <a:pt x="48" y="27"/>
                    <a:pt x="47" y="28"/>
                  </a:cubicBezTo>
                  <a:cubicBezTo>
                    <a:pt x="46" y="28"/>
                    <a:pt x="46" y="28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2" y="31"/>
                    <a:pt x="41" y="31"/>
                    <a:pt x="41" y="31"/>
                  </a:cubicBezTo>
                  <a:cubicBezTo>
                    <a:pt x="40" y="32"/>
                    <a:pt x="39" y="32"/>
                    <a:pt x="38" y="33"/>
                  </a:cubicBezTo>
                  <a:cubicBezTo>
                    <a:pt x="38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5"/>
                  </a:cubicBezTo>
                  <a:cubicBezTo>
                    <a:pt x="34" y="35"/>
                    <a:pt x="34" y="35"/>
                    <a:pt x="33" y="36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1" y="37"/>
                    <a:pt x="30" y="38"/>
                    <a:pt x="30" y="38"/>
                  </a:cubicBezTo>
                  <a:cubicBezTo>
                    <a:pt x="28" y="39"/>
                    <a:pt x="27" y="41"/>
                    <a:pt x="26" y="42"/>
                  </a:cubicBezTo>
                  <a:cubicBezTo>
                    <a:pt x="11" y="50"/>
                    <a:pt x="8" y="66"/>
                    <a:pt x="12" y="80"/>
                  </a:cubicBezTo>
                  <a:cubicBezTo>
                    <a:pt x="13" y="83"/>
                    <a:pt x="14" y="86"/>
                    <a:pt x="15" y="89"/>
                  </a:cubicBezTo>
                  <a:cubicBezTo>
                    <a:pt x="15" y="91"/>
                    <a:pt x="15" y="92"/>
                    <a:pt x="14" y="93"/>
                  </a:cubicBezTo>
                  <a:cubicBezTo>
                    <a:pt x="13" y="99"/>
                    <a:pt x="15" y="106"/>
                    <a:pt x="15" y="112"/>
                  </a:cubicBezTo>
                  <a:cubicBezTo>
                    <a:pt x="15" y="116"/>
                    <a:pt x="17" y="120"/>
                    <a:pt x="14" y="123"/>
                  </a:cubicBezTo>
                  <a:cubicBezTo>
                    <a:pt x="12" y="124"/>
                    <a:pt x="11" y="124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6" y="108"/>
                    <a:pt x="3" y="93"/>
                    <a:pt x="1" y="78"/>
                  </a:cubicBezTo>
                  <a:cubicBezTo>
                    <a:pt x="0" y="74"/>
                    <a:pt x="1" y="70"/>
                    <a:pt x="1" y="65"/>
                  </a:cubicBezTo>
                  <a:close/>
                </a:path>
              </a:pathLst>
            </a:custGeom>
            <a:solidFill>
              <a:srgbClr val="EAC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5" name="Freeform 182"/>
            <p:cNvSpPr/>
            <p:nvPr/>
          </p:nvSpPr>
          <p:spPr bwMode="auto">
            <a:xfrm>
              <a:off x="6028" y="3726"/>
              <a:ext cx="76" cy="58"/>
            </a:xfrm>
            <a:custGeom>
              <a:avLst/>
              <a:gdLst>
                <a:gd name="T0" fmla="*/ 16 w 51"/>
                <a:gd name="T1" fmla="*/ 24 h 39"/>
                <a:gd name="T2" fmla="*/ 7 w 51"/>
                <a:gd name="T3" fmla="*/ 20 h 39"/>
                <a:gd name="T4" fmla="*/ 3 w 51"/>
                <a:gd name="T5" fmla="*/ 10 h 39"/>
                <a:gd name="T6" fmla="*/ 46 w 51"/>
                <a:gd name="T7" fmla="*/ 24 h 39"/>
                <a:gd name="T8" fmla="*/ 49 w 51"/>
                <a:gd name="T9" fmla="*/ 36 h 39"/>
                <a:gd name="T10" fmla="*/ 35 w 51"/>
                <a:gd name="T11" fmla="*/ 39 h 39"/>
                <a:gd name="T12" fmla="*/ 28 w 51"/>
                <a:gd name="T13" fmla="*/ 36 h 39"/>
                <a:gd name="T14" fmla="*/ 24 w 51"/>
                <a:gd name="T15" fmla="*/ 32 h 39"/>
                <a:gd name="T16" fmla="*/ 16 w 51"/>
                <a:gd name="T1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9">
                  <a:moveTo>
                    <a:pt x="16" y="24"/>
                  </a:moveTo>
                  <a:cubicBezTo>
                    <a:pt x="14" y="21"/>
                    <a:pt x="10" y="21"/>
                    <a:pt x="7" y="20"/>
                  </a:cubicBezTo>
                  <a:cubicBezTo>
                    <a:pt x="3" y="18"/>
                    <a:pt x="0" y="15"/>
                    <a:pt x="3" y="10"/>
                  </a:cubicBezTo>
                  <a:cubicBezTo>
                    <a:pt x="22" y="0"/>
                    <a:pt x="33" y="15"/>
                    <a:pt x="46" y="24"/>
                  </a:cubicBezTo>
                  <a:cubicBezTo>
                    <a:pt x="49" y="27"/>
                    <a:pt x="51" y="31"/>
                    <a:pt x="49" y="36"/>
                  </a:cubicBezTo>
                  <a:cubicBezTo>
                    <a:pt x="45" y="39"/>
                    <a:pt x="40" y="38"/>
                    <a:pt x="35" y="39"/>
                  </a:cubicBezTo>
                  <a:cubicBezTo>
                    <a:pt x="32" y="39"/>
                    <a:pt x="30" y="38"/>
                    <a:pt x="28" y="36"/>
                  </a:cubicBezTo>
                  <a:cubicBezTo>
                    <a:pt x="26" y="35"/>
                    <a:pt x="25" y="33"/>
                    <a:pt x="24" y="32"/>
                  </a:cubicBezTo>
                  <a:cubicBezTo>
                    <a:pt x="21" y="29"/>
                    <a:pt x="19" y="27"/>
                    <a:pt x="16" y="24"/>
                  </a:cubicBez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6" name="Freeform 183"/>
            <p:cNvSpPr/>
            <p:nvPr/>
          </p:nvSpPr>
          <p:spPr bwMode="auto">
            <a:xfrm>
              <a:off x="5887" y="3331"/>
              <a:ext cx="70" cy="231"/>
            </a:xfrm>
            <a:custGeom>
              <a:avLst/>
              <a:gdLst>
                <a:gd name="T0" fmla="*/ 47 w 47"/>
                <a:gd name="T1" fmla="*/ 0 h 154"/>
                <a:gd name="T2" fmla="*/ 27 w 47"/>
                <a:gd name="T3" fmla="*/ 59 h 154"/>
                <a:gd name="T4" fmla="*/ 15 w 47"/>
                <a:gd name="T5" fmla="*/ 105 h 154"/>
                <a:gd name="T6" fmla="*/ 8 w 47"/>
                <a:gd name="T7" fmla="*/ 154 h 154"/>
                <a:gd name="T8" fmla="*/ 4 w 47"/>
                <a:gd name="T9" fmla="*/ 143 h 154"/>
                <a:gd name="T10" fmla="*/ 9 w 47"/>
                <a:gd name="T11" fmla="*/ 103 h 154"/>
                <a:gd name="T12" fmla="*/ 25 w 47"/>
                <a:gd name="T13" fmla="*/ 36 h 154"/>
                <a:gd name="T14" fmla="*/ 41 w 47"/>
                <a:gd name="T15" fmla="*/ 4 h 154"/>
                <a:gd name="T16" fmla="*/ 47 w 47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54">
                  <a:moveTo>
                    <a:pt x="47" y="0"/>
                  </a:moveTo>
                  <a:cubicBezTo>
                    <a:pt x="36" y="19"/>
                    <a:pt x="31" y="38"/>
                    <a:pt x="27" y="59"/>
                  </a:cubicBezTo>
                  <a:cubicBezTo>
                    <a:pt x="24" y="74"/>
                    <a:pt x="19" y="90"/>
                    <a:pt x="15" y="105"/>
                  </a:cubicBezTo>
                  <a:cubicBezTo>
                    <a:pt x="10" y="121"/>
                    <a:pt x="6" y="137"/>
                    <a:pt x="8" y="154"/>
                  </a:cubicBezTo>
                  <a:cubicBezTo>
                    <a:pt x="6" y="151"/>
                    <a:pt x="5" y="147"/>
                    <a:pt x="4" y="143"/>
                  </a:cubicBezTo>
                  <a:cubicBezTo>
                    <a:pt x="0" y="129"/>
                    <a:pt x="5" y="116"/>
                    <a:pt x="9" y="103"/>
                  </a:cubicBezTo>
                  <a:cubicBezTo>
                    <a:pt x="14" y="81"/>
                    <a:pt x="20" y="59"/>
                    <a:pt x="25" y="36"/>
                  </a:cubicBezTo>
                  <a:cubicBezTo>
                    <a:pt x="27" y="24"/>
                    <a:pt x="32" y="13"/>
                    <a:pt x="41" y="4"/>
                  </a:cubicBezTo>
                  <a:cubicBezTo>
                    <a:pt x="42" y="2"/>
                    <a:pt x="44" y="1"/>
                    <a:pt x="47" y="0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7" name="Freeform 184"/>
            <p:cNvSpPr/>
            <p:nvPr/>
          </p:nvSpPr>
          <p:spPr bwMode="auto">
            <a:xfrm>
              <a:off x="5918" y="3649"/>
              <a:ext cx="77" cy="87"/>
            </a:xfrm>
            <a:custGeom>
              <a:avLst/>
              <a:gdLst>
                <a:gd name="T0" fmla="*/ 35 w 51"/>
                <a:gd name="T1" fmla="*/ 40 h 58"/>
                <a:gd name="T2" fmla="*/ 42 w 51"/>
                <a:gd name="T3" fmla="*/ 48 h 58"/>
                <a:gd name="T4" fmla="*/ 49 w 51"/>
                <a:gd name="T5" fmla="*/ 54 h 58"/>
                <a:gd name="T6" fmla="*/ 49 w 51"/>
                <a:gd name="T7" fmla="*/ 54 h 58"/>
                <a:gd name="T8" fmla="*/ 51 w 51"/>
                <a:gd name="T9" fmla="*/ 56 h 58"/>
                <a:gd name="T10" fmla="*/ 51 w 51"/>
                <a:gd name="T11" fmla="*/ 56 h 58"/>
                <a:gd name="T12" fmla="*/ 51 w 51"/>
                <a:gd name="T13" fmla="*/ 57 h 58"/>
                <a:gd name="T14" fmla="*/ 51 w 51"/>
                <a:gd name="T15" fmla="*/ 58 h 58"/>
                <a:gd name="T16" fmla="*/ 31 w 51"/>
                <a:gd name="T17" fmla="*/ 48 h 58"/>
                <a:gd name="T18" fmla="*/ 6 w 51"/>
                <a:gd name="T19" fmla="*/ 23 h 58"/>
                <a:gd name="T20" fmla="*/ 12 w 51"/>
                <a:gd name="T21" fmla="*/ 0 h 58"/>
                <a:gd name="T22" fmla="*/ 18 w 51"/>
                <a:gd name="T23" fmla="*/ 13 h 58"/>
                <a:gd name="T24" fmla="*/ 35 w 51"/>
                <a:gd name="T2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8">
                  <a:moveTo>
                    <a:pt x="35" y="40"/>
                  </a:moveTo>
                  <a:cubicBezTo>
                    <a:pt x="38" y="42"/>
                    <a:pt x="40" y="45"/>
                    <a:pt x="42" y="48"/>
                  </a:cubicBezTo>
                  <a:cubicBezTo>
                    <a:pt x="43" y="51"/>
                    <a:pt x="45" y="53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7"/>
                  </a:cubicBezTo>
                  <a:cubicBezTo>
                    <a:pt x="51" y="57"/>
                    <a:pt x="51" y="58"/>
                    <a:pt x="51" y="58"/>
                  </a:cubicBezTo>
                  <a:cubicBezTo>
                    <a:pt x="44" y="55"/>
                    <a:pt x="37" y="52"/>
                    <a:pt x="31" y="48"/>
                  </a:cubicBezTo>
                  <a:cubicBezTo>
                    <a:pt x="23" y="40"/>
                    <a:pt x="13" y="33"/>
                    <a:pt x="6" y="23"/>
                  </a:cubicBezTo>
                  <a:cubicBezTo>
                    <a:pt x="0" y="12"/>
                    <a:pt x="1" y="9"/>
                    <a:pt x="12" y="0"/>
                  </a:cubicBezTo>
                  <a:cubicBezTo>
                    <a:pt x="13" y="5"/>
                    <a:pt x="15" y="9"/>
                    <a:pt x="18" y="13"/>
                  </a:cubicBezTo>
                  <a:cubicBezTo>
                    <a:pt x="25" y="21"/>
                    <a:pt x="32" y="30"/>
                    <a:pt x="35" y="40"/>
                  </a:cubicBezTo>
                  <a:close/>
                </a:path>
              </a:pathLst>
            </a:custGeom>
            <a:solidFill>
              <a:srgbClr val="ECA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8" name="Freeform 185"/>
            <p:cNvSpPr/>
            <p:nvPr/>
          </p:nvSpPr>
          <p:spPr bwMode="auto">
            <a:xfrm>
              <a:off x="6023" y="834"/>
              <a:ext cx="123" cy="130"/>
            </a:xfrm>
            <a:custGeom>
              <a:avLst/>
              <a:gdLst>
                <a:gd name="T0" fmla="*/ 8 w 82"/>
                <a:gd name="T1" fmla="*/ 3 h 87"/>
                <a:gd name="T2" fmla="*/ 54 w 82"/>
                <a:gd name="T3" fmla="*/ 51 h 87"/>
                <a:gd name="T4" fmla="*/ 59 w 82"/>
                <a:gd name="T5" fmla="*/ 55 h 87"/>
                <a:gd name="T6" fmla="*/ 59 w 82"/>
                <a:gd name="T7" fmla="*/ 55 h 87"/>
                <a:gd name="T8" fmla="*/ 71 w 82"/>
                <a:gd name="T9" fmla="*/ 64 h 87"/>
                <a:gd name="T10" fmla="*/ 71 w 82"/>
                <a:gd name="T11" fmla="*/ 64 h 87"/>
                <a:gd name="T12" fmla="*/ 78 w 82"/>
                <a:gd name="T13" fmla="*/ 73 h 87"/>
                <a:gd name="T14" fmla="*/ 79 w 82"/>
                <a:gd name="T15" fmla="*/ 84 h 87"/>
                <a:gd name="T16" fmla="*/ 62 w 82"/>
                <a:gd name="T17" fmla="*/ 76 h 87"/>
                <a:gd name="T18" fmla="*/ 47 w 82"/>
                <a:gd name="T19" fmla="*/ 63 h 87"/>
                <a:gd name="T20" fmla="*/ 44 w 82"/>
                <a:gd name="T21" fmla="*/ 60 h 87"/>
                <a:gd name="T22" fmla="*/ 43 w 82"/>
                <a:gd name="T23" fmla="*/ 57 h 87"/>
                <a:gd name="T24" fmla="*/ 43 w 82"/>
                <a:gd name="T25" fmla="*/ 53 h 87"/>
                <a:gd name="T26" fmla="*/ 38 w 82"/>
                <a:gd name="T27" fmla="*/ 47 h 87"/>
                <a:gd name="T28" fmla="*/ 35 w 82"/>
                <a:gd name="T29" fmla="*/ 46 h 87"/>
                <a:gd name="T30" fmla="*/ 34 w 82"/>
                <a:gd name="T31" fmla="*/ 44 h 87"/>
                <a:gd name="T32" fmla="*/ 33 w 82"/>
                <a:gd name="T33" fmla="*/ 43 h 87"/>
                <a:gd name="T34" fmla="*/ 31 w 82"/>
                <a:gd name="T35" fmla="*/ 42 h 87"/>
                <a:gd name="T36" fmla="*/ 31 w 82"/>
                <a:gd name="T37" fmla="*/ 41 h 87"/>
                <a:gd name="T38" fmla="*/ 29 w 82"/>
                <a:gd name="T39" fmla="*/ 40 h 87"/>
                <a:gd name="T40" fmla="*/ 28 w 82"/>
                <a:gd name="T41" fmla="*/ 39 h 87"/>
                <a:gd name="T42" fmla="*/ 27 w 82"/>
                <a:gd name="T43" fmla="*/ 38 h 87"/>
                <a:gd name="T44" fmla="*/ 26 w 82"/>
                <a:gd name="T45" fmla="*/ 37 h 87"/>
                <a:gd name="T46" fmla="*/ 25 w 82"/>
                <a:gd name="T47" fmla="*/ 36 h 87"/>
                <a:gd name="T48" fmla="*/ 24 w 82"/>
                <a:gd name="T49" fmla="*/ 35 h 87"/>
                <a:gd name="T50" fmla="*/ 22 w 82"/>
                <a:gd name="T51" fmla="*/ 33 h 87"/>
                <a:gd name="T52" fmla="*/ 22 w 82"/>
                <a:gd name="T53" fmla="*/ 32 h 87"/>
                <a:gd name="T54" fmla="*/ 20 w 82"/>
                <a:gd name="T55" fmla="*/ 31 h 87"/>
                <a:gd name="T56" fmla="*/ 19 w 82"/>
                <a:gd name="T57" fmla="*/ 30 h 87"/>
                <a:gd name="T58" fmla="*/ 1 w 82"/>
                <a:gd name="T59" fmla="*/ 5 h 87"/>
                <a:gd name="T60" fmla="*/ 2 w 82"/>
                <a:gd name="T61" fmla="*/ 0 h 87"/>
                <a:gd name="T62" fmla="*/ 8 w 82"/>
                <a:gd name="T6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7">
                  <a:moveTo>
                    <a:pt x="8" y="3"/>
                  </a:moveTo>
                  <a:cubicBezTo>
                    <a:pt x="18" y="24"/>
                    <a:pt x="35" y="38"/>
                    <a:pt x="54" y="51"/>
                  </a:cubicBezTo>
                  <a:cubicBezTo>
                    <a:pt x="55" y="52"/>
                    <a:pt x="58" y="53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4" y="57"/>
                    <a:pt x="67" y="62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3" y="68"/>
                    <a:pt x="76" y="70"/>
                    <a:pt x="78" y="73"/>
                  </a:cubicBezTo>
                  <a:cubicBezTo>
                    <a:pt x="81" y="76"/>
                    <a:pt x="82" y="80"/>
                    <a:pt x="79" y="84"/>
                  </a:cubicBezTo>
                  <a:cubicBezTo>
                    <a:pt x="71" y="87"/>
                    <a:pt x="68" y="78"/>
                    <a:pt x="62" y="76"/>
                  </a:cubicBezTo>
                  <a:cubicBezTo>
                    <a:pt x="57" y="72"/>
                    <a:pt x="53" y="66"/>
                    <a:pt x="47" y="63"/>
                  </a:cubicBezTo>
                  <a:cubicBezTo>
                    <a:pt x="46" y="62"/>
                    <a:pt x="45" y="61"/>
                    <a:pt x="44" y="60"/>
                  </a:cubicBezTo>
                  <a:cubicBezTo>
                    <a:pt x="44" y="59"/>
                    <a:pt x="43" y="58"/>
                    <a:pt x="43" y="57"/>
                  </a:cubicBezTo>
                  <a:cubicBezTo>
                    <a:pt x="43" y="56"/>
                    <a:pt x="43" y="54"/>
                    <a:pt x="43" y="53"/>
                  </a:cubicBezTo>
                  <a:cubicBezTo>
                    <a:pt x="43" y="50"/>
                    <a:pt x="40" y="48"/>
                    <a:pt x="38" y="47"/>
                  </a:cubicBezTo>
                  <a:cubicBezTo>
                    <a:pt x="37" y="46"/>
                    <a:pt x="36" y="46"/>
                    <a:pt x="35" y="46"/>
                  </a:cubicBezTo>
                  <a:cubicBezTo>
                    <a:pt x="35" y="45"/>
                    <a:pt x="34" y="45"/>
                    <a:pt x="34" y="44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2" y="43"/>
                    <a:pt x="32" y="43"/>
                    <a:pt x="31" y="42"/>
                  </a:cubicBezTo>
                  <a:cubicBezTo>
                    <a:pt x="31" y="42"/>
                    <a:pt x="31" y="41"/>
                    <a:pt x="31" y="41"/>
                  </a:cubicBezTo>
                  <a:cubicBezTo>
                    <a:pt x="30" y="41"/>
                    <a:pt x="30" y="40"/>
                    <a:pt x="29" y="40"/>
                  </a:cubicBezTo>
                  <a:cubicBezTo>
                    <a:pt x="29" y="40"/>
                    <a:pt x="29" y="39"/>
                    <a:pt x="28" y="39"/>
                  </a:cubicBezTo>
                  <a:cubicBezTo>
                    <a:pt x="28" y="39"/>
                    <a:pt x="27" y="38"/>
                    <a:pt x="27" y="38"/>
                  </a:cubicBezTo>
                  <a:cubicBezTo>
                    <a:pt x="27" y="37"/>
                    <a:pt x="27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3" y="34"/>
                    <a:pt x="23" y="34"/>
                    <a:pt x="22" y="33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1" y="23"/>
                    <a:pt x="8" y="13"/>
                    <a:pt x="1" y="5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4" y="1"/>
                    <a:pt x="6" y="1"/>
                    <a:pt x="8" y="3"/>
                  </a:cubicBezTo>
                  <a:close/>
                </a:path>
              </a:pathLst>
            </a:custGeom>
            <a:solidFill>
              <a:srgbClr val="D9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9" name="Freeform 186"/>
            <p:cNvSpPr/>
            <p:nvPr/>
          </p:nvSpPr>
          <p:spPr bwMode="auto">
            <a:xfrm>
              <a:off x="5818" y="1788"/>
              <a:ext cx="72" cy="69"/>
            </a:xfrm>
            <a:custGeom>
              <a:avLst/>
              <a:gdLst>
                <a:gd name="T0" fmla="*/ 45 w 48"/>
                <a:gd name="T1" fmla="*/ 43 h 46"/>
                <a:gd name="T2" fmla="*/ 35 w 48"/>
                <a:gd name="T3" fmla="*/ 41 h 46"/>
                <a:gd name="T4" fmla="*/ 28 w 48"/>
                <a:gd name="T5" fmla="*/ 35 h 46"/>
                <a:gd name="T6" fmla="*/ 23 w 48"/>
                <a:gd name="T7" fmla="*/ 35 h 46"/>
                <a:gd name="T8" fmla="*/ 4 w 48"/>
                <a:gd name="T9" fmla="*/ 12 h 46"/>
                <a:gd name="T10" fmla="*/ 1 w 48"/>
                <a:gd name="T11" fmla="*/ 6 h 46"/>
                <a:gd name="T12" fmla="*/ 0 w 48"/>
                <a:gd name="T13" fmla="*/ 5 h 46"/>
                <a:gd name="T14" fmla="*/ 13 w 48"/>
                <a:gd name="T15" fmla="*/ 2 h 46"/>
                <a:gd name="T16" fmla="*/ 22 w 48"/>
                <a:gd name="T17" fmla="*/ 7 h 46"/>
                <a:gd name="T18" fmla="*/ 21 w 48"/>
                <a:gd name="T19" fmla="*/ 7 h 46"/>
                <a:gd name="T20" fmla="*/ 23 w 48"/>
                <a:gd name="T21" fmla="*/ 8 h 46"/>
                <a:gd name="T22" fmla="*/ 42 w 48"/>
                <a:gd name="T23" fmla="*/ 25 h 46"/>
                <a:gd name="T24" fmla="*/ 44 w 48"/>
                <a:gd name="T25" fmla="*/ 26 h 46"/>
                <a:gd name="T26" fmla="*/ 48 w 48"/>
                <a:gd name="T27" fmla="*/ 33 h 46"/>
                <a:gd name="T28" fmla="*/ 47 w 48"/>
                <a:gd name="T29" fmla="*/ 35 h 46"/>
                <a:gd name="T30" fmla="*/ 35 w 48"/>
                <a:gd name="T31" fmla="*/ 31 h 46"/>
                <a:gd name="T32" fmla="*/ 24 w 48"/>
                <a:gd name="T33" fmla="*/ 21 h 46"/>
                <a:gd name="T34" fmla="*/ 35 w 48"/>
                <a:gd name="T35" fmla="*/ 33 h 46"/>
                <a:gd name="T36" fmla="*/ 43 w 48"/>
                <a:gd name="T37" fmla="*/ 41 h 46"/>
                <a:gd name="T38" fmla="*/ 45 w 48"/>
                <a:gd name="T3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46">
                  <a:moveTo>
                    <a:pt x="45" y="43"/>
                  </a:moveTo>
                  <a:cubicBezTo>
                    <a:pt x="41" y="46"/>
                    <a:pt x="38" y="43"/>
                    <a:pt x="35" y="41"/>
                  </a:cubicBezTo>
                  <a:cubicBezTo>
                    <a:pt x="32" y="39"/>
                    <a:pt x="30" y="37"/>
                    <a:pt x="28" y="35"/>
                  </a:cubicBezTo>
                  <a:cubicBezTo>
                    <a:pt x="27" y="34"/>
                    <a:pt x="25" y="34"/>
                    <a:pt x="23" y="35"/>
                  </a:cubicBezTo>
                  <a:cubicBezTo>
                    <a:pt x="16" y="29"/>
                    <a:pt x="7" y="23"/>
                    <a:pt x="4" y="12"/>
                  </a:cubicBezTo>
                  <a:cubicBezTo>
                    <a:pt x="6" y="9"/>
                    <a:pt x="3" y="8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4" y="0"/>
                    <a:pt x="9" y="2"/>
                    <a:pt x="13" y="2"/>
                  </a:cubicBezTo>
                  <a:cubicBezTo>
                    <a:pt x="16" y="3"/>
                    <a:pt x="19" y="5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9" y="14"/>
                    <a:pt x="35" y="20"/>
                    <a:pt x="42" y="25"/>
                  </a:cubicBezTo>
                  <a:cubicBezTo>
                    <a:pt x="42" y="25"/>
                    <a:pt x="43" y="26"/>
                    <a:pt x="44" y="26"/>
                  </a:cubicBezTo>
                  <a:cubicBezTo>
                    <a:pt x="45" y="28"/>
                    <a:pt x="48" y="30"/>
                    <a:pt x="48" y="33"/>
                  </a:cubicBezTo>
                  <a:cubicBezTo>
                    <a:pt x="48" y="34"/>
                    <a:pt x="48" y="34"/>
                    <a:pt x="47" y="35"/>
                  </a:cubicBezTo>
                  <a:cubicBezTo>
                    <a:pt x="42" y="36"/>
                    <a:pt x="40" y="29"/>
                    <a:pt x="35" y="31"/>
                  </a:cubicBezTo>
                  <a:cubicBezTo>
                    <a:pt x="29" y="30"/>
                    <a:pt x="28" y="24"/>
                    <a:pt x="24" y="21"/>
                  </a:cubicBezTo>
                  <a:cubicBezTo>
                    <a:pt x="28" y="24"/>
                    <a:pt x="30" y="30"/>
                    <a:pt x="35" y="33"/>
                  </a:cubicBezTo>
                  <a:cubicBezTo>
                    <a:pt x="38" y="36"/>
                    <a:pt x="40" y="38"/>
                    <a:pt x="43" y="41"/>
                  </a:cubicBezTo>
                  <a:cubicBezTo>
                    <a:pt x="43" y="41"/>
                    <a:pt x="44" y="42"/>
                    <a:pt x="45" y="43"/>
                  </a:cubicBezTo>
                  <a:close/>
                </a:path>
              </a:pathLst>
            </a:custGeom>
            <a:solidFill>
              <a:srgbClr val="C3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0" name="Freeform 187"/>
            <p:cNvSpPr/>
            <p:nvPr/>
          </p:nvSpPr>
          <p:spPr bwMode="auto">
            <a:xfrm>
              <a:off x="6376" y="3958"/>
              <a:ext cx="150" cy="42"/>
            </a:xfrm>
            <a:custGeom>
              <a:avLst/>
              <a:gdLst>
                <a:gd name="T0" fmla="*/ 60 w 100"/>
                <a:gd name="T1" fmla="*/ 23 h 28"/>
                <a:gd name="T2" fmla="*/ 53 w 100"/>
                <a:gd name="T3" fmla="*/ 22 h 28"/>
                <a:gd name="T4" fmla="*/ 42 w 100"/>
                <a:gd name="T5" fmla="*/ 20 h 28"/>
                <a:gd name="T6" fmla="*/ 37 w 100"/>
                <a:gd name="T7" fmla="*/ 18 h 28"/>
                <a:gd name="T8" fmla="*/ 33 w 100"/>
                <a:gd name="T9" fmla="*/ 18 h 28"/>
                <a:gd name="T10" fmla="*/ 29 w 100"/>
                <a:gd name="T11" fmla="*/ 17 h 28"/>
                <a:gd name="T12" fmla="*/ 24 w 100"/>
                <a:gd name="T13" fmla="*/ 16 h 28"/>
                <a:gd name="T14" fmla="*/ 21 w 100"/>
                <a:gd name="T15" fmla="*/ 15 h 28"/>
                <a:gd name="T16" fmla="*/ 16 w 100"/>
                <a:gd name="T17" fmla="*/ 14 h 28"/>
                <a:gd name="T18" fmla="*/ 13 w 100"/>
                <a:gd name="T19" fmla="*/ 13 h 28"/>
                <a:gd name="T20" fmla="*/ 5 w 100"/>
                <a:gd name="T21" fmla="*/ 11 h 28"/>
                <a:gd name="T22" fmla="*/ 3 w 100"/>
                <a:gd name="T23" fmla="*/ 10 h 28"/>
                <a:gd name="T24" fmla="*/ 7 w 100"/>
                <a:gd name="T25" fmla="*/ 1 h 28"/>
                <a:gd name="T26" fmla="*/ 10 w 100"/>
                <a:gd name="T27" fmla="*/ 1 h 28"/>
                <a:gd name="T28" fmla="*/ 39 w 100"/>
                <a:gd name="T29" fmla="*/ 6 h 28"/>
                <a:gd name="T30" fmla="*/ 63 w 100"/>
                <a:gd name="T31" fmla="*/ 12 h 28"/>
                <a:gd name="T32" fmla="*/ 68 w 100"/>
                <a:gd name="T33" fmla="*/ 13 h 28"/>
                <a:gd name="T34" fmla="*/ 74 w 100"/>
                <a:gd name="T35" fmla="*/ 14 h 28"/>
                <a:gd name="T36" fmla="*/ 79 w 100"/>
                <a:gd name="T37" fmla="*/ 14 h 28"/>
                <a:gd name="T38" fmla="*/ 82 w 100"/>
                <a:gd name="T39" fmla="*/ 15 h 28"/>
                <a:gd name="T40" fmla="*/ 87 w 100"/>
                <a:gd name="T41" fmla="*/ 16 h 28"/>
                <a:gd name="T42" fmla="*/ 93 w 100"/>
                <a:gd name="T43" fmla="*/ 18 h 28"/>
                <a:gd name="T44" fmla="*/ 99 w 100"/>
                <a:gd name="T45" fmla="*/ 24 h 28"/>
                <a:gd name="T46" fmla="*/ 93 w 100"/>
                <a:gd name="T47" fmla="*/ 28 h 28"/>
                <a:gd name="T48" fmla="*/ 84 w 100"/>
                <a:gd name="T49" fmla="*/ 27 h 28"/>
                <a:gd name="T50" fmla="*/ 70 w 100"/>
                <a:gd name="T51" fmla="*/ 24 h 28"/>
                <a:gd name="T52" fmla="*/ 70 w 100"/>
                <a:gd name="T53" fmla="*/ 24 h 28"/>
                <a:gd name="T54" fmla="*/ 60 w 100"/>
                <a:gd name="T5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28">
                  <a:moveTo>
                    <a:pt x="60" y="23"/>
                  </a:moveTo>
                  <a:cubicBezTo>
                    <a:pt x="58" y="22"/>
                    <a:pt x="55" y="22"/>
                    <a:pt x="53" y="22"/>
                  </a:cubicBezTo>
                  <a:cubicBezTo>
                    <a:pt x="49" y="21"/>
                    <a:pt x="45" y="22"/>
                    <a:pt x="42" y="20"/>
                  </a:cubicBezTo>
                  <a:cubicBezTo>
                    <a:pt x="40" y="20"/>
                    <a:pt x="39" y="19"/>
                    <a:pt x="37" y="18"/>
                  </a:cubicBezTo>
                  <a:cubicBezTo>
                    <a:pt x="36" y="18"/>
                    <a:pt x="34" y="18"/>
                    <a:pt x="33" y="18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8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0" y="15"/>
                    <a:pt x="18" y="14"/>
                    <a:pt x="16" y="14"/>
                  </a:cubicBezTo>
                  <a:cubicBezTo>
                    <a:pt x="15" y="14"/>
                    <a:pt x="14" y="13"/>
                    <a:pt x="13" y="13"/>
                  </a:cubicBezTo>
                  <a:cubicBezTo>
                    <a:pt x="11" y="12"/>
                    <a:pt x="8" y="12"/>
                    <a:pt x="5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0" y="5"/>
                    <a:pt x="2" y="2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9" y="5"/>
                    <a:pt x="29" y="7"/>
                    <a:pt x="39" y="6"/>
                  </a:cubicBezTo>
                  <a:cubicBezTo>
                    <a:pt x="47" y="7"/>
                    <a:pt x="55" y="11"/>
                    <a:pt x="63" y="12"/>
                  </a:cubicBezTo>
                  <a:cubicBezTo>
                    <a:pt x="65" y="12"/>
                    <a:pt x="67" y="13"/>
                    <a:pt x="68" y="13"/>
                  </a:cubicBezTo>
                  <a:cubicBezTo>
                    <a:pt x="70" y="14"/>
                    <a:pt x="72" y="14"/>
                    <a:pt x="74" y="14"/>
                  </a:cubicBezTo>
                  <a:cubicBezTo>
                    <a:pt x="75" y="14"/>
                    <a:pt x="77" y="14"/>
                    <a:pt x="79" y="14"/>
                  </a:cubicBezTo>
                  <a:cubicBezTo>
                    <a:pt x="80" y="15"/>
                    <a:pt x="81" y="15"/>
                    <a:pt x="82" y="15"/>
                  </a:cubicBezTo>
                  <a:cubicBezTo>
                    <a:pt x="84" y="16"/>
                    <a:pt x="86" y="16"/>
                    <a:pt x="87" y="16"/>
                  </a:cubicBezTo>
                  <a:cubicBezTo>
                    <a:pt x="89" y="17"/>
                    <a:pt x="91" y="17"/>
                    <a:pt x="93" y="18"/>
                  </a:cubicBezTo>
                  <a:cubicBezTo>
                    <a:pt x="95" y="20"/>
                    <a:pt x="100" y="20"/>
                    <a:pt x="99" y="24"/>
                  </a:cubicBezTo>
                  <a:cubicBezTo>
                    <a:pt x="98" y="27"/>
                    <a:pt x="96" y="28"/>
                    <a:pt x="93" y="28"/>
                  </a:cubicBezTo>
                  <a:cubicBezTo>
                    <a:pt x="90" y="27"/>
                    <a:pt x="87" y="27"/>
                    <a:pt x="84" y="27"/>
                  </a:cubicBezTo>
                  <a:cubicBezTo>
                    <a:pt x="79" y="24"/>
                    <a:pt x="74" y="26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7" y="22"/>
                    <a:pt x="63" y="25"/>
                    <a:pt x="60" y="23"/>
                  </a:cubicBezTo>
                  <a:close/>
                </a:path>
              </a:pathLst>
            </a:custGeom>
            <a:solidFill>
              <a:srgbClr val="C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1" name="Freeform 188"/>
            <p:cNvSpPr/>
            <p:nvPr/>
          </p:nvSpPr>
          <p:spPr bwMode="auto">
            <a:xfrm>
              <a:off x="5857" y="2125"/>
              <a:ext cx="82" cy="89"/>
            </a:xfrm>
            <a:custGeom>
              <a:avLst/>
              <a:gdLst>
                <a:gd name="T0" fmla="*/ 55 w 55"/>
                <a:gd name="T1" fmla="*/ 0 h 59"/>
                <a:gd name="T2" fmla="*/ 49 w 55"/>
                <a:gd name="T3" fmla="*/ 8 h 59"/>
                <a:gd name="T4" fmla="*/ 44 w 55"/>
                <a:gd name="T5" fmla="*/ 14 h 59"/>
                <a:gd name="T6" fmla="*/ 36 w 55"/>
                <a:gd name="T7" fmla="*/ 22 h 59"/>
                <a:gd name="T8" fmla="*/ 29 w 55"/>
                <a:gd name="T9" fmla="*/ 33 h 59"/>
                <a:gd name="T10" fmla="*/ 26 w 55"/>
                <a:gd name="T11" fmla="*/ 40 h 59"/>
                <a:gd name="T12" fmla="*/ 20 w 55"/>
                <a:gd name="T13" fmla="*/ 48 h 59"/>
                <a:gd name="T14" fmla="*/ 10 w 55"/>
                <a:gd name="T15" fmla="*/ 55 h 59"/>
                <a:gd name="T16" fmla="*/ 7 w 55"/>
                <a:gd name="T17" fmla="*/ 58 h 59"/>
                <a:gd name="T18" fmla="*/ 0 w 55"/>
                <a:gd name="T19" fmla="*/ 58 h 59"/>
                <a:gd name="T20" fmla="*/ 13 w 55"/>
                <a:gd name="T21" fmla="*/ 32 h 59"/>
                <a:gd name="T22" fmla="*/ 42 w 55"/>
                <a:gd name="T23" fmla="*/ 6 h 59"/>
                <a:gd name="T24" fmla="*/ 55 w 55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59">
                  <a:moveTo>
                    <a:pt x="55" y="0"/>
                  </a:moveTo>
                  <a:cubicBezTo>
                    <a:pt x="55" y="4"/>
                    <a:pt x="52" y="6"/>
                    <a:pt x="49" y="8"/>
                  </a:cubicBezTo>
                  <a:cubicBezTo>
                    <a:pt x="47" y="9"/>
                    <a:pt x="45" y="11"/>
                    <a:pt x="44" y="14"/>
                  </a:cubicBezTo>
                  <a:cubicBezTo>
                    <a:pt x="44" y="18"/>
                    <a:pt x="38" y="19"/>
                    <a:pt x="36" y="22"/>
                  </a:cubicBezTo>
                  <a:cubicBezTo>
                    <a:pt x="34" y="26"/>
                    <a:pt x="31" y="29"/>
                    <a:pt x="29" y="33"/>
                  </a:cubicBezTo>
                  <a:cubicBezTo>
                    <a:pt x="27" y="35"/>
                    <a:pt x="27" y="38"/>
                    <a:pt x="26" y="40"/>
                  </a:cubicBezTo>
                  <a:cubicBezTo>
                    <a:pt x="23" y="42"/>
                    <a:pt x="21" y="45"/>
                    <a:pt x="20" y="48"/>
                  </a:cubicBezTo>
                  <a:cubicBezTo>
                    <a:pt x="17" y="51"/>
                    <a:pt x="11" y="50"/>
                    <a:pt x="10" y="55"/>
                  </a:cubicBezTo>
                  <a:cubicBezTo>
                    <a:pt x="9" y="57"/>
                    <a:pt x="8" y="57"/>
                    <a:pt x="7" y="58"/>
                  </a:cubicBezTo>
                  <a:cubicBezTo>
                    <a:pt x="4" y="59"/>
                    <a:pt x="2" y="59"/>
                    <a:pt x="0" y="58"/>
                  </a:cubicBezTo>
                  <a:cubicBezTo>
                    <a:pt x="1" y="47"/>
                    <a:pt x="7" y="40"/>
                    <a:pt x="13" y="32"/>
                  </a:cubicBezTo>
                  <a:cubicBezTo>
                    <a:pt x="22" y="23"/>
                    <a:pt x="31" y="13"/>
                    <a:pt x="42" y="6"/>
                  </a:cubicBezTo>
                  <a:cubicBezTo>
                    <a:pt x="46" y="4"/>
                    <a:pt x="50" y="1"/>
                    <a:pt x="55" y="0"/>
                  </a:cubicBezTo>
                  <a:close/>
                </a:path>
              </a:pathLst>
            </a:custGeom>
            <a:solidFill>
              <a:srgbClr val="C77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2" name="Freeform 189"/>
            <p:cNvSpPr/>
            <p:nvPr/>
          </p:nvSpPr>
          <p:spPr bwMode="auto">
            <a:xfrm>
              <a:off x="5584" y="1221"/>
              <a:ext cx="105" cy="84"/>
            </a:xfrm>
            <a:custGeom>
              <a:avLst/>
              <a:gdLst>
                <a:gd name="T0" fmla="*/ 1 w 70"/>
                <a:gd name="T1" fmla="*/ 0 h 56"/>
                <a:gd name="T2" fmla="*/ 8 w 70"/>
                <a:gd name="T3" fmla="*/ 6 h 56"/>
                <a:gd name="T4" fmla="*/ 31 w 70"/>
                <a:gd name="T5" fmla="*/ 33 h 56"/>
                <a:gd name="T6" fmla="*/ 55 w 70"/>
                <a:gd name="T7" fmla="*/ 47 h 56"/>
                <a:gd name="T8" fmla="*/ 70 w 70"/>
                <a:gd name="T9" fmla="*/ 56 h 56"/>
                <a:gd name="T10" fmla="*/ 59 w 70"/>
                <a:gd name="T11" fmla="*/ 53 h 56"/>
                <a:gd name="T12" fmla="*/ 39 w 70"/>
                <a:gd name="T13" fmla="*/ 51 h 56"/>
                <a:gd name="T14" fmla="*/ 31 w 70"/>
                <a:gd name="T15" fmla="*/ 46 h 56"/>
                <a:gd name="T16" fmla="*/ 6 w 70"/>
                <a:gd name="T17" fmla="*/ 14 h 56"/>
                <a:gd name="T18" fmla="*/ 1 w 70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56">
                  <a:moveTo>
                    <a:pt x="1" y="0"/>
                  </a:moveTo>
                  <a:cubicBezTo>
                    <a:pt x="5" y="1"/>
                    <a:pt x="6" y="4"/>
                    <a:pt x="8" y="6"/>
                  </a:cubicBezTo>
                  <a:cubicBezTo>
                    <a:pt x="16" y="15"/>
                    <a:pt x="23" y="24"/>
                    <a:pt x="31" y="33"/>
                  </a:cubicBezTo>
                  <a:cubicBezTo>
                    <a:pt x="38" y="40"/>
                    <a:pt x="45" y="45"/>
                    <a:pt x="55" y="47"/>
                  </a:cubicBezTo>
                  <a:cubicBezTo>
                    <a:pt x="60" y="49"/>
                    <a:pt x="66" y="52"/>
                    <a:pt x="70" y="56"/>
                  </a:cubicBezTo>
                  <a:cubicBezTo>
                    <a:pt x="66" y="56"/>
                    <a:pt x="63" y="54"/>
                    <a:pt x="59" y="53"/>
                  </a:cubicBezTo>
                  <a:cubicBezTo>
                    <a:pt x="53" y="51"/>
                    <a:pt x="46" y="48"/>
                    <a:pt x="39" y="51"/>
                  </a:cubicBezTo>
                  <a:cubicBezTo>
                    <a:pt x="36" y="50"/>
                    <a:pt x="33" y="49"/>
                    <a:pt x="31" y="46"/>
                  </a:cubicBezTo>
                  <a:cubicBezTo>
                    <a:pt x="24" y="35"/>
                    <a:pt x="14" y="25"/>
                    <a:pt x="6" y="14"/>
                  </a:cubicBezTo>
                  <a:cubicBezTo>
                    <a:pt x="3" y="10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CB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3" name="Freeform 190"/>
            <p:cNvSpPr/>
            <p:nvPr/>
          </p:nvSpPr>
          <p:spPr bwMode="auto">
            <a:xfrm>
              <a:off x="5798" y="1372"/>
              <a:ext cx="104" cy="41"/>
            </a:xfrm>
            <a:custGeom>
              <a:avLst/>
              <a:gdLst>
                <a:gd name="T0" fmla="*/ 2 w 69"/>
                <a:gd name="T1" fmla="*/ 11 h 27"/>
                <a:gd name="T2" fmla="*/ 0 w 69"/>
                <a:gd name="T3" fmla="*/ 5 h 27"/>
                <a:gd name="T4" fmla="*/ 11 w 69"/>
                <a:gd name="T5" fmla="*/ 1 h 27"/>
                <a:gd name="T6" fmla="*/ 45 w 69"/>
                <a:gd name="T7" fmla="*/ 12 h 27"/>
                <a:gd name="T8" fmla="*/ 54 w 69"/>
                <a:gd name="T9" fmla="*/ 13 h 27"/>
                <a:gd name="T10" fmla="*/ 65 w 69"/>
                <a:gd name="T11" fmla="*/ 19 h 27"/>
                <a:gd name="T12" fmla="*/ 65 w 69"/>
                <a:gd name="T13" fmla="*/ 26 h 27"/>
                <a:gd name="T14" fmla="*/ 37 w 69"/>
                <a:gd name="T15" fmla="*/ 22 h 27"/>
                <a:gd name="T16" fmla="*/ 25 w 69"/>
                <a:gd name="T17" fmla="*/ 18 h 27"/>
                <a:gd name="T18" fmla="*/ 12 w 69"/>
                <a:gd name="T19" fmla="*/ 14 h 27"/>
                <a:gd name="T20" fmla="*/ 2 w 69"/>
                <a:gd name="T2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7">
                  <a:moveTo>
                    <a:pt x="2" y="11"/>
                  </a:moveTo>
                  <a:cubicBezTo>
                    <a:pt x="3" y="8"/>
                    <a:pt x="0" y="7"/>
                    <a:pt x="0" y="5"/>
                  </a:cubicBezTo>
                  <a:cubicBezTo>
                    <a:pt x="3" y="0"/>
                    <a:pt x="7" y="1"/>
                    <a:pt x="11" y="1"/>
                  </a:cubicBezTo>
                  <a:cubicBezTo>
                    <a:pt x="23" y="3"/>
                    <a:pt x="35" y="5"/>
                    <a:pt x="45" y="12"/>
                  </a:cubicBezTo>
                  <a:cubicBezTo>
                    <a:pt x="48" y="14"/>
                    <a:pt x="51" y="14"/>
                    <a:pt x="54" y="13"/>
                  </a:cubicBezTo>
                  <a:cubicBezTo>
                    <a:pt x="58" y="13"/>
                    <a:pt x="61" y="17"/>
                    <a:pt x="65" y="19"/>
                  </a:cubicBezTo>
                  <a:cubicBezTo>
                    <a:pt x="68" y="20"/>
                    <a:pt x="69" y="24"/>
                    <a:pt x="65" y="26"/>
                  </a:cubicBezTo>
                  <a:cubicBezTo>
                    <a:pt x="56" y="27"/>
                    <a:pt x="46" y="24"/>
                    <a:pt x="37" y="22"/>
                  </a:cubicBezTo>
                  <a:cubicBezTo>
                    <a:pt x="33" y="20"/>
                    <a:pt x="29" y="18"/>
                    <a:pt x="25" y="18"/>
                  </a:cubicBezTo>
                  <a:cubicBezTo>
                    <a:pt x="21" y="15"/>
                    <a:pt x="16" y="15"/>
                    <a:pt x="12" y="14"/>
                  </a:cubicBezTo>
                  <a:cubicBezTo>
                    <a:pt x="8" y="14"/>
                    <a:pt x="5" y="12"/>
                    <a:pt x="2" y="11"/>
                  </a:cubicBezTo>
                  <a:close/>
                </a:path>
              </a:pathLst>
            </a:custGeom>
            <a:solidFill>
              <a:srgbClr val="C3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4" name="Freeform 191"/>
            <p:cNvSpPr/>
            <p:nvPr/>
          </p:nvSpPr>
          <p:spPr bwMode="auto">
            <a:xfrm>
              <a:off x="6494" y="3982"/>
              <a:ext cx="176" cy="87"/>
            </a:xfrm>
            <a:custGeom>
              <a:avLst/>
              <a:gdLst>
                <a:gd name="T0" fmla="*/ 5 w 117"/>
                <a:gd name="T1" fmla="*/ 10 h 58"/>
                <a:gd name="T2" fmla="*/ 14 w 117"/>
                <a:gd name="T3" fmla="*/ 10 h 58"/>
                <a:gd name="T4" fmla="*/ 15 w 117"/>
                <a:gd name="T5" fmla="*/ 11 h 58"/>
                <a:gd name="T6" fmla="*/ 62 w 117"/>
                <a:gd name="T7" fmla="*/ 20 h 58"/>
                <a:gd name="T8" fmla="*/ 91 w 117"/>
                <a:gd name="T9" fmla="*/ 38 h 58"/>
                <a:gd name="T10" fmla="*/ 97 w 117"/>
                <a:gd name="T11" fmla="*/ 36 h 58"/>
                <a:gd name="T12" fmla="*/ 114 w 117"/>
                <a:gd name="T13" fmla="*/ 47 h 58"/>
                <a:gd name="T14" fmla="*/ 110 w 117"/>
                <a:gd name="T15" fmla="*/ 58 h 58"/>
                <a:gd name="T16" fmla="*/ 107 w 117"/>
                <a:gd name="T17" fmla="*/ 58 h 58"/>
                <a:gd name="T18" fmla="*/ 104 w 117"/>
                <a:gd name="T19" fmla="*/ 56 h 58"/>
                <a:gd name="T20" fmla="*/ 105 w 117"/>
                <a:gd name="T21" fmla="*/ 56 h 58"/>
                <a:gd name="T22" fmla="*/ 97 w 117"/>
                <a:gd name="T23" fmla="*/ 50 h 58"/>
                <a:gd name="T24" fmla="*/ 97 w 117"/>
                <a:gd name="T25" fmla="*/ 50 h 58"/>
                <a:gd name="T26" fmla="*/ 80 w 117"/>
                <a:gd name="T27" fmla="*/ 39 h 58"/>
                <a:gd name="T28" fmla="*/ 80 w 117"/>
                <a:gd name="T29" fmla="*/ 39 h 58"/>
                <a:gd name="T30" fmla="*/ 74 w 117"/>
                <a:gd name="T31" fmla="*/ 35 h 58"/>
                <a:gd name="T32" fmla="*/ 74 w 117"/>
                <a:gd name="T33" fmla="*/ 35 h 58"/>
                <a:gd name="T34" fmla="*/ 56 w 117"/>
                <a:gd name="T35" fmla="*/ 25 h 58"/>
                <a:gd name="T36" fmla="*/ 56 w 117"/>
                <a:gd name="T37" fmla="*/ 25 h 58"/>
                <a:gd name="T38" fmla="*/ 24 w 117"/>
                <a:gd name="T39" fmla="*/ 16 h 58"/>
                <a:gd name="T40" fmla="*/ 24 w 117"/>
                <a:gd name="T41" fmla="*/ 16 h 58"/>
                <a:gd name="T42" fmla="*/ 14 w 117"/>
                <a:gd name="T43" fmla="*/ 14 h 58"/>
                <a:gd name="T44" fmla="*/ 0 w 117"/>
                <a:gd name="T45" fmla="*/ 11 h 58"/>
                <a:gd name="T46" fmla="*/ 5 w 117"/>
                <a:gd name="T47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58">
                  <a:moveTo>
                    <a:pt x="5" y="10"/>
                  </a:moveTo>
                  <a:cubicBezTo>
                    <a:pt x="8" y="10"/>
                    <a:pt x="11" y="10"/>
                    <a:pt x="14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33" y="0"/>
                    <a:pt x="47" y="13"/>
                    <a:pt x="62" y="20"/>
                  </a:cubicBezTo>
                  <a:cubicBezTo>
                    <a:pt x="72" y="25"/>
                    <a:pt x="81" y="31"/>
                    <a:pt x="91" y="38"/>
                  </a:cubicBezTo>
                  <a:cubicBezTo>
                    <a:pt x="93" y="39"/>
                    <a:pt x="96" y="41"/>
                    <a:pt x="97" y="36"/>
                  </a:cubicBezTo>
                  <a:cubicBezTo>
                    <a:pt x="106" y="34"/>
                    <a:pt x="110" y="42"/>
                    <a:pt x="114" y="47"/>
                  </a:cubicBezTo>
                  <a:cubicBezTo>
                    <a:pt x="117" y="51"/>
                    <a:pt x="115" y="56"/>
                    <a:pt x="110" y="58"/>
                  </a:cubicBezTo>
                  <a:cubicBezTo>
                    <a:pt x="109" y="58"/>
                    <a:pt x="108" y="58"/>
                    <a:pt x="107" y="58"/>
                  </a:cubicBezTo>
                  <a:cubicBezTo>
                    <a:pt x="106" y="57"/>
                    <a:pt x="105" y="57"/>
                    <a:pt x="104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2" y="55"/>
                    <a:pt x="99" y="52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1" y="46"/>
                    <a:pt x="85" y="43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8" y="38"/>
                    <a:pt x="75" y="37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68" y="31"/>
                    <a:pt x="62" y="30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6" y="21"/>
                    <a:pt x="35" y="18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14"/>
                    <a:pt x="17" y="16"/>
                    <a:pt x="14" y="14"/>
                  </a:cubicBezTo>
                  <a:cubicBezTo>
                    <a:pt x="10" y="11"/>
                    <a:pt x="4" y="13"/>
                    <a:pt x="0" y="11"/>
                  </a:cubicBezTo>
                  <a:cubicBezTo>
                    <a:pt x="1" y="9"/>
                    <a:pt x="3" y="9"/>
                    <a:pt x="5" y="1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5" name="Freeform 192"/>
            <p:cNvSpPr/>
            <p:nvPr/>
          </p:nvSpPr>
          <p:spPr bwMode="auto">
            <a:xfrm>
              <a:off x="5752" y="786"/>
              <a:ext cx="79" cy="63"/>
            </a:xfrm>
            <a:custGeom>
              <a:avLst/>
              <a:gdLst>
                <a:gd name="T0" fmla="*/ 16 w 53"/>
                <a:gd name="T1" fmla="*/ 35 h 42"/>
                <a:gd name="T2" fmla="*/ 4 w 53"/>
                <a:gd name="T3" fmla="*/ 32 h 42"/>
                <a:gd name="T4" fmla="*/ 0 w 53"/>
                <a:gd name="T5" fmla="*/ 31 h 42"/>
                <a:gd name="T6" fmla="*/ 3 w 53"/>
                <a:gd name="T7" fmla="*/ 28 h 42"/>
                <a:gd name="T8" fmla="*/ 5 w 53"/>
                <a:gd name="T9" fmla="*/ 28 h 42"/>
                <a:gd name="T10" fmla="*/ 14 w 53"/>
                <a:gd name="T11" fmla="*/ 12 h 42"/>
                <a:gd name="T12" fmla="*/ 10 w 53"/>
                <a:gd name="T13" fmla="*/ 0 h 42"/>
                <a:gd name="T14" fmla="*/ 20 w 53"/>
                <a:gd name="T15" fmla="*/ 8 h 42"/>
                <a:gd name="T16" fmla="*/ 23 w 53"/>
                <a:gd name="T17" fmla="*/ 16 h 42"/>
                <a:gd name="T18" fmla="*/ 43 w 53"/>
                <a:gd name="T19" fmla="*/ 24 h 42"/>
                <a:gd name="T20" fmla="*/ 52 w 53"/>
                <a:gd name="T21" fmla="*/ 24 h 42"/>
                <a:gd name="T22" fmla="*/ 50 w 53"/>
                <a:gd name="T23" fmla="*/ 31 h 42"/>
                <a:gd name="T24" fmla="*/ 50 w 53"/>
                <a:gd name="T25" fmla="*/ 31 h 42"/>
                <a:gd name="T26" fmla="*/ 43 w 53"/>
                <a:gd name="T27" fmla="*/ 37 h 42"/>
                <a:gd name="T28" fmla="*/ 21 w 53"/>
                <a:gd name="T29" fmla="*/ 41 h 42"/>
                <a:gd name="T30" fmla="*/ 16 w 53"/>
                <a:gd name="T3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16" y="35"/>
                  </a:moveTo>
                  <a:cubicBezTo>
                    <a:pt x="12" y="31"/>
                    <a:pt x="8" y="30"/>
                    <a:pt x="4" y="32"/>
                  </a:cubicBezTo>
                  <a:cubicBezTo>
                    <a:pt x="2" y="33"/>
                    <a:pt x="1" y="33"/>
                    <a:pt x="0" y="31"/>
                  </a:cubicBezTo>
                  <a:cubicBezTo>
                    <a:pt x="0" y="29"/>
                    <a:pt x="1" y="28"/>
                    <a:pt x="3" y="28"/>
                  </a:cubicBezTo>
                  <a:cubicBezTo>
                    <a:pt x="4" y="28"/>
                    <a:pt x="4" y="28"/>
                    <a:pt x="5" y="28"/>
                  </a:cubicBezTo>
                  <a:cubicBezTo>
                    <a:pt x="16" y="26"/>
                    <a:pt x="18" y="22"/>
                    <a:pt x="14" y="12"/>
                  </a:cubicBezTo>
                  <a:cubicBezTo>
                    <a:pt x="12" y="8"/>
                    <a:pt x="10" y="4"/>
                    <a:pt x="10" y="0"/>
                  </a:cubicBezTo>
                  <a:cubicBezTo>
                    <a:pt x="15" y="1"/>
                    <a:pt x="18" y="4"/>
                    <a:pt x="20" y="8"/>
                  </a:cubicBezTo>
                  <a:cubicBezTo>
                    <a:pt x="21" y="10"/>
                    <a:pt x="22" y="13"/>
                    <a:pt x="23" y="16"/>
                  </a:cubicBezTo>
                  <a:cubicBezTo>
                    <a:pt x="29" y="25"/>
                    <a:pt x="32" y="27"/>
                    <a:pt x="43" y="24"/>
                  </a:cubicBezTo>
                  <a:cubicBezTo>
                    <a:pt x="46" y="23"/>
                    <a:pt x="49" y="21"/>
                    <a:pt x="52" y="24"/>
                  </a:cubicBezTo>
                  <a:cubicBezTo>
                    <a:pt x="53" y="27"/>
                    <a:pt x="52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4"/>
                    <a:pt x="46" y="35"/>
                    <a:pt x="43" y="37"/>
                  </a:cubicBezTo>
                  <a:cubicBezTo>
                    <a:pt x="36" y="42"/>
                    <a:pt x="28" y="40"/>
                    <a:pt x="21" y="41"/>
                  </a:cubicBezTo>
                  <a:cubicBezTo>
                    <a:pt x="17" y="42"/>
                    <a:pt x="16" y="38"/>
                    <a:pt x="16" y="35"/>
                  </a:cubicBezTo>
                  <a:close/>
                </a:path>
              </a:pathLst>
            </a:custGeom>
            <a:solidFill>
              <a:srgbClr val="D2A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6" name="Freeform 193"/>
            <p:cNvSpPr/>
            <p:nvPr/>
          </p:nvSpPr>
          <p:spPr bwMode="auto">
            <a:xfrm>
              <a:off x="7834" y="1615"/>
              <a:ext cx="99" cy="47"/>
            </a:xfrm>
            <a:custGeom>
              <a:avLst/>
              <a:gdLst>
                <a:gd name="T0" fmla="*/ 66 w 66"/>
                <a:gd name="T1" fmla="*/ 20 h 31"/>
                <a:gd name="T2" fmla="*/ 47 w 66"/>
                <a:gd name="T3" fmla="*/ 28 h 31"/>
                <a:gd name="T4" fmla="*/ 31 w 66"/>
                <a:gd name="T5" fmla="*/ 31 h 31"/>
                <a:gd name="T6" fmla="*/ 31 w 66"/>
                <a:gd name="T7" fmla="*/ 29 h 31"/>
                <a:gd name="T8" fmla="*/ 49 w 66"/>
                <a:gd name="T9" fmla="*/ 18 h 31"/>
                <a:gd name="T10" fmla="*/ 13 w 66"/>
                <a:gd name="T11" fmla="*/ 11 h 31"/>
                <a:gd name="T12" fmla="*/ 0 w 66"/>
                <a:gd name="T13" fmla="*/ 8 h 31"/>
                <a:gd name="T14" fmla="*/ 1 w 66"/>
                <a:gd name="T15" fmla="*/ 5 h 31"/>
                <a:gd name="T16" fmla="*/ 18 w 66"/>
                <a:gd name="T17" fmla="*/ 1 h 31"/>
                <a:gd name="T18" fmla="*/ 61 w 66"/>
                <a:gd name="T19" fmla="*/ 2 h 31"/>
                <a:gd name="T20" fmla="*/ 66 w 66"/>
                <a:gd name="T21" fmla="*/ 6 h 31"/>
                <a:gd name="T22" fmla="*/ 66 w 66"/>
                <a:gd name="T2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1">
                  <a:moveTo>
                    <a:pt x="66" y="20"/>
                  </a:moveTo>
                  <a:cubicBezTo>
                    <a:pt x="60" y="24"/>
                    <a:pt x="55" y="28"/>
                    <a:pt x="47" y="28"/>
                  </a:cubicBezTo>
                  <a:cubicBezTo>
                    <a:pt x="42" y="28"/>
                    <a:pt x="37" y="30"/>
                    <a:pt x="31" y="31"/>
                  </a:cubicBezTo>
                  <a:cubicBezTo>
                    <a:pt x="31" y="30"/>
                    <a:pt x="30" y="29"/>
                    <a:pt x="31" y="29"/>
                  </a:cubicBezTo>
                  <a:cubicBezTo>
                    <a:pt x="34" y="22"/>
                    <a:pt x="43" y="23"/>
                    <a:pt x="49" y="18"/>
                  </a:cubicBezTo>
                  <a:cubicBezTo>
                    <a:pt x="37" y="12"/>
                    <a:pt x="25" y="10"/>
                    <a:pt x="13" y="11"/>
                  </a:cubicBezTo>
                  <a:cubicBezTo>
                    <a:pt x="8" y="11"/>
                    <a:pt x="3" y="13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12" y="2"/>
                    <a:pt x="18" y="1"/>
                  </a:cubicBezTo>
                  <a:cubicBezTo>
                    <a:pt x="32" y="0"/>
                    <a:pt x="47" y="0"/>
                    <a:pt x="61" y="2"/>
                  </a:cubicBezTo>
                  <a:cubicBezTo>
                    <a:pt x="63" y="3"/>
                    <a:pt x="65" y="4"/>
                    <a:pt x="66" y="6"/>
                  </a:cubicBezTo>
                  <a:cubicBezTo>
                    <a:pt x="66" y="11"/>
                    <a:pt x="66" y="15"/>
                    <a:pt x="66" y="20"/>
                  </a:cubicBezTo>
                  <a:close/>
                </a:path>
              </a:pathLst>
            </a:custGeom>
            <a:solidFill>
              <a:srgbClr val="F7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7" name="Freeform 194"/>
            <p:cNvSpPr/>
            <p:nvPr/>
          </p:nvSpPr>
          <p:spPr bwMode="auto">
            <a:xfrm>
              <a:off x="6625" y="2436"/>
              <a:ext cx="54" cy="130"/>
            </a:xfrm>
            <a:custGeom>
              <a:avLst/>
              <a:gdLst>
                <a:gd name="T0" fmla="*/ 29 w 36"/>
                <a:gd name="T1" fmla="*/ 83 h 87"/>
                <a:gd name="T2" fmla="*/ 23 w 36"/>
                <a:gd name="T3" fmla="*/ 87 h 87"/>
                <a:gd name="T4" fmla="*/ 17 w 36"/>
                <a:gd name="T5" fmla="*/ 74 h 87"/>
                <a:gd name="T6" fmla="*/ 20 w 36"/>
                <a:gd name="T7" fmla="*/ 66 h 87"/>
                <a:gd name="T8" fmla="*/ 18 w 36"/>
                <a:gd name="T9" fmla="*/ 59 h 87"/>
                <a:gd name="T10" fmla="*/ 3 w 36"/>
                <a:gd name="T11" fmla="*/ 36 h 87"/>
                <a:gd name="T12" fmla="*/ 1 w 36"/>
                <a:gd name="T13" fmla="*/ 3 h 87"/>
                <a:gd name="T14" fmla="*/ 10 w 36"/>
                <a:gd name="T15" fmla="*/ 6 h 87"/>
                <a:gd name="T16" fmla="*/ 12 w 36"/>
                <a:gd name="T17" fmla="*/ 9 h 87"/>
                <a:gd name="T18" fmla="*/ 12 w 36"/>
                <a:gd name="T19" fmla="*/ 11 h 87"/>
                <a:gd name="T20" fmla="*/ 11 w 36"/>
                <a:gd name="T21" fmla="*/ 27 h 87"/>
                <a:gd name="T22" fmla="*/ 27 w 36"/>
                <a:gd name="T23" fmla="*/ 51 h 87"/>
                <a:gd name="T24" fmla="*/ 33 w 36"/>
                <a:gd name="T25" fmla="*/ 79 h 87"/>
                <a:gd name="T26" fmla="*/ 29 w 36"/>
                <a:gd name="T27" fmla="*/ 8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87">
                  <a:moveTo>
                    <a:pt x="29" y="83"/>
                  </a:moveTo>
                  <a:cubicBezTo>
                    <a:pt x="27" y="85"/>
                    <a:pt x="25" y="86"/>
                    <a:pt x="23" y="87"/>
                  </a:cubicBezTo>
                  <a:cubicBezTo>
                    <a:pt x="25" y="81"/>
                    <a:pt x="18" y="78"/>
                    <a:pt x="17" y="74"/>
                  </a:cubicBezTo>
                  <a:cubicBezTo>
                    <a:pt x="16" y="71"/>
                    <a:pt x="18" y="68"/>
                    <a:pt x="20" y="66"/>
                  </a:cubicBezTo>
                  <a:cubicBezTo>
                    <a:pt x="24" y="62"/>
                    <a:pt x="21" y="60"/>
                    <a:pt x="18" y="59"/>
                  </a:cubicBezTo>
                  <a:cubicBezTo>
                    <a:pt x="7" y="54"/>
                    <a:pt x="4" y="46"/>
                    <a:pt x="3" y="36"/>
                  </a:cubicBezTo>
                  <a:cubicBezTo>
                    <a:pt x="2" y="25"/>
                    <a:pt x="0" y="14"/>
                    <a:pt x="1" y="3"/>
                  </a:cubicBezTo>
                  <a:cubicBezTo>
                    <a:pt x="6" y="0"/>
                    <a:pt x="8" y="3"/>
                    <a:pt x="10" y="6"/>
                  </a:cubicBezTo>
                  <a:cubicBezTo>
                    <a:pt x="11" y="7"/>
                    <a:pt x="11" y="8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3" y="17"/>
                    <a:pt x="11" y="22"/>
                    <a:pt x="11" y="27"/>
                  </a:cubicBezTo>
                  <a:cubicBezTo>
                    <a:pt x="12" y="39"/>
                    <a:pt x="20" y="45"/>
                    <a:pt x="27" y="51"/>
                  </a:cubicBezTo>
                  <a:cubicBezTo>
                    <a:pt x="36" y="59"/>
                    <a:pt x="35" y="69"/>
                    <a:pt x="33" y="79"/>
                  </a:cubicBezTo>
                  <a:cubicBezTo>
                    <a:pt x="33" y="81"/>
                    <a:pt x="30" y="82"/>
                    <a:pt x="29" y="83"/>
                  </a:cubicBezTo>
                  <a:close/>
                </a:path>
              </a:pathLst>
            </a:custGeom>
            <a:solidFill>
              <a:srgbClr val="F0C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8" name="Freeform 195"/>
            <p:cNvSpPr/>
            <p:nvPr/>
          </p:nvSpPr>
          <p:spPr bwMode="auto">
            <a:xfrm>
              <a:off x="5807" y="1582"/>
              <a:ext cx="47" cy="74"/>
            </a:xfrm>
            <a:custGeom>
              <a:avLst/>
              <a:gdLst>
                <a:gd name="T0" fmla="*/ 8 w 31"/>
                <a:gd name="T1" fmla="*/ 45 h 49"/>
                <a:gd name="T2" fmla="*/ 10 w 31"/>
                <a:gd name="T3" fmla="*/ 25 h 49"/>
                <a:gd name="T4" fmla="*/ 0 w 31"/>
                <a:gd name="T5" fmla="*/ 43 h 49"/>
                <a:gd name="T6" fmla="*/ 13 w 31"/>
                <a:gd name="T7" fmla="*/ 11 h 49"/>
                <a:gd name="T8" fmla="*/ 15 w 31"/>
                <a:gd name="T9" fmla="*/ 8 h 49"/>
                <a:gd name="T10" fmla="*/ 28 w 31"/>
                <a:gd name="T11" fmla="*/ 9 h 49"/>
                <a:gd name="T12" fmla="*/ 29 w 31"/>
                <a:gd name="T13" fmla="*/ 16 h 49"/>
                <a:gd name="T14" fmla="*/ 29 w 31"/>
                <a:gd name="T15" fmla="*/ 20 h 49"/>
                <a:gd name="T16" fmla="*/ 30 w 31"/>
                <a:gd name="T17" fmla="*/ 23 h 49"/>
                <a:gd name="T18" fmla="*/ 31 w 31"/>
                <a:gd name="T19" fmla="*/ 27 h 49"/>
                <a:gd name="T20" fmla="*/ 29 w 31"/>
                <a:gd name="T21" fmla="*/ 30 h 49"/>
                <a:gd name="T22" fmla="*/ 28 w 31"/>
                <a:gd name="T23" fmla="*/ 33 h 49"/>
                <a:gd name="T24" fmla="*/ 27 w 31"/>
                <a:gd name="T25" fmla="*/ 35 h 49"/>
                <a:gd name="T26" fmla="*/ 20 w 31"/>
                <a:gd name="T27" fmla="*/ 45 h 49"/>
                <a:gd name="T28" fmla="*/ 16 w 31"/>
                <a:gd name="T29" fmla="*/ 40 h 49"/>
                <a:gd name="T30" fmla="*/ 16 w 31"/>
                <a:gd name="T31" fmla="*/ 27 h 49"/>
                <a:gd name="T32" fmla="*/ 16 w 31"/>
                <a:gd name="T33" fmla="*/ 42 h 49"/>
                <a:gd name="T34" fmla="*/ 8 w 31"/>
                <a:gd name="T3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9">
                  <a:moveTo>
                    <a:pt x="8" y="45"/>
                  </a:moveTo>
                  <a:cubicBezTo>
                    <a:pt x="7" y="39"/>
                    <a:pt x="13" y="33"/>
                    <a:pt x="10" y="25"/>
                  </a:cubicBezTo>
                  <a:cubicBezTo>
                    <a:pt x="3" y="30"/>
                    <a:pt x="5" y="39"/>
                    <a:pt x="0" y="43"/>
                  </a:cubicBezTo>
                  <a:cubicBezTo>
                    <a:pt x="1" y="31"/>
                    <a:pt x="6" y="21"/>
                    <a:pt x="13" y="11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22" y="0"/>
                    <a:pt x="22" y="0"/>
                    <a:pt x="28" y="9"/>
                  </a:cubicBezTo>
                  <a:cubicBezTo>
                    <a:pt x="28" y="12"/>
                    <a:pt x="29" y="14"/>
                    <a:pt x="29" y="16"/>
                  </a:cubicBezTo>
                  <a:cubicBezTo>
                    <a:pt x="29" y="17"/>
                    <a:pt x="29" y="19"/>
                    <a:pt x="29" y="20"/>
                  </a:cubicBezTo>
                  <a:cubicBezTo>
                    <a:pt x="30" y="21"/>
                    <a:pt x="30" y="22"/>
                    <a:pt x="30" y="23"/>
                  </a:cubicBezTo>
                  <a:cubicBezTo>
                    <a:pt x="30" y="24"/>
                    <a:pt x="31" y="26"/>
                    <a:pt x="31" y="27"/>
                  </a:cubicBezTo>
                  <a:cubicBezTo>
                    <a:pt x="30" y="28"/>
                    <a:pt x="30" y="29"/>
                    <a:pt x="29" y="30"/>
                  </a:cubicBezTo>
                  <a:cubicBezTo>
                    <a:pt x="29" y="31"/>
                    <a:pt x="28" y="32"/>
                    <a:pt x="28" y="33"/>
                  </a:cubicBezTo>
                  <a:cubicBezTo>
                    <a:pt x="28" y="33"/>
                    <a:pt x="28" y="34"/>
                    <a:pt x="27" y="35"/>
                  </a:cubicBezTo>
                  <a:cubicBezTo>
                    <a:pt x="24" y="37"/>
                    <a:pt x="25" y="43"/>
                    <a:pt x="20" y="45"/>
                  </a:cubicBezTo>
                  <a:cubicBezTo>
                    <a:pt x="17" y="44"/>
                    <a:pt x="15" y="43"/>
                    <a:pt x="16" y="40"/>
                  </a:cubicBezTo>
                  <a:cubicBezTo>
                    <a:pt x="18" y="35"/>
                    <a:pt x="16" y="31"/>
                    <a:pt x="16" y="27"/>
                  </a:cubicBezTo>
                  <a:cubicBezTo>
                    <a:pt x="17" y="31"/>
                    <a:pt x="17" y="37"/>
                    <a:pt x="16" y="42"/>
                  </a:cubicBezTo>
                  <a:cubicBezTo>
                    <a:pt x="14" y="46"/>
                    <a:pt x="12" y="49"/>
                    <a:pt x="8" y="45"/>
                  </a:cubicBezTo>
                  <a:close/>
                </a:path>
              </a:pathLst>
            </a:custGeom>
            <a:solidFill>
              <a:srgbClr val="F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9" name="Freeform 196"/>
            <p:cNvSpPr/>
            <p:nvPr/>
          </p:nvSpPr>
          <p:spPr bwMode="auto">
            <a:xfrm>
              <a:off x="7814" y="2"/>
              <a:ext cx="84" cy="58"/>
            </a:xfrm>
            <a:custGeom>
              <a:avLst/>
              <a:gdLst>
                <a:gd name="T0" fmla="*/ 46 w 56"/>
                <a:gd name="T1" fmla="*/ 9 h 39"/>
                <a:gd name="T2" fmla="*/ 17 w 56"/>
                <a:gd name="T3" fmla="*/ 30 h 39"/>
                <a:gd name="T4" fmla="*/ 6 w 56"/>
                <a:gd name="T5" fmla="*/ 38 h 39"/>
                <a:gd name="T6" fmla="*/ 1 w 56"/>
                <a:gd name="T7" fmla="*/ 38 h 39"/>
                <a:gd name="T8" fmla="*/ 1 w 56"/>
                <a:gd name="T9" fmla="*/ 34 h 39"/>
                <a:gd name="T10" fmla="*/ 5 w 56"/>
                <a:gd name="T11" fmla="*/ 29 h 39"/>
                <a:gd name="T12" fmla="*/ 32 w 56"/>
                <a:gd name="T13" fmla="*/ 8 h 39"/>
                <a:gd name="T14" fmla="*/ 38 w 56"/>
                <a:gd name="T15" fmla="*/ 2 h 39"/>
                <a:gd name="T16" fmla="*/ 41 w 56"/>
                <a:gd name="T17" fmla="*/ 1 h 39"/>
                <a:gd name="T18" fmla="*/ 54 w 56"/>
                <a:gd name="T19" fmla="*/ 1 h 39"/>
                <a:gd name="T20" fmla="*/ 56 w 56"/>
                <a:gd name="T21" fmla="*/ 2 h 39"/>
                <a:gd name="T22" fmla="*/ 46 w 56"/>
                <a:gd name="T23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9">
                  <a:moveTo>
                    <a:pt x="46" y="9"/>
                  </a:moveTo>
                  <a:cubicBezTo>
                    <a:pt x="37" y="16"/>
                    <a:pt x="27" y="23"/>
                    <a:pt x="17" y="30"/>
                  </a:cubicBezTo>
                  <a:cubicBezTo>
                    <a:pt x="13" y="33"/>
                    <a:pt x="10" y="36"/>
                    <a:pt x="6" y="38"/>
                  </a:cubicBezTo>
                  <a:cubicBezTo>
                    <a:pt x="4" y="39"/>
                    <a:pt x="3" y="39"/>
                    <a:pt x="1" y="38"/>
                  </a:cubicBezTo>
                  <a:cubicBezTo>
                    <a:pt x="0" y="37"/>
                    <a:pt x="0" y="35"/>
                    <a:pt x="1" y="34"/>
                  </a:cubicBezTo>
                  <a:cubicBezTo>
                    <a:pt x="2" y="31"/>
                    <a:pt x="4" y="30"/>
                    <a:pt x="5" y="29"/>
                  </a:cubicBezTo>
                  <a:cubicBezTo>
                    <a:pt x="14" y="22"/>
                    <a:pt x="23" y="15"/>
                    <a:pt x="32" y="8"/>
                  </a:cubicBezTo>
                  <a:cubicBezTo>
                    <a:pt x="35" y="6"/>
                    <a:pt x="36" y="4"/>
                    <a:pt x="38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5" y="0"/>
                    <a:pt x="49" y="0"/>
                    <a:pt x="54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6" y="9"/>
                    <a:pt x="50" y="8"/>
                    <a:pt x="46" y="9"/>
                  </a:cubicBezTo>
                  <a:close/>
                </a:path>
              </a:pathLst>
            </a:custGeom>
            <a:solidFill>
              <a:srgbClr val="A2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0" name="Freeform 197"/>
            <p:cNvSpPr/>
            <p:nvPr/>
          </p:nvSpPr>
          <p:spPr bwMode="auto">
            <a:xfrm>
              <a:off x="6506" y="828"/>
              <a:ext cx="134" cy="58"/>
            </a:xfrm>
            <a:custGeom>
              <a:avLst/>
              <a:gdLst>
                <a:gd name="T0" fmla="*/ 16 w 89"/>
                <a:gd name="T1" fmla="*/ 1 h 39"/>
                <a:gd name="T2" fmla="*/ 29 w 89"/>
                <a:gd name="T3" fmla="*/ 6 h 39"/>
                <a:gd name="T4" fmla="*/ 66 w 89"/>
                <a:gd name="T5" fmla="*/ 17 h 39"/>
                <a:gd name="T6" fmla="*/ 70 w 89"/>
                <a:gd name="T7" fmla="*/ 19 h 39"/>
                <a:gd name="T8" fmla="*/ 89 w 89"/>
                <a:gd name="T9" fmla="*/ 33 h 39"/>
                <a:gd name="T10" fmla="*/ 75 w 89"/>
                <a:gd name="T11" fmla="*/ 33 h 39"/>
                <a:gd name="T12" fmla="*/ 16 w 89"/>
                <a:gd name="T13" fmla="*/ 12 h 39"/>
                <a:gd name="T14" fmla="*/ 0 w 89"/>
                <a:gd name="T15" fmla="*/ 3 h 39"/>
                <a:gd name="T16" fmla="*/ 16 w 89"/>
                <a:gd name="T17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39">
                  <a:moveTo>
                    <a:pt x="16" y="1"/>
                  </a:moveTo>
                  <a:cubicBezTo>
                    <a:pt x="19" y="5"/>
                    <a:pt x="24" y="6"/>
                    <a:pt x="29" y="6"/>
                  </a:cubicBezTo>
                  <a:cubicBezTo>
                    <a:pt x="42" y="8"/>
                    <a:pt x="54" y="13"/>
                    <a:pt x="66" y="17"/>
                  </a:cubicBezTo>
                  <a:cubicBezTo>
                    <a:pt x="67" y="18"/>
                    <a:pt x="68" y="18"/>
                    <a:pt x="70" y="19"/>
                  </a:cubicBezTo>
                  <a:cubicBezTo>
                    <a:pt x="79" y="20"/>
                    <a:pt x="86" y="24"/>
                    <a:pt x="89" y="33"/>
                  </a:cubicBezTo>
                  <a:cubicBezTo>
                    <a:pt x="85" y="39"/>
                    <a:pt x="80" y="35"/>
                    <a:pt x="75" y="33"/>
                  </a:cubicBezTo>
                  <a:cubicBezTo>
                    <a:pt x="56" y="24"/>
                    <a:pt x="36" y="19"/>
                    <a:pt x="16" y="12"/>
                  </a:cubicBezTo>
                  <a:cubicBezTo>
                    <a:pt x="11" y="9"/>
                    <a:pt x="3" y="11"/>
                    <a:pt x="0" y="3"/>
                  </a:cubicBezTo>
                  <a:cubicBezTo>
                    <a:pt x="6" y="4"/>
                    <a:pt x="10" y="0"/>
                    <a:pt x="16" y="1"/>
                  </a:cubicBezTo>
                  <a:close/>
                </a:path>
              </a:pathLst>
            </a:custGeom>
            <a:solidFill>
              <a:srgbClr val="E7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1" name="Freeform 198"/>
            <p:cNvSpPr/>
            <p:nvPr/>
          </p:nvSpPr>
          <p:spPr bwMode="auto">
            <a:xfrm>
              <a:off x="6932" y="1267"/>
              <a:ext cx="140" cy="75"/>
            </a:xfrm>
            <a:custGeom>
              <a:avLst/>
              <a:gdLst>
                <a:gd name="T0" fmla="*/ 91 w 93"/>
                <a:gd name="T1" fmla="*/ 2 h 50"/>
                <a:gd name="T2" fmla="*/ 93 w 93"/>
                <a:gd name="T3" fmla="*/ 2 h 50"/>
                <a:gd name="T4" fmla="*/ 73 w 93"/>
                <a:gd name="T5" fmla="*/ 20 h 50"/>
                <a:gd name="T6" fmla="*/ 49 w 93"/>
                <a:gd name="T7" fmla="*/ 37 h 50"/>
                <a:gd name="T8" fmla="*/ 45 w 93"/>
                <a:gd name="T9" fmla="*/ 39 h 50"/>
                <a:gd name="T10" fmla="*/ 45 w 93"/>
                <a:gd name="T11" fmla="*/ 39 h 50"/>
                <a:gd name="T12" fmla="*/ 4 w 93"/>
                <a:gd name="T13" fmla="*/ 48 h 50"/>
                <a:gd name="T14" fmla="*/ 5 w 93"/>
                <a:gd name="T15" fmla="*/ 41 h 50"/>
                <a:gd name="T16" fmla="*/ 38 w 93"/>
                <a:gd name="T17" fmla="*/ 25 h 50"/>
                <a:gd name="T18" fmla="*/ 55 w 93"/>
                <a:gd name="T19" fmla="*/ 24 h 50"/>
                <a:gd name="T20" fmla="*/ 77 w 93"/>
                <a:gd name="T21" fmla="*/ 7 h 50"/>
                <a:gd name="T22" fmla="*/ 91 w 93"/>
                <a:gd name="T2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50">
                  <a:moveTo>
                    <a:pt x="91" y="2"/>
                  </a:moveTo>
                  <a:cubicBezTo>
                    <a:pt x="92" y="2"/>
                    <a:pt x="92" y="2"/>
                    <a:pt x="93" y="2"/>
                  </a:cubicBezTo>
                  <a:cubicBezTo>
                    <a:pt x="88" y="9"/>
                    <a:pt x="79" y="13"/>
                    <a:pt x="73" y="20"/>
                  </a:cubicBezTo>
                  <a:cubicBezTo>
                    <a:pt x="65" y="25"/>
                    <a:pt x="58" y="33"/>
                    <a:pt x="49" y="37"/>
                  </a:cubicBezTo>
                  <a:cubicBezTo>
                    <a:pt x="48" y="38"/>
                    <a:pt x="46" y="37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32" y="47"/>
                    <a:pt x="19" y="50"/>
                    <a:pt x="4" y="48"/>
                  </a:cubicBezTo>
                  <a:cubicBezTo>
                    <a:pt x="0" y="45"/>
                    <a:pt x="3" y="43"/>
                    <a:pt x="5" y="41"/>
                  </a:cubicBezTo>
                  <a:cubicBezTo>
                    <a:pt x="16" y="36"/>
                    <a:pt x="26" y="28"/>
                    <a:pt x="38" y="25"/>
                  </a:cubicBezTo>
                  <a:cubicBezTo>
                    <a:pt x="44" y="24"/>
                    <a:pt x="50" y="27"/>
                    <a:pt x="55" y="24"/>
                  </a:cubicBezTo>
                  <a:cubicBezTo>
                    <a:pt x="64" y="19"/>
                    <a:pt x="70" y="12"/>
                    <a:pt x="77" y="7"/>
                  </a:cubicBezTo>
                  <a:cubicBezTo>
                    <a:pt x="81" y="4"/>
                    <a:pt x="85" y="0"/>
                    <a:pt x="91" y="2"/>
                  </a:cubicBezTo>
                  <a:close/>
                </a:path>
              </a:pathLst>
            </a:custGeom>
            <a:solidFill>
              <a:srgbClr val="FCF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2" name="Freeform 199"/>
            <p:cNvSpPr/>
            <p:nvPr/>
          </p:nvSpPr>
          <p:spPr bwMode="auto">
            <a:xfrm>
              <a:off x="6626" y="2295"/>
              <a:ext cx="134" cy="69"/>
            </a:xfrm>
            <a:custGeom>
              <a:avLst/>
              <a:gdLst>
                <a:gd name="T0" fmla="*/ 78 w 89"/>
                <a:gd name="T1" fmla="*/ 10 h 46"/>
                <a:gd name="T2" fmla="*/ 64 w 89"/>
                <a:gd name="T3" fmla="*/ 10 h 46"/>
                <a:gd name="T4" fmla="*/ 19 w 89"/>
                <a:gd name="T5" fmla="*/ 33 h 46"/>
                <a:gd name="T6" fmla="*/ 0 w 89"/>
                <a:gd name="T7" fmla="*/ 46 h 46"/>
                <a:gd name="T8" fmla="*/ 26 w 89"/>
                <a:gd name="T9" fmla="*/ 19 h 46"/>
                <a:gd name="T10" fmla="*/ 50 w 89"/>
                <a:gd name="T11" fmla="*/ 6 h 46"/>
                <a:gd name="T12" fmla="*/ 74 w 89"/>
                <a:gd name="T13" fmla="*/ 4 h 46"/>
                <a:gd name="T14" fmla="*/ 78 w 89"/>
                <a:gd name="T15" fmla="*/ 2 h 46"/>
                <a:gd name="T16" fmla="*/ 80 w 89"/>
                <a:gd name="T17" fmla="*/ 2 h 46"/>
                <a:gd name="T18" fmla="*/ 89 w 89"/>
                <a:gd name="T19" fmla="*/ 6 h 46"/>
                <a:gd name="T20" fmla="*/ 87 w 89"/>
                <a:gd name="T21" fmla="*/ 12 h 46"/>
                <a:gd name="T22" fmla="*/ 78 w 89"/>
                <a:gd name="T23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6">
                  <a:moveTo>
                    <a:pt x="78" y="10"/>
                  </a:moveTo>
                  <a:cubicBezTo>
                    <a:pt x="73" y="7"/>
                    <a:pt x="69" y="8"/>
                    <a:pt x="64" y="10"/>
                  </a:cubicBezTo>
                  <a:cubicBezTo>
                    <a:pt x="49" y="18"/>
                    <a:pt x="34" y="25"/>
                    <a:pt x="19" y="33"/>
                  </a:cubicBezTo>
                  <a:cubicBezTo>
                    <a:pt x="12" y="37"/>
                    <a:pt x="7" y="43"/>
                    <a:pt x="0" y="46"/>
                  </a:cubicBezTo>
                  <a:cubicBezTo>
                    <a:pt x="7" y="36"/>
                    <a:pt x="17" y="28"/>
                    <a:pt x="26" y="19"/>
                  </a:cubicBezTo>
                  <a:cubicBezTo>
                    <a:pt x="35" y="16"/>
                    <a:pt x="42" y="10"/>
                    <a:pt x="50" y="6"/>
                  </a:cubicBezTo>
                  <a:cubicBezTo>
                    <a:pt x="58" y="3"/>
                    <a:pt x="66" y="0"/>
                    <a:pt x="74" y="4"/>
                  </a:cubicBezTo>
                  <a:cubicBezTo>
                    <a:pt x="76" y="4"/>
                    <a:pt x="77" y="3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84" y="2"/>
                    <a:pt x="87" y="2"/>
                    <a:pt x="89" y="6"/>
                  </a:cubicBezTo>
                  <a:cubicBezTo>
                    <a:pt x="89" y="8"/>
                    <a:pt x="88" y="10"/>
                    <a:pt x="87" y="12"/>
                  </a:cubicBezTo>
                  <a:cubicBezTo>
                    <a:pt x="83" y="15"/>
                    <a:pt x="80" y="14"/>
                    <a:pt x="78" y="10"/>
                  </a:cubicBezTo>
                  <a:close/>
                </a:path>
              </a:pathLst>
            </a:custGeom>
            <a:solidFill>
              <a:srgbClr val="DA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3" name="Freeform 200"/>
            <p:cNvSpPr/>
            <p:nvPr/>
          </p:nvSpPr>
          <p:spPr bwMode="auto">
            <a:xfrm>
              <a:off x="5561" y="984"/>
              <a:ext cx="98" cy="73"/>
            </a:xfrm>
            <a:custGeom>
              <a:avLst/>
              <a:gdLst>
                <a:gd name="T0" fmla="*/ 29 w 65"/>
                <a:gd name="T1" fmla="*/ 8 h 49"/>
                <a:gd name="T2" fmla="*/ 45 w 65"/>
                <a:gd name="T3" fmla="*/ 1 h 49"/>
                <a:gd name="T4" fmla="*/ 58 w 65"/>
                <a:gd name="T5" fmla="*/ 1 h 49"/>
                <a:gd name="T6" fmla="*/ 64 w 65"/>
                <a:gd name="T7" fmla="*/ 11 h 49"/>
                <a:gd name="T8" fmla="*/ 56 w 65"/>
                <a:gd name="T9" fmla="*/ 13 h 49"/>
                <a:gd name="T10" fmla="*/ 37 w 65"/>
                <a:gd name="T11" fmla="*/ 14 h 49"/>
                <a:gd name="T12" fmla="*/ 19 w 65"/>
                <a:gd name="T13" fmla="*/ 31 h 49"/>
                <a:gd name="T14" fmla="*/ 14 w 65"/>
                <a:gd name="T15" fmla="*/ 37 h 49"/>
                <a:gd name="T16" fmla="*/ 14 w 65"/>
                <a:gd name="T17" fmla="*/ 37 h 49"/>
                <a:gd name="T18" fmla="*/ 12 w 65"/>
                <a:gd name="T19" fmla="*/ 39 h 49"/>
                <a:gd name="T20" fmla="*/ 12 w 65"/>
                <a:gd name="T21" fmla="*/ 39 h 49"/>
                <a:gd name="T22" fmla="*/ 10 w 65"/>
                <a:gd name="T23" fmla="*/ 41 h 49"/>
                <a:gd name="T24" fmla="*/ 7 w 65"/>
                <a:gd name="T25" fmla="*/ 45 h 49"/>
                <a:gd name="T26" fmla="*/ 0 w 65"/>
                <a:gd name="T27" fmla="*/ 47 h 49"/>
                <a:gd name="T28" fmla="*/ 3 w 65"/>
                <a:gd name="T29" fmla="*/ 41 h 49"/>
                <a:gd name="T30" fmla="*/ 5 w 65"/>
                <a:gd name="T31" fmla="*/ 37 h 49"/>
                <a:gd name="T32" fmla="*/ 5 w 65"/>
                <a:gd name="T33" fmla="*/ 37 h 49"/>
                <a:gd name="T34" fmla="*/ 10 w 65"/>
                <a:gd name="T35" fmla="*/ 28 h 49"/>
                <a:gd name="T36" fmla="*/ 10 w 65"/>
                <a:gd name="T37" fmla="*/ 28 h 49"/>
                <a:gd name="T38" fmla="*/ 12 w 65"/>
                <a:gd name="T39" fmla="*/ 24 h 49"/>
                <a:gd name="T40" fmla="*/ 29 w 65"/>
                <a:gd name="T41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49">
                  <a:moveTo>
                    <a:pt x="29" y="8"/>
                  </a:moveTo>
                  <a:cubicBezTo>
                    <a:pt x="32" y="2"/>
                    <a:pt x="38" y="0"/>
                    <a:pt x="45" y="1"/>
                  </a:cubicBezTo>
                  <a:cubicBezTo>
                    <a:pt x="49" y="1"/>
                    <a:pt x="53" y="1"/>
                    <a:pt x="58" y="1"/>
                  </a:cubicBezTo>
                  <a:cubicBezTo>
                    <a:pt x="64" y="2"/>
                    <a:pt x="65" y="4"/>
                    <a:pt x="64" y="11"/>
                  </a:cubicBezTo>
                  <a:cubicBezTo>
                    <a:pt x="62" y="13"/>
                    <a:pt x="59" y="12"/>
                    <a:pt x="56" y="13"/>
                  </a:cubicBezTo>
                  <a:cubicBezTo>
                    <a:pt x="50" y="13"/>
                    <a:pt x="43" y="12"/>
                    <a:pt x="37" y="14"/>
                  </a:cubicBezTo>
                  <a:cubicBezTo>
                    <a:pt x="29" y="18"/>
                    <a:pt x="20" y="21"/>
                    <a:pt x="19" y="31"/>
                  </a:cubicBezTo>
                  <a:cubicBezTo>
                    <a:pt x="18" y="34"/>
                    <a:pt x="16" y="36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3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9" y="43"/>
                    <a:pt x="8" y="44"/>
                    <a:pt x="7" y="45"/>
                  </a:cubicBezTo>
                  <a:cubicBezTo>
                    <a:pt x="5" y="46"/>
                    <a:pt x="3" y="49"/>
                    <a:pt x="0" y="47"/>
                  </a:cubicBezTo>
                  <a:cubicBezTo>
                    <a:pt x="0" y="45"/>
                    <a:pt x="1" y="43"/>
                    <a:pt x="3" y="41"/>
                  </a:cubicBezTo>
                  <a:cubicBezTo>
                    <a:pt x="4" y="40"/>
                    <a:pt x="3" y="38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4"/>
                    <a:pt x="11" y="32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2" y="24"/>
                  </a:cubicBezTo>
                  <a:cubicBezTo>
                    <a:pt x="16" y="17"/>
                    <a:pt x="22" y="12"/>
                    <a:pt x="29" y="8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4" name="Freeform 201"/>
            <p:cNvSpPr/>
            <p:nvPr/>
          </p:nvSpPr>
          <p:spPr bwMode="auto">
            <a:xfrm>
              <a:off x="5968" y="820"/>
              <a:ext cx="115" cy="95"/>
            </a:xfrm>
            <a:custGeom>
              <a:avLst/>
              <a:gdLst>
                <a:gd name="T0" fmla="*/ 69 w 77"/>
                <a:gd name="T1" fmla="*/ 58 h 63"/>
                <a:gd name="T2" fmla="*/ 45 w 77"/>
                <a:gd name="T3" fmla="*/ 40 h 63"/>
                <a:gd name="T4" fmla="*/ 14 w 77"/>
                <a:gd name="T5" fmla="*/ 10 h 63"/>
                <a:gd name="T6" fmla="*/ 0 w 77"/>
                <a:gd name="T7" fmla="*/ 0 h 63"/>
                <a:gd name="T8" fmla="*/ 16 w 77"/>
                <a:gd name="T9" fmla="*/ 2 h 63"/>
                <a:gd name="T10" fmla="*/ 74 w 77"/>
                <a:gd name="T11" fmla="*/ 55 h 63"/>
                <a:gd name="T12" fmla="*/ 77 w 77"/>
                <a:gd name="T13" fmla="*/ 61 h 63"/>
                <a:gd name="T14" fmla="*/ 75 w 77"/>
                <a:gd name="T15" fmla="*/ 63 h 63"/>
                <a:gd name="T16" fmla="*/ 72 w 77"/>
                <a:gd name="T17" fmla="*/ 62 h 63"/>
                <a:gd name="T18" fmla="*/ 71 w 77"/>
                <a:gd name="T19" fmla="*/ 62 h 63"/>
                <a:gd name="T20" fmla="*/ 69 w 77"/>
                <a:gd name="T21" fmla="*/ 59 h 63"/>
                <a:gd name="T22" fmla="*/ 69 w 77"/>
                <a:gd name="T2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63">
                  <a:moveTo>
                    <a:pt x="69" y="58"/>
                  </a:moveTo>
                  <a:cubicBezTo>
                    <a:pt x="64" y="49"/>
                    <a:pt x="54" y="45"/>
                    <a:pt x="45" y="40"/>
                  </a:cubicBezTo>
                  <a:cubicBezTo>
                    <a:pt x="33" y="32"/>
                    <a:pt x="21" y="24"/>
                    <a:pt x="14" y="10"/>
                  </a:cubicBezTo>
                  <a:cubicBezTo>
                    <a:pt x="11" y="4"/>
                    <a:pt x="5" y="3"/>
                    <a:pt x="0" y="0"/>
                  </a:cubicBezTo>
                  <a:cubicBezTo>
                    <a:pt x="6" y="0"/>
                    <a:pt x="11" y="0"/>
                    <a:pt x="16" y="2"/>
                  </a:cubicBezTo>
                  <a:cubicBezTo>
                    <a:pt x="37" y="18"/>
                    <a:pt x="54" y="38"/>
                    <a:pt x="74" y="55"/>
                  </a:cubicBezTo>
                  <a:cubicBezTo>
                    <a:pt x="76" y="57"/>
                    <a:pt x="77" y="58"/>
                    <a:pt x="77" y="61"/>
                  </a:cubicBezTo>
                  <a:cubicBezTo>
                    <a:pt x="76" y="62"/>
                    <a:pt x="76" y="62"/>
                    <a:pt x="75" y="63"/>
                  </a:cubicBezTo>
                  <a:cubicBezTo>
                    <a:pt x="74" y="63"/>
                    <a:pt x="73" y="63"/>
                    <a:pt x="72" y="62"/>
                  </a:cubicBezTo>
                  <a:cubicBezTo>
                    <a:pt x="72" y="62"/>
                    <a:pt x="71" y="62"/>
                    <a:pt x="71" y="62"/>
                  </a:cubicBezTo>
                  <a:cubicBezTo>
                    <a:pt x="70" y="61"/>
                    <a:pt x="70" y="60"/>
                    <a:pt x="69" y="59"/>
                  </a:cubicBezTo>
                  <a:cubicBezTo>
                    <a:pt x="69" y="59"/>
                    <a:pt x="69" y="59"/>
                    <a:pt x="69" y="58"/>
                  </a:cubicBezTo>
                  <a:close/>
                </a:path>
              </a:pathLst>
            </a:custGeom>
            <a:solidFill>
              <a:srgbClr val="F0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5" name="Freeform 202"/>
            <p:cNvSpPr/>
            <p:nvPr/>
          </p:nvSpPr>
          <p:spPr bwMode="auto">
            <a:xfrm>
              <a:off x="7613" y="2334"/>
              <a:ext cx="63" cy="28"/>
            </a:xfrm>
            <a:custGeom>
              <a:avLst/>
              <a:gdLst>
                <a:gd name="T0" fmla="*/ 7 w 42"/>
                <a:gd name="T1" fmla="*/ 11 h 19"/>
                <a:gd name="T2" fmla="*/ 0 w 42"/>
                <a:gd name="T3" fmla="*/ 7 h 19"/>
                <a:gd name="T4" fmla="*/ 21 w 42"/>
                <a:gd name="T5" fmla="*/ 1 h 19"/>
                <a:gd name="T6" fmla="*/ 40 w 42"/>
                <a:gd name="T7" fmla="*/ 7 h 19"/>
                <a:gd name="T8" fmla="*/ 41 w 42"/>
                <a:gd name="T9" fmla="*/ 11 h 19"/>
                <a:gd name="T10" fmla="*/ 34 w 42"/>
                <a:gd name="T11" fmla="*/ 18 h 19"/>
                <a:gd name="T12" fmla="*/ 12 w 42"/>
                <a:gd name="T13" fmla="*/ 12 h 19"/>
                <a:gd name="T14" fmla="*/ 7 w 42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9">
                  <a:moveTo>
                    <a:pt x="7" y="11"/>
                  </a:moveTo>
                  <a:cubicBezTo>
                    <a:pt x="5" y="10"/>
                    <a:pt x="2" y="8"/>
                    <a:pt x="0" y="7"/>
                  </a:cubicBezTo>
                  <a:cubicBezTo>
                    <a:pt x="6" y="0"/>
                    <a:pt x="14" y="2"/>
                    <a:pt x="21" y="1"/>
                  </a:cubicBezTo>
                  <a:cubicBezTo>
                    <a:pt x="28" y="2"/>
                    <a:pt x="34" y="5"/>
                    <a:pt x="40" y="7"/>
                  </a:cubicBezTo>
                  <a:cubicBezTo>
                    <a:pt x="40" y="8"/>
                    <a:pt x="41" y="10"/>
                    <a:pt x="41" y="11"/>
                  </a:cubicBezTo>
                  <a:cubicBezTo>
                    <a:pt x="42" y="17"/>
                    <a:pt x="40" y="19"/>
                    <a:pt x="34" y="18"/>
                  </a:cubicBezTo>
                  <a:cubicBezTo>
                    <a:pt x="27" y="16"/>
                    <a:pt x="19" y="14"/>
                    <a:pt x="12" y="12"/>
                  </a:cubicBezTo>
                  <a:cubicBezTo>
                    <a:pt x="10" y="12"/>
                    <a:pt x="9" y="11"/>
                    <a:pt x="7" y="11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6" name="Freeform 203"/>
            <p:cNvSpPr/>
            <p:nvPr/>
          </p:nvSpPr>
          <p:spPr bwMode="auto">
            <a:xfrm>
              <a:off x="5827" y="1546"/>
              <a:ext cx="66" cy="53"/>
            </a:xfrm>
            <a:custGeom>
              <a:avLst/>
              <a:gdLst>
                <a:gd name="T0" fmla="*/ 12 w 44"/>
                <a:gd name="T1" fmla="*/ 35 h 35"/>
                <a:gd name="T2" fmla="*/ 9 w 44"/>
                <a:gd name="T3" fmla="*/ 28 h 35"/>
                <a:gd name="T4" fmla="*/ 0 w 44"/>
                <a:gd name="T5" fmla="*/ 35 h 35"/>
                <a:gd name="T6" fmla="*/ 30 w 44"/>
                <a:gd name="T7" fmla="*/ 7 h 35"/>
                <a:gd name="T8" fmla="*/ 38 w 44"/>
                <a:gd name="T9" fmla="*/ 0 h 35"/>
                <a:gd name="T10" fmla="*/ 43 w 44"/>
                <a:gd name="T11" fmla="*/ 4 h 35"/>
                <a:gd name="T12" fmla="*/ 43 w 44"/>
                <a:gd name="T13" fmla="*/ 8 h 35"/>
                <a:gd name="T14" fmla="*/ 43 w 44"/>
                <a:gd name="T15" fmla="*/ 11 h 35"/>
                <a:gd name="T16" fmla="*/ 40 w 44"/>
                <a:gd name="T17" fmla="*/ 21 h 35"/>
                <a:gd name="T18" fmla="*/ 27 w 44"/>
                <a:gd name="T19" fmla="*/ 29 h 35"/>
                <a:gd name="T20" fmla="*/ 21 w 44"/>
                <a:gd name="T21" fmla="*/ 32 h 35"/>
                <a:gd name="T22" fmla="*/ 18 w 44"/>
                <a:gd name="T23" fmla="*/ 32 h 35"/>
                <a:gd name="T24" fmla="*/ 12 w 44"/>
                <a:gd name="T2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35">
                  <a:moveTo>
                    <a:pt x="12" y="35"/>
                  </a:moveTo>
                  <a:cubicBezTo>
                    <a:pt x="11" y="33"/>
                    <a:pt x="10" y="31"/>
                    <a:pt x="9" y="28"/>
                  </a:cubicBezTo>
                  <a:cubicBezTo>
                    <a:pt x="5" y="29"/>
                    <a:pt x="4" y="34"/>
                    <a:pt x="0" y="35"/>
                  </a:cubicBezTo>
                  <a:cubicBezTo>
                    <a:pt x="7" y="22"/>
                    <a:pt x="17" y="13"/>
                    <a:pt x="30" y="7"/>
                  </a:cubicBezTo>
                  <a:cubicBezTo>
                    <a:pt x="33" y="5"/>
                    <a:pt x="37" y="4"/>
                    <a:pt x="38" y="0"/>
                  </a:cubicBezTo>
                  <a:cubicBezTo>
                    <a:pt x="41" y="0"/>
                    <a:pt x="42" y="2"/>
                    <a:pt x="43" y="4"/>
                  </a:cubicBezTo>
                  <a:cubicBezTo>
                    <a:pt x="44" y="5"/>
                    <a:pt x="44" y="6"/>
                    <a:pt x="43" y="8"/>
                  </a:cubicBezTo>
                  <a:cubicBezTo>
                    <a:pt x="43" y="9"/>
                    <a:pt x="43" y="10"/>
                    <a:pt x="43" y="11"/>
                  </a:cubicBezTo>
                  <a:cubicBezTo>
                    <a:pt x="41" y="14"/>
                    <a:pt x="42" y="18"/>
                    <a:pt x="40" y="21"/>
                  </a:cubicBezTo>
                  <a:cubicBezTo>
                    <a:pt x="36" y="25"/>
                    <a:pt x="29" y="23"/>
                    <a:pt x="27" y="29"/>
                  </a:cubicBezTo>
                  <a:cubicBezTo>
                    <a:pt x="25" y="31"/>
                    <a:pt x="23" y="31"/>
                    <a:pt x="21" y="32"/>
                  </a:cubicBezTo>
                  <a:cubicBezTo>
                    <a:pt x="20" y="32"/>
                    <a:pt x="19" y="32"/>
                    <a:pt x="18" y="32"/>
                  </a:cubicBezTo>
                  <a:cubicBezTo>
                    <a:pt x="15" y="32"/>
                    <a:pt x="14" y="35"/>
                    <a:pt x="12" y="35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7" name="Freeform 204"/>
            <p:cNvSpPr/>
            <p:nvPr/>
          </p:nvSpPr>
          <p:spPr bwMode="auto">
            <a:xfrm>
              <a:off x="7190" y="1270"/>
              <a:ext cx="80" cy="24"/>
            </a:xfrm>
            <a:custGeom>
              <a:avLst/>
              <a:gdLst>
                <a:gd name="T0" fmla="*/ 47 w 53"/>
                <a:gd name="T1" fmla="*/ 12 h 16"/>
                <a:gd name="T2" fmla="*/ 16 w 53"/>
                <a:gd name="T3" fmla="*/ 15 h 16"/>
                <a:gd name="T4" fmla="*/ 5 w 53"/>
                <a:gd name="T5" fmla="*/ 14 h 16"/>
                <a:gd name="T6" fmla="*/ 0 w 53"/>
                <a:gd name="T7" fmla="*/ 8 h 16"/>
                <a:gd name="T8" fmla="*/ 6 w 53"/>
                <a:gd name="T9" fmla="*/ 6 h 16"/>
                <a:gd name="T10" fmla="*/ 7 w 53"/>
                <a:gd name="T11" fmla="*/ 6 h 16"/>
                <a:gd name="T12" fmla="*/ 51 w 53"/>
                <a:gd name="T13" fmla="*/ 0 h 16"/>
                <a:gd name="T14" fmla="*/ 52 w 53"/>
                <a:gd name="T15" fmla="*/ 5 h 16"/>
                <a:gd name="T16" fmla="*/ 51 w 53"/>
                <a:gd name="T17" fmla="*/ 9 h 16"/>
                <a:gd name="T18" fmla="*/ 47 w 53"/>
                <a:gd name="T1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6">
                  <a:moveTo>
                    <a:pt x="47" y="12"/>
                  </a:moveTo>
                  <a:cubicBezTo>
                    <a:pt x="37" y="14"/>
                    <a:pt x="26" y="16"/>
                    <a:pt x="16" y="15"/>
                  </a:cubicBezTo>
                  <a:cubicBezTo>
                    <a:pt x="12" y="15"/>
                    <a:pt x="8" y="15"/>
                    <a:pt x="5" y="14"/>
                  </a:cubicBezTo>
                  <a:cubicBezTo>
                    <a:pt x="2" y="13"/>
                    <a:pt x="0" y="11"/>
                    <a:pt x="0" y="8"/>
                  </a:cubicBezTo>
                  <a:cubicBezTo>
                    <a:pt x="1" y="6"/>
                    <a:pt x="3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22" y="7"/>
                    <a:pt x="37" y="4"/>
                    <a:pt x="51" y="0"/>
                  </a:cubicBezTo>
                  <a:cubicBezTo>
                    <a:pt x="53" y="1"/>
                    <a:pt x="52" y="3"/>
                    <a:pt x="52" y="5"/>
                  </a:cubicBezTo>
                  <a:cubicBezTo>
                    <a:pt x="52" y="6"/>
                    <a:pt x="52" y="7"/>
                    <a:pt x="51" y="9"/>
                  </a:cubicBezTo>
                  <a:cubicBezTo>
                    <a:pt x="50" y="10"/>
                    <a:pt x="49" y="11"/>
                    <a:pt x="47" y="12"/>
                  </a:cubicBezTo>
                  <a:close/>
                </a:path>
              </a:pathLst>
            </a:custGeom>
            <a:solidFill>
              <a:srgbClr val="80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58" name="Group 406"/>
          <p:cNvGrpSpPr/>
          <p:nvPr userDrawn="1"/>
        </p:nvGrpSpPr>
        <p:grpSpPr bwMode="auto">
          <a:xfrm>
            <a:off x="1287373" y="4763"/>
            <a:ext cx="3781425" cy="6859588"/>
            <a:chOff x="5552" y="3"/>
            <a:chExt cx="2382" cy="4321"/>
          </a:xfrm>
        </p:grpSpPr>
        <p:sp>
          <p:nvSpPr>
            <p:cNvPr id="4559" name="Freeform 206"/>
            <p:cNvSpPr/>
            <p:nvPr/>
          </p:nvSpPr>
          <p:spPr bwMode="auto">
            <a:xfrm>
              <a:off x="7640" y="946"/>
              <a:ext cx="65" cy="87"/>
            </a:xfrm>
            <a:custGeom>
              <a:avLst/>
              <a:gdLst>
                <a:gd name="T0" fmla="*/ 38 w 43"/>
                <a:gd name="T1" fmla="*/ 10 h 58"/>
                <a:gd name="T2" fmla="*/ 37 w 43"/>
                <a:gd name="T3" fmla="*/ 12 h 58"/>
                <a:gd name="T4" fmla="*/ 35 w 43"/>
                <a:gd name="T5" fmla="*/ 14 h 58"/>
                <a:gd name="T6" fmla="*/ 35 w 43"/>
                <a:gd name="T7" fmla="*/ 14 h 58"/>
                <a:gd name="T8" fmla="*/ 33 w 43"/>
                <a:gd name="T9" fmla="*/ 18 h 58"/>
                <a:gd name="T10" fmla="*/ 33 w 43"/>
                <a:gd name="T11" fmla="*/ 18 h 58"/>
                <a:gd name="T12" fmla="*/ 32 w 43"/>
                <a:gd name="T13" fmla="*/ 20 h 58"/>
                <a:gd name="T14" fmla="*/ 32 w 43"/>
                <a:gd name="T15" fmla="*/ 20 h 58"/>
                <a:gd name="T16" fmla="*/ 30 w 43"/>
                <a:gd name="T17" fmla="*/ 24 h 58"/>
                <a:gd name="T18" fmla="*/ 30 w 43"/>
                <a:gd name="T19" fmla="*/ 24 h 58"/>
                <a:gd name="T20" fmla="*/ 28 w 43"/>
                <a:gd name="T21" fmla="*/ 26 h 58"/>
                <a:gd name="T22" fmla="*/ 28 w 43"/>
                <a:gd name="T23" fmla="*/ 26 h 58"/>
                <a:gd name="T24" fmla="*/ 26 w 43"/>
                <a:gd name="T25" fmla="*/ 30 h 58"/>
                <a:gd name="T26" fmla="*/ 26 w 43"/>
                <a:gd name="T27" fmla="*/ 30 h 58"/>
                <a:gd name="T28" fmla="*/ 24 w 43"/>
                <a:gd name="T29" fmla="*/ 32 h 58"/>
                <a:gd name="T30" fmla="*/ 24 w 43"/>
                <a:gd name="T31" fmla="*/ 32 h 58"/>
                <a:gd name="T32" fmla="*/ 22 w 43"/>
                <a:gd name="T33" fmla="*/ 35 h 58"/>
                <a:gd name="T34" fmla="*/ 22 w 43"/>
                <a:gd name="T35" fmla="*/ 35 h 58"/>
                <a:gd name="T36" fmla="*/ 20 w 43"/>
                <a:gd name="T37" fmla="*/ 37 h 58"/>
                <a:gd name="T38" fmla="*/ 20 w 43"/>
                <a:gd name="T39" fmla="*/ 37 h 58"/>
                <a:gd name="T40" fmla="*/ 18 w 43"/>
                <a:gd name="T41" fmla="*/ 41 h 58"/>
                <a:gd name="T42" fmla="*/ 18 w 43"/>
                <a:gd name="T43" fmla="*/ 41 h 58"/>
                <a:gd name="T44" fmla="*/ 16 w 43"/>
                <a:gd name="T45" fmla="*/ 43 h 58"/>
                <a:gd name="T46" fmla="*/ 16 w 43"/>
                <a:gd name="T47" fmla="*/ 43 h 58"/>
                <a:gd name="T48" fmla="*/ 14 w 43"/>
                <a:gd name="T49" fmla="*/ 47 h 58"/>
                <a:gd name="T50" fmla="*/ 14 w 43"/>
                <a:gd name="T51" fmla="*/ 47 h 58"/>
                <a:gd name="T52" fmla="*/ 12 w 43"/>
                <a:gd name="T53" fmla="*/ 49 h 58"/>
                <a:gd name="T54" fmla="*/ 12 w 43"/>
                <a:gd name="T55" fmla="*/ 49 h 58"/>
                <a:gd name="T56" fmla="*/ 10 w 43"/>
                <a:gd name="T57" fmla="*/ 53 h 58"/>
                <a:gd name="T58" fmla="*/ 10 w 43"/>
                <a:gd name="T59" fmla="*/ 53 h 58"/>
                <a:gd name="T60" fmla="*/ 9 w 43"/>
                <a:gd name="T61" fmla="*/ 55 h 58"/>
                <a:gd name="T62" fmla="*/ 9 w 43"/>
                <a:gd name="T63" fmla="*/ 55 h 58"/>
                <a:gd name="T64" fmla="*/ 6 w 43"/>
                <a:gd name="T65" fmla="*/ 58 h 58"/>
                <a:gd name="T66" fmla="*/ 0 w 43"/>
                <a:gd name="T67" fmla="*/ 55 h 58"/>
                <a:gd name="T68" fmla="*/ 14 w 43"/>
                <a:gd name="T69" fmla="*/ 32 h 58"/>
                <a:gd name="T70" fmla="*/ 34 w 43"/>
                <a:gd name="T71" fmla="*/ 3 h 58"/>
                <a:gd name="T72" fmla="*/ 35 w 43"/>
                <a:gd name="T73" fmla="*/ 1 h 58"/>
                <a:gd name="T74" fmla="*/ 35 w 43"/>
                <a:gd name="T75" fmla="*/ 1 h 58"/>
                <a:gd name="T76" fmla="*/ 41 w 43"/>
                <a:gd name="T77" fmla="*/ 1 h 58"/>
                <a:gd name="T78" fmla="*/ 41 w 43"/>
                <a:gd name="T79" fmla="*/ 1 h 58"/>
                <a:gd name="T80" fmla="*/ 41 w 43"/>
                <a:gd name="T81" fmla="*/ 7 h 58"/>
                <a:gd name="T82" fmla="*/ 41 w 43"/>
                <a:gd name="T83" fmla="*/ 7 h 58"/>
                <a:gd name="T84" fmla="*/ 39 w 43"/>
                <a:gd name="T85" fmla="*/ 9 h 58"/>
                <a:gd name="T86" fmla="*/ 39 w 43"/>
                <a:gd name="T87" fmla="*/ 9 h 58"/>
                <a:gd name="T88" fmla="*/ 38 w 43"/>
                <a:gd name="T89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58">
                  <a:moveTo>
                    <a:pt x="38" y="10"/>
                  </a:moveTo>
                  <a:cubicBezTo>
                    <a:pt x="37" y="11"/>
                    <a:pt x="37" y="11"/>
                    <a:pt x="37" y="12"/>
                  </a:cubicBezTo>
                  <a:cubicBezTo>
                    <a:pt x="37" y="13"/>
                    <a:pt x="36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5" y="17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2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0" y="21"/>
                    <a:pt x="31" y="23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7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3"/>
                    <a:pt x="23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7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4"/>
                    <a:pt x="15" y="46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3" y="48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50"/>
                    <a:pt x="12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9" y="54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7" y="57"/>
                    <a:pt x="6" y="58"/>
                  </a:cubicBezTo>
                  <a:cubicBezTo>
                    <a:pt x="3" y="58"/>
                    <a:pt x="1" y="57"/>
                    <a:pt x="0" y="55"/>
                  </a:cubicBezTo>
                  <a:cubicBezTo>
                    <a:pt x="4" y="46"/>
                    <a:pt x="9" y="39"/>
                    <a:pt x="14" y="32"/>
                  </a:cubicBezTo>
                  <a:cubicBezTo>
                    <a:pt x="21" y="23"/>
                    <a:pt x="28" y="13"/>
                    <a:pt x="34" y="3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0"/>
                    <a:pt x="39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3"/>
                    <a:pt x="43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0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80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0" name="Freeform 207"/>
            <p:cNvSpPr/>
            <p:nvPr/>
          </p:nvSpPr>
          <p:spPr bwMode="auto">
            <a:xfrm>
              <a:off x="5992" y="823"/>
              <a:ext cx="100" cy="96"/>
            </a:xfrm>
            <a:custGeom>
              <a:avLst/>
              <a:gdLst>
                <a:gd name="T0" fmla="*/ 59 w 67"/>
                <a:gd name="T1" fmla="*/ 60 h 64"/>
                <a:gd name="T2" fmla="*/ 41 w 67"/>
                <a:gd name="T3" fmla="*/ 40 h 64"/>
                <a:gd name="T4" fmla="*/ 3 w 67"/>
                <a:gd name="T5" fmla="*/ 7 h 64"/>
                <a:gd name="T6" fmla="*/ 0 w 67"/>
                <a:gd name="T7" fmla="*/ 0 h 64"/>
                <a:gd name="T8" fmla="*/ 15 w 67"/>
                <a:gd name="T9" fmla="*/ 4 h 64"/>
                <a:gd name="T10" fmla="*/ 19 w 67"/>
                <a:gd name="T11" fmla="*/ 6 h 64"/>
                <a:gd name="T12" fmla="*/ 19 w 67"/>
                <a:gd name="T13" fmla="*/ 6 h 64"/>
                <a:gd name="T14" fmla="*/ 44 w 67"/>
                <a:gd name="T15" fmla="*/ 37 h 64"/>
                <a:gd name="T16" fmla="*/ 44 w 67"/>
                <a:gd name="T17" fmla="*/ 37 h 64"/>
                <a:gd name="T18" fmla="*/ 46 w 67"/>
                <a:gd name="T19" fmla="*/ 39 h 64"/>
                <a:gd name="T20" fmla="*/ 46 w 67"/>
                <a:gd name="T21" fmla="*/ 39 h 64"/>
                <a:gd name="T22" fmla="*/ 48 w 67"/>
                <a:gd name="T23" fmla="*/ 41 h 64"/>
                <a:gd name="T24" fmla="*/ 48 w 67"/>
                <a:gd name="T25" fmla="*/ 41 h 64"/>
                <a:gd name="T26" fmla="*/ 50 w 67"/>
                <a:gd name="T27" fmla="*/ 43 h 64"/>
                <a:gd name="T28" fmla="*/ 50 w 67"/>
                <a:gd name="T29" fmla="*/ 43 h 64"/>
                <a:gd name="T30" fmla="*/ 52 w 67"/>
                <a:gd name="T31" fmla="*/ 45 h 64"/>
                <a:gd name="T32" fmla="*/ 52 w 67"/>
                <a:gd name="T33" fmla="*/ 45 h 64"/>
                <a:gd name="T34" fmla="*/ 53 w 67"/>
                <a:gd name="T35" fmla="*/ 46 h 64"/>
                <a:gd name="T36" fmla="*/ 53 w 67"/>
                <a:gd name="T37" fmla="*/ 46 h 64"/>
                <a:gd name="T38" fmla="*/ 55 w 67"/>
                <a:gd name="T39" fmla="*/ 48 h 64"/>
                <a:gd name="T40" fmla="*/ 55 w 67"/>
                <a:gd name="T41" fmla="*/ 48 h 64"/>
                <a:gd name="T42" fmla="*/ 57 w 67"/>
                <a:gd name="T43" fmla="*/ 50 h 64"/>
                <a:gd name="T44" fmla="*/ 57 w 67"/>
                <a:gd name="T45" fmla="*/ 50 h 64"/>
                <a:gd name="T46" fmla="*/ 67 w 67"/>
                <a:gd name="T47" fmla="*/ 62 h 64"/>
                <a:gd name="T48" fmla="*/ 65 w 67"/>
                <a:gd name="T49" fmla="*/ 64 h 64"/>
                <a:gd name="T50" fmla="*/ 64 w 67"/>
                <a:gd name="T51" fmla="*/ 64 h 64"/>
                <a:gd name="T52" fmla="*/ 59 w 67"/>
                <a:gd name="T53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64">
                  <a:moveTo>
                    <a:pt x="59" y="60"/>
                  </a:moveTo>
                  <a:cubicBezTo>
                    <a:pt x="56" y="51"/>
                    <a:pt x="48" y="46"/>
                    <a:pt x="41" y="40"/>
                  </a:cubicBezTo>
                  <a:cubicBezTo>
                    <a:pt x="27" y="30"/>
                    <a:pt x="15" y="19"/>
                    <a:pt x="3" y="7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5" y="0"/>
                    <a:pt x="10" y="1"/>
                    <a:pt x="15" y="4"/>
                  </a:cubicBezTo>
                  <a:cubicBezTo>
                    <a:pt x="16" y="5"/>
                    <a:pt x="18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8" y="16"/>
                    <a:pt x="32" y="3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8"/>
                    <a:pt x="45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7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9" y="42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1" y="44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9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61" y="54"/>
                    <a:pt x="67" y="55"/>
                    <a:pt x="67" y="62"/>
                  </a:cubicBezTo>
                  <a:cubicBezTo>
                    <a:pt x="66" y="62"/>
                    <a:pt x="66" y="63"/>
                    <a:pt x="65" y="64"/>
                  </a:cubicBezTo>
                  <a:cubicBezTo>
                    <a:pt x="65" y="64"/>
                    <a:pt x="64" y="64"/>
                    <a:pt x="64" y="64"/>
                  </a:cubicBezTo>
                  <a:cubicBezTo>
                    <a:pt x="61" y="64"/>
                    <a:pt x="59" y="63"/>
                    <a:pt x="59" y="60"/>
                  </a:cubicBezTo>
                  <a:close/>
                </a:path>
              </a:pathLst>
            </a:custGeom>
            <a:solidFill>
              <a:srgbClr val="E7B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1" name="Freeform 208"/>
            <p:cNvSpPr/>
            <p:nvPr/>
          </p:nvSpPr>
          <p:spPr bwMode="auto">
            <a:xfrm>
              <a:off x="7778" y="1132"/>
              <a:ext cx="129" cy="119"/>
            </a:xfrm>
            <a:custGeom>
              <a:avLst/>
              <a:gdLst>
                <a:gd name="T0" fmla="*/ 3 w 86"/>
                <a:gd name="T1" fmla="*/ 65 h 79"/>
                <a:gd name="T2" fmla="*/ 15 w 86"/>
                <a:gd name="T3" fmla="*/ 60 h 79"/>
                <a:gd name="T4" fmla="*/ 28 w 86"/>
                <a:gd name="T5" fmla="*/ 58 h 79"/>
                <a:gd name="T6" fmla="*/ 43 w 86"/>
                <a:gd name="T7" fmla="*/ 53 h 79"/>
                <a:gd name="T8" fmla="*/ 67 w 86"/>
                <a:gd name="T9" fmla="*/ 29 h 79"/>
                <a:gd name="T10" fmla="*/ 82 w 86"/>
                <a:gd name="T11" fmla="*/ 0 h 79"/>
                <a:gd name="T12" fmla="*/ 86 w 86"/>
                <a:gd name="T13" fmla="*/ 3 h 79"/>
                <a:gd name="T14" fmla="*/ 72 w 86"/>
                <a:gd name="T15" fmla="*/ 29 h 79"/>
                <a:gd name="T16" fmla="*/ 50 w 86"/>
                <a:gd name="T17" fmla="*/ 50 h 79"/>
                <a:gd name="T18" fmla="*/ 27 w 86"/>
                <a:gd name="T19" fmla="*/ 61 h 79"/>
                <a:gd name="T20" fmla="*/ 18 w 86"/>
                <a:gd name="T21" fmla="*/ 64 h 79"/>
                <a:gd name="T22" fmla="*/ 13 w 86"/>
                <a:gd name="T23" fmla="*/ 67 h 79"/>
                <a:gd name="T24" fmla="*/ 1 w 86"/>
                <a:gd name="T25" fmla="*/ 79 h 79"/>
                <a:gd name="T26" fmla="*/ 1 w 86"/>
                <a:gd name="T27" fmla="*/ 77 h 79"/>
                <a:gd name="T28" fmla="*/ 1 w 86"/>
                <a:gd name="T29" fmla="*/ 77 h 79"/>
                <a:gd name="T30" fmla="*/ 1 w 86"/>
                <a:gd name="T31" fmla="*/ 69 h 79"/>
                <a:gd name="T32" fmla="*/ 3 w 86"/>
                <a:gd name="T33" fmla="*/ 6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79">
                  <a:moveTo>
                    <a:pt x="3" y="65"/>
                  </a:moveTo>
                  <a:cubicBezTo>
                    <a:pt x="7" y="64"/>
                    <a:pt x="12" y="64"/>
                    <a:pt x="15" y="60"/>
                  </a:cubicBezTo>
                  <a:cubicBezTo>
                    <a:pt x="18" y="56"/>
                    <a:pt x="23" y="57"/>
                    <a:pt x="28" y="58"/>
                  </a:cubicBezTo>
                  <a:cubicBezTo>
                    <a:pt x="34" y="60"/>
                    <a:pt x="39" y="58"/>
                    <a:pt x="43" y="53"/>
                  </a:cubicBezTo>
                  <a:cubicBezTo>
                    <a:pt x="50" y="44"/>
                    <a:pt x="59" y="37"/>
                    <a:pt x="67" y="29"/>
                  </a:cubicBezTo>
                  <a:cubicBezTo>
                    <a:pt x="76" y="21"/>
                    <a:pt x="80" y="11"/>
                    <a:pt x="82" y="0"/>
                  </a:cubicBezTo>
                  <a:cubicBezTo>
                    <a:pt x="83" y="1"/>
                    <a:pt x="84" y="2"/>
                    <a:pt x="86" y="3"/>
                  </a:cubicBezTo>
                  <a:cubicBezTo>
                    <a:pt x="86" y="14"/>
                    <a:pt x="81" y="23"/>
                    <a:pt x="72" y="29"/>
                  </a:cubicBezTo>
                  <a:cubicBezTo>
                    <a:pt x="64" y="35"/>
                    <a:pt x="57" y="43"/>
                    <a:pt x="50" y="50"/>
                  </a:cubicBezTo>
                  <a:cubicBezTo>
                    <a:pt x="44" y="57"/>
                    <a:pt x="37" y="62"/>
                    <a:pt x="27" y="61"/>
                  </a:cubicBezTo>
                  <a:cubicBezTo>
                    <a:pt x="24" y="61"/>
                    <a:pt x="21" y="62"/>
                    <a:pt x="18" y="64"/>
                  </a:cubicBezTo>
                  <a:cubicBezTo>
                    <a:pt x="17" y="65"/>
                    <a:pt x="15" y="67"/>
                    <a:pt x="13" y="67"/>
                  </a:cubicBezTo>
                  <a:cubicBezTo>
                    <a:pt x="6" y="68"/>
                    <a:pt x="3" y="72"/>
                    <a:pt x="1" y="79"/>
                  </a:cubicBezTo>
                  <a:cubicBezTo>
                    <a:pt x="1" y="78"/>
                    <a:pt x="0" y="78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4"/>
                    <a:pt x="1" y="71"/>
                    <a:pt x="1" y="69"/>
                  </a:cubicBezTo>
                  <a:cubicBezTo>
                    <a:pt x="2" y="68"/>
                    <a:pt x="2" y="66"/>
                    <a:pt x="3" y="65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2" name="Freeform 209"/>
            <p:cNvSpPr/>
            <p:nvPr/>
          </p:nvSpPr>
          <p:spPr bwMode="auto">
            <a:xfrm>
              <a:off x="7900" y="1270"/>
              <a:ext cx="34" cy="59"/>
            </a:xfrm>
            <a:custGeom>
              <a:avLst/>
              <a:gdLst>
                <a:gd name="T0" fmla="*/ 22 w 23"/>
                <a:gd name="T1" fmla="*/ 38 h 39"/>
                <a:gd name="T2" fmla="*/ 3 w 23"/>
                <a:gd name="T3" fmla="*/ 30 h 39"/>
                <a:gd name="T4" fmla="*/ 3 w 23"/>
                <a:gd name="T5" fmla="*/ 24 h 39"/>
                <a:gd name="T6" fmla="*/ 17 w 23"/>
                <a:gd name="T7" fmla="*/ 4 h 39"/>
                <a:gd name="T8" fmla="*/ 22 w 23"/>
                <a:gd name="T9" fmla="*/ 0 h 39"/>
                <a:gd name="T10" fmla="*/ 19 w 23"/>
                <a:gd name="T11" fmla="*/ 22 h 39"/>
                <a:gd name="T12" fmla="*/ 20 w 23"/>
                <a:gd name="T13" fmla="*/ 28 h 39"/>
                <a:gd name="T14" fmla="*/ 22 w 23"/>
                <a:gd name="T1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9">
                  <a:moveTo>
                    <a:pt x="22" y="38"/>
                  </a:moveTo>
                  <a:cubicBezTo>
                    <a:pt x="14" y="39"/>
                    <a:pt x="8" y="36"/>
                    <a:pt x="3" y="30"/>
                  </a:cubicBezTo>
                  <a:cubicBezTo>
                    <a:pt x="2" y="29"/>
                    <a:pt x="0" y="26"/>
                    <a:pt x="3" y="24"/>
                  </a:cubicBezTo>
                  <a:cubicBezTo>
                    <a:pt x="9" y="19"/>
                    <a:pt x="12" y="11"/>
                    <a:pt x="17" y="4"/>
                  </a:cubicBezTo>
                  <a:cubicBezTo>
                    <a:pt x="18" y="3"/>
                    <a:pt x="20" y="1"/>
                    <a:pt x="22" y="0"/>
                  </a:cubicBezTo>
                  <a:cubicBezTo>
                    <a:pt x="22" y="8"/>
                    <a:pt x="23" y="15"/>
                    <a:pt x="19" y="22"/>
                  </a:cubicBezTo>
                  <a:cubicBezTo>
                    <a:pt x="18" y="24"/>
                    <a:pt x="18" y="26"/>
                    <a:pt x="20" y="28"/>
                  </a:cubicBezTo>
                  <a:cubicBezTo>
                    <a:pt x="23" y="31"/>
                    <a:pt x="22" y="35"/>
                    <a:pt x="22" y="38"/>
                  </a:cubicBezTo>
                  <a:close/>
                </a:path>
              </a:pathLst>
            </a:custGeom>
            <a:solidFill>
              <a:srgbClr val="BF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3" name="Freeform 210"/>
            <p:cNvSpPr/>
            <p:nvPr/>
          </p:nvSpPr>
          <p:spPr bwMode="auto">
            <a:xfrm>
              <a:off x="7226" y="1440"/>
              <a:ext cx="44" cy="96"/>
            </a:xfrm>
            <a:custGeom>
              <a:avLst/>
              <a:gdLst>
                <a:gd name="T0" fmla="*/ 14 w 29"/>
                <a:gd name="T1" fmla="*/ 64 h 64"/>
                <a:gd name="T2" fmla="*/ 13 w 29"/>
                <a:gd name="T3" fmla="*/ 36 h 64"/>
                <a:gd name="T4" fmla="*/ 7 w 29"/>
                <a:gd name="T5" fmla="*/ 47 h 64"/>
                <a:gd name="T6" fmla="*/ 0 w 29"/>
                <a:gd name="T7" fmla="*/ 56 h 64"/>
                <a:gd name="T8" fmla="*/ 1 w 29"/>
                <a:gd name="T9" fmla="*/ 54 h 64"/>
                <a:gd name="T10" fmla="*/ 2 w 29"/>
                <a:gd name="T11" fmla="*/ 52 h 64"/>
                <a:gd name="T12" fmla="*/ 3 w 29"/>
                <a:gd name="T13" fmla="*/ 48 h 64"/>
                <a:gd name="T14" fmla="*/ 4 w 29"/>
                <a:gd name="T15" fmla="*/ 45 h 64"/>
                <a:gd name="T16" fmla="*/ 9 w 29"/>
                <a:gd name="T17" fmla="*/ 31 h 64"/>
                <a:gd name="T18" fmla="*/ 10 w 29"/>
                <a:gd name="T19" fmla="*/ 29 h 64"/>
                <a:gd name="T20" fmla="*/ 19 w 29"/>
                <a:gd name="T21" fmla="*/ 0 h 64"/>
                <a:gd name="T22" fmla="*/ 27 w 29"/>
                <a:gd name="T23" fmla="*/ 14 h 64"/>
                <a:gd name="T24" fmla="*/ 22 w 29"/>
                <a:gd name="T25" fmla="*/ 36 h 64"/>
                <a:gd name="T26" fmla="*/ 20 w 29"/>
                <a:gd name="T27" fmla="*/ 54 h 64"/>
                <a:gd name="T28" fmla="*/ 14 w 29"/>
                <a:gd name="T2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64">
                  <a:moveTo>
                    <a:pt x="14" y="64"/>
                  </a:moveTo>
                  <a:cubicBezTo>
                    <a:pt x="13" y="55"/>
                    <a:pt x="15" y="46"/>
                    <a:pt x="13" y="36"/>
                  </a:cubicBezTo>
                  <a:cubicBezTo>
                    <a:pt x="8" y="39"/>
                    <a:pt x="9" y="43"/>
                    <a:pt x="7" y="47"/>
                  </a:cubicBezTo>
                  <a:cubicBezTo>
                    <a:pt x="6" y="51"/>
                    <a:pt x="6" y="55"/>
                    <a:pt x="0" y="56"/>
                  </a:cubicBezTo>
                  <a:cubicBezTo>
                    <a:pt x="0" y="55"/>
                    <a:pt x="1" y="55"/>
                    <a:pt x="1" y="54"/>
                  </a:cubicBezTo>
                  <a:cubicBezTo>
                    <a:pt x="1" y="53"/>
                    <a:pt x="2" y="53"/>
                    <a:pt x="2" y="52"/>
                  </a:cubicBezTo>
                  <a:cubicBezTo>
                    <a:pt x="2" y="51"/>
                    <a:pt x="3" y="49"/>
                    <a:pt x="3" y="48"/>
                  </a:cubicBezTo>
                  <a:cubicBezTo>
                    <a:pt x="3" y="47"/>
                    <a:pt x="3" y="46"/>
                    <a:pt x="4" y="45"/>
                  </a:cubicBezTo>
                  <a:cubicBezTo>
                    <a:pt x="4" y="40"/>
                    <a:pt x="7" y="35"/>
                    <a:pt x="9" y="31"/>
                  </a:cubicBezTo>
                  <a:cubicBezTo>
                    <a:pt x="9" y="30"/>
                    <a:pt x="9" y="30"/>
                    <a:pt x="10" y="29"/>
                  </a:cubicBezTo>
                  <a:cubicBezTo>
                    <a:pt x="14" y="20"/>
                    <a:pt x="17" y="10"/>
                    <a:pt x="19" y="0"/>
                  </a:cubicBezTo>
                  <a:cubicBezTo>
                    <a:pt x="28" y="3"/>
                    <a:pt x="29" y="5"/>
                    <a:pt x="27" y="14"/>
                  </a:cubicBezTo>
                  <a:cubicBezTo>
                    <a:pt x="25" y="21"/>
                    <a:pt x="19" y="28"/>
                    <a:pt x="22" y="36"/>
                  </a:cubicBezTo>
                  <a:cubicBezTo>
                    <a:pt x="21" y="42"/>
                    <a:pt x="21" y="48"/>
                    <a:pt x="20" y="54"/>
                  </a:cubicBezTo>
                  <a:cubicBezTo>
                    <a:pt x="20" y="58"/>
                    <a:pt x="20" y="63"/>
                    <a:pt x="14" y="64"/>
                  </a:cubicBezTo>
                  <a:close/>
                </a:path>
              </a:pathLst>
            </a:custGeom>
            <a:solidFill>
              <a:srgbClr val="D5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4" name="Freeform 211"/>
            <p:cNvSpPr/>
            <p:nvPr/>
          </p:nvSpPr>
          <p:spPr bwMode="auto">
            <a:xfrm>
              <a:off x="6587" y="359"/>
              <a:ext cx="57" cy="42"/>
            </a:xfrm>
            <a:custGeom>
              <a:avLst/>
              <a:gdLst>
                <a:gd name="T0" fmla="*/ 0 w 38"/>
                <a:gd name="T1" fmla="*/ 9 h 28"/>
                <a:gd name="T2" fmla="*/ 13 w 38"/>
                <a:gd name="T3" fmla="*/ 5 h 28"/>
                <a:gd name="T4" fmla="*/ 35 w 38"/>
                <a:gd name="T5" fmla="*/ 22 h 28"/>
                <a:gd name="T6" fmla="*/ 37 w 38"/>
                <a:gd name="T7" fmla="*/ 26 h 28"/>
                <a:gd name="T8" fmla="*/ 33 w 38"/>
                <a:gd name="T9" fmla="*/ 28 h 28"/>
                <a:gd name="T10" fmla="*/ 24 w 38"/>
                <a:gd name="T11" fmla="*/ 25 h 28"/>
                <a:gd name="T12" fmla="*/ 18 w 38"/>
                <a:gd name="T13" fmla="*/ 24 h 28"/>
                <a:gd name="T14" fmla="*/ 17 w 38"/>
                <a:gd name="T15" fmla="*/ 24 h 28"/>
                <a:gd name="T16" fmla="*/ 16 w 38"/>
                <a:gd name="T17" fmla="*/ 22 h 28"/>
                <a:gd name="T18" fmla="*/ 0 w 38"/>
                <a:gd name="T1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8">
                  <a:moveTo>
                    <a:pt x="0" y="9"/>
                  </a:moveTo>
                  <a:cubicBezTo>
                    <a:pt x="5" y="0"/>
                    <a:pt x="6" y="0"/>
                    <a:pt x="13" y="5"/>
                  </a:cubicBezTo>
                  <a:cubicBezTo>
                    <a:pt x="21" y="10"/>
                    <a:pt x="28" y="16"/>
                    <a:pt x="35" y="22"/>
                  </a:cubicBezTo>
                  <a:cubicBezTo>
                    <a:pt x="37" y="23"/>
                    <a:pt x="38" y="25"/>
                    <a:pt x="37" y="26"/>
                  </a:cubicBezTo>
                  <a:cubicBezTo>
                    <a:pt x="36" y="28"/>
                    <a:pt x="34" y="28"/>
                    <a:pt x="33" y="28"/>
                  </a:cubicBezTo>
                  <a:cubicBezTo>
                    <a:pt x="30" y="28"/>
                    <a:pt x="27" y="27"/>
                    <a:pt x="24" y="25"/>
                  </a:cubicBezTo>
                  <a:cubicBezTo>
                    <a:pt x="22" y="24"/>
                    <a:pt x="20" y="23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3"/>
                    <a:pt x="16" y="22"/>
                  </a:cubicBezTo>
                  <a:cubicBezTo>
                    <a:pt x="10" y="19"/>
                    <a:pt x="5" y="14"/>
                    <a:pt x="0" y="9"/>
                  </a:cubicBezTo>
                  <a:close/>
                </a:path>
              </a:pathLst>
            </a:custGeom>
            <a:solidFill>
              <a:srgbClr val="C1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5" name="Freeform 212"/>
            <p:cNvSpPr/>
            <p:nvPr/>
          </p:nvSpPr>
          <p:spPr bwMode="auto">
            <a:xfrm>
              <a:off x="6455" y="1425"/>
              <a:ext cx="50" cy="51"/>
            </a:xfrm>
            <a:custGeom>
              <a:avLst/>
              <a:gdLst>
                <a:gd name="T0" fmla="*/ 31 w 33"/>
                <a:gd name="T1" fmla="*/ 16 h 34"/>
                <a:gd name="T2" fmla="*/ 31 w 33"/>
                <a:gd name="T3" fmla="*/ 21 h 34"/>
                <a:gd name="T4" fmla="*/ 28 w 33"/>
                <a:gd name="T5" fmla="*/ 31 h 34"/>
                <a:gd name="T6" fmla="*/ 17 w 33"/>
                <a:gd name="T7" fmla="*/ 32 h 34"/>
                <a:gd name="T8" fmla="*/ 5 w 33"/>
                <a:gd name="T9" fmla="*/ 22 h 34"/>
                <a:gd name="T10" fmla="*/ 6 w 33"/>
                <a:gd name="T11" fmla="*/ 9 h 34"/>
                <a:gd name="T12" fmla="*/ 8 w 33"/>
                <a:gd name="T13" fmla="*/ 1 h 34"/>
                <a:gd name="T14" fmla="*/ 10 w 33"/>
                <a:gd name="T15" fmla="*/ 1 h 34"/>
                <a:gd name="T16" fmla="*/ 31 w 33"/>
                <a:gd name="T17" fmla="*/ 14 h 34"/>
                <a:gd name="T18" fmla="*/ 31 w 33"/>
                <a:gd name="T1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31" y="16"/>
                  </a:moveTo>
                  <a:cubicBezTo>
                    <a:pt x="31" y="18"/>
                    <a:pt x="31" y="19"/>
                    <a:pt x="31" y="21"/>
                  </a:cubicBezTo>
                  <a:cubicBezTo>
                    <a:pt x="33" y="25"/>
                    <a:pt x="31" y="28"/>
                    <a:pt x="28" y="31"/>
                  </a:cubicBezTo>
                  <a:cubicBezTo>
                    <a:pt x="25" y="34"/>
                    <a:pt x="20" y="34"/>
                    <a:pt x="17" y="32"/>
                  </a:cubicBezTo>
                  <a:cubicBezTo>
                    <a:pt x="12" y="30"/>
                    <a:pt x="7" y="27"/>
                    <a:pt x="5" y="22"/>
                  </a:cubicBezTo>
                  <a:cubicBezTo>
                    <a:pt x="2" y="17"/>
                    <a:pt x="0" y="12"/>
                    <a:pt x="6" y="9"/>
                  </a:cubicBezTo>
                  <a:cubicBezTo>
                    <a:pt x="9" y="7"/>
                    <a:pt x="8" y="3"/>
                    <a:pt x="8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8" y="3"/>
                    <a:pt x="24" y="8"/>
                    <a:pt x="31" y="14"/>
                  </a:cubicBezTo>
                  <a:cubicBezTo>
                    <a:pt x="32" y="15"/>
                    <a:pt x="32" y="15"/>
                    <a:pt x="31" y="16"/>
                  </a:cubicBezTo>
                  <a:close/>
                </a:path>
              </a:pathLst>
            </a:custGeom>
            <a:solidFill>
              <a:srgbClr val="C7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6" name="Freeform 213"/>
            <p:cNvSpPr/>
            <p:nvPr/>
          </p:nvSpPr>
          <p:spPr bwMode="auto">
            <a:xfrm>
              <a:off x="6454" y="826"/>
              <a:ext cx="100" cy="44"/>
            </a:xfrm>
            <a:custGeom>
              <a:avLst/>
              <a:gdLst>
                <a:gd name="T0" fmla="*/ 35 w 67"/>
                <a:gd name="T1" fmla="*/ 4 h 29"/>
                <a:gd name="T2" fmla="*/ 39 w 67"/>
                <a:gd name="T3" fmla="*/ 6 h 29"/>
                <a:gd name="T4" fmla="*/ 51 w 67"/>
                <a:gd name="T5" fmla="*/ 10 h 29"/>
                <a:gd name="T6" fmla="*/ 61 w 67"/>
                <a:gd name="T7" fmla="*/ 16 h 29"/>
                <a:gd name="T8" fmla="*/ 64 w 67"/>
                <a:gd name="T9" fmla="*/ 27 h 29"/>
                <a:gd name="T10" fmla="*/ 51 w 67"/>
                <a:gd name="T11" fmla="*/ 21 h 29"/>
                <a:gd name="T12" fmla="*/ 0 w 67"/>
                <a:gd name="T13" fmla="*/ 4 h 29"/>
                <a:gd name="T14" fmla="*/ 27 w 67"/>
                <a:gd name="T15" fmla="*/ 3 h 29"/>
                <a:gd name="T16" fmla="*/ 35 w 67"/>
                <a:gd name="T17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9">
                  <a:moveTo>
                    <a:pt x="35" y="4"/>
                  </a:moveTo>
                  <a:cubicBezTo>
                    <a:pt x="37" y="5"/>
                    <a:pt x="38" y="6"/>
                    <a:pt x="39" y="6"/>
                  </a:cubicBezTo>
                  <a:cubicBezTo>
                    <a:pt x="44" y="4"/>
                    <a:pt x="47" y="7"/>
                    <a:pt x="51" y="10"/>
                  </a:cubicBezTo>
                  <a:cubicBezTo>
                    <a:pt x="54" y="12"/>
                    <a:pt x="58" y="14"/>
                    <a:pt x="61" y="16"/>
                  </a:cubicBezTo>
                  <a:cubicBezTo>
                    <a:pt x="64" y="19"/>
                    <a:pt x="67" y="22"/>
                    <a:pt x="64" y="27"/>
                  </a:cubicBezTo>
                  <a:cubicBezTo>
                    <a:pt x="58" y="29"/>
                    <a:pt x="53" y="28"/>
                    <a:pt x="51" y="21"/>
                  </a:cubicBezTo>
                  <a:cubicBezTo>
                    <a:pt x="35" y="12"/>
                    <a:pt x="18" y="6"/>
                    <a:pt x="0" y="4"/>
                  </a:cubicBezTo>
                  <a:cubicBezTo>
                    <a:pt x="9" y="0"/>
                    <a:pt x="18" y="2"/>
                    <a:pt x="27" y="3"/>
                  </a:cubicBezTo>
                  <a:cubicBezTo>
                    <a:pt x="30" y="3"/>
                    <a:pt x="33" y="4"/>
                    <a:pt x="35" y="4"/>
                  </a:cubicBezTo>
                  <a:close/>
                </a:path>
              </a:pathLst>
            </a:custGeom>
            <a:solidFill>
              <a:srgbClr val="FB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7" name="Freeform 214"/>
            <p:cNvSpPr/>
            <p:nvPr/>
          </p:nvSpPr>
          <p:spPr bwMode="auto">
            <a:xfrm>
              <a:off x="7364" y="1141"/>
              <a:ext cx="57" cy="38"/>
            </a:xfrm>
            <a:custGeom>
              <a:avLst/>
              <a:gdLst>
                <a:gd name="T0" fmla="*/ 10 w 38"/>
                <a:gd name="T1" fmla="*/ 0 h 25"/>
                <a:gd name="T2" fmla="*/ 15 w 38"/>
                <a:gd name="T3" fmla="*/ 3 h 25"/>
                <a:gd name="T4" fmla="*/ 23 w 38"/>
                <a:gd name="T5" fmla="*/ 2 h 25"/>
                <a:gd name="T6" fmla="*/ 27 w 38"/>
                <a:gd name="T7" fmla="*/ 7 h 25"/>
                <a:gd name="T8" fmla="*/ 31 w 38"/>
                <a:gd name="T9" fmla="*/ 12 h 25"/>
                <a:gd name="T10" fmla="*/ 37 w 38"/>
                <a:gd name="T11" fmla="*/ 11 h 25"/>
                <a:gd name="T12" fmla="*/ 38 w 38"/>
                <a:gd name="T13" fmla="*/ 12 h 25"/>
                <a:gd name="T14" fmla="*/ 36 w 38"/>
                <a:gd name="T15" fmla="*/ 15 h 25"/>
                <a:gd name="T16" fmla="*/ 11 w 38"/>
                <a:gd name="T17" fmla="*/ 24 h 25"/>
                <a:gd name="T18" fmla="*/ 1 w 38"/>
                <a:gd name="T19" fmla="*/ 13 h 25"/>
                <a:gd name="T20" fmla="*/ 10 w 3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5">
                  <a:moveTo>
                    <a:pt x="10" y="0"/>
                  </a:moveTo>
                  <a:cubicBezTo>
                    <a:pt x="11" y="2"/>
                    <a:pt x="12" y="3"/>
                    <a:pt x="15" y="3"/>
                  </a:cubicBezTo>
                  <a:cubicBezTo>
                    <a:pt x="18" y="2"/>
                    <a:pt x="20" y="2"/>
                    <a:pt x="23" y="2"/>
                  </a:cubicBezTo>
                  <a:cubicBezTo>
                    <a:pt x="26" y="2"/>
                    <a:pt x="27" y="3"/>
                    <a:pt x="27" y="7"/>
                  </a:cubicBezTo>
                  <a:cubicBezTo>
                    <a:pt x="26" y="13"/>
                    <a:pt x="26" y="13"/>
                    <a:pt x="31" y="12"/>
                  </a:cubicBezTo>
                  <a:cubicBezTo>
                    <a:pt x="33" y="12"/>
                    <a:pt x="35" y="11"/>
                    <a:pt x="37" y="11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7" y="13"/>
                    <a:pt x="37" y="14"/>
                    <a:pt x="36" y="15"/>
                  </a:cubicBezTo>
                  <a:cubicBezTo>
                    <a:pt x="29" y="21"/>
                    <a:pt x="20" y="22"/>
                    <a:pt x="11" y="24"/>
                  </a:cubicBezTo>
                  <a:cubicBezTo>
                    <a:pt x="4" y="25"/>
                    <a:pt x="0" y="21"/>
                    <a:pt x="1" y="13"/>
                  </a:cubicBezTo>
                  <a:cubicBezTo>
                    <a:pt x="4" y="9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D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8" name="Freeform 215"/>
            <p:cNvSpPr/>
            <p:nvPr/>
          </p:nvSpPr>
          <p:spPr bwMode="auto">
            <a:xfrm>
              <a:off x="6484" y="1944"/>
              <a:ext cx="43" cy="81"/>
            </a:xfrm>
            <a:custGeom>
              <a:avLst/>
              <a:gdLst>
                <a:gd name="T0" fmla="*/ 15 w 29"/>
                <a:gd name="T1" fmla="*/ 41 h 54"/>
                <a:gd name="T2" fmla="*/ 13 w 29"/>
                <a:gd name="T3" fmla="*/ 29 h 54"/>
                <a:gd name="T4" fmla="*/ 15 w 29"/>
                <a:gd name="T5" fmla="*/ 19 h 54"/>
                <a:gd name="T6" fmla="*/ 13 w 29"/>
                <a:gd name="T7" fmla="*/ 8 h 54"/>
                <a:gd name="T8" fmla="*/ 18 w 29"/>
                <a:gd name="T9" fmla="*/ 0 h 54"/>
                <a:gd name="T10" fmla="*/ 23 w 29"/>
                <a:gd name="T11" fmla="*/ 2 h 54"/>
                <a:gd name="T12" fmla="*/ 27 w 29"/>
                <a:gd name="T13" fmla="*/ 27 h 54"/>
                <a:gd name="T14" fmla="*/ 27 w 29"/>
                <a:gd name="T15" fmla="*/ 33 h 54"/>
                <a:gd name="T16" fmla="*/ 25 w 29"/>
                <a:gd name="T17" fmla="*/ 37 h 54"/>
                <a:gd name="T18" fmla="*/ 15 w 29"/>
                <a:gd name="T19" fmla="*/ 46 h 54"/>
                <a:gd name="T20" fmla="*/ 12 w 29"/>
                <a:gd name="T21" fmla="*/ 48 h 54"/>
                <a:gd name="T22" fmla="*/ 0 w 29"/>
                <a:gd name="T23" fmla="*/ 52 h 54"/>
                <a:gd name="T24" fmla="*/ 0 w 29"/>
                <a:gd name="T25" fmla="*/ 50 h 54"/>
                <a:gd name="T26" fmla="*/ 2 w 29"/>
                <a:gd name="T27" fmla="*/ 48 h 54"/>
                <a:gd name="T28" fmla="*/ 2 w 29"/>
                <a:gd name="T29" fmla="*/ 48 h 54"/>
                <a:gd name="T30" fmla="*/ 4 w 29"/>
                <a:gd name="T31" fmla="*/ 46 h 54"/>
                <a:gd name="T32" fmla="*/ 4 w 29"/>
                <a:gd name="T33" fmla="*/ 46 h 54"/>
                <a:gd name="T34" fmla="*/ 6 w 29"/>
                <a:gd name="T35" fmla="*/ 44 h 54"/>
                <a:gd name="T36" fmla="*/ 12 w 29"/>
                <a:gd name="T37" fmla="*/ 40 h 54"/>
                <a:gd name="T38" fmla="*/ 15 w 29"/>
                <a:gd name="T39" fmla="*/ 4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54">
                  <a:moveTo>
                    <a:pt x="15" y="41"/>
                  </a:moveTo>
                  <a:cubicBezTo>
                    <a:pt x="19" y="34"/>
                    <a:pt x="19" y="34"/>
                    <a:pt x="13" y="29"/>
                  </a:cubicBezTo>
                  <a:cubicBezTo>
                    <a:pt x="12" y="26"/>
                    <a:pt x="12" y="22"/>
                    <a:pt x="15" y="19"/>
                  </a:cubicBezTo>
                  <a:cubicBezTo>
                    <a:pt x="15" y="16"/>
                    <a:pt x="14" y="12"/>
                    <a:pt x="13" y="8"/>
                  </a:cubicBezTo>
                  <a:cubicBezTo>
                    <a:pt x="16" y="6"/>
                    <a:pt x="17" y="4"/>
                    <a:pt x="18" y="0"/>
                  </a:cubicBezTo>
                  <a:cubicBezTo>
                    <a:pt x="20" y="0"/>
                    <a:pt x="22" y="0"/>
                    <a:pt x="23" y="2"/>
                  </a:cubicBezTo>
                  <a:cubicBezTo>
                    <a:pt x="26" y="10"/>
                    <a:pt x="29" y="18"/>
                    <a:pt x="27" y="27"/>
                  </a:cubicBezTo>
                  <a:cubicBezTo>
                    <a:pt x="25" y="29"/>
                    <a:pt x="26" y="31"/>
                    <a:pt x="27" y="33"/>
                  </a:cubicBezTo>
                  <a:cubicBezTo>
                    <a:pt x="27" y="35"/>
                    <a:pt x="27" y="37"/>
                    <a:pt x="25" y="37"/>
                  </a:cubicBezTo>
                  <a:cubicBezTo>
                    <a:pt x="20" y="39"/>
                    <a:pt x="19" y="44"/>
                    <a:pt x="15" y="46"/>
                  </a:cubicBezTo>
                  <a:cubicBezTo>
                    <a:pt x="14" y="47"/>
                    <a:pt x="12" y="47"/>
                    <a:pt x="12" y="48"/>
                  </a:cubicBezTo>
                  <a:cubicBezTo>
                    <a:pt x="10" y="54"/>
                    <a:pt x="5" y="53"/>
                    <a:pt x="0" y="52"/>
                  </a:cubicBezTo>
                  <a:cubicBezTo>
                    <a:pt x="0" y="51"/>
                    <a:pt x="0" y="51"/>
                    <a:pt x="0" y="50"/>
                  </a:cubicBezTo>
                  <a:cubicBezTo>
                    <a:pt x="1" y="50"/>
                    <a:pt x="1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6"/>
                    <a:pt x="5" y="45"/>
                    <a:pt x="6" y="44"/>
                  </a:cubicBezTo>
                  <a:cubicBezTo>
                    <a:pt x="8" y="43"/>
                    <a:pt x="10" y="42"/>
                    <a:pt x="12" y="40"/>
                  </a:cubicBezTo>
                  <a:cubicBezTo>
                    <a:pt x="13" y="39"/>
                    <a:pt x="14" y="40"/>
                    <a:pt x="15" y="41"/>
                  </a:cubicBezTo>
                  <a:close/>
                </a:path>
              </a:pathLst>
            </a:custGeom>
            <a:solidFill>
              <a:srgbClr val="985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9" name="Freeform 216"/>
            <p:cNvSpPr/>
            <p:nvPr/>
          </p:nvSpPr>
          <p:spPr bwMode="auto">
            <a:xfrm>
              <a:off x="7264" y="1197"/>
              <a:ext cx="88" cy="90"/>
            </a:xfrm>
            <a:custGeom>
              <a:avLst/>
              <a:gdLst>
                <a:gd name="T0" fmla="*/ 0 w 59"/>
                <a:gd name="T1" fmla="*/ 57 h 60"/>
                <a:gd name="T2" fmla="*/ 1 w 59"/>
                <a:gd name="T3" fmla="*/ 53 h 60"/>
                <a:gd name="T4" fmla="*/ 27 w 59"/>
                <a:gd name="T5" fmla="*/ 21 h 60"/>
                <a:gd name="T6" fmla="*/ 41 w 59"/>
                <a:gd name="T7" fmla="*/ 7 h 60"/>
                <a:gd name="T8" fmla="*/ 56 w 59"/>
                <a:gd name="T9" fmla="*/ 7 h 60"/>
                <a:gd name="T10" fmla="*/ 47 w 59"/>
                <a:gd name="T11" fmla="*/ 19 h 60"/>
                <a:gd name="T12" fmla="*/ 23 w 59"/>
                <a:gd name="T13" fmla="*/ 45 h 60"/>
                <a:gd name="T14" fmla="*/ 10 w 59"/>
                <a:gd name="T15" fmla="*/ 57 h 60"/>
                <a:gd name="T16" fmla="*/ 0 w 59"/>
                <a:gd name="T17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0">
                  <a:moveTo>
                    <a:pt x="0" y="57"/>
                  </a:moveTo>
                  <a:cubicBezTo>
                    <a:pt x="0" y="55"/>
                    <a:pt x="0" y="54"/>
                    <a:pt x="1" y="53"/>
                  </a:cubicBezTo>
                  <a:cubicBezTo>
                    <a:pt x="11" y="43"/>
                    <a:pt x="20" y="32"/>
                    <a:pt x="27" y="21"/>
                  </a:cubicBezTo>
                  <a:cubicBezTo>
                    <a:pt x="32" y="16"/>
                    <a:pt x="36" y="11"/>
                    <a:pt x="41" y="7"/>
                  </a:cubicBezTo>
                  <a:cubicBezTo>
                    <a:pt x="46" y="7"/>
                    <a:pt x="52" y="0"/>
                    <a:pt x="56" y="7"/>
                  </a:cubicBezTo>
                  <a:cubicBezTo>
                    <a:pt x="59" y="13"/>
                    <a:pt x="51" y="16"/>
                    <a:pt x="47" y="19"/>
                  </a:cubicBezTo>
                  <a:cubicBezTo>
                    <a:pt x="37" y="26"/>
                    <a:pt x="31" y="36"/>
                    <a:pt x="23" y="45"/>
                  </a:cubicBezTo>
                  <a:cubicBezTo>
                    <a:pt x="19" y="50"/>
                    <a:pt x="16" y="55"/>
                    <a:pt x="10" y="57"/>
                  </a:cubicBezTo>
                  <a:cubicBezTo>
                    <a:pt x="6" y="59"/>
                    <a:pt x="3" y="60"/>
                    <a:pt x="0" y="57"/>
                  </a:cubicBezTo>
                  <a:close/>
                </a:path>
              </a:pathLst>
            </a:custGeom>
            <a:solidFill>
              <a:srgbClr val="D0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0" name="Freeform 217"/>
            <p:cNvSpPr/>
            <p:nvPr/>
          </p:nvSpPr>
          <p:spPr bwMode="auto">
            <a:xfrm>
              <a:off x="6167" y="2167"/>
              <a:ext cx="92" cy="42"/>
            </a:xfrm>
            <a:custGeom>
              <a:avLst/>
              <a:gdLst>
                <a:gd name="T0" fmla="*/ 55 w 61"/>
                <a:gd name="T1" fmla="*/ 3 h 28"/>
                <a:gd name="T2" fmla="*/ 61 w 61"/>
                <a:gd name="T3" fmla="*/ 7 h 28"/>
                <a:gd name="T4" fmla="*/ 61 w 61"/>
                <a:gd name="T5" fmla="*/ 8 h 28"/>
                <a:gd name="T6" fmla="*/ 57 w 61"/>
                <a:gd name="T7" fmla="*/ 9 h 28"/>
                <a:gd name="T8" fmla="*/ 44 w 61"/>
                <a:gd name="T9" fmla="*/ 14 h 28"/>
                <a:gd name="T10" fmla="*/ 40 w 61"/>
                <a:gd name="T11" fmla="*/ 16 h 28"/>
                <a:gd name="T12" fmla="*/ 40 w 61"/>
                <a:gd name="T13" fmla="*/ 16 h 28"/>
                <a:gd name="T14" fmla="*/ 36 w 61"/>
                <a:gd name="T15" fmla="*/ 18 h 28"/>
                <a:gd name="T16" fmla="*/ 34 w 61"/>
                <a:gd name="T17" fmla="*/ 18 h 28"/>
                <a:gd name="T18" fmla="*/ 31 w 61"/>
                <a:gd name="T19" fmla="*/ 20 h 28"/>
                <a:gd name="T20" fmla="*/ 31 w 61"/>
                <a:gd name="T21" fmla="*/ 20 h 28"/>
                <a:gd name="T22" fmla="*/ 26 w 61"/>
                <a:gd name="T23" fmla="*/ 22 h 28"/>
                <a:gd name="T24" fmla="*/ 25 w 61"/>
                <a:gd name="T25" fmla="*/ 22 h 28"/>
                <a:gd name="T26" fmla="*/ 21 w 61"/>
                <a:gd name="T27" fmla="*/ 24 h 28"/>
                <a:gd name="T28" fmla="*/ 19 w 61"/>
                <a:gd name="T29" fmla="*/ 24 h 28"/>
                <a:gd name="T30" fmla="*/ 15 w 61"/>
                <a:gd name="T31" fmla="*/ 26 h 28"/>
                <a:gd name="T32" fmla="*/ 14 w 61"/>
                <a:gd name="T33" fmla="*/ 26 h 28"/>
                <a:gd name="T34" fmla="*/ 13 w 61"/>
                <a:gd name="T35" fmla="*/ 26 h 28"/>
                <a:gd name="T36" fmla="*/ 10 w 61"/>
                <a:gd name="T37" fmla="*/ 26 h 28"/>
                <a:gd name="T38" fmla="*/ 8 w 61"/>
                <a:gd name="T39" fmla="*/ 26 h 28"/>
                <a:gd name="T40" fmla="*/ 6 w 61"/>
                <a:gd name="T41" fmla="*/ 28 h 28"/>
                <a:gd name="T42" fmla="*/ 4 w 61"/>
                <a:gd name="T43" fmla="*/ 28 h 28"/>
                <a:gd name="T44" fmla="*/ 1 w 61"/>
                <a:gd name="T45" fmla="*/ 26 h 28"/>
                <a:gd name="T46" fmla="*/ 0 w 61"/>
                <a:gd name="T47" fmla="*/ 22 h 28"/>
                <a:gd name="T48" fmla="*/ 1 w 61"/>
                <a:gd name="T49" fmla="*/ 20 h 28"/>
                <a:gd name="T50" fmla="*/ 3 w 61"/>
                <a:gd name="T51" fmla="*/ 18 h 28"/>
                <a:gd name="T52" fmla="*/ 6 w 61"/>
                <a:gd name="T53" fmla="*/ 17 h 28"/>
                <a:gd name="T54" fmla="*/ 32 w 61"/>
                <a:gd name="T55" fmla="*/ 7 h 28"/>
                <a:gd name="T56" fmla="*/ 46 w 61"/>
                <a:gd name="T57" fmla="*/ 1 h 28"/>
                <a:gd name="T58" fmla="*/ 55 w 61"/>
                <a:gd name="T5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28">
                  <a:moveTo>
                    <a:pt x="55" y="3"/>
                  </a:moveTo>
                  <a:cubicBezTo>
                    <a:pt x="57" y="4"/>
                    <a:pt x="59" y="5"/>
                    <a:pt x="61" y="7"/>
                  </a:cubicBezTo>
                  <a:cubicBezTo>
                    <a:pt x="61" y="7"/>
                    <a:pt x="61" y="7"/>
                    <a:pt x="61" y="8"/>
                  </a:cubicBezTo>
                  <a:cubicBezTo>
                    <a:pt x="59" y="8"/>
                    <a:pt x="58" y="8"/>
                    <a:pt x="57" y="9"/>
                  </a:cubicBezTo>
                  <a:cubicBezTo>
                    <a:pt x="53" y="11"/>
                    <a:pt x="48" y="13"/>
                    <a:pt x="44" y="14"/>
                  </a:cubicBezTo>
                  <a:cubicBezTo>
                    <a:pt x="43" y="16"/>
                    <a:pt x="41" y="15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8"/>
                    <a:pt x="37" y="17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3" y="20"/>
                    <a:pt x="32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9" y="21"/>
                    <a:pt x="28" y="21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4" y="23"/>
                    <a:pt x="22" y="23"/>
                    <a:pt x="21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8" y="25"/>
                    <a:pt x="16" y="25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7"/>
                    <a:pt x="11" y="27"/>
                    <a:pt x="10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3" y="28"/>
                    <a:pt x="1" y="27"/>
                    <a:pt x="1" y="26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15" y="15"/>
                    <a:pt x="24" y="13"/>
                    <a:pt x="32" y="7"/>
                  </a:cubicBezTo>
                  <a:cubicBezTo>
                    <a:pt x="36" y="4"/>
                    <a:pt x="41" y="2"/>
                    <a:pt x="46" y="1"/>
                  </a:cubicBezTo>
                  <a:cubicBezTo>
                    <a:pt x="50" y="0"/>
                    <a:pt x="53" y="0"/>
                    <a:pt x="55" y="3"/>
                  </a:cubicBezTo>
                  <a:close/>
                </a:path>
              </a:pathLst>
            </a:custGeom>
            <a:solidFill>
              <a:srgbClr val="A15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1" name="Freeform 218"/>
            <p:cNvSpPr/>
            <p:nvPr/>
          </p:nvSpPr>
          <p:spPr bwMode="auto">
            <a:xfrm>
              <a:off x="7294" y="1192"/>
              <a:ext cx="76" cy="78"/>
            </a:xfrm>
            <a:custGeom>
              <a:avLst/>
              <a:gdLst>
                <a:gd name="T0" fmla="*/ 1 w 51"/>
                <a:gd name="T1" fmla="*/ 46 h 52"/>
                <a:gd name="T2" fmla="*/ 36 w 51"/>
                <a:gd name="T3" fmla="*/ 12 h 52"/>
                <a:gd name="T4" fmla="*/ 25 w 51"/>
                <a:gd name="T5" fmla="*/ 12 h 52"/>
                <a:gd name="T6" fmla="*/ 21 w 51"/>
                <a:gd name="T7" fmla="*/ 10 h 52"/>
                <a:gd name="T8" fmla="*/ 28 w 51"/>
                <a:gd name="T9" fmla="*/ 2 h 52"/>
                <a:gd name="T10" fmla="*/ 30 w 51"/>
                <a:gd name="T11" fmla="*/ 2 h 52"/>
                <a:gd name="T12" fmla="*/ 42 w 51"/>
                <a:gd name="T13" fmla="*/ 1 h 52"/>
                <a:gd name="T14" fmla="*/ 48 w 51"/>
                <a:gd name="T15" fmla="*/ 9 h 52"/>
                <a:gd name="T16" fmla="*/ 40 w 51"/>
                <a:gd name="T17" fmla="*/ 19 h 52"/>
                <a:gd name="T18" fmla="*/ 9 w 51"/>
                <a:gd name="T19" fmla="*/ 47 h 52"/>
                <a:gd name="T20" fmla="*/ 1 w 51"/>
                <a:gd name="T21" fmla="*/ 50 h 52"/>
                <a:gd name="T22" fmla="*/ 1 w 51"/>
                <a:gd name="T2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2">
                  <a:moveTo>
                    <a:pt x="1" y="46"/>
                  </a:moveTo>
                  <a:cubicBezTo>
                    <a:pt x="10" y="32"/>
                    <a:pt x="22" y="21"/>
                    <a:pt x="36" y="12"/>
                  </a:cubicBezTo>
                  <a:cubicBezTo>
                    <a:pt x="31" y="9"/>
                    <a:pt x="28" y="11"/>
                    <a:pt x="25" y="12"/>
                  </a:cubicBezTo>
                  <a:cubicBezTo>
                    <a:pt x="23" y="13"/>
                    <a:pt x="21" y="12"/>
                    <a:pt x="21" y="10"/>
                  </a:cubicBezTo>
                  <a:cubicBezTo>
                    <a:pt x="23" y="7"/>
                    <a:pt x="25" y="4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4" y="2"/>
                    <a:pt x="38" y="2"/>
                    <a:pt x="42" y="1"/>
                  </a:cubicBezTo>
                  <a:cubicBezTo>
                    <a:pt x="48" y="0"/>
                    <a:pt x="51" y="3"/>
                    <a:pt x="48" y="9"/>
                  </a:cubicBezTo>
                  <a:cubicBezTo>
                    <a:pt x="47" y="14"/>
                    <a:pt x="43" y="17"/>
                    <a:pt x="40" y="19"/>
                  </a:cubicBezTo>
                  <a:cubicBezTo>
                    <a:pt x="28" y="27"/>
                    <a:pt x="19" y="37"/>
                    <a:pt x="9" y="47"/>
                  </a:cubicBezTo>
                  <a:cubicBezTo>
                    <a:pt x="7" y="49"/>
                    <a:pt x="5" y="52"/>
                    <a:pt x="1" y="50"/>
                  </a:cubicBezTo>
                  <a:cubicBezTo>
                    <a:pt x="0" y="49"/>
                    <a:pt x="0" y="47"/>
                    <a:pt x="1" y="46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2" name="Freeform 219"/>
            <p:cNvSpPr/>
            <p:nvPr/>
          </p:nvSpPr>
          <p:spPr bwMode="auto">
            <a:xfrm>
              <a:off x="5666" y="783"/>
              <a:ext cx="98" cy="57"/>
            </a:xfrm>
            <a:custGeom>
              <a:avLst/>
              <a:gdLst>
                <a:gd name="T0" fmla="*/ 57 w 65"/>
                <a:gd name="T1" fmla="*/ 0 h 38"/>
                <a:gd name="T2" fmla="*/ 59 w 65"/>
                <a:gd name="T3" fmla="*/ 1 h 38"/>
                <a:gd name="T4" fmla="*/ 63 w 65"/>
                <a:gd name="T5" fmla="*/ 12 h 38"/>
                <a:gd name="T6" fmla="*/ 53 w 65"/>
                <a:gd name="T7" fmla="*/ 14 h 38"/>
                <a:gd name="T8" fmla="*/ 50 w 65"/>
                <a:gd name="T9" fmla="*/ 14 h 38"/>
                <a:gd name="T10" fmla="*/ 46 w 65"/>
                <a:gd name="T11" fmla="*/ 13 h 38"/>
                <a:gd name="T12" fmla="*/ 45 w 65"/>
                <a:gd name="T13" fmla="*/ 14 h 38"/>
                <a:gd name="T14" fmla="*/ 42 w 65"/>
                <a:gd name="T15" fmla="*/ 16 h 38"/>
                <a:gd name="T16" fmla="*/ 40 w 65"/>
                <a:gd name="T17" fmla="*/ 17 h 38"/>
                <a:gd name="T18" fmla="*/ 37 w 65"/>
                <a:gd name="T19" fmla="*/ 19 h 38"/>
                <a:gd name="T20" fmla="*/ 22 w 65"/>
                <a:gd name="T21" fmla="*/ 28 h 38"/>
                <a:gd name="T22" fmla="*/ 0 w 65"/>
                <a:gd name="T23" fmla="*/ 37 h 38"/>
                <a:gd name="T24" fmla="*/ 57 w 65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38">
                  <a:moveTo>
                    <a:pt x="57" y="0"/>
                  </a:moveTo>
                  <a:cubicBezTo>
                    <a:pt x="58" y="1"/>
                    <a:pt x="58" y="1"/>
                    <a:pt x="59" y="1"/>
                  </a:cubicBezTo>
                  <a:cubicBezTo>
                    <a:pt x="62" y="5"/>
                    <a:pt x="65" y="8"/>
                    <a:pt x="63" y="12"/>
                  </a:cubicBezTo>
                  <a:cubicBezTo>
                    <a:pt x="62" y="16"/>
                    <a:pt x="57" y="13"/>
                    <a:pt x="53" y="14"/>
                  </a:cubicBezTo>
                  <a:cubicBezTo>
                    <a:pt x="52" y="14"/>
                    <a:pt x="51" y="14"/>
                    <a:pt x="50" y="14"/>
                  </a:cubicBezTo>
                  <a:cubicBezTo>
                    <a:pt x="49" y="13"/>
                    <a:pt x="48" y="12"/>
                    <a:pt x="46" y="13"/>
                  </a:cubicBezTo>
                  <a:cubicBezTo>
                    <a:pt x="46" y="13"/>
                    <a:pt x="45" y="14"/>
                    <a:pt x="45" y="14"/>
                  </a:cubicBezTo>
                  <a:cubicBezTo>
                    <a:pt x="44" y="15"/>
                    <a:pt x="43" y="15"/>
                    <a:pt x="42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9" y="18"/>
                    <a:pt x="38" y="18"/>
                    <a:pt x="37" y="19"/>
                  </a:cubicBezTo>
                  <a:cubicBezTo>
                    <a:pt x="31" y="20"/>
                    <a:pt x="27" y="24"/>
                    <a:pt x="22" y="28"/>
                  </a:cubicBezTo>
                  <a:cubicBezTo>
                    <a:pt x="16" y="33"/>
                    <a:pt x="9" y="38"/>
                    <a:pt x="0" y="37"/>
                  </a:cubicBezTo>
                  <a:cubicBezTo>
                    <a:pt x="16" y="20"/>
                    <a:pt x="34" y="7"/>
                    <a:pt x="57" y="0"/>
                  </a:cubicBezTo>
                  <a:close/>
                </a:path>
              </a:pathLst>
            </a:custGeom>
            <a:solidFill>
              <a:srgbClr val="EE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3" name="Freeform 220"/>
            <p:cNvSpPr/>
            <p:nvPr/>
          </p:nvSpPr>
          <p:spPr bwMode="auto">
            <a:xfrm>
              <a:off x="5570" y="1146"/>
              <a:ext cx="57" cy="64"/>
            </a:xfrm>
            <a:custGeom>
              <a:avLst/>
              <a:gdLst>
                <a:gd name="T0" fmla="*/ 11 w 38"/>
                <a:gd name="T1" fmla="*/ 26 h 43"/>
                <a:gd name="T2" fmla="*/ 0 w 38"/>
                <a:gd name="T3" fmla="*/ 1 h 43"/>
                <a:gd name="T4" fmla="*/ 2 w 38"/>
                <a:gd name="T5" fmla="*/ 0 h 43"/>
                <a:gd name="T6" fmla="*/ 2 w 38"/>
                <a:gd name="T7" fmla="*/ 0 h 43"/>
                <a:gd name="T8" fmla="*/ 27 w 38"/>
                <a:gd name="T9" fmla="*/ 17 h 43"/>
                <a:gd name="T10" fmla="*/ 34 w 38"/>
                <a:gd name="T11" fmla="*/ 29 h 43"/>
                <a:gd name="T12" fmla="*/ 36 w 38"/>
                <a:gd name="T13" fmla="*/ 39 h 43"/>
                <a:gd name="T14" fmla="*/ 22 w 38"/>
                <a:gd name="T15" fmla="*/ 36 h 43"/>
                <a:gd name="T16" fmla="*/ 16 w 38"/>
                <a:gd name="T17" fmla="*/ 30 h 43"/>
                <a:gd name="T18" fmla="*/ 14 w 38"/>
                <a:gd name="T19" fmla="*/ 28 h 43"/>
                <a:gd name="T20" fmla="*/ 11 w 38"/>
                <a:gd name="T2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3">
                  <a:moveTo>
                    <a:pt x="11" y="26"/>
                  </a:moveTo>
                  <a:cubicBezTo>
                    <a:pt x="7" y="17"/>
                    <a:pt x="3" y="9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4"/>
                    <a:pt x="18" y="13"/>
                    <a:pt x="27" y="17"/>
                  </a:cubicBezTo>
                  <a:cubicBezTo>
                    <a:pt x="31" y="19"/>
                    <a:pt x="33" y="24"/>
                    <a:pt x="34" y="29"/>
                  </a:cubicBezTo>
                  <a:cubicBezTo>
                    <a:pt x="34" y="32"/>
                    <a:pt x="38" y="35"/>
                    <a:pt x="36" y="39"/>
                  </a:cubicBezTo>
                  <a:cubicBezTo>
                    <a:pt x="30" y="43"/>
                    <a:pt x="26" y="39"/>
                    <a:pt x="22" y="36"/>
                  </a:cubicBezTo>
                  <a:cubicBezTo>
                    <a:pt x="20" y="34"/>
                    <a:pt x="19" y="31"/>
                    <a:pt x="16" y="30"/>
                  </a:cubicBezTo>
                  <a:cubicBezTo>
                    <a:pt x="15" y="29"/>
                    <a:pt x="14" y="29"/>
                    <a:pt x="14" y="28"/>
                  </a:cubicBezTo>
                  <a:cubicBezTo>
                    <a:pt x="13" y="27"/>
                    <a:pt x="13" y="26"/>
                    <a:pt x="11" y="26"/>
                  </a:cubicBezTo>
                  <a:close/>
                </a:path>
              </a:pathLst>
            </a:custGeom>
            <a:solidFill>
              <a:srgbClr val="FC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4" name="Freeform 221"/>
            <p:cNvSpPr/>
            <p:nvPr/>
          </p:nvSpPr>
          <p:spPr bwMode="auto">
            <a:xfrm>
              <a:off x="7849" y="1606"/>
              <a:ext cx="84" cy="18"/>
            </a:xfrm>
            <a:custGeom>
              <a:avLst/>
              <a:gdLst>
                <a:gd name="T0" fmla="*/ 56 w 56"/>
                <a:gd name="T1" fmla="*/ 12 h 12"/>
                <a:gd name="T2" fmla="*/ 32 w 56"/>
                <a:gd name="T3" fmla="*/ 10 h 12"/>
                <a:gd name="T4" fmla="*/ 8 w 56"/>
                <a:gd name="T5" fmla="*/ 10 h 12"/>
                <a:gd name="T6" fmla="*/ 0 w 56"/>
                <a:gd name="T7" fmla="*/ 5 h 12"/>
                <a:gd name="T8" fmla="*/ 3 w 56"/>
                <a:gd name="T9" fmla="*/ 2 h 12"/>
                <a:gd name="T10" fmla="*/ 6 w 56"/>
                <a:gd name="T11" fmla="*/ 2 h 12"/>
                <a:gd name="T12" fmla="*/ 14 w 56"/>
                <a:gd name="T13" fmla="*/ 2 h 12"/>
                <a:gd name="T14" fmla="*/ 27 w 56"/>
                <a:gd name="T15" fmla="*/ 1 h 12"/>
                <a:gd name="T16" fmla="*/ 27 w 56"/>
                <a:gd name="T17" fmla="*/ 1 h 12"/>
                <a:gd name="T18" fmla="*/ 47 w 56"/>
                <a:gd name="T19" fmla="*/ 5 h 12"/>
                <a:gd name="T20" fmla="*/ 56 w 56"/>
                <a:gd name="T21" fmla="*/ 3 h 12"/>
                <a:gd name="T22" fmla="*/ 56 w 56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2">
                  <a:moveTo>
                    <a:pt x="56" y="12"/>
                  </a:moveTo>
                  <a:cubicBezTo>
                    <a:pt x="48" y="10"/>
                    <a:pt x="40" y="11"/>
                    <a:pt x="32" y="10"/>
                  </a:cubicBezTo>
                  <a:cubicBezTo>
                    <a:pt x="24" y="10"/>
                    <a:pt x="16" y="10"/>
                    <a:pt x="8" y="10"/>
                  </a:cubicBezTo>
                  <a:cubicBezTo>
                    <a:pt x="6" y="7"/>
                    <a:pt x="0" y="10"/>
                    <a:pt x="0" y="5"/>
                  </a:cubicBezTo>
                  <a:cubicBezTo>
                    <a:pt x="0" y="3"/>
                    <a:pt x="2" y="3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4" y="1"/>
                    <a:pt x="41" y="0"/>
                    <a:pt x="47" y="5"/>
                  </a:cubicBezTo>
                  <a:cubicBezTo>
                    <a:pt x="50" y="7"/>
                    <a:pt x="53" y="3"/>
                    <a:pt x="56" y="3"/>
                  </a:cubicBezTo>
                  <a:cubicBezTo>
                    <a:pt x="56" y="6"/>
                    <a:pt x="56" y="9"/>
                    <a:pt x="56" y="12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5" name="Freeform 222"/>
            <p:cNvSpPr/>
            <p:nvPr/>
          </p:nvSpPr>
          <p:spPr bwMode="auto">
            <a:xfrm>
              <a:off x="7898" y="2845"/>
              <a:ext cx="35" cy="122"/>
            </a:xfrm>
            <a:custGeom>
              <a:avLst/>
              <a:gdLst>
                <a:gd name="T0" fmla="*/ 23 w 23"/>
                <a:gd name="T1" fmla="*/ 12 h 81"/>
                <a:gd name="T2" fmla="*/ 13 w 23"/>
                <a:gd name="T3" fmla="*/ 22 h 81"/>
                <a:gd name="T4" fmla="*/ 7 w 23"/>
                <a:gd name="T5" fmla="*/ 41 h 81"/>
                <a:gd name="T6" fmla="*/ 5 w 23"/>
                <a:gd name="T7" fmla="*/ 77 h 81"/>
                <a:gd name="T8" fmla="*/ 4 w 23"/>
                <a:gd name="T9" fmla="*/ 81 h 81"/>
                <a:gd name="T10" fmla="*/ 2 w 23"/>
                <a:gd name="T11" fmla="*/ 48 h 81"/>
                <a:gd name="T12" fmla="*/ 10 w 23"/>
                <a:gd name="T13" fmla="*/ 15 h 81"/>
                <a:gd name="T14" fmla="*/ 23 w 23"/>
                <a:gd name="T15" fmla="*/ 0 h 81"/>
                <a:gd name="T16" fmla="*/ 23 w 23"/>
                <a:gd name="T17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1">
                  <a:moveTo>
                    <a:pt x="23" y="12"/>
                  </a:moveTo>
                  <a:cubicBezTo>
                    <a:pt x="19" y="15"/>
                    <a:pt x="16" y="18"/>
                    <a:pt x="13" y="22"/>
                  </a:cubicBezTo>
                  <a:cubicBezTo>
                    <a:pt x="9" y="28"/>
                    <a:pt x="7" y="34"/>
                    <a:pt x="7" y="41"/>
                  </a:cubicBezTo>
                  <a:cubicBezTo>
                    <a:pt x="8" y="53"/>
                    <a:pt x="5" y="65"/>
                    <a:pt x="5" y="77"/>
                  </a:cubicBezTo>
                  <a:cubicBezTo>
                    <a:pt x="5" y="78"/>
                    <a:pt x="4" y="79"/>
                    <a:pt x="4" y="81"/>
                  </a:cubicBezTo>
                  <a:cubicBezTo>
                    <a:pt x="3" y="70"/>
                    <a:pt x="4" y="59"/>
                    <a:pt x="2" y="48"/>
                  </a:cubicBezTo>
                  <a:cubicBezTo>
                    <a:pt x="0" y="36"/>
                    <a:pt x="2" y="25"/>
                    <a:pt x="10" y="15"/>
                  </a:cubicBezTo>
                  <a:cubicBezTo>
                    <a:pt x="14" y="10"/>
                    <a:pt x="17" y="4"/>
                    <a:pt x="23" y="0"/>
                  </a:cubicBezTo>
                  <a:cubicBezTo>
                    <a:pt x="23" y="4"/>
                    <a:pt x="23" y="8"/>
                    <a:pt x="23" y="12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6" name="Freeform 223"/>
            <p:cNvSpPr/>
            <p:nvPr/>
          </p:nvSpPr>
          <p:spPr bwMode="auto">
            <a:xfrm>
              <a:off x="6518" y="309"/>
              <a:ext cx="84" cy="44"/>
            </a:xfrm>
            <a:custGeom>
              <a:avLst/>
              <a:gdLst>
                <a:gd name="T0" fmla="*/ 56 w 56"/>
                <a:gd name="T1" fmla="*/ 25 h 29"/>
                <a:gd name="T2" fmla="*/ 43 w 56"/>
                <a:gd name="T3" fmla="*/ 26 h 29"/>
                <a:gd name="T4" fmla="*/ 34 w 56"/>
                <a:gd name="T5" fmla="*/ 29 h 29"/>
                <a:gd name="T6" fmla="*/ 10 w 56"/>
                <a:gd name="T7" fmla="*/ 13 h 29"/>
                <a:gd name="T8" fmla="*/ 0 w 56"/>
                <a:gd name="T9" fmla="*/ 0 h 29"/>
                <a:gd name="T10" fmla="*/ 20 w 56"/>
                <a:gd name="T11" fmla="*/ 10 h 29"/>
                <a:gd name="T12" fmla="*/ 28 w 56"/>
                <a:gd name="T13" fmla="*/ 14 h 29"/>
                <a:gd name="T14" fmla="*/ 52 w 56"/>
                <a:gd name="T15" fmla="*/ 23 h 29"/>
                <a:gd name="T16" fmla="*/ 56 w 56"/>
                <a:gd name="T1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9">
                  <a:moveTo>
                    <a:pt x="56" y="25"/>
                  </a:moveTo>
                  <a:cubicBezTo>
                    <a:pt x="52" y="28"/>
                    <a:pt x="47" y="27"/>
                    <a:pt x="43" y="26"/>
                  </a:cubicBezTo>
                  <a:cubicBezTo>
                    <a:pt x="39" y="25"/>
                    <a:pt x="36" y="25"/>
                    <a:pt x="34" y="29"/>
                  </a:cubicBezTo>
                  <a:cubicBezTo>
                    <a:pt x="25" y="25"/>
                    <a:pt x="17" y="21"/>
                    <a:pt x="10" y="13"/>
                  </a:cubicBezTo>
                  <a:cubicBezTo>
                    <a:pt x="6" y="9"/>
                    <a:pt x="1" y="6"/>
                    <a:pt x="0" y="0"/>
                  </a:cubicBezTo>
                  <a:cubicBezTo>
                    <a:pt x="6" y="4"/>
                    <a:pt x="12" y="9"/>
                    <a:pt x="20" y="10"/>
                  </a:cubicBezTo>
                  <a:cubicBezTo>
                    <a:pt x="23" y="10"/>
                    <a:pt x="26" y="12"/>
                    <a:pt x="28" y="14"/>
                  </a:cubicBezTo>
                  <a:cubicBezTo>
                    <a:pt x="35" y="20"/>
                    <a:pt x="43" y="22"/>
                    <a:pt x="52" y="23"/>
                  </a:cubicBezTo>
                  <a:cubicBezTo>
                    <a:pt x="53" y="24"/>
                    <a:pt x="55" y="24"/>
                    <a:pt x="56" y="25"/>
                  </a:cubicBezTo>
                  <a:close/>
                </a:path>
              </a:pathLst>
            </a:custGeom>
            <a:solidFill>
              <a:srgbClr val="BB8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7" name="Freeform 224"/>
            <p:cNvSpPr/>
            <p:nvPr/>
          </p:nvSpPr>
          <p:spPr bwMode="auto">
            <a:xfrm>
              <a:off x="7864" y="1762"/>
              <a:ext cx="69" cy="84"/>
            </a:xfrm>
            <a:custGeom>
              <a:avLst/>
              <a:gdLst>
                <a:gd name="T0" fmla="*/ 0 w 46"/>
                <a:gd name="T1" fmla="*/ 56 h 56"/>
                <a:gd name="T2" fmla="*/ 15 w 46"/>
                <a:gd name="T3" fmla="*/ 40 h 56"/>
                <a:gd name="T4" fmla="*/ 19 w 46"/>
                <a:gd name="T5" fmla="*/ 40 h 56"/>
                <a:gd name="T6" fmla="*/ 21 w 46"/>
                <a:gd name="T7" fmla="*/ 39 h 56"/>
                <a:gd name="T8" fmla="*/ 38 w 46"/>
                <a:gd name="T9" fmla="*/ 18 h 56"/>
                <a:gd name="T10" fmla="*/ 46 w 46"/>
                <a:gd name="T11" fmla="*/ 0 h 56"/>
                <a:gd name="T12" fmla="*/ 46 w 46"/>
                <a:gd name="T13" fmla="*/ 20 h 56"/>
                <a:gd name="T14" fmla="*/ 10 w 46"/>
                <a:gd name="T15" fmla="*/ 52 h 56"/>
                <a:gd name="T16" fmla="*/ 0 w 46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6">
                  <a:moveTo>
                    <a:pt x="0" y="56"/>
                  </a:moveTo>
                  <a:cubicBezTo>
                    <a:pt x="4" y="50"/>
                    <a:pt x="10" y="46"/>
                    <a:pt x="15" y="40"/>
                  </a:cubicBezTo>
                  <a:cubicBezTo>
                    <a:pt x="16" y="39"/>
                    <a:pt x="17" y="38"/>
                    <a:pt x="19" y="40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8" y="33"/>
                    <a:pt x="34" y="26"/>
                    <a:pt x="38" y="18"/>
                  </a:cubicBezTo>
                  <a:cubicBezTo>
                    <a:pt x="40" y="12"/>
                    <a:pt x="43" y="6"/>
                    <a:pt x="46" y="0"/>
                  </a:cubicBezTo>
                  <a:cubicBezTo>
                    <a:pt x="46" y="7"/>
                    <a:pt x="46" y="13"/>
                    <a:pt x="46" y="20"/>
                  </a:cubicBezTo>
                  <a:cubicBezTo>
                    <a:pt x="36" y="33"/>
                    <a:pt x="25" y="44"/>
                    <a:pt x="10" y="52"/>
                  </a:cubicBezTo>
                  <a:cubicBezTo>
                    <a:pt x="7" y="53"/>
                    <a:pt x="4" y="55"/>
                    <a:pt x="0" y="56"/>
                  </a:cubicBezTo>
                  <a:close/>
                </a:path>
              </a:pathLst>
            </a:custGeom>
            <a:solidFill>
              <a:srgbClr val="D7A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8" name="Freeform 225"/>
            <p:cNvSpPr/>
            <p:nvPr/>
          </p:nvSpPr>
          <p:spPr bwMode="auto">
            <a:xfrm>
              <a:off x="6139" y="2164"/>
              <a:ext cx="78" cy="41"/>
            </a:xfrm>
            <a:custGeom>
              <a:avLst/>
              <a:gdLst>
                <a:gd name="T0" fmla="*/ 51 w 52"/>
                <a:gd name="T1" fmla="*/ 13 h 27"/>
                <a:gd name="T2" fmla="*/ 25 w 52"/>
                <a:gd name="T3" fmla="*/ 22 h 27"/>
                <a:gd name="T4" fmla="*/ 12 w 52"/>
                <a:gd name="T5" fmla="*/ 25 h 27"/>
                <a:gd name="T6" fmla="*/ 9 w 52"/>
                <a:gd name="T7" fmla="*/ 6 h 27"/>
                <a:gd name="T8" fmla="*/ 22 w 52"/>
                <a:gd name="T9" fmla="*/ 4 h 27"/>
                <a:gd name="T10" fmla="*/ 38 w 52"/>
                <a:gd name="T11" fmla="*/ 1 h 27"/>
                <a:gd name="T12" fmla="*/ 41 w 52"/>
                <a:gd name="T13" fmla="*/ 1 h 27"/>
                <a:gd name="T14" fmla="*/ 41 w 52"/>
                <a:gd name="T15" fmla="*/ 4 h 27"/>
                <a:gd name="T16" fmla="*/ 31 w 52"/>
                <a:gd name="T17" fmla="*/ 10 h 27"/>
                <a:gd name="T18" fmla="*/ 45 w 52"/>
                <a:gd name="T19" fmla="*/ 8 h 27"/>
                <a:gd name="T20" fmla="*/ 51 w 52"/>
                <a:gd name="T2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7">
                  <a:moveTo>
                    <a:pt x="51" y="13"/>
                  </a:moveTo>
                  <a:cubicBezTo>
                    <a:pt x="43" y="17"/>
                    <a:pt x="34" y="21"/>
                    <a:pt x="25" y="22"/>
                  </a:cubicBezTo>
                  <a:cubicBezTo>
                    <a:pt x="20" y="20"/>
                    <a:pt x="17" y="27"/>
                    <a:pt x="12" y="25"/>
                  </a:cubicBezTo>
                  <a:cubicBezTo>
                    <a:pt x="0" y="19"/>
                    <a:pt x="0" y="19"/>
                    <a:pt x="9" y="6"/>
                  </a:cubicBezTo>
                  <a:cubicBezTo>
                    <a:pt x="13" y="4"/>
                    <a:pt x="18" y="5"/>
                    <a:pt x="22" y="4"/>
                  </a:cubicBezTo>
                  <a:cubicBezTo>
                    <a:pt x="28" y="4"/>
                    <a:pt x="33" y="3"/>
                    <a:pt x="38" y="1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39" y="8"/>
                    <a:pt x="34" y="9"/>
                    <a:pt x="31" y="10"/>
                  </a:cubicBezTo>
                  <a:cubicBezTo>
                    <a:pt x="35" y="8"/>
                    <a:pt x="40" y="8"/>
                    <a:pt x="45" y="8"/>
                  </a:cubicBezTo>
                  <a:cubicBezTo>
                    <a:pt x="48" y="8"/>
                    <a:pt x="52" y="8"/>
                    <a:pt x="51" y="13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9" name="Freeform 226"/>
            <p:cNvSpPr/>
            <p:nvPr/>
          </p:nvSpPr>
          <p:spPr bwMode="auto">
            <a:xfrm>
              <a:off x="7511" y="1042"/>
              <a:ext cx="99" cy="60"/>
            </a:xfrm>
            <a:custGeom>
              <a:avLst/>
              <a:gdLst>
                <a:gd name="T0" fmla="*/ 66 w 66"/>
                <a:gd name="T1" fmla="*/ 35 h 40"/>
                <a:gd name="T2" fmla="*/ 64 w 66"/>
                <a:gd name="T3" fmla="*/ 35 h 40"/>
                <a:gd name="T4" fmla="*/ 27 w 66"/>
                <a:gd name="T5" fmla="*/ 23 h 40"/>
                <a:gd name="T6" fmla="*/ 15 w 66"/>
                <a:gd name="T7" fmla="*/ 17 h 40"/>
                <a:gd name="T8" fmla="*/ 8 w 66"/>
                <a:gd name="T9" fmla="*/ 13 h 40"/>
                <a:gd name="T10" fmla="*/ 0 w 66"/>
                <a:gd name="T11" fmla="*/ 3 h 40"/>
                <a:gd name="T12" fmla="*/ 2 w 66"/>
                <a:gd name="T13" fmla="*/ 1 h 40"/>
                <a:gd name="T14" fmla="*/ 4 w 66"/>
                <a:gd name="T15" fmla="*/ 0 h 40"/>
                <a:gd name="T16" fmla="*/ 5 w 66"/>
                <a:gd name="T17" fmla="*/ 0 h 40"/>
                <a:gd name="T18" fmla="*/ 27 w 66"/>
                <a:gd name="T19" fmla="*/ 12 h 40"/>
                <a:gd name="T20" fmla="*/ 60 w 66"/>
                <a:gd name="T21" fmla="*/ 31 h 40"/>
                <a:gd name="T22" fmla="*/ 66 w 66"/>
                <a:gd name="T23" fmla="*/ 32 h 40"/>
                <a:gd name="T24" fmla="*/ 66 w 66"/>
                <a:gd name="T25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0">
                  <a:moveTo>
                    <a:pt x="66" y="35"/>
                  </a:moveTo>
                  <a:cubicBezTo>
                    <a:pt x="65" y="35"/>
                    <a:pt x="64" y="35"/>
                    <a:pt x="64" y="35"/>
                  </a:cubicBezTo>
                  <a:cubicBezTo>
                    <a:pt x="49" y="40"/>
                    <a:pt x="38" y="31"/>
                    <a:pt x="27" y="23"/>
                  </a:cubicBezTo>
                  <a:cubicBezTo>
                    <a:pt x="23" y="20"/>
                    <a:pt x="20" y="17"/>
                    <a:pt x="15" y="17"/>
                  </a:cubicBezTo>
                  <a:cubicBezTo>
                    <a:pt x="11" y="18"/>
                    <a:pt x="9" y="16"/>
                    <a:pt x="8" y="13"/>
                  </a:cubicBezTo>
                  <a:cubicBezTo>
                    <a:pt x="8" y="7"/>
                    <a:pt x="4" y="5"/>
                    <a:pt x="0" y="3"/>
                  </a:cubicBezTo>
                  <a:cubicBezTo>
                    <a:pt x="0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5" y="0"/>
                    <a:pt x="23" y="7"/>
                    <a:pt x="27" y="12"/>
                  </a:cubicBezTo>
                  <a:cubicBezTo>
                    <a:pt x="36" y="23"/>
                    <a:pt x="48" y="27"/>
                    <a:pt x="60" y="31"/>
                  </a:cubicBezTo>
                  <a:cubicBezTo>
                    <a:pt x="62" y="31"/>
                    <a:pt x="64" y="31"/>
                    <a:pt x="66" y="32"/>
                  </a:cubicBezTo>
                  <a:cubicBezTo>
                    <a:pt x="66" y="33"/>
                    <a:pt x="66" y="34"/>
                    <a:pt x="66" y="35"/>
                  </a:cubicBezTo>
                  <a:close/>
                </a:path>
              </a:pathLst>
            </a:custGeom>
            <a:solidFill>
              <a:srgbClr val="F5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0" name="Freeform 227"/>
            <p:cNvSpPr/>
            <p:nvPr/>
          </p:nvSpPr>
          <p:spPr bwMode="auto">
            <a:xfrm>
              <a:off x="5855" y="2226"/>
              <a:ext cx="38" cy="70"/>
            </a:xfrm>
            <a:custGeom>
              <a:avLst/>
              <a:gdLst>
                <a:gd name="T0" fmla="*/ 22 w 25"/>
                <a:gd name="T1" fmla="*/ 37 h 47"/>
                <a:gd name="T2" fmla="*/ 17 w 25"/>
                <a:gd name="T3" fmla="*/ 42 h 47"/>
                <a:gd name="T4" fmla="*/ 16 w 25"/>
                <a:gd name="T5" fmla="*/ 47 h 47"/>
                <a:gd name="T6" fmla="*/ 1 w 25"/>
                <a:gd name="T7" fmla="*/ 0 h 47"/>
                <a:gd name="T8" fmla="*/ 13 w 25"/>
                <a:gd name="T9" fmla="*/ 7 h 47"/>
                <a:gd name="T10" fmla="*/ 15 w 25"/>
                <a:gd name="T11" fmla="*/ 11 h 47"/>
                <a:gd name="T12" fmla="*/ 20 w 25"/>
                <a:gd name="T13" fmla="*/ 22 h 47"/>
                <a:gd name="T14" fmla="*/ 21 w 25"/>
                <a:gd name="T15" fmla="*/ 22 h 47"/>
                <a:gd name="T16" fmla="*/ 22 w 25"/>
                <a:gd name="T17" fmla="*/ 27 h 47"/>
                <a:gd name="T18" fmla="*/ 22 w 25"/>
                <a:gd name="T19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7">
                  <a:moveTo>
                    <a:pt x="22" y="37"/>
                  </a:moveTo>
                  <a:cubicBezTo>
                    <a:pt x="18" y="37"/>
                    <a:pt x="15" y="38"/>
                    <a:pt x="17" y="42"/>
                  </a:cubicBezTo>
                  <a:cubicBezTo>
                    <a:pt x="17" y="44"/>
                    <a:pt x="17" y="45"/>
                    <a:pt x="16" y="47"/>
                  </a:cubicBezTo>
                  <a:cubicBezTo>
                    <a:pt x="7" y="32"/>
                    <a:pt x="0" y="18"/>
                    <a:pt x="1" y="0"/>
                  </a:cubicBezTo>
                  <a:cubicBezTo>
                    <a:pt x="6" y="0"/>
                    <a:pt x="8" y="6"/>
                    <a:pt x="13" y="7"/>
                  </a:cubicBezTo>
                  <a:cubicBezTo>
                    <a:pt x="14" y="8"/>
                    <a:pt x="14" y="9"/>
                    <a:pt x="15" y="11"/>
                  </a:cubicBezTo>
                  <a:cubicBezTo>
                    <a:pt x="15" y="15"/>
                    <a:pt x="19" y="17"/>
                    <a:pt x="20" y="22"/>
                  </a:cubicBezTo>
                  <a:cubicBezTo>
                    <a:pt x="20" y="23"/>
                    <a:pt x="21" y="21"/>
                    <a:pt x="21" y="22"/>
                  </a:cubicBezTo>
                  <a:cubicBezTo>
                    <a:pt x="21" y="24"/>
                    <a:pt x="15" y="28"/>
                    <a:pt x="22" y="27"/>
                  </a:cubicBezTo>
                  <a:cubicBezTo>
                    <a:pt x="25" y="30"/>
                    <a:pt x="24" y="34"/>
                    <a:pt x="22" y="37"/>
                  </a:cubicBezTo>
                  <a:close/>
                </a:path>
              </a:pathLst>
            </a:custGeom>
            <a:solidFill>
              <a:srgbClr val="CB8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1" name="Freeform 228"/>
            <p:cNvSpPr/>
            <p:nvPr/>
          </p:nvSpPr>
          <p:spPr bwMode="auto">
            <a:xfrm>
              <a:off x="5797" y="1728"/>
              <a:ext cx="54" cy="70"/>
            </a:xfrm>
            <a:custGeom>
              <a:avLst/>
              <a:gdLst>
                <a:gd name="T0" fmla="*/ 36 w 36"/>
                <a:gd name="T1" fmla="*/ 47 h 47"/>
                <a:gd name="T2" fmla="*/ 28 w 36"/>
                <a:gd name="T3" fmla="*/ 44 h 47"/>
                <a:gd name="T4" fmla="*/ 7 w 36"/>
                <a:gd name="T5" fmla="*/ 22 h 47"/>
                <a:gd name="T6" fmla="*/ 3 w 36"/>
                <a:gd name="T7" fmla="*/ 12 h 47"/>
                <a:gd name="T8" fmla="*/ 1 w 36"/>
                <a:gd name="T9" fmla="*/ 0 h 47"/>
                <a:gd name="T10" fmla="*/ 17 w 36"/>
                <a:gd name="T11" fmla="*/ 17 h 47"/>
                <a:gd name="T12" fmla="*/ 36 w 36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7">
                  <a:moveTo>
                    <a:pt x="36" y="47"/>
                  </a:moveTo>
                  <a:cubicBezTo>
                    <a:pt x="33" y="47"/>
                    <a:pt x="30" y="46"/>
                    <a:pt x="28" y="44"/>
                  </a:cubicBezTo>
                  <a:cubicBezTo>
                    <a:pt x="16" y="42"/>
                    <a:pt x="10" y="33"/>
                    <a:pt x="7" y="22"/>
                  </a:cubicBezTo>
                  <a:cubicBezTo>
                    <a:pt x="6" y="19"/>
                    <a:pt x="5" y="15"/>
                    <a:pt x="3" y="12"/>
                  </a:cubicBezTo>
                  <a:cubicBezTo>
                    <a:pt x="2" y="8"/>
                    <a:pt x="0" y="4"/>
                    <a:pt x="1" y="0"/>
                  </a:cubicBezTo>
                  <a:cubicBezTo>
                    <a:pt x="8" y="4"/>
                    <a:pt x="14" y="10"/>
                    <a:pt x="17" y="17"/>
                  </a:cubicBezTo>
                  <a:cubicBezTo>
                    <a:pt x="21" y="28"/>
                    <a:pt x="28" y="37"/>
                    <a:pt x="36" y="47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2" name="Freeform 229"/>
            <p:cNvSpPr/>
            <p:nvPr/>
          </p:nvSpPr>
          <p:spPr bwMode="auto">
            <a:xfrm>
              <a:off x="6665" y="2287"/>
              <a:ext cx="78" cy="41"/>
            </a:xfrm>
            <a:custGeom>
              <a:avLst/>
              <a:gdLst>
                <a:gd name="T0" fmla="*/ 52 w 52"/>
                <a:gd name="T1" fmla="*/ 7 h 27"/>
                <a:gd name="T2" fmla="*/ 47 w 52"/>
                <a:gd name="T3" fmla="*/ 10 h 27"/>
                <a:gd name="T4" fmla="*/ 30 w 52"/>
                <a:gd name="T5" fmla="*/ 14 h 27"/>
                <a:gd name="T6" fmla="*/ 6 w 52"/>
                <a:gd name="T7" fmla="*/ 25 h 27"/>
                <a:gd name="T8" fmla="*/ 0 w 52"/>
                <a:gd name="T9" fmla="*/ 24 h 27"/>
                <a:gd name="T10" fmla="*/ 35 w 52"/>
                <a:gd name="T11" fmla="*/ 0 h 27"/>
                <a:gd name="T12" fmla="*/ 44 w 52"/>
                <a:gd name="T13" fmla="*/ 5 h 27"/>
                <a:gd name="T14" fmla="*/ 52 w 52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7">
                  <a:moveTo>
                    <a:pt x="52" y="7"/>
                  </a:moveTo>
                  <a:cubicBezTo>
                    <a:pt x="51" y="10"/>
                    <a:pt x="49" y="11"/>
                    <a:pt x="47" y="10"/>
                  </a:cubicBezTo>
                  <a:cubicBezTo>
                    <a:pt x="41" y="8"/>
                    <a:pt x="35" y="11"/>
                    <a:pt x="30" y="14"/>
                  </a:cubicBezTo>
                  <a:cubicBezTo>
                    <a:pt x="22" y="17"/>
                    <a:pt x="14" y="21"/>
                    <a:pt x="6" y="25"/>
                  </a:cubicBezTo>
                  <a:cubicBezTo>
                    <a:pt x="4" y="26"/>
                    <a:pt x="2" y="27"/>
                    <a:pt x="0" y="24"/>
                  </a:cubicBezTo>
                  <a:cubicBezTo>
                    <a:pt x="10" y="14"/>
                    <a:pt x="21" y="6"/>
                    <a:pt x="35" y="0"/>
                  </a:cubicBezTo>
                  <a:cubicBezTo>
                    <a:pt x="38" y="2"/>
                    <a:pt x="41" y="5"/>
                    <a:pt x="44" y="5"/>
                  </a:cubicBezTo>
                  <a:cubicBezTo>
                    <a:pt x="47" y="6"/>
                    <a:pt x="49" y="7"/>
                    <a:pt x="52" y="7"/>
                  </a:cubicBezTo>
                  <a:close/>
                </a:path>
              </a:pathLst>
            </a:custGeom>
            <a:solidFill>
              <a:srgbClr val="C7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3" name="Freeform 230"/>
            <p:cNvSpPr/>
            <p:nvPr/>
          </p:nvSpPr>
          <p:spPr bwMode="auto">
            <a:xfrm>
              <a:off x="6019" y="3205"/>
              <a:ext cx="88" cy="60"/>
            </a:xfrm>
            <a:custGeom>
              <a:avLst/>
              <a:gdLst>
                <a:gd name="T0" fmla="*/ 59 w 59"/>
                <a:gd name="T1" fmla="*/ 4 h 40"/>
                <a:gd name="T2" fmla="*/ 39 w 59"/>
                <a:gd name="T3" fmla="*/ 15 h 40"/>
                <a:gd name="T4" fmla="*/ 0 w 59"/>
                <a:gd name="T5" fmla="*/ 40 h 40"/>
                <a:gd name="T6" fmla="*/ 18 w 59"/>
                <a:gd name="T7" fmla="*/ 21 h 40"/>
                <a:gd name="T8" fmla="*/ 38 w 59"/>
                <a:gd name="T9" fmla="*/ 3 h 40"/>
                <a:gd name="T10" fmla="*/ 47 w 59"/>
                <a:gd name="T11" fmla="*/ 2 h 40"/>
                <a:gd name="T12" fmla="*/ 47 w 59"/>
                <a:gd name="T13" fmla="*/ 2 h 40"/>
                <a:gd name="T14" fmla="*/ 59 w 59"/>
                <a:gd name="T1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0">
                  <a:moveTo>
                    <a:pt x="59" y="4"/>
                  </a:moveTo>
                  <a:cubicBezTo>
                    <a:pt x="52" y="8"/>
                    <a:pt x="45" y="12"/>
                    <a:pt x="39" y="15"/>
                  </a:cubicBezTo>
                  <a:cubicBezTo>
                    <a:pt x="25" y="23"/>
                    <a:pt x="13" y="32"/>
                    <a:pt x="0" y="40"/>
                  </a:cubicBezTo>
                  <a:cubicBezTo>
                    <a:pt x="5" y="33"/>
                    <a:pt x="11" y="27"/>
                    <a:pt x="18" y="21"/>
                  </a:cubicBezTo>
                  <a:cubicBezTo>
                    <a:pt x="24" y="15"/>
                    <a:pt x="30" y="8"/>
                    <a:pt x="38" y="3"/>
                  </a:cubicBezTo>
                  <a:cubicBezTo>
                    <a:pt x="41" y="2"/>
                    <a:pt x="44" y="0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50" y="5"/>
                    <a:pt x="55" y="1"/>
                    <a:pt x="59" y="4"/>
                  </a:cubicBezTo>
                  <a:close/>
                </a:path>
              </a:pathLst>
            </a:custGeom>
            <a:solidFill>
              <a:srgbClr val="EF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4" name="Freeform 231"/>
            <p:cNvSpPr/>
            <p:nvPr/>
          </p:nvSpPr>
          <p:spPr bwMode="auto">
            <a:xfrm>
              <a:off x="7913" y="2379"/>
              <a:ext cx="20" cy="81"/>
            </a:xfrm>
            <a:custGeom>
              <a:avLst/>
              <a:gdLst>
                <a:gd name="T0" fmla="*/ 1 w 13"/>
                <a:gd name="T1" fmla="*/ 8 h 54"/>
                <a:gd name="T2" fmla="*/ 9 w 13"/>
                <a:gd name="T3" fmla="*/ 0 h 54"/>
                <a:gd name="T4" fmla="*/ 13 w 13"/>
                <a:gd name="T5" fmla="*/ 12 h 54"/>
                <a:gd name="T6" fmla="*/ 13 w 13"/>
                <a:gd name="T7" fmla="*/ 48 h 54"/>
                <a:gd name="T8" fmla="*/ 7 w 13"/>
                <a:gd name="T9" fmla="*/ 52 h 54"/>
                <a:gd name="T10" fmla="*/ 7 w 13"/>
                <a:gd name="T11" fmla="*/ 44 h 54"/>
                <a:gd name="T12" fmla="*/ 5 w 13"/>
                <a:gd name="T13" fmla="*/ 39 h 54"/>
                <a:gd name="T14" fmla="*/ 5 w 13"/>
                <a:gd name="T15" fmla="*/ 31 h 54"/>
                <a:gd name="T16" fmla="*/ 3 w 13"/>
                <a:gd name="T17" fmla="*/ 27 h 54"/>
                <a:gd name="T18" fmla="*/ 3 w 13"/>
                <a:gd name="T19" fmla="*/ 19 h 54"/>
                <a:gd name="T20" fmla="*/ 1 w 13"/>
                <a:gd name="T21" fmla="*/ 16 h 54"/>
                <a:gd name="T22" fmla="*/ 1 w 13"/>
                <a:gd name="T23" fmla="*/ 12 h 54"/>
                <a:gd name="T24" fmla="*/ 1 w 13"/>
                <a:gd name="T25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54">
                  <a:moveTo>
                    <a:pt x="1" y="8"/>
                  </a:moveTo>
                  <a:cubicBezTo>
                    <a:pt x="6" y="7"/>
                    <a:pt x="10" y="6"/>
                    <a:pt x="9" y="0"/>
                  </a:cubicBezTo>
                  <a:cubicBezTo>
                    <a:pt x="12" y="3"/>
                    <a:pt x="13" y="8"/>
                    <a:pt x="13" y="12"/>
                  </a:cubicBezTo>
                  <a:cubicBezTo>
                    <a:pt x="13" y="24"/>
                    <a:pt x="13" y="36"/>
                    <a:pt x="13" y="48"/>
                  </a:cubicBezTo>
                  <a:cubicBezTo>
                    <a:pt x="11" y="50"/>
                    <a:pt x="11" y="54"/>
                    <a:pt x="7" y="52"/>
                  </a:cubicBezTo>
                  <a:cubicBezTo>
                    <a:pt x="7" y="49"/>
                    <a:pt x="7" y="47"/>
                    <a:pt x="7" y="44"/>
                  </a:cubicBezTo>
                  <a:cubicBezTo>
                    <a:pt x="5" y="43"/>
                    <a:pt x="7" y="40"/>
                    <a:pt x="5" y="39"/>
                  </a:cubicBezTo>
                  <a:cubicBezTo>
                    <a:pt x="5" y="36"/>
                    <a:pt x="5" y="33"/>
                    <a:pt x="5" y="31"/>
                  </a:cubicBezTo>
                  <a:cubicBezTo>
                    <a:pt x="4" y="30"/>
                    <a:pt x="4" y="28"/>
                    <a:pt x="3" y="27"/>
                  </a:cubicBezTo>
                  <a:cubicBezTo>
                    <a:pt x="3" y="25"/>
                    <a:pt x="3" y="22"/>
                    <a:pt x="3" y="19"/>
                  </a:cubicBezTo>
                  <a:cubicBezTo>
                    <a:pt x="2" y="18"/>
                    <a:pt x="3" y="17"/>
                    <a:pt x="1" y="16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5" name="Freeform 232"/>
            <p:cNvSpPr/>
            <p:nvPr/>
          </p:nvSpPr>
          <p:spPr bwMode="auto">
            <a:xfrm>
              <a:off x="7498" y="3828"/>
              <a:ext cx="54" cy="64"/>
            </a:xfrm>
            <a:custGeom>
              <a:avLst/>
              <a:gdLst>
                <a:gd name="T0" fmla="*/ 27 w 36"/>
                <a:gd name="T1" fmla="*/ 31 h 43"/>
                <a:gd name="T2" fmla="*/ 27 w 36"/>
                <a:gd name="T3" fmla="*/ 33 h 43"/>
                <a:gd name="T4" fmla="*/ 5 w 36"/>
                <a:gd name="T5" fmla="*/ 42 h 43"/>
                <a:gd name="T6" fmla="*/ 0 w 36"/>
                <a:gd name="T7" fmla="*/ 38 h 43"/>
                <a:gd name="T8" fmla="*/ 0 w 36"/>
                <a:gd name="T9" fmla="*/ 38 h 43"/>
                <a:gd name="T10" fmla="*/ 2 w 36"/>
                <a:gd name="T11" fmla="*/ 37 h 43"/>
                <a:gd name="T12" fmla="*/ 2 w 36"/>
                <a:gd name="T13" fmla="*/ 37 h 43"/>
                <a:gd name="T14" fmla="*/ 6 w 36"/>
                <a:gd name="T15" fmla="*/ 35 h 43"/>
                <a:gd name="T16" fmla="*/ 24 w 36"/>
                <a:gd name="T17" fmla="*/ 12 h 43"/>
                <a:gd name="T18" fmla="*/ 35 w 36"/>
                <a:gd name="T19" fmla="*/ 0 h 43"/>
                <a:gd name="T20" fmla="*/ 34 w 36"/>
                <a:gd name="T21" fmla="*/ 6 h 43"/>
                <a:gd name="T22" fmla="*/ 34 w 36"/>
                <a:gd name="T23" fmla="*/ 6 h 43"/>
                <a:gd name="T24" fmla="*/ 33 w 36"/>
                <a:gd name="T25" fmla="*/ 10 h 43"/>
                <a:gd name="T26" fmla="*/ 32 w 36"/>
                <a:gd name="T27" fmla="*/ 11 h 43"/>
                <a:gd name="T28" fmla="*/ 31 w 36"/>
                <a:gd name="T29" fmla="*/ 17 h 43"/>
                <a:gd name="T30" fmla="*/ 31 w 36"/>
                <a:gd name="T31" fmla="*/ 17 h 43"/>
                <a:gd name="T32" fmla="*/ 29 w 36"/>
                <a:gd name="T33" fmla="*/ 25 h 43"/>
                <a:gd name="T34" fmla="*/ 29 w 36"/>
                <a:gd name="T35" fmla="*/ 25 h 43"/>
                <a:gd name="T36" fmla="*/ 27 w 36"/>
                <a:gd name="T3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43">
                  <a:moveTo>
                    <a:pt x="27" y="31"/>
                  </a:moveTo>
                  <a:cubicBezTo>
                    <a:pt x="27" y="32"/>
                    <a:pt x="27" y="32"/>
                    <a:pt x="27" y="33"/>
                  </a:cubicBezTo>
                  <a:cubicBezTo>
                    <a:pt x="21" y="39"/>
                    <a:pt x="13" y="40"/>
                    <a:pt x="5" y="42"/>
                  </a:cubicBezTo>
                  <a:cubicBezTo>
                    <a:pt x="3" y="42"/>
                    <a:pt x="0" y="43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5"/>
                    <a:pt x="5" y="36"/>
                    <a:pt x="6" y="35"/>
                  </a:cubicBezTo>
                  <a:cubicBezTo>
                    <a:pt x="14" y="29"/>
                    <a:pt x="21" y="22"/>
                    <a:pt x="24" y="12"/>
                  </a:cubicBezTo>
                  <a:cubicBezTo>
                    <a:pt x="26" y="6"/>
                    <a:pt x="30" y="3"/>
                    <a:pt x="35" y="0"/>
                  </a:cubicBezTo>
                  <a:cubicBezTo>
                    <a:pt x="35" y="2"/>
                    <a:pt x="36" y="4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4" y="8"/>
                    <a:pt x="33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1" y="13"/>
                    <a:pt x="32" y="16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9"/>
                    <a:pt x="31" y="23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7"/>
                    <a:pt x="29" y="30"/>
                    <a:pt x="27" y="31"/>
                  </a:cubicBezTo>
                  <a:close/>
                </a:path>
              </a:pathLst>
            </a:custGeom>
            <a:solidFill>
              <a:srgbClr val="866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6" name="Freeform 233"/>
            <p:cNvSpPr/>
            <p:nvPr/>
          </p:nvSpPr>
          <p:spPr bwMode="auto">
            <a:xfrm>
              <a:off x="6659" y="1371"/>
              <a:ext cx="50" cy="61"/>
            </a:xfrm>
            <a:custGeom>
              <a:avLst/>
              <a:gdLst>
                <a:gd name="T0" fmla="*/ 20 w 33"/>
                <a:gd name="T1" fmla="*/ 27 h 41"/>
                <a:gd name="T2" fmla="*/ 13 w 33"/>
                <a:gd name="T3" fmla="*/ 36 h 41"/>
                <a:gd name="T4" fmla="*/ 5 w 33"/>
                <a:gd name="T5" fmla="*/ 40 h 41"/>
                <a:gd name="T6" fmla="*/ 0 w 33"/>
                <a:gd name="T7" fmla="*/ 35 h 41"/>
                <a:gd name="T8" fmla="*/ 0 w 33"/>
                <a:gd name="T9" fmla="*/ 35 h 41"/>
                <a:gd name="T10" fmla="*/ 2 w 33"/>
                <a:gd name="T11" fmla="*/ 30 h 41"/>
                <a:gd name="T12" fmla="*/ 13 w 33"/>
                <a:gd name="T13" fmla="*/ 14 h 41"/>
                <a:gd name="T14" fmla="*/ 27 w 33"/>
                <a:gd name="T15" fmla="*/ 1 h 41"/>
                <a:gd name="T16" fmla="*/ 31 w 33"/>
                <a:gd name="T17" fmla="*/ 0 h 41"/>
                <a:gd name="T18" fmla="*/ 28 w 33"/>
                <a:gd name="T19" fmla="*/ 10 h 41"/>
                <a:gd name="T20" fmla="*/ 21 w 33"/>
                <a:gd name="T21" fmla="*/ 21 h 41"/>
                <a:gd name="T22" fmla="*/ 21 w 33"/>
                <a:gd name="T23" fmla="*/ 24 h 41"/>
                <a:gd name="T24" fmla="*/ 20 w 33"/>
                <a:gd name="T25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1">
                  <a:moveTo>
                    <a:pt x="20" y="27"/>
                  </a:moveTo>
                  <a:cubicBezTo>
                    <a:pt x="16" y="29"/>
                    <a:pt x="14" y="32"/>
                    <a:pt x="13" y="36"/>
                  </a:cubicBezTo>
                  <a:cubicBezTo>
                    <a:pt x="11" y="40"/>
                    <a:pt x="8" y="41"/>
                    <a:pt x="5" y="40"/>
                  </a:cubicBezTo>
                  <a:cubicBezTo>
                    <a:pt x="1" y="40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4"/>
                    <a:pt x="1" y="32"/>
                    <a:pt x="2" y="30"/>
                  </a:cubicBezTo>
                  <a:cubicBezTo>
                    <a:pt x="4" y="24"/>
                    <a:pt x="7" y="18"/>
                    <a:pt x="13" y="14"/>
                  </a:cubicBezTo>
                  <a:cubicBezTo>
                    <a:pt x="18" y="10"/>
                    <a:pt x="23" y="6"/>
                    <a:pt x="27" y="1"/>
                  </a:cubicBezTo>
                  <a:cubicBezTo>
                    <a:pt x="28" y="0"/>
                    <a:pt x="30" y="0"/>
                    <a:pt x="31" y="0"/>
                  </a:cubicBezTo>
                  <a:cubicBezTo>
                    <a:pt x="33" y="4"/>
                    <a:pt x="30" y="7"/>
                    <a:pt x="28" y="10"/>
                  </a:cubicBezTo>
                  <a:cubicBezTo>
                    <a:pt x="25" y="13"/>
                    <a:pt x="22" y="17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5"/>
                    <a:pt x="20" y="26"/>
                    <a:pt x="20" y="27"/>
                  </a:cubicBezTo>
                  <a:close/>
                </a:path>
              </a:pathLst>
            </a:custGeom>
            <a:solidFill>
              <a:srgbClr val="A36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7" name="Freeform 234"/>
            <p:cNvSpPr/>
            <p:nvPr/>
          </p:nvSpPr>
          <p:spPr bwMode="auto">
            <a:xfrm>
              <a:off x="5884" y="1507"/>
              <a:ext cx="60" cy="47"/>
            </a:xfrm>
            <a:custGeom>
              <a:avLst/>
              <a:gdLst>
                <a:gd name="T0" fmla="*/ 3 w 40"/>
                <a:gd name="T1" fmla="*/ 30 h 31"/>
                <a:gd name="T2" fmla="*/ 0 w 40"/>
                <a:gd name="T3" fmla="*/ 26 h 31"/>
                <a:gd name="T4" fmla="*/ 6 w 40"/>
                <a:gd name="T5" fmla="*/ 7 h 31"/>
                <a:gd name="T6" fmla="*/ 32 w 40"/>
                <a:gd name="T7" fmla="*/ 0 h 31"/>
                <a:gd name="T8" fmla="*/ 35 w 40"/>
                <a:gd name="T9" fmla="*/ 9 h 31"/>
                <a:gd name="T10" fmla="*/ 8 w 40"/>
                <a:gd name="T11" fmla="*/ 29 h 31"/>
                <a:gd name="T12" fmla="*/ 3 w 40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1">
                  <a:moveTo>
                    <a:pt x="3" y="30"/>
                  </a:moveTo>
                  <a:cubicBezTo>
                    <a:pt x="2" y="29"/>
                    <a:pt x="1" y="28"/>
                    <a:pt x="0" y="26"/>
                  </a:cubicBezTo>
                  <a:cubicBezTo>
                    <a:pt x="1" y="19"/>
                    <a:pt x="3" y="13"/>
                    <a:pt x="6" y="7"/>
                  </a:cubicBezTo>
                  <a:cubicBezTo>
                    <a:pt x="14" y="2"/>
                    <a:pt x="23" y="2"/>
                    <a:pt x="32" y="0"/>
                  </a:cubicBezTo>
                  <a:cubicBezTo>
                    <a:pt x="40" y="2"/>
                    <a:pt x="40" y="2"/>
                    <a:pt x="35" y="9"/>
                  </a:cubicBezTo>
                  <a:cubicBezTo>
                    <a:pt x="24" y="13"/>
                    <a:pt x="14" y="18"/>
                    <a:pt x="8" y="29"/>
                  </a:cubicBezTo>
                  <a:cubicBezTo>
                    <a:pt x="7" y="30"/>
                    <a:pt x="5" y="31"/>
                    <a:pt x="3" y="30"/>
                  </a:cubicBezTo>
                  <a:close/>
                </a:path>
              </a:pathLst>
            </a:custGeom>
            <a:solidFill>
              <a:srgbClr val="D8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8" name="Freeform 235"/>
            <p:cNvSpPr/>
            <p:nvPr/>
          </p:nvSpPr>
          <p:spPr bwMode="auto">
            <a:xfrm>
              <a:off x="6799" y="4262"/>
              <a:ext cx="36" cy="60"/>
            </a:xfrm>
            <a:custGeom>
              <a:avLst/>
              <a:gdLst>
                <a:gd name="T0" fmla="*/ 15 w 24"/>
                <a:gd name="T1" fmla="*/ 5 h 40"/>
                <a:gd name="T2" fmla="*/ 22 w 24"/>
                <a:gd name="T3" fmla="*/ 32 h 40"/>
                <a:gd name="T4" fmla="*/ 24 w 24"/>
                <a:gd name="T5" fmla="*/ 40 h 40"/>
                <a:gd name="T6" fmla="*/ 15 w 24"/>
                <a:gd name="T7" fmla="*/ 40 h 40"/>
                <a:gd name="T8" fmla="*/ 4 w 24"/>
                <a:gd name="T9" fmla="*/ 27 h 40"/>
                <a:gd name="T10" fmla="*/ 5 w 24"/>
                <a:gd name="T11" fmla="*/ 24 h 40"/>
                <a:gd name="T12" fmla="*/ 5 w 24"/>
                <a:gd name="T13" fmla="*/ 14 h 40"/>
                <a:gd name="T14" fmla="*/ 8 w 24"/>
                <a:gd name="T15" fmla="*/ 0 h 40"/>
                <a:gd name="T16" fmla="*/ 15 w 24"/>
                <a:gd name="T17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0">
                  <a:moveTo>
                    <a:pt x="15" y="5"/>
                  </a:moveTo>
                  <a:cubicBezTo>
                    <a:pt x="18" y="14"/>
                    <a:pt x="18" y="23"/>
                    <a:pt x="22" y="32"/>
                  </a:cubicBezTo>
                  <a:cubicBezTo>
                    <a:pt x="23" y="34"/>
                    <a:pt x="24" y="37"/>
                    <a:pt x="24" y="40"/>
                  </a:cubicBezTo>
                  <a:cubicBezTo>
                    <a:pt x="21" y="40"/>
                    <a:pt x="18" y="40"/>
                    <a:pt x="15" y="40"/>
                  </a:cubicBezTo>
                  <a:cubicBezTo>
                    <a:pt x="9" y="38"/>
                    <a:pt x="7" y="32"/>
                    <a:pt x="4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9" y="21"/>
                    <a:pt x="7" y="18"/>
                    <a:pt x="5" y="14"/>
                  </a:cubicBezTo>
                  <a:cubicBezTo>
                    <a:pt x="3" y="9"/>
                    <a:pt x="0" y="3"/>
                    <a:pt x="8" y="0"/>
                  </a:cubicBezTo>
                  <a:cubicBezTo>
                    <a:pt x="12" y="0"/>
                    <a:pt x="15" y="1"/>
                    <a:pt x="15" y="5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9" name="Freeform 236"/>
            <p:cNvSpPr/>
            <p:nvPr/>
          </p:nvSpPr>
          <p:spPr bwMode="auto">
            <a:xfrm>
              <a:off x="5663" y="799"/>
              <a:ext cx="75" cy="63"/>
            </a:xfrm>
            <a:custGeom>
              <a:avLst/>
              <a:gdLst>
                <a:gd name="T0" fmla="*/ 2 w 50"/>
                <a:gd name="T1" fmla="*/ 26 h 42"/>
                <a:gd name="T2" fmla="*/ 30 w 50"/>
                <a:gd name="T3" fmla="*/ 8 h 42"/>
                <a:gd name="T4" fmla="*/ 40 w 50"/>
                <a:gd name="T5" fmla="*/ 5 h 42"/>
                <a:gd name="T6" fmla="*/ 42 w 50"/>
                <a:gd name="T7" fmla="*/ 3 h 42"/>
                <a:gd name="T8" fmla="*/ 42 w 50"/>
                <a:gd name="T9" fmla="*/ 3 h 42"/>
                <a:gd name="T10" fmla="*/ 46 w 50"/>
                <a:gd name="T11" fmla="*/ 1 h 42"/>
                <a:gd name="T12" fmla="*/ 46 w 50"/>
                <a:gd name="T13" fmla="*/ 1 h 42"/>
                <a:gd name="T14" fmla="*/ 50 w 50"/>
                <a:gd name="T15" fmla="*/ 3 h 42"/>
                <a:gd name="T16" fmla="*/ 50 w 50"/>
                <a:gd name="T17" fmla="*/ 3 h 42"/>
                <a:gd name="T18" fmla="*/ 32 w 50"/>
                <a:gd name="T19" fmla="*/ 18 h 42"/>
                <a:gd name="T20" fmla="*/ 31 w 50"/>
                <a:gd name="T21" fmla="*/ 20 h 42"/>
                <a:gd name="T22" fmla="*/ 29 w 50"/>
                <a:gd name="T23" fmla="*/ 22 h 42"/>
                <a:gd name="T24" fmla="*/ 28 w 50"/>
                <a:gd name="T25" fmla="*/ 23 h 42"/>
                <a:gd name="T26" fmla="*/ 24 w 50"/>
                <a:gd name="T27" fmla="*/ 27 h 42"/>
                <a:gd name="T28" fmla="*/ 17 w 50"/>
                <a:gd name="T29" fmla="*/ 35 h 42"/>
                <a:gd name="T30" fmla="*/ 6 w 50"/>
                <a:gd name="T31" fmla="*/ 39 h 42"/>
                <a:gd name="T32" fmla="*/ 14 w 50"/>
                <a:gd name="T33" fmla="*/ 27 h 42"/>
                <a:gd name="T34" fmla="*/ 0 w 50"/>
                <a:gd name="T35" fmla="*/ 28 h 42"/>
                <a:gd name="T36" fmla="*/ 2 w 50"/>
                <a:gd name="T37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42">
                  <a:moveTo>
                    <a:pt x="2" y="26"/>
                  </a:moveTo>
                  <a:cubicBezTo>
                    <a:pt x="12" y="22"/>
                    <a:pt x="21" y="15"/>
                    <a:pt x="30" y="8"/>
                  </a:cubicBezTo>
                  <a:cubicBezTo>
                    <a:pt x="33" y="6"/>
                    <a:pt x="36" y="5"/>
                    <a:pt x="40" y="5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2"/>
                    <a:pt x="45" y="2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50" y="0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6" y="10"/>
                    <a:pt x="38" y="12"/>
                    <a:pt x="32" y="18"/>
                  </a:cubicBezTo>
                  <a:cubicBezTo>
                    <a:pt x="32" y="19"/>
                    <a:pt x="31" y="20"/>
                    <a:pt x="31" y="20"/>
                  </a:cubicBezTo>
                  <a:cubicBezTo>
                    <a:pt x="30" y="21"/>
                    <a:pt x="29" y="21"/>
                    <a:pt x="29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6" y="24"/>
                    <a:pt x="25" y="25"/>
                    <a:pt x="24" y="27"/>
                  </a:cubicBezTo>
                  <a:cubicBezTo>
                    <a:pt x="21" y="29"/>
                    <a:pt x="19" y="32"/>
                    <a:pt x="17" y="35"/>
                  </a:cubicBezTo>
                  <a:cubicBezTo>
                    <a:pt x="14" y="38"/>
                    <a:pt x="11" y="42"/>
                    <a:pt x="6" y="39"/>
                  </a:cubicBezTo>
                  <a:cubicBezTo>
                    <a:pt x="6" y="34"/>
                    <a:pt x="11" y="32"/>
                    <a:pt x="14" y="27"/>
                  </a:cubicBezTo>
                  <a:cubicBezTo>
                    <a:pt x="9" y="27"/>
                    <a:pt x="4" y="30"/>
                    <a:pt x="0" y="28"/>
                  </a:cubicBezTo>
                  <a:cubicBezTo>
                    <a:pt x="1" y="27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F8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0" name="Freeform 237"/>
            <p:cNvSpPr/>
            <p:nvPr/>
          </p:nvSpPr>
          <p:spPr bwMode="auto">
            <a:xfrm>
              <a:off x="7252" y="1411"/>
              <a:ext cx="37" cy="81"/>
            </a:xfrm>
            <a:custGeom>
              <a:avLst/>
              <a:gdLst>
                <a:gd name="T0" fmla="*/ 3 w 25"/>
                <a:gd name="T1" fmla="*/ 54 h 54"/>
                <a:gd name="T2" fmla="*/ 1 w 25"/>
                <a:gd name="T3" fmla="*/ 47 h 54"/>
                <a:gd name="T4" fmla="*/ 5 w 25"/>
                <a:gd name="T5" fmla="*/ 38 h 54"/>
                <a:gd name="T6" fmla="*/ 2 w 25"/>
                <a:gd name="T7" fmla="*/ 19 h 54"/>
                <a:gd name="T8" fmla="*/ 3 w 25"/>
                <a:gd name="T9" fmla="*/ 8 h 54"/>
                <a:gd name="T10" fmla="*/ 6 w 25"/>
                <a:gd name="T11" fmla="*/ 0 h 54"/>
                <a:gd name="T12" fmla="*/ 12 w 25"/>
                <a:gd name="T13" fmla="*/ 7 h 54"/>
                <a:gd name="T14" fmla="*/ 13 w 25"/>
                <a:gd name="T15" fmla="*/ 10 h 54"/>
                <a:gd name="T16" fmla="*/ 6 w 25"/>
                <a:gd name="T17" fmla="*/ 52 h 54"/>
                <a:gd name="T18" fmla="*/ 3 w 25"/>
                <a:gd name="T1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4">
                  <a:moveTo>
                    <a:pt x="3" y="54"/>
                  </a:moveTo>
                  <a:cubicBezTo>
                    <a:pt x="0" y="52"/>
                    <a:pt x="0" y="50"/>
                    <a:pt x="1" y="47"/>
                  </a:cubicBezTo>
                  <a:cubicBezTo>
                    <a:pt x="2" y="44"/>
                    <a:pt x="4" y="41"/>
                    <a:pt x="5" y="38"/>
                  </a:cubicBezTo>
                  <a:cubicBezTo>
                    <a:pt x="9" y="31"/>
                    <a:pt x="8" y="24"/>
                    <a:pt x="2" y="19"/>
                  </a:cubicBezTo>
                  <a:cubicBezTo>
                    <a:pt x="2" y="15"/>
                    <a:pt x="2" y="12"/>
                    <a:pt x="3" y="8"/>
                  </a:cubicBezTo>
                  <a:cubicBezTo>
                    <a:pt x="0" y="4"/>
                    <a:pt x="1" y="1"/>
                    <a:pt x="6" y="0"/>
                  </a:cubicBezTo>
                  <a:cubicBezTo>
                    <a:pt x="10" y="1"/>
                    <a:pt x="11" y="3"/>
                    <a:pt x="12" y="7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25" y="26"/>
                    <a:pt x="10" y="38"/>
                    <a:pt x="6" y="52"/>
                  </a:cubicBezTo>
                  <a:cubicBezTo>
                    <a:pt x="6" y="54"/>
                    <a:pt x="4" y="54"/>
                    <a:pt x="3" y="54"/>
                  </a:cubicBezTo>
                  <a:close/>
                </a:path>
              </a:pathLst>
            </a:custGeom>
            <a:solidFill>
              <a:srgbClr val="E4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1" name="Freeform 238"/>
            <p:cNvSpPr/>
            <p:nvPr/>
          </p:nvSpPr>
          <p:spPr bwMode="auto">
            <a:xfrm>
              <a:off x="7846" y="3217"/>
              <a:ext cx="87" cy="95"/>
            </a:xfrm>
            <a:custGeom>
              <a:avLst/>
              <a:gdLst>
                <a:gd name="T0" fmla="*/ 58 w 58"/>
                <a:gd name="T1" fmla="*/ 6 h 63"/>
                <a:gd name="T2" fmla="*/ 32 w 58"/>
                <a:gd name="T3" fmla="*/ 36 h 63"/>
                <a:gd name="T4" fmla="*/ 18 w 58"/>
                <a:gd name="T5" fmla="*/ 54 h 63"/>
                <a:gd name="T6" fmla="*/ 0 w 58"/>
                <a:gd name="T7" fmla="*/ 54 h 63"/>
                <a:gd name="T8" fmla="*/ 21 w 58"/>
                <a:gd name="T9" fmla="*/ 42 h 63"/>
                <a:gd name="T10" fmla="*/ 37 w 58"/>
                <a:gd name="T11" fmla="*/ 22 h 63"/>
                <a:gd name="T12" fmla="*/ 58 w 58"/>
                <a:gd name="T13" fmla="*/ 0 h 63"/>
                <a:gd name="T14" fmla="*/ 58 w 58"/>
                <a:gd name="T1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3">
                  <a:moveTo>
                    <a:pt x="58" y="6"/>
                  </a:moveTo>
                  <a:cubicBezTo>
                    <a:pt x="48" y="15"/>
                    <a:pt x="39" y="25"/>
                    <a:pt x="32" y="36"/>
                  </a:cubicBezTo>
                  <a:cubicBezTo>
                    <a:pt x="27" y="42"/>
                    <a:pt x="22" y="48"/>
                    <a:pt x="18" y="54"/>
                  </a:cubicBezTo>
                  <a:cubicBezTo>
                    <a:pt x="9" y="63"/>
                    <a:pt x="5" y="63"/>
                    <a:pt x="0" y="54"/>
                  </a:cubicBezTo>
                  <a:cubicBezTo>
                    <a:pt x="10" y="55"/>
                    <a:pt x="16" y="51"/>
                    <a:pt x="21" y="42"/>
                  </a:cubicBezTo>
                  <a:cubicBezTo>
                    <a:pt x="25" y="35"/>
                    <a:pt x="31" y="28"/>
                    <a:pt x="37" y="22"/>
                  </a:cubicBezTo>
                  <a:cubicBezTo>
                    <a:pt x="44" y="15"/>
                    <a:pt x="51" y="7"/>
                    <a:pt x="58" y="0"/>
                  </a:cubicBezTo>
                  <a:cubicBezTo>
                    <a:pt x="58" y="2"/>
                    <a:pt x="58" y="4"/>
                    <a:pt x="58" y="6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2" name="Freeform 239"/>
            <p:cNvSpPr/>
            <p:nvPr/>
          </p:nvSpPr>
          <p:spPr bwMode="auto">
            <a:xfrm>
              <a:off x="7289" y="87"/>
              <a:ext cx="62" cy="32"/>
            </a:xfrm>
            <a:custGeom>
              <a:avLst/>
              <a:gdLst>
                <a:gd name="T0" fmla="*/ 35 w 41"/>
                <a:gd name="T1" fmla="*/ 15 h 21"/>
                <a:gd name="T2" fmla="*/ 33 w 41"/>
                <a:gd name="T3" fmla="*/ 11 h 21"/>
                <a:gd name="T4" fmla="*/ 12 w 41"/>
                <a:gd name="T5" fmla="*/ 16 h 21"/>
                <a:gd name="T6" fmla="*/ 0 w 41"/>
                <a:gd name="T7" fmla="*/ 21 h 21"/>
                <a:gd name="T8" fmla="*/ 35 w 41"/>
                <a:gd name="T9" fmla="*/ 0 h 21"/>
                <a:gd name="T10" fmla="*/ 41 w 41"/>
                <a:gd name="T11" fmla="*/ 15 h 21"/>
                <a:gd name="T12" fmla="*/ 35 w 41"/>
                <a:gd name="T13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1">
                  <a:moveTo>
                    <a:pt x="35" y="15"/>
                  </a:moveTo>
                  <a:cubicBezTo>
                    <a:pt x="36" y="13"/>
                    <a:pt x="35" y="12"/>
                    <a:pt x="33" y="11"/>
                  </a:cubicBezTo>
                  <a:cubicBezTo>
                    <a:pt x="25" y="11"/>
                    <a:pt x="19" y="12"/>
                    <a:pt x="12" y="16"/>
                  </a:cubicBezTo>
                  <a:cubicBezTo>
                    <a:pt x="9" y="18"/>
                    <a:pt x="5" y="20"/>
                    <a:pt x="0" y="21"/>
                  </a:cubicBezTo>
                  <a:cubicBezTo>
                    <a:pt x="10" y="10"/>
                    <a:pt x="20" y="1"/>
                    <a:pt x="35" y="0"/>
                  </a:cubicBezTo>
                  <a:cubicBezTo>
                    <a:pt x="38" y="5"/>
                    <a:pt x="40" y="10"/>
                    <a:pt x="41" y="15"/>
                  </a:cubicBezTo>
                  <a:cubicBezTo>
                    <a:pt x="39" y="17"/>
                    <a:pt x="37" y="17"/>
                    <a:pt x="35" y="15"/>
                  </a:cubicBezTo>
                  <a:close/>
                </a:path>
              </a:pathLst>
            </a:custGeom>
            <a:solidFill>
              <a:srgbClr val="C7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3" name="Freeform 240"/>
            <p:cNvSpPr/>
            <p:nvPr/>
          </p:nvSpPr>
          <p:spPr bwMode="auto">
            <a:xfrm>
              <a:off x="6265" y="1296"/>
              <a:ext cx="31" cy="31"/>
            </a:xfrm>
            <a:custGeom>
              <a:avLst/>
              <a:gdLst>
                <a:gd name="T0" fmla="*/ 21 w 21"/>
                <a:gd name="T1" fmla="*/ 6 h 21"/>
                <a:gd name="T2" fmla="*/ 16 w 21"/>
                <a:gd name="T3" fmla="*/ 15 h 21"/>
                <a:gd name="T4" fmla="*/ 9 w 21"/>
                <a:gd name="T5" fmla="*/ 21 h 21"/>
                <a:gd name="T6" fmla="*/ 0 w 21"/>
                <a:gd name="T7" fmla="*/ 15 h 21"/>
                <a:gd name="T8" fmla="*/ 4 w 21"/>
                <a:gd name="T9" fmla="*/ 4 h 21"/>
                <a:gd name="T10" fmla="*/ 12 w 21"/>
                <a:gd name="T11" fmla="*/ 0 h 21"/>
                <a:gd name="T12" fmla="*/ 21 w 21"/>
                <a:gd name="T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1" y="6"/>
                  </a:moveTo>
                  <a:cubicBezTo>
                    <a:pt x="18" y="8"/>
                    <a:pt x="16" y="11"/>
                    <a:pt x="16" y="15"/>
                  </a:cubicBezTo>
                  <a:cubicBezTo>
                    <a:pt x="15" y="19"/>
                    <a:pt x="14" y="21"/>
                    <a:pt x="9" y="21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0"/>
                    <a:pt x="0" y="6"/>
                    <a:pt x="4" y="4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15" y="1"/>
                    <a:pt x="19" y="2"/>
                    <a:pt x="21" y="6"/>
                  </a:cubicBezTo>
                  <a:close/>
                </a:path>
              </a:pathLst>
            </a:custGeom>
            <a:solidFill>
              <a:srgbClr val="C99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4" name="Freeform 241"/>
            <p:cNvSpPr/>
            <p:nvPr/>
          </p:nvSpPr>
          <p:spPr bwMode="auto">
            <a:xfrm>
              <a:off x="6403" y="3084"/>
              <a:ext cx="78" cy="27"/>
            </a:xfrm>
            <a:custGeom>
              <a:avLst/>
              <a:gdLst>
                <a:gd name="T0" fmla="*/ 52 w 52"/>
                <a:gd name="T1" fmla="*/ 18 h 18"/>
                <a:gd name="T2" fmla="*/ 37 w 52"/>
                <a:gd name="T3" fmla="*/ 11 h 18"/>
                <a:gd name="T4" fmla="*/ 0 w 52"/>
                <a:gd name="T5" fmla="*/ 6 h 18"/>
                <a:gd name="T6" fmla="*/ 33 w 52"/>
                <a:gd name="T7" fmla="*/ 1 h 18"/>
                <a:gd name="T8" fmla="*/ 46 w 52"/>
                <a:gd name="T9" fmla="*/ 9 h 18"/>
                <a:gd name="T10" fmla="*/ 52 w 52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8">
                  <a:moveTo>
                    <a:pt x="52" y="18"/>
                  </a:moveTo>
                  <a:cubicBezTo>
                    <a:pt x="47" y="17"/>
                    <a:pt x="42" y="13"/>
                    <a:pt x="37" y="11"/>
                  </a:cubicBezTo>
                  <a:cubicBezTo>
                    <a:pt x="24" y="8"/>
                    <a:pt x="13" y="5"/>
                    <a:pt x="0" y="6"/>
                  </a:cubicBezTo>
                  <a:cubicBezTo>
                    <a:pt x="10" y="1"/>
                    <a:pt x="22" y="0"/>
                    <a:pt x="33" y="1"/>
                  </a:cubicBezTo>
                  <a:cubicBezTo>
                    <a:pt x="39" y="1"/>
                    <a:pt x="43" y="4"/>
                    <a:pt x="46" y="9"/>
                  </a:cubicBezTo>
                  <a:cubicBezTo>
                    <a:pt x="48" y="12"/>
                    <a:pt x="50" y="15"/>
                    <a:pt x="52" y="18"/>
                  </a:cubicBezTo>
                  <a:close/>
                </a:path>
              </a:pathLst>
            </a:custGeom>
            <a:solidFill>
              <a:srgbClr val="F1C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5" name="Freeform 242"/>
            <p:cNvSpPr/>
            <p:nvPr/>
          </p:nvSpPr>
          <p:spPr bwMode="auto">
            <a:xfrm>
              <a:off x="6623" y="2436"/>
              <a:ext cx="44" cy="105"/>
            </a:xfrm>
            <a:custGeom>
              <a:avLst/>
              <a:gdLst>
                <a:gd name="T0" fmla="*/ 3 w 29"/>
                <a:gd name="T1" fmla="*/ 3 h 70"/>
                <a:gd name="T2" fmla="*/ 7 w 29"/>
                <a:gd name="T3" fmla="*/ 41 h 70"/>
                <a:gd name="T4" fmla="*/ 20 w 29"/>
                <a:gd name="T5" fmla="*/ 56 h 70"/>
                <a:gd name="T6" fmla="*/ 28 w 29"/>
                <a:gd name="T7" fmla="*/ 64 h 70"/>
                <a:gd name="T8" fmla="*/ 24 w 29"/>
                <a:gd name="T9" fmla="*/ 70 h 70"/>
                <a:gd name="T10" fmla="*/ 9 w 29"/>
                <a:gd name="T11" fmla="*/ 58 h 70"/>
                <a:gd name="T12" fmla="*/ 3 w 29"/>
                <a:gd name="T13" fmla="*/ 42 h 70"/>
                <a:gd name="T14" fmla="*/ 3 w 29"/>
                <a:gd name="T15" fmla="*/ 33 h 70"/>
                <a:gd name="T16" fmla="*/ 1 w 29"/>
                <a:gd name="T17" fmla="*/ 0 h 70"/>
                <a:gd name="T18" fmla="*/ 3 w 29"/>
                <a:gd name="T1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0">
                  <a:moveTo>
                    <a:pt x="3" y="3"/>
                  </a:moveTo>
                  <a:cubicBezTo>
                    <a:pt x="2" y="16"/>
                    <a:pt x="4" y="28"/>
                    <a:pt x="7" y="41"/>
                  </a:cubicBezTo>
                  <a:cubicBezTo>
                    <a:pt x="9" y="48"/>
                    <a:pt x="13" y="53"/>
                    <a:pt x="20" y="56"/>
                  </a:cubicBezTo>
                  <a:cubicBezTo>
                    <a:pt x="24" y="57"/>
                    <a:pt x="26" y="60"/>
                    <a:pt x="28" y="64"/>
                  </a:cubicBezTo>
                  <a:cubicBezTo>
                    <a:pt x="29" y="68"/>
                    <a:pt x="28" y="69"/>
                    <a:pt x="24" y="70"/>
                  </a:cubicBezTo>
                  <a:cubicBezTo>
                    <a:pt x="19" y="66"/>
                    <a:pt x="15" y="61"/>
                    <a:pt x="9" y="58"/>
                  </a:cubicBezTo>
                  <a:cubicBezTo>
                    <a:pt x="6" y="53"/>
                    <a:pt x="3" y="48"/>
                    <a:pt x="3" y="42"/>
                  </a:cubicBezTo>
                  <a:cubicBezTo>
                    <a:pt x="2" y="39"/>
                    <a:pt x="1" y="36"/>
                    <a:pt x="3" y="33"/>
                  </a:cubicBezTo>
                  <a:cubicBezTo>
                    <a:pt x="0" y="22"/>
                    <a:pt x="1" y="11"/>
                    <a:pt x="1" y="0"/>
                  </a:cubicBezTo>
                  <a:cubicBezTo>
                    <a:pt x="3" y="0"/>
                    <a:pt x="4" y="1"/>
                    <a:pt x="3" y="3"/>
                  </a:cubicBezTo>
                  <a:close/>
                </a:path>
              </a:pathLst>
            </a:custGeom>
            <a:solidFill>
              <a:srgbClr val="E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6" name="Freeform 243"/>
            <p:cNvSpPr/>
            <p:nvPr/>
          </p:nvSpPr>
          <p:spPr bwMode="auto">
            <a:xfrm>
              <a:off x="6605" y="2398"/>
              <a:ext cx="20" cy="87"/>
            </a:xfrm>
            <a:custGeom>
              <a:avLst/>
              <a:gdLst>
                <a:gd name="T0" fmla="*/ 3 w 13"/>
                <a:gd name="T1" fmla="*/ 0 h 58"/>
                <a:gd name="T2" fmla="*/ 8 w 13"/>
                <a:gd name="T3" fmla="*/ 23 h 58"/>
                <a:gd name="T4" fmla="*/ 11 w 13"/>
                <a:gd name="T5" fmla="*/ 58 h 58"/>
                <a:gd name="T6" fmla="*/ 2 w 13"/>
                <a:gd name="T7" fmla="*/ 6 h 58"/>
                <a:gd name="T8" fmla="*/ 3 w 1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8">
                  <a:moveTo>
                    <a:pt x="3" y="0"/>
                  </a:moveTo>
                  <a:cubicBezTo>
                    <a:pt x="3" y="8"/>
                    <a:pt x="6" y="16"/>
                    <a:pt x="8" y="23"/>
                  </a:cubicBezTo>
                  <a:cubicBezTo>
                    <a:pt x="13" y="35"/>
                    <a:pt x="11" y="47"/>
                    <a:pt x="11" y="58"/>
                  </a:cubicBezTo>
                  <a:cubicBezTo>
                    <a:pt x="2" y="42"/>
                    <a:pt x="0" y="24"/>
                    <a:pt x="2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7" name="Freeform 244"/>
            <p:cNvSpPr/>
            <p:nvPr/>
          </p:nvSpPr>
          <p:spPr bwMode="auto">
            <a:xfrm>
              <a:off x="7255" y="1281"/>
              <a:ext cx="28" cy="81"/>
            </a:xfrm>
            <a:custGeom>
              <a:avLst/>
              <a:gdLst>
                <a:gd name="T0" fmla="*/ 4 w 19"/>
                <a:gd name="T1" fmla="*/ 51 h 54"/>
                <a:gd name="T2" fmla="*/ 1 w 19"/>
                <a:gd name="T3" fmla="*/ 54 h 54"/>
                <a:gd name="T4" fmla="*/ 3 w 19"/>
                <a:gd name="T5" fmla="*/ 12 h 54"/>
                <a:gd name="T6" fmla="*/ 5 w 19"/>
                <a:gd name="T7" fmla="*/ 9 h 54"/>
                <a:gd name="T8" fmla="*/ 18 w 19"/>
                <a:gd name="T9" fmla="*/ 2 h 54"/>
                <a:gd name="T10" fmla="*/ 19 w 19"/>
                <a:gd name="T11" fmla="*/ 5 h 54"/>
                <a:gd name="T12" fmla="*/ 11 w 19"/>
                <a:gd name="T13" fmla="*/ 33 h 54"/>
                <a:gd name="T14" fmla="*/ 4 w 19"/>
                <a:gd name="T15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4">
                  <a:moveTo>
                    <a:pt x="4" y="51"/>
                  </a:moveTo>
                  <a:cubicBezTo>
                    <a:pt x="3" y="52"/>
                    <a:pt x="2" y="53"/>
                    <a:pt x="1" y="54"/>
                  </a:cubicBezTo>
                  <a:cubicBezTo>
                    <a:pt x="1" y="40"/>
                    <a:pt x="0" y="26"/>
                    <a:pt x="3" y="12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8" y="4"/>
                    <a:pt x="12" y="0"/>
                    <a:pt x="18" y="2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2" y="13"/>
                    <a:pt x="9" y="21"/>
                    <a:pt x="11" y="33"/>
                  </a:cubicBezTo>
                  <a:cubicBezTo>
                    <a:pt x="11" y="37"/>
                    <a:pt x="13" y="47"/>
                    <a:pt x="4" y="51"/>
                  </a:cubicBezTo>
                  <a:close/>
                </a:path>
              </a:pathLst>
            </a:custGeom>
            <a:solidFill>
              <a:srgbClr val="EE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8" name="Freeform 245"/>
            <p:cNvSpPr/>
            <p:nvPr/>
          </p:nvSpPr>
          <p:spPr bwMode="auto">
            <a:xfrm>
              <a:off x="5780" y="798"/>
              <a:ext cx="50" cy="40"/>
            </a:xfrm>
            <a:custGeom>
              <a:avLst/>
              <a:gdLst>
                <a:gd name="T0" fmla="*/ 31 w 33"/>
                <a:gd name="T1" fmla="*/ 15 h 27"/>
                <a:gd name="T2" fmla="*/ 30 w 33"/>
                <a:gd name="T3" fmla="*/ 17 h 27"/>
                <a:gd name="T4" fmla="*/ 4 w 33"/>
                <a:gd name="T5" fmla="*/ 11 h 27"/>
                <a:gd name="T6" fmla="*/ 1 w 33"/>
                <a:gd name="T7" fmla="*/ 0 h 27"/>
                <a:gd name="T8" fmla="*/ 1 w 33"/>
                <a:gd name="T9" fmla="*/ 0 h 27"/>
                <a:gd name="T10" fmla="*/ 11 w 33"/>
                <a:gd name="T11" fmla="*/ 11 h 27"/>
                <a:gd name="T12" fmla="*/ 31 w 33"/>
                <a:gd name="T13" fmla="*/ 9 h 27"/>
                <a:gd name="T14" fmla="*/ 31 w 33"/>
                <a:gd name="T1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1" y="15"/>
                  </a:moveTo>
                  <a:cubicBezTo>
                    <a:pt x="31" y="16"/>
                    <a:pt x="30" y="16"/>
                    <a:pt x="30" y="17"/>
                  </a:cubicBezTo>
                  <a:cubicBezTo>
                    <a:pt x="16" y="27"/>
                    <a:pt x="11" y="25"/>
                    <a:pt x="4" y="11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4"/>
                    <a:pt x="6" y="10"/>
                    <a:pt x="11" y="11"/>
                  </a:cubicBezTo>
                  <a:cubicBezTo>
                    <a:pt x="18" y="12"/>
                    <a:pt x="25" y="12"/>
                    <a:pt x="31" y="9"/>
                  </a:cubicBezTo>
                  <a:cubicBezTo>
                    <a:pt x="33" y="11"/>
                    <a:pt x="33" y="13"/>
                    <a:pt x="31" y="15"/>
                  </a:cubicBezTo>
                  <a:close/>
                </a:path>
              </a:pathLst>
            </a:custGeom>
            <a:solidFill>
              <a:srgbClr val="C18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9" name="Freeform 246"/>
            <p:cNvSpPr/>
            <p:nvPr/>
          </p:nvSpPr>
          <p:spPr bwMode="auto">
            <a:xfrm>
              <a:off x="7265" y="1228"/>
              <a:ext cx="42" cy="48"/>
            </a:xfrm>
            <a:custGeom>
              <a:avLst/>
              <a:gdLst>
                <a:gd name="T0" fmla="*/ 26 w 28"/>
                <a:gd name="T1" fmla="*/ 0 h 32"/>
                <a:gd name="T2" fmla="*/ 22 w 28"/>
                <a:gd name="T3" fmla="*/ 12 h 32"/>
                <a:gd name="T4" fmla="*/ 13 w 28"/>
                <a:gd name="T5" fmla="*/ 24 h 32"/>
                <a:gd name="T6" fmla="*/ 0 w 28"/>
                <a:gd name="T7" fmla="*/ 32 h 32"/>
                <a:gd name="T8" fmla="*/ 1 w 28"/>
                <a:gd name="T9" fmla="*/ 28 h 32"/>
                <a:gd name="T10" fmla="*/ 26 w 28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2">
                  <a:moveTo>
                    <a:pt x="26" y="0"/>
                  </a:moveTo>
                  <a:cubicBezTo>
                    <a:pt x="28" y="5"/>
                    <a:pt x="26" y="8"/>
                    <a:pt x="22" y="12"/>
                  </a:cubicBezTo>
                  <a:cubicBezTo>
                    <a:pt x="19" y="16"/>
                    <a:pt x="16" y="20"/>
                    <a:pt x="13" y="24"/>
                  </a:cubicBezTo>
                  <a:cubicBezTo>
                    <a:pt x="10" y="29"/>
                    <a:pt x="5" y="32"/>
                    <a:pt x="0" y="32"/>
                  </a:cubicBezTo>
                  <a:cubicBezTo>
                    <a:pt x="0" y="31"/>
                    <a:pt x="0" y="29"/>
                    <a:pt x="1" y="28"/>
                  </a:cubicBezTo>
                  <a:cubicBezTo>
                    <a:pt x="7" y="16"/>
                    <a:pt x="16" y="8"/>
                    <a:pt x="26" y="0"/>
                  </a:cubicBezTo>
                  <a:close/>
                </a:path>
              </a:pathLst>
            </a:custGeom>
            <a:solidFill>
              <a:srgbClr val="C7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0" name="Freeform 247"/>
            <p:cNvSpPr/>
            <p:nvPr/>
          </p:nvSpPr>
          <p:spPr bwMode="auto">
            <a:xfrm>
              <a:off x="7877" y="2964"/>
              <a:ext cx="57" cy="75"/>
            </a:xfrm>
            <a:custGeom>
              <a:avLst/>
              <a:gdLst>
                <a:gd name="T0" fmla="*/ 33 w 38"/>
                <a:gd name="T1" fmla="*/ 4 h 50"/>
                <a:gd name="T2" fmla="*/ 37 w 38"/>
                <a:gd name="T3" fmla="*/ 0 h 50"/>
                <a:gd name="T4" fmla="*/ 37 w 38"/>
                <a:gd name="T5" fmla="*/ 15 h 50"/>
                <a:gd name="T6" fmla="*/ 8 w 38"/>
                <a:gd name="T7" fmla="*/ 44 h 50"/>
                <a:gd name="T8" fmla="*/ 0 w 38"/>
                <a:gd name="T9" fmla="*/ 50 h 50"/>
                <a:gd name="T10" fmla="*/ 14 w 38"/>
                <a:gd name="T11" fmla="*/ 32 h 50"/>
                <a:gd name="T12" fmla="*/ 27 w 38"/>
                <a:gd name="T13" fmla="*/ 15 h 50"/>
                <a:gd name="T14" fmla="*/ 33 w 38"/>
                <a:gd name="T1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0">
                  <a:moveTo>
                    <a:pt x="33" y="4"/>
                  </a:moveTo>
                  <a:cubicBezTo>
                    <a:pt x="34" y="3"/>
                    <a:pt x="35" y="1"/>
                    <a:pt x="37" y="0"/>
                  </a:cubicBezTo>
                  <a:cubicBezTo>
                    <a:pt x="38" y="5"/>
                    <a:pt x="37" y="10"/>
                    <a:pt x="37" y="15"/>
                  </a:cubicBezTo>
                  <a:cubicBezTo>
                    <a:pt x="28" y="26"/>
                    <a:pt x="16" y="33"/>
                    <a:pt x="8" y="44"/>
                  </a:cubicBezTo>
                  <a:cubicBezTo>
                    <a:pt x="6" y="47"/>
                    <a:pt x="3" y="49"/>
                    <a:pt x="0" y="50"/>
                  </a:cubicBezTo>
                  <a:cubicBezTo>
                    <a:pt x="2" y="42"/>
                    <a:pt x="8" y="36"/>
                    <a:pt x="14" y="32"/>
                  </a:cubicBezTo>
                  <a:cubicBezTo>
                    <a:pt x="20" y="28"/>
                    <a:pt x="24" y="22"/>
                    <a:pt x="27" y="15"/>
                  </a:cubicBezTo>
                  <a:cubicBezTo>
                    <a:pt x="25" y="9"/>
                    <a:pt x="31" y="8"/>
                    <a:pt x="33" y="4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1" name="Freeform 248"/>
            <p:cNvSpPr/>
            <p:nvPr/>
          </p:nvSpPr>
          <p:spPr bwMode="auto">
            <a:xfrm>
              <a:off x="5933" y="3646"/>
              <a:ext cx="41" cy="63"/>
            </a:xfrm>
            <a:custGeom>
              <a:avLst/>
              <a:gdLst>
                <a:gd name="T0" fmla="*/ 25 w 27"/>
                <a:gd name="T1" fmla="*/ 42 h 42"/>
                <a:gd name="T2" fmla="*/ 20 w 27"/>
                <a:gd name="T3" fmla="*/ 35 h 42"/>
                <a:gd name="T4" fmla="*/ 17 w 27"/>
                <a:gd name="T5" fmla="*/ 31 h 42"/>
                <a:gd name="T6" fmla="*/ 4 w 27"/>
                <a:gd name="T7" fmla="*/ 14 h 42"/>
                <a:gd name="T8" fmla="*/ 2 w 27"/>
                <a:gd name="T9" fmla="*/ 2 h 42"/>
                <a:gd name="T10" fmla="*/ 4 w 27"/>
                <a:gd name="T11" fmla="*/ 0 h 42"/>
                <a:gd name="T12" fmla="*/ 17 w 27"/>
                <a:gd name="T13" fmla="*/ 21 h 42"/>
                <a:gd name="T14" fmla="*/ 23 w 27"/>
                <a:gd name="T15" fmla="*/ 28 h 42"/>
                <a:gd name="T16" fmla="*/ 25 w 27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2">
                  <a:moveTo>
                    <a:pt x="25" y="42"/>
                  </a:moveTo>
                  <a:cubicBezTo>
                    <a:pt x="20" y="41"/>
                    <a:pt x="20" y="41"/>
                    <a:pt x="20" y="35"/>
                  </a:cubicBezTo>
                  <a:cubicBezTo>
                    <a:pt x="20" y="33"/>
                    <a:pt x="18" y="32"/>
                    <a:pt x="17" y="31"/>
                  </a:cubicBezTo>
                  <a:cubicBezTo>
                    <a:pt x="13" y="25"/>
                    <a:pt x="9" y="19"/>
                    <a:pt x="4" y="14"/>
                  </a:cubicBezTo>
                  <a:cubicBezTo>
                    <a:pt x="1" y="10"/>
                    <a:pt x="0" y="6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9"/>
                    <a:pt x="12" y="14"/>
                    <a:pt x="17" y="21"/>
                  </a:cubicBezTo>
                  <a:cubicBezTo>
                    <a:pt x="18" y="24"/>
                    <a:pt x="20" y="26"/>
                    <a:pt x="23" y="28"/>
                  </a:cubicBezTo>
                  <a:cubicBezTo>
                    <a:pt x="27" y="33"/>
                    <a:pt x="27" y="37"/>
                    <a:pt x="25" y="42"/>
                  </a:cubicBezTo>
                  <a:close/>
                </a:path>
              </a:pathLst>
            </a:custGeom>
            <a:solidFill>
              <a:srgbClr val="EDB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2" name="Freeform 249"/>
            <p:cNvSpPr/>
            <p:nvPr/>
          </p:nvSpPr>
          <p:spPr bwMode="auto">
            <a:xfrm>
              <a:off x="7420" y="4169"/>
              <a:ext cx="78" cy="21"/>
            </a:xfrm>
            <a:custGeom>
              <a:avLst/>
              <a:gdLst>
                <a:gd name="T0" fmla="*/ 0 w 52"/>
                <a:gd name="T1" fmla="*/ 8 h 14"/>
                <a:gd name="T2" fmla="*/ 12 w 52"/>
                <a:gd name="T3" fmla="*/ 8 h 14"/>
                <a:gd name="T4" fmla="*/ 19 w 52"/>
                <a:gd name="T5" fmla="*/ 6 h 14"/>
                <a:gd name="T6" fmla="*/ 26 w 52"/>
                <a:gd name="T7" fmla="*/ 7 h 14"/>
                <a:gd name="T8" fmla="*/ 28 w 52"/>
                <a:gd name="T9" fmla="*/ 9 h 14"/>
                <a:gd name="T10" fmla="*/ 48 w 52"/>
                <a:gd name="T11" fmla="*/ 7 h 14"/>
                <a:gd name="T12" fmla="*/ 52 w 52"/>
                <a:gd name="T13" fmla="*/ 8 h 14"/>
                <a:gd name="T14" fmla="*/ 27 w 52"/>
                <a:gd name="T15" fmla="*/ 14 h 14"/>
                <a:gd name="T16" fmla="*/ 9 w 52"/>
                <a:gd name="T17" fmla="*/ 10 h 14"/>
                <a:gd name="T18" fmla="*/ 0 w 52"/>
                <a:gd name="T1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4">
                  <a:moveTo>
                    <a:pt x="0" y="8"/>
                  </a:moveTo>
                  <a:cubicBezTo>
                    <a:pt x="4" y="8"/>
                    <a:pt x="8" y="8"/>
                    <a:pt x="12" y="8"/>
                  </a:cubicBezTo>
                  <a:cubicBezTo>
                    <a:pt x="15" y="8"/>
                    <a:pt x="17" y="8"/>
                    <a:pt x="19" y="6"/>
                  </a:cubicBezTo>
                  <a:cubicBezTo>
                    <a:pt x="22" y="2"/>
                    <a:pt x="24" y="4"/>
                    <a:pt x="26" y="7"/>
                  </a:cubicBezTo>
                  <a:cubicBezTo>
                    <a:pt x="26" y="8"/>
                    <a:pt x="28" y="8"/>
                    <a:pt x="28" y="9"/>
                  </a:cubicBezTo>
                  <a:cubicBezTo>
                    <a:pt x="35" y="0"/>
                    <a:pt x="38" y="0"/>
                    <a:pt x="48" y="7"/>
                  </a:cubicBezTo>
                  <a:cubicBezTo>
                    <a:pt x="49" y="8"/>
                    <a:pt x="51" y="8"/>
                    <a:pt x="52" y="8"/>
                  </a:cubicBezTo>
                  <a:cubicBezTo>
                    <a:pt x="44" y="11"/>
                    <a:pt x="35" y="13"/>
                    <a:pt x="27" y="14"/>
                  </a:cubicBezTo>
                  <a:cubicBezTo>
                    <a:pt x="21" y="11"/>
                    <a:pt x="15" y="10"/>
                    <a:pt x="9" y="10"/>
                  </a:cubicBezTo>
                  <a:cubicBezTo>
                    <a:pt x="6" y="10"/>
                    <a:pt x="3" y="10"/>
                    <a:pt x="0" y="8"/>
                  </a:cubicBezTo>
                  <a:close/>
                </a:path>
              </a:pathLst>
            </a:custGeom>
            <a:solidFill>
              <a:srgbClr val="CB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3" name="Freeform 250"/>
            <p:cNvSpPr/>
            <p:nvPr/>
          </p:nvSpPr>
          <p:spPr bwMode="auto">
            <a:xfrm>
              <a:off x="6245" y="1158"/>
              <a:ext cx="35" cy="66"/>
            </a:xfrm>
            <a:custGeom>
              <a:avLst/>
              <a:gdLst>
                <a:gd name="T0" fmla="*/ 23 w 23"/>
                <a:gd name="T1" fmla="*/ 44 h 44"/>
                <a:gd name="T2" fmla="*/ 15 w 23"/>
                <a:gd name="T3" fmla="*/ 37 h 44"/>
                <a:gd name="T4" fmla="*/ 9 w 23"/>
                <a:gd name="T5" fmla="*/ 21 h 44"/>
                <a:gd name="T6" fmla="*/ 7 w 23"/>
                <a:gd name="T7" fmla="*/ 19 h 44"/>
                <a:gd name="T8" fmla="*/ 7 w 23"/>
                <a:gd name="T9" fmla="*/ 19 h 44"/>
                <a:gd name="T10" fmla="*/ 0 w 23"/>
                <a:gd name="T11" fmla="*/ 6 h 44"/>
                <a:gd name="T12" fmla="*/ 5 w 23"/>
                <a:gd name="T13" fmla="*/ 2 h 44"/>
                <a:gd name="T14" fmla="*/ 19 w 23"/>
                <a:gd name="T15" fmla="*/ 27 h 44"/>
                <a:gd name="T16" fmla="*/ 22 w 23"/>
                <a:gd name="T17" fmla="*/ 31 h 44"/>
                <a:gd name="T18" fmla="*/ 22 w 23"/>
                <a:gd name="T19" fmla="*/ 33 h 44"/>
                <a:gd name="T20" fmla="*/ 23 w 23"/>
                <a:gd name="T21" fmla="*/ 38 h 44"/>
                <a:gd name="T22" fmla="*/ 23 w 23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4">
                  <a:moveTo>
                    <a:pt x="23" y="44"/>
                  </a:moveTo>
                  <a:cubicBezTo>
                    <a:pt x="18" y="44"/>
                    <a:pt x="17" y="40"/>
                    <a:pt x="15" y="37"/>
                  </a:cubicBezTo>
                  <a:cubicBezTo>
                    <a:pt x="13" y="32"/>
                    <a:pt x="11" y="26"/>
                    <a:pt x="9" y="21"/>
                  </a:cubicBezTo>
                  <a:cubicBezTo>
                    <a:pt x="9" y="21"/>
                    <a:pt x="8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2" y="17"/>
                    <a:pt x="0" y="12"/>
                    <a:pt x="0" y="6"/>
                  </a:cubicBezTo>
                  <a:cubicBezTo>
                    <a:pt x="0" y="3"/>
                    <a:pt x="1" y="0"/>
                    <a:pt x="5" y="2"/>
                  </a:cubicBezTo>
                  <a:cubicBezTo>
                    <a:pt x="9" y="11"/>
                    <a:pt x="16" y="18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2" y="31"/>
                    <a:pt x="22" y="32"/>
                    <a:pt x="22" y="33"/>
                  </a:cubicBezTo>
                  <a:cubicBezTo>
                    <a:pt x="22" y="35"/>
                    <a:pt x="21" y="37"/>
                    <a:pt x="23" y="38"/>
                  </a:cubicBezTo>
                  <a:cubicBezTo>
                    <a:pt x="23" y="40"/>
                    <a:pt x="23" y="42"/>
                    <a:pt x="23" y="44"/>
                  </a:cubicBezTo>
                  <a:close/>
                </a:path>
              </a:pathLst>
            </a:custGeom>
            <a:solidFill>
              <a:srgbClr val="C8A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4" name="Freeform 251"/>
            <p:cNvSpPr/>
            <p:nvPr/>
          </p:nvSpPr>
          <p:spPr bwMode="auto">
            <a:xfrm>
              <a:off x="6628" y="369"/>
              <a:ext cx="33" cy="50"/>
            </a:xfrm>
            <a:custGeom>
              <a:avLst/>
              <a:gdLst>
                <a:gd name="T0" fmla="*/ 0 w 22"/>
                <a:gd name="T1" fmla="*/ 25 h 33"/>
                <a:gd name="T2" fmla="*/ 9 w 22"/>
                <a:gd name="T3" fmla="*/ 25 h 33"/>
                <a:gd name="T4" fmla="*/ 13 w 22"/>
                <a:gd name="T5" fmla="*/ 15 h 33"/>
                <a:gd name="T6" fmla="*/ 7 w 22"/>
                <a:gd name="T7" fmla="*/ 8 h 33"/>
                <a:gd name="T8" fmla="*/ 6 w 22"/>
                <a:gd name="T9" fmla="*/ 0 h 33"/>
                <a:gd name="T10" fmla="*/ 15 w 22"/>
                <a:gd name="T11" fmla="*/ 4 h 33"/>
                <a:gd name="T12" fmla="*/ 16 w 22"/>
                <a:gd name="T13" fmla="*/ 12 h 33"/>
                <a:gd name="T14" fmla="*/ 21 w 22"/>
                <a:gd name="T15" fmla="*/ 17 h 33"/>
                <a:gd name="T16" fmla="*/ 12 w 22"/>
                <a:gd name="T17" fmla="*/ 33 h 33"/>
                <a:gd name="T18" fmla="*/ 4 w 22"/>
                <a:gd name="T19" fmla="*/ 29 h 33"/>
                <a:gd name="T20" fmla="*/ 1 w 22"/>
                <a:gd name="T21" fmla="*/ 27 h 33"/>
                <a:gd name="T22" fmla="*/ 0 w 22"/>
                <a:gd name="T2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33">
                  <a:moveTo>
                    <a:pt x="0" y="25"/>
                  </a:moveTo>
                  <a:cubicBezTo>
                    <a:pt x="3" y="25"/>
                    <a:pt x="6" y="25"/>
                    <a:pt x="9" y="25"/>
                  </a:cubicBezTo>
                  <a:cubicBezTo>
                    <a:pt x="15" y="24"/>
                    <a:pt x="17" y="20"/>
                    <a:pt x="13" y="15"/>
                  </a:cubicBezTo>
                  <a:cubicBezTo>
                    <a:pt x="12" y="12"/>
                    <a:pt x="10" y="10"/>
                    <a:pt x="7" y="8"/>
                  </a:cubicBezTo>
                  <a:cubicBezTo>
                    <a:pt x="5" y="6"/>
                    <a:pt x="4" y="3"/>
                    <a:pt x="6" y="0"/>
                  </a:cubicBezTo>
                  <a:cubicBezTo>
                    <a:pt x="9" y="0"/>
                    <a:pt x="12" y="2"/>
                    <a:pt x="15" y="4"/>
                  </a:cubicBezTo>
                  <a:cubicBezTo>
                    <a:pt x="14" y="7"/>
                    <a:pt x="14" y="9"/>
                    <a:pt x="16" y="12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2" y="25"/>
                    <a:pt x="18" y="30"/>
                    <a:pt x="12" y="33"/>
                  </a:cubicBezTo>
                  <a:cubicBezTo>
                    <a:pt x="9" y="32"/>
                    <a:pt x="6" y="31"/>
                    <a:pt x="4" y="29"/>
                  </a:cubicBezTo>
                  <a:cubicBezTo>
                    <a:pt x="3" y="28"/>
                    <a:pt x="2" y="27"/>
                    <a:pt x="1" y="27"/>
                  </a:cubicBezTo>
                  <a:cubicBezTo>
                    <a:pt x="1" y="26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5" name="Freeform 252"/>
            <p:cNvSpPr/>
            <p:nvPr/>
          </p:nvSpPr>
          <p:spPr bwMode="auto">
            <a:xfrm>
              <a:off x="6173" y="949"/>
              <a:ext cx="38" cy="39"/>
            </a:xfrm>
            <a:custGeom>
              <a:avLst/>
              <a:gdLst>
                <a:gd name="T0" fmla="*/ 0 w 25"/>
                <a:gd name="T1" fmla="*/ 5 h 26"/>
                <a:gd name="T2" fmla="*/ 4 w 25"/>
                <a:gd name="T3" fmla="*/ 1 h 26"/>
                <a:gd name="T4" fmla="*/ 6 w 25"/>
                <a:gd name="T5" fmla="*/ 0 h 26"/>
                <a:gd name="T6" fmla="*/ 7 w 25"/>
                <a:gd name="T7" fmla="*/ 1 h 26"/>
                <a:gd name="T8" fmla="*/ 17 w 25"/>
                <a:gd name="T9" fmla="*/ 9 h 26"/>
                <a:gd name="T10" fmla="*/ 19 w 25"/>
                <a:gd name="T11" fmla="*/ 10 h 26"/>
                <a:gd name="T12" fmla="*/ 19 w 25"/>
                <a:gd name="T13" fmla="*/ 10 h 26"/>
                <a:gd name="T14" fmla="*/ 21 w 25"/>
                <a:gd name="T15" fmla="*/ 12 h 26"/>
                <a:gd name="T16" fmla="*/ 21 w 25"/>
                <a:gd name="T17" fmla="*/ 14 h 26"/>
                <a:gd name="T18" fmla="*/ 25 w 25"/>
                <a:gd name="T19" fmla="*/ 24 h 26"/>
                <a:gd name="T20" fmla="*/ 13 w 25"/>
                <a:gd name="T21" fmla="*/ 24 h 26"/>
                <a:gd name="T22" fmla="*/ 0 w 25"/>
                <a:gd name="T2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6">
                  <a:moveTo>
                    <a:pt x="0" y="5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12" y="2"/>
                    <a:pt x="15" y="5"/>
                    <a:pt x="17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1"/>
                    <a:pt x="20" y="12"/>
                    <a:pt x="21" y="12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2" y="17"/>
                    <a:pt x="23" y="21"/>
                    <a:pt x="25" y="24"/>
                  </a:cubicBezTo>
                  <a:cubicBezTo>
                    <a:pt x="21" y="26"/>
                    <a:pt x="17" y="25"/>
                    <a:pt x="13" y="24"/>
                  </a:cubicBezTo>
                  <a:cubicBezTo>
                    <a:pt x="4" y="21"/>
                    <a:pt x="5" y="11"/>
                    <a:pt x="0" y="5"/>
                  </a:cubicBezTo>
                  <a:close/>
                </a:path>
              </a:pathLst>
            </a:custGeom>
            <a:solidFill>
              <a:srgbClr val="9D5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6" name="Freeform 253"/>
            <p:cNvSpPr/>
            <p:nvPr/>
          </p:nvSpPr>
          <p:spPr bwMode="auto">
            <a:xfrm>
              <a:off x="7696" y="1054"/>
              <a:ext cx="64" cy="24"/>
            </a:xfrm>
            <a:custGeom>
              <a:avLst/>
              <a:gdLst>
                <a:gd name="T0" fmla="*/ 43 w 43"/>
                <a:gd name="T1" fmla="*/ 6 h 16"/>
                <a:gd name="T2" fmla="*/ 38 w 43"/>
                <a:gd name="T3" fmla="*/ 9 h 16"/>
                <a:gd name="T4" fmla="*/ 31 w 43"/>
                <a:gd name="T5" fmla="*/ 10 h 16"/>
                <a:gd name="T6" fmla="*/ 0 w 43"/>
                <a:gd name="T7" fmla="*/ 0 h 16"/>
                <a:gd name="T8" fmla="*/ 43 w 43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6">
                  <a:moveTo>
                    <a:pt x="43" y="6"/>
                  </a:moveTo>
                  <a:cubicBezTo>
                    <a:pt x="41" y="8"/>
                    <a:pt x="40" y="9"/>
                    <a:pt x="38" y="9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9" y="15"/>
                    <a:pt x="13" y="16"/>
                    <a:pt x="0" y="0"/>
                  </a:cubicBezTo>
                  <a:cubicBezTo>
                    <a:pt x="14" y="5"/>
                    <a:pt x="28" y="5"/>
                    <a:pt x="43" y="6"/>
                  </a:cubicBezTo>
                  <a:close/>
                </a:path>
              </a:pathLst>
            </a:custGeom>
            <a:solidFill>
              <a:srgbClr val="DB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7" name="Freeform 254"/>
            <p:cNvSpPr/>
            <p:nvPr/>
          </p:nvSpPr>
          <p:spPr bwMode="auto">
            <a:xfrm>
              <a:off x="7354" y="1161"/>
              <a:ext cx="70" cy="24"/>
            </a:xfrm>
            <a:custGeom>
              <a:avLst/>
              <a:gdLst>
                <a:gd name="T0" fmla="*/ 8 w 47"/>
                <a:gd name="T1" fmla="*/ 0 h 16"/>
                <a:gd name="T2" fmla="*/ 23 w 47"/>
                <a:gd name="T3" fmla="*/ 7 h 16"/>
                <a:gd name="T4" fmla="*/ 44 w 47"/>
                <a:gd name="T5" fmla="*/ 0 h 16"/>
                <a:gd name="T6" fmla="*/ 37 w 47"/>
                <a:gd name="T7" fmla="*/ 10 h 16"/>
                <a:gd name="T8" fmla="*/ 23 w 47"/>
                <a:gd name="T9" fmla="*/ 12 h 16"/>
                <a:gd name="T10" fmla="*/ 8 w 47"/>
                <a:gd name="T11" fmla="*/ 15 h 16"/>
                <a:gd name="T12" fmla="*/ 0 w 47"/>
                <a:gd name="T13" fmla="*/ 11 h 16"/>
                <a:gd name="T14" fmla="*/ 8 w 47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6">
                  <a:moveTo>
                    <a:pt x="8" y="0"/>
                  </a:moveTo>
                  <a:cubicBezTo>
                    <a:pt x="12" y="9"/>
                    <a:pt x="15" y="10"/>
                    <a:pt x="23" y="7"/>
                  </a:cubicBezTo>
                  <a:cubicBezTo>
                    <a:pt x="30" y="5"/>
                    <a:pt x="37" y="1"/>
                    <a:pt x="44" y="0"/>
                  </a:cubicBezTo>
                  <a:cubicBezTo>
                    <a:pt x="47" y="7"/>
                    <a:pt x="41" y="8"/>
                    <a:pt x="37" y="10"/>
                  </a:cubicBezTo>
                  <a:cubicBezTo>
                    <a:pt x="32" y="12"/>
                    <a:pt x="28" y="12"/>
                    <a:pt x="23" y="12"/>
                  </a:cubicBezTo>
                  <a:cubicBezTo>
                    <a:pt x="18" y="14"/>
                    <a:pt x="13" y="14"/>
                    <a:pt x="8" y="15"/>
                  </a:cubicBezTo>
                  <a:cubicBezTo>
                    <a:pt x="5" y="16"/>
                    <a:pt x="2" y="15"/>
                    <a:pt x="0" y="11"/>
                  </a:cubicBezTo>
                  <a:cubicBezTo>
                    <a:pt x="2" y="7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8" name="Freeform 255"/>
            <p:cNvSpPr/>
            <p:nvPr/>
          </p:nvSpPr>
          <p:spPr bwMode="auto">
            <a:xfrm>
              <a:off x="7612" y="1024"/>
              <a:ext cx="79" cy="29"/>
            </a:xfrm>
            <a:custGeom>
              <a:avLst/>
              <a:gdLst>
                <a:gd name="T0" fmla="*/ 53 w 53"/>
                <a:gd name="T1" fmla="*/ 18 h 19"/>
                <a:gd name="T2" fmla="*/ 25 w 53"/>
                <a:gd name="T3" fmla="*/ 17 h 19"/>
                <a:gd name="T4" fmla="*/ 15 w 53"/>
                <a:gd name="T5" fmla="*/ 11 h 19"/>
                <a:gd name="T6" fmla="*/ 1 w 53"/>
                <a:gd name="T7" fmla="*/ 3 h 19"/>
                <a:gd name="T8" fmla="*/ 0 w 53"/>
                <a:gd name="T9" fmla="*/ 1 h 19"/>
                <a:gd name="T10" fmla="*/ 1 w 53"/>
                <a:gd name="T11" fmla="*/ 1 h 19"/>
                <a:gd name="T12" fmla="*/ 14 w 53"/>
                <a:gd name="T13" fmla="*/ 3 h 19"/>
                <a:gd name="T14" fmla="*/ 47 w 53"/>
                <a:gd name="T15" fmla="*/ 14 h 19"/>
                <a:gd name="T16" fmla="*/ 53 w 53"/>
                <a:gd name="T1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9">
                  <a:moveTo>
                    <a:pt x="53" y="18"/>
                  </a:moveTo>
                  <a:cubicBezTo>
                    <a:pt x="44" y="18"/>
                    <a:pt x="34" y="19"/>
                    <a:pt x="25" y="17"/>
                  </a:cubicBezTo>
                  <a:cubicBezTo>
                    <a:pt x="21" y="16"/>
                    <a:pt x="18" y="14"/>
                    <a:pt x="15" y="11"/>
                  </a:cubicBezTo>
                  <a:cubicBezTo>
                    <a:pt x="12" y="7"/>
                    <a:pt x="7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5" y="0"/>
                    <a:pt x="10" y="2"/>
                    <a:pt x="14" y="3"/>
                  </a:cubicBezTo>
                  <a:cubicBezTo>
                    <a:pt x="25" y="8"/>
                    <a:pt x="36" y="11"/>
                    <a:pt x="47" y="14"/>
                  </a:cubicBezTo>
                  <a:cubicBezTo>
                    <a:pt x="50" y="15"/>
                    <a:pt x="52" y="16"/>
                    <a:pt x="53" y="18"/>
                  </a:cubicBezTo>
                  <a:close/>
                </a:path>
              </a:pathLst>
            </a:custGeom>
            <a:solidFill>
              <a:srgbClr val="D9A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9" name="Freeform 256"/>
            <p:cNvSpPr/>
            <p:nvPr/>
          </p:nvSpPr>
          <p:spPr bwMode="auto">
            <a:xfrm>
              <a:off x="6346" y="3949"/>
              <a:ext cx="93" cy="39"/>
            </a:xfrm>
            <a:custGeom>
              <a:avLst/>
              <a:gdLst>
                <a:gd name="T0" fmla="*/ 50 w 62"/>
                <a:gd name="T1" fmla="*/ 21 h 26"/>
                <a:gd name="T2" fmla="*/ 54 w 62"/>
                <a:gd name="T3" fmla="*/ 21 h 26"/>
                <a:gd name="T4" fmla="*/ 58 w 62"/>
                <a:gd name="T5" fmla="*/ 22 h 26"/>
                <a:gd name="T6" fmla="*/ 62 w 62"/>
                <a:gd name="T7" fmla="*/ 25 h 26"/>
                <a:gd name="T8" fmla="*/ 22 w 62"/>
                <a:gd name="T9" fmla="*/ 19 h 26"/>
                <a:gd name="T10" fmla="*/ 6 w 62"/>
                <a:gd name="T11" fmla="*/ 14 h 26"/>
                <a:gd name="T12" fmla="*/ 0 w 62"/>
                <a:gd name="T13" fmla="*/ 11 h 26"/>
                <a:gd name="T14" fmla="*/ 9 w 62"/>
                <a:gd name="T15" fmla="*/ 5 h 26"/>
                <a:gd name="T16" fmla="*/ 15 w 62"/>
                <a:gd name="T17" fmla="*/ 1 h 26"/>
                <a:gd name="T18" fmla="*/ 23 w 62"/>
                <a:gd name="T19" fmla="*/ 5 h 26"/>
                <a:gd name="T20" fmla="*/ 25 w 62"/>
                <a:gd name="T21" fmla="*/ 15 h 26"/>
                <a:gd name="T22" fmla="*/ 27 w 62"/>
                <a:gd name="T23" fmla="*/ 15 h 26"/>
                <a:gd name="T24" fmla="*/ 34 w 62"/>
                <a:gd name="T25" fmla="*/ 17 h 26"/>
                <a:gd name="T26" fmla="*/ 36 w 62"/>
                <a:gd name="T27" fmla="*/ 17 h 26"/>
                <a:gd name="T28" fmla="*/ 42 w 62"/>
                <a:gd name="T29" fmla="*/ 19 h 26"/>
                <a:gd name="T30" fmla="*/ 44 w 62"/>
                <a:gd name="T31" fmla="*/ 19 h 26"/>
                <a:gd name="T32" fmla="*/ 50 w 62"/>
                <a:gd name="T3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26">
                  <a:moveTo>
                    <a:pt x="50" y="21"/>
                  </a:moveTo>
                  <a:cubicBezTo>
                    <a:pt x="51" y="21"/>
                    <a:pt x="52" y="21"/>
                    <a:pt x="54" y="21"/>
                  </a:cubicBezTo>
                  <a:cubicBezTo>
                    <a:pt x="55" y="22"/>
                    <a:pt x="56" y="21"/>
                    <a:pt x="58" y="22"/>
                  </a:cubicBezTo>
                  <a:cubicBezTo>
                    <a:pt x="59" y="23"/>
                    <a:pt x="61" y="23"/>
                    <a:pt x="62" y="25"/>
                  </a:cubicBezTo>
                  <a:cubicBezTo>
                    <a:pt x="48" y="26"/>
                    <a:pt x="35" y="22"/>
                    <a:pt x="22" y="19"/>
                  </a:cubicBezTo>
                  <a:cubicBezTo>
                    <a:pt x="17" y="17"/>
                    <a:pt x="11" y="15"/>
                    <a:pt x="6" y="14"/>
                  </a:cubicBezTo>
                  <a:cubicBezTo>
                    <a:pt x="4" y="13"/>
                    <a:pt x="2" y="13"/>
                    <a:pt x="0" y="11"/>
                  </a:cubicBezTo>
                  <a:cubicBezTo>
                    <a:pt x="4" y="11"/>
                    <a:pt x="9" y="11"/>
                    <a:pt x="9" y="5"/>
                  </a:cubicBezTo>
                  <a:cubicBezTo>
                    <a:pt x="9" y="2"/>
                    <a:pt x="12" y="1"/>
                    <a:pt x="15" y="1"/>
                  </a:cubicBezTo>
                  <a:cubicBezTo>
                    <a:pt x="18" y="0"/>
                    <a:pt x="22" y="2"/>
                    <a:pt x="23" y="5"/>
                  </a:cubicBezTo>
                  <a:cubicBezTo>
                    <a:pt x="23" y="9"/>
                    <a:pt x="19" y="13"/>
                    <a:pt x="25" y="15"/>
                  </a:cubicBezTo>
                  <a:cubicBezTo>
                    <a:pt x="25" y="15"/>
                    <a:pt x="26" y="15"/>
                    <a:pt x="27" y="15"/>
                  </a:cubicBezTo>
                  <a:cubicBezTo>
                    <a:pt x="29" y="17"/>
                    <a:pt x="32" y="15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8" y="19"/>
                    <a:pt x="41" y="17"/>
                    <a:pt x="42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6" y="21"/>
                    <a:pt x="48" y="19"/>
                    <a:pt x="50" y="21"/>
                  </a:cubicBezTo>
                  <a:close/>
                </a:path>
              </a:pathLst>
            </a:custGeom>
            <a:solidFill>
              <a:srgbClr val="AC8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0" name="Freeform 257"/>
            <p:cNvSpPr/>
            <p:nvPr/>
          </p:nvSpPr>
          <p:spPr bwMode="auto">
            <a:xfrm>
              <a:off x="7789" y="1038"/>
              <a:ext cx="25" cy="36"/>
            </a:xfrm>
            <a:custGeom>
              <a:avLst/>
              <a:gdLst>
                <a:gd name="T0" fmla="*/ 2 w 17"/>
                <a:gd name="T1" fmla="*/ 20 h 24"/>
                <a:gd name="T2" fmla="*/ 2 w 17"/>
                <a:gd name="T3" fmla="*/ 19 h 24"/>
                <a:gd name="T4" fmla="*/ 2 w 17"/>
                <a:gd name="T5" fmla="*/ 3 h 24"/>
                <a:gd name="T6" fmla="*/ 2 w 17"/>
                <a:gd name="T7" fmla="*/ 3 h 24"/>
                <a:gd name="T8" fmla="*/ 4 w 17"/>
                <a:gd name="T9" fmla="*/ 1 h 24"/>
                <a:gd name="T10" fmla="*/ 4 w 17"/>
                <a:gd name="T11" fmla="*/ 1 h 24"/>
                <a:gd name="T12" fmla="*/ 9 w 17"/>
                <a:gd name="T13" fmla="*/ 1 h 24"/>
                <a:gd name="T14" fmla="*/ 9 w 17"/>
                <a:gd name="T15" fmla="*/ 1 h 24"/>
                <a:gd name="T16" fmla="*/ 11 w 17"/>
                <a:gd name="T17" fmla="*/ 3 h 24"/>
                <a:gd name="T18" fmla="*/ 11 w 17"/>
                <a:gd name="T19" fmla="*/ 3 h 24"/>
                <a:gd name="T20" fmla="*/ 13 w 17"/>
                <a:gd name="T21" fmla="*/ 7 h 24"/>
                <a:gd name="T22" fmla="*/ 13 w 17"/>
                <a:gd name="T23" fmla="*/ 7 h 24"/>
                <a:gd name="T24" fmla="*/ 15 w 17"/>
                <a:gd name="T25" fmla="*/ 11 h 24"/>
                <a:gd name="T26" fmla="*/ 15 w 17"/>
                <a:gd name="T27" fmla="*/ 11 h 24"/>
                <a:gd name="T28" fmla="*/ 17 w 17"/>
                <a:gd name="T29" fmla="*/ 15 h 24"/>
                <a:gd name="T30" fmla="*/ 17 w 17"/>
                <a:gd name="T31" fmla="*/ 18 h 24"/>
                <a:gd name="T32" fmla="*/ 15 w 17"/>
                <a:gd name="T33" fmla="*/ 22 h 24"/>
                <a:gd name="T34" fmla="*/ 14 w 17"/>
                <a:gd name="T35" fmla="*/ 23 h 24"/>
                <a:gd name="T36" fmla="*/ 10 w 17"/>
                <a:gd name="T37" fmla="*/ 22 h 24"/>
                <a:gd name="T38" fmla="*/ 2 w 17"/>
                <a:gd name="T3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4">
                  <a:moveTo>
                    <a:pt x="2" y="20"/>
                  </a:moveTo>
                  <a:cubicBezTo>
                    <a:pt x="2" y="20"/>
                    <a:pt x="2" y="20"/>
                    <a:pt x="2" y="19"/>
                  </a:cubicBezTo>
                  <a:cubicBezTo>
                    <a:pt x="0" y="14"/>
                    <a:pt x="0" y="9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4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6" y="19"/>
                    <a:pt x="16" y="21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3" y="22"/>
                    <a:pt x="11" y="22"/>
                    <a:pt x="10" y="22"/>
                  </a:cubicBezTo>
                  <a:cubicBezTo>
                    <a:pt x="7" y="21"/>
                    <a:pt x="4" y="24"/>
                    <a:pt x="2" y="20"/>
                  </a:cubicBezTo>
                  <a:close/>
                </a:path>
              </a:pathLst>
            </a:custGeom>
            <a:solidFill>
              <a:srgbClr val="845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1" name="Freeform 258"/>
            <p:cNvSpPr/>
            <p:nvPr/>
          </p:nvSpPr>
          <p:spPr bwMode="auto">
            <a:xfrm>
              <a:off x="5801" y="1746"/>
              <a:ext cx="38" cy="49"/>
            </a:xfrm>
            <a:custGeom>
              <a:avLst/>
              <a:gdLst>
                <a:gd name="T0" fmla="*/ 0 w 25"/>
                <a:gd name="T1" fmla="*/ 0 h 33"/>
                <a:gd name="T2" fmla="*/ 4 w 25"/>
                <a:gd name="T3" fmla="*/ 4 h 33"/>
                <a:gd name="T4" fmla="*/ 25 w 25"/>
                <a:gd name="T5" fmla="*/ 32 h 33"/>
                <a:gd name="T6" fmla="*/ 11 w 25"/>
                <a:gd name="T7" fmla="*/ 33 h 33"/>
                <a:gd name="T8" fmla="*/ 0 w 2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8" y="16"/>
                    <a:pt x="15" y="25"/>
                    <a:pt x="25" y="32"/>
                  </a:cubicBezTo>
                  <a:cubicBezTo>
                    <a:pt x="20" y="33"/>
                    <a:pt x="16" y="33"/>
                    <a:pt x="11" y="33"/>
                  </a:cubicBezTo>
                  <a:cubicBezTo>
                    <a:pt x="5" y="23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E1B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2" name="Freeform 259"/>
            <p:cNvSpPr/>
            <p:nvPr/>
          </p:nvSpPr>
          <p:spPr bwMode="auto">
            <a:xfrm>
              <a:off x="6637" y="2188"/>
              <a:ext cx="60" cy="18"/>
            </a:xfrm>
            <a:custGeom>
              <a:avLst/>
              <a:gdLst>
                <a:gd name="T0" fmla="*/ 27 w 40"/>
                <a:gd name="T1" fmla="*/ 1 h 12"/>
                <a:gd name="T2" fmla="*/ 32 w 40"/>
                <a:gd name="T3" fmla="*/ 7 h 12"/>
                <a:gd name="T4" fmla="*/ 40 w 40"/>
                <a:gd name="T5" fmla="*/ 12 h 12"/>
                <a:gd name="T6" fmla="*/ 10 w 40"/>
                <a:gd name="T7" fmla="*/ 8 h 12"/>
                <a:gd name="T8" fmla="*/ 6 w 40"/>
                <a:gd name="T9" fmla="*/ 7 h 12"/>
                <a:gd name="T10" fmla="*/ 0 w 40"/>
                <a:gd name="T11" fmla="*/ 4 h 12"/>
                <a:gd name="T12" fmla="*/ 25 w 40"/>
                <a:gd name="T13" fmla="*/ 0 h 12"/>
                <a:gd name="T14" fmla="*/ 27 w 40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2">
                  <a:moveTo>
                    <a:pt x="27" y="1"/>
                  </a:moveTo>
                  <a:cubicBezTo>
                    <a:pt x="27" y="4"/>
                    <a:pt x="30" y="6"/>
                    <a:pt x="32" y="7"/>
                  </a:cubicBezTo>
                  <a:cubicBezTo>
                    <a:pt x="35" y="9"/>
                    <a:pt x="38" y="10"/>
                    <a:pt x="40" y="12"/>
                  </a:cubicBezTo>
                  <a:cubicBezTo>
                    <a:pt x="30" y="10"/>
                    <a:pt x="19" y="11"/>
                    <a:pt x="10" y="8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4" y="6"/>
                    <a:pt x="1" y="6"/>
                    <a:pt x="0" y="4"/>
                  </a:cubicBezTo>
                  <a:cubicBezTo>
                    <a:pt x="8" y="1"/>
                    <a:pt x="17" y="2"/>
                    <a:pt x="25" y="0"/>
                  </a:cubicBezTo>
                  <a:cubicBezTo>
                    <a:pt x="25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A4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3" name="Freeform 260"/>
            <p:cNvSpPr/>
            <p:nvPr/>
          </p:nvSpPr>
          <p:spPr bwMode="auto">
            <a:xfrm>
              <a:off x="5827" y="796"/>
              <a:ext cx="33" cy="36"/>
            </a:xfrm>
            <a:custGeom>
              <a:avLst/>
              <a:gdLst>
                <a:gd name="T0" fmla="*/ 0 w 22"/>
                <a:gd name="T1" fmla="*/ 16 h 24"/>
                <a:gd name="T2" fmla="*/ 0 w 22"/>
                <a:gd name="T3" fmla="*/ 10 h 24"/>
                <a:gd name="T4" fmla="*/ 22 w 22"/>
                <a:gd name="T5" fmla="*/ 1 h 24"/>
                <a:gd name="T6" fmla="*/ 21 w 22"/>
                <a:gd name="T7" fmla="*/ 4 h 24"/>
                <a:gd name="T8" fmla="*/ 3 w 22"/>
                <a:gd name="T9" fmla="*/ 22 h 24"/>
                <a:gd name="T10" fmla="*/ 0 w 22"/>
                <a:gd name="T11" fmla="*/ 24 h 24"/>
                <a:gd name="T12" fmla="*/ 0 w 22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4">
                  <a:moveTo>
                    <a:pt x="0" y="16"/>
                  </a:moveTo>
                  <a:cubicBezTo>
                    <a:pt x="0" y="14"/>
                    <a:pt x="0" y="12"/>
                    <a:pt x="0" y="10"/>
                  </a:cubicBezTo>
                  <a:cubicBezTo>
                    <a:pt x="5" y="3"/>
                    <a:pt x="13" y="0"/>
                    <a:pt x="22" y="1"/>
                  </a:cubicBezTo>
                  <a:cubicBezTo>
                    <a:pt x="21" y="2"/>
                    <a:pt x="22" y="4"/>
                    <a:pt x="21" y="4"/>
                  </a:cubicBezTo>
                  <a:cubicBezTo>
                    <a:pt x="14" y="8"/>
                    <a:pt x="7" y="14"/>
                    <a:pt x="3" y="22"/>
                  </a:cubicBezTo>
                  <a:cubicBezTo>
                    <a:pt x="3" y="23"/>
                    <a:pt x="1" y="23"/>
                    <a:pt x="0" y="24"/>
                  </a:cubicBezTo>
                  <a:cubicBezTo>
                    <a:pt x="0" y="22"/>
                    <a:pt x="0" y="19"/>
                    <a:pt x="0" y="16"/>
                  </a:cubicBezTo>
                  <a:close/>
                </a:path>
              </a:pathLst>
            </a:custGeom>
            <a:solidFill>
              <a:srgbClr val="E1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4" name="Freeform 261"/>
            <p:cNvSpPr/>
            <p:nvPr/>
          </p:nvSpPr>
          <p:spPr bwMode="auto">
            <a:xfrm>
              <a:off x="5794" y="1683"/>
              <a:ext cx="19" cy="42"/>
            </a:xfrm>
            <a:custGeom>
              <a:avLst/>
              <a:gdLst>
                <a:gd name="T0" fmla="*/ 5 w 13"/>
                <a:gd name="T1" fmla="*/ 0 h 28"/>
                <a:gd name="T2" fmla="*/ 11 w 13"/>
                <a:gd name="T3" fmla="*/ 7 h 28"/>
                <a:gd name="T4" fmla="*/ 12 w 13"/>
                <a:gd name="T5" fmla="*/ 11 h 28"/>
                <a:gd name="T6" fmla="*/ 3 w 13"/>
                <a:gd name="T7" fmla="*/ 28 h 28"/>
                <a:gd name="T8" fmla="*/ 5 w 1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5" y="0"/>
                  </a:moveTo>
                  <a:cubicBezTo>
                    <a:pt x="8" y="1"/>
                    <a:pt x="9" y="4"/>
                    <a:pt x="11" y="7"/>
                  </a:cubicBezTo>
                  <a:cubicBezTo>
                    <a:pt x="12" y="8"/>
                    <a:pt x="13" y="10"/>
                    <a:pt x="12" y="11"/>
                  </a:cubicBezTo>
                  <a:cubicBezTo>
                    <a:pt x="8" y="16"/>
                    <a:pt x="8" y="24"/>
                    <a:pt x="3" y="28"/>
                  </a:cubicBezTo>
                  <a:cubicBezTo>
                    <a:pt x="0" y="19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F6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5" name="Freeform 262"/>
            <p:cNvSpPr/>
            <p:nvPr/>
          </p:nvSpPr>
          <p:spPr bwMode="auto">
            <a:xfrm>
              <a:off x="7883" y="3"/>
              <a:ext cx="47" cy="21"/>
            </a:xfrm>
            <a:custGeom>
              <a:avLst/>
              <a:gdLst>
                <a:gd name="T0" fmla="*/ 0 w 31"/>
                <a:gd name="T1" fmla="*/ 8 h 14"/>
                <a:gd name="T2" fmla="*/ 10 w 31"/>
                <a:gd name="T3" fmla="*/ 1 h 14"/>
                <a:gd name="T4" fmla="*/ 27 w 31"/>
                <a:gd name="T5" fmla="*/ 0 h 14"/>
                <a:gd name="T6" fmla="*/ 31 w 31"/>
                <a:gd name="T7" fmla="*/ 2 h 14"/>
                <a:gd name="T8" fmla="*/ 19 w 31"/>
                <a:gd name="T9" fmla="*/ 7 h 14"/>
                <a:gd name="T10" fmla="*/ 0 w 3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">
                  <a:moveTo>
                    <a:pt x="0" y="8"/>
                  </a:moveTo>
                  <a:cubicBezTo>
                    <a:pt x="3" y="5"/>
                    <a:pt x="6" y="3"/>
                    <a:pt x="10" y="1"/>
                  </a:cubicBezTo>
                  <a:cubicBezTo>
                    <a:pt x="15" y="1"/>
                    <a:pt x="21" y="0"/>
                    <a:pt x="27" y="0"/>
                  </a:cubicBezTo>
                  <a:cubicBezTo>
                    <a:pt x="29" y="0"/>
                    <a:pt x="31" y="0"/>
                    <a:pt x="31" y="2"/>
                  </a:cubicBezTo>
                  <a:cubicBezTo>
                    <a:pt x="26" y="2"/>
                    <a:pt x="23" y="4"/>
                    <a:pt x="19" y="7"/>
                  </a:cubicBezTo>
                  <a:cubicBezTo>
                    <a:pt x="13" y="11"/>
                    <a:pt x="7" y="14"/>
                    <a:pt x="0" y="8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6" name="Freeform 263"/>
            <p:cNvSpPr/>
            <p:nvPr/>
          </p:nvSpPr>
          <p:spPr bwMode="auto">
            <a:xfrm>
              <a:off x="6376" y="1372"/>
              <a:ext cx="48" cy="44"/>
            </a:xfrm>
            <a:custGeom>
              <a:avLst/>
              <a:gdLst>
                <a:gd name="T0" fmla="*/ 17 w 32"/>
                <a:gd name="T1" fmla="*/ 11 h 29"/>
                <a:gd name="T2" fmla="*/ 18 w 32"/>
                <a:gd name="T3" fmla="*/ 11 h 29"/>
                <a:gd name="T4" fmla="*/ 20 w 32"/>
                <a:gd name="T5" fmla="*/ 13 h 29"/>
                <a:gd name="T6" fmla="*/ 20 w 32"/>
                <a:gd name="T7" fmla="*/ 13 h 29"/>
                <a:gd name="T8" fmla="*/ 23 w 32"/>
                <a:gd name="T9" fmla="*/ 14 h 29"/>
                <a:gd name="T10" fmla="*/ 26 w 32"/>
                <a:gd name="T11" fmla="*/ 17 h 29"/>
                <a:gd name="T12" fmla="*/ 28 w 32"/>
                <a:gd name="T13" fmla="*/ 18 h 29"/>
                <a:gd name="T14" fmla="*/ 28 w 32"/>
                <a:gd name="T15" fmla="*/ 18 h 29"/>
                <a:gd name="T16" fmla="*/ 30 w 32"/>
                <a:gd name="T17" fmla="*/ 20 h 29"/>
                <a:gd name="T18" fmla="*/ 32 w 32"/>
                <a:gd name="T19" fmla="*/ 21 h 29"/>
                <a:gd name="T20" fmla="*/ 32 w 32"/>
                <a:gd name="T21" fmla="*/ 22 h 29"/>
                <a:gd name="T22" fmla="*/ 32 w 32"/>
                <a:gd name="T23" fmla="*/ 22 h 29"/>
                <a:gd name="T24" fmla="*/ 32 w 32"/>
                <a:gd name="T25" fmla="*/ 22 h 29"/>
                <a:gd name="T26" fmla="*/ 29 w 32"/>
                <a:gd name="T27" fmla="*/ 26 h 29"/>
                <a:gd name="T28" fmla="*/ 3 w 32"/>
                <a:gd name="T29" fmla="*/ 1 h 29"/>
                <a:gd name="T30" fmla="*/ 3 w 32"/>
                <a:gd name="T31" fmla="*/ 1 h 29"/>
                <a:gd name="T32" fmla="*/ 5 w 32"/>
                <a:gd name="T33" fmla="*/ 1 h 29"/>
                <a:gd name="T34" fmla="*/ 5 w 32"/>
                <a:gd name="T35" fmla="*/ 1 h 29"/>
                <a:gd name="T36" fmla="*/ 8 w 32"/>
                <a:gd name="T37" fmla="*/ 3 h 29"/>
                <a:gd name="T38" fmla="*/ 9 w 32"/>
                <a:gd name="T39" fmla="*/ 3 h 29"/>
                <a:gd name="T40" fmla="*/ 11 w 32"/>
                <a:gd name="T41" fmla="*/ 5 h 29"/>
                <a:gd name="T42" fmla="*/ 15 w 32"/>
                <a:gd name="T43" fmla="*/ 8 h 29"/>
                <a:gd name="T44" fmla="*/ 17 w 32"/>
                <a:gd name="T45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9">
                  <a:moveTo>
                    <a:pt x="17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4"/>
                    <a:pt x="23" y="14"/>
                  </a:cubicBezTo>
                  <a:cubicBezTo>
                    <a:pt x="24" y="15"/>
                    <a:pt x="25" y="16"/>
                    <a:pt x="26" y="17"/>
                  </a:cubicBezTo>
                  <a:cubicBezTo>
                    <a:pt x="27" y="17"/>
                    <a:pt x="27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9"/>
                    <a:pt x="29" y="20"/>
                    <a:pt x="30" y="20"/>
                  </a:cubicBezTo>
                  <a:cubicBezTo>
                    <a:pt x="31" y="20"/>
                    <a:pt x="31" y="20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4"/>
                    <a:pt x="30" y="25"/>
                    <a:pt x="29" y="26"/>
                  </a:cubicBezTo>
                  <a:cubicBezTo>
                    <a:pt x="17" y="29"/>
                    <a:pt x="0" y="1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8" y="2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2" y="6"/>
                    <a:pt x="14" y="7"/>
                    <a:pt x="15" y="8"/>
                  </a:cubicBezTo>
                  <a:cubicBezTo>
                    <a:pt x="15" y="9"/>
                    <a:pt x="16" y="10"/>
                    <a:pt x="17" y="11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7" name="Freeform 264"/>
            <p:cNvSpPr/>
            <p:nvPr/>
          </p:nvSpPr>
          <p:spPr bwMode="auto">
            <a:xfrm>
              <a:off x="6782" y="32"/>
              <a:ext cx="60" cy="58"/>
            </a:xfrm>
            <a:custGeom>
              <a:avLst/>
              <a:gdLst>
                <a:gd name="T0" fmla="*/ 16 w 40"/>
                <a:gd name="T1" fmla="*/ 8 h 39"/>
                <a:gd name="T2" fmla="*/ 22 w 40"/>
                <a:gd name="T3" fmla="*/ 16 h 39"/>
                <a:gd name="T4" fmla="*/ 24 w 40"/>
                <a:gd name="T5" fmla="*/ 18 h 39"/>
                <a:gd name="T6" fmla="*/ 24 w 40"/>
                <a:gd name="T7" fmla="*/ 18 h 39"/>
                <a:gd name="T8" fmla="*/ 37 w 40"/>
                <a:gd name="T9" fmla="*/ 31 h 39"/>
                <a:gd name="T10" fmla="*/ 37 w 40"/>
                <a:gd name="T11" fmla="*/ 31 h 39"/>
                <a:gd name="T12" fmla="*/ 39 w 40"/>
                <a:gd name="T13" fmla="*/ 33 h 39"/>
                <a:gd name="T14" fmla="*/ 39 w 40"/>
                <a:gd name="T15" fmla="*/ 33 h 39"/>
                <a:gd name="T16" fmla="*/ 40 w 40"/>
                <a:gd name="T17" fmla="*/ 37 h 39"/>
                <a:gd name="T18" fmla="*/ 26 w 40"/>
                <a:gd name="T19" fmla="*/ 29 h 39"/>
                <a:gd name="T20" fmla="*/ 10 w 40"/>
                <a:gd name="T21" fmla="*/ 15 h 39"/>
                <a:gd name="T22" fmla="*/ 3 w 40"/>
                <a:gd name="T23" fmla="*/ 0 h 39"/>
                <a:gd name="T24" fmla="*/ 16 w 40"/>
                <a:gd name="T2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9">
                  <a:moveTo>
                    <a:pt x="16" y="8"/>
                  </a:moveTo>
                  <a:cubicBezTo>
                    <a:pt x="18" y="11"/>
                    <a:pt x="20" y="13"/>
                    <a:pt x="22" y="16"/>
                  </a:cubicBezTo>
                  <a:cubicBezTo>
                    <a:pt x="22" y="16"/>
                    <a:pt x="23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9" y="21"/>
                    <a:pt x="33" y="26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2"/>
                    <a:pt x="38" y="32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5"/>
                    <a:pt x="40" y="37"/>
                  </a:cubicBezTo>
                  <a:cubicBezTo>
                    <a:pt x="32" y="39"/>
                    <a:pt x="30" y="32"/>
                    <a:pt x="26" y="29"/>
                  </a:cubicBezTo>
                  <a:cubicBezTo>
                    <a:pt x="22" y="23"/>
                    <a:pt x="15" y="20"/>
                    <a:pt x="10" y="15"/>
                  </a:cubicBezTo>
                  <a:cubicBezTo>
                    <a:pt x="9" y="9"/>
                    <a:pt x="0" y="8"/>
                    <a:pt x="3" y="0"/>
                  </a:cubicBezTo>
                  <a:cubicBezTo>
                    <a:pt x="8" y="1"/>
                    <a:pt x="12" y="5"/>
                    <a:pt x="16" y="8"/>
                  </a:cubicBezTo>
                  <a:close/>
                </a:path>
              </a:pathLst>
            </a:custGeom>
            <a:solidFill>
              <a:srgbClr val="D1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8" name="Freeform 265"/>
            <p:cNvSpPr/>
            <p:nvPr/>
          </p:nvSpPr>
          <p:spPr bwMode="auto">
            <a:xfrm>
              <a:off x="5602" y="916"/>
              <a:ext cx="34" cy="21"/>
            </a:xfrm>
            <a:custGeom>
              <a:avLst/>
              <a:gdLst>
                <a:gd name="T0" fmla="*/ 4 w 23"/>
                <a:gd name="T1" fmla="*/ 7 h 14"/>
                <a:gd name="T2" fmla="*/ 12 w 23"/>
                <a:gd name="T3" fmla="*/ 2 h 14"/>
                <a:gd name="T4" fmla="*/ 22 w 23"/>
                <a:gd name="T5" fmla="*/ 2 h 14"/>
                <a:gd name="T6" fmla="*/ 23 w 23"/>
                <a:gd name="T7" fmla="*/ 4 h 14"/>
                <a:gd name="T8" fmla="*/ 12 w 23"/>
                <a:gd name="T9" fmla="*/ 13 h 14"/>
                <a:gd name="T10" fmla="*/ 0 w 23"/>
                <a:gd name="T11" fmla="*/ 13 h 14"/>
                <a:gd name="T12" fmla="*/ 1 w 23"/>
                <a:gd name="T13" fmla="*/ 11 h 14"/>
                <a:gd name="T14" fmla="*/ 4 w 23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4">
                  <a:moveTo>
                    <a:pt x="4" y="7"/>
                  </a:moveTo>
                  <a:cubicBezTo>
                    <a:pt x="11" y="8"/>
                    <a:pt x="11" y="8"/>
                    <a:pt x="12" y="2"/>
                  </a:cubicBezTo>
                  <a:cubicBezTo>
                    <a:pt x="15" y="1"/>
                    <a:pt x="18" y="0"/>
                    <a:pt x="22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2" y="13"/>
                    <a:pt x="22" y="13"/>
                    <a:pt x="12" y="13"/>
                  </a:cubicBezTo>
                  <a:cubicBezTo>
                    <a:pt x="8" y="14"/>
                    <a:pt x="4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2" y="10"/>
                    <a:pt x="1" y="7"/>
                    <a:pt x="4" y="7"/>
                  </a:cubicBezTo>
                  <a:close/>
                </a:path>
              </a:pathLst>
            </a:custGeom>
            <a:solidFill>
              <a:srgbClr val="FB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9" name="Freeform 266"/>
            <p:cNvSpPr/>
            <p:nvPr/>
          </p:nvSpPr>
          <p:spPr bwMode="auto">
            <a:xfrm>
              <a:off x="7229" y="1407"/>
              <a:ext cx="32" cy="37"/>
            </a:xfrm>
            <a:custGeom>
              <a:avLst/>
              <a:gdLst>
                <a:gd name="T0" fmla="*/ 19 w 21"/>
                <a:gd name="T1" fmla="*/ 5 h 25"/>
                <a:gd name="T2" fmla="*/ 18 w 21"/>
                <a:gd name="T3" fmla="*/ 11 h 25"/>
                <a:gd name="T4" fmla="*/ 7 w 21"/>
                <a:gd name="T5" fmla="*/ 23 h 25"/>
                <a:gd name="T6" fmla="*/ 3 w 21"/>
                <a:gd name="T7" fmla="*/ 24 h 25"/>
                <a:gd name="T8" fmla="*/ 2 w 21"/>
                <a:gd name="T9" fmla="*/ 20 h 25"/>
                <a:gd name="T10" fmla="*/ 18 w 21"/>
                <a:gd name="T11" fmla="*/ 1 h 25"/>
                <a:gd name="T12" fmla="*/ 20 w 21"/>
                <a:gd name="T13" fmla="*/ 1 h 25"/>
                <a:gd name="T14" fmla="*/ 19 w 21"/>
                <a:gd name="T1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5">
                  <a:moveTo>
                    <a:pt x="19" y="5"/>
                  </a:moveTo>
                  <a:cubicBezTo>
                    <a:pt x="19" y="7"/>
                    <a:pt x="18" y="9"/>
                    <a:pt x="18" y="11"/>
                  </a:cubicBezTo>
                  <a:cubicBezTo>
                    <a:pt x="13" y="14"/>
                    <a:pt x="11" y="19"/>
                    <a:pt x="7" y="23"/>
                  </a:cubicBezTo>
                  <a:cubicBezTo>
                    <a:pt x="6" y="24"/>
                    <a:pt x="4" y="25"/>
                    <a:pt x="3" y="24"/>
                  </a:cubicBezTo>
                  <a:cubicBezTo>
                    <a:pt x="0" y="23"/>
                    <a:pt x="1" y="21"/>
                    <a:pt x="2" y="20"/>
                  </a:cubicBezTo>
                  <a:cubicBezTo>
                    <a:pt x="6" y="13"/>
                    <a:pt x="12" y="6"/>
                    <a:pt x="18" y="1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3"/>
                    <a:pt x="21" y="4"/>
                    <a:pt x="19" y="5"/>
                  </a:cubicBezTo>
                  <a:close/>
                </a:path>
              </a:pathLst>
            </a:custGeom>
            <a:solidFill>
              <a:srgbClr val="875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0" name="Freeform 267"/>
            <p:cNvSpPr/>
            <p:nvPr/>
          </p:nvSpPr>
          <p:spPr bwMode="auto">
            <a:xfrm>
              <a:off x="7192" y="937"/>
              <a:ext cx="40" cy="39"/>
            </a:xfrm>
            <a:custGeom>
              <a:avLst/>
              <a:gdLst>
                <a:gd name="T0" fmla="*/ 0 w 27"/>
                <a:gd name="T1" fmla="*/ 26 h 26"/>
                <a:gd name="T2" fmla="*/ 1 w 27"/>
                <a:gd name="T3" fmla="*/ 20 h 26"/>
                <a:gd name="T4" fmla="*/ 12 w 27"/>
                <a:gd name="T5" fmla="*/ 7 h 26"/>
                <a:gd name="T6" fmla="*/ 18 w 27"/>
                <a:gd name="T7" fmla="*/ 2 h 26"/>
                <a:gd name="T8" fmla="*/ 25 w 27"/>
                <a:gd name="T9" fmla="*/ 2 h 26"/>
                <a:gd name="T10" fmla="*/ 19 w 27"/>
                <a:gd name="T11" fmla="*/ 14 h 26"/>
                <a:gd name="T12" fmla="*/ 0 w 27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cubicBezTo>
                    <a:pt x="0" y="24"/>
                    <a:pt x="0" y="22"/>
                    <a:pt x="1" y="20"/>
                  </a:cubicBezTo>
                  <a:cubicBezTo>
                    <a:pt x="3" y="14"/>
                    <a:pt x="9" y="12"/>
                    <a:pt x="12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2"/>
                    <a:pt x="22" y="0"/>
                    <a:pt x="25" y="2"/>
                  </a:cubicBezTo>
                  <a:cubicBezTo>
                    <a:pt x="27" y="7"/>
                    <a:pt x="23" y="11"/>
                    <a:pt x="19" y="14"/>
                  </a:cubicBezTo>
                  <a:cubicBezTo>
                    <a:pt x="13" y="18"/>
                    <a:pt x="7" y="22"/>
                    <a:pt x="0" y="26"/>
                  </a:cubicBezTo>
                  <a:close/>
                </a:path>
              </a:pathLst>
            </a:custGeom>
            <a:solidFill>
              <a:srgbClr val="835D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1" name="Freeform 268"/>
            <p:cNvSpPr/>
            <p:nvPr/>
          </p:nvSpPr>
          <p:spPr bwMode="auto">
            <a:xfrm>
              <a:off x="7633" y="1029"/>
              <a:ext cx="49" cy="18"/>
            </a:xfrm>
            <a:custGeom>
              <a:avLst/>
              <a:gdLst>
                <a:gd name="T0" fmla="*/ 33 w 33"/>
                <a:gd name="T1" fmla="*/ 11 h 12"/>
                <a:gd name="T2" fmla="*/ 12 w 33"/>
                <a:gd name="T3" fmla="*/ 9 h 12"/>
                <a:gd name="T4" fmla="*/ 0 w 33"/>
                <a:gd name="T5" fmla="*/ 0 h 12"/>
                <a:gd name="T6" fmla="*/ 5 w 33"/>
                <a:gd name="T7" fmla="*/ 0 h 12"/>
                <a:gd name="T8" fmla="*/ 12 w 33"/>
                <a:gd name="T9" fmla="*/ 1 h 12"/>
                <a:gd name="T10" fmla="*/ 13 w 33"/>
                <a:gd name="T11" fmla="*/ 1 h 12"/>
                <a:gd name="T12" fmla="*/ 14 w 33"/>
                <a:gd name="T13" fmla="*/ 1 h 12"/>
                <a:gd name="T14" fmla="*/ 33 w 33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2">
                  <a:moveTo>
                    <a:pt x="33" y="11"/>
                  </a:moveTo>
                  <a:cubicBezTo>
                    <a:pt x="26" y="12"/>
                    <a:pt x="19" y="9"/>
                    <a:pt x="12" y="9"/>
                  </a:cubicBezTo>
                  <a:cubicBezTo>
                    <a:pt x="7" y="8"/>
                    <a:pt x="4" y="3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10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5"/>
                    <a:pt x="28" y="6"/>
                    <a:pt x="33" y="11"/>
                  </a:cubicBezTo>
                  <a:close/>
                </a:path>
              </a:pathLst>
            </a:custGeom>
            <a:solidFill>
              <a:srgbClr val="CE9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2" name="Freeform 269"/>
            <p:cNvSpPr/>
            <p:nvPr/>
          </p:nvSpPr>
          <p:spPr bwMode="auto">
            <a:xfrm>
              <a:off x="7300" y="320"/>
              <a:ext cx="27" cy="48"/>
            </a:xfrm>
            <a:custGeom>
              <a:avLst/>
              <a:gdLst>
                <a:gd name="T0" fmla="*/ 9 w 18"/>
                <a:gd name="T1" fmla="*/ 27 h 32"/>
                <a:gd name="T2" fmla="*/ 10 w 18"/>
                <a:gd name="T3" fmla="*/ 31 h 32"/>
                <a:gd name="T4" fmla="*/ 8 w 18"/>
                <a:gd name="T5" fmla="*/ 32 h 32"/>
                <a:gd name="T6" fmla="*/ 5 w 18"/>
                <a:gd name="T7" fmla="*/ 31 h 32"/>
                <a:gd name="T8" fmla="*/ 3 w 18"/>
                <a:gd name="T9" fmla="*/ 16 h 32"/>
                <a:gd name="T10" fmla="*/ 9 w 18"/>
                <a:gd name="T11" fmla="*/ 5 h 32"/>
                <a:gd name="T12" fmla="*/ 17 w 18"/>
                <a:gd name="T13" fmla="*/ 2 h 32"/>
                <a:gd name="T14" fmla="*/ 17 w 18"/>
                <a:gd name="T15" fmla="*/ 8 h 32"/>
                <a:gd name="T16" fmla="*/ 17 w 18"/>
                <a:gd name="T17" fmla="*/ 10 h 32"/>
                <a:gd name="T18" fmla="*/ 15 w 18"/>
                <a:gd name="T19" fmla="*/ 16 h 32"/>
                <a:gd name="T20" fmla="*/ 15 w 18"/>
                <a:gd name="T21" fmla="*/ 18 h 32"/>
                <a:gd name="T22" fmla="*/ 13 w 18"/>
                <a:gd name="T23" fmla="*/ 22 h 32"/>
                <a:gd name="T24" fmla="*/ 13 w 18"/>
                <a:gd name="T25" fmla="*/ 21 h 32"/>
                <a:gd name="T26" fmla="*/ 11 w 18"/>
                <a:gd name="T27" fmla="*/ 25 h 32"/>
                <a:gd name="T28" fmla="*/ 11 w 18"/>
                <a:gd name="T29" fmla="*/ 25 h 32"/>
                <a:gd name="T30" fmla="*/ 9 w 18"/>
                <a:gd name="T3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32">
                  <a:moveTo>
                    <a:pt x="9" y="27"/>
                  </a:moveTo>
                  <a:cubicBezTo>
                    <a:pt x="9" y="29"/>
                    <a:pt x="9" y="30"/>
                    <a:pt x="10" y="31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0" y="27"/>
                    <a:pt x="0" y="21"/>
                    <a:pt x="3" y="16"/>
                  </a:cubicBezTo>
                  <a:cubicBezTo>
                    <a:pt x="6" y="12"/>
                    <a:pt x="7" y="8"/>
                    <a:pt x="9" y="5"/>
                  </a:cubicBezTo>
                  <a:cubicBezTo>
                    <a:pt x="11" y="3"/>
                    <a:pt x="14" y="0"/>
                    <a:pt x="17" y="2"/>
                  </a:cubicBezTo>
                  <a:cubicBezTo>
                    <a:pt x="18" y="4"/>
                    <a:pt x="18" y="6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5" y="11"/>
                    <a:pt x="17" y="14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9"/>
                    <a:pt x="14" y="20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A64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3" name="Freeform 270"/>
            <p:cNvSpPr/>
            <p:nvPr/>
          </p:nvSpPr>
          <p:spPr bwMode="auto">
            <a:xfrm>
              <a:off x="5857" y="2209"/>
              <a:ext cx="33" cy="30"/>
            </a:xfrm>
            <a:custGeom>
              <a:avLst/>
              <a:gdLst>
                <a:gd name="T0" fmla="*/ 11 w 22"/>
                <a:gd name="T1" fmla="*/ 19 h 20"/>
                <a:gd name="T2" fmla="*/ 0 w 22"/>
                <a:gd name="T3" fmla="*/ 11 h 20"/>
                <a:gd name="T4" fmla="*/ 0 w 22"/>
                <a:gd name="T5" fmla="*/ 2 h 20"/>
                <a:gd name="T6" fmla="*/ 5 w 22"/>
                <a:gd name="T7" fmla="*/ 0 h 20"/>
                <a:gd name="T8" fmla="*/ 14 w 22"/>
                <a:gd name="T9" fmla="*/ 1 h 20"/>
                <a:gd name="T10" fmla="*/ 21 w 22"/>
                <a:gd name="T11" fmla="*/ 5 h 20"/>
                <a:gd name="T12" fmla="*/ 17 w 22"/>
                <a:gd name="T13" fmla="*/ 11 h 20"/>
                <a:gd name="T14" fmla="*/ 13 w 22"/>
                <a:gd name="T15" fmla="*/ 15 h 20"/>
                <a:gd name="T16" fmla="*/ 14 w 22"/>
                <a:gd name="T17" fmla="*/ 17 h 20"/>
                <a:gd name="T18" fmla="*/ 11 w 22"/>
                <a:gd name="T1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0">
                  <a:moveTo>
                    <a:pt x="11" y="19"/>
                  </a:moveTo>
                  <a:cubicBezTo>
                    <a:pt x="3" y="20"/>
                    <a:pt x="3" y="20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3"/>
                    <a:pt x="11" y="1"/>
                    <a:pt x="14" y="1"/>
                  </a:cubicBezTo>
                  <a:cubicBezTo>
                    <a:pt x="17" y="1"/>
                    <a:pt x="20" y="1"/>
                    <a:pt x="21" y="5"/>
                  </a:cubicBezTo>
                  <a:cubicBezTo>
                    <a:pt x="22" y="8"/>
                    <a:pt x="19" y="9"/>
                    <a:pt x="17" y="11"/>
                  </a:cubicBezTo>
                  <a:cubicBezTo>
                    <a:pt x="16" y="12"/>
                    <a:pt x="11" y="10"/>
                    <a:pt x="13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3" y="19"/>
                    <a:pt x="13" y="20"/>
                    <a:pt x="11" y="19"/>
                  </a:cubicBezTo>
                  <a:close/>
                </a:path>
              </a:pathLst>
            </a:custGeom>
            <a:solidFill>
              <a:srgbClr val="F0C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4" name="Freeform 271"/>
            <p:cNvSpPr/>
            <p:nvPr/>
          </p:nvSpPr>
          <p:spPr bwMode="auto">
            <a:xfrm>
              <a:off x="5552" y="1048"/>
              <a:ext cx="20" cy="68"/>
            </a:xfrm>
            <a:custGeom>
              <a:avLst/>
              <a:gdLst>
                <a:gd name="T0" fmla="*/ 6 w 13"/>
                <a:gd name="T1" fmla="*/ 4 h 45"/>
                <a:gd name="T2" fmla="*/ 13 w 13"/>
                <a:gd name="T3" fmla="*/ 2 h 45"/>
                <a:gd name="T4" fmla="*/ 10 w 13"/>
                <a:gd name="T5" fmla="*/ 8 h 45"/>
                <a:gd name="T6" fmla="*/ 5 w 13"/>
                <a:gd name="T7" fmla="*/ 26 h 45"/>
                <a:gd name="T8" fmla="*/ 4 w 13"/>
                <a:gd name="T9" fmla="*/ 45 h 45"/>
                <a:gd name="T10" fmla="*/ 6 w 13"/>
                <a:gd name="T11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5">
                  <a:moveTo>
                    <a:pt x="6" y="4"/>
                  </a:moveTo>
                  <a:cubicBezTo>
                    <a:pt x="8" y="4"/>
                    <a:pt x="10" y="0"/>
                    <a:pt x="13" y="2"/>
                  </a:cubicBezTo>
                  <a:cubicBezTo>
                    <a:pt x="12" y="4"/>
                    <a:pt x="11" y="6"/>
                    <a:pt x="10" y="8"/>
                  </a:cubicBezTo>
                  <a:cubicBezTo>
                    <a:pt x="6" y="14"/>
                    <a:pt x="4" y="19"/>
                    <a:pt x="5" y="26"/>
                  </a:cubicBezTo>
                  <a:cubicBezTo>
                    <a:pt x="5" y="32"/>
                    <a:pt x="5" y="38"/>
                    <a:pt x="4" y="45"/>
                  </a:cubicBezTo>
                  <a:cubicBezTo>
                    <a:pt x="0" y="31"/>
                    <a:pt x="1" y="17"/>
                    <a:pt x="6" y="4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5" name="Freeform 272"/>
            <p:cNvSpPr/>
            <p:nvPr/>
          </p:nvSpPr>
          <p:spPr bwMode="auto">
            <a:xfrm>
              <a:off x="6020" y="832"/>
              <a:ext cx="38" cy="47"/>
            </a:xfrm>
            <a:custGeom>
              <a:avLst/>
              <a:gdLst>
                <a:gd name="T0" fmla="*/ 25 w 25"/>
                <a:gd name="T1" fmla="*/ 31 h 31"/>
                <a:gd name="T2" fmla="*/ 9 w 25"/>
                <a:gd name="T3" fmla="*/ 17 h 31"/>
                <a:gd name="T4" fmla="*/ 0 w 25"/>
                <a:gd name="T5" fmla="*/ 0 h 31"/>
                <a:gd name="T6" fmla="*/ 4 w 25"/>
                <a:gd name="T7" fmla="*/ 2 h 31"/>
                <a:gd name="T8" fmla="*/ 25 w 2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1">
                  <a:moveTo>
                    <a:pt x="25" y="31"/>
                  </a:moveTo>
                  <a:cubicBezTo>
                    <a:pt x="17" y="29"/>
                    <a:pt x="13" y="22"/>
                    <a:pt x="9" y="17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ubicBezTo>
                    <a:pt x="11" y="11"/>
                    <a:pt x="16" y="22"/>
                    <a:pt x="25" y="31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6" name="Freeform 273"/>
            <p:cNvSpPr/>
            <p:nvPr/>
          </p:nvSpPr>
          <p:spPr bwMode="auto">
            <a:xfrm>
              <a:off x="7664" y="225"/>
              <a:ext cx="33" cy="39"/>
            </a:xfrm>
            <a:custGeom>
              <a:avLst/>
              <a:gdLst>
                <a:gd name="T0" fmla="*/ 0 w 22"/>
                <a:gd name="T1" fmla="*/ 23 h 26"/>
                <a:gd name="T2" fmla="*/ 22 w 22"/>
                <a:gd name="T3" fmla="*/ 0 h 26"/>
                <a:gd name="T4" fmla="*/ 8 w 22"/>
                <a:gd name="T5" fmla="*/ 21 h 26"/>
                <a:gd name="T6" fmla="*/ 0 w 22"/>
                <a:gd name="T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0" y="23"/>
                  </a:moveTo>
                  <a:cubicBezTo>
                    <a:pt x="6" y="15"/>
                    <a:pt x="13" y="6"/>
                    <a:pt x="22" y="0"/>
                  </a:cubicBezTo>
                  <a:cubicBezTo>
                    <a:pt x="19" y="8"/>
                    <a:pt x="15" y="15"/>
                    <a:pt x="8" y="21"/>
                  </a:cubicBezTo>
                  <a:cubicBezTo>
                    <a:pt x="6" y="22"/>
                    <a:pt x="4" y="26"/>
                    <a:pt x="0" y="23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7" name="Freeform 274"/>
            <p:cNvSpPr/>
            <p:nvPr/>
          </p:nvSpPr>
          <p:spPr bwMode="auto">
            <a:xfrm>
              <a:off x="6637" y="2523"/>
              <a:ext cx="22" cy="24"/>
            </a:xfrm>
            <a:custGeom>
              <a:avLst/>
              <a:gdLst>
                <a:gd name="T0" fmla="*/ 0 w 15"/>
                <a:gd name="T1" fmla="*/ 0 h 16"/>
                <a:gd name="T2" fmla="*/ 15 w 15"/>
                <a:gd name="T3" fmla="*/ 12 h 16"/>
                <a:gd name="T4" fmla="*/ 9 w 15"/>
                <a:gd name="T5" fmla="*/ 16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11" y="0"/>
                    <a:pt x="11" y="0"/>
                    <a:pt x="15" y="12"/>
                  </a:cubicBezTo>
                  <a:cubicBezTo>
                    <a:pt x="12" y="12"/>
                    <a:pt x="10" y="13"/>
                    <a:pt x="9" y="16"/>
                  </a:cubicBezTo>
                  <a:cubicBezTo>
                    <a:pt x="5" y="11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DC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8" name="Freeform 275"/>
            <p:cNvSpPr/>
            <p:nvPr/>
          </p:nvSpPr>
          <p:spPr bwMode="auto">
            <a:xfrm>
              <a:off x="6505" y="2038"/>
              <a:ext cx="15" cy="42"/>
            </a:xfrm>
            <a:custGeom>
              <a:avLst/>
              <a:gdLst>
                <a:gd name="T0" fmla="*/ 0 w 10"/>
                <a:gd name="T1" fmla="*/ 8 h 28"/>
                <a:gd name="T2" fmla="*/ 5 w 10"/>
                <a:gd name="T3" fmla="*/ 4 h 28"/>
                <a:gd name="T4" fmla="*/ 7 w 10"/>
                <a:gd name="T5" fmla="*/ 0 h 28"/>
                <a:gd name="T6" fmla="*/ 7 w 10"/>
                <a:gd name="T7" fmla="*/ 28 h 28"/>
                <a:gd name="T8" fmla="*/ 0 w 10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8"/>
                  </a:moveTo>
                  <a:cubicBezTo>
                    <a:pt x="1" y="7"/>
                    <a:pt x="3" y="6"/>
                    <a:pt x="5" y="4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10" y="10"/>
                    <a:pt x="10" y="19"/>
                    <a:pt x="7" y="28"/>
                  </a:cubicBezTo>
                  <a:cubicBezTo>
                    <a:pt x="5" y="21"/>
                    <a:pt x="4" y="14"/>
                    <a:pt x="0" y="8"/>
                  </a:cubicBezTo>
                  <a:close/>
                </a:path>
              </a:pathLst>
            </a:custGeom>
            <a:solidFill>
              <a:srgbClr val="B5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9" name="Freeform 276"/>
            <p:cNvSpPr/>
            <p:nvPr/>
          </p:nvSpPr>
          <p:spPr bwMode="auto">
            <a:xfrm>
              <a:off x="6157" y="2193"/>
              <a:ext cx="19" cy="31"/>
            </a:xfrm>
            <a:custGeom>
              <a:avLst/>
              <a:gdLst>
                <a:gd name="T0" fmla="*/ 1 w 13"/>
                <a:gd name="T1" fmla="*/ 5 h 21"/>
                <a:gd name="T2" fmla="*/ 13 w 13"/>
                <a:gd name="T3" fmla="*/ 3 h 21"/>
                <a:gd name="T4" fmla="*/ 11 w 13"/>
                <a:gd name="T5" fmla="*/ 3 h 21"/>
                <a:gd name="T6" fmla="*/ 9 w 13"/>
                <a:gd name="T7" fmla="*/ 5 h 21"/>
                <a:gd name="T8" fmla="*/ 9 w 13"/>
                <a:gd name="T9" fmla="*/ 5 h 21"/>
                <a:gd name="T10" fmla="*/ 9 w 13"/>
                <a:gd name="T11" fmla="*/ 9 h 21"/>
                <a:gd name="T12" fmla="*/ 11 w 13"/>
                <a:gd name="T13" fmla="*/ 11 h 21"/>
                <a:gd name="T14" fmla="*/ 1 w 13"/>
                <a:gd name="T15" fmla="*/ 21 h 21"/>
                <a:gd name="T16" fmla="*/ 1 w 13"/>
                <a:gd name="T17" fmla="*/ 9 h 21"/>
                <a:gd name="T18" fmla="*/ 1 w 13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1" y="5"/>
                  </a:moveTo>
                  <a:cubicBezTo>
                    <a:pt x="4" y="2"/>
                    <a:pt x="8" y="0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9" y="10"/>
                    <a:pt x="10" y="10"/>
                    <a:pt x="11" y="11"/>
                  </a:cubicBezTo>
                  <a:cubicBezTo>
                    <a:pt x="8" y="14"/>
                    <a:pt x="5" y="18"/>
                    <a:pt x="1" y="21"/>
                  </a:cubicBezTo>
                  <a:cubicBezTo>
                    <a:pt x="1" y="17"/>
                    <a:pt x="1" y="13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C5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0" name="Freeform 277"/>
            <p:cNvSpPr/>
            <p:nvPr/>
          </p:nvSpPr>
          <p:spPr bwMode="auto">
            <a:xfrm>
              <a:off x="6046" y="3204"/>
              <a:ext cx="43" cy="33"/>
            </a:xfrm>
            <a:custGeom>
              <a:avLst/>
              <a:gdLst>
                <a:gd name="T0" fmla="*/ 29 w 29"/>
                <a:gd name="T1" fmla="*/ 3 h 22"/>
                <a:gd name="T2" fmla="*/ 7 w 29"/>
                <a:gd name="T3" fmla="*/ 17 h 22"/>
                <a:gd name="T4" fmla="*/ 0 w 29"/>
                <a:gd name="T5" fmla="*/ 22 h 22"/>
                <a:gd name="T6" fmla="*/ 12 w 29"/>
                <a:gd name="T7" fmla="*/ 7 h 22"/>
                <a:gd name="T8" fmla="*/ 29 w 29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2">
                  <a:moveTo>
                    <a:pt x="29" y="3"/>
                  </a:moveTo>
                  <a:cubicBezTo>
                    <a:pt x="20" y="5"/>
                    <a:pt x="14" y="12"/>
                    <a:pt x="7" y="17"/>
                  </a:cubicBezTo>
                  <a:cubicBezTo>
                    <a:pt x="4" y="18"/>
                    <a:pt x="3" y="21"/>
                    <a:pt x="0" y="22"/>
                  </a:cubicBezTo>
                  <a:cubicBezTo>
                    <a:pt x="3" y="16"/>
                    <a:pt x="7" y="11"/>
                    <a:pt x="12" y="7"/>
                  </a:cubicBezTo>
                  <a:cubicBezTo>
                    <a:pt x="17" y="2"/>
                    <a:pt x="22" y="0"/>
                    <a:pt x="29" y="3"/>
                  </a:cubicBezTo>
                  <a:close/>
                </a:path>
              </a:pathLst>
            </a:custGeom>
            <a:solidFill>
              <a:srgbClr val="EBA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1" name="Freeform 278"/>
            <p:cNvSpPr/>
            <p:nvPr/>
          </p:nvSpPr>
          <p:spPr bwMode="auto">
            <a:xfrm>
              <a:off x="6196" y="3118"/>
              <a:ext cx="46" cy="24"/>
            </a:xfrm>
            <a:custGeom>
              <a:avLst/>
              <a:gdLst>
                <a:gd name="T0" fmla="*/ 29 w 31"/>
                <a:gd name="T1" fmla="*/ 3 h 16"/>
                <a:gd name="T2" fmla="*/ 12 w 31"/>
                <a:gd name="T3" fmla="*/ 9 h 16"/>
                <a:gd name="T4" fmla="*/ 0 w 31"/>
                <a:gd name="T5" fmla="*/ 16 h 16"/>
                <a:gd name="T6" fmla="*/ 20 w 31"/>
                <a:gd name="T7" fmla="*/ 1 h 16"/>
                <a:gd name="T8" fmla="*/ 31 w 31"/>
                <a:gd name="T9" fmla="*/ 0 h 16"/>
                <a:gd name="T10" fmla="*/ 29 w 31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6">
                  <a:moveTo>
                    <a:pt x="29" y="3"/>
                  </a:moveTo>
                  <a:cubicBezTo>
                    <a:pt x="22" y="2"/>
                    <a:pt x="16" y="3"/>
                    <a:pt x="12" y="9"/>
                  </a:cubicBezTo>
                  <a:cubicBezTo>
                    <a:pt x="9" y="12"/>
                    <a:pt x="4" y="13"/>
                    <a:pt x="0" y="16"/>
                  </a:cubicBezTo>
                  <a:cubicBezTo>
                    <a:pt x="3" y="6"/>
                    <a:pt x="10" y="1"/>
                    <a:pt x="20" y="1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0" y="1"/>
                    <a:pt x="29" y="2"/>
                    <a:pt x="29" y="3"/>
                  </a:cubicBezTo>
                  <a:close/>
                </a:path>
              </a:pathLst>
            </a:custGeom>
            <a:solidFill>
              <a:srgbClr val="F3C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2" name="Freeform 279"/>
            <p:cNvSpPr/>
            <p:nvPr/>
          </p:nvSpPr>
          <p:spPr bwMode="auto">
            <a:xfrm>
              <a:off x="7597" y="59"/>
              <a:ext cx="27" cy="18"/>
            </a:xfrm>
            <a:custGeom>
              <a:avLst/>
              <a:gdLst>
                <a:gd name="T0" fmla="*/ 7 w 18"/>
                <a:gd name="T1" fmla="*/ 0 h 12"/>
                <a:gd name="T2" fmla="*/ 18 w 18"/>
                <a:gd name="T3" fmla="*/ 7 h 12"/>
                <a:gd name="T4" fmla="*/ 2 w 18"/>
                <a:gd name="T5" fmla="*/ 7 h 12"/>
                <a:gd name="T6" fmla="*/ 1 w 18"/>
                <a:gd name="T7" fmla="*/ 2 h 12"/>
                <a:gd name="T8" fmla="*/ 7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7" y="0"/>
                  </a:moveTo>
                  <a:cubicBezTo>
                    <a:pt x="9" y="4"/>
                    <a:pt x="13" y="6"/>
                    <a:pt x="18" y="7"/>
                  </a:cubicBezTo>
                  <a:cubicBezTo>
                    <a:pt x="9" y="12"/>
                    <a:pt x="6" y="12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C08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3" name="Freeform 280"/>
            <p:cNvSpPr/>
            <p:nvPr/>
          </p:nvSpPr>
          <p:spPr bwMode="auto">
            <a:xfrm>
              <a:off x="6106" y="3832"/>
              <a:ext cx="46" cy="44"/>
            </a:xfrm>
            <a:custGeom>
              <a:avLst/>
              <a:gdLst>
                <a:gd name="T0" fmla="*/ 3 w 31"/>
                <a:gd name="T1" fmla="*/ 8 h 29"/>
                <a:gd name="T2" fmla="*/ 0 w 31"/>
                <a:gd name="T3" fmla="*/ 3 h 29"/>
                <a:gd name="T4" fmla="*/ 12 w 31"/>
                <a:gd name="T5" fmla="*/ 12 h 29"/>
                <a:gd name="T6" fmla="*/ 26 w 31"/>
                <a:gd name="T7" fmla="*/ 22 h 29"/>
                <a:gd name="T8" fmla="*/ 29 w 31"/>
                <a:gd name="T9" fmla="*/ 28 h 29"/>
                <a:gd name="T10" fmla="*/ 26 w 31"/>
                <a:gd name="T11" fmla="*/ 26 h 29"/>
                <a:gd name="T12" fmla="*/ 24 w 31"/>
                <a:gd name="T13" fmla="*/ 26 h 29"/>
                <a:gd name="T14" fmla="*/ 22 w 31"/>
                <a:gd name="T15" fmla="*/ 24 h 29"/>
                <a:gd name="T16" fmla="*/ 22 w 31"/>
                <a:gd name="T17" fmla="*/ 24 h 29"/>
                <a:gd name="T18" fmla="*/ 8 w 31"/>
                <a:gd name="T19" fmla="*/ 14 h 29"/>
                <a:gd name="T20" fmla="*/ 8 w 31"/>
                <a:gd name="T21" fmla="*/ 14 h 29"/>
                <a:gd name="T22" fmla="*/ 3 w 31"/>
                <a:gd name="T2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3" y="8"/>
                  </a:moveTo>
                  <a:cubicBezTo>
                    <a:pt x="2" y="7"/>
                    <a:pt x="1" y="5"/>
                    <a:pt x="0" y="3"/>
                  </a:cubicBezTo>
                  <a:cubicBezTo>
                    <a:pt x="9" y="0"/>
                    <a:pt x="9" y="8"/>
                    <a:pt x="12" y="12"/>
                  </a:cubicBezTo>
                  <a:cubicBezTo>
                    <a:pt x="17" y="15"/>
                    <a:pt x="21" y="18"/>
                    <a:pt x="26" y="22"/>
                  </a:cubicBezTo>
                  <a:cubicBezTo>
                    <a:pt x="28" y="23"/>
                    <a:pt x="31" y="24"/>
                    <a:pt x="29" y="28"/>
                  </a:cubicBezTo>
                  <a:cubicBezTo>
                    <a:pt x="27" y="29"/>
                    <a:pt x="27" y="27"/>
                    <a:pt x="26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7" y="20"/>
                    <a:pt x="12" y="18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3"/>
                    <a:pt x="4" y="11"/>
                    <a:pt x="3" y="8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4" name="Freeform 281"/>
            <p:cNvSpPr/>
            <p:nvPr/>
          </p:nvSpPr>
          <p:spPr bwMode="auto">
            <a:xfrm>
              <a:off x="5885" y="2301"/>
              <a:ext cx="27" cy="27"/>
            </a:xfrm>
            <a:custGeom>
              <a:avLst/>
              <a:gdLst>
                <a:gd name="T0" fmla="*/ 13 w 18"/>
                <a:gd name="T1" fmla="*/ 12 h 18"/>
                <a:gd name="T2" fmla="*/ 15 w 18"/>
                <a:gd name="T3" fmla="*/ 18 h 18"/>
                <a:gd name="T4" fmla="*/ 0 w 18"/>
                <a:gd name="T5" fmla="*/ 2 h 18"/>
                <a:gd name="T6" fmla="*/ 2 w 18"/>
                <a:gd name="T7" fmla="*/ 2 h 18"/>
                <a:gd name="T8" fmla="*/ 3 w 18"/>
                <a:gd name="T9" fmla="*/ 2 h 18"/>
                <a:gd name="T10" fmla="*/ 14 w 18"/>
                <a:gd name="T11" fmla="*/ 5 h 18"/>
                <a:gd name="T12" fmla="*/ 13 w 18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3" y="12"/>
                  </a:moveTo>
                  <a:cubicBezTo>
                    <a:pt x="18" y="13"/>
                    <a:pt x="18" y="13"/>
                    <a:pt x="15" y="18"/>
                  </a:cubicBezTo>
                  <a:cubicBezTo>
                    <a:pt x="8" y="15"/>
                    <a:pt x="3" y="9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7" y="1"/>
                    <a:pt x="11" y="0"/>
                    <a:pt x="14" y="5"/>
                  </a:cubicBezTo>
                  <a:cubicBezTo>
                    <a:pt x="15" y="7"/>
                    <a:pt x="11" y="9"/>
                    <a:pt x="13" y="12"/>
                  </a:cubicBezTo>
                  <a:close/>
                </a:path>
              </a:pathLst>
            </a:custGeom>
            <a:solidFill>
              <a:srgbClr val="C47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5" name="Freeform 282"/>
            <p:cNvSpPr/>
            <p:nvPr/>
          </p:nvSpPr>
          <p:spPr bwMode="auto">
            <a:xfrm>
              <a:off x="6748" y="24"/>
              <a:ext cx="52" cy="32"/>
            </a:xfrm>
            <a:custGeom>
              <a:avLst/>
              <a:gdLst>
                <a:gd name="T0" fmla="*/ 26 w 35"/>
                <a:gd name="T1" fmla="*/ 5 h 21"/>
                <a:gd name="T2" fmla="*/ 35 w 35"/>
                <a:gd name="T3" fmla="*/ 19 h 21"/>
                <a:gd name="T4" fmla="*/ 21 w 35"/>
                <a:gd name="T5" fmla="*/ 11 h 21"/>
                <a:gd name="T6" fmla="*/ 7 w 35"/>
                <a:gd name="T7" fmla="*/ 6 h 21"/>
                <a:gd name="T8" fmla="*/ 1 w 35"/>
                <a:gd name="T9" fmla="*/ 0 h 21"/>
                <a:gd name="T10" fmla="*/ 18 w 35"/>
                <a:gd name="T11" fmla="*/ 1 h 21"/>
                <a:gd name="T12" fmla="*/ 26 w 35"/>
                <a:gd name="T1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6" y="5"/>
                  </a:moveTo>
                  <a:cubicBezTo>
                    <a:pt x="28" y="10"/>
                    <a:pt x="34" y="13"/>
                    <a:pt x="35" y="19"/>
                  </a:cubicBezTo>
                  <a:cubicBezTo>
                    <a:pt x="28" y="21"/>
                    <a:pt x="26" y="13"/>
                    <a:pt x="21" y="11"/>
                  </a:cubicBezTo>
                  <a:cubicBezTo>
                    <a:pt x="17" y="8"/>
                    <a:pt x="12" y="7"/>
                    <a:pt x="7" y="6"/>
                  </a:cubicBezTo>
                  <a:cubicBezTo>
                    <a:pt x="3" y="6"/>
                    <a:pt x="0" y="5"/>
                    <a:pt x="1" y="0"/>
                  </a:cubicBezTo>
                  <a:cubicBezTo>
                    <a:pt x="6" y="1"/>
                    <a:pt x="12" y="2"/>
                    <a:pt x="18" y="1"/>
                  </a:cubicBezTo>
                  <a:cubicBezTo>
                    <a:pt x="21" y="2"/>
                    <a:pt x="24" y="3"/>
                    <a:pt x="26" y="5"/>
                  </a:cubicBezTo>
                  <a:close/>
                </a:path>
              </a:pathLst>
            </a:custGeom>
            <a:solidFill>
              <a:srgbClr val="E4B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6" name="Freeform 283"/>
            <p:cNvSpPr/>
            <p:nvPr/>
          </p:nvSpPr>
          <p:spPr bwMode="auto">
            <a:xfrm>
              <a:off x="7648" y="257"/>
              <a:ext cx="28" cy="25"/>
            </a:xfrm>
            <a:custGeom>
              <a:avLst/>
              <a:gdLst>
                <a:gd name="T0" fmla="*/ 11 w 19"/>
                <a:gd name="T1" fmla="*/ 2 h 17"/>
                <a:gd name="T2" fmla="*/ 19 w 19"/>
                <a:gd name="T3" fmla="*/ 0 h 17"/>
                <a:gd name="T4" fmla="*/ 6 w 19"/>
                <a:gd name="T5" fmla="*/ 16 h 17"/>
                <a:gd name="T6" fmla="*/ 4 w 19"/>
                <a:gd name="T7" fmla="*/ 17 h 17"/>
                <a:gd name="T8" fmla="*/ 4 w 19"/>
                <a:gd name="T9" fmla="*/ 17 h 17"/>
                <a:gd name="T10" fmla="*/ 2 w 19"/>
                <a:gd name="T11" fmla="*/ 12 h 17"/>
                <a:gd name="T12" fmla="*/ 2 w 19"/>
                <a:gd name="T13" fmla="*/ 12 h 17"/>
                <a:gd name="T14" fmla="*/ 4 w 19"/>
                <a:gd name="T15" fmla="*/ 10 h 17"/>
                <a:gd name="T16" fmla="*/ 9 w 19"/>
                <a:gd name="T17" fmla="*/ 4 h 17"/>
                <a:gd name="T18" fmla="*/ 11 w 19"/>
                <a:gd name="T1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11" y="2"/>
                  </a:moveTo>
                  <a:cubicBezTo>
                    <a:pt x="14" y="1"/>
                    <a:pt x="17" y="1"/>
                    <a:pt x="19" y="0"/>
                  </a:cubicBezTo>
                  <a:cubicBezTo>
                    <a:pt x="15" y="6"/>
                    <a:pt x="11" y="11"/>
                    <a:pt x="6" y="16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2" y="14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6" y="8"/>
                    <a:pt x="8" y="6"/>
                    <a:pt x="9" y="4"/>
                  </a:cubicBezTo>
                  <a:cubicBezTo>
                    <a:pt x="10" y="3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BE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7" name="Freeform 284"/>
            <p:cNvSpPr/>
            <p:nvPr/>
          </p:nvSpPr>
          <p:spPr bwMode="auto">
            <a:xfrm>
              <a:off x="7921" y="2451"/>
              <a:ext cx="12" cy="25"/>
            </a:xfrm>
            <a:custGeom>
              <a:avLst/>
              <a:gdLst>
                <a:gd name="T0" fmla="*/ 2 w 8"/>
                <a:gd name="T1" fmla="*/ 4 h 17"/>
                <a:gd name="T2" fmla="*/ 8 w 8"/>
                <a:gd name="T3" fmla="*/ 0 h 17"/>
                <a:gd name="T4" fmla="*/ 8 w 8"/>
                <a:gd name="T5" fmla="*/ 17 h 17"/>
                <a:gd name="T6" fmla="*/ 2 w 8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4"/>
                  </a:moveTo>
                  <a:cubicBezTo>
                    <a:pt x="4" y="3"/>
                    <a:pt x="6" y="1"/>
                    <a:pt x="8" y="0"/>
                  </a:cubicBezTo>
                  <a:cubicBezTo>
                    <a:pt x="8" y="6"/>
                    <a:pt x="8" y="12"/>
                    <a:pt x="8" y="17"/>
                  </a:cubicBezTo>
                  <a:cubicBezTo>
                    <a:pt x="0" y="16"/>
                    <a:pt x="3" y="9"/>
                    <a:pt x="2" y="4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8" name="Freeform 285"/>
            <p:cNvSpPr/>
            <p:nvPr/>
          </p:nvSpPr>
          <p:spPr bwMode="auto">
            <a:xfrm>
              <a:off x="6140" y="2167"/>
              <a:ext cx="32" cy="12"/>
            </a:xfrm>
            <a:custGeom>
              <a:avLst/>
              <a:gdLst>
                <a:gd name="T0" fmla="*/ 21 w 21"/>
                <a:gd name="T1" fmla="*/ 2 h 8"/>
                <a:gd name="T2" fmla="*/ 8 w 21"/>
                <a:gd name="T3" fmla="*/ 5 h 8"/>
                <a:gd name="T4" fmla="*/ 0 w 21"/>
                <a:gd name="T5" fmla="*/ 4 h 8"/>
                <a:gd name="T6" fmla="*/ 0 w 21"/>
                <a:gd name="T7" fmla="*/ 3 h 8"/>
                <a:gd name="T8" fmla="*/ 21 w 2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21" y="2"/>
                  </a:moveTo>
                  <a:cubicBezTo>
                    <a:pt x="18" y="5"/>
                    <a:pt x="13" y="5"/>
                    <a:pt x="8" y="5"/>
                  </a:cubicBezTo>
                  <a:cubicBezTo>
                    <a:pt x="5" y="8"/>
                    <a:pt x="3" y="7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lose/>
                </a:path>
              </a:pathLst>
            </a:custGeom>
            <a:solidFill>
              <a:srgbClr val="BC7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9" name="Freeform 286"/>
            <p:cNvSpPr/>
            <p:nvPr/>
          </p:nvSpPr>
          <p:spPr bwMode="auto">
            <a:xfrm>
              <a:off x="7219" y="916"/>
              <a:ext cx="31" cy="29"/>
            </a:xfrm>
            <a:custGeom>
              <a:avLst/>
              <a:gdLst>
                <a:gd name="T0" fmla="*/ 7 w 21"/>
                <a:gd name="T1" fmla="*/ 16 h 19"/>
                <a:gd name="T2" fmla="*/ 2 w 21"/>
                <a:gd name="T3" fmla="*/ 19 h 19"/>
                <a:gd name="T4" fmla="*/ 0 w 21"/>
                <a:gd name="T5" fmla="*/ 16 h 19"/>
                <a:gd name="T6" fmla="*/ 21 w 21"/>
                <a:gd name="T7" fmla="*/ 2 h 19"/>
                <a:gd name="T8" fmla="*/ 21 w 21"/>
                <a:gd name="T9" fmla="*/ 2 h 19"/>
                <a:gd name="T10" fmla="*/ 7 w 21"/>
                <a:gd name="T1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7" y="16"/>
                  </a:moveTo>
                  <a:cubicBezTo>
                    <a:pt x="5" y="17"/>
                    <a:pt x="3" y="18"/>
                    <a:pt x="2" y="19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1" y="9"/>
                    <a:pt x="13" y="0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7" y="8"/>
                    <a:pt x="11" y="11"/>
                    <a:pt x="7" y="16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0" name="Freeform 287"/>
            <p:cNvSpPr/>
            <p:nvPr/>
          </p:nvSpPr>
          <p:spPr bwMode="auto">
            <a:xfrm>
              <a:off x="7780" y="107"/>
              <a:ext cx="15" cy="18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8 h 12"/>
                <a:gd name="T4" fmla="*/ 9 w 10"/>
                <a:gd name="T5" fmla="*/ 4 h 12"/>
                <a:gd name="T6" fmla="*/ 10 w 10"/>
                <a:gd name="T7" fmla="*/ 6 h 12"/>
                <a:gd name="T8" fmla="*/ 8 w 10"/>
                <a:gd name="T9" fmla="*/ 8 h 12"/>
                <a:gd name="T10" fmla="*/ 8 w 10"/>
                <a:gd name="T11" fmla="*/ 8 h 12"/>
                <a:gd name="T12" fmla="*/ 4 w 10"/>
                <a:gd name="T13" fmla="*/ 10 h 12"/>
                <a:gd name="T14" fmla="*/ 4 w 10"/>
                <a:gd name="T15" fmla="*/ 10 h 12"/>
                <a:gd name="T16" fmla="*/ 2 w 10"/>
                <a:gd name="T17" fmla="*/ 12 h 12"/>
                <a:gd name="T18" fmla="*/ 0 w 10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1" y="0"/>
                    <a:pt x="2" y="0"/>
                    <a:pt x="9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5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A56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1" name="Freeform 288"/>
            <p:cNvSpPr/>
            <p:nvPr/>
          </p:nvSpPr>
          <p:spPr bwMode="auto">
            <a:xfrm>
              <a:off x="5911" y="808"/>
              <a:ext cx="22" cy="18"/>
            </a:xfrm>
            <a:custGeom>
              <a:avLst/>
              <a:gdLst>
                <a:gd name="T0" fmla="*/ 15 w 15"/>
                <a:gd name="T1" fmla="*/ 10 h 12"/>
                <a:gd name="T2" fmla="*/ 0 w 15"/>
                <a:gd name="T3" fmla="*/ 0 h 12"/>
                <a:gd name="T4" fmla="*/ 15 w 15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15" y="10"/>
                  </a:moveTo>
                  <a:cubicBezTo>
                    <a:pt x="7" y="12"/>
                    <a:pt x="3" y="7"/>
                    <a:pt x="0" y="0"/>
                  </a:cubicBezTo>
                  <a:cubicBezTo>
                    <a:pt x="6" y="3"/>
                    <a:pt x="11" y="6"/>
                    <a:pt x="15" y="10"/>
                  </a:cubicBezTo>
                  <a:close/>
                </a:path>
              </a:pathLst>
            </a:custGeom>
            <a:solidFill>
              <a:srgbClr val="DAA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2" name="Freeform 289"/>
            <p:cNvSpPr/>
            <p:nvPr/>
          </p:nvSpPr>
          <p:spPr bwMode="auto">
            <a:xfrm>
              <a:off x="5642" y="841"/>
              <a:ext cx="23" cy="23"/>
            </a:xfrm>
            <a:custGeom>
              <a:avLst/>
              <a:gdLst>
                <a:gd name="T0" fmla="*/ 14 w 15"/>
                <a:gd name="T1" fmla="*/ 0 h 15"/>
                <a:gd name="T2" fmla="*/ 12 w 15"/>
                <a:gd name="T3" fmla="*/ 6 h 15"/>
                <a:gd name="T4" fmla="*/ 0 w 15"/>
                <a:gd name="T5" fmla="*/ 15 h 15"/>
                <a:gd name="T6" fmla="*/ 14 w 15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5" y="2"/>
                    <a:pt x="15" y="4"/>
                    <a:pt x="12" y="6"/>
                  </a:cubicBezTo>
                  <a:cubicBezTo>
                    <a:pt x="8" y="8"/>
                    <a:pt x="5" y="13"/>
                    <a:pt x="0" y="15"/>
                  </a:cubicBezTo>
                  <a:cubicBezTo>
                    <a:pt x="3" y="9"/>
                    <a:pt x="8" y="4"/>
                    <a:pt x="14" y="0"/>
                  </a:cubicBezTo>
                  <a:close/>
                </a:path>
              </a:pathLst>
            </a:custGeom>
            <a:solidFill>
              <a:srgbClr val="F8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3" name="Freeform 290"/>
            <p:cNvSpPr/>
            <p:nvPr/>
          </p:nvSpPr>
          <p:spPr bwMode="auto">
            <a:xfrm>
              <a:off x="5819" y="1797"/>
              <a:ext cx="17" cy="10"/>
            </a:xfrm>
            <a:custGeom>
              <a:avLst/>
              <a:gdLst>
                <a:gd name="T0" fmla="*/ 0 w 11"/>
                <a:gd name="T1" fmla="*/ 0 h 7"/>
                <a:gd name="T2" fmla="*/ 11 w 11"/>
                <a:gd name="T3" fmla="*/ 5 h 7"/>
                <a:gd name="T4" fmla="*/ 3 w 11"/>
                <a:gd name="T5" fmla="*/ 6 h 7"/>
                <a:gd name="T6" fmla="*/ 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7" y="1"/>
                    <a:pt x="7" y="1"/>
                    <a:pt x="11" y="5"/>
                  </a:cubicBezTo>
                  <a:cubicBezTo>
                    <a:pt x="9" y="7"/>
                    <a:pt x="6" y="6"/>
                    <a:pt x="3" y="6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BA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4" name="Freeform 291"/>
            <p:cNvSpPr/>
            <p:nvPr/>
          </p:nvSpPr>
          <p:spPr bwMode="auto">
            <a:xfrm>
              <a:off x="5995" y="3733"/>
              <a:ext cx="28" cy="20"/>
            </a:xfrm>
            <a:custGeom>
              <a:avLst/>
              <a:gdLst>
                <a:gd name="T0" fmla="*/ 0 w 19"/>
                <a:gd name="T1" fmla="*/ 2 h 13"/>
                <a:gd name="T2" fmla="*/ 0 w 19"/>
                <a:gd name="T3" fmla="*/ 0 h 13"/>
                <a:gd name="T4" fmla="*/ 4 w 19"/>
                <a:gd name="T5" fmla="*/ 1 h 13"/>
                <a:gd name="T6" fmla="*/ 5 w 19"/>
                <a:gd name="T7" fmla="*/ 2 h 13"/>
                <a:gd name="T8" fmla="*/ 5 w 19"/>
                <a:gd name="T9" fmla="*/ 2 h 13"/>
                <a:gd name="T10" fmla="*/ 19 w 19"/>
                <a:gd name="T11" fmla="*/ 13 h 13"/>
                <a:gd name="T12" fmla="*/ 8 w 19"/>
                <a:gd name="T13" fmla="*/ 8 h 13"/>
                <a:gd name="T14" fmla="*/ 0 w 19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6"/>
                    <a:pt x="15" y="9"/>
                    <a:pt x="19" y="13"/>
                  </a:cubicBezTo>
                  <a:cubicBezTo>
                    <a:pt x="14" y="13"/>
                    <a:pt x="11" y="10"/>
                    <a:pt x="8" y="8"/>
                  </a:cubicBezTo>
                  <a:cubicBezTo>
                    <a:pt x="5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5" name="Freeform 292"/>
            <p:cNvSpPr/>
            <p:nvPr/>
          </p:nvSpPr>
          <p:spPr bwMode="auto">
            <a:xfrm>
              <a:off x="5801" y="1650"/>
              <a:ext cx="12" cy="30"/>
            </a:xfrm>
            <a:custGeom>
              <a:avLst/>
              <a:gdLst>
                <a:gd name="T0" fmla="*/ 4 w 8"/>
                <a:gd name="T1" fmla="*/ 0 h 20"/>
                <a:gd name="T2" fmla="*/ 0 w 8"/>
                <a:gd name="T3" fmla="*/ 20 h 20"/>
                <a:gd name="T4" fmla="*/ 4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4" y="0"/>
                  </a:moveTo>
                  <a:cubicBezTo>
                    <a:pt x="8" y="8"/>
                    <a:pt x="2" y="13"/>
                    <a:pt x="0" y="20"/>
                  </a:cubicBezTo>
                  <a:cubicBezTo>
                    <a:pt x="1" y="13"/>
                    <a:pt x="1" y="7"/>
                    <a:pt x="4" y="0"/>
                  </a:cubicBezTo>
                  <a:close/>
                </a:path>
              </a:pathLst>
            </a:custGeom>
            <a:solidFill>
              <a:srgbClr val="F6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6" name="Freeform 293"/>
            <p:cNvSpPr/>
            <p:nvPr/>
          </p:nvSpPr>
          <p:spPr bwMode="auto">
            <a:xfrm>
              <a:off x="7256" y="1365"/>
              <a:ext cx="8" cy="45"/>
            </a:xfrm>
            <a:custGeom>
              <a:avLst/>
              <a:gdLst>
                <a:gd name="T0" fmla="*/ 1 w 5"/>
                <a:gd name="T1" fmla="*/ 30 h 30"/>
                <a:gd name="T2" fmla="*/ 0 w 5"/>
                <a:gd name="T3" fmla="*/ 29 h 30"/>
                <a:gd name="T4" fmla="*/ 0 w 5"/>
                <a:gd name="T5" fmla="*/ 0 h 30"/>
                <a:gd name="T6" fmla="*/ 2 w 5"/>
                <a:gd name="T7" fmla="*/ 16 h 30"/>
                <a:gd name="T8" fmla="*/ 1 w 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0">
                  <a:moveTo>
                    <a:pt x="1" y="30"/>
                  </a:moveTo>
                  <a:cubicBezTo>
                    <a:pt x="1" y="29"/>
                    <a:pt x="0" y="29"/>
                    <a:pt x="0" y="29"/>
                  </a:cubicBezTo>
                  <a:cubicBezTo>
                    <a:pt x="0" y="19"/>
                    <a:pt x="0" y="10"/>
                    <a:pt x="0" y="0"/>
                  </a:cubicBezTo>
                  <a:cubicBezTo>
                    <a:pt x="3" y="5"/>
                    <a:pt x="1" y="11"/>
                    <a:pt x="2" y="16"/>
                  </a:cubicBezTo>
                  <a:cubicBezTo>
                    <a:pt x="4" y="20"/>
                    <a:pt x="5" y="25"/>
                    <a:pt x="1" y="30"/>
                  </a:cubicBezTo>
                  <a:close/>
                </a:path>
              </a:pathLst>
            </a:custGeom>
            <a:solidFill>
              <a:srgbClr val="EE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7" name="Freeform 294"/>
            <p:cNvSpPr/>
            <p:nvPr/>
          </p:nvSpPr>
          <p:spPr bwMode="auto">
            <a:xfrm>
              <a:off x="6941" y="4276"/>
              <a:ext cx="17" cy="30"/>
            </a:xfrm>
            <a:custGeom>
              <a:avLst/>
              <a:gdLst>
                <a:gd name="T0" fmla="*/ 2 w 11"/>
                <a:gd name="T1" fmla="*/ 20 h 20"/>
                <a:gd name="T2" fmla="*/ 0 w 11"/>
                <a:gd name="T3" fmla="*/ 20 h 20"/>
                <a:gd name="T4" fmla="*/ 8 w 11"/>
                <a:gd name="T5" fmla="*/ 0 h 20"/>
                <a:gd name="T6" fmla="*/ 9 w 11"/>
                <a:gd name="T7" fmla="*/ 1 h 20"/>
                <a:gd name="T8" fmla="*/ 2 w 1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2" y="20"/>
                  </a:moveTo>
                  <a:cubicBezTo>
                    <a:pt x="2" y="20"/>
                    <a:pt x="1" y="20"/>
                    <a:pt x="0" y="20"/>
                  </a:cubicBezTo>
                  <a:cubicBezTo>
                    <a:pt x="0" y="12"/>
                    <a:pt x="1" y="5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11" y="9"/>
                    <a:pt x="8" y="15"/>
                    <a:pt x="2" y="2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8" name="Freeform 295"/>
            <p:cNvSpPr/>
            <p:nvPr/>
          </p:nvSpPr>
          <p:spPr bwMode="auto">
            <a:xfrm>
              <a:off x="6718" y="2283"/>
              <a:ext cx="13" cy="15"/>
            </a:xfrm>
            <a:custGeom>
              <a:avLst/>
              <a:gdLst>
                <a:gd name="T0" fmla="*/ 9 w 9"/>
                <a:gd name="T1" fmla="*/ 8 h 10"/>
                <a:gd name="T2" fmla="*/ 0 w 9"/>
                <a:gd name="T3" fmla="*/ 3 h 10"/>
                <a:gd name="T4" fmla="*/ 3 w 9"/>
                <a:gd name="T5" fmla="*/ 0 h 10"/>
                <a:gd name="T6" fmla="*/ 5 w 9"/>
                <a:gd name="T7" fmla="*/ 0 h 10"/>
                <a:gd name="T8" fmla="*/ 9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4" y="10"/>
                    <a:pt x="1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4"/>
                    <a:pt x="7" y="6"/>
                    <a:pt x="9" y="8"/>
                  </a:cubicBezTo>
                  <a:close/>
                </a:path>
              </a:pathLst>
            </a:custGeom>
            <a:solidFill>
              <a:srgbClr val="AD7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9" name="Freeform 296"/>
            <p:cNvSpPr/>
            <p:nvPr/>
          </p:nvSpPr>
          <p:spPr bwMode="auto">
            <a:xfrm>
              <a:off x="6904" y="4276"/>
              <a:ext cx="33" cy="9"/>
            </a:xfrm>
            <a:custGeom>
              <a:avLst/>
              <a:gdLst>
                <a:gd name="T0" fmla="*/ 0 w 22"/>
                <a:gd name="T1" fmla="*/ 6 h 6"/>
                <a:gd name="T2" fmla="*/ 22 w 22"/>
                <a:gd name="T3" fmla="*/ 1 h 6"/>
                <a:gd name="T4" fmla="*/ 0 w 2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7" y="3"/>
                    <a:pt x="14" y="0"/>
                    <a:pt x="22" y="1"/>
                  </a:cubicBezTo>
                  <a:cubicBezTo>
                    <a:pt x="15" y="5"/>
                    <a:pt x="8" y="6"/>
                    <a:pt x="0" y="6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0" name="Freeform 297"/>
            <p:cNvSpPr/>
            <p:nvPr/>
          </p:nvSpPr>
          <p:spPr bwMode="auto">
            <a:xfrm>
              <a:off x="6800" y="4303"/>
              <a:ext cx="21" cy="21"/>
            </a:xfrm>
            <a:custGeom>
              <a:avLst/>
              <a:gdLst>
                <a:gd name="T0" fmla="*/ 4 w 14"/>
                <a:gd name="T1" fmla="*/ 0 h 14"/>
                <a:gd name="T2" fmla="*/ 14 w 14"/>
                <a:gd name="T3" fmla="*/ 13 h 14"/>
                <a:gd name="T4" fmla="*/ 11 w 14"/>
                <a:gd name="T5" fmla="*/ 14 h 14"/>
                <a:gd name="T6" fmla="*/ 9 w 14"/>
                <a:gd name="T7" fmla="*/ 13 h 14"/>
                <a:gd name="T8" fmla="*/ 4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cubicBezTo>
                    <a:pt x="10" y="3"/>
                    <a:pt x="11" y="8"/>
                    <a:pt x="14" y="13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4" y="10"/>
                    <a:pt x="0" y="6"/>
                    <a:pt x="4" y="0"/>
                  </a:cubicBezTo>
                  <a:close/>
                </a:path>
              </a:pathLst>
            </a:custGeom>
            <a:solidFill>
              <a:srgbClr val="B98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1" name="Freeform 298"/>
            <p:cNvSpPr/>
            <p:nvPr/>
          </p:nvSpPr>
          <p:spPr bwMode="auto">
            <a:xfrm>
              <a:off x="6145" y="3871"/>
              <a:ext cx="19" cy="15"/>
            </a:xfrm>
            <a:custGeom>
              <a:avLst/>
              <a:gdLst>
                <a:gd name="T0" fmla="*/ 0 w 13"/>
                <a:gd name="T1" fmla="*/ 0 h 10"/>
                <a:gd name="T2" fmla="*/ 3 w 13"/>
                <a:gd name="T3" fmla="*/ 2 h 10"/>
                <a:gd name="T4" fmla="*/ 13 w 13"/>
                <a:gd name="T5" fmla="*/ 9 h 10"/>
                <a:gd name="T6" fmla="*/ 0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5" y="6"/>
                    <a:pt x="10" y="6"/>
                    <a:pt x="13" y="9"/>
                  </a:cubicBezTo>
                  <a:cubicBezTo>
                    <a:pt x="6" y="10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D7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2" name="Freeform 299"/>
            <p:cNvSpPr/>
            <p:nvPr/>
          </p:nvSpPr>
          <p:spPr bwMode="auto">
            <a:xfrm>
              <a:off x="7583" y="1021"/>
              <a:ext cx="30" cy="9"/>
            </a:xfrm>
            <a:custGeom>
              <a:avLst/>
              <a:gdLst>
                <a:gd name="T0" fmla="*/ 20 w 20"/>
                <a:gd name="T1" fmla="*/ 3 h 6"/>
                <a:gd name="T2" fmla="*/ 20 w 20"/>
                <a:gd name="T3" fmla="*/ 5 h 6"/>
                <a:gd name="T4" fmla="*/ 20 w 20"/>
                <a:gd name="T5" fmla="*/ 5 h 6"/>
                <a:gd name="T6" fmla="*/ 16 w 20"/>
                <a:gd name="T7" fmla="*/ 5 h 6"/>
                <a:gd name="T8" fmla="*/ 0 w 20"/>
                <a:gd name="T9" fmla="*/ 1 h 6"/>
                <a:gd name="T10" fmla="*/ 20 w 20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">
                  <a:moveTo>
                    <a:pt x="20" y="3"/>
                  </a:moveTo>
                  <a:cubicBezTo>
                    <a:pt x="20" y="3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1" y="2"/>
                    <a:pt x="5" y="4"/>
                    <a:pt x="0" y="1"/>
                  </a:cubicBezTo>
                  <a:cubicBezTo>
                    <a:pt x="7" y="0"/>
                    <a:pt x="13" y="1"/>
                    <a:pt x="20" y="3"/>
                  </a:cubicBezTo>
                  <a:close/>
                </a:path>
              </a:pathLst>
            </a:custGeom>
            <a:solidFill>
              <a:srgbClr val="E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3" name="Freeform 300"/>
            <p:cNvSpPr/>
            <p:nvPr/>
          </p:nvSpPr>
          <p:spPr bwMode="auto">
            <a:xfrm>
              <a:off x="7261" y="1279"/>
              <a:ext cx="19" cy="12"/>
            </a:xfrm>
            <a:custGeom>
              <a:avLst/>
              <a:gdLst>
                <a:gd name="T0" fmla="*/ 2 w 13"/>
                <a:gd name="T1" fmla="*/ 2 h 8"/>
                <a:gd name="T2" fmla="*/ 12 w 13"/>
                <a:gd name="T3" fmla="*/ 0 h 8"/>
                <a:gd name="T4" fmla="*/ 13 w 13"/>
                <a:gd name="T5" fmla="*/ 1 h 8"/>
                <a:gd name="T6" fmla="*/ 12 w 13"/>
                <a:gd name="T7" fmla="*/ 3 h 8"/>
                <a:gd name="T8" fmla="*/ 1 w 13"/>
                <a:gd name="T9" fmla="*/ 8 h 8"/>
                <a:gd name="T10" fmla="*/ 0 w 13"/>
                <a:gd name="T11" fmla="*/ 7 h 8"/>
                <a:gd name="T12" fmla="*/ 0 w 13"/>
                <a:gd name="T13" fmla="*/ 6 h 8"/>
                <a:gd name="T14" fmla="*/ 2 w 13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2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2"/>
                    <a:pt x="12" y="2"/>
                    <a:pt x="12" y="3"/>
                  </a:cubicBezTo>
                  <a:cubicBezTo>
                    <a:pt x="8" y="5"/>
                    <a:pt x="5" y="7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4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4" name="Freeform 301"/>
            <p:cNvSpPr/>
            <p:nvPr/>
          </p:nvSpPr>
          <p:spPr bwMode="auto">
            <a:xfrm>
              <a:off x="5569" y="1026"/>
              <a:ext cx="10" cy="13"/>
            </a:xfrm>
            <a:custGeom>
              <a:avLst/>
              <a:gdLst>
                <a:gd name="T0" fmla="*/ 5 w 7"/>
                <a:gd name="T1" fmla="*/ 0 h 9"/>
                <a:gd name="T2" fmla="*/ 0 w 7"/>
                <a:gd name="T3" fmla="*/ 9 h 9"/>
                <a:gd name="T4" fmla="*/ 5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7" y="5"/>
                    <a:pt x="7" y="5"/>
                    <a:pt x="0" y="9"/>
                  </a:cubicBezTo>
                  <a:cubicBezTo>
                    <a:pt x="0" y="6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5" name="Freeform 302"/>
            <p:cNvSpPr/>
            <p:nvPr/>
          </p:nvSpPr>
          <p:spPr bwMode="auto">
            <a:xfrm>
              <a:off x="7049" y="1642"/>
              <a:ext cx="26" cy="6"/>
            </a:xfrm>
            <a:custGeom>
              <a:avLst/>
              <a:gdLst>
                <a:gd name="T0" fmla="*/ 17 w 17"/>
                <a:gd name="T1" fmla="*/ 0 h 4"/>
                <a:gd name="T2" fmla="*/ 0 w 17"/>
                <a:gd name="T3" fmla="*/ 3 h 4"/>
                <a:gd name="T4" fmla="*/ 1 w 17"/>
                <a:gd name="T5" fmla="*/ 0 h 4"/>
                <a:gd name="T6" fmla="*/ 17 w 1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2" y="4"/>
                    <a:pt x="5" y="0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6" y="0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CB6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6" name="Freeform 303"/>
            <p:cNvSpPr/>
            <p:nvPr/>
          </p:nvSpPr>
          <p:spPr bwMode="auto">
            <a:xfrm>
              <a:off x="6133" y="1950"/>
              <a:ext cx="27" cy="6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0 w 1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5" y="0"/>
                    <a:pt x="11" y="0"/>
                    <a:pt x="18" y="0"/>
                  </a:cubicBezTo>
                  <a:cubicBezTo>
                    <a:pt x="12" y="3"/>
                    <a:pt x="6" y="3"/>
                    <a:pt x="0" y="4"/>
                  </a:cubicBezTo>
                  <a:close/>
                </a:path>
              </a:pathLst>
            </a:custGeom>
            <a:solidFill>
              <a:srgbClr val="C9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7" name="Freeform 304"/>
            <p:cNvSpPr/>
            <p:nvPr/>
          </p:nvSpPr>
          <p:spPr bwMode="auto">
            <a:xfrm>
              <a:off x="6152" y="3165"/>
              <a:ext cx="15" cy="16"/>
            </a:xfrm>
            <a:custGeom>
              <a:avLst/>
              <a:gdLst>
                <a:gd name="T0" fmla="*/ 0 w 10"/>
                <a:gd name="T1" fmla="*/ 10 h 11"/>
                <a:gd name="T2" fmla="*/ 10 w 10"/>
                <a:gd name="T3" fmla="*/ 0 h 11"/>
                <a:gd name="T4" fmla="*/ 10 w 10"/>
                <a:gd name="T5" fmla="*/ 1 h 11"/>
                <a:gd name="T6" fmla="*/ 2 w 10"/>
                <a:gd name="T7" fmla="*/ 11 h 11"/>
                <a:gd name="T8" fmla="*/ 0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10"/>
                  </a:moveTo>
                  <a:cubicBezTo>
                    <a:pt x="2" y="5"/>
                    <a:pt x="5" y="2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6"/>
                    <a:pt x="6" y="8"/>
                    <a:pt x="2" y="11"/>
                  </a:cubicBezTo>
                  <a:cubicBezTo>
                    <a:pt x="1" y="1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8" name="Freeform 305"/>
            <p:cNvSpPr/>
            <p:nvPr/>
          </p:nvSpPr>
          <p:spPr bwMode="auto">
            <a:xfrm>
              <a:off x="7655" y="3864"/>
              <a:ext cx="18" cy="12"/>
            </a:xfrm>
            <a:custGeom>
              <a:avLst/>
              <a:gdLst>
                <a:gd name="T0" fmla="*/ 4 w 12"/>
                <a:gd name="T1" fmla="*/ 5 h 8"/>
                <a:gd name="T2" fmla="*/ 0 w 12"/>
                <a:gd name="T3" fmla="*/ 1 h 8"/>
                <a:gd name="T4" fmla="*/ 12 w 12"/>
                <a:gd name="T5" fmla="*/ 3 h 8"/>
                <a:gd name="T6" fmla="*/ 12 w 12"/>
                <a:gd name="T7" fmla="*/ 4 h 8"/>
                <a:gd name="T8" fmla="*/ 4 w 12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4" y="5"/>
                  </a:moveTo>
                  <a:cubicBezTo>
                    <a:pt x="3" y="4"/>
                    <a:pt x="1" y="3"/>
                    <a:pt x="0" y="1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0" y="8"/>
                    <a:pt x="7" y="7"/>
                    <a:pt x="4" y="5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9" name="Freeform 306"/>
            <p:cNvSpPr/>
            <p:nvPr/>
          </p:nvSpPr>
          <p:spPr bwMode="auto">
            <a:xfrm>
              <a:off x="6259" y="2172"/>
              <a:ext cx="18" cy="7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0 h 5"/>
                <a:gd name="T4" fmla="*/ 0 w 12"/>
                <a:gd name="T5" fmla="*/ 5 h 5"/>
                <a:gd name="T6" fmla="*/ 0 w 1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4" y="2"/>
                    <a:pt x="8" y="0"/>
                    <a:pt x="12" y="0"/>
                  </a:cubicBezTo>
                  <a:cubicBezTo>
                    <a:pt x="9" y="3"/>
                    <a:pt x="5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D07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0" name="Freeform 307"/>
            <p:cNvSpPr/>
            <p:nvPr/>
          </p:nvSpPr>
          <p:spPr bwMode="auto">
            <a:xfrm>
              <a:off x="7843" y="63"/>
              <a:ext cx="18" cy="8"/>
            </a:xfrm>
            <a:custGeom>
              <a:avLst/>
              <a:gdLst>
                <a:gd name="T0" fmla="*/ 0 w 12"/>
                <a:gd name="T1" fmla="*/ 4 h 5"/>
                <a:gd name="T2" fmla="*/ 12 w 12"/>
                <a:gd name="T3" fmla="*/ 1 h 5"/>
                <a:gd name="T4" fmla="*/ 0 w 12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3" y="1"/>
                    <a:pt x="7" y="0"/>
                    <a:pt x="12" y="1"/>
                  </a:cubicBezTo>
                  <a:cubicBezTo>
                    <a:pt x="9" y="4"/>
                    <a:pt x="5" y="5"/>
                    <a:pt x="0" y="4"/>
                  </a:cubicBezTo>
                  <a:close/>
                </a:path>
              </a:pathLst>
            </a:custGeom>
            <a:solidFill>
              <a:srgbClr val="D03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1" name="Freeform 308"/>
            <p:cNvSpPr/>
            <p:nvPr/>
          </p:nvSpPr>
          <p:spPr bwMode="auto">
            <a:xfrm>
              <a:off x="6095" y="2143"/>
              <a:ext cx="18" cy="11"/>
            </a:xfrm>
            <a:custGeom>
              <a:avLst/>
              <a:gdLst>
                <a:gd name="T0" fmla="*/ 0 w 12"/>
                <a:gd name="T1" fmla="*/ 2 h 7"/>
                <a:gd name="T2" fmla="*/ 0 w 12"/>
                <a:gd name="T3" fmla="*/ 0 h 7"/>
                <a:gd name="T4" fmla="*/ 12 w 12"/>
                <a:gd name="T5" fmla="*/ 3 h 7"/>
                <a:gd name="T6" fmla="*/ 11 w 12"/>
                <a:gd name="T7" fmla="*/ 5 h 7"/>
                <a:gd name="T8" fmla="*/ 0 w 12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4" y="0"/>
                    <a:pt x="8" y="1"/>
                    <a:pt x="12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6" y="7"/>
                    <a:pt x="2" y="7"/>
                    <a:pt x="0" y="2"/>
                  </a:cubicBez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2" name="Freeform 309"/>
            <p:cNvSpPr/>
            <p:nvPr/>
          </p:nvSpPr>
          <p:spPr bwMode="auto">
            <a:xfrm>
              <a:off x="6481" y="3992"/>
              <a:ext cx="21" cy="6"/>
            </a:xfrm>
            <a:custGeom>
              <a:avLst/>
              <a:gdLst>
                <a:gd name="T0" fmla="*/ 14 w 14"/>
                <a:gd name="T1" fmla="*/ 3 h 4"/>
                <a:gd name="T2" fmla="*/ 9 w 14"/>
                <a:gd name="T3" fmla="*/ 4 h 4"/>
                <a:gd name="T4" fmla="*/ 0 w 14"/>
                <a:gd name="T5" fmla="*/ 1 h 4"/>
                <a:gd name="T6" fmla="*/ 14 w 1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">
                  <a:moveTo>
                    <a:pt x="14" y="3"/>
                  </a:moveTo>
                  <a:cubicBezTo>
                    <a:pt x="12" y="3"/>
                    <a:pt x="11" y="3"/>
                    <a:pt x="9" y="4"/>
                  </a:cubicBezTo>
                  <a:cubicBezTo>
                    <a:pt x="6" y="3"/>
                    <a:pt x="3" y="4"/>
                    <a:pt x="0" y="1"/>
                  </a:cubicBezTo>
                  <a:cubicBezTo>
                    <a:pt x="5" y="2"/>
                    <a:pt x="9" y="0"/>
                    <a:pt x="14" y="3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3" name="Freeform 310"/>
            <p:cNvSpPr/>
            <p:nvPr/>
          </p:nvSpPr>
          <p:spPr bwMode="auto">
            <a:xfrm>
              <a:off x="6089" y="3208"/>
              <a:ext cx="20" cy="5"/>
            </a:xfrm>
            <a:custGeom>
              <a:avLst/>
              <a:gdLst>
                <a:gd name="T0" fmla="*/ 12 w 13"/>
                <a:gd name="T1" fmla="*/ 2 h 3"/>
                <a:gd name="T2" fmla="*/ 0 w 13"/>
                <a:gd name="T3" fmla="*/ 0 h 3"/>
                <a:gd name="T4" fmla="*/ 13 w 13"/>
                <a:gd name="T5" fmla="*/ 0 h 3"/>
                <a:gd name="T6" fmla="*/ 12 w 1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">
                  <a:moveTo>
                    <a:pt x="12" y="2"/>
                  </a:moveTo>
                  <a:cubicBezTo>
                    <a:pt x="8" y="2"/>
                    <a:pt x="3" y="3"/>
                    <a:pt x="0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3" y="1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EBA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4" name="Freeform 311"/>
            <p:cNvSpPr/>
            <p:nvPr/>
          </p:nvSpPr>
          <p:spPr bwMode="auto">
            <a:xfrm>
              <a:off x="6143" y="3180"/>
              <a:ext cx="14" cy="15"/>
            </a:xfrm>
            <a:custGeom>
              <a:avLst/>
              <a:gdLst>
                <a:gd name="T0" fmla="*/ 0 w 9"/>
                <a:gd name="T1" fmla="*/ 9 h 10"/>
                <a:gd name="T2" fmla="*/ 6 w 9"/>
                <a:gd name="T3" fmla="*/ 0 h 10"/>
                <a:gd name="T4" fmla="*/ 6 w 9"/>
                <a:gd name="T5" fmla="*/ 0 h 10"/>
                <a:gd name="T6" fmla="*/ 1 w 9"/>
                <a:gd name="T7" fmla="*/ 10 h 10"/>
                <a:gd name="T8" fmla="*/ 0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1" y="6"/>
                    <a:pt x="3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5"/>
                    <a:pt x="5" y="8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5" name="Freeform 312"/>
            <p:cNvSpPr/>
            <p:nvPr/>
          </p:nvSpPr>
          <p:spPr bwMode="auto">
            <a:xfrm>
              <a:off x="6622" y="2485"/>
              <a:ext cx="6" cy="14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9 h 9"/>
                <a:gd name="T4" fmla="*/ 0 w 4"/>
                <a:gd name="T5" fmla="*/ 0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2" y="6"/>
                    <a:pt x="0" y="4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6" name="Freeform 313"/>
            <p:cNvSpPr/>
            <p:nvPr/>
          </p:nvSpPr>
          <p:spPr bwMode="auto">
            <a:xfrm>
              <a:off x="5602" y="918"/>
              <a:ext cx="9" cy="15"/>
            </a:xfrm>
            <a:custGeom>
              <a:avLst/>
              <a:gdLst>
                <a:gd name="T0" fmla="*/ 4 w 6"/>
                <a:gd name="T1" fmla="*/ 6 h 10"/>
                <a:gd name="T2" fmla="*/ 1 w 6"/>
                <a:gd name="T3" fmla="*/ 10 h 10"/>
                <a:gd name="T4" fmla="*/ 4 w 6"/>
                <a:gd name="T5" fmla="*/ 0 h 10"/>
                <a:gd name="T6" fmla="*/ 4 w 6"/>
                <a:gd name="T7" fmla="*/ 5 h 10"/>
                <a:gd name="T8" fmla="*/ 4 w 6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4" y="6"/>
                  </a:moveTo>
                  <a:cubicBezTo>
                    <a:pt x="3" y="8"/>
                    <a:pt x="2" y="9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6" y="2"/>
                    <a:pt x="5" y="3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7" name="Freeform 314"/>
            <p:cNvSpPr/>
            <p:nvPr/>
          </p:nvSpPr>
          <p:spPr bwMode="auto">
            <a:xfrm>
              <a:off x="6167" y="3159"/>
              <a:ext cx="11" cy="9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2 h 6"/>
                <a:gd name="T4" fmla="*/ 4 w 7"/>
                <a:gd name="T5" fmla="*/ 4 h 6"/>
                <a:gd name="T6" fmla="*/ 4 w 7"/>
                <a:gd name="T7" fmla="*/ 4 h 6"/>
                <a:gd name="T8" fmla="*/ 0 w 7"/>
                <a:gd name="T9" fmla="*/ 5 h 6"/>
                <a:gd name="T10" fmla="*/ 0 w 7"/>
                <a:gd name="T11" fmla="*/ 4 h 6"/>
                <a:gd name="T12" fmla="*/ 7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8" name="Freeform 315"/>
            <p:cNvSpPr/>
            <p:nvPr/>
          </p:nvSpPr>
          <p:spPr bwMode="auto">
            <a:xfrm>
              <a:off x="7820" y="1077"/>
              <a:ext cx="12" cy="6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8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4" y="4"/>
                    <a:pt x="2" y="3"/>
                    <a:pt x="0" y="0"/>
                  </a:cubicBezTo>
                  <a:cubicBezTo>
                    <a:pt x="3" y="0"/>
                    <a:pt x="5" y="2"/>
                    <a:pt x="8" y="4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9" name="Freeform 316"/>
            <p:cNvSpPr/>
            <p:nvPr/>
          </p:nvSpPr>
          <p:spPr bwMode="auto">
            <a:xfrm>
              <a:off x="6466" y="3991"/>
              <a:ext cx="15" cy="4"/>
            </a:xfrm>
            <a:custGeom>
              <a:avLst/>
              <a:gdLst>
                <a:gd name="T0" fmla="*/ 0 w 10"/>
                <a:gd name="T1" fmla="*/ 1 h 3"/>
                <a:gd name="T2" fmla="*/ 10 w 10"/>
                <a:gd name="T3" fmla="*/ 2 h 3"/>
                <a:gd name="T4" fmla="*/ 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4" y="0"/>
                    <a:pt x="7" y="0"/>
                    <a:pt x="10" y="2"/>
                  </a:cubicBezTo>
                  <a:cubicBezTo>
                    <a:pt x="7" y="3"/>
                    <a:pt x="3" y="3"/>
                    <a:pt x="0" y="1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0" name="Freeform 317"/>
            <p:cNvSpPr/>
            <p:nvPr/>
          </p:nvSpPr>
          <p:spPr bwMode="auto">
            <a:xfrm>
              <a:off x="5999" y="3288"/>
              <a:ext cx="6" cy="12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4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4"/>
                    <a:pt x="3" y="7"/>
                    <a:pt x="0" y="8"/>
                  </a:cubicBezTo>
                  <a:cubicBezTo>
                    <a:pt x="0" y="5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1" name="Freeform 318"/>
            <p:cNvSpPr/>
            <p:nvPr/>
          </p:nvSpPr>
          <p:spPr bwMode="auto">
            <a:xfrm>
              <a:off x="6650" y="1446"/>
              <a:ext cx="5" cy="15"/>
            </a:xfrm>
            <a:custGeom>
              <a:avLst/>
              <a:gdLst>
                <a:gd name="T0" fmla="*/ 2 w 3"/>
                <a:gd name="T1" fmla="*/ 0 h 10"/>
                <a:gd name="T2" fmla="*/ 0 w 3"/>
                <a:gd name="T3" fmla="*/ 10 h 10"/>
                <a:gd name="T4" fmla="*/ 2 w 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2" y="3"/>
                    <a:pt x="3" y="7"/>
                    <a:pt x="0" y="10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2" name="Freeform 319"/>
            <p:cNvSpPr/>
            <p:nvPr/>
          </p:nvSpPr>
          <p:spPr bwMode="auto">
            <a:xfrm>
              <a:off x="6650" y="1468"/>
              <a:ext cx="5" cy="17"/>
            </a:xfrm>
            <a:custGeom>
              <a:avLst/>
              <a:gdLst>
                <a:gd name="T0" fmla="*/ 0 w 3"/>
                <a:gd name="T1" fmla="*/ 0 h 11"/>
                <a:gd name="T2" fmla="*/ 2 w 3"/>
                <a:gd name="T3" fmla="*/ 11 h 11"/>
                <a:gd name="T4" fmla="*/ 0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3"/>
                    <a:pt x="2" y="7"/>
                    <a:pt x="2" y="11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3" name="Freeform 320"/>
            <p:cNvSpPr/>
            <p:nvPr/>
          </p:nvSpPr>
          <p:spPr bwMode="auto">
            <a:xfrm>
              <a:off x="7618" y="3868"/>
              <a:ext cx="15" cy="5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2 h 3"/>
                <a:gd name="T4" fmla="*/ 1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3"/>
                    <a:pt x="3" y="2"/>
                    <a:pt x="0" y="2"/>
                  </a:cubicBezTo>
                  <a:cubicBezTo>
                    <a:pt x="3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4" name="Freeform 321"/>
            <p:cNvSpPr/>
            <p:nvPr/>
          </p:nvSpPr>
          <p:spPr bwMode="auto">
            <a:xfrm>
              <a:off x="7705" y="3798"/>
              <a:ext cx="6" cy="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3 h 4"/>
                <a:gd name="T6" fmla="*/ 1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39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5" name="Freeform 322"/>
            <p:cNvSpPr/>
            <p:nvPr/>
          </p:nvSpPr>
          <p:spPr bwMode="auto">
            <a:xfrm>
              <a:off x="6331" y="3147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0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3"/>
                    <a:pt x="3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6" name="Freeform 323"/>
            <p:cNvSpPr/>
            <p:nvPr/>
          </p:nvSpPr>
          <p:spPr bwMode="auto">
            <a:xfrm>
              <a:off x="5608" y="912"/>
              <a:ext cx="3" cy="13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4 h 9"/>
                <a:gd name="T4" fmla="*/ 2 w 2"/>
                <a:gd name="T5" fmla="*/ 0 h 9"/>
                <a:gd name="T6" fmla="*/ 0 w 2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3"/>
                    <a:pt x="2" y="6"/>
                    <a:pt x="0" y="9"/>
                  </a:cubicBezTo>
                  <a:close/>
                </a:path>
              </a:pathLst>
            </a:custGeom>
            <a:solidFill>
              <a:srgbClr val="FB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7" name="Freeform 324"/>
            <p:cNvSpPr/>
            <p:nvPr/>
          </p:nvSpPr>
          <p:spPr bwMode="auto">
            <a:xfrm>
              <a:off x="6265" y="1042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0 h 8"/>
                <a:gd name="T4" fmla="*/ 2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2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DA8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8" name="Freeform 325"/>
            <p:cNvSpPr/>
            <p:nvPr/>
          </p:nvSpPr>
          <p:spPr bwMode="auto">
            <a:xfrm>
              <a:off x="6938" y="4307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6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2" y="3"/>
                    <a:pt x="2" y="6"/>
                    <a:pt x="2" y="8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9" name="Freeform 326"/>
            <p:cNvSpPr/>
            <p:nvPr/>
          </p:nvSpPr>
          <p:spPr bwMode="auto">
            <a:xfrm>
              <a:off x="7763" y="1063"/>
              <a:ext cx="12" cy="3"/>
            </a:xfrm>
            <a:custGeom>
              <a:avLst/>
              <a:gdLst>
                <a:gd name="T0" fmla="*/ 8 w 8"/>
                <a:gd name="T1" fmla="*/ 1 h 2"/>
                <a:gd name="T2" fmla="*/ 0 w 8"/>
                <a:gd name="T3" fmla="*/ 0 h 2"/>
                <a:gd name="T4" fmla="*/ 8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DB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0" name="Freeform 327"/>
            <p:cNvSpPr/>
            <p:nvPr/>
          </p:nvSpPr>
          <p:spPr bwMode="auto">
            <a:xfrm>
              <a:off x="7118" y="1207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0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1" name="Freeform 328"/>
            <p:cNvSpPr/>
            <p:nvPr/>
          </p:nvSpPr>
          <p:spPr bwMode="auto">
            <a:xfrm>
              <a:off x="7109" y="1219"/>
              <a:ext cx="6" cy="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0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1" y="1"/>
                    <a:pt x="4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2" name="Freeform 329"/>
            <p:cNvSpPr/>
            <p:nvPr/>
          </p:nvSpPr>
          <p:spPr bwMode="auto">
            <a:xfrm>
              <a:off x="5948" y="820"/>
              <a:ext cx="12" cy="5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2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5" y="3"/>
                    <a:pt x="3" y="2"/>
                    <a:pt x="0" y="2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EC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3" name="Freeform 330"/>
            <p:cNvSpPr/>
            <p:nvPr/>
          </p:nvSpPr>
          <p:spPr bwMode="auto">
            <a:xfrm>
              <a:off x="6715" y="429"/>
              <a:ext cx="12" cy="3"/>
            </a:xfrm>
            <a:custGeom>
              <a:avLst/>
              <a:gdLst>
                <a:gd name="T0" fmla="*/ 0 w 8"/>
                <a:gd name="T1" fmla="*/ 2 h 2"/>
                <a:gd name="T2" fmla="*/ 3 w 8"/>
                <a:gd name="T3" fmla="*/ 0 h 2"/>
                <a:gd name="T4" fmla="*/ 7 w 8"/>
                <a:gd name="T5" fmla="*/ 0 h 2"/>
                <a:gd name="T6" fmla="*/ 8 w 8"/>
                <a:gd name="T7" fmla="*/ 2 h 2"/>
                <a:gd name="T8" fmla="*/ 7 w 8"/>
                <a:gd name="T9" fmla="*/ 2 h 2"/>
                <a:gd name="T10" fmla="*/ 0 w 8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AF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4" name="Freeform 331"/>
            <p:cNvSpPr/>
            <p:nvPr/>
          </p:nvSpPr>
          <p:spPr bwMode="auto">
            <a:xfrm>
              <a:off x="6949" y="4267"/>
              <a:ext cx="10" cy="7"/>
            </a:xfrm>
            <a:custGeom>
              <a:avLst/>
              <a:gdLst>
                <a:gd name="T0" fmla="*/ 1 w 7"/>
                <a:gd name="T1" fmla="*/ 1 h 5"/>
                <a:gd name="T2" fmla="*/ 7 w 7"/>
                <a:gd name="T3" fmla="*/ 3 h 5"/>
                <a:gd name="T4" fmla="*/ 6 w 7"/>
                <a:gd name="T5" fmla="*/ 5 h 5"/>
                <a:gd name="T6" fmla="*/ 5 w 7"/>
                <a:gd name="T7" fmla="*/ 5 h 5"/>
                <a:gd name="T8" fmla="*/ 3 w 7"/>
                <a:gd name="T9" fmla="*/ 5 h 5"/>
                <a:gd name="T10" fmla="*/ 1 w 7"/>
                <a:gd name="T11" fmla="*/ 2 h 5"/>
                <a:gd name="T12" fmla="*/ 0 w 7"/>
                <a:gd name="T13" fmla="*/ 1 h 5"/>
                <a:gd name="T14" fmla="*/ 1 w 7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3" y="1"/>
                    <a:pt x="6" y="0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E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5" name="Freeform 332"/>
            <p:cNvSpPr/>
            <p:nvPr/>
          </p:nvSpPr>
          <p:spPr bwMode="auto">
            <a:xfrm>
              <a:off x="7094" y="1468"/>
              <a:ext cx="3" cy="12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0 h 8"/>
                <a:gd name="T4" fmla="*/ 2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CE6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6" name="Freeform 333"/>
            <p:cNvSpPr/>
            <p:nvPr/>
          </p:nvSpPr>
          <p:spPr bwMode="auto">
            <a:xfrm>
              <a:off x="7091" y="1459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D66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7" name="Freeform 334"/>
            <p:cNvSpPr/>
            <p:nvPr/>
          </p:nvSpPr>
          <p:spPr bwMode="auto">
            <a:xfrm>
              <a:off x="7097" y="1483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37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8" name="Freeform 335"/>
            <p:cNvSpPr/>
            <p:nvPr/>
          </p:nvSpPr>
          <p:spPr bwMode="auto">
            <a:xfrm>
              <a:off x="7258" y="1290"/>
              <a:ext cx="6" cy="9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6 h 6"/>
                <a:gd name="T4" fmla="*/ 2 w 4"/>
                <a:gd name="T5" fmla="*/ 0 h 6"/>
                <a:gd name="T6" fmla="*/ 3 w 4"/>
                <a:gd name="T7" fmla="*/ 1 h 6"/>
                <a:gd name="T8" fmla="*/ 2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cubicBezTo>
                    <a:pt x="2" y="5"/>
                    <a:pt x="1" y="6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3"/>
                    <a:pt x="2" y="4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9" name="Freeform 336"/>
            <p:cNvSpPr/>
            <p:nvPr/>
          </p:nvSpPr>
          <p:spPr bwMode="auto">
            <a:xfrm>
              <a:off x="5933" y="823"/>
              <a:ext cx="9" cy="3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DAA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0" name="Freeform 337"/>
            <p:cNvSpPr/>
            <p:nvPr/>
          </p:nvSpPr>
          <p:spPr bwMode="auto">
            <a:xfrm>
              <a:off x="6277" y="1207"/>
              <a:ext cx="3" cy="8"/>
            </a:xfrm>
            <a:custGeom>
              <a:avLst/>
              <a:gdLst>
                <a:gd name="T0" fmla="*/ 2 w 2"/>
                <a:gd name="T1" fmla="*/ 5 h 5"/>
                <a:gd name="T2" fmla="*/ 1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C0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1" name="Freeform 338"/>
            <p:cNvSpPr/>
            <p:nvPr/>
          </p:nvSpPr>
          <p:spPr bwMode="auto">
            <a:xfrm>
              <a:off x="6610" y="2388"/>
              <a:ext cx="3" cy="9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5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2" name="Freeform 339"/>
            <p:cNvSpPr/>
            <p:nvPr/>
          </p:nvSpPr>
          <p:spPr bwMode="auto">
            <a:xfrm>
              <a:off x="5588" y="1186"/>
              <a:ext cx="5" cy="9"/>
            </a:xfrm>
            <a:custGeom>
              <a:avLst/>
              <a:gdLst>
                <a:gd name="T0" fmla="*/ 2 w 3"/>
                <a:gd name="T1" fmla="*/ 4 h 6"/>
                <a:gd name="T2" fmla="*/ 1 w 3"/>
                <a:gd name="T3" fmla="*/ 6 h 6"/>
                <a:gd name="T4" fmla="*/ 0 w 3"/>
                <a:gd name="T5" fmla="*/ 0 h 6"/>
                <a:gd name="T6" fmla="*/ 2 w 3"/>
                <a:gd name="T7" fmla="*/ 0 h 6"/>
                <a:gd name="T8" fmla="*/ 2 w 3"/>
                <a:gd name="T9" fmla="*/ 0 h 6"/>
                <a:gd name="T10" fmla="*/ 2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2" y="5"/>
                    <a:pt x="1" y="5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3" name="Freeform 340"/>
            <p:cNvSpPr/>
            <p:nvPr/>
          </p:nvSpPr>
          <p:spPr bwMode="auto">
            <a:xfrm>
              <a:off x="6164" y="3885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4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7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4" name="Freeform 341"/>
            <p:cNvSpPr/>
            <p:nvPr/>
          </p:nvSpPr>
          <p:spPr bwMode="auto">
            <a:xfrm>
              <a:off x="5567" y="1141"/>
              <a:ext cx="6" cy="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3"/>
                    <a:pt x="3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0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EF5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5" name="Freeform 342"/>
            <p:cNvSpPr/>
            <p:nvPr/>
          </p:nvSpPr>
          <p:spPr bwMode="auto">
            <a:xfrm>
              <a:off x="7075" y="1639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CB6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6" name="Freeform 343"/>
            <p:cNvSpPr/>
            <p:nvPr/>
          </p:nvSpPr>
          <p:spPr bwMode="auto">
            <a:xfrm>
              <a:off x="7679" y="3861"/>
              <a:ext cx="9" cy="6"/>
            </a:xfrm>
            <a:custGeom>
              <a:avLst/>
              <a:gdLst>
                <a:gd name="T0" fmla="*/ 0 w 6"/>
                <a:gd name="T1" fmla="*/ 3 h 4"/>
                <a:gd name="T2" fmla="*/ 5 w 6"/>
                <a:gd name="T3" fmla="*/ 1 h 4"/>
                <a:gd name="T4" fmla="*/ 6 w 6"/>
                <a:gd name="T5" fmla="*/ 1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4"/>
                    <a:pt x="4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7" name="Freeform 344"/>
            <p:cNvSpPr/>
            <p:nvPr/>
          </p:nvSpPr>
          <p:spPr bwMode="auto">
            <a:xfrm>
              <a:off x="5947" y="3631"/>
              <a:ext cx="4" cy="9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6 h 6"/>
                <a:gd name="T4" fmla="*/ 3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3"/>
                    <a:pt x="3" y="5"/>
                    <a:pt x="0" y="6"/>
                  </a:cubicBezTo>
                  <a:cubicBezTo>
                    <a:pt x="1" y="4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8" name="Freeform 345"/>
            <p:cNvSpPr/>
            <p:nvPr/>
          </p:nvSpPr>
          <p:spPr bwMode="auto">
            <a:xfrm>
              <a:off x="6944" y="426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9" name="Freeform 346"/>
            <p:cNvSpPr/>
            <p:nvPr/>
          </p:nvSpPr>
          <p:spPr bwMode="auto">
            <a:xfrm>
              <a:off x="6253" y="217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47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0" name="Freeform 347"/>
            <p:cNvSpPr/>
            <p:nvPr/>
          </p:nvSpPr>
          <p:spPr bwMode="auto">
            <a:xfrm>
              <a:off x="6112" y="2148"/>
              <a:ext cx="7" cy="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3 w 5"/>
                <a:gd name="T5" fmla="*/ 4 h 4"/>
                <a:gd name="T6" fmla="*/ 0 w 5"/>
                <a:gd name="T7" fmla="*/ 1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3"/>
                    <a:pt x="0" y="3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1" name="Freeform 348"/>
            <p:cNvSpPr/>
            <p:nvPr/>
          </p:nvSpPr>
          <p:spPr bwMode="auto">
            <a:xfrm>
              <a:off x="6734" y="43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E7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2" name="Freeform 349"/>
            <p:cNvSpPr/>
            <p:nvPr/>
          </p:nvSpPr>
          <p:spPr bwMode="auto">
            <a:xfrm>
              <a:off x="7550" y="110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3" name="Freeform 350"/>
            <p:cNvSpPr/>
            <p:nvPr/>
          </p:nvSpPr>
          <p:spPr bwMode="auto">
            <a:xfrm>
              <a:off x="6937" y="4274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4" name="Freeform 351"/>
            <p:cNvSpPr/>
            <p:nvPr/>
          </p:nvSpPr>
          <p:spPr bwMode="auto">
            <a:xfrm>
              <a:off x="6488" y="2770"/>
              <a:ext cx="8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5" name="Freeform 352"/>
            <p:cNvSpPr/>
            <p:nvPr/>
          </p:nvSpPr>
          <p:spPr bwMode="auto">
            <a:xfrm>
              <a:off x="7673" y="3865"/>
              <a:ext cx="6" cy="5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E4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6" name="Freeform 353"/>
            <p:cNvSpPr/>
            <p:nvPr/>
          </p:nvSpPr>
          <p:spPr bwMode="auto">
            <a:xfrm>
              <a:off x="7544" y="4168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7" name="Freeform 354"/>
            <p:cNvSpPr/>
            <p:nvPr/>
          </p:nvSpPr>
          <p:spPr bwMode="auto">
            <a:xfrm>
              <a:off x="7552" y="4165"/>
              <a:ext cx="6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D1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8" name="Freeform 355"/>
            <p:cNvSpPr/>
            <p:nvPr/>
          </p:nvSpPr>
          <p:spPr bwMode="auto">
            <a:xfrm>
              <a:off x="7231" y="1507"/>
              <a:ext cx="1" cy="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9" name="Freeform 356"/>
            <p:cNvSpPr/>
            <p:nvPr/>
          </p:nvSpPr>
          <p:spPr bwMode="auto">
            <a:xfrm>
              <a:off x="6602" y="1506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3 w 4"/>
                <a:gd name="T5" fmla="*/ 3 h 4"/>
                <a:gd name="T6" fmla="*/ 0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1" y="4"/>
                    <a:pt x="0" y="3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D7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0" name="Freeform 357"/>
            <p:cNvSpPr/>
            <p:nvPr/>
          </p:nvSpPr>
          <p:spPr bwMode="auto">
            <a:xfrm>
              <a:off x="6512" y="1452"/>
              <a:ext cx="8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1" name="Freeform 358"/>
            <p:cNvSpPr/>
            <p:nvPr/>
          </p:nvSpPr>
          <p:spPr bwMode="auto">
            <a:xfrm>
              <a:off x="6506" y="144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2" name="Freeform 359"/>
            <p:cNvSpPr/>
            <p:nvPr/>
          </p:nvSpPr>
          <p:spPr bwMode="auto">
            <a:xfrm>
              <a:off x="6502" y="1446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2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3" name="Freeform 360"/>
            <p:cNvSpPr/>
            <p:nvPr/>
          </p:nvSpPr>
          <p:spPr bwMode="auto">
            <a:xfrm>
              <a:off x="6659" y="1416"/>
              <a:ext cx="3" cy="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4" name="Freeform 361"/>
            <p:cNvSpPr/>
            <p:nvPr/>
          </p:nvSpPr>
          <p:spPr bwMode="auto">
            <a:xfrm>
              <a:off x="6383" y="1374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5" name="Freeform 362"/>
            <p:cNvSpPr/>
            <p:nvPr/>
          </p:nvSpPr>
          <p:spPr bwMode="auto">
            <a:xfrm>
              <a:off x="6368" y="1362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6" name="Freeform 363"/>
            <p:cNvSpPr/>
            <p:nvPr/>
          </p:nvSpPr>
          <p:spPr bwMode="auto">
            <a:xfrm>
              <a:off x="7607" y="5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08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7" name="Freeform 364"/>
            <p:cNvSpPr/>
            <p:nvPr/>
          </p:nvSpPr>
          <p:spPr bwMode="auto">
            <a:xfrm>
              <a:off x="6014" y="82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8" name="Freeform 365"/>
            <p:cNvSpPr/>
            <p:nvPr/>
          </p:nvSpPr>
          <p:spPr bwMode="auto">
            <a:xfrm>
              <a:off x="7832" y="1083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9" name="Freeform 366"/>
            <p:cNvSpPr/>
            <p:nvPr/>
          </p:nvSpPr>
          <p:spPr bwMode="auto">
            <a:xfrm>
              <a:off x="7492" y="222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0" name="Freeform 367"/>
            <p:cNvSpPr/>
            <p:nvPr/>
          </p:nvSpPr>
          <p:spPr bwMode="auto">
            <a:xfrm>
              <a:off x="7508" y="1042"/>
              <a:ext cx="6" cy="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3 h 3"/>
                <a:gd name="T4" fmla="*/ 0 w 4"/>
                <a:gd name="T5" fmla="*/ 2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0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1" name="Freeform 368"/>
            <p:cNvSpPr/>
            <p:nvPr/>
          </p:nvSpPr>
          <p:spPr bwMode="auto">
            <a:xfrm>
              <a:off x="7517" y="1039"/>
              <a:ext cx="6" cy="6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0 h 4"/>
                <a:gd name="T4" fmla="*/ 4 w 4"/>
                <a:gd name="T5" fmla="*/ 1 h 4"/>
                <a:gd name="T6" fmla="*/ 1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3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C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2" name="Freeform 369"/>
            <p:cNvSpPr/>
            <p:nvPr/>
          </p:nvSpPr>
          <p:spPr bwMode="auto">
            <a:xfrm>
              <a:off x="5566" y="103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3" name="Freeform 370"/>
            <p:cNvSpPr/>
            <p:nvPr/>
          </p:nvSpPr>
          <p:spPr bwMode="auto">
            <a:xfrm>
              <a:off x="6262" y="103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DA87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4" name="Freeform 371"/>
            <p:cNvSpPr/>
            <p:nvPr/>
          </p:nvSpPr>
          <p:spPr bwMode="auto">
            <a:xfrm>
              <a:off x="5576" y="102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5" name="Freeform 372"/>
            <p:cNvSpPr/>
            <p:nvPr/>
          </p:nvSpPr>
          <p:spPr bwMode="auto">
            <a:xfrm>
              <a:off x="6338" y="3144"/>
              <a:ext cx="5" cy="4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6" name="Freeform 373"/>
            <p:cNvSpPr/>
            <p:nvPr/>
          </p:nvSpPr>
          <p:spPr bwMode="auto">
            <a:xfrm>
              <a:off x="7840" y="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03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7" name="Freeform 374"/>
            <p:cNvSpPr/>
            <p:nvPr/>
          </p:nvSpPr>
          <p:spPr bwMode="auto">
            <a:xfrm>
              <a:off x="6140" y="3193"/>
              <a:ext cx="5" cy="5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8" name="Freeform 375"/>
            <p:cNvSpPr/>
            <p:nvPr/>
          </p:nvSpPr>
          <p:spPr bwMode="auto">
            <a:xfrm>
              <a:off x="6137" y="3196"/>
              <a:ext cx="6" cy="3"/>
            </a:xfrm>
            <a:custGeom>
              <a:avLst/>
              <a:gdLst>
                <a:gd name="T0" fmla="*/ 3 w 4"/>
                <a:gd name="T1" fmla="*/ 2 h 2"/>
                <a:gd name="T2" fmla="*/ 0 w 4"/>
                <a:gd name="T3" fmla="*/ 2 h 2"/>
                <a:gd name="T4" fmla="*/ 2 w 4"/>
                <a:gd name="T5" fmla="*/ 0 h 2"/>
                <a:gd name="T6" fmla="*/ 3 w 4"/>
                <a:gd name="T7" fmla="*/ 1 h 2"/>
                <a:gd name="T8" fmla="*/ 3 w 4"/>
                <a:gd name="T9" fmla="*/ 2 h 2"/>
                <a:gd name="T10" fmla="*/ 3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2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9" name="Freeform 376"/>
            <p:cNvSpPr/>
            <p:nvPr/>
          </p:nvSpPr>
          <p:spPr bwMode="auto">
            <a:xfrm>
              <a:off x="6134" y="3199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0" name="Freeform 377"/>
            <p:cNvSpPr/>
            <p:nvPr/>
          </p:nvSpPr>
          <p:spPr bwMode="auto">
            <a:xfrm>
              <a:off x="7573" y="81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1" name="Freeform 378"/>
            <p:cNvSpPr/>
            <p:nvPr/>
          </p:nvSpPr>
          <p:spPr bwMode="auto">
            <a:xfrm>
              <a:off x="7570" y="8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2" name="Freeform 379"/>
            <p:cNvSpPr/>
            <p:nvPr/>
          </p:nvSpPr>
          <p:spPr bwMode="auto">
            <a:xfrm>
              <a:off x="7567" y="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3" name="Freeform 380"/>
            <p:cNvSpPr/>
            <p:nvPr/>
          </p:nvSpPr>
          <p:spPr bwMode="auto">
            <a:xfrm>
              <a:off x="5959" y="3325"/>
              <a:ext cx="4" cy="5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2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4" name="Freeform 381"/>
            <p:cNvSpPr/>
            <p:nvPr/>
          </p:nvSpPr>
          <p:spPr bwMode="auto">
            <a:xfrm>
              <a:off x="5956" y="3328"/>
              <a:ext cx="3" cy="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B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5" name="Freeform 382"/>
            <p:cNvSpPr/>
            <p:nvPr/>
          </p:nvSpPr>
          <p:spPr bwMode="auto">
            <a:xfrm>
              <a:off x="7564" y="9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6" name="Freeform 383"/>
            <p:cNvSpPr/>
            <p:nvPr/>
          </p:nvSpPr>
          <p:spPr bwMode="auto">
            <a:xfrm>
              <a:off x="7561" y="9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7" name="Freeform 384"/>
            <p:cNvSpPr/>
            <p:nvPr/>
          </p:nvSpPr>
          <p:spPr bwMode="auto">
            <a:xfrm>
              <a:off x="7558" y="102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8" name="Freeform 385"/>
            <p:cNvSpPr/>
            <p:nvPr/>
          </p:nvSpPr>
          <p:spPr bwMode="auto">
            <a:xfrm>
              <a:off x="7552" y="1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9" name="Freeform 386"/>
            <p:cNvSpPr/>
            <p:nvPr/>
          </p:nvSpPr>
          <p:spPr bwMode="auto">
            <a:xfrm>
              <a:off x="7544" y="116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0" name="Freeform 387"/>
            <p:cNvSpPr/>
            <p:nvPr/>
          </p:nvSpPr>
          <p:spPr bwMode="auto">
            <a:xfrm>
              <a:off x="5917" y="35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1" name="Freeform 388"/>
            <p:cNvSpPr/>
            <p:nvPr/>
          </p:nvSpPr>
          <p:spPr bwMode="auto">
            <a:xfrm>
              <a:off x="5918" y="3589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2" name="Freeform 389"/>
            <p:cNvSpPr/>
            <p:nvPr/>
          </p:nvSpPr>
          <p:spPr bwMode="auto">
            <a:xfrm>
              <a:off x="5908" y="23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47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3" name="Freeform 390"/>
            <p:cNvSpPr/>
            <p:nvPr/>
          </p:nvSpPr>
          <p:spPr bwMode="auto">
            <a:xfrm>
              <a:off x="7538" y="1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4" name="Freeform 391"/>
            <p:cNvSpPr/>
            <p:nvPr/>
          </p:nvSpPr>
          <p:spPr bwMode="auto">
            <a:xfrm>
              <a:off x="6115" y="22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5" name="Freeform 392"/>
            <p:cNvSpPr/>
            <p:nvPr/>
          </p:nvSpPr>
          <p:spPr bwMode="auto">
            <a:xfrm>
              <a:off x="7532" y="13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6" name="Freeform 393"/>
            <p:cNvSpPr/>
            <p:nvPr/>
          </p:nvSpPr>
          <p:spPr bwMode="auto">
            <a:xfrm>
              <a:off x="6176" y="220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7" name="Freeform 394"/>
            <p:cNvSpPr/>
            <p:nvPr/>
          </p:nvSpPr>
          <p:spPr bwMode="auto">
            <a:xfrm>
              <a:off x="6118" y="2151"/>
              <a:ext cx="4" cy="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A6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8" name="Freeform 395"/>
            <p:cNvSpPr/>
            <p:nvPr/>
          </p:nvSpPr>
          <p:spPr bwMode="auto">
            <a:xfrm>
              <a:off x="7514" y="146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6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9" name="Freeform 396"/>
            <p:cNvSpPr/>
            <p:nvPr/>
          </p:nvSpPr>
          <p:spPr bwMode="auto">
            <a:xfrm>
              <a:off x="5855" y="184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8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0" name="Freeform 397"/>
            <p:cNvSpPr/>
            <p:nvPr/>
          </p:nvSpPr>
          <p:spPr bwMode="auto">
            <a:xfrm>
              <a:off x="6637" y="152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1" name="Freeform 398"/>
            <p:cNvSpPr/>
            <p:nvPr/>
          </p:nvSpPr>
          <p:spPr bwMode="auto">
            <a:xfrm>
              <a:off x="7228" y="1518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2" name="Freeform 399"/>
            <p:cNvSpPr/>
            <p:nvPr/>
          </p:nvSpPr>
          <p:spPr bwMode="auto">
            <a:xfrm>
              <a:off x="7240" y="1483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3" name="Freeform 400"/>
            <p:cNvSpPr/>
            <p:nvPr/>
          </p:nvSpPr>
          <p:spPr bwMode="auto">
            <a:xfrm>
              <a:off x="6650" y="1462"/>
              <a:ext cx="2" cy="5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67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4" name="Freeform 401"/>
            <p:cNvSpPr/>
            <p:nvPr/>
          </p:nvSpPr>
          <p:spPr bwMode="auto">
            <a:xfrm>
              <a:off x="6521" y="145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5" name="Freeform 402"/>
            <p:cNvSpPr/>
            <p:nvPr/>
          </p:nvSpPr>
          <p:spPr bwMode="auto">
            <a:xfrm>
              <a:off x="6467" y="142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6" name="Freeform 403"/>
            <p:cNvSpPr/>
            <p:nvPr/>
          </p:nvSpPr>
          <p:spPr bwMode="auto">
            <a:xfrm>
              <a:off x="6461" y="14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7" name="Freeform 404"/>
            <p:cNvSpPr/>
            <p:nvPr/>
          </p:nvSpPr>
          <p:spPr bwMode="auto">
            <a:xfrm>
              <a:off x="6455" y="141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8" name="Freeform 405"/>
            <p:cNvSpPr/>
            <p:nvPr/>
          </p:nvSpPr>
          <p:spPr bwMode="auto">
            <a:xfrm>
              <a:off x="6449" y="1416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59" name="Group 607"/>
          <p:cNvGrpSpPr/>
          <p:nvPr userDrawn="1"/>
        </p:nvGrpSpPr>
        <p:grpSpPr bwMode="auto">
          <a:xfrm>
            <a:off x="1342936" y="107950"/>
            <a:ext cx="3709988" cy="6681788"/>
            <a:chOff x="5587" y="68"/>
            <a:chExt cx="2337" cy="4209"/>
          </a:xfrm>
        </p:grpSpPr>
        <p:sp>
          <p:nvSpPr>
            <p:cNvPr id="4760" name="Freeform 407"/>
            <p:cNvSpPr/>
            <p:nvPr/>
          </p:nvSpPr>
          <p:spPr bwMode="auto">
            <a:xfrm>
              <a:off x="6443" y="141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1" name="Freeform 408"/>
            <p:cNvSpPr/>
            <p:nvPr/>
          </p:nvSpPr>
          <p:spPr bwMode="auto">
            <a:xfrm>
              <a:off x="6424" y="1404"/>
              <a:ext cx="3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2" name="Freeform 409"/>
            <p:cNvSpPr/>
            <p:nvPr/>
          </p:nvSpPr>
          <p:spPr bwMode="auto">
            <a:xfrm>
              <a:off x="6418" y="139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3" name="Freeform 410"/>
            <p:cNvSpPr/>
            <p:nvPr/>
          </p:nvSpPr>
          <p:spPr bwMode="auto">
            <a:xfrm>
              <a:off x="6415" y="1398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4" name="Freeform 411"/>
            <p:cNvSpPr/>
            <p:nvPr/>
          </p:nvSpPr>
          <p:spPr bwMode="auto">
            <a:xfrm>
              <a:off x="6406" y="1392"/>
              <a:ext cx="4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5" name="Freeform 412"/>
            <p:cNvSpPr/>
            <p:nvPr/>
          </p:nvSpPr>
          <p:spPr bwMode="auto">
            <a:xfrm>
              <a:off x="6403" y="138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6" name="Freeform 413"/>
            <p:cNvSpPr/>
            <p:nvPr/>
          </p:nvSpPr>
          <p:spPr bwMode="auto">
            <a:xfrm>
              <a:off x="6398" y="1384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7" name="Freeform 414"/>
            <p:cNvSpPr/>
            <p:nvPr/>
          </p:nvSpPr>
          <p:spPr bwMode="auto">
            <a:xfrm>
              <a:off x="6389" y="137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8" name="Freeform 415"/>
            <p:cNvSpPr/>
            <p:nvPr/>
          </p:nvSpPr>
          <p:spPr bwMode="auto">
            <a:xfrm>
              <a:off x="6380" y="137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9" name="Freeform 416"/>
            <p:cNvSpPr/>
            <p:nvPr/>
          </p:nvSpPr>
          <p:spPr bwMode="auto">
            <a:xfrm>
              <a:off x="6377" y="136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0" name="Freeform 417"/>
            <p:cNvSpPr/>
            <p:nvPr/>
          </p:nvSpPr>
          <p:spPr bwMode="auto">
            <a:xfrm>
              <a:off x="6374" y="1366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1" name="Freeform 418"/>
            <p:cNvSpPr/>
            <p:nvPr/>
          </p:nvSpPr>
          <p:spPr bwMode="auto">
            <a:xfrm>
              <a:off x="6296" y="1305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C99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2" name="Freeform 419"/>
            <p:cNvSpPr/>
            <p:nvPr/>
          </p:nvSpPr>
          <p:spPr bwMode="auto">
            <a:xfrm>
              <a:off x="7115" y="12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3" name="Freeform 420"/>
            <p:cNvSpPr/>
            <p:nvPr/>
          </p:nvSpPr>
          <p:spPr bwMode="auto">
            <a:xfrm>
              <a:off x="7336" y="1192"/>
              <a:ext cx="4" cy="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1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4" name="Freeform 421"/>
            <p:cNvSpPr/>
            <p:nvPr/>
          </p:nvSpPr>
          <p:spPr bwMode="auto">
            <a:xfrm>
              <a:off x="7339" y="1189"/>
              <a:ext cx="4" cy="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3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5" name="Freeform 422"/>
            <p:cNvSpPr/>
            <p:nvPr/>
          </p:nvSpPr>
          <p:spPr bwMode="auto">
            <a:xfrm>
              <a:off x="7342" y="1186"/>
              <a:ext cx="3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6" name="Freeform 423"/>
            <p:cNvSpPr/>
            <p:nvPr/>
          </p:nvSpPr>
          <p:spPr bwMode="auto">
            <a:xfrm>
              <a:off x="5587" y="1185"/>
              <a:ext cx="4" cy="1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7" name="Freeform 424"/>
            <p:cNvSpPr/>
            <p:nvPr/>
          </p:nvSpPr>
          <p:spPr bwMode="auto">
            <a:xfrm>
              <a:off x="7699" y="2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8" name="Freeform 425"/>
            <p:cNvSpPr/>
            <p:nvPr/>
          </p:nvSpPr>
          <p:spPr bwMode="auto">
            <a:xfrm>
              <a:off x="6376" y="1072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9" name="Freeform 426"/>
            <p:cNvSpPr/>
            <p:nvPr/>
          </p:nvSpPr>
          <p:spPr bwMode="auto">
            <a:xfrm>
              <a:off x="7696" y="2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0" name="Freeform 427"/>
            <p:cNvSpPr/>
            <p:nvPr/>
          </p:nvSpPr>
          <p:spPr bwMode="auto">
            <a:xfrm>
              <a:off x="6812" y="477"/>
              <a:ext cx="3" cy="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9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1" name="Freeform 428"/>
            <p:cNvSpPr/>
            <p:nvPr/>
          </p:nvSpPr>
          <p:spPr bwMode="auto">
            <a:xfrm>
              <a:off x="6941" y="4271"/>
              <a:ext cx="5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3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2" name="Freeform 429"/>
            <p:cNvSpPr/>
            <p:nvPr/>
          </p:nvSpPr>
          <p:spPr bwMode="auto">
            <a:xfrm>
              <a:off x="6629" y="410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3" name="Freeform 430"/>
            <p:cNvSpPr/>
            <p:nvPr/>
          </p:nvSpPr>
          <p:spPr bwMode="auto">
            <a:xfrm>
              <a:off x="6953" y="4273"/>
              <a:ext cx="3" cy="4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2 h 3"/>
                <a:gd name="T8" fmla="*/ 0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2"/>
                    <a:pt x="2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4" name="Freeform 431"/>
            <p:cNvSpPr/>
            <p:nvPr/>
          </p:nvSpPr>
          <p:spPr bwMode="auto">
            <a:xfrm>
              <a:off x="6611" y="39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5" name="Freeform 432"/>
            <p:cNvSpPr/>
            <p:nvPr/>
          </p:nvSpPr>
          <p:spPr bwMode="auto">
            <a:xfrm>
              <a:off x="7708" y="3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7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6" name="Freeform 433"/>
            <p:cNvSpPr/>
            <p:nvPr/>
          </p:nvSpPr>
          <p:spPr bwMode="auto">
            <a:xfrm>
              <a:off x="7654" y="281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7" name="Freeform 434"/>
            <p:cNvSpPr/>
            <p:nvPr/>
          </p:nvSpPr>
          <p:spPr bwMode="auto">
            <a:xfrm>
              <a:off x="6130" y="1222"/>
              <a:ext cx="322" cy="240"/>
            </a:xfrm>
            <a:custGeom>
              <a:avLst/>
              <a:gdLst>
                <a:gd name="T0" fmla="*/ 90 w 215"/>
                <a:gd name="T1" fmla="*/ 24 h 160"/>
                <a:gd name="T2" fmla="*/ 95 w 215"/>
                <a:gd name="T3" fmla="*/ 35 h 160"/>
                <a:gd name="T4" fmla="*/ 87 w 215"/>
                <a:gd name="T5" fmla="*/ 55 h 160"/>
                <a:gd name="T6" fmla="*/ 88 w 215"/>
                <a:gd name="T7" fmla="*/ 69 h 160"/>
                <a:gd name="T8" fmla="*/ 94 w 215"/>
                <a:gd name="T9" fmla="*/ 74 h 160"/>
                <a:gd name="T10" fmla="*/ 110 w 215"/>
                <a:gd name="T11" fmla="*/ 72 h 160"/>
                <a:gd name="T12" fmla="*/ 122 w 215"/>
                <a:gd name="T13" fmla="*/ 73 h 160"/>
                <a:gd name="T14" fmla="*/ 158 w 215"/>
                <a:gd name="T15" fmla="*/ 101 h 160"/>
                <a:gd name="T16" fmla="*/ 166 w 215"/>
                <a:gd name="T17" fmla="*/ 109 h 160"/>
                <a:gd name="T18" fmla="*/ 194 w 215"/>
                <a:gd name="T19" fmla="*/ 128 h 160"/>
                <a:gd name="T20" fmla="*/ 201 w 215"/>
                <a:gd name="T21" fmla="*/ 131 h 160"/>
                <a:gd name="T22" fmla="*/ 212 w 215"/>
                <a:gd name="T23" fmla="*/ 154 h 160"/>
                <a:gd name="T24" fmla="*/ 201 w 215"/>
                <a:gd name="T25" fmla="*/ 156 h 160"/>
                <a:gd name="T26" fmla="*/ 166 w 215"/>
                <a:gd name="T27" fmla="*/ 139 h 160"/>
                <a:gd name="T28" fmla="*/ 165 w 215"/>
                <a:gd name="T29" fmla="*/ 140 h 160"/>
                <a:gd name="T30" fmla="*/ 126 w 215"/>
                <a:gd name="T31" fmla="*/ 117 h 160"/>
                <a:gd name="T32" fmla="*/ 116 w 215"/>
                <a:gd name="T33" fmla="*/ 109 h 160"/>
                <a:gd name="T34" fmla="*/ 93 w 215"/>
                <a:gd name="T35" fmla="*/ 96 h 160"/>
                <a:gd name="T36" fmla="*/ 84 w 215"/>
                <a:gd name="T37" fmla="*/ 92 h 160"/>
                <a:gd name="T38" fmla="*/ 68 w 215"/>
                <a:gd name="T39" fmla="*/ 87 h 160"/>
                <a:gd name="T40" fmla="*/ 14 w 215"/>
                <a:gd name="T41" fmla="*/ 104 h 160"/>
                <a:gd name="T42" fmla="*/ 6 w 215"/>
                <a:gd name="T43" fmla="*/ 103 h 160"/>
                <a:gd name="T44" fmla="*/ 2 w 215"/>
                <a:gd name="T45" fmla="*/ 77 h 160"/>
                <a:gd name="T46" fmla="*/ 17 w 215"/>
                <a:gd name="T47" fmla="*/ 67 h 160"/>
                <a:gd name="T48" fmla="*/ 24 w 215"/>
                <a:gd name="T49" fmla="*/ 65 h 160"/>
                <a:gd name="T50" fmla="*/ 8 w 215"/>
                <a:gd name="T51" fmla="*/ 64 h 160"/>
                <a:gd name="T52" fmla="*/ 6 w 215"/>
                <a:gd name="T53" fmla="*/ 56 h 160"/>
                <a:gd name="T54" fmla="*/ 21 w 215"/>
                <a:gd name="T55" fmla="*/ 51 h 160"/>
                <a:gd name="T56" fmla="*/ 32 w 215"/>
                <a:gd name="T57" fmla="*/ 37 h 160"/>
                <a:gd name="T58" fmla="*/ 31 w 215"/>
                <a:gd name="T59" fmla="*/ 28 h 160"/>
                <a:gd name="T60" fmla="*/ 33 w 215"/>
                <a:gd name="T61" fmla="*/ 24 h 160"/>
                <a:gd name="T62" fmla="*/ 43 w 215"/>
                <a:gd name="T63" fmla="*/ 16 h 160"/>
                <a:gd name="T64" fmla="*/ 49 w 215"/>
                <a:gd name="T65" fmla="*/ 17 h 160"/>
                <a:gd name="T66" fmla="*/ 56 w 215"/>
                <a:gd name="T67" fmla="*/ 22 h 160"/>
                <a:gd name="T68" fmla="*/ 64 w 215"/>
                <a:gd name="T69" fmla="*/ 25 h 160"/>
                <a:gd name="T70" fmla="*/ 69 w 215"/>
                <a:gd name="T71" fmla="*/ 28 h 160"/>
                <a:gd name="T72" fmla="*/ 71 w 215"/>
                <a:gd name="T73" fmla="*/ 22 h 160"/>
                <a:gd name="T74" fmla="*/ 71 w 215"/>
                <a:gd name="T75" fmla="*/ 10 h 160"/>
                <a:gd name="T76" fmla="*/ 86 w 215"/>
                <a:gd name="T77" fmla="*/ 1 h 160"/>
                <a:gd name="T78" fmla="*/ 89 w 215"/>
                <a:gd name="T79" fmla="*/ 20 h 160"/>
                <a:gd name="T80" fmla="*/ 89 w 215"/>
                <a:gd name="T81" fmla="*/ 23 h 160"/>
                <a:gd name="T82" fmla="*/ 90 w 215"/>
                <a:gd name="T83" fmla="*/ 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5" h="160">
                  <a:moveTo>
                    <a:pt x="90" y="24"/>
                  </a:moveTo>
                  <a:cubicBezTo>
                    <a:pt x="95" y="27"/>
                    <a:pt x="95" y="30"/>
                    <a:pt x="95" y="35"/>
                  </a:cubicBezTo>
                  <a:cubicBezTo>
                    <a:pt x="95" y="43"/>
                    <a:pt x="93" y="49"/>
                    <a:pt x="87" y="55"/>
                  </a:cubicBezTo>
                  <a:cubicBezTo>
                    <a:pt x="81" y="62"/>
                    <a:pt x="82" y="63"/>
                    <a:pt x="88" y="69"/>
                  </a:cubicBezTo>
                  <a:cubicBezTo>
                    <a:pt x="90" y="71"/>
                    <a:pt x="92" y="73"/>
                    <a:pt x="94" y="74"/>
                  </a:cubicBezTo>
                  <a:cubicBezTo>
                    <a:pt x="100" y="78"/>
                    <a:pt x="105" y="76"/>
                    <a:pt x="110" y="72"/>
                  </a:cubicBezTo>
                  <a:cubicBezTo>
                    <a:pt x="114" y="68"/>
                    <a:pt x="118" y="69"/>
                    <a:pt x="122" y="73"/>
                  </a:cubicBezTo>
                  <a:cubicBezTo>
                    <a:pt x="134" y="82"/>
                    <a:pt x="145" y="93"/>
                    <a:pt x="158" y="101"/>
                  </a:cubicBezTo>
                  <a:cubicBezTo>
                    <a:pt x="161" y="103"/>
                    <a:pt x="165" y="105"/>
                    <a:pt x="166" y="109"/>
                  </a:cubicBezTo>
                  <a:cubicBezTo>
                    <a:pt x="169" y="125"/>
                    <a:pt x="182" y="125"/>
                    <a:pt x="194" y="128"/>
                  </a:cubicBezTo>
                  <a:cubicBezTo>
                    <a:pt x="196" y="129"/>
                    <a:pt x="199" y="129"/>
                    <a:pt x="201" y="131"/>
                  </a:cubicBezTo>
                  <a:cubicBezTo>
                    <a:pt x="210" y="135"/>
                    <a:pt x="215" y="145"/>
                    <a:pt x="212" y="154"/>
                  </a:cubicBezTo>
                  <a:cubicBezTo>
                    <a:pt x="210" y="159"/>
                    <a:pt x="205" y="160"/>
                    <a:pt x="201" y="156"/>
                  </a:cubicBezTo>
                  <a:cubicBezTo>
                    <a:pt x="191" y="146"/>
                    <a:pt x="179" y="143"/>
                    <a:pt x="166" y="139"/>
                  </a:cubicBezTo>
                  <a:cubicBezTo>
                    <a:pt x="166" y="139"/>
                    <a:pt x="165" y="140"/>
                    <a:pt x="165" y="140"/>
                  </a:cubicBezTo>
                  <a:cubicBezTo>
                    <a:pt x="153" y="130"/>
                    <a:pt x="140" y="123"/>
                    <a:pt x="126" y="117"/>
                  </a:cubicBezTo>
                  <a:cubicBezTo>
                    <a:pt x="123" y="115"/>
                    <a:pt x="119" y="112"/>
                    <a:pt x="116" y="109"/>
                  </a:cubicBezTo>
                  <a:cubicBezTo>
                    <a:pt x="110" y="102"/>
                    <a:pt x="102" y="97"/>
                    <a:pt x="93" y="96"/>
                  </a:cubicBezTo>
                  <a:cubicBezTo>
                    <a:pt x="90" y="95"/>
                    <a:pt x="87" y="94"/>
                    <a:pt x="84" y="92"/>
                  </a:cubicBezTo>
                  <a:cubicBezTo>
                    <a:pt x="79" y="82"/>
                    <a:pt x="79" y="83"/>
                    <a:pt x="68" y="87"/>
                  </a:cubicBezTo>
                  <a:cubicBezTo>
                    <a:pt x="50" y="94"/>
                    <a:pt x="33" y="103"/>
                    <a:pt x="14" y="104"/>
                  </a:cubicBezTo>
                  <a:cubicBezTo>
                    <a:pt x="11" y="105"/>
                    <a:pt x="8" y="105"/>
                    <a:pt x="6" y="103"/>
                  </a:cubicBezTo>
                  <a:cubicBezTo>
                    <a:pt x="0" y="95"/>
                    <a:pt x="1" y="86"/>
                    <a:pt x="2" y="77"/>
                  </a:cubicBezTo>
                  <a:cubicBezTo>
                    <a:pt x="3" y="70"/>
                    <a:pt x="10" y="68"/>
                    <a:pt x="17" y="67"/>
                  </a:cubicBezTo>
                  <a:cubicBezTo>
                    <a:pt x="19" y="67"/>
                    <a:pt x="21" y="67"/>
                    <a:pt x="24" y="65"/>
                  </a:cubicBezTo>
                  <a:cubicBezTo>
                    <a:pt x="18" y="66"/>
                    <a:pt x="13" y="67"/>
                    <a:pt x="8" y="64"/>
                  </a:cubicBezTo>
                  <a:cubicBezTo>
                    <a:pt x="4" y="63"/>
                    <a:pt x="0" y="60"/>
                    <a:pt x="6" y="56"/>
                  </a:cubicBezTo>
                  <a:cubicBezTo>
                    <a:pt x="12" y="57"/>
                    <a:pt x="16" y="52"/>
                    <a:pt x="21" y="51"/>
                  </a:cubicBezTo>
                  <a:cubicBezTo>
                    <a:pt x="29" y="50"/>
                    <a:pt x="31" y="43"/>
                    <a:pt x="32" y="37"/>
                  </a:cubicBezTo>
                  <a:cubicBezTo>
                    <a:pt x="32" y="34"/>
                    <a:pt x="30" y="31"/>
                    <a:pt x="31" y="28"/>
                  </a:cubicBezTo>
                  <a:cubicBezTo>
                    <a:pt x="31" y="26"/>
                    <a:pt x="32" y="24"/>
                    <a:pt x="33" y="24"/>
                  </a:cubicBezTo>
                  <a:cubicBezTo>
                    <a:pt x="39" y="24"/>
                    <a:pt x="41" y="21"/>
                    <a:pt x="43" y="16"/>
                  </a:cubicBezTo>
                  <a:cubicBezTo>
                    <a:pt x="44" y="12"/>
                    <a:pt x="48" y="15"/>
                    <a:pt x="49" y="17"/>
                  </a:cubicBezTo>
                  <a:cubicBezTo>
                    <a:pt x="51" y="20"/>
                    <a:pt x="52" y="23"/>
                    <a:pt x="56" y="22"/>
                  </a:cubicBezTo>
                  <a:cubicBezTo>
                    <a:pt x="59" y="22"/>
                    <a:pt x="61" y="24"/>
                    <a:pt x="64" y="25"/>
                  </a:cubicBezTo>
                  <a:cubicBezTo>
                    <a:pt x="65" y="27"/>
                    <a:pt x="66" y="30"/>
                    <a:pt x="69" y="28"/>
                  </a:cubicBezTo>
                  <a:cubicBezTo>
                    <a:pt x="71" y="27"/>
                    <a:pt x="70" y="24"/>
                    <a:pt x="71" y="22"/>
                  </a:cubicBezTo>
                  <a:cubicBezTo>
                    <a:pt x="71" y="18"/>
                    <a:pt x="70" y="14"/>
                    <a:pt x="71" y="10"/>
                  </a:cubicBezTo>
                  <a:cubicBezTo>
                    <a:pt x="74" y="3"/>
                    <a:pt x="78" y="0"/>
                    <a:pt x="86" y="1"/>
                  </a:cubicBezTo>
                  <a:cubicBezTo>
                    <a:pt x="91" y="6"/>
                    <a:pt x="89" y="13"/>
                    <a:pt x="89" y="20"/>
                  </a:cubicBezTo>
                  <a:cubicBezTo>
                    <a:pt x="89" y="21"/>
                    <a:pt x="89" y="22"/>
                    <a:pt x="89" y="23"/>
                  </a:cubicBezTo>
                  <a:cubicBezTo>
                    <a:pt x="90" y="24"/>
                    <a:pt x="90" y="24"/>
                    <a:pt x="90" y="2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8" name="Freeform 435"/>
            <p:cNvSpPr/>
            <p:nvPr/>
          </p:nvSpPr>
          <p:spPr bwMode="auto">
            <a:xfrm>
              <a:off x="6064" y="1273"/>
              <a:ext cx="196" cy="140"/>
            </a:xfrm>
            <a:custGeom>
              <a:avLst/>
              <a:gdLst>
                <a:gd name="T0" fmla="*/ 52 w 131"/>
                <a:gd name="T1" fmla="*/ 25 h 93"/>
                <a:gd name="T2" fmla="*/ 51 w 131"/>
                <a:gd name="T3" fmla="*/ 26 h 93"/>
                <a:gd name="T4" fmla="*/ 65 w 131"/>
                <a:gd name="T5" fmla="*/ 27 h 93"/>
                <a:gd name="T6" fmla="*/ 70 w 131"/>
                <a:gd name="T7" fmla="*/ 25 h 93"/>
                <a:gd name="T8" fmla="*/ 76 w 131"/>
                <a:gd name="T9" fmla="*/ 28 h 93"/>
                <a:gd name="T10" fmla="*/ 74 w 131"/>
                <a:gd name="T11" fmla="*/ 34 h 93"/>
                <a:gd name="T12" fmla="*/ 61 w 131"/>
                <a:gd name="T13" fmla="*/ 37 h 93"/>
                <a:gd name="T14" fmla="*/ 53 w 131"/>
                <a:gd name="T15" fmla="*/ 39 h 93"/>
                <a:gd name="T16" fmla="*/ 49 w 131"/>
                <a:gd name="T17" fmla="*/ 48 h 93"/>
                <a:gd name="T18" fmla="*/ 50 w 131"/>
                <a:gd name="T19" fmla="*/ 62 h 93"/>
                <a:gd name="T20" fmla="*/ 58 w 131"/>
                <a:gd name="T21" fmla="*/ 67 h 93"/>
                <a:gd name="T22" fmla="*/ 91 w 131"/>
                <a:gd name="T23" fmla="*/ 58 h 93"/>
                <a:gd name="T24" fmla="*/ 118 w 131"/>
                <a:gd name="T25" fmla="*/ 46 h 93"/>
                <a:gd name="T26" fmla="*/ 127 w 131"/>
                <a:gd name="T27" fmla="*/ 46 h 93"/>
                <a:gd name="T28" fmla="*/ 129 w 131"/>
                <a:gd name="T29" fmla="*/ 55 h 93"/>
                <a:gd name="T30" fmla="*/ 128 w 131"/>
                <a:gd name="T31" fmla="*/ 58 h 93"/>
                <a:gd name="T32" fmla="*/ 77 w 131"/>
                <a:gd name="T33" fmla="*/ 85 h 93"/>
                <a:gd name="T34" fmla="*/ 39 w 131"/>
                <a:gd name="T35" fmla="*/ 92 h 93"/>
                <a:gd name="T36" fmla="*/ 32 w 131"/>
                <a:gd name="T37" fmla="*/ 93 h 93"/>
                <a:gd name="T38" fmla="*/ 30 w 131"/>
                <a:gd name="T39" fmla="*/ 92 h 93"/>
                <a:gd name="T40" fmla="*/ 23 w 131"/>
                <a:gd name="T41" fmla="*/ 85 h 93"/>
                <a:gd name="T42" fmla="*/ 6 w 131"/>
                <a:gd name="T43" fmla="*/ 80 h 93"/>
                <a:gd name="T44" fmla="*/ 5 w 131"/>
                <a:gd name="T45" fmla="*/ 66 h 93"/>
                <a:gd name="T46" fmla="*/ 9 w 131"/>
                <a:gd name="T47" fmla="*/ 59 h 93"/>
                <a:gd name="T48" fmla="*/ 13 w 131"/>
                <a:gd name="T49" fmla="*/ 47 h 93"/>
                <a:gd name="T50" fmla="*/ 15 w 131"/>
                <a:gd name="T51" fmla="*/ 38 h 93"/>
                <a:gd name="T52" fmla="*/ 32 w 131"/>
                <a:gd name="T53" fmla="*/ 16 h 93"/>
                <a:gd name="T54" fmla="*/ 32 w 131"/>
                <a:gd name="T55" fmla="*/ 13 h 93"/>
                <a:gd name="T56" fmla="*/ 28 w 131"/>
                <a:gd name="T57" fmla="*/ 5 h 93"/>
                <a:gd name="T58" fmla="*/ 30 w 131"/>
                <a:gd name="T59" fmla="*/ 2 h 93"/>
                <a:gd name="T60" fmla="*/ 32 w 131"/>
                <a:gd name="T61" fmla="*/ 0 h 93"/>
                <a:gd name="T62" fmla="*/ 40 w 131"/>
                <a:gd name="T63" fmla="*/ 3 h 93"/>
                <a:gd name="T64" fmla="*/ 55 w 131"/>
                <a:gd name="T65" fmla="*/ 14 h 93"/>
                <a:gd name="T66" fmla="*/ 52 w 131"/>
                <a:gd name="T67" fmla="*/ 2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1" h="93">
                  <a:moveTo>
                    <a:pt x="52" y="25"/>
                  </a:moveTo>
                  <a:cubicBezTo>
                    <a:pt x="51" y="25"/>
                    <a:pt x="49" y="26"/>
                    <a:pt x="51" y="26"/>
                  </a:cubicBezTo>
                  <a:cubicBezTo>
                    <a:pt x="55" y="28"/>
                    <a:pt x="60" y="29"/>
                    <a:pt x="65" y="27"/>
                  </a:cubicBezTo>
                  <a:cubicBezTo>
                    <a:pt x="67" y="26"/>
                    <a:pt x="68" y="26"/>
                    <a:pt x="70" y="25"/>
                  </a:cubicBezTo>
                  <a:cubicBezTo>
                    <a:pt x="73" y="25"/>
                    <a:pt x="75" y="25"/>
                    <a:pt x="76" y="28"/>
                  </a:cubicBezTo>
                  <a:cubicBezTo>
                    <a:pt x="77" y="30"/>
                    <a:pt x="76" y="32"/>
                    <a:pt x="74" y="34"/>
                  </a:cubicBezTo>
                  <a:cubicBezTo>
                    <a:pt x="70" y="36"/>
                    <a:pt x="66" y="38"/>
                    <a:pt x="61" y="37"/>
                  </a:cubicBezTo>
                  <a:cubicBezTo>
                    <a:pt x="58" y="37"/>
                    <a:pt x="56" y="38"/>
                    <a:pt x="53" y="39"/>
                  </a:cubicBezTo>
                  <a:cubicBezTo>
                    <a:pt x="50" y="41"/>
                    <a:pt x="48" y="43"/>
                    <a:pt x="49" y="48"/>
                  </a:cubicBezTo>
                  <a:cubicBezTo>
                    <a:pt x="50" y="52"/>
                    <a:pt x="50" y="57"/>
                    <a:pt x="50" y="62"/>
                  </a:cubicBezTo>
                  <a:cubicBezTo>
                    <a:pt x="51" y="66"/>
                    <a:pt x="53" y="69"/>
                    <a:pt x="58" y="67"/>
                  </a:cubicBezTo>
                  <a:cubicBezTo>
                    <a:pt x="69" y="65"/>
                    <a:pt x="81" y="63"/>
                    <a:pt x="91" y="58"/>
                  </a:cubicBezTo>
                  <a:cubicBezTo>
                    <a:pt x="100" y="54"/>
                    <a:pt x="110" y="52"/>
                    <a:pt x="118" y="46"/>
                  </a:cubicBezTo>
                  <a:cubicBezTo>
                    <a:pt x="121" y="45"/>
                    <a:pt x="124" y="43"/>
                    <a:pt x="127" y="46"/>
                  </a:cubicBezTo>
                  <a:cubicBezTo>
                    <a:pt x="130" y="48"/>
                    <a:pt x="131" y="52"/>
                    <a:pt x="129" y="55"/>
                  </a:cubicBezTo>
                  <a:cubicBezTo>
                    <a:pt x="129" y="56"/>
                    <a:pt x="129" y="57"/>
                    <a:pt x="128" y="58"/>
                  </a:cubicBezTo>
                  <a:cubicBezTo>
                    <a:pt x="112" y="69"/>
                    <a:pt x="96" y="79"/>
                    <a:pt x="77" y="85"/>
                  </a:cubicBezTo>
                  <a:cubicBezTo>
                    <a:pt x="65" y="89"/>
                    <a:pt x="52" y="92"/>
                    <a:pt x="39" y="92"/>
                  </a:cubicBezTo>
                  <a:cubicBezTo>
                    <a:pt x="37" y="92"/>
                    <a:pt x="35" y="93"/>
                    <a:pt x="32" y="93"/>
                  </a:cubicBezTo>
                  <a:cubicBezTo>
                    <a:pt x="32" y="93"/>
                    <a:pt x="31" y="92"/>
                    <a:pt x="30" y="92"/>
                  </a:cubicBezTo>
                  <a:cubicBezTo>
                    <a:pt x="29" y="88"/>
                    <a:pt x="28" y="85"/>
                    <a:pt x="23" y="85"/>
                  </a:cubicBezTo>
                  <a:cubicBezTo>
                    <a:pt x="17" y="85"/>
                    <a:pt x="11" y="84"/>
                    <a:pt x="6" y="80"/>
                  </a:cubicBezTo>
                  <a:cubicBezTo>
                    <a:pt x="1" y="76"/>
                    <a:pt x="0" y="71"/>
                    <a:pt x="5" y="66"/>
                  </a:cubicBezTo>
                  <a:cubicBezTo>
                    <a:pt x="7" y="64"/>
                    <a:pt x="9" y="62"/>
                    <a:pt x="9" y="59"/>
                  </a:cubicBezTo>
                  <a:cubicBezTo>
                    <a:pt x="9" y="54"/>
                    <a:pt x="11" y="51"/>
                    <a:pt x="13" y="47"/>
                  </a:cubicBezTo>
                  <a:cubicBezTo>
                    <a:pt x="14" y="44"/>
                    <a:pt x="15" y="41"/>
                    <a:pt x="15" y="38"/>
                  </a:cubicBezTo>
                  <a:cubicBezTo>
                    <a:pt x="17" y="28"/>
                    <a:pt x="22" y="20"/>
                    <a:pt x="32" y="16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0"/>
                    <a:pt x="28" y="8"/>
                    <a:pt x="28" y="5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0" y="1"/>
                    <a:pt x="31" y="1"/>
                    <a:pt x="32" y="0"/>
                  </a:cubicBezTo>
                  <a:cubicBezTo>
                    <a:pt x="35" y="0"/>
                    <a:pt x="38" y="1"/>
                    <a:pt x="40" y="3"/>
                  </a:cubicBezTo>
                  <a:cubicBezTo>
                    <a:pt x="43" y="10"/>
                    <a:pt x="49" y="12"/>
                    <a:pt x="55" y="14"/>
                  </a:cubicBezTo>
                  <a:cubicBezTo>
                    <a:pt x="57" y="19"/>
                    <a:pt x="55" y="22"/>
                    <a:pt x="52" y="25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9" name="Freeform 436"/>
            <p:cNvSpPr/>
            <p:nvPr/>
          </p:nvSpPr>
          <p:spPr bwMode="auto">
            <a:xfrm>
              <a:off x="6331" y="1839"/>
              <a:ext cx="193" cy="30"/>
            </a:xfrm>
            <a:custGeom>
              <a:avLst/>
              <a:gdLst>
                <a:gd name="T0" fmla="*/ 119 w 129"/>
                <a:gd name="T1" fmla="*/ 17 h 20"/>
                <a:gd name="T2" fmla="*/ 62 w 129"/>
                <a:gd name="T3" fmla="*/ 16 h 20"/>
                <a:gd name="T4" fmla="*/ 29 w 129"/>
                <a:gd name="T5" fmla="*/ 13 h 20"/>
                <a:gd name="T6" fmla="*/ 10 w 129"/>
                <a:gd name="T7" fmla="*/ 16 h 20"/>
                <a:gd name="T8" fmla="*/ 2 w 129"/>
                <a:gd name="T9" fmla="*/ 13 h 20"/>
                <a:gd name="T10" fmla="*/ 5 w 129"/>
                <a:gd name="T11" fmla="*/ 5 h 20"/>
                <a:gd name="T12" fmla="*/ 11 w 129"/>
                <a:gd name="T13" fmla="*/ 3 h 20"/>
                <a:gd name="T14" fmla="*/ 74 w 129"/>
                <a:gd name="T15" fmla="*/ 4 h 20"/>
                <a:gd name="T16" fmla="*/ 127 w 129"/>
                <a:gd name="T17" fmla="*/ 1 h 20"/>
                <a:gd name="T18" fmla="*/ 119 w 129"/>
                <a:gd name="T1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20">
                  <a:moveTo>
                    <a:pt x="119" y="17"/>
                  </a:moveTo>
                  <a:cubicBezTo>
                    <a:pt x="100" y="20"/>
                    <a:pt x="81" y="18"/>
                    <a:pt x="62" y="16"/>
                  </a:cubicBezTo>
                  <a:cubicBezTo>
                    <a:pt x="51" y="14"/>
                    <a:pt x="40" y="13"/>
                    <a:pt x="29" y="13"/>
                  </a:cubicBezTo>
                  <a:cubicBezTo>
                    <a:pt x="22" y="13"/>
                    <a:pt x="16" y="13"/>
                    <a:pt x="10" y="16"/>
                  </a:cubicBezTo>
                  <a:cubicBezTo>
                    <a:pt x="7" y="17"/>
                    <a:pt x="3" y="17"/>
                    <a:pt x="2" y="13"/>
                  </a:cubicBezTo>
                  <a:cubicBezTo>
                    <a:pt x="0" y="9"/>
                    <a:pt x="2" y="7"/>
                    <a:pt x="5" y="5"/>
                  </a:cubicBezTo>
                  <a:cubicBezTo>
                    <a:pt x="7" y="4"/>
                    <a:pt x="9" y="3"/>
                    <a:pt x="11" y="3"/>
                  </a:cubicBezTo>
                  <a:cubicBezTo>
                    <a:pt x="32" y="0"/>
                    <a:pt x="53" y="2"/>
                    <a:pt x="74" y="4"/>
                  </a:cubicBezTo>
                  <a:cubicBezTo>
                    <a:pt x="92" y="6"/>
                    <a:pt x="110" y="7"/>
                    <a:pt x="127" y="1"/>
                  </a:cubicBezTo>
                  <a:cubicBezTo>
                    <a:pt x="129" y="9"/>
                    <a:pt x="126" y="14"/>
                    <a:pt x="119" y="17"/>
                  </a:cubicBezTo>
                  <a:close/>
                </a:path>
              </a:pathLst>
            </a:custGeom>
            <a:solidFill>
              <a:srgbClr val="7C5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0" name="Freeform 437"/>
            <p:cNvSpPr/>
            <p:nvPr/>
          </p:nvSpPr>
          <p:spPr bwMode="auto">
            <a:xfrm>
              <a:off x="6604" y="1549"/>
              <a:ext cx="87" cy="93"/>
            </a:xfrm>
            <a:custGeom>
              <a:avLst/>
              <a:gdLst>
                <a:gd name="T0" fmla="*/ 10 w 58"/>
                <a:gd name="T1" fmla="*/ 12 h 62"/>
                <a:gd name="T2" fmla="*/ 16 w 58"/>
                <a:gd name="T3" fmla="*/ 8 h 62"/>
                <a:gd name="T4" fmla="*/ 58 w 58"/>
                <a:gd name="T5" fmla="*/ 30 h 62"/>
                <a:gd name="T6" fmla="*/ 50 w 58"/>
                <a:gd name="T7" fmla="*/ 37 h 62"/>
                <a:gd name="T8" fmla="*/ 43 w 58"/>
                <a:gd name="T9" fmla="*/ 31 h 62"/>
                <a:gd name="T10" fmla="*/ 40 w 58"/>
                <a:gd name="T11" fmla="*/ 23 h 62"/>
                <a:gd name="T12" fmla="*/ 43 w 58"/>
                <a:gd name="T13" fmla="*/ 29 h 62"/>
                <a:gd name="T14" fmla="*/ 43 w 58"/>
                <a:gd name="T15" fmla="*/ 38 h 62"/>
                <a:gd name="T16" fmla="*/ 46 w 58"/>
                <a:gd name="T17" fmla="*/ 49 h 62"/>
                <a:gd name="T18" fmla="*/ 35 w 58"/>
                <a:gd name="T19" fmla="*/ 50 h 62"/>
                <a:gd name="T20" fmla="*/ 33 w 58"/>
                <a:gd name="T21" fmla="*/ 62 h 62"/>
                <a:gd name="T22" fmla="*/ 10 w 58"/>
                <a:gd name="T23" fmla="*/ 38 h 62"/>
                <a:gd name="T24" fmla="*/ 0 w 58"/>
                <a:gd name="T25" fmla="*/ 21 h 62"/>
                <a:gd name="T26" fmla="*/ 3 w 58"/>
                <a:gd name="T27" fmla="*/ 21 h 62"/>
                <a:gd name="T28" fmla="*/ 5 w 58"/>
                <a:gd name="T29" fmla="*/ 24 h 62"/>
                <a:gd name="T30" fmla="*/ 7 w 58"/>
                <a:gd name="T31" fmla="*/ 26 h 62"/>
                <a:gd name="T32" fmla="*/ 6 w 58"/>
                <a:gd name="T33" fmla="*/ 25 h 62"/>
                <a:gd name="T34" fmla="*/ 4 w 58"/>
                <a:gd name="T35" fmla="*/ 22 h 62"/>
                <a:gd name="T36" fmla="*/ 10 w 58"/>
                <a:gd name="T37" fmla="*/ 15 h 62"/>
                <a:gd name="T38" fmla="*/ 18 w 58"/>
                <a:gd name="T39" fmla="*/ 20 h 62"/>
                <a:gd name="T40" fmla="*/ 19 w 58"/>
                <a:gd name="T41" fmla="*/ 22 h 62"/>
                <a:gd name="T42" fmla="*/ 19 w 58"/>
                <a:gd name="T43" fmla="*/ 22 h 62"/>
                <a:gd name="T44" fmla="*/ 19 w 58"/>
                <a:gd name="T45" fmla="*/ 22 h 62"/>
                <a:gd name="T46" fmla="*/ 10 w 58"/>
                <a:gd name="T47" fmla="*/ 14 h 62"/>
                <a:gd name="T48" fmla="*/ 10 w 58"/>
                <a:gd name="T4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2">
                  <a:moveTo>
                    <a:pt x="10" y="12"/>
                  </a:moveTo>
                  <a:cubicBezTo>
                    <a:pt x="11" y="9"/>
                    <a:pt x="13" y="8"/>
                    <a:pt x="16" y="8"/>
                  </a:cubicBezTo>
                  <a:cubicBezTo>
                    <a:pt x="35" y="0"/>
                    <a:pt x="57" y="12"/>
                    <a:pt x="58" y="30"/>
                  </a:cubicBezTo>
                  <a:cubicBezTo>
                    <a:pt x="57" y="34"/>
                    <a:pt x="55" y="37"/>
                    <a:pt x="50" y="37"/>
                  </a:cubicBezTo>
                  <a:cubicBezTo>
                    <a:pt x="46" y="36"/>
                    <a:pt x="43" y="36"/>
                    <a:pt x="43" y="31"/>
                  </a:cubicBezTo>
                  <a:cubicBezTo>
                    <a:pt x="43" y="28"/>
                    <a:pt x="43" y="25"/>
                    <a:pt x="40" y="23"/>
                  </a:cubicBezTo>
                  <a:cubicBezTo>
                    <a:pt x="40" y="25"/>
                    <a:pt x="43" y="26"/>
                    <a:pt x="43" y="29"/>
                  </a:cubicBezTo>
                  <a:cubicBezTo>
                    <a:pt x="41" y="32"/>
                    <a:pt x="41" y="35"/>
                    <a:pt x="43" y="38"/>
                  </a:cubicBezTo>
                  <a:cubicBezTo>
                    <a:pt x="45" y="41"/>
                    <a:pt x="47" y="45"/>
                    <a:pt x="46" y="49"/>
                  </a:cubicBezTo>
                  <a:cubicBezTo>
                    <a:pt x="43" y="54"/>
                    <a:pt x="39" y="51"/>
                    <a:pt x="35" y="50"/>
                  </a:cubicBezTo>
                  <a:cubicBezTo>
                    <a:pt x="38" y="54"/>
                    <a:pt x="41" y="58"/>
                    <a:pt x="33" y="62"/>
                  </a:cubicBezTo>
                  <a:cubicBezTo>
                    <a:pt x="27" y="53"/>
                    <a:pt x="18" y="46"/>
                    <a:pt x="10" y="38"/>
                  </a:cubicBezTo>
                  <a:cubicBezTo>
                    <a:pt x="5" y="33"/>
                    <a:pt x="2" y="28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5" y="24"/>
                    <a:pt x="4" y="23"/>
                    <a:pt x="4" y="22"/>
                  </a:cubicBezTo>
                  <a:cubicBezTo>
                    <a:pt x="3" y="17"/>
                    <a:pt x="4" y="14"/>
                    <a:pt x="10" y="15"/>
                  </a:cubicBezTo>
                  <a:cubicBezTo>
                    <a:pt x="14" y="16"/>
                    <a:pt x="16" y="18"/>
                    <a:pt x="18" y="20"/>
                  </a:cubicBezTo>
                  <a:cubicBezTo>
                    <a:pt x="18" y="21"/>
                    <a:pt x="19" y="21"/>
                    <a:pt x="19" y="22"/>
                  </a:cubicBezTo>
                  <a:cubicBezTo>
                    <a:pt x="19" y="22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7" y="18"/>
                    <a:pt x="13" y="16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B6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1" name="Freeform 438"/>
            <p:cNvSpPr/>
            <p:nvPr/>
          </p:nvSpPr>
          <p:spPr bwMode="auto">
            <a:xfrm>
              <a:off x="6611" y="1639"/>
              <a:ext cx="116" cy="66"/>
            </a:xfrm>
            <a:custGeom>
              <a:avLst/>
              <a:gdLst>
                <a:gd name="T0" fmla="*/ 0 w 77"/>
                <a:gd name="T1" fmla="*/ 42 h 44"/>
                <a:gd name="T2" fmla="*/ 9 w 77"/>
                <a:gd name="T3" fmla="*/ 32 h 44"/>
                <a:gd name="T4" fmla="*/ 28 w 77"/>
                <a:gd name="T5" fmla="*/ 7 h 44"/>
                <a:gd name="T6" fmla="*/ 46 w 77"/>
                <a:gd name="T7" fmla="*/ 3 h 44"/>
                <a:gd name="T8" fmla="*/ 44 w 77"/>
                <a:gd name="T9" fmla="*/ 14 h 44"/>
                <a:gd name="T10" fmla="*/ 48 w 77"/>
                <a:gd name="T11" fmla="*/ 20 h 44"/>
                <a:gd name="T12" fmla="*/ 76 w 77"/>
                <a:gd name="T13" fmla="*/ 23 h 44"/>
                <a:gd name="T14" fmla="*/ 77 w 77"/>
                <a:gd name="T15" fmla="*/ 25 h 44"/>
                <a:gd name="T16" fmla="*/ 57 w 77"/>
                <a:gd name="T17" fmla="*/ 38 h 44"/>
                <a:gd name="T18" fmla="*/ 57 w 77"/>
                <a:gd name="T19" fmla="*/ 38 h 44"/>
                <a:gd name="T20" fmla="*/ 5 w 77"/>
                <a:gd name="T21" fmla="*/ 43 h 44"/>
                <a:gd name="T22" fmla="*/ 0 w 77"/>
                <a:gd name="T23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44">
                  <a:moveTo>
                    <a:pt x="0" y="42"/>
                  </a:moveTo>
                  <a:cubicBezTo>
                    <a:pt x="2" y="37"/>
                    <a:pt x="6" y="35"/>
                    <a:pt x="9" y="32"/>
                  </a:cubicBezTo>
                  <a:cubicBezTo>
                    <a:pt x="17" y="24"/>
                    <a:pt x="24" y="17"/>
                    <a:pt x="28" y="7"/>
                  </a:cubicBezTo>
                  <a:cubicBezTo>
                    <a:pt x="33" y="0"/>
                    <a:pt x="39" y="0"/>
                    <a:pt x="46" y="3"/>
                  </a:cubicBezTo>
                  <a:cubicBezTo>
                    <a:pt x="48" y="8"/>
                    <a:pt x="44" y="11"/>
                    <a:pt x="44" y="14"/>
                  </a:cubicBezTo>
                  <a:cubicBezTo>
                    <a:pt x="43" y="18"/>
                    <a:pt x="44" y="23"/>
                    <a:pt x="48" y="20"/>
                  </a:cubicBezTo>
                  <a:cubicBezTo>
                    <a:pt x="58" y="15"/>
                    <a:pt x="67" y="21"/>
                    <a:pt x="76" y="23"/>
                  </a:cubicBezTo>
                  <a:cubicBezTo>
                    <a:pt x="76" y="24"/>
                    <a:pt x="77" y="24"/>
                    <a:pt x="77" y="25"/>
                  </a:cubicBezTo>
                  <a:cubicBezTo>
                    <a:pt x="72" y="33"/>
                    <a:pt x="64" y="33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40" y="40"/>
                    <a:pt x="22" y="37"/>
                    <a:pt x="5" y="43"/>
                  </a:cubicBezTo>
                  <a:cubicBezTo>
                    <a:pt x="3" y="44"/>
                    <a:pt x="1" y="44"/>
                    <a:pt x="0" y="42"/>
                  </a:cubicBezTo>
                  <a:close/>
                </a:path>
              </a:pathLst>
            </a:custGeom>
            <a:solidFill>
              <a:srgbClr val="9E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2" name="Freeform 439"/>
            <p:cNvSpPr/>
            <p:nvPr/>
          </p:nvSpPr>
          <p:spPr bwMode="auto">
            <a:xfrm>
              <a:off x="5764" y="1264"/>
              <a:ext cx="192" cy="153"/>
            </a:xfrm>
            <a:custGeom>
              <a:avLst/>
              <a:gdLst>
                <a:gd name="T0" fmla="*/ 88 w 128"/>
                <a:gd name="T1" fmla="*/ 98 h 102"/>
                <a:gd name="T2" fmla="*/ 86 w 128"/>
                <a:gd name="T3" fmla="*/ 93 h 102"/>
                <a:gd name="T4" fmla="*/ 77 w 128"/>
                <a:gd name="T5" fmla="*/ 87 h 102"/>
                <a:gd name="T6" fmla="*/ 57 w 128"/>
                <a:gd name="T7" fmla="*/ 72 h 102"/>
                <a:gd name="T8" fmla="*/ 51 w 128"/>
                <a:gd name="T9" fmla="*/ 62 h 102"/>
                <a:gd name="T10" fmla="*/ 19 w 128"/>
                <a:gd name="T11" fmla="*/ 33 h 102"/>
                <a:gd name="T12" fmla="*/ 15 w 128"/>
                <a:gd name="T13" fmla="*/ 43 h 102"/>
                <a:gd name="T14" fmla="*/ 4 w 128"/>
                <a:gd name="T15" fmla="*/ 40 h 102"/>
                <a:gd name="T16" fmla="*/ 3 w 128"/>
                <a:gd name="T17" fmla="*/ 37 h 102"/>
                <a:gd name="T18" fmla="*/ 11 w 128"/>
                <a:gd name="T19" fmla="*/ 17 h 102"/>
                <a:gd name="T20" fmla="*/ 16 w 128"/>
                <a:gd name="T21" fmla="*/ 7 h 102"/>
                <a:gd name="T22" fmla="*/ 23 w 128"/>
                <a:gd name="T23" fmla="*/ 0 h 102"/>
                <a:gd name="T24" fmla="*/ 30 w 128"/>
                <a:gd name="T25" fmla="*/ 8 h 102"/>
                <a:gd name="T26" fmla="*/ 30 w 128"/>
                <a:gd name="T27" fmla="*/ 11 h 102"/>
                <a:gd name="T28" fmla="*/ 47 w 128"/>
                <a:gd name="T29" fmla="*/ 47 h 102"/>
                <a:gd name="T30" fmla="*/ 50 w 128"/>
                <a:gd name="T31" fmla="*/ 49 h 102"/>
                <a:gd name="T32" fmla="*/ 74 w 128"/>
                <a:gd name="T33" fmla="*/ 74 h 102"/>
                <a:gd name="T34" fmla="*/ 83 w 128"/>
                <a:gd name="T35" fmla="*/ 82 h 102"/>
                <a:gd name="T36" fmla="*/ 89 w 128"/>
                <a:gd name="T37" fmla="*/ 84 h 102"/>
                <a:gd name="T38" fmla="*/ 92 w 128"/>
                <a:gd name="T39" fmla="*/ 85 h 102"/>
                <a:gd name="T40" fmla="*/ 115 w 128"/>
                <a:gd name="T41" fmla="*/ 88 h 102"/>
                <a:gd name="T42" fmla="*/ 126 w 128"/>
                <a:gd name="T43" fmla="*/ 89 h 102"/>
                <a:gd name="T44" fmla="*/ 128 w 128"/>
                <a:gd name="T45" fmla="*/ 91 h 102"/>
                <a:gd name="T46" fmla="*/ 113 w 128"/>
                <a:gd name="T47" fmla="*/ 102 h 102"/>
                <a:gd name="T48" fmla="*/ 88 w 128"/>
                <a:gd name="T49" fmla="*/ 9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02">
                  <a:moveTo>
                    <a:pt x="88" y="98"/>
                  </a:moveTo>
                  <a:cubicBezTo>
                    <a:pt x="89" y="96"/>
                    <a:pt x="89" y="93"/>
                    <a:pt x="86" y="93"/>
                  </a:cubicBezTo>
                  <a:cubicBezTo>
                    <a:pt x="83" y="92"/>
                    <a:pt x="79" y="89"/>
                    <a:pt x="77" y="87"/>
                  </a:cubicBezTo>
                  <a:cubicBezTo>
                    <a:pt x="68" y="85"/>
                    <a:pt x="61" y="81"/>
                    <a:pt x="57" y="72"/>
                  </a:cubicBezTo>
                  <a:cubicBezTo>
                    <a:pt x="56" y="68"/>
                    <a:pt x="54" y="65"/>
                    <a:pt x="51" y="62"/>
                  </a:cubicBezTo>
                  <a:cubicBezTo>
                    <a:pt x="39" y="54"/>
                    <a:pt x="25" y="47"/>
                    <a:pt x="19" y="33"/>
                  </a:cubicBezTo>
                  <a:cubicBezTo>
                    <a:pt x="14" y="36"/>
                    <a:pt x="18" y="41"/>
                    <a:pt x="15" y="43"/>
                  </a:cubicBezTo>
                  <a:cubicBezTo>
                    <a:pt x="10" y="45"/>
                    <a:pt x="7" y="43"/>
                    <a:pt x="4" y="40"/>
                  </a:cubicBezTo>
                  <a:cubicBezTo>
                    <a:pt x="4" y="39"/>
                    <a:pt x="3" y="38"/>
                    <a:pt x="3" y="37"/>
                  </a:cubicBezTo>
                  <a:cubicBezTo>
                    <a:pt x="0" y="29"/>
                    <a:pt x="3" y="21"/>
                    <a:pt x="11" y="17"/>
                  </a:cubicBezTo>
                  <a:cubicBezTo>
                    <a:pt x="14" y="14"/>
                    <a:pt x="16" y="12"/>
                    <a:pt x="16" y="7"/>
                  </a:cubicBezTo>
                  <a:cubicBezTo>
                    <a:pt x="16" y="3"/>
                    <a:pt x="18" y="0"/>
                    <a:pt x="23" y="0"/>
                  </a:cubicBezTo>
                  <a:cubicBezTo>
                    <a:pt x="27" y="0"/>
                    <a:pt x="29" y="4"/>
                    <a:pt x="30" y="8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24" y="28"/>
                    <a:pt x="34" y="38"/>
                    <a:pt x="47" y="47"/>
                  </a:cubicBezTo>
                  <a:cubicBezTo>
                    <a:pt x="48" y="48"/>
                    <a:pt x="49" y="48"/>
                    <a:pt x="50" y="49"/>
                  </a:cubicBezTo>
                  <a:cubicBezTo>
                    <a:pt x="60" y="56"/>
                    <a:pt x="68" y="64"/>
                    <a:pt x="74" y="74"/>
                  </a:cubicBezTo>
                  <a:cubicBezTo>
                    <a:pt x="76" y="77"/>
                    <a:pt x="79" y="81"/>
                    <a:pt x="83" y="82"/>
                  </a:cubicBezTo>
                  <a:cubicBezTo>
                    <a:pt x="85" y="83"/>
                    <a:pt x="87" y="84"/>
                    <a:pt x="89" y="84"/>
                  </a:cubicBezTo>
                  <a:cubicBezTo>
                    <a:pt x="90" y="84"/>
                    <a:pt x="91" y="85"/>
                    <a:pt x="92" y="85"/>
                  </a:cubicBezTo>
                  <a:cubicBezTo>
                    <a:pt x="99" y="88"/>
                    <a:pt x="107" y="87"/>
                    <a:pt x="115" y="88"/>
                  </a:cubicBezTo>
                  <a:cubicBezTo>
                    <a:pt x="119" y="88"/>
                    <a:pt x="123" y="87"/>
                    <a:pt x="126" y="89"/>
                  </a:cubicBezTo>
                  <a:cubicBezTo>
                    <a:pt x="127" y="89"/>
                    <a:pt x="127" y="90"/>
                    <a:pt x="128" y="91"/>
                  </a:cubicBezTo>
                  <a:cubicBezTo>
                    <a:pt x="125" y="98"/>
                    <a:pt x="116" y="96"/>
                    <a:pt x="113" y="102"/>
                  </a:cubicBezTo>
                  <a:cubicBezTo>
                    <a:pt x="105" y="99"/>
                    <a:pt x="97" y="97"/>
                    <a:pt x="88" y="98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3" name="Freeform 440"/>
            <p:cNvSpPr/>
            <p:nvPr/>
          </p:nvSpPr>
          <p:spPr bwMode="auto">
            <a:xfrm>
              <a:off x="6131" y="1881"/>
              <a:ext cx="141" cy="66"/>
            </a:xfrm>
            <a:custGeom>
              <a:avLst/>
              <a:gdLst>
                <a:gd name="T0" fmla="*/ 60 w 94"/>
                <a:gd name="T1" fmla="*/ 33 h 44"/>
                <a:gd name="T2" fmla="*/ 44 w 94"/>
                <a:gd name="T3" fmla="*/ 40 h 44"/>
                <a:gd name="T4" fmla="*/ 28 w 94"/>
                <a:gd name="T5" fmla="*/ 40 h 44"/>
                <a:gd name="T6" fmla="*/ 7 w 94"/>
                <a:gd name="T7" fmla="*/ 33 h 44"/>
                <a:gd name="T8" fmla="*/ 4 w 94"/>
                <a:gd name="T9" fmla="*/ 29 h 44"/>
                <a:gd name="T10" fmla="*/ 10 w 94"/>
                <a:gd name="T11" fmla="*/ 9 h 44"/>
                <a:gd name="T12" fmla="*/ 14 w 94"/>
                <a:gd name="T13" fmla="*/ 17 h 44"/>
                <a:gd name="T14" fmla="*/ 25 w 94"/>
                <a:gd name="T15" fmla="*/ 27 h 44"/>
                <a:gd name="T16" fmla="*/ 41 w 94"/>
                <a:gd name="T17" fmla="*/ 23 h 44"/>
                <a:gd name="T18" fmla="*/ 53 w 94"/>
                <a:gd name="T19" fmla="*/ 20 h 44"/>
                <a:gd name="T20" fmla="*/ 55 w 94"/>
                <a:gd name="T21" fmla="*/ 19 h 44"/>
                <a:gd name="T22" fmla="*/ 57 w 94"/>
                <a:gd name="T23" fmla="*/ 18 h 44"/>
                <a:gd name="T24" fmla="*/ 59 w 94"/>
                <a:gd name="T25" fmla="*/ 16 h 44"/>
                <a:gd name="T26" fmla="*/ 79 w 94"/>
                <a:gd name="T27" fmla="*/ 4 h 44"/>
                <a:gd name="T28" fmla="*/ 80 w 94"/>
                <a:gd name="T29" fmla="*/ 11 h 44"/>
                <a:gd name="T30" fmla="*/ 87 w 94"/>
                <a:gd name="T31" fmla="*/ 18 h 44"/>
                <a:gd name="T32" fmla="*/ 93 w 94"/>
                <a:gd name="T33" fmla="*/ 25 h 44"/>
                <a:gd name="T34" fmla="*/ 91 w 94"/>
                <a:gd name="T35" fmla="*/ 29 h 44"/>
                <a:gd name="T36" fmla="*/ 82 w 94"/>
                <a:gd name="T37" fmla="*/ 27 h 44"/>
                <a:gd name="T38" fmla="*/ 61 w 94"/>
                <a:gd name="T39" fmla="*/ 28 h 44"/>
                <a:gd name="T40" fmla="*/ 60 w 94"/>
                <a:gd name="T41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44">
                  <a:moveTo>
                    <a:pt x="60" y="33"/>
                  </a:moveTo>
                  <a:cubicBezTo>
                    <a:pt x="54" y="34"/>
                    <a:pt x="49" y="36"/>
                    <a:pt x="44" y="40"/>
                  </a:cubicBezTo>
                  <a:cubicBezTo>
                    <a:pt x="40" y="44"/>
                    <a:pt x="33" y="43"/>
                    <a:pt x="28" y="40"/>
                  </a:cubicBezTo>
                  <a:cubicBezTo>
                    <a:pt x="21" y="37"/>
                    <a:pt x="14" y="34"/>
                    <a:pt x="7" y="33"/>
                  </a:cubicBezTo>
                  <a:cubicBezTo>
                    <a:pt x="5" y="32"/>
                    <a:pt x="4" y="30"/>
                    <a:pt x="4" y="29"/>
                  </a:cubicBezTo>
                  <a:cubicBezTo>
                    <a:pt x="4" y="21"/>
                    <a:pt x="0" y="13"/>
                    <a:pt x="10" y="9"/>
                  </a:cubicBezTo>
                  <a:cubicBezTo>
                    <a:pt x="16" y="10"/>
                    <a:pt x="14" y="14"/>
                    <a:pt x="14" y="17"/>
                  </a:cubicBezTo>
                  <a:cubicBezTo>
                    <a:pt x="14" y="24"/>
                    <a:pt x="18" y="28"/>
                    <a:pt x="25" y="27"/>
                  </a:cubicBezTo>
                  <a:cubicBezTo>
                    <a:pt x="31" y="27"/>
                    <a:pt x="36" y="26"/>
                    <a:pt x="41" y="23"/>
                  </a:cubicBezTo>
                  <a:cubicBezTo>
                    <a:pt x="45" y="20"/>
                    <a:pt x="49" y="21"/>
                    <a:pt x="53" y="20"/>
                  </a:cubicBezTo>
                  <a:cubicBezTo>
                    <a:pt x="54" y="20"/>
                    <a:pt x="55" y="20"/>
                    <a:pt x="55" y="19"/>
                  </a:cubicBezTo>
                  <a:cubicBezTo>
                    <a:pt x="56" y="19"/>
                    <a:pt x="57" y="19"/>
                    <a:pt x="57" y="18"/>
                  </a:cubicBezTo>
                  <a:cubicBezTo>
                    <a:pt x="58" y="18"/>
                    <a:pt x="59" y="17"/>
                    <a:pt x="59" y="16"/>
                  </a:cubicBezTo>
                  <a:cubicBezTo>
                    <a:pt x="60" y="3"/>
                    <a:pt x="64" y="0"/>
                    <a:pt x="79" y="4"/>
                  </a:cubicBezTo>
                  <a:cubicBezTo>
                    <a:pt x="79" y="6"/>
                    <a:pt x="78" y="9"/>
                    <a:pt x="80" y="11"/>
                  </a:cubicBezTo>
                  <a:cubicBezTo>
                    <a:pt x="80" y="16"/>
                    <a:pt x="84" y="15"/>
                    <a:pt x="87" y="18"/>
                  </a:cubicBezTo>
                  <a:cubicBezTo>
                    <a:pt x="89" y="20"/>
                    <a:pt x="94" y="20"/>
                    <a:pt x="93" y="25"/>
                  </a:cubicBezTo>
                  <a:cubicBezTo>
                    <a:pt x="93" y="27"/>
                    <a:pt x="93" y="28"/>
                    <a:pt x="91" y="29"/>
                  </a:cubicBezTo>
                  <a:cubicBezTo>
                    <a:pt x="88" y="29"/>
                    <a:pt x="85" y="29"/>
                    <a:pt x="82" y="27"/>
                  </a:cubicBezTo>
                  <a:cubicBezTo>
                    <a:pt x="75" y="22"/>
                    <a:pt x="68" y="25"/>
                    <a:pt x="61" y="28"/>
                  </a:cubicBezTo>
                  <a:cubicBezTo>
                    <a:pt x="59" y="29"/>
                    <a:pt x="60" y="31"/>
                    <a:pt x="60" y="33"/>
                  </a:cubicBezTo>
                  <a:close/>
                </a:path>
              </a:pathLst>
            </a:custGeom>
            <a:solidFill>
              <a:srgbClr val="AC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4" name="Freeform 441"/>
            <p:cNvSpPr/>
            <p:nvPr/>
          </p:nvSpPr>
          <p:spPr bwMode="auto">
            <a:xfrm>
              <a:off x="6502" y="1776"/>
              <a:ext cx="55" cy="223"/>
            </a:xfrm>
            <a:custGeom>
              <a:avLst/>
              <a:gdLst>
                <a:gd name="T0" fmla="*/ 5 w 37"/>
                <a:gd name="T1" fmla="*/ 59 h 149"/>
                <a:gd name="T2" fmla="*/ 13 w 37"/>
                <a:gd name="T3" fmla="*/ 43 h 149"/>
                <a:gd name="T4" fmla="*/ 31 w 37"/>
                <a:gd name="T5" fmla="*/ 14 h 149"/>
                <a:gd name="T6" fmla="*/ 32 w 37"/>
                <a:gd name="T7" fmla="*/ 1 h 149"/>
                <a:gd name="T8" fmla="*/ 35 w 37"/>
                <a:gd name="T9" fmla="*/ 1 h 149"/>
                <a:gd name="T10" fmla="*/ 37 w 37"/>
                <a:gd name="T11" fmla="*/ 7 h 149"/>
                <a:gd name="T12" fmla="*/ 37 w 37"/>
                <a:gd name="T13" fmla="*/ 13 h 149"/>
                <a:gd name="T14" fmla="*/ 37 w 37"/>
                <a:gd name="T15" fmla="*/ 22 h 149"/>
                <a:gd name="T16" fmla="*/ 18 w 37"/>
                <a:gd name="T17" fmla="*/ 52 h 149"/>
                <a:gd name="T18" fmla="*/ 16 w 37"/>
                <a:gd name="T19" fmla="*/ 60 h 149"/>
                <a:gd name="T20" fmla="*/ 14 w 37"/>
                <a:gd name="T21" fmla="*/ 100 h 149"/>
                <a:gd name="T22" fmla="*/ 16 w 37"/>
                <a:gd name="T23" fmla="*/ 106 h 149"/>
                <a:gd name="T24" fmla="*/ 34 w 37"/>
                <a:gd name="T25" fmla="*/ 145 h 149"/>
                <a:gd name="T26" fmla="*/ 34 w 37"/>
                <a:gd name="T27" fmla="*/ 149 h 149"/>
                <a:gd name="T28" fmla="*/ 19 w 37"/>
                <a:gd name="T29" fmla="*/ 141 h 149"/>
                <a:gd name="T30" fmla="*/ 9 w 37"/>
                <a:gd name="T31" fmla="*/ 114 h 149"/>
                <a:gd name="T32" fmla="*/ 6 w 37"/>
                <a:gd name="T33" fmla="*/ 112 h 149"/>
                <a:gd name="T34" fmla="*/ 2 w 37"/>
                <a:gd name="T35" fmla="*/ 73 h 149"/>
                <a:gd name="T36" fmla="*/ 5 w 37"/>
                <a:gd name="T37" fmla="*/ 5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49">
                  <a:moveTo>
                    <a:pt x="5" y="59"/>
                  </a:moveTo>
                  <a:cubicBezTo>
                    <a:pt x="8" y="54"/>
                    <a:pt x="11" y="49"/>
                    <a:pt x="13" y="43"/>
                  </a:cubicBezTo>
                  <a:cubicBezTo>
                    <a:pt x="22" y="35"/>
                    <a:pt x="26" y="24"/>
                    <a:pt x="31" y="14"/>
                  </a:cubicBezTo>
                  <a:cubicBezTo>
                    <a:pt x="33" y="10"/>
                    <a:pt x="30" y="5"/>
                    <a:pt x="32" y="1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7" y="2"/>
                    <a:pt x="37" y="4"/>
                    <a:pt x="37" y="7"/>
                  </a:cubicBezTo>
                  <a:cubicBezTo>
                    <a:pt x="37" y="9"/>
                    <a:pt x="37" y="11"/>
                    <a:pt x="37" y="13"/>
                  </a:cubicBezTo>
                  <a:cubicBezTo>
                    <a:pt x="37" y="16"/>
                    <a:pt x="37" y="19"/>
                    <a:pt x="37" y="22"/>
                  </a:cubicBezTo>
                  <a:cubicBezTo>
                    <a:pt x="32" y="32"/>
                    <a:pt x="23" y="41"/>
                    <a:pt x="18" y="52"/>
                  </a:cubicBezTo>
                  <a:cubicBezTo>
                    <a:pt x="17" y="55"/>
                    <a:pt x="16" y="57"/>
                    <a:pt x="16" y="60"/>
                  </a:cubicBezTo>
                  <a:cubicBezTo>
                    <a:pt x="12" y="73"/>
                    <a:pt x="10" y="86"/>
                    <a:pt x="14" y="100"/>
                  </a:cubicBezTo>
                  <a:cubicBezTo>
                    <a:pt x="14" y="102"/>
                    <a:pt x="15" y="105"/>
                    <a:pt x="16" y="106"/>
                  </a:cubicBezTo>
                  <a:cubicBezTo>
                    <a:pt x="29" y="116"/>
                    <a:pt x="27" y="133"/>
                    <a:pt x="34" y="145"/>
                  </a:cubicBezTo>
                  <a:cubicBezTo>
                    <a:pt x="35" y="146"/>
                    <a:pt x="35" y="147"/>
                    <a:pt x="34" y="149"/>
                  </a:cubicBezTo>
                  <a:cubicBezTo>
                    <a:pt x="28" y="149"/>
                    <a:pt x="21" y="149"/>
                    <a:pt x="19" y="141"/>
                  </a:cubicBezTo>
                  <a:cubicBezTo>
                    <a:pt x="14" y="133"/>
                    <a:pt x="16" y="122"/>
                    <a:pt x="9" y="114"/>
                  </a:cubicBezTo>
                  <a:cubicBezTo>
                    <a:pt x="8" y="114"/>
                    <a:pt x="7" y="113"/>
                    <a:pt x="6" y="112"/>
                  </a:cubicBezTo>
                  <a:cubicBezTo>
                    <a:pt x="1" y="100"/>
                    <a:pt x="0" y="87"/>
                    <a:pt x="2" y="73"/>
                  </a:cubicBezTo>
                  <a:cubicBezTo>
                    <a:pt x="3" y="69"/>
                    <a:pt x="6" y="64"/>
                    <a:pt x="5" y="59"/>
                  </a:cubicBezTo>
                  <a:close/>
                </a:path>
              </a:pathLst>
            </a:custGeom>
            <a:solidFill>
              <a:srgbClr val="C4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5" name="Freeform 442"/>
            <p:cNvSpPr/>
            <p:nvPr/>
          </p:nvSpPr>
          <p:spPr bwMode="auto">
            <a:xfrm>
              <a:off x="5932" y="1401"/>
              <a:ext cx="180" cy="40"/>
            </a:xfrm>
            <a:custGeom>
              <a:avLst/>
              <a:gdLst>
                <a:gd name="T0" fmla="*/ 1 w 120"/>
                <a:gd name="T1" fmla="*/ 11 h 27"/>
                <a:gd name="T2" fmla="*/ 9 w 120"/>
                <a:gd name="T3" fmla="*/ 1 h 27"/>
                <a:gd name="T4" fmla="*/ 14 w 120"/>
                <a:gd name="T5" fmla="*/ 1 h 27"/>
                <a:gd name="T6" fmla="*/ 20 w 120"/>
                <a:gd name="T7" fmla="*/ 4 h 27"/>
                <a:gd name="T8" fmla="*/ 23 w 120"/>
                <a:gd name="T9" fmla="*/ 6 h 27"/>
                <a:gd name="T10" fmla="*/ 26 w 120"/>
                <a:gd name="T11" fmla="*/ 8 h 27"/>
                <a:gd name="T12" fmla="*/ 82 w 120"/>
                <a:gd name="T13" fmla="*/ 7 h 27"/>
                <a:gd name="T14" fmla="*/ 120 w 120"/>
                <a:gd name="T15" fmla="*/ 7 h 27"/>
                <a:gd name="T16" fmla="*/ 120 w 120"/>
                <a:gd name="T17" fmla="*/ 8 h 27"/>
                <a:gd name="T18" fmla="*/ 117 w 120"/>
                <a:gd name="T19" fmla="*/ 9 h 27"/>
                <a:gd name="T20" fmla="*/ 115 w 120"/>
                <a:gd name="T21" fmla="*/ 10 h 27"/>
                <a:gd name="T22" fmla="*/ 85 w 120"/>
                <a:gd name="T23" fmla="*/ 19 h 27"/>
                <a:gd name="T24" fmla="*/ 75 w 120"/>
                <a:gd name="T25" fmla="*/ 21 h 27"/>
                <a:gd name="T26" fmla="*/ 43 w 120"/>
                <a:gd name="T27" fmla="*/ 24 h 27"/>
                <a:gd name="T28" fmla="*/ 30 w 120"/>
                <a:gd name="T29" fmla="*/ 20 h 27"/>
                <a:gd name="T30" fmla="*/ 27 w 120"/>
                <a:gd name="T31" fmla="*/ 19 h 27"/>
                <a:gd name="T32" fmla="*/ 26 w 120"/>
                <a:gd name="T33" fmla="*/ 19 h 27"/>
                <a:gd name="T34" fmla="*/ 24 w 120"/>
                <a:gd name="T35" fmla="*/ 18 h 27"/>
                <a:gd name="T36" fmla="*/ 24 w 120"/>
                <a:gd name="T37" fmla="*/ 18 h 27"/>
                <a:gd name="T38" fmla="*/ 23 w 120"/>
                <a:gd name="T39" fmla="*/ 18 h 27"/>
                <a:gd name="T40" fmla="*/ 19 w 120"/>
                <a:gd name="T41" fmla="*/ 17 h 27"/>
                <a:gd name="T42" fmla="*/ 17 w 120"/>
                <a:gd name="T43" fmla="*/ 16 h 27"/>
                <a:gd name="T44" fmla="*/ 15 w 120"/>
                <a:gd name="T45" fmla="*/ 15 h 27"/>
                <a:gd name="T46" fmla="*/ 15 w 120"/>
                <a:gd name="T47" fmla="*/ 15 h 27"/>
                <a:gd name="T48" fmla="*/ 3 w 120"/>
                <a:gd name="T49" fmla="*/ 12 h 27"/>
                <a:gd name="T50" fmla="*/ 1 w 120"/>
                <a:gd name="T5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27">
                  <a:moveTo>
                    <a:pt x="1" y="11"/>
                  </a:moveTo>
                  <a:cubicBezTo>
                    <a:pt x="0" y="2"/>
                    <a:pt x="0" y="2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7" y="1"/>
                    <a:pt x="18" y="3"/>
                    <a:pt x="20" y="4"/>
                  </a:cubicBezTo>
                  <a:cubicBezTo>
                    <a:pt x="21" y="4"/>
                    <a:pt x="22" y="5"/>
                    <a:pt x="23" y="6"/>
                  </a:cubicBezTo>
                  <a:cubicBezTo>
                    <a:pt x="24" y="7"/>
                    <a:pt x="25" y="8"/>
                    <a:pt x="26" y="8"/>
                  </a:cubicBezTo>
                  <a:cubicBezTo>
                    <a:pt x="45" y="18"/>
                    <a:pt x="64" y="14"/>
                    <a:pt x="82" y="7"/>
                  </a:cubicBezTo>
                  <a:cubicBezTo>
                    <a:pt x="95" y="2"/>
                    <a:pt x="108" y="0"/>
                    <a:pt x="120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9"/>
                    <a:pt x="118" y="9"/>
                    <a:pt x="117" y="9"/>
                  </a:cubicBezTo>
                  <a:cubicBezTo>
                    <a:pt x="116" y="9"/>
                    <a:pt x="116" y="10"/>
                    <a:pt x="115" y="10"/>
                  </a:cubicBezTo>
                  <a:cubicBezTo>
                    <a:pt x="105" y="15"/>
                    <a:pt x="95" y="16"/>
                    <a:pt x="85" y="19"/>
                  </a:cubicBezTo>
                  <a:cubicBezTo>
                    <a:pt x="82" y="20"/>
                    <a:pt x="78" y="20"/>
                    <a:pt x="75" y="21"/>
                  </a:cubicBezTo>
                  <a:cubicBezTo>
                    <a:pt x="65" y="27"/>
                    <a:pt x="54" y="27"/>
                    <a:pt x="43" y="24"/>
                  </a:cubicBezTo>
                  <a:cubicBezTo>
                    <a:pt x="39" y="23"/>
                    <a:pt x="34" y="21"/>
                    <a:pt x="30" y="20"/>
                  </a:cubicBezTo>
                  <a:cubicBezTo>
                    <a:pt x="29" y="20"/>
                    <a:pt x="28" y="20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19"/>
                    <a:pt x="25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8"/>
                    <a:pt x="20" y="17"/>
                    <a:pt x="19" y="17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15"/>
                    <a:pt x="7" y="13"/>
                    <a:pt x="3" y="12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C69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6" name="Freeform 443"/>
            <p:cNvSpPr/>
            <p:nvPr/>
          </p:nvSpPr>
          <p:spPr bwMode="auto">
            <a:xfrm>
              <a:off x="5932" y="1500"/>
              <a:ext cx="145" cy="49"/>
            </a:xfrm>
            <a:custGeom>
              <a:avLst/>
              <a:gdLst>
                <a:gd name="T0" fmla="*/ 1 w 97"/>
                <a:gd name="T1" fmla="*/ 12 h 33"/>
                <a:gd name="T2" fmla="*/ 0 w 97"/>
                <a:gd name="T3" fmla="*/ 5 h 33"/>
                <a:gd name="T4" fmla="*/ 63 w 97"/>
                <a:gd name="T5" fmla="*/ 9 h 33"/>
                <a:gd name="T6" fmla="*/ 87 w 97"/>
                <a:gd name="T7" fmla="*/ 19 h 33"/>
                <a:gd name="T8" fmla="*/ 95 w 97"/>
                <a:gd name="T9" fmla="*/ 22 h 33"/>
                <a:gd name="T10" fmla="*/ 96 w 97"/>
                <a:gd name="T11" fmla="*/ 28 h 33"/>
                <a:gd name="T12" fmla="*/ 71 w 97"/>
                <a:gd name="T13" fmla="*/ 27 h 33"/>
                <a:gd name="T14" fmla="*/ 68 w 97"/>
                <a:gd name="T15" fmla="*/ 26 h 33"/>
                <a:gd name="T16" fmla="*/ 64 w 97"/>
                <a:gd name="T17" fmla="*/ 25 h 33"/>
                <a:gd name="T18" fmla="*/ 26 w 97"/>
                <a:gd name="T19" fmla="*/ 17 h 33"/>
                <a:gd name="T20" fmla="*/ 11 w 97"/>
                <a:gd name="T21" fmla="*/ 16 h 33"/>
                <a:gd name="T22" fmla="*/ 1 w 97"/>
                <a:gd name="T2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33">
                  <a:moveTo>
                    <a:pt x="1" y="12"/>
                  </a:moveTo>
                  <a:cubicBezTo>
                    <a:pt x="6" y="8"/>
                    <a:pt x="3" y="7"/>
                    <a:pt x="0" y="5"/>
                  </a:cubicBezTo>
                  <a:cubicBezTo>
                    <a:pt x="21" y="0"/>
                    <a:pt x="42" y="3"/>
                    <a:pt x="63" y="9"/>
                  </a:cubicBezTo>
                  <a:cubicBezTo>
                    <a:pt x="70" y="14"/>
                    <a:pt x="78" y="16"/>
                    <a:pt x="87" y="19"/>
                  </a:cubicBezTo>
                  <a:cubicBezTo>
                    <a:pt x="90" y="20"/>
                    <a:pt x="93" y="20"/>
                    <a:pt x="95" y="22"/>
                  </a:cubicBezTo>
                  <a:cubicBezTo>
                    <a:pt x="96" y="24"/>
                    <a:pt x="97" y="26"/>
                    <a:pt x="96" y="28"/>
                  </a:cubicBezTo>
                  <a:cubicBezTo>
                    <a:pt x="87" y="33"/>
                    <a:pt x="79" y="30"/>
                    <a:pt x="71" y="27"/>
                  </a:cubicBezTo>
                  <a:cubicBezTo>
                    <a:pt x="70" y="27"/>
                    <a:pt x="69" y="27"/>
                    <a:pt x="68" y="26"/>
                  </a:cubicBezTo>
                  <a:cubicBezTo>
                    <a:pt x="66" y="26"/>
                    <a:pt x="65" y="25"/>
                    <a:pt x="64" y="25"/>
                  </a:cubicBezTo>
                  <a:cubicBezTo>
                    <a:pt x="51" y="22"/>
                    <a:pt x="40" y="13"/>
                    <a:pt x="26" y="17"/>
                  </a:cubicBezTo>
                  <a:cubicBezTo>
                    <a:pt x="21" y="16"/>
                    <a:pt x="16" y="17"/>
                    <a:pt x="11" y="16"/>
                  </a:cubicBezTo>
                  <a:cubicBezTo>
                    <a:pt x="7" y="16"/>
                    <a:pt x="3" y="16"/>
                    <a:pt x="1" y="12"/>
                  </a:cubicBezTo>
                  <a:close/>
                </a:path>
              </a:pathLst>
            </a:custGeom>
            <a:solidFill>
              <a:srgbClr val="E0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7" name="Freeform 444"/>
            <p:cNvSpPr/>
            <p:nvPr/>
          </p:nvSpPr>
          <p:spPr bwMode="auto">
            <a:xfrm>
              <a:off x="6142" y="1683"/>
              <a:ext cx="57" cy="109"/>
            </a:xfrm>
            <a:custGeom>
              <a:avLst/>
              <a:gdLst>
                <a:gd name="T0" fmla="*/ 30 w 38"/>
                <a:gd name="T1" fmla="*/ 17 h 73"/>
                <a:gd name="T2" fmla="*/ 38 w 38"/>
                <a:gd name="T3" fmla="*/ 37 h 73"/>
                <a:gd name="T4" fmla="*/ 38 w 38"/>
                <a:gd name="T5" fmla="*/ 49 h 73"/>
                <a:gd name="T6" fmla="*/ 23 w 38"/>
                <a:gd name="T7" fmla="*/ 73 h 73"/>
                <a:gd name="T8" fmla="*/ 18 w 38"/>
                <a:gd name="T9" fmla="*/ 68 h 73"/>
                <a:gd name="T10" fmla="*/ 18 w 38"/>
                <a:gd name="T11" fmla="*/ 64 h 73"/>
                <a:gd name="T12" fmla="*/ 18 w 38"/>
                <a:gd name="T13" fmla="*/ 59 h 73"/>
                <a:gd name="T14" fmla="*/ 20 w 38"/>
                <a:gd name="T15" fmla="*/ 54 h 73"/>
                <a:gd name="T16" fmla="*/ 19 w 38"/>
                <a:gd name="T17" fmla="*/ 53 h 73"/>
                <a:gd name="T18" fmla="*/ 18 w 38"/>
                <a:gd name="T19" fmla="*/ 51 h 73"/>
                <a:gd name="T20" fmla="*/ 15 w 38"/>
                <a:gd name="T21" fmla="*/ 49 h 73"/>
                <a:gd name="T22" fmla="*/ 8 w 38"/>
                <a:gd name="T23" fmla="*/ 36 h 73"/>
                <a:gd name="T24" fmla="*/ 4 w 38"/>
                <a:gd name="T25" fmla="*/ 11 h 73"/>
                <a:gd name="T26" fmla="*/ 2 w 38"/>
                <a:gd name="T27" fmla="*/ 2 h 73"/>
                <a:gd name="T28" fmla="*/ 5 w 38"/>
                <a:gd name="T29" fmla="*/ 0 h 73"/>
                <a:gd name="T30" fmla="*/ 17 w 38"/>
                <a:gd name="T31" fmla="*/ 16 h 73"/>
                <a:gd name="T32" fmla="*/ 18 w 38"/>
                <a:gd name="T33" fmla="*/ 25 h 73"/>
                <a:gd name="T34" fmla="*/ 19 w 38"/>
                <a:gd name="T35" fmla="*/ 20 h 73"/>
                <a:gd name="T36" fmla="*/ 20 w 38"/>
                <a:gd name="T37" fmla="*/ 18 h 73"/>
                <a:gd name="T38" fmla="*/ 25 w 38"/>
                <a:gd name="T39" fmla="*/ 15 h 73"/>
                <a:gd name="T40" fmla="*/ 30 w 38"/>
                <a:gd name="T41" fmla="*/ 1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73">
                  <a:moveTo>
                    <a:pt x="30" y="17"/>
                  </a:moveTo>
                  <a:cubicBezTo>
                    <a:pt x="32" y="24"/>
                    <a:pt x="37" y="30"/>
                    <a:pt x="38" y="37"/>
                  </a:cubicBezTo>
                  <a:cubicBezTo>
                    <a:pt x="38" y="41"/>
                    <a:pt x="38" y="45"/>
                    <a:pt x="38" y="49"/>
                  </a:cubicBezTo>
                  <a:cubicBezTo>
                    <a:pt x="38" y="60"/>
                    <a:pt x="31" y="67"/>
                    <a:pt x="23" y="73"/>
                  </a:cubicBezTo>
                  <a:cubicBezTo>
                    <a:pt x="20" y="73"/>
                    <a:pt x="19" y="71"/>
                    <a:pt x="18" y="68"/>
                  </a:cubicBezTo>
                  <a:cubicBezTo>
                    <a:pt x="18" y="67"/>
                    <a:pt x="18" y="65"/>
                    <a:pt x="18" y="64"/>
                  </a:cubicBezTo>
                  <a:cubicBezTo>
                    <a:pt x="18" y="62"/>
                    <a:pt x="18" y="61"/>
                    <a:pt x="18" y="59"/>
                  </a:cubicBezTo>
                  <a:cubicBezTo>
                    <a:pt x="19" y="57"/>
                    <a:pt x="19" y="56"/>
                    <a:pt x="20" y="54"/>
                  </a:cubicBezTo>
                  <a:cubicBezTo>
                    <a:pt x="20" y="54"/>
                    <a:pt x="19" y="53"/>
                    <a:pt x="19" y="53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7" y="50"/>
                    <a:pt x="16" y="50"/>
                    <a:pt x="15" y="49"/>
                  </a:cubicBezTo>
                  <a:cubicBezTo>
                    <a:pt x="8" y="47"/>
                    <a:pt x="7" y="43"/>
                    <a:pt x="8" y="36"/>
                  </a:cubicBezTo>
                  <a:cubicBezTo>
                    <a:pt x="10" y="27"/>
                    <a:pt x="9" y="18"/>
                    <a:pt x="4" y="11"/>
                  </a:cubicBezTo>
                  <a:cubicBezTo>
                    <a:pt x="2" y="8"/>
                    <a:pt x="0" y="5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4" y="2"/>
                    <a:pt x="14" y="10"/>
                    <a:pt x="17" y="16"/>
                  </a:cubicBezTo>
                  <a:cubicBezTo>
                    <a:pt x="18" y="19"/>
                    <a:pt x="18" y="22"/>
                    <a:pt x="18" y="25"/>
                  </a:cubicBezTo>
                  <a:cubicBezTo>
                    <a:pt x="18" y="23"/>
                    <a:pt x="18" y="22"/>
                    <a:pt x="19" y="20"/>
                  </a:cubicBezTo>
                  <a:cubicBezTo>
                    <a:pt x="19" y="19"/>
                    <a:pt x="20" y="18"/>
                    <a:pt x="20" y="18"/>
                  </a:cubicBezTo>
                  <a:cubicBezTo>
                    <a:pt x="22" y="16"/>
                    <a:pt x="23" y="16"/>
                    <a:pt x="25" y="15"/>
                  </a:cubicBezTo>
                  <a:cubicBezTo>
                    <a:pt x="27" y="15"/>
                    <a:pt x="28" y="15"/>
                    <a:pt x="30" y="17"/>
                  </a:cubicBezTo>
                  <a:close/>
                </a:path>
              </a:pathLst>
            </a:custGeom>
            <a:solidFill>
              <a:srgbClr val="B4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8" name="Freeform 445"/>
            <p:cNvSpPr/>
            <p:nvPr/>
          </p:nvSpPr>
          <p:spPr bwMode="auto">
            <a:xfrm>
              <a:off x="6187" y="1797"/>
              <a:ext cx="63" cy="117"/>
            </a:xfrm>
            <a:custGeom>
              <a:avLst/>
              <a:gdLst>
                <a:gd name="T0" fmla="*/ 42 w 42"/>
                <a:gd name="T1" fmla="*/ 60 h 78"/>
                <a:gd name="T2" fmla="*/ 31 w 42"/>
                <a:gd name="T3" fmla="*/ 62 h 78"/>
                <a:gd name="T4" fmla="*/ 25 w 42"/>
                <a:gd name="T5" fmla="*/ 67 h 78"/>
                <a:gd name="T6" fmla="*/ 25 w 42"/>
                <a:gd name="T7" fmla="*/ 75 h 78"/>
                <a:gd name="T8" fmla="*/ 21 w 42"/>
                <a:gd name="T9" fmla="*/ 77 h 78"/>
                <a:gd name="T10" fmla="*/ 21 w 42"/>
                <a:gd name="T11" fmla="*/ 77 h 78"/>
                <a:gd name="T12" fmla="*/ 17 w 42"/>
                <a:gd name="T13" fmla="*/ 76 h 78"/>
                <a:gd name="T14" fmla="*/ 10 w 42"/>
                <a:gd name="T15" fmla="*/ 63 h 78"/>
                <a:gd name="T16" fmla="*/ 0 w 42"/>
                <a:gd name="T17" fmla="*/ 31 h 78"/>
                <a:gd name="T18" fmla="*/ 1 w 42"/>
                <a:gd name="T19" fmla="*/ 19 h 78"/>
                <a:gd name="T20" fmla="*/ 2 w 42"/>
                <a:gd name="T21" fmla="*/ 13 h 78"/>
                <a:gd name="T22" fmla="*/ 3 w 42"/>
                <a:gd name="T23" fmla="*/ 11 h 78"/>
                <a:gd name="T24" fmla="*/ 7 w 42"/>
                <a:gd name="T25" fmla="*/ 10 h 78"/>
                <a:gd name="T26" fmla="*/ 9 w 42"/>
                <a:gd name="T27" fmla="*/ 9 h 78"/>
                <a:gd name="T28" fmla="*/ 10 w 42"/>
                <a:gd name="T29" fmla="*/ 8 h 78"/>
                <a:gd name="T30" fmla="*/ 16 w 42"/>
                <a:gd name="T31" fmla="*/ 0 h 78"/>
                <a:gd name="T32" fmla="*/ 16 w 42"/>
                <a:gd name="T33" fmla="*/ 0 h 78"/>
                <a:gd name="T34" fmla="*/ 17 w 42"/>
                <a:gd name="T35" fmla="*/ 10 h 78"/>
                <a:gd name="T36" fmla="*/ 17 w 42"/>
                <a:gd name="T37" fmla="*/ 18 h 78"/>
                <a:gd name="T38" fmla="*/ 17 w 42"/>
                <a:gd name="T39" fmla="*/ 23 h 78"/>
                <a:gd name="T40" fmla="*/ 19 w 42"/>
                <a:gd name="T41" fmla="*/ 29 h 78"/>
                <a:gd name="T42" fmla="*/ 18 w 42"/>
                <a:gd name="T43" fmla="*/ 41 h 78"/>
                <a:gd name="T44" fmla="*/ 19 w 42"/>
                <a:gd name="T45" fmla="*/ 57 h 78"/>
                <a:gd name="T46" fmla="*/ 24 w 42"/>
                <a:gd name="T47" fmla="*/ 51 h 78"/>
                <a:gd name="T48" fmla="*/ 26 w 42"/>
                <a:gd name="T49" fmla="*/ 48 h 78"/>
                <a:gd name="T50" fmla="*/ 18 w 42"/>
                <a:gd name="T51" fmla="*/ 37 h 78"/>
                <a:gd name="T52" fmla="*/ 19 w 42"/>
                <a:gd name="T53" fmla="*/ 30 h 78"/>
                <a:gd name="T54" fmla="*/ 34 w 42"/>
                <a:gd name="T55" fmla="*/ 46 h 78"/>
                <a:gd name="T56" fmla="*/ 42 w 42"/>
                <a:gd name="T57" fmla="*/ 6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78">
                  <a:moveTo>
                    <a:pt x="42" y="60"/>
                  </a:moveTo>
                  <a:cubicBezTo>
                    <a:pt x="39" y="62"/>
                    <a:pt x="36" y="65"/>
                    <a:pt x="31" y="62"/>
                  </a:cubicBezTo>
                  <a:cubicBezTo>
                    <a:pt x="28" y="61"/>
                    <a:pt x="26" y="63"/>
                    <a:pt x="25" y="67"/>
                  </a:cubicBezTo>
                  <a:cubicBezTo>
                    <a:pt x="25" y="70"/>
                    <a:pt x="25" y="72"/>
                    <a:pt x="25" y="75"/>
                  </a:cubicBezTo>
                  <a:cubicBezTo>
                    <a:pt x="24" y="76"/>
                    <a:pt x="24" y="78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6"/>
                    <a:pt x="19" y="76"/>
                    <a:pt x="17" y="76"/>
                  </a:cubicBezTo>
                  <a:cubicBezTo>
                    <a:pt x="13" y="73"/>
                    <a:pt x="12" y="68"/>
                    <a:pt x="10" y="63"/>
                  </a:cubicBezTo>
                  <a:cubicBezTo>
                    <a:pt x="6" y="52"/>
                    <a:pt x="3" y="42"/>
                    <a:pt x="0" y="31"/>
                  </a:cubicBezTo>
                  <a:cubicBezTo>
                    <a:pt x="1" y="27"/>
                    <a:pt x="2" y="23"/>
                    <a:pt x="1" y="19"/>
                  </a:cubicBezTo>
                  <a:cubicBezTo>
                    <a:pt x="1" y="17"/>
                    <a:pt x="1" y="15"/>
                    <a:pt x="2" y="13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4" y="10"/>
                    <a:pt x="5" y="10"/>
                    <a:pt x="7" y="10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2" y="5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3"/>
                    <a:pt x="16" y="7"/>
                    <a:pt x="17" y="10"/>
                  </a:cubicBezTo>
                  <a:cubicBezTo>
                    <a:pt x="17" y="12"/>
                    <a:pt x="17" y="15"/>
                    <a:pt x="17" y="18"/>
                  </a:cubicBezTo>
                  <a:cubicBezTo>
                    <a:pt x="17" y="20"/>
                    <a:pt x="16" y="22"/>
                    <a:pt x="17" y="23"/>
                  </a:cubicBezTo>
                  <a:cubicBezTo>
                    <a:pt x="18" y="25"/>
                    <a:pt x="18" y="27"/>
                    <a:pt x="19" y="29"/>
                  </a:cubicBezTo>
                  <a:cubicBezTo>
                    <a:pt x="13" y="33"/>
                    <a:pt x="19" y="37"/>
                    <a:pt x="18" y="41"/>
                  </a:cubicBezTo>
                  <a:cubicBezTo>
                    <a:pt x="15" y="47"/>
                    <a:pt x="19" y="52"/>
                    <a:pt x="19" y="57"/>
                  </a:cubicBezTo>
                  <a:cubicBezTo>
                    <a:pt x="21" y="55"/>
                    <a:pt x="22" y="52"/>
                    <a:pt x="24" y="51"/>
                  </a:cubicBezTo>
                  <a:cubicBezTo>
                    <a:pt x="28" y="51"/>
                    <a:pt x="29" y="50"/>
                    <a:pt x="26" y="48"/>
                  </a:cubicBezTo>
                  <a:cubicBezTo>
                    <a:pt x="22" y="45"/>
                    <a:pt x="20" y="41"/>
                    <a:pt x="18" y="37"/>
                  </a:cubicBezTo>
                  <a:cubicBezTo>
                    <a:pt x="16" y="34"/>
                    <a:pt x="15" y="31"/>
                    <a:pt x="19" y="30"/>
                  </a:cubicBezTo>
                  <a:cubicBezTo>
                    <a:pt x="26" y="34"/>
                    <a:pt x="29" y="40"/>
                    <a:pt x="34" y="46"/>
                  </a:cubicBezTo>
                  <a:cubicBezTo>
                    <a:pt x="37" y="50"/>
                    <a:pt x="39" y="55"/>
                    <a:pt x="42" y="60"/>
                  </a:cubicBezTo>
                  <a:close/>
                </a:path>
              </a:pathLst>
            </a:custGeom>
            <a:solidFill>
              <a:srgbClr val="AD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9" name="Freeform 446"/>
            <p:cNvSpPr/>
            <p:nvPr/>
          </p:nvSpPr>
          <p:spPr bwMode="auto">
            <a:xfrm>
              <a:off x="6097" y="1548"/>
              <a:ext cx="43" cy="72"/>
            </a:xfrm>
            <a:custGeom>
              <a:avLst/>
              <a:gdLst>
                <a:gd name="T0" fmla="*/ 18 w 29"/>
                <a:gd name="T1" fmla="*/ 11 h 48"/>
                <a:gd name="T2" fmla="*/ 26 w 29"/>
                <a:gd name="T3" fmla="*/ 32 h 48"/>
                <a:gd name="T4" fmla="*/ 29 w 29"/>
                <a:gd name="T5" fmla="*/ 41 h 48"/>
                <a:gd name="T6" fmla="*/ 21 w 29"/>
                <a:gd name="T7" fmla="*/ 48 h 48"/>
                <a:gd name="T8" fmla="*/ 5 w 29"/>
                <a:gd name="T9" fmla="*/ 44 h 48"/>
                <a:gd name="T10" fmla="*/ 5 w 29"/>
                <a:gd name="T11" fmla="*/ 24 h 48"/>
                <a:gd name="T12" fmla="*/ 2 w 29"/>
                <a:gd name="T13" fmla="*/ 9 h 48"/>
                <a:gd name="T14" fmla="*/ 3 w 29"/>
                <a:gd name="T15" fmla="*/ 0 h 48"/>
                <a:gd name="T16" fmla="*/ 6 w 29"/>
                <a:gd name="T17" fmla="*/ 0 h 48"/>
                <a:gd name="T18" fmla="*/ 18 w 29"/>
                <a:gd name="T19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8">
                  <a:moveTo>
                    <a:pt x="18" y="11"/>
                  </a:moveTo>
                  <a:cubicBezTo>
                    <a:pt x="21" y="18"/>
                    <a:pt x="23" y="25"/>
                    <a:pt x="26" y="32"/>
                  </a:cubicBezTo>
                  <a:cubicBezTo>
                    <a:pt x="27" y="35"/>
                    <a:pt x="28" y="38"/>
                    <a:pt x="29" y="41"/>
                  </a:cubicBezTo>
                  <a:cubicBezTo>
                    <a:pt x="27" y="45"/>
                    <a:pt x="23" y="45"/>
                    <a:pt x="21" y="48"/>
                  </a:cubicBezTo>
                  <a:cubicBezTo>
                    <a:pt x="15" y="48"/>
                    <a:pt x="10" y="45"/>
                    <a:pt x="5" y="44"/>
                  </a:cubicBezTo>
                  <a:cubicBezTo>
                    <a:pt x="0" y="37"/>
                    <a:pt x="5" y="31"/>
                    <a:pt x="5" y="24"/>
                  </a:cubicBezTo>
                  <a:cubicBezTo>
                    <a:pt x="6" y="19"/>
                    <a:pt x="6" y="14"/>
                    <a:pt x="2" y="9"/>
                  </a:cubicBezTo>
                  <a:cubicBezTo>
                    <a:pt x="0" y="6"/>
                    <a:pt x="0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1" y="3"/>
                    <a:pt x="15" y="6"/>
                    <a:pt x="18" y="11"/>
                  </a:cubicBezTo>
                  <a:close/>
                </a:path>
              </a:pathLst>
            </a:custGeom>
            <a:solidFill>
              <a:srgbClr val="AD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0" name="Freeform 447"/>
            <p:cNvSpPr/>
            <p:nvPr/>
          </p:nvSpPr>
          <p:spPr bwMode="auto">
            <a:xfrm>
              <a:off x="6187" y="1738"/>
              <a:ext cx="25" cy="81"/>
            </a:xfrm>
            <a:custGeom>
              <a:avLst/>
              <a:gdLst>
                <a:gd name="T0" fmla="*/ 8 w 17"/>
                <a:gd name="T1" fmla="*/ 53 h 54"/>
                <a:gd name="T2" fmla="*/ 8 w 17"/>
                <a:gd name="T3" fmla="*/ 51 h 54"/>
                <a:gd name="T4" fmla="*/ 4 w 17"/>
                <a:gd name="T5" fmla="*/ 20 h 54"/>
                <a:gd name="T6" fmla="*/ 4 w 17"/>
                <a:gd name="T7" fmla="*/ 11 h 54"/>
                <a:gd name="T8" fmla="*/ 4 w 17"/>
                <a:gd name="T9" fmla="*/ 9 h 54"/>
                <a:gd name="T10" fmla="*/ 8 w 17"/>
                <a:gd name="T11" fmla="*/ 0 h 54"/>
                <a:gd name="T12" fmla="*/ 16 w 17"/>
                <a:gd name="T13" fmla="*/ 39 h 54"/>
                <a:gd name="T14" fmla="*/ 14 w 17"/>
                <a:gd name="T15" fmla="*/ 53 h 54"/>
                <a:gd name="T16" fmla="*/ 8 w 17"/>
                <a:gd name="T17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4">
                  <a:moveTo>
                    <a:pt x="8" y="53"/>
                  </a:moveTo>
                  <a:cubicBezTo>
                    <a:pt x="8" y="52"/>
                    <a:pt x="8" y="52"/>
                    <a:pt x="8" y="51"/>
                  </a:cubicBezTo>
                  <a:cubicBezTo>
                    <a:pt x="5" y="41"/>
                    <a:pt x="0" y="31"/>
                    <a:pt x="4" y="20"/>
                  </a:cubicBezTo>
                  <a:cubicBezTo>
                    <a:pt x="6" y="17"/>
                    <a:pt x="6" y="14"/>
                    <a:pt x="4" y="11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1" y="4"/>
                    <a:pt x="4" y="2"/>
                    <a:pt x="8" y="0"/>
                  </a:cubicBezTo>
                  <a:cubicBezTo>
                    <a:pt x="14" y="13"/>
                    <a:pt x="17" y="25"/>
                    <a:pt x="16" y="39"/>
                  </a:cubicBezTo>
                  <a:cubicBezTo>
                    <a:pt x="13" y="43"/>
                    <a:pt x="14" y="48"/>
                    <a:pt x="14" y="53"/>
                  </a:cubicBezTo>
                  <a:cubicBezTo>
                    <a:pt x="12" y="54"/>
                    <a:pt x="10" y="54"/>
                    <a:pt x="8" y="53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1" name="Freeform 448"/>
            <p:cNvSpPr/>
            <p:nvPr/>
          </p:nvSpPr>
          <p:spPr bwMode="auto">
            <a:xfrm>
              <a:off x="6599" y="1684"/>
              <a:ext cx="98" cy="38"/>
            </a:xfrm>
            <a:custGeom>
              <a:avLst/>
              <a:gdLst>
                <a:gd name="T0" fmla="*/ 8 w 65"/>
                <a:gd name="T1" fmla="*/ 12 h 25"/>
                <a:gd name="T2" fmla="*/ 14 w 65"/>
                <a:gd name="T3" fmla="*/ 10 h 25"/>
                <a:gd name="T4" fmla="*/ 23 w 65"/>
                <a:gd name="T5" fmla="*/ 0 h 25"/>
                <a:gd name="T6" fmla="*/ 37 w 65"/>
                <a:gd name="T7" fmla="*/ 6 h 25"/>
                <a:gd name="T8" fmla="*/ 65 w 65"/>
                <a:gd name="T9" fmla="*/ 8 h 25"/>
                <a:gd name="T10" fmla="*/ 57 w 65"/>
                <a:gd name="T11" fmla="*/ 12 h 25"/>
                <a:gd name="T12" fmla="*/ 51 w 65"/>
                <a:gd name="T13" fmla="*/ 16 h 25"/>
                <a:gd name="T14" fmla="*/ 5 w 65"/>
                <a:gd name="T15" fmla="*/ 25 h 25"/>
                <a:gd name="T16" fmla="*/ 2 w 65"/>
                <a:gd name="T17" fmla="*/ 25 h 25"/>
                <a:gd name="T18" fmla="*/ 0 w 65"/>
                <a:gd name="T19" fmla="*/ 23 h 25"/>
                <a:gd name="T20" fmla="*/ 8 w 65"/>
                <a:gd name="T2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25">
                  <a:moveTo>
                    <a:pt x="8" y="12"/>
                  </a:moveTo>
                  <a:cubicBezTo>
                    <a:pt x="10" y="11"/>
                    <a:pt x="12" y="10"/>
                    <a:pt x="14" y="10"/>
                  </a:cubicBezTo>
                  <a:cubicBezTo>
                    <a:pt x="18" y="8"/>
                    <a:pt x="24" y="8"/>
                    <a:pt x="23" y="0"/>
                  </a:cubicBezTo>
                  <a:cubicBezTo>
                    <a:pt x="27" y="7"/>
                    <a:pt x="31" y="6"/>
                    <a:pt x="37" y="6"/>
                  </a:cubicBezTo>
                  <a:cubicBezTo>
                    <a:pt x="46" y="7"/>
                    <a:pt x="56" y="4"/>
                    <a:pt x="65" y="8"/>
                  </a:cubicBezTo>
                  <a:cubicBezTo>
                    <a:pt x="63" y="11"/>
                    <a:pt x="59" y="10"/>
                    <a:pt x="57" y="12"/>
                  </a:cubicBezTo>
                  <a:cubicBezTo>
                    <a:pt x="56" y="14"/>
                    <a:pt x="54" y="16"/>
                    <a:pt x="51" y="16"/>
                  </a:cubicBezTo>
                  <a:cubicBezTo>
                    <a:pt x="35" y="16"/>
                    <a:pt x="20" y="18"/>
                    <a:pt x="5" y="25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1" y="18"/>
                    <a:pt x="6" y="16"/>
                    <a:pt x="8" y="12"/>
                  </a:cubicBezTo>
                  <a:close/>
                </a:path>
              </a:pathLst>
            </a:custGeom>
            <a:solidFill>
              <a:srgbClr val="B78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2" name="Freeform 449"/>
            <p:cNvSpPr/>
            <p:nvPr/>
          </p:nvSpPr>
          <p:spPr bwMode="auto">
            <a:xfrm>
              <a:off x="6647" y="1606"/>
              <a:ext cx="50" cy="47"/>
            </a:xfrm>
            <a:custGeom>
              <a:avLst/>
              <a:gdLst>
                <a:gd name="T0" fmla="*/ 22 w 33"/>
                <a:gd name="T1" fmla="*/ 26 h 31"/>
                <a:gd name="T2" fmla="*/ 14 w 33"/>
                <a:gd name="T3" fmla="*/ 29 h 31"/>
                <a:gd name="T4" fmla="*/ 4 w 33"/>
                <a:gd name="T5" fmla="*/ 29 h 31"/>
                <a:gd name="T6" fmla="*/ 4 w 33"/>
                <a:gd name="T7" fmla="*/ 24 h 31"/>
                <a:gd name="T8" fmla="*/ 4 w 33"/>
                <a:gd name="T9" fmla="*/ 13 h 31"/>
                <a:gd name="T10" fmla="*/ 1 w 33"/>
                <a:gd name="T11" fmla="*/ 3 h 31"/>
                <a:gd name="T12" fmla="*/ 16 w 33"/>
                <a:gd name="T13" fmla="*/ 10 h 31"/>
                <a:gd name="T14" fmla="*/ 18 w 33"/>
                <a:gd name="T15" fmla="*/ 9 h 31"/>
                <a:gd name="T16" fmla="*/ 26 w 33"/>
                <a:gd name="T17" fmla="*/ 2 h 31"/>
                <a:gd name="T18" fmla="*/ 30 w 33"/>
                <a:gd name="T19" fmla="*/ 16 h 31"/>
                <a:gd name="T20" fmla="*/ 28 w 33"/>
                <a:gd name="T21" fmla="*/ 23 h 31"/>
                <a:gd name="T22" fmla="*/ 22 w 33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1">
                  <a:moveTo>
                    <a:pt x="22" y="26"/>
                  </a:moveTo>
                  <a:cubicBezTo>
                    <a:pt x="18" y="25"/>
                    <a:pt x="14" y="30"/>
                    <a:pt x="14" y="29"/>
                  </a:cubicBezTo>
                  <a:cubicBezTo>
                    <a:pt x="10" y="23"/>
                    <a:pt x="7" y="31"/>
                    <a:pt x="4" y="29"/>
                  </a:cubicBezTo>
                  <a:cubicBezTo>
                    <a:pt x="4" y="27"/>
                    <a:pt x="4" y="26"/>
                    <a:pt x="4" y="24"/>
                  </a:cubicBezTo>
                  <a:cubicBezTo>
                    <a:pt x="7" y="20"/>
                    <a:pt x="6" y="17"/>
                    <a:pt x="4" y="13"/>
                  </a:cubicBezTo>
                  <a:cubicBezTo>
                    <a:pt x="2" y="10"/>
                    <a:pt x="0" y="8"/>
                    <a:pt x="1" y="3"/>
                  </a:cubicBezTo>
                  <a:cubicBezTo>
                    <a:pt x="5" y="9"/>
                    <a:pt x="9" y="12"/>
                    <a:pt x="16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9" y="5"/>
                    <a:pt x="20" y="0"/>
                    <a:pt x="26" y="2"/>
                  </a:cubicBezTo>
                  <a:cubicBezTo>
                    <a:pt x="32" y="5"/>
                    <a:pt x="33" y="10"/>
                    <a:pt x="30" y="16"/>
                  </a:cubicBezTo>
                  <a:cubicBezTo>
                    <a:pt x="29" y="18"/>
                    <a:pt x="28" y="21"/>
                    <a:pt x="28" y="23"/>
                  </a:cubicBezTo>
                  <a:cubicBezTo>
                    <a:pt x="26" y="25"/>
                    <a:pt x="24" y="27"/>
                    <a:pt x="22" y="26"/>
                  </a:cubicBezTo>
                  <a:close/>
                </a:path>
              </a:pathLst>
            </a:custGeom>
            <a:solidFill>
              <a:srgbClr val="A57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3" name="Freeform 450"/>
            <p:cNvSpPr/>
            <p:nvPr/>
          </p:nvSpPr>
          <p:spPr bwMode="auto">
            <a:xfrm>
              <a:off x="6149" y="1629"/>
              <a:ext cx="38" cy="84"/>
            </a:xfrm>
            <a:custGeom>
              <a:avLst/>
              <a:gdLst>
                <a:gd name="T0" fmla="*/ 25 w 25"/>
                <a:gd name="T1" fmla="*/ 53 h 56"/>
                <a:gd name="T2" fmla="*/ 21 w 25"/>
                <a:gd name="T3" fmla="*/ 55 h 56"/>
                <a:gd name="T4" fmla="*/ 18 w 25"/>
                <a:gd name="T5" fmla="*/ 55 h 56"/>
                <a:gd name="T6" fmla="*/ 16 w 25"/>
                <a:gd name="T7" fmla="*/ 55 h 56"/>
                <a:gd name="T8" fmla="*/ 10 w 25"/>
                <a:gd name="T9" fmla="*/ 51 h 56"/>
                <a:gd name="T10" fmla="*/ 8 w 25"/>
                <a:gd name="T11" fmla="*/ 35 h 56"/>
                <a:gd name="T12" fmla="*/ 2 w 25"/>
                <a:gd name="T13" fmla="*/ 13 h 56"/>
                <a:gd name="T14" fmla="*/ 3 w 25"/>
                <a:gd name="T15" fmla="*/ 1 h 56"/>
                <a:gd name="T16" fmla="*/ 6 w 25"/>
                <a:gd name="T17" fmla="*/ 1 h 56"/>
                <a:gd name="T18" fmla="*/ 24 w 25"/>
                <a:gd name="T19" fmla="*/ 49 h 56"/>
                <a:gd name="T20" fmla="*/ 25 w 25"/>
                <a:gd name="T21" fmla="*/ 51 h 56"/>
                <a:gd name="T22" fmla="*/ 25 w 25"/>
                <a:gd name="T2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56">
                  <a:moveTo>
                    <a:pt x="25" y="53"/>
                  </a:moveTo>
                  <a:cubicBezTo>
                    <a:pt x="23" y="53"/>
                    <a:pt x="22" y="54"/>
                    <a:pt x="21" y="55"/>
                  </a:cubicBezTo>
                  <a:cubicBezTo>
                    <a:pt x="20" y="56"/>
                    <a:pt x="19" y="56"/>
                    <a:pt x="18" y="55"/>
                  </a:cubicBezTo>
                  <a:cubicBezTo>
                    <a:pt x="17" y="55"/>
                    <a:pt x="16" y="55"/>
                    <a:pt x="16" y="55"/>
                  </a:cubicBezTo>
                  <a:cubicBezTo>
                    <a:pt x="16" y="50"/>
                    <a:pt x="11" y="54"/>
                    <a:pt x="10" y="51"/>
                  </a:cubicBezTo>
                  <a:cubicBezTo>
                    <a:pt x="8" y="45"/>
                    <a:pt x="7" y="40"/>
                    <a:pt x="8" y="35"/>
                  </a:cubicBezTo>
                  <a:cubicBezTo>
                    <a:pt x="8" y="27"/>
                    <a:pt x="4" y="20"/>
                    <a:pt x="2" y="13"/>
                  </a:cubicBezTo>
                  <a:cubicBezTo>
                    <a:pt x="2" y="9"/>
                    <a:pt x="0" y="5"/>
                    <a:pt x="3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5" y="16"/>
                    <a:pt x="20" y="32"/>
                    <a:pt x="24" y="49"/>
                  </a:cubicBezTo>
                  <a:cubicBezTo>
                    <a:pt x="24" y="49"/>
                    <a:pt x="24" y="50"/>
                    <a:pt x="25" y="51"/>
                  </a:cubicBezTo>
                  <a:cubicBezTo>
                    <a:pt x="25" y="51"/>
                    <a:pt x="25" y="52"/>
                    <a:pt x="25" y="53"/>
                  </a:cubicBezTo>
                  <a:close/>
                </a:path>
              </a:pathLst>
            </a:custGeom>
            <a:solidFill>
              <a:srgbClr val="C1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4" name="Freeform 451"/>
            <p:cNvSpPr/>
            <p:nvPr/>
          </p:nvSpPr>
          <p:spPr bwMode="auto">
            <a:xfrm>
              <a:off x="6545" y="1726"/>
              <a:ext cx="51" cy="47"/>
            </a:xfrm>
            <a:custGeom>
              <a:avLst/>
              <a:gdLst>
                <a:gd name="T0" fmla="*/ 2 w 34"/>
                <a:gd name="T1" fmla="*/ 28 h 31"/>
                <a:gd name="T2" fmla="*/ 13 w 34"/>
                <a:gd name="T3" fmla="*/ 9 h 31"/>
                <a:gd name="T4" fmla="*/ 32 w 34"/>
                <a:gd name="T5" fmla="*/ 0 h 31"/>
                <a:gd name="T6" fmla="*/ 34 w 34"/>
                <a:gd name="T7" fmla="*/ 6 h 31"/>
                <a:gd name="T8" fmla="*/ 33 w 34"/>
                <a:gd name="T9" fmla="*/ 9 h 31"/>
                <a:gd name="T10" fmla="*/ 15 w 34"/>
                <a:gd name="T11" fmla="*/ 21 h 31"/>
                <a:gd name="T12" fmla="*/ 13 w 34"/>
                <a:gd name="T13" fmla="*/ 23 h 31"/>
                <a:gd name="T14" fmla="*/ 11 w 34"/>
                <a:gd name="T15" fmla="*/ 24 h 31"/>
                <a:gd name="T16" fmla="*/ 10 w 34"/>
                <a:gd name="T17" fmla="*/ 25 h 31"/>
                <a:gd name="T18" fmla="*/ 2 w 34"/>
                <a:gd name="T1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1">
                  <a:moveTo>
                    <a:pt x="2" y="28"/>
                  </a:moveTo>
                  <a:cubicBezTo>
                    <a:pt x="0" y="19"/>
                    <a:pt x="6" y="13"/>
                    <a:pt x="13" y="9"/>
                  </a:cubicBezTo>
                  <a:cubicBezTo>
                    <a:pt x="19" y="6"/>
                    <a:pt x="26" y="3"/>
                    <a:pt x="32" y="0"/>
                  </a:cubicBezTo>
                  <a:cubicBezTo>
                    <a:pt x="34" y="1"/>
                    <a:pt x="34" y="4"/>
                    <a:pt x="34" y="6"/>
                  </a:cubicBezTo>
                  <a:cubicBezTo>
                    <a:pt x="34" y="7"/>
                    <a:pt x="34" y="8"/>
                    <a:pt x="33" y="9"/>
                  </a:cubicBezTo>
                  <a:cubicBezTo>
                    <a:pt x="28" y="15"/>
                    <a:pt x="20" y="16"/>
                    <a:pt x="15" y="21"/>
                  </a:cubicBezTo>
                  <a:cubicBezTo>
                    <a:pt x="14" y="22"/>
                    <a:pt x="14" y="22"/>
                    <a:pt x="13" y="23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7" y="27"/>
                    <a:pt x="6" y="31"/>
                    <a:pt x="2" y="28"/>
                  </a:cubicBezTo>
                  <a:close/>
                </a:path>
              </a:pathLst>
            </a:custGeom>
            <a:solidFill>
              <a:srgbClr val="B6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5" name="Freeform 452"/>
            <p:cNvSpPr/>
            <p:nvPr/>
          </p:nvSpPr>
          <p:spPr bwMode="auto">
            <a:xfrm>
              <a:off x="6071" y="1528"/>
              <a:ext cx="42" cy="57"/>
            </a:xfrm>
            <a:custGeom>
              <a:avLst/>
              <a:gdLst>
                <a:gd name="T0" fmla="*/ 22 w 28"/>
                <a:gd name="T1" fmla="*/ 14 h 38"/>
                <a:gd name="T2" fmla="*/ 21 w 28"/>
                <a:gd name="T3" fmla="*/ 20 h 38"/>
                <a:gd name="T4" fmla="*/ 25 w 28"/>
                <a:gd name="T5" fmla="*/ 37 h 38"/>
                <a:gd name="T6" fmla="*/ 19 w 28"/>
                <a:gd name="T7" fmla="*/ 29 h 38"/>
                <a:gd name="T8" fmla="*/ 2 w 28"/>
                <a:gd name="T9" fmla="*/ 8 h 38"/>
                <a:gd name="T10" fmla="*/ 0 w 28"/>
                <a:gd name="T11" fmla="*/ 5 h 38"/>
                <a:gd name="T12" fmla="*/ 6 w 28"/>
                <a:gd name="T13" fmla="*/ 1 h 38"/>
                <a:gd name="T14" fmla="*/ 20 w 28"/>
                <a:gd name="T15" fmla="*/ 10 h 38"/>
                <a:gd name="T16" fmla="*/ 22 w 28"/>
                <a:gd name="T17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8">
                  <a:moveTo>
                    <a:pt x="22" y="14"/>
                  </a:moveTo>
                  <a:cubicBezTo>
                    <a:pt x="20" y="16"/>
                    <a:pt x="19" y="19"/>
                    <a:pt x="21" y="20"/>
                  </a:cubicBezTo>
                  <a:cubicBezTo>
                    <a:pt x="28" y="25"/>
                    <a:pt x="26" y="31"/>
                    <a:pt x="25" y="37"/>
                  </a:cubicBezTo>
                  <a:cubicBezTo>
                    <a:pt x="20" y="38"/>
                    <a:pt x="21" y="32"/>
                    <a:pt x="19" y="29"/>
                  </a:cubicBezTo>
                  <a:cubicBezTo>
                    <a:pt x="16" y="20"/>
                    <a:pt x="9" y="15"/>
                    <a:pt x="2" y="8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0"/>
                    <a:pt x="4" y="2"/>
                    <a:pt x="6" y="1"/>
                  </a:cubicBezTo>
                  <a:cubicBezTo>
                    <a:pt x="11" y="3"/>
                    <a:pt x="16" y="6"/>
                    <a:pt x="20" y="10"/>
                  </a:cubicBezTo>
                  <a:cubicBezTo>
                    <a:pt x="20" y="11"/>
                    <a:pt x="23" y="12"/>
                    <a:pt x="22" y="14"/>
                  </a:cubicBezTo>
                  <a:close/>
                </a:path>
              </a:pathLst>
            </a:custGeom>
            <a:solidFill>
              <a:srgbClr val="C1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6" name="Freeform 453"/>
            <p:cNvSpPr/>
            <p:nvPr/>
          </p:nvSpPr>
          <p:spPr bwMode="auto">
            <a:xfrm>
              <a:off x="6026" y="1513"/>
              <a:ext cx="54" cy="23"/>
            </a:xfrm>
            <a:custGeom>
              <a:avLst/>
              <a:gdLst>
                <a:gd name="T0" fmla="*/ 36 w 36"/>
                <a:gd name="T1" fmla="*/ 11 h 15"/>
                <a:gd name="T2" fmla="*/ 30 w 36"/>
                <a:gd name="T3" fmla="*/ 15 h 15"/>
                <a:gd name="T4" fmla="*/ 24 w 36"/>
                <a:gd name="T5" fmla="*/ 13 h 15"/>
                <a:gd name="T6" fmla="*/ 3 w 36"/>
                <a:gd name="T7" fmla="*/ 5 h 15"/>
                <a:gd name="T8" fmla="*/ 0 w 36"/>
                <a:gd name="T9" fmla="*/ 0 h 15"/>
                <a:gd name="T10" fmla="*/ 36 w 36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">
                  <a:moveTo>
                    <a:pt x="36" y="11"/>
                  </a:moveTo>
                  <a:cubicBezTo>
                    <a:pt x="34" y="12"/>
                    <a:pt x="32" y="13"/>
                    <a:pt x="30" y="15"/>
                  </a:cubicBezTo>
                  <a:cubicBezTo>
                    <a:pt x="28" y="14"/>
                    <a:pt x="26" y="13"/>
                    <a:pt x="24" y="13"/>
                  </a:cubicBezTo>
                  <a:cubicBezTo>
                    <a:pt x="16" y="14"/>
                    <a:pt x="11" y="6"/>
                    <a:pt x="3" y="5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12" y="2"/>
                    <a:pt x="24" y="6"/>
                    <a:pt x="36" y="11"/>
                  </a:cubicBezTo>
                  <a:close/>
                </a:path>
              </a:pathLst>
            </a:custGeom>
            <a:solidFill>
              <a:srgbClr val="D8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7" name="Freeform 454"/>
            <p:cNvSpPr/>
            <p:nvPr/>
          </p:nvSpPr>
          <p:spPr bwMode="auto">
            <a:xfrm>
              <a:off x="6244" y="1897"/>
              <a:ext cx="36" cy="21"/>
            </a:xfrm>
            <a:custGeom>
              <a:avLst/>
              <a:gdLst>
                <a:gd name="T0" fmla="*/ 18 w 24"/>
                <a:gd name="T1" fmla="*/ 14 h 14"/>
                <a:gd name="T2" fmla="*/ 4 w 24"/>
                <a:gd name="T3" fmla="*/ 6 h 14"/>
                <a:gd name="T4" fmla="*/ 5 w 24"/>
                <a:gd name="T5" fmla="*/ 0 h 14"/>
                <a:gd name="T6" fmla="*/ 24 w 24"/>
                <a:gd name="T7" fmla="*/ 12 h 14"/>
                <a:gd name="T8" fmla="*/ 18 w 2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8" y="14"/>
                  </a:moveTo>
                  <a:cubicBezTo>
                    <a:pt x="14" y="10"/>
                    <a:pt x="9" y="8"/>
                    <a:pt x="4" y="6"/>
                  </a:cubicBezTo>
                  <a:cubicBezTo>
                    <a:pt x="1" y="4"/>
                    <a:pt x="0" y="2"/>
                    <a:pt x="5" y="0"/>
                  </a:cubicBezTo>
                  <a:cubicBezTo>
                    <a:pt x="11" y="4"/>
                    <a:pt x="18" y="7"/>
                    <a:pt x="24" y="12"/>
                  </a:cubicBezTo>
                  <a:cubicBezTo>
                    <a:pt x="22" y="14"/>
                    <a:pt x="20" y="14"/>
                    <a:pt x="18" y="14"/>
                  </a:cubicBezTo>
                  <a:close/>
                </a:path>
              </a:pathLst>
            </a:custGeom>
            <a:solidFill>
              <a:srgbClr val="C08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8" name="Freeform 455"/>
            <p:cNvSpPr/>
            <p:nvPr/>
          </p:nvSpPr>
          <p:spPr bwMode="auto">
            <a:xfrm>
              <a:off x="6548" y="1759"/>
              <a:ext cx="15" cy="20"/>
            </a:xfrm>
            <a:custGeom>
              <a:avLst/>
              <a:gdLst>
                <a:gd name="T0" fmla="*/ 0 w 10"/>
                <a:gd name="T1" fmla="*/ 6 h 13"/>
                <a:gd name="T2" fmla="*/ 7 w 10"/>
                <a:gd name="T3" fmla="*/ 0 h 13"/>
                <a:gd name="T4" fmla="*/ 9 w 10"/>
                <a:gd name="T5" fmla="*/ 2 h 13"/>
                <a:gd name="T6" fmla="*/ 10 w 10"/>
                <a:gd name="T7" fmla="*/ 6 h 13"/>
                <a:gd name="T8" fmla="*/ 3 w 10"/>
                <a:gd name="T9" fmla="*/ 12 h 13"/>
                <a:gd name="T10" fmla="*/ 1 w 10"/>
                <a:gd name="T11" fmla="*/ 12 h 13"/>
                <a:gd name="T12" fmla="*/ 1 w 10"/>
                <a:gd name="T13" fmla="*/ 12 h 13"/>
                <a:gd name="T14" fmla="*/ 0 w 10"/>
                <a:gd name="T15" fmla="*/ 8 h 13"/>
                <a:gd name="T16" fmla="*/ 0 w 1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0" y="6"/>
                  </a:moveTo>
                  <a:cubicBezTo>
                    <a:pt x="3" y="6"/>
                    <a:pt x="4" y="1"/>
                    <a:pt x="7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10" y="3"/>
                    <a:pt x="10" y="4"/>
                    <a:pt x="10" y="6"/>
                  </a:cubicBezTo>
                  <a:cubicBezTo>
                    <a:pt x="9" y="9"/>
                    <a:pt x="8" y="13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9" name="Freeform 456"/>
            <p:cNvSpPr/>
            <p:nvPr/>
          </p:nvSpPr>
          <p:spPr bwMode="auto">
            <a:xfrm>
              <a:off x="6106" y="1548"/>
              <a:ext cx="18" cy="16"/>
            </a:xfrm>
            <a:custGeom>
              <a:avLst/>
              <a:gdLst>
                <a:gd name="T0" fmla="*/ 12 w 12"/>
                <a:gd name="T1" fmla="*/ 11 h 11"/>
                <a:gd name="T2" fmla="*/ 0 w 12"/>
                <a:gd name="T3" fmla="*/ 2 h 11"/>
                <a:gd name="T4" fmla="*/ 2 w 12"/>
                <a:gd name="T5" fmla="*/ 0 h 11"/>
                <a:gd name="T6" fmla="*/ 12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8" y="8"/>
                    <a:pt x="3" y="6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3"/>
                    <a:pt x="11" y="5"/>
                    <a:pt x="12" y="11"/>
                  </a:cubicBezTo>
                  <a:close/>
                </a:path>
              </a:pathLst>
            </a:custGeom>
            <a:solidFill>
              <a:srgbClr val="C1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0" name="Freeform 457"/>
            <p:cNvSpPr/>
            <p:nvPr/>
          </p:nvSpPr>
          <p:spPr bwMode="auto">
            <a:xfrm>
              <a:off x="6136" y="1596"/>
              <a:ext cx="12" cy="21"/>
            </a:xfrm>
            <a:custGeom>
              <a:avLst/>
              <a:gdLst>
                <a:gd name="T0" fmla="*/ 2 w 8"/>
                <a:gd name="T1" fmla="*/ 10 h 14"/>
                <a:gd name="T2" fmla="*/ 0 w 8"/>
                <a:gd name="T3" fmla="*/ 0 h 14"/>
                <a:gd name="T4" fmla="*/ 8 w 8"/>
                <a:gd name="T5" fmla="*/ 13 h 14"/>
                <a:gd name="T6" fmla="*/ 6 w 8"/>
                <a:gd name="T7" fmla="*/ 14 h 14"/>
                <a:gd name="T8" fmla="*/ 2 w 8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2" y="10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3" y="4"/>
                    <a:pt x="6" y="8"/>
                    <a:pt x="8" y="13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4" y="14"/>
                    <a:pt x="2" y="12"/>
                    <a:pt x="2" y="10"/>
                  </a:cubicBezTo>
                  <a:close/>
                </a:path>
              </a:pathLst>
            </a:custGeom>
            <a:solidFill>
              <a:srgbClr val="CC7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1" name="Freeform 458"/>
            <p:cNvSpPr/>
            <p:nvPr/>
          </p:nvSpPr>
          <p:spPr bwMode="auto">
            <a:xfrm>
              <a:off x="5936" y="1416"/>
              <a:ext cx="18" cy="10"/>
            </a:xfrm>
            <a:custGeom>
              <a:avLst/>
              <a:gdLst>
                <a:gd name="T0" fmla="*/ 0 w 12"/>
                <a:gd name="T1" fmla="*/ 2 h 7"/>
                <a:gd name="T2" fmla="*/ 12 w 12"/>
                <a:gd name="T3" fmla="*/ 5 h 7"/>
                <a:gd name="T4" fmla="*/ 0 w 12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2"/>
                  </a:moveTo>
                  <a:cubicBezTo>
                    <a:pt x="5" y="0"/>
                    <a:pt x="8" y="2"/>
                    <a:pt x="12" y="5"/>
                  </a:cubicBezTo>
                  <a:cubicBezTo>
                    <a:pt x="7" y="7"/>
                    <a:pt x="3" y="6"/>
                    <a:pt x="0" y="2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2" name="Freeform 459"/>
            <p:cNvSpPr/>
            <p:nvPr/>
          </p:nvSpPr>
          <p:spPr bwMode="auto">
            <a:xfrm>
              <a:off x="6590" y="1719"/>
              <a:ext cx="15" cy="15"/>
            </a:xfrm>
            <a:custGeom>
              <a:avLst/>
              <a:gdLst>
                <a:gd name="T0" fmla="*/ 2 w 10"/>
                <a:gd name="T1" fmla="*/ 10 h 10"/>
                <a:gd name="T2" fmla="*/ 2 w 10"/>
                <a:gd name="T3" fmla="*/ 5 h 10"/>
                <a:gd name="T4" fmla="*/ 6 w 10"/>
                <a:gd name="T5" fmla="*/ 0 h 10"/>
                <a:gd name="T6" fmla="*/ 8 w 10"/>
                <a:gd name="T7" fmla="*/ 0 h 10"/>
                <a:gd name="T8" fmla="*/ 2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0" y="8"/>
                    <a:pt x="2" y="7"/>
                    <a:pt x="2" y="5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6"/>
                    <a:pt x="9" y="10"/>
                    <a:pt x="2" y="10"/>
                  </a:cubicBezTo>
                  <a:close/>
                </a:path>
              </a:pathLst>
            </a:custGeom>
            <a:solidFill>
              <a:srgbClr val="82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3" name="Freeform 460"/>
            <p:cNvSpPr/>
            <p:nvPr/>
          </p:nvSpPr>
          <p:spPr bwMode="auto">
            <a:xfrm>
              <a:off x="6146" y="1618"/>
              <a:ext cx="12" cy="12"/>
            </a:xfrm>
            <a:custGeom>
              <a:avLst/>
              <a:gdLst>
                <a:gd name="T0" fmla="*/ 8 w 8"/>
                <a:gd name="T1" fmla="*/ 8 h 8"/>
                <a:gd name="T2" fmla="*/ 6 w 8"/>
                <a:gd name="T3" fmla="*/ 8 h 8"/>
                <a:gd name="T4" fmla="*/ 1 w 8"/>
                <a:gd name="T5" fmla="*/ 1 h 8"/>
                <a:gd name="T6" fmla="*/ 2 w 8"/>
                <a:gd name="T7" fmla="*/ 0 h 8"/>
                <a:gd name="T8" fmla="*/ 8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7" y="8"/>
                    <a:pt x="7" y="8"/>
                    <a:pt x="6" y="8"/>
                  </a:cubicBezTo>
                  <a:cubicBezTo>
                    <a:pt x="1" y="8"/>
                    <a:pt x="0" y="5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2"/>
                    <a:pt x="7" y="5"/>
                    <a:pt x="8" y="8"/>
                  </a:cubicBezTo>
                  <a:close/>
                </a:path>
              </a:pathLst>
            </a:custGeom>
            <a:solidFill>
              <a:srgbClr val="C77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4" name="Freeform 461"/>
            <p:cNvSpPr/>
            <p:nvPr/>
          </p:nvSpPr>
          <p:spPr bwMode="auto">
            <a:xfrm>
              <a:off x="6209" y="1797"/>
              <a:ext cx="5" cy="15"/>
            </a:xfrm>
            <a:custGeom>
              <a:avLst/>
              <a:gdLst>
                <a:gd name="T0" fmla="*/ 2 w 3"/>
                <a:gd name="T1" fmla="*/ 10 h 10"/>
                <a:gd name="T2" fmla="*/ 1 w 3"/>
                <a:gd name="T3" fmla="*/ 0 h 10"/>
                <a:gd name="T4" fmla="*/ 2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0" y="7"/>
                    <a:pt x="1" y="3"/>
                    <a:pt x="1" y="0"/>
                  </a:cubicBezTo>
                  <a:cubicBezTo>
                    <a:pt x="3" y="3"/>
                    <a:pt x="2" y="7"/>
                    <a:pt x="2" y="10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5" name="Freeform 462"/>
            <p:cNvSpPr/>
            <p:nvPr/>
          </p:nvSpPr>
          <p:spPr bwMode="auto">
            <a:xfrm>
              <a:off x="6427" y="1950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B5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6" name="Freeform 463"/>
            <p:cNvSpPr/>
            <p:nvPr/>
          </p:nvSpPr>
          <p:spPr bwMode="auto">
            <a:xfrm>
              <a:off x="6101" y="1543"/>
              <a:ext cx="8" cy="8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5 h 5"/>
                <a:gd name="T4" fmla="*/ 2 w 5"/>
                <a:gd name="T5" fmla="*/ 4 h 5"/>
                <a:gd name="T6" fmla="*/ 0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D99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7" name="Freeform 464"/>
            <p:cNvSpPr/>
            <p:nvPr/>
          </p:nvSpPr>
          <p:spPr bwMode="auto">
            <a:xfrm>
              <a:off x="6458" y="1489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8" name="Freeform 465"/>
            <p:cNvSpPr/>
            <p:nvPr/>
          </p:nvSpPr>
          <p:spPr bwMode="auto">
            <a:xfrm>
              <a:off x="6211" y="1824"/>
              <a:ext cx="1" cy="7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1 w 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1" y="2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C293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9" name="Freeform 466"/>
            <p:cNvSpPr/>
            <p:nvPr/>
          </p:nvSpPr>
          <p:spPr bwMode="auto">
            <a:xfrm>
              <a:off x="6547" y="1771"/>
              <a:ext cx="3" cy="6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B6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0" name="Freeform 467"/>
            <p:cNvSpPr/>
            <p:nvPr/>
          </p:nvSpPr>
          <p:spPr bwMode="auto">
            <a:xfrm>
              <a:off x="6517" y="1527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1" name="Freeform 468"/>
            <p:cNvSpPr/>
            <p:nvPr/>
          </p:nvSpPr>
          <p:spPr bwMode="auto">
            <a:xfrm>
              <a:off x="6469" y="1495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2" name="Freeform 469"/>
            <p:cNvSpPr/>
            <p:nvPr/>
          </p:nvSpPr>
          <p:spPr bwMode="auto">
            <a:xfrm>
              <a:off x="6436" y="1474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3" name="Freeform 470"/>
            <p:cNvSpPr/>
            <p:nvPr/>
          </p:nvSpPr>
          <p:spPr bwMode="auto">
            <a:xfrm>
              <a:off x="6395" y="1449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4" name="Freeform 471"/>
            <p:cNvSpPr/>
            <p:nvPr/>
          </p:nvSpPr>
          <p:spPr bwMode="auto">
            <a:xfrm>
              <a:off x="6391" y="1443"/>
              <a:ext cx="4" cy="6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0 w 3"/>
                <a:gd name="T5" fmla="*/ 0 h 4"/>
                <a:gd name="T6" fmla="*/ 2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5" name="Freeform 472"/>
            <p:cNvSpPr/>
            <p:nvPr/>
          </p:nvSpPr>
          <p:spPr bwMode="auto">
            <a:xfrm>
              <a:off x="6377" y="1429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2 h 4"/>
                <a:gd name="T4" fmla="*/ 0 w 4"/>
                <a:gd name="T5" fmla="*/ 1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6" name="Freeform 473"/>
            <p:cNvSpPr/>
            <p:nvPr/>
          </p:nvSpPr>
          <p:spPr bwMode="auto">
            <a:xfrm>
              <a:off x="6185" y="1702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B47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7" name="Freeform 474"/>
            <p:cNvSpPr/>
            <p:nvPr/>
          </p:nvSpPr>
          <p:spPr bwMode="auto">
            <a:xfrm>
              <a:off x="6146" y="1615"/>
              <a:ext cx="3" cy="5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3 h 3"/>
                <a:gd name="T6" fmla="*/ 0 w 2"/>
                <a:gd name="T7" fmla="*/ 0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C78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8" name="Freeform 475"/>
            <p:cNvSpPr/>
            <p:nvPr/>
          </p:nvSpPr>
          <p:spPr bwMode="auto">
            <a:xfrm>
              <a:off x="6505" y="1518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9" name="Freeform 476"/>
            <p:cNvSpPr/>
            <p:nvPr/>
          </p:nvSpPr>
          <p:spPr bwMode="auto">
            <a:xfrm>
              <a:off x="6500" y="151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0" name="Freeform 477"/>
            <p:cNvSpPr/>
            <p:nvPr/>
          </p:nvSpPr>
          <p:spPr bwMode="auto">
            <a:xfrm>
              <a:off x="6496" y="151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1" name="Freeform 478"/>
            <p:cNvSpPr/>
            <p:nvPr/>
          </p:nvSpPr>
          <p:spPr bwMode="auto">
            <a:xfrm>
              <a:off x="6491" y="1510"/>
              <a:ext cx="5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2" name="Freeform 479"/>
            <p:cNvSpPr/>
            <p:nvPr/>
          </p:nvSpPr>
          <p:spPr bwMode="auto">
            <a:xfrm>
              <a:off x="6484" y="150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3" name="Freeform 480"/>
            <p:cNvSpPr/>
            <p:nvPr/>
          </p:nvSpPr>
          <p:spPr bwMode="auto">
            <a:xfrm>
              <a:off x="6478" y="1501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4" name="Freeform 481"/>
            <p:cNvSpPr/>
            <p:nvPr/>
          </p:nvSpPr>
          <p:spPr bwMode="auto">
            <a:xfrm>
              <a:off x="6475" y="149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5" name="Freeform 482"/>
            <p:cNvSpPr/>
            <p:nvPr/>
          </p:nvSpPr>
          <p:spPr bwMode="auto">
            <a:xfrm>
              <a:off x="6446" y="14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6" name="Freeform 483"/>
            <p:cNvSpPr/>
            <p:nvPr/>
          </p:nvSpPr>
          <p:spPr bwMode="auto">
            <a:xfrm>
              <a:off x="6440" y="14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7" name="Freeform 484"/>
            <p:cNvSpPr/>
            <p:nvPr/>
          </p:nvSpPr>
          <p:spPr bwMode="auto">
            <a:xfrm>
              <a:off x="6427" y="14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8" name="Freeform 485"/>
            <p:cNvSpPr/>
            <p:nvPr/>
          </p:nvSpPr>
          <p:spPr bwMode="auto">
            <a:xfrm>
              <a:off x="6422" y="1467"/>
              <a:ext cx="5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9" name="Freeform 486"/>
            <p:cNvSpPr/>
            <p:nvPr/>
          </p:nvSpPr>
          <p:spPr bwMode="auto">
            <a:xfrm>
              <a:off x="6409" y="1458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0" name="Freeform 487"/>
            <p:cNvSpPr/>
            <p:nvPr/>
          </p:nvSpPr>
          <p:spPr bwMode="auto">
            <a:xfrm>
              <a:off x="6403" y="145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1" name="Freeform 488"/>
            <p:cNvSpPr/>
            <p:nvPr/>
          </p:nvSpPr>
          <p:spPr bwMode="auto">
            <a:xfrm>
              <a:off x="6400" y="14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2" name="Freeform 489"/>
            <p:cNvSpPr/>
            <p:nvPr/>
          </p:nvSpPr>
          <p:spPr bwMode="auto">
            <a:xfrm>
              <a:off x="6389" y="1440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3" name="Freeform 490"/>
            <p:cNvSpPr/>
            <p:nvPr/>
          </p:nvSpPr>
          <p:spPr bwMode="auto">
            <a:xfrm>
              <a:off x="6386" y="14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4" name="Freeform 491"/>
            <p:cNvSpPr/>
            <p:nvPr/>
          </p:nvSpPr>
          <p:spPr bwMode="auto">
            <a:xfrm>
              <a:off x="6382" y="1434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1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5" name="Freeform 492"/>
            <p:cNvSpPr/>
            <p:nvPr/>
          </p:nvSpPr>
          <p:spPr bwMode="auto">
            <a:xfrm>
              <a:off x="5972" y="1429"/>
              <a:ext cx="5" cy="2"/>
            </a:xfrm>
            <a:custGeom>
              <a:avLst/>
              <a:gdLst>
                <a:gd name="T0" fmla="*/ 1 w 3"/>
                <a:gd name="T1" fmla="*/ 0 h 1"/>
                <a:gd name="T2" fmla="*/ 3 w 3"/>
                <a:gd name="T3" fmla="*/ 1 h 1"/>
                <a:gd name="T4" fmla="*/ 1 w 3"/>
                <a:gd name="T5" fmla="*/ 1 h 1"/>
                <a:gd name="T6" fmla="*/ 1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6" name="Freeform 493"/>
            <p:cNvSpPr/>
            <p:nvPr/>
          </p:nvSpPr>
          <p:spPr bwMode="auto">
            <a:xfrm>
              <a:off x="5971" y="1429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7" name="Freeform 494"/>
            <p:cNvSpPr/>
            <p:nvPr/>
          </p:nvSpPr>
          <p:spPr bwMode="auto">
            <a:xfrm>
              <a:off x="5966" y="1428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8" name="Freeform 495"/>
            <p:cNvSpPr/>
            <p:nvPr/>
          </p:nvSpPr>
          <p:spPr bwMode="auto">
            <a:xfrm>
              <a:off x="5956" y="1423"/>
              <a:ext cx="4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2 h 2"/>
                <a:gd name="T4" fmla="*/ 1 w 3"/>
                <a:gd name="T5" fmla="*/ 1 h 2"/>
                <a:gd name="T6" fmla="*/ 0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B9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9" name="Freeform 496"/>
            <p:cNvSpPr/>
            <p:nvPr/>
          </p:nvSpPr>
          <p:spPr bwMode="auto">
            <a:xfrm>
              <a:off x="5954" y="1423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0" name="Freeform 497"/>
            <p:cNvSpPr/>
            <p:nvPr/>
          </p:nvSpPr>
          <p:spPr bwMode="auto">
            <a:xfrm>
              <a:off x="6104" y="1414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1" name="Freeform 498"/>
            <p:cNvSpPr/>
            <p:nvPr/>
          </p:nvSpPr>
          <p:spPr bwMode="auto">
            <a:xfrm>
              <a:off x="6757" y="2149"/>
              <a:ext cx="798" cy="318"/>
            </a:xfrm>
            <a:custGeom>
              <a:avLst/>
              <a:gdLst>
                <a:gd name="T0" fmla="*/ 502 w 532"/>
                <a:gd name="T1" fmla="*/ 26 h 212"/>
                <a:gd name="T2" fmla="*/ 489 w 532"/>
                <a:gd name="T3" fmla="*/ 34 h 212"/>
                <a:gd name="T4" fmla="*/ 483 w 532"/>
                <a:gd name="T5" fmla="*/ 31 h 212"/>
                <a:gd name="T6" fmla="*/ 506 w 532"/>
                <a:gd name="T7" fmla="*/ 54 h 212"/>
                <a:gd name="T8" fmla="*/ 527 w 532"/>
                <a:gd name="T9" fmla="*/ 90 h 212"/>
                <a:gd name="T10" fmla="*/ 531 w 532"/>
                <a:gd name="T11" fmla="*/ 109 h 212"/>
                <a:gd name="T12" fmla="*/ 483 w 532"/>
                <a:gd name="T13" fmla="*/ 121 h 212"/>
                <a:gd name="T14" fmla="*/ 425 w 532"/>
                <a:gd name="T15" fmla="*/ 144 h 212"/>
                <a:gd name="T16" fmla="*/ 348 w 532"/>
                <a:gd name="T17" fmla="*/ 202 h 212"/>
                <a:gd name="T18" fmla="*/ 286 w 532"/>
                <a:gd name="T19" fmla="*/ 196 h 212"/>
                <a:gd name="T20" fmla="*/ 271 w 532"/>
                <a:gd name="T21" fmla="*/ 206 h 212"/>
                <a:gd name="T22" fmla="*/ 201 w 532"/>
                <a:gd name="T23" fmla="*/ 204 h 212"/>
                <a:gd name="T24" fmla="*/ 149 w 532"/>
                <a:gd name="T25" fmla="*/ 169 h 212"/>
                <a:gd name="T26" fmla="*/ 116 w 532"/>
                <a:gd name="T27" fmla="*/ 161 h 212"/>
                <a:gd name="T28" fmla="*/ 74 w 532"/>
                <a:gd name="T29" fmla="*/ 162 h 212"/>
                <a:gd name="T30" fmla="*/ 56 w 532"/>
                <a:gd name="T31" fmla="*/ 148 h 212"/>
                <a:gd name="T32" fmla="*/ 48 w 532"/>
                <a:gd name="T33" fmla="*/ 150 h 212"/>
                <a:gd name="T34" fmla="*/ 5 w 532"/>
                <a:gd name="T35" fmla="*/ 179 h 212"/>
                <a:gd name="T36" fmla="*/ 1 w 532"/>
                <a:gd name="T37" fmla="*/ 172 h 212"/>
                <a:gd name="T38" fmla="*/ 18 w 532"/>
                <a:gd name="T39" fmla="*/ 144 h 212"/>
                <a:gd name="T40" fmla="*/ 57 w 532"/>
                <a:gd name="T41" fmla="*/ 103 h 212"/>
                <a:gd name="T42" fmla="*/ 94 w 532"/>
                <a:gd name="T43" fmla="*/ 115 h 212"/>
                <a:gd name="T44" fmla="*/ 123 w 532"/>
                <a:gd name="T45" fmla="*/ 134 h 212"/>
                <a:gd name="T46" fmla="*/ 185 w 532"/>
                <a:gd name="T47" fmla="*/ 144 h 212"/>
                <a:gd name="T48" fmla="*/ 218 w 532"/>
                <a:gd name="T49" fmla="*/ 166 h 212"/>
                <a:gd name="T50" fmla="*/ 240 w 532"/>
                <a:gd name="T51" fmla="*/ 162 h 212"/>
                <a:gd name="T52" fmla="*/ 290 w 532"/>
                <a:gd name="T53" fmla="*/ 155 h 212"/>
                <a:gd name="T54" fmla="*/ 313 w 532"/>
                <a:gd name="T55" fmla="*/ 136 h 212"/>
                <a:gd name="T56" fmla="*/ 337 w 532"/>
                <a:gd name="T57" fmla="*/ 134 h 212"/>
                <a:gd name="T58" fmla="*/ 319 w 532"/>
                <a:gd name="T59" fmla="*/ 159 h 212"/>
                <a:gd name="T60" fmla="*/ 348 w 532"/>
                <a:gd name="T61" fmla="*/ 169 h 212"/>
                <a:gd name="T62" fmla="*/ 379 w 532"/>
                <a:gd name="T63" fmla="*/ 141 h 212"/>
                <a:gd name="T64" fmla="*/ 420 w 532"/>
                <a:gd name="T65" fmla="*/ 122 h 212"/>
                <a:gd name="T66" fmla="*/ 481 w 532"/>
                <a:gd name="T67" fmla="*/ 87 h 212"/>
                <a:gd name="T68" fmla="*/ 464 w 532"/>
                <a:gd name="T69" fmla="*/ 61 h 212"/>
                <a:gd name="T70" fmla="*/ 458 w 532"/>
                <a:gd name="T71" fmla="*/ 12 h 212"/>
                <a:gd name="T72" fmla="*/ 463 w 532"/>
                <a:gd name="T73" fmla="*/ 2 h 212"/>
                <a:gd name="T74" fmla="*/ 478 w 532"/>
                <a:gd name="T7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212">
                  <a:moveTo>
                    <a:pt x="478" y="0"/>
                  </a:moveTo>
                  <a:cubicBezTo>
                    <a:pt x="488" y="7"/>
                    <a:pt x="497" y="15"/>
                    <a:pt x="502" y="26"/>
                  </a:cubicBezTo>
                  <a:cubicBezTo>
                    <a:pt x="504" y="31"/>
                    <a:pt x="509" y="37"/>
                    <a:pt x="502" y="41"/>
                  </a:cubicBezTo>
                  <a:cubicBezTo>
                    <a:pt x="496" y="45"/>
                    <a:pt x="492" y="38"/>
                    <a:pt x="489" y="34"/>
                  </a:cubicBezTo>
                  <a:cubicBezTo>
                    <a:pt x="487" y="33"/>
                    <a:pt x="486" y="31"/>
                    <a:pt x="484" y="30"/>
                  </a:cubicBezTo>
                  <a:cubicBezTo>
                    <a:pt x="483" y="30"/>
                    <a:pt x="483" y="31"/>
                    <a:pt x="483" y="31"/>
                  </a:cubicBezTo>
                  <a:cubicBezTo>
                    <a:pt x="486" y="37"/>
                    <a:pt x="478" y="47"/>
                    <a:pt x="486" y="50"/>
                  </a:cubicBezTo>
                  <a:cubicBezTo>
                    <a:pt x="492" y="53"/>
                    <a:pt x="500" y="53"/>
                    <a:pt x="506" y="54"/>
                  </a:cubicBezTo>
                  <a:cubicBezTo>
                    <a:pt x="515" y="54"/>
                    <a:pt x="518" y="59"/>
                    <a:pt x="516" y="66"/>
                  </a:cubicBezTo>
                  <a:cubicBezTo>
                    <a:pt x="515" y="76"/>
                    <a:pt x="516" y="85"/>
                    <a:pt x="527" y="90"/>
                  </a:cubicBezTo>
                  <a:cubicBezTo>
                    <a:pt x="530" y="91"/>
                    <a:pt x="529" y="94"/>
                    <a:pt x="530" y="96"/>
                  </a:cubicBezTo>
                  <a:cubicBezTo>
                    <a:pt x="530" y="100"/>
                    <a:pt x="531" y="104"/>
                    <a:pt x="531" y="109"/>
                  </a:cubicBezTo>
                  <a:cubicBezTo>
                    <a:pt x="532" y="116"/>
                    <a:pt x="527" y="115"/>
                    <a:pt x="523" y="115"/>
                  </a:cubicBezTo>
                  <a:cubicBezTo>
                    <a:pt x="509" y="115"/>
                    <a:pt x="496" y="116"/>
                    <a:pt x="483" y="121"/>
                  </a:cubicBezTo>
                  <a:cubicBezTo>
                    <a:pt x="476" y="121"/>
                    <a:pt x="470" y="123"/>
                    <a:pt x="464" y="127"/>
                  </a:cubicBezTo>
                  <a:cubicBezTo>
                    <a:pt x="451" y="134"/>
                    <a:pt x="436" y="135"/>
                    <a:pt x="425" y="144"/>
                  </a:cubicBezTo>
                  <a:cubicBezTo>
                    <a:pt x="412" y="154"/>
                    <a:pt x="400" y="163"/>
                    <a:pt x="387" y="174"/>
                  </a:cubicBezTo>
                  <a:cubicBezTo>
                    <a:pt x="375" y="184"/>
                    <a:pt x="363" y="196"/>
                    <a:pt x="348" y="202"/>
                  </a:cubicBezTo>
                  <a:cubicBezTo>
                    <a:pt x="333" y="207"/>
                    <a:pt x="318" y="206"/>
                    <a:pt x="303" y="207"/>
                  </a:cubicBezTo>
                  <a:cubicBezTo>
                    <a:pt x="293" y="207"/>
                    <a:pt x="289" y="203"/>
                    <a:pt x="286" y="196"/>
                  </a:cubicBezTo>
                  <a:cubicBezTo>
                    <a:pt x="285" y="194"/>
                    <a:pt x="284" y="192"/>
                    <a:pt x="281" y="189"/>
                  </a:cubicBezTo>
                  <a:cubicBezTo>
                    <a:pt x="282" y="198"/>
                    <a:pt x="279" y="203"/>
                    <a:pt x="271" y="206"/>
                  </a:cubicBezTo>
                  <a:cubicBezTo>
                    <a:pt x="264" y="207"/>
                    <a:pt x="258" y="212"/>
                    <a:pt x="251" y="210"/>
                  </a:cubicBezTo>
                  <a:cubicBezTo>
                    <a:pt x="235" y="205"/>
                    <a:pt x="217" y="209"/>
                    <a:pt x="201" y="204"/>
                  </a:cubicBezTo>
                  <a:cubicBezTo>
                    <a:pt x="197" y="202"/>
                    <a:pt x="192" y="201"/>
                    <a:pt x="188" y="200"/>
                  </a:cubicBezTo>
                  <a:cubicBezTo>
                    <a:pt x="170" y="195"/>
                    <a:pt x="158" y="185"/>
                    <a:pt x="149" y="169"/>
                  </a:cubicBezTo>
                  <a:cubicBezTo>
                    <a:pt x="146" y="162"/>
                    <a:pt x="141" y="159"/>
                    <a:pt x="133" y="162"/>
                  </a:cubicBezTo>
                  <a:cubicBezTo>
                    <a:pt x="127" y="164"/>
                    <a:pt x="122" y="164"/>
                    <a:pt x="116" y="161"/>
                  </a:cubicBezTo>
                  <a:cubicBezTo>
                    <a:pt x="112" y="159"/>
                    <a:pt x="107" y="161"/>
                    <a:pt x="103" y="161"/>
                  </a:cubicBezTo>
                  <a:cubicBezTo>
                    <a:pt x="93" y="163"/>
                    <a:pt x="84" y="164"/>
                    <a:pt x="74" y="162"/>
                  </a:cubicBezTo>
                  <a:cubicBezTo>
                    <a:pt x="70" y="161"/>
                    <a:pt x="68" y="158"/>
                    <a:pt x="65" y="155"/>
                  </a:cubicBezTo>
                  <a:cubicBezTo>
                    <a:pt x="63" y="152"/>
                    <a:pt x="60" y="148"/>
                    <a:pt x="56" y="148"/>
                  </a:cubicBezTo>
                  <a:cubicBezTo>
                    <a:pt x="54" y="148"/>
                    <a:pt x="53" y="149"/>
                    <a:pt x="51" y="149"/>
                  </a:cubicBezTo>
                  <a:cubicBezTo>
                    <a:pt x="50" y="150"/>
                    <a:pt x="49" y="150"/>
                    <a:pt x="48" y="150"/>
                  </a:cubicBezTo>
                  <a:cubicBezTo>
                    <a:pt x="43" y="148"/>
                    <a:pt x="39" y="151"/>
                    <a:pt x="36" y="156"/>
                  </a:cubicBezTo>
                  <a:cubicBezTo>
                    <a:pt x="28" y="166"/>
                    <a:pt x="20" y="177"/>
                    <a:pt x="5" y="179"/>
                  </a:cubicBezTo>
                  <a:cubicBezTo>
                    <a:pt x="4" y="179"/>
                    <a:pt x="4" y="179"/>
                    <a:pt x="3" y="178"/>
                  </a:cubicBezTo>
                  <a:cubicBezTo>
                    <a:pt x="1" y="176"/>
                    <a:pt x="1" y="175"/>
                    <a:pt x="1" y="172"/>
                  </a:cubicBezTo>
                  <a:cubicBezTo>
                    <a:pt x="0" y="171"/>
                    <a:pt x="1" y="169"/>
                    <a:pt x="1" y="168"/>
                  </a:cubicBezTo>
                  <a:cubicBezTo>
                    <a:pt x="0" y="155"/>
                    <a:pt x="2" y="145"/>
                    <a:pt x="18" y="144"/>
                  </a:cubicBezTo>
                  <a:cubicBezTo>
                    <a:pt x="23" y="144"/>
                    <a:pt x="25" y="137"/>
                    <a:pt x="29" y="133"/>
                  </a:cubicBezTo>
                  <a:cubicBezTo>
                    <a:pt x="41" y="126"/>
                    <a:pt x="47" y="113"/>
                    <a:pt x="57" y="103"/>
                  </a:cubicBezTo>
                  <a:cubicBezTo>
                    <a:pt x="66" y="94"/>
                    <a:pt x="82" y="93"/>
                    <a:pt x="92" y="101"/>
                  </a:cubicBezTo>
                  <a:cubicBezTo>
                    <a:pt x="98" y="105"/>
                    <a:pt x="100" y="110"/>
                    <a:pt x="94" y="115"/>
                  </a:cubicBezTo>
                  <a:cubicBezTo>
                    <a:pt x="92" y="117"/>
                    <a:pt x="91" y="119"/>
                    <a:pt x="93" y="122"/>
                  </a:cubicBezTo>
                  <a:cubicBezTo>
                    <a:pt x="97" y="131"/>
                    <a:pt x="114" y="139"/>
                    <a:pt x="123" y="134"/>
                  </a:cubicBezTo>
                  <a:cubicBezTo>
                    <a:pt x="143" y="122"/>
                    <a:pt x="161" y="130"/>
                    <a:pt x="180" y="138"/>
                  </a:cubicBezTo>
                  <a:cubicBezTo>
                    <a:pt x="182" y="139"/>
                    <a:pt x="185" y="141"/>
                    <a:pt x="185" y="144"/>
                  </a:cubicBezTo>
                  <a:cubicBezTo>
                    <a:pt x="186" y="157"/>
                    <a:pt x="196" y="160"/>
                    <a:pt x="206" y="163"/>
                  </a:cubicBezTo>
                  <a:cubicBezTo>
                    <a:pt x="210" y="164"/>
                    <a:pt x="214" y="164"/>
                    <a:pt x="218" y="166"/>
                  </a:cubicBezTo>
                  <a:cubicBezTo>
                    <a:pt x="220" y="168"/>
                    <a:pt x="222" y="168"/>
                    <a:pt x="225" y="166"/>
                  </a:cubicBezTo>
                  <a:cubicBezTo>
                    <a:pt x="229" y="161"/>
                    <a:pt x="235" y="161"/>
                    <a:pt x="240" y="162"/>
                  </a:cubicBezTo>
                  <a:cubicBezTo>
                    <a:pt x="253" y="166"/>
                    <a:pt x="264" y="166"/>
                    <a:pt x="276" y="159"/>
                  </a:cubicBezTo>
                  <a:cubicBezTo>
                    <a:pt x="280" y="157"/>
                    <a:pt x="286" y="157"/>
                    <a:pt x="290" y="155"/>
                  </a:cubicBezTo>
                  <a:cubicBezTo>
                    <a:pt x="298" y="154"/>
                    <a:pt x="304" y="153"/>
                    <a:pt x="304" y="143"/>
                  </a:cubicBezTo>
                  <a:cubicBezTo>
                    <a:pt x="305" y="139"/>
                    <a:pt x="309" y="137"/>
                    <a:pt x="313" y="136"/>
                  </a:cubicBezTo>
                  <a:cubicBezTo>
                    <a:pt x="318" y="134"/>
                    <a:pt x="323" y="133"/>
                    <a:pt x="328" y="131"/>
                  </a:cubicBezTo>
                  <a:cubicBezTo>
                    <a:pt x="332" y="131"/>
                    <a:pt x="335" y="131"/>
                    <a:pt x="337" y="134"/>
                  </a:cubicBezTo>
                  <a:cubicBezTo>
                    <a:pt x="339" y="137"/>
                    <a:pt x="337" y="140"/>
                    <a:pt x="335" y="143"/>
                  </a:cubicBezTo>
                  <a:cubicBezTo>
                    <a:pt x="329" y="148"/>
                    <a:pt x="324" y="153"/>
                    <a:pt x="319" y="159"/>
                  </a:cubicBezTo>
                  <a:cubicBezTo>
                    <a:pt x="320" y="162"/>
                    <a:pt x="323" y="161"/>
                    <a:pt x="324" y="163"/>
                  </a:cubicBezTo>
                  <a:cubicBezTo>
                    <a:pt x="329" y="177"/>
                    <a:pt x="339" y="170"/>
                    <a:pt x="348" y="169"/>
                  </a:cubicBezTo>
                  <a:cubicBezTo>
                    <a:pt x="349" y="169"/>
                    <a:pt x="351" y="169"/>
                    <a:pt x="352" y="168"/>
                  </a:cubicBezTo>
                  <a:cubicBezTo>
                    <a:pt x="357" y="155"/>
                    <a:pt x="374" y="154"/>
                    <a:pt x="379" y="141"/>
                  </a:cubicBezTo>
                  <a:cubicBezTo>
                    <a:pt x="382" y="135"/>
                    <a:pt x="388" y="133"/>
                    <a:pt x="394" y="132"/>
                  </a:cubicBezTo>
                  <a:cubicBezTo>
                    <a:pt x="403" y="130"/>
                    <a:pt x="412" y="127"/>
                    <a:pt x="420" y="122"/>
                  </a:cubicBezTo>
                  <a:cubicBezTo>
                    <a:pt x="429" y="117"/>
                    <a:pt x="438" y="113"/>
                    <a:pt x="448" y="111"/>
                  </a:cubicBezTo>
                  <a:cubicBezTo>
                    <a:pt x="462" y="108"/>
                    <a:pt x="473" y="100"/>
                    <a:pt x="481" y="87"/>
                  </a:cubicBezTo>
                  <a:cubicBezTo>
                    <a:pt x="482" y="84"/>
                    <a:pt x="483" y="81"/>
                    <a:pt x="481" y="79"/>
                  </a:cubicBezTo>
                  <a:cubicBezTo>
                    <a:pt x="475" y="73"/>
                    <a:pt x="472" y="65"/>
                    <a:pt x="464" y="61"/>
                  </a:cubicBezTo>
                  <a:cubicBezTo>
                    <a:pt x="460" y="58"/>
                    <a:pt x="459" y="55"/>
                    <a:pt x="460" y="50"/>
                  </a:cubicBezTo>
                  <a:cubicBezTo>
                    <a:pt x="462" y="37"/>
                    <a:pt x="462" y="25"/>
                    <a:pt x="458" y="12"/>
                  </a:cubicBezTo>
                  <a:cubicBezTo>
                    <a:pt x="457" y="9"/>
                    <a:pt x="456" y="5"/>
                    <a:pt x="460" y="2"/>
                  </a:cubicBezTo>
                  <a:cubicBezTo>
                    <a:pt x="461" y="2"/>
                    <a:pt x="462" y="2"/>
                    <a:pt x="463" y="2"/>
                  </a:cubicBezTo>
                  <a:cubicBezTo>
                    <a:pt x="467" y="3"/>
                    <a:pt x="470" y="6"/>
                    <a:pt x="475" y="7"/>
                  </a:cubicBezTo>
                  <a:cubicBezTo>
                    <a:pt x="477" y="6"/>
                    <a:pt x="475" y="1"/>
                    <a:pt x="478" y="0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2" name="Freeform 499"/>
            <p:cNvSpPr/>
            <p:nvPr/>
          </p:nvSpPr>
          <p:spPr bwMode="auto">
            <a:xfrm>
              <a:off x="7471" y="2181"/>
              <a:ext cx="82" cy="112"/>
            </a:xfrm>
            <a:custGeom>
              <a:avLst/>
              <a:gdLst>
                <a:gd name="T0" fmla="*/ 54 w 55"/>
                <a:gd name="T1" fmla="*/ 75 h 75"/>
                <a:gd name="T2" fmla="*/ 49 w 55"/>
                <a:gd name="T3" fmla="*/ 71 h 75"/>
                <a:gd name="T4" fmla="*/ 36 w 55"/>
                <a:gd name="T5" fmla="*/ 50 h 75"/>
                <a:gd name="T6" fmla="*/ 37 w 55"/>
                <a:gd name="T7" fmla="*/ 43 h 75"/>
                <a:gd name="T8" fmla="*/ 31 w 55"/>
                <a:gd name="T9" fmla="*/ 39 h 75"/>
                <a:gd name="T10" fmla="*/ 28 w 55"/>
                <a:gd name="T11" fmla="*/ 38 h 75"/>
                <a:gd name="T12" fmla="*/ 11 w 55"/>
                <a:gd name="T13" fmla="*/ 34 h 75"/>
                <a:gd name="T14" fmla="*/ 2 w 55"/>
                <a:gd name="T15" fmla="*/ 24 h 75"/>
                <a:gd name="T16" fmla="*/ 3 w 55"/>
                <a:gd name="T17" fmla="*/ 4 h 75"/>
                <a:gd name="T18" fmla="*/ 3 w 55"/>
                <a:gd name="T19" fmla="*/ 0 h 75"/>
                <a:gd name="T20" fmla="*/ 14 w 55"/>
                <a:gd name="T21" fmla="*/ 8 h 75"/>
                <a:gd name="T22" fmla="*/ 24 w 55"/>
                <a:gd name="T23" fmla="*/ 19 h 75"/>
                <a:gd name="T24" fmla="*/ 26 w 55"/>
                <a:gd name="T25" fmla="*/ 5 h 75"/>
                <a:gd name="T26" fmla="*/ 54 w 55"/>
                <a:gd name="T2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75">
                  <a:moveTo>
                    <a:pt x="54" y="75"/>
                  </a:moveTo>
                  <a:cubicBezTo>
                    <a:pt x="53" y="73"/>
                    <a:pt x="51" y="72"/>
                    <a:pt x="49" y="71"/>
                  </a:cubicBezTo>
                  <a:cubicBezTo>
                    <a:pt x="38" y="68"/>
                    <a:pt x="34" y="61"/>
                    <a:pt x="36" y="50"/>
                  </a:cubicBezTo>
                  <a:cubicBezTo>
                    <a:pt x="36" y="48"/>
                    <a:pt x="37" y="45"/>
                    <a:pt x="37" y="43"/>
                  </a:cubicBezTo>
                  <a:cubicBezTo>
                    <a:pt x="37" y="40"/>
                    <a:pt x="38" y="33"/>
                    <a:pt x="31" y="39"/>
                  </a:cubicBezTo>
                  <a:cubicBezTo>
                    <a:pt x="31" y="39"/>
                    <a:pt x="29" y="39"/>
                    <a:pt x="28" y="38"/>
                  </a:cubicBezTo>
                  <a:cubicBezTo>
                    <a:pt x="23" y="34"/>
                    <a:pt x="17" y="34"/>
                    <a:pt x="11" y="34"/>
                  </a:cubicBezTo>
                  <a:cubicBezTo>
                    <a:pt x="1" y="34"/>
                    <a:pt x="0" y="33"/>
                    <a:pt x="2" y="24"/>
                  </a:cubicBezTo>
                  <a:cubicBezTo>
                    <a:pt x="4" y="17"/>
                    <a:pt x="2" y="11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8" y="1"/>
                    <a:pt x="11" y="5"/>
                    <a:pt x="14" y="8"/>
                  </a:cubicBezTo>
                  <a:cubicBezTo>
                    <a:pt x="18" y="11"/>
                    <a:pt x="19" y="17"/>
                    <a:pt x="24" y="19"/>
                  </a:cubicBezTo>
                  <a:cubicBezTo>
                    <a:pt x="29" y="15"/>
                    <a:pt x="25" y="10"/>
                    <a:pt x="26" y="5"/>
                  </a:cubicBezTo>
                  <a:cubicBezTo>
                    <a:pt x="44" y="25"/>
                    <a:pt x="55" y="47"/>
                    <a:pt x="54" y="75"/>
                  </a:cubicBezTo>
                  <a:close/>
                </a:path>
              </a:pathLst>
            </a:custGeom>
            <a:solidFill>
              <a:srgbClr val="FB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3" name="Freeform 500"/>
            <p:cNvSpPr/>
            <p:nvPr/>
          </p:nvSpPr>
          <p:spPr bwMode="auto">
            <a:xfrm>
              <a:off x="7585" y="1851"/>
              <a:ext cx="166" cy="67"/>
            </a:xfrm>
            <a:custGeom>
              <a:avLst/>
              <a:gdLst>
                <a:gd name="T0" fmla="*/ 80 w 111"/>
                <a:gd name="T1" fmla="*/ 41 h 45"/>
                <a:gd name="T2" fmla="*/ 59 w 111"/>
                <a:gd name="T3" fmla="*/ 40 h 45"/>
                <a:gd name="T4" fmla="*/ 59 w 111"/>
                <a:gd name="T5" fmla="*/ 39 h 45"/>
                <a:gd name="T6" fmla="*/ 57 w 111"/>
                <a:gd name="T7" fmla="*/ 37 h 45"/>
                <a:gd name="T8" fmla="*/ 49 w 111"/>
                <a:gd name="T9" fmla="*/ 31 h 45"/>
                <a:gd name="T10" fmla="*/ 26 w 111"/>
                <a:gd name="T11" fmla="*/ 20 h 45"/>
                <a:gd name="T12" fmla="*/ 4 w 111"/>
                <a:gd name="T13" fmla="*/ 16 h 45"/>
                <a:gd name="T14" fmla="*/ 2 w 111"/>
                <a:gd name="T15" fmla="*/ 10 h 45"/>
                <a:gd name="T16" fmla="*/ 33 w 111"/>
                <a:gd name="T17" fmla="*/ 8 h 45"/>
                <a:gd name="T18" fmla="*/ 70 w 111"/>
                <a:gd name="T19" fmla="*/ 10 h 45"/>
                <a:gd name="T20" fmla="*/ 78 w 111"/>
                <a:gd name="T21" fmla="*/ 7 h 45"/>
                <a:gd name="T22" fmla="*/ 90 w 111"/>
                <a:gd name="T23" fmla="*/ 4 h 45"/>
                <a:gd name="T24" fmla="*/ 105 w 111"/>
                <a:gd name="T25" fmla="*/ 0 h 45"/>
                <a:gd name="T26" fmla="*/ 108 w 111"/>
                <a:gd name="T27" fmla="*/ 8 h 45"/>
                <a:gd name="T28" fmla="*/ 94 w 111"/>
                <a:gd name="T29" fmla="*/ 25 h 45"/>
                <a:gd name="T30" fmla="*/ 80 w 111"/>
                <a:gd name="T3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45">
                  <a:moveTo>
                    <a:pt x="80" y="41"/>
                  </a:moveTo>
                  <a:cubicBezTo>
                    <a:pt x="73" y="45"/>
                    <a:pt x="66" y="40"/>
                    <a:pt x="59" y="40"/>
                  </a:cubicBezTo>
                  <a:cubicBezTo>
                    <a:pt x="59" y="40"/>
                    <a:pt x="59" y="39"/>
                    <a:pt x="59" y="39"/>
                  </a:cubicBezTo>
                  <a:cubicBezTo>
                    <a:pt x="58" y="39"/>
                    <a:pt x="58" y="38"/>
                    <a:pt x="57" y="37"/>
                  </a:cubicBezTo>
                  <a:cubicBezTo>
                    <a:pt x="54" y="35"/>
                    <a:pt x="51" y="34"/>
                    <a:pt x="49" y="31"/>
                  </a:cubicBezTo>
                  <a:cubicBezTo>
                    <a:pt x="44" y="21"/>
                    <a:pt x="36" y="19"/>
                    <a:pt x="26" y="20"/>
                  </a:cubicBezTo>
                  <a:cubicBezTo>
                    <a:pt x="18" y="21"/>
                    <a:pt x="11" y="21"/>
                    <a:pt x="4" y="16"/>
                  </a:cubicBezTo>
                  <a:cubicBezTo>
                    <a:pt x="2" y="15"/>
                    <a:pt x="0" y="13"/>
                    <a:pt x="2" y="10"/>
                  </a:cubicBezTo>
                  <a:cubicBezTo>
                    <a:pt x="12" y="8"/>
                    <a:pt x="22" y="8"/>
                    <a:pt x="33" y="8"/>
                  </a:cubicBezTo>
                  <a:cubicBezTo>
                    <a:pt x="45" y="7"/>
                    <a:pt x="58" y="6"/>
                    <a:pt x="70" y="10"/>
                  </a:cubicBezTo>
                  <a:cubicBezTo>
                    <a:pt x="73" y="11"/>
                    <a:pt x="76" y="9"/>
                    <a:pt x="78" y="7"/>
                  </a:cubicBezTo>
                  <a:cubicBezTo>
                    <a:pt x="81" y="4"/>
                    <a:pt x="86" y="3"/>
                    <a:pt x="90" y="4"/>
                  </a:cubicBezTo>
                  <a:cubicBezTo>
                    <a:pt x="95" y="4"/>
                    <a:pt x="100" y="0"/>
                    <a:pt x="105" y="0"/>
                  </a:cubicBezTo>
                  <a:cubicBezTo>
                    <a:pt x="110" y="1"/>
                    <a:pt x="111" y="5"/>
                    <a:pt x="108" y="8"/>
                  </a:cubicBezTo>
                  <a:cubicBezTo>
                    <a:pt x="103" y="13"/>
                    <a:pt x="101" y="21"/>
                    <a:pt x="94" y="25"/>
                  </a:cubicBezTo>
                  <a:cubicBezTo>
                    <a:pt x="86" y="28"/>
                    <a:pt x="85" y="36"/>
                    <a:pt x="80" y="41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4" name="Freeform 501"/>
            <p:cNvSpPr/>
            <p:nvPr/>
          </p:nvSpPr>
          <p:spPr bwMode="auto">
            <a:xfrm>
              <a:off x="7082" y="1650"/>
              <a:ext cx="81" cy="87"/>
            </a:xfrm>
            <a:custGeom>
              <a:avLst/>
              <a:gdLst>
                <a:gd name="T0" fmla="*/ 43 w 54"/>
                <a:gd name="T1" fmla="*/ 39 h 58"/>
                <a:gd name="T2" fmla="*/ 40 w 54"/>
                <a:gd name="T3" fmla="*/ 45 h 58"/>
                <a:gd name="T4" fmla="*/ 31 w 54"/>
                <a:gd name="T5" fmla="*/ 55 h 58"/>
                <a:gd name="T6" fmla="*/ 27 w 54"/>
                <a:gd name="T7" fmla="*/ 58 h 58"/>
                <a:gd name="T8" fmla="*/ 24 w 54"/>
                <a:gd name="T9" fmla="*/ 57 h 58"/>
                <a:gd name="T10" fmla="*/ 9 w 54"/>
                <a:gd name="T11" fmla="*/ 52 h 58"/>
                <a:gd name="T12" fmla="*/ 1 w 54"/>
                <a:gd name="T13" fmla="*/ 45 h 58"/>
                <a:gd name="T14" fmla="*/ 8 w 54"/>
                <a:gd name="T15" fmla="*/ 34 h 58"/>
                <a:gd name="T16" fmla="*/ 36 w 54"/>
                <a:gd name="T17" fmla="*/ 1 h 58"/>
                <a:gd name="T18" fmla="*/ 42 w 54"/>
                <a:gd name="T19" fmla="*/ 1 h 58"/>
                <a:gd name="T20" fmla="*/ 51 w 54"/>
                <a:gd name="T21" fmla="*/ 22 h 58"/>
                <a:gd name="T22" fmla="*/ 43 w 54"/>
                <a:gd name="T23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58">
                  <a:moveTo>
                    <a:pt x="43" y="39"/>
                  </a:moveTo>
                  <a:cubicBezTo>
                    <a:pt x="42" y="41"/>
                    <a:pt x="41" y="43"/>
                    <a:pt x="40" y="45"/>
                  </a:cubicBezTo>
                  <a:cubicBezTo>
                    <a:pt x="36" y="46"/>
                    <a:pt x="34" y="51"/>
                    <a:pt x="31" y="55"/>
                  </a:cubicBezTo>
                  <a:cubicBezTo>
                    <a:pt x="30" y="56"/>
                    <a:pt x="29" y="58"/>
                    <a:pt x="27" y="58"/>
                  </a:cubicBezTo>
                  <a:cubicBezTo>
                    <a:pt x="26" y="58"/>
                    <a:pt x="25" y="58"/>
                    <a:pt x="24" y="57"/>
                  </a:cubicBezTo>
                  <a:cubicBezTo>
                    <a:pt x="19" y="55"/>
                    <a:pt x="15" y="53"/>
                    <a:pt x="9" y="52"/>
                  </a:cubicBezTo>
                  <a:cubicBezTo>
                    <a:pt x="5" y="52"/>
                    <a:pt x="2" y="50"/>
                    <a:pt x="1" y="45"/>
                  </a:cubicBezTo>
                  <a:cubicBezTo>
                    <a:pt x="0" y="40"/>
                    <a:pt x="7" y="38"/>
                    <a:pt x="8" y="34"/>
                  </a:cubicBezTo>
                  <a:cubicBezTo>
                    <a:pt x="9" y="15"/>
                    <a:pt x="24" y="10"/>
                    <a:pt x="36" y="1"/>
                  </a:cubicBezTo>
                  <a:cubicBezTo>
                    <a:pt x="38" y="0"/>
                    <a:pt x="40" y="1"/>
                    <a:pt x="42" y="1"/>
                  </a:cubicBezTo>
                  <a:cubicBezTo>
                    <a:pt x="50" y="5"/>
                    <a:pt x="54" y="13"/>
                    <a:pt x="51" y="22"/>
                  </a:cubicBezTo>
                  <a:cubicBezTo>
                    <a:pt x="48" y="27"/>
                    <a:pt x="45" y="33"/>
                    <a:pt x="43" y="39"/>
                  </a:cubicBezTo>
                  <a:close/>
                </a:path>
              </a:pathLst>
            </a:custGeom>
            <a:solidFill>
              <a:srgbClr val="A06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5" name="Freeform 502"/>
            <p:cNvSpPr/>
            <p:nvPr/>
          </p:nvSpPr>
          <p:spPr bwMode="auto">
            <a:xfrm>
              <a:off x="7376" y="2313"/>
              <a:ext cx="188" cy="106"/>
            </a:xfrm>
            <a:custGeom>
              <a:avLst/>
              <a:gdLst>
                <a:gd name="T0" fmla="*/ 67 w 125"/>
                <a:gd name="T1" fmla="*/ 8 h 71"/>
                <a:gd name="T2" fmla="*/ 113 w 125"/>
                <a:gd name="T3" fmla="*/ 2 h 71"/>
                <a:gd name="T4" fmla="*/ 118 w 125"/>
                <a:gd name="T5" fmla="*/ 0 h 71"/>
                <a:gd name="T6" fmla="*/ 125 w 125"/>
                <a:gd name="T7" fmla="*/ 10 h 71"/>
                <a:gd name="T8" fmla="*/ 125 w 125"/>
                <a:gd name="T9" fmla="*/ 12 h 71"/>
                <a:gd name="T10" fmla="*/ 109 w 125"/>
                <a:gd name="T11" fmla="*/ 14 h 71"/>
                <a:gd name="T12" fmla="*/ 72 w 125"/>
                <a:gd name="T13" fmla="*/ 19 h 71"/>
                <a:gd name="T14" fmla="*/ 43 w 125"/>
                <a:gd name="T15" fmla="*/ 38 h 71"/>
                <a:gd name="T16" fmla="*/ 41 w 125"/>
                <a:gd name="T17" fmla="*/ 41 h 71"/>
                <a:gd name="T18" fmla="*/ 40 w 125"/>
                <a:gd name="T19" fmla="*/ 43 h 71"/>
                <a:gd name="T20" fmla="*/ 39 w 125"/>
                <a:gd name="T21" fmla="*/ 44 h 71"/>
                <a:gd name="T22" fmla="*/ 37 w 125"/>
                <a:gd name="T23" fmla="*/ 46 h 71"/>
                <a:gd name="T24" fmla="*/ 16 w 125"/>
                <a:gd name="T25" fmla="*/ 66 h 71"/>
                <a:gd name="T26" fmla="*/ 9 w 125"/>
                <a:gd name="T27" fmla="*/ 71 h 71"/>
                <a:gd name="T28" fmla="*/ 2 w 125"/>
                <a:gd name="T29" fmla="*/ 67 h 71"/>
                <a:gd name="T30" fmla="*/ 8 w 125"/>
                <a:gd name="T31" fmla="*/ 49 h 71"/>
                <a:gd name="T32" fmla="*/ 39 w 125"/>
                <a:gd name="T33" fmla="*/ 22 h 71"/>
                <a:gd name="T34" fmla="*/ 67 w 125"/>
                <a:gd name="T35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71">
                  <a:moveTo>
                    <a:pt x="67" y="8"/>
                  </a:moveTo>
                  <a:cubicBezTo>
                    <a:pt x="82" y="4"/>
                    <a:pt x="98" y="1"/>
                    <a:pt x="113" y="2"/>
                  </a:cubicBezTo>
                  <a:cubicBezTo>
                    <a:pt x="115" y="2"/>
                    <a:pt x="117" y="2"/>
                    <a:pt x="118" y="0"/>
                  </a:cubicBezTo>
                  <a:cubicBezTo>
                    <a:pt x="119" y="4"/>
                    <a:pt x="121" y="8"/>
                    <a:pt x="125" y="10"/>
                  </a:cubicBezTo>
                  <a:cubicBezTo>
                    <a:pt x="125" y="10"/>
                    <a:pt x="125" y="11"/>
                    <a:pt x="125" y="12"/>
                  </a:cubicBezTo>
                  <a:cubicBezTo>
                    <a:pt x="120" y="15"/>
                    <a:pt x="115" y="15"/>
                    <a:pt x="109" y="14"/>
                  </a:cubicBezTo>
                  <a:cubicBezTo>
                    <a:pt x="97" y="12"/>
                    <a:pt x="84" y="14"/>
                    <a:pt x="72" y="19"/>
                  </a:cubicBezTo>
                  <a:cubicBezTo>
                    <a:pt x="61" y="23"/>
                    <a:pt x="51" y="30"/>
                    <a:pt x="43" y="38"/>
                  </a:cubicBezTo>
                  <a:cubicBezTo>
                    <a:pt x="42" y="39"/>
                    <a:pt x="42" y="40"/>
                    <a:pt x="41" y="41"/>
                  </a:cubicBezTo>
                  <a:cubicBezTo>
                    <a:pt x="41" y="41"/>
                    <a:pt x="40" y="42"/>
                    <a:pt x="40" y="43"/>
                  </a:cubicBezTo>
                  <a:cubicBezTo>
                    <a:pt x="39" y="43"/>
                    <a:pt x="39" y="44"/>
                    <a:pt x="39" y="44"/>
                  </a:cubicBezTo>
                  <a:cubicBezTo>
                    <a:pt x="38" y="45"/>
                    <a:pt x="37" y="45"/>
                    <a:pt x="37" y="46"/>
                  </a:cubicBezTo>
                  <a:cubicBezTo>
                    <a:pt x="29" y="51"/>
                    <a:pt x="22" y="58"/>
                    <a:pt x="16" y="66"/>
                  </a:cubicBezTo>
                  <a:cubicBezTo>
                    <a:pt x="14" y="68"/>
                    <a:pt x="13" y="71"/>
                    <a:pt x="9" y="71"/>
                  </a:cubicBezTo>
                  <a:cubicBezTo>
                    <a:pt x="6" y="71"/>
                    <a:pt x="3" y="70"/>
                    <a:pt x="2" y="67"/>
                  </a:cubicBezTo>
                  <a:cubicBezTo>
                    <a:pt x="0" y="59"/>
                    <a:pt x="3" y="54"/>
                    <a:pt x="8" y="49"/>
                  </a:cubicBezTo>
                  <a:cubicBezTo>
                    <a:pt x="18" y="39"/>
                    <a:pt x="28" y="30"/>
                    <a:pt x="39" y="22"/>
                  </a:cubicBezTo>
                  <a:cubicBezTo>
                    <a:pt x="48" y="17"/>
                    <a:pt x="58" y="12"/>
                    <a:pt x="67" y="8"/>
                  </a:cubicBezTo>
                  <a:close/>
                </a:path>
              </a:pathLst>
            </a:custGeom>
            <a:solidFill>
              <a:srgbClr val="EE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6" name="Freeform 503"/>
            <p:cNvSpPr/>
            <p:nvPr/>
          </p:nvSpPr>
          <p:spPr bwMode="auto">
            <a:xfrm>
              <a:off x="7094" y="1782"/>
              <a:ext cx="162" cy="93"/>
            </a:xfrm>
            <a:custGeom>
              <a:avLst/>
              <a:gdLst>
                <a:gd name="T0" fmla="*/ 106 w 108"/>
                <a:gd name="T1" fmla="*/ 53 h 62"/>
                <a:gd name="T2" fmla="*/ 106 w 108"/>
                <a:gd name="T3" fmla="*/ 56 h 62"/>
                <a:gd name="T4" fmla="*/ 107 w 108"/>
                <a:gd name="T5" fmla="*/ 58 h 62"/>
                <a:gd name="T6" fmla="*/ 108 w 108"/>
                <a:gd name="T7" fmla="*/ 60 h 62"/>
                <a:gd name="T8" fmla="*/ 104 w 108"/>
                <a:gd name="T9" fmla="*/ 62 h 62"/>
                <a:gd name="T10" fmla="*/ 89 w 108"/>
                <a:gd name="T11" fmla="*/ 55 h 62"/>
                <a:gd name="T12" fmla="*/ 83 w 108"/>
                <a:gd name="T13" fmla="*/ 49 h 62"/>
                <a:gd name="T14" fmla="*/ 81 w 108"/>
                <a:gd name="T15" fmla="*/ 48 h 62"/>
                <a:gd name="T16" fmla="*/ 81 w 108"/>
                <a:gd name="T17" fmla="*/ 47 h 62"/>
                <a:gd name="T18" fmla="*/ 79 w 108"/>
                <a:gd name="T19" fmla="*/ 45 h 62"/>
                <a:gd name="T20" fmla="*/ 78 w 108"/>
                <a:gd name="T21" fmla="*/ 44 h 62"/>
                <a:gd name="T22" fmla="*/ 76 w 108"/>
                <a:gd name="T23" fmla="*/ 42 h 62"/>
                <a:gd name="T24" fmla="*/ 75 w 108"/>
                <a:gd name="T25" fmla="*/ 41 h 62"/>
                <a:gd name="T26" fmla="*/ 44 w 108"/>
                <a:gd name="T27" fmla="*/ 18 h 62"/>
                <a:gd name="T28" fmla="*/ 34 w 108"/>
                <a:gd name="T29" fmla="*/ 14 h 62"/>
                <a:gd name="T30" fmla="*/ 28 w 108"/>
                <a:gd name="T31" fmla="*/ 19 h 62"/>
                <a:gd name="T32" fmla="*/ 29 w 108"/>
                <a:gd name="T33" fmla="*/ 39 h 62"/>
                <a:gd name="T34" fmla="*/ 35 w 108"/>
                <a:gd name="T35" fmla="*/ 46 h 62"/>
                <a:gd name="T36" fmla="*/ 34 w 108"/>
                <a:gd name="T37" fmla="*/ 51 h 62"/>
                <a:gd name="T38" fmla="*/ 30 w 108"/>
                <a:gd name="T39" fmla="*/ 52 h 62"/>
                <a:gd name="T40" fmla="*/ 18 w 108"/>
                <a:gd name="T41" fmla="*/ 35 h 62"/>
                <a:gd name="T42" fmla="*/ 5 w 108"/>
                <a:gd name="T43" fmla="*/ 17 h 62"/>
                <a:gd name="T44" fmla="*/ 0 w 108"/>
                <a:gd name="T45" fmla="*/ 11 h 62"/>
                <a:gd name="T46" fmla="*/ 8 w 108"/>
                <a:gd name="T47" fmla="*/ 2 h 62"/>
                <a:gd name="T48" fmla="*/ 44 w 108"/>
                <a:gd name="T49" fmla="*/ 7 h 62"/>
                <a:gd name="T50" fmla="*/ 59 w 108"/>
                <a:gd name="T51" fmla="*/ 15 h 62"/>
                <a:gd name="T52" fmla="*/ 66 w 108"/>
                <a:gd name="T53" fmla="*/ 18 h 62"/>
                <a:gd name="T54" fmla="*/ 73 w 108"/>
                <a:gd name="T55" fmla="*/ 24 h 62"/>
                <a:gd name="T56" fmla="*/ 102 w 108"/>
                <a:gd name="T57" fmla="*/ 49 h 62"/>
                <a:gd name="T58" fmla="*/ 106 w 108"/>
                <a:gd name="T59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62">
                  <a:moveTo>
                    <a:pt x="106" y="53"/>
                  </a:moveTo>
                  <a:cubicBezTo>
                    <a:pt x="106" y="54"/>
                    <a:pt x="106" y="55"/>
                    <a:pt x="106" y="56"/>
                  </a:cubicBezTo>
                  <a:cubicBezTo>
                    <a:pt x="106" y="57"/>
                    <a:pt x="107" y="57"/>
                    <a:pt x="107" y="58"/>
                  </a:cubicBezTo>
                  <a:cubicBezTo>
                    <a:pt x="107" y="59"/>
                    <a:pt x="108" y="60"/>
                    <a:pt x="108" y="60"/>
                  </a:cubicBezTo>
                  <a:cubicBezTo>
                    <a:pt x="107" y="61"/>
                    <a:pt x="106" y="62"/>
                    <a:pt x="104" y="62"/>
                  </a:cubicBezTo>
                  <a:cubicBezTo>
                    <a:pt x="99" y="60"/>
                    <a:pt x="95" y="55"/>
                    <a:pt x="89" y="55"/>
                  </a:cubicBezTo>
                  <a:cubicBezTo>
                    <a:pt x="86" y="54"/>
                    <a:pt x="85" y="51"/>
                    <a:pt x="83" y="49"/>
                  </a:cubicBezTo>
                  <a:cubicBezTo>
                    <a:pt x="83" y="49"/>
                    <a:pt x="82" y="48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0" y="46"/>
                    <a:pt x="79" y="46"/>
                    <a:pt x="79" y="45"/>
                  </a:cubicBezTo>
                  <a:cubicBezTo>
                    <a:pt x="79" y="45"/>
                    <a:pt x="78" y="44"/>
                    <a:pt x="78" y="44"/>
                  </a:cubicBezTo>
                  <a:cubicBezTo>
                    <a:pt x="77" y="44"/>
                    <a:pt x="77" y="43"/>
                    <a:pt x="76" y="42"/>
                  </a:cubicBezTo>
                  <a:cubicBezTo>
                    <a:pt x="76" y="42"/>
                    <a:pt x="76" y="42"/>
                    <a:pt x="75" y="41"/>
                  </a:cubicBezTo>
                  <a:cubicBezTo>
                    <a:pt x="65" y="33"/>
                    <a:pt x="54" y="26"/>
                    <a:pt x="44" y="18"/>
                  </a:cubicBezTo>
                  <a:cubicBezTo>
                    <a:pt x="42" y="16"/>
                    <a:pt x="38" y="14"/>
                    <a:pt x="34" y="14"/>
                  </a:cubicBezTo>
                  <a:cubicBezTo>
                    <a:pt x="30" y="14"/>
                    <a:pt x="27" y="15"/>
                    <a:pt x="28" y="19"/>
                  </a:cubicBezTo>
                  <a:cubicBezTo>
                    <a:pt x="29" y="26"/>
                    <a:pt x="26" y="32"/>
                    <a:pt x="29" y="39"/>
                  </a:cubicBezTo>
                  <a:cubicBezTo>
                    <a:pt x="31" y="42"/>
                    <a:pt x="33" y="44"/>
                    <a:pt x="35" y="46"/>
                  </a:cubicBezTo>
                  <a:cubicBezTo>
                    <a:pt x="36" y="48"/>
                    <a:pt x="36" y="50"/>
                    <a:pt x="34" y="51"/>
                  </a:cubicBezTo>
                  <a:cubicBezTo>
                    <a:pt x="33" y="52"/>
                    <a:pt x="31" y="52"/>
                    <a:pt x="30" y="52"/>
                  </a:cubicBezTo>
                  <a:cubicBezTo>
                    <a:pt x="24" y="48"/>
                    <a:pt x="18" y="44"/>
                    <a:pt x="18" y="35"/>
                  </a:cubicBezTo>
                  <a:cubicBezTo>
                    <a:pt x="18" y="26"/>
                    <a:pt x="17" y="18"/>
                    <a:pt x="5" y="17"/>
                  </a:cubicBezTo>
                  <a:cubicBezTo>
                    <a:pt x="2" y="17"/>
                    <a:pt x="0" y="14"/>
                    <a:pt x="0" y="11"/>
                  </a:cubicBezTo>
                  <a:cubicBezTo>
                    <a:pt x="0" y="6"/>
                    <a:pt x="4" y="3"/>
                    <a:pt x="8" y="2"/>
                  </a:cubicBezTo>
                  <a:cubicBezTo>
                    <a:pt x="20" y="1"/>
                    <a:pt x="33" y="0"/>
                    <a:pt x="44" y="7"/>
                  </a:cubicBezTo>
                  <a:cubicBezTo>
                    <a:pt x="49" y="10"/>
                    <a:pt x="53" y="14"/>
                    <a:pt x="59" y="15"/>
                  </a:cubicBezTo>
                  <a:cubicBezTo>
                    <a:pt x="61" y="16"/>
                    <a:pt x="64" y="17"/>
                    <a:pt x="66" y="18"/>
                  </a:cubicBezTo>
                  <a:cubicBezTo>
                    <a:pt x="68" y="20"/>
                    <a:pt x="71" y="22"/>
                    <a:pt x="73" y="24"/>
                  </a:cubicBezTo>
                  <a:cubicBezTo>
                    <a:pt x="82" y="32"/>
                    <a:pt x="89" y="44"/>
                    <a:pt x="102" y="49"/>
                  </a:cubicBezTo>
                  <a:cubicBezTo>
                    <a:pt x="103" y="50"/>
                    <a:pt x="104" y="51"/>
                    <a:pt x="106" y="53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7" name="Freeform 504"/>
            <p:cNvSpPr/>
            <p:nvPr/>
          </p:nvSpPr>
          <p:spPr bwMode="auto">
            <a:xfrm>
              <a:off x="7703" y="1839"/>
              <a:ext cx="132" cy="75"/>
            </a:xfrm>
            <a:custGeom>
              <a:avLst/>
              <a:gdLst>
                <a:gd name="T0" fmla="*/ 1 w 88"/>
                <a:gd name="T1" fmla="*/ 49 h 50"/>
                <a:gd name="T2" fmla="*/ 13 w 88"/>
                <a:gd name="T3" fmla="*/ 30 h 50"/>
                <a:gd name="T4" fmla="*/ 43 w 88"/>
                <a:gd name="T5" fmla="*/ 27 h 50"/>
                <a:gd name="T6" fmla="*/ 74 w 88"/>
                <a:gd name="T7" fmla="*/ 6 h 50"/>
                <a:gd name="T8" fmla="*/ 88 w 88"/>
                <a:gd name="T9" fmla="*/ 17 h 50"/>
                <a:gd name="T10" fmla="*/ 84 w 88"/>
                <a:gd name="T11" fmla="*/ 22 h 50"/>
                <a:gd name="T12" fmla="*/ 82 w 88"/>
                <a:gd name="T13" fmla="*/ 24 h 50"/>
                <a:gd name="T14" fmla="*/ 82 w 88"/>
                <a:gd name="T15" fmla="*/ 24 h 50"/>
                <a:gd name="T16" fmla="*/ 80 w 88"/>
                <a:gd name="T17" fmla="*/ 26 h 50"/>
                <a:gd name="T18" fmla="*/ 80 w 88"/>
                <a:gd name="T19" fmla="*/ 26 h 50"/>
                <a:gd name="T20" fmla="*/ 78 w 88"/>
                <a:gd name="T21" fmla="*/ 28 h 50"/>
                <a:gd name="T22" fmla="*/ 78 w 88"/>
                <a:gd name="T23" fmla="*/ 28 h 50"/>
                <a:gd name="T24" fmla="*/ 76 w 88"/>
                <a:gd name="T25" fmla="*/ 29 h 50"/>
                <a:gd name="T26" fmla="*/ 56 w 88"/>
                <a:gd name="T27" fmla="*/ 31 h 50"/>
                <a:gd name="T28" fmla="*/ 15 w 88"/>
                <a:gd name="T29" fmla="*/ 46 h 50"/>
                <a:gd name="T30" fmla="*/ 7 w 88"/>
                <a:gd name="T31" fmla="*/ 49 h 50"/>
                <a:gd name="T32" fmla="*/ 3 w 88"/>
                <a:gd name="T33" fmla="*/ 49 h 50"/>
                <a:gd name="T34" fmla="*/ 1 w 88"/>
                <a:gd name="T3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50">
                  <a:moveTo>
                    <a:pt x="1" y="49"/>
                  </a:moveTo>
                  <a:cubicBezTo>
                    <a:pt x="0" y="41"/>
                    <a:pt x="4" y="35"/>
                    <a:pt x="13" y="30"/>
                  </a:cubicBezTo>
                  <a:cubicBezTo>
                    <a:pt x="24" y="35"/>
                    <a:pt x="34" y="34"/>
                    <a:pt x="43" y="27"/>
                  </a:cubicBezTo>
                  <a:cubicBezTo>
                    <a:pt x="53" y="19"/>
                    <a:pt x="65" y="14"/>
                    <a:pt x="74" y="6"/>
                  </a:cubicBezTo>
                  <a:cubicBezTo>
                    <a:pt x="81" y="0"/>
                    <a:pt x="85" y="4"/>
                    <a:pt x="88" y="17"/>
                  </a:cubicBezTo>
                  <a:cubicBezTo>
                    <a:pt x="87" y="19"/>
                    <a:pt x="85" y="21"/>
                    <a:pt x="84" y="22"/>
                  </a:cubicBezTo>
                  <a:cubicBezTo>
                    <a:pt x="83" y="23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1" y="25"/>
                    <a:pt x="80" y="25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7"/>
                    <a:pt x="79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9"/>
                    <a:pt x="77" y="29"/>
                    <a:pt x="76" y="29"/>
                  </a:cubicBezTo>
                  <a:cubicBezTo>
                    <a:pt x="69" y="21"/>
                    <a:pt x="62" y="27"/>
                    <a:pt x="56" y="31"/>
                  </a:cubicBezTo>
                  <a:cubicBezTo>
                    <a:pt x="44" y="40"/>
                    <a:pt x="30" y="45"/>
                    <a:pt x="15" y="46"/>
                  </a:cubicBezTo>
                  <a:cubicBezTo>
                    <a:pt x="12" y="46"/>
                    <a:pt x="9" y="48"/>
                    <a:pt x="7" y="49"/>
                  </a:cubicBezTo>
                  <a:cubicBezTo>
                    <a:pt x="6" y="49"/>
                    <a:pt x="5" y="49"/>
                    <a:pt x="3" y="49"/>
                  </a:cubicBezTo>
                  <a:cubicBezTo>
                    <a:pt x="3" y="50"/>
                    <a:pt x="2" y="50"/>
                    <a:pt x="1" y="49"/>
                  </a:cubicBezTo>
                  <a:close/>
                </a:path>
              </a:pathLst>
            </a:custGeom>
            <a:solidFill>
              <a:srgbClr val="D3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8" name="Freeform 505"/>
            <p:cNvSpPr/>
            <p:nvPr/>
          </p:nvSpPr>
          <p:spPr bwMode="auto">
            <a:xfrm>
              <a:off x="7714" y="1866"/>
              <a:ext cx="106" cy="46"/>
            </a:xfrm>
            <a:custGeom>
              <a:avLst/>
              <a:gdLst>
                <a:gd name="T0" fmla="*/ 0 w 71"/>
                <a:gd name="T1" fmla="*/ 31 h 31"/>
                <a:gd name="T2" fmla="*/ 10 w 71"/>
                <a:gd name="T3" fmla="*/ 25 h 31"/>
                <a:gd name="T4" fmla="*/ 33 w 71"/>
                <a:gd name="T5" fmla="*/ 18 h 31"/>
                <a:gd name="T6" fmla="*/ 56 w 71"/>
                <a:gd name="T7" fmla="*/ 4 h 31"/>
                <a:gd name="T8" fmla="*/ 67 w 71"/>
                <a:gd name="T9" fmla="*/ 0 h 31"/>
                <a:gd name="T10" fmla="*/ 71 w 71"/>
                <a:gd name="T11" fmla="*/ 10 h 31"/>
                <a:gd name="T12" fmla="*/ 49 w 71"/>
                <a:gd name="T13" fmla="*/ 23 h 31"/>
                <a:gd name="T14" fmla="*/ 0 w 7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1">
                  <a:moveTo>
                    <a:pt x="0" y="31"/>
                  </a:moveTo>
                  <a:cubicBezTo>
                    <a:pt x="2" y="27"/>
                    <a:pt x="6" y="25"/>
                    <a:pt x="10" y="25"/>
                  </a:cubicBezTo>
                  <a:cubicBezTo>
                    <a:pt x="19" y="26"/>
                    <a:pt x="26" y="22"/>
                    <a:pt x="33" y="18"/>
                  </a:cubicBezTo>
                  <a:cubicBezTo>
                    <a:pt x="41" y="13"/>
                    <a:pt x="48" y="9"/>
                    <a:pt x="56" y="4"/>
                  </a:cubicBezTo>
                  <a:cubicBezTo>
                    <a:pt x="59" y="2"/>
                    <a:pt x="63" y="0"/>
                    <a:pt x="67" y="0"/>
                  </a:cubicBezTo>
                  <a:cubicBezTo>
                    <a:pt x="70" y="3"/>
                    <a:pt x="64" y="9"/>
                    <a:pt x="71" y="10"/>
                  </a:cubicBezTo>
                  <a:cubicBezTo>
                    <a:pt x="66" y="17"/>
                    <a:pt x="57" y="21"/>
                    <a:pt x="49" y="23"/>
                  </a:cubicBezTo>
                  <a:cubicBezTo>
                    <a:pt x="33" y="27"/>
                    <a:pt x="17" y="30"/>
                    <a:pt x="0" y="31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9" name="Freeform 506"/>
            <p:cNvSpPr/>
            <p:nvPr/>
          </p:nvSpPr>
          <p:spPr bwMode="auto">
            <a:xfrm>
              <a:off x="7720" y="1833"/>
              <a:ext cx="126" cy="60"/>
            </a:xfrm>
            <a:custGeom>
              <a:avLst/>
              <a:gdLst>
                <a:gd name="T0" fmla="*/ 77 w 84"/>
                <a:gd name="T1" fmla="*/ 21 h 40"/>
                <a:gd name="T2" fmla="*/ 72 w 84"/>
                <a:gd name="T3" fmla="*/ 10 h 40"/>
                <a:gd name="T4" fmla="*/ 45 w 84"/>
                <a:gd name="T5" fmla="*/ 24 h 40"/>
                <a:gd name="T6" fmla="*/ 25 w 84"/>
                <a:gd name="T7" fmla="*/ 37 h 40"/>
                <a:gd name="T8" fmla="*/ 4 w 84"/>
                <a:gd name="T9" fmla="*/ 39 h 40"/>
                <a:gd name="T10" fmla="*/ 2 w 84"/>
                <a:gd name="T11" fmla="*/ 34 h 40"/>
                <a:gd name="T12" fmla="*/ 17 w 84"/>
                <a:gd name="T13" fmla="*/ 19 h 40"/>
                <a:gd name="T14" fmla="*/ 15 w 84"/>
                <a:gd name="T15" fmla="*/ 15 h 40"/>
                <a:gd name="T16" fmla="*/ 15 w 84"/>
                <a:gd name="T17" fmla="*/ 13 h 40"/>
                <a:gd name="T18" fmla="*/ 15 w 84"/>
                <a:gd name="T19" fmla="*/ 12 h 40"/>
                <a:gd name="T20" fmla="*/ 19 w 84"/>
                <a:gd name="T21" fmla="*/ 11 h 40"/>
                <a:gd name="T22" fmla="*/ 21 w 84"/>
                <a:gd name="T23" fmla="*/ 13 h 40"/>
                <a:gd name="T24" fmla="*/ 23 w 84"/>
                <a:gd name="T25" fmla="*/ 15 h 40"/>
                <a:gd name="T26" fmla="*/ 16 w 84"/>
                <a:gd name="T27" fmla="*/ 26 h 40"/>
                <a:gd name="T28" fmla="*/ 15 w 84"/>
                <a:gd name="T29" fmla="*/ 33 h 40"/>
                <a:gd name="T30" fmla="*/ 22 w 84"/>
                <a:gd name="T31" fmla="*/ 34 h 40"/>
                <a:gd name="T32" fmla="*/ 45 w 84"/>
                <a:gd name="T33" fmla="*/ 20 h 40"/>
                <a:gd name="T34" fmla="*/ 69 w 84"/>
                <a:gd name="T35" fmla="*/ 2 h 40"/>
                <a:gd name="T36" fmla="*/ 74 w 84"/>
                <a:gd name="T37" fmla="*/ 0 h 40"/>
                <a:gd name="T38" fmla="*/ 77 w 84"/>
                <a:gd name="T39" fmla="*/ 3 h 40"/>
                <a:gd name="T40" fmla="*/ 84 w 84"/>
                <a:gd name="T41" fmla="*/ 15 h 40"/>
                <a:gd name="T42" fmla="*/ 77 w 84"/>
                <a:gd name="T4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40">
                  <a:moveTo>
                    <a:pt x="77" y="21"/>
                  </a:moveTo>
                  <a:cubicBezTo>
                    <a:pt x="72" y="19"/>
                    <a:pt x="70" y="16"/>
                    <a:pt x="72" y="10"/>
                  </a:cubicBezTo>
                  <a:cubicBezTo>
                    <a:pt x="61" y="13"/>
                    <a:pt x="54" y="20"/>
                    <a:pt x="45" y="24"/>
                  </a:cubicBezTo>
                  <a:cubicBezTo>
                    <a:pt x="38" y="28"/>
                    <a:pt x="32" y="33"/>
                    <a:pt x="25" y="37"/>
                  </a:cubicBezTo>
                  <a:cubicBezTo>
                    <a:pt x="18" y="40"/>
                    <a:pt x="11" y="40"/>
                    <a:pt x="4" y="39"/>
                  </a:cubicBezTo>
                  <a:cubicBezTo>
                    <a:pt x="0" y="39"/>
                    <a:pt x="1" y="37"/>
                    <a:pt x="2" y="34"/>
                  </a:cubicBezTo>
                  <a:cubicBezTo>
                    <a:pt x="8" y="31"/>
                    <a:pt x="12" y="24"/>
                    <a:pt x="17" y="19"/>
                  </a:cubicBezTo>
                  <a:cubicBezTo>
                    <a:pt x="18" y="17"/>
                    <a:pt x="18" y="15"/>
                    <a:pt x="15" y="15"/>
                  </a:cubicBezTo>
                  <a:cubicBezTo>
                    <a:pt x="15" y="14"/>
                    <a:pt x="14" y="14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2" y="13"/>
                    <a:pt x="23" y="14"/>
                    <a:pt x="23" y="15"/>
                  </a:cubicBezTo>
                  <a:cubicBezTo>
                    <a:pt x="21" y="19"/>
                    <a:pt x="20" y="23"/>
                    <a:pt x="16" y="26"/>
                  </a:cubicBezTo>
                  <a:cubicBezTo>
                    <a:pt x="14" y="28"/>
                    <a:pt x="12" y="30"/>
                    <a:pt x="15" y="33"/>
                  </a:cubicBezTo>
                  <a:cubicBezTo>
                    <a:pt x="17" y="36"/>
                    <a:pt x="20" y="35"/>
                    <a:pt x="22" y="34"/>
                  </a:cubicBezTo>
                  <a:cubicBezTo>
                    <a:pt x="31" y="31"/>
                    <a:pt x="37" y="24"/>
                    <a:pt x="45" y="20"/>
                  </a:cubicBezTo>
                  <a:cubicBezTo>
                    <a:pt x="54" y="15"/>
                    <a:pt x="60" y="7"/>
                    <a:pt x="69" y="2"/>
                  </a:cubicBezTo>
                  <a:cubicBezTo>
                    <a:pt x="70" y="2"/>
                    <a:pt x="72" y="0"/>
                    <a:pt x="74" y="0"/>
                  </a:cubicBezTo>
                  <a:cubicBezTo>
                    <a:pt x="76" y="0"/>
                    <a:pt x="78" y="0"/>
                    <a:pt x="77" y="3"/>
                  </a:cubicBezTo>
                  <a:cubicBezTo>
                    <a:pt x="73" y="11"/>
                    <a:pt x="79" y="13"/>
                    <a:pt x="84" y="15"/>
                  </a:cubicBezTo>
                  <a:cubicBezTo>
                    <a:pt x="82" y="17"/>
                    <a:pt x="79" y="19"/>
                    <a:pt x="77" y="21"/>
                  </a:cubicBezTo>
                  <a:close/>
                </a:path>
              </a:pathLst>
            </a:custGeom>
            <a:solidFill>
              <a:srgbClr val="DD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0" name="Freeform 507"/>
            <p:cNvSpPr/>
            <p:nvPr/>
          </p:nvSpPr>
          <p:spPr bwMode="auto">
            <a:xfrm>
              <a:off x="7436" y="1800"/>
              <a:ext cx="146" cy="84"/>
            </a:xfrm>
            <a:custGeom>
              <a:avLst/>
              <a:gdLst>
                <a:gd name="T0" fmla="*/ 33 w 97"/>
                <a:gd name="T1" fmla="*/ 31 h 56"/>
                <a:gd name="T2" fmla="*/ 26 w 97"/>
                <a:gd name="T3" fmla="*/ 25 h 56"/>
                <a:gd name="T4" fmla="*/ 16 w 97"/>
                <a:gd name="T5" fmla="*/ 17 h 56"/>
                <a:gd name="T6" fmla="*/ 12 w 97"/>
                <a:gd name="T7" fmla="*/ 16 h 56"/>
                <a:gd name="T8" fmla="*/ 3 w 97"/>
                <a:gd name="T9" fmla="*/ 12 h 56"/>
                <a:gd name="T10" fmla="*/ 0 w 97"/>
                <a:gd name="T11" fmla="*/ 8 h 56"/>
                <a:gd name="T12" fmla="*/ 27 w 97"/>
                <a:gd name="T13" fmla="*/ 5 h 56"/>
                <a:gd name="T14" fmla="*/ 36 w 97"/>
                <a:gd name="T15" fmla="*/ 12 h 56"/>
                <a:gd name="T16" fmla="*/ 56 w 97"/>
                <a:gd name="T17" fmla="*/ 29 h 56"/>
                <a:gd name="T18" fmla="*/ 86 w 97"/>
                <a:gd name="T19" fmla="*/ 41 h 56"/>
                <a:gd name="T20" fmla="*/ 89 w 97"/>
                <a:gd name="T21" fmla="*/ 43 h 56"/>
                <a:gd name="T22" fmla="*/ 93 w 97"/>
                <a:gd name="T23" fmla="*/ 46 h 56"/>
                <a:gd name="T24" fmla="*/ 95 w 97"/>
                <a:gd name="T25" fmla="*/ 48 h 56"/>
                <a:gd name="T26" fmla="*/ 93 w 97"/>
                <a:gd name="T27" fmla="*/ 56 h 56"/>
                <a:gd name="T28" fmla="*/ 88 w 97"/>
                <a:gd name="T29" fmla="*/ 56 h 56"/>
                <a:gd name="T30" fmla="*/ 42 w 97"/>
                <a:gd name="T31" fmla="*/ 36 h 56"/>
                <a:gd name="T32" fmla="*/ 35 w 97"/>
                <a:gd name="T33" fmla="*/ 33 h 56"/>
                <a:gd name="T34" fmla="*/ 35 w 97"/>
                <a:gd name="T35" fmla="*/ 33 h 56"/>
                <a:gd name="T36" fmla="*/ 33 w 97"/>
                <a:gd name="T37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56">
                  <a:moveTo>
                    <a:pt x="33" y="31"/>
                  </a:moveTo>
                  <a:cubicBezTo>
                    <a:pt x="30" y="30"/>
                    <a:pt x="29" y="26"/>
                    <a:pt x="26" y="25"/>
                  </a:cubicBezTo>
                  <a:cubicBezTo>
                    <a:pt x="24" y="20"/>
                    <a:pt x="21" y="18"/>
                    <a:pt x="16" y="17"/>
                  </a:cubicBezTo>
                  <a:cubicBezTo>
                    <a:pt x="14" y="17"/>
                    <a:pt x="13" y="17"/>
                    <a:pt x="12" y="16"/>
                  </a:cubicBezTo>
                  <a:cubicBezTo>
                    <a:pt x="9" y="14"/>
                    <a:pt x="6" y="11"/>
                    <a:pt x="3" y="12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9" y="0"/>
                    <a:pt x="18" y="4"/>
                    <a:pt x="27" y="5"/>
                  </a:cubicBezTo>
                  <a:cubicBezTo>
                    <a:pt x="31" y="6"/>
                    <a:pt x="35" y="7"/>
                    <a:pt x="36" y="12"/>
                  </a:cubicBezTo>
                  <a:cubicBezTo>
                    <a:pt x="38" y="23"/>
                    <a:pt x="46" y="27"/>
                    <a:pt x="56" y="29"/>
                  </a:cubicBezTo>
                  <a:cubicBezTo>
                    <a:pt x="67" y="31"/>
                    <a:pt x="77" y="35"/>
                    <a:pt x="86" y="41"/>
                  </a:cubicBezTo>
                  <a:cubicBezTo>
                    <a:pt x="87" y="42"/>
                    <a:pt x="88" y="42"/>
                    <a:pt x="89" y="43"/>
                  </a:cubicBezTo>
                  <a:cubicBezTo>
                    <a:pt x="90" y="44"/>
                    <a:pt x="92" y="45"/>
                    <a:pt x="93" y="46"/>
                  </a:cubicBezTo>
                  <a:cubicBezTo>
                    <a:pt x="94" y="47"/>
                    <a:pt x="95" y="47"/>
                    <a:pt x="95" y="48"/>
                  </a:cubicBezTo>
                  <a:cubicBezTo>
                    <a:pt x="97" y="52"/>
                    <a:pt x="96" y="54"/>
                    <a:pt x="93" y="56"/>
                  </a:cubicBezTo>
                  <a:cubicBezTo>
                    <a:pt x="91" y="56"/>
                    <a:pt x="90" y="56"/>
                    <a:pt x="88" y="56"/>
                  </a:cubicBezTo>
                  <a:cubicBezTo>
                    <a:pt x="75" y="45"/>
                    <a:pt x="59" y="39"/>
                    <a:pt x="42" y="36"/>
                  </a:cubicBezTo>
                  <a:cubicBezTo>
                    <a:pt x="40" y="35"/>
                    <a:pt x="37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2"/>
                    <a:pt x="34" y="32"/>
                    <a:pt x="33" y="31"/>
                  </a:cubicBezTo>
                  <a:close/>
                </a:path>
              </a:pathLst>
            </a:custGeom>
            <a:solidFill>
              <a:srgbClr val="B2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1" name="Freeform 508"/>
            <p:cNvSpPr/>
            <p:nvPr/>
          </p:nvSpPr>
          <p:spPr bwMode="auto">
            <a:xfrm>
              <a:off x="7100" y="1765"/>
              <a:ext cx="93" cy="47"/>
            </a:xfrm>
            <a:custGeom>
              <a:avLst/>
              <a:gdLst>
                <a:gd name="T0" fmla="*/ 31 w 62"/>
                <a:gd name="T1" fmla="*/ 8 h 31"/>
                <a:gd name="T2" fmla="*/ 42 w 62"/>
                <a:gd name="T3" fmla="*/ 13 h 31"/>
                <a:gd name="T4" fmla="*/ 62 w 62"/>
                <a:gd name="T5" fmla="*/ 29 h 31"/>
                <a:gd name="T6" fmla="*/ 56 w 62"/>
                <a:gd name="T7" fmla="*/ 31 h 31"/>
                <a:gd name="T8" fmla="*/ 43 w 62"/>
                <a:gd name="T9" fmla="*/ 21 h 31"/>
                <a:gd name="T10" fmla="*/ 13 w 62"/>
                <a:gd name="T11" fmla="*/ 14 h 31"/>
                <a:gd name="T12" fmla="*/ 1 w 62"/>
                <a:gd name="T13" fmla="*/ 10 h 31"/>
                <a:gd name="T14" fmla="*/ 1 w 62"/>
                <a:gd name="T15" fmla="*/ 5 h 31"/>
                <a:gd name="T16" fmla="*/ 15 w 62"/>
                <a:gd name="T17" fmla="*/ 2 h 31"/>
                <a:gd name="T18" fmla="*/ 31 w 62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31">
                  <a:moveTo>
                    <a:pt x="31" y="8"/>
                  </a:moveTo>
                  <a:cubicBezTo>
                    <a:pt x="35" y="9"/>
                    <a:pt x="39" y="11"/>
                    <a:pt x="42" y="13"/>
                  </a:cubicBezTo>
                  <a:cubicBezTo>
                    <a:pt x="49" y="18"/>
                    <a:pt x="56" y="22"/>
                    <a:pt x="62" y="29"/>
                  </a:cubicBezTo>
                  <a:cubicBezTo>
                    <a:pt x="60" y="29"/>
                    <a:pt x="58" y="30"/>
                    <a:pt x="56" y="31"/>
                  </a:cubicBezTo>
                  <a:cubicBezTo>
                    <a:pt x="51" y="28"/>
                    <a:pt x="47" y="24"/>
                    <a:pt x="43" y="21"/>
                  </a:cubicBezTo>
                  <a:cubicBezTo>
                    <a:pt x="34" y="15"/>
                    <a:pt x="24" y="13"/>
                    <a:pt x="13" y="14"/>
                  </a:cubicBezTo>
                  <a:cubicBezTo>
                    <a:pt x="9" y="14"/>
                    <a:pt x="3" y="16"/>
                    <a:pt x="1" y="10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5" y="0"/>
                    <a:pt x="10" y="3"/>
                    <a:pt x="15" y="2"/>
                  </a:cubicBezTo>
                  <a:cubicBezTo>
                    <a:pt x="21" y="2"/>
                    <a:pt x="27" y="2"/>
                    <a:pt x="31" y="8"/>
                  </a:cubicBezTo>
                  <a:close/>
                </a:path>
              </a:pathLst>
            </a:custGeom>
            <a:solidFill>
              <a:srgbClr val="D8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2" name="Freeform 509"/>
            <p:cNvSpPr/>
            <p:nvPr/>
          </p:nvSpPr>
          <p:spPr bwMode="auto">
            <a:xfrm>
              <a:off x="7447" y="2130"/>
              <a:ext cx="31" cy="45"/>
            </a:xfrm>
            <a:custGeom>
              <a:avLst/>
              <a:gdLst>
                <a:gd name="T0" fmla="*/ 18 w 21"/>
                <a:gd name="T1" fmla="*/ 13 h 30"/>
                <a:gd name="T2" fmla="*/ 20 w 21"/>
                <a:gd name="T3" fmla="*/ 26 h 30"/>
                <a:gd name="T4" fmla="*/ 16 w 21"/>
                <a:gd name="T5" fmla="*/ 28 h 30"/>
                <a:gd name="T6" fmla="*/ 3 w 21"/>
                <a:gd name="T7" fmla="*/ 16 h 30"/>
                <a:gd name="T8" fmla="*/ 4 w 21"/>
                <a:gd name="T9" fmla="*/ 0 h 30"/>
                <a:gd name="T10" fmla="*/ 7 w 21"/>
                <a:gd name="T11" fmla="*/ 2 h 30"/>
                <a:gd name="T12" fmla="*/ 18 w 21"/>
                <a:gd name="T1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0">
                  <a:moveTo>
                    <a:pt x="18" y="13"/>
                  </a:moveTo>
                  <a:cubicBezTo>
                    <a:pt x="20" y="17"/>
                    <a:pt x="21" y="21"/>
                    <a:pt x="20" y="26"/>
                  </a:cubicBezTo>
                  <a:cubicBezTo>
                    <a:pt x="20" y="29"/>
                    <a:pt x="18" y="30"/>
                    <a:pt x="16" y="28"/>
                  </a:cubicBezTo>
                  <a:cubicBezTo>
                    <a:pt x="12" y="24"/>
                    <a:pt x="6" y="22"/>
                    <a:pt x="3" y="16"/>
                  </a:cubicBezTo>
                  <a:cubicBezTo>
                    <a:pt x="6" y="11"/>
                    <a:pt x="0" y="6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11" y="6"/>
                    <a:pt x="15" y="8"/>
                    <a:pt x="18" y="13"/>
                  </a:cubicBezTo>
                  <a:close/>
                </a:path>
              </a:pathLst>
            </a:custGeom>
            <a:solidFill>
              <a:srgbClr val="FC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3" name="Freeform 510"/>
            <p:cNvSpPr/>
            <p:nvPr/>
          </p:nvSpPr>
          <p:spPr bwMode="auto">
            <a:xfrm>
              <a:off x="7204" y="1818"/>
              <a:ext cx="43" cy="40"/>
            </a:xfrm>
            <a:custGeom>
              <a:avLst/>
              <a:gdLst>
                <a:gd name="T0" fmla="*/ 29 w 29"/>
                <a:gd name="T1" fmla="*/ 25 h 27"/>
                <a:gd name="T2" fmla="*/ 16 w 29"/>
                <a:gd name="T3" fmla="*/ 21 h 27"/>
                <a:gd name="T4" fmla="*/ 0 w 29"/>
                <a:gd name="T5" fmla="*/ 0 h 27"/>
                <a:gd name="T6" fmla="*/ 29 w 29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29" y="25"/>
                  </a:moveTo>
                  <a:cubicBezTo>
                    <a:pt x="24" y="27"/>
                    <a:pt x="20" y="26"/>
                    <a:pt x="16" y="21"/>
                  </a:cubicBezTo>
                  <a:cubicBezTo>
                    <a:pt x="11" y="14"/>
                    <a:pt x="4" y="8"/>
                    <a:pt x="0" y="0"/>
                  </a:cubicBezTo>
                  <a:cubicBezTo>
                    <a:pt x="11" y="7"/>
                    <a:pt x="21" y="15"/>
                    <a:pt x="29" y="25"/>
                  </a:cubicBezTo>
                  <a:close/>
                </a:path>
              </a:pathLst>
            </a:custGeom>
            <a:solidFill>
              <a:srgbClr val="DBB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4" name="Freeform 511"/>
            <p:cNvSpPr/>
            <p:nvPr/>
          </p:nvSpPr>
          <p:spPr bwMode="auto">
            <a:xfrm>
              <a:off x="7451" y="2128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1 h 3"/>
                <a:gd name="T4" fmla="*/ 0 w 4"/>
                <a:gd name="T5" fmla="*/ 0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C85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5" name="Freeform 512"/>
            <p:cNvSpPr/>
            <p:nvPr/>
          </p:nvSpPr>
          <p:spPr bwMode="auto">
            <a:xfrm>
              <a:off x="7705" y="1912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6" name="Freeform 513"/>
            <p:cNvSpPr/>
            <p:nvPr/>
          </p:nvSpPr>
          <p:spPr bwMode="auto">
            <a:xfrm>
              <a:off x="7820" y="18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7" name="Freeform 514"/>
            <p:cNvSpPr/>
            <p:nvPr/>
          </p:nvSpPr>
          <p:spPr bwMode="auto">
            <a:xfrm>
              <a:off x="7823" y="18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8" name="Freeform 515"/>
            <p:cNvSpPr/>
            <p:nvPr/>
          </p:nvSpPr>
          <p:spPr bwMode="auto">
            <a:xfrm>
              <a:off x="7826" y="187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4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9" name="Freeform 516"/>
            <p:cNvSpPr/>
            <p:nvPr/>
          </p:nvSpPr>
          <p:spPr bwMode="auto">
            <a:xfrm>
              <a:off x="7432" y="547"/>
              <a:ext cx="181" cy="125"/>
            </a:xfrm>
            <a:custGeom>
              <a:avLst/>
              <a:gdLst>
                <a:gd name="T0" fmla="*/ 17 w 121"/>
                <a:gd name="T1" fmla="*/ 81 h 83"/>
                <a:gd name="T2" fmla="*/ 10 w 121"/>
                <a:gd name="T3" fmla="*/ 81 h 83"/>
                <a:gd name="T4" fmla="*/ 2 w 121"/>
                <a:gd name="T5" fmla="*/ 81 h 83"/>
                <a:gd name="T6" fmla="*/ 11 w 121"/>
                <a:gd name="T7" fmla="*/ 69 h 83"/>
                <a:gd name="T8" fmla="*/ 39 w 121"/>
                <a:gd name="T9" fmla="*/ 55 h 83"/>
                <a:gd name="T10" fmla="*/ 42 w 121"/>
                <a:gd name="T11" fmla="*/ 52 h 83"/>
                <a:gd name="T12" fmla="*/ 60 w 121"/>
                <a:gd name="T13" fmla="*/ 44 h 83"/>
                <a:gd name="T14" fmla="*/ 89 w 121"/>
                <a:gd name="T15" fmla="*/ 23 h 83"/>
                <a:gd name="T16" fmla="*/ 92 w 121"/>
                <a:gd name="T17" fmla="*/ 16 h 83"/>
                <a:gd name="T18" fmla="*/ 101 w 121"/>
                <a:gd name="T19" fmla="*/ 10 h 83"/>
                <a:gd name="T20" fmla="*/ 98 w 121"/>
                <a:gd name="T21" fmla="*/ 2 h 83"/>
                <a:gd name="T22" fmla="*/ 98 w 121"/>
                <a:gd name="T23" fmla="*/ 2 h 83"/>
                <a:gd name="T24" fmla="*/ 107 w 121"/>
                <a:gd name="T25" fmla="*/ 3 h 83"/>
                <a:gd name="T26" fmla="*/ 117 w 121"/>
                <a:gd name="T27" fmla="*/ 7 h 83"/>
                <a:gd name="T28" fmla="*/ 120 w 121"/>
                <a:gd name="T29" fmla="*/ 12 h 83"/>
                <a:gd name="T30" fmla="*/ 119 w 121"/>
                <a:gd name="T31" fmla="*/ 34 h 83"/>
                <a:gd name="T32" fmla="*/ 113 w 121"/>
                <a:gd name="T33" fmla="*/ 40 h 83"/>
                <a:gd name="T34" fmla="*/ 102 w 121"/>
                <a:gd name="T35" fmla="*/ 48 h 83"/>
                <a:gd name="T36" fmla="*/ 92 w 121"/>
                <a:gd name="T37" fmla="*/ 54 h 83"/>
                <a:gd name="T38" fmla="*/ 62 w 121"/>
                <a:gd name="T39" fmla="*/ 61 h 83"/>
                <a:gd name="T40" fmla="*/ 54 w 121"/>
                <a:gd name="T41" fmla="*/ 70 h 83"/>
                <a:gd name="T42" fmla="*/ 69 w 121"/>
                <a:gd name="T43" fmla="*/ 73 h 83"/>
                <a:gd name="T44" fmla="*/ 31 w 121"/>
                <a:gd name="T45" fmla="*/ 75 h 83"/>
                <a:gd name="T46" fmla="*/ 17 w 121"/>
                <a:gd name="T47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83">
                  <a:moveTo>
                    <a:pt x="17" y="81"/>
                  </a:moveTo>
                  <a:cubicBezTo>
                    <a:pt x="15" y="81"/>
                    <a:pt x="12" y="81"/>
                    <a:pt x="10" y="81"/>
                  </a:cubicBezTo>
                  <a:cubicBezTo>
                    <a:pt x="7" y="82"/>
                    <a:pt x="4" y="83"/>
                    <a:pt x="2" y="81"/>
                  </a:cubicBezTo>
                  <a:cubicBezTo>
                    <a:pt x="0" y="73"/>
                    <a:pt x="2" y="71"/>
                    <a:pt x="11" y="69"/>
                  </a:cubicBezTo>
                  <a:cubicBezTo>
                    <a:pt x="21" y="66"/>
                    <a:pt x="33" y="66"/>
                    <a:pt x="39" y="55"/>
                  </a:cubicBezTo>
                  <a:cubicBezTo>
                    <a:pt x="39" y="53"/>
                    <a:pt x="41" y="52"/>
                    <a:pt x="42" y="52"/>
                  </a:cubicBezTo>
                  <a:cubicBezTo>
                    <a:pt x="51" y="54"/>
                    <a:pt x="54" y="46"/>
                    <a:pt x="60" y="44"/>
                  </a:cubicBezTo>
                  <a:cubicBezTo>
                    <a:pt x="72" y="40"/>
                    <a:pt x="80" y="31"/>
                    <a:pt x="89" y="23"/>
                  </a:cubicBezTo>
                  <a:cubicBezTo>
                    <a:pt x="91" y="21"/>
                    <a:pt x="92" y="18"/>
                    <a:pt x="92" y="16"/>
                  </a:cubicBezTo>
                  <a:cubicBezTo>
                    <a:pt x="93" y="11"/>
                    <a:pt x="96" y="9"/>
                    <a:pt x="101" y="10"/>
                  </a:cubicBezTo>
                  <a:cubicBezTo>
                    <a:pt x="97" y="9"/>
                    <a:pt x="96" y="6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101" y="0"/>
                    <a:pt x="104" y="1"/>
                    <a:pt x="107" y="3"/>
                  </a:cubicBezTo>
                  <a:cubicBezTo>
                    <a:pt x="110" y="5"/>
                    <a:pt x="112" y="7"/>
                    <a:pt x="117" y="7"/>
                  </a:cubicBezTo>
                  <a:cubicBezTo>
                    <a:pt x="120" y="7"/>
                    <a:pt x="121" y="10"/>
                    <a:pt x="120" y="12"/>
                  </a:cubicBezTo>
                  <a:cubicBezTo>
                    <a:pt x="119" y="20"/>
                    <a:pt x="119" y="27"/>
                    <a:pt x="119" y="34"/>
                  </a:cubicBezTo>
                  <a:cubicBezTo>
                    <a:pt x="119" y="37"/>
                    <a:pt x="117" y="40"/>
                    <a:pt x="113" y="40"/>
                  </a:cubicBezTo>
                  <a:cubicBezTo>
                    <a:pt x="109" y="41"/>
                    <a:pt x="105" y="44"/>
                    <a:pt x="102" y="48"/>
                  </a:cubicBezTo>
                  <a:cubicBezTo>
                    <a:pt x="99" y="51"/>
                    <a:pt x="96" y="54"/>
                    <a:pt x="92" y="54"/>
                  </a:cubicBezTo>
                  <a:cubicBezTo>
                    <a:pt x="81" y="54"/>
                    <a:pt x="72" y="60"/>
                    <a:pt x="62" y="61"/>
                  </a:cubicBezTo>
                  <a:cubicBezTo>
                    <a:pt x="57" y="62"/>
                    <a:pt x="57" y="67"/>
                    <a:pt x="54" y="70"/>
                  </a:cubicBezTo>
                  <a:cubicBezTo>
                    <a:pt x="59" y="72"/>
                    <a:pt x="64" y="69"/>
                    <a:pt x="69" y="73"/>
                  </a:cubicBezTo>
                  <a:cubicBezTo>
                    <a:pt x="56" y="73"/>
                    <a:pt x="43" y="72"/>
                    <a:pt x="31" y="75"/>
                  </a:cubicBezTo>
                  <a:cubicBezTo>
                    <a:pt x="26" y="76"/>
                    <a:pt x="21" y="76"/>
                    <a:pt x="17" y="81"/>
                  </a:cubicBezTo>
                  <a:close/>
                </a:path>
              </a:pathLst>
            </a:custGeom>
            <a:solidFill>
              <a:srgbClr val="9A6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0" name="Freeform 517"/>
            <p:cNvSpPr/>
            <p:nvPr/>
          </p:nvSpPr>
          <p:spPr bwMode="auto">
            <a:xfrm>
              <a:off x="7378" y="778"/>
              <a:ext cx="13" cy="6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9 w 9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4"/>
                    <a:pt x="3" y="4"/>
                    <a:pt x="0" y="4"/>
                  </a:cubicBezTo>
                  <a:cubicBezTo>
                    <a:pt x="3" y="1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944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1" name="Freeform 518"/>
            <p:cNvSpPr/>
            <p:nvPr/>
          </p:nvSpPr>
          <p:spPr bwMode="auto">
            <a:xfrm>
              <a:off x="7322" y="804"/>
              <a:ext cx="8" cy="9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2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4" y="3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935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2" name="Freeform 519"/>
            <p:cNvSpPr/>
            <p:nvPr/>
          </p:nvSpPr>
          <p:spPr bwMode="auto">
            <a:xfrm>
              <a:off x="6977" y="420"/>
              <a:ext cx="206" cy="321"/>
            </a:xfrm>
            <a:custGeom>
              <a:avLst/>
              <a:gdLst>
                <a:gd name="T0" fmla="*/ 61 w 137"/>
                <a:gd name="T1" fmla="*/ 75 h 214"/>
                <a:gd name="T2" fmla="*/ 69 w 137"/>
                <a:gd name="T3" fmla="*/ 83 h 214"/>
                <a:gd name="T4" fmla="*/ 130 w 137"/>
                <a:gd name="T5" fmla="*/ 127 h 214"/>
                <a:gd name="T6" fmla="*/ 134 w 137"/>
                <a:gd name="T7" fmla="*/ 131 h 214"/>
                <a:gd name="T8" fmla="*/ 130 w 137"/>
                <a:gd name="T9" fmla="*/ 143 h 214"/>
                <a:gd name="T10" fmla="*/ 129 w 137"/>
                <a:gd name="T11" fmla="*/ 145 h 214"/>
                <a:gd name="T12" fmla="*/ 123 w 137"/>
                <a:gd name="T13" fmla="*/ 153 h 214"/>
                <a:gd name="T14" fmla="*/ 136 w 137"/>
                <a:gd name="T15" fmla="*/ 164 h 214"/>
                <a:gd name="T16" fmla="*/ 130 w 137"/>
                <a:gd name="T17" fmla="*/ 170 h 214"/>
                <a:gd name="T18" fmla="*/ 99 w 137"/>
                <a:gd name="T19" fmla="*/ 203 h 214"/>
                <a:gd name="T20" fmla="*/ 92 w 137"/>
                <a:gd name="T21" fmla="*/ 214 h 214"/>
                <a:gd name="T22" fmla="*/ 78 w 137"/>
                <a:gd name="T23" fmla="*/ 198 h 214"/>
                <a:gd name="T24" fmla="*/ 91 w 137"/>
                <a:gd name="T25" fmla="*/ 168 h 214"/>
                <a:gd name="T26" fmla="*/ 94 w 137"/>
                <a:gd name="T27" fmla="*/ 167 h 214"/>
                <a:gd name="T28" fmla="*/ 96 w 137"/>
                <a:gd name="T29" fmla="*/ 168 h 214"/>
                <a:gd name="T30" fmla="*/ 99 w 137"/>
                <a:gd name="T31" fmla="*/ 169 h 214"/>
                <a:gd name="T32" fmla="*/ 103 w 137"/>
                <a:gd name="T33" fmla="*/ 171 h 214"/>
                <a:gd name="T34" fmla="*/ 99 w 137"/>
                <a:gd name="T35" fmla="*/ 165 h 214"/>
                <a:gd name="T36" fmla="*/ 78 w 137"/>
                <a:gd name="T37" fmla="*/ 146 h 214"/>
                <a:gd name="T38" fmla="*/ 66 w 137"/>
                <a:gd name="T39" fmla="*/ 141 h 214"/>
                <a:gd name="T40" fmla="*/ 37 w 137"/>
                <a:gd name="T41" fmla="*/ 114 h 214"/>
                <a:gd name="T42" fmla="*/ 44 w 137"/>
                <a:gd name="T43" fmla="*/ 112 h 214"/>
                <a:gd name="T44" fmla="*/ 99 w 137"/>
                <a:gd name="T45" fmla="*/ 147 h 214"/>
                <a:gd name="T46" fmla="*/ 102 w 137"/>
                <a:gd name="T47" fmla="*/ 147 h 214"/>
                <a:gd name="T48" fmla="*/ 98 w 137"/>
                <a:gd name="T49" fmla="*/ 139 h 214"/>
                <a:gd name="T50" fmla="*/ 85 w 137"/>
                <a:gd name="T51" fmla="*/ 118 h 214"/>
                <a:gd name="T52" fmla="*/ 61 w 137"/>
                <a:gd name="T53" fmla="*/ 93 h 214"/>
                <a:gd name="T54" fmla="*/ 10 w 137"/>
                <a:gd name="T55" fmla="*/ 50 h 214"/>
                <a:gd name="T56" fmla="*/ 2 w 137"/>
                <a:gd name="T57" fmla="*/ 37 h 214"/>
                <a:gd name="T58" fmla="*/ 2 w 137"/>
                <a:gd name="T59" fmla="*/ 7 h 214"/>
                <a:gd name="T60" fmla="*/ 7 w 137"/>
                <a:gd name="T61" fmla="*/ 0 h 214"/>
                <a:gd name="T62" fmla="*/ 20 w 137"/>
                <a:gd name="T63" fmla="*/ 24 h 214"/>
                <a:gd name="T64" fmla="*/ 27 w 137"/>
                <a:gd name="T65" fmla="*/ 40 h 214"/>
                <a:gd name="T66" fmla="*/ 38 w 137"/>
                <a:gd name="T67" fmla="*/ 54 h 214"/>
                <a:gd name="T68" fmla="*/ 61 w 137"/>
                <a:gd name="T69" fmla="*/ 7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" h="214">
                  <a:moveTo>
                    <a:pt x="61" y="75"/>
                  </a:moveTo>
                  <a:cubicBezTo>
                    <a:pt x="63" y="79"/>
                    <a:pt x="66" y="81"/>
                    <a:pt x="69" y="83"/>
                  </a:cubicBezTo>
                  <a:cubicBezTo>
                    <a:pt x="91" y="96"/>
                    <a:pt x="109" y="113"/>
                    <a:pt x="130" y="127"/>
                  </a:cubicBezTo>
                  <a:cubicBezTo>
                    <a:pt x="132" y="128"/>
                    <a:pt x="133" y="129"/>
                    <a:pt x="134" y="131"/>
                  </a:cubicBezTo>
                  <a:cubicBezTo>
                    <a:pt x="134" y="135"/>
                    <a:pt x="131" y="138"/>
                    <a:pt x="130" y="143"/>
                  </a:cubicBezTo>
                  <a:cubicBezTo>
                    <a:pt x="130" y="143"/>
                    <a:pt x="130" y="144"/>
                    <a:pt x="129" y="145"/>
                  </a:cubicBezTo>
                  <a:cubicBezTo>
                    <a:pt x="128" y="148"/>
                    <a:pt x="124" y="149"/>
                    <a:pt x="123" y="153"/>
                  </a:cubicBezTo>
                  <a:cubicBezTo>
                    <a:pt x="129" y="155"/>
                    <a:pt x="137" y="155"/>
                    <a:pt x="136" y="164"/>
                  </a:cubicBezTo>
                  <a:cubicBezTo>
                    <a:pt x="135" y="168"/>
                    <a:pt x="132" y="169"/>
                    <a:pt x="130" y="170"/>
                  </a:cubicBezTo>
                  <a:cubicBezTo>
                    <a:pt x="115" y="177"/>
                    <a:pt x="106" y="189"/>
                    <a:pt x="99" y="203"/>
                  </a:cubicBezTo>
                  <a:cubicBezTo>
                    <a:pt x="97" y="207"/>
                    <a:pt x="96" y="211"/>
                    <a:pt x="92" y="214"/>
                  </a:cubicBezTo>
                  <a:cubicBezTo>
                    <a:pt x="87" y="208"/>
                    <a:pt x="83" y="203"/>
                    <a:pt x="78" y="198"/>
                  </a:cubicBezTo>
                  <a:cubicBezTo>
                    <a:pt x="76" y="186"/>
                    <a:pt x="84" y="177"/>
                    <a:pt x="91" y="168"/>
                  </a:cubicBezTo>
                  <a:cubicBezTo>
                    <a:pt x="92" y="168"/>
                    <a:pt x="93" y="168"/>
                    <a:pt x="94" y="167"/>
                  </a:cubicBezTo>
                  <a:cubicBezTo>
                    <a:pt x="95" y="167"/>
                    <a:pt x="96" y="168"/>
                    <a:pt x="96" y="168"/>
                  </a:cubicBezTo>
                  <a:cubicBezTo>
                    <a:pt x="97" y="168"/>
                    <a:pt x="98" y="169"/>
                    <a:pt x="99" y="169"/>
                  </a:cubicBezTo>
                  <a:cubicBezTo>
                    <a:pt x="100" y="170"/>
                    <a:pt x="101" y="171"/>
                    <a:pt x="103" y="171"/>
                  </a:cubicBezTo>
                  <a:cubicBezTo>
                    <a:pt x="103" y="168"/>
                    <a:pt x="101" y="166"/>
                    <a:pt x="99" y="165"/>
                  </a:cubicBezTo>
                  <a:cubicBezTo>
                    <a:pt x="90" y="162"/>
                    <a:pt x="85" y="153"/>
                    <a:pt x="78" y="146"/>
                  </a:cubicBezTo>
                  <a:cubicBezTo>
                    <a:pt x="74" y="143"/>
                    <a:pt x="72" y="139"/>
                    <a:pt x="66" y="141"/>
                  </a:cubicBezTo>
                  <a:cubicBezTo>
                    <a:pt x="53" y="135"/>
                    <a:pt x="42" y="127"/>
                    <a:pt x="37" y="114"/>
                  </a:cubicBezTo>
                  <a:cubicBezTo>
                    <a:pt x="38" y="110"/>
                    <a:pt x="42" y="110"/>
                    <a:pt x="44" y="112"/>
                  </a:cubicBezTo>
                  <a:cubicBezTo>
                    <a:pt x="62" y="125"/>
                    <a:pt x="83" y="132"/>
                    <a:pt x="99" y="147"/>
                  </a:cubicBezTo>
                  <a:cubicBezTo>
                    <a:pt x="100" y="147"/>
                    <a:pt x="100" y="147"/>
                    <a:pt x="102" y="147"/>
                  </a:cubicBezTo>
                  <a:cubicBezTo>
                    <a:pt x="103" y="144"/>
                    <a:pt x="101" y="141"/>
                    <a:pt x="98" y="139"/>
                  </a:cubicBezTo>
                  <a:cubicBezTo>
                    <a:pt x="92" y="133"/>
                    <a:pt x="89" y="126"/>
                    <a:pt x="85" y="118"/>
                  </a:cubicBezTo>
                  <a:cubicBezTo>
                    <a:pt x="80" y="108"/>
                    <a:pt x="70" y="101"/>
                    <a:pt x="61" y="93"/>
                  </a:cubicBezTo>
                  <a:cubicBezTo>
                    <a:pt x="44" y="79"/>
                    <a:pt x="26" y="66"/>
                    <a:pt x="10" y="50"/>
                  </a:cubicBezTo>
                  <a:cubicBezTo>
                    <a:pt x="6" y="46"/>
                    <a:pt x="3" y="42"/>
                    <a:pt x="2" y="37"/>
                  </a:cubicBezTo>
                  <a:cubicBezTo>
                    <a:pt x="0" y="27"/>
                    <a:pt x="1" y="17"/>
                    <a:pt x="2" y="7"/>
                  </a:cubicBezTo>
                  <a:cubicBezTo>
                    <a:pt x="2" y="3"/>
                    <a:pt x="3" y="0"/>
                    <a:pt x="7" y="0"/>
                  </a:cubicBezTo>
                  <a:cubicBezTo>
                    <a:pt x="16" y="6"/>
                    <a:pt x="17" y="15"/>
                    <a:pt x="20" y="24"/>
                  </a:cubicBezTo>
                  <a:cubicBezTo>
                    <a:pt x="23" y="29"/>
                    <a:pt x="25" y="35"/>
                    <a:pt x="27" y="40"/>
                  </a:cubicBezTo>
                  <a:cubicBezTo>
                    <a:pt x="29" y="45"/>
                    <a:pt x="32" y="51"/>
                    <a:pt x="38" y="54"/>
                  </a:cubicBezTo>
                  <a:cubicBezTo>
                    <a:pt x="48" y="58"/>
                    <a:pt x="54" y="68"/>
                    <a:pt x="61" y="75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3" name="Freeform 520"/>
            <p:cNvSpPr/>
            <p:nvPr/>
          </p:nvSpPr>
          <p:spPr bwMode="auto">
            <a:xfrm>
              <a:off x="7249" y="291"/>
              <a:ext cx="67" cy="228"/>
            </a:xfrm>
            <a:custGeom>
              <a:avLst/>
              <a:gdLst>
                <a:gd name="T0" fmla="*/ 45 w 45"/>
                <a:gd name="T1" fmla="*/ 25 h 152"/>
                <a:gd name="T2" fmla="*/ 42 w 45"/>
                <a:gd name="T3" fmla="*/ 34 h 152"/>
                <a:gd name="T4" fmla="*/ 41 w 45"/>
                <a:gd name="T5" fmla="*/ 50 h 152"/>
                <a:gd name="T6" fmla="*/ 37 w 45"/>
                <a:gd name="T7" fmla="*/ 59 h 152"/>
                <a:gd name="T8" fmla="*/ 21 w 45"/>
                <a:gd name="T9" fmla="*/ 87 h 152"/>
                <a:gd name="T10" fmla="*/ 18 w 45"/>
                <a:gd name="T11" fmla="*/ 91 h 152"/>
                <a:gd name="T12" fmla="*/ 12 w 45"/>
                <a:gd name="T13" fmla="*/ 121 h 152"/>
                <a:gd name="T14" fmla="*/ 7 w 45"/>
                <a:gd name="T15" fmla="*/ 146 h 152"/>
                <a:gd name="T16" fmla="*/ 3 w 45"/>
                <a:gd name="T17" fmla="*/ 152 h 152"/>
                <a:gd name="T18" fmla="*/ 0 w 45"/>
                <a:gd name="T19" fmla="*/ 146 h 152"/>
                <a:gd name="T20" fmla="*/ 0 w 45"/>
                <a:gd name="T21" fmla="*/ 100 h 152"/>
                <a:gd name="T22" fmla="*/ 4 w 45"/>
                <a:gd name="T23" fmla="*/ 73 h 152"/>
                <a:gd name="T24" fmla="*/ 5 w 45"/>
                <a:gd name="T25" fmla="*/ 50 h 152"/>
                <a:gd name="T26" fmla="*/ 7 w 45"/>
                <a:gd name="T27" fmla="*/ 16 h 152"/>
                <a:gd name="T28" fmla="*/ 10 w 45"/>
                <a:gd name="T29" fmla="*/ 0 h 152"/>
                <a:gd name="T30" fmla="*/ 22 w 45"/>
                <a:gd name="T31" fmla="*/ 23 h 152"/>
                <a:gd name="T32" fmla="*/ 21 w 45"/>
                <a:gd name="T33" fmla="*/ 43 h 152"/>
                <a:gd name="T34" fmla="*/ 30 w 45"/>
                <a:gd name="T35" fmla="*/ 34 h 152"/>
                <a:gd name="T36" fmla="*/ 36 w 45"/>
                <a:gd name="T37" fmla="*/ 23 h 152"/>
                <a:gd name="T38" fmla="*/ 45 w 45"/>
                <a:gd name="T39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152">
                  <a:moveTo>
                    <a:pt x="45" y="25"/>
                  </a:moveTo>
                  <a:cubicBezTo>
                    <a:pt x="45" y="28"/>
                    <a:pt x="44" y="32"/>
                    <a:pt x="42" y="34"/>
                  </a:cubicBezTo>
                  <a:cubicBezTo>
                    <a:pt x="37" y="39"/>
                    <a:pt x="38" y="44"/>
                    <a:pt x="41" y="50"/>
                  </a:cubicBezTo>
                  <a:cubicBezTo>
                    <a:pt x="41" y="54"/>
                    <a:pt x="40" y="56"/>
                    <a:pt x="37" y="59"/>
                  </a:cubicBezTo>
                  <a:cubicBezTo>
                    <a:pt x="29" y="66"/>
                    <a:pt x="23" y="75"/>
                    <a:pt x="21" y="87"/>
                  </a:cubicBezTo>
                  <a:cubicBezTo>
                    <a:pt x="20" y="88"/>
                    <a:pt x="19" y="89"/>
                    <a:pt x="18" y="91"/>
                  </a:cubicBezTo>
                  <a:cubicBezTo>
                    <a:pt x="12" y="100"/>
                    <a:pt x="14" y="111"/>
                    <a:pt x="12" y="121"/>
                  </a:cubicBezTo>
                  <a:cubicBezTo>
                    <a:pt x="10" y="129"/>
                    <a:pt x="10" y="138"/>
                    <a:pt x="7" y="146"/>
                  </a:cubicBezTo>
                  <a:cubicBezTo>
                    <a:pt x="7" y="149"/>
                    <a:pt x="7" y="152"/>
                    <a:pt x="3" y="152"/>
                  </a:cubicBezTo>
                  <a:cubicBezTo>
                    <a:pt x="0" y="152"/>
                    <a:pt x="0" y="148"/>
                    <a:pt x="0" y="146"/>
                  </a:cubicBezTo>
                  <a:cubicBezTo>
                    <a:pt x="0" y="130"/>
                    <a:pt x="0" y="115"/>
                    <a:pt x="0" y="100"/>
                  </a:cubicBezTo>
                  <a:cubicBezTo>
                    <a:pt x="2" y="91"/>
                    <a:pt x="2" y="82"/>
                    <a:pt x="4" y="73"/>
                  </a:cubicBezTo>
                  <a:cubicBezTo>
                    <a:pt x="11" y="61"/>
                    <a:pt x="11" y="58"/>
                    <a:pt x="5" y="50"/>
                  </a:cubicBezTo>
                  <a:cubicBezTo>
                    <a:pt x="3" y="39"/>
                    <a:pt x="6" y="27"/>
                    <a:pt x="7" y="16"/>
                  </a:cubicBezTo>
                  <a:cubicBezTo>
                    <a:pt x="7" y="11"/>
                    <a:pt x="11" y="6"/>
                    <a:pt x="10" y="0"/>
                  </a:cubicBezTo>
                  <a:cubicBezTo>
                    <a:pt x="17" y="3"/>
                    <a:pt x="21" y="14"/>
                    <a:pt x="22" y="23"/>
                  </a:cubicBezTo>
                  <a:cubicBezTo>
                    <a:pt x="22" y="29"/>
                    <a:pt x="16" y="36"/>
                    <a:pt x="21" y="43"/>
                  </a:cubicBezTo>
                  <a:cubicBezTo>
                    <a:pt x="27" y="43"/>
                    <a:pt x="27" y="37"/>
                    <a:pt x="30" y="34"/>
                  </a:cubicBezTo>
                  <a:cubicBezTo>
                    <a:pt x="33" y="31"/>
                    <a:pt x="34" y="27"/>
                    <a:pt x="36" y="23"/>
                  </a:cubicBezTo>
                  <a:cubicBezTo>
                    <a:pt x="40" y="19"/>
                    <a:pt x="44" y="17"/>
                    <a:pt x="45" y="25"/>
                  </a:cubicBezTo>
                  <a:close/>
                </a:path>
              </a:pathLst>
            </a:custGeom>
            <a:solidFill>
              <a:srgbClr val="8F6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4" name="Freeform 521"/>
            <p:cNvSpPr/>
            <p:nvPr/>
          </p:nvSpPr>
          <p:spPr bwMode="auto">
            <a:xfrm>
              <a:off x="7228" y="375"/>
              <a:ext cx="42" cy="210"/>
            </a:xfrm>
            <a:custGeom>
              <a:avLst/>
              <a:gdLst>
                <a:gd name="T0" fmla="*/ 22 w 28"/>
                <a:gd name="T1" fmla="*/ 17 h 140"/>
                <a:gd name="T2" fmla="*/ 19 w 28"/>
                <a:gd name="T3" fmla="*/ 44 h 140"/>
                <a:gd name="T4" fmla="*/ 16 w 28"/>
                <a:gd name="T5" fmla="*/ 99 h 140"/>
                <a:gd name="T6" fmla="*/ 15 w 28"/>
                <a:gd name="T7" fmla="*/ 109 h 140"/>
                <a:gd name="T8" fmla="*/ 9 w 28"/>
                <a:gd name="T9" fmla="*/ 132 h 140"/>
                <a:gd name="T10" fmla="*/ 2 w 28"/>
                <a:gd name="T11" fmla="*/ 140 h 140"/>
                <a:gd name="T12" fmla="*/ 1 w 28"/>
                <a:gd name="T13" fmla="*/ 106 h 140"/>
                <a:gd name="T14" fmla="*/ 17 w 28"/>
                <a:gd name="T15" fmla="*/ 6 h 140"/>
                <a:gd name="T16" fmla="*/ 20 w 28"/>
                <a:gd name="T17" fmla="*/ 0 h 140"/>
                <a:gd name="T18" fmla="*/ 24 w 28"/>
                <a:gd name="T19" fmla="*/ 5 h 140"/>
                <a:gd name="T20" fmla="*/ 22 w 28"/>
                <a:gd name="T21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40">
                  <a:moveTo>
                    <a:pt x="22" y="17"/>
                  </a:moveTo>
                  <a:cubicBezTo>
                    <a:pt x="17" y="26"/>
                    <a:pt x="19" y="35"/>
                    <a:pt x="19" y="44"/>
                  </a:cubicBezTo>
                  <a:cubicBezTo>
                    <a:pt x="15" y="62"/>
                    <a:pt x="15" y="80"/>
                    <a:pt x="16" y="99"/>
                  </a:cubicBezTo>
                  <a:cubicBezTo>
                    <a:pt x="16" y="102"/>
                    <a:pt x="15" y="106"/>
                    <a:pt x="15" y="109"/>
                  </a:cubicBezTo>
                  <a:cubicBezTo>
                    <a:pt x="12" y="116"/>
                    <a:pt x="7" y="123"/>
                    <a:pt x="9" y="132"/>
                  </a:cubicBezTo>
                  <a:cubicBezTo>
                    <a:pt x="9" y="136"/>
                    <a:pt x="7" y="140"/>
                    <a:pt x="2" y="140"/>
                  </a:cubicBezTo>
                  <a:cubicBezTo>
                    <a:pt x="1" y="128"/>
                    <a:pt x="0" y="117"/>
                    <a:pt x="1" y="106"/>
                  </a:cubicBezTo>
                  <a:cubicBezTo>
                    <a:pt x="6" y="72"/>
                    <a:pt x="11" y="39"/>
                    <a:pt x="17" y="6"/>
                  </a:cubicBezTo>
                  <a:cubicBezTo>
                    <a:pt x="19" y="4"/>
                    <a:pt x="16" y="0"/>
                    <a:pt x="20" y="0"/>
                  </a:cubicBezTo>
                  <a:cubicBezTo>
                    <a:pt x="23" y="0"/>
                    <a:pt x="24" y="3"/>
                    <a:pt x="24" y="5"/>
                  </a:cubicBezTo>
                  <a:cubicBezTo>
                    <a:pt x="25" y="9"/>
                    <a:pt x="28" y="14"/>
                    <a:pt x="22" y="17"/>
                  </a:cubicBezTo>
                  <a:close/>
                </a:path>
              </a:pathLst>
            </a:custGeom>
            <a:solidFill>
              <a:srgbClr val="C58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5" name="Freeform 522"/>
            <p:cNvSpPr/>
            <p:nvPr/>
          </p:nvSpPr>
          <p:spPr bwMode="auto">
            <a:xfrm>
              <a:off x="7264" y="278"/>
              <a:ext cx="39" cy="85"/>
            </a:xfrm>
            <a:custGeom>
              <a:avLst/>
              <a:gdLst>
                <a:gd name="T0" fmla="*/ 8 w 26"/>
                <a:gd name="T1" fmla="*/ 57 h 57"/>
                <a:gd name="T2" fmla="*/ 7 w 26"/>
                <a:gd name="T3" fmla="*/ 43 h 57"/>
                <a:gd name="T4" fmla="*/ 0 w 26"/>
                <a:gd name="T5" fmla="*/ 9 h 57"/>
                <a:gd name="T6" fmla="*/ 1 w 26"/>
                <a:gd name="T7" fmla="*/ 7 h 57"/>
                <a:gd name="T8" fmla="*/ 3 w 26"/>
                <a:gd name="T9" fmla="*/ 3 h 57"/>
                <a:gd name="T10" fmla="*/ 8 w 26"/>
                <a:gd name="T11" fmla="*/ 1 h 57"/>
                <a:gd name="T12" fmla="*/ 23 w 26"/>
                <a:gd name="T13" fmla="*/ 14 h 57"/>
                <a:gd name="T14" fmla="*/ 19 w 26"/>
                <a:gd name="T15" fmla="*/ 27 h 57"/>
                <a:gd name="T16" fmla="*/ 16 w 26"/>
                <a:gd name="T17" fmla="*/ 44 h 57"/>
                <a:gd name="T18" fmla="*/ 8 w 26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7">
                  <a:moveTo>
                    <a:pt x="8" y="57"/>
                  </a:moveTo>
                  <a:cubicBezTo>
                    <a:pt x="6" y="53"/>
                    <a:pt x="5" y="48"/>
                    <a:pt x="7" y="43"/>
                  </a:cubicBezTo>
                  <a:cubicBezTo>
                    <a:pt x="11" y="31"/>
                    <a:pt x="5" y="20"/>
                    <a:pt x="0" y="9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2" y="7"/>
                    <a:pt x="15" y="13"/>
                    <a:pt x="23" y="14"/>
                  </a:cubicBezTo>
                  <a:cubicBezTo>
                    <a:pt x="26" y="20"/>
                    <a:pt x="21" y="23"/>
                    <a:pt x="19" y="27"/>
                  </a:cubicBezTo>
                  <a:cubicBezTo>
                    <a:pt x="15" y="32"/>
                    <a:pt x="19" y="39"/>
                    <a:pt x="16" y="44"/>
                  </a:cubicBezTo>
                  <a:cubicBezTo>
                    <a:pt x="14" y="49"/>
                    <a:pt x="15" y="56"/>
                    <a:pt x="8" y="57"/>
                  </a:cubicBezTo>
                  <a:close/>
                </a:path>
              </a:pathLst>
            </a:custGeom>
            <a:solidFill>
              <a:srgbClr val="A16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6" name="Freeform 523"/>
            <p:cNvSpPr/>
            <p:nvPr/>
          </p:nvSpPr>
          <p:spPr bwMode="auto">
            <a:xfrm>
              <a:off x="7252" y="360"/>
              <a:ext cx="16" cy="41"/>
            </a:xfrm>
            <a:custGeom>
              <a:avLst/>
              <a:gdLst>
                <a:gd name="T0" fmla="*/ 6 w 11"/>
                <a:gd name="T1" fmla="*/ 27 h 27"/>
                <a:gd name="T2" fmla="*/ 4 w 11"/>
                <a:gd name="T3" fmla="*/ 12 h 27"/>
                <a:gd name="T4" fmla="*/ 1 w 11"/>
                <a:gd name="T5" fmla="*/ 16 h 27"/>
                <a:gd name="T6" fmla="*/ 3 w 11"/>
                <a:gd name="T7" fmla="*/ 4 h 27"/>
                <a:gd name="T8" fmla="*/ 7 w 11"/>
                <a:gd name="T9" fmla="*/ 0 h 27"/>
                <a:gd name="T10" fmla="*/ 10 w 11"/>
                <a:gd name="T11" fmla="*/ 23 h 27"/>
                <a:gd name="T12" fmla="*/ 6 w 11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7">
                  <a:moveTo>
                    <a:pt x="6" y="27"/>
                  </a:moveTo>
                  <a:cubicBezTo>
                    <a:pt x="10" y="21"/>
                    <a:pt x="6" y="17"/>
                    <a:pt x="4" y="12"/>
                  </a:cubicBezTo>
                  <a:cubicBezTo>
                    <a:pt x="3" y="13"/>
                    <a:pt x="2" y="14"/>
                    <a:pt x="1" y="16"/>
                  </a:cubicBezTo>
                  <a:cubicBezTo>
                    <a:pt x="0" y="12"/>
                    <a:pt x="2" y="8"/>
                    <a:pt x="3" y="4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11" y="8"/>
                    <a:pt x="10" y="15"/>
                    <a:pt x="10" y="23"/>
                  </a:cubicBezTo>
                  <a:cubicBezTo>
                    <a:pt x="10" y="25"/>
                    <a:pt x="8" y="27"/>
                    <a:pt x="6" y="27"/>
                  </a:cubicBezTo>
                  <a:close/>
                </a:path>
              </a:pathLst>
            </a:custGeom>
            <a:solidFill>
              <a:srgbClr val="A2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7" name="Freeform 524"/>
            <p:cNvSpPr/>
            <p:nvPr/>
          </p:nvSpPr>
          <p:spPr bwMode="auto">
            <a:xfrm>
              <a:off x="6976" y="35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8" name="Freeform 525"/>
            <p:cNvSpPr/>
            <p:nvPr/>
          </p:nvSpPr>
          <p:spPr bwMode="auto">
            <a:xfrm>
              <a:off x="6973" y="34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9" name="Freeform 526"/>
            <p:cNvSpPr/>
            <p:nvPr/>
          </p:nvSpPr>
          <p:spPr bwMode="auto">
            <a:xfrm>
              <a:off x="6971" y="341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0" name="Freeform 527"/>
            <p:cNvSpPr/>
            <p:nvPr/>
          </p:nvSpPr>
          <p:spPr bwMode="auto">
            <a:xfrm>
              <a:off x="7250" y="366"/>
              <a:ext cx="119" cy="193"/>
            </a:xfrm>
            <a:custGeom>
              <a:avLst/>
              <a:gdLst>
                <a:gd name="T0" fmla="*/ 15 w 79"/>
                <a:gd name="T1" fmla="*/ 39 h 129"/>
                <a:gd name="T2" fmla="*/ 16 w 79"/>
                <a:gd name="T3" fmla="*/ 37 h 129"/>
                <a:gd name="T4" fmla="*/ 40 w 79"/>
                <a:gd name="T5" fmla="*/ 0 h 129"/>
                <a:gd name="T6" fmla="*/ 42 w 79"/>
                <a:gd name="T7" fmla="*/ 0 h 129"/>
                <a:gd name="T8" fmla="*/ 44 w 79"/>
                <a:gd name="T9" fmla="*/ 2 h 129"/>
                <a:gd name="T10" fmla="*/ 46 w 79"/>
                <a:gd name="T11" fmla="*/ 4 h 129"/>
                <a:gd name="T12" fmla="*/ 50 w 79"/>
                <a:gd name="T13" fmla="*/ 10 h 129"/>
                <a:gd name="T14" fmla="*/ 51 w 79"/>
                <a:gd name="T15" fmla="*/ 12 h 129"/>
                <a:gd name="T16" fmla="*/ 53 w 79"/>
                <a:gd name="T17" fmla="*/ 14 h 129"/>
                <a:gd name="T18" fmla="*/ 57 w 79"/>
                <a:gd name="T19" fmla="*/ 19 h 129"/>
                <a:gd name="T20" fmla="*/ 59 w 79"/>
                <a:gd name="T21" fmla="*/ 21 h 129"/>
                <a:gd name="T22" fmla="*/ 63 w 79"/>
                <a:gd name="T23" fmla="*/ 27 h 129"/>
                <a:gd name="T24" fmla="*/ 65 w 79"/>
                <a:gd name="T25" fmla="*/ 29 h 129"/>
                <a:gd name="T26" fmla="*/ 67 w 79"/>
                <a:gd name="T27" fmla="*/ 31 h 129"/>
                <a:gd name="T28" fmla="*/ 71 w 79"/>
                <a:gd name="T29" fmla="*/ 37 h 129"/>
                <a:gd name="T30" fmla="*/ 72 w 79"/>
                <a:gd name="T31" fmla="*/ 39 h 129"/>
                <a:gd name="T32" fmla="*/ 75 w 79"/>
                <a:gd name="T33" fmla="*/ 42 h 129"/>
                <a:gd name="T34" fmla="*/ 76 w 79"/>
                <a:gd name="T35" fmla="*/ 44 h 129"/>
                <a:gd name="T36" fmla="*/ 79 w 79"/>
                <a:gd name="T37" fmla="*/ 49 h 129"/>
                <a:gd name="T38" fmla="*/ 76 w 79"/>
                <a:gd name="T39" fmla="*/ 54 h 129"/>
                <a:gd name="T40" fmla="*/ 75 w 79"/>
                <a:gd name="T41" fmla="*/ 56 h 129"/>
                <a:gd name="T42" fmla="*/ 72 w 79"/>
                <a:gd name="T43" fmla="*/ 61 h 129"/>
                <a:gd name="T44" fmla="*/ 65 w 79"/>
                <a:gd name="T45" fmla="*/ 69 h 129"/>
                <a:gd name="T46" fmla="*/ 65 w 79"/>
                <a:gd name="T47" fmla="*/ 70 h 129"/>
                <a:gd name="T48" fmla="*/ 65 w 79"/>
                <a:gd name="T49" fmla="*/ 73 h 129"/>
                <a:gd name="T50" fmla="*/ 63 w 79"/>
                <a:gd name="T51" fmla="*/ 79 h 129"/>
                <a:gd name="T52" fmla="*/ 61 w 79"/>
                <a:gd name="T53" fmla="*/ 82 h 129"/>
                <a:gd name="T54" fmla="*/ 31 w 79"/>
                <a:gd name="T55" fmla="*/ 120 h 129"/>
                <a:gd name="T56" fmla="*/ 18 w 79"/>
                <a:gd name="T57" fmla="*/ 129 h 129"/>
                <a:gd name="T58" fmla="*/ 7 w 79"/>
                <a:gd name="T59" fmla="*/ 124 h 129"/>
                <a:gd name="T60" fmla="*/ 2 w 79"/>
                <a:gd name="T61" fmla="*/ 112 h 129"/>
                <a:gd name="T62" fmla="*/ 14 w 79"/>
                <a:gd name="T63" fmla="*/ 40 h 129"/>
                <a:gd name="T64" fmla="*/ 15 w 79"/>
                <a:gd name="T65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129">
                  <a:moveTo>
                    <a:pt x="15" y="39"/>
                  </a:moveTo>
                  <a:cubicBezTo>
                    <a:pt x="16" y="38"/>
                    <a:pt x="16" y="38"/>
                    <a:pt x="16" y="37"/>
                  </a:cubicBezTo>
                  <a:cubicBezTo>
                    <a:pt x="17" y="20"/>
                    <a:pt x="28" y="10"/>
                    <a:pt x="40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2" y="1"/>
                    <a:pt x="43" y="1"/>
                    <a:pt x="44" y="2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7"/>
                    <a:pt x="48" y="8"/>
                    <a:pt x="50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4" y="16"/>
                    <a:pt x="55" y="18"/>
                    <a:pt x="57" y="19"/>
                  </a:cubicBezTo>
                  <a:cubicBezTo>
                    <a:pt x="58" y="20"/>
                    <a:pt x="58" y="21"/>
                    <a:pt x="59" y="21"/>
                  </a:cubicBezTo>
                  <a:cubicBezTo>
                    <a:pt x="60" y="24"/>
                    <a:pt x="61" y="26"/>
                    <a:pt x="63" y="27"/>
                  </a:cubicBezTo>
                  <a:cubicBezTo>
                    <a:pt x="64" y="28"/>
                    <a:pt x="64" y="28"/>
                    <a:pt x="65" y="29"/>
                  </a:cubicBezTo>
                  <a:cubicBezTo>
                    <a:pt x="66" y="30"/>
                    <a:pt x="66" y="30"/>
                    <a:pt x="67" y="31"/>
                  </a:cubicBezTo>
                  <a:cubicBezTo>
                    <a:pt x="67" y="33"/>
                    <a:pt x="69" y="35"/>
                    <a:pt x="71" y="37"/>
                  </a:cubicBezTo>
                  <a:cubicBezTo>
                    <a:pt x="71" y="37"/>
                    <a:pt x="72" y="38"/>
                    <a:pt x="72" y="39"/>
                  </a:cubicBezTo>
                  <a:cubicBezTo>
                    <a:pt x="73" y="40"/>
                    <a:pt x="74" y="41"/>
                    <a:pt x="75" y="42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7" y="46"/>
                    <a:pt x="78" y="48"/>
                    <a:pt x="79" y="49"/>
                  </a:cubicBezTo>
                  <a:cubicBezTo>
                    <a:pt x="78" y="51"/>
                    <a:pt x="77" y="52"/>
                    <a:pt x="76" y="54"/>
                  </a:cubicBezTo>
                  <a:cubicBezTo>
                    <a:pt x="76" y="54"/>
                    <a:pt x="75" y="55"/>
                    <a:pt x="75" y="56"/>
                  </a:cubicBezTo>
                  <a:cubicBezTo>
                    <a:pt x="74" y="58"/>
                    <a:pt x="73" y="60"/>
                    <a:pt x="72" y="61"/>
                  </a:cubicBezTo>
                  <a:cubicBezTo>
                    <a:pt x="70" y="64"/>
                    <a:pt x="67" y="66"/>
                    <a:pt x="65" y="69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1"/>
                    <a:pt x="65" y="72"/>
                    <a:pt x="65" y="73"/>
                  </a:cubicBezTo>
                  <a:cubicBezTo>
                    <a:pt x="64" y="75"/>
                    <a:pt x="64" y="77"/>
                    <a:pt x="63" y="79"/>
                  </a:cubicBezTo>
                  <a:cubicBezTo>
                    <a:pt x="63" y="80"/>
                    <a:pt x="62" y="81"/>
                    <a:pt x="61" y="82"/>
                  </a:cubicBezTo>
                  <a:cubicBezTo>
                    <a:pt x="51" y="94"/>
                    <a:pt x="41" y="107"/>
                    <a:pt x="31" y="120"/>
                  </a:cubicBezTo>
                  <a:cubicBezTo>
                    <a:pt x="28" y="124"/>
                    <a:pt x="24" y="128"/>
                    <a:pt x="18" y="129"/>
                  </a:cubicBezTo>
                  <a:cubicBezTo>
                    <a:pt x="14" y="129"/>
                    <a:pt x="10" y="128"/>
                    <a:pt x="7" y="124"/>
                  </a:cubicBezTo>
                  <a:cubicBezTo>
                    <a:pt x="2" y="121"/>
                    <a:pt x="0" y="116"/>
                    <a:pt x="2" y="112"/>
                  </a:cubicBezTo>
                  <a:cubicBezTo>
                    <a:pt x="9" y="88"/>
                    <a:pt x="9" y="64"/>
                    <a:pt x="14" y="40"/>
                  </a:cubicBezTo>
                  <a:cubicBezTo>
                    <a:pt x="14" y="40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7B5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1" name="Freeform 528"/>
            <p:cNvSpPr/>
            <p:nvPr/>
          </p:nvSpPr>
          <p:spPr bwMode="auto">
            <a:xfrm>
              <a:off x="7150" y="577"/>
              <a:ext cx="153" cy="189"/>
            </a:xfrm>
            <a:custGeom>
              <a:avLst/>
              <a:gdLst>
                <a:gd name="T0" fmla="*/ 19 w 102"/>
                <a:gd name="T1" fmla="*/ 59 h 126"/>
                <a:gd name="T2" fmla="*/ 8 w 102"/>
                <a:gd name="T3" fmla="*/ 53 h 126"/>
                <a:gd name="T4" fmla="*/ 2 w 102"/>
                <a:gd name="T5" fmla="*/ 54 h 126"/>
                <a:gd name="T6" fmla="*/ 3 w 102"/>
                <a:gd name="T7" fmla="*/ 47 h 126"/>
                <a:gd name="T8" fmla="*/ 13 w 102"/>
                <a:gd name="T9" fmla="*/ 38 h 126"/>
                <a:gd name="T10" fmla="*/ 16 w 102"/>
                <a:gd name="T11" fmla="*/ 32 h 126"/>
                <a:gd name="T12" fmla="*/ 24 w 102"/>
                <a:gd name="T13" fmla="*/ 27 h 126"/>
                <a:gd name="T14" fmla="*/ 37 w 102"/>
                <a:gd name="T15" fmla="*/ 20 h 126"/>
                <a:gd name="T16" fmla="*/ 50 w 102"/>
                <a:gd name="T17" fmla="*/ 13 h 126"/>
                <a:gd name="T18" fmla="*/ 51 w 102"/>
                <a:gd name="T19" fmla="*/ 11 h 126"/>
                <a:gd name="T20" fmla="*/ 53 w 102"/>
                <a:gd name="T21" fmla="*/ 11 h 126"/>
                <a:gd name="T22" fmla="*/ 57 w 102"/>
                <a:gd name="T23" fmla="*/ 6 h 126"/>
                <a:gd name="T24" fmla="*/ 59 w 102"/>
                <a:gd name="T25" fmla="*/ 4 h 126"/>
                <a:gd name="T26" fmla="*/ 63 w 102"/>
                <a:gd name="T27" fmla="*/ 2 h 126"/>
                <a:gd name="T28" fmla="*/ 71 w 102"/>
                <a:gd name="T29" fmla="*/ 3 h 126"/>
                <a:gd name="T30" fmla="*/ 54 w 102"/>
                <a:gd name="T31" fmla="*/ 18 h 126"/>
                <a:gd name="T32" fmla="*/ 48 w 102"/>
                <a:gd name="T33" fmla="*/ 30 h 126"/>
                <a:gd name="T34" fmla="*/ 55 w 102"/>
                <a:gd name="T35" fmla="*/ 34 h 126"/>
                <a:gd name="T36" fmla="*/ 83 w 102"/>
                <a:gd name="T37" fmla="*/ 38 h 126"/>
                <a:gd name="T38" fmla="*/ 97 w 102"/>
                <a:gd name="T39" fmla="*/ 64 h 126"/>
                <a:gd name="T40" fmla="*/ 101 w 102"/>
                <a:gd name="T41" fmla="*/ 80 h 126"/>
                <a:gd name="T42" fmla="*/ 92 w 102"/>
                <a:gd name="T43" fmla="*/ 81 h 126"/>
                <a:gd name="T44" fmla="*/ 88 w 102"/>
                <a:gd name="T45" fmla="*/ 74 h 126"/>
                <a:gd name="T46" fmla="*/ 84 w 102"/>
                <a:gd name="T47" fmla="*/ 67 h 126"/>
                <a:gd name="T48" fmla="*/ 63 w 102"/>
                <a:gd name="T49" fmla="*/ 52 h 126"/>
                <a:gd name="T50" fmla="*/ 57 w 102"/>
                <a:gd name="T51" fmla="*/ 47 h 126"/>
                <a:gd name="T52" fmla="*/ 70 w 102"/>
                <a:gd name="T53" fmla="*/ 60 h 126"/>
                <a:gd name="T54" fmla="*/ 72 w 102"/>
                <a:gd name="T55" fmla="*/ 71 h 126"/>
                <a:gd name="T56" fmla="*/ 70 w 102"/>
                <a:gd name="T57" fmla="*/ 88 h 126"/>
                <a:gd name="T58" fmla="*/ 67 w 102"/>
                <a:gd name="T59" fmla="*/ 121 h 126"/>
                <a:gd name="T60" fmla="*/ 62 w 102"/>
                <a:gd name="T61" fmla="*/ 126 h 126"/>
                <a:gd name="T62" fmla="*/ 58 w 102"/>
                <a:gd name="T63" fmla="*/ 121 h 126"/>
                <a:gd name="T64" fmla="*/ 56 w 102"/>
                <a:gd name="T65" fmla="*/ 75 h 126"/>
                <a:gd name="T66" fmla="*/ 53 w 102"/>
                <a:gd name="T67" fmla="*/ 66 h 126"/>
                <a:gd name="T68" fmla="*/ 31 w 102"/>
                <a:gd name="T69" fmla="*/ 58 h 126"/>
                <a:gd name="T70" fmla="*/ 26 w 102"/>
                <a:gd name="T71" fmla="*/ 60 h 126"/>
                <a:gd name="T72" fmla="*/ 24 w 102"/>
                <a:gd name="T73" fmla="*/ 60 h 126"/>
                <a:gd name="T74" fmla="*/ 21 w 102"/>
                <a:gd name="T75" fmla="*/ 60 h 126"/>
                <a:gd name="T76" fmla="*/ 19 w 102"/>
                <a:gd name="T77" fmla="*/ 5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126">
                  <a:moveTo>
                    <a:pt x="19" y="59"/>
                  </a:moveTo>
                  <a:cubicBezTo>
                    <a:pt x="15" y="52"/>
                    <a:pt x="15" y="52"/>
                    <a:pt x="8" y="53"/>
                  </a:cubicBezTo>
                  <a:cubicBezTo>
                    <a:pt x="6" y="54"/>
                    <a:pt x="4" y="56"/>
                    <a:pt x="2" y="54"/>
                  </a:cubicBezTo>
                  <a:cubicBezTo>
                    <a:pt x="0" y="52"/>
                    <a:pt x="3" y="50"/>
                    <a:pt x="3" y="47"/>
                  </a:cubicBezTo>
                  <a:cubicBezTo>
                    <a:pt x="5" y="43"/>
                    <a:pt x="8" y="39"/>
                    <a:pt x="13" y="38"/>
                  </a:cubicBezTo>
                  <a:cubicBezTo>
                    <a:pt x="15" y="36"/>
                    <a:pt x="15" y="34"/>
                    <a:pt x="16" y="32"/>
                  </a:cubicBezTo>
                  <a:cubicBezTo>
                    <a:pt x="18" y="29"/>
                    <a:pt x="21" y="28"/>
                    <a:pt x="24" y="27"/>
                  </a:cubicBezTo>
                  <a:cubicBezTo>
                    <a:pt x="30" y="26"/>
                    <a:pt x="33" y="22"/>
                    <a:pt x="37" y="20"/>
                  </a:cubicBezTo>
                  <a:cubicBezTo>
                    <a:pt x="41" y="17"/>
                    <a:pt x="45" y="14"/>
                    <a:pt x="50" y="13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5" y="10"/>
                    <a:pt x="55" y="8"/>
                    <a:pt x="57" y="6"/>
                  </a:cubicBezTo>
                  <a:cubicBezTo>
                    <a:pt x="57" y="6"/>
                    <a:pt x="58" y="5"/>
                    <a:pt x="59" y="4"/>
                  </a:cubicBezTo>
                  <a:cubicBezTo>
                    <a:pt x="60" y="4"/>
                    <a:pt x="62" y="3"/>
                    <a:pt x="63" y="2"/>
                  </a:cubicBezTo>
                  <a:cubicBezTo>
                    <a:pt x="66" y="1"/>
                    <a:pt x="68" y="0"/>
                    <a:pt x="71" y="3"/>
                  </a:cubicBezTo>
                  <a:cubicBezTo>
                    <a:pt x="66" y="10"/>
                    <a:pt x="59" y="13"/>
                    <a:pt x="54" y="18"/>
                  </a:cubicBezTo>
                  <a:cubicBezTo>
                    <a:pt x="50" y="21"/>
                    <a:pt x="48" y="25"/>
                    <a:pt x="48" y="30"/>
                  </a:cubicBezTo>
                  <a:cubicBezTo>
                    <a:pt x="48" y="34"/>
                    <a:pt x="51" y="36"/>
                    <a:pt x="55" y="34"/>
                  </a:cubicBezTo>
                  <a:cubicBezTo>
                    <a:pt x="66" y="25"/>
                    <a:pt x="74" y="29"/>
                    <a:pt x="83" y="38"/>
                  </a:cubicBezTo>
                  <a:cubicBezTo>
                    <a:pt x="91" y="46"/>
                    <a:pt x="97" y="54"/>
                    <a:pt x="97" y="64"/>
                  </a:cubicBezTo>
                  <a:cubicBezTo>
                    <a:pt x="98" y="70"/>
                    <a:pt x="102" y="74"/>
                    <a:pt x="101" y="80"/>
                  </a:cubicBezTo>
                  <a:cubicBezTo>
                    <a:pt x="98" y="82"/>
                    <a:pt x="95" y="82"/>
                    <a:pt x="92" y="81"/>
                  </a:cubicBezTo>
                  <a:cubicBezTo>
                    <a:pt x="89" y="80"/>
                    <a:pt x="89" y="76"/>
                    <a:pt x="88" y="74"/>
                  </a:cubicBezTo>
                  <a:cubicBezTo>
                    <a:pt x="87" y="71"/>
                    <a:pt x="86" y="67"/>
                    <a:pt x="84" y="67"/>
                  </a:cubicBezTo>
                  <a:cubicBezTo>
                    <a:pt x="73" y="67"/>
                    <a:pt x="70" y="57"/>
                    <a:pt x="63" y="52"/>
                  </a:cubicBezTo>
                  <a:cubicBezTo>
                    <a:pt x="61" y="50"/>
                    <a:pt x="58" y="48"/>
                    <a:pt x="57" y="47"/>
                  </a:cubicBezTo>
                  <a:cubicBezTo>
                    <a:pt x="62" y="49"/>
                    <a:pt x="67" y="55"/>
                    <a:pt x="70" y="60"/>
                  </a:cubicBezTo>
                  <a:cubicBezTo>
                    <a:pt x="73" y="63"/>
                    <a:pt x="74" y="67"/>
                    <a:pt x="72" y="71"/>
                  </a:cubicBezTo>
                  <a:cubicBezTo>
                    <a:pt x="69" y="76"/>
                    <a:pt x="69" y="82"/>
                    <a:pt x="70" y="88"/>
                  </a:cubicBezTo>
                  <a:cubicBezTo>
                    <a:pt x="71" y="99"/>
                    <a:pt x="69" y="110"/>
                    <a:pt x="67" y="121"/>
                  </a:cubicBezTo>
                  <a:cubicBezTo>
                    <a:pt x="66" y="124"/>
                    <a:pt x="65" y="126"/>
                    <a:pt x="62" y="126"/>
                  </a:cubicBezTo>
                  <a:cubicBezTo>
                    <a:pt x="59" y="126"/>
                    <a:pt x="58" y="123"/>
                    <a:pt x="58" y="121"/>
                  </a:cubicBezTo>
                  <a:cubicBezTo>
                    <a:pt x="59" y="105"/>
                    <a:pt x="61" y="90"/>
                    <a:pt x="56" y="75"/>
                  </a:cubicBezTo>
                  <a:cubicBezTo>
                    <a:pt x="55" y="72"/>
                    <a:pt x="54" y="69"/>
                    <a:pt x="53" y="66"/>
                  </a:cubicBezTo>
                  <a:cubicBezTo>
                    <a:pt x="47" y="55"/>
                    <a:pt x="45" y="54"/>
                    <a:pt x="31" y="58"/>
                  </a:cubicBezTo>
                  <a:cubicBezTo>
                    <a:pt x="29" y="59"/>
                    <a:pt x="28" y="59"/>
                    <a:pt x="26" y="60"/>
                  </a:cubicBezTo>
                  <a:cubicBezTo>
                    <a:pt x="26" y="60"/>
                    <a:pt x="25" y="60"/>
                    <a:pt x="24" y="60"/>
                  </a:cubicBezTo>
                  <a:cubicBezTo>
                    <a:pt x="23" y="60"/>
                    <a:pt x="22" y="60"/>
                    <a:pt x="21" y="60"/>
                  </a:cubicBezTo>
                  <a:cubicBezTo>
                    <a:pt x="20" y="60"/>
                    <a:pt x="19" y="59"/>
                    <a:pt x="19" y="59"/>
                  </a:cubicBezTo>
                  <a:close/>
                </a:path>
              </a:pathLst>
            </a:custGeom>
            <a:solidFill>
              <a:srgbClr val="B8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2" name="Freeform 529"/>
            <p:cNvSpPr/>
            <p:nvPr/>
          </p:nvSpPr>
          <p:spPr bwMode="auto">
            <a:xfrm>
              <a:off x="7498" y="260"/>
              <a:ext cx="81" cy="106"/>
            </a:xfrm>
            <a:custGeom>
              <a:avLst/>
              <a:gdLst>
                <a:gd name="T0" fmla="*/ 50 w 54"/>
                <a:gd name="T1" fmla="*/ 19 h 71"/>
                <a:gd name="T2" fmla="*/ 52 w 54"/>
                <a:gd name="T3" fmla="*/ 43 h 71"/>
                <a:gd name="T4" fmla="*/ 50 w 54"/>
                <a:gd name="T5" fmla="*/ 54 h 71"/>
                <a:gd name="T6" fmla="*/ 50 w 54"/>
                <a:gd name="T7" fmla="*/ 54 h 71"/>
                <a:gd name="T8" fmla="*/ 48 w 54"/>
                <a:gd name="T9" fmla="*/ 58 h 71"/>
                <a:gd name="T10" fmla="*/ 48 w 54"/>
                <a:gd name="T11" fmla="*/ 58 h 71"/>
                <a:gd name="T12" fmla="*/ 46 w 54"/>
                <a:gd name="T13" fmla="*/ 62 h 71"/>
                <a:gd name="T14" fmla="*/ 46 w 54"/>
                <a:gd name="T15" fmla="*/ 62 h 71"/>
                <a:gd name="T16" fmla="*/ 44 w 54"/>
                <a:gd name="T17" fmla="*/ 65 h 71"/>
                <a:gd name="T18" fmla="*/ 44 w 54"/>
                <a:gd name="T19" fmla="*/ 65 h 71"/>
                <a:gd name="T20" fmla="*/ 42 w 54"/>
                <a:gd name="T21" fmla="*/ 69 h 71"/>
                <a:gd name="T22" fmla="*/ 42 w 54"/>
                <a:gd name="T23" fmla="*/ 69 h 71"/>
                <a:gd name="T24" fmla="*/ 40 w 54"/>
                <a:gd name="T25" fmla="*/ 71 h 71"/>
                <a:gd name="T26" fmla="*/ 40 w 54"/>
                <a:gd name="T27" fmla="*/ 71 h 71"/>
                <a:gd name="T28" fmla="*/ 36 w 54"/>
                <a:gd name="T29" fmla="*/ 66 h 71"/>
                <a:gd name="T30" fmla="*/ 33 w 54"/>
                <a:gd name="T31" fmla="*/ 46 h 71"/>
                <a:gd name="T32" fmla="*/ 32 w 54"/>
                <a:gd name="T33" fmla="*/ 45 h 71"/>
                <a:gd name="T34" fmla="*/ 28 w 54"/>
                <a:gd name="T35" fmla="*/ 43 h 71"/>
                <a:gd name="T36" fmla="*/ 12 w 54"/>
                <a:gd name="T37" fmla="*/ 44 h 71"/>
                <a:gd name="T38" fmla="*/ 0 w 54"/>
                <a:gd name="T39" fmla="*/ 34 h 71"/>
                <a:gd name="T40" fmla="*/ 6 w 54"/>
                <a:gd name="T41" fmla="*/ 4 h 71"/>
                <a:gd name="T42" fmla="*/ 11 w 54"/>
                <a:gd name="T43" fmla="*/ 0 h 71"/>
                <a:gd name="T44" fmla="*/ 45 w 54"/>
                <a:gd name="T45" fmla="*/ 14 h 71"/>
                <a:gd name="T46" fmla="*/ 50 w 54"/>
                <a:gd name="T47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71">
                  <a:moveTo>
                    <a:pt x="50" y="19"/>
                  </a:moveTo>
                  <a:cubicBezTo>
                    <a:pt x="50" y="27"/>
                    <a:pt x="48" y="35"/>
                    <a:pt x="52" y="43"/>
                  </a:cubicBezTo>
                  <a:cubicBezTo>
                    <a:pt x="54" y="47"/>
                    <a:pt x="49" y="50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49" y="55"/>
                    <a:pt x="49" y="57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9"/>
                    <a:pt x="47" y="60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5" y="63"/>
                    <a:pt x="45" y="64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6"/>
                    <a:pt x="43" y="68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1" y="70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8" y="71"/>
                    <a:pt x="37" y="68"/>
                    <a:pt x="36" y="66"/>
                  </a:cubicBezTo>
                  <a:cubicBezTo>
                    <a:pt x="35" y="59"/>
                    <a:pt x="34" y="53"/>
                    <a:pt x="33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0" y="44"/>
                    <a:pt x="29" y="44"/>
                    <a:pt x="28" y="43"/>
                  </a:cubicBezTo>
                  <a:cubicBezTo>
                    <a:pt x="22" y="43"/>
                    <a:pt x="17" y="44"/>
                    <a:pt x="12" y="44"/>
                  </a:cubicBezTo>
                  <a:cubicBezTo>
                    <a:pt x="5" y="45"/>
                    <a:pt x="0" y="42"/>
                    <a:pt x="0" y="34"/>
                  </a:cubicBezTo>
                  <a:cubicBezTo>
                    <a:pt x="0" y="24"/>
                    <a:pt x="3" y="14"/>
                    <a:pt x="6" y="4"/>
                  </a:cubicBezTo>
                  <a:cubicBezTo>
                    <a:pt x="7" y="2"/>
                    <a:pt x="9" y="0"/>
                    <a:pt x="11" y="0"/>
                  </a:cubicBezTo>
                  <a:cubicBezTo>
                    <a:pt x="23" y="3"/>
                    <a:pt x="34" y="9"/>
                    <a:pt x="45" y="14"/>
                  </a:cubicBezTo>
                  <a:cubicBezTo>
                    <a:pt x="47" y="16"/>
                    <a:pt x="49" y="17"/>
                    <a:pt x="50" y="19"/>
                  </a:cubicBezTo>
                  <a:close/>
                </a:path>
              </a:pathLst>
            </a:custGeom>
            <a:solidFill>
              <a:srgbClr val="B7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3" name="Freeform 530"/>
            <p:cNvSpPr/>
            <p:nvPr/>
          </p:nvSpPr>
          <p:spPr bwMode="auto">
            <a:xfrm>
              <a:off x="7342" y="291"/>
              <a:ext cx="144" cy="249"/>
            </a:xfrm>
            <a:custGeom>
              <a:avLst/>
              <a:gdLst>
                <a:gd name="T0" fmla="*/ 50 w 96"/>
                <a:gd name="T1" fmla="*/ 77 h 166"/>
                <a:gd name="T2" fmla="*/ 58 w 96"/>
                <a:gd name="T3" fmla="*/ 66 h 166"/>
                <a:gd name="T4" fmla="*/ 81 w 96"/>
                <a:gd name="T5" fmla="*/ 22 h 166"/>
                <a:gd name="T6" fmla="*/ 87 w 96"/>
                <a:gd name="T7" fmla="*/ 0 h 166"/>
                <a:gd name="T8" fmla="*/ 93 w 96"/>
                <a:gd name="T9" fmla="*/ 13 h 166"/>
                <a:gd name="T10" fmla="*/ 84 w 96"/>
                <a:gd name="T11" fmla="*/ 36 h 166"/>
                <a:gd name="T12" fmla="*/ 55 w 96"/>
                <a:gd name="T13" fmla="*/ 88 h 166"/>
                <a:gd name="T14" fmla="*/ 15 w 96"/>
                <a:gd name="T15" fmla="*/ 153 h 166"/>
                <a:gd name="T16" fmla="*/ 7 w 96"/>
                <a:gd name="T17" fmla="*/ 163 h 166"/>
                <a:gd name="T18" fmla="*/ 2 w 96"/>
                <a:gd name="T19" fmla="*/ 164 h 166"/>
                <a:gd name="T20" fmla="*/ 2 w 96"/>
                <a:gd name="T21" fmla="*/ 160 h 166"/>
                <a:gd name="T22" fmla="*/ 17 w 96"/>
                <a:gd name="T23" fmla="*/ 134 h 166"/>
                <a:gd name="T24" fmla="*/ 47 w 96"/>
                <a:gd name="T25" fmla="*/ 84 h 166"/>
                <a:gd name="T26" fmla="*/ 50 w 96"/>
                <a:gd name="T27" fmla="*/ 7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66">
                  <a:moveTo>
                    <a:pt x="50" y="77"/>
                  </a:moveTo>
                  <a:cubicBezTo>
                    <a:pt x="54" y="75"/>
                    <a:pt x="56" y="70"/>
                    <a:pt x="58" y="66"/>
                  </a:cubicBezTo>
                  <a:cubicBezTo>
                    <a:pt x="66" y="52"/>
                    <a:pt x="74" y="38"/>
                    <a:pt x="81" y="22"/>
                  </a:cubicBezTo>
                  <a:cubicBezTo>
                    <a:pt x="83" y="15"/>
                    <a:pt x="84" y="7"/>
                    <a:pt x="87" y="0"/>
                  </a:cubicBezTo>
                  <a:cubicBezTo>
                    <a:pt x="94" y="2"/>
                    <a:pt x="96" y="6"/>
                    <a:pt x="93" y="13"/>
                  </a:cubicBezTo>
                  <a:cubicBezTo>
                    <a:pt x="90" y="21"/>
                    <a:pt x="87" y="29"/>
                    <a:pt x="84" y="36"/>
                  </a:cubicBezTo>
                  <a:cubicBezTo>
                    <a:pt x="76" y="54"/>
                    <a:pt x="65" y="71"/>
                    <a:pt x="55" y="88"/>
                  </a:cubicBezTo>
                  <a:cubicBezTo>
                    <a:pt x="42" y="110"/>
                    <a:pt x="28" y="132"/>
                    <a:pt x="15" y="153"/>
                  </a:cubicBezTo>
                  <a:cubicBezTo>
                    <a:pt x="12" y="157"/>
                    <a:pt x="10" y="161"/>
                    <a:pt x="7" y="163"/>
                  </a:cubicBezTo>
                  <a:cubicBezTo>
                    <a:pt x="5" y="164"/>
                    <a:pt x="4" y="166"/>
                    <a:pt x="2" y="164"/>
                  </a:cubicBezTo>
                  <a:cubicBezTo>
                    <a:pt x="0" y="163"/>
                    <a:pt x="1" y="161"/>
                    <a:pt x="2" y="160"/>
                  </a:cubicBezTo>
                  <a:cubicBezTo>
                    <a:pt x="7" y="151"/>
                    <a:pt x="12" y="143"/>
                    <a:pt x="17" y="134"/>
                  </a:cubicBezTo>
                  <a:cubicBezTo>
                    <a:pt x="27" y="117"/>
                    <a:pt x="37" y="101"/>
                    <a:pt x="47" y="84"/>
                  </a:cubicBezTo>
                  <a:cubicBezTo>
                    <a:pt x="49" y="82"/>
                    <a:pt x="50" y="80"/>
                    <a:pt x="50" y="77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4" name="Freeform 531"/>
            <p:cNvSpPr/>
            <p:nvPr/>
          </p:nvSpPr>
          <p:spPr bwMode="auto">
            <a:xfrm>
              <a:off x="7267" y="469"/>
              <a:ext cx="87" cy="119"/>
            </a:xfrm>
            <a:custGeom>
              <a:avLst/>
              <a:gdLst>
                <a:gd name="T0" fmla="*/ 8 w 58"/>
                <a:gd name="T1" fmla="*/ 58 h 79"/>
                <a:gd name="T2" fmla="*/ 42 w 58"/>
                <a:gd name="T3" fmla="*/ 17 h 79"/>
                <a:gd name="T4" fmla="*/ 48 w 58"/>
                <a:gd name="T5" fmla="*/ 10 h 79"/>
                <a:gd name="T6" fmla="*/ 50 w 58"/>
                <a:gd name="T7" fmla="*/ 7 h 79"/>
                <a:gd name="T8" fmla="*/ 52 w 58"/>
                <a:gd name="T9" fmla="*/ 2 h 79"/>
                <a:gd name="T10" fmla="*/ 54 w 58"/>
                <a:gd name="T11" fmla="*/ 0 h 79"/>
                <a:gd name="T12" fmla="*/ 54 w 58"/>
                <a:gd name="T13" fmla="*/ 0 h 79"/>
                <a:gd name="T14" fmla="*/ 52 w 58"/>
                <a:gd name="T15" fmla="*/ 22 h 79"/>
                <a:gd name="T16" fmla="*/ 39 w 58"/>
                <a:gd name="T17" fmla="*/ 34 h 79"/>
                <a:gd name="T18" fmla="*/ 37 w 58"/>
                <a:gd name="T19" fmla="*/ 51 h 79"/>
                <a:gd name="T20" fmla="*/ 40 w 58"/>
                <a:gd name="T21" fmla="*/ 53 h 79"/>
                <a:gd name="T22" fmla="*/ 41 w 58"/>
                <a:gd name="T23" fmla="*/ 67 h 79"/>
                <a:gd name="T24" fmla="*/ 37 w 58"/>
                <a:gd name="T25" fmla="*/ 71 h 79"/>
                <a:gd name="T26" fmla="*/ 18 w 58"/>
                <a:gd name="T27" fmla="*/ 72 h 79"/>
                <a:gd name="T28" fmla="*/ 2 w 58"/>
                <a:gd name="T29" fmla="*/ 67 h 79"/>
                <a:gd name="T30" fmla="*/ 8 w 58"/>
                <a:gd name="T31" fmla="*/ 5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9">
                  <a:moveTo>
                    <a:pt x="8" y="58"/>
                  </a:moveTo>
                  <a:cubicBezTo>
                    <a:pt x="20" y="45"/>
                    <a:pt x="30" y="30"/>
                    <a:pt x="42" y="17"/>
                  </a:cubicBezTo>
                  <a:cubicBezTo>
                    <a:pt x="44" y="14"/>
                    <a:pt x="45" y="12"/>
                    <a:pt x="48" y="10"/>
                  </a:cubicBezTo>
                  <a:cubicBezTo>
                    <a:pt x="49" y="9"/>
                    <a:pt x="50" y="8"/>
                    <a:pt x="50" y="7"/>
                  </a:cubicBezTo>
                  <a:cubicBezTo>
                    <a:pt x="51" y="6"/>
                    <a:pt x="52" y="4"/>
                    <a:pt x="52" y="2"/>
                  </a:cubicBezTo>
                  <a:cubicBezTo>
                    <a:pt x="53" y="1"/>
                    <a:pt x="53" y="1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8" y="8"/>
                    <a:pt x="57" y="15"/>
                    <a:pt x="52" y="22"/>
                  </a:cubicBezTo>
                  <a:cubicBezTo>
                    <a:pt x="48" y="26"/>
                    <a:pt x="45" y="31"/>
                    <a:pt x="39" y="34"/>
                  </a:cubicBezTo>
                  <a:cubicBezTo>
                    <a:pt x="32" y="38"/>
                    <a:pt x="31" y="45"/>
                    <a:pt x="37" y="51"/>
                  </a:cubicBezTo>
                  <a:cubicBezTo>
                    <a:pt x="38" y="52"/>
                    <a:pt x="39" y="52"/>
                    <a:pt x="40" y="53"/>
                  </a:cubicBezTo>
                  <a:cubicBezTo>
                    <a:pt x="44" y="58"/>
                    <a:pt x="44" y="61"/>
                    <a:pt x="41" y="67"/>
                  </a:cubicBezTo>
                  <a:cubicBezTo>
                    <a:pt x="40" y="68"/>
                    <a:pt x="39" y="70"/>
                    <a:pt x="37" y="71"/>
                  </a:cubicBezTo>
                  <a:cubicBezTo>
                    <a:pt x="32" y="78"/>
                    <a:pt x="24" y="79"/>
                    <a:pt x="18" y="72"/>
                  </a:cubicBezTo>
                  <a:cubicBezTo>
                    <a:pt x="13" y="67"/>
                    <a:pt x="8" y="65"/>
                    <a:pt x="2" y="67"/>
                  </a:cubicBezTo>
                  <a:cubicBezTo>
                    <a:pt x="0" y="62"/>
                    <a:pt x="3" y="59"/>
                    <a:pt x="8" y="58"/>
                  </a:cubicBezTo>
                  <a:close/>
                </a:path>
              </a:pathLst>
            </a:custGeom>
            <a:solidFill>
              <a:srgbClr val="BA8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5" name="Freeform 532"/>
            <p:cNvSpPr/>
            <p:nvPr/>
          </p:nvSpPr>
          <p:spPr bwMode="auto">
            <a:xfrm>
              <a:off x="7490" y="174"/>
              <a:ext cx="60" cy="162"/>
            </a:xfrm>
            <a:custGeom>
              <a:avLst/>
              <a:gdLst>
                <a:gd name="T0" fmla="*/ 16 w 40"/>
                <a:gd name="T1" fmla="*/ 57 h 108"/>
                <a:gd name="T2" fmla="*/ 9 w 40"/>
                <a:gd name="T3" fmla="*/ 87 h 108"/>
                <a:gd name="T4" fmla="*/ 19 w 40"/>
                <a:gd name="T5" fmla="*/ 97 h 108"/>
                <a:gd name="T6" fmla="*/ 38 w 40"/>
                <a:gd name="T7" fmla="*/ 99 h 108"/>
                <a:gd name="T8" fmla="*/ 38 w 40"/>
                <a:gd name="T9" fmla="*/ 103 h 108"/>
                <a:gd name="T10" fmla="*/ 38 w 40"/>
                <a:gd name="T11" fmla="*/ 103 h 108"/>
                <a:gd name="T12" fmla="*/ 13 w 40"/>
                <a:gd name="T13" fmla="*/ 106 h 108"/>
                <a:gd name="T14" fmla="*/ 1 w 40"/>
                <a:gd name="T15" fmla="*/ 97 h 108"/>
                <a:gd name="T16" fmla="*/ 6 w 40"/>
                <a:gd name="T17" fmla="*/ 64 h 108"/>
                <a:gd name="T18" fmla="*/ 7 w 40"/>
                <a:gd name="T19" fmla="*/ 57 h 108"/>
                <a:gd name="T20" fmla="*/ 9 w 40"/>
                <a:gd name="T21" fmla="*/ 47 h 108"/>
                <a:gd name="T22" fmla="*/ 18 w 40"/>
                <a:gd name="T23" fmla="*/ 20 h 108"/>
                <a:gd name="T24" fmla="*/ 24 w 40"/>
                <a:gd name="T25" fmla="*/ 7 h 108"/>
                <a:gd name="T26" fmla="*/ 33 w 40"/>
                <a:gd name="T27" fmla="*/ 0 h 108"/>
                <a:gd name="T28" fmla="*/ 38 w 40"/>
                <a:gd name="T29" fmla="*/ 2 h 108"/>
                <a:gd name="T30" fmla="*/ 36 w 40"/>
                <a:gd name="T31" fmla="*/ 8 h 108"/>
                <a:gd name="T32" fmla="*/ 30 w 40"/>
                <a:gd name="T33" fmla="*/ 15 h 108"/>
                <a:gd name="T34" fmla="*/ 16 w 40"/>
                <a:gd name="T35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108">
                  <a:moveTo>
                    <a:pt x="16" y="57"/>
                  </a:moveTo>
                  <a:cubicBezTo>
                    <a:pt x="13" y="67"/>
                    <a:pt x="11" y="77"/>
                    <a:pt x="9" y="87"/>
                  </a:cubicBezTo>
                  <a:cubicBezTo>
                    <a:pt x="7" y="96"/>
                    <a:pt x="9" y="97"/>
                    <a:pt x="19" y="97"/>
                  </a:cubicBezTo>
                  <a:cubicBezTo>
                    <a:pt x="25" y="98"/>
                    <a:pt x="32" y="96"/>
                    <a:pt x="38" y="99"/>
                  </a:cubicBezTo>
                  <a:cubicBezTo>
                    <a:pt x="39" y="101"/>
                    <a:pt x="39" y="102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29" y="103"/>
                    <a:pt x="21" y="104"/>
                    <a:pt x="13" y="106"/>
                  </a:cubicBezTo>
                  <a:cubicBezTo>
                    <a:pt x="4" y="108"/>
                    <a:pt x="1" y="106"/>
                    <a:pt x="1" y="97"/>
                  </a:cubicBezTo>
                  <a:cubicBezTo>
                    <a:pt x="0" y="85"/>
                    <a:pt x="4" y="75"/>
                    <a:pt x="6" y="64"/>
                  </a:cubicBezTo>
                  <a:cubicBezTo>
                    <a:pt x="6" y="61"/>
                    <a:pt x="6" y="59"/>
                    <a:pt x="7" y="57"/>
                  </a:cubicBezTo>
                  <a:cubicBezTo>
                    <a:pt x="8" y="54"/>
                    <a:pt x="9" y="51"/>
                    <a:pt x="9" y="47"/>
                  </a:cubicBezTo>
                  <a:cubicBezTo>
                    <a:pt x="12" y="38"/>
                    <a:pt x="15" y="29"/>
                    <a:pt x="18" y="20"/>
                  </a:cubicBezTo>
                  <a:cubicBezTo>
                    <a:pt x="20" y="15"/>
                    <a:pt x="22" y="11"/>
                    <a:pt x="24" y="7"/>
                  </a:cubicBezTo>
                  <a:cubicBezTo>
                    <a:pt x="26" y="4"/>
                    <a:pt x="29" y="1"/>
                    <a:pt x="33" y="0"/>
                  </a:cubicBezTo>
                  <a:cubicBezTo>
                    <a:pt x="35" y="0"/>
                    <a:pt x="37" y="0"/>
                    <a:pt x="38" y="2"/>
                  </a:cubicBezTo>
                  <a:cubicBezTo>
                    <a:pt x="40" y="5"/>
                    <a:pt x="39" y="7"/>
                    <a:pt x="36" y="8"/>
                  </a:cubicBezTo>
                  <a:cubicBezTo>
                    <a:pt x="32" y="9"/>
                    <a:pt x="31" y="12"/>
                    <a:pt x="30" y="15"/>
                  </a:cubicBezTo>
                  <a:cubicBezTo>
                    <a:pt x="24" y="29"/>
                    <a:pt x="19" y="42"/>
                    <a:pt x="16" y="57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6" name="Freeform 533"/>
            <p:cNvSpPr/>
            <p:nvPr/>
          </p:nvSpPr>
          <p:spPr bwMode="auto">
            <a:xfrm>
              <a:off x="7336" y="625"/>
              <a:ext cx="121" cy="98"/>
            </a:xfrm>
            <a:custGeom>
              <a:avLst/>
              <a:gdLst>
                <a:gd name="T0" fmla="*/ 3 w 81"/>
                <a:gd name="T1" fmla="*/ 52 h 65"/>
                <a:gd name="T2" fmla="*/ 18 w 81"/>
                <a:gd name="T3" fmla="*/ 41 h 65"/>
                <a:gd name="T4" fmla="*/ 60 w 81"/>
                <a:gd name="T5" fmla="*/ 11 h 65"/>
                <a:gd name="T6" fmla="*/ 72 w 81"/>
                <a:gd name="T7" fmla="*/ 6 h 65"/>
                <a:gd name="T8" fmla="*/ 81 w 81"/>
                <a:gd name="T9" fmla="*/ 2 h 65"/>
                <a:gd name="T10" fmla="*/ 77 w 81"/>
                <a:gd name="T11" fmla="*/ 15 h 65"/>
                <a:gd name="T12" fmla="*/ 77 w 81"/>
                <a:gd name="T13" fmla="*/ 19 h 65"/>
                <a:gd name="T14" fmla="*/ 66 w 81"/>
                <a:gd name="T15" fmla="*/ 29 h 65"/>
                <a:gd name="T16" fmla="*/ 61 w 81"/>
                <a:gd name="T17" fmla="*/ 28 h 65"/>
                <a:gd name="T18" fmla="*/ 51 w 81"/>
                <a:gd name="T19" fmla="*/ 31 h 65"/>
                <a:gd name="T20" fmla="*/ 15 w 81"/>
                <a:gd name="T21" fmla="*/ 56 h 65"/>
                <a:gd name="T22" fmla="*/ 13 w 81"/>
                <a:gd name="T23" fmla="*/ 58 h 65"/>
                <a:gd name="T24" fmla="*/ 12 w 81"/>
                <a:gd name="T25" fmla="*/ 59 h 65"/>
                <a:gd name="T26" fmla="*/ 0 w 81"/>
                <a:gd name="T27" fmla="*/ 63 h 65"/>
                <a:gd name="T28" fmla="*/ 3 w 81"/>
                <a:gd name="T29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65">
                  <a:moveTo>
                    <a:pt x="3" y="52"/>
                  </a:moveTo>
                  <a:cubicBezTo>
                    <a:pt x="9" y="50"/>
                    <a:pt x="13" y="45"/>
                    <a:pt x="18" y="41"/>
                  </a:cubicBezTo>
                  <a:cubicBezTo>
                    <a:pt x="32" y="31"/>
                    <a:pt x="46" y="21"/>
                    <a:pt x="60" y="11"/>
                  </a:cubicBezTo>
                  <a:cubicBezTo>
                    <a:pt x="65" y="12"/>
                    <a:pt x="69" y="9"/>
                    <a:pt x="72" y="6"/>
                  </a:cubicBezTo>
                  <a:cubicBezTo>
                    <a:pt x="74" y="3"/>
                    <a:pt x="77" y="0"/>
                    <a:pt x="81" y="2"/>
                  </a:cubicBezTo>
                  <a:cubicBezTo>
                    <a:pt x="80" y="6"/>
                    <a:pt x="78" y="11"/>
                    <a:pt x="77" y="15"/>
                  </a:cubicBezTo>
                  <a:cubicBezTo>
                    <a:pt x="78" y="17"/>
                    <a:pt x="78" y="18"/>
                    <a:pt x="77" y="19"/>
                  </a:cubicBezTo>
                  <a:cubicBezTo>
                    <a:pt x="73" y="22"/>
                    <a:pt x="66" y="22"/>
                    <a:pt x="66" y="29"/>
                  </a:cubicBezTo>
                  <a:cubicBezTo>
                    <a:pt x="64" y="30"/>
                    <a:pt x="62" y="29"/>
                    <a:pt x="61" y="28"/>
                  </a:cubicBezTo>
                  <a:cubicBezTo>
                    <a:pt x="57" y="26"/>
                    <a:pt x="54" y="29"/>
                    <a:pt x="51" y="31"/>
                  </a:cubicBezTo>
                  <a:cubicBezTo>
                    <a:pt x="39" y="39"/>
                    <a:pt x="27" y="47"/>
                    <a:pt x="15" y="56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9" y="62"/>
                    <a:pt x="6" y="65"/>
                    <a:pt x="0" y="63"/>
                  </a:cubicBezTo>
                  <a:cubicBezTo>
                    <a:pt x="1" y="59"/>
                    <a:pt x="2" y="56"/>
                    <a:pt x="3" y="5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7" name="Freeform 534"/>
            <p:cNvSpPr/>
            <p:nvPr/>
          </p:nvSpPr>
          <p:spPr bwMode="auto">
            <a:xfrm>
              <a:off x="7331" y="666"/>
              <a:ext cx="116" cy="82"/>
            </a:xfrm>
            <a:custGeom>
              <a:avLst/>
              <a:gdLst>
                <a:gd name="T0" fmla="*/ 65 w 77"/>
                <a:gd name="T1" fmla="*/ 0 h 55"/>
                <a:gd name="T2" fmla="*/ 69 w 77"/>
                <a:gd name="T3" fmla="*/ 2 h 55"/>
                <a:gd name="T4" fmla="*/ 77 w 77"/>
                <a:gd name="T5" fmla="*/ 2 h 55"/>
                <a:gd name="T6" fmla="*/ 14 w 77"/>
                <a:gd name="T7" fmla="*/ 44 h 55"/>
                <a:gd name="T8" fmla="*/ 0 w 77"/>
                <a:gd name="T9" fmla="*/ 55 h 55"/>
                <a:gd name="T10" fmla="*/ 3 w 77"/>
                <a:gd name="T11" fmla="*/ 36 h 55"/>
                <a:gd name="T12" fmla="*/ 13 w 77"/>
                <a:gd name="T13" fmla="*/ 29 h 55"/>
                <a:gd name="T14" fmla="*/ 56 w 77"/>
                <a:gd name="T15" fmla="*/ 4 h 55"/>
                <a:gd name="T16" fmla="*/ 65 w 7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55">
                  <a:moveTo>
                    <a:pt x="65" y="0"/>
                  </a:moveTo>
                  <a:cubicBezTo>
                    <a:pt x="66" y="0"/>
                    <a:pt x="67" y="1"/>
                    <a:pt x="69" y="2"/>
                  </a:cubicBezTo>
                  <a:cubicBezTo>
                    <a:pt x="71" y="2"/>
                    <a:pt x="74" y="2"/>
                    <a:pt x="77" y="2"/>
                  </a:cubicBezTo>
                  <a:cubicBezTo>
                    <a:pt x="55" y="15"/>
                    <a:pt x="35" y="31"/>
                    <a:pt x="14" y="44"/>
                  </a:cubicBezTo>
                  <a:cubicBezTo>
                    <a:pt x="9" y="47"/>
                    <a:pt x="4" y="52"/>
                    <a:pt x="0" y="55"/>
                  </a:cubicBezTo>
                  <a:cubicBezTo>
                    <a:pt x="1" y="49"/>
                    <a:pt x="1" y="42"/>
                    <a:pt x="3" y="36"/>
                  </a:cubicBezTo>
                  <a:cubicBezTo>
                    <a:pt x="7" y="34"/>
                    <a:pt x="10" y="31"/>
                    <a:pt x="13" y="29"/>
                  </a:cubicBezTo>
                  <a:cubicBezTo>
                    <a:pt x="29" y="24"/>
                    <a:pt x="41" y="12"/>
                    <a:pt x="56" y="4"/>
                  </a:cubicBezTo>
                  <a:cubicBezTo>
                    <a:pt x="59" y="2"/>
                    <a:pt x="61" y="0"/>
                    <a:pt x="65" y="0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8" name="Freeform 535"/>
            <p:cNvSpPr/>
            <p:nvPr/>
          </p:nvSpPr>
          <p:spPr bwMode="auto">
            <a:xfrm>
              <a:off x="7415" y="378"/>
              <a:ext cx="86" cy="102"/>
            </a:xfrm>
            <a:custGeom>
              <a:avLst/>
              <a:gdLst>
                <a:gd name="T0" fmla="*/ 56 w 57"/>
                <a:gd name="T1" fmla="*/ 3 h 68"/>
                <a:gd name="T2" fmla="*/ 54 w 57"/>
                <a:gd name="T3" fmla="*/ 9 h 68"/>
                <a:gd name="T4" fmla="*/ 8 w 57"/>
                <a:gd name="T5" fmla="*/ 64 h 68"/>
                <a:gd name="T6" fmla="*/ 5 w 57"/>
                <a:gd name="T7" fmla="*/ 67 h 68"/>
                <a:gd name="T8" fmla="*/ 1 w 57"/>
                <a:gd name="T9" fmla="*/ 67 h 68"/>
                <a:gd name="T10" fmla="*/ 0 w 57"/>
                <a:gd name="T11" fmla="*/ 64 h 68"/>
                <a:gd name="T12" fmla="*/ 3 w 57"/>
                <a:gd name="T13" fmla="*/ 58 h 68"/>
                <a:gd name="T14" fmla="*/ 45 w 57"/>
                <a:gd name="T15" fmla="*/ 7 h 68"/>
                <a:gd name="T16" fmla="*/ 51 w 57"/>
                <a:gd name="T17" fmla="*/ 1 h 68"/>
                <a:gd name="T18" fmla="*/ 56 w 57"/>
                <a:gd name="T19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68">
                  <a:moveTo>
                    <a:pt x="56" y="3"/>
                  </a:moveTo>
                  <a:cubicBezTo>
                    <a:pt x="57" y="6"/>
                    <a:pt x="55" y="8"/>
                    <a:pt x="54" y="9"/>
                  </a:cubicBezTo>
                  <a:cubicBezTo>
                    <a:pt x="39" y="28"/>
                    <a:pt x="24" y="46"/>
                    <a:pt x="8" y="64"/>
                  </a:cubicBezTo>
                  <a:cubicBezTo>
                    <a:pt x="7" y="66"/>
                    <a:pt x="6" y="67"/>
                    <a:pt x="5" y="67"/>
                  </a:cubicBezTo>
                  <a:cubicBezTo>
                    <a:pt x="4" y="68"/>
                    <a:pt x="2" y="68"/>
                    <a:pt x="1" y="67"/>
                  </a:cubicBezTo>
                  <a:cubicBezTo>
                    <a:pt x="0" y="66"/>
                    <a:pt x="0" y="65"/>
                    <a:pt x="0" y="64"/>
                  </a:cubicBezTo>
                  <a:cubicBezTo>
                    <a:pt x="1" y="62"/>
                    <a:pt x="2" y="60"/>
                    <a:pt x="3" y="58"/>
                  </a:cubicBezTo>
                  <a:cubicBezTo>
                    <a:pt x="18" y="42"/>
                    <a:pt x="32" y="25"/>
                    <a:pt x="45" y="7"/>
                  </a:cubicBezTo>
                  <a:cubicBezTo>
                    <a:pt x="47" y="5"/>
                    <a:pt x="49" y="3"/>
                    <a:pt x="51" y="1"/>
                  </a:cubicBezTo>
                  <a:cubicBezTo>
                    <a:pt x="54" y="0"/>
                    <a:pt x="55" y="2"/>
                    <a:pt x="56" y="3"/>
                  </a:cubicBezTo>
                  <a:close/>
                </a:path>
              </a:pathLst>
            </a:custGeom>
            <a:solidFill>
              <a:srgbClr val="A2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9" name="Freeform 536"/>
            <p:cNvSpPr/>
            <p:nvPr/>
          </p:nvSpPr>
          <p:spPr bwMode="auto">
            <a:xfrm>
              <a:off x="7286" y="688"/>
              <a:ext cx="33" cy="74"/>
            </a:xfrm>
            <a:custGeom>
              <a:avLst/>
              <a:gdLst>
                <a:gd name="T0" fmla="*/ 2 w 22"/>
                <a:gd name="T1" fmla="*/ 6 h 49"/>
                <a:gd name="T2" fmla="*/ 10 w 22"/>
                <a:gd name="T3" fmla="*/ 6 h 49"/>
                <a:gd name="T4" fmla="*/ 13 w 22"/>
                <a:gd name="T5" fmla="*/ 21 h 49"/>
                <a:gd name="T6" fmla="*/ 15 w 22"/>
                <a:gd name="T7" fmla="*/ 13 h 49"/>
                <a:gd name="T8" fmla="*/ 17 w 22"/>
                <a:gd name="T9" fmla="*/ 9 h 49"/>
                <a:gd name="T10" fmla="*/ 21 w 22"/>
                <a:gd name="T11" fmla="*/ 12 h 49"/>
                <a:gd name="T12" fmla="*/ 21 w 22"/>
                <a:gd name="T13" fmla="*/ 21 h 49"/>
                <a:gd name="T14" fmla="*/ 18 w 22"/>
                <a:gd name="T15" fmla="*/ 31 h 49"/>
                <a:gd name="T16" fmla="*/ 14 w 22"/>
                <a:gd name="T17" fmla="*/ 43 h 49"/>
                <a:gd name="T18" fmla="*/ 5 w 22"/>
                <a:gd name="T19" fmla="*/ 46 h 49"/>
                <a:gd name="T20" fmla="*/ 2 w 22"/>
                <a:gd name="T21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9">
                  <a:moveTo>
                    <a:pt x="2" y="6"/>
                  </a:moveTo>
                  <a:cubicBezTo>
                    <a:pt x="5" y="0"/>
                    <a:pt x="8" y="5"/>
                    <a:pt x="10" y="6"/>
                  </a:cubicBezTo>
                  <a:cubicBezTo>
                    <a:pt x="11" y="11"/>
                    <a:pt x="12" y="16"/>
                    <a:pt x="13" y="21"/>
                  </a:cubicBezTo>
                  <a:cubicBezTo>
                    <a:pt x="16" y="19"/>
                    <a:pt x="16" y="16"/>
                    <a:pt x="15" y="13"/>
                  </a:cubicBezTo>
                  <a:cubicBezTo>
                    <a:pt x="15" y="11"/>
                    <a:pt x="15" y="10"/>
                    <a:pt x="17" y="9"/>
                  </a:cubicBezTo>
                  <a:cubicBezTo>
                    <a:pt x="20" y="9"/>
                    <a:pt x="20" y="11"/>
                    <a:pt x="21" y="12"/>
                  </a:cubicBezTo>
                  <a:cubicBezTo>
                    <a:pt x="22" y="15"/>
                    <a:pt x="22" y="18"/>
                    <a:pt x="21" y="21"/>
                  </a:cubicBezTo>
                  <a:cubicBezTo>
                    <a:pt x="20" y="24"/>
                    <a:pt x="19" y="27"/>
                    <a:pt x="18" y="31"/>
                  </a:cubicBezTo>
                  <a:cubicBezTo>
                    <a:pt x="17" y="35"/>
                    <a:pt x="16" y="39"/>
                    <a:pt x="14" y="43"/>
                  </a:cubicBezTo>
                  <a:cubicBezTo>
                    <a:pt x="12" y="46"/>
                    <a:pt x="10" y="49"/>
                    <a:pt x="5" y="46"/>
                  </a:cubicBezTo>
                  <a:cubicBezTo>
                    <a:pt x="4" y="33"/>
                    <a:pt x="0" y="19"/>
                    <a:pt x="2" y="6"/>
                  </a:cubicBezTo>
                  <a:close/>
                </a:path>
              </a:pathLst>
            </a:custGeom>
            <a:solidFill>
              <a:srgbClr val="C09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0" name="Freeform 537"/>
            <p:cNvSpPr/>
            <p:nvPr/>
          </p:nvSpPr>
          <p:spPr bwMode="auto">
            <a:xfrm>
              <a:off x="7294" y="735"/>
              <a:ext cx="25" cy="67"/>
            </a:xfrm>
            <a:custGeom>
              <a:avLst/>
              <a:gdLst>
                <a:gd name="T0" fmla="*/ 7 w 17"/>
                <a:gd name="T1" fmla="*/ 9 h 45"/>
                <a:gd name="T2" fmla="*/ 13 w 17"/>
                <a:gd name="T3" fmla="*/ 0 h 45"/>
                <a:gd name="T4" fmla="*/ 17 w 17"/>
                <a:gd name="T5" fmla="*/ 27 h 45"/>
                <a:gd name="T6" fmla="*/ 11 w 17"/>
                <a:gd name="T7" fmla="*/ 42 h 45"/>
                <a:gd name="T8" fmla="*/ 7 w 17"/>
                <a:gd name="T9" fmla="*/ 42 h 45"/>
                <a:gd name="T10" fmla="*/ 6 w 17"/>
                <a:gd name="T11" fmla="*/ 18 h 45"/>
                <a:gd name="T12" fmla="*/ 7 w 17"/>
                <a:gd name="T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5">
                  <a:moveTo>
                    <a:pt x="7" y="9"/>
                  </a:moveTo>
                  <a:cubicBezTo>
                    <a:pt x="7" y="5"/>
                    <a:pt x="9" y="2"/>
                    <a:pt x="13" y="0"/>
                  </a:cubicBezTo>
                  <a:cubicBezTo>
                    <a:pt x="16" y="9"/>
                    <a:pt x="17" y="18"/>
                    <a:pt x="17" y="27"/>
                  </a:cubicBezTo>
                  <a:cubicBezTo>
                    <a:pt x="16" y="32"/>
                    <a:pt x="14" y="38"/>
                    <a:pt x="11" y="42"/>
                  </a:cubicBezTo>
                  <a:cubicBezTo>
                    <a:pt x="10" y="45"/>
                    <a:pt x="8" y="45"/>
                    <a:pt x="7" y="42"/>
                  </a:cubicBezTo>
                  <a:cubicBezTo>
                    <a:pt x="0" y="34"/>
                    <a:pt x="6" y="26"/>
                    <a:pt x="6" y="18"/>
                  </a:cubicBezTo>
                  <a:cubicBezTo>
                    <a:pt x="6" y="15"/>
                    <a:pt x="7" y="12"/>
                    <a:pt x="7" y="9"/>
                  </a:cubicBezTo>
                  <a:close/>
                </a:path>
              </a:pathLst>
            </a:custGeom>
            <a:solidFill>
              <a:srgbClr val="9F6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1" name="Freeform 538"/>
            <p:cNvSpPr/>
            <p:nvPr/>
          </p:nvSpPr>
          <p:spPr bwMode="auto">
            <a:xfrm>
              <a:off x="7243" y="573"/>
              <a:ext cx="21" cy="12"/>
            </a:xfrm>
            <a:custGeom>
              <a:avLst/>
              <a:gdLst>
                <a:gd name="T0" fmla="*/ 11 w 14"/>
                <a:gd name="T1" fmla="*/ 0 h 8"/>
                <a:gd name="T2" fmla="*/ 14 w 14"/>
                <a:gd name="T3" fmla="*/ 0 h 8"/>
                <a:gd name="T4" fmla="*/ 9 w 14"/>
                <a:gd name="T5" fmla="*/ 6 h 8"/>
                <a:gd name="T6" fmla="*/ 1 w 14"/>
                <a:gd name="T7" fmla="*/ 8 h 8"/>
                <a:gd name="T8" fmla="*/ 0 w 14"/>
                <a:gd name="T9" fmla="*/ 7 h 8"/>
                <a:gd name="T10" fmla="*/ 0 w 14"/>
                <a:gd name="T11" fmla="*/ 5 h 8"/>
                <a:gd name="T12" fmla="*/ 4 w 14"/>
                <a:gd name="T13" fmla="*/ 1 h 8"/>
                <a:gd name="T14" fmla="*/ 1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3" y="3"/>
                    <a:pt x="10" y="4"/>
                    <a:pt x="9" y="6"/>
                  </a:cubicBezTo>
                  <a:cubicBezTo>
                    <a:pt x="6" y="7"/>
                    <a:pt x="3" y="7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C48B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2" name="Freeform 539"/>
            <p:cNvSpPr/>
            <p:nvPr/>
          </p:nvSpPr>
          <p:spPr bwMode="auto">
            <a:xfrm>
              <a:off x="6598" y="191"/>
              <a:ext cx="243" cy="108"/>
            </a:xfrm>
            <a:custGeom>
              <a:avLst/>
              <a:gdLst>
                <a:gd name="T0" fmla="*/ 162 w 162"/>
                <a:gd name="T1" fmla="*/ 61 h 72"/>
                <a:gd name="T2" fmla="*/ 162 w 162"/>
                <a:gd name="T3" fmla="*/ 67 h 72"/>
                <a:gd name="T4" fmla="*/ 157 w 162"/>
                <a:gd name="T5" fmla="*/ 69 h 72"/>
                <a:gd name="T6" fmla="*/ 142 w 162"/>
                <a:gd name="T7" fmla="*/ 63 h 72"/>
                <a:gd name="T8" fmla="*/ 136 w 162"/>
                <a:gd name="T9" fmla="*/ 62 h 72"/>
                <a:gd name="T10" fmla="*/ 115 w 162"/>
                <a:gd name="T11" fmla="*/ 54 h 72"/>
                <a:gd name="T12" fmla="*/ 102 w 162"/>
                <a:gd name="T13" fmla="*/ 44 h 72"/>
                <a:gd name="T14" fmla="*/ 93 w 162"/>
                <a:gd name="T15" fmla="*/ 36 h 72"/>
                <a:gd name="T16" fmla="*/ 87 w 162"/>
                <a:gd name="T17" fmla="*/ 34 h 72"/>
                <a:gd name="T18" fmla="*/ 72 w 162"/>
                <a:gd name="T19" fmla="*/ 25 h 72"/>
                <a:gd name="T20" fmla="*/ 51 w 162"/>
                <a:gd name="T21" fmla="*/ 19 h 72"/>
                <a:gd name="T22" fmla="*/ 10 w 162"/>
                <a:gd name="T23" fmla="*/ 15 h 72"/>
                <a:gd name="T24" fmla="*/ 5 w 162"/>
                <a:gd name="T25" fmla="*/ 3 h 72"/>
                <a:gd name="T26" fmla="*/ 8 w 162"/>
                <a:gd name="T27" fmla="*/ 1 h 72"/>
                <a:gd name="T28" fmla="*/ 18 w 162"/>
                <a:gd name="T29" fmla="*/ 0 h 72"/>
                <a:gd name="T30" fmla="*/ 51 w 162"/>
                <a:gd name="T31" fmla="*/ 2 h 72"/>
                <a:gd name="T32" fmla="*/ 54 w 162"/>
                <a:gd name="T33" fmla="*/ 1 h 72"/>
                <a:gd name="T34" fmla="*/ 67 w 162"/>
                <a:gd name="T35" fmla="*/ 1 h 72"/>
                <a:gd name="T36" fmla="*/ 72 w 162"/>
                <a:gd name="T37" fmla="*/ 1 h 72"/>
                <a:gd name="T38" fmla="*/ 81 w 162"/>
                <a:gd name="T39" fmla="*/ 6 h 72"/>
                <a:gd name="T40" fmla="*/ 84 w 162"/>
                <a:gd name="T41" fmla="*/ 11 h 72"/>
                <a:gd name="T42" fmla="*/ 87 w 162"/>
                <a:gd name="T43" fmla="*/ 15 h 72"/>
                <a:gd name="T44" fmla="*/ 92 w 162"/>
                <a:gd name="T45" fmla="*/ 18 h 72"/>
                <a:gd name="T46" fmla="*/ 101 w 162"/>
                <a:gd name="T47" fmla="*/ 22 h 72"/>
                <a:gd name="T48" fmla="*/ 103 w 162"/>
                <a:gd name="T49" fmla="*/ 23 h 72"/>
                <a:gd name="T50" fmla="*/ 105 w 162"/>
                <a:gd name="T51" fmla="*/ 25 h 72"/>
                <a:gd name="T52" fmla="*/ 119 w 162"/>
                <a:gd name="T53" fmla="*/ 40 h 72"/>
                <a:gd name="T54" fmla="*/ 121 w 162"/>
                <a:gd name="T55" fmla="*/ 41 h 72"/>
                <a:gd name="T56" fmla="*/ 124 w 162"/>
                <a:gd name="T57" fmla="*/ 43 h 72"/>
                <a:gd name="T58" fmla="*/ 148 w 162"/>
                <a:gd name="T59" fmla="*/ 51 h 72"/>
                <a:gd name="T60" fmla="*/ 160 w 162"/>
                <a:gd name="T61" fmla="*/ 55 h 72"/>
                <a:gd name="T62" fmla="*/ 162 w 162"/>
                <a:gd name="T63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2" h="72">
                  <a:moveTo>
                    <a:pt x="162" y="61"/>
                  </a:moveTo>
                  <a:cubicBezTo>
                    <a:pt x="162" y="63"/>
                    <a:pt x="162" y="65"/>
                    <a:pt x="162" y="67"/>
                  </a:cubicBezTo>
                  <a:cubicBezTo>
                    <a:pt x="161" y="70"/>
                    <a:pt x="159" y="72"/>
                    <a:pt x="157" y="69"/>
                  </a:cubicBezTo>
                  <a:cubicBezTo>
                    <a:pt x="153" y="64"/>
                    <a:pt x="148" y="63"/>
                    <a:pt x="142" y="63"/>
                  </a:cubicBezTo>
                  <a:cubicBezTo>
                    <a:pt x="140" y="63"/>
                    <a:pt x="138" y="63"/>
                    <a:pt x="136" y="62"/>
                  </a:cubicBezTo>
                  <a:cubicBezTo>
                    <a:pt x="129" y="58"/>
                    <a:pt x="122" y="55"/>
                    <a:pt x="115" y="54"/>
                  </a:cubicBezTo>
                  <a:cubicBezTo>
                    <a:pt x="110" y="52"/>
                    <a:pt x="106" y="48"/>
                    <a:pt x="102" y="44"/>
                  </a:cubicBezTo>
                  <a:cubicBezTo>
                    <a:pt x="99" y="41"/>
                    <a:pt x="96" y="39"/>
                    <a:pt x="93" y="36"/>
                  </a:cubicBezTo>
                  <a:cubicBezTo>
                    <a:pt x="92" y="34"/>
                    <a:pt x="90" y="33"/>
                    <a:pt x="87" y="34"/>
                  </a:cubicBezTo>
                  <a:cubicBezTo>
                    <a:pt x="79" y="37"/>
                    <a:pt x="75" y="31"/>
                    <a:pt x="72" y="25"/>
                  </a:cubicBezTo>
                  <a:cubicBezTo>
                    <a:pt x="66" y="20"/>
                    <a:pt x="59" y="19"/>
                    <a:pt x="51" y="19"/>
                  </a:cubicBezTo>
                  <a:cubicBezTo>
                    <a:pt x="37" y="19"/>
                    <a:pt x="23" y="20"/>
                    <a:pt x="10" y="15"/>
                  </a:cubicBezTo>
                  <a:cubicBezTo>
                    <a:pt x="4" y="13"/>
                    <a:pt x="0" y="9"/>
                    <a:pt x="5" y="3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11" y="1"/>
                    <a:pt x="15" y="0"/>
                    <a:pt x="18" y="0"/>
                  </a:cubicBezTo>
                  <a:cubicBezTo>
                    <a:pt x="29" y="3"/>
                    <a:pt x="40" y="4"/>
                    <a:pt x="51" y="2"/>
                  </a:cubicBezTo>
                  <a:cubicBezTo>
                    <a:pt x="52" y="2"/>
                    <a:pt x="53" y="2"/>
                    <a:pt x="54" y="1"/>
                  </a:cubicBezTo>
                  <a:cubicBezTo>
                    <a:pt x="58" y="0"/>
                    <a:pt x="62" y="2"/>
                    <a:pt x="67" y="1"/>
                  </a:cubicBezTo>
                  <a:cubicBezTo>
                    <a:pt x="68" y="1"/>
                    <a:pt x="70" y="1"/>
                    <a:pt x="72" y="1"/>
                  </a:cubicBezTo>
                  <a:cubicBezTo>
                    <a:pt x="75" y="2"/>
                    <a:pt x="78" y="4"/>
                    <a:pt x="81" y="6"/>
                  </a:cubicBezTo>
                  <a:cubicBezTo>
                    <a:pt x="82" y="7"/>
                    <a:pt x="84" y="9"/>
                    <a:pt x="84" y="11"/>
                  </a:cubicBezTo>
                  <a:cubicBezTo>
                    <a:pt x="85" y="13"/>
                    <a:pt x="86" y="14"/>
                    <a:pt x="87" y="15"/>
                  </a:cubicBezTo>
                  <a:cubicBezTo>
                    <a:pt x="88" y="16"/>
                    <a:pt x="90" y="17"/>
                    <a:pt x="92" y="18"/>
                  </a:cubicBezTo>
                  <a:cubicBezTo>
                    <a:pt x="94" y="20"/>
                    <a:pt x="98" y="20"/>
                    <a:pt x="101" y="22"/>
                  </a:cubicBezTo>
                  <a:cubicBezTo>
                    <a:pt x="102" y="22"/>
                    <a:pt x="102" y="23"/>
                    <a:pt x="103" y="23"/>
                  </a:cubicBezTo>
                  <a:cubicBezTo>
                    <a:pt x="104" y="24"/>
                    <a:pt x="105" y="24"/>
                    <a:pt x="105" y="25"/>
                  </a:cubicBezTo>
                  <a:cubicBezTo>
                    <a:pt x="112" y="28"/>
                    <a:pt x="113" y="36"/>
                    <a:pt x="119" y="40"/>
                  </a:cubicBezTo>
                  <a:cubicBezTo>
                    <a:pt x="120" y="41"/>
                    <a:pt x="121" y="41"/>
                    <a:pt x="121" y="41"/>
                  </a:cubicBezTo>
                  <a:cubicBezTo>
                    <a:pt x="122" y="42"/>
                    <a:pt x="123" y="42"/>
                    <a:pt x="124" y="43"/>
                  </a:cubicBezTo>
                  <a:cubicBezTo>
                    <a:pt x="131" y="47"/>
                    <a:pt x="139" y="52"/>
                    <a:pt x="148" y="51"/>
                  </a:cubicBezTo>
                  <a:cubicBezTo>
                    <a:pt x="152" y="50"/>
                    <a:pt x="156" y="52"/>
                    <a:pt x="160" y="55"/>
                  </a:cubicBezTo>
                  <a:cubicBezTo>
                    <a:pt x="161" y="57"/>
                    <a:pt x="162" y="59"/>
                    <a:pt x="162" y="61"/>
                  </a:cubicBezTo>
                  <a:close/>
                </a:path>
              </a:pathLst>
            </a:custGeom>
            <a:solidFill>
              <a:srgbClr val="934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3" name="Freeform 540"/>
            <p:cNvSpPr/>
            <p:nvPr/>
          </p:nvSpPr>
          <p:spPr bwMode="auto">
            <a:xfrm>
              <a:off x="6568" y="167"/>
              <a:ext cx="79" cy="169"/>
            </a:xfrm>
            <a:custGeom>
              <a:avLst/>
              <a:gdLst>
                <a:gd name="T0" fmla="*/ 27 w 53"/>
                <a:gd name="T1" fmla="*/ 20 h 113"/>
                <a:gd name="T2" fmla="*/ 30 w 53"/>
                <a:gd name="T3" fmla="*/ 29 h 113"/>
                <a:gd name="T4" fmla="*/ 32 w 53"/>
                <a:gd name="T5" fmla="*/ 33 h 113"/>
                <a:gd name="T6" fmla="*/ 23 w 53"/>
                <a:gd name="T7" fmla="*/ 40 h 113"/>
                <a:gd name="T8" fmla="*/ 26 w 53"/>
                <a:gd name="T9" fmla="*/ 69 h 113"/>
                <a:gd name="T10" fmla="*/ 30 w 53"/>
                <a:gd name="T11" fmla="*/ 80 h 113"/>
                <a:gd name="T12" fmla="*/ 48 w 53"/>
                <a:gd name="T13" fmla="*/ 106 h 113"/>
                <a:gd name="T14" fmla="*/ 50 w 53"/>
                <a:gd name="T15" fmla="*/ 108 h 113"/>
                <a:gd name="T16" fmla="*/ 52 w 53"/>
                <a:gd name="T17" fmla="*/ 112 h 113"/>
                <a:gd name="T18" fmla="*/ 50 w 53"/>
                <a:gd name="T19" fmla="*/ 113 h 113"/>
                <a:gd name="T20" fmla="*/ 31 w 53"/>
                <a:gd name="T21" fmla="*/ 106 h 113"/>
                <a:gd name="T22" fmla="*/ 28 w 53"/>
                <a:gd name="T23" fmla="*/ 104 h 113"/>
                <a:gd name="T24" fmla="*/ 35 w 53"/>
                <a:gd name="T25" fmla="*/ 104 h 113"/>
                <a:gd name="T26" fmla="*/ 29 w 53"/>
                <a:gd name="T27" fmla="*/ 97 h 113"/>
                <a:gd name="T28" fmla="*/ 5 w 53"/>
                <a:gd name="T29" fmla="*/ 46 h 113"/>
                <a:gd name="T30" fmla="*/ 9 w 53"/>
                <a:gd name="T31" fmla="*/ 18 h 113"/>
                <a:gd name="T32" fmla="*/ 8 w 53"/>
                <a:gd name="T33" fmla="*/ 12 h 113"/>
                <a:gd name="T34" fmla="*/ 18 w 53"/>
                <a:gd name="T35" fmla="*/ 4 h 113"/>
                <a:gd name="T36" fmla="*/ 19 w 53"/>
                <a:gd name="T37" fmla="*/ 6 h 113"/>
                <a:gd name="T38" fmla="*/ 16 w 53"/>
                <a:gd name="T39" fmla="*/ 19 h 113"/>
                <a:gd name="T40" fmla="*/ 17 w 53"/>
                <a:gd name="T41" fmla="*/ 19 h 113"/>
                <a:gd name="T42" fmla="*/ 22 w 53"/>
                <a:gd name="T43" fmla="*/ 15 h 113"/>
                <a:gd name="T44" fmla="*/ 27 w 53"/>
                <a:gd name="T45" fmla="*/ 2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113">
                  <a:moveTo>
                    <a:pt x="27" y="20"/>
                  </a:moveTo>
                  <a:cubicBezTo>
                    <a:pt x="24" y="26"/>
                    <a:pt x="24" y="26"/>
                    <a:pt x="30" y="29"/>
                  </a:cubicBezTo>
                  <a:cubicBezTo>
                    <a:pt x="32" y="30"/>
                    <a:pt x="33" y="31"/>
                    <a:pt x="32" y="33"/>
                  </a:cubicBezTo>
                  <a:cubicBezTo>
                    <a:pt x="24" y="32"/>
                    <a:pt x="23" y="32"/>
                    <a:pt x="23" y="40"/>
                  </a:cubicBezTo>
                  <a:cubicBezTo>
                    <a:pt x="22" y="50"/>
                    <a:pt x="24" y="60"/>
                    <a:pt x="26" y="69"/>
                  </a:cubicBezTo>
                  <a:cubicBezTo>
                    <a:pt x="26" y="73"/>
                    <a:pt x="28" y="76"/>
                    <a:pt x="30" y="80"/>
                  </a:cubicBezTo>
                  <a:cubicBezTo>
                    <a:pt x="36" y="88"/>
                    <a:pt x="42" y="97"/>
                    <a:pt x="48" y="106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1" y="109"/>
                    <a:pt x="53" y="110"/>
                    <a:pt x="52" y="112"/>
                  </a:cubicBezTo>
                  <a:cubicBezTo>
                    <a:pt x="52" y="113"/>
                    <a:pt x="51" y="113"/>
                    <a:pt x="50" y="113"/>
                  </a:cubicBezTo>
                  <a:cubicBezTo>
                    <a:pt x="45" y="108"/>
                    <a:pt x="38" y="106"/>
                    <a:pt x="31" y="106"/>
                  </a:cubicBezTo>
                  <a:cubicBezTo>
                    <a:pt x="30" y="106"/>
                    <a:pt x="29" y="105"/>
                    <a:pt x="28" y="104"/>
                  </a:cubicBezTo>
                  <a:cubicBezTo>
                    <a:pt x="30" y="104"/>
                    <a:pt x="32" y="104"/>
                    <a:pt x="35" y="104"/>
                  </a:cubicBezTo>
                  <a:cubicBezTo>
                    <a:pt x="34" y="100"/>
                    <a:pt x="31" y="98"/>
                    <a:pt x="29" y="97"/>
                  </a:cubicBezTo>
                  <a:cubicBezTo>
                    <a:pt x="5" y="83"/>
                    <a:pt x="0" y="65"/>
                    <a:pt x="5" y="46"/>
                  </a:cubicBezTo>
                  <a:cubicBezTo>
                    <a:pt x="7" y="37"/>
                    <a:pt x="6" y="27"/>
                    <a:pt x="9" y="18"/>
                  </a:cubicBezTo>
                  <a:cubicBezTo>
                    <a:pt x="9" y="16"/>
                    <a:pt x="8" y="14"/>
                    <a:pt x="8" y="12"/>
                  </a:cubicBezTo>
                  <a:cubicBezTo>
                    <a:pt x="10" y="8"/>
                    <a:pt x="9" y="0"/>
                    <a:pt x="18" y="4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21" y="11"/>
                    <a:pt x="18" y="15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5"/>
                    <a:pt x="20" y="16"/>
                    <a:pt x="22" y="15"/>
                  </a:cubicBezTo>
                  <a:cubicBezTo>
                    <a:pt x="24" y="16"/>
                    <a:pt x="26" y="17"/>
                    <a:pt x="27" y="20"/>
                  </a:cubicBezTo>
                  <a:close/>
                </a:path>
              </a:pathLst>
            </a:custGeom>
            <a:solidFill>
              <a:srgbClr val="BE9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4" name="Freeform 541"/>
            <p:cNvSpPr/>
            <p:nvPr/>
          </p:nvSpPr>
          <p:spPr bwMode="auto">
            <a:xfrm>
              <a:off x="6844" y="68"/>
              <a:ext cx="45" cy="208"/>
            </a:xfrm>
            <a:custGeom>
              <a:avLst/>
              <a:gdLst>
                <a:gd name="T0" fmla="*/ 4 w 30"/>
                <a:gd name="T1" fmla="*/ 13 h 139"/>
                <a:gd name="T2" fmla="*/ 1 w 30"/>
                <a:gd name="T3" fmla="*/ 5 h 139"/>
                <a:gd name="T4" fmla="*/ 2 w 30"/>
                <a:gd name="T5" fmla="*/ 1 h 139"/>
                <a:gd name="T6" fmla="*/ 6 w 30"/>
                <a:gd name="T7" fmla="*/ 2 h 139"/>
                <a:gd name="T8" fmla="*/ 8 w 30"/>
                <a:gd name="T9" fmla="*/ 3 h 139"/>
                <a:gd name="T10" fmla="*/ 25 w 30"/>
                <a:gd name="T11" fmla="*/ 41 h 139"/>
                <a:gd name="T12" fmla="*/ 27 w 30"/>
                <a:gd name="T13" fmla="*/ 47 h 139"/>
                <a:gd name="T14" fmla="*/ 25 w 30"/>
                <a:gd name="T15" fmla="*/ 88 h 139"/>
                <a:gd name="T16" fmla="*/ 22 w 30"/>
                <a:gd name="T17" fmla="*/ 111 h 139"/>
                <a:gd name="T18" fmla="*/ 16 w 30"/>
                <a:gd name="T19" fmla="*/ 126 h 139"/>
                <a:gd name="T20" fmla="*/ 11 w 30"/>
                <a:gd name="T21" fmla="*/ 133 h 139"/>
                <a:gd name="T22" fmla="*/ 4 w 30"/>
                <a:gd name="T23" fmla="*/ 134 h 139"/>
                <a:gd name="T24" fmla="*/ 3 w 30"/>
                <a:gd name="T25" fmla="*/ 123 h 139"/>
                <a:gd name="T26" fmla="*/ 5 w 30"/>
                <a:gd name="T27" fmla="*/ 120 h 139"/>
                <a:gd name="T28" fmla="*/ 8 w 30"/>
                <a:gd name="T29" fmla="*/ 118 h 139"/>
                <a:gd name="T30" fmla="*/ 13 w 30"/>
                <a:gd name="T31" fmla="*/ 110 h 139"/>
                <a:gd name="T32" fmla="*/ 15 w 30"/>
                <a:gd name="T33" fmla="*/ 87 h 139"/>
                <a:gd name="T34" fmla="*/ 14 w 30"/>
                <a:gd name="T35" fmla="*/ 59 h 139"/>
                <a:gd name="T36" fmla="*/ 10 w 30"/>
                <a:gd name="T37" fmla="*/ 35 h 139"/>
                <a:gd name="T38" fmla="*/ 4 w 30"/>
                <a:gd name="T39" fmla="*/ 1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39">
                  <a:moveTo>
                    <a:pt x="4" y="13"/>
                  </a:moveTo>
                  <a:cubicBezTo>
                    <a:pt x="3" y="10"/>
                    <a:pt x="2" y="8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15" y="15"/>
                    <a:pt x="24" y="26"/>
                    <a:pt x="25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30" y="61"/>
                    <a:pt x="29" y="75"/>
                    <a:pt x="25" y="88"/>
                  </a:cubicBezTo>
                  <a:cubicBezTo>
                    <a:pt x="22" y="95"/>
                    <a:pt x="19" y="102"/>
                    <a:pt x="22" y="111"/>
                  </a:cubicBezTo>
                  <a:cubicBezTo>
                    <a:pt x="25" y="116"/>
                    <a:pt x="20" y="122"/>
                    <a:pt x="16" y="126"/>
                  </a:cubicBezTo>
                  <a:cubicBezTo>
                    <a:pt x="15" y="128"/>
                    <a:pt x="12" y="130"/>
                    <a:pt x="11" y="133"/>
                  </a:cubicBezTo>
                  <a:cubicBezTo>
                    <a:pt x="9" y="139"/>
                    <a:pt x="9" y="139"/>
                    <a:pt x="4" y="134"/>
                  </a:cubicBezTo>
                  <a:cubicBezTo>
                    <a:pt x="0" y="130"/>
                    <a:pt x="3" y="127"/>
                    <a:pt x="3" y="123"/>
                  </a:cubicBezTo>
                  <a:cubicBezTo>
                    <a:pt x="4" y="122"/>
                    <a:pt x="4" y="121"/>
                    <a:pt x="5" y="120"/>
                  </a:cubicBezTo>
                  <a:cubicBezTo>
                    <a:pt x="6" y="119"/>
                    <a:pt x="7" y="118"/>
                    <a:pt x="8" y="118"/>
                  </a:cubicBezTo>
                  <a:cubicBezTo>
                    <a:pt x="13" y="117"/>
                    <a:pt x="14" y="114"/>
                    <a:pt x="13" y="110"/>
                  </a:cubicBezTo>
                  <a:cubicBezTo>
                    <a:pt x="12" y="102"/>
                    <a:pt x="13" y="95"/>
                    <a:pt x="15" y="87"/>
                  </a:cubicBezTo>
                  <a:cubicBezTo>
                    <a:pt x="18" y="78"/>
                    <a:pt x="17" y="68"/>
                    <a:pt x="14" y="59"/>
                  </a:cubicBezTo>
                  <a:cubicBezTo>
                    <a:pt x="12" y="51"/>
                    <a:pt x="10" y="43"/>
                    <a:pt x="10" y="35"/>
                  </a:cubicBezTo>
                  <a:cubicBezTo>
                    <a:pt x="9" y="27"/>
                    <a:pt x="3" y="21"/>
                    <a:pt x="4" y="13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5" name="Freeform 542"/>
            <p:cNvSpPr/>
            <p:nvPr/>
          </p:nvSpPr>
          <p:spPr bwMode="auto">
            <a:xfrm>
              <a:off x="6854" y="323"/>
              <a:ext cx="125" cy="187"/>
            </a:xfrm>
            <a:custGeom>
              <a:avLst/>
              <a:gdLst>
                <a:gd name="T0" fmla="*/ 68 w 83"/>
                <a:gd name="T1" fmla="*/ 123 h 125"/>
                <a:gd name="T2" fmla="*/ 67 w 83"/>
                <a:gd name="T3" fmla="*/ 102 h 125"/>
                <a:gd name="T4" fmla="*/ 70 w 83"/>
                <a:gd name="T5" fmla="*/ 92 h 125"/>
                <a:gd name="T6" fmla="*/ 71 w 83"/>
                <a:gd name="T7" fmla="*/ 65 h 125"/>
                <a:gd name="T8" fmla="*/ 61 w 83"/>
                <a:gd name="T9" fmla="*/ 41 h 125"/>
                <a:gd name="T10" fmla="*/ 46 w 83"/>
                <a:gd name="T11" fmla="*/ 34 h 125"/>
                <a:gd name="T12" fmla="*/ 41 w 83"/>
                <a:gd name="T13" fmla="*/ 35 h 125"/>
                <a:gd name="T14" fmla="*/ 27 w 83"/>
                <a:gd name="T15" fmla="*/ 34 h 125"/>
                <a:gd name="T16" fmla="*/ 10 w 83"/>
                <a:gd name="T17" fmla="*/ 35 h 125"/>
                <a:gd name="T18" fmla="*/ 10 w 83"/>
                <a:gd name="T19" fmla="*/ 35 h 125"/>
                <a:gd name="T20" fmla="*/ 8 w 83"/>
                <a:gd name="T21" fmla="*/ 37 h 125"/>
                <a:gd name="T22" fmla="*/ 3 w 83"/>
                <a:gd name="T23" fmla="*/ 37 h 125"/>
                <a:gd name="T24" fmla="*/ 1 w 83"/>
                <a:gd name="T25" fmla="*/ 35 h 125"/>
                <a:gd name="T26" fmla="*/ 10 w 83"/>
                <a:gd name="T27" fmla="*/ 19 h 125"/>
                <a:gd name="T28" fmla="*/ 10 w 83"/>
                <a:gd name="T29" fmla="*/ 0 h 125"/>
                <a:gd name="T30" fmla="*/ 18 w 83"/>
                <a:gd name="T31" fmla="*/ 9 h 125"/>
                <a:gd name="T32" fmla="*/ 18 w 83"/>
                <a:gd name="T33" fmla="*/ 14 h 125"/>
                <a:gd name="T34" fmla="*/ 30 w 83"/>
                <a:gd name="T35" fmla="*/ 25 h 125"/>
                <a:gd name="T36" fmla="*/ 39 w 83"/>
                <a:gd name="T37" fmla="*/ 23 h 125"/>
                <a:gd name="T38" fmla="*/ 55 w 83"/>
                <a:gd name="T39" fmla="*/ 15 h 125"/>
                <a:gd name="T40" fmla="*/ 59 w 83"/>
                <a:gd name="T41" fmla="*/ 10 h 125"/>
                <a:gd name="T42" fmla="*/ 68 w 83"/>
                <a:gd name="T43" fmla="*/ 10 h 125"/>
                <a:gd name="T44" fmla="*/ 78 w 83"/>
                <a:gd name="T45" fmla="*/ 25 h 125"/>
                <a:gd name="T46" fmla="*/ 76 w 83"/>
                <a:gd name="T47" fmla="*/ 26 h 125"/>
                <a:gd name="T48" fmla="*/ 69 w 83"/>
                <a:gd name="T49" fmla="*/ 21 h 125"/>
                <a:gd name="T50" fmla="*/ 64 w 83"/>
                <a:gd name="T51" fmla="*/ 20 h 125"/>
                <a:gd name="T52" fmla="*/ 64 w 83"/>
                <a:gd name="T53" fmla="*/ 26 h 125"/>
                <a:gd name="T54" fmla="*/ 81 w 83"/>
                <a:gd name="T55" fmla="*/ 76 h 125"/>
                <a:gd name="T56" fmla="*/ 77 w 83"/>
                <a:gd name="T57" fmla="*/ 101 h 125"/>
                <a:gd name="T58" fmla="*/ 76 w 83"/>
                <a:gd name="T59" fmla="*/ 116 h 125"/>
                <a:gd name="T60" fmla="*/ 68 w 83"/>
                <a:gd name="T61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3" h="125">
                  <a:moveTo>
                    <a:pt x="68" y="123"/>
                  </a:moveTo>
                  <a:cubicBezTo>
                    <a:pt x="70" y="116"/>
                    <a:pt x="69" y="109"/>
                    <a:pt x="67" y="102"/>
                  </a:cubicBezTo>
                  <a:cubicBezTo>
                    <a:pt x="66" y="98"/>
                    <a:pt x="68" y="95"/>
                    <a:pt x="70" y="92"/>
                  </a:cubicBezTo>
                  <a:cubicBezTo>
                    <a:pt x="75" y="83"/>
                    <a:pt x="75" y="75"/>
                    <a:pt x="71" y="65"/>
                  </a:cubicBezTo>
                  <a:cubicBezTo>
                    <a:pt x="68" y="57"/>
                    <a:pt x="66" y="49"/>
                    <a:pt x="61" y="41"/>
                  </a:cubicBezTo>
                  <a:cubicBezTo>
                    <a:pt x="56" y="34"/>
                    <a:pt x="55" y="32"/>
                    <a:pt x="46" y="34"/>
                  </a:cubicBezTo>
                  <a:cubicBezTo>
                    <a:pt x="44" y="35"/>
                    <a:pt x="43" y="35"/>
                    <a:pt x="41" y="35"/>
                  </a:cubicBezTo>
                  <a:cubicBezTo>
                    <a:pt x="36" y="37"/>
                    <a:pt x="32" y="30"/>
                    <a:pt x="27" y="34"/>
                  </a:cubicBezTo>
                  <a:cubicBezTo>
                    <a:pt x="21" y="29"/>
                    <a:pt x="16" y="32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6"/>
                    <a:pt x="8" y="37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27"/>
                    <a:pt x="5" y="24"/>
                    <a:pt x="10" y="19"/>
                  </a:cubicBezTo>
                  <a:cubicBezTo>
                    <a:pt x="16" y="13"/>
                    <a:pt x="16" y="8"/>
                    <a:pt x="10" y="0"/>
                  </a:cubicBezTo>
                  <a:cubicBezTo>
                    <a:pt x="16" y="0"/>
                    <a:pt x="18" y="4"/>
                    <a:pt x="18" y="9"/>
                  </a:cubicBezTo>
                  <a:cubicBezTo>
                    <a:pt x="18" y="10"/>
                    <a:pt x="18" y="12"/>
                    <a:pt x="18" y="14"/>
                  </a:cubicBezTo>
                  <a:cubicBezTo>
                    <a:pt x="16" y="25"/>
                    <a:pt x="19" y="27"/>
                    <a:pt x="30" y="25"/>
                  </a:cubicBezTo>
                  <a:cubicBezTo>
                    <a:pt x="33" y="24"/>
                    <a:pt x="36" y="23"/>
                    <a:pt x="39" y="23"/>
                  </a:cubicBezTo>
                  <a:cubicBezTo>
                    <a:pt x="46" y="24"/>
                    <a:pt x="51" y="21"/>
                    <a:pt x="55" y="15"/>
                  </a:cubicBezTo>
                  <a:cubicBezTo>
                    <a:pt x="56" y="13"/>
                    <a:pt x="58" y="12"/>
                    <a:pt x="59" y="10"/>
                  </a:cubicBezTo>
                  <a:cubicBezTo>
                    <a:pt x="62" y="8"/>
                    <a:pt x="65" y="7"/>
                    <a:pt x="68" y="10"/>
                  </a:cubicBezTo>
                  <a:cubicBezTo>
                    <a:pt x="73" y="14"/>
                    <a:pt x="78" y="18"/>
                    <a:pt x="78" y="25"/>
                  </a:cubicBezTo>
                  <a:cubicBezTo>
                    <a:pt x="77" y="25"/>
                    <a:pt x="77" y="26"/>
                    <a:pt x="76" y="26"/>
                  </a:cubicBezTo>
                  <a:cubicBezTo>
                    <a:pt x="73" y="25"/>
                    <a:pt x="71" y="23"/>
                    <a:pt x="69" y="21"/>
                  </a:cubicBezTo>
                  <a:cubicBezTo>
                    <a:pt x="68" y="19"/>
                    <a:pt x="66" y="18"/>
                    <a:pt x="64" y="20"/>
                  </a:cubicBezTo>
                  <a:cubicBezTo>
                    <a:pt x="61" y="22"/>
                    <a:pt x="62" y="24"/>
                    <a:pt x="64" y="26"/>
                  </a:cubicBezTo>
                  <a:cubicBezTo>
                    <a:pt x="75" y="40"/>
                    <a:pt x="77" y="58"/>
                    <a:pt x="81" y="76"/>
                  </a:cubicBezTo>
                  <a:cubicBezTo>
                    <a:pt x="83" y="85"/>
                    <a:pt x="78" y="93"/>
                    <a:pt x="77" y="101"/>
                  </a:cubicBezTo>
                  <a:cubicBezTo>
                    <a:pt x="77" y="106"/>
                    <a:pt x="76" y="111"/>
                    <a:pt x="76" y="116"/>
                  </a:cubicBezTo>
                  <a:cubicBezTo>
                    <a:pt x="76" y="120"/>
                    <a:pt x="74" y="125"/>
                    <a:pt x="68" y="123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6" name="Freeform 543"/>
            <p:cNvSpPr/>
            <p:nvPr/>
          </p:nvSpPr>
          <p:spPr bwMode="auto">
            <a:xfrm>
              <a:off x="6613" y="210"/>
              <a:ext cx="93" cy="21"/>
            </a:xfrm>
            <a:custGeom>
              <a:avLst/>
              <a:gdLst>
                <a:gd name="T0" fmla="*/ 2 w 62"/>
                <a:gd name="T1" fmla="*/ 4 h 14"/>
                <a:gd name="T2" fmla="*/ 0 w 62"/>
                <a:gd name="T3" fmla="*/ 0 h 14"/>
                <a:gd name="T4" fmla="*/ 52 w 62"/>
                <a:gd name="T5" fmla="*/ 1 h 14"/>
                <a:gd name="T6" fmla="*/ 60 w 62"/>
                <a:gd name="T7" fmla="*/ 6 h 14"/>
                <a:gd name="T8" fmla="*/ 62 w 62"/>
                <a:gd name="T9" fmla="*/ 12 h 14"/>
                <a:gd name="T10" fmla="*/ 38 w 62"/>
                <a:gd name="T11" fmla="*/ 13 h 14"/>
                <a:gd name="T12" fmla="*/ 9 w 62"/>
                <a:gd name="T13" fmla="*/ 8 h 14"/>
                <a:gd name="T14" fmla="*/ 2 w 62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4">
                  <a:moveTo>
                    <a:pt x="2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8" y="3"/>
                    <a:pt x="35" y="3"/>
                    <a:pt x="52" y="1"/>
                  </a:cubicBezTo>
                  <a:cubicBezTo>
                    <a:pt x="57" y="1"/>
                    <a:pt x="59" y="2"/>
                    <a:pt x="60" y="6"/>
                  </a:cubicBezTo>
                  <a:cubicBezTo>
                    <a:pt x="61" y="8"/>
                    <a:pt x="61" y="10"/>
                    <a:pt x="62" y="12"/>
                  </a:cubicBezTo>
                  <a:cubicBezTo>
                    <a:pt x="54" y="14"/>
                    <a:pt x="46" y="14"/>
                    <a:pt x="38" y="13"/>
                  </a:cubicBezTo>
                  <a:cubicBezTo>
                    <a:pt x="29" y="11"/>
                    <a:pt x="19" y="8"/>
                    <a:pt x="9" y="8"/>
                  </a:cubicBezTo>
                  <a:cubicBezTo>
                    <a:pt x="6" y="8"/>
                    <a:pt x="3" y="8"/>
                    <a:pt x="2" y="4"/>
                  </a:cubicBezTo>
                  <a:close/>
                </a:path>
              </a:pathLst>
            </a:custGeom>
            <a:solidFill>
              <a:srgbClr val="B07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7" name="Freeform 544"/>
            <p:cNvSpPr/>
            <p:nvPr/>
          </p:nvSpPr>
          <p:spPr bwMode="auto">
            <a:xfrm>
              <a:off x="6653" y="297"/>
              <a:ext cx="42" cy="23"/>
            </a:xfrm>
            <a:custGeom>
              <a:avLst/>
              <a:gdLst>
                <a:gd name="T0" fmla="*/ 9 w 28"/>
                <a:gd name="T1" fmla="*/ 0 h 15"/>
                <a:gd name="T2" fmla="*/ 27 w 28"/>
                <a:gd name="T3" fmla="*/ 9 h 15"/>
                <a:gd name="T4" fmla="*/ 28 w 28"/>
                <a:gd name="T5" fmla="*/ 12 h 15"/>
                <a:gd name="T6" fmla="*/ 24 w 28"/>
                <a:gd name="T7" fmla="*/ 15 h 15"/>
                <a:gd name="T8" fmla="*/ 5 w 28"/>
                <a:gd name="T9" fmla="*/ 11 h 15"/>
                <a:gd name="T10" fmla="*/ 1 w 28"/>
                <a:gd name="T11" fmla="*/ 4 h 15"/>
                <a:gd name="T12" fmla="*/ 9 w 2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5">
                  <a:moveTo>
                    <a:pt x="9" y="0"/>
                  </a:moveTo>
                  <a:cubicBezTo>
                    <a:pt x="16" y="0"/>
                    <a:pt x="21" y="6"/>
                    <a:pt x="27" y="9"/>
                  </a:cubicBezTo>
                  <a:cubicBezTo>
                    <a:pt x="28" y="10"/>
                    <a:pt x="28" y="11"/>
                    <a:pt x="28" y="12"/>
                  </a:cubicBezTo>
                  <a:cubicBezTo>
                    <a:pt x="27" y="14"/>
                    <a:pt x="26" y="15"/>
                    <a:pt x="24" y="15"/>
                  </a:cubicBezTo>
                  <a:cubicBezTo>
                    <a:pt x="18" y="14"/>
                    <a:pt x="11" y="14"/>
                    <a:pt x="5" y="11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2" y="0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C4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8" name="Freeform 545"/>
            <p:cNvSpPr/>
            <p:nvPr/>
          </p:nvSpPr>
          <p:spPr bwMode="auto">
            <a:xfrm>
              <a:off x="6835" y="248"/>
              <a:ext cx="18" cy="34"/>
            </a:xfrm>
            <a:custGeom>
              <a:avLst/>
              <a:gdLst>
                <a:gd name="T0" fmla="*/ 12 w 12"/>
                <a:gd name="T1" fmla="*/ 3 h 23"/>
                <a:gd name="T2" fmla="*/ 10 w 12"/>
                <a:gd name="T3" fmla="*/ 14 h 23"/>
                <a:gd name="T4" fmla="*/ 4 w 12"/>
                <a:gd name="T5" fmla="*/ 23 h 23"/>
                <a:gd name="T6" fmla="*/ 1 w 12"/>
                <a:gd name="T7" fmla="*/ 19 h 23"/>
                <a:gd name="T8" fmla="*/ 5 w 12"/>
                <a:gd name="T9" fmla="*/ 5 h 23"/>
                <a:gd name="T10" fmla="*/ 12 w 1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3">
                  <a:moveTo>
                    <a:pt x="12" y="3"/>
                  </a:moveTo>
                  <a:cubicBezTo>
                    <a:pt x="11" y="6"/>
                    <a:pt x="11" y="10"/>
                    <a:pt x="10" y="14"/>
                  </a:cubicBezTo>
                  <a:cubicBezTo>
                    <a:pt x="9" y="18"/>
                    <a:pt x="8" y="21"/>
                    <a:pt x="4" y="23"/>
                  </a:cubicBezTo>
                  <a:cubicBezTo>
                    <a:pt x="3" y="22"/>
                    <a:pt x="2" y="21"/>
                    <a:pt x="1" y="19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6" y="2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D3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9" name="Freeform 546"/>
            <p:cNvSpPr/>
            <p:nvPr/>
          </p:nvSpPr>
          <p:spPr bwMode="auto">
            <a:xfrm>
              <a:off x="6965" y="360"/>
              <a:ext cx="20" cy="53"/>
            </a:xfrm>
            <a:custGeom>
              <a:avLst/>
              <a:gdLst>
                <a:gd name="T0" fmla="*/ 9 w 13"/>
                <a:gd name="T1" fmla="*/ 6 h 35"/>
                <a:gd name="T2" fmla="*/ 11 w 13"/>
                <a:gd name="T3" fmla="*/ 35 h 35"/>
                <a:gd name="T4" fmla="*/ 9 w 13"/>
                <a:gd name="T5" fmla="*/ 35 h 35"/>
                <a:gd name="T6" fmla="*/ 4 w 13"/>
                <a:gd name="T7" fmla="*/ 0 h 35"/>
                <a:gd name="T8" fmla="*/ 4 w 13"/>
                <a:gd name="T9" fmla="*/ 0 h 35"/>
                <a:gd name="T10" fmla="*/ 9 w 13"/>
                <a:gd name="T1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5">
                  <a:moveTo>
                    <a:pt x="9" y="6"/>
                  </a:moveTo>
                  <a:cubicBezTo>
                    <a:pt x="13" y="15"/>
                    <a:pt x="11" y="25"/>
                    <a:pt x="11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4" y="30"/>
                    <a:pt x="0" y="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"/>
                    <a:pt x="6" y="6"/>
                    <a:pt x="9" y="6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0" name="Freeform 547"/>
            <p:cNvSpPr/>
            <p:nvPr/>
          </p:nvSpPr>
          <p:spPr bwMode="auto">
            <a:xfrm>
              <a:off x="6862" y="317"/>
              <a:ext cx="7" cy="6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3"/>
                    <a:pt x="0" y="0"/>
                  </a:cubicBezTo>
                  <a:cubicBezTo>
                    <a:pt x="2" y="1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B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1" name="Freeform 548"/>
            <p:cNvSpPr/>
            <p:nvPr/>
          </p:nvSpPr>
          <p:spPr bwMode="auto">
            <a:xfrm>
              <a:off x="6557" y="2539"/>
              <a:ext cx="441" cy="209"/>
            </a:xfrm>
            <a:custGeom>
              <a:avLst/>
              <a:gdLst>
                <a:gd name="T0" fmla="*/ 9 w 294"/>
                <a:gd name="T1" fmla="*/ 93 h 139"/>
                <a:gd name="T2" fmla="*/ 14 w 294"/>
                <a:gd name="T3" fmla="*/ 85 h 139"/>
                <a:gd name="T4" fmla="*/ 16 w 294"/>
                <a:gd name="T5" fmla="*/ 83 h 139"/>
                <a:gd name="T6" fmla="*/ 59 w 294"/>
                <a:gd name="T7" fmla="*/ 68 h 139"/>
                <a:gd name="T8" fmla="*/ 133 w 294"/>
                <a:gd name="T9" fmla="*/ 52 h 139"/>
                <a:gd name="T10" fmla="*/ 133 w 294"/>
                <a:gd name="T11" fmla="*/ 79 h 139"/>
                <a:gd name="T12" fmla="*/ 183 w 294"/>
                <a:gd name="T13" fmla="*/ 115 h 139"/>
                <a:gd name="T14" fmla="*/ 203 w 294"/>
                <a:gd name="T15" fmla="*/ 114 h 139"/>
                <a:gd name="T16" fmla="*/ 256 w 294"/>
                <a:gd name="T17" fmla="*/ 118 h 139"/>
                <a:gd name="T18" fmla="*/ 264 w 294"/>
                <a:gd name="T19" fmla="*/ 105 h 139"/>
                <a:gd name="T20" fmla="*/ 271 w 294"/>
                <a:gd name="T21" fmla="*/ 75 h 139"/>
                <a:gd name="T22" fmla="*/ 240 w 294"/>
                <a:gd name="T23" fmla="*/ 39 h 139"/>
                <a:gd name="T24" fmla="*/ 210 w 294"/>
                <a:gd name="T25" fmla="*/ 28 h 139"/>
                <a:gd name="T26" fmla="*/ 181 w 294"/>
                <a:gd name="T27" fmla="*/ 31 h 139"/>
                <a:gd name="T28" fmla="*/ 162 w 294"/>
                <a:gd name="T29" fmla="*/ 32 h 139"/>
                <a:gd name="T30" fmla="*/ 109 w 294"/>
                <a:gd name="T31" fmla="*/ 22 h 139"/>
                <a:gd name="T32" fmla="*/ 99 w 294"/>
                <a:gd name="T33" fmla="*/ 11 h 139"/>
                <a:gd name="T34" fmla="*/ 78 w 294"/>
                <a:gd name="T35" fmla="*/ 14 h 139"/>
                <a:gd name="T36" fmla="*/ 96 w 294"/>
                <a:gd name="T37" fmla="*/ 3 h 139"/>
                <a:gd name="T38" fmla="*/ 137 w 294"/>
                <a:gd name="T39" fmla="*/ 6 h 139"/>
                <a:gd name="T40" fmla="*/ 210 w 294"/>
                <a:gd name="T41" fmla="*/ 12 h 139"/>
                <a:gd name="T42" fmla="*/ 272 w 294"/>
                <a:gd name="T43" fmla="*/ 34 h 139"/>
                <a:gd name="T44" fmla="*/ 284 w 294"/>
                <a:gd name="T45" fmla="*/ 120 h 139"/>
                <a:gd name="T46" fmla="*/ 236 w 294"/>
                <a:gd name="T47" fmla="*/ 139 h 139"/>
                <a:gd name="T48" fmla="*/ 153 w 294"/>
                <a:gd name="T49" fmla="*/ 124 h 139"/>
                <a:gd name="T50" fmla="*/ 106 w 294"/>
                <a:gd name="T51" fmla="*/ 108 h 139"/>
                <a:gd name="T52" fmla="*/ 81 w 294"/>
                <a:gd name="T53" fmla="*/ 82 h 139"/>
                <a:gd name="T54" fmla="*/ 40 w 294"/>
                <a:gd name="T55" fmla="*/ 87 h 139"/>
                <a:gd name="T56" fmla="*/ 1 w 294"/>
                <a:gd name="T57" fmla="*/ 111 h 139"/>
                <a:gd name="T58" fmla="*/ 1 w 294"/>
                <a:gd name="T59" fmla="*/ 106 h 139"/>
                <a:gd name="T60" fmla="*/ 3 w 294"/>
                <a:gd name="T61" fmla="*/ 102 h 139"/>
                <a:gd name="T62" fmla="*/ 5 w 294"/>
                <a:gd name="T63" fmla="*/ 9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4" h="139">
                  <a:moveTo>
                    <a:pt x="7" y="97"/>
                  </a:moveTo>
                  <a:cubicBezTo>
                    <a:pt x="7" y="95"/>
                    <a:pt x="8" y="94"/>
                    <a:pt x="9" y="93"/>
                  </a:cubicBezTo>
                  <a:cubicBezTo>
                    <a:pt x="9" y="92"/>
                    <a:pt x="10" y="92"/>
                    <a:pt x="11" y="91"/>
                  </a:cubicBezTo>
                  <a:cubicBezTo>
                    <a:pt x="12" y="89"/>
                    <a:pt x="13" y="87"/>
                    <a:pt x="14" y="85"/>
                  </a:cubicBezTo>
                  <a:cubicBezTo>
                    <a:pt x="15" y="85"/>
                    <a:pt x="16" y="84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26" y="81"/>
                    <a:pt x="36" y="77"/>
                    <a:pt x="45" y="72"/>
                  </a:cubicBezTo>
                  <a:cubicBezTo>
                    <a:pt x="49" y="69"/>
                    <a:pt x="54" y="70"/>
                    <a:pt x="59" y="68"/>
                  </a:cubicBezTo>
                  <a:cubicBezTo>
                    <a:pt x="73" y="64"/>
                    <a:pt x="87" y="58"/>
                    <a:pt x="102" y="56"/>
                  </a:cubicBezTo>
                  <a:cubicBezTo>
                    <a:pt x="112" y="55"/>
                    <a:pt x="122" y="51"/>
                    <a:pt x="133" y="52"/>
                  </a:cubicBezTo>
                  <a:cubicBezTo>
                    <a:pt x="139" y="54"/>
                    <a:pt x="140" y="55"/>
                    <a:pt x="137" y="60"/>
                  </a:cubicBezTo>
                  <a:cubicBezTo>
                    <a:pt x="134" y="66"/>
                    <a:pt x="131" y="72"/>
                    <a:pt x="133" y="79"/>
                  </a:cubicBezTo>
                  <a:cubicBezTo>
                    <a:pt x="135" y="91"/>
                    <a:pt x="142" y="99"/>
                    <a:pt x="152" y="104"/>
                  </a:cubicBezTo>
                  <a:cubicBezTo>
                    <a:pt x="162" y="109"/>
                    <a:pt x="172" y="112"/>
                    <a:pt x="183" y="115"/>
                  </a:cubicBezTo>
                  <a:cubicBezTo>
                    <a:pt x="188" y="116"/>
                    <a:pt x="192" y="114"/>
                    <a:pt x="197" y="114"/>
                  </a:cubicBezTo>
                  <a:cubicBezTo>
                    <a:pt x="199" y="113"/>
                    <a:pt x="201" y="112"/>
                    <a:pt x="203" y="114"/>
                  </a:cubicBezTo>
                  <a:cubicBezTo>
                    <a:pt x="211" y="119"/>
                    <a:pt x="221" y="119"/>
                    <a:pt x="231" y="120"/>
                  </a:cubicBezTo>
                  <a:cubicBezTo>
                    <a:pt x="239" y="122"/>
                    <a:pt x="248" y="122"/>
                    <a:pt x="256" y="118"/>
                  </a:cubicBezTo>
                  <a:cubicBezTo>
                    <a:pt x="259" y="116"/>
                    <a:pt x="261" y="114"/>
                    <a:pt x="262" y="111"/>
                  </a:cubicBezTo>
                  <a:cubicBezTo>
                    <a:pt x="262" y="109"/>
                    <a:pt x="263" y="106"/>
                    <a:pt x="264" y="105"/>
                  </a:cubicBezTo>
                  <a:cubicBezTo>
                    <a:pt x="272" y="98"/>
                    <a:pt x="271" y="89"/>
                    <a:pt x="271" y="80"/>
                  </a:cubicBezTo>
                  <a:cubicBezTo>
                    <a:pt x="271" y="78"/>
                    <a:pt x="271" y="76"/>
                    <a:pt x="271" y="75"/>
                  </a:cubicBezTo>
                  <a:cubicBezTo>
                    <a:pt x="273" y="62"/>
                    <a:pt x="267" y="53"/>
                    <a:pt x="257" y="46"/>
                  </a:cubicBezTo>
                  <a:cubicBezTo>
                    <a:pt x="252" y="43"/>
                    <a:pt x="247" y="38"/>
                    <a:pt x="240" y="39"/>
                  </a:cubicBezTo>
                  <a:cubicBezTo>
                    <a:pt x="239" y="39"/>
                    <a:pt x="239" y="38"/>
                    <a:pt x="238" y="38"/>
                  </a:cubicBezTo>
                  <a:cubicBezTo>
                    <a:pt x="231" y="29"/>
                    <a:pt x="220" y="31"/>
                    <a:pt x="210" y="28"/>
                  </a:cubicBezTo>
                  <a:cubicBezTo>
                    <a:pt x="209" y="28"/>
                    <a:pt x="206" y="27"/>
                    <a:pt x="205" y="28"/>
                  </a:cubicBezTo>
                  <a:cubicBezTo>
                    <a:pt x="197" y="31"/>
                    <a:pt x="189" y="29"/>
                    <a:pt x="181" y="31"/>
                  </a:cubicBezTo>
                  <a:cubicBezTo>
                    <a:pt x="179" y="31"/>
                    <a:pt x="177" y="32"/>
                    <a:pt x="175" y="31"/>
                  </a:cubicBezTo>
                  <a:cubicBezTo>
                    <a:pt x="170" y="30"/>
                    <a:pt x="167" y="31"/>
                    <a:pt x="162" y="32"/>
                  </a:cubicBezTo>
                  <a:cubicBezTo>
                    <a:pt x="155" y="34"/>
                    <a:pt x="149" y="33"/>
                    <a:pt x="141" y="31"/>
                  </a:cubicBezTo>
                  <a:cubicBezTo>
                    <a:pt x="131" y="27"/>
                    <a:pt x="121" y="22"/>
                    <a:pt x="109" y="22"/>
                  </a:cubicBezTo>
                  <a:cubicBezTo>
                    <a:pt x="103" y="22"/>
                    <a:pt x="103" y="21"/>
                    <a:pt x="105" y="15"/>
                  </a:cubicBezTo>
                  <a:cubicBezTo>
                    <a:pt x="106" y="12"/>
                    <a:pt x="103" y="11"/>
                    <a:pt x="99" y="11"/>
                  </a:cubicBezTo>
                  <a:cubicBezTo>
                    <a:pt x="95" y="12"/>
                    <a:pt x="90" y="13"/>
                    <a:pt x="85" y="14"/>
                  </a:cubicBezTo>
                  <a:cubicBezTo>
                    <a:pt x="83" y="14"/>
                    <a:pt x="80" y="15"/>
                    <a:pt x="78" y="14"/>
                  </a:cubicBezTo>
                  <a:cubicBezTo>
                    <a:pt x="77" y="12"/>
                    <a:pt x="78" y="11"/>
                    <a:pt x="79" y="10"/>
                  </a:cubicBezTo>
                  <a:cubicBezTo>
                    <a:pt x="84" y="7"/>
                    <a:pt x="90" y="3"/>
                    <a:pt x="96" y="3"/>
                  </a:cubicBezTo>
                  <a:cubicBezTo>
                    <a:pt x="101" y="4"/>
                    <a:pt x="106" y="3"/>
                    <a:pt x="110" y="2"/>
                  </a:cubicBezTo>
                  <a:cubicBezTo>
                    <a:pt x="120" y="1"/>
                    <a:pt x="129" y="0"/>
                    <a:pt x="137" y="6"/>
                  </a:cubicBezTo>
                  <a:cubicBezTo>
                    <a:pt x="140" y="8"/>
                    <a:pt x="144" y="8"/>
                    <a:pt x="147" y="8"/>
                  </a:cubicBezTo>
                  <a:cubicBezTo>
                    <a:pt x="168" y="10"/>
                    <a:pt x="189" y="10"/>
                    <a:pt x="210" y="12"/>
                  </a:cubicBezTo>
                  <a:cubicBezTo>
                    <a:pt x="228" y="14"/>
                    <a:pt x="246" y="17"/>
                    <a:pt x="262" y="25"/>
                  </a:cubicBezTo>
                  <a:cubicBezTo>
                    <a:pt x="265" y="28"/>
                    <a:pt x="268" y="31"/>
                    <a:pt x="272" y="34"/>
                  </a:cubicBezTo>
                  <a:cubicBezTo>
                    <a:pt x="288" y="45"/>
                    <a:pt x="293" y="61"/>
                    <a:pt x="294" y="81"/>
                  </a:cubicBezTo>
                  <a:cubicBezTo>
                    <a:pt x="294" y="95"/>
                    <a:pt x="288" y="107"/>
                    <a:pt x="284" y="120"/>
                  </a:cubicBezTo>
                  <a:cubicBezTo>
                    <a:pt x="282" y="129"/>
                    <a:pt x="275" y="134"/>
                    <a:pt x="265" y="135"/>
                  </a:cubicBezTo>
                  <a:cubicBezTo>
                    <a:pt x="255" y="136"/>
                    <a:pt x="246" y="137"/>
                    <a:pt x="236" y="139"/>
                  </a:cubicBezTo>
                  <a:cubicBezTo>
                    <a:pt x="222" y="135"/>
                    <a:pt x="208" y="133"/>
                    <a:pt x="194" y="130"/>
                  </a:cubicBezTo>
                  <a:cubicBezTo>
                    <a:pt x="180" y="127"/>
                    <a:pt x="167" y="125"/>
                    <a:pt x="153" y="124"/>
                  </a:cubicBezTo>
                  <a:cubicBezTo>
                    <a:pt x="141" y="123"/>
                    <a:pt x="130" y="119"/>
                    <a:pt x="119" y="118"/>
                  </a:cubicBezTo>
                  <a:cubicBezTo>
                    <a:pt x="113" y="117"/>
                    <a:pt x="109" y="113"/>
                    <a:pt x="106" y="108"/>
                  </a:cubicBezTo>
                  <a:cubicBezTo>
                    <a:pt x="103" y="103"/>
                    <a:pt x="100" y="97"/>
                    <a:pt x="98" y="91"/>
                  </a:cubicBezTo>
                  <a:cubicBezTo>
                    <a:pt x="94" y="77"/>
                    <a:pt x="94" y="77"/>
                    <a:pt x="81" y="82"/>
                  </a:cubicBezTo>
                  <a:cubicBezTo>
                    <a:pt x="70" y="85"/>
                    <a:pt x="60" y="89"/>
                    <a:pt x="48" y="85"/>
                  </a:cubicBezTo>
                  <a:cubicBezTo>
                    <a:pt x="45" y="84"/>
                    <a:pt x="43" y="85"/>
                    <a:pt x="40" y="87"/>
                  </a:cubicBezTo>
                  <a:cubicBezTo>
                    <a:pt x="30" y="92"/>
                    <a:pt x="21" y="98"/>
                    <a:pt x="12" y="106"/>
                  </a:cubicBezTo>
                  <a:cubicBezTo>
                    <a:pt x="9" y="109"/>
                    <a:pt x="6" y="112"/>
                    <a:pt x="1" y="111"/>
                  </a:cubicBezTo>
                  <a:cubicBezTo>
                    <a:pt x="0" y="110"/>
                    <a:pt x="0" y="109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2" y="106"/>
                    <a:pt x="2" y="105"/>
                    <a:pt x="3" y="104"/>
                  </a:cubicBezTo>
                  <a:cubicBezTo>
                    <a:pt x="3" y="104"/>
                    <a:pt x="3" y="103"/>
                    <a:pt x="3" y="102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0"/>
                    <a:pt x="5" y="99"/>
                    <a:pt x="5" y="99"/>
                  </a:cubicBezTo>
                  <a:cubicBezTo>
                    <a:pt x="6" y="98"/>
                    <a:pt x="6" y="97"/>
                    <a:pt x="7" y="97"/>
                  </a:cubicBezTo>
                  <a:close/>
                </a:path>
              </a:pathLst>
            </a:custGeom>
            <a:solidFill>
              <a:srgbClr val="FDE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2" name="Freeform 549"/>
            <p:cNvSpPr/>
            <p:nvPr/>
          </p:nvSpPr>
          <p:spPr bwMode="auto">
            <a:xfrm>
              <a:off x="6634" y="2430"/>
              <a:ext cx="138" cy="130"/>
            </a:xfrm>
            <a:custGeom>
              <a:avLst/>
              <a:gdLst>
                <a:gd name="T0" fmla="*/ 29 w 92"/>
                <a:gd name="T1" fmla="*/ 85 h 87"/>
                <a:gd name="T2" fmla="*/ 27 w 92"/>
                <a:gd name="T3" fmla="*/ 87 h 87"/>
                <a:gd name="T4" fmla="*/ 23 w 92"/>
                <a:gd name="T5" fmla="*/ 87 h 87"/>
                <a:gd name="T6" fmla="*/ 14 w 92"/>
                <a:gd name="T7" fmla="*/ 54 h 87"/>
                <a:gd name="T8" fmla="*/ 4 w 92"/>
                <a:gd name="T9" fmla="*/ 14 h 87"/>
                <a:gd name="T10" fmla="*/ 9 w 92"/>
                <a:gd name="T11" fmla="*/ 4 h 87"/>
                <a:gd name="T12" fmla="*/ 12 w 92"/>
                <a:gd name="T13" fmla="*/ 4 h 87"/>
                <a:gd name="T14" fmla="*/ 17 w 92"/>
                <a:gd name="T15" fmla="*/ 8 h 87"/>
                <a:gd name="T16" fmla="*/ 31 w 92"/>
                <a:gd name="T17" fmla="*/ 4 h 87"/>
                <a:gd name="T18" fmla="*/ 19 w 92"/>
                <a:gd name="T19" fmla="*/ 24 h 87"/>
                <a:gd name="T20" fmla="*/ 20 w 92"/>
                <a:gd name="T21" fmla="*/ 38 h 87"/>
                <a:gd name="T22" fmla="*/ 22 w 92"/>
                <a:gd name="T23" fmla="*/ 39 h 87"/>
                <a:gd name="T24" fmla="*/ 34 w 92"/>
                <a:gd name="T25" fmla="*/ 44 h 87"/>
                <a:gd name="T26" fmla="*/ 83 w 92"/>
                <a:gd name="T27" fmla="*/ 32 h 87"/>
                <a:gd name="T28" fmla="*/ 88 w 92"/>
                <a:gd name="T29" fmla="*/ 32 h 87"/>
                <a:gd name="T30" fmla="*/ 84 w 92"/>
                <a:gd name="T31" fmla="*/ 45 h 87"/>
                <a:gd name="T32" fmla="*/ 66 w 92"/>
                <a:gd name="T33" fmla="*/ 54 h 87"/>
                <a:gd name="T34" fmla="*/ 72 w 92"/>
                <a:gd name="T35" fmla="*/ 63 h 87"/>
                <a:gd name="T36" fmla="*/ 49 w 92"/>
                <a:gd name="T37" fmla="*/ 73 h 87"/>
                <a:gd name="T38" fmla="*/ 29 w 92"/>
                <a:gd name="T39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87">
                  <a:moveTo>
                    <a:pt x="29" y="85"/>
                  </a:moveTo>
                  <a:cubicBezTo>
                    <a:pt x="28" y="86"/>
                    <a:pt x="27" y="86"/>
                    <a:pt x="27" y="87"/>
                  </a:cubicBezTo>
                  <a:cubicBezTo>
                    <a:pt x="25" y="87"/>
                    <a:pt x="24" y="87"/>
                    <a:pt x="23" y="87"/>
                  </a:cubicBezTo>
                  <a:cubicBezTo>
                    <a:pt x="26" y="74"/>
                    <a:pt x="26" y="63"/>
                    <a:pt x="14" y="54"/>
                  </a:cubicBezTo>
                  <a:cubicBezTo>
                    <a:pt x="1" y="44"/>
                    <a:pt x="0" y="29"/>
                    <a:pt x="4" y="14"/>
                  </a:cubicBezTo>
                  <a:cubicBezTo>
                    <a:pt x="4" y="10"/>
                    <a:pt x="5" y="6"/>
                    <a:pt x="9" y="4"/>
                  </a:cubicBezTo>
                  <a:cubicBezTo>
                    <a:pt x="10" y="4"/>
                    <a:pt x="11" y="3"/>
                    <a:pt x="12" y="4"/>
                  </a:cubicBezTo>
                  <a:cubicBezTo>
                    <a:pt x="14" y="4"/>
                    <a:pt x="15" y="7"/>
                    <a:pt x="17" y="8"/>
                  </a:cubicBezTo>
                  <a:cubicBezTo>
                    <a:pt x="22" y="6"/>
                    <a:pt x="25" y="0"/>
                    <a:pt x="31" y="4"/>
                  </a:cubicBezTo>
                  <a:cubicBezTo>
                    <a:pt x="33" y="15"/>
                    <a:pt x="24" y="19"/>
                    <a:pt x="19" y="24"/>
                  </a:cubicBezTo>
                  <a:cubicBezTo>
                    <a:pt x="11" y="30"/>
                    <a:pt x="11" y="33"/>
                    <a:pt x="20" y="38"/>
                  </a:cubicBezTo>
                  <a:cubicBezTo>
                    <a:pt x="21" y="38"/>
                    <a:pt x="22" y="39"/>
                    <a:pt x="22" y="39"/>
                  </a:cubicBezTo>
                  <a:cubicBezTo>
                    <a:pt x="24" y="47"/>
                    <a:pt x="28" y="47"/>
                    <a:pt x="34" y="44"/>
                  </a:cubicBezTo>
                  <a:cubicBezTo>
                    <a:pt x="52" y="45"/>
                    <a:pt x="67" y="38"/>
                    <a:pt x="83" y="32"/>
                  </a:cubicBezTo>
                  <a:cubicBezTo>
                    <a:pt x="85" y="32"/>
                    <a:pt x="86" y="32"/>
                    <a:pt x="88" y="32"/>
                  </a:cubicBezTo>
                  <a:cubicBezTo>
                    <a:pt x="92" y="39"/>
                    <a:pt x="91" y="42"/>
                    <a:pt x="84" y="45"/>
                  </a:cubicBezTo>
                  <a:cubicBezTo>
                    <a:pt x="78" y="48"/>
                    <a:pt x="71" y="49"/>
                    <a:pt x="66" y="54"/>
                  </a:cubicBezTo>
                  <a:cubicBezTo>
                    <a:pt x="67" y="58"/>
                    <a:pt x="73" y="58"/>
                    <a:pt x="72" y="63"/>
                  </a:cubicBezTo>
                  <a:cubicBezTo>
                    <a:pt x="67" y="72"/>
                    <a:pt x="57" y="70"/>
                    <a:pt x="49" y="73"/>
                  </a:cubicBezTo>
                  <a:cubicBezTo>
                    <a:pt x="41" y="75"/>
                    <a:pt x="34" y="78"/>
                    <a:pt x="29" y="85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3" name="Freeform 550"/>
            <p:cNvSpPr/>
            <p:nvPr/>
          </p:nvSpPr>
          <p:spPr bwMode="auto">
            <a:xfrm>
              <a:off x="7459" y="2550"/>
              <a:ext cx="391" cy="373"/>
            </a:xfrm>
            <a:custGeom>
              <a:avLst/>
              <a:gdLst>
                <a:gd name="T0" fmla="*/ 249 w 261"/>
                <a:gd name="T1" fmla="*/ 243 h 249"/>
                <a:gd name="T2" fmla="*/ 247 w 261"/>
                <a:gd name="T3" fmla="*/ 243 h 249"/>
                <a:gd name="T4" fmla="*/ 229 w 261"/>
                <a:gd name="T5" fmla="*/ 248 h 249"/>
                <a:gd name="T6" fmla="*/ 171 w 261"/>
                <a:gd name="T7" fmla="*/ 245 h 249"/>
                <a:gd name="T8" fmla="*/ 152 w 261"/>
                <a:gd name="T9" fmla="*/ 219 h 249"/>
                <a:gd name="T10" fmla="*/ 170 w 261"/>
                <a:gd name="T11" fmla="*/ 202 h 249"/>
                <a:gd name="T12" fmla="*/ 186 w 261"/>
                <a:gd name="T13" fmla="*/ 211 h 249"/>
                <a:gd name="T14" fmla="*/ 181 w 261"/>
                <a:gd name="T15" fmla="*/ 203 h 249"/>
                <a:gd name="T16" fmla="*/ 168 w 261"/>
                <a:gd name="T17" fmla="*/ 197 h 249"/>
                <a:gd name="T18" fmla="*/ 172 w 261"/>
                <a:gd name="T19" fmla="*/ 172 h 249"/>
                <a:gd name="T20" fmla="*/ 178 w 261"/>
                <a:gd name="T21" fmla="*/ 165 h 249"/>
                <a:gd name="T22" fmla="*/ 163 w 261"/>
                <a:gd name="T23" fmla="*/ 163 h 249"/>
                <a:gd name="T24" fmla="*/ 149 w 261"/>
                <a:gd name="T25" fmla="*/ 166 h 249"/>
                <a:gd name="T26" fmla="*/ 128 w 261"/>
                <a:gd name="T27" fmla="*/ 163 h 249"/>
                <a:gd name="T28" fmla="*/ 110 w 261"/>
                <a:gd name="T29" fmla="*/ 154 h 249"/>
                <a:gd name="T30" fmla="*/ 111 w 261"/>
                <a:gd name="T31" fmla="*/ 141 h 249"/>
                <a:gd name="T32" fmla="*/ 118 w 261"/>
                <a:gd name="T33" fmla="*/ 131 h 249"/>
                <a:gd name="T34" fmla="*/ 104 w 261"/>
                <a:gd name="T35" fmla="*/ 134 h 249"/>
                <a:gd name="T36" fmla="*/ 85 w 261"/>
                <a:gd name="T37" fmla="*/ 132 h 249"/>
                <a:gd name="T38" fmla="*/ 67 w 261"/>
                <a:gd name="T39" fmla="*/ 119 h 249"/>
                <a:gd name="T40" fmla="*/ 64 w 261"/>
                <a:gd name="T41" fmla="*/ 111 h 249"/>
                <a:gd name="T42" fmla="*/ 68 w 261"/>
                <a:gd name="T43" fmla="*/ 77 h 249"/>
                <a:gd name="T44" fmla="*/ 70 w 261"/>
                <a:gd name="T45" fmla="*/ 39 h 249"/>
                <a:gd name="T46" fmla="*/ 70 w 261"/>
                <a:gd name="T47" fmla="*/ 26 h 249"/>
                <a:gd name="T48" fmla="*/ 59 w 261"/>
                <a:gd name="T49" fmla="*/ 19 h 249"/>
                <a:gd name="T50" fmla="*/ 16 w 261"/>
                <a:gd name="T51" fmla="*/ 34 h 249"/>
                <a:gd name="T52" fmla="*/ 0 w 261"/>
                <a:gd name="T53" fmla="*/ 28 h 249"/>
                <a:gd name="T54" fmla="*/ 7 w 261"/>
                <a:gd name="T55" fmla="*/ 22 h 249"/>
                <a:gd name="T56" fmla="*/ 44 w 261"/>
                <a:gd name="T57" fmla="*/ 10 h 249"/>
                <a:gd name="T58" fmla="*/ 59 w 261"/>
                <a:gd name="T59" fmla="*/ 4 h 249"/>
                <a:gd name="T60" fmla="*/ 66 w 261"/>
                <a:gd name="T61" fmla="*/ 2 h 249"/>
                <a:gd name="T62" fmla="*/ 74 w 261"/>
                <a:gd name="T63" fmla="*/ 2 h 249"/>
                <a:gd name="T64" fmla="*/ 94 w 261"/>
                <a:gd name="T65" fmla="*/ 20 h 249"/>
                <a:gd name="T66" fmla="*/ 87 w 261"/>
                <a:gd name="T67" fmla="*/ 69 h 249"/>
                <a:gd name="T68" fmla="*/ 119 w 261"/>
                <a:gd name="T69" fmla="*/ 114 h 249"/>
                <a:gd name="T70" fmla="*/ 136 w 261"/>
                <a:gd name="T71" fmla="*/ 109 h 249"/>
                <a:gd name="T72" fmla="*/ 147 w 261"/>
                <a:gd name="T73" fmla="*/ 111 h 249"/>
                <a:gd name="T74" fmla="*/ 154 w 261"/>
                <a:gd name="T75" fmla="*/ 117 h 249"/>
                <a:gd name="T76" fmla="*/ 153 w 261"/>
                <a:gd name="T77" fmla="*/ 127 h 249"/>
                <a:gd name="T78" fmla="*/ 144 w 261"/>
                <a:gd name="T79" fmla="*/ 134 h 249"/>
                <a:gd name="T80" fmla="*/ 142 w 261"/>
                <a:gd name="T81" fmla="*/ 145 h 249"/>
                <a:gd name="T82" fmla="*/ 150 w 261"/>
                <a:gd name="T83" fmla="*/ 149 h 249"/>
                <a:gd name="T84" fmla="*/ 168 w 261"/>
                <a:gd name="T85" fmla="*/ 146 h 249"/>
                <a:gd name="T86" fmla="*/ 189 w 261"/>
                <a:gd name="T87" fmla="*/ 136 h 249"/>
                <a:gd name="T88" fmla="*/ 218 w 261"/>
                <a:gd name="T89" fmla="*/ 128 h 249"/>
                <a:gd name="T90" fmla="*/ 220 w 261"/>
                <a:gd name="T91" fmla="*/ 137 h 249"/>
                <a:gd name="T92" fmla="*/ 220 w 261"/>
                <a:gd name="T93" fmla="*/ 187 h 249"/>
                <a:gd name="T94" fmla="*/ 244 w 261"/>
                <a:gd name="T95" fmla="*/ 218 h 249"/>
                <a:gd name="T96" fmla="*/ 247 w 261"/>
                <a:gd name="T97" fmla="*/ 220 h 249"/>
                <a:gd name="T98" fmla="*/ 260 w 261"/>
                <a:gd name="T99" fmla="*/ 232 h 249"/>
                <a:gd name="T100" fmla="*/ 249 w 261"/>
                <a:gd name="T101" fmla="*/ 24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1" h="249">
                  <a:moveTo>
                    <a:pt x="249" y="243"/>
                  </a:moveTo>
                  <a:cubicBezTo>
                    <a:pt x="248" y="243"/>
                    <a:pt x="247" y="243"/>
                    <a:pt x="247" y="243"/>
                  </a:cubicBezTo>
                  <a:cubicBezTo>
                    <a:pt x="242" y="247"/>
                    <a:pt x="235" y="248"/>
                    <a:pt x="229" y="248"/>
                  </a:cubicBezTo>
                  <a:cubicBezTo>
                    <a:pt x="210" y="249"/>
                    <a:pt x="191" y="248"/>
                    <a:pt x="171" y="245"/>
                  </a:cubicBezTo>
                  <a:cubicBezTo>
                    <a:pt x="155" y="242"/>
                    <a:pt x="150" y="236"/>
                    <a:pt x="152" y="219"/>
                  </a:cubicBezTo>
                  <a:cubicBezTo>
                    <a:pt x="158" y="213"/>
                    <a:pt x="161" y="205"/>
                    <a:pt x="170" y="202"/>
                  </a:cubicBezTo>
                  <a:cubicBezTo>
                    <a:pt x="180" y="202"/>
                    <a:pt x="182" y="203"/>
                    <a:pt x="186" y="211"/>
                  </a:cubicBezTo>
                  <a:cubicBezTo>
                    <a:pt x="188" y="206"/>
                    <a:pt x="184" y="204"/>
                    <a:pt x="181" y="203"/>
                  </a:cubicBezTo>
                  <a:cubicBezTo>
                    <a:pt x="176" y="201"/>
                    <a:pt x="171" y="201"/>
                    <a:pt x="168" y="197"/>
                  </a:cubicBezTo>
                  <a:cubicBezTo>
                    <a:pt x="163" y="187"/>
                    <a:pt x="164" y="180"/>
                    <a:pt x="172" y="172"/>
                  </a:cubicBezTo>
                  <a:cubicBezTo>
                    <a:pt x="174" y="169"/>
                    <a:pt x="177" y="168"/>
                    <a:pt x="178" y="165"/>
                  </a:cubicBezTo>
                  <a:cubicBezTo>
                    <a:pt x="173" y="159"/>
                    <a:pt x="168" y="163"/>
                    <a:pt x="163" y="163"/>
                  </a:cubicBezTo>
                  <a:cubicBezTo>
                    <a:pt x="159" y="164"/>
                    <a:pt x="154" y="166"/>
                    <a:pt x="149" y="166"/>
                  </a:cubicBezTo>
                  <a:cubicBezTo>
                    <a:pt x="142" y="164"/>
                    <a:pt x="135" y="163"/>
                    <a:pt x="128" y="163"/>
                  </a:cubicBezTo>
                  <a:cubicBezTo>
                    <a:pt x="121" y="164"/>
                    <a:pt x="115" y="158"/>
                    <a:pt x="110" y="154"/>
                  </a:cubicBezTo>
                  <a:cubicBezTo>
                    <a:pt x="106" y="150"/>
                    <a:pt x="108" y="145"/>
                    <a:pt x="111" y="141"/>
                  </a:cubicBezTo>
                  <a:cubicBezTo>
                    <a:pt x="112" y="137"/>
                    <a:pt x="116" y="135"/>
                    <a:pt x="118" y="131"/>
                  </a:cubicBezTo>
                  <a:cubicBezTo>
                    <a:pt x="112" y="130"/>
                    <a:pt x="108" y="132"/>
                    <a:pt x="104" y="134"/>
                  </a:cubicBezTo>
                  <a:cubicBezTo>
                    <a:pt x="97" y="136"/>
                    <a:pt x="91" y="136"/>
                    <a:pt x="85" y="132"/>
                  </a:cubicBezTo>
                  <a:cubicBezTo>
                    <a:pt x="79" y="128"/>
                    <a:pt x="74" y="123"/>
                    <a:pt x="67" y="119"/>
                  </a:cubicBezTo>
                  <a:cubicBezTo>
                    <a:pt x="65" y="117"/>
                    <a:pt x="63" y="114"/>
                    <a:pt x="64" y="111"/>
                  </a:cubicBezTo>
                  <a:cubicBezTo>
                    <a:pt x="67" y="100"/>
                    <a:pt x="65" y="88"/>
                    <a:pt x="68" y="77"/>
                  </a:cubicBezTo>
                  <a:cubicBezTo>
                    <a:pt x="71" y="65"/>
                    <a:pt x="69" y="52"/>
                    <a:pt x="70" y="39"/>
                  </a:cubicBezTo>
                  <a:cubicBezTo>
                    <a:pt x="70" y="34"/>
                    <a:pt x="70" y="30"/>
                    <a:pt x="70" y="26"/>
                  </a:cubicBezTo>
                  <a:cubicBezTo>
                    <a:pt x="70" y="16"/>
                    <a:pt x="66" y="15"/>
                    <a:pt x="59" y="19"/>
                  </a:cubicBezTo>
                  <a:cubicBezTo>
                    <a:pt x="45" y="27"/>
                    <a:pt x="31" y="32"/>
                    <a:pt x="16" y="34"/>
                  </a:cubicBezTo>
                  <a:cubicBezTo>
                    <a:pt x="11" y="32"/>
                    <a:pt x="3" y="37"/>
                    <a:pt x="0" y="28"/>
                  </a:cubicBezTo>
                  <a:cubicBezTo>
                    <a:pt x="1" y="25"/>
                    <a:pt x="4" y="24"/>
                    <a:pt x="7" y="22"/>
                  </a:cubicBezTo>
                  <a:cubicBezTo>
                    <a:pt x="19" y="17"/>
                    <a:pt x="31" y="12"/>
                    <a:pt x="44" y="10"/>
                  </a:cubicBezTo>
                  <a:cubicBezTo>
                    <a:pt x="50" y="9"/>
                    <a:pt x="54" y="6"/>
                    <a:pt x="59" y="4"/>
                  </a:cubicBezTo>
                  <a:cubicBezTo>
                    <a:pt x="61" y="3"/>
                    <a:pt x="63" y="2"/>
                    <a:pt x="66" y="2"/>
                  </a:cubicBezTo>
                  <a:cubicBezTo>
                    <a:pt x="68" y="2"/>
                    <a:pt x="71" y="2"/>
                    <a:pt x="74" y="2"/>
                  </a:cubicBezTo>
                  <a:cubicBezTo>
                    <a:pt x="86" y="0"/>
                    <a:pt x="95" y="8"/>
                    <a:pt x="94" y="20"/>
                  </a:cubicBezTo>
                  <a:cubicBezTo>
                    <a:pt x="92" y="36"/>
                    <a:pt x="90" y="53"/>
                    <a:pt x="87" y="69"/>
                  </a:cubicBezTo>
                  <a:cubicBezTo>
                    <a:pt x="83" y="94"/>
                    <a:pt x="95" y="108"/>
                    <a:pt x="119" y="114"/>
                  </a:cubicBezTo>
                  <a:cubicBezTo>
                    <a:pt x="126" y="116"/>
                    <a:pt x="131" y="111"/>
                    <a:pt x="136" y="109"/>
                  </a:cubicBezTo>
                  <a:cubicBezTo>
                    <a:pt x="140" y="108"/>
                    <a:pt x="144" y="107"/>
                    <a:pt x="147" y="111"/>
                  </a:cubicBezTo>
                  <a:cubicBezTo>
                    <a:pt x="148" y="114"/>
                    <a:pt x="152" y="115"/>
                    <a:pt x="154" y="117"/>
                  </a:cubicBezTo>
                  <a:cubicBezTo>
                    <a:pt x="159" y="121"/>
                    <a:pt x="159" y="123"/>
                    <a:pt x="153" y="127"/>
                  </a:cubicBezTo>
                  <a:cubicBezTo>
                    <a:pt x="150" y="129"/>
                    <a:pt x="147" y="131"/>
                    <a:pt x="144" y="134"/>
                  </a:cubicBezTo>
                  <a:cubicBezTo>
                    <a:pt x="141" y="137"/>
                    <a:pt x="140" y="141"/>
                    <a:pt x="142" y="145"/>
                  </a:cubicBezTo>
                  <a:cubicBezTo>
                    <a:pt x="143" y="149"/>
                    <a:pt x="147" y="149"/>
                    <a:pt x="150" y="149"/>
                  </a:cubicBezTo>
                  <a:cubicBezTo>
                    <a:pt x="157" y="150"/>
                    <a:pt x="162" y="149"/>
                    <a:pt x="168" y="146"/>
                  </a:cubicBezTo>
                  <a:cubicBezTo>
                    <a:pt x="175" y="143"/>
                    <a:pt x="182" y="139"/>
                    <a:pt x="189" y="136"/>
                  </a:cubicBezTo>
                  <a:cubicBezTo>
                    <a:pt x="198" y="132"/>
                    <a:pt x="208" y="131"/>
                    <a:pt x="218" y="128"/>
                  </a:cubicBezTo>
                  <a:cubicBezTo>
                    <a:pt x="220" y="131"/>
                    <a:pt x="220" y="134"/>
                    <a:pt x="220" y="137"/>
                  </a:cubicBezTo>
                  <a:cubicBezTo>
                    <a:pt x="220" y="154"/>
                    <a:pt x="221" y="170"/>
                    <a:pt x="220" y="187"/>
                  </a:cubicBezTo>
                  <a:cubicBezTo>
                    <a:pt x="219" y="208"/>
                    <a:pt x="224" y="213"/>
                    <a:pt x="244" y="218"/>
                  </a:cubicBezTo>
                  <a:cubicBezTo>
                    <a:pt x="245" y="219"/>
                    <a:pt x="246" y="219"/>
                    <a:pt x="247" y="220"/>
                  </a:cubicBezTo>
                  <a:cubicBezTo>
                    <a:pt x="254" y="221"/>
                    <a:pt x="260" y="225"/>
                    <a:pt x="260" y="232"/>
                  </a:cubicBezTo>
                  <a:cubicBezTo>
                    <a:pt x="261" y="239"/>
                    <a:pt x="254" y="241"/>
                    <a:pt x="249" y="243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4" name="Freeform 551"/>
            <p:cNvSpPr/>
            <p:nvPr/>
          </p:nvSpPr>
          <p:spPr bwMode="auto">
            <a:xfrm>
              <a:off x="7675" y="2343"/>
              <a:ext cx="226" cy="358"/>
            </a:xfrm>
            <a:custGeom>
              <a:avLst/>
              <a:gdLst>
                <a:gd name="T0" fmla="*/ 120 w 151"/>
                <a:gd name="T1" fmla="*/ 1 h 239"/>
                <a:gd name="T2" fmla="*/ 126 w 151"/>
                <a:gd name="T3" fmla="*/ 3 h 239"/>
                <a:gd name="T4" fmla="*/ 131 w 151"/>
                <a:gd name="T5" fmla="*/ 14 h 239"/>
                <a:gd name="T6" fmla="*/ 149 w 151"/>
                <a:gd name="T7" fmla="*/ 45 h 239"/>
                <a:gd name="T8" fmla="*/ 150 w 151"/>
                <a:gd name="T9" fmla="*/ 58 h 239"/>
                <a:gd name="T10" fmla="*/ 149 w 151"/>
                <a:gd name="T11" fmla="*/ 68 h 239"/>
                <a:gd name="T12" fmla="*/ 139 w 151"/>
                <a:gd name="T13" fmla="*/ 83 h 239"/>
                <a:gd name="T14" fmla="*/ 127 w 151"/>
                <a:gd name="T15" fmla="*/ 93 h 239"/>
                <a:gd name="T16" fmla="*/ 106 w 151"/>
                <a:gd name="T17" fmla="*/ 106 h 239"/>
                <a:gd name="T18" fmla="*/ 89 w 151"/>
                <a:gd name="T19" fmla="*/ 102 h 239"/>
                <a:gd name="T20" fmla="*/ 74 w 151"/>
                <a:gd name="T21" fmla="*/ 74 h 239"/>
                <a:gd name="T22" fmla="*/ 70 w 151"/>
                <a:gd name="T23" fmla="*/ 64 h 239"/>
                <a:gd name="T24" fmla="*/ 67 w 151"/>
                <a:gd name="T25" fmla="*/ 62 h 239"/>
                <a:gd name="T26" fmla="*/ 64 w 151"/>
                <a:gd name="T27" fmla="*/ 66 h 239"/>
                <a:gd name="T28" fmla="*/ 66 w 151"/>
                <a:gd name="T29" fmla="*/ 74 h 239"/>
                <a:gd name="T30" fmla="*/ 60 w 151"/>
                <a:gd name="T31" fmla="*/ 104 h 239"/>
                <a:gd name="T32" fmla="*/ 36 w 151"/>
                <a:gd name="T33" fmla="*/ 125 h 239"/>
                <a:gd name="T34" fmla="*/ 33 w 151"/>
                <a:gd name="T35" fmla="*/ 127 h 239"/>
                <a:gd name="T36" fmla="*/ 35 w 151"/>
                <a:gd name="T37" fmla="*/ 129 h 239"/>
                <a:gd name="T38" fmla="*/ 59 w 151"/>
                <a:gd name="T39" fmla="*/ 127 h 239"/>
                <a:gd name="T40" fmla="*/ 114 w 151"/>
                <a:gd name="T41" fmla="*/ 131 h 239"/>
                <a:gd name="T42" fmla="*/ 136 w 151"/>
                <a:gd name="T43" fmla="*/ 156 h 239"/>
                <a:gd name="T44" fmla="*/ 136 w 151"/>
                <a:gd name="T45" fmla="*/ 177 h 239"/>
                <a:gd name="T46" fmla="*/ 135 w 151"/>
                <a:gd name="T47" fmla="*/ 187 h 239"/>
                <a:gd name="T48" fmla="*/ 111 w 151"/>
                <a:gd name="T49" fmla="*/ 230 h 239"/>
                <a:gd name="T50" fmla="*/ 87 w 151"/>
                <a:gd name="T51" fmla="*/ 235 h 239"/>
                <a:gd name="T52" fmla="*/ 94 w 151"/>
                <a:gd name="T53" fmla="*/ 227 h 239"/>
                <a:gd name="T54" fmla="*/ 118 w 151"/>
                <a:gd name="T55" fmla="*/ 188 h 239"/>
                <a:gd name="T56" fmla="*/ 120 w 151"/>
                <a:gd name="T57" fmla="*/ 158 h 239"/>
                <a:gd name="T58" fmla="*/ 110 w 151"/>
                <a:gd name="T59" fmla="*/ 143 h 239"/>
                <a:gd name="T60" fmla="*/ 82 w 151"/>
                <a:gd name="T61" fmla="*/ 136 h 239"/>
                <a:gd name="T62" fmla="*/ 21 w 151"/>
                <a:gd name="T63" fmla="*/ 139 h 239"/>
                <a:gd name="T64" fmla="*/ 11 w 151"/>
                <a:gd name="T65" fmla="*/ 137 h 239"/>
                <a:gd name="T66" fmla="*/ 7 w 151"/>
                <a:gd name="T67" fmla="*/ 131 h 239"/>
                <a:gd name="T68" fmla="*/ 1 w 151"/>
                <a:gd name="T69" fmla="*/ 126 h 239"/>
                <a:gd name="T70" fmla="*/ 10 w 151"/>
                <a:gd name="T71" fmla="*/ 126 h 239"/>
                <a:gd name="T72" fmla="*/ 58 w 151"/>
                <a:gd name="T73" fmla="*/ 88 h 239"/>
                <a:gd name="T74" fmla="*/ 55 w 151"/>
                <a:gd name="T75" fmla="*/ 71 h 239"/>
                <a:gd name="T76" fmla="*/ 54 w 151"/>
                <a:gd name="T77" fmla="*/ 66 h 239"/>
                <a:gd name="T78" fmla="*/ 56 w 151"/>
                <a:gd name="T79" fmla="*/ 47 h 239"/>
                <a:gd name="T80" fmla="*/ 56 w 151"/>
                <a:gd name="T81" fmla="*/ 45 h 239"/>
                <a:gd name="T82" fmla="*/ 58 w 151"/>
                <a:gd name="T83" fmla="*/ 45 h 239"/>
                <a:gd name="T84" fmla="*/ 66 w 151"/>
                <a:gd name="T85" fmla="*/ 49 h 239"/>
                <a:gd name="T86" fmla="*/ 68 w 151"/>
                <a:gd name="T87" fmla="*/ 34 h 239"/>
                <a:gd name="T88" fmla="*/ 47 w 151"/>
                <a:gd name="T89" fmla="*/ 25 h 239"/>
                <a:gd name="T90" fmla="*/ 32 w 151"/>
                <a:gd name="T91" fmla="*/ 20 h 239"/>
                <a:gd name="T92" fmla="*/ 35 w 151"/>
                <a:gd name="T93" fmla="*/ 17 h 239"/>
                <a:gd name="T94" fmla="*/ 80 w 151"/>
                <a:gd name="T95" fmla="*/ 5 h 239"/>
                <a:gd name="T96" fmla="*/ 116 w 151"/>
                <a:gd name="T97" fmla="*/ 1 h 239"/>
                <a:gd name="T98" fmla="*/ 120 w 151"/>
                <a:gd name="T99" fmla="*/ 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" h="239">
                  <a:moveTo>
                    <a:pt x="120" y="1"/>
                  </a:moveTo>
                  <a:cubicBezTo>
                    <a:pt x="122" y="1"/>
                    <a:pt x="124" y="1"/>
                    <a:pt x="126" y="3"/>
                  </a:cubicBezTo>
                  <a:cubicBezTo>
                    <a:pt x="125" y="8"/>
                    <a:pt x="128" y="11"/>
                    <a:pt x="131" y="14"/>
                  </a:cubicBezTo>
                  <a:cubicBezTo>
                    <a:pt x="141" y="22"/>
                    <a:pt x="145" y="33"/>
                    <a:pt x="149" y="45"/>
                  </a:cubicBezTo>
                  <a:cubicBezTo>
                    <a:pt x="151" y="49"/>
                    <a:pt x="151" y="54"/>
                    <a:pt x="150" y="58"/>
                  </a:cubicBezTo>
                  <a:cubicBezTo>
                    <a:pt x="149" y="61"/>
                    <a:pt x="148" y="65"/>
                    <a:pt x="149" y="68"/>
                  </a:cubicBezTo>
                  <a:cubicBezTo>
                    <a:pt x="150" y="76"/>
                    <a:pt x="146" y="81"/>
                    <a:pt x="139" y="83"/>
                  </a:cubicBezTo>
                  <a:cubicBezTo>
                    <a:pt x="134" y="85"/>
                    <a:pt x="130" y="88"/>
                    <a:pt x="127" y="93"/>
                  </a:cubicBezTo>
                  <a:cubicBezTo>
                    <a:pt x="122" y="101"/>
                    <a:pt x="114" y="104"/>
                    <a:pt x="106" y="106"/>
                  </a:cubicBezTo>
                  <a:cubicBezTo>
                    <a:pt x="100" y="108"/>
                    <a:pt x="95" y="106"/>
                    <a:pt x="89" y="102"/>
                  </a:cubicBezTo>
                  <a:cubicBezTo>
                    <a:pt x="79" y="95"/>
                    <a:pt x="78" y="84"/>
                    <a:pt x="74" y="74"/>
                  </a:cubicBezTo>
                  <a:cubicBezTo>
                    <a:pt x="73" y="70"/>
                    <a:pt x="73" y="67"/>
                    <a:pt x="70" y="64"/>
                  </a:cubicBezTo>
                  <a:cubicBezTo>
                    <a:pt x="69" y="63"/>
                    <a:pt x="68" y="62"/>
                    <a:pt x="67" y="62"/>
                  </a:cubicBezTo>
                  <a:cubicBezTo>
                    <a:pt x="65" y="63"/>
                    <a:pt x="65" y="64"/>
                    <a:pt x="64" y="66"/>
                  </a:cubicBezTo>
                  <a:cubicBezTo>
                    <a:pt x="64" y="69"/>
                    <a:pt x="65" y="71"/>
                    <a:pt x="66" y="74"/>
                  </a:cubicBezTo>
                  <a:cubicBezTo>
                    <a:pt x="71" y="85"/>
                    <a:pt x="67" y="95"/>
                    <a:pt x="60" y="104"/>
                  </a:cubicBezTo>
                  <a:cubicBezTo>
                    <a:pt x="54" y="113"/>
                    <a:pt x="47" y="122"/>
                    <a:pt x="36" y="125"/>
                  </a:cubicBezTo>
                  <a:cubicBezTo>
                    <a:pt x="35" y="125"/>
                    <a:pt x="34" y="126"/>
                    <a:pt x="33" y="127"/>
                  </a:cubicBezTo>
                  <a:cubicBezTo>
                    <a:pt x="33" y="128"/>
                    <a:pt x="34" y="129"/>
                    <a:pt x="35" y="129"/>
                  </a:cubicBezTo>
                  <a:cubicBezTo>
                    <a:pt x="43" y="127"/>
                    <a:pt x="51" y="128"/>
                    <a:pt x="59" y="127"/>
                  </a:cubicBezTo>
                  <a:cubicBezTo>
                    <a:pt x="77" y="125"/>
                    <a:pt x="96" y="125"/>
                    <a:pt x="114" y="131"/>
                  </a:cubicBezTo>
                  <a:cubicBezTo>
                    <a:pt x="125" y="135"/>
                    <a:pt x="133" y="143"/>
                    <a:pt x="136" y="156"/>
                  </a:cubicBezTo>
                  <a:cubicBezTo>
                    <a:pt x="138" y="164"/>
                    <a:pt x="138" y="170"/>
                    <a:pt x="136" y="177"/>
                  </a:cubicBezTo>
                  <a:cubicBezTo>
                    <a:pt x="136" y="181"/>
                    <a:pt x="135" y="184"/>
                    <a:pt x="135" y="187"/>
                  </a:cubicBezTo>
                  <a:cubicBezTo>
                    <a:pt x="136" y="206"/>
                    <a:pt x="126" y="220"/>
                    <a:pt x="111" y="230"/>
                  </a:cubicBezTo>
                  <a:cubicBezTo>
                    <a:pt x="105" y="235"/>
                    <a:pt x="97" y="239"/>
                    <a:pt x="87" y="235"/>
                  </a:cubicBezTo>
                  <a:cubicBezTo>
                    <a:pt x="87" y="230"/>
                    <a:pt x="91" y="229"/>
                    <a:pt x="94" y="227"/>
                  </a:cubicBezTo>
                  <a:cubicBezTo>
                    <a:pt x="109" y="218"/>
                    <a:pt x="118" y="206"/>
                    <a:pt x="118" y="188"/>
                  </a:cubicBezTo>
                  <a:cubicBezTo>
                    <a:pt x="119" y="178"/>
                    <a:pt x="122" y="168"/>
                    <a:pt x="120" y="158"/>
                  </a:cubicBezTo>
                  <a:cubicBezTo>
                    <a:pt x="119" y="151"/>
                    <a:pt x="117" y="146"/>
                    <a:pt x="110" y="143"/>
                  </a:cubicBezTo>
                  <a:cubicBezTo>
                    <a:pt x="102" y="138"/>
                    <a:pt x="92" y="137"/>
                    <a:pt x="82" y="136"/>
                  </a:cubicBezTo>
                  <a:cubicBezTo>
                    <a:pt x="61" y="134"/>
                    <a:pt x="41" y="136"/>
                    <a:pt x="21" y="139"/>
                  </a:cubicBezTo>
                  <a:cubicBezTo>
                    <a:pt x="17" y="139"/>
                    <a:pt x="13" y="139"/>
                    <a:pt x="11" y="137"/>
                  </a:cubicBezTo>
                  <a:cubicBezTo>
                    <a:pt x="9" y="135"/>
                    <a:pt x="14" y="129"/>
                    <a:pt x="7" y="131"/>
                  </a:cubicBezTo>
                  <a:cubicBezTo>
                    <a:pt x="4" y="132"/>
                    <a:pt x="0" y="131"/>
                    <a:pt x="1" y="126"/>
                  </a:cubicBezTo>
                  <a:cubicBezTo>
                    <a:pt x="4" y="126"/>
                    <a:pt x="7" y="126"/>
                    <a:pt x="10" y="126"/>
                  </a:cubicBezTo>
                  <a:cubicBezTo>
                    <a:pt x="36" y="130"/>
                    <a:pt x="52" y="107"/>
                    <a:pt x="58" y="88"/>
                  </a:cubicBezTo>
                  <a:cubicBezTo>
                    <a:pt x="59" y="83"/>
                    <a:pt x="60" y="76"/>
                    <a:pt x="55" y="71"/>
                  </a:cubicBezTo>
                  <a:cubicBezTo>
                    <a:pt x="54" y="69"/>
                    <a:pt x="53" y="68"/>
                    <a:pt x="54" y="66"/>
                  </a:cubicBezTo>
                  <a:cubicBezTo>
                    <a:pt x="59" y="60"/>
                    <a:pt x="57" y="53"/>
                    <a:pt x="56" y="47"/>
                  </a:cubicBezTo>
                  <a:cubicBezTo>
                    <a:pt x="56" y="46"/>
                    <a:pt x="56" y="46"/>
                    <a:pt x="56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61" y="46"/>
                    <a:pt x="61" y="52"/>
                    <a:pt x="66" y="49"/>
                  </a:cubicBezTo>
                  <a:cubicBezTo>
                    <a:pt x="71" y="45"/>
                    <a:pt x="72" y="37"/>
                    <a:pt x="68" y="34"/>
                  </a:cubicBezTo>
                  <a:cubicBezTo>
                    <a:pt x="62" y="30"/>
                    <a:pt x="56" y="23"/>
                    <a:pt x="47" y="25"/>
                  </a:cubicBezTo>
                  <a:cubicBezTo>
                    <a:pt x="41" y="26"/>
                    <a:pt x="38" y="19"/>
                    <a:pt x="32" y="20"/>
                  </a:cubicBezTo>
                  <a:cubicBezTo>
                    <a:pt x="33" y="18"/>
                    <a:pt x="34" y="17"/>
                    <a:pt x="35" y="17"/>
                  </a:cubicBezTo>
                  <a:cubicBezTo>
                    <a:pt x="51" y="16"/>
                    <a:pt x="66" y="10"/>
                    <a:pt x="80" y="5"/>
                  </a:cubicBezTo>
                  <a:cubicBezTo>
                    <a:pt x="92" y="0"/>
                    <a:pt x="104" y="1"/>
                    <a:pt x="116" y="1"/>
                  </a:cubicBezTo>
                  <a:cubicBezTo>
                    <a:pt x="117" y="1"/>
                    <a:pt x="119" y="1"/>
                    <a:pt x="120" y="1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5" name="Freeform 552"/>
            <p:cNvSpPr/>
            <p:nvPr/>
          </p:nvSpPr>
          <p:spPr bwMode="auto">
            <a:xfrm>
              <a:off x="7598" y="2538"/>
              <a:ext cx="267" cy="175"/>
            </a:xfrm>
            <a:custGeom>
              <a:avLst/>
              <a:gdLst>
                <a:gd name="T0" fmla="*/ 62 w 178"/>
                <a:gd name="T1" fmla="*/ 6 h 117"/>
                <a:gd name="T2" fmla="*/ 100 w 178"/>
                <a:gd name="T3" fmla="*/ 1 h 117"/>
                <a:gd name="T4" fmla="*/ 115 w 178"/>
                <a:gd name="T5" fmla="*/ 1 h 117"/>
                <a:gd name="T6" fmla="*/ 144 w 178"/>
                <a:gd name="T7" fmla="*/ 2 h 117"/>
                <a:gd name="T8" fmla="*/ 156 w 178"/>
                <a:gd name="T9" fmla="*/ 6 h 117"/>
                <a:gd name="T10" fmla="*/ 164 w 178"/>
                <a:gd name="T11" fmla="*/ 9 h 117"/>
                <a:gd name="T12" fmla="*/ 175 w 178"/>
                <a:gd name="T13" fmla="*/ 28 h 117"/>
                <a:gd name="T14" fmla="*/ 176 w 178"/>
                <a:gd name="T15" fmla="*/ 34 h 117"/>
                <a:gd name="T16" fmla="*/ 174 w 178"/>
                <a:gd name="T17" fmla="*/ 53 h 117"/>
                <a:gd name="T18" fmla="*/ 173 w 178"/>
                <a:gd name="T19" fmla="*/ 63 h 117"/>
                <a:gd name="T20" fmla="*/ 170 w 178"/>
                <a:gd name="T21" fmla="*/ 76 h 117"/>
                <a:gd name="T22" fmla="*/ 142 w 178"/>
                <a:gd name="T23" fmla="*/ 103 h 117"/>
                <a:gd name="T24" fmla="*/ 138 w 178"/>
                <a:gd name="T25" fmla="*/ 105 h 117"/>
                <a:gd name="T26" fmla="*/ 100 w 178"/>
                <a:gd name="T27" fmla="*/ 105 h 117"/>
                <a:gd name="T28" fmla="*/ 69 w 178"/>
                <a:gd name="T29" fmla="*/ 112 h 117"/>
                <a:gd name="T30" fmla="*/ 62 w 178"/>
                <a:gd name="T31" fmla="*/ 113 h 117"/>
                <a:gd name="T32" fmla="*/ 35 w 178"/>
                <a:gd name="T33" fmla="*/ 110 h 117"/>
                <a:gd name="T34" fmla="*/ 10 w 178"/>
                <a:gd name="T35" fmla="*/ 90 h 117"/>
                <a:gd name="T36" fmla="*/ 5 w 178"/>
                <a:gd name="T37" fmla="*/ 57 h 117"/>
                <a:gd name="T38" fmla="*/ 10 w 178"/>
                <a:gd name="T39" fmla="*/ 43 h 117"/>
                <a:gd name="T40" fmla="*/ 18 w 178"/>
                <a:gd name="T41" fmla="*/ 28 h 117"/>
                <a:gd name="T42" fmla="*/ 34 w 178"/>
                <a:gd name="T43" fmla="*/ 11 h 117"/>
                <a:gd name="T44" fmla="*/ 62 w 178"/>
                <a:gd name="T45" fmla="*/ 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8" h="117">
                  <a:moveTo>
                    <a:pt x="62" y="6"/>
                  </a:moveTo>
                  <a:cubicBezTo>
                    <a:pt x="74" y="4"/>
                    <a:pt x="87" y="3"/>
                    <a:pt x="100" y="1"/>
                  </a:cubicBezTo>
                  <a:cubicBezTo>
                    <a:pt x="106" y="0"/>
                    <a:pt x="110" y="1"/>
                    <a:pt x="115" y="1"/>
                  </a:cubicBezTo>
                  <a:cubicBezTo>
                    <a:pt x="125" y="1"/>
                    <a:pt x="134" y="3"/>
                    <a:pt x="144" y="2"/>
                  </a:cubicBezTo>
                  <a:cubicBezTo>
                    <a:pt x="148" y="1"/>
                    <a:pt x="152" y="4"/>
                    <a:pt x="156" y="6"/>
                  </a:cubicBezTo>
                  <a:cubicBezTo>
                    <a:pt x="159" y="7"/>
                    <a:pt x="161" y="8"/>
                    <a:pt x="164" y="9"/>
                  </a:cubicBezTo>
                  <a:cubicBezTo>
                    <a:pt x="171" y="13"/>
                    <a:pt x="176" y="20"/>
                    <a:pt x="175" y="28"/>
                  </a:cubicBezTo>
                  <a:cubicBezTo>
                    <a:pt x="175" y="30"/>
                    <a:pt x="176" y="32"/>
                    <a:pt x="176" y="34"/>
                  </a:cubicBezTo>
                  <a:cubicBezTo>
                    <a:pt x="177" y="41"/>
                    <a:pt x="178" y="47"/>
                    <a:pt x="174" y="53"/>
                  </a:cubicBezTo>
                  <a:cubicBezTo>
                    <a:pt x="172" y="56"/>
                    <a:pt x="173" y="60"/>
                    <a:pt x="173" y="63"/>
                  </a:cubicBezTo>
                  <a:cubicBezTo>
                    <a:pt x="173" y="68"/>
                    <a:pt x="172" y="72"/>
                    <a:pt x="170" y="76"/>
                  </a:cubicBezTo>
                  <a:cubicBezTo>
                    <a:pt x="165" y="90"/>
                    <a:pt x="155" y="98"/>
                    <a:pt x="142" y="103"/>
                  </a:cubicBezTo>
                  <a:cubicBezTo>
                    <a:pt x="140" y="104"/>
                    <a:pt x="139" y="105"/>
                    <a:pt x="138" y="105"/>
                  </a:cubicBezTo>
                  <a:cubicBezTo>
                    <a:pt x="126" y="99"/>
                    <a:pt x="113" y="103"/>
                    <a:pt x="100" y="105"/>
                  </a:cubicBezTo>
                  <a:cubicBezTo>
                    <a:pt x="90" y="106"/>
                    <a:pt x="79" y="108"/>
                    <a:pt x="69" y="112"/>
                  </a:cubicBezTo>
                  <a:cubicBezTo>
                    <a:pt x="67" y="113"/>
                    <a:pt x="64" y="113"/>
                    <a:pt x="62" y="113"/>
                  </a:cubicBezTo>
                  <a:cubicBezTo>
                    <a:pt x="52" y="117"/>
                    <a:pt x="43" y="115"/>
                    <a:pt x="35" y="110"/>
                  </a:cubicBezTo>
                  <a:cubicBezTo>
                    <a:pt x="26" y="105"/>
                    <a:pt x="18" y="97"/>
                    <a:pt x="10" y="90"/>
                  </a:cubicBezTo>
                  <a:cubicBezTo>
                    <a:pt x="0" y="81"/>
                    <a:pt x="3" y="69"/>
                    <a:pt x="5" y="57"/>
                  </a:cubicBezTo>
                  <a:cubicBezTo>
                    <a:pt x="6" y="52"/>
                    <a:pt x="8" y="48"/>
                    <a:pt x="10" y="43"/>
                  </a:cubicBezTo>
                  <a:cubicBezTo>
                    <a:pt x="13" y="38"/>
                    <a:pt x="16" y="33"/>
                    <a:pt x="18" y="28"/>
                  </a:cubicBezTo>
                  <a:cubicBezTo>
                    <a:pt x="20" y="19"/>
                    <a:pt x="26" y="13"/>
                    <a:pt x="34" y="11"/>
                  </a:cubicBezTo>
                  <a:cubicBezTo>
                    <a:pt x="43" y="9"/>
                    <a:pt x="51" y="1"/>
                    <a:pt x="62" y="6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6" name="Freeform 553"/>
            <p:cNvSpPr/>
            <p:nvPr/>
          </p:nvSpPr>
          <p:spPr bwMode="auto">
            <a:xfrm>
              <a:off x="7780" y="2704"/>
              <a:ext cx="78" cy="210"/>
            </a:xfrm>
            <a:custGeom>
              <a:avLst/>
              <a:gdLst>
                <a:gd name="T0" fmla="*/ 35 w 52"/>
                <a:gd name="T1" fmla="*/ 140 h 140"/>
                <a:gd name="T2" fmla="*/ 39 w 52"/>
                <a:gd name="T3" fmla="*/ 137 h 140"/>
                <a:gd name="T4" fmla="*/ 35 w 52"/>
                <a:gd name="T5" fmla="*/ 119 h 140"/>
                <a:gd name="T6" fmla="*/ 22 w 52"/>
                <a:gd name="T7" fmla="*/ 116 h 140"/>
                <a:gd name="T8" fmla="*/ 13 w 52"/>
                <a:gd name="T9" fmla="*/ 112 h 140"/>
                <a:gd name="T10" fmla="*/ 2 w 52"/>
                <a:gd name="T11" fmla="*/ 96 h 140"/>
                <a:gd name="T12" fmla="*/ 3 w 52"/>
                <a:gd name="T13" fmla="*/ 65 h 140"/>
                <a:gd name="T14" fmla="*/ 4 w 52"/>
                <a:gd name="T15" fmla="*/ 60 h 140"/>
                <a:gd name="T16" fmla="*/ 2 w 52"/>
                <a:gd name="T17" fmla="*/ 40 h 140"/>
                <a:gd name="T18" fmla="*/ 4 w 52"/>
                <a:gd name="T19" fmla="*/ 25 h 140"/>
                <a:gd name="T20" fmla="*/ 13 w 52"/>
                <a:gd name="T21" fmla="*/ 14 h 140"/>
                <a:gd name="T22" fmla="*/ 19 w 52"/>
                <a:gd name="T23" fmla="*/ 4 h 140"/>
                <a:gd name="T24" fmla="*/ 44 w 52"/>
                <a:gd name="T25" fmla="*/ 0 h 140"/>
                <a:gd name="T26" fmla="*/ 32 w 52"/>
                <a:gd name="T27" fmla="*/ 7 h 140"/>
                <a:gd name="T28" fmla="*/ 23 w 52"/>
                <a:gd name="T29" fmla="*/ 17 h 140"/>
                <a:gd name="T30" fmla="*/ 19 w 52"/>
                <a:gd name="T31" fmla="*/ 23 h 140"/>
                <a:gd name="T32" fmla="*/ 15 w 52"/>
                <a:gd name="T33" fmla="*/ 38 h 140"/>
                <a:gd name="T34" fmla="*/ 15 w 52"/>
                <a:gd name="T35" fmla="*/ 55 h 140"/>
                <a:gd name="T36" fmla="*/ 14 w 52"/>
                <a:gd name="T37" fmla="*/ 73 h 140"/>
                <a:gd name="T38" fmla="*/ 14 w 52"/>
                <a:gd name="T39" fmla="*/ 100 h 140"/>
                <a:gd name="T40" fmla="*/ 20 w 52"/>
                <a:gd name="T41" fmla="*/ 110 h 140"/>
                <a:gd name="T42" fmla="*/ 32 w 52"/>
                <a:gd name="T43" fmla="*/ 114 h 140"/>
                <a:gd name="T44" fmla="*/ 45 w 52"/>
                <a:gd name="T45" fmla="*/ 120 h 140"/>
                <a:gd name="T46" fmla="*/ 42 w 52"/>
                <a:gd name="T47" fmla="*/ 139 h 140"/>
                <a:gd name="T48" fmla="*/ 35 w 52"/>
                <a:gd name="T4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140">
                  <a:moveTo>
                    <a:pt x="35" y="140"/>
                  </a:moveTo>
                  <a:cubicBezTo>
                    <a:pt x="36" y="139"/>
                    <a:pt x="38" y="138"/>
                    <a:pt x="39" y="137"/>
                  </a:cubicBezTo>
                  <a:cubicBezTo>
                    <a:pt x="46" y="130"/>
                    <a:pt x="44" y="122"/>
                    <a:pt x="35" y="119"/>
                  </a:cubicBezTo>
                  <a:cubicBezTo>
                    <a:pt x="31" y="118"/>
                    <a:pt x="27" y="117"/>
                    <a:pt x="22" y="116"/>
                  </a:cubicBezTo>
                  <a:cubicBezTo>
                    <a:pt x="19" y="115"/>
                    <a:pt x="16" y="113"/>
                    <a:pt x="13" y="112"/>
                  </a:cubicBezTo>
                  <a:cubicBezTo>
                    <a:pt x="5" y="109"/>
                    <a:pt x="3" y="103"/>
                    <a:pt x="2" y="96"/>
                  </a:cubicBezTo>
                  <a:cubicBezTo>
                    <a:pt x="1" y="86"/>
                    <a:pt x="1" y="75"/>
                    <a:pt x="3" y="65"/>
                  </a:cubicBezTo>
                  <a:cubicBezTo>
                    <a:pt x="3" y="63"/>
                    <a:pt x="4" y="61"/>
                    <a:pt x="4" y="60"/>
                  </a:cubicBezTo>
                  <a:cubicBezTo>
                    <a:pt x="0" y="54"/>
                    <a:pt x="3" y="47"/>
                    <a:pt x="2" y="40"/>
                  </a:cubicBezTo>
                  <a:cubicBezTo>
                    <a:pt x="1" y="34"/>
                    <a:pt x="2" y="30"/>
                    <a:pt x="4" y="25"/>
                  </a:cubicBezTo>
                  <a:cubicBezTo>
                    <a:pt x="14" y="24"/>
                    <a:pt x="15" y="23"/>
                    <a:pt x="13" y="14"/>
                  </a:cubicBezTo>
                  <a:cubicBezTo>
                    <a:pt x="11" y="7"/>
                    <a:pt x="12" y="5"/>
                    <a:pt x="19" y="4"/>
                  </a:cubicBezTo>
                  <a:cubicBezTo>
                    <a:pt x="27" y="3"/>
                    <a:pt x="36" y="0"/>
                    <a:pt x="44" y="0"/>
                  </a:cubicBezTo>
                  <a:cubicBezTo>
                    <a:pt x="40" y="2"/>
                    <a:pt x="36" y="4"/>
                    <a:pt x="32" y="7"/>
                  </a:cubicBezTo>
                  <a:cubicBezTo>
                    <a:pt x="27" y="9"/>
                    <a:pt x="24" y="12"/>
                    <a:pt x="23" y="17"/>
                  </a:cubicBezTo>
                  <a:cubicBezTo>
                    <a:pt x="22" y="20"/>
                    <a:pt x="21" y="22"/>
                    <a:pt x="19" y="23"/>
                  </a:cubicBezTo>
                  <a:cubicBezTo>
                    <a:pt x="12" y="27"/>
                    <a:pt x="12" y="33"/>
                    <a:pt x="15" y="38"/>
                  </a:cubicBezTo>
                  <a:cubicBezTo>
                    <a:pt x="17" y="44"/>
                    <a:pt x="17" y="49"/>
                    <a:pt x="15" y="55"/>
                  </a:cubicBezTo>
                  <a:cubicBezTo>
                    <a:pt x="13" y="61"/>
                    <a:pt x="15" y="67"/>
                    <a:pt x="14" y="73"/>
                  </a:cubicBezTo>
                  <a:cubicBezTo>
                    <a:pt x="13" y="82"/>
                    <a:pt x="15" y="91"/>
                    <a:pt x="14" y="100"/>
                  </a:cubicBezTo>
                  <a:cubicBezTo>
                    <a:pt x="13" y="105"/>
                    <a:pt x="16" y="108"/>
                    <a:pt x="20" y="110"/>
                  </a:cubicBezTo>
                  <a:cubicBezTo>
                    <a:pt x="24" y="111"/>
                    <a:pt x="28" y="113"/>
                    <a:pt x="32" y="114"/>
                  </a:cubicBezTo>
                  <a:cubicBezTo>
                    <a:pt x="37" y="115"/>
                    <a:pt x="41" y="117"/>
                    <a:pt x="45" y="120"/>
                  </a:cubicBezTo>
                  <a:cubicBezTo>
                    <a:pt x="52" y="127"/>
                    <a:pt x="51" y="135"/>
                    <a:pt x="42" y="139"/>
                  </a:cubicBezTo>
                  <a:cubicBezTo>
                    <a:pt x="40" y="140"/>
                    <a:pt x="37" y="140"/>
                    <a:pt x="35" y="140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7" name="Freeform 554"/>
            <p:cNvSpPr/>
            <p:nvPr/>
          </p:nvSpPr>
          <p:spPr bwMode="auto">
            <a:xfrm>
              <a:off x="7586" y="2602"/>
              <a:ext cx="105" cy="126"/>
            </a:xfrm>
            <a:custGeom>
              <a:avLst/>
              <a:gdLst>
                <a:gd name="T0" fmla="*/ 22 w 70"/>
                <a:gd name="T1" fmla="*/ 1 h 84"/>
                <a:gd name="T2" fmla="*/ 16 w 70"/>
                <a:gd name="T3" fmla="*/ 32 h 84"/>
                <a:gd name="T4" fmla="*/ 26 w 70"/>
                <a:gd name="T5" fmla="*/ 48 h 84"/>
                <a:gd name="T6" fmla="*/ 32 w 70"/>
                <a:gd name="T7" fmla="*/ 52 h 84"/>
                <a:gd name="T8" fmla="*/ 70 w 70"/>
                <a:gd name="T9" fmla="*/ 70 h 84"/>
                <a:gd name="T10" fmla="*/ 62 w 70"/>
                <a:gd name="T11" fmla="*/ 76 h 84"/>
                <a:gd name="T12" fmla="*/ 52 w 70"/>
                <a:gd name="T13" fmla="*/ 78 h 84"/>
                <a:gd name="T14" fmla="*/ 5 w 70"/>
                <a:gd name="T15" fmla="*/ 60 h 84"/>
                <a:gd name="T16" fmla="*/ 2 w 70"/>
                <a:gd name="T17" fmla="*/ 33 h 84"/>
                <a:gd name="T18" fmla="*/ 7 w 70"/>
                <a:gd name="T19" fmla="*/ 11 h 84"/>
                <a:gd name="T20" fmla="*/ 22 w 70"/>
                <a:gd name="T21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84">
                  <a:moveTo>
                    <a:pt x="22" y="1"/>
                  </a:moveTo>
                  <a:cubicBezTo>
                    <a:pt x="17" y="11"/>
                    <a:pt x="15" y="21"/>
                    <a:pt x="16" y="32"/>
                  </a:cubicBezTo>
                  <a:cubicBezTo>
                    <a:pt x="16" y="38"/>
                    <a:pt x="18" y="45"/>
                    <a:pt x="26" y="48"/>
                  </a:cubicBezTo>
                  <a:cubicBezTo>
                    <a:pt x="28" y="48"/>
                    <a:pt x="30" y="50"/>
                    <a:pt x="32" y="52"/>
                  </a:cubicBezTo>
                  <a:cubicBezTo>
                    <a:pt x="42" y="64"/>
                    <a:pt x="54" y="69"/>
                    <a:pt x="70" y="70"/>
                  </a:cubicBezTo>
                  <a:cubicBezTo>
                    <a:pt x="67" y="72"/>
                    <a:pt x="64" y="74"/>
                    <a:pt x="62" y="76"/>
                  </a:cubicBezTo>
                  <a:cubicBezTo>
                    <a:pt x="58" y="76"/>
                    <a:pt x="55" y="76"/>
                    <a:pt x="52" y="78"/>
                  </a:cubicBezTo>
                  <a:cubicBezTo>
                    <a:pt x="33" y="84"/>
                    <a:pt x="11" y="72"/>
                    <a:pt x="5" y="60"/>
                  </a:cubicBezTo>
                  <a:cubicBezTo>
                    <a:pt x="1" y="52"/>
                    <a:pt x="0" y="42"/>
                    <a:pt x="2" y="33"/>
                  </a:cubicBezTo>
                  <a:cubicBezTo>
                    <a:pt x="4" y="26"/>
                    <a:pt x="4" y="18"/>
                    <a:pt x="7" y="11"/>
                  </a:cubicBezTo>
                  <a:cubicBezTo>
                    <a:pt x="9" y="4"/>
                    <a:pt x="13" y="0"/>
                    <a:pt x="22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8" name="Freeform 555"/>
            <p:cNvSpPr/>
            <p:nvPr/>
          </p:nvSpPr>
          <p:spPr bwMode="auto">
            <a:xfrm>
              <a:off x="7921" y="2437"/>
              <a:ext cx="3" cy="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9" name="Freeform 556"/>
            <p:cNvSpPr/>
            <p:nvPr/>
          </p:nvSpPr>
          <p:spPr bwMode="auto">
            <a:xfrm>
              <a:off x="7874" y="23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0" name="Freeform 557"/>
            <p:cNvSpPr/>
            <p:nvPr/>
          </p:nvSpPr>
          <p:spPr bwMode="auto">
            <a:xfrm>
              <a:off x="7909" y="2382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1" name="Freeform 558"/>
            <p:cNvSpPr/>
            <p:nvPr/>
          </p:nvSpPr>
          <p:spPr bwMode="auto">
            <a:xfrm>
              <a:off x="7912" y="2389"/>
              <a:ext cx="3" cy="8"/>
            </a:xfrm>
            <a:custGeom>
              <a:avLst/>
              <a:gdLst>
                <a:gd name="T0" fmla="*/ 2 w 2"/>
                <a:gd name="T1" fmla="*/ 1 h 5"/>
                <a:gd name="T2" fmla="*/ 2 w 2"/>
                <a:gd name="T3" fmla="*/ 5 h 5"/>
                <a:gd name="T4" fmla="*/ 0 w 2"/>
                <a:gd name="T5" fmla="*/ 1 h 5"/>
                <a:gd name="T6" fmla="*/ 2 w 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2"/>
                    <a:pt x="2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2" name="Freeform 559"/>
            <p:cNvSpPr/>
            <p:nvPr/>
          </p:nvSpPr>
          <p:spPr bwMode="auto">
            <a:xfrm>
              <a:off x="7915" y="2403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3" name="Freeform 560"/>
            <p:cNvSpPr/>
            <p:nvPr/>
          </p:nvSpPr>
          <p:spPr bwMode="auto">
            <a:xfrm>
              <a:off x="7918" y="241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4" name="Freeform 561"/>
            <p:cNvSpPr/>
            <p:nvPr/>
          </p:nvSpPr>
          <p:spPr bwMode="auto">
            <a:xfrm>
              <a:off x="7912" y="23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5" name="Freeform 562"/>
            <p:cNvSpPr/>
            <p:nvPr/>
          </p:nvSpPr>
          <p:spPr bwMode="auto">
            <a:xfrm>
              <a:off x="7907" y="237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6" name="Freeform 563"/>
            <p:cNvSpPr/>
            <p:nvPr/>
          </p:nvSpPr>
          <p:spPr bwMode="auto">
            <a:xfrm>
              <a:off x="7904" y="23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7" name="Freeform 564"/>
            <p:cNvSpPr/>
            <p:nvPr/>
          </p:nvSpPr>
          <p:spPr bwMode="auto">
            <a:xfrm>
              <a:off x="7901" y="2368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8" name="Freeform 565"/>
            <p:cNvSpPr/>
            <p:nvPr/>
          </p:nvSpPr>
          <p:spPr bwMode="auto">
            <a:xfrm>
              <a:off x="7898" y="23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9" name="Freeform 566"/>
            <p:cNvSpPr/>
            <p:nvPr/>
          </p:nvSpPr>
          <p:spPr bwMode="auto">
            <a:xfrm>
              <a:off x="7895" y="236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0" name="Freeform 567"/>
            <p:cNvSpPr/>
            <p:nvPr/>
          </p:nvSpPr>
          <p:spPr bwMode="auto">
            <a:xfrm>
              <a:off x="7886" y="235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1" name="Freeform 568"/>
            <p:cNvSpPr/>
            <p:nvPr/>
          </p:nvSpPr>
          <p:spPr bwMode="auto">
            <a:xfrm>
              <a:off x="7883" y="235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2" name="Freeform 569"/>
            <p:cNvSpPr/>
            <p:nvPr/>
          </p:nvSpPr>
          <p:spPr bwMode="auto">
            <a:xfrm>
              <a:off x="7870" y="23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3" name="Freeform 570"/>
            <p:cNvSpPr/>
            <p:nvPr/>
          </p:nvSpPr>
          <p:spPr bwMode="auto">
            <a:xfrm>
              <a:off x="7568" y="98"/>
              <a:ext cx="105" cy="129"/>
            </a:xfrm>
            <a:custGeom>
              <a:avLst/>
              <a:gdLst>
                <a:gd name="T0" fmla="*/ 66 w 70"/>
                <a:gd name="T1" fmla="*/ 22 h 86"/>
                <a:gd name="T2" fmla="*/ 64 w 70"/>
                <a:gd name="T3" fmla="*/ 25 h 86"/>
                <a:gd name="T4" fmla="*/ 43 w 70"/>
                <a:gd name="T5" fmla="*/ 52 h 86"/>
                <a:gd name="T6" fmla="*/ 19 w 70"/>
                <a:gd name="T7" fmla="*/ 79 h 86"/>
                <a:gd name="T8" fmla="*/ 5 w 70"/>
                <a:gd name="T9" fmla="*/ 83 h 86"/>
                <a:gd name="T10" fmla="*/ 2 w 70"/>
                <a:gd name="T11" fmla="*/ 69 h 86"/>
                <a:gd name="T12" fmla="*/ 7 w 70"/>
                <a:gd name="T13" fmla="*/ 59 h 86"/>
                <a:gd name="T14" fmla="*/ 56 w 70"/>
                <a:gd name="T15" fmla="*/ 5 h 86"/>
                <a:gd name="T16" fmla="*/ 66 w 70"/>
                <a:gd name="T17" fmla="*/ 1 h 86"/>
                <a:gd name="T18" fmla="*/ 68 w 70"/>
                <a:gd name="T19" fmla="*/ 14 h 86"/>
                <a:gd name="T20" fmla="*/ 66 w 70"/>
                <a:gd name="T21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86">
                  <a:moveTo>
                    <a:pt x="66" y="22"/>
                  </a:moveTo>
                  <a:cubicBezTo>
                    <a:pt x="65" y="23"/>
                    <a:pt x="64" y="24"/>
                    <a:pt x="64" y="25"/>
                  </a:cubicBezTo>
                  <a:cubicBezTo>
                    <a:pt x="57" y="34"/>
                    <a:pt x="50" y="44"/>
                    <a:pt x="43" y="52"/>
                  </a:cubicBezTo>
                  <a:cubicBezTo>
                    <a:pt x="35" y="62"/>
                    <a:pt x="28" y="71"/>
                    <a:pt x="19" y="79"/>
                  </a:cubicBezTo>
                  <a:cubicBezTo>
                    <a:pt x="13" y="85"/>
                    <a:pt x="8" y="86"/>
                    <a:pt x="5" y="83"/>
                  </a:cubicBezTo>
                  <a:cubicBezTo>
                    <a:pt x="1" y="81"/>
                    <a:pt x="0" y="76"/>
                    <a:pt x="2" y="69"/>
                  </a:cubicBezTo>
                  <a:cubicBezTo>
                    <a:pt x="3" y="65"/>
                    <a:pt x="5" y="62"/>
                    <a:pt x="7" y="59"/>
                  </a:cubicBezTo>
                  <a:cubicBezTo>
                    <a:pt x="20" y="38"/>
                    <a:pt x="38" y="22"/>
                    <a:pt x="56" y="5"/>
                  </a:cubicBezTo>
                  <a:cubicBezTo>
                    <a:pt x="58" y="2"/>
                    <a:pt x="62" y="0"/>
                    <a:pt x="66" y="1"/>
                  </a:cubicBezTo>
                  <a:cubicBezTo>
                    <a:pt x="69" y="5"/>
                    <a:pt x="68" y="9"/>
                    <a:pt x="68" y="14"/>
                  </a:cubicBezTo>
                  <a:cubicBezTo>
                    <a:pt x="70" y="17"/>
                    <a:pt x="69" y="20"/>
                    <a:pt x="66" y="22"/>
                  </a:cubicBezTo>
                  <a:close/>
                </a:path>
              </a:pathLst>
            </a:custGeom>
            <a:solidFill>
              <a:srgbClr val="A1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4" name="Freeform 571"/>
            <p:cNvSpPr/>
            <p:nvPr/>
          </p:nvSpPr>
          <p:spPr bwMode="auto">
            <a:xfrm>
              <a:off x="7576" y="72"/>
              <a:ext cx="166" cy="219"/>
            </a:xfrm>
            <a:custGeom>
              <a:avLst/>
              <a:gdLst>
                <a:gd name="T0" fmla="*/ 50 w 111"/>
                <a:gd name="T1" fmla="*/ 98 h 146"/>
                <a:gd name="T2" fmla="*/ 5 w 111"/>
                <a:gd name="T3" fmla="*/ 143 h 146"/>
                <a:gd name="T4" fmla="*/ 0 w 111"/>
                <a:gd name="T5" fmla="*/ 144 h 146"/>
                <a:gd name="T6" fmla="*/ 6 w 111"/>
                <a:gd name="T7" fmla="*/ 135 h 146"/>
                <a:gd name="T8" fmla="*/ 46 w 111"/>
                <a:gd name="T9" fmla="*/ 95 h 146"/>
                <a:gd name="T10" fmla="*/ 92 w 111"/>
                <a:gd name="T11" fmla="*/ 30 h 146"/>
                <a:gd name="T12" fmla="*/ 94 w 111"/>
                <a:gd name="T13" fmla="*/ 23 h 146"/>
                <a:gd name="T14" fmla="*/ 98 w 111"/>
                <a:gd name="T15" fmla="*/ 0 h 146"/>
                <a:gd name="T16" fmla="*/ 105 w 111"/>
                <a:gd name="T17" fmla="*/ 12 h 146"/>
                <a:gd name="T18" fmla="*/ 106 w 111"/>
                <a:gd name="T19" fmla="*/ 15 h 146"/>
                <a:gd name="T20" fmla="*/ 108 w 111"/>
                <a:gd name="T21" fmla="*/ 28 h 146"/>
                <a:gd name="T22" fmla="*/ 83 w 111"/>
                <a:gd name="T23" fmla="*/ 72 h 146"/>
                <a:gd name="T24" fmla="*/ 79 w 111"/>
                <a:gd name="T25" fmla="*/ 77 h 146"/>
                <a:gd name="T26" fmla="*/ 72 w 111"/>
                <a:gd name="T27" fmla="*/ 87 h 146"/>
                <a:gd name="T28" fmla="*/ 68 w 111"/>
                <a:gd name="T29" fmla="*/ 86 h 146"/>
                <a:gd name="T30" fmla="*/ 66 w 111"/>
                <a:gd name="T31" fmla="*/ 84 h 146"/>
                <a:gd name="T32" fmla="*/ 73 w 111"/>
                <a:gd name="T33" fmla="*/ 73 h 146"/>
                <a:gd name="T34" fmla="*/ 75 w 111"/>
                <a:gd name="T35" fmla="*/ 71 h 146"/>
                <a:gd name="T36" fmla="*/ 79 w 111"/>
                <a:gd name="T37" fmla="*/ 65 h 146"/>
                <a:gd name="T38" fmla="*/ 100 w 111"/>
                <a:gd name="T39" fmla="*/ 29 h 146"/>
                <a:gd name="T40" fmla="*/ 79 w 111"/>
                <a:gd name="T41" fmla="*/ 65 h 146"/>
                <a:gd name="T42" fmla="*/ 75 w 111"/>
                <a:gd name="T43" fmla="*/ 71 h 146"/>
                <a:gd name="T44" fmla="*/ 73 w 111"/>
                <a:gd name="T45" fmla="*/ 73 h 146"/>
                <a:gd name="T46" fmla="*/ 63 w 111"/>
                <a:gd name="T47" fmla="*/ 87 h 146"/>
                <a:gd name="T48" fmla="*/ 52 w 111"/>
                <a:gd name="T49" fmla="*/ 96 h 146"/>
                <a:gd name="T50" fmla="*/ 52 w 111"/>
                <a:gd name="T51" fmla="*/ 96 h 146"/>
                <a:gd name="T52" fmla="*/ 50 w 111"/>
                <a:gd name="T53" fmla="*/ 9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146">
                  <a:moveTo>
                    <a:pt x="50" y="98"/>
                  </a:moveTo>
                  <a:cubicBezTo>
                    <a:pt x="36" y="114"/>
                    <a:pt x="20" y="128"/>
                    <a:pt x="5" y="143"/>
                  </a:cubicBezTo>
                  <a:cubicBezTo>
                    <a:pt x="4" y="145"/>
                    <a:pt x="2" y="146"/>
                    <a:pt x="0" y="144"/>
                  </a:cubicBezTo>
                  <a:cubicBezTo>
                    <a:pt x="0" y="140"/>
                    <a:pt x="3" y="138"/>
                    <a:pt x="6" y="135"/>
                  </a:cubicBezTo>
                  <a:cubicBezTo>
                    <a:pt x="19" y="122"/>
                    <a:pt x="33" y="109"/>
                    <a:pt x="46" y="95"/>
                  </a:cubicBezTo>
                  <a:cubicBezTo>
                    <a:pt x="64" y="75"/>
                    <a:pt x="80" y="54"/>
                    <a:pt x="92" y="30"/>
                  </a:cubicBezTo>
                  <a:cubicBezTo>
                    <a:pt x="93" y="28"/>
                    <a:pt x="93" y="25"/>
                    <a:pt x="94" y="23"/>
                  </a:cubicBezTo>
                  <a:cubicBezTo>
                    <a:pt x="97" y="16"/>
                    <a:pt x="98" y="8"/>
                    <a:pt x="98" y="0"/>
                  </a:cubicBezTo>
                  <a:cubicBezTo>
                    <a:pt x="105" y="4"/>
                    <a:pt x="106" y="4"/>
                    <a:pt x="105" y="12"/>
                  </a:cubicBezTo>
                  <a:cubicBezTo>
                    <a:pt x="105" y="13"/>
                    <a:pt x="105" y="14"/>
                    <a:pt x="106" y="15"/>
                  </a:cubicBezTo>
                  <a:cubicBezTo>
                    <a:pt x="111" y="19"/>
                    <a:pt x="109" y="24"/>
                    <a:pt x="108" y="28"/>
                  </a:cubicBezTo>
                  <a:cubicBezTo>
                    <a:pt x="103" y="45"/>
                    <a:pt x="93" y="59"/>
                    <a:pt x="83" y="72"/>
                  </a:cubicBezTo>
                  <a:cubicBezTo>
                    <a:pt x="81" y="74"/>
                    <a:pt x="80" y="75"/>
                    <a:pt x="79" y="77"/>
                  </a:cubicBezTo>
                  <a:cubicBezTo>
                    <a:pt x="80" y="83"/>
                    <a:pt x="76" y="85"/>
                    <a:pt x="72" y="87"/>
                  </a:cubicBezTo>
                  <a:cubicBezTo>
                    <a:pt x="70" y="87"/>
                    <a:pt x="69" y="87"/>
                    <a:pt x="68" y="86"/>
                  </a:cubicBezTo>
                  <a:cubicBezTo>
                    <a:pt x="67" y="86"/>
                    <a:pt x="66" y="85"/>
                    <a:pt x="66" y="84"/>
                  </a:cubicBezTo>
                  <a:cubicBezTo>
                    <a:pt x="66" y="79"/>
                    <a:pt x="70" y="77"/>
                    <a:pt x="73" y="73"/>
                  </a:cubicBezTo>
                  <a:cubicBezTo>
                    <a:pt x="73" y="72"/>
                    <a:pt x="74" y="72"/>
                    <a:pt x="75" y="71"/>
                  </a:cubicBezTo>
                  <a:cubicBezTo>
                    <a:pt x="76" y="69"/>
                    <a:pt x="77" y="67"/>
                    <a:pt x="79" y="65"/>
                  </a:cubicBezTo>
                  <a:cubicBezTo>
                    <a:pt x="87" y="54"/>
                    <a:pt x="95" y="42"/>
                    <a:pt x="100" y="29"/>
                  </a:cubicBezTo>
                  <a:cubicBezTo>
                    <a:pt x="95" y="42"/>
                    <a:pt x="88" y="53"/>
                    <a:pt x="79" y="65"/>
                  </a:cubicBezTo>
                  <a:cubicBezTo>
                    <a:pt x="78" y="67"/>
                    <a:pt x="76" y="69"/>
                    <a:pt x="75" y="71"/>
                  </a:cubicBezTo>
                  <a:cubicBezTo>
                    <a:pt x="74" y="72"/>
                    <a:pt x="73" y="72"/>
                    <a:pt x="73" y="73"/>
                  </a:cubicBezTo>
                  <a:cubicBezTo>
                    <a:pt x="69" y="78"/>
                    <a:pt x="66" y="82"/>
                    <a:pt x="63" y="87"/>
                  </a:cubicBezTo>
                  <a:cubicBezTo>
                    <a:pt x="61" y="92"/>
                    <a:pt x="57" y="95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7"/>
                    <a:pt x="50" y="98"/>
                    <a:pt x="50" y="98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5" name="Freeform 572"/>
            <p:cNvSpPr/>
            <p:nvPr/>
          </p:nvSpPr>
          <p:spPr bwMode="auto">
            <a:xfrm>
              <a:off x="6107" y="3192"/>
              <a:ext cx="170" cy="259"/>
            </a:xfrm>
            <a:custGeom>
              <a:avLst/>
              <a:gdLst>
                <a:gd name="T0" fmla="*/ 3 w 113"/>
                <a:gd name="T1" fmla="*/ 119 h 173"/>
                <a:gd name="T2" fmla="*/ 7 w 113"/>
                <a:gd name="T3" fmla="*/ 121 h 173"/>
                <a:gd name="T4" fmla="*/ 9 w 113"/>
                <a:gd name="T5" fmla="*/ 124 h 173"/>
                <a:gd name="T6" fmla="*/ 18 w 113"/>
                <a:gd name="T7" fmla="*/ 141 h 173"/>
                <a:gd name="T8" fmla="*/ 24 w 113"/>
                <a:gd name="T9" fmla="*/ 150 h 173"/>
                <a:gd name="T10" fmla="*/ 28 w 113"/>
                <a:gd name="T11" fmla="*/ 150 h 173"/>
                <a:gd name="T12" fmla="*/ 29 w 113"/>
                <a:gd name="T13" fmla="*/ 147 h 173"/>
                <a:gd name="T14" fmla="*/ 30 w 113"/>
                <a:gd name="T15" fmla="*/ 133 h 173"/>
                <a:gd name="T16" fmla="*/ 29 w 113"/>
                <a:gd name="T17" fmla="*/ 127 h 173"/>
                <a:gd name="T18" fmla="*/ 29 w 113"/>
                <a:gd name="T19" fmla="*/ 110 h 173"/>
                <a:gd name="T20" fmla="*/ 39 w 113"/>
                <a:gd name="T21" fmla="*/ 106 h 173"/>
                <a:gd name="T22" fmla="*/ 42 w 113"/>
                <a:gd name="T23" fmla="*/ 108 h 173"/>
                <a:gd name="T24" fmla="*/ 46 w 113"/>
                <a:gd name="T25" fmla="*/ 109 h 173"/>
                <a:gd name="T26" fmla="*/ 47 w 113"/>
                <a:gd name="T27" fmla="*/ 106 h 173"/>
                <a:gd name="T28" fmla="*/ 43 w 113"/>
                <a:gd name="T29" fmla="*/ 90 h 173"/>
                <a:gd name="T30" fmla="*/ 40 w 113"/>
                <a:gd name="T31" fmla="*/ 61 h 173"/>
                <a:gd name="T32" fmla="*/ 53 w 113"/>
                <a:gd name="T33" fmla="*/ 19 h 173"/>
                <a:gd name="T34" fmla="*/ 56 w 113"/>
                <a:gd name="T35" fmla="*/ 15 h 173"/>
                <a:gd name="T36" fmla="*/ 63 w 113"/>
                <a:gd name="T37" fmla="*/ 12 h 173"/>
                <a:gd name="T38" fmla="*/ 68 w 113"/>
                <a:gd name="T39" fmla="*/ 19 h 173"/>
                <a:gd name="T40" fmla="*/ 67 w 113"/>
                <a:gd name="T41" fmla="*/ 32 h 173"/>
                <a:gd name="T42" fmla="*/ 61 w 113"/>
                <a:gd name="T43" fmla="*/ 65 h 173"/>
                <a:gd name="T44" fmla="*/ 67 w 113"/>
                <a:gd name="T45" fmla="*/ 57 h 173"/>
                <a:gd name="T46" fmla="*/ 83 w 113"/>
                <a:gd name="T47" fmla="*/ 20 h 173"/>
                <a:gd name="T48" fmla="*/ 94 w 113"/>
                <a:gd name="T49" fmla="*/ 9 h 173"/>
                <a:gd name="T50" fmla="*/ 96 w 113"/>
                <a:gd name="T51" fmla="*/ 7 h 173"/>
                <a:gd name="T52" fmla="*/ 96 w 113"/>
                <a:gd name="T53" fmla="*/ 7 h 173"/>
                <a:gd name="T54" fmla="*/ 111 w 113"/>
                <a:gd name="T55" fmla="*/ 3 h 173"/>
                <a:gd name="T56" fmla="*/ 105 w 113"/>
                <a:gd name="T57" fmla="*/ 11 h 173"/>
                <a:gd name="T58" fmla="*/ 77 w 113"/>
                <a:gd name="T59" fmla="*/ 48 h 173"/>
                <a:gd name="T60" fmla="*/ 62 w 113"/>
                <a:gd name="T61" fmla="*/ 90 h 173"/>
                <a:gd name="T62" fmla="*/ 59 w 113"/>
                <a:gd name="T63" fmla="*/ 124 h 173"/>
                <a:gd name="T64" fmla="*/ 57 w 113"/>
                <a:gd name="T65" fmla="*/ 132 h 173"/>
                <a:gd name="T66" fmla="*/ 50 w 113"/>
                <a:gd name="T67" fmla="*/ 132 h 173"/>
                <a:gd name="T68" fmla="*/ 40 w 113"/>
                <a:gd name="T69" fmla="*/ 139 h 173"/>
                <a:gd name="T70" fmla="*/ 41 w 113"/>
                <a:gd name="T71" fmla="*/ 161 h 173"/>
                <a:gd name="T72" fmla="*/ 37 w 113"/>
                <a:gd name="T73" fmla="*/ 171 h 173"/>
                <a:gd name="T74" fmla="*/ 28 w 113"/>
                <a:gd name="T75" fmla="*/ 168 h 173"/>
                <a:gd name="T76" fmla="*/ 15 w 113"/>
                <a:gd name="T77" fmla="*/ 149 h 173"/>
                <a:gd name="T78" fmla="*/ 12 w 113"/>
                <a:gd name="T79" fmla="*/ 144 h 173"/>
                <a:gd name="T80" fmla="*/ 4 w 113"/>
                <a:gd name="T81" fmla="*/ 128 h 173"/>
                <a:gd name="T82" fmla="*/ 3 w 113"/>
                <a:gd name="T83" fmla="*/ 11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" h="173">
                  <a:moveTo>
                    <a:pt x="3" y="119"/>
                  </a:moveTo>
                  <a:cubicBezTo>
                    <a:pt x="5" y="119"/>
                    <a:pt x="6" y="120"/>
                    <a:pt x="7" y="121"/>
                  </a:cubicBezTo>
                  <a:cubicBezTo>
                    <a:pt x="8" y="122"/>
                    <a:pt x="8" y="123"/>
                    <a:pt x="9" y="124"/>
                  </a:cubicBezTo>
                  <a:cubicBezTo>
                    <a:pt x="12" y="130"/>
                    <a:pt x="16" y="135"/>
                    <a:pt x="18" y="141"/>
                  </a:cubicBezTo>
                  <a:cubicBezTo>
                    <a:pt x="19" y="145"/>
                    <a:pt x="21" y="147"/>
                    <a:pt x="24" y="150"/>
                  </a:cubicBezTo>
                  <a:cubicBezTo>
                    <a:pt x="25" y="150"/>
                    <a:pt x="26" y="151"/>
                    <a:pt x="28" y="150"/>
                  </a:cubicBezTo>
                  <a:cubicBezTo>
                    <a:pt x="29" y="149"/>
                    <a:pt x="29" y="148"/>
                    <a:pt x="29" y="147"/>
                  </a:cubicBezTo>
                  <a:cubicBezTo>
                    <a:pt x="27" y="142"/>
                    <a:pt x="27" y="138"/>
                    <a:pt x="30" y="133"/>
                  </a:cubicBezTo>
                  <a:cubicBezTo>
                    <a:pt x="30" y="132"/>
                    <a:pt x="29" y="129"/>
                    <a:pt x="29" y="127"/>
                  </a:cubicBezTo>
                  <a:cubicBezTo>
                    <a:pt x="28" y="122"/>
                    <a:pt x="28" y="116"/>
                    <a:pt x="29" y="110"/>
                  </a:cubicBezTo>
                  <a:cubicBezTo>
                    <a:pt x="30" y="103"/>
                    <a:pt x="34" y="102"/>
                    <a:pt x="39" y="106"/>
                  </a:cubicBezTo>
                  <a:cubicBezTo>
                    <a:pt x="40" y="107"/>
                    <a:pt x="41" y="108"/>
                    <a:pt x="42" y="108"/>
                  </a:cubicBezTo>
                  <a:cubicBezTo>
                    <a:pt x="43" y="109"/>
                    <a:pt x="45" y="110"/>
                    <a:pt x="46" y="109"/>
                  </a:cubicBezTo>
                  <a:cubicBezTo>
                    <a:pt x="47" y="108"/>
                    <a:pt x="47" y="107"/>
                    <a:pt x="47" y="106"/>
                  </a:cubicBezTo>
                  <a:cubicBezTo>
                    <a:pt x="45" y="101"/>
                    <a:pt x="46" y="95"/>
                    <a:pt x="43" y="90"/>
                  </a:cubicBezTo>
                  <a:cubicBezTo>
                    <a:pt x="38" y="81"/>
                    <a:pt x="39" y="71"/>
                    <a:pt x="40" y="61"/>
                  </a:cubicBezTo>
                  <a:cubicBezTo>
                    <a:pt x="42" y="46"/>
                    <a:pt x="45" y="32"/>
                    <a:pt x="53" y="19"/>
                  </a:cubicBezTo>
                  <a:cubicBezTo>
                    <a:pt x="54" y="18"/>
                    <a:pt x="55" y="16"/>
                    <a:pt x="56" y="15"/>
                  </a:cubicBezTo>
                  <a:cubicBezTo>
                    <a:pt x="58" y="13"/>
                    <a:pt x="60" y="11"/>
                    <a:pt x="63" y="12"/>
                  </a:cubicBezTo>
                  <a:cubicBezTo>
                    <a:pt x="66" y="14"/>
                    <a:pt x="68" y="15"/>
                    <a:pt x="68" y="19"/>
                  </a:cubicBezTo>
                  <a:cubicBezTo>
                    <a:pt x="69" y="23"/>
                    <a:pt x="69" y="27"/>
                    <a:pt x="67" y="32"/>
                  </a:cubicBezTo>
                  <a:cubicBezTo>
                    <a:pt x="62" y="42"/>
                    <a:pt x="60" y="53"/>
                    <a:pt x="61" y="65"/>
                  </a:cubicBezTo>
                  <a:cubicBezTo>
                    <a:pt x="66" y="63"/>
                    <a:pt x="66" y="60"/>
                    <a:pt x="67" y="57"/>
                  </a:cubicBezTo>
                  <a:cubicBezTo>
                    <a:pt x="71" y="44"/>
                    <a:pt x="75" y="31"/>
                    <a:pt x="83" y="20"/>
                  </a:cubicBezTo>
                  <a:cubicBezTo>
                    <a:pt x="86" y="16"/>
                    <a:pt x="89" y="12"/>
                    <a:pt x="94" y="9"/>
                  </a:cubicBezTo>
                  <a:cubicBezTo>
                    <a:pt x="94" y="9"/>
                    <a:pt x="95" y="8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100" y="5"/>
                    <a:pt x="104" y="0"/>
                    <a:pt x="111" y="3"/>
                  </a:cubicBezTo>
                  <a:cubicBezTo>
                    <a:pt x="113" y="8"/>
                    <a:pt x="109" y="9"/>
                    <a:pt x="105" y="11"/>
                  </a:cubicBezTo>
                  <a:cubicBezTo>
                    <a:pt x="89" y="18"/>
                    <a:pt x="83" y="33"/>
                    <a:pt x="77" y="48"/>
                  </a:cubicBezTo>
                  <a:cubicBezTo>
                    <a:pt x="72" y="62"/>
                    <a:pt x="65" y="76"/>
                    <a:pt x="62" y="90"/>
                  </a:cubicBezTo>
                  <a:cubicBezTo>
                    <a:pt x="59" y="101"/>
                    <a:pt x="56" y="112"/>
                    <a:pt x="59" y="124"/>
                  </a:cubicBezTo>
                  <a:cubicBezTo>
                    <a:pt x="60" y="127"/>
                    <a:pt x="60" y="130"/>
                    <a:pt x="57" y="132"/>
                  </a:cubicBezTo>
                  <a:cubicBezTo>
                    <a:pt x="55" y="134"/>
                    <a:pt x="53" y="132"/>
                    <a:pt x="50" y="132"/>
                  </a:cubicBezTo>
                  <a:cubicBezTo>
                    <a:pt x="42" y="128"/>
                    <a:pt x="39" y="130"/>
                    <a:pt x="40" y="139"/>
                  </a:cubicBezTo>
                  <a:cubicBezTo>
                    <a:pt x="41" y="146"/>
                    <a:pt x="40" y="154"/>
                    <a:pt x="41" y="161"/>
                  </a:cubicBezTo>
                  <a:cubicBezTo>
                    <a:pt x="41" y="165"/>
                    <a:pt x="41" y="169"/>
                    <a:pt x="37" y="171"/>
                  </a:cubicBezTo>
                  <a:cubicBezTo>
                    <a:pt x="33" y="173"/>
                    <a:pt x="31" y="170"/>
                    <a:pt x="28" y="168"/>
                  </a:cubicBezTo>
                  <a:cubicBezTo>
                    <a:pt x="23" y="161"/>
                    <a:pt x="19" y="155"/>
                    <a:pt x="15" y="149"/>
                  </a:cubicBezTo>
                  <a:cubicBezTo>
                    <a:pt x="14" y="147"/>
                    <a:pt x="13" y="145"/>
                    <a:pt x="12" y="144"/>
                  </a:cubicBezTo>
                  <a:cubicBezTo>
                    <a:pt x="10" y="138"/>
                    <a:pt x="6" y="134"/>
                    <a:pt x="4" y="128"/>
                  </a:cubicBezTo>
                  <a:cubicBezTo>
                    <a:pt x="2" y="125"/>
                    <a:pt x="0" y="122"/>
                    <a:pt x="3" y="119"/>
                  </a:cubicBezTo>
                  <a:close/>
                </a:path>
              </a:pathLst>
            </a:custGeom>
            <a:solidFill>
              <a:srgbClr val="F1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6" name="Freeform 573"/>
            <p:cNvSpPr/>
            <p:nvPr/>
          </p:nvSpPr>
          <p:spPr bwMode="auto">
            <a:xfrm>
              <a:off x="6251" y="3166"/>
              <a:ext cx="185" cy="122"/>
            </a:xfrm>
            <a:custGeom>
              <a:avLst/>
              <a:gdLst>
                <a:gd name="T0" fmla="*/ 15 w 123"/>
                <a:gd name="T1" fmla="*/ 20 h 81"/>
                <a:gd name="T2" fmla="*/ 0 w 123"/>
                <a:gd name="T3" fmla="*/ 24 h 81"/>
                <a:gd name="T4" fmla="*/ 10 w 123"/>
                <a:gd name="T5" fmla="*/ 17 h 81"/>
                <a:gd name="T6" fmla="*/ 26 w 123"/>
                <a:gd name="T7" fmla="*/ 5 h 81"/>
                <a:gd name="T8" fmla="*/ 39 w 123"/>
                <a:gd name="T9" fmla="*/ 4 h 81"/>
                <a:gd name="T10" fmla="*/ 62 w 123"/>
                <a:gd name="T11" fmla="*/ 13 h 81"/>
                <a:gd name="T12" fmla="*/ 70 w 123"/>
                <a:gd name="T13" fmla="*/ 16 h 81"/>
                <a:gd name="T14" fmla="*/ 96 w 123"/>
                <a:gd name="T15" fmla="*/ 7 h 81"/>
                <a:gd name="T16" fmla="*/ 101 w 123"/>
                <a:gd name="T17" fmla="*/ 6 h 81"/>
                <a:gd name="T18" fmla="*/ 96 w 123"/>
                <a:gd name="T19" fmla="*/ 14 h 81"/>
                <a:gd name="T20" fmla="*/ 80 w 123"/>
                <a:gd name="T21" fmla="*/ 23 h 81"/>
                <a:gd name="T22" fmla="*/ 114 w 123"/>
                <a:gd name="T23" fmla="*/ 23 h 81"/>
                <a:gd name="T24" fmla="*/ 123 w 123"/>
                <a:gd name="T25" fmla="*/ 29 h 81"/>
                <a:gd name="T26" fmla="*/ 114 w 123"/>
                <a:gd name="T27" fmla="*/ 36 h 81"/>
                <a:gd name="T28" fmla="*/ 86 w 123"/>
                <a:gd name="T29" fmla="*/ 36 h 81"/>
                <a:gd name="T30" fmla="*/ 57 w 123"/>
                <a:gd name="T31" fmla="*/ 41 h 81"/>
                <a:gd name="T32" fmla="*/ 34 w 123"/>
                <a:gd name="T33" fmla="*/ 63 h 81"/>
                <a:gd name="T34" fmla="*/ 21 w 123"/>
                <a:gd name="T35" fmla="*/ 81 h 81"/>
                <a:gd name="T36" fmla="*/ 18 w 123"/>
                <a:gd name="T37" fmla="*/ 80 h 81"/>
                <a:gd name="T38" fmla="*/ 30 w 123"/>
                <a:gd name="T39" fmla="*/ 46 h 81"/>
                <a:gd name="T40" fmla="*/ 31 w 123"/>
                <a:gd name="T41" fmla="*/ 44 h 81"/>
                <a:gd name="T42" fmla="*/ 32 w 123"/>
                <a:gd name="T43" fmla="*/ 43 h 81"/>
                <a:gd name="T44" fmla="*/ 45 w 123"/>
                <a:gd name="T45" fmla="*/ 30 h 81"/>
                <a:gd name="T46" fmla="*/ 40 w 123"/>
                <a:gd name="T47" fmla="*/ 18 h 81"/>
                <a:gd name="T48" fmla="*/ 24 w 123"/>
                <a:gd name="T49" fmla="*/ 20 h 81"/>
                <a:gd name="T50" fmla="*/ 15 w 123"/>
                <a:gd name="T5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81">
                  <a:moveTo>
                    <a:pt x="15" y="20"/>
                  </a:moveTo>
                  <a:cubicBezTo>
                    <a:pt x="9" y="20"/>
                    <a:pt x="5" y="23"/>
                    <a:pt x="0" y="24"/>
                  </a:cubicBezTo>
                  <a:cubicBezTo>
                    <a:pt x="2" y="20"/>
                    <a:pt x="7" y="19"/>
                    <a:pt x="10" y="17"/>
                  </a:cubicBezTo>
                  <a:cubicBezTo>
                    <a:pt x="16" y="14"/>
                    <a:pt x="23" y="11"/>
                    <a:pt x="26" y="5"/>
                  </a:cubicBezTo>
                  <a:cubicBezTo>
                    <a:pt x="31" y="5"/>
                    <a:pt x="35" y="5"/>
                    <a:pt x="39" y="4"/>
                  </a:cubicBezTo>
                  <a:cubicBezTo>
                    <a:pt x="48" y="0"/>
                    <a:pt x="57" y="4"/>
                    <a:pt x="62" y="13"/>
                  </a:cubicBezTo>
                  <a:cubicBezTo>
                    <a:pt x="64" y="17"/>
                    <a:pt x="67" y="17"/>
                    <a:pt x="70" y="16"/>
                  </a:cubicBezTo>
                  <a:cubicBezTo>
                    <a:pt x="79" y="13"/>
                    <a:pt x="87" y="10"/>
                    <a:pt x="96" y="7"/>
                  </a:cubicBezTo>
                  <a:cubicBezTo>
                    <a:pt x="97" y="6"/>
                    <a:pt x="99" y="5"/>
                    <a:pt x="101" y="6"/>
                  </a:cubicBezTo>
                  <a:cubicBezTo>
                    <a:pt x="103" y="11"/>
                    <a:pt x="99" y="13"/>
                    <a:pt x="96" y="14"/>
                  </a:cubicBezTo>
                  <a:cubicBezTo>
                    <a:pt x="91" y="17"/>
                    <a:pt x="86" y="20"/>
                    <a:pt x="80" y="23"/>
                  </a:cubicBezTo>
                  <a:cubicBezTo>
                    <a:pt x="91" y="24"/>
                    <a:pt x="103" y="21"/>
                    <a:pt x="114" y="23"/>
                  </a:cubicBezTo>
                  <a:cubicBezTo>
                    <a:pt x="117" y="24"/>
                    <a:pt x="121" y="26"/>
                    <a:pt x="123" y="29"/>
                  </a:cubicBezTo>
                  <a:cubicBezTo>
                    <a:pt x="123" y="36"/>
                    <a:pt x="119" y="39"/>
                    <a:pt x="114" y="36"/>
                  </a:cubicBezTo>
                  <a:cubicBezTo>
                    <a:pt x="104" y="30"/>
                    <a:pt x="95" y="34"/>
                    <a:pt x="86" y="36"/>
                  </a:cubicBezTo>
                  <a:cubicBezTo>
                    <a:pt x="77" y="39"/>
                    <a:pt x="67" y="42"/>
                    <a:pt x="57" y="41"/>
                  </a:cubicBezTo>
                  <a:cubicBezTo>
                    <a:pt x="47" y="41"/>
                    <a:pt x="35" y="53"/>
                    <a:pt x="34" y="63"/>
                  </a:cubicBezTo>
                  <a:cubicBezTo>
                    <a:pt x="31" y="70"/>
                    <a:pt x="30" y="79"/>
                    <a:pt x="21" y="81"/>
                  </a:cubicBezTo>
                  <a:cubicBezTo>
                    <a:pt x="20" y="81"/>
                    <a:pt x="19" y="81"/>
                    <a:pt x="18" y="80"/>
                  </a:cubicBezTo>
                  <a:cubicBezTo>
                    <a:pt x="19" y="68"/>
                    <a:pt x="25" y="57"/>
                    <a:pt x="30" y="46"/>
                  </a:cubicBezTo>
                  <a:cubicBezTo>
                    <a:pt x="30" y="45"/>
                    <a:pt x="31" y="45"/>
                    <a:pt x="31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7" y="39"/>
                    <a:pt x="41" y="35"/>
                    <a:pt x="45" y="30"/>
                  </a:cubicBezTo>
                  <a:cubicBezTo>
                    <a:pt x="49" y="24"/>
                    <a:pt x="48" y="20"/>
                    <a:pt x="40" y="18"/>
                  </a:cubicBezTo>
                  <a:cubicBezTo>
                    <a:pt x="34" y="17"/>
                    <a:pt x="29" y="18"/>
                    <a:pt x="24" y="20"/>
                  </a:cubicBezTo>
                  <a:cubicBezTo>
                    <a:pt x="21" y="22"/>
                    <a:pt x="18" y="23"/>
                    <a:pt x="15" y="20"/>
                  </a:cubicBezTo>
                  <a:close/>
                </a:path>
              </a:pathLst>
            </a:custGeom>
            <a:solidFill>
              <a:srgbClr val="F6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7" name="Freeform 574"/>
            <p:cNvSpPr/>
            <p:nvPr/>
          </p:nvSpPr>
          <p:spPr bwMode="auto">
            <a:xfrm>
              <a:off x="6277" y="3174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8" name="Freeform 575"/>
            <p:cNvSpPr/>
            <p:nvPr/>
          </p:nvSpPr>
          <p:spPr bwMode="auto">
            <a:xfrm>
              <a:off x="6118" y="3373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3D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9" name="Freeform 576"/>
            <p:cNvSpPr/>
            <p:nvPr/>
          </p:nvSpPr>
          <p:spPr bwMode="auto">
            <a:xfrm>
              <a:off x="6274" y="317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0" name="Freeform 577"/>
            <p:cNvSpPr/>
            <p:nvPr/>
          </p:nvSpPr>
          <p:spPr bwMode="auto">
            <a:xfrm>
              <a:off x="6248" y="320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1" name="Freeform 578"/>
            <p:cNvSpPr/>
            <p:nvPr/>
          </p:nvSpPr>
          <p:spPr bwMode="auto">
            <a:xfrm>
              <a:off x="7186" y="639"/>
              <a:ext cx="121" cy="289"/>
            </a:xfrm>
            <a:custGeom>
              <a:avLst/>
              <a:gdLst>
                <a:gd name="T0" fmla="*/ 69 w 81"/>
                <a:gd name="T1" fmla="*/ 39 h 193"/>
                <a:gd name="T2" fmla="*/ 74 w 81"/>
                <a:gd name="T3" fmla="*/ 79 h 193"/>
                <a:gd name="T4" fmla="*/ 75 w 81"/>
                <a:gd name="T5" fmla="*/ 104 h 193"/>
                <a:gd name="T6" fmla="*/ 73 w 81"/>
                <a:gd name="T7" fmla="*/ 111 h 193"/>
                <a:gd name="T8" fmla="*/ 70 w 81"/>
                <a:gd name="T9" fmla="*/ 120 h 193"/>
                <a:gd name="T10" fmla="*/ 68 w 81"/>
                <a:gd name="T11" fmla="*/ 122 h 193"/>
                <a:gd name="T12" fmla="*/ 62 w 81"/>
                <a:gd name="T13" fmla="*/ 118 h 193"/>
                <a:gd name="T14" fmla="*/ 61 w 81"/>
                <a:gd name="T15" fmla="*/ 115 h 193"/>
                <a:gd name="T16" fmla="*/ 63 w 81"/>
                <a:gd name="T17" fmla="*/ 100 h 193"/>
                <a:gd name="T18" fmla="*/ 61 w 81"/>
                <a:gd name="T19" fmla="*/ 43 h 193"/>
                <a:gd name="T20" fmla="*/ 62 w 81"/>
                <a:gd name="T21" fmla="*/ 75 h 193"/>
                <a:gd name="T22" fmla="*/ 61 w 81"/>
                <a:gd name="T23" fmla="*/ 78 h 193"/>
                <a:gd name="T24" fmla="*/ 59 w 81"/>
                <a:gd name="T25" fmla="*/ 82 h 193"/>
                <a:gd name="T26" fmla="*/ 60 w 81"/>
                <a:gd name="T27" fmla="*/ 98 h 193"/>
                <a:gd name="T28" fmla="*/ 16 w 81"/>
                <a:gd name="T29" fmla="*/ 178 h 193"/>
                <a:gd name="T30" fmla="*/ 11 w 81"/>
                <a:gd name="T31" fmla="*/ 186 h 193"/>
                <a:gd name="T32" fmla="*/ 1 w 81"/>
                <a:gd name="T33" fmla="*/ 185 h 193"/>
                <a:gd name="T34" fmla="*/ 0 w 81"/>
                <a:gd name="T35" fmla="*/ 183 h 193"/>
                <a:gd name="T36" fmla="*/ 6 w 81"/>
                <a:gd name="T37" fmla="*/ 161 h 193"/>
                <a:gd name="T38" fmla="*/ 9 w 81"/>
                <a:gd name="T39" fmla="*/ 151 h 193"/>
                <a:gd name="T40" fmla="*/ 9 w 81"/>
                <a:gd name="T41" fmla="*/ 142 h 193"/>
                <a:gd name="T42" fmla="*/ 12 w 81"/>
                <a:gd name="T43" fmla="*/ 136 h 193"/>
                <a:gd name="T44" fmla="*/ 17 w 81"/>
                <a:gd name="T45" fmla="*/ 133 h 193"/>
                <a:gd name="T46" fmla="*/ 26 w 81"/>
                <a:gd name="T47" fmla="*/ 114 h 193"/>
                <a:gd name="T48" fmla="*/ 31 w 81"/>
                <a:gd name="T49" fmla="*/ 106 h 193"/>
                <a:gd name="T50" fmla="*/ 36 w 81"/>
                <a:gd name="T51" fmla="*/ 114 h 193"/>
                <a:gd name="T52" fmla="*/ 30 w 81"/>
                <a:gd name="T53" fmla="*/ 138 h 193"/>
                <a:gd name="T54" fmla="*/ 36 w 81"/>
                <a:gd name="T55" fmla="*/ 123 h 193"/>
                <a:gd name="T56" fmla="*/ 48 w 81"/>
                <a:gd name="T57" fmla="*/ 93 h 193"/>
                <a:gd name="T58" fmla="*/ 41 w 81"/>
                <a:gd name="T59" fmla="*/ 107 h 193"/>
                <a:gd name="T60" fmla="*/ 31 w 81"/>
                <a:gd name="T61" fmla="*/ 98 h 193"/>
                <a:gd name="T62" fmla="*/ 37 w 81"/>
                <a:gd name="T63" fmla="*/ 81 h 193"/>
                <a:gd name="T64" fmla="*/ 39 w 81"/>
                <a:gd name="T65" fmla="*/ 82 h 193"/>
                <a:gd name="T66" fmla="*/ 41 w 81"/>
                <a:gd name="T67" fmla="*/ 43 h 193"/>
                <a:gd name="T68" fmla="*/ 45 w 81"/>
                <a:gd name="T69" fmla="*/ 27 h 193"/>
                <a:gd name="T70" fmla="*/ 45 w 81"/>
                <a:gd name="T71" fmla="*/ 22 h 193"/>
                <a:gd name="T72" fmla="*/ 29 w 81"/>
                <a:gd name="T73" fmla="*/ 8 h 193"/>
                <a:gd name="T74" fmla="*/ 23 w 81"/>
                <a:gd name="T75" fmla="*/ 6 h 193"/>
                <a:gd name="T76" fmla="*/ 21 w 81"/>
                <a:gd name="T77" fmla="*/ 3 h 193"/>
                <a:gd name="T78" fmla="*/ 23 w 81"/>
                <a:gd name="T79" fmla="*/ 1 h 193"/>
                <a:gd name="T80" fmla="*/ 29 w 81"/>
                <a:gd name="T81" fmla="*/ 1 h 193"/>
                <a:gd name="T82" fmla="*/ 47 w 81"/>
                <a:gd name="T83" fmla="*/ 15 h 193"/>
                <a:gd name="T84" fmla="*/ 57 w 81"/>
                <a:gd name="T85" fmla="*/ 21 h 193"/>
                <a:gd name="T86" fmla="*/ 64 w 81"/>
                <a:gd name="T87" fmla="*/ 27 h 193"/>
                <a:gd name="T88" fmla="*/ 69 w 81"/>
                <a:gd name="T89" fmla="*/ 3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93">
                  <a:moveTo>
                    <a:pt x="69" y="39"/>
                  </a:moveTo>
                  <a:cubicBezTo>
                    <a:pt x="74" y="52"/>
                    <a:pt x="73" y="66"/>
                    <a:pt x="74" y="79"/>
                  </a:cubicBezTo>
                  <a:cubicBezTo>
                    <a:pt x="81" y="87"/>
                    <a:pt x="74" y="96"/>
                    <a:pt x="75" y="104"/>
                  </a:cubicBezTo>
                  <a:cubicBezTo>
                    <a:pt x="75" y="107"/>
                    <a:pt x="74" y="109"/>
                    <a:pt x="73" y="111"/>
                  </a:cubicBezTo>
                  <a:cubicBezTo>
                    <a:pt x="73" y="114"/>
                    <a:pt x="72" y="117"/>
                    <a:pt x="70" y="120"/>
                  </a:cubicBezTo>
                  <a:cubicBezTo>
                    <a:pt x="70" y="121"/>
                    <a:pt x="69" y="121"/>
                    <a:pt x="68" y="122"/>
                  </a:cubicBezTo>
                  <a:cubicBezTo>
                    <a:pt x="65" y="123"/>
                    <a:pt x="63" y="120"/>
                    <a:pt x="62" y="118"/>
                  </a:cubicBezTo>
                  <a:cubicBezTo>
                    <a:pt x="62" y="117"/>
                    <a:pt x="61" y="116"/>
                    <a:pt x="61" y="115"/>
                  </a:cubicBezTo>
                  <a:cubicBezTo>
                    <a:pt x="61" y="110"/>
                    <a:pt x="63" y="105"/>
                    <a:pt x="63" y="100"/>
                  </a:cubicBezTo>
                  <a:cubicBezTo>
                    <a:pt x="64" y="81"/>
                    <a:pt x="63" y="62"/>
                    <a:pt x="61" y="43"/>
                  </a:cubicBezTo>
                  <a:cubicBezTo>
                    <a:pt x="62" y="53"/>
                    <a:pt x="62" y="64"/>
                    <a:pt x="62" y="75"/>
                  </a:cubicBezTo>
                  <a:cubicBezTo>
                    <a:pt x="62" y="76"/>
                    <a:pt x="61" y="77"/>
                    <a:pt x="61" y="78"/>
                  </a:cubicBezTo>
                  <a:cubicBezTo>
                    <a:pt x="60" y="79"/>
                    <a:pt x="60" y="80"/>
                    <a:pt x="59" y="82"/>
                  </a:cubicBezTo>
                  <a:cubicBezTo>
                    <a:pt x="59" y="87"/>
                    <a:pt x="61" y="93"/>
                    <a:pt x="60" y="98"/>
                  </a:cubicBezTo>
                  <a:cubicBezTo>
                    <a:pt x="52" y="128"/>
                    <a:pt x="39" y="155"/>
                    <a:pt x="16" y="178"/>
                  </a:cubicBezTo>
                  <a:cubicBezTo>
                    <a:pt x="14" y="180"/>
                    <a:pt x="13" y="183"/>
                    <a:pt x="11" y="186"/>
                  </a:cubicBezTo>
                  <a:cubicBezTo>
                    <a:pt x="8" y="189"/>
                    <a:pt x="4" y="193"/>
                    <a:pt x="1" y="185"/>
                  </a:cubicBezTo>
                  <a:cubicBezTo>
                    <a:pt x="1" y="184"/>
                    <a:pt x="1" y="184"/>
                    <a:pt x="0" y="183"/>
                  </a:cubicBezTo>
                  <a:cubicBezTo>
                    <a:pt x="1" y="175"/>
                    <a:pt x="8" y="170"/>
                    <a:pt x="6" y="161"/>
                  </a:cubicBezTo>
                  <a:cubicBezTo>
                    <a:pt x="6" y="157"/>
                    <a:pt x="7" y="154"/>
                    <a:pt x="9" y="151"/>
                  </a:cubicBezTo>
                  <a:cubicBezTo>
                    <a:pt x="12" y="148"/>
                    <a:pt x="11" y="145"/>
                    <a:pt x="9" y="142"/>
                  </a:cubicBezTo>
                  <a:cubicBezTo>
                    <a:pt x="8" y="140"/>
                    <a:pt x="9" y="138"/>
                    <a:pt x="12" y="136"/>
                  </a:cubicBezTo>
                  <a:cubicBezTo>
                    <a:pt x="14" y="136"/>
                    <a:pt x="15" y="134"/>
                    <a:pt x="17" y="133"/>
                  </a:cubicBezTo>
                  <a:cubicBezTo>
                    <a:pt x="26" y="129"/>
                    <a:pt x="24" y="121"/>
                    <a:pt x="26" y="114"/>
                  </a:cubicBezTo>
                  <a:cubicBezTo>
                    <a:pt x="27" y="111"/>
                    <a:pt x="28" y="108"/>
                    <a:pt x="31" y="106"/>
                  </a:cubicBezTo>
                  <a:cubicBezTo>
                    <a:pt x="37" y="105"/>
                    <a:pt x="37" y="110"/>
                    <a:pt x="36" y="114"/>
                  </a:cubicBezTo>
                  <a:cubicBezTo>
                    <a:pt x="35" y="122"/>
                    <a:pt x="34" y="130"/>
                    <a:pt x="30" y="138"/>
                  </a:cubicBezTo>
                  <a:cubicBezTo>
                    <a:pt x="33" y="133"/>
                    <a:pt x="33" y="128"/>
                    <a:pt x="36" y="123"/>
                  </a:cubicBezTo>
                  <a:cubicBezTo>
                    <a:pt x="43" y="114"/>
                    <a:pt x="46" y="103"/>
                    <a:pt x="48" y="93"/>
                  </a:cubicBezTo>
                  <a:cubicBezTo>
                    <a:pt x="45" y="96"/>
                    <a:pt x="49" y="105"/>
                    <a:pt x="41" y="107"/>
                  </a:cubicBezTo>
                  <a:cubicBezTo>
                    <a:pt x="36" y="105"/>
                    <a:pt x="34" y="101"/>
                    <a:pt x="31" y="98"/>
                  </a:cubicBezTo>
                  <a:cubicBezTo>
                    <a:pt x="32" y="92"/>
                    <a:pt x="29" y="85"/>
                    <a:pt x="37" y="81"/>
                  </a:cubicBezTo>
                  <a:cubicBezTo>
                    <a:pt x="37" y="82"/>
                    <a:pt x="38" y="83"/>
                    <a:pt x="39" y="82"/>
                  </a:cubicBezTo>
                  <a:cubicBezTo>
                    <a:pt x="40" y="69"/>
                    <a:pt x="44" y="56"/>
                    <a:pt x="41" y="43"/>
                  </a:cubicBezTo>
                  <a:cubicBezTo>
                    <a:pt x="41" y="38"/>
                    <a:pt x="37" y="31"/>
                    <a:pt x="45" y="27"/>
                  </a:cubicBezTo>
                  <a:cubicBezTo>
                    <a:pt x="47" y="26"/>
                    <a:pt x="46" y="24"/>
                    <a:pt x="45" y="22"/>
                  </a:cubicBezTo>
                  <a:cubicBezTo>
                    <a:pt x="41" y="16"/>
                    <a:pt x="36" y="11"/>
                    <a:pt x="29" y="8"/>
                  </a:cubicBezTo>
                  <a:cubicBezTo>
                    <a:pt x="27" y="7"/>
                    <a:pt x="25" y="7"/>
                    <a:pt x="23" y="6"/>
                  </a:cubicBezTo>
                  <a:cubicBezTo>
                    <a:pt x="22" y="6"/>
                    <a:pt x="21" y="5"/>
                    <a:pt x="21" y="3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5" y="0"/>
                    <a:pt x="27" y="1"/>
                    <a:pt x="29" y="1"/>
                  </a:cubicBezTo>
                  <a:cubicBezTo>
                    <a:pt x="36" y="4"/>
                    <a:pt x="43" y="7"/>
                    <a:pt x="47" y="15"/>
                  </a:cubicBezTo>
                  <a:cubicBezTo>
                    <a:pt x="49" y="18"/>
                    <a:pt x="51" y="22"/>
                    <a:pt x="57" y="21"/>
                  </a:cubicBezTo>
                  <a:cubicBezTo>
                    <a:pt x="61" y="21"/>
                    <a:pt x="63" y="24"/>
                    <a:pt x="64" y="27"/>
                  </a:cubicBezTo>
                  <a:cubicBezTo>
                    <a:pt x="66" y="31"/>
                    <a:pt x="68" y="35"/>
                    <a:pt x="69" y="39"/>
                  </a:cubicBezTo>
                  <a:close/>
                </a:path>
              </a:pathLst>
            </a:custGeom>
            <a:solidFill>
              <a:srgbClr val="9C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2" name="Freeform 579"/>
            <p:cNvSpPr/>
            <p:nvPr/>
          </p:nvSpPr>
          <p:spPr bwMode="auto">
            <a:xfrm>
              <a:off x="7117" y="660"/>
              <a:ext cx="126" cy="163"/>
            </a:xfrm>
            <a:custGeom>
              <a:avLst/>
              <a:gdLst>
                <a:gd name="T0" fmla="*/ 8 w 84"/>
                <a:gd name="T1" fmla="*/ 67 h 109"/>
                <a:gd name="T2" fmla="*/ 0 w 84"/>
                <a:gd name="T3" fmla="*/ 56 h 109"/>
                <a:gd name="T4" fmla="*/ 57 w 84"/>
                <a:gd name="T5" fmla="*/ 2 h 109"/>
                <a:gd name="T6" fmla="*/ 74 w 84"/>
                <a:gd name="T7" fmla="*/ 8 h 109"/>
                <a:gd name="T8" fmla="*/ 75 w 84"/>
                <a:gd name="T9" fmla="*/ 83 h 109"/>
                <a:gd name="T10" fmla="*/ 72 w 84"/>
                <a:gd name="T11" fmla="*/ 97 h 109"/>
                <a:gd name="T12" fmla="*/ 69 w 84"/>
                <a:gd name="T13" fmla="*/ 108 h 109"/>
                <a:gd name="T14" fmla="*/ 62 w 84"/>
                <a:gd name="T15" fmla="*/ 107 h 109"/>
                <a:gd name="T16" fmla="*/ 62 w 84"/>
                <a:gd name="T17" fmla="*/ 91 h 109"/>
                <a:gd name="T18" fmla="*/ 55 w 84"/>
                <a:gd name="T19" fmla="*/ 79 h 109"/>
                <a:gd name="T20" fmla="*/ 53 w 84"/>
                <a:gd name="T21" fmla="*/ 61 h 109"/>
                <a:gd name="T22" fmla="*/ 51 w 84"/>
                <a:gd name="T23" fmla="*/ 45 h 109"/>
                <a:gd name="T24" fmla="*/ 32 w 84"/>
                <a:gd name="T25" fmla="*/ 40 h 109"/>
                <a:gd name="T26" fmla="*/ 19 w 84"/>
                <a:gd name="T27" fmla="*/ 57 h 109"/>
                <a:gd name="T28" fmla="*/ 8 w 84"/>
                <a:gd name="T29" fmla="*/ 6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9">
                  <a:moveTo>
                    <a:pt x="8" y="67"/>
                  </a:moveTo>
                  <a:cubicBezTo>
                    <a:pt x="5" y="64"/>
                    <a:pt x="2" y="60"/>
                    <a:pt x="0" y="56"/>
                  </a:cubicBezTo>
                  <a:cubicBezTo>
                    <a:pt x="10" y="28"/>
                    <a:pt x="28" y="9"/>
                    <a:pt x="57" y="2"/>
                  </a:cubicBezTo>
                  <a:cubicBezTo>
                    <a:pt x="64" y="0"/>
                    <a:pt x="70" y="1"/>
                    <a:pt x="74" y="8"/>
                  </a:cubicBezTo>
                  <a:cubicBezTo>
                    <a:pt x="84" y="33"/>
                    <a:pt x="84" y="58"/>
                    <a:pt x="75" y="83"/>
                  </a:cubicBezTo>
                  <a:cubicBezTo>
                    <a:pt x="71" y="87"/>
                    <a:pt x="73" y="92"/>
                    <a:pt x="72" y="97"/>
                  </a:cubicBezTo>
                  <a:cubicBezTo>
                    <a:pt x="71" y="100"/>
                    <a:pt x="72" y="105"/>
                    <a:pt x="69" y="108"/>
                  </a:cubicBezTo>
                  <a:cubicBezTo>
                    <a:pt x="66" y="109"/>
                    <a:pt x="64" y="109"/>
                    <a:pt x="62" y="107"/>
                  </a:cubicBezTo>
                  <a:cubicBezTo>
                    <a:pt x="57" y="102"/>
                    <a:pt x="61" y="96"/>
                    <a:pt x="62" y="91"/>
                  </a:cubicBezTo>
                  <a:cubicBezTo>
                    <a:pt x="62" y="85"/>
                    <a:pt x="62" y="81"/>
                    <a:pt x="55" y="79"/>
                  </a:cubicBezTo>
                  <a:cubicBezTo>
                    <a:pt x="53" y="73"/>
                    <a:pt x="53" y="67"/>
                    <a:pt x="53" y="61"/>
                  </a:cubicBezTo>
                  <a:cubicBezTo>
                    <a:pt x="53" y="56"/>
                    <a:pt x="53" y="51"/>
                    <a:pt x="51" y="45"/>
                  </a:cubicBezTo>
                  <a:cubicBezTo>
                    <a:pt x="48" y="34"/>
                    <a:pt x="40" y="31"/>
                    <a:pt x="32" y="40"/>
                  </a:cubicBezTo>
                  <a:cubicBezTo>
                    <a:pt x="27" y="45"/>
                    <a:pt x="22" y="50"/>
                    <a:pt x="19" y="57"/>
                  </a:cubicBezTo>
                  <a:cubicBezTo>
                    <a:pt x="15" y="61"/>
                    <a:pt x="14" y="67"/>
                    <a:pt x="8" y="67"/>
                  </a:cubicBezTo>
                  <a:close/>
                </a:path>
              </a:pathLst>
            </a:custGeom>
            <a:solidFill>
              <a:srgbClr val="B7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3" name="Freeform 580"/>
            <p:cNvSpPr/>
            <p:nvPr/>
          </p:nvSpPr>
          <p:spPr bwMode="auto">
            <a:xfrm>
              <a:off x="7135" y="703"/>
              <a:ext cx="69" cy="111"/>
            </a:xfrm>
            <a:custGeom>
              <a:avLst/>
              <a:gdLst>
                <a:gd name="T0" fmla="*/ 4 w 46"/>
                <a:gd name="T1" fmla="*/ 27 h 74"/>
                <a:gd name="T2" fmla="*/ 21 w 46"/>
                <a:gd name="T3" fmla="*/ 5 h 74"/>
                <a:gd name="T4" fmla="*/ 41 w 46"/>
                <a:gd name="T5" fmla="*/ 11 h 74"/>
                <a:gd name="T6" fmla="*/ 43 w 46"/>
                <a:gd name="T7" fmla="*/ 20 h 74"/>
                <a:gd name="T8" fmla="*/ 44 w 46"/>
                <a:gd name="T9" fmla="*/ 50 h 74"/>
                <a:gd name="T10" fmla="*/ 44 w 46"/>
                <a:gd name="T11" fmla="*/ 54 h 74"/>
                <a:gd name="T12" fmla="*/ 37 w 46"/>
                <a:gd name="T13" fmla="*/ 50 h 74"/>
                <a:gd name="T14" fmla="*/ 35 w 46"/>
                <a:gd name="T15" fmla="*/ 31 h 74"/>
                <a:gd name="T16" fmla="*/ 30 w 46"/>
                <a:gd name="T17" fmla="*/ 15 h 74"/>
                <a:gd name="T18" fmla="*/ 22 w 46"/>
                <a:gd name="T19" fmla="*/ 69 h 74"/>
                <a:gd name="T20" fmla="*/ 14 w 46"/>
                <a:gd name="T21" fmla="*/ 73 h 74"/>
                <a:gd name="T22" fmla="*/ 13 w 46"/>
                <a:gd name="T23" fmla="*/ 71 h 74"/>
                <a:gd name="T24" fmla="*/ 15 w 46"/>
                <a:gd name="T25" fmla="*/ 60 h 74"/>
                <a:gd name="T26" fmla="*/ 21 w 46"/>
                <a:gd name="T27" fmla="*/ 48 h 74"/>
                <a:gd name="T28" fmla="*/ 9 w 46"/>
                <a:gd name="T29" fmla="*/ 63 h 74"/>
                <a:gd name="T30" fmla="*/ 0 w 46"/>
                <a:gd name="T31" fmla="*/ 46 h 74"/>
                <a:gd name="T32" fmla="*/ 4 w 46"/>
                <a:gd name="T33" fmla="*/ 33 h 74"/>
                <a:gd name="T34" fmla="*/ 4 w 46"/>
                <a:gd name="T35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74">
                  <a:moveTo>
                    <a:pt x="4" y="27"/>
                  </a:moveTo>
                  <a:cubicBezTo>
                    <a:pt x="8" y="19"/>
                    <a:pt x="13" y="11"/>
                    <a:pt x="21" y="5"/>
                  </a:cubicBezTo>
                  <a:cubicBezTo>
                    <a:pt x="29" y="0"/>
                    <a:pt x="37" y="2"/>
                    <a:pt x="41" y="11"/>
                  </a:cubicBezTo>
                  <a:cubicBezTo>
                    <a:pt x="42" y="14"/>
                    <a:pt x="43" y="17"/>
                    <a:pt x="43" y="20"/>
                  </a:cubicBezTo>
                  <a:cubicBezTo>
                    <a:pt x="44" y="30"/>
                    <a:pt x="46" y="40"/>
                    <a:pt x="44" y="50"/>
                  </a:cubicBezTo>
                  <a:cubicBezTo>
                    <a:pt x="45" y="51"/>
                    <a:pt x="45" y="53"/>
                    <a:pt x="44" y="54"/>
                  </a:cubicBezTo>
                  <a:cubicBezTo>
                    <a:pt x="41" y="55"/>
                    <a:pt x="39" y="53"/>
                    <a:pt x="37" y="50"/>
                  </a:cubicBezTo>
                  <a:cubicBezTo>
                    <a:pt x="33" y="44"/>
                    <a:pt x="35" y="37"/>
                    <a:pt x="35" y="31"/>
                  </a:cubicBezTo>
                  <a:cubicBezTo>
                    <a:pt x="34" y="26"/>
                    <a:pt x="34" y="21"/>
                    <a:pt x="30" y="15"/>
                  </a:cubicBezTo>
                  <a:cubicBezTo>
                    <a:pt x="40" y="36"/>
                    <a:pt x="32" y="53"/>
                    <a:pt x="22" y="69"/>
                  </a:cubicBezTo>
                  <a:cubicBezTo>
                    <a:pt x="20" y="72"/>
                    <a:pt x="17" y="74"/>
                    <a:pt x="14" y="73"/>
                  </a:cubicBezTo>
                  <a:cubicBezTo>
                    <a:pt x="13" y="72"/>
                    <a:pt x="13" y="72"/>
                    <a:pt x="13" y="71"/>
                  </a:cubicBezTo>
                  <a:cubicBezTo>
                    <a:pt x="12" y="67"/>
                    <a:pt x="12" y="64"/>
                    <a:pt x="15" y="60"/>
                  </a:cubicBezTo>
                  <a:cubicBezTo>
                    <a:pt x="18" y="57"/>
                    <a:pt x="20" y="52"/>
                    <a:pt x="21" y="48"/>
                  </a:cubicBezTo>
                  <a:cubicBezTo>
                    <a:pt x="17" y="53"/>
                    <a:pt x="18" y="62"/>
                    <a:pt x="9" y="63"/>
                  </a:cubicBezTo>
                  <a:cubicBezTo>
                    <a:pt x="5" y="58"/>
                    <a:pt x="3" y="52"/>
                    <a:pt x="0" y="46"/>
                  </a:cubicBezTo>
                  <a:cubicBezTo>
                    <a:pt x="0" y="41"/>
                    <a:pt x="1" y="36"/>
                    <a:pt x="4" y="33"/>
                  </a:cubicBezTo>
                  <a:cubicBezTo>
                    <a:pt x="6" y="30"/>
                    <a:pt x="6" y="28"/>
                    <a:pt x="4" y="27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4" name="Freeform 581"/>
            <p:cNvSpPr/>
            <p:nvPr/>
          </p:nvSpPr>
          <p:spPr bwMode="auto">
            <a:xfrm>
              <a:off x="7187" y="786"/>
              <a:ext cx="93" cy="175"/>
            </a:xfrm>
            <a:custGeom>
              <a:avLst/>
              <a:gdLst>
                <a:gd name="T0" fmla="*/ 0 w 62"/>
                <a:gd name="T1" fmla="*/ 87 h 117"/>
                <a:gd name="T2" fmla="*/ 7 w 62"/>
                <a:gd name="T3" fmla="*/ 86 h 117"/>
                <a:gd name="T4" fmla="*/ 46 w 62"/>
                <a:gd name="T5" fmla="*/ 25 h 117"/>
                <a:gd name="T6" fmla="*/ 55 w 62"/>
                <a:gd name="T7" fmla="*/ 0 h 117"/>
                <a:gd name="T8" fmla="*/ 58 w 62"/>
                <a:gd name="T9" fmla="*/ 27 h 117"/>
                <a:gd name="T10" fmla="*/ 45 w 62"/>
                <a:gd name="T11" fmla="*/ 58 h 117"/>
                <a:gd name="T12" fmla="*/ 41 w 62"/>
                <a:gd name="T13" fmla="*/ 65 h 117"/>
                <a:gd name="T14" fmla="*/ 19 w 62"/>
                <a:gd name="T15" fmla="*/ 90 h 117"/>
                <a:gd name="T16" fmla="*/ 19 w 62"/>
                <a:gd name="T17" fmla="*/ 91 h 117"/>
                <a:gd name="T18" fmla="*/ 21 w 62"/>
                <a:gd name="T19" fmla="*/ 90 h 117"/>
                <a:gd name="T20" fmla="*/ 23 w 62"/>
                <a:gd name="T21" fmla="*/ 88 h 117"/>
                <a:gd name="T22" fmla="*/ 25 w 62"/>
                <a:gd name="T23" fmla="*/ 87 h 117"/>
                <a:gd name="T24" fmla="*/ 27 w 62"/>
                <a:gd name="T25" fmla="*/ 86 h 117"/>
                <a:gd name="T26" fmla="*/ 27 w 62"/>
                <a:gd name="T27" fmla="*/ 85 h 117"/>
                <a:gd name="T28" fmla="*/ 29 w 62"/>
                <a:gd name="T29" fmla="*/ 84 h 117"/>
                <a:gd name="T30" fmla="*/ 32 w 62"/>
                <a:gd name="T31" fmla="*/ 82 h 117"/>
                <a:gd name="T32" fmla="*/ 34 w 62"/>
                <a:gd name="T33" fmla="*/ 81 h 117"/>
                <a:gd name="T34" fmla="*/ 34 w 62"/>
                <a:gd name="T35" fmla="*/ 80 h 117"/>
                <a:gd name="T36" fmla="*/ 37 w 62"/>
                <a:gd name="T37" fmla="*/ 79 h 117"/>
                <a:gd name="T38" fmla="*/ 39 w 62"/>
                <a:gd name="T39" fmla="*/ 79 h 117"/>
                <a:gd name="T40" fmla="*/ 41 w 62"/>
                <a:gd name="T41" fmla="*/ 80 h 117"/>
                <a:gd name="T42" fmla="*/ 42 w 62"/>
                <a:gd name="T43" fmla="*/ 81 h 117"/>
                <a:gd name="T44" fmla="*/ 42 w 62"/>
                <a:gd name="T45" fmla="*/ 89 h 117"/>
                <a:gd name="T46" fmla="*/ 23 w 62"/>
                <a:gd name="T47" fmla="*/ 106 h 117"/>
                <a:gd name="T48" fmla="*/ 17 w 62"/>
                <a:gd name="T49" fmla="*/ 110 h 117"/>
                <a:gd name="T50" fmla="*/ 3 w 62"/>
                <a:gd name="T51" fmla="*/ 112 h 117"/>
                <a:gd name="T52" fmla="*/ 0 w 62"/>
                <a:gd name="T53" fmla="*/ 8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" h="117">
                  <a:moveTo>
                    <a:pt x="0" y="87"/>
                  </a:moveTo>
                  <a:cubicBezTo>
                    <a:pt x="2" y="90"/>
                    <a:pt x="4" y="89"/>
                    <a:pt x="7" y="86"/>
                  </a:cubicBezTo>
                  <a:cubicBezTo>
                    <a:pt x="22" y="68"/>
                    <a:pt x="37" y="48"/>
                    <a:pt x="46" y="25"/>
                  </a:cubicBezTo>
                  <a:cubicBezTo>
                    <a:pt x="50" y="17"/>
                    <a:pt x="52" y="9"/>
                    <a:pt x="55" y="0"/>
                  </a:cubicBezTo>
                  <a:cubicBezTo>
                    <a:pt x="62" y="9"/>
                    <a:pt x="60" y="18"/>
                    <a:pt x="58" y="27"/>
                  </a:cubicBezTo>
                  <a:cubicBezTo>
                    <a:pt x="56" y="38"/>
                    <a:pt x="48" y="47"/>
                    <a:pt x="45" y="58"/>
                  </a:cubicBezTo>
                  <a:cubicBezTo>
                    <a:pt x="44" y="61"/>
                    <a:pt x="43" y="63"/>
                    <a:pt x="41" y="65"/>
                  </a:cubicBezTo>
                  <a:cubicBezTo>
                    <a:pt x="31" y="72"/>
                    <a:pt x="20" y="77"/>
                    <a:pt x="19" y="90"/>
                  </a:cubicBezTo>
                  <a:cubicBezTo>
                    <a:pt x="19" y="90"/>
                    <a:pt x="19" y="91"/>
                    <a:pt x="19" y="91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2" y="89"/>
                    <a:pt x="23" y="89"/>
                    <a:pt x="23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5" y="87"/>
                    <a:pt x="26" y="86"/>
                    <a:pt x="27" y="86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8" y="85"/>
                    <a:pt x="28" y="84"/>
                    <a:pt x="29" y="84"/>
                  </a:cubicBezTo>
                  <a:cubicBezTo>
                    <a:pt x="30" y="83"/>
                    <a:pt x="31" y="83"/>
                    <a:pt x="32" y="82"/>
                  </a:cubicBezTo>
                  <a:cubicBezTo>
                    <a:pt x="32" y="82"/>
                    <a:pt x="33" y="81"/>
                    <a:pt x="34" y="81"/>
                  </a:cubicBezTo>
                  <a:cubicBezTo>
                    <a:pt x="34" y="81"/>
                    <a:pt x="34" y="81"/>
                    <a:pt x="34" y="80"/>
                  </a:cubicBezTo>
                  <a:cubicBezTo>
                    <a:pt x="35" y="80"/>
                    <a:pt x="36" y="80"/>
                    <a:pt x="37" y="79"/>
                  </a:cubicBezTo>
                  <a:cubicBezTo>
                    <a:pt x="37" y="79"/>
                    <a:pt x="38" y="79"/>
                    <a:pt x="39" y="79"/>
                  </a:cubicBezTo>
                  <a:cubicBezTo>
                    <a:pt x="40" y="79"/>
                    <a:pt x="40" y="80"/>
                    <a:pt x="41" y="80"/>
                  </a:cubicBezTo>
                  <a:cubicBezTo>
                    <a:pt x="41" y="80"/>
                    <a:pt x="42" y="81"/>
                    <a:pt x="42" y="81"/>
                  </a:cubicBezTo>
                  <a:cubicBezTo>
                    <a:pt x="43" y="84"/>
                    <a:pt x="42" y="86"/>
                    <a:pt x="42" y="89"/>
                  </a:cubicBezTo>
                  <a:cubicBezTo>
                    <a:pt x="34" y="93"/>
                    <a:pt x="26" y="97"/>
                    <a:pt x="23" y="106"/>
                  </a:cubicBezTo>
                  <a:cubicBezTo>
                    <a:pt x="21" y="108"/>
                    <a:pt x="19" y="109"/>
                    <a:pt x="17" y="110"/>
                  </a:cubicBezTo>
                  <a:cubicBezTo>
                    <a:pt x="12" y="111"/>
                    <a:pt x="8" y="117"/>
                    <a:pt x="3" y="112"/>
                  </a:cubicBezTo>
                  <a:cubicBezTo>
                    <a:pt x="0" y="104"/>
                    <a:pt x="1" y="95"/>
                    <a:pt x="0" y="87"/>
                  </a:cubicBezTo>
                  <a:close/>
                </a:path>
              </a:pathLst>
            </a:custGeom>
            <a:solidFill>
              <a:srgbClr val="B6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5" name="Freeform 582"/>
            <p:cNvSpPr/>
            <p:nvPr/>
          </p:nvSpPr>
          <p:spPr bwMode="auto">
            <a:xfrm>
              <a:off x="7156" y="717"/>
              <a:ext cx="46" cy="141"/>
            </a:xfrm>
            <a:custGeom>
              <a:avLst/>
              <a:gdLst>
                <a:gd name="T0" fmla="*/ 0 w 31"/>
                <a:gd name="T1" fmla="*/ 64 h 94"/>
                <a:gd name="T2" fmla="*/ 11 w 31"/>
                <a:gd name="T3" fmla="*/ 46 h 94"/>
                <a:gd name="T4" fmla="*/ 17 w 31"/>
                <a:gd name="T5" fmla="*/ 21 h 94"/>
                <a:gd name="T6" fmla="*/ 7 w 31"/>
                <a:gd name="T7" fmla="*/ 7 h 94"/>
                <a:gd name="T8" fmla="*/ 15 w 31"/>
                <a:gd name="T9" fmla="*/ 1 h 94"/>
                <a:gd name="T10" fmla="*/ 23 w 31"/>
                <a:gd name="T11" fmla="*/ 8 h 94"/>
                <a:gd name="T12" fmla="*/ 24 w 31"/>
                <a:gd name="T13" fmla="*/ 41 h 94"/>
                <a:gd name="T14" fmla="*/ 25 w 31"/>
                <a:gd name="T15" fmla="*/ 42 h 94"/>
                <a:gd name="T16" fmla="*/ 26 w 31"/>
                <a:gd name="T17" fmla="*/ 45 h 94"/>
                <a:gd name="T18" fmla="*/ 23 w 31"/>
                <a:gd name="T19" fmla="*/ 69 h 94"/>
                <a:gd name="T20" fmla="*/ 25 w 31"/>
                <a:gd name="T21" fmla="*/ 75 h 94"/>
                <a:gd name="T22" fmla="*/ 11 w 31"/>
                <a:gd name="T23" fmla="*/ 94 h 94"/>
                <a:gd name="T24" fmla="*/ 7 w 31"/>
                <a:gd name="T25" fmla="*/ 85 h 94"/>
                <a:gd name="T26" fmla="*/ 0 w 31"/>
                <a:gd name="T27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94">
                  <a:moveTo>
                    <a:pt x="0" y="64"/>
                  </a:moveTo>
                  <a:cubicBezTo>
                    <a:pt x="6" y="60"/>
                    <a:pt x="8" y="52"/>
                    <a:pt x="11" y="46"/>
                  </a:cubicBezTo>
                  <a:cubicBezTo>
                    <a:pt x="15" y="38"/>
                    <a:pt x="18" y="30"/>
                    <a:pt x="17" y="21"/>
                  </a:cubicBezTo>
                  <a:cubicBezTo>
                    <a:pt x="16" y="12"/>
                    <a:pt x="15" y="11"/>
                    <a:pt x="7" y="7"/>
                  </a:cubicBezTo>
                  <a:cubicBezTo>
                    <a:pt x="8" y="3"/>
                    <a:pt x="11" y="0"/>
                    <a:pt x="15" y="1"/>
                  </a:cubicBezTo>
                  <a:cubicBezTo>
                    <a:pt x="20" y="1"/>
                    <a:pt x="21" y="4"/>
                    <a:pt x="23" y="8"/>
                  </a:cubicBezTo>
                  <a:cubicBezTo>
                    <a:pt x="26" y="19"/>
                    <a:pt x="24" y="30"/>
                    <a:pt x="24" y="41"/>
                  </a:cubicBezTo>
                  <a:cubicBezTo>
                    <a:pt x="25" y="41"/>
                    <a:pt x="25" y="42"/>
                    <a:pt x="25" y="42"/>
                  </a:cubicBezTo>
                  <a:cubicBezTo>
                    <a:pt x="25" y="43"/>
                    <a:pt x="25" y="44"/>
                    <a:pt x="26" y="45"/>
                  </a:cubicBezTo>
                  <a:cubicBezTo>
                    <a:pt x="31" y="53"/>
                    <a:pt x="27" y="61"/>
                    <a:pt x="23" y="69"/>
                  </a:cubicBezTo>
                  <a:cubicBezTo>
                    <a:pt x="21" y="72"/>
                    <a:pt x="20" y="75"/>
                    <a:pt x="25" y="75"/>
                  </a:cubicBezTo>
                  <a:cubicBezTo>
                    <a:pt x="27" y="85"/>
                    <a:pt x="20" y="94"/>
                    <a:pt x="11" y="94"/>
                  </a:cubicBezTo>
                  <a:cubicBezTo>
                    <a:pt x="9" y="91"/>
                    <a:pt x="11" y="87"/>
                    <a:pt x="7" y="85"/>
                  </a:cubicBezTo>
                  <a:cubicBezTo>
                    <a:pt x="5" y="78"/>
                    <a:pt x="2" y="71"/>
                    <a:pt x="0" y="64"/>
                  </a:cubicBezTo>
                  <a:close/>
                </a:path>
              </a:pathLst>
            </a:custGeom>
            <a:solidFill>
              <a:srgbClr val="B4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6" name="Freeform 583"/>
            <p:cNvSpPr/>
            <p:nvPr/>
          </p:nvSpPr>
          <p:spPr bwMode="auto">
            <a:xfrm>
              <a:off x="7115" y="655"/>
              <a:ext cx="117" cy="89"/>
            </a:xfrm>
            <a:custGeom>
              <a:avLst/>
              <a:gdLst>
                <a:gd name="T0" fmla="*/ 72 w 78"/>
                <a:gd name="T1" fmla="*/ 11 h 59"/>
                <a:gd name="T2" fmla="*/ 56 w 78"/>
                <a:gd name="T3" fmla="*/ 9 h 59"/>
                <a:gd name="T4" fmla="*/ 8 w 78"/>
                <a:gd name="T5" fmla="*/ 50 h 59"/>
                <a:gd name="T6" fmla="*/ 1 w 78"/>
                <a:gd name="T7" fmla="*/ 59 h 59"/>
                <a:gd name="T8" fmla="*/ 0 w 78"/>
                <a:gd name="T9" fmla="*/ 57 h 59"/>
                <a:gd name="T10" fmla="*/ 31 w 78"/>
                <a:gd name="T11" fmla="*/ 13 h 59"/>
                <a:gd name="T12" fmla="*/ 42 w 78"/>
                <a:gd name="T13" fmla="*/ 7 h 59"/>
                <a:gd name="T14" fmla="*/ 44 w 78"/>
                <a:gd name="T15" fmla="*/ 7 h 59"/>
                <a:gd name="T16" fmla="*/ 46 w 78"/>
                <a:gd name="T17" fmla="*/ 5 h 59"/>
                <a:gd name="T18" fmla="*/ 48 w 78"/>
                <a:gd name="T19" fmla="*/ 5 h 59"/>
                <a:gd name="T20" fmla="*/ 51 w 78"/>
                <a:gd name="T21" fmla="*/ 3 h 59"/>
                <a:gd name="T22" fmla="*/ 60 w 78"/>
                <a:gd name="T23" fmla="*/ 1 h 59"/>
                <a:gd name="T24" fmla="*/ 78 w 78"/>
                <a:gd name="T25" fmla="*/ 11 h 59"/>
                <a:gd name="T26" fmla="*/ 72 w 78"/>
                <a:gd name="T2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59">
                  <a:moveTo>
                    <a:pt x="72" y="11"/>
                  </a:moveTo>
                  <a:cubicBezTo>
                    <a:pt x="68" y="6"/>
                    <a:pt x="62" y="7"/>
                    <a:pt x="56" y="9"/>
                  </a:cubicBezTo>
                  <a:cubicBezTo>
                    <a:pt x="34" y="15"/>
                    <a:pt x="18" y="29"/>
                    <a:pt x="8" y="50"/>
                  </a:cubicBezTo>
                  <a:cubicBezTo>
                    <a:pt x="7" y="54"/>
                    <a:pt x="6" y="58"/>
                    <a:pt x="1" y="59"/>
                  </a:cubicBezTo>
                  <a:cubicBezTo>
                    <a:pt x="1" y="58"/>
                    <a:pt x="0" y="57"/>
                    <a:pt x="0" y="57"/>
                  </a:cubicBezTo>
                  <a:cubicBezTo>
                    <a:pt x="4" y="38"/>
                    <a:pt x="15" y="23"/>
                    <a:pt x="31" y="13"/>
                  </a:cubicBezTo>
                  <a:cubicBezTo>
                    <a:pt x="35" y="11"/>
                    <a:pt x="39" y="10"/>
                    <a:pt x="42" y="7"/>
                  </a:cubicBezTo>
                  <a:cubicBezTo>
                    <a:pt x="42" y="7"/>
                    <a:pt x="43" y="7"/>
                    <a:pt x="44" y="7"/>
                  </a:cubicBezTo>
                  <a:cubicBezTo>
                    <a:pt x="44" y="6"/>
                    <a:pt x="45" y="6"/>
                    <a:pt x="46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4"/>
                    <a:pt x="51" y="3"/>
                  </a:cubicBezTo>
                  <a:cubicBezTo>
                    <a:pt x="54" y="2"/>
                    <a:pt x="57" y="2"/>
                    <a:pt x="60" y="1"/>
                  </a:cubicBezTo>
                  <a:cubicBezTo>
                    <a:pt x="69" y="0"/>
                    <a:pt x="73" y="2"/>
                    <a:pt x="78" y="11"/>
                  </a:cubicBezTo>
                  <a:cubicBezTo>
                    <a:pt x="76" y="12"/>
                    <a:pt x="74" y="12"/>
                    <a:pt x="72" y="11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7" name="Freeform 584"/>
            <p:cNvSpPr/>
            <p:nvPr/>
          </p:nvSpPr>
          <p:spPr bwMode="auto">
            <a:xfrm>
              <a:off x="6989" y="652"/>
              <a:ext cx="72" cy="96"/>
            </a:xfrm>
            <a:custGeom>
              <a:avLst/>
              <a:gdLst>
                <a:gd name="T0" fmla="*/ 17 w 48"/>
                <a:gd name="T1" fmla="*/ 5 h 64"/>
                <a:gd name="T2" fmla="*/ 30 w 48"/>
                <a:gd name="T3" fmla="*/ 12 h 64"/>
                <a:gd name="T4" fmla="*/ 29 w 48"/>
                <a:gd name="T5" fmla="*/ 15 h 64"/>
                <a:gd name="T6" fmla="*/ 34 w 48"/>
                <a:gd name="T7" fmla="*/ 26 h 64"/>
                <a:gd name="T8" fmla="*/ 42 w 48"/>
                <a:gd name="T9" fmla="*/ 44 h 64"/>
                <a:gd name="T10" fmla="*/ 45 w 48"/>
                <a:gd name="T11" fmla="*/ 64 h 64"/>
                <a:gd name="T12" fmla="*/ 43 w 48"/>
                <a:gd name="T13" fmla="*/ 55 h 64"/>
                <a:gd name="T14" fmla="*/ 41 w 48"/>
                <a:gd name="T15" fmla="*/ 53 h 64"/>
                <a:gd name="T16" fmla="*/ 38 w 48"/>
                <a:gd name="T17" fmla="*/ 52 h 64"/>
                <a:gd name="T18" fmla="*/ 33 w 48"/>
                <a:gd name="T19" fmla="*/ 47 h 64"/>
                <a:gd name="T20" fmla="*/ 9 w 48"/>
                <a:gd name="T21" fmla="*/ 18 h 64"/>
                <a:gd name="T22" fmla="*/ 3 w 48"/>
                <a:gd name="T23" fmla="*/ 11 h 64"/>
                <a:gd name="T24" fmla="*/ 6 w 48"/>
                <a:gd name="T25" fmla="*/ 0 h 64"/>
                <a:gd name="T26" fmla="*/ 10 w 48"/>
                <a:gd name="T27" fmla="*/ 1 h 64"/>
                <a:gd name="T28" fmla="*/ 13 w 48"/>
                <a:gd name="T29" fmla="*/ 3 h 64"/>
                <a:gd name="T30" fmla="*/ 17 w 48"/>
                <a:gd name="T31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64">
                  <a:moveTo>
                    <a:pt x="17" y="5"/>
                  </a:moveTo>
                  <a:cubicBezTo>
                    <a:pt x="21" y="7"/>
                    <a:pt x="26" y="9"/>
                    <a:pt x="30" y="12"/>
                  </a:cubicBezTo>
                  <a:cubicBezTo>
                    <a:pt x="29" y="13"/>
                    <a:pt x="27" y="14"/>
                    <a:pt x="29" y="15"/>
                  </a:cubicBezTo>
                  <a:cubicBezTo>
                    <a:pt x="33" y="18"/>
                    <a:pt x="33" y="22"/>
                    <a:pt x="34" y="26"/>
                  </a:cubicBezTo>
                  <a:cubicBezTo>
                    <a:pt x="36" y="32"/>
                    <a:pt x="39" y="38"/>
                    <a:pt x="42" y="44"/>
                  </a:cubicBezTo>
                  <a:cubicBezTo>
                    <a:pt x="46" y="50"/>
                    <a:pt x="48" y="57"/>
                    <a:pt x="45" y="64"/>
                  </a:cubicBezTo>
                  <a:cubicBezTo>
                    <a:pt x="43" y="62"/>
                    <a:pt x="43" y="58"/>
                    <a:pt x="43" y="55"/>
                  </a:cubicBezTo>
                  <a:cubicBezTo>
                    <a:pt x="43" y="54"/>
                    <a:pt x="42" y="54"/>
                    <a:pt x="41" y="53"/>
                  </a:cubicBezTo>
                  <a:cubicBezTo>
                    <a:pt x="40" y="53"/>
                    <a:pt x="39" y="52"/>
                    <a:pt x="38" y="52"/>
                  </a:cubicBezTo>
                  <a:cubicBezTo>
                    <a:pt x="36" y="51"/>
                    <a:pt x="33" y="49"/>
                    <a:pt x="33" y="47"/>
                  </a:cubicBezTo>
                  <a:cubicBezTo>
                    <a:pt x="30" y="33"/>
                    <a:pt x="18" y="26"/>
                    <a:pt x="9" y="18"/>
                  </a:cubicBezTo>
                  <a:cubicBezTo>
                    <a:pt x="7" y="16"/>
                    <a:pt x="4" y="13"/>
                    <a:pt x="3" y="11"/>
                  </a:cubicBezTo>
                  <a:cubicBezTo>
                    <a:pt x="1" y="6"/>
                    <a:pt x="0" y="3"/>
                    <a:pt x="6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1"/>
                    <a:pt x="12" y="2"/>
                    <a:pt x="13" y="3"/>
                  </a:cubicBezTo>
                  <a:cubicBezTo>
                    <a:pt x="14" y="4"/>
                    <a:pt x="15" y="4"/>
                    <a:pt x="17" y="5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8" name="Freeform 585"/>
            <p:cNvSpPr/>
            <p:nvPr/>
          </p:nvSpPr>
          <p:spPr bwMode="auto">
            <a:xfrm>
              <a:off x="7169" y="771"/>
              <a:ext cx="48" cy="100"/>
            </a:xfrm>
            <a:custGeom>
              <a:avLst/>
              <a:gdLst>
                <a:gd name="T0" fmla="*/ 2 w 32"/>
                <a:gd name="T1" fmla="*/ 56 h 67"/>
                <a:gd name="T2" fmla="*/ 15 w 32"/>
                <a:gd name="T3" fmla="*/ 39 h 67"/>
                <a:gd name="T4" fmla="*/ 14 w 32"/>
                <a:gd name="T5" fmla="*/ 36 h 67"/>
                <a:gd name="T6" fmla="*/ 21 w 32"/>
                <a:gd name="T7" fmla="*/ 9 h 67"/>
                <a:gd name="T8" fmla="*/ 21 w 32"/>
                <a:gd name="T9" fmla="*/ 5 h 67"/>
                <a:gd name="T10" fmla="*/ 28 w 32"/>
                <a:gd name="T11" fmla="*/ 1 h 67"/>
                <a:gd name="T12" fmla="*/ 31 w 32"/>
                <a:gd name="T13" fmla="*/ 9 h 67"/>
                <a:gd name="T14" fmla="*/ 27 w 32"/>
                <a:gd name="T15" fmla="*/ 32 h 67"/>
                <a:gd name="T16" fmla="*/ 29 w 32"/>
                <a:gd name="T17" fmla="*/ 35 h 67"/>
                <a:gd name="T18" fmla="*/ 28 w 32"/>
                <a:gd name="T19" fmla="*/ 38 h 67"/>
                <a:gd name="T20" fmla="*/ 11 w 32"/>
                <a:gd name="T21" fmla="*/ 63 h 67"/>
                <a:gd name="T22" fmla="*/ 3 w 32"/>
                <a:gd name="T23" fmla="*/ 67 h 67"/>
                <a:gd name="T24" fmla="*/ 0 w 32"/>
                <a:gd name="T25" fmla="*/ 56 h 67"/>
                <a:gd name="T26" fmla="*/ 2 w 32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67">
                  <a:moveTo>
                    <a:pt x="2" y="56"/>
                  </a:moveTo>
                  <a:cubicBezTo>
                    <a:pt x="9" y="54"/>
                    <a:pt x="14" y="47"/>
                    <a:pt x="15" y="39"/>
                  </a:cubicBezTo>
                  <a:cubicBezTo>
                    <a:pt x="14" y="38"/>
                    <a:pt x="13" y="37"/>
                    <a:pt x="14" y="36"/>
                  </a:cubicBezTo>
                  <a:cubicBezTo>
                    <a:pt x="17" y="27"/>
                    <a:pt x="18" y="18"/>
                    <a:pt x="21" y="9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4" y="4"/>
                    <a:pt x="25" y="0"/>
                    <a:pt x="28" y="1"/>
                  </a:cubicBezTo>
                  <a:cubicBezTo>
                    <a:pt x="32" y="2"/>
                    <a:pt x="31" y="6"/>
                    <a:pt x="31" y="9"/>
                  </a:cubicBezTo>
                  <a:cubicBezTo>
                    <a:pt x="31" y="17"/>
                    <a:pt x="28" y="24"/>
                    <a:pt x="27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6"/>
                    <a:pt x="29" y="37"/>
                    <a:pt x="28" y="38"/>
                  </a:cubicBezTo>
                  <a:cubicBezTo>
                    <a:pt x="25" y="48"/>
                    <a:pt x="17" y="55"/>
                    <a:pt x="11" y="63"/>
                  </a:cubicBezTo>
                  <a:cubicBezTo>
                    <a:pt x="9" y="66"/>
                    <a:pt x="7" y="67"/>
                    <a:pt x="3" y="67"/>
                  </a:cubicBezTo>
                  <a:cubicBezTo>
                    <a:pt x="2" y="63"/>
                    <a:pt x="1" y="60"/>
                    <a:pt x="0" y="56"/>
                  </a:cubicBezTo>
                  <a:cubicBezTo>
                    <a:pt x="1" y="55"/>
                    <a:pt x="1" y="55"/>
                    <a:pt x="2" y="56"/>
                  </a:cubicBezTo>
                  <a:close/>
                </a:path>
              </a:pathLst>
            </a:custGeom>
            <a:solidFill>
              <a:srgbClr val="C0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9" name="Freeform 586"/>
            <p:cNvSpPr/>
            <p:nvPr/>
          </p:nvSpPr>
          <p:spPr bwMode="auto">
            <a:xfrm>
              <a:off x="7174" y="819"/>
              <a:ext cx="48" cy="63"/>
            </a:xfrm>
            <a:custGeom>
              <a:avLst/>
              <a:gdLst>
                <a:gd name="T0" fmla="*/ 0 w 32"/>
                <a:gd name="T1" fmla="*/ 35 h 42"/>
                <a:gd name="T2" fmla="*/ 7 w 32"/>
                <a:gd name="T3" fmla="*/ 27 h 42"/>
                <a:gd name="T4" fmla="*/ 24 w 32"/>
                <a:gd name="T5" fmla="*/ 3 h 42"/>
                <a:gd name="T6" fmla="*/ 24 w 32"/>
                <a:gd name="T7" fmla="*/ 3 h 42"/>
                <a:gd name="T8" fmla="*/ 24 w 32"/>
                <a:gd name="T9" fmla="*/ 0 h 42"/>
                <a:gd name="T10" fmla="*/ 29 w 32"/>
                <a:gd name="T11" fmla="*/ 1 h 42"/>
                <a:gd name="T12" fmla="*/ 28 w 32"/>
                <a:gd name="T13" fmla="*/ 12 h 42"/>
                <a:gd name="T14" fmla="*/ 22 w 32"/>
                <a:gd name="T15" fmla="*/ 19 h 42"/>
                <a:gd name="T16" fmla="*/ 18 w 32"/>
                <a:gd name="T17" fmla="*/ 23 h 42"/>
                <a:gd name="T18" fmla="*/ 13 w 32"/>
                <a:gd name="T19" fmla="*/ 37 h 42"/>
                <a:gd name="T20" fmla="*/ 11 w 32"/>
                <a:gd name="T21" fmla="*/ 39 h 42"/>
                <a:gd name="T22" fmla="*/ 9 w 32"/>
                <a:gd name="T23" fmla="*/ 40 h 42"/>
                <a:gd name="T24" fmla="*/ 3 w 32"/>
                <a:gd name="T25" fmla="*/ 42 h 42"/>
                <a:gd name="T26" fmla="*/ 0 w 32"/>
                <a:gd name="T2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2">
                  <a:moveTo>
                    <a:pt x="0" y="35"/>
                  </a:moveTo>
                  <a:cubicBezTo>
                    <a:pt x="3" y="32"/>
                    <a:pt x="4" y="29"/>
                    <a:pt x="7" y="27"/>
                  </a:cubicBezTo>
                  <a:cubicBezTo>
                    <a:pt x="14" y="21"/>
                    <a:pt x="19" y="1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cubicBezTo>
                    <a:pt x="26" y="0"/>
                    <a:pt x="28" y="1"/>
                    <a:pt x="29" y="1"/>
                  </a:cubicBezTo>
                  <a:cubicBezTo>
                    <a:pt x="32" y="5"/>
                    <a:pt x="31" y="9"/>
                    <a:pt x="28" y="12"/>
                  </a:cubicBezTo>
                  <a:cubicBezTo>
                    <a:pt x="25" y="13"/>
                    <a:pt x="23" y="16"/>
                    <a:pt x="22" y="19"/>
                  </a:cubicBezTo>
                  <a:cubicBezTo>
                    <a:pt x="20" y="19"/>
                    <a:pt x="18" y="20"/>
                    <a:pt x="18" y="23"/>
                  </a:cubicBezTo>
                  <a:cubicBezTo>
                    <a:pt x="22" y="29"/>
                    <a:pt x="16" y="33"/>
                    <a:pt x="13" y="37"/>
                  </a:cubicBezTo>
                  <a:cubicBezTo>
                    <a:pt x="13" y="38"/>
                    <a:pt x="12" y="39"/>
                    <a:pt x="11" y="39"/>
                  </a:cubicBezTo>
                  <a:cubicBezTo>
                    <a:pt x="11" y="40"/>
                    <a:pt x="10" y="40"/>
                    <a:pt x="9" y="40"/>
                  </a:cubicBezTo>
                  <a:cubicBezTo>
                    <a:pt x="7" y="41"/>
                    <a:pt x="5" y="42"/>
                    <a:pt x="3" y="42"/>
                  </a:cubicBezTo>
                  <a:cubicBezTo>
                    <a:pt x="1" y="40"/>
                    <a:pt x="1" y="37"/>
                    <a:pt x="0" y="35"/>
                  </a:cubicBezTo>
                  <a:close/>
                </a:path>
              </a:pathLst>
            </a:custGeom>
            <a:solidFill>
              <a:srgbClr val="B5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0" name="Freeform 587"/>
            <p:cNvSpPr/>
            <p:nvPr/>
          </p:nvSpPr>
          <p:spPr bwMode="auto">
            <a:xfrm>
              <a:off x="7129" y="738"/>
              <a:ext cx="28" cy="34"/>
            </a:xfrm>
            <a:custGeom>
              <a:avLst/>
              <a:gdLst>
                <a:gd name="T0" fmla="*/ 8 w 19"/>
                <a:gd name="T1" fmla="*/ 4 h 23"/>
                <a:gd name="T2" fmla="*/ 14 w 19"/>
                <a:gd name="T3" fmla="*/ 1 h 23"/>
                <a:gd name="T4" fmla="*/ 18 w 19"/>
                <a:gd name="T5" fmla="*/ 1 h 23"/>
                <a:gd name="T6" fmla="*/ 18 w 19"/>
                <a:gd name="T7" fmla="*/ 6 h 23"/>
                <a:gd name="T8" fmla="*/ 4 w 19"/>
                <a:gd name="T9" fmla="*/ 23 h 23"/>
                <a:gd name="T10" fmla="*/ 0 w 19"/>
                <a:gd name="T11" fmla="*/ 15 h 23"/>
                <a:gd name="T12" fmla="*/ 8 w 19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8" y="4"/>
                  </a:moveTo>
                  <a:cubicBezTo>
                    <a:pt x="10" y="3"/>
                    <a:pt x="12" y="2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3"/>
                    <a:pt x="19" y="5"/>
                    <a:pt x="18" y="6"/>
                  </a:cubicBezTo>
                  <a:cubicBezTo>
                    <a:pt x="11" y="10"/>
                    <a:pt x="9" y="17"/>
                    <a:pt x="4" y="23"/>
                  </a:cubicBezTo>
                  <a:cubicBezTo>
                    <a:pt x="2" y="21"/>
                    <a:pt x="1" y="18"/>
                    <a:pt x="0" y="15"/>
                  </a:cubicBezTo>
                  <a:cubicBezTo>
                    <a:pt x="2" y="11"/>
                    <a:pt x="4" y="6"/>
                    <a:pt x="8" y="4"/>
                  </a:cubicBezTo>
                  <a:close/>
                </a:path>
              </a:pathLst>
            </a:custGeom>
            <a:solidFill>
              <a:srgbClr val="815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1" name="Freeform 588"/>
            <p:cNvSpPr/>
            <p:nvPr/>
          </p:nvSpPr>
          <p:spPr bwMode="auto">
            <a:xfrm>
              <a:off x="7183" y="880"/>
              <a:ext cx="21" cy="33"/>
            </a:xfrm>
            <a:custGeom>
              <a:avLst/>
              <a:gdLst>
                <a:gd name="T0" fmla="*/ 10 w 14"/>
                <a:gd name="T1" fmla="*/ 1 h 22"/>
                <a:gd name="T2" fmla="*/ 14 w 14"/>
                <a:gd name="T3" fmla="*/ 0 h 22"/>
                <a:gd name="T4" fmla="*/ 2 w 14"/>
                <a:gd name="T5" fmla="*/ 22 h 22"/>
                <a:gd name="T6" fmla="*/ 0 w 14"/>
                <a:gd name="T7" fmla="*/ 13 h 22"/>
                <a:gd name="T8" fmla="*/ 8 w 14"/>
                <a:gd name="T9" fmla="*/ 0 h 22"/>
                <a:gd name="T10" fmla="*/ 10 w 14"/>
                <a:gd name="T1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0" y="1"/>
                  </a:moveTo>
                  <a:cubicBezTo>
                    <a:pt x="11" y="0"/>
                    <a:pt x="13" y="0"/>
                    <a:pt x="14" y="0"/>
                  </a:cubicBezTo>
                  <a:cubicBezTo>
                    <a:pt x="12" y="8"/>
                    <a:pt x="9" y="16"/>
                    <a:pt x="2" y="22"/>
                  </a:cubicBezTo>
                  <a:cubicBezTo>
                    <a:pt x="1" y="19"/>
                    <a:pt x="0" y="16"/>
                    <a:pt x="0" y="13"/>
                  </a:cubicBezTo>
                  <a:cubicBezTo>
                    <a:pt x="1" y="8"/>
                    <a:pt x="3" y="3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B67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2" name="Freeform 589"/>
            <p:cNvSpPr/>
            <p:nvPr/>
          </p:nvSpPr>
          <p:spPr bwMode="auto">
            <a:xfrm>
              <a:off x="7148" y="754"/>
              <a:ext cx="26" cy="56"/>
            </a:xfrm>
            <a:custGeom>
              <a:avLst/>
              <a:gdLst>
                <a:gd name="T0" fmla="*/ 0 w 17"/>
                <a:gd name="T1" fmla="*/ 29 h 37"/>
                <a:gd name="T2" fmla="*/ 12 w 17"/>
                <a:gd name="T3" fmla="*/ 8 h 37"/>
                <a:gd name="T4" fmla="*/ 13 w 17"/>
                <a:gd name="T5" fmla="*/ 3 h 37"/>
                <a:gd name="T6" fmla="*/ 15 w 17"/>
                <a:gd name="T7" fmla="*/ 0 h 37"/>
                <a:gd name="T8" fmla="*/ 17 w 17"/>
                <a:gd name="T9" fmla="*/ 4 h 37"/>
                <a:gd name="T10" fmla="*/ 8 w 17"/>
                <a:gd name="T11" fmla="*/ 26 h 37"/>
                <a:gd name="T12" fmla="*/ 4 w 17"/>
                <a:gd name="T13" fmla="*/ 37 h 37"/>
                <a:gd name="T14" fmla="*/ 0 w 17"/>
                <a:gd name="T15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7">
                  <a:moveTo>
                    <a:pt x="0" y="29"/>
                  </a:moveTo>
                  <a:cubicBezTo>
                    <a:pt x="8" y="24"/>
                    <a:pt x="10" y="16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7" y="2"/>
                    <a:pt x="17" y="4"/>
                  </a:cubicBezTo>
                  <a:cubicBezTo>
                    <a:pt x="14" y="11"/>
                    <a:pt x="12" y="19"/>
                    <a:pt x="8" y="26"/>
                  </a:cubicBezTo>
                  <a:cubicBezTo>
                    <a:pt x="6" y="29"/>
                    <a:pt x="4" y="33"/>
                    <a:pt x="4" y="37"/>
                  </a:cubicBezTo>
                  <a:cubicBezTo>
                    <a:pt x="2" y="35"/>
                    <a:pt x="1" y="32"/>
                    <a:pt x="0" y="29"/>
                  </a:cubicBezTo>
                  <a:close/>
                </a:path>
              </a:pathLst>
            </a:custGeom>
            <a:solidFill>
              <a:srgbClr val="AE7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3" name="Freeform 590"/>
            <p:cNvSpPr/>
            <p:nvPr/>
          </p:nvSpPr>
          <p:spPr bwMode="auto">
            <a:xfrm>
              <a:off x="7178" y="876"/>
              <a:ext cx="17" cy="24"/>
            </a:xfrm>
            <a:custGeom>
              <a:avLst/>
              <a:gdLst>
                <a:gd name="T0" fmla="*/ 11 w 11"/>
                <a:gd name="T1" fmla="*/ 4 h 16"/>
                <a:gd name="T2" fmla="*/ 3 w 11"/>
                <a:gd name="T3" fmla="*/ 16 h 16"/>
                <a:gd name="T4" fmla="*/ 0 w 11"/>
                <a:gd name="T5" fmla="*/ 4 h 16"/>
                <a:gd name="T6" fmla="*/ 6 w 11"/>
                <a:gd name="T7" fmla="*/ 0 h 16"/>
                <a:gd name="T8" fmla="*/ 11 w 11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4"/>
                  </a:moveTo>
                  <a:cubicBezTo>
                    <a:pt x="10" y="9"/>
                    <a:pt x="7" y="13"/>
                    <a:pt x="3" y="16"/>
                  </a:cubicBezTo>
                  <a:cubicBezTo>
                    <a:pt x="1" y="12"/>
                    <a:pt x="0" y="8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1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A0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4" name="Freeform 591"/>
            <p:cNvSpPr/>
            <p:nvPr/>
          </p:nvSpPr>
          <p:spPr bwMode="auto">
            <a:xfrm>
              <a:off x="7190" y="948"/>
              <a:ext cx="23" cy="19"/>
            </a:xfrm>
            <a:custGeom>
              <a:avLst/>
              <a:gdLst>
                <a:gd name="T0" fmla="*/ 1 w 15"/>
                <a:gd name="T1" fmla="*/ 4 h 13"/>
                <a:gd name="T2" fmla="*/ 10 w 15"/>
                <a:gd name="T3" fmla="*/ 1 h 13"/>
                <a:gd name="T4" fmla="*/ 15 w 15"/>
                <a:gd name="T5" fmla="*/ 2 h 13"/>
                <a:gd name="T6" fmla="*/ 2 w 15"/>
                <a:gd name="T7" fmla="*/ 13 h 13"/>
                <a:gd name="T8" fmla="*/ 1 w 15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" y="4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2" y="1"/>
                    <a:pt x="13" y="0"/>
                    <a:pt x="15" y="2"/>
                  </a:cubicBezTo>
                  <a:cubicBezTo>
                    <a:pt x="11" y="7"/>
                    <a:pt x="7" y="11"/>
                    <a:pt x="2" y="13"/>
                  </a:cubicBezTo>
                  <a:cubicBezTo>
                    <a:pt x="0" y="10"/>
                    <a:pt x="1" y="7"/>
                    <a:pt x="1" y="4"/>
                  </a:cubicBezTo>
                  <a:close/>
                </a:path>
              </a:pathLst>
            </a:custGeom>
            <a:solidFill>
              <a:srgbClr val="A3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5" name="Freeform 592"/>
            <p:cNvSpPr/>
            <p:nvPr/>
          </p:nvSpPr>
          <p:spPr bwMode="auto">
            <a:xfrm>
              <a:off x="7166" y="843"/>
              <a:ext cx="9" cy="12"/>
            </a:xfrm>
            <a:custGeom>
              <a:avLst/>
              <a:gdLst>
                <a:gd name="T0" fmla="*/ 4 w 6"/>
                <a:gd name="T1" fmla="*/ 8 h 8"/>
                <a:gd name="T2" fmla="*/ 2 w 6"/>
                <a:gd name="T3" fmla="*/ 8 h 8"/>
                <a:gd name="T4" fmla="*/ 2 w 6"/>
                <a:gd name="T5" fmla="*/ 7 h 8"/>
                <a:gd name="T6" fmla="*/ 0 w 6"/>
                <a:gd name="T7" fmla="*/ 3 h 8"/>
                <a:gd name="T8" fmla="*/ 0 w 6"/>
                <a:gd name="T9" fmla="*/ 1 h 8"/>
                <a:gd name="T10" fmla="*/ 4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6" y="0"/>
                    <a:pt x="6" y="1"/>
                    <a:pt x="4" y="8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6" name="Freeform 593"/>
            <p:cNvSpPr/>
            <p:nvPr/>
          </p:nvSpPr>
          <p:spPr bwMode="auto">
            <a:xfrm>
              <a:off x="7163" y="1000"/>
              <a:ext cx="8" cy="11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0 h 7"/>
                <a:gd name="T4" fmla="*/ 4 w 5"/>
                <a:gd name="T5" fmla="*/ 5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1" y="2"/>
                    <a:pt x="3" y="0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3" y="6"/>
                    <a:pt x="2" y="7"/>
                    <a:pt x="0" y="7"/>
                  </a:cubicBezTo>
                  <a:close/>
                </a:path>
              </a:pathLst>
            </a:custGeom>
            <a:solidFill>
              <a:srgbClr val="F9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7" name="Freeform 594"/>
            <p:cNvSpPr/>
            <p:nvPr/>
          </p:nvSpPr>
          <p:spPr bwMode="auto">
            <a:xfrm>
              <a:off x="7034" y="670"/>
              <a:ext cx="6" cy="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8" name="Freeform 595"/>
            <p:cNvSpPr/>
            <p:nvPr/>
          </p:nvSpPr>
          <p:spPr bwMode="auto">
            <a:xfrm>
              <a:off x="7166" y="847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47D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9" name="Freeform 596"/>
            <p:cNvSpPr/>
            <p:nvPr/>
          </p:nvSpPr>
          <p:spPr bwMode="auto">
            <a:xfrm>
              <a:off x="7040" y="67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0" name="Freeform 597"/>
            <p:cNvSpPr/>
            <p:nvPr/>
          </p:nvSpPr>
          <p:spPr bwMode="auto">
            <a:xfrm>
              <a:off x="7370" y="3877"/>
              <a:ext cx="225" cy="162"/>
            </a:xfrm>
            <a:custGeom>
              <a:avLst/>
              <a:gdLst>
                <a:gd name="T0" fmla="*/ 85 w 150"/>
                <a:gd name="T1" fmla="*/ 5 h 108"/>
                <a:gd name="T2" fmla="*/ 94 w 150"/>
                <a:gd name="T3" fmla="*/ 6 h 108"/>
                <a:gd name="T4" fmla="*/ 112 w 150"/>
                <a:gd name="T5" fmla="*/ 0 h 108"/>
                <a:gd name="T6" fmla="*/ 96 w 150"/>
                <a:gd name="T7" fmla="*/ 9 h 108"/>
                <a:gd name="T8" fmla="*/ 88 w 150"/>
                <a:gd name="T9" fmla="*/ 15 h 108"/>
                <a:gd name="T10" fmla="*/ 84 w 150"/>
                <a:gd name="T11" fmla="*/ 21 h 108"/>
                <a:gd name="T12" fmla="*/ 76 w 150"/>
                <a:gd name="T13" fmla="*/ 26 h 108"/>
                <a:gd name="T14" fmla="*/ 63 w 150"/>
                <a:gd name="T15" fmla="*/ 33 h 108"/>
                <a:gd name="T16" fmla="*/ 60 w 150"/>
                <a:gd name="T17" fmla="*/ 40 h 108"/>
                <a:gd name="T18" fmla="*/ 51 w 150"/>
                <a:gd name="T19" fmla="*/ 47 h 108"/>
                <a:gd name="T20" fmla="*/ 43 w 150"/>
                <a:gd name="T21" fmla="*/ 52 h 108"/>
                <a:gd name="T22" fmla="*/ 45 w 150"/>
                <a:gd name="T23" fmla="*/ 65 h 108"/>
                <a:gd name="T24" fmla="*/ 62 w 150"/>
                <a:gd name="T25" fmla="*/ 82 h 108"/>
                <a:gd name="T26" fmla="*/ 82 w 150"/>
                <a:gd name="T27" fmla="*/ 84 h 108"/>
                <a:gd name="T28" fmla="*/ 104 w 150"/>
                <a:gd name="T29" fmla="*/ 72 h 108"/>
                <a:gd name="T30" fmla="*/ 122 w 150"/>
                <a:gd name="T31" fmla="*/ 67 h 108"/>
                <a:gd name="T32" fmla="*/ 127 w 150"/>
                <a:gd name="T33" fmla="*/ 63 h 108"/>
                <a:gd name="T34" fmla="*/ 140 w 150"/>
                <a:gd name="T35" fmla="*/ 56 h 108"/>
                <a:gd name="T36" fmla="*/ 150 w 150"/>
                <a:gd name="T37" fmla="*/ 59 h 108"/>
                <a:gd name="T38" fmla="*/ 143 w 150"/>
                <a:gd name="T39" fmla="*/ 66 h 108"/>
                <a:gd name="T40" fmla="*/ 131 w 150"/>
                <a:gd name="T41" fmla="*/ 78 h 108"/>
                <a:gd name="T42" fmla="*/ 118 w 150"/>
                <a:gd name="T43" fmla="*/ 96 h 108"/>
                <a:gd name="T44" fmla="*/ 116 w 150"/>
                <a:gd name="T45" fmla="*/ 98 h 108"/>
                <a:gd name="T46" fmla="*/ 113 w 150"/>
                <a:gd name="T47" fmla="*/ 99 h 108"/>
                <a:gd name="T48" fmla="*/ 72 w 150"/>
                <a:gd name="T49" fmla="*/ 105 h 108"/>
                <a:gd name="T50" fmla="*/ 58 w 150"/>
                <a:gd name="T51" fmla="*/ 105 h 108"/>
                <a:gd name="T52" fmla="*/ 31 w 150"/>
                <a:gd name="T53" fmla="*/ 105 h 108"/>
                <a:gd name="T54" fmla="*/ 3 w 150"/>
                <a:gd name="T55" fmla="*/ 69 h 108"/>
                <a:gd name="T56" fmla="*/ 5 w 150"/>
                <a:gd name="T57" fmla="*/ 67 h 108"/>
                <a:gd name="T58" fmla="*/ 5 w 150"/>
                <a:gd name="T59" fmla="*/ 65 h 108"/>
                <a:gd name="T60" fmla="*/ 7 w 150"/>
                <a:gd name="T61" fmla="*/ 63 h 108"/>
                <a:gd name="T62" fmla="*/ 12 w 150"/>
                <a:gd name="T63" fmla="*/ 56 h 108"/>
                <a:gd name="T64" fmla="*/ 19 w 150"/>
                <a:gd name="T65" fmla="*/ 45 h 108"/>
                <a:gd name="T66" fmla="*/ 39 w 150"/>
                <a:gd name="T67" fmla="*/ 34 h 108"/>
                <a:gd name="T68" fmla="*/ 59 w 150"/>
                <a:gd name="T69" fmla="*/ 22 h 108"/>
                <a:gd name="T70" fmla="*/ 50 w 150"/>
                <a:gd name="T71" fmla="*/ 16 h 108"/>
                <a:gd name="T72" fmla="*/ 58 w 150"/>
                <a:gd name="T73" fmla="*/ 11 h 108"/>
                <a:gd name="T74" fmla="*/ 81 w 150"/>
                <a:gd name="T75" fmla="*/ 7 h 108"/>
                <a:gd name="T76" fmla="*/ 85 w 150"/>
                <a:gd name="T77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08">
                  <a:moveTo>
                    <a:pt x="85" y="5"/>
                  </a:moveTo>
                  <a:cubicBezTo>
                    <a:pt x="88" y="9"/>
                    <a:pt x="91" y="7"/>
                    <a:pt x="94" y="6"/>
                  </a:cubicBezTo>
                  <a:cubicBezTo>
                    <a:pt x="100" y="4"/>
                    <a:pt x="106" y="2"/>
                    <a:pt x="112" y="0"/>
                  </a:cubicBezTo>
                  <a:cubicBezTo>
                    <a:pt x="108" y="6"/>
                    <a:pt x="104" y="11"/>
                    <a:pt x="96" y="9"/>
                  </a:cubicBezTo>
                  <a:cubicBezTo>
                    <a:pt x="92" y="9"/>
                    <a:pt x="90" y="11"/>
                    <a:pt x="88" y="15"/>
                  </a:cubicBezTo>
                  <a:cubicBezTo>
                    <a:pt x="87" y="17"/>
                    <a:pt x="86" y="19"/>
                    <a:pt x="84" y="21"/>
                  </a:cubicBezTo>
                  <a:cubicBezTo>
                    <a:pt x="82" y="25"/>
                    <a:pt x="80" y="26"/>
                    <a:pt x="76" y="26"/>
                  </a:cubicBezTo>
                  <a:cubicBezTo>
                    <a:pt x="68" y="25"/>
                    <a:pt x="66" y="26"/>
                    <a:pt x="63" y="33"/>
                  </a:cubicBezTo>
                  <a:cubicBezTo>
                    <a:pt x="62" y="35"/>
                    <a:pt x="61" y="37"/>
                    <a:pt x="60" y="40"/>
                  </a:cubicBezTo>
                  <a:cubicBezTo>
                    <a:pt x="59" y="44"/>
                    <a:pt x="57" y="47"/>
                    <a:pt x="51" y="47"/>
                  </a:cubicBezTo>
                  <a:cubicBezTo>
                    <a:pt x="47" y="46"/>
                    <a:pt x="43" y="48"/>
                    <a:pt x="43" y="52"/>
                  </a:cubicBezTo>
                  <a:cubicBezTo>
                    <a:pt x="44" y="56"/>
                    <a:pt x="39" y="60"/>
                    <a:pt x="45" y="65"/>
                  </a:cubicBezTo>
                  <a:cubicBezTo>
                    <a:pt x="51" y="69"/>
                    <a:pt x="58" y="74"/>
                    <a:pt x="62" y="82"/>
                  </a:cubicBezTo>
                  <a:cubicBezTo>
                    <a:pt x="63" y="86"/>
                    <a:pt x="77" y="87"/>
                    <a:pt x="82" y="84"/>
                  </a:cubicBezTo>
                  <a:cubicBezTo>
                    <a:pt x="89" y="80"/>
                    <a:pt x="96" y="75"/>
                    <a:pt x="104" y="72"/>
                  </a:cubicBezTo>
                  <a:cubicBezTo>
                    <a:pt x="110" y="70"/>
                    <a:pt x="115" y="67"/>
                    <a:pt x="122" y="67"/>
                  </a:cubicBezTo>
                  <a:cubicBezTo>
                    <a:pt x="124" y="66"/>
                    <a:pt x="126" y="65"/>
                    <a:pt x="127" y="63"/>
                  </a:cubicBezTo>
                  <a:cubicBezTo>
                    <a:pt x="131" y="60"/>
                    <a:pt x="135" y="58"/>
                    <a:pt x="140" y="56"/>
                  </a:cubicBezTo>
                  <a:cubicBezTo>
                    <a:pt x="144" y="54"/>
                    <a:pt x="148" y="54"/>
                    <a:pt x="150" y="59"/>
                  </a:cubicBezTo>
                  <a:cubicBezTo>
                    <a:pt x="150" y="63"/>
                    <a:pt x="148" y="65"/>
                    <a:pt x="143" y="66"/>
                  </a:cubicBezTo>
                  <a:cubicBezTo>
                    <a:pt x="136" y="67"/>
                    <a:pt x="132" y="71"/>
                    <a:pt x="131" y="78"/>
                  </a:cubicBezTo>
                  <a:cubicBezTo>
                    <a:pt x="130" y="87"/>
                    <a:pt x="122" y="90"/>
                    <a:pt x="118" y="96"/>
                  </a:cubicBezTo>
                  <a:cubicBezTo>
                    <a:pt x="117" y="97"/>
                    <a:pt x="116" y="98"/>
                    <a:pt x="116" y="98"/>
                  </a:cubicBezTo>
                  <a:cubicBezTo>
                    <a:pt x="115" y="99"/>
                    <a:pt x="114" y="99"/>
                    <a:pt x="113" y="99"/>
                  </a:cubicBezTo>
                  <a:cubicBezTo>
                    <a:pt x="100" y="108"/>
                    <a:pt x="86" y="106"/>
                    <a:pt x="72" y="105"/>
                  </a:cubicBezTo>
                  <a:cubicBezTo>
                    <a:pt x="67" y="105"/>
                    <a:pt x="62" y="104"/>
                    <a:pt x="58" y="105"/>
                  </a:cubicBezTo>
                  <a:cubicBezTo>
                    <a:pt x="49" y="108"/>
                    <a:pt x="40" y="106"/>
                    <a:pt x="31" y="105"/>
                  </a:cubicBezTo>
                  <a:cubicBezTo>
                    <a:pt x="14" y="102"/>
                    <a:pt x="0" y="84"/>
                    <a:pt x="3" y="69"/>
                  </a:cubicBezTo>
                  <a:cubicBezTo>
                    <a:pt x="3" y="68"/>
                    <a:pt x="4" y="67"/>
                    <a:pt x="5" y="67"/>
                  </a:cubicBezTo>
                  <a:cubicBezTo>
                    <a:pt x="5" y="66"/>
                    <a:pt x="5" y="66"/>
                    <a:pt x="5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61"/>
                    <a:pt x="11" y="58"/>
                    <a:pt x="12" y="56"/>
                  </a:cubicBezTo>
                  <a:cubicBezTo>
                    <a:pt x="15" y="52"/>
                    <a:pt x="17" y="49"/>
                    <a:pt x="19" y="45"/>
                  </a:cubicBezTo>
                  <a:cubicBezTo>
                    <a:pt x="24" y="38"/>
                    <a:pt x="30" y="33"/>
                    <a:pt x="39" y="34"/>
                  </a:cubicBezTo>
                  <a:cubicBezTo>
                    <a:pt x="49" y="36"/>
                    <a:pt x="54" y="30"/>
                    <a:pt x="59" y="22"/>
                  </a:cubicBezTo>
                  <a:cubicBezTo>
                    <a:pt x="56" y="19"/>
                    <a:pt x="51" y="21"/>
                    <a:pt x="50" y="16"/>
                  </a:cubicBezTo>
                  <a:cubicBezTo>
                    <a:pt x="51" y="12"/>
                    <a:pt x="54" y="11"/>
                    <a:pt x="58" y="11"/>
                  </a:cubicBezTo>
                  <a:cubicBezTo>
                    <a:pt x="66" y="11"/>
                    <a:pt x="73" y="9"/>
                    <a:pt x="81" y="7"/>
                  </a:cubicBezTo>
                  <a:cubicBezTo>
                    <a:pt x="82" y="6"/>
                    <a:pt x="84" y="5"/>
                    <a:pt x="85" y="5"/>
                  </a:cubicBezTo>
                  <a:close/>
                </a:path>
              </a:pathLst>
            </a:custGeom>
            <a:solidFill>
              <a:srgbClr val="EC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1" name="Freeform 598"/>
            <p:cNvSpPr/>
            <p:nvPr/>
          </p:nvSpPr>
          <p:spPr bwMode="auto">
            <a:xfrm>
              <a:off x="7364" y="3745"/>
              <a:ext cx="179" cy="171"/>
            </a:xfrm>
            <a:custGeom>
              <a:avLst/>
              <a:gdLst>
                <a:gd name="T0" fmla="*/ 85 w 119"/>
                <a:gd name="T1" fmla="*/ 95 h 114"/>
                <a:gd name="T2" fmla="*/ 64 w 119"/>
                <a:gd name="T3" fmla="*/ 103 h 114"/>
                <a:gd name="T4" fmla="*/ 54 w 119"/>
                <a:gd name="T5" fmla="*/ 105 h 114"/>
                <a:gd name="T6" fmla="*/ 40 w 119"/>
                <a:gd name="T7" fmla="*/ 114 h 114"/>
                <a:gd name="T8" fmla="*/ 26 w 119"/>
                <a:gd name="T9" fmla="*/ 105 h 114"/>
                <a:gd name="T10" fmla="*/ 10 w 119"/>
                <a:gd name="T11" fmla="*/ 97 h 114"/>
                <a:gd name="T12" fmla="*/ 2 w 119"/>
                <a:gd name="T13" fmla="*/ 97 h 114"/>
                <a:gd name="T14" fmla="*/ 1 w 119"/>
                <a:gd name="T15" fmla="*/ 94 h 114"/>
                <a:gd name="T16" fmla="*/ 1 w 119"/>
                <a:gd name="T17" fmla="*/ 90 h 114"/>
                <a:gd name="T18" fmla="*/ 6 w 119"/>
                <a:gd name="T19" fmla="*/ 85 h 114"/>
                <a:gd name="T20" fmla="*/ 8 w 119"/>
                <a:gd name="T21" fmla="*/ 90 h 114"/>
                <a:gd name="T22" fmla="*/ 27 w 119"/>
                <a:gd name="T23" fmla="*/ 94 h 114"/>
                <a:gd name="T24" fmla="*/ 33 w 119"/>
                <a:gd name="T25" fmla="*/ 95 h 114"/>
                <a:gd name="T26" fmla="*/ 47 w 119"/>
                <a:gd name="T27" fmla="*/ 90 h 114"/>
                <a:gd name="T28" fmla="*/ 61 w 119"/>
                <a:gd name="T29" fmla="*/ 82 h 114"/>
                <a:gd name="T30" fmla="*/ 64 w 119"/>
                <a:gd name="T31" fmla="*/ 79 h 114"/>
                <a:gd name="T32" fmla="*/ 90 w 119"/>
                <a:gd name="T33" fmla="*/ 31 h 114"/>
                <a:gd name="T34" fmla="*/ 94 w 119"/>
                <a:gd name="T35" fmla="*/ 15 h 114"/>
                <a:gd name="T36" fmla="*/ 115 w 119"/>
                <a:gd name="T37" fmla="*/ 5 h 114"/>
                <a:gd name="T38" fmla="*/ 117 w 119"/>
                <a:gd name="T39" fmla="*/ 13 h 114"/>
                <a:gd name="T40" fmla="*/ 106 w 119"/>
                <a:gd name="T41" fmla="*/ 47 h 114"/>
                <a:gd name="T42" fmla="*/ 103 w 119"/>
                <a:gd name="T43" fmla="*/ 56 h 114"/>
                <a:gd name="T44" fmla="*/ 84 w 119"/>
                <a:gd name="T45" fmla="*/ 88 h 114"/>
                <a:gd name="T46" fmla="*/ 85 w 119"/>
                <a:gd name="T47" fmla="*/ 9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114">
                  <a:moveTo>
                    <a:pt x="85" y="95"/>
                  </a:moveTo>
                  <a:cubicBezTo>
                    <a:pt x="79" y="102"/>
                    <a:pt x="72" y="104"/>
                    <a:pt x="64" y="103"/>
                  </a:cubicBezTo>
                  <a:cubicBezTo>
                    <a:pt x="61" y="103"/>
                    <a:pt x="57" y="102"/>
                    <a:pt x="54" y="105"/>
                  </a:cubicBezTo>
                  <a:cubicBezTo>
                    <a:pt x="53" y="113"/>
                    <a:pt x="46" y="112"/>
                    <a:pt x="40" y="114"/>
                  </a:cubicBezTo>
                  <a:cubicBezTo>
                    <a:pt x="34" y="113"/>
                    <a:pt x="29" y="111"/>
                    <a:pt x="26" y="105"/>
                  </a:cubicBezTo>
                  <a:cubicBezTo>
                    <a:pt x="23" y="97"/>
                    <a:pt x="18" y="95"/>
                    <a:pt x="10" y="97"/>
                  </a:cubicBezTo>
                  <a:cubicBezTo>
                    <a:pt x="7" y="98"/>
                    <a:pt x="4" y="99"/>
                    <a:pt x="2" y="97"/>
                  </a:cubicBezTo>
                  <a:cubicBezTo>
                    <a:pt x="1" y="96"/>
                    <a:pt x="1" y="95"/>
                    <a:pt x="1" y="94"/>
                  </a:cubicBezTo>
                  <a:cubicBezTo>
                    <a:pt x="0" y="93"/>
                    <a:pt x="1" y="91"/>
                    <a:pt x="1" y="90"/>
                  </a:cubicBezTo>
                  <a:cubicBezTo>
                    <a:pt x="2" y="88"/>
                    <a:pt x="3" y="85"/>
                    <a:pt x="6" y="85"/>
                  </a:cubicBezTo>
                  <a:cubicBezTo>
                    <a:pt x="8" y="86"/>
                    <a:pt x="7" y="88"/>
                    <a:pt x="8" y="90"/>
                  </a:cubicBezTo>
                  <a:cubicBezTo>
                    <a:pt x="15" y="89"/>
                    <a:pt x="22" y="89"/>
                    <a:pt x="27" y="94"/>
                  </a:cubicBezTo>
                  <a:cubicBezTo>
                    <a:pt x="29" y="95"/>
                    <a:pt x="31" y="95"/>
                    <a:pt x="33" y="95"/>
                  </a:cubicBezTo>
                  <a:cubicBezTo>
                    <a:pt x="38" y="93"/>
                    <a:pt x="43" y="92"/>
                    <a:pt x="47" y="90"/>
                  </a:cubicBezTo>
                  <a:cubicBezTo>
                    <a:pt x="52" y="87"/>
                    <a:pt x="54" y="81"/>
                    <a:pt x="61" y="82"/>
                  </a:cubicBezTo>
                  <a:cubicBezTo>
                    <a:pt x="62" y="82"/>
                    <a:pt x="63" y="80"/>
                    <a:pt x="64" y="79"/>
                  </a:cubicBezTo>
                  <a:cubicBezTo>
                    <a:pt x="73" y="63"/>
                    <a:pt x="84" y="49"/>
                    <a:pt x="90" y="31"/>
                  </a:cubicBezTo>
                  <a:cubicBezTo>
                    <a:pt x="92" y="26"/>
                    <a:pt x="93" y="20"/>
                    <a:pt x="94" y="15"/>
                  </a:cubicBezTo>
                  <a:cubicBezTo>
                    <a:pt x="97" y="3"/>
                    <a:pt x="105" y="0"/>
                    <a:pt x="115" y="5"/>
                  </a:cubicBezTo>
                  <a:cubicBezTo>
                    <a:pt x="118" y="7"/>
                    <a:pt x="119" y="10"/>
                    <a:pt x="117" y="13"/>
                  </a:cubicBezTo>
                  <a:cubicBezTo>
                    <a:pt x="110" y="24"/>
                    <a:pt x="109" y="36"/>
                    <a:pt x="106" y="47"/>
                  </a:cubicBezTo>
                  <a:cubicBezTo>
                    <a:pt x="105" y="51"/>
                    <a:pt x="104" y="54"/>
                    <a:pt x="103" y="56"/>
                  </a:cubicBezTo>
                  <a:cubicBezTo>
                    <a:pt x="96" y="67"/>
                    <a:pt x="92" y="78"/>
                    <a:pt x="84" y="88"/>
                  </a:cubicBezTo>
                  <a:cubicBezTo>
                    <a:pt x="83" y="90"/>
                    <a:pt x="80" y="93"/>
                    <a:pt x="85" y="95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2" name="Freeform 599"/>
            <p:cNvSpPr/>
            <p:nvPr/>
          </p:nvSpPr>
          <p:spPr bwMode="auto">
            <a:xfrm>
              <a:off x="7373" y="3562"/>
              <a:ext cx="216" cy="318"/>
            </a:xfrm>
            <a:custGeom>
              <a:avLst/>
              <a:gdLst>
                <a:gd name="T0" fmla="*/ 2 w 144"/>
                <a:gd name="T1" fmla="*/ 212 h 212"/>
                <a:gd name="T2" fmla="*/ 0 w 144"/>
                <a:gd name="T3" fmla="*/ 208 h 212"/>
                <a:gd name="T4" fmla="*/ 1 w 144"/>
                <a:gd name="T5" fmla="*/ 204 h 212"/>
                <a:gd name="T6" fmla="*/ 57 w 144"/>
                <a:gd name="T7" fmla="*/ 145 h 212"/>
                <a:gd name="T8" fmla="*/ 77 w 144"/>
                <a:gd name="T9" fmla="*/ 95 h 212"/>
                <a:gd name="T10" fmla="*/ 86 w 144"/>
                <a:gd name="T11" fmla="*/ 76 h 212"/>
                <a:gd name="T12" fmla="*/ 108 w 144"/>
                <a:gd name="T13" fmla="*/ 46 h 212"/>
                <a:gd name="T14" fmla="*/ 128 w 144"/>
                <a:gd name="T15" fmla="*/ 13 h 212"/>
                <a:gd name="T16" fmla="*/ 143 w 144"/>
                <a:gd name="T17" fmla="*/ 4 h 212"/>
                <a:gd name="T18" fmla="*/ 140 w 144"/>
                <a:gd name="T19" fmla="*/ 37 h 212"/>
                <a:gd name="T20" fmla="*/ 127 w 144"/>
                <a:gd name="T21" fmla="*/ 43 h 212"/>
                <a:gd name="T22" fmla="*/ 109 w 144"/>
                <a:gd name="T23" fmla="*/ 71 h 212"/>
                <a:gd name="T24" fmla="*/ 91 w 144"/>
                <a:gd name="T25" fmla="*/ 96 h 212"/>
                <a:gd name="T26" fmla="*/ 80 w 144"/>
                <a:gd name="T27" fmla="*/ 126 h 212"/>
                <a:gd name="T28" fmla="*/ 76 w 144"/>
                <a:gd name="T29" fmla="*/ 138 h 212"/>
                <a:gd name="T30" fmla="*/ 52 w 144"/>
                <a:gd name="T31" fmla="*/ 174 h 212"/>
                <a:gd name="T32" fmla="*/ 50 w 144"/>
                <a:gd name="T33" fmla="*/ 178 h 212"/>
                <a:gd name="T34" fmla="*/ 42 w 144"/>
                <a:gd name="T35" fmla="*/ 186 h 212"/>
                <a:gd name="T36" fmla="*/ 36 w 144"/>
                <a:gd name="T37" fmla="*/ 190 h 212"/>
                <a:gd name="T38" fmla="*/ 26 w 144"/>
                <a:gd name="T39" fmla="*/ 201 h 212"/>
                <a:gd name="T40" fmla="*/ 10 w 144"/>
                <a:gd name="T41" fmla="*/ 208 h 212"/>
                <a:gd name="T42" fmla="*/ 2 w 144"/>
                <a:gd name="T4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212">
                  <a:moveTo>
                    <a:pt x="2" y="212"/>
                  </a:moveTo>
                  <a:cubicBezTo>
                    <a:pt x="1" y="211"/>
                    <a:pt x="1" y="209"/>
                    <a:pt x="0" y="208"/>
                  </a:cubicBezTo>
                  <a:cubicBezTo>
                    <a:pt x="0" y="206"/>
                    <a:pt x="0" y="205"/>
                    <a:pt x="1" y="204"/>
                  </a:cubicBezTo>
                  <a:cubicBezTo>
                    <a:pt x="24" y="188"/>
                    <a:pt x="43" y="169"/>
                    <a:pt x="57" y="145"/>
                  </a:cubicBezTo>
                  <a:cubicBezTo>
                    <a:pt x="66" y="129"/>
                    <a:pt x="75" y="114"/>
                    <a:pt x="77" y="95"/>
                  </a:cubicBezTo>
                  <a:cubicBezTo>
                    <a:pt x="77" y="88"/>
                    <a:pt x="82" y="82"/>
                    <a:pt x="86" y="76"/>
                  </a:cubicBezTo>
                  <a:cubicBezTo>
                    <a:pt x="94" y="67"/>
                    <a:pt x="100" y="56"/>
                    <a:pt x="108" y="46"/>
                  </a:cubicBezTo>
                  <a:cubicBezTo>
                    <a:pt x="116" y="36"/>
                    <a:pt x="121" y="24"/>
                    <a:pt x="128" y="13"/>
                  </a:cubicBezTo>
                  <a:cubicBezTo>
                    <a:pt x="132" y="8"/>
                    <a:pt x="134" y="0"/>
                    <a:pt x="143" y="4"/>
                  </a:cubicBezTo>
                  <a:cubicBezTo>
                    <a:pt x="144" y="15"/>
                    <a:pt x="144" y="26"/>
                    <a:pt x="140" y="37"/>
                  </a:cubicBezTo>
                  <a:cubicBezTo>
                    <a:pt x="134" y="36"/>
                    <a:pt x="131" y="39"/>
                    <a:pt x="127" y="43"/>
                  </a:cubicBezTo>
                  <a:cubicBezTo>
                    <a:pt x="120" y="52"/>
                    <a:pt x="114" y="61"/>
                    <a:pt x="109" y="71"/>
                  </a:cubicBezTo>
                  <a:cubicBezTo>
                    <a:pt x="105" y="80"/>
                    <a:pt x="99" y="89"/>
                    <a:pt x="91" y="96"/>
                  </a:cubicBezTo>
                  <a:cubicBezTo>
                    <a:pt x="82" y="104"/>
                    <a:pt x="81" y="115"/>
                    <a:pt x="80" y="126"/>
                  </a:cubicBezTo>
                  <a:cubicBezTo>
                    <a:pt x="79" y="130"/>
                    <a:pt x="79" y="134"/>
                    <a:pt x="76" y="138"/>
                  </a:cubicBezTo>
                  <a:cubicBezTo>
                    <a:pt x="68" y="150"/>
                    <a:pt x="59" y="161"/>
                    <a:pt x="52" y="174"/>
                  </a:cubicBezTo>
                  <a:cubicBezTo>
                    <a:pt x="51" y="175"/>
                    <a:pt x="49" y="177"/>
                    <a:pt x="50" y="178"/>
                  </a:cubicBezTo>
                  <a:cubicBezTo>
                    <a:pt x="53" y="186"/>
                    <a:pt x="47" y="186"/>
                    <a:pt x="42" y="186"/>
                  </a:cubicBezTo>
                  <a:cubicBezTo>
                    <a:pt x="39" y="187"/>
                    <a:pt x="37" y="188"/>
                    <a:pt x="36" y="190"/>
                  </a:cubicBezTo>
                  <a:cubicBezTo>
                    <a:pt x="33" y="195"/>
                    <a:pt x="29" y="197"/>
                    <a:pt x="26" y="201"/>
                  </a:cubicBezTo>
                  <a:cubicBezTo>
                    <a:pt x="21" y="205"/>
                    <a:pt x="17" y="208"/>
                    <a:pt x="10" y="208"/>
                  </a:cubicBezTo>
                  <a:cubicBezTo>
                    <a:pt x="7" y="208"/>
                    <a:pt x="4" y="209"/>
                    <a:pt x="2" y="212"/>
                  </a:cubicBezTo>
                  <a:close/>
                </a:path>
              </a:pathLst>
            </a:custGeom>
            <a:solidFill>
              <a:srgbClr val="F2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3" name="Freeform 600"/>
            <p:cNvSpPr/>
            <p:nvPr/>
          </p:nvSpPr>
          <p:spPr bwMode="auto">
            <a:xfrm>
              <a:off x="7501" y="388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4" name="Freeform 601"/>
            <p:cNvSpPr/>
            <p:nvPr/>
          </p:nvSpPr>
          <p:spPr bwMode="auto">
            <a:xfrm>
              <a:off x="7498" y="3883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0D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5" name="Freeform 602"/>
            <p:cNvSpPr/>
            <p:nvPr/>
          </p:nvSpPr>
          <p:spPr bwMode="auto">
            <a:xfrm>
              <a:off x="6032" y="3708"/>
              <a:ext cx="206" cy="103"/>
            </a:xfrm>
            <a:custGeom>
              <a:avLst/>
              <a:gdLst>
                <a:gd name="T0" fmla="*/ 46 w 137"/>
                <a:gd name="T1" fmla="*/ 47 h 69"/>
                <a:gd name="T2" fmla="*/ 23 w 137"/>
                <a:gd name="T3" fmla="*/ 27 h 69"/>
                <a:gd name="T4" fmla="*/ 16 w 137"/>
                <a:gd name="T5" fmla="*/ 22 h 69"/>
                <a:gd name="T6" fmla="*/ 11 w 137"/>
                <a:gd name="T7" fmla="*/ 22 h 69"/>
                <a:gd name="T8" fmla="*/ 0 w 137"/>
                <a:gd name="T9" fmla="*/ 22 h 69"/>
                <a:gd name="T10" fmla="*/ 6 w 137"/>
                <a:gd name="T11" fmla="*/ 13 h 69"/>
                <a:gd name="T12" fmla="*/ 17 w 137"/>
                <a:gd name="T13" fmla="*/ 3 h 69"/>
                <a:gd name="T14" fmla="*/ 36 w 137"/>
                <a:gd name="T15" fmla="*/ 5 h 69"/>
                <a:gd name="T16" fmla="*/ 51 w 137"/>
                <a:gd name="T17" fmla="*/ 5 h 69"/>
                <a:gd name="T18" fmla="*/ 60 w 137"/>
                <a:gd name="T19" fmla="*/ 8 h 69"/>
                <a:gd name="T20" fmla="*/ 114 w 137"/>
                <a:gd name="T21" fmla="*/ 29 h 69"/>
                <a:gd name="T22" fmla="*/ 136 w 137"/>
                <a:gd name="T23" fmla="*/ 26 h 69"/>
                <a:gd name="T24" fmla="*/ 137 w 137"/>
                <a:gd name="T25" fmla="*/ 30 h 69"/>
                <a:gd name="T26" fmla="*/ 130 w 137"/>
                <a:gd name="T27" fmla="*/ 39 h 69"/>
                <a:gd name="T28" fmla="*/ 115 w 137"/>
                <a:gd name="T29" fmla="*/ 47 h 69"/>
                <a:gd name="T30" fmla="*/ 113 w 137"/>
                <a:gd name="T31" fmla="*/ 48 h 69"/>
                <a:gd name="T32" fmla="*/ 105 w 137"/>
                <a:gd name="T33" fmla="*/ 50 h 69"/>
                <a:gd name="T34" fmla="*/ 67 w 137"/>
                <a:gd name="T35" fmla="*/ 63 h 69"/>
                <a:gd name="T36" fmla="*/ 61 w 137"/>
                <a:gd name="T37" fmla="*/ 60 h 69"/>
                <a:gd name="T38" fmla="*/ 59 w 137"/>
                <a:gd name="T39" fmla="*/ 58 h 69"/>
                <a:gd name="T40" fmla="*/ 47 w 137"/>
                <a:gd name="T41" fmla="*/ 51 h 69"/>
                <a:gd name="T42" fmla="*/ 46 w 137"/>
                <a:gd name="T43" fmla="*/ 4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69">
                  <a:moveTo>
                    <a:pt x="46" y="47"/>
                  </a:moveTo>
                  <a:cubicBezTo>
                    <a:pt x="42" y="37"/>
                    <a:pt x="31" y="33"/>
                    <a:pt x="23" y="27"/>
                  </a:cubicBezTo>
                  <a:cubicBezTo>
                    <a:pt x="21" y="25"/>
                    <a:pt x="18" y="24"/>
                    <a:pt x="16" y="22"/>
                  </a:cubicBezTo>
                  <a:cubicBezTo>
                    <a:pt x="14" y="21"/>
                    <a:pt x="12" y="20"/>
                    <a:pt x="11" y="22"/>
                  </a:cubicBezTo>
                  <a:cubicBezTo>
                    <a:pt x="7" y="25"/>
                    <a:pt x="3" y="22"/>
                    <a:pt x="0" y="22"/>
                  </a:cubicBezTo>
                  <a:cubicBezTo>
                    <a:pt x="3" y="20"/>
                    <a:pt x="5" y="18"/>
                    <a:pt x="6" y="13"/>
                  </a:cubicBezTo>
                  <a:cubicBezTo>
                    <a:pt x="6" y="7"/>
                    <a:pt x="11" y="3"/>
                    <a:pt x="17" y="3"/>
                  </a:cubicBezTo>
                  <a:cubicBezTo>
                    <a:pt x="23" y="3"/>
                    <a:pt x="30" y="0"/>
                    <a:pt x="36" y="5"/>
                  </a:cubicBezTo>
                  <a:cubicBezTo>
                    <a:pt x="40" y="9"/>
                    <a:pt x="46" y="8"/>
                    <a:pt x="51" y="5"/>
                  </a:cubicBezTo>
                  <a:cubicBezTo>
                    <a:pt x="55" y="5"/>
                    <a:pt x="58" y="6"/>
                    <a:pt x="60" y="8"/>
                  </a:cubicBezTo>
                  <a:cubicBezTo>
                    <a:pt x="77" y="18"/>
                    <a:pt x="95" y="25"/>
                    <a:pt x="114" y="29"/>
                  </a:cubicBezTo>
                  <a:cubicBezTo>
                    <a:pt x="122" y="30"/>
                    <a:pt x="129" y="28"/>
                    <a:pt x="136" y="26"/>
                  </a:cubicBezTo>
                  <a:cubicBezTo>
                    <a:pt x="137" y="27"/>
                    <a:pt x="137" y="29"/>
                    <a:pt x="137" y="30"/>
                  </a:cubicBezTo>
                  <a:cubicBezTo>
                    <a:pt x="135" y="33"/>
                    <a:pt x="130" y="34"/>
                    <a:pt x="130" y="39"/>
                  </a:cubicBezTo>
                  <a:cubicBezTo>
                    <a:pt x="126" y="44"/>
                    <a:pt x="120" y="45"/>
                    <a:pt x="115" y="47"/>
                  </a:cubicBezTo>
                  <a:cubicBezTo>
                    <a:pt x="114" y="48"/>
                    <a:pt x="113" y="48"/>
                    <a:pt x="113" y="48"/>
                  </a:cubicBezTo>
                  <a:cubicBezTo>
                    <a:pt x="110" y="47"/>
                    <a:pt x="107" y="48"/>
                    <a:pt x="105" y="50"/>
                  </a:cubicBezTo>
                  <a:cubicBezTo>
                    <a:pt x="94" y="60"/>
                    <a:pt x="83" y="69"/>
                    <a:pt x="67" y="63"/>
                  </a:cubicBezTo>
                  <a:cubicBezTo>
                    <a:pt x="65" y="62"/>
                    <a:pt x="63" y="61"/>
                    <a:pt x="61" y="60"/>
                  </a:cubicBezTo>
                  <a:cubicBezTo>
                    <a:pt x="60" y="59"/>
                    <a:pt x="60" y="59"/>
                    <a:pt x="59" y="58"/>
                  </a:cubicBezTo>
                  <a:cubicBezTo>
                    <a:pt x="56" y="55"/>
                    <a:pt x="51" y="53"/>
                    <a:pt x="47" y="51"/>
                  </a:cubicBezTo>
                  <a:cubicBezTo>
                    <a:pt x="46" y="50"/>
                    <a:pt x="46" y="49"/>
                    <a:pt x="46" y="47"/>
                  </a:cubicBezTo>
                  <a:close/>
                </a:path>
              </a:pathLst>
            </a:custGeom>
            <a:solidFill>
              <a:srgbClr val="F3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6" name="Freeform 603"/>
            <p:cNvSpPr/>
            <p:nvPr/>
          </p:nvSpPr>
          <p:spPr bwMode="auto">
            <a:xfrm>
              <a:off x="6236" y="3664"/>
              <a:ext cx="257" cy="96"/>
            </a:xfrm>
            <a:custGeom>
              <a:avLst/>
              <a:gdLst>
                <a:gd name="T0" fmla="*/ 0 w 171"/>
                <a:gd name="T1" fmla="*/ 59 h 64"/>
                <a:gd name="T2" fmla="*/ 0 w 171"/>
                <a:gd name="T3" fmla="*/ 55 h 64"/>
                <a:gd name="T4" fmla="*/ 17 w 171"/>
                <a:gd name="T5" fmla="*/ 45 h 64"/>
                <a:gd name="T6" fmla="*/ 22 w 171"/>
                <a:gd name="T7" fmla="*/ 43 h 64"/>
                <a:gd name="T8" fmla="*/ 32 w 171"/>
                <a:gd name="T9" fmla="*/ 38 h 64"/>
                <a:gd name="T10" fmla="*/ 39 w 171"/>
                <a:gd name="T11" fmla="*/ 36 h 64"/>
                <a:gd name="T12" fmla="*/ 47 w 171"/>
                <a:gd name="T13" fmla="*/ 29 h 64"/>
                <a:gd name="T14" fmla="*/ 52 w 171"/>
                <a:gd name="T15" fmla="*/ 21 h 64"/>
                <a:gd name="T16" fmla="*/ 70 w 171"/>
                <a:gd name="T17" fmla="*/ 10 h 64"/>
                <a:gd name="T18" fmla="*/ 75 w 171"/>
                <a:gd name="T19" fmla="*/ 10 h 64"/>
                <a:gd name="T20" fmla="*/ 85 w 171"/>
                <a:gd name="T21" fmla="*/ 18 h 64"/>
                <a:gd name="T22" fmla="*/ 84 w 171"/>
                <a:gd name="T23" fmla="*/ 20 h 64"/>
                <a:gd name="T24" fmla="*/ 79 w 171"/>
                <a:gd name="T25" fmla="*/ 21 h 64"/>
                <a:gd name="T26" fmla="*/ 75 w 171"/>
                <a:gd name="T27" fmla="*/ 21 h 64"/>
                <a:gd name="T28" fmla="*/ 73 w 171"/>
                <a:gd name="T29" fmla="*/ 20 h 64"/>
                <a:gd name="T30" fmla="*/ 68 w 171"/>
                <a:gd name="T31" fmla="*/ 19 h 64"/>
                <a:gd name="T32" fmla="*/ 63 w 171"/>
                <a:gd name="T33" fmla="*/ 21 h 64"/>
                <a:gd name="T34" fmla="*/ 66 w 171"/>
                <a:gd name="T35" fmla="*/ 25 h 64"/>
                <a:gd name="T36" fmla="*/ 87 w 171"/>
                <a:gd name="T37" fmla="*/ 35 h 64"/>
                <a:gd name="T38" fmla="*/ 97 w 171"/>
                <a:gd name="T39" fmla="*/ 32 h 64"/>
                <a:gd name="T40" fmla="*/ 109 w 171"/>
                <a:gd name="T41" fmla="*/ 34 h 64"/>
                <a:gd name="T42" fmla="*/ 120 w 171"/>
                <a:gd name="T43" fmla="*/ 33 h 64"/>
                <a:gd name="T44" fmla="*/ 137 w 171"/>
                <a:gd name="T45" fmla="*/ 15 h 64"/>
                <a:gd name="T46" fmla="*/ 141 w 171"/>
                <a:gd name="T47" fmla="*/ 12 h 64"/>
                <a:gd name="T48" fmla="*/ 153 w 171"/>
                <a:gd name="T49" fmla="*/ 5 h 64"/>
                <a:gd name="T50" fmla="*/ 155 w 171"/>
                <a:gd name="T51" fmla="*/ 3 h 64"/>
                <a:gd name="T52" fmla="*/ 158 w 171"/>
                <a:gd name="T53" fmla="*/ 2 h 64"/>
                <a:gd name="T54" fmla="*/ 163 w 171"/>
                <a:gd name="T55" fmla="*/ 1 h 64"/>
                <a:gd name="T56" fmla="*/ 165 w 171"/>
                <a:gd name="T57" fmla="*/ 1 h 64"/>
                <a:gd name="T58" fmla="*/ 169 w 171"/>
                <a:gd name="T59" fmla="*/ 2 h 64"/>
                <a:gd name="T60" fmla="*/ 171 w 171"/>
                <a:gd name="T61" fmla="*/ 6 h 64"/>
                <a:gd name="T62" fmla="*/ 170 w 171"/>
                <a:gd name="T63" fmla="*/ 8 h 64"/>
                <a:gd name="T64" fmla="*/ 168 w 171"/>
                <a:gd name="T65" fmla="*/ 11 h 64"/>
                <a:gd name="T66" fmla="*/ 166 w 171"/>
                <a:gd name="T67" fmla="*/ 13 h 64"/>
                <a:gd name="T68" fmla="*/ 164 w 171"/>
                <a:gd name="T69" fmla="*/ 15 h 64"/>
                <a:gd name="T70" fmla="*/ 164 w 171"/>
                <a:gd name="T71" fmla="*/ 21 h 64"/>
                <a:gd name="T72" fmla="*/ 147 w 171"/>
                <a:gd name="T73" fmla="*/ 35 h 64"/>
                <a:gd name="T74" fmla="*/ 142 w 171"/>
                <a:gd name="T75" fmla="*/ 38 h 64"/>
                <a:gd name="T76" fmla="*/ 138 w 171"/>
                <a:gd name="T77" fmla="*/ 39 h 64"/>
                <a:gd name="T78" fmla="*/ 129 w 171"/>
                <a:gd name="T79" fmla="*/ 43 h 64"/>
                <a:gd name="T80" fmla="*/ 109 w 171"/>
                <a:gd name="T81" fmla="*/ 56 h 64"/>
                <a:gd name="T82" fmla="*/ 107 w 171"/>
                <a:gd name="T83" fmla="*/ 57 h 64"/>
                <a:gd name="T84" fmla="*/ 99 w 171"/>
                <a:gd name="T85" fmla="*/ 58 h 64"/>
                <a:gd name="T86" fmla="*/ 97 w 171"/>
                <a:gd name="T87" fmla="*/ 58 h 64"/>
                <a:gd name="T88" fmla="*/ 81 w 171"/>
                <a:gd name="T89" fmla="*/ 54 h 64"/>
                <a:gd name="T90" fmla="*/ 79 w 171"/>
                <a:gd name="T91" fmla="*/ 53 h 64"/>
                <a:gd name="T92" fmla="*/ 74 w 171"/>
                <a:gd name="T93" fmla="*/ 50 h 64"/>
                <a:gd name="T94" fmla="*/ 60 w 171"/>
                <a:gd name="T95" fmla="*/ 49 h 64"/>
                <a:gd name="T96" fmla="*/ 46 w 171"/>
                <a:gd name="T97" fmla="*/ 53 h 64"/>
                <a:gd name="T98" fmla="*/ 42 w 171"/>
                <a:gd name="T99" fmla="*/ 52 h 64"/>
                <a:gd name="T100" fmla="*/ 34 w 171"/>
                <a:gd name="T101" fmla="*/ 48 h 64"/>
                <a:gd name="T102" fmla="*/ 23 w 171"/>
                <a:gd name="T103" fmla="*/ 57 h 64"/>
                <a:gd name="T104" fmla="*/ 1 w 171"/>
                <a:gd name="T105" fmla="*/ 60 h 64"/>
                <a:gd name="T106" fmla="*/ 0 w 171"/>
                <a:gd name="T107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64">
                  <a:moveTo>
                    <a:pt x="0" y="59"/>
                  </a:moveTo>
                  <a:cubicBezTo>
                    <a:pt x="0" y="58"/>
                    <a:pt x="0" y="56"/>
                    <a:pt x="0" y="55"/>
                  </a:cubicBezTo>
                  <a:cubicBezTo>
                    <a:pt x="6" y="52"/>
                    <a:pt x="12" y="50"/>
                    <a:pt x="17" y="45"/>
                  </a:cubicBezTo>
                  <a:cubicBezTo>
                    <a:pt x="18" y="44"/>
                    <a:pt x="21" y="43"/>
                    <a:pt x="22" y="43"/>
                  </a:cubicBezTo>
                  <a:cubicBezTo>
                    <a:pt x="27" y="44"/>
                    <a:pt x="30" y="41"/>
                    <a:pt x="32" y="38"/>
                  </a:cubicBezTo>
                  <a:cubicBezTo>
                    <a:pt x="34" y="36"/>
                    <a:pt x="36" y="36"/>
                    <a:pt x="39" y="36"/>
                  </a:cubicBezTo>
                  <a:cubicBezTo>
                    <a:pt x="44" y="37"/>
                    <a:pt x="47" y="34"/>
                    <a:pt x="47" y="29"/>
                  </a:cubicBezTo>
                  <a:cubicBezTo>
                    <a:pt x="47" y="25"/>
                    <a:pt x="49" y="23"/>
                    <a:pt x="52" y="21"/>
                  </a:cubicBezTo>
                  <a:cubicBezTo>
                    <a:pt x="53" y="11"/>
                    <a:pt x="55" y="10"/>
                    <a:pt x="70" y="10"/>
                  </a:cubicBezTo>
                  <a:cubicBezTo>
                    <a:pt x="71" y="10"/>
                    <a:pt x="73" y="10"/>
                    <a:pt x="75" y="10"/>
                  </a:cubicBezTo>
                  <a:cubicBezTo>
                    <a:pt x="80" y="10"/>
                    <a:pt x="84" y="12"/>
                    <a:pt x="85" y="18"/>
                  </a:cubicBezTo>
                  <a:cubicBezTo>
                    <a:pt x="85" y="19"/>
                    <a:pt x="84" y="20"/>
                    <a:pt x="84" y="20"/>
                  </a:cubicBezTo>
                  <a:cubicBezTo>
                    <a:pt x="82" y="21"/>
                    <a:pt x="81" y="21"/>
                    <a:pt x="79" y="21"/>
                  </a:cubicBezTo>
                  <a:cubicBezTo>
                    <a:pt x="78" y="21"/>
                    <a:pt x="77" y="21"/>
                    <a:pt x="75" y="21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1" y="20"/>
                    <a:pt x="70" y="19"/>
                    <a:pt x="68" y="19"/>
                  </a:cubicBezTo>
                  <a:cubicBezTo>
                    <a:pt x="66" y="18"/>
                    <a:pt x="64" y="18"/>
                    <a:pt x="63" y="21"/>
                  </a:cubicBezTo>
                  <a:cubicBezTo>
                    <a:pt x="63" y="23"/>
                    <a:pt x="64" y="25"/>
                    <a:pt x="66" y="25"/>
                  </a:cubicBezTo>
                  <a:cubicBezTo>
                    <a:pt x="74" y="26"/>
                    <a:pt x="81" y="31"/>
                    <a:pt x="87" y="35"/>
                  </a:cubicBezTo>
                  <a:cubicBezTo>
                    <a:pt x="93" y="39"/>
                    <a:pt x="94" y="35"/>
                    <a:pt x="97" y="32"/>
                  </a:cubicBezTo>
                  <a:cubicBezTo>
                    <a:pt x="102" y="29"/>
                    <a:pt x="106" y="32"/>
                    <a:pt x="109" y="34"/>
                  </a:cubicBezTo>
                  <a:cubicBezTo>
                    <a:pt x="114" y="37"/>
                    <a:pt x="117" y="36"/>
                    <a:pt x="120" y="33"/>
                  </a:cubicBezTo>
                  <a:cubicBezTo>
                    <a:pt x="127" y="28"/>
                    <a:pt x="130" y="20"/>
                    <a:pt x="137" y="15"/>
                  </a:cubicBezTo>
                  <a:cubicBezTo>
                    <a:pt x="138" y="14"/>
                    <a:pt x="140" y="13"/>
                    <a:pt x="141" y="12"/>
                  </a:cubicBezTo>
                  <a:cubicBezTo>
                    <a:pt x="146" y="11"/>
                    <a:pt x="149" y="8"/>
                    <a:pt x="153" y="5"/>
                  </a:cubicBezTo>
                  <a:cubicBezTo>
                    <a:pt x="154" y="4"/>
                    <a:pt x="154" y="4"/>
                    <a:pt x="155" y="3"/>
                  </a:cubicBezTo>
                  <a:cubicBezTo>
                    <a:pt x="156" y="3"/>
                    <a:pt x="157" y="2"/>
                    <a:pt x="158" y="2"/>
                  </a:cubicBezTo>
                  <a:cubicBezTo>
                    <a:pt x="159" y="2"/>
                    <a:pt x="161" y="1"/>
                    <a:pt x="163" y="1"/>
                  </a:cubicBezTo>
                  <a:cubicBezTo>
                    <a:pt x="163" y="0"/>
                    <a:pt x="164" y="0"/>
                    <a:pt x="165" y="1"/>
                  </a:cubicBezTo>
                  <a:cubicBezTo>
                    <a:pt x="167" y="1"/>
                    <a:pt x="168" y="1"/>
                    <a:pt x="169" y="2"/>
                  </a:cubicBezTo>
                  <a:cubicBezTo>
                    <a:pt x="170" y="3"/>
                    <a:pt x="170" y="4"/>
                    <a:pt x="171" y="6"/>
                  </a:cubicBezTo>
                  <a:cubicBezTo>
                    <a:pt x="171" y="6"/>
                    <a:pt x="170" y="7"/>
                    <a:pt x="170" y="8"/>
                  </a:cubicBezTo>
                  <a:cubicBezTo>
                    <a:pt x="169" y="9"/>
                    <a:pt x="169" y="10"/>
                    <a:pt x="168" y="11"/>
                  </a:cubicBezTo>
                  <a:cubicBezTo>
                    <a:pt x="167" y="12"/>
                    <a:pt x="167" y="12"/>
                    <a:pt x="166" y="13"/>
                  </a:cubicBezTo>
                  <a:cubicBezTo>
                    <a:pt x="166" y="14"/>
                    <a:pt x="165" y="14"/>
                    <a:pt x="164" y="15"/>
                  </a:cubicBezTo>
                  <a:cubicBezTo>
                    <a:pt x="162" y="17"/>
                    <a:pt x="163" y="19"/>
                    <a:pt x="164" y="21"/>
                  </a:cubicBezTo>
                  <a:cubicBezTo>
                    <a:pt x="162" y="30"/>
                    <a:pt x="152" y="30"/>
                    <a:pt x="147" y="35"/>
                  </a:cubicBezTo>
                  <a:cubicBezTo>
                    <a:pt x="146" y="36"/>
                    <a:pt x="144" y="37"/>
                    <a:pt x="142" y="38"/>
                  </a:cubicBezTo>
                  <a:cubicBezTo>
                    <a:pt x="141" y="39"/>
                    <a:pt x="140" y="39"/>
                    <a:pt x="138" y="39"/>
                  </a:cubicBezTo>
                  <a:cubicBezTo>
                    <a:pt x="134" y="36"/>
                    <a:pt x="132" y="41"/>
                    <a:pt x="129" y="43"/>
                  </a:cubicBezTo>
                  <a:cubicBezTo>
                    <a:pt x="123" y="48"/>
                    <a:pt x="115" y="50"/>
                    <a:pt x="109" y="56"/>
                  </a:cubicBezTo>
                  <a:cubicBezTo>
                    <a:pt x="109" y="56"/>
                    <a:pt x="108" y="57"/>
                    <a:pt x="107" y="57"/>
                  </a:cubicBezTo>
                  <a:cubicBezTo>
                    <a:pt x="104" y="58"/>
                    <a:pt x="102" y="58"/>
                    <a:pt x="99" y="58"/>
                  </a:cubicBezTo>
                  <a:cubicBezTo>
                    <a:pt x="98" y="58"/>
                    <a:pt x="97" y="58"/>
                    <a:pt x="97" y="58"/>
                  </a:cubicBezTo>
                  <a:cubicBezTo>
                    <a:pt x="91" y="58"/>
                    <a:pt x="86" y="58"/>
                    <a:pt x="81" y="54"/>
                  </a:cubicBezTo>
                  <a:cubicBezTo>
                    <a:pt x="80" y="54"/>
                    <a:pt x="79" y="54"/>
                    <a:pt x="79" y="53"/>
                  </a:cubicBezTo>
                  <a:cubicBezTo>
                    <a:pt x="77" y="52"/>
                    <a:pt x="76" y="51"/>
                    <a:pt x="74" y="50"/>
                  </a:cubicBezTo>
                  <a:cubicBezTo>
                    <a:pt x="70" y="46"/>
                    <a:pt x="65" y="47"/>
                    <a:pt x="60" y="49"/>
                  </a:cubicBezTo>
                  <a:cubicBezTo>
                    <a:pt x="56" y="51"/>
                    <a:pt x="51" y="52"/>
                    <a:pt x="46" y="53"/>
                  </a:cubicBezTo>
                  <a:cubicBezTo>
                    <a:pt x="45" y="53"/>
                    <a:pt x="43" y="53"/>
                    <a:pt x="42" y="52"/>
                  </a:cubicBezTo>
                  <a:cubicBezTo>
                    <a:pt x="39" y="51"/>
                    <a:pt x="39" y="46"/>
                    <a:pt x="34" y="48"/>
                  </a:cubicBezTo>
                  <a:cubicBezTo>
                    <a:pt x="30" y="51"/>
                    <a:pt x="27" y="54"/>
                    <a:pt x="23" y="57"/>
                  </a:cubicBezTo>
                  <a:cubicBezTo>
                    <a:pt x="16" y="62"/>
                    <a:pt x="9" y="64"/>
                    <a:pt x="1" y="60"/>
                  </a:cubicBezTo>
                  <a:cubicBezTo>
                    <a:pt x="0" y="60"/>
                    <a:pt x="0" y="59"/>
                    <a:pt x="0" y="59"/>
                  </a:cubicBezTo>
                  <a:close/>
                </a:path>
              </a:pathLst>
            </a:custGeom>
            <a:solidFill>
              <a:srgbClr val="F7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7" name="Freeform 604"/>
            <p:cNvSpPr/>
            <p:nvPr/>
          </p:nvSpPr>
          <p:spPr bwMode="auto">
            <a:xfrm>
              <a:off x="6122" y="3672"/>
              <a:ext cx="221" cy="60"/>
            </a:xfrm>
            <a:custGeom>
              <a:avLst/>
              <a:gdLst>
                <a:gd name="T0" fmla="*/ 147 w 147"/>
                <a:gd name="T1" fmla="*/ 8 h 40"/>
                <a:gd name="T2" fmla="*/ 128 w 147"/>
                <a:gd name="T3" fmla="*/ 16 h 40"/>
                <a:gd name="T4" fmla="*/ 120 w 147"/>
                <a:gd name="T5" fmla="*/ 18 h 40"/>
                <a:gd name="T6" fmla="*/ 90 w 147"/>
                <a:gd name="T7" fmla="*/ 34 h 40"/>
                <a:gd name="T8" fmla="*/ 87 w 147"/>
                <a:gd name="T9" fmla="*/ 35 h 40"/>
                <a:gd name="T10" fmla="*/ 71 w 147"/>
                <a:gd name="T11" fmla="*/ 37 h 40"/>
                <a:gd name="T12" fmla="*/ 33 w 147"/>
                <a:gd name="T13" fmla="*/ 36 h 40"/>
                <a:gd name="T14" fmla="*/ 11 w 147"/>
                <a:gd name="T15" fmla="*/ 28 h 40"/>
                <a:gd name="T16" fmla="*/ 1 w 147"/>
                <a:gd name="T17" fmla="*/ 25 h 40"/>
                <a:gd name="T18" fmla="*/ 1 w 147"/>
                <a:gd name="T19" fmla="*/ 22 h 40"/>
                <a:gd name="T20" fmla="*/ 39 w 147"/>
                <a:gd name="T21" fmla="*/ 7 h 40"/>
                <a:gd name="T22" fmla="*/ 52 w 147"/>
                <a:gd name="T23" fmla="*/ 5 h 40"/>
                <a:gd name="T24" fmla="*/ 55 w 147"/>
                <a:gd name="T25" fmla="*/ 5 h 40"/>
                <a:gd name="T26" fmla="*/ 59 w 147"/>
                <a:gd name="T27" fmla="*/ 7 h 40"/>
                <a:gd name="T28" fmla="*/ 98 w 147"/>
                <a:gd name="T29" fmla="*/ 14 h 40"/>
                <a:gd name="T30" fmla="*/ 133 w 147"/>
                <a:gd name="T31" fmla="*/ 3 h 40"/>
                <a:gd name="T32" fmla="*/ 147 w 147"/>
                <a:gd name="T3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40">
                  <a:moveTo>
                    <a:pt x="147" y="8"/>
                  </a:moveTo>
                  <a:cubicBezTo>
                    <a:pt x="139" y="7"/>
                    <a:pt x="132" y="8"/>
                    <a:pt x="128" y="16"/>
                  </a:cubicBezTo>
                  <a:cubicBezTo>
                    <a:pt x="125" y="16"/>
                    <a:pt x="122" y="16"/>
                    <a:pt x="120" y="18"/>
                  </a:cubicBezTo>
                  <a:cubicBezTo>
                    <a:pt x="110" y="24"/>
                    <a:pt x="99" y="27"/>
                    <a:pt x="90" y="34"/>
                  </a:cubicBezTo>
                  <a:cubicBezTo>
                    <a:pt x="89" y="34"/>
                    <a:pt x="87" y="35"/>
                    <a:pt x="87" y="35"/>
                  </a:cubicBezTo>
                  <a:cubicBezTo>
                    <a:pt x="81" y="31"/>
                    <a:pt x="76" y="36"/>
                    <a:pt x="71" y="37"/>
                  </a:cubicBezTo>
                  <a:cubicBezTo>
                    <a:pt x="58" y="40"/>
                    <a:pt x="45" y="38"/>
                    <a:pt x="33" y="36"/>
                  </a:cubicBezTo>
                  <a:cubicBezTo>
                    <a:pt x="25" y="35"/>
                    <a:pt x="18" y="31"/>
                    <a:pt x="11" y="28"/>
                  </a:cubicBezTo>
                  <a:cubicBezTo>
                    <a:pt x="8" y="26"/>
                    <a:pt x="5" y="25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12" y="14"/>
                    <a:pt x="24" y="8"/>
                    <a:pt x="39" y="7"/>
                  </a:cubicBezTo>
                  <a:cubicBezTo>
                    <a:pt x="43" y="7"/>
                    <a:pt x="47" y="6"/>
                    <a:pt x="52" y="5"/>
                  </a:cubicBezTo>
                  <a:cubicBezTo>
                    <a:pt x="53" y="5"/>
                    <a:pt x="54" y="5"/>
                    <a:pt x="55" y="5"/>
                  </a:cubicBezTo>
                  <a:cubicBezTo>
                    <a:pt x="56" y="6"/>
                    <a:pt x="58" y="7"/>
                    <a:pt x="59" y="7"/>
                  </a:cubicBezTo>
                  <a:cubicBezTo>
                    <a:pt x="71" y="16"/>
                    <a:pt x="84" y="19"/>
                    <a:pt x="98" y="14"/>
                  </a:cubicBezTo>
                  <a:cubicBezTo>
                    <a:pt x="110" y="11"/>
                    <a:pt x="121" y="6"/>
                    <a:pt x="133" y="3"/>
                  </a:cubicBezTo>
                  <a:cubicBezTo>
                    <a:pt x="138" y="4"/>
                    <a:pt x="144" y="0"/>
                    <a:pt x="147" y="8"/>
                  </a:cubicBezTo>
                  <a:close/>
                </a:path>
              </a:pathLst>
            </a:custGeom>
            <a:solidFill>
              <a:srgbClr val="F5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8" name="Freeform 605"/>
            <p:cNvSpPr/>
            <p:nvPr/>
          </p:nvSpPr>
          <p:spPr bwMode="auto">
            <a:xfrm>
              <a:off x="5966" y="3424"/>
              <a:ext cx="158" cy="288"/>
            </a:xfrm>
            <a:custGeom>
              <a:avLst/>
              <a:gdLst>
                <a:gd name="T0" fmla="*/ 105 w 105"/>
                <a:gd name="T1" fmla="*/ 188 h 192"/>
                <a:gd name="T2" fmla="*/ 105 w 105"/>
                <a:gd name="T3" fmla="*/ 190 h 192"/>
                <a:gd name="T4" fmla="*/ 90 w 105"/>
                <a:gd name="T5" fmla="*/ 189 h 192"/>
                <a:gd name="T6" fmla="*/ 78 w 105"/>
                <a:gd name="T7" fmla="*/ 184 h 192"/>
                <a:gd name="T8" fmla="*/ 65 w 105"/>
                <a:gd name="T9" fmla="*/ 165 h 192"/>
                <a:gd name="T10" fmla="*/ 59 w 105"/>
                <a:gd name="T11" fmla="*/ 161 h 192"/>
                <a:gd name="T12" fmla="*/ 23 w 105"/>
                <a:gd name="T13" fmla="*/ 130 h 192"/>
                <a:gd name="T14" fmla="*/ 17 w 105"/>
                <a:gd name="T15" fmla="*/ 119 h 192"/>
                <a:gd name="T16" fmla="*/ 13 w 105"/>
                <a:gd name="T17" fmla="*/ 106 h 192"/>
                <a:gd name="T18" fmla="*/ 7 w 105"/>
                <a:gd name="T19" fmla="*/ 65 h 192"/>
                <a:gd name="T20" fmla="*/ 9 w 105"/>
                <a:gd name="T21" fmla="*/ 57 h 192"/>
                <a:gd name="T22" fmla="*/ 10 w 105"/>
                <a:gd name="T23" fmla="*/ 35 h 192"/>
                <a:gd name="T24" fmla="*/ 1 w 105"/>
                <a:gd name="T25" fmla="*/ 6 h 192"/>
                <a:gd name="T26" fmla="*/ 2 w 105"/>
                <a:gd name="T27" fmla="*/ 2 h 192"/>
                <a:gd name="T28" fmla="*/ 7 w 105"/>
                <a:gd name="T29" fmla="*/ 3 h 192"/>
                <a:gd name="T30" fmla="*/ 17 w 105"/>
                <a:gd name="T31" fmla="*/ 12 h 192"/>
                <a:gd name="T32" fmla="*/ 36 w 105"/>
                <a:gd name="T33" fmla="*/ 60 h 192"/>
                <a:gd name="T34" fmla="*/ 37 w 105"/>
                <a:gd name="T35" fmla="*/ 61 h 192"/>
                <a:gd name="T36" fmla="*/ 36 w 105"/>
                <a:gd name="T37" fmla="*/ 62 h 192"/>
                <a:gd name="T38" fmla="*/ 27 w 105"/>
                <a:gd name="T39" fmla="*/ 55 h 192"/>
                <a:gd name="T40" fmla="*/ 20 w 105"/>
                <a:gd name="T41" fmla="*/ 37 h 192"/>
                <a:gd name="T42" fmla="*/ 31 w 105"/>
                <a:gd name="T43" fmla="*/ 67 h 192"/>
                <a:gd name="T44" fmla="*/ 24 w 105"/>
                <a:gd name="T45" fmla="*/ 80 h 192"/>
                <a:gd name="T46" fmla="*/ 19 w 105"/>
                <a:gd name="T47" fmla="*/ 87 h 192"/>
                <a:gd name="T48" fmla="*/ 70 w 105"/>
                <a:gd name="T49" fmla="*/ 154 h 192"/>
                <a:gd name="T50" fmla="*/ 80 w 105"/>
                <a:gd name="T51" fmla="*/ 170 h 192"/>
                <a:gd name="T52" fmla="*/ 86 w 105"/>
                <a:gd name="T53" fmla="*/ 180 h 192"/>
                <a:gd name="T54" fmla="*/ 105 w 105"/>
                <a:gd name="T55" fmla="*/ 1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192">
                  <a:moveTo>
                    <a:pt x="105" y="188"/>
                  </a:moveTo>
                  <a:cubicBezTo>
                    <a:pt x="105" y="189"/>
                    <a:pt x="105" y="190"/>
                    <a:pt x="105" y="190"/>
                  </a:cubicBezTo>
                  <a:cubicBezTo>
                    <a:pt x="100" y="192"/>
                    <a:pt x="94" y="192"/>
                    <a:pt x="90" y="189"/>
                  </a:cubicBezTo>
                  <a:cubicBezTo>
                    <a:pt x="86" y="186"/>
                    <a:pt x="82" y="187"/>
                    <a:pt x="78" y="184"/>
                  </a:cubicBezTo>
                  <a:cubicBezTo>
                    <a:pt x="72" y="179"/>
                    <a:pt x="64" y="176"/>
                    <a:pt x="65" y="165"/>
                  </a:cubicBezTo>
                  <a:cubicBezTo>
                    <a:pt x="65" y="163"/>
                    <a:pt x="62" y="161"/>
                    <a:pt x="59" y="161"/>
                  </a:cubicBezTo>
                  <a:cubicBezTo>
                    <a:pt x="41" y="157"/>
                    <a:pt x="31" y="144"/>
                    <a:pt x="23" y="130"/>
                  </a:cubicBezTo>
                  <a:cubicBezTo>
                    <a:pt x="21" y="126"/>
                    <a:pt x="19" y="122"/>
                    <a:pt x="17" y="119"/>
                  </a:cubicBezTo>
                  <a:cubicBezTo>
                    <a:pt x="17" y="115"/>
                    <a:pt x="15" y="111"/>
                    <a:pt x="13" y="106"/>
                  </a:cubicBezTo>
                  <a:cubicBezTo>
                    <a:pt x="8" y="93"/>
                    <a:pt x="5" y="80"/>
                    <a:pt x="7" y="65"/>
                  </a:cubicBezTo>
                  <a:cubicBezTo>
                    <a:pt x="7" y="62"/>
                    <a:pt x="8" y="60"/>
                    <a:pt x="9" y="57"/>
                  </a:cubicBezTo>
                  <a:cubicBezTo>
                    <a:pt x="15" y="50"/>
                    <a:pt x="13" y="42"/>
                    <a:pt x="10" y="35"/>
                  </a:cubicBezTo>
                  <a:cubicBezTo>
                    <a:pt x="5" y="26"/>
                    <a:pt x="4" y="16"/>
                    <a:pt x="1" y="6"/>
                  </a:cubicBezTo>
                  <a:cubicBezTo>
                    <a:pt x="0" y="4"/>
                    <a:pt x="0" y="3"/>
                    <a:pt x="2" y="2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10" y="6"/>
                    <a:pt x="13" y="9"/>
                    <a:pt x="17" y="12"/>
                  </a:cubicBezTo>
                  <a:cubicBezTo>
                    <a:pt x="24" y="27"/>
                    <a:pt x="30" y="43"/>
                    <a:pt x="36" y="60"/>
                  </a:cubicBezTo>
                  <a:cubicBezTo>
                    <a:pt x="36" y="60"/>
                    <a:pt x="37" y="61"/>
                    <a:pt x="37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1" y="63"/>
                    <a:pt x="29" y="59"/>
                    <a:pt x="27" y="55"/>
                  </a:cubicBezTo>
                  <a:cubicBezTo>
                    <a:pt x="24" y="48"/>
                    <a:pt x="21" y="41"/>
                    <a:pt x="20" y="37"/>
                  </a:cubicBezTo>
                  <a:cubicBezTo>
                    <a:pt x="22" y="45"/>
                    <a:pt x="26" y="56"/>
                    <a:pt x="31" y="67"/>
                  </a:cubicBezTo>
                  <a:cubicBezTo>
                    <a:pt x="35" y="75"/>
                    <a:pt x="33" y="79"/>
                    <a:pt x="24" y="80"/>
                  </a:cubicBezTo>
                  <a:cubicBezTo>
                    <a:pt x="18" y="80"/>
                    <a:pt x="18" y="83"/>
                    <a:pt x="19" y="87"/>
                  </a:cubicBezTo>
                  <a:cubicBezTo>
                    <a:pt x="24" y="118"/>
                    <a:pt x="38" y="143"/>
                    <a:pt x="70" y="154"/>
                  </a:cubicBezTo>
                  <a:cubicBezTo>
                    <a:pt x="78" y="156"/>
                    <a:pt x="84" y="159"/>
                    <a:pt x="80" y="170"/>
                  </a:cubicBezTo>
                  <a:cubicBezTo>
                    <a:pt x="78" y="175"/>
                    <a:pt x="82" y="178"/>
                    <a:pt x="86" y="180"/>
                  </a:cubicBezTo>
                  <a:cubicBezTo>
                    <a:pt x="92" y="185"/>
                    <a:pt x="100" y="182"/>
                    <a:pt x="105" y="188"/>
                  </a:cubicBezTo>
                  <a:close/>
                </a:path>
              </a:pathLst>
            </a:custGeom>
            <a:solidFill>
              <a:srgbClr val="F1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9" name="Freeform 606"/>
            <p:cNvSpPr/>
            <p:nvPr/>
          </p:nvSpPr>
          <p:spPr bwMode="auto">
            <a:xfrm>
              <a:off x="5992" y="3603"/>
              <a:ext cx="91" cy="97"/>
            </a:xfrm>
            <a:custGeom>
              <a:avLst/>
              <a:gdLst>
                <a:gd name="T0" fmla="*/ 0 w 61"/>
                <a:gd name="T1" fmla="*/ 0 h 65"/>
                <a:gd name="T2" fmla="*/ 11 w 61"/>
                <a:gd name="T3" fmla="*/ 14 h 65"/>
                <a:gd name="T4" fmla="*/ 41 w 61"/>
                <a:gd name="T5" fmla="*/ 37 h 65"/>
                <a:gd name="T6" fmla="*/ 50 w 61"/>
                <a:gd name="T7" fmla="*/ 41 h 65"/>
                <a:gd name="T8" fmla="*/ 52 w 61"/>
                <a:gd name="T9" fmla="*/ 48 h 65"/>
                <a:gd name="T10" fmla="*/ 53 w 61"/>
                <a:gd name="T11" fmla="*/ 55 h 65"/>
                <a:gd name="T12" fmla="*/ 61 w 61"/>
                <a:gd name="T13" fmla="*/ 65 h 65"/>
                <a:gd name="T14" fmla="*/ 22 w 61"/>
                <a:gd name="T15" fmla="*/ 51 h 65"/>
                <a:gd name="T16" fmla="*/ 13 w 61"/>
                <a:gd name="T17" fmla="*/ 42 h 65"/>
                <a:gd name="T18" fmla="*/ 14 w 61"/>
                <a:gd name="T19" fmla="*/ 31 h 65"/>
                <a:gd name="T20" fmla="*/ 13 w 61"/>
                <a:gd name="T21" fmla="*/ 27 h 65"/>
                <a:gd name="T22" fmla="*/ 4 w 61"/>
                <a:gd name="T23" fmla="*/ 10 h 65"/>
                <a:gd name="T24" fmla="*/ 0 w 61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65">
                  <a:moveTo>
                    <a:pt x="0" y="0"/>
                  </a:moveTo>
                  <a:cubicBezTo>
                    <a:pt x="5" y="3"/>
                    <a:pt x="8" y="9"/>
                    <a:pt x="11" y="14"/>
                  </a:cubicBezTo>
                  <a:cubicBezTo>
                    <a:pt x="18" y="26"/>
                    <a:pt x="28" y="34"/>
                    <a:pt x="41" y="37"/>
                  </a:cubicBezTo>
                  <a:cubicBezTo>
                    <a:pt x="44" y="38"/>
                    <a:pt x="47" y="39"/>
                    <a:pt x="50" y="41"/>
                  </a:cubicBezTo>
                  <a:cubicBezTo>
                    <a:pt x="53" y="43"/>
                    <a:pt x="56" y="45"/>
                    <a:pt x="52" y="48"/>
                  </a:cubicBezTo>
                  <a:cubicBezTo>
                    <a:pt x="50" y="51"/>
                    <a:pt x="52" y="53"/>
                    <a:pt x="53" y="55"/>
                  </a:cubicBezTo>
                  <a:cubicBezTo>
                    <a:pt x="56" y="58"/>
                    <a:pt x="61" y="61"/>
                    <a:pt x="61" y="65"/>
                  </a:cubicBezTo>
                  <a:cubicBezTo>
                    <a:pt x="48" y="61"/>
                    <a:pt x="35" y="56"/>
                    <a:pt x="22" y="51"/>
                  </a:cubicBezTo>
                  <a:cubicBezTo>
                    <a:pt x="18" y="49"/>
                    <a:pt x="15" y="46"/>
                    <a:pt x="13" y="42"/>
                  </a:cubicBezTo>
                  <a:cubicBezTo>
                    <a:pt x="11" y="38"/>
                    <a:pt x="12" y="34"/>
                    <a:pt x="14" y="31"/>
                  </a:cubicBezTo>
                  <a:cubicBezTo>
                    <a:pt x="14" y="30"/>
                    <a:pt x="13" y="28"/>
                    <a:pt x="13" y="27"/>
                  </a:cubicBezTo>
                  <a:cubicBezTo>
                    <a:pt x="10" y="21"/>
                    <a:pt x="7" y="16"/>
                    <a:pt x="4" y="10"/>
                  </a:cubicBezTo>
                  <a:cubicBezTo>
                    <a:pt x="2" y="7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1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60" name="Group 808"/>
          <p:cNvGrpSpPr/>
          <p:nvPr userDrawn="1"/>
        </p:nvGrpSpPr>
        <p:grpSpPr bwMode="auto">
          <a:xfrm>
            <a:off x="1320711" y="4763"/>
            <a:ext cx="3727450" cy="6856413"/>
            <a:chOff x="5573" y="3"/>
            <a:chExt cx="2348" cy="4319"/>
          </a:xfrm>
        </p:grpSpPr>
        <p:sp>
          <p:nvSpPr>
            <p:cNvPr id="4961" name="Freeform 608"/>
            <p:cNvSpPr/>
            <p:nvPr/>
          </p:nvSpPr>
          <p:spPr bwMode="auto">
            <a:xfrm>
              <a:off x="5992" y="37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2" name="Freeform 609"/>
            <p:cNvSpPr/>
            <p:nvPr/>
          </p:nvSpPr>
          <p:spPr bwMode="auto">
            <a:xfrm>
              <a:off x="6001" y="373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3" name="Freeform 610"/>
            <p:cNvSpPr/>
            <p:nvPr/>
          </p:nvSpPr>
          <p:spPr bwMode="auto">
            <a:xfrm>
              <a:off x="6559" y="59"/>
              <a:ext cx="165" cy="144"/>
            </a:xfrm>
            <a:custGeom>
              <a:avLst/>
              <a:gdLst>
                <a:gd name="T0" fmla="*/ 105 w 110"/>
                <a:gd name="T1" fmla="*/ 96 h 96"/>
                <a:gd name="T2" fmla="*/ 98 w 110"/>
                <a:gd name="T3" fmla="*/ 92 h 96"/>
                <a:gd name="T4" fmla="*/ 78 w 110"/>
                <a:gd name="T5" fmla="*/ 67 h 96"/>
                <a:gd name="T6" fmla="*/ 72 w 110"/>
                <a:gd name="T7" fmla="*/ 59 h 96"/>
                <a:gd name="T8" fmla="*/ 71 w 110"/>
                <a:gd name="T9" fmla="*/ 57 h 96"/>
                <a:gd name="T10" fmla="*/ 69 w 110"/>
                <a:gd name="T11" fmla="*/ 55 h 96"/>
                <a:gd name="T12" fmla="*/ 68 w 110"/>
                <a:gd name="T13" fmla="*/ 54 h 96"/>
                <a:gd name="T14" fmla="*/ 56 w 110"/>
                <a:gd name="T15" fmla="*/ 42 h 96"/>
                <a:gd name="T16" fmla="*/ 28 w 110"/>
                <a:gd name="T17" fmla="*/ 20 h 96"/>
                <a:gd name="T18" fmla="*/ 19 w 110"/>
                <a:gd name="T19" fmla="*/ 19 h 96"/>
                <a:gd name="T20" fmla="*/ 16 w 110"/>
                <a:gd name="T21" fmla="*/ 20 h 96"/>
                <a:gd name="T22" fmla="*/ 11 w 110"/>
                <a:gd name="T23" fmla="*/ 19 h 96"/>
                <a:gd name="T24" fmla="*/ 8 w 110"/>
                <a:gd name="T25" fmla="*/ 18 h 96"/>
                <a:gd name="T26" fmla="*/ 2 w 110"/>
                <a:gd name="T27" fmla="*/ 9 h 96"/>
                <a:gd name="T28" fmla="*/ 0 w 110"/>
                <a:gd name="T29" fmla="*/ 5 h 96"/>
                <a:gd name="T30" fmla="*/ 9 w 110"/>
                <a:gd name="T31" fmla="*/ 3 h 96"/>
                <a:gd name="T32" fmla="*/ 34 w 110"/>
                <a:gd name="T33" fmla="*/ 14 h 96"/>
                <a:gd name="T34" fmla="*/ 50 w 110"/>
                <a:gd name="T35" fmla="*/ 23 h 96"/>
                <a:gd name="T36" fmla="*/ 61 w 110"/>
                <a:gd name="T37" fmla="*/ 27 h 96"/>
                <a:gd name="T38" fmla="*/ 104 w 110"/>
                <a:gd name="T39" fmla="*/ 83 h 96"/>
                <a:gd name="T40" fmla="*/ 105 w 110"/>
                <a:gd name="T4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96">
                  <a:moveTo>
                    <a:pt x="105" y="96"/>
                  </a:moveTo>
                  <a:cubicBezTo>
                    <a:pt x="103" y="95"/>
                    <a:pt x="100" y="93"/>
                    <a:pt x="98" y="92"/>
                  </a:cubicBezTo>
                  <a:cubicBezTo>
                    <a:pt x="90" y="85"/>
                    <a:pt x="85" y="76"/>
                    <a:pt x="78" y="67"/>
                  </a:cubicBezTo>
                  <a:cubicBezTo>
                    <a:pt x="76" y="64"/>
                    <a:pt x="75" y="61"/>
                    <a:pt x="72" y="59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0" y="56"/>
                    <a:pt x="69" y="56"/>
                    <a:pt x="69" y="55"/>
                  </a:cubicBezTo>
                  <a:cubicBezTo>
                    <a:pt x="68" y="55"/>
                    <a:pt x="68" y="54"/>
                    <a:pt x="68" y="54"/>
                  </a:cubicBezTo>
                  <a:cubicBezTo>
                    <a:pt x="63" y="51"/>
                    <a:pt x="59" y="47"/>
                    <a:pt x="56" y="42"/>
                  </a:cubicBezTo>
                  <a:cubicBezTo>
                    <a:pt x="49" y="32"/>
                    <a:pt x="39" y="25"/>
                    <a:pt x="28" y="20"/>
                  </a:cubicBezTo>
                  <a:cubicBezTo>
                    <a:pt x="25" y="18"/>
                    <a:pt x="22" y="17"/>
                    <a:pt x="19" y="19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4" y="19"/>
                    <a:pt x="12" y="19"/>
                    <a:pt x="11" y="19"/>
                  </a:cubicBezTo>
                  <a:cubicBezTo>
                    <a:pt x="10" y="19"/>
                    <a:pt x="9" y="18"/>
                    <a:pt x="8" y="18"/>
                  </a:cubicBezTo>
                  <a:cubicBezTo>
                    <a:pt x="6" y="15"/>
                    <a:pt x="4" y="12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2" y="0"/>
                    <a:pt x="6" y="2"/>
                    <a:pt x="9" y="3"/>
                  </a:cubicBezTo>
                  <a:cubicBezTo>
                    <a:pt x="18" y="5"/>
                    <a:pt x="27" y="9"/>
                    <a:pt x="34" y="14"/>
                  </a:cubicBezTo>
                  <a:cubicBezTo>
                    <a:pt x="39" y="17"/>
                    <a:pt x="44" y="21"/>
                    <a:pt x="50" y="23"/>
                  </a:cubicBezTo>
                  <a:cubicBezTo>
                    <a:pt x="55" y="21"/>
                    <a:pt x="58" y="24"/>
                    <a:pt x="61" y="27"/>
                  </a:cubicBezTo>
                  <a:cubicBezTo>
                    <a:pt x="76" y="45"/>
                    <a:pt x="93" y="62"/>
                    <a:pt x="104" y="83"/>
                  </a:cubicBezTo>
                  <a:cubicBezTo>
                    <a:pt x="107" y="87"/>
                    <a:pt x="110" y="91"/>
                    <a:pt x="105" y="96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4" name="Freeform 611"/>
            <p:cNvSpPr/>
            <p:nvPr/>
          </p:nvSpPr>
          <p:spPr bwMode="auto">
            <a:xfrm>
              <a:off x="6562" y="72"/>
              <a:ext cx="30" cy="122"/>
            </a:xfrm>
            <a:custGeom>
              <a:avLst/>
              <a:gdLst>
                <a:gd name="T0" fmla="*/ 0 w 20"/>
                <a:gd name="T1" fmla="*/ 0 h 81"/>
                <a:gd name="T2" fmla="*/ 8 w 20"/>
                <a:gd name="T3" fmla="*/ 8 h 81"/>
                <a:gd name="T4" fmla="*/ 18 w 20"/>
                <a:gd name="T5" fmla="*/ 18 h 81"/>
                <a:gd name="T6" fmla="*/ 18 w 20"/>
                <a:gd name="T7" fmla="*/ 42 h 81"/>
                <a:gd name="T8" fmla="*/ 15 w 20"/>
                <a:gd name="T9" fmla="*/ 77 h 81"/>
                <a:gd name="T10" fmla="*/ 13 w 20"/>
                <a:gd name="T11" fmla="*/ 81 h 81"/>
                <a:gd name="T12" fmla="*/ 8 w 20"/>
                <a:gd name="T13" fmla="*/ 73 h 81"/>
                <a:gd name="T14" fmla="*/ 5 w 20"/>
                <a:gd name="T15" fmla="*/ 66 h 81"/>
                <a:gd name="T16" fmla="*/ 6 w 20"/>
                <a:gd name="T17" fmla="*/ 53 h 81"/>
                <a:gd name="T18" fmla="*/ 8 w 20"/>
                <a:gd name="T19" fmla="*/ 39 h 81"/>
                <a:gd name="T20" fmla="*/ 7 w 20"/>
                <a:gd name="T21" fmla="*/ 23 h 81"/>
                <a:gd name="T22" fmla="*/ 5 w 20"/>
                <a:gd name="T23" fmla="*/ 14 h 81"/>
                <a:gd name="T24" fmla="*/ 0 w 20"/>
                <a:gd name="T2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3" y="2"/>
                    <a:pt x="7" y="4"/>
                    <a:pt x="8" y="8"/>
                  </a:cubicBezTo>
                  <a:cubicBezTo>
                    <a:pt x="14" y="9"/>
                    <a:pt x="17" y="11"/>
                    <a:pt x="18" y="18"/>
                  </a:cubicBezTo>
                  <a:cubicBezTo>
                    <a:pt x="18" y="26"/>
                    <a:pt x="20" y="34"/>
                    <a:pt x="18" y="42"/>
                  </a:cubicBezTo>
                  <a:cubicBezTo>
                    <a:pt x="15" y="54"/>
                    <a:pt x="14" y="65"/>
                    <a:pt x="15" y="77"/>
                  </a:cubicBezTo>
                  <a:cubicBezTo>
                    <a:pt x="15" y="78"/>
                    <a:pt x="14" y="80"/>
                    <a:pt x="13" y="81"/>
                  </a:cubicBezTo>
                  <a:cubicBezTo>
                    <a:pt x="10" y="79"/>
                    <a:pt x="8" y="77"/>
                    <a:pt x="8" y="73"/>
                  </a:cubicBezTo>
                  <a:cubicBezTo>
                    <a:pt x="7" y="70"/>
                    <a:pt x="6" y="68"/>
                    <a:pt x="5" y="66"/>
                  </a:cubicBezTo>
                  <a:cubicBezTo>
                    <a:pt x="2" y="61"/>
                    <a:pt x="2" y="57"/>
                    <a:pt x="6" y="53"/>
                  </a:cubicBezTo>
                  <a:cubicBezTo>
                    <a:pt x="10" y="49"/>
                    <a:pt x="10" y="44"/>
                    <a:pt x="8" y="39"/>
                  </a:cubicBezTo>
                  <a:cubicBezTo>
                    <a:pt x="6" y="34"/>
                    <a:pt x="5" y="29"/>
                    <a:pt x="7" y="23"/>
                  </a:cubicBezTo>
                  <a:cubicBezTo>
                    <a:pt x="8" y="20"/>
                    <a:pt x="7" y="17"/>
                    <a:pt x="5" y="14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5" name="Freeform 612"/>
            <p:cNvSpPr/>
            <p:nvPr/>
          </p:nvSpPr>
          <p:spPr bwMode="auto">
            <a:xfrm>
              <a:off x="7678" y="141"/>
              <a:ext cx="61" cy="68"/>
            </a:xfrm>
            <a:custGeom>
              <a:avLst/>
              <a:gdLst>
                <a:gd name="T0" fmla="*/ 3 w 41"/>
                <a:gd name="T1" fmla="*/ 39 h 45"/>
                <a:gd name="T2" fmla="*/ 11 w 41"/>
                <a:gd name="T3" fmla="*/ 31 h 45"/>
                <a:gd name="T4" fmla="*/ 34 w 41"/>
                <a:gd name="T5" fmla="*/ 9 h 45"/>
                <a:gd name="T6" fmla="*/ 41 w 41"/>
                <a:gd name="T7" fmla="*/ 0 h 45"/>
                <a:gd name="T8" fmla="*/ 41 w 41"/>
                <a:gd name="T9" fmla="*/ 0 h 45"/>
                <a:gd name="T10" fmla="*/ 41 w 41"/>
                <a:gd name="T11" fmla="*/ 4 h 45"/>
                <a:gd name="T12" fmla="*/ 21 w 41"/>
                <a:gd name="T13" fmla="*/ 31 h 45"/>
                <a:gd name="T14" fmla="*/ 14 w 41"/>
                <a:gd name="T15" fmla="*/ 39 h 45"/>
                <a:gd name="T16" fmla="*/ 7 w 41"/>
                <a:gd name="T17" fmla="*/ 42 h 45"/>
                <a:gd name="T18" fmla="*/ 1 w 41"/>
                <a:gd name="T19" fmla="*/ 43 h 45"/>
                <a:gd name="T20" fmla="*/ 3 w 41"/>
                <a:gd name="T21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5">
                  <a:moveTo>
                    <a:pt x="3" y="39"/>
                  </a:moveTo>
                  <a:cubicBezTo>
                    <a:pt x="6" y="37"/>
                    <a:pt x="8" y="34"/>
                    <a:pt x="11" y="31"/>
                  </a:cubicBezTo>
                  <a:cubicBezTo>
                    <a:pt x="20" y="26"/>
                    <a:pt x="27" y="17"/>
                    <a:pt x="34" y="9"/>
                  </a:cubicBezTo>
                  <a:cubicBezTo>
                    <a:pt x="36" y="6"/>
                    <a:pt x="38" y="2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36" y="14"/>
                    <a:pt x="30" y="23"/>
                    <a:pt x="21" y="31"/>
                  </a:cubicBezTo>
                  <a:cubicBezTo>
                    <a:pt x="19" y="33"/>
                    <a:pt x="17" y="36"/>
                    <a:pt x="14" y="39"/>
                  </a:cubicBezTo>
                  <a:cubicBezTo>
                    <a:pt x="11" y="39"/>
                    <a:pt x="9" y="41"/>
                    <a:pt x="7" y="42"/>
                  </a:cubicBezTo>
                  <a:cubicBezTo>
                    <a:pt x="5" y="43"/>
                    <a:pt x="3" y="45"/>
                    <a:pt x="1" y="43"/>
                  </a:cubicBezTo>
                  <a:cubicBezTo>
                    <a:pt x="0" y="40"/>
                    <a:pt x="2" y="40"/>
                    <a:pt x="3" y="39"/>
                  </a:cubicBezTo>
                  <a:close/>
                </a:path>
              </a:pathLst>
            </a:custGeom>
            <a:solidFill>
              <a:srgbClr val="BC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6" name="Freeform 613"/>
            <p:cNvSpPr/>
            <p:nvPr/>
          </p:nvSpPr>
          <p:spPr bwMode="auto">
            <a:xfrm>
              <a:off x="6419" y="939"/>
              <a:ext cx="243" cy="108"/>
            </a:xfrm>
            <a:custGeom>
              <a:avLst/>
              <a:gdLst>
                <a:gd name="T0" fmla="*/ 28 w 162"/>
                <a:gd name="T1" fmla="*/ 0 h 72"/>
                <a:gd name="T2" fmla="*/ 42 w 162"/>
                <a:gd name="T3" fmla="*/ 6 h 72"/>
                <a:gd name="T4" fmla="*/ 77 w 162"/>
                <a:gd name="T5" fmla="*/ 22 h 72"/>
                <a:gd name="T6" fmla="*/ 81 w 162"/>
                <a:gd name="T7" fmla="*/ 23 h 72"/>
                <a:gd name="T8" fmla="*/ 84 w 162"/>
                <a:gd name="T9" fmla="*/ 22 h 72"/>
                <a:gd name="T10" fmla="*/ 91 w 162"/>
                <a:gd name="T11" fmla="*/ 24 h 72"/>
                <a:gd name="T12" fmla="*/ 101 w 162"/>
                <a:gd name="T13" fmla="*/ 28 h 72"/>
                <a:gd name="T14" fmla="*/ 106 w 162"/>
                <a:gd name="T15" fmla="*/ 30 h 72"/>
                <a:gd name="T16" fmla="*/ 108 w 162"/>
                <a:gd name="T17" fmla="*/ 31 h 72"/>
                <a:gd name="T18" fmla="*/ 110 w 162"/>
                <a:gd name="T19" fmla="*/ 33 h 72"/>
                <a:gd name="T20" fmla="*/ 133 w 162"/>
                <a:gd name="T21" fmla="*/ 36 h 72"/>
                <a:gd name="T22" fmla="*/ 140 w 162"/>
                <a:gd name="T23" fmla="*/ 17 h 72"/>
                <a:gd name="T24" fmla="*/ 149 w 162"/>
                <a:gd name="T25" fmla="*/ 1 h 72"/>
                <a:gd name="T26" fmla="*/ 162 w 162"/>
                <a:gd name="T27" fmla="*/ 9 h 72"/>
                <a:gd name="T28" fmla="*/ 156 w 162"/>
                <a:gd name="T29" fmla="*/ 37 h 72"/>
                <a:gd name="T30" fmla="*/ 125 w 162"/>
                <a:gd name="T31" fmla="*/ 58 h 72"/>
                <a:gd name="T32" fmla="*/ 118 w 162"/>
                <a:gd name="T33" fmla="*/ 65 h 72"/>
                <a:gd name="T34" fmla="*/ 112 w 162"/>
                <a:gd name="T35" fmla="*/ 70 h 72"/>
                <a:gd name="T36" fmla="*/ 82 w 162"/>
                <a:gd name="T37" fmla="*/ 68 h 72"/>
                <a:gd name="T38" fmla="*/ 41 w 162"/>
                <a:gd name="T39" fmla="*/ 54 h 72"/>
                <a:gd name="T40" fmla="*/ 14 w 162"/>
                <a:gd name="T41" fmla="*/ 41 h 72"/>
                <a:gd name="T42" fmla="*/ 0 w 162"/>
                <a:gd name="T43" fmla="*/ 30 h 72"/>
                <a:gd name="T44" fmla="*/ 44 w 162"/>
                <a:gd name="T45" fmla="*/ 42 h 72"/>
                <a:gd name="T46" fmla="*/ 36 w 162"/>
                <a:gd name="T47" fmla="*/ 34 h 72"/>
                <a:gd name="T48" fmla="*/ 29 w 162"/>
                <a:gd name="T49" fmla="*/ 26 h 72"/>
                <a:gd name="T50" fmla="*/ 16 w 162"/>
                <a:gd name="T51" fmla="*/ 17 h 72"/>
                <a:gd name="T52" fmla="*/ 12 w 162"/>
                <a:gd name="T53" fmla="*/ 11 h 72"/>
                <a:gd name="T54" fmla="*/ 20 w 162"/>
                <a:gd name="T55" fmla="*/ 7 h 72"/>
                <a:gd name="T56" fmla="*/ 28 w 162"/>
                <a:gd name="T5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72">
                  <a:moveTo>
                    <a:pt x="28" y="0"/>
                  </a:moveTo>
                  <a:cubicBezTo>
                    <a:pt x="33" y="0"/>
                    <a:pt x="37" y="3"/>
                    <a:pt x="42" y="6"/>
                  </a:cubicBezTo>
                  <a:cubicBezTo>
                    <a:pt x="53" y="12"/>
                    <a:pt x="65" y="16"/>
                    <a:pt x="77" y="22"/>
                  </a:cubicBezTo>
                  <a:cubicBezTo>
                    <a:pt x="78" y="23"/>
                    <a:pt x="80" y="23"/>
                    <a:pt x="81" y="23"/>
                  </a:cubicBezTo>
                  <a:cubicBezTo>
                    <a:pt x="82" y="23"/>
                    <a:pt x="83" y="22"/>
                    <a:pt x="84" y="22"/>
                  </a:cubicBezTo>
                  <a:cubicBezTo>
                    <a:pt x="86" y="22"/>
                    <a:pt x="88" y="24"/>
                    <a:pt x="91" y="24"/>
                  </a:cubicBezTo>
                  <a:cubicBezTo>
                    <a:pt x="94" y="25"/>
                    <a:pt x="97" y="27"/>
                    <a:pt x="101" y="28"/>
                  </a:cubicBezTo>
                  <a:cubicBezTo>
                    <a:pt x="103" y="28"/>
                    <a:pt x="104" y="29"/>
                    <a:pt x="106" y="30"/>
                  </a:cubicBezTo>
                  <a:cubicBezTo>
                    <a:pt x="107" y="30"/>
                    <a:pt x="107" y="31"/>
                    <a:pt x="108" y="31"/>
                  </a:cubicBezTo>
                  <a:cubicBezTo>
                    <a:pt x="109" y="32"/>
                    <a:pt x="109" y="32"/>
                    <a:pt x="110" y="33"/>
                  </a:cubicBezTo>
                  <a:cubicBezTo>
                    <a:pt x="117" y="39"/>
                    <a:pt x="126" y="40"/>
                    <a:pt x="133" y="36"/>
                  </a:cubicBezTo>
                  <a:cubicBezTo>
                    <a:pt x="139" y="32"/>
                    <a:pt x="142" y="25"/>
                    <a:pt x="140" y="17"/>
                  </a:cubicBezTo>
                  <a:cubicBezTo>
                    <a:pt x="138" y="8"/>
                    <a:pt x="141" y="3"/>
                    <a:pt x="149" y="1"/>
                  </a:cubicBezTo>
                  <a:cubicBezTo>
                    <a:pt x="155" y="0"/>
                    <a:pt x="160" y="3"/>
                    <a:pt x="162" y="9"/>
                  </a:cubicBezTo>
                  <a:cubicBezTo>
                    <a:pt x="160" y="18"/>
                    <a:pt x="161" y="29"/>
                    <a:pt x="156" y="37"/>
                  </a:cubicBezTo>
                  <a:cubicBezTo>
                    <a:pt x="149" y="50"/>
                    <a:pt x="137" y="53"/>
                    <a:pt x="125" y="58"/>
                  </a:cubicBezTo>
                  <a:cubicBezTo>
                    <a:pt x="122" y="60"/>
                    <a:pt x="118" y="59"/>
                    <a:pt x="118" y="65"/>
                  </a:cubicBezTo>
                  <a:cubicBezTo>
                    <a:pt x="119" y="68"/>
                    <a:pt x="115" y="71"/>
                    <a:pt x="112" y="70"/>
                  </a:cubicBezTo>
                  <a:cubicBezTo>
                    <a:pt x="102" y="67"/>
                    <a:pt x="92" y="72"/>
                    <a:pt x="82" y="68"/>
                  </a:cubicBezTo>
                  <a:cubicBezTo>
                    <a:pt x="68" y="66"/>
                    <a:pt x="54" y="63"/>
                    <a:pt x="41" y="54"/>
                  </a:cubicBezTo>
                  <a:cubicBezTo>
                    <a:pt x="33" y="48"/>
                    <a:pt x="22" y="47"/>
                    <a:pt x="14" y="41"/>
                  </a:cubicBezTo>
                  <a:cubicBezTo>
                    <a:pt x="3" y="36"/>
                    <a:pt x="3" y="36"/>
                    <a:pt x="0" y="30"/>
                  </a:cubicBezTo>
                  <a:cubicBezTo>
                    <a:pt x="15" y="32"/>
                    <a:pt x="28" y="39"/>
                    <a:pt x="44" y="42"/>
                  </a:cubicBezTo>
                  <a:cubicBezTo>
                    <a:pt x="43" y="37"/>
                    <a:pt x="39" y="36"/>
                    <a:pt x="36" y="34"/>
                  </a:cubicBezTo>
                  <a:cubicBezTo>
                    <a:pt x="34" y="31"/>
                    <a:pt x="30" y="30"/>
                    <a:pt x="29" y="26"/>
                  </a:cubicBezTo>
                  <a:cubicBezTo>
                    <a:pt x="26" y="21"/>
                    <a:pt x="22" y="19"/>
                    <a:pt x="16" y="17"/>
                  </a:cubicBezTo>
                  <a:cubicBezTo>
                    <a:pt x="14" y="16"/>
                    <a:pt x="11" y="15"/>
                    <a:pt x="12" y="11"/>
                  </a:cubicBezTo>
                  <a:cubicBezTo>
                    <a:pt x="14" y="7"/>
                    <a:pt x="17" y="6"/>
                    <a:pt x="20" y="7"/>
                  </a:cubicBezTo>
                  <a:cubicBezTo>
                    <a:pt x="27" y="9"/>
                    <a:pt x="28" y="5"/>
                    <a:pt x="2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7" name="Freeform 614"/>
            <p:cNvSpPr/>
            <p:nvPr/>
          </p:nvSpPr>
          <p:spPr bwMode="auto">
            <a:xfrm>
              <a:off x="6371" y="999"/>
              <a:ext cx="218" cy="91"/>
            </a:xfrm>
            <a:custGeom>
              <a:avLst/>
              <a:gdLst>
                <a:gd name="T0" fmla="*/ 46 w 145"/>
                <a:gd name="T1" fmla="*/ 1 h 61"/>
                <a:gd name="T2" fmla="*/ 72 w 145"/>
                <a:gd name="T3" fmla="*/ 8 h 61"/>
                <a:gd name="T4" fmla="*/ 75 w 145"/>
                <a:gd name="T5" fmla="*/ 9 h 61"/>
                <a:gd name="T6" fmla="*/ 113 w 145"/>
                <a:gd name="T7" fmla="*/ 24 h 61"/>
                <a:gd name="T8" fmla="*/ 115 w 145"/>
                <a:gd name="T9" fmla="*/ 25 h 61"/>
                <a:gd name="T10" fmla="*/ 129 w 145"/>
                <a:gd name="T11" fmla="*/ 39 h 61"/>
                <a:gd name="T12" fmla="*/ 139 w 145"/>
                <a:gd name="T13" fmla="*/ 55 h 61"/>
                <a:gd name="T14" fmla="*/ 72 w 145"/>
                <a:gd name="T15" fmla="*/ 40 h 61"/>
                <a:gd name="T16" fmla="*/ 104 w 145"/>
                <a:gd name="T17" fmla="*/ 50 h 61"/>
                <a:gd name="T18" fmla="*/ 115 w 145"/>
                <a:gd name="T19" fmla="*/ 57 h 61"/>
                <a:gd name="T20" fmla="*/ 113 w 145"/>
                <a:gd name="T21" fmla="*/ 59 h 61"/>
                <a:gd name="T22" fmla="*/ 64 w 145"/>
                <a:gd name="T23" fmla="*/ 48 h 61"/>
                <a:gd name="T24" fmla="*/ 55 w 145"/>
                <a:gd name="T25" fmla="*/ 45 h 61"/>
                <a:gd name="T26" fmla="*/ 48 w 145"/>
                <a:gd name="T27" fmla="*/ 39 h 61"/>
                <a:gd name="T28" fmla="*/ 42 w 145"/>
                <a:gd name="T29" fmla="*/ 32 h 61"/>
                <a:gd name="T30" fmla="*/ 12 w 145"/>
                <a:gd name="T31" fmla="*/ 18 h 61"/>
                <a:gd name="T32" fmla="*/ 8 w 145"/>
                <a:gd name="T33" fmla="*/ 17 h 61"/>
                <a:gd name="T34" fmla="*/ 1 w 145"/>
                <a:gd name="T35" fmla="*/ 8 h 61"/>
                <a:gd name="T36" fmla="*/ 12 w 145"/>
                <a:gd name="T37" fmla="*/ 0 h 61"/>
                <a:gd name="T38" fmla="*/ 38 w 145"/>
                <a:gd name="T39" fmla="*/ 4 h 61"/>
                <a:gd name="T40" fmla="*/ 44 w 145"/>
                <a:gd name="T41" fmla="*/ 6 h 61"/>
                <a:gd name="T42" fmla="*/ 49 w 145"/>
                <a:gd name="T43" fmla="*/ 4 h 61"/>
                <a:gd name="T44" fmla="*/ 46 w 145"/>
                <a:gd name="T4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" h="61">
                  <a:moveTo>
                    <a:pt x="46" y="1"/>
                  </a:moveTo>
                  <a:cubicBezTo>
                    <a:pt x="55" y="3"/>
                    <a:pt x="63" y="5"/>
                    <a:pt x="72" y="8"/>
                  </a:cubicBezTo>
                  <a:cubicBezTo>
                    <a:pt x="73" y="8"/>
                    <a:pt x="74" y="9"/>
                    <a:pt x="75" y="9"/>
                  </a:cubicBezTo>
                  <a:cubicBezTo>
                    <a:pt x="86" y="20"/>
                    <a:pt x="100" y="21"/>
                    <a:pt x="113" y="24"/>
                  </a:cubicBezTo>
                  <a:cubicBezTo>
                    <a:pt x="114" y="24"/>
                    <a:pt x="115" y="25"/>
                    <a:pt x="115" y="25"/>
                  </a:cubicBezTo>
                  <a:cubicBezTo>
                    <a:pt x="116" y="38"/>
                    <a:pt x="116" y="38"/>
                    <a:pt x="129" y="39"/>
                  </a:cubicBezTo>
                  <a:cubicBezTo>
                    <a:pt x="141" y="40"/>
                    <a:pt x="145" y="46"/>
                    <a:pt x="139" y="55"/>
                  </a:cubicBezTo>
                  <a:cubicBezTo>
                    <a:pt x="116" y="53"/>
                    <a:pt x="94" y="48"/>
                    <a:pt x="72" y="40"/>
                  </a:cubicBezTo>
                  <a:cubicBezTo>
                    <a:pt x="83" y="44"/>
                    <a:pt x="93" y="47"/>
                    <a:pt x="104" y="50"/>
                  </a:cubicBezTo>
                  <a:cubicBezTo>
                    <a:pt x="108" y="51"/>
                    <a:pt x="113" y="50"/>
                    <a:pt x="115" y="57"/>
                  </a:cubicBezTo>
                  <a:cubicBezTo>
                    <a:pt x="114" y="58"/>
                    <a:pt x="114" y="58"/>
                    <a:pt x="113" y="59"/>
                  </a:cubicBezTo>
                  <a:cubicBezTo>
                    <a:pt x="96" y="61"/>
                    <a:pt x="80" y="53"/>
                    <a:pt x="64" y="48"/>
                  </a:cubicBezTo>
                  <a:cubicBezTo>
                    <a:pt x="61" y="48"/>
                    <a:pt x="58" y="46"/>
                    <a:pt x="55" y="45"/>
                  </a:cubicBezTo>
                  <a:cubicBezTo>
                    <a:pt x="52" y="44"/>
                    <a:pt x="48" y="44"/>
                    <a:pt x="48" y="39"/>
                  </a:cubicBezTo>
                  <a:cubicBezTo>
                    <a:pt x="49" y="34"/>
                    <a:pt x="45" y="33"/>
                    <a:pt x="42" y="32"/>
                  </a:cubicBezTo>
                  <a:cubicBezTo>
                    <a:pt x="32" y="27"/>
                    <a:pt x="22" y="23"/>
                    <a:pt x="12" y="18"/>
                  </a:cubicBezTo>
                  <a:cubicBezTo>
                    <a:pt x="10" y="18"/>
                    <a:pt x="9" y="17"/>
                    <a:pt x="8" y="17"/>
                  </a:cubicBezTo>
                  <a:cubicBezTo>
                    <a:pt x="4" y="15"/>
                    <a:pt x="0" y="13"/>
                    <a:pt x="1" y="8"/>
                  </a:cubicBezTo>
                  <a:cubicBezTo>
                    <a:pt x="1" y="3"/>
                    <a:pt x="5" y="1"/>
                    <a:pt x="12" y="0"/>
                  </a:cubicBezTo>
                  <a:cubicBezTo>
                    <a:pt x="21" y="0"/>
                    <a:pt x="29" y="2"/>
                    <a:pt x="38" y="4"/>
                  </a:cubicBezTo>
                  <a:cubicBezTo>
                    <a:pt x="40" y="5"/>
                    <a:pt x="42" y="5"/>
                    <a:pt x="44" y="6"/>
                  </a:cubicBezTo>
                  <a:cubicBezTo>
                    <a:pt x="46" y="6"/>
                    <a:pt x="48" y="6"/>
                    <a:pt x="49" y="4"/>
                  </a:cubicBezTo>
                  <a:cubicBezTo>
                    <a:pt x="49" y="3"/>
                    <a:pt x="47" y="2"/>
                    <a:pt x="46" y="1"/>
                  </a:cubicBezTo>
                  <a:close/>
                </a:path>
              </a:pathLst>
            </a:custGeom>
            <a:solidFill>
              <a:srgbClr val="FA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8" name="Freeform 615"/>
            <p:cNvSpPr/>
            <p:nvPr/>
          </p:nvSpPr>
          <p:spPr bwMode="auto">
            <a:xfrm>
              <a:off x="6346" y="894"/>
              <a:ext cx="126" cy="70"/>
            </a:xfrm>
            <a:custGeom>
              <a:avLst/>
              <a:gdLst>
                <a:gd name="T0" fmla="*/ 77 w 84"/>
                <a:gd name="T1" fmla="*/ 30 h 47"/>
                <a:gd name="T2" fmla="*/ 83 w 84"/>
                <a:gd name="T3" fmla="*/ 36 h 47"/>
                <a:gd name="T4" fmla="*/ 83 w 84"/>
                <a:gd name="T5" fmla="*/ 40 h 47"/>
                <a:gd name="T6" fmla="*/ 79 w 84"/>
                <a:gd name="T7" fmla="*/ 43 h 47"/>
                <a:gd name="T8" fmla="*/ 70 w 84"/>
                <a:gd name="T9" fmla="*/ 41 h 47"/>
                <a:gd name="T10" fmla="*/ 63 w 84"/>
                <a:gd name="T11" fmla="*/ 42 h 47"/>
                <a:gd name="T12" fmla="*/ 65 w 84"/>
                <a:gd name="T13" fmla="*/ 47 h 47"/>
                <a:gd name="T14" fmla="*/ 41 w 84"/>
                <a:gd name="T15" fmla="*/ 39 h 47"/>
                <a:gd name="T16" fmla="*/ 35 w 84"/>
                <a:gd name="T17" fmla="*/ 33 h 47"/>
                <a:gd name="T18" fmla="*/ 26 w 84"/>
                <a:gd name="T19" fmla="*/ 28 h 47"/>
                <a:gd name="T20" fmla="*/ 3 w 84"/>
                <a:gd name="T21" fmla="*/ 29 h 47"/>
                <a:gd name="T22" fmla="*/ 0 w 84"/>
                <a:gd name="T23" fmla="*/ 26 h 47"/>
                <a:gd name="T24" fmla="*/ 9 w 84"/>
                <a:gd name="T25" fmla="*/ 15 h 47"/>
                <a:gd name="T26" fmla="*/ 12 w 84"/>
                <a:gd name="T27" fmla="*/ 5 h 47"/>
                <a:gd name="T28" fmla="*/ 40 w 84"/>
                <a:gd name="T29" fmla="*/ 6 h 47"/>
                <a:gd name="T30" fmla="*/ 47 w 84"/>
                <a:gd name="T31" fmla="*/ 12 h 47"/>
                <a:gd name="T32" fmla="*/ 59 w 84"/>
                <a:gd name="T33" fmla="*/ 21 h 47"/>
                <a:gd name="T34" fmla="*/ 77 w 84"/>
                <a:gd name="T35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47">
                  <a:moveTo>
                    <a:pt x="77" y="30"/>
                  </a:moveTo>
                  <a:cubicBezTo>
                    <a:pt x="79" y="32"/>
                    <a:pt x="81" y="34"/>
                    <a:pt x="83" y="36"/>
                  </a:cubicBezTo>
                  <a:cubicBezTo>
                    <a:pt x="84" y="37"/>
                    <a:pt x="84" y="39"/>
                    <a:pt x="83" y="40"/>
                  </a:cubicBezTo>
                  <a:cubicBezTo>
                    <a:pt x="83" y="42"/>
                    <a:pt x="81" y="43"/>
                    <a:pt x="79" y="43"/>
                  </a:cubicBezTo>
                  <a:cubicBezTo>
                    <a:pt x="76" y="42"/>
                    <a:pt x="73" y="42"/>
                    <a:pt x="70" y="41"/>
                  </a:cubicBezTo>
                  <a:cubicBezTo>
                    <a:pt x="67" y="40"/>
                    <a:pt x="65" y="39"/>
                    <a:pt x="63" y="42"/>
                  </a:cubicBezTo>
                  <a:cubicBezTo>
                    <a:pt x="62" y="44"/>
                    <a:pt x="65" y="45"/>
                    <a:pt x="65" y="47"/>
                  </a:cubicBezTo>
                  <a:cubicBezTo>
                    <a:pt x="57" y="45"/>
                    <a:pt x="49" y="41"/>
                    <a:pt x="41" y="39"/>
                  </a:cubicBezTo>
                  <a:cubicBezTo>
                    <a:pt x="38" y="38"/>
                    <a:pt x="35" y="36"/>
                    <a:pt x="35" y="33"/>
                  </a:cubicBezTo>
                  <a:cubicBezTo>
                    <a:pt x="34" y="28"/>
                    <a:pt x="31" y="27"/>
                    <a:pt x="26" y="28"/>
                  </a:cubicBezTo>
                  <a:cubicBezTo>
                    <a:pt x="18" y="29"/>
                    <a:pt x="10" y="28"/>
                    <a:pt x="3" y="29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8" y="24"/>
                    <a:pt x="10" y="22"/>
                    <a:pt x="9" y="15"/>
                  </a:cubicBezTo>
                  <a:cubicBezTo>
                    <a:pt x="8" y="11"/>
                    <a:pt x="9" y="8"/>
                    <a:pt x="12" y="5"/>
                  </a:cubicBezTo>
                  <a:cubicBezTo>
                    <a:pt x="19" y="0"/>
                    <a:pt x="33" y="0"/>
                    <a:pt x="40" y="6"/>
                  </a:cubicBezTo>
                  <a:cubicBezTo>
                    <a:pt x="42" y="8"/>
                    <a:pt x="44" y="10"/>
                    <a:pt x="47" y="12"/>
                  </a:cubicBezTo>
                  <a:cubicBezTo>
                    <a:pt x="50" y="16"/>
                    <a:pt x="54" y="19"/>
                    <a:pt x="59" y="21"/>
                  </a:cubicBezTo>
                  <a:cubicBezTo>
                    <a:pt x="65" y="23"/>
                    <a:pt x="71" y="27"/>
                    <a:pt x="77" y="30"/>
                  </a:cubicBezTo>
                  <a:close/>
                </a:path>
              </a:pathLst>
            </a:custGeom>
            <a:solidFill>
              <a:srgbClr val="FBD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9" name="Freeform 616"/>
            <p:cNvSpPr/>
            <p:nvPr/>
          </p:nvSpPr>
          <p:spPr bwMode="auto">
            <a:xfrm>
              <a:off x="6559" y="963"/>
              <a:ext cx="160" cy="133"/>
            </a:xfrm>
            <a:custGeom>
              <a:avLst/>
              <a:gdLst>
                <a:gd name="T0" fmla="*/ 11 w 107"/>
                <a:gd name="T1" fmla="*/ 88 h 89"/>
                <a:gd name="T2" fmla="*/ 0 w 107"/>
                <a:gd name="T3" fmla="*/ 84 h 89"/>
                <a:gd name="T4" fmla="*/ 0 w 107"/>
                <a:gd name="T5" fmla="*/ 83 h 89"/>
                <a:gd name="T6" fmla="*/ 3 w 107"/>
                <a:gd name="T7" fmla="*/ 79 h 89"/>
                <a:gd name="T8" fmla="*/ 11 w 107"/>
                <a:gd name="T9" fmla="*/ 80 h 89"/>
                <a:gd name="T10" fmla="*/ 18 w 107"/>
                <a:gd name="T11" fmla="*/ 80 h 89"/>
                <a:gd name="T12" fmla="*/ 27 w 107"/>
                <a:gd name="T13" fmla="*/ 77 h 89"/>
                <a:gd name="T14" fmla="*/ 21 w 107"/>
                <a:gd name="T15" fmla="*/ 70 h 89"/>
                <a:gd name="T16" fmla="*/ 18 w 107"/>
                <a:gd name="T17" fmla="*/ 61 h 89"/>
                <a:gd name="T18" fmla="*/ 26 w 107"/>
                <a:gd name="T19" fmla="*/ 55 h 89"/>
                <a:gd name="T20" fmla="*/ 66 w 107"/>
                <a:gd name="T21" fmla="*/ 15 h 89"/>
                <a:gd name="T22" fmla="*/ 82 w 107"/>
                <a:gd name="T23" fmla="*/ 0 h 89"/>
                <a:gd name="T24" fmla="*/ 105 w 107"/>
                <a:gd name="T25" fmla="*/ 9 h 89"/>
                <a:gd name="T26" fmla="*/ 107 w 107"/>
                <a:gd name="T27" fmla="*/ 12 h 89"/>
                <a:gd name="T28" fmla="*/ 107 w 107"/>
                <a:gd name="T29" fmla="*/ 15 h 89"/>
                <a:gd name="T30" fmla="*/ 96 w 107"/>
                <a:gd name="T31" fmla="*/ 20 h 89"/>
                <a:gd name="T32" fmla="*/ 82 w 107"/>
                <a:gd name="T33" fmla="*/ 22 h 89"/>
                <a:gd name="T34" fmla="*/ 70 w 107"/>
                <a:gd name="T35" fmla="*/ 43 h 89"/>
                <a:gd name="T36" fmla="*/ 56 w 107"/>
                <a:gd name="T37" fmla="*/ 63 h 89"/>
                <a:gd name="T38" fmla="*/ 48 w 107"/>
                <a:gd name="T39" fmla="*/ 77 h 89"/>
                <a:gd name="T40" fmla="*/ 37 w 107"/>
                <a:gd name="T41" fmla="*/ 89 h 89"/>
                <a:gd name="T42" fmla="*/ 11 w 107"/>
                <a:gd name="T4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89">
                  <a:moveTo>
                    <a:pt x="11" y="88"/>
                  </a:moveTo>
                  <a:cubicBezTo>
                    <a:pt x="7" y="87"/>
                    <a:pt x="4" y="83"/>
                    <a:pt x="0" y="84"/>
                  </a:cubicBezTo>
                  <a:cubicBezTo>
                    <a:pt x="0" y="84"/>
                    <a:pt x="0" y="83"/>
                    <a:pt x="0" y="83"/>
                  </a:cubicBezTo>
                  <a:cubicBezTo>
                    <a:pt x="0" y="81"/>
                    <a:pt x="1" y="80"/>
                    <a:pt x="3" y="79"/>
                  </a:cubicBezTo>
                  <a:cubicBezTo>
                    <a:pt x="6" y="78"/>
                    <a:pt x="8" y="79"/>
                    <a:pt x="11" y="80"/>
                  </a:cubicBezTo>
                  <a:cubicBezTo>
                    <a:pt x="13" y="80"/>
                    <a:pt x="16" y="81"/>
                    <a:pt x="18" y="80"/>
                  </a:cubicBezTo>
                  <a:cubicBezTo>
                    <a:pt x="21" y="79"/>
                    <a:pt x="25" y="81"/>
                    <a:pt x="27" y="77"/>
                  </a:cubicBezTo>
                  <a:cubicBezTo>
                    <a:pt x="28" y="72"/>
                    <a:pt x="23" y="72"/>
                    <a:pt x="21" y="70"/>
                  </a:cubicBezTo>
                  <a:cubicBezTo>
                    <a:pt x="19" y="67"/>
                    <a:pt x="17" y="64"/>
                    <a:pt x="18" y="61"/>
                  </a:cubicBezTo>
                  <a:cubicBezTo>
                    <a:pt x="19" y="57"/>
                    <a:pt x="22" y="55"/>
                    <a:pt x="26" y="55"/>
                  </a:cubicBezTo>
                  <a:cubicBezTo>
                    <a:pt x="50" y="53"/>
                    <a:pt x="58" y="33"/>
                    <a:pt x="66" y="15"/>
                  </a:cubicBezTo>
                  <a:cubicBezTo>
                    <a:pt x="70" y="7"/>
                    <a:pt x="73" y="1"/>
                    <a:pt x="82" y="0"/>
                  </a:cubicBezTo>
                  <a:cubicBezTo>
                    <a:pt x="91" y="0"/>
                    <a:pt x="98" y="4"/>
                    <a:pt x="105" y="9"/>
                  </a:cubicBezTo>
                  <a:cubicBezTo>
                    <a:pt x="106" y="10"/>
                    <a:pt x="106" y="11"/>
                    <a:pt x="107" y="12"/>
                  </a:cubicBezTo>
                  <a:cubicBezTo>
                    <a:pt x="107" y="13"/>
                    <a:pt x="107" y="14"/>
                    <a:pt x="107" y="15"/>
                  </a:cubicBezTo>
                  <a:cubicBezTo>
                    <a:pt x="105" y="20"/>
                    <a:pt x="100" y="19"/>
                    <a:pt x="96" y="20"/>
                  </a:cubicBezTo>
                  <a:cubicBezTo>
                    <a:pt x="91" y="20"/>
                    <a:pt x="85" y="18"/>
                    <a:pt x="82" y="22"/>
                  </a:cubicBezTo>
                  <a:cubicBezTo>
                    <a:pt x="76" y="28"/>
                    <a:pt x="70" y="35"/>
                    <a:pt x="70" y="43"/>
                  </a:cubicBezTo>
                  <a:cubicBezTo>
                    <a:pt x="71" y="54"/>
                    <a:pt x="64" y="60"/>
                    <a:pt x="56" y="63"/>
                  </a:cubicBezTo>
                  <a:cubicBezTo>
                    <a:pt x="49" y="66"/>
                    <a:pt x="47" y="70"/>
                    <a:pt x="48" y="77"/>
                  </a:cubicBezTo>
                  <a:cubicBezTo>
                    <a:pt x="48" y="86"/>
                    <a:pt x="46" y="89"/>
                    <a:pt x="37" y="89"/>
                  </a:cubicBezTo>
                  <a:cubicBezTo>
                    <a:pt x="28" y="89"/>
                    <a:pt x="20" y="86"/>
                    <a:pt x="11" y="88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0" name="Freeform 617"/>
            <p:cNvSpPr/>
            <p:nvPr/>
          </p:nvSpPr>
          <p:spPr bwMode="auto">
            <a:xfrm>
              <a:off x="6575" y="978"/>
              <a:ext cx="156" cy="121"/>
            </a:xfrm>
            <a:custGeom>
              <a:avLst/>
              <a:gdLst>
                <a:gd name="T0" fmla="*/ 0 w 104"/>
                <a:gd name="T1" fmla="*/ 78 h 81"/>
                <a:gd name="T2" fmla="*/ 10 w 104"/>
                <a:gd name="T3" fmla="*/ 76 h 81"/>
                <a:gd name="T4" fmla="*/ 25 w 104"/>
                <a:gd name="T5" fmla="*/ 76 h 81"/>
                <a:gd name="T6" fmla="*/ 32 w 104"/>
                <a:gd name="T7" fmla="*/ 67 h 81"/>
                <a:gd name="T8" fmla="*/ 32 w 104"/>
                <a:gd name="T9" fmla="*/ 56 h 81"/>
                <a:gd name="T10" fmla="*/ 37 w 104"/>
                <a:gd name="T11" fmla="*/ 51 h 81"/>
                <a:gd name="T12" fmla="*/ 51 w 104"/>
                <a:gd name="T13" fmla="*/ 45 h 81"/>
                <a:gd name="T14" fmla="*/ 56 w 104"/>
                <a:gd name="T15" fmla="*/ 37 h 81"/>
                <a:gd name="T16" fmla="*/ 67 w 104"/>
                <a:gd name="T17" fmla="*/ 11 h 81"/>
                <a:gd name="T18" fmla="*/ 75 w 104"/>
                <a:gd name="T19" fmla="*/ 7 h 81"/>
                <a:gd name="T20" fmla="*/ 86 w 104"/>
                <a:gd name="T21" fmla="*/ 7 h 81"/>
                <a:gd name="T22" fmla="*/ 95 w 104"/>
                <a:gd name="T23" fmla="*/ 3 h 81"/>
                <a:gd name="T24" fmla="*/ 103 w 104"/>
                <a:gd name="T25" fmla="*/ 8 h 81"/>
                <a:gd name="T26" fmla="*/ 96 w 104"/>
                <a:gd name="T27" fmla="*/ 13 h 81"/>
                <a:gd name="T28" fmla="*/ 89 w 104"/>
                <a:gd name="T29" fmla="*/ 14 h 81"/>
                <a:gd name="T30" fmla="*/ 69 w 104"/>
                <a:gd name="T31" fmla="*/ 41 h 81"/>
                <a:gd name="T32" fmla="*/ 64 w 104"/>
                <a:gd name="T33" fmla="*/ 51 h 81"/>
                <a:gd name="T34" fmla="*/ 50 w 104"/>
                <a:gd name="T35" fmla="*/ 67 h 81"/>
                <a:gd name="T36" fmla="*/ 33 w 104"/>
                <a:gd name="T37" fmla="*/ 81 h 81"/>
                <a:gd name="T38" fmla="*/ 24 w 104"/>
                <a:gd name="T39" fmla="*/ 80 h 81"/>
                <a:gd name="T40" fmla="*/ 16 w 104"/>
                <a:gd name="T41" fmla="*/ 80 h 81"/>
                <a:gd name="T42" fmla="*/ 0 w 104"/>
                <a:gd name="T43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1">
                  <a:moveTo>
                    <a:pt x="0" y="78"/>
                  </a:moveTo>
                  <a:cubicBezTo>
                    <a:pt x="3" y="76"/>
                    <a:pt x="6" y="76"/>
                    <a:pt x="10" y="76"/>
                  </a:cubicBezTo>
                  <a:cubicBezTo>
                    <a:pt x="15" y="76"/>
                    <a:pt x="20" y="76"/>
                    <a:pt x="25" y="76"/>
                  </a:cubicBezTo>
                  <a:cubicBezTo>
                    <a:pt x="34" y="76"/>
                    <a:pt x="34" y="76"/>
                    <a:pt x="32" y="67"/>
                  </a:cubicBezTo>
                  <a:cubicBezTo>
                    <a:pt x="31" y="63"/>
                    <a:pt x="32" y="60"/>
                    <a:pt x="32" y="56"/>
                  </a:cubicBezTo>
                  <a:cubicBezTo>
                    <a:pt x="32" y="53"/>
                    <a:pt x="35" y="51"/>
                    <a:pt x="37" y="51"/>
                  </a:cubicBezTo>
                  <a:cubicBezTo>
                    <a:pt x="43" y="51"/>
                    <a:pt x="47" y="48"/>
                    <a:pt x="51" y="45"/>
                  </a:cubicBezTo>
                  <a:cubicBezTo>
                    <a:pt x="54" y="43"/>
                    <a:pt x="56" y="40"/>
                    <a:pt x="56" y="37"/>
                  </a:cubicBezTo>
                  <a:cubicBezTo>
                    <a:pt x="56" y="27"/>
                    <a:pt x="62" y="19"/>
                    <a:pt x="67" y="11"/>
                  </a:cubicBezTo>
                  <a:cubicBezTo>
                    <a:pt x="69" y="8"/>
                    <a:pt x="71" y="7"/>
                    <a:pt x="75" y="7"/>
                  </a:cubicBezTo>
                  <a:cubicBezTo>
                    <a:pt x="79" y="7"/>
                    <a:pt x="83" y="7"/>
                    <a:pt x="86" y="7"/>
                  </a:cubicBezTo>
                  <a:cubicBezTo>
                    <a:pt x="90" y="7"/>
                    <a:pt x="93" y="6"/>
                    <a:pt x="95" y="3"/>
                  </a:cubicBezTo>
                  <a:cubicBezTo>
                    <a:pt x="100" y="0"/>
                    <a:pt x="103" y="3"/>
                    <a:pt x="103" y="8"/>
                  </a:cubicBezTo>
                  <a:cubicBezTo>
                    <a:pt x="104" y="12"/>
                    <a:pt x="100" y="13"/>
                    <a:pt x="96" y="13"/>
                  </a:cubicBezTo>
                  <a:cubicBezTo>
                    <a:pt x="94" y="14"/>
                    <a:pt x="91" y="13"/>
                    <a:pt x="89" y="14"/>
                  </a:cubicBezTo>
                  <a:cubicBezTo>
                    <a:pt x="74" y="14"/>
                    <a:pt x="65" y="26"/>
                    <a:pt x="69" y="41"/>
                  </a:cubicBezTo>
                  <a:cubicBezTo>
                    <a:pt x="70" y="46"/>
                    <a:pt x="68" y="49"/>
                    <a:pt x="64" y="51"/>
                  </a:cubicBezTo>
                  <a:cubicBezTo>
                    <a:pt x="56" y="53"/>
                    <a:pt x="53" y="60"/>
                    <a:pt x="50" y="67"/>
                  </a:cubicBezTo>
                  <a:cubicBezTo>
                    <a:pt x="46" y="81"/>
                    <a:pt x="46" y="81"/>
                    <a:pt x="33" y="81"/>
                  </a:cubicBezTo>
                  <a:cubicBezTo>
                    <a:pt x="30" y="81"/>
                    <a:pt x="27" y="80"/>
                    <a:pt x="24" y="80"/>
                  </a:cubicBezTo>
                  <a:cubicBezTo>
                    <a:pt x="21" y="80"/>
                    <a:pt x="19" y="78"/>
                    <a:pt x="16" y="80"/>
                  </a:cubicBezTo>
                  <a:cubicBezTo>
                    <a:pt x="11" y="80"/>
                    <a:pt x="6" y="78"/>
                    <a:pt x="0" y="78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1" name="Freeform 618"/>
            <p:cNvSpPr/>
            <p:nvPr/>
          </p:nvSpPr>
          <p:spPr bwMode="auto">
            <a:xfrm>
              <a:off x="6427" y="1054"/>
              <a:ext cx="132" cy="41"/>
            </a:xfrm>
            <a:custGeom>
              <a:avLst/>
              <a:gdLst>
                <a:gd name="T0" fmla="*/ 11 w 88"/>
                <a:gd name="T1" fmla="*/ 2 h 27"/>
                <a:gd name="T2" fmla="*/ 51 w 88"/>
                <a:gd name="T3" fmla="*/ 15 h 27"/>
                <a:gd name="T4" fmla="*/ 76 w 88"/>
                <a:gd name="T5" fmla="*/ 21 h 27"/>
                <a:gd name="T6" fmla="*/ 88 w 88"/>
                <a:gd name="T7" fmla="*/ 23 h 27"/>
                <a:gd name="T8" fmla="*/ 88 w 88"/>
                <a:gd name="T9" fmla="*/ 23 h 27"/>
                <a:gd name="T10" fmla="*/ 54 w 88"/>
                <a:gd name="T11" fmla="*/ 23 h 27"/>
                <a:gd name="T12" fmla="*/ 5 w 88"/>
                <a:gd name="T13" fmla="*/ 8 h 27"/>
                <a:gd name="T14" fmla="*/ 1 w 88"/>
                <a:gd name="T15" fmla="*/ 3 h 27"/>
                <a:gd name="T16" fmla="*/ 7 w 88"/>
                <a:gd name="T17" fmla="*/ 2 h 27"/>
                <a:gd name="T18" fmla="*/ 11 w 88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27">
                  <a:moveTo>
                    <a:pt x="11" y="2"/>
                  </a:moveTo>
                  <a:cubicBezTo>
                    <a:pt x="24" y="8"/>
                    <a:pt x="37" y="11"/>
                    <a:pt x="51" y="15"/>
                  </a:cubicBezTo>
                  <a:cubicBezTo>
                    <a:pt x="59" y="18"/>
                    <a:pt x="68" y="19"/>
                    <a:pt x="76" y="21"/>
                  </a:cubicBezTo>
                  <a:cubicBezTo>
                    <a:pt x="81" y="20"/>
                    <a:pt x="85" y="19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77" y="27"/>
                    <a:pt x="65" y="26"/>
                    <a:pt x="54" y="23"/>
                  </a:cubicBezTo>
                  <a:cubicBezTo>
                    <a:pt x="37" y="20"/>
                    <a:pt x="21" y="13"/>
                    <a:pt x="5" y="8"/>
                  </a:cubicBezTo>
                  <a:cubicBezTo>
                    <a:pt x="4" y="6"/>
                    <a:pt x="0" y="7"/>
                    <a:pt x="1" y="3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2" name="Freeform 619"/>
            <p:cNvSpPr/>
            <p:nvPr/>
          </p:nvSpPr>
          <p:spPr bwMode="auto">
            <a:xfrm>
              <a:off x="6547" y="1104"/>
              <a:ext cx="87" cy="36"/>
            </a:xfrm>
            <a:custGeom>
              <a:avLst/>
              <a:gdLst>
                <a:gd name="T0" fmla="*/ 58 w 58"/>
                <a:gd name="T1" fmla="*/ 23 h 24"/>
                <a:gd name="T2" fmla="*/ 52 w 58"/>
                <a:gd name="T3" fmla="*/ 23 h 24"/>
                <a:gd name="T4" fmla="*/ 50 w 58"/>
                <a:gd name="T5" fmla="*/ 24 h 24"/>
                <a:gd name="T6" fmla="*/ 45 w 58"/>
                <a:gd name="T7" fmla="*/ 24 h 24"/>
                <a:gd name="T8" fmla="*/ 42 w 58"/>
                <a:gd name="T9" fmla="*/ 23 h 24"/>
                <a:gd name="T10" fmla="*/ 28 w 58"/>
                <a:gd name="T11" fmla="*/ 20 h 24"/>
                <a:gd name="T12" fmla="*/ 14 w 58"/>
                <a:gd name="T13" fmla="*/ 18 h 24"/>
                <a:gd name="T14" fmla="*/ 8 w 58"/>
                <a:gd name="T15" fmla="*/ 16 h 24"/>
                <a:gd name="T16" fmla="*/ 6 w 58"/>
                <a:gd name="T17" fmla="*/ 14 h 24"/>
                <a:gd name="T18" fmla="*/ 18 w 58"/>
                <a:gd name="T19" fmla="*/ 1 h 24"/>
                <a:gd name="T20" fmla="*/ 27 w 58"/>
                <a:gd name="T21" fmla="*/ 2 h 24"/>
                <a:gd name="T22" fmla="*/ 29 w 58"/>
                <a:gd name="T23" fmla="*/ 2 h 24"/>
                <a:gd name="T24" fmla="*/ 45 w 58"/>
                <a:gd name="T25" fmla="*/ 2 h 24"/>
                <a:gd name="T26" fmla="*/ 56 w 58"/>
                <a:gd name="T27" fmla="*/ 3 h 24"/>
                <a:gd name="T28" fmla="*/ 46 w 58"/>
                <a:gd name="T29" fmla="*/ 10 h 24"/>
                <a:gd name="T30" fmla="*/ 58 w 58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4">
                  <a:moveTo>
                    <a:pt x="58" y="23"/>
                  </a:moveTo>
                  <a:cubicBezTo>
                    <a:pt x="56" y="23"/>
                    <a:pt x="54" y="23"/>
                    <a:pt x="52" y="23"/>
                  </a:cubicBezTo>
                  <a:cubicBezTo>
                    <a:pt x="52" y="23"/>
                    <a:pt x="51" y="24"/>
                    <a:pt x="50" y="24"/>
                  </a:cubicBezTo>
                  <a:cubicBezTo>
                    <a:pt x="48" y="24"/>
                    <a:pt x="46" y="24"/>
                    <a:pt x="45" y="24"/>
                  </a:cubicBezTo>
                  <a:cubicBezTo>
                    <a:pt x="44" y="24"/>
                    <a:pt x="43" y="24"/>
                    <a:pt x="42" y="23"/>
                  </a:cubicBezTo>
                  <a:cubicBezTo>
                    <a:pt x="38" y="21"/>
                    <a:pt x="33" y="20"/>
                    <a:pt x="28" y="20"/>
                  </a:cubicBezTo>
                  <a:cubicBezTo>
                    <a:pt x="23" y="20"/>
                    <a:pt x="19" y="19"/>
                    <a:pt x="14" y="18"/>
                  </a:cubicBezTo>
                  <a:cubicBezTo>
                    <a:pt x="12" y="18"/>
                    <a:pt x="10" y="17"/>
                    <a:pt x="8" y="16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0" y="2"/>
                    <a:pt x="3" y="0"/>
                    <a:pt x="18" y="1"/>
                  </a:cubicBezTo>
                  <a:cubicBezTo>
                    <a:pt x="21" y="1"/>
                    <a:pt x="24" y="0"/>
                    <a:pt x="27" y="2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35" y="3"/>
                    <a:pt x="40" y="3"/>
                    <a:pt x="45" y="2"/>
                  </a:cubicBezTo>
                  <a:cubicBezTo>
                    <a:pt x="49" y="0"/>
                    <a:pt x="53" y="0"/>
                    <a:pt x="56" y="3"/>
                  </a:cubicBezTo>
                  <a:cubicBezTo>
                    <a:pt x="57" y="10"/>
                    <a:pt x="50" y="8"/>
                    <a:pt x="46" y="10"/>
                  </a:cubicBezTo>
                  <a:cubicBezTo>
                    <a:pt x="49" y="15"/>
                    <a:pt x="58" y="15"/>
                    <a:pt x="58" y="23"/>
                  </a:cubicBezTo>
                  <a:close/>
                </a:path>
              </a:pathLst>
            </a:custGeom>
            <a:solidFill>
              <a:srgbClr val="E4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3" name="Freeform 620"/>
            <p:cNvSpPr/>
            <p:nvPr/>
          </p:nvSpPr>
          <p:spPr bwMode="auto">
            <a:xfrm>
              <a:off x="6499" y="1092"/>
              <a:ext cx="76" cy="34"/>
            </a:xfrm>
            <a:custGeom>
              <a:avLst/>
              <a:gdLst>
                <a:gd name="T0" fmla="*/ 50 w 51"/>
                <a:gd name="T1" fmla="*/ 10 h 23"/>
                <a:gd name="T2" fmla="*/ 48 w 51"/>
                <a:gd name="T3" fmla="*/ 10 h 23"/>
                <a:gd name="T4" fmla="*/ 40 w 51"/>
                <a:gd name="T5" fmla="*/ 21 h 23"/>
                <a:gd name="T6" fmla="*/ 18 w 51"/>
                <a:gd name="T7" fmla="*/ 17 h 23"/>
                <a:gd name="T8" fmla="*/ 9 w 51"/>
                <a:gd name="T9" fmla="*/ 14 h 23"/>
                <a:gd name="T10" fmla="*/ 3 w 51"/>
                <a:gd name="T11" fmla="*/ 2 h 23"/>
                <a:gd name="T12" fmla="*/ 50 w 51"/>
                <a:gd name="T13" fmla="*/ 8 h 23"/>
                <a:gd name="T14" fmla="*/ 50 w 51"/>
                <a:gd name="T1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3">
                  <a:moveTo>
                    <a:pt x="50" y="10"/>
                  </a:moveTo>
                  <a:cubicBezTo>
                    <a:pt x="49" y="10"/>
                    <a:pt x="48" y="10"/>
                    <a:pt x="48" y="10"/>
                  </a:cubicBezTo>
                  <a:cubicBezTo>
                    <a:pt x="37" y="10"/>
                    <a:pt x="37" y="11"/>
                    <a:pt x="40" y="21"/>
                  </a:cubicBezTo>
                  <a:cubicBezTo>
                    <a:pt x="32" y="23"/>
                    <a:pt x="26" y="16"/>
                    <a:pt x="18" y="17"/>
                  </a:cubicBezTo>
                  <a:cubicBezTo>
                    <a:pt x="15" y="16"/>
                    <a:pt x="12" y="15"/>
                    <a:pt x="9" y="14"/>
                  </a:cubicBezTo>
                  <a:cubicBezTo>
                    <a:pt x="1" y="13"/>
                    <a:pt x="0" y="10"/>
                    <a:pt x="3" y="2"/>
                  </a:cubicBezTo>
                  <a:cubicBezTo>
                    <a:pt x="19" y="0"/>
                    <a:pt x="34" y="6"/>
                    <a:pt x="50" y="8"/>
                  </a:cubicBezTo>
                  <a:cubicBezTo>
                    <a:pt x="51" y="8"/>
                    <a:pt x="51" y="9"/>
                    <a:pt x="50" y="1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4" name="Freeform 621"/>
            <p:cNvSpPr/>
            <p:nvPr/>
          </p:nvSpPr>
          <p:spPr bwMode="auto">
            <a:xfrm>
              <a:off x="6481" y="1095"/>
              <a:ext cx="46" cy="28"/>
            </a:xfrm>
            <a:custGeom>
              <a:avLst/>
              <a:gdLst>
                <a:gd name="T0" fmla="*/ 15 w 31"/>
                <a:gd name="T1" fmla="*/ 0 h 19"/>
                <a:gd name="T2" fmla="*/ 24 w 31"/>
                <a:gd name="T3" fmla="*/ 10 h 19"/>
                <a:gd name="T4" fmla="*/ 31 w 31"/>
                <a:gd name="T5" fmla="*/ 13 h 19"/>
                <a:gd name="T6" fmla="*/ 17 w 31"/>
                <a:gd name="T7" fmla="*/ 16 h 19"/>
                <a:gd name="T8" fmla="*/ 13 w 31"/>
                <a:gd name="T9" fmla="*/ 16 h 19"/>
                <a:gd name="T10" fmla="*/ 12 w 31"/>
                <a:gd name="T11" fmla="*/ 15 h 19"/>
                <a:gd name="T12" fmla="*/ 7 w 31"/>
                <a:gd name="T13" fmla="*/ 8 h 19"/>
                <a:gd name="T14" fmla="*/ 0 w 31"/>
                <a:gd name="T15" fmla="*/ 4 h 19"/>
                <a:gd name="T16" fmla="*/ 15 w 3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9">
                  <a:moveTo>
                    <a:pt x="15" y="0"/>
                  </a:moveTo>
                  <a:cubicBezTo>
                    <a:pt x="16" y="8"/>
                    <a:pt x="16" y="8"/>
                    <a:pt x="24" y="10"/>
                  </a:cubicBezTo>
                  <a:cubicBezTo>
                    <a:pt x="26" y="10"/>
                    <a:pt x="29" y="11"/>
                    <a:pt x="31" y="13"/>
                  </a:cubicBezTo>
                  <a:cubicBezTo>
                    <a:pt x="27" y="19"/>
                    <a:pt x="22" y="15"/>
                    <a:pt x="17" y="16"/>
                  </a:cubicBezTo>
                  <a:cubicBezTo>
                    <a:pt x="16" y="16"/>
                    <a:pt x="14" y="17"/>
                    <a:pt x="13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0" y="13"/>
                    <a:pt x="8" y="11"/>
                    <a:pt x="7" y="8"/>
                  </a:cubicBezTo>
                  <a:cubicBezTo>
                    <a:pt x="6" y="5"/>
                    <a:pt x="4" y="4"/>
                    <a:pt x="0" y="4"/>
                  </a:cubicBezTo>
                  <a:cubicBezTo>
                    <a:pt x="5" y="1"/>
                    <a:pt x="10" y="1"/>
                    <a:pt x="15" y="0"/>
                  </a:cubicBezTo>
                  <a:close/>
                </a:path>
              </a:pathLst>
            </a:custGeom>
            <a:solidFill>
              <a:srgbClr val="F0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5" name="Freeform 622"/>
            <p:cNvSpPr/>
            <p:nvPr/>
          </p:nvSpPr>
          <p:spPr bwMode="auto">
            <a:xfrm>
              <a:off x="6590" y="1098"/>
              <a:ext cx="63" cy="21"/>
            </a:xfrm>
            <a:custGeom>
              <a:avLst/>
              <a:gdLst>
                <a:gd name="T0" fmla="*/ 27 w 42"/>
                <a:gd name="T1" fmla="*/ 9 h 14"/>
                <a:gd name="T2" fmla="*/ 14 w 42"/>
                <a:gd name="T3" fmla="*/ 7 h 14"/>
                <a:gd name="T4" fmla="*/ 0 w 42"/>
                <a:gd name="T5" fmla="*/ 6 h 14"/>
                <a:gd name="T6" fmla="*/ 10 w 42"/>
                <a:gd name="T7" fmla="*/ 5 h 14"/>
                <a:gd name="T8" fmla="*/ 15 w 42"/>
                <a:gd name="T9" fmla="*/ 2 h 14"/>
                <a:gd name="T10" fmla="*/ 17 w 42"/>
                <a:gd name="T11" fmla="*/ 1 h 14"/>
                <a:gd name="T12" fmla="*/ 21 w 42"/>
                <a:gd name="T13" fmla="*/ 0 h 14"/>
                <a:gd name="T14" fmla="*/ 34 w 42"/>
                <a:gd name="T15" fmla="*/ 1 h 14"/>
                <a:gd name="T16" fmla="*/ 39 w 42"/>
                <a:gd name="T17" fmla="*/ 11 h 14"/>
                <a:gd name="T18" fmla="*/ 27 w 42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4">
                  <a:moveTo>
                    <a:pt x="27" y="9"/>
                  </a:moveTo>
                  <a:cubicBezTo>
                    <a:pt x="23" y="6"/>
                    <a:pt x="18" y="8"/>
                    <a:pt x="14" y="7"/>
                  </a:cubicBezTo>
                  <a:cubicBezTo>
                    <a:pt x="9" y="7"/>
                    <a:pt x="4" y="9"/>
                    <a:pt x="0" y="6"/>
                  </a:cubicBezTo>
                  <a:cubicBezTo>
                    <a:pt x="3" y="6"/>
                    <a:pt x="6" y="6"/>
                    <a:pt x="10" y="5"/>
                  </a:cubicBezTo>
                  <a:cubicBezTo>
                    <a:pt x="12" y="5"/>
                    <a:pt x="15" y="5"/>
                    <a:pt x="15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6" y="0"/>
                    <a:pt x="30" y="0"/>
                    <a:pt x="34" y="1"/>
                  </a:cubicBezTo>
                  <a:cubicBezTo>
                    <a:pt x="39" y="2"/>
                    <a:pt x="42" y="5"/>
                    <a:pt x="39" y="11"/>
                  </a:cubicBezTo>
                  <a:cubicBezTo>
                    <a:pt x="34" y="13"/>
                    <a:pt x="30" y="14"/>
                    <a:pt x="27" y="9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6" name="Freeform 623"/>
            <p:cNvSpPr/>
            <p:nvPr/>
          </p:nvSpPr>
          <p:spPr bwMode="auto">
            <a:xfrm>
              <a:off x="6409" y="1048"/>
              <a:ext cx="28" cy="18"/>
            </a:xfrm>
            <a:custGeom>
              <a:avLst/>
              <a:gdLst>
                <a:gd name="T0" fmla="*/ 19 w 19"/>
                <a:gd name="T1" fmla="*/ 6 h 12"/>
                <a:gd name="T2" fmla="*/ 17 w 19"/>
                <a:gd name="T3" fmla="*/ 12 h 12"/>
                <a:gd name="T4" fmla="*/ 1 w 19"/>
                <a:gd name="T5" fmla="*/ 5 h 12"/>
                <a:gd name="T6" fmla="*/ 0 w 19"/>
                <a:gd name="T7" fmla="*/ 2 h 12"/>
                <a:gd name="T8" fmla="*/ 2 w 19"/>
                <a:gd name="T9" fmla="*/ 0 h 12"/>
                <a:gd name="T10" fmla="*/ 19 w 19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9" y="6"/>
                  </a:moveTo>
                  <a:cubicBezTo>
                    <a:pt x="14" y="7"/>
                    <a:pt x="14" y="7"/>
                    <a:pt x="17" y="12"/>
                  </a:cubicBezTo>
                  <a:cubicBezTo>
                    <a:pt x="11" y="12"/>
                    <a:pt x="6" y="7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1"/>
                    <a:pt x="15" y="1"/>
                    <a:pt x="19" y="6"/>
                  </a:cubicBezTo>
                  <a:close/>
                </a:path>
              </a:pathLst>
            </a:custGeom>
            <a:solidFill>
              <a:srgbClr val="FA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7" name="Freeform 624"/>
            <p:cNvSpPr/>
            <p:nvPr/>
          </p:nvSpPr>
          <p:spPr bwMode="auto">
            <a:xfrm>
              <a:off x="6574" y="1102"/>
              <a:ext cx="13" cy="5"/>
            </a:xfrm>
            <a:custGeom>
              <a:avLst/>
              <a:gdLst>
                <a:gd name="T0" fmla="*/ 0 w 9"/>
                <a:gd name="T1" fmla="*/ 3 h 3"/>
                <a:gd name="T2" fmla="*/ 0 w 9"/>
                <a:gd name="T3" fmla="*/ 1 h 3"/>
                <a:gd name="T4" fmla="*/ 9 w 9"/>
                <a:gd name="T5" fmla="*/ 3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8" name="Freeform 625"/>
            <p:cNvSpPr/>
            <p:nvPr/>
          </p:nvSpPr>
          <p:spPr bwMode="auto">
            <a:xfrm>
              <a:off x="6599" y="1095"/>
              <a:ext cx="12" cy="4"/>
            </a:xfrm>
            <a:custGeom>
              <a:avLst/>
              <a:gdLst>
                <a:gd name="T0" fmla="*/ 0 w 8"/>
                <a:gd name="T1" fmla="*/ 2 h 3"/>
                <a:gd name="T2" fmla="*/ 8 w 8"/>
                <a:gd name="T3" fmla="*/ 0 h 3"/>
                <a:gd name="T4" fmla="*/ 7 w 8"/>
                <a:gd name="T5" fmla="*/ 2 h 3"/>
                <a:gd name="T6" fmla="*/ 2 w 8"/>
                <a:gd name="T7" fmla="*/ 2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9" name="Freeform 626"/>
            <p:cNvSpPr/>
            <p:nvPr/>
          </p:nvSpPr>
          <p:spPr bwMode="auto">
            <a:xfrm>
              <a:off x="6602" y="1096"/>
              <a:ext cx="12" cy="5"/>
            </a:xfrm>
            <a:custGeom>
              <a:avLst/>
              <a:gdLst>
                <a:gd name="T0" fmla="*/ 0 w 8"/>
                <a:gd name="T1" fmla="*/ 1 h 3"/>
                <a:gd name="T2" fmla="*/ 6 w 8"/>
                <a:gd name="T3" fmla="*/ 1 h 3"/>
                <a:gd name="T4" fmla="*/ 8 w 8"/>
                <a:gd name="T5" fmla="*/ 0 h 3"/>
                <a:gd name="T6" fmla="*/ 7 w 8"/>
                <a:gd name="T7" fmla="*/ 3 h 3"/>
                <a:gd name="T8" fmla="*/ 7 w 8"/>
                <a:gd name="T9" fmla="*/ 3 h 3"/>
                <a:gd name="T10" fmla="*/ 0 w 8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0" name="Freeform 627"/>
            <p:cNvSpPr/>
            <p:nvPr/>
          </p:nvSpPr>
          <p:spPr bwMode="auto">
            <a:xfrm>
              <a:off x="6527" y="2020"/>
              <a:ext cx="89" cy="87"/>
            </a:xfrm>
            <a:custGeom>
              <a:avLst/>
              <a:gdLst>
                <a:gd name="T0" fmla="*/ 2 w 59"/>
                <a:gd name="T1" fmla="*/ 22 h 58"/>
                <a:gd name="T2" fmla="*/ 7 w 59"/>
                <a:gd name="T3" fmla="*/ 14 h 58"/>
                <a:gd name="T4" fmla="*/ 12 w 59"/>
                <a:gd name="T5" fmla="*/ 9 h 58"/>
                <a:gd name="T6" fmla="*/ 13 w 59"/>
                <a:gd name="T7" fmla="*/ 0 h 58"/>
                <a:gd name="T8" fmla="*/ 50 w 59"/>
                <a:gd name="T9" fmla="*/ 18 h 58"/>
                <a:gd name="T10" fmla="*/ 53 w 59"/>
                <a:gd name="T11" fmla="*/ 27 h 58"/>
                <a:gd name="T12" fmla="*/ 58 w 59"/>
                <a:gd name="T13" fmla="*/ 44 h 58"/>
                <a:gd name="T14" fmla="*/ 55 w 59"/>
                <a:gd name="T15" fmla="*/ 52 h 58"/>
                <a:gd name="T16" fmla="*/ 42 w 59"/>
                <a:gd name="T17" fmla="*/ 55 h 58"/>
                <a:gd name="T18" fmla="*/ 26 w 59"/>
                <a:gd name="T19" fmla="*/ 45 h 58"/>
                <a:gd name="T20" fmla="*/ 20 w 59"/>
                <a:gd name="T21" fmla="*/ 36 h 58"/>
                <a:gd name="T22" fmla="*/ 8 w 59"/>
                <a:gd name="T23" fmla="*/ 27 h 58"/>
                <a:gd name="T24" fmla="*/ 2 w 59"/>
                <a:gd name="T25" fmla="*/ 2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58">
                  <a:moveTo>
                    <a:pt x="2" y="22"/>
                  </a:moveTo>
                  <a:cubicBezTo>
                    <a:pt x="2" y="19"/>
                    <a:pt x="0" y="14"/>
                    <a:pt x="7" y="14"/>
                  </a:cubicBezTo>
                  <a:cubicBezTo>
                    <a:pt x="11" y="15"/>
                    <a:pt x="12" y="12"/>
                    <a:pt x="12" y="9"/>
                  </a:cubicBezTo>
                  <a:cubicBezTo>
                    <a:pt x="12" y="6"/>
                    <a:pt x="10" y="3"/>
                    <a:pt x="13" y="0"/>
                  </a:cubicBezTo>
                  <a:cubicBezTo>
                    <a:pt x="26" y="5"/>
                    <a:pt x="39" y="9"/>
                    <a:pt x="50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7" y="32"/>
                    <a:pt x="57" y="38"/>
                    <a:pt x="58" y="44"/>
                  </a:cubicBezTo>
                  <a:cubicBezTo>
                    <a:pt x="59" y="47"/>
                    <a:pt x="59" y="50"/>
                    <a:pt x="55" y="52"/>
                  </a:cubicBezTo>
                  <a:cubicBezTo>
                    <a:pt x="51" y="55"/>
                    <a:pt x="47" y="58"/>
                    <a:pt x="42" y="55"/>
                  </a:cubicBezTo>
                  <a:cubicBezTo>
                    <a:pt x="36" y="52"/>
                    <a:pt x="31" y="49"/>
                    <a:pt x="26" y="45"/>
                  </a:cubicBezTo>
                  <a:cubicBezTo>
                    <a:pt x="23" y="43"/>
                    <a:pt x="20" y="40"/>
                    <a:pt x="20" y="36"/>
                  </a:cubicBezTo>
                  <a:cubicBezTo>
                    <a:pt x="19" y="30"/>
                    <a:pt x="15" y="27"/>
                    <a:pt x="8" y="27"/>
                  </a:cubicBezTo>
                  <a:cubicBezTo>
                    <a:pt x="4" y="27"/>
                    <a:pt x="4" y="24"/>
                    <a:pt x="2" y="22"/>
                  </a:cubicBezTo>
                  <a:close/>
                </a:path>
              </a:pathLst>
            </a:custGeom>
            <a:solidFill>
              <a:srgbClr val="B4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1" name="Freeform 628"/>
            <p:cNvSpPr/>
            <p:nvPr/>
          </p:nvSpPr>
          <p:spPr bwMode="auto">
            <a:xfrm>
              <a:off x="6703" y="2110"/>
              <a:ext cx="76" cy="65"/>
            </a:xfrm>
            <a:custGeom>
              <a:avLst/>
              <a:gdLst>
                <a:gd name="T0" fmla="*/ 21 w 51"/>
                <a:gd name="T1" fmla="*/ 4 h 43"/>
                <a:gd name="T2" fmla="*/ 23 w 51"/>
                <a:gd name="T3" fmla="*/ 3 h 43"/>
                <a:gd name="T4" fmla="*/ 24 w 51"/>
                <a:gd name="T5" fmla="*/ 0 h 43"/>
                <a:gd name="T6" fmla="*/ 27 w 51"/>
                <a:gd name="T7" fmla="*/ 0 h 43"/>
                <a:gd name="T8" fmla="*/ 31 w 51"/>
                <a:gd name="T9" fmla="*/ 3 h 43"/>
                <a:gd name="T10" fmla="*/ 36 w 51"/>
                <a:gd name="T11" fmla="*/ 11 h 43"/>
                <a:gd name="T12" fmla="*/ 21 w 51"/>
                <a:gd name="T13" fmla="*/ 27 h 43"/>
                <a:gd name="T14" fmla="*/ 36 w 51"/>
                <a:gd name="T15" fmla="*/ 24 h 43"/>
                <a:gd name="T16" fmla="*/ 44 w 51"/>
                <a:gd name="T17" fmla="*/ 17 h 43"/>
                <a:gd name="T18" fmla="*/ 49 w 51"/>
                <a:gd name="T19" fmla="*/ 20 h 43"/>
                <a:gd name="T20" fmla="*/ 46 w 51"/>
                <a:gd name="T21" fmla="*/ 30 h 43"/>
                <a:gd name="T22" fmla="*/ 34 w 51"/>
                <a:gd name="T23" fmla="*/ 40 h 43"/>
                <a:gd name="T24" fmla="*/ 23 w 51"/>
                <a:gd name="T25" fmla="*/ 43 h 43"/>
                <a:gd name="T26" fmla="*/ 10 w 51"/>
                <a:gd name="T27" fmla="*/ 40 h 43"/>
                <a:gd name="T28" fmla="*/ 2 w 51"/>
                <a:gd name="T29" fmla="*/ 26 h 43"/>
                <a:gd name="T30" fmla="*/ 16 w 51"/>
                <a:gd name="T31" fmla="*/ 14 h 43"/>
                <a:gd name="T32" fmla="*/ 21 w 51"/>
                <a:gd name="T33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3">
                  <a:moveTo>
                    <a:pt x="21" y="4"/>
                  </a:moveTo>
                  <a:cubicBezTo>
                    <a:pt x="22" y="4"/>
                    <a:pt x="22" y="3"/>
                    <a:pt x="23" y="3"/>
                  </a:cubicBezTo>
                  <a:cubicBezTo>
                    <a:pt x="24" y="2"/>
                    <a:pt x="24" y="1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9" y="0"/>
                    <a:pt x="30" y="1"/>
                    <a:pt x="31" y="3"/>
                  </a:cubicBezTo>
                  <a:cubicBezTo>
                    <a:pt x="34" y="5"/>
                    <a:pt x="36" y="7"/>
                    <a:pt x="36" y="11"/>
                  </a:cubicBezTo>
                  <a:cubicBezTo>
                    <a:pt x="34" y="18"/>
                    <a:pt x="25" y="21"/>
                    <a:pt x="21" y="27"/>
                  </a:cubicBezTo>
                  <a:cubicBezTo>
                    <a:pt x="27" y="31"/>
                    <a:pt x="32" y="28"/>
                    <a:pt x="36" y="24"/>
                  </a:cubicBezTo>
                  <a:cubicBezTo>
                    <a:pt x="38" y="22"/>
                    <a:pt x="40" y="18"/>
                    <a:pt x="44" y="17"/>
                  </a:cubicBezTo>
                  <a:cubicBezTo>
                    <a:pt x="46" y="17"/>
                    <a:pt x="48" y="18"/>
                    <a:pt x="49" y="20"/>
                  </a:cubicBezTo>
                  <a:cubicBezTo>
                    <a:pt x="51" y="24"/>
                    <a:pt x="49" y="27"/>
                    <a:pt x="46" y="30"/>
                  </a:cubicBezTo>
                  <a:cubicBezTo>
                    <a:pt x="41" y="33"/>
                    <a:pt x="38" y="37"/>
                    <a:pt x="34" y="40"/>
                  </a:cubicBezTo>
                  <a:cubicBezTo>
                    <a:pt x="30" y="43"/>
                    <a:pt x="27" y="43"/>
                    <a:pt x="23" y="43"/>
                  </a:cubicBezTo>
                  <a:cubicBezTo>
                    <a:pt x="18" y="43"/>
                    <a:pt x="14" y="42"/>
                    <a:pt x="10" y="40"/>
                  </a:cubicBezTo>
                  <a:cubicBezTo>
                    <a:pt x="4" y="37"/>
                    <a:pt x="0" y="33"/>
                    <a:pt x="2" y="26"/>
                  </a:cubicBezTo>
                  <a:cubicBezTo>
                    <a:pt x="5" y="20"/>
                    <a:pt x="11" y="17"/>
                    <a:pt x="16" y="14"/>
                  </a:cubicBezTo>
                  <a:cubicBezTo>
                    <a:pt x="19" y="11"/>
                    <a:pt x="24" y="10"/>
                    <a:pt x="21" y="4"/>
                  </a:cubicBezTo>
                  <a:close/>
                </a:path>
              </a:pathLst>
            </a:custGeom>
            <a:solidFill>
              <a:srgbClr val="C0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2" name="Freeform 629"/>
            <p:cNvSpPr/>
            <p:nvPr/>
          </p:nvSpPr>
          <p:spPr bwMode="auto">
            <a:xfrm>
              <a:off x="6674" y="2148"/>
              <a:ext cx="63" cy="42"/>
            </a:xfrm>
            <a:custGeom>
              <a:avLst/>
              <a:gdLst>
                <a:gd name="T0" fmla="*/ 21 w 42"/>
                <a:gd name="T1" fmla="*/ 1 h 28"/>
                <a:gd name="T2" fmla="*/ 23 w 42"/>
                <a:gd name="T3" fmla="*/ 3 h 28"/>
                <a:gd name="T4" fmla="*/ 42 w 42"/>
                <a:gd name="T5" fmla="*/ 14 h 28"/>
                <a:gd name="T6" fmla="*/ 42 w 42"/>
                <a:gd name="T7" fmla="*/ 17 h 28"/>
                <a:gd name="T8" fmla="*/ 11 w 42"/>
                <a:gd name="T9" fmla="*/ 26 h 28"/>
                <a:gd name="T10" fmla="*/ 7 w 42"/>
                <a:gd name="T11" fmla="*/ 26 h 28"/>
                <a:gd name="T12" fmla="*/ 4 w 42"/>
                <a:gd name="T13" fmla="*/ 27 h 28"/>
                <a:gd name="T14" fmla="*/ 2 w 42"/>
                <a:gd name="T15" fmla="*/ 28 h 28"/>
                <a:gd name="T16" fmla="*/ 0 w 42"/>
                <a:gd name="T17" fmla="*/ 27 h 28"/>
                <a:gd name="T18" fmla="*/ 10 w 42"/>
                <a:gd name="T19" fmla="*/ 5 h 28"/>
                <a:gd name="T20" fmla="*/ 21 w 42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8">
                  <a:moveTo>
                    <a:pt x="21" y="1"/>
                  </a:moveTo>
                  <a:cubicBezTo>
                    <a:pt x="21" y="1"/>
                    <a:pt x="22" y="2"/>
                    <a:pt x="23" y="3"/>
                  </a:cubicBezTo>
                  <a:cubicBezTo>
                    <a:pt x="26" y="11"/>
                    <a:pt x="33" y="15"/>
                    <a:pt x="42" y="14"/>
                  </a:cubicBezTo>
                  <a:cubicBezTo>
                    <a:pt x="42" y="15"/>
                    <a:pt x="42" y="16"/>
                    <a:pt x="42" y="17"/>
                  </a:cubicBezTo>
                  <a:cubicBezTo>
                    <a:pt x="37" y="23"/>
                    <a:pt x="19" y="28"/>
                    <a:pt x="11" y="26"/>
                  </a:cubicBezTo>
                  <a:cubicBezTo>
                    <a:pt x="10" y="26"/>
                    <a:pt x="9" y="26"/>
                    <a:pt x="7" y="26"/>
                  </a:cubicBezTo>
                  <a:cubicBezTo>
                    <a:pt x="6" y="27"/>
                    <a:pt x="5" y="26"/>
                    <a:pt x="4" y="27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2" y="19"/>
                    <a:pt x="4" y="12"/>
                    <a:pt x="10" y="5"/>
                  </a:cubicBezTo>
                  <a:cubicBezTo>
                    <a:pt x="14" y="2"/>
                    <a:pt x="16" y="0"/>
                    <a:pt x="21" y="1"/>
                  </a:cubicBezTo>
                  <a:close/>
                </a:path>
              </a:pathLst>
            </a:custGeom>
            <a:solidFill>
              <a:srgbClr val="B1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3" name="Freeform 630"/>
            <p:cNvSpPr/>
            <p:nvPr/>
          </p:nvSpPr>
          <p:spPr bwMode="auto">
            <a:xfrm>
              <a:off x="6706" y="2115"/>
              <a:ext cx="28" cy="18"/>
            </a:xfrm>
            <a:custGeom>
              <a:avLst/>
              <a:gdLst>
                <a:gd name="T0" fmla="*/ 0 w 19"/>
                <a:gd name="T1" fmla="*/ 9 h 12"/>
                <a:gd name="T2" fmla="*/ 11 w 19"/>
                <a:gd name="T3" fmla="*/ 2 h 12"/>
                <a:gd name="T4" fmla="*/ 19 w 19"/>
                <a:gd name="T5" fmla="*/ 1 h 12"/>
                <a:gd name="T6" fmla="*/ 9 w 19"/>
                <a:gd name="T7" fmla="*/ 8 h 12"/>
                <a:gd name="T8" fmla="*/ 0 w 19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0" y="9"/>
                  </a:moveTo>
                  <a:cubicBezTo>
                    <a:pt x="4" y="7"/>
                    <a:pt x="8" y="5"/>
                    <a:pt x="11" y="2"/>
                  </a:cubicBezTo>
                  <a:cubicBezTo>
                    <a:pt x="14" y="0"/>
                    <a:pt x="16" y="1"/>
                    <a:pt x="19" y="1"/>
                  </a:cubicBezTo>
                  <a:cubicBezTo>
                    <a:pt x="16" y="4"/>
                    <a:pt x="12" y="6"/>
                    <a:pt x="9" y="8"/>
                  </a:cubicBezTo>
                  <a:cubicBezTo>
                    <a:pt x="6" y="9"/>
                    <a:pt x="3" y="12"/>
                    <a:pt x="0" y="9"/>
                  </a:cubicBezTo>
                  <a:close/>
                </a:path>
              </a:pathLst>
            </a:custGeom>
            <a:solidFill>
              <a:srgbClr val="C3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4" name="Freeform 631"/>
            <p:cNvSpPr/>
            <p:nvPr/>
          </p:nvSpPr>
          <p:spPr bwMode="auto">
            <a:xfrm>
              <a:off x="7375" y="3492"/>
              <a:ext cx="217" cy="379"/>
            </a:xfrm>
            <a:custGeom>
              <a:avLst/>
              <a:gdLst>
                <a:gd name="T0" fmla="*/ 142 w 145"/>
                <a:gd name="T1" fmla="*/ 51 h 253"/>
                <a:gd name="T2" fmla="*/ 131 w 145"/>
                <a:gd name="T3" fmla="*/ 61 h 253"/>
                <a:gd name="T4" fmla="*/ 115 w 145"/>
                <a:gd name="T5" fmla="*/ 90 h 253"/>
                <a:gd name="T6" fmla="*/ 111 w 145"/>
                <a:gd name="T7" fmla="*/ 96 h 253"/>
                <a:gd name="T8" fmla="*/ 84 w 145"/>
                <a:gd name="T9" fmla="*/ 132 h 253"/>
                <a:gd name="T10" fmla="*/ 79 w 145"/>
                <a:gd name="T11" fmla="*/ 148 h 253"/>
                <a:gd name="T12" fmla="*/ 67 w 145"/>
                <a:gd name="T13" fmla="*/ 180 h 253"/>
                <a:gd name="T14" fmla="*/ 57 w 145"/>
                <a:gd name="T15" fmla="*/ 197 h 253"/>
                <a:gd name="T16" fmla="*/ 13 w 145"/>
                <a:gd name="T17" fmla="*/ 247 h 253"/>
                <a:gd name="T18" fmla="*/ 1 w 145"/>
                <a:gd name="T19" fmla="*/ 252 h 253"/>
                <a:gd name="T20" fmla="*/ 0 w 145"/>
                <a:gd name="T21" fmla="*/ 250 h 253"/>
                <a:gd name="T22" fmla="*/ 1 w 145"/>
                <a:gd name="T23" fmla="*/ 245 h 253"/>
                <a:gd name="T24" fmla="*/ 13 w 145"/>
                <a:gd name="T25" fmla="*/ 212 h 253"/>
                <a:gd name="T26" fmla="*/ 14 w 145"/>
                <a:gd name="T27" fmla="*/ 201 h 253"/>
                <a:gd name="T28" fmla="*/ 13 w 145"/>
                <a:gd name="T29" fmla="*/ 191 h 253"/>
                <a:gd name="T30" fmla="*/ 22 w 145"/>
                <a:gd name="T31" fmla="*/ 143 h 253"/>
                <a:gd name="T32" fmla="*/ 37 w 145"/>
                <a:gd name="T33" fmla="*/ 111 h 253"/>
                <a:gd name="T34" fmla="*/ 47 w 145"/>
                <a:gd name="T35" fmla="*/ 96 h 253"/>
                <a:gd name="T36" fmla="*/ 81 w 145"/>
                <a:gd name="T37" fmla="*/ 45 h 253"/>
                <a:gd name="T38" fmla="*/ 118 w 145"/>
                <a:gd name="T39" fmla="*/ 5 h 253"/>
                <a:gd name="T40" fmla="*/ 130 w 145"/>
                <a:gd name="T41" fmla="*/ 1 h 253"/>
                <a:gd name="T42" fmla="*/ 134 w 145"/>
                <a:gd name="T43" fmla="*/ 7 h 253"/>
                <a:gd name="T44" fmla="*/ 145 w 145"/>
                <a:gd name="T45" fmla="*/ 19 h 253"/>
                <a:gd name="T46" fmla="*/ 141 w 145"/>
                <a:gd name="T47" fmla="*/ 28 h 253"/>
                <a:gd name="T48" fmla="*/ 142 w 145"/>
                <a:gd name="T49" fmla="*/ 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253">
                  <a:moveTo>
                    <a:pt x="142" y="51"/>
                  </a:moveTo>
                  <a:cubicBezTo>
                    <a:pt x="136" y="52"/>
                    <a:pt x="133" y="57"/>
                    <a:pt x="131" y="61"/>
                  </a:cubicBezTo>
                  <a:cubicBezTo>
                    <a:pt x="126" y="71"/>
                    <a:pt x="118" y="79"/>
                    <a:pt x="115" y="90"/>
                  </a:cubicBezTo>
                  <a:cubicBezTo>
                    <a:pt x="114" y="92"/>
                    <a:pt x="112" y="94"/>
                    <a:pt x="111" y="96"/>
                  </a:cubicBezTo>
                  <a:cubicBezTo>
                    <a:pt x="100" y="107"/>
                    <a:pt x="93" y="120"/>
                    <a:pt x="84" y="132"/>
                  </a:cubicBezTo>
                  <a:cubicBezTo>
                    <a:pt x="80" y="137"/>
                    <a:pt x="79" y="142"/>
                    <a:pt x="79" y="148"/>
                  </a:cubicBezTo>
                  <a:cubicBezTo>
                    <a:pt x="78" y="160"/>
                    <a:pt x="73" y="170"/>
                    <a:pt x="67" y="180"/>
                  </a:cubicBezTo>
                  <a:cubicBezTo>
                    <a:pt x="64" y="186"/>
                    <a:pt x="61" y="191"/>
                    <a:pt x="57" y="197"/>
                  </a:cubicBezTo>
                  <a:cubicBezTo>
                    <a:pt x="47" y="217"/>
                    <a:pt x="30" y="232"/>
                    <a:pt x="13" y="247"/>
                  </a:cubicBezTo>
                  <a:cubicBezTo>
                    <a:pt x="10" y="250"/>
                    <a:pt x="6" y="253"/>
                    <a:pt x="1" y="252"/>
                  </a:cubicBezTo>
                  <a:cubicBezTo>
                    <a:pt x="0" y="251"/>
                    <a:pt x="0" y="251"/>
                    <a:pt x="0" y="250"/>
                  </a:cubicBezTo>
                  <a:cubicBezTo>
                    <a:pt x="0" y="248"/>
                    <a:pt x="0" y="246"/>
                    <a:pt x="1" y="245"/>
                  </a:cubicBezTo>
                  <a:cubicBezTo>
                    <a:pt x="5" y="234"/>
                    <a:pt x="8" y="222"/>
                    <a:pt x="13" y="212"/>
                  </a:cubicBezTo>
                  <a:cubicBezTo>
                    <a:pt x="15" y="209"/>
                    <a:pt x="14" y="205"/>
                    <a:pt x="14" y="201"/>
                  </a:cubicBezTo>
                  <a:cubicBezTo>
                    <a:pt x="15" y="197"/>
                    <a:pt x="14" y="194"/>
                    <a:pt x="13" y="191"/>
                  </a:cubicBezTo>
                  <a:cubicBezTo>
                    <a:pt x="8" y="173"/>
                    <a:pt x="11" y="158"/>
                    <a:pt x="22" y="143"/>
                  </a:cubicBezTo>
                  <a:cubicBezTo>
                    <a:pt x="29" y="134"/>
                    <a:pt x="36" y="124"/>
                    <a:pt x="37" y="111"/>
                  </a:cubicBezTo>
                  <a:cubicBezTo>
                    <a:pt x="37" y="105"/>
                    <a:pt x="42" y="100"/>
                    <a:pt x="47" y="96"/>
                  </a:cubicBezTo>
                  <a:cubicBezTo>
                    <a:pt x="61" y="81"/>
                    <a:pt x="70" y="62"/>
                    <a:pt x="81" y="45"/>
                  </a:cubicBezTo>
                  <a:cubicBezTo>
                    <a:pt x="91" y="29"/>
                    <a:pt x="105" y="17"/>
                    <a:pt x="118" y="5"/>
                  </a:cubicBezTo>
                  <a:cubicBezTo>
                    <a:pt x="121" y="2"/>
                    <a:pt x="125" y="0"/>
                    <a:pt x="130" y="1"/>
                  </a:cubicBezTo>
                  <a:cubicBezTo>
                    <a:pt x="133" y="2"/>
                    <a:pt x="134" y="4"/>
                    <a:pt x="134" y="7"/>
                  </a:cubicBezTo>
                  <a:cubicBezTo>
                    <a:pt x="135" y="13"/>
                    <a:pt x="137" y="19"/>
                    <a:pt x="145" y="19"/>
                  </a:cubicBezTo>
                  <a:cubicBezTo>
                    <a:pt x="141" y="20"/>
                    <a:pt x="139" y="22"/>
                    <a:pt x="141" y="28"/>
                  </a:cubicBezTo>
                  <a:cubicBezTo>
                    <a:pt x="143" y="36"/>
                    <a:pt x="145" y="43"/>
                    <a:pt x="142" y="51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5" name="Freeform 632"/>
            <p:cNvSpPr/>
            <p:nvPr/>
          </p:nvSpPr>
          <p:spPr bwMode="auto">
            <a:xfrm>
              <a:off x="6722" y="4000"/>
              <a:ext cx="207" cy="195"/>
            </a:xfrm>
            <a:custGeom>
              <a:avLst/>
              <a:gdLst>
                <a:gd name="T0" fmla="*/ 135 w 138"/>
                <a:gd name="T1" fmla="*/ 108 h 130"/>
                <a:gd name="T2" fmla="*/ 135 w 138"/>
                <a:gd name="T3" fmla="*/ 110 h 130"/>
                <a:gd name="T4" fmla="*/ 130 w 138"/>
                <a:gd name="T5" fmla="*/ 123 h 130"/>
                <a:gd name="T6" fmla="*/ 102 w 138"/>
                <a:gd name="T7" fmla="*/ 130 h 130"/>
                <a:gd name="T8" fmla="*/ 84 w 138"/>
                <a:gd name="T9" fmla="*/ 123 h 130"/>
                <a:gd name="T10" fmla="*/ 84 w 138"/>
                <a:gd name="T11" fmla="*/ 115 h 130"/>
                <a:gd name="T12" fmla="*/ 87 w 138"/>
                <a:gd name="T13" fmla="*/ 113 h 130"/>
                <a:gd name="T14" fmla="*/ 88 w 138"/>
                <a:gd name="T15" fmla="*/ 105 h 130"/>
                <a:gd name="T16" fmla="*/ 59 w 138"/>
                <a:gd name="T17" fmla="*/ 86 h 130"/>
                <a:gd name="T18" fmla="*/ 55 w 138"/>
                <a:gd name="T19" fmla="*/ 84 h 130"/>
                <a:gd name="T20" fmla="*/ 39 w 138"/>
                <a:gd name="T21" fmla="*/ 73 h 130"/>
                <a:gd name="T22" fmla="*/ 31 w 138"/>
                <a:gd name="T23" fmla="*/ 66 h 130"/>
                <a:gd name="T24" fmla="*/ 0 w 138"/>
                <a:gd name="T25" fmla="*/ 42 h 130"/>
                <a:gd name="T26" fmla="*/ 0 w 138"/>
                <a:gd name="T27" fmla="*/ 41 h 130"/>
                <a:gd name="T28" fmla="*/ 0 w 138"/>
                <a:gd name="T29" fmla="*/ 37 h 130"/>
                <a:gd name="T30" fmla="*/ 3 w 138"/>
                <a:gd name="T31" fmla="*/ 29 h 130"/>
                <a:gd name="T32" fmla="*/ 4 w 138"/>
                <a:gd name="T33" fmla="*/ 27 h 130"/>
                <a:gd name="T34" fmla="*/ 7 w 138"/>
                <a:gd name="T35" fmla="*/ 24 h 130"/>
                <a:gd name="T36" fmla="*/ 22 w 138"/>
                <a:gd name="T37" fmla="*/ 10 h 130"/>
                <a:gd name="T38" fmla="*/ 58 w 138"/>
                <a:gd name="T39" fmla="*/ 0 h 130"/>
                <a:gd name="T40" fmla="*/ 69 w 138"/>
                <a:gd name="T41" fmla="*/ 1 h 130"/>
                <a:gd name="T42" fmla="*/ 76 w 138"/>
                <a:gd name="T43" fmla="*/ 5 h 130"/>
                <a:gd name="T44" fmla="*/ 89 w 138"/>
                <a:gd name="T45" fmla="*/ 37 h 130"/>
                <a:gd name="T46" fmla="*/ 117 w 138"/>
                <a:gd name="T47" fmla="*/ 79 h 130"/>
                <a:gd name="T48" fmla="*/ 136 w 138"/>
                <a:gd name="T49" fmla="*/ 102 h 130"/>
                <a:gd name="T50" fmla="*/ 135 w 138"/>
                <a:gd name="T51" fmla="*/ 10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0">
                  <a:moveTo>
                    <a:pt x="135" y="108"/>
                  </a:moveTo>
                  <a:cubicBezTo>
                    <a:pt x="135" y="108"/>
                    <a:pt x="135" y="109"/>
                    <a:pt x="135" y="110"/>
                  </a:cubicBezTo>
                  <a:cubicBezTo>
                    <a:pt x="138" y="118"/>
                    <a:pt x="137" y="117"/>
                    <a:pt x="130" y="123"/>
                  </a:cubicBezTo>
                  <a:cubicBezTo>
                    <a:pt x="121" y="129"/>
                    <a:pt x="111" y="129"/>
                    <a:pt x="102" y="130"/>
                  </a:cubicBezTo>
                  <a:cubicBezTo>
                    <a:pt x="96" y="130"/>
                    <a:pt x="89" y="128"/>
                    <a:pt x="84" y="123"/>
                  </a:cubicBezTo>
                  <a:cubicBezTo>
                    <a:pt x="79" y="120"/>
                    <a:pt x="80" y="118"/>
                    <a:pt x="84" y="115"/>
                  </a:cubicBezTo>
                  <a:cubicBezTo>
                    <a:pt x="85" y="114"/>
                    <a:pt x="86" y="114"/>
                    <a:pt x="87" y="113"/>
                  </a:cubicBezTo>
                  <a:cubicBezTo>
                    <a:pt x="91" y="110"/>
                    <a:pt x="92" y="108"/>
                    <a:pt x="88" y="105"/>
                  </a:cubicBezTo>
                  <a:cubicBezTo>
                    <a:pt x="78" y="99"/>
                    <a:pt x="70" y="90"/>
                    <a:pt x="59" y="86"/>
                  </a:cubicBezTo>
                  <a:cubicBezTo>
                    <a:pt x="57" y="86"/>
                    <a:pt x="56" y="85"/>
                    <a:pt x="55" y="84"/>
                  </a:cubicBezTo>
                  <a:cubicBezTo>
                    <a:pt x="50" y="80"/>
                    <a:pt x="47" y="73"/>
                    <a:pt x="39" y="73"/>
                  </a:cubicBezTo>
                  <a:cubicBezTo>
                    <a:pt x="37" y="73"/>
                    <a:pt x="34" y="68"/>
                    <a:pt x="31" y="66"/>
                  </a:cubicBezTo>
                  <a:cubicBezTo>
                    <a:pt x="22" y="57"/>
                    <a:pt x="12" y="48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40"/>
                    <a:pt x="0" y="39"/>
                    <a:pt x="0" y="37"/>
                  </a:cubicBezTo>
                  <a:cubicBezTo>
                    <a:pt x="0" y="34"/>
                    <a:pt x="1" y="32"/>
                    <a:pt x="3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5" y="26"/>
                    <a:pt x="6" y="25"/>
                    <a:pt x="7" y="24"/>
                  </a:cubicBezTo>
                  <a:cubicBezTo>
                    <a:pt x="10" y="17"/>
                    <a:pt x="15" y="13"/>
                    <a:pt x="22" y="10"/>
                  </a:cubicBezTo>
                  <a:cubicBezTo>
                    <a:pt x="33" y="5"/>
                    <a:pt x="45" y="1"/>
                    <a:pt x="58" y="0"/>
                  </a:cubicBezTo>
                  <a:cubicBezTo>
                    <a:pt x="62" y="0"/>
                    <a:pt x="65" y="1"/>
                    <a:pt x="69" y="1"/>
                  </a:cubicBezTo>
                  <a:cubicBezTo>
                    <a:pt x="72" y="1"/>
                    <a:pt x="75" y="2"/>
                    <a:pt x="76" y="5"/>
                  </a:cubicBezTo>
                  <a:cubicBezTo>
                    <a:pt x="80" y="16"/>
                    <a:pt x="87" y="25"/>
                    <a:pt x="89" y="37"/>
                  </a:cubicBezTo>
                  <a:cubicBezTo>
                    <a:pt x="92" y="54"/>
                    <a:pt x="98" y="72"/>
                    <a:pt x="117" y="79"/>
                  </a:cubicBezTo>
                  <a:cubicBezTo>
                    <a:pt x="128" y="83"/>
                    <a:pt x="133" y="91"/>
                    <a:pt x="136" y="102"/>
                  </a:cubicBezTo>
                  <a:cubicBezTo>
                    <a:pt x="136" y="104"/>
                    <a:pt x="136" y="106"/>
                    <a:pt x="135" y="108"/>
                  </a:cubicBezTo>
                  <a:close/>
                </a:path>
              </a:pathLst>
            </a:custGeom>
            <a:solidFill>
              <a:srgbClr val="FEF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6" name="Freeform 633"/>
            <p:cNvSpPr/>
            <p:nvPr/>
          </p:nvSpPr>
          <p:spPr bwMode="auto">
            <a:xfrm>
              <a:off x="6743" y="3995"/>
              <a:ext cx="236" cy="239"/>
            </a:xfrm>
            <a:custGeom>
              <a:avLst/>
              <a:gdLst>
                <a:gd name="T0" fmla="*/ 121 w 157"/>
                <a:gd name="T1" fmla="*/ 111 h 159"/>
                <a:gd name="T2" fmla="*/ 118 w 157"/>
                <a:gd name="T3" fmla="*/ 104 h 159"/>
                <a:gd name="T4" fmla="*/ 103 w 157"/>
                <a:gd name="T5" fmla="*/ 86 h 159"/>
                <a:gd name="T6" fmla="*/ 94 w 157"/>
                <a:gd name="T7" fmla="*/ 81 h 159"/>
                <a:gd name="T8" fmla="*/ 77 w 157"/>
                <a:gd name="T9" fmla="*/ 60 h 159"/>
                <a:gd name="T10" fmla="*/ 73 w 157"/>
                <a:gd name="T11" fmla="*/ 51 h 159"/>
                <a:gd name="T12" fmla="*/ 70 w 157"/>
                <a:gd name="T13" fmla="*/ 41 h 159"/>
                <a:gd name="T14" fmla="*/ 65 w 157"/>
                <a:gd name="T15" fmla="*/ 24 h 159"/>
                <a:gd name="T16" fmla="*/ 61 w 157"/>
                <a:gd name="T17" fmla="*/ 17 h 159"/>
                <a:gd name="T18" fmla="*/ 48 w 157"/>
                <a:gd name="T19" fmla="*/ 7 h 159"/>
                <a:gd name="T20" fmla="*/ 43 w 157"/>
                <a:gd name="T21" fmla="*/ 7 h 159"/>
                <a:gd name="T22" fmla="*/ 51 w 157"/>
                <a:gd name="T23" fmla="*/ 1 h 159"/>
                <a:gd name="T24" fmla="*/ 71 w 157"/>
                <a:gd name="T25" fmla="*/ 0 h 159"/>
                <a:gd name="T26" fmla="*/ 79 w 157"/>
                <a:gd name="T27" fmla="*/ 5 h 159"/>
                <a:gd name="T28" fmla="*/ 97 w 157"/>
                <a:gd name="T29" fmla="*/ 46 h 159"/>
                <a:gd name="T30" fmla="*/ 107 w 157"/>
                <a:gd name="T31" fmla="*/ 61 h 159"/>
                <a:gd name="T32" fmla="*/ 118 w 157"/>
                <a:gd name="T33" fmla="*/ 83 h 159"/>
                <a:gd name="T34" fmla="*/ 136 w 157"/>
                <a:gd name="T35" fmla="*/ 103 h 159"/>
                <a:gd name="T36" fmla="*/ 153 w 157"/>
                <a:gd name="T37" fmla="*/ 118 h 159"/>
                <a:gd name="T38" fmla="*/ 146 w 157"/>
                <a:gd name="T39" fmla="*/ 130 h 159"/>
                <a:gd name="T40" fmla="*/ 143 w 157"/>
                <a:gd name="T41" fmla="*/ 133 h 159"/>
                <a:gd name="T42" fmla="*/ 130 w 157"/>
                <a:gd name="T43" fmla="*/ 142 h 159"/>
                <a:gd name="T44" fmla="*/ 110 w 157"/>
                <a:gd name="T45" fmla="*/ 151 h 159"/>
                <a:gd name="T46" fmla="*/ 84 w 157"/>
                <a:gd name="T47" fmla="*/ 152 h 159"/>
                <a:gd name="T48" fmla="*/ 71 w 157"/>
                <a:gd name="T49" fmla="*/ 152 h 159"/>
                <a:gd name="T50" fmla="*/ 56 w 157"/>
                <a:gd name="T51" fmla="*/ 156 h 159"/>
                <a:gd name="T52" fmla="*/ 47 w 157"/>
                <a:gd name="T53" fmla="*/ 158 h 159"/>
                <a:gd name="T54" fmla="*/ 25 w 157"/>
                <a:gd name="T55" fmla="*/ 147 h 159"/>
                <a:gd name="T56" fmla="*/ 7 w 157"/>
                <a:gd name="T57" fmla="*/ 138 h 159"/>
                <a:gd name="T58" fmla="*/ 2 w 157"/>
                <a:gd name="T59" fmla="*/ 128 h 159"/>
                <a:gd name="T60" fmla="*/ 6 w 157"/>
                <a:gd name="T61" fmla="*/ 118 h 159"/>
                <a:gd name="T62" fmla="*/ 38 w 157"/>
                <a:gd name="T63" fmla="*/ 144 h 159"/>
                <a:gd name="T64" fmla="*/ 69 w 157"/>
                <a:gd name="T65" fmla="*/ 142 h 159"/>
                <a:gd name="T66" fmla="*/ 96 w 157"/>
                <a:gd name="T67" fmla="*/ 137 h 159"/>
                <a:gd name="T68" fmla="*/ 116 w 157"/>
                <a:gd name="T69" fmla="*/ 134 h 159"/>
                <a:gd name="T70" fmla="*/ 139 w 157"/>
                <a:gd name="T71" fmla="*/ 126 h 159"/>
                <a:gd name="T72" fmla="*/ 143 w 157"/>
                <a:gd name="T73" fmla="*/ 122 h 159"/>
                <a:gd name="T74" fmla="*/ 139 w 157"/>
                <a:gd name="T75" fmla="*/ 118 h 159"/>
                <a:gd name="T76" fmla="*/ 121 w 157"/>
                <a:gd name="T77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7" h="159">
                  <a:moveTo>
                    <a:pt x="121" y="111"/>
                  </a:moveTo>
                  <a:cubicBezTo>
                    <a:pt x="120" y="108"/>
                    <a:pt x="118" y="106"/>
                    <a:pt x="118" y="104"/>
                  </a:cubicBezTo>
                  <a:cubicBezTo>
                    <a:pt x="116" y="95"/>
                    <a:pt x="111" y="90"/>
                    <a:pt x="103" y="86"/>
                  </a:cubicBezTo>
                  <a:cubicBezTo>
                    <a:pt x="100" y="85"/>
                    <a:pt x="97" y="83"/>
                    <a:pt x="94" y="81"/>
                  </a:cubicBezTo>
                  <a:cubicBezTo>
                    <a:pt x="84" y="77"/>
                    <a:pt x="79" y="70"/>
                    <a:pt x="77" y="60"/>
                  </a:cubicBezTo>
                  <a:cubicBezTo>
                    <a:pt x="77" y="57"/>
                    <a:pt x="75" y="54"/>
                    <a:pt x="73" y="51"/>
                  </a:cubicBezTo>
                  <a:cubicBezTo>
                    <a:pt x="71" y="48"/>
                    <a:pt x="70" y="44"/>
                    <a:pt x="70" y="41"/>
                  </a:cubicBezTo>
                  <a:cubicBezTo>
                    <a:pt x="72" y="34"/>
                    <a:pt x="69" y="29"/>
                    <a:pt x="65" y="24"/>
                  </a:cubicBezTo>
                  <a:cubicBezTo>
                    <a:pt x="63" y="22"/>
                    <a:pt x="62" y="19"/>
                    <a:pt x="61" y="17"/>
                  </a:cubicBezTo>
                  <a:cubicBezTo>
                    <a:pt x="58" y="7"/>
                    <a:pt x="58" y="7"/>
                    <a:pt x="48" y="7"/>
                  </a:cubicBezTo>
                  <a:cubicBezTo>
                    <a:pt x="47" y="7"/>
                    <a:pt x="45" y="7"/>
                    <a:pt x="43" y="7"/>
                  </a:cubicBezTo>
                  <a:cubicBezTo>
                    <a:pt x="44" y="2"/>
                    <a:pt x="47" y="1"/>
                    <a:pt x="51" y="1"/>
                  </a:cubicBezTo>
                  <a:cubicBezTo>
                    <a:pt x="58" y="1"/>
                    <a:pt x="64" y="0"/>
                    <a:pt x="71" y="0"/>
                  </a:cubicBezTo>
                  <a:cubicBezTo>
                    <a:pt x="74" y="0"/>
                    <a:pt x="78" y="1"/>
                    <a:pt x="79" y="5"/>
                  </a:cubicBezTo>
                  <a:cubicBezTo>
                    <a:pt x="85" y="19"/>
                    <a:pt x="96" y="30"/>
                    <a:pt x="97" y="46"/>
                  </a:cubicBezTo>
                  <a:cubicBezTo>
                    <a:pt x="98" y="53"/>
                    <a:pt x="102" y="57"/>
                    <a:pt x="107" y="61"/>
                  </a:cubicBezTo>
                  <a:cubicBezTo>
                    <a:pt x="115" y="66"/>
                    <a:pt x="117" y="74"/>
                    <a:pt x="118" y="83"/>
                  </a:cubicBezTo>
                  <a:cubicBezTo>
                    <a:pt x="119" y="96"/>
                    <a:pt x="122" y="100"/>
                    <a:pt x="136" y="103"/>
                  </a:cubicBezTo>
                  <a:cubicBezTo>
                    <a:pt x="144" y="105"/>
                    <a:pt x="149" y="112"/>
                    <a:pt x="153" y="118"/>
                  </a:cubicBezTo>
                  <a:cubicBezTo>
                    <a:pt x="157" y="125"/>
                    <a:pt x="151" y="128"/>
                    <a:pt x="146" y="130"/>
                  </a:cubicBezTo>
                  <a:cubicBezTo>
                    <a:pt x="145" y="131"/>
                    <a:pt x="144" y="132"/>
                    <a:pt x="143" y="133"/>
                  </a:cubicBezTo>
                  <a:cubicBezTo>
                    <a:pt x="137" y="135"/>
                    <a:pt x="133" y="137"/>
                    <a:pt x="130" y="142"/>
                  </a:cubicBezTo>
                  <a:cubicBezTo>
                    <a:pt x="125" y="149"/>
                    <a:pt x="119" y="152"/>
                    <a:pt x="110" y="151"/>
                  </a:cubicBezTo>
                  <a:cubicBezTo>
                    <a:pt x="101" y="150"/>
                    <a:pt x="92" y="149"/>
                    <a:pt x="84" y="152"/>
                  </a:cubicBezTo>
                  <a:cubicBezTo>
                    <a:pt x="80" y="153"/>
                    <a:pt x="75" y="153"/>
                    <a:pt x="71" y="152"/>
                  </a:cubicBezTo>
                  <a:cubicBezTo>
                    <a:pt x="66" y="151"/>
                    <a:pt x="60" y="151"/>
                    <a:pt x="56" y="156"/>
                  </a:cubicBezTo>
                  <a:cubicBezTo>
                    <a:pt x="54" y="159"/>
                    <a:pt x="50" y="159"/>
                    <a:pt x="47" y="158"/>
                  </a:cubicBezTo>
                  <a:cubicBezTo>
                    <a:pt x="38" y="156"/>
                    <a:pt x="31" y="152"/>
                    <a:pt x="25" y="147"/>
                  </a:cubicBezTo>
                  <a:cubicBezTo>
                    <a:pt x="19" y="144"/>
                    <a:pt x="13" y="141"/>
                    <a:pt x="7" y="138"/>
                  </a:cubicBezTo>
                  <a:cubicBezTo>
                    <a:pt x="2" y="136"/>
                    <a:pt x="0" y="133"/>
                    <a:pt x="2" y="128"/>
                  </a:cubicBezTo>
                  <a:cubicBezTo>
                    <a:pt x="2" y="125"/>
                    <a:pt x="3" y="121"/>
                    <a:pt x="6" y="118"/>
                  </a:cubicBezTo>
                  <a:cubicBezTo>
                    <a:pt x="13" y="132"/>
                    <a:pt x="24" y="140"/>
                    <a:pt x="38" y="144"/>
                  </a:cubicBezTo>
                  <a:cubicBezTo>
                    <a:pt x="48" y="141"/>
                    <a:pt x="59" y="144"/>
                    <a:pt x="69" y="142"/>
                  </a:cubicBezTo>
                  <a:cubicBezTo>
                    <a:pt x="78" y="141"/>
                    <a:pt x="87" y="139"/>
                    <a:pt x="96" y="137"/>
                  </a:cubicBezTo>
                  <a:cubicBezTo>
                    <a:pt x="102" y="134"/>
                    <a:pt x="109" y="136"/>
                    <a:pt x="116" y="134"/>
                  </a:cubicBezTo>
                  <a:cubicBezTo>
                    <a:pt x="124" y="132"/>
                    <a:pt x="131" y="128"/>
                    <a:pt x="139" y="126"/>
                  </a:cubicBezTo>
                  <a:cubicBezTo>
                    <a:pt x="141" y="126"/>
                    <a:pt x="143" y="125"/>
                    <a:pt x="143" y="122"/>
                  </a:cubicBezTo>
                  <a:cubicBezTo>
                    <a:pt x="143" y="120"/>
                    <a:pt x="141" y="119"/>
                    <a:pt x="139" y="118"/>
                  </a:cubicBezTo>
                  <a:cubicBezTo>
                    <a:pt x="133" y="115"/>
                    <a:pt x="127" y="113"/>
                    <a:pt x="121" y="111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7" name="Freeform 634"/>
            <p:cNvSpPr/>
            <p:nvPr/>
          </p:nvSpPr>
          <p:spPr bwMode="auto">
            <a:xfrm>
              <a:off x="6554" y="3963"/>
              <a:ext cx="155" cy="124"/>
            </a:xfrm>
            <a:custGeom>
              <a:avLst/>
              <a:gdLst>
                <a:gd name="T0" fmla="*/ 103 w 103"/>
                <a:gd name="T1" fmla="*/ 75 h 83"/>
                <a:gd name="T2" fmla="*/ 95 w 103"/>
                <a:gd name="T3" fmla="*/ 83 h 83"/>
                <a:gd name="T4" fmla="*/ 81 w 103"/>
                <a:gd name="T5" fmla="*/ 69 h 83"/>
                <a:gd name="T6" fmla="*/ 48 w 103"/>
                <a:gd name="T7" fmla="*/ 39 h 83"/>
                <a:gd name="T8" fmla="*/ 27 w 103"/>
                <a:gd name="T9" fmla="*/ 24 h 83"/>
                <a:gd name="T10" fmla="*/ 14 w 103"/>
                <a:gd name="T11" fmla="*/ 17 h 83"/>
                <a:gd name="T12" fmla="*/ 8 w 103"/>
                <a:gd name="T13" fmla="*/ 15 h 83"/>
                <a:gd name="T14" fmla="*/ 6 w 103"/>
                <a:gd name="T15" fmla="*/ 13 h 83"/>
                <a:gd name="T16" fmla="*/ 2 w 103"/>
                <a:gd name="T17" fmla="*/ 4 h 83"/>
                <a:gd name="T18" fmla="*/ 13 w 103"/>
                <a:gd name="T19" fmla="*/ 0 h 83"/>
                <a:gd name="T20" fmla="*/ 24 w 103"/>
                <a:gd name="T21" fmla="*/ 4 h 83"/>
                <a:gd name="T22" fmla="*/ 43 w 103"/>
                <a:gd name="T23" fmla="*/ 13 h 83"/>
                <a:gd name="T24" fmla="*/ 61 w 103"/>
                <a:gd name="T25" fmla="*/ 30 h 83"/>
                <a:gd name="T26" fmla="*/ 79 w 103"/>
                <a:gd name="T27" fmla="*/ 44 h 83"/>
                <a:gd name="T28" fmla="*/ 79 w 103"/>
                <a:gd name="T29" fmla="*/ 38 h 83"/>
                <a:gd name="T30" fmla="*/ 80 w 103"/>
                <a:gd name="T31" fmla="*/ 34 h 83"/>
                <a:gd name="T32" fmla="*/ 88 w 103"/>
                <a:gd name="T33" fmla="*/ 23 h 83"/>
                <a:gd name="T34" fmla="*/ 91 w 103"/>
                <a:gd name="T35" fmla="*/ 23 h 83"/>
                <a:gd name="T36" fmla="*/ 97 w 103"/>
                <a:gd name="T37" fmla="*/ 48 h 83"/>
                <a:gd name="T38" fmla="*/ 98 w 103"/>
                <a:gd name="T39" fmla="*/ 51 h 83"/>
                <a:gd name="T40" fmla="*/ 97 w 103"/>
                <a:gd name="T41" fmla="*/ 62 h 83"/>
                <a:gd name="T42" fmla="*/ 98 w 103"/>
                <a:gd name="T43" fmla="*/ 64 h 83"/>
                <a:gd name="T44" fmla="*/ 99 w 103"/>
                <a:gd name="T45" fmla="*/ 65 h 83"/>
                <a:gd name="T46" fmla="*/ 100 w 103"/>
                <a:gd name="T47" fmla="*/ 66 h 83"/>
                <a:gd name="T48" fmla="*/ 101 w 103"/>
                <a:gd name="T49" fmla="*/ 68 h 83"/>
                <a:gd name="T50" fmla="*/ 102 w 103"/>
                <a:gd name="T51" fmla="*/ 70 h 83"/>
                <a:gd name="T52" fmla="*/ 103 w 103"/>
                <a:gd name="T53" fmla="*/ 72 h 83"/>
                <a:gd name="T54" fmla="*/ 103 w 103"/>
                <a:gd name="T55" fmla="*/ 73 h 83"/>
                <a:gd name="T56" fmla="*/ 103 w 103"/>
                <a:gd name="T57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83">
                  <a:moveTo>
                    <a:pt x="103" y="75"/>
                  </a:moveTo>
                  <a:cubicBezTo>
                    <a:pt x="101" y="78"/>
                    <a:pt x="98" y="81"/>
                    <a:pt x="95" y="83"/>
                  </a:cubicBezTo>
                  <a:cubicBezTo>
                    <a:pt x="88" y="81"/>
                    <a:pt x="85" y="74"/>
                    <a:pt x="81" y="69"/>
                  </a:cubicBezTo>
                  <a:cubicBezTo>
                    <a:pt x="74" y="55"/>
                    <a:pt x="61" y="47"/>
                    <a:pt x="48" y="39"/>
                  </a:cubicBezTo>
                  <a:cubicBezTo>
                    <a:pt x="39" y="36"/>
                    <a:pt x="31" y="34"/>
                    <a:pt x="27" y="24"/>
                  </a:cubicBezTo>
                  <a:cubicBezTo>
                    <a:pt x="25" y="19"/>
                    <a:pt x="18" y="19"/>
                    <a:pt x="14" y="17"/>
                  </a:cubicBezTo>
                  <a:cubicBezTo>
                    <a:pt x="12" y="17"/>
                    <a:pt x="10" y="16"/>
                    <a:pt x="8" y="15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3" y="11"/>
                    <a:pt x="0" y="8"/>
                    <a:pt x="2" y="4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7" y="0"/>
                    <a:pt x="20" y="3"/>
                    <a:pt x="24" y="4"/>
                  </a:cubicBezTo>
                  <a:cubicBezTo>
                    <a:pt x="31" y="6"/>
                    <a:pt x="38" y="8"/>
                    <a:pt x="43" y="13"/>
                  </a:cubicBezTo>
                  <a:cubicBezTo>
                    <a:pt x="45" y="24"/>
                    <a:pt x="53" y="28"/>
                    <a:pt x="61" y="30"/>
                  </a:cubicBezTo>
                  <a:cubicBezTo>
                    <a:pt x="70" y="32"/>
                    <a:pt x="71" y="42"/>
                    <a:pt x="79" y="44"/>
                  </a:cubicBezTo>
                  <a:cubicBezTo>
                    <a:pt x="79" y="42"/>
                    <a:pt x="78" y="40"/>
                    <a:pt x="79" y="38"/>
                  </a:cubicBezTo>
                  <a:cubicBezTo>
                    <a:pt x="79" y="37"/>
                    <a:pt x="79" y="36"/>
                    <a:pt x="80" y="34"/>
                  </a:cubicBezTo>
                  <a:cubicBezTo>
                    <a:pt x="85" y="32"/>
                    <a:pt x="83" y="25"/>
                    <a:pt x="88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6" y="31"/>
                    <a:pt x="95" y="40"/>
                    <a:pt x="97" y="48"/>
                  </a:cubicBezTo>
                  <a:cubicBezTo>
                    <a:pt x="98" y="49"/>
                    <a:pt x="98" y="50"/>
                    <a:pt x="98" y="51"/>
                  </a:cubicBezTo>
                  <a:cubicBezTo>
                    <a:pt x="99" y="55"/>
                    <a:pt x="97" y="58"/>
                    <a:pt x="97" y="62"/>
                  </a:cubicBezTo>
                  <a:cubicBezTo>
                    <a:pt x="98" y="62"/>
                    <a:pt x="98" y="63"/>
                    <a:pt x="98" y="64"/>
                  </a:cubicBezTo>
                  <a:cubicBezTo>
                    <a:pt x="99" y="64"/>
                    <a:pt x="99" y="65"/>
                    <a:pt x="99" y="65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9"/>
                    <a:pt x="102" y="69"/>
                    <a:pt x="102" y="70"/>
                  </a:cubicBezTo>
                  <a:cubicBezTo>
                    <a:pt x="103" y="70"/>
                    <a:pt x="103" y="71"/>
                    <a:pt x="103" y="72"/>
                  </a:cubicBezTo>
                  <a:cubicBezTo>
                    <a:pt x="103" y="72"/>
                    <a:pt x="103" y="73"/>
                    <a:pt x="103" y="73"/>
                  </a:cubicBezTo>
                  <a:cubicBezTo>
                    <a:pt x="103" y="74"/>
                    <a:pt x="103" y="74"/>
                    <a:pt x="103" y="75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8" name="Freeform 635"/>
            <p:cNvSpPr/>
            <p:nvPr/>
          </p:nvSpPr>
          <p:spPr bwMode="auto">
            <a:xfrm>
              <a:off x="6688" y="3975"/>
              <a:ext cx="48" cy="92"/>
            </a:xfrm>
            <a:custGeom>
              <a:avLst/>
              <a:gdLst>
                <a:gd name="T0" fmla="*/ 6 w 32"/>
                <a:gd name="T1" fmla="*/ 42 h 62"/>
                <a:gd name="T2" fmla="*/ 0 w 32"/>
                <a:gd name="T3" fmla="*/ 15 h 62"/>
                <a:gd name="T4" fmla="*/ 5 w 32"/>
                <a:gd name="T5" fmla="*/ 9 h 62"/>
                <a:gd name="T6" fmla="*/ 10 w 32"/>
                <a:gd name="T7" fmla="*/ 1 h 62"/>
                <a:gd name="T8" fmla="*/ 19 w 32"/>
                <a:gd name="T9" fmla="*/ 5 h 62"/>
                <a:gd name="T10" fmla="*/ 25 w 32"/>
                <a:gd name="T11" fmla="*/ 18 h 62"/>
                <a:gd name="T12" fmla="*/ 30 w 32"/>
                <a:gd name="T13" fmla="*/ 44 h 62"/>
                <a:gd name="T14" fmla="*/ 29 w 32"/>
                <a:gd name="T15" fmla="*/ 46 h 62"/>
                <a:gd name="T16" fmla="*/ 29 w 32"/>
                <a:gd name="T17" fmla="*/ 46 h 62"/>
                <a:gd name="T18" fmla="*/ 23 w 32"/>
                <a:gd name="T19" fmla="*/ 46 h 62"/>
                <a:gd name="T20" fmla="*/ 22 w 32"/>
                <a:gd name="T21" fmla="*/ 59 h 62"/>
                <a:gd name="T22" fmla="*/ 20 w 32"/>
                <a:gd name="T23" fmla="*/ 62 h 62"/>
                <a:gd name="T24" fmla="*/ 11 w 32"/>
                <a:gd name="T25" fmla="*/ 53 h 62"/>
                <a:gd name="T26" fmla="*/ 6 w 32"/>
                <a:gd name="T27" fmla="*/ 4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62">
                  <a:moveTo>
                    <a:pt x="6" y="42"/>
                  </a:moveTo>
                  <a:cubicBezTo>
                    <a:pt x="2" y="34"/>
                    <a:pt x="2" y="24"/>
                    <a:pt x="0" y="15"/>
                  </a:cubicBezTo>
                  <a:cubicBezTo>
                    <a:pt x="3" y="14"/>
                    <a:pt x="6" y="13"/>
                    <a:pt x="5" y="9"/>
                  </a:cubicBezTo>
                  <a:cubicBezTo>
                    <a:pt x="5" y="5"/>
                    <a:pt x="6" y="2"/>
                    <a:pt x="10" y="1"/>
                  </a:cubicBezTo>
                  <a:cubicBezTo>
                    <a:pt x="14" y="0"/>
                    <a:pt x="16" y="2"/>
                    <a:pt x="19" y="5"/>
                  </a:cubicBezTo>
                  <a:cubicBezTo>
                    <a:pt x="22" y="9"/>
                    <a:pt x="23" y="13"/>
                    <a:pt x="25" y="18"/>
                  </a:cubicBezTo>
                  <a:cubicBezTo>
                    <a:pt x="27" y="26"/>
                    <a:pt x="32" y="34"/>
                    <a:pt x="30" y="44"/>
                  </a:cubicBezTo>
                  <a:cubicBezTo>
                    <a:pt x="30" y="45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7" y="48"/>
                    <a:pt x="25" y="46"/>
                    <a:pt x="23" y="46"/>
                  </a:cubicBezTo>
                  <a:cubicBezTo>
                    <a:pt x="22" y="51"/>
                    <a:pt x="25" y="55"/>
                    <a:pt x="22" y="59"/>
                  </a:cubicBezTo>
                  <a:cubicBezTo>
                    <a:pt x="21" y="60"/>
                    <a:pt x="20" y="61"/>
                    <a:pt x="20" y="62"/>
                  </a:cubicBezTo>
                  <a:cubicBezTo>
                    <a:pt x="15" y="61"/>
                    <a:pt x="13" y="57"/>
                    <a:pt x="11" y="53"/>
                  </a:cubicBezTo>
                  <a:cubicBezTo>
                    <a:pt x="10" y="49"/>
                    <a:pt x="10" y="45"/>
                    <a:pt x="6" y="42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9" name="Freeform 636"/>
            <p:cNvSpPr/>
            <p:nvPr/>
          </p:nvSpPr>
          <p:spPr bwMode="auto">
            <a:xfrm>
              <a:off x="6661" y="4052"/>
              <a:ext cx="36" cy="51"/>
            </a:xfrm>
            <a:custGeom>
              <a:avLst/>
              <a:gdLst>
                <a:gd name="T0" fmla="*/ 13 w 24"/>
                <a:gd name="T1" fmla="*/ 7 h 34"/>
                <a:gd name="T2" fmla="*/ 24 w 24"/>
                <a:gd name="T3" fmla="*/ 23 h 34"/>
                <a:gd name="T4" fmla="*/ 24 w 24"/>
                <a:gd name="T5" fmla="*/ 23 h 34"/>
                <a:gd name="T6" fmla="*/ 22 w 24"/>
                <a:gd name="T7" fmla="*/ 25 h 34"/>
                <a:gd name="T8" fmla="*/ 16 w 24"/>
                <a:gd name="T9" fmla="*/ 34 h 34"/>
                <a:gd name="T10" fmla="*/ 11 w 24"/>
                <a:gd name="T11" fmla="*/ 25 h 34"/>
                <a:gd name="T12" fmla="*/ 9 w 24"/>
                <a:gd name="T13" fmla="*/ 22 h 34"/>
                <a:gd name="T14" fmla="*/ 3 w 24"/>
                <a:gd name="T15" fmla="*/ 15 h 34"/>
                <a:gd name="T16" fmla="*/ 2 w 24"/>
                <a:gd name="T17" fmla="*/ 13 h 34"/>
                <a:gd name="T18" fmla="*/ 5 w 24"/>
                <a:gd name="T19" fmla="*/ 2 h 34"/>
                <a:gd name="T20" fmla="*/ 13 w 24"/>
                <a:gd name="T2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4">
                  <a:moveTo>
                    <a:pt x="13" y="7"/>
                  </a:moveTo>
                  <a:cubicBezTo>
                    <a:pt x="18" y="11"/>
                    <a:pt x="22" y="17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4"/>
                    <a:pt x="22" y="25"/>
                  </a:cubicBezTo>
                  <a:cubicBezTo>
                    <a:pt x="20" y="28"/>
                    <a:pt x="18" y="31"/>
                    <a:pt x="16" y="34"/>
                  </a:cubicBezTo>
                  <a:cubicBezTo>
                    <a:pt x="14" y="31"/>
                    <a:pt x="14" y="27"/>
                    <a:pt x="11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7" y="20"/>
                    <a:pt x="5" y="18"/>
                    <a:pt x="3" y="15"/>
                  </a:cubicBezTo>
                  <a:cubicBezTo>
                    <a:pt x="3" y="14"/>
                    <a:pt x="3" y="13"/>
                    <a:pt x="2" y="13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9" y="0"/>
                    <a:pt x="10" y="5"/>
                    <a:pt x="13" y="7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0" name="Freeform 637"/>
            <p:cNvSpPr/>
            <p:nvPr/>
          </p:nvSpPr>
          <p:spPr bwMode="auto">
            <a:xfrm>
              <a:off x="6692" y="4031"/>
              <a:ext cx="26" cy="42"/>
            </a:xfrm>
            <a:custGeom>
              <a:avLst/>
              <a:gdLst>
                <a:gd name="T0" fmla="*/ 3 w 17"/>
                <a:gd name="T1" fmla="*/ 4 h 28"/>
                <a:gd name="T2" fmla="*/ 5 w 17"/>
                <a:gd name="T3" fmla="*/ 0 h 28"/>
                <a:gd name="T4" fmla="*/ 17 w 17"/>
                <a:gd name="T5" fmla="*/ 24 h 28"/>
                <a:gd name="T6" fmla="*/ 13 w 17"/>
                <a:gd name="T7" fmla="*/ 27 h 28"/>
                <a:gd name="T8" fmla="*/ 9 w 17"/>
                <a:gd name="T9" fmla="*/ 27 h 28"/>
                <a:gd name="T10" fmla="*/ 9 w 17"/>
                <a:gd name="T11" fmla="*/ 27 h 28"/>
                <a:gd name="T12" fmla="*/ 7 w 17"/>
                <a:gd name="T13" fmla="*/ 25 h 28"/>
                <a:gd name="T14" fmla="*/ 7 w 17"/>
                <a:gd name="T15" fmla="*/ 23 h 28"/>
                <a:gd name="T16" fmla="*/ 5 w 17"/>
                <a:gd name="T17" fmla="*/ 21 h 28"/>
                <a:gd name="T18" fmla="*/ 5 w 17"/>
                <a:gd name="T19" fmla="*/ 21 h 28"/>
                <a:gd name="T20" fmla="*/ 3 w 17"/>
                <a:gd name="T21" fmla="*/ 19 h 28"/>
                <a:gd name="T22" fmla="*/ 3 w 17"/>
                <a:gd name="T23" fmla="*/ 19 h 28"/>
                <a:gd name="T24" fmla="*/ 3 w 17"/>
                <a:gd name="T25" fmla="*/ 6 h 28"/>
                <a:gd name="T26" fmla="*/ 3 w 17"/>
                <a:gd name="T2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8">
                  <a:moveTo>
                    <a:pt x="3" y="4"/>
                  </a:moveTo>
                  <a:cubicBezTo>
                    <a:pt x="3" y="3"/>
                    <a:pt x="3" y="2"/>
                    <a:pt x="5" y="0"/>
                  </a:cubicBezTo>
                  <a:cubicBezTo>
                    <a:pt x="9" y="8"/>
                    <a:pt x="13" y="16"/>
                    <a:pt x="17" y="24"/>
                  </a:cubicBezTo>
                  <a:cubicBezTo>
                    <a:pt x="16" y="25"/>
                    <a:pt x="15" y="27"/>
                    <a:pt x="13" y="27"/>
                  </a:cubicBezTo>
                  <a:cubicBezTo>
                    <a:pt x="11" y="28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6"/>
                    <a:pt x="7" y="25"/>
                  </a:cubicBezTo>
                  <a:cubicBezTo>
                    <a:pt x="7" y="25"/>
                    <a:pt x="7" y="24"/>
                    <a:pt x="7" y="23"/>
                  </a:cubicBezTo>
                  <a:cubicBezTo>
                    <a:pt x="6" y="23"/>
                    <a:pt x="6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5"/>
                    <a:pt x="7" y="11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BB9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1" name="Freeform 638"/>
            <p:cNvSpPr/>
            <p:nvPr/>
          </p:nvSpPr>
          <p:spPr bwMode="auto">
            <a:xfrm>
              <a:off x="6715" y="4030"/>
              <a:ext cx="16" cy="33"/>
            </a:xfrm>
            <a:custGeom>
              <a:avLst/>
              <a:gdLst>
                <a:gd name="T0" fmla="*/ 4 w 11"/>
                <a:gd name="T1" fmla="*/ 22 h 22"/>
                <a:gd name="T2" fmla="*/ 1 w 11"/>
                <a:gd name="T3" fmla="*/ 13 h 22"/>
                <a:gd name="T4" fmla="*/ 0 w 11"/>
                <a:gd name="T5" fmla="*/ 4 h 22"/>
                <a:gd name="T6" fmla="*/ 2 w 11"/>
                <a:gd name="T7" fmla="*/ 0 h 22"/>
                <a:gd name="T8" fmla="*/ 7 w 11"/>
                <a:gd name="T9" fmla="*/ 3 h 22"/>
                <a:gd name="T10" fmla="*/ 11 w 11"/>
                <a:gd name="T11" fmla="*/ 9 h 22"/>
                <a:gd name="T12" fmla="*/ 7 w 11"/>
                <a:gd name="T13" fmla="*/ 18 h 22"/>
                <a:gd name="T14" fmla="*/ 5 w 11"/>
                <a:gd name="T15" fmla="*/ 22 h 22"/>
                <a:gd name="T16" fmla="*/ 5 w 11"/>
                <a:gd name="T17" fmla="*/ 22 h 22"/>
                <a:gd name="T18" fmla="*/ 4 w 11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4" y="22"/>
                  </a:moveTo>
                  <a:cubicBezTo>
                    <a:pt x="4" y="19"/>
                    <a:pt x="2" y="16"/>
                    <a:pt x="1" y="13"/>
                  </a:cubicBezTo>
                  <a:cubicBezTo>
                    <a:pt x="0" y="11"/>
                    <a:pt x="0" y="7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4" y="0"/>
                    <a:pt x="6" y="1"/>
                    <a:pt x="7" y="3"/>
                  </a:cubicBezTo>
                  <a:cubicBezTo>
                    <a:pt x="8" y="5"/>
                    <a:pt x="9" y="8"/>
                    <a:pt x="11" y="9"/>
                  </a:cubicBezTo>
                  <a:cubicBezTo>
                    <a:pt x="10" y="12"/>
                    <a:pt x="9" y="15"/>
                    <a:pt x="7" y="18"/>
                  </a:cubicBezTo>
                  <a:cubicBezTo>
                    <a:pt x="6" y="19"/>
                    <a:pt x="7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lose/>
                </a:path>
              </a:pathLst>
            </a:custGeom>
            <a:solidFill>
              <a:srgbClr val="C1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2" name="Freeform 639"/>
            <p:cNvSpPr/>
            <p:nvPr/>
          </p:nvSpPr>
          <p:spPr bwMode="auto">
            <a:xfrm>
              <a:off x="6706" y="407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3" name="Freeform 640"/>
            <p:cNvSpPr/>
            <p:nvPr/>
          </p:nvSpPr>
          <p:spPr bwMode="auto">
            <a:xfrm>
              <a:off x="6694" y="408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4" name="Freeform 641"/>
            <p:cNvSpPr/>
            <p:nvPr/>
          </p:nvSpPr>
          <p:spPr bwMode="auto">
            <a:xfrm>
              <a:off x="7802" y="2836"/>
              <a:ext cx="119" cy="213"/>
            </a:xfrm>
            <a:custGeom>
              <a:avLst/>
              <a:gdLst>
                <a:gd name="T0" fmla="*/ 79 w 79"/>
                <a:gd name="T1" fmla="*/ 0 h 142"/>
                <a:gd name="T2" fmla="*/ 67 w 79"/>
                <a:gd name="T3" fmla="*/ 19 h 142"/>
                <a:gd name="T4" fmla="*/ 63 w 79"/>
                <a:gd name="T5" fmla="*/ 25 h 142"/>
                <a:gd name="T6" fmla="*/ 61 w 79"/>
                <a:gd name="T7" fmla="*/ 51 h 142"/>
                <a:gd name="T8" fmla="*/ 63 w 79"/>
                <a:gd name="T9" fmla="*/ 56 h 142"/>
                <a:gd name="T10" fmla="*/ 46 w 79"/>
                <a:gd name="T11" fmla="*/ 104 h 142"/>
                <a:gd name="T12" fmla="*/ 32 w 79"/>
                <a:gd name="T13" fmla="*/ 115 h 142"/>
                <a:gd name="T14" fmla="*/ 23 w 79"/>
                <a:gd name="T15" fmla="*/ 130 h 142"/>
                <a:gd name="T16" fmla="*/ 54 w 79"/>
                <a:gd name="T17" fmla="*/ 121 h 142"/>
                <a:gd name="T18" fmla="*/ 39 w 79"/>
                <a:gd name="T19" fmla="*/ 135 h 142"/>
                <a:gd name="T20" fmla="*/ 11 w 79"/>
                <a:gd name="T21" fmla="*/ 135 h 142"/>
                <a:gd name="T22" fmla="*/ 6 w 79"/>
                <a:gd name="T23" fmla="*/ 130 h 142"/>
                <a:gd name="T24" fmla="*/ 15 w 79"/>
                <a:gd name="T25" fmla="*/ 110 h 142"/>
                <a:gd name="T26" fmla="*/ 54 w 79"/>
                <a:gd name="T27" fmla="*/ 75 h 142"/>
                <a:gd name="T28" fmla="*/ 56 w 79"/>
                <a:gd name="T29" fmla="*/ 64 h 142"/>
                <a:gd name="T30" fmla="*/ 50 w 79"/>
                <a:gd name="T31" fmla="*/ 36 h 142"/>
                <a:gd name="T32" fmla="*/ 60 w 79"/>
                <a:gd name="T33" fmla="*/ 16 h 142"/>
                <a:gd name="T34" fmla="*/ 79 w 79"/>
                <a:gd name="T3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42">
                  <a:moveTo>
                    <a:pt x="79" y="0"/>
                  </a:moveTo>
                  <a:cubicBezTo>
                    <a:pt x="76" y="8"/>
                    <a:pt x="70" y="13"/>
                    <a:pt x="67" y="19"/>
                  </a:cubicBezTo>
                  <a:cubicBezTo>
                    <a:pt x="66" y="21"/>
                    <a:pt x="64" y="23"/>
                    <a:pt x="63" y="25"/>
                  </a:cubicBezTo>
                  <a:cubicBezTo>
                    <a:pt x="58" y="33"/>
                    <a:pt x="59" y="42"/>
                    <a:pt x="61" y="51"/>
                  </a:cubicBezTo>
                  <a:cubicBezTo>
                    <a:pt x="61" y="53"/>
                    <a:pt x="62" y="54"/>
                    <a:pt x="63" y="56"/>
                  </a:cubicBezTo>
                  <a:cubicBezTo>
                    <a:pt x="68" y="75"/>
                    <a:pt x="63" y="92"/>
                    <a:pt x="46" y="104"/>
                  </a:cubicBezTo>
                  <a:cubicBezTo>
                    <a:pt x="42" y="108"/>
                    <a:pt x="37" y="112"/>
                    <a:pt x="32" y="115"/>
                  </a:cubicBezTo>
                  <a:cubicBezTo>
                    <a:pt x="26" y="118"/>
                    <a:pt x="25" y="123"/>
                    <a:pt x="23" y="130"/>
                  </a:cubicBezTo>
                  <a:cubicBezTo>
                    <a:pt x="34" y="129"/>
                    <a:pt x="43" y="124"/>
                    <a:pt x="54" y="121"/>
                  </a:cubicBezTo>
                  <a:cubicBezTo>
                    <a:pt x="50" y="128"/>
                    <a:pt x="44" y="131"/>
                    <a:pt x="39" y="135"/>
                  </a:cubicBezTo>
                  <a:cubicBezTo>
                    <a:pt x="30" y="138"/>
                    <a:pt x="21" y="142"/>
                    <a:pt x="11" y="135"/>
                  </a:cubicBezTo>
                  <a:cubicBezTo>
                    <a:pt x="9" y="134"/>
                    <a:pt x="7" y="132"/>
                    <a:pt x="6" y="130"/>
                  </a:cubicBezTo>
                  <a:cubicBezTo>
                    <a:pt x="0" y="121"/>
                    <a:pt x="3" y="114"/>
                    <a:pt x="15" y="110"/>
                  </a:cubicBezTo>
                  <a:cubicBezTo>
                    <a:pt x="33" y="105"/>
                    <a:pt x="48" y="95"/>
                    <a:pt x="54" y="75"/>
                  </a:cubicBezTo>
                  <a:cubicBezTo>
                    <a:pt x="58" y="72"/>
                    <a:pt x="57" y="68"/>
                    <a:pt x="56" y="64"/>
                  </a:cubicBezTo>
                  <a:cubicBezTo>
                    <a:pt x="55" y="54"/>
                    <a:pt x="52" y="45"/>
                    <a:pt x="50" y="36"/>
                  </a:cubicBezTo>
                  <a:cubicBezTo>
                    <a:pt x="47" y="26"/>
                    <a:pt x="50" y="20"/>
                    <a:pt x="60" y="16"/>
                  </a:cubicBezTo>
                  <a:cubicBezTo>
                    <a:pt x="67" y="12"/>
                    <a:pt x="72" y="5"/>
                    <a:pt x="79" y="0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5" name="Freeform 642"/>
            <p:cNvSpPr/>
            <p:nvPr/>
          </p:nvSpPr>
          <p:spPr bwMode="auto">
            <a:xfrm>
              <a:off x="7859" y="2847"/>
              <a:ext cx="33" cy="105"/>
            </a:xfrm>
            <a:custGeom>
              <a:avLst/>
              <a:gdLst>
                <a:gd name="T0" fmla="*/ 22 w 22"/>
                <a:gd name="T1" fmla="*/ 9 h 70"/>
                <a:gd name="T2" fmla="*/ 18 w 22"/>
                <a:gd name="T3" fmla="*/ 38 h 70"/>
                <a:gd name="T4" fmla="*/ 22 w 22"/>
                <a:gd name="T5" fmla="*/ 61 h 70"/>
                <a:gd name="T6" fmla="*/ 18 w 22"/>
                <a:gd name="T7" fmla="*/ 70 h 70"/>
                <a:gd name="T8" fmla="*/ 12 w 22"/>
                <a:gd name="T9" fmla="*/ 56 h 70"/>
                <a:gd name="T10" fmla="*/ 12 w 22"/>
                <a:gd name="T11" fmla="*/ 55 h 70"/>
                <a:gd name="T12" fmla="*/ 10 w 22"/>
                <a:gd name="T13" fmla="*/ 46 h 70"/>
                <a:gd name="T14" fmla="*/ 5 w 22"/>
                <a:gd name="T15" fmla="*/ 24 h 70"/>
                <a:gd name="T16" fmla="*/ 3 w 22"/>
                <a:gd name="T17" fmla="*/ 14 h 70"/>
                <a:gd name="T18" fmla="*/ 0 w 22"/>
                <a:gd name="T19" fmla="*/ 5 h 70"/>
                <a:gd name="T20" fmla="*/ 1 w 22"/>
                <a:gd name="T21" fmla="*/ 1 h 70"/>
                <a:gd name="T22" fmla="*/ 6 w 22"/>
                <a:gd name="T23" fmla="*/ 3 h 70"/>
                <a:gd name="T24" fmla="*/ 8 w 22"/>
                <a:gd name="T25" fmla="*/ 9 h 70"/>
                <a:gd name="T26" fmla="*/ 17 w 22"/>
                <a:gd name="T27" fmla="*/ 4 h 70"/>
                <a:gd name="T28" fmla="*/ 22 w 22"/>
                <a:gd name="T2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0">
                  <a:moveTo>
                    <a:pt x="22" y="9"/>
                  </a:moveTo>
                  <a:cubicBezTo>
                    <a:pt x="14" y="18"/>
                    <a:pt x="14" y="27"/>
                    <a:pt x="18" y="38"/>
                  </a:cubicBezTo>
                  <a:cubicBezTo>
                    <a:pt x="21" y="45"/>
                    <a:pt x="22" y="53"/>
                    <a:pt x="22" y="61"/>
                  </a:cubicBezTo>
                  <a:cubicBezTo>
                    <a:pt x="22" y="65"/>
                    <a:pt x="22" y="68"/>
                    <a:pt x="18" y="70"/>
                  </a:cubicBezTo>
                  <a:cubicBezTo>
                    <a:pt x="11" y="68"/>
                    <a:pt x="13" y="61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1" y="52"/>
                    <a:pt x="10" y="49"/>
                    <a:pt x="10" y="46"/>
                  </a:cubicBezTo>
                  <a:cubicBezTo>
                    <a:pt x="10" y="38"/>
                    <a:pt x="8" y="31"/>
                    <a:pt x="5" y="24"/>
                  </a:cubicBezTo>
                  <a:cubicBezTo>
                    <a:pt x="5" y="21"/>
                    <a:pt x="4" y="17"/>
                    <a:pt x="3" y="14"/>
                  </a:cubicBezTo>
                  <a:cubicBezTo>
                    <a:pt x="1" y="11"/>
                    <a:pt x="1" y="8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7" y="5"/>
                    <a:pt x="6" y="8"/>
                    <a:pt x="8" y="9"/>
                  </a:cubicBezTo>
                  <a:cubicBezTo>
                    <a:pt x="13" y="10"/>
                    <a:pt x="13" y="3"/>
                    <a:pt x="17" y="4"/>
                  </a:cubicBezTo>
                  <a:cubicBezTo>
                    <a:pt x="20" y="5"/>
                    <a:pt x="21" y="7"/>
                    <a:pt x="22" y="9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6" name="Freeform 643"/>
            <p:cNvSpPr/>
            <p:nvPr/>
          </p:nvSpPr>
          <p:spPr bwMode="auto">
            <a:xfrm>
              <a:off x="7820" y="2752"/>
              <a:ext cx="6" cy="11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2 h 7"/>
                <a:gd name="T4" fmla="*/ 4 w 4"/>
                <a:gd name="T5" fmla="*/ 1 h 7"/>
                <a:gd name="T6" fmla="*/ 4 w 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1" y="6"/>
                    <a:pt x="0" y="5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3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7" name="Freeform 644"/>
            <p:cNvSpPr/>
            <p:nvPr/>
          </p:nvSpPr>
          <p:spPr bwMode="auto">
            <a:xfrm>
              <a:off x="7814" y="2737"/>
              <a:ext cx="6" cy="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5 h 5"/>
                <a:gd name="T4" fmla="*/ 1 w 4"/>
                <a:gd name="T5" fmla="*/ 2 h 5"/>
                <a:gd name="T6" fmla="*/ 4 w 4"/>
                <a:gd name="T7" fmla="*/ 1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8" name="Freeform 645"/>
            <p:cNvSpPr/>
            <p:nvPr/>
          </p:nvSpPr>
          <p:spPr bwMode="auto">
            <a:xfrm>
              <a:off x="7613" y="2856"/>
              <a:ext cx="260" cy="210"/>
            </a:xfrm>
            <a:custGeom>
              <a:avLst/>
              <a:gdLst>
                <a:gd name="T0" fmla="*/ 142 w 173"/>
                <a:gd name="T1" fmla="*/ 99 h 140"/>
                <a:gd name="T2" fmla="*/ 137 w 173"/>
                <a:gd name="T3" fmla="*/ 119 h 140"/>
                <a:gd name="T4" fmla="*/ 138 w 173"/>
                <a:gd name="T5" fmla="*/ 120 h 140"/>
                <a:gd name="T6" fmla="*/ 128 w 173"/>
                <a:gd name="T7" fmla="*/ 121 h 140"/>
                <a:gd name="T8" fmla="*/ 102 w 173"/>
                <a:gd name="T9" fmla="*/ 113 h 140"/>
                <a:gd name="T10" fmla="*/ 87 w 173"/>
                <a:gd name="T11" fmla="*/ 114 h 140"/>
                <a:gd name="T12" fmla="*/ 62 w 173"/>
                <a:gd name="T13" fmla="*/ 127 h 140"/>
                <a:gd name="T14" fmla="*/ 44 w 173"/>
                <a:gd name="T15" fmla="*/ 136 h 140"/>
                <a:gd name="T16" fmla="*/ 43 w 173"/>
                <a:gd name="T17" fmla="*/ 116 h 140"/>
                <a:gd name="T18" fmla="*/ 43 w 173"/>
                <a:gd name="T19" fmla="*/ 115 h 140"/>
                <a:gd name="T20" fmla="*/ 49 w 173"/>
                <a:gd name="T21" fmla="*/ 105 h 140"/>
                <a:gd name="T22" fmla="*/ 39 w 173"/>
                <a:gd name="T23" fmla="*/ 99 h 140"/>
                <a:gd name="T24" fmla="*/ 26 w 173"/>
                <a:gd name="T25" fmla="*/ 90 h 140"/>
                <a:gd name="T26" fmla="*/ 15 w 173"/>
                <a:gd name="T27" fmla="*/ 98 h 140"/>
                <a:gd name="T28" fmla="*/ 14 w 173"/>
                <a:gd name="T29" fmla="*/ 88 h 140"/>
                <a:gd name="T30" fmla="*/ 14 w 173"/>
                <a:gd name="T31" fmla="*/ 85 h 140"/>
                <a:gd name="T32" fmla="*/ 15 w 173"/>
                <a:gd name="T33" fmla="*/ 82 h 140"/>
                <a:gd name="T34" fmla="*/ 16 w 173"/>
                <a:gd name="T35" fmla="*/ 81 h 140"/>
                <a:gd name="T36" fmla="*/ 18 w 173"/>
                <a:gd name="T37" fmla="*/ 77 h 140"/>
                <a:gd name="T38" fmla="*/ 20 w 173"/>
                <a:gd name="T39" fmla="*/ 75 h 140"/>
                <a:gd name="T40" fmla="*/ 15 w 173"/>
                <a:gd name="T41" fmla="*/ 68 h 140"/>
                <a:gd name="T42" fmla="*/ 1 w 173"/>
                <a:gd name="T43" fmla="*/ 54 h 140"/>
                <a:gd name="T44" fmla="*/ 7 w 173"/>
                <a:gd name="T45" fmla="*/ 21 h 140"/>
                <a:gd name="T46" fmla="*/ 10 w 173"/>
                <a:gd name="T47" fmla="*/ 15 h 140"/>
                <a:gd name="T48" fmla="*/ 20 w 173"/>
                <a:gd name="T49" fmla="*/ 2 h 140"/>
                <a:gd name="T50" fmla="*/ 30 w 173"/>
                <a:gd name="T51" fmla="*/ 18 h 140"/>
                <a:gd name="T52" fmla="*/ 26 w 173"/>
                <a:gd name="T53" fmla="*/ 47 h 140"/>
                <a:gd name="T54" fmla="*/ 33 w 173"/>
                <a:gd name="T55" fmla="*/ 49 h 140"/>
                <a:gd name="T56" fmla="*/ 76 w 173"/>
                <a:gd name="T57" fmla="*/ 43 h 140"/>
                <a:gd name="T58" fmla="*/ 111 w 173"/>
                <a:gd name="T59" fmla="*/ 44 h 140"/>
                <a:gd name="T60" fmla="*/ 124 w 173"/>
                <a:gd name="T61" fmla="*/ 44 h 140"/>
                <a:gd name="T62" fmla="*/ 126 w 173"/>
                <a:gd name="T63" fmla="*/ 43 h 140"/>
                <a:gd name="T64" fmla="*/ 133 w 173"/>
                <a:gd name="T65" fmla="*/ 42 h 140"/>
                <a:gd name="T66" fmla="*/ 136 w 173"/>
                <a:gd name="T67" fmla="*/ 41 h 140"/>
                <a:gd name="T68" fmla="*/ 142 w 173"/>
                <a:gd name="T69" fmla="*/ 41 h 140"/>
                <a:gd name="T70" fmla="*/ 144 w 173"/>
                <a:gd name="T71" fmla="*/ 41 h 140"/>
                <a:gd name="T72" fmla="*/ 166 w 173"/>
                <a:gd name="T73" fmla="*/ 37 h 140"/>
                <a:gd name="T74" fmla="*/ 172 w 173"/>
                <a:gd name="T75" fmla="*/ 41 h 140"/>
                <a:gd name="T76" fmla="*/ 172 w 173"/>
                <a:gd name="T77" fmla="*/ 51 h 140"/>
                <a:gd name="T78" fmla="*/ 172 w 173"/>
                <a:gd name="T79" fmla="*/ 52 h 140"/>
                <a:gd name="T80" fmla="*/ 162 w 173"/>
                <a:gd name="T81" fmla="*/ 57 h 140"/>
                <a:gd name="T82" fmla="*/ 146 w 173"/>
                <a:gd name="T83" fmla="*/ 64 h 140"/>
                <a:gd name="T84" fmla="*/ 130 w 173"/>
                <a:gd name="T85" fmla="*/ 85 h 140"/>
                <a:gd name="T86" fmla="*/ 143 w 173"/>
                <a:gd name="T87" fmla="*/ 89 h 140"/>
                <a:gd name="T88" fmla="*/ 146 w 173"/>
                <a:gd name="T89" fmla="*/ 94 h 140"/>
                <a:gd name="T90" fmla="*/ 143 w 173"/>
                <a:gd name="T91" fmla="*/ 97 h 140"/>
                <a:gd name="T92" fmla="*/ 142 w 173"/>
                <a:gd name="T93" fmla="*/ 9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3" h="140">
                  <a:moveTo>
                    <a:pt x="142" y="99"/>
                  </a:moveTo>
                  <a:cubicBezTo>
                    <a:pt x="130" y="104"/>
                    <a:pt x="129" y="108"/>
                    <a:pt x="137" y="119"/>
                  </a:cubicBezTo>
                  <a:cubicBezTo>
                    <a:pt x="138" y="119"/>
                    <a:pt x="138" y="120"/>
                    <a:pt x="138" y="120"/>
                  </a:cubicBezTo>
                  <a:cubicBezTo>
                    <a:pt x="134" y="125"/>
                    <a:pt x="130" y="126"/>
                    <a:pt x="128" y="121"/>
                  </a:cubicBezTo>
                  <a:cubicBezTo>
                    <a:pt x="121" y="110"/>
                    <a:pt x="112" y="112"/>
                    <a:pt x="102" y="113"/>
                  </a:cubicBezTo>
                  <a:cubicBezTo>
                    <a:pt x="97" y="114"/>
                    <a:pt x="92" y="114"/>
                    <a:pt x="87" y="114"/>
                  </a:cubicBezTo>
                  <a:cubicBezTo>
                    <a:pt x="76" y="113"/>
                    <a:pt x="68" y="118"/>
                    <a:pt x="62" y="127"/>
                  </a:cubicBezTo>
                  <a:cubicBezTo>
                    <a:pt x="56" y="137"/>
                    <a:pt x="50" y="140"/>
                    <a:pt x="44" y="136"/>
                  </a:cubicBezTo>
                  <a:cubicBezTo>
                    <a:pt x="39" y="133"/>
                    <a:pt x="38" y="126"/>
                    <a:pt x="43" y="116"/>
                  </a:cubicBezTo>
                  <a:cubicBezTo>
                    <a:pt x="43" y="116"/>
                    <a:pt x="43" y="115"/>
                    <a:pt x="43" y="115"/>
                  </a:cubicBezTo>
                  <a:cubicBezTo>
                    <a:pt x="44" y="111"/>
                    <a:pt x="52" y="111"/>
                    <a:pt x="49" y="105"/>
                  </a:cubicBezTo>
                  <a:cubicBezTo>
                    <a:pt x="47" y="102"/>
                    <a:pt x="42" y="101"/>
                    <a:pt x="39" y="99"/>
                  </a:cubicBezTo>
                  <a:cubicBezTo>
                    <a:pt x="35" y="96"/>
                    <a:pt x="30" y="94"/>
                    <a:pt x="26" y="90"/>
                  </a:cubicBezTo>
                  <a:cubicBezTo>
                    <a:pt x="24" y="94"/>
                    <a:pt x="23" y="101"/>
                    <a:pt x="15" y="98"/>
                  </a:cubicBezTo>
                  <a:cubicBezTo>
                    <a:pt x="12" y="95"/>
                    <a:pt x="14" y="91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ubicBezTo>
                    <a:pt x="15" y="84"/>
                    <a:pt x="15" y="83"/>
                    <a:pt x="15" y="82"/>
                  </a:cubicBezTo>
                  <a:cubicBezTo>
                    <a:pt x="15" y="82"/>
                    <a:pt x="16" y="82"/>
                    <a:pt x="16" y="81"/>
                  </a:cubicBezTo>
                  <a:cubicBezTo>
                    <a:pt x="17" y="80"/>
                    <a:pt x="17" y="78"/>
                    <a:pt x="18" y="77"/>
                  </a:cubicBezTo>
                  <a:cubicBezTo>
                    <a:pt x="19" y="76"/>
                    <a:pt x="19" y="75"/>
                    <a:pt x="20" y="75"/>
                  </a:cubicBezTo>
                  <a:cubicBezTo>
                    <a:pt x="22" y="70"/>
                    <a:pt x="22" y="68"/>
                    <a:pt x="15" y="68"/>
                  </a:cubicBezTo>
                  <a:cubicBezTo>
                    <a:pt x="4" y="69"/>
                    <a:pt x="1" y="66"/>
                    <a:pt x="1" y="54"/>
                  </a:cubicBezTo>
                  <a:cubicBezTo>
                    <a:pt x="1" y="43"/>
                    <a:pt x="0" y="31"/>
                    <a:pt x="7" y="21"/>
                  </a:cubicBezTo>
                  <a:cubicBezTo>
                    <a:pt x="8" y="19"/>
                    <a:pt x="10" y="18"/>
                    <a:pt x="10" y="15"/>
                  </a:cubicBezTo>
                  <a:cubicBezTo>
                    <a:pt x="11" y="9"/>
                    <a:pt x="13" y="4"/>
                    <a:pt x="20" y="2"/>
                  </a:cubicBezTo>
                  <a:cubicBezTo>
                    <a:pt x="34" y="0"/>
                    <a:pt x="35" y="3"/>
                    <a:pt x="30" y="18"/>
                  </a:cubicBezTo>
                  <a:cubicBezTo>
                    <a:pt x="23" y="25"/>
                    <a:pt x="21" y="39"/>
                    <a:pt x="26" y="47"/>
                  </a:cubicBezTo>
                  <a:cubicBezTo>
                    <a:pt x="28" y="50"/>
                    <a:pt x="31" y="50"/>
                    <a:pt x="33" y="49"/>
                  </a:cubicBezTo>
                  <a:cubicBezTo>
                    <a:pt x="47" y="43"/>
                    <a:pt x="62" y="45"/>
                    <a:pt x="76" y="43"/>
                  </a:cubicBezTo>
                  <a:cubicBezTo>
                    <a:pt x="88" y="41"/>
                    <a:pt x="99" y="43"/>
                    <a:pt x="111" y="44"/>
                  </a:cubicBezTo>
                  <a:cubicBezTo>
                    <a:pt x="115" y="44"/>
                    <a:pt x="119" y="44"/>
                    <a:pt x="124" y="44"/>
                  </a:cubicBezTo>
                  <a:cubicBezTo>
                    <a:pt x="124" y="44"/>
                    <a:pt x="125" y="44"/>
                    <a:pt x="126" y="43"/>
                  </a:cubicBezTo>
                  <a:cubicBezTo>
                    <a:pt x="129" y="43"/>
                    <a:pt x="131" y="43"/>
                    <a:pt x="133" y="42"/>
                  </a:cubicBezTo>
                  <a:cubicBezTo>
                    <a:pt x="134" y="41"/>
                    <a:pt x="135" y="41"/>
                    <a:pt x="136" y="41"/>
                  </a:cubicBezTo>
                  <a:cubicBezTo>
                    <a:pt x="138" y="41"/>
                    <a:pt x="140" y="41"/>
                    <a:pt x="142" y="41"/>
                  </a:cubicBezTo>
                  <a:cubicBezTo>
                    <a:pt x="143" y="40"/>
                    <a:pt x="143" y="41"/>
                    <a:pt x="144" y="41"/>
                  </a:cubicBezTo>
                  <a:cubicBezTo>
                    <a:pt x="151" y="41"/>
                    <a:pt x="159" y="41"/>
                    <a:pt x="166" y="37"/>
                  </a:cubicBezTo>
                  <a:cubicBezTo>
                    <a:pt x="170" y="35"/>
                    <a:pt x="172" y="37"/>
                    <a:pt x="172" y="41"/>
                  </a:cubicBezTo>
                  <a:cubicBezTo>
                    <a:pt x="173" y="44"/>
                    <a:pt x="172" y="48"/>
                    <a:pt x="172" y="51"/>
                  </a:cubicBezTo>
                  <a:cubicBezTo>
                    <a:pt x="172" y="51"/>
                    <a:pt x="172" y="52"/>
                    <a:pt x="172" y="52"/>
                  </a:cubicBezTo>
                  <a:cubicBezTo>
                    <a:pt x="170" y="56"/>
                    <a:pt x="166" y="58"/>
                    <a:pt x="162" y="57"/>
                  </a:cubicBezTo>
                  <a:cubicBezTo>
                    <a:pt x="155" y="55"/>
                    <a:pt x="151" y="59"/>
                    <a:pt x="146" y="64"/>
                  </a:cubicBezTo>
                  <a:cubicBezTo>
                    <a:pt x="140" y="71"/>
                    <a:pt x="134" y="77"/>
                    <a:pt x="130" y="85"/>
                  </a:cubicBezTo>
                  <a:cubicBezTo>
                    <a:pt x="135" y="88"/>
                    <a:pt x="139" y="87"/>
                    <a:pt x="143" y="89"/>
                  </a:cubicBezTo>
                  <a:cubicBezTo>
                    <a:pt x="145" y="90"/>
                    <a:pt x="147" y="91"/>
                    <a:pt x="146" y="94"/>
                  </a:cubicBezTo>
                  <a:cubicBezTo>
                    <a:pt x="146" y="95"/>
                    <a:pt x="145" y="96"/>
                    <a:pt x="143" y="97"/>
                  </a:cubicBezTo>
                  <a:cubicBezTo>
                    <a:pt x="144" y="98"/>
                    <a:pt x="137" y="95"/>
                    <a:pt x="142" y="99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9" name="Freeform 646"/>
            <p:cNvSpPr/>
            <p:nvPr/>
          </p:nvSpPr>
          <p:spPr bwMode="auto">
            <a:xfrm>
              <a:off x="7673" y="2877"/>
              <a:ext cx="156" cy="48"/>
            </a:xfrm>
            <a:custGeom>
              <a:avLst/>
              <a:gdLst>
                <a:gd name="T0" fmla="*/ 96 w 104"/>
                <a:gd name="T1" fmla="*/ 29 h 32"/>
                <a:gd name="T2" fmla="*/ 94 w 104"/>
                <a:gd name="T3" fmla="*/ 29 h 32"/>
                <a:gd name="T4" fmla="*/ 86 w 104"/>
                <a:gd name="T5" fmla="*/ 31 h 32"/>
                <a:gd name="T6" fmla="*/ 86 w 104"/>
                <a:gd name="T7" fmla="*/ 31 h 32"/>
                <a:gd name="T8" fmla="*/ 40 w 104"/>
                <a:gd name="T9" fmla="*/ 30 h 32"/>
                <a:gd name="T10" fmla="*/ 18 w 104"/>
                <a:gd name="T11" fmla="*/ 30 h 32"/>
                <a:gd name="T12" fmla="*/ 1 w 104"/>
                <a:gd name="T13" fmla="*/ 9 h 32"/>
                <a:gd name="T14" fmla="*/ 12 w 104"/>
                <a:gd name="T15" fmla="*/ 0 h 32"/>
                <a:gd name="T16" fmla="*/ 32 w 104"/>
                <a:gd name="T17" fmla="*/ 24 h 32"/>
                <a:gd name="T18" fmla="*/ 84 w 104"/>
                <a:gd name="T19" fmla="*/ 27 h 32"/>
                <a:gd name="T20" fmla="*/ 104 w 104"/>
                <a:gd name="T21" fmla="*/ 25 h 32"/>
                <a:gd name="T22" fmla="*/ 104 w 104"/>
                <a:gd name="T23" fmla="*/ 27 h 32"/>
                <a:gd name="T24" fmla="*/ 102 w 104"/>
                <a:gd name="T25" fmla="*/ 27 h 32"/>
                <a:gd name="T26" fmla="*/ 96 w 104"/>
                <a:gd name="T2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32">
                  <a:moveTo>
                    <a:pt x="96" y="29"/>
                  </a:moveTo>
                  <a:cubicBezTo>
                    <a:pt x="95" y="29"/>
                    <a:pt x="95" y="29"/>
                    <a:pt x="94" y="29"/>
                  </a:cubicBezTo>
                  <a:cubicBezTo>
                    <a:pt x="92" y="31"/>
                    <a:pt x="89" y="29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2"/>
                    <a:pt x="55" y="30"/>
                    <a:pt x="40" y="30"/>
                  </a:cubicBezTo>
                  <a:cubicBezTo>
                    <a:pt x="33" y="30"/>
                    <a:pt x="25" y="31"/>
                    <a:pt x="18" y="30"/>
                  </a:cubicBezTo>
                  <a:cubicBezTo>
                    <a:pt x="8" y="29"/>
                    <a:pt x="0" y="19"/>
                    <a:pt x="1" y="9"/>
                  </a:cubicBezTo>
                  <a:cubicBezTo>
                    <a:pt x="2" y="4"/>
                    <a:pt x="5" y="0"/>
                    <a:pt x="12" y="0"/>
                  </a:cubicBezTo>
                  <a:cubicBezTo>
                    <a:pt x="12" y="18"/>
                    <a:pt x="14" y="22"/>
                    <a:pt x="32" y="24"/>
                  </a:cubicBezTo>
                  <a:cubicBezTo>
                    <a:pt x="49" y="26"/>
                    <a:pt x="66" y="29"/>
                    <a:pt x="84" y="27"/>
                  </a:cubicBezTo>
                  <a:cubicBezTo>
                    <a:pt x="90" y="27"/>
                    <a:pt x="97" y="25"/>
                    <a:pt x="104" y="25"/>
                  </a:cubicBezTo>
                  <a:cubicBezTo>
                    <a:pt x="104" y="26"/>
                    <a:pt x="104" y="27"/>
                    <a:pt x="104" y="27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0" y="29"/>
                    <a:pt x="98" y="27"/>
                    <a:pt x="96" y="29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0" name="Freeform 647"/>
            <p:cNvSpPr/>
            <p:nvPr/>
          </p:nvSpPr>
          <p:spPr bwMode="auto">
            <a:xfrm>
              <a:off x="7867" y="2929"/>
              <a:ext cx="13" cy="18"/>
            </a:xfrm>
            <a:custGeom>
              <a:avLst/>
              <a:gdLst>
                <a:gd name="T0" fmla="*/ 3 w 9"/>
                <a:gd name="T1" fmla="*/ 2 h 12"/>
                <a:gd name="T2" fmla="*/ 7 w 9"/>
                <a:gd name="T3" fmla="*/ 0 h 12"/>
                <a:gd name="T4" fmla="*/ 7 w 9"/>
                <a:gd name="T5" fmla="*/ 0 h 12"/>
                <a:gd name="T6" fmla="*/ 8 w 9"/>
                <a:gd name="T7" fmla="*/ 3 h 12"/>
                <a:gd name="T8" fmla="*/ 6 w 9"/>
                <a:gd name="T9" fmla="*/ 11 h 12"/>
                <a:gd name="T10" fmla="*/ 3 w 9"/>
                <a:gd name="T11" fmla="*/ 10 h 12"/>
                <a:gd name="T12" fmla="*/ 3 w 9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9" y="6"/>
                    <a:pt x="9" y="9"/>
                    <a:pt x="6" y="11"/>
                  </a:cubicBezTo>
                  <a:cubicBezTo>
                    <a:pt x="5" y="12"/>
                    <a:pt x="4" y="12"/>
                    <a:pt x="3" y="10"/>
                  </a:cubicBezTo>
                  <a:cubicBezTo>
                    <a:pt x="0" y="7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1" name="Freeform 648"/>
            <p:cNvSpPr/>
            <p:nvPr/>
          </p:nvSpPr>
          <p:spPr bwMode="auto">
            <a:xfrm>
              <a:off x="7810" y="2842"/>
              <a:ext cx="4" cy="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A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2" name="Freeform 649"/>
            <p:cNvSpPr/>
            <p:nvPr/>
          </p:nvSpPr>
          <p:spPr bwMode="auto">
            <a:xfrm>
              <a:off x="5617" y="1048"/>
              <a:ext cx="75" cy="170"/>
            </a:xfrm>
            <a:custGeom>
              <a:avLst/>
              <a:gdLst>
                <a:gd name="T0" fmla="*/ 4 w 50"/>
                <a:gd name="T1" fmla="*/ 104 h 113"/>
                <a:gd name="T2" fmla="*/ 0 w 50"/>
                <a:gd name="T3" fmla="*/ 94 h 113"/>
                <a:gd name="T4" fmla="*/ 17 w 50"/>
                <a:gd name="T5" fmla="*/ 74 h 113"/>
                <a:gd name="T6" fmla="*/ 25 w 50"/>
                <a:gd name="T7" fmla="*/ 72 h 113"/>
                <a:gd name="T8" fmla="*/ 32 w 50"/>
                <a:gd name="T9" fmla="*/ 63 h 113"/>
                <a:gd name="T10" fmla="*/ 17 w 50"/>
                <a:gd name="T11" fmla="*/ 39 h 113"/>
                <a:gd name="T12" fmla="*/ 15 w 50"/>
                <a:gd name="T13" fmla="*/ 2 h 113"/>
                <a:gd name="T14" fmla="*/ 24 w 50"/>
                <a:gd name="T15" fmla="*/ 5 h 113"/>
                <a:gd name="T16" fmla="*/ 44 w 50"/>
                <a:gd name="T17" fmla="*/ 58 h 113"/>
                <a:gd name="T18" fmla="*/ 48 w 50"/>
                <a:gd name="T19" fmla="*/ 65 h 113"/>
                <a:gd name="T20" fmla="*/ 47 w 50"/>
                <a:gd name="T21" fmla="*/ 87 h 113"/>
                <a:gd name="T22" fmla="*/ 32 w 50"/>
                <a:gd name="T23" fmla="*/ 100 h 113"/>
                <a:gd name="T24" fmla="*/ 20 w 50"/>
                <a:gd name="T25" fmla="*/ 108 h 113"/>
                <a:gd name="T26" fmla="*/ 4 w 50"/>
                <a:gd name="T2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13">
                  <a:moveTo>
                    <a:pt x="4" y="104"/>
                  </a:moveTo>
                  <a:cubicBezTo>
                    <a:pt x="3" y="101"/>
                    <a:pt x="1" y="98"/>
                    <a:pt x="0" y="94"/>
                  </a:cubicBezTo>
                  <a:cubicBezTo>
                    <a:pt x="5" y="87"/>
                    <a:pt x="13" y="82"/>
                    <a:pt x="17" y="74"/>
                  </a:cubicBezTo>
                  <a:cubicBezTo>
                    <a:pt x="19" y="71"/>
                    <a:pt x="22" y="71"/>
                    <a:pt x="25" y="72"/>
                  </a:cubicBezTo>
                  <a:cubicBezTo>
                    <a:pt x="33" y="73"/>
                    <a:pt x="35" y="70"/>
                    <a:pt x="32" y="63"/>
                  </a:cubicBezTo>
                  <a:cubicBezTo>
                    <a:pt x="29" y="54"/>
                    <a:pt x="25" y="45"/>
                    <a:pt x="17" y="39"/>
                  </a:cubicBezTo>
                  <a:cubicBezTo>
                    <a:pt x="12" y="27"/>
                    <a:pt x="12" y="14"/>
                    <a:pt x="15" y="2"/>
                  </a:cubicBezTo>
                  <a:cubicBezTo>
                    <a:pt x="19" y="1"/>
                    <a:pt x="22" y="0"/>
                    <a:pt x="24" y="5"/>
                  </a:cubicBezTo>
                  <a:cubicBezTo>
                    <a:pt x="24" y="25"/>
                    <a:pt x="32" y="42"/>
                    <a:pt x="44" y="58"/>
                  </a:cubicBezTo>
                  <a:cubicBezTo>
                    <a:pt x="45" y="60"/>
                    <a:pt x="47" y="62"/>
                    <a:pt x="48" y="65"/>
                  </a:cubicBezTo>
                  <a:cubicBezTo>
                    <a:pt x="50" y="72"/>
                    <a:pt x="49" y="80"/>
                    <a:pt x="47" y="87"/>
                  </a:cubicBezTo>
                  <a:cubicBezTo>
                    <a:pt x="45" y="96"/>
                    <a:pt x="41" y="101"/>
                    <a:pt x="32" y="100"/>
                  </a:cubicBezTo>
                  <a:cubicBezTo>
                    <a:pt x="26" y="100"/>
                    <a:pt x="24" y="105"/>
                    <a:pt x="20" y="108"/>
                  </a:cubicBezTo>
                  <a:cubicBezTo>
                    <a:pt x="12" y="113"/>
                    <a:pt x="7" y="112"/>
                    <a:pt x="4" y="104"/>
                  </a:cubicBezTo>
                  <a:close/>
                </a:path>
              </a:pathLst>
            </a:custGeom>
            <a:solidFill>
              <a:srgbClr val="FD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3" name="Freeform 650"/>
            <p:cNvSpPr/>
            <p:nvPr/>
          </p:nvSpPr>
          <p:spPr bwMode="auto">
            <a:xfrm>
              <a:off x="5672" y="936"/>
              <a:ext cx="105" cy="81"/>
            </a:xfrm>
            <a:custGeom>
              <a:avLst/>
              <a:gdLst>
                <a:gd name="T0" fmla="*/ 0 w 70"/>
                <a:gd name="T1" fmla="*/ 40 h 54"/>
                <a:gd name="T2" fmla="*/ 6 w 70"/>
                <a:gd name="T3" fmla="*/ 34 h 54"/>
                <a:gd name="T4" fmla="*/ 18 w 70"/>
                <a:gd name="T5" fmla="*/ 22 h 54"/>
                <a:gd name="T6" fmla="*/ 21 w 70"/>
                <a:gd name="T7" fmla="*/ 18 h 54"/>
                <a:gd name="T8" fmla="*/ 37 w 70"/>
                <a:gd name="T9" fmla="*/ 3 h 54"/>
                <a:gd name="T10" fmla="*/ 42 w 70"/>
                <a:gd name="T11" fmla="*/ 0 h 54"/>
                <a:gd name="T12" fmla="*/ 45 w 70"/>
                <a:gd name="T13" fmla="*/ 10 h 54"/>
                <a:gd name="T14" fmla="*/ 45 w 70"/>
                <a:gd name="T15" fmla="*/ 21 h 54"/>
                <a:gd name="T16" fmla="*/ 46 w 70"/>
                <a:gd name="T17" fmla="*/ 23 h 54"/>
                <a:gd name="T18" fmla="*/ 47 w 70"/>
                <a:gd name="T19" fmla="*/ 25 h 54"/>
                <a:gd name="T20" fmla="*/ 48 w 70"/>
                <a:gd name="T21" fmla="*/ 27 h 54"/>
                <a:gd name="T22" fmla="*/ 49 w 70"/>
                <a:gd name="T23" fmla="*/ 27 h 54"/>
                <a:gd name="T24" fmla="*/ 51 w 70"/>
                <a:gd name="T25" fmla="*/ 28 h 54"/>
                <a:gd name="T26" fmla="*/ 52 w 70"/>
                <a:gd name="T27" fmla="*/ 29 h 54"/>
                <a:gd name="T28" fmla="*/ 70 w 70"/>
                <a:gd name="T29" fmla="*/ 49 h 54"/>
                <a:gd name="T30" fmla="*/ 67 w 70"/>
                <a:gd name="T31" fmla="*/ 52 h 54"/>
                <a:gd name="T32" fmla="*/ 53 w 70"/>
                <a:gd name="T33" fmla="*/ 47 h 54"/>
                <a:gd name="T34" fmla="*/ 36 w 70"/>
                <a:gd name="T35" fmla="*/ 41 h 54"/>
                <a:gd name="T36" fmla="*/ 19 w 70"/>
                <a:gd name="T37" fmla="*/ 40 h 54"/>
                <a:gd name="T38" fmla="*/ 11 w 70"/>
                <a:gd name="T39" fmla="*/ 45 h 54"/>
                <a:gd name="T40" fmla="*/ 3 w 70"/>
                <a:gd name="T41" fmla="*/ 46 h 54"/>
                <a:gd name="T42" fmla="*/ 0 w 70"/>
                <a:gd name="T43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" h="54">
                  <a:moveTo>
                    <a:pt x="0" y="40"/>
                  </a:moveTo>
                  <a:cubicBezTo>
                    <a:pt x="1" y="38"/>
                    <a:pt x="4" y="36"/>
                    <a:pt x="6" y="34"/>
                  </a:cubicBezTo>
                  <a:cubicBezTo>
                    <a:pt x="11" y="30"/>
                    <a:pt x="16" y="28"/>
                    <a:pt x="18" y="22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7" y="14"/>
                    <a:pt x="33" y="9"/>
                    <a:pt x="37" y="3"/>
                  </a:cubicBezTo>
                  <a:cubicBezTo>
                    <a:pt x="38" y="1"/>
                    <a:pt x="40" y="1"/>
                    <a:pt x="42" y="0"/>
                  </a:cubicBezTo>
                  <a:cubicBezTo>
                    <a:pt x="47" y="2"/>
                    <a:pt x="46" y="6"/>
                    <a:pt x="45" y="10"/>
                  </a:cubicBezTo>
                  <a:cubicBezTo>
                    <a:pt x="44" y="14"/>
                    <a:pt x="44" y="17"/>
                    <a:pt x="45" y="21"/>
                  </a:cubicBezTo>
                  <a:cubicBezTo>
                    <a:pt x="46" y="22"/>
                    <a:pt x="46" y="22"/>
                    <a:pt x="46" y="23"/>
                  </a:cubicBezTo>
                  <a:cubicBezTo>
                    <a:pt x="47" y="24"/>
                    <a:pt x="47" y="24"/>
                    <a:pt x="47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1" y="29"/>
                    <a:pt x="52" y="29"/>
                    <a:pt x="52" y="29"/>
                  </a:cubicBezTo>
                  <a:cubicBezTo>
                    <a:pt x="60" y="34"/>
                    <a:pt x="67" y="40"/>
                    <a:pt x="70" y="49"/>
                  </a:cubicBezTo>
                  <a:cubicBezTo>
                    <a:pt x="69" y="51"/>
                    <a:pt x="68" y="52"/>
                    <a:pt x="67" y="52"/>
                  </a:cubicBezTo>
                  <a:cubicBezTo>
                    <a:pt x="61" y="54"/>
                    <a:pt x="56" y="53"/>
                    <a:pt x="53" y="47"/>
                  </a:cubicBezTo>
                  <a:cubicBezTo>
                    <a:pt x="49" y="41"/>
                    <a:pt x="43" y="38"/>
                    <a:pt x="36" y="41"/>
                  </a:cubicBezTo>
                  <a:cubicBezTo>
                    <a:pt x="30" y="42"/>
                    <a:pt x="25" y="41"/>
                    <a:pt x="19" y="40"/>
                  </a:cubicBezTo>
                  <a:cubicBezTo>
                    <a:pt x="16" y="41"/>
                    <a:pt x="13" y="43"/>
                    <a:pt x="11" y="45"/>
                  </a:cubicBezTo>
                  <a:cubicBezTo>
                    <a:pt x="8" y="46"/>
                    <a:pt x="6" y="48"/>
                    <a:pt x="3" y="46"/>
                  </a:cubicBezTo>
                  <a:cubicBezTo>
                    <a:pt x="4" y="43"/>
                    <a:pt x="3" y="41"/>
                    <a:pt x="0" y="40"/>
                  </a:cubicBezTo>
                  <a:close/>
                </a:path>
              </a:pathLst>
            </a:custGeom>
            <a:solidFill>
              <a:srgbClr val="FB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4" name="Freeform 651"/>
            <p:cNvSpPr/>
            <p:nvPr/>
          </p:nvSpPr>
          <p:spPr bwMode="auto">
            <a:xfrm>
              <a:off x="5644" y="999"/>
              <a:ext cx="112" cy="87"/>
            </a:xfrm>
            <a:custGeom>
              <a:avLst/>
              <a:gdLst>
                <a:gd name="T0" fmla="*/ 22 w 75"/>
                <a:gd name="T1" fmla="*/ 4 h 58"/>
                <a:gd name="T2" fmla="*/ 28 w 75"/>
                <a:gd name="T3" fmla="*/ 0 h 58"/>
                <a:gd name="T4" fmla="*/ 47 w 75"/>
                <a:gd name="T5" fmla="*/ 12 h 58"/>
                <a:gd name="T6" fmla="*/ 60 w 75"/>
                <a:gd name="T7" fmla="*/ 14 h 58"/>
                <a:gd name="T8" fmla="*/ 75 w 75"/>
                <a:gd name="T9" fmla="*/ 11 h 58"/>
                <a:gd name="T10" fmla="*/ 75 w 75"/>
                <a:gd name="T11" fmla="*/ 14 h 58"/>
                <a:gd name="T12" fmla="*/ 74 w 75"/>
                <a:gd name="T13" fmla="*/ 16 h 58"/>
                <a:gd name="T14" fmla="*/ 62 w 75"/>
                <a:gd name="T15" fmla="*/ 50 h 58"/>
                <a:gd name="T16" fmla="*/ 58 w 75"/>
                <a:gd name="T17" fmla="*/ 58 h 58"/>
                <a:gd name="T18" fmla="*/ 52 w 75"/>
                <a:gd name="T19" fmla="*/ 49 h 58"/>
                <a:gd name="T20" fmla="*/ 50 w 75"/>
                <a:gd name="T21" fmla="*/ 38 h 58"/>
                <a:gd name="T22" fmla="*/ 39 w 75"/>
                <a:gd name="T23" fmla="*/ 18 h 58"/>
                <a:gd name="T24" fmla="*/ 29 w 75"/>
                <a:gd name="T25" fmla="*/ 14 h 58"/>
                <a:gd name="T26" fmla="*/ 22 w 75"/>
                <a:gd name="T27" fmla="*/ 22 h 58"/>
                <a:gd name="T28" fmla="*/ 26 w 75"/>
                <a:gd name="T29" fmla="*/ 37 h 58"/>
                <a:gd name="T30" fmla="*/ 27 w 75"/>
                <a:gd name="T31" fmla="*/ 52 h 58"/>
                <a:gd name="T32" fmla="*/ 24 w 75"/>
                <a:gd name="T33" fmla="*/ 53 h 58"/>
                <a:gd name="T34" fmla="*/ 8 w 75"/>
                <a:gd name="T35" fmla="*/ 52 h 58"/>
                <a:gd name="T36" fmla="*/ 4 w 75"/>
                <a:gd name="T37" fmla="*/ 36 h 58"/>
                <a:gd name="T38" fmla="*/ 17 w 75"/>
                <a:gd name="T39" fmla="*/ 8 h 58"/>
                <a:gd name="T40" fmla="*/ 17 w 75"/>
                <a:gd name="T41" fmla="*/ 8 h 58"/>
                <a:gd name="T42" fmla="*/ 20 w 75"/>
                <a:gd name="T43" fmla="*/ 6 h 58"/>
                <a:gd name="T44" fmla="*/ 22 w 75"/>
                <a:gd name="T4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58">
                  <a:moveTo>
                    <a:pt x="22" y="4"/>
                  </a:moveTo>
                  <a:cubicBezTo>
                    <a:pt x="24" y="3"/>
                    <a:pt x="26" y="2"/>
                    <a:pt x="28" y="0"/>
                  </a:cubicBezTo>
                  <a:cubicBezTo>
                    <a:pt x="37" y="0"/>
                    <a:pt x="42" y="6"/>
                    <a:pt x="47" y="12"/>
                  </a:cubicBezTo>
                  <a:cubicBezTo>
                    <a:pt x="51" y="18"/>
                    <a:pt x="54" y="19"/>
                    <a:pt x="60" y="14"/>
                  </a:cubicBezTo>
                  <a:cubicBezTo>
                    <a:pt x="64" y="10"/>
                    <a:pt x="69" y="7"/>
                    <a:pt x="75" y="11"/>
                  </a:cubicBezTo>
                  <a:cubicBezTo>
                    <a:pt x="75" y="12"/>
                    <a:pt x="75" y="13"/>
                    <a:pt x="75" y="14"/>
                  </a:cubicBezTo>
                  <a:cubicBezTo>
                    <a:pt x="75" y="15"/>
                    <a:pt x="74" y="16"/>
                    <a:pt x="74" y="16"/>
                  </a:cubicBezTo>
                  <a:cubicBezTo>
                    <a:pt x="66" y="26"/>
                    <a:pt x="64" y="38"/>
                    <a:pt x="62" y="50"/>
                  </a:cubicBezTo>
                  <a:cubicBezTo>
                    <a:pt x="61" y="53"/>
                    <a:pt x="62" y="58"/>
                    <a:pt x="58" y="58"/>
                  </a:cubicBezTo>
                  <a:cubicBezTo>
                    <a:pt x="52" y="58"/>
                    <a:pt x="52" y="53"/>
                    <a:pt x="52" y="49"/>
                  </a:cubicBezTo>
                  <a:cubicBezTo>
                    <a:pt x="52" y="45"/>
                    <a:pt x="54" y="41"/>
                    <a:pt x="50" y="38"/>
                  </a:cubicBezTo>
                  <a:cubicBezTo>
                    <a:pt x="43" y="34"/>
                    <a:pt x="43" y="25"/>
                    <a:pt x="39" y="18"/>
                  </a:cubicBezTo>
                  <a:cubicBezTo>
                    <a:pt x="36" y="15"/>
                    <a:pt x="34" y="12"/>
                    <a:pt x="29" y="14"/>
                  </a:cubicBezTo>
                  <a:cubicBezTo>
                    <a:pt x="25" y="15"/>
                    <a:pt x="23" y="18"/>
                    <a:pt x="22" y="22"/>
                  </a:cubicBezTo>
                  <a:cubicBezTo>
                    <a:pt x="19" y="28"/>
                    <a:pt x="20" y="33"/>
                    <a:pt x="26" y="37"/>
                  </a:cubicBezTo>
                  <a:cubicBezTo>
                    <a:pt x="25" y="42"/>
                    <a:pt x="31" y="47"/>
                    <a:pt x="27" y="52"/>
                  </a:cubicBezTo>
                  <a:cubicBezTo>
                    <a:pt x="26" y="53"/>
                    <a:pt x="25" y="54"/>
                    <a:pt x="24" y="53"/>
                  </a:cubicBezTo>
                  <a:cubicBezTo>
                    <a:pt x="19" y="49"/>
                    <a:pt x="14" y="51"/>
                    <a:pt x="8" y="52"/>
                  </a:cubicBezTo>
                  <a:cubicBezTo>
                    <a:pt x="5" y="47"/>
                    <a:pt x="4" y="42"/>
                    <a:pt x="4" y="36"/>
                  </a:cubicBezTo>
                  <a:cubicBezTo>
                    <a:pt x="0" y="24"/>
                    <a:pt x="3" y="1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20" y="8"/>
                    <a:pt x="20" y="6"/>
                  </a:cubicBezTo>
                  <a:cubicBezTo>
                    <a:pt x="21" y="6"/>
                    <a:pt x="22" y="5"/>
                    <a:pt x="22" y="4"/>
                  </a:cubicBezTo>
                  <a:close/>
                </a:path>
              </a:pathLst>
            </a:custGeom>
            <a:solidFill>
              <a:srgbClr val="DD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5" name="Freeform 652"/>
            <p:cNvSpPr/>
            <p:nvPr/>
          </p:nvSpPr>
          <p:spPr bwMode="auto">
            <a:xfrm>
              <a:off x="5573" y="1107"/>
              <a:ext cx="101" cy="85"/>
            </a:xfrm>
            <a:custGeom>
              <a:avLst/>
              <a:gdLst>
                <a:gd name="T0" fmla="*/ 46 w 67"/>
                <a:gd name="T1" fmla="*/ 0 h 57"/>
                <a:gd name="T2" fmla="*/ 56 w 67"/>
                <a:gd name="T3" fmla="*/ 9 h 57"/>
                <a:gd name="T4" fmla="*/ 65 w 67"/>
                <a:gd name="T5" fmla="*/ 26 h 57"/>
                <a:gd name="T6" fmla="*/ 67 w 67"/>
                <a:gd name="T7" fmla="*/ 33 h 57"/>
                <a:gd name="T8" fmla="*/ 57 w 67"/>
                <a:gd name="T9" fmla="*/ 38 h 57"/>
                <a:gd name="T10" fmla="*/ 54 w 67"/>
                <a:gd name="T11" fmla="*/ 36 h 57"/>
                <a:gd name="T12" fmla="*/ 49 w 67"/>
                <a:gd name="T13" fmla="*/ 36 h 57"/>
                <a:gd name="T14" fmla="*/ 48 w 67"/>
                <a:gd name="T15" fmla="*/ 40 h 57"/>
                <a:gd name="T16" fmla="*/ 45 w 67"/>
                <a:gd name="T17" fmla="*/ 45 h 57"/>
                <a:gd name="T18" fmla="*/ 38 w 67"/>
                <a:gd name="T19" fmla="*/ 53 h 57"/>
                <a:gd name="T20" fmla="*/ 29 w 67"/>
                <a:gd name="T21" fmla="*/ 55 h 57"/>
                <a:gd name="T22" fmla="*/ 19 w 67"/>
                <a:gd name="T23" fmla="*/ 43 h 57"/>
                <a:gd name="T24" fmla="*/ 0 w 67"/>
                <a:gd name="T25" fmla="*/ 26 h 57"/>
                <a:gd name="T26" fmla="*/ 14 w 67"/>
                <a:gd name="T27" fmla="*/ 34 h 57"/>
                <a:gd name="T28" fmla="*/ 21 w 67"/>
                <a:gd name="T29" fmla="*/ 38 h 57"/>
                <a:gd name="T30" fmla="*/ 29 w 67"/>
                <a:gd name="T31" fmla="*/ 35 h 57"/>
                <a:gd name="T32" fmla="*/ 37 w 67"/>
                <a:gd name="T33" fmla="*/ 29 h 57"/>
                <a:gd name="T34" fmla="*/ 53 w 67"/>
                <a:gd name="T35" fmla="*/ 29 h 57"/>
                <a:gd name="T36" fmla="*/ 58 w 67"/>
                <a:gd name="T37" fmla="*/ 20 h 57"/>
                <a:gd name="T38" fmla="*/ 53 w 67"/>
                <a:gd name="T39" fmla="*/ 11 h 57"/>
                <a:gd name="T40" fmla="*/ 46 w 67"/>
                <a:gd name="T4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57">
                  <a:moveTo>
                    <a:pt x="46" y="0"/>
                  </a:moveTo>
                  <a:cubicBezTo>
                    <a:pt x="52" y="0"/>
                    <a:pt x="54" y="5"/>
                    <a:pt x="56" y="9"/>
                  </a:cubicBezTo>
                  <a:cubicBezTo>
                    <a:pt x="59" y="15"/>
                    <a:pt x="62" y="21"/>
                    <a:pt x="65" y="26"/>
                  </a:cubicBezTo>
                  <a:cubicBezTo>
                    <a:pt x="66" y="28"/>
                    <a:pt x="67" y="31"/>
                    <a:pt x="67" y="33"/>
                  </a:cubicBezTo>
                  <a:cubicBezTo>
                    <a:pt x="66" y="40"/>
                    <a:pt x="63" y="42"/>
                    <a:pt x="57" y="38"/>
                  </a:cubicBezTo>
                  <a:cubicBezTo>
                    <a:pt x="56" y="38"/>
                    <a:pt x="55" y="37"/>
                    <a:pt x="54" y="36"/>
                  </a:cubicBezTo>
                  <a:cubicBezTo>
                    <a:pt x="52" y="36"/>
                    <a:pt x="51" y="34"/>
                    <a:pt x="49" y="36"/>
                  </a:cubicBezTo>
                  <a:cubicBezTo>
                    <a:pt x="48" y="37"/>
                    <a:pt x="47" y="38"/>
                    <a:pt x="48" y="40"/>
                  </a:cubicBezTo>
                  <a:cubicBezTo>
                    <a:pt x="50" y="44"/>
                    <a:pt x="49" y="44"/>
                    <a:pt x="45" y="45"/>
                  </a:cubicBezTo>
                  <a:cubicBezTo>
                    <a:pt x="42" y="46"/>
                    <a:pt x="39" y="50"/>
                    <a:pt x="38" y="53"/>
                  </a:cubicBezTo>
                  <a:cubicBezTo>
                    <a:pt x="35" y="57"/>
                    <a:pt x="32" y="56"/>
                    <a:pt x="29" y="55"/>
                  </a:cubicBezTo>
                  <a:cubicBezTo>
                    <a:pt x="27" y="50"/>
                    <a:pt x="23" y="46"/>
                    <a:pt x="19" y="43"/>
                  </a:cubicBezTo>
                  <a:cubicBezTo>
                    <a:pt x="12" y="38"/>
                    <a:pt x="6" y="32"/>
                    <a:pt x="0" y="26"/>
                  </a:cubicBezTo>
                  <a:cubicBezTo>
                    <a:pt x="6" y="27"/>
                    <a:pt x="11" y="30"/>
                    <a:pt x="14" y="34"/>
                  </a:cubicBezTo>
                  <a:cubicBezTo>
                    <a:pt x="16" y="35"/>
                    <a:pt x="19" y="36"/>
                    <a:pt x="21" y="38"/>
                  </a:cubicBezTo>
                  <a:cubicBezTo>
                    <a:pt x="25" y="40"/>
                    <a:pt x="28" y="41"/>
                    <a:pt x="29" y="35"/>
                  </a:cubicBezTo>
                  <a:cubicBezTo>
                    <a:pt x="30" y="31"/>
                    <a:pt x="34" y="30"/>
                    <a:pt x="37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9" y="28"/>
                    <a:pt x="60" y="26"/>
                    <a:pt x="58" y="20"/>
                  </a:cubicBezTo>
                  <a:cubicBezTo>
                    <a:pt x="57" y="17"/>
                    <a:pt x="55" y="14"/>
                    <a:pt x="53" y="11"/>
                  </a:cubicBezTo>
                  <a:cubicBezTo>
                    <a:pt x="51" y="7"/>
                    <a:pt x="47" y="4"/>
                    <a:pt x="46" y="0"/>
                  </a:cubicBezTo>
                  <a:close/>
                </a:path>
              </a:pathLst>
            </a:custGeom>
            <a:solidFill>
              <a:srgbClr val="FEF5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6" name="Freeform 653"/>
            <p:cNvSpPr/>
            <p:nvPr/>
          </p:nvSpPr>
          <p:spPr bwMode="auto">
            <a:xfrm>
              <a:off x="5581" y="996"/>
              <a:ext cx="64" cy="43"/>
            </a:xfrm>
            <a:custGeom>
              <a:avLst/>
              <a:gdLst>
                <a:gd name="T0" fmla="*/ 1 w 43"/>
                <a:gd name="T1" fmla="*/ 29 h 29"/>
                <a:gd name="T2" fmla="*/ 2 w 43"/>
                <a:gd name="T3" fmla="*/ 24 h 29"/>
                <a:gd name="T4" fmla="*/ 9 w 43"/>
                <a:gd name="T5" fmla="*/ 9 h 29"/>
                <a:gd name="T6" fmla="*/ 25 w 43"/>
                <a:gd name="T7" fmla="*/ 1 h 29"/>
                <a:gd name="T8" fmla="*/ 43 w 43"/>
                <a:gd name="T9" fmla="*/ 5 h 29"/>
                <a:gd name="T10" fmla="*/ 34 w 43"/>
                <a:gd name="T11" fmla="*/ 11 h 29"/>
                <a:gd name="T12" fmla="*/ 6 w 43"/>
                <a:gd name="T13" fmla="*/ 27 h 29"/>
                <a:gd name="T14" fmla="*/ 1 w 43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9">
                  <a:moveTo>
                    <a:pt x="1" y="29"/>
                  </a:moveTo>
                  <a:cubicBezTo>
                    <a:pt x="2" y="28"/>
                    <a:pt x="3" y="26"/>
                    <a:pt x="2" y="24"/>
                  </a:cubicBezTo>
                  <a:cubicBezTo>
                    <a:pt x="0" y="17"/>
                    <a:pt x="5" y="13"/>
                    <a:pt x="9" y="9"/>
                  </a:cubicBezTo>
                  <a:cubicBezTo>
                    <a:pt x="14" y="6"/>
                    <a:pt x="19" y="3"/>
                    <a:pt x="25" y="1"/>
                  </a:cubicBezTo>
                  <a:cubicBezTo>
                    <a:pt x="31" y="0"/>
                    <a:pt x="38" y="0"/>
                    <a:pt x="43" y="5"/>
                  </a:cubicBezTo>
                  <a:cubicBezTo>
                    <a:pt x="40" y="7"/>
                    <a:pt x="37" y="9"/>
                    <a:pt x="34" y="11"/>
                  </a:cubicBezTo>
                  <a:cubicBezTo>
                    <a:pt x="24" y="16"/>
                    <a:pt x="15" y="21"/>
                    <a:pt x="6" y="27"/>
                  </a:cubicBezTo>
                  <a:cubicBezTo>
                    <a:pt x="5" y="28"/>
                    <a:pt x="3" y="29"/>
                    <a:pt x="1" y="29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7" name="Freeform 654"/>
            <p:cNvSpPr/>
            <p:nvPr/>
          </p:nvSpPr>
          <p:spPr bwMode="auto">
            <a:xfrm>
              <a:off x="5639" y="1011"/>
              <a:ext cx="30" cy="46"/>
            </a:xfrm>
            <a:custGeom>
              <a:avLst/>
              <a:gdLst>
                <a:gd name="T0" fmla="*/ 20 w 20"/>
                <a:gd name="T1" fmla="*/ 0 h 31"/>
                <a:gd name="T2" fmla="*/ 8 w 20"/>
                <a:gd name="T3" fmla="*/ 29 h 31"/>
                <a:gd name="T4" fmla="*/ 6 w 20"/>
                <a:gd name="T5" fmla="*/ 29 h 31"/>
                <a:gd name="T6" fmla="*/ 0 w 20"/>
                <a:gd name="T7" fmla="*/ 27 h 31"/>
                <a:gd name="T8" fmla="*/ 3 w 20"/>
                <a:gd name="T9" fmla="*/ 15 h 31"/>
                <a:gd name="T10" fmla="*/ 20 w 2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3" y="9"/>
                    <a:pt x="7" y="17"/>
                    <a:pt x="8" y="29"/>
                  </a:cubicBezTo>
                  <a:cubicBezTo>
                    <a:pt x="8" y="30"/>
                    <a:pt x="7" y="30"/>
                    <a:pt x="6" y="29"/>
                  </a:cubicBezTo>
                  <a:cubicBezTo>
                    <a:pt x="4" y="28"/>
                    <a:pt x="1" y="31"/>
                    <a:pt x="0" y="27"/>
                  </a:cubicBezTo>
                  <a:cubicBezTo>
                    <a:pt x="0" y="23"/>
                    <a:pt x="2" y="19"/>
                    <a:pt x="3" y="15"/>
                  </a:cubicBezTo>
                  <a:cubicBezTo>
                    <a:pt x="5" y="6"/>
                    <a:pt x="11" y="2"/>
                    <a:pt x="20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8" name="Freeform 655"/>
            <p:cNvSpPr/>
            <p:nvPr/>
          </p:nvSpPr>
          <p:spPr bwMode="auto">
            <a:xfrm>
              <a:off x="5669" y="1008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9" name="Freeform 656"/>
            <p:cNvSpPr/>
            <p:nvPr/>
          </p:nvSpPr>
          <p:spPr bwMode="auto">
            <a:xfrm>
              <a:off x="5576" y="10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0" name="Freeform 657"/>
            <p:cNvSpPr/>
            <p:nvPr/>
          </p:nvSpPr>
          <p:spPr bwMode="auto">
            <a:xfrm>
              <a:off x="5579" y="103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1" name="Freeform 658"/>
            <p:cNvSpPr/>
            <p:nvPr/>
          </p:nvSpPr>
          <p:spPr bwMode="auto">
            <a:xfrm>
              <a:off x="7426" y="603"/>
              <a:ext cx="54" cy="45"/>
            </a:xfrm>
            <a:custGeom>
              <a:avLst/>
              <a:gdLst>
                <a:gd name="T0" fmla="*/ 21 w 36"/>
                <a:gd name="T1" fmla="*/ 17 h 30"/>
                <a:gd name="T2" fmla="*/ 14 w 36"/>
                <a:gd name="T3" fmla="*/ 24 h 30"/>
                <a:gd name="T4" fmla="*/ 0 w 36"/>
                <a:gd name="T5" fmla="*/ 26 h 30"/>
                <a:gd name="T6" fmla="*/ 0 w 36"/>
                <a:gd name="T7" fmla="*/ 24 h 30"/>
                <a:gd name="T8" fmla="*/ 10 w 36"/>
                <a:gd name="T9" fmla="*/ 16 h 30"/>
                <a:gd name="T10" fmla="*/ 31 w 36"/>
                <a:gd name="T11" fmla="*/ 0 h 30"/>
                <a:gd name="T12" fmla="*/ 27 w 36"/>
                <a:gd name="T13" fmla="*/ 13 h 30"/>
                <a:gd name="T14" fmla="*/ 23 w 36"/>
                <a:gd name="T15" fmla="*/ 15 h 30"/>
                <a:gd name="T16" fmla="*/ 21 w 36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21" y="17"/>
                  </a:moveTo>
                  <a:cubicBezTo>
                    <a:pt x="18" y="18"/>
                    <a:pt x="17" y="21"/>
                    <a:pt x="14" y="24"/>
                  </a:cubicBezTo>
                  <a:cubicBezTo>
                    <a:pt x="10" y="29"/>
                    <a:pt x="7" y="30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5" y="24"/>
                    <a:pt x="8" y="20"/>
                    <a:pt x="10" y="16"/>
                  </a:cubicBezTo>
                  <a:cubicBezTo>
                    <a:pt x="14" y="7"/>
                    <a:pt x="21" y="2"/>
                    <a:pt x="31" y="0"/>
                  </a:cubicBezTo>
                  <a:cubicBezTo>
                    <a:pt x="36" y="6"/>
                    <a:pt x="29" y="9"/>
                    <a:pt x="27" y="13"/>
                  </a:cubicBezTo>
                  <a:cubicBezTo>
                    <a:pt x="25" y="14"/>
                    <a:pt x="24" y="14"/>
                    <a:pt x="23" y="15"/>
                  </a:cubicBezTo>
                  <a:cubicBezTo>
                    <a:pt x="22" y="16"/>
                    <a:pt x="22" y="16"/>
                    <a:pt x="21" y="17"/>
                  </a:cubicBezTo>
                  <a:close/>
                </a:path>
              </a:pathLst>
            </a:custGeom>
            <a:solidFill>
              <a:srgbClr val="8A62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2" name="Freeform 659"/>
            <p:cNvSpPr/>
            <p:nvPr/>
          </p:nvSpPr>
          <p:spPr bwMode="auto">
            <a:xfrm>
              <a:off x="7466" y="592"/>
              <a:ext cx="26" cy="30"/>
            </a:xfrm>
            <a:custGeom>
              <a:avLst/>
              <a:gdLst>
                <a:gd name="T0" fmla="*/ 0 w 17"/>
                <a:gd name="T1" fmla="*/ 20 h 20"/>
                <a:gd name="T2" fmla="*/ 4 w 17"/>
                <a:gd name="T3" fmla="*/ 7 h 20"/>
                <a:gd name="T4" fmla="*/ 6 w 17"/>
                <a:gd name="T5" fmla="*/ 3 h 20"/>
                <a:gd name="T6" fmla="*/ 15 w 17"/>
                <a:gd name="T7" fmla="*/ 1 h 20"/>
                <a:gd name="T8" fmla="*/ 17 w 17"/>
                <a:gd name="T9" fmla="*/ 1 h 20"/>
                <a:gd name="T10" fmla="*/ 10 w 17"/>
                <a:gd name="T11" fmla="*/ 12 h 20"/>
                <a:gd name="T12" fmla="*/ 0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0" y="20"/>
                  </a:moveTo>
                  <a:cubicBezTo>
                    <a:pt x="0" y="15"/>
                    <a:pt x="4" y="11"/>
                    <a:pt x="4" y="7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9" y="2"/>
                    <a:pt x="12" y="1"/>
                    <a:pt x="15" y="1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7" y="6"/>
                    <a:pt x="14" y="9"/>
                    <a:pt x="10" y="12"/>
                  </a:cubicBezTo>
                  <a:cubicBezTo>
                    <a:pt x="7" y="15"/>
                    <a:pt x="3" y="17"/>
                    <a:pt x="0" y="20"/>
                  </a:cubicBezTo>
                  <a:close/>
                </a:path>
              </a:pathLst>
            </a:custGeom>
            <a:solidFill>
              <a:srgbClr val="A57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3" name="Freeform 660"/>
            <p:cNvSpPr/>
            <p:nvPr/>
          </p:nvSpPr>
          <p:spPr bwMode="auto">
            <a:xfrm>
              <a:off x="7423" y="6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4" name="Freeform 661"/>
            <p:cNvSpPr/>
            <p:nvPr/>
          </p:nvSpPr>
          <p:spPr bwMode="auto">
            <a:xfrm>
              <a:off x="7555" y="3963"/>
              <a:ext cx="121" cy="179"/>
            </a:xfrm>
            <a:custGeom>
              <a:avLst/>
              <a:gdLst>
                <a:gd name="T0" fmla="*/ 43 w 81"/>
                <a:gd name="T1" fmla="*/ 87 h 120"/>
                <a:gd name="T2" fmla="*/ 18 w 81"/>
                <a:gd name="T3" fmla="*/ 110 h 120"/>
                <a:gd name="T4" fmla="*/ 10 w 81"/>
                <a:gd name="T5" fmla="*/ 117 h 120"/>
                <a:gd name="T6" fmla="*/ 4 w 81"/>
                <a:gd name="T7" fmla="*/ 115 h 120"/>
                <a:gd name="T8" fmla="*/ 2 w 81"/>
                <a:gd name="T9" fmla="*/ 97 h 120"/>
                <a:gd name="T10" fmla="*/ 14 w 81"/>
                <a:gd name="T11" fmla="*/ 77 h 120"/>
                <a:gd name="T12" fmla="*/ 30 w 81"/>
                <a:gd name="T13" fmla="*/ 55 h 120"/>
                <a:gd name="T14" fmla="*/ 39 w 81"/>
                <a:gd name="T15" fmla="*/ 40 h 120"/>
                <a:gd name="T16" fmla="*/ 15 w 81"/>
                <a:gd name="T17" fmla="*/ 45 h 120"/>
                <a:gd name="T18" fmla="*/ 15 w 81"/>
                <a:gd name="T19" fmla="*/ 44 h 120"/>
                <a:gd name="T20" fmla="*/ 37 w 81"/>
                <a:gd name="T21" fmla="*/ 10 h 120"/>
                <a:gd name="T22" fmla="*/ 48 w 81"/>
                <a:gd name="T23" fmla="*/ 2 h 120"/>
                <a:gd name="T24" fmla="*/ 50 w 81"/>
                <a:gd name="T25" fmla="*/ 0 h 120"/>
                <a:gd name="T26" fmla="*/ 52 w 81"/>
                <a:gd name="T27" fmla="*/ 0 h 120"/>
                <a:gd name="T28" fmla="*/ 46 w 81"/>
                <a:gd name="T29" fmla="*/ 16 h 120"/>
                <a:gd name="T30" fmla="*/ 59 w 81"/>
                <a:gd name="T31" fmla="*/ 19 h 120"/>
                <a:gd name="T32" fmla="*/ 71 w 81"/>
                <a:gd name="T33" fmla="*/ 15 h 120"/>
                <a:gd name="T34" fmla="*/ 81 w 81"/>
                <a:gd name="T35" fmla="*/ 21 h 120"/>
                <a:gd name="T36" fmla="*/ 75 w 81"/>
                <a:gd name="T37" fmla="*/ 38 h 120"/>
                <a:gd name="T38" fmla="*/ 56 w 81"/>
                <a:gd name="T39" fmla="*/ 64 h 120"/>
                <a:gd name="T40" fmla="*/ 46 w 81"/>
                <a:gd name="T41" fmla="*/ 75 h 120"/>
                <a:gd name="T42" fmla="*/ 43 w 81"/>
                <a:gd name="T43" fmla="*/ 8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120">
                  <a:moveTo>
                    <a:pt x="43" y="87"/>
                  </a:moveTo>
                  <a:cubicBezTo>
                    <a:pt x="34" y="94"/>
                    <a:pt x="26" y="102"/>
                    <a:pt x="18" y="110"/>
                  </a:cubicBezTo>
                  <a:cubicBezTo>
                    <a:pt x="16" y="112"/>
                    <a:pt x="13" y="115"/>
                    <a:pt x="10" y="117"/>
                  </a:cubicBezTo>
                  <a:cubicBezTo>
                    <a:pt x="7" y="120"/>
                    <a:pt x="5" y="118"/>
                    <a:pt x="4" y="115"/>
                  </a:cubicBezTo>
                  <a:cubicBezTo>
                    <a:pt x="2" y="109"/>
                    <a:pt x="0" y="103"/>
                    <a:pt x="2" y="97"/>
                  </a:cubicBezTo>
                  <a:cubicBezTo>
                    <a:pt x="5" y="90"/>
                    <a:pt x="8" y="82"/>
                    <a:pt x="14" y="77"/>
                  </a:cubicBezTo>
                  <a:cubicBezTo>
                    <a:pt x="22" y="71"/>
                    <a:pt x="26" y="63"/>
                    <a:pt x="30" y="55"/>
                  </a:cubicBezTo>
                  <a:cubicBezTo>
                    <a:pt x="32" y="49"/>
                    <a:pt x="37" y="45"/>
                    <a:pt x="39" y="40"/>
                  </a:cubicBezTo>
                  <a:cubicBezTo>
                    <a:pt x="31" y="42"/>
                    <a:pt x="24" y="49"/>
                    <a:pt x="15" y="45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4" y="36"/>
                    <a:pt x="29" y="13"/>
                    <a:pt x="37" y="10"/>
                  </a:cubicBezTo>
                  <a:cubicBezTo>
                    <a:pt x="41" y="8"/>
                    <a:pt x="44" y="5"/>
                    <a:pt x="48" y="2"/>
                  </a:cubicBezTo>
                  <a:cubicBezTo>
                    <a:pt x="49" y="1"/>
                    <a:pt x="50" y="1"/>
                    <a:pt x="50" y="0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5" y="7"/>
                    <a:pt x="51" y="11"/>
                    <a:pt x="46" y="16"/>
                  </a:cubicBezTo>
                  <a:cubicBezTo>
                    <a:pt x="50" y="20"/>
                    <a:pt x="54" y="21"/>
                    <a:pt x="59" y="19"/>
                  </a:cubicBezTo>
                  <a:cubicBezTo>
                    <a:pt x="63" y="18"/>
                    <a:pt x="67" y="17"/>
                    <a:pt x="71" y="15"/>
                  </a:cubicBezTo>
                  <a:cubicBezTo>
                    <a:pt x="77" y="11"/>
                    <a:pt x="81" y="14"/>
                    <a:pt x="81" y="21"/>
                  </a:cubicBezTo>
                  <a:cubicBezTo>
                    <a:pt x="80" y="27"/>
                    <a:pt x="79" y="33"/>
                    <a:pt x="75" y="38"/>
                  </a:cubicBezTo>
                  <a:cubicBezTo>
                    <a:pt x="68" y="46"/>
                    <a:pt x="61" y="54"/>
                    <a:pt x="56" y="64"/>
                  </a:cubicBezTo>
                  <a:cubicBezTo>
                    <a:pt x="53" y="68"/>
                    <a:pt x="49" y="71"/>
                    <a:pt x="46" y="75"/>
                  </a:cubicBezTo>
                  <a:cubicBezTo>
                    <a:pt x="43" y="78"/>
                    <a:pt x="39" y="81"/>
                    <a:pt x="43" y="87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5" name="Freeform 662"/>
            <p:cNvSpPr/>
            <p:nvPr/>
          </p:nvSpPr>
          <p:spPr bwMode="auto">
            <a:xfrm>
              <a:off x="7627" y="408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6" name="Freeform 663"/>
            <p:cNvSpPr/>
            <p:nvPr/>
          </p:nvSpPr>
          <p:spPr bwMode="auto">
            <a:xfrm>
              <a:off x="7633" y="408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7" name="Freeform 664"/>
            <p:cNvSpPr/>
            <p:nvPr/>
          </p:nvSpPr>
          <p:spPr bwMode="auto">
            <a:xfrm>
              <a:off x="7624" y="40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8" name="Freeform 665"/>
            <p:cNvSpPr/>
            <p:nvPr/>
          </p:nvSpPr>
          <p:spPr bwMode="auto">
            <a:xfrm>
              <a:off x="7619" y="4090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9" name="Freeform 666"/>
            <p:cNvSpPr/>
            <p:nvPr/>
          </p:nvSpPr>
          <p:spPr bwMode="auto">
            <a:xfrm>
              <a:off x="6526" y="1129"/>
              <a:ext cx="136" cy="72"/>
            </a:xfrm>
            <a:custGeom>
              <a:avLst/>
              <a:gdLst>
                <a:gd name="T0" fmla="*/ 64 w 91"/>
                <a:gd name="T1" fmla="*/ 6 h 48"/>
                <a:gd name="T2" fmla="*/ 66 w 91"/>
                <a:gd name="T3" fmla="*/ 6 h 48"/>
                <a:gd name="T4" fmla="*/ 85 w 91"/>
                <a:gd name="T5" fmla="*/ 11 h 48"/>
                <a:gd name="T6" fmla="*/ 90 w 91"/>
                <a:gd name="T7" fmla="*/ 16 h 48"/>
                <a:gd name="T8" fmla="*/ 83 w 91"/>
                <a:gd name="T9" fmla="*/ 21 h 48"/>
                <a:gd name="T10" fmla="*/ 74 w 91"/>
                <a:gd name="T11" fmla="*/ 29 h 48"/>
                <a:gd name="T12" fmla="*/ 68 w 91"/>
                <a:gd name="T13" fmla="*/ 34 h 48"/>
                <a:gd name="T14" fmla="*/ 60 w 91"/>
                <a:gd name="T15" fmla="*/ 43 h 48"/>
                <a:gd name="T16" fmla="*/ 55 w 91"/>
                <a:gd name="T17" fmla="*/ 47 h 48"/>
                <a:gd name="T18" fmla="*/ 43 w 91"/>
                <a:gd name="T19" fmla="*/ 46 h 48"/>
                <a:gd name="T20" fmla="*/ 32 w 91"/>
                <a:gd name="T21" fmla="*/ 44 h 48"/>
                <a:gd name="T22" fmla="*/ 8 w 91"/>
                <a:gd name="T23" fmla="*/ 36 h 48"/>
                <a:gd name="T24" fmla="*/ 8 w 91"/>
                <a:gd name="T25" fmla="*/ 19 h 48"/>
                <a:gd name="T26" fmla="*/ 44 w 91"/>
                <a:gd name="T27" fmla="*/ 1 h 48"/>
                <a:gd name="T28" fmla="*/ 58 w 91"/>
                <a:gd name="T29" fmla="*/ 4 h 48"/>
                <a:gd name="T30" fmla="*/ 58 w 91"/>
                <a:gd name="T31" fmla="*/ 4 h 48"/>
                <a:gd name="T32" fmla="*/ 64 w 91"/>
                <a:gd name="T33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48">
                  <a:moveTo>
                    <a:pt x="64" y="6"/>
                  </a:moveTo>
                  <a:cubicBezTo>
                    <a:pt x="65" y="6"/>
                    <a:pt x="65" y="6"/>
                    <a:pt x="66" y="6"/>
                  </a:cubicBezTo>
                  <a:cubicBezTo>
                    <a:pt x="72" y="10"/>
                    <a:pt x="79" y="10"/>
                    <a:pt x="85" y="11"/>
                  </a:cubicBezTo>
                  <a:cubicBezTo>
                    <a:pt x="87" y="13"/>
                    <a:pt x="91" y="12"/>
                    <a:pt x="90" y="16"/>
                  </a:cubicBezTo>
                  <a:cubicBezTo>
                    <a:pt x="89" y="19"/>
                    <a:pt x="86" y="21"/>
                    <a:pt x="83" y="21"/>
                  </a:cubicBezTo>
                  <a:cubicBezTo>
                    <a:pt x="78" y="21"/>
                    <a:pt x="74" y="22"/>
                    <a:pt x="74" y="29"/>
                  </a:cubicBezTo>
                  <a:cubicBezTo>
                    <a:pt x="73" y="31"/>
                    <a:pt x="70" y="33"/>
                    <a:pt x="68" y="34"/>
                  </a:cubicBezTo>
                  <a:cubicBezTo>
                    <a:pt x="64" y="36"/>
                    <a:pt x="59" y="38"/>
                    <a:pt x="60" y="43"/>
                  </a:cubicBezTo>
                  <a:cubicBezTo>
                    <a:pt x="60" y="46"/>
                    <a:pt x="58" y="47"/>
                    <a:pt x="55" y="47"/>
                  </a:cubicBezTo>
                  <a:cubicBezTo>
                    <a:pt x="51" y="47"/>
                    <a:pt x="47" y="48"/>
                    <a:pt x="43" y="46"/>
                  </a:cubicBezTo>
                  <a:cubicBezTo>
                    <a:pt x="39" y="46"/>
                    <a:pt x="35" y="45"/>
                    <a:pt x="32" y="44"/>
                  </a:cubicBezTo>
                  <a:cubicBezTo>
                    <a:pt x="24" y="41"/>
                    <a:pt x="15" y="42"/>
                    <a:pt x="8" y="36"/>
                  </a:cubicBezTo>
                  <a:cubicBezTo>
                    <a:pt x="0" y="28"/>
                    <a:pt x="1" y="28"/>
                    <a:pt x="8" y="19"/>
                  </a:cubicBezTo>
                  <a:cubicBezTo>
                    <a:pt x="17" y="7"/>
                    <a:pt x="32" y="7"/>
                    <a:pt x="44" y="1"/>
                  </a:cubicBezTo>
                  <a:cubicBezTo>
                    <a:pt x="49" y="0"/>
                    <a:pt x="54" y="2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6"/>
                    <a:pt x="63" y="4"/>
                    <a:pt x="64" y="6"/>
                  </a:cubicBezTo>
                  <a:close/>
                </a:path>
              </a:pathLst>
            </a:custGeom>
            <a:solidFill>
              <a:srgbClr val="F2C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0" name="Freeform 667"/>
            <p:cNvSpPr/>
            <p:nvPr/>
          </p:nvSpPr>
          <p:spPr bwMode="auto">
            <a:xfrm>
              <a:off x="6601" y="1105"/>
              <a:ext cx="210" cy="108"/>
            </a:xfrm>
            <a:custGeom>
              <a:avLst/>
              <a:gdLst>
                <a:gd name="T0" fmla="*/ 20 w 140"/>
                <a:gd name="T1" fmla="*/ 4 h 72"/>
                <a:gd name="T2" fmla="*/ 31 w 140"/>
                <a:gd name="T3" fmla="*/ 4 h 72"/>
                <a:gd name="T4" fmla="*/ 42 w 140"/>
                <a:gd name="T5" fmla="*/ 2 h 72"/>
                <a:gd name="T6" fmla="*/ 56 w 140"/>
                <a:gd name="T7" fmla="*/ 13 h 72"/>
                <a:gd name="T8" fmla="*/ 90 w 140"/>
                <a:gd name="T9" fmla="*/ 27 h 72"/>
                <a:gd name="T10" fmla="*/ 94 w 140"/>
                <a:gd name="T11" fmla="*/ 32 h 72"/>
                <a:gd name="T12" fmla="*/ 102 w 140"/>
                <a:gd name="T13" fmla="*/ 35 h 72"/>
                <a:gd name="T14" fmla="*/ 131 w 140"/>
                <a:gd name="T15" fmla="*/ 30 h 72"/>
                <a:gd name="T16" fmla="*/ 139 w 140"/>
                <a:gd name="T17" fmla="*/ 36 h 72"/>
                <a:gd name="T18" fmla="*/ 135 w 140"/>
                <a:gd name="T19" fmla="*/ 43 h 72"/>
                <a:gd name="T20" fmla="*/ 127 w 140"/>
                <a:gd name="T21" fmla="*/ 57 h 72"/>
                <a:gd name="T22" fmla="*/ 126 w 140"/>
                <a:gd name="T23" fmla="*/ 59 h 72"/>
                <a:gd name="T24" fmla="*/ 104 w 140"/>
                <a:gd name="T25" fmla="*/ 68 h 72"/>
                <a:gd name="T26" fmla="*/ 100 w 140"/>
                <a:gd name="T27" fmla="*/ 69 h 72"/>
                <a:gd name="T28" fmla="*/ 96 w 140"/>
                <a:gd name="T29" fmla="*/ 71 h 72"/>
                <a:gd name="T30" fmla="*/ 88 w 140"/>
                <a:gd name="T31" fmla="*/ 70 h 72"/>
                <a:gd name="T32" fmla="*/ 88 w 140"/>
                <a:gd name="T33" fmla="*/ 59 h 72"/>
                <a:gd name="T34" fmla="*/ 75 w 140"/>
                <a:gd name="T35" fmla="*/ 58 h 72"/>
                <a:gd name="T36" fmla="*/ 72 w 140"/>
                <a:gd name="T37" fmla="*/ 56 h 72"/>
                <a:gd name="T38" fmla="*/ 68 w 140"/>
                <a:gd name="T39" fmla="*/ 55 h 72"/>
                <a:gd name="T40" fmla="*/ 70 w 140"/>
                <a:gd name="T41" fmla="*/ 53 h 72"/>
                <a:gd name="T42" fmla="*/ 86 w 140"/>
                <a:gd name="T43" fmla="*/ 49 h 72"/>
                <a:gd name="T44" fmla="*/ 90 w 140"/>
                <a:gd name="T45" fmla="*/ 45 h 72"/>
                <a:gd name="T46" fmla="*/ 85 w 140"/>
                <a:gd name="T47" fmla="*/ 43 h 72"/>
                <a:gd name="T48" fmla="*/ 82 w 140"/>
                <a:gd name="T49" fmla="*/ 43 h 72"/>
                <a:gd name="T50" fmla="*/ 80 w 140"/>
                <a:gd name="T51" fmla="*/ 37 h 72"/>
                <a:gd name="T52" fmla="*/ 77 w 140"/>
                <a:gd name="T53" fmla="*/ 30 h 72"/>
                <a:gd name="T54" fmla="*/ 51 w 140"/>
                <a:gd name="T55" fmla="*/ 25 h 72"/>
                <a:gd name="T56" fmla="*/ 22 w 140"/>
                <a:gd name="T57" fmla="*/ 22 h 72"/>
                <a:gd name="T58" fmla="*/ 0 w 140"/>
                <a:gd name="T59" fmla="*/ 5 h 72"/>
                <a:gd name="T60" fmla="*/ 20 w 140"/>
                <a:gd name="T61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72">
                  <a:moveTo>
                    <a:pt x="20" y="4"/>
                  </a:moveTo>
                  <a:cubicBezTo>
                    <a:pt x="24" y="4"/>
                    <a:pt x="28" y="4"/>
                    <a:pt x="31" y="4"/>
                  </a:cubicBezTo>
                  <a:cubicBezTo>
                    <a:pt x="34" y="1"/>
                    <a:pt x="38" y="0"/>
                    <a:pt x="42" y="2"/>
                  </a:cubicBezTo>
                  <a:cubicBezTo>
                    <a:pt x="42" y="11"/>
                    <a:pt x="49" y="12"/>
                    <a:pt x="56" y="13"/>
                  </a:cubicBezTo>
                  <a:cubicBezTo>
                    <a:pt x="68" y="15"/>
                    <a:pt x="80" y="20"/>
                    <a:pt x="90" y="27"/>
                  </a:cubicBezTo>
                  <a:cubicBezTo>
                    <a:pt x="92" y="28"/>
                    <a:pt x="93" y="30"/>
                    <a:pt x="94" y="32"/>
                  </a:cubicBezTo>
                  <a:cubicBezTo>
                    <a:pt x="95" y="38"/>
                    <a:pt x="98" y="37"/>
                    <a:pt x="102" y="35"/>
                  </a:cubicBezTo>
                  <a:cubicBezTo>
                    <a:pt x="112" y="34"/>
                    <a:pt x="121" y="29"/>
                    <a:pt x="131" y="30"/>
                  </a:cubicBezTo>
                  <a:cubicBezTo>
                    <a:pt x="135" y="31"/>
                    <a:pt x="138" y="32"/>
                    <a:pt x="139" y="36"/>
                  </a:cubicBezTo>
                  <a:cubicBezTo>
                    <a:pt x="140" y="40"/>
                    <a:pt x="138" y="42"/>
                    <a:pt x="135" y="43"/>
                  </a:cubicBezTo>
                  <a:cubicBezTo>
                    <a:pt x="129" y="46"/>
                    <a:pt x="127" y="51"/>
                    <a:pt x="127" y="57"/>
                  </a:cubicBezTo>
                  <a:cubicBezTo>
                    <a:pt x="127" y="58"/>
                    <a:pt x="127" y="59"/>
                    <a:pt x="126" y="59"/>
                  </a:cubicBezTo>
                  <a:cubicBezTo>
                    <a:pt x="119" y="64"/>
                    <a:pt x="111" y="65"/>
                    <a:pt x="104" y="68"/>
                  </a:cubicBezTo>
                  <a:cubicBezTo>
                    <a:pt x="103" y="69"/>
                    <a:pt x="101" y="69"/>
                    <a:pt x="100" y="69"/>
                  </a:cubicBezTo>
                  <a:cubicBezTo>
                    <a:pt x="99" y="70"/>
                    <a:pt x="98" y="71"/>
                    <a:pt x="96" y="71"/>
                  </a:cubicBezTo>
                  <a:cubicBezTo>
                    <a:pt x="94" y="72"/>
                    <a:pt x="91" y="72"/>
                    <a:pt x="88" y="70"/>
                  </a:cubicBezTo>
                  <a:cubicBezTo>
                    <a:pt x="85" y="67"/>
                    <a:pt x="87" y="63"/>
                    <a:pt x="88" y="59"/>
                  </a:cubicBezTo>
                  <a:cubicBezTo>
                    <a:pt x="83" y="57"/>
                    <a:pt x="79" y="59"/>
                    <a:pt x="75" y="58"/>
                  </a:cubicBezTo>
                  <a:cubicBezTo>
                    <a:pt x="74" y="58"/>
                    <a:pt x="73" y="57"/>
                    <a:pt x="72" y="56"/>
                  </a:cubicBezTo>
                  <a:cubicBezTo>
                    <a:pt x="71" y="56"/>
                    <a:pt x="69" y="56"/>
                    <a:pt x="68" y="55"/>
                  </a:cubicBezTo>
                  <a:cubicBezTo>
                    <a:pt x="68" y="54"/>
                    <a:pt x="69" y="53"/>
                    <a:pt x="70" y="53"/>
                  </a:cubicBezTo>
                  <a:cubicBezTo>
                    <a:pt x="76" y="51"/>
                    <a:pt x="81" y="50"/>
                    <a:pt x="86" y="49"/>
                  </a:cubicBezTo>
                  <a:cubicBezTo>
                    <a:pt x="88" y="48"/>
                    <a:pt x="90" y="48"/>
                    <a:pt x="90" y="45"/>
                  </a:cubicBezTo>
                  <a:cubicBezTo>
                    <a:pt x="90" y="43"/>
                    <a:pt x="87" y="43"/>
                    <a:pt x="85" y="43"/>
                  </a:cubicBezTo>
                  <a:cubicBezTo>
                    <a:pt x="84" y="43"/>
                    <a:pt x="83" y="43"/>
                    <a:pt x="82" y="43"/>
                  </a:cubicBezTo>
                  <a:cubicBezTo>
                    <a:pt x="78" y="42"/>
                    <a:pt x="78" y="40"/>
                    <a:pt x="80" y="37"/>
                  </a:cubicBezTo>
                  <a:cubicBezTo>
                    <a:pt x="83" y="32"/>
                    <a:pt x="83" y="32"/>
                    <a:pt x="77" y="30"/>
                  </a:cubicBezTo>
                  <a:cubicBezTo>
                    <a:pt x="69" y="26"/>
                    <a:pt x="60" y="25"/>
                    <a:pt x="51" y="25"/>
                  </a:cubicBezTo>
                  <a:cubicBezTo>
                    <a:pt x="41" y="26"/>
                    <a:pt x="31" y="24"/>
                    <a:pt x="22" y="22"/>
                  </a:cubicBezTo>
                  <a:cubicBezTo>
                    <a:pt x="14" y="17"/>
                    <a:pt x="5" y="15"/>
                    <a:pt x="0" y="5"/>
                  </a:cubicBezTo>
                  <a:cubicBezTo>
                    <a:pt x="7" y="4"/>
                    <a:pt x="14" y="5"/>
                    <a:pt x="20" y="4"/>
                  </a:cubicBezTo>
                  <a:close/>
                </a:path>
              </a:pathLst>
            </a:custGeom>
            <a:solidFill>
              <a:srgbClr val="E2B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1" name="Freeform 668"/>
            <p:cNvSpPr/>
            <p:nvPr/>
          </p:nvSpPr>
          <p:spPr bwMode="auto">
            <a:xfrm>
              <a:off x="6590" y="1146"/>
              <a:ext cx="117" cy="58"/>
            </a:xfrm>
            <a:custGeom>
              <a:avLst/>
              <a:gdLst>
                <a:gd name="T0" fmla="*/ 0 w 78"/>
                <a:gd name="T1" fmla="*/ 35 h 39"/>
                <a:gd name="T2" fmla="*/ 13 w 78"/>
                <a:gd name="T3" fmla="*/ 34 h 39"/>
                <a:gd name="T4" fmla="*/ 12 w 78"/>
                <a:gd name="T5" fmla="*/ 30 h 39"/>
                <a:gd name="T6" fmla="*/ 16 w 78"/>
                <a:gd name="T7" fmla="*/ 22 h 39"/>
                <a:gd name="T8" fmla="*/ 22 w 78"/>
                <a:gd name="T9" fmla="*/ 20 h 39"/>
                <a:gd name="T10" fmla="*/ 25 w 78"/>
                <a:gd name="T11" fmla="*/ 9 h 39"/>
                <a:gd name="T12" fmla="*/ 23 w 78"/>
                <a:gd name="T13" fmla="*/ 6 h 39"/>
                <a:gd name="T14" fmla="*/ 30 w 78"/>
                <a:gd name="T15" fmla="*/ 6 h 39"/>
                <a:gd name="T16" fmla="*/ 41 w 78"/>
                <a:gd name="T17" fmla="*/ 6 h 39"/>
                <a:gd name="T18" fmla="*/ 42 w 78"/>
                <a:gd name="T19" fmla="*/ 0 h 39"/>
                <a:gd name="T20" fmla="*/ 67 w 78"/>
                <a:gd name="T21" fmla="*/ 2 h 39"/>
                <a:gd name="T22" fmla="*/ 72 w 78"/>
                <a:gd name="T23" fmla="*/ 10 h 39"/>
                <a:gd name="T24" fmla="*/ 78 w 78"/>
                <a:gd name="T25" fmla="*/ 22 h 39"/>
                <a:gd name="T26" fmla="*/ 62 w 78"/>
                <a:gd name="T27" fmla="*/ 23 h 39"/>
                <a:gd name="T28" fmla="*/ 36 w 78"/>
                <a:gd name="T29" fmla="*/ 23 h 39"/>
                <a:gd name="T30" fmla="*/ 24 w 78"/>
                <a:gd name="T31" fmla="*/ 34 h 39"/>
                <a:gd name="T32" fmla="*/ 21 w 78"/>
                <a:gd name="T33" fmla="*/ 37 h 39"/>
                <a:gd name="T34" fmla="*/ 0 w 78"/>
                <a:gd name="T35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39">
                  <a:moveTo>
                    <a:pt x="0" y="35"/>
                  </a:moveTo>
                  <a:cubicBezTo>
                    <a:pt x="4" y="35"/>
                    <a:pt x="9" y="36"/>
                    <a:pt x="13" y="34"/>
                  </a:cubicBezTo>
                  <a:cubicBezTo>
                    <a:pt x="14" y="32"/>
                    <a:pt x="13" y="31"/>
                    <a:pt x="12" y="30"/>
                  </a:cubicBezTo>
                  <a:cubicBezTo>
                    <a:pt x="10" y="26"/>
                    <a:pt x="11" y="23"/>
                    <a:pt x="16" y="22"/>
                  </a:cubicBezTo>
                  <a:cubicBezTo>
                    <a:pt x="18" y="21"/>
                    <a:pt x="20" y="21"/>
                    <a:pt x="22" y="20"/>
                  </a:cubicBezTo>
                  <a:cubicBezTo>
                    <a:pt x="30" y="18"/>
                    <a:pt x="30" y="15"/>
                    <a:pt x="25" y="9"/>
                  </a:cubicBezTo>
                  <a:cubicBezTo>
                    <a:pt x="24" y="8"/>
                    <a:pt x="23" y="7"/>
                    <a:pt x="23" y="6"/>
                  </a:cubicBezTo>
                  <a:cubicBezTo>
                    <a:pt x="26" y="3"/>
                    <a:pt x="28" y="5"/>
                    <a:pt x="30" y="6"/>
                  </a:cubicBezTo>
                  <a:cubicBezTo>
                    <a:pt x="34" y="6"/>
                    <a:pt x="38" y="7"/>
                    <a:pt x="41" y="6"/>
                  </a:cubicBezTo>
                  <a:cubicBezTo>
                    <a:pt x="47" y="5"/>
                    <a:pt x="44" y="3"/>
                    <a:pt x="42" y="0"/>
                  </a:cubicBezTo>
                  <a:cubicBezTo>
                    <a:pt x="51" y="0"/>
                    <a:pt x="59" y="1"/>
                    <a:pt x="67" y="2"/>
                  </a:cubicBezTo>
                  <a:cubicBezTo>
                    <a:pt x="71" y="3"/>
                    <a:pt x="73" y="5"/>
                    <a:pt x="72" y="10"/>
                  </a:cubicBezTo>
                  <a:cubicBezTo>
                    <a:pt x="70" y="17"/>
                    <a:pt x="71" y="17"/>
                    <a:pt x="78" y="22"/>
                  </a:cubicBezTo>
                  <a:cubicBezTo>
                    <a:pt x="72" y="24"/>
                    <a:pt x="68" y="26"/>
                    <a:pt x="62" y="23"/>
                  </a:cubicBezTo>
                  <a:cubicBezTo>
                    <a:pt x="54" y="20"/>
                    <a:pt x="44" y="20"/>
                    <a:pt x="36" y="23"/>
                  </a:cubicBezTo>
                  <a:cubicBezTo>
                    <a:pt x="32" y="25"/>
                    <a:pt x="28" y="30"/>
                    <a:pt x="24" y="34"/>
                  </a:cubicBezTo>
                  <a:cubicBezTo>
                    <a:pt x="23" y="35"/>
                    <a:pt x="22" y="37"/>
                    <a:pt x="21" y="37"/>
                  </a:cubicBezTo>
                  <a:cubicBezTo>
                    <a:pt x="14" y="36"/>
                    <a:pt x="7" y="39"/>
                    <a:pt x="0" y="35"/>
                  </a:cubicBezTo>
                  <a:close/>
                </a:path>
              </a:pathLst>
            </a:custGeom>
            <a:solidFill>
              <a:srgbClr val="EE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2" name="Freeform 669"/>
            <p:cNvSpPr/>
            <p:nvPr/>
          </p:nvSpPr>
          <p:spPr bwMode="auto">
            <a:xfrm>
              <a:off x="6463" y="1114"/>
              <a:ext cx="78" cy="48"/>
            </a:xfrm>
            <a:custGeom>
              <a:avLst/>
              <a:gdLst>
                <a:gd name="T0" fmla="*/ 27 w 52"/>
                <a:gd name="T1" fmla="*/ 4 h 32"/>
                <a:gd name="T2" fmla="*/ 52 w 52"/>
                <a:gd name="T3" fmla="*/ 14 h 32"/>
                <a:gd name="T4" fmla="*/ 46 w 52"/>
                <a:gd name="T5" fmla="*/ 16 h 32"/>
                <a:gd name="T6" fmla="*/ 28 w 52"/>
                <a:gd name="T7" fmla="*/ 26 h 32"/>
                <a:gd name="T8" fmla="*/ 19 w 52"/>
                <a:gd name="T9" fmla="*/ 27 h 32"/>
                <a:gd name="T10" fmla="*/ 3 w 52"/>
                <a:gd name="T11" fmla="*/ 9 h 32"/>
                <a:gd name="T12" fmla="*/ 9 w 52"/>
                <a:gd name="T13" fmla="*/ 0 h 32"/>
                <a:gd name="T14" fmla="*/ 24 w 52"/>
                <a:gd name="T15" fmla="*/ 2 h 32"/>
                <a:gd name="T16" fmla="*/ 24 w 52"/>
                <a:gd name="T17" fmla="*/ 2 h 32"/>
                <a:gd name="T18" fmla="*/ 27 w 52"/>
                <a:gd name="T19" fmla="*/ 3 h 32"/>
                <a:gd name="T20" fmla="*/ 27 w 52"/>
                <a:gd name="T2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32">
                  <a:moveTo>
                    <a:pt x="27" y="4"/>
                  </a:moveTo>
                  <a:cubicBezTo>
                    <a:pt x="35" y="9"/>
                    <a:pt x="44" y="9"/>
                    <a:pt x="52" y="14"/>
                  </a:cubicBezTo>
                  <a:cubicBezTo>
                    <a:pt x="50" y="16"/>
                    <a:pt x="48" y="16"/>
                    <a:pt x="46" y="16"/>
                  </a:cubicBezTo>
                  <a:cubicBezTo>
                    <a:pt x="38" y="16"/>
                    <a:pt x="33" y="19"/>
                    <a:pt x="28" y="26"/>
                  </a:cubicBezTo>
                  <a:cubicBezTo>
                    <a:pt x="25" y="32"/>
                    <a:pt x="24" y="32"/>
                    <a:pt x="19" y="27"/>
                  </a:cubicBezTo>
                  <a:cubicBezTo>
                    <a:pt x="13" y="22"/>
                    <a:pt x="7" y="16"/>
                    <a:pt x="3" y="9"/>
                  </a:cubicBezTo>
                  <a:cubicBezTo>
                    <a:pt x="0" y="2"/>
                    <a:pt x="1" y="1"/>
                    <a:pt x="9" y="0"/>
                  </a:cubicBezTo>
                  <a:cubicBezTo>
                    <a:pt x="14" y="0"/>
                    <a:pt x="19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lose/>
                </a:path>
              </a:pathLst>
            </a:custGeom>
            <a:solidFill>
              <a:srgbClr val="E3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3" name="Freeform 670"/>
            <p:cNvSpPr/>
            <p:nvPr/>
          </p:nvSpPr>
          <p:spPr bwMode="auto">
            <a:xfrm>
              <a:off x="6502" y="1114"/>
              <a:ext cx="90" cy="83"/>
            </a:xfrm>
            <a:custGeom>
              <a:avLst/>
              <a:gdLst>
                <a:gd name="T0" fmla="*/ 59 w 60"/>
                <a:gd name="T1" fmla="*/ 12 h 55"/>
                <a:gd name="T2" fmla="*/ 39 w 60"/>
                <a:gd name="T3" fmla="*/ 22 h 55"/>
                <a:gd name="T4" fmla="*/ 30 w 60"/>
                <a:gd name="T5" fmla="*/ 27 h 55"/>
                <a:gd name="T6" fmla="*/ 24 w 60"/>
                <a:gd name="T7" fmla="*/ 33 h 55"/>
                <a:gd name="T8" fmla="*/ 23 w 60"/>
                <a:gd name="T9" fmla="*/ 41 h 55"/>
                <a:gd name="T10" fmla="*/ 33 w 60"/>
                <a:gd name="T11" fmla="*/ 48 h 55"/>
                <a:gd name="T12" fmla="*/ 48 w 60"/>
                <a:gd name="T13" fmla="*/ 54 h 55"/>
                <a:gd name="T14" fmla="*/ 30 w 60"/>
                <a:gd name="T15" fmla="*/ 52 h 55"/>
                <a:gd name="T16" fmla="*/ 14 w 60"/>
                <a:gd name="T17" fmla="*/ 37 h 55"/>
                <a:gd name="T18" fmla="*/ 16 w 60"/>
                <a:gd name="T19" fmla="*/ 30 h 55"/>
                <a:gd name="T20" fmla="*/ 24 w 60"/>
                <a:gd name="T21" fmla="*/ 21 h 55"/>
                <a:gd name="T22" fmla="*/ 38 w 60"/>
                <a:gd name="T23" fmla="*/ 17 h 55"/>
                <a:gd name="T24" fmla="*/ 20 w 60"/>
                <a:gd name="T25" fmla="*/ 4 h 55"/>
                <a:gd name="T26" fmla="*/ 1 w 60"/>
                <a:gd name="T27" fmla="*/ 4 h 55"/>
                <a:gd name="T28" fmla="*/ 1 w 60"/>
                <a:gd name="T29" fmla="*/ 4 h 55"/>
                <a:gd name="T30" fmla="*/ 1 w 60"/>
                <a:gd name="T31" fmla="*/ 2 h 55"/>
                <a:gd name="T32" fmla="*/ 17 w 60"/>
                <a:gd name="T33" fmla="*/ 0 h 55"/>
                <a:gd name="T34" fmla="*/ 38 w 60"/>
                <a:gd name="T35" fmla="*/ 6 h 55"/>
                <a:gd name="T36" fmla="*/ 40 w 60"/>
                <a:gd name="T37" fmla="*/ 6 h 55"/>
                <a:gd name="T38" fmla="*/ 44 w 60"/>
                <a:gd name="T39" fmla="*/ 8 h 55"/>
                <a:gd name="T40" fmla="*/ 59 w 60"/>
                <a:gd name="T41" fmla="*/ 10 h 55"/>
                <a:gd name="T42" fmla="*/ 59 w 60"/>
                <a:gd name="T4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55">
                  <a:moveTo>
                    <a:pt x="59" y="12"/>
                  </a:moveTo>
                  <a:cubicBezTo>
                    <a:pt x="54" y="18"/>
                    <a:pt x="48" y="22"/>
                    <a:pt x="39" y="22"/>
                  </a:cubicBezTo>
                  <a:cubicBezTo>
                    <a:pt x="35" y="21"/>
                    <a:pt x="32" y="23"/>
                    <a:pt x="30" y="27"/>
                  </a:cubicBezTo>
                  <a:cubicBezTo>
                    <a:pt x="29" y="30"/>
                    <a:pt x="27" y="32"/>
                    <a:pt x="24" y="33"/>
                  </a:cubicBezTo>
                  <a:cubicBezTo>
                    <a:pt x="20" y="35"/>
                    <a:pt x="20" y="38"/>
                    <a:pt x="23" y="41"/>
                  </a:cubicBezTo>
                  <a:cubicBezTo>
                    <a:pt x="25" y="45"/>
                    <a:pt x="28" y="47"/>
                    <a:pt x="33" y="48"/>
                  </a:cubicBezTo>
                  <a:cubicBezTo>
                    <a:pt x="38" y="50"/>
                    <a:pt x="43" y="52"/>
                    <a:pt x="48" y="54"/>
                  </a:cubicBezTo>
                  <a:cubicBezTo>
                    <a:pt x="41" y="55"/>
                    <a:pt x="35" y="53"/>
                    <a:pt x="30" y="52"/>
                  </a:cubicBezTo>
                  <a:cubicBezTo>
                    <a:pt x="22" y="50"/>
                    <a:pt x="18" y="43"/>
                    <a:pt x="14" y="37"/>
                  </a:cubicBezTo>
                  <a:cubicBezTo>
                    <a:pt x="12" y="35"/>
                    <a:pt x="13" y="32"/>
                    <a:pt x="16" y="30"/>
                  </a:cubicBezTo>
                  <a:cubicBezTo>
                    <a:pt x="20" y="29"/>
                    <a:pt x="22" y="25"/>
                    <a:pt x="24" y="21"/>
                  </a:cubicBezTo>
                  <a:cubicBezTo>
                    <a:pt x="27" y="16"/>
                    <a:pt x="33" y="19"/>
                    <a:pt x="38" y="17"/>
                  </a:cubicBezTo>
                  <a:cubicBezTo>
                    <a:pt x="36" y="7"/>
                    <a:pt x="27" y="5"/>
                    <a:pt x="20" y="4"/>
                  </a:cubicBezTo>
                  <a:cubicBezTo>
                    <a:pt x="14" y="4"/>
                    <a:pt x="8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7" y="2"/>
                    <a:pt x="12" y="4"/>
                    <a:pt x="17" y="0"/>
                  </a:cubicBezTo>
                  <a:cubicBezTo>
                    <a:pt x="24" y="1"/>
                    <a:pt x="31" y="4"/>
                    <a:pt x="38" y="6"/>
                  </a:cubicBezTo>
                  <a:cubicBezTo>
                    <a:pt x="39" y="6"/>
                    <a:pt x="39" y="6"/>
                    <a:pt x="40" y="6"/>
                  </a:cubicBezTo>
                  <a:cubicBezTo>
                    <a:pt x="41" y="7"/>
                    <a:pt x="43" y="7"/>
                    <a:pt x="44" y="8"/>
                  </a:cubicBezTo>
                  <a:cubicBezTo>
                    <a:pt x="49" y="7"/>
                    <a:pt x="54" y="10"/>
                    <a:pt x="59" y="10"/>
                  </a:cubicBezTo>
                  <a:cubicBezTo>
                    <a:pt x="60" y="11"/>
                    <a:pt x="60" y="11"/>
                    <a:pt x="59" y="12"/>
                  </a:cubicBezTo>
                  <a:close/>
                </a:path>
              </a:pathLst>
            </a:custGeom>
            <a:solidFill>
              <a:srgbClr val="EE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4" name="Freeform 671"/>
            <p:cNvSpPr/>
            <p:nvPr/>
          </p:nvSpPr>
          <p:spPr bwMode="auto">
            <a:xfrm>
              <a:off x="6650" y="1189"/>
              <a:ext cx="71" cy="23"/>
            </a:xfrm>
            <a:custGeom>
              <a:avLst/>
              <a:gdLst>
                <a:gd name="T0" fmla="*/ 39 w 47"/>
                <a:gd name="T1" fmla="*/ 0 h 15"/>
                <a:gd name="T2" fmla="*/ 43 w 47"/>
                <a:gd name="T3" fmla="*/ 0 h 15"/>
                <a:gd name="T4" fmla="*/ 39 w 47"/>
                <a:gd name="T5" fmla="*/ 8 h 15"/>
                <a:gd name="T6" fmla="*/ 0 w 47"/>
                <a:gd name="T7" fmla="*/ 10 h 15"/>
                <a:gd name="T8" fmla="*/ 0 w 47"/>
                <a:gd name="T9" fmla="*/ 10 h 15"/>
                <a:gd name="T10" fmla="*/ 31 w 47"/>
                <a:gd name="T11" fmla="*/ 2 h 15"/>
                <a:gd name="T12" fmla="*/ 39 w 4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5">
                  <a:moveTo>
                    <a:pt x="39" y="0"/>
                  </a:moveTo>
                  <a:cubicBezTo>
                    <a:pt x="40" y="0"/>
                    <a:pt x="41" y="0"/>
                    <a:pt x="43" y="0"/>
                  </a:cubicBezTo>
                  <a:cubicBezTo>
                    <a:pt x="47" y="5"/>
                    <a:pt x="42" y="7"/>
                    <a:pt x="39" y="8"/>
                  </a:cubicBezTo>
                  <a:cubicBezTo>
                    <a:pt x="27" y="12"/>
                    <a:pt x="14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5"/>
                    <a:pt x="20" y="3"/>
                    <a:pt x="31" y="2"/>
                  </a:cubicBezTo>
                  <a:cubicBezTo>
                    <a:pt x="33" y="2"/>
                    <a:pt x="36" y="2"/>
                    <a:pt x="39" y="0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5" name="Freeform 672"/>
            <p:cNvSpPr/>
            <p:nvPr/>
          </p:nvSpPr>
          <p:spPr bwMode="auto">
            <a:xfrm>
              <a:off x="7556" y="2530"/>
              <a:ext cx="159" cy="200"/>
            </a:xfrm>
            <a:custGeom>
              <a:avLst/>
              <a:gdLst>
                <a:gd name="T0" fmla="*/ 42 w 106"/>
                <a:gd name="T1" fmla="*/ 49 h 133"/>
                <a:gd name="T2" fmla="*/ 28 w 106"/>
                <a:gd name="T3" fmla="*/ 71 h 133"/>
                <a:gd name="T4" fmla="*/ 27 w 106"/>
                <a:gd name="T5" fmla="*/ 75 h 133"/>
                <a:gd name="T6" fmla="*/ 25 w 106"/>
                <a:gd name="T7" fmla="*/ 100 h 133"/>
                <a:gd name="T8" fmla="*/ 38 w 106"/>
                <a:gd name="T9" fmla="*/ 116 h 133"/>
                <a:gd name="T10" fmla="*/ 72 w 106"/>
                <a:gd name="T11" fmla="*/ 126 h 133"/>
                <a:gd name="T12" fmla="*/ 36 w 106"/>
                <a:gd name="T13" fmla="*/ 124 h 133"/>
                <a:gd name="T14" fmla="*/ 19 w 106"/>
                <a:gd name="T15" fmla="*/ 82 h 133"/>
                <a:gd name="T16" fmla="*/ 21 w 106"/>
                <a:gd name="T17" fmla="*/ 71 h 133"/>
                <a:gd name="T18" fmla="*/ 23 w 106"/>
                <a:gd name="T19" fmla="*/ 40 h 133"/>
                <a:gd name="T20" fmla="*/ 24 w 106"/>
                <a:gd name="T21" fmla="*/ 36 h 133"/>
                <a:gd name="T22" fmla="*/ 22 w 106"/>
                <a:gd name="T23" fmla="*/ 24 h 133"/>
                <a:gd name="T24" fmla="*/ 8 w 106"/>
                <a:gd name="T25" fmla="*/ 18 h 133"/>
                <a:gd name="T26" fmla="*/ 1 w 106"/>
                <a:gd name="T27" fmla="*/ 18 h 133"/>
                <a:gd name="T28" fmla="*/ 6 w 106"/>
                <a:gd name="T29" fmla="*/ 12 h 133"/>
                <a:gd name="T30" fmla="*/ 28 w 106"/>
                <a:gd name="T31" fmla="*/ 6 h 133"/>
                <a:gd name="T32" fmla="*/ 40 w 106"/>
                <a:gd name="T33" fmla="*/ 5 h 133"/>
                <a:gd name="T34" fmla="*/ 80 w 106"/>
                <a:gd name="T35" fmla="*/ 1 h 133"/>
                <a:gd name="T36" fmla="*/ 95 w 106"/>
                <a:gd name="T37" fmla="*/ 3 h 133"/>
                <a:gd name="T38" fmla="*/ 106 w 106"/>
                <a:gd name="T39" fmla="*/ 5 h 133"/>
                <a:gd name="T40" fmla="*/ 90 w 106"/>
                <a:gd name="T41" fmla="*/ 11 h 133"/>
                <a:gd name="T42" fmla="*/ 59 w 106"/>
                <a:gd name="T43" fmla="*/ 22 h 133"/>
                <a:gd name="T44" fmla="*/ 50 w 106"/>
                <a:gd name="T45" fmla="*/ 34 h 133"/>
                <a:gd name="T46" fmla="*/ 42 w 106"/>
                <a:gd name="T47" fmla="*/ 4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33">
                  <a:moveTo>
                    <a:pt x="42" y="49"/>
                  </a:moveTo>
                  <a:cubicBezTo>
                    <a:pt x="33" y="54"/>
                    <a:pt x="27" y="61"/>
                    <a:pt x="28" y="71"/>
                  </a:cubicBezTo>
                  <a:cubicBezTo>
                    <a:pt x="28" y="72"/>
                    <a:pt x="27" y="74"/>
                    <a:pt x="27" y="75"/>
                  </a:cubicBezTo>
                  <a:cubicBezTo>
                    <a:pt x="22" y="83"/>
                    <a:pt x="25" y="92"/>
                    <a:pt x="25" y="100"/>
                  </a:cubicBezTo>
                  <a:cubicBezTo>
                    <a:pt x="25" y="108"/>
                    <a:pt x="32" y="112"/>
                    <a:pt x="38" y="116"/>
                  </a:cubicBezTo>
                  <a:cubicBezTo>
                    <a:pt x="48" y="123"/>
                    <a:pt x="60" y="125"/>
                    <a:pt x="72" y="126"/>
                  </a:cubicBezTo>
                  <a:cubicBezTo>
                    <a:pt x="60" y="133"/>
                    <a:pt x="49" y="132"/>
                    <a:pt x="36" y="124"/>
                  </a:cubicBezTo>
                  <a:cubicBezTo>
                    <a:pt x="19" y="113"/>
                    <a:pt x="18" y="98"/>
                    <a:pt x="19" y="82"/>
                  </a:cubicBezTo>
                  <a:cubicBezTo>
                    <a:pt x="19" y="78"/>
                    <a:pt x="20" y="75"/>
                    <a:pt x="21" y="71"/>
                  </a:cubicBezTo>
                  <a:cubicBezTo>
                    <a:pt x="24" y="61"/>
                    <a:pt x="22" y="51"/>
                    <a:pt x="23" y="40"/>
                  </a:cubicBezTo>
                  <a:cubicBezTo>
                    <a:pt x="24" y="39"/>
                    <a:pt x="23" y="37"/>
                    <a:pt x="24" y="36"/>
                  </a:cubicBezTo>
                  <a:cubicBezTo>
                    <a:pt x="27" y="31"/>
                    <a:pt x="25" y="27"/>
                    <a:pt x="22" y="24"/>
                  </a:cubicBezTo>
                  <a:cubicBezTo>
                    <a:pt x="19" y="18"/>
                    <a:pt x="15" y="15"/>
                    <a:pt x="8" y="18"/>
                  </a:cubicBezTo>
                  <a:cubicBezTo>
                    <a:pt x="6" y="19"/>
                    <a:pt x="3" y="18"/>
                    <a:pt x="1" y="18"/>
                  </a:cubicBezTo>
                  <a:cubicBezTo>
                    <a:pt x="0" y="14"/>
                    <a:pt x="3" y="12"/>
                    <a:pt x="6" y="12"/>
                  </a:cubicBezTo>
                  <a:cubicBezTo>
                    <a:pt x="14" y="12"/>
                    <a:pt x="21" y="8"/>
                    <a:pt x="28" y="6"/>
                  </a:cubicBezTo>
                  <a:cubicBezTo>
                    <a:pt x="32" y="4"/>
                    <a:pt x="36" y="7"/>
                    <a:pt x="40" y="5"/>
                  </a:cubicBezTo>
                  <a:cubicBezTo>
                    <a:pt x="53" y="3"/>
                    <a:pt x="66" y="0"/>
                    <a:pt x="80" y="1"/>
                  </a:cubicBezTo>
                  <a:cubicBezTo>
                    <a:pt x="84" y="4"/>
                    <a:pt x="90" y="2"/>
                    <a:pt x="95" y="3"/>
                  </a:cubicBezTo>
                  <a:cubicBezTo>
                    <a:pt x="98" y="3"/>
                    <a:pt x="102" y="2"/>
                    <a:pt x="106" y="5"/>
                  </a:cubicBezTo>
                  <a:cubicBezTo>
                    <a:pt x="100" y="8"/>
                    <a:pt x="94" y="7"/>
                    <a:pt x="90" y="11"/>
                  </a:cubicBezTo>
                  <a:cubicBezTo>
                    <a:pt x="79" y="14"/>
                    <a:pt x="69" y="18"/>
                    <a:pt x="59" y="22"/>
                  </a:cubicBezTo>
                  <a:cubicBezTo>
                    <a:pt x="54" y="24"/>
                    <a:pt x="51" y="27"/>
                    <a:pt x="50" y="34"/>
                  </a:cubicBezTo>
                  <a:cubicBezTo>
                    <a:pt x="49" y="39"/>
                    <a:pt x="46" y="45"/>
                    <a:pt x="42" y="49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6" name="Freeform 673"/>
            <p:cNvSpPr/>
            <p:nvPr/>
          </p:nvSpPr>
          <p:spPr bwMode="auto">
            <a:xfrm>
              <a:off x="7537" y="2370"/>
              <a:ext cx="184" cy="171"/>
            </a:xfrm>
            <a:custGeom>
              <a:avLst/>
              <a:gdLst>
                <a:gd name="T0" fmla="*/ 55 w 123"/>
                <a:gd name="T1" fmla="*/ 4 h 114"/>
                <a:gd name="T2" fmla="*/ 105 w 123"/>
                <a:gd name="T3" fmla="*/ 6 h 114"/>
                <a:gd name="T4" fmla="*/ 112 w 123"/>
                <a:gd name="T5" fmla="*/ 11 h 114"/>
                <a:gd name="T6" fmla="*/ 120 w 123"/>
                <a:gd name="T7" fmla="*/ 33 h 114"/>
                <a:gd name="T8" fmla="*/ 118 w 123"/>
                <a:gd name="T9" fmla="*/ 48 h 114"/>
                <a:gd name="T10" fmla="*/ 118 w 123"/>
                <a:gd name="T11" fmla="*/ 55 h 114"/>
                <a:gd name="T12" fmla="*/ 116 w 123"/>
                <a:gd name="T13" fmla="*/ 75 h 114"/>
                <a:gd name="T14" fmla="*/ 109 w 123"/>
                <a:gd name="T15" fmla="*/ 86 h 114"/>
                <a:gd name="T16" fmla="*/ 89 w 123"/>
                <a:gd name="T17" fmla="*/ 102 h 114"/>
                <a:gd name="T18" fmla="*/ 83 w 123"/>
                <a:gd name="T19" fmla="*/ 104 h 114"/>
                <a:gd name="T20" fmla="*/ 83 w 123"/>
                <a:gd name="T21" fmla="*/ 104 h 114"/>
                <a:gd name="T22" fmla="*/ 66 w 123"/>
                <a:gd name="T23" fmla="*/ 106 h 114"/>
                <a:gd name="T24" fmla="*/ 56 w 123"/>
                <a:gd name="T25" fmla="*/ 108 h 114"/>
                <a:gd name="T26" fmla="*/ 55 w 123"/>
                <a:gd name="T27" fmla="*/ 108 h 114"/>
                <a:gd name="T28" fmla="*/ 14 w 123"/>
                <a:gd name="T29" fmla="*/ 111 h 114"/>
                <a:gd name="T30" fmla="*/ 9 w 123"/>
                <a:gd name="T31" fmla="*/ 111 h 114"/>
                <a:gd name="T32" fmla="*/ 0 w 123"/>
                <a:gd name="T33" fmla="*/ 102 h 114"/>
                <a:gd name="T34" fmla="*/ 13 w 123"/>
                <a:gd name="T35" fmla="*/ 96 h 114"/>
                <a:gd name="T36" fmla="*/ 56 w 123"/>
                <a:gd name="T37" fmla="*/ 97 h 114"/>
                <a:gd name="T38" fmla="*/ 75 w 123"/>
                <a:gd name="T39" fmla="*/ 94 h 114"/>
                <a:gd name="T40" fmla="*/ 95 w 123"/>
                <a:gd name="T41" fmla="*/ 82 h 114"/>
                <a:gd name="T42" fmla="*/ 101 w 123"/>
                <a:gd name="T43" fmla="*/ 72 h 114"/>
                <a:gd name="T44" fmla="*/ 105 w 123"/>
                <a:gd name="T45" fmla="*/ 57 h 114"/>
                <a:gd name="T46" fmla="*/ 106 w 123"/>
                <a:gd name="T47" fmla="*/ 45 h 114"/>
                <a:gd name="T48" fmla="*/ 82 w 123"/>
                <a:gd name="T49" fmla="*/ 10 h 114"/>
                <a:gd name="T50" fmla="*/ 55 w 123"/>
                <a:gd name="T5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14">
                  <a:moveTo>
                    <a:pt x="55" y="4"/>
                  </a:moveTo>
                  <a:cubicBezTo>
                    <a:pt x="72" y="0"/>
                    <a:pt x="89" y="2"/>
                    <a:pt x="105" y="6"/>
                  </a:cubicBezTo>
                  <a:cubicBezTo>
                    <a:pt x="108" y="7"/>
                    <a:pt x="110" y="9"/>
                    <a:pt x="112" y="11"/>
                  </a:cubicBezTo>
                  <a:cubicBezTo>
                    <a:pt x="115" y="18"/>
                    <a:pt x="119" y="25"/>
                    <a:pt x="120" y="33"/>
                  </a:cubicBezTo>
                  <a:cubicBezTo>
                    <a:pt x="121" y="38"/>
                    <a:pt x="123" y="43"/>
                    <a:pt x="118" y="48"/>
                  </a:cubicBezTo>
                  <a:cubicBezTo>
                    <a:pt x="116" y="50"/>
                    <a:pt x="116" y="52"/>
                    <a:pt x="118" y="55"/>
                  </a:cubicBezTo>
                  <a:cubicBezTo>
                    <a:pt x="122" y="62"/>
                    <a:pt x="119" y="68"/>
                    <a:pt x="116" y="75"/>
                  </a:cubicBezTo>
                  <a:cubicBezTo>
                    <a:pt x="113" y="79"/>
                    <a:pt x="110" y="82"/>
                    <a:pt x="109" y="86"/>
                  </a:cubicBezTo>
                  <a:cubicBezTo>
                    <a:pt x="105" y="95"/>
                    <a:pt x="98" y="100"/>
                    <a:pt x="89" y="102"/>
                  </a:cubicBezTo>
                  <a:cubicBezTo>
                    <a:pt x="87" y="103"/>
                    <a:pt x="85" y="103"/>
                    <a:pt x="83" y="10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8" y="107"/>
                    <a:pt x="72" y="103"/>
                    <a:pt x="66" y="106"/>
                  </a:cubicBezTo>
                  <a:cubicBezTo>
                    <a:pt x="63" y="108"/>
                    <a:pt x="59" y="106"/>
                    <a:pt x="56" y="108"/>
                  </a:cubicBezTo>
                  <a:cubicBezTo>
                    <a:pt x="56" y="108"/>
                    <a:pt x="55" y="108"/>
                    <a:pt x="55" y="108"/>
                  </a:cubicBezTo>
                  <a:cubicBezTo>
                    <a:pt x="41" y="114"/>
                    <a:pt x="27" y="109"/>
                    <a:pt x="14" y="111"/>
                  </a:cubicBezTo>
                  <a:cubicBezTo>
                    <a:pt x="12" y="112"/>
                    <a:pt x="10" y="111"/>
                    <a:pt x="9" y="111"/>
                  </a:cubicBezTo>
                  <a:cubicBezTo>
                    <a:pt x="5" y="108"/>
                    <a:pt x="1" y="107"/>
                    <a:pt x="0" y="102"/>
                  </a:cubicBezTo>
                  <a:cubicBezTo>
                    <a:pt x="1" y="93"/>
                    <a:pt x="8" y="92"/>
                    <a:pt x="13" y="96"/>
                  </a:cubicBezTo>
                  <a:cubicBezTo>
                    <a:pt x="27" y="104"/>
                    <a:pt x="41" y="100"/>
                    <a:pt x="56" y="97"/>
                  </a:cubicBezTo>
                  <a:cubicBezTo>
                    <a:pt x="62" y="96"/>
                    <a:pt x="69" y="94"/>
                    <a:pt x="75" y="94"/>
                  </a:cubicBezTo>
                  <a:cubicBezTo>
                    <a:pt x="85" y="95"/>
                    <a:pt x="91" y="90"/>
                    <a:pt x="95" y="82"/>
                  </a:cubicBezTo>
                  <a:cubicBezTo>
                    <a:pt x="97" y="79"/>
                    <a:pt x="99" y="76"/>
                    <a:pt x="101" y="72"/>
                  </a:cubicBezTo>
                  <a:cubicBezTo>
                    <a:pt x="104" y="68"/>
                    <a:pt x="106" y="63"/>
                    <a:pt x="105" y="57"/>
                  </a:cubicBezTo>
                  <a:cubicBezTo>
                    <a:pt x="104" y="53"/>
                    <a:pt x="104" y="49"/>
                    <a:pt x="106" y="45"/>
                  </a:cubicBezTo>
                  <a:cubicBezTo>
                    <a:pt x="112" y="24"/>
                    <a:pt x="104" y="12"/>
                    <a:pt x="82" y="10"/>
                  </a:cubicBezTo>
                  <a:cubicBezTo>
                    <a:pt x="73" y="9"/>
                    <a:pt x="62" y="11"/>
                    <a:pt x="55" y="4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7" name="Freeform 674"/>
            <p:cNvSpPr/>
            <p:nvPr/>
          </p:nvSpPr>
          <p:spPr bwMode="auto">
            <a:xfrm>
              <a:off x="7484" y="2533"/>
              <a:ext cx="132" cy="41"/>
            </a:xfrm>
            <a:custGeom>
              <a:avLst/>
              <a:gdLst>
                <a:gd name="T0" fmla="*/ 88 w 88"/>
                <a:gd name="T1" fmla="*/ 3 h 27"/>
                <a:gd name="T2" fmla="*/ 57 w 88"/>
                <a:gd name="T3" fmla="*/ 13 h 27"/>
                <a:gd name="T4" fmla="*/ 49 w 88"/>
                <a:gd name="T5" fmla="*/ 16 h 27"/>
                <a:gd name="T6" fmla="*/ 43 w 88"/>
                <a:gd name="T7" fmla="*/ 18 h 27"/>
                <a:gd name="T8" fmla="*/ 37 w 88"/>
                <a:gd name="T9" fmla="*/ 21 h 27"/>
                <a:gd name="T10" fmla="*/ 11 w 88"/>
                <a:gd name="T11" fmla="*/ 26 h 27"/>
                <a:gd name="T12" fmla="*/ 4 w 88"/>
                <a:gd name="T13" fmla="*/ 26 h 27"/>
                <a:gd name="T14" fmla="*/ 10 w 88"/>
                <a:gd name="T15" fmla="*/ 17 h 27"/>
                <a:gd name="T16" fmla="*/ 22 w 88"/>
                <a:gd name="T17" fmla="*/ 9 h 27"/>
                <a:gd name="T18" fmla="*/ 46 w 88"/>
                <a:gd name="T19" fmla="*/ 4 h 27"/>
                <a:gd name="T20" fmla="*/ 68 w 88"/>
                <a:gd name="T21" fmla="*/ 2 h 27"/>
                <a:gd name="T22" fmla="*/ 84 w 88"/>
                <a:gd name="T23" fmla="*/ 3 h 27"/>
                <a:gd name="T24" fmla="*/ 88 w 88"/>
                <a:gd name="T2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27">
                  <a:moveTo>
                    <a:pt x="88" y="3"/>
                  </a:moveTo>
                  <a:cubicBezTo>
                    <a:pt x="77" y="6"/>
                    <a:pt x="68" y="12"/>
                    <a:pt x="57" y="13"/>
                  </a:cubicBezTo>
                  <a:cubicBezTo>
                    <a:pt x="54" y="13"/>
                    <a:pt x="51" y="14"/>
                    <a:pt x="49" y="16"/>
                  </a:cubicBezTo>
                  <a:cubicBezTo>
                    <a:pt x="47" y="17"/>
                    <a:pt x="45" y="18"/>
                    <a:pt x="43" y="18"/>
                  </a:cubicBezTo>
                  <a:cubicBezTo>
                    <a:pt x="41" y="19"/>
                    <a:pt x="39" y="21"/>
                    <a:pt x="37" y="21"/>
                  </a:cubicBezTo>
                  <a:cubicBezTo>
                    <a:pt x="28" y="21"/>
                    <a:pt x="19" y="23"/>
                    <a:pt x="11" y="26"/>
                  </a:cubicBezTo>
                  <a:cubicBezTo>
                    <a:pt x="9" y="27"/>
                    <a:pt x="6" y="27"/>
                    <a:pt x="4" y="26"/>
                  </a:cubicBezTo>
                  <a:cubicBezTo>
                    <a:pt x="0" y="19"/>
                    <a:pt x="7" y="18"/>
                    <a:pt x="10" y="17"/>
                  </a:cubicBezTo>
                  <a:cubicBezTo>
                    <a:pt x="15" y="15"/>
                    <a:pt x="19" y="12"/>
                    <a:pt x="22" y="9"/>
                  </a:cubicBezTo>
                  <a:cubicBezTo>
                    <a:pt x="29" y="4"/>
                    <a:pt x="37" y="2"/>
                    <a:pt x="46" y="4"/>
                  </a:cubicBezTo>
                  <a:cubicBezTo>
                    <a:pt x="53" y="6"/>
                    <a:pt x="61" y="3"/>
                    <a:pt x="68" y="2"/>
                  </a:cubicBezTo>
                  <a:cubicBezTo>
                    <a:pt x="73" y="2"/>
                    <a:pt x="79" y="0"/>
                    <a:pt x="84" y="3"/>
                  </a:cubicBezTo>
                  <a:cubicBezTo>
                    <a:pt x="85" y="3"/>
                    <a:pt x="86" y="3"/>
                    <a:pt x="88" y="3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8" name="Freeform 675"/>
            <p:cNvSpPr/>
            <p:nvPr/>
          </p:nvSpPr>
          <p:spPr bwMode="auto">
            <a:xfrm>
              <a:off x="7555" y="2530"/>
              <a:ext cx="64" cy="14"/>
            </a:xfrm>
            <a:custGeom>
              <a:avLst/>
              <a:gdLst>
                <a:gd name="T0" fmla="*/ 37 w 43"/>
                <a:gd name="T1" fmla="*/ 5 h 9"/>
                <a:gd name="T2" fmla="*/ 21 w 43"/>
                <a:gd name="T3" fmla="*/ 7 h 9"/>
                <a:gd name="T4" fmla="*/ 4 w 43"/>
                <a:gd name="T5" fmla="*/ 6 h 9"/>
                <a:gd name="T6" fmla="*/ 0 w 43"/>
                <a:gd name="T7" fmla="*/ 1 h 9"/>
                <a:gd name="T8" fmla="*/ 43 w 43"/>
                <a:gd name="T9" fmla="*/ 1 h 9"/>
                <a:gd name="T10" fmla="*/ 37 w 4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9">
                  <a:moveTo>
                    <a:pt x="37" y="5"/>
                  </a:moveTo>
                  <a:cubicBezTo>
                    <a:pt x="32" y="5"/>
                    <a:pt x="27" y="6"/>
                    <a:pt x="21" y="7"/>
                  </a:cubicBezTo>
                  <a:cubicBezTo>
                    <a:pt x="16" y="9"/>
                    <a:pt x="10" y="6"/>
                    <a:pt x="4" y="6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14" y="0"/>
                    <a:pt x="28" y="2"/>
                    <a:pt x="43" y="1"/>
                  </a:cubicBezTo>
                  <a:cubicBezTo>
                    <a:pt x="41" y="2"/>
                    <a:pt x="39" y="3"/>
                    <a:pt x="37" y="5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9" name="Freeform 676"/>
            <p:cNvSpPr/>
            <p:nvPr/>
          </p:nvSpPr>
          <p:spPr bwMode="auto">
            <a:xfrm>
              <a:off x="7636" y="2524"/>
              <a:ext cx="25" cy="8"/>
            </a:xfrm>
            <a:custGeom>
              <a:avLst/>
              <a:gdLst>
                <a:gd name="T0" fmla="*/ 0 w 17"/>
                <a:gd name="T1" fmla="*/ 3 h 5"/>
                <a:gd name="T2" fmla="*/ 17 w 17"/>
                <a:gd name="T3" fmla="*/ 1 h 5"/>
                <a:gd name="T4" fmla="*/ 0 w 17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5" y="0"/>
                    <a:pt x="12" y="2"/>
                    <a:pt x="17" y="1"/>
                  </a:cubicBezTo>
                  <a:cubicBezTo>
                    <a:pt x="12" y="5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0" name="Freeform 677"/>
            <p:cNvSpPr/>
            <p:nvPr/>
          </p:nvSpPr>
          <p:spPr bwMode="auto">
            <a:xfrm>
              <a:off x="7621" y="2527"/>
              <a:ext cx="15" cy="6"/>
            </a:xfrm>
            <a:custGeom>
              <a:avLst/>
              <a:gdLst>
                <a:gd name="T0" fmla="*/ 0 w 10"/>
                <a:gd name="T1" fmla="*/ 3 h 4"/>
                <a:gd name="T2" fmla="*/ 10 w 10"/>
                <a:gd name="T3" fmla="*/ 1 h 4"/>
                <a:gd name="T4" fmla="*/ 0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0"/>
                    <a:pt x="7" y="1"/>
                    <a:pt x="10" y="1"/>
                  </a:cubicBezTo>
                  <a:cubicBezTo>
                    <a:pt x="7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1" name="Freeform 678"/>
            <p:cNvSpPr/>
            <p:nvPr/>
          </p:nvSpPr>
          <p:spPr bwMode="auto">
            <a:xfrm>
              <a:off x="6812" y="365"/>
              <a:ext cx="117" cy="113"/>
            </a:xfrm>
            <a:custGeom>
              <a:avLst/>
              <a:gdLst>
                <a:gd name="T0" fmla="*/ 38 w 78"/>
                <a:gd name="T1" fmla="*/ 7 h 76"/>
                <a:gd name="T2" fmla="*/ 56 w 78"/>
                <a:gd name="T3" fmla="*/ 5 h 76"/>
                <a:gd name="T4" fmla="*/ 65 w 78"/>
                <a:gd name="T5" fmla="*/ 11 h 76"/>
                <a:gd name="T6" fmla="*/ 69 w 78"/>
                <a:gd name="T7" fmla="*/ 27 h 76"/>
                <a:gd name="T8" fmla="*/ 54 w 78"/>
                <a:gd name="T9" fmla="*/ 69 h 76"/>
                <a:gd name="T10" fmla="*/ 24 w 78"/>
                <a:gd name="T11" fmla="*/ 62 h 76"/>
                <a:gd name="T12" fmla="*/ 21 w 78"/>
                <a:gd name="T13" fmla="*/ 60 h 76"/>
                <a:gd name="T14" fmla="*/ 12 w 78"/>
                <a:gd name="T15" fmla="*/ 61 h 76"/>
                <a:gd name="T16" fmla="*/ 2 w 78"/>
                <a:gd name="T17" fmla="*/ 76 h 76"/>
                <a:gd name="T18" fmla="*/ 0 w 78"/>
                <a:gd name="T19" fmla="*/ 76 h 76"/>
                <a:gd name="T20" fmla="*/ 8 w 78"/>
                <a:gd name="T21" fmla="*/ 62 h 76"/>
                <a:gd name="T22" fmla="*/ 12 w 78"/>
                <a:gd name="T23" fmla="*/ 55 h 76"/>
                <a:gd name="T24" fmla="*/ 25 w 78"/>
                <a:gd name="T25" fmla="*/ 56 h 76"/>
                <a:gd name="T26" fmla="*/ 48 w 78"/>
                <a:gd name="T27" fmla="*/ 65 h 76"/>
                <a:gd name="T28" fmla="*/ 51 w 78"/>
                <a:gd name="T29" fmla="*/ 63 h 76"/>
                <a:gd name="T30" fmla="*/ 49 w 78"/>
                <a:gd name="T31" fmla="*/ 60 h 76"/>
                <a:gd name="T32" fmla="*/ 44 w 78"/>
                <a:gd name="T33" fmla="*/ 59 h 76"/>
                <a:gd name="T34" fmla="*/ 29 w 78"/>
                <a:gd name="T35" fmla="*/ 36 h 76"/>
                <a:gd name="T36" fmla="*/ 36 w 78"/>
                <a:gd name="T37" fmla="*/ 41 h 76"/>
                <a:gd name="T38" fmla="*/ 41 w 78"/>
                <a:gd name="T39" fmla="*/ 48 h 76"/>
                <a:gd name="T40" fmla="*/ 52 w 78"/>
                <a:gd name="T41" fmla="*/ 48 h 76"/>
                <a:gd name="T42" fmla="*/ 54 w 78"/>
                <a:gd name="T43" fmla="*/ 38 h 76"/>
                <a:gd name="T44" fmla="*/ 45 w 78"/>
                <a:gd name="T45" fmla="*/ 34 h 76"/>
                <a:gd name="T46" fmla="*/ 29 w 78"/>
                <a:gd name="T47" fmla="*/ 34 h 76"/>
                <a:gd name="T48" fmla="*/ 32 w 78"/>
                <a:gd name="T49" fmla="*/ 30 h 76"/>
                <a:gd name="T50" fmla="*/ 53 w 78"/>
                <a:gd name="T51" fmla="*/ 25 h 76"/>
                <a:gd name="T52" fmla="*/ 59 w 78"/>
                <a:gd name="T53" fmla="*/ 21 h 76"/>
                <a:gd name="T54" fmla="*/ 45 w 78"/>
                <a:gd name="T55" fmla="*/ 6 h 76"/>
                <a:gd name="T56" fmla="*/ 38 w 78"/>
                <a:gd name="T57" fmla="*/ 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76">
                  <a:moveTo>
                    <a:pt x="38" y="7"/>
                  </a:moveTo>
                  <a:cubicBezTo>
                    <a:pt x="46" y="0"/>
                    <a:pt x="48" y="0"/>
                    <a:pt x="56" y="5"/>
                  </a:cubicBezTo>
                  <a:cubicBezTo>
                    <a:pt x="62" y="2"/>
                    <a:pt x="65" y="4"/>
                    <a:pt x="65" y="11"/>
                  </a:cubicBezTo>
                  <a:cubicBezTo>
                    <a:pt x="63" y="17"/>
                    <a:pt x="66" y="22"/>
                    <a:pt x="69" y="27"/>
                  </a:cubicBezTo>
                  <a:cubicBezTo>
                    <a:pt x="78" y="42"/>
                    <a:pt x="71" y="62"/>
                    <a:pt x="54" y="69"/>
                  </a:cubicBezTo>
                  <a:cubicBezTo>
                    <a:pt x="43" y="73"/>
                    <a:pt x="33" y="71"/>
                    <a:pt x="24" y="62"/>
                  </a:cubicBezTo>
                  <a:cubicBezTo>
                    <a:pt x="23" y="61"/>
                    <a:pt x="22" y="61"/>
                    <a:pt x="21" y="60"/>
                  </a:cubicBezTo>
                  <a:cubicBezTo>
                    <a:pt x="17" y="56"/>
                    <a:pt x="15" y="56"/>
                    <a:pt x="12" y="61"/>
                  </a:cubicBezTo>
                  <a:cubicBezTo>
                    <a:pt x="9" y="67"/>
                    <a:pt x="7" y="72"/>
                    <a:pt x="2" y="76"/>
                  </a:cubicBezTo>
                  <a:cubicBezTo>
                    <a:pt x="1" y="76"/>
                    <a:pt x="1" y="76"/>
                    <a:pt x="0" y="76"/>
                  </a:cubicBezTo>
                  <a:cubicBezTo>
                    <a:pt x="3" y="71"/>
                    <a:pt x="6" y="67"/>
                    <a:pt x="8" y="62"/>
                  </a:cubicBezTo>
                  <a:cubicBezTo>
                    <a:pt x="9" y="59"/>
                    <a:pt x="10" y="57"/>
                    <a:pt x="12" y="55"/>
                  </a:cubicBezTo>
                  <a:cubicBezTo>
                    <a:pt x="17" y="49"/>
                    <a:pt x="21" y="49"/>
                    <a:pt x="25" y="56"/>
                  </a:cubicBezTo>
                  <a:cubicBezTo>
                    <a:pt x="30" y="65"/>
                    <a:pt x="39" y="65"/>
                    <a:pt x="48" y="65"/>
                  </a:cubicBezTo>
                  <a:cubicBezTo>
                    <a:pt x="49" y="65"/>
                    <a:pt x="50" y="64"/>
                    <a:pt x="51" y="63"/>
                  </a:cubicBezTo>
                  <a:cubicBezTo>
                    <a:pt x="51" y="61"/>
                    <a:pt x="50" y="60"/>
                    <a:pt x="49" y="60"/>
                  </a:cubicBezTo>
                  <a:cubicBezTo>
                    <a:pt x="47" y="59"/>
                    <a:pt x="46" y="59"/>
                    <a:pt x="44" y="59"/>
                  </a:cubicBezTo>
                  <a:cubicBezTo>
                    <a:pt x="32" y="57"/>
                    <a:pt x="26" y="48"/>
                    <a:pt x="29" y="36"/>
                  </a:cubicBezTo>
                  <a:cubicBezTo>
                    <a:pt x="33" y="35"/>
                    <a:pt x="35" y="38"/>
                    <a:pt x="36" y="41"/>
                  </a:cubicBezTo>
                  <a:cubicBezTo>
                    <a:pt x="37" y="44"/>
                    <a:pt x="39" y="46"/>
                    <a:pt x="41" y="48"/>
                  </a:cubicBezTo>
                  <a:cubicBezTo>
                    <a:pt x="45" y="51"/>
                    <a:pt x="49" y="51"/>
                    <a:pt x="52" y="48"/>
                  </a:cubicBezTo>
                  <a:cubicBezTo>
                    <a:pt x="56" y="46"/>
                    <a:pt x="56" y="42"/>
                    <a:pt x="54" y="38"/>
                  </a:cubicBezTo>
                  <a:cubicBezTo>
                    <a:pt x="53" y="33"/>
                    <a:pt x="49" y="33"/>
                    <a:pt x="45" y="34"/>
                  </a:cubicBezTo>
                  <a:cubicBezTo>
                    <a:pt x="40" y="35"/>
                    <a:pt x="34" y="38"/>
                    <a:pt x="29" y="34"/>
                  </a:cubicBezTo>
                  <a:cubicBezTo>
                    <a:pt x="29" y="32"/>
                    <a:pt x="30" y="30"/>
                    <a:pt x="32" y="30"/>
                  </a:cubicBezTo>
                  <a:cubicBezTo>
                    <a:pt x="39" y="29"/>
                    <a:pt x="45" y="23"/>
                    <a:pt x="53" y="25"/>
                  </a:cubicBezTo>
                  <a:cubicBezTo>
                    <a:pt x="56" y="26"/>
                    <a:pt x="58" y="24"/>
                    <a:pt x="59" y="21"/>
                  </a:cubicBezTo>
                  <a:cubicBezTo>
                    <a:pt x="61" y="13"/>
                    <a:pt x="54" y="5"/>
                    <a:pt x="45" y="6"/>
                  </a:cubicBezTo>
                  <a:cubicBezTo>
                    <a:pt x="43" y="7"/>
                    <a:pt x="41" y="7"/>
                    <a:pt x="38" y="7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2" name="Freeform 679"/>
            <p:cNvSpPr/>
            <p:nvPr/>
          </p:nvSpPr>
          <p:spPr bwMode="auto">
            <a:xfrm>
              <a:off x="6856" y="407"/>
              <a:ext cx="48" cy="41"/>
            </a:xfrm>
            <a:custGeom>
              <a:avLst/>
              <a:gdLst>
                <a:gd name="T0" fmla="*/ 0 w 32"/>
                <a:gd name="T1" fmla="*/ 6 h 28"/>
                <a:gd name="T2" fmla="*/ 15 w 32"/>
                <a:gd name="T3" fmla="*/ 2 h 28"/>
                <a:gd name="T4" fmla="*/ 29 w 32"/>
                <a:gd name="T5" fmla="*/ 6 h 28"/>
                <a:gd name="T6" fmla="*/ 26 w 32"/>
                <a:gd name="T7" fmla="*/ 24 h 28"/>
                <a:gd name="T8" fmla="*/ 11 w 32"/>
                <a:gd name="T9" fmla="*/ 25 h 28"/>
                <a:gd name="T10" fmla="*/ 4 w 32"/>
                <a:gd name="T11" fmla="*/ 15 h 28"/>
                <a:gd name="T12" fmla="*/ 0 w 32"/>
                <a:gd name="T13" fmla="*/ 8 h 28"/>
                <a:gd name="T14" fmla="*/ 0 w 32"/>
                <a:gd name="T1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0" y="6"/>
                  </a:moveTo>
                  <a:cubicBezTo>
                    <a:pt x="5" y="4"/>
                    <a:pt x="10" y="3"/>
                    <a:pt x="15" y="2"/>
                  </a:cubicBezTo>
                  <a:cubicBezTo>
                    <a:pt x="21" y="0"/>
                    <a:pt x="27" y="2"/>
                    <a:pt x="29" y="6"/>
                  </a:cubicBezTo>
                  <a:cubicBezTo>
                    <a:pt x="32" y="11"/>
                    <a:pt x="31" y="20"/>
                    <a:pt x="26" y="24"/>
                  </a:cubicBezTo>
                  <a:cubicBezTo>
                    <a:pt x="22" y="28"/>
                    <a:pt x="15" y="28"/>
                    <a:pt x="11" y="25"/>
                  </a:cubicBezTo>
                  <a:cubicBezTo>
                    <a:pt x="7" y="22"/>
                    <a:pt x="4" y="20"/>
                    <a:pt x="4" y="15"/>
                  </a:cubicBezTo>
                  <a:cubicBezTo>
                    <a:pt x="3" y="12"/>
                    <a:pt x="2" y="10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37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3" name="Freeform 680"/>
            <p:cNvSpPr/>
            <p:nvPr/>
          </p:nvSpPr>
          <p:spPr bwMode="auto">
            <a:xfrm>
              <a:off x="6866" y="3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4" name="Freeform 681"/>
            <p:cNvSpPr/>
            <p:nvPr/>
          </p:nvSpPr>
          <p:spPr bwMode="auto">
            <a:xfrm>
              <a:off x="6856" y="3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E7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5" name="Freeform 682"/>
            <p:cNvSpPr/>
            <p:nvPr/>
          </p:nvSpPr>
          <p:spPr bwMode="auto">
            <a:xfrm>
              <a:off x="6656" y="332"/>
              <a:ext cx="2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6" name="Freeform 683"/>
            <p:cNvSpPr/>
            <p:nvPr/>
          </p:nvSpPr>
          <p:spPr bwMode="auto">
            <a:xfrm>
              <a:off x="6859" y="873"/>
              <a:ext cx="303" cy="382"/>
            </a:xfrm>
            <a:custGeom>
              <a:avLst/>
              <a:gdLst>
                <a:gd name="T0" fmla="*/ 109 w 202"/>
                <a:gd name="T1" fmla="*/ 205 h 255"/>
                <a:gd name="T2" fmla="*/ 107 w 202"/>
                <a:gd name="T3" fmla="*/ 202 h 255"/>
                <a:gd name="T4" fmla="*/ 109 w 202"/>
                <a:gd name="T5" fmla="*/ 200 h 255"/>
                <a:gd name="T6" fmla="*/ 109 w 202"/>
                <a:gd name="T7" fmla="*/ 185 h 255"/>
                <a:gd name="T8" fmla="*/ 84 w 202"/>
                <a:gd name="T9" fmla="*/ 216 h 255"/>
                <a:gd name="T10" fmla="*/ 57 w 202"/>
                <a:gd name="T11" fmla="*/ 237 h 255"/>
                <a:gd name="T12" fmla="*/ 9 w 202"/>
                <a:gd name="T13" fmla="*/ 251 h 255"/>
                <a:gd name="T14" fmla="*/ 1 w 202"/>
                <a:gd name="T15" fmla="*/ 250 h 255"/>
                <a:gd name="T16" fmla="*/ 4 w 202"/>
                <a:gd name="T17" fmla="*/ 238 h 255"/>
                <a:gd name="T18" fmla="*/ 8 w 202"/>
                <a:gd name="T19" fmla="*/ 234 h 255"/>
                <a:gd name="T20" fmla="*/ 20 w 202"/>
                <a:gd name="T21" fmla="*/ 227 h 255"/>
                <a:gd name="T22" fmla="*/ 26 w 202"/>
                <a:gd name="T23" fmla="*/ 224 h 255"/>
                <a:gd name="T24" fmla="*/ 41 w 202"/>
                <a:gd name="T25" fmla="*/ 222 h 255"/>
                <a:gd name="T26" fmla="*/ 49 w 202"/>
                <a:gd name="T27" fmla="*/ 222 h 255"/>
                <a:gd name="T28" fmla="*/ 57 w 202"/>
                <a:gd name="T29" fmla="*/ 223 h 255"/>
                <a:gd name="T30" fmla="*/ 68 w 202"/>
                <a:gd name="T31" fmla="*/ 230 h 255"/>
                <a:gd name="T32" fmla="*/ 72 w 202"/>
                <a:gd name="T33" fmla="*/ 213 h 255"/>
                <a:gd name="T34" fmla="*/ 86 w 202"/>
                <a:gd name="T35" fmla="*/ 171 h 255"/>
                <a:gd name="T36" fmla="*/ 111 w 202"/>
                <a:gd name="T37" fmla="*/ 152 h 255"/>
                <a:gd name="T38" fmla="*/ 125 w 202"/>
                <a:gd name="T39" fmla="*/ 166 h 255"/>
                <a:gd name="T40" fmla="*/ 146 w 202"/>
                <a:gd name="T41" fmla="*/ 167 h 255"/>
                <a:gd name="T42" fmla="*/ 187 w 202"/>
                <a:gd name="T43" fmla="*/ 138 h 255"/>
                <a:gd name="T44" fmla="*/ 185 w 202"/>
                <a:gd name="T45" fmla="*/ 106 h 255"/>
                <a:gd name="T46" fmla="*/ 167 w 202"/>
                <a:gd name="T47" fmla="*/ 79 h 255"/>
                <a:gd name="T48" fmla="*/ 164 w 202"/>
                <a:gd name="T49" fmla="*/ 70 h 255"/>
                <a:gd name="T50" fmla="*/ 135 w 202"/>
                <a:gd name="T51" fmla="*/ 20 h 255"/>
                <a:gd name="T52" fmla="*/ 139 w 202"/>
                <a:gd name="T53" fmla="*/ 5 h 255"/>
                <a:gd name="T54" fmla="*/ 171 w 202"/>
                <a:gd name="T55" fmla="*/ 56 h 255"/>
                <a:gd name="T56" fmla="*/ 190 w 202"/>
                <a:gd name="T57" fmla="*/ 85 h 255"/>
                <a:gd name="T58" fmla="*/ 196 w 202"/>
                <a:gd name="T59" fmla="*/ 130 h 255"/>
                <a:gd name="T60" fmla="*/ 182 w 202"/>
                <a:gd name="T61" fmla="*/ 176 h 255"/>
                <a:gd name="T62" fmla="*/ 161 w 202"/>
                <a:gd name="T63" fmla="*/ 186 h 255"/>
                <a:gd name="T64" fmla="*/ 133 w 202"/>
                <a:gd name="T65" fmla="*/ 19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2" h="255">
                  <a:moveTo>
                    <a:pt x="113" y="204"/>
                  </a:moveTo>
                  <a:cubicBezTo>
                    <a:pt x="112" y="204"/>
                    <a:pt x="110" y="205"/>
                    <a:pt x="109" y="205"/>
                  </a:cubicBezTo>
                  <a:cubicBezTo>
                    <a:pt x="108" y="204"/>
                    <a:pt x="106" y="204"/>
                    <a:pt x="107" y="202"/>
                  </a:cubicBezTo>
                  <a:cubicBezTo>
                    <a:pt x="107" y="202"/>
                    <a:pt x="107" y="202"/>
                    <a:pt x="107" y="202"/>
                  </a:cubicBezTo>
                  <a:cubicBezTo>
                    <a:pt x="108" y="201"/>
                    <a:pt x="108" y="200"/>
                    <a:pt x="109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12" y="195"/>
                    <a:pt x="112" y="195"/>
                    <a:pt x="124" y="189"/>
                  </a:cubicBezTo>
                  <a:cubicBezTo>
                    <a:pt x="119" y="180"/>
                    <a:pt x="117" y="180"/>
                    <a:pt x="109" y="185"/>
                  </a:cubicBezTo>
                  <a:cubicBezTo>
                    <a:pt x="103" y="189"/>
                    <a:pt x="97" y="195"/>
                    <a:pt x="91" y="199"/>
                  </a:cubicBezTo>
                  <a:cubicBezTo>
                    <a:pt x="85" y="203"/>
                    <a:pt x="84" y="210"/>
                    <a:pt x="84" y="216"/>
                  </a:cubicBezTo>
                  <a:cubicBezTo>
                    <a:pt x="84" y="223"/>
                    <a:pt x="81" y="229"/>
                    <a:pt x="78" y="236"/>
                  </a:cubicBezTo>
                  <a:cubicBezTo>
                    <a:pt x="71" y="247"/>
                    <a:pt x="63" y="245"/>
                    <a:pt x="57" y="237"/>
                  </a:cubicBezTo>
                  <a:cubicBezTo>
                    <a:pt x="50" y="228"/>
                    <a:pt x="43" y="230"/>
                    <a:pt x="36" y="233"/>
                  </a:cubicBezTo>
                  <a:cubicBezTo>
                    <a:pt x="26" y="237"/>
                    <a:pt x="14" y="240"/>
                    <a:pt x="9" y="251"/>
                  </a:cubicBezTo>
                  <a:cubicBezTo>
                    <a:pt x="8" y="254"/>
                    <a:pt x="6" y="255"/>
                    <a:pt x="3" y="254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0" y="247"/>
                    <a:pt x="1" y="243"/>
                    <a:pt x="3" y="240"/>
                  </a:cubicBezTo>
                  <a:cubicBezTo>
                    <a:pt x="3" y="239"/>
                    <a:pt x="3" y="239"/>
                    <a:pt x="4" y="238"/>
                  </a:cubicBezTo>
                  <a:cubicBezTo>
                    <a:pt x="5" y="237"/>
                    <a:pt x="5" y="236"/>
                    <a:pt x="6" y="236"/>
                  </a:cubicBezTo>
                  <a:cubicBezTo>
                    <a:pt x="6" y="235"/>
                    <a:pt x="7" y="234"/>
                    <a:pt x="8" y="234"/>
                  </a:cubicBezTo>
                  <a:cubicBezTo>
                    <a:pt x="11" y="231"/>
                    <a:pt x="14" y="229"/>
                    <a:pt x="18" y="228"/>
                  </a:cubicBezTo>
                  <a:cubicBezTo>
                    <a:pt x="18" y="227"/>
                    <a:pt x="19" y="227"/>
                    <a:pt x="20" y="227"/>
                  </a:cubicBezTo>
                  <a:cubicBezTo>
                    <a:pt x="21" y="226"/>
                    <a:pt x="21" y="226"/>
                    <a:pt x="22" y="225"/>
                  </a:cubicBezTo>
                  <a:cubicBezTo>
                    <a:pt x="23" y="225"/>
                    <a:pt x="24" y="224"/>
                    <a:pt x="26" y="224"/>
                  </a:cubicBezTo>
                  <a:cubicBezTo>
                    <a:pt x="27" y="224"/>
                    <a:pt x="28" y="224"/>
                    <a:pt x="29" y="224"/>
                  </a:cubicBezTo>
                  <a:cubicBezTo>
                    <a:pt x="33" y="224"/>
                    <a:pt x="37" y="223"/>
                    <a:pt x="41" y="222"/>
                  </a:cubicBezTo>
                  <a:cubicBezTo>
                    <a:pt x="42" y="222"/>
                    <a:pt x="43" y="222"/>
                    <a:pt x="44" y="222"/>
                  </a:cubicBezTo>
                  <a:cubicBezTo>
                    <a:pt x="46" y="222"/>
                    <a:pt x="47" y="222"/>
                    <a:pt x="49" y="222"/>
                  </a:cubicBezTo>
                  <a:cubicBezTo>
                    <a:pt x="51" y="222"/>
                    <a:pt x="53" y="222"/>
                    <a:pt x="55" y="222"/>
                  </a:cubicBezTo>
                  <a:cubicBezTo>
                    <a:pt x="56" y="222"/>
                    <a:pt x="56" y="223"/>
                    <a:pt x="57" y="223"/>
                  </a:cubicBezTo>
                  <a:cubicBezTo>
                    <a:pt x="58" y="224"/>
                    <a:pt x="58" y="225"/>
                    <a:pt x="59" y="225"/>
                  </a:cubicBezTo>
                  <a:cubicBezTo>
                    <a:pt x="62" y="227"/>
                    <a:pt x="64" y="232"/>
                    <a:pt x="68" y="230"/>
                  </a:cubicBezTo>
                  <a:cubicBezTo>
                    <a:pt x="72" y="229"/>
                    <a:pt x="69" y="224"/>
                    <a:pt x="70" y="221"/>
                  </a:cubicBezTo>
                  <a:cubicBezTo>
                    <a:pt x="71" y="218"/>
                    <a:pt x="72" y="216"/>
                    <a:pt x="72" y="213"/>
                  </a:cubicBezTo>
                  <a:cubicBezTo>
                    <a:pt x="71" y="207"/>
                    <a:pt x="72" y="201"/>
                    <a:pt x="73" y="195"/>
                  </a:cubicBezTo>
                  <a:cubicBezTo>
                    <a:pt x="75" y="186"/>
                    <a:pt x="82" y="179"/>
                    <a:pt x="86" y="171"/>
                  </a:cubicBezTo>
                  <a:cubicBezTo>
                    <a:pt x="87" y="170"/>
                    <a:pt x="87" y="169"/>
                    <a:pt x="88" y="168"/>
                  </a:cubicBezTo>
                  <a:cubicBezTo>
                    <a:pt x="94" y="161"/>
                    <a:pt x="100" y="154"/>
                    <a:pt x="111" y="152"/>
                  </a:cubicBezTo>
                  <a:cubicBezTo>
                    <a:pt x="120" y="150"/>
                    <a:pt x="125" y="151"/>
                    <a:pt x="128" y="161"/>
                  </a:cubicBezTo>
                  <a:cubicBezTo>
                    <a:pt x="128" y="163"/>
                    <a:pt x="127" y="165"/>
                    <a:pt x="125" y="166"/>
                  </a:cubicBezTo>
                  <a:cubicBezTo>
                    <a:pt x="127" y="165"/>
                    <a:pt x="129" y="164"/>
                    <a:pt x="132" y="165"/>
                  </a:cubicBezTo>
                  <a:cubicBezTo>
                    <a:pt x="136" y="169"/>
                    <a:pt x="141" y="169"/>
                    <a:pt x="146" y="167"/>
                  </a:cubicBezTo>
                  <a:cubicBezTo>
                    <a:pt x="151" y="164"/>
                    <a:pt x="156" y="163"/>
                    <a:pt x="162" y="163"/>
                  </a:cubicBezTo>
                  <a:cubicBezTo>
                    <a:pt x="177" y="161"/>
                    <a:pt x="188" y="153"/>
                    <a:pt x="187" y="138"/>
                  </a:cubicBezTo>
                  <a:cubicBezTo>
                    <a:pt x="186" y="133"/>
                    <a:pt x="189" y="127"/>
                    <a:pt x="189" y="121"/>
                  </a:cubicBezTo>
                  <a:cubicBezTo>
                    <a:pt x="190" y="116"/>
                    <a:pt x="190" y="111"/>
                    <a:pt x="185" y="106"/>
                  </a:cubicBezTo>
                  <a:cubicBezTo>
                    <a:pt x="180" y="103"/>
                    <a:pt x="181" y="96"/>
                    <a:pt x="176" y="92"/>
                  </a:cubicBezTo>
                  <a:cubicBezTo>
                    <a:pt x="172" y="88"/>
                    <a:pt x="170" y="83"/>
                    <a:pt x="167" y="79"/>
                  </a:cubicBezTo>
                  <a:cubicBezTo>
                    <a:pt x="166" y="77"/>
                    <a:pt x="165" y="74"/>
                    <a:pt x="164" y="72"/>
                  </a:cubicBezTo>
                  <a:cubicBezTo>
                    <a:pt x="164" y="72"/>
                    <a:pt x="164" y="71"/>
                    <a:pt x="164" y="70"/>
                  </a:cubicBezTo>
                  <a:cubicBezTo>
                    <a:pt x="163" y="67"/>
                    <a:pt x="162" y="64"/>
                    <a:pt x="160" y="62"/>
                  </a:cubicBezTo>
                  <a:cubicBezTo>
                    <a:pt x="147" y="51"/>
                    <a:pt x="142" y="35"/>
                    <a:pt x="135" y="20"/>
                  </a:cubicBezTo>
                  <a:cubicBezTo>
                    <a:pt x="132" y="14"/>
                    <a:pt x="130" y="7"/>
                    <a:pt x="136" y="0"/>
                  </a:cubicBezTo>
                  <a:cubicBezTo>
                    <a:pt x="137" y="2"/>
                    <a:pt x="138" y="3"/>
                    <a:pt x="139" y="5"/>
                  </a:cubicBezTo>
                  <a:cubicBezTo>
                    <a:pt x="146" y="23"/>
                    <a:pt x="154" y="41"/>
                    <a:pt x="170" y="54"/>
                  </a:cubicBezTo>
                  <a:cubicBezTo>
                    <a:pt x="170" y="55"/>
                    <a:pt x="171" y="55"/>
                    <a:pt x="171" y="56"/>
                  </a:cubicBezTo>
                  <a:cubicBezTo>
                    <a:pt x="169" y="68"/>
                    <a:pt x="179" y="73"/>
                    <a:pt x="185" y="81"/>
                  </a:cubicBezTo>
                  <a:cubicBezTo>
                    <a:pt x="186" y="82"/>
                    <a:pt x="188" y="84"/>
                    <a:pt x="190" y="85"/>
                  </a:cubicBezTo>
                  <a:cubicBezTo>
                    <a:pt x="197" y="94"/>
                    <a:pt x="202" y="103"/>
                    <a:pt x="197" y="114"/>
                  </a:cubicBezTo>
                  <a:cubicBezTo>
                    <a:pt x="195" y="119"/>
                    <a:pt x="195" y="125"/>
                    <a:pt x="196" y="130"/>
                  </a:cubicBezTo>
                  <a:cubicBezTo>
                    <a:pt x="198" y="138"/>
                    <a:pt x="198" y="147"/>
                    <a:pt x="197" y="155"/>
                  </a:cubicBezTo>
                  <a:cubicBezTo>
                    <a:pt x="196" y="164"/>
                    <a:pt x="193" y="173"/>
                    <a:pt x="182" y="176"/>
                  </a:cubicBezTo>
                  <a:cubicBezTo>
                    <a:pt x="180" y="177"/>
                    <a:pt x="178" y="178"/>
                    <a:pt x="177" y="179"/>
                  </a:cubicBezTo>
                  <a:cubicBezTo>
                    <a:pt x="172" y="183"/>
                    <a:pt x="167" y="185"/>
                    <a:pt x="161" y="186"/>
                  </a:cubicBezTo>
                  <a:cubicBezTo>
                    <a:pt x="156" y="187"/>
                    <a:pt x="152" y="189"/>
                    <a:pt x="148" y="192"/>
                  </a:cubicBezTo>
                  <a:cubicBezTo>
                    <a:pt x="144" y="196"/>
                    <a:pt x="139" y="198"/>
                    <a:pt x="133" y="197"/>
                  </a:cubicBezTo>
                  <a:cubicBezTo>
                    <a:pt x="125" y="195"/>
                    <a:pt x="119" y="200"/>
                    <a:pt x="113" y="204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7" name="Freeform 684"/>
            <p:cNvSpPr/>
            <p:nvPr/>
          </p:nvSpPr>
          <p:spPr bwMode="auto">
            <a:xfrm>
              <a:off x="6968" y="735"/>
              <a:ext cx="104" cy="243"/>
            </a:xfrm>
            <a:custGeom>
              <a:avLst/>
              <a:gdLst>
                <a:gd name="T0" fmla="*/ 67 w 69"/>
                <a:gd name="T1" fmla="*/ 65 h 162"/>
                <a:gd name="T2" fmla="*/ 69 w 69"/>
                <a:gd name="T3" fmla="*/ 77 h 162"/>
                <a:gd name="T4" fmla="*/ 65 w 69"/>
                <a:gd name="T5" fmla="*/ 84 h 162"/>
                <a:gd name="T6" fmla="*/ 63 w 69"/>
                <a:gd name="T7" fmla="*/ 86 h 162"/>
                <a:gd name="T8" fmla="*/ 63 w 69"/>
                <a:gd name="T9" fmla="*/ 88 h 162"/>
                <a:gd name="T10" fmla="*/ 63 w 69"/>
                <a:gd name="T11" fmla="*/ 115 h 162"/>
                <a:gd name="T12" fmla="*/ 59 w 69"/>
                <a:gd name="T13" fmla="*/ 132 h 162"/>
                <a:gd name="T14" fmla="*/ 58 w 69"/>
                <a:gd name="T15" fmla="*/ 145 h 162"/>
                <a:gd name="T16" fmla="*/ 48 w 69"/>
                <a:gd name="T17" fmla="*/ 148 h 162"/>
                <a:gd name="T18" fmla="*/ 40 w 69"/>
                <a:gd name="T19" fmla="*/ 149 h 162"/>
                <a:gd name="T20" fmla="*/ 27 w 69"/>
                <a:gd name="T21" fmla="*/ 159 h 162"/>
                <a:gd name="T22" fmla="*/ 21 w 69"/>
                <a:gd name="T23" fmla="*/ 141 h 162"/>
                <a:gd name="T24" fmla="*/ 22 w 69"/>
                <a:gd name="T25" fmla="*/ 129 h 162"/>
                <a:gd name="T26" fmla="*/ 35 w 69"/>
                <a:gd name="T27" fmla="*/ 100 h 162"/>
                <a:gd name="T28" fmla="*/ 37 w 69"/>
                <a:gd name="T29" fmla="*/ 92 h 162"/>
                <a:gd name="T30" fmla="*/ 35 w 69"/>
                <a:gd name="T31" fmla="*/ 91 h 162"/>
                <a:gd name="T32" fmla="*/ 33 w 69"/>
                <a:gd name="T33" fmla="*/ 90 h 162"/>
                <a:gd name="T34" fmla="*/ 25 w 69"/>
                <a:gd name="T35" fmla="*/ 54 h 162"/>
                <a:gd name="T36" fmla="*/ 2 w 69"/>
                <a:gd name="T37" fmla="*/ 15 h 162"/>
                <a:gd name="T38" fmla="*/ 0 w 69"/>
                <a:gd name="T39" fmla="*/ 12 h 162"/>
                <a:gd name="T40" fmla="*/ 21 w 69"/>
                <a:gd name="T41" fmla="*/ 0 h 162"/>
                <a:gd name="T42" fmla="*/ 33 w 69"/>
                <a:gd name="T43" fmla="*/ 4 h 162"/>
                <a:gd name="T44" fmla="*/ 36 w 69"/>
                <a:gd name="T45" fmla="*/ 5 h 162"/>
                <a:gd name="T46" fmla="*/ 38 w 69"/>
                <a:gd name="T47" fmla="*/ 7 h 162"/>
                <a:gd name="T48" fmla="*/ 39 w 69"/>
                <a:gd name="T49" fmla="*/ 8 h 162"/>
                <a:gd name="T50" fmla="*/ 41 w 69"/>
                <a:gd name="T51" fmla="*/ 9 h 162"/>
                <a:gd name="T52" fmla="*/ 50 w 69"/>
                <a:gd name="T53" fmla="*/ 21 h 162"/>
                <a:gd name="T54" fmla="*/ 51 w 69"/>
                <a:gd name="T55" fmla="*/ 24 h 162"/>
                <a:gd name="T56" fmla="*/ 53 w 69"/>
                <a:gd name="T57" fmla="*/ 29 h 162"/>
                <a:gd name="T58" fmla="*/ 61 w 69"/>
                <a:gd name="T59" fmla="*/ 57 h 162"/>
                <a:gd name="T60" fmla="*/ 67 w 69"/>
                <a:gd name="T61" fmla="*/ 6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62">
                  <a:moveTo>
                    <a:pt x="67" y="65"/>
                  </a:moveTo>
                  <a:cubicBezTo>
                    <a:pt x="69" y="69"/>
                    <a:pt x="69" y="73"/>
                    <a:pt x="69" y="77"/>
                  </a:cubicBezTo>
                  <a:cubicBezTo>
                    <a:pt x="67" y="79"/>
                    <a:pt x="65" y="81"/>
                    <a:pt x="65" y="84"/>
                  </a:cubicBezTo>
                  <a:cubicBezTo>
                    <a:pt x="64" y="85"/>
                    <a:pt x="64" y="86"/>
                    <a:pt x="63" y="86"/>
                  </a:cubicBezTo>
                  <a:cubicBezTo>
                    <a:pt x="63" y="87"/>
                    <a:pt x="63" y="87"/>
                    <a:pt x="63" y="88"/>
                  </a:cubicBezTo>
                  <a:cubicBezTo>
                    <a:pt x="60" y="97"/>
                    <a:pt x="63" y="106"/>
                    <a:pt x="63" y="115"/>
                  </a:cubicBezTo>
                  <a:cubicBezTo>
                    <a:pt x="58" y="119"/>
                    <a:pt x="60" y="126"/>
                    <a:pt x="59" y="132"/>
                  </a:cubicBezTo>
                  <a:cubicBezTo>
                    <a:pt x="59" y="136"/>
                    <a:pt x="60" y="141"/>
                    <a:pt x="58" y="145"/>
                  </a:cubicBezTo>
                  <a:cubicBezTo>
                    <a:pt x="56" y="149"/>
                    <a:pt x="53" y="150"/>
                    <a:pt x="48" y="148"/>
                  </a:cubicBezTo>
                  <a:cubicBezTo>
                    <a:pt x="45" y="145"/>
                    <a:pt x="43" y="145"/>
                    <a:pt x="40" y="149"/>
                  </a:cubicBezTo>
                  <a:cubicBezTo>
                    <a:pt x="37" y="153"/>
                    <a:pt x="36" y="162"/>
                    <a:pt x="27" y="159"/>
                  </a:cubicBezTo>
                  <a:cubicBezTo>
                    <a:pt x="23" y="154"/>
                    <a:pt x="26" y="146"/>
                    <a:pt x="21" y="141"/>
                  </a:cubicBezTo>
                  <a:cubicBezTo>
                    <a:pt x="19" y="137"/>
                    <a:pt x="20" y="133"/>
                    <a:pt x="22" y="129"/>
                  </a:cubicBezTo>
                  <a:cubicBezTo>
                    <a:pt x="26" y="119"/>
                    <a:pt x="30" y="110"/>
                    <a:pt x="35" y="100"/>
                  </a:cubicBezTo>
                  <a:cubicBezTo>
                    <a:pt x="36" y="98"/>
                    <a:pt x="39" y="95"/>
                    <a:pt x="37" y="92"/>
                  </a:cubicBezTo>
                  <a:cubicBezTo>
                    <a:pt x="37" y="92"/>
                    <a:pt x="36" y="91"/>
                    <a:pt x="35" y="91"/>
                  </a:cubicBezTo>
                  <a:cubicBezTo>
                    <a:pt x="34" y="91"/>
                    <a:pt x="34" y="90"/>
                    <a:pt x="33" y="90"/>
                  </a:cubicBezTo>
                  <a:cubicBezTo>
                    <a:pt x="28" y="78"/>
                    <a:pt x="24" y="67"/>
                    <a:pt x="25" y="54"/>
                  </a:cubicBezTo>
                  <a:cubicBezTo>
                    <a:pt x="25" y="36"/>
                    <a:pt x="17" y="24"/>
                    <a:pt x="2" y="15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2" y="0"/>
                    <a:pt x="12" y="1"/>
                    <a:pt x="21" y="0"/>
                  </a:cubicBezTo>
                  <a:cubicBezTo>
                    <a:pt x="26" y="0"/>
                    <a:pt x="29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7" y="6"/>
                    <a:pt x="37" y="6"/>
                    <a:pt x="38" y="7"/>
                  </a:cubicBezTo>
                  <a:cubicBezTo>
                    <a:pt x="39" y="7"/>
                    <a:pt x="39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4" y="13"/>
                    <a:pt x="46" y="18"/>
                    <a:pt x="50" y="21"/>
                  </a:cubicBezTo>
                  <a:cubicBezTo>
                    <a:pt x="50" y="22"/>
                    <a:pt x="51" y="23"/>
                    <a:pt x="51" y="24"/>
                  </a:cubicBezTo>
                  <a:cubicBezTo>
                    <a:pt x="52" y="25"/>
                    <a:pt x="52" y="27"/>
                    <a:pt x="53" y="29"/>
                  </a:cubicBezTo>
                  <a:cubicBezTo>
                    <a:pt x="55" y="38"/>
                    <a:pt x="58" y="48"/>
                    <a:pt x="61" y="57"/>
                  </a:cubicBezTo>
                  <a:cubicBezTo>
                    <a:pt x="62" y="60"/>
                    <a:pt x="64" y="63"/>
                    <a:pt x="67" y="65"/>
                  </a:cubicBezTo>
                  <a:close/>
                </a:path>
              </a:pathLst>
            </a:custGeom>
            <a:solidFill>
              <a:srgbClr val="D7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8" name="Freeform 685"/>
            <p:cNvSpPr/>
            <p:nvPr/>
          </p:nvSpPr>
          <p:spPr bwMode="auto">
            <a:xfrm>
              <a:off x="7057" y="867"/>
              <a:ext cx="52" cy="115"/>
            </a:xfrm>
            <a:custGeom>
              <a:avLst/>
              <a:gdLst>
                <a:gd name="T0" fmla="*/ 2 w 35"/>
                <a:gd name="T1" fmla="*/ 27 h 77"/>
                <a:gd name="T2" fmla="*/ 4 w 35"/>
                <a:gd name="T3" fmla="*/ 0 h 77"/>
                <a:gd name="T4" fmla="*/ 4 w 35"/>
                <a:gd name="T5" fmla="*/ 4 h 77"/>
                <a:gd name="T6" fmla="*/ 15 w 35"/>
                <a:gd name="T7" fmla="*/ 43 h 77"/>
                <a:gd name="T8" fmla="*/ 31 w 35"/>
                <a:gd name="T9" fmla="*/ 65 h 77"/>
                <a:gd name="T10" fmla="*/ 35 w 35"/>
                <a:gd name="T11" fmla="*/ 75 h 77"/>
                <a:gd name="T12" fmla="*/ 20 w 35"/>
                <a:gd name="T13" fmla="*/ 68 h 77"/>
                <a:gd name="T14" fmla="*/ 14 w 35"/>
                <a:gd name="T15" fmla="*/ 61 h 77"/>
                <a:gd name="T16" fmla="*/ 2 w 35"/>
                <a:gd name="T17" fmla="*/ 39 h 77"/>
                <a:gd name="T18" fmla="*/ 2 w 35"/>
                <a:gd name="T19" fmla="*/ 2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77">
                  <a:moveTo>
                    <a:pt x="2" y="27"/>
                  </a:moveTo>
                  <a:cubicBezTo>
                    <a:pt x="3" y="18"/>
                    <a:pt x="0" y="9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2" y="18"/>
                    <a:pt x="9" y="31"/>
                    <a:pt x="15" y="43"/>
                  </a:cubicBezTo>
                  <a:cubicBezTo>
                    <a:pt x="19" y="51"/>
                    <a:pt x="23" y="59"/>
                    <a:pt x="31" y="65"/>
                  </a:cubicBezTo>
                  <a:cubicBezTo>
                    <a:pt x="34" y="67"/>
                    <a:pt x="35" y="71"/>
                    <a:pt x="35" y="75"/>
                  </a:cubicBezTo>
                  <a:cubicBezTo>
                    <a:pt x="27" y="77"/>
                    <a:pt x="24" y="71"/>
                    <a:pt x="20" y="68"/>
                  </a:cubicBezTo>
                  <a:cubicBezTo>
                    <a:pt x="18" y="66"/>
                    <a:pt x="16" y="63"/>
                    <a:pt x="14" y="61"/>
                  </a:cubicBezTo>
                  <a:cubicBezTo>
                    <a:pt x="9" y="54"/>
                    <a:pt x="6" y="46"/>
                    <a:pt x="2" y="39"/>
                  </a:cubicBezTo>
                  <a:cubicBezTo>
                    <a:pt x="1" y="35"/>
                    <a:pt x="0" y="31"/>
                    <a:pt x="2" y="27"/>
                  </a:cubicBezTo>
                  <a:close/>
                </a:path>
              </a:pathLst>
            </a:custGeom>
            <a:solidFill>
              <a:srgbClr val="FA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9" name="Freeform 686"/>
            <p:cNvSpPr/>
            <p:nvPr/>
          </p:nvSpPr>
          <p:spPr bwMode="auto">
            <a:xfrm>
              <a:off x="7063" y="8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0" name="Freeform 687"/>
            <p:cNvSpPr/>
            <p:nvPr/>
          </p:nvSpPr>
          <p:spPr bwMode="auto">
            <a:xfrm>
              <a:off x="6766" y="2088"/>
              <a:ext cx="694" cy="289"/>
            </a:xfrm>
            <a:custGeom>
              <a:avLst/>
              <a:gdLst>
                <a:gd name="T0" fmla="*/ 0 w 463"/>
                <a:gd name="T1" fmla="*/ 173 h 193"/>
                <a:gd name="T2" fmla="*/ 7 w 463"/>
                <a:gd name="T3" fmla="*/ 152 h 193"/>
                <a:gd name="T4" fmla="*/ 10 w 463"/>
                <a:gd name="T5" fmla="*/ 142 h 193"/>
                <a:gd name="T6" fmla="*/ 14 w 463"/>
                <a:gd name="T7" fmla="*/ 141 h 193"/>
                <a:gd name="T8" fmla="*/ 51 w 463"/>
                <a:gd name="T9" fmla="*/ 125 h 193"/>
                <a:gd name="T10" fmla="*/ 78 w 463"/>
                <a:gd name="T11" fmla="*/ 103 h 193"/>
                <a:gd name="T12" fmla="*/ 82 w 463"/>
                <a:gd name="T13" fmla="*/ 98 h 193"/>
                <a:gd name="T14" fmla="*/ 93 w 463"/>
                <a:gd name="T15" fmla="*/ 77 h 193"/>
                <a:gd name="T16" fmla="*/ 95 w 463"/>
                <a:gd name="T17" fmla="*/ 66 h 193"/>
                <a:gd name="T18" fmla="*/ 83 w 463"/>
                <a:gd name="T19" fmla="*/ 65 h 193"/>
                <a:gd name="T20" fmla="*/ 61 w 463"/>
                <a:gd name="T21" fmla="*/ 73 h 193"/>
                <a:gd name="T22" fmla="*/ 54 w 463"/>
                <a:gd name="T23" fmla="*/ 67 h 193"/>
                <a:gd name="T24" fmla="*/ 67 w 463"/>
                <a:gd name="T25" fmla="*/ 41 h 193"/>
                <a:gd name="T26" fmla="*/ 99 w 463"/>
                <a:gd name="T27" fmla="*/ 24 h 193"/>
                <a:gd name="T28" fmla="*/ 190 w 463"/>
                <a:gd name="T29" fmla="*/ 60 h 193"/>
                <a:gd name="T30" fmla="*/ 193 w 463"/>
                <a:gd name="T31" fmla="*/ 72 h 193"/>
                <a:gd name="T32" fmla="*/ 182 w 463"/>
                <a:gd name="T33" fmla="*/ 76 h 193"/>
                <a:gd name="T34" fmla="*/ 166 w 463"/>
                <a:gd name="T35" fmla="*/ 76 h 193"/>
                <a:gd name="T36" fmla="*/ 161 w 463"/>
                <a:gd name="T37" fmla="*/ 79 h 193"/>
                <a:gd name="T38" fmla="*/ 176 w 463"/>
                <a:gd name="T39" fmla="*/ 96 h 193"/>
                <a:gd name="T40" fmla="*/ 192 w 463"/>
                <a:gd name="T41" fmla="*/ 98 h 193"/>
                <a:gd name="T42" fmla="*/ 204 w 463"/>
                <a:gd name="T43" fmla="*/ 105 h 193"/>
                <a:gd name="T44" fmla="*/ 225 w 463"/>
                <a:gd name="T45" fmla="*/ 127 h 193"/>
                <a:gd name="T46" fmla="*/ 274 w 463"/>
                <a:gd name="T47" fmla="*/ 154 h 193"/>
                <a:gd name="T48" fmla="*/ 287 w 463"/>
                <a:gd name="T49" fmla="*/ 155 h 193"/>
                <a:gd name="T50" fmla="*/ 360 w 463"/>
                <a:gd name="T51" fmla="*/ 122 h 193"/>
                <a:gd name="T52" fmla="*/ 378 w 463"/>
                <a:gd name="T53" fmla="*/ 115 h 193"/>
                <a:gd name="T54" fmla="*/ 418 w 463"/>
                <a:gd name="T55" fmla="*/ 87 h 193"/>
                <a:gd name="T56" fmla="*/ 381 w 463"/>
                <a:gd name="T57" fmla="*/ 35 h 193"/>
                <a:gd name="T58" fmla="*/ 356 w 463"/>
                <a:gd name="T59" fmla="*/ 38 h 193"/>
                <a:gd name="T60" fmla="*/ 322 w 463"/>
                <a:gd name="T61" fmla="*/ 36 h 193"/>
                <a:gd name="T62" fmla="*/ 294 w 463"/>
                <a:gd name="T63" fmla="*/ 35 h 193"/>
                <a:gd name="T64" fmla="*/ 288 w 463"/>
                <a:gd name="T65" fmla="*/ 34 h 193"/>
                <a:gd name="T66" fmla="*/ 282 w 463"/>
                <a:gd name="T67" fmla="*/ 29 h 193"/>
                <a:gd name="T68" fmla="*/ 285 w 463"/>
                <a:gd name="T69" fmla="*/ 23 h 193"/>
                <a:gd name="T70" fmla="*/ 297 w 463"/>
                <a:gd name="T71" fmla="*/ 18 h 193"/>
                <a:gd name="T72" fmla="*/ 360 w 463"/>
                <a:gd name="T73" fmla="*/ 1 h 193"/>
                <a:gd name="T74" fmla="*/ 427 w 463"/>
                <a:gd name="T75" fmla="*/ 21 h 193"/>
                <a:gd name="T76" fmla="*/ 445 w 463"/>
                <a:gd name="T77" fmla="*/ 48 h 193"/>
                <a:gd name="T78" fmla="*/ 451 w 463"/>
                <a:gd name="T79" fmla="*/ 80 h 193"/>
                <a:gd name="T80" fmla="*/ 457 w 463"/>
                <a:gd name="T81" fmla="*/ 103 h 193"/>
                <a:gd name="T82" fmla="*/ 460 w 463"/>
                <a:gd name="T83" fmla="*/ 119 h 193"/>
                <a:gd name="T84" fmla="*/ 430 w 463"/>
                <a:gd name="T85" fmla="*/ 149 h 193"/>
                <a:gd name="T86" fmla="*/ 367 w 463"/>
                <a:gd name="T87" fmla="*/ 174 h 193"/>
                <a:gd name="T88" fmla="*/ 341 w 463"/>
                <a:gd name="T89" fmla="*/ 170 h 193"/>
                <a:gd name="T90" fmla="*/ 335 w 463"/>
                <a:gd name="T91" fmla="*/ 169 h 193"/>
                <a:gd name="T92" fmla="*/ 309 w 463"/>
                <a:gd name="T93" fmla="*/ 177 h 193"/>
                <a:gd name="T94" fmla="*/ 224 w 463"/>
                <a:gd name="T95" fmla="*/ 191 h 193"/>
                <a:gd name="T96" fmla="*/ 172 w 463"/>
                <a:gd name="T97" fmla="*/ 164 h 193"/>
                <a:gd name="T98" fmla="*/ 157 w 463"/>
                <a:gd name="T99" fmla="*/ 161 h 193"/>
                <a:gd name="T100" fmla="*/ 113 w 463"/>
                <a:gd name="T101" fmla="*/ 144 h 193"/>
                <a:gd name="T102" fmla="*/ 100 w 463"/>
                <a:gd name="T103" fmla="*/ 134 h 193"/>
                <a:gd name="T104" fmla="*/ 84 w 463"/>
                <a:gd name="T105" fmla="*/ 125 h 193"/>
                <a:gd name="T106" fmla="*/ 76 w 463"/>
                <a:gd name="T107" fmla="*/ 123 h 193"/>
                <a:gd name="T108" fmla="*/ 43 w 463"/>
                <a:gd name="T109" fmla="*/ 154 h 193"/>
                <a:gd name="T110" fmla="*/ 41 w 463"/>
                <a:gd name="T111" fmla="*/ 156 h 193"/>
                <a:gd name="T112" fmla="*/ 39 w 463"/>
                <a:gd name="T113" fmla="*/ 158 h 193"/>
                <a:gd name="T114" fmla="*/ 37 w 463"/>
                <a:gd name="T115" fmla="*/ 160 h 193"/>
                <a:gd name="T116" fmla="*/ 36 w 463"/>
                <a:gd name="T117" fmla="*/ 161 h 193"/>
                <a:gd name="T118" fmla="*/ 34 w 463"/>
                <a:gd name="T119" fmla="*/ 163 h 193"/>
                <a:gd name="T120" fmla="*/ 33 w 463"/>
                <a:gd name="T121" fmla="*/ 164 h 193"/>
                <a:gd name="T122" fmla="*/ 24 w 463"/>
                <a:gd name="T123" fmla="*/ 173 h 193"/>
                <a:gd name="T124" fmla="*/ 0 w 463"/>
                <a:gd name="T125" fmla="*/ 1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3" h="193">
                  <a:moveTo>
                    <a:pt x="0" y="173"/>
                  </a:moveTo>
                  <a:cubicBezTo>
                    <a:pt x="1" y="166"/>
                    <a:pt x="4" y="159"/>
                    <a:pt x="7" y="152"/>
                  </a:cubicBezTo>
                  <a:cubicBezTo>
                    <a:pt x="8" y="149"/>
                    <a:pt x="9" y="146"/>
                    <a:pt x="10" y="142"/>
                  </a:cubicBezTo>
                  <a:cubicBezTo>
                    <a:pt x="11" y="141"/>
                    <a:pt x="13" y="141"/>
                    <a:pt x="14" y="141"/>
                  </a:cubicBezTo>
                  <a:cubicBezTo>
                    <a:pt x="30" y="145"/>
                    <a:pt x="41" y="136"/>
                    <a:pt x="51" y="125"/>
                  </a:cubicBezTo>
                  <a:cubicBezTo>
                    <a:pt x="59" y="117"/>
                    <a:pt x="64" y="105"/>
                    <a:pt x="78" y="103"/>
                  </a:cubicBezTo>
                  <a:cubicBezTo>
                    <a:pt x="80" y="102"/>
                    <a:pt x="82" y="100"/>
                    <a:pt x="82" y="98"/>
                  </a:cubicBezTo>
                  <a:cubicBezTo>
                    <a:pt x="82" y="89"/>
                    <a:pt x="87" y="83"/>
                    <a:pt x="93" y="77"/>
                  </a:cubicBezTo>
                  <a:cubicBezTo>
                    <a:pt x="96" y="74"/>
                    <a:pt x="98" y="70"/>
                    <a:pt x="95" y="66"/>
                  </a:cubicBezTo>
                  <a:cubicBezTo>
                    <a:pt x="92" y="62"/>
                    <a:pt x="87" y="63"/>
                    <a:pt x="83" y="65"/>
                  </a:cubicBezTo>
                  <a:cubicBezTo>
                    <a:pt x="76" y="69"/>
                    <a:pt x="69" y="71"/>
                    <a:pt x="61" y="73"/>
                  </a:cubicBezTo>
                  <a:cubicBezTo>
                    <a:pt x="57" y="74"/>
                    <a:pt x="52" y="74"/>
                    <a:pt x="54" y="67"/>
                  </a:cubicBezTo>
                  <a:cubicBezTo>
                    <a:pt x="57" y="58"/>
                    <a:pt x="62" y="49"/>
                    <a:pt x="67" y="41"/>
                  </a:cubicBezTo>
                  <a:cubicBezTo>
                    <a:pt x="74" y="28"/>
                    <a:pt x="87" y="25"/>
                    <a:pt x="99" y="24"/>
                  </a:cubicBezTo>
                  <a:cubicBezTo>
                    <a:pt x="135" y="20"/>
                    <a:pt x="165" y="35"/>
                    <a:pt x="190" y="60"/>
                  </a:cubicBezTo>
                  <a:cubicBezTo>
                    <a:pt x="193" y="63"/>
                    <a:pt x="195" y="67"/>
                    <a:pt x="193" y="72"/>
                  </a:cubicBezTo>
                  <a:cubicBezTo>
                    <a:pt x="191" y="76"/>
                    <a:pt x="186" y="76"/>
                    <a:pt x="182" y="76"/>
                  </a:cubicBezTo>
                  <a:cubicBezTo>
                    <a:pt x="177" y="75"/>
                    <a:pt x="171" y="75"/>
                    <a:pt x="166" y="76"/>
                  </a:cubicBezTo>
                  <a:cubicBezTo>
                    <a:pt x="163" y="76"/>
                    <a:pt x="161" y="76"/>
                    <a:pt x="161" y="79"/>
                  </a:cubicBezTo>
                  <a:cubicBezTo>
                    <a:pt x="161" y="84"/>
                    <a:pt x="170" y="96"/>
                    <a:pt x="176" y="96"/>
                  </a:cubicBezTo>
                  <a:cubicBezTo>
                    <a:pt x="181" y="96"/>
                    <a:pt x="187" y="98"/>
                    <a:pt x="192" y="98"/>
                  </a:cubicBezTo>
                  <a:cubicBezTo>
                    <a:pt x="197" y="99"/>
                    <a:pt x="202" y="101"/>
                    <a:pt x="204" y="105"/>
                  </a:cubicBezTo>
                  <a:cubicBezTo>
                    <a:pt x="208" y="116"/>
                    <a:pt x="218" y="120"/>
                    <a:pt x="225" y="127"/>
                  </a:cubicBezTo>
                  <a:cubicBezTo>
                    <a:pt x="239" y="140"/>
                    <a:pt x="258" y="145"/>
                    <a:pt x="274" y="154"/>
                  </a:cubicBezTo>
                  <a:cubicBezTo>
                    <a:pt x="278" y="156"/>
                    <a:pt x="283" y="156"/>
                    <a:pt x="287" y="155"/>
                  </a:cubicBezTo>
                  <a:cubicBezTo>
                    <a:pt x="315" y="153"/>
                    <a:pt x="339" y="141"/>
                    <a:pt x="360" y="122"/>
                  </a:cubicBezTo>
                  <a:cubicBezTo>
                    <a:pt x="365" y="117"/>
                    <a:pt x="371" y="116"/>
                    <a:pt x="378" y="115"/>
                  </a:cubicBezTo>
                  <a:cubicBezTo>
                    <a:pt x="396" y="113"/>
                    <a:pt x="410" y="104"/>
                    <a:pt x="418" y="87"/>
                  </a:cubicBezTo>
                  <a:cubicBezTo>
                    <a:pt x="428" y="65"/>
                    <a:pt x="404" y="36"/>
                    <a:pt x="381" y="35"/>
                  </a:cubicBezTo>
                  <a:cubicBezTo>
                    <a:pt x="372" y="35"/>
                    <a:pt x="364" y="36"/>
                    <a:pt x="356" y="38"/>
                  </a:cubicBezTo>
                  <a:cubicBezTo>
                    <a:pt x="345" y="39"/>
                    <a:pt x="333" y="40"/>
                    <a:pt x="322" y="36"/>
                  </a:cubicBezTo>
                  <a:cubicBezTo>
                    <a:pt x="313" y="34"/>
                    <a:pt x="304" y="35"/>
                    <a:pt x="294" y="35"/>
                  </a:cubicBezTo>
                  <a:cubicBezTo>
                    <a:pt x="292" y="35"/>
                    <a:pt x="290" y="35"/>
                    <a:pt x="288" y="34"/>
                  </a:cubicBezTo>
                  <a:cubicBezTo>
                    <a:pt x="285" y="34"/>
                    <a:pt x="282" y="33"/>
                    <a:pt x="282" y="29"/>
                  </a:cubicBezTo>
                  <a:cubicBezTo>
                    <a:pt x="281" y="26"/>
                    <a:pt x="283" y="25"/>
                    <a:pt x="285" y="23"/>
                  </a:cubicBezTo>
                  <a:cubicBezTo>
                    <a:pt x="289" y="21"/>
                    <a:pt x="293" y="19"/>
                    <a:pt x="297" y="18"/>
                  </a:cubicBezTo>
                  <a:cubicBezTo>
                    <a:pt x="318" y="9"/>
                    <a:pt x="338" y="2"/>
                    <a:pt x="360" y="1"/>
                  </a:cubicBezTo>
                  <a:cubicBezTo>
                    <a:pt x="384" y="0"/>
                    <a:pt x="408" y="5"/>
                    <a:pt x="427" y="21"/>
                  </a:cubicBezTo>
                  <a:cubicBezTo>
                    <a:pt x="431" y="31"/>
                    <a:pt x="440" y="38"/>
                    <a:pt x="445" y="48"/>
                  </a:cubicBezTo>
                  <a:cubicBezTo>
                    <a:pt x="451" y="59"/>
                    <a:pt x="453" y="69"/>
                    <a:pt x="451" y="80"/>
                  </a:cubicBezTo>
                  <a:cubicBezTo>
                    <a:pt x="449" y="89"/>
                    <a:pt x="447" y="97"/>
                    <a:pt x="457" y="103"/>
                  </a:cubicBezTo>
                  <a:cubicBezTo>
                    <a:pt x="463" y="106"/>
                    <a:pt x="462" y="113"/>
                    <a:pt x="460" y="119"/>
                  </a:cubicBezTo>
                  <a:cubicBezTo>
                    <a:pt x="454" y="133"/>
                    <a:pt x="444" y="143"/>
                    <a:pt x="430" y="149"/>
                  </a:cubicBezTo>
                  <a:cubicBezTo>
                    <a:pt x="410" y="159"/>
                    <a:pt x="389" y="169"/>
                    <a:pt x="367" y="174"/>
                  </a:cubicBezTo>
                  <a:cubicBezTo>
                    <a:pt x="358" y="175"/>
                    <a:pt x="349" y="178"/>
                    <a:pt x="341" y="170"/>
                  </a:cubicBezTo>
                  <a:cubicBezTo>
                    <a:pt x="339" y="169"/>
                    <a:pt x="337" y="168"/>
                    <a:pt x="335" y="169"/>
                  </a:cubicBezTo>
                  <a:cubicBezTo>
                    <a:pt x="327" y="173"/>
                    <a:pt x="317" y="173"/>
                    <a:pt x="309" y="177"/>
                  </a:cubicBezTo>
                  <a:cubicBezTo>
                    <a:pt x="282" y="189"/>
                    <a:pt x="253" y="188"/>
                    <a:pt x="224" y="191"/>
                  </a:cubicBezTo>
                  <a:cubicBezTo>
                    <a:pt x="201" y="193"/>
                    <a:pt x="185" y="181"/>
                    <a:pt x="172" y="164"/>
                  </a:cubicBezTo>
                  <a:cubicBezTo>
                    <a:pt x="167" y="158"/>
                    <a:pt x="164" y="157"/>
                    <a:pt x="157" y="161"/>
                  </a:cubicBezTo>
                  <a:cubicBezTo>
                    <a:pt x="138" y="172"/>
                    <a:pt x="120" y="165"/>
                    <a:pt x="113" y="144"/>
                  </a:cubicBezTo>
                  <a:cubicBezTo>
                    <a:pt x="111" y="138"/>
                    <a:pt x="106" y="135"/>
                    <a:pt x="100" y="134"/>
                  </a:cubicBezTo>
                  <a:cubicBezTo>
                    <a:pt x="94" y="132"/>
                    <a:pt x="88" y="130"/>
                    <a:pt x="84" y="125"/>
                  </a:cubicBezTo>
                  <a:cubicBezTo>
                    <a:pt x="81" y="122"/>
                    <a:pt x="78" y="120"/>
                    <a:pt x="76" y="123"/>
                  </a:cubicBezTo>
                  <a:cubicBezTo>
                    <a:pt x="67" y="136"/>
                    <a:pt x="52" y="141"/>
                    <a:pt x="43" y="154"/>
                  </a:cubicBezTo>
                  <a:cubicBezTo>
                    <a:pt x="42" y="155"/>
                    <a:pt x="42" y="155"/>
                    <a:pt x="41" y="156"/>
                  </a:cubicBezTo>
                  <a:cubicBezTo>
                    <a:pt x="41" y="157"/>
                    <a:pt x="40" y="158"/>
                    <a:pt x="39" y="158"/>
                  </a:cubicBezTo>
                  <a:cubicBezTo>
                    <a:pt x="39" y="159"/>
                    <a:pt x="38" y="160"/>
                    <a:pt x="37" y="160"/>
                  </a:cubicBezTo>
                  <a:cubicBezTo>
                    <a:pt x="37" y="161"/>
                    <a:pt x="37" y="161"/>
                    <a:pt x="36" y="161"/>
                  </a:cubicBezTo>
                  <a:cubicBezTo>
                    <a:pt x="36" y="162"/>
                    <a:pt x="35" y="162"/>
                    <a:pt x="34" y="163"/>
                  </a:cubicBezTo>
                  <a:cubicBezTo>
                    <a:pt x="34" y="163"/>
                    <a:pt x="33" y="163"/>
                    <a:pt x="33" y="164"/>
                  </a:cubicBezTo>
                  <a:cubicBezTo>
                    <a:pt x="29" y="166"/>
                    <a:pt x="27" y="170"/>
                    <a:pt x="24" y="173"/>
                  </a:cubicBezTo>
                  <a:cubicBezTo>
                    <a:pt x="16" y="181"/>
                    <a:pt x="8" y="181"/>
                    <a:pt x="0" y="173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1" name="Freeform 688"/>
            <p:cNvSpPr/>
            <p:nvPr/>
          </p:nvSpPr>
          <p:spPr bwMode="auto">
            <a:xfrm>
              <a:off x="6866" y="2070"/>
              <a:ext cx="596" cy="258"/>
            </a:xfrm>
            <a:custGeom>
              <a:avLst/>
              <a:gdLst>
                <a:gd name="T0" fmla="*/ 312 w 397"/>
                <a:gd name="T1" fmla="*/ 18 h 172"/>
                <a:gd name="T2" fmla="*/ 217 w 397"/>
                <a:gd name="T3" fmla="*/ 40 h 172"/>
                <a:gd name="T4" fmla="*/ 261 w 397"/>
                <a:gd name="T5" fmla="*/ 46 h 172"/>
                <a:gd name="T6" fmla="*/ 323 w 397"/>
                <a:gd name="T7" fmla="*/ 44 h 172"/>
                <a:gd name="T8" fmla="*/ 353 w 397"/>
                <a:gd name="T9" fmla="*/ 69 h 172"/>
                <a:gd name="T10" fmla="*/ 330 w 397"/>
                <a:gd name="T11" fmla="*/ 126 h 172"/>
                <a:gd name="T12" fmla="*/ 300 w 397"/>
                <a:gd name="T13" fmla="*/ 133 h 172"/>
                <a:gd name="T14" fmla="*/ 243 w 397"/>
                <a:gd name="T15" fmla="*/ 167 h 172"/>
                <a:gd name="T16" fmla="*/ 202 w 397"/>
                <a:gd name="T17" fmla="*/ 168 h 172"/>
                <a:gd name="T18" fmla="*/ 169 w 397"/>
                <a:gd name="T19" fmla="*/ 152 h 172"/>
                <a:gd name="T20" fmla="*/ 138 w 397"/>
                <a:gd name="T21" fmla="*/ 130 h 172"/>
                <a:gd name="T22" fmla="*/ 126 w 397"/>
                <a:gd name="T23" fmla="*/ 115 h 172"/>
                <a:gd name="T24" fmla="*/ 96 w 397"/>
                <a:gd name="T25" fmla="*/ 105 h 172"/>
                <a:gd name="T26" fmla="*/ 88 w 397"/>
                <a:gd name="T27" fmla="*/ 87 h 172"/>
                <a:gd name="T28" fmla="*/ 118 w 397"/>
                <a:gd name="T29" fmla="*/ 84 h 172"/>
                <a:gd name="T30" fmla="*/ 122 w 397"/>
                <a:gd name="T31" fmla="*/ 78 h 172"/>
                <a:gd name="T32" fmla="*/ 54 w 397"/>
                <a:gd name="T33" fmla="*/ 40 h 172"/>
                <a:gd name="T34" fmla="*/ 9 w 397"/>
                <a:gd name="T35" fmla="*/ 29 h 172"/>
                <a:gd name="T36" fmla="*/ 44 w 397"/>
                <a:gd name="T37" fmla="*/ 14 h 172"/>
                <a:gd name="T38" fmla="*/ 99 w 397"/>
                <a:gd name="T39" fmla="*/ 21 h 172"/>
                <a:gd name="T40" fmla="*/ 106 w 397"/>
                <a:gd name="T41" fmla="*/ 12 h 172"/>
                <a:gd name="T42" fmla="*/ 107 w 397"/>
                <a:gd name="T43" fmla="*/ 3 h 172"/>
                <a:gd name="T44" fmla="*/ 143 w 397"/>
                <a:gd name="T45" fmla="*/ 13 h 172"/>
                <a:gd name="T46" fmla="*/ 156 w 397"/>
                <a:gd name="T47" fmla="*/ 20 h 172"/>
                <a:gd name="T48" fmla="*/ 171 w 397"/>
                <a:gd name="T49" fmla="*/ 35 h 172"/>
                <a:gd name="T50" fmla="*/ 165 w 397"/>
                <a:gd name="T51" fmla="*/ 59 h 172"/>
                <a:gd name="T52" fmla="*/ 159 w 397"/>
                <a:gd name="T53" fmla="*/ 79 h 172"/>
                <a:gd name="T54" fmla="*/ 153 w 397"/>
                <a:gd name="T55" fmla="*/ 92 h 172"/>
                <a:gd name="T56" fmla="*/ 237 w 397"/>
                <a:gd name="T57" fmla="*/ 131 h 172"/>
                <a:gd name="T58" fmla="*/ 291 w 397"/>
                <a:gd name="T59" fmla="*/ 115 h 172"/>
                <a:gd name="T60" fmla="*/ 325 w 397"/>
                <a:gd name="T61" fmla="*/ 85 h 172"/>
                <a:gd name="T62" fmla="*/ 285 w 397"/>
                <a:gd name="T63" fmla="*/ 64 h 172"/>
                <a:gd name="T64" fmla="*/ 214 w 397"/>
                <a:gd name="T65" fmla="*/ 74 h 172"/>
                <a:gd name="T66" fmla="*/ 185 w 397"/>
                <a:gd name="T67" fmla="*/ 47 h 172"/>
                <a:gd name="T68" fmla="*/ 274 w 397"/>
                <a:gd name="T69" fmla="*/ 7 h 172"/>
                <a:gd name="T70" fmla="*/ 388 w 397"/>
                <a:gd name="T71" fmla="*/ 37 h 172"/>
                <a:gd name="T72" fmla="*/ 391 w 397"/>
                <a:gd name="T73" fmla="*/ 39 h 172"/>
                <a:gd name="T74" fmla="*/ 394 w 397"/>
                <a:gd name="T75" fmla="*/ 46 h 172"/>
                <a:gd name="T76" fmla="*/ 388 w 397"/>
                <a:gd name="T77" fmla="*/ 56 h 172"/>
                <a:gd name="T78" fmla="*/ 368 w 397"/>
                <a:gd name="T79" fmla="*/ 44 h 172"/>
                <a:gd name="T80" fmla="*/ 362 w 397"/>
                <a:gd name="T81" fmla="*/ 39 h 172"/>
                <a:gd name="T82" fmla="*/ 359 w 397"/>
                <a:gd name="T83" fmla="*/ 3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7" h="172">
                  <a:moveTo>
                    <a:pt x="358" y="35"/>
                  </a:moveTo>
                  <a:cubicBezTo>
                    <a:pt x="344" y="26"/>
                    <a:pt x="329" y="21"/>
                    <a:pt x="312" y="18"/>
                  </a:cubicBezTo>
                  <a:cubicBezTo>
                    <a:pt x="288" y="14"/>
                    <a:pt x="266" y="21"/>
                    <a:pt x="243" y="29"/>
                  </a:cubicBezTo>
                  <a:cubicBezTo>
                    <a:pt x="235" y="32"/>
                    <a:pt x="225" y="36"/>
                    <a:pt x="217" y="40"/>
                  </a:cubicBezTo>
                  <a:cubicBezTo>
                    <a:pt x="218" y="44"/>
                    <a:pt x="221" y="43"/>
                    <a:pt x="224" y="43"/>
                  </a:cubicBezTo>
                  <a:cubicBezTo>
                    <a:pt x="236" y="41"/>
                    <a:pt x="249" y="42"/>
                    <a:pt x="261" y="46"/>
                  </a:cubicBezTo>
                  <a:cubicBezTo>
                    <a:pt x="269" y="48"/>
                    <a:pt x="278" y="47"/>
                    <a:pt x="287" y="46"/>
                  </a:cubicBezTo>
                  <a:cubicBezTo>
                    <a:pt x="299" y="44"/>
                    <a:pt x="310" y="41"/>
                    <a:pt x="323" y="44"/>
                  </a:cubicBezTo>
                  <a:cubicBezTo>
                    <a:pt x="330" y="46"/>
                    <a:pt x="336" y="49"/>
                    <a:pt x="342" y="55"/>
                  </a:cubicBezTo>
                  <a:cubicBezTo>
                    <a:pt x="346" y="59"/>
                    <a:pt x="349" y="64"/>
                    <a:pt x="353" y="69"/>
                  </a:cubicBezTo>
                  <a:cubicBezTo>
                    <a:pt x="358" y="76"/>
                    <a:pt x="359" y="84"/>
                    <a:pt x="357" y="92"/>
                  </a:cubicBezTo>
                  <a:cubicBezTo>
                    <a:pt x="353" y="107"/>
                    <a:pt x="346" y="119"/>
                    <a:pt x="330" y="126"/>
                  </a:cubicBezTo>
                  <a:cubicBezTo>
                    <a:pt x="323" y="130"/>
                    <a:pt x="315" y="132"/>
                    <a:pt x="306" y="131"/>
                  </a:cubicBezTo>
                  <a:cubicBezTo>
                    <a:pt x="304" y="131"/>
                    <a:pt x="301" y="131"/>
                    <a:pt x="300" y="133"/>
                  </a:cubicBezTo>
                  <a:cubicBezTo>
                    <a:pt x="296" y="140"/>
                    <a:pt x="288" y="142"/>
                    <a:pt x="283" y="148"/>
                  </a:cubicBezTo>
                  <a:cubicBezTo>
                    <a:pt x="272" y="158"/>
                    <a:pt x="258" y="164"/>
                    <a:pt x="243" y="167"/>
                  </a:cubicBezTo>
                  <a:cubicBezTo>
                    <a:pt x="234" y="169"/>
                    <a:pt x="226" y="172"/>
                    <a:pt x="217" y="172"/>
                  </a:cubicBezTo>
                  <a:cubicBezTo>
                    <a:pt x="211" y="172"/>
                    <a:pt x="207" y="171"/>
                    <a:pt x="202" y="168"/>
                  </a:cubicBezTo>
                  <a:cubicBezTo>
                    <a:pt x="196" y="164"/>
                    <a:pt x="189" y="161"/>
                    <a:pt x="181" y="159"/>
                  </a:cubicBezTo>
                  <a:cubicBezTo>
                    <a:pt x="176" y="158"/>
                    <a:pt x="172" y="156"/>
                    <a:pt x="169" y="152"/>
                  </a:cubicBezTo>
                  <a:cubicBezTo>
                    <a:pt x="167" y="150"/>
                    <a:pt x="164" y="148"/>
                    <a:pt x="161" y="146"/>
                  </a:cubicBezTo>
                  <a:cubicBezTo>
                    <a:pt x="152" y="142"/>
                    <a:pt x="147" y="134"/>
                    <a:pt x="138" y="130"/>
                  </a:cubicBezTo>
                  <a:cubicBezTo>
                    <a:pt x="135" y="129"/>
                    <a:pt x="135" y="126"/>
                    <a:pt x="135" y="123"/>
                  </a:cubicBezTo>
                  <a:cubicBezTo>
                    <a:pt x="135" y="118"/>
                    <a:pt x="131" y="115"/>
                    <a:pt x="126" y="115"/>
                  </a:cubicBezTo>
                  <a:cubicBezTo>
                    <a:pt x="120" y="114"/>
                    <a:pt x="115" y="112"/>
                    <a:pt x="108" y="113"/>
                  </a:cubicBezTo>
                  <a:cubicBezTo>
                    <a:pt x="102" y="113"/>
                    <a:pt x="98" y="110"/>
                    <a:pt x="96" y="105"/>
                  </a:cubicBezTo>
                  <a:cubicBezTo>
                    <a:pt x="94" y="101"/>
                    <a:pt x="93" y="98"/>
                    <a:pt x="90" y="95"/>
                  </a:cubicBezTo>
                  <a:cubicBezTo>
                    <a:pt x="88" y="93"/>
                    <a:pt x="86" y="90"/>
                    <a:pt x="88" y="87"/>
                  </a:cubicBezTo>
                  <a:cubicBezTo>
                    <a:pt x="89" y="84"/>
                    <a:pt x="92" y="83"/>
                    <a:pt x="95" y="83"/>
                  </a:cubicBezTo>
                  <a:cubicBezTo>
                    <a:pt x="102" y="84"/>
                    <a:pt x="110" y="82"/>
                    <a:pt x="118" y="84"/>
                  </a:cubicBezTo>
                  <a:cubicBezTo>
                    <a:pt x="120" y="85"/>
                    <a:pt x="122" y="85"/>
                    <a:pt x="123" y="84"/>
                  </a:cubicBezTo>
                  <a:cubicBezTo>
                    <a:pt x="125" y="81"/>
                    <a:pt x="123" y="79"/>
                    <a:pt x="122" y="78"/>
                  </a:cubicBezTo>
                  <a:cubicBezTo>
                    <a:pt x="121" y="76"/>
                    <a:pt x="119" y="75"/>
                    <a:pt x="118" y="73"/>
                  </a:cubicBezTo>
                  <a:cubicBezTo>
                    <a:pt x="100" y="55"/>
                    <a:pt x="79" y="43"/>
                    <a:pt x="54" y="40"/>
                  </a:cubicBezTo>
                  <a:cubicBezTo>
                    <a:pt x="35" y="37"/>
                    <a:pt x="16" y="41"/>
                    <a:pt x="0" y="53"/>
                  </a:cubicBezTo>
                  <a:cubicBezTo>
                    <a:pt x="3" y="45"/>
                    <a:pt x="6" y="37"/>
                    <a:pt x="9" y="29"/>
                  </a:cubicBezTo>
                  <a:cubicBezTo>
                    <a:pt x="10" y="25"/>
                    <a:pt x="13" y="22"/>
                    <a:pt x="17" y="20"/>
                  </a:cubicBezTo>
                  <a:cubicBezTo>
                    <a:pt x="25" y="16"/>
                    <a:pt x="34" y="15"/>
                    <a:pt x="44" y="14"/>
                  </a:cubicBezTo>
                  <a:cubicBezTo>
                    <a:pt x="58" y="13"/>
                    <a:pt x="72" y="16"/>
                    <a:pt x="85" y="19"/>
                  </a:cubicBezTo>
                  <a:cubicBezTo>
                    <a:pt x="90" y="19"/>
                    <a:pt x="95" y="20"/>
                    <a:pt x="99" y="21"/>
                  </a:cubicBezTo>
                  <a:cubicBezTo>
                    <a:pt x="102" y="22"/>
                    <a:pt x="105" y="22"/>
                    <a:pt x="106" y="19"/>
                  </a:cubicBezTo>
                  <a:cubicBezTo>
                    <a:pt x="108" y="16"/>
                    <a:pt x="107" y="14"/>
                    <a:pt x="106" y="12"/>
                  </a:cubicBezTo>
                  <a:cubicBezTo>
                    <a:pt x="104" y="10"/>
                    <a:pt x="102" y="8"/>
                    <a:pt x="100" y="6"/>
                  </a:cubicBezTo>
                  <a:cubicBezTo>
                    <a:pt x="102" y="4"/>
                    <a:pt x="104" y="3"/>
                    <a:pt x="107" y="3"/>
                  </a:cubicBezTo>
                  <a:cubicBezTo>
                    <a:pt x="118" y="7"/>
                    <a:pt x="130" y="8"/>
                    <a:pt x="140" y="13"/>
                  </a:cubicBezTo>
                  <a:cubicBezTo>
                    <a:pt x="141" y="13"/>
                    <a:pt x="142" y="13"/>
                    <a:pt x="143" y="13"/>
                  </a:cubicBezTo>
                  <a:cubicBezTo>
                    <a:pt x="147" y="15"/>
                    <a:pt x="150" y="18"/>
                    <a:pt x="153" y="19"/>
                  </a:cubicBezTo>
                  <a:cubicBezTo>
                    <a:pt x="154" y="19"/>
                    <a:pt x="155" y="19"/>
                    <a:pt x="156" y="20"/>
                  </a:cubicBezTo>
                  <a:cubicBezTo>
                    <a:pt x="157" y="20"/>
                    <a:pt x="158" y="21"/>
                    <a:pt x="159" y="22"/>
                  </a:cubicBezTo>
                  <a:cubicBezTo>
                    <a:pt x="164" y="26"/>
                    <a:pt x="171" y="27"/>
                    <a:pt x="171" y="35"/>
                  </a:cubicBezTo>
                  <a:cubicBezTo>
                    <a:pt x="173" y="39"/>
                    <a:pt x="176" y="42"/>
                    <a:pt x="178" y="47"/>
                  </a:cubicBezTo>
                  <a:cubicBezTo>
                    <a:pt x="175" y="52"/>
                    <a:pt x="168" y="54"/>
                    <a:pt x="165" y="59"/>
                  </a:cubicBezTo>
                  <a:cubicBezTo>
                    <a:pt x="165" y="60"/>
                    <a:pt x="166" y="60"/>
                    <a:pt x="167" y="61"/>
                  </a:cubicBezTo>
                  <a:cubicBezTo>
                    <a:pt x="176" y="73"/>
                    <a:pt x="174" y="78"/>
                    <a:pt x="159" y="79"/>
                  </a:cubicBezTo>
                  <a:cubicBezTo>
                    <a:pt x="153" y="80"/>
                    <a:pt x="151" y="83"/>
                    <a:pt x="152" y="89"/>
                  </a:cubicBezTo>
                  <a:cubicBezTo>
                    <a:pt x="152" y="90"/>
                    <a:pt x="152" y="92"/>
                    <a:pt x="153" y="92"/>
                  </a:cubicBezTo>
                  <a:cubicBezTo>
                    <a:pt x="166" y="108"/>
                    <a:pt x="175" y="128"/>
                    <a:pt x="194" y="139"/>
                  </a:cubicBezTo>
                  <a:cubicBezTo>
                    <a:pt x="209" y="147"/>
                    <a:pt x="225" y="144"/>
                    <a:pt x="237" y="131"/>
                  </a:cubicBezTo>
                  <a:cubicBezTo>
                    <a:pt x="250" y="118"/>
                    <a:pt x="267" y="115"/>
                    <a:pt x="284" y="114"/>
                  </a:cubicBezTo>
                  <a:cubicBezTo>
                    <a:pt x="287" y="114"/>
                    <a:pt x="289" y="115"/>
                    <a:pt x="291" y="115"/>
                  </a:cubicBezTo>
                  <a:cubicBezTo>
                    <a:pt x="298" y="115"/>
                    <a:pt x="305" y="118"/>
                    <a:pt x="310" y="112"/>
                  </a:cubicBezTo>
                  <a:cubicBezTo>
                    <a:pt x="317" y="105"/>
                    <a:pt x="324" y="97"/>
                    <a:pt x="325" y="85"/>
                  </a:cubicBezTo>
                  <a:cubicBezTo>
                    <a:pt x="325" y="78"/>
                    <a:pt x="323" y="73"/>
                    <a:pt x="316" y="69"/>
                  </a:cubicBezTo>
                  <a:cubicBezTo>
                    <a:pt x="306" y="63"/>
                    <a:pt x="296" y="60"/>
                    <a:pt x="285" y="64"/>
                  </a:cubicBezTo>
                  <a:cubicBezTo>
                    <a:pt x="277" y="67"/>
                    <a:pt x="269" y="64"/>
                    <a:pt x="261" y="64"/>
                  </a:cubicBezTo>
                  <a:cubicBezTo>
                    <a:pt x="244" y="64"/>
                    <a:pt x="229" y="68"/>
                    <a:pt x="214" y="74"/>
                  </a:cubicBezTo>
                  <a:cubicBezTo>
                    <a:pt x="201" y="79"/>
                    <a:pt x="187" y="70"/>
                    <a:pt x="187" y="56"/>
                  </a:cubicBezTo>
                  <a:cubicBezTo>
                    <a:pt x="187" y="52"/>
                    <a:pt x="185" y="50"/>
                    <a:pt x="185" y="47"/>
                  </a:cubicBezTo>
                  <a:cubicBezTo>
                    <a:pt x="197" y="36"/>
                    <a:pt x="210" y="27"/>
                    <a:pt x="225" y="22"/>
                  </a:cubicBezTo>
                  <a:cubicBezTo>
                    <a:pt x="241" y="17"/>
                    <a:pt x="257" y="10"/>
                    <a:pt x="274" y="7"/>
                  </a:cubicBezTo>
                  <a:cubicBezTo>
                    <a:pt x="304" y="0"/>
                    <a:pt x="333" y="5"/>
                    <a:pt x="360" y="20"/>
                  </a:cubicBezTo>
                  <a:cubicBezTo>
                    <a:pt x="370" y="25"/>
                    <a:pt x="379" y="31"/>
                    <a:pt x="388" y="37"/>
                  </a:cubicBezTo>
                  <a:cubicBezTo>
                    <a:pt x="389" y="38"/>
                    <a:pt x="390" y="38"/>
                    <a:pt x="390" y="39"/>
                  </a:cubicBezTo>
                  <a:cubicBezTo>
                    <a:pt x="391" y="39"/>
                    <a:pt x="391" y="39"/>
                    <a:pt x="391" y="39"/>
                  </a:cubicBezTo>
                  <a:cubicBezTo>
                    <a:pt x="390" y="39"/>
                    <a:pt x="390" y="40"/>
                    <a:pt x="390" y="40"/>
                  </a:cubicBezTo>
                  <a:cubicBezTo>
                    <a:pt x="391" y="43"/>
                    <a:pt x="393" y="44"/>
                    <a:pt x="394" y="46"/>
                  </a:cubicBezTo>
                  <a:cubicBezTo>
                    <a:pt x="397" y="51"/>
                    <a:pt x="396" y="53"/>
                    <a:pt x="390" y="56"/>
                  </a:cubicBezTo>
                  <a:cubicBezTo>
                    <a:pt x="390" y="56"/>
                    <a:pt x="389" y="56"/>
                    <a:pt x="388" y="56"/>
                  </a:cubicBezTo>
                  <a:cubicBezTo>
                    <a:pt x="381" y="55"/>
                    <a:pt x="376" y="51"/>
                    <a:pt x="370" y="47"/>
                  </a:cubicBezTo>
                  <a:cubicBezTo>
                    <a:pt x="369" y="46"/>
                    <a:pt x="368" y="45"/>
                    <a:pt x="368" y="44"/>
                  </a:cubicBezTo>
                  <a:cubicBezTo>
                    <a:pt x="367" y="43"/>
                    <a:pt x="365" y="42"/>
                    <a:pt x="364" y="41"/>
                  </a:cubicBezTo>
                  <a:cubicBezTo>
                    <a:pt x="364" y="41"/>
                    <a:pt x="363" y="40"/>
                    <a:pt x="362" y="39"/>
                  </a:cubicBezTo>
                  <a:cubicBezTo>
                    <a:pt x="361" y="39"/>
                    <a:pt x="361" y="39"/>
                    <a:pt x="360" y="38"/>
                  </a:cubicBezTo>
                  <a:cubicBezTo>
                    <a:pt x="360" y="38"/>
                    <a:pt x="359" y="37"/>
                    <a:pt x="359" y="37"/>
                  </a:cubicBezTo>
                  <a:cubicBezTo>
                    <a:pt x="358" y="36"/>
                    <a:pt x="358" y="36"/>
                    <a:pt x="358" y="35"/>
                  </a:cubicBezTo>
                  <a:close/>
                </a:path>
              </a:pathLst>
            </a:custGeom>
            <a:solidFill>
              <a:srgbClr val="FEF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2" name="Freeform 689"/>
            <p:cNvSpPr/>
            <p:nvPr/>
          </p:nvSpPr>
          <p:spPr bwMode="auto">
            <a:xfrm>
              <a:off x="6781" y="2175"/>
              <a:ext cx="138" cy="135"/>
            </a:xfrm>
            <a:custGeom>
              <a:avLst/>
              <a:gdLst>
                <a:gd name="T0" fmla="*/ 44 w 92"/>
                <a:gd name="T1" fmla="*/ 9 h 90"/>
                <a:gd name="T2" fmla="*/ 49 w 92"/>
                <a:gd name="T3" fmla="*/ 12 h 90"/>
                <a:gd name="T4" fmla="*/ 72 w 92"/>
                <a:gd name="T5" fmla="*/ 3 h 90"/>
                <a:gd name="T6" fmla="*/ 83 w 92"/>
                <a:gd name="T7" fmla="*/ 0 h 90"/>
                <a:gd name="T8" fmla="*/ 88 w 92"/>
                <a:gd name="T9" fmla="*/ 3 h 90"/>
                <a:gd name="T10" fmla="*/ 86 w 92"/>
                <a:gd name="T11" fmla="*/ 21 h 90"/>
                <a:gd name="T12" fmla="*/ 76 w 92"/>
                <a:gd name="T13" fmla="*/ 42 h 90"/>
                <a:gd name="T14" fmla="*/ 68 w 92"/>
                <a:gd name="T15" fmla="*/ 49 h 90"/>
                <a:gd name="T16" fmla="*/ 52 w 92"/>
                <a:gd name="T17" fmla="*/ 60 h 90"/>
                <a:gd name="T18" fmla="*/ 19 w 92"/>
                <a:gd name="T19" fmla="*/ 88 h 90"/>
                <a:gd name="T20" fmla="*/ 3 w 92"/>
                <a:gd name="T21" fmla="*/ 86 h 90"/>
                <a:gd name="T22" fmla="*/ 0 w 92"/>
                <a:gd name="T23" fmla="*/ 84 h 90"/>
                <a:gd name="T24" fmla="*/ 17 w 92"/>
                <a:gd name="T25" fmla="*/ 53 h 90"/>
                <a:gd name="T26" fmla="*/ 38 w 92"/>
                <a:gd name="T27" fmla="*/ 18 h 90"/>
                <a:gd name="T28" fmla="*/ 44 w 92"/>
                <a:gd name="T2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90">
                  <a:moveTo>
                    <a:pt x="44" y="9"/>
                  </a:moveTo>
                  <a:cubicBezTo>
                    <a:pt x="45" y="12"/>
                    <a:pt x="46" y="14"/>
                    <a:pt x="49" y="12"/>
                  </a:cubicBezTo>
                  <a:cubicBezTo>
                    <a:pt x="56" y="8"/>
                    <a:pt x="65" y="9"/>
                    <a:pt x="72" y="3"/>
                  </a:cubicBezTo>
                  <a:cubicBezTo>
                    <a:pt x="74" y="1"/>
                    <a:pt x="79" y="1"/>
                    <a:pt x="83" y="0"/>
                  </a:cubicBezTo>
                  <a:cubicBezTo>
                    <a:pt x="85" y="0"/>
                    <a:pt x="86" y="1"/>
                    <a:pt x="88" y="3"/>
                  </a:cubicBezTo>
                  <a:cubicBezTo>
                    <a:pt x="92" y="9"/>
                    <a:pt x="92" y="15"/>
                    <a:pt x="86" y="21"/>
                  </a:cubicBezTo>
                  <a:cubicBezTo>
                    <a:pt x="81" y="27"/>
                    <a:pt x="74" y="32"/>
                    <a:pt x="76" y="42"/>
                  </a:cubicBezTo>
                  <a:cubicBezTo>
                    <a:pt x="77" y="47"/>
                    <a:pt x="72" y="49"/>
                    <a:pt x="68" y="49"/>
                  </a:cubicBezTo>
                  <a:cubicBezTo>
                    <a:pt x="60" y="50"/>
                    <a:pt x="56" y="54"/>
                    <a:pt x="52" y="60"/>
                  </a:cubicBezTo>
                  <a:cubicBezTo>
                    <a:pt x="44" y="73"/>
                    <a:pt x="34" y="83"/>
                    <a:pt x="19" y="88"/>
                  </a:cubicBezTo>
                  <a:cubicBezTo>
                    <a:pt x="13" y="90"/>
                    <a:pt x="8" y="90"/>
                    <a:pt x="3" y="86"/>
                  </a:cubicBezTo>
                  <a:cubicBezTo>
                    <a:pt x="3" y="85"/>
                    <a:pt x="1" y="85"/>
                    <a:pt x="0" y="84"/>
                  </a:cubicBezTo>
                  <a:cubicBezTo>
                    <a:pt x="4" y="73"/>
                    <a:pt x="9" y="62"/>
                    <a:pt x="17" y="53"/>
                  </a:cubicBezTo>
                  <a:cubicBezTo>
                    <a:pt x="25" y="42"/>
                    <a:pt x="32" y="30"/>
                    <a:pt x="38" y="18"/>
                  </a:cubicBezTo>
                  <a:cubicBezTo>
                    <a:pt x="39" y="15"/>
                    <a:pt x="42" y="12"/>
                    <a:pt x="44" y="9"/>
                  </a:cubicBezTo>
                  <a:close/>
                </a:path>
              </a:pathLst>
            </a:custGeom>
            <a:solidFill>
              <a:srgbClr val="FEF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3" name="Freeform 690"/>
            <p:cNvSpPr/>
            <p:nvPr/>
          </p:nvSpPr>
          <p:spPr bwMode="auto">
            <a:xfrm>
              <a:off x="6973" y="2007"/>
              <a:ext cx="208" cy="84"/>
            </a:xfrm>
            <a:custGeom>
              <a:avLst/>
              <a:gdLst>
                <a:gd name="T0" fmla="*/ 37 w 139"/>
                <a:gd name="T1" fmla="*/ 49 h 56"/>
                <a:gd name="T2" fmla="*/ 29 w 139"/>
                <a:gd name="T3" fmla="*/ 48 h 56"/>
                <a:gd name="T4" fmla="*/ 4 w 139"/>
                <a:gd name="T5" fmla="*/ 42 h 56"/>
                <a:gd name="T6" fmla="*/ 0 w 139"/>
                <a:gd name="T7" fmla="*/ 32 h 56"/>
                <a:gd name="T8" fmla="*/ 2 w 139"/>
                <a:gd name="T9" fmla="*/ 9 h 56"/>
                <a:gd name="T10" fmla="*/ 11 w 139"/>
                <a:gd name="T11" fmla="*/ 0 h 56"/>
                <a:gd name="T12" fmla="*/ 18 w 139"/>
                <a:gd name="T13" fmla="*/ 10 h 56"/>
                <a:gd name="T14" fmla="*/ 19 w 139"/>
                <a:gd name="T15" fmla="*/ 28 h 56"/>
                <a:gd name="T16" fmla="*/ 42 w 139"/>
                <a:gd name="T17" fmla="*/ 36 h 56"/>
                <a:gd name="T18" fmla="*/ 53 w 139"/>
                <a:gd name="T19" fmla="*/ 32 h 56"/>
                <a:gd name="T20" fmla="*/ 69 w 139"/>
                <a:gd name="T21" fmla="*/ 33 h 56"/>
                <a:gd name="T22" fmla="*/ 89 w 139"/>
                <a:gd name="T23" fmla="*/ 35 h 56"/>
                <a:gd name="T24" fmla="*/ 91 w 139"/>
                <a:gd name="T25" fmla="*/ 33 h 56"/>
                <a:gd name="T26" fmla="*/ 93 w 139"/>
                <a:gd name="T27" fmla="*/ 31 h 56"/>
                <a:gd name="T28" fmla="*/ 97 w 139"/>
                <a:gd name="T29" fmla="*/ 27 h 56"/>
                <a:gd name="T30" fmla="*/ 100 w 139"/>
                <a:gd name="T31" fmla="*/ 26 h 56"/>
                <a:gd name="T32" fmla="*/ 105 w 139"/>
                <a:gd name="T33" fmla="*/ 25 h 56"/>
                <a:gd name="T34" fmla="*/ 107 w 139"/>
                <a:gd name="T35" fmla="*/ 24 h 56"/>
                <a:gd name="T36" fmla="*/ 127 w 139"/>
                <a:gd name="T37" fmla="*/ 19 h 56"/>
                <a:gd name="T38" fmla="*/ 134 w 139"/>
                <a:gd name="T39" fmla="*/ 19 h 56"/>
                <a:gd name="T40" fmla="*/ 137 w 139"/>
                <a:gd name="T41" fmla="*/ 21 h 56"/>
                <a:gd name="T42" fmla="*/ 139 w 139"/>
                <a:gd name="T43" fmla="*/ 25 h 56"/>
                <a:gd name="T44" fmla="*/ 139 w 139"/>
                <a:gd name="T45" fmla="*/ 29 h 56"/>
                <a:gd name="T46" fmla="*/ 137 w 139"/>
                <a:gd name="T47" fmla="*/ 34 h 56"/>
                <a:gd name="T48" fmla="*/ 135 w 139"/>
                <a:gd name="T49" fmla="*/ 38 h 56"/>
                <a:gd name="T50" fmla="*/ 130 w 139"/>
                <a:gd name="T51" fmla="*/ 43 h 56"/>
                <a:gd name="T52" fmla="*/ 84 w 139"/>
                <a:gd name="T53" fmla="*/ 56 h 56"/>
                <a:gd name="T54" fmla="*/ 81 w 139"/>
                <a:gd name="T55" fmla="*/ 55 h 56"/>
                <a:gd name="T56" fmla="*/ 76 w 139"/>
                <a:gd name="T57" fmla="*/ 53 h 56"/>
                <a:gd name="T58" fmla="*/ 64 w 139"/>
                <a:gd name="T59" fmla="*/ 51 h 56"/>
                <a:gd name="T60" fmla="*/ 52 w 139"/>
                <a:gd name="T61" fmla="*/ 49 h 56"/>
                <a:gd name="T62" fmla="*/ 37 w 139"/>
                <a:gd name="T63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9" h="56">
                  <a:moveTo>
                    <a:pt x="37" y="49"/>
                  </a:moveTo>
                  <a:cubicBezTo>
                    <a:pt x="34" y="49"/>
                    <a:pt x="32" y="49"/>
                    <a:pt x="29" y="48"/>
                  </a:cubicBezTo>
                  <a:cubicBezTo>
                    <a:pt x="21" y="45"/>
                    <a:pt x="13" y="44"/>
                    <a:pt x="4" y="42"/>
                  </a:cubicBezTo>
                  <a:cubicBezTo>
                    <a:pt x="1" y="40"/>
                    <a:pt x="0" y="36"/>
                    <a:pt x="0" y="32"/>
                  </a:cubicBezTo>
                  <a:cubicBezTo>
                    <a:pt x="1" y="24"/>
                    <a:pt x="2" y="17"/>
                    <a:pt x="2" y="9"/>
                  </a:cubicBezTo>
                  <a:cubicBezTo>
                    <a:pt x="2" y="3"/>
                    <a:pt x="5" y="0"/>
                    <a:pt x="11" y="0"/>
                  </a:cubicBezTo>
                  <a:cubicBezTo>
                    <a:pt x="16" y="1"/>
                    <a:pt x="18" y="5"/>
                    <a:pt x="18" y="10"/>
                  </a:cubicBezTo>
                  <a:cubicBezTo>
                    <a:pt x="18" y="16"/>
                    <a:pt x="15" y="22"/>
                    <a:pt x="19" y="28"/>
                  </a:cubicBezTo>
                  <a:cubicBezTo>
                    <a:pt x="26" y="33"/>
                    <a:pt x="32" y="40"/>
                    <a:pt x="42" y="36"/>
                  </a:cubicBezTo>
                  <a:cubicBezTo>
                    <a:pt x="46" y="35"/>
                    <a:pt x="49" y="33"/>
                    <a:pt x="53" y="32"/>
                  </a:cubicBezTo>
                  <a:cubicBezTo>
                    <a:pt x="58" y="30"/>
                    <a:pt x="64" y="31"/>
                    <a:pt x="69" y="33"/>
                  </a:cubicBezTo>
                  <a:cubicBezTo>
                    <a:pt x="75" y="35"/>
                    <a:pt x="82" y="42"/>
                    <a:pt x="89" y="35"/>
                  </a:cubicBezTo>
                  <a:cubicBezTo>
                    <a:pt x="90" y="34"/>
                    <a:pt x="90" y="33"/>
                    <a:pt x="91" y="33"/>
                  </a:cubicBezTo>
                  <a:cubicBezTo>
                    <a:pt x="91" y="32"/>
                    <a:pt x="92" y="32"/>
                    <a:pt x="93" y="31"/>
                  </a:cubicBezTo>
                  <a:cubicBezTo>
                    <a:pt x="94" y="30"/>
                    <a:pt x="96" y="28"/>
                    <a:pt x="97" y="27"/>
                  </a:cubicBezTo>
                  <a:cubicBezTo>
                    <a:pt x="98" y="27"/>
                    <a:pt x="99" y="27"/>
                    <a:pt x="100" y="26"/>
                  </a:cubicBezTo>
                  <a:cubicBezTo>
                    <a:pt x="101" y="26"/>
                    <a:pt x="103" y="25"/>
                    <a:pt x="105" y="25"/>
                  </a:cubicBezTo>
                  <a:cubicBezTo>
                    <a:pt x="106" y="25"/>
                    <a:pt x="106" y="24"/>
                    <a:pt x="107" y="24"/>
                  </a:cubicBezTo>
                  <a:cubicBezTo>
                    <a:pt x="114" y="23"/>
                    <a:pt x="120" y="21"/>
                    <a:pt x="127" y="19"/>
                  </a:cubicBezTo>
                  <a:cubicBezTo>
                    <a:pt x="129" y="19"/>
                    <a:pt x="132" y="19"/>
                    <a:pt x="134" y="19"/>
                  </a:cubicBezTo>
                  <a:cubicBezTo>
                    <a:pt x="135" y="20"/>
                    <a:pt x="136" y="20"/>
                    <a:pt x="137" y="21"/>
                  </a:cubicBezTo>
                  <a:cubicBezTo>
                    <a:pt x="137" y="22"/>
                    <a:pt x="138" y="24"/>
                    <a:pt x="139" y="25"/>
                  </a:cubicBezTo>
                  <a:cubicBezTo>
                    <a:pt x="139" y="26"/>
                    <a:pt x="139" y="28"/>
                    <a:pt x="139" y="29"/>
                  </a:cubicBezTo>
                  <a:cubicBezTo>
                    <a:pt x="139" y="31"/>
                    <a:pt x="138" y="33"/>
                    <a:pt x="137" y="34"/>
                  </a:cubicBezTo>
                  <a:cubicBezTo>
                    <a:pt x="137" y="35"/>
                    <a:pt x="136" y="37"/>
                    <a:pt x="135" y="38"/>
                  </a:cubicBezTo>
                  <a:cubicBezTo>
                    <a:pt x="134" y="40"/>
                    <a:pt x="132" y="41"/>
                    <a:pt x="130" y="43"/>
                  </a:cubicBezTo>
                  <a:cubicBezTo>
                    <a:pt x="115" y="49"/>
                    <a:pt x="100" y="55"/>
                    <a:pt x="84" y="56"/>
                  </a:cubicBezTo>
                  <a:cubicBezTo>
                    <a:pt x="83" y="56"/>
                    <a:pt x="82" y="56"/>
                    <a:pt x="81" y="55"/>
                  </a:cubicBezTo>
                  <a:cubicBezTo>
                    <a:pt x="80" y="55"/>
                    <a:pt x="78" y="54"/>
                    <a:pt x="76" y="53"/>
                  </a:cubicBezTo>
                  <a:cubicBezTo>
                    <a:pt x="72" y="51"/>
                    <a:pt x="68" y="52"/>
                    <a:pt x="64" y="51"/>
                  </a:cubicBezTo>
                  <a:cubicBezTo>
                    <a:pt x="60" y="51"/>
                    <a:pt x="56" y="49"/>
                    <a:pt x="52" y="49"/>
                  </a:cubicBezTo>
                  <a:cubicBezTo>
                    <a:pt x="47" y="49"/>
                    <a:pt x="42" y="50"/>
                    <a:pt x="37" y="49"/>
                  </a:cubicBezTo>
                  <a:close/>
                </a:path>
              </a:pathLst>
            </a:custGeom>
            <a:solidFill>
              <a:srgbClr val="96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4" name="Freeform 691"/>
            <p:cNvSpPr/>
            <p:nvPr/>
          </p:nvSpPr>
          <p:spPr bwMode="auto">
            <a:xfrm>
              <a:off x="6689" y="2158"/>
              <a:ext cx="135" cy="50"/>
            </a:xfrm>
            <a:custGeom>
              <a:avLst/>
              <a:gdLst>
                <a:gd name="T0" fmla="*/ 1 w 90"/>
                <a:gd name="T1" fmla="*/ 19 h 33"/>
                <a:gd name="T2" fmla="*/ 32 w 90"/>
                <a:gd name="T3" fmla="*/ 7 h 33"/>
                <a:gd name="T4" fmla="*/ 42 w 90"/>
                <a:gd name="T5" fmla="*/ 5 h 33"/>
                <a:gd name="T6" fmla="*/ 52 w 90"/>
                <a:gd name="T7" fmla="*/ 2 h 33"/>
                <a:gd name="T8" fmla="*/ 79 w 90"/>
                <a:gd name="T9" fmla="*/ 16 h 33"/>
                <a:gd name="T10" fmla="*/ 90 w 90"/>
                <a:gd name="T11" fmla="*/ 17 h 33"/>
                <a:gd name="T12" fmla="*/ 88 w 90"/>
                <a:gd name="T13" fmla="*/ 21 h 33"/>
                <a:gd name="T14" fmla="*/ 51 w 90"/>
                <a:gd name="T15" fmla="*/ 24 h 33"/>
                <a:gd name="T16" fmla="*/ 34 w 90"/>
                <a:gd name="T17" fmla="*/ 27 h 33"/>
                <a:gd name="T18" fmla="*/ 12 w 90"/>
                <a:gd name="T19" fmla="*/ 29 h 33"/>
                <a:gd name="T20" fmla="*/ 3 w 90"/>
                <a:gd name="T21" fmla="*/ 25 h 33"/>
                <a:gd name="T22" fmla="*/ 1 w 90"/>
                <a:gd name="T2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3">
                  <a:moveTo>
                    <a:pt x="1" y="19"/>
                  </a:moveTo>
                  <a:cubicBezTo>
                    <a:pt x="12" y="15"/>
                    <a:pt x="22" y="12"/>
                    <a:pt x="32" y="7"/>
                  </a:cubicBezTo>
                  <a:cubicBezTo>
                    <a:pt x="35" y="7"/>
                    <a:pt x="39" y="7"/>
                    <a:pt x="42" y="5"/>
                  </a:cubicBezTo>
                  <a:cubicBezTo>
                    <a:pt x="45" y="4"/>
                    <a:pt x="48" y="0"/>
                    <a:pt x="52" y="2"/>
                  </a:cubicBezTo>
                  <a:cubicBezTo>
                    <a:pt x="57" y="17"/>
                    <a:pt x="63" y="19"/>
                    <a:pt x="79" y="16"/>
                  </a:cubicBezTo>
                  <a:cubicBezTo>
                    <a:pt x="82" y="15"/>
                    <a:pt x="87" y="12"/>
                    <a:pt x="90" y="17"/>
                  </a:cubicBezTo>
                  <a:cubicBezTo>
                    <a:pt x="90" y="18"/>
                    <a:pt x="89" y="20"/>
                    <a:pt x="88" y="21"/>
                  </a:cubicBezTo>
                  <a:cubicBezTo>
                    <a:pt x="77" y="28"/>
                    <a:pt x="64" y="28"/>
                    <a:pt x="51" y="24"/>
                  </a:cubicBezTo>
                  <a:cubicBezTo>
                    <a:pt x="45" y="23"/>
                    <a:pt x="40" y="22"/>
                    <a:pt x="34" y="27"/>
                  </a:cubicBezTo>
                  <a:cubicBezTo>
                    <a:pt x="28" y="33"/>
                    <a:pt x="19" y="30"/>
                    <a:pt x="12" y="29"/>
                  </a:cubicBezTo>
                  <a:cubicBezTo>
                    <a:pt x="9" y="29"/>
                    <a:pt x="6" y="27"/>
                    <a:pt x="3" y="25"/>
                  </a:cubicBezTo>
                  <a:cubicBezTo>
                    <a:pt x="1" y="24"/>
                    <a:pt x="0" y="21"/>
                    <a:pt x="1" y="19"/>
                  </a:cubicBezTo>
                  <a:close/>
                </a:path>
              </a:pathLst>
            </a:custGeom>
            <a:solidFill>
              <a:srgbClr val="97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5" name="Freeform 692"/>
            <p:cNvSpPr/>
            <p:nvPr/>
          </p:nvSpPr>
          <p:spPr bwMode="auto">
            <a:xfrm>
              <a:off x="6802" y="2056"/>
              <a:ext cx="72" cy="74"/>
            </a:xfrm>
            <a:custGeom>
              <a:avLst/>
              <a:gdLst>
                <a:gd name="T0" fmla="*/ 40 w 48"/>
                <a:gd name="T1" fmla="*/ 29 h 49"/>
                <a:gd name="T2" fmla="*/ 34 w 48"/>
                <a:gd name="T3" fmla="*/ 45 h 49"/>
                <a:gd name="T4" fmla="*/ 2 w 48"/>
                <a:gd name="T5" fmla="*/ 38 h 49"/>
                <a:gd name="T6" fmla="*/ 1 w 48"/>
                <a:gd name="T7" fmla="*/ 31 h 49"/>
                <a:gd name="T8" fmla="*/ 3 w 48"/>
                <a:gd name="T9" fmla="*/ 28 h 49"/>
                <a:gd name="T10" fmla="*/ 18 w 48"/>
                <a:gd name="T11" fmla="*/ 30 h 49"/>
                <a:gd name="T12" fmla="*/ 23 w 48"/>
                <a:gd name="T13" fmla="*/ 26 h 49"/>
                <a:gd name="T14" fmla="*/ 33 w 48"/>
                <a:gd name="T15" fmla="*/ 5 h 49"/>
                <a:gd name="T16" fmla="*/ 39 w 48"/>
                <a:gd name="T17" fmla="*/ 1 h 49"/>
                <a:gd name="T18" fmla="*/ 42 w 48"/>
                <a:gd name="T19" fmla="*/ 0 h 49"/>
                <a:gd name="T20" fmla="*/ 47 w 48"/>
                <a:gd name="T21" fmla="*/ 3 h 49"/>
                <a:gd name="T22" fmla="*/ 47 w 48"/>
                <a:gd name="T23" fmla="*/ 9 h 49"/>
                <a:gd name="T24" fmla="*/ 45 w 48"/>
                <a:gd name="T25" fmla="*/ 13 h 49"/>
                <a:gd name="T26" fmla="*/ 40 w 48"/>
                <a:gd name="T2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9">
                  <a:moveTo>
                    <a:pt x="40" y="29"/>
                  </a:moveTo>
                  <a:cubicBezTo>
                    <a:pt x="38" y="34"/>
                    <a:pt x="37" y="40"/>
                    <a:pt x="34" y="45"/>
                  </a:cubicBezTo>
                  <a:cubicBezTo>
                    <a:pt x="22" y="49"/>
                    <a:pt x="12" y="44"/>
                    <a:pt x="2" y="38"/>
                  </a:cubicBezTo>
                  <a:cubicBezTo>
                    <a:pt x="1" y="36"/>
                    <a:pt x="0" y="33"/>
                    <a:pt x="1" y="31"/>
                  </a:cubicBezTo>
                  <a:cubicBezTo>
                    <a:pt x="1" y="30"/>
                    <a:pt x="2" y="29"/>
                    <a:pt x="3" y="28"/>
                  </a:cubicBezTo>
                  <a:cubicBezTo>
                    <a:pt x="8" y="25"/>
                    <a:pt x="13" y="28"/>
                    <a:pt x="18" y="30"/>
                  </a:cubicBezTo>
                  <a:cubicBezTo>
                    <a:pt x="21" y="31"/>
                    <a:pt x="24" y="32"/>
                    <a:pt x="23" y="26"/>
                  </a:cubicBezTo>
                  <a:cubicBezTo>
                    <a:pt x="21" y="13"/>
                    <a:pt x="21" y="11"/>
                    <a:pt x="33" y="5"/>
                  </a:cubicBezTo>
                  <a:cubicBezTo>
                    <a:pt x="35" y="4"/>
                    <a:pt x="37" y="2"/>
                    <a:pt x="39" y="1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4" y="1"/>
                    <a:pt x="46" y="2"/>
                    <a:pt x="47" y="3"/>
                  </a:cubicBezTo>
                  <a:cubicBezTo>
                    <a:pt x="48" y="5"/>
                    <a:pt x="48" y="7"/>
                    <a:pt x="47" y="9"/>
                  </a:cubicBezTo>
                  <a:cubicBezTo>
                    <a:pt x="47" y="11"/>
                    <a:pt x="46" y="12"/>
                    <a:pt x="45" y="13"/>
                  </a:cubicBezTo>
                  <a:cubicBezTo>
                    <a:pt x="38" y="17"/>
                    <a:pt x="37" y="22"/>
                    <a:pt x="40" y="29"/>
                  </a:cubicBezTo>
                  <a:close/>
                </a:path>
              </a:pathLst>
            </a:custGeom>
            <a:solidFill>
              <a:srgbClr val="95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6" name="Freeform 693"/>
            <p:cNvSpPr/>
            <p:nvPr/>
          </p:nvSpPr>
          <p:spPr bwMode="auto">
            <a:xfrm>
              <a:off x="6775" y="2143"/>
              <a:ext cx="63" cy="42"/>
            </a:xfrm>
            <a:custGeom>
              <a:avLst/>
              <a:gdLst>
                <a:gd name="T0" fmla="*/ 42 w 42"/>
                <a:gd name="T1" fmla="*/ 9 h 28"/>
                <a:gd name="T2" fmla="*/ 36 w 42"/>
                <a:gd name="T3" fmla="*/ 21 h 28"/>
                <a:gd name="T4" fmla="*/ 11 w 42"/>
                <a:gd name="T5" fmla="*/ 27 h 28"/>
                <a:gd name="T6" fmla="*/ 1 w 42"/>
                <a:gd name="T7" fmla="*/ 14 h 28"/>
                <a:gd name="T8" fmla="*/ 2 w 42"/>
                <a:gd name="T9" fmla="*/ 12 h 28"/>
                <a:gd name="T10" fmla="*/ 8 w 42"/>
                <a:gd name="T11" fmla="*/ 8 h 28"/>
                <a:gd name="T12" fmla="*/ 28 w 42"/>
                <a:gd name="T13" fmla="*/ 0 h 28"/>
                <a:gd name="T14" fmla="*/ 42 w 42"/>
                <a:gd name="T1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8">
                  <a:moveTo>
                    <a:pt x="42" y="9"/>
                  </a:moveTo>
                  <a:cubicBezTo>
                    <a:pt x="41" y="14"/>
                    <a:pt x="39" y="17"/>
                    <a:pt x="36" y="21"/>
                  </a:cubicBezTo>
                  <a:cubicBezTo>
                    <a:pt x="29" y="26"/>
                    <a:pt x="20" y="28"/>
                    <a:pt x="11" y="27"/>
                  </a:cubicBezTo>
                  <a:cubicBezTo>
                    <a:pt x="4" y="27"/>
                    <a:pt x="0" y="22"/>
                    <a:pt x="1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4" y="10"/>
                    <a:pt x="6" y="9"/>
                    <a:pt x="8" y="8"/>
                  </a:cubicBezTo>
                  <a:cubicBezTo>
                    <a:pt x="15" y="5"/>
                    <a:pt x="22" y="3"/>
                    <a:pt x="28" y="0"/>
                  </a:cubicBezTo>
                  <a:cubicBezTo>
                    <a:pt x="34" y="1"/>
                    <a:pt x="38" y="5"/>
                    <a:pt x="42" y="9"/>
                  </a:cubicBezTo>
                  <a:close/>
                </a:path>
              </a:pathLst>
            </a:custGeom>
            <a:solidFill>
              <a:srgbClr val="88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7" name="Freeform 694"/>
            <p:cNvSpPr/>
            <p:nvPr/>
          </p:nvSpPr>
          <p:spPr bwMode="auto">
            <a:xfrm>
              <a:off x="6749" y="2328"/>
              <a:ext cx="71" cy="81"/>
            </a:xfrm>
            <a:custGeom>
              <a:avLst/>
              <a:gdLst>
                <a:gd name="T0" fmla="*/ 11 w 47"/>
                <a:gd name="T1" fmla="*/ 13 h 54"/>
                <a:gd name="T2" fmla="*/ 21 w 47"/>
                <a:gd name="T3" fmla="*/ 15 h 54"/>
                <a:gd name="T4" fmla="*/ 34 w 47"/>
                <a:gd name="T5" fmla="*/ 9 h 54"/>
                <a:gd name="T6" fmla="*/ 44 w 47"/>
                <a:gd name="T7" fmla="*/ 0 h 54"/>
                <a:gd name="T8" fmla="*/ 43 w 47"/>
                <a:gd name="T9" fmla="*/ 8 h 54"/>
                <a:gd name="T10" fmla="*/ 36 w 47"/>
                <a:gd name="T11" fmla="*/ 15 h 54"/>
                <a:gd name="T12" fmla="*/ 14 w 47"/>
                <a:gd name="T13" fmla="*/ 32 h 54"/>
                <a:gd name="T14" fmla="*/ 9 w 47"/>
                <a:gd name="T15" fmla="*/ 37 h 54"/>
                <a:gd name="T16" fmla="*/ 9 w 47"/>
                <a:gd name="T17" fmla="*/ 53 h 54"/>
                <a:gd name="T18" fmla="*/ 4 w 47"/>
                <a:gd name="T19" fmla="*/ 50 h 54"/>
                <a:gd name="T20" fmla="*/ 9 w 47"/>
                <a:gd name="T21" fmla="*/ 21 h 54"/>
                <a:gd name="T22" fmla="*/ 9 w 47"/>
                <a:gd name="T23" fmla="*/ 17 h 54"/>
                <a:gd name="T24" fmla="*/ 11 w 47"/>
                <a:gd name="T25" fmla="*/ 15 h 54"/>
                <a:gd name="T26" fmla="*/ 11 w 47"/>
                <a:gd name="T27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54">
                  <a:moveTo>
                    <a:pt x="11" y="13"/>
                  </a:moveTo>
                  <a:cubicBezTo>
                    <a:pt x="15" y="14"/>
                    <a:pt x="18" y="15"/>
                    <a:pt x="21" y="15"/>
                  </a:cubicBezTo>
                  <a:cubicBezTo>
                    <a:pt x="27" y="16"/>
                    <a:pt x="31" y="14"/>
                    <a:pt x="34" y="9"/>
                  </a:cubicBezTo>
                  <a:cubicBezTo>
                    <a:pt x="37" y="5"/>
                    <a:pt x="40" y="2"/>
                    <a:pt x="44" y="0"/>
                  </a:cubicBezTo>
                  <a:cubicBezTo>
                    <a:pt x="47" y="3"/>
                    <a:pt x="45" y="6"/>
                    <a:pt x="43" y="8"/>
                  </a:cubicBezTo>
                  <a:cubicBezTo>
                    <a:pt x="41" y="11"/>
                    <a:pt x="38" y="12"/>
                    <a:pt x="36" y="15"/>
                  </a:cubicBezTo>
                  <a:cubicBezTo>
                    <a:pt x="33" y="26"/>
                    <a:pt x="25" y="32"/>
                    <a:pt x="14" y="32"/>
                  </a:cubicBezTo>
                  <a:cubicBezTo>
                    <a:pt x="10" y="32"/>
                    <a:pt x="9" y="34"/>
                    <a:pt x="9" y="37"/>
                  </a:cubicBezTo>
                  <a:cubicBezTo>
                    <a:pt x="9" y="43"/>
                    <a:pt x="9" y="48"/>
                    <a:pt x="9" y="53"/>
                  </a:cubicBezTo>
                  <a:cubicBezTo>
                    <a:pt x="7" y="54"/>
                    <a:pt x="5" y="52"/>
                    <a:pt x="4" y="50"/>
                  </a:cubicBezTo>
                  <a:cubicBezTo>
                    <a:pt x="3" y="40"/>
                    <a:pt x="0" y="29"/>
                    <a:pt x="9" y="21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8" name="Freeform 695"/>
            <p:cNvSpPr/>
            <p:nvPr/>
          </p:nvSpPr>
          <p:spPr bwMode="auto">
            <a:xfrm>
              <a:off x="6736" y="2340"/>
              <a:ext cx="30" cy="88"/>
            </a:xfrm>
            <a:custGeom>
              <a:avLst/>
              <a:gdLst>
                <a:gd name="T0" fmla="*/ 18 w 20"/>
                <a:gd name="T1" fmla="*/ 13 h 59"/>
                <a:gd name="T2" fmla="*/ 16 w 20"/>
                <a:gd name="T3" fmla="*/ 36 h 59"/>
                <a:gd name="T4" fmla="*/ 18 w 20"/>
                <a:gd name="T5" fmla="*/ 45 h 59"/>
                <a:gd name="T6" fmla="*/ 18 w 20"/>
                <a:gd name="T7" fmla="*/ 51 h 59"/>
                <a:gd name="T8" fmla="*/ 15 w 20"/>
                <a:gd name="T9" fmla="*/ 58 h 59"/>
                <a:gd name="T10" fmla="*/ 7 w 20"/>
                <a:gd name="T11" fmla="*/ 54 h 59"/>
                <a:gd name="T12" fmla="*/ 4 w 20"/>
                <a:gd name="T13" fmla="*/ 37 h 59"/>
                <a:gd name="T14" fmla="*/ 3 w 20"/>
                <a:gd name="T15" fmla="*/ 16 h 59"/>
                <a:gd name="T16" fmla="*/ 4 w 20"/>
                <a:gd name="T17" fmla="*/ 10 h 59"/>
                <a:gd name="T18" fmla="*/ 2 w 20"/>
                <a:gd name="T19" fmla="*/ 8 h 59"/>
                <a:gd name="T20" fmla="*/ 0 w 20"/>
                <a:gd name="T21" fmla="*/ 4 h 59"/>
                <a:gd name="T22" fmla="*/ 8 w 20"/>
                <a:gd name="T23" fmla="*/ 2 h 59"/>
                <a:gd name="T24" fmla="*/ 9 w 20"/>
                <a:gd name="T25" fmla="*/ 3 h 59"/>
                <a:gd name="T26" fmla="*/ 18 w 20"/>
                <a:gd name="T27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9">
                  <a:moveTo>
                    <a:pt x="18" y="13"/>
                  </a:moveTo>
                  <a:cubicBezTo>
                    <a:pt x="18" y="21"/>
                    <a:pt x="16" y="28"/>
                    <a:pt x="16" y="36"/>
                  </a:cubicBezTo>
                  <a:cubicBezTo>
                    <a:pt x="17" y="39"/>
                    <a:pt x="16" y="43"/>
                    <a:pt x="18" y="45"/>
                  </a:cubicBezTo>
                  <a:cubicBezTo>
                    <a:pt x="18" y="47"/>
                    <a:pt x="18" y="49"/>
                    <a:pt x="18" y="51"/>
                  </a:cubicBezTo>
                  <a:cubicBezTo>
                    <a:pt x="20" y="55"/>
                    <a:pt x="18" y="57"/>
                    <a:pt x="15" y="58"/>
                  </a:cubicBezTo>
                  <a:cubicBezTo>
                    <a:pt x="11" y="59"/>
                    <a:pt x="8" y="57"/>
                    <a:pt x="7" y="54"/>
                  </a:cubicBezTo>
                  <a:cubicBezTo>
                    <a:pt x="5" y="49"/>
                    <a:pt x="4" y="43"/>
                    <a:pt x="4" y="37"/>
                  </a:cubicBezTo>
                  <a:cubicBezTo>
                    <a:pt x="4" y="30"/>
                    <a:pt x="5" y="23"/>
                    <a:pt x="3" y="16"/>
                  </a:cubicBezTo>
                  <a:cubicBezTo>
                    <a:pt x="3" y="14"/>
                    <a:pt x="4" y="12"/>
                    <a:pt x="4" y="10"/>
                  </a:cubicBezTo>
                  <a:cubicBezTo>
                    <a:pt x="6" y="8"/>
                    <a:pt x="6" y="7"/>
                    <a:pt x="2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2" y="1"/>
                    <a:pt x="5" y="0"/>
                    <a:pt x="8" y="2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12"/>
                    <a:pt x="9" y="12"/>
                    <a:pt x="18" y="13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9" name="Freeform 696"/>
            <p:cNvSpPr/>
            <p:nvPr/>
          </p:nvSpPr>
          <p:spPr bwMode="auto">
            <a:xfrm>
              <a:off x="6796" y="2121"/>
              <a:ext cx="57" cy="40"/>
            </a:xfrm>
            <a:custGeom>
              <a:avLst/>
              <a:gdLst>
                <a:gd name="T0" fmla="*/ 28 w 38"/>
                <a:gd name="T1" fmla="*/ 24 h 27"/>
                <a:gd name="T2" fmla="*/ 15 w 38"/>
                <a:gd name="T3" fmla="*/ 17 h 27"/>
                <a:gd name="T4" fmla="*/ 7 w 38"/>
                <a:gd name="T5" fmla="*/ 17 h 27"/>
                <a:gd name="T6" fmla="*/ 1 w 38"/>
                <a:gd name="T7" fmla="*/ 10 h 27"/>
                <a:gd name="T8" fmla="*/ 11 w 38"/>
                <a:gd name="T9" fmla="*/ 2 h 27"/>
                <a:gd name="T10" fmla="*/ 33 w 38"/>
                <a:gd name="T11" fmla="*/ 2 h 27"/>
                <a:gd name="T12" fmla="*/ 36 w 38"/>
                <a:gd name="T13" fmla="*/ 7 h 27"/>
                <a:gd name="T14" fmla="*/ 28 w 38"/>
                <a:gd name="T1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7">
                  <a:moveTo>
                    <a:pt x="28" y="24"/>
                  </a:moveTo>
                  <a:cubicBezTo>
                    <a:pt x="21" y="27"/>
                    <a:pt x="19" y="20"/>
                    <a:pt x="15" y="17"/>
                  </a:cubicBezTo>
                  <a:cubicBezTo>
                    <a:pt x="12" y="18"/>
                    <a:pt x="9" y="18"/>
                    <a:pt x="7" y="17"/>
                  </a:cubicBezTo>
                  <a:cubicBezTo>
                    <a:pt x="4" y="16"/>
                    <a:pt x="0" y="14"/>
                    <a:pt x="1" y="10"/>
                  </a:cubicBezTo>
                  <a:cubicBezTo>
                    <a:pt x="3" y="5"/>
                    <a:pt x="6" y="2"/>
                    <a:pt x="11" y="2"/>
                  </a:cubicBezTo>
                  <a:cubicBezTo>
                    <a:pt x="18" y="0"/>
                    <a:pt x="26" y="3"/>
                    <a:pt x="33" y="2"/>
                  </a:cubicBezTo>
                  <a:cubicBezTo>
                    <a:pt x="36" y="2"/>
                    <a:pt x="38" y="4"/>
                    <a:pt x="36" y="7"/>
                  </a:cubicBezTo>
                  <a:cubicBezTo>
                    <a:pt x="34" y="13"/>
                    <a:pt x="32" y="19"/>
                    <a:pt x="28" y="24"/>
                  </a:cubicBezTo>
                  <a:close/>
                </a:path>
              </a:pathLst>
            </a:custGeom>
            <a:solidFill>
              <a:srgbClr val="934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0" name="Freeform 697"/>
            <p:cNvSpPr/>
            <p:nvPr/>
          </p:nvSpPr>
          <p:spPr bwMode="auto">
            <a:xfrm>
              <a:off x="6925" y="1983"/>
              <a:ext cx="49" cy="87"/>
            </a:xfrm>
            <a:custGeom>
              <a:avLst/>
              <a:gdLst>
                <a:gd name="T0" fmla="*/ 28 w 33"/>
                <a:gd name="T1" fmla="*/ 57 h 58"/>
                <a:gd name="T2" fmla="*/ 11 w 33"/>
                <a:gd name="T3" fmla="*/ 57 h 58"/>
                <a:gd name="T4" fmla="*/ 7 w 33"/>
                <a:gd name="T5" fmla="*/ 56 h 58"/>
                <a:gd name="T6" fmla="*/ 4 w 33"/>
                <a:gd name="T7" fmla="*/ 49 h 58"/>
                <a:gd name="T8" fmla="*/ 8 w 33"/>
                <a:gd name="T9" fmla="*/ 33 h 58"/>
                <a:gd name="T10" fmla="*/ 5 w 33"/>
                <a:gd name="T11" fmla="*/ 11 h 58"/>
                <a:gd name="T12" fmla="*/ 15 w 33"/>
                <a:gd name="T13" fmla="*/ 4 h 58"/>
                <a:gd name="T14" fmla="*/ 16 w 33"/>
                <a:gd name="T15" fmla="*/ 10 h 58"/>
                <a:gd name="T16" fmla="*/ 16 w 33"/>
                <a:gd name="T17" fmla="*/ 30 h 58"/>
                <a:gd name="T18" fmla="*/ 21 w 33"/>
                <a:gd name="T19" fmla="*/ 33 h 58"/>
                <a:gd name="T20" fmla="*/ 23 w 33"/>
                <a:gd name="T21" fmla="*/ 34 h 58"/>
                <a:gd name="T22" fmla="*/ 25 w 33"/>
                <a:gd name="T23" fmla="*/ 36 h 58"/>
                <a:gd name="T24" fmla="*/ 27 w 33"/>
                <a:gd name="T25" fmla="*/ 40 h 58"/>
                <a:gd name="T26" fmla="*/ 29 w 33"/>
                <a:gd name="T27" fmla="*/ 45 h 58"/>
                <a:gd name="T28" fmla="*/ 30 w 33"/>
                <a:gd name="T29" fmla="*/ 47 h 58"/>
                <a:gd name="T30" fmla="*/ 32 w 33"/>
                <a:gd name="T31" fmla="*/ 52 h 58"/>
                <a:gd name="T32" fmla="*/ 28 w 33"/>
                <a:gd name="T33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8">
                  <a:moveTo>
                    <a:pt x="28" y="57"/>
                  </a:moveTo>
                  <a:cubicBezTo>
                    <a:pt x="23" y="57"/>
                    <a:pt x="17" y="57"/>
                    <a:pt x="11" y="57"/>
                  </a:cubicBezTo>
                  <a:cubicBezTo>
                    <a:pt x="10" y="56"/>
                    <a:pt x="8" y="56"/>
                    <a:pt x="7" y="56"/>
                  </a:cubicBezTo>
                  <a:cubicBezTo>
                    <a:pt x="0" y="56"/>
                    <a:pt x="0" y="54"/>
                    <a:pt x="4" y="49"/>
                  </a:cubicBezTo>
                  <a:cubicBezTo>
                    <a:pt x="8" y="45"/>
                    <a:pt x="9" y="39"/>
                    <a:pt x="8" y="33"/>
                  </a:cubicBezTo>
                  <a:cubicBezTo>
                    <a:pt x="6" y="26"/>
                    <a:pt x="6" y="18"/>
                    <a:pt x="5" y="11"/>
                  </a:cubicBezTo>
                  <a:cubicBezTo>
                    <a:pt x="8" y="0"/>
                    <a:pt x="8" y="0"/>
                    <a:pt x="15" y="4"/>
                  </a:cubicBezTo>
                  <a:cubicBezTo>
                    <a:pt x="16" y="6"/>
                    <a:pt x="17" y="8"/>
                    <a:pt x="16" y="10"/>
                  </a:cubicBezTo>
                  <a:cubicBezTo>
                    <a:pt x="14" y="17"/>
                    <a:pt x="13" y="24"/>
                    <a:pt x="16" y="30"/>
                  </a:cubicBezTo>
                  <a:cubicBezTo>
                    <a:pt x="17" y="32"/>
                    <a:pt x="19" y="33"/>
                    <a:pt x="21" y="33"/>
                  </a:cubicBezTo>
                  <a:cubicBezTo>
                    <a:pt x="21" y="33"/>
                    <a:pt x="22" y="34"/>
                    <a:pt x="23" y="34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6" y="37"/>
                    <a:pt x="27" y="39"/>
                    <a:pt x="27" y="40"/>
                  </a:cubicBezTo>
                  <a:cubicBezTo>
                    <a:pt x="28" y="42"/>
                    <a:pt x="28" y="43"/>
                    <a:pt x="29" y="45"/>
                  </a:cubicBezTo>
                  <a:cubicBezTo>
                    <a:pt x="30" y="45"/>
                    <a:pt x="30" y="46"/>
                    <a:pt x="30" y="47"/>
                  </a:cubicBezTo>
                  <a:cubicBezTo>
                    <a:pt x="31" y="48"/>
                    <a:pt x="31" y="50"/>
                    <a:pt x="32" y="52"/>
                  </a:cubicBezTo>
                  <a:cubicBezTo>
                    <a:pt x="31" y="54"/>
                    <a:pt x="33" y="58"/>
                    <a:pt x="28" y="57"/>
                  </a:cubicBezTo>
                  <a:close/>
                </a:path>
              </a:pathLst>
            </a:custGeom>
            <a:solidFill>
              <a:srgbClr val="A2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1" name="Freeform 698"/>
            <p:cNvSpPr/>
            <p:nvPr/>
          </p:nvSpPr>
          <p:spPr bwMode="auto">
            <a:xfrm>
              <a:off x="6869" y="1995"/>
              <a:ext cx="74" cy="82"/>
            </a:xfrm>
            <a:custGeom>
              <a:avLst/>
              <a:gdLst>
                <a:gd name="T0" fmla="*/ 44 w 49"/>
                <a:gd name="T1" fmla="*/ 3 h 55"/>
                <a:gd name="T2" fmla="*/ 48 w 49"/>
                <a:gd name="T3" fmla="*/ 28 h 55"/>
                <a:gd name="T4" fmla="*/ 41 w 49"/>
                <a:gd name="T5" fmla="*/ 45 h 55"/>
                <a:gd name="T6" fmla="*/ 48 w 49"/>
                <a:gd name="T7" fmla="*/ 49 h 55"/>
                <a:gd name="T8" fmla="*/ 23 w 49"/>
                <a:gd name="T9" fmla="*/ 51 h 55"/>
                <a:gd name="T10" fmla="*/ 13 w 49"/>
                <a:gd name="T11" fmla="*/ 52 h 55"/>
                <a:gd name="T12" fmla="*/ 0 w 49"/>
                <a:gd name="T13" fmla="*/ 51 h 55"/>
                <a:gd name="T14" fmla="*/ 0 w 49"/>
                <a:gd name="T15" fmla="*/ 45 h 55"/>
                <a:gd name="T16" fmla="*/ 24 w 49"/>
                <a:gd name="T17" fmla="*/ 40 h 55"/>
                <a:gd name="T18" fmla="*/ 42 w 49"/>
                <a:gd name="T19" fmla="*/ 24 h 55"/>
                <a:gd name="T20" fmla="*/ 42 w 49"/>
                <a:gd name="T21" fmla="*/ 1 h 55"/>
                <a:gd name="T22" fmla="*/ 44 w 49"/>
                <a:gd name="T2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55">
                  <a:moveTo>
                    <a:pt x="44" y="3"/>
                  </a:moveTo>
                  <a:cubicBezTo>
                    <a:pt x="47" y="11"/>
                    <a:pt x="47" y="20"/>
                    <a:pt x="48" y="28"/>
                  </a:cubicBezTo>
                  <a:cubicBezTo>
                    <a:pt x="49" y="35"/>
                    <a:pt x="48" y="41"/>
                    <a:pt x="41" y="45"/>
                  </a:cubicBezTo>
                  <a:cubicBezTo>
                    <a:pt x="43" y="48"/>
                    <a:pt x="47" y="46"/>
                    <a:pt x="48" y="49"/>
                  </a:cubicBezTo>
                  <a:cubicBezTo>
                    <a:pt x="40" y="49"/>
                    <a:pt x="32" y="50"/>
                    <a:pt x="23" y="51"/>
                  </a:cubicBezTo>
                  <a:cubicBezTo>
                    <a:pt x="20" y="49"/>
                    <a:pt x="16" y="50"/>
                    <a:pt x="13" y="52"/>
                  </a:cubicBezTo>
                  <a:cubicBezTo>
                    <a:pt x="8" y="53"/>
                    <a:pt x="4" y="55"/>
                    <a:pt x="0" y="51"/>
                  </a:cubicBezTo>
                  <a:cubicBezTo>
                    <a:pt x="0" y="49"/>
                    <a:pt x="0" y="47"/>
                    <a:pt x="0" y="45"/>
                  </a:cubicBezTo>
                  <a:cubicBezTo>
                    <a:pt x="7" y="38"/>
                    <a:pt x="16" y="39"/>
                    <a:pt x="24" y="40"/>
                  </a:cubicBezTo>
                  <a:cubicBezTo>
                    <a:pt x="38" y="40"/>
                    <a:pt x="41" y="38"/>
                    <a:pt x="42" y="24"/>
                  </a:cubicBezTo>
                  <a:cubicBezTo>
                    <a:pt x="42" y="16"/>
                    <a:pt x="37" y="9"/>
                    <a:pt x="42" y="1"/>
                  </a:cubicBezTo>
                  <a:cubicBezTo>
                    <a:pt x="44" y="0"/>
                    <a:pt x="45" y="0"/>
                    <a:pt x="44" y="3"/>
                  </a:cubicBezTo>
                  <a:close/>
                </a:path>
              </a:pathLst>
            </a:custGeom>
            <a:solidFill>
              <a:srgbClr val="A1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2" name="Freeform 699"/>
            <p:cNvSpPr/>
            <p:nvPr/>
          </p:nvSpPr>
          <p:spPr bwMode="auto">
            <a:xfrm>
              <a:off x="6847" y="2062"/>
              <a:ext cx="61" cy="38"/>
            </a:xfrm>
            <a:custGeom>
              <a:avLst/>
              <a:gdLst>
                <a:gd name="T0" fmla="*/ 15 w 41"/>
                <a:gd name="T1" fmla="*/ 6 h 25"/>
                <a:gd name="T2" fmla="*/ 41 w 41"/>
                <a:gd name="T3" fmla="*/ 2 h 25"/>
                <a:gd name="T4" fmla="*/ 38 w 41"/>
                <a:gd name="T5" fmla="*/ 6 h 25"/>
                <a:gd name="T6" fmla="*/ 25 w 41"/>
                <a:gd name="T7" fmla="*/ 12 h 25"/>
                <a:gd name="T8" fmla="*/ 10 w 41"/>
                <a:gd name="T9" fmla="*/ 25 h 25"/>
                <a:gd name="T10" fmla="*/ 8 w 41"/>
                <a:gd name="T11" fmla="*/ 24 h 25"/>
                <a:gd name="T12" fmla="*/ 11 w 41"/>
                <a:gd name="T13" fmla="*/ 8 h 25"/>
                <a:gd name="T14" fmla="*/ 15 w 41"/>
                <a:gd name="T15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15" y="6"/>
                  </a:moveTo>
                  <a:cubicBezTo>
                    <a:pt x="24" y="4"/>
                    <a:pt x="32" y="0"/>
                    <a:pt x="41" y="2"/>
                  </a:cubicBezTo>
                  <a:cubicBezTo>
                    <a:pt x="41" y="4"/>
                    <a:pt x="39" y="5"/>
                    <a:pt x="38" y="6"/>
                  </a:cubicBezTo>
                  <a:cubicBezTo>
                    <a:pt x="34" y="8"/>
                    <a:pt x="29" y="10"/>
                    <a:pt x="25" y="12"/>
                  </a:cubicBezTo>
                  <a:cubicBezTo>
                    <a:pt x="19" y="15"/>
                    <a:pt x="13" y="19"/>
                    <a:pt x="10" y="25"/>
                  </a:cubicBezTo>
                  <a:cubicBezTo>
                    <a:pt x="9" y="25"/>
                    <a:pt x="9" y="24"/>
                    <a:pt x="8" y="24"/>
                  </a:cubicBezTo>
                  <a:cubicBezTo>
                    <a:pt x="0" y="16"/>
                    <a:pt x="1" y="12"/>
                    <a:pt x="11" y="8"/>
                  </a:cubicBezTo>
                  <a:cubicBezTo>
                    <a:pt x="12" y="7"/>
                    <a:pt x="14" y="6"/>
                    <a:pt x="15" y="6"/>
                  </a:cubicBezTo>
                  <a:close/>
                </a:path>
              </a:pathLst>
            </a:custGeom>
            <a:solidFill>
              <a:srgbClr val="9B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3" name="Freeform 700"/>
            <p:cNvSpPr/>
            <p:nvPr/>
          </p:nvSpPr>
          <p:spPr bwMode="auto">
            <a:xfrm>
              <a:off x="6758" y="2160"/>
              <a:ext cx="71" cy="30"/>
            </a:xfrm>
            <a:custGeom>
              <a:avLst/>
              <a:gdLst>
                <a:gd name="T0" fmla="*/ 13 w 47"/>
                <a:gd name="T1" fmla="*/ 2 h 20"/>
                <a:gd name="T2" fmla="*/ 35 w 47"/>
                <a:gd name="T3" fmla="*/ 13 h 20"/>
                <a:gd name="T4" fmla="*/ 47 w 47"/>
                <a:gd name="T5" fmla="*/ 10 h 20"/>
                <a:gd name="T6" fmla="*/ 44 w 47"/>
                <a:gd name="T7" fmla="*/ 16 h 20"/>
                <a:gd name="T8" fmla="*/ 21 w 47"/>
                <a:gd name="T9" fmla="*/ 20 h 20"/>
                <a:gd name="T10" fmla="*/ 10 w 47"/>
                <a:gd name="T11" fmla="*/ 17 h 20"/>
                <a:gd name="T12" fmla="*/ 7 w 47"/>
                <a:gd name="T13" fmla="*/ 2 h 20"/>
                <a:gd name="T14" fmla="*/ 8 w 47"/>
                <a:gd name="T15" fmla="*/ 1 h 20"/>
                <a:gd name="T16" fmla="*/ 13 w 47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0">
                  <a:moveTo>
                    <a:pt x="13" y="2"/>
                  </a:moveTo>
                  <a:cubicBezTo>
                    <a:pt x="18" y="13"/>
                    <a:pt x="23" y="15"/>
                    <a:pt x="35" y="13"/>
                  </a:cubicBezTo>
                  <a:cubicBezTo>
                    <a:pt x="39" y="11"/>
                    <a:pt x="43" y="11"/>
                    <a:pt x="47" y="10"/>
                  </a:cubicBezTo>
                  <a:cubicBezTo>
                    <a:pt x="47" y="12"/>
                    <a:pt x="46" y="14"/>
                    <a:pt x="44" y="16"/>
                  </a:cubicBezTo>
                  <a:cubicBezTo>
                    <a:pt x="36" y="17"/>
                    <a:pt x="29" y="20"/>
                    <a:pt x="21" y="20"/>
                  </a:cubicBezTo>
                  <a:cubicBezTo>
                    <a:pt x="17" y="19"/>
                    <a:pt x="13" y="19"/>
                    <a:pt x="10" y="17"/>
                  </a:cubicBezTo>
                  <a:cubicBezTo>
                    <a:pt x="1" y="12"/>
                    <a:pt x="0" y="10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8C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4" name="Freeform 701"/>
            <p:cNvSpPr/>
            <p:nvPr/>
          </p:nvSpPr>
          <p:spPr bwMode="auto">
            <a:xfrm>
              <a:off x="6785" y="2110"/>
              <a:ext cx="68" cy="38"/>
            </a:xfrm>
            <a:custGeom>
              <a:avLst/>
              <a:gdLst>
                <a:gd name="T0" fmla="*/ 43 w 45"/>
                <a:gd name="T1" fmla="*/ 14 h 25"/>
                <a:gd name="T2" fmla="*/ 36 w 45"/>
                <a:gd name="T3" fmla="*/ 11 h 25"/>
                <a:gd name="T4" fmla="*/ 20 w 45"/>
                <a:gd name="T5" fmla="*/ 12 h 25"/>
                <a:gd name="T6" fmla="*/ 10 w 45"/>
                <a:gd name="T7" fmla="*/ 18 h 25"/>
                <a:gd name="T8" fmla="*/ 16 w 45"/>
                <a:gd name="T9" fmla="*/ 22 h 25"/>
                <a:gd name="T10" fmla="*/ 8 w 45"/>
                <a:gd name="T11" fmla="*/ 25 h 25"/>
                <a:gd name="T12" fmla="*/ 2 w 45"/>
                <a:gd name="T13" fmla="*/ 22 h 25"/>
                <a:gd name="T14" fmla="*/ 0 w 45"/>
                <a:gd name="T15" fmla="*/ 20 h 25"/>
                <a:gd name="T16" fmla="*/ 14 w 45"/>
                <a:gd name="T17" fmla="*/ 1 h 25"/>
                <a:gd name="T18" fmla="*/ 15 w 45"/>
                <a:gd name="T19" fmla="*/ 1 h 25"/>
                <a:gd name="T20" fmla="*/ 30 w 45"/>
                <a:gd name="T21" fmla="*/ 6 h 25"/>
                <a:gd name="T22" fmla="*/ 45 w 45"/>
                <a:gd name="T23" fmla="*/ 9 h 25"/>
                <a:gd name="T24" fmla="*/ 43 w 45"/>
                <a:gd name="T2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5">
                  <a:moveTo>
                    <a:pt x="43" y="14"/>
                  </a:moveTo>
                  <a:cubicBezTo>
                    <a:pt x="42" y="11"/>
                    <a:pt x="39" y="10"/>
                    <a:pt x="36" y="11"/>
                  </a:cubicBezTo>
                  <a:cubicBezTo>
                    <a:pt x="31" y="12"/>
                    <a:pt x="26" y="12"/>
                    <a:pt x="20" y="12"/>
                  </a:cubicBezTo>
                  <a:cubicBezTo>
                    <a:pt x="16" y="13"/>
                    <a:pt x="13" y="15"/>
                    <a:pt x="10" y="18"/>
                  </a:cubicBezTo>
                  <a:cubicBezTo>
                    <a:pt x="11" y="21"/>
                    <a:pt x="15" y="20"/>
                    <a:pt x="16" y="22"/>
                  </a:cubicBezTo>
                  <a:cubicBezTo>
                    <a:pt x="14" y="25"/>
                    <a:pt x="11" y="25"/>
                    <a:pt x="8" y="25"/>
                  </a:cubicBezTo>
                  <a:cubicBezTo>
                    <a:pt x="5" y="25"/>
                    <a:pt x="4" y="24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1" y="11"/>
                    <a:pt x="6" y="5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21" y="0"/>
                    <a:pt x="25" y="3"/>
                    <a:pt x="30" y="6"/>
                  </a:cubicBezTo>
                  <a:cubicBezTo>
                    <a:pt x="35" y="9"/>
                    <a:pt x="41" y="4"/>
                    <a:pt x="45" y="9"/>
                  </a:cubicBezTo>
                  <a:cubicBezTo>
                    <a:pt x="45" y="11"/>
                    <a:pt x="45" y="13"/>
                    <a:pt x="43" y="14"/>
                  </a:cubicBezTo>
                  <a:close/>
                </a:path>
              </a:pathLst>
            </a:custGeom>
            <a:solidFill>
              <a:srgbClr val="9A4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5" name="Freeform 702"/>
            <p:cNvSpPr/>
            <p:nvPr/>
          </p:nvSpPr>
          <p:spPr bwMode="auto">
            <a:xfrm>
              <a:off x="6964" y="1996"/>
              <a:ext cx="30" cy="75"/>
            </a:xfrm>
            <a:custGeom>
              <a:avLst/>
              <a:gdLst>
                <a:gd name="T0" fmla="*/ 1 w 20"/>
                <a:gd name="T1" fmla="*/ 38 h 50"/>
                <a:gd name="T2" fmla="*/ 1 w 20"/>
                <a:gd name="T3" fmla="*/ 36 h 50"/>
                <a:gd name="T4" fmla="*/ 6 w 20"/>
                <a:gd name="T5" fmla="*/ 5 h 50"/>
                <a:gd name="T6" fmla="*/ 10 w 20"/>
                <a:gd name="T7" fmla="*/ 1 h 50"/>
                <a:gd name="T8" fmla="*/ 18 w 20"/>
                <a:gd name="T9" fmla="*/ 3 h 50"/>
                <a:gd name="T10" fmla="*/ 18 w 20"/>
                <a:gd name="T11" fmla="*/ 9 h 50"/>
                <a:gd name="T12" fmla="*/ 10 w 20"/>
                <a:gd name="T13" fmla="*/ 18 h 50"/>
                <a:gd name="T14" fmla="*/ 10 w 20"/>
                <a:gd name="T15" fmla="*/ 49 h 50"/>
                <a:gd name="T16" fmla="*/ 2 w 20"/>
                <a:gd name="T17" fmla="*/ 48 h 50"/>
                <a:gd name="T18" fmla="*/ 3 w 20"/>
                <a:gd name="T19" fmla="*/ 42 h 50"/>
                <a:gd name="T20" fmla="*/ 1 w 20"/>
                <a:gd name="T2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0">
                  <a:moveTo>
                    <a:pt x="1" y="38"/>
                  </a:moveTo>
                  <a:cubicBezTo>
                    <a:pt x="1" y="38"/>
                    <a:pt x="1" y="37"/>
                    <a:pt x="1" y="36"/>
                  </a:cubicBezTo>
                  <a:cubicBezTo>
                    <a:pt x="0" y="26"/>
                    <a:pt x="7" y="16"/>
                    <a:pt x="6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7"/>
                    <a:pt x="18" y="9"/>
                  </a:cubicBezTo>
                  <a:cubicBezTo>
                    <a:pt x="12" y="9"/>
                    <a:pt x="10" y="12"/>
                    <a:pt x="10" y="18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8" y="49"/>
                    <a:pt x="5" y="50"/>
                    <a:pt x="2" y="48"/>
                  </a:cubicBezTo>
                  <a:cubicBezTo>
                    <a:pt x="4" y="46"/>
                    <a:pt x="3" y="44"/>
                    <a:pt x="3" y="42"/>
                  </a:cubicBezTo>
                  <a:cubicBezTo>
                    <a:pt x="1" y="41"/>
                    <a:pt x="2" y="39"/>
                    <a:pt x="1" y="38"/>
                  </a:cubicBezTo>
                  <a:close/>
                </a:path>
              </a:pathLst>
            </a:custGeom>
            <a:solidFill>
              <a:srgbClr val="B7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6" name="Freeform 703"/>
            <p:cNvSpPr/>
            <p:nvPr/>
          </p:nvSpPr>
          <p:spPr bwMode="auto">
            <a:xfrm>
              <a:off x="6730" y="2313"/>
              <a:ext cx="24" cy="31"/>
            </a:xfrm>
            <a:custGeom>
              <a:avLst/>
              <a:gdLst>
                <a:gd name="T0" fmla="*/ 15 w 16"/>
                <a:gd name="T1" fmla="*/ 13 h 21"/>
                <a:gd name="T2" fmla="*/ 15 w 16"/>
                <a:gd name="T3" fmla="*/ 15 h 21"/>
                <a:gd name="T4" fmla="*/ 12 w 16"/>
                <a:gd name="T5" fmla="*/ 20 h 21"/>
                <a:gd name="T6" fmla="*/ 2 w 16"/>
                <a:gd name="T7" fmla="*/ 17 h 21"/>
                <a:gd name="T8" fmla="*/ 6 w 16"/>
                <a:gd name="T9" fmla="*/ 7 h 21"/>
                <a:gd name="T10" fmla="*/ 9 w 16"/>
                <a:gd name="T11" fmla="*/ 2 h 21"/>
                <a:gd name="T12" fmla="*/ 15 w 16"/>
                <a:gd name="T13" fmla="*/ 7 h 21"/>
                <a:gd name="T14" fmla="*/ 15 w 16"/>
                <a:gd name="T15" fmla="*/ 10 h 21"/>
                <a:gd name="T16" fmla="*/ 15 w 16"/>
                <a:gd name="T17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1">
                  <a:moveTo>
                    <a:pt x="15" y="13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3" y="17"/>
                    <a:pt x="14" y="19"/>
                    <a:pt x="12" y="20"/>
                  </a:cubicBezTo>
                  <a:cubicBezTo>
                    <a:pt x="8" y="20"/>
                    <a:pt x="4" y="21"/>
                    <a:pt x="2" y="17"/>
                  </a:cubicBezTo>
                  <a:cubicBezTo>
                    <a:pt x="0" y="12"/>
                    <a:pt x="4" y="10"/>
                    <a:pt x="6" y="7"/>
                  </a:cubicBezTo>
                  <a:cubicBezTo>
                    <a:pt x="7" y="5"/>
                    <a:pt x="8" y="4"/>
                    <a:pt x="9" y="2"/>
                  </a:cubicBezTo>
                  <a:cubicBezTo>
                    <a:pt x="15" y="0"/>
                    <a:pt x="14" y="4"/>
                    <a:pt x="15" y="7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6" y="11"/>
                    <a:pt x="16" y="12"/>
                    <a:pt x="15" y="13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7" name="Freeform 704"/>
            <p:cNvSpPr/>
            <p:nvPr/>
          </p:nvSpPr>
          <p:spPr bwMode="auto">
            <a:xfrm>
              <a:off x="6718" y="2310"/>
              <a:ext cx="39" cy="18"/>
            </a:xfrm>
            <a:custGeom>
              <a:avLst/>
              <a:gdLst>
                <a:gd name="T0" fmla="*/ 23 w 26"/>
                <a:gd name="T1" fmla="*/ 12 h 12"/>
                <a:gd name="T2" fmla="*/ 19 w 26"/>
                <a:gd name="T3" fmla="*/ 4 h 12"/>
                <a:gd name="T4" fmla="*/ 17 w 26"/>
                <a:gd name="T5" fmla="*/ 4 h 12"/>
                <a:gd name="T6" fmla="*/ 13 w 26"/>
                <a:gd name="T7" fmla="*/ 7 h 12"/>
                <a:gd name="T8" fmla="*/ 10 w 26"/>
                <a:gd name="T9" fmla="*/ 7 h 12"/>
                <a:gd name="T10" fmla="*/ 0 w 26"/>
                <a:gd name="T11" fmla="*/ 6 h 12"/>
                <a:gd name="T12" fmla="*/ 17 w 26"/>
                <a:gd name="T13" fmla="*/ 0 h 12"/>
                <a:gd name="T14" fmla="*/ 26 w 26"/>
                <a:gd name="T15" fmla="*/ 2 h 12"/>
                <a:gd name="T16" fmla="*/ 24 w 26"/>
                <a:gd name="T17" fmla="*/ 8 h 12"/>
                <a:gd name="T18" fmla="*/ 23 w 26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2">
                  <a:moveTo>
                    <a:pt x="23" y="12"/>
                  </a:moveTo>
                  <a:cubicBezTo>
                    <a:pt x="21" y="9"/>
                    <a:pt x="20" y="7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6" y="5"/>
                    <a:pt x="15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7" y="7"/>
                    <a:pt x="3" y="10"/>
                    <a:pt x="0" y="6"/>
                  </a:cubicBezTo>
                  <a:cubicBezTo>
                    <a:pt x="4" y="1"/>
                    <a:pt x="11" y="1"/>
                    <a:pt x="17" y="0"/>
                  </a:cubicBezTo>
                  <a:cubicBezTo>
                    <a:pt x="20" y="1"/>
                    <a:pt x="23" y="1"/>
                    <a:pt x="26" y="2"/>
                  </a:cubicBezTo>
                  <a:cubicBezTo>
                    <a:pt x="26" y="4"/>
                    <a:pt x="25" y="6"/>
                    <a:pt x="24" y="8"/>
                  </a:cubicBezTo>
                  <a:cubicBezTo>
                    <a:pt x="23" y="9"/>
                    <a:pt x="24" y="11"/>
                    <a:pt x="23" y="12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8" name="Freeform 705"/>
            <p:cNvSpPr/>
            <p:nvPr/>
          </p:nvSpPr>
          <p:spPr bwMode="auto">
            <a:xfrm>
              <a:off x="6746" y="2295"/>
              <a:ext cx="17" cy="9"/>
            </a:xfrm>
            <a:custGeom>
              <a:avLst/>
              <a:gdLst>
                <a:gd name="T0" fmla="*/ 9 w 11"/>
                <a:gd name="T1" fmla="*/ 6 h 6"/>
                <a:gd name="T2" fmla="*/ 0 w 11"/>
                <a:gd name="T3" fmla="*/ 2 h 6"/>
                <a:gd name="T4" fmla="*/ 11 w 11"/>
                <a:gd name="T5" fmla="*/ 0 h 6"/>
                <a:gd name="T6" fmla="*/ 9 w 1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9" y="6"/>
                  </a:moveTo>
                  <a:cubicBezTo>
                    <a:pt x="6" y="6"/>
                    <a:pt x="3" y="4"/>
                    <a:pt x="0" y="2"/>
                  </a:cubicBezTo>
                  <a:cubicBezTo>
                    <a:pt x="3" y="0"/>
                    <a:pt x="7" y="1"/>
                    <a:pt x="11" y="0"/>
                  </a:cubicBezTo>
                  <a:cubicBezTo>
                    <a:pt x="11" y="3"/>
                    <a:pt x="10" y="4"/>
                    <a:pt x="9" y="6"/>
                  </a:cubicBezTo>
                  <a:close/>
                </a:path>
              </a:pathLst>
            </a:custGeom>
            <a:solidFill>
              <a:srgbClr val="C7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9" name="Freeform 706"/>
            <p:cNvSpPr/>
            <p:nvPr/>
          </p:nvSpPr>
          <p:spPr bwMode="auto">
            <a:xfrm>
              <a:off x="6746" y="2335"/>
              <a:ext cx="6" cy="9"/>
            </a:xfrm>
            <a:custGeom>
              <a:avLst/>
              <a:gdLst>
                <a:gd name="T0" fmla="*/ 2 w 4"/>
                <a:gd name="T1" fmla="*/ 4 h 6"/>
                <a:gd name="T2" fmla="*/ 4 w 4"/>
                <a:gd name="T3" fmla="*/ 0 h 6"/>
                <a:gd name="T4" fmla="*/ 2 w 4"/>
                <a:gd name="T5" fmla="*/ 6 h 6"/>
                <a:gd name="T6" fmla="*/ 2 w 4"/>
                <a:gd name="T7" fmla="*/ 6 h 6"/>
                <a:gd name="T8" fmla="*/ 2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cubicBezTo>
                    <a:pt x="2" y="3"/>
                    <a:pt x="2" y="1"/>
                    <a:pt x="4" y="0"/>
                  </a:cubicBezTo>
                  <a:cubicBezTo>
                    <a:pt x="4" y="3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2" y="4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0" name="Freeform 707"/>
            <p:cNvSpPr/>
            <p:nvPr/>
          </p:nvSpPr>
          <p:spPr bwMode="auto">
            <a:xfrm>
              <a:off x="6752" y="2322"/>
              <a:ext cx="2" cy="7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0 h 5"/>
                <a:gd name="T4" fmla="*/ 1 w 1"/>
                <a:gd name="T5" fmla="*/ 4 h 5"/>
                <a:gd name="T6" fmla="*/ 0 w 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1" y="2"/>
                    <a:pt x="1" y="4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1" name="Freeform 708"/>
            <p:cNvSpPr/>
            <p:nvPr/>
          </p:nvSpPr>
          <p:spPr bwMode="auto">
            <a:xfrm>
              <a:off x="6752" y="2328"/>
              <a:ext cx="2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2" name="Freeform 709"/>
            <p:cNvSpPr/>
            <p:nvPr/>
          </p:nvSpPr>
          <p:spPr bwMode="auto">
            <a:xfrm>
              <a:off x="6763" y="235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3" name="Freeform 710"/>
            <p:cNvSpPr/>
            <p:nvPr/>
          </p:nvSpPr>
          <p:spPr bwMode="auto">
            <a:xfrm>
              <a:off x="6934" y="1426"/>
              <a:ext cx="147" cy="233"/>
            </a:xfrm>
            <a:custGeom>
              <a:avLst/>
              <a:gdLst>
                <a:gd name="T0" fmla="*/ 59 w 98"/>
                <a:gd name="T1" fmla="*/ 2 h 155"/>
                <a:gd name="T2" fmla="*/ 77 w 98"/>
                <a:gd name="T3" fmla="*/ 12 h 155"/>
                <a:gd name="T4" fmla="*/ 95 w 98"/>
                <a:gd name="T5" fmla="*/ 40 h 155"/>
                <a:gd name="T6" fmla="*/ 96 w 98"/>
                <a:gd name="T7" fmla="*/ 59 h 155"/>
                <a:gd name="T8" fmla="*/ 72 w 98"/>
                <a:gd name="T9" fmla="*/ 75 h 155"/>
                <a:gd name="T10" fmla="*/ 65 w 98"/>
                <a:gd name="T11" fmla="*/ 77 h 155"/>
                <a:gd name="T12" fmla="*/ 59 w 98"/>
                <a:gd name="T13" fmla="*/ 79 h 155"/>
                <a:gd name="T14" fmla="*/ 44 w 98"/>
                <a:gd name="T15" fmla="*/ 79 h 155"/>
                <a:gd name="T16" fmla="*/ 27 w 98"/>
                <a:gd name="T17" fmla="*/ 75 h 155"/>
                <a:gd name="T18" fmla="*/ 18 w 98"/>
                <a:gd name="T19" fmla="*/ 75 h 155"/>
                <a:gd name="T20" fmla="*/ 17 w 98"/>
                <a:gd name="T21" fmla="*/ 83 h 155"/>
                <a:gd name="T22" fmla="*/ 20 w 98"/>
                <a:gd name="T23" fmla="*/ 94 h 155"/>
                <a:gd name="T24" fmla="*/ 25 w 98"/>
                <a:gd name="T25" fmla="*/ 110 h 155"/>
                <a:gd name="T26" fmla="*/ 31 w 98"/>
                <a:gd name="T27" fmla="*/ 131 h 155"/>
                <a:gd name="T28" fmla="*/ 20 w 98"/>
                <a:gd name="T29" fmla="*/ 153 h 155"/>
                <a:gd name="T30" fmla="*/ 17 w 98"/>
                <a:gd name="T31" fmla="*/ 154 h 155"/>
                <a:gd name="T32" fmla="*/ 4 w 98"/>
                <a:gd name="T33" fmla="*/ 150 h 155"/>
                <a:gd name="T34" fmla="*/ 8 w 98"/>
                <a:gd name="T35" fmla="*/ 139 h 155"/>
                <a:gd name="T36" fmla="*/ 10 w 98"/>
                <a:gd name="T37" fmla="*/ 136 h 155"/>
                <a:gd name="T38" fmla="*/ 10 w 98"/>
                <a:gd name="T39" fmla="*/ 131 h 155"/>
                <a:gd name="T40" fmla="*/ 8 w 98"/>
                <a:gd name="T41" fmla="*/ 122 h 155"/>
                <a:gd name="T42" fmla="*/ 2 w 98"/>
                <a:gd name="T43" fmla="*/ 97 h 155"/>
                <a:gd name="T44" fmla="*/ 2 w 98"/>
                <a:gd name="T45" fmla="*/ 92 h 155"/>
                <a:gd name="T46" fmla="*/ 1 w 98"/>
                <a:gd name="T47" fmla="*/ 83 h 155"/>
                <a:gd name="T48" fmla="*/ 1 w 98"/>
                <a:gd name="T49" fmla="*/ 74 h 155"/>
                <a:gd name="T50" fmla="*/ 1 w 98"/>
                <a:gd name="T51" fmla="*/ 71 h 155"/>
                <a:gd name="T52" fmla="*/ 1 w 98"/>
                <a:gd name="T53" fmla="*/ 66 h 155"/>
                <a:gd name="T54" fmla="*/ 4 w 98"/>
                <a:gd name="T55" fmla="*/ 61 h 155"/>
                <a:gd name="T56" fmla="*/ 25 w 98"/>
                <a:gd name="T57" fmla="*/ 53 h 155"/>
                <a:gd name="T58" fmla="*/ 33 w 98"/>
                <a:gd name="T59" fmla="*/ 56 h 155"/>
                <a:gd name="T60" fmla="*/ 36 w 98"/>
                <a:gd name="T61" fmla="*/ 58 h 155"/>
                <a:gd name="T62" fmla="*/ 42 w 98"/>
                <a:gd name="T63" fmla="*/ 57 h 155"/>
                <a:gd name="T64" fmla="*/ 56 w 98"/>
                <a:gd name="T65" fmla="*/ 56 h 155"/>
                <a:gd name="T66" fmla="*/ 79 w 98"/>
                <a:gd name="T67" fmla="*/ 51 h 155"/>
                <a:gd name="T68" fmla="*/ 81 w 98"/>
                <a:gd name="T69" fmla="*/ 40 h 155"/>
                <a:gd name="T70" fmla="*/ 64 w 98"/>
                <a:gd name="T71" fmla="*/ 17 h 155"/>
                <a:gd name="T72" fmla="*/ 51 w 98"/>
                <a:gd name="T73" fmla="*/ 5 h 155"/>
                <a:gd name="T74" fmla="*/ 59 w 98"/>
                <a:gd name="T75" fmla="*/ 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155">
                  <a:moveTo>
                    <a:pt x="59" y="2"/>
                  </a:moveTo>
                  <a:cubicBezTo>
                    <a:pt x="65" y="5"/>
                    <a:pt x="71" y="8"/>
                    <a:pt x="77" y="12"/>
                  </a:cubicBezTo>
                  <a:cubicBezTo>
                    <a:pt x="86" y="20"/>
                    <a:pt x="92" y="29"/>
                    <a:pt x="95" y="40"/>
                  </a:cubicBezTo>
                  <a:cubicBezTo>
                    <a:pt x="98" y="46"/>
                    <a:pt x="96" y="53"/>
                    <a:pt x="96" y="59"/>
                  </a:cubicBezTo>
                  <a:cubicBezTo>
                    <a:pt x="92" y="70"/>
                    <a:pt x="81" y="71"/>
                    <a:pt x="72" y="75"/>
                  </a:cubicBezTo>
                  <a:cubicBezTo>
                    <a:pt x="69" y="76"/>
                    <a:pt x="67" y="77"/>
                    <a:pt x="65" y="77"/>
                  </a:cubicBezTo>
                  <a:cubicBezTo>
                    <a:pt x="63" y="77"/>
                    <a:pt x="61" y="78"/>
                    <a:pt x="59" y="79"/>
                  </a:cubicBezTo>
                  <a:cubicBezTo>
                    <a:pt x="54" y="79"/>
                    <a:pt x="49" y="79"/>
                    <a:pt x="44" y="79"/>
                  </a:cubicBezTo>
                  <a:cubicBezTo>
                    <a:pt x="38" y="80"/>
                    <a:pt x="32" y="80"/>
                    <a:pt x="27" y="75"/>
                  </a:cubicBezTo>
                  <a:cubicBezTo>
                    <a:pt x="25" y="73"/>
                    <a:pt x="21" y="73"/>
                    <a:pt x="18" y="75"/>
                  </a:cubicBezTo>
                  <a:cubicBezTo>
                    <a:pt x="15" y="78"/>
                    <a:pt x="16" y="80"/>
                    <a:pt x="17" y="83"/>
                  </a:cubicBezTo>
                  <a:cubicBezTo>
                    <a:pt x="18" y="87"/>
                    <a:pt x="19" y="91"/>
                    <a:pt x="20" y="94"/>
                  </a:cubicBezTo>
                  <a:cubicBezTo>
                    <a:pt x="19" y="100"/>
                    <a:pt x="23" y="105"/>
                    <a:pt x="25" y="110"/>
                  </a:cubicBezTo>
                  <a:cubicBezTo>
                    <a:pt x="28" y="117"/>
                    <a:pt x="30" y="124"/>
                    <a:pt x="31" y="131"/>
                  </a:cubicBezTo>
                  <a:cubicBezTo>
                    <a:pt x="31" y="140"/>
                    <a:pt x="28" y="148"/>
                    <a:pt x="20" y="153"/>
                  </a:cubicBezTo>
                  <a:cubicBezTo>
                    <a:pt x="19" y="154"/>
                    <a:pt x="18" y="154"/>
                    <a:pt x="17" y="154"/>
                  </a:cubicBezTo>
                  <a:cubicBezTo>
                    <a:pt x="12" y="154"/>
                    <a:pt x="7" y="155"/>
                    <a:pt x="4" y="150"/>
                  </a:cubicBezTo>
                  <a:cubicBezTo>
                    <a:pt x="2" y="145"/>
                    <a:pt x="6" y="143"/>
                    <a:pt x="8" y="139"/>
                  </a:cubicBezTo>
                  <a:cubicBezTo>
                    <a:pt x="8" y="138"/>
                    <a:pt x="9" y="137"/>
                    <a:pt x="10" y="136"/>
                  </a:cubicBezTo>
                  <a:cubicBezTo>
                    <a:pt x="10" y="135"/>
                    <a:pt x="10" y="133"/>
                    <a:pt x="10" y="131"/>
                  </a:cubicBezTo>
                  <a:cubicBezTo>
                    <a:pt x="9" y="128"/>
                    <a:pt x="8" y="125"/>
                    <a:pt x="8" y="122"/>
                  </a:cubicBezTo>
                  <a:cubicBezTo>
                    <a:pt x="2" y="114"/>
                    <a:pt x="1" y="106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cubicBezTo>
                    <a:pt x="2" y="89"/>
                    <a:pt x="2" y="86"/>
                    <a:pt x="1" y="83"/>
                  </a:cubicBezTo>
                  <a:cubicBezTo>
                    <a:pt x="0" y="80"/>
                    <a:pt x="1" y="77"/>
                    <a:pt x="1" y="74"/>
                  </a:cubicBezTo>
                  <a:cubicBezTo>
                    <a:pt x="1" y="73"/>
                    <a:pt x="1" y="72"/>
                    <a:pt x="1" y="71"/>
                  </a:cubicBezTo>
                  <a:cubicBezTo>
                    <a:pt x="1" y="70"/>
                    <a:pt x="1" y="68"/>
                    <a:pt x="1" y="66"/>
                  </a:cubicBezTo>
                  <a:cubicBezTo>
                    <a:pt x="2" y="64"/>
                    <a:pt x="2" y="62"/>
                    <a:pt x="4" y="61"/>
                  </a:cubicBezTo>
                  <a:cubicBezTo>
                    <a:pt x="9" y="53"/>
                    <a:pt x="17" y="52"/>
                    <a:pt x="25" y="53"/>
                  </a:cubicBezTo>
                  <a:cubicBezTo>
                    <a:pt x="29" y="52"/>
                    <a:pt x="31" y="54"/>
                    <a:pt x="33" y="56"/>
                  </a:cubicBezTo>
                  <a:cubicBezTo>
                    <a:pt x="34" y="57"/>
                    <a:pt x="35" y="57"/>
                    <a:pt x="36" y="58"/>
                  </a:cubicBezTo>
                  <a:cubicBezTo>
                    <a:pt x="38" y="59"/>
                    <a:pt x="40" y="58"/>
                    <a:pt x="42" y="57"/>
                  </a:cubicBezTo>
                  <a:cubicBezTo>
                    <a:pt x="47" y="57"/>
                    <a:pt x="52" y="59"/>
                    <a:pt x="56" y="56"/>
                  </a:cubicBezTo>
                  <a:cubicBezTo>
                    <a:pt x="64" y="55"/>
                    <a:pt x="71" y="53"/>
                    <a:pt x="79" y="51"/>
                  </a:cubicBezTo>
                  <a:cubicBezTo>
                    <a:pt x="82" y="48"/>
                    <a:pt x="81" y="44"/>
                    <a:pt x="81" y="40"/>
                  </a:cubicBezTo>
                  <a:cubicBezTo>
                    <a:pt x="80" y="29"/>
                    <a:pt x="72" y="23"/>
                    <a:pt x="64" y="17"/>
                  </a:cubicBezTo>
                  <a:cubicBezTo>
                    <a:pt x="60" y="13"/>
                    <a:pt x="52" y="12"/>
                    <a:pt x="51" y="5"/>
                  </a:cubicBezTo>
                  <a:cubicBezTo>
                    <a:pt x="52" y="0"/>
                    <a:pt x="56" y="1"/>
                    <a:pt x="59" y="2"/>
                  </a:cubicBezTo>
                  <a:close/>
                </a:path>
              </a:pathLst>
            </a:custGeom>
            <a:solidFill>
              <a:srgbClr val="7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4" name="Freeform 711"/>
            <p:cNvSpPr/>
            <p:nvPr/>
          </p:nvSpPr>
          <p:spPr bwMode="auto">
            <a:xfrm>
              <a:off x="6952" y="1327"/>
              <a:ext cx="118" cy="108"/>
            </a:xfrm>
            <a:custGeom>
              <a:avLst/>
              <a:gdLst>
                <a:gd name="T0" fmla="*/ 47 w 79"/>
                <a:gd name="T1" fmla="*/ 68 h 72"/>
                <a:gd name="T2" fmla="*/ 39 w 79"/>
                <a:gd name="T3" fmla="*/ 71 h 72"/>
                <a:gd name="T4" fmla="*/ 37 w 79"/>
                <a:gd name="T5" fmla="*/ 72 h 72"/>
                <a:gd name="T6" fmla="*/ 24 w 79"/>
                <a:gd name="T7" fmla="*/ 66 h 72"/>
                <a:gd name="T8" fmla="*/ 7 w 79"/>
                <a:gd name="T9" fmla="*/ 56 h 72"/>
                <a:gd name="T10" fmla="*/ 7 w 79"/>
                <a:gd name="T11" fmla="*/ 50 h 72"/>
                <a:gd name="T12" fmla="*/ 6 w 79"/>
                <a:gd name="T13" fmla="*/ 37 h 72"/>
                <a:gd name="T14" fmla="*/ 11 w 79"/>
                <a:gd name="T15" fmla="*/ 28 h 72"/>
                <a:gd name="T16" fmla="*/ 23 w 79"/>
                <a:gd name="T17" fmla="*/ 37 h 72"/>
                <a:gd name="T18" fmla="*/ 24 w 79"/>
                <a:gd name="T19" fmla="*/ 37 h 72"/>
                <a:gd name="T20" fmla="*/ 23 w 79"/>
                <a:gd name="T21" fmla="*/ 37 h 72"/>
                <a:gd name="T22" fmla="*/ 22 w 79"/>
                <a:gd name="T23" fmla="*/ 36 h 72"/>
                <a:gd name="T24" fmla="*/ 19 w 79"/>
                <a:gd name="T25" fmla="*/ 34 h 72"/>
                <a:gd name="T26" fmla="*/ 18 w 79"/>
                <a:gd name="T27" fmla="*/ 26 h 72"/>
                <a:gd name="T28" fmla="*/ 27 w 79"/>
                <a:gd name="T29" fmla="*/ 25 h 72"/>
                <a:gd name="T30" fmla="*/ 43 w 79"/>
                <a:gd name="T31" fmla="*/ 41 h 72"/>
                <a:gd name="T32" fmla="*/ 49 w 79"/>
                <a:gd name="T33" fmla="*/ 45 h 72"/>
                <a:gd name="T34" fmla="*/ 50 w 79"/>
                <a:gd name="T35" fmla="*/ 46 h 72"/>
                <a:gd name="T36" fmla="*/ 49 w 79"/>
                <a:gd name="T37" fmla="*/ 45 h 72"/>
                <a:gd name="T38" fmla="*/ 33 w 79"/>
                <a:gd name="T39" fmla="*/ 30 h 72"/>
                <a:gd name="T40" fmla="*/ 14 w 79"/>
                <a:gd name="T41" fmla="*/ 22 h 72"/>
                <a:gd name="T42" fmla="*/ 0 w 79"/>
                <a:gd name="T43" fmla="*/ 9 h 72"/>
                <a:gd name="T44" fmla="*/ 32 w 79"/>
                <a:gd name="T45" fmla="*/ 0 h 72"/>
                <a:gd name="T46" fmla="*/ 62 w 79"/>
                <a:gd name="T47" fmla="*/ 29 h 72"/>
                <a:gd name="T48" fmla="*/ 76 w 79"/>
                <a:gd name="T49" fmla="*/ 53 h 72"/>
                <a:gd name="T50" fmla="*/ 74 w 79"/>
                <a:gd name="T51" fmla="*/ 64 h 72"/>
                <a:gd name="T52" fmla="*/ 64 w 79"/>
                <a:gd name="T53" fmla="*/ 65 h 72"/>
                <a:gd name="T54" fmla="*/ 49 w 79"/>
                <a:gd name="T55" fmla="*/ 61 h 72"/>
                <a:gd name="T56" fmla="*/ 43 w 79"/>
                <a:gd name="T57" fmla="*/ 59 h 72"/>
                <a:gd name="T58" fmla="*/ 34 w 79"/>
                <a:gd name="T59" fmla="*/ 54 h 72"/>
                <a:gd name="T60" fmla="*/ 34 w 79"/>
                <a:gd name="T61" fmla="*/ 54 h 72"/>
                <a:gd name="T62" fmla="*/ 42 w 79"/>
                <a:gd name="T63" fmla="*/ 62 h 72"/>
                <a:gd name="T64" fmla="*/ 47 w 79"/>
                <a:gd name="T65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2">
                  <a:moveTo>
                    <a:pt x="47" y="68"/>
                  </a:moveTo>
                  <a:cubicBezTo>
                    <a:pt x="45" y="70"/>
                    <a:pt x="41" y="69"/>
                    <a:pt x="39" y="71"/>
                  </a:cubicBezTo>
                  <a:cubicBezTo>
                    <a:pt x="39" y="72"/>
                    <a:pt x="38" y="72"/>
                    <a:pt x="37" y="72"/>
                  </a:cubicBezTo>
                  <a:cubicBezTo>
                    <a:pt x="33" y="70"/>
                    <a:pt x="29" y="67"/>
                    <a:pt x="24" y="66"/>
                  </a:cubicBezTo>
                  <a:cubicBezTo>
                    <a:pt x="20" y="60"/>
                    <a:pt x="12" y="61"/>
                    <a:pt x="7" y="56"/>
                  </a:cubicBezTo>
                  <a:cubicBezTo>
                    <a:pt x="7" y="54"/>
                    <a:pt x="6" y="52"/>
                    <a:pt x="7" y="50"/>
                  </a:cubicBezTo>
                  <a:cubicBezTo>
                    <a:pt x="12" y="45"/>
                    <a:pt x="9" y="41"/>
                    <a:pt x="6" y="37"/>
                  </a:cubicBezTo>
                  <a:cubicBezTo>
                    <a:pt x="4" y="32"/>
                    <a:pt x="6" y="29"/>
                    <a:pt x="11" y="28"/>
                  </a:cubicBezTo>
                  <a:cubicBezTo>
                    <a:pt x="17" y="29"/>
                    <a:pt x="19" y="34"/>
                    <a:pt x="23" y="37"/>
                  </a:cubicBezTo>
                  <a:cubicBezTo>
                    <a:pt x="23" y="37"/>
                    <a:pt x="24" y="37"/>
                    <a:pt x="24" y="37"/>
                  </a:cubicBezTo>
                  <a:cubicBezTo>
                    <a:pt x="23" y="37"/>
                    <a:pt x="24" y="37"/>
                    <a:pt x="23" y="37"/>
                  </a:cubicBezTo>
                  <a:cubicBezTo>
                    <a:pt x="23" y="37"/>
                    <a:pt x="23" y="36"/>
                    <a:pt x="22" y="36"/>
                  </a:cubicBezTo>
                  <a:cubicBezTo>
                    <a:pt x="21" y="35"/>
                    <a:pt x="21" y="34"/>
                    <a:pt x="19" y="34"/>
                  </a:cubicBezTo>
                  <a:cubicBezTo>
                    <a:pt x="17" y="31"/>
                    <a:pt x="15" y="29"/>
                    <a:pt x="18" y="26"/>
                  </a:cubicBezTo>
                  <a:cubicBezTo>
                    <a:pt x="20" y="22"/>
                    <a:pt x="24" y="23"/>
                    <a:pt x="27" y="25"/>
                  </a:cubicBezTo>
                  <a:cubicBezTo>
                    <a:pt x="33" y="30"/>
                    <a:pt x="38" y="36"/>
                    <a:pt x="43" y="41"/>
                  </a:cubicBezTo>
                  <a:cubicBezTo>
                    <a:pt x="45" y="42"/>
                    <a:pt x="47" y="43"/>
                    <a:pt x="49" y="45"/>
                  </a:cubicBezTo>
                  <a:cubicBezTo>
                    <a:pt x="49" y="45"/>
                    <a:pt x="49" y="46"/>
                    <a:pt x="50" y="46"/>
                  </a:cubicBezTo>
                  <a:cubicBezTo>
                    <a:pt x="50" y="46"/>
                    <a:pt x="50" y="45"/>
                    <a:pt x="49" y="45"/>
                  </a:cubicBezTo>
                  <a:cubicBezTo>
                    <a:pt x="43" y="41"/>
                    <a:pt x="38" y="36"/>
                    <a:pt x="33" y="30"/>
                  </a:cubicBezTo>
                  <a:cubicBezTo>
                    <a:pt x="27" y="25"/>
                    <a:pt x="22" y="21"/>
                    <a:pt x="14" y="22"/>
                  </a:cubicBezTo>
                  <a:cubicBezTo>
                    <a:pt x="9" y="18"/>
                    <a:pt x="1" y="17"/>
                    <a:pt x="0" y="9"/>
                  </a:cubicBezTo>
                  <a:cubicBezTo>
                    <a:pt x="10" y="4"/>
                    <a:pt x="21" y="2"/>
                    <a:pt x="32" y="0"/>
                  </a:cubicBezTo>
                  <a:cubicBezTo>
                    <a:pt x="40" y="12"/>
                    <a:pt x="54" y="17"/>
                    <a:pt x="62" y="29"/>
                  </a:cubicBezTo>
                  <a:cubicBezTo>
                    <a:pt x="66" y="37"/>
                    <a:pt x="71" y="45"/>
                    <a:pt x="76" y="53"/>
                  </a:cubicBezTo>
                  <a:cubicBezTo>
                    <a:pt x="79" y="57"/>
                    <a:pt x="77" y="60"/>
                    <a:pt x="74" y="64"/>
                  </a:cubicBezTo>
                  <a:cubicBezTo>
                    <a:pt x="70" y="67"/>
                    <a:pt x="68" y="67"/>
                    <a:pt x="64" y="65"/>
                  </a:cubicBezTo>
                  <a:cubicBezTo>
                    <a:pt x="60" y="62"/>
                    <a:pt x="55" y="57"/>
                    <a:pt x="49" y="61"/>
                  </a:cubicBezTo>
                  <a:cubicBezTo>
                    <a:pt x="47" y="63"/>
                    <a:pt x="45" y="60"/>
                    <a:pt x="43" y="59"/>
                  </a:cubicBezTo>
                  <a:cubicBezTo>
                    <a:pt x="40" y="57"/>
                    <a:pt x="37" y="55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8"/>
                    <a:pt x="39" y="60"/>
                    <a:pt x="42" y="62"/>
                  </a:cubicBezTo>
                  <a:cubicBezTo>
                    <a:pt x="45" y="63"/>
                    <a:pt x="47" y="65"/>
                    <a:pt x="47" y="68"/>
                  </a:cubicBezTo>
                  <a:close/>
                </a:path>
              </a:pathLst>
            </a:custGeom>
            <a:solidFill>
              <a:srgbClr val="7F5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5" name="Freeform 712"/>
            <p:cNvSpPr/>
            <p:nvPr/>
          </p:nvSpPr>
          <p:spPr bwMode="auto">
            <a:xfrm>
              <a:off x="6982" y="1537"/>
              <a:ext cx="90" cy="87"/>
            </a:xfrm>
            <a:custGeom>
              <a:avLst/>
              <a:gdLst>
                <a:gd name="T0" fmla="*/ 44 w 60"/>
                <a:gd name="T1" fmla="*/ 6 h 58"/>
                <a:gd name="T2" fmla="*/ 49 w 60"/>
                <a:gd name="T3" fmla="*/ 14 h 58"/>
                <a:gd name="T4" fmla="*/ 57 w 60"/>
                <a:gd name="T5" fmla="*/ 31 h 58"/>
                <a:gd name="T6" fmla="*/ 46 w 60"/>
                <a:gd name="T7" fmla="*/ 50 h 58"/>
                <a:gd name="T8" fmla="*/ 39 w 60"/>
                <a:gd name="T9" fmla="*/ 58 h 58"/>
                <a:gd name="T10" fmla="*/ 30 w 60"/>
                <a:gd name="T11" fmla="*/ 46 h 58"/>
                <a:gd name="T12" fmla="*/ 35 w 60"/>
                <a:gd name="T13" fmla="*/ 36 h 58"/>
                <a:gd name="T14" fmla="*/ 32 w 60"/>
                <a:gd name="T15" fmla="*/ 39 h 58"/>
                <a:gd name="T16" fmla="*/ 9 w 60"/>
                <a:gd name="T17" fmla="*/ 50 h 58"/>
                <a:gd name="T18" fmla="*/ 8 w 60"/>
                <a:gd name="T19" fmla="*/ 48 h 58"/>
                <a:gd name="T20" fmla="*/ 7 w 60"/>
                <a:gd name="T21" fmla="*/ 41 h 58"/>
                <a:gd name="T22" fmla="*/ 5 w 60"/>
                <a:gd name="T23" fmla="*/ 30 h 58"/>
                <a:gd name="T24" fmla="*/ 17 w 60"/>
                <a:gd name="T25" fmla="*/ 11 h 58"/>
                <a:gd name="T26" fmla="*/ 29 w 60"/>
                <a:gd name="T27" fmla="*/ 5 h 58"/>
                <a:gd name="T28" fmla="*/ 44 w 60"/>
                <a:gd name="T29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58">
                  <a:moveTo>
                    <a:pt x="44" y="6"/>
                  </a:moveTo>
                  <a:cubicBezTo>
                    <a:pt x="44" y="10"/>
                    <a:pt x="45" y="13"/>
                    <a:pt x="49" y="14"/>
                  </a:cubicBezTo>
                  <a:cubicBezTo>
                    <a:pt x="58" y="18"/>
                    <a:pt x="60" y="22"/>
                    <a:pt x="57" y="31"/>
                  </a:cubicBezTo>
                  <a:cubicBezTo>
                    <a:pt x="54" y="38"/>
                    <a:pt x="51" y="44"/>
                    <a:pt x="46" y="50"/>
                  </a:cubicBezTo>
                  <a:cubicBezTo>
                    <a:pt x="44" y="52"/>
                    <a:pt x="42" y="56"/>
                    <a:pt x="39" y="58"/>
                  </a:cubicBezTo>
                  <a:cubicBezTo>
                    <a:pt x="31" y="57"/>
                    <a:pt x="31" y="51"/>
                    <a:pt x="30" y="46"/>
                  </a:cubicBezTo>
                  <a:cubicBezTo>
                    <a:pt x="30" y="42"/>
                    <a:pt x="33" y="39"/>
                    <a:pt x="35" y="36"/>
                  </a:cubicBezTo>
                  <a:cubicBezTo>
                    <a:pt x="34" y="37"/>
                    <a:pt x="33" y="38"/>
                    <a:pt x="32" y="39"/>
                  </a:cubicBezTo>
                  <a:cubicBezTo>
                    <a:pt x="27" y="49"/>
                    <a:pt x="19" y="53"/>
                    <a:pt x="9" y="50"/>
                  </a:cubicBezTo>
                  <a:cubicBezTo>
                    <a:pt x="8" y="49"/>
                    <a:pt x="8" y="49"/>
                    <a:pt x="8" y="48"/>
                  </a:cubicBezTo>
                  <a:cubicBezTo>
                    <a:pt x="7" y="45"/>
                    <a:pt x="7" y="43"/>
                    <a:pt x="7" y="41"/>
                  </a:cubicBezTo>
                  <a:cubicBezTo>
                    <a:pt x="9" y="37"/>
                    <a:pt x="7" y="33"/>
                    <a:pt x="5" y="30"/>
                  </a:cubicBezTo>
                  <a:cubicBezTo>
                    <a:pt x="0" y="21"/>
                    <a:pt x="4" y="9"/>
                    <a:pt x="17" y="11"/>
                  </a:cubicBezTo>
                  <a:cubicBezTo>
                    <a:pt x="22" y="11"/>
                    <a:pt x="25" y="9"/>
                    <a:pt x="29" y="5"/>
                  </a:cubicBezTo>
                  <a:cubicBezTo>
                    <a:pt x="35" y="0"/>
                    <a:pt x="39" y="0"/>
                    <a:pt x="44" y="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6" name="Freeform 713"/>
            <p:cNvSpPr/>
            <p:nvPr/>
          </p:nvSpPr>
          <p:spPr bwMode="auto">
            <a:xfrm>
              <a:off x="6979" y="1590"/>
              <a:ext cx="61" cy="81"/>
            </a:xfrm>
            <a:custGeom>
              <a:avLst/>
              <a:gdLst>
                <a:gd name="T0" fmla="*/ 12 w 41"/>
                <a:gd name="T1" fmla="*/ 14 h 54"/>
                <a:gd name="T2" fmla="*/ 27 w 41"/>
                <a:gd name="T3" fmla="*/ 11 h 54"/>
                <a:gd name="T4" fmla="*/ 29 w 41"/>
                <a:gd name="T5" fmla="*/ 7 h 54"/>
                <a:gd name="T6" fmla="*/ 31 w 41"/>
                <a:gd name="T7" fmla="*/ 0 h 54"/>
                <a:gd name="T8" fmla="*/ 35 w 41"/>
                <a:gd name="T9" fmla="*/ 10 h 54"/>
                <a:gd name="T10" fmla="*/ 41 w 41"/>
                <a:gd name="T11" fmla="*/ 23 h 54"/>
                <a:gd name="T12" fmla="*/ 29 w 41"/>
                <a:gd name="T13" fmla="*/ 39 h 54"/>
                <a:gd name="T14" fmla="*/ 29 w 41"/>
                <a:gd name="T15" fmla="*/ 40 h 54"/>
                <a:gd name="T16" fmla="*/ 28 w 41"/>
                <a:gd name="T17" fmla="*/ 43 h 54"/>
                <a:gd name="T18" fmla="*/ 28 w 41"/>
                <a:gd name="T19" fmla="*/ 44 h 54"/>
                <a:gd name="T20" fmla="*/ 15 w 41"/>
                <a:gd name="T21" fmla="*/ 52 h 54"/>
                <a:gd name="T22" fmla="*/ 13 w 41"/>
                <a:gd name="T23" fmla="*/ 51 h 54"/>
                <a:gd name="T24" fmla="*/ 8 w 41"/>
                <a:gd name="T25" fmla="*/ 47 h 54"/>
                <a:gd name="T26" fmla="*/ 5 w 41"/>
                <a:gd name="T27" fmla="*/ 46 h 54"/>
                <a:gd name="T28" fmla="*/ 3 w 41"/>
                <a:gd name="T29" fmla="*/ 43 h 54"/>
                <a:gd name="T30" fmla="*/ 3 w 41"/>
                <a:gd name="T31" fmla="*/ 42 h 54"/>
                <a:gd name="T32" fmla="*/ 12 w 41"/>
                <a:gd name="T33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4">
                  <a:moveTo>
                    <a:pt x="12" y="14"/>
                  </a:moveTo>
                  <a:cubicBezTo>
                    <a:pt x="17" y="15"/>
                    <a:pt x="21" y="11"/>
                    <a:pt x="27" y="11"/>
                  </a:cubicBezTo>
                  <a:cubicBezTo>
                    <a:pt x="28" y="11"/>
                    <a:pt x="29" y="9"/>
                    <a:pt x="29" y="7"/>
                  </a:cubicBezTo>
                  <a:cubicBezTo>
                    <a:pt x="29" y="5"/>
                    <a:pt x="29" y="2"/>
                    <a:pt x="31" y="0"/>
                  </a:cubicBezTo>
                  <a:cubicBezTo>
                    <a:pt x="35" y="2"/>
                    <a:pt x="33" y="7"/>
                    <a:pt x="35" y="10"/>
                  </a:cubicBezTo>
                  <a:cubicBezTo>
                    <a:pt x="36" y="15"/>
                    <a:pt x="38" y="19"/>
                    <a:pt x="41" y="23"/>
                  </a:cubicBezTo>
                  <a:cubicBezTo>
                    <a:pt x="38" y="29"/>
                    <a:pt x="30" y="31"/>
                    <a:pt x="29" y="39"/>
                  </a:cubicBezTo>
                  <a:cubicBezTo>
                    <a:pt x="29" y="39"/>
                    <a:pt x="29" y="40"/>
                    <a:pt x="29" y="40"/>
                  </a:cubicBezTo>
                  <a:cubicBezTo>
                    <a:pt x="28" y="41"/>
                    <a:pt x="28" y="42"/>
                    <a:pt x="28" y="43"/>
                  </a:cubicBezTo>
                  <a:cubicBezTo>
                    <a:pt x="28" y="43"/>
                    <a:pt x="28" y="44"/>
                    <a:pt x="28" y="44"/>
                  </a:cubicBezTo>
                  <a:cubicBezTo>
                    <a:pt x="27" y="52"/>
                    <a:pt x="22" y="54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10" y="47"/>
                    <a:pt x="8" y="47"/>
                  </a:cubicBezTo>
                  <a:cubicBezTo>
                    <a:pt x="7" y="47"/>
                    <a:pt x="6" y="46"/>
                    <a:pt x="5" y="46"/>
                  </a:cubicBezTo>
                  <a:cubicBezTo>
                    <a:pt x="5" y="45"/>
                    <a:pt x="4" y="44"/>
                    <a:pt x="3" y="43"/>
                  </a:cubicBezTo>
                  <a:cubicBezTo>
                    <a:pt x="3" y="43"/>
                    <a:pt x="3" y="42"/>
                    <a:pt x="3" y="42"/>
                  </a:cubicBezTo>
                  <a:cubicBezTo>
                    <a:pt x="0" y="32"/>
                    <a:pt x="4" y="18"/>
                    <a:pt x="12" y="14"/>
                  </a:cubicBezTo>
                  <a:close/>
                </a:path>
              </a:pathLst>
            </a:custGeom>
            <a:solidFill>
              <a:srgbClr val="8D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7" name="Freeform 714"/>
            <p:cNvSpPr/>
            <p:nvPr/>
          </p:nvSpPr>
          <p:spPr bwMode="auto">
            <a:xfrm>
              <a:off x="6950" y="1486"/>
              <a:ext cx="135" cy="81"/>
            </a:xfrm>
            <a:custGeom>
              <a:avLst/>
              <a:gdLst>
                <a:gd name="T0" fmla="*/ 65 w 90"/>
                <a:gd name="T1" fmla="*/ 40 h 54"/>
                <a:gd name="T2" fmla="*/ 50 w 90"/>
                <a:gd name="T3" fmla="*/ 45 h 54"/>
                <a:gd name="T4" fmla="*/ 38 w 90"/>
                <a:gd name="T5" fmla="*/ 48 h 54"/>
                <a:gd name="T6" fmla="*/ 25 w 90"/>
                <a:gd name="T7" fmla="*/ 44 h 54"/>
                <a:gd name="T8" fmla="*/ 8 w 90"/>
                <a:gd name="T9" fmla="*/ 52 h 54"/>
                <a:gd name="T10" fmla="*/ 4 w 90"/>
                <a:gd name="T11" fmla="*/ 54 h 54"/>
                <a:gd name="T12" fmla="*/ 2 w 90"/>
                <a:gd name="T13" fmla="*/ 41 h 54"/>
                <a:gd name="T14" fmla="*/ 7 w 90"/>
                <a:gd name="T15" fmla="*/ 30 h 54"/>
                <a:gd name="T16" fmla="*/ 17 w 90"/>
                <a:gd name="T17" fmla="*/ 32 h 54"/>
                <a:gd name="T18" fmla="*/ 33 w 90"/>
                <a:gd name="T19" fmla="*/ 36 h 54"/>
                <a:gd name="T20" fmla="*/ 48 w 90"/>
                <a:gd name="T21" fmla="*/ 35 h 54"/>
                <a:gd name="T22" fmla="*/ 82 w 90"/>
                <a:gd name="T23" fmla="*/ 23 h 54"/>
                <a:gd name="T24" fmla="*/ 83 w 90"/>
                <a:gd name="T25" fmla="*/ 19 h 54"/>
                <a:gd name="T26" fmla="*/ 84 w 90"/>
                <a:gd name="T27" fmla="*/ 0 h 54"/>
                <a:gd name="T28" fmla="*/ 86 w 90"/>
                <a:gd name="T29" fmla="*/ 29 h 54"/>
                <a:gd name="T30" fmla="*/ 65 w 90"/>
                <a:gd name="T31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54">
                  <a:moveTo>
                    <a:pt x="65" y="40"/>
                  </a:moveTo>
                  <a:cubicBezTo>
                    <a:pt x="56" y="37"/>
                    <a:pt x="56" y="37"/>
                    <a:pt x="50" y="45"/>
                  </a:cubicBezTo>
                  <a:cubicBezTo>
                    <a:pt x="45" y="51"/>
                    <a:pt x="45" y="51"/>
                    <a:pt x="38" y="48"/>
                  </a:cubicBezTo>
                  <a:cubicBezTo>
                    <a:pt x="34" y="46"/>
                    <a:pt x="30" y="45"/>
                    <a:pt x="25" y="44"/>
                  </a:cubicBezTo>
                  <a:cubicBezTo>
                    <a:pt x="17" y="42"/>
                    <a:pt x="11" y="42"/>
                    <a:pt x="8" y="52"/>
                  </a:cubicBezTo>
                  <a:cubicBezTo>
                    <a:pt x="8" y="53"/>
                    <a:pt x="6" y="54"/>
                    <a:pt x="4" y="54"/>
                  </a:cubicBezTo>
                  <a:cubicBezTo>
                    <a:pt x="4" y="49"/>
                    <a:pt x="4" y="45"/>
                    <a:pt x="2" y="41"/>
                  </a:cubicBezTo>
                  <a:cubicBezTo>
                    <a:pt x="0" y="36"/>
                    <a:pt x="4" y="33"/>
                    <a:pt x="7" y="30"/>
                  </a:cubicBezTo>
                  <a:cubicBezTo>
                    <a:pt x="11" y="28"/>
                    <a:pt x="14" y="29"/>
                    <a:pt x="17" y="32"/>
                  </a:cubicBezTo>
                  <a:cubicBezTo>
                    <a:pt x="22" y="37"/>
                    <a:pt x="27" y="37"/>
                    <a:pt x="33" y="36"/>
                  </a:cubicBezTo>
                  <a:cubicBezTo>
                    <a:pt x="38" y="35"/>
                    <a:pt x="43" y="34"/>
                    <a:pt x="48" y="35"/>
                  </a:cubicBezTo>
                  <a:cubicBezTo>
                    <a:pt x="61" y="35"/>
                    <a:pt x="73" y="35"/>
                    <a:pt x="82" y="23"/>
                  </a:cubicBezTo>
                  <a:cubicBezTo>
                    <a:pt x="83" y="22"/>
                    <a:pt x="83" y="21"/>
                    <a:pt x="83" y="19"/>
                  </a:cubicBezTo>
                  <a:cubicBezTo>
                    <a:pt x="84" y="13"/>
                    <a:pt x="85" y="7"/>
                    <a:pt x="84" y="0"/>
                  </a:cubicBezTo>
                  <a:cubicBezTo>
                    <a:pt x="88" y="10"/>
                    <a:pt x="90" y="19"/>
                    <a:pt x="86" y="29"/>
                  </a:cubicBezTo>
                  <a:cubicBezTo>
                    <a:pt x="82" y="37"/>
                    <a:pt x="74" y="40"/>
                    <a:pt x="65" y="40"/>
                  </a:cubicBezTo>
                  <a:close/>
                </a:path>
              </a:pathLst>
            </a:custGeom>
            <a:solidFill>
              <a:srgbClr val="A4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8" name="Freeform 715"/>
            <p:cNvSpPr/>
            <p:nvPr/>
          </p:nvSpPr>
          <p:spPr bwMode="auto">
            <a:xfrm>
              <a:off x="6926" y="1324"/>
              <a:ext cx="74" cy="26"/>
            </a:xfrm>
            <a:custGeom>
              <a:avLst/>
              <a:gdLst>
                <a:gd name="T0" fmla="*/ 49 w 49"/>
                <a:gd name="T1" fmla="*/ 2 h 17"/>
                <a:gd name="T2" fmla="*/ 18 w 49"/>
                <a:gd name="T3" fmla="*/ 12 h 17"/>
                <a:gd name="T4" fmla="*/ 14 w 49"/>
                <a:gd name="T5" fmla="*/ 15 h 17"/>
                <a:gd name="T6" fmla="*/ 1 w 49"/>
                <a:gd name="T7" fmla="*/ 13 h 17"/>
                <a:gd name="T8" fmla="*/ 6 w 49"/>
                <a:gd name="T9" fmla="*/ 8 h 17"/>
                <a:gd name="T10" fmla="*/ 39 w 49"/>
                <a:gd name="T11" fmla="*/ 3 h 17"/>
                <a:gd name="T12" fmla="*/ 49 w 49"/>
                <a:gd name="T13" fmla="*/ 1 h 17"/>
                <a:gd name="T14" fmla="*/ 49 w 49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7">
                  <a:moveTo>
                    <a:pt x="49" y="2"/>
                  </a:moveTo>
                  <a:cubicBezTo>
                    <a:pt x="38" y="5"/>
                    <a:pt x="28" y="9"/>
                    <a:pt x="18" y="12"/>
                  </a:cubicBezTo>
                  <a:cubicBezTo>
                    <a:pt x="17" y="13"/>
                    <a:pt x="16" y="14"/>
                    <a:pt x="14" y="15"/>
                  </a:cubicBezTo>
                  <a:cubicBezTo>
                    <a:pt x="9" y="16"/>
                    <a:pt x="5" y="17"/>
                    <a:pt x="1" y="13"/>
                  </a:cubicBezTo>
                  <a:cubicBezTo>
                    <a:pt x="0" y="8"/>
                    <a:pt x="3" y="8"/>
                    <a:pt x="6" y="8"/>
                  </a:cubicBezTo>
                  <a:cubicBezTo>
                    <a:pt x="18" y="9"/>
                    <a:pt x="28" y="6"/>
                    <a:pt x="39" y="3"/>
                  </a:cubicBezTo>
                  <a:cubicBezTo>
                    <a:pt x="42" y="2"/>
                    <a:pt x="45" y="0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lose/>
                </a:path>
              </a:pathLst>
            </a:custGeom>
            <a:solidFill>
              <a:srgbClr val="F6E3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9" name="Freeform 716"/>
            <p:cNvSpPr/>
            <p:nvPr/>
          </p:nvSpPr>
          <p:spPr bwMode="auto">
            <a:xfrm>
              <a:off x="7000" y="132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6E3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0" name="Freeform 717"/>
            <p:cNvSpPr/>
            <p:nvPr/>
          </p:nvSpPr>
          <p:spPr bwMode="auto">
            <a:xfrm>
              <a:off x="5816" y="1654"/>
              <a:ext cx="96" cy="123"/>
            </a:xfrm>
            <a:custGeom>
              <a:avLst/>
              <a:gdLst>
                <a:gd name="T0" fmla="*/ 61 w 64"/>
                <a:gd name="T1" fmla="*/ 82 h 82"/>
                <a:gd name="T2" fmla="*/ 34 w 64"/>
                <a:gd name="T3" fmla="*/ 59 h 82"/>
                <a:gd name="T4" fmla="*/ 21 w 64"/>
                <a:gd name="T5" fmla="*/ 47 h 82"/>
                <a:gd name="T6" fmla="*/ 20 w 64"/>
                <a:gd name="T7" fmla="*/ 44 h 82"/>
                <a:gd name="T8" fmla="*/ 15 w 64"/>
                <a:gd name="T9" fmla="*/ 31 h 82"/>
                <a:gd name="T10" fmla="*/ 2 w 64"/>
                <a:gd name="T11" fmla="*/ 18 h 82"/>
                <a:gd name="T12" fmla="*/ 1 w 64"/>
                <a:gd name="T13" fmla="*/ 13 h 82"/>
                <a:gd name="T14" fmla="*/ 2 w 64"/>
                <a:gd name="T15" fmla="*/ 3 h 82"/>
                <a:gd name="T16" fmla="*/ 15 w 64"/>
                <a:gd name="T17" fmla="*/ 8 h 82"/>
                <a:gd name="T18" fmla="*/ 51 w 64"/>
                <a:gd name="T19" fmla="*/ 57 h 82"/>
                <a:gd name="T20" fmla="*/ 59 w 64"/>
                <a:gd name="T21" fmla="*/ 68 h 82"/>
                <a:gd name="T22" fmla="*/ 61 w 64"/>
                <a:gd name="T23" fmla="*/ 70 h 82"/>
                <a:gd name="T24" fmla="*/ 63 w 64"/>
                <a:gd name="T25" fmla="*/ 80 h 82"/>
                <a:gd name="T26" fmla="*/ 61 w 64"/>
                <a:gd name="T2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82">
                  <a:moveTo>
                    <a:pt x="61" y="82"/>
                  </a:moveTo>
                  <a:cubicBezTo>
                    <a:pt x="54" y="72"/>
                    <a:pt x="44" y="65"/>
                    <a:pt x="34" y="59"/>
                  </a:cubicBezTo>
                  <a:cubicBezTo>
                    <a:pt x="29" y="56"/>
                    <a:pt x="25" y="51"/>
                    <a:pt x="21" y="47"/>
                  </a:cubicBezTo>
                  <a:cubicBezTo>
                    <a:pt x="21" y="46"/>
                    <a:pt x="19" y="45"/>
                    <a:pt x="20" y="44"/>
                  </a:cubicBezTo>
                  <a:cubicBezTo>
                    <a:pt x="24" y="37"/>
                    <a:pt x="18" y="35"/>
                    <a:pt x="15" y="31"/>
                  </a:cubicBezTo>
                  <a:cubicBezTo>
                    <a:pt x="11" y="27"/>
                    <a:pt x="7" y="23"/>
                    <a:pt x="2" y="18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2" y="10"/>
                    <a:pt x="1" y="6"/>
                    <a:pt x="2" y="3"/>
                  </a:cubicBezTo>
                  <a:cubicBezTo>
                    <a:pt x="7" y="0"/>
                    <a:pt x="11" y="4"/>
                    <a:pt x="15" y="8"/>
                  </a:cubicBezTo>
                  <a:cubicBezTo>
                    <a:pt x="29" y="22"/>
                    <a:pt x="42" y="38"/>
                    <a:pt x="51" y="57"/>
                  </a:cubicBezTo>
                  <a:cubicBezTo>
                    <a:pt x="53" y="61"/>
                    <a:pt x="55" y="65"/>
                    <a:pt x="59" y="68"/>
                  </a:cubicBezTo>
                  <a:cubicBezTo>
                    <a:pt x="60" y="68"/>
                    <a:pt x="60" y="69"/>
                    <a:pt x="61" y="70"/>
                  </a:cubicBezTo>
                  <a:cubicBezTo>
                    <a:pt x="62" y="73"/>
                    <a:pt x="64" y="76"/>
                    <a:pt x="63" y="80"/>
                  </a:cubicBezTo>
                  <a:cubicBezTo>
                    <a:pt x="63" y="81"/>
                    <a:pt x="62" y="81"/>
                    <a:pt x="61" y="82"/>
                  </a:cubicBezTo>
                  <a:close/>
                </a:path>
              </a:pathLst>
            </a:custGeom>
            <a:solidFill>
              <a:srgbClr val="F9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1" name="Freeform 718"/>
            <p:cNvSpPr/>
            <p:nvPr/>
          </p:nvSpPr>
          <p:spPr bwMode="auto">
            <a:xfrm>
              <a:off x="5816" y="1609"/>
              <a:ext cx="89" cy="150"/>
            </a:xfrm>
            <a:custGeom>
              <a:avLst/>
              <a:gdLst>
                <a:gd name="T0" fmla="*/ 57 w 59"/>
                <a:gd name="T1" fmla="*/ 100 h 100"/>
                <a:gd name="T2" fmla="*/ 48 w 59"/>
                <a:gd name="T3" fmla="*/ 88 h 100"/>
                <a:gd name="T4" fmla="*/ 25 w 59"/>
                <a:gd name="T5" fmla="*/ 56 h 100"/>
                <a:gd name="T6" fmla="*/ 12 w 59"/>
                <a:gd name="T7" fmla="*/ 40 h 100"/>
                <a:gd name="T8" fmla="*/ 2 w 59"/>
                <a:gd name="T9" fmla="*/ 33 h 100"/>
                <a:gd name="T10" fmla="*/ 2 w 59"/>
                <a:gd name="T11" fmla="*/ 27 h 100"/>
                <a:gd name="T12" fmla="*/ 9 w 59"/>
                <a:gd name="T13" fmla="*/ 16 h 100"/>
                <a:gd name="T14" fmla="*/ 10 w 59"/>
                <a:gd name="T15" fmla="*/ 0 h 100"/>
                <a:gd name="T16" fmla="*/ 12 w 59"/>
                <a:gd name="T17" fmla="*/ 19 h 100"/>
                <a:gd name="T18" fmla="*/ 15 w 59"/>
                <a:gd name="T19" fmla="*/ 25 h 100"/>
                <a:gd name="T20" fmla="*/ 16 w 59"/>
                <a:gd name="T21" fmla="*/ 26 h 100"/>
                <a:gd name="T22" fmla="*/ 53 w 59"/>
                <a:gd name="T23" fmla="*/ 81 h 100"/>
                <a:gd name="T24" fmla="*/ 57 w 59"/>
                <a:gd name="T25" fmla="*/ 91 h 100"/>
                <a:gd name="T26" fmla="*/ 59 w 59"/>
                <a:gd name="T27" fmla="*/ 97 h 100"/>
                <a:gd name="T28" fmla="*/ 57 w 59"/>
                <a:gd name="T2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00">
                  <a:moveTo>
                    <a:pt x="57" y="100"/>
                  </a:moveTo>
                  <a:cubicBezTo>
                    <a:pt x="52" y="98"/>
                    <a:pt x="50" y="93"/>
                    <a:pt x="48" y="88"/>
                  </a:cubicBezTo>
                  <a:cubicBezTo>
                    <a:pt x="42" y="76"/>
                    <a:pt x="34" y="66"/>
                    <a:pt x="25" y="56"/>
                  </a:cubicBezTo>
                  <a:cubicBezTo>
                    <a:pt x="21" y="51"/>
                    <a:pt x="17" y="45"/>
                    <a:pt x="12" y="40"/>
                  </a:cubicBezTo>
                  <a:cubicBezTo>
                    <a:pt x="8" y="37"/>
                    <a:pt x="5" y="35"/>
                    <a:pt x="2" y="33"/>
                  </a:cubicBezTo>
                  <a:cubicBezTo>
                    <a:pt x="0" y="31"/>
                    <a:pt x="0" y="29"/>
                    <a:pt x="2" y="27"/>
                  </a:cubicBezTo>
                  <a:cubicBezTo>
                    <a:pt x="8" y="25"/>
                    <a:pt x="10" y="23"/>
                    <a:pt x="9" y="16"/>
                  </a:cubicBezTo>
                  <a:cubicBezTo>
                    <a:pt x="7" y="10"/>
                    <a:pt x="8" y="6"/>
                    <a:pt x="10" y="0"/>
                  </a:cubicBezTo>
                  <a:cubicBezTo>
                    <a:pt x="14" y="7"/>
                    <a:pt x="14" y="13"/>
                    <a:pt x="12" y="19"/>
                  </a:cubicBezTo>
                  <a:cubicBezTo>
                    <a:pt x="12" y="22"/>
                    <a:pt x="11" y="24"/>
                    <a:pt x="15" y="25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34" y="40"/>
                    <a:pt x="45" y="59"/>
                    <a:pt x="53" y="81"/>
                  </a:cubicBezTo>
                  <a:cubicBezTo>
                    <a:pt x="54" y="84"/>
                    <a:pt x="55" y="88"/>
                    <a:pt x="57" y="91"/>
                  </a:cubicBezTo>
                  <a:cubicBezTo>
                    <a:pt x="58" y="93"/>
                    <a:pt x="59" y="95"/>
                    <a:pt x="59" y="97"/>
                  </a:cubicBezTo>
                  <a:cubicBezTo>
                    <a:pt x="59" y="98"/>
                    <a:pt x="58" y="99"/>
                    <a:pt x="57" y="10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2" name="Freeform 719"/>
            <p:cNvSpPr/>
            <p:nvPr/>
          </p:nvSpPr>
          <p:spPr bwMode="auto">
            <a:xfrm>
              <a:off x="5870" y="1773"/>
              <a:ext cx="56" cy="69"/>
            </a:xfrm>
            <a:custGeom>
              <a:avLst/>
              <a:gdLst>
                <a:gd name="T0" fmla="*/ 25 w 37"/>
                <a:gd name="T1" fmla="*/ 3 h 46"/>
                <a:gd name="T2" fmla="*/ 25 w 37"/>
                <a:gd name="T3" fmla="*/ 1 h 46"/>
                <a:gd name="T4" fmla="*/ 32 w 37"/>
                <a:gd name="T5" fmla="*/ 5 h 46"/>
                <a:gd name="T6" fmla="*/ 36 w 37"/>
                <a:gd name="T7" fmla="*/ 29 h 46"/>
                <a:gd name="T8" fmla="*/ 31 w 37"/>
                <a:gd name="T9" fmla="*/ 41 h 46"/>
                <a:gd name="T10" fmla="*/ 13 w 37"/>
                <a:gd name="T11" fmla="*/ 42 h 46"/>
                <a:gd name="T12" fmla="*/ 8 w 37"/>
                <a:gd name="T13" fmla="*/ 38 h 46"/>
                <a:gd name="T14" fmla="*/ 6 w 37"/>
                <a:gd name="T15" fmla="*/ 37 h 46"/>
                <a:gd name="T16" fmla="*/ 2 w 37"/>
                <a:gd name="T17" fmla="*/ 28 h 46"/>
                <a:gd name="T18" fmla="*/ 8 w 37"/>
                <a:gd name="T19" fmla="*/ 33 h 46"/>
                <a:gd name="T20" fmla="*/ 21 w 37"/>
                <a:gd name="T21" fmla="*/ 35 h 46"/>
                <a:gd name="T22" fmla="*/ 25 w 37"/>
                <a:gd name="T23" fmla="*/ 25 h 46"/>
                <a:gd name="T24" fmla="*/ 25 w 37"/>
                <a:gd name="T2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46">
                  <a:moveTo>
                    <a:pt x="25" y="3"/>
                  </a:moveTo>
                  <a:cubicBezTo>
                    <a:pt x="25" y="2"/>
                    <a:pt x="25" y="1"/>
                    <a:pt x="25" y="1"/>
                  </a:cubicBezTo>
                  <a:cubicBezTo>
                    <a:pt x="29" y="0"/>
                    <a:pt x="30" y="2"/>
                    <a:pt x="32" y="5"/>
                  </a:cubicBezTo>
                  <a:cubicBezTo>
                    <a:pt x="35" y="13"/>
                    <a:pt x="33" y="21"/>
                    <a:pt x="36" y="29"/>
                  </a:cubicBezTo>
                  <a:cubicBezTo>
                    <a:pt x="37" y="34"/>
                    <a:pt x="35" y="39"/>
                    <a:pt x="31" y="41"/>
                  </a:cubicBezTo>
                  <a:cubicBezTo>
                    <a:pt x="25" y="43"/>
                    <a:pt x="19" y="46"/>
                    <a:pt x="13" y="42"/>
                  </a:cubicBezTo>
                  <a:cubicBezTo>
                    <a:pt x="11" y="41"/>
                    <a:pt x="9" y="40"/>
                    <a:pt x="8" y="38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4" y="34"/>
                    <a:pt x="0" y="33"/>
                    <a:pt x="2" y="28"/>
                  </a:cubicBezTo>
                  <a:cubicBezTo>
                    <a:pt x="4" y="29"/>
                    <a:pt x="6" y="31"/>
                    <a:pt x="8" y="33"/>
                  </a:cubicBezTo>
                  <a:cubicBezTo>
                    <a:pt x="12" y="36"/>
                    <a:pt x="17" y="36"/>
                    <a:pt x="21" y="35"/>
                  </a:cubicBezTo>
                  <a:cubicBezTo>
                    <a:pt x="26" y="33"/>
                    <a:pt x="25" y="29"/>
                    <a:pt x="25" y="25"/>
                  </a:cubicBezTo>
                  <a:cubicBezTo>
                    <a:pt x="25" y="18"/>
                    <a:pt x="25" y="10"/>
                    <a:pt x="25" y="3"/>
                  </a:cubicBezTo>
                  <a:close/>
                </a:path>
              </a:pathLst>
            </a:custGeom>
            <a:solidFill>
              <a:srgbClr val="F8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3" name="Freeform 720"/>
            <p:cNvSpPr/>
            <p:nvPr/>
          </p:nvSpPr>
          <p:spPr bwMode="auto">
            <a:xfrm>
              <a:off x="5851" y="1798"/>
              <a:ext cx="28" cy="30"/>
            </a:xfrm>
            <a:custGeom>
              <a:avLst/>
              <a:gdLst>
                <a:gd name="T0" fmla="*/ 15 w 19"/>
                <a:gd name="T1" fmla="*/ 11 h 20"/>
                <a:gd name="T2" fmla="*/ 19 w 19"/>
                <a:gd name="T3" fmla="*/ 20 h 20"/>
                <a:gd name="T4" fmla="*/ 0 w 19"/>
                <a:gd name="T5" fmla="*/ 1 h 20"/>
                <a:gd name="T6" fmla="*/ 3 w 19"/>
                <a:gd name="T7" fmla="*/ 1 h 20"/>
                <a:gd name="T8" fmla="*/ 3 w 19"/>
                <a:gd name="T9" fmla="*/ 1 h 20"/>
                <a:gd name="T10" fmla="*/ 5 w 19"/>
                <a:gd name="T11" fmla="*/ 3 h 20"/>
                <a:gd name="T12" fmla="*/ 15 w 19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5" y="11"/>
                  </a:moveTo>
                  <a:cubicBezTo>
                    <a:pt x="16" y="14"/>
                    <a:pt x="18" y="17"/>
                    <a:pt x="19" y="20"/>
                  </a:cubicBezTo>
                  <a:cubicBezTo>
                    <a:pt x="12" y="15"/>
                    <a:pt x="5" y="8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8" y="6"/>
                    <a:pt x="11" y="8"/>
                    <a:pt x="15" y="11"/>
                  </a:cubicBezTo>
                  <a:close/>
                </a:path>
              </a:pathLst>
            </a:custGeom>
            <a:solidFill>
              <a:srgbClr val="D09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4" name="Freeform 721"/>
            <p:cNvSpPr/>
            <p:nvPr/>
          </p:nvSpPr>
          <p:spPr bwMode="auto">
            <a:xfrm>
              <a:off x="5849" y="1798"/>
              <a:ext cx="6" cy="2"/>
            </a:xfrm>
            <a:custGeom>
              <a:avLst/>
              <a:gdLst>
                <a:gd name="T0" fmla="*/ 4 w 4"/>
                <a:gd name="T1" fmla="*/ 1 h 1"/>
                <a:gd name="T2" fmla="*/ 1 w 4"/>
                <a:gd name="T3" fmla="*/ 1 h 1"/>
                <a:gd name="T4" fmla="*/ 0 w 4"/>
                <a:gd name="T5" fmla="*/ 0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5" name="Freeform 722"/>
            <p:cNvSpPr/>
            <p:nvPr/>
          </p:nvSpPr>
          <p:spPr bwMode="auto">
            <a:xfrm>
              <a:off x="5855" y="180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4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6" name="Freeform 723"/>
            <p:cNvSpPr/>
            <p:nvPr/>
          </p:nvSpPr>
          <p:spPr bwMode="auto">
            <a:xfrm>
              <a:off x="6544" y="544"/>
              <a:ext cx="219" cy="357"/>
            </a:xfrm>
            <a:custGeom>
              <a:avLst/>
              <a:gdLst>
                <a:gd name="T0" fmla="*/ 112 w 146"/>
                <a:gd name="T1" fmla="*/ 56 h 238"/>
                <a:gd name="T2" fmla="*/ 112 w 146"/>
                <a:gd name="T3" fmla="*/ 62 h 238"/>
                <a:gd name="T4" fmla="*/ 113 w 146"/>
                <a:gd name="T5" fmla="*/ 74 h 238"/>
                <a:gd name="T6" fmla="*/ 105 w 146"/>
                <a:gd name="T7" fmla="*/ 69 h 238"/>
                <a:gd name="T8" fmla="*/ 84 w 146"/>
                <a:gd name="T9" fmla="*/ 55 h 238"/>
                <a:gd name="T10" fmla="*/ 72 w 146"/>
                <a:gd name="T11" fmla="*/ 42 h 238"/>
                <a:gd name="T12" fmla="*/ 74 w 146"/>
                <a:gd name="T13" fmla="*/ 34 h 238"/>
                <a:gd name="T14" fmla="*/ 72 w 146"/>
                <a:gd name="T15" fmla="*/ 28 h 238"/>
                <a:gd name="T16" fmla="*/ 66 w 146"/>
                <a:gd name="T17" fmla="*/ 32 h 238"/>
                <a:gd name="T18" fmla="*/ 64 w 146"/>
                <a:gd name="T19" fmla="*/ 37 h 238"/>
                <a:gd name="T20" fmla="*/ 52 w 146"/>
                <a:gd name="T21" fmla="*/ 47 h 238"/>
                <a:gd name="T22" fmla="*/ 43 w 146"/>
                <a:gd name="T23" fmla="*/ 55 h 238"/>
                <a:gd name="T24" fmla="*/ 32 w 146"/>
                <a:gd name="T25" fmla="*/ 112 h 238"/>
                <a:gd name="T26" fmla="*/ 28 w 146"/>
                <a:gd name="T27" fmla="*/ 126 h 238"/>
                <a:gd name="T28" fmla="*/ 31 w 146"/>
                <a:gd name="T29" fmla="*/ 146 h 238"/>
                <a:gd name="T30" fmla="*/ 41 w 146"/>
                <a:gd name="T31" fmla="*/ 166 h 238"/>
                <a:gd name="T32" fmla="*/ 57 w 146"/>
                <a:gd name="T33" fmla="*/ 195 h 238"/>
                <a:gd name="T34" fmla="*/ 58 w 146"/>
                <a:gd name="T35" fmla="*/ 186 h 238"/>
                <a:gd name="T36" fmla="*/ 50 w 146"/>
                <a:gd name="T37" fmla="*/ 171 h 238"/>
                <a:gd name="T38" fmla="*/ 44 w 146"/>
                <a:gd name="T39" fmla="*/ 122 h 238"/>
                <a:gd name="T40" fmla="*/ 43 w 146"/>
                <a:gd name="T41" fmla="*/ 96 h 238"/>
                <a:gd name="T42" fmla="*/ 52 w 146"/>
                <a:gd name="T43" fmla="*/ 88 h 238"/>
                <a:gd name="T44" fmla="*/ 57 w 146"/>
                <a:gd name="T45" fmla="*/ 101 h 238"/>
                <a:gd name="T46" fmla="*/ 77 w 146"/>
                <a:gd name="T47" fmla="*/ 135 h 238"/>
                <a:gd name="T48" fmla="*/ 83 w 146"/>
                <a:gd name="T49" fmla="*/ 141 h 238"/>
                <a:gd name="T50" fmla="*/ 100 w 146"/>
                <a:gd name="T51" fmla="*/ 172 h 238"/>
                <a:gd name="T52" fmla="*/ 120 w 146"/>
                <a:gd name="T53" fmla="*/ 195 h 238"/>
                <a:gd name="T54" fmla="*/ 119 w 146"/>
                <a:gd name="T55" fmla="*/ 180 h 238"/>
                <a:gd name="T56" fmla="*/ 124 w 146"/>
                <a:gd name="T57" fmla="*/ 155 h 238"/>
                <a:gd name="T58" fmla="*/ 131 w 146"/>
                <a:gd name="T59" fmla="*/ 164 h 238"/>
                <a:gd name="T60" fmla="*/ 145 w 146"/>
                <a:gd name="T61" fmla="*/ 201 h 238"/>
                <a:gd name="T62" fmla="*/ 116 w 146"/>
                <a:gd name="T63" fmla="*/ 222 h 238"/>
                <a:gd name="T64" fmla="*/ 109 w 146"/>
                <a:gd name="T65" fmla="*/ 225 h 238"/>
                <a:gd name="T66" fmla="*/ 83 w 146"/>
                <a:gd name="T67" fmla="*/ 230 h 238"/>
                <a:gd name="T68" fmla="*/ 71 w 146"/>
                <a:gd name="T69" fmla="*/ 227 h 238"/>
                <a:gd name="T70" fmla="*/ 67 w 146"/>
                <a:gd name="T71" fmla="*/ 225 h 238"/>
                <a:gd name="T72" fmla="*/ 63 w 146"/>
                <a:gd name="T73" fmla="*/ 218 h 238"/>
                <a:gd name="T74" fmla="*/ 37 w 146"/>
                <a:gd name="T75" fmla="*/ 188 h 238"/>
                <a:gd name="T76" fmla="*/ 27 w 146"/>
                <a:gd name="T77" fmla="*/ 181 h 238"/>
                <a:gd name="T78" fmla="*/ 3 w 146"/>
                <a:gd name="T79" fmla="*/ 122 h 238"/>
                <a:gd name="T80" fmla="*/ 3 w 146"/>
                <a:gd name="T81" fmla="*/ 106 h 238"/>
                <a:gd name="T82" fmla="*/ 7 w 146"/>
                <a:gd name="T83" fmla="*/ 69 h 238"/>
                <a:gd name="T84" fmla="*/ 18 w 146"/>
                <a:gd name="T85" fmla="*/ 61 h 238"/>
                <a:gd name="T86" fmla="*/ 26 w 146"/>
                <a:gd name="T87" fmla="*/ 73 h 238"/>
                <a:gd name="T88" fmla="*/ 26 w 146"/>
                <a:gd name="T89" fmla="*/ 75 h 238"/>
                <a:gd name="T90" fmla="*/ 37 w 146"/>
                <a:gd name="T91" fmla="*/ 33 h 238"/>
                <a:gd name="T92" fmla="*/ 54 w 146"/>
                <a:gd name="T93" fmla="*/ 5 h 238"/>
                <a:gd name="T94" fmla="*/ 70 w 146"/>
                <a:gd name="T95" fmla="*/ 0 h 238"/>
                <a:gd name="T96" fmla="*/ 86 w 146"/>
                <a:gd name="T97" fmla="*/ 22 h 238"/>
                <a:gd name="T98" fmla="*/ 88 w 146"/>
                <a:gd name="T99" fmla="*/ 30 h 238"/>
                <a:gd name="T100" fmla="*/ 105 w 146"/>
                <a:gd name="T101" fmla="*/ 50 h 238"/>
                <a:gd name="T102" fmla="*/ 112 w 146"/>
                <a:gd name="T103" fmla="*/ 5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238">
                  <a:moveTo>
                    <a:pt x="112" y="56"/>
                  </a:moveTo>
                  <a:cubicBezTo>
                    <a:pt x="112" y="58"/>
                    <a:pt x="112" y="60"/>
                    <a:pt x="112" y="62"/>
                  </a:cubicBezTo>
                  <a:cubicBezTo>
                    <a:pt x="116" y="65"/>
                    <a:pt x="115" y="70"/>
                    <a:pt x="113" y="74"/>
                  </a:cubicBezTo>
                  <a:cubicBezTo>
                    <a:pt x="107" y="77"/>
                    <a:pt x="108" y="72"/>
                    <a:pt x="105" y="69"/>
                  </a:cubicBezTo>
                  <a:cubicBezTo>
                    <a:pt x="102" y="59"/>
                    <a:pt x="94" y="56"/>
                    <a:pt x="84" y="55"/>
                  </a:cubicBezTo>
                  <a:cubicBezTo>
                    <a:pt x="74" y="54"/>
                    <a:pt x="72" y="52"/>
                    <a:pt x="72" y="42"/>
                  </a:cubicBezTo>
                  <a:cubicBezTo>
                    <a:pt x="73" y="39"/>
                    <a:pt x="73" y="37"/>
                    <a:pt x="74" y="34"/>
                  </a:cubicBezTo>
                  <a:cubicBezTo>
                    <a:pt x="74" y="32"/>
                    <a:pt x="75" y="29"/>
                    <a:pt x="72" y="28"/>
                  </a:cubicBezTo>
                  <a:cubicBezTo>
                    <a:pt x="68" y="27"/>
                    <a:pt x="67" y="30"/>
                    <a:pt x="66" y="32"/>
                  </a:cubicBezTo>
                  <a:cubicBezTo>
                    <a:pt x="65" y="34"/>
                    <a:pt x="64" y="35"/>
                    <a:pt x="64" y="37"/>
                  </a:cubicBezTo>
                  <a:cubicBezTo>
                    <a:pt x="62" y="43"/>
                    <a:pt x="58" y="47"/>
                    <a:pt x="52" y="47"/>
                  </a:cubicBezTo>
                  <a:cubicBezTo>
                    <a:pt x="46" y="48"/>
                    <a:pt x="45" y="51"/>
                    <a:pt x="43" y="55"/>
                  </a:cubicBezTo>
                  <a:cubicBezTo>
                    <a:pt x="34" y="73"/>
                    <a:pt x="32" y="92"/>
                    <a:pt x="32" y="112"/>
                  </a:cubicBezTo>
                  <a:cubicBezTo>
                    <a:pt x="32" y="117"/>
                    <a:pt x="31" y="122"/>
                    <a:pt x="28" y="126"/>
                  </a:cubicBezTo>
                  <a:cubicBezTo>
                    <a:pt x="24" y="133"/>
                    <a:pt x="26" y="140"/>
                    <a:pt x="31" y="146"/>
                  </a:cubicBezTo>
                  <a:cubicBezTo>
                    <a:pt x="36" y="152"/>
                    <a:pt x="39" y="159"/>
                    <a:pt x="41" y="166"/>
                  </a:cubicBezTo>
                  <a:cubicBezTo>
                    <a:pt x="44" y="176"/>
                    <a:pt x="49" y="187"/>
                    <a:pt x="57" y="195"/>
                  </a:cubicBezTo>
                  <a:cubicBezTo>
                    <a:pt x="60" y="191"/>
                    <a:pt x="59" y="189"/>
                    <a:pt x="58" y="186"/>
                  </a:cubicBezTo>
                  <a:cubicBezTo>
                    <a:pt x="56" y="181"/>
                    <a:pt x="53" y="176"/>
                    <a:pt x="50" y="171"/>
                  </a:cubicBezTo>
                  <a:cubicBezTo>
                    <a:pt x="40" y="156"/>
                    <a:pt x="40" y="140"/>
                    <a:pt x="44" y="122"/>
                  </a:cubicBezTo>
                  <a:cubicBezTo>
                    <a:pt x="46" y="114"/>
                    <a:pt x="44" y="105"/>
                    <a:pt x="43" y="96"/>
                  </a:cubicBezTo>
                  <a:cubicBezTo>
                    <a:pt x="43" y="88"/>
                    <a:pt x="45" y="86"/>
                    <a:pt x="52" y="88"/>
                  </a:cubicBezTo>
                  <a:cubicBezTo>
                    <a:pt x="55" y="91"/>
                    <a:pt x="56" y="96"/>
                    <a:pt x="57" y="101"/>
                  </a:cubicBezTo>
                  <a:cubicBezTo>
                    <a:pt x="59" y="115"/>
                    <a:pt x="63" y="128"/>
                    <a:pt x="77" y="135"/>
                  </a:cubicBezTo>
                  <a:cubicBezTo>
                    <a:pt x="80" y="137"/>
                    <a:pt x="82" y="138"/>
                    <a:pt x="83" y="141"/>
                  </a:cubicBezTo>
                  <a:cubicBezTo>
                    <a:pt x="87" y="152"/>
                    <a:pt x="95" y="161"/>
                    <a:pt x="100" y="172"/>
                  </a:cubicBezTo>
                  <a:cubicBezTo>
                    <a:pt x="104" y="181"/>
                    <a:pt x="112" y="187"/>
                    <a:pt x="120" y="195"/>
                  </a:cubicBezTo>
                  <a:cubicBezTo>
                    <a:pt x="122" y="189"/>
                    <a:pt x="119" y="184"/>
                    <a:pt x="119" y="180"/>
                  </a:cubicBezTo>
                  <a:cubicBezTo>
                    <a:pt x="118" y="171"/>
                    <a:pt x="114" y="162"/>
                    <a:pt x="124" y="155"/>
                  </a:cubicBezTo>
                  <a:cubicBezTo>
                    <a:pt x="129" y="156"/>
                    <a:pt x="129" y="160"/>
                    <a:pt x="131" y="164"/>
                  </a:cubicBezTo>
                  <a:cubicBezTo>
                    <a:pt x="136" y="176"/>
                    <a:pt x="140" y="189"/>
                    <a:pt x="145" y="201"/>
                  </a:cubicBezTo>
                  <a:cubicBezTo>
                    <a:pt x="146" y="221"/>
                    <a:pt x="135" y="229"/>
                    <a:pt x="116" y="222"/>
                  </a:cubicBezTo>
                  <a:cubicBezTo>
                    <a:pt x="112" y="221"/>
                    <a:pt x="111" y="221"/>
                    <a:pt x="109" y="225"/>
                  </a:cubicBezTo>
                  <a:cubicBezTo>
                    <a:pt x="100" y="238"/>
                    <a:pt x="96" y="238"/>
                    <a:pt x="83" y="230"/>
                  </a:cubicBezTo>
                  <a:cubicBezTo>
                    <a:pt x="79" y="227"/>
                    <a:pt x="75" y="228"/>
                    <a:pt x="71" y="227"/>
                  </a:cubicBezTo>
                  <a:cubicBezTo>
                    <a:pt x="69" y="227"/>
                    <a:pt x="68" y="226"/>
                    <a:pt x="67" y="225"/>
                  </a:cubicBezTo>
                  <a:cubicBezTo>
                    <a:pt x="66" y="222"/>
                    <a:pt x="65" y="220"/>
                    <a:pt x="63" y="218"/>
                  </a:cubicBezTo>
                  <a:cubicBezTo>
                    <a:pt x="52" y="211"/>
                    <a:pt x="44" y="199"/>
                    <a:pt x="37" y="188"/>
                  </a:cubicBezTo>
                  <a:cubicBezTo>
                    <a:pt x="34" y="185"/>
                    <a:pt x="31" y="182"/>
                    <a:pt x="27" y="181"/>
                  </a:cubicBezTo>
                  <a:cubicBezTo>
                    <a:pt x="3" y="167"/>
                    <a:pt x="1" y="146"/>
                    <a:pt x="3" y="122"/>
                  </a:cubicBezTo>
                  <a:cubicBezTo>
                    <a:pt x="3" y="116"/>
                    <a:pt x="4" y="111"/>
                    <a:pt x="3" y="106"/>
                  </a:cubicBezTo>
                  <a:cubicBezTo>
                    <a:pt x="0" y="93"/>
                    <a:pt x="3" y="81"/>
                    <a:pt x="7" y="69"/>
                  </a:cubicBezTo>
                  <a:cubicBezTo>
                    <a:pt x="8" y="64"/>
                    <a:pt x="11" y="60"/>
                    <a:pt x="18" y="61"/>
                  </a:cubicBezTo>
                  <a:cubicBezTo>
                    <a:pt x="24" y="62"/>
                    <a:pt x="27" y="66"/>
                    <a:pt x="26" y="73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5" y="60"/>
                    <a:pt x="27" y="45"/>
                    <a:pt x="37" y="33"/>
                  </a:cubicBezTo>
                  <a:cubicBezTo>
                    <a:pt x="41" y="22"/>
                    <a:pt x="45" y="12"/>
                    <a:pt x="54" y="5"/>
                  </a:cubicBezTo>
                  <a:cubicBezTo>
                    <a:pt x="60" y="1"/>
                    <a:pt x="64" y="0"/>
                    <a:pt x="70" y="0"/>
                  </a:cubicBezTo>
                  <a:cubicBezTo>
                    <a:pt x="82" y="2"/>
                    <a:pt x="87" y="10"/>
                    <a:pt x="86" y="22"/>
                  </a:cubicBezTo>
                  <a:cubicBezTo>
                    <a:pt x="85" y="25"/>
                    <a:pt x="85" y="28"/>
                    <a:pt x="88" y="30"/>
                  </a:cubicBezTo>
                  <a:cubicBezTo>
                    <a:pt x="96" y="35"/>
                    <a:pt x="102" y="41"/>
                    <a:pt x="105" y="50"/>
                  </a:cubicBezTo>
                  <a:cubicBezTo>
                    <a:pt x="106" y="53"/>
                    <a:pt x="109" y="54"/>
                    <a:pt x="112" y="56"/>
                  </a:cubicBezTo>
                  <a:close/>
                </a:path>
              </a:pathLst>
            </a:custGeom>
            <a:solidFill>
              <a:srgbClr val="FC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7" name="Freeform 724"/>
            <p:cNvSpPr/>
            <p:nvPr/>
          </p:nvSpPr>
          <p:spPr bwMode="auto">
            <a:xfrm>
              <a:off x="6527" y="594"/>
              <a:ext cx="120" cy="288"/>
            </a:xfrm>
            <a:custGeom>
              <a:avLst/>
              <a:gdLst>
                <a:gd name="T0" fmla="*/ 48 w 80"/>
                <a:gd name="T1" fmla="*/ 0 h 192"/>
                <a:gd name="T2" fmla="*/ 42 w 80"/>
                <a:gd name="T3" fmla="*/ 23 h 192"/>
                <a:gd name="T4" fmla="*/ 38 w 80"/>
                <a:gd name="T5" fmla="*/ 49 h 192"/>
                <a:gd name="T6" fmla="*/ 35 w 80"/>
                <a:gd name="T7" fmla="*/ 53 h 192"/>
                <a:gd name="T8" fmla="*/ 36 w 80"/>
                <a:gd name="T9" fmla="*/ 43 h 192"/>
                <a:gd name="T10" fmla="*/ 31 w 80"/>
                <a:gd name="T11" fmla="*/ 32 h 192"/>
                <a:gd name="T12" fmla="*/ 21 w 80"/>
                <a:gd name="T13" fmla="*/ 34 h 192"/>
                <a:gd name="T14" fmla="*/ 17 w 80"/>
                <a:gd name="T15" fmla="*/ 45 h 192"/>
                <a:gd name="T16" fmla="*/ 19 w 80"/>
                <a:gd name="T17" fmla="*/ 75 h 192"/>
                <a:gd name="T18" fmla="*/ 18 w 80"/>
                <a:gd name="T19" fmla="*/ 90 h 192"/>
                <a:gd name="T20" fmla="*/ 20 w 80"/>
                <a:gd name="T21" fmla="*/ 120 h 192"/>
                <a:gd name="T22" fmla="*/ 39 w 80"/>
                <a:gd name="T23" fmla="*/ 143 h 192"/>
                <a:gd name="T24" fmla="*/ 56 w 80"/>
                <a:gd name="T25" fmla="*/ 159 h 192"/>
                <a:gd name="T26" fmla="*/ 78 w 80"/>
                <a:gd name="T27" fmla="*/ 187 h 192"/>
                <a:gd name="T28" fmla="*/ 80 w 80"/>
                <a:gd name="T29" fmla="*/ 190 h 192"/>
                <a:gd name="T30" fmla="*/ 75 w 80"/>
                <a:gd name="T31" fmla="*/ 188 h 192"/>
                <a:gd name="T32" fmla="*/ 56 w 80"/>
                <a:gd name="T33" fmla="*/ 175 h 192"/>
                <a:gd name="T34" fmla="*/ 46 w 80"/>
                <a:gd name="T35" fmla="*/ 161 h 192"/>
                <a:gd name="T36" fmla="*/ 36 w 80"/>
                <a:gd name="T37" fmla="*/ 156 h 192"/>
                <a:gd name="T38" fmla="*/ 26 w 80"/>
                <a:gd name="T39" fmla="*/ 150 h 192"/>
                <a:gd name="T40" fmla="*/ 13 w 80"/>
                <a:gd name="T41" fmla="*/ 127 h 192"/>
                <a:gd name="T42" fmla="*/ 11 w 80"/>
                <a:gd name="T43" fmla="*/ 118 h 192"/>
                <a:gd name="T44" fmla="*/ 1 w 80"/>
                <a:gd name="T45" fmla="*/ 86 h 192"/>
                <a:gd name="T46" fmla="*/ 4 w 80"/>
                <a:gd name="T47" fmla="*/ 57 h 192"/>
                <a:gd name="T48" fmla="*/ 10 w 80"/>
                <a:gd name="T49" fmla="*/ 48 h 192"/>
                <a:gd name="T50" fmla="*/ 15 w 80"/>
                <a:gd name="T51" fmla="*/ 40 h 192"/>
                <a:gd name="T52" fmla="*/ 37 w 80"/>
                <a:gd name="T53" fmla="*/ 4 h 192"/>
                <a:gd name="T54" fmla="*/ 48 w 80"/>
                <a:gd name="T5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192">
                  <a:moveTo>
                    <a:pt x="48" y="0"/>
                  </a:moveTo>
                  <a:cubicBezTo>
                    <a:pt x="46" y="8"/>
                    <a:pt x="44" y="15"/>
                    <a:pt x="42" y="23"/>
                  </a:cubicBezTo>
                  <a:cubicBezTo>
                    <a:pt x="40" y="32"/>
                    <a:pt x="38" y="40"/>
                    <a:pt x="38" y="49"/>
                  </a:cubicBezTo>
                  <a:cubicBezTo>
                    <a:pt x="38" y="51"/>
                    <a:pt x="38" y="53"/>
                    <a:pt x="35" y="53"/>
                  </a:cubicBezTo>
                  <a:cubicBezTo>
                    <a:pt x="34" y="50"/>
                    <a:pt x="35" y="46"/>
                    <a:pt x="36" y="43"/>
                  </a:cubicBezTo>
                  <a:cubicBezTo>
                    <a:pt x="37" y="38"/>
                    <a:pt x="35" y="35"/>
                    <a:pt x="31" y="32"/>
                  </a:cubicBezTo>
                  <a:cubicBezTo>
                    <a:pt x="28" y="30"/>
                    <a:pt x="24" y="30"/>
                    <a:pt x="21" y="34"/>
                  </a:cubicBezTo>
                  <a:cubicBezTo>
                    <a:pt x="19" y="37"/>
                    <a:pt x="17" y="41"/>
                    <a:pt x="17" y="45"/>
                  </a:cubicBezTo>
                  <a:cubicBezTo>
                    <a:pt x="17" y="55"/>
                    <a:pt x="16" y="65"/>
                    <a:pt x="19" y="75"/>
                  </a:cubicBezTo>
                  <a:cubicBezTo>
                    <a:pt x="20" y="80"/>
                    <a:pt x="20" y="85"/>
                    <a:pt x="18" y="90"/>
                  </a:cubicBezTo>
                  <a:cubicBezTo>
                    <a:pt x="15" y="100"/>
                    <a:pt x="17" y="110"/>
                    <a:pt x="20" y="120"/>
                  </a:cubicBezTo>
                  <a:cubicBezTo>
                    <a:pt x="23" y="131"/>
                    <a:pt x="29" y="138"/>
                    <a:pt x="39" y="143"/>
                  </a:cubicBezTo>
                  <a:cubicBezTo>
                    <a:pt x="46" y="146"/>
                    <a:pt x="52" y="152"/>
                    <a:pt x="56" y="159"/>
                  </a:cubicBezTo>
                  <a:cubicBezTo>
                    <a:pt x="62" y="170"/>
                    <a:pt x="70" y="179"/>
                    <a:pt x="78" y="187"/>
                  </a:cubicBezTo>
                  <a:cubicBezTo>
                    <a:pt x="79" y="188"/>
                    <a:pt x="80" y="189"/>
                    <a:pt x="80" y="190"/>
                  </a:cubicBezTo>
                  <a:cubicBezTo>
                    <a:pt x="78" y="192"/>
                    <a:pt x="76" y="190"/>
                    <a:pt x="75" y="188"/>
                  </a:cubicBezTo>
                  <a:cubicBezTo>
                    <a:pt x="68" y="183"/>
                    <a:pt x="62" y="179"/>
                    <a:pt x="56" y="175"/>
                  </a:cubicBezTo>
                  <a:cubicBezTo>
                    <a:pt x="54" y="169"/>
                    <a:pt x="49" y="166"/>
                    <a:pt x="46" y="161"/>
                  </a:cubicBezTo>
                  <a:cubicBezTo>
                    <a:pt x="44" y="157"/>
                    <a:pt x="40" y="157"/>
                    <a:pt x="36" y="156"/>
                  </a:cubicBezTo>
                  <a:cubicBezTo>
                    <a:pt x="32" y="155"/>
                    <a:pt x="28" y="154"/>
                    <a:pt x="26" y="150"/>
                  </a:cubicBezTo>
                  <a:cubicBezTo>
                    <a:pt x="21" y="142"/>
                    <a:pt x="16" y="135"/>
                    <a:pt x="13" y="127"/>
                  </a:cubicBezTo>
                  <a:cubicBezTo>
                    <a:pt x="13" y="123"/>
                    <a:pt x="12" y="120"/>
                    <a:pt x="11" y="118"/>
                  </a:cubicBezTo>
                  <a:cubicBezTo>
                    <a:pt x="5" y="108"/>
                    <a:pt x="3" y="97"/>
                    <a:pt x="1" y="86"/>
                  </a:cubicBezTo>
                  <a:cubicBezTo>
                    <a:pt x="0" y="76"/>
                    <a:pt x="4" y="66"/>
                    <a:pt x="4" y="57"/>
                  </a:cubicBezTo>
                  <a:cubicBezTo>
                    <a:pt x="4" y="53"/>
                    <a:pt x="6" y="49"/>
                    <a:pt x="10" y="48"/>
                  </a:cubicBezTo>
                  <a:cubicBezTo>
                    <a:pt x="14" y="47"/>
                    <a:pt x="15" y="44"/>
                    <a:pt x="15" y="40"/>
                  </a:cubicBezTo>
                  <a:cubicBezTo>
                    <a:pt x="16" y="24"/>
                    <a:pt x="28" y="15"/>
                    <a:pt x="37" y="4"/>
                  </a:cubicBezTo>
                  <a:cubicBezTo>
                    <a:pt x="40" y="1"/>
                    <a:pt x="45" y="2"/>
                    <a:pt x="48" y="0"/>
                  </a:cubicBezTo>
                  <a:close/>
                </a:path>
              </a:pathLst>
            </a:custGeom>
            <a:solidFill>
              <a:srgbClr val="FAD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8" name="Freeform 725"/>
            <p:cNvSpPr/>
            <p:nvPr/>
          </p:nvSpPr>
          <p:spPr bwMode="auto">
            <a:xfrm>
              <a:off x="7613" y="3057"/>
              <a:ext cx="248" cy="171"/>
            </a:xfrm>
            <a:custGeom>
              <a:avLst/>
              <a:gdLst>
                <a:gd name="T0" fmla="*/ 161 w 165"/>
                <a:gd name="T1" fmla="*/ 1 h 114"/>
                <a:gd name="T2" fmla="*/ 163 w 165"/>
                <a:gd name="T3" fmla="*/ 8 h 114"/>
                <a:gd name="T4" fmla="*/ 151 w 165"/>
                <a:gd name="T5" fmla="*/ 21 h 114"/>
                <a:gd name="T6" fmla="*/ 137 w 165"/>
                <a:gd name="T7" fmla="*/ 30 h 114"/>
                <a:gd name="T8" fmla="*/ 124 w 165"/>
                <a:gd name="T9" fmla="*/ 31 h 114"/>
                <a:gd name="T10" fmla="*/ 106 w 165"/>
                <a:gd name="T11" fmla="*/ 68 h 114"/>
                <a:gd name="T12" fmla="*/ 106 w 165"/>
                <a:gd name="T13" fmla="*/ 72 h 114"/>
                <a:gd name="T14" fmla="*/ 109 w 165"/>
                <a:gd name="T15" fmla="*/ 81 h 114"/>
                <a:gd name="T16" fmla="*/ 112 w 165"/>
                <a:gd name="T17" fmla="*/ 83 h 114"/>
                <a:gd name="T18" fmla="*/ 136 w 165"/>
                <a:gd name="T19" fmla="*/ 83 h 114"/>
                <a:gd name="T20" fmla="*/ 141 w 165"/>
                <a:gd name="T21" fmla="*/ 81 h 114"/>
                <a:gd name="T22" fmla="*/ 144 w 165"/>
                <a:gd name="T23" fmla="*/ 80 h 114"/>
                <a:gd name="T24" fmla="*/ 147 w 165"/>
                <a:gd name="T25" fmla="*/ 94 h 114"/>
                <a:gd name="T26" fmla="*/ 115 w 165"/>
                <a:gd name="T27" fmla="*/ 109 h 114"/>
                <a:gd name="T28" fmla="*/ 36 w 165"/>
                <a:gd name="T29" fmla="*/ 101 h 114"/>
                <a:gd name="T30" fmla="*/ 8 w 165"/>
                <a:gd name="T31" fmla="*/ 90 h 114"/>
                <a:gd name="T32" fmla="*/ 4 w 165"/>
                <a:gd name="T33" fmla="*/ 78 h 114"/>
                <a:gd name="T34" fmla="*/ 12 w 165"/>
                <a:gd name="T35" fmla="*/ 73 h 114"/>
                <a:gd name="T36" fmla="*/ 20 w 165"/>
                <a:gd name="T37" fmla="*/ 71 h 114"/>
                <a:gd name="T38" fmla="*/ 38 w 165"/>
                <a:gd name="T39" fmla="*/ 72 h 114"/>
                <a:gd name="T40" fmla="*/ 47 w 165"/>
                <a:gd name="T41" fmla="*/ 68 h 114"/>
                <a:gd name="T42" fmla="*/ 49 w 165"/>
                <a:gd name="T43" fmla="*/ 67 h 114"/>
                <a:gd name="T44" fmla="*/ 54 w 165"/>
                <a:gd name="T45" fmla="*/ 66 h 114"/>
                <a:gd name="T46" fmla="*/ 70 w 165"/>
                <a:gd name="T47" fmla="*/ 54 h 114"/>
                <a:gd name="T48" fmla="*/ 94 w 165"/>
                <a:gd name="T49" fmla="*/ 28 h 114"/>
                <a:gd name="T50" fmla="*/ 103 w 165"/>
                <a:gd name="T51" fmla="*/ 23 h 114"/>
                <a:gd name="T52" fmla="*/ 145 w 165"/>
                <a:gd name="T53" fmla="*/ 12 h 114"/>
                <a:gd name="T54" fmla="*/ 154 w 165"/>
                <a:gd name="T55" fmla="*/ 3 h 114"/>
                <a:gd name="T56" fmla="*/ 156 w 165"/>
                <a:gd name="T57" fmla="*/ 1 h 114"/>
                <a:gd name="T58" fmla="*/ 158 w 165"/>
                <a:gd name="T59" fmla="*/ 0 h 114"/>
                <a:gd name="T60" fmla="*/ 161 w 165"/>
                <a:gd name="T6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5" h="114">
                  <a:moveTo>
                    <a:pt x="161" y="1"/>
                  </a:moveTo>
                  <a:cubicBezTo>
                    <a:pt x="165" y="2"/>
                    <a:pt x="165" y="4"/>
                    <a:pt x="163" y="8"/>
                  </a:cubicBezTo>
                  <a:cubicBezTo>
                    <a:pt x="160" y="13"/>
                    <a:pt x="156" y="17"/>
                    <a:pt x="151" y="21"/>
                  </a:cubicBezTo>
                  <a:cubicBezTo>
                    <a:pt x="149" y="28"/>
                    <a:pt x="145" y="31"/>
                    <a:pt x="137" y="30"/>
                  </a:cubicBezTo>
                  <a:cubicBezTo>
                    <a:pt x="133" y="29"/>
                    <a:pt x="128" y="27"/>
                    <a:pt x="124" y="31"/>
                  </a:cubicBezTo>
                  <a:cubicBezTo>
                    <a:pt x="107" y="38"/>
                    <a:pt x="103" y="51"/>
                    <a:pt x="106" y="68"/>
                  </a:cubicBezTo>
                  <a:cubicBezTo>
                    <a:pt x="106" y="69"/>
                    <a:pt x="106" y="71"/>
                    <a:pt x="106" y="72"/>
                  </a:cubicBezTo>
                  <a:cubicBezTo>
                    <a:pt x="104" y="76"/>
                    <a:pt x="103" y="80"/>
                    <a:pt x="109" y="81"/>
                  </a:cubicBezTo>
                  <a:cubicBezTo>
                    <a:pt x="110" y="82"/>
                    <a:pt x="111" y="82"/>
                    <a:pt x="112" y="83"/>
                  </a:cubicBezTo>
                  <a:cubicBezTo>
                    <a:pt x="120" y="93"/>
                    <a:pt x="128" y="89"/>
                    <a:pt x="136" y="83"/>
                  </a:cubicBezTo>
                  <a:cubicBezTo>
                    <a:pt x="137" y="82"/>
                    <a:pt x="139" y="81"/>
                    <a:pt x="141" y="81"/>
                  </a:cubicBezTo>
                  <a:cubicBezTo>
                    <a:pt x="142" y="81"/>
                    <a:pt x="143" y="80"/>
                    <a:pt x="144" y="80"/>
                  </a:cubicBezTo>
                  <a:cubicBezTo>
                    <a:pt x="152" y="83"/>
                    <a:pt x="154" y="89"/>
                    <a:pt x="147" y="94"/>
                  </a:cubicBezTo>
                  <a:cubicBezTo>
                    <a:pt x="137" y="102"/>
                    <a:pt x="127" y="107"/>
                    <a:pt x="115" y="109"/>
                  </a:cubicBezTo>
                  <a:cubicBezTo>
                    <a:pt x="88" y="114"/>
                    <a:pt x="61" y="113"/>
                    <a:pt x="36" y="101"/>
                  </a:cubicBezTo>
                  <a:cubicBezTo>
                    <a:pt x="26" y="98"/>
                    <a:pt x="18" y="92"/>
                    <a:pt x="8" y="90"/>
                  </a:cubicBezTo>
                  <a:cubicBezTo>
                    <a:pt x="1" y="89"/>
                    <a:pt x="0" y="84"/>
                    <a:pt x="4" y="78"/>
                  </a:cubicBezTo>
                  <a:cubicBezTo>
                    <a:pt x="7" y="77"/>
                    <a:pt x="9" y="75"/>
                    <a:pt x="12" y="73"/>
                  </a:cubicBezTo>
                  <a:cubicBezTo>
                    <a:pt x="14" y="71"/>
                    <a:pt x="18" y="69"/>
                    <a:pt x="20" y="71"/>
                  </a:cubicBezTo>
                  <a:cubicBezTo>
                    <a:pt x="26" y="77"/>
                    <a:pt x="32" y="74"/>
                    <a:pt x="38" y="72"/>
                  </a:cubicBezTo>
                  <a:cubicBezTo>
                    <a:pt x="41" y="71"/>
                    <a:pt x="44" y="70"/>
                    <a:pt x="47" y="68"/>
                  </a:cubicBezTo>
                  <a:cubicBezTo>
                    <a:pt x="48" y="68"/>
                    <a:pt x="48" y="67"/>
                    <a:pt x="49" y="67"/>
                  </a:cubicBezTo>
                  <a:cubicBezTo>
                    <a:pt x="51" y="66"/>
                    <a:pt x="52" y="66"/>
                    <a:pt x="54" y="66"/>
                  </a:cubicBezTo>
                  <a:cubicBezTo>
                    <a:pt x="60" y="63"/>
                    <a:pt x="66" y="60"/>
                    <a:pt x="70" y="54"/>
                  </a:cubicBezTo>
                  <a:cubicBezTo>
                    <a:pt x="78" y="45"/>
                    <a:pt x="83" y="34"/>
                    <a:pt x="94" y="28"/>
                  </a:cubicBezTo>
                  <a:cubicBezTo>
                    <a:pt x="97" y="26"/>
                    <a:pt x="99" y="24"/>
                    <a:pt x="103" y="23"/>
                  </a:cubicBezTo>
                  <a:cubicBezTo>
                    <a:pt x="117" y="19"/>
                    <a:pt x="132" y="20"/>
                    <a:pt x="145" y="12"/>
                  </a:cubicBezTo>
                  <a:cubicBezTo>
                    <a:pt x="149" y="9"/>
                    <a:pt x="152" y="7"/>
                    <a:pt x="154" y="3"/>
                  </a:cubicBezTo>
                  <a:cubicBezTo>
                    <a:pt x="154" y="3"/>
                    <a:pt x="155" y="2"/>
                    <a:pt x="156" y="1"/>
                  </a:cubicBezTo>
                  <a:cubicBezTo>
                    <a:pt x="156" y="1"/>
                    <a:pt x="157" y="0"/>
                    <a:pt x="158" y="0"/>
                  </a:cubicBezTo>
                  <a:cubicBezTo>
                    <a:pt x="159" y="0"/>
                    <a:pt x="160" y="1"/>
                    <a:pt x="161" y="1"/>
                  </a:cubicBezTo>
                  <a:close/>
                </a:path>
              </a:pathLst>
            </a:custGeom>
            <a:solidFill>
              <a:srgbClr val="E2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9" name="Freeform 726"/>
            <p:cNvSpPr/>
            <p:nvPr/>
          </p:nvSpPr>
          <p:spPr bwMode="auto">
            <a:xfrm>
              <a:off x="7687" y="3046"/>
              <a:ext cx="174" cy="110"/>
            </a:xfrm>
            <a:custGeom>
              <a:avLst/>
              <a:gdLst>
                <a:gd name="T0" fmla="*/ 54 w 116"/>
                <a:gd name="T1" fmla="*/ 33 h 73"/>
                <a:gd name="T2" fmla="*/ 29 w 116"/>
                <a:gd name="T3" fmla="*/ 58 h 73"/>
                <a:gd name="T4" fmla="*/ 24 w 116"/>
                <a:gd name="T5" fmla="*/ 64 h 73"/>
                <a:gd name="T6" fmla="*/ 11 w 116"/>
                <a:gd name="T7" fmla="*/ 70 h 73"/>
                <a:gd name="T8" fmla="*/ 2 w 116"/>
                <a:gd name="T9" fmla="*/ 69 h 73"/>
                <a:gd name="T10" fmla="*/ 4 w 116"/>
                <a:gd name="T11" fmla="*/ 61 h 73"/>
                <a:gd name="T12" fmla="*/ 7 w 116"/>
                <a:gd name="T13" fmla="*/ 58 h 73"/>
                <a:gd name="T14" fmla="*/ 38 w 116"/>
                <a:gd name="T15" fmla="*/ 30 h 73"/>
                <a:gd name="T16" fmla="*/ 96 w 116"/>
                <a:gd name="T17" fmla="*/ 1 h 73"/>
                <a:gd name="T18" fmla="*/ 104 w 116"/>
                <a:gd name="T19" fmla="*/ 3 h 73"/>
                <a:gd name="T20" fmla="*/ 116 w 116"/>
                <a:gd name="T21" fmla="*/ 5 h 73"/>
                <a:gd name="T22" fmla="*/ 112 w 116"/>
                <a:gd name="T23" fmla="*/ 8 h 73"/>
                <a:gd name="T24" fmla="*/ 110 w 116"/>
                <a:gd name="T25" fmla="*/ 8 h 73"/>
                <a:gd name="T26" fmla="*/ 108 w 116"/>
                <a:gd name="T27" fmla="*/ 10 h 73"/>
                <a:gd name="T28" fmla="*/ 108 w 116"/>
                <a:gd name="T29" fmla="*/ 10 h 73"/>
                <a:gd name="T30" fmla="*/ 77 w 116"/>
                <a:gd name="T31" fmla="*/ 25 h 73"/>
                <a:gd name="T32" fmla="*/ 54 w 116"/>
                <a:gd name="T3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73">
                  <a:moveTo>
                    <a:pt x="54" y="33"/>
                  </a:moveTo>
                  <a:cubicBezTo>
                    <a:pt x="43" y="39"/>
                    <a:pt x="35" y="47"/>
                    <a:pt x="29" y="58"/>
                  </a:cubicBezTo>
                  <a:cubicBezTo>
                    <a:pt x="27" y="61"/>
                    <a:pt x="26" y="63"/>
                    <a:pt x="24" y="64"/>
                  </a:cubicBezTo>
                  <a:cubicBezTo>
                    <a:pt x="19" y="66"/>
                    <a:pt x="16" y="69"/>
                    <a:pt x="11" y="70"/>
                  </a:cubicBezTo>
                  <a:cubicBezTo>
                    <a:pt x="8" y="71"/>
                    <a:pt x="5" y="73"/>
                    <a:pt x="2" y="69"/>
                  </a:cubicBezTo>
                  <a:cubicBezTo>
                    <a:pt x="0" y="66"/>
                    <a:pt x="2" y="64"/>
                    <a:pt x="4" y="61"/>
                  </a:cubicBezTo>
                  <a:cubicBezTo>
                    <a:pt x="5" y="60"/>
                    <a:pt x="6" y="59"/>
                    <a:pt x="7" y="58"/>
                  </a:cubicBezTo>
                  <a:cubicBezTo>
                    <a:pt x="19" y="51"/>
                    <a:pt x="26" y="38"/>
                    <a:pt x="38" y="30"/>
                  </a:cubicBezTo>
                  <a:cubicBezTo>
                    <a:pt x="54" y="14"/>
                    <a:pt x="75" y="8"/>
                    <a:pt x="96" y="1"/>
                  </a:cubicBezTo>
                  <a:cubicBezTo>
                    <a:pt x="99" y="0"/>
                    <a:pt x="102" y="0"/>
                    <a:pt x="104" y="3"/>
                  </a:cubicBezTo>
                  <a:cubicBezTo>
                    <a:pt x="108" y="5"/>
                    <a:pt x="112" y="4"/>
                    <a:pt x="116" y="5"/>
                  </a:cubicBezTo>
                  <a:cubicBezTo>
                    <a:pt x="115" y="6"/>
                    <a:pt x="113" y="7"/>
                    <a:pt x="112" y="8"/>
                  </a:cubicBezTo>
                  <a:cubicBezTo>
                    <a:pt x="111" y="8"/>
                    <a:pt x="111" y="8"/>
                    <a:pt x="110" y="8"/>
                  </a:cubicBezTo>
                  <a:cubicBezTo>
                    <a:pt x="109" y="9"/>
                    <a:pt x="109" y="10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99" y="19"/>
                    <a:pt x="88" y="22"/>
                    <a:pt x="77" y="25"/>
                  </a:cubicBezTo>
                  <a:cubicBezTo>
                    <a:pt x="69" y="27"/>
                    <a:pt x="61" y="30"/>
                    <a:pt x="54" y="33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0" name="Freeform 727"/>
            <p:cNvSpPr/>
            <p:nvPr/>
          </p:nvSpPr>
          <p:spPr bwMode="auto">
            <a:xfrm>
              <a:off x="7798" y="3088"/>
              <a:ext cx="60" cy="63"/>
            </a:xfrm>
            <a:custGeom>
              <a:avLst/>
              <a:gdLst>
                <a:gd name="T0" fmla="*/ 0 w 40"/>
                <a:gd name="T1" fmla="*/ 9 h 42"/>
                <a:gd name="T2" fmla="*/ 7 w 40"/>
                <a:gd name="T3" fmla="*/ 7 h 42"/>
                <a:gd name="T4" fmla="*/ 28 w 40"/>
                <a:gd name="T5" fmla="*/ 0 h 42"/>
                <a:gd name="T6" fmla="*/ 37 w 40"/>
                <a:gd name="T7" fmla="*/ 13 h 42"/>
                <a:gd name="T8" fmla="*/ 34 w 40"/>
                <a:gd name="T9" fmla="*/ 25 h 42"/>
                <a:gd name="T10" fmla="*/ 28 w 40"/>
                <a:gd name="T11" fmla="*/ 42 h 42"/>
                <a:gd name="T12" fmla="*/ 23 w 40"/>
                <a:gd name="T13" fmla="*/ 24 h 42"/>
                <a:gd name="T14" fmla="*/ 3 w 40"/>
                <a:gd name="T15" fmla="*/ 9 h 42"/>
                <a:gd name="T16" fmla="*/ 0 w 40"/>
                <a:gd name="T1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2">
                  <a:moveTo>
                    <a:pt x="0" y="9"/>
                  </a:moveTo>
                  <a:cubicBezTo>
                    <a:pt x="2" y="7"/>
                    <a:pt x="4" y="7"/>
                    <a:pt x="7" y="7"/>
                  </a:cubicBezTo>
                  <a:cubicBezTo>
                    <a:pt x="15" y="8"/>
                    <a:pt x="22" y="5"/>
                    <a:pt x="28" y="0"/>
                  </a:cubicBezTo>
                  <a:cubicBezTo>
                    <a:pt x="37" y="2"/>
                    <a:pt x="40" y="5"/>
                    <a:pt x="37" y="13"/>
                  </a:cubicBezTo>
                  <a:cubicBezTo>
                    <a:pt x="35" y="17"/>
                    <a:pt x="35" y="21"/>
                    <a:pt x="34" y="25"/>
                  </a:cubicBezTo>
                  <a:cubicBezTo>
                    <a:pt x="34" y="31"/>
                    <a:pt x="34" y="38"/>
                    <a:pt x="28" y="42"/>
                  </a:cubicBezTo>
                  <a:cubicBezTo>
                    <a:pt x="27" y="36"/>
                    <a:pt x="24" y="30"/>
                    <a:pt x="23" y="24"/>
                  </a:cubicBezTo>
                  <a:cubicBezTo>
                    <a:pt x="22" y="15"/>
                    <a:pt x="14" y="9"/>
                    <a:pt x="3" y="9"/>
                  </a:cubicBezTo>
                  <a:cubicBezTo>
                    <a:pt x="2" y="10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EB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1" name="Freeform 728"/>
            <p:cNvSpPr/>
            <p:nvPr/>
          </p:nvSpPr>
          <p:spPr bwMode="auto">
            <a:xfrm>
              <a:off x="7286" y="110"/>
              <a:ext cx="101" cy="223"/>
            </a:xfrm>
            <a:custGeom>
              <a:avLst/>
              <a:gdLst>
                <a:gd name="T0" fmla="*/ 3 w 67"/>
                <a:gd name="T1" fmla="*/ 137 h 149"/>
                <a:gd name="T2" fmla="*/ 4 w 67"/>
                <a:gd name="T3" fmla="*/ 131 h 149"/>
                <a:gd name="T4" fmla="*/ 8 w 67"/>
                <a:gd name="T5" fmla="*/ 127 h 149"/>
                <a:gd name="T6" fmla="*/ 9 w 67"/>
                <a:gd name="T7" fmla="*/ 126 h 149"/>
                <a:gd name="T8" fmla="*/ 21 w 67"/>
                <a:gd name="T9" fmla="*/ 108 h 149"/>
                <a:gd name="T10" fmla="*/ 33 w 67"/>
                <a:gd name="T11" fmla="*/ 88 h 149"/>
                <a:gd name="T12" fmla="*/ 34 w 67"/>
                <a:gd name="T13" fmla="*/ 85 h 149"/>
                <a:gd name="T14" fmla="*/ 37 w 67"/>
                <a:gd name="T15" fmla="*/ 73 h 149"/>
                <a:gd name="T16" fmla="*/ 39 w 67"/>
                <a:gd name="T17" fmla="*/ 70 h 149"/>
                <a:gd name="T18" fmla="*/ 41 w 67"/>
                <a:gd name="T19" fmla="*/ 70 h 149"/>
                <a:gd name="T20" fmla="*/ 42 w 67"/>
                <a:gd name="T21" fmla="*/ 70 h 149"/>
                <a:gd name="T22" fmla="*/ 41 w 67"/>
                <a:gd name="T23" fmla="*/ 70 h 149"/>
                <a:gd name="T24" fmla="*/ 39 w 67"/>
                <a:gd name="T25" fmla="*/ 68 h 149"/>
                <a:gd name="T26" fmla="*/ 40 w 67"/>
                <a:gd name="T27" fmla="*/ 59 h 149"/>
                <a:gd name="T28" fmla="*/ 45 w 67"/>
                <a:gd name="T29" fmla="*/ 39 h 149"/>
                <a:gd name="T30" fmla="*/ 46 w 67"/>
                <a:gd name="T31" fmla="*/ 30 h 149"/>
                <a:gd name="T32" fmla="*/ 46 w 67"/>
                <a:gd name="T33" fmla="*/ 28 h 149"/>
                <a:gd name="T34" fmla="*/ 43 w 67"/>
                <a:gd name="T35" fmla="*/ 16 h 149"/>
                <a:gd name="T36" fmla="*/ 41 w 67"/>
                <a:gd name="T37" fmla="*/ 7 h 149"/>
                <a:gd name="T38" fmla="*/ 47 w 67"/>
                <a:gd name="T39" fmla="*/ 2 h 149"/>
                <a:gd name="T40" fmla="*/ 57 w 67"/>
                <a:gd name="T41" fmla="*/ 31 h 149"/>
                <a:gd name="T42" fmla="*/ 60 w 67"/>
                <a:gd name="T43" fmla="*/ 37 h 149"/>
                <a:gd name="T44" fmla="*/ 64 w 67"/>
                <a:gd name="T45" fmla="*/ 51 h 149"/>
                <a:gd name="T46" fmla="*/ 58 w 67"/>
                <a:gd name="T47" fmla="*/ 66 h 149"/>
                <a:gd name="T48" fmla="*/ 47 w 67"/>
                <a:gd name="T49" fmla="*/ 89 h 149"/>
                <a:gd name="T50" fmla="*/ 48 w 67"/>
                <a:gd name="T51" fmla="*/ 93 h 149"/>
                <a:gd name="T52" fmla="*/ 47 w 67"/>
                <a:gd name="T53" fmla="*/ 104 h 149"/>
                <a:gd name="T54" fmla="*/ 33 w 67"/>
                <a:gd name="T55" fmla="*/ 123 h 149"/>
                <a:gd name="T56" fmla="*/ 28 w 67"/>
                <a:gd name="T57" fmla="*/ 138 h 149"/>
                <a:gd name="T58" fmla="*/ 28 w 67"/>
                <a:gd name="T59" fmla="*/ 138 h 149"/>
                <a:gd name="T60" fmla="*/ 26 w 67"/>
                <a:gd name="T61" fmla="*/ 140 h 149"/>
                <a:gd name="T62" fmla="*/ 26 w 67"/>
                <a:gd name="T63" fmla="*/ 142 h 149"/>
                <a:gd name="T64" fmla="*/ 20 w 67"/>
                <a:gd name="T65" fmla="*/ 146 h 149"/>
                <a:gd name="T66" fmla="*/ 12 w 67"/>
                <a:gd name="T67" fmla="*/ 146 h 149"/>
                <a:gd name="T68" fmla="*/ 11 w 67"/>
                <a:gd name="T69" fmla="*/ 147 h 149"/>
                <a:gd name="T70" fmla="*/ 2 w 67"/>
                <a:gd name="T71" fmla="*/ 147 h 149"/>
                <a:gd name="T72" fmla="*/ 3 w 67"/>
                <a:gd name="T73" fmla="*/ 13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149">
                  <a:moveTo>
                    <a:pt x="3" y="137"/>
                  </a:moveTo>
                  <a:cubicBezTo>
                    <a:pt x="1" y="134"/>
                    <a:pt x="1" y="132"/>
                    <a:pt x="4" y="131"/>
                  </a:cubicBezTo>
                  <a:cubicBezTo>
                    <a:pt x="6" y="130"/>
                    <a:pt x="7" y="129"/>
                    <a:pt x="8" y="127"/>
                  </a:cubicBezTo>
                  <a:cubicBezTo>
                    <a:pt x="9" y="127"/>
                    <a:pt x="9" y="126"/>
                    <a:pt x="9" y="126"/>
                  </a:cubicBezTo>
                  <a:cubicBezTo>
                    <a:pt x="12" y="119"/>
                    <a:pt x="16" y="113"/>
                    <a:pt x="21" y="108"/>
                  </a:cubicBezTo>
                  <a:cubicBezTo>
                    <a:pt x="27" y="103"/>
                    <a:pt x="30" y="96"/>
                    <a:pt x="33" y="88"/>
                  </a:cubicBezTo>
                  <a:cubicBezTo>
                    <a:pt x="33" y="87"/>
                    <a:pt x="34" y="86"/>
                    <a:pt x="34" y="85"/>
                  </a:cubicBezTo>
                  <a:cubicBezTo>
                    <a:pt x="37" y="81"/>
                    <a:pt x="35" y="77"/>
                    <a:pt x="37" y="73"/>
                  </a:cubicBezTo>
                  <a:cubicBezTo>
                    <a:pt x="37" y="72"/>
                    <a:pt x="38" y="71"/>
                    <a:pt x="39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41" y="71"/>
                    <a:pt x="39" y="69"/>
                    <a:pt x="41" y="70"/>
                  </a:cubicBezTo>
                  <a:cubicBezTo>
                    <a:pt x="40" y="69"/>
                    <a:pt x="40" y="69"/>
                    <a:pt x="39" y="68"/>
                  </a:cubicBezTo>
                  <a:cubicBezTo>
                    <a:pt x="39" y="65"/>
                    <a:pt x="41" y="62"/>
                    <a:pt x="40" y="59"/>
                  </a:cubicBezTo>
                  <a:cubicBezTo>
                    <a:pt x="34" y="51"/>
                    <a:pt x="40" y="45"/>
                    <a:pt x="45" y="39"/>
                  </a:cubicBezTo>
                  <a:cubicBezTo>
                    <a:pt x="45" y="36"/>
                    <a:pt x="45" y="33"/>
                    <a:pt x="46" y="30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5" y="24"/>
                    <a:pt x="43" y="20"/>
                    <a:pt x="43" y="16"/>
                  </a:cubicBezTo>
                  <a:cubicBezTo>
                    <a:pt x="43" y="13"/>
                    <a:pt x="41" y="11"/>
                    <a:pt x="41" y="7"/>
                  </a:cubicBezTo>
                  <a:cubicBezTo>
                    <a:pt x="41" y="4"/>
                    <a:pt x="42" y="0"/>
                    <a:pt x="47" y="2"/>
                  </a:cubicBezTo>
                  <a:cubicBezTo>
                    <a:pt x="56" y="9"/>
                    <a:pt x="58" y="18"/>
                    <a:pt x="57" y="31"/>
                  </a:cubicBezTo>
                  <a:cubicBezTo>
                    <a:pt x="56" y="35"/>
                    <a:pt x="58" y="36"/>
                    <a:pt x="60" y="37"/>
                  </a:cubicBezTo>
                  <a:cubicBezTo>
                    <a:pt x="67" y="43"/>
                    <a:pt x="67" y="43"/>
                    <a:pt x="64" y="51"/>
                  </a:cubicBezTo>
                  <a:cubicBezTo>
                    <a:pt x="63" y="56"/>
                    <a:pt x="61" y="61"/>
                    <a:pt x="58" y="66"/>
                  </a:cubicBezTo>
                  <a:cubicBezTo>
                    <a:pt x="54" y="73"/>
                    <a:pt x="51" y="81"/>
                    <a:pt x="47" y="89"/>
                  </a:cubicBezTo>
                  <a:cubicBezTo>
                    <a:pt x="47" y="91"/>
                    <a:pt x="47" y="92"/>
                    <a:pt x="48" y="93"/>
                  </a:cubicBezTo>
                  <a:cubicBezTo>
                    <a:pt x="52" y="97"/>
                    <a:pt x="50" y="101"/>
                    <a:pt x="47" y="104"/>
                  </a:cubicBezTo>
                  <a:cubicBezTo>
                    <a:pt x="42" y="111"/>
                    <a:pt x="37" y="116"/>
                    <a:pt x="33" y="123"/>
                  </a:cubicBezTo>
                  <a:cubicBezTo>
                    <a:pt x="30" y="128"/>
                    <a:pt x="25" y="132"/>
                    <a:pt x="28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7" y="139"/>
                    <a:pt x="26" y="140"/>
                    <a:pt x="26" y="140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4" y="144"/>
                    <a:pt x="22" y="145"/>
                    <a:pt x="20" y="146"/>
                  </a:cubicBezTo>
                  <a:cubicBezTo>
                    <a:pt x="17" y="141"/>
                    <a:pt x="15" y="143"/>
                    <a:pt x="12" y="146"/>
                  </a:cubicBezTo>
                  <a:cubicBezTo>
                    <a:pt x="12" y="146"/>
                    <a:pt x="11" y="147"/>
                    <a:pt x="11" y="147"/>
                  </a:cubicBezTo>
                  <a:cubicBezTo>
                    <a:pt x="8" y="149"/>
                    <a:pt x="5" y="149"/>
                    <a:pt x="2" y="147"/>
                  </a:cubicBezTo>
                  <a:cubicBezTo>
                    <a:pt x="0" y="144"/>
                    <a:pt x="0" y="140"/>
                    <a:pt x="3" y="137"/>
                  </a:cubicBezTo>
                  <a:close/>
                </a:path>
              </a:pathLst>
            </a:custGeom>
            <a:solidFill>
              <a:srgbClr val="9A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2" name="Freeform 729"/>
            <p:cNvSpPr/>
            <p:nvPr/>
          </p:nvSpPr>
          <p:spPr bwMode="auto">
            <a:xfrm>
              <a:off x="7351" y="3"/>
              <a:ext cx="97" cy="83"/>
            </a:xfrm>
            <a:custGeom>
              <a:avLst/>
              <a:gdLst>
                <a:gd name="T0" fmla="*/ 48 w 65"/>
                <a:gd name="T1" fmla="*/ 2 h 55"/>
                <a:gd name="T2" fmla="*/ 50 w 65"/>
                <a:gd name="T3" fmla="*/ 0 h 55"/>
                <a:gd name="T4" fmla="*/ 65 w 65"/>
                <a:gd name="T5" fmla="*/ 0 h 55"/>
                <a:gd name="T6" fmla="*/ 65 w 65"/>
                <a:gd name="T7" fmla="*/ 2 h 55"/>
                <a:gd name="T8" fmla="*/ 63 w 65"/>
                <a:gd name="T9" fmla="*/ 4 h 55"/>
                <a:gd name="T10" fmla="*/ 61 w 65"/>
                <a:gd name="T11" fmla="*/ 6 h 55"/>
                <a:gd name="T12" fmla="*/ 60 w 65"/>
                <a:gd name="T13" fmla="*/ 8 h 55"/>
                <a:gd name="T14" fmla="*/ 58 w 65"/>
                <a:gd name="T15" fmla="*/ 10 h 55"/>
                <a:gd name="T16" fmla="*/ 46 w 65"/>
                <a:gd name="T17" fmla="*/ 23 h 55"/>
                <a:gd name="T18" fmla="*/ 44 w 65"/>
                <a:gd name="T19" fmla="*/ 25 h 55"/>
                <a:gd name="T20" fmla="*/ 42 w 65"/>
                <a:gd name="T21" fmla="*/ 27 h 55"/>
                <a:gd name="T22" fmla="*/ 40 w 65"/>
                <a:gd name="T23" fmla="*/ 29 h 55"/>
                <a:gd name="T24" fmla="*/ 38 w 65"/>
                <a:gd name="T25" fmla="*/ 31 h 55"/>
                <a:gd name="T26" fmla="*/ 36 w 65"/>
                <a:gd name="T27" fmla="*/ 33 h 55"/>
                <a:gd name="T28" fmla="*/ 34 w 65"/>
                <a:gd name="T29" fmla="*/ 34 h 55"/>
                <a:gd name="T30" fmla="*/ 32 w 65"/>
                <a:gd name="T31" fmla="*/ 36 h 55"/>
                <a:gd name="T32" fmla="*/ 30 w 65"/>
                <a:gd name="T33" fmla="*/ 38 h 55"/>
                <a:gd name="T34" fmla="*/ 28 w 65"/>
                <a:gd name="T35" fmla="*/ 40 h 55"/>
                <a:gd name="T36" fmla="*/ 26 w 65"/>
                <a:gd name="T37" fmla="*/ 42 h 55"/>
                <a:gd name="T38" fmla="*/ 25 w 65"/>
                <a:gd name="T39" fmla="*/ 44 h 55"/>
                <a:gd name="T40" fmla="*/ 17 w 65"/>
                <a:gd name="T41" fmla="*/ 50 h 55"/>
                <a:gd name="T42" fmla="*/ 15 w 65"/>
                <a:gd name="T43" fmla="*/ 52 h 55"/>
                <a:gd name="T44" fmla="*/ 13 w 65"/>
                <a:gd name="T45" fmla="*/ 54 h 55"/>
                <a:gd name="T46" fmla="*/ 0 w 65"/>
                <a:gd name="T47" fmla="*/ 52 h 55"/>
                <a:gd name="T48" fmla="*/ 0 w 65"/>
                <a:gd name="T49" fmla="*/ 50 h 55"/>
                <a:gd name="T50" fmla="*/ 8 w 65"/>
                <a:gd name="T51" fmla="*/ 44 h 55"/>
                <a:gd name="T52" fmla="*/ 10 w 65"/>
                <a:gd name="T53" fmla="*/ 42 h 55"/>
                <a:gd name="T54" fmla="*/ 12 w 65"/>
                <a:gd name="T55" fmla="*/ 41 h 55"/>
                <a:gd name="T56" fmla="*/ 13 w 65"/>
                <a:gd name="T57" fmla="*/ 39 h 55"/>
                <a:gd name="T58" fmla="*/ 15 w 65"/>
                <a:gd name="T59" fmla="*/ 37 h 55"/>
                <a:gd name="T60" fmla="*/ 17 w 65"/>
                <a:gd name="T61" fmla="*/ 35 h 55"/>
                <a:gd name="T62" fmla="*/ 19 w 65"/>
                <a:gd name="T63" fmla="*/ 33 h 55"/>
                <a:gd name="T64" fmla="*/ 21 w 65"/>
                <a:gd name="T65" fmla="*/ 31 h 55"/>
                <a:gd name="T66" fmla="*/ 23 w 65"/>
                <a:gd name="T67" fmla="*/ 29 h 55"/>
                <a:gd name="T68" fmla="*/ 25 w 65"/>
                <a:gd name="T69" fmla="*/ 27 h 55"/>
                <a:gd name="T70" fmla="*/ 27 w 65"/>
                <a:gd name="T71" fmla="*/ 25 h 55"/>
                <a:gd name="T72" fmla="*/ 29 w 65"/>
                <a:gd name="T73" fmla="*/ 23 h 55"/>
                <a:gd name="T74" fmla="*/ 31 w 65"/>
                <a:gd name="T75" fmla="*/ 21 h 55"/>
                <a:gd name="T76" fmla="*/ 37 w 65"/>
                <a:gd name="T77" fmla="*/ 14 h 55"/>
                <a:gd name="T78" fmla="*/ 39 w 65"/>
                <a:gd name="T79" fmla="*/ 12 h 55"/>
                <a:gd name="T80" fmla="*/ 41 w 65"/>
                <a:gd name="T81" fmla="*/ 10 h 55"/>
                <a:gd name="T82" fmla="*/ 42 w 65"/>
                <a:gd name="T83" fmla="*/ 8 h 55"/>
                <a:gd name="T84" fmla="*/ 44 w 65"/>
                <a:gd name="T85" fmla="*/ 6 h 55"/>
                <a:gd name="T86" fmla="*/ 46 w 65"/>
                <a:gd name="T87" fmla="*/ 4 h 55"/>
                <a:gd name="T88" fmla="*/ 48 w 65"/>
                <a:gd name="T8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" h="55">
                  <a:moveTo>
                    <a:pt x="48" y="2"/>
                  </a:moveTo>
                  <a:cubicBezTo>
                    <a:pt x="49" y="1"/>
                    <a:pt x="49" y="1"/>
                    <a:pt x="50" y="0"/>
                  </a:cubicBezTo>
                  <a:cubicBezTo>
                    <a:pt x="55" y="0"/>
                    <a:pt x="60" y="0"/>
                    <a:pt x="65" y="0"/>
                  </a:cubicBezTo>
                  <a:cubicBezTo>
                    <a:pt x="65" y="1"/>
                    <a:pt x="65" y="1"/>
                    <a:pt x="65" y="2"/>
                  </a:cubicBezTo>
                  <a:cubicBezTo>
                    <a:pt x="64" y="3"/>
                    <a:pt x="64" y="3"/>
                    <a:pt x="63" y="4"/>
                  </a:cubicBezTo>
                  <a:cubicBezTo>
                    <a:pt x="63" y="5"/>
                    <a:pt x="62" y="5"/>
                    <a:pt x="61" y="6"/>
                  </a:cubicBezTo>
                  <a:cubicBezTo>
                    <a:pt x="61" y="7"/>
                    <a:pt x="60" y="7"/>
                    <a:pt x="60" y="8"/>
                  </a:cubicBezTo>
                  <a:cubicBezTo>
                    <a:pt x="59" y="9"/>
                    <a:pt x="58" y="9"/>
                    <a:pt x="58" y="10"/>
                  </a:cubicBezTo>
                  <a:cubicBezTo>
                    <a:pt x="53" y="14"/>
                    <a:pt x="48" y="17"/>
                    <a:pt x="46" y="23"/>
                  </a:cubicBezTo>
                  <a:cubicBezTo>
                    <a:pt x="45" y="24"/>
                    <a:pt x="44" y="24"/>
                    <a:pt x="44" y="25"/>
                  </a:cubicBezTo>
                  <a:cubicBezTo>
                    <a:pt x="43" y="25"/>
                    <a:pt x="43" y="26"/>
                    <a:pt x="42" y="27"/>
                  </a:cubicBezTo>
                  <a:cubicBezTo>
                    <a:pt x="41" y="27"/>
                    <a:pt x="41" y="28"/>
                    <a:pt x="40" y="29"/>
                  </a:cubicBezTo>
                  <a:cubicBezTo>
                    <a:pt x="39" y="29"/>
                    <a:pt x="39" y="30"/>
                    <a:pt x="38" y="31"/>
                  </a:cubicBezTo>
                  <a:cubicBezTo>
                    <a:pt x="37" y="31"/>
                    <a:pt x="37" y="32"/>
                    <a:pt x="36" y="33"/>
                  </a:cubicBezTo>
                  <a:cubicBezTo>
                    <a:pt x="36" y="33"/>
                    <a:pt x="35" y="34"/>
                    <a:pt x="34" y="34"/>
                  </a:cubicBezTo>
                  <a:cubicBezTo>
                    <a:pt x="34" y="35"/>
                    <a:pt x="33" y="36"/>
                    <a:pt x="32" y="36"/>
                  </a:cubicBezTo>
                  <a:cubicBezTo>
                    <a:pt x="32" y="37"/>
                    <a:pt x="31" y="38"/>
                    <a:pt x="30" y="38"/>
                  </a:cubicBezTo>
                  <a:cubicBezTo>
                    <a:pt x="30" y="39"/>
                    <a:pt x="29" y="40"/>
                    <a:pt x="28" y="40"/>
                  </a:cubicBezTo>
                  <a:cubicBezTo>
                    <a:pt x="28" y="41"/>
                    <a:pt x="27" y="41"/>
                    <a:pt x="26" y="42"/>
                  </a:cubicBezTo>
                  <a:cubicBezTo>
                    <a:pt x="26" y="43"/>
                    <a:pt x="25" y="43"/>
                    <a:pt x="25" y="44"/>
                  </a:cubicBezTo>
                  <a:cubicBezTo>
                    <a:pt x="21" y="45"/>
                    <a:pt x="19" y="47"/>
                    <a:pt x="17" y="50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3"/>
                    <a:pt x="14" y="53"/>
                    <a:pt x="13" y="54"/>
                  </a:cubicBezTo>
                  <a:cubicBezTo>
                    <a:pt x="9" y="54"/>
                    <a:pt x="4" y="55"/>
                    <a:pt x="0" y="52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4" y="49"/>
                    <a:pt x="6" y="47"/>
                    <a:pt x="8" y="44"/>
                  </a:cubicBezTo>
                  <a:cubicBezTo>
                    <a:pt x="8" y="44"/>
                    <a:pt x="9" y="43"/>
                    <a:pt x="10" y="42"/>
                  </a:cubicBezTo>
                  <a:cubicBezTo>
                    <a:pt x="10" y="42"/>
                    <a:pt x="11" y="41"/>
                    <a:pt x="12" y="41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5" y="37"/>
                    <a:pt x="15" y="37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8" y="34"/>
                    <a:pt x="19" y="34"/>
                    <a:pt x="19" y="33"/>
                  </a:cubicBezTo>
                  <a:cubicBezTo>
                    <a:pt x="20" y="32"/>
                    <a:pt x="20" y="32"/>
                    <a:pt x="21" y="31"/>
                  </a:cubicBezTo>
                  <a:cubicBezTo>
                    <a:pt x="22" y="30"/>
                    <a:pt x="22" y="30"/>
                    <a:pt x="23" y="29"/>
                  </a:cubicBezTo>
                  <a:cubicBezTo>
                    <a:pt x="24" y="28"/>
                    <a:pt x="24" y="28"/>
                    <a:pt x="25" y="27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7" y="24"/>
                    <a:pt x="28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4" y="20"/>
                    <a:pt x="36" y="17"/>
                    <a:pt x="37" y="14"/>
                  </a:cubicBezTo>
                  <a:cubicBezTo>
                    <a:pt x="37" y="13"/>
                    <a:pt x="38" y="13"/>
                    <a:pt x="39" y="12"/>
                  </a:cubicBezTo>
                  <a:cubicBezTo>
                    <a:pt x="39" y="11"/>
                    <a:pt x="40" y="11"/>
                    <a:pt x="41" y="10"/>
                  </a:cubicBezTo>
                  <a:cubicBezTo>
                    <a:pt x="41" y="9"/>
                    <a:pt x="42" y="9"/>
                    <a:pt x="42" y="8"/>
                  </a:cubicBezTo>
                  <a:cubicBezTo>
                    <a:pt x="43" y="7"/>
                    <a:pt x="44" y="7"/>
                    <a:pt x="44" y="6"/>
                  </a:cubicBezTo>
                  <a:cubicBezTo>
                    <a:pt x="45" y="5"/>
                    <a:pt x="45" y="5"/>
                    <a:pt x="46" y="4"/>
                  </a:cubicBezTo>
                  <a:cubicBezTo>
                    <a:pt x="47" y="3"/>
                    <a:pt x="47" y="3"/>
                    <a:pt x="48" y="2"/>
                  </a:cubicBezTo>
                  <a:close/>
                </a:path>
              </a:pathLst>
            </a:custGeom>
            <a:solidFill>
              <a:srgbClr val="7C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3" name="Freeform 730"/>
            <p:cNvSpPr/>
            <p:nvPr/>
          </p:nvSpPr>
          <p:spPr bwMode="auto">
            <a:xfrm>
              <a:off x="7325" y="110"/>
              <a:ext cx="32" cy="28"/>
            </a:xfrm>
            <a:custGeom>
              <a:avLst/>
              <a:gdLst>
                <a:gd name="T0" fmla="*/ 21 w 21"/>
                <a:gd name="T1" fmla="*/ 2 h 19"/>
                <a:gd name="T2" fmla="*/ 19 w 21"/>
                <a:gd name="T3" fmla="*/ 6 h 19"/>
                <a:gd name="T4" fmla="*/ 21 w 21"/>
                <a:gd name="T5" fmla="*/ 18 h 19"/>
                <a:gd name="T6" fmla="*/ 18 w 21"/>
                <a:gd name="T7" fmla="*/ 19 h 19"/>
                <a:gd name="T8" fmla="*/ 4 w 21"/>
                <a:gd name="T9" fmla="*/ 2 h 19"/>
                <a:gd name="T10" fmla="*/ 11 w 21"/>
                <a:gd name="T11" fmla="*/ 0 h 19"/>
                <a:gd name="T12" fmla="*/ 17 w 21"/>
                <a:gd name="T13" fmla="*/ 0 h 19"/>
                <a:gd name="T14" fmla="*/ 21 w 2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cubicBezTo>
                    <a:pt x="18" y="3"/>
                    <a:pt x="18" y="4"/>
                    <a:pt x="19" y="6"/>
                  </a:cubicBezTo>
                  <a:cubicBezTo>
                    <a:pt x="19" y="10"/>
                    <a:pt x="20" y="14"/>
                    <a:pt x="21" y="18"/>
                  </a:cubicBezTo>
                  <a:cubicBezTo>
                    <a:pt x="20" y="18"/>
                    <a:pt x="19" y="19"/>
                    <a:pt x="18" y="19"/>
                  </a:cubicBezTo>
                  <a:cubicBezTo>
                    <a:pt x="5" y="18"/>
                    <a:pt x="0" y="13"/>
                    <a:pt x="4" y="2"/>
                  </a:cubicBezTo>
                  <a:cubicBezTo>
                    <a:pt x="6" y="2"/>
                    <a:pt x="9" y="1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8" y="0"/>
                    <a:pt x="20" y="1"/>
                    <a:pt x="21" y="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4" name="Freeform 731"/>
            <p:cNvSpPr/>
            <p:nvPr/>
          </p:nvSpPr>
          <p:spPr bwMode="auto">
            <a:xfrm>
              <a:off x="6436" y="835"/>
              <a:ext cx="136" cy="150"/>
            </a:xfrm>
            <a:custGeom>
              <a:avLst/>
              <a:gdLst>
                <a:gd name="T0" fmla="*/ 90 w 91"/>
                <a:gd name="T1" fmla="*/ 100 h 100"/>
                <a:gd name="T2" fmla="*/ 78 w 91"/>
                <a:gd name="T3" fmla="*/ 96 h 100"/>
                <a:gd name="T4" fmla="*/ 72 w 91"/>
                <a:gd name="T5" fmla="*/ 92 h 100"/>
                <a:gd name="T6" fmla="*/ 70 w 91"/>
                <a:gd name="T7" fmla="*/ 92 h 100"/>
                <a:gd name="T8" fmla="*/ 46 w 91"/>
                <a:gd name="T9" fmla="*/ 77 h 100"/>
                <a:gd name="T10" fmla="*/ 42 w 91"/>
                <a:gd name="T11" fmla="*/ 73 h 100"/>
                <a:gd name="T12" fmla="*/ 30 w 91"/>
                <a:gd name="T13" fmla="*/ 62 h 100"/>
                <a:gd name="T14" fmla="*/ 6 w 91"/>
                <a:gd name="T15" fmla="*/ 50 h 100"/>
                <a:gd name="T16" fmla="*/ 4 w 91"/>
                <a:gd name="T17" fmla="*/ 43 h 100"/>
                <a:gd name="T18" fmla="*/ 8 w 91"/>
                <a:gd name="T19" fmla="*/ 24 h 100"/>
                <a:gd name="T20" fmla="*/ 6 w 91"/>
                <a:gd name="T21" fmla="*/ 19 h 100"/>
                <a:gd name="T22" fmla="*/ 1 w 91"/>
                <a:gd name="T23" fmla="*/ 11 h 100"/>
                <a:gd name="T24" fmla="*/ 4 w 91"/>
                <a:gd name="T25" fmla="*/ 5 h 100"/>
                <a:gd name="T26" fmla="*/ 29 w 91"/>
                <a:gd name="T27" fmla="*/ 4 h 100"/>
                <a:gd name="T28" fmla="*/ 56 w 91"/>
                <a:gd name="T29" fmla="*/ 15 h 100"/>
                <a:gd name="T30" fmla="*/ 63 w 91"/>
                <a:gd name="T31" fmla="*/ 15 h 100"/>
                <a:gd name="T32" fmla="*/ 76 w 91"/>
                <a:gd name="T33" fmla="*/ 19 h 100"/>
                <a:gd name="T34" fmla="*/ 86 w 91"/>
                <a:gd name="T35" fmla="*/ 24 h 100"/>
                <a:gd name="T36" fmla="*/ 88 w 91"/>
                <a:gd name="T37" fmla="*/ 32 h 100"/>
                <a:gd name="T38" fmla="*/ 74 w 91"/>
                <a:gd name="T39" fmla="*/ 32 h 100"/>
                <a:gd name="T40" fmla="*/ 38 w 91"/>
                <a:gd name="T41" fmla="*/ 18 h 100"/>
                <a:gd name="T42" fmla="*/ 29 w 91"/>
                <a:gd name="T43" fmla="*/ 19 h 100"/>
                <a:gd name="T44" fmla="*/ 30 w 91"/>
                <a:gd name="T45" fmla="*/ 29 h 100"/>
                <a:gd name="T46" fmla="*/ 37 w 91"/>
                <a:gd name="T47" fmla="*/ 49 h 100"/>
                <a:gd name="T48" fmla="*/ 47 w 91"/>
                <a:gd name="T49" fmla="*/ 60 h 100"/>
                <a:gd name="T50" fmla="*/ 63 w 91"/>
                <a:gd name="T51" fmla="*/ 74 h 100"/>
                <a:gd name="T52" fmla="*/ 82 w 91"/>
                <a:gd name="T53" fmla="*/ 88 h 100"/>
                <a:gd name="T54" fmla="*/ 90 w 91"/>
                <a:gd name="T5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100">
                  <a:moveTo>
                    <a:pt x="90" y="100"/>
                  </a:moveTo>
                  <a:cubicBezTo>
                    <a:pt x="86" y="99"/>
                    <a:pt x="82" y="97"/>
                    <a:pt x="78" y="96"/>
                  </a:cubicBezTo>
                  <a:cubicBezTo>
                    <a:pt x="76" y="95"/>
                    <a:pt x="74" y="94"/>
                    <a:pt x="72" y="92"/>
                  </a:cubicBezTo>
                  <a:cubicBezTo>
                    <a:pt x="72" y="92"/>
                    <a:pt x="71" y="92"/>
                    <a:pt x="70" y="92"/>
                  </a:cubicBezTo>
                  <a:cubicBezTo>
                    <a:pt x="63" y="87"/>
                    <a:pt x="56" y="80"/>
                    <a:pt x="46" y="77"/>
                  </a:cubicBezTo>
                  <a:cubicBezTo>
                    <a:pt x="45" y="76"/>
                    <a:pt x="43" y="75"/>
                    <a:pt x="42" y="73"/>
                  </a:cubicBezTo>
                  <a:cubicBezTo>
                    <a:pt x="40" y="67"/>
                    <a:pt x="35" y="65"/>
                    <a:pt x="30" y="62"/>
                  </a:cubicBezTo>
                  <a:cubicBezTo>
                    <a:pt x="22" y="57"/>
                    <a:pt x="15" y="52"/>
                    <a:pt x="6" y="50"/>
                  </a:cubicBezTo>
                  <a:cubicBezTo>
                    <a:pt x="3" y="49"/>
                    <a:pt x="2" y="46"/>
                    <a:pt x="4" y="43"/>
                  </a:cubicBezTo>
                  <a:cubicBezTo>
                    <a:pt x="8" y="37"/>
                    <a:pt x="6" y="30"/>
                    <a:pt x="8" y="24"/>
                  </a:cubicBezTo>
                  <a:cubicBezTo>
                    <a:pt x="8" y="23"/>
                    <a:pt x="6" y="21"/>
                    <a:pt x="6" y="19"/>
                  </a:cubicBezTo>
                  <a:cubicBezTo>
                    <a:pt x="4" y="16"/>
                    <a:pt x="3" y="14"/>
                    <a:pt x="1" y="11"/>
                  </a:cubicBezTo>
                  <a:cubicBezTo>
                    <a:pt x="0" y="9"/>
                    <a:pt x="0" y="7"/>
                    <a:pt x="4" y="5"/>
                  </a:cubicBezTo>
                  <a:cubicBezTo>
                    <a:pt x="12" y="1"/>
                    <a:pt x="21" y="0"/>
                    <a:pt x="29" y="4"/>
                  </a:cubicBezTo>
                  <a:cubicBezTo>
                    <a:pt x="38" y="9"/>
                    <a:pt x="48" y="10"/>
                    <a:pt x="56" y="15"/>
                  </a:cubicBezTo>
                  <a:cubicBezTo>
                    <a:pt x="58" y="16"/>
                    <a:pt x="61" y="15"/>
                    <a:pt x="63" y="15"/>
                  </a:cubicBezTo>
                  <a:cubicBezTo>
                    <a:pt x="67" y="18"/>
                    <a:pt x="71" y="20"/>
                    <a:pt x="76" y="19"/>
                  </a:cubicBezTo>
                  <a:cubicBezTo>
                    <a:pt x="80" y="19"/>
                    <a:pt x="84" y="21"/>
                    <a:pt x="86" y="24"/>
                  </a:cubicBezTo>
                  <a:cubicBezTo>
                    <a:pt x="88" y="26"/>
                    <a:pt x="90" y="28"/>
                    <a:pt x="88" y="32"/>
                  </a:cubicBezTo>
                  <a:cubicBezTo>
                    <a:pt x="83" y="36"/>
                    <a:pt x="78" y="34"/>
                    <a:pt x="74" y="32"/>
                  </a:cubicBezTo>
                  <a:cubicBezTo>
                    <a:pt x="61" y="29"/>
                    <a:pt x="51" y="21"/>
                    <a:pt x="38" y="18"/>
                  </a:cubicBezTo>
                  <a:cubicBezTo>
                    <a:pt x="35" y="18"/>
                    <a:pt x="32" y="15"/>
                    <a:pt x="29" y="19"/>
                  </a:cubicBezTo>
                  <a:cubicBezTo>
                    <a:pt x="27" y="22"/>
                    <a:pt x="28" y="26"/>
                    <a:pt x="30" y="29"/>
                  </a:cubicBezTo>
                  <a:cubicBezTo>
                    <a:pt x="35" y="35"/>
                    <a:pt x="37" y="41"/>
                    <a:pt x="37" y="49"/>
                  </a:cubicBezTo>
                  <a:cubicBezTo>
                    <a:pt x="37" y="54"/>
                    <a:pt x="42" y="58"/>
                    <a:pt x="47" y="60"/>
                  </a:cubicBezTo>
                  <a:cubicBezTo>
                    <a:pt x="54" y="62"/>
                    <a:pt x="60" y="67"/>
                    <a:pt x="63" y="74"/>
                  </a:cubicBezTo>
                  <a:cubicBezTo>
                    <a:pt x="67" y="82"/>
                    <a:pt x="76" y="83"/>
                    <a:pt x="82" y="88"/>
                  </a:cubicBezTo>
                  <a:cubicBezTo>
                    <a:pt x="86" y="91"/>
                    <a:pt x="91" y="93"/>
                    <a:pt x="90" y="10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5" name="Freeform 732"/>
            <p:cNvSpPr/>
            <p:nvPr/>
          </p:nvSpPr>
          <p:spPr bwMode="auto">
            <a:xfrm>
              <a:off x="7694" y="1146"/>
              <a:ext cx="107" cy="72"/>
            </a:xfrm>
            <a:custGeom>
              <a:avLst/>
              <a:gdLst>
                <a:gd name="T0" fmla="*/ 1 w 71"/>
                <a:gd name="T1" fmla="*/ 4 h 48"/>
                <a:gd name="T2" fmla="*/ 15 w 71"/>
                <a:gd name="T3" fmla="*/ 0 h 48"/>
                <a:gd name="T4" fmla="*/ 48 w 71"/>
                <a:gd name="T5" fmla="*/ 5 h 48"/>
                <a:gd name="T6" fmla="*/ 60 w 71"/>
                <a:gd name="T7" fmla="*/ 8 h 48"/>
                <a:gd name="T8" fmla="*/ 67 w 71"/>
                <a:gd name="T9" fmla="*/ 23 h 48"/>
                <a:gd name="T10" fmla="*/ 58 w 71"/>
                <a:gd name="T11" fmla="*/ 33 h 48"/>
                <a:gd name="T12" fmla="*/ 44 w 71"/>
                <a:gd name="T13" fmla="*/ 44 h 48"/>
                <a:gd name="T14" fmla="*/ 36 w 71"/>
                <a:gd name="T15" fmla="*/ 48 h 48"/>
                <a:gd name="T16" fmla="*/ 14 w 71"/>
                <a:gd name="T17" fmla="*/ 41 h 48"/>
                <a:gd name="T18" fmla="*/ 5 w 71"/>
                <a:gd name="T19" fmla="*/ 32 h 48"/>
                <a:gd name="T20" fmla="*/ 3 w 71"/>
                <a:gd name="T21" fmla="*/ 18 h 48"/>
                <a:gd name="T22" fmla="*/ 25 w 71"/>
                <a:gd name="T23" fmla="*/ 30 h 48"/>
                <a:gd name="T24" fmla="*/ 26 w 71"/>
                <a:gd name="T25" fmla="*/ 30 h 48"/>
                <a:gd name="T26" fmla="*/ 39 w 71"/>
                <a:gd name="T27" fmla="*/ 28 h 48"/>
                <a:gd name="T28" fmla="*/ 39 w 71"/>
                <a:gd name="T29" fmla="*/ 22 h 48"/>
                <a:gd name="T30" fmla="*/ 27 w 71"/>
                <a:gd name="T31" fmla="*/ 19 h 48"/>
                <a:gd name="T32" fmla="*/ 15 w 71"/>
                <a:gd name="T33" fmla="*/ 20 h 48"/>
                <a:gd name="T34" fmla="*/ 3 w 71"/>
                <a:gd name="T35" fmla="*/ 16 h 48"/>
                <a:gd name="T36" fmla="*/ 1 w 71"/>
                <a:gd name="T3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48">
                  <a:moveTo>
                    <a:pt x="1" y="4"/>
                  </a:moveTo>
                  <a:cubicBezTo>
                    <a:pt x="6" y="2"/>
                    <a:pt x="10" y="0"/>
                    <a:pt x="15" y="0"/>
                  </a:cubicBezTo>
                  <a:cubicBezTo>
                    <a:pt x="26" y="0"/>
                    <a:pt x="37" y="2"/>
                    <a:pt x="48" y="5"/>
                  </a:cubicBezTo>
                  <a:cubicBezTo>
                    <a:pt x="52" y="6"/>
                    <a:pt x="56" y="8"/>
                    <a:pt x="60" y="8"/>
                  </a:cubicBezTo>
                  <a:cubicBezTo>
                    <a:pt x="68" y="10"/>
                    <a:pt x="71" y="15"/>
                    <a:pt x="67" y="23"/>
                  </a:cubicBezTo>
                  <a:cubicBezTo>
                    <a:pt x="66" y="28"/>
                    <a:pt x="63" y="31"/>
                    <a:pt x="58" y="33"/>
                  </a:cubicBezTo>
                  <a:cubicBezTo>
                    <a:pt x="52" y="35"/>
                    <a:pt x="47" y="38"/>
                    <a:pt x="44" y="44"/>
                  </a:cubicBezTo>
                  <a:cubicBezTo>
                    <a:pt x="42" y="47"/>
                    <a:pt x="39" y="48"/>
                    <a:pt x="36" y="48"/>
                  </a:cubicBezTo>
                  <a:cubicBezTo>
                    <a:pt x="28" y="48"/>
                    <a:pt x="20" y="48"/>
                    <a:pt x="14" y="41"/>
                  </a:cubicBezTo>
                  <a:cubicBezTo>
                    <a:pt x="11" y="38"/>
                    <a:pt x="8" y="35"/>
                    <a:pt x="5" y="32"/>
                  </a:cubicBezTo>
                  <a:cubicBezTo>
                    <a:pt x="2" y="27"/>
                    <a:pt x="0" y="23"/>
                    <a:pt x="3" y="18"/>
                  </a:cubicBezTo>
                  <a:cubicBezTo>
                    <a:pt x="10" y="23"/>
                    <a:pt x="16" y="29"/>
                    <a:pt x="25" y="30"/>
                  </a:cubicBezTo>
                  <a:cubicBezTo>
                    <a:pt x="26" y="30"/>
                    <a:pt x="25" y="30"/>
                    <a:pt x="26" y="30"/>
                  </a:cubicBezTo>
                  <a:cubicBezTo>
                    <a:pt x="31" y="31"/>
                    <a:pt x="35" y="32"/>
                    <a:pt x="39" y="28"/>
                  </a:cubicBezTo>
                  <a:cubicBezTo>
                    <a:pt x="41" y="27"/>
                    <a:pt x="41" y="24"/>
                    <a:pt x="39" y="22"/>
                  </a:cubicBezTo>
                  <a:cubicBezTo>
                    <a:pt x="36" y="19"/>
                    <a:pt x="32" y="18"/>
                    <a:pt x="27" y="19"/>
                  </a:cubicBezTo>
                  <a:cubicBezTo>
                    <a:pt x="23" y="19"/>
                    <a:pt x="19" y="20"/>
                    <a:pt x="15" y="20"/>
                  </a:cubicBezTo>
                  <a:cubicBezTo>
                    <a:pt x="10" y="20"/>
                    <a:pt x="7" y="18"/>
                    <a:pt x="3" y="16"/>
                  </a:cubicBezTo>
                  <a:cubicBezTo>
                    <a:pt x="1" y="12"/>
                    <a:pt x="1" y="8"/>
                    <a:pt x="1" y="4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6" name="Freeform 733"/>
            <p:cNvSpPr/>
            <p:nvPr/>
          </p:nvSpPr>
          <p:spPr bwMode="auto">
            <a:xfrm>
              <a:off x="7699" y="1165"/>
              <a:ext cx="64" cy="38"/>
            </a:xfrm>
            <a:custGeom>
              <a:avLst/>
              <a:gdLst>
                <a:gd name="T0" fmla="*/ 0 w 43"/>
                <a:gd name="T1" fmla="*/ 3 h 25"/>
                <a:gd name="T2" fmla="*/ 6 w 43"/>
                <a:gd name="T3" fmla="*/ 2 h 25"/>
                <a:gd name="T4" fmla="*/ 23 w 43"/>
                <a:gd name="T5" fmla="*/ 1 h 25"/>
                <a:gd name="T6" fmla="*/ 37 w 43"/>
                <a:gd name="T7" fmla="*/ 4 h 25"/>
                <a:gd name="T8" fmla="*/ 42 w 43"/>
                <a:gd name="T9" fmla="*/ 12 h 25"/>
                <a:gd name="T10" fmla="*/ 36 w 43"/>
                <a:gd name="T11" fmla="*/ 21 h 25"/>
                <a:gd name="T12" fmla="*/ 21 w 43"/>
                <a:gd name="T13" fmla="*/ 20 h 25"/>
                <a:gd name="T14" fmla="*/ 16 w 43"/>
                <a:gd name="T15" fmla="*/ 19 h 25"/>
                <a:gd name="T16" fmla="*/ 0 w 43"/>
                <a:gd name="T17" fmla="*/ 5 h 25"/>
                <a:gd name="T18" fmla="*/ 0 w 43"/>
                <a:gd name="T1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5">
                  <a:moveTo>
                    <a:pt x="0" y="3"/>
                  </a:moveTo>
                  <a:cubicBezTo>
                    <a:pt x="2" y="2"/>
                    <a:pt x="4" y="1"/>
                    <a:pt x="6" y="2"/>
                  </a:cubicBezTo>
                  <a:cubicBezTo>
                    <a:pt x="11" y="3"/>
                    <a:pt x="17" y="3"/>
                    <a:pt x="23" y="1"/>
                  </a:cubicBezTo>
                  <a:cubicBezTo>
                    <a:pt x="28" y="0"/>
                    <a:pt x="33" y="2"/>
                    <a:pt x="37" y="4"/>
                  </a:cubicBezTo>
                  <a:cubicBezTo>
                    <a:pt x="41" y="6"/>
                    <a:pt x="43" y="8"/>
                    <a:pt x="42" y="12"/>
                  </a:cubicBezTo>
                  <a:cubicBezTo>
                    <a:pt x="42" y="17"/>
                    <a:pt x="40" y="20"/>
                    <a:pt x="36" y="21"/>
                  </a:cubicBezTo>
                  <a:cubicBezTo>
                    <a:pt x="31" y="22"/>
                    <a:pt x="26" y="25"/>
                    <a:pt x="21" y="20"/>
                  </a:cubicBezTo>
                  <a:cubicBezTo>
                    <a:pt x="19" y="19"/>
                    <a:pt x="18" y="19"/>
                    <a:pt x="16" y="19"/>
                  </a:cubicBezTo>
                  <a:cubicBezTo>
                    <a:pt x="7" y="18"/>
                    <a:pt x="3" y="14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A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7" name="Freeform 734"/>
            <p:cNvSpPr/>
            <p:nvPr/>
          </p:nvSpPr>
          <p:spPr bwMode="auto">
            <a:xfrm>
              <a:off x="7726" y="1068"/>
              <a:ext cx="78" cy="52"/>
            </a:xfrm>
            <a:custGeom>
              <a:avLst/>
              <a:gdLst>
                <a:gd name="T0" fmla="*/ 44 w 52"/>
                <a:gd name="T1" fmla="*/ 0 h 35"/>
                <a:gd name="T2" fmla="*/ 52 w 52"/>
                <a:gd name="T3" fmla="*/ 2 h 35"/>
                <a:gd name="T4" fmla="*/ 30 w 52"/>
                <a:gd name="T5" fmla="*/ 10 h 35"/>
                <a:gd name="T6" fmla="*/ 24 w 52"/>
                <a:gd name="T7" fmla="*/ 12 h 35"/>
                <a:gd name="T8" fmla="*/ 23 w 52"/>
                <a:gd name="T9" fmla="*/ 20 h 35"/>
                <a:gd name="T10" fmla="*/ 29 w 52"/>
                <a:gd name="T11" fmla="*/ 20 h 35"/>
                <a:gd name="T12" fmla="*/ 43 w 52"/>
                <a:gd name="T13" fmla="*/ 13 h 35"/>
                <a:gd name="T14" fmla="*/ 50 w 52"/>
                <a:gd name="T15" fmla="*/ 14 h 35"/>
                <a:gd name="T16" fmla="*/ 34 w 52"/>
                <a:gd name="T17" fmla="*/ 35 h 35"/>
                <a:gd name="T18" fmla="*/ 33 w 52"/>
                <a:gd name="T19" fmla="*/ 35 h 35"/>
                <a:gd name="T20" fmla="*/ 16 w 52"/>
                <a:gd name="T21" fmla="*/ 27 h 35"/>
                <a:gd name="T22" fmla="*/ 5 w 52"/>
                <a:gd name="T23" fmla="*/ 22 h 35"/>
                <a:gd name="T24" fmla="*/ 0 w 52"/>
                <a:gd name="T25" fmla="*/ 15 h 35"/>
                <a:gd name="T26" fmla="*/ 5 w 52"/>
                <a:gd name="T27" fmla="*/ 10 h 35"/>
                <a:gd name="T28" fmla="*/ 13 w 52"/>
                <a:gd name="T29" fmla="*/ 6 h 35"/>
                <a:gd name="T30" fmla="*/ 37 w 52"/>
                <a:gd name="T31" fmla="*/ 5 h 35"/>
                <a:gd name="T32" fmla="*/ 44 w 52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5">
                  <a:moveTo>
                    <a:pt x="44" y="0"/>
                  </a:moveTo>
                  <a:cubicBezTo>
                    <a:pt x="47" y="0"/>
                    <a:pt x="49" y="0"/>
                    <a:pt x="52" y="2"/>
                  </a:cubicBezTo>
                  <a:cubicBezTo>
                    <a:pt x="45" y="7"/>
                    <a:pt x="38" y="10"/>
                    <a:pt x="30" y="10"/>
                  </a:cubicBezTo>
                  <a:cubicBezTo>
                    <a:pt x="28" y="10"/>
                    <a:pt x="26" y="11"/>
                    <a:pt x="24" y="12"/>
                  </a:cubicBezTo>
                  <a:cubicBezTo>
                    <a:pt x="21" y="14"/>
                    <a:pt x="21" y="17"/>
                    <a:pt x="23" y="20"/>
                  </a:cubicBezTo>
                  <a:cubicBezTo>
                    <a:pt x="25" y="24"/>
                    <a:pt x="27" y="22"/>
                    <a:pt x="29" y="20"/>
                  </a:cubicBezTo>
                  <a:cubicBezTo>
                    <a:pt x="33" y="17"/>
                    <a:pt x="39" y="16"/>
                    <a:pt x="43" y="13"/>
                  </a:cubicBezTo>
                  <a:cubicBezTo>
                    <a:pt x="45" y="12"/>
                    <a:pt x="47" y="12"/>
                    <a:pt x="50" y="14"/>
                  </a:cubicBezTo>
                  <a:cubicBezTo>
                    <a:pt x="44" y="21"/>
                    <a:pt x="42" y="30"/>
                    <a:pt x="34" y="35"/>
                  </a:cubicBezTo>
                  <a:cubicBezTo>
                    <a:pt x="34" y="35"/>
                    <a:pt x="33" y="35"/>
                    <a:pt x="33" y="35"/>
                  </a:cubicBezTo>
                  <a:cubicBezTo>
                    <a:pt x="29" y="28"/>
                    <a:pt x="22" y="30"/>
                    <a:pt x="16" y="27"/>
                  </a:cubicBezTo>
                  <a:cubicBezTo>
                    <a:pt x="13" y="25"/>
                    <a:pt x="9" y="24"/>
                    <a:pt x="5" y="22"/>
                  </a:cubicBezTo>
                  <a:cubicBezTo>
                    <a:pt x="1" y="21"/>
                    <a:pt x="0" y="19"/>
                    <a:pt x="0" y="15"/>
                  </a:cubicBezTo>
                  <a:cubicBezTo>
                    <a:pt x="0" y="12"/>
                    <a:pt x="2" y="11"/>
                    <a:pt x="5" y="10"/>
                  </a:cubicBezTo>
                  <a:cubicBezTo>
                    <a:pt x="8" y="8"/>
                    <a:pt x="11" y="8"/>
                    <a:pt x="13" y="6"/>
                  </a:cubicBezTo>
                  <a:cubicBezTo>
                    <a:pt x="21" y="5"/>
                    <a:pt x="29" y="3"/>
                    <a:pt x="37" y="5"/>
                  </a:cubicBezTo>
                  <a:cubicBezTo>
                    <a:pt x="41" y="6"/>
                    <a:pt x="43" y="4"/>
                    <a:pt x="44" y="0"/>
                  </a:cubicBezTo>
                  <a:close/>
                </a:path>
              </a:pathLst>
            </a:custGeom>
            <a:solidFill>
              <a:srgbClr val="E9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8" name="Freeform 735"/>
            <p:cNvSpPr/>
            <p:nvPr/>
          </p:nvSpPr>
          <p:spPr bwMode="auto">
            <a:xfrm>
              <a:off x="7765" y="1119"/>
              <a:ext cx="12" cy="13"/>
            </a:xfrm>
            <a:custGeom>
              <a:avLst/>
              <a:gdLst>
                <a:gd name="T0" fmla="*/ 8 w 8"/>
                <a:gd name="T1" fmla="*/ 1 h 9"/>
                <a:gd name="T2" fmla="*/ 0 w 8"/>
                <a:gd name="T3" fmla="*/ 9 h 9"/>
                <a:gd name="T4" fmla="*/ 0 w 8"/>
                <a:gd name="T5" fmla="*/ 9 h 9"/>
                <a:gd name="T6" fmla="*/ 8 w 8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7" y="6"/>
                    <a:pt x="5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2" y="0"/>
                    <a:pt x="8" y="1"/>
                  </a:cubicBezTo>
                  <a:close/>
                </a:path>
              </a:pathLst>
            </a:custGeom>
            <a:solidFill>
              <a:srgbClr val="E9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9" name="Freeform 736"/>
            <p:cNvSpPr/>
            <p:nvPr/>
          </p:nvSpPr>
          <p:spPr bwMode="auto">
            <a:xfrm>
              <a:off x="5936" y="2166"/>
              <a:ext cx="182" cy="126"/>
            </a:xfrm>
            <a:custGeom>
              <a:avLst/>
              <a:gdLst>
                <a:gd name="T0" fmla="*/ 117 w 121"/>
                <a:gd name="T1" fmla="*/ 44 h 84"/>
                <a:gd name="T2" fmla="*/ 108 w 121"/>
                <a:gd name="T3" fmla="*/ 53 h 84"/>
                <a:gd name="T4" fmla="*/ 104 w 121"/>
                <a:gd name="T5" fmla="*/ 58 h 84"/>
                <a:gd name="T6" fmla="*/ 69 w 121"/>
                <a:gd name="T7" fmla="*/ 66 h 84"/>
                <a:gd name="T8" fmla="*/ 65 w 121"/>
                <a:gd name="T9" fmla="*/ 63 h 84"/>
                <a:gd name="T10" fmla="*/ 65 w 121"/>
                <a:gd name="T11" fmla="*/ 62 h 84"/>
                <a:gd name="T12" fmla="*/ 66 w 121"/>
                <a:gd name="T13" fmla="*/ 60 h 84"/>
                <a:gd name="T14" fmla="*/ 77 w 121"/>
                <a:gd name="T15" fmla="*/ 52 h 84"/>
                <a:gd name="T16" fmla="*/ 70 w 121"/>
                <a:gd name="T17" fmla="*/ 56 h 84"/>
                <a:gd name="T18" fmla="*/ 67 w 121"/>
                <a:gd name="T19" fmla="*/ 58 h 84"/>
                <a:gd name="T20" fmla="*/ 64 w 121"/>
                <a:gd name="T21" fmla="*/ 58 h 84"/>
                <a:gd name="T22" fmla="*/ 27 w 121"/>
                <a:gd name="T23" fmla="*/ 76 h 84"/>
                <a:gd name="T24" fmla="*/ 25 w 121"/>
                <a:gd name="T25" fmla="*/ 78 h 84"/>
                <a:gd name="T26" fmla="*/ 19 w 121"/>
                <a:gd name="T27" fmla="*/ 80 h 84"/>
                <a:gd name="T28" fmla="*/ 3 w 121"/>
                <a:gd name="T29" fmla="*/ 81 h 84"/>
                <a:gd name="T30" fmla="*/ 6 w 121"/>
                <a:gd name="T31" fmla="*/ 73 h 84"/>
                <a:gd name="T32" fmla="*/ 12 w 121"/>
                <a:gd name="T33" fmla="*/ 63 h 84"/>
                <a:gd name="T34" fmla="*/ 33 w 121"/>
                <a:gd name="T35" fmla="*/ 49 h 84"/>
                <a:gd name="T36" fmla="*/ 48 w 121"/>
                <a:gd name="T37" fmla="*/ 41 h 84"/>
                <a:gd name="T38" fmla="*/ 47 w 121"/>
                <a:gd name="T39" fmla="*/ 39 h 84"/>
                <a:gd name="T40" fmla="*/ 44 w 121"/>
                <a:gd name="T41" fmla="*/ 38 h 84"/>
                <a:gd name="T42" fmla="*/ 34 w 121"/>
                <a:gd name="T43" fmla="*/ 30 h 84"/>
                <a:gd name="T44" fmla="*/ 40 w 121"/>
                <a:gd name="T45" fmla="*/ 27 h 84"/>
                <a:gd name="T46" fmla="*/ 62 w 121"/>
                <a:gd name="T47" fmla="*/ 31 h 84"/>
                <a:gd name="T48" fmla="*/ 48 w 121"/>
                <a:gd name="T49" fmla="*/ 21 h 84"/>
                <a:gd name="T50" fmla="*/ 30 w 121"/>
                <a:gd name="T51" fmla="*/ 17 h 84"/>
                <a:gd name="T52" fmla="*/ 21 w 121"/>
                <a:gd name="T53" fmla="*/ 9 h 84"/>
                <a:gd name="T54" fmla="*/ 31 w 121"/>
                <a:gd name="T55" fmla="*/ 8 h 84"/>
                <a:gd name="T56" fmla="*/ 43 w 121"/>
                <a:gd name="T57" fmla="*/ 8 h 84"/>
                <a:gd name="T58" fmla="*/ 45 w 121"/>
                <a:gd name="T59" fmla="*/ 7 h 84"/>
                <a:gd name="T60" fmla="*/ 48 w 121"/>
                <a:gd name="T61" fmla="*/ 8 h 84"/>
                <a:gd name="T62" fmla="*/ 52 w 121"/>
                <a:gd name="T63" fmla="*/ 10 h 84"/>
                <a:gd name="T64" fmla="*/ 56 w 121"/>
                <a:gd name="T65" fmla="*/ 13 h 84"/>
                <a:gd name="T66" fmla="*/ 81 w 121"/>
                <a:gd name="T67" fmla="*/ 30 h 84"/>
                <a:gd name="T68" fmla="*/ 82 w 121"/>
                <a:gd name="T69" fmla="*/ 31 h 84"/>
                <a:gd name="T70" fmla="*/ 80 w 121"/>
                <a:gd name="T71" fmla="*/ 30 h 84"/>
                <a:gd name="T72" fmla="*/ 50 w 121"/>
                <a:gd name="T73" fmla="*/ 9 h 84"/>
                <a:gd name="T74" fmla="*/ 49 w 121"/>
                <a:gd name="T75" fmla="*/ 7 h 84"/>
                <a:gd name="T76" fmla="*/ 53 w 121"/>
                <a:gd name="T77" fmla="*/ 1 h 84"/>
                <a:gd name="T78" fmla="*/ 72 w 121"/>
                <a:gd name="T79" fmla="*/ 10 h 84"/>
                <a:gd name="T80" fmla="*/ 97 w 121"/>
                <a:gd name="T81" fmla="*/ 22 h 84"/>
                <a:gd name="T82" fmla="*/ 120 w 121"/>
                <a:gd name="T83" fmla="*/ 39 h 84"/>
                <a:gd name="T84" fmla="*/ 120 w 121"/>
                <a:gd name="T85" fmla="*/ 39 h 84"/>
                <a:gd name="T86" fmla="*/ 117 w 121"/>
                <a:gd name="T87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84">
                  <a:moveTo>
                    <a:pt x="117" y="44"/>
                  </a:moveTo>
                  <a:cubicBezTo>
                    <a:pt x="114" y="47"/>
                    <a:pt x="111" y="50"/>
                    <a:pt x="108" y="53"/>
                  </a:cubicBezTo>
                  <a:cubicBezTo>
                    <a:pt x="107" y="55"/>
                    <a:pt x="106" y="57"/>
                    <a:pt x="104" y="58"/>
                  </a:cubicBezTo>
                  <a:cubicBezTo>
                    <a:pt x="94" y="65"/>
                    <a:pt x="81" y="66"/>
                    <a:pt x="69" y="66"/>
                  </a:cubicBezTo>
                  <a:cubicBezTo>
                    <a:pt x="68" y="66"/>
                    <a:pt x="67" y="64"/>
                    <a:pt x="65" y="63"/>
                  </a:cubicBezTo>
                  <a:cubicBezTo>
                    <a:pt x="65" y="63"/>
                    <a:pt x="65" y="63"/>
                    <a:pt x="65" y="62"/>
                  </a:cubicBezTo>
                  <a:cubicBezTo>
                    <a:pt x="66" y="61"/>
                    <a:pt x="66" y="60"/>
                    <a:pt x="66" y="60"/>
                  </a:cubicBezTo>
                  <a:cubicBezTo>
                    <a:pt x="69" y="56"/>
                    <a:pt x="74" y="55"/>
                    <a:pt x="77" y="52"/>
                  </a:cubicBezTo>
                  <a:cubicBezTo>
                    <a:pt x="75" y="54"/>
                    <a:pt x="73" y="55"/>
                    <a:pt x="70" y="56"/>
                  </a:cubicBezTo>
                  <a:cubicBezTo>
                    <a:pt x="69" y="57"/>
                    <a:pt x="68" y="58"/>
                    <a:pt x="67" y="58"/>
                  </a:cubicBezTo>
                  <a:cubicBezTo>
                    <a:pt x="66" y="58"/>
                    <a:pt x="65" y="58"/>
                    <a:pt x="64" y="58"/>
                  </a:cubicBezTo>
                  <a:cubicBezTo>
                    <a:pt x="48" y="54"/>
                    <a:pt x="36" y="59"/>
                    <a:pt x="27" y="76"/>
                  </a:cubicBezTo>
                  <a:cubicBezTo>
                    <a:pt x="26" y="77"/>
                    <a:pt x="25" y="77"/>
                    <a:pt x="25" y="78"/>
                  </a:cubicBezTo>
                  <a:cubicBezTo>
                    <a:pt x="23" y="79"/>
                    <a:pt x="21" y="80"/>
                    <a:pt x="19" y="80"/>
                  </a:cubicBezTo>
                  <a:cubicBezTo>
                    <a:pt x="14" y="80"/>
                    <a:pt x="9" y="84"/>
                    <a:pt x="3" y="81"/>
                  </a:cubicBezTo>
                  <a:cubicBezTo>
                    <a:pt x="0" y="76"/>
                    <a:pt x="4" y="75"/>
                    <a:pt x="6" y="73"/>
                  </a:cubicBezTo>
                  <a:cubicBezTo>
                    <a:pt x="11" y="71"/>
                    <a:pt x="14" y="69"/>
                    <a:pt x="12" y="63"/>
                  </a:cubicBezTo>
                  <a:cubicBezTo>
                    <a:pt x="17" y="55"/>
                    <a:pt x="26" y="54"/>
                    <a:pt x="33" y="49"/>
                  </a:cubicBezTo>
                  <a:cubicBezTo>
                    <a:pt x="38" y="46"/>
                    <a:pt x="44" y="46"/>
                    <a:pt x="48" y="41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6" y="38"/>
                    <a:pt x="45" y="38"/>
                    <a:pt x="44" y="38"/>
                  </a:cubicBezTo>
                  <a:cubicBezTo>
                    <a:pt x="40" y="36"/>
                    <a:pt x="34" y="37"/>
                    <a:pt x="34" y="30"/>
                  </a:cubicBezTo>
                  <a:cubicBezTo>
                    <a:pt x="36" y="28"/>
                    <a:pt x="38" y="28"/>
                    <a:pt x="40" y="27"/>
                  </a:cubicBezTo>
                  <a:cubicBezTo>
                    <a:pt x="49" y="24"/>
                    <a:pt x="56" y="28"/>
                    <a:pt x="62" y="31"/>
                  </a:cubicBezTo>
                  <a:cubicBezTo>
                    <a:pt x="58" y="29"/>
                    <a:pt x="52" y="26"/>
                    <a:pt x="48" y="21"/>
                  </a:cubicBezTo>
                  <a:cubicBezTo>
                    <a:pt x="43" y="16"/>
                    <a:pt x="37" y="16"/>
                    <a:pt x="30" y="17"/>
                  </a:cubicBezTo>
                  <a:cubicBezTo>
                    <a:pt x="24" y="17"/>
                    <a:pt x="19" y="17"/>
                    <a:pt x="21" y="9"/>
                  </a:cubicBezTo>
                  <a:cubicBezTo>
                    <a:pt x="25" y="6"/>
                    <a:pt x="28" y="7"/>
                    <a:pt x="31" y="8"/>
                  </a:cubicBezTo>
                  <a:cubicBezTo>
                    <a:pt x="35" y="9"/>
                    <a:pt x="39" y="9"/>
                    <a:pt x="43" y="8"/>
                  </a:cubicBezTo>
                  <a:cubicBezTo>
                    <a:pt x="44" y="7"/>
                    <a:pt x="45" y="7"/>
                    <a:pt x="45" y="7"/>
                  </a:cubicBezTo>
                  <a:cubicBezTo>
                    <a:pt x="46" y="7"/>
                    <a:pt x="47" y="7"/>
                    <a:pt x="48" y="8"/>
                  </a:cubicBezTo>
                  <a:cubicBezTo>
                    <a:pt x="49" y="9"/>
                    <a:pt x="51" y="10"/>
                    <a:pt x="52" y="10"/>
                  </a:cubicBezTo>
                  <a:cubicBezTo>
                    <a:pt x="54" y="11"/>
                    <a:pt x="55" y="13"/>
                    <a:pt x="56" y="13"/>
                  </a:cubicBezTo>
                  <a:cubicBezTo>
                    <a:pt x="67" y="16"/>
                    <a:pt x="73" y="24"/>
                    <a:pt x="81" y="30"/>
                  </a:cubicBezTo>
                  <a:cubicBezTo>
                    <a:pt x="81" y="30"/>
                    <a:pt x="82" y="30"/>
                    <a:pt x="82" y="31"/>
                  </a:cubicBezTo>
                  <a:cubicBezTo>
                    <a:pt x="81" y="30"/>
                    <a:pt x="80" y="30"/>
                    <a:pt x="80" y="30"/>
                  </a:cubicBezTo>
                  <a:cubicBezTo>
                    <a:pt x="72" y="19"/>
                    <a:pt x="60" y="16"/>
                    <a:pt x="50" y="9"/>
                  </a:cubicBezTo>
                  <a:cubicBezTo>
                    <a:pt x="50" y="8"/>
                    <a:pt x="49" y="7"/>
                    <a:pt x="49" y="7"/>
                  </a:cubicBezTo>
                  <a:cubicBezTo>
                    <a:pt x="50" y="4"/>
                    <a:pt x="51" y="2"/>
                    <a:pt x="53" y="1"/>
                  </a:cubicBezTo>
                  <a:cubicBezTo>
                    <a:pt x="61" y="0"/>
                    <a:pt x="66" y="7"/>
                    <a:pt x="72" y="10"/>
                  </a:cubicBezTo>
                  <a:cubicBezTo>
                    <a:pt x="80" y="14"/>
                    <a:pt x="86" y="23"/>
                    <a:pt x="97" y="22"/>
                  </a:cubicBezTo>
                  <a:cubicBezTo>
                    <a:pt x="101" y="32"/>
                    <a:pt x="108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1" y="42"/>
                    <a:pt x="121" y="44"/>
                    <a:pt x="117" y="44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0" name="Freeform 737"/>
            <p:cNvSpPr/>
            <p:nvPr/>
          </p:nvSpPr>
          <p:spPr bwMode="auto">
            <a:xfrm>
              <a:off x="6076" y="2145"/>
              <a:ext cx="82" cy="76"/>
            </a:xfrm>
            <a:custGeom>
              <a:avLst/>
              <a:gdLst>
                <a:gd name="T0" fmla="*/ 28 w 55"/>
                <a:gd name="T1" fmla="*/ 5 h 51"/>
                <a:gd name="T2" fmla="*/ 30 w 55"/>
                <a:gd name="T3" fmla="*/ 6 h 51"/>
                <a:gd name="T4" fmla="*/ 32 w 55"/>
                <a:gd name="T5" fmla="*/ 8 h 51"/>
                <a:gd name="T6" fmla="*/ 34 w 55"/>
                <a:gd name="T7" fmla="*/ 10 h 51"/>
                <a:gd name="T8" fmla="*/ 36 w 55"/>
                <a:gd name="T9" fmla="*/ 12 h 51"/>
                <a:gd name="T10" fmla="*/ 38 w 55"/>
                <a:gd name="T11" fmla="*/ 14 h 51"/>
                <a:gd name="T12" fmla="*/ 40 w 55"/>
                <a:gd name="T13" fmla="*/ 16 h 51"/>
                <a:gd name="T14" fmla="*/ 44 w 55"/>
                <a:gd name="T15" fmla="*/ 18 h 51"/>
                <a:gd name="T16" fmla="*/ 51 w 55"/>
                <a:gd name="T17" fmla="*/ 20 h 51"/>
                <a:gd name="T18" fmla="*/ 47 w 55"/>
                <a:gd name="T19" fmla="*/ 30 h 51"/>
                <a:gd name="T20" fmla="*/ 55 w 55"/>
                <a:gd name="T21" fmla="*/ 37 h 51"/>
                <a:gd name="T22" fmla="*/ 55 w 55"/>
                <a:gd name="T23" fmla="*/ 41 h 51"/>
                <a:gd name="T24" fmla="*/ 45 w 55"/>
                <a:gd name="T25" fmla="*/ 49 h 51"/>
                <a:gd name="T26" fmla="*/ 40 w 55"/>
                <a:gd name="T27" fmla="*/ 46 h 51"/>
                <a:gd name="T28" fmla="*/ 37 w 55"/>
                <a:gd name="T29" fmla="*/ 29 h 51"/>
                <a:gd name="T30" fmla="*/ 32 w 55"/>
                <a:gd name="T31" fmla="*/ 20 h 51"/>
                <a:gd name="T32" fmla="*/ 23 w 55"/>
                <a:gd name="T33" fmla="*/ 19 h 51"/>
                <a:gd name="T34" fmla="*/ 21 w 55"/>
                <a:gd name="T35" fmla="*/ 18 h 51"/>
                <a:gd name="T36" fmla="*/ 6 w 55"/>
                <a:gd name="T37" fmla="*/ 9 h 51"/>
                <a:gd name="T38" fmla="*/ 5 w 55"/>
                <a:gd name="T39" fmla="*/ 1 h 51"/>
                <a:gd name="T40" fmla="*/ 5 w 55"/>
                <a:gd name="T41" fmla="*/ 1 h 51"/>
                <a:gd name="T42" fmla="*/ 7 w 55"/>
                <a:gd name="T43" fmla="*/ 1 h 51"/>
                <a:gd name="T44" fmla="*/ 13 w 55"/>
                <a:gd name="T45" fmla="*/ 1 h 51"/>
                <a:gd name="T46" fmla="*/ 24 w 55"/>
                <a:gd name="T47" fmla="*/ 3 h 51"/>
                <a:gd name="T48" fmla="*/ 28 w 55"/>
                <a:gd name="T4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51">
                  <a:moveTo>
                    <a:pt x="28" y="5"/>
                  </a:moveTo>
                  <a:cubicBezTo>
                    <a:pt x="29" y="5"/>
                    <a:pt x="29" y="6"/>
                    <a:pt x="30" y="6"/>
                  </a:cubicBezTo>
                  <a:cubicBezTo>
                    <a:pt x="31" y="7"/>
                    <a:pt x="31" y="8"/>
                    <a:pt x="32" y="8"/>
                  </a:cubicBezTo>
                  <a:cubicBezTo>
                    <a:pt x="33" y="9"/>
                    <a:pt x="33" y="10"/>
                    <a:pt x="34" y="10"/>
                  </a:cubicBezTo>
                  <a:cubicBezTo>
                    <a:pt x="35" y="11"/>
                    <a:pt x="35" y="12"/>
                    <a:pt x="36" y="12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38" y="15"/>
                    <a:pt x="39" y="15"/>
                    <a:pt x="40" y="16"/>
                  </a:cubicBezTo>
                  <a:cubicBezTo>
                    <a:pt x="41" y="17"/>
                    <a:pt x="42" y="18"/>
                    <a:pt x="44" y="18"/>
                  </a:cubicBezTo>
                  <a:cubicBezTo>
                    <a:pt x="46" y="20"/>
                    <a:pt x="49" y="20"/>
                    <a:pt x="51" y="20"/>
                  </a:cubicBezTo>
                  <a:cubicBezTo>
                    <a:pt x="55" y="26"/>
                    <a:pt x="55" y="26"/>
                    <a:pt x="47" y="30"/>
                  </a:cubicBezTo>
                  <a:cubicBezTo>
                    <a:pt x="50" y="32"/>
                    <a:pt x="55" y="32"/>
                    <a:pt x="55" y="37"/>
                  </a:cubicBezTo>
                  <a:cubicBezTo>
                    <a:pt x="55" y="38"/>
                    <a:pt x="55" y="40"/>
                    <a:pt x="55" y="41"/>
                  </a:cubicBezTo>
                  <a:cubicBezTo>
                    <a:pt x="53" y="45"/>
                    <a:pt x="49" y="47"/>
                    <a:pt x="45" y="49"/>
                  </a:cubicBezTo>
                  <a:cubicBezTo>
                    <a:pt x="42" y="51"/>
                    <a:pt x="40" y="49"/>
                    <a:pt x="40" y="46"/>
                  </a:cubicBezTo>
                  <a:cubicBezTo>
                    <a:pt x="41" y="40"/>
                    <a:pt x="37" y="35"/>
                    <a:pt x="37" y="29"/>
                  </a:cubicBezTo>
                  <a:cubicBezTo>
                    <a:pt x="38" y="25"/>
                    <a:pt x="34" y="23"/>
                    <a:pt x="32" y="20"/>
                  </a:cubicBezTo>
                  <a:cubicBezTo>
                    <a:pt x="29" y="19"/>
                    <a:pt x="26" y="20"/>
                    <a:pt x="23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16" y="15"/>
                    <a:pt x="11" y="12"/>
                    <a:pt x="6" y="9"/>
                  </a:cubicBezTo>
                  <a:cubicBezTo>
                    <a:pt x="3" y="7"/>
                    <a:pt x="0" y="4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7" y="1"/>
                    <a:pt x="20" y="3"/>
                    <a:pt x="24" y="3"/>
                  </a:cubicBezTo>
                  <a:cubicBezTo>
                    <a:pt x="26" y="3"/>
                    <a:pt x="27" y="4"/>
                    <a:pt x="28" y="5"/>
                  </a:cubicBezTo>
                  <a:close/>
                </a:path>
              </a:pathLst>
            </a:custGeom>
            <a:solidFill>
              <a:srgbClr val="9D6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1" name="Freeform 738"/>
            <p:cNvSpPr/>
            <p:nvPr/>
          </p:nvSpPr>
          <p:spPr bwMode="auto">
            <a:xfrm>
              <a:off x="5908" y="2238"/>
              <a:ext cx="156" cy="55"/>
            </a:xfrm>
            <a:custGeom>
              <a:avLst/>
              <a:gdLst>
                <a:gd name="T0" fmla="*/ 88 w 104"/>
                <a:gd name="T1" fmla="*/ 6 h 37"/>
                <a:gd name="T2" fmla="*/ 104 w 104"/>
                <a:gd name="T3" fmla="*/ 0 h 37"/>
                <a:gd name="T4" fmla="*/ 86 w 104"/>
                <a:gd name="T5" fmla="*/ 14 h 37"/>
                <a:gd name="T6" fmla="*/ 85 w 104"/>
                <a:gd name="T7" fmla="*/ 15 h 37"/>
                <a:gd name="T8" fmla="*/ 84 w 104"/>
                <a:gd name="T9" fmla="*/ 15 h 37"/>
                <a:gd name="T10" fmla="*/ 73 w 104"/>
                <a:gd name="T11" fmla="*/ 22 h 37"/>
                <a:gd name="T12" fmla="*/ 56 w 104"/>
                <a:gd name="T13" fmla="*/ 32 h 37"/>
                <a:gd name="T14" fmla="*/ 6 w 104"/>
                <a:gd name="T15" fmla="*/ 37 h 37"/>
                <a:gd name="T16" fmla="*/ 0 w 104"/>
                <a:gd name="T17" fmla="*/ 31 h 37"/>
                <a:gd name="T18" fmla="*/ 21 w 104"/>
                <a:gd name="T19" fmla="*/ 31 h 37"/>
                <a:gd name="T20" fmla="*/ 38 w 104"/>
                <a:gd name="T21" fmla="*/ 29 h 37"/>
                <a:gd name="T22" fmla="*/ 42 w 104"/>
                <a:gd name="T23" fmla="*/ 27 h 37"/>
                <a:gd name="T24" fmla="*/ 44 w 104"/>
                <a:gd name="T25" fmla="*/ 27 h 37"/>
                <a:gd name="T26" fmla="*/ 85 w 104"/>
                <a:gd name="T27" fmla="*/ 8 h 37"/>
                <a:gd name="T28" fmla="*/ 85 w 104"/>
                <a:gd name="T29" fmla="*/ 8 h 37"/>
                <a:gd name="T30" fmla="*/ 88 w 104"/>
                <a:gd name="T3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37">
                  <a:moveTo>
                    <a:pt x="88" y="6"/>
                  </a:moveTo>
                  <a:cubicBezTo>
                    <a:pt x="93" y="4"/>
                    <a:pt x="97" y="1"/>
                    <a:pt x="104" y="0"/>
                  </a:cubicBezTo>
                  <a:cubicBezTo>
                    <a:pt x="98" y="7"/>
                    <a:pt x="92" y="9"/>
                    <a:pt x="86" y="14"/>
                  </a:cubicBezTo>
                  <a:cubicBezTo>
                    <a:pt x="86" y="14"/>
                    <a:pt x="85" y="15"/>
                    <a:pt x="85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0" y="16"/>
                    <a:pt x="76" y="19"/>
                    <a:pt x="73" y="22"/>
                  </a:cubicBezTo>
                  <a:cubicBezTo>
                    <a:pt x="68" y="27"/>
                    <a:pt x="62" y="30"/>
                    <a:pt x="56" y="32"/>
                  </a:cubicBezTo>
                  <a:cubicBezTo>
                    <a:pt x="39" y="36"/>
                    <a:pt x="23" y="37"/>
                    <a:pt x="6" y="37"/>
                  </a:cubicBezTo>
                  <a:cubicBezTo>
                    <a:pt x="2" y="36"/>
                    <a:pt x="0" y="35"/>
                    <a:pt x="0" y="31"/>
                  </a:cubicBezTo>
                  <a:cubicBezTo>
                    <a:pt x="7" y="25"/>
                    <a:pt x="14" y="25"/>
                    <a:pt x="21" y="31"/>
                  </a:cubicBezTo>
                  <a:cubicBezTo>
                    <a:pt x="27" y="32"/>
                    <a:pt x="33" y="30"/>
                    <a:pt x="38" y="29"/>
                  </a:cubicBezTo>
                  <a:cubicBezTo>
                    <a:pt x="39" y="28"/>
                    <a:pt x="41" y="28"/>
                    <a:pt x="42" y="27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57" y="20"/>
                    <a:pt x="70" y="11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7"/>
                    <a:pt x="87" y="7"/>
                    <a:pt x="88" y="6"/>
                  </a:cubicBezTo>
                  <a:close/>
                </a:path>
              </a:pathLst>
            </a:custGeom>
            <a:solidFill>
              <a:srgbClr val="AE6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2" name="Freeform 739"/>
            <p:cNvSpPr/>
            <p:nvPr/>
          </p:nvSpPr>
          <p:spPr bwMode="auto">
            <a:xfrm>
              <a:off x="5884" y="2290"/>
              <a:ext cx="61" cy="36"/>
            </a:xfrm>
            <a:custGeom>
              <a:avLst/>
              <a:gdLst>
                <a:gd name="T0" fmla="*/ 14 w 41"/>
                <a:gd name="T1" fmla="*/ 19 h 24"/>
                <a:gd name="T2" fmla="*/ 14 w 41"/>
                <a:gd name="T3" fmla="*/ 13 h 24"/>
                <a:gd name="T4" fmla="*/ 11 w 41"/>
                <a:gd name="T5" fmla="*/ 10 h 24"/>
                <a:gd name="T6" fmla="*/ 3 w 41"/>
                <a:gd name="T7" fmla="*/ 9 h 24"/>
                <a:gd name="T8" fmla="*/ 3 w 41"/>
                <a:gd name="T9" fmla="*/ 9 h 24"/>
                <a:gd name="T10" fmla="*/ 1 w 41"/>
                <a:gd name="T11" fmla="*/ 3 h 24"/>
                <a:gd name="T12" fmla="*/ 5 w 41"/>
                <a:gd name="T13" fmla="*/ 1 h 24"/>
                <a:gd name="T14" fmla="*/ 16 w 41"/>
                <a:gd name="T15" fmla="*/ 3 h 24"/>
                <a:gd name="T16" fmla="*/ 36 w 41"/>
                <a:gd name="T17" fmla="*/ 5 h 24"/>
                <a:gd name="T18" fmla="*/ 40 w 41"/>
                <a:gd name="T19" fmla="*/ 12 h 24"/>
                <a:gd name="T20" fmla="*/ 28 w 41"/>
                <a:gd name="T21" fmla="*/ 24 h 24"/>
                <a:gd name="T22" fmla="*/ 23 w 41"/>
                <a:gd name="T23" fmla="*/ 22 h 24"/>
                <a:gd name="T24" fmla="*/ 24 w 41"/>
                <a:gd name="T25" fmla="*/ 17 h 24"/>
                <a:gd name="T26" fmla="*/ 16 w 41"/>
                <a:gd name="T27" fmla="*/ 18 h 24"/>
                <a:gd name="T28" fmla="*/ 14 w 41"/>
                <a:gd name="T2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4">
                  <a:moveTo>
                    <a:pt x="14" y="19"/>
                  </a:moveTo>
                  <a:cubicBezTo>
                    <a:pt x="9" y="17"/>
                    <a:pt x="11" y="15"/>
                    <a:pt x="14" y="13"/>
                  </a:cubicBezTo>
                  <a:cubicBezTo>
                    <a:pt x="15" y="10"/>
                    <a:pt x="13" y="10"/>
                    <a:pt x="11" y="10"/>
                  </a:cubicBezTo>
                  <a:cubicBezTo>
                    <a:pt x="8" y="10"/>
                    <a:pt x="5" y="11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8" y="5"/>
                    <a:pt x="12" y="4"/>
                    <a:pt x="16" y="3"/>
                  </a:cubicBezTo>
                  <a:cubicBezTo>
                    <a:pt x="23" y="3"/>
                    <a:pt x="29" y="5"/>
                    <a:pt x="36" y="5"/>
                  </a:cubicBezTo>
                  <a:cubicBezTo>
                    <a:pt x="40" y="6"/>
                    <a:pt x="41" y="8"/>
                    <a:pt x="40" y="12"/>
                  </a:cubicBezTo>
                  <a:cubicBezTo>
                    <a:pt x="38" y="20"/>
                    <a:pt x="34" y="23"/>
                    <a:pt x="28" y="24"/>
                  </a:cubicBezTo>
                  <a:cubicBezTo>
                    <a:pt x="26" y="24"/>
                    <a:pt x="24" y="24"/>
                    <a:pt x="23" y="22"/>
                  </a:cubicBezTo>
                  <a:cubicBezTo>
                    <a:pt x="22" y="20"/>
                    <a:pt x="26" y="19"/>
                    <a:pt x="24" y="17"/>
                  </a:cubicBezTo>
                  <a:cubicBezTo>
                    <a:pt x="22" y="16"/>
                    <a:pt x="18" y="17"/>
                    <a:pt x="16" y="18"/>
                  </a:cubicBezTo>
                  <a:cubicBezTo>
                    <a:pt x="15" y="18"/>
                    <a:pt x="15" y="18"/>
                    <a:pt x="14" y="19"/>
                  </a:cubicBezTo>
                  <a:close/>
                </a:path>
              </a:pathLst>
            </a:custGeom>
            <a:solidFill>
              <a:srgbClr val="B06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3" name="Freeform 740"/>
            <p:cNvSpPr/>
            <p:nvPr/>
          </p:nvSpPr>
          <p:spPr bwMode="auto">
            <a:xfrm>
              <a:off x="5890" y="2260"/>
              <a:ext cx="73" cy="26"/>
            </a:xfrm>
            <a:custGeom>
              <a:avLst/>
              <a:gdLst>
                <a:gd name="T0" fmla="*/ 33 w 49"/>
                <a:gd name="T1" fmla="*/ 16 h 17"/>
                <a:gd name="T2" fmla="*/ 12 w 49"/>
                <a:gd name="T3" fmla="*/ 16 h 17"/>
                <a:gd name="T4" fmla="*/ 0 w 49"/>
                <a:gd name="T5" fmla="*/ 14 h 17"/>
                <a:gd name="T6" fmla="*/ 8 w 49"/>
                <a:gd name="T7" fmla="*/ 3 h 17"/>
                <a:gd name="T8" fmla="*/ 45 w 49"/>
                <a:gd name="T9" fmla="*/ 0 h 17"/>
                <a:gd name="T10" fmla="*/ 46 w 49"/>
                <a:gd name="T11" fmla="*/ 10 h 17"/>
                <a:gd name="T12" fmla="*/ 33 w 49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7">
                  <a:moveTo>
                    <a:pt x="33" y="16"/>
                  </a:moveTo>
                  <a:cubicBezTo>
                    <a:pt x="26" y="16"/>
                    <a:pt x="19" y="16"/>
                    <a:pt x="12" y="16"/>
                  </a:cubicBezTo>
                  <a:cubicBezTo>
                    <a:pt x="8" y="15"/>
                    <a:pt x="4" y="17"/>
                    <a:pt x="0" y="14"/>
                  </a:cubicBezTo>
                  <a:cubicBezTo>
                    <a:pt x="5" y="11"/>
                    <a:pt x="6" y="6"/>
                    <a:pt x="8" y="3"/>
                  </a:cubicBezTo>
                  <a:cubicBezTo>
                    <a:pt x="20" y="1"/>
                    <a:pt x="33" y="1"/>
                    <a:pt x="45" y="0"/>
                  </a:cubicBezTo>
                  <a:cubicBezTo>
                    <a:pt x="49" y="5"/>
                    <a:pt x="49" y="6"/>
                    <a:pt x="46" y="10"/>
                  </a:cubicBezTo>
                  <a:cubicBezTo>
                    <a:pt x="42" y="14"/>
                    <a:pt x="37" y="13"/>
                    <a:pt x="33" y="16"/>
                  </a:cubicBezTo>
                  <a:close/>
                </a:path>
              </a:pathLst>
            </a:custGeom>
            <a:solidFill>
              <a:srgbClr val="CB8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4" name="Freeform 741"/>
            <p:cNvSpPr/>
            <p:nvPr/>
          </p:nvSpPr>
          <p:spPr bwMode="auto">
            <a:xfrm>
              <a:off x="6106" y="2169"/>
              <a:ext cx="25" cy="79"/>
            </a:xfrm>
            <a:custGeom>
              <a:avLst/>
              <a:gdLst>
                <a:gd name="T0" fmla="*/ 4 w 17"/>
                <a:gd name="T1" fmla="*/ 0 h 53"/>
                <a:gd name="T2" fmla="*/ 12 w 17"/>
                <a:gd name="T3" fmla="*/ 4 h 53"/>
                <a:gd name="T4" fmla="*/ 12 w 17"/>
                <a:gd name="T5" fmla="*/ 10 h 53"/>
                <a:gd name="T6" fmla="*/ 17 w 17"/>
                <a:gd name="T7" fmla="*/ 26 h 53"/>
                <a:gd name="T8" fmla="*/ 16 w 17"/>
                <a:gd name="T9" fmla="*/ 31 h 53"/>
                <a:gd name="T10" fmla="*/ 15 w 17"/>
                <a:gd name="T11" fmla="*/ 47 h 53"/>
                <a:gd name="T12" fmla="*/ 10 w 17"/>
                <a:gd name="T13" fmla="*/ 52 h 53"/>
                <a:gd name="T14" fmla="*/ 5 w 17"/>
                <a:gd name="T15" fmla="*/ 50 h 53"/>
                <a:gd name="T16" fmla="*/ 4 w 17"/>
                <a:gd name="T17" fmla="*/ 42 h 53"/>
                <a:gd name="T18" fmla="*/ 6 w 17"/>
                <a:gd name="T19" fmla="*/ 36 h 53"/>
                <a:gd name="T20" fmla="*/ 6 w 17"/>
                <a:gd name="T21" fmla="*/ 35 h 53"/>
                <a:gd name="T22" fmla="*/ 4 w 17"/>
                <a:gd name="T23" fmla="*/ 29 h 53"/>
                <a:gd name="T24" fmla="*/ 0 w 17"/>
                <a:gd name="T25" fmla="*/ 8 h 53"/>
                <a:gd name="T26" fmla="*/ 1 w 17"/>
                <a:gd name="T27" fmla="*/ 4 h 53"/>
                <a:gd name="T28" fmla="*/ 4 w 17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53">
                  <a:moveTo>
                    <a:pt x="4" y="0"/>
                  </a:moveTo>
                  <a:cubicBezTo>
                    <a:pt x="7" y="0"/>
                    <a:pt x="10" y="2"/>
                    <a:pt x="12" y="4"/>
                  </a:cubicBezTo>
                  <a:cubicBezTo>
                    <a:pt x="10" y="6"/>
                    <a:pt x="11" y="8"/>
                    <a:pt x="12" y="10"/>
                  </a:cubicBezTo>
                  <a:cubicBezTo>
                    <a:pt x="15" y="15"/>
                    <a:pt x="16" y="20"/>
                    <a:pt x="17" y="26"/>
                  </a:cubicBezTo>
                  <a:cubicBezTo>
                    <a:pt x="17" y="28"/>
                    <a:pt x="17" y="30"/>
                    <a:pt x="16" y="31"/>
                  </a:cubicBezTo>
                  <a:cubicBezTo>
                    <a:pt x="12" y="36"/>
                    <a:pt x="11" y="41"/>
                    <a:pt x="15" y="47"/>
                  </a:cubicBezTo>
                  <a:cubicBezTo>
                    <a:pt x="16" y="50"/>
                    <a:pt x="13" y="51"/>
                    <a:pt x="10" y="52"/>
                  </a:cubicBezTo>
                  <a:cubicBezTo>
                    <a:pt x="8" y="53"/>
                    <a:pt x="6" y="53"/>
                    <a:pt x="5" y="50"/>
                  </a:cubicBezTo>
                  <a:cubicBezTo>
                    <a:pt x="4" y="47"/>
                    <a:pt x="5" y="45"/>
                    <a:pt x="4" y="42"/>
                  </a:cubicBezTo>
                  <a:cubicBezTo>
                    <a:pt x="6" y="41"/>
                    <a:pt x="6" y="39"/>
                    <a:pt x="6" y="36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5" y="33"/>
                    <a:pt x="5" y="31"/>
                    <a:pt x="4" y="29"/>
                  </a:cubicBezTo>
                  <a:cubicBezTo>
                    <a:pt x="7" y="21"/>
                    <a:pt x="0" y="15"/>
                    <a:pt x="0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9E6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5" name="Freeform 742"/>
            <p:cNvSpPr/>
            <p:nvPr/>
          </p:nvSpPr>
          <p:spPr bwMode="auto">
            <a:xfrm>
              <a:off x="5885" y="2262"/>
              <a:ext cx="21" cy="19"/>
            </a:xfrm>
            <a:custGeom>
              <a:avLst/>
              <a:gdLst>
                <a:gd name="T0" fmla="*/ 11 w 14"/>
                <a:gd name="T1" fmla="*/ 3 h 13"/>
                <a:gd name="T2" fmla="*/ 3 w 14"/>
                <a:gd name="T3" fmla="*/ 13 h 13"/>
                <a:gd name="T4" fmla="*/ 2 w 14"/>
                <a:gd name="T5" fmla="*/ 13 h 13"/>
                <a:gd name="T6" fmla="*/ 2 w 14"/>
                <a:gd name="T7" fmla="*/ 3 h 13"/>
                <a:gd name="T8" fmla="*/ 11 w 14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3"/>
                  </a:moveTo>
                  <a:cubicBezTo>
                    <a:pt x="14" y="13"/>
                    <a:pt x="1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0"/>
                    <a:pt x="0" y="7"/>
                    <a:pt x="2" y="3"/>
                  </a:cubicBezTo>
                  <a:cubicBezTo>
                    <a:pt x="5" y="0"/>
                    <a:pt x="8" y="0"/>
                    <a:pt x="11" y="3"/>
                  </a:cubicBezTo>
                  <a:close/>
                </a:path>
              </a:pathLst>
            </a:custGeom>
            <a:solidFill>
              <a:srgbClr val="D69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6" name="Freeform 743"/>
            <p:cNvSpPr/>
            <p:nvPr/>
          </p:nvSpPr>
          <p:spPr bwMode="auto">
            <a:xfrm>
              <a:off x="7388" y="1138"/>
              <a:ext cx="218" cy="78"/>
            </a:xfrm>
            <a:custGeom>
              <a:avLst/>
              <a:gdLst>
                <a:gd name="T0" fmla="*/ 0 w 145"/>
                <a:gd name="T1" fmla="*/ 27 h 52"/>
                <a:gd name="T2" fmla="*/ 15 w 145"/>
                <a:gd name="T3" fmla="*/ 21 h 52"/>
                <a:gd name="T4" fmla="*/ 21 w 145"/>
                <a:gd name="T5" fmla="*/ 15 h 52"/>
                <a:gd name="T6" fmla="*/ 21 w 145"/>
                <a:gd name="T7" fmla="*/ 15 h 52"/>
                <a:gd name="T8" fmla="*/ 23 w 145"/>
                <a:gd name="T9" fmla="*/ 15 h 52"/>
                <a:gd name="T10" fmla="*/ 25 w 145"/>
                <a:gd name="T11" fmla="*/ 19 h 52"/>
                <a:gd name="T12" fmla="*/ 66 w 145"/>
                <a:gd name="T13" fmla="*/ 19 h 52"/>
                <a:gd name="T14" fmla="*/ 87 w 145"/>
                <a:gd name="T15" fmla="*/ 10 h 52"/>
                <a:gd name="T16" fmla="*/ 99 w 145"/>
                <a:gd name="T17" fmla="*/ 2 h 52"/>
                <a:gd name="T18" fmla="*/ 124 w 145"/>
                <a:gd name="T19" fmla="*/ 7 h 52"/>
                <a:gd name="T20" fmla="*/ 132 w 145"/>
                <a:gd name="T21" fmla="*/ 6 h 52"/>
                <a:gd name="T22" fmla="*/ 140 w 145"/>
                <a:gd name="T23" fmla="*/ 0 h 52"/>
                <a:gd name="T24" fmla="*/ 145 w 145"/>
                <a:gd name="T25" fmla="*/ 2 h 52"/>
                <a:gd name="T26" fmla="*/ 137 w 145"/>
                <a:gd name="T27" fmla="*/ 16 h 52"/>
                <a:gd name="T28" fmla="*/ 136 w 145"/>
                <a:gd name="T29" fmla="*/ 18 h 52"/>
                <a:gd name="T30" fmla="*/ 135 w 145"/>
                <a:gd name="T31" fmla="*/ 20 h 52"/>
                <a:gd name="T32" fmla="*/ 134 w 145"/>
                <a:gd name="T33" fmla="*/ 21 h 52"/>
                <a:gd name="T34" fmla="*/ 133 w 145"/>
                <a:gd name="T35" fmla="*/ 23 h 52"/>
                <a:gd name="T36" fmla="*/ 114 w 145"/>
                <a:gd name="T37" fmla="*/ 46 h 52"/>
                <a:gd name="T38" fmla="*/ 108 w 145"/>
                <a:gd name="T39" fmla="*/ 51 h 52"/>
                <a:gd name="T40" fmla="*/ 104 w 145"/>
                <a:gd name="T41" fmla="*/ 51 h 52"/>
                <a:gd name="T42" fmla="*/ 102 w 145"/>
                <a:gd name="T43" fmla="*/ 48 h 52"/>
                <a:gd name="T44" fmla="*/ 106 w 145"/>
                <a:gd name="T45" fmla="*/ 39 h 52"/>
                <a:gd name="T46" fmla="*/ 117 w 145"/>
                <a:gd name="T47" fmla="*/ 25 h 52"/>
                <a:gd name="T48" fmla="*/ 98 w 145"/>
                <a:gd name="T49" fmla="*/ 44 h 52"/>
                <a:gd name="T50" fmla="*/ 90 w 145"/>
                <a:gd name="T51" fmla="*/ 46 h 52"/>
                <a:gd name="T52" fmla="*/ 64 w 145"/>
                <a:gd name="T53" fmla="*/ 42 h 52"/>
                <a:gd name="T54" fmla="*/ 18 w 145"/>
                <a:gd name="T55" fmla="*/ 40 h 52"/>
                <a:gd name="T56" fmla="*/ 0 w 145"/>
                <a:gd name="T5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52">
                  <a:moveTo>
                    <a:pt x="0" y="27"/>
                  </a:moveTo>
                  <a:cubicBezTo>
                    <a:pt x="4" y="24"/>
                    <a:pt x="9" y="21"/>
                    <a:pt x="15" y="21"/>
                  </a:cubicBezTo>
                  <a:cubicBezTo>
                    <a:pt x="18" y="20"/>
                    <a:pt x="20" y="19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4"/>
                    <a:pt x="22" y="14"/>
                    <a:pt x="23" y="15"/>
                  </a:cubicBezTo>
                  <a:cubicBezTo>
                    <a:pt x="23" y="17"/>
                    <a:pt x="24" y="18"/>
                    <a:pt x="25" y="19"/>
                  </a:cubicBezTo>
                  <a:cubicBezTo>
                    <a:pt x="38" y="17"/>
                    <a:pt x="52" y="19"/>
                    <a:pt x="66" y="19"/>
                  </a:cubicBezTo>
                  <a:cubicBezTo>
                    <a:pt x="74" y="19"/>
                    <a:pt x="82" y="18"/>
                    <a:pt x="87" y="10"/>
                  </a:cubicBezTo>
                  <a:cubicBezTo>
                    <a:pt x="89" y="6"/>
                    <a:pt x="93" y="3"/>
                    <a:pt x="99" y="2"/>
                  </a:cubicBezTo>
                  <a:cubicBezTo>
                    <a:pt x="106" y="8"/>
                    <a:pt x="115" y="6"/>
                    <a:pt x="124" y="7"/>
                  </a:cubicBezTo>
                  <a:cubicBezTo>
                    <a:pt x="127" y="9"/>
                    <a:pt x="129" y="9"/>
                    <a:pt x="132" y="6"/>
                  </a:cubicBezTo>
                  <a:cubicBezTo>
                    <a:pt x="134" y="4"/>
                    <a:pt x="137" y="1"/>
                    <a:pt x="140" y="0"/>
                  </a:cubicBezTo>
                  <a:cubicBezTo>
                    <a:pt x="142" y="0"/>
                    <a:pt x="144" y="1"/>
                    <a:pt x="145" y="2"/>
                  </a:cubicBezTo>
                  <a:cubicBezTo>
                    <a:pt x="145" y="8"/>
                    <a:pt x="138" y="10"/>
                    <a:pt x="137" y="16"/>
                  </a:cubicBezTo>
                  <a:cubicBezTo>
                    <a:pt x="137" y="17"/>
                    <a:pt x="137" y="17"/>
                    <a:pt x="136" y="18"/>
                  </a:cubicBezTo>
                  <a:cubicBezTo>
                    <a:pt x="136" y="19"/>
                    <a:pt x="135" y="20"/>
                    <a:pt x="135" y="20"/>
                  </a:cubicBezTo>
                  <a:cubicBezTo>
                    <a:pt x="135" y="21"/>
                    <a:pt x="134" y="21"/>
                    <a:pt x="134" y="21"/>
                  </a:cubicBezTo>
                  <a:cubicBezTo>
                    <a:pt x="134" y="22"/>
                    <a:pt x="133" y="23"/>
                    <a:pt x="133" y="23"/>
                  </a:cubicBezTo>
                  <a:cubicBezTo>
                    <a:pt x="127" y="32"/>
                    <a:pt x="121" y="39"/>
                    <a:pt x="114" y="46"/>
                  </a:cubicBezTo>
                  <a:cubicBezTo>
                    <a:pt x="112" y="48"/>
                    <a:pt x="110" y="50"/>
                    <a:pt x="108" y="51"/>
                  </a:cubicBezTo>
                  <a:cubicBezTo>
                    <a:pt x="106" y="52"/>
                    <a:pt x="105" y="51"/>
                    <a:pt x="104" y="51"/>
                  </a:cubicBezTo>
                  <a:cubicBezTo>
                    <a:pt x="103" y="50"/>
                    <a:pt x="102" y="49"/>
                    <a:pt x="102" y="48"/>
                  </a:cubicBezTo>
                  <a:cubicBezTo>
                    <a:pt x="100" y="43"/>
                    <a:pt x="103" y="41"/>
                    <a:pt x="106" y="39"/>
                  </a:cubicBezTo>
                  <a:cubicBezTo>
                    <a:pt x="111" y="35"/>
                    <a:pt x="115" y="31"/>
                    <a:pt x="117" y="25"/>
                  </a:cubicBezTo>
                  <a:cubicBezTo>
                    <a:pt x="109" y="30"/>
                    <a:pt x="102" y="35"/>
                    <a:pt x="98" y="44"/>
                  </a:cubicBezTo>
                  <a:cubicBezTo>
                    <a:pt x="96" y="47"/>
                    <a:pt x="93" y="48"/>
                    <a:pt x="90" y="46"/>
                  </a:cubicBezTo>
                  <a:cubicBezTo>
                    <a:pt x="81" y="42"/>
                    <a:pt x="72" y="43"/>
                    <a:pt x="64" y="42"/>
                  </a:cubicBezTo>
                  <a:cubicBezTo>
                    <a:pt x="48" y="40"/>
                    <a:pt x="33" y="40"/>
                    <a:pt x="18" y="40"/>
                  </a:cubicBezTo>
                  <a:cubicBezTo>
                    <a:pt x="8" y="40"/>
                    <a:pt x="4" y="34"/>
                    <a:pt x="0" y="27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7" name="Freeform 744"/>
            <p:cNvSpPr/>
            <p:nvPr/>
          </p:nvSpPr>
          <p:spPr bwMode="auto">
            <a:xfrm>
              <a:off x="7426" y="1120"/>
              <a:ext cx="147" cy="53"/>
            </a:xfrm>
            <a:custGeom>
              <a:avLst/>
              <a:gdLst>
                <a:gd name="T0" fmla="*/ 75 w 98"/>
                <a:gd name="T1" fmla="*/ 17 h 35"/>
                <a:gd name="T2" fmla="*/ 61 w 98"/>
                <a:gd name="T3" fmla="*/ 30 h 35"/>
                <a:gd name="T4" fmla="*/ 54 w 98"/>
                <a:gd name="T5" fmla="*/ 35 h 35"/>
                <a:gd name="T6" fmla="*/ 9 w 98"/>
                <a:gd name="T7" fmla="*/ 35 h 35"/>
                <a:gd name="T8" fmla="*/ 0 w 98"/>
                <a:gd name="T9" fmla="*/ 31 h 35"/>
                <a:gd name="T10" fmla="*/ 5 w 98"/>
                <a:gd name="T11" fmla="*/ 21 h 35"/>
                <a:gd name="T12" fmla="*/ 8 w 98"/>
                <a:gd name="T13" fmla="*/ 17 h 35"/>
                <a:gd name="T14" fmla="*/ 18 w 98"/>
                <a:gd name="T15" fmla="*/ 8 h 35"/>
                <a:gd name="T16" fmla="*/ 42 w 98"/>
                <a:gd name="T17" fmla="*/ 3 h 35"/>
                <a:gd name="T18" fmla="*/ 59 w 98"/>
                <a:gd name="T19" fmla="*/ 5 h 35"/>
                <a:gd name="T20" fmla="*/ 69 w 98"/>
                <a:gd name="T21" fmla="*/ 6 h 35"/>
                <a:gd name="T22" fmla="*/ 83 w 98"/>
                <a:gd name="T23" fmla="*/ 3 h 35"/>
                <a:gd name="T24" fmla="*/ 98 w 98"/>
                <a:gd name="T25" fmla="*/ 6 h 35"/>
                <a:gd name="T26" fmla="*/ 98 w 98"/>
                <a:gd name="T27" fmla="*/ 7 h 35"/>
                <a:gd name="T28" fmla="*/ 97 w 98"/>
                <a:gd name="T29" fmla="*/ 9 h 35"/>
                <a:gd name="T30" fmla="*/ 95 w 98"/>
                <a:gd name="T31" fmla="*/ 11 h 35"/>
                <a:gd name="T32" fmla="*/ 88 w 98"/>
                <a:gd name="T33" fmla="*/ 17 h 35"/>
                <a:gd name="T34" fmla="*/ 75 w 98"/>
                <a:gd name="T35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35">
                  <a:moveTo>
                    <a:pt x="75" y="17"/>
                  </a:moveTo>
                  <a:cubicBezTo>
                    <a:pt x="68" y="20"/>
                    <a:pt x="64" y="24"/>
                    <a:pt x="61" y="30"/>
                  </a:cubicBezTo>
                  <a:cubicBezTo>
                    <a:pt x="60" y="33"/>
                    <a:pt x="57" y="35"/>
                    <a:pt x="54" y="35"/>
                  </a:cubicBezTo>
                  <a:cubicBezTo>
                    <a:pt x="39" y="35"/>
                    <a:pt x="24" y="35"/>
                    <a:pt x="9" y="35"/>
                  </a:cubicBezTo>
                  <a:cubicBezTo>
                    <a:pt x="6" y="35"/>
                    <a:pt x="2" y="34"/>
                    <a:pt x="0" y="31"/>
                  </a:cubicBezTo>
                  <a:cubicBezTo>
                    <a:pt x="0" y="27"/>
                    <a:pt x="0" y="23"/>
                    <a:pt x="5" y="21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7" y="10"/>
                    <a:pt x="13" y="9"/>
                    <a:pt x="18" y="8"/>
                  </a:cubicBezTo>
                  <a:cubicBezTo>
                    <a:pt x="26" y="7"/>
                    <a:pt x="34" y="5"/>
                    <a:pt x="42" y="3"/>
                  </a:cubicBezTo>
                  <a:cubicBezTo>
                    <a:pt x="47" y="1"/>
                    <a:pt x="54" y="0"/>
                    <a:pt x="59" y="5"/>
                  </a:cubicBezTo>
                  <a:cubicBezTo>
                    <a:pt x="62" y="7"/>
                    <a:pt x="66" y="6"/>
                    <a:pt x="69" y="6"/>
                  </a:cubicBezTo>
                  <a:cubicBezTo>
                    <a:pt x="74" y="5"/>
                    <a:pt x="79" y="4"/>
                    <a:pt x="83" y="3"/>
                  </a:cubicBezTo>
                  <a:cubicBezTo>
                    <a:pt x="89" y="2"/>
                    <a:pt x="93" y="3"/>
                    <a:pt x="98" y="6"/>
                  </a:cubicBezTo>
                  <a:cubicBezTo>
                    <a:pt x="98" y="6"/>
                    <a:pt x="98" y="7"/>
                    <a:pt x="98" y="7"/>
                  </a:cubicBezTo>
                  <a:cubicBezTo>
                    <a:pt x="98" y="8"/>
                    <a:pt x="97" y="9"/>
                    <a:pt x="97" y="9"/>
                  </a:cubicBezTo>
                  <a:cubicBezTo>
                    <a:pt x="96" y="10"/>
                    <a:pt x="96" y="10"/>
                    <a:pt x="95" y="11"/>
                  </a:cubicBezTo>
                  <a:cubicBezTo>
                    <a:pt x="92" y="12"/>
                    <a:pt x="91" y="15"/>
                    <a:pt x="88" y="17"/>
                  </a:cubicBezTo>
                  <a:cubicBezTo>
                    <a:pt x="84" y="20"/>
                    <a:pt x="79" y="15"/>
                    <a:pt x="75" y="17"/>
                  </a:cubicBezTo>
                  <a:close/>
                </a:path>
              </a:pathLst>
            </a:custGeom>
            <a:solidFill>
              <a:srgbClr val="FE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8" name="Freeform 745"/>
            <p:cNvSpPr/>
            <p:nvPr/>
          </p:nvSpPr>
          <p:spPr bwMode="auto">
            <a:xfrm>
              <a:off x="7538" y="1104"/>
              <a:ext cx="92" cy="52"/>
            </a:xfrm>
            <a:custGeom>
              <a:avLst/>
              <a:gdLst>
                <a:gd name="T0" fmla="*/ 0 w 61"/>
                <a:gd name="T1" fmla="*/ 28 h 35"/>
                <a:gd name="T2" fmla="*/ 13 w 61"/>
                <a:gd name="T3" fmla="*/ 25 h 35"/>
                <a:gd name="T4" fmla="*/ 21 w 61"/>
                <a:gd name="T5" fmla="*/ 19 h 35"/>
                <a:gd name="T6" fmla="*/ 21 w 61"/>
                <a:gd name="T7" fmla="*/ 19 h 35"/>
                <a:gd name="T8" fmla="*/ 23 w 61"/>
                <a:gd name="T9" fmla="*/ 17 h 35"/>
                <a:gd name="T10" fmla="*/ 23 w 61"/>
                <a:gd name="T11" fmla="*/ 17 h 35"/>
                <a:gd name="T12" fmla="*/ 31 w 61"/>
                <a:gd name="T13" fmla="*/ 10 h 35"/>
                <a:gd name="T14" fmla="*/ 38 w 61"/>
                <a:gd name="T15" fmla="*/ 3 h 35"/>
                <a:gd name="T16" fmla="*/ 57 w 61"/>
                <a:gd name="T17" fmla="*/ 2 h 35"/>
                <a:gd name="T18" fmla="*/ 55 w 61"/>
                <a:gd name="T19" fmla="*/ 14 h 35"/>
                <a:gd name="T20" fmla="*/ 51 w 61"/>
                <a:gd name="T21" fmla="*/ 23 h 35"/>
                <a:gd name="T22" fmla="*/ 46 w 61"/>
                <a:gd name="T23" fmla="*/ 28 h 35"/>
                <a:gd name="T24" fmla="*/ 44 w 61"/>
                <a:gd name="T25" fmla="*/ 26 h 35"/>
                <a:gd name="T26" fmla="*/ 40 w 61"/>
                <a:gd name="T27" fmla="*/ 25 h 35"/>
                <a:gd name="T28" fmla="*/ 33 w 61"/>
                <a:gd name="T29" fmla="*/ 31 h 35"/>
                <a:gd name="T30" fmla="*/ 25 w 61"/>
                <a:gd name="T31" fmla="*/ 32 h 35"/>
                <a:gd name="T32" fmla="*/ 23 w 61"/>
                <a:gd name="T33" fmla="*/ 32 h 35"/>
                <a:gd name="T34" fmla="*/ 0 w 61"/>
                <a:gd name="T3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35">
                  <a:moveTo>
                    <a:pt x="0" y="28"/>
                  </a:moveTo>
                  <a:cubicBezTo>
                    <a:pt x="4" y="26"/>
                    <a:pt x="9" y="26"/>
                    <a:pt x="13" y="25"/>
                  </a:cubicBezTo>
                  <a:cubicBezTo>
                    <a:pt x="15" y="22"/>
                    <a:pt x="18" y="2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7" y="16"/>
                    <a:pt x="32" y="18"/>
                    <a:pt x="31" y="10"/>
                  </a:cubicBezTo>
                  <a:cubicBezTo>
                    <a:pt x="30" y="6"/>
                    <a:pt x="35" y="5"/>
                    <a:pt x="38" y="3"/>
                  </a:cubicBezTo>
                  <a:cubicBezTo>
                    <a:pt x="44" y="4"/>
                    <a:pt x="50" y="0"/>
                    <a:pt x="57" y="2"/>
                  </a:cubicBezTo>
                  <a:cubicBezTo>
                    <a:pt x="61" y="6"/>
                    <a:pt x="59" y="10"/>
                    <a:pt x="55" y="14"/>
                  </a:cubicBezTo>
                  <a:cubicBezTo>
                    <a:pt x="52" y="16"/>
                    <a:pt x="49" y="18"/>
                    <a:pt x="51" y="23"/>
                  </a:cubicBezTo>
                  <a:cubicBezTo>
                    <a:pt x="50" y="26"/>
                    <a:pt x="49" y="27"/>
                    <a:pt x="46" y="28"/>
                  </a:cubicBezTo>
                  <a:cubicBezTo>
                    <a:pt x="45" y="27"/>
                    <a:pt x="45" y="27"/>
                    <a:pt x="44" y="26"/>
                  </a:cubicBezTo>
                  <a:cubicBezTo>
                    <a:pt x="43" y="25"/>
                    <a:pt x="42" y="25"/>
                    <a:pt x="40" y="25"/>
                  </a:cubicBezTo>
                  <a:cubicBezTo>
                    <a:pt x="37" y="26"/>
                    <a:pt x="35" y="29"/>
                    <a:pt x="33" y="31"/>
                  </a:cubicBezTo>
                  <a:cubicBezTo>
                    <a:pt x="31" y="32"/>
                    <a:pt x="28" y="35"/>
                    <a:pt x="25" y="32"/>
                  </a:cubicBezTo>
                  <a:cubicBezTo>
                    <a:pt x="24" y="32"/>
                    <a:pt x="23" y="32"/>
                    <a:pt x="23" y="32"/>
                  </a:cubicBezTo>
                  <a:cubicBezTo>
                    <a:pt x="14" y="35"/>
                    <a:pt x="7" y="35"/>
                    <a:pt x="0" y="28"/>
                  </a:cubicBezTo>
                  <a:close/>
                </a:path>
              </a:pathLst>
            </a:custGeom>
            <a:solidFill>
              <a:srgbClr val="FBD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9" name="Freeform 746"/>
            <p:cNvSpPr/>
            <p:nvPr/>
          </p:nvSpPr>
          <p:spPr bwMode="auto">
            <a:xfrm>
              <a:off x="7547" y="1095"/>
              <a:ext cx="35" cy="24"/>
            </a:xfrm>
            <a:custGeom>
              <a:avLst/>
              <a:gdLst>
                <a:gd name="T0" fmla="*/ 0 w 23"/>
                <a:gd name="T1" fmla="*/ 0 h 16"/>
                <a:gd name="T2" fmla="*/ 23 w 23"/>
                <a:gd name="T3" fmla="*/ 6 h 16"/>
                <a:gd name="T4" fmla="*/ 11 w 23"/>
                <a:gd name="T5" fmla="*/ 15 h 16"/>
                <a:gd name="T6" fmla="*/ 3 w 23"/>
                <a:gd name="T7" fmla="*/ 10 h 16"/>
                <a:gd name="T8" fmla="*/ 0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7" y="1"/>
                    <a:pt x="15" y="5"/>
                    <a:pt x="23" y="6"/>
                  </a:cubicBezTo>
                  <a:cubicBezTo>
                    <a:pt x="20" y="10"/>
                    <a:pt x="16" y="13"/>
                    <a:pt x="11" y="15"/>
                  </a:cubicBezTo>
                  <a:cubicBezTo>
                    <a:pt x="7" y="16"/>
                    <a:pt x="4" y="15"/>
                    <a:pt x="3" y="10"/>
                  </a:cubicBezTo>
                  <a:cubicBezTo>
                    <a:pt x="3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0" name="Freeform 747"/>
            <p:cNvSpPr/>
            <p:nvPr/>
          </p:nvSpPr>
          <p:spPr bwMode="auto">
            <a:xfrm>
              <a:off x="7595" y="1101"/>
              <a:ext cx="63" cy="16"/>
            </a:xfrm>
            <a:custGeom>
              <a:avLst/>
              <a:gdLst>
                <a:gd name="T0" fmla="*/ 19 w 42"/>
                <a:gd name="T1" fmla="*/ 6 h 11"/>
                <a:gd name="T2" fmla="*/ 10 w 42"/>
                <a:gd name="T3" fmla="*/ 7 h 11"/>
                <a:gd name="T4" fmla="*/ 0 w 42"/>
                <a:gd name="T5" fmla="*/ 5 h 11"/>
                <a:gd name="T6" fmla="*/ 0 w 42"/>
                <a:gd name="T7" fmla="*/ 4 h 11"/>
                <a:gd name="T8" fmla="*/ 18 w 42"/>
                <a:gd name="T9" fmla="*/ 0 h 11"/>
                <a:gd name="T10" fmla="*/ 31 w 42"/>
                <a:gd name="T11" fmla="*/ 1 h 11"/>
                <a:gd name="T12" fmla="*/ 41 w 42"/>
                <a:gd name="T13" fmla="*/ 5 h 11"/>
                <a:gd name="T14" fmla="*/ 35 w 42"/>
                <a:gd name="T15" fmla="*/ 11 h 11"/>
                <a:gd name="T16" fmla="*/ 19 w 42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1">
                  <a:moveTo>
                    <a:pt x="19" y="6"/>
                  </a:moveTo>
                  <a:cubicBezTo>
                    <a:pt x="16" y="5"/>
                    <a:pt x="13" y="6"/>
                    <a:pt x="10" y="7"/>
                  </a:cubicBezTo>
                  <a:cubicBezTo>
                    <a:pt x="7" y="8"/>
                    <a:pt x="3" y="8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6" y="2"/>
                    <a:pt x="12" y="0"/>
                    <a:pt x="18" y="0"/>
                  </a:cubicBezTo>
                  <a:cubicBezTo>
                    <a:pt x="22" y="2"/>
                    <a:pt x="26" y="0"/>
                    <a:pt x="31" y="1"/>
                  </a:cubicBezTo>
                  <a:cubicBezTo>
                    <a:pt x="35" y="1"/>
                    <a:pt x="38" y="1"/>
                    <a:pt x="41" y="5"/>
                  </a:cubicBezTo>
                  <a:cubicBezTo>
                    <a:pt x="42" y="9"/>
                    <a:pt x="39" y="10"/>
                    <a:pt x="35" y="11"/>
                  </a:cubicBezTo>
                  <a:cubicBezTo>
                    <a:pt x="30" y="10"/>
                    <a:pt x="23" y="11"/>
                    <a:pt x="19" y="6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1" name="Freeform 748"/>
            <p:cNvSpPr/>
            <p:nvPr/>
          </p:nvSpPr>
          <p:spPr bwMode="auto">
            <a:xfrm>
              <a:off x="7420" y="115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2" name="Freeform 749"/>
            <p:cNvSpPr/>
            <p:nvPr/>
          </p:nvSpPr>
          <p:spPr bwMode="auto">
            <a:xfrm>
              <a:off x="7523" y="109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3" name="Freeform 750"/>
            <p:cNvSpPr/>
            <p:nvPr/>
          </p:nvSpPr>
          <p:spPr bwMode="auto">
            <a:xfrm>
              <a:off x="6824" y="1224"/>
              <a:ext cx="273" cy="141"/>
            </a:xfrm>
            <a:custGeom>
              <a:avLst/>
              <a:gdLst>
                <a:gd name="T0" fmla="*/ 74 w 182"/>
                <a:gd name="T1" fmla="*/ 75 h 94"/>
                <a:gd name="T2" fmla="*/ 69 w 182"/>
                <a:gd name="T3" fmla="*/ 79 h 94"/>
                <a:gd name="T4" fmla="*/ 61 w 182"/>
                <a:gd name="T5" fmla="*/ 86 h 94"/>
                <a:gd name="T6" fmla="*/ 51 w 182"/>
                <a:gd name="T7" fmla="*/ 89 h 94"/>
                <a:gd name="T8" fmla="*/ 49 w 182"/>
                <a:gd name="T9" fmla="*/ 89 h 94"/>
                <a:gd name="T10" fmla="*/ 39 w 182"/>
                <a:gd name="T11" fmla="*/ 91 h 94"/>
                <a:gd name="T12" fmla="*/ 28 w 182"/>
                <a:gd name="T13" fmla="*/ 91 h 94"/>
                <a:gd name="T14" fmla="*/ 3 w 182"/>
                <a:gd name="T15" fmla="*/ 89 h 94"/>
                <a:gd name="T16" fmla="*/ 0 w 182"/>
                <a:gd name="T17" fmla="*/ 85 h 94"/>
                <a:gd name="T18" fmla="*/ 10 w 182"/>
                <a:gd name="T19" fmla="*/ 75 h 94"/>
                <a:gd name="T20" fmla="*/ 11 w 182"/>
                <a:gd name="T21" fmla="*/ 74 h 94"/>
                <a:gd name="T22" fmla="*/ 30 w 182"/>
                <a:gd name="T23" fmla="*/ 58 h 94"/>
                <a:gd name="T24" fmla="*/ 40 w 182"/>
                <a:gd name="T25" fmla="*/ 44 h 94"/>
                <a:gd name="T26" fmla="*/ 41 w 182"/>
                <a:gd name="T27" fmla="*/ 28 h 94"/>
                <a:gd name="T28" fmla="*/ 44 w 182"/>
                <a:gd name="T29" fmla="*/ 17 h 94"/>
                <a:gd name="T30" fmla="*/ 58 w 182"/>
                <a:gd name="T31" fmla="*/ 9 h 94"/>
                <a:gd name="T32" fmla="*/ 74 w 182"/>
                <a:gd name="T33" fmla="*/ 15 h 94"/>
                <a:gd name="T34" fmla="*/ 82 w 182"/>
                <a:gd name="T35" fmla="*/ 23 h 94"/>
                <a:gd name="T36" fmla="*/ 97 w 182"/>
                <a:gd name="T37" fmla="*/ 19 h 94"/>
                <a:gd name="T38" fmla="*/ 108 w 182"/>
                <a:gd name="T39" fmla="*/ 11 h 94"/>
                <a:gd name="T40" fmla="*/ 120 w 182"/>
                <a:gd name="T41" fmla="*/ 3 h 94"/>
                <a:gd name="T42" fmla="*/ 130 w 182"/>
                <a:gd name="T43" fmla="*/ 3 h 94"/>
                <a:gd name="T44" fmla="*/ 163 w 182"/>
                <a:gd name="T45" fmla="*/ 8 h 94"/>
                <a:gd name="T46" fmla="*/ 176 w 182"/>
                <a:gd name="T47" fmla="*/ 4 h 94"/>
                <a:gd name="T48" fmla="*/ 180 w 182"/>
                <a:gd name="T49" fmla="*/ 11 h 94"/>
                <a:gd name="T50" fmla="*/ 175 w 182"/>
                <a:gd name="T51" fmla="*/ 18 h 94"/>
                <a:gd name="T52" fmla="*/ 163 w 182"/>
                <a:gd name="T53" fmla="*/ 31 h 94"/>
                <a:gd name="T54" fmla="*/ 138 w 182"/>
                <a:gd name="T55" fmla="*/ 51 h 94"/>
                <a:gd name="T56" fmla="*/ 125 w 182"/>
                <a:gd name="T57" fmla="*/ 59 h 94"/>
                <a:gd name="T58" fmla="*/ 121 w 182"/>
                <a:gd name="T59" fmla="*/ 59 h 94"/>
                <a:gd name="T60" fmla="*/ 90 w 182"/>
                <a:gd name="T61" fmla="*/ 69 h 94"/>
                <a:gd name="T62" fmla="*/ 84 w 182"/>
                <a:gd name="T63" fmla="*/ 72 h 94"/>
                <a:gd name="T64" fmla="*/ 74 w 182"/>
                <a:gd name="T65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94">
                  <a:moveTo>
                    <a:pt x="74" y="75"/>
                  </a:moveTo>
                  <a:cubicBezTo>
                    <a:pt x="72" y="76"/>
                    <a:pt x="70" y="77"/>
                    <a:pt x="69" y="79"/>
                  </a:cubicBezTo>
                  <a:cubicBezTo>
                    <a:pt x="69" y="84"/>
                    <a:pt x="65" y="85"/>
                    <a:pt x="61" y="86"/>
                  </a:cubicBezTo>
                  <a:cubicBezTo>
                    <a:pt x="58" y="87"/>
                    <a:pt x="55" y="88"/>
                    <a:pt x="51" y="89"/>
                  </a:cubicBezTo>
                  <a:cubicBezTo>
                    <a:pt x="50" y="89"/>
                    <a:pt x="50" y="89"/>
                    <a:pt x="49" y="89"/>
                  </a:cubicBezTo>
                  <a:cubicBezTo>
                    <a:pt x="45" y="89"/>
                    <a:pt x="42" y="91"/>
                    <a:pt x="39" y="91"/>
                  </a:cubicBezTo>
                  <a:cubicBezTo>
                    <a:pt x="35" y="92"/>
                    <a:pt x="31" y="91"/>
                    <a:pt x="28" y="91"/>
                  </a:cubicBezTo>
                  <a:cubicBezTo>
                    <a:pt x="19" y="91"/>
                    <a:pt x="11" y="94"/>
                    <a:pt x="3" y="89"/>
                  </a:cubicBezTo>
                  <a:cubicBezTo>
                    <a:pt x="2" y="88"/>
                    <a:pt x="1" y="87"/>
                    <a:pt x="0" y="85"/>
                  </a:cubicBezTo>
                  <a:cubicBezTo>
                    <a:pt x="0" y="78"/>
                    <a:pt x="4" y="76"/>
                    <a:pt x="10" y="75"/>
                  </a:cubicBezTo>
                  <a:cubicBezTo>
                    <a:pt x="10" y="75"/>
                    <a:pt x="11" y="75"/>
                    <a:pt x="11" y="74"/>
                  </a:cubicBezTo>
                  <a:cubicBezTo>
                    <a:pt x="11" y="62"/>
                    <a:pt x="20" y="54"/>
                    <a:pt x="30" y="58"/>
                  </a:cubicBezTo>
                  <a:cubicBezTo>
                    <a:pt x="34" y="54"/>
                    <a:pt x="38" y="49"/>
                    <a:pt x="40" y="44"/>
                  </a:cubicBezTo>
                  <a:cubicBezTo>
                    <a:pt x="42" y="39"/>
                    <a:pt x="44" y="34"/>
                    <a:pt x="41" y="28"/>
                  </a:cubicBezTo>
                  <a:cubicBezTo>
                    <a:pt x="38" y="24"/>
                    <a:pt x="41" y="20"/>
                    <a:pt x="44" y="17"/>
                  </a:cubicBezTo>
                  <a:cubicBezTo>
                    <a:pt x="49" y="14"/>
                    <a:pt x="53" y="11"/>
                    <a:pt x="58" y="9"/>
                  </a:cubicBezTo>
                  <a:cubicBezTo>
                    <a:pt x="67" y="5"/>
                    <a:pt x="70" y="6"/>
                    <a:pt x="74" y="15"/>
                  </a:cubicBezTo>
                  <a:cubicBezTo>
                    <a:pt x="76" y="19"/>
                    <a:pt x="78" y="22"/>
                    <a:pt x="82" y="23"/>
                  </a:cubicBezTo>
                  <a:cubicBezTo>
                    <a:pt x="88" y="25"/>
                    <a:pt x="93" y="25"/>
                    <a:pt x="97" y="19"/>
                  </a:cubicBezTo>
                  <a:cubicBezTo>
                    <a:pt x="100" y="16"/>
                    <a:pt x="104" y="13"/>
                    <a:pt x="108" y="11"/>
                  </a:cubicBezTo>
                  <a:cubicBezTo>
                    <a:pt x="113" y="9"/>
                    <a:pt x="117" y="7"/>
                    <a:pt x="120" y="3"/>
                  </a:cubicBezTo>
                  <a:cubicBezTo>
                    <a:pt x="123" y="0"/>
                    <a:pt x="127" y="0"/>
                    <a:pt x="130" y="3"/>
                  </a:cubicBezTo>
                  <a:cubicBezTo>
                    <a:pt x="140" y="12"/>
                    <a:pt x="151" y="13"/>
                    <a:pt x="163" y="8"/>
                  </a:cubicBezTo>
                  <a:cubicBezTo>
                    <a:pt x="167" y="6"/>
                    <a:pt x="172" y="5"/>
                    <a:pt x="176" y="4"/>
                  </a:cubicBezTo>
                  <a:cubicBezTo>
                    <a:pt x="181" y="4"/>
                    <a:pt x="182" y="6"/>
                    <a:pt x="180" y="11"/>
                  </a:cubicBezTo>
                  <a:cubicBezTo>
                    <a:pt x="179" y="14"/>
                    <a:pt x="177" y="16"/>
                    <a:pt x="175" y="18"/>
                  </a:cubicBezTo>
                  <a:cubicBezTo>
                    <a:pt x="171" y="22"/>
                    <a:pt x="166" y="26"/>
                    <a:pt x="163" y="31"/>
                  </a:cubicBezTo>
                  <a:cubicBezTo>
                    <a:pt x="154" y="38"/>
                    <a:pt x="146" y="44"/>
                    <a:pt x="138" y="51"/>
                  </a:cubicBezTo>
                  <a:cubicBezTo>
                    <a:pt x="134" y="54"/>
                    <a:pt x="130" y="56"/>
                    <a:pt x="125" y="59"/>
                  </a:cubicBezTo>
                  <a:cubicBezTo>
                    <a:pt x="124" y="59"/>
                    <a:pt x="122" y="60"/>
                    <a:pt x="121" y="59"/>
                  </a:cubicBezTo>
                  <a:cubicBezTo>
                    <a:pt x="109" y="57"/>
                    <a:pt x="99" y="61"/>
                    <a:pt x="90" y="69"/>
                  </a:cubicBezTo>
                  <a:cubicBezTo>
                    <a:pt x="88" y="70"/>
                    <a:pt x="86" y="71"/>
                    <a:pt x="84" y="72"/>
                  </a:cubicBezTo>
                  <a:cubicBezTo>
                    <a:pt x="81" y="73"/>
                    <a:pt x="77" y="73"/>
                    <a:pt x="74" y="75"/>
                  </a:cubicBezTo>
                  <a:close/>
                </a:path>
              </a:pathLst>
            </a:custGeom>
            <a:solidFill>
              <a:srgbClr val="FEF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4" name="Freeform 751"/>
            <p:cNvSpPr/>
            <p:nvPr/>
          </p:nvSpPr>
          <p:spPr bwMode="auto">
            <a:xfrm>
              <a:off x="6800" y="1134"/>
              <a:ext cx="255" cy="220"/>
            </a:xfrm>
            <a:custGeom>
              <a:avLst/>
              <a:gdLst>
                <a:gd name="T0" fmla="*/ 29 w 170"/>
                <a:gd name="T1" fmla="*/ 139 h 147"/>
                <a:gd name="T2" fmla="*/ 18 w 170"/>
                <a:gd name="T3" fmla="*/ 145 h 147"/>
                <a:gd name="T4" fmla="*/ 16 w 170"/>
                <a:gd name="T5" fmla="*/ 146 h 147"/>
                <a:gd name="T6" fmla="*/ 13 w 170"/>
                <a:gd name="T7" fmla="*/ 147 h 147"/>
                <a:gd name="T8" fmla="*/ 6 w 170"/>
                <a:gd name="T9" fmla="*/ 145 h 147"/>
                <a:gd name="T10" fmla="*/ 0 w 170"/>
                <a:gd name="T11" fmla="*/ 141 h 147"/>
                <a:gd name="T12" fmla="*/ 1 w 170"/>
                <a:gd name="T13" fmla="*/ 138 h 147"/>
                <a:gd name="T14" fmla="*/ 36 w 170"/>
                <a:gd name="T15" fmla="*/ 88 h 147"/>
                <a:gd name="T16" fmla="*/ 42 w 170"/>
                <a:gd name="T17" fmla="*/ 79 h 147"/>
                <a:gd name="T18" fmla="*/ 46 w 170"/>
                <a:gd name="T19" fmla="*/ 75 h 147"/>
                <a:gd name="T20" fmla="*/ 86 w 170"/>
                <a:gd name="T21" fmla="*/ 55 h 147"/>
                <a:gd name="T22" fmla="*/ 95 w 170"/>
                <a:gd name="T23" fmla="*/ 58 h 147"/>
                <a:gd name="T24" fmla="*/ 96 w 170"/>
                <a:gd name="T25" fmla="*/ 59 h 147"/>
                <a:gd name="T26" fmla="*/ 108 w 170"/>
                <a:gd name="T27" fmla="*/ 66 h 147"/>
                <a:gd name="T28" fmla="*/ 115 w 170"/>
                <a:gd name="T29" fmla="*/ 56 h 147"/>
                <a:gd name="T30" fmla="*/ 121 w 170"/>
                <a:gd name="T31" fmla="*/ 35 h 147"/>
                <a:gd name="T32" fmla="*/ 126 w 170"/>
                <a:gd name="T33" fmla="*/ 24 h 147"/>
                <a:gd name="T34" fmla="*/ 152 w 170"/>
                <a:gd name="T35" fmla="*/ 3 h 147"/>
                <a:gd name="T36" fmla="*/ 162 w 170"/>
                <a:gd name="T37" fmla="*/ 5 h 147"/>
                <a:gd name="T38" fmla="*/ 170 w 170"/>
                <a:gd name="T39" fmla="*/ 18 h 147"/>
                <a:gd name="T40" fmla="*/ 148 w 170"/>
                <a:gd name="T41" fmla="*/ 26 h 147"/>
                <a:gd name="T42" fmla="*/ 137 w 170"/>
                <a:gd name="T43" fmla="*/ 27 h 147"/>
                <a:gd name="T44" fmla="*/ 131 w 170"/>
                <a:gd name="T45" fmla="*/ 31 h 147"/>
                <a:gd name="T46" fmla="*/ 127 w 170"/>
                <a:gd name="T47" fmla="*/ 35 h 147"/>
                <a:gd name="T48" fmla="*/ 126 w 170"/>
                <a:gd name="T49" fmla="*/ 46 h 147"/>
                <a:gd name="T50" fmla="*/ 123 w 170"/>
                <a:gd name="T51" fmla="*/ 59 h 147"/>
                <a:gd name="T52" fmla="*/ 110 w 170"/>
                <a:gd name="T53" fmla="*/ 73 h 147"/>
                <a:gd name="T54" fmla="*/ 93 w 170"/>
                <a:gd name="T55" fmla="*/ 67 h 147"/>
                <a:gd name="T56" fmla="*/ 79 w 170"/>
                <a:gd name="T57" fmla="*/ 61 h 147"/>
                <a:gd name="T58" fmla="*/ 58 w 170"/>
                <a:gd name="T59" fmla="*/ 71 h 147"/>
                <a:gd name="T60" fmla="*/ 50 w 170"/>
                <a:gd name="T61" fmla="*/ 82 h 147"/>
                <a:gd name="T62" fmla="*/ 45 w 170"/>
                <a:gd name="T63" fmla="*/ 101 h 147"/>
                <a:gd name="T64" fmla="*/ 46 w 170"/>
                <a:gd name="T65" fmla="*/ 118 h 147"/>
                <a:gd name="T66" fmla="*/ 36 w 170"/>
                <a:gd name="T67" fmla="*/ 123 h 147"/>
                <a:gd name="T68" fmla="*/ 29 w 170"/>
                <a:gd name="T69" fmla="*/ 131 h 147"/>
                <a:gd name="T70" fmla="*/ 37 w 170"/>
                <a:gd name="T71" fmla="*/ 135 h 147"/>
                <a:gd name="T72" fmla="*/ 29 w 170"/>
                <a:gd name="T73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47">
                  <a:moveTo>
                    <a:pt x="29" y="139"/>
                  </a:moveTo>
                  <a:cubicBezTo>
                    <a:pt x="24" y="139"/>
                    <a:pt x="19" y="138"/>
                    <a:pt x="18" y="145"/>
                  </a:cubicBezTo>
                  <a:cubicBezTo>
                    <a:pt x="17" y="146"/>
                    <a:pt x="16" y="146"/>
                    <a:pt x="16" y="146"/>
                  </a:cubicBezTo>
                  <a:cubicBezTo>
                    <a:pt x="15" y="147"/>
                    <a:pt x="14" y="147"/>
                    <a:pt x="13" y="147"/>
                  </a:cubicBezTo>
                  <a:cubicBezTo>
                    <a:pt x="11" y="146"/>
                    <a:pt x="9" y="146"/>
                    <a:pt x="6" y="145"/>
                  </a:cubicBezTo>
                  <a:cubicBezTo>
                    <a:pt x="4" y="145"/>
                    <a:pt x="1" y="144"/>
                    <a:pt x="0" y="141"/>
                  </a:cubicBezTo>
                  <a:cubicBezTo>
                    <a:pt x="0" y="140"/>
                    <a:pt x="0" y="139"/>
                    <a:pt x="1" y="138"/>
                  </a:cubicBezTo>
                  <a:cubicBezTo>
                    <a:pt x="22" y="128"/>
                    <a:pt x="29" y="108"/>
                    <a:pt x="36" y="88"/>
                  </a:cubicBezTo>
                  <a:cubicBezTo>
                    <a:pt x="37" y="85"/>
                    <a:pt x="38" y="81"/>
                    <a:pt x="42" y="79"/>
                  </a:cubicBezTo>
                  <a:cubicBezTo>
                    <a:pt x="44" y="78"/>
                    <a:pt x="45" y="77"/>
                    <a:pt x="46" y="75"/>
                  </a:cubicBezTo>
                  <a:cubicBezTo>
                    <a:pt x="55" y="59"/>
                    <a:pt x="70" y="55"/>
                    <a:pt x="86" y="55"/>
                  </a:cubicBezTo>
                  <a:cubicBezTo>
                    <a:pt x="89" y="54"/>
                    <a:pt x="92" y="55"/>
                    <a:pt x="95" y="58"/>
                  </a:cubicBezTo>
                  <a:cubicBezTo>
                    <a:pt x="95" y="58"/>
                    <a:pt x="95" y="59"/>
                    <a:pt x="96" y="59"/>
                  </a:cubicBezTo>
                  <a:cubicBezTo>
                    <a:pt x="99" y="63"/>
                    <a:pt x="104" y="65"/>
                    <a:pt x="108" y="66"/>
                  </a:cubicBezTo>
                  <a:cubicBezTo>
                    <a:pt x="113" y="66"/>
                    <a:pt x="113" y="59"/>
                    <a:pt x="115" y="56"/>
                  </a:cubicBezTo>
                  <a:cubicBezTo>
                    <a:pt x="119" y="49"/>
                    <a:pt x="121" y="42"/>
                    <a:pt x="121" y="35"/>
                  </a:cubicBezTo>
                  <a:cubicBezTo>
                    <a:pt x="121" y="30"/>
                    <a:pt x="123" y="27"/>
                    <a:pt x="126" y="24"/>
                  </a:cubicBezTo>
                  <a:cubicBezTo>
                    <a:pt x="134" y="16"/>
                    <a:pt x="143" y="10"/>
                    <a:pt x="152" y="3"/>
                  </a:cubicBezTo>
                  <a:cubicBezTo>
                    <a:pt x="156" y="0"/>
                    <a:pt x="159" y="1"/>
                    <a:pt x="162" y="5"/>
                  </a:cubicBezTo>
                  <a:cubicBezTo>
                    <a:pt x="164" y="9"/>
                    <a:pt x="167" y="13"/>
                    <a:pt x="170" y="18"/>
                  </a:cubicBezTo>
                  <a:cubicBezTo>
                    <a:pt x="162" y="21"/>
                    <a:pt x="155" y="23"/>
                    <a:pt x="148" y="26"/>
                  </a:cubicBezTo>
                  <a:cubicBezTo>
                    <a:pt x="144" y="22"/>
                    <a:pt x="140" y="26"/>
                    <a:pt x="137" y="27"/>
                  </a:cubicBezTo>
                  <a:cubicBezTo>
                    <a:pt x="135" y="28"/>
                    <a:pt x="133" y="30"/>
                    <a:pt x="131" y="31"/>
                  </a:cubicBezTo>
                  <a:cubicBezTo>
                    <a:pt x="127" y="31"/>
                    <a:pt x="126" y="32"/>
                    <a:pt x="127" y="35"/>
                  </a:cubicBezTo>
                  <a:cubicBezTo>
                    <a:pt x="125" y="39"/>
                    <a:pt x="125" y="43"/>
                    <a:pt x="126" y="46"/>
                  </a:cubicBezTo>
                  <a:cubicBezTo>
                    <a:pt x="128" y="51"/>
                    <a:pt x="126" y="55"/>
                    <a:pt x="123" y="59"/>
                  </a:cubicBezTo>
                  <a:cubicBezTo>
                    <a:pt x="119" y="64"/>
                    <a:pt x="115" y="68"/>
                    <a:pt x="110" y="73"/>
                  </a:cubicBezTo>
                  <a:cubicBezTo>
                    <a:pt x="105" y="77"/>
                    <a:pt x="95" y="73"/>
                    <a:pt x="93" y="67"/>
                  </a:cubicBezTo>
                  <a:cubicBezTo>
                    <a:pt x="89" y="58"/>
                    <a:pt x="88" y="57"/>
                    <a:pt x="79" y="61"/>
                  </a:cubicBezTo>
                  <a:cubicBezTo>
                    <a:pt x="72" y="63"/>
                    <a:pt x="65" y="67"/>
                    <a:pt x="58" y="71"/>
                  </a:cubicBezTo>
                  <a:cubicBezTo>
                    <a:pt x="53" y="73"/>
                    <a:pt x="50" y="77"/>
                    <a:pt x="50" y="82"/>
                  </a:cubicBezTo>
                  <a:cubicBezTo>
                    <a:pt x="51" y="89"/>
                    <a:pt x="48" y="96"/>
                    <a:pt x="45" y="101"/>
                  </a:cubicBezTo>
                  <a:cubicBezTo>
                    <a:pt x="41" y="108"/>
                    <a:pt x="42" y="113"/>
                    <a:pt x="46" y="118"/>
                  </a:cubicBezTo>
                  <a:cubicBezTo>
                    <a:pt x="42" y="118"/>
                    <a:pt x="38" y="119"/>
                    <a:pt x="36" y="123"/>
                  </a:cubicBezTo>
                  <a:cubicBezTo>
                    <a:pt x="34" y="126"/>
                    <a:pt x="31" y="129"/>
                    <a:pt x="29" y="131"/>
                  </a:cubicBezTo>
                  <a:cubicBezTo>
                    <a:pt x="31" y="134"/>
                    <a:pt x="35" y="133"/>
                    <a:pt x="37" y="135"/>
                  </a:cubicBezTo>
                  <a:cubicBezTo>
                    <a:pt x="35" y="138"/>
                    <a:pt x="31" y="136"/>
                    <a:pt x="29" y="139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5" name="Freeform 752"/>
            <p:cNvSpPr/>
            <p:nvPr/>
          </p:nvSpPr>
          <p:spPr bwMode="auto">
            <a:xfrm>
              <a:off x="6988" y="1176"/>
              <a:ext cx="9" cy="10"/>
            </a:xfrm>
            <a:custGeom>
              <a:avLst/>
              <a:gdLst>
                <a:gd name="T0" fmla="*/ 2 w 6"/>
                <a:gd name="T1" fmla="*/ 7 h 7"/>
                <a:gd name="T2" fmla="*/ 3 w 6"/>
                <a:gd name="T3" fmla="*/ 1 h 7"/>
                <a:gd name="T4" fmla="*/ 6 w 6"/>
                <a:gd name="T5" fmla="*/ 3 h 7"/>
                <a:gd name="T6" fmla="*/ 2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0" y="5"/>
                    <a:pt x="0" y="3"/>
                    <a:pt x="3" y="1"/>
                  </a:cubicBezTo>
                  <a:cubicBezTo>
                    <a:pt x="5" y="0"/>
                    <a:pt x="5" y="2"/>
                    <a:pt x="6" y="3"/>
                  </a:cubicBezTo>
                  <a:cubicBezTo>
                    <a:pt x="4" y="4"/>
                    <a:pt x="3" y="6"/>
                    <a:pt x="2" y="7"/>
                  </a:cubicBezTo>
                  <a:close/>
                </a:path>
              </a:pathLst>
            </a:custGeom>
            <a:solidFill>
              <a:srgbClr val="F7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6" name="Freeform 753"/>
            <p:cNvSpPr/>
            <p:nvPr/>
          </p:nvSpPr>
          <p:spPr bwMode="auto">
            <a:xfrm>
              <a:off x="7016" y="1176"/>
              <a:ext cx="6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7" name="Freeform 754"/>
            <p:cNvSpPr/>
            <p:nvPr/>
          </p:nvSpPr>
          <p:spPr bwMode="auto">
            <a:xfrm>
              <a:off x="7019" y="117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8" name="Freeform 755"/>
            <p:cNvSpPr/>
            <p:nvPr/>
          </p:nvSpPr>
          <p:spPr bwMode="auto">
            <a:xfrm>
              <a:off x="6545" y="3130"/>
              <a:ext cx="164" cy="150"/>
            </a:xfrm>
            <a:custGeom>
              <a:avLst/>
              <a:gdLst>
                <a:gd name="T0" fmla="*/ 3 w 109"/>
                <a:gd name="T1" fmla="*/ 0 h 100"/>
                <a:gd name="T2" fmla="*/ 28 w 109"/>
                <a:gd name="T3" fmla="*/ 10 h 100"/>
                <a:gd name="T4" fmla="*/ 38 w 109"/>
                <a:gd name="T5" fmla="*/ 12 h 100"/>
                <a:gd name="T6" fmla="*/ 40 w 109"/>
                <a:gd name="T7" fmla="*/ 12 h 100"/>
                <a:gd name="T8" fmla="*/ 40 w 109"/>
                <a:gd name="T9" fmla="*/ 14 h 100"/>
                <a:gd name="T10" fmla="*/ 53 w 109"/>
                <a:gd name="T11" fmla="*/ 24 h 100"/>
                <a:gd name="T12" fmla="*/ 59 w 109"/>
                <a:gd name="T13" fmla="*/ 34 h 100"/>
                <a:gd name="T14" fmla="*/ 67 w 109"/>
                <a:gd name="T15" fmla="*/ 41 h 100"/>
                <a:gd name="T16" fmla="*/ 91 w 109"/>
                <a:gd name="T17" fmla="*/ 44 h 100"/>
                <a:gd name="T18" fmla="*/ 104 w 109"/>
                <a:gd name="T19" fmla="*/ 50 h 100"/>
                <a:gd name="T20" fmla="*/ 109 w 109"/>
                <a:gd name="T21" fmla="*/ 75 h 100"/>
                <a:gd name="T22" fmla="*/ 108 w 109"/>
                <a:gd name="T23" fmla="*/ 78 h 100"/>
                <a:gd name="T24" fmla="*/ 108 w 109"/>
                <a:gd name="T25" fmla="*/ 91 h 100"/>
                <a:gd name="T26" fmla="*/ 106 w 109"/>
                <a:gd name="T27" fmla="*/ 96 h 100"/>
                <a:gd name="T28" fmla="*/ 97 w 109"/>
                <a:gd name="T29" fmla="*/ 92 h 100"/>
                <a:gd name="T30" fmla="*/ 86 w 109"/>
                <a:gd name="T31" fmla="*/ 85 h 100"/>
                <a:gd name="T32" fmla="*/ 84 w 109"/>
                <a:gd name="T33" fmla="*/ 78 h 100"/>
                <a:gd name="T34" fmla="*/ 78 w 109"/>
                <a:gd name="T35" fmla="*/ 56 h 100"/>
                <a:gd name="T36" fmla="*/ 69 w 109"/>
                <a:gd name="T37" fmla="*/ 54 h 100"/>
                <a:gd name="T38" fmla="*/ 71 w 109"/>
                <a:gd name="T39" fmla="*/ 63 h 100"/>
                <a:gd name="T40" fmla="*/ 79 w 109"/>
                <a:gd name="T41" fmla="*/ 76 h 100"/>
                <a:gd name="T42" fmla="*/ 82 w 109"/>
                <a:gd name="T43" fmla="*/ 88 h 100"/>
                <a:gd name="T44" fmla="*/ 77 w 109"/>
                <a:gd name="T45" fmla="*/ 89 h 100"/>
                <a:gd name="T46" fmla="*/ 65 w 109"/>
                <a:gd name="T47" fmla="*/ 81 h 100"/>
                <a:gd name="T48" fmla="*/ 49 w 109"/>
                <a:gd name="T49" fmla="*/ 52 h 100"/>
                <a:gd name="T50" fmla="*/ 37 w 109"/>
                <a:gd name="T51" fmla="*/ 38 h 100"/>
                <a:gd name="T52" fmla="*/ 13 w 109"/>
                <a:gd name="T53" fmla="*/ 14 h 100"/>
                <a:gd name="T54" fmla="*/ 5 w 109"/>
                <a:gd name="T55" fmla="*/ 9 h 100"/>
                <a:gd name="T56" fmla="*/ 3 w 109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00">
                  <a:moveTo>
                    <a:pt x="3" y="0"/>
                  </a:moveTo>
                  <a:cubicBezTo>
                    <a:pt x="12" y="3"/>
                    <a:pt x="19" y="9"/>
                    <a:pt x="28" y="10"/>
                  </a:cubicBezTo>
                  <a:cubicBezTo>
                    <a:pt x="31" y="12"/>
                    <a:pt x="35" y="10"/>
                    <a:pt x="38" y="12"/>
                  </a:cubicBezTo>
                  <a:cubicBezTo>
                    <a:pt x="38" y="12"/>
                    <a:pt x="39" y="12"/>
                    <a:pt x="40" y="12"/>
                  </a:cubicBezTo>
                  <a:cubicBezTo>
                    <a:pt x="40" y="12"/>
                    <a:pt x="41" y="13"/>
                    <a:pt x="40" y="14"/>
                  </a:cubicBezTo>
                  <a:cubicBezTo>
                    <a:pt x="41" y="21"/>
                    <a:pt x="49" y="19"/>
                    <a:pt x="53" y="24"/>
                  </a:cubicBezTo>
                  <a:cubicBezTo>
                    <a:pt x="56" y="27"/>
                    <a:pt x="57" y="30"/>
                    <a:pt x="59" y="34"/>
                  </a:cubicBezTo>
                  <a:cubicBezTo>
                    <a:pt x="60" y="38"/>
                    <a:pt x="63" y="41"/>
                    <a:pt x="67" y="41"/>
                  </a:cubicBezTo>
                  <a:cubicBezTo>
                    <a:pt x="76" y="41"/>
                    <a:pt x="84" y="45"/>
                    <a:pt x="91" y="44"/>
                  </a:cubicBezTo>
                  <a:cubicBezTo>
                    <a:pt x="99" y="42"/>
                    <a:pt x="102" y="44"/>
                    <a:pt x="104" y="50"/>
                  </a:cubicBezTo>
                  <a:cubicBezTo>
                    <a:pt x="105" y="59"/>
                    <a:pt x="109" y="66"/>
                    <a:pt x="109" y="75"/>
                  </a:cubicBezTo>
                  <a:cubicBezTo>
                    <a:pt x="108" y="76"/>
                    <a:pt x="108" y="77"/>
                    <a:pt x="108" y="78"/>
                  </a:cubicBezTo>
                  <a:cubicBezTo>
                    <a:pt x="105" y="82"/>
                    <a:pt x="106" y="87"/>
                    <a:pt x="108" y="91"/>
                  </a:cubicBezTo>
                  <a:cubicBezTo>
                    <a:pt x="108" y="93"/>
                    <a:pt x="107" y="95"/>
                    <a:pt x="106" y="96"/>
                  </a:cubicBezTo>
                  <a:cubicBezTo>
                    <a:pt x="101" y="100"/>
                    <a:pt x="98" y="96"/>
                    <a:pt x="97" y="92"/>
                  </a:cubicBezTo>
                  <a:cubicBezTo>
                    <a:pt x="95" y="88"/>
                    <a:pt x="92" y="85"/>
                    <a:pt x="86" y="85"/>
                  </a:cubicBezTo>
                  <a:cubicBezTo>
                    <a:pt x="85" y="83"/>
                    <a:pt x="84" y="81"/>
                    <a:pt x="84" y="78"/>
                  </a:cubicBezTo>
                  <a:cubicBezTo>
                    <a:pt x="85" y="70"/>
                    <a:pt x="86" y="61"/>
                    <a:pt x="78" y="56"/>
                  </a:cubicBezTo>
                  <a:cubicBezTo>
                    <a:pt x="75" y="54"/>
                    <a:pt x="72" y="52"/>
                    <a:pt x="69" y="54"/>
                  </a:cubicBezTo>
                  <a:cubicBezTo>
                    <a:pt x="67" y="57"/>
                    <a:pt x="69" y="60"/>
                    <a:pt x="71" y="63"/>
                  </a:cubicBezTo>
                  <a:cubicBezTo>
                    <a:pt x="74" y="67"/>
                    <a:pt x="76" y="72"/>
                    <a:pt x="79" y="76"/>
                  </a:cubicBezTo>
                  <a:cubicBezTo>
                    <a:pt x="81" y="80"/>
                    <a:pt x="85" y="83"/>
                    <a:pt x="82" y="88"/>
                  </a:cubicBezTo>
                  <a:cubicBezTo>
                    <a:pt x="81" y="89"/>
                    <a:pt x="79" y="90"/>
                    <a:pt x="77" y="89"/>
                  </a:cubicBezTo>
                  <a:cubicBezTo>
                    <a:pt x="71" y="89"/>
                    <a:pt x="68" y="85"/>
                    <a:pt x="65" y="81"/>
                  </a:cubicBezTo>
                  <a:cubicBezTo>
                    <a:pt x="59" y="72"/>
                    <a:pt x="53" y="63"/>
                    <a:pt x="49" y="52"/>
                  </a:cubicBezTo>
                  <a:cubicBezTo>
                    <a:pt x="48" y="47"/>
                    <a:pt x="42" y="42"/>
                    <a:pt x="37" y="38"/>
                  </a:cubicBezTo>
                  <a:cubicBezTo>
                    <a:pt x="28" y="31"/>
                    <a:pt x="23" y="20"/>
                    <a:pt x="13" y="14"/>
                  </a:cubicBezTo>
                  <a:cubicBezTo>
                    <a:pt x="10" y="12"/>
                    <a:pt x="7" y="11"/>
                    <a:pt x="5" y="9"/>
                  </a:cubicBezTo>
                  <a:cubicBezTo>
                    <a:pt x="1" y="7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9" name="Freeform 756"/>
            <p:cNvSpPr/>
            <p:nvPr/>
          </p:nvSpPr>
          <p:spPr bwMode="auto">
            <a:xfrm>
              <a:off x="6395" y="3135"/>
              <a:ext cx="228" cy="87"/>
            </a:xfrm>
            <a:custGeom>
              <a:avLst/>
              <a:gdLst>
                <a:gd name="T0" fmla="*/ 113 w 152"/>
                <a:gd name="T1" fmla="*/ 11 h 58"/>
                <a:gd name="T2" fmla="*/ 125 w 152"/>
                <a:gd name="T3" fmla="*/ 18 h 58"/>
                <a:gd name="T4" fmla="*/ 140 w 152"/>
                <a:gd name="T5" fmla="*/ 32 h 58"/>
                <a:gd name="T6" fmla="*/ 143 w 152"/>
                <a:gd name="T7" fmla="*/ 37 h 58"/>
                <a:gd name="T8" fmla="*/ 144 w 152"/>
                <a:gd name="T9" fmla="*/ 52 h 58"/>
                <a:gd name="T10" fmla="*/ 123 w 152"/>
                <a:gd name="T11" fmla="*/ 51 h 58"/>
                <a:gd name="T12" fmla="*/ 78 w 152"/>
                <a:gd name="T13" fmla="*/ 20 h 58"/>
                <a:gd name="T14" fmla="*/ 44 w 152"/>
                <a:gd name="T15" fmla="*/ 8 h 58"/>
                <a:gd name="T16" fmla="*/ 17 w 152"/>
                <a:gd name="T17" fmla="*/ 19 h 58"/>
                <a:gd name="T18" fmla="*/ 7 w 152"/>
                <a:gd name="T19" fmla="*/ 28 h 58"/>
                <a:gd name="T20" fmla="*/ 5 w 152"/>
                <a:gd name="T21" fmla="*/ 28 h 58"/>
                <a:gd name="T22" fmla="*/ 0 w 152"/>
                <a:gd name="T23" fmla="*/ 28 h 58"/>
                <a:gd name="T24" fmla="*/ 5 w 152"/>
                <a:gd name="T25" fmla="*/ 14 h 58"/>
                <a:gd name="T26" fmla="*/ 27 w 152"/>
                <a:gd name="T27" fmla="*/ 1 h 58"/>
                <a:gd name="T28" fmla="*/ 51 w 152"/>
                <a:gd name="T29" fmla="*/ 1 h 58"/>
                <a:gd name="T30" fmla="*/ 73 w 152"/>
                <a:gd name="T31" fmla="*/ 10 h 58"/>
                <a:gd name="T32" fmla="*/ 80 w 152"/>
                <a:gd name="T33" fmla="*/ 14 h 58"/>
                <a:gd name="T34" fmla="*/ 101 w 152"/>
                <a:gd name="T35" fmla="*/ 23 h 58"/>
                <a:gd name="T36" fmla="*/ 110 w 152"/>
                <a:gd name="T37" fmla="*/ 25 h 58"/>
                <a:gd name="T38" fmla="*/ 117 w 152"/>
                <a:gd name="T39" fmla="*/ 26 h 58"/>
                <a:gd name="T40" fmla="*/ 122 w 152"/>
                <a:gd name="T41" fmla="*/ 25 h 58"/>
                <a:gd name="T42" fmla="*/ 120 w 152"/>
                <a:gd name="T43" fmla="*/ 20 h 58"/>
                <a:gd name="T44" fmla="*/ 113 w 152"/>
                <a:gd name="T4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2" h="58">
                  <a:moveTo>
                    <a:pt x="113" y="11"/>
                  </a:moveTo>
                  <a:cubicBezTo>
                    <a:pt x="118" y="11"/>
                    <a:pt x="121" y="14"/>
                    <a:pt x="125" y="18"/>
                  </a:cubicBezTo>
                  <a:cubicBezTo>
                    <a:pt x="130" y="23"/>
                    <a:pt x="134" y="28"/>
                    <a:pt x="140" y="32"/>
                  </a:cubicBezTo>
                  <a:cubicBezTo>
                    <a:pt x="141" y="34"/>
                    <a:pt x="143" y="35"/>
                    <a:pt x="143" y="37"/>
                  </a:cubicBezTo>
                  <a:cubicBezTo>
                    <a:pt x="144" y="42"/>
                    <a:pt x="152" y="46"/>
                    <a:pt x="144" y="52"/>
                  </a:cubicBezTo>
                  <a:cubicBezTo>
                    <a:pt x="135" y="58"/>
                    <a:pt x="130" y="57"/>
                    <a:pt x="123" y="51"/>
                  </a:cubicBezTo>
                  <a:cubicBezTo>
                    <a:pt x="109" y="38"/>
                    <a:pt x="94" y="29"/>
                    <a:pt x="78" y="20"/>
                  </a:cubicBezTo>
                  <a:cubicBezTo>
                    <a:pt x="67" y="14"/>
                    <a:pt x="56" y="11"/>
                    <a:pt x="44" y="8"/>
                  </a:cubicBezTo>
                  <a:cubicBezTo>
                    <a:pt x="31" y="5"/>
                    <a:pt x="25" y="8"/>
                    <a:pt x="17" y="19"/>
                  </a:cubicBezTo>
                  <a:cubicBezTo>
                    <a:pt x="15" y="23"/>
                    <a:pt x="12" y="28"/>
                    <a:pt x="7" y="28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3" y="28"/>
                    <a:pt x="1" y="28"/>
                    <a:pt x="0" y="28"/>
                  </a:cubicBezTo>
                  <a:cubicBezTo>
                    <a:pt x="1" y="23"/>
                    <a:pt x="2" y="18"/>
                    <a:pt x="5" y="14"/>
                  </a:cubicBezTo>
                  <a:cubicBezTo>
                    <a:pt x="10" y="6"/>
                    <a:pt x="16" y="1"/>
                    <a:pt x="27" y="1"/>
                  </a:cubicBezTo>
                  <a:cubicBezTo>
                    <a:pt x="35" y="0"/>
                    <a:pt x="43" y="0"/>
                    <a:pt x="51" y="1"/>
                  </a:cubicBezTo>
                  <a:cubicBezTo>
                    <a:pt x="59" y="3"/>
                    <a:pt x="67" y="4"/>
                    <a:pt x="73" y="10"/>
                  </a:cubicBezTo>
                  <a:cubicBezTo>
                    <a:pt x="75" y="12"/>
                    <a:pt x="78" y="13"/>
                    <a:pt x="80" y="14"/>
                  </a:cubicBezTo>
                  <a:cubicBezTo>
                    <a:pt x="88" y="15"/>
                    <a:pt x="95" y="17"/>
                    <a:pt x="101" y="23"/>
                  </a:cubicBezTo>
                  <a:cubicBezTo>
                    <a:pt x="103" y="25"/>
                    <a:pt x="106" y="27"/>
                    <a:pt x="110" y="25"/>
                  </a:cubicBezTo>
                  <a:cubicBezTo>
                    <a:pt x="112" y="25"/>
                    <a:pt x="115" y="24"/>
                    <a:pt x="117" y="26"/>
                  </a:cubicBezTo>
                  <a:cubicBezTo>
                    <a:pt x="119" y="27"/>
                    <a:pt x="121" y="27"/>
                    <a:pt x="122" y="25"/>
                  </a:cubicBezTo>
                  <a:cubicBezTo>
                    <a:pt x="124" y="23"/>
                    <a:pt x="122" y="22"/>
                    <a:pt x="120" y="20"/>
                  </a:cubicBezTo>
                  <a:cubicBezTo>
                    <a:pt x="117" y="18"/>
                    <a:pt x="115" y="15"/>
                    <a:pt x="113" y="11"/>
                  </a:cubicBezTo>
                  <a:close/>
                </a:path>
              </a:pathLst>
            </a:custGeom>
            <a:solidFill>
              <a:srgbClr val="FA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0" name="Freeform 757"/>
            <p:cNvSpPr/>
            <p:nvPr/>
          </p:nvSpPr>
          <p:spPr bwMode="auto">
            <a:xfrm>
              <a:off x="7046" y="4141"/>
              <a:ext cx="285" cy="130"/>
            </a:xfrm>
            <a:custGeom>
              <a:avLst/>
              <a:gdLst>
                <a:gd name="T0" fmla="*/ 138 w 190"/>
                <a:gd name="T1" fmla="*/ 52 h 87"/>
                <a:gd name="T2" fmla="*/ 119 w 190"/>
                <a:gd name="T3" fmla="*/ 63 h 87"/>
                <a:gd name="T4" fmla="*/ 117 w 190"/>
                <a:gd name="T5" fmla="*/ 65 h 87"/>
                <a:gd name="T6" fmla="*/ 107 w 190"/>
                <a:gd name="T7" fmla="*/ 77 h 87"/>
                <a:gd name="T8" fmla="*/ 105 w 190"/>
                <a:gd name="T9" fmla="*/ 80 h 87"/>
                <a:gd name="T10" fmla="*/ 100 w 190"/>
                <a:gd name="T11" fmla="*/ 87 h 87"/>
                <a:gd name="T12" fmla="*/ 87 w 190"/>
                <a:gd name="T13" fmla="*/ 85 h 87"/>
                <a:gd name="T14" fmla="*/ 78 w 190"/>
                <a:gd name="T15" fmla="*/ 80 h 87"/>
                <a:gd name="T16" fmla="*/ 73 w 190"/>
                <a:gd name="T17" fmla="*/ 80 h 87"/>
                <a:gd name="T18" fmla="*/ 49 w 190"/>
                <a:gd name="T19" fmla="*/ 78 h 87"/>
                <a:gd name="T20" fmla="*/ 42 w 190"/>
                <a:gd name="T21" fmla="*/ 75 h 87"/>
                <a:gd name="T22" fmla="*/ 52 w 190"/>
                <a:gd name="T23" fmla="*/ 42 h 87"/>
                <a:gd name="T24" fmla="*/ 55 w 190"/>
                <a:gd name="T25" fmla="*/ 35 h 87"/>
                <a:gd name="T26" fmla="*/ 48 w 190"/>
                <a:gd name="T27" fmla="*/ 31 h 87"/>
                <a:gd name="T28" fmla="*/ 42 w 190"/>
                <a:gd name="T29" fmla="*/ 35 h 87"/>
                <a:gd name="T30" fmla="*/ 2 w 190"/>
                <a:gd name="T31" fmla="*/ 39 h 87"/>
                <a:gd name="T32" fmla="*/ 3 w 190"/>
                <a:gd name="T33" fmla="*/ 28 h 87"/>
                <a:gd name="T34" fmla="*/ 9 w 190"/>
                <a:gd name="T35" fmla="*/ 21 h 87"/>
                <a:gd name="T36" fmla="*/ 51 w 190"/>
                <a:gd name="T37" fmla="*/ 5 h 87"/>
                <a:gd name="T38" fmla="*/ 66 w 190"/>
                <a:gd name="T39" fmla="*/ 4 h 87"/>
                <a:gd name="T40" fmla="*/ 122 w 190"/>
                <a:gd name="T41" fmla="*/ 15 h 87"/>
                <a:gd name="T42" fmla="*/ 152 w 190"/>
                <a:gd name="T43" fmla="*/ 11 h 87"/>
                <a:gd name="T44" fmla="*/ 160 w 190"/>
                <a:gd name="T45" fmla="*/ 8 h 87"/>
                <a:gd name="T46" fmla="*/ 162 w 190"/>
                <a:gd name="T47" fmla="*/ 7 h 87"/>
                <a:gd name="T48" fmla="*/ 170 w 190"/>
                <a:gd name="T49" fmla="*/ 4 h 87"/>
                <a:gd name="T50" fmla="*/ 186 w 190"/>
                <a:gd name="T51" fmla="*/ 8 h 87"/>
                <a:gd name="T52" fmla="*/ 188 w 190"/>
                <a:gd name="T53" fmla="*/ 24 h 87"/>
                <a:gd name="T54" fmla="*/ 177 w 190"/>
                <a:gd name="T55" fmla="*/ 28 h 87"/>
                <a:gd name="T56" fmla="*/ 172 w 190"/>
                <a:gd name="T57" fmla="*/ 26 h 87"/>
                <a:gd name="T58" fmla="*/ 147 w 190"/>
                <a:gd name="T59" fmla="*/ 38 h 87"/>
                <a:gd name="T60" fmla="*/ 138 w 190"/>
                <a:gd name="T61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0" h="87">
                  <a:moveTo>
                    <a:pt x="138" y="52"/>
                  </a:moveTo>
                  <a:cubicBezTo>
                    <a:pt x="131" y="55"/>
                    <a:pt x="127" y="62"/>
                    <a:pt x="119" y="63"/>
                  </a:cubicBezTo>
                  <a:cubicBezTo>
                    <a:pt x="118" y="63"/>
                    <a:pt x="117" y="64"/>
                    <a:pt x="117" y="65"/>
                  </a:cubicBezTo>
                  <a:cubicBezTo>
                    <a:pt x="116" y="71"/>
                    <a:pt x="113" y="75"/>
                    <a:pt x="107" y="77"/>
                  </a:cubicBezTo>
                  <a:cubicBezTo>
                    <a:pt x="106" y="77"/>
                    <a:pt x="105" y="79"/>
                    <a:pt x="105" y="80"/>
                  </a:cubicBezTo>
                  <a:cubicBezTo>
                    <a:pt x="103" y="82"/>
                    <a:pt x="104" y="86"/>
                    <a:pt x="100" y="87"/>
                  </a:cubicBezTo>
                  <a:cubicBezTo>
                    <a:pt x="96" y="87"/>
                    <a:pt x="91" y="87"/>
                    <a:pt x="87" y="85"/>
                  </a:cubicBezTo>
                  <a:cubicBezTo>
                    <a:pt x="84" y="83"/>
                    <a:pt x="81" y="81"/>
                    <a:pt x="78" y="80"/>
                  </a:cubicBezTo>
                  <a:cubicBezTo>
                    <a:pt x="76" y="80"/>
                    <a:pt x="74" y="79"/>
                    <a:pt x="73" y="80"/>
                  </a:cubicBezTo>
                  <a:cubicBezTo>
                    <a:pt x="65" y="86"/>
                    <a:pt x="57" y="79"/>
                    <a:pt x="49" y="78"/>
                  </a:cubicBezTo>
                  <a:cubicBezTo>
                    <a:pt x="46" y="77"/>
                    <a:pt x="44" y="77"/>
                    <a:pt x="42" y="75"/>
                  </a:cubicBezTo>
                  <a:cubicBezTo>
                    <a:pt x="39" y="62"/>
                    <a:pt x="48" y="53"/>
                    <a:pt x="52" y="42"/>
                  </a:cubicBezTo>
                  <a:cubicBezTo>
                    <a:pt x="53" y="40"/>
                    <a:pt x="55" y="38"/>
                    <a:pt x="55" y="35"/>
                  </a:cubicBezTo>
                  <a:cubicBezTo>
                    <a:pt x="55" y="31"/>
                    <a:pt x="53" y="28"/>
                    <a:pt x="48" y="31"/>
                  </a:cubicBezTo>
                  <a:cubicBezTo>
                    <a:pt x="46" y="32"/>
                    <a:pt x="44" y="33"/>
                    <a:pt x="42" y="35"/>
                  </a:cubicBezTo>
                  <a:cubicBezTo>
                    <a:pt x="29" y="48"/>
                    <a:pt x="20" y="48"/>
                    <a:pt x="2" y="39"/>
                  </a:cubicBezTo>
                  <a:cubicBezTo>
                    <a:pt x="0" y="35"/>
                    <a:pt x="0" y="32"/>
                    <a:pt x="3" y="28"/>
                  </a:cubicBezTo>
                  <a:cubicBezTo>
                    <a:pt x="4" y="26"/>
                    <a:pt x="6" y="23"/>
                    <a:pt x="9" y="21"/>
                  </a:cubicBezTo>
                  <a:cubicBezTo>
                    <a:pt x="26" y="25"/>
                    <a:pt x="38" y="13"/>
                    <a:pt x="51" y="5"/>
                  </a:cubicBezTo>
                  <a:cubicBezTo>
                    <a:pt x="56" y="2"/>
                    <a:pt x="62" y="0"/>
                    <a:pt x="66" y="4"/>
                  </a:cubicBezTo>
                  <a:cubicBezTo>
                    <a:pt x="83" y="20"/>
                    <a:pt x="102" y="18"/>
                    <a:pt x="122" y="15"/>
                  </a:cubicBezTo>
                  <a:cubicBezTo>
                    <a:pt x="132" y="14"/>
                    <a:pt x="142" y="10"/>
                    <a:pt x="152" y="11"/>
                  </a:cubicBezTo>
                  <a:cubicBezTo>
                    <a:pt x="155" y="12"/>
                    <a:pt x="158" y="10"/>
                    <a:pt x="160" y="8"/>
                  </a:cubicBezTo>
                  <a:cubicBezTo>
                    <a:pt x="161" y="7"/>
                    <a:pt x="162" y="7"/>
                    <a:pt x="162" y="7"/>
                  </a:cubicBezTo>
                  <a:cubicBezTo>
                    <a:pt x="165" y="5"/>
                    <a:pt x="167" y="5"/>
                    <a:pt x="170" y="4"/>
                  </a:cubicBezTo>
                  <a:cubicBezTo>
                    <a:pt x="176" y="4"/>
                    <a:pt x="181" y="4"/>
                    <a:pt x="186" y="8"/>
                  </a:cubicBezTo>
                  <a:cubicBezTo>
                    <a:pt x="190" y="13"/>
                    <a:pt x="189" y="19"/>
                    <a:pt x="188" y="24"/>
                  </a:cubicBezTo>
                  <a:cubicBezTo>
                    <a:pt x="185" y="29"/>
                    <a:pt x="181" y="29"/>
                    <a:pt x="177" y="28"/>
                  </a:cubicBezTo>
                  <a:cubicBezTo>
                    <a:pt x="175" y="28"/>
                    <a:pt x="174" y="27"/>
                    <a:pt x="172" y="26"/>
                  </a:cubicBezTo>
                  <a:cubicBezTo>
                    <a:pt x="156" y="21"/>
                    <a:pt x="153" y="23"/>
                    <a:pt x="147" y="38"/>
                  </a:cubicBezTo>
                  <a:cubicBezTo>
                    <a:pt x="145" y="43"/>
                    <a:pt x="146" y="51"/>
                    <a:pt x="138" y="52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1" name="Freeform 758"/>
            <p:cNvSpPr/>
            <p:nvPr/>
          </p:nvSpPr>
          <p:spPr bwMode="auto">
            <a:xfrm>
              <a:off x="6983" y="4174"/>
              <a:ext cx="153" cy="108"/>
            </a:xfrm>
            <a:custGeom>
              <a:avLst/>
              <a:gdLst>
                <a:gd name="T0" fmla="*/ 45 w 102"/>
                <a:gd name="T1" fmla="*/ 16 h 72"/>
                <a:gd name="T2" fmla="*/ 60 w 102"/>
                <a:gd name="T3" fmla="*/ 19 h 72"/>
                <a:gd name="T4" fmla="*/ 77 w 102"/>
                <a:gd name="T5" fmla="*/ 14 h 72"/>
                <a:gd name="T6" fmla="*/ 90 w 102"/>
                <a:gd name="T7" fmla="*/ 4 h 72"/>
                <a:gd name="T8" fmla="*/ 101 w 102"/>
                <a:gd name="T9" fmla="*/ 10 h 72"/>
                <a:gd name="T10" fmla="*/ 98 w 102"/>
                <a:gd name="T11" fmla="*/ 21 h 72"/>
                <a:gd name="T12" fmla="*/ 87 w 102"/>
                <a:gd name="T13" fmla="*/ 47 h 72"/>
                <a:gd name="T14" fmla="*/ 84 w 102"/>
                <a:gd name="T15" fmla="*/ 53 h 72"/>
                <a:gd name="T16" fmla="*/ 84 w 102"/>
                <a:gd name="T17" fmla="*/ 53 h 72"/>
                <a:gd name="T18" fmla="*/ 80 w 102"/>
                <a:gd name="T19" fmla="*/ 51 h 72"/>
                <a:gd name="T20" fmla="*/ 74 w 102"/>
                <a:gd name="T21" fmla="*/ 51 h 72"/>
                <a:gd name="T22" fmla="*/ 35 w 102"/>
                <a:gd name="T23" fmla="*/ 65 h 72"/>
                <a:gd name="T24" fmla="*/ 5 w 102"/>
                <a:gd name="T25" fmla="*/ 70 h 72"/>
                <a:gd name="T26" fmla="*/ 0 w 102"/>
                <a:gd name="T27" fmla="*/ 64 h 72"/>
                <a:gd name="T28" fmla="*/ 10 w 102"/>
                <a:gd name="T29" fmla="*/ 56 h 72"/>
                <a:gd name="T30" fmla="*/ 37 w 102"/>
                <a:gd name="T31" fmla="*/ 26 h 72"/>
                <a:gd name="T32" fmla="*/ 40 w 102"/>
                <a:gd name="T33" fmla="*/ 20 h 72"/>
                <a:gd name="T34" fmla="*/ 44 w 102"/>
                <a:gd name="T35" fmla="*/ 17 h 72"/>
                <a:gd name="T36" fmla="*/ 45 w 102"/>
                <a:gd name="T37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72">
                  <a:moveTo>
                    <a:pt x="45" y="16"/>
                  </a:moveTo>
                  <a:cubicBezTo>
                    <a:pt x="50" y="16"/>
                    <a:pt x="55" y="15"/>
                    <a:pt x="60" y="19"/>
                  </a:cubicBezTo>
                  <a:cubicBezTo>
                    <a:pt x="65" y="22"/>
                    <a:pt x="72" y="19"/>
                    <a:pt x="77" y="14"/>
                  </a:cubicBezTo>
                  <a:cubicBezTo>
                    <a:pt x="81" y="10"/>
                    <a:pt x="85" y="6"/>
                    <a:pt x="90" y="4"/>
                  </a:cubicBezTo>
                  <a:cubicBezTo>
                    <a:pt x="98" y="0"/>
                    <a:pt x="100" y="1"/>
                    <a:pt x="101" y="10"/>
                  </a:cubicBezTo>
                  <a:cubicBezTo>
                    <a:pt x="102" y="14"/>
                    <a:pt x="100" y="17"/>
                    <a:pt x="98" y="21"/>
                  </a:cubicBezTo>
                  <a:cubicBezTo>
                    <a:pt x="95" y="30"/>
                    <a:pt x="88" y="37"/>
                    <a:pt x="87" y="47"/>
                  </a:cubicBezTo>
                  <a:cubicBezTo>
                    <a:pt x="87" y="50"/>
                    <a:pt x="86" y="52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3" y="52"/>
                    <a:pt x="81" y="52"/>
                    <a:pt x="80" y="51"/>
                  </a:cubicBezTo>
                  <a:cubicBezTo>
                    <a:pt x="78" y="51"/>
                    <a:pt x="76" y="51"/>
                    <a:pt x="74" y="51"/>
                  </a:cubicBezTo>
                  <a:cubicBezTo>
                    <a:pt x="60" y="52"/>
                    <a:pt x="47" y="57"/>
                    <a:pt x="35" y="65"/>
                  </a:cubicBezTo>
                  <a:cubicBezTo>
                    <a:pt x="26" y="72"/>
                    <a:pt x="15" y="72"/>
                    <a:pt x="5" y="70"/>
                  </a:cubicBezTo>
                  <a:cubicBezTo>
                    <a:pt x="1" y="70"/>
                    <a:pt x="0" y="68"/>
                    <a:pt x="0" y="64"/>
                  </a:cubicBezTo>
                  <a:cubicBezTo>
                    <a:pt x="2" y="60"/>
                    <a:pt x="6" y="57"/>
                    <a:pt x="10" y="56"/>
                  </a:cubicBezTo>
                  <a:cubicBezTo>
                    <a:pt x="24" y="50"/>
                    <a:pt x="33" y="41"/>
                    <a:pt x="37" y="26"/>
                  </a:cubicBezTo>
                  <a:cubicBezTo>
                    <a:pt x="37" y="24"/>
                    <a:pt x="38" y="22"/>
                    <a:pt x="40" y="20"/>
                  </a:cubicBezTo>
                  <a:cubicBezTo>
                    <a:pt x="41" y="19"/>
                    <a:pt x="42" y="18"/>
                    <a:pt x="44" y="17"/>
                  </a:cubicBezTo>
                  <a:cubicBezTo>
                    <a:pt x="44" y="17"/>
                    <a:pt x="45" y="16"/>
                    <a:pt x="45" y="16"/>
                  </a:cubicBezTo>
                  <a:close/>
                </a:path>
              </a:pathLst>
            </a:custGeom>
            <a:solidFill>
              <a:srgbClr val="FC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2" name="Freeform 759"/>
            <p:cNvSpPr/>
            <p:nvPr/>
          </p:nvSpPr>
          <p:spPr bwMode="auto">
            <a:xfrm>
              <a:off x="7247" y="4168"/>
              <a:ext cx="84" cy="103"/>
            </a:xfrm>
            <a:custGeom>
              <a:avLst/>
              <a:gdLst>
                <a:gd name="T0" fmla="*/ 4 w 56"/>
                <a:gd name="T1" fmla="*/ 34 h 69"/>
                <a:gd name="T2" fmla="*/ 11 w 56"/>
                <a:gd name="T3" fmla="*/ 13 h 69"/>
                <a:gd name="T4" fmla="*/ 15 w 56"/>
                <a:gd name="T5" fmla="*/ 5 h 69"/>
                <a:gd name="T6" fmla="*/ 25 w 56"/>
                <a:gd name="T7" fmla="*/ 2 h 69"/>
                <a:gd name="T8" fmla="*/ 48 w 56"/>
                <a:gd name="T9" fmla="*/ 7 h 69"/>
                <a:gd name="T10" fmla="*/ 52 w 56"/>
                <a:gd name="T11" fmla="*/ 7 h 69"/>
                <a:gd name="T12" fmla="*/ 56 w 56"/>
                <a:gd name="T13" fmla="*/ 21 h 69"/>
                <a:gd name="T14" fmla="*/ 41 w 56"/>
                <a:gd name="T15" fmla="*/ 66 h 69"/>
                <a:gd name="T16" fmla="*/ 15 w 56"/>
                <a:gd name="T17" fmla="*/ 67 h 69"/>
                <a:gd name="T18" fmla="*/ 10 w 56"/>
                <a:gd name="T19" fmla="*/ 63 h 69"/>
                <a:gd name="T20" fmla="*/ 4 w 56"/>
                <a:gd name="T21" fmla="*/ 38 h 69"/>
                <a:gd name="T22" fmla="*/ 4 w 56"/>
                <a:gd name="T23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69">
                  <a:moveTo>
                    <a:pt x="4" y="34"/>
                  </a:moveTo>
                  <a:cubicBezTo>
                    <a:pt x="6" y="27"/>
                    <a:pt x="9" y="20"/>
                    <a:pt x="11" y="13"/>
                  </a:cubicBezTo>
                  <a:cubicBezTo>
                    <a:pt x="12" y="10"/>
                    <a:pt x="13" y="7"/>
                    <a:pt x="15" y="5"/>
                  </a:cubicBezTo>
                  <a:cubicBezTo>
                    <a:pt x="17" y="2"/>
                    <a:pt x="20" y="0"/>
                    <a:pt x="25" y="2"/>
                  </a:cubicBezTo>
                  <a:cubicBezTo>
                    <a:pt x="33" y="3"/>
                    <a:pt x="41" y="4"/>
                    <a:pt x="48" y="7"/>
                  </a:cubicBezTo>
                  <a:cubicBezTo>
                    <a:pt x="49" y="8"/>
                    <a:pt x="51" y="7"/>
                    <a:pt x="52" y="7"/>
                  </a:cubicBezTo>
                  <a:cubicBezTo>
                    <a:pt x="56" y="11"/>
                    <a:pt x="55" y="17"/>
                    <a:pt x="56" y="21"/>
                  </a:cubicBezTo>
                  <a:cubicBezTo>
                    <a:pt x="55" y="38"/>
                    <a:pt x="51" y="53"/>
                    <a:pt x="41" y="66"/>
                  </a:cubicBezTo>
                  <a:cubicBezTo>
                    <a:pt x="32" y="69"/>
                    <a:pt x="23" y="65"/>
                    <a:pt x="15" y="67"/>
                  </a:cubicBezTo>
                  <a:cubicBezTo>
                    <a:pt x="13" y="67"/>
                    <a:pt x="11" y="65"/>
                    <a:pt x="10" y="63"/>
                  </a:cubicBezTo>
                  <a:cubicBezTo>
                    <a:pt x="8" y="55"/>
                    <a:pt x="0" y="48"/>
                    <a:pt x="4" y="38"/>
                  </a:cubicBezTo>
                  <a:cubicBezTo>
                    <a:pt x="4" y="37"/>
                    <a:pt x="4" y="35"/>
                    <a:pt x="4" y="34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3" name="Freeform 760"/>
            <p:cNvSpPr/>
            <p:nvPr/>
          </p:nvSpPr>
          <p:spPr bwMode="auto">
            <a:xfrm>
              <a:off x="7198" y="4225"/>
              <a:ext cx="111" cy="94"/>
            </a:xfrm>
            <a:custGeom>
              <a:avLst/>
              <a:gdLst>
                <a:gd name="T0" fmla="*/ 37 w 74"/>
                <a:gd name="T1" fmla="*/ 0 h 63"/>
                <a:gd name="T2" fmla="*/ 42 w 74"/>
                <a:gd name="T3" fmla="*/ 11 h 63"/>
                <a:gd name="T4" fmla="*/ 44 w 74"/>
                <a:gd name="T5" fmla="*/ 20 h 63"/>
                <a:gd name="T6" fmla="*/ 53 w 74"/>
                <a:gd name="T7" fmla="*/ 25 h 63"/>
                <a:gd name="T8" fmla="*/ 68 w 74"/>
                <a:gd name="T9" fmla="*/ 27 h 63"/>
                <a:gd name="T10" fmla="*/ 71 w 74"/>
                <a:gd name="T11" fmla="*/ 27 h 63"/>
                <a:gd name="T12" fmla="*/ 73 w 74"/>
                <a:gd name="T13" fmla="*/ 28 h 63"/>
                <a:gd name="T14" fmla="*/ 49 w 74"/>
                <a:gd name="T15" fmla="*/ 63 h 63"/>
                <a:gd name="T16" fmla="*/ 31 w 74"/>
                <a:gd name="T17" fmla="*/ 63 h 63"/>
                <a:gd name="T18" fmla="*/ 7 w 74"/>
                <a:gd name="T19" fmla="*/ 54 h 63"/>
                <a:gd name="T20" fmla="*/ 1 w 74"/>
                <a:gd name="T21" fmla="*/ 51 h 63"/>
                <a:gd name="T22" fmla="*/ 4 w 74"/>
                <a:gd name="T23" fmla="*/ 45 h 63"/>
                <a:gd name="T24" fmla="*/ 25 w 74"/>
                <a:gd name="T25" fmla="*/ 24 h 63"/>
                <a:gd name="T26" fmla="*/ 35 w 74"/>
                <a:gd name="T27" fmla="*/ 4 h 63"/>
                <a:gd name="T28" fmla="*/ 37 w 74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63">
                  <a:moveTo>
                    <a:pt x="37" y="0"/>
                  </a:moveTo>
                  <a:cubicBezTo>
                    <a:pt x="36" y="4"/>
                    <a:pt x="37" y="9"/>
                    <a:pt x="42" y="11"/>
                  </a:cubicBezTo>
                  <a:cubicBezTo>
                    <a:pt x="45" y="13"/>
                    <a:pt x="44" y="17"/>
                    <a:pt x="44" y="20"/>
                  </a:cubicBezTo>
                  <a:cubicBezTo>
                    <a:pt x="45" y="25"/>
                    <a:pt x="49" y="28"/>
                    <a:pt x="53" y="25"/>
                  </a:cubicBezTo>
                  <a:cubicBezTo>
                    <a:pt x="59" y="21"/>
                    <a:pt x="63" y="22"/>
                    <a:pt x="68" y="27"/>
                  </a:cubicBezTo>
                  <a:cubicBezTo>
                    <a:pt x="68" y="28"/>
                    <a:pt x="70" y="27"/>
                    <a:pt x="71" y="27"/>
                  </a:cubicBezTo>
                  <a:cubicBezTo>
                    <a:pt x="72" y="27"/>
                    <a:pt x="72" y="28"/>
                    <a:pt x="73" y="28"/>
                  </a:cubicBezTo>
                  <a:cubicBezTo>
                    <a:pt x="74" y="40"/>
                    <a:pt x="60" y="61"/>
                    <a:pt x="49" y="63"/>
                  </a:cubicBezTo>
                  <a:cubicBezTo>
                    <a:pt x="43" y="63"/>
                    <a:pt x="37" y="63"/>
                    <a:pt x="31" y="63"/>
                  </a:cubicBezTo>
                  <a:cubicBezTo>
                    <a:pt x="24" y="56"/>
                    <a:pt x="15" y="55"/>
                    <a:pt x="7" y="54"/>
                  </a:cubicBezTo>
                  <a:cubicBezTo>
                    <a:pt x="5" y="53"/>
                    <a:pt x="2" y="54"/>
                    <a:pt x="1" y="51"/>
                  </a:cubicBezTo>
                  <a:cubicBezTo>
                    <a:pt x="0" y="49"/>
                    <a:pt x="2" y="47"/>
                    <a:pt x="4" y="45"/>
                  </a:cubicBezTo>
                  <a:cubicBezTo>
                    <a:pt x="11" y="38"/>
                    <a:pt x="18" y="31"/>
                    <a:pt x="25" y="24"/>
                  </a:cubicBezTo>
                  <a:cubicBezTo>
                    <a:pt x="31" y="18"/>
                    <a:pt x="36" y="13"/>
                    <a:pt x="35" y="4"/>
                  </a:cubicBezTo>
                  <a:cubicBezTo>
                    <a:pt x="35" y="3"/>
                    <a:pt x="36" y="1"/>
                    <a:pt x="37" y="0"/>
                  </a:cubicBezTo>
                  <a:close/>
                </a:path>
              </a:pathLst>
            </a:custGeom>
            <a:solidFill>
              <a:srgbClr val="FB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4" name="Freeform 761"/>
            <p:cNvSpPr/>
            <p:nvPr/>
          </p:nvSpPr>
          <p:spPr bwMode="auto">
            <a:xfrm>
              <a:off x="6976" y="4262"/>
              <a:ext cx="136" cy="54"/>
            </a:xfrm>
            <a:custGeom>
              <a:avLst/>
              <a:gdLst>
                <a:gd name="T0" fmla="*/ 91 w 91"/>
                <a:gd name="T1" fmla="*/ 13 h 36"/>
                <a:gd name="T2" fmla="*/ 70 w 91"/>
                <a:gd name="T3" fmla="*/ 14 h 36"/>
                <a:gd name="T4" fmla="*/ 65 w 91"/>
                <a:gd name="T5" fmla="*/ 17 h 36"/>
                <a:gd name="T6" fmla="*/ 57 w 91"/>
                <a:gd name="T7" fmla="*/ 25 h 36"/>
                <a:gd name="T8" fmla="*/ 39 w 91"/>
                <a:gd name="T9" fmla="*/ 34 h 36"/>
                <a:gd name="T10" fmla="*/ 22 w 91"/>
                <a:gd name="T11" fmla="*/ 29 h 36"/>
                <a:gd name="T12" fmla="*/ 10 w 91"/>
                <a:gd name="T13" fmla="*/ 26 h 36"/>
                <a:gd name="T14" fmla="*/ 0 w 91"/>
                <a:gd name="T15" fmla="*/ 27 h 36"/>
                <a:gd name="T16" fmla="*/ 12 w 91"/>
                <a:gd name="T17" fmla="*/ 21 h 36"/>
                <a:gd name="T18" fmla="*/ 17 w 91"/>
                <a:gd name="T19" fmla="*/ 21 h 36"/>
                <a:gd name="T20" fmla="*/ 31 w 91"/>
                <a:gd name="T21" fmla="*/ 21 h 36"/>
                <a:gd name="T22" fmla="*/ 54 w 91"/>
                <a:gd name="T23" fmla="*/ 10 h 36"/>
                <a:gd name="T24" fmla="*/ 73 w 91"/>
                <a:gd name="T25" fmla="*/ 4 h 36"/>
                <a:gd name="T26" fmla="*/ 82 w 91"/>
                <a:gd name="T27" fmla="*/ 1 h 36"/>
                <a:gd name="T28" fmla="*/ 89 w 91"/>
                <a:gd name="T29" fmla="*/ 5 h 36"/>
                <a:gd name="T30" fmla="*/ 91 w 91"/>
                <a:gd name="T3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36">
                  <a:moveTo>
                    <a:pt x="91" y="13"/>
                  </a:moveTo>
                  <a:cubicBezTo>
                    <a:pt x="84" y="13"/>
                    <a:pt x="77" y="17"/>
                    <a:pt x="70" y="14"/>
                  </a:cubicBezTo>
                  <a:cubicBezTo>
                    <a:pt x="68" y="14"/>
                    <a:pt x="66" y="16"/>
                    <a:pt x="65" y="17"/>
                  </a:cubicBezTo>
                  <a:cubicBezTo>
                    <a:pt x="62" y="20"/>
                    <a:pt x="59" y="22"/>
                    <a:pt x="57" y="25"/>
                  </a:cubicBezTo>
                  <a:cubicBezTo>
                    <a:pt x="53" y="31"/>
                    <a:pt x="46" y="32"/>
                    <a:pt x="39" y="34"/>
                  </a:cubicBezTo>
                  <a:cubicBezTo>
                    <a:pt x="33" y="36"/>
                    <a:pt x="27" y="33"/>
                    <a:pt x="22" y="29"/>
                  </a:cubicBezTo>
                  <a:cubicBezTo>
                    <a:pt x="18" y="27"/>
                    <a:pt x="14" y="26"/>
                    <a:pt x="10" y="26"/>
                  </a:cubicBezTo>
                  <a:cubicBezTo>
                    <a:pt x="7" y="27"/>
                    <a:pt x="4" y="27"/>
                    <a:pt x="0" y="27"/>
                  </a:cubicBezTo>
                  <a:cubicBezTo>
                    <a:pt x="4" y="24"/>
                    <a:pt x="9" y="24"/>
                    <a:pt x="12" y="21"/>
                  </a:cubicBezTo>
                  <a:cubicBezTo>
                    <a:pt x="14" y="20"/>
                    <a:pt x="15" y="20"/>
                    <a:pt x="17" y="21"/>
                  </a:cubicBezTo>
                  <a:cubicBezTo>
                    <a:pt x="22" y="24"/>
                    <a:pt x="26" y="22"/>
                    <a:pt x="31" y="21"/>
                  </a:cubicBezTo>
                  <a:cubicBezTo>
                    <a:pt x="39" y="18"/>
                    <a:pt x="47" y="15"/>
                    <a:pt x="54" y="10"/>
                  </a:cubicBezTo>
                  <a:cubicBezTo>
                    <a:pt x="60" y="6"/>
                    <a:pt x="66" y="4"/>
                    <a:pt x="73" y="4"/>
                  </a:cubicBezTo>
                  <a:cubicBezTo>
                    <a:pt x="76" y="4"/>
                    <a:pt x="79" y="3"/>
                    <a:pt x="82" y="1"/>
                  </a:cubicBezTo>
                  <a:cubicBezTo>
                    <a:pt x="86" y="0"/>
                    <a:pt x="88" y="1"/>
                    <a:pt x="89" y="5"/>
                  </a:cubicBezTo>
                  <a:cubicBezTo>
                    <a:pt x="89" y="8"/>
                    <a:pt x="89" y="11"/>
                    <a:pt x="91" y="13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5" name="Freeform 762"/>
            <p:cNvSpPr/>
            <p:nvPr/>
          </p:nvSpPr>
          <p:spPr bwMode="auto">
            <a:xfrm>
              <a:off x="6943" y="4246"/>
              <a:ext cx="151" cy="61"/>
            </a:xfrm>
            <a:custGeom>
              <a:avLst/>
              <a:gdLst>
                <a:gd name="T0" fmla="*/ 30 w 101"/>
                <a:gd name="T1" fmla="*/ 16 h 41"/>
                <a:gd name="T2" fmla="*/ 32 w 101"/>
                <a:gd name="T3" fmla="*/ 20 h 41"/>
                <a:gd name="T4" fmla="*/ 58 w 101"/>
                <a:gd name="T5" fmla="*/ 15 h 41"/>
                <a:gd name="T6" fmla="*/ 83 w 101"/>
                <a:gd name="T7" fmla="*/ 3 h 41"/>
                <a:gd name="T8" fmla="*/ 101 w 101"/>
                <a:gd name="T9" fmla="*/ 3 h 41"/>
                <a:gd name="T10" fmla="*/ 85 w 101"/>
                <a:gd name="T11" fmla="*/ 9 h 41"/>
                <a:gd name="T12" fmla="*/ 63 w 101"/>
                <a:gd name="T13" fmla="*/ 20 h 41"/>
                <a:gd name="T14" fmla="*/ 41 w 101"/>
                <a:gd name="T15" fmla="*/ 25 h 41"/>
                <a:gd name="T16" fmla="*/ 30 w 101"/>
                <a:gd name="T17" fmla="*/ 26 h 41"/>
                <a:gd name="T18" fmla="*/ 10 w 101"/>
                <a:gd name="T19" fmla="*/ 39 h 41"/>
                <a:gd name="T20" fmla="*/ 1 w 101"/>
                <a:gd name="T21" fmla="*/ 40 h 41"/>
                <a:gd name="T22" fmla="*/ 7 w 101"/>
                <a:gd name="T23" fmla="*/ 21 h 41"/>
                <a:gd name="T24" fmla="*/ 9 w 101"/>
                <a:gd name="T25" fmla="*/ 18 h 41"/>
                <a:gd name="T26" fmla="*/ 9 w 101"/>
                <a:gd name="T27" fmla="*/ 18 h 41"/>
                <a:gd name="T28" fmla="*/ 11 w 101"/>
                <a:gd name="T29" fmla="*/ 18 h 41"/>
                <a:gd name="T30" fmla="*/ 17 w 101"/>
                <a:gd name="T31" fmla="*/ 17 h 41"/>
                <a:gd name="T32" fmla="*/ 21 w 101"/>
                <a:gd name="T33" fmla="*/ 16 h 41"/>
                <a:gd name="T34" fmla="*/ 30 w 101"/>
                <a:gd name="T35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1" h="41">
                  <a:moveTo>
                    <a:pt x="30" y="16"/>
                  </a:moveTo>
                  <a:cubicBezTo>
                    <a:pt x="29" y="19"/>
                    <a:pt x="30" y="20"/>
                    <a:pt x="32" y="20"/>
                  </a:cubicBezTo>
                  <a:cubicBezTo>
                    <a:pt x="42" y="23"/>
                    <a:pt x="50" y="21"/>
                    <a:pt x="58" y="15"/>
                  </a:cubicBezTo>
                  <a:cubicBezTo>
                    <a:pt x="66" y="10"/>
                    <a:pt x="75" y="6"/>
                    <a:pt x="83" y="3"/>
                  </a:cubicBezTo>
                  <a:cubicBezTo>
                    <a:pt x="89" y="1"/>
                    <a:pt x="95" y="0"/>
                    <a:pt x="101" y="3"/>
                  </a:cubicBezTo>
                  <a:cubicBezTo>
                    <a:pt x="96" y="5"/>
                    <a:pt x="91" y="8"/>
                    <a:pt x="85" y="9"/>
                  </a:cubicBezTo>
                  <a:cubicBezTo>
                    <a:pt x="77" y="12"/>
                    <a:pt x="70" y="16"/>
                    <a:pt x="63" y="20"/>
                  </a:cubicBezTo>
                  <a:cubicBezTo>
                    <a:pt x="56" y="25"/>
                    <a:pt x="49" y="27"/>
                    <a:pt x="41" y="25"/>
                  </a:cubicBezTo>
                  <a:cubicBezTo>
                    <a:pt x="38" y="24"/>
                    <a:pt x="34" y="24"/>
                    <a:pt x="30" y="26"/>
                  </a:cubicBezTo>
                  <a:cubicBezTo>
                    <a:pt x="23" y="30"/>
                    <a:pt x="17" y="34"/>
                    <a:pt x="10" y="39"/>
                  </a:cubicBezTo>
                  <a:cubicBezTo>
                    <a:pt x="7" y="41"/>
                    <a:pt x="4" y="41"/>
                    <a:pt x="1" y="40"/>
                  </a:cubicBezTo>
                  <a:cubicBezTo>
                    <a:pt x="0" y="32"/>
                    <a:pt x="6" y="27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3" y="19"/>
                    <a:pt x="15" y="18"/>
                    <a:pt x="17" y="17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4" y="14"/>
                    <a:pt x="27" y="13"/>
                    <a:pt x="30" y="16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6" name="Freeform 763"/>
            <p:cNvSpPr/>
            <p:nvPr/>
          </p:nvSpPr>
          <p:spPr bwMode="auto">
            <a:xfrm>
              <a:off x="7112" y="4285"/>
              <a:ext cx="15" cy="36"/>
            </a:xfrm>
            <a:custGeom>
              <a:avLst/>
              <a:gdLst>
                <a:gd name="T0" fmla="*/ 9 w 10"/>
                <a:gd name="T1" fmla="*/ 23 h 24"/>
                <a:gd name="T2" fmla="*/ 2 w 10"/>
                <a:gd name="T3" fmla="*/ 22 h 24"/>
                <a:gd name="T4" fmla="*/ 1 w 10"/>
                <a:gd name="T5" fmla="*/ 11 h 24"/>
                <a:gd name="T6" fmla="*/ 5 w 10"/>
                <a:gd name="T7" fmla="*/ 0 h 24"/>
                <a:gd name="T8" fmla="*/ 8 w 10"/>
                <a:gd name="T9" fmla="*/ 9 h 24"/>
                <a:gd name="T10" fmla="*/ 9 w 10"/>
                <a:gd name="T1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9" y="23"/>
                  </a:moveTo>
                  <a:cubicBezTo>
                    <a:pt x="7" y="23"/>
                    <a:pt x="2" y="24"/>
                    <a:pt x="2" y="22"/>
                  </a:cubicBezTo>
                  <a:cubicBezTo>
                    <a:pt x="2" y="19"/>
                    <a:pt x="0" y="15"/>
                    <a:pt x="1" y="11"/>
                  </a:cubicBezTo>
                  <a:cubicBezTo>
                    <a:pt x="1" y="7"/>
                    <a:pt x="4" y="4"/>
                    <a:pt x="5" y="0"/>
                  </a:cubicBezTo>
                  <a:cubicBezTo>
                    <a:pt x="9" y="2"/>
                    <a:pt x="10" y="6"/>
                    <a:pt x="8" y="9"/>
                  </a:cubicBezTo>
                  <a:cubicBezTo>
                    <a:pt x="4" y="15"/>
                    <a:pt x="7" y="19"/>
                    <a:pt x="9" y="23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7" name="Freeform 764"/>
            <p:cNvSpPr/>
            <p:nvPr/>
          </p:nvSpPr>
          <p:spPr bwMode="auto">
            <a:xfrm>
              <a:off x="7180" y="4309"/>
              <a:ext cx="21" cy="13"/>
            </a:xfrm>
            <a:custGeom>
              <a:avLst/>
              <a:gdLst>
                <a:gd name="T0" fmla="*/ 14 w 14"/>
                <a:gd name="T1" fmla="*/ 7 h 9"/>
                <a:gd name="T2" fmla="*/ 7 w 14"/>
                <a:gd name="T3" fmla="*/ 7 h 9"/>
                <a:gd name="T4" fmla="*/ 0 w 14"/>
                <a:gd name="T5" fmla="*/ 5 h 9"/>
                <a:gd name="T6" fmla="*/ 7 w 14"/>
                <a:gd name="T7" fmla="*/ 0 h 9"/>
                <a:gd name="T8" fmla="*/ 8 w 14"/>
                <a:gd name="T9" fmla="*/ 0 h 9"/>
                <a:gd name="T10" fmla="*/ 14 w 14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cubicBezTo>
                    <a:pt x="12" y="7"/>
                    <a:pt x="10" y="7"/>
                    <a:pt x="7" y="7"/>
                  </a:cubicBezTo>
                  <a:cubicBezTo>
                    <a:pt x="5" y="7"/>
                    <a:pt x="1" y="9"/>
                    <a:pt x="0" y="5"/>
                  </a:cubicBezTo>
                  <a:cubicBezTo>
                    <a:pt x="0" y="2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2" y="1"/>
                    <a:pt x="13" y="4"/>
                    <a:pt x="14" y="7"/>
                  </a:cubicBezTo>
                  <a:close/>
                </a:path>
              </a:pathLst>
            </a:custGeom>
            <a:solidFill>
              <a:srgbClr val="FB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8" name="Freeform 765"/>
            <p:cNvSpPr/>
            <p:nvPr/>
          </p:nvSpPr>
          <p:spPr bwMode="auto">
            <a:xfrm>
              <a:off x="6944" y="4313"/>
              <a:ext cx="18" cy="6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3"/>
                    <a:pt x="4" y="4"/>
                    <a:pt x="0" y="4"/>
                  </a:cubicBezTo>
                  <a:cubicBezTo>
                    <a:pt x="3" y="1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9" name="Freeform 766"/>
            <p:cNvSpPr/>
            <p:nvPr/>
          </p:nvSpPr>
          <p:spPr bwMode="auto">
            <a:xfrm>
              <a:off x="6965" y="4303"/>
              <a:ext cx="11" cy="9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0" name="Freeform 767"/>
            <p:cNvSpPr/>
            <p:nvPr/>
          </p:nvSpPr>
          <p:spPr bwMode="auto">
            <a:xfrm>
              <a:off x="7141" y="4309"/>
              <a:ext cx="6" cy="10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4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3"/>
                    <a:pt x="4" y="6"/>
                    <a:pt x="0" y="7"/>
                  </a:cubicBezTo>
                  <a:cubicBezTo>
                    <a:pt x="0" y="4"/>
                    <a:pt x="1" y="2"/>
                    <a:pt x="4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1" name="Freeform 768"/>
            <p:cNvSpPr/>
            <p:nvPr/>
          </p:nvSpPr>
          <p:spPr bwMode="auto">
            <a:xfrm>
              <a:off x="7103" y="42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2" name="Freeform 769"/>
            <p:cNvSpPr/>
            <p:nvPr/>
          </p:nvSpPr>
          <p:spPr bwMode="auto">
            <a:xfrm>
              <a:off x="7115" y="4282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3" name="Freeform 770"/>
            <p:cNvSpPr/>
            <p:nvPr/>
          </p:nvSpPr>
          <p:spPr bwMode="auto">
            <a:xfrm>
              <a:off x="6962" y="4312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4" name="Freeform 771"/>
            <p:cNvSpPr/>
            <p:nvPr/>
          </p:nvSpPr>
          <p:spPr bwMode="auto">
            <a:xfrm>
              <a:off x="6013" y="3358"/>
              <a:ext cx="99" cy="188"/>
            </a:xfrm>
            <a:custGeom>
              <a:avLst/>
              <a:gdLst>
                <a:gd name="T0" fmla="*/ 43 w 66"/>
                <a:gd name="T1" fmla="*/ 125 h 125"/>
                <a:gd name="T2" fmla="*/ 42 w 66"/>
                <a:gd name="T3" fmla="*/ 124 h 125"/>
                <a:gd name="T4" fmla="*/ 16 w 66"/>
                <a:gd name="T5" fmla="*/ 73 h 125"/>
                <a:gd name="T6" fmla="*/ 14 w 66"/>
                <a:gd name="T7" fmla="*/ 68 h 125"/>
                <a:gd name="T8" fmla="*/ 5 w 66"/>
                <a:gd name="T9" fmla="*/ 54 h 125"/>
                <a:gd name="T10" fmla="*/ 1 w 66"/>
                <a:gd name="T11" fmla="*/ 25 h 125"/>
                <a:gd name="T12" fmla="*/ 6 w 66"/>
                <a:gd name="T13" fmla="*/ 12 h 125"/>
                <a:gd name="T14" fmla="*/ 17 w 66"/>
                <a:gd name="T15" fmla="*/ 0 h 125"/>
                <a:gd name="T16" fmla="*/ 26 w 66"/>
                <a:gd name="T17" fmla="*/ 36 h 125"/>
                <a:gd name="T18" fmla="*/ 32 w 66"/>
                <a:gd name="T19" fmla="*/ 48 h 125"/>
                <a:gd name="T20" fmla="*/ 39 w 66"/>
                <a:gd name="T21" fmla="*/ 55 h 125"/>
                <a:gd name="T22" fmla="*/ 55 w 66"/>
                <a:gd name="T23" fmla="*/ 90 h 125"/>
                <a:gd name="T24" fmla="*/ 57 w 66"/>
                <a:gd name="T25" fmla="*/ 92 h 125"/>
                <a:gd name="T26" fmla="*/ 60 w 66"/>
                <a:gd name="T27" fmla="*/ 96 h 125"/>
                <a:gd name="T28" fmla="*/ 63 w 66"/>
                <a:gd name="T29" fmla="*/ 102 h 125"/>
                <a:gd name="T30" fmla="*/ 65 w 66"/>
                <a:gd name="T31" fmla="*/ 106 h 125"/>
                <a:gd name="T32" fmla="*/ 60 w 66"/>
                <a:gd name="T33" fmla="*/ 111 h 125"/>
                <a:gd name="T34" fmla="*/ 38 w 66"/>
                <a:gd name="T35" fmla="*/ 89 h 125"/>
                <a:gd name="T36" fmla="*/ 48 w 66"/>
                <a:gd name="T37" fmla="*/ 121 h 125"/>
                <a:gd name="T38" fmla="*/ 43 w 66"/>
                <a:gd name="T3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125">
                  <a:moveTo>
                    <a:pt x="43" y="125"/>
                  </a:moveTo>
                  <a:cubicBezTo>
                    <a:pt x="43" y="124"/>
                    <a:pt x="42" y="124"/>
                    <a:pt x="42" y="124"/>
                  </a:cubicBezTo>
                  <a:cubicBezTo>
                    <a:pt x="33" y="107"/>
                    <a:pt x="19" y="93"/>
                    <a:pt x="16" y="73"/>
                  </a:cubicBezTo>
                  <a:cubicBezTo>
                    <a:pt x="16" y="72"/>
                    <a:pt x="15" y="69"/>
                    <a:pt x="14" y="68"/>
                  </a:cubicBezTo>
                  <a:cubicBezTo>
                    <a:pt x="9" y="65"/>
                    <a:pt x="8" y="59"/>
                    <a:pt x="5" y="54"/>
                  </a:cubicBezTo>
                  <a:cubicBezTo>
                    <a:pt x="0" y="45"/>
                    <a:pt x="1" y="35"/>
                    <a:pt x="1" y="25"/>
                  </a:cubicBezTo>
                  <a:cubicBezTo>
                    <a:pt x="3" y="21"/>
                    <a:pt x="5" y="16"/>
                    <a:pt x="6" y="12"/>
                  </a:cubicBezTo>
                  <a:cubicBezTo>
                    <a:pt x="8" y="7"/>
                    <a:pt x="12" y="4"/>
                    <a:pt x="17" y="0"/>
                  </a:cubicBezTo>
                  <a:cubicBezTo>
                    <a:pt x="16" y="14"/>
                    <a:pt x="23" y="25"/>
                    <a:pt x="26" y="36"/>
                  </a:cubicBezTo>
                  <a:cubicBezTo>
                    <a:pt x="27" y="41"/>
                    <a:pt x="29" y="45"/>
                    <a:pt x="32" y="48"/>
                  </a:cubicBezTo>
                  <a:cubicBezTo>
                    <a:pt x="37" y="48"/>
                    <a:pt x="38" y="52"/>
                    <a:pt x="39" y="55"/>
                  </a:cubicBezTo>
                  <a:cubicBezTo>
                    <a:pt x="45" y="67"/>
                    <a:pt x="46" y="80"/>
                    <a:pt x="55" y="90"/>
                  </a:cubicBezTo>
                  <a:cubicBezTo>
                    <a:pt x="55" y="91"/>
                    <a:pt x="56" y="92"/>
                    <a:pt x="57" y="92"/>
                  </a:cubicBezTo>
                  <a:cubicBezTo>
                    <a:pt x="58" y="93"/>
                    <a:pt x="58" y="95"/>
                    <a:pt x="60" y="96"/>
                  </a:cubicBezTo>
                  <a:cubicBezTo>
                    <a:pt x="61" y="98"/>
                    <a:pt x="62" y="100"/>
                    <a:pt x="63" y="102"/>
                  </a:cubicBezTo>
                  <a:cubicBezTo>
                    <a:pt x="64" y="103"/>
                    <a:pt x="65" y="105"/>
                    <a:pt x="65" y="106"/>
                  </a:cubicBezTo>
                  <a:cubicBezTo>
                    <a:pt x="66" y="110"/>
                    <a:pt x="64" y="111"/>
                    <a:pt x="60" y="111"/>
                  </a:cubicBezTo>
                  <a:cubicBezTo>
                    <a:pt x="51" y="106"/>
                    <a:pt x="45" y="99"/>
                    <a:pt x="38" y="89"/>
                  </a:cubicBezTo>
                  <a:cubicBezTo>
                    <a:pt x="41" y="102"/>
                    <a:pt x="49" y="110"/>
                    <a:pt x="48" y="121"/>
                  </a:cubicBezTo>
                  <a:cubicBezTo>
                    <a:pt x="48" y="123"/>
                    <a:pt x="45" y="124"/>
                    <a:pt x="43" y="125"/>
                  </a:cubicBezTo>
                  <a:close/>
                </a:path>
              </a:pathLst>
            </a:custGeom>
            <a:solidFill>
              <a:srgbClr val="F4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5" name="Freeform 772"/>
            <p:cNvSpPr/>
            <p:nvPr/>
          </p:nvSpPr>
          <p:spPr bwMode="auto">
            <a:xfrm>
              <a:off x="6044" y="3342"/>
              <a:ext cx="86" cy="157"/>
            </a:xfrm>
            <a:custGeom>
              <a:avLst/>
              <a:gdLst>
                <a:gd name="T0" fmla="*/ 34 w 57"/>
                <a:gd name="T1" fmla="*/ 105 h 105"/>
                <a:gd name="T2" fmla="*/ 20 w 57"/>
                <a:gd name="T3" fmla="*/ 82 h 105"/>
                <a:gd name="T4" fmla="*/ 11 w 57"/>
                <a:gd name="T5" fmla="*/ 59 h 105"/>
                <a:gd name="T6" fmla="*/ 3 w 57"/>
                <a:gd name="T7" fmla="*/ 32 h 105"/>
                <a:gd name="T8" fmla="*/ 10 w 57"/>
                <a:gd name="T9" fmla="*/ 12 h 105"/>
                <a:gd name="T10" fmla="*/ 21 w 57"/>
                <a:gd name="T11" fmla="*/ 6 h 105"/>
                <a:gd name="T12" fmla="*/ 42 w 57"/>
                <a:gd name="T13" fmla="*/ 13 h 105"/>
                <a:gd name="T14" fmla="*/ 45 w 57"/>
                <a:gd name="T15" fmla="*/ 19 h 105"/>
                <a:gd name="T16" fmla="*/ 54 w 57"/>
                <a:gd name="T17" fmla="*/ 36 h 105"/>
                <a:gd name="T18" fmla="*/ 57 w 57"/>
                <a:gd name="T19" fmla="*/ 44 h 105"/>
                <a:gd name="T20" fmla="*/ 56 w 57"/>
                <a:gd name="T21" fmla="*/ 44 h 105"/>
                <a:gd name="T22" fmla="*/ 47 w 57"/>
                <a:gd name="T23" fmla="*/ 36 h 105"/>
                <a:gd name="T24" fmla="*/ 43 w 57"/>
                <a:gd name="T25" fmla="*/ 29 h 105"/>
                <a:gd name="T26" fmla="*/ 25 w 57"/>
                <a:gd name="T27" fmla="*/ 23 h 105"/>
                <a:gd name="T28" fmla="*/ 14 w 57"/>
                <a:gd name="T29" fmla="*/ 44 h 105"/>
                <a:gd name="T30" fmla="*/ 26 w 57"/>
                <a:gd name="T31" fmla="*/ 75 h 105"/>
                <a:gd name="T32" fmla="*/ 35 w 57"/>
                <a:gd name="T33" fmla="*/ 97 h 105"/>
                <a:gd name="T34" fmla="*/ 34 w 5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105">
                  <a:moveTo>
                    <a:pt x="34" y="105"/>
                  </a:moveTo>
                  <a:cubicBezTo>
                    <a:pt x="26" y="99"/>
                    <a:pt x="23" y="90"/>
                    <a:pt x="20" y="82"/>
                  </a:cubicBezTo>
                  <a:cubicBezTo>
                    <a:pt x="18" y="74"/>
                    <a:pt x="15" y="66"/>
                    <a:pt x="11" y="59"/>
                  </a:cubicBezTo>
                  <a:cubicBezTo>
                    <a:pt x="9" y="50"/>
                    <a:pt x="6" y="41"/>
                    <a:pt x="3" y="32"/>
                  </a:cubicBezTo>
                  <a:cubicBezTo>
                    <a:pt x="0" y="23"/>
                    <a:pt x="3" y="17"/>
                    <a:pt x="10" y="12"/>
                  </a:cubicBezTo>
                  <a:cubicBezTo>
                    <a:pt x="14" y="10"/>
                    <a:pt x="17" y="8"/>
                    <a:pt x="21" y="6"/>
                  </a:cubicBezTo>
                  <a:cubicBezTo>
                    <a:pt x="31" y="0"/>
                    <a:pt x="37" y="2"/>
                    <a:pt x="42" y="13"/>
                  </a:cubicBezTo>
                  <a:cubicBezTo>
                    <a:pt x="43" y="15"/>
                    <a:pt x="44" y="17"/>
                    <a:pt x="45" y="19"/>
                  </a:cubicBezTo>
                  <a:cubicBezTo>
                    <a:pt x="47" y="25"/>
                    <a:pt x="51" y="30"/>
                    <a:pt x="54" y="36"/>
                  </a:cubicBezTo>
                  <a:cubicBezTo>
                    <a:pt x="55" y="38"/>
                    <a:pt x="56" y="41"/>
                    <a:pt x="57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0" y="44"/>
                    <a:pt x="49" y="40"/>
                    <a:pt x="47" y="36"/>
                  </a:cubicBezTo>
                  <a:cubicBezTo>
                    <a:pt x="46" y="34"/>
                    <a:pt x="45" y="31"/>
                    <a:pt x="43" y="29"/>
                  </a:cubicBezTo>
                  <a:cubicBezTo>
                    <a:pt x="38" y="25"/>
                    <a:pt x="34" y="18"/>
                    <a:pt x="25" y="23"/>
                  </a:cubicBezTo>
                  <a:cubicBezTo>
                    <a:pt x="16" y="28"/>
                    <a:pt x="11" y="35"/>
                    <a:pt x="14" y="44"/>
                  </a:cubicBezTo>
                  <a:cubicBezTo>
                    <a:pt x="17" y="55"/>
                    <a:pt x="20" y="66"/>
                    <a:pt x="26" y="75"/>
                  </a:cubicBezTo>
                  <a:cubicBezTo>
                    <a:pt x="29" y="82"/>
                    <a:pt x="31" y="90"/>
                    <a:pt x="35" y="97"/>
                  </a:cubicBezTo>
                  <a:cubicBezTo>
                    <a:pt x="36" y="100"/>
                    <a:pt x="37" y="103"/>
                    <a:pt x="34" y="105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6" name="Freeform 773"/>
            <p:cNvSpPr/>
            <p:nvPr/>
          </p:nvSpPr>
          <p:spPr bwMode="auto">
            <a:xfrm>
              <a:off x="6655" y="1959"/>
              <a:ext cx="67" cy="154"/>
            </a:xfrm>
            <a:custGeom>
              <a:avLst/>
              <a:gdLst>
                <a:gd name="T0" fmla="*/ 40 w 45"/>
                <a:gd name="T1" fmla="*/ 100 h 103"/>
                <a:gd name="T2" fmla="*/ 39 w 45"/>
                <a:gd name="T3" fmla="*/ 100 h 103"/>
                <a:gd name="T4" fmla="*/ 38 w 45"/>
                <a:gd name="T5" fmla="*/ 100 h 103"/>
                <a:gd name="T6" fmla="*/ 21 w 45"/>
                <a:gd name="T7" fmla="*/ 91 h 103"/>
                <a:gd name="T8" fmla="*/ 2 w 45"/>
                <a:gd name="T9" fmla="*/ 34 h 103"/>
                <a:gd name="T10" fmla="*/ 0 w 45"/>
                <a:gd name="T11" fmla="*/ 27 h 103"/>
                <a:gd name="T12" fmla="*/ 15 w 45"/>
                <a:gd name="T13" fmla="*/ 3 h 103"/>
                <a:gd name="T14" fmla="*/ 21 w 45"/>
                <a:gd name="T15" fmla="*/ 2 h 103"/>
                <a:gd name="T16" fmla="*/ 21 w 45"/>
                <a:gd name="T17" fmla="*/ 24 h 103"/>
                <a:gd name="T18" fmla="*/ 40 w 45"/>
                <a:gd name="T19" fmla="*/ 77 h 103"/>
                <a:gd name="T20" fmla="*/ 42 w 45"/>
                <a:gd name="T21" fmla="*/ 79 h 103"/>
                <a:gd name="T22" fmla="*/ 44 w 45"/>
                <a:gd name="T23" fmla="*/ 81 h 103"/>
                <a:gd name="T24" fmla="*/ 44 w 45"/>
                <a:gd name="T25" fmla="*/ 84 h 103"/>
                <a:gd name="T26" fmla="*/ 41 w 45"/>
                <a:gd name="T27" fmla="*/ 98 h 103"/>
                <a:gd name="T28" fmla="*/ 40 w 45"/>
                <a:gd name="T29" fmla="*/ 10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03">
                  <a:moveTo>
                    <a:pt x="40" y="100"/>
                  </a:move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9" y="103"/>
                    <a:pt x="24" y="98"/>
                    <a:pt x="21" y="91"/>
                  </a:cubicBezTo>
                  <a:cubicBezTo>
                    <a:pt x="13" y="73"/>
                    <a:pt x="5" y="54"/>
                    <a:pt x="2" y="34"/>
                  </a:cubicBezTo>
                  <a:cubicBezTo>
                    <a:pt x="2" y="32"/>
                    <a:pt x="1" y="29"/>
                    <a:pt x="0" y="27"/>
                  </a:cubicBezTo>
                  <a:cubicBezTo>
                    <a:pt x="3" y="17"/>
                    <a:pt x="11" y="11"/>
                    <a:pt x="15" y="3"/>
                  </a:cubicBezTo>
                  <a:cubicBezTo>
                    <a:pt x="16" y="1"/>
                    <a:pt x="19" y="0"/>
                    <a:pt x="21" y="2"/>
                  </a:cubicBezTo>
                  <a:cubicBezTo>
                    <a:pt x="25" y="9"/>
                    <a:pt x="21" y="16"/>
                    <a:pt x="21" y="24"/>
                  </a:cubicBezTo>
                  <a:cubicBezTo>
                    <a:pt x="21" y="44"/>
                    <a:pt x="28" y="62"/>
                    <a:pt x="40" y="77"/>
                  </a:cubicBezTo>
                  <a:cubicBezTo>
                    <a:pt x="41" y="78"/>
                    <a:pt x="41" y="78"/>
                    <a:pt x="42" y="79"/>
                  </a:cubicBezTo>
                  <a:cubicBezTo>
                    <a:pt x="43" y="80"/>
                    <a:pt x="43" y="81"/>
                    <a:pt x="44" y="81"/>
                  </a:cubicBezTo>
                  <a:cubicBezTo>
                    <a:pt x="44" y="82"/>
                    <a:pt x="44" y="83"/>
                    <a:pt x="44" y="84"/>
                  </a:cubicBezTo>
                  <a:cubicBezTo>
                    <a:pt x="44" y="89"/>
                    <a:pt x="45" y="94"/>
                    <a:pt x="41" y="98"/>
                  </a:cubicBezTo>
                  <a:cubicBezTo>
                    <a:pt x="41" y="98"/>
                    <a:pt x="40" y="99"/>
                    <a:pt x="40" y="100"/>
                  </a:cubicBezTo>
                  <a:close/>
                </a:path>
              </a:pathLst>
            </a:custGeom>
            <a:solidFill>
              <a:srgbClr val="FB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7" name="Freeform 774"/>
            <p:cNvSpPr/>
            <p:nvPr/>
          </p:nvSpPr>
          <p:spPr bwMode="auto">
            <a:xfrm>
              <a:off x="6622" y="1954"/>
              <a:ext cx="78" cy="164"/>
            </a:xfrm>
            <a:custGeom>
              <a:avLst/>
              <a:gdLst>
                <a:gd name="T0" fmla="*/ 52 w 52"/>
                <a:gd name="T1" fmla="*/ 107 h 109"/>
                <a:gd name="T2" fmla="*/ 42 w 52"/>
                <a:gd name="T3" fmla="*/ 104 h 109"/>
                <a:gd name="T4" fmla="*/ 35 w 52"/>
                <a:gd name="T5" fmla="*/ 99 h 109"/>
                <a:gd name="T6" fmla="*/ 25 w 52"/>
                <a:gd name="T7" fmla="*/ 85 h 109"/>
                <a:gd name="T8" fmla="*/ 4 w 52"/>
                <a:gd name="T9" fmla="*/ 53 h 109"/>
                <a:gd name="T10" fmla="*/ 1 w 52"/>
                <a:gd name="T11" fmla="*/ 11 h 109"/>
                <a:gd name="T12" fmla="*/ 12 w 52"/>
                <a:gd name="T13" fmla="*/ 2 h 109"/>
                <a:gd name="T14" fmla="*/ 14 w 52"/>
                <a:gd name="T15" fmla="*/ 4 h 109"/>
                <a:gd name="T16" fmla="*/ 17 w 52"/>
                <a:gd name="T17" fmla="*/ 11 h 109"/>
                <a:gd name="T18" fmla="*/ 21 w 52"/>
                <a:gd name="T19" fmla="*/ 22 h 109"/>
                <a:gd name="T20" fmla="*/ 22 w 52"/>
                <a:gd name="T21" fmla="*/ 28 h 109"/>
                <a:gd name="T22" fmla="*/ 23 w 52"/>
                <a:gd name="T23" fmla="*/ 34 h 109"/>
                <a:gd name="T24" fmla="*/ 40 w 52"/>
                <a:gd name="T25" fmla="*/ 90 h 109"/>
                <a:gd name="T26" fmla="*/ 52 w 52"/>
                <a:gd name="T27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09">
                  <a:moveTo>
                    <a:pt x="52" y="107"/>
                  </a:moveTo>
                  <a:cubicBezTo>
                    <a:pt x="48" y="109"/>
                    <a:pt x="45" y="106"/>
                    <a:pt x="42" y="104"/>
                  </a:cubicBezTo>
                  <a:cubicBezTo>
                    <a:pt x="40" y="102"/>
                    <a:pt x="37" y="100"/>
                    <a:pt x="35" y="99"/>
                  </a:cubicBezTo>
                  <a:cubicBezTo>
                    <a:pt x="31" y="95"/>
                    <a:pt x="29" y="90"/>
                    <a:pt x="25" y="85"/>
                  </a:cubicBezTo>
                  <a:cubicBezTo>
                    <a:pt x="22" y="72"/>
                    <a:pt x="13" y="62"/>
                    <a:pt x="4" y="53"/>
                  </a:cubicBezTo>
                  <a:cubicBezTo>
                    <a:pt x="2" y="39"/>
                    <a:pt x="0" y="25"/>
                    <a:pt x="1" y="11"/>
                  </a:cubicBezTo>
                  <a:cubicBezTo>
                    <a:pt x="2" y="3"/>
                    <a:pt x="5" y="0"/>
                    <a:pt x="12" y="2"/>
                  </a:cubicBezTo>
                  <a:cubicBezTo>
                    <a:pt x="13" y="3"/>
                    <a:pt x="14" y="3"/>
                    <a:pt x="14" y="4"/>
                  </a:cubicBezTo>
                  <a:cubicBezTo>
                    <a:pt x="16" y="7"/>
                    <a:pt x="16" y="9"/>
                    <a:pt x="17" y="11"/>
                  </a:cubicBezTo>
                  <a:cubicBezTo>
                    <a:pt x="17" y="15"/>
                    <a:pt x="21" y="18"/>
                    <a:pt x="21" y="22"/>
                  </a:cubicBezTo>
                  <a:cubicBezTo>
                    <a:pt x="21" y="24"/>
                    <a:pt x="22" y="26"/>
                    <a:pt x="22" y="28"/>
                  </a:cubicBezTo>
                  <a:cubicBezTo>
                    <a:pt x="22" y="30"/>
                    <a:pt x="23" y="32"/>
                    <a:pt x="23" y="34"/>
                  </a:cubicBezTo>
                  <a:cubicBezTo>
                    <a:pt x="26" y="53"/>
                    <a:pt x="34" y="71"/>
                    <a:pt x="40" y="90"/>
                  </a:cubicBezTo>
                  <a:cubicBezTo>
                    <a:pt x="43" y="97"/>
                    <a:pt x="50" y="100"/>
                    <a:pt x="52" y="107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8" name="Freeform 775"/>
            <p:cNvSpPr/>
            <p:nvPr/>
          </p:nvSpPr>
          <p:spPr bwMode="auto">
            <a:xfrm>
              <a:off x="6517" y="1879"/>
              <a:ext cx="90" cy="137"/>
            </a:xfrm>
            <a:custGeom>
              <a:avLst/>
              <a:gdLst>
                <a:gd name="T0" fmla="*/ 49 w 60"/>
                <a:gd name="T1" fmla="*/ 88 h 91"/>
                <a:gd name="T2" fmla="*/ 47 w 60"/>
                <a:gd name="T3" fmla="*/ 87 h 91"/>
                <a:gd name="T4" fmla="*/ 38 w 60"/>
                <a:gd name="T5" fmla="*/ 82 h 91"/>
                <a:gd name="T6" fmla="*/ 18 w 60"/>
                <a:gd name="T7" fmla="*/ 55 h 91"/>
                <a:gd name="T8" fmla="*/ 12 w 60"/>
                <a:gd name="T9" fmla="*/ 44 h 91"/>
                <a:gd name="T10" fmla="*/ 3 w 60"/>
                <a:gd name="T11" fmla="*/ 3 h 91"/>
                <a:gd name="T12" fmla="*/ 6 w 60"/>
                <a:gd name="T13" fmla="*/ 0 h 91"/>
                <a:gd name="T14" fmla="*/ 9 w 60"/>
                <a:gd name="T15" fmla="*/ 2 h 91"/>
                <a:gd name="T16" fmla="*/ 15 w 60"/>
                <a:gd name="T17" fmla="*/ 21 h 91"/>
                <a:gd name="T18" fmla="*/ 26 w 60"/>
                <a:gd name="T19" fmla="*/ 12 h 91"/>
                <a:gd name="T20" fmla="*/ 32 w 60"/>
                <a:gd name="T21" fmla="*/ 18 h 91"/>
                <a:gd name="T22" fmla="*/ 33 w 60"/>
                <a:gd name="T23" fmla="*/ 22 h 91"/>
                <a:gd name="T24" fmla="*/ 32 w 60"/>
                <a:gd name="T25" fmla="*/ 25 h 91"/>
                <a:gd name="T26" fmla="*/ 39 w 60"/>
                <a:gd name="T27" fmla="*/ 64 h 91"/>
                <a:gd name="T28" fmla="*/ 41 w 60"/>
                <a:gd name="T29" fmla="*/ 66 h 91"/>
                <a:gd name="T30" fmla="*/ 43 w 60"/>
                <a:gd name="T31" fmla="*/ 71 h 91"/>
                <a:gd name="T32" fmla="*/ 49 w 60"/>
                <a:gd name="T33" fmla="*/ 77 h 91"/>
                <a:gd name="T34" fmla="*/ 55 w 60"/>
                <a:gd name="T35" fmla="*/ 83 h 91"/>
                <a:gd name="T36" fmla="*/ 57 w 60"/>
                <a:gd name="T37" fmla="*/ 91 h 91"/>
                <a:gd name="T38" fmla="*/ 51 w 60"/>
                <a:gd name="T39" fmla="*/ 89 h 91"/>
                <a:gd name="T40" fmla="*/ 49 w 60"/>
                <a:gd name="T4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91">
                  <a:moveTo>
                    <a:pt x="49" y="88"/>
                  </a:moveTo>
                  <a:cubicBezTo>
                    <a:pt x="48" y="88"/>
                    <a:pt x="48" y="87"/>
                    <a:pt x="47" y="87"/>
                  </a:cubicBezTo>
                  <a:cubicBezTo>
                    <a:pt x="44" y="85"/>
                    <a:pt x="41" y="83"/>
                    <a:pt x="38" y="82"/>
                  </a:cubicBezTo>
                  <a:cubicBezTo>
                    <a:pt x="26" y="77"/>
                    <a:pt x="18" y="69"/>
                    <a:pt x="18" y="55"/>
                  </a:cubicBezTo>
                  <a:cubicBezTo>
                    <a:pt x="18" y="50"/>
                    <a:pt x="15" y="47"/>
                    <a:pt x="12" y="44"/>
                  </a:cubicBezTo>
                  <a:cubicBezTo>
                    <a:pt x="0" y="32"/>
                    <a:pt x="1" y="18"/>
                    <a:pt x="3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5" y="7"/>
                    <a:pt x="11" y="16"/>
                    <a:pt x="15" y="21"/>
                  </a:cubicBezTo>
                  <a:cubicBezTo>
                    <a:pt x="20" y="19"/>
                    <a:pt x="20" y="12"/>
                    <a:pt x="26" y="12"/>
                  </a:cubicBezTo>
                  <a:cubicBezTo>
                    <a:pt x="29" y="13"/>
                    <a:pt x="30" y="15"/>
                    <a:pt x="32" y="18"/>
                  </a:cubicBezTo>
                  <a:cubicBezTo>
                    <a:pt x="32" y="19"/>
                    <a:pt x="33" y="20"/>
                    <a:pt x="33" y="22"/>
                  </a:cubicBezTo>
                  <a:cubicBezTo>
                    <a:pt x="33" y="23"/>
                    <a:pt x="33" y="24"/>
                    <a:pt x="32" y="25"/>
                  </a:cubicBezTo>
                  <a:cubicBezTo>
                    <a:pt x="27" y="39"/>
                    <a:pt x="34" y="51"/>
                    <a:pt x="39" y="64"/>
                  </a:cubicBezTo>
                  <a:cubicBezTo>
                    <a:pt x="40" y="65"/>
                    <a:pt x="40" y="65"/>
                    <a:pt x="41" y="66"/>
                  </a:cubicBezTo>
                  <a:cubicBezTo>
                    <a:pt x="42" y="68"/>
                    <a:pt x="42" y="69"/>
                    <a:pt x="43" y="71"/>
                  </a:cubicBezTo>
                  <a:cubicBezTo>
                    <a:pt x="43" y="74"/>
                    <a:pt x="47" y="75"/>
                    <a:pt x="49" y="77"/>
                  </a:cubicBezTo>
                  <a:cubicBezTo>
                    <a:pt x="51" y="79"/>
                    <a:pt x="52" y="81"/>
                    <a:pt x="55" y="83"/>
                  </a:cubicBezTo>
                  <a:cubicBezTo>
                    <a:pt x="57" y="85"/>
                    <a:pt x="60" y="88"/>
                    <a:pt x="57" y="91"/>
                  </a:cubicBezTo>
                  <a:cubicBezTo>
                    <a:pt x="55" y="90"/>
                    <a:pt x="53" y="90"/>
                    <a:pt x="51" y="89"/>
                  </a:cubicBezTo>
                  <a:cubicBezTo>
                    <a:pt x="50" y="88"/>
                    <a:pt x="49" y="88"/>
                    <a:pt x="49" y="88"/>
                  </a:cubicBezTo>
                  <a:close/>
                </a:path>
              </a:pathLst>
            </a:custGeom>
            <a:solidFill>
              <a:srgbClr val="EB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9" name="Freeform 776"/>
            <p:cNvSpPr/>
            <p:nvPr/>
          </p:nvSpPr>
          <p:spPr bwMode="auto">
            <a:xfrm>
              <a:off x="6515" y="1857"/>
              <a:ext cx="72" cy="153"/>
            </a:xfrm>
            <a:custGeom>
              <a:avLst/>
              <a:gdLst>
                <a:gd name="T0" fmla="*/ 8 w 48"/>
                <a:gd name="T1" fmla="*/ 16 h 102"/>
                <a:gd name="T2" fmla="*/ 17 w 48"/>
                <a:gd name="T3" fmla="*/ 58 h 102"/>
                <a:gd name="T4" fmla="*/ 23 w 48"/>
                <a:gd name="T5" fmla="*/ 73 h 102"/>
                <a:gd name="T6" fmla="*/ 34 w 48"/>
                <a:gd name="T7" fmla="*/ 91 h 102"/>
                <a:gd name="T8" fmla="*/ 48 w 48"/>
                <a:gd name="T9" fmla="*/ 102 h 102"/>
                <a:gd name="T10" fmla="*/ 25 w 48"/>
                <a:gd name="T11" fmla="*/ 95 h 102"/>
                <a:gd name="T12" fmla="*/ 16 w 48"/>
                <a:gd name="T13" fmla="*/ 76 h 102"/>
                <a:gd name="T14" fmla="*/ 10 w 48"/>
                <a:gd name="T15" fmla="*/ 61 h 102"/>
                <a:gd name="T16" fmla="*/ 0 w 48"/>
                <a:gd name="T17" fmla="*/ 36 h 102"/>
                <a:gd name="T18" fmla="*/ 4 w 48"/>
                <a:gd name="T19" fmla="*/ 4 h 102"/>
                <a:gd name="T20" fmla="*/ 12 w 48"/>
                <a:gd name="T21" fmla="*/ 3 h 102"/>
                <a:gd name="T22" fmla="*/ 8 w 48"/>
                <a:gd name="T23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02">
                  <a:moveTo>
                    <a:pt x="8" y="16"/>
                  </a:moveTo>
                  <a:cubicBezTo>
                    <a:pt x="4" y="31"/>
                    <a:pt x="4" y="46"/>
                    <a:pt x="17" y="58"/>
                  </a:cubicBezTo>
                  <a:cubicBezTo>
                    <a:pt x="21" y="62"/>
                    <a:pt x="23" y="67"/>
                    <a:pt x="23" y="73"/>
                  </a:cubicBezTo>
                  <a:cubicBezTo>
                    <a:pt x="24" y="80"/>
                    <a:pt x="28" y="86"/>
                    <a:pt x="34" y="91"/>
                  </a:cubicBezTo>
                  <a:cubicBezTo>
                    <a:pt x="39" y="94"/>
                    <a:pt x="45" y="97"/>
                    <a:pt x="48" y="102"/>
                  </a:cubicBezTo>
                  <a:cubicBezTo>
                    <a:pt x="40" y="100"/>
                    <a:pt x="33" y="97"/>
                    <a:pt x="25" y="95"/>
                  </a:cubicBezTo>
                  <a:cubicBezTo>
                    <a:pt x="19" y="90"/>
                    <a:pt x="15" y="84"/>
                    <a:pt x="16" y="76"/>
                  </a:cubicBezTo>
                  <a:cubicBezTo>
                    <a:pt x="16" y="70"/>
                    <a:pt x="14" y="65"/>
                    <a:pt x="10" y="61"/>
                  </a:cubicBezTo>
                  <a:cubicBezTo>
                    <a:pt x="3" y="54"/>
                    <a:pt x="0" y="45"/>
                    <a:pt x="0" y="36"/>
                  </a:cubicBezTo>
                  <a:cubicBezTo>
                    <a:pt x="0" y="25"/>
                    <a:pt x="1" y="15"/>
                    <a:pt x="4" y="4"/>
                  </a:cubicBezTo>
                  <a:cubicBezTo>
                    <a:pt x="6" y="2"/>
                    <a:pt x="9" y="0"/>
                    <a:pt x="12" y="3"/>
                  </a:cubicBezTo>
                  <a:cubicBezTo>
                    <a:pt x="15" y="8"/>
                    <a:pt x="14" y="13"/>
                    <a:pt x="8" y="16"/>
                  </a:cubicBezTo>
                  <a:close/>
                </a:path>
              </a:pathLst>
            </a:custGeom>
            <a:solidFill>
              <a:srgbClr val="D7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0" name="Freeform 777"/>
            <p:cNvSpPr/>
            <p:nvPr/>
          </p:nvSpPr>
          <p:spPr bwMode="auto">
            <a:xfrm>
              <a:off x="6614" y="1882"/>
              <a:ext cx="30" cy="152"/>
            </a:xfrm>
            <a:custGeom>
              <a:avLst/>
              <a:gdLst>
                <a:gd name="T0" fmla="*/ 17 w 20"/>
                <a:gd name="T1" fmla="*/ 53 h 101"/>
                <a:gd name="T2" fmla="*/ 13 w 20"/>
                <a:gd name="T3" fmla="*/ 52 h 101"/>
                <a:gd name="T4" fmla="*/ 9 w 20"/>
                <a:gd name="T5" fmla="*/ 59 h 101"/>
                <a:gd name="T6" fmla="*/ 10 w 20"/>
                <a:gd name="T7" fmla="*/ 86 h 101"/>
                <a:gd name="T8" fmla="*/ 9 w 20"/>
                <a:gd name="T9" fmla="*/ 101 h 101"/>
                <a:gd name="T10" fmla="*/ 9 w 20"/>
                <a:gd name="T11" fmla="*/ 101 h 101"/>
                <a:gd name="T12" fmla="*/ 7 w 20"/>
                <a:gd name="T13" fmla="*/ 99 h 101"/>
                <a:gd name="T14" fmla="*/ 2 w 20"/>
                <a:gd name="T15" fmla="*/ 95 h 101"/>
                <a:gd name="T16" fmla="*/ 2 w 20"/>
                <a:gd name="T17" fmla="*/ 47 h 101"/>
                <a:gd name="T18" fmla="*/ 0 w 20"/>
                <a:gd name="T19" fmla="*/ 35 h 101"/>
                <a:gd name="T20" fmla="*/ 4 w 20"/>
                <a:gd name="T21" fmla="*/ 28 h 101"/>
                <a:gd name="T22" fmla="*/ 10 w 20"/>
                <a:gd name="T23" fmla="*/ 9 h 101"/>
                <a:gd name="T24" fmla="*/ 18 w 20"/>
                <a:gd name="T25" fmla="*/ 4 h 101"/>
                <a:gd name="T26" fmla="*/ 19 w 20"/>
                <a:gd name="T27" fmla="*/ 12 h 101"/>
                <a:gd name="T28" fmla="*/ 19 w 20"/>
                <a:gd name="T29" fmla="*/ 43 h 101"/>
                <a:gd name="T30" fmla="*/ 17 w 20"/>
                <a:gd name="T31" fmla="*/ 5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01">
                  <a:moveTo>
                    <a:pt x="17" y="53"/>
                  </a:moveTo>
                  <a:cubicBezTo>
                    <a:pt x="15" y="52"/>
                    <a:pt x="14" y="50"/>
                    <a:pt x="13" y="52"/>
                  </a:cubicBezTo>
                  <a:cubicBezTo>
                    <a:pt x="11" y="54"/>
                    <a:pt x="9" y="56"/>
                    <a:pt x="9" y="59"/>
                  </a:cubicBezTo>
                  <a:cubicBezTo>
                    <a:pt x="9" y="68"/>
                    <a:pt x="8" y="77"/>
                    <a:pt x="10" y="86"/>
                  </a:cubicBezTo>
                  <a:cubicBezTo>
                    <a:pt x="11" y="91"/>
                    <a:pt x="12" y="96"/>
                    <a:pt x="9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8" y="100"/>
                    <a:pt x="8" y="99"/>
                    <a:pt x="7" y="99"/>
                  </a:cubicBezTo>
                  <a:cubicBezTo>
                    <a:pt x="5" y="98"/>
                    <a:pt x="3" y="96"/>
                    <a:pt x="2" y="95"/>
                  </a:cubicBezTo>
                  <a:cubicBezTo>
                    <a:pt x="2" y="79"/>
                    <a:pt x="2" y="63"/>
                    <a:pt x="2" y="47"/>
                  </a:cubicBezTo>
                  <a:cubicBezTo>
                    <a:pt x="2" y="43"/>
                    <a:pt x="2" y="39"/>
                    <a:pt x="0" y="35"/>
                  </a:cubicBezTo>
                  <a:cubicBezTo>
                    <a:pt x="0" y="32"/>
                    <a:pt x="4" y="31"/>
                    <a:pt x="4" y="28"/>
                  </a:cubicBezTo>
                  <a:cubicBezTo>
                    <a:pt x="6" y="22"/>
                    <a:pt x="9" y="15"/>
                    <a:pt x="10" y="9"/>
                  </a:cubicBezTo>
                  <a:cubicBezTo>
                    <a:pt x="11" y="5"/>
                    <a:pt x="12" y="0"/>
                    <a:pt x="18" y="4"/>
                  </a:cubicBezTo>
                  <a:cubicBezTo>
                    <a:pt x="20" y="6"/>
                    <a:pt x="20" y="9"/>
                    <a:pt x="19" y="12"/>
                  </a:cubicBezTo>
                  <a:cubicBezTo>
                    <a:pt x="19" y="23"/>
                    <a:pt x="16" y="33"/>
                    <a:pt x="19" y="43"/>
                  </a:cubicBezTo>
                  <a:cubicBezTo>
                    <a:pt x="20" y="47"/>
                    <a:pt x="20" y="51"/>
                    <a:pt x="17" y="53"/>
                  </a:cubicBezTo>
                  <a:close/>
                </a:path>
              </a:pathLst>
            </a:custGeom>
            <a:solidFill>
              <a:srgbClr val="F0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1" name="Freeform 778"/>
            <p:cNvSpPr/>
            <p:nvPr/>
          </p:nvSpPr>
          <p:spPr bwMode="auto">
            <a:xfrm>
              <a:off x="6652" y="2002"/>
              <a:ext cx="60" cy="113"/>
            </a:xfrm>
            <a:custGeom>
              <a:avLst/>
              <a:gdLst>
                <a:gd name="T0" fmla="*/ 32 w 40"/>
                <a:gd name="T1" fmla="*/ 75 h 75"/>
                <a:gd name="T2" fmla="*/ 15 w 40"/>
                <a:gd name="T3" fmla="*/ 52 h 75"/>
                <a:gd name="T4" fmla="*/ 0 w 40"/>
                <a:gd name="T5" fmla="*/ 1 h 75"/>
                <a:gd name="T6" fmla="*/ 7 w 40"/>
                <a:gd name="T7" fmla="*/ 3 h 75"/>
                <a:gd name="T8" fmla="*/ 18 w 40"/>
                <a:gd name="T9" fmla="*/ 42 h 75"/>
                <a:gd name="T10" fmla="*/ 22 w 40"/>
                <a:gd name="T11" fmla="*/ 54 h 75"/>
                <a:gd name="T12" fmla="*/ 40 w 40"/>
                <a:gd name="T13" fmla="*/ 71 h 75"/>
                <a:gd name="T14" fmla="*/ 36 w 40"/>
                <a:gd name="T15" fmla="*/ 73 h 75"/>
                <a:gd name="T16" fmla="*/ 34 w 40"/>
                <a:gd name="T17" fmla="*/ 74 h 75"/>
                <a:gd name="T18" fmla="*/ 32 w 40"/>
                <a:gd name="T1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75">
                  <a:moveTo>
                    <a:pt x="32" y="75"/>
                  </a:moveTo>
                  <a:cubicBezTo>
                    <a:pt x="24" y="69"/>
                    <a:pt x="19" y="62"/>
                    <a:pt x="15" y="52"/>
                  </a:cubicBezTo>
                  <a:cubicBezTo>
                    <a:pt x="9" y="36"/>
                    <a:pt x="2" y="19"/>
                    <a:pt x="0" y="1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8" y="17"/>
                    <a:pt x="14" y="29"/>
                    <a:pt x="18" y="42"/>
                  </a:cubicBezTo>
                  <a:cubicBezTo>
                    <a:pt x="19" y="46"/>
                    <a:pt x="21" y="50"/>
                    <a:pt x="22" y="54"/>
                  </a:cubicBezTo>
                  <a:cubicBezTo>
                    <a:pt x="25" y="63"/>
                    <a:pt x="30" y="70"/>
                    <a:pt x="40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4"/>
                    <a:pt x="34" y="74"/>
                  </a:cubicBezTo>
                  <a:cubicBezTo>
                    <a:pt x="33" y="74"/>
                    <a:pt x="33" y="74"/>
                    <a:pt x="32" y="75"/>
                  </a:cubicBezTo>
                  <a:close/>
                </a:path>
              </a:pathLst>
            </a:custGeom>
            <a:solidFill>
              <a:srgbClr val="F6D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2" name="Freeform 779"/>
            <p:cNvSpPr/>
            <p:nvPr/>
          </p:nvSpPr>
          <p:spPr bwMode="auto">
            <a:xfrm>
              <a:off x="6583" y="1929"/>
              <a:ext cx="40" cy="96"/>
            </a:xfrm>
            <a:custGeom>
              <a:avLst/>
              <a:gdLst>
                <a:gd name="T0" fmla="*/ 22 w 27"/>
                <a:gd name="T1" fmla="*/ 2 h 64"/>
                <a:gd name="T2" fmla="*/ 26 w 27"/>
                <a:gd name="T3" fmla="*/ 13 h 64"/>
                <a:gd name="T4" fmla="*/ 26 w 27"/>
                <a:gd name="T5" fmla="*/ 56 h 64"/>
                <a:gd name="T6" fmla="*/ 23 w 27"/>
                <a:gd name="T7" fmla="*/ 64 h 64"/>
                <a:gd name="T8" fmla="*/ 13 w 27"/>
                <a:gd name="T9" fmla="*/ 58 h 64"/>
                <a:gd name="T10" fmla="*/ 8 w 27"/>
                <a:gd name="T11" fmla="*/ 52 h 64"/>
                <a:gd name="T12" fmla="*/ 3 w 27"/>
                <a:gd name="T13" fmla="*/ 45 h 64"/>
                <a:gd name="T14" fmla="*/ 4 w 27"/>
                <a:gd name="T15" fmla="*/ 37 h 64"/>
                <a:gd name="T16" fmla="*/ 11 w 27"/>
                <a:gd name="T17" fmla="*/ 45 h 64"/>
                <a:gd name="T18" fmla="*/ 16 w 27"/>
                <a:gd name="T19" fmla="*/ 41 h 64"/>
                <a:gd name="T20" fmla="*/ 16 w 27"/>
                <a:gd name="T21" fmla="*/ 12 h 64"/>
                <a:gd name="T22" fmla="*/ 19 w 27"/>
                <a:gd name="T23" fmla="*/ 1 h 64"/>
                <a:gd name="T24" fmla="*/ 22 w 27"/>
                <a:gd name="T25" fmla="*/ 0 h 64"/>
                <a:gd name="T26" fmla="*/ 22 w 27"/>
                <a:gd name="T27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64">
                  <a:moveTo>
                    <a:pt x="22" y="2"/>
                  </a:moveTo>
                  <a:cubicBezTo>
                    <a:pt x="25" y="5"/>
                    <a:pt x="26" y="9"/>
                    <a:pt x="26" y="13"/>
                  </a:cubicBezTo>
                  <a:cubicBezTo>
                    <a:pt x="26" y="27"/>
                    <a:pt x="26" y="42"/>
                    <a:pt x="26" y="56"/>
                  </a:cubicBezTo>
                  <a:cubicBezTo>
                    <a:pt x="26" y="59"/>
                    <a:pt x="27" y="62"/>
                    <a:pt x="23" y="64"/>
                  </a:cubicBezTo>
                  <a:cubicBezTo>
                    <a:pt x="19" y="62"/>
                    <a:pt x="16" y="60"/>
                    <a:pt x="13" y="58"/>
                  </a:cubicBezTo>
                  <a:cubicBezTo>
                    <a:pt x="12" y="55"/>
                    <a:pt x="11" y="54"/>
                    <a:pt x="8" y="52"/>
                  </a:cubicBezTo>
                  <a:cubicBezTo>
                    <a:pt x="6" y="50"/>
                    <a:pt x="4" y="48"/>
                    <a:pt x="3" y="45"/>
                  </a:cubicBezTo>
                  <a:cubicBezTo>
                    <a:pt x="1" y="42"/>
                    <a:pt x="0" y="39"/>
                    <a:pt x="4" y="37"/>
                  </a:cubicBezTo>
                  <a:cubicBezTo>
                    <a:pt x="9" y="37"/>
                    <a:pt x="7" y="44"/>
                    <a:pt x="11" y="45"/>
                  </a:cubicBezTo>
                  <a:cubicBezTo>
                    <a:pt x="16" y="48"/>
                    <a:pt x="16" y="44"/>
                    <a:pt x="16" y="41"/>
                  </a:cubicBezTo>
                  <a:cubicBezTo>
                    <a:pt x="16" y="31"/>
                    <a:pt x="16" y="21"/>
                    <a:pt x="16" y="12"/>
                  </a:cubicBezTo>
                  <a:cubicBezTo>
                    <a:pt x="16" y="8"/>
                    <a:pt x="16" y="4"/>
                    <a:pt x="19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1"/>
                    <a:pt x="23" y="1"/>
                    <a:pt x="22" y="2"/>
                  </a:cubicBezTo>
                  <a:close/>
                </a:path>
              </a:pathLst>
            </a:custGeom>
            <a:solidFill>
              <a:srgbClr val="F4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3" name="Freeform 780"/>
            <p:cNvSpPr/>
            <p:nvPr/>
          </p:nvSpPr>
          <p:spPr bwMode="auto">
            <a:xfrm>
              <a:off x="6685" y="1975"/>
              <a:ext cx="46" cy="131"/>
            </a:xfrm>
            <a:custGeom>
              <a:avLst/>
              <a:gdLst>
                <a:gd name="T0" fmla="*/ 22 w 31"/>
                <a:gd name="T1" fmla="*/ 73 h 87"/>
                <a:gd name="T2" fmla="*/ 22 w 31"/>
                <a:gd name="T3" fmla="*/ 71 h 87"/>
                <a:gd name="T4" fmla="*/ 20 w 31"/>
                <a:gd name="T5" fmla="*/ 70 h 87"/>
                <a:gd name="T6" fmla="*/ 20 w 31"/>
                <a:gd name="T7" fmla="*/ 69 h 87"/>
                <a:gd name="T8" fmla="*/ 1 w 31"/>
                <a:gd name="T9" fmla="*/ 18 h 87"/>
                <a:gd name="T10" fmla="*/ 13 w 31"/>
                <a:gd name="T11" fmla="*/ 0 h 87"/>
                <a:gd name="T12" fmla="*/ 19 w 31"/>
                <a:gd name="T13" fmla="*/ 5 h 87"/>
                <a:gd name="T14" fmla="*/ 18 w 31"/>
                <a:gd name="T15" fmla="*/ 10 h 87"/>
                <a:gd name="T16" fmla="*/ 21 w 31"/>
                <a:gd name="T17" fmla="*/ 57 h 87"/>
                <a:gd name="T18" fmla="*/ 31 w 31"/>
                <a:gd name="T19" fmla="*/ 79 h 87"/>
                <a:gd name="T20" fmla="*/ 29 w 31"/>
                <a:gd name="T21" fmla="*/ 81 h 87"/>
                <a:gd name="T22" fmla="*/ 25 w 31"/>
                <a:gd name="T23" fmla="*/ 87 h 87"/>
                <a:gd name="T24" fmla="*/ 24 w 31"/>
                <a:gd name="T25" fmla="*/ 86 h 87"/>
                <a:gd name="T26" fmla="*/ 22 w 31"/>
                <a:gd name="T27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87">
                  <a:moveTo>
                    <a:pt x="22" y="73"/>
                  </a:moveTo>
                  <a:cubicBezTo>
                    <a:pt x="22" y="73"/>
                    <a:pt x="22" y="72"/>
                    <a:pt x="22" y="71"/>
                  </a:cubicBezTo>
                  <a:cubicBezTo>
                    <a:pt x="21" y="71"/>
                    <a:pt x="20" y="70"/>
                    <a:pt x="20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8" y="54"/>
                    <a:pt x="0" y="38"/>
                    <a:pt x="1" y="18"/>
                  </a:cubicBezTo>
                  <a:cubicBezTo>
                    <a:pt x="2" y="8"/>
                    <a:pt x="4" y="3"/>
                    <a:pt x="13" y="0"/>
                  </a:cubicBezTo>
                  <a:cubicBezTo>
                    <a:pt x="16" y="1"/>
                    <a:pt x="18" y="2"/>
                    <a:pt x="19" y="5"/>
                  </a:cubicBezTo>
                  <a:cubicBezTo>
                    <a:pt x="19" y="7"/>
                    <a:pt x="19" y="8"/>
                    <a:pt x="18" y="10"/>
                  </a:cubicBezTo>
                  <a:cubicBezTo>
                    <a:pt x="6" y="26"/>
                    <a:pt x="12" y="41"/>
                    <a:pt x="21" y="57"/>
                  </a:cubicBezTo>
                  <a:cubicBezTo>
                    <a:pt x="25" y="64"/>
                    <a:pt x="30" y="70"/>
                    <a:pt x="31" y="79"/>
                  </a:cubicBezTo>
                  <a:cubicBezTo>
                    <a:pt x="30" y="80"/>
                    <a:pt x="30" y="80"/>
                    <a:pt x="29" y="81"/>
                  </a:cubicBezTo>
                  <a:cubicBezTo>
                    <a:pt x="28" y="83"/>
                    <a:pt x="27" y="85"/>
                    <a:pt x="25" y="87"/>
                  </a:cubicBezTo>
                  <a:cubicBezTo>
                    <a:pt x="25" y="87"/>
                    <a:pt x="25" y="87"/>
                    <a:pt x="24" y="86"/>
                  </a:cubicBezTo>
                  <a:cubicBezTo>
                    <a:pt x="20" y="83"/>
                    <a:pt x="26" y="77"/>
                    <a:pt x="22" y="73"/>
                  </a:cubicBezTo>
                  <a:close/>
                </a:path>
              </a:pathLst>
            </a:custGeom>
            <a:solidFill>
              <a:srgbClr val="F0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4" name="Freeform 781"/>
            <p:cNvSpPr/>
            <p:nvPr/>
          </p:nvSpPr>
          <p:spPr bwMode="auto">
            <a:xfrm>
              <a:off x="6515" y="1947"/>
              <a:ext cx="17" cy="40"/>
            </a:xfrm>
            <a:custGeom>
              <a:avLst/>
              <a:gdLst>
                <a:gd name="T0" fmla="*/ 0 w 11"/>
                <a:gd name="T1" fmla="*/ 0 h 27"/>
                <a:gd name="T2" fmla="*/ 10 w 11"/>
                <a:gd name="T3" fmla="*/ 27 h 27"/>
                <a:gd name="T4" fmla="*/ 6 w 11"/>
                <a:gd name="T5" fmla="*/ 25 h 27"/>
                <a:gd name="T6" fmla="*/ 0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11" y="7"/>
                    <a:pt x="10" y="17"/>
                    <a:pt x="10" y="27"/>
                  </a:cubicBezTo>
                  <a:cubicBezTo>
                    <a:pt x="8" y="27"/>
                    <a:pt x="7" y="26"/>
                    <a:pt x="6" y="25"/>
                  </a:cubicBezTo>
                  <a:cubicBezTo>
                    <a:pt x="1" y="18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B8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5" name="Freeform 782"/>
            <p:cNvSpPr/>
            <p:nvPr/>
          </p:nvSpPr>
          <p:spPr bwMode="auto">
            <a:xfrm>
              <a:off x="6728" y="2085"/>
              <a:ext cx="23" cy="27"/>
            </a:xfrm>
            <a:custGeom>
              <a:avLst/>
              <a:gdLst>
                <a:gd name="T0" fmla="*/ 0 w 15"/>
                <a:gd name="T1" fmla="*/ 8 h 18"/>
                <a:gd name="T2" fmla="*/ 1 w 15"/>
                <a:gd name="T3" fmla="*/ 6 h 18"/>
                <a:gd name="T4" fmla="*/ 6 w 15"/>
                <a:gd name="T5" fmla="*/ 0 h 18"/>
                <a:gd name="T6" fmla="*/ 11 w 15"/>
                <a:gd name="T7" fmla="*/ 1 h 18"/>
                <a:gd name="T8" fmla="*/ 14 w 15"/>
                <a:gd name="T9" fmla="*/ 6 h 18"/>
                <a:gd name="T10" fmla="*/ 14 w 15"/>
                <a:gd name="T11" fmla="*/ 12 h 18"/>
                <a:gd name="T12" fmla="*/ 8 w 15"/>
                <a:gd name="T13" fmla="*/ 18 h 18"/>
                <a:gd name="T14" fmla="*/ 8 w 15"/>
                <a:gd name="T15" fmla="*/ 18 h 18"/>
                <a:gd name="T16" fmla="*/ 6 w 15"/>
                <a:gd name="T17" fmla="*/ 18 h 18"/>
                <a:gd name="T18" fmla="*/ 0 w 15"/>
                <a:gd name="T1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8">
                  <a:moveTo>
                    <a:pt x="0" y="8"/>
                  </a:moveTo>
                  <a:cubicBezTo>
                    <a:pt x="1" y="8"/>
                    <a:pt x="1" y="7"/>
                    <a:pt x="1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8" y="0"/>
                    <a:pt x="9" y="0"/>
                    <a:pt x="11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5" y="8"/>
                    <a:pt x="15" y="10"/>
                    <a:pt x="14" y="12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4" y="15"/>
                    <a:pt x="2" y="11"/>
                    <a:pt x="0" y="8"/>
                  </a:cubicBezTo>
                  <a:close/>
                </a:path>
              </a:pathLst>
            </a:custGeom>
            <a:solidFill>
              <a:srgbClr val="79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6" name="Freeform 783"/>
            <p:cNvSpPr/>
            <p:nvPr/>
          </p:nvSpPr>
          <p:spPr bwMode="auto">
            <a:xfrm>
              <a:off x="6502" y="2025"/>
              <a:ext cx="13" cy="19"/>
            </a:xfrm>
            <a:custGeom>
              <a:avLst/>
              <a:gdLst>
                <a:gd name="T0" fmla="*/ 9 w 9"/>
                <a:gd name="T1" fmla="*/ 9 h 13"/>
                <a:gd name="T2" fmla="*/ 7 w 9"/>
                <a:gd name="T3" fmla="*/ 13 h 13"/>
                <a:gd name="T4" fmla="*/ 0 w 9"/>
                <a:gd name="T5" fmla="*/ 8 h 13"/>
                <a:gd name="T6" fmla="*/ 7 w 9"/>
                <a:gd name="T7" fmla="*/ 4 h 13"/>
                <a:gd name="T8" fmla="*/ 9 w 9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9"/>
                  </a:moveTo>
                  <a:cubicBezTo>
                    <a:pt x="9" y="11"/>
                    <a:pt x="8" y="12"/>
                    <a:pt x="7" y="13"/>
                  </a:cubicBezTo>
                  <a:cubicBezTo>
                    <a:pt x="5" y="11"/>
                    <a:pt x="3" y="9"/>
                    <a:pt x="0" y="8"/>
                  </a:cubicBezTo>
                  <a:cubicBezTo>
                    <a:pt x="0" y="0"/>
                    <a:pt x="0" y="0"/>
                    <a:pt x="7" y="4"/>
                  </a:cubicBezTo>
                  <a:cubicBezTo>
                    <a:pt x="8" y="6"/>
                    <a:pt x="9" y="8"/>
                    <a:pt x="9" y="9"/>
                  </a:cubicBezTo>
                  <a:close/>
                </a:path>
              </a:pathLst>
            </a:custGeom>
            <a:solidFill>
              <a:srgbClr val="CB8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7" name="Freeform 784"/>
            <p:cNvSpPr/>
            <p:nvPr/>
          </p:nvSpPr>
          <p:spPr bwMode="auto">
            <a:xfrm>
              <a:off x="6659" y="2082"/>
              <a:ext cx="15" cy="21"/>
            </a:xfrm>
            <a:custGeom>
              <a:avLst/>
              <a:gdLst>
                <a:gd name="T0" fmla="*/ 0 w 10"/>
                <a:gd name="T1" fmla="*/ 0 h 14"/>
                <a:gd name="T2" fmla="*/ 10 w 10"/>
                <a:gd name="T3" fmla="*/ 14 h 14"/>
                <a:gd name="T4" fmla="*/ 0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7" y="2"/>
                    <a:pt x="8" y="8"/>
                    <a:pt x="10" y="14"/>
                  </a:cubicBezTo>
                  <a:cubicBezTo>
                    <a:pt x="3" y="12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D6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8" name="Freeform 785"/>
            <p:cNvSpPr/>
            <p:nvPr/>
          </p:nvSpPr>
          <p:spPr bwMode="auto">
            <a:xfrm>
              <a:off x="6715" y="2103"/>
              <a:ext cx="7" cy="6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2 h 4"/>
                <a:gd name="T4" fmla="*/ 5 w 5"/>
                <a:gd name="T5" fmla="*/ 1 h 4"/>
                <a:gd name="T6" fmla="*/ 5 w 5"/>
                <a:gd name="T7" fmla="*/ 2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0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9" name="Freeform 786"/>
            <p:cNvSpPr/>
            <p:nvPr/>
          </p:nvSpPr>
          <p:spPr bwMode="auto">
            <a:xfrm>
              <a:off x="6737" y="21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0" name="Freeform 787"/>
            <p:cNvSpPr/>
            <p:nvPr/>
          </p:nvSpPr>
          <p:spPr bwMode="auto">
            <a:xfrm>
              <a:off x="6703" y="211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1" name="Freeform 788"/>
            <p:cNvSpPr/>
            <p:nvPr/>
          </p:nvSpPr>
          <p:spPr bwMode="auto">
            <a:xfrm>
              <a:off x="6625" y="20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2" name="Freeform 789"/>
            <p:cNvSpPr/>
            <p:nvPr/>
          </p:nvSpPr>
          <p:spPr bwMode="auto">
            <a:xfrm>
              <a:off x="6590" y="2011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3" name="Freeform 790"/>
            <p:cNvSpPr/>
            <p:nvPr/>
          </p:nvSpPr>
          <p:spPr bwMode="auto">
            <a:xfrm>
              <a:off x="6950" y="646"/>
              <a:ext cx="119" cy="186"/>
            </a:xfrm>
            <a:custGeom>
              <a:avLst/>
              <a:gdLst>
                <a:gd name="T0" fmla="*/ 60 w 79"/>
                <a:gd name="T1" fmla="*/ 84 h 124"/>
                <a:gd name="T2" fmla="*/ 59 w 79"/>
                <a:gd name="T3" fmla="*/ 82 h 124"/>
                <a:gd name="T4" fmla="*/ 50 w 79"/>
                <a:gd name="T5" fmla="*/ 50 h 124"/>
                <a:gd name="T6" fmla="*/ 36 w 79"/>
                <a:gd name="T7" fmla="*/ 35 h 124"/>
                <a:gd name="T8" fmla="*/ 5 w 79"/>
                <a:gd name="T9" fmla="*/ 17 h 124"/>
                <a:gd name="T10" fmla="*/ 2 w 79"/>
                <a:gd name="T11" fmla="*/ 16 h 124"/>
                <a:gd name="T12" fmla="*/ 0 w 79"/>
                <a:gd name="T13" fmla="*/ 11 h 124"/>
                <a:gd name="T14" fmla="*/ 0 w 79"/>
                <a:gd name="T15" fmla="*/ 8 h 124"/>
                <a:gd name="T16" fmla="*/ 4 w 79"/>
                <a:gd name="T17" fmla="*/ 5 h 124"/>
                <a:gd name="T18" fmla="*/ 9 w 79"/>
                <a:gd name="T19" fmla="*/ 2 h 124"/>
                <a:gd name="T20" fmla="*/ 21 w 79"/>
                <a:gd name="T21" fmla="*/ 1 h 124"/>
                <a:gd name="T22" fmla="*/ 33 w 79"/>
                <a:gd name="T23" fmla="*/ 7 h 124"/>
                <a:gd name="T24" fmla="*/ 32 w 79"/>
                <a:gd name="T25" fmla="*/ 12 h 124"/>
                <a:gd name="T26" fmla="*/ 46 w 79"/>
                <a:gd name="T27" fmla="*/ 26 h 124"/>
                <a:gd name="T28" fmla="*/ 59 w 79"/>
                <a:gd name="T29" fmla="*/ 43 h 124"/>
                <a:gd name="T30" fmla="*/ 67 w 79"/>
                <a:gd name="T31" fmla="*/ 55 h 124"/>
                <a:gd name="T32" fmla="*/ 69 w 79"/>
                <a:gd name="T33" fmla="*/ 57 h 124"/>
                <a:gd name="T34" fmla="*/ 69 w 79"/>
                <a:gd name="T35" fmla="*/ 59 h 124"/>
                <a:gd name="T36" fmla="*/ 64 w 79"/>
                <a:gd name="T37" fmla="*/ 67 h 124"/>
                <a:gd name="T38" fmla="*/ 79 w 79"/>
                <a:gd name="T39" fmla="*/ 124 h 124"/>
                <a:gd name="T40" fmla="*/ 71 w 79"/>
                <a:gd name="T41" fmla="*/ 117 h 124"/>
                <a:gd name="T42" fmla="*/ 61 w 79"/>
                <a:gd name="T43" fmla="*/ 88 h 124"/>
                <a:gd name="T44" fmla="*/ 60 w 79"/>
                <a:gd name="T45" fmla="*/ 8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24">
                  <a:moveTo>
                    <a:pt x="60" y="84"/>
                  </a:moveTo>
                  <a:cubicBezTo>
                    <a:pt x="60" y="83"/>
                    <a:pt x="59" y="83"/>
                    <a:pt x="59" y="82"/>
                  </a:cubicBezTo>
                  <a:cubicBezTo>
                    <a:pt x="56" y="72"/>
                    <a:pt x="51" y="61"/>
                    <a:pt x="50" y="50"/>
                  </a:cubicBezTo>
                  <a:cubicBezTo>
                    <a:pt x="49" y="42"/>
                    <a:pt x="42" y="38"/>
                    <a:pt x="36" y="35"/>
                  </a:cubicBezTo>
                  <a:cubicBezTo>
                    <a:pt x="25" y="30"/>
                    <a:pt x="14" y="25"/>
                    <a:pt x="5" y="17"/>
                  </a:cubicBezTo>
                  <a:cubicBezTo>
                    <a:pt x="4" y="17"/>
                    <a:pt x="3" y="17"/>
                    <a:pt x="2" y="16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2" y="6"/>
                    <a:pt x="4" y="5"/>
                  </a:cubicBezTo>
                  <a:cubicBezTo>
                    <a:pt x="5" y="4"/>
                    <a:pt x="7" y="2"/>
                    <a:pt x="9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6" y="0"/>
                    <a:pt x="31" y="0"/>
                    <a:pt x="33" y="7"/>
                  </a:cubicBezTo>
                  <a:cubicBezTo>
                    <a:pt x="29" y="8"/>
                    <a:pt x="29" y="10"/>
                    <a:pt x="32" y="12"/>
                  </a:cubicBezTo>
                  <a:cubicBezTo>
                    <a:pt x="36" y="17"/>
                    <a:pt x="40" y="22"/>
                    <a:pt x="46" y="26"/>
                  </a:cubicBezTo>
                  <a:cubicBezTo>
                    <a:pt x="52" y="30"/>
                    <a:pt x="57" y="35"/>
                    <a:pt x="59" y="43"/>
                  </a:cubicBezTo>
                  <a:cubicBezTo>
                    <a:pt x="60" y="48"/>
                    <a:pt x="63" y="52"/>
                    <a:pt x="67" y="55"/>
                  </a:cubicBezTo>
                  <a:cubicBezTo>
                    <a:pt x="68" y="56"/>
                    <a:pt x="69" y="56"/>
                    <a:pt x="69" y="57"/>
                  </a:cubicBezTo>
                  <a:cubicBezTo>
                    <a:pt x="69" y="58"/>
                    <a:pt x="69" y="58"/>
                    <a:pt x="69" y="59"/>
                  </a:cubicBezTo>
                  <a:cubicBezTo>
                    <a:pt x="64" y="59"/>
                    <a:pt x="63" y="62"/>
                    <a:pt x="64" y="67"/>
                  </a:cubicBezTo>
                  <a:cubicBezTo>
                    <a:pt x="68" y="86"/>
                    <a:pt x="72" y="106"/>
                    <a:pt x="79" y="124"/>
                  </a:cubicBezTo>
                  <a:cubicBezTo>
                    <a:pt x="74" y="124"/>
                    <a:pt x="73" y="120"/>
                    <a:pt x="71" y="117"/>
                  </a:cubicBezTo>
                  <a:cubicBezTo>
                    <a:pt x="66" y="108"/>
                    <a:pt x="64" y="98"/>
                    <a:pt x="61" y="88"/>
                  </a:cubicBezTo>
                  <a:cubicBezTo>
                    <a:pt x="60" y="87"/>
                    <a:pt x="61" y="85"/>
                    <a:pt x="60" y="84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4" name="Freeform 791"/>
            <p:cNvSpPr/>
            <p:nvPr/>
          </p:nvSpPr>
          <p:spPr bwMode="auto">
            <a:xfrm>
              <a:off x="6622" y="342"/>
              <a:ext cx="21" cy="15"/>
            </a:xfrm>
            <a:custGeom>
              <a:avLst/>
              <a:gdLst>
                <a:gd name="T0" fmla="*/ 14 w 14"/>
                <a:gd name="T1" fmla="*/ 10 h 10"/>
                <a:gd name="T2" fmla="*/ 12 w 14"/>
                <a:gd name="T3" fmla="*/ 10 h 10"/>
                <a:gd name="T4" fmla="*/ 10 w 14"/>
                <a:gd name="T5" fmla="*/ 8 h 10"/>
                <a:gd name="T6" fmla="*/ 0 w 14"/>
                <a:gd name="T7" fmla="*/ 2 h 10"/>
                <a:gd name="T8" fmla="*/ 6 w 14"/>
                <a:gd name="T9" fmla="*/ 1 h 10"/>
                <a:gd name="T10" fmla="*/ 14 w 14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0" y="9"/>
                    <a:pt x="10" y="8"/>
                  </a:cubicBezTo>
                  <a:cubicBezTo>
                    <a:pt x="6" y="7"/>
                    <a:pt x="3" y="6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10" y="3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5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5" name="Freeform 792"/>
            <p:cNvSpPr/>
            <p:nvPr/>
          </p:nvSpPr>
          <p:spPr bwMode="auto">
            <a:xfrm>
              <a:off x="6430" y="2740"/>
              <a:ext cx="526" cy="179"/>
            </a:xfrm>
            <a:custGeom>
              <a:avLst/>
              <a:gdLst>
                <a:gd name="T0" fmla="*/ 26 w 351"/>
                <a:gd name="T1" fmla="*/ 41 h 119"/>
                <a:gd name="T2" fmla="*/ 30 w 351"/>
                <a:gd name="T3" fmla="*/ 39 h 119"/>
                <a:gd name="T4" fmla="*/ 37 w 351"/>
                <a:gd name="T5" fmla="*/ 54 h 119"/>
                <a:gd name="T6" fmla="*/ 48 w 351"/>
                <a:gd name="T7" fmla="*/ 93 h 119"/>
                <a:gd name="T8" fmla="*/ 62 w 351"/>
                <a:gd name="T9" fmla="*/ 94 h 119"/>
                <a:gd name="T10" fmla="*/ 120 w 351"/>
                <a:gd name="T11" fmla="*/ 73 h 119"/>
                <a:gd name="T12" fmla="*/ 123 w 351"/>
                <a:gd name="T13" fmla="*/ 73 h 119"/>
                <a:gd name="T14" fmla="*/ 187 w 351"/>
                <a:gd name="T15" fmla="*/ 67 h 119"/>
                <a:gd name="T16" fmla="*/ 234 w 351"/>
                <a:gd name="T17" fmla="*/ 71 h 119"/>
                <a:gd name="T18" fmla="*/ 248 w 351"/>
                <a:gd name="T19" fmla="*/ 77 h 119"/>
                <a:gd name="T20" fmla="*/ 257 w 351"/>
                <a:gd name="T21" fmla="*/ 79 h 119"/>
                <a:gd name="T22" fmla="*/ 298 w 351"/>
                <a:gd name="T23" fmla="*/ 83 h 119"/>
                <a:gd name="T24" fmla="*/ 316 w 351"/>
                <a:gd name="T25" fmla="*/ 77 h 119"/>
                <a:gd name="T26" fmla="*/ 311 w 351"/>
                <a:gd name="T27" fmla="*/ 55 h 119"/>
                <a:gd name="T28" fmla="*/ 282 w 351"/>
                <a:gd name="T29" fmla="*/ 44 h 119"/>
                <a:gd name="T30" fmla="*/ 260 w 351"/>
                <a:gd name="T31" fmla="*/ 40 h 119"/>
                <a:gd name="T32" fmla="*/ 223 w 351"/>
                <a:gd name="T33" fmla="*/ 27 h 119"/>
                <a:gd name="T34" fmla="*/ 190 w 351"/>
                <a:gd name="T35" fmla="*/ 18 h 119"/>
                <a:gd name="T36" fmla="*/ 182 w 351"/>
                <a:gd name="T37" fmla="*/ 17 h 119"/>
                <a:gd name="T38" fmla="*/ 177 w 351"/>
                <a:gd name="T39" fmla="*/ 6 h 119"/>
                <a:gd name="T40" fmla="*/ 186 w 351"/>
                <a:gd name="T41" fmla="*/ 1 h 119"/>
                <a:gd name="T42" fmla="*/ 199 w 351"/>
                <a:gd name="T43" fmla="*/ 4 h 119"/>
                <a:gd name="T44" fmla="*/ 272 w 351"/>
                <a:gd name="T45" fmla="*/ 17 h 119"/>
                <a:gd name="T46" fmla="*/ 294 w 351"/>
                <a:gd name="T47" fmla="*/ 31 h 119"/>
                <a:gd name="T48" fmla="*/ 323 w 351"/>
                <a:gd name="T49" fmla="*/ 42 h 119"/>
                <a:gd name="T50" fmla="*/ 343 w 351"/>
                <a:gd name="T51" fmla="*/ 51 h 119"/>
                <a:gd name="T52" fmla="*/ 351 w 351"/>
                <a:gd name="T53" fmla="*/ 66 h 119"/>
                <a:gd name="T54" fmla="*/ 350 w 351"/>
                <a:gd name="T55" fmla="*/ 87 h 119"/>
                <a:gd name="T56" fmla="*/ 335 w 351"/>
                <a:gd name="T57" fmla="*/ 99 h 119"/>
                <a:gd name="T58" fmla="*/ 326 w 351"/>
                <a:gd name="T59" fmla="*/ 101 h 119"/>
                <a:gd name="T60" fmla="*/ 323 w 351"/>
                <a:gd name="T61" fmla="*/ 101 h 119"/>
                <a:gd name="T62" fmla="*/ 262 w 351"/>
                <a:gd name="T63" fmla="*/ 102 h 119"/>
                <a:gd name="T64" fmla="*/ 178 w 351"/>
                <a:gd name="T65" fmla="*/ 96 h 119"/>
                <a:gd name="T66" fmla="*/ 102 w 351"/>
                <a:gd name="T67" fmla="*/ 98 h 119"/>
                <a:gd name="T68" fmla="*/ 84 w 351"/>
                <a:gd name="T69" fmla="*/ 105 h 119"/>
                <a:gd name="T70" fmla="*/ 65 w 351"/>
                <a:gd name="T71" fmla="*/ 110 h 119"/>
                <a:gd name="T72" fmla="*/ 57 w 351"/>
                <a:gd name="T73" fmla="*/ 113 h 119"/>
                <a:gd name="T74" fmla="*/ 34 w 351"/>
                <a:gd name="T75" fmla="*/ 119 h 119"/>
                <a:gd name="T76" fmla="*/ 10 w 351"/>
                <a:gd name="T77" fmla="*/ 79 h 119"/>
                <a:gd name="T78" fmla="*/ 15 w 351"/>
                <a:gd name="T79" fmla="*/ 62 h 119"/>
                <a:gd name="T80" fmla="*/ 26 w 351"/>
                <a:gd name="T81" fmla="*/ 4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119">
                  <a:moveTo>
                    <a:pt x="26" y="41"/>
                  </a:moveTo>
                  <a:cubicBezTo>
                    <a:pt x="27" y="40"/>
                    <a:pt x="29" y="40"/>
                    <a:pt x="30" y="39"/>
                  </a:cubicBezTo>
                  <a:cubicBezTo>
                    <a:pt x="37" y="40"/>
                    <a:pt x="40" y="47"/>
                    <a:pt x="37" y="54"/>
                  </a:cubicBezTo>
                  <a:cubicBezTo>
                    <a:pt x="34" y="65"/>
                    <a:pt x="39" y="85"/>
                    <a:pt x="48" y="93"/>
                  </a:cubicBezTo>
                  <a:cubicBezTo>
                    <a:pt x="53" y="97"/>
                    <a:pt x="58" y="96"/>
                    <a:pt x="62" y="94"/>
                  </a:cubicBezTo>
                  <a:cubicBezTo>
                    <a:pt x="81" y="86"/>
                    <a:pt x="101" y="80"/>
                    <a:pt x="120" y="73"/>
                  </a:cubicBezTo>
                  <a:cubicBezTo>
                    <a:pt x="121" y="73"/>
                    <a:pt x="122" y="73"/>
                    <a:pt x="123" y="73"/>
                  </a:cubicBezTo>
                  <a:cubicBezTo>
                    <a:pt x="144" y="68"/>
                    <a:pt x="165" y="67"/>
                    <a:pt x="187" y="67"/>
                  </a:cubicBezTo>
                  <a:cubicBezTo>
                    <a:pt x="202" y="68"/>
                    <a:pt x="218" y="69"/>
                    <a:pt x="234" y="71"/>
                  </a:cubicBezTo>
                  <a:cubicBezTo>
                    <a:pt x="239" y="72"/>
                    <a:pt x="244" y="73"/>
                    <a:pt x="248" y="77"/>
                  </a:cubicBezTo>
                  <a:cubicBezTo>
                    <a:pt x="250" y="80"/>
                    <a:pt x="254" y="79"/>
                    <a:pt x="257" y="79"/>
                  </a:cubicBezTo>
                  <a:cubicBezTo>
                    <a:pt x="271" y="78"/>
                    <a:pt x="284" y="81"/>
                    <a:pt x="298" y="83"/>
                  </a:cubicBezTo>
                  <a:cubicBezTo>
                    <a:pt x="305" y="84"/>
                    <a:pt x="312" y="84"/>
                    <a:pt x="316" y="77"/>
                  </a:cubicBezTo>
                  <a:cubicBezTo>
                    <a:pt x="320" y="71"/>
                    <a:pt x="317" y="61"/>
                    <a:pt x="311" y="55"/>
                  </a:cubicBezTo>
                  <a:cubicBezTo>
                    <a:pt x="302" y="48"/>
                    <a:pt x="291" y="47"/>
                    <a:pt x="282" y="44"/>
                  </a:cubicBezTo>
                  <a:cubicBezTo>
                    <a:pt x="275" y="41"/>
                    <a:pt x="267" y="41"/>
                    <a:pt x="260" y="40"/>
                  </a:cubicBezTo>
                  <a:cubicBezTo>
                    <a:pt x="246" y="39"/>
                    <a:pt x="235" y="32"/>
                    <a:pt x="223" y="27"/>
                  </a:cubicBezTo>
                  <a:cubicBezTo>
                    <a:pt x="212" y="23"/>
                    <a:pt x="201" y="19"/>
                    <a:pt x="190" y="18"/>
                  </a:cubicBezTo>
                  <a:cubicBezTo>
                    <a:pt x="187" y="18"/>
                    <a:pt x="185" y="18"/>
                    <a:pt x="182" y="17"/>
                  </a:cubicBezTo>
                  <a:cubicBezTo>
                    <a:pt x="179" y="14"/>
                    <a:pt x="176" y="11"/>
                    <a:pt x="177" y="6"/>
                  </a:cubicBezTo>
                  <a:cubicBezTo>
                    <a:pt x="178" y="2"/>
                    <a:pt x="181" y="0"/>
                    <a:pt x="186" y="1"/>
                  </a:cubicBezTo>
                  <a:cubicBezTo>
                    <a:pt x="190" y="4"/>
                    <a:pt x="194" y="4"/>
                    <a:pt x="199" y="4"/>
                  </a:cubicBezTo>
                  <a:cubicBezTo>
                    <a:pt x="224" y="4"/>
                    <a:pt x="248" y="10"/>
                    <a:pt x="272" y="17"/>
                  </a:cubicBezTo>
                  <a:cubicBezTo>
                    <a:pt x="280" y="19"/>
                    <a:pt x="288" y="25"/>
                    <a:pt x="294" y="31"/>
                  </a:cubicBezTo>
                  <a:cubicBezTo>
                    <a:pt x="302" y="39"/>
                    <a:pt x="313" y="40"/>
                    <a:pt x="323" y="42"/>
                  </a:cubicBezTo>
                  <a:cubicBezTo>
                    <a:pt x="331" y="43"/>
                    <a:pt x="337" y="47"/>
                    <a:pt x="343" y="51"/>
                  </a:cubicBezTo>
                  <a:cubicBezTo>
                    <a:pt x="348" y="55"/>
                    <a:pt x="351" y="60"/>
                    <a:pt x="351" y="66"/>
                  </a:cubicBezTo>
                  <a:cubicBezTo>
                    <a:pt x="351" y="73"/>
                    <a:pt x="350" y="80"/>
                    <a:pt x="350" y="87"/>
                  </a:cubicBezTo>
                  <a:cubicBezTo>
                    <a:pt x="349" y="95"/>
                    <a:pt x="343" y="98"/>
                    <a:pt x="335" y="99"/>
                  </a:cubicBezTo>
                  <a:cubicBezTo>
                    <a:pt x="332" y="99"/>
                    <a:pt x="329" y="99"/>
                    <a:pt x="326" y="101"/>
                  </a:cubicBezTo>
                  <a:cubicBezTo>
                    <a:pt x="325" y="101"/>
                    <a:pt x="324" y="102"/>
                    <a:pt x="323" y="101"/>
                  </a:cubicBezTo>
                  <a:cubicBezTo>
                    <a:pt x="303" y="95"/>
                    <a:pt x="282" y="104"/>
                    <a:pt x="262" y="102"/>
                  </a:cubicBezTo>
                  <a:cubicBezTo>
                    <a:pt x="234" y="99"/>
                    <a:pt x="206" y="98"/>
                    <a:pt x="178" y="96"/>
                  </a:cubicBezTo>
                  <a:cubicBezTo>
                    <a:pt x="153" y="95"/>
                    <a:pt x="127" y="96"/>
                    <a:pt x="102" y="98"/>
                  </a:cubicBezTo>
                  <a:cubicBezTo>
                    <a:pt x="96" y="99"/>
                    <a:pt x="90" y="102"/>
                    <a:pt x="84" y="105"/>
                  </a:cubicBezTo>
                  <a:cubicBezTo>
                    <a:pt x="78" y="107"/>
                    <a:pt x="72" y="110"/>
                    <a:pt x="65" y="110"/>
                  </a:cubicBezTo>
                  <a:cubicBezTo>
                    <a:pt x="62" y="110"/>
                    <a:pt x="59" y="111"/>
                    <a:pt x="57" y="113"/>
                  </a:cubicBezTo>
                  <a:cubicBezTo>
                    <a:pt x="50" y="118"/>
                    <a:pt x="43" y="119"/>
                    <a:pt x="34" y="119"/>
                  </a:cubicBezTo>
                  <a:cubicBezTo>
                    <a:pt x="11" y="118"/>
                    <a:pt x="0" y="100"/>
                    <a:pt x="10" y="79"/>
                  </a:cubicBezTo>
                  <a:cubicBezTo>
                    <a:pt x="13" y="74"/>
                    <a:pt x="14" y="67"/>
                    <a:pt x="15" y="62"/>
                  </a:cubicBezTo>
                  <a:cubicBezTo>
                    <a:pt x="17" y="53"/>
                    <a:pt x="21" y="47"/>
                    <a:pt x="26" y="41"/>
                  </a:cubicBezTo>
                  <a:close/>
                </a:path>
              </a:pathLst>
            </a:custGeom>
            <a:solidFill>
              <a:srgbClr val="FB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6" name="Freeform 793"/>
            <p:cNvSpPr/>
            <p:nvPr/>
          </p:nvSpPr>
          <p:spPr bwMode="auto">
            <a:xfrm>
              <a:off x="6481" y="2881"/>
              <a:ext cx="478" cy="140"/>
            </a:xfrm>
            <a:custGeom>
              <a:avLst/>
              <a:gdLst>
                <a:gd name="T0" fmla="*/ 0 w 319"/>
                <a:gd name="T1" fmla="*/ 47 h 93"/>
                <a:gd name="T2" fmla="*/ 0 w 319"/>
                <a:gd name="T3" fmla="*/ 45 h 93"/>
                <a:gd name="T4" fmla="*/ 7 w 319"/>
                <a:gd name="T5" fmla="*/ 38 h 93"/>
                <a:gd name="T6" fmla="*/ 19 w 319"/>
                <a:gd name="T7" fmla="*/ 27 h 93"/>
                <a:gd name="T8" fmla="*/ 33 w 319"/>
                <a:gd name="T9" fmla="*/ 14 h 93"/>
                <a:gd name="T10" fmla="*/ 150 w 319"/>
                <a:gd name="T11" fmla="*/ 3 h 93"/>
                <a:gd name="T12" fmla="*/ 209 w 319"/>
                <a:gd name="T13" fmla="*/ 6 h 93"/>
                <a:gd name="T14" fmla="*/ 261 w 319"/>
                <a:gd name="T15" fmla="*/ 10 h 93"/>
                <a:gd name="T16" fmla="*/ 291 w 319"/>
                <a:gd name="T17" fmla="*/ 8 h 93"/>
                <a:gd name="T18" fmla="*/ 313 w 319"/>
                <a:gd name="T19" fmla="*/ 9 h 93"/>
                <a:gd name="T20" fmla="*/ 315 w 319"/>
                <a:gd name="T21" fmla="*/ 17 h 93"/>
                <a:gd name="T22" fmla="*/ 311 w 319"/>
                <a:gd name="T23" fmla="*/ 30 h 93"/>
                <a:gd name="T24" fmla="*/ 307 w 319"/>
                <a:gd name="T25" fmla="*/ 31 h 93"/>
                <a:gd name="T26" fmla="*/ 303 w 319"/>
                <a:gd name="T27" fmla="*/ 30 h 93"/>
                <a:gd name="T28" fmla="*/ 271 w 319"/>
                <a:gd name="T29" fmla="*/ 19 h 93"/>
                <a:gd name="T30" fmla="*/ 302 w 319"/>
                <a:gd name="T31" fmla="*/ 36 h 93"/>
                <a:gd name="T32" fmla="*/ 291 w 319"/>
                <a:gd name="T33" fmla="*/ 40 h 93"/>
                <a:gd name="T34" fmla="*/ 288 w 319"/>
                <a:gd name="T35" fmla="*/ 40 h 93"/>
                <a:gd name="T36" fmla="*/ 282 w 319"/>
                <a:gd name="T37" fmla="*/ 37 h 93"/>
                <a:gd name="T38" fmla="*/ 282 w 319"/>
                <a:gd name="T39" fmla="*/ 33 h 93"/>
                <a:gd name="T40" fmla="*/ 284 w 319"/>
                <a:gd name="T41" fmla="*/ 31 h 93"/>
                <a:gd name="T42" fmla="*/ 284 w 319"/>
                <a:gd name="T43" fmla="*/ 31 h 93"/>
                <a:gd name="T44" fmla="*/ 285 w 319"/>
                <a:gd name="T45" fmla="*/ 30 h 93"/>
                <a:gd name="T46" fmla="*/ 284 w 319"/>
                <a:gd name="T47" fmla="*/ 30 h 93"/>
                <a:gd name="T48" fmla="*/ 283 w 319"/>
                <a:gd name="T49" fmla="*/ 30 h 93"/>
                <a:gd name="T50" fmla="*/ 257 w 319"/>
                <a:gd name="T51" fmla="*/ 29 h 93"/>
                <a:gd name="T52" fmla="*/ 254 w 319"/>
                <a:gd name="T53" fmla="*/ 29 h 93"/>
                <a:gd name="T54" fmla="*/ 250 w 319"/>
                <a:gd name="T55" fmla="*/ 27 h 93"/>
                <a:gd name="T56" fmla="*/ 247 w 319"/>
                <a:gd name="T57" fmla="*/ 25 h 93"/>
                <a:gd name="T58" fmla="*/ 245 w 319"/>
                <a:gd name="T59" fmla="*/ 23 h 93"/>
                <a:gd name="T60" fmla="*/ 239 w 319"/>
                <a:gd name="T61" fmla="*/ 22 h 93"/>
                <a:gd name="T62" fmla="*/ 117 w 319"/>
                <a:gd name="T63" fmla="*/ 30 h 93"/>
                <a:gd name="T64" fmla="*/ 68 w 319"/>
                <a:gd name="T65" fmla="*/ 48 h 93"/>
                <a:gd name="T66" fmla="*/ 22 w 319"/>
                <a:gd name="T67" fmla="*/ 84 h 93"/>
                <a:gd name="T68" fmla="*/ 12 w 319"/>
                <a:gd name="T69" fmla="*/ 89 h 93"/>
                <a:gd name="T70" fmla="*/ 4 w 319"/>
                <a:gd name="T71" fmla="*/ 55 h 93"/>
                <a:gd name="T72" fmla="*/ 2 w 319"/>
                <a:gd name="T73" fmla="*/ 49 h 93"/>
                <a:gd name="T74" fmla="*/ 0 w 319"/>
                <a:gd name="T75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93">
                  <a:moveTo>
                    <a:pt x="0" y="47"/>
                  </a:moveTo>
                  <a:cubicBezTo>
                    <a:pt x="0" y="47"/>
                    <a:pt x="0" y="46"/>
                    <a:pt x="0" y="45"/>
                  </a:cubicBezTo>
                  <a:cubicBezTo>
                    <a:pt x="0" y="40"/>
                    <a:pt x="3" y="38"/>
                    <a:pt x="7" y="38"/>
                  </a:cubicBezTo>
                  <a:cubicBezTo>
                    <a:pt x="14" y="37"/>
                    <a:pt x="17" y="33"/>
                    <a:pt x="19" y="27"/>
                  </a:cubicBezTo>
                  <a:cubicBezTo>
                    <a:pt x="22" y="20"/>
                    <a:pt x="26" y="17"/>
                    <a:pt x="33" y="14"/>
                  </a:cubicBezTo>
                  <a:cubicBezTo>
                    <a:pt x="71" y="0"/>
                    <a:pt x="111" y="2"/>
                    <a:pt x="150" y="3"/>
                  </a:cubicBezTo>
                  <a:cubicBezTo>
                    <a:pt x="170" y="3"/>
                    <a:pt x="189" y="4"/>
                    <a:pt x="209" y="6"/>
                  </a:cubicBezTo>
                  <a:cubicBezTo>
                    <a:pt x="226" y="8"/>
                    <a:pt x="244" y="7"/>
                    <a:pt x="261" y="10"/>
                  </a:cubicBezTo>
                  <a:cubicBezTo>
                    <a:pt x="271" y="12"/>
                    <a:pt x="281" y="10"/>
                    <a:pt x="291" y="8"/>
                  </a:cubicBezTo>
                  <a:cubicBezTo>
                    <a:pt x="299" y="4"/>
                    <a:pt x="306" y="7"/>
                    <a:pt x="313" y="9"/>
                  </a:cubicBezTo>
                  <a:cubicBezTo>
                    <a:pt x="317" y="10"/>
                    <a:pt x="319" y="13"/>
                    <a:pt x="315" y="17"/>
                  </a:cubicBezTo>
                  <a:cubicBezTo>
                    <a:pt x="312" y="21"/>
                    <a:pt x="316" y="27"/>
                    <a:pt x="311" y="30"/>
                  </a:cubicBezTo>
                  <a:cubicBezTo>
                    <a:pt x="310" y="31"/>
                    <a:pt x="309" y="31"/>
                    <a:pt x="307" y="31"/>
                  </a:cubicBezTo>
                  <a:cubicBezTo>
                    <a:pt x="306" y="31"/>
                    <a:pt x="304" y="31"/>
                    <a:pt x="303" y="30"/>
                  </a:cubicBezTo>
                  <a:cubicBezTo>
                    <a:pt x="294" y="19"/>
                    <a:pt x="282" y="20"/>
                    <a:pt x="271" y="19"/>
                  </a:cubicBezTo>
                  <a:cubicBezTo>
                    <a:pt x="300" y="20"/>
                    <a:pt x="301" y="24"/>
                    <a:pt x="302" y="36"/>
                  </a:cubicBezTo>
                  <a:cubicBezTo>
                    <a:pt x="299" y="39"/>
                    <a:pt x="295" y="39"/>
                    <a:pt x="291" y="40"/>
                  </a:cubicBezTo>
                  <a:cubicBezTo>
                    <a:pt x="290" y="40"/>
                    <a:pt x="289" y="40"/>
                    <a:pt x="288" y="40"/>
                  </a:cubicBezTo>
                  <a:cubicBezTo>
                    <a:pt x="286" y="40"/>
                    <a:pt x="283" y="40"/>
                    <a:pt x="282" y="37"/>
                  </a:cubicBezTo>
                  <a:cubicBezTo>
                    <a:pt x="281" y="36"/>
                    <a:pt x="281" y="35"/>
                    <a:pt x="282" y="33"/>
                  </a:cubicBezTo>
                  <a:cubicBezTo>
                    <a:pt x="282" y="32"/>
                    <a:pt x="283" y="32"/>
                    <a:pt x="284" y="31"/>
                  </a:cubicBezTo>
                  <a:cubicBezTo>
                    <a:pt x="284" y="31"/>
                    <a:pt x="284" y="31"/>
                    <a:pt x="284" y="31"/>
                  </a:cubicBezTo>
                  <a:cubicBezTo>
                    <a:pt x="284" y="31"/>
                    <a:pt x="285" y="30"/>
                    <a:pt x="285" y="30"/>
                  </a:cubicBezTo>
                  <a:cubicBezTo>
                    <a:pt x="285" y="30"/>
                    <a:pt x="284" y="30"/>
                    <a:pt x="284" y="30"/>
                  </a:cubicBezTo>
                  <a:cubicBezTo>
                    <a:pt x="284" y="30"/>
                    <a:pt x="284" y="30"/>
                    <a:pt x="283" y="30"/>
                  </a:cubicBezTo>
                  <a:cubicBezTo>
                    <a:pt x="275" y="28"/>
                    <a:pt x="266" y="27"/>
                    <a:pt x="257" y="29"/>
                  </a:cubicBezTo>
                  <a:cubicBezTo>
                    <a:pt x="256" y="29"/>
                    <a:pt x="255" y="29"/>
                    <a:pt x="254" y="29"/>
                  </a:cubicBezTo>
                  <a:cubicBezTo>
                    <a:pt x="252" y="28"/>
                    <a:pt x="251" y="28"/>
                    <a:pt x="250" y="27"/>
                  </a:cubicBezTo>
                  <a:cubicBezTo>
                    <a:pt x="249" y="27"/>
                    <a:pt x="248" y="26"/>
                    <a:pt x="247" y="25"/>
                  </a:cubicBezTo>
                  <a:cubicBezTo>
                    <a:pt x="247" y="24"/>
                    <a:pt x="246" y="24"/>
                    <a:pt x="245" y="23"/>
                  </a:cubicBezTo>
                  <a:cubicBezTo>
                    <a:pt x="243" y="22"/>
                    <a:pt x="241" y="22"/>
                    <a:pt x="239" y="22"/>
                  </a:cubicBezTo>
                  <a:cubicBezTo>
                    <a:pt x="199" y="21"/>
                    <a:pt x="158" y="20"/>
                    <a:pt x="117" y="30"/>
                  </a:cubicBezTo>
                  <a:cubicBezTo>
                    <a:pt x="100" y="34"/>
                    <a:pt x="84" y="39"/>
                    <a:pt x="68" y="48"/>
                  </a:cubicBezTo>
                  <a:cubicBezTo>
                    <a:pt x="48" y="54"/>
                    <a:pt x="34" y="68"/>
                    <a:pt x="22" y="84"/>
                  </a:cubicBezTo>
                  <a:cubicBezTo>
                    <a:pt x="19" y="88"/>
                    <a:pt x="18" y="93"/>
                    <a:pt x="12" y="89"/>
                  </a:cubicBezTo>
                  <a:cubicBezTo>
                    <a:pt x="12" y="77"/>
                    <a:pt x="9" y="66"/>
                    <a:pt x="4" y="55"/>
                  </a:cubicBezTo>
                  <a:cubicBezTo>
                    <a:pt x="3" y="53"/>
                    <a:pt x="3" y="51"/>
                    <a:pt x="2" y="49"/>
                  </a:cubicBezTo>
                  <a:cubicBezTo>
                    <a:pt x="1" y="49"/>
                    <a:pt x="1" y="48"/>
                    <a:pt x="0" y="47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7" name="Freeform 794"/>
            <p:cNvSpPr/>
            <p:nvPr/>
          </p:nvSpPr>
          <p:spPr bwMode="auto">
            <a:xfrm>
              <a:off x="6424" y="2802"/>
              <a:ext cx="498" cy="147"/>
            </a:xfrm>
            <a:custGeom>
              <a:avLst/>
              <a:gdLst>
                <a:gd name="T0" fmla="*/ 332 w 332"/>
                <a:gd name="T1" fmla="*/ 62 h 98"/>
                <a:gd name="T2" fmla="*/ 312 w 332"/>
                <a:gd name="T3" fmla="*/ 68 h 98"/>
                <a:gd name="T4" fmla="*/ 279 w 332"/>
                <a:gd name="T5" fmla="*/ 65 h 98"/>
                <a:gd name="T6" fmla="*/ 244 w 332"/>
                <a:gd name="T7" fmla="*/ 62 h 98"/>
                <a:gd name="T8" fmla="*/ 202 w 332"/>
                <a:gd name="T9" fmla="*/ 58 h 98"/>
                <a:gd name="T10" fmla="*/ 181 w 332"/>
                <a:gd name="T11" fmla="*/ 58 h 98"/>
                <a:gd name="T12" fmla="*/ 140 w 332"/>
                <a:gd name="T13" fmla="*/ 58 h 98"/>
                <a:gd name="T14" fmla="*/ 80 w 332"/>
                <a:gd name="T15" fmla="*/ 66 h 98"/>
                <a:gd name="T16" fmla="*/ 60 w 332"/>
                <a:gd name="T17" fmla="*/ 84 h 98"/>
                <a:gd name="T18" fmla="*/ 57 w 332"/>
                <a:gd name="T19" fmla="*/ 91 h 98"/>
                <a:gd name="T20" fmla="*/ 48 w 332"/>
                <a:gd name="T21" fmla="*/ 95 h 98"/>
                <a:gd name="T22" fmla="*/ 38 w 332"/>
                <a:gd name="T23" fmla="*/ 98 h 98"/>
                <a:gd name="T24" fmla="*/ 8 w 332"/>
                <a:gd name="T25" fmla="*/ 60 h 98"/>
                <a:gd name="T26" fmla="*/ 10 w 332"/>
                <a:gd name="T27" fmla="*/ 14 h 98"/>
                <a:gd name="T28" fmla="*/ 25 w 332"/>
                <a:gd name="T29" fmla="*/ 2 h 98"/>
                <a:gd name="T30" fmla="*/ 29 w 332"/>
                <a:gd name="T31" fmla="*/ 0 h 98"/>
                <a:gd name="T32" fmla="*/ 30 w 332"/>
                <a:gd name="T33" fmla="*/ 0 h 98"/>
                <a:gd name="T34" fmla="*/ 31 w 332"/>
                <a:gd name="T35" fmla="*/ 5 h 98"/>
                <a:gd name="T36" fmla="*/ 21 w 332"/>
                <a:gd name="T37" fmla="*/ 32 h 98"/>
                <a:gd name="T38" fmla="*/ 17 w 332"/>
                <a:gd name="T39" fmla="*/ 42 h 98"/>
                <a:gd name="T40" fmla="*/ 31 w 332"/>
                <a:gd name="T41" fmla="*/ 73 h 98"/>
                <a:gd name="T42" fmla="*/ 58 w 332"/>
                <a:gd name="T43" fmla="*/ 68 h 98"/>
                <a:gd name="T44" fmla="*/ 64 w 332"/>
                <a:gd name="T45" fmla="*/ 66 h 98"/>
                <a:gd name="T46" fmla="*/ 93 w 332"/>
                <a:gd name="T47" fmla="*/ 58 h 98"/>
                <a:gd name="T48" fmla="*/ 121 w 332"/>
                <a:gd name="T49" fmla="*/ 53 h 98"/>
                <a:gd name="T50" fmla="*/ 179 w 332"/>
                <a:gd name="T51" fmla="*/ 53 h 98"/>
                <a:gd name="T52" fmla="*/ 249 w 332"/>
                <a:gd name="T53" fmla="*/ 56 h 98"/>
                <a:gd name="T54" fmla="*/ 305 w 332"/>
                <a:gd name="T55" fmla="*/ 53 h 98"/>
                <a:gd name="T56" fmla="*/ 315 w 332"/>
                <a:gd name="T57" fmla="*/ 54 h 98"/>
                <a:gd name="T58" fmla="*/ 330 w 332"/>
                <a:gd name="T59" fmla="*/ 56 h 98"/>
                <a:gd name="T60" fmla="*/ 332 w 332"/>
                <a:gd name="T61" fmla="*/ 59 h 98"/>
                <a:gd name="T62" fmla="*/ 332 w 332"/>
                <a:gd name="T63" fmla="*/ 61 h 98"/>
                <a:gd name="T64" fmla="*/ 332 w 332"/>
                <a:gd name="T6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2" h="98">
                  <a:moveTo>
                    <a:pt x="332" y="62"/>
                  </a:moveTo>
                  <a:cubicBezTo>
                    <a:pt x="327" y="68"/>
                    <a:pt x="319" y="67"/>
                    <a:pt x="312" y="68"/>
                  </a:cubicBezTo>
                  <a:cubicBezTo>
                    <a:pt x="301" y="69"/>
                    <a:pt x="290" y="67"/>
                    <a:pt x="279" y="65"/>
                  </a:cubicBezTo>
                  <a:cubicBezTo>
                    <a:pt x="267" y="63"/>
                    <a:pt x="255" y="64"/>
                    <a:pt x="244" y="62"/>
                  </a:cubicBezTo>
                  <a:cubicBezTo>
                    <a:pt x="230" y="60"/>
                    <a:pt x="216" y="60"/>
                    <a:pt x="202" y="58"/>
                  </a:cubicBezTo>
                  <a:cubicBezTo>
                    <a:pt x="195" y="58"/>
                    <a:pt x="188" y="58"/>
                    <a:pt x="181" y="58"/>
                  </a:cubicBezTo>
                  <a:cubicBezTo>
                    <a:pt x="167" y="58"/>
                    <a:pt x="153" y="58"/>
                    <a:pt x="140" y="58"/>
                  </a:cubicBezTo>
                  <a:cubicBezTo>
                    <a:pt x="119" y="58"/>
                    <a:pt x="99" y="62"/>
                    <a:pt x="80" y="66"/>
                  </a:cubicBezTo>
                  <a:cubicBezTo>
                    <a:pt x="71" y="69"/>
                    <a:pt x="63" y="73"/>
                    <a:pt x="60" y="84"/>
                  </a:cubicBezTo>
                  <a:cubicBezTo>
                    <a:pt x="60" y="87"/>
                    <a:pt x="58" y="89"/>
                    <a:pt x="57" y="91"/>
                  </a:cubicBezTo>
                  <a:cubicBezTo>
                    <a:pt x="55" y="94"/>
                    <a:pt x="53" y="96"/>
                    <a:pt x="48" y="95"/>
                  </a:cubicBezTo>
                  <a:cubicBezTo>
                    <a:pt x="44" y="94"/>
                    <a:pt x="41" y="95"/>
                    <a:pt x="38" y="98"/>
                  </a:cubicBezTo>
                  <a:cubicBezTo>
                    <a:pt x="26" y="87"/>
                    <a:pt x="15" y="74"/>
                    <a:pt x="8" y="60"/>
                  </a:cubicBezTo>
                  <a:cubicBezTo>
                    <a:pt x="0" y="45"/>
                    <a:pt x="1" y="29"/>
                    <a:pt x="10" y="14"/>
                  </a:cubicBezTo>
                  <a:cubicBezTo>
                    <a:pt x="13" y="8"/>
                    <a:pt x="19" y="5"/>
                    <a:pt x="25" y="2"/>
                  </a:cubicBezTo>
                  <a:cubicBezTo>
                    <a:pt x="26" y="1"/>
                    <a:pt x="28" y="2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2" y="2"/>
                    <a:pt x="32" y="3"/>
                    <a:pt x="31" y="5"/>
                  </a:cubicBezTo>
                  <a:cubicBezTo>
                    <a:pt x="23" y="12"/>
                    <a:pt x="24" y="23"/>
                    <a:pt x="21" y="32"/>
                  </a:cubicBezTo>
                  <a:cubicBezTo>
                    <a:pt x="20" y="35"/>
                    <a:pt x="19" y="39"/>
                    <a:pt x="17" y="42"/>
                  </a:cubicBezTo>
                  <a:cubicBezTo>
                    <a:pt x="10" y="53"/>
                    <a:pt x="17" y="71"/>
                    <a:pt x="31" y="73"/>
                  </a:cubicBezTo>
                  <a:cubicBezTo>
                    <a:pt x="40" y="74"/>
                    <a:pt x="50" y="76"/>
                    <a:pt x="58" y="68"/>
                  </a:cubicBezTo>
                  <a:cubicBezTo>
                    <a:pt x="60" y="67"/>
                    <a:pt x="62" y="66"/>
                    <a:pt x="64" y="66"/>
                  </a:cubicBezTo>
                  <a:cubicBezTo>
                    <a:pt x="74" y="67"/>
                    <a:pt x="84" y="62"/>
                    <a:pt x="93" y="58"/>
                  </a:cubicBezTo>
                  <a:cubicBezTo>
                    <a:pt x="102" y="55"/>
                    <a:pt x="111" y="54"/>
                    <a:pt x="121" y="53"/>
                  </a:cubicBezTo>
                  <a:cubicBezTo>
                    <a:pt x="140" y="52"/>
                    <a:pt x="160" y="51"/>
                    <a:pt x="179" y="53"/>
                  </a:cubicBezTo>
                  <a:cubicBezTo>
                    <a:pt x="202" y="54"/>
                    <a:pt x="226" y="53"/>
                    <a:pt x="249" y="56"/>
                  </a:cubicBezTo>
                  <a:cubicBezTo>
                    <a:pt x="268" y="59"/>
                    <a:pt x="286" y="57"/>
                    <a:pt x="305" y="53"/>
                  </a:cubicBezTo>
                  <a:cubicBezTo>
                    <a:pt x="308" y="52"/>
                    <a:pt x="312" y="53"/>
                    <a:pt x="315" y="54"/>
                  </a:cubicBezTo>
                  <a:cubicBezTo>
                    <a:pt x="320" y="55"/>
                    <a:pt x="325" y="58"/>
                    <a:pt x="330" y="56"/>
                  </a:cubicBezTo>
                  <a:cubicBezTo>
                    <a:pt x="331" y="57"/>
                    <a:pt x="332" y="57"/>
                    <a:pt x="332" y="59"/>
                  </a:cubicBezTo>
                  <a:cubicBezTo>
                    <a:pt x="332" y="59"/>
                    <a:pt x="332" y="60"/>
                    <a:pt x="332" y="61"/>
                  </a:cubicBezTo>
                  <a:cubicBezTo>
                    <a:pt x="332" y="61"/>
                    <a:pt x="332" y="61"/>
                    <a:pt x="332" y="62"/>
                  </a:cubicBezTo>
                  <a:close/>
                </a:path>
              </a:pathLst>
            </a:custGeom>
            <a:solidFill>
              <a:srgbClr val="F9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8" name="Freeform 795"/>
            <p:cNvSpPr/>
            <p:nvPr/>
          </p:nvSpPr>
          <p:spPr bwMode="auto">
            <a:xfrm>
              <a:off x="6544" y="3084"/>
              <a:ext cx="280" cy="70"/>
            </a:xfrm>
            <a:custGeom>
              <a:avLst/>
              <a:gdLst>
                <a:gd name="T0" fmla="*/ 37 w 187"/>
                <a:gd name="T1" fmla="*/ 35 h 47"/>
                <a:gd name="T2" fmla="*/ 4 w 187"/>
                <a:gd name="T3" fmla="*/ 22 h 47"/>
                <a:gd name="T4" fmla="*/ 5 w 187"/>
                <a:gd name="T5" fmla="*/ 15 h 47"/>
                <a:gd name="T6" fmla="*/ 6 w 187"/>
                <a:gd name="T7" fmla="*/ 14 h 47"/>
                <a:gd name="T8" fmla="*/ 53 w 187"/>
                <a:gd name="T9" fmla="*/ 1 h 47"/>
                <a:gd name="T10" fmla="*/ 56 w 187"/>
                <a:gd name="T11" fmla="*/ 1 h 47"/>
                <a:gd name="T12" fmla="*/ 62 w 187"/>
                <a:gd name="T13" fmla="*/ 10 h 47"/>
                <a:gd name="T14" fmla="*/ 89 w 187"/>
                <a:gd name="T15" fmla="*/ 26 h 47"/>
                <a:gd name="T16" fmla="*/ 156 w 187"/>
                <a:gd name="T17" fmla="*/ 8 h 47"/>
                <a:gd name="T18" fmla="*/ 177 w 187"/>
                <a:gd name="T19" fmla="*/ 8 h 47"/>
                <a:gd name="T20" fmla="*/ 184 w 187"/>
                <a:gd name="T21" fmla="*/ 25 h 47"/>
                <a:gd name="T22" fmla="*/ 151 w 187"/>
                <a:gd name="T23" fmla="*/ 38 h 47"/>
                <a:gd name="T24" fmla="*/ 71 w 187"/>
                <a:gd name="T25" fmla="*/ 47 h 47"/>
                <a:gd name="T26" fmla="*/ 43 w 187"/>
                <a:gd name="T27" fmla="*/ 37 h 47"/>
                <a:gd name="T28" fmla="*/ 43 w 187"/>
                <a:gd name="T29" fmla="*/ 37 h 47"/>
                <a:gd name="T30" fmla="*/ 37 w 187"/>
                <a:gd name="T3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7" h="47">
                  <a:moveTo>
                    <a:pt x="37" y="35"/>
                  </a:moveTo>
                  <a:cubicBezTo>
                    <a:pt x="25" y="34"/>
                    <a:pt x="15" y="26"/>
                    <a:pt x="4" y="22"/>
                  </a:cubicBezTo>
                  <a:cubicBezTo>
                    <a:pt x="0" y="19"/>
                    <a:pt x="2" y="17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24" y="18"/>
                    <a:pt x="38" y="6"/>
                    <a:pt x="53" y="1"/>
                  </a:cubicBezTo>
                  <a:cubicBezTo>
                    <a:pt x="54" y="0"/>
                    <a:pt x="55" y="1"/>
                    <a:pt x="56" y="1"/>
                  </a:cubicBezTo>
                  <a:cubicBezTo>
                    <a:pt x="60" y="2"/>
                    <a:pt x="61" y="6"/>
                    <a:pt x="62" y="10"/>
                  </a:cubicBezTo>
                  <a:cubicBezTo>
                    <a:pt x="67" y="25"/>
                    <a:pt x="74" y="30"/>
                    <a:pt x="89" y="26"/>
                  </a:cubicBezTo>
                  <a:cubicBezTo>
                    <a:pt x="111" y="21"/>
                    <a:pt x="134" y="15"/>
                    <a:pt x="156" y="8"/>
                  </a:cubicBezTo>
                  <a:cubicBezTo>
                    <a:pt x="163" y="5"/>
                    <a:pt x="170" y="4"/>
                    <a:pt x="177" y="8"/>
                  </a:cubicBezTo>
                  <a:cubicBezTo>
                    <a:pt x="184" y="12"/>
                    <a:pt x="187" y="17"/>
                    <a:pt x="184" y="25"/>
                  </a:cubicBezTo>
                  <a:cubicBezTo>
                    <a:pt x="175" y="35"/>
                    <a:pt x="162" y="36"/>
                    <a:pt x="151" y="38"/>
                  </a:cubicBezTo>
                  <a:cubicBezTo>
                    <a:pt x="125" y="44"/>
                    <a:pt x="98" y="47"/>
                    <a:pt x="71" y="47"/>
                  </a:cubicBezTo>
                  <a:cubicBezTo>
                    <a:pt x="61" y="46"/>
                    <a:pt x="50" y="45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5"/>
                    <a:pt x="38" y="37"/>
                    <a:pt x="37" y="35"/>
                  </a:cubicBezTo>
                  <a:close/>
                </a:path>
              </a:pathLst>
            </a:cu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9" name="Freeform 796"/>
            <p:cNvSpPr/>
            <p:nvPr/>
          </p:nvSpPr>
          <p:spPr bwMode="auto">
            <a:xfrm>
              <a:off x="6497" y="2949"/>
              <a:ext cx="138" cy="168"/>
            </a:xfrm>
            <a:custGeom>
              <a:avLst/>
              <a:gdLst>
                <a:gd name="T0" fmla="*/ 85 w 92"/>
                <a:gd name="T1" fmla="*/ 92 h 112"/>
                <a:gd name="T2" fmla="*/ 67 w 92"/>
                <a:gd name="T3" fmla="*/ 103 h 112"/>
                <a:gd name="T4" fmla="*/ 44 w 92"/>
                <a:gd name="T5" fmla="*/ 108 h 112"/>
                <a:gd name="T6" fmla="*/ 37 w 92"/>
                <a:gd name="T7" fmla="*/ 107 h 112"/>
                <a:gd name="T8" fmla="*/ 35 w 92"/>
                <a:gd name="T9" fmla="*/ 112 h 112"/>
                <a:gd name="T10" fmla="*/ 16 w 92"/>
                <a:gd name="T11" fmla="*/ 97 h 112"/>
                <a:gd name="T12" fmla="*/ 1 w 92"/>
                <a:gd name="T13" fmla="*/ 44 h 112"/>
                <a:gd name="T14" fmla="*/ 5 w 92"/>
                <a:gd name="T15" fmla="*/ 41 h 112"/>
                <a:gd name="T16" fmla="*/ 28 w 92"/>
                <a:gd name="T17" fmla="*/ 16 h 112"/>
                <a:gd name="T18" fmla="*/ 54 w 92"/>
                <a:gd name="T19" fmla="*/ 0 h 112"/>
                <a:gd name="T20" fmla="*/ 50 w 92"/>
                <a:gd name="T21" fmla="*/ 9 h 112"/>
                <a:gd name="T22" fmla="*/ 36 w 92"/>
                <a:gd name="T23" fmla="*/ 19 h 112"/>
                <a:gd name="T24" fmla="*/ 16 w 92"/>
                <a:gd name="T25" fmla="*/ 57 h 112"/>
                <a:gd name="T26" fmla="*/ 17 w 92"/>
                <a:gd name="T27" fmla="*/ 64 h 112"/>
                <a:gd name="T28" fmla="*/ 35 w 92"/>
                <a:gd name="T29" fmla="*/ 89 h 112"/>
                <a:gd name="T30" fmla="*/ 70 w 92"/>
                <a:gd name="T31" fmla="*/ 91 h 112"/>
                <a:gd name="T32" fmla="*/ 78 w 92"/>
                <a:gd name="T33" fmla="*/ 88 h 112"/>
                <a:gd name="T34" fmla="*/ 91 w 92"/>
                <a:gd name="T35" fmla="*/ 88 h 112"/>
                <a:gd name="T36" fmla="*/ 85 w 92"/>
                <a:gd name="T37" fmla="*/ 9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12">
                  <a:moveTo>
                    <a:pt x="85" y="92"/>
                  </a:moveTo>
                  <a:cubicBezTo>
                    <a:pt x="79" y="96"/>
                    <a:pt x="72" y="98"/>
                    <a:pt x="67" y="103"/>
                  </a:cubicBezTo>
                  <a:cubicBezTo>
                    <a:pt x="60" y="108"/>
                    <a:pt x="52" y="110"/>
                    <a:pt x="44" y="108"/>
                  </a:cubicBezTo>
                  <a:cubicBezTo>
                    <a:pt x="42" y="108"/>
                    <a:pt x="39" y="107"/>
                    <a:pt x="37" y="107"/>
                  </a:cubicBezTo>
                  <a:cubicBezTo>
                    <a:pt x="35" y="108"/>
                    <a:pt x="34" y="110"/>
                    <a:pt x="35" y="112"/>
                  </a:cubicBezTo>
                  <a:cubicBezTo>
                    <a:pt x="27" y="109"/>
                    <a:pt x="21" y="103"/>
                    <a:pt x="16" y="97"/>
                  </a:cubicBezTo>
                  <a:cubicBezTo>
                    <a:pt x="5" y="81"/>
                    <a:pt x="0" y="64"/>
                    <a:pt x="1" y="44"/>
                  </a:cubicBezTo>
                  <a:cubicBezTo>
                    <a:pt x="3" y="44"/>
                    <a:pt x="4" y="43"/>
                    <a:pt x="5" y="41"/>
                  </a:cubicBezTo>
                  <a:cubicBezTo>
                    <a:pt x="11" y="31"/>
                    <a:pt x="20" y="24"/>
                    <a:pt x="28" y="16"/>
                  </a:cubicBezTo>
                  <a:cubicBezTo>
                    <a:pt x="36" y="9"/>
                    <a:pt x="44" y="3"/>
                    <a:pt x="54" y="0"/>
                  </a:cubicBezTo>
                  <a:cubicBezTo>
                    <a:pt x="56" y="4"/>
                    <a:pt x="53" y="7"/>
                    <a:pt x="50" y="9"/>
                  </a:cubicBezTo>
                  <a:cubicBezTo>
                    <a:pt x="46" y="12"/>
                    <a:pt x="42" y="16"/>
                    <a:pt x="36" y="19"/>
                  </a:cubicBezTo>
                  <a:cubicBezTo>
                    <a:pt x="22" y="27"/>
                    <a:pt x="14" y="41"/>
                    <a:pt x="16" y="57"/>
                  </a:cubicBezTo>
                  <a:cubicBezTo>
                    <a:pt x="17" y="59"/>
                    <a:pt x="17" y="61"/>
                    <a:pt x="17" y="64"/>
                  </a:cubicBezTo>
                  <a:cubicBezTo>
                    <a:pt x="15" y="77"/>
                    <a:pt x="22" y="88"/>
                    <a:pt x="35" y="89"/>
                  </a:cubicBezTo>
                  <a:cubicBezTo>
                    <a:pt x="47" y="91"/>
                    <a:pt x="58" y="88"/>
                    <a:pt x="70" y="91"/>
                  </a:cubicBezTo>
                  <a:cubicBezTo>
                    <a:pt x="73" y="92"/>
                    <a:pt x="75" y="89"/>
                    <a:pt x="78" y="88"/>
                  </a:cubicBezTo>
                  <a:cubicBezTo>
                    <a:pt x="83" y="87"/>
                    <a:pt x="87" y="84"/>
                    <a:pt x="91" y="88"/>
                  </a:cubicBezTo>
                  <a:cubicBezTo>
                    <a:pt x="92" y="93"/>
                    <a:pt x="87" y="91"/>
                    <a:pt x="85" y="92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0" name="Freeform 797"/>
            <p:cNvSpPr/>
            <p:nvPr/>
          </p:nvSpPr>
          <p:spPr bwMode="auto">
            <a:xfrm>
              <a:off x="6605" y="3103"/>
              <a:ext cx="245" cy="63"/>
            </a:xfrm>
            <a:custGeom>
              <a:avLst/>
              <a:gdLst>
                <a:gd name="T0" fmla="*/ 2 w 163"/>
                <a:gd name="T1" fmla="*/ 24 h 42"/>
                <a:gd name="T2" fmla="*/ 5 w 163"/>
                <a:gd name="T3" fmla="*/ 25 h 42"/>
                <a:gd name="T4" fmla="*/ 68 w 163"/>
                <a:gd name="T5" fmla="*/ 28 h 42"/>
                <a:gd name="T6" fmla="*/ 106 w 163"/>
                <a:gd name="T7" fmla="*/ 22 h 42"/>
                <a:gd name="T8" fmla="*/ 142 w 163"/>
                <a:gd name="T9" fmla="*/ 11 h 42"/>
                <a:gd name="T10" fmla="*/ 154 w 163"/>
                <a:gd name="T11" fmla="*/ 1 h 42"/>
                <a:gd name="T12" fmla="*/ 163 w 163"/>
                <a:gd name="T13" fmla="*/ 10 h 42"/>
                <a:gd name="T14" fmla="*/ 136 w 163"/>
                <a:gd name="T15" fmla="*/ 27 h 42"/>
                <a:gd name="T16" fmla="*/ 53 w 163"/>
                <a:gd name="T17" fmla="*/ 41 h 42"/>
                <a:gd name="T18" fmla="*/ 43 w 163"/>
                <a:gd name="T19" fmla="*/ 41 h 42"/>
                <a:gd name="T20" fmla="*/ 36 w 163"/>
                <a:gd name="T21" fmla="*/ 41 h 42"/>
                <a:gd name="T22" fmla="*/ 29 w 163"/>
                <a:gd name="T23" fmla="*/ 41 h 42"/>
                <a:gd name="T24" fmla="*/ 22 w 163"/>
                <a:gd name="T25" fmla="*/ 40 h 42"/>
                <a:gd name="T26" fmla="*/ 0 w 163"/>
                <a:gd name="T27" fmla="*/ 32 h 42"/>
                <a:gd name="T28" fmla="*/ 0 w 163"/>
                <a:gd name="T29" fmla="*/ 30 h 42"/>
                <a:gd name="T30" fmla="*/ 2 w 163"/>
                <a:gd name="T31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42">
                  <a:moveTo>
                    <a:pt x="2" y="24"/>
                  </a:moveTo>
                  <a:cubicBezTo>
                    <a:pt x="3" y="24"/>
                    <a:pt x="4" y="24"/>
                    <a:pt x="5" y="25"/>
                  </a:cubicBezTo>
                  <a:cubicBezTo>
                    <a:pt x="26" y="33"/>
                    <a:pt x="47" y="30"/>
                    <a:pt x="68" y="28"/>
                  </a:cubicBezTo>
                  <a:cubicBezTo>
                    <a:pt x="81" y="26"/>
                    <a:pt x="94" y="25"/>
                    <a:pt x="106" y="22"/>
                  </a:cubicBezTo>
                  <a:cubicBezTo>
                    <a:pt x="118" y="19"/>
                    <a:pt x="131" y="16"/>
                    <a:pt x="142" y="11"/>
                  </a:cubicBezTo>
                  <a:cubicBezTo>
                    <a:pt x="144" y="6"/>
                    <a:pt x="146" y="0"/>
                    <a:pt x="154" y="1"/>
                  </a:cubicBezTo>
                  <a:cubicBezTo>
                    <a:pt x="157" y="4"/>
                    <a:pt x="163" y="4"/>
                    <a:pt x="163" y="10"/>
                  </a:cubicBezTo>
                  <a:cubicBezTo>
                    <a:pt x="156" y="19"/>
                    <a:pt x="146" y="23"/>
                    <a:pt x="136" y="27"/>
                  </a:cubicBezTo>
                  <a:cubicBezTo>
                    <a:pt x="110" y="37"/>
                    <a:pt x="81" y="39"/>
                    <a:pt x="53" y="41"/>
                  </a:cubicBezTo>
                  <a:cubicBezTo>
                    <a:pt x="50" y="42"/>
                    <a:pt x="46" y="40"/>
                    <a:pt x="43" y="41"/>
                  </a:cubicBezTo>
                  <a:cubicBezTo>
                    <a:pt x="41" y="41"/>
                    <a:pt x="38" y="42"/>
                    <a:pt x="36" y="41"/>
                  </a:cubicBezTo>
                  <a:cubicBezTo>
                    <a:pt x="34" y="40"/>
                    <a:pt x="31" y="41"/>
                    <a:pt x="29" y="41"/>
                  </a:cubicBezTo>
                  <a:cubicBezTo>
                    <a:pt x="27" y="41"/>
                    <a:pt x="24" y="40"/>
                    <a:pt x="22" y="40"/>
                  </a:cubicBezTo>
                  <a:cubicBezTo>
                    <a:pt x="14" y="39"/>
                    <a:pt x="5" y="39"/>
                    <a:pt x="0" y="32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8"/>
                    <a:pt x="2" y="26"/>
                    <a:pt x="2" y="24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1" name="Freeform 798"/>
            <p:cNvSpPr/>
            <p:nvPr/>
          </p:nvSpPr>
          <p:spPr bwMode="auto">
            <a:xfrm>
              <a:off x="6472" y="2790"/>
              <a:ext cx="139" cy="102"/>
            </a:xfrm>
            <a:custGeom>
              <a:avLst/>
              <a:gdLst>
                <a:gd name="T0" fmla="*/ 93 w 93"/>
                <a:gd name="T1" fmla="*/ 43 h 68"/>
                <a:gd name="T2" fmla="*/ 86 w 93"/>
                <a:gd name="T3" fmla="*/ 47 h 68"/>
                <a:gd name="T4" fmla="*/ 51 w 93"/>
                <a:gd name="T5" fmla="*/ 58 h 68"/>
                <a:gd name="T6" fmla="*/ 42 w 93"/>
                <a:gd name="T7" fmla="*/ 62 h 68"/>
                <a:gd name="T8" fmla="*/ 26 w 93"/>
                <a:gd name="T9" fmla="*/ 67 h 68"/>
                <a:gd name="T10" fmla="*/ 19 w 93"/>
                <a:gd name="T11" fmla="*/ 65 h 68"/>
                <a:gd name="T12" fmla="*/ 8 w 93"/>
                <a:gd name="T13" fmla="*/ 46 h 68"/>
                <a:gd name="T14" fmla="*/ 6 w 93"/>
                <a:gd name="T15" fmla="*/ 43 h 68"/>
                <a:gd name="T16" fmla="*/ 6 w 93"/>
                <a:gd name="T17" fmla="*/ 20 h 68"/>
                <a:gd name="T18" fmla="*/ 2 w 93"/>
                <a:gd name="T19" fmla="*/ 6 h 68"/>
                <a:gd name="T20" fmla="*/ 8 w 93"/>
                <a:gd name="T21" fmla="*/ 3 h 68"/>
                <a:gd name="T22" fmla="*/ 8 w 93"/>
                <a:gd name="T23" fmla="*/ 3 h 68"/>
                <a:gd name="T24" fmla="*/ 11 w 93"/>
                <a:gd name="T25" fmla="*/ 2 h 68"/>
                <a:gd name="T26" fmla="*/ 14 w 93"/>
                <a:gd name="T27" fmla="*/ 1 h 68"/>
                <a:gd name="T28" fmla="*/ 14 w 93"/>
                <a:gd name="T29" fmla="*/ 1 h 68"/>
                <a:gd name="T30" fmla="*/ 16 w 93"/>
                <a:gd name="T31" fmla="*/ 1 h 68"/>
                <a:gd name="T32" fmla="*/ 17 w 93"/>
                <a:gd name="T33" fmla="*/ 7 h 68"/>
                <a:gd name="T34" fmla="*/ 21 w 93"/>
                <a:gd name="T35" fmla="*/ 40 h 68"/>
                <a:gd name="T36" fmla="*/ 52 w 93"/>
                <a:gd name="T37" fmla="*/ 49 h 68"/>
                <a:gd name="T38" fmla="*/ 82 w 93"/>
                <a:gd name="T39" fmla="*/ 41 h 68"/>
                <a:gd name="T40" fmla="*/ 93 w 93"/>
                <a:gd name="T41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68">
                  <a:moveTo>
                    <a:pt x="93" y="43"/>
                  </a:moveTo>
                  <a:cubicBezTo>
                    <a:pt x="91" y="45"/>
                    <a:pt x="89" y="46"/>
                    <a:pt x="86" y="47"/>
                  </a:cubicBezTo>
                  <a:cubicBezTo>
                    <a:pt x="74" y="49"/>
                    <a:pt x="62" y="54"/>
                    <a:pt x="51" y="58"/>
                  </a:cubicBezTo>
                  <a:cubicBezTo>
                    <a:pt x="48" y="59"/>
                    <a:pt x="45" y="60"/>
                    <a:pt x="42" y="62"/>
                  </a:cubicBezTo>
                  <a:cubicBezTo>
                    <a:pt x="37" y="66"/>
                    <a:pt x="31" y="66"/>
                    <a:pt x="26" y="67"/>
                  </a:cubicBezTo>
                  <a:cubicBezTo>
                    <a:pt x="23" y="68"/>
                    <a:pt x="21" y="67"/>
                    <a:pt x="19" y="65"/>
                  </a:cubicBezTo>
                  <a:cubicBezTo>
                    <a:pt x="14" y="59"/>
                    <a:pt x="8" y="54"/>
                    <a:pt x="8" y="46"/>
                  </a:cubicBezTo>
                  <a:cubicBezTo>
                    <a:pt x="8" y="45"/>
                    <a:pt x="7" y="43"/>
                    <a:pt x="6" y="43"/>
                  </a:cubicBezTo>
                  <a:cubicBezTo>
                    <a:pt x="0" y="35"/>
                    <a:pt x="2" y="28"/>
                    <a:pt x="6" y="20"/>
                  </a:cubicBezTo>
                  <a:cubicBezTo>
                    <a:pt x="8" y="15"/>
                    <a:pt x="7" y="11"/>
                    <a:pt x="2" y="6"/>
                  </a:cubicBezTo>
                  <a:cubicBezTo>
                    <a:pt x="4" y="5"/>
                    <a:pt x="6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2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8" y="3"/>
                    <a:pt x="18" y="5"/>
                    <a:pt x="17" y="7"/>
                  </a:cubicBezTo>
                  <a:cubicBezTo>
                    <a:pt x="11" y="19"/>
                    <a:pt x="16" y="30"/>
                    <a:pt x="21" y="40"/>
                  </a:cubicBezTo>
                  <a:cubicBezTo>
                    <a:pt x="26" y="50"/>
                    <a:pt x="38" y="53"/>
                    <a:pt x="52" y="49"/>
                  </a:cubicBezTo>
                  <a:cubicBezTo>
                    <a:pt x="62" y="45"/>
                    <a:pt x="72" y="43"/>
                    <a:pt x="82" y="41"/>
                  </a:cubicBezTo>
                  <a:cubicBezTo>
                    <a:pt x="86" y="40"/>
                    <a:pt x="90" y="39"/>
                    <a:pt x="93" y="43"/>
                  </a:cubicBezTo>
                  <a:close/>
                </a:path>
              </a:pathLst>
            </a:custGeom>
            <a:solidFill>
              <a:srgbClr val="FBE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2" name="Freeform 799"/>
            <p:cNvSpPr/>
            <p:nvPr/>
          </p:nvSpPr>
          <p:spPr bwMode="auto">
            <a:xfrm>
              <a:off x="6587" y="3144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1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1"/>
                  </a:cubicBezTo>
                  <a:cubicBezTo>
                    <a:pt x="3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3" name="Freeform 800"/>
            <p:cNvSpPr/>
            <p:nvPr/>
          </p:nvSpPr>
          <p:spPr bwMode="auto">
            <a:xfrm>
              <a:off x="6599" y="3136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4" name="Freeform 801"/>
            <p:cNvSpPr/>
            <p:nvPr/>
          </p:nvSpPr>
          <p:spPr bwMode="auto">
            <a:xfrm>
              <a:off x="6461" y="280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B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5" name="Freeform 802"/>
            <p:cNvSpPr/>
            <p:nvPr/>
          </p:nvSpPr>
          <p:spPr bwMode="auto">
            <a:xfrm>
              <a:off x="6481" y="29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6" name="Freeform 803"/>
            <p:cNvSpPr/>
            <p:nvPr/>
          </p:nvSpPr>
          <p:spPr bwMode="auto">
            <a:xfrm>
              <a:off x="7699" y="3325"/>
              <a:ext cx="117" cy="125"/>
            </a:xfrm>
            <a:custGeom>
              <a:avLst/>
              <a:gdLst>
                <a:gd name="T0" fmla="*/ 64 w 78"/>
                <a:gd name="T1" fmla="*/ 35 h 83"/>
                <a:gd name="T2" fmla="*/ 62 w 78"/>
                <a:gd name="T3" fmla="*/ 37 h 83"/>
                <a:gd name="T4" fmla="*/ 56 w 78"/>
                <a:gd name="T5" fmla="*/ 43 h 83"/>
                <a:gd name="T6" fmla="*/ 49 w 78"/>
                <a:gd name="T7" fmla="*/ 56 h 83"/>
                <a:gd name="T8" fmla="*/ 0 w 78"/>
                <a:gd name="T9" fmla="*/ 65 h 83"/>
                <a:gd name="T10" fmla="*/ 13 w 78"/>
                <a:gd name="T11" fmla="*/ 24 h 83"/>
                <a:gd name="T12" fmla="*/ 27 w 78"/>
                <a:gd name="T13" fmla="*/ 6 h 83"/>
                <a:gd name="T14" fmla="*/ 37 w 78"/>
                <a:gd name="T15" fmla="*/ 0 h 83"/>
                <a:gd name="T16" fmla="*/ 64 w 78"/>
                <a:gd name="T17" fmla="*/ 5 h 83"/>
                <a:gd name="T18" fmla="*/ 73 w 78"/>
                <a:gd name="T19" fmla="*/ 25 h 83"/>
                <a:gd name="T20" fmla="*/ 64 w 78"/>
                <a:gd name="T21" fmla="*/ 3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83">
                  <a:moveTo>
                    <a:pt x="64" y="35"/>
                  </a:moveTo>
                  <a:cubicBezTo>
                    <a:pt x="63" y="36"/>
                    <a:pt x="62" y="37"/>
                    <a:pt x="62" y="37"/>
                  </a:cubicBezTo>
                  <a:cubicBezTo>
                    <a:pt x="59" y="39"/>
                    <a:pt x="57" y="41"/>
                    <a:pt x="56" y="43"/>
                  </a:cubicBezTo>
                  <a:cubicBezTo>
                    <a:pt x="53" y="47"/>
                    <a:pt x="51" y="52"/>
                    <a:pt x="49" y="56"/>
                  </a:cubicBezTo>
                  <a:cubicBezTo>
                    <a:pt x="41" y="78"/>
                    <a:pt x="17" y="83"/>
                    <a:pt x="0" y="65"/>
                  </a:cubicBezTo>
                  <a:cubicBezTo>
                    <a:pt x="1" y="50"/>
                    <a:pt x="2" y="36"/>
                    <a:pt x="13" y="24"/>
                  </a:cubicBezTo>
                  <a:cubicBezTo>
                    <a:pt x="18" y="18"/>
                    <a:pt x="22" y="11"/>
                    <a:pt x="27" y="6"/>
                  </a:cubicBezTo>
                  <a:cubicBezTo>
                    <a:pt x="30" y="3"/>
                    <a:pt x="33" y="1"/>
                    <a:pt x="37" y="0"/>
                  </a:cubicBezTo>
                  <a:cubicBezTo>
                    <a:pt x="46" y="1"/>
                    <a:pt x="54" y="5"/>
                    <a:pt x="64" y="5"/>
                  </a:cubicBezTo>
                  <a:cubicBezTo>
                    <a:pt x="73" y="4"/>
                    <a:pt x="78" y="16"/>
                    <a:pt x="73" y="25"/>
                  </a:cubicBezTo>
                  <a:cubicBezTo>
                    <a:pt x="71" y="29"/>
                    <a:pt x="68" y="33"/>
                    <a:pt x="64" y="35"/>
                  </a:cubicBezTo>
                  <a:close/>
                </a:path>
              </a:pathLst>
            </a:custGeom>
            <a:solidFill>
              <a:srgbClr val="FEF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7" name="Freeform 804"/>
            <p:cNvSpPr/>
            <p:nvPr/>
          </p:nvSpPr>
          <p:spPr bwMode="auto">
            <a:xfrm>
              <a:off x="7652" y="3390"/>
              <a:ext cx="131" cy="82"/>
            </a:xfrm>
            <a:custGeom>
              <a:avLst/>
              <a:gdLst>
                <a:gd name="T0" fmla="*/ 33 w 87"/>
                <a:gd name="T1" fmla="*/ 21 h 55"/>
                <a:gd name="T2" fmla="*/ 49 w 87"/>
                <a:gd name="T3" fmla="*/ 28 h 55"/>
                <a:gd name="T4" fmla="*/ 78 w 87"/>
                <a:gd name="T5" fmla="*/ 13 h 55"/>
                <a:gd name="T6" fmla="*/ 87 w 87"/>
                <a:gd name="T7" fmla="*/ 0 h 55"/>
                <a:gd name="T8" fmla="*/ 81 w 87"/>
                <a:gd name="T9" fmla="*/ 21 h 55"/>
                <a:gd name="T10" fmla="*/ 82 w 87"/>
                <a:gd name="T11" fmla="*/ 23 h 55"/>
                <a:gd name="T12" fmla="*/ 66 w 87"/>
                <a:gd name="T13" fmla="*/ 47 h 55"/>
                <a:gd name="T14" fmla="*/ 12 w 87"/>
                <a:gd name="T15" fmla="*/ 49 h 55"/>
                <a:gd name="T16" fmla="*/ 0 w 87"/>
                <a:gd name="T17" fmla="*/ 34 h 55"/>
                <a:gd name="T18" fmla="*/ 7 w 87"/>
                <a:gd name="T19" fmla="*/ 26 h 55"/>
                <a:gd name="T20" fmla="*/ 29 w 87"/>
                <a:gd name="T21" fmla="*/ 19 h 55"/>
                <a:gd name="T22" fmla="*/ 33 w 87"/>
                <a:gd name="T23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55">
                  <a:moveTo>
                    <a:pt x="33" y="21"/>
                  </a:moveTo>
                  <a:cubicBezTo>
                    <a:pt x="38" y="24"/>
                    <a:pt x="43" y="26"/>
                    <a:pt x="49" y="28"/>
                  </a:cubicBezTo>
                  <a:cubicBezTo>
                    <a:pt x="63" y="31"/>
                    <a:pt x="72" y="26"/>
                    <a:pt x="78" y="13"/>
                  </a:cubicBezTo>
                  <a:cubicBezTo>
                    <a:pt x="80" y="8"/>
                    <a:pt x="82" y="3"/>
                    <a:pt x="87" y="0"/>
                  </a:cubicBezTo>
                  <a:cubicBezTo>
                    <a:pt x="85" y="7"/>
                    <a:pt x="80" y="13"/>
                    <a:pt x="81" y="21"/>
                  </a:cubicBezTo>
                  <a:cubicBezTo>
                    <a:pt x="81" y="22"/>
                    <a:pt x="81" y="22"/>
                    <a:pt x="82" y="23"/>
                  </a:cubicBezTo>
                  <a:cubicBezTo>
                    <a:pt x="82" y="34"/>
                    <a:pt x="77" y="44"/>
                    <a:pt x="66" y="47"/>
                  </a:cubicBezTo>
                  <a:cubicBezTo>
                    <a:pt x="48" y="51"/>
                    <a:pt x="30" y="55"/>
                    <a:pt x="12" y="49"/>
                  </a:cubicBezTo>
                  <a:cubicBezTo>
                    <a:pt x="5" y="46"/>
                    <a:pt x="1" y="42"/>
                    <a:pt x="0" y="34"/>
                  </a:cubicBezTo>
                  <a:cubicBezTo>
                    <a:pt x="0" y="30"/>
                    <a:pt x="3" y="27"/>
                    <a:pt x="7" y="26"/>
                  </a:cubicBezTo>
                  <a:cubicBezTo>
                    <a:pt x="14" y="23"/>
                    <a:pt x="21" y="18"/>
                    <a:pt x="29" y="19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8" name="Freeform 805"/>
            <p:cNvSpPr/>
            <p:nvPr/>
          </p:nvSpPr>
          <p:spPr bwMode="auto">
            <a:xfrm>
              <a:off x="7709" y="3411"/>
              <a:ext cx="128" cy="87"/>
            </a:xfrm>
            <a:custGeom>
              <a:avLst/>
              <a:gdLst>
                <a:gd name="T0" fmla="*/ 78 w 85"/>
                <a:gd name="T1" fmla="*/ 17 h 58"/>
                <a:gd name="T2" fmla="*/ 31 w 85"/>
                <a:gd name="T3" fmla="*/ 49 h 58"/>
                <a:gd name="T4" fmla="*/ 11 w 85"/>
                <a:gd name="T5" fmla="*/ 55 h 58"/>
                <a:gd name="T6" fmla="*/ 10 w 85"/>
                <a:gd name="T7" fmla="*/ 56 h 58"/>
                <a:gd name="T8" fmla="*/ 1 w 85"/>
                <a:gd name="T9" fmla="*/ 54 h 58"/>
                <a:gd name="T10" fmla="*/ 8 w 85"/>
                <a:gd name="T11" fmla="*/ 48 h 58"/>
                <a:gd name="T12" fmla="*/ 15 w 85"/>
                <a:gd name="T13" fmla="*/ 46 h 58"/>
                <a:gd name="T14" fmla="*/ 40 w 85"/>
                <a:gd name="T15" fmla="*/ 20 h 58"/>
                <a:gd name="T16" fmla="*/ 43 w 85"/>
                <a:gd name="T17" fmla="*/ 7 h 58"/>
                <a:gd name="T18" fmla="*/ 43 w 85"/>
                <a:gd name="T19" fmla="*/ 7 h 58"/>
                <a:gd name="T20" fmla="*/ 50 w 85"/>
                <a:gd name="T21" fmla="*/ 6 h 58"/>
                <a:gd name="T22" fmla="*/ 64 w 85"/>
                <a:gd name="T23" fmla="*/ 12 h 58"/>
                <a:gd name="T24" fmla="*/ 81 w 85"/>
                <a:gd name="T25" fmla="*/ 8 h 58"/>
                <a:gd name="T26" fmla="*/ 85 w 85"/>
                <a:gd name="T27" fmla="*/ 9 h 58"/>
                <a:gd name="T28" fmla="*/ 85 w 85"/>
                <a:gd name="T29" fmla="*/ 9 h 58"/>
                <a:gd name="T30" fmla="*/ 84 w 85"/>
                <a:gd name="T31" fmla="*/ 11 h 58"/>
                <a:gd name="T32" fmla="*/ 84 w 85"/>
                <a:gd name="T33" fmla="*/ 11 h 58"/>
                <a:gd name="T34" fmla="*/ 82 w 85"/>
                <a:gd name="T35" fmla="*/ 13 h 58"/>
                <a:gd name="T36" fmla="*/ 82 w 85"/>
                <a:gd name="T37" fmla="*/ 13 h 58"/>
                <a:gd name="T38" fmla="*/ 80 w 85"/>
                <a:gd name="T39" fmla="*/ 15 h 58"/>
                <a:gd name="T40" fmla="*/ 80 w 85"/>
                <a:gd name="T41" fmla="*/ 15 h 58"/>
                <a:gd name="T42" fmla="*/ 78 w 85"/>
                <a:gd name="T43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58">
                  <a:moveTo>
                    <a:pt x="78" y="17"/>
                  </a:moveTo>
                  <a:cubicBezTo>
                    <a:pt x="66" y="32"/>
                    <a:pt x="49" y="41"/>
                    <a:pt x="31" y="49"/>
                  </a:cubicBezTo>
                  <a:cubicBezTo>
                    <a:pt x="25" y="52"/>
                    <a:pt x="18" y="56"/>
                    <a:pt x="11" y="55"/>
                  </a:cubicBezTo>
                  <a:cubicBezTo>
                    <a:pt x="10" y="55"/>
                    <a:pt x="10" y="56"/>
                    <a:pt x="10" y="56"/>
                  </a:cubicBezTo>
                  <a:cubicBezTo>
                    <a:pt x="7" y="56"/>
                    <a:pt x="2" y="58"/>
                    <a:pt x="1" y="54"/>
                  </a:cubicBezTo>
                  <a:cubicBezTo>
                    <a:pt x="0" y="50"/>
                    <a:pt x="5" y="48"/>
                    <a:pt x="8" y="48"/>
                  </a:cubicBezTo>
                  <a:cubicBezTo>
                    <a:pt x="10" y="47"/>
                    <a:pt x="12" y="46"/>
                    <a:pt x="15" y="46"/>
                  </a:cubicBezTo>
                  <a:cubicBezTo>
                    <a:pt x="29" y="43"/>
                    <a:pt x="37" y="34"/>
                    <a:pt x="40" y="20"/>
                  </a:cubicBezTo>
                  <a:cubicBezTo>
                    <a:pt x="41" y="16"/>
                    <a:pt x="42" y="11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5" y="6"/>
                    <a:pt x="46" y="0"/>
                    <a:pt x="50" y="6"/>
                  </a:cubicBezTo>
                  <a:cubicBezTo>
                    <a:pt x="53" y="11"/>
                    <a:pt x="58" y="12"/>
                    <a:pt x="64" y="12"/>
                  </a:cubicBezTo>
                  <a:cubicBezTo>
                    <a:pt x="70" y="11"/>
                    <a:pt x="76" y="12"/>
                    <a:pt x="81" y="8"/>
                  </a:cubicBezTo>
                  <a:cubicBezTo>
                    <a:pt x="82" y="7"/>
                    <a:pt x="84" y="8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10"/>
                    <a:pt x="84" y="10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12"/>
                    <a:pt x="82" y="12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4"/>
                    <a:pt x="80" y="14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6"/>
                    <a:pt x="78" y="16"/>
                    <a:pt x="78" y="17"/>
                  </a:cubicBezTo>
                  <a:close/>
                </a:path>
              </a:pathLst>
            </a:custGeom>
            <a:solidFill>
              <a:srgbClr val="FC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9" name="Freeform 806"/>
            <p:cNvSpPr/>
            <p:nvPr/>
          </p:nvSpPr>
          <p:spPr bwMode="auto">
            <a:xfrm>
              <a:off x="7276" y="143"/>
              <a:ext cx="84" cy="160"/>
            </a:xfrm>
            <a:custGeom>
              <a:avLst/>
              <a:gdLst>
                <a:gd name="T0" fmla="*/ 48 w 56"/>
                <a:gd name="T1" fmla="*/ 49 h 107"/>
                <a:gd name="T2" fmla="*/ 46 w 56"/>
                <a:gd name="T3" fmla="*/ 51 h 107"/>
                <a:gd name="T4" fmla="*/ 44 w 56"/>
                <a:gd name="T5" fmla="*/ 65 h 107"/>
                <a:gd name="T6" fmla="*/ 42 w 56"/>
                <a:gd name="T7" fmla="*/ 67 h 107"/>
                <a:gd name="T8" fmla="*/ 15 w 56"/>
                <a:gd name="T9" fmla="*/ 105 h 107"/>
                <a:gd name="T10" fmla="*/ 15 w 56"/>
                <a:gd name="T11" fmla="*/ 105 h 107"/>
                <a:gd name="T12" fmla="*/ 10 w 56"/>
                <a:gd name="T13" fmla="*/ 106 h 107"/>
                <a:gd name="T14" fmla="*/ 0 w 56"/>
                <a:gd name="T15" fmla="*/ 98 h 107"/>
                <a:gd name="T16" fmla="*/ 0 w 56"/>
                <a:gd name="T17" fmla="*/ 91 h 107"/>
                <a:gd name="T18" fmla="*/ 16 w 56"/>
                <a:gd name="T19" fmla="*/ 81 h 107"/>
                <a:gd name="T20" fmla="*/ 23 w 56"/>
                <a:gd name="T21" fmla="*/ 78 h 107"/>
                <a:gd name="T22" fmla="*/ 25 w 56"/>
                <a:gd name="T23" fmla="*/ 75 h 107"/>
                <a:gd name="T24" fmla="*/ 21 w 56"/>
                <a:gd name="T25" fmla="*/ 74 h 107"/>
                <a:gd name="T26" fmla="*/ 6 w 56"/>
                <a:gd name="T27" fmla="*/ 81 h 107"/>
                <a:gd name="T28" fmla="*/ 2 w 56"/>
                <a:gd name="T29" fmla="*/ 81 h 107"/>
                <a:gd name="T30" fmla="*/ 22 w 56"/>
                <a:gd name="T31" fmla="*/ 65 h 107"/>
                <a:gd name="T32" fmla="*/ 26 w 56"/>
                <a:gd name="T33" fmla="*/ 63 h 107"/>
                <a:gd name="T34" fmla="*/ 21 w 56"/>
                <a:gd name="T35" fmla="*/ 59 h 107"/>
                <a:gd name="T36" fmla="*/ 11 w 56"/>
                <a:gd name="T37" fmla="*/ 63 h 107"/>
                <a:gd name="T38" fmla="*/ 7 w 56"/>
                <a:gd name="T39" fmla="*/ 64 h 107"/>
                <a:gd name="T40" fmla="*/ 10 w 56"/>
                <a:gd name="T41" fmla="*/ 59 h 107"/>
                <a:gd name="T42" fmla="*/ 19 w 56"/>
                <a:gd name="T43" fmla="*/ 52 h 107"/>
                <a:gd name="T44" fmla="*/ 30 w 56"/>
                <a:gd name="T45" fmla="*/ 47 h 107"/>
                <a:gd name="T46" fmla="*/ 33 w 56"/>
                <a:gd name="T47" fmla="*/ 45 h 107"/>
                <a:gd name="T48" fmla="*/ 29 w 56"/>
                <a:gd name="T49" fmla="*/ 42 h 107"/>
                <a:gd name="T50" fmla="*/ 22 w 56"/>
                <a:gd name="T51" fmla="*/ 44 h 107"/>
                <a:gd name="T52" fmla="*/ 6 w 56"/>
                <a:gd name="T53" fmla="*/ 47 h 107"/>
                <a:gd name="T54" fmla="*/ 15 w 56"/>
                <a:gd name="T55" fmla="*/ 38 h 107"/>
                <a:gd name="T56" fmla="*/ 37 w 56"/>
                <a:gd name="T57" fmla="*/ 26 h 107"/>
                <a:gd name="T58" fmla="*/ 41 w 56"/>
                <a:gd name="T59" fmla="*/ 23 h 107"/>
                <a:gd name="T60" fmla="*/ 35 w 56"/>
                <a:gd name="T61" fmla="*/ 21 h 107"/>
                <a:gd name="T62" fmla="*/ 21 w 56"/>
                <a:gd name="T63" fmla="*/ 27 h 107"/>
                <a:gd name="T64" fmla="*/ 16 w 56"/>
                <a:gd name="T65" fmla="*/ 31 h 107"/>
                <a:gd name="T66" fmla="*/ 12 w 56"/>
                <a:gd name="T67" fmla="*/ 29 h 107"/>
                <a:gd name="T68" fmla="*/ 19 w 56"/>
                <a:gd name="T69" fmla="*/ 16 h 107"/>
                <a:gd name="T70" fmla="*/ 39 w 56"/>
                <a:gd name="T71" fmla="*/ 7 h 107"/>
                <a:gd name="T72" fmla="*/ 44 w 56"/>
                <a:gd name="T73" fmla="*/ 3 h 107"/>
                <a:gd name="T74" fmla="*/ 45 w 56"/>
                <a:gd name="T75" fmla="*/ 2 h 107"/>
                <a:gd name="T76" fmla="*/ 56 w 56"/>
                <a:gd name="T77" fmla="*/ 5 h 107"/>
                <a:gd name="T78" fmla="*/ 56 w 56"/>
                <a:gd name="T79" fmla="*/ 7 h 107"/>
                <a:gd name="T80" fmla="*/ 56 w 56"/>
                <a:gd name="T81" fmla="*/ 19 h 107"/>
                <a:gd name="T82" fmla="*/ 52 w 56"/>
                <a:gd name="T83" fmla="*/ 24 h 107"/>
                <a:gd name="T84" fmla="*/ 51 w 56"/>
                <a:gd name="T85" fmla="*/ 33 h 107"/>
                <a:gd name="T86" fmla="*/ 52 w 56"/>
                <a:gd name="T87" fmla="*/ 38 h 107"/>
                <a:gd name="T88" fmla="*/ 48 w 56"/>
                <a:gd name="T89" fmla="*/ 47 h 107"/>
                <a:gd name="T90" fmla="*/ 48 w 56"/>
                <a:gd name="T91" fmla="*/ 47 h 107"/>
                <a:gd name="T92" fmla="*/ 48 w 56"/>
                <a:gd name="T93" fmla="*/ 49 h 107"/>
                <a:gd name="T94" fmla="*/ 48 w 56"/>
                <a:gd name="T95" fmla="*/ 4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107">
                  <a:moveTo>
                    <a:pt x="48" y="49"/>
                  </a:moveTo>
                  <a:cubicBezTo>
                    <a:pt x="47" y="50"/>
                    <a:pt x="47" y="50"/>
                    <a:pt x="46" y="51"/>
                  </a:cubicBezTo>
                  <a:cubicBezTo>
                    <a:pt x="40" y="55"/>
                    <a:pt x="47" y="60"/>
                    <a:pt x="44" y="65"/>
                  </a:cubicBezTo>
                  <a:cubicBezTo>
                    <a:pt x="44" y="65"/>
                    <a:pt x="43" y="66"/>
                    <a:pt x="42" y="67"/>
                  </a:cubicBezTo>
                  <a:cubicBezTo>
                    <a:pt x="34" y="80"/>
                    <a:pt x="24" y="92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4" y="105"/>
                    <a:pt x="12" y="106"/>
                    <a:pt x="10" y="106"/>
                  </a:cubicBezTo>
                  <a:cubicBezTo>
                    <a:pt x="3" y="107"/>
                    <a:pt x="1" y="105"/>
                    <a:pt x="0" y="98"/>
                  </a:cubicBezTo>
                  <a:cubicBezTo>
                    <a:pt x="0" y="96"/>
                    <a:pt x="0" y="94"/>
                    <a:pt x="0" y="91"/>
                  </a:cubicBezTo>
                  <a:cubicBezTo>
                    <a:pt x="7" y="90"/>
                    <a:pt x="10" y="83"/>
                    <a:pt x="16" y="81"/>
                  </a:cubicBezTo>
                  <a:cubicBezTo>
                    <a:pt x="19" y="81"/>
                    <a:pt x="21" y="80"/>
                    <a:pt x="23" y="78"/>
                  </a:cubicBezTo>
                  <a:cubicBezTo>
                    <a:pt x="25" y="78"/>
                    <a:pt x="26" y="76"/>
                    <a:pt x="25" y="75"/>
                  </a:cubicBezTo>
                  <a:cubicBezTo>
                    <a:pt x="24" y="73"/>
                    <a:pt x="23" y="73"/>
                    <a:pt x="21" y="74"/>
                  </a:cubicBezTo>
                  <a:cubicBezTo>
                    <a:pt x="16" y="76"/>
                    <a:pt x="11" y="78"/>
                    <a:pt x="6" y="81"/>
                  </a:cubicBezTo>
                  <a:cubicBezTo>
                    <a:pt x="5" y="81"/>
                    <a:pt x="4" y="82"/>
                    <a:pt x="2" y="81"/>
                  </a:cubicBezTo>
                  <a:cubicBezTo>
                    <a:pt x="7" y="73"/>
                    <a:pt x="12" y="67"/>
                    <a:pt x="22" y="65"/>
                  </a:cubicBezTo>
                  <a:cubicBezTo>
                    <a:pt x="24" y="65"/>
                    <a:pt x="26" y="66"/>
                    <a:pt x="26" y="63"/>
                  </a:cubicBezTo>
                  <a:cubicBezTo>
                    <a:pt x="26" y="59"/>
                    <a:pt x="23" y="59"/>
                    <a:pt x="21" y="59"/>
                  </a:cubicBezTo>
                  <a:cubicBezTo>
                    <a:pt x="17" y="59"/>
                    <a:pt x="14" y="61"/>
                    <a:pt x="11" y="63"/>
                  </a:cubicBezTo>
                  <a:cubicBezTo>
                    <a:pt x="10" y="64"/>
                    <a:pt x="9" y="65"/>
                    <a:pt x="7" y="64"/>
                  </a:cubicBezTo>
                  <a:cubicBezTo>
                    <a:pt x="6" y="61"/>
                    <a:pt x="8" y="59"/>
                    <a:pt x="10" y="59"/>
                  </a:cubicBezTo>
                  <a:cubicBezTo>
                    <a:pt x="15" y="59"/>
                    <a:pt x="16" y="55"/>
                    <a:pt x="19" y="52"/>
                  </a:cubicBezTo>
                  <a:cubicBezTo>
                    <a:pt x="21" y="49"/>
                    <a:pt x="26" y="48"/>
                    <a:pt x="30" y="47"/>
                  </a:cubicBezTo>
                  <a:cubicBezTo>
                    <a:pt x="31" y="47"/>
                    <a:pt x="33" y="47"/>
                    <a:pt x="33" y="45"/>
                  </a:cubicBezTo>
                  <a:cubicBezTo>
                    <a:pt x="33" y="43"/>
                    <a:pt x="31" y="42"/>
                    <a:pt x="29" y="42"/>
                  </a:cubicBezTo>
                  <a:cubicBezTo>
                    <a:pt x="26" y="42"/>
                    <a:pt x="24" y="43"/>
                    <a:pt x="22" y="44"/>
                  </a:cubicBezTo>
                  <a:cubicBezTo>
                    <a:pt x="17" y="46"/>
                    <a:pt x="12" y="48"/>
                    <a:pt x="6" y="47"/>
                  </a:cubicBezTo>
                  <a:cubicBezTo>
                    <a:pt x="9" y="43"/>
                    <a:pt x="12" y="40"/>
                    <a:pt x="15" y="38"/>
                  </a:cubicBezTo>
                  <a:cubicBezTo>
                    <a:pt x="22" y="33"/>
                    <a:pt x="29" y="29"/>
                    <a:pt x="37" y="26"/>
                  </a:cubicBezTo>
                  <a:cubicBezTo>
                    <a:pt x="39" y="26"/>
                    <a:pt x="41" y="25"/>
                    <a:pt x="41" y="23"/>
                  </a:cubicBezTo>
                  <a:cubicBezTo>
                    <a:pt x="40" y="20"/>
                    <a:pt x="37" y="20"/>
                    <a:pt x="35" y="21"/>
                  </a:cubicBezTo>
                  <a:cubicBezTo>
                    <a:pt x="30" y="22"/>
                    <a:pt x="26" y="25"/>
                    <a:pt x="21" y="27"/>
                  </a:cubicBezTo>
                  <a:cubicBezTo>
                    <a:pt x="19" y="28"/>
                    <a:pt x="18" y="30"/>
                    <a:pt x="16" y="31"/>
                  </a:cubicBezTo>
                  <a:cubicBezTo>
                    <a:pt x="14" y="31"/>
                    <a:pt x="12" y="31"/>
                    <a:pt x="12" y="29"/>
                  </a:cubicBezTo>
                  <a:cubicBezTo>
                    <a:pt x="13" y="24"/>
                    <a:pt x="13" y="18"/>
                    <a:pt x="19" y="16"/>
                  </a:cubicBezTo>
                  <a:cubicBezTo>
                    <a:pt x="26" y="13"/>
                    <a:pt x="32" y="10"/>
                    <a:pt x="39" y="7"/>
                  </a:cubicBezTo>
                  <a:cubicBezTo>
                    <a:pt x="41" y="7"/>
                    <a:pt x="44" y="6"/>
                    <a:pt x="44" y="3"/>
                  </a:cubicBezTo>
                  <a:cubicBezTo>
                    <a:pt x="44" y="3"/>
                    <a:pt x="45" y="3"/>
                    <a:pt x="45" y="2"/>
                  </a:cubicBezTo>
                  <a:cubicBezTo>
                    <a:pt x="49" y="0"/>
                    <a:pt x="53" y="0"/>
                    <a:pt x="56" y="5"/>
                  </a:cubicBezTo>
                  <a:cubicBezTo>
                    <a:pt x="56" y="6"/>
                    <a:pt x="56" y="6"/>
                    <a:pt x="56" y="7"/>
                  </a:cubicBezTo>
                  <a:cubicBezTo>
                    <a:pt x="51" y="11"/>
                    <a:pt x="53" y="15"/>
                    <a:pt x="56" y="19"/>
                  </a:cubicBezTo>
                  <a:cubicBezTo>
                    <a:pt x="55" y="21"/>
                    <a:pt x="54" y="23"/>
                    <a:pt x="52" y="24"/>
                  </a:cubicBezTo>
                  <a:cubicBezTo>
                    <a:pt x="46" y="28"/>
                    <a:pt x="46" y="28"/>
                    <a:pt x="51" y="33"/>
                  </a:cubicBezTo>
                  <a:cubicBezTo>
                    <a:pt x="52" y="35"/>
                    <a:pt x="52" y="36"/>
                    <a:pt x="52" y="38"/>
                  </a:cubicBezTo>
                  <a:cubicBezTo>
                    <a:pt x="49" y="40"/>
                    <a:pt x="45" y="42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8"/>
                    <a:pt x="49" y="48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</a:path>
              </a:pathLst>
            </a:custGeom>
            <a:solidFill>
              <a:srgbClr val="C78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0" name="Freeform 807"/>
            <p:cNvSpPr/>
            <p:nvPr/>
          </p:nvSpPr>
          <p:spPr bwMode="auto">
            <a:xfrm>
              <a:off x="7280" y="113"/>
              <a:ext cx="74" cy="57"/>
            </a:xfrm>
            <a:custGeom>
              <a:avLst/>
              <a:gdLst>
                <a:gd name="T0" fmla="*/ 34 w 49"/>
                <a:gd name="T1" fmla="*/ 0 h 38"/>
                <a:gd name="T2" fmla="*/ 39 w 49"/>
                <a:gd name="T3" fmla="*/ 12 h 38"/>
                <a:gd name="T4" fmla="*/ 43 w 49"/>
                <a:gd name="T5" fmla="*/ 14 h 38"/>
                <a:gd name="T6" fmla="*/ 49 w 49"/>
                <a:gd name="T7" fmla="*/ 16 h 38"/>
                <a:gd name="T8" fmla="*/ 41 w 49"/>
                <a:gd name="T9" fmla="*/ 23 h 38"/>
                <a:gd name="T10" fmla="*/ 41 w 49"/>
                <a:gd name="T11" fmla="*/ 23 h 38"/>
                <a:gd name="T12" fmla="*/ 27 w 49"/>
                <a:gd name="T13" fmla="*/ 25 h 38"/>
                <a:gd name="T14" fmla="*/ 6 w 49"/>
                <a:gd name="T15" fmla="*/ 35 h 38"/>
                <a:gd name="T16" fmla="*/ 0 w 49"/>
                <a:gd name="T17" fmla="*/ 37 h 38"/>
                <a:gd name="T18" fmla="*/ 22 w 49"/>
                <a:gd name="T19" fmla="*/ 21 h 38"/>
                <a:gd name="T20" fmla="*/ 28 w 49"/>
                <a:gd name="T21" fmla="*/ 19 h 38"/>
                <a:gd name="T22" fmla="*/ 31 w 49"/>
                <a:gd name="T23" fmla="*/ 14 h 38"/>
                <a:gd name="T24" fmla="*/ 25 w 49"/>
                <a:gd name="T25" fmla="*/ 11 h 38"/>
                <a:gd name="T26" fmla="*/ 9 w 49"/>
                <a:gd name="T27" fmla="*/ 19 h 38"/>
                <a:gd name="T28" fmla="*/ 34 w 49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8">
                  <a:moveTo>
                    <a:pt x="34" y="0"/>
                  </a:moveTo>
                  <a:cubicBezTo>
                    <a:pt x="33" y="5"/>
                    <a:pt x="39" y="7"/>
                    <a:pt x="39" y="12"/>
                  </a:cubicBezTo>
                  <a:cubicBezTo>
                    <a:pt x="38" y="13"/>
                    <a:pt x="41" y="14"/>
                    <a:pt x="43" y="14"/>
                  </a:cubicBezTo>
                  <a:cubicBezTo>
                    <a:pt x="45" y="14"/>
                    <a:pt x="47" y="14"/>
                    <a:pt x="49" y="16"/>
                  </a:cubicBezTo>
                  <a:cubicBezTo>
                    <a:pt x="48" y="20"/>
                    <a:pt x="44" y="21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6" y="21"/>
                    <a:pt x="32" y="23"/>
                    <a:pt x="27" y="25"/>
                  </a:cubicBezTo>
                  <a:cubicBezTo>
                    <a:pt x="20" y="27"/>
                    <a:pt x="12" y="30"/>
                    <a:pt x="6" y="35"/>
                  </a:cubicBezTo>
                  <a:cubicBezTo>
                    <a:pt x="4" y="36"/>
                    <a:pt x="3" y="38"/>
                    <a:pt x="0" y="37"/>
                  </a:cubicBezTo>
                  <a:cubicBezTo>
                    <a:pt x="6" y="30"/>
                    <a:pt x="13" y="24"/>
                    <a:pt x="22" y="21"/>
                  </a:cubicBezTo>
                  <a:cubicBezTo>
                    <a:pt x="24" y="20"/>
                    <a:pt x="26" y="20"/>
                    <a:pt x="28" y="19"/>
                  </a:cubicBezTo>
                  <a:cubicBezTo>
                    <a:pt x="31" y="18"/>
                    <a:pt x="32" y="17"/>
                    <a:pt x="31" y="14"/>
                  </a:cubicBezTo>
                  <a:cubicBezTo>
                    <a:pt x="30" y="11"/>
                    <a:pt x="28" y="10"/>
                    <a:pt x="25" y="11"/>
                  </a:cubicBezTo>
                  <a:cubicBezTo>
                    <a:pt x="20" y="14"/>
                    <a:pt x="14" y="16"/>
                    <a:pt x="9" y="19"/>
                  </a:cubicBezTo>
                  <a:cubicBezTo>
                    <a:pt x="14" y="8"/>
                    <a:pt x="21" y="3"/>
                    <a:pt x="34" y="0"/>
                  </a:cubicBezTo>
                  <a:close/>
                </a:path>
              </a:pathLst>
            </a:custGeom>
            <a:solidFill>
              <a:srgbClr val="C7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161" name="Group 1009"/>
          <p:cNvGrpSpPr/>
          <p:nvPr userDrawn="1"/>
        </p:nvGrpSpPr>
        <p:grpSpPr bwMode="auto">
          <a:xfrm>
            <a:off x="1411198" y="157163"/>
            <a:ext cx="3646488" cy="6704013"/>
            <a:chOff x="5630" y="99"/>
            <a:chExt cx="2297" cy="4223"/>
          </a:xfrm>
        </p:grpSpPr>
        <p:sp>
          <p:nvSpPr>
            <p:cNvPr id="5162" name="Freeform 809"/>
            <p:cNvSpPr/>
            <p:nvPr/>
          </p:nvSpPr>
          <p:spPr bwMode="auto">
            <a:xfrm>
              <a:off x="6725" y="519"/>
              <a:ext cx="182" cy="271"/>
            </a:xfrm>
            <a:custGeom>
              <a:avLst/>
              <a:gdLst>
                <a:gd name="T0" fmla="*/ 6 w 121"/>
                <a:gd name="T1" fmla="*/ 57 h 181"/>
                <a:gd name="T2" fmla="*/ 16 w 121"/>
                <a:gd name="T3" fmla="*/ 44 h 181"/>
                <a:gd name="T4" fmla="*/ 8 w 121"/>
                <a:gd name="T5" fmla="*/ 15 h 181"/>
                <a:gd name="T6" fmla="*/ 15 w 121"/>
                <a:gd name="T7" fmla="*/ 1 h 181"/>
                <a:gd name="T8" fmla="*/ 18 w 121"/>
                <a:gd name="T9" fmla="*/ 1 h 181"/>
                <a:gd name="T10" fmla="*/ 27 w 121"/>
                <a:gd name="T11" fmla="*/ 15 h 181"/>
                <a:gd name="T12" fmla="*/ 42 w 121"/>
                <a:gd name="T13" fmla="*/ 23 h 181"/>
                <a:gd name="T14" fmla="*/ 51 w 121"/>
                <a:gd name="T15" fmla="*/ 20 h 181"/>
                <a:gd name="T16" fmla="*/ 108 w 121"/>
                <a:gd name="T17" fmla="*/ 23 h 181"/>
                <a:gd name="T18" fmla="*/ 121 w 121"/>
                <a:gd name="T19" fmla="*/ 33 h 181"/>
                <a:gd name="T20" fmla="*/ 108 w 121"/>
                <a:gd name="T21" fmla="*/ 37 h 181"/>
                <a:gd name="T22" fmla="*/ 91 w 121"/>
                <a:gd name="T23" fmla="*/ 29 h 181"/>
                <a:gd name="T24" fmla="*/ 73 w 121"/>
                <a:gd name="T25" fmla="*/ 26 h 181"/>
                <a:gd name="T26" fmla="*/ 67 w 121"/>
                <a:gd name="T27" fmla="*/ 34 h 181"/>
                <a:gd name="T28" fmla="*/ 76 w 121"/>
                <a:gd name="T29" fmla="*/ 66 h 181"/>
                <a:gd name="T30" fmla="*/ 81 w 121"/>
                <a:gd name="T31" fmla="*/ 77 h 181"/>
                <a:gd name="T32" fmla="*/ 78 w 121"/>
                <a:gd name="T33" fmla="*/ 85 h 181"/>
                <a:gd name="T34" fmla="*/ 71 w 121"/>
                <a:gd name="T35" fmla="*/ 83 h 181"/>
                <a:gd name="T36" fmla="*/ 64 w 121"/>
                <a:gd name="T37" fmla="*/ 73 h 181"/>
                <a:gd name="T38" fmla="*/ 58 w 121"/>
                <a:gd name="T39" fmla="*/ 45 h 181"/>
                <a:gd name="T40" fmla="*/ 69 w 121"/>
                <a:gd name="T41" fmla="*/ 88 h 181"/>
                <a:gd name="T42" fmla="*/ 73 w 121"/>
                <a:gd name="T43" fmla="*/ 110 h 181"/>
                <a:gd name="T44" fmla="*/ 77 w 121"/>
                <a:gd name="T45" fmla="*/ 118 h 181"/>
                <a:gd name="T46" fmla="*/ 75 w 121"/>
                <a:gd name="T47" fmla="*/ 135 h 181"/>
                <a:gd name="T48" fmla="*/ 71 w 121"/>
                <a:gd name="T49" fmla="*/ 164 h 181"/>
                <a:gd name="T50" fmla="*/ 65 w 121"/>
                <a:gd name="T51" fmla="*/ 181 h 181"/>
                <a:gd name="T52" fmla="*/ 55 w 121"/>
                <a:gd name="T53" fmla="*/ 168 h 181"/>
                <a:gd name="T54" fmla="*/ 58 w 121"/>
                <a:gd name="T55" fmla="*/ 132 h 181"/>
                <a:gd name="T56" fmla="*/ 52 w 121"/>
                <a:gd name="T57" fmla="*/ 109 h 181"/>
                <a:gd name="T58" fmla="*/ 51 w 121"/>
                <a:gd name="T59" fmla="*/ 121 h 181"/>
                <a:gd name="T60" fmla="*/ 40 w 121"/>
                <a:gd name="T61" fmla="*/ 113 h 181"/>
                <a:gd name="T62" fmla="*/ 28 w 121"/>
                <a:gd name="T63" fmla="*/ 94 h 181"/>
                <a:gd name="T64" fmla="*/ 18 w 121"/>
                <a:gd name="T65" fmla="*/ 90 h 181"/>
                <a:gd name="T66" fmla="*/ 1 w 121"/>
                <a:gd name="T67" fmla="*/ 84 h 181"/>
                <a:gd name="T68" fmla="*/ 1 w 121"/>
                <a:gd name="T69" fmla="*/ 71 h 181"/>
                <a:gd name="T70" fmla="*/ 6 w 121"/>
                <a:gd name="T71" fmla="*/ 5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81">
                  <a:moveTo>
                    <a:pt x="6" y="57"/>
                  </a:moveTo>
                  <a:cubicBezTo>
                    <a:pt x="13" y="56"/>
                    <a:pt x="16" y="52"/>
                    <a:pt x="16" y="44"/>
                  </a:cubicBezTo>
                  <a:cubicBezTo>
                    <a:pt x="16" y="33"/>
                    <a:pt x="14" y="24"/>
                    <a:pt x="8" y="15"/>
                  </a:cubicBezTo>
                  <a:cubicBezTo>
                    <a:pt x="5" y="8"/>
                    <a:pt x="9" y="4"/>
                    <a:pt x="15" y="1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23" y="5"/>
                    <a:pt x="26" y="10"/>
                    <a:pt x="27" y="15"/>
                  </a:cubicBezTo>
                  <a:cubicBezTo>
                    <a:pt x="30" y="25"/>
                    <a:pt x="31" y="25"/>
                    <a:pt x="42" y="23"/>
                  </a:cubicBezTo>
                  <a:cubicBezTo>
                    <a:pt x="45" y="22"/>
                    <a:pt x="48" y="22"/>
                    <a:pt x="51" y="20"/>
                  </a:cubicBezTo>
                  <a:cubicBezTo>
                    <a:pt x="70" y="6"/>
                    <a:pt x="89" y="13"/>
                    <a:pt x="108" y="23"/>
                  </a:cubicBezTo>
                  <a:cubicBezTo>
                    <a:pt x="113" y="25"/>
                    <a:pt x="119" y="27"/>
                    <a:pt x="121" y="33"/>
                  </a:cubicBezTo>
                  <a:cubicBezTo>
                    <a:pt x="119" y="42"/>
                    <a:pt x="114" y="41"/>
                    <a:pt x="108" y="37"/>
                  </a:cubicBezTo>
                  <a:cubicBezTo>
                    <a:pt x="103" y="34"/>
                    <a:pt x="97" y="30"/>
                    <a:pt x="91" y="29"/>
                  </a:cubicBezTo>
                  <a:cubicBezTo>
                    <a:pt x="85" y="26"/>
                    <a:pt x="79" y="27"/>
                    <a:pt x="73" y="26"/>
                  </a:cubicBezTo>
                  <a:cubicBezTo>
                    <a:pt x="67" y="25"/>
                    <a:pt x="66" y="29"/>
                    <a:pt x="67" y="34"/>
                  </a:cubicBezTo>
                  <a:cubicBezTo>
                    <a:pt x="68" y="45"/>
                    <a:pt x="72" y="55"/>
                    <a:pt x="76" y="66"/>
                  </a:cubicBezTo>
                  <a:cubicBezTo>
                    <a:pt x="78" y="69"/>
                    <a:pt x="80" y="73"/>
                    <a:pt x="81" y="77"/>
                  </a:cubicBezTo>
                  <a:cubicBezTo>
                    <a:pt x="81" y="80"/>
                    <a:pt x="81" y="83"/>
                    <a:pt x="78" y="85"/>
                  </a:cubicBezTo>
                  <a:cubicBezTo>
                    <a:pt x="75" y="86"/>
                    <a:pt x="73" y="84"/>
                    <a:pt x="71" y="83"/>
                  </a:cubicBezTo>
                  <a:cubicBezTo>
                    <a:pt x="68" y="80"/>
                    <a:pt x="65" y="77"/>
                    <a:pt x="64" y="73"/>
                  </a:cubicBezTo>
                  <a:cubicBezTo>
                    <a:pt x="62" y="63"/>
                    <a:pt x="58" y="53"/>
                    <a:pt x="58" y="45"/>
                  </a:cubicBezTo>
                  <a:cubicBezTo>
                    <a:pt x="60" y="58"/>
                    <a:pt x="64" y="73"/>
                    <a:pt x="69" y="88"/>
                  </a:cubicBezTo>
                  <a:cubicBezTo>
                    <a:pt x="71" y="96"/>
                    <a:pt x="74" y="102"/>
                    <a:pt x="73" y="110"/>
                  </a:cubicBezTo>
                  <a:cubicBezTo>
                    <a:pt x="73" y="114"/>
                    <a:pt x="76" y="115"/>
                    <a:pt x="77" y="118"/>
                  </a:cubicBezTo>
                  <a:cubicBezTo>
                    <a:pt x="79" y="124"/>
                    <a:pt x="78" y="130"/>
                    <a:pt x="75" y="135"/>
                  </a:cubicBezTo>
                  <a:cubicBezTo>
                    <a:pt x="70" y="144"/>
                    <a:pt x="70" y="154"/>
                    <a:pt x="71" y="164"/>
                  </a:cubicBezTo>
                  <a:cubicBezTo>
                    <a:pt x="72" y="170"/>
                    <a:pt x="74" y="178"/>
                    <a:pt x="65" y="181"/>
                  </a:cubicBezTo>
                  <a:cubicBezTo>
                    <a:pt x="57" y="180"/>
                    <a:pt x="57" y="173"/>
                    <a:pt x="55" y="168"/>
                  </a:cubicBezTo>
                  <a:cubicBezTo>
                    <a:pt x="56" y="156"/>
                    <a:pt x="54" y="144"/>
                    <a:pt x="58" y="132"/>
                  </a:cubicBezTo>
                  <a:cubicBezTo>
                    <a:pt x="61" y="124"/>
                    <a:pt x="54" y="116"/>
                    <a:pt x="52" y="109"/>
                  </a:cubicBezTo>
                  <a:cubicBezTo>
                    <a:pt x="52" y="113"/>
                    <a:pt x="58" y="119"/>
                    <a:pt x="51" y="121"/>
                  </a:cubicBezTo>
                  <a:cubicBezTo>
                    <a:pt x="45" y="124"/>
                    <a:pt x="42" y="118"/>
                    <a:pt x="40" y="113"/>
                  </a:cubicBezTo>
                  <a:cubicBezTo>
                    <a:pt x="36" y="107"/>
                    <a:pt x="32" y="100"/>
                    <a:pt x="28" y="94"/>
                  </a:cubicBezTo>
                  <a:cubicBezTo>
                    <a:pt x="26" y="91"/>
                    <a:pt x="23" y="88"/>
                    <a:pt x="18" y="90"/>
                  </a:cubicBezTo>
                  <a:cubicBezTo>
                    <a:pt x="10" y="94"/>
                    <a:pt x="5" y="90"/>
                    <a:pt x="1" y="84"/>
                  </a:cubicBezTo>
                  <a:cubicBezTo>
                    <a:pt x="0" y="79"/>
                    <a:pt x="2" y="75"/>
                    <a:pt x="1" y="71"/>
                  </a:cubicBezTo>
                  <a:cubicBezTo>
                    <a:pt x="0" y="65"/>
                    <a:pt x="0" y="60"/>
                    <a:pt x="6" y="57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3" name="Freeform 810"/>
            <p:cNvSpPr/>
            <p:nvPr/>
          </p:nvSpPr>
          <p:spPr bwMode="auto">
            <a:xfrm>
              <a:off x="6587" y="481"/>
              <a:ext cx="197" cy="47"/>
            </a:xfrm>
            <a:custGeom>
              <a:avLst/>
              <a:gdLst>
                <a:gd name="T0" fmla="*/ 109 w 131"/>
                <a:gd name="T1" fmla="*/ 26 h 31"/>
                <a:gd name="T2" fmla="*/ 108 w 131"/>
                <a:gd name="T3" fmla="*/ 26 h 31"/>
                <a:gd name="T4" fmla="*/ 91 w 131"/>
                <a:gd name="T5" fmla="*/ 26 h 31"/>
                <a:gd name="T6" fmla="*/ 67 w 131"/>
                <a:gd name="T7" fmla="*/ 23 h 31"/>
                <a:gd name="T8" fmla="*/ 52 w 131"/>
                <a:gd name="T9" fmla="*/ 19 h 31"/>
                <a:gd name="T10" fmla="*/ 3 w 131"/>
                <a:gd name="T11" fmla="*/ 31 h 31"/>
                <a:gd name="T12" fmla="*/ 0 w 131"/>
                <a:gd name="T13" fmla="*/ 27 h 31"/>
                <a:gd name="T14" fmla="*/ 0 w 131"/>
                <a:gd name="T15" fmla="*/ 21 h 31"/>
                <a:gd name="T16" fmla="*/ 2 w 131"/>
                <a:gd name="T17" fmla="*/ 17 h 31"/>
                <a:gd name="T18" fmla="*/ 4 w 131"/>
                <a:gd name="T19" fmla="*/ 15 h 31"/>
                <a:gd name="T20" fmla="*/ 8 w 131"/>
                <a:gd name="T21" fmla="*/ 14 h 31"/>
                <a:gd name="T22" fmla="*/ 43 w 131"/>
                <a:gd name="T23" fmla="*/ 10 h 31"/>
                <a:gd name="T24" fmla="*/ 56 w 131"/>
                <a:gd name="T25" fmla="*/ 8 h 31"/>
                <a:gd name="T26" fmla="*/ 65 w 131"/>
                <a:gd name="T27" fmla="*/ 6 h 31"/>
                <a:gd name="T28" fmla="*/ 69 w 131"/>
                <a:gd name="T29" fmla="*/ 4 h 31"/>
                <a:gd name="T30" fmla="*/ 73 w 131"/>
                <a:gd name="T31" fmla="*/ 2 h 31"/>
                <a:gd name="T32" fmla="*/ 77 w 131"/>
                <a:gd name="T33" fmla="*/ 0 h 31"/>
                <a:gd name="T34" fmla="*/ 86 w 131"/>
                <a:gd name="T35" fmla="*/ 0 h 31"/>
                <a:gd name="T36" fmla="*/ 92 w 131"/>
                <a:gd name="T37" fmla="*/ 2 h 31"/>
                <a:gd name="T38" fmla="*/ 100 w 131"/>
                <a:gd name="T39" fmla="*/ 4 h 31"/>
                <a:gd name="T40" fmla="*/ 111 w 131"/>
                <a:gd name="T41" fmla="*/ 6 h 31"/>
                <a:gd name="T42" fmla="*/ 123 w 131"/>
                <a:gd name="T43" fmla="*/ 8 h 31"/>
                <a:gd name="T44" fmla="*/ 131 w 131"/>
                <a:gd name="T45" fmla="*/ 10 h 31"/>
                <a:gd name="T46" fmla="*/ 127 w 131"/>
                <a:gd name="T47" fmla="*/ 13 h 31"/>
                <a:gd name="T48" fmla="*/ 119 w 131"/>
                <a:gd name="T49" fmla="*/ 22 h 31"/>
                <a:gd name="T50" fmla="*/ 109 w 131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31">
                  <a:moveTo>
                    <a:pt x="109" y="26"/>
                  </a:moveTo>
                  <a:cubicBezTo>
                    <a:pt x="109" y="26"/>
                    <a:pt x="108" y="26"/>
                    <a:pt x="108" y="26"/>
                  </a:cubicBezTo>
                  <a:cubicBezTo>
                    <a:pt x="102" y="29"/>
                    <a:pt x="97" y="28"/>
                    <a:pt x="91" y="26"/>
                  </a:cubicBezTo>
                  <a:cubicBezTo>
                    <a:pt x="83" y="24"/>
                    <a:pt x="76" y="22"/>
                    <a:pt x="67" y="23"/>
                  </a:cubicBezTo>
                  <a:cubicBezTo>
                    <a:pt x="62" y="22"/>
                    <a:pt x="57" y="20"/>
                    <a:pt x="52" y="19"/>
                  </a:cubicBezTo>
                  <a:cubicBezTo>
                    <a:pt x="34" y="16"/>
                    <a:pt x="18" y="21"/>
                    <a:pt x="3" y="31"/>
                  </a:cubicBezTo>
                  <a:cubicBezTo>
                    <a:pt x="2" y="29"/>
                    <a:pt x="1" y="28"/>
                    <a:pt x="0" y="27"/>
                  </a:cubicBezTo>
                  <a:cubicBezTo>
                    <a:pt x="0" y="25"/>
                    <a:pt x="0" y="23"/>
                    <a:pt x="0" y="21"/>
                  </a:cubicBezTo>
                  <a:cubicBezTo>
                    <a:pt x="1" y="20"/>
                    <a:pt x="1" y="18"/>
                    <a:pt x="2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5" y="15"/>
                    <a:pt x="7" y="14"/>
                    <a:pt x="8" y="14"/>
                  </a:cubicBezTo>
                  <a:cubicBezTo>
                    <a:pt x="20" y="14"/>
                    <a:pt x="31" y="13"/>
                    <a:pt x="43" y="10"/>
                  </a:cubicBezTo>
                  <a:cubicBezTo>
                    <a:pt x="47" y="9"/>
                    <a:pt x="52" y="10"/>
                    <a:pt x="56" y="8"/>
                  </a:cubicBezTo>
                  <a:cubicBezTo>
                    <a:pt x="59" y="8"/>
                    <a:pt x="63" y="8"/>
                    <a:pt x="65" y="6"/>
                  </a:cubicBezTo>
                  <a:cubicBezTo>
                    <a:pt x="67" y="6"/>
                    <a:pt x="68" y="5"/>
                    <a:pt x="69" y="4"/>
                  </a:cubicBezTo>
                  <a:cubicBezTo>
                    <a:pt x="71" y="4"/>
                    <a:pt x="72" y="3"/>
                    <a:pt x="73" y="2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80" y="0"/>
                    <a:pt x="83" y="0"/>
                    <a:pt x="86" y="0"/>
                  </a:cubicBezTo>
                  <a:cubicBezTo>
                    <a:pt x="88" y="2"/>
                    <a:pt x="90" y="2"/>
                    <a:pt x="92" y="2"/>
                  </a:cubicBezTo>
                  <a:cubicBezTo>
                    <a:pt x="94" y="4"/>
                    <a:pt x="97" y="4"/>
                    <a:pt x="100" y="4"/>
                  </a:cubicBezTo>
                  <a:cubicBezTo>
                    <a:pt x="103" y="6"/>
                    <a:pt x="107" y="6"/>
                    <a:pt x="111" y="6"/>
                  </a:cubicBezTo>
                  <a:cubicBezTo>
                    <a:pt x="115" y="8"/>
                    <a:pt x="119" y="8"/>
                    <a:pt x="123" y="8"/>
                  </a:cubicBezTo>
                  <a:cubicBezTo>
                    <a:pt x="125" y="10"/>
                    <a:pt x="128" y="9"/>
                    <a:pt x="131" y="10"/>
                  </a:cubicBezTo>
                  <a:cubicBezTo>
                    <a:pt x="129" y="11"/>
                    <a:pt x="128" y="12"/>
                    <a:pt x="127" y="13"/>
                  </a:cubicBezTo>
                  <a:cubicBezTo>
                    <a:pt x="124" y="15"/>
                    <a:pt x="122" y="19"/>
                    <a:pt x="119" y="22"/>
                  </a:cubicBezTo>
                  <a:cubicBezTo>
                    <a:pt x="115" y="22"/>
                    <a:pt x="113" y="26"/>
                    <a:pt x="109" y="26"/>
                  </a:cubicBezTo>
                  <a:close/>
                </a:path>
              </a:pathLst>
            </a:custGeom>
            <a:solidFill>
              <a:srgbClr val="7A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4" name="Freeform 811"/>
            <p:cNvSpPr/>
            <p:nvPr/>
          </p:nvSpPr>
          <p:spPr bwMode="auto">
            <a:xfrm>
              <a:off x="6704" y="637"/>
              <a:ext cx="69" cy="225"/>
            </a:xfrm>
            <a:custGeom>
              <a:avLst/>
              <a:gdLst>
                <a:gd name="T0" fmla="*/ 35 w 46"/>
                <a:gd name="T1" fmla="*/ 140 h 150"/>
                <a:gd name="T2" fmla="*/ 16 w 46"/>
                <a:gd name="T3" fmla="*/ 94 h 150"/>
                <a:gd name="T4" fmla="*/ 7 w 46"/>
                <a:gd name="T5" fmla="*/ 68 h 150"/>
                <a:gd name="T6" fmla="*/ 0 w 46"/>
                <a:gd name="T7" fmla="*/ 22 h 150"/>
                <a:gd name="T8" fmla="*/ 5 w 46"/>
                <a:gd name="T9" fmla="*/ 13 h 150"/>
                <a:gd name="T10" fmla="*/ 5 w 46"/>
                <a:gd name="T11" fmla="*/ 0 h 150"/>
                <a:gd name="T12" fmla="*/ 7 w 46"/>
                <a:gd name="T13" fmla="*/ 0 h 150"/>
                <a:gd name="T14" fmla="*/ 8 w 46"/>
                <a:gd name="T15" fmla="*/ 0 h 150"/>
                <a:gd name="T16" fmla="*/ 16 w 46"/>
                <a:gd name="T17" fmla="*/ 28 h 150"/>
                <a:gd name="T18" fmla="*/ 16 w 46"/>
                <a:gd name="T19" fmla="*/ 28 h 150"/>
                <a:gd name="T20" fmla="*/ 16 w 46"/>
                <a:gd name="T21" fmla="*/ 27 h 150"/>
                <a:gd name="T22" fmla="*/ 19 w 46"/>
                <a:gd name="T23" fmla="*/ 24 h 150"/>
                <a:gd name="T24" fmla="*/ 21 w 46"/>
                <a:gd name="T25" fmla="*/ 25 h 150"/>
                <a:gd name="T26" fmla="*/ 30 w 46"/>
                <a:gd name="T27" fmla="*/ 69 h 150"/>
                <a:gd name="T28" fmla="*/ 30 w 46"/>
                <a:gd name="T29" fmla="*/ 83 h 150"/>
                <a:gd name="T30" fmla="*/ 43 w 46"/>
                <a:gd name="T31" fmla="*/ 134 h 150"/>
                <a:gd name="T32" fmla="*/ 42 w 46"/>
                <a:gd name="T33" fmla="*/ 149 h 150"/>
                <a:gd name="T34" fmla="*/ 35 w 46"/>
                <a:gd name="T35" fmla="*/ 14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150">
                  <a:moveTo>
                    <a:pt x="35" y="140"/>
                  </a:moveTo>
                  <a:cubicBezTo>
                    <a:pt x="29" y="125"/>
                    <a:pt x="22" y="109"/>
                    <a:pt x="16" y="94"/>
                  </a:cubicBezTo>
                  <a:cubicBezTo>
                    <a:pt x="8" y="87"/>
                    <a:pt x="11" y="76"/>
                    <a:pt x="7" y="68"/>
                  </a:cubicBezTo>
                  <a:cubicBezTo>
                    <a:pt x="5" y="53"/>
                    <a:pt x="2" y="38"/>
                    <a:pt x="0" y="22"/>
                  </a:cubicBezTo>
                  <a:cubicBezTo>
                    <a:pt x="1" y="19"/>
                    <a:pt x="2" y="15"/>
                    <a:pt x="5" y="13"/>
                  </a:cubicBezTo>
                  <a:cubicBezTo>
                    <a:pt x="5" y="9"/>
                    <a:pt x="5" y="4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12" y="9"/>
                    <a:pt x="14" y="18"/>
                    <a:pt x="16" y="28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7" y="25"/>
                    <a:pt x="17" y="25"/>
                    <a:pt x="19" y="24"/>
                  </a:cubicBezTo>
                  <a:cubicBezTo>
                    <a:pt x="20" y="24"/>
                    <a:pt x="21" y="24"/>
                    <a:pt x="21" y="25"/>
                  </a:cubicBezTo>
                  <a:cubicBezTo>
                    <a:pt x="25" y="39"/>
                    <a:pt x="29" y="54"/>
                    <a:pt x="30" y="69"/>
                  </a:cubicBezTo>
                  <a:cubicBezTo>
                    <a:pt x="29" y="74"/>
                    <a:pt x="29" y="78"/>
                    <a:pt x="30" y="83"/>
                  </a:cubicBezTo>
                  <a:cubicBezTo>
                    <a:pt x="33" y="100"/>
                    <a:pt x="39" y="117"/>
                    <a:pt x="43" y="134"/>
                  </a:cubicBezTo>
                  <a:cubicBezTo>
                    <a:pt x="45" y="139"/>
                    <a:pt x="46" y="144"/>
                    <a:pt x="42" y="149"/>
                  </a:cubicBezTo>
                  <a:cubicBezTo>
                    <a:pt x="34" y="150"/>
                    <a:pt x="38" y="142"/>
                    <a:pt x="35" y="140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5" name="Freeform 812"/>
            <p:cNvSpPr/>
            <p:nvPr/>
          </p:nvSpPr>
          <p:spPr bwMode="auto">
            <a:xfrm>
              <a:off x="6712" y="555"/>
              <a:ext cx="30" cy="88"/>
            </a:xfrm>
            <a:custGeom>
              <a:avLst/>
              <a:gdLst>
                <a:gd name="T0" fmla="*/ 15 w 20"/>
                <a:gd name="T1" fmla="*/ 33 h 59"/>
                <a:gd name="T2" fmla="*/ 13 w 20"/>
                <a:gd name="T3" fmla="*/ 47 h 59"/>
                <a:gd name="T4" fmla="*/ 2 w 20"/>
                <a:gd name="T5" fmla="*/ 55 h 59"/>
                <a:gd name="T6" fmla="*/ 2 w 20"/>
                <a:gd name="T7" fmla="*/ 55 h 59"/>
                <a:gd name="T8" fmla="*/ 17 w 20"/>
                <a:gd name="T9" fmla="*/ 0 h 59"/>
                <a:gd name="T10" fmla="*/ 18 w 20"/>
                <a:gd name="T11" fmla="*/ 10 h 59"/>
                <a:gd name="T12" fmla="*/ 15 w 20"/>
                <a:gd name="T13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9">
                  <a:moveTo>
                    <a:pt x="15" y="33"/>
                  </a:moveTo>
                  <a:cubicBezTo>
                    <a:pt x="14" y="38"/>
                    <a:pt x="13" y="42"/>
                    <a:pt x="13" y="47"/>
                  </a:cubicBezTo>
                  <a:cubicBezTo>
                    <a:pt x="10" y="50"/>
                    <a:pt x="10" y="59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35"/>
                    <a:pt x="8" y="18"/>
                    <a:pt x="17" y="0"/>
                  </a:cubicBezTo>
                  <a:cubicBezTo>
                    <a:pt x="20" y="3"/>
                    <a:pt x="19" y="7"/>
                    <a:pt x="18" y="10"/>
                  </a:cubicBezTo>
                  <a:cubicBezTo>
                    <a:pt x="17" y="18"/>
                    <a:pt x="15" y="25"/>
                    <a:pt x="15" y="33"/>
                  </a:cubicBezTo>
                  <a:close/>
                </a:path>
              </a:pathLst>
            </a:custGeom>
            <a:solidFill>
              <a:srgbClr val="E1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6" name="Freeform 813"/>
            <p:cNvSpPr/>
            <p:nvPr/>
          </p:nvSpPr>
          <p:spPr bwMode="auto">
            <a:xfrm>
              <a:off x="7763" y="1689"/>
              <a:ext cx="117" cy="99"/>
            </a:xfrm>
            <a:custGeom>
              <a:avLst/>
              <a:gdLst>
                <a:gd name="T0" fmla="*/ 28 w 78"/>
                <a:gd name="T1" fmla="*/ 45 h 66"/>
                <a:gd name="T2" fmla="*/ 28 w 78"/>
                <a:gd name="T3" fmla="*/ 30 h 66"/>
                <a:gd name="T4" fmla="*/ 28 w 78"/>
                <a:gd name="T5" fmla="*/ 29 h 66"/>
                <a:gd name="T6" fmla="*/ 14 w 78"/>
                <a:gd name="T7" fmla="*/ 25 h 66"/>
                <a:gd name="T8" fmla="*/ 11 w 78"/>
                <a:gd name="T9" fmla="*/ 25 h 66"/>
                <a:gd name="T10" fmla="*/ 1 w 78"/>
                <a:gd name="T11" fmla="*/ 22 h 66"/>
                <a:gd name="T12" fmla="*/ 17 w 78"/>
                <a:gd name="T13" fmla="*/ 5 h 66"/>
                <a:gd name="T14" fmla="*/ 28 w 78"/>
                <a:gd name="T15" fmla="*/ 6 h 66"/>
                <a:gd name="T16" fmla="*/ 51 w 78"/>
                <a:gd name="T17" fmla="*/ 8 h 66"/>
                <a:gd name="T18" fmla="*/ 57 w 78"/>
                <a:gd name="T19" fmla="*/ 4 h 66"/>
                <a:gd name="T20" fmla="*/ 73 w 78"/>
                <a:gd name="T21" fmla="*/ 7 h 66"/>
                <a:gd name="T22" fmla="*/ 76 w 78"/>
                <a:gd name="T23" fmla="*/ 19 h 66"/>
                <a:gd name="T24" fmla="*/ 63 w 78"/>
                <a:gd name="T25" fmla="*/ 29 h 66"/>
                <a:gd name="T26" fmla="*/ 48 w 78"/>
                <a:gd name="T27" fmla="*/ 31 h 66"/>
                <a:gd name="T28" fmla="*/ 42 w 78"/>
                <a:gd name="T29" fmla="*/ 36 h 66"/>
                <a:gd name="T30" fmla="*/ 40 w 78"/>
                <a:gd name="T31" fmla="*/ 38 h 66"/>
                <a:gd name="T32" fmla="*/ 28 w 78"/>
                <a:gd name="T33" fmla="*/ 65 h 66"/>
                <a:gd name="T34" fmla="*/ 23 w 78"/>
                <a:gd name="T35" fmla="*/ 65 h 66"/>
                <a:gd name="T36" fmla="*/ 23 w 78"/>
                <a:gd name="T37" fmla="*/ 65 h 66"/>
                <a:gd name="T38" fmla="*/ 28 w 78"/>
                <a:gd name="T39" fmla="*/ 4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66">
                  <a:moveTo>
                    <a:pt x="28" y="45"/>
                  </a:moveTo>
                  <a:cubicBezTo>
                    <a:pt x="23" y="40"/>
                    <a:pt x="28" y="35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5" y="19"/>
                    <a:pt x="19" y="26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3" y="25"/>
                    <a:pt x="1" y="22"/>
                  </a:cubicBezTo>
                  <a:cubicBezTo>
                    <a:pt x="0" y="11"/>
                    <a:pt x="6" y="4"/>
                    <a:pt x="17" y="5"/>
                  </a:cubicBezTo>
                  <a:cubicBezTo>
                    <a:pt x="21" y="6"/>
                    <a:pt x="24" y="7"/>
                    <a:pt x="28" y="6"/>
                  </a:cubicBezTo>
                  <a:cubicBezTo>
                    <a:pt x="36" y="7"/>
                    <a:pt x="44" y="5"/>
                    <a:pt x="51" y="8"/>
                  </a:cubicBezTo>
                  <a:cubicBezTo>
                    <a:pt x="55" y="10"/>
                    <a:pt x="55" y="6"/>
                    <a:pt x="57" y="4"/>
                  </a:cubicBezTo>
                  <a:cubicBezTo>
                    <a:pt x="63" y="0"/>
                    <a:pt x="68" y="3"/>
                    <a:pt x="73" y="7"/>
                  </a:cubicBezTo>
                  <a:cubicBezTo>
                    <a:pt x="77" y="11"/>
                    <a:pt x="78" y="15"/>
                    <a:pt x="76" y="19"/>
                  </a:cubicBezTo>
                  <a:cubicBezTo>
                    <a:pt x="74" y="24"/>
                    <a:pt x="70" y="29"/>
                    <a:pt x="63" y="29"/>
                  </a:cubicBezTo>
                  <a:cubicBezTo>
                    <a:pt x="58" y="29"/>
                    <a:pt x="54" y="31"/>
                    <a:pt x="48" y="31"/>
                  </a:cubicBezTo>
                  <a:cubicBezTo>
                    <a:pt x="45" y="31"/>
                    <a:pt x="43" y="33"/>
                    <a:pt x="42" y="36"/>
                  </a:cubicBezTo>
                  <a:cubicBezTo>
                    <a:pt x="41" y="37"/>
                    <a:pt x="41" y="37"/>
                    <a:pt x="40" y="38"/>
                  </a:cubicBezTo>
                  <a:cubicBezTo>
                    <a:pt x="39" y="48"/>
                    <a:pt x="35" y="57"/>
                    <a:pt x="28" y="65"/>
                  </a:cubicBezTo>
                  <a:cubicBezTo>
                    <a:pt x="26" y="66"/>
                    <a:pt x="24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7" y="56"/>
                    <a:pt x="23" y="51"/>
                    <a:pt x="28" y="45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7" name="Freeform 814"/>
            <p:cNvSpPr/>
            <p:nvPr/>
          </p:nvSpPr>
          <p:spPr bwMode="auto">
            <a:xfrm>
              <a:off x="7817" y="1675"/>
              <a:ext cx="89" cy="114"/>
            </a:xfrm>
            <a:custGeom>
              <a:avLst/>
              <a:gdLst>
                <a:gd name="T0" fmla="*/ 4 w 59"/>
                <a:gd name="T1" fmla="*/ 45 h 76"/>
                <a:gd name="T2" fmla="*/ 12 w 59"/>
                <a:gd name="T3" fmla="*/ 37 h 76"/>
                <a:gd name="T4" fmla="*/ 27 w 59"/>
                <a:gd name="T5" fmla="*/ 35 h 76"/>
                <a:gd name="T6" fmla="*/ 38 w 59"/>
                <a:gd name="T7" fmla="*/ 27 h 76"/>
                <a:gd name="T8" fmla="*/ 28 w 59"/>
                <a:gd name="T9" fmla="*/ 15 h 76"/>
                <a:gd name="T10" fmla="*/ 21 w 59"/>
                <a:gd name="T11" fmla="*/ 14 h 76"/>
                <a:gd name="T12" fmla="*/ 19 w 59"/>
                <a:gd name="T13" fmla="*/ 15 h 76"/>
                <a:gd name="T14" fmla="*/ 16 w 59"/>
                <a:gd name="T15" fmla="*/ 15 h 76"/>
                <a:gd name="T16" fmla="*/ 15 w 59"/>
                <a:gd name="T17" fmla="*/ 15 h 76"/>
                <a:gd name="T18" fmla="*/ 11 w 59"/>
                <a:gd name="T19" fmla="*/ 14 h 76"/>
                <a:gd name="T20" fmla="*/ 0 w 59"/>
                <a:gd name="T21" fmla="*/ 6 h 76"/>
                <a:gd name="T22" fmla="*/ 13 w 59"/>
                <a:gd name="T23" fmla="*/ 1 h 76"/>
                <a:gd name="T24" fmla="*/ 19 w 59"/>
                <a:gd name="T25" fmla="*/ 3 h 76"/>
                <a:gd name="T26" fmla="*/ 39 w 59"/>
                <a:gd name="T27" fmla="*/ 13 h 76"/>
                <a:gd name="T28" fmla="*/ 57 w 59"/>
                <a:gd name="T29" fmla="*/ 25 h 76"/>
                <a:gd name="T30" fmla="*/ 57 w 59"/>
                <a:gd name="T31" fmla="*/ 29 h 76"/>
                <a:gd name="T32" fmla="*/ 45 w 59"/>
                <a:gd name="T33" fmla="*/ 33 h 76"/>
                <a:gd name="T34" fmla="*/ 37 w 59"/>
                <a:gd name="T35" fmla="*/ 38 h 76"/>
                <a:gd name="T36" fmla="*/ 47 w 59"/>
                <a:gd name="T37" fmla="*/ 39 h 76"/>
                <a:gd name="T38" fmla="*/ 55 w 59"/>
                <a:gd name="T39" fmla="*/ 41 h 76"/>
                <a:gd name="T40" fmla="*/ 57 w 59"/>
                <a:gd name="T41" fmla="*/ 49 h 76"/>
                <a:gd name="T42" fmla="*/ 53 w 59"/>
                <a:gd name="T43" fmla="*/ 53 h 76"/>
                <a:gd name="T44" fmla="*/ 32 w 59"/>
                <a:gd name="T45" fmla="*/ 69 h 76"/>
                <a:gd name="T46" fmla="*/ 20 w 59"/>
                <a:gd name="T47" fmla="*/ 73 h 76"/>
                <a:gd name="T48" fmla="*/ 8 w 59"/>
                <a:gd name="T49" fmla="*/ 76 h 76"/>
                <a:gd name="T50" fmla="*/ 15 w 59"/>
                <a:gd name="T51" fmla="*/ 66 h 76"/>
                <a:gd name="T52" fmla="*/ 40 w 59"/>
                <a:gd name="T53" fmla="*/ 50 h 76"/>
                <a:gd name="T54" fmla="*/ 12 w 59"/>
                <a:gd name="T55" fmla="*/ 46 h 76"/>
                <a:gd name="T56" fmla="*/ 4 w 59"/>
                <a:gd name="T57" fmla="*/ 4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76">
                  <a:moveTo>
                    <a:pt x="4" y="45"/>
                  </a:moveTo>
                  <a:cubicBezTo>
                    <a:pt x="5" y="37"/>
                    <a:pt x="5" y="37"/>
                    <a:pt x="12" y="37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3" y="34"/>
                    <a:pt x="37" y="31"/>
                    <a:pt x="38" y="27"/>
                  </a:cubicBezTo>
                  <a:cubicBezTo>
                    <a:pt x="38" y="22"/>
                    <a:pt x="33" y="16"/>
                    <a:pt x="28" y="15"/>
                  </a:cubicBezTo>
                  <a:cubicBezTo>
                    <a:pt x="26" y="14"/>
                    <a:pt x="23" y="14"/>
                    <a:pt x="21" y="14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4" y="15"/>
                    <a:pt x="13" y="14"/>
                    <a:pt x="11" y="14"/>
                  </a:cubicBezTo>
                  <a:cubicBezTo>
                    <a:pt x="7" y="11"/>
                    <a:pt x="0" y="14"/>
                    <a:pt x="0" y="6"/>
                  </a:cubicBezTo>
                  <a:cubicBezTo>
                    <a:pt x="4" y="2"/>
                    <a:pt x="10" y="4"/>
                    <a:pt x="13" y="1"/>
                  </a:cubicBezTo>
                  <a:cubicBezTo>
                    <a:pt x="16" y="0"/>
                    <a:pt x="18" y="1"/>
                    <a:pt x="19" y="3"/>
                  </a:cubicBezTo>
                  <a:cubicBezTo>
                    <a:pt x="27" y="4"/>
                    <a:pt x="33" y="8"/>
                    <a:pt x="39" y="13"/>
                  </a:cubicBezTo>
                  <a:cubicBezTo>
                    <a:pt x="45" y="17"/>
                    <a:pt x="50" y="22"/>
                    <a:pt x="57" y="25"/>
                  </a:cubicBezTo>
                  <a:cubicBezTo>
                    <a:pt x="59" y="25"/>
                    <a:pt x="59" y="28"/>
                    <a:pt x="57" y="29"/>
                  </a:cubicBezTo>
                  <a:cubicBezTo>
                    <a:pt x="53" y="31"/>
                    <a:pt x="49" y="33"/>
                    <a:pt x="45" y="33"/>
                  </a:cubicBezTo>
                  <a:cubicBezTo>
                    <a:pt x="41" y="33"/>
                    <a:pt x="38" y="33"/>
                    <a:pt x="37" y="38"/>
                  </a:cubicBezTo>
                  <a:cubicBezTo>
                    <a:pt x="40" y="40"/>
                    <a:pt x="44" y="39"/>
                    <a:pt x="47" y="39"/>
                  </a:cubicBezTo>
                  <a:cubicBezTo>
                    <a:pt x="50" y="39"/>
                    <a:pt x="53" y="39"/>
                    <a:pt x="55" y="41"/>
                  </a:cubicBezTo>
                  <a:cubicBezTo>
                    <a:pt x="57" y="44"/>
                    <a:pt x="59" y="46"/>
                    <a:pt x="57" y="49"/>
                  </a:cubicBezTo>
                  <a:cubicBezTo>
                    <a:pt x="55" y="50"/>
                    <a:pt x="54" y="52"/>
                    <a:pt x="53" y="53"/>
                  </a:cubicBezTo>
                  <a:cubicBezTo>
                    <a:pt x="49" y="63"/>
                    <a:pt x="44" y="69"/>
                    <a:pt x="32" y="69"/>
                  </a:cubicBezTo>
                  <a:cubicBezTo>
                    <a:pt x="28" y="69"/>
                    <a:pt x="23" y="70"/>
                    <a:pt x="20" y="73"/>
                  </a:cubicBezTo>
                  <a:cubicBezTo>
                    <a:pt x="16" y="76"/>
                    <a:pt x="12" y="76"/>
                    <a:pt x="8" y="76"/>
                  </a:cubicBezTo>
                  <a:cubicBezTo>
                    <a:pt x="6" y="70"/>
                    <a:pt x="11" y="67"/>
                    <a:pt x="15" y="66"/>
                  </a:cubicBezTo>
                  <a:cubicBezTo>
                    <a:pt x="25" y="63"/>
                    <a:pt x="32" y="55"/>
                    <a:pt x="40" y="50"/>
                  </a:cubicBezTo>
                  <a:cubicBezTo>
                    <a:pt x="31" y="44"/>
                    <a:pt x="22" y="45"/>
                    <a:pt x="12" y="46"/>
                  </a:cubicBezTo>
                  <a:cubicBezTo>
                    <a:pt x="10" y="44"/>
                    <a:pt x="7" y="46"/>
                    <a:pt x="4" y="45"/>
                  </a:cubicBezTo>
                  <a:close/>
                </a:path>
              </a:pathLst>
            </a:custGeom>
            <a:solidFill>
              <a:srgbClr val="F7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8" name="Freeform 815"/>
            <p:cNvSpPr/>
            <p:nvPr/>
          </p:nvSpPr>
          <p:spPr bwMode="auto">
            <a:xfrm>
              <a:off x="7813" y="1731"/>
              <a:ext cx="81" cy="61"/>
            </a:xfrm>
            <a:custGeom>
              <a:avLst/>
              <a:gdLst>
                <a:gd name="T0" fmla="*/ 15 w 54"/>
                <a:gd name="T1" fmla="*/ 8 h 41"/>
                <a:gd name="T2" fmla="*/ 54 w 54"/>
                <a:gd name="T3" fmla="*/ 13 h 41"/>
                <a:gd name="T4" fmla="*/ 45 w 54"/>
                <a:gd name="T5" fmla="*/ 17 h 41"/>
                <a:gd name="T6" fmla="*/ 34 w 54"/>
                <a:gd name="T7" fmla="*/ 26 h 41"/>
                <a:gd name="T8" fmla="*/ 29 w 54"/>
                <a:gd name="T9" fmla="*/ 29 h 41"/>
                <a:gd name="T10" fmla="*/ 11 w 54"/>
                <a:gd name="T11" fmla="*/ 39 h 41"/>
                <a:gd name="T12" fmla="*/ 0 w 54"/>
                <a:gd name="T13" fmla="*/ 39 h 41"/>
                <a:gd name="T14" fmla="*/ 7 w 54"/>
                <a:gd name="T15" fmla="*/ 29 h 41"/>
                <a:gd name="T16" fmla="*/ 9 w 54"/>
                <a:gd name="T17" fmla="*/ 27 h 41"/>
                <a:gd name="T18" fmla="*/ 9 w 54"/>
                <a:gd name="T19" fmla="*/ 27 h 41"/>
                <a:gd name="T20" fmla="*/ 11 w 54"/>
                <a:gd name="T21" fmla="*/ 23 h 41"/>
                <a:gd name="T22" fmla="*/ 11 w 54"/>
                <a:gd name="T23" fmla="*/ 23 h 41"/>
                <a:gd name="T24" fmla="*/ 11 w 54"/>
                <a:gd name="T25" fmla="*/ 22 h 41"/>
                <a:gd name="T26" fmla="*/ 11 w 54"/>
                <a:gd name="T27" fmla="*/ 21 h 41"/>
                <a:gd name="T28" fmla="*/ 11 w 54"/>
                <a:gd name="T29" fmla="*/ 21 h 41"/>
                <a:gd name="T30" fmla="*/ 10 w 54"/>
                <a:gd name="T31" fmla="*/ 20 h 41"/>
                <a:gd name="T32" fmla="*/ 11 w 54"/>
                <a:gd name="T33" fmla="*/ 19 h 41"/>
                <a:gd name="T34" fmla="*/ 11 w 54"/>
                <a:gd name="T35" fmla="*/ 17 h 41"/>
                <a:gd name="T36" fmla="*/ 13 w 54"/>
                <a:gd name="T37" fmla="*/ 16 h 41"/>
                <a:gd name="T38" fmla="*/ 13 w 54"/>
                <a:gd name="T39" fmla="*/ 14 h 41"/>
                <a:gd name="T40" fmla="*/ 14 w 54"/>
                <a:gd name="T41" fmla="*/ 9 h 41"/>
                <a:gd name="T42" fmla="*/ 15 w 54"/>
                <a:gd name="T43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1">
                  <a:moveTo>
                    <a:pt x="15" y="8"/>
                  </a:moveTo>
                  <a:cubicBezTo>
                    <a:pt x="29" y="0"/>
                    <a:pt x="41" y="6"/>
                    <a:pt x="54" y="13"/>
                  </a:cubicBezTo>
                  <a:cubicBezTo>
                    <a:pt x="51" y="16"/>
                    <a:pt x="47" y="16"/>
                    <a:pt x="45" y="17"/>
                  </a:cubicBezTo>
                  <a:cubicBezTo>
                    <a:pt x="41" y="19"/>
                    <a:pt x="36" y="21"/>
                    <a:pt x="34" y="26"/>
                  </a:cubicBezTo>
                  <a:cubicBezTo>
                    <a:pt x="34" y="29"/>
                    <a:pt x="31" y="29"/>
                    <a:pt x="29" y="29"/>
                  </a:cubicBezTo>
                  <a:cubicBezTo>
                    <a:pt x="22" y="31"/>
                    <a:pt x="16" y="34"/>
                    <a:pt x="11" y="39"/>
                  </a:cubicBezTo>
                  <a:cubicBezTo>
                    <a:pt x="7" y="38"/>
                    <a:pt x="4" y="41"/>
                    <a:pt x="0" y="39"/>
                  </a:cubicBezTo>
                  <a:cubicBezTo>
                    <a:pt x="1" y="35"/>
                    <a:pt x="5" y="32"/>
                    <a:pt x="7" y="29"/>
                  </a:cubicBezTo>
                  <a:cubicBezTo>
                    <a:pt x="7" y="28"/>
                    <a:pt x="8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2"/>
                    <a:pt x="13" y="10"/>
                    <a:pt x="14" y="9"/>
                  </a:cubicBezTo>
                  <a:cubicBezTo>
                    <a:pt x="14" y="8"/>
                    <a:pt x="14" y="8"/>
                    <a:pt x="15" y="8"/>
                  </a:cubicBezTo>
                  <a:close/>
                </a:path>
              </a:pathLst>
            </a:custGeom>
            <a:solidFill>
              <a:srgbClr val="F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9" name="Freeform 816"/>
            <p:cNvSpPr/>
            <p:nvPr/>
          </p:nvSpPr>
          <p:spPr bwMode="auto">
            <a:xfrm>
              <a:off x="7805" y="1642"/>
              <a:ext cx="56" cy="45"/>
            </a:xfrm>
            <a:custGeom>
              <a:avLst/>
              <a:gdLst>
                <a:gd name="T0" fmla="*/ 27 w 37"/>
                <a:gd name="T1" fmla="*/ 25 h 30"/>
                <a:gd name="T2" fmla="*/ 21 w 37"/>
                <a:gd name="T3" fmla="*/ 25 h 30"/>
                <a:gd name="T4" fmla="*/ 1 w 37"/>
                <a:gd name="T5" fmla="*/ 21 h 30"/>
                <a:gd name="T6" fmla="*/ 17 w 37"/>
                <a:gd name="T7" fmla="*/ 0 h 30"/>
                <a:gd name="T8" fmla="*/ 20 w 37"/>
                <a:gd name="T9" fmla="*/ 1 h 30"/>
                <a:gd name="T10" fmla="*/ 33 w 37"/>
                <a:gd name="T11" fmla="*/ 17 h 30"/>
                <a:gd name="T12" fmla="*/ 33 w 37"/>
                <a:gd name="T13" fmla="*/ 19 h 30"/>
                <a:gd name="T14" fmla="*/ 27 w 37"/>
                <a:gd name="T1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0">
                  <a:moveTo>
                    <a:pt x="27" y="25"/>
                  </a:moveTo>
                  <a:cubicBezTo>
                    <a:pt x="25" y="25"/>
                    <a:pt x="23" y="25"/>
                    <a:pt x="21" y="25"/>
                  </a:cubicBezTo>
                  <a:cubicBezTo>
                    <a:pt x="14" y="26"/>
                    <a:pt x="6" y="30"/>
                    <a:pt x="1" y="21"/>
                  </a:cubicBezTo>
                  <a:cubicBezTo>
                    <a:pt x="0" y="9"/>
                    <a:pt x="4" y="5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35" y="1"/>
                    <a:pt x="37" y="4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1" y="21"/>
                    <a:pt x="28" y="21"/>
                    <a:pt x="27" y="25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0" name="Freeform 817"/>
            <p:cNvSpPr/>
            <p:nvPr/>
          </p:nvSpPr>
          <p:spPr bwMode="auto">
            <a:xfrm>
              <a:off x="7759" y="1791"/>
              <a:ext cx="49" cy="27"/>
            </a:xfrm>
            <a:custGeom>
              <a:avLst/>
              <a:gdLst>
                <a:gd name="T0" fmla="*/ 27 w 33"/>
                <a:gd name="T1" fmla="*/ 16 h 18"/>
                <a:gd name="T2" fmla="*/ 24 w 33"/>
                <a:gd name="T3" fmla="*/ 17 h 18"/>
                <a:gd name="T4" fmla="*/ 8 w 33"/>
                <a:gd name="T5" fmla="*/ 17 h 18"/>
                <a:gd name="T6" fmla="*/ 1 w 33"/>
                <a:gd name="T7" fmla="*/ 15 h 18"/>
                <a:gd name="T8" fmla="*/ 1 w 33"/>
                <a:gd name="T9" fmla="*/ 10 h 18"/>
                <a:gd name="T10" fmla="*/ 4 w 33"/>
                <a:gd name="T11" fmla="*/ 10 h 18"/>
                <a:gd name="T12" fmla="*/ 22 w 33"/>
                <a:gd name="T13" fmla="*/ 5 h 18"/>
                <a:gd name="T14" fmla="*/ 29 w 33"/>
                <a:gd name="T15" fmla="*/ 2 h 18"/>
                <a:gd name="T16" fmla="*/ 28 w 33"/>
                <a:gd name="T17" fmla="*/ 7 h 18"/>
                <a:gd name="T18" fmla="*/ 27 w 33"/>
                <a:gd name="T1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8">
                  <a:moveTo>
                    <a:pt x="27" y="16"/>
                  </a:moveTo>
                  <a:cubicBezTo>
                    <a:pt x="26" y="16"/>
                    <a:pt x="25" y="17"/>
                    <a:pt x="24" y="17"/>
                  </a:cubicBezTo>
                  <a:cubicBezTo>
                    <a:pt x="19" y="14"/>
                    <a:pt x="14" y="15"/>
                    <a:pt x="8" y="17"/>
                  </a:cubicBezTo>
                  <a:cubicBezTo>
                    <a:pt x="5" y="18"/>
                    <a:pt x="3" y="17"/>
                    <a:pt x="1" y="15"/>
                  </a:cubicBezTo>
                  <a:cubicBezTo>
                    <a:pt x="0" y="13"/>
                    <a:pt x="0" y="12"/>
                    <a:pt x="1" y="10"/>
                  </a:cubicBezTo>
                  <a:cubicBezTo>
                    <a:pt x="2" y="9"/>
                    <a:pt x="3" y="9"/>
                    <a:pt x="4" y="10"/>
                  </a:cubicBezTo>
                  <a:cubicBezTo>
                    <a:pt x="12" y="15"/>
                    <a:pt x="17" y="10"/>
                    <a:pt x="22" y="5"/>
                  </a:cubicBezTo>
                  <a:cubicBezTo>
                    <a:pt x="24" y="3"/>
                    <a:pt x="26" y="0"/>
                    <a:pt x="29" y="2"/>
                  </a:cubicBezTo>
                  <a:cubicBezTo>
                    <a:pt x="28" y="4"/>
                    <a:pt x="27" y="6"/>
                    <a:pt x="28" y="7"/>
                  </a:cubicBezTo>
                  <a:cubicBezTo>
                    <a:pt x="33" y="11"/>
                    <a:pt x="29" y="13"/>
                    <a:pt x="27" y="16"/>
                  </a:cubicBezTo>
                  <a:close/>
                </a:path>
              </a:pathLst>
            </a:custGeom>
            <a:solidFill>
              <a:srgbClr val="E8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1" name="Freeform 818"/>
            <p:cNvSpPr/>
            <p:nvPr/>
          </p:nvSpPr>
          <p:spPr bwMode="auto">
            <a:xfrm>
              <a:off x="7823" y="1734"/>
              <a:ext cx="12" cy="15"/>
            </a:xfrm>
            <a:custGeom>
              <a:avLst/>
              <a:gdLst>
                <a:gd name="T0" fmla="*/ 0 w 8"/>
                <a:gd name="T1" fmla="*/ 6 h 10"/>
                <a:gd name="T2" fmla="*/ 8 w 8"/>
                <a:gd name="T3" fmla="*/ 6 h 10"/>
                <a:gd name="T4" fmla="*/ 8 w 8"/>
                <a:gd name="T5" fmla="*/ 6 h 10"/>
                <a:gd name="T6" fmla="*/ 6 w 8"/>
                <a:gd name="T7" fmla="*/ 8 h 10"/>
                <a:gd name="T8" fmla="*/ 0 w 8"/>
                <a:gd name="T9" fmla="*/ 8 h 10"/>
                <a:gd name="T10" fmla="*/ 0 w 8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2" y="5"/>
                    <a:pt x="5" y="0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8"/>
                    <a:pt x="6" y="8"/>
                  </a:cubicBezTo>
                  <a:cubicBezTo>
                    <a:pt x="4" y="9"/>
                    <a:pt x="2" y="10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EC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2" name="Freeform 819"/>
            <p:cNvSpPr/>
            <p:nvPr/>
          </p:nvSpPr>
          <p:spPr bwMode="auto">
            <a:xfrm>
              <a:off x="7862" y="1653"/>
              <a:ext cx="18" cy="12"/>
            </a:xfrm>
            <a:custGeom>
              <a:avLst/>
              <a:gdLst>
                <a:gd name="T0" fmla="*/ 12 w 12"/>
                <a:gd name="T1" fmla="*/ 4 h 8"/>
                <a:gd name="T2" fmla="*/ 12 w 12"/>
                <a:gd name="T3" fmla="*/ 6 h 8"/>
                <a:gd name="T4" fmla="*/ 1 w 12"/>
                <a:gd name="T5" fmla="*/ 8 h 8"/>
                <a:gd name="T6" fmla="*/ 0 w 12"/>
                <a:gd name="T7" fmla="*/ 7 h 8"/>
                <a:gd name="T8" fmla="*/ 12 w 1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4"/>
                  </a:moveTo>
                  <a:cubicBezTo>
                    <a:pt x="12" y="5"/>
                    <a:pt x="12" y="5"/>
                    <a:pt x="12" y="6"/>
                  </a:cubicBezTo>
                  <a:cubicBezTo>
                    <a:pt x="9" y="8"/>
                    <a:pt x="5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4" y="2"/>
                    <a:pt x="7" y="0"/>
                    <a:pt x="12" y="4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3" name="Freeform 820"/>
            <p:cNvSpPr/>
            <p:nvPr/>
          </p:nvSpPr>
          <p:spPr bwMode="auto">
            <a:xfrm>
              <a:off x="7832" y="1743"/>
              <a:ext cx="3" cy="9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0 h 6"/>
                <a:gd name="T4" fmla="*/ 0 w 2"/>
                <a:gd name="T5" fmla="*/ 6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4" name="Freeform 821"/>
            <p:cNvSpPr/>
            <p:nvPr/>
          </p:nvSpPr>
          <p:spPr bwMode="auto">
            <a:xfrm>
              <a:off x="7826" y="1765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5" name="Freeform 822"/>
            <p:cNvSpPr/>
            <p:nvPr/>
          </p:nvSpPr>
          <p:spPr bwMode="auto">
            <a:xfrm>
              <a:off x="7858" y="1662"/>
              <a:ext cx="6" cy="6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4 h 4"/>
                <a:gd name="T4" fmla="*/ 0 w 4"/>
                <a:gd name="T5" fmla="*/ 3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3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6" name="Freeform 823"/>
            <p:cNvSpPr/>
            <p:nvPr/>
          </p:nvSpPr>
          <p:spPr bwMode="auto">
            <a:xfrm>
              <a:off x="7823" y="17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7" name="Freeform 824"/>
            <p:cNvSpPr/>
            <p:nvPr/>
          </p:nvSpPr>
          <p:spPr bwMode="auto">
            <a:xfrm>
              <a:off x="7829" y="1762"/>
              <a:ext cx="0" cy="3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8" name="Freeform 825"/>
            <p:cNvSpPr/>
            <p:nvPr/>
          </p:nvSpPr>
          <p:spPr bwMode="auto">
            <a:xfrm>
              <a:off x="7828" y="1759"/>
              <a:ext cx="1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9" name="Freeform 826"/>
            <p:cNvSpPr/>
            <p:nvPr/>
          </p:nvSpPr>
          <p:spPr bwMode="auto">
            <a:xfrm>
              <a:off x="7829" y="175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0" name="Freeform 827"/>
            <p:cNvSpPr/>
            <p:nvPr/>
          </p:nvSpPr>
          <p:spPr bwMode="auto">
            <a:xfrm>
              <a:off x="7855" y="16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1" name="Freeform 828"/>
            <p:cNvSpPr/>
            <p:nvPr/>
          </p:nvSpPr>
          <p:spPr bwMode="auto">
            <a:xfrm>
              <a:off x="7477" y="3901"/>
              <a:ext cx="118" cy="83"/>
            </a:xfrm>
            <a:custGeom>
              <a:avLst/>
              <a:gdLst>
                <a:gd name="T0" fmla="*/ 23 w 79"/>
                <a:gd name="T1" fmla="*/ 55 h 55"/>
                <a:gd name="T2" fmla="*/ 3 w 79"/>
                <a:gd name="T3" fmla="*/ 50 h 55"/>
                <a:gd name="T4" fmla="*/ 0 w 79"/>
                <a:gd name="T5" fmla="*/ 44 h 55"/>
                <a:gd name="T6" fmla="*/ 22 w 79"/>
                <a:gd name="T7" fmla="*/ 19 h 55"/>
                <a:gd name="T8" fmla="*/ 40 w 79"/>
                <a:gd name="T9" fmla="*/ 9 h 55"/>
                <a:gd name="T10" fmla="*/ 47 w 79"/>
                <a:gd name="T11" fmla="*/ 10 h 55"/>
                <a:gd name="T12" fmla="*/ 52 w 79"/>
                <a:gd name="T13" fmla="*/ 10 h 55"/>
                <a:gd name="T14" fmla="*/ 64 w 79"/>
                <a:gd name="T15" fmla="*/ 4 h 55"/>
                <a:gd name="T16" fmla="*/ 76 w 79"/>
                <a:gd name="T17" fmla="*/ 1 h 55"/>
                <a:gd name="T18" fmla="*/ 78 w 79"/>
                <a:gd name="T19" fmla="*/ 4 h 55"/>
                <a:gd name="T20" fmla="*/ 77 w 79"/>
                <a:gd name="T21" fmla="*/ 8 h 55"/>
                <a:gd name="T22" fmla="*/ 56 w 79"/>
                <a:gd name="T23" fmla="*/ 26 h 55"/>
                <a:gd name="T24" fmla="*/ 43 w 79"/>
                <a:gd name="T25" fmla="*/ 34 h 55"/>
                <a:gd name="T26" fmla="*/ 33 w 79"/>
                <a:gd name="T27" fmla="*/ 45 h 55"/>
                <a:gd name="T28" fmla="*/ 23 w 79"/>
                <a:gd name="T2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55">
                  <a:moveTo>
                    <a:pt x="23" y="55"/>
                  </a:moveTo>
                  <a:cubicBezTo>
                    <a:pt x="16" y="55"/>
                    <a:pt x="10" y="51"/>
                    <a:pt x="3" y="50"/>
                  </a:cubicBezTo>
                  <a:cubicBezTo>
                    <a:pt x="0" y="49"/>
                    <a:pt x="0" y="48"/>
                    <a:pt x="0" y="44"/>
                  </a:cubicBezTo>
                  <a:cubicBezTo>
                    <a:pt x="2" y="31"/>
                    <a:pt x="12" y="25"/>
                    <a:pt x="22" y="19"/>
                  </a:cubicBezTo>
                  <a:cubicBezTo>
                    <a:pt x="28" y="16"/>
                    <a:pt x="35" y="13"/>
                    <a:pt x="40" y="9"/>
                  </a:cubicBezTo>
                  <a:cubicBezTo>
                    <a:pt x="43" y="8"/>
                    <a:pt x="45" y="6"/>
                    <a:pt x="47" y="10"/>
                  </a:cubicBezTo>
                  <a:cubicBezTo>
                    <a:pt x="48" y="12"/>
                    <a:pt x="50" y="11"/>
                    <a:pt x="52" y="10"/>
                  </a:cubicBezTo>
                  <a:cubicBezTo>
                    <a:pt x="56" y="8"/>
                    <a:pt x="61" y="8"/>
                    <a:pt x="64" y="4"/>
                  </a:cubicBezTo>
                  <a:cubicBezTo>
                    <a:pt x="67" y="0"/>
                    <a:pt x="72" y="1"/>
                    <a:pt x="76" y="1"/>
                  </a:cubicBezTo>
                  <a:cubicBezTo>
                    <a:pt x="77" y="2"/>
                    <a:pt x="78" y="3"/>
                    <a:pt x="78" y="4"/>
                  </a:cubicBezTo>
                  <a:cubicBezTo>
                    <a:pt x="79" y="6"/>
                    <a:pt x="78" y="7"/>
                    <a:pt x="77" y="8"/>
                  </a:cubicBezTo>
                  <a:cubicBezTo>
                    <a:pt x="68" y="12"/>
                    <a:pt x="61" y="18"/>
                    <a:pt x="56" y="26"/>
                  </a:cubicBezTo>
                  <a:cubicBezTo>
                    <a:pt x="53" y="31"/>
                    <a:pt x="48" y="33"/>
                    <a:pt x="43" y="34"/>
                  </a:cubicBezTo>
                  <a:cubicBezTo>
                    <a:pt x="36" y="35"/>
                    <a:pt x="34" y="40"/>
                    <a:pt x="33" y="45"/>
                  </a:cubicBezTo>
                  <a:cubicBezTo>
                    <a:pt x="29" y="47"/>
                    <a:pt x="28" y="53"/>
                    <a:pt x="23" y="55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2" name="Freeform 829"/>
            <p:cNvSpPr/>
            <p:nvPr/>
          </p:nvSpPr>
          <p:spPr bwMode="auto">
            <a:xfrm>
              <a:off x="7561" y="3861"/>
              <a:ext cx="141" cy="112"/>
            </a:xfrm>
            <a:custGeom>
              <a:avLst/>
              <a:gdLst>
                <a:gd name="T0" fmla="*/ 23 w 94"/>
                <a:gd name="T1" fmla="*/ 70 h 75"/>
                <a:gd name="T2" fmla="*/ 13 w 94"/>
                <a:gd name="T3" fmla="*/ 72 h 75"/>
                <a:gd name="T4" fmla="*/ 0 w 94"/>
                <a:gd name="T5" fmla="*/ 74 h 75"/>
                <a:gd name="T6" fmla="*/ 10 w 94"/>
                <a:gd name="T7" fmla="*/ 64 h 75"/>
                <a:gd name="T8" fmla="*/ 19 w 94"/>
                <a:gd name="T9" fmla="*/ 55 h 75"/>
                <a:gd name="T10" fmla="*/ 33 w 94"/>
                <a:gd name="T11" fmla="*/ 39 h 75"/>
                <a:gd name="T12" fmla="*/ 54 w 94"/>
                <a:gd name="T13" fmla="*/ 25 h 75"/>
                <a:gd name="T14" fmla="*/ 62 w 94"/>
                <a:gd name="T15" fmla="*/ 22 h 75"/>
                <a:gd name="T16" fmla="*/ 68 w 94"/>
                <a:gd name="T17" fmla="*/ 11 h 75"/>
                <a:gd name="T18" fmla="*/ 67 w 94"/>
                <a:gd name="T19" fmla="*/ 7 h 75"/>
                <a:gd name="T20" fmla="*/ 75 w 94"/>
                <a:gd name="T21" fmla="*/ 5 h 75"/>
                <a:gd name="T22" fmla="*/ 79 w 94"/>
                <a:gd name="T23" fmla="*/ 3 h 75"/>
                <a:gd name="T24" fmla="*/ 85 w 94"/>
                <a:gd name="T25" fmla="*/ 1 h 75"/>
                <a:gd name="T26" fmla="*/ 93 w 94"/>
                <a:gd name="T27" fmla="*/ 3 h 75"/>
                <a:gd name="T28" fmla="*/ 86 w 94"/>
                <a:gd name="T29" fmla="*/ 11 h 75"/>
                <a:gd name="T30" fmla="*/ 76 w 94"/>
                <a:gd name="T31" fmla="*/ 18 h 75"/>
                <a:gd name="T32" fmla="*/ 60 w 94"/>
                <a:gd name="T33" fmla="*/ 30 h 75"/>
                <a:gd name="T34" fmla="*/ 47 w 94"/>
                <a:gd name="T35" fmla="*/ 37 h 75"/>
                <a:gd name="T36" fmla="*/ 33 w 94"/>
                <a:gd name="T37" fmla="*/ 53 h 75"/>
                <a:gd name="T38" fmla="*/ 23 w 94"/>
                <a:gd name="T39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75">
                  <a:moveTo>
                    <a:pt x="23" y="70"/>
                  </a:moveTo>
                  <a:cubicBezTo>
                    <a:pt x="19" y="69"/>
                    <a:pt x="16" y="68"/>
                    <a:pt x="13" y="72"/>
                  </a:cubicBezTo>
                  <a:cubicBezTo>
                    <a:pt x="9" y="75"/>
                    <a:pt x="4" y="74"/>
                    <a:pt x="0" y="74"/>
                  </a:cubicBezTo>
                  <a:cubicBezTo>
                    <a:pt x="2" y="70"/>
                    <a:pt x="4" y="66"/>
                    <a:pt x="10" y="64"/>
                  </a:cubicBezTo>
                  <a:cubicBezTo>
                    <a:pt x="14" y="62"/>
                    <a:pt x="17" y="59"/>
                    <a:pt x="19" y="55"/>
                  </a:cubicBezTo>
                  <a:cubicBezTo>
                    <a:pt x="24" y="50"/>
                    <a:pt x="28" y="45"/>
                    <a:pt x="33" y="39"/>
                  </a:cubicBezTo>
                  <a:cubicBezTo>
                    <a:pt x="40" y="35"/>
                    <a:pt x="48" y="32"/>
                    <a:pt x="54" y="25"/>
                  </a:cubicBezTo>
                  <a:cubicBezTo>
                    <a:pt x="56" y="24"/>
                    <a:pt x="59" y="23"/>
                    <a:pt x="62" y="22"/>
                  </a:cubicBezTo>
                  <a:cubicBezTo>
                    <a:pt x="69" y="19"/>
                    <a:pt x="69" y="18"/>
                    <a:pt x="68" y="11"/>
                  </a:cubicBezTo>
                  <a:cubicBezTo>
                    <a:pt x="68" y="9"/>
                    <a:pt x="67" y="8"/>
                    <a:pt x="67" y="7"/>
                  </a:cubicBezTo>
                  <a:cubicBezTo>
                    <a:pt x="70" y="7"/>
                    <a:pt x="73" y="7"/>
                    <a:pt x="75" y="5"/>
                  </a:cubicBezTo>
                  <a:cubicBezTo>
                    <a:pt x="76" y="4"/>
                    <a:pt x="78" y="4"/>
                    <a:pt x="79" y="3"/>
                  </a:cubicBezTo>
                  <a:cubicBezTo>
                    <a:pt x="81" y="3"/>
                    <a:pt x="83" y="3"/>
                    <a:pt x="85" y="1"/>
                  </a:cubicBezTo>
                  <a:cubicBezTo>
                    <a:pt x="88" y="1"/>
                    <a:pt x="92" y="0"/>
                    <a:pt x="93" y="3"/>
                  </a:cubicBezTo>
                  <a:cubicBezTo>
                    <a:pt x="94" y="8"/>
                    <a:pt x="90" y="10"/>
                    <a:pt x="86" y="11"/>
                  </a:cubicBezTo>
                  <a:cubicBezTo>
                    <a:pt x="82" y="12"/>
                    <a:pt x="79" y="14"/>
                    <a:pt x="76" y="18"/>
                  </a:cubicBezTo>
                  <a:cubicBezTo>
                    <a:pt x="72" y="24"/>
                    <a:pt x="66" y="28"/>
                    <a:pt x="60" y="30"/>
                  </a:cubicBezTo>
                  <a:cubicBezTo>
                    <a:pt x="55" y="32"/>
                    <a:pt x="51" y="34"/>
                    <a:pt x="47" y="37"/>
                  </a:cubicBezTo>
                  <a:cubicBezTo>
                    <a:pt x="41" y="41"/>
                    <a:pt x="36" y="45"/>
                    <a:pt x="33" y="53"/>
                  </a:cubicBezTo>
                  <a:cubicBezTo>
                    <a:pt x="31" y="59"/>
                    <a:pt x="27" y="64"/>
                    <a:pt x="23" y="70"/>
                  </a:cubicBezTo>
                  <a:close/>
                </a:path>
              </a:pathLst>
            </a:custGeom>
            <a:solidFill>
              <a:srgbClr val="EAD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3" name="Freeform 830"/>
            <p:cNvSpPr/>
            <p:nvPr/>
          </p:nvSpPr>
          <p:spPr bwMode="auto">
            <a:xfrm>
              <a:off x="6077" y="3540"/>
              <a:ext cx="68" cy="46"/>
            </a:xfrm>
            <a:custGeom>
              <a:avLst/>
              <a:gdLst>
                <a:gd name="T0" fmla="*/ 0 w 45"/>
                <a:gd name="T1" fmla="*/ 4 h 31"/>
                <a:gd name="T2" fmla="*/ 4 w 45"/>
                <a:gd name="T3" fmla="*/ 0 h 31"/>
                <a:gd name="T4" fmla="*/ 21 w 45"/>
                <a:gd name="T5" fmla="*/ 9 h 31"/>
                <a:gd name="T6" fmla="*/ 29 w 45"/>
                <a:gd name="T7" fmla="*/ 14 h 31"/>
                <a:gd name="T8" fmla="*/ 31 w 45"/>
                <a:gd name="T9" fmla="*/ 16 h 31"/>
                <a:gd name="T10" fmla="*/ 39 w 45"/>
                <a:gd name="T11" fmla="*/ 20 h 31"/>
                <a:gd name="T12" fmla="*/ 44 w 45"/>
                <a:gd name="T13" fmla="*/ 29 h 31"/>
                <a:gd name="T14" fmla="*/ 35 w 45"/>
                <a:gd name="T15" fmla="*/ 29 h 31"/>
                <a:gd name="T16" fmla="*/ 33 w 45"/>
                <a:gd name="T17" fmla="*/ 27 h 31"/>
                <a:gd name="T18" fmla="*/ 31 w 45"/>
                <a:gd name="T19" fmla="*/ 27 h 31"/>
                <a:gd name="T20" fmla="*/ 29 w 45"/>
                <a:gd name="T21" fmla="*/ 25 h 31"/>
                <a:gd name="T22" fmla="*/ 29 w 45"/>
                <a:gd name="T23" fmla="*/ 25 h 31"/>
                <a:gd name="T24" fmla="*/ 25 w 45"/>
                <a:gd name="T25" fmla="*/ 23 h 31"/>
                <a:gd name="T26" fmla="*/ 25 w 45"/>
                <a:gd name="T27" fmla="*/ 23 h 31"/>
                <a:gd name="T28" fmla="*/ 23 w 45"/>
                <a:gd name="T29" fmla="*/ 21 h 31"/>
                <a:gd name="T30" fmla="*/ 21 w 45"/>
                <a:gd name="T31" fmla="*/ 21 h 31"/>
                <a:gd name="T32" fmla="*/ 0 w 45"/>
                <a:gd name="T3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1">
                  <a:moveTo>
                    <a:pt x="0" y="4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11" y="1"/>
                    <a:pt x="15" y="7"/>
                    <a:pt x="21" y="9"/>
                  </a:cubicBezTo>
                  <a:cubicBezTo>
                    <a:pt x="23" y="11"/>
                    <a:pt x="26" y="13"/>
                    <a:pt x="29" y="14"/>
                  </a:cubicBezTo>
                  <a:cubicBezTo>
                    <a:pt x="30" y="14"/>
                    <a:pt x="31" y="15"/>
                    <a:pt x="31" y="16"/>
                  </a:cubicBezTo>
                  <a:cubicBezTo>
                    <a:pt x="33" y="18"/>
                    <a:pt x="36" y="19"/>
                    <a:pt x="39" y="20"/>
                  </a:cubicBezTo>
                  <a:cubicBezTo>
                    <a:pt x="41" y="23"/>
                    <a:pt x="45" y="25"/>
                    <a:pt x="44" y="29"/>
                  </a:cubicBezTo>
                  <a:cubicBezTo>
                    <a:pt x="41" y="31"/>
                    <a:pt x="38" y="28"/>
                    <a:pt x="35" y="29"/>
                  </a:cubicBezTo>
                  <a:cubicBezTo>
                    <a:pt x="34" y="28"/>
                    <a:pt x="34" y="28"/>
                    <a:pt x="33" y="27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0" y="26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6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4" y="22"/>
                    <a:pt x="23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15" y="14"/>
                    <a:pt x="7" y="10"/>
                    <a:pt x="0" y="4"/>
                  </a:cubicBezTo>
                  <a:close/>
                </a:path>
              </a:pathLst>
            </a:custGeom>
            <a:solidFill>
              <a:srgbClr val="F8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4" name="Freeform 831"/>
            <p:cNvSpPr/>
            <p:nvPr/>
          </p:nvSpPr>
          <p:spPr bwMode="auto">
            <a:xfrm>
              <a:off x="6142" y="3165"/>
              <a:ext cx="31" cy="34"/>
            </a:xfrm>
            <a:custGeom>
              <a:avLst/>
              <a:gdLst>
                <a:gd name="T0" fmla="*/ 0 w 21"/>
                <a:gd name="T1" fmla="*/ 23 h 23"/>
                <a:gd name="T2" fmla="*/ 0 w 21"/>
                <a:gd name="T3" fmla="*/ 22 h 23"/>
                <a:gd name="T4" fmla="*/ 2 w 21"/>
                <a:gd name="T5" fmla="*/ 20 h 23"/>
                <a:gd name="T6" fmla="*/ 7 w 21"/>
                <a:gd name="T7" fmla="*/ 10 h 23"/>
                <a:gd name="T8" fmla="*/ 17 w 21"/>
                <a:gd name="T9" fmla="*/ 1 h 23"/>
                <a:gd name="T10" fmla="*/ 21 w 21"/>
                <a:gd name="T11" fmla="*/ 0 h 23"/>
                <a:gd name="T12" fmla="*/ 0 w 21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3">
                  <a:moveTo>
                    <a:pt x="0" y="23"/>
                  </a:moveTo>
                  <a:cubicBezTo>
                    <a:pt x="0" y="23"/>
                    <a:pt x="0" y="22"/>
                    <a:pt x="0" y="22"/>
                  </a:cubicBezTo>
                  <a:cubicBezTo>
                    <a:pt x="0" y="21"/>
                    <a:pt x="1" y="20"/>
                    <a:pt x="2" y="20"/>
                  </a:cubicBezTo>
                  <a:cubicBezTo>
                    <a:pt x="5" y="17"/>
                    <a:pt x="6" y="14"/>
                    <a:pt x="7" y="10"/>
                  </a:cubicBezTo>
                  <a:cubicBezTo>
                    <a:pt x="11" y="7"/>
                    <a:pt x="14" y="4"/>
                    <a:pt x="17" y="1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15" y="9"/>
                    <a:pt x="10" y="18"/>
                    <a:pt x="0" y="23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5" name="Freeform 832"/>
            <p:cNvSpPr/>
            <p:nvPr/>
          </p:nvSpPr>
          <p:spPr bwMode="auto">
            <a:xfrm>
              <a:off x="6173" y="316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2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6" name="Freeform 833"/>
            <p:cNvSpPr/>
            <p:nvPr/>
          </p:nvSpPr>
          <p:spPr bwMode="auto">
            <a:xfrm>
              <a:off x="7615" y="3421"/>
              <a:ext cx="159" cy="77"/>
            </a:xfrm>
            <a:custGeom>
              <a:avLst/>
              <a:gdLst>
                <a:gd name="T0" fmla="*/ 106 w 106"/>
                <a:gd name="T1" fmla="*/ 0 h 51"/>
                <a:gd name="T2" fmla="*/ 104 w 106"/>
                <a:gd name="T3" fmla="*/ 23 h 51"/>
                <a:gd name="T4" fmla="*/ 83 w 106"/>
                <a:gd name="T5" fmla="*/ 42 h 51"/>
                <a:gd name="T6" fmla="*/ 66 w 106"/>
                <a:gd name="T7" fmla="*/ 47 h 51"/>
                <a:gd name="T8" fmla="*/ 74 w 106"/>
                <a:gd name="T9" fmla="*/ 48 h 51"/>
                <a:gd name="T10" fmla="*/ 62 w 106"/>
                <a:gd name="T11" fmla="*/ 49 h 51"/>
                <a:gd name="T12" fmla="*/ 29 w 106"/>
                <a:gd name="T13" fmla="*/ 44 h 51"/>
                <a:gd name="T14" fmla="*/ 12 w 106"/>
                <a:gd name="T15" fmla="*/ 46 h 51"/>
                <a:gd name="T16" fmla="*/ 5 w 106"/>
                <a:gd name="T17" fmla="*/ 21 h 51"/>
                <a:gd name="T18" fmla="*/ 11 w 106"/>
                <a:gd name="T19" fmla="*/ 17 h 51"/>
                <a:gd name="T20" fmla="*/ 28 w 106"/>
                <a:gd name="T21" fmla="*/ 14 h 51"/>
                <a:gd name="T22" fmla="*/ 48 w 106"/>
                <a:gd name="T23" fmla="*/ 26 h 51"/>
                <a:gd name="T24" fmla="*/ 82 w 106"/>
                <a:gd name="T25" fmla="*/ 25 h 51"/>
                <a:gd name="T26" fmla="*/ 87 w 106"/>
                <a:gd name="T27" fmla="*/ 23 h 51"/>
                <a:gd name="T28" fmla="*/ 104 w 106"/>
                <a:gd name="T29" fmla="*/ 5 h 51"/>
                <a:gd name="T30" fmla="*/ 106 w 106"/>
                <a:gd name="T3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" h="51">
                  <a:moveTo>
                    <a:pt x="106" y="0"/>
                  </a:moveTo>
                  <a:cubicBezTo>
                    <a:pt x="105" y="8"/>
                    <a:pt x="105" y="15"/>
                    <a:pt x="104" y="23"/>
                  </a:cubicBezTo>
                  <a:cubicBezTo>
                    <a:pt x="101" y="34"/>
                    <a:pt x="93" y="39"/>
                    <a:pt x="83" y="42"/>
                  </a:cubicBezTo>
                  <a:cubicBezTo>
                    <a:pt x="77" y="44"/>
                    <a:pt x="71" y="44"/>
                    <a:pt x="66" y="47"/>
                  </a:cubicBezTo>
                  <a:cubicBezTo>
                    <a:pt x="69" y="49"/>
                    <a:pt x="71" y="48"/>
                    <a:pt x="74" y="48"/>
                  </a:cubicBezTo>
                  <a:cubicBezTo>
                    <a:pt x="70" y="51"/>
                    <a:pt x="66" y="50"/>
                    <a:pt x="62" y="49"/>
                  </a:cubicBezTo>
                  <a:cubicBezTo>
                    <a:pt x="51" y="47"/>
                    <a:pt x="40" y="44"/>
                    <a:pt x="29" y="44"/>
                  </a:cubicBezTo>
                  <a:cubicBezTo>
                    <a:pt x="23" y="44"/>
                    <a:pt x="18" y="46"/>
                    <a:pt x="12" y="46"/>
                  </a:cubicBezTo>
                  <a:cubicBezTo>
                    <a:pt x="7" y="39"/>
                    <a:pt x="0" y="31"/>
                    <a:pt x="5" y="21"/>
                  </a:cubicBezTo>
                  <a:cubicBezTo>
                    <a:pt x="7" y="19"/>
                    <a:pt x="9" y="18"/>
                    <a:pt x="11" y="17"/>
                  </a:cubicBezTo>
                  <a:cubicBezTo>
                    <a:pt x="17" y="17"/>
                    <a:pt x="22" y="15"/>
                    <a:pt x="28" y="14"/>
                  </a:cubicBezTo>
                  <a:cubicBezTo>
                    <a:pt x="31" y="24"/>
                    <a:pt x="40" y="26"/>
                    <a:pt x="48" y="26"/>
                  </a:cubicBezTo>
                  <a:cubicBezTo>
                    <a:pt x="59" y="27"/>
                    <a:pt x="71" y="25"/>
                    <a:pt x="82" y="25"/>
                  </a:cubicBezTo>
                  <a:cubicBezTo>
                    <a:pt x="84" y="24"/>
                    <a:pt x="86" y="24"/>
                    <a:pt x="87" y="23"/>
                  </a:cubicBezTo>
                  <a:cubicBezTo>
                    <a:pt x="96" y="20"/>
                    <a:pt x="103" y="16"/>
                    <a:pt x="104" y="5"/>
                  </a:cubicBezTo>
                  <a:cubicBezTo>
                    <a:pt x="104" y="4"/>
                    <a:pt x="105" y="2"/>
                    <a:pt x="106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7" name="Freeform 834"/>
            <p:cNvSpPr/>
            <p:nvPr/>
          </p:nvSpPr>
          <p:spPr bwMode="auto">
            <a:xfrm>
              <a:off x="7514" y="3442"/>
              <a:ext cx="84" cy="60"/>
            </a:xfrm>
            <a:custGeom>
              <a:avLst/>
              <a:gdLst>
                <a:gd name="T0" fmla="*/ 41 w 56"/>
                <a:gd name="T1" fmla="*/ 40 h 40"/>
                <a:gd name="T2" fmla="*/ 37 w 56"/>
                <a:gd name="T3" fmla="*/ 36 h 40"/>
                <a:gd name="T4" fmla="*/ 10 w 56"/>
                <a:gd name="T5" fmla="*/ 28 h 40"/>
                <a:gd name="T6" fmla="*/ 0 w 56"/>
                <a:gd name="T7" fmla="*/ 17 h 40"/>
                <a:gd name="T8" fmla="*/ 1 w 56"/>
                <a:gd name="T9" fmla="*/ 14 h 40"/>
                <a:gd name="T10" fmla="*/ 44 w 56"/>
                <a:gd name="T11" fmla="*/ 8 h 40"/>
                <a:gd name="T12" fmla="*/ 53 w 56"/>
                <a:gd name="T13" fmla="*/ 20 h 40"/>
                <a:gd name="T14" fmla="*/ 56 w 56"/>
                <a:gd name="T15" fmla="*/ 36 h 40"/>
                <a:gd name="T16" fmla="*/ 41 w 56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41" y="40"/>
                  </a:moveTo>
                  <a:cubicBezTo>
                    <a:pt x="39" y="39"/>
                    <a:pt x="38" y="37"/>
                    <a:pt x="37" y="36"/>
                  </a:cubicBezTo>
                  <a:cubicBezTo>
                    <a:pt x="28" y="34"/>
                    <a:pt x="19" y="29"/>
                    <a:pt x="10" y="28"/>
                  </a:cubicBezTo>
                  <a:cubicBezTo>
                    <a:pt x="3" y="28"/>
                    <a:pt x="1" y="22"/>
                    <a:pt x="0" y="17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11" y="3"/>
                    <a:pt x="29" y="0"/>
                    <a:pt x="44" y="8"/>
                  </a:cubicBezTo>
                  <a:cubicBezTo>
                    <a:pt x="47" y="12"/>
                    <a:pt x="51" y="15"/>
                    <a:pt x="53" y="20"/>
                  </a:cubicBezTo>
                  <a:cubicBezTo>
                    <a:pt x="53" y="25"/>
                    <a:pt x="56" y="31"/>
                    <a:pt x="56" y="36"/>
                  </a:cubicBezTo>
                  <a:cubicBezTo>
                    <a:pt x="51" y="39"/>
                    <a:pt x="46" y="40"/>
                    <a:pt x="41" y="40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8" name="Freeform 835"/>
            <p:cNvSpPr/>
            <p:nvPr/>
          </p:nvSpPr>
          <p:spPr bwMode="auto">
            <a:xfrm>
              <a:off x="7589" y="3451"/>
              <a:ext cx="47" cy="45"/>
            </a:xfrm>
            <a:custGeom>
              <a:avLst/>
              <a:gdLst>
                <a:gd name="T0" fmla="*/ 6 w 31"/>
                <a:gd name="T1" fmla="*/ 30 h 30"/>
                <a:gd name="T2" fmla="*/ 0 w 31"/>
                <a:gd name="T3" fmla="*/ 24 h 30"/>
                <a:gd name="T4" fmla="*/ 0 w 31"/>
                <a:gd name="T5" fmla="*/ 15 h 30"/>
                <a:gd name="T6" fmla="*/ 16 w 31"/>
                <a:gd name="T7" fmla="*/ 3 h 30"/>
                <a:gd name="T8" fmla="*/ 22 w 31"/>
                <a:gd name="T9" fmla="*/ 0 h 30"/>
                <a:gd name="T10" fmla="*/ 23 w 31"/>
                <a:gd name="T11" fmla="*/ 1 h 30"/>
                <a:gd name="T12" fmla="*/ 28 w 31"/>
                <a:gd name="T13" fmla="*/ 18 h 30"/>
                <a:gd name="T14" fmla="*/ 29 w 31"/>
                <a:gd name="T15" fmla="*/ 26 h 30"/>
                <a:gd name="T16" fmla="*/ 6 w 31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6" y="30"/>
                  </a:moveTo>
                  <a:cubicBezTo>
                    <a:pt x="2" y="30"/>
                    <a:pt x="0" y="28"/>
                    <a:pt x="0" y="24"/>
                  </a:cubicBezTo>
                  <a:cubicBezTo>
                    <a:pt x="0" y="21"/>
                    <a:pt x="0" y="18"/>
                    <a:pt x="0" y="15"/>
                  </a:cubicBezTo>
                  <a:cubicBezTo>
                    <a:pt x="7" y="13"/>
                    <a:pt x="14" y="12"/>
                    <a:pt x="16" y="3"/>
                  </a:cubicBezTo>
                  <a:cubicBezTo>
                    <a:pt x="17" y="1"/>
                    <a:pt x="20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8"/>
                    <a:pt x="24" y="13"/>
                    <a:pt x="28" y="18"/>
                  </a:cubicBezTo>
                  <a:cubicBezTo>
                    <a:pt x="31" y="21"/>
                    <a:pt x="31" y="23"/>
                    <a:pt x="29" y="26"/>
                  </a:cubicBezTo>
                  <a:cubicBezTo>
                    <a:pt x="21" y="27"/>
                    <a:pt x="14" y="30"/>
                    <a:pt x="6" y="30"/>
                  </a:cubicBezTo>
                  <a:close/>
                </a:path>
              </a:pathLst>
            </a:custGeom>
            <a:solidFill>
              <a:srgbClr val="FCE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9" name="Freeform 836"/>
            <p:cNvSpPr/>
            <p:nvPr/>
          </p:nvSpPr>
          <p:spPr bwMode="auto">
            <a:xfrm>
              <a:off x="7835" y="3424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0" name="Freeform 837"/>
            <p:cNvSpPr/>
            <p:nvPr/>
          </p:nvSpPr>
          <p:spPr bwMode="auto">
            <a:xfrm>
              <a:off x="7832" y="34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1" name="Freeform 838"/>
            <p:cNvSpPr/>
            <p:nvPr/>
          </p:nvSpPr>
          <p:spPr bwMode="auto">
            <a:xfrm>
              <a:off x="7829" y="34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2" name="Freeform 839"/>
            <p:cNvSpPr/>
            <p:nvPr/>
          </p:nvSpPr>
          <p:spPr bwMode="auto">
            <a:xfrm>
              <a:off x="7826" y="34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3" name="Freeform 840"/>
            <p:cNvSpPr/>
            <p:nvPr/>
          </p:nvSpPr>
          <p:spPr bwMode="auto">
            <a:xfrm>
              <a:off x="6938" y="339"/>
              <a:ext cx="203" cy="316"/>
            </a:xfrm>
            <a:custGeom>
              <a:avLst/>
              <a:gdLst>
                <a:gd name="T0" fmla="*/ 64 w 135"/>
                <a:gd name="T1" fmla="*/ 168 h 211"/>
                <a:gd name="T2" fmla="*/ 54 w 135"/>
                <a:gd name="T3" fmla="*/ 158 h 211"/>
                <a:gd name="T4" fmla="*/ 64 w 135"/>
                <a:gd name="T5" fmla="*/ 157 h 211"/>
                <a:gd name="T6" fmla="*/ 91 w 135"/>
                <a:gd name="T7" fmla="*/ 171 h 211"/>
                <a:gd name="T8" fmla="*/ 102 w 135"/>
                <a:gd name="T9" fmla="*/ 176 h 211"/>
                <a:gd name="T10" fmla="*/ 99 w 135"/>
                <a:gd name="T11" fmla="*/ 168 h 211"/>
                <a:gd name="T12" fmla="*/ 54 w 135"/>
                <a:gd name="T13" fmla="*/ 129 h 211"/>
                <a:gd name="T14" fmla="*/ 39 w 135"/>
                <a:gd name="T15" fmla="*/ 116 h 211"/>
                <a:gd name="T16" fmla="*/ 26 w 135"/>
                <a:gd name="T17" fmla="*/ 116 h 211"/>
                <a:gd name="T18" fmla="*/ 16 w 135"/>
                <a:gd name="T19" fmla="*/ 120 h 211"/>
                <a:gd name="T20" fmla="*/ 10 w 135"/>
                <a:gd name="T21" fmla="*/ 114 h 211"/>
                <a:gd name="T22" fmla="*/ 12 w 135"/>
                <a:gd name="T23" fmla="*/ 112 h 211"/>
                <a:gd name="T24" fmla="*/ 16 w 135"/>
                <a:gd name="T25" fmla="*/ 103 h 211"/>
                <a:gd name="T26" fmla="*/ 20 w 135"/>
                <a:gd name="T27" fmla="*/ 77 h 211"/>
                <a:gd name="T28" fmla="*/ 21 w 135"/>
                <a:gd name="T29" fmla="*/ 69 h 211"/>
                <a:gd name="T30" fmla="*/ 7 w 135"/>
                <a:gd name="T31" fmla="*/ 21 h 211"/>
                <a:gd name="T32" fmla="*/ 4 w 135"/>
                <a:gd name="T33" fmla="*/ 17 h 211"/>
                <a:gd name="T34" fmla="*/ 0 w 135"/>
                <a:gd name="T35" fmla="*/ 13 h 211"/>
                <a:gd name="T36" fmla="*/ 4 w 135"/>
                <a:gd name="T37" fmla="*/ 4 h 211"/>
                <a:gd name="T38" fmla="*/ 16 w 135"/>
                <a:gd name="T39" fmla="*/ 6 h 211"/>
                <a:gd name="T40" fmla="*/ 22 w 135"/>
                <a:gd name="T41" fmla="*/ 14 h 211"/>
                <a:gd name="T42" fmla="*/ 28 w 135"/>
                <a:gd name="T43" fmla="*/ 45 h 211"/>
                <a:gd name="T44" fmla="*/ 29 w 135"/>
                <a:gd name="T45" fmla="*/ 49 h 211"/>
                <a:gd name="T46" fmla="*/ 33 w 135"/>
                <a:gd name="T47" fmla="*/ 55 h 211"/>
                <a:gd name="T48" fmla="*/ 32 w 135"/>
                <a:gd name="T49" fmla="*/ 91 h 211"/>
                <a:gd name="T50" fmla="*/ 36 w 135"/>
                <a:gd name="T51" fmla="*/ 99 h 211"/>
                <a:gd name="T52" fmla="*/ 50 w 135"/>
                <a:gd name="T53" fmla="*/ 113 h 211"/>
                <a:gd name="T54" fmla="*/ 74 w 135"/>
                <a:gd name="T55" fmla="*/ 132 h 211"/>
                <a:gd name="T56" fmla="*/ 110 w 135"/>
                <a:gd name="T57" fmla="*/ 165 h 211"/>
                <a:gd name="T58" fmla="*/ 114 w 135"/>
                <a:gd name="T59" fmla="*/ 171 h 211"/>
                <a:gd name="T60" fmla="*/ 129 w 135"/>
                <a:gd name="T61" fmla="*/ 193 h 211"/>
                <a:gd name="T62" fmla="*/ 133 w 135"/>
                <a:gd name="T63" fmla="*/ 205 h 211"/>
                <a:gd name="T64" fmla="*/ 125 w 135"/>
                <a:gd name="T65" fmla="*/ 207 h 211"/>
                <a:gd name="T66" fmla="*/ 99 w 135"/>
                <a:gd name="T67" fmla="*/ 187 h 211"/>
                <a:gd name="T68" fmla="*/ 67 w 135"/>
                <a:gd name="T69" fmla="*/ 168 h 211"/>
                <a:gd name="T70" fmla="*/ 64 w 135"/>
                <a:gd name="T71" fmla="*/ 16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211">
                  <a:moveTo>
                    <a:pt x="64" y="168"/>
                  </a:moveTo>
                  <a:cubicBezTo>
                    <a:pt x="60" y="165"/>
                    <a:pt x="57" y="162"/>
                    <a:pt x="54" y="158"/>
                  </a:cubicBezTo>
                  <a:cubicBezTo>
                    <a:pt x="56" y="152"/>
                    <a:pt x="61" y="155"/>
                    <a:pt x="64" y="157"/>
                  </a:cubicBezTo>
                  <a:cubicBezTo>
                    <a:pt x="74" y="161"/>
                    <a:pt x="82" y="167"/>
                    <a:pt x="91" y="171"/>
                  </a:cubicBezTo>
                  <a:cubicBezTo>
                    <a:pt x="95" y="173"/>
                    <a:pt x="98" y="175"/>
                    <a:pt x="102" y="176"/>
                  </a:cubicBezTo>
                  <a:cubicBezTo>
                    <a:pt x="104" y="171"/>
                    <a:pt x="101" y="170"/>
                    <a:pt x="99" y="168"/>
                  </a:cubicBezTo>
                  <a:cubicBezTo>
                    <a:pt x="84" y="154"/>
                    <a:pt x="68" y="142"/>
                    <a:pt x="54" y="129"/>
                  </a:cubicBezTo>
                  <a:cubicBezTo>
                    <a:pt x="49" y="125"/>
                    <a:pt x="44" y="121"/>
                    <a:pt x="39" y="116"/>
                  </a:cubicBezTo>
                  <a:cubicBezTo>
                    <a:pt x="36" y="112"/>
                    <a:pt x="31" y="109"/>
                    <a:pt x="26" y="116"/>
                  </a:cubicBezTo>
                  <a:cubicBezTo>
                    <a:pt x="24" y="119"/>
                    <a:pt x="20" y="120"/>
                    <a:pt x="16" y="120"/>
                  </a:cubicBezTo>
                  <a:cubicBezTo>
                    <a:pt x="13" y="119"/>
                    <a:pt x="11" y="117"/>
                    <a:pt x="10" y="114"/>
                  </a:cubicBezTo>
                  <a:cubicBezTo>
                    <a:pt x="11" y="114"/>
                    <a:pt x="11" y="113"/>
                    <a:pt x="12" y="112"/>
                  </a:cubicBezTo>
                  <a:cubicBezTo>
                    <a:pt x="16" y="110"/>
                    <a:pt x="17" y="108"/>
                    <a:pt x="16" y="103"/>
                  </a:cubicBezTo>
                  <a:cubicBezTo>
                    <a:pt x="15" y="94"/>
                    <a:pt x="17" y="86"/>
                    <a:pt x="20" y="77"/>
                  </a:cubicBezTo>
                  <a:cubicBezTo>
                    <a:pt x="21" y="75"/>
                    <a:pt x="22" y="72"/>
                    <a:pt x="21" y="69"/>
                  </a:cubicBezTo>
                  <a:cubicBezTo>
                    <a:pt x="18" y="53"/>
                    <a:pt x="16" y="36"/>
                    <a:pt x="7" y="21"/>
                  </a:cubicBezTo>
                  <a:cubicBezTo>
                    <a:pt x="7" y="19"/>
                    <a:pt x="6" y="18"/>
                    <a:pt x="4" y="17"/>
                  </a:cubicBezTo>
                  <a:cubicBezTo>
                    <a:pt x="3" y="16"/>
                    <a:pt x="0" y="16"/>
                    <a:pt x="0" y="13"/>
                  </a:cubicBezTo>
                  <a:cubicBezTo>
                    <a:pt x="1" y="10"/>
                    <a:pt x="2" y="7"/>
                    <a:pt x="4" y="4"/>
                  </a:cubicBezTo>
                  <a:cubicBezTo>
                    <a:pt x="8" y="0"/>
                    <a:pt x="12" y="1"/>
                    <a:pt x="16" y="6"/>
                  </a:cubicBezTo>
                  <a:cubicBezTo>
                    <a:pt x="18" y="8"/>
                    <a:pt x="20" y="11"/>
                    <a:pt x="22" y="14"/>
                  </a:cubicBezTo>
                  <a:cubicBezTo>
                    <a:pt x="23" y="24"/>
                    <a:pt x="28" y="34"/>
                    <a:pt x="28" y="45"/>
                  </a:cubicBezTo>
                  <a:cubicBezTo>
                    <a:pt x="27" y="46"/>
                    <a:pt x="29" y="47"/>
                    <a:pt x="29" y="49"/>
                  </a:cubicBezTo>
                  <a:cubicBezTo>
                    <a:pt x="31" y="51"/>
                    <a:pt x="32" y="53"/>
                    <a:pt x="33" y="55"/>
                  </a:cubicBezTo>
                  <a:cubicBezTo>
                    <a:pt x="30" y="67"/>
                    <a:pt x="31" y="79"/>
                    <a:pt x="32" y="91"/>
                  </a:cubicBezTo>
                  <a:cubicBezTo>
                    <a:pt x="32" y="94"/>
                    <a:pt x="34" y="97"/>
                    <a:pt x="36" y="99"/>
                  </a:cubicBezTo>
                  <a:cubicBezTo>
                    <a:pt x="42" y="103"/>
                    <a:pt x="46" y="108"/>
                    <a:pt x="50" y="113"/>
                  </a:cubicBezTo>
                  <a:cubicBezTo>
                    <a:pt x="57" y="121"/>
                    <a:pt x="66" y="126"/>
                    <a:pt x="74" y="132"/>
                  </a:cubicBezTo>
                  <a:cubicBezTo>
                    <a:pt x="87" y="143"/>
                    <a:pt x="99" y="154"/>
                    <a:pt x="110" y="165"/>
                  </a:cubicBezTo>
                  <a:cubicBezTo>
                    <a:pt x="112" y="167"/>
                    <a:pt x="113" y="169"/>
                    <a:pt x="114" y="171"/>
                  </a:cubicBezTo>
                  <a:cubicBezTo>
                    <a:pt x="118" y="179"/>
                    <a:pt x="123" y="186"/>
                    <a:pt x="129" y="193"/>
                  </a:cubicBezTo>
                  <a:cubicBezTo>
                    <a:pt x="132" y="196"/>
                    <a:pt x="135" y="199"/>
                    <a:pt x="133" y="205"/>
                  </a:cubicBezTo>
                  <a:cubicBezTo>
                    <a:pt x="131" y="210"/>
                    <a:pt x="129" y="211"/>
                    <a:pt x="125" y="207"/>
                  </a:cubicBezTo>
                  <a:cubicBezTo>
                    <a:pt x="117" y="199"/>
                    <a:pt x="109" y="192"/>
                    <a:pt x="99" y="187"/>
                  </a:cubicBezTo>
                  <a:cubicBezTo>
                    <a:pt x="89" y="181"/>
                    <a:pt x="78" y="174"/>
                    <a:pt x="67" y="168"/>
                  </a:cubicBezTo>
                  <a:cubicBezTo>
                    <a:pt x="66" y="167"/>
                    <a:pt x="65" y="167"/>
                    <a:pt x="64" y="168"/>
                  </a:cubicBezTo>
                  <a:close/>
                </a:path>
              </a:pathLst>
            </a:custGeom>
            <a:solidFill>
              <a:srgbClr val="AE7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4" name="Freeform 841"/>
            <p:cNvSpPr/>
            <p:nvPr/>
          </p:nvSpPr>
          <p:spPr bwMode="auto">
            <a:xfrm>
              <a:off x="6896" y="363"/>
              <a:ext cx="65" cy="81"/>
            </a:xfrm>
            <a:custGeom>
              <a:avLst/>
              <a:gdLst>
                <a:gd name="T0" fmla="*/ 9 w 43"/>
                <a:gd name="T1" fmla="*/ 12 h 54"/>
                <a:gd name="T2" fmla="*/ 0 w 43"/>
                <a:gd name="T3" fmla="*/ 6 h 54"/>
                <a:gd name="T4" fmla="*/ 6 w 43"/>
                <a:gd name="T5" fmla="*/ 3 h 54"/>
                <a:gd name="T6" fmla="*/ 13 w 43"/>
                <a:gd name="T7" fmla="*/ 8 h 54"/>
                <a:gd name="T8" fmla="*/ 19 w 43"/>
                <a:gd name="T9" fmla="*/ 11 h 54"/>
                <a:gd name="T10" fmla="*/ 26 w 43"/>
                <a:gd name="T11" fmla="*/ 18 h 54"/>
                <a:gd name="T12" fmla="*/ 29 w 43"/>
                <a:gd name="T13" fmla="*/ 33 h 54"/>
                <a:gd name="T14" fmla="*/ 35 w 43"/>
                <a:gd name="T15" fmla="*/ 39 h 54"/>
                <a:gd name="T16" fmla="*/ 41 w 43"/>
                <a:gd name="T17" fmla="*/ 43 h 54"/>
                <a:gd name="T18" fmla="*/ 40 w 43"/>
                <a:gd name="T19" fmla="*/ 52 h 54"/>
                <a:gd name="T20" fmla="*/ 32 w 43"/>
                <a:gd name="T21" fmla="*/ 51 h 54"/>
                <a:gd name="T22" fmla="*/ 26 w 43"/>
                <a:gd name="T23" fmla="*/ 39 h 54"/>
                <a:gd name="T24" fmla="*/ 9 w 43"/>
                <a:gd name="T2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4">
                  <a:moveTo>
                    <a:pt x="9" y="12"/>
                  </a:moveTo>
                  <a:cubicBezTo>
                    <a:pt x="7" y="8"/>
                    <a:pt x="4" y="6"/>
                    <a:pt x="0" y="6"/>
                  </a:cubicBezTo>
                  <a:cubicBezTo>
                    <a:pt x="0" y="2"/>
                    <a:pt x="2" y="0"/>
                    <a:pt x="6" y="3"/>
                  </a:cubicBezTo>
                  <a:cubicBezTo>
                    <a:pt x="9" y="4"/>
                    <a:pt x="11" y="6"/>
                    <a:pt x="13" y="8"/>
                  </a:cubicBezTo>
                  <a:cubicBezTo>
                    <a:pt x="14" y="10"/>
                    <a:pt x="17" y="11"/>
                    <a:pt x="19" y="11"/>
                  </a:cubicBezTo>
                  <a:cubicBezTo>
                    <a:pt x="25" y="10"/>
                    <a:pt x="27" y="12"/>
                    <a:pt x="26" y="18"/>
                  </a:cubicBezTo>
                  <a:cubicBezTo>
                    <a:pt x="24" y="24"/>
                    <a:pt x="26" y="28"/>
                    <a:pt x="29" y="33"/>
                  </a:cubicBezTo>
                  <a:cubicBezTo>
                    <a:pt x="30" y="36"/>
                    <a:pt x="32" y="38"/>
                    <a:pt x="35" y="39"/>
                  </a:cubicBezTo>
                  <a:cubicBezTo>
                    <a:pt x="37" y="39"/>
                    <a:pt x="40" y="41"/>
                    <a:pt x="41" y="43"/>
                  </a:cubicBezTo>
                  <a:cubicBezTo>
                    <a:pt x="42" y="46"/>
                    <a:pt x="43" y="50"/>
                    <a:pt x="40" y="52"/>
                  </a:cubicBezTo>
                  <a:cubicBezTo>
                    <a:pt x="37" y="54"/>
                    <a:pt x="34" y="52"/>
                    <a:pt x="32" y="51"/>
                  </a:cubicBezTo>
                  <a:cubicBezTo>
                    <a:pt x="28" y="48"/>
                    <a:pt x="27" y="43"/>
                    <a:pt x="26" y="39"/>
                  </a:cubicBezTo>
                  <a:cubicBezTo>
                    <a:pt x="23" y="29"/>
                    <a:pt x="16" y="20"/>
                    <a:pt x="9" y="12"/>
                  </a:cubicBezTo>
                  <a:close/>
                </a:path>
              </a:pathLst>
            </a:custGeom>
            <a:solidFill>
              <a:srgbClr val="BE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5" name="Freeform 842"/>
            <p:cNvSpPr/>
            <p:nvPr/>
          </p:nvSpPr>
          <p:spPr bwMode="auto">
            <a:xfrm>
              <a:off x="7667" y="99"/>
              <a:ext cx="24" cy="33"/>
            </a:xfrm>
            <a:custGeom>
              <a:avLst/>
              <a:gdLst>
                <a:gd name="T0" fmla="*/ 0 w 16"/>
                <a:gd name="T1" fmla="*/ 21 h 22"/>
                <a:gd name="T2" fmla="*/ 2 w 16"/>
                <a:gd name="T3" fmla="*/ 13 h 22"/>
                <a:gd name="T4" fmla="*/ 4 w 16"/>
                <a:gd name="T5" fmla="*/ 5 h 22"/>
                <a:gd name="T6" fmla="*/ 9 w 16"/>
                <a:gd name="T7" fmla="*/ 1 h 22"/>
                <a:gd name="T8" fmla="*/ 14 w 16"/>
                <a:gd name="T9" fmla="*/ 4 h 22"/>
                <a:gd name="T10" fmla="*/ 13 w 16"/>
                <a:gd name="T11" fmla="*/ 18 h 22"/>
                <a:gd name="T12" fmla="*/ 0 w 16"/>
                <a:gd name="T1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2">
                  <a:moveTo>
                    <a:pt x="0" y="21"/>
                  </a:moveTo>
                  <a:cubicBezTo>
                    <a:pt x="1" y="18"/>
                    <a:pt x="1" y="16"/>
                    <a:pt x="2" y="13"/>
                  </a:cubicBezTo>
                  <a:cubicBezTo>
                    <a:pt x="4" y="11"/>
                    <a:pt x="4" y="8"/>
                    <a:pt x="4" y="5"/>
                  </a:cubicBezTo>
                  <a:cubicBezTo>
                    <a:pt x="5" y="2"/>
                    <a:pt x="7" y="1"/>
                    <a:pt x="9" y="1"/>
                  </a:cubicBezTo>
                  <a:cubicBezTo>
                    <a:pt x="11" y="0"/>
                    <a:pt x="13" y="2"/>
                    <a:pt x="14" y="4"/>
                  </a:cubicBezTo>
                  <a:cubicBezTo>
                    <a:pt x="16" y="7"/>
                    <a:pt x="16" y="14"/>
                    <a:pt x="13" y="18"/>
                  </a:cubicBezTo>
                  <a:cubicBezTo>
                    <a:pt x="10" y="22"/>
                    <a:pt x="6" y="22"/>
                    <a:pt x="0" y="21"/>
                  </a:cubicBezTo>
                  <a:close/>
                </a:path>
              </a:pathLst>
            </a:custGeom>
            <a:solidFill>
              <a:srgbClr val="BD8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6" name="Freeform 843"/>
            <p:cNvSpPr/>
            <p:nvPr/>
          </p:nvSpPr>
          <p:spPr bwMode="auto">
            <a:xfrm>
              <a:off x="6092" y="3448"/>
              <a:ext cx="149" cy="135"/>
            </a:xfrm>
            <a:custGeom>
              <a:avLst/>
              <a:gdLst>
                <a:gd name="T0" fmla="*/ 34 w 99"/>
                <a:gd name="T1" fmla="*/ 90 h 90"/>
                <a:gd name="T2" fmla="*/ 27 w 99"/>
                <a:gd name="T3" fmla="*/ 84 h 90"/>
                <a:gd name="T4" fmla="*/ 19 w 99"/>
                <a:gd name="T5" fmla="*/ 78 h 90"/>
                <a:gd name="T6" fmla="*/ 19 w 99"/>
                <a:gd name="T7" fmla="*/ 78 h 90"/>
                <a:gd name="T8" fmla="*/ 10 w 99"/>
                <a:gd name="T9" fmla="*/ 72 h 90"/>
                <a:gd name="T10" fmla="*/ 8 w 99"/>
                <a:gd name="T11" fmla="*/ 71 h 90"/>
                <a:gd name="T12" fmla="*/ 6 w 99"/>
                <a:gd name="T13" fmla="*/ 69 h 90"/>
                <a:gd name="T14" fmla="*/ 6 w 99"/>
                <a:gd name="T15" fmla="*/ 67 h 90"/>
                <a:gd name="T16" fmla="*/ 6 w 99"/>
                <a:gd name="T17" fmla="*/ 64 h 90"/>
                <a:gd name="T18" fmla="*/ 10 w 99"/>
                <a:gd name="T19" fmla="*/ 60 h 90"/>
                <a:gd name="T20" fmla="*/ 15 w 99"/>
                <a:gd name="T21" fmla="*/ 51 h 90"/>
                <a:gd name="T22" fmla="*/ 3 w 99"/>
                <a:gd name="T23" fmla="*/ 20 h 90"/>
                <a:gd name="T24" fmla="*/ 14 w 99"/>
                <a:gd name="T25" fmla="*/ 2 h 90"/>
                <a:gd name="T26" fmla="*/ 42 w 99"/>
                <a:gd name="T27" fmla="*/ 15 h 90"/>
                <a:gd name="T28" fmla="*/ 76 w 99"/>
                <a:gd name="T29" fmla="*/ 39 h 90"/>
                <a:gd name="T30" fmla="*/ 83 w 99"/>
                <a:gd name="T31" fmla="*/ 44 h 90"/>
                <a:gd name="T32" fmla="*/ 85 w 99"/>
                <a:gd name="T33" fmla="*/ 46 h 90"/>
                <a:gd name="T34" fmla="*/ 85 w 99"/>
                <a:gd name="T35" fmla="*/ 47 h 90"/>
                <a:gd name="T36" fmla="*/ 99 w 99"/>
                <a:gd name="T37" fmla="*/ 63 h 90"/>
                <a:gd name="T38" fmla="*/ 98 w 99"/>
                <a:gd name="T39" fmla="*/ 65 h 90"/>
                <a:gd name="T40" fmla="*/ 79 w 99"/>
                <a:gd name="T41" fmla="*/ 64 h 90"/>
                <a:gd name="T42" fmla="*/ 40 w 99"/>
                <a:gd name="T43" fmla="*/ 50 h 90"/>
                <a:gd name="T44" fmla="*/ 35 w 99"/>
                <a:gd name="T45" fmla="*/ 58 h 90"/>
                <a:gd name="T46" fmla="*/ 36 w 99"/>
                <a:gd name="T47" fmla="*/ 90 h 90"/>
                <a:gd name="T48" fmla="*/ 34 w 99"/>
                <a:gd name="T4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90">
                  <a:moveTo>
                    <a:pt x="34" y="90"/>
                  </a:moveTo>
                  <a:cubicBezTo>
                    <a:pt x="32" y="88"/>
                    <a:pt x="29" y="86"/>
                    <a:pt x="27" y="84"/>
                  </a:cubicBezTo>
                  <a:cubicBezTo>
                    <a:pt x="24" y="82"/>
                    <a:pt x="22" y="80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6" y="76"/>
                    <a:pt x="14" y="74"/>
                    <a:pt x="10" y="72"/>
                  </a:cubicBezTo>
                  <a:cubicBezTo>
                    <a:pt x="10" y="72"/>
                    <a:pt x="9" y="71"/>
                    <a:pt x="8" y="71"/>
                  </a:cubicBezTo>
                  <a:cubicBezTo>
                    <a:pt x="7" y="70"/>
                    <a:pt x="7" y="69"/>
                    <a:pt x="6" y="69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5" y="66"/>
                    <a:pt x="5" y="65"/>
                    <a:pt x="6" y="64"/>
                  </a:cubicBezTo>
                  <a:cubicBezTo>
                    <a:pt x="7" y="62"/>
                    <a:pt x="8" y="60"/>
                    <a:pt x="10" y="60"/>
                  </a:cubicBezTo>
                  <a:cubicBezTo>
                    <a:pt x="19" y="61"/>
                    <a:pt x="19" y="57"/>
                    <a:pt x="15" y="51"/>
                  </a:cubicBezTo>
                  <a:cubicBezTo>
                    <a:pt x="10" y="41"/>
                    <a:pt x="7" y="30"/>
                    <a:pt x="3" y="20"/>
                  </a:cubicBezTo>
                  <a:cubicBezTo>
                    <a:pt x="0" y="11"/>
                    <a:pt x="5" y="3"/>
                    <a:pt x="14" y="2"/>
                  </a:cubicBezTo>
                  <a:cubicBezTo>
                    <a:pt x="26" y="0"/>
                    <a:pt x="36" y="5"/>
                    <a:pt x="42" y="15"/>
                  </a:cubicBezTo>
                  <a:cubicBezTo>
                    <a:pt x="50" y="28"/>
                    <a:pt x="61" y="35"/>
                    <a:pt x="76" y="39"/>
                  </a:cubicBezTo>
                  <a:cubicBezTo>
                    <a:pt x="79" y="40"/>
                    <a:pt x="80" y="42"/>
                    <a:pt x="83" y="44"/>
                  </a:cubicBezTo>
                  <a:cubicBezTo>
                    <a:pt x="83" y="45"/>
                    <a:pt x="84" y="45"/>
                    <a:pt x="85" y="46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7" y="55"/>
                    <a:pt x="95" y="57"/>
                    <a:pt x="99" y="63"/>
                  </a:cubicBezTo>
                  <a:cubicBezTo>
                    <a:pt x="99" y="64"/>
                    <a:pt x="99" y="65"/>
                    <a:pt x="98" y="65"/>
                  </a:cubicBezTo>
                  <a:cubicBezTo>
                    <a:pt x="90" y="71"/>
                    <a:pt x="85" y="71"/>
                    <a:pt x="79" y="64"/>
                  </a:cubicBezTo>
                  <a:cubicBezTo>
                    <a:pt x="68" y="52"/>
                    <a:pt x="55" y="48"/>
                    <a:pt x="40" y="50"/>
                  </a:cubicBezTo>
                  <a:cubicBezTo>
                    <a:pt x="34" y="50"/>
                    <a:pt x="32" y="53"/>
                    <a:pt x="35" y="58"/>
                  </a:cubicBezTo>
                  <a:cubicBezTo>
                    <a:pt x="43" y="69"/>
                    <a:pt x="41" y="79"/>
                    <a:pt x="36" y="90"/>
                  </a:cubicBezTo>
                  <a:cubicBezTo>
                    <a:pt x="36" y="90"/>
                    <a:pt x="35" y="90"/>
                    <a:pt x="34" y="90"/>
                  </a:cubicBezTo>
                  <a:close/>
                </a:path>
              </a:pathLst>
            </a:custGeom>
            <a:solidFill>
              <a:srgbClr val="F0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7" name="Freeform 844"/>
            <p:cNvSpPr/>
            <p:nvPr/>
          </p:nvSpPr>
          <p:spPr bwMode="auto">
            <a:xfrm>
              <a:off x="6131" y="3513"/>
              <a:ext cx="111" cy="87"/>
            </a:xfrm>
            <a:custGeom>
              <a:avLst/>
              <a:gdLst>
                <a:gd name="T0" fmla="*/ 10 w 74"/>
                <a:gd name="T1" fmla="*/ 47 h 58"/>
                <a:gd name="T2" fmla="*/ 9 w 74"/>
                <a:gd name="T3" fmla="*/ 36 h 58"/>
                <a:gd name="T4" fmla="*/ 10 w 74"/>
                <a:gd name="T5" fmla="*/ 25 h 58"/>
                <a:gd name="T6" fmla="*/ 3 w 74"/>
                <a:gd name="T7" fmla="*/ 14 h 58"/>
                <a:gd name="T8" fmla="*/ 8 w 74"/>
                <a:gd name="T9" fmla="*/ 3 h 58"/>
                <a:gd name="T10" fmla="*/ 54 w 74"/>
                <a:gd name="T11" fmla="*/ 18 h 58"/>
                <a:gd name="T12" fmla="*/ 72 w 74"/>
                <a:gd name="T13" fmla="*/ 22 h 58"/>
                <a:gd name="T14" fmla="*/ 64 w 74"/>
                <a:gd name="T15" fmla="*/ 33 h 58"/>
                <a:gd name="T16" fmla="*/ 47 w 74"/>
                <a:gd name="T17" fmla="*/ 27 h 58"/>
                <a:gd name="T18" fmla="*/ 29 w 74"/>
                <a:gd name="T19" fmla="*/ 15 h 58"/>
                <a:gd name="T20" fmla="*/ 24 w 74"/>
                <a:gd name="T21" fmla="*/ 16 h 58"/>
                <a:gd name="T22" fmla="*/ 25 w 74"/>
                <a:gd name="T23" fmla="*/ 22 h 58"/>
                <a:gd name="T24" fmla="*/ 33 w 74"/>
                <a:gd name="T25" fmla="*/ 28 h 58"/>
                <a:gd name="T26" fmla="*/ 44 w 74"/>
                <a:gd name="T27" fmla="*/ 52 h 58"/>
                <a:gd name="T28" fmla="*/ 43 w 74"/>
                <a:gd name="T29" fmla="*/ 56 h 58"/>
                <a:gd name="T30" fmla="*/ 34 w 74"/>
                <a:gd name="T31" fmla="*/ 56 h 58"/>
                <a:gd name="T32" fmla="*/ 30 w 74"/>
                <a:gd name="T33" fmla="*/ 54 h 58"/>
                <a:gd name="T34" fmla="*/ 28 w 74"/>
                <a:gd name="T35" fmla="*/ 54 h 58"/>
                <a:gd name="T36" fmla="*/ 24 w 74"/>
                <a:gd name="T37" fmla="*/ 53 h 58"/>
                <a:gd name="T38" fmla="*/ 22 w 74"/>
                <a:gd name="T39" fmla="*/ 52 h 58"/>
                <a:gd name="T40" fmla="*/ 18 w 74"/>
                <a:gd name="T41" fmla="*/ 51 h 58"/>
                <a:gd name="T42" fmla="*/ 18 w 74"/>
                <a:gd name="T43" fmla="*/ 51 h 58"/>
                <a:gd name="T44" fmla="*/ 14 w 74"/>
                <a:gd name="T45" fmla="*/ 49 h 58"/>
                <a:gd name="T46" fmla="*/ 14 w 74"/>
                <a:gd name="T47" fmla="*/ 49 h 58"/>
                <a:gd name="T48" fmla="*/ 10 w 74"/>
                <a:gd name="T49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58">
                  <a:moveTo>
                    <a:pt x="10" y="47"/>
                  </a:moveTo>
                  <a:cubicBezTo>
                    <a:pt x="8" y="43"/>
                    <a:pt x="6" y="40"/>
                    <a:pt x="9" y="36"/>
                  </a:cubicBezTo>
                  <a:cubicBezTo>
                    <a:pt x="12" y="32"/>
                    <a:pt x="12" y="29"/>
                    <a:pt x="10" y="25"/>
                  </a:cubicBezTo>
                  <a:cubicBezTo>
                    <a:pt x="8" y="21"/>
                    <a:pt x="5" y="17"/>
                    <a:pt x="3" y="14"/>
                  </a:cubicBezTo>
                  <a:cubicBezTo>
                    <a:pt x="0" y="9"/>
                    <a:pt x="2" y="4"/>
                    <a:pt x="8" y="3"/>
                  </a:cubicBezTo>
                  <a:cubicBezTo>
                    <a:pt x="26" y="0"/>
                    <a:pt x="41" y="4"/>
                    <a:pt x="54" y="18"/>
                  </a:cubicBezTo>
                  <a:cubicBezTo>
                    <a:pt x="59" y="23"/>
                    <a:pt x="65" y="24"/>
                    <a:pt x="72" y="22"/>
                  </a:cubicBezTo>
                  <a:cubicBezTo>
                    <a:pt x="74" y="29"/>
                    <a:pt x="69" y="31"/>
                    <a:pt x="64" y="33"/>
                  </a:cubicBezTo>
                  <a:cubicBezTo>
                    <a:pt x="57" y="34"/>
                    <a:pt x="50" y="33"/>
                    <a:pt x="47" y="27"/>
                  </a:cubicBezTo>
                  <a:cubicBezTo>
                    <a:pt x="44" y="17"/>
                    <a:pt x="36" y="18"/>
                    <a:pt x="29" y="15"/>
                  </a:cubicBezTo>
                  <a:cubicBezTo>
                    <a:pt x="27" y="14"/>
                    <a:pt x="25" y="14"/>
                    <a:pt x="24" y="16"/>
                  </a:cubicBezTo>
                  <a:cubicBezTo>
                    <a:pt x="22" y="18"/>
                    <a:pt x="23" y="21"/>
                    <a:pt x="25" y="22"/>
                  </a:cubicBezTo>
                  <a:cubicBezTo>
                    <a:pt x="27" y="25"/>
                    <a:pt x="30" y="27"/>
                    <a:pt x="33" y="28"/>
                  </a:cubicBezTo>
                  <a:cubicBezTo>
                    <a:pt x="49" y="36"/>
                    <a:pt x="49" y="37"/>
                    <a:pt x="44" y="52"/>
                  </a:cubicBezTo>
                  <a:cubicBezTo>
                    <a:pt x="43" y="54"/>
                    <a:pt x="44" y="55"/>
                    <a:pt x="43" y="56"/>
                  </a:cubicBezTo>
                  <a:cubicBezTo>
                    <a:pt x="40" y="58"/>
                    <a:pt x="37" y="57"/>
                    <a:pt x="34" y="56"/>
                  </a:cubicBezTo>
                  <a:cubicBezTo>
                    <a:pt x="33" y="55"/>
                    <a:pt x="31" y="56"/>
                    <a:pt x="30" y="54"/>
                  </a:cubicBezTo>
                  <a:cubicBezTo>
                    <a:pt x="29" y="54"/>
                    <a:pt x="28" y="54"/>
                    <a:pt x="28" y="54"/>
                  </a:cubicBezTo>
                  <a:cubicBezTo>
                    <a:pt x="27" y="53"/>
                    <a:pt x="25" y="54"/>
                    <a:pt x="24" y="53"/>
                  </a:cubicBezTo>
                  <a:cubicBezTo>
                    <a:pt x="23" y="53"/>
                    <a:pt x="23" y="52"/>
                    <a:pt x="22" y="52"/>
                  </a:cubicBezTo>
                  <a:cubicBezTo>
                    <a:pt x="21" y="51"/>
                    <a:pt x="19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49"/>
                    <a:pt x="15" y="50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8"/>
                    <a:pt x="11" y="48"/>
                    <a:pt x="10" y="47"/>
                  </a:cubicBezTo>
                  <a:close/>
                </a:path>
              </a:pathLst>
            </a:custGeom>
            <a:solidFill>
              <a:srgbClr val="EF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8" name="Freeform 845"/>
            <p:cNvSpPr/>
            <p:nvPr/>
          </p:nvSpPr>
          <p:spPr bwMode="auto">
            <a:xfrm>
              <a:off x="6014" y="3514"/>
              <a:ext cx="186" cy="105"/>
            </a:xfrm>
            <a:custGeom>
              <a:avLst/>
              <a:gdLst>
                <a:gd name="T0" fmla="*/ 4 w 124"/>
                <a:gd name="T1" fmla="*/ 2 h 70"/>
                <a:gd name="T2" fmla="*/ 4 w 124"/>
                <a:gd name="T3" fmla="*/ 0 h 70"/>
                <a:gd name="T4" fmla="*/ 30 w 124"/>
                <a:gd name="T5" fmla="*/ 22 h 70"/>
                <a:gd name="T6" fmla="*/ 40 w 124"/>
                <a:gd name="T7" fmla="*/ 30 h 70"/>
                <a:gd name="T8" fmla="*/ 63 w 124"/>
                <a:gd name="T9" fmla="*/ 45 h 70"/>
                <a:gd name="T10" fmla="*/ 69 w 124"/>
                <a:gd name="T11" fmla="*/ 47 h 70"/>
                <a:gd name="T12" fmla="*/ 102 w 124"/>
                <a:gd name="T13" fmla="*/ 56 h 70"/>
                <a:gd name="T14" fmla="*/ 111 w 124"/>
                <a:gd name="T15" fmla="*/ 55 h 70"/>
                <a:gd name="T16" fmla="*/ 113 w 124"/>
                <a:gd name="T17" fmla="*/ 55 h 70"/>
                <a:gd name="T18" fmla="*/ 117 w 124"/>
                <a:gd name="T19" fmla="*/ 55 h 70"/>
                <a:gd name="T20" fmla="*/ 124 w 124"/>
                <a:gd name="T21" fmla="*/ 61 h 70"/>
                <a:gd name="T22" fmla="*/ 118 w 124"/>
                <a:gd name="T23" fmla="*/ 67 h 70"/>
                <a:gd name="T24" fmla="*/ 74 w 124"/>
                <a:gd name="T25" fmla="*/ 60 h 70"/>
                <a:gd name="T26" fmla="*/ 42 w 124"/>
                <a:gd name="T27" fmla="*/ 43 h 70"/>
                <a:gd name="T28" fmla="*/ 37 w 124"/>
                <a:gd name="T29" fmla="*/ 41 h 70"/>
                <a:gd name="T30" fmla="*/ 17 w 124"/>
                <a:gd name="T31" fmla="*/ 28 h 70"/>
                <a:gd name="T32" fmla="*/ 3 w 124"/>
                <a:gd name="T33" fmla="*/ 13 h 70"/>
                <a:gd name="T34" fmla="*/ 4 w 124"/>
                <a:gd name="T35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" h="70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11" y="9"/>
                    <a:pt x="19" y="18"/>
                    <a:pt x="30" y="22"/>
                  </a:cubicBezTo>
                  <a:cubicBezTo>
                    <a:pt x="34" y="24"/>
                    <a:pt x="37" y="27"/>
                    <a:pt x="40" y="30"/>
                  </a:cubicBezTo>
                  <a:cubicBezTo>
                    <a:pt x="47" y="36"/>
                    <a:pt x="56" y="40"/>
                    <a:pt x="63" y="45"/>
                  </a:cubicBezTo>
                  <a:cubicBezTo>
                    <a:pt x="65" y="46"/>
                    <a:pt x="67" y="47"/>
                    <a:pt x="69" y="47"/>
                  </a:cubicBezTo>
                  <a:cubicBezTo>
                    <a:pt x="81" y="47"/>
                    <a:pt x="92" y="53"/>
                    <a:pt x="102" y="56"/>
                  </a:cubicBezTo>
                  <a:cubicBezTo>
                    <a:pt x="106" y="57"/>
                    <a:pt x="109" y="58"/>
                    <a:pt x="111" y="55"/>
                  </a:cubicBezTo>
                  <a:cubicBezTo>
                    <a:pt x="112" y="55"/>
                    <a:pt x="112" y="55"/>
                    <a:pt x="113" y="55"/>
                  </a:cubicBezTo>
                  <a:cubicBezTo>
                    <a:pt x="114" y="54"/>
                    <a:pt x="116" y="54"/>
                    <a:pt x="117" y="55"/>
                  </a:cubicBezTo>
                  <a:cubicBezTo>
                    <a:pt x="121" y="56"/>
                    <a:pt x="124" y="57"/>
                    <a:pt x="124" y="61"/>
                  </a:cubicBezTo>
                  <a:cubicBezTo>
                    <a:pt x="123" y="64"/>
                    <a:pt x="121" y="67"/>
                    <a:pt x="118" y="67"/>
                  </a:cubicBezTo>
                  <a:cubicBezTo>
                    <a:pt x="102" y="70"/>
                    <a:pt x="88" y="70"/>
                    <a:pt x="74" y="60"/>
                  </a:cubicBezTo>
                  <a:cubicBezTo>
                    <a:pt x="65" y="53"/>
                    <a:pt x="54" y="46"/>
                    <a:pt x="42" y="43"/>
                  </a:cubicBezTo>
                  <a:cubicBezTo>
                    <a:pt x="40" y="43"/>
                    <a:pt x="38" y="42"/>
                    <a:pt x="37" y="41"/>
                  </a:cubicBezTo>
                  <a:cubicBezTo>
                    <a:pt x="31" y="36"/>
                    <a:pt x="23" y="33"/>
                    <a:pt x="17" y="28"/>
                  </a:cubicBezTo>
                  <a:cubicBezTo>
                    <a:pt x="11" y="24"/>
                    <a:pt x="6" y="19"/>
                    <a:pt x="3" y="13"/>
                  </a:cubicBezTo>
                  <a:cubicBezTo>
                    <a:pt x="1" y="9"/>
                    <a:pt x="0" y="5"/>
                    <a:pt x="4" y="2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9" name="Freeform 846"/>
            <p:cNvSpPr/>
            <p:nvPr/>
          </p:nvSpPr>
          <p:spPr bwMode="auto">
            <a:xfrm>
              <a:off x="6176" y="3594"/>
              <a:ext cx="8" cy="3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0 h 2"/>
                <a:gd name="T4" fmla="*/ 3 w 5"/>
                <a:gd name="T5" fmla="*/ 2 h 2"/>
                <a:gd name="T6" fmla="*/ 3 w 5"/>
                <a:gd name="T7" fmla="*/ 2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0" name="Freeform 847"/>
            <p:cNvSpPr/>
            <p:nvPr/>
          </p:nvSpPr>
          <p:spPr bwMode="auto">
            <a:xfrm>
              <a:off x="6167" y="3592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1" name="Freeform 848"/>
            <p:cNvSpPr/>
            <p:nvPr/>
          </p:nvSpPr>
          <p:spPr bwMode="auto">
            <a:xfrm>
              <a:off x="6158" y="3589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2" name="Freeform 849"/>
            <p:cNvSpPr/>
            <p:nvPr/>
          </p:nvSpPr>
          <p:spPr bwMode="auto">
            <a:xfrm>
              <a:off x="6152" y="3586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3" name="Freeform 850"/>
            <p:cNvSpPr/>
            <p:nvPr/>
          </p:nvSpPr>
          <p:spPr bwMode="auto">
            <a:xfrm>
              <a:off x="6146" y="358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4" name="Freeform 851"/>
            <p:cNvSpPr/>
            <p:nvPr/>
          </p:nvSpPr>
          <p:spPr bwMode="auto">
            <a:xfrm>
              <a:off x="6115" y="357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5" name="Freeform 852"/>
            <p:cNvSpPr/>
            <p:nvPr/>
          </p:nvSpPr>
          <p:spPr bwMode="auto">
            <a:xfrm>
              <a:off x="6112" y="357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6" name="Freeform 853"/>
            <p:cNvSpPr/>
            <p:nvPr/>
          </p:nvSpPr>
          <p:spPr bwMode="auto">
            <a:xfrm>
              <a:off x="6121" y="35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7" name="Freeform 854"/>
            <p:cNvSpPr/>
            <p:nvPr/>
          </p:nvSpPr>
          <p:spPr bwMode="auto">
            <a:xfrm>
              <a:off x="6127" y="35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8" name="Freeform 855"/>
            <p:cNvSpPr/>
            <p:nvPr/>
          </p:nvSpPr>
          <p:spPr bwMode="auto">
            <a:xfrm>
              <a:off x="6547" y="1191"/>
              <a:ext cx="256" cy="163"/>
            </a:xfrm>
            <a:custGeom>
              <a:avLst/>
              <a:gdLst>
                <a:gd name="T0" fmla="*/ 133 w 171"/>
                <a:gd name="T1" fmla="*/ 11 h 109"/>
                <a:gd name="T2" fmla="*/ 139 w 171"/>
                <a:gd name="T3" fmla="*/ 9 h 109"/>
                <a:gd name="T4" fmla="*/ 169 w 171"/>
                <a:gd name="T5" fmla="*/ 0 h 109"/>
                <a:gd name="T6" fmla="*/ 170 w 171"/>
                <a:gd name="T7" fmla="*/ 6 h 109"/>
                <a:gd name="T8" fmla="*/ 164 w 171"/>
                <a:gd name="T9" fmla="*/ 11 h 109"/>
                <a:gd name="T10" fmla="*/ 159 w 171"/>
                <a:gd name="T11" fmla="*/ 13 h 109"/>
                <a:gd name="T12" fmla="*/ 151 w 171"/>
                <a:gd name="T13" fmla="*/ 15 h 109"/>
                <a:gd name="T14" fmla="*/ 146 w 171"/>
                <a:gd name="T15" fmla="*/ 16 h 109"/>
                <a:gd name="T16" fmla="*/ 146 w 171"/>
                <a:gd name="T17" fmla="*/ 44 h 109"/>
                <a:gd name="T18" fmla="*/ 122 w 171"/>
                <a:gd name="T19" fmla="*/ 54 h 109"/>
                <a:gd name="T20" fmla="*/ 117 w 171"/>
                <a:gd name="T21" fmla="*/ 57 h 109"/>
                <a:gd name="T22" fmla="*/ 112 w 171"/>
                <a:gd name="T23" fmla="*/ 60 h 109"/>
                <a:gd name="T24" fmla="*/ 108 w 171"/>
                <a:gd name="T25" fmla="*/ 62 h 109"/>
                <a:gd name="T26" fmla="*/ 89 w 171"/>
                <a:gd name="T27" fmla="*/ 62 h 109"/>
                <a:gd name="T28" fmla="*/ 87 w 171"/>
                <a:gd name="T29" fmla="*/ 56 h 109"/>
                <a:gd name="T30" fmla="*/ 90 w 171"/>
                <a:gd name="T31" fmla="*/ 53 h 109"/>
                <a:gd name="T32" fmla="*/ 93 w 171"/>
                <a:gd name="T33" fmla="*/ 49 h 109"/>
                <a:gd name="T34" fmla="*/ 95 w 171"/>
                <a:gd name="T35" fmla="*/ 46 h 109"/>
                <a:gd name="T36" fmla="*/ 95 w 171"/>
                <a:gd name="T37" fmla="*/ 43 h 109"/>
                <a:gd name="T38" fmla="*/ 97 w 171"/>
                <a:gd name="T39" fmla="*/ 33 h 109"/>
                <a:gd name="T40" fmla="*/ 100 w 171"/>
                <a:gd name="T41" fmla="*/ 31 h 109"/>
                <a:gd name="T42" fmla="*/ 102 w 171"/>
                <a:gd name="T43" fmla="*/ 29 h 109"/>
                <a:gd name="T44" fmla="*/ 106 w 171"/>
                <a:gd name="T45" fmla="*/ 27 h 109"/>
                <a:gd name="T46" fmla="*/ 106 w 171"/>
                <a:gd name="T47" fmla="*/ 26 h 109"/>
                <a:gd name="T48" fmla="*/ 105 w 171"/>
                <a:gd name="T49" fmla="*/ 25 h 109"/>
                <a:gd name="T50" fmla="*/ 90 w 171"/>
                <a:gd name="T51" fmla="*/ 28 h 109"/>
                <a:gd name="T52" fmla="*/ 81 w 171"/>
                <a:gd name="T53" fmla="*/ 31 h 109"/>
                <a:gd name="T54" fmla="*/ 66 w 171"/>
                <a:gd name="T55" fmla="*/ 66 h 109"/>
                <a:gd name="T56" fmla="*/ 66 w 171"/>
                <a:gd name="T57" fmla="*/ 109 h 109"/>
                <a:gd name="T58" fmla="*/ 3 w 171"/>
                <a:gd name="T59" fmla="*/ 74 h 109"/>
                <a:gd name="T60" fmla="*/ 17 w 171"/>
                <a:gd name="T61" fmla="*/ 35 h 109"/>
                <a:gd name="T62" fmla="*/ 63 w 171"/>
                <a:gd name="T63" fmla="*/ 30 h 109"/>
                <a:gd name="T64" fmla="*/ 75 w 171"/>
                <a:gd name="T65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1" h="109">
                  <a:moveTo>
                    <a:pt x="125" y="13"/>
                  </a:moveTo>
                  <a:cubicBezTo>
                    <a:pt x="127" y="11"/>
                    <a:pt x="130" y="11"/>
                    <a:pt x="133" y="11"/>
                  </a:cubicBezTo>
                  <a:cubicBezTo>
                    <a:pt x="133" y="10"/>
                    <a:pt x="134" y="10"/>
                    <a:pt x="135" y="9"/>
                  </a:cubicBezTo>
                  <a:cubicBezTo>
                    <a:pt x="136" y="9"/>
                    <a:pt x="137" y="9"/>
                    <a:pt x="139" y="9"/>
                  </a:cubicBezTo>
                  <a:cubicBezTo>
                    <a:pt x="148" y="7"/>
                    <a:pt x="157" y="4"/>
                    <a:pt x="166" y="0"/>
                  </a:cubicBezTo>
                  <a:cubicBezTo>
                    <a:pt x="167" y="0"/>
                    <a:pt x="168" y="0"/>
                    <a:pt x="169" y="0"/>
                  </a:cubicBezTo>
                  <a:cubicBezTo>
                    <a:pt x="170" y="1"/>
                    <a:pt x="171" y="2"/>
                    <a:pt x="171" y="3"/>
                  </a:cubicBezTo>
                  <a:cubicBezTo>
                    <a:pt x="171" y="4"/>
                    <a:pt x="171" y="5"/>
                    <a:pt x="170" y="6"/>
                  </a:cubicBezTo>
                  <a:cubicBezTo>
                    <a:pt x="170" y="7"/>
                    <a:pt x="169" y="8"/>
                    <a:pt x="168" y="9"/>
                  </a:cubicBezTo>
                  <a:cubicBezTo>
                    <a:pt x="167" y="10"/>
                    <a:pt x="166" y="10"/>
                    <a:pt x="164" y="11"/>
                  </a:cubicBezTo>
                  <a:cubicBezTo>
                    <a:pt x="163" y="11"/>
                    <a:pt x="162" y="11"/>
                    <a:pt x="161" y="12"/>
                  </a:cubicBezTo>
                  <a:cubicBezTo>
                    <a:pt x="160" y="12"/>
                    <a:pt x="160" y="12"/>
                    <a:pt x="159" y="13"/>
                  </a:cubicBezTo>
                  <a:cubicBezTo>
                    <a:pt x="158" y="13"/>
                    <a:pt x="157" y="13"/>
                    <a:pt x="156" y="14"/>
                  </a:cubicBezTo>
                  <a:cubicBezTo>
                    <a:pt x="154" y="14"/>
                    <a:pt x="153" y="15"/>
                    <a:pt x="151" y="15"/>
                  </a:cubicBezTo>
                  <a:cubicBezTo>
                    <a:pt x="150" y="15"/>
                    <a:pt x="150" y="15"/>
                    <a:pt x="149" y="15"/>
                  </a:cubicBezTo>
                  <a:cubicBezTo>
                    <a:pt x="148" y="16"/>
                    <a:pt x="147" y="16"/>
                    <a:pt x="146" y="16"/>
                  </a:cubicBezTo>
                  <a:cubicBezTo>
                    <a:pt x="137" y="21"/>
                    <a:pt x="137" y="22"/>
                    <a:pt x="146" y="26"/>
                  </a:cubicBezTo>
                  <a:cubicBezTo>
                    <a:pt x="154" y="31"/>
                    <a:pt x="154" y="38"/>
                    <a:pt x="146" y="44"/>
                  </a:cubicBezTo>
                  <a:cubicBezTo>
                    <a:pt x="139" y="48"/>
                    <a:pt x="131" y="48"/>
                    <a:pt x="124" y="53"/>
                  </a:cubicBezTo>
                  <a:cubicBezTo>
                    <a:pt x="124" y="53"/>
                    <a:pt x="123" y="54"/>
                    <a:pt x="122" y="54"/>
                  </a:cubicBezTo>
                  <a:cubicBezTo>
                    <a:pt x="121" y="55"/>
                    <a:pt x="120" y="55"/>
                    <a:pt x="119" y="56"/>
                  </a:cubicBezTo>
                  <a:cubicBezTo>
                    <a:pt x="118" y="56"/>
                    <a:pt x="118" y="56"/>
                    <a:pt x="117" y="57"/>
                  </a:cubicBezTo>
                  <a:cubicBezTo>
                    <a:pt x="116" y="57"/>
                    <a:pt x="115" y="58"/>
                    <a:pt x="114" y="58"/>
                  </a:cubicBezTo>
                  <a:cubicBezTo>
                    <a:pt x="113" y="59"/>
                    <a:pt x="113" y="60"/>
                    <a:pt x="112" y="60"/>
                  </a:cubicBezTo>
                  <a:cubicBezTo>
                    <a:pt x="111" y="61"/>
                    <a:pt x="110" y="61"/>
                    <a:pt x="110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7" y="63"/>
                    <a:pt x="106" y="63"/>
                    <a:pt x="105" y="64"/>
                  </a:cubicBezTo>
                  <a:cubicBezTo>
                    <a:pt x="99" y="64"/>
                    <a:pt x="94" y="65"/>
                    <a:pt x="89" y="62"/>
                  </a:cubicBezTo>
                  <a:cubicBezTo>
                    <a:pt x="88" y="62"/>
                    <a:pt x="87" y="60"/>
                    <a:pt x="87" y="59"/>
                  </a:cubicBezTo>
                  <a:cubicBezTo>
                    <a:pt x="87" y="58"/>
                    <a:pt x="87" y="57"/>
                    <a:pt x="87" y="56"/>
                  </a:cubicBezTo>
                  <a:cubicBezTo>
                    <a:pt x="87" y="56"/>
                    <a:pt x="88" y="55"/>
                    <a:pt x="88" y="54"/>
                  </a:cubicBezTo>
                  <a:cubicBezTo>
                    <a:pt x="89" y="54"/>
                    <a:pt x="89" y="53"/>
                    <a:pt x="90" y="53"/>
                  </a:cubicBezTo>
                  <a:cubicBezTo>
                    <a:pt x="91" y="52"/>
                    <a:pt x="91" y="51"/>
                    <a:pt x="92" y="51"/>
                  </a:cubicBezTo>
                  <a:cubicBezTo>
                    <a:pt x="93" y="50"/>
                    <a:pt x="93" y="50"/>
                    <a:pt x="93" y="49"/>
                  </a:cubicBezTo>
                  <a:cubicBezTo>
                    <a:pt x="94" y="49"/>
                    <a:pt x="94" y="48"/>
                    <a:pt x="94" y="48"/>
                  </a:cubicBezTo>
                  <a:cubicBezTo>
                    <a:pt x="94" y="47"/>
                    <a:pt x="95" y="47"/>
                    <a:pt x="95" y="46"/>
                  </a:cubicBezTo>
                  <a:cubicBezTo>
                    <a:pt x="95" y="46"/>
                    <a:pt x="95" y="45"/>
                    <a:pt x="95" y="44"/>
                  </a:cubicBezTo>
                  <a:cubicBezTo>
                    <a:pt x="95" y="44"/>
                    <a:pt x="95" y="43"/>
                    <a:pt x="95" y="43"/>
                  </a:cubicBezTo>
                  <a:cubicBezTo>
                    <a:pt x="94" y="42"/>
                    <a:pt x="94" y="41"/>
                    <a:pt x="94" y="40"/>
                  </a:cubicBezTo>
                  <a:cubicBezTo>
                    <a:pt x="95" y="37"/>
                    <a:pt x="96" y="35"/>
                    <a:pt x="97" y="33"/>
                  </a:cubicBezTo>
                  <a:cubicBezTo>
                    <a:pt x="98" y="33"/>
                    <a:pt x="98" y="32"/>
                    <a:pt x="99" y="32"/>
                  </a:cubicBezTo>
                  <a:cubicBezTo>
                    <a:pt x="99" y="31"/>
                    <a:pt x="100" y="31"/>
                    <a:pt x="100" y="31"/>
                  </a:cubicBezTo>
                  <a:cubicBezTo>
                    <a:pt x="100" y="30"/>
                    <a:pt x="101" y="30"/>
                    <a:pt x="102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8"/>
                    <a:pt x="104" y="28"/>
                    <a:pt x="104" y="27"/>
                  </a:cubicBezTo>
                  <a:cubicBezTo>
                    <a:pt x="105" y="27"/>
                    <a:pt x="105" y="27"/>
                    <a:pt x="106" y="27"/>
                  </a:cubicBezTo>
                  <a:cubicBezTo>
                    <a:pt x="106" y="27"/>
                    <a:pt x="106" y="26"/>
                    <a:pt x="106" y="26"/>
                  </a:cubicBezTo>
                  <a:cubicBezTo>
                    <a:pt x="106" y="26"/>
                    <a:pt x="107" y="26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6" y="25"/>
                    <a:pt x="105" y="25"/>
                    <a:pt x="105" y="25"/>
                  </a:cubicBezTo>
                  <a:cubicBezTo>
                    <a:pt x="100" y="25"/>
                    <a:pt x="97" y="26"/>
                    <a:pt x="93" y="27"/>
                  </a:cubicBezTo>
                  <a:cubicBezTo>
                    <a:pt x="92" y="28"/>
                    <a:pt x="91" y="28"/>
                    <a:pt x="90" y="28"/>
                  </a:cubicBezTo>
                  <a:cubicBezTo>
                    <a:pt x="88" y="28"/>
                    <a:pt x="86" y="29"/>
                    <a:pt x="84" y="30"/>
                  </a:cubicBezTo>
                  <a:cubicBezTo>
                    <a:pt x="83" y="30"/>
                    <a:pt x="81" y="30"/>
                    <a:pt x="81" y="31"/>
                  </a:cubicBezTo>
                  <a:cubicBezTo>
                    <a:pt x="77" y="37"/>
                    <a:pt x="73" y="43"/>
                    <a:pt x="67" y="48"/>
                  </a:cubicBezTo>
                  <a:cubicBezTo>
                    <a:pt x="63" y="52"/>
                    <a:pt x="63" y="59"/>
                    <a:pt x="66" y="66"/>
                  </a:cubicBezTo>
                  <a:cubicBezTo>
                    <a:pt x="69" y="75"/>
                    <a:pt x="66" y="84"/>
                    <a:pt x="65" y="93"/>
                  </a:cubicBezTo>
                  <a:cubicBezTo>
                    <a:pt x="64" y="99"/>
                    <a:pt x="64" y="104"/>
                    <a:pt x="66" y="109"/>
                  </a:cubicBezTo>
                  <a:cubicBezTo>
                    <a:pt x="46" y="108"/>
                    <a:pt x="28" y="104"/>
                    <a:pt x="14" y="89"/>
                  </a:cubicBezTo>
                  <a:cubicBezTo>
                    <a:pt x="10" y="84"/>
                    <a:pt x="7" y="79"/>
                    <a:pt x="3" y="74"/>
                  </a:cubicBezTo>
                  <a:cubicBezTo>
                    <a:pt x="1" y="69"/>
                    <a:pt x="0" y="65"/>
                    <a:pt x="2" y="60"/>
                  </a:cubicBezTo>
                  <a:cubicBezTo>
                    <a:pt x="6" y="51"/>
                    <a:pt x="10" y="42"/>
                    <a:pt x="17" y="35"/>
                  </a:cubicBezTo>
                  <a:cubicBezTo>
                    <a:pt x="23" y="29"/>
                    <a:pt x="29" y="28"/>
                    <a:pt x="36" y="29"/>
                  </a:cubicBezTo>
                  <a:cubicBezTo>
                    <a:pt x="45" y="31"/>
                    <a:pt x="54" y="30"/>
                    <a:pt x="63" y="30"/>
                  </a:cubicBezTo>
                  <a:cubicBezTo>
                    <a:pt x="69" y="30"/>
                    <a:pt x="72" y="25"/>
                    <a:pt x="76" y="22"/>
                  </a:cubicBezTo>
                  <a:cubicBezTo>
                    <a:pt x="79" y="20"/>
                    <a:pt x="76" y="16"/>
                    <a:pt x="75" y="13"/>
                  </a:cubicBezTo>
                  <a:cubicBezTo>
                    <a:pt x="92" y="11"/>
                    <a:pt x="108" y="6"/>
                    <a:pt x="125" y="13"/>
                  </a:cubicBezTo>
                  <a:close/>
                </a:path>
              </a:pathLst>
            </a:custGeom>
            <a:solidFill>
              <a:srgbClr val="EAC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9" name="Freeform 856"/>
            <p:cNvSpPr/>
            <p:nvPr/>
          </p:nvSpPr>
          <p:spPr bwMode="auto">
            <a:xfrm>
              <a:off x="6632" y="1224"/>
              <a:ext cx="134" cy="133"/>
            </a:xfrm>
            <a:custGeom>
              <a:avLst/>
              <a:gdLst>
                <a:gd name="T0" fmla="*/ 9 w 89"/>
                <a:gd name="T1" fmla="*/ 87 h 89"/>
                <a:gd name="T2" fmla="*/ 0 w 89"/>
                <a:gd name="T3" fmla="*/ 83 h 89"/>
                <a:gd name="T4" fmla="*/ 6 w 89"/>
                <a:gd name="T5" fmla="*/ 52 h 89"/>
                <a:gd name="T6" fmla="*/ 3 w 89"/>
                <a:gd name="T7" fmla="*/ 43 h 89"/>
                <a:gd name="T8" fmla="*/ 2 w 89"/>
                <a:gd name="T9" fmla="*/ 34 h 89"/>
                <a:gd name="T10" fmla="*/ 7 w 89"/>
                <a:gd name="T11" fmla="*/ 13 h 89"/>
                <a:gd name="T12" fmla="*/ 15 w 89"/>
                <a:gd name="T13" fmla="*/ 19 h 89"/>
                <a:gd name="T14" fmla="*/ 16 w 89"/>
                <a:gd name="T15" fmla="*/ 12 h 89"/>
                <a:gd name="T16" fmla="*/ 24 w 89"/>
                <a:gd name="T17" fmla="*/ 4 h 89"/>
                <a:gd name="T18" fmla="*/ 28 w 89"/>
                <a:gd name="T19" fmla="*/ 4 h 89"/>
                <a:gd name="T20" fmla="*/ 34 w 89"/>
                <a:gd name="T21" fmla="*/ 2 h 89"/>
                <a:gd name="T22" fmla="*/ 53 w 89"/>
                <a:gd name="T23" fmla="*/ 0 h 89"/>
                <a:gd name="T24" fmla="*/ 55 w 89"/>
                <a:gd name="T25" fmla="*/ 0 h 89"/>
                <a:gd name="T26" fmla="*/ 55 w 89"/>
                <a:gd name="T27" fmla="*/ 4 h 89"/>
                <a:gd name="T28" fmla="*/ 53 w 89"/>
                <a:gd name="T29" fmla="*/ 6 h 89"/>
                <a:gd name="T30" fmla="*/ 49 w 89"/>
                <a:gd name="T31" fmla="*/ 8 h 89"/>
                <a:gd name="T32" fmla="*/ 47 w 89"/>
                <a:gd name="T33" fmla="*/ 10 h 89"/>
                <a:gd name="T34" fmla="*/ 47 w 89"/>
                <a:gd name="T35" fmla="*/ 10 h 89"/>
                <a:gd name="T36" fmla="*/ 45 w 89"/>
                <a:gd name="T37" fmla="*/ 12 h 89"/>
                <a:gd name="T38" fmla="*/ 45 w 89"/>
                <a:gd name="T39" fmla="*/ 12 h 89"/>
                <a:gd name="T40" fmla="*/ 43 w 89"/>
                <a:gd name="T41" fmla="*/ 14 h 89"/>
                <a:gd name="T42" fmla="*/ 39 w 89"/>
                <a:gd name="T43" fmla="*/ 19 h 89"/>
                <a:gd name="T44" fmla="*/ 41 w 89"/>
                <a:gd name="T45" fmla="*/ 21 h 89"/>
                <a:gd name="T46" fmla="*/ 42 w 89"/>
                <a:gd name="T47" fmla="*/ 23 h 89"/>
                <a:gd name="T48" fmla="*/ 41 w 89"/>
                <a:gd name="T49" fmla="*/ 23 h 89"/>
                <a:gd name="T50" fmla="*/ 41 w 89"/>
                <a:gd name="T51" fmla="*/ 29 h 89"/>
                <a:gd name="T52" fmla="*/ 39 w 89"/>
                <a:gd name="T53" fmla="*/ 31 h 89"/>
                <a:gd name="T54" fmla="*/ 37 w 89"/>
                <a:gd name="T55" fmla="*/ 31 h 89"/>
                <a:gd name="T56" fmla="*/ 35 w 89"/>
                <a:gd name="T57" fmla="*/ 33 h 89"/>
                <a:gd name="T58" fmla="*/ 34 w 89"/>
                <a:gd name="T59" fmla="*/ 33 h 89"/>
                <a:gd name="T60" fmla="*/ 32 w 89"/>
                <a:gd name="T61" fmla="*/ 35 h 89"/>
                <a:gd name="T62" fmla="*/ 32 w 89"/>
                <a:gd name="T63" fmla="*/ 39 h 89"/>
                <a:gd name="T64" fmla="*/ 49 w 89"/>
                <a:gd name="T65" fmla="*/ 39 h 89"/>
                <a:gd name="T66" fmla="*/ 51 w 89"/>
                <a:gd name="T67" fmla="*/ 37 h 89"/>
                <a:gd name="T68" fmla="*/ 51 w 89"/>
                <a:gd name="T69" fmla="*/ 37 h 89"/>
                <a:gd name="T70" fmla="*/ 53 w 89"/>
                <a:gd name="T71" fmla="*/ 35 h 89"/>
                <a:gd name="T72" fmla="*/ 57 w 89"/>
                <a:gd name="T73" fmla="*/ 33 h 89"/>
                <a:gd name="T74" fmla="*/ 58 w 89"/>
                <a:gd name="T75" fmla="*/ 31 h 89"/>
                <a:gd name="T76" fmla="*/ 60 w 89"/>
                <a:gd name="T77" fmla="*/ 31 h 89"/>
                <a:gd name="T78" fmla="*/ 62 w 89"/>
                <a:gd name="T79" fmla="*/ 29 h 89"/>
                <a:gd name="T80" fmla="*/ 64 w 89"/>
                <a:gd name="T81" fmla="*/ 29 h 89"/>
                <a:gd name="T82" fmla="*/ 65 w 89"/>
                <a:gd name="T83" fmla="*/ 29 h 89"/>
                <a:gd name="T84" fmla="*/ 88 w 89"/>
                <a:gd name="T85" fmla="*/ 47 h 89"/>
                <a:gd name="T86" fmla="*/ 84 w 89"/>
                <a:gd name="T87" fmla="*/ 54 h 89"/>
                <a:gd name="T88" fmla="*/ 78 w 89"/>
                <a:gd name="T89" fmla="*/ 62 h 89"/>
                <a:gd name="T90" fmla="*/ 68 w 89"/>
                <a:gd name="T91" fmla="*/ 59 h 89"/>
                <a:gd name="T92" fmla="*/ 53 w 89"/>
                <a:gd name="T93" fmla="*/ 57 h 89"/>
                <a:gd name="T94" fmla="*/ 31 w 89"/>
                <a:gd name="T95" fmla="*/ 76 h 89"/>
                <a:gd name="T96" fmla="*/ 36 w 89"/>
                <a:gd name="T97" fmla="*/ 86 h 89"/>
                <a:gd name="T98" fmla="*/ 35 w 89"/>
                <a:gd name="T99" fmla="*/ 89 h 89"/>
                <a:gd name="T100" fmla="*/ 35 w 89"/>
                <a:gd name="T101" fmla="*/ 89 h 89"/>
                <a:gd name="T102" fmla="*/ 9 w 89"/>
                <a:gd name="T10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" h="89">
                  <a:moveTo>
                    <a:pt x="9" y="87"/>
                  </a:moveTo>
                  <a:cubicBezTo>
                    <a:pt x="7" y="84"/>
                    <a:pt x="3" y="85"/>
                    <a:pt x="0" y="83"/>
                  </a:cubicBezTo>
                  <a:cubicBezTo>
                    <a:pt x="6" y="74"/>
                    <a:pt x="4" y="63"/>
                    <a:pt x="6" y="52"/>
                  </a:cubicBezTo>
                  <a:cubicBezTo>
                    <a:pt x="7" y="49"/>
                    <a:pt x="5" y="45"/>
                    <a:pt x="3" y="43"/>
                  </a:cubicBezTo>
                  <a:cubicBezTo>
                    <a:pt x="2" y="40"/>
                    <a:pt x="1" y="37"/>
                    <a:pt x="2" y="34"/>
                  </a:cubicBezTo>
                  <a:cubicBezTo>
                    <a:pt x="5" y="28"/>
                    <a:pt x="7" y="21"/>
                    <a:pt x="7" y="13"/>
                  </a:cubicBezTo>
                  <a:cubicBezTo>
                    <a:pt x="12" y="13"/>
                    <a:pt x="12" y="18"/>
                    <a:pt x="15" y="19"/>
                  </a:cubicBezTo>
                  <a:cubicBezTo>
                    <a:pt x="17" y="17"/>
                    <a:pt x="16" y="15"/>
                    <a:pt x="16" y="12"/>
                  </a:cubicBezTo>
                  <a:cubicBezTo>
                    <a:pt x="17" y="5"/>
                    <a:pt x="17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ubicBezTo>
                    <a:pt x="29" y="2"/>
                    <a:pt x="32" y="4"/>
                    <a:pt x="34" y="2"/>
                  </a:cubicBezTo>
                  <a:cubicBezTo>
                    <a:pt x="40" y="0"/>
                    <a:pt x="47" y="3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6" y="2"/>
                    <a:pt x="56" y="3"/>
                    <a:pt x="55" y="4"/>
                  </a:cubicBezTo>
                  <a:cubicBezTo>
                    <a:pt x="54" y="5"/>
                    <a:pt x="53" y="5"/>
                    <a:pt x="53" y="6"/>
                  </a:cubicBezTo>
                  <a:cubicBezTo>
                    <a:pt x="51" y="7"/>
                    <a:pt x="50" y="7"/>
                    <a:pt x="49" y="8"/>
                  </a:cubicBezTo>
                  <a:cubicBezTo>
                    <a:pt x="48" y="9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1"/>
                    <a:pt x="46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4" y="13"/>
                    <a:pt x="43" y="14"/>
                  </a:cubicBezTo>
                  <a:cubicBezTo>
                    <a:pt x="41" y="15"/>
                    <a:pt x="40" y="17"/>
                    <a:pt x="39" y="19"/>
                  </a:cubicBezTo>
                  <a:cubicBezTo>
                    <a:pt x="40" y="20"/>
                    <a:pt x="41" y="21"/>
                    <a:pt x="41" y="21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5"/>
                    <a:pt x="41" y="27"/>
                    <a:pt x="41" y="29"/>
                  </a:cubicBezTo>
                  <a:cubicBezTo>
                    <a:pt x="41" y="30"/>
                    <a:pt x="40" y="30"/>
                    <a:pt x="39" y="31"/>
                  </a:cubicBezTo>
                  <a:cubicBezTo>
                    <a:pt x="39" y="31"/>
                    <a:pt x="38" y="31"/>
                    <a:pt x="37" y="31"/>
                  </a:cubicBezTo>
                  <a:cubicBezTo>
                    <a:pt x="37" y="32"/>
                    <a:pt x="36" y="32"/>
                    <a:pt x="35" y="33"/>
                  </a:cubicBezTo>
                  <a:cubicBezTo>
                    <a:pt x="35" y="33"/>
                    <a:pt x="34" y="33"/>
                    <a:pt x="34" y="33"/>
                  </a:cubicBezTo>
                  <a:cubicBezTo>
                    <a:pt x="33" y="34"/>
                    <a:pt x="32" y="34"/>
                    <a:pt x="32" y="35"/>
                  </a:cubicBezTo>
                  <a:cubicBezTo>
                    <a:pt x="30" y="36"/>
                    <a:pt x="30" y="37"/>
                    <a:pt x="32" y="39"/>
                  </a:cubicBezTo>
                  <a:cubicBezTo>
                    <a:pt x="37" y="38"/>
                    <a:pt x="43" y="37"/>
                    <a:pt x="49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2" y="36"/>
                    <a:pt x="53" y="35"/>
                  </a:cubicBezTo>
                  <a:cubicBezTo>
                    <a:pt x="54" y="34"/>
                    <a:pt x="55" y="34"/>
                    <a:pt x="57" y="33"/>
                  </a:cubicBezTo>
                  <a:cubicBezTo>
                    <a:pt x="57" y="32"/>
                    <a:pt x="58" y="32"/>
                    <a:pt x="58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1" y="30"/>
                    <a:pt x="62" y="30"/>
                    <a:pt x="62" y="29"/>
                  </a:cubicBezTo>
                  <a:cubicBezTo>
                    <a:pt x="63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80" y="26"/>
                    <a:pt x="87" y="31"/>
                    <a:pt x="88" y="47"/>
                  </a:cubicBezTo>
                  <a:cubicBezTo>
                    <a:pt x="89" y="50"/>
                    <a:pt x="88" y="54"/>
                    <a:pt x="84" y="54"/>
                  </a:cubicBezTo>
                  <a:cubicBezTo>
                    <a:pt x="78" y="54"/>
                    <a:pt x="80" y="59"/>
                    <a:pt x="78" y="62"/>
                  </a:cubicBezTo>
                  <a:cubicBezTo>
                    <a:pt x="74" y="65"/>
                    <a:pt x="71" y="62"/>
                    <a:pt x="68" y="59"/>
                  </a:cubicBezTo>
                  <a:cubicBezTo>
                    <a:pt x="63" y="54"/>
                    <a:pt x="59" y="54"/>
                    <a:pt x="53" y="57"/>
                  </a:cubicBezTo>
                  <a:cubicBezTo>
                    <a:pt x="46" y="63"/>
                    <a:pt x="38" y="70"/>
                    <a:pt x="31" y="76"/>
                  </a:cubicBezTo>
                  <a:cubicBezTo>
                    <a:pt x="24" y="83"/>
                    <a:pt x="35" y="82"/>
                    <a:pt x="36" y="86"/>
                  </a:cubicBezTo>
                  <a:cubicBezTo>
                    <a:pt x="36" y="87"/>
                    <a:pt x="36" y="88"/>
                    <a:pt x="35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26" y="89"/>
                    <a:pt x="17" y="89"/>
                    <a:pt x="9" y="87"/>
                  </a:cubicBezTo>
                  <a:close/>
                </a:path>
              </a:pathLst>
            </a:custGeom>
            <a:solidFill>
              <a:srgbClr val="E6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0" name="Freeform 857"/>
            <p:cNvSpPr/>
            <p:nvPr/>
          </p:nvSpPr>
          <p:spPr bwMode="auto">
            <a:xfrm>
              <a:off x="6650" y="1183"/>
              <a:ext cx="96" cy="36"/>
            </a:xfrm>
            <a:custGeom>
              <a:avLst/>
              <a:gdLst>
                <a:gd name="T0" fmla="*/ 56 w 64"/>
                <a:gd name="T1" fmla="*/ 18 h 24"/>
                <a:gd name="T2" fmla="*/ 49 w 64"/>
                <a:gd name="T3" fmla="*/ 20 h 24"/>
                <a:gd name="T4" fmla="*/ 41 w 64"/>
                <a:gd name="T5" fmla="*/ 18 h 24"/>
                <a:gd name="T6" fmla="*/ 37 w 64"/>
                <a:gd name="T7" fmla="*/ 17 h 24"/>
                <a:gd name="T8" fmla="*/ 6 w 64"/>
                <a:gd name="T9" fmla="*/ 18 h 24"/>
                <a:gd name="T10" fmla="*/ 0 w 64"/>
                <a:gd name="T11" fmla="*/ 14 h 24"/>
                <a:gd name="T12" fmla="*/ 30 w 64"/>
                <a:gd name="T13" fmla="*/ 11 h 24"/>
                <a:gd name="T14" fmla="*/ 43 w 64"/>
                <a:gd name="T15" fmla="*/ 4 h 24"/>
                <a:gd name="T16" fmla="*/ 59 w 64"/>
                <a:gd name="T17" fmla="*/ 1 h 24"/>
                <a:gd name="T18" fmla="*/ 62 w 64"/>
                <a:gd name="T19" fmla="*/ 6 h 24"/>
                <a:gd name="T20" fmla="*/ 56 w 6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4">
                  <a:moveTo>
                    <a:pt x="56" y="18"/>
                  </a:moveTo>
                  <a:cubicBezTo>
                    <a:pt x="54" y="19"/>
                    <a:pt x="51" y="19"/>
                    <a:pt x="49" y="20"/>
                  </a:cubicBezTo>
                  <a:cubicBezTo>
                    <a:pt x="46" y="22"/>
                    <a:pt x="42" y="24"/>
                    <a:pt x="41" y="18"/>
                  </a:cubicBezTo>
                  <a:cubicBezTo>
                    <a:pt x="41" y="16"/>
                    <a:pt x="39" y="17"/>
                    <a:pt x="37" y="17"/>
                  </a:cubicBezTo>
                  <a:cubicBezTo>
                    <a:pt x="27" y="20"/>
                    <a:pt x="17" y="20"/>
                    <a:pt x="6" y="18"/>
                  </a:cubicBezTo>
                  <a:cubicBezTo>
                    <a:pt x="4" y="17"/>
                    <a:pt x="2" y="16"/>
                    <a:pt x="0" y="14"/>
                  </a:cubicBezTo>
                  <a:cubicBezTo>
                    <a:pt x="10" y="15"/>
                    <a:pt x="20" y="12"/>
                    <a:pt x="30" y="11"/>
                  </a:cubicBezTo>
                  <a:cubicBezTo>
                    <a:pt x="34" y="11"/>
                    <a:pt x="41" y="11"/>
                    <a:pt x="43" y="4"/>
                  </a:cubicBezTo>
                  <a:cubicBezTo>
                    <a:pt x="48" y="1"/>
                    <a:pt x="54" y="2"/>
                    <a:pt x="59" y="1"/>
                  </a:cubicBezTo>
                  <a:cubicBezTo>
                    <a:pt x="62" y="0"/>
                    <a:pt x="64" y="3"/>
                    <a:pt x="62" y="6"/>
                  </a:cubicBezTo>
                  <a:cubicBezTo>
                    <a:pt x="59" y="9"/>
                    <a:pt x="56" y="13"/>
                    <a:pt x="56" y="18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1" name="Freeform 858"/>
            <p:cNvSpPr/>
            <p:nvPr/>
          </p:nvSpPr>
          <p:spPr bwMode="auto">
            <a:xfrm>
              <a:off x="7426" y="2374"/>
              <a:ext cx="283" cy="165"/>
            </a:xfrm>
            <a:custGeom>
              <a:avLst/>
              <a:gdLst>
                <a:gd name="T0" fmla="*/ 129 w 189"/>
                <a:gd name="T1" fmla="*/ 1 h 110"/>
                <a:gd name="T2" fmla="*/ 163 w 189"/>
                <a:gd name="T3" fmla="*/ 3 h 110"/>
                <a:gd name="T4" fmla="*/ 185 w 189"/>
                <a:gd name="T5" fmla="*/ 23 h 110"/>
                <a:gd name="T6" fmla="*/ 184 w 189"/>
                <a:gd name="T7" fmla="*/ 42 h 110"/>
                <a:gd name="T8" fmla="*/ 183 w 189"/>
                <a:gd name="T9" fmla="*/ 54 h 110"/>
                <a:gd name="T10" fmla="*/ 183 w 189"/>
                <a:gd name="T11" fmla="*/ 62 h 110"/>
                <a:gd name="T12" fmla="*/ 161 w 189"/>
                <a:gd name="T13" fmla="*/ 94 h 110"/>
                <a:gd name="T14" fmla="*/ 153 w 189"/>
                <a:gd name="T15" fmla="*/ 96 h 110"/>
                <a:gd name="T16" fmla="*/ 133 w 189"/>
                <a:gd name="T17" fmla="*/ 98 h 110"/>
                <a:gd name="T18" fmla="*/ 106 w 189"/>
                <a:gd name="T19" fmla="*/ 102 h 110"/>
                <a:gd name="T20" fmla="*/ 87 w 189"/>
                <a:gd name="T21" fmla="*/ 97 h 110"/>
                <a:gd name="T22" fmla="*/ 75 w 189"/>
                <a:gd name="T23" fmla="*/ 99 h 110"/>
                <a:gd name="T24" fmla="*/ 67 w 189"/>
                <a:gd name="T25" fmla="*/ 109 h 110"/>
                <a:gd name="T26" fmla="*/ 64 w 189"/>
                <a:gd name="T27" fmla="*/ 110 h 110"/>
                <a:gd name="T28" fmla="*/ 25 w 189"/>
                <a:gd name="T29" fmla="*/ 94 h 110"/>
                <a:gd name="T30" fmla="*/ 13 w 189"/>
                <a:gd name="T31" fmla="*/ 86 h 110"/>
                <a:gd name="T32" fmla="*/ 4 w 189"/>
                <a:gd name="T33" fmla="*/ 59 h 110"/>
                <a:gd name="T34" fmla="*/ 31 w 189"/>
                <a:gd name="T35" fmla="*/ 32 h 110"/>
                <a:gd name="T36" fmla="*/ 38 w 189"/>
                <a:gd name="T37" fmla="*/ 20 h 110"/>
                <a:gd name="T38" fmla="*/ 52 w 189"/>
                <a:gd name="T39" fmla="*/ 11 h 110"/>
                <a:gd name="T40" fmla="*/ 86 w 189"/>
                <a:gd name="T41" fmla="*/ 7 h 110"/>
                <a:gd name="T42" fmla="*/ 105 w 189"/>
                <a:gd name="T43" fmla="*/ 5 h 110"/>
                <a:gd name="T44" fmla="*/ 109 w 189"/>
                <a:gd name="T45" fmla="*/ 5 h 110"/>
                <a:gd name="T46" fmla="*/ 111 w 189"/>
                <a:gd name="T47" fmla="*/ 3 h 110"/>
                <a:gd name="T48" fmla="*/ 119 w 189"/>
                <a:gd name="T49" fmla="*/ 3 h 110"/>
                <a:gd name="T50" fmla="*/ 123 w 189"/>
                <a:gd name="T51" fmla="*/ 1 h 110"/>
                <a:gd name="T52" fmla="*/ 129 w 189"/>
                <a:gd name="T53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110">
                  <a:moveTo>
                    <a:pt x="129" y="1"/>
                  </a:moveTo>
                  <a:cubicBezTo>
                    <a:pt x="140" y="0"/>
                    <a:pt x="151" y="3"/>
                    <a:pt x="163" y="3"/>
                  </a:cubicBezTo>
                  <a:cubicBezTo>
                    <a:pt x="175" y="4"/>
                    <a:pt x="182" y="12"/>
                    <a:pt x="185" y="23"/>
                  </a:cubicBezTo>
                  <a:cubicBezTo>
                    <a:pt x="187" y="30"/>
                    <a:pt x="189" y="36"/>
                    <a:pt x="184" y="42"/>
                  </a:cubicBezTo>
                  <a:cubicBezTo>
                    <a:pt x="182" y="45"/>
                    <a:pt x="182" y="49"/>
                    <a:pt x="183" y="54"/>
                  </a:cubicBezTo>
                  <a:cubicBezTo>
                    <a:pt x="184" y="56"/>
                    <a:pt x="185" y="59"/>
                    <a:pt x="183" y="62"/>
                  </a:cubicBezTo>
                  <a:cubicBezTo>
                    <a:pt x="177" y="74"/>
                    <a:pt x="173" y="86"/>
                    <a:pt x="161" y="94"/>
                  </a:cubicBezTo>
                  <a:cubicBezTo>
                    <a:pt x="159" y="96"/>
                    <a:pt x="156" y="97"/>
                    <a:pt x="153" y="96"/>
                  </a:cubicBezTo>
                  <a:cubicBezTo>
                    <a:pt x="146" y="94"/>
                    <a:pt x="139" y="95"/>
                    <a:pt x="133" y="98"/>
                  </a:cubicBezTo>
                  <a:cubicBezTo>
                    <a:pt x="124" y="101"/>
                    <a:pt x="115" y="100"/>
                    <a:pt x="106" y="102"/>
                  </a:cubicBezTo>
                  <a:cubicBezTo>
                    <a:pt x="100" y="104"/>
                    <a:pt x="93" y="100"/>
                    <a:pt x="87" y="97"/>
                  </a:cubicBezTo>
                  <a:cubicBezTo>
                    <a:pt x="80" y="93"/>
                    <a:pt x="80" y="93"/>
                    <a:pt x="75" y="99"/>
                  </a:cubicBezTo>
                  <a:cubicBezTo>
                    <a:pt x="75" y="105"/>
                    <a:pt x="70" y="106"/>
                    <a:pt x="67" y="109"/>
                  </a:cubicBezTo>
                  <a:cubicBezTo>
                    <a:pt x="66" y="109"/>
                    <a:pt x="65" y="109"/>
                    <a:pt x="64" y="110"/>
                  </a:cubicBezTo>
                  <a:cubicBezTo>
                    <a:pt x="49" y="110"/>
                    <a:pt x="36" y="105"/>
                    <a:pt x="25" y="94"/>
                  </a:cubicBezTo>
                  <a:cubicBezTo>
                    <a:pt x="22" y="90"/>
                    <a:pt x="18" y="87"/>
                    <a:pt x="13" y="86"/>
                  </a:cubicBezTo>
                  <a:cubicBezTo>
                    <a:pt x="3" y="83"/>
                    <a:pt x="0" y="68"/>
                    <a:pt x="4" y="59"/>
                  </a:cubicBezTo>
                  <a:cubicBezTo>
                    <a:pt x="11" y="48"/>
                    <a:pt x="20" y="39"/>
                    <a:pt x="31" y="32"/>
                  </a:cubicBezTo>
                  <a:cubicBezTo>
                    <a:pt x="35" y="30"/>
                    <a:pt x="38" y="26"/>
                    <a:pt x="38" y="20"/>
                  </a:cubicBezTo>
                  <a:cubicBezTo>
                    <a:pt x="38" y="13"/>
                    <a:pt x="44" y="9"/>
                    <a:pt x="52" y="11"/>
                  </a:cubicBezTo>
                  <a:cubicBezTo>
                    <a:pt x="64" y="15"/>
                    <a:pt x="75" y="11"/>
                    <a:pt x="86" y="7"/>
                  </a:cubicBezTo>
                  <a:cubicBezTo>
                    <a:pt x="92" y="5"/>
                    <a:pt x="99" y="2"/>
                    <a:pt x="105" y="5"/>
                  </a:cubicBezTo>
                  <a:cubicBezTo>
                    <a:pt x="107" y="5"/>
                    <a:pt x="108" y="5"/>
                    <a:pt x="109" y="5"/>
                  </a:cubicBezTo>
                  <a:cubicBezTo>
                    <a:pt x="110" y="4"/>
                    <a:pt x="111" y="4"/>
                    <a:pt x="111" y="3"/>
                  </a:cubicBezTo>
                  <a:cubicBezTo>
                    <a:pt x="114" y="3"/>
                    <a:pt x="116" y="3"/>
                    <a:pt x="119" y="3"/>
                  </a:cubicBezTo>
                  <a:cubicBezTo>
                    <a:pt x="120" y="2"/>
                    <a:pt x="122" y="2"/>
                    <a:pt x="123" y="1"/>
                  </a:cubicBezTo>
                  <a:cubicBezTo>
                    <a:pt x="125" y="1"/>
                    <a:pt x="127" y="1"/>
                    <a:pt x="129" y="1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2" name="Freeform 859"/>
            <p:cNvSpPr/>
            <p:nvPr/>
          </p:nvSpPr>
          <p:spPr bwMode="auto">
            <a:xfrm>
              <a:off x="7414" y="2335"/>
              <a:ext cx="169" cy="212"/>
            </a:xfrm>
            <a:custGeom>
              <a:avLst/>
              <a:gdLst>
                <a:gd name="T0" fmla="*/ 113 w 113"/>
                <a:gd name="T1" fmla="*/ 31 h 141"/>
                <a:gd name="T2" fmla="*/ 78 w 113"/>
                <a:gd name="T3" fmla="*/ 43 h 141"/>
                <a:gd name="T4" fmla="*/ 61 w 113"/>
                <a:gd name="T5" fmla="*/ 41 h 141"/>
                <a:gd name="T6" fmla="*/ 53 w 113"/>
                <a:gd name="T7" fmla="*/ 40 h 141"/>
                <a:gd name="T8" fmla="*/ 50 w 113"/>
                <a:gd name="T9" fmla="*/ 47 h 141"/>
                <a:gd name="T10" fmla="*/ 46 w 113"/>
                <a:gd name="T11" fmla="*/ 59 h 141"/>
                <a:gd name="T12" fmla="*/ 33 w 113"/>
                <a:gd name="T13" fmla="*/ 67 h 141"/>
                <a:gd name="T14" fmla="*/ 14 w 113"/>
                <a:gd name="T15" fmla="*/ 89 h 141"/>
                <a:gd name="T16" fmla="*/ 14 w 113"/>
                <a:gd name="T17" fmla="*/ 96 h 141"/>
                <a:gd name="T18" fmla="*/ 16 w 113"/>
                <a:gd name="T19" fmla="*/ 102 h 141"/>
                <a:gd name="T20" fmla="*/ 25 w 113"/>
                <a:gd name="T21" fmla="*/ 109 h 141"/>
                <a:gd name="T22" fmla="*/ 32 w 113"/>
                <a:gd name="T23" fmla="*/ 113 h 141"/>
                <a:gd name="T24" fmla="*/ 73 w 113"/>
                <a:gd name="T25" fmla="*/ 133 h 141"/>
                <a:gd name="T26" fmla="*/ 62 w 113"/>
                <a:gd name="T27" fmla="*/ 141 h 141"/>
                <a:gd name="T28" fmla="*/ 34 w 113"/>
                <a:gd name="T29" fmla="*/ 131 h 141"/>
                <a:gd name="T30" fmla="*/ 17 w 113"/>
                <a:gd name="T31" fmla="*/ 119 h 141"/>
                <a:gd name="T32" fmla="*/ 5 w 113"/>
                <a:gd name="T33" fmla="*/ 84 h 141"/>
                <a:gd name="T34" fmla="*/ 5 w 113"/>
                <a:gd name="T35" fmla="*/ 71 h 141"/>
                <a:gd name="T36" fmla="*/ 7 w 113"/>
                <a:gd name="T37" fmla="*/ 49 h 141"/>
                <a:gd name="T38" fmla="*/ 12 w 113"/>
                <a:gd name="T39" fmla="*/ 40 h 141"/>
                <a:gd name="T40" fmla="*/ 58 w 113"/>
                <a:gd name="T41" fmla="*/ 17 h 141"/>
                <a:gd name="T42" fmla="*/ 36 w 113"/>
                <a:gd name="T43" fmla="*/ 20 h 141"/>
                <a:gd name="T44" fmla="*/ 44 w 113"/>
                <a:gd name="T45" fmla="*/ 11 h 141"/>
                <a:gd name="T46" fmla="*/ 73 w 113"/>
                <a:gd name="T47" fmla="*/ 0 h 141"/>
                <a:gd name="T48" fmla="*/ 76 w 113"/>
                <a:gd name="T49" fmla="*/ 0 h 141"/>
                <a:gd name="T50" fmla="*/ 91 w 113"/>
                <a:gd name="T51" fmla="*/ 0 h 141"/>
                <a:gd name="T52" fmla="*/ 96 w 113"/>
                <a:gd name="T53" fmla="*/ 2 h 141"/>
                <a:gd name="T54" fmla="*/ 106 w 113"/>
                <a:gd name="T55" fmla="*/ 5 h 141"/>
                <a:gd name="T56" fmla="*/ 87 w 113"/>
                <a:gd name="T57" fmla="*/ 10 h 141"/>
                <a:gd name="T58" fmla="*/ 81 w 113"/>
                <a:gd name="T59" fmla="*/ 15 h 141"/>
                <a:gd name="T60" fmla="*/ 88 w 113"/>
                <a:gd name="T61" fmla="*/ 19 h 141"/>
                <a:gd name="T62" fmla="*/ 97 w 113"/>
                <a:gd name="T63" fmla="*/ 20 h 141"/>
                <a:gd name="T64" fmla="*/ 113 w 113"/>
                <a:gd name="T65" fmla="*/ 3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41">
                  <a:moveTo>
                    <a:pt x="113" y="31"/>
                  </a:moveTo>
                  <a:cubicBezTo>
                    <a:pt x="102" y="35"/>
                    <a:pt x="90" y="39"/>
                    <a:pt x="78" y="43"/>
                  </a:cubicBezTo>
                  <a:cubicBezTo>
                    <a:pt x="72" y="45"/>
                    <a:pt x="66" y="43"/>
                    <a:pt x="61" y="41"/>
                  </a:cubicBezTo>
                  <a:cubicBezTo>
                    <a:pt x="58" y="40"/>
                    <a:pt x="56" y="39"/>
                    <a:pt x="53" y="40"/>
                  </a:cubicBezTo>
                  <a:cubicBezTo>
                    <a:pt x="50" y="42"/>
                    <a:pt x="48" y="43"/>
                    <a:pt x="50" y="47"/>
                  </a:cubicBezTo>
                  <a:cubicBezTo>
                    <a:pt x="54" y="53"/>
                    <a:pt x="50" y="56"/>
                    <a:pt x="46" y="59"/>
                  </a:cubicBezTo>
                  <a:cubicBezTo>
                    <a:pt x="42" y="62"/>
                    <a:pt x="38" y="64"/>
                    <a:pt x="33" y="67"/>
                  </a:cubicBezTo>
                  <a:cubicBezTo>
                    <a:pt x="25" y="73"/>
                    <a:pt x="19" y="81"/>
                    <a:pt x="14" y="89"/>
                  </a:cubicBezTo>
                  <a:cubicBezTo>
                    <a:pt x="13" y="91"/>
                    <a:pt x="12" y="93"/>
                    <a:pt x="14" y="96"/>
                  </a:cubicBezTo>
                  <a:cubicBezTo>
                    <a:pt x="15" y="97"/>
                    <a:pt x="16" y="100"/>
                    <a:pt x="16" y="102"/>
                  </a:cubicBezTo>
                  <a:cubicBezTo>
                    <a:pt x="18" y="106"/>
                    <a:pt x="19" y="110"/>
                    <a:pt x="25" y="109"/>
                  </a:cubicBezTo>
                  <a:cubicBezTo>
                    <a:pt x="29" y="108"/>
                    <a:pt x="31" y="110"/>
                    <a:pt x="32" y="113"/>
                  </a:cubicBezTo>
                  <a:cubicBezTo>
                    <a:pt x="42" y="128"/>
                    <a:pt x="56" y="133"/>
                    <a:pt x="73" y="133"/>
                  </a:cubicBezTo>
                  <a:cubicBezTo>
                    <a:pt x="73" y="140"/>
                    <a:pt x="67" y="141"/>
                    <a:pt x="62" y="141"/>
                  </a:cubicBezTo>
                  <a:cubicBezTo>
                    <a:pt x="52" y="140"/>
                    <a:pt x="42" y="138"/>
                    <a:pt x="34" y="131"/>
                  </a:cubicBezTo>
                  <a:cubicBezTo>
                    <a:pt x="29" y="126"/>
                    <a:pt x="23" y="121"/>
                    <a:pt x="17" y="119"/>
                  </a:cubicBezTo>
                  <a:cubicBezTo>
                    <a:pt x="0" y="111"/>
                    <a:pt x="0" y="98"/>
                    <a:pt x="5" y="84"/>
                  </a:cubicBezTo>
                  <a:cubicBezTo>
                    <a:pt x="6" y="79"/>
                    <a:pt x="7" y="75"/>
                    <a:pt x="5" y="71"/>
                  </a:cubicBezTo>
                  <a:cubicBezTo>
                    <a:pt x="3" y="63"/>
                    <a:pt x="8" y="56"/>
                    <a:pt x="7" y="49"/>
                  </a:cubicBezTo>
                  <a:cubicBezTo>
                    <a:pt x="7" y="45"/>
                    <a:pt x="9" y="43"/>
                    <a:pt x="12" y="40"/>
                  </a:cubicBezTo>
                  <a:cubicBezTo>
                    <a:pt x="26" y="30"/>
                    <a:pt x="41" y="20"/>
                    <a:pt x="58" y="17"/>
                  </a:cubicBezTo>
                  <a:cubicBezTo>
                    <a:pt x="51" y="15"/>
                    <a:pt x="45" y="26"/>
                    <a:pt x="36" y="20"/>
                  </a:cubicBezTo>
                  <a:cubicBezTo>
                    <a:pt x="36" y="14"/>
                    <a:pt x="40" y="13"/>
                    <a:pt x="44" y="11"/>
                  </a:cubicBezTo>
                  <a:cubicBezTo>
                    <a:pt x="53" y="7"/>
                    <a:pt x="63" y="2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81" y="1"/>
                    <a:pt x="86" y="0"/>
                    <a:pt x="91" y="0"/>
                  </a:cubicBezTo>
                  <a:cubicBezTo>
                    <a:pt x="93" y="0"/>
                    <a:pt x="95" y="0"/>
                    <a:pt x="96" y="2"/>
                  </a:cubicBezTo>
                  <a:cubicBezTo>
                    <a:pt x="99" y="3"/>
                    <a:pt x="103" y="1"/>
                    <a:pt x="106" y="5"/>
                  </a:cubicBezTo>
                  <a:cubicBezTo>
                    <a:pt x="100" y="7"/>
                    <a:pt x="93" y="8"/>
                    <a:pt x="87" y="10"/>
                  </a:cubicBezTo>
                  <a:cubicBezTo>
                    <a:pt x="85" y="11"/>
                    <a:pt x="81" y="11"/>
                    <a:pt x="81" y="15"/>
                  </a:cubicBezTo>
                  <a:cubicBezTo>
                    <a:pt x="81" y="18"/>
                    <a:pt x="85" y="19"/>
                    <a:pt x="88" y="19"/>
                  </a:cubicBezTo>
                  <a:cubicBezTo>
                    <a:pt x="91" y="20"/>
                    <a:pt x="94" y="20"/>
                    <a:pt x="97" y="20"/>
                  </a:cubicBezTo>
                  <a:cubicBezTo>
                    <a:pt x="106" y="19"/>
                    <a:pt x="111" y="23"/>
                    <a:pt x="113" y="31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3" name="Freeform 860"/>
            <p:cNvSpPr/>
            <p:nvPr/>
          </p:nvSpPr>
          <p:spPr bwMode="auto">
            <a:xfrm>
              <a:off x="7435" y="2326"/>
              <a:ext cx="129" cy="50"/>
            </a:xfrm>
            <a:custGeom>
              <a:avLst/>
              <a:gdLst>
                <a:gd name="T0" fmla="*/ 82 w 86"/>
                <a:gd name="T1" fmla="*/ 8 h 33"/>
                <a:gd name="T2" fmla="*/ 76 w 86"/>
                <a:gd name="T3" fmla="*/ 8 h 33"/>
                <a:gd name="T4" fmla="*/ 61 w 86"/>
                <a:gd name="T5" fmla="*/ 8 h 33"/>
                <a:gd name="T6" fmla="*/ 61 w 86"/>
                <a:gd name="T7" fmla="*/ 8 h 33"/>
                <a:gd name="T8" fmla="*/ 27 w 86"/>
                <a:gd name="T9" fmla="*/ 19 h 33"/>
                <a:gd name="T10" fmla="*/ 9 w 86"/>
                <a:gd name="T11" fmla="*/ 29 h 33"/>
                <a:gd name="T12" fmla="*/ 0 w 86"/>
                <a:gd name="T13" fmla="*/ 29 h 33"/>
                <a:gd name="T14" fmla="*/ 51 w 86"/>
                <a:gd name="T15" fmla="*/ 2 h 33"/>
                <a:gd name="T16" fmla="*/ 58 w 86"/>
                <a:gd name="T17" fmla="*/ 1 h 33"/>
                <a:gd name="T18" fmla="*/ 69 w 86"/>
                <a:gd name="T19" fmla="*/ 1 h 33"/>
                <a:gd name="T20" fmla="*/ 86 w 86"/>
                <a:gd name="T21" fmla="*/ 3 h 33"/>
                <a:gd name="T22" fmla="*/ 82 w 86"/>
                <a:gd name="T2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33">
                  <a:moveTo>
                    <a:pt x="82" y="8"/>
                  </a:moveTo>
                  <a:cubicBezTo>
                    <a:pt x="80" y="8"/>
                    <a:pt x="78" y="8"/>
                    <a:pt x="76" y="8"/>
                  </a:cubicBezTo>
                  <a:cubicBezTo>
                    <a:pt x="71" y="10"/>
                    <a:pt x="66" y="10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48" y="6"/>
                    <a:pt x="38" y="15"/>
                    <a:pt x="27" y="19"/>
                  </a:cubicBezTo>
                  <a:cubicBezTo>
                    <a:pt x="21" y="22"/>
                    <a:pt x="15" y="25"/>
                    <a:pt x="9" y="29"/>
                  </a:cubicBezTo>
                  <a:cubicBezTo>
                    <a:pt x="6" y="31"/>
                    <a:pt x="3" y="33"/>
                    <a:pt x="0" y="29"/>
                  </a:cubicBezTo>
                  <a:cubicBezTo>
                    <a:pt x="14" y="15"/>
                    <a:pt x="30" y="4"/>
                    <a:pt x="51" y="2"/>
                  </a:cubicBezTo>
                  <a:cubicBezTo>
                    <a:pt x="53" y="2"/>
                    <a:pt x="56" y="2"/>
                    <a:pt x="58" y="1"/>
                  </a:cubicBezTo>
                  <a:cubicBezTo>
                    <a:pt x="62" y="1"/>
                    <a:pt x="66" y="0"/>
                    <a:pt x="69" y="1"/>
                  </a:cubicBezTo>
                  <a:cubicBezTo>
                    <a:pt x="75" y="4"/>
                    <a:pt x="80" y="3"/>
                    <a:pt x="86" y="3"/>
                  </a:cubicBezTo>
                  <a:cubicBezTo>
                    <a:pt x="85" y="4"/>
                    <a:pt x="83" y="6"/>
                    <a:pt x="82" y="8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4" name="Freeform 861"/>
            <p:cNvSpPr/>
            <p:nvPr/>
          </p:nvSpPr>
          <p:spPr bwMode="auto">
            <a:xfrm>
              <a:off x="7604" y="237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5" name="Freeform 862"/>
            <p:cNvSpPr/>
            <p:nvPr/>
          </p:nvSpPr>
          <p:spPr bwMode="auto">
            <a:xfrm>
              <a:off x="7589" y="237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6" name="Freeform 863"/>
            <p:cNvSpPr/>
            <p:nvPr/>
          </p:nvSpPr>
          <p:spPr bwMode="auto">
            <a:xfrm>
              <a:off x="7171" y="1537"/>
              <a:ext cx="76" cy="122"/>
            </a:xfrm>
            <a:custGeom>
              <a:avLst/>
              <a:gdLst>
                <a:gd name="T0" fmla="*/ 14 w 51"/>
                <a:gd name="T1" fmla="*/ 62 h 81"/>
                <a:gd name="T2" fmla="*/ 24 w 51"/>
                <a:gd name="T3" fmla="*/ 48 h 81"/>
                <a:gd name="T4" fmla="*/ 33 w 51"/>
                <a:gd name="T5" fmla="*/ 24 h 81"/>
                <a:gd name="T6" fmla="*/ 40 w 51"/>
                <a:gd name="T7" fmla="*/ 1 h 81"/>
                <a:gd name="T8" fmla="*/ 44 w 51"/>
                <a:gd name="T9" fmla="*/ 6 h 81"/>
                <a:gd name="T10" fmla="*/ 48 w 51"/>
                <a:gd name="T11" fmla="*/ 21 h 81"/>
                <a:gd name="T12" fmla="*/ 48 w 51"/>
                <a:gd name="T13" fmla="*/ 27 h 81"/>
                <a:gd name="T14" fmla="*/ 51 w 51"/>
                <a:gd name="T15" fmla="*/ 41 h 81"/>
                <a:gd name="T16" fmla="*/ 47 w 51"/>
                <a:gd name="T17" fmla="*/ 56 h 81"/>
                <a:gd name="T18" fmla="*/ 12 w 51"/>
                <a:gd name="T19" fmla="*/ 79 h 81"/>
                <a:gd name="T20" fmla="*/ 7 w 51"/>
                <a:gd name="T21" fmla="*/ 81 h 81"/>
                <a:gd name="T22" fmla="*/ 0 w 51"/>
                <a:gd name="T23" fmla="*/ 76 h 81"/>
                <a:gd name="T24" fmla="*/ 14 w 51"/>
                <a:gd name="T25" fmla="*/ 6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81">
                  <a:moveTo>
                    <a:pt x="14" y="62"/>
                  </a:moveTo>
                  <a:cubicBezTo>
                    <a:pt x="20" y="59"/>
                    <a:pt x="22" y="54"/>
                    <a:pt x="24" y="48"/>
                  </a:cubicBezTo>
                  <a:cubicBezTo>
                    <a:pt x="26" y="40"/>
                    <a:pt x="30" y="32"/>
                    <a:pt x="33" y="24"/>
                  </a:cubicBezTo>
                  <a:cubicBezTo>
                    <a:pt x="35" y="16"/>
                    <a:pt x="38" y="9"/>
                    <a:pt x="40" y="1"/>
                  </a:cubicBezTo>
                  <a:cubicBezTo>
                    <a:pt x="44" y="0"/>
                    <a:pt x="44" y="3"/>
                    <a:pt x="44" y="6"/>
                  </a:cubicBezTo>
                  <a:cubicBezTo>
                    <a:pt x="45" y="11"/>
                    <a:pt x="46" y="16"/>
                    <a:pt x="48" y="21"/>
                  </a:cubicBezTo>
                  <a:cubicBezTo>
                    <a:pt x="48" y="23"/>
                    <a:pt x="48" y="25"/>
                    <a:pt x="48" y="27"/>
                  </a:cubicBezTo>
                  <a:cubicBezTo>
                    <a:pt x="45" y="32"/>
                    <a:pt x="47" y="37"/>
                    <a:pt x="51" y="41"/>
                  </a:cubicBezTo>
                  <a:cubicBezTo>
                    <a:pt x="51" y="47"/>
                    <a:pt x="49" y="52"/>
                    <a:pt x="47" y="56"/>
                  </a:cubicBezTo>
                  <a:cubicBezTo>
                    <a:pt x="36" y="65"/>
                    <a:pt x="23" y="70"/>
                    <a:pt x="12" y="79"/>
                  </a:cubicBezTo>
                  <a:cubicBezTo>
                    <a:pt x="10" y="80"/>
                    <a:pt x="9" y="81"/>
                    <a:pt x="7" y="81"/>
                  </a:cubicBezTo>
                  <a:cubicBezTo>
                    <a:pt x="3" y="80"/>
                    <a:pt x="1" y="79"/>
                    <a:pt x="0" y="76"/>
                  </a:cubicBezTo>
                  <a:cubicBezTo>
                    <a:pt x="1" y="67"/>
                    <a:pt x="7" y="64"/>
                    <a:pt x="14" y="62"/>
                  </a:cubicBezTo>
                  <a:close/>
                </a:path>
              </a:pathLst>
            </a:custGeom>
            <a:solidFill>
              <a:srgbClr val="86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7" name="Freeform 864"/>
            <p:cNvSpPr/>
            <p:nvPr/>
          </p:nvSpPr>
          <p:spPr bwMode="auto">
            <a:xfrm>
              <a:off x="7241" y="1389"/>
              <a:ext cx="47" cy="178"/>
            </a:xfrm>
            <a:custGeom>
              <a:avLst/>
              <a:gdLst>
                <a:gd name="T0" fmla="*/ 11 w 31"/>
                <a:gd name="T1" fmla="*/ 14 h 119"/>
                <a:gd name="T2" fmla="*/ 12 w 31"/>
                <a:gd name="T3" fmla="*/ 0 h 119"/>
                <a:gd name="T4" fmla="*/ 14 w 31"/>
                <a:gd name="T5" fmla="*/ 2 h 119"/>
                <a:gd name="T6" fmla="*/ 22 w 31"/>
                <a:gd name="T7" fmla="*/ 15 h 119"/>
                <a:gd name="T8" fmla="*/ 24 w 31"/>
                <a:gd name="T9" fmla="*/ 21 h 119"/>
                <a:gd name="T10" fmla="*/ 24 w 31"/>
                <a:gd name="T11" fmla="*/ 25 h 119"/>
                <a:gd name="T12" fmla="*/ 23 w 31"/>
                <a:gd name="T13" fmla="*/ 50 h 119"/>
                <a:gd name="T14" fmla="*/ 20 w 31"/>
                <a:gd name="T15" fmla="*/ 59 h 119"/>
                <a:gd name="T16" fmla="*/ 13 w 31"/>
                <a:gd name="T17" fmla="*/ 91 h 119"/>
                <a:gd name="T18" fmla="*/ 9 w 31"/>
                <a:gd name="T19" fmla="*/ 106 h 119"/>
                <a:gd name="T20" fmla="*/ 6 w 31"/>
                <a:gd name="T21" fmla="*/ 119 h 119"/>
                <a:gd name="T22" fmla="*/ 2 w 31"/>
                <a:gd name="T23" fmla="*/ 111 h 119"/>
                <a:gd name="T24" fmla="*/ 2 w 31"/>
                <a:gd name="T25" fmla="*/ 107 h 119"/>
                <a:gd name="T26" fmla="*/ 4 w 31"/>
                <a:gd name="T27" fmla="*/ 101 h 119"/>
                <a:gd name="T28" fmla="*/ 4 w 31"/>
                <a:gd name="T29" fmla="*/ 98 h 119"/>
                <a:gd name="T30" fmla="*/ 10 w 31"/>
                <a:gd name="T31" fmla="*/ 69 h 119"/>
                <a:gd name="T32" fmla="*/ 22 w 31"/>
                <a:gd name="T33" fmla="*/ 39 h 119"/>
                <a:gd name="T34" fmla="*/ 22 w 31"/>
                <a:gd name="T35" fmla="*/ 37 h 119"/>
                <a:gd name="T36" fmla="*/ 11 w 31"/>
                <a:gd name="T37" fmla="*/ 17 h 119"/>
                <a:gd name="T38" fmla="*/ 11 w 31"/>
                <a:gd name="T39" fmla="*/ 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9">
                  <a:moveTo>
                    <a:pt x="11" y="14"/>
                  </a:moveTo>
                  <a:cubicBezTo>
                    <a:pt x="11" y="9"/>
                    <a:pt x="12" y="4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5" y="8"/>
                    <a:pt x="17" y="12"/>
                    <a:pt x="22" y="15"/>
                  </a:cubicBezTo>
                  <a:cubicBezTo>
                    <a:pt x="24" y="16"/>
                    <a:pt x="24" y="19"/>
                    <a:pt x="24" y="21"/>
                  </a:cubicBezTo>
                  <a:cubicBezTo>
                    <a:pt x="24" y="23"/>
                    <a:pt x="23" y="24"/>
                    <a:pt x="24" y="25"/>
                  </a:cubicBezTo>
                  <a:cubicBezTo>
                    <a:pt x="31" y="34"/>
                    <a:pt x="25" y="42"/>
                    <a:pt x="23" y="50"/>
                  </a:cubicBezTo>
                  <a:cubicBezTo>
                    <a:pt x="22" y="53"/>
                    <a:pt x="21" y="56"/>
                    <a:pt x="20" y="59"/>
                  </a:cubicBezTo>
                  <a:cubicBezTo>
                    <a:pt x="15" y="69"/>
                    <a:pt x="13" y="79"/>
                    <a:pt x="13" y="91"/>
                  </a:cubicBezTo>
                  <a:cubicBezTo>
                    <a:pt x="14" y="96"/>
                    <a:pt x="12" y="101"/>
                    <a:pt x="9" y="106"/>
                  </a:cubicBezTo>
                  <a:cubicBezTo>
                    <a:pt x="6" y="110"/>
                    <a:pt x="6" y="114"/>
                    <a:pt x="6" y="119"/>
                  </a:cubicBezTo>
                  <a:cubicBezTo>
                    <a:pt x="0" y="119"/>
                    <a:pt x="3" y="114"/>
                    <a:pt x="2" y="111"/>
                  </a:cubicBezTo>
                  <a:cubicBezTo>
                    <a:pt x="2" y="110"/>
                    <a:pt x="2" y="108"/>
                    <a:pt x="2" y="107"/>
                  </a:cubicBezTo>
                  <a:cubicBezTo>
                    <a:pt x="3" y="105"/>
                    <a:pt x="2" y="103"/>
                    <a:pt x="4" y="101"/>
                  </a:cubicBezTo>
                  <a:cubicBezTo>
                    <a:pt x="4" y="100"/>
                    <a:pt x="4" y="99"/>
                    <a:pt x="4" y="98"/>
                  </a:cubicBezTo>
                  <a:cubicBezTo>
                    <a:pt x="8" y="89"/>
                    <a:pt x="9" y="79"/>
                    <a:pt x="10" y="69"/>
                  </a:cubicBezTo>
                  <a:cubicBezTo>
                    <a:pt x="16" y="60"/>
                    <a:pt x="18" y="49"/>
                    <a:pt x="22" y="39"/>
                  </a:cubicBezTo>
                  <a:cubicBezTo>
                    <a:pt x="22" y="39"/>
                    <a:pt x="23" y="38"/>
                    <a:pt x="22" y="37"/>
                  </a:cubicBezTo>
                  <a:cubicBezTo>
                    <a:pt x="18" y="31"/>
                    <a:pt x="17" y="23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lose/>
                </a:path>
              </a:pathLst>
            </a:custGeom>
            <a:solidFill>
              <a:srgbClr val="EE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8" name="Freeform 865"/>
            <p:cNvSpPr/>
            <p:nvPr/>
          </p:nvSpPr>
          <p:spPr bwMode="auto">
            <a:xfrm>
              <a:off x="7142" y="1647"/>
              <a:ext cx="59" cy="61"/>
            </a:xfrm>
            <a:custGeom>
              <a:avLst/>
              <a:gdLst>
                <a:gd name="T0" fmla="*/ 26 w 39"/>
                <a:gd name="T1" fmla="*/ 6 h 41"/>
                <a:gd name="T2" fmla="*/ 29 w 39"/>
                <a:gd name="T3" fmla="*/ 4 h 41"/>
                <a:gd name="T4" fmla="*/ 38 w 39"/>
                <a:gd name="T5" fmla="*/ 6 h 41"/>
                <a:gd name="T6" fmla="*/ 35 w 39"/>
                <a:gd name="T7" fmla="*/ 12 h 41"/>
                <a:gd name="T8" fmla="*/ 26 w 39"/>
                <a:gd name="T9" fmla="*/ 20 h 41"/>
                <a:gd name="T10" fmla="*/ 3 w 39"/>
                <a:gd name="T11" fmla="*/ 41 h 41"/>
                <a:gd name="T12" fmla="*/ 6 w 39"/>
                <a:gd name="T13" fmla="*/ 23 h 41"/>
                <a:gd name="T14" fmla="*/ 1 w 39"/>
                <a:gd name="T15" fmla="*/ 4 h 41"/>
                <a:gd name="T16" fmla="*/ 0 w 39"/>
                <a:gd name="T17" fmla="*/ 3 h 41"/>
                <a:gd name="T18" fmla="*/ 1 w 39"/>
                <a:gd name="T19" fmla="*/ 2 h 41"/>
                <a:gd name="T20" fmla="*/ 10 w 39"/>
                <a:gd name="T21" fmla="*/ 2 h 41"/>
                <a:gd name="T22" fmla="*/ 17 w 39"/>
                <a:gd name="T23" fmla="*/ 3 h 41"/>
                <a:gd name="T24" fmla="*/ 26 w 39"/>
                <a:gd name="T2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41">
                  <a:moveTo>
                    <a:pt x="26" y="6"/>
                  </a:moveTo>
                  <a:cubicBezTo>
                    <a:pt x="27" y="6"/>
                    <a:pt x="28" y="5"/>
                    <a:pt x="29" y="4"/>
                  </a:cubicBezTo>
                  <a:cubicBezTo>
                    <a:pt x="32" y="4"/>
                    <a:pt x="36" y="3"/>
                    <a:pt x="38" y="6"/>
                  </a:cubicBezTo>
                  <a:cubicBezTo>
                    <a:pt x="39" y="9"/>
                    <a:pt x="37" y="11"/>
                    <a:pt x="35" y="12"/>
                  </a:cubicBezTo>
                  <a:cubicBezTo>
                    <a:pt x="32" y="15"/>
                    <a:pt x="29" y="18"/>
                    <a:pt x="26" y="20"/>
                  </a:cubicBezTo>
                  <a:cubicBezTo>
                    <a:pt x="17" y="26"/>
                    <a:pt x="9" y="33"/>
                    <a:pt x="3" y="41"/>
                  </a:cubicBezTo>
                  <a:cubicBezTo>
                    <a:pt x="3" y="35"/>
                    <a:pt x="4" y="29"/>
                    <a:pt x="6" y="23"/>
                  </a:cubicBezTo>
                  <a:cubicBezTo>
                    <a:pt x="9" y="15"/>
                    <a:pt x="8" y="11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8" y="9"/>
                    <a:pt x="22" y="7"/>
                    <a:pt x="26" y="6"/>
                  </a:cubicBezTo>
                  <a:close/>
                </a:path>
              </a:pathLst>
            </a:custGeom>
            <a:solidFill>
              <a:srgbClr val="A5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9" name="Freeform 866"/>
            <p:cNvSpPr/>
            <p:nvPr/>
          </p:nvSpPr>
          <p:spPr bwMode="auto">
            <a:xfrm>
              <a:off x="7042" y="1647"/>
              <a:ext cx="96" cy="55"/>
            </a:xfrm>
            <a:custGeom>
              <a:avLst/>
              <a:gdLst>
                <a:gd name="T0" fmla="*/ 64 w 64"/>
                <a:gd name="T1" fmla="*/ 6 h 37"/>
                <a:gd name="T2" fmla="*/ 41 w 64"/>
                <a:gd name="T3" fmla="*/ 25 h 37"/>
                <a:gd name="T4" fmla="*/ 39 w 64"/>
                <a:gd name="T5" fmla="*/ 29 h 37"/>
                <a:gd name="T6" fmla="*/ 37 w 64"/>
                <a:gd name="T7" fmla="*/ 37 h 37"/>
                <a:gd name="T8" fmla="*/ 36 w 64"/>
                <a:gd name="T9" fmla="*/ 37 h 37"/>
                <a:gd name="T10" fmla="*/ 15 w 64"/>
                <a:gd name="T11" fmla="*/ 33 h 37"/>
                <a:gd name="T12" fmla="*/ 0 w 64"/>
                <a:gd name="T13" fmla="*/ 31 h 37"/>
                <a:gd name="T14" fmla="*/ 9 w 64"/>
                <a:gd name="T15" fmla="*/ 23 h 37"/>
                <a:gd name="T16" fmla="*/ 39 w 64"/>
                <a:gd name="T17" fmla="*/ 8 h 37"/>
                <a:gd name="T18" fmla="*/ 41 w 64"/>
                <a:gd name="T19" fmla="*/ 8 h 37"/>
                <a:gd name="T20" fmla="*/ 55 w 64"/>
                <a:gd name="T21" fmla="*/ 3 h 37"/>
                <a:gd name="T22" fmla="*/ 64 w 64"/>
                <a:gd name="T2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7">
                  <a:moveTo>
                    <a:pt x="64" y="6"/>
                  </a:moveTo>
                  <a:cubicBezTo>
                    <a:pt x="55" y="11"/>
                    <a:pt x="49" y="19"/>
                    <a:pt x="41" y="25"/>
                  </a:cubicBezTo>
                  <a:cubicBezTo>
                    <a:pt x="40" y="26"/>
                    <a:pt x="38" y="27"/>
                    <a:pt x="39" y="29"/>
                  </a:cubicBezTo>
                  <a:cubicBezTo>
                    <a:pt x="45" y="33"/>
                    <a:pt x="39" y="35"/>
                    <a:pt x="37" y="37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0" y="29"/>
                    <a:pt x="22" y="32"/>
                    <a:pt x="15" y="33"/>
                  </a:cubicBezTo>
                  <a:cubicBezTo>
                    <a:pt x="10" y="31"/>
                    <a:pt x="5" y="37"/>
                    <a:pt x="0" y="31"/>
                  </a:cubicBezTo>
                  <a:cubicBezTo>
                    <a:pt x="0" y="25"/>
                    <a:pt x="6" y="24"/>
                    <a:pt x="9" y="23"/>
                  </a:cubicBezTo>
                  <a:cubicBezTo>
                    <a:pt x="20" y="20"/>
                    <a:pt x="29" y="13"/>
                    <a:pt x="39" y="8"/>
                  </a:cubicBezTo>
                  <a:cubicBezTo>
                    <a:pt x="40" y="8"/>
                    <a:pt x="40" y="8"/>
                    <a:pt x="41" y="8"/>
                  </a:cubicBezTo>
                  <a:cubicBezTo>
                    <a:pt x="45" y="6"/>
                    <a:pt x="50" y="4"/>
                    <a:pt x="55" y="3"/>
                  </a:cubicBezTo>
                  <a:cubicBezTo>
                    <a:pt x="59" y="1"/>
                    <a:pt x="63" y="0"/>
                    <a:pt x="64" y="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0" name="Freeform 867"/>
            <p:cNvSpPr/>
            <p:nvPr/>
          </p:nvSpPr>
          <p:spPr bwMode="auto">
            <a:xfrm>
              <a:off x="7030" y="1657"/>
              <a:ext cx="70" cy="33"/>
            </a:xfrm>
            <a:custGeom>
              <a:avLst/>
              <a:gdLst>
                <a:gd name="T0" fmla="*/ 47 w 47"/>
                <a:gd name="T1" fmla="*/ 1 h 22"/>
                <a:gd name="T2" fmla="*/ 31 w 47"/>
                <a:gd name="T3" fmla="*/ 16 h 22"/>
                <a:gd name="T4" fmla="*/ 28 w 47"/>
                <a:gd name="T5" fmla="*/ 17 h 22"/>
                <a:gd name="T6" fmla="*/ 9 w 47"/>
                <a:gd name="T7" fmla="*/ 22 h 22"/>
                <a:gd name="T8" fmla="*/ 7 w 47"/>
                <a:gd name="T9" fmla="*/ 22 h 22"/>
                <a:gd name="T10" fmla="*/ 6 w 47"/>
                <a:gd name="T11" fmla="*/ 18 h 22"/>
                <a:gd name="T12" fmla="*/ 0 w 47"/>
                <a:gd name="T13" fmla="*/ 12 h 22"/>
                <a:gd name="T14" fmla="*/ 12 w 47"/>
                <a:gd name="T15" fmla="*/ 7 h 22"/>
                <a:gd name="T16" fmla="*/ 22 w 47"/>
                <a:gd name="T17" fmla="*/ 5 h 22"/>
                <a:gd name="T18" fmla="*/ 47 w 47"/>
                <a:gd name="T1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2">
                  <a:moveTo>
                    <a:pt x="47" y="1"/>
                  </a:moveTo>
                  <a:cubicBezTo>
                    <a:pt x="43" y="8"/>
                    <a:pt x="36" y="11"/>
                    <a:pt x="31" y="16"/>
                  </a:cubicBezTo>
                  <a:cubicBezTo>
                    <a:pt x="30" y="17"/>
                    <a:pt x="29" y="18"/>
                    <a:pt x="28" y="17"/>
                  </a:cubicBezTo>
                  <a:cubicBezTo>
                    <a:pt x="21" y="15"/>
                    <a:pt x="15" y="21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7" y="14"/>
                    <a:pt x="0" y="16"/>
                    <a:pt x="0" y="12"/>
                  </a:cubicBezTo>
                  <a:cubicBezTo>
                    <a:pt x="3" y="6"/>
                    <a:pt x="7" y="4"/>
                    <a:pt x="12" y="7"/>
                  </a:cubicBezTo>
                  <a:cubicBezTo>
                    <a:pt x="16" y="7"/>
                    <a:pt x="19" y="6"/>
                    <a:pt x="22" y="5"/>
                  </a:cubicBezTo>
                  <a:cubicBezTo>
                    <a:pt x="30" y="2"/>
                    <a:pt x="38" y="0"/>
                    <a:pt x="47" y="1"/>
                  </a:cubicBezTo>
                  <a:close/>
                </a:path>
              </a:pathLst>
            </a:custGeom>
            <a:solidFill>
              <a:srgbClr val="9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1" name="Freeform 868"/>
            <p:cNvSpPr/>
            <p:nvPr/>
          </p:nvSpPr>
          <p:spPr bwMode="auto">
            <a:xfrm>
              <a:off x="7018" y="1653"/>
              <a:ext cx="30" cy="25"/>
            </a:xfrm>
            <a:custGeom>
              <a:avLst/>
              <a:gdLst>
                <a:gd name="T0" fmla="*/ 20 w 20"/>
                <a:gd name="T1" fmla="*/ 10 h 17"/>
                <a:gd name="T2" fmla="*/ 9 w 20"/>
                <a:gd name="T3" fmla="*/ 16 h 17"/>
                <a:gd name="T4" fmla="*/ 5 w 20"/>
                <a:gd name="T5" fmla="*/ 16 h 17"/>
                <a:gd name="T6" fmla="*/ 1 w 20"/>
                <a:gd name="T7" fmla="*/ 0 h 17"/>
                <a:gd name="T8" fmla="*/ 1 w 20"/>
                <a:gd name="T9" fmla="*/ 0 h 17"/>
                <a:gd name="T10" fmla="*/ 3 w 20"/>
                <a:gd name="T11" fmla="*/ 0 h 17"/>
                <a:gd name="T12" fmla="*/ 5 w 20"/>
                <a:gd name="T13" fmla="*/ 0 h 17"/>
                <a:gd name="T14" fmla="*/ 10 w 20"/>
                <a:gd name="T15" fmla="*/ 0 h 17"/>
                <a:gd name="T16" fmla="*/ 20 w 20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20" y="10"/>
                  </a:moveTo>
                  <a:cubicBezTo>
                    <a:pt x="17" y="12"/>
                    <a:pt x="13" y="14"/>
                    <a:pt x="9" y="16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0" y="12"/>
                    <a:pt x="1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8" y="1"/>
                    <a:pt x="18" y="1"/>
                    <a:pt x="20" y="10"/>
                  </a:cubicBezTo>
                  <a:close/>
                </a:path>
              </a:pathLst>
            </a:custGeom>
            <a:solidFill>
              <a:srgbClr val="B4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2" name="Freeform 869"/>
            <p:cNvSpPr/>
            <p:nvPr/>
          </p:nvSpPr>
          <p:spPr bwMode="auto">
            <a:xfrm>
              <a:off x="7157" y="1626"/>
              <a:ext cx="35" cy="28"/>
            </a:xfrm>
            <a:custGeom>
              <a:avLst/>
              <a:gdLst>
                <a:gd name="T0" fmla="*/ 6 w 23"/>
                <a:gd name="T1" fmla="*/ 18 h 19"/>
                <a:gd name="T2" fmla="*/ 0 w 23"/>
                <a:gd name="T3" fmla="*/ 16 h 19"/>
                <a:gd name="T4" fmla="*/ 12 w 23"/>
                <a:gd name="T5" fmla="*/ 2 h 19"/>
                <a:gd name="T6" fmla="*/ 23 w 23"/>
                <a:gd name="T7" fmla="*/ 3 h 19"/>
                <a:gd name="T8" fmla="*/ 10 w 23"/>
                <a:gd name="T9" fmla="*/ 17 h 19"/>
                <a:gd name="T10" fmla="*/ 10 w 23"/>
                <a:gd name="T11" fmla="*/ 18 h 19"/>
                <a:gd name="T12" fmla="*/ 8 w 23"/>
                <a:gd name="T13" fmla="*/ 19 h 19"/>
                <a:gd name="T14" fmla="*/ 6 w 23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9">
                  <a:moveTo>
                    <a:pt x="6" y="18"/>
                  </a:moveTo>
                  <a:cubicBezTo>
                    <a:pt x="4" y="18"/>
                    <a:pt x="2" y="17"/>
                    <a:pt x="0" y="16"/>
                  </a:cubicBezTo>
                  <a:cubicBezTo>
                    <a:pt x="2" y="10"/>
                    <a:pt x="6" y="5"/>
                    <a:pt x="12" y="2"/>
                  </a:cubicBezTo>
                  <a:cubicBezTo>
                    <a:pt x="16" y="1"/>
                    <a:pt x="20" y="0"/>
                    <a:pt x="23" y="3"/>
                  </a:cubicBezTo>
                  <a:cubicBezTo>
                    <a:pt x="20" y="8"/>
                    <a:pt x="14" y="11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lose/>
                </a:path>
              </a:pathLst>
            </a:custGeom>
            <a:solidFill>
              <a:srgbClr val="B0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3" name="Freeform 870"/>
            <p:cNvSpPr/>
            <p:nvPr/>
          </p:nvSpPr>
          <p:spPr bwMode="auto">
            <a:xfrm>
              <a:off x="7103" y="1638"/>
              <a:ext cx="42" cy="22"/>
            </a:xfrm>
            <a:custGeom>
              <a:avLst/>
              <a:gdLst>
                <a:gd name="T0" fmla="*/ 23 w 28"/>
                <a:gd name="T1" fmla="*/ 12 h 15"/>
                <a:gd name="T2" fmla="*/ 15 w 28"/>
                <a:gd name="T3" fmla="*/ 12 h 15"/>
                <a:gd name="T4" fmla="*/ 0 w 28"/>
                <a:gd name="T5" fmla="*/ 14 h 15"/>
                <a:gd name="T6" fmla="*/ 16 w 28"/>
                <a:gd name="T7" fmla="*/ 2 h 15"/>
                <a:gd name="T8" fmla="*/ 27 w 28"/>
                <a:gd name="T9" fmla="*/ 3 h 15"/>
                <a:gd name="T10" fmla="*/ 27 w 28"/>
                <a:gd name="T11" fmla="*/ 7 h 15"/>
                <a:gd name="T12" fmla="*/ 27 w 28"/>
                <a:gd name="T13" fmla="*/ 8 h 15"/>
                <a:gd name="T14" fmla="*/ 27 w 28"/>
                <a:gd name="T15" fmla="*/ 10 h 15"/>
                <a:gd name="T16" fmla="*/ 23 w 28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23" y="12"/>
                  </a:moveTo>
                  <a:cubicBezTo>
                    <a:pt x="20" y="10"/>
                    <a:pt x="18" y="11"/>
                    <a:pt x="15" y="12"/>
                  </a:cubicBezTo>
                  <a:cubicBezTo>
                    <a:pt x="10" y="13"/>
                    <a:pt x="5" y="15"/>
                    <a:pt x="0" y="14"/>
                  </a:cubicBezTo>
                  <a:cubicBezTo>
                    <a:pt x="4" y="9"/>
                    <a:pt x="10" y="6"/>
                    <a:pt x="16" y="2"/>
                  </a:cubicBezTo>
                  <a:cubicBezTo>
                    <a:pt x="19" y="0"/>
                    <a:pt x="23" y="0"/>
                    <a:pt x="27" y="3"/>
                  </a:cubicBezTo>
                  <a:cubicBezTo>
                    <a:pt x="28" y="4"/>
                    <a:pt x="28" y="5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9"/>
                    <a:pt x="27" y="10"/>
                    <a:pt x="27" y="10"/>
                  </a:cubicBezTo>
                  <a:cubicBezTo>
                    <a:pt x="25" y="11"/>
                    <a:pt x="24" y="12"/>
                    <a:pt x="23" y="12"/>
                  </a:cubicBezTo>
                  <a:close/>
                </a:path>
              </a:pathLst>
            </a:custGeom>
            <a:solidFill>
              <a:srgbClr val="946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4" name="Freeform 871"/>
            <p:cNvSpPr/>
            <p:nvPr/>
          </p:nvSpPr>
          <p:spPr bwMode="auto">
            <a:xfrm>
              <a:off x="7231" y="1530"/>
              <a:ext cx="13" cy="40"/>
            </a:xfrm>
            <a:custGeom>
              <a:avLst/>
              <a:gdLst>
                <a:gd name="T0" fmla="*/ 5 w 9"/>
                <a:gd name="T1" fmla="*/ 27 h 27"/>
                <a:gd name="T2" fmla="*/ 0 w 9"/>
                <a:gd name="T3" fmla="*/ 6 h 27"/>
                <a:gd name="T4" fmla="*/ 2 w 9"/>
                <a:gd name="T5" fmla="*/ 0 h 27"/>
                <a:gd name="T6" fmla="*/ 7 w 9"/>
                <a:gd name="T7" fmla="*/ 19 h 27"/>
                <a:gd name="T8" fmla="*/ 8 w 9"/>
                <a:gd name="T9" fmla="*/ 26 h 27"/>
                <a:gd name="T10" fmla="*/ 5 w 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7">
                  <a:moveTo>
                    <a:pt x="5" y="27"/>
                  </a:moveTo>
                  <a:cubicBezTo>
                    <a:pt x="2" y="21"/>
                    <a:pt x="3" y="12"/>
                    <a:pt x="0" y="6"/>
                  </a:cubicBezTo>
                  <a:cubicBezTo>
                    <a:pt x="0" y="4"/>
                    <a:pt x="0" y="1"/>
                    <a:pt x="2" y="0"/>
                  </a:cubicBezTo>
                  <a:cubicBezTo>
                    <a:pt x="8" y="5"/>
                    <a:pt x="7" y="13"/>
                    <a:pt x="7" y="19"/>
                  </a:cubicBezTo>
                  <a:cubicBezTo>
                    <a:pt x="9" y="21"/>
                    <a:pt x="9" y="24"/>
                    <a:pt x="8" y="26"/>
                  </a:cubicBezTo>
                  <a:cubicBezTo>
                    <a:pt x="7" y="27"/>
                    <a:pt x="7" y="27"/>
                    <a:pt x="5" y="27"/>
                  </a:cubicBezTo>
                  <a:close/>
                </a:path>
              </a:pathLst>
            </a:custGeom>
            <a:solidFill>
              <a:srgbClr val="945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5" name="Freeform 872"/>
            <p:cNvSpPr/>
            <p:nvPr/>
          </p:nvSpPr>
          <p:spPr bwMode="auto">
            <a:xfrm>
              <a:off x="7241" y="1555"/>
              <a:ext cx="17" cy="45"/>
            </a:xfrm>
            <a:custGeom>
              <a:avLst/>
              <a:gdLst>
                <a:gd name="T0" fmla="*/ 0 w 11"/>
                <a:gd name="T1" fmla="*/ 10 h 30"/>
                <a:gd name="T2" fmla="*/ 0 w 11"/>
                <a:gd name="T3" fmla="*/ 2 h 30"/>
                <a:gd name="T4" fmla="*/ 2 w 11"/>
                <a:gd name="T5" fmla="*/ 0 h 30"/>
                <a:gd name="T6" fmla="*/ 6 w 11"/>
                <a:gd name="T7" fmla="*/ 8 h 30"/>
                <a:gd name="T8" fmla="*/ 8 w 11"/>
                <a:gd name="T9" fmla="*/ 12 h 30"/>
                <a:gd name="T10" fmla="*/ 9 w 11"/>
                <a:gd name="T11" fmla="*/ 12 h 30"/>
                <a:gd name="T12" fmla="*/ 10 w 11"/>
                <a:gd name="T13" fmla="*/ 17 h 30"/>
                <a:gd name="T14" fmla="*/ 9 w 11"/>
                <a:gd name="T15" fmla="*/ 28 h 30"/>
                <a:gd name="T16" fmla="*/ 7 w 11"/>
                <a:gd name="T17" fmla="*/ 30 h 30"/>
                <a:gd name="T18" fmla="*/ 3 w 11"/>
                <a:gd name="T19" fmla="*/ 28 h 30"/>
                <a:gd name="T20" fmla="*/ 2 w 11"/>
                <a:gd name="T21" fmla="*/ 25 h 30"/>
                <a:gd name="T22" fmla="*/ 0 w 11"/>
                <a:gd name="T23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0">
                  <a:moveTo>
                    <a:pt x="0" y="10"/>
                  </a:moveTo>
                  <a:cubicBezTo>
                    <a:pt x="0" y="7"/>
                    <a:pt x="0" y="5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2"/>
                    <a:pt x="3" y="6"/>
                    <a:pt x="6" y="8"/>
                  </a:cubicBezTo>
                  <a:cubicBezTo>
                    <a:pt x="6" y="9"/>
                    <a:pt x="6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4"/>
                    <a:pt x="10" y="15"/>
                    <a:pt x="10" y="17"/>
                  </a:cubicBezTo>
                  <a:cubicBezTo>
                    <a:pt x="10" y="20"/>
                    <a:pt x="11" y="24"/>
                    <a:pt x="9" y="28"/>
                  </a:cubicBezTo>
                  <a:cubicBezTo>
                    <a:pt x="9" y="29"/>
                    <a:pt x="8" y="30"/>
                    <a:pt x="7" y="30"/>
                  </a:cubicBezTo>
                  <a:cubicBezTo>
                    <a:pt x="5" y="30"/>
                    <a:pt x="4" y="29"/>
                    <a:pt x="3" y="28"/>
                  </a:cubicBezTo>
                  <a:cubicBezTo>
                    <a:pt x="3" y="27"/>
                    <a:pt x="2" y="26"/>
                    <a:pt x="2" y="25"/>
                  </a:cubicBezTo>
                  <a:cubicBezTo>
                    <a:pt x="3" y="20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D8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6" name="Freeform 873"/>
            <p:cNvSpPr/>
            <p:nvPr/>
          </p:nvSpPr>
          <p:spPr bwMode="auto">
            <a:xfrm>
              <a:off x="7244" y="1540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D8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7" name="Freeform 874"/>
            <p:cNvSpPr/>
            <p:nvPr/>
          </p:nvSpPr>
          <p:spPr bwMode="auto">
            <a:xfrm>
              <a:off x="7144" y="1642"/>
              <a:ext cx="1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A56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8" name="Freeform 875"/>
            <p:cNvSpPr/>
            <p:nvPr/>
          </p:nvSpPr>
          <p:spPr bwMode="auto">
            <a:xfrm>
              <a:off x="7322" y="4136"/>
              <a:ext cx="93" cy="176"/>
            </a:xfrm>
            <a:custGeom>
              <a:avLst/>
              <a:gdLst>
                <a:gd name="T0" fmla="*/ 51 w 62"/>
                <a:gd name="T1" fmla="*/ 67 h 117"/>
                <a:gd name="T2" fmla="*/ 52 w 62"/>
                <a:gd name="T3" fmla="*/ 70 h 117"/>
                <a:gd name="T4" fmla="*/ 53 w 62"/>
                <a:gd name="T5" fmla="*/ 74 h 117"/>
                <a:gd name="T6" fmla="*/ 61 w 62"/>
                <a:gd name="T7" fmla="*/ 108 h 117"/>
                <a:gd name="T8" fmla="*/ 57 w 62"/>
                <a:gd name="T9" fmla="*/ 117 h 117"/>
                <a:gd name="T10" fmla="*/ 49 w 62"/>
                <a:gd name="T11" fmla="*/ 107 h 117"/>
                <a:gd name="T12" fmla="*/ 45 w 62"/>
                <a:gd name="T13" fmla="*/ 77 h 117"/>
                <a:gd name="T14" fmla="*/ 45 w 62"/>
                <a:gd name="T15" fmla="*/ 77 h 117"/>
                <a:gd name="T16" fmla="*/ 46 w 62"/>
                <a:gd name="T17" fmla="*/ 77 h 117"/>
                <a:gd name="T18" fmla="*/ 50 w 62"/>
                <a:gd name="T19" fmla="*/ 101 h 117"/>
                <a:gd name="T20" fmla="*/ 42 w 62"/>
                <a:gd name="T21" fmla="*/ 96 h 117"/>
                <a:gd name="T22" fmla="*/ 24 w 62"/>
                <a:gd name="T23" fmla="*/ 61 h 117"/>
                <a:gd name="T24" fmla="*/ 20 w 62"/>
                <a:gd name="T25" fmla="*/ 38 h 117"/>
                <a:gd name="T26" fmla="*/ 19 w 62"/>
                <a:gd name="T27" fmla="*/ 37 h 117"/>
                <a:gd name="T28" fmla="*/ 20 w 62"/>
                <a:gd name="T29" fmla="*/ 38 h 117"/>
                <a:gd name="T30" fmla="*/ 19 w 62"/>
                <a:gd name="T31" fmla="*/ 44 h 117"/>
                <a:gd name="T32" fmla="*/ 5 w 62"/>
                <a:gd name="T33" fmla="*/ 27 h 117"/>
                <a:gd name="T34" fmla="*/ 2 w 62"/>
                <a:gd name="T35" fmla="*/ 11 h 117"/>
                <a:gd name="T36" fmla="*/ 4 w 62"/>
                <a:gd name="T37" fmla="*/ 2 h 117"/>
                <a:gd name="T38" fmla="*/ 13 w 62"/>
                <a:gd name="T39" fmla="*/ 3 h 117"/>
                <a:gd name="T40" fmla="*/ 16 w 62"/>
                <a:gd name="T41" fmla="*/ 1 h 117"/>
                <a:gd name="T42" fmla="*/ 18 w 62"/>
                <a:gd name="T43" fmla="*/ 0 h 117"/>
                <a:gd name="T44" fmla="*/ 20 w 62"/>
                <a:gd name="T45" fmla="*/ 0 h 117"/>
                <a:gd name="T46" fmla="*/ 22 w 62"/>
                <a:gd name="T47" fmla="*/ 1 h 117"/>
                <a:gd name="T48" fmla="*/ 23 w 62"/>
                <a:gd name="T49" fmla="*/ 1 h 117"/>
                <a:gd name="T50" fmla="*/ 25 w 62"/>
                <a:gd name="T51" fmla="*/ 3 h 117"/>
                <a:gd name="T52" fmla="*/ 26 w 62"/>
                <a:gd name="T53" fmla="*/ 3 h 117"/>
                <a:gd name="T54" fmla="*/ 27 w 62"/>
                <a:gd name="T55" fmla="*/ 5 h 117"/>
                <a:gd name="T56" fmla="*/ 29 w 62"/>
                <a:gd name="T57" fmla="*/ 6 h 117"/>
                <a:gd name="T58" fmla="*/ 33 w 62"/>
                <a:gd name="T59" fmla="*/ 14 h 117"/>
                <a:gd name="T60" fmla="*/ 32 w 62"/>
                <a:gd name="T61" fmla="*/ 15 h 117"/>
                <a:gd name="T62" fmla="*/ 33 w 62"/>
                <a:gd name="T63" fmla="*/ 21 h 117"/>
                <a:gd name="T64" fmla="*/ 46 w 62"/>
                <a:gd name="T65" fmla="*/ 51 h 117"/>
                <a:gd name="T66" fmla="*/ 48 w 62"/>
                <a:gd name="T67" fmla="*/ 55 h 117"/>
                <a:gd name="T68" fmla="*/ 48 w 62"/>
                <a:gd name="T69" fmla="*/ 55 h 117"/>
                <a:gd name="T70" fmla="*/ 51 w 62"/>
                <a:gd name="T71" fmla="*/ 6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117">
                  <a:moveTo>
                    <a:pt x="51" y="67"/>
                  </a:moveTo>
                  <a:cubicBezTo>
                    <a:pt x="52" y="68"/>
                    <a:pt x="52" y="69"/>
                    <a:pt x="52" y="70"/>
                  </a:cubicBezTo>
                  <a:cubicBezTo>
                    <a:pt x="53" y="71"/>
                    <a:pt x="52" y="73"/>
                    <a:pt x="53" y="74"/>
                  </a:cubicBezTo>
                  <a:cubicBezTo>
                    <a:pt x="57" y="85"/>
                    <a:pt x="59" y="97"/>
                    <a:pt x="61" y="108"/>
                  </a:cubicBezTo>
                  <a:cubicBezTo>
                    <a:pt x="61" y="111"/>
                    <a:pt x="62" y="115"/>
                    <a:pt x="57" y="117"/>
                  </a:cubicBezTo>
                  <a:cubicBezTo>
                    <a:pt x="51" y="117"/>
                    <a:pt x="50" y="112"/>
                    <a:pt x="49" y="107"/>
                  </a:cubicBezTo>
                  <a:cubicBezTo>
                    <a:pt x="54" y="96"/>
                    <a:pt x="47" y="87"/>
                    <a:pt x="45" y="77"/>
                  </a:cubicBezTo>
                  <a:cubicBezTo>
                    <a:pt x="44" y="76"/>
                    <a:pt x="44" y="78"/>
                    <a:pt x="45" y="77"/>
                  </a:cubicBezTo>
                  <a:cubicBezTo>
                    <a:pt x="45" y="77"/>
                    <a:pt x="45" y="77"/>
                    <a:pt x="46" y="77"/>
                  </a:cubicBezTo>
                  <a:cubicBezTo>
                    <a:pt x="47" y="85"/>
                    <a:pt x="52" y="93"/>
                    <a:pt x="50" y="101"/>
                  </a:cubicBezTo>
                  <a:cubicBezTo>
                    <a:pt x="46" y="103"/>
                    <a:pt x="43" y="99"/>
                    <a:pt x="42" y="96"/>
                  </a:cubicBezTo>
                  <a:cubicBezTo>
                    <a:pt x="36" y="85"/>
                    <a:pt x="29" y="73"/>
                    <a:pt x="24" y="61"/>
                  </a:cubicBezTo>
                  <a:cubicBezTo>
                    <a:pt x="25" y="53"/>
                    <a:pt x="20" y="46"/>
                    <a:pt x="20" y="38"/>
                  </a:cubicBezTo>
                  <a:cubicBezTo>
                    <a:pt x="20" y="38"/>
                    <a:pt x="20" y="37"/>
                    <a:pt x="19" y="37"/>
                  </a:cubicBezTo>
                  <a:cubicBezTo>
                    <a:pt x="20" y="37"/>
                    <a:pt x="20" y="38"/>
                    <a:pt x="20" y="38"/>
                  </a:cubicBezTo>
                  <a:cubicBezTo>
                    <a:pt x="20" y="40"/>
                    <a:pt x="21" y="43"/>
                    <a:pt x="19" y="44"/>
                  </a:cubicBezTo>
                  <a:cubicBezTo>
                    <a:pt x="9" y="42"/>
                    <a:pt x="8" y="34"/>
                    <a:pt x="5" y="27"/>
                  </a:cubicBezTo>
                  <a:cubicBezTo>
                    <a:pt x="5" y="22"/>
                    <a:pt x="4" y="16"/>
                    <a:pt x="2" y="11"/>
                  </a:cubicBezTo>
                  <a:cubicBezTo>
                    <a:pt x="1" y="8"/>
                    <a:pt x="0" y="5"/>
                    <a:pt x="4" y="2"/>
                  </a:cubicBezTo>
                  <a:cubicBezTo>
                    <a:pt x="7" y="0"/>
                    <a:pt x="10" y="4"/>
                    <a:pt x="13" y="3"/>
                  </a:cubicBezTo>
                  <a:cubicBezTo>
                    <a:pt x="14" y="3"/>
                    <a:pt x="15" y="2"/>
                    <a:pt x="16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4" y="2"/>
                    <a:pt x="24" y="2"/>
                    <a:pt x="25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31" y="8"/>
                    <a:pt x="33" y="11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0" y="17"/>
                    <a:pt x="32" y="19"/>
                    <a:pt x="33" y="21"/>
                  </a:cubicBezTo>
                  <a:cubicBezTo>
                    <a:pt x="37" y="31"/>
                    <a:pt x="42" y="41"/>
                    <a:pt x="46" y="51"/>
                  </a:cubicBezTo>
                  <a:cubicBezTo>
                    <a:pt x="47" y="52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9"/>
                    <a:pt x="51" y="62"/>
                    <a:pt x="51" y="67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9" name="Freeform 876"/>
            <p:cNvSpPr/>
            <p:nvPr/>
          </p:nvSpPr>
          <p:spPr bwMode="auto">
            <a:xfrm>
              <a:off x="7373" y="4093"/>
              <a:ext cx="134" cy="76"/>
            </a:xfrm>
            <a:custGeom>
              <a:avLst/>
              <a:gdLst>
                <a:gd name="T0" fmla="*/ 77 w 89"/>
                <a:gd name="T1" fmla="*/ 51 h 51"/>
                <a:gd name="T2" fmla="*/ 71 w 89"/>
                <a:gd name="T3" fmla="*/ 51 h 51"/>
                <a:gd name="T4" fmla="*/ 67 w 89"/>
                <a:gd name="T5" fmla="*/ 44 h 51"/>
                <a:gd name="T6" fmla="*/ 66 w 89"/>
                <a:gd name="T7" fmla="*/ 27 h 51"/>
                <a:gd name="T8" fmla="*/ 61 w 89"/>
                <a:gd name="T9" fmla="*/ 27 h 51"/>
                <a:gd name="T10" fmla="*/ 55 w 89"/>
                <a:gd name="T11" fmla="*/ 42 h 51"/>
                <a:gd name="T12" fmla="*/ 51 w 89"/>
                <a:gd name="T13" fmla="*/ 36 h 51"/>
                <a:gd name="T14" fmla="*/ 48 w 89"/>
                <a:gd name="T15" fmla="*/ 36 h 51"/>
                <a:gd name="T16" fmla="*/ 38 w 89"/>
                <a:gd name="T17" fmla="*/ 41 h 51"/>
                <a:gd name="T18" fmla="*/ 36 w 89"/>
                <a:gd name="T19" fmla="*/ 41 h 51"/>
                <a:gd name="T20" fmla="*/ 2 w 89"/>
                <a:gd name="T21" fmla="*/ 46 h 51"/>
                <a:gd name="T22" fmla="*/ 0 w 89"/>
                <a:gd name="T23" fmla="*/ 45 h 51"/>
                <a:gd name="T24" fmla="*/ 0 w 89"/>
                <a:gd name="T25" fmla="*/ 44 h 51"/>
                <a:gd name="T26" fmla="*/ 0 w 89"/>
                <a:gd name="T27" fmla="*/ 43 h 51"/>
                <a:gd name="T28" fmla="*/ 11 w 89"/>
                <a:gd name="T29" fmla="*/ 36 h 51"/>
                <a:gd name="T30" fmla="*/ 50 w 89"/>
                <a:gd name="T31" fmla="*/ 16 h 51"/>
                <a:gd name="T32" fmla="*/ 66 w 89"/>
                <a:gd name="T33" fmla="*/ 2 h 51"/>
                <a:gd name="T34" fmla="*/ 73 w 89"/>
                <a:gd name="T35" fmla="*/ 1 h 51"/>
                <a:gd name="T36" fmla="*/ 87 w 89"/>
                <a:gd name="T37" fmla="*/ 22 h 51"/>
                <a:gd name="T38" fmla="*/ 85 w 89"/>
                <a:gd name="T39" fmla="*/ 38 h 51"/>
                <a:gd name="T40" fmla="*/ 77 w 89"/>
                <a:gd name="T4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51">
                  <a:moveTo>
                    <a:pt x="77" y="51"/>
                  </a:moveTo>
                  <a:cubicBezTo>
                    <a:pt x="75" y="51"/>
                    <a:pt x="73" y="51"/>
                    <a:pt x="71" y="51"/>
                  </a:cubicBezTo>
                  <a:cubicBezTo>
                    <a:pt x="65" y="51"/>
                    <a:pt x="65" y="51"/>
                    <a:pt x="67" y="44"/>
                  </a:cubicBezTo>
                  <a:cubicBezTo>
                    <a:pt x="68" y="39"/>
                    <a:pt x="70" y="33"/>
                    <a:pt x="66" y="27"/>
                  </a:cubicBezTo>
                  <a:cubicBezTo>
                    <a:pt x="64" y="24"/>
                    <a:pt x="62" y="24"/>
                    <a:pt x="61" y="27"/>
                  </a:cubicBezTo>
                  <a:cubicBezTo>
                    <a:pt x="59" y="32"/>
                    <a:pt x="58" y="37"/>
                    <a:pt x="55" y="42"/>
                  </a:cubicBezTo>
                  <a:cubicBezTo>
                    <a:pt x="51" y="42"/>
                    <a:pt x="53" y="37"/>
                    <a:pt x="51" y="36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5" y="40"/>
                    <a:pt x="42" y="43"/>
                    <a:pt x="38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25" y="48"/>
                    <a:pt x="13" y="45"/>
                    <a:pt x="2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6" y="37"/>
                    <a:pt x="11" y="36"/>
                  </a:cubicBezTo>
                  <a:cubicBezTo>
                    <a:pt x="26" y="33"/>
                    <a:pt x="39" y="27"/>
                    <a:pt x="50" y="16"/>
                  </a:cubicBezTo>
                  <a:cubicBezTo>
                    <a:pt x="55" y="11"/>
                    <a:pt x="61" y="7"/>
                    <a:pt x="66" y="2"/>
                  </a:cubicBezTo>
                  <a:cubicBezTo>
                    <a:pt x="68" y="0"/>
                    <a:pt x="71" y="1"/>
                    <a:pt x="73" y="1"/>
                  </a:cubicBezTo>
                  <a:cubicBezTo>
                    <a:pt x="87" y="5"/>
                    <a:pt x="89" y="8"/>
                    <a:pt x="87" y="22"/>
                  </a:cubicBezTo>
                  <a:cubicBezTo>
                    <a:pt x="86" y="28"/>
                    <a:pt x="86" y="33"/>
                    <a:pt x="85" y="38"/>
                  </a:cubicBezTo>
                  <a:cubicBezTo>
                    <a:pt x="85" y="44"/>
                    <a:pt x="82" y="48"/>
                    <a:pt x="77" y="51"/>
                  </a:cubicBezTo>
                  <a:close/>
                </a:path>
              </a:pathLst>
            </a:custGeom>
            <a:solidFill>
              <a:srgbClr val="D7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0" name="Freeform 877"/>
            <p:cNvSpPr/>
            <p:nvPr/>
          </p:nvSpPr>
          <p:spPr bwMode="auto">
            <a:xfrm>
              <a:off x="7394" y="4219"/>
              <a:ext cx="8" cy="18"/>
            </a:xfrm>
            <a:custGeom>
              <a:avLst/>
              <a:gdLst>
                <a:gd name="T0" fmla="*/ 3 w 5"/>
                <a:gd name="T1" fmla="*/ 12 h 12"/>
                <a:gd name="T2" fmla="*/ 0 w 5"/>
                <a:gd name="T3" fmla="*/ 0 h 12"/>
                <a:gd name="T4" fmla="*/ 5 w 5"/>
                <a:gd name="T5" fmla="*/ 10 h 12"/>
                <a:gd name="T6" fmla="*/ 3 w 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1" y="8"/>
                    <a:pt x="0" y="4"/>
                    <a:pt x="0" y="0"/>
                  </a:cubicBezTo>
                  <a:cubicBezTo>
                    <a:pt x="3" y="3"/>
                    <a:pt x="4" y="6"/>
                    <a:pt x="5" y="10"/>
                  </a:cubicBezTo>
                  <a:cubicBezTo>
                    <a:pt x="5" y="10"/>
                    <a:pt x="4" y="11"/>
                    <a:pt x="3" y="1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1" name="Freeform 878"/>
            <p:cNvSpPr/>
            <p:nvPr/>
          </p:nvSpPr>
          <p:spPr bwMode="auto">
            <a:xfrm>
              <a:off x="7391" y="421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2" name="Freeform 879"/>
            <p:cNvSpPr/>
            <p:nvPr/>
          </p:nvSpPr>
          <p:spPr bwMode="auto">
            <a:xfrm>
              <a:off x="7370" y="4157"/>
              <a:ext cx="3" cy="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3" name="Freeform 880"/>
            <p:cNvSpPr/>
            <p:nvPr/>
          </p:nvSpPr>
          <p:spPr bwMode="auto">
            <a:xfrm>
              <a:off x="7403" y="4235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4" name="Freeform 881"/>
            <p:cNvSpPr/>
            <p:nvPr/>
          </p:nvSpPr>
          <p:spPr bwMode="auto">
            <a:xfrm>
              <a:off x="7406" y="4241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5" name="Freeform 882"/>
            <p:cNvSpPr/>
            <p:nvPr/>
          </p:nvSpPr>
          <p:spPr bwMode="auto">
            <a:xfrm>
              <a:off x="5993" y="1894"/>
              <a:ext cx="149" cy="47"/>
            </a:xfrm>
            <a:custGeom>
              <a:avLst/>
              <a:gdLst>
                <a:gd name="T0" fmla="*/ 99 w 99"/>
                <a:gd name="T1" fmla="*/ 20 h 31"/>
                <a:gd name="T2" fmla="*/ 99 w 99"/>
                <a:gd name="T3" fmla="*/ 24 h 31"/>
                <a:gd name="T4" fmla="*/ 91 w 99"/>
                <a:gd name="T5" fmla="*/ 31 h 31"/>
                <a:gd name="T6" fmla="*/ 87 w 99"/>
                <a:gd name="T7" fmla="*/ 31 h 31"/>
                <a:gd name="T8" fmla="*/ 57 w 99"/>
                <a:gd name="T9" fmla="*/ 30 h 31"/>
                <a:gd name="T10" fmla="*/ 13 w 99"/>
                <a:gd name="T11" fmla="*/ 22 h 31"/>
                <a:gd name="T12" fmla="*/ 3 w 99"/>
                <a:gd name="T13" fmla="*/ 4 h 31"/>
                <a:gd name="T14" fmla="*/ 12 w 99"/>
                <a:gd name="T15" fmla="*/ 3 h 31"/>
                <a:gd name="T16" fmla="*/ 13 w 99"/>
                <a:gd name="T17" fmla="*/ 6 h 31"/>
                <a:gd name="T18" fmla="*/ 18 w 99"/>
                <a:gd name="T19" fmla="*/ 13 h 31"/>
                <a:gd name="T20" fmla="*/ 82 w 99"/>
                <a:gd name="T21" fmla="*/ 16 h 31"/>
                <a:gd name="T22" fmla="*/ 91 w 99"/>
                <a:gd name="T23" fmla="*/ 14 h 31"/>
                <a:gd name="T24" fmla="*/ 99 w 99"/>
                <a:gd name="T2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31">
                  <a:moveTo>
                    <a:pt x="99" y="20"/>
                  </a:moveTo>
                  <a:cubicBezTo>
                    <a:pt x="99" y="21"/>
                    <a:pt x="99" y="22"/>
                    <a:pt x="99" y="24"/>
                  </a:cubicBezTo>
                  <a:cubicBezTo>
                    <a:pt x="99" y="29"/>
                    <a:pt x="95" y="31"/>
                    <a:pt x="91" y="31"/>
                  </a:cubicBezTo>
                  <a:cubicBezTo>
                    <a:pt x="89" y="31"/>
                    <a:pt x="88" y="31"/>
                    <a:pt x="87" y="31"/>
                  </a:cubicBezTo>
                  <a:cubicBezTo>
                    <a:pt x="77" y="27"/>
                    <a:pt x="67" y="29"/>
                    <a:pt x="57" y="30"/>
                  </a:cubicBezTo>
                  <a:cubicBezTo>
                    <a:pt x="42" y="30"/>
                    <a:pt x="27" y="26"/>
                    <a:pt x="13" y="22"/>
                  </a:cubicBezTo>
                  <a:cubicBezTo>
                    <a:pt x="3" y="20"/>
                    <a:pt x="0" y="13"/>
                    <a:pt x="3" y="4"/>
                  </a:cubicBezTo>
                  <a:cubicBezTo>
                    <a:pt x="5" y="1"/>
                    <a:pt x="8" y="0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2" y="10"/>
                    <a:pt x="14" y="12"/>
                    <a:pt x="18" y="13"/>
                  </a:cubicBezTo>
                  <a:cubicBezTo>
                    <a:pt x="39" y="25"/>
                    <a:pt x="60" y="24"/>
                    <a:pt x="82" y="16"/>
                  </a:cubicBezTo>
                  <a:cubicBezTo>
                    <a:pt x="85" y="16"/>
                    <a:pt x="88" y="14"/>
                    <a:pt x="91" y="14"/>
                  </a:cubicBezTo>
                  <a:cubicBezTo>
                    <a:pt x="95" y="13"/>
                    <a:pt x="96" y="17"/>
                    <a:pt x="99" y="20"/>
                  </a:cubicBezTo>
                  <a:close/>
                </a:path>
              </a:pathLst>
            </a:custGeom>
            <a:solidFill>
              <a:srgbClr val="B67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6" name="Freeform 883"/>
            <p:cNvSpPr/>
            <p:nvPr/>
          </p:nvSpPr>
          <p:spPr bwMode="auto">
            <a:xfrm>
              <a:off x="5996" y="1834"/>
              <a:ext cx="117" cy="74"/>
            </a:xfrm>
            <a:custGeom>
              <a:avLst/>
              <a:gdLst>
                <a:gd name="T0" fmla="*/ 8 w 78"/>
                <a:gd name="T1" fmla="*/ 44 h 49"/>
                <a:gd name="T2" fmla="*/ 1 w 78"/>
                <a:gd name="T3" fmla="*/ 44 h 49"/>
                <a:gd name="T4" fmla="*/ 1 w 78"/>
                <a:gd name="T5" fmla="*/ 44 h 49"/>
                <a:gd name="T6" fmla="*/ 8 w 78"/>
                <a:gd name="T7" fmla="*/ 37 h 49"/>
                <a:gd name="T8" fmla="*/ 35 w 78"/>
                <a:gd name="T9" fmla="*/ 28 h 49"/>
                <a:gd name="T10" fmla="*/ 47 w 78"/>
                <a:gd name="T11" fmla="*/ 25 h 49"/>
                <a:gd name="T12" fmla="*/ 29 w 78"/>
                <a:gd name="T13" fmla="*/ 13 h 49"/>
                <a:gd name="T14" fmla="*/ 24 w 78"/>
                <a:gd name="T15" fmla="*/ 8 h 49"/>
                <a:gd name="T16" fmla="*/ 22 w 78"/>
                <a:gd name="T17" fmla="*/ 8 h 49"/>
                <a:gd name="T18" fmla="*/ 21 w 78"/>
                <a:gd name="T19" fmla="*/ 3 h 49"/>
                <a:gd name="T20" fmla="*/ 35 w 78"/>
                <a:gd name="T21" fmla="*/ 2 h 49"/>
                <a:gd name="T22" fmla="*/ 61 w 78"/>
                <a:gd name="T23" fmla="*/ 17 h 49"/>
                <a:gd name="T24" fmla="*/ 73 w 78"/>
                <a:gd name="T25" fmla="*/ 25 h 49"/>
                <a:gd name="T26" fmla="*/ 77 w 78"/>
                <a:gd name="T27" fmla="*/ 33 h 49"/>
                <a:gd name="T28" fmla="*/ 70 w 78"/>
                <a:gd name="T29" fmla="*/ 38 h 49"/>
                <a:gd name="T30" fmla="*/ 61 w 78"/>
                <a:gd name="T31" fmla="*/ 38 h 49"/>
                <a:gd name="T32" fmla="*/ 23 w 78"/>
                <a:gd name="T33" fmla="*/ 44 h 49"/>
                <a:gd name="T34" fmla="*/ 8 w 78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49">
                  <a:moveTo>
                    <a:pt x="8" y="44"/>
                  </a:moveTo>
                  <a:cubicBezTo>
                    <a:pt x="6" y="43"/>
                    <a:pt x="3" y="45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39"/>
                    <a:pt x="4" y="38"/>
                    <a:pt x="8" y="37"/>
                  </a:cubicBezTo>
                  <a:cubicBezTo>
                    <a:pt x="17" y="34"/>
                    <a:pt x="26" y="29"/>
                    <a:pt x="35" y="28"/>
                  </a:cubicBezTo>
                  <a:cubicBezTo>
                    <a:pt x="39" y="26"/>
                    <a:pt x="43" y="28"/>
                    <a:pt x="47" y="25"/>
                  </a:cubicBezTo>
                  <a:cubicBezTo>
                    <a:pt x="43" y="18"/>
                    <a:pt x="35" y="16"/>
                    <a:pt x="29" y="13"/>
                  </a:cubicBezTo>
                  <a:cubicBezTo>
                    <a:pt x="26" y="12"/>
                    <a:pt x="25" y="10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0" y="7"/>
                    <a:pt x="20" y="5"/>
                    <a:pt x="21" y="3"/>
                  </a:cubicBezTo>
                  <a:cubicBezTo>
                    <a:pt x="26" y="0"/>
                    <a:pt x="31" y="0"/>
                    <a:pt x="35" y="2"/>
                  </a:cubicBezTo>
                  <a:cubicBezTo>
                    <a:pt x="44" y="6"/>
                    <a:pt x="54" y="9"/>
                    <a:pt x="61" y="17"/>
                  </a:cubicBezTo>
                  <a:cubicBezTo>
                    <a:pt x="65" y="21"/>
                    <a:pt x="70" y="22"/>
                    <a:pt x="73" y="25"/>
                  </a:cubicBezTo>
                  <a:cubicBezTo>
                    <a:pt x="76" y="27"/>
                    <a:pt x="78" y="29"/>
                    <a:pt x="77" y="33"/>
                  </a:cubicBezTo>
                  <a:cubicBezTo>
                    <a:pt x="76" y="37"/>
                    <a:pt x="73" y="38"/>
                    <a:pt x="70" y="38"/>
                  </a:cubicBezTo>
                  <a:cubicBezTo>
                    <a:pt x="67" y="38"/>
                    <a:pt x="64" y="38"/>
                    <a:pt x="61" y="38"/>
                  </a:cubicBezTo>
                  <a:cubicBezTo>
                    <a:pt x="48" y="37"/>
                    <a:pt x="35" y="38"/>
                    <a:pt x="23" y="44"/>
                  </a:cubicBezTo>
                  <a:cubicBezTo>
                    <a:pt x="18" y="46"/>
                    <a:pt x="13" y="49"/>
                    <a:pt x="8" y="44"/>
                  </a:cubicBezTo>
                  <a:close/>
                </a:path>
              </a:pathLst>
            </a:custGeom>
            <a:solidFill>
              <a:srgbClr val="B67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7" name="Freeform 884"/>
            <p:cNvSpPr/>
            <p:nvPr/>
          </p:nvSpPr>
          <p:spPr bwMode="auto">
            <a:xfrm>
              <a:off x="5986" y="1846"/>
              <a:ext cx="66" cy="56"/>
            </a:xfrm>
            <a:custGeom>
              <a:avLst/>
              <a:gdLst>
                <a:gd name="T0" fmla="*/ 31 w 44"/>
                <a:gd name="T1" fmla="*/ 0 h 37"/>
                <a:gd name="T2" fmla="*/ 36 w 44"/>
                <a:gd name="T3" fmla="*/ 2 h 37"/>
                <a:gd name="T4" fmla="*/ 44 w 44"/>
                <a:gd name="T5" fmla="*/ 23 h 37"/>
                <a:gd name="T6" fmla="*/ 14 w 44"/>
                <a:gd name="T7" fmla="*/ 33 h 37"/>
                <a:gd name="T8" fmla="*/ 8 w 44"/>
                <a:gd name="T9" fmla="*/ 36 h 37"/>
                <a:gd name="T10" fmla="*/ 0 w 44"/>
                <a:gd name="T11" fmla="*/ 32 h 37"/>
                <a:gd name="T12" fmla="*/ 6 w 44"/>
                <a:gd name="T13" fmla="*/ 26 h 37"/>
                <a:gd name="T14" fmla="*/ 31 w 44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7">
                  <a:moveTo>
                    <a:pt x="31" y="0"/>
                  </a:moveTo>
                  <a:cubicBezTo>
                    <a:pt x="33" y="1"/>
                    <a:pt x="34" y="1"/>
                    <a:pt x="36" y="2"/>
                  </a:cubicBezTo>
                  <a:cubicBezTo>
                    <a:pt x="37" y="10"/>
                    <a:pt x="43" y="15"/>
                    <a:pt x="44" y="23"/>
                  </a:cubicBezTo>
                  <a:cubicBezTo>
                    <a:pt x="34" y="26"/>
                    <a:pt x="25" y="31"/>
                    <a:pt x="14" y="33"/>
                  </a:cubicBezTo>
                  <a:cubicBezTo>
                    <a:pt x="12" y="33"/>
                    <a:pt x="9" y="35"/>
                    <a:pt x="8" y="36"/>
                  </a:cubicBezTo>
                  <a:cubicBezTo>
                    <a:pt x="5" y="36"/>
                    <a:pt x="1" y="37"/>
                    <a:pt x="0" y="32"/>
                  </a:cubicBezTo>
                  <a:cubicBezTo>
                    <a:pt x="0" y="29"/>
                    <a:pt x="3" y="27"/>
                    <a:pt x="6" y="26"/>
                  </a:cubicBezTo>
                  <a:cubicBezTo>
                    <a:pt x="18" y="21"/>
                    <a:pt x="27" y="13"/>
                    <a:pt x="31" y="0"/>
                  </a:cubicBezTo>
                  <a:close/>
                </a:path>
              </a:pathLst>
            </a:custGeom>
            <a:solidFill>
              <a:srgbClr val="A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8" name="Freeform 885"/>
            <p:cNvSpPr/>
            <p:nvPr/>
          </p:nvSpPr>
          <p:spPr bwMode="auto">
            <a:xfrm>
              <a:off x="5984" y="1815"/>
              <a:ext cx="45" cy="48"/>
            </a:xfrm>
            <a:custGeom>
              <a:avLst/>
              <a:gdLst>
                <a:gd name="T0" fmla="*/ 30 w 30"/>
                <a:gd name="T1" fmla="*/ 17 h 32"/>
                <a:gd name="T2" fmla="*/ 30 w 30"/>
                <a:gd name="T3" fmla="*/ 21 h 32"/>
                <a:gd name="T4" fmla="*/ 16 w 30"/>
                <a:gd name="T5" fmla="*/ 32 h 32"/>
                <a:gd name="T6" fmla="*/ 14 w 30"/>
                <a:gd name="T7" fmla="*/ 31 h 32"/>
                <a:gd name="T8" fmla="*/ 4 w 30"/>
                <a:gd name="T9" fmla="*/ 14 h 32"/>
                <a:gd name="T10" fmla="*/ 2 w 30"/>
                <a:gd name="T11" fmla="*/ 12 h 32"/>
                <a:gd name="T12" fmla="*/ 0 w 30"/>
                <a:gd name="T13" fmla="*/ 10 h 32"/>
                <a:gd name="T14" fmla="*/ 0 w 30"/>
                <a:gd name="T15" fmla="*/ 8 h 32"/>
                <a:gd name="T16" fmla="*/ 12 w 30"/>
                <a:gd name="T17" fmla="*/ 2 h 32"/>
                <a:gd name="T18" fmla="*/ 30 w 30"/>
                <a:gd name="T1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2">
                  <a:moveTo>
                    <a:pt x="30" y="17"/>
                  </a:moveTo>
                  <a:cubicBezTo>
                    <a:pt x="30" y="18"/>
                    <a:pt x="30" y="20"/>
                    <a:pt x="30" y="21"/>
                  </a:cubicBezTo>
                  <a:cubicBezTo>
                    <a:pt x="24" y="23"/>
                    <a:pt x="20" y="28"/>
                    <a:pt x="16" y="32"/>
                  </a:cubicBezTo>
                  <a:cubicBezTo>
                    <a:pt x="15" y="32"/>
                    <a:pt x="15" y="32"/>
                    <a:pt x="14" y="31"/>
                  </a:cubicBezTo>
                  <a:cubicBezTo>
                    <a:pt x="14" y="23"/>
                    <a:pt x="9" y="19"/>
                    <a:pt x="4" y="14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1" y="12"/>
                    <a:pt x="1" y="11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0"/>
                    <a:pt x="8" y="4"/>
                    <a:pt x="12" y="2"/>
                  </a:cubicBezTo>
                  <a:cubicBezTo>
                    <a:pt x="21" y="4"/>
                    <a:pt x="28" y="7"/>
                    <a:pt x="30" y="17"/>
                  </a:cubicBezTo>
                  <a:close/>
                </a:path>
              </a:pathLst>
            </a:custGeom>
            <a:solidFill>
              <a:srgbClr val="B57D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9" name="Freeform 886"/>
            <p:cNvSpPr/>
            <p:nvPr/>
          </p:nvSpPr>
          <p:spPr bwMode="auto">
            <a:xfrm>
              <a:off x="5989" y="1857"/>
              <a:ext cx="19" cy="18"/>
            </a:xfrm>
            <a:custGeom>
              <a:avLst/>
              <a:gdLst>
                <a:gd name="T0" fmla="*/ 13 w 13"/>
                <a:gd name="T1" fmla="*/ 3 h 12"/>
                <a:gd name="T2" fmla="*/ 13 w 13"/>
                <a:gd name="T3" fmla="*/ 4 h 12"/>
                <a:gd name="T4" fmla="*/ 13 w 13"/>
                <a:gd name="T5" fmla="*/ 8 h 12"/>
                <a:gd name="T6" fmla="*/ 11 w 13"/>
                <a:gd name="T7" fmla="*/ 10 h 12"/>
                <a:gd name="T8" fmla="*/ 6 w 13"/>
                <a:gd name="T9" fmla="*/ 12 h 12"/>
                <a:gd name="T10" fmla="*/ 6 w 13"/>
                <a:gd name="T11" fmla="*/ 3 h 12"/>
                <a:gd name="T12" fmla="*/ 13 w 13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3"/>
                  </a:moveTo>
                  <a:cubicBezTo>
                    <a:pt x="13" y="3"/>
                    <a:pt x="13" y="4"/>
                    <a:pt x="13" y="4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1"/>
                    <a:pt x="7" y="12"/>
                    <a:pt x="6" y="12"/>
                  </a:cubicBezTo>
                  <a:cubicBezTo>
                    <a:pt x="0" y="9"/>
                    <a:pt x="4" y="6"/>
                    <a:pt x="6" y="3"/>
                  </a:cubicBezTo>
                  <a:cubicBezTo>
                    <a:pt x="8" y="1"/>
                    <a:pt x="11" y="0"/>
                    <a:pt x="13" y="3"/>
                  </a:cubicBezTo>
                  <a:close/>
                </a:path>
              </a:pathLst>
            </a:custGeom>
            <a:solidFill>
              <a:srgbClr val="A26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0" name="Freeform 887"/>
            <p:cNvSpPr/>
            <p:nvPr/>
          </p:nvSpPr>
          <p:spPr bwMode="auto">
            <a:xfrm>
              <a:off x="6005" y="18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97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1" name="Freeform 888"/>
            <p:cNvSpPr/>
            <p:nvPr/>
          </p:nvSpPr>
          <p:spPr bwMode="auto">
            <a:xfrm>
              <a:off x="7502" y="3102"/>
              <a:ext cx="348" cy="300"/>
            </a:xfrm>
            <a:custGeom>
              <a:avLst/>
              <a:gdLst>
                <a:gd name="T0" fmla="*/ 197 w 232"/>
                <a:gd name="T1" fmla="*/ 0 h 200"/>
                <a:gd name="T2" fmla="*/ 200 w 232"/>
                <a:gd name="T3" fmla="*/ 0 h 200"/>
                <a:gd name="T4" fmla="*/ 210 w 232"/>
                <a:gd name="T5" fmla="*/ 17 h 200"/>
                <a:gd name="T6" fmla="*/ 220 w 232"/>
                <a:gd name="T7" fmla="*/ 29 h 200"/>
                <a:gd name="T8" fmla="*/ 229 w 232"/>
                <a:gd name="T9" fmla="*/ 60 h 200"/>
                <a:gd name="T10" fmla="*/ 231 w 232"/>
                <a:gd name="T11" fmla="*/ 77 h 200"/>
                <a:gd name="T12" fmla="*/ 231 w 232"/>
                <a:gd name="T13" fmla="*/ 85 h 200"/>
                <a:gd name="T14" fmla="*/ 225 w 232"/>
                <a:gd name="T15" fmla="*/ 89 h 200"/>
                <a:gd name="T16" fmla="*/ 220 w 232"/>
                <a:gd name="T17" fmla="*/ 92 h 200"/>
                <a:gd name="T18" fmla="*/ 220 w 232"/>
                <a:gd name="T19" fmla="*/ 98 h 200"/>
                <a:gd name="T20" fmla="*/ 231 w 232"/>
                <a:gd name="T21" fmla="*/ 109 h 200"/>
                <a:gd name="T22" fmla="*/ 225 w 232"/>
                <a:gd name="T23" fmla="*/ 111 h 200"/>
                <a:gd name="T24" fmla="*/ 222 w 232"/>
                <a:gd name="T25" fmla="*/ 111 h 200"/>
                <a:gd name="T26" fmla="*/ 202 w 232"/>
                <a:gd name="T27" fmla="*/ 107 h 200"/>
                <a:gd name="T28" fmla="*/ 187 w 232"/>
                <a:gd name="T29" fmla="*/ 110 h 200"/>
                <a:gd name="T30" fmla="*/ 139 w 232"/>
                <a:gd name="T31" fmla="*/ 135 h 200"/>
                <a:gd name="T32" fmla="*/ 135 w 232"/>
                <a:gd name="T33" fmla="*/ 136 h 200"/>
                <a:gd name="T34" fmla="*/ 135 w 232"/>
                <a:gd name="T35" fmla="*/ 136 h 200"/>
                <a:gd name="T36" fmla="*/ 131 w 232"/>
                <a:gd name="T37" fmla="*/ 138 h 200"/>
                <a:gd name="T38" fmla="*/ 131 w 232"/>
                <a:gd name="T39" fmla="*/ 138 h 200"/>
                <a:gd name="T40" fmla="*/ 129 w 232"/>
                <a:gd name="T41" fmla="*/ 140 h 200"/>
                <a:gd name="T42" fmla="*/ 129 w 232"/>
                <a:gd name="T43" fmla="*/ 140 h 200"/>
                <a:gd name="T44" fmla="*/ 98 w 232"/>
                <a:gd name="T45" fmla="*/ 185 h 200"/>
                <a:gd name="T46" fmla="*/ 92 w 232"/>
                <a:gd name="T47" fmla="*/ 199 h 200"/>
                <a:gd name="T48" fmla="*/ 88 w 232"/>
                <a:gd name="T49" fmla="*/ 200 h 200"/>
                <a:gd name="T50" fmla="*/ 86 w 232"/>
                <a:gd name="T51" fmla="*/ 184 h 200"/>
                <a:gd name="T52" fmla="*/ 88 w 232"/>
                <a:gd name="T53" fmla="*/ 177 h 200"/>
                <a:gd name="T54" fmla="*/ 91 w 232"/>
                <a:gd name="T55" fmla="*/ 170 h 200"/>
                <a:gd name="T56" fmla="*/ 88 w 232"/>
                <a:gd name="T57" fmla="*/ 168 h 200"/>
                <a:gd name="T58" fmla="*/ 53 w 232"/>
                <a:gd name="T59" fmla="*/ 169 h 200"/>
                <a:gd name="T60" fmla="*/ 50 w 232"/>
                <a:gd name="T61" fmla="*/ 153 h 200"/>
                <a:gd name="T62" fmla="*/ 68 w 232"/>
                <a:gd name="T63" fmla="*/ 133 h 200"/>
                <a:gd name="T64" fmla="*/ 96 w 232"/>
                <a:gd name="T65" fmla="*/ 113 h 200"/>
                <a:gd name="T66" fmla="*/ 63 w 232"/>
                <a:gd name="T67" fmla="*/ 135 h 200"/>
                <a:gd name="T68" fmla="*/ 38 w 232"/>
                <a:gd name="T69" fmla="*/ 149 h 200"/>
                <a:gd name="T70" fmla="*/ 28 w 232"/>
                <a:gd name="T71" fmla="*/ 149 h 200"/>
                <a:gd name="T72" fmla="*/ 8 w 232"/>
                <a:gd name="T73" fmla="*/ 139 h 200"/>
                <a:gd name="T74" fmla="*/ 8 w 232"/>
                <a:gd name="T75" fmla="*/ 120 h 200"/>
                <a:gd name="T76" fmla="*/ 29 w 232"/>
                <a:gd name="T77" fmla="*/ 96 h 200"/>
                <a:gd name="T78" fmla="*/ 45 w 232"/>
                <a:gd name="T79" fmla="*/ 89 h 200"/>
                <a:gd name="T80" fmla="*/ 64 w 232"/>
                <a:gd name="T81" fmla="*/ 83 h 200"/>
                <a:gd name="T82" fmla="*/ 75 w 232"/>
                <a:gd name="T83" fmla="*/ 81 h 200"/>
                <a:gd name="T84" fmla="*/ 102 w 232"/>
                <a:gd name="T85" fmla="*/ 71 h 200"/>
                <a:gd name="T86" fmla="*/ 110 w 232"/>
                <a:gd name="T87" fmla="*/ 67 h 200"/>
                <a:gd name="T88" fmla="*/ 141 w 232"/>
                <a:gd name="T89" fmla="*/ 76 h 200"/>
                <a:gd name="T90" fmla="*/ 210 w 232"/>
                <a:gd name="T91" fmla="*/ 66 h 200"/>
                <a:gd name="T92" fmla="*/ 219 w 232"/>
                <a:gd name="T93" fmla="*/ 60 h 200"/>
                <a:gd name="T94" fmla="*/ 222 w 232"/>
                <a:gd name="T95" fmla="*/ 55 h 200"/>
                <a:gd name="T96" fmla="*/ 216 w 232"/>
                <a:gd name="T97" fmla="*/ 54 h 200"/>
                <a:gd name="T98" fmla="*/ 205 w 232"/>
                <a:gd name="T99" fmla="*/ 41 h 200"/>
                <a:gd name="T100" fmla="*/ 188 w 232"/>
                <a:gd name="T101" fmla="*/ 39 h 200"/>
                <a:gd name="T102" fmla="*/ 177 w 232"/>
                <a:gd name="T103" fmla="*/ 42 h 200"/>
                <a:gd name="T104" fmla="*/ 177 w 232"/>
                <a:gd name="T105" fmla="*/ 39 h 200"/>
                <a:gd name="T106" fmla="*/ 173 w 232"/>
                <a:gd name="T107" fmla="*/ 31 h 200"/>
                <a:gd name="T108" fmla="*/ 182 w 232"/>
                <a:gd name="T109" fmla="*/ 7 h 200"/>
                <a:gd name="T110" fmla="*/ 197 w 232"/>
                <a:gd name="T1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2" h="200">
                  <a:moveTo>
                    <a:pt x="197" y="0"/>
                  </a:moveTo>
                  <a:cubicBezTo>
                    <a:pt x="198" y="0"/>
                    <a:pt x="199" y="0"/>
                    <a:pt x="200" y="0"/>
                  </a:cubicBezTo>
                  <a:cubicBezTo>
                    <a:pt x="199" y="8"/>
                    <a:pt x="203" y="14"/>
                    <a:pt x="210" y="17"/>
                  </a:cubicBezTo>
                  <a:cubicBezTo>
                    <a:pt x="215" y="20"/>
                    <a:pt x="218" y="24"/>
                    <a:pt x="220" y="29"/>
                  </a:cubicBezTo>
                  <a:cubicBezTo>
                    <a:pt x="225" y="39"/>
                    <a:pt x="228" y="49"/>
                    <a:pt x="229" y="60"/>
                  </a:cubicBezTo>
                  <a:cubicBezTo>
                    <a:pt x="229" y="65"/>
                    <a:pt x="232" y="71"/>
                    <a:pt x="231" y="77"/>
                  </a:cubicBezTo>
                  <a:cubicBezTo>
                    <a:pt x="231" y="80"/>
                    <a:pt x="231" y="83"/>
                    <a:pt x="231" y="85"/>
                  </a:cubicBezTo>
                  <a:cubicBezTo>
                    <a:pt x="230" y="88"/>
                    <a:pt x="230" y="92"/>
                    <a:pt x="225" y="89"/>
                  </a:cubicBezTo>
                  <a:cubicBezTo>
                    <a:pt x="222" y="87"/>
                    <a:pt x="221" y="90"/>
                    <a:pt x="220" y="92"/>
                  </a:cubicBezTo>
                  <a:cubicBezTo>
                    <a:pt x="218" y="94"/>
                    <a:pt x="218" y="96"/>
                    <a:pt x="220" y="98"/>
                  </a:cubicBezTo>
                  <a:cubicBezTo>
                    <a:pt x="225" y="101"/>
                    <a:pt x="228" y="105"/>
                    <a:pt x="231" y="109"/>
                  </a:cubicBezTo>
                  <a:cubicBezTo>
                    <a:pt x="230" y="113"/>
                    <a:pt x="227" y="111"/>
                    <a:pt x="225" y="111"/>
                  </a:cubicBezTo>
                  <a:cubicBezTo>
                    <a:pt x="224" y="111"/>
                    <a:pt x="223" y="111"/>
                    <a:pt x="222" y="111"/>
                  </a:cubicBezTo>
                  <a:cubicBezTo>
                    <a:pt x="216" y="105"/>
                    <a:pt x="209" y="107"/>
                    <a:pt x="202" y="107"/>
                  </a:cubicBezTo>
                  <a:cubicBezTo>
                    <a:pt x="197" y="107"/>
                    <a:pt x="192" y="107"/>
                    <a:pt x="187" y="110"/>
                  </a:cubicBezTo>
                  <a:cubicBezTo>
                    <a:pt x="172" y="119"/>
                    <a:pt x="155" y="126"/>
                    <a:pt x="139" y="135"/>
                  </a:cubicBezTo>
                  <a:cubicBezTo>
                    <a:pt x="138" y="136"/>
                    <a:pt x="136" y="135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4" y="138"/>
                    <a:pt x="132" y="137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9"/>
                    <a:pt x="130" y="140"/>
                    <a:pt x="129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16" y="153"/>
                    <a:pt x="104" y="167"/>
                    <a:pt x="98" y="185"/>
                  </a:cubicBezTo>
                  <a:cubicBezTo>
                    <a:pt x="97" y="190"/>
                    <a:pt x="94" y="194"/>
                    <a:pt x="92" y="199"/>
                  </a:cubicBezTo>
                  <a:cubicBezTo>
                    <a:pt x="91" y="200"/>
                    <a:pt x="90" y="200"/>
                    <a:pt x="88" y="200"/>
                  </a:cubicBezTo>
                  <a:cubicBezTo>
                    <a:pt x="81" y="195"/>
                    <a:pt x="86" y="189"/>
                    <a:pt x="86" y="184"/>
                  </a:cubicBezTo>
                  <a:cubicBezTo>
                    <a:pt x="86" y="181"/>
                    <a:pt x="87" y="179"/>
                    <a:pt x="88" y="177"/>
                  </a:cubicBezTo>
                  <a:cubicBezTo>
                    <a:pt x="89" y="174"/>
                    <a:pt x="90" y="172"/>
                    <a:pt x="91" y="170"/>
                  </a:cubicBezTo>
                  <a:cubicBezTo>
                    <a:pt x="91" y="168"/>
                    <a:pt x="90" y="165"/>
                    <a:pt x="88" y="168"/>
                  </a:cubicBezTo>
                  <a:cubicBezTo>
                    <a:pt x="77" y="183"/>
                    <a:pt x="64" y="172"/>
                    <a:pt x="53" y="169"/>
                  </a:cubicBezTo>
                  <a:cubicBezTo>
                    <a:pt x="45" y="166"/>
                    <a:pt x="49" y="159"/>
                    <a:pt x="50" y="153"/>
                  </a:cubicBezTo>
                  <a:cubicBezTo>
                    <a:pt x="53" y="143"/>
                    <a:pt x="63" y="140"/>
                    <a:pt x="68" y="133"/>
                  </a:cubicBezTo>
                  <a:cubicBezTo>
                    <a:pt x="79" y="126"/>
                    <a:pt x="88" y="117"/>
                    <a:pt x="96" y="113"/>
                  </a:cubicBezTo>
                  <a:cubicBezTo>
                    <a:pt x="86" y="118"/>
                    <a:pt x="76" y="129"/>
                    <a:pt x="63" y="135"/>
                  </a:cubicBezTo>
                  <a:cubicBezTo>
                    <a:pt x="54" y="140"/>
                    <a:pt x="46" y="143"/>
                    <a:pt x="38" y="149"/>
                  </a:cubicBezTo>
                  <a:cubicBezTo>
                    <a:pt x="35" y="151"/>
                    <a:pt x="31" y="151"/>
                    <a:pt x="28" y="149"/>
                  </a:cubicBezTo>
                  <a:cubicBezTo>
                    <a:pt x="20" y="147"/>
                    <a:pt x="13" y="144"/>
                    <a:pt x="8" y="139"/>
                  </a:cubicBezTo>
                  <a:cubicBezTo>
                    <a:pt x="0" y="132"/>
                    <a:pt x="0" y="125"/>
                    <a:pt x="8" y="120"/>
                  </a:cubicBezTo>
                  <a:cubicBezTo>
                    <a:pt x="18" y="114"/>
                    <a:pt x="25" y="106"/>
                    <a:pt x="29" y="96"/>
                  </a:cubicBezTo>
                  <a:cubicBezTo>
                    <a:pt x="32" y="89"/>
                    <a:pt x="38" y="86"/>
                    <a:pt x="45" y="89"/>
                  </a:cubicBezTo>
                  <a:cubicBezTo>
                    <a:pt x="53" y="92"/>
                    <a:pt x="59" y="88"/>
                    <a:pt x="64" y="83"/>
                  </a:cubicBezTo>
                  <a:cubicBezTo>
                    <a:pt x="67" y="81"/>
                    <a:pt x="71" y="82"/>
                    <a:pt x="75" y="81"/>
                  </a:cubicBezTo>
                  <a:cubicBezTo>
                    <a:pt x="85" y="80"/>
                    <a:pt x="94" y="79"/>
                    <a:pt x="102" y="71"/>
                  </a:cubicBezTo>
                  <a:cubicBezTo>
                    <a:pt x="104" y="69"/>
                    <a:pt x="107" y="68"/>
                    <a:pt x="110" y="67"/>
                  </a:cubicBezTo>
                  <a:cubicBezTo>
                    <a:pt x="120" y="71"/>
                    <a:pt x="130" y="75"/>
                    <a:pt x="141" y="76"/>
                  </a:cubicBezTo>
                  <a:cubicBezTo>
                    <a:pt x="165" y="79"/>
                    <a:pt x="188" y="80"/>
                    <a:pt x="210" y="66"/>
                  </a:cubicBezTo>
                  <a:cubicBezTo>
                    <a:pt x="213" y="64"/>
                    <a:pt x="216" y="62"/>
                    <a:pt x="219" y="60"/>
                  </a:cubicBezTo>
                  <a:cubicBezTo>
                    <a:pt x="221" y="59"/>
                    <a:pt x="223" y="57"/>
                    <a:pt x="222" y="55"/>
                  </a:cubicBezTo>
                  <a:cubicBezTo>
                    <a:pt x="221" y="51"/>
                    <a:pt x="218" y="53"/>
                    <a:pt x="216" y="54"/>
                  </a:cubicBezTo>
                  <a:cubicBezTo>
                    <a:pt x="211" y="50"/>
                    <a:pt x="208" y="45"/>
                    <a:pt x="205" y="41"/>
                  </a:cubicBezTo>
                  <a:cubicBezTo>
                    <a:pt x="199" y="35"/>
                    <a:pt x="195" y="34"/>
                    <a:pt x="188" y="39"/>
                  </a:cubicBezTo>
                  <a:cubicBezTo>
                    <a:pt x="185" y="42"/>
                    <a:pt x="182" y="45"/>
                    <a:pt x="177" y="42"/>
                  </a:cubicBezTo>
                  <a:cubicBezTo>
                    <a:pt x="177" y="41"/>
                    <a:pt x="177" y="40"/>
                    <a:pt x="177" y="39"/>
                  </a:cubicBezTo>
                  <a:cubicBezTo>
                    <a:pt x="178" y="35"/>
                    <a:pt x="172" y="35"/>
                    <a:pt x="173" y="31"/>
                  </a:cubicBezTo>
                  <a:cubicBezTo>
                    <a:pt x="176" y="23"/>
                    <a:pt x="177" y="14"/>
                    <a:pt x="182" y="7"/>
                  </a:cubicBezTo>
                  <a:cubicBezTo>
                    <a:pt x="185" y="1"/>
                    <a:pt x="191" y="0"/>
                    <a:pt x="197" y="0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2" name="Freeform 889"/>
            <p:cNvSpPr/>
            <p:nvPr/>
          </p:nvSpPr>
          <p:spPr bwMode="auto">
            <a:xfrm>
              <a:off x="7679" y="3292"/>
              <a:ext cx="107" cy="129"/>
            </a:xfrm>
            <a:custGeom>
              <a:avLst/>
              <a:gdLst>
                <a:gd name="T0" fmla="*/ 15 w 71"/>
                <a:gd name="T1" fmla="*/ 86 h 86"/>
                <a:gd name="T2" fmla="*/ 11 w 71"/>
                <a:gd name="T3" fmla="*/ 86 h 86"/>
                <a:gd name="T4" fmla="*/ 2 w 71"/>
                <a:gd name="T5" fmla="*/ 56 h 86"/>
                <a:gd name="T6" fmla="*/ 13 w 71"/>
                <a:gd name="T7" fmla="*/ 26 h 86"/>
                <a:gd name="T8" fmla="*/ 19 w 71"/>
                <a:gd name="T9" fmla="*/ 17 h 86"/>
                <a:gd name="T10" fmla="*/ 36 w 71"/>
                <a:gd name="T11" fmla="*/ 8 h 86"/>
                <a:gd name="T12" fmla="*/ 36 w 71"/>
                <a:gd name="T13" fmla="*/ 8 h 86"/>
                <a:gd name="T14" fmla="*/ 48 w 71"/>
                <a:gd name="T15" fmla="*/ 4 h 86"/>
                <a:gd name="T16" fmla="*/ 48 w 71"/>
                <a:gd name="T17" fmla="*/ 4 h 86"/>
                <a:gd name="T18" fmla="*/ 58 w 71"/>
                <a:gd name="T19" fmla="*/ 2 h 86"/>
                <a:gd name="T20" fmla="*/ 59 w 71"/>
                <a:gd name="T21" fmla="*/ 2 h 86"/>
                <a:gd name="T22" fmla="*/ 66 w 71"/>
                <a:gd name="T23" fmla="*/ 1 h 86"/>
                <a:gd name="T24" fmla="*/ 71 w 71"/>
                <a:gd name="T25" fmla="*/ 1 h 86"/>
                <a:gd name="T26" fmla="*/ 55 w 71"/>
                <a:gd name="T27" fmla="*/ 23 h 86"/>
                <a:gd name="T28" fmla="*/ 50 w 71"/>
                <a:gd name="T29" fmla="*/ 25 h 86"/>
                <a:gd name="T30" fmla="*/ 15 w 71"/>
                <a:gd name="T3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86">
                  <a:moveTo>
                    <a:pt x="15" y="86"/>
                  </a:moveTo>
                  <a:cubicBezTo>
                    <a:pt x="14" y="86"/>
                    <a:pt x="13" y="86"/>
                    <a:pt x="11" y="86"/>
                  </a:cubicBezTo>
                  <a:cubicBezTo>
                    <a:pt x="6" y="77"/>
                    <a:pt x="4" y="66"/>
                    <a:pt x="2" y="56"/>
                  </a:cubicBezTo>
                  <a:cubicBezTo>
                    <a:pt x="0" y="45"/>
                    <a:pt x="6" y="35"/>
                    <a:pt x="13" y="26"/>
                  </a:cubicBezTo>
                  <a:cubicBezTo>
                    <a:pt x="15" y="23"/>
                    <a:pt x="18" y="20"/>
                    <a:pt x="19" y="17"/>
                  </a:cubicBezTo>
                  <a:cubicBezTo>
                    <a:pt x="24" y="12"/>
                    <a:pt x="30" y="10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0" y="5"/>
                    <a:pt x="44" y="5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1" y="1"/>
                    <a:pt x="55" y="4"/>
                    <a:pt x="58" y="2"/>
                  </a:cubicBezTo>
                  <a:cubicBezTo>
                    <a:pt x="58" y="2"/>
                    <a:pt x="59" y="2"/>
                    <a:pt x="59" y="2"/>
                  </a:cubicBezTo>
                  <a:cubicBezTo>
                    <a:pt x="62" y="0"/>
                    <a:pt x="64" y="1"/>
                    <a:pt x="66" y="1"/>
                  </a:cubicBezTo>
                  <a:cubicBezTo>
                    <a:pt x="68" y="1"/>
                    <a:pt x="69" y="1"/>
                    <a:pt x="71" y="1"/>
                  </a:cubicBezTo>
                  <a:cubicBezTo>
                    <a:pt x="71" y="8"/>
                    <a:pt x="63" y="19"/>
                    <a:pt x="55" y="23"/>
                  </a:cubicBezTo>
                  <a:cubicBezTo>
                    <a:pt x="53" y="23"/>
                    <a:pt x="51" y="24"/>
                    <a:pt x="50" y="25"/>
                  </a:cubicBezTo>
                  <a:cubicBezTo>
                    <a:pt x="31" y="41"/>
                    <a:pt x="17" y="61"/>
                    <a:pt x="15" y="86"/>
                  </a:cubicBezTo>
                  <a:close/>
                </a:path>
              </a:pathLst>
            </a:custGeom>
            <a:solidFill>
              <a:srgbClr val="FCE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3" name="Freeform 890"/>
            <p:cNvSpPr/>
            <p:nvPr/>
          </p:nvSpPr>
          <p:spPr bwMode="auto">
            <a:xfrm>
              <a:off x="7639" y="3303"/>
              <a:ext cx="94" cy="121"/>
            </a:xfrm>
            <a:custGeom>
              <a:avLst/>
              <a:gdLst>
                <a:gd name="T0" fmla="*/ 63 w 63"/>
                <a:gd name="T1" fmla="*/ 1 h 81"/>
                <a:gd name="T2" fmla="*/ 50 w 63"/>
                <a:gd name="T3" fmla="*/ 12 h 81"/>
                <a:gd name="T4" fmla="*/ 21 w 63"/>
                <a:gd name="T5" fmla="*/ 62 h 81"/>
                <a:gd name="T6" fmla="*/ 11 w 63"/>
                <a:gd name="T7" fmla="*/ 80 h 81"/>
                <a:gd name="T8" fmla="*/ 8 w 63"/>
                <a:gd name="T9" fmla="*/ 80 h 81"/>
                <a:gd name="T10" fmla="*/ 0 w 63"/>
                <a:gd name="T11" fmla="*/ 65 h 81"/>
                <a:gd name="T12" fmla="*/ 0 w 63"/>
                <a:gd name="T13" fmla="*/ 64 h 81"/>
                <a:gd name="T14" fmla="*/ 33 w 63"/>
                <a:gd name="T15" fmla="*/ 9 h 81"/>
                <a:gd name="T16" fmla="*/ 38 w 63"/>
                <a:gd name="T17" fmla="*/ 6 h 81"/>
                <a:gd name="T18" fmla="*/ 36 w 63"/>
                <a:gd name="T19" fmla="*/ 10 h 81"/>
                <a:gd name="T20" fmla="*/ 34 w 63"/>
                <a:gd name="T21" fmla="*/ 14 h 81"/>
                <a:gd name="T22" fmla="*/ 63 w 63"/>
                <a:gd name="T2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81">
                  <a:moveTo>
                    <a:pt x="63" y="1"/>
                  </a:moveTo>
                  <a:cubicBezTo>
                    <a:pt x="59" y="5"/>
                    <a:pt x="53" y="6"/>
                    <a:pt x="50" y="12"/>
                  </a:cubicBezTo>
                  <a:cubicBezTo>
                    <a:pt x="33" y="25"/>
                    <a:pt x="27" y="43"/>
                    <a:pt x="21" y="62"/>
                  </a:cubicBezTo>
                  <a:cubicBezTo>
                    <a:pt x="19" y="69"/>
                    <a:pt x="19" y="77"/>
                    <a:pt x="11" y="80"/>
                  </a:cubicBezTo>
                  <a:cubicBezTo>
                    <a:pt x="10" y="81"/>
                    <a:pt x="9" y="81"/>
                    <a:pt x="8" y="80"/>
                  </a:cubicBezTo>
                  <a:cubicBezTo>
                    <a:pt x="4" y="76"/>
                    <a:pt x="6" y="68"/>
                    <a:pt x="0" y="65"/>
                  </a:cubicBezTo>
                  <a:cubicBezTo>
                    <a:pt x="0" y="65"/>
                    <a:pt x="0" y="64"/>
                    <a:pt x="0" y="64"/>
                  </a:cubicBezTo>
                  <a:cubicBezTo>
                    <a:pt x="3" y="41"/>
                    <a:pt x="14" y="22"/>
                    <a:pt x="33" y="9"/>
                  </a:cubicBezTo>
                  <a:cubicBezTo>
                    <a:pt x="35" y="7"/>
                    <a:pt x="37" y="7"/>
                    <a:pt x="38" y="6"/>
                  </a:cubicBezTo>
                  <a:cubicBezTo>
                    <a:pt x="37" y="8"/>
                    <a:pt x="36" y="9"/>
                    <a:pt x="36" y="10"/>
                  </a:cubicBezTo>
                  <a:cubicBezTo>
                    <a:pt x="35" y="11"/>
                    <a:pt x="34" y="12"/>
                    <a:pt x="34" y="14"/>
                  </a:cubicBezTo>
                  <a:cubicBezTo>
                    <a:pt x="43" y="7"/>
                    <a:pt x="52" y="0"/>
                    <a:pt x="63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4" name="Freeform 891"/>
            <p:cNvSpPr/>
            <p:nvPr/>
          </p:nvSpPr>
          <p:spPr bwMode="auto">
            <a:xfrm>
              <a:off x="7711" y="3265"/>
              <a:ext cx="72" cy="39"/>
            </a:xfrm>
            <a:custGeom>
              <a:avLst/>
              <a:gdLst>
                <a:gd name="T0" fmla="*/ 0 w 48"/>
                <a:gd name="T1" fmla="*/ 26 h 26"/>
                <a:gd name="T2" fmla="*/ 11 w 48"/>
                <a:gd name="T3" fmla="*/ 18 h 26"/>
                <a:gd name="T4" fmla="*/ 39 w 48"/>
                <a:gd name="T5" fmla="*/ 2 h 26"/>
                <a:gd name="T6" fmla="*/ 48 w 48"/>
                <a:gd name="T7" fmla="*/ 1 h 26"/>
                <a:gd name="T8" fmla="*/ 34 w 48"/>
                <a:gd name="T9" fmla="*/ 13 h 26"/>
                <a:gd name="T10" fmla="*/ 0 w 48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6">
                  <a:moveTo>
                    <a:pt x="0" y="26"/>
                  </a:moveTo>
                  <a:cubicBezTo>
                    <a:pt x="2" y="21"/>
                    <a:pt x="7" y="20"/>
                    <a:pt x="11" y="18"/>
                  </a:cubicBezTo>
                  <a:cubicBezTo>
                    <a:pt x="20" y="13"/>
                    <a:pt x="28" y="5"/>
                    <a:pt x="39" y="2"/>
                  </a:cubicBezTo>
                  <a:cubicBezTo>
                    <a:pt x="42" y="1"/>
                    <a:pt x="45" y="0"/>
                    <a:pt x="48" y="1"/>
                  </a:cubicBezTo>
                  <a:cubicBezTo>
                    <a:pt x="45" y="7"/>
                    <a:pt x="41" y="11"/>
                    <a:pt x="34" y="13"/>
                  </a:cubicBezTo>
                  <a:cubicBezTo>
                    <a:pt x="22" y="17"/>
                    <a:pt x="12" y="23"/>
                    <a:pt x="0" y="26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5" name="Freeform 892"/>
            <p:cNvSpPr/>
            <p:nvPr/>
          </p:nvSpPr>
          <p:spPr bwMode="auto">
            <a:xfrm>
              <a:off x="7778" y="3291"/>
              <a:ext cx="95" cy="34"/>
            </a:xfrm>
            <a:custGeom>
              <a:avLst/>
              <a:gdLst>
                <a:gd name="T0" fmla="*/ 5 w 63"/>
                <a:gd name="T1" fmla="*/ 3 h 23"/>
                <a:gd name="T2" fmla="*/ 1 w 63"/>
                <a:gd name="T3" fmla="*/ 3 h 23"/>
                <a:gd name="T4" fmla="*/ 1 w 63"/>
                <a:gd name="T5" fmla="*/ 1 h 23"/>
                <a:gd name="T6" fmla="*/ 45 w 63"/>
                <a:gd name="T7" fmla="*/ 5 h 23"/>
                <a:gd name="T8" fmla="*/ 63 w 63"/>
                <a:gd name="T9" fmla="*/ 5 h 23"/>
                <a:gd name="T10" fmla="*/ 54 w 63"/>
                <a:gd name="T11" fmla="*/ 21 h 23"/>
                <a:gd name="T12" fmla="*/ 49 w 63"/>
                <a:gd name="T13" fmla="*/ 20 h 23"/>
                <a:gd name="T14" fmla="*/ 11 w 63"/>
                <a:gd name="T15" fmla="*/ 7 h 23"/>
                <a:gd name="T16" fmla="*/ 5 w 63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23">
                  <a:moveTo>
                    <a:pt x="5" y="3"/>
                  </a:move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6" y="0"/>
                    <a:pt x="31" y="1"/>
                    <a:pt x="45" y="5"/>
                  </a:cubicBezTo>
                  <a:cubicBezTo>
                    <a:pt x="51" y="9"/>
                    <a:pt x="57" y="8"/>
                    <a:pt x="63" y="5"/>
                  </a:cubicBezTo>
                  <a:cubicBezTo>
                    <a:pt x="60" y="10"/>
                    <a:pt x="57" y="16"/>
                    <a:pt x="54" y="21"/>
                  </a:cubicBezTo>
                  <a:cubicBezTo>
                    <a:pt x="52" y="23"/>
                    <a:pt x="51" y="21"/>
                    <a:pt x="49" y="20"/>
                  </a:cubicBezTo>
                  <a:cubicBezTo>
                    <a:pt x="38" y="10"/>
                    <a:pt x="25" y="8"/>
                    <a:pt x="11" y="7"/>
                  </a:cubicBezTo>
                  <a:cubicBezTo>
                    <a:pt x="8" y="6"/>
                    <a:pt x="6" y="5"/>
                    <a:pt x="5" y="3"/>
                  </a:cubicBezTo>
                  <a:close/>
                </a:path>
              </a:pathLst>
            </a:custGeom>
            <a:solidFill>
              <a:srgbClr val="FA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6" name="Freeform 893"/>
            <p:cNvSpPr/>
            <p:nvPr/>
          </p:nvSpPr>
          <p:spPr bwMode="auto">
            <a:xfrm>
              <a:off x="7783" y="3255"/>
              <a:ext cx="52" cy="13"/>
            </a:xfrm>
            <a:custGeom>
              <a:avLst/>
              <a:gdLst>
                <a:gd name="T0" fmla="*/ 0 w 35"/>
                <a:gd name="T1" fmla="*/ 8 h 9"/>
                <a:gd name="T2" fmla="*/ 32 w 35"/>
                <a:gd name="T3" fmla="*/ 5 h 9"/>
                <a:gd name="T4" fmla="*/ 35 w 35"/>
                <a:gd name="T5" fmla="*/ 9 h 9"/>
                <a:gd name="T6" fmla="*/ 16 w 35"/>
                <a:gd name="T7" fmla="*/ 8 h 9"/>
                <a:gd name="T8" fmla="*/ 0 w 3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">
                  <a:moveTo>
                    <a:pt x="0" y="8"/>
                  </a:moveTo>
                  <a:cubicBezTo>
                    <a:pt x="7" y="1"/>
                    <a:pt x="24" y="0"/>
                    <a:pt x="32" y="5"/>
                  </a:cubicBezTo>
                  <a:cubicBezTo>
                    <a:pt x="33" y="6"/>
                    <a:pt x="34" y="8"/>
                    <a:pt x="35" y="9"/>
                  </a:cubicBezTo>
                  <a:cubicBezTo>
                    <a:pt x="29" y="6"/>
                    <a:pt x="22" y="8"/>
                    <a:pt x="16" y="8"/>
                  </a:cubicBezTo>
                  <a:cubicBezTo>
                    <a:pt x="11" y="7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7" name="Freeform 894"/>
            <p:cNvSpPr/>
            <p:nvPr/>
          </p:nvSpPr>
          <p:spPr bwMode="auto">
            <a:xfrm>
              <a:off x="7733" y="3298"/>
              <a:ext cx="18" cy="6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8" y="2"/>
                    <a:pt x="5" y="3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8" name="Freeform 895"/>
            <p:cNvSpPr/>
            <p:nvPr/>
          </p:nvSpPr>
          <p:spPr bwMode="auto">
            <a:xfrm>
              <a:off x="7751" y="3294"/>
              <a:ext cx="15" cy="4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3 h 3"/>
                <a:gd name="T4" fmla="*/ 1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7" y="3"/>
                    <a:pt x="3" y="3"/>
                    <a:pt x="0" y="3"/>
                  </a:cubicBezTo>
                  <a:cubicBezTo>
                    <a:pt x="3" y="0"/>
                    <a:pt x="6" y="1"/>
                    <a:pt x="10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9" name="Freeform 896"/>
            <p:cNvSpPr/>
            <p:nvPr/>
          </p:nvSpPr>
          <p:spPr bwMode="auto">
            <a:xfrm>
              <a:off x="7768" y="3292"/>
              <a:ext cx="12" cy="3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2 h 2"/>
                <a:gd name="T4" fmla="*/ 0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5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0" name="Freeform 897"/>
            <p:cNvSpPr/>
            <p:nvPr/>
          </p:nvSpPr>
          <p:spPr bwMode="auto">
            <a:xfrm>
              <a:off x="7699" y="3306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1" name="Freeform 898"/>
            <p:cNvSpPr/>
            <p:nvPr/>
          </p:nvSpPr>
          <p:spPr bwMode="auto">
            <a:xfrm>
              <a:off x="7705" y="3304"/>
              <a:ext cx="6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2" name="Freeform 899"/>
            <p:cNvSpPr/>
            <p:nvPr/>
          </p:nvSpPr>
          <p:spPr bwMode="auto">
            <a:xfrm>
              <a:off x="7696" y="330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3" name="Freeform 900"/>
            <p:cNvSpPr/>
            <p:nvPr/>
          </p:nvSpPr>
          <p:spPr bwMode="auto">
            <a:xfrm>
              <a:off x="7363" y="447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4" name="Freeform 901"/>
            <p:cNvSpPr/>
            <p:nvPr/>
          </p:nvSpPr>
          <p:spPr bwMode="auto">
            <a:xfrm>
              <a:off x="5731" y="931"/>
              <a:ext cx="219" cy="275"/>
            </a:xfrm>
            <a:custGeom>
              <a:avLst/>
              <a:gdLst>
                <a:gd name="T0" fmla="*/ 78 w 146"/>
                <a:gd name="T1" fmla="*/ 21 h 183"/>
                <a:gd name="T2" fmla="*/ 84 w 146"/>
                <a:gd name="T3" fmla="*/ 17 h 183"/>
                <a:gd name="T4" fmla="*/ 130 w 146"/>
                <a:gd name="T5" fmla="*/ 1 h 183"/>
                <a:gd name="T6" fmla="*/ 131 w 146"/>
                <a:gd name="T7" fmla="*/ 1 h 183"/>
                <a:gd name="T8" fmla="*/ 136 w 146"/>
                <a:gd name="T9" fmla="*/ 1 h 183"/>
                <a:gd name="T10" fmla="*/ 146 w 146"/>
                <a:gd name="T11" fmla="*/ 8 h 183"/>
                <a:gd name="T12" fmla="*/ 136 w 146"/>
                <a:gd name="T13" fmla="*/ 21 h 183"/>
                <a:gd name="T14" fmla="*/ 112 w 146"/>
                <a:gd name="T15" fmla="*/ 31 h 183"/>
                <a:gd name="T16" fmla="*/ 92 w 146"/>
                <a:gd name="T17" fmla="*/ 57 h 183"/>
                <a:gd name="T18" fmla="*/ 90 w 146"/>
                <a:gd name="T19" fmla="*/ 73 h 183"/>
                <a:gd name="T20" fmla="*/ 87 w 146"/>
                <a:gd name="T21" fmla="*/ 81 h 183"/>
                <a:gd name="T22" fmla="*/ 79 w 146"/>
                <a:gd name="T23" fmla="*/ 77 h 183"/>
                <a:gd name="T24" fmla="*/ 76 w 146"/>
                <a:gd name="T25" fmla="*/ 72 h 183"/>
                <a:gd name="T26" fmla="*/ 63 w 146"/>
                <a:gd name="T27" fmla="*/ 71 h 183"/>
                <a:gd name="T28" fmla="*/ 63 w 146"/>
                <a:gd name="T29" fmla="*/ 81 h 183"/>
                <a:gd name="T30" fmla="*/ 52 w 146"/>
                <a:gd name="T31" fmla="*/ 89 h 183"/>
                <a:gd name="T32" fmla="*/ 40 w 146"/>
                <a:gd name="T33" fmla="*/ 100 h 183"/>
                <a:gd name="T34" fmla="*/ 51 w 146"/>
                <a:gd name="T35" fmla="*/ 155 h 183"/>
                <a:gd name="T36" fmla="*/ 51 w 146"/>
                <a:gd name="T37" fmla="*/ 182 h 183"/>
                <a:gd name="T38" fmla="*/ 48 w 146"/>
                <a:gd name="T39" fmla="*/ 183 h 183"/>
                <a:gd name="T40" fmla="*/ 46 w 146"/>
                <a:gd name="T41" fmla="*/ 182 h 183"/>
                <a:gd name="T42" fmla="*/ 33 w 146"/>
                <a:gd name="T43" fmla="*/ 165 h 183"/>
                <a:gd name="T44" fmla="*/ 21 w 146"/>
                <a:gd name="T45" fmla="*/ 136 h 183"/>
                <a:gd name="T46" fmla="*/ 21 w 146"/>
                <a:gd name="T47" fmla="*/ 131 h 183"/>
                <a:gd name="T48" fmla="*/ 18 w 146"/>
                <a:gd name="T49" fmla="*/ 125 h 183"/>
                <a:gd name="T50" fmla="*/ 38 w 146"/>
                <a:gd name="T51" fmla="*/ 52 h 183"/>
                <a:gd name="T52" fmla="*/ 63 w 146"/>
                <a:gd name="T53" fmla="*/ 45 h 183"/>
                <a:gd name="T54" fmla="*/ 66 w 146"/>
                <a:gd name="T55" fmla="*/ 38 h 183"/>
                <a:gd name="T56" fmla="*/ 69 w 146"/>
                <a:gd name="T57" fmla="*/ 30 h 183"/>
                <a:gd name="T58" fmla="*/ 70 w 146"/>
                <a:gd name="T59" fmla="*/ 28 h 183"/>
                <a:gd name="T60" fmla="*/ 74 w 146"/>
                <a:gd name="T61" fmla="*/ 26 h 183"/>
                <a:gd name="T62" fmla="*/ 76 w 146"/>
                <a:gd name="T63" fmla="*/ 23 h 183"/>
                <a:gd name="T64" fmla="*/ 78 w 146"/>
                <a:gd name="T65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83">
                  <a:moveTo>
                    <a:pt x="78" y="21"/>
                  </a:moveTo>
                  <a:cubicBezTo>
                    <a:pt x="80" y="19"/>
                    <a:pt x="82" y="18"/>
                    <a:pt x="84" y="17"/>
                  </a:cubicBezTo>
                  <a:cubicBezTo>
                    <a:pt x="96" y="2"/>
                    <a:pt x="113" y="3"/>
                    <a:pt x="130" y="1"/>
                  </a:cubicBezTo>
                  <a:cubicBezTo>
                    <a:pt x="130" y="1"/>
                    <a:pt x="131" y="1"/>
                    <a:pt x="131" y="1"/>
                  </a:cubicBezTo>
                  <a:cubicBezTo>
                    <a:pt x="133" y="0"/>
                    <a:pt x="134" y="0"/>
                    <a:pt x="136" y="1"/>
                  </a:cubicBezTo>
                  <a:cubicBezTo>
                    <a:pt x="139" y="3"/>
                    <a:pt x="146" y="1"/>
                    <a:pt x="146" y="8"/>
                  </a:cubicBezTo>
                  <a:cubicBezTo>
                    <a:pt x="145" y="15"/>
                    <a:pt x="142" y="19"/>
                    <a:pt x="136" y="21"/>
                  </a:cubicBezTo>
                  <a:cubicBezTo>
                    <a:pt x="128" y="24"/>
                    <a:pt x="120" y="29"/>
                    <a:pt x="112" y="31"/>
                  </a:cubicBezTo>
                  <a:cubicBezTo>
                    <a:pt x="98" y="34"/>
                    <a:pt x="94" y="45"/>
                    <a:pt x="92" y="57"/>
                  </a:cubicBezTo>
                  <a:cubicBezTo>
                    <a:pt x="91" y="63"/>
                    <a:pt x="90" y="68"/>
                    <a:pt x="90" y="73"/>
                  </a:cubicBezTo>
                  <a:cubicBezTo>
                    <a:pt x="90" y="76"/>
                    <a:pt x="90" y="79"/>
                    <a:pt x="87" y="81"/>
                  </a:cubicBezTo>
                  <a:cubicBezTo>
                    <a:pt x="83" y="82"/>
                    <a:pt x="81" y="79"/>
                    <a:pt x="79" y="77"/>
                  </a:cubicBezTo>
                  <a:cubicBezTo>
                    <a:pt x="78" y="75"/>
                    <a:pt x="77" y="74"/>
                    <a:pt x="76" y="72"/>
                  </a:cubicBezTo>
                  <a:cubicBezTo>
                    <a:pt x="72" y="65"/>
                    <a:pt x="68" y="65"/>
                    <a:pt x="63" y="71"/>
                  </a:cubicBezTo>
                  <a:cubicBezTo>
                    <a:pt x="62" y="74"/>
                    <a:pt x="62" y="77"/>
                    <a:pt x="63" y="81"/>
                  </a:cubicBezTo>
                  <a:cubicBezTo>
                    <a:pt x="62" y="87"/>
                    <a:pt x="57" y="90"/>
                    <a:pt x="52" y="89"/>
                  </a:cubicBezTo>
                  <a:cubicBezTo>
                    <a:pt x="43" y="88"/>
                    <a:pt x="41" y="93"/>
                    <a:pt x="40" y="100"/>
                  </a:cubicBezTo>
                  <a:cubicBezTo>
                    <a:pt x="37" y="120"/>
                    <a:pt x="42" y="137"/>
                    <a:pt x="51" y="155"/>
                  </a:cubicBezTo>
                  <a:cubicBezTo>
                    <a:pt x="56" y="164"/>
                    <a:pt x="58" y="173"/>
                    <a:pt x="51" y="182"/>
                  </a:cubicBezTo>
                  <a:cubicBezTo>
                    <a:pt x="50" y="183"/>
                    <a:pt x="49" y="183"/>
                    <a:pt x="48" y="183"/>
                  </a:cubicBezTo>
                  <a:cubicBezTo>
                    <a:pt x="47" y="183"/>
                    <a:pt x="46" y="182"/>
                    <a:pt x="46" y="182"/>
                  </a:cubicBezTo>
                  <a:cubicBezTo>
                    <a:pt x="40" y="177"/>
                    <a:pt x="37" y="171"/>
                    <a:pt x="33" y="165"/>
                  </a:cubicBezTo>
                  <a:cubicBezTo>
                    <a:pt x="29" y="155"/>
                    <a:pt x="25" y="145"/>
                    <a:pt x="21" y="136"/>
                  </a:cubicBezTo>
                  <a:cubicBezTo>
                    <a:pt x="21" y="134"/>
                    <a:pt x="21" y="133"/>
                    <a:pt x="21" y="131"/>
                  </a:cubicBezTo>
                  <a:cubicBezTo>
                    <a:pt x="21" y="129"/>
                    <a:pt x="19" y="127"/>
                    <a:pt x="18" y="125"/>
                  </a:cubicBezTo>
                  <a:cubicBezTo>
                    <a:pt x="0" y="101"/>
                    <a:pt x="10" y="63"/>
                    <a:pt x="38" y="52"/>
                  </a:cubicBezTo>
                  <a:cubicBezTo>
                    <a:pt x="45" y="45"/>
                    <a:pt x="55" y="46"/>
                    <a:pt x="63" y="45"/>
                  </a:cubicBezTo>
                  <a:cubicBezTo>
                    <a:pt x="65" y="43"/>
                    <a:pt x="65" y="40"/>
                    <a:pt x="66" y="38"/>
                  </a:cubicBezTo>
                  <a:cubicBezTo>
                    <a:pt x="67" y="36"/>
                    <a:pt x="67" y="32"/>
                    <a:pt x="69" y="30"/>
                  </a:cubicBezTo>
                  <a:cubicBezTo>
                    <a:pt x="69" y="29"/>
                    <a:pt x="70" y="28"/>
                    <a:pt x="70" y="28"/>
                  </a:cubicBezTo>
                  <a:cubicBezTo>
                    <a:pt x="71" y="27"/>
                    <a:pt x="73" y="27"/>
                    <a:pt x="74" y="26"/>
                  </a:cubicBezTo>
                  <a:cubicBezTo>
                    <a:pt x="74" y="25"/>
                    <a:pt x="75" y="24"/>
                    <a:pt x="76" y="23"/>
                  </a:cubicBezTo>
                  <a:cubicBezTo>
                    <a:pt x="76" y="22"/>
                    <a:pt x="77" y="21"/>
                    <a:pt x="78" y="21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5" name="Freeform 902"/>
            <p:cNvSpPr/>
            <p:nvPr/>
          </p:nvSpPr>
          <p:spPr bwMode="auto">
            <a:xfrm>
              <a:off x="5932" y="826"/>
              <a:ext cx="144" cy="146"/>
            </a:xfrm>
            <a:custGeom>
              <a:avLst/>
              <a:gdLst>
                <a:gd name="T0" fmla="*/ 3 w 96"/>
                <a:gd name="T1" fmla="*/ 46 h 97"/>
                <a:gd name="T2" fmla="*/ 2 w 96"/>
                <a:gd name="T3" fmla="*/ 29 h 97"/>
                <a:gd name="T4" fmla="*/ 11 w 96"/>
                <a:gd name="T5" fmla="*/ 14 h 97"/>
                <a:gd name="T6" fmla="*/ 15 w 96"/>
                <a:gd name="T7" fmla="*/ 9 h 97"/>
                <a:gd name="T8" fmla="*/ 28 w 96"/>
                <a:gd name="T9" fmla="*/ 5 h 97"/>
                <a:gd name="T10" fmla="*/ 48 w 96"/>
                <a:gd name="T11" fmla="*/ 33 h 97"/>
                <a:gd name="T12" fmla="*/ 57 w 96"/>
                <a:gd name="T13" fmla="*/ 41 h 97"/>
                <a:gd name="T14" fmla="*/ 76 w 96"/>
                <a:gd name="T15" fmla="*/ 46 h 97"/>
                <a:gd name="T16" fmla="*/ 87 w 96"/>
                <a:gd name="T17" fmla="*/ 50 h 97"/>
                <a:gd name="T18" fmla="*/ 93 w 96"/>
                <a:gd name="T19" fmla="*/ 54 h 97"/>
                <a:gd name="T20" fmla="*/ 93 w 96"/>
                <a:gd name="T21" fmla="*/ 54 h 97"/>
                <a:gd name="T22" fmla="*/ 95 w 96"/>
                <a:gd name="T23" fmla="*/ 56 h 97"/>
                <a:gd name="T24" fmla="*/ 95 w 96"/>
                <a:gd name="T25" fmla="*/ 56 h 97"/>
                <a:gd name="T26" fmla="*/ 96 w 96"/>
                <a:gd name="T27" fmla="*/ 57 h 97"/>
                <a:gd name="T28" fmla="*/ 96 w 96"/>
                <a:gd name="T29" fmla="*/ 58 h 97"/>
                <a:gd name="T30" fmla="*/ 61 w 96"/>
                <a:gd name="T31" fmla="*/ 66 h 97"/>
                <a:gd name="T32" fmla="*/ 57 w 96"/>
                <a:gd name="T33" fmla="*/ 66 h 97"/>
                <a:gd name="T34" fmla="*/ 51 w 96"/>
                <a:gd name="T35" fmla="*/ 64 h 97"/>
                <a:gd name="T36" fmla="*/ 49 w 96"/>
                <a:gd name="T37" fmla="*/ 63 h 97"/>
                <a:gd name="T38" fmla="*/ 33 w 96"/>
                <a:gd name="T39" fmla="*/ 38 h 97"/>
                <a:gd name="T40" fmla="*/ 29 w 96"/>
                <a:gd name="T41" fmla="*/ 28 h 97"/>
                <a:gd name="T42" fmla="*/ 20 w 96"/>
                <a:gd name="T43" fmla="*/ 21 h 97"/>
                <a:gd name="T44" fmla="*/ 8 w 96"/>
                <a:gd name="T45" fmla="*/ 33 h 97"/>
                <a:gd name="T46" fmla="*/ 32 w 96"/>
                <a:gd name="T47" fmla="*/ 66 h 97"/>
                <a:gd name="T48" fmla="*/ 61 w 96"/>
                <a:gd name="T49" fmla="*/ 68 h 97"/>
                <a:gd name="T50" fmla="*/ 66 w 96"/>
                <a:gd name="T51" fmla="*/ 68 h 97"/>
                <a:gd name="T52" fmla="*/ 73 w 96"/>
                <a:gd name="T53" fmla="*/ 69 h 97"/>
                <a:gd name="T54" fmla="*/ 77 w 96"/>
                <a:gd name="T55" fmla="*/ 71 h 97"/>
                <a:gd name="T56" fmla="*/ 81 w 96"/>
                <a:gd name="T57" fmla="*/ 72 h 97"/>
                <a:gd name="T58" fmla="*/ 88 w 96"/>
                <a:gd name="T59" fmla="*/ 77 h 97"/>
                <a:gd name="T60" fmla="*/ 84 w 96"/>
                <a:gd name="T61" fmla="*/ 80 h 97"/>
                <a:gd name="T62" fmla="*/ 62 w 96"/>
                <a:gd name="T63" fmla="*/ 80 h 97"/>
                <a:gd name="T64" fmla="*/ 74 w 96"/>
                <a:gd name="T65" fmla="*/ 86 h 97"/>
                <a:gd name="T66" fmla="*/ 74 w 96"/>
                <a:gd name="T67" fmla="*/ 90 h 97"/>
                <a:gd name="T68" fmla="*/ 63 w 96"/>
                <a:gd name="T69" fmla="*/ 92 h 97"/>
                <a:gd name="T70" fmla="*/ 52 w 96"/>
                <a:gd name="T71" fmla="*/ 91 h 97"/>
                <a:gd name="T72" fmla="*/ 49 w 96"/>
                <a:gd name="T73" fmla="*/ 96 h 97"/>
                <a:gd name="T74" fmla="*/ 43 w 96"/>
                <a:gd name="T75" fmla="*/ 97 h 97"/>
                <a:gd name="T76" fmla="*/ 37 w 96"/>
                <a:gd name="T77" fmla="*/ 94 h 97"/>
                <a:gd name="T78" fmla="*/ 30 w 96"/>
                <a:gd name="T79" fmla="*/ 79 h 97"/>
                <a:gd name="T80" fmla="*/ 25 w 96"/>
                <a:gd name="T81" fmla="*/ 76 h 97"/>
                <a:gd name="T82" fmla="*/ 15 w 96"/>
                <a:gd name="T83" fmla="*/ 74 h 97"/>
                <a:gd name="T84" fmla="*/ 15 w 96"/>
                <a:gd name="T85" fmla="*/ 71 h 97"/>
                <a:gd name="T86" fmla="*/ 23 w 96"/>
                <a:gd name="T87" fmla="*/ 71 h 97"/>
                <a:gd name="T88" fmla="*/ 3 w 96"/>
                <a:gd name="T89" fmla="*/ 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97">
                  <a:moveTo>
                    <a:pt x="3" y="46"/>
                  </a:moveTo>
                  <a:cubicBezTo>
                    <a:pt x="3" y="41"/>
                    <a:pt x="3" y="35"/>
                    <a:pt x="2" y="29"/>
                  </a:cubicBezTo>
                  <a:cubicBezTo>
                    <a:pt x="0" y="20"/>
                    <a:pt x="1" y="17"/>
                    <a:pt x="11" y="14"/>
                  </a:cubicBezTo>
                  <a:cubicBezTo>
                    <a:pt x="13" y="13"/>
                    <a:pt x="14" y="11"/>
                    <a:pt x="15" y="9"/>
                  </a:cubicBezTo>
                  <a:cubicBezTo>
                    <a:pt x="17" y="2"/>
                    <a:pt x="23" y="0"/>
                    <a:pt x="28" y="5"/>
                  </a:cubicBezTo>
                  <a:cubicBezTo>
                    <a:pt x="35" y="14"/>
                    <a:pt x="43" y="23"/>
                    <a:pt x="48" y="33"/>
                  </a:cubicBezTo>
                  <a:cubicBezTo>
                    <a:pt x="50" y="38"/>
                    <a:pt x="52" y="40"/>
                    <a:pt x="57" y="41"/>
                  </a:cubicBezTo>
                  <a:cubicBezTo>
                    <a:pt x="63" y="43"/>
                    <a:pt x="69" y="46"/>
                    <a:pt x="76" y="46"/>
                  </a:cubicBezTo>
                  <a:cubicBezTo>
                    <a:pt x="80" y="45"/>
                    <a:pt x="84" y="48"/>
                    <a:pt x="87" y="50"/>
                  </a:cubicBezTo>
                  <a:cubicBezTo>
                    <a:pt x="89" y="52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4" y="55"/>
                    <a:pt x="95" y="55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6" y="56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85" y="63"/>
                    <a:pt x="74" y="67"/>
                    <a:pt x="61" y="66"/>
                  </a:cubicBezTo>
                  <a:cubicBezTo>
                    <a:pt x="60" y="66"/>
                    <a:pt x="59" y="67"/>
                    <a:pt x="57" y="66"/>
                  </a:cubicBezTo>
                  <a:cubicBezTo>
                    <a:pt x="55" y="66"/>
                    <a:pt x="53" y="65"/>
                    <a:pt x="51" y="64"/>
                  </a:cubicBezTo>
                  <a:cubicBezTo>
                    <a:pt x="50" y="64"/>
                    <a:pt x="49" y="63"/>
                    <a:pt x="49" y="63"/>
                  </a:cubicBezTo>
                  <a:cubicBezTo>
                    <a:pt x="39" y="57"/>
                    <a:pt x="34" y="48"/>
                    <a:pt x="33" y="38"/>
                  </a:cubicBezTo>
                  <a:cubicBezTo>
                    <a:pt x="32" y="34"/>
                    <a:pt x="31" y="31"/>
                    <a:pt x="29" y="28"/>
                  </a:cubicBezTo>
                  <a:cubicBezTo>
                    <a:pt x="26" y="25"/>
                    <a:pt x="25" y="19"/>
                    <a:pt x="20" y="21"/>
                  </a:cubicBezTo>
                  <a:cubicBezTo>
                    <a:pt x="15" y="22"/>
                    <a:pt x="8" y="25"/>
                    <a:pt x="8" y="33"/>
                  </a:cubicBezTo>
                  <a:cubicBezTo>
                    <a:pt x="7" y="45"/>
                    <a:pt x="19" y="60"/>
                    <a:pt x="32" y="66"/>
                  </a:cubicBezTo>
                  <a:cubicBezTo>
                    <a:pt x="41" y="70"/>
                    <a:pt x="51" y="70"/>
                    <a:pt x="61" y="68"/>
                  </a:cubicBezTo>
                  <a:cubicBezTo>
                    <a:pt x="63" y="68"/>
                    <a:pt x="64" y="68"/>
                    <a:pt x="66" y="68"/>
                  </a:cubicBezTo>
                  <a:cubicBezTo>
                    <a:pt x="68" y="68"/>
                    <a:pt x="71" y="69"/>
                    <a:pt x="73" y="69"/>
                  </a:cubicBezTo>
                  <a:cubicBezTo>
                    <a:pt x="74" y="70"/>
                    <a:pt x="75" y="70"/>
                    <a:pt x="77" y="71"/>
                  </a:cubicBezTo>
                  <a:cubicBezTo>
                    <a:pt x="78" y="71"/>
                    <a:pt x="79" y="72"/>
                    <a:pt x="81" y="72"/>
                  </a:cubicBezTo>
                  <a:cubicBezTo>
                    <a:pt x="84" y="73"/>
                    <a:pt x="88" y="72"/>
                    <a:pt x="88" y="77"/>
                  </a:cubicBezTo>
                  <a:cubicBezTo>
                    <a:pt x="88" y="79"/>
                    <a:pt x="86" y="80"/>
                    <a:pt x="84" y="80"/>
                  </a:cubicBezTo>
                  <a:cubicBezTo>
                    <a:pt x="77" y="86"/>
                    <a:pt x="69" y="81"/>
                    <a:pt x="62" y="80"/>
                  </a:cubicBezTo>
                  <a:cubicBezTo>
                    <a:pt x="67" y="80"/>
                    <a:pt x="71" y="81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1" y="94"/>
                    <a:pt x="67" y="93"/>
                    <a:pt x="63" y="92"/>
                  </a:cubicBezTo>
                  <a:cubicBezTo>
                    <a:pt x="60" y="91"/>
                    <a:pt x="56" y="87"/>
                    <a:pt x="52" y="91"/>
                  </a:cubicBezTo>
                  <a:cubicBezTo>
                    <a:pt x="51" y="93"/>
                    <a:pt x="51" y="95"/>
                    <a:pt x="49" y="96"/>
                  </a:cubicBezTo>
                  <a:cubicBezTo>
                    <a:pt x="47" y="97"/>
                    <a:pt x="45" y="97"/>
                    <a:pt x="43" y="97"/>
                  </a:cubicBezTo>
                  <a:cubicBezTo>
                    <a:pt x="41" y="97"/>
                    <a:pt x="39" y="95"/>
                    <a:pt x="37" y="94"/>
                  </a:cubicBezTo>
                  <a:cubicBezTo>
                    <a:pt x="35" y="89"/>
                    <a:pt x="32" y="84"/>
                    <a:pt x="30" y="79"/>
                  </a:cubicBezTo>
                  <a:cubicBezTo>
                    <a:pt x="29" y="77"/>
                    <a:pt x="27" y="76"/>
                    <a:pt x="25" y="76"/>
                  </a:cubicBezTo>
                  <a:cubicBezTo>
                    <a:pt x="21" y="76"/>
                    <a:pt x="18" y="77"/>
                    <a:pt x="15" y="74"/>
                  </a:cubicBezTo>
                  <a:cubicBezTo>
                    <a:pt x="14" y="73"/>
                    <a:pt x="14" y="72"/>
                    <a:pt x="15" y="71"/>
                  </a:cubicBezTo>
                  <a:cubicBezTo>
                    <a:pt x="17" y="71"/>
                    <a:pt x="19" y="71"/>
                    <a:pt x="23" y="71"/>
                  </a:cubicBezTo>
                  <a:cubicBezTo>
                    <a:pt x="15" y="63"/>
                    <a:pt x="8" y="56"/>
                    <a:pt x="3" y="46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6" name="Freeform 903"/>
            <p:cNvSpPr/>
            <p:nvPr/>
          </p:nvSpPr>
          <p:spPr bwMode="auto">
            <a:xfrm>
              <a:off x="5824" y="822"/>
              <a:ext cx="46" cy="154"/>
            </a:xfrm>
            <a:custGeom>
              <a:avLst/>
              <a:gdLst>
                <a:gd name="T0" fmla="*/ 10 w 31"/>
                <a:gd name="T1" fmla="*/ 101 h 103"/>
                <a:gd name="T2" fmla="*/ 10 w 31"/>
                <a:gd name="T3" fmla="*/ 103 h 103"/>
                <a:gd name="T4" fmla="*/ 3 w 31"/>
                <a:gd name="T5" fmla="*/ 91 h 103"/>
                <a:gd name="T6" fmla="*/ 13 w 31"/>
                <a:gd name="T7" fmla="*/ 58 h 103"/>
                <a:gd name="T8" fmla="*/ 16 w 31"/>
                <a:gd name="T9" fmla="*/ 55 h 103"/>
                <a:gd name="T10" fmla="*/ 6 w 31"/>
                <a:gd name="T11" fmla="*/ 37 h 103"/>
                <a:gd name="T12" fmla="*/ 1 w 31"/>
                <a:gd name="T13" fmla="*/ 35 h 103"/>
                <a:gd name="T14" fmla="*/ 0 w 31"/>
                <a:gd name="T15" fmla="*/ 34 h 103"/>
                <a:gd name="T16" fmla="*/ 7 w 31"/>
                <a:gd name="T17" fmla="*/ 31 h 103"/>
                <a:gd name="T18" fmla="*/ 16 w 31"/>
                <a:gd name="T19" fmla="*/ 17 h 103"/>
                <a:gd name="T20" fmla="*/ 22 w 31"/>
                <a:gd name="T21" fmla="*/ 2 h 103"/>
                <a:gd name="T22" fmla="*/ 28 w 31"/>
                <a:gd name="T23" fmla="*/ 0 h 103"/>
                <a:gd name="T24" fmla="*/ 31 w 31"/>
                <a:gd name="T25" fmla="*/ 6 h 103"/>
                <a:gd name="T26" fmla="*/ 27 w 31"/>
                <a:gd name="T27" fmla="*/ 17 h 103"/>
                <a:gd name="T28" fmla="*/ 26 w 31"/>
                <a:gd name="T29" fmla="*/ 33 h 103"/>
                <a:gd name="T30" fmla="*/ 29 w 31"/>
                <a:gd name="T31" fmla="*/ 59 h 103"/>
                <a:gd name="T32" fmla="*/ 26 w 31"/>
                <a:gd name="T33" fmla="*/ 65 h 103"/>
                <a:gd name="T34" fmla="*/ 12 w 31"/>
                <a:gd name="T35" fmla="*/ 92 h 103"/>
                <a:gd name="T36" fmla="*/ 10 w 31"/>
                <a:gd name="T37" fmla="*/ 99 h 103"/>
                <a:gd name="T38" fmla="*/ 11 w 31"/>
                <a:gd name="T39" fmla="*/ 101 h 103"/>
                <a:gd name="T40" fmla="*/ 10 w 31"/>
                <a:gd name="T41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03">
                  <a:moveTo>
                    <a:pt x="10" y="101"/>
                  </a:moveTo>
                  <a:cubicBezTo>
                    <a:pt x="10" y="102"/>
                    <a:pt x="10" y="103"/>
                    <a:pt x="10" y="103"/>
                  </a:cubicBezTo>
                  <a:cubicBezTo>
                    <a:pt x="2" y="102"/>
                    <a:pt x="3" y="95"/>
                    <a:pt x="3" y="91"/>
                  </a:cubicBezTo>
                  <a:cubicBezTo>
                    <a:pt x="3" y="79"/>
                    <a:pt x="7" y="68"/>
                    <a:pt x="13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21" y="44"/>
                    <a:pt x="18" y="38"/>
                    <a:pt x="6" y="37"/>
                  </a:cubicBezTo>
                  <a:cubicBezTo>
                    <a:pt x="4" y="37"/>
                    <a:pt x="2" y="37"/>
                    <a:pt x="1" y="35"/>
                  </a:cubicBezTo>
                  <a:cubicBezTo>
                    <a:pt x="1" y="35"/>
                    <a:pt x="1" y="34"/>
                    <a:pt x="0" y="34"/>
                  </a:cubicBezTo>
                  <a:cubicBezTo>
                    <a:pt x="2" y="32"/>
                    <a:pt x="5" y="32"/>
                    <a:pt x="7" y="31"/>
                  </a:cubicBezTo>
                  <a:cubicBezTo>
                    <a:pt x="15" y="28"/>
                    <a:pt x="17" y="26"/>
                    <a:pt x="16" y="17"/>
                  </a:cubicBezTo>
                  <a:cubicBezTo>
                    <a:pt x="15" y="11"/>
                    <a:pt x="17" y="6"/>
                    <a:pt x="22" y="2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0" y="1"/>
                    <a:pt x="31" y="3"/>
                    <a:pt x="31" y="6"/>
                  </a:cubicBezTo>
                  <a:cubicBezTo>
                    <a:pt x="31" y="10"/>
                    <a:pt x="30" y="14"/>
                    <a:pt x="27" y="17"/>
                  </a:cubicBezTo>
                  <a:cubicBezTo>
                    <a:pt x="24" y="22"/>
                    <a:pt x="24" y="27"/>
                    <a:pt x="26" y="33"/>
                  </a:cubicBezTo>
                  <a:cubicBezTo>
                    <a:pt x="29" y="41"/>
                    <a:pt x="26" y="51"/>
                    <a:pt x="29" y="59"/>
                  </a:cubicBezTo>
                  <a:cubicBezTo>
                    <a:pt x="29" y="61"/>
                    <a:pt x="28" y="64"/>
                    <a:pt x="26" y="65"/>
                  </a:cubicBezTo>
                  <a:cubicBezTo>
                    <a:pt x="17" y="72"/>
                    <a:pt x="13" y="81"/>
                    <a:pt x="12" y="92"/>
                  </a:cubicBezTo>
                  <a:cubicBezTo>
                    <a:pt x="11" y="94"/>
                    <a:pt x="11" y="97"/>
                    <a:pt x="10" y="99"/>
                  </a:cubicBezTo>
                  <a:cubicBezTo>
                    <a:pt x="11" y="100"/>
                    <a:pt x="11" y="100"/>
                    <a:pt x="11" y="101"/>
                  </a:cubicBezTo>
                  <a:cubicBezTo>
                    <a:pt x="10" y="101"/>
                    <a:pt x="10" y="101"/>
                    <a:pt x="10" y="101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7" name="Freeform 904"/>
            <p:cNvSpPr/>
            <p:nvPr/>
          </p:nvSpPr>
          <p:spPr bwMode="auto">
            <a:xfrm>
              <a:off x="5857" y="928"/>
              <a:ext cx="69" cy="29"/>
            </a:xfrm>
            <a:custGeom>
              <a:avLst/>
              <a:gdLst>
                <a:gd name="T0" fmla="*/ 46 w 46"/>
                <a:gd name="T1" fmla="*/ 3 h 19"/>
                <a:gd name="T2" fmla="*/ 27 w 46"/>
                <a:gd name="T3" fmla="*/ 8 h 19"/>
                <a:gd name="T4" fmla="*/ 0 w 46"/>
                <a:gd name="T5" fmla="*/ 19 h 19"/>
                <a:gd name="T6" fmla="*/ 10 w 46"/>
                <a:gd name="T7" fmla="*/ 6 h 19"/>
                <a:gd name="T8" fmla="*/ 28 w 46"/>
                <a:gd name="T9" fmla="*/ 2 h 19"/>
                <a:gd name="T10" fmla="*/ 46 w 4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9">
                  <a:moveTo>
                    <a:pt x="46" y="3"/>
                  </a:moveTo>
                  <a:cubicBezTo>
                    <a:pt x="40" y="6"/>
                    <a:pt x="33" y="6"/>
                    <a:pt x="27" y="8"/>
                  </a:cubicBezTo>
                  <a:cubicBezTo>
                    <a:pt x="17" y="10"/>
                    <a:pt x="9" y="15"/>
                    <a:pt x="0" y="19"/>
                  </a:cubicBezTo>
                  <a:cubicBezTo>
                    <a:pt x="3" y="14"/>
                    <a:pt x="6" y="10"/>
                    <a:pt x="10" y="6"/>
                  </a:cubicBezTo>
                  <a:cubicBezTo>
                    <a:pt x="15" y="2"/>
                    <a:pt x="21" y="0"/>
                    <a:pt x="28" y="2"/>
                  </a:cubicBezTo>
                  <a:cubicBezTo>
                    <a:pt x="34" y="3"/>
                    <a:pt x="40" y="3"/>
                    <a:pt x="46" y="3"/>
                  </a:cubicBezTo>
                  <a:close/>
                </a:path>
              </a:pathLst>
            </a:custGeom>
            <a:solidFill>
              <a:srgbClr val="FCE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8" name="Freeform 905"/>
            <p:cNvSpPr/>
            <p:nvPr/>
          </p:nvSpPr>
          <p:spPr bwMode="auto">
            <a:xfrm>
              <a:off x="5905" y="913"/>
              <a:ext cx="40" cy="18"/>
            </a:xfrm>
            <a:custGeom>
              <a:avLst/>
              <a:gdLst>
                <a:gd name="T0" fmla="*/ 23 w 27"/>
                <a:gd name="T1" fmla="*/ 0 h 12"/>
                <a:gd name="T2" fmla="*/ 21 w 27"/>
                <a:gd name="T3" fmla="*/ 7 h 12"/>
                <a:gd name="T4" fmla="*/ 0 w 27"/>
                <a:gd name="T5" fmla="*/ 8 h 12"/>
                <a:gd name="T6" fmla="*/ 0 w 27"/>
                <a:gd name="T7" fmla="*/ 8 h 12"/>
                <a:gd name="T8" fmla="*/ 14 w 27"/>
                <a:gd name="T9" fmla="*/ 3 h 12"/>
                <a:gd name="T10" fmla="*/ 22 w 27"/>
                <a:gd name="T11" fmla="*/ 0 h 12"/>
                <a:gd name="T12" fmla="*/ 23 w 2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23" y="0"/>
                  </a:moveTo>
                  <a:cubicBezTo>
                    <a:pt x="27" y="7"/>
                    <a:pt x="27" y="7"/>
                    <a:pt x="21" y="7"/>
                  </a:cubicBezTo>
                  <a:cubicBezTo>
                    <a:pt x="14" y="8"/>
                    <a:pt x="7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3"/>
                    <a:pt x="9" y="4"/>
                    <a:pt x="14" y="3"/>
                  </a:cubicBezTo>
                  <a:cubicBezTo>
                    <a:pt x="17" y="2"/>
                    <a:pt x="20" y="2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9" name="Freeform 906"/>
            <p:cNvSpPr/>
            <p:nvPr/>
          </p:nvSpPr>
          <p:spPr bwMode="auto">
            <a:xfrm>
              <a:off x="5927" y="928"/>
              <a:ext cx="27" cy="12"/>
            </a:xfrm>
            <a:custGeom>
              <a:avLst/>
              <a:gdLst>
                <a:gd name="T0" fmla="*/ 18 w 18"/>
                <a:gd name="T1" fmla="*/ 3 h 8"/>
                <a:gd name="T2" fmla="*/ 18 w 18"/>
                <a:gd name="T3" fmla="*/ 5 h 8"/>
                <a:gd name="T4" fmla="*/ 4 w 18"/>
                <a:gd name="T5" fmla="*/ 3 h 8"/>
                <a:gd name="T6" fmla="*/ 0 w 18"/>
                <a:gd name="T7" fmla="*/ 3 h 8"/>
                <a:gd name="T8" fmla="*/ 18 w 1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3"/>
                  </a:moveTo>
                  <a:cubicBezTo>
                    <a:pt x="18" y="4"/>
                    <a:pt x="18" y="5"/>
                    <a:pt x="18" y="5"/>
                  </a:cubicBezTo>
                  <a:cubicBezTo>
                    <a:pt x="13" y="8"/>
                    <a:pt x="9" y="5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6" y="0"/>
                    <a:pt x="12" y="2"/>
                    <a:pt x="18" y="3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0" name="Freeform 907"/>
            <p:cNvSpPr/>
            <p:nvPr/>
          </p:nvSpPr>
          <p:spPr bwMode="auto">
            <a:xfrm>
              <a:off x="5918" y="864"/>
              <a:ext cx="12" cy="30"/>
            </a:xfrm>
            <a:custGeom>
              <a:avLst/>
              <a:gdLst>
                <a:gd name="T0" fmla="*/ 5 w 8"/>
                <a:gd name="T1" fmla="*/ 0 h 20"/>
                <a:gd name="T2" fmla="*/ 7 w 8"/>
                <a:gd name="T3" fmla="*/ 19 h 20"/>
                <a:gd name="T4" fmla="*/ 3 w 8"/>
                <a:gd name="T5" fmla="*/ 18 h 20"/>
                <a:gd name="T6" fmla="*/ 5 w 8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5" y="0"/>
                  </a:moveTo>
                  <a:cubicBezTo>
                    <a:pt x="8" y="6"/>
                    <a:pt x="6" y="13"/>
                    <a:pt x="7" y="19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1" y="12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1" name="Freeform 908"/>
            <p:cNvSpPr/>
            <p:nvPr/>
          </p:nvSpPr>
          <p:spPr bwMode="auto">
            <a:xfrm>
              <a:off x="5804" y="873"/>
              <a:ext cx="21" cy="10"/>
            </a:xfrm>
            <a:custGeom>
              <a:avLst/>
              <a:gdLst>
                <a:gd name="T0" fmla="*/ 0 w 14"/>
                <a:gd name="T1" fmla="*/ 2 h 7"/>
                <a:gd name="T2" fmla="*/ 2 w 14"/>
                <a:gd name="T3" fmla="*/ 2 h 7"/>
                <a:gd name="T4" fmla="*/ 13 w 14"/>
                <a:gd name="T5" fmla="*/ 0 h 7"/>
                <a:gd name="T6" fmla="*/ 13 w 14"/>
                <a:gd name="T7" fmla="*/ 0 h 7"/>
                <a:gd name="T8" fmla="*/ 7 w 14"/>
                <a:gd name="T9" fmla="*/ 6 h 7"/>
                <a:gd name="T10" fmla="*/ 0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5"/>
                    <a:pt x="11" y="6"/>
                    <a:pt x="7" y="6"/>
                  </a:cubicBezTo>
                  <a:cubicBezTo>
                    <a:pt x="4" y="7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2" name="Freeform 909"/>
            <p:cNvSpPr/>
            <p:nvPr/>
          </p:nvSpPr>
          <p:spPr bwMode="auto">
            <a:xfrm>
              <a:off x="5921" y="892"/>
              <a:ext cx="12" cy="14"/>
            </a:xfrm>
            <a:custGeom>
              <a:avLst/>
              <a:gdLst>
                <a:gd name="T0" fmla="*/ 3 w 8"/>
                <a:gd name="T1" fmla="*/ 0 h 9"/>
                <a:gd name="T2" fmla="*/ 5 w 8"/>
                <a:gd name="T3" fmla="*/ 0 h 9"/>
                <a:gd name="T4" fmla="*/ 6 w 8"/>
                <a:gd name="T5" fmla="*/ 4 h 9"/>
                <a:gd name="T6" fmla="*/ 7 w 8"/>
                <a:gd name="T7" fmla="*/ 8 h 9"/>
                <a:gd name="T8" fmla="*/ 5 w 8"/>
                <a:gd name="T9" fmla="*/ 9 h 9"/>
                <a:gd name="T10" fmla="*/ 1 w 8"/>
                <a:gd name="T11" fmla="*/ 5 h 9"/>
                <a:gd name="T12" fmla="*/ 2 w 8"/>
                <a:gd name="T13" fmla="*/ 1 h 9"/>
                <a:gd name="T14" fmla="*/ 3 w 8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5"/>
                    <a:pt x="8" y="6"/>
                    <a:pt x="7" y="8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3" name="Freeform 910"/>
            <p:cNvSpPr/>
            <p:nvPr/>
          </p:nvSpPr>
          <p:spPr bwMode="auto">
            <a:xfrm>
              <a:off x="5930" y="898"/>
              <a:ext cx="6" cy="11"/>
            </a:xfrm>
            <a:custGeom>
              <a:avLst/>
              <a:gdLst>
                <a:gd name="T0" fmla="*/ 0 w 4"/>
                <a:gd name="T1" fmla="*/ 4 h 7"/>
                <a:gd name="T2" fmla="*/ 0 w 4"/>
                <a:gd name="T3" fmla="*/ 0 h 7"/>
                <a:gd name="T4" fmla="*/ 4 w 4"/>
                <a:gd name="T5" fmla="*/ 6 h 7"/>
                <a:gd name="T6" fmla="*/ 3 w 4"/>
                <a:gd name="T7" fmla="*/ 7 h 7"/>
                <a:gd name="T8" fmla="*/ 0 w 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3" y="2"/>
                    <a:pt x="4" y="3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4" name="Freeform 911"/>
            <p:cNvSpPr/>
            <p:nvPr/>
          </p:nvSpPr>
          <p:spPr bwMode="auto">
            <a:xfrm>
              <a:off x="5935" y="907"/>
              <a:ext cx="4" cy="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3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E2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5" name="Freeform 912"/>
            <p:cNvSpPr/>
            <p:nvPr/>
          </p:nvSpPr>
          <p:spPr bwMode="auto">
            <a:xfrm>
              <a:off x="5839" y="97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9D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6" name="Freeform 913"/>
            <p:cNvSpPr/>
            <p:nvPr/>
          </p:nvSpPr>
          <p:spPr bwMode="auto">
            <a:xfrm>
              <a:off x="5845" y="9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7" name="Freeform 914"/>
            <p:cNvSpPr/>
            <p:nvPr/>
          </p:nvSpPr>
          <p:spPr bwMode="auto">
            <a:xfrm>
              <a:off x="7271" y="4169"/>
              <a:ext cx="140" cy="153"/>
            </a:xfrm>
            <a:custGeom>
              <a:avLst/>
              <a:gdLst>
                <a:gd name="T0" fmla="*/ 61 w 93"/>
                <a:gd name="T1" fmla="*/ 37 h 102"/>
                <a:gd name="T2" fmla="*/ 84 w 93"/>
                <a:gd name="T3" fmla="*/ 79 h 102"/>
                <a:gd name="T4" fmla="*/ 86 w 93"/>
                <a:gd name="T5" fmla="*/ 85 h 102"/>
                <a:gd name="T6" fmla="*/ 91 w 93"/>
                <a:gd name="T7" fmla="*/ 95 h 102"/>
                <a:gd name="T8" fmla="*/ 92 w 93"/>
                <a:gd name="T9" fmla="*/ 96 h 102"/>
                <a:gd name="T10" fmla="*/ 93 w 93"/>
                <a:gd name="T11" fmla="*/ 100 h 102"/>
                <a:gd name="T12" fmla="*/ 93 w 93"/>
                <a:gd name="T13" fmla="*/ 102 h 102"/>
                <a:gd name="T14" fmla="*/ 0 w 93"/>
                <a:gd name="T15" fmla="*/ 102 h 102"/>
                <a:gd name="T16" fmla="*/ 0 w 93"/>
                <a:gd name="T17" fmla="*/ 100 h 102"/>
                <a:gd name="T18" fmla="*/ 8 w 93"/>
                <a:gd name="T19" fmla="*/ 92 h 102"/>
                <a:gd name="T20" fmla="*/ 22 w 93"/>
                <a:gd name="T21" fmla="*/ 64 h 102"/>
                <a:gd name="T22" fmla="*/ 36 w 93"/>
                <a:gd name="T23" fmla="*/ 22 h 102"/>
                <a:gd name="T24" fmla="*/ 37 w 93"/>
                <a:gd name="T25" fmla="*/ 5 h 102"/>
                <a:gd name="T26" fmla="*/ 39 w 93"/>
                <a:gd name="T27" fmla="*/ 0 h 102"/>
                <a:gd name="T28" fmla="*/ 41 w 93"/>
                <a:gd name="T29" fmla="*/ 3 h 102"/>
                <a:gd name="T30" fmla="*/ 42 w 93"/>
                <a:gd name="T31" fmla="*/ 4 h 102"/>
                <a:gd name="T32" fmla="*/ 53 w 93"/>
                <a:gd name="T33" fmla="*/ 21 h 102"/>
                <a:gd name="T34" fmla="*/ 61 w 93"/>
                <a:gd name="T35" fmla="*/ 3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02">
                  <a:moveTo>
                    <a:pt x="61" y="37"/>
                  </a:moveTo>
                  <a:cubicBezTo>
                    <a:pt x="68" y="51"/>
                    <a:pt x="76" y="65"/>
                    <a:pt x="84" y="79"/>
                  </a:cubicBezTo>
                  <a:cubicBezTo>
                    <a:pt x="86" y="81"/>
                    <a:pt x="86" y="82"/>
                    <a:pt x="86" y="85"/>
                  </a:cubicBezTo>
                  <a:cubicBezTo>
                    <a:pt x="87" y="88"/>
                    <a:pt x="89" y="92"/>
                    <a:pt x="91" y="95"/>
                  </a:cubicBezTo>
                  <a:cubicBezTo>
                    <a:pt x="91" y="95"/>
                    <a:pt x="91" y="96"/>
                    <a:pt x="92" y="96"/>
                  </a:cubicBezTo>
                  <a:cubicBezTo>
                    <a:pt x="93" y="97"/>
                    <a:pt x="92" y="99"/>
                    <a:pt x="93" y="100"/>
                  </a:cubicBezTo>
                  <a:cubicBezTo>
                    <a:pt x="93" y="101"/>
                    <a:pt x="93" y="101"/>
                    <a:pt x="93" y="102"/>
                  </a:cubicBezTo>
                  <a:cubicBezTo>
                    <a:pt x="62" y="102"/>
                    <a:pt x="31" y="102"/>
                    <a:pt x="0" y="102"/>
                  </a:cubicBezTo>
                  <a:cubicBezTo>
                    <a:pt x="0" y="101"/>
                    <a:pt x="0" y="101"/>
                    <a:pt x="0" y="100"/>
                  </a:cubicBezTo>
                  <a:cubicBezTo>
                    <a:pt x="3" y="98"/>
                    <a:pt x="6" y="95"/>
                    <a:pt x="8" y="92"/>
                  </a:cubicBezTo>
                  <a:cubicBezTo>
                    <a:pt x="13" y="83"/>
                    <a:pt x="19" y="74"/>
                    <a:pt x="22" y="64"/>
                  </a:cubicBezTo>
                  <a:cubicBezTo>
                    <a:pt x="30" y="51"/>
                    <a:pt x="34" y="37"/>
                    <a:pt x="36" y="22"/>
                  </a:cubicBezTo>
                  <a:cubicBezTo>
                    <a:pt x="37" y="16"/>
                    <a:pt x="36" y="11"/>
                    <a:pt x="37" y="5"/>
                  </a:cubicBezTo>
                  <a:cubicBezTo>
                    <a:pt x="37" y="3"/>
                    <a:pt x="36" y="0"/>
                    <a:pt x="39" y="0"/>
                  </a:cubicBezTo>
                  <a:cubicBezTo>
                    <a:pt x="40" y="1"/>
                    <a:pt x="41" y="2"/>
                    <a:pt x="41" y="3"/>
                  </a:cubicBezTo>
                  <a:cubicBezTo>
                    <a:pt x="41" y="3"/>
                    <a:pt x="41" y="4"/>
                    <a:pt x="42" y="4"/>
                  </a:cubicBezTo>
                  <a:cubicBezTo>
                    <a:pt x="45" y="10"/>
                    <a:pt x="49" y="16"/>
                    <a:pt x="53" y="21"/>
                  </a:cubicBezTo>
                  <a:cubicBezTo>
                    <a:pt x="58" y="25"/>
                    <a:pt x="59" y="31"/>
                    <a:pt x="61" y="37"/>
                  </a:cubicBezTo>
                  <a:close/>
                </a:path>
              </a:pathLst>
            </a:custGeom>
            <a:solidFill>
              <a:srgbClr val="80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8" name="Freeform 915"/>
            <p:cNvSpPr/>
            <p:nvPr/>
          </p:nvSpPr>
          <p:spPr bwMode="auto">
            <a:xfrm>
              <a:off x="6485" y="2646"/>
              <a:ext cx="528" cy="228"/>
            </a:xfrm>
            <a:custGeom>
              <a:avLst/>
              <a:gdLst>
                <a:gd name="T0" fmla="*/ 84 w 352"/>
                <a:gd name="T1" fmla="*/ 139 h 152"/>
                <a:gd name="T2" fmla="*/ 44 w 352"/>
                <a:gd name="T3" fmla="*/ 149 h 152"/>
                <a:gd name="T4" fmla="*/ 19 w 352"/>
                <a:gd name="T5" fmla="*/ 150 h 152"/>
                <a:gd name="T6" fmla="*/ 16 w 352"/>
                <a:gd name="T7" fmla="*/ 149 h 152"/>
                <a:gd name="T8" fmla="*/ 7 w 352"/>
                <a:gd name="T9" fmla="*/ 134 h 152"/>
                <a:gd name="T10" fmla="*/ 2 w 352"/>
                <a:gd name="T11" fmla="*/ 123 h 152"/>
                <a:gd name="T12" fmla="*/ 7 w 352"/>
                <a:gd name="T13" fmla="*/ 97 h 152"/>
                <a:gd name="T14" fmla="*/ 9 w 352"/>
                <a:gd name="T15" fmla="*/ 95 h 152"/>
                <a:gd name="T16" fmla="*/ 26 w 352"/>
                <a:gd name="T17" fmla="*/ 86 h 152"/>
                <a:gd name="T18" fmla="*/ 37 w 352"/>
                <a:gd name="T19" fmla="*/ 68 h 152"/>
                <a:gd name="T20" fmla="*/ 47 w 352"/>
                <a:gd name="T21" fmla="*/ 41 h 152"/>
                <a:gd name="T22" fmla="*/ 49 w 352"/>
                <a:gd name="T23" fmla="*/ 39 h 152"/>
                <a:gd name="T24" fmla="*/ 78 w 352"/>
                <a:gd name="T25" fmla="*/ 16 h 152"/>
                <a:gd name="T26" fmla="*/ 91 w 352"/>
                <a:gd name="T27" fmla="*/ 10 h 152"/>
                <a:gd name="T28" fmla="*/ 100 w 352"/>
                <a:gd name="T29" fmla="*/ 10 h 152"/>
                <a:gd name="T30" fmla="*/ 117 w 352"/>
                <a:gd name="T31" fmla="*/ 11 h 152"/>
                <a:gd name="T32" fmla="*/ 138 w 352"/>
                <a:gd name="T33" fmla="*/ 3 h 152"/>
                <a:gd name="T34" fmla="*/ 147 w 352"/>
                <a:gd name="T35" fmla="*/ 8 h 152"/>
                <a:gd name="T36" fmla="*/ 154 w 352"/>
                <a:gd name="T37" fmla="*/ 28 h 152"/>
                <a:gd name="T38" fmla="*/ 174 w 352"/>
                <a:gd name="T39" fmla="*/ 44 h 152"/>
                <a:gd name="T40" fmla="*/ 227 w 352"/>
                <a:gd name="T41" fmla="*/ 53 h 152"/>
                <a:gd name="T42" fmla="*/ 263 w 352"/>
                <a:gd name="T43" fmla="*/ 59 h 152"/>
                <a:gd name="T44" fmla="*/ 283 w 352"/>
                <a:gd name="T45" fmla="*/ 64 h 152"/>
                <a:gd name="T46" fmla="*/ 298 w 352"/>
                <a:gd name="T47" fmla="*/ 67 h 152"/>
                <a:gd name="T48" fmla="*/ 308 w 352"/>
                <a:gd name="T49" fmla="*/ 72 h 152"/>
                <a:gd name="T50" fmla="*/ 338 w 352"/>
                <a:gd name="T51" fmla="*/ 69 h 152"/>
                <a:gd name="T52" fmla="*/ 351 w 352"/>
                <a:gd name="T53" fmla="*/ 65 h 152"/>
                <a:gd name="T54" fmla="*/ 336 w 352"/>
                <a:gd name="T55" fmla="*/ 87 h 152"/>
                <a:gd name="T56" fmla="*/ 317 w 352"/>
                <a:gd name="T57" fmla="*/ 88 h 152"/>
                <a:gd name="T58" fmla="*/ 227 w 352"/>
                <a:gd name="T59" fmla="*/ 63 h 152"/>
                <a:gd name="T60" fmla="*/ 224 w 352"/>
                <a:gd name="T61" fmla="*/ 64 h 152"/>
                <a:gd name="T62" fmla="*/ 158 w 352"/>
                <a:gd name="T63" fmla="*/ 61 h 152"/>
                <a:gd name="T64" fmla="*/ 126 w 352"/>
                <a:gd name="T65" fmla="*/ 54 h 152"/>
                <a:gd name="T66" fmla="*/ 104 w 352"/>
                <a:gd name="T67" fmla="*/ 39 h 152"/>
                <a:gd name="T68" fmla="*/ 95 w 352"/>
                <a:gd name="T69" fmla="*/ 39 h 152"/>
                <a:gd name="T70" fmla="*/ 64 w 352"/>
                <a:gd name="T71" fmla="*/ 66 h 152"/>
                <a:gd name="T72" fmla="*/ 62 w 352"/>
                <a:gd name="T73" fmla="*/ 77 h 152"/>
                <a:gd name="T74" fmla="*/ 95 w 352"/>
                <a:gd name="T75" fmla="*/ 92 h 152"/>
                <a:gd name="T76" fmla="*/ 169 w 352"/>
                <a:gd name="T77" fmla="*/ 92 h 152"/>
                <a:gd name="T78" fmla="*/ 206 w 352"/>
                <a:gd name="T79" fmla="*/ 98 h 152"/>
                <a:gd name="T80" fmla="*/ 232 w 352"/>
                <a:gd name="T81" fmla="*/ 110 h 152"/>
                <a:gd name="T82" fmla="*/ 239 w 352"/>
                <a:gd name="T83" fmla="*/ 126 h 152"/>
                <a:gd name="T84" fmla="*/ 224 w 352"/>
                <a:gd name="T85" fmla="*/ 137 h 152"/>
                <a:gd name="T86" fmla="*/ 206 w 352"/>
                <a:gd name="T87" fmla="*/ 137 h 152"/>
                <a:gd name="T88" fmla="*/ 134 w 352"/>
                <a:gd name="T89" fmla="*/ 132 h 152"/>
                <a:gd name="T90" fmla="*/ 84 w 352"/>
                <a:gd name="T91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52">
                  <a:moveTo>
                    <a:pt x="84" y="139"/>
                  </a:moveTo>
                  <a:cubicBezTo>
                    <a:pt x="70" y="141"/>
                    <a:pt x="57" y="144"/>
                    <a:pt x="44" y="149"/>
                  </a:cubicBezTo>
                  <a:cubicBezTo>
                    <a:pt x="36" y="152"/>
                    <a:pt x="27" y="150"/>
                    <a:pt x="19" y="150"/>
                  </a:cubicBezTo>
                  <a:cubicBezTo>
                    <a:pt x="18" y="150"/>
                    <a:pt x="17" y="150"/>
                    <a:pt x="16" y="149"/>
                  </a:cubicBezTo>
                  <a:cubicBezTo>
                    <a:pt x="15" y="143"/>
                    <a:pt x="6" y="141"/>
                    <a:pt x="7" y="134"/>
                  </a:cubicBezTo>
                  <a:cubicBezTo>
                    <a:pt x="7" y="130"/>
                    <a:pt x="2" y="128"/>
                    <a:pt x="2" y="123"/>
                  </a:cubicBezTo>
                  <a:cubicBezTo>
                    <a:pt x="0" y="113"/>
                    <a:pt x="1" y="105"/>
                    <a:pt x="7" y="97"/>
                  </a:cubicBezTo>
                  <a:cubicBezTo>
                    <a:pt x="7" y="96"/>
                    <a:pt x="8" y="96"/>
                    <a:pt x="9" y="95"/>
                  </a:cubicBezTo>
                  <a:cubicBezTo>
                    <a:pt x="14" y="92"/>
                    <a:pt x="21" y="91"/>
                    <a:pt x="26" y="86"/>
                  </a:cubicBezTo>
                  <a:cubicBezTo>
                    <a:pt x="32" y="81"/>
                    <a:pt x="34" y="75"/>
                    <a:pt x="37" y="68"/>
                  </a:cubicBezTo>
                  <a:cubicBezTo>
                    <a:pt x="41" y="59"/>
                    <a:pt x="45" y="50"/>
                    <a:pt x="47" y="41"/>
                  </a:cubicBezTo>
                  <a:cubicBezTo>
                    <a:pt x="48" y="40"/>
                    <a:pt x="48" y="39"/>
                    <a:pt x="49" y="39"/>
                  </a:cubicBezTo>
                  <a:cubicBezTo>
                    <a:pt x="58" y="31"/>
                    <a:pt x="67" y="22"/>
                    <a:pt x="78" y="16"/>
                  </a:cubicBezTo>
                  <a:cubicBezTo>
                    <a:pt x="83" y="14"/>
                    <a:pt x="87" y="12"/>
                    <a:pt x="91" y="10"/>
                  </a:cubicBezTo>
                  <a:cubicBezTo>
                    <a:pt x="94" y="8"/>
                    <a:pt x="96" y="7"/>
                    <a:pt x="100" y="10"/>
                  </a:cubicBezTo>
                  <a:cubicBezTo>
                    <a:pt x="105" y="14"/>
                    <a:pt x="111" y="13"/>
                    <a:pt x="117" y="11"/>
                  </a:cubicBezTo>
                  <a:cubicBezTo>
                    <a:pt x="124" y="8"/>
                    <a:pt x="131" y="5"/>
                    <a:pt x="138" y="3"/>
                  </a:cubicBezTo>
                  <a:cubicBezTo>
                    <a:pt x="145" y="0"/>
                    <a:pt x="145" y="1"/>
                    <a:pt x="147" y="8"/>
                  </a:cubicBezTo>
                  <a:cubicBezTo>
                    <a:pt x="149" y="15"/>
                    <a:pt x="150" y="22"/>
                    <a:pt x="154" y="28"/>
                  </a:cubicBezTo>
                  <a:cubicBezTo>
                    <a:pt x="158" y="37"/>
                    <a:pt x="163" y="42"/>
                    <a:pt x="174" y="44"/>
                  </a:cubicBezTo>
                  <a:cubicBezTo>
                    <a:pt x="192" y="47"/>
                    <a:pt x="210" y="50"/>
                    <a:pt x="227" y="53"/>
                  </a:cubicBezTo>
                  <a:cubicBezTo>
                    <a:pt x="239" y="56"/>
                    <a:pt x="251" y="58"/>
                    <a:pt x="263" y="59"/>
                  </a:cubicBezTo>
                  <a:cubicBezTo>
                    <a:pt x="270" y="60"/>
                    <a:pt x="276" y="65"/>
                    <a:pt x="283" y="64"/>
                  </a:cubicBezTo>
                  <a:cubicBezTo>
                    <a:pt x="288" y="66"/>
                    <a:pt x="293" y="64"/>
                    <a:pt x="298" y="67"/>
                  </a:cubicBezTo>
                  <a:cubicBezTo>
                    <a:pt x="302" y="69"/>
                    <a:pt x="305" y="71"/>
                    <a:pt x="308" y="72"/>
                  </a:cubicBezTo>
                  <a:cubicBezTo>
                    <a:pt x="319" y="75"/>
                    <a:pt x="329" y="80"/>
                    <a:pt x="338" y="69"/>
                  </a:cubicBezTo>
                  <a:cubicBezTo>
                    <a:pt x="341" y="66"/>
                    <a:pt x="345" y="61"/>
                    <a:pt x="351" y="65"/>
                  </a:cubicBezTo>
                  <a:cubicBezTo>
                    <a:pt x="352" y="72"/>
                    <a:pt x="345" y="83"/>
                    <a:pt x="336" y="87"/>
                  </a:cubicBezTo>
                  <a:cubicBezTo>
                    <a:pt x="330" y="90"/>
                    <a:pt x="324" y="90"/>
                    <a:pt x="317" y="88"/>
                  </a:cubicBezTo>
                  <a:cubicBezTo>
                    <a:pt x="288" y="76"/>
                    <a:pt x="259" y="66"/>
                    <a:pt x="227" y="63"/>
                  </a:cubicBezTo>
                  <a:cubicBezTo>
                    <a:pt x="226" y="64"/>
                    <a:pt x="225" y="64"/>
                    <a:pt x="224" y="64"/>
                  </a:cubicBezTo>
                  <a:cubicBezTo>
                    <a:pt x="202" y="59"/>
                    <a:pt x="181" y="58"/>
                    <a:pt x="158" y="61"/>
                  </a:cubicBezTo>
                  <a:cubicBezTo>
                    <a:pt x="147" y="63"/>
                    <a:pt x="136" y="60"/>
                    <a:pt x="126" y="54"/>
                  </a:cubicBezTo>
                  <a:cubicBezTo>
                    <a:pt x="118" y="50"/>
                    <a:pt x="109" y="47"/>
                    <a:pt x="104" y="39"/>
                  </a:cubicBezTo>
                  <a:cubicBezTo>
                    <a:pt x="101" y="35"/>
                    <a:pt x="98" y="37"/>
                    <a:pt x="95" y="39"/>
                  </a:cubicBezTo>
                  <a:cubicBezTo>
                    <a:pt x="85" y="49"/>
                    <a:pt x="74" y="57"/>
                    <a:pt x="64" y="66"/>
                  </a:cubicBezTo>
                  <a:cubicBezTo>
                    <a:pt x="60" y="69"/>
                    <a:pt x="60" y="72"/>
                    <a:pt x="62" y="77"/>
                  </a:cubicBezTo>
                  <a:cubicBezTo>
                    <a:pt x="70" y="89"/>
                    <a:pt x="80" y="94"/>
                    <a:pt x="95" y="92"/>
                  </a:cubicBezTo>
                  <a:cubicBezTo>
                    <a:pt x="119" y="90"/>
                    <a:pt x="144" y="90"/>
                    <a:pt x="169" y="92"/>
                  </a:cubicBezTo>
                  <a:cubicBezTo>
                    <a:pt x="181" y="93"/>
                    <a:pt x="194" y="93"/>
                    <a:pt x="206" y="98"/>
                  </a:cubicBezTo>
                  <a:cubicBezTo>
                    <a:pt x="214" y="104"/>
                    <a:pt x="225" y="102"/>
                    <a:pt x="232" y="110"/>
                  </a:cubicBezTo>
                  <a:cubicBezTo>
                    <a:pt x="236" y="115"/>
                    <a:pt x="241" y="119"/>
                    <a:pt x="239" y="126"/>
                  </a:cubicBezTo>
                  <a:cubicBezTo>
                    <a:pt x="236" y="132"/>
                    <a:pt x="230" y="136"/>
                    <a:pt x="224" y="137"/>
                  </a:cubicBezTo>
                  <a:cubicBezTo>
                    <a:pt x="218" y="138"/>
                    <a:pt x="212" y="138"/>
                    <a:pt x="206" y="137"/>
                  </a:cubicBezTo>
                  <a:cubicBezTo>
                    <a:pt x="182" y="134"/>
                    <a:pt x="158" y="132"/>
                    <a:pt x="134" y="132"/>
                  </a:cubicBezTo>
                  <a:cubicBezTo>
                    <a:pt x="117" y="133"/>
                    <a:pt x="100" y="135"/>
                    <a:pt x="84" y="139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9" name="Freeform 916"/>
            <p:cNvSpPr/>
            <p:nvPr/>
          </p:nvSpPr>
          <p:spPr bwMode="auto">
            <a:xfrm>
              <a:off x="6556" y="2701"/>
              <a:ext cx="3" cy="6"/>
            </a:xfrm>
            <a:custGeom>
              <a:avLst/>
              <a:gdLst>
                <a:gd name="T0" fmla="*/ 2 w 2"/>
                <a:gd name="T1" fmla="*/ 2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0" name="Freeform 917"/>
            <p:cNvSpPr/>
            <p:nvPr/>
          </p:nvSpPr>
          <p:spPr bwMode="auto">
            <a:xfrm>
              <a:off x="6493" y="2788"/>
              <a:ext cx="6" cy="3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1" name="Freeform 918"/>
            <p:cNvSpPr/>
            <p:nvPr/>
          </p:nvSpPr>
          <p:spPr bwMode="auto">
            <a:xfrm>
              <a:off x="6484" y="2791"/>
              <a:ext cx="7" cy="3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2 h 2"/>
                <a:gd name="T4" fmla="*/ 4 w 5"/>
                <a:gd name="T5" fmla="*/ 0 h 2"/>
                <a:gd name="T6" fmla="*/ 4 w 5"/>
                <a:gd name="T7" fmla="*/ 1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DE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2" name="Freeform 919"/>
            <p:cNvSpPr/>
            <p:nvPr/>
          </p:nvSpPr>
          <p:spPr bwMode="auto">
            <a:xfrm>
              <a:off x="6490" y="2791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3" name="Freeform 920"/>
            <p:cNvSpPr/>
            <p:nvPr/>
          </p:nvSpPr>
          <p:spPr bwMode="auto">
            <a:xfrm>
              <a:off x="6559" y="269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4" name="Freeform 921"/>
            <p:cNvSpPr/>
            <p:nvPr/>
          </p:nvSpPr>
          <p:spPr bwMode="auto">
            <a:xfrm>
              <a:off x="6562" y="269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5" name="Freeform 922"/>
            <p:cNvSpPr/>
            <p:nvPr/>
          </p:nvSpPr>
          <p:spPr bwMode="auto">
            <a:xfrm>
              <a:off x="6565" y="268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6" name="Freeform 923"/>
            <p:cNvSpPr/>
            <p:nvPr/>
          </p:nvSpPr>
          <p:spPr bwMode="auto">
            <a:xfrm>
              <a:off x="6571" y="26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7" name="Freeform 924"/>
            <p:cNvSpPr/>
            <p:nvPr/>
          </p:nvSpPr>
          <p:spPr bwMode="auto">
            <a:xfrm>
              <a:off x="6578" y="26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8" name="Freeform 925"/>
            <p:cNvSpPr/>
            <p:nvPr/>
          </p:nvSpPr>
          <p:spPr bwMode="auto">
            <a:xfrm>
              <a:off x="6227" y="2151"/>
              <a:ext cx="38" cy="21"/>
            </a:xfrm>
            <a:custGeom>
              <a:avLst/>
              <a:gdLst>
                <a:gd name="T0" fmla="*/ 10 w 25"/>
                <a:gd name="T1" fmla="*/ 1 h 14"/>
                <a:gd name="T2" fmla="*/ 19 w 25"/>
                <a:gd name="T3" fmla="*/ 0 h 14"/>
                <a:gd name="T4" fmla="*/ 25 w 25"/>
                <a:gd name="T5" fmla="*/ 6 h 14"/>
                <a:gd name="T6" fmla="*/ 15 w 25"/>
                <a:gd name="T7" fmla="*/ 12 h 14"/>
                <a:gd name="T8" fmla="*/ 0 w 25"/>
                <a:gd name="T9" fmla="*/ 4 h 14"/>
                <a:gd name="T10" fmla="*/ 10 w 2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10" y="1"/>
                  </a:moveTo>
                  <a:cubicBezTo>
                    <a:pt x="13" y="1"/>
                    <a:pt x="16" y="0"/>
                    <a:pt x="19" y="0"/>
                  </a:cubicBezTo>
                  <a:cubicBezTo>
                    <a:pt x="23" y="1"/>
                    <a:pt x="23" y="4"/>
                    <a:pt x="25" y="6"/>
                  </a:cubicBezTo>
                  <a:cubicBezTo>
                    <a:pt x="23" y="10"/>
                    <a:pt x="18" y="9"/>
                    <a:pt x="15" y="12"/>
                  </a:cubicBezTo>
                  <a:cubicBezTo>
                    <a:pt x="9" y="12"/>
                    <a:pt x="2" y="14"/>
                    <a:pt x="0" y="4"/>
                  </a:cubicBezTo>
                  <a:cubicBezTo>
                    <a:pt x="4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BF7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9" name="Freeform 926"/>
            <p:cNvSpPr/>
            <p:nvPr/>
          </p:nvSpPr>
          <p:spPr bwMode="auto">
            <a:xfrm>
              <a:off x="6392" y="2074"/>
              <a:ext cx="14" cy="8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5" y="0"/>
                    <a:pt x="9" y="0"/>
                  </a:cubicBezTo>
                  <a:cubicBezTo>
                    <a:pt x="7" y="3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B94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0" name="Freeform 927"/>
            <p:cNvSpPr/>
            <p:nvPr/>
          </p:nvSpPr>
          <p:spPr bwMode="auto">
            <a:xfrm>
              <a:off x="6406" y="2071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B94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1" name="Freeform 928"/>
            <p:cNvSpPr/>
            <p:nvPr/>
          </p:nvSpPr>
          <p:spPr bwMode="auto">
            <a:xfrm>
              <a:off x="6164" y="2157"/>
              <a:ext cx="86" cy="30"/>
            </a:xfrm>
            <a:custGeom>
              <a:avLst/>
              <a:gdLst>
                <a:gd name="T0" fmla="*/ 42 w 57"/>
                <a:gd name="T1" fmla="*/ 0 h 20"/>
                <a:gd name="T2" fmla="*/ 57 w 57"/>
                <a:gd name="T3" fmla="*/ 8 h 20"/>
                <a:gd name="T4" fmla="*/ 57 w 57"/>
                <a:gd name="T5" fmla="*/ 10 h 20"/>
                <a:gd name="T6" fmla="*/ 34 w 57"/>
                <a:gd name="T7" fmla="*/ 18 h 20"/>
                <a:gd name="T8" fmla="*/ 15 w 57"/>
                <a:gd name="T9" fmla="*/ 19 h 20"/>
                <a:gd name="T10" fmla="*/ 0 w 57"/>
                <a:gd name="T11" fmla="*/ 19 h 20"/>
                <a:gd name="T12" fmla="*/ 23 w 57"/>
                <a:gd name="T13" fmla="*/ 8 h 20"/>
                <a:gd name="T14" fmla="*/ 38 w 57"/>
                <a:gd name="T15" fmla="*/ 2 h 20"/>
                <a:gd name="T16" fmla="*/ 42 w 5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0">
                  <a:moveTo>
                    <a:pt x="42" y="0"/>
                  </a:moveTo>
                  <a:cubicBezTo>
                    <a:pt x="47" y="3"/>
                    <a:pt x="52" y="6"/>
                    <a:pt x="57" y="8"/>
                  </a:cubicBezTo>
                  <a:cubicBezTo>
                    <a:pt x="57" y="9"/>
                    <a:pt x="57" y="9"/>
                    <a:pt x="57" y="10"/>
                  </a:cubicBezTo>
                  <a:cubicBezTo>
                    <a:pt x="49" y="10"/>
                    <a:pt x="42" y="16"/>
                    <a:pt x="34" y="18"/>
                  </a:cubicBezTo>
                  <a:cubicBezTo>
                    <a:pt x="28" y="15"/>
                    <a:pt x="21" y="18"/>
                    <a:pt x="15" y="19"/>
                  </a:cubicBezTo>
                  <a:cubicBezTo>
                    <a:pt x="11" y="19"/>
                    <a:pt x="6" y="20"/>
                    <a:pt x="0" y="19"/>
                  </a:cubicBezTo>
                  <a:cubicBezTo>
                    <a:pt x="7" y="12"/>
                    <a:pt x="16" y="12"/>
                    <a:pt x="23" y="8"/>
                  </a:cubicBezTo>
                  <a:cubicBezTo>
                    <a:pt x="27" y="4"/>
                    <a:pt x="34" y="6"/>
                    <a:pt x="38" y="2"/>
                  </a:cubicBezTo>
                  <a:cubicBezTo>
                    <a:pt x="40" y="2"/>
                    <a:pt x="41" y="1"/>
                    <a:pt x="42" y="0"/>
                  </a:cubicBezTo>
                  <a:close/>
                </a:path>
              </a:pathLst>
            </a:custGeom>
            <a:solidFill>
              <a:srgbClr val="AA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2" name="Freeform 929"/>
            <p:cNvSpPr/>
            <p:nvPr/>
          </p:nvSpPr>
          <p:spPr bwMode="auto">
            <a:xfrm>
              <a:off x="6199" y="2160"/>
              <a:ext cx="22" cy="9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0 w 15"/>
                <a:gd name="T5" fmla="*/ 4 h 6"/>
                <a:gd name="T6" fmla="*/ 0 w 15"/>
                <a:gd name="T7" fmla="*/ 2 h 6"/>
                <a:gd name="T8" fmla="*/ 3 w 15"/>
                <a:gd name="T9" fmla="*/ 2 h 6"/>
                <a:gd name="T10" fmla="*/ 15 w 1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11" y="5"/>
                    <a:pt x="5" y="4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7" y="1"/>
                    <a:pt x="11" y="1"/>
                    <a:pt x="15" y="0"/>
                  </a:cubicBezTo>
                  <a:close/>
                </a:path>
              </a:pathLst>
            </a:custGeom>
            <a:solidFill>
              <a:srgbClr val="AD6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3" name="Freeform 930"/>
            <p:cNvSpPr/>
            <p:nvPr/>
          </p:nvSpPr>
          <p:spPr bwMode="auto">
            <a:xfrm>
              <a:off x="7535" y="1717"/>
              <a:ext cx="215" cy="122"/>
            </a:xfrm>
            <a:custGeom>
              <a:avLst/>
              <a:gdLst>
                <a:gd name="T0" fmla="*/ 140 w 143"/>
                <a:gd name="T1" fmla="*/ 55 h 81"/>
                <a:gd name="T2" fmla="*/ 138 w 143"/>
                <a:gd name="T3" fmla="*/ 61 h 81"/>
                <a:gd name="T4" fmla="*/ 128 w 143"/>
                <a:gd name="T5" fmla="*/ 61 h 81"/>
                <a:gd name="T6" fmla="*/ 108 w 143"/>
                <a:gd name="T7" fmla="*/ 64 h 81"/>
                <a:gd name="T8" fmla="*/ 71 w 143"/>
                <a:gd name="T9" fmla="*/ 81 h 81"/>
                <a:gd name="T10" fmla="*/ 63 w 143"/>
                <a:gd name="T11" fmla="*/ 79 h 81"/>
                <a:gd name="T12" fmla="*/ 20 w 143"/>
                <a:gd name="T13" fmla="*/ 70 h 81"/>
                <a:gd name="T14" fmla="*/ 12 w 143"/>
                <a:gd name="T15" fmla="*/ 68 h 81"/>
                <a:gd name="T16" fmla="*/ 0 w 143"/>
                <a:gd name="T17" fmla="*/ 61 h 81"/>
                <a:gd name="T18" fmla="*/ 11 w 143"/>
                <a:gd name="T19" fmla="*/ 38 h 81"/>
                <a:gd name="T20" fmla="*/ 39 w 143"/>
                <a:gd name="T21" fmla="*/ 37 h 81"/>
                <a:gd name="T22" fmla="*/ 36 w 143"/>
                <a:gd name="T23" fmla="*/ 42 h 81"/>
                <a:gd name="T24" fmla="*/ 28 w 143"/>
                <a:gd name="T25" fmla="*/ 44 h 81"/>
                <a:gd name="T26" fmla="*/ 20 w 143"/>
                <a:gd name="T27" fmla="*/ 51 h 81"/>
                <a:gd name="T28" fmla="*/ 30 w 143"/>
                <a:gd name="T29" fmla="*/ 60 h 81"/>
                <a:gd name="T30" fmla="*/ 76 w 143"/>
                <a:gd name="T31" fmla="*/ 53 h 81"/>
                <a:gd name="T32" fmla="*/ 88 w 143"/>
                <a:gd name="T33" fmla="*/ 53 h 81"/>
                <a:gd name="T34" fmla="*/ 101 w 143"/>
                <a:gd name="T35" fmla="*/ 38 h 81"/>
                <a:gd name="T36" fmla="*/ 112 w 143"/>
                <a:gd name="T37" fmla="*/ 16 h 81"/>
                <a:gd name="T38" fmla="*/ 103 w 143"/>
                <a:gd name="T39" fmla="*/ 10 h 81"/>
                <a:gd name="T40" fmla="*/ 103 w 143"/>
                <a:gd name="T41" fmla="*/ 5 h 81"/>
                <a:gd name="T42" fmla="*/ 105 w 143"/>
                <a:gd name="T43" fmla="*/ 3 h 81"/>
                <a:gd name="T44" fmla="*/ 108 w 143"/>
                <a:gd name="T45" fmla="*/ 1 h 81"/>
                <a:gd name="T46" fmla="*/ 111 w 143"/>
                <a:gd name="T47" fmla="*/ 1 h 81"/>
                <a:gd name="T48" fmla="*/ 118 w 143"/>
                <a:gd name="T49" fmla="*/ 1 h 81"/>
                <a:gd name="T50" fmla="*/ 126 w 143"/>
                <a:gd name="T51" fmla="*/ 26 h 81"/>
                <a:gd name="T52" fmla="*/ 129 w 143"/>
                <a:gd name="T53" fmla="*/ 39 h 81"/>
                <a:gd name="T54" fmla="*/ 140 w 143"/>
                <a:gd name="T55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3" h="81">
                  <a:moveTo>
                    <a:pt x="140" y="55"/>
                  </a:moveTo>
                  <a:cubicBezTo>
                    <a:pt x="139" y="57"/>
                    <a:pt x="139" y="59"/>
                    <a:pt x="138" y="61"/>
                  </a:cubicBezTo>
                  <a:cubicBezTo>
                    <a:pt x="135" y="64"/>
                    <a:pt x="132" y="63"/>
                    <a:pt x="128" y="61"/>
                  </a:cubicBezTo>
                  <a:cubicBezTo>
                    <a:pt x="121" y="57"/>
                    <a:pt x="114" y="59"/>
                    <a:pt x="108" y="64"/>
                  </a:cubicBezTo>
                  <a:cubicBezTo>
                    <a:pt x="97" y="74"/>
                    <a:pt x="85" y="79"/>
                    <a:pt x="71" y="81"/>
                  </a:cubicBezTo>
                  <a:cubicBezTo>
                    <a:pt x="68" y="81"/>
                    <a:pt x="65" y="81"/>
                    <a:pt x="63" y="79"/>
                  </a:cubicBezTo>
                  <a:cubicBezTo>
                    <a:pt x="50" y="71"/>
                    <a:pt x="35" y="71"/>
                    <a:pt x="20" y="70"/>
                  </a:cubicBezTo>
                  <a:cubicBezTo>
                    <a:pt x="18" y="70"/>
                    <a:pt x="15" y="69"/>
                    <a:pt x="12" y="68"/>
                  </a:cubicBezTo>
                  <a:cubicBezTo>
                    <a:pt x="8" y="66"/>
                    <a:pt x="0" y="68"/>
                    <a:pt x="0" y="61"/>
                  </a:cubicBezTo>
                  <a:cubicBezTo>
                    <a:pt x="0" y="51"/>
                    <a:pt x="0" y="41"/>
                    <a:pt x="11" y="38"/>
                  </a:cubicBezTo>
                  <a:cubicBezTo>
                    <a:pt x="20" y="36"/>
                    <a:pt x="30" y="33"/>
                    <a:pt x="39" y="37"/>
                  </a:cubicBezTo>
                  <a:cubicBezTo>
                    <a:pt x="42" y="41"/>
                    <a:pt x="39" y="42"/>
                    <a:pt x="36" y="42"/>
                  </a:cubicBezTo>
                  <a:cubicBezTo>
                    <a:pt x="33" y="43"/>
                    <a:pt x="30" y="43"/>
                    <a:pt x="28" y="44"/>
                  </a:cubicBezTo>
                  <a:cubicBezTo>
                    <a:pt x="24" y="45"/>
                    <a:pt x="18" y="45"/>
                    <a:pt x="20" y="51"/>
                  </a:cubicBezTo>
                  <a:cubicBezTo>
                    <a:pt x="21" y="55"/>
                    <a:pt x="22" y="60"/>
                    <a:pt x="30" y="60"/>
                  </a:cubicBezTo>
                  <a:cubicBezTo>
                    <a:pt x="46" y="61"/>
                    <a:pt x="61" y="56"/>
                    <a:pt x="76" y="53"/>
                  </a:cubicBezTo>
                  <a:cubicBezTo>
                    <a:pt x="80" y="53"/>
                    <a:pt x="84" y="53"/>
                    <a:pt x="88" y="53"/>
                  </a:cubicBezTo>
                  <a:cubicBezTo>
                    <a:pt x="100" y="54"/>
                    <a:pt x="104" y="49"/>
                    <a:pt x="101" y="38"/>
                  </a:cubicBezTo>
                  <a:cubicBezTo>
                    <a:pt x="98" y="28"/>
                    <a:pt x="103" y="21"/>
                    <a:pt x="112" y="16"/>
                  </a:cubicBezTo>
                  <a:cubicBezTo>
                    <a:pt x="109" y="13"/>
                    <a:pt x="105" y="13"/>
                    <a:pt x="103" y="10"/>
                  </a:cubicBezTo>
                  <a:cubicBezTo>
                    <a:pt x="102" y="9"/>
                    <a:pt x="102" y="7"/>
                    <a:pt x="103" y="5"/>
                  </a:cubicBezTo>
                  <a:cubicBezTo>
                    <a:pt x="104" y="4"/>
                    <a:pt x="105" y="3"/>
                    <a:pt x="105" y="3"/>
                  </a:cubicBezTo>
                  <a:cubicBezTo>
                    <a:pt x="106" y="2"/>
                    <a:pt x="107" y="1"/>
                    <a:pt x="108" y="1"/>
                  </a:cubicBezTo>
                  <a:cubicBezTo>
                    <a:pt x="109" y="1"/>
                    <a:pt x="110" y="1"/>
                    <a:pt x="111" y="1"/>
                  </a:cubicBezTo>
                  <a:cubicBezTo>
                    <a:pt x="113" y="1"/>
                    <a:pt x="116" y="0"/>
                    <a:pt x="118" y="1"/>
                  </a:cubicBezTo>
                  <a:cubicBezTo>
                    <a:pt x="131" y="4"/>
                    <a:pt x="135" y="15"/>
                    <a:pt x="126" y="26"/>
                  </a:cubicBezTo>
                  <a:cubicBezTo>
                    <a:pt x="119" y="34"/>
                    <a:pt x="119" y="34"/>
                    <a:pt x="129" y="39"/>
                  </a:cubicBezTo>
                  <a:cubicBezTo>
                    <a:pt x="136" y="42"/>
                    <a:pt x="143" y="45"/>
                    <a:pt x="140" y="55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4" name="Freeform 931"/>
            <p:cNvSpPr/>
            <p:nvPr/>
          </p:nvSpPr>
          <p:spPr bwMode="auto">
            <a:xfrm>
              <a:off x="7697" y="1612"/>
              <a:ext cx="95" cy="188"/>
            </a:xfrm>
            <a:custGeom>
              <a:avLst/>
              <a:gdLst>
                <a:gd name="T0" fmla="*/ 32 w 63"/>
                <a:gd name="T1" fmla="*/ 125 h 125"/>
                <a:gd name="T2" fmla="*/ 18 w 63"/>
                <a:gd name="T3" fmla="*/ 112 h 125"/>
                <a:gd name="T4" fmla="*/ 12 w 63"/>
                <a:gd name="T5" fmla="*/ 110 h 125"/>
                <a:gd name="T6" fmla="*/ 11 w 63"/>
                <a:gd name="T7" fmla="*/ 97 h 125"/>
                <a:gd name="T8" fmla="*/ 20 w 63"/>
                <a:gd name="T9" fmla="*/ 83 h 125"/>
                <a:gd name="T10" fmla="*/ 5 w 63"/>
                <a:gd name="T11" fmla="*/ 74 h 125"/>
                <a:gd name="T12" fmla="*/ 1 w 63"/>
                <a:gd name="T13" fmla="*/ 73 h 125"/>
                <a:gd name="T14" fmla="*/ 3 w 63"/>
                <a:gd name="T15" fmla="*/ 68 h 125"/>
                <a:gd name="T16" fmla="*/ 13 w 63"/>
                <a:gd name="T17" fmla="*/ 58 h 125"/>
                <a:gd name="T18" fmla="*/ 19 w 63"/>
                <a:gd name="T19" fmla="*/ 55 h 125"/>
                <a:gd name="T20" fmla="*/ 35 w 63"/>
                <a:gd name="T21" fmla="*/ 46 h 125"/>
                <a:gd name="T22" fmla="*/ 35 w 63"/>
                <a:gd name="T23" fmla="*/ 28 h 125"/>
                <a:gd name="T24" fmla="*/ 50 w 63"/>
                <a:gd name="T25" fmla="*/ 0 h 125"/>
                <a:gd name="T26" fmla="*/ 63 w 63"/>
                <a:gd name="T27" fmla="*/ 10 h 125"/>
                <a:gd name="T28" fmla="*/ 63 w 63"/>
                <a:gd name="T29" fmla="*/ 12 h 125"/>
                <a:gd name="T30" fmla="*/ 47 w 63"/>
                <a:gd name="T31" fmla="*/ 41 h 125"/>
                <a:gd name="T32" fmla="*/ 38 w 63"/>
                <a:gd name="T33" fmla="*/ 62 h 125"/>
                <a:gd name="T34" fmla="*/ 42 w 63"/>
                <a:gd name="T35" fmla="*/ 74 h 125"/>
                <a:gd name="T36" fmla="*/ 44 w 63"/>
                <a:gd name="T37" fmla="*/ 75 h 125"/>
                <a:gd name="T38" fmla="*/ 50 w 63"/>
                <a:gd name="T39" fmla="*/ 102 h 125"/>
                <a:gd name="T40" fmla="*/ 36 w 63"/>
                <a:gd name="T41" fmla="*/ 121 h 125"/>
                <a:gd name="T42" fmla="*/ 32 w 63"/>
                <a:gd name="T4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25">
                  <a:moveTo>
                    <a:pt x="32" y="125"/>
                  </a:moveTo>
                  <a:cubicBezTo>
                    <a:pt x="30" y="118"/>
                    <a:pt x="25" y="114"/>
                    <a:pt x="18" y="112"/>
                  </a:cubicBezTo>
                  <a:cubicBezTo>
                    <a:pt x="16" y="111"/>
                    <a:pt x="14" y="111"/>
                    <a:pt x="12" y="110"/>
                  </a:cubicBezTo>
                  <a:cubicBezTo>
                    <a:pt x="4" y="105"/>
                    <a:pt x="4" y="103"/>
                    <a:pt x="11" y="97"/>
                  </a:cubicBezTo>
                  <a:cubicBezTo>
                    <a:pt x="15" y="93"/>
                    <a:pt x="21" y="89"/>
                    <a:pt x="20" y="83"/>
                  </a:cubicBezTo>
                  <a:cubicBezTo>
                    <a:pt x="18" y="76"/>
                    <a:pt x="11" y="75"/>
                    <a:pt x="5" y="74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1"/>
                    <a:pt x="2" y="69"/>
                    <a:pt x="3" y="68"/>
                  </a:cubicBezTo>
                  <a:cubicBezTo>
                    <a:pt x="7" y="65"/>
                    <a:pt x="10" y="61"/>
                    <a:pt x="13" y="58"/>
                  </a:cubicBezTo>
                  <a:cubicBezTo>
                    <a:pt x="14" y="56"/>
                    <a:pt x="16" y="55"/>
                    <a:pt x="19" y="55"/>
                  </a:cubicBezTo>
                  <a:cubicBezTo>
                    <a:pt x="27" y="56"/>
                    <a:pt x="32" y="54"/>
                    <a:pt x="35" y="46"/>
                  </a:cubicBezTo>
                  <a:cubicBezTo>
                    <a:pt x="36" y="40"/>
                    <a:pt x="37" y="34"/>
                    <a:pt x="35" y="28"/>
                  </a:cubicBezTo>
                  <a:cubicBezTo>
                    <a:pt x="41" y="19"/>
                    <a:pt x="43" y="8"/>
                    <a:pt x="50" y="0"/>
                  </a:cubicBezTo>
                  <a:cubicBezTo>
                    <a:pt x="57" y="1"/>
                    <a:pt x="60" y="6"/>
                    <a:pt x="63" y="10"/>
                  </a:cubicBezTo>
                  <a:cubicBezTo>
                    <a:pt x="63" y="11"/>
                    <a:pt x="63" y="12"/>
                    <a:pt x="63" y="12"/>
                  </a:cubicBezTo>
                  <a:cubicBezTo>
                    <a:pt x="49" y="17"/>
                    <a:pt x="49" y="30"/>
                    <a:pt x="47" y="41"/>
                  </a:cubicBezTo>
                  <a:cubicBezTo>
                    <a:pt x="45" y="49"/>
                    <a:pt x="43" y="56"/>
                    <a:pt x="38" y="62"/>
                  </a:cubicBezTo>
                  <a:cubicBezTo>
                    <a:pt x="34" y="68"/>
                    <a:pt x="36" y="71"/>
                    <a:pt x="42" y="74"/>
                  </a:cubicBezTo>
                  <a:cubicBezTo>
                    <a:pt x="43" y="74"/>
                    <a:pt x="43" y="75"/>
                    <a:pt x="44" y="75"/>
                  </a:cubicBezTo>
                  <a:cubicBezTo>
                    <a:pt x="60" y="79"/>
                    <a:pt x="62" y="91"/>
                    <a:pt x="50" y="102"/>
                  </a:cubicBezTo>
                  <a:cubicBezTo>
                    <a:pt x="44" y="108"/>
                    <a:pt x="39" y="114"/>
                    <a:pt x="36" y="121"/>
                  </a:cubicBezTo>
                  <a:cubicBezTo>
                    <a:pt x="35" y="123"/>
                    <a:pt x="33" y="124"/>
                    <a:pt x="32" y="125"/>
                  </a:cubicBezTo>
                  <a:close/>
                </a:path>
              </a:pathLst>
            </a:custGeom>
            <a:solidFill>
              <a:srgbClr val="E1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5" name="Freeform 932"/>
            <p:cNvSpPr/>
            <p:nvPr/>
          </p:nvSpPr>
          <p:spPr bwMode="auto">
            <a:xfrm>
              <a:off x="7522" y="1797"/>
              <a:ext cx="220" cy="73"/>
            </a:xfrm>
            <a:custGeom>
              <a:avLst/>
              <a:gdLst>
                <a:gd name="T0" fmla="*/ 30 w 147"/>
                <a:gd name="T1" fmla="*/ 14 h 49"/>
                <a:gd name="T2" fmla="*/ 56 w 147"/>
                <a:gd name="T3" fmla="*/ 14 h 49"/>
                <a:gd name="T4" fmla="*/ 64 w 147"/>
                <a:gd name="T5" fmla="*/ 18 h 49"/>
                <a:gd name="T6" fmla="*/ 96 w 147"/>
                <a:gd name="T7" fmla="*/ 21 h 49"/>
                <a:gd name="T8" fmla="*/ 114 w 147"/>
                <a:gd name="T9" fmla="*/ 9 h 49"/>
                <a:gd name="T10" fmla="*/ 141 w 147"/>
                <a:gd name="T11" fmla="*/ 6 h 49"/>
                <a:gd name="T12" fmla="*/ 147 w 147"/>
                <a:gd name="T13" fmla="*/ 8 h 49"/>
                <a:gd name="T14" fmla="*/ 143 w 147"/>
                <a:gd name="T15" fmla="*/ 12 h 49"/>
                <a:gd name="T16" fmla="*/ 136 w 147"/>
                <a:gd name="T17" fmla="*/ 12 h 49"/>
                <a:gd name="T18" fmla="*/ 121 w 147"/>
                <a:gd name="T19" fmla="*/ 12 h 49"/>
                <a:gd name="T20" fmla="*/ 79 w 147"/>
                <a:gd name="T21" fmla="*/ 32 h 49"/>
                <a:gd name="T22" fmla="*/ 59 w 147"/>
                <a:gd name="T23" fmla="*/ 31 h 49"/>
                <a:gd name="T24" fmla="*/ 48 w 147"/>
                <a:gd name="T25" fmla="*/ 33 h 49"/>
                <a:gd name="T26" fmla="*/ 49 w 147"/>
                <a:gd name="T27" fmla="*/ 36 h 49"/>
                <a:gd name="T28" fmla="*/ 60 w 147"/>
                <a:gd name="T29" fmla="*/ 37 h 49"/>
                <a:gd name="T30" fmla="*/ 97 w 147"/>
                <a:gd name="T31" fmla="*/ 40 h 49"/>
                <a:gd name="T32" fmla="*/ 100 w 147"/>
                <a:gd name="T33" fmla="*/ 44 h 49"/>
                <a:gd name="T34" fmla="*/ 81 w 147"/>
                <a:gd name="T35" fmla="*/ 45 h 49"/>
                <a:gd name="T36" fmla="*/ 64 w 147"/>
                <a:gd name="T37" fmla="*/ 46 h 49"/>
                <a:gd name="T38" fmla="*/ 30 w 147"/>
                <a:gd name="T39" fmla="*/ 34 h 49"/>
                <a:gd name="T40" fmla="*/ 22 w 147"/>
                <a:gd name="T41" fmla="*/ 30 h 49"/>
                <a:gd name="T42" fmla="*/ 4 w 147"/>
                <a:gd name="T43" fmla="*/ 30 h 49"/>
                <a:gd name="T44" fmla="*/ 1 w 147"/>
                <a:gd name="T45" fmla="*/ 28 h 49"/>
                <a:gd name="T46" fmla="*/ 0 w 147"/>
                <a:gd name="T47" fmla="*/ 26 h 49"/>
                <a:gd name="T48" fmla="*/ 10 w 147"/>
                <a:gd name="T49" fmla="*/ 22 h 49"/>
                <a:gd name="T50" fmla="*/ 30 w 147"/>
                <a:gd name="T51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9">
                  <a:moveTo>
                    <a:pt x="30" y="14"/>
                  </a:moveTo>
                  <a:cubicBezTo>
                    <a:pt x="39" y="13"/>
                    <a:pt x="47" y="16"/>
                    <a:pt x="56" y="14"/>
                  </a:cubicBezTo>
                  <a:cubicBezTo>
                    <a:pt x="59" y="14"/>
                    <a:pt x="62" y="16"/>
                    <a:pt x="64" y="18"/>
                  </a:cubicBezTo>
                  <a:cubicBezTo>
                    <a:pt x="74" y="28"/>
                    <a:pt x="85" y="25"/>
                    <a:pt x="96" y="21"/>
                  </a:cubicBezTo>
                  <a:cubicBezTo>
                    <a:pt x="103" y="18"/>
                    <a:pt x="109" y="14"/>
                    <a:pt x="114" y="9"/>
                  </a:cubicBezTo>
                  <a:cubicBezTo>
                    <a:pt x="123" y="1"/>
                    <a:pt x="129" y="0"/>
                    <a:pt x="141" y="6"/>
                  </a:cubicBezTo>
                  <a:cubicBezTo>
                    <a:pt x="143" y="7"/>
                    <a:pt x="145" y="8"/>
                    <a:pt x="147" y="8"/>
                  </a:cubicBezTo>
                  <a:cubicBezTo>
                    <a:pt x="146" y="10"/>
                    <a:pt x="145" y="11"/>
                    <a:pt x="143" y="12"/>
                  </a:cubicBezTo>
                  <a:cubicBezTo>
                    <a:pt x="141" y="14"/>
                    <a:pt x="139" y="13"/>
                    <a:pt x="136" y="12"/>
                  </a:cubicBezTo>
                  <a:cubicBezTo>
                    <a:pt x="131" y="8"/>
                    <a:pt x="126" y="9"/>
                    <a:pt x="121" y="12"/>
                  </a:cubicBezTo>
                  <a:cubicBezTo>
                    <a:pt x="109" y="23"/>
                    <a:pt x="95" y="28"/>
                    <a:pt x="79" y="32"/>
                  </a:cubicBezTo>
                  <a:cubicBezTo>
                    <a:pt x="72" y="33"/>
                    <a:pt x="66" y="31"/>
                    <a:pt x="59" y="31"/>
                  </a:cubicBezTo>
                  <a:cubicBezTo>
                    <a:pt x="55" y="31"/>
                    <a:pt x="51" y="30"/>
                    <a:pt x="48" y="33"/>
                  </a:cubicBezTo>
                  <a:cubicBezTo>
                    <a:pt x="48" y="34"/>
                    <a:pt x="48" y="35"/>
                    <a:pt x="49" y="36"/>
                  </a:cubicBezTo>
                  <a:cubicBezTo>
                    <a:pt x="52" y="39"/>
                    <a:pt x="56" y="38"/>
                    <a:pt x="60" y="37"/>
                  </a:cubicBezTo>
                  <a:cubicBezTo>
                    <a:pt x="72" y="35"/>
                    <a:pt x="84" y="38"/>
                    <a:pt x="97" y="40"/>
                  </a:cubicBezTo>
                  <a:cubicBezTo>
                    <a:pt x="98" y="40"/>
                    <a:pt x="99" y="42"/>
                    <a:pt x="100" y="44"/>
                  </a:cubicBezTo>
                  <a:cubicBezTo>
                    <a:pt x="94" y="47"/>
                    <a:pt x="87" y="45"/>
                    <a:pt x="81" y="45"/>
                  </a:cubicBezTo>
                  <a:cubicBezTo>
                    <a:pt x="76" y="45"/>
                    <a:pt x="70" y="45"/>
                    <a:pt x="64" y="46"/>
                  </a:cubicBezTo>
                  <a:cubicBezTo>
                    <a:pt x="52" y="47"/>
                    <a:pt x="38" y="49"/>
                    <a:pt x="30" y="34"/>
                  </a:cubicBezTo>
                  <a:cubicBezTo>
                    <a:pt x="29" y="31"/>
                    <a:pt x="26" y="30"/>
                    <a:pt x="22" y="30"/>
                  </a:cubicBezTo>
                  <a:cubicBezTo>
                    <a:pt x="16" y="30"/>
                    <a:pt x="10" y="30"/>
                    <a:pt x="4" y="30"/>
                  </a:cubicBezTo>
                  <a:cubicBezTo>
                    <a:pt x="3" y="30"/>
                    <a:pt x="2" y="29"/>
                    <a:pt x="1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2" y="22"/>
                    <a:pt x="6" y="23"/>
                    <a:pt x="10" y="22"/>
                  </a:cubicBezTo>
                  <a:cubicBezTo>
                    <a:pt x="17" y="22"/>
                    <a:pt x="25" y="21"/>
                    <a:pt x="30" y="14"/>
                  </a:cubicBezTo>
                  <a:close/>
                </a:path>
              </a:pathLst>
            </a:custGeom>
            <a:solidFill>
              <a:srgbClr val="E0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6" name="Freeform 933"/>
            <p:cNvSpPr/>
            <p:nvPr/>
          </p:nvSpPr>
          <p:spPr bwMode="auto">
            <a:xfrm>
              <a:off x="7742" y="1627"/>
              <a:ext cx="66" cy="167"/>
            </a:xfrm>
            <a:custGeom>
              <a:avLst/>
              <a:gdLst>
                <a:gd name="T0" fmla="*/ 6 w 44"/>
                <a:gd name="T1" fmla="*/ 111 h 111"/>
                <a:gd name="T2" fmla="*/ 15 w 44"/>
                <a:gd name="T3" fmla="*/ 94 h 111"/>
                <a:gd name="T4" fmla="*/ 23 w 44"/>
                <a:gd name="T5" fmla="*/ 85 h 111"/>
                <a:gd name="T6" fmla="*/ 18 w 44"/>
                <a:gd name="T7" fmla="*/ 70 h 111"/>
                <a:gd name="T8" fmla="*/ 7 w 44"/>
                <a:gd name="T9" fmla="*/ 65 h 111"/>
                <a:gd name="T10" fmla="*/ 4 w 44"/>
                <a:gd name="T11" fmla="*/ 53 h 111"/>
                <a:gd name="T12" fmla="*/ 15 w 44"/>
                <a:gd name="T13" fmla="*/ 22 h 111"/>
                <a:gd name="T14" fmla="*/ 19 w 44"/>
                <a:gd name="T15" fmla="*/ 11 h 111"/>
                <a:gd name="T16" fmla="*/ 33 w 44"/>
                <a:gd name="T17" fmla="*/ 0 h 111"/>
                <a:gd name="T18" fmla="*/ 35 w 44"/>
                <a:gd name="T19" fmla="*/ 0 h 111"/>
                <a:gd name="T20" fmla="*/ 33 w 44"/>
                <a:gd name="T21" fmla="*/ 8 h 111"/>
                <a:gd name="T22" fmla="*/ 23 w 44"/>
                <a:gd name="T23" fmla="*/ 26 h 111"/>
                <a:gd name="T24" fmla="*/ 15 w 44"/>
                <a:gd name="T25" fmla="*/ 49 h 111"/>
                <a:gd name="T26" fmla="*/ 15 w 44"/>
                <a:gd name="T27" fmla="*/ 61 h 111"/>
                <a:gd name="T28" fmla="*/ 27 w 44"/>
                <a:gd name="T29" fmla="*/ 63 h 111"/>
                <a:gd name="T30" fmla="*/ 27 w 44"/>
                <a:gd name="T31" fmla="*/ 63 h 111"/>
                <a:gd name="T32" fmla="*/ 39 w 44"/>
                <a:gd name="T33" fmla="*/ 63 h 111"/>
                <a:gd name="T34" fmla="*/ 42 w 44"/>
                <a:gd name="T35" fmla="*/ 71 h 111"/>
                <a:gd name="T36" fmla="*/ 42 w 44"/>
                <a:gd name="T37" fmla="*/ 71 h 111"/>
                <a:gd name="T38" fmla="*/ 24 w 44"/>
                <a:gd name="T39" fmla="*/ 91 h 111"/>
                <a:gd name="T40" fmla="*/ 20 w 44"/>
                <a:gd name="T41" fmla="*/ 96 h 111"/>
                <a:gd name="T42" fmla="*/ 12 w 44"/>
                <a:gd name="T43" fmla="*/ 107 h 111"/>
                <a:gd name="T44" fmla="*/ 6 w 44"/>
                <a:gd name="T4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111">
                  <a:moveTo>
                    <a:pt x="6" y="111"/>
                  </a:moveTo>
                  <a:cubicBezTo>
                    <a:pt x="5" y="103"/>
                    <a:pt x="7" y="97"/>
                    <a:pt x="15" y="94"/>
                  </a:cubicBezTo>
                  <a:cubicBezTo>
                    <a:pt x="19" y="92"/>
                    <a:pt x="22" y="89"/>
                    <a:pt x="23" y="85"/>
                  </a:cubicBezTo>
                  <a:cubicBezTo>
                    <a:pt x="26" y="78"/>
                    <a:pt x="24" y="73"/>
                    <a:pt x="18" y="70"/>
                  </a:cubicBezTo>
                  <a:cubicBezTo>
                    <a:pt x="14" y="68"/>
                    <a:pt x="10" y="67"/>
                    <a:pt x="7" y="65"/>
                  </a:cubicBezTo>
                  <a:cubicBezTo>
                    <a:pt x="2" y="62"/>
                    <a:pt x="0" y="58"/>
                    <a:pt x="4" y="53"/>
                  </a:cubicBezTo>
                  <a:cubicBezTo>
                    <a:pt x="11" y="44"/>
                    <a:pt x="13" y="33"/>
                    <a:pt x="15" y="22"/>
                  </a:cubicBezTo>
                  <a:cubicBezTo>
                    <a:pt x="16" y="18"/>
                    <a:pt x="17" y="14"/>
                    <a:pt x="19" y="11"/>
                  </a:cubicBezTo>
                  <a:cubicBezTo>
                    <a:pt x="21" y="4"/>
                    <a:pt x="27" y="2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7" y="4"/>
                    <a:pt x="37" y="7"/>
                    <a:pt x="33" y="8"/>
                  </a:cubicBezTo>
                  <a:cubicBezTo>
                    <a:pt x="25" y="12"/>
                    <a:pt x="24" y="19"/>
                    <a:pt x="23" y="26"/>
                  </a:cubicBezTo>
                  <a:cubicBezTo>
                    <a:pt x="21" y="34"/>
                    <a:pt x="19" y="42"/>
                    <a:pt x="15" y="49"/>
                  </a:cubicBezTo>
                  <a:cubicBezTo>
                    <a:pt x="13" y="53"/>
                    <a:pt x="12" y="57"/>
                    <a:pt x="15" y="61"/>
                  </a:cubicBezTo>
                  <a:cubicBezTo>
                    <a:pt x="19" y="66"/>
                    <a:pt x="23" y="65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1" y="62"/>
                    <a:pt x="35" y="62"/>
                    <a:pt x="39" y="63"/>
                  </a:cubicBezTo>
                  <a:cubicBezTo>
                    <a:pt x="42" y="64"/>
                    <a:pt x="44" y="67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5" y="77"/>
                    <a:pt x="28" y="82"/>
                    <a:pt x="24" y="91"/>
                  </a:cubicBezTo>
                  <a:cubicBezTo>
                    <a:pt x="23" y="93"/>
                    <a:pt x="21" y="95"/>
                    <a:pt x="20" y="96"/>
                  </a:cubicBezTo>
                  <a:cubicBezTo>
                    <a:pt x="16" y="99"/>
                    <a:pt x="12" y="102"/>
                    <a:pt x="12" y="107"/>
                  </a:cubicBezTo>
                  <a:cubicBezTo>
                    <a:pt x="11" y="111"/>
                    <a:pt x="9" y="111"/>
                    <a:pt x="6" y="111"/>
                  </a:cubicBezTo>
                  <a:close/>
                </a:path>
              </a:pathLst>
            </a:custGeom>
            <a:solidFill>
              <a:srgbClr val="E8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7" name="Freeform 934"/>
            <p:cNvSpPr/>
            <p:nvPr/>
          </p:nvSpPr>
          <p:spPr bwMode="auto">
            <a:xfrm>
              <a:off x="7642" y="1807"/>
              <a:ext cx="103" cy="54"/>
            </a:xfrm>
            <a:custGeom>
              <a:avLst/>
              <a:gdLst>
                <a:gd name="T0" fmla="*/ 57 w 69"/>
                <a:gd name="T1" fmla="*/ 3 h 36"/>
                <a:gd name="T2" fmla="*/ 63 w 69"/>
                <a:gd name="T3" fmla="*/ 5 h 36"/>
                <a:gd name="T4" fmla="*/ 61 w 69"/>
                <a:gd name="T5" fmla="*/ 9 h 36"/>
                <a:gd name="T6" fmla="*/ 59 w 69"/>
                <a:gd name="T7" fmla="*/ 11 h 36"/>
                <a:gd name="T8" fmla="*/ 32 w 69"/>
                <a:gd name="T9" fmla="*/ 22 h 36"/>
                <a:gd name="T10" fmla="*/ 57 w 69"/>
                <a:gd name="T11" fmla="*/ 18 h 36"/>
                <a:gd name="T12" fmla="*/ 59 w 69"/>
                <a:gd name="T13" fmla="*/ 17 h 36"/>
                <a:gd name="T14" fmla="*/ 62 w 69"/>
                <a:gd name="T15" fmla="*/ 16 h 36"/>
                <a:gd name="T16" fmla="*/ 63 w 69"/>
                <a:gd name="T17" fmla="*/ 16 h 36"/>
                <a:gd name="T18" fmla="*/ 67 w 69"/>
                <a:gd name="T19" fmla="*/ 22 h 36"/>
                <a:gd name="T20" fmla="*/ 67 w 69"/>
                <a:gd name="T21" fmla="*/ 24 h 36"/>
                <a:gd name="T22" fmla="*/ 52 w 69"/>
                <a:gd name="T23" fmla="*/ 32 h 36"/>
                <a:gd name="T24" fmla="*/ 13 w 69"/>
                <a:gd name="T25" fmla="*/ 34 h 36"/>
                <a:gd name="T26" fmla="*/ 5 w 69"/>
                <a:gd name="T27" fmla="*/ 33 h 36"/>
                <a:gd name="T28" fmla="*/ 0 w 69"/>
                <a:gd name="T29" fmla="*/ 27 h 36"/>
                <a:gd name="T30" fmla="*/ 5 w 69"/>
                <a:gd name="T31" fmla="*/ 22 h 36"/>
                <a:gd name="T32" fmla="*/ 24 w 69"/>
                <a:gd name="T33" fmla="*/ 15 h 36"/>
                <a:gd name="T34" fmla="*/ 38 w 69"/>
                <a:gd name="T35" fmla="*/ 6 h 36"/>
                <a:gd name="T36" fmla="*/ 57 w 69"/>
                <a:gd name="T3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36">
                  <a:moveTo>
                    <a:pt x="57" y="3"/>
                  </a:moveTo>
                  <a:cubicBezTo>
                    <a:pt x="59" y="4"/>
                    <a:pt x="61" y="4"/>
                    <a:pt x="63" y="5"/>
                  </a:cubicBezTo>
                  <a:cubicBezTo>
                    <a:pt x="63" y="6"/>
                    <a:pt x="62" y="7"/>
                    <a:pt x="61" y="9"/>
                  </a:cubicBezTo>
                  <a:cubicBezTo>
                    <a:pt x="61" y="9"/>
                    <a:pt x="60" y="10"/>
                    <a:pt x="59" y="11"/>
                  </a:cubicBezTo>
                  <a:cubicBezTo>
                    <a:pt x="48" y="9"/>
                    <a:pt x="41" y="17"/>
                    <a:pt x="32" y="22"/>
                  </a:cubicBezTo>
                  <a:cubicBezTo>
                    <a:pt x="41" y="21"/>
                    <a:pt x="50" y="23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60" y="16"/>
                    <a:pt x="61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6" y="18"/>
                    <a:pt x="69" y="18"/>
                    <a:pt x="67" y="22"/>
                  </a:cubicBezTo>
                  <a:cubicBezTo>
                    <a:pt x="67" y="23"/>
                    <a:pt x="67" y="23"/>
                    <a:pt x="67" y="24"/>
                  </a:cubicBezTo>
                  <a:cubicBezTo>
                    <a:pt x="64" y="30"/>
                    <a:pt x="59" y="32"/>
                    <a:pt x="52" y="32"/>
                  </a:cubicBezTo>
                  <a:cubicBezTo>
                    <a:pt x="39" y="31"/>
                    <a:pt x="26" y="36"/>
                    <a:pt x="13" y="34"/>
                  </a:cubicBezTo>
                  <a:cubicBezTo>
                    <a:pt x="10" y="33"/>
                    <a:pt x="8" y="34"/>
                    <a:pt x="5" y="33"/>
                  </a:cubicBezTo>
                  <a:cubicBezTo>
                    <a:pt x="2" y="32"/>
                    <a:pt x="0" y="30"/>
                    <a:pt x="0" y="27"/>
                  </a:cubicBezTo>
                  <a:cubicBezTo>
                    <a:pt x="0" y="24"/>
                    <a:pt x="2" y="23"/>
                    <a:pt x="5" y="22"/>
                  </a:cubicBezTo>
                  <a:cubicBezTo>
                    <a:pt x="11" y="19"/>
                    <a:pt x="18" y="18"/>
                    <a:pt x="24" y="15"/>
                  </a:cubicBezTo>
                  <a:cubicBezTo>
                    <a:pt x="29" y="13"/>
                    <a:pt x="34" y="10"/>
                    <a:pt x="38" y="6"/>
                  </a:cubicBezTo>
                  <a:cubicBezTo>
                    <a:pt x="44" y="0"/>
                    <a:pt x="51" y="0"/>
                    <a:pt x="57" y="3"/>
                  </a:cubicBezTo>
                  <a:close/>
                </a:path>
              </a:pathLst>
            </a:custGeom>
            <a:solidFill>
              <a:srgbClr val="E8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8" name="Freeform 935"/>
            <p:cNvSpPr/>
            <p:nvPr/>
          </p:nvSpPr>
          <p:spPr bwMode="auto">
            <a:xfrm>
              <a:off x="7765" y="1753"/>
              <a:ext cx="40" cy="48"/>
            </a:xfrm>
            <a:custGeom>
              <a:avLst/>
              <a:gdLst>
                <a:gd name="T0" fmla="*/ 27 w 27"/>
                <a:gd name="T1" fmla="*/ 2 h 32"/>
                <a:gd name="T2" fmla="*/ 24 w 27"/>
                <a:gd name="T3" fmla="*/ 12 h 32"/>
                <a:gd name="T4" fmla="*/ 22 w 27"/>
                <a:gd name="T5" fmla="*/ 22 h 32"/>
                <a:gd name="T6" fmla="*/ 14 w 27"/>
                <a:gd name="T7" fmla="*/ 27 h 32"/>
                <a:gd name="T8" fmla="*/ 8 w 27"/>
                <a:gd name="T9" fmla="*/ 31 h 32"/>
                <a:gd name="T10" fmla="*/ 2 w 27"/>
                <a:gd name="T11" fmla="*/ 29 h 32"/>
                <a:gd name="T12" fmla="*/ 1 w 27"/>
                <a:gd name="T13" fmla="*/ 23 h 32"/>
                <a:gd name="T14" fmla="*/ 5 w 27"/>
                <a:gd name="T15" fmla="*/ 18 h 32"/>
                <a:gd name="T16" fmla="*/ 15 w 27"/>
                <a:gd name="T17" fmla="*/ 6 h 32"/>
                <a:gd name="T18" fmla="*/ 27 w 27"/>
                <a:gd name="T1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2">
                  <a:moveTo>
                    <a:pt x="27" y="2"/>
                  </a:moveTo>
                  <a:cubicBezTo>
                    <a:pt x="27" y="6"/>
                    <a:pt x="26" y="9"/>
                    <a:pt x="24" y="12"/>
                  </a:cubicBezTo>
                  <a:cubicBezTo>
                    <a:pt x="23" y="15"/>
                    <a:pt x="21" y="18"/>
                    <a:pt x="22" y="22"/>
                  </a:cubicBezTo>
                  <a:cubicBezTo>
                    <a:pt x="18" y="22"/>
                    <a:pt x="16" y="24"/>
                    <a:pt x="14" y="27"/>
                  </a:cubicBezTo>
                  <a:cubicBezTo>
                    <a:pt x="12" y="28"/>
                    <a:pt x="10" y="30"/>
                    <a:pt x="8" y="31"/>
                  </a:cubicBezTo>
                  <a:cubicBezTo>
                    <a:pt x="6" y="32"/>
                    <a:pt x="4" y="31"/>
                    <a:pt x="2" y="29"/>
                  </a:cubicBezTo>
                  <a:cubicBezTo>
                    <a:pt x="1" y="28"/>
                    <a:pt x="0" y="25"/>
                    <a:pt x="1" y="23"/>
                  </a:cubicBezTo>
                  <a:cubicBezTo>
                    <a:pt x="2" y="21"/>
                    <a:pt x="4" y="20"/>
                    <a:pt x="5" y="18"/>
                  </a:cubicBezTo>
                  <a:cubicBezTo>
                    <a:pt x="9" y="14"/>
                    <a:pt x="12" y="11"/>
                    <a:pt x="15" y="6"/>
                  </a:cubicBezTo>
                  <a:cubicBezTo>
                    <a:pt x="18" y="2"/>
                    <a:pt x="22" y="0"/>
                    <a:pt x="27" y="2"/>
                  </a:cubicBezTo>
                  <a:close/>
                </a:path>
              </a:pathLst>
            </a:custGeom>
            <a:solidFill>
              <a:srgbClr val="F4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9" name="Freeform 936"/>
            <p:cNvSpPr/>
            <p:nvPr/>
          </p:nvSpPr>
          <p:spPr bwMode="auto">
            <a:xfrm>
              <a:off x="7715" y="1813"/>
              <a:ext cx="38" cy="29"/>
            </a:xfrm>
            <a:custGeom>
              <a:avLst/>
              <a:gdLst>
                <a:gd name="T0" fmla="*/ 10 w 25"/>
                <a:gd name="T1" fmla="*/ 5 h 19"/>
                <a:gd name="T2" fmla="*/ 12 w 25"/>
                <a:gd name="T3" fmla="*/ 5 h 19"/>
                <a:gd name="T4" fmla="*/ 25 w 25"/>
                <a:gd name="T5" fmla="*/ 1 h 19"/>
                <a:gd name="T6" fmla="*/ 14 w 25"/>
                <a:gd name="T7" fmla="*/ 12 h 19"/>
                <a:gd name="T8" fmla="*/ 14 w 25"/>
                <a:gd name="T9" fmla="*/ 12 h 19"/>
                <a:gd name="T10" fmla="*/ 12 w 25"/>
                <a:gd name="T11" fmla="*/ 14 h 19"/>
                <a:gd name="T12" fmla="*/ 12 w 25"/>
                <a:gd name="T13" fmla="*/ 14 h 19"/>
                <a:gd name="T14" fmla="*/ 2 w 25"/>
                <a:gd name="T15" fmla="*/ 13 h 19"/>
                <a:gd name="T16" fmla="*/ 10 w 25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9">
                  <a:moveTo>
                    <a:pt x="10" y="5"/>
                  </a:moveTo>
                  <a:cubicBezTo>
                    <a:pt x="11" y="5"/>
                    <a:pt x="12" y="5"/>
                    <a:pt x="12" y="5"/>
                  </a:cubicBezTo>
                  <a:cubicBezTo>
                    <a:pt x="18" y="7"/>
                    <a:pt x="20" y="0"/>
                    <a:pt x="25" y="1"/>
                  </a:cubicBezTo>
                  <a:cubicBezTo>
                    <a:pt x="24" y="7"/>
                    <a:pt x="17" y="8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7"/>
                    <a:pt x="4" y="19"/>
                    <a:pt x="2" y="13"/>
                  </a:cubicBezTo>
                  <a:cubicBezTo>
                    <a:pt x="0" y="6"/>
                    <a:pt x="6" y="6"/>
                    <a:pt x="10" y="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0" name="Freeform 937"/>
            <p:cNvSpPr/>
            <p:nvPr/>
          </p:nvSpPr>
          <p:spPr bwMode="auto">
            <a:xfrm>
              <a:off x="7754" y="1828"/>
              <a:ext cx="23" cy="9"/>
            </a:xfrm>
            <a:custGeom>
              <a:avLst/>
              <a:gdLst>
                <a:gd name="T0" fmla="*/ 15 w 15"/>
                <a:gd name="T1" fmla="*/ 0 h 6"/>
                <a:gd name="T2" fmla="*/ 0 w 15"/>
                <a:gd name="T3" fmla="*/ 6 h 6"/>
                <a:gd name="T4" fmla="*/ 15 w 1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9" y="4"/>
                    <a:pt x="5" y="5"/>
                    <a:pt x="0" y="6"/>
                  </a:cubicBezTo>
                  <a:cubicBezTo>
                    <a:pt x="3" y="0"/>
                    <a:pt x="3" y="0"/>
                    <a:pt x="15" y="0"/>
                  </a:cubicBezTo>
                  <a:close/>
                </a:path>
              </a:pathLst>
            </a:custGeom>
            <a:solidFill>
              <a:srgbClr val="E0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1" name="Freeform 938"/>
            <p:cNvSpPr/>
            <p:nvPr/>
          </p:nvSpPr>
          <p:spPr bwMode="auto">
            <a:xfrm>
              <a:off x="7739" y="1840"/>
              <a:ext cx="14" cy="12"/>
            </a:xfrm>
            <a:custGeom>
              <a:avLst/>
              <a:gdLst>
                <a:gd name="T0" fmla="*/ 6 w 9"/>
                <a:gd name="T1" fmla="*/ 8 h 8"/>
                <a:gd name="T2" fmla="*/ 2 w 9"/>
                <a:gd name="T3" fmla="*/ 8 h 8"/>
                <a:gd name="T4" fmla="*/ 2 w 9"/>
                <a:gd name="T5" fmla="*/ 0 h 8"/>
                <a:gd name="T6" fmla="*/ 2 w 9"/>
                <a:gd name="T7" fmla="*/ 0 h 8"/>
                <a:gd name="T8" fmla="*/ 8 w 9"/>
                <a:gd name="T9" fmla="*/ 6 h 8"/>
                <a:gd name="T10" fmla="*/ 8 w 9"/>
                <a:gd name="T11" fmla="*/ 6 h 8"/>
                <a:gd name="T12" fmla="*/ 6 w 9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5" y="8"/>
                    <a:pt x="3" y="8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1"/>
                    <a:pt x="9" y="1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lose/>
                </a:path>
              </a:pathLst>
            </a:custGeom>
            <a:solidFill>
              <a:srgbClr val="F6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2" name="Freeform 939"/>
            <p:cNvSpPr/>
            <p:nvPr/>
          </p:nvSpPr>
          <p:spPr bwMode="auto">
            <a:xfrm>
              <a:off x="7798" y="1786"/>
              <a:ext cx="7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3" name="Freeform 940"/>
            <p:cNvSpPr/>
            <p:nvPr/>
          </p:nvSpPr>
          <p:spPr bwMode="auto">
            <a:xfrm>
              <a:off x="7451" y="550"/>
              <a:ext cx="140" cy="104"/>
            </a:xfrm>
            <a:custGeom>
              <a:avLst/>
              <a:gdLst>
                <a:gd name="T0" fmla="*/ 0 w 93"/>
                <a:gd name="T1" fmla="*/ 69 h 69"/>
                <a:gd name="T2" fmla="*/ 0 w 93"/>
                <a:gd name="T3" fmla="*/ 65 h 69"/>
                <a:gd name="T4" fmla="*/ 28 w 93"/>
                <a:gd name="T5" fmla="*/ 48 h 69"/>
                <a:gd name="T6" fmla="*/ 69 w 93"/>
                <a:gd name="T7" fmla="*/ 19 h 69"/>
                <a:gd name="T8" fmla="*/ 77 w 93"/>
                <a:gd name="T9" fmla="*/ 10 h 69"/>
                <a:gd name="T10" fmla="*/ 85 w 93"/>
                <a:gd name="T11" fmla="*/ 0 h 69"/>
                <a:gd name="T12" fmla="*/ 93 w 93"/>
                <a:gd name="T13" fmla="*/ 11 h 69"/>
                <a:gd name="T14" fmla="*/ 88 w 93"/>
                <a:gd name="T15" fmla="*/ 10 h 69"/>
                <a:gd name="T16" fmla="*/ 83 w 93"/>
                <a:gd name="T17" fmla="*/ 11 h 69"/>
                <a:gd name="T18" fmla="*/ 84 w 93"/>
                <a:gd name="T19" fmla="*/ 16 h 69"/>
                <a:gd name="T20" fmla="*/ 82 w 93"/>
                <a:gd name="T21" fmla="*/ 22 h 69"/>
                <a:gd name="T22" fmla="*/ 67 w 93"/>
                <a:gd name="T23" fmla="*/ 36 h 69"/>
                <a:gd name="T24" fmla="*/ 61 w 93"/>
                <a:gd name="T25" fmla="*/ 40 h 69"/>
                <a:gd name="T26" fmla="*/ 51 w 93"/>
                <a:gd name="T27" fmla="*/ 44 h 69"/>
                <a:gd name="T28" fmla="*/ 40 w 93"/>
                <a:gd name="T29" fmla="*/ 55 h 69"/>
                <a:gd name="T30" fmla="*/ 34 w 93"/>
                <a:gd name="T31" fmla="*/ 52 h 69"/>
                <a:gd name="T32" fmla="*/ 28 w 93"/>
                <a:gd name="T33" fmla="*/ 57 h 69"/>
                <a:gd name="T34" fmla="*/ 23 w 93"/>
                <a:gd name="T35" fmla="*/ 64 h 69"/>
                <a:gd name="T36" fmla="*/ 0 w 93"/>
                <a:gd name="T3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9">
                  <a:moveTo>
                    <a:pt x="0" y="69"/>
                  </a:moveTo>
                  <a:cubicBezTo>
                    <a:pt x="0" y="68"/>
                    <a:pt x="0" y="67"/>
                    <a:pt x="0" y="65"/>
                  </a:cubicBezTo>
                  <a:cubicBezTo>
                    <a:pt x="10" y="61"/>
                    <a:pt x="18" y="53"/>
                    <a:pt x="28" y="48"/>
                  </a:cubicBezTo>
                  <a:cubicBezTo>
                    <a:pt x="43" y="41"/>
                    <a:pt x="54" y="26"/>
                    <a:pt x="69" y="19"/>
                  </a:cubicBezTo>
                  <a:cubicBezTo>
                    <a:pt x="73" y="17"/>
                    <a:pt x="74" y="13"/>
                    <a:pt x="77" y="10"/>
                  </a:cubicBezTo>
                  <a:cubicBezTo>
                    <a:pt x="80" y="7"/>
                    <a:pt x="82" y="3"/>
                    <a:pt x="85" y="0"/>
                  </a:cubicBezTo>
                  <a:cubicBezTo>
                    <a:pt x="85" y="6"/>
                    <a:pt x="92" y="6"/>
                    <a:pt x="93" y="11"/>
                  </a:cubicBezTo>
                  <a:cubicBezTo>
                    <a:pt x="91" y="13"/>
                    <a:pt x="90" y="11"/>
                    <a:pt x="88" y="10"/>
                  </a:cubicBezTo>
                  <a:cubicBezTo>
                    <a:pt x="86" y="10"/>
                    <a:pt x="84" y="10"/>
                    <a:pt x="83" y="11"/>
                  </a:cubicBezTo>
                  <a:cubicBezTo>
                    <a:pt x="82" y="13"/>
                    <a:pt x="83" y="14"/>
                    <a:pt x="84" y="16"/>
                  </a:cubicBezTo>
                  <a:cubicBezTo>
                    <a:pt x="86" y="18"/>
                    <a:pt x="84" y="20"/>
                    <a:pt x="82" y="22"/>
                  </a:cubicBezTo>
                  <a:cubicBezTo>
                    <a:pt x="76" y="25"/>
                    <a:pt x="70" y="29"/>
                    <a:pt x="67" y="36"/>
                  </a:cubicBezTo>
                  <a:cubicBezTo>
                    <a:pt x="66" y="38"/>
                    <a:pt x="63" y="39"/>
                    <a:pt x="61" y="40"/>
                  </a:cubicBezTo>
                  <a:cubicBezTo>
                    <a:pt x="58" y="41"/>
                    <a:pt x="55" y="43"/>
                    <a:pt x="51" y="44"/>
                  </a:cubicBezTo>
                  <a:cubicBezTo>
                    <a:pt x="46" y="46"/>
                    <a:pt x="41" y="49"/>
                    <a:pt x="40" y="55"/>
                  </a:cubicBezTo>
                  <a:cubicBezTo>
                    <a:pt x="37" y="56"/>
                    <a:pt x="36" y="53"/>
                    <a:pt x="34" y="52"/>
                  </a:cubicBezTo>
                  <a:cubicBezTo>
                    <a:pt x="30" y="52"/>
                    <a:pt x="27" y="52"/>
                    <a:pt x="28" y="57"/>
                  </a:cubicBezTo>
                  <a:cubicBezTo>
                    <a:pt x="29" y="61"/>
                    <a:pt x="26" y="63"/>
                    <a:pt x="23" y="64"/>
                  </a:cubicBezTo>
                  <a:cubicBezTo>
                    <a:pt x="15" y="66"/>
                    <a:pt x="8" y="69"/>
                    <a:pt x="0" y="69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4" name="Freeform 941"/>
            <p:cNvSpPr/>
            <p:nvPr/>
          </p:nvSpPr>
          <p:spPr bwMode="auto">
            <a:xfrm>
              <a:off x="7483" y="537"/>
              <a:ext cx="76" cy="63"/>
            </a:xfrm>
            <a:custGeom>
              <a:avLst/>
              <a:gdLst>
                <a:gd name="T0" fmla="*/ 6 w 51"/>
                <a:gd name="T1" fmla="*/ 38 h 42"/>
                <a:gd name="T2" fmla="*/ 4 w 51"/>
                <a:gd name="T3" fmla="*/ 38 h 42"/>
                <a:gd name="T4" fmla="*/ 3 w 51"/>
                <a:gd name="T5" fmla="*/ 29 h 42"/>
                <a:gd name="T6" fmla="*/ 11 w 51"/>
                <a:gd name="T7" fmla="*/ 18 h 42"/>
                <a:gd name="T8" fmla="*/ 28 w 51"/>
                <a:gd name="T9" fmla="*/ 3 h 42"/>
                <a:gd name="T10" fmla="*/ 32 w 51"/>
                <a:gd name="T11" fmla="*/ 1 h 42"/>
                <a:gd name="T12" fmla="*/ 49 w 51"/>
                <a:gd name="T13" fmla="*/ 2 h 42"/>
                <a:gd name="T14" fmla="*/ 51 w 51"/>
                <a:gd name="T15" fmla="*/ 4 h 42"/>
                <a:gd name="T16" fmla="*/ 49 w 51"/>
                <a:gd name="T17" fmla="*/ 6 h 42"/>
                <a:gd name="T18" fmla="*/ 30 w 51"/>
                <a:gd name="T19" fmla="*/ 24 h 42"/>
                <a:gd name="T20" fmla="*/ 23 w 51"/>
                <a:gd name="T21" fmla="*/ 31 h 42"/>
                <a:gd name="T22" fmla="*/ 17 w 51"/>
                <a:gd name="T23" fmla="*/ 36 h 42"/>
                <a:gd name="T24" fmla="*/ 8 w 51"/>
                <a:gd name="T25" fmla="*/ 38 h 42"/>
                <a:gd name="T26" fmla="*/ 6 w 51"/>
                <a:gd name="T2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2">
                  <a:moveTo>
                    <a:pt x="6" y="38"/>
                  </a:moveTo>
                  <a:cubicBezTo>
                    <a:pt x="5" y="38"/>
                    <a:pt x="5" y="38"/>
                    <a:pt x="4" y="38"/>
                  </a:cubicBezTo>
                  <a:cubicBezTo>
                    <a:pt x="1" y="35"/>
                    <a:pt x="0" y="33"/>
                    <a:pt x="3" y="29"/>
                  </a:cubicBezTo>
                  <a:cubicBezTo>
                    <a:pt x="5" y="26"/>
                    <a:pt x="7" y="21"/>
                    <a:pt x="11" y="18"/>
                  </a:cubicBezTo>
                  <a:cubicBezTo>
                    <a:pt x="18" y="14"/>
                    <a:pt x="23" y="8"/>
                    <a:pt x="28" y="3"/>
                  </a:cubicBezTo>
                  <a:cubicBezTo>
                    <a:pt x="30" y="2"/>
                    <a:pt x="32" y="0"/>
                    <a:pt x="32" y="1"/>
                  </a:cubicBezTo>
                  <a:cubicBezTo>
                    <a:pt x="38" y="3"/>
                    <a:pt x="43" y="3"/>
                    <a:pt x="49" y="2"/>
                  </a:cubicBezTo>
                  <a:cubicBezTo>
                    <a:pt x="50" y="2"/>
                    <a:pt x="51" y="2"/>
                    <a:pt x="51" y="4"/>
                  </a:cubicBezTo>
                  <a:cubicBezTo>
                    <a:pt x="51" y="4"/>
                    <a:pt x="50" y="6"/>
                    <a:pt x="49" y="6"/>
                  </a:cubicBezTo>
                  <a:cubicBezTo>
                    <a:pt x="40" y="8"/>
                    <a:pt x="36" y="17"/>
                    <a:pt x="30" y="24"/>
                  </a:cubicBezTo>
                  <a:cubicBezTo>
                    <a:pt x="28" y="26"/>
                    <a:pt x="26" y="29"/>
                    <a:pt x="23" y="31"/>
                  </a:cubicBezTo>
                  <a:cubicBezTo>
                    <a:pt x="20" y="32"/>
                    <a:pt x="18" y="34"/>
                    <a:pt x="17" y="36"/>
                  </a:cubicBezTo>
                  <a:cubicBezTo>
                    <a:pt x="14" y="42"/>
                    <a:pt x="14" y="42"/>
                    <a:pt x="8" y="38"/>
                  </a:cubicBezTo>
                  <a:cubicBezTo>
                    <a:pt x="7" y="38"/>
                    <a:pt x="7" y="38"/>
                    <a:pt x="6" y="38"/>
                  </a:cubicBezTo>
                  <a:close/>
                </a:path>
              </a:pathLst>
            </a:custGeom>
            <a:solidFill>
              <a:srgbClr val="CF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5" name="Freeform 942"/>
            <p:cNvSpPr/>
            <p:nvPr/>
          </p:nvSpPr>
          <p:spPr bwMode="auto">
            <a:xfrm>
              <a:off x="7457" y="62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6" name="Freeform 943"/>
            <p:cNvSpPr/>
            <p:nvPr/>
          </p:nvSpPr>
          <p:spPr bwMode="auto">
            <a:xfrm>
              <a:off x="7633" y="1261"/>
              <a:ext cx="207" cy="75"/>
            </a:xfrm>
            <a:custGeom>
              <a:avLst/>
              <a:gdLst>
                <a:gd name="T0" fmla="*/ 104 w 138"/>
                <a:gd name="T1" fmla="*/ 4 h 50"/>
                <a:gd name="T2" fmla="*/ 113 w 138"/>
                <a:gd name="T3" fmla="*/ 1 h 50"/>
                <a:gd name="T4" fmla="*/ 122 w 138"/>
                <a:gd name="T5" fmla="*/ 6 h 50"/>
                <a:gd name="T6" fmla="*/ 138 w 138"/>
                <a:gd name="T7" fmla="*/ 25 h 50"/>
                <a:gd name="T8" fmla="*/ 127 w 138"/>
                <a:gd name="T9" fmla="*/ 25 h 50"/>
                <a:gd name="T10" fmla="*/ 118 w 138"/>
                <a:gd name="T11" fmla="*/ 21 h 50"/>
                <a:gd name="T12" fmla="*/ 100 w 138"/>
                <a:gd name="T13" fmla="*/ 16 h 50"/>
                <a:gd name="T14" fmla="*/ 84 w 138"/>
                <a:gd name="T15" fmla="*/ 20 h 50"/>
                <a:gd name="T16" fmla="*/ 54 w 138"/>
                <a:gd name="T17" fmla="*/ 32 h 50"/>
                <a:gd name="T18" fmla="*/ 7 w 138"/>
                <a:gd name="T19" fmla="*/ 50 h 50"/>
                <a:gd name="T20" fmla="*/ 1 w 138"/>
                <a:gd name="T21" fmla="*/ 45 h 50"/>
                <a:gd name="T22" fmla="*/ 13 w 138"/>
                <a:gd name="T23" fmla="*/ 6 h 50"/>
                <a:gd name="T24" fmla="*/ 19 w 138"/>
                <a:gd name="T25" fmla="*/ 3 h 50"/>
                <a:gd name="T26" fmla="*/ 20 w 138"/>
                <a:gd name="T27" fmla="*/ 16 h 50"/>
                <a:gd name="T28" fmla="*/ 20 w 138"/>
                <a:gd name="T29" fmla="*/ 24 h 50"/>
                <a:gd name="T30" fmla="*/ 32 w 138"/>
                <a:gd name="T31" fmla="*/ 26 h 50"/>
                <a:gd name="T32" fmla="*/ 59 w 138"/>
                <a:gd name="T33" fmla="*/ 16 h 50"/>
                <a:gd name="T34" fmla="*/ 92 w 138"/>
                <a:gd name="T35" fmla="*/ 9 h 50"/>
                <a:gd name="T36" fmla="*/ 104 w 138"/>
                <a:gd name="T3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50">
                  <a:moveTo>
                    <a:pt x="104" y="4"/>
                  </a:moveTo>
                  <a:cubicBezTo>
                    <a:pt x="107" y="3"/>
                    <a:pt x="110" y="1"/>
                    <a:pt x="113" y="1"/>
                  </a:cubicBezTo>
                  <a:cubicBezTo>
                    <a:pt x="117" y="0"/>
                    <a:pt x="121" y="1"/>
                    <a:pt x="122" y="6"/>
                  </a:cubicBezTo>
                  <a:cubicBezTo>
                    <a:pt x="123" y="16"/>
                    <a:pt x="129" y="22"/>
                    <a:pt x="138" y="25"/>
                  </a:cubicBezTo>
                  <a:cubicBezTo>
                    <a:pt x="135" y="25"/>
                    <a:pt x="131" y="25"/>
                    <a:pt x="127" y="25"/>
                  </a:cubicBezTo>
                  <a:cubicBezTo>
                    <a:pt x="122" y="27"/>
                    <a:pt x="121" y="23"/>
                    <a:pt x="118" y="21"/>
                  </a:cubicBezTo>
                  <a:cubicBezTo>
                    <a:pt x="114" y="15"/>
                    <a:pt x="109" y="10"/>
                    <a:pt x="100" y="16"/>
                  </a:cubicBezTo>
                  <a:cubicBezTo>
                    <a:pt x="96" y="20"/>
                    <a:pt x="89" y="20"/>
                    <a:pt x="84" y="20"/>
                  </a:cubicBezTo>
                  <a:cubicBezTo>
                    <a:pt x="73" y="22"/>
                    <a:pt x="64" y="26"/>
                    <a:pt x="54" y="32"/>
                  </a:cubicBezTo>
                  <a:cubicBezTo>
                    <a:pt x="39" y="40"/>
                    <a:pt x="25" y="50"/>
                    <a:pt x="7" y="50"/>
                  </a:cubicBezTo>
                  <a:cubicBezTo>
                    <a:pt x="4" y="49"/>
                    <a:pt x="2" y="47"/>
                    <a:pt x="1" y="45"/>
                  </a:cubicBezTo>
                  <a:cubicBezTo>
                    <a:pt x="0" y="30"/>
                    <a:pt x="6" y="18"/>
                    <a:pt x="13" y="6"/>
                  </a:cubicBezTo>
                  <a:cubicBezTo>
                    <a:pt x="14" y="4"/>
                    <a:pt x="16" y="3"/>
                    <a:pt x="19" y="3"/>
                  </a:cubicBezTo>
                  <a:cubicBezTo>
                    <a:pt x="24" y="7"/>
                    <a:pt x="21" y="11"/>
                    <a:pt x="20" y="16"/>
                  </a:cubicBezTo>
                  <a:cubicBezTo>
                    <a:pt x="19" y="19"/>
                    <a:pt x="17" y="22"/>
                    <a:pt x="20" y="24"/>
                  </a:cubicBezTo>
                  <a:cubicBezTo>
                    <a:pt x="24" y="27"/>
                    <a:pt x="28" y="28"/>
                    <a:pt x="32" y="26"/>
                  </a:cubicBezTo>
                  <a:cubicBezTo>
                    <a:pt x="41" y="22"/>
                    <a:pt x="50" y="19"/>
                    <a:pt x="59" y="16"/>
                  </a:cubicBezTo>
                  <a:cubicBezTo>
                    <a:pt x="70" y="12"/>
                    <a:pt x="81" y="11"/>
                    <a:pt x="92" y="9"/>
                  </a:cubicBezTo>
                  <a:cubicBezTo>
                    <a:pt x="97" y="10"/>
                    <a:pt x="98" y="2"/>
                    <a:pt x="104" y="4"/>
                  </a:cubicBezTo>
                  <a:close/>
                </a:path>
              </a:pathLst>
            </a:custGeom>
            <a:solidFill>
              <a:srgbClr val="D19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7" name="Freeform 944"/>
            <p:cNvSpPr/>
            <p:nvPr/>
          </p:nvSpPr>
          <p:spPr bwMode="auto">
            <a:xfrm>
              <a:off x="7637" y="1273"/>
              <a:ext cx="221" cy="140"/>
            </a:xfrm>
            <a:custGeom>
              <a:avLst/>
              <a:gdLst>
                <a:gd name="T0" fmla="*/ 5 w 147"/>
                <a:gd name="T1" fmla="*/ 40 h 93"/>
                <a:gd name="T2" fmla="*/ 16 w 147"/>
                <a:gd name="T3" fmla="*/ 37 h 93"/>
                <a:gd name="T4" fmla="*/ 22 w 147"/>
                <a:gd name="T5" fmla="*/ 36 h 93"/>
                <a:gd name="T6" fmla="*/ 36 w 147"/>
                <a:gd name="T7" fmla="*/ 28 h 93"/>
                <a:gd name="T8" fmla="*/ 57 w 147"/>
                <a:gd name="T9" fmla="*/ 16 h 93"/>
                <a:gd name="T10" fmla="*/ 75 w 147"/>
                <a:gd name="T11" fmla="*/ 10 h 93"/>
                <a:gd name="T12" fmla="*/ 102 w 147"/>
                <a:gd name="T13" fmla="*/ 3 h 93"/>
                <a:gd name="T14" fmla="*/ 114 w 147"/>
                <a:gd name="T15" fmla="*/ 6 h 93"/>
                <a:gd name="T16" fmla="*/ 124 w 147"/>
                <a:gd name="T17" fmla="*/ 17 h 93"/>
                <a:gd name="T18" fmla="*/ 132 w 147"/>
                <a:gd name="T19" fmla="*/ 21 h 93"/>
                <a:gd name="T20" fmla="*/ 141 w 147"/>
                <a:gd name="T21" fmla="*/ 24 h 93"/>
                <a:gd name="T22" fmla="*/ 143 w 147"/>
                <a:gd name="T23" fmla="*/ 32 h 93"/>
                <a:gd name="T24" fmla="*/ 141 w 147"/>
                <a:gd name="T25" fmla="*/ 33 h 93"/>
                <a:gd name="T26" fmla="*/ 137 w 147"/>
                <a:gd name="T27" fmla="*/ 46 h 93"/>
                <a:gd name="T28" fmla="*/ 133 w 147"/>
                <a:gd name="T29" fmla="*/ 67 h 93"/>
                <a:gd name="T30" fmla="*/ 137 w 147"/>
                <a:gd name="T31" fmla="*/ 84 h 93"/>
                <a:gd name="T32" fmla="*/ 137 w 147"/>
                <a:gd name="T33" fmla="*/ 84 h 93"/>
                <a:gd name="T34" fmla="*/ 145 w 147"/>
                <a:gd name="T35" fmla="*/ 88 h 93"/>
                <a:gd name="T36" fmla="*/ 145 w 147"/>
                <a:gd name="T37" fmla="*/ 88 h 93"/>
                <a:gd name="T38" fmla="*/ 145 w 147"/>
                <a:gd name="T39" fmla="*/ 92 h 93"/>
                <a:gd name="T40" fmla="*/ 139 w 147"/>
                <a:gd name="T41" fmla="*/ 92 h 93"/>
                <a:gd name="T42" fmla="*/ 137 w 147"/>
                <a:gd name="T43" fmla="*/ 93 h 93"/>
                <a:gd name="T44" fmla="*/ 126 w 147"/>
                <a:gd name="T45" fmla="*/ 84 h 93"/>
                <a:gd name="T46" fmla="*/ 127 w 147"/>
                <a:gd name="T47" fmla="*/ 65 h 93"/>
                <a:gd name="T48" fmla="*/ 133 w 147"/>
                <a:gd name="T49" fmla="*/ 54 h 93"/>
                <a:gd name="T50" fmla="*/ 128 w 147"/>
                <a:gd name="T51" fmla="*/ 30 h 93"/>
                <a:gd name="T52" fmla="*/ 118 w 147"/>
                <a:gd name="T53" fmla="*/ 21 h 93"/>
                <a:gd name="T54" fmla="*/ 92 w 147"/>
                <a:gd name="T55" fmla="*/ 14 h 93"/>
                <a:gd name="T56" fmla="*/ 52 w 147"/>
                <a:gd name="T57" fmla="*/ 30 h 93"/>
                <a:gd name="T58" fmla="*/ 15 w 147"/>
                <a:gd name="T59" fmla="*/ 50 h 93"/>
                <a:gd name="T60" fmla="*/ 2 w 147"/>
                <a:gd name="T61" fmla="*/ 48 h 93"/>
                <a:gd name="T62" fmla="*/ 5 w 147"/>
                <a:gd name="T63" fmla="*/ 4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93">
                  <a:moveTo>
                    <a:pt x="5" y="40"/>
                  </a:moveTo>
                  <a:cubicBezTo>
                    <a:pt x="8" y="38"/>
                    <a:pt x="12" y="36"/>
                    <a:pt x="16" y="37"/>
                  </a:cubicBezTo>
                  <a:cubicBezTo>
                    <a:pt x="18" y="37"/>
                    <a:pt x="20" y="37"/>
                    <a:pt x="22" y="36"/>
                  </a:cubicBezTo>
                  <a:cubicBezTo>
                    <a:pt x="25" y="31"/>
                    <a:pt x="31" y="30"/>
                    <a:pt x="36" y="28"/>
                  </a:cubicBezTo>
                  <a:cubicBezTo>
                    <a:pt x="43" y="25"/>
                    <a:pt x="50" y="22"/>
                    <a:pt x="57" y="16"/>
                  </a:cubicBezTo>
                  <a:cubicBezTo>
                    <a:pt x="62" y="12"/>
                    <a:pt x="69" y="11"/>
                    <a:pt x="75" y="10"/>
                  </a:cubicBezTo>
                  <a:cubicBezTo>
                    <a:pt x="84" y="8"/>
                    <a:pt x="93" y="8"/>
                    <a:pt x="102" y="3"/>
                  </a:cubicBezTo>
                  <a:cubicBezTo>
                    <a:pt x="106" y="0"/>
                    <a:pt x="110" y="3"/>
                    <a:pt x="114" y="6"/>
                  </a:cubicBezTo>
                  <a:cubicBezTo>
                    <a:pt x="117" y="9"/>
                    <a:pt x="119" y="15"/>
                    <a:pt x="124" y="17"/>
                  </a:cubicBezTo>
                  <a:cubicBezTo>
                    <a:pt x="126" y="20"/>
                    <a:pt x="129" y="20"/>
                    <a:pt x="132" y="21"/>
                  </a:cubicBezTo>
                  <a:cubicBezTo>
                    <a:pt x="135" y="22"/>
                    <a:pt x="138" y="23"/>
                    <a:pt x="141" y="24"/>
                  </a:cubicBezTo>
                  <a:cubicBezTo>
                    <a:pt x="146" y="26"/>
                    <a:pt x="147" y="28"/>
                    <a:pt x="143" y="32"/>
                  </a:cubicBezTo>
                  <a:cubicBezTo>
                    <a:pt x="142" y="32"/>
                    <a:pt x="141" y="32"/>
                    <a:pt x="141" y="33"/>
                  </a:cubicBezTo>
                  <a:cubicBezTo>
                    <a:pt x="135" y="38"/>
                    <a:pt x="134" y="39"/>
                    <a:pt x="137" y="46"/>
                  </a:cubicBezTo>
                  <a:cubicBezTo>
                    <a:pt x="141" y="54"/>
                    <a:pt x="140" y="61"/>
                    <a:pt x="133" y="67"/>
                  </a:cubicBezTo>
                  <a:cubicBezTo>
                    <a:pt x="125" y="74"/>
                    <a:pt x="126" y="79"/>
                    <a:pt x="137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40" y="86"/>
                    <a:pt x="143" y="86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6" y="90"/>
                    <a:pt x="146" y="91"/>
                    <a:pt x="145" y="92"/>
                  </a:cubicBezTo>
                  <a:cubicBezTo>
                    <a:pt x="143" y="92"/>
                    <a:pt x="141" y="92"/>
                    <a:pt x="139" y="92"/>
                  </a:cubicBezTo>
                  <a:cubicBezTo>
                    <a:pt x="138" y="93"/>
                    <a:pt x="137" y="93"/>
                    <a:pt x="137" y="93"/>
                  </a:cubicBezTo>
                  <a:cubicBezTo>
                    <a:pt x="132" y="91"/>
                    <a:pt x="129" y="88"/>
                    <a:pt x="126" y="84"/>
                  </a:cubicBezTo>
                  <a:cubicBezTo>
                    <a:pt x="121" y="78"/>
                    <a:pt x="121" y="71"/>
                    <a:pt x="127" y="65"/>
                  </a:cubicBezTo>
                  <a:cubicBezTo>
                    <a:pt x="130" y="62"/>
                    <a:pt x="134" y="59"/>
                    <a:pt x="133" y="54"/>
                  </a:cubicBezTo>
                  <a:cubicBezTo>
                    <a:pt x="131" y="46"/>
                    <a:pt x="128" y="38"/>
                    <a:pt x="128" y="30"/>
                  </a:cubicBezTo>
                  <a:cubicBezTo>
                    <a:pt x="128" y="25"/>
                    <a:pt x="121" y="24"/>
                    <a:pt x="118" y="21"/>
                  </a:cubicBezTo>
                  <a:cubicBezTo>
                    <a:pt x="111" y="15"/>
                    <a:pt x="104" y="11"/>
                    <a:pt x="92" y="14"/>
                  </a:cubicBezTo>
                  <a:cubicBezTo>
                    <a:pt x="78" y="17"/>
                    <a:pt x="64" y="19"/>
                    <a:pt x="52" y="30"/>
                  </a:cubicBezTo>
                  <a:cubicBezTo>
                    <a:pt x="41" y="39"/>
                    <a:pt x="27" y="43"/>
                    <a:pt x="15" y="50"/>
                  </a:cubicBezTo>
                  <a:cubicBezTo>
                    <a:pt x="11" y="52"/>
                    <a:pt x="6" y="52"/>
                    <a:pt x="2" y="48"/>
                  </a:cubicBezTo>
                  <a:cubicBezTo>
                    <a:pt x="0" y="45"/>
                    <a:pt x="2" y="42"/>
                    <a:pt x="5" y="40"/>
                  </a:cubicBezTo>
                  <a:close/>
                </a:path>
              </a:pathLst>
            </a:custGeom>
            <a:solidFill>
              <a:srgbClr val="CB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8" name="Freeform 945"/>
            <p:cNvSpPr/>
            <p:nvPr/>
          </p:nvSpPr>
          <p:spPr bwMode="auto">
            <a:xfrm>
              <a:off x="7454" y="3975"/>
              <a:ext cx="156" cy="125"/>
            </a:xfrm>
            <a:custGeom>
              <a:avLst/>
              <a:gdLst>
                <a:gd name="T0" fmla="*/ 104 w 104"/>
                <a:gd name="T1" fmla="*/ 2 h 84"/>
                <a:gd name="T2" fmla="*/ 95 w 104"/>
                <a:gd name="T3" fmla="*/ 17 h 84"/>
                <a:gd name="T4" fmla="*/ 88 w 104"/>
                <a:gd name="T5" fmla="*/ 28 h 84"/>
                <a:gd name="T6" fmla="*/ 83 w 104"/>
                <a:gd name="T7" fmla="*/ 36 h 84"/>
                <a:gd name="T8" fmla="*/ 70 w 104"/>
                <a:gd name="T9" fmla="*/ 52 h 84"/>
                <a:gd name="T10" fmla="*/ 49 w 104"/>
                <a:gd name="T11" fmla="*/ 74 h 84"/>
                <a:gd name="T12" fmla="*/ 34 w 104"/>
                <a:gd name="T13" fmla="*/ 83 h 84"/>
                <a:gd name="T14" fmla="*/ 30 w 104"/>
                <a:gd name="T15" fmla="*/ 82 h 84"/>
                <a:gd name="T16" fmla="*/ 27 w 104"/>
                <a:gd name="T17" fmla="*/ 81 h 84"/>
                <a:gd name="T18" fmla="*/ 12 w 104"/>
                <a:gd name="T19" fmla="*/ 81 h 84"/>
                <a:gd name="T20" fmla="*/ 10 w 104"/>
                <a:gd name="T21" fmla="*/ 82 h 84"/>
                <a:gd name="T22" fmla="*/ 0 w 104"/>
                <a:gd name="T23" fmla="*/ 79 h 84"/>
                <a:gd name="T24" fmla="*/ 18 w 104"/>
                <a:gd name="T25" fmla="*/ 67 h 84"/>
                <a:gd name="T26" fmla="*/ 41 w 104"/>
                <a:gd name="T27" fmla="*/ 56 h 84"/>
                <a:gd name="T28" fmla="*/ 58 w 104"/>
                <a:gd name="T29" fmla="*/ 31 h 84"/>
                <a:gd name="T30" fmla="*/ 58 w 104"/>
                <a:gd name="T31" fmla="*/ 31 h 84"/>
                <a:gd name="T32" fmla="*/ 60 w 104"/>
                <a:gd name="T33" fmla="*/ 29 h 84"/>
                <a:gd name="T34" fmla="*/ 75 w 104"/>
                <a:gd name="T35" fmla="*/ 13 h 84"/>
                <a:gd name="T36" fmla="*/ 84 w 104"/>
                <a:gd name="T37" fmla="*/ 12 h 84"/>
                <a:gd name="T38" fmla="*/ 94 w 104"/>
                <a:gd name="T39" fmla="*/ 3 h 84"/>
                <a:gd name="T40" fmla="*/ 104 w 104"/>
                <a:gd name="T41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84">
                  <a:moveTo>
                    <a:pt x="104" y="2"/>
                  </a:moveTo>
                  <a:cubicBezTo>
                    <a:pt x="100" y="6"/>
                    <a:pt x="97" y="11"/>
                    <a:pt x="95" y="17"/>
                  </a:cubicBezTo>
                  <a:cubicBezTo>
                    <a:pt x="93" y="22"/>
                    <a:pt x="91" y="25"/>
                    <a:pt x="88" y="28"/>
                  </a:cubicBezTo>
                  <a:cubicBezTo>
                    <a:pt x="85" y="31"/>
                    <a:pt x="83" y="33"/>
                    <a:pt x="83" y="36"/>
                  </a:cubicBezTo>
                  <a:cubicBezTo>
                    <a:pt x="82" y="45"/>
                    <a:pt x="76" y="48"/>
                    <a:pt x="70" y="52"/>
                  </a:cubicBezTo>
                  <a:cubicBezTo>
                    <a:pt x="63" y="59"/>
                    <a:pt x="54" y="64"/>
                    <a:pt x="49" y="74"/>
                  </a:cubicBezTo>
                  <a:cubicBezTo>
                    <a:pt x="47" y="80"/>
                    <a:pt x="41" y="84"/>
                    <a:pt x="34" y="83"/>
                  </a:cubicBezTo>
                  <a:cubicBezTo>
                    <a:pt x="32" y="83"/>
                    <a:pt x="31" y="83"/>
                    <a:pt x="30" y="82"/>
                  </a:cubicBezTo>
                  <a:cubicBezTo>
                    <a:pt x="29" y="82"/>
                    <a:pt x="28" y="81"/>
                    <a:pt x="27" y="81"/>
                  </a:cubicBezTo>
                  <a:cubicBezTo>
                    <a:pt x="22" y="79"/>
                    <a:pt x="17" y="80"/>
                    <a:pt x="12" y="81"/>
                  </a:cubicBezTo>
                  <a:cubicBezTo>
                    <a:pt x="11" y="82"/>
                    <a:pt x="11" y="82"/>
                    <a:pt x="10" y="82"/>
                  </a:cubicBezTo>
                  <a:cubicBezTo>
                    <a:pt x="6" y="84"/>
                    <a:pt x="2" y="83"/>
                    <a:pt x="0" y="79"/>
                  </a:cubicBezTo>
                  <a:cubicBezTo>
                    <a:pt x="0" y="72"/>
                    <a:pt x="10" y="65"/>
                    <a:pt x="18" y="67"/>
                  </a:cubicBezTo>
                  <a:cubicBezTo>
                    <a:pt x="30" y="69"/>
                    <a:pt x="35" y="67"/>
                    <a:pt x="41" y="56"/>
                  </a:cubicBezTo>
                  <a:cubicBezTo>
                    <a:pt x="46" y="48"/>
                    <a:pt x="48" y="37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0"/>
                    <a:pt x="59" y="29"/>
                    <a:pt x="60" y="29"/>
                  </a:cubicBezTo>
                  <a:cubicBezTo>
                    <a:pt x="64" y="23"/>
                    <a:pt x="69" y="18"/>
                    <a:pt x="75" y="13"/>
                  </a:cubicBezTo>
                  <a:cubicBezTo>
                    <a:pt x="78" y="14"/>
                    <a:pt x="81" y="14"/>
                    <a:pt x="84" y="12"/>
                  </a:cubicBezTo>
                  <a:cubicBezTo>
                    <a:pt x="87" y="8"/>
                    <a:pt x="91" y="6"/>
                    <a:pt x="94" y="3"/>
                  </a:cubicBezTo>
                  <a:cubicBezTo>
                    <a:pt x="97" y="0"/>
                    <a:pt x="100" y="0"/>
                    <a:pt x="104" y="2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9" name="Freeform 946"/>
            <p:cNvSpPr/>
            <p:nvPr/>
          </p:nvSpPr>
          <p:spPr bwMode="auto">
            <a:xfrm>
              <a:off x="7627" y="39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D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0" name="Freeform 947"/>
            <p:cNvSpPr/>
            <p:nvPr/>
          </p:nvSpPr>
          <p:spPr bwMode="auto">
            <a:xfrm>
              <a:off x="6196" y="1147"/>
              <a:ext cx="67" cy="131"/>
            </a:xfrm>
            <a:custGeom>
              <a:avLst/>
              <a:gdLst>
                <a:gd name="T0" fmla="*/ 40 w 45"/>
                <a:gd name="T1" fmla="*/ 51 h 87"/>
                <a:gd name="T2" fmla="*/ 31 w 45"/>
                <a:gd name="T3" fmla="*/ 69 h 87"/>
                <a:gd name="T4" fmla="*/ 30 w 45"/>
                <a:gd name="T5" fmla="*/ 81 h 87"/>
                <a:gd name="T6" fmla="*/ 20 w 45"/>
                <a:gd name="T7" fmla="*/ 83 h 87"/>
                <a:gd name="T8" fmla="*/ 12 w 45"/>
                <a:gd name="T9" fmla="*/ 74 h 87"/>
                <a:gd name="T10" fmla="*/ 10 w 45"/>
                <a:gd name="T11" fmla="*/ 74 h 87"/>
                <a:gd name="T12" fmla="*/ 7 w 45"/>
                <a:gd name="T13" fmla="*/ 70 h 87"/>
                <a:gd name="T14" fmla="*/ 1 w 45"/>
                <a:gd name="T15" fmla="*/ 48 h 87"/>
                <a:gd name="T16" fmla="*/ 2 w 45"/>
                <a:gd name="T17" fmla="*/ 45 h 87"/>
                <a:gd name="T18" fmla="*/ 4 w 45"/>
                <a:gd name="T19" fmla="*/ 41 h 87"/>
                <a:gd name="T20" fmla="*/ 12 w 45"/>
                <a:gd name="T21" fmla="*/ 39 h 87"/>
                <a:gd name="T22" fmla="*/ 16 w 45"/>
                <a:gd name="T23" fmla="*/ 45 h 87"/>
                <a:gd name="T24" fmla="*/ 15 w 45"/>
                <a:gd name="T25" fmla="*/ 36 h 87"/>
                <a:gd name="T26" fmla="*/ 15 w 45"/>
                <a:gd name="T27" fmla="*/ 33 h 87"/>
                <a:gd name="T28" fmla="*/ 17 w 45"/>
                <a:gd name="T29" fmla="*/ 29 h 87"/>
                <a:gd name="T30" fmla="*/ 18 w 45"/>
                <a:gd name="T31" fmla="*/ 26 h 87"/>
                <a:gd name="T32" fmla="*/ 23 w 45"/>
                <a:gd name="T33" fmla="*/ 8 h 87"/>
                <a:gd name="T34" fmla="*/ 24 w 45"/>
                <a:gd name="T35" fmla="*/ 3 h 87"/>
                <a:gd name="T36" fmla="*/ 31 w 45"/>
                <a:gd name="T37" fmla="*/ 5 h 87"/>
                <a:gd name="T38" fmla="*/ 38 w 45"/>
                <a:gd name="T39" fmla="*/ 9 h 87"/>
                <a:gd name="T40" fmla="*/ 36 w 45"/>
                <a:gd name="T41" fmla="*/ 14 h 87"/>
                <a:gd name="T42" fmla="*/ 40 w 45"/>
                <a:gd name="T43" fmla="*/ 26 h 87"/>
                <a:gd name="T44" fmla="*/ 35 w 45"/>
                <a:gd name="T45" fmla="*/ 37 h 87"/>
                <a:gd name="T46" fmla="*/ 38 w 45"/>
                <a:gd name="T47" fmla="*/ 38 h 87"/>
                <a:gd name="T48" fmla="*/ 40 w 45"/>
                <a:gd name="T49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87">
                  <a:moveTo>
                    <a:pt x="40" y="51"/>
                  </a:moveTo>
                  <a:cubicBezTo>
                    <a:pt x="34" y="55"/>
                    <a:pt x="29" y="60"/>
                    <a:pt x="31" y="69"/>
                  </a:cubicBezTo>
                  <a:cubicBezTo>
                    <a:pt x="31" y="73"/>
                    <a:pt x="31" y="77"/>
                    <a:pt x="30" y="81"/>
                  </a:cubicBezTo>
                  <a:cubicBezTo>
                    <a:pt x="28" y="86"/>
                    <a:pt x="23" y="87"/>
                    <a:pt x="20" y="83"/>
                  </a:cubicBezTo>
                  <a:cubicBezTo>
                    <a:pt x="17" y="79"/>
                    <a:pt x="17" y="75"/>
                    <a:pt x="12" y="74"/>
                  </a:cubicBezTo>
                  <a:cubicBezTo>
                    <a:pt x="11" y="74"/>
                    <a:pt x="11" y="74"/>
                    <a:pt x="10" y="74"/>
                  </a:cubicBezTo>
                  <a:cubicBezTo>
                    <a:pt x="9" y="73"/>
                    <a:pt x="7" y="72"/>
                    <a:pt x="7" y="70"/>
                  </a:cubicBezTo>
                  <a:cubicBezTo>
                    <a:pt x="4" y="63"/>
                    <a:pt x="0" y="56"/>
                    <a:pt x="1" y="48"/>
                  </a:cubicBezTo>
                  <a:cubicBezTo>
                    <a:pt x="1" y="47"/>
                    <a:pt x="1" y="46"/>
                    <a:pt x="2" y="45"/>
                  </a:cubicBezTo>
                  <a:cubicBezTo>
                    <a:pt x="2" y="43"/>
                    <a:pt x="3" y="42"/>
                    <a:pt x="4" y="41"/>
                  </a:cubicBezTo>
                  <a:cubicBezTo>
                    <a:pt x="6" y="39"/>
                    <a:pt x="9" y="38"/>
                    <a:pt x="12" y="39"/>
                  </a:cubicBezTo>
                  <a:cubicBezTo>
                    <a:pt x="15" y="40"/>
                    <a:pt x="15" y="43"/>
                    <a:pt x="16" y="45"/>
                  </a:cubicBezTo>
                  <a:cubicBezTo>
                    <a:pt x="15" y="42"/>
                    <a:pt x="14" y="39"/>
                    <a:pt x="15" y="36"/>
                  </a:cubicBezTo>
                  <a:cubicBezTo>
                    <a:pt x="15" y="35"/>
                    <a:pt x="15" y="34"/>
                    <a:pt x="15" y="33"/>
                  </a:cubicBezTo>
                  <a:cubicBezTo>
                    <a:pt x="15" y="32"/>
                    <a:pt x="16" y="30"/>
                    <a:pt x="17" y="29"/>
                  </a:cubicBezTo>
                  <a:cubicBezTo>
                    <a:pt x="17" y="28"/>
                    <a:pt x="18" y="27"/>
                    <a:pt x="18" y="26"/>
                  </a:cubicBezTo>
                  <a:cubicBezTo>
                    <a:pt x="28" y="22"/>
                    <a:pt x="25" y="15"/>
                    <a:pt x="23" y="8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7" y="2"/>
                    <a:pt x="30" y="0"/>
                    <a:pt x="31" y="5"/>
                  </a:cubicBezTo>
                  <a:cubicBezTo>
                    <a:pt x="33" y="7"/>
                    <a:pt x="36" y="8"/>
                    <a:pt x="38" y="9"/>
                  </a:cubicBezTo>
                  <a:cubicBezTo>
                    <a:pt x="35" y="10"/>
                    <a:pt x="36" y="12"/>
                    <a:pt x="36" y="14"/>
                  </a:cubicBezTo>
                  <a:cubicBezTo>
                    <a:pt x="38" y="18"/>
                    <a:pt x="39" y="22"/>
                    <a:pt x="40" y="26"/>
                  </a:cubicBezTo>
                  <a:cubicBezTo>
                    <a:pt x="36" y="29"/>
                    <a:pt x="34" y="33"/>
                    <a:pt x="35" y="37"/>
                  </a:cubicBezTo>
                  <a:cubicBezTo>
                    <a:pt x="35" y="41"/>
                    <a:pt x="37" y="38"/>
                    <a:pt x="38" y="38"/>
                  </a:cubicBezTo>
                  <a:cubicBezTo>
                    <a:pt x="41" y="42"/>
                    <a:pt x="45" y="46"/>
                    <a:pt x="40" y="51"/>
                  </a:cubicBezTo>
                  <a:close/>
                </a:path>
              </a:pathLst>
            </a:custGeom>
            <a:solidFill>
              <a:srgbClr val="C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1" name="Freeform 948"/>
            <p:cNvSpPr/>
            <p:nvPr/>
          </p:nvSpPr>
          <p:spPr bwMode="auto">
            <a:xfrm>
              <a:off x="6193" y="985"/>
              <a:ext cx="55" cy="179"/>
            </a:xfrm>
            <a:custGeom>
              <a:avLst/>
              <a:gdLst>
                <a:gd name="T0" fmla="*/ 33 w 37"/>
                <a:gd name="T1" fmla="*/ 113 h 119"/>
                <a:gd name="T2" fmla="*/ 27 w 37"/>
                <a:gd name="T3" fmla="*/ 113 h 119"/>
                <a:gd name="T4" fmla="*/ 26 w 37"/>
                <a:gd name="T5" fmla="*/ 118 h 119"/>
                <a:gd name="T6" fmla="*/ 23 w 37"/>
                <a:gd name="T7" fmla="*/ 119 h 119"/>
                <a:gd name="T8" fmla="*/ 19 w 37"/>
                <a:gd name="T9" fmla="*/ 107 h 119"/>
                <a:gd name="T10" fmla="*/ 11 w 37"/>
                <a:gd name="T11" fmla="*/ 96 h 119"/>
                <a:gd name="T12" fmla="*/ 9 w 37"/>
                <a:gd name="T13" fmla="*/ 91 h 119"/>
                <a:gd name="T14" fmla="*/ 7 w 37"/>
                <a:gd name="T15" fmla="*/ 86 h 119"/>
                <a:gd name="T16" fmla="*/ 7 w 37"/>
                <a:gd name="T17" fmla="*/ 83 h 119"/>
                <a:gd name="T18" fmla="*/ 9 w 37"/>
                <a:gd name="T19" fmla="*/ 73 h 119"/>
                <a:gd name="T20" fmla="*/ 12 w 37"/>
                <a:gd name="T21" fmla="*/ 58 h 119"/>
                <a:gd name="T22" fmla="*/ 6 w 37"/>
                <a:gd name="T23" fmla="*/ 33 h 119"/>
                <a:gd name="T24" fmla="*/ 5 w 37"/>
                <a:gd name="T25" fmla="*/ 21 h 119"/>
                <a:gd name="T26" fmla="*/ 2 w 37"/>
                <a:gd name="T27" fmla="*/ 5 h 119"/>
                <a:gd name="T28" fmla="*/ 20 w 37"/>
                <a:gd name="T29" fmla="*/ 11 h 119"/>
                <a:gd name="T30" fmla="*/ 21 w 37"/>
                <a:gd name="T31" fmla="*/ 20 h 119"/>
                <a:gd name="T32" fmla="*/ 24 w 37"/>
                <a:gd name="T33" fmla="*/ 30 h 119"/>
                <a:gd name="T34" fmla="*/ 27 w 37"/>
                <a:gd name="T35" fmla="*/ 57 h 119"/>
                <a:gd name="T36" fmla="*/ 28 w 37"/>
                <a:gd name="T37" fmla="*/ 62 h 119"/>
                <a:gd name="T38" fmla="*/ 25 w 37"/>
                <a:gd name="T39" fmla="*/ 77 h 119"/>
                <a:gd name="T40" fmla="*/ 29 w 37"/>
                <a:gd name="T41" fmla="*/ 95 h 119"/>
                <a:gd name="T42" fmla="*/ 33 w 37"/>
                <a:gd name="T43" fmla="*/ 11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119">
                  <a:moveTo>
                    <a:pt x="33" y="113"/>
                  </a:moveTo>
                  <a:cubicBezTo>
                    <a:pt x="31" y="111"/>
                    <a:pt x="29" y="111"/>
                    <a:pt x="27" y="113"/>
                  </a:cubicBezTo>
                  <a:cubicBezTo>
                    <a:pt x="26" y="115"/>
                    <a:pt x="26" y="117"/>
                    <a:pt x="26" y="118"/>
                  </a:cubicBezTo>
                  <a:cubicBezTo>
                    <a:pt x="25" y="119"/>
                    <a:pt x="24" y="119"/>
                    <a:pt x="23" y="119"/>
                  </a:cubicBezTo>
                  <a:cubicBezTo>
                    <a:pt x="19" y="117"/>
                    <a:pt x="21" y="111"/>
                    <a:pt x="19" y="107"/>
                  </a:cubicBezTo>
                  <a:cubicBezTo>
                    <a:pt x="18" y="102"/>
                    <a:pt x="15" y="99"/>
                    <a:pt x="11" y="96"/>
                  </a:cubicBezTo>
                  <a:cubicBezTo>
                    <a:pt x="10" y="94"/>
                    <a:pt x="9" y="93"/>
                    <a:pt x="9" y="91"/>
                  </a:cubicBezTo>
                  <a:cubicBezTo>
                    <a:pt x="8" y="89"/>
                    <a:pt x="8" y="88"/>
                    <a:pt x="7" y="86"/>
                  </a:cubicBezTo>
                  <a:cubicBezTo>
                    <a:pt x="7" y="85"/>
                    <a:pt x="7" y="84"/>
                    <a:pt x="7" y="83"/>
                  </a:cubicBezTo>
                  <a:cubicBezTo>
                    <a:pt x="8" y="80"/>
                    <a:pt x="8" y="77"/>
                    <a:pt x="9" y="73"/>
                  </a:cubicBezTo>
                  <a:cubicBezTo>
                    <a:pt x="13" y="69"/>
                    <a:pt x="13" y="63"/>
                    <a:pt x="12" y="58"/>
                  </a:cubicBezTo>
                  <a:cubicBezTo>
                    <a:pt x="11" y="49"/>
                    <a:pt x="7" y="42"/>
                    <a:pt x="6" y="33"/>
                  </a:cubicBezTo>
                  <a:cubicBezTo>
                    <a:pt x="6" y="29"/>
                    <a:pt x="7" y="25"/>
                    <a:pt x="5" y="21"/>
                  </a:cubicBezTo>
                  <a:cubicBezTo>
                    <a:pt x="4" y="16"/>
                    <a:pt x="0" y="11"/>
                    <a:pt x="2" y="5"/>
                  </a:cubicBezTo>
                  <a:cubicBezTo>
                    <a:pt x="10" y="0"/>
                    <a:pt x="12" y="1"/>
                    <a:pt x="20" y="11"/>
                  </a:cubicBezTo>
                  <a:cubicBezTo>
                    <a:pt x="21" y="14"/>
                    <a:pt x="21" y="17"/>
                    <a:pt x="21" y="20"/>
                  </a:cubicBezTo>
                  <a:cubicBezTo>
                    <a:pt x="19" y="24"/>
                    <a:pt x="21" y="27"/>
                    <a:pt x="24" y="30"/>
                  </a:cubicBezTo>
                  <a:cubicBezTo>
                    <a:pt x="27" y="39"/>
                    <a:pt x="29" y="48"/>
                    <a:pt x="27" y="57"/>
                  </a:cubicBezTo>
                  <a:cubicBezTo>
                    <a:pt x="27" y="59"/>
                    <a:pt x="28" y="60"/>
                    <a:pt x="28" y="62"/>
                  </a:cubicBezTo>
                  <a:cubicBezTo>
                    <a:pt x="30" y="68"/>
                    <a:pt x="26" y="72"/>
                    <a:pt x="25" y="77"/>
                  </a:cubicBezTo>
                  <a:cubicBezTo>
                    <a:pt x="22" y="84"/>
                    <a:pt x="25" y="89"/>
                    <a:pt x="29" y="95"/>
                  </a:cubicBezTo>
                  <a:cubicBezTo>
                    <a:pt x="33" y="101"/>
                    <a:pt x="37" y="106"/>
                    <a:pt x="33" y="113"/>
                  </a:cubicBezTo>
                  <a:close/>
                </a:path>
              </a:pathLst>
            </a:custGeom>
            <a:solidFill>
              <a:srgbClr val="9D5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2" name="Freeform 949"/>
            <p:cNvSpPr/>
            <p:nvPr/>
          </p:nvSpPr>
          <p:spPr bwMode="auto">
            <a:xfrm>
              <a:off x="6190" y="982"/>
              <a:ext cx="70" cy="119"/>
            </a:xfrm>
            <a:custGeom>
              <a:avLst/>
              <a:gdLst>
                <a:gd name="T0" fmla="*/ 19 w 47"/>
                <a:gd name="T1" fmla="*/ 15 h 79"/>
                <a:gd name="T2" fmla="*/ 13 w 47"/>
                <a:gd name="T3" fmla="*/ 8 h 79"/>
                <a:gd name="T4" fmla="*/ 6 w 47"/>
                <a:gd name="T5" fmla="*/ 8 h 79"/>
                <a:gd name="T6" fmla="*/ 2 w 47"/>
                <a:gd name="T7" fmla="*/ 0 h 79"/>
                <a:gd name="T8" fmla="*/ 14 w 47"/>
                <a:gd name="T9" fmla="*/ 2 h 79"/>
                <a:gd name="T10" fmla="*/ 28 w 47"/>
                <a:gd name="T11" fmla="*/ 19 h 79"/>
                <a:gd name="T12" fmla="*/ 36 w 47"/>
                <a:gd name="T13" fmla="*/ 33 h 79"/>
                <a:gd name="T14" fmla="*/ 47 w 47"/>
                <a:gd name="T15" fmla="*/ 61 h 79"/>
                <a:gd name="T16" fmla="*/ 46 w 47"/>
                <a:gd name="T17" fmla="*/ 67 h 79"/>
                <a:gd name="T18" fmla="*/ 39 w 47"/>
                <a:gd name="T19" fmla="*/ 58 h 79"/>
                <a:gd name="T20" fmla="*/ 37 w 47"/>
                <a:gd name="T21" fmla="*/ 51 h 79"/>
                <a:gd name="T22" fmla="*/ 40 w 47"/>
                <a:gd name="T23" fmla="*/ 63 h 79"/>
                <a:gd name="T24" fmla="*/ 39 w 47"/>
                <a:gd name="T25" fmla="*/ 65 h 79"/>
                <a:gd name="T26" fmla="*/ 37 w 47"/>
                <a:gd name="T27" fmla="*/ 70 h 79"/>
                <a:gd name="T28" fmla="*/ 27 w 47"/>
                <a:gd name="T29" fmla="*/ 79 h 79"/>
                <a:gd name="T30" fmla="*/ 27 w 47"/>
                <a:gd name="T31" fmla="*/ 63 h 79"/>
                <a:gd name="T32" fmla="*/ 23 w 47"/>
                <a:gd name="T33" fmla="*/ 61 h 79"/>
                <a:gd name="T34" fmla="*/ 23 w 47"/>
                <a:gd name="T35" fmla="*/ 58 h 79"/>
                <a:gd name="T36" fmla="*/ 22 w 47"/>
                <a:gd name="T37" fmla="*/ 37 h 79"/>
                <a:gd name="T38" fmla="*/ 23 w 47"/>
                <a:gd name="T39" fmla="*/ 33 h 79"/>
                <a:gd name="T40" fmla="*/ 22 w 47"/>
                <a:gd name="T41" fmla="*/ 23 h 79"/>
                <a:gd name="T42" fmla="*/ 19 w 47"/>
                <a:gd name="T43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79">
                  <a:moveTo>
                    <a:pt x="19" y="15"/>
                  </a:moveTo>
                  <a:cubicBezTo>
                    <a:pt x="17" y="13"/>
                    <a:pt x="15" y="10"/>
                    <a:pt x="13" y="8"/>
                  </a:cubicBezTo>
                  <a:cubicBezTo>
                    <a:pt x="11" y="6"/>
                    <a:pt x="8" y="5"/>
                    <a:pt x="6" y="8"/>
                  </a:cubicBezTo>
                  <a:cubicBezTo>
                    <a:pt x="0" y="7"/>
                    <a:pt x="0" y="4"/>
                    <a:pt x="2" y="0"/>
                  </a:cubicBezTo>
                  <a:cubicBezTo>
                    <a:pt x="6" y="0"/>
                    <a:pt x="10" y="0"/>
                    <a:pt x="14" y="2"/>
                  </a:cubicBezTo>
                  <a:cubicBezTo>
                    <a:pt x="21" y="5"/>
                    <a:pt x="26" y="11"/>
                    <a:pt x="28" y="19"/>
                  </a:cubicBezTo>
                  <a:cubicBezTo>
                    <a:pt x="30" y="24"/>
                    <a:pt x="32" y="29"/>
                    <a:pt x="36" y="33"/>
                  </a:cubicBezTo>
                  <a:cubicBezTo>
                    <a:pt x="42" y="41"/>
                    <a:pt x="46" y="51"/>
                    <a:pt x="47" y="61"/>
                  </a:cubicBezTo>
                  <a:cubicBezTo>
                    <a:pt x="47" y="64"/>
                    <a:pt x="47" y="65"/>
                    <a:pt x="46" y="67"/>
                  </a:cubicBezTo>
                  <a:cubicBezTo>
                    <a:pt x="39" y="68"/>
                    <a:pt x="40" y="61"/>
                    <a:pt x="39" y="58"/>
                  </a:cubicBezTo>
                  <a:cubicBezTo>
                    <a:pt x="39" y="55"/>
                    <a:pt x="39" y="53"/>
                    <a:pt x="37" y="51"/>
                  </a:cubicBezTo>
                  <a:cubicBezTo>
                    <a:pt x="40" y="55"/>
                    <a:pt x="38" y="59"/>
                    <a:pt x="40" y="63"/>
                  </a:cubicBezTo>
                  <a:cubicBezTo>
                    <a:pt x="40" y="64"/>
                    <a:pt x="39" y="65"/>
                    <a:pt x="39" y="65"/>
                  </a:cubicBezTo>
                  <a:cubicBezTo>
                    <a:pt x="38" y="67"/>
                    <a:pt x="38" y="69"/>
                    <a:pt x="37" y="70"/>
                  </a:cubicBezTo>
                  <a:cubicBezTo>
                    <a:pt x="33" y="71"/>
                    <a:pt x="31" y="76"/>
                    <a:pt x="27" y="79"/>
                  </a:cubicBezTo>
                  <a:cubicBezTo>
                    <a:pt x="24" y="74"/>
                    <a:pt x="28" y="68"/>
                    <a:pt x="27" y="63"/>
                  </a:cubicBezTo>
                  <a:cubicBezTo>
                    <a:pt x="26" y="62"/>
                    <a:pt x="24" y="63"/>
                    <a:pt x="23" y="61"/>
                  </a:cubicBezTo>
                  <a:cubicBezTo>
                    <a:pt x="23" y="60"/>
                    <a:pt x="23" y="59"/>
                    <a:pt x="23" y="58"/>
                  </a:cubicBezTo>
                  <a:cubicBezTo>
                    <a:pt x="27" y="51"/>
                    <a:pt x="28" y="44"/>
                    <a:pt x="22" y="37"/>
                  </a:cubicBezTo>
                  <a:cubicBezTo>
                    <a:pt x="21" y="36"/>
                    <a:pt x="23" y="34"/>
                    <a:pt x="23" y="33"/>
                  </a:cubicBezTo>
                  <a:cubicBezTo>
                    <a:pt x="22" y="30"/>
                    <a:pt x="19" y="27"/>
                    <a:pt x="22" y="23"/>
                  </a:cubicBezTo>
                  <a:cubicBezTo>
                    <a:pt x="22" y="20"/>
                    <a:pt x="20" y="18"/>
                    <a:pt x="19" y="15"/>
                  </a:cubicBezTo>
                  <a:close/>
                </a:path>
              </a:pathLst>
            </a:custGeom>
            <a:solidFill>
              <a:srgbClr val="8C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3" name="Freeform 950"/>
            <p:cNvSpPr/>
            <p:nvPr/>
          </p:nvSpPr>
          <p:spPr bwMode="auto">
            <a:xfrm>
              <a:off x="6242" y="1066"/>
              <a:ext cx="38" cy="69"/>
            </a:xfrm>
            <a:custGeom>
              <a:avLst/>
              <a:gdLst>
                <a:gd name="T0" fmla="*/ 4 w 25"/>
                <a:gd name="T1" fmla="*/ 9 h 46"/>
                <a:gd name="T2" fmla="*/ 3 w 25"/>
                <a:gd name="T3" fmla="*/ 7 h 46"/>
                <a:gd name="T4" fmla="*/ 5 w 25"/>
                <a:gd name="T5" fmla="*/ 0 h 46"/>
                <a:gd name="T6" fmla="*/ 11 w 25"/>
                <a:gd name="T7" fmla="*/ 11 h 46"/>
                <a:gd name="T8" fmla="*/ 12 w 25"/>
                <a:gd name="T9" fmla="*/ 15 h 46"/>
                <a:gd name="T10" fmla="*/ 13 w 25"/>
                <a:gd name="T11" fmla="*/ 19 h 46"/>
                <a:gd name="T12" fmla="*/ 19 w 25"/>
                <a:gd name="T13" fmla="*/ 40 h 46"/>
                <a:gd name="T14" fmla="*/ 15 w 25"/>
                <a:gd name="T15" fmla="*/ 46 h 46"/>
                <a:gd name="T16" fmla="*/ 11 w 25"/>
                <a:gd name="T17" fmla="*/ 40 h 46"/>
                <a:gd name="T18" fmla="*/ 6 w 25"/>
                <a:gd name="T19" fmla="*/ 22 h 46"/>
                <a:gd name="T20" fmla="*/ 4 w 25"/>
                <a:gd name="T21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46">
                  <a:moveTo>
                    <a:pt x="4" y="9"/>
                  </a:moveTo>
                  <a:cubicBezTo>
                    <a:pt x="4" y="9"/>
                    <a:pt x="3" y="8"/>
                    <a:pt x="3" y="7"/>
                  </a:cubicBezTo>
                  <a:cubicBezTo>
                    <a:pt x="3" y="5"/>
                    <a:pt x="0" y="1"/>
                    <a:pt x="5" y="0"/>
                  </a:cubicBezTo>
                  <a:cubicBezTo>
                    <a:pt x="7" y="4"/>
                    <a:pt x="5" y="9"/>
                    <a:pt x="11" y="11"/>
                  </a:cubicBezTo>
                  <a:cubicBezTo>
                    <a:pt x="12" y="12"/>
                    <a:pt x="13" y="14"/>
                    <a:pt x="12" y="15"/>
                  </a:cubicBezTo>
                  <a:cubicBezTo>
                    <a:pt x="12" y="16"/>
                    <a:pt x="11" y="18"/>
                    <a:pt x="13" y="19"/>
                  </a:cubicBezTo>
                  <a:cubicBezTo>
                    <a:pt x="25" y="23"/>
                    <a:pt x="17" y="33"/>
                    <a:pt x="19" y="40"/>
                  </a:cubicBezTo>
                  <a:cubicBezTo>
                    <a:pt x="19" y="42"/>
                    <a:pt x="18" y="46"/>
                    <a:pt x="15" y="46"/>
                  </a:cubicBezTo>
                  <a:cubicBezTo>
                    <a:pt x="11" y="46"/>
                    <a:pt x="12" y="43"/>
                    <a:pt x="11" y="40"/>
                  </a:cubicBezTo>
                  <a:cubicBezTo>
                    <a:pt x="10" y="34"/>
                    <a:pt x="5" y="29"/>
                    <a:pt x="6" y="22"/>
                  </a:cubicBezTo>
                  <a:cubicBezTo>
                    <a:pt x="5" y="18"/>
                    <a:pt x="7" y="13"/>
                    <a:pt x="4" y="9"/>
                  </a:cubicBezTo>
                  <a:close/>
                </a:path>
              </a:pathLst>
            </a:custGeom>
            <a:solidFill>
              <a:srgbClr val="C6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4" name="Freeform 951"/>
            <p:cNvSpPr/>
            <p:nvPr/>
          </p:nvSpPr>
          <p:spPr bwMode="auto">
            <a:xfrm>
              <a:off x="6241" y="1098"/>
              <a:ext cx="22" cy="28"/>
            </a:xfrm>
            <a:custGeom>
              <a:avLst/>
              <a:gdLst>
                <a:gd name="T0" fmla="*/ 7 w 15"/>
                <a:gd name="T1" fmla="*/ 1 h 19"/>
                <a:gd name="T2" fmla="*/ 12 w 15"/>
                <a:gd name="T3" fmla="*/ 19 h 19"/>
                <a:gd name="T4" fmla="*/ 2 w 15"/>
                <a:gd name="T5" fmla="*/ 3 h 19"/>
                <a:gd name="T6" fmla="*/ 7 w 15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7" y="1"/>
                  </a:moveTo>
                  <a:cubicBezTo>
                    <a:pt x="10" y="7"/>
                    <a:pt x="15" y="12"/>
                    <a:pt x="12" y="19"/>
                  </a:cubicBezTo>
                  <a:cubicBezTo>
                    <a:pt x="5" y="16"/>
                    <a:pt x="5" y="9"/>
                    <a:pt x="2" y="3"/>
                  </a:cubicBezTo>
                  <a:cubicBezTo>
                    <a:pt x="0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926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5" name="Freeform 952"/>
            <p:cNvSpPr/>
            <p:nvPr/>
          </p:nvSpPr>
          <p:spPr bwMode="auto">
            <a:xfrm>
              <a:off x="7754" y="3292"/>
              <a:ext cx="98" cy="86"/>
            </a:xfrm>
            <a:custGeom>
              <a:avLst/>
              <a:gdLst>
                <a:gd name="T0" fmla="*/ 21 w 65"/>
                <a:gd name="T1" fmla="*/ 2 h 57"/>
                <a:gd name="T2" fmla="*/ 55 w 65"/>
                <a:gd name="T3" fmla="*/ 6 h 57"/>
                <a:gd name="T4" fmla="*/ 65 w 65"/>
                <a:gd name="T5" fmla="*/ 19 h 57"/>
                <a:gd name="T6" fmla="*/ 63 w 65"/>
                <a:gd name="T7" fmla="*/ 25 h 57"/>
                <a:gd name="T8" fmla="*/ 34 w 65"/>
                <a:gd name="T9" fmla="*/ 54 h 57"/>
                <a:gd name="T10" fmla="*/ 27 w 65"/>
                <a:gd name="T11" fmla="*/ 57 h 57"/>
                <a:gd name="T12" fmla="*/ 33 w 65"/>
                <a:gd name="T13" fmla="*/ 45 h 57"/>
                <a:gd name="T14" fmla="*/ 34 w 65"/>
                <a:gd name="T15" fmla="*/ 38 h 57"/>
                <a:gd name="T16" fmla="*/ 21 w 65"/>
                <a:gd name="T17" fmla="*/ 31 h 57"/>
                <a:gd name="T18" fmla="*/ 8 w 65"/>
                <a:gd name="T19" fmla="*/ 29 h 57"/>
                <a:gd name="T20" fmla="*/ 0 w 65"/>
                <a:gd name="T21" fmla="*/ 25 h 57"/>
                <a:gd name="T22" fmla="*/ 21 w 65"/>
                <a:gd name="T23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57">
                  <a:moveTo>
                    <a:pt x="21" y="2"/>
                  </a:moveTo>
                  <a:cubicBezTo>
                    <a:pt x="33" y="0"/>
                    <a:pt x="44" y="4"/>
                    <a:pt x="55" y="6"/>
                  </a:cubicBezTo>
                  <a:cubicBezTo>
                    <a:pt x="61" y="7"/>
                    <a:pt x="64" y="13"/>
                    <a:pt x="65" y="19"/>
                  </a:cubicBezTo>
                  <a:cubicBezTo>
                    <a:pt x="65" y="21"/>
                    <a:pt x="65" y="24"/>
                    <a:pt x="63" y="25"/>
                  </a:cubicBezTo>
                  <a:cubicBezTo>
                    <a:pt x="54" y="35"/>
                    <a:pt x="46" y="47"/>
                    <a:pt x="34" y="54"/>
                  </a:cubicBezTo>
                  <a:cubicBezTo>
                    <a:pt x="32" y="56"/>
                    <a:pt x="30" y="57"/>
                    <a:pt x="27" y="57"/>
                  </a:cubicBezTo>
                  <a:cubicBezTo>
                    <a:pt x="29" y="53"/>
                    <a:pt x="31" y="49"/>
                    <a:pt x="33" y="45"/>
                  </a:cubicBezTo>
                  <a:cubicBezTo>
                    <a:pt x="34" y="43"/>
                    <a:pt x="34" y="41"/>
                    <a:pt x="34" y="38"/>
                  </a:cubicBezTo>
                  <a:cubicBezTo>
                    <a:pt x="33" y="31"/>
                    <a:pt x="28" y="28"/>
                    <a:pt x="21" y="31"/>
                  </a:cubicBezTo>
                  <a:cubicBezTo>
                    <a:pt x="16" y="33"/>
                    <a:pt x="12" y="33"/>
                    <a:pt x="8" y="29"/>
                  </a:cubicBezTo>
                  <a:cubicBezTo>
                    <a:pt x="6" y="26"/>
                    <a:pt x="3" y="25"/>
                    <a:pt x="0" y="25"/>
                  </a:cubicBezTo>
                  <a:cubicBezTo>
                    <a:pt x="6" y="16"/>
                    <a:pt x="15" y="10"/>
                    <a:pt x="21" y="2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6" name="Freeform 953"/>
            <p:cNvSpPr/>
            <p:nvPr/>
          </p:nvSpPr>
          <p:spPr bwMode="auto">
            <a:xfrm>
              <a:off x="7669" y="1195"/>
              <a:ext cx="189" cy="98"/>
            </a:xfrm>
            <a:custGeom>
              <a:avLst/>
              <a:gdLst>
                <a:gd name="T0" fmla="*/ 80 w 126"/>
                <a:gd name="T1" fmla="*/ 48 h 65"/>
                <a:gd name="T2" fmla="*/ 70 w 126"/>
                <a:gd name="T3" fmla="*/ 56 h 65"/>
                <a:gd name="T4" fmla="*/ 23 w 126"/>
                <a:gd name="T5" fmla="*/ 63 h 65"/>
                <a:gd name="T6" fmla="*/ 3 w 126"/>
                <a:gd name="T7" fmla="*/ 43 h 65"/>
                <a:gd name="T8" fmla="*/ 2 w 126"/>
                <a:gd name="T9" fmla="*/ 9 h 65"/>
                <a:gd name="T10" fmla="*/ 7 w 126"/>
                <a:gd name="T11" fmla="*/ 0 h 65"/>
                <a:gd name="T12" fmla="*/ 10 w 126"/>
                <a:gd name="T13" fmla="*/ 21 h 65"/>
                <a:gd name="T14" fmla="*/ 13 w 126"/>
                <a:gd name="T15" fmla="*/ 35 h 65"/>
                <a:gd name="T16" fmla="*/ 21 w 126"/>
                <a:gd name="T17" fmla="*/ 45 h 65"/>
                <a:gd name="T18" fmla="*/ 68 w 126"/>
                <a:gd name="T19" fmla="*/ 50 h 65"/>
                <a:gd name="T20" fmla="*/ 76 w 126"/>
                <a:gd name="T21" fmla="*/ 43 h 65"/>
                <a:gd name="T22" fmla="*/ 88 w 126"/>
                <a:gd name="T23" fmla="*/ 33 h 65"/>
                <a:gd name="T24" fmla="*/ 102 w 126"/>
                <a:gd name="T25" fmla="*/ 30 h 65"/>
                <a:gd name="T26" fmla="*/ 118 w 126"/>
                <a:gd name="T27" fmla="*/ 22 h 65"/>
                <a:gd name="T28" fmla="*/ 126 w 126"/>
                <a:gd name="T29" fmla="*/ 17 h 65"/>
                <a:gd name="T30" fmla="*/ 114 w 126"/>
                <a:gd name="T31" fmla="*/ 33 h 65"/>
                <a:gd name="T32" fmla="*/ 110 w 126"/>
                <a:gd name="T33" fmla="*/ 38 h 65"/>
                <a:gd name="T34" fmla="*/ 100 w 126"/>
                <a:gd name="T35" fmla="*/ 40 h 65"/>
                <a:gd name="T36" fmla="*/ 80 w 126"/>
                <a:gd name="T37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65">
                  <a:moveTo>
                    <a:pt x="80" y="48"/>
                  </a:moveTo>
                  <a:cubicBezTo>
                    <a:pt x="77" y="51"/>
                    <a:pt x="73" y="53"/>
                    <a:pt x="70" y="56"/>
                  </a:cubicBezTo>
                  <a:cubicBezTo>
                    <a:pt x="54" y="55"/>
                    <a:pt x="38" y="60"/>
                    <a:pt x="23" y="63"/>
                  </a:cubicBezTo>
                  <a:cubicBezTo>
                    <a:pt x="7" y="65"/>
                    <a:pt x="0" y="57"/>
                    <a:pt x="3" y="43"/>
                  </a:cubicBezTo>
                  <a:cubicBezTo>
                    <a:pt x="5" y="31"/>
                    <a:pt x="1" y="20"/>
                    <a:pt x="2" y="9"/>
                  </a:cubicBezTo>
                  <a:cubicBezTo>
                    <a:pt x="2" y="5"/>
                    <a:pt x="1" y="1"/>
                    <a:pt x="7" y="0"/>
                  </a:cubicBezTo>
                  <a:cubicBezTo>
                    <a:pt x="7" y="7"/>
                    <a:pt x="7" y="14"/>
                    <a:pt x="10" y="21"/>
                  </a:cubicBezTo>
                  <a:cubicBezTo>
                    <a:pt x="12" y="25"/>
                    <a:pt x="12" y="30"/>
                    <a:pt x="13" y="35"/>
                  </a:cubicBezTo>
                  <a:cubicBezTo>
                    <a:pt x="13" y="40"/>
                    <a:pt x="16" y="43"/>
                    <a:pt x="21" y="45"/>
                  </a:cubicBezTo>
                  <a:cubicBezTo>
                    <a:pt x="36" y="52"/>
                    <a:pt x="52" y="50"/>
                    <a:pt x="68" y="50"/>
                  </a:cubicBezTo>
                  <a:cubicBezTo>
                    <a:pt x="72" y="50"/>
                    <a:pt x="75" y="47"/>
                    <a:pt x="76" y="43"/>
                  </a:cubicBezTo>
                  <a:cubicBezTo>
                    <a:pt x="77" y="36"/>
                    <a:pt x="81" y="33"/>
                    <a:pt x="88" y="33"/>
                  </a:cubicBezTo>
                  <a:cubicBezTo>
                    <a:pt x="93" y="32"/>
                    <a:pt x="98" y="31"/>
                    <a:pt x="102" y="30"/>
                  </a:cubicBezTo>
                  <a:cubicBezTo>
                    <a:pt x="108" y="29"/>
                    <a:pt x="114" y="28"/>
                    <a:pt x="118" y="22"/>
                  </a:cubicBezTo>
                  <a:cubicBezTo>
                    <a:pt x="120" y="20"/>
                    <a:pt x="122" y="18"/>
                    <a:pt x="126" y="17"/>
                  </a:cubicBezTo>
                  <a:cubicBezTo>
                    <a:pt x="124" y="24"/>
                    <a:pt x="118" y="27"/>
                    <a:pt x="114" y="33"/>
                  </a:cubicBezTo>
                  <a:cubicBezTo>
                    <a:pt x="113" y="35"/>
                    <a:pt x="111" y="37"/>
                    <a:pt x="110" y="38"/>
                  </a:cubicBezTo>
                  <a:cubicBezTo>
                    <a:pt x="107" y="42"/>
                    <a:pt x="104" y="42"/>
                    <a:pt x="100" y="40"/>
                  </a:cubicBezTo>
                  <a:cubicBezTo>
                    <a:pt x="93" y="36"/>
                    <a:pt x="85" y="40"/>
                    <a:pt x="80" y="48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7" name="Freeform 954"/>
            <p:cNvSpPr/>
            <p:nvPr/>
          </p:nvSpPr>
          <p:spPr bwMode="auto">
            <a:xfrm>
              <a:off x="7652" y="1155"/>
              <a:ext cx="122" cy="156"/>
            </a:xfrm>
            <a:custGeom>
              <a:avLst/>
              <a:gdLst>
                <a:gd name="T0" fmla="*/ 18 w 81"/>
                <a:gd name="T1" fmla="*/ 27 h 104"/>
                <a:gd name="T2" fmla="*/ 16 w 81"/>
                <a:gd name="T3" fmla="*/ 43 h 104"/>
                <a:gd name="T4" fmla="*/ 17 w 81"/>
                <a:gd name="T5" fmla="*/ 78 h 104"/>
                <a:gd name="T6" fmla="*/ 22 w 81"/>
                <a:gd name="T7" fmla="*/ 84 h 104"/>
                <a:gd name="T8" fmla="*/ 56 w 81"/>
                <a:gd name="T9" fmla="*/ 82 h 104"/>
                <a:gd name="T10" fmla="*/ 81 w 81"/>
                <a:gd name="T11" fmla="*/ 83 h 104"/>
                <a:gd name="T12" fmla="*/ 72 w 81"/>
                <a:gd name="T13" fmla="*/ 85 h 104"/>
                <a:gd name="T14" fmla="*/ 51 w 81"/>
                <a:gd name="T15" fmla="*/ 89 h 104"/>
                <a:gd name="T16" fmla="*/ 19 w 81"/>
                <a:gd name="T17" fmla="*/ 102 h 104"/>
                <a:gd name="T18" fmla="*/ 2 w 81"/>
                <a:gd name="T19" fmla="*/ 99 h 104"/>
                <a:gd name="T20" fmla="*/ 2 w 81"/>
                <a:gd name="T21" fmla="*/ 89 h 104"/>
                <a:gd name="T22" fmla="*/ 6 w 81"/>
                <a:gd name="T23" fmla="*/ 75 h 104"/>
                <a:gd name="T24" fmla="*/ 6 w 81"/>
                <a:gd name="T25" fmla="*/ 68 h 104"/>
                <a:gd name="T26" fmla="*/ 10 w 81"/>
                <a:gd name="T27" fmla="*/ 45 h 104"/>
                <a:gd name="T28" fmla="*/ 9 w 81"/>
                <a:gd name="T29" fmla="*/ 11 h 104"/>
                <a:gd name="T30" fmla="*/ 11 w 81"/>
                <a:gd name="T31" fmla="*/ 0 h 104"/>
                <a:gd name="T32" fmla="*/ 18 w 81"/>
                <a:gd name="T33" fmla="*/ 23 h 104"/>
                <a:gd name="T34" fmla="*/ 18 w 81"/>
                <a:gd name="T35" fmla="*/ 2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04">
                  <a:moveTo>
                    <a:pt x="18" y="27"/>
                  </a:moveTo>
                  <a:cubicBezTo>
                    <a:pt x="15" y="32"/>
                    <a:pt x="15" y="38"/>
                    <a:pt x="16" y="43"/>
                  </a:cubicBezTo>
                  <a:cubicBezTo>
                    <a:pt x="19" y="55"/>
                    <a:pt x="17" y="66"/>
                    <a:pt x="17" y="78"/>
                  </a:cubicBezTo>
                  <a:cubicBezTo>
                    <a:pt x="17" y="82"/>
                    <a:pt x="18" y="83"/>
                    <a:pt x="22" y="84"/>
                  </a:cubicBezTo>
                  <a:cubicBezTo>
                    <a:pt x="33" y="86"/>
                    <a:pt x="45" y="85"/>
                    <a:pt x="56" y="82"/>
                  </a:cubicBezTo>
                  <a:cubicBezTo>
                    <a:pt x="64" y="80"/>
                    <a:pt x="73" y="84"/>
                    <a:pt x="81" y="83"/>
                  </a:cubicBezTo>
                  <a:cubicBezTo>
                    <a:pt x="79" y="85"/>
                    <a:pt x="75" y="85"/>
                    <a:pt x="72" y="85"/>
                  </a:cubicBezTo>
                  <a:cubicBezTo>
                    <a:pt x="65" y="84"/>
                    <a:pt x="58" y="86"/>
                    <a:pt x="51" y="89"/>
                  </a:cubicBezTo>
                  <a:cubicBezTo>
                    <a:pt x="40" y="93"/>
                    <a:pt x="29" y="96"/>
                    <a:pt x="19" y="102"/>
                  </a:cubicBezTo>
                  <a:cubicBezTo>
                    <a:pt x="16" y="104"/>
                    <a:pt x="4" y="101"/>
                    <a:pt x="2" y="99"/>
                  </a:cubicBezTo>
                  <a:cubicBezTo>
                    <a:pt x="0" y="96"/>
                    <a:pt x="0" y="92"/>
                    <a:pt x="2" y="89"/>
                  </a:cubicBezTo>
                  <a:cubicBezTo>
                    <a:pt x="3" y="84"/>
                    <a:pt x="5" y="80"/>
                    <a:pt x="6" y="75"/>
                  </a:cubicBezTo>
                  <a:cubicBezTo>
                    <a:pt x="5" y="73"/>
                    <a:pt x="5" y="70"/>
                    <a:pt x="6" y="68"/>
                  </a:cubicBezTo>
                  <a:cubicBezTo>
                    <a:pt x="9" y="60"/>
                    <a:pt x="10" y="53"/>
                    <a:pt x="10" y="45"/>
                  </a:cubicBezTo>
                  <a:cubicBezTo>
                    <a:pt x="12" y="33"/>
                    <a:pt x="12" y="22"/>
                    <a:pt x="9" y="11"/>
                  </a:cubicBezTo>
                  <a:cubicBezTo>
                    <a:pt x="7" y="7"/>
                    <a:pt x="6" y="3"/>
                    <a:pt x="11" y="0"/>
                  </a:cubicBezTo>
                  <a:cubicBezTo>
                    <a:pt x="19" y="7"/>
                    <a:pt x="21" y="15"/>
                    <a:pt x="18" y="23"/>
                  </a:cubicBezTo>
                  <a:cubicBezTo>
                    <a:pt x="18" y="25"/>
                    <a:pt x="18" y="26"/>
                    <a:pt x="18" y="27"/>
                  </a:cubicBezTo>
                  <a:close/>
                </a:path>
              </a:pathLst>
            </a:custGeom>
            <a:solidFill>
              <a:srgbClr val="D5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8" name="Freeform 955"/>
            <p:cNvSpPr/>
            <p:nvPr/>
          </p:nvSpPr>
          <p:spPr bwMode="auto">
            <a:xfrm>
              <a:off x="7670" y="1134"/>
              <a:ext cx="110" cy="130"/>
            </a:xfrm>
            <a:custGeom>
              <a:avLst/>
              <a:gdLst>
                <a:gd name="T0" fmla="*/ 27 w 73"/>
                <a:gd name="T1" fmla="*/ 3 h 87"/>
                <a:gd name="T2" fmla="*/ 15 w 73"/>
                <a:gd name="T3" fmla="*/ 8 h 87"/>
                <a:gd name="T4" fmla="*/ 10 w 73"/>
                <a:gd name="T5" fmla="*/ 17 h 87"/>
                <a:gd name="T6" fmla="*/ 11 w 73"/>
                <a:gd name="T7" fmla="*/ 39 h 87"/>
                <a:gd name="T8" fmla="*/ 33 w 73"/>
                <a:gd name="T9" fmla="*/ 71 h 87"/>
                <a:gd name="T10" fmla="*/ 44 w 73"/>
                <a:gd name="T11" fmla="*/ 78 h 87"/>
                <a:gd name="T12" fmla="*/ 73 w 73"/>
                <a:gd name="T13" fmla="*/ 79 h 87"/>
                <a:gd name="T14" fmla="*/ 59 w 73"/>
                <a:gd name="T15" fmla="*/ 86 h 87"/>
                <a:gd name="T16" fmla="*/ 33 w 73"/>
                <a:gd name="T17" fmla="*/ 81 h 87"/>
                <a:gd name="T18" fmla="*/ 10 w 73"/>
                <a:gd name="T19" fmla="*/ 55 h 87"/>
                <a:gd name="T20" fmla="*/ 8 w 73"/>
                <a:gd name="T21" fmla="*/ 37 h 87"/>
                <a:gd name="T22" fmla="*/ 3 w 73"/>
                <a:gd name="T23" fmla="*/ 17 h 87"/>
                <a:gd name="T24" fmla="*/ 20 w 73"/>
                <a:gd name="T25" fmla="*/ 0 h 87"/>
                <a:gd name="T26" fmla="*/ 26 w 73"/>
                <a:gd name="T27" fmla="*/ 1 h 87"/>
                <a:gd name="T28" fmla="*/ 27 w 73"/>
                <a:gd name="T29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87">
                  <a:moveTo>
                    <a:pt x="27" y="3"/>
                  </a:moveTo>
                  <a:cubicBezTo>
                    <a:pt x="23" y="4"/>
                    <a:pt x="19" y="6"/>
                    <a:pt x="15" y="8"/>
                  </a:cubicBezTo>
                  <a:cubicBezTo>
                    <a:pt x="11" y="10"/>
                    <a:pt x="9" y="13"/>
                    <a:pt x="10" y="17"/>
                  </a:cubicBezTo>
                  <a:cubicBezTo>
                    <a:pt x="12" y="25"/>
                    <a:pt x="12" y="32"/>
                    <a:pt x="11" y="39"/>
                  </a:cubicBezTo>
                  <a:cubicBezTo>
                    <a:pt x="10" y="55"/>
                    <a:pt x="20" y="65"/>
                    <a:pt x="33" y="71"/>
                  </a:cubicBezTo>
                  <a:cubicBezTo>
                    <a:pt x="37" y="73"/>
                    <a:pt x="42" y="73"/>
                    <a:pt x="44" y="78"/>
                  </a:cubicBezTo>
                  <a:cubicBezTo>
                    <a:pt x="54" y="83"/>
                    <a:pt x="63" y="82"/>
                    <a:pt x="73" y="79"/>
                  </a:cubicBezTo>
                  <a:cubicBezTo>
                    <a:pt x="71" y="87"/>
                    <a:pt x="65" y="87"/>
                    <a:pt x="59" y="86"/>
                  </a:cubicBezTo>
                  <a:cubicBezTo>
                    <a:pt x="50" y="85"/>
                    <a:pt x="42" y="83"/>
                    <a:pt x="33" y="81"/>
                  </a:cubicBezTo>
                  <a:cubicBezTo>
                    <a:pt x="20" y="77"/>
                    <a:pt x="13" y="68"/>
                    <a:pt x="10" y="55"/>
                  </a:cubicBezTo>
                  <a:cubicBezTo>
                    <a:pt x="9" y="49"/>
                    <a:pt x="8" y="43"/>
                    <a:pt x="8" y="37"/>
                  </a:cubicBezTo>
                  <a:cubicBezTo>
                    <a:pt x="6" y="31"/>
                    <a:pt x="5" y="24"/>
                    <a:pt x="3" y="17"/>
                  </a:cubicBezTo>
                  <a:cubicBezTo>
                    <a:pt x="0" y="10"/>
                    <a:pt x="8" y="2"/>
                    <a:pt x="20" y="0"/>
                  </a:cubicBezTo>
                  <a:cubicBezTo>
                    <a:pt x="22" y="0"/>
                    <a:pt x="24" y="0"/>
                    <a:pt x="26" y="1"/>
                  </a:cubicBezTo>
                  <a:cubicBezTo>
                    <a:pt x="26" y="2"/>
                    <a:pt x="27" y="2"/>
                    <a:pt x="27" y="3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9" name="Freeform 956"/>
            <p:cNvSpPr/>
            <p:nvPr/>
          </p:nvSpPr>
          <p:spPr bwMode="auto">
            <a:xfrm>
              <a:off x="7667" y="1102"/>
              <a:ext cx="90" cy="87"/>
            </a:xfrm>
            <a:custGeom>
              <a:avLst/>
              <a:gdLst>
                <a:gd name="T0" fmla="*/ 23 w 60"/>
                <a:gd name="T1" fmla="*/ 24 h 58"/>
                <a:gd name="T2" fmla="*/ 11 w 60"/>
                <a:gd name="T3" fmla="*/ 30 h 58"/>
                <a:gd name="T4" fmla="*/ 8 w 60"/>
                <a:gd name="T5" fmla="*/ 41 h 58"/>
                <a:gd name="T6" fmla="*/ 10 w 60"/>
                <a:gd name="T7" fmla="*/ 58 h 58"/>
                <a:gd name="T8" fmla="*/ 8 w 60"/>
                <a:gd name="T9" fmla="*/ 58 h 58"/>
                <a:gd name="T10" fmla="*/ 2 w 60"/>
                <a:gd name="T11" fmla="*/ 35 h 58"/>
                <a:gd name="T12" fmla="*/ 15 w 60"/>
                <a:gd name="T13" fmla="*/ 19 h 58"/>
                <a:gd name="T14" fmla="*/ 36 w 60"/>
                <a:gd name="T15" fmla="*/ 13 h 58"/>
                <a:gd name="T16" fmla="*/ 30 w 60"/>
                <a:gd name="T17" fmla="*/ 5 h 58"/>
                <a:gd name="T18" fmla="*/ 32 w 60"/>
                <a:gd name="T19" fmla="*/ 3 h 58"/>
                <a:gd name="T20" fmla="*/ 54 w 60"/>
                <a:gd name="T21" fmla="*/ 6 h 58"/>
                <a:gd name="T22" fmla="*/ 59 w 60"/>
                <a:gd name="T23" fmla="*/ 15 h 58"/>
                <a:gd name="T24" fmla="*/ 52 w 60"/>
                <a:gd name="T25" fmla="*/ 20 h 58"/>
                <a:gd name="T26" fmla="*/ 36 w 60"/>
                <a:gd name="T27" fmla="*/ 22 h 58"/>
                <a:gd name="T28" fmla="*/ 30 w 60"/>
                <a:gd name="T29" fmla="*/ 23 h 58"/>
                <a:gd name="T30" fmla="*/ 23 w 60"/>
                <a:gd name="T31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58">
                  <a:moveTo>
                    <a:pt x="23" y="24"/>
                  </a:moveTo>
                  <a:cubicBezTo>
                    <a:pt x="18" y="24"/>
                    <a:pt x="14" y="26"/>
                    <a:pt x="11" y="30"/>
                  </a:cubicBezTo>
                  <a:cubicBezTo>
                    <a:pt x="7" y="33"/>
                    <a:pt x="5" y="36"/>
                    <a:pt x="8" y="41"/>
                  </a:cubicBezTo>
                  <a:cubicBezTo>
                    <a:pt x="11" y="47"/>
                    <a:pt x="9" y="53"/>
                    <a:pt x="10" y="58"/>
                  </a:cubicBezTo>
                  <a:cubicBezTo>
                    <a:pt x="9" y="58"/>
                    <a:pt x="8" y="58"/>
                    <a:pt x="8" y="58"/>
                  </a:cubicBezTo>
                  <a:cubicBezTo>
                    <a:pt x="8" y="50"/>
                    <a:pt x="3" y="43"/>
                    <a:pt x="2" y="35"/>
                  </a:cubicBezTo>
                  <a:cubicBezTo>
                    <a:pt x="0" y="25"/>
                    <a:pt x="9" y="22"/>
                    <a:pt x="15" y="19"/>
                  </a:cubicBezTo>
                  <a:cubicBezTo>
                    <a:pt x="21" y="16"/>
                    <a:pt x="28" y="15"/>
                    <a:pt x="36" y="13"/>
                  </a:cubicBezTo>
                  <a:cubicBezTo>
                    <a:pt x="34" y="10"/>
                    <a:pt x="30" y="9"/>
                    <a:pt x="30" y="5"/>
                  </a:cubicBezTo>
                  <a:cubicBezTo>
                    <a:pt x="30" y="4"/>
                    <a:pt x="31" y="3"/>
                    <a:pt x="32" y="3"/>
                  </a:cubicBezTo>
                  <a:cubicBezTo>
                    <a:pt x="40" y="0"/>
                    <a:pt x="47" y="3"/>
                    <a:pt x="54" y="6"/>
                  </a:cubicBezTo>
                  <a:cubicBezTo>
                    <a:pt x="58" y="8"/>
                    <a:pt x="60" y="11"/>
                    <a:pt x="59" y="15"/>
                  </a:cubicBezTo>
                  <a:cubicBezTo>
                    <a:pt x="58" y="18"/>
                    <a:pt x="55" y="19"/>
                    <a:pt x="52" y="20"/>
                  </a:cubicBezTo>
                  <a:cubicBezTo>
                    <a:pt x="47" y="22"/>
                    <a:pt x="41" y="20"/>
                    <a:pt x="36" y="22"/>
                  </a:cubicBezTo>
                  <a:cubicBezTo>
                    <a:pt x="34" y="23"/>
                    <a:pt x="32" y="23"/>
                    <a:pt x="30" y="23"/>
                  </a:cubicBezTo>
                  <a:cubicBezTo>
                    <a:pt x="28" y="23"/>
                    <a:pt x="25" y="22"/>
                    <a:pt x="23" y="24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0" name="Freeform 957"/>
            <p:cNvSpPr/>
            <p:nvPr/>
          </p:nvSpPr>
          <p:spPr bwMode="auto">
            <a:xfrm>
              <a:off x="7736" y="1248"/>
              <a:ext cx="44" cy="13"/>
            </a:xfrm>
            <a:custGeom>
              <a:avLst/>
              <a:gdLst>
                <a:gd name="T0" fmla="*/ 29 w 29"/>
                <a:gd name="T1" fmla="*/ 3 h 9"/>
                <a:gd name="T2" fmla="*/ 0 w 29"/>
                <a:gd name="T3" fmla="*/ 2 h 9"/>
                <a:gd name="T4" fmla="*/ 3 w 29"/>
                <a:gd name="T5" fmla="*/ 2 h 9"/>
                <a:gd name="T6" fmla="*/ 29 w 29"/>
                <a:gd name="T7" fmla="*/ 0 h 9"/>
                <a:gd name="T8" fmla="*/ 29 w 29"/>
                <a:gd name="T9" fmla="*/ 2 h 9"/>
                <a:gd name="T10" fmla="*/ 29 w 29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9">
                  <a:moveTo>
                    <a:pt x="29" y="3"/>
                  </a:moveTo>
                  <a:cubicBezTo>
                    <a:pt x="19" y="9"/>
                    <a:pt x="9" y="8"/>
                    <a:pt x="0" y="2"/>
                  </a:cubicBezTo>
                  <a:cubicBezTo>
                    <a:pt x="1" y="2"/>
                    <a:pt x="2" y="1"/>
                    <a:pt x="3" y="2"/>
                  </a:cubicBezTo>
                  <a:cubicBezTo>
                    <a:pt x="12" y="5"/>
                    <a:pt x="21" y="4"/>
                    <a:pt x="29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1" name="Freeform 958"/>
            <p:cNvSpPr/>
            <p:nvPr/>
          </p:nvSpPr>
          <p:spPr bwMode="auto">
            <a:xfrm>
              <a:off x="7858" y="12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A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2" name="Freeform 959"/>
            <p:cNvSpPr/>
            <p:nvPr/>
          </p:nvSpPr>
          <p:spPr bwMode="auto">
            <a:xfrm>
              <a:off x="6725" y="1702"/>
              <a:ext cx="278" cy="246"/>
            </a:xfrm>
            <a:custGeom>
              <a:avLst/>
              <a:gdLst>
                <a:gd name="T0" fmla="*/ 10 w 185"/>
                <a:gd name="T1" fmla="*/ 4 h 164"/>
                <a:gd name="T2" fmla="*/ 38 w 185"/>
                <a:gd name="T3" fmla="*/ 2 h 164"/>
                <a:gd name="T4" fmla="*/ 58 w 185"/>
                <a:gd name="T5" fmla="*/ 0 h 164"/>
                <a:gd name="T6" fmla="*/ 101 w 185"/>
                <a:gd name="T7" fmla="*/ 18 h 164"/>
                <a:gd name="T8" fmla="*/ 106 w 185"/>
                <a:gd name="T9" fmla="*/ 24 h 164"/>
                <a:gd name="T10" fmla="*/ 117 w 185"/>
                <a:gd name="T11" fmla="*/ 33 h 164"/>
                <a:gd name="T12" fmla="*/ 120 w 185"/>
                <a:gd name="T13" fmla="*/ 37 h 164"/>
                <a:gd name="T14" fmla="*/ 167 w 185"/>
                <a:gd name="T15" fmla="*/ 91 h 164"/>
                <a:gd name="T16" fmla="*/ 176 w 185"/>
                <a:gd name="T17" fmla="*/ 113 h 164"/>
                <a:gd name="T18" fmla="*/ 177 w 185"/>
                <a:gd name="T19" fmla="*/ 117 h 164"/>
                <a:gd name="T20" fmla="*/ 185 w 185"/>
                <a:gd name="T21" fmla="*/ 153 h 164"/>
                <a:gd name="T22" fmla="*/ 178 w 185"/>
                <a:gd name="T23" fmla="*/ 164 h 164"/>
                <a:gd name="T24" fmla="*/ 171 w 185"/>
                <a:gd name="T25" fmla="*/ 155 h 164"/>
                <a:gd name="T26" fmla="*/ 162 w 185"/>
                <a:gd name="T27" fmla="*/ 132 h 164"/>
                <a:gd name="T28" fmla="*/ 140 w 185"/>
                <a:gd name="T29" fmla="*/ 87 h 164"/>
                <a:gd name="T30" fmla="*/ 137 w 185"/>
                <a:gd name="T31" fmla="*/ 83 h 164"/>
                <a:gd name="T32" fmla="*/ 123 w 185"/>
                <a:gd name="T33" fmla="*/ 65 h 164"/>
                <a:gd name="T34" fmla="*/ 111 w 185"/>
                <a:gd name="T35" fmla="*/ 49 h 164"/>
                <a:gd name="T36" fmla="*/ 111 w 185"/>
                <a:gd name="T37" fmla="*/ 49 h 164"/>
                <a:gd name="T38" fmla="*/ 104 w 185"/>
                <a:gd name="T39" fmla="*/ 59 h 164"/>
                <a:gd name="T40" fmla="*/ 87 w 185"/>
                <a:gd name="T41" fmla="*/ 54 h 164"/>
                <a:gd name="T42" fmla="*/ 82 w 185"/>
                <a:gd name="T43" fmla="*/ 54 h 164"/>
                <a:gd name="T44" fmla="*/ 90 w 185"/>
                <a:gd name="T45" fmla="*/ 71 h 164"/>
                <a:gd name="T46" fmla="*/ 98 w 185"/>
                <a:gd name="T47" fmla="*/ 74 h 164"/>
                <a:gd name="T48" fmla="*/ 108 w 185"/>
                <a:gd name="T49" fmla="*/ 87 h 164"/>
                <a:gd name="T50" fmla="*/ 113 w 185"/>
                <a:gd name="T51" fmla="*/ 94 h 164"/>
                <a:gd name="T52" fmla="*/ 121 w 185"/>
                <a:gd name="T53" fmla="*/ 100 h 164"/>
                <a:gd name="T54" fmla="*/ 128 w 185"/>
                <a:gd name="T55" fmla="*/ 108 h 164"/>
                <a:gd name="T56" fmla="*/ 130 w 185"/>
                <a:gd name="T57" fmla="*/ 110 h 164"/>
                <a:gd name="T58" fmla="*/ 131 w 185"/>
                <a:gd name="T59" fmla="*/ 111 h 164"/>
                <a:gd name="T60" fmla="*/ 140 w 185"/>
                <a:gd name="T61" fmla="*/ 131 h 164"/>
                <a:gd name="T62" fmla="*/ 136 w 185"/>
                <a:gd name="T63" fmla="*/ 145 h 164"/>
                <a:gd name="T64" fmla="*/ 124 w 185"/>
                <a:gd name="T65" fmla="*/ 139 h 164"/>
                <a:gd name="T66" fmla="*/ 116 w 185"/>
                <a:gd name="T67" fmla="*/ 131 h 164"/>
                <a:gd name="T68" fmla="*/ 113 w 185"/>
                <a:gd name="T69" fmla="*/ 128 h 164"/>
                <a:gd name="T70" fmla="*/ 92 w 185"/>
                <a:gd name="T71" fmla="*/ 102 h 164"/>
                <a:gd name="T72" fmla="*/ 79 w 185"/>
                <a:gd name="T73" fmla="*/ 88 h 164"/>
                <a:gd name="T74" fmla="*/ 65 w 185"/>
                <a:gd name="T75" fmla="*/ 77 h 164"/>
                <a:gd name="T76" fmla="*/ 53 w 185"/>
                <a:gd name="T77" fmla="*/ 63 h 164"/>
                <a:gd name="T78" fmla="*/ 50 w 185"/>
                <a:gd name="T79" fmla="*/ 54 h 164"/>
                <a:gd name="T80" fmla="*/ 61 w 185"/>
                <a:gd name="T81" fmla="*/ 47 h 164"/>
                <a:gd name="T82" fmla="*/ 64 w 185"/>
                <a:gd name="T83" fmla="*/ 42 h 164"/>
                <a:gd name="T84" fmla="*/ 66 w 185"/>
                <a:gd name="T85" fmla="*/ 35 h 164"/>
                <a:gd name="T86" fmla="*/ 67 w 185"/>
                <a:gd name="T87" fmla="*/ 32 h 164"/>
                <a:gd name="T88" fmla="*/ 48 w 185"/>
                <a:gd name="T89" fmla="*/ 20 h 164"/>
                <a:gd name="T90" fmla="*/ 16 w 185"/>
                <a:gd name="T91" fmla="*/ 20 h 164"/>
                <a:gd name="T92" fmla="*/ 13 w 185"/>
                <a:gd name="T93" fmla="*/ 19 h 164"/>
                <a:gd name="T94" fmla="*/ 2 w 185"/>
                <a:gd name="T95" fmla="*/ 6 h 164"/>
                <a:gd name="T96" fmla="*/ 10 w 185"/>
                <a:gd name="T97" fmla="*/ 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64">
                  <a:moveTo>
                    <a:pt x="10" y="4"/>
                  </a:moveTo>
                  <a:cubicBezTo>
                    <a:pt x="19" y="2"/>
                    <a:pt x="29" y="4"/>
                    <a:pt x="38" y="2"/>
                  </a:cubicBezTo>
                  <a:cubicBezTo>
                    <a:pt x="45" y="1"/>
                    <a:pt x="51" y="0"/>
                    <a:pt x="58" y="0"/>
                  </a:cubicBezTo>
                  <a:cubicBezTo>
                    <a:pt x="75" y="0"/>
                    <a:pt x="90" y="5"/>
                    <a:pt x="101" y="18"/>
                  </a:cubicBezTo>
                  <a:cubicBezTo>
                    <a:pt x="101" y="21"/>
                    <a:pt x="101" y="24"/>
                    <a:pt x="106" y="24"/>
                  </a:cubicBezTo>
                  <a:cubicBezTo>
                    <a:pt x="112" y="23"/>
                    <a:pt x="117" y="26"/>
                    <a:pt x="117" y="33"/>
                  </a:cubicBezTo>
                  <a:cubicBezTo>
                    <a:pt x="117" y="35"/>
                    <a:pt x="118" y="36"/>
                    <a:pt x="120" y="37"/>
                  </a:cubicBezTo>
                  <a:cubicBezTo>
                    <a:pt x="139" y="53"/>
                    <a:pt x="152" y="73"/>
                    <a:pt x="167" y="91"/>
                  </a:cubicBezTo>
                  <a:cubicBezTo>
                    <a:pt x="173" y="98"/>
                    <a:pt x="172" y="106"/>
                    <a:pt x="176" y="113"/>
                  </a:cubicBezTo>
                  <a:cubicBezTo>
                    <a:pt x="176" y="115"/>
                    <a:pt x="177" y="116"/>
                    <a:pt x="177" y="117"/>
                  </a:cubicBezTo>
                  <a:cubicBezTo>
                    <a:pt x="183" y="129"/>
                    <a:pt x="185" y="141"/>
                    <a:pt x="185" y="153"/>
                  </a:cubicBezTo>
                  <a:cubicBezTo>
                    <a:pt x="185" y="158"/>
                    <a:pt x="183" y="162"/>
                    <a:pt x="178" y="164"/>
                  </a:cubicBezTo>
                  <a:cubicBezTo>
                    <a:pt x="173" y="163"/>
                    <a:pt x="172" y="159"/>
                    <a:pt x="171" y="155"/>
                  </a:cubicBezTo>
                  <a:cubicBezTo>
                    <a:pt x="169" y="147"/>
                    <a:pt x="166" y="140"/>
                    <a:pt x="162" y="132"/>
                  </a:cubicBezTo>
                  <a:cubicBezTo>
                    <a:pt x="156" y="117"/>
                    <a:pt x="150" y="101"/>
                    <a:pt x="140" y="87"/>
                  </a:cubicBezTo>
                  <a:cubicBezTo>
                    <a:pt x="139" y="86"/>
                    <a:pt x="138" y="84"/>
                    <a:pt x="137" y="83"/>
                  </a:cubicBezTo>
                  <a:cubicBezTo>
                    <a:pt x="131" y="78"/>
                    <a:pt x="127" y="71"/>
                    <a:pt x="123" y="65"/>
                  </a:cubicBezTo>
                  <a:cubicBezTo>
                    <a:pt x="118" y="61"/>
                    <a:pt x="115" y="55"/>
                    <a:pt x="111" y="49"/>
                  </a:cubicBezTo>
                  <a:cubicBezTo>
                    <a:pt x="112" y="50"/>
                    <a:pt x="111" y="49"/>
                    <a:pt x="111" y="49"/>
                  </a:cubicBezTo>
                  <a:cubicBezTo>
                    <a:pt x="116" y="58"/>
                    <a:pt x="111" y="61"/>
                    <a:pt x="104" y="59"/>
                  </a:cubicBezTo>
                  <a:cubicBezTo>
                    <a:pt x="99" y="57"/>
                    <a:pt x="92" y="56"/>
                    <a:pt x="87" y="54"/>
                  </a:cubicBezTo>
                  <a:cubicBezTo>
                    <a:pt x="85" y="53"/>
                    <a:pt x="84" y="53"/>
                    <a:pt x="82" y="54"/>
                  </a:cubicBezTo>
                  <a:cubicBezTo>
                    <a:pt x="78" y="66"/>
                    <a:pt x="79" y="68"/>
                    <a:pt x="90" y="71"/>
                  </a:cubicBezTo>
                  <a:cubicBezTo>
                    <a:pt x="92" y="72"/>
                    <a:pt x="95" y="74"/>
                    <a:pt x="98" y="74"/>
                  </a:cubicBezTo>
                  <a:cubicBezTo>
                    <a:pt x="104" y="76"/>
                    <a:pt x="106" y="81"/>
                    <a:pt x="108" y="87"/>
                  </a:cubicBezTo>
                  <a:cubicBezTo>
                    <a:pt x="109" y="90"/>
                    <a:pt x="110" y="92"/>
                    <a:pt x="113" y="94"/>
                  </a:cubicBezTo>
                  <a:cubicBezTo>
                    <a:pt x="116" y="95"/>
                    <a:pt x="119" y="98"/>
                    <a:pt x="121" y="100"/>
                  </a:cubicBezTo>
                  <a:cubicBezTo>
                    <a:pt x="124" y="102"/>
                    <a:pt x="126" y="105"/>
                    <a:pt x="128" y="108"/>
                  </a:cubicBezTo>
                  <a:cubicBezTo>
                    <a:pt x="129" y="109"/>
                    <a:pt x="129" y="109"/>
                    <a:pt x="130" y="110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5" y="117"/>
                    <a:pt x="138" y="124"/>
                    <a:pt x="140" y="131"/>
                  </a:cubicBezTo>
                  <a:cubicBezTo>
                    <a:pt x="141" y="136"/>
                    <a:pt x="141" y="141"/>
                    <a:pt x="136" y="145"/>
                  </a:cubicBezTo>
                  <a:cubicBezTo>
                    <a:pt x="130" y="147"/>
                    <a:pt x="127" y="143"/>
                    <a:pt x="124" y="139"/>
                  </a:cubicBezTo>
                  <a:cubicBezTo>
                    <a:pt x="121" y="136"/>
                    <a:pt x="119" y="133"/>
                    <a:pt x="116" y="131"/>
                  </a:cubicBezTo>
                  <a:cubicBezTo>
                    <a:pt x="115" y="130"/>
                    <a:pt x="114" y="129"/>
                    <a:pt x="113" y="128"/>
                  </a:cubicBezTo>
                  <a:cubicBezTo>
                    <a:pt x="109" y="116"/>
                    <a:pt x="103" y="108"/>
                    <a:pt x="92" y="102"/>
                  </a:cubicBezTo>
                  <a:cubicBezTo>
                    <a:pt x="91" y="95"/>
                    <a:pt x="87" y="90"/>
                    <a:pt x="79" y="88"/>
                  </a:cubicBezTo>
                  <a:cubicBezTo>
                    <a:pt x="73" y="87"/>
                    <a:pt x="68" y="83"/>
                    <a:pt x="65" y="77"/>
                  </a:cubicBezTo>
                  <a:cubicBezTo>
                    <a:pt x="62" y="72"/>
                    <a:pt x="57" y="68"/>
                    <a:pt x="53" y="63"/>
                  </a:cubicBezTo>
                  <a:cubicBezTo>
                    <a:pt x="52" y="60"/>
                    <a:pt x="50" y="58"/>
                    <a:pt x="50" y="54"/>
                  </a:cubicBezTo>
                  <a:cubicBezTo>
                    <a:pt x="52" y="49"/>
                    <a:pt x="56" y="48"/>
                    <a:pt x="61" y="47"/>
                  </a:cubicBezTo>
                  <a:cubicBezTo>
                    <a:pt x="63" y="46"/>
                    <a:pt x="63" y="44"/>
                    <a:pt x="64" y="42"/>
                  </a:cubicBezTo>
                  <a:cubicBezTo>
                    <a:pt x="65" y="40"/>
                    <a:pt x="66" y="38"/>
                    <a:pt x="66" y="35"/>
                  </a:cubicBezTo>
                  <a:cubicBezTo>
                    <a:pt x="66" y="34"/>
                    <a:pt x="67" y="33"/>
                    <a:pt x="67" y="32"/>
                  </a:cubicBezTo>
                  <a:cubicBezTo>
                    <a:pt x="66" y="21"/>
                    <a:pt x="60" y="17"/>
                    <a:pt x="48" y="20"/>
                  </a:cubicBezTo>
                  <a:cubicBezTo>
                    <a:pt x="37" y="21"/>
                    <a:pt x="27" y="15"/>
                    <a:pt x="16" y="20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8" y="16"/>
                    <a:pt x="0" y="15"/>
                    <a:pt x="2" y="6"/>
                  </a:cubicBezTo>
                  <a:cubicBezTo>
                    <a:pt x="4" y="4"/>
                    <a:pt x="7" y="2"/>
                    <a:pt x="10" y="4"/>
                  </a:cubicBezTo>
                  <a:close/>
                </a:path>
              </a:pathLst>
            </a:custGeom>
            <a:solidFill>
              <a:srgbClr val="78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3" name="Freeform 960"/>
            <p:cNvSpPr/>
            <p:nvPr/>
          </p:nvSpPr>
          <p:spPr bwMode="auto">
            <a:xfrm>
              <a:off x="6761" y="1615"/>
              <a:ext cx="230" cy="126"/>
            </a:xfrm>
            <a:custGeom>
              <a:avLst/>
              <a:gdLst>
                <a:gd name="T0" fmla="*/ 76 w 153"/>
                <a:gd name="T1" fmla="*/ 77 h 84"/>
                <a:gd name="T2" fmla="*/ 42 w 153"/>
                <a:gd name="T3" fmla="*/ 62 h 84"/>
                <a:gd name="T4" fmla="*/ 34 w 153"/>
                <a:gd name="T5" fmla="*/ 58 h 84"/>
                <a:gd name="T6" fmla="*/ 23 w 153"/>
                <a:gd name="T7" fmla="*/ 48 h 84"/>
                <a:gd name="T8" fmla="*/ 11 w 153"/>
                <a:gd name="T9" fmla="*/ 36 h 84"/>
                <a:gd name="T10" fmla="*/ 11 w 153"/>
                <a:gd name="T11" fmla="*/ 29 h 84"/>
                <a:gd name="T12" fmla="*/ 5 w 153"/>
                <a:gd name="T13" fmla="*/ 24 h 84"/>
                <a:gd name="T14" fmla="*/ 1 w 153"/>
                <a:gd name="T15" fmla="*/ 17 h 84"/>
                <a:gd name="T16" fmla="*/ 8 w 153"/>
                <a:gd name="T17" fmla="*/ 14 h 84"/>
                <a:gd name="T18" fmla="*/ 8 w 153"/>
                <a:gd name="T19" fmla="*/ 14 h 84"/>
                <a:gd name="T20" fmla="*/ 8 w 153"/>
                <a:gd name="T21" fmla="*/ 13 h 84"/>
                <a:gd name="T22" fmla="*/ 7 w 153"/>
                <a:gd name="T23" fmla="*/ 12 h 84"/>
                <a:gd name="T24" fmla="*/ 6 w 153"/>
                <a:gd name="T25" fmla="*/ 11 h 84"/>
                <a:gd name="T26" fmla="*/ 5 w 153"/>
                <a:gd name="T27" fmla="*/ 9 h 84"/>
                <a:gd name="T28" fmla="*/ 4 w 153"/>
                <a:gd name="T29" fmla="*/ 8 h 84"/>
                <a:gd name="T30" fmla="*/ 4 w 153"/>
                <a:gd name="T31" fmla="*/ 6 h 84"/>
                <a:gd name="T32" fmla="*/ 4 w 153"/>
                <a:gd name="T33" fmla="*/ 4 h 84"/>
                <a:gd name="T34" fmla="*/ 9 w 153"/>
                <a:gd name="T35" fmla="*/ 0 h 84"/>
                <a:gd name="T36" fmla="*/ 16 w 153"/>
                <a:gd name="T37" fmla="*/ 2 h 84"/>
                <a:gd name="T38" fmla="*/ 51 w 153"/>
                <a:gd name="T39" fmla="*/ 41 h 84"/>
                <a:gd name="T40" fmla="*/ 66 w 153"/>
                <a:gd name="T41" fmla="*/ 47 h 84"/>
                <a:gd name="T42" fmla="*/ 92 w 153"/>
                <a:gd name="T43" fmla="*/ 52 h 84"/>
                <a:gd name="T44" fmla="*/ 107 w 153"/>
                <a:gd name="T45" fmla="*/ 45 h 84"/>
                <a:gd name="T46" fmla="*/ 114 w 153"/>
                <a:gd name="T47" fmla="*/ 43 h 84"/>
                <a:gd name="T48" fmla="*/ 138 w 153"/>
                <a:gd name="T49" fmla="*/ 39 h 84"/>
                <a:gd name="T50" fmla="*/ 151 w 153"/>
                <a:gd name="T51" fmla="*/ 42 h 84"/>
                <a:gd name="T52" fmla="*/ 150 w 153"/>
                <a:gd name="T53" fmla="*/ 49 h 84"/>
                <a:gd name="T54" fmla="*/ 132 w 153"/>
                <a:gd name="T55" fmla="*/ 72 h 84"/>
                <a:gd name="T56" fmla="*/ 110 w 153"/>
                <a:gd name="T57" fmla="*/ 81 h 84"/>
                <a:gd name="T58" fmla="*/ 86 w 153"/>
                <a:gd name="T59" fmla="*/ 82 h 84"/>
                <a:gd name="T60" fmla="*/ 76 w 153"/>
                <a:gd name="T61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" h="84">
                  <a:moveTo>
                    <a:pt x="76" y="77"/>
                  </a:moveTo>
                  <a:cubicBezTo>
                    <a:pt x="66" y="69"/>
                    <a:pt x="54" y="67"/>
                    <a:pt x="42" y="62"/>
                  </a:cubicBezTo>
                  <a:cubicBezTo>
                    <a:pt x="40" y="61"/>
                    <a:pt x="37" y="59"/>
                    <a:pt x="34" y="58"/>
                  </a:cubicBezTo>
                  <a:cubicBezTo>
                    <a:pt x="32" y="53"/>
                    <a:pt x="27" y="51"/>
                    <a:pt x="23" y="48"/>
                  </a:cubicBezTo>
                  <a:cubicBezTo>
                    <a:pt x="17" y="45"/>
                    <a:pt x="14" y="40"/>
                    <a:pt x="11" y="36"/>
                  </a:cubicBezTo>
                  <a:cubicBezTo>
                    <a:pt x="10" y="34"/>
                    <a:pt x="10" y="31"/>
                    <a:pt x="11" y="29"/>
                  </a:cubicBezTo>
                  <a:cubicBezTo>
                    <a:pt x="10" y="26"/>
                    <a:pt x="7" y="26"/>
                    <a:pt x="5" y="24"/>
                  </a:cubicBezTo>
                  <a:cubicBezTo>
                    <a:pt x="2" y="22"/>
                    <a:pt x="0" y="20"/>
                    <a:pt x="1" y="17"/>
                  </a:cubicBezTo>
                  <a:cubicBezTo>
                    <a:pt x="2" y="13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6" y="11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2"/>
                    <a:pt x="7" y="1"/>
                    <a:pt x="9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30" y="13"/>
                    <a:pt x="41" y="27"/>
                    <a:pt x="51" y="41"/>
                  </a:cubicBezTo>
                  <a:cubicBezTo>
                    <a:pt x="55" y="46"/>
                    <a:pt x="60" y="46"/>
                    <a:pt x="66" y="47"/>
                  </a:cubicBezTo>
                  <a:cubicBezTo>
                    <a:pt x="73" y="58"/>
                    <a:pt x="82" y="56"/>
                    <a:pt x="92" y="52"/>
                  </a:cubicBezTo>
                  <a:cubicBezTo>
                    <a:pt x="97" y="50"/>
                    <a:pt x="103" y="50"/>
                    <a:pt x="107" y="45"/>
                  </a:cubicBezTo>
                  <a:cubicBezTo>
                    <a:pt x="109" y="43"/>
                    <a:pt x="111" y="42"/>
                    <a:pt x="114" y="43"/>
                  </a:cubicBezTo>
                  <a:cubicBezTo>
                    <a:pt x="122" y="43"/>
                    <a:pt x="130" y="40"/>
                    <a:pt x="138" y="39"/>
                  </a:cubicBezTo>
                  <a:cubicBezTo>
                    <a:pt x="143" y="39"/>
                    <a:pt x="147" y="38"/>
                    <a:pt x="151" y="42"/>
                  </a:cubicBezTo>
                  <a:cubicBezTo>
                    <a:pt x="153" y="44"/>
                    <a:pt x="152" y="47"/>
                    <a:pt x="150" y="49"/>
                  </a:cubicBezTo>
                  <a:cubicBezTo>
                    <a:pt x="143" y="56"/>
                    <a:pt x="138" y="65"/>
                    <a:pt x="132" y="72"/>
                  </a:cubicBezTo>
                  <a:cubicBezTo>
                    <a:pt x="126" y="78"/>
                    <a:pt x="119" y="81"/>
                    <a:pt x="110" y="81"/>
                  </a:cubicBezTo>
                  <a:cubicBezTo>
                    <a:pt x="102" y="81"/>
                    <a:pt x="94" y="84"/>
                    <a:pt x="86" y="82"/>
                  </a:cubicBezTo>
                  <a:cubicBezTo>
                    <a:pt x="82" y="81"/>
                    <a:pt x="78" y="81"/>
                    <a:pt x="76" y="77"/>
                  </a:cubicBezTo>
                  <a:close/>
                </a:path>
              </a:pathLst>
            </a:custGeom>
            <a:solidFill>
              <a:srgbClr val="99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4" name="Freeform 961"/>
            <p:cNvSpPr/>
            <p:nvPr/>
          </p:nvSpPr>
          <p:spPr bwMode="auto">
            <a:xfrm>
              <a:off x="6683" y="1533"/>
              <a:ext cx="102" cy="126"/>
            </a:xfrm>
            <a:custGeom>
              <a:avLst/>
              <a:gdLst>
                <a:gd name="T0" fmla="*/ 61 w 68"/>
                <a:gd name="T1" fmla="*/ 65 h 84"/>
                <a:gd name="T2" fmla="*/ 63 w 68"/>
                <a:gd name="T3" fmla="*/ 65 h 84"/>
                <a:gd name="T4" fmla="*/ 65 w 68"/>
                <a:gd name="T5" fmla="*/ 67 h 84"/>
                <a:gd name="T6" fmla="*/ 65 w 68"/>
                <a:gd name="T7" fmla="*/ 67 h 84"/>
                <a:gd name="T8" fmla="*/ 67 w 68"/>
                <a:gd name="T9" fmla="*/ 69 h 84"/>
                <a:gd name="T10" fmla="*/ 64 w 68"/>
                <a:gd name="T11" fmla="*/ 74 h 84"/>
                <a:gd name="T12" fmla="*/ 55 w 68"/>
                <a:gd name="T13" fmla="*/ 72 h 84"/>
                <a:gd name="T14" fmla="*/ 62 w 68"/>
                <a:gd name="T15" fmla="*/ 78 h 84"/>
                <a:gd name="T16" fmla="*/ 63 w 68"/>
                <a:gd name="T17" fmla="*/ 84 h 84"/>
                <a:gd name="T18" fmla="*/ 35 w 68"/>
                <a:gd name="T19" fmla="*/ 58 h 84"/>
                <a:gd name="T20" fmla="*/ 31 w 68"/>
                <a:gd name="T21" fmla="*/ 47 h 84"/>
                <a:gd name="T22" fmla="*/ 22 w 68"/>
                <a:gd name="T23" fmla="*/ 37 h 84"/>
                <a:gd name="T24" fmla="*/ 19 w 68"/>
                <a:gd name="T25" fmla="*/ 35 h 84"/>
                <a:gd name="T26" fmla="*/ 0 w 68"/>
                <a:gd name="T27" fmla="*/ 5 h 84"/>
                <a:gd name="T28" fmla="*/ 12 w 68"/>
                <a:gd name="T29" fmla="*/ 1 h 84"/>
                <a:gd name="T30" fmla="*/ 28 w 68"/>
                <a:gd name="T31" fmla="*/ 9 h 84"/>
                <a:gd name="T32" fmla="*/ 29 w 68"/>
                <a:gd name="T33" fmla="*/ 12 h 84"/>
                <a:gd name="T34" fmla="*/ 31 w 68"/>
                <a:gd name="T35" fmla="*/ 14 h 84"/>
                <a:gd name="T36" fmla="*/ 48 w 68"/>
                <a:gd name="T37" fmla="*/ 45 h 84"/>
                <a:gd name="T38" fmla="*/ 57 w 68"/>
                <a:gd name="T39" fmla="*/ 61 h 84"/>
                <a:gd name="T40" fmla="*/ 57 w 68"/>
                <a:gd name="T41" fmla="*/ 61 h 84"/>
                <a:gd name="T42" fmla="*/ 59 w 68"/>
                <a:gd name="T43" fmla="*/ 63 h 84"/>
                <a:gd name="T44" fmla="*/ 59 w 68"/>
                <a:gd name="T45" fmla="*/ 63 h 84"/>
                <a:gd name="T46" fmla="*/ 61 w 68"/>
                <a:gd name="T47" fmla="*/ 6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84">
                  <a:moveTo>
                    <a:pt x="61" y="65"/>
                  </a:moveTo>
                  <a:cubicBezTo>
                    <a:pt x="62" y="65"/>
                    <a:pt x="62" y="65"/>
                    <a:pt x="63" y="65"/>
                  </a:cubicBezTo>
                  <a:cubicBezTo>
                    <a:pt x="63" y="66"/>
                    <a:pt x="64" y="66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8"/>
                    <a:pt x="66" y="68"/>
                    <a:pt x="67" y="69"/>
                  </a:cubicBezTo>
                  <a:cubicBezTo>
                    <a:pt x="68" y="72"/>
                    <a:pt x="68" y="74"/>
                    <a:pt x="64" y="74"/>
                  </a:cubicBezTo>
                  <a:cubicBezTo>
                    <a:pt x="61" y="74"/>
                    <a:pt x="59" y="72"/>
                    <a:pt x="55" y="72"/>
                  </a:cubicBezTo>
                  <a:cubicBezTo>
                    <a:pt x="56" y="76"/>
                    <a:pt x="59" y="76"/>
                    <a:pt x="62" y="78"/>
                  </a:cubicBezTo>
                  <a:cubicBezTo>
                    <a:pt x="64" y="80"/>
                    <a:pt x="65" y="82"/>
                    <a:pt x="63" y="84"/>
                  </a:cubicBezTo>
                  <a:cubicBezTo>
                    <a:pt x="48" y="81"/>
                    <a:pt x="41" y="70"/>
                    <a:pt x="35" y="58"/>
                  </a:cubicBezTo>
                  <a:cubicBezTo>
                    <a:pt x="33" y="54"/>
                    <a:pt x="32" y="51"/>
                    <a:pt x="31" y="47"/>
                  </a:cubicBezTo>
                  <a:cubicBezTo>
                    <a:pt x="30" y="41"/>
                    <a:pt x="30" y="36"/>
                    <a:pt x="22" y="37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2" y="25"/>
                    <a:pt x="3" y="17"/>
                    <a:pt x="0" y="5"/>
                  </a:cubicBezTo>
                  <a:cubicBezTo>
                    <a:pt x="2" y="0"/>
                    <a:pt x="8" y="3"/>
                    <a:pt x="12" y="1"/>
                  </a:cubicBezTo>
                  <a:cubicBezTo>
                    <a:pt x="19" y="1"/>
                    <a:pt x="23" y="5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30" y="13"/>
                    <a:pt x="30" y="13"/>
                    <a:pt x="31" y="14"/>
                  </a:cubicBezTo>
                  <a:cubicBezTo>
                    <a:pt x="39" y="23"/>
                    <a:pt x="45" y="33"/>
                    <a:pt x="48" y="45"/>
                  </a:cubicBezTo>
                  <a:cubicBezTo>
                    <a:pt x="47" y="53"/>
                    <a:pt x="50" y="58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2"/>
                    <a:pt x="58" y="62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0" y="64"/>
                    <a:pt x="60" y="64"/>
                    <a:pt x="61" y="65"/>
                  </a:cubicBezTo>
                  <a:close/>
                </a:path>
              </a:pathLst>
            </a:custGeom>
            <a:solidFill>
              <a:srgbClr val="B6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5" name="Freeform 962"/>
            <p:cNvSpPr/>
            <p:nvPr/>
          </p:nvSpPr>
          <p:spPr bwMode="auto">
            <a:xfrm>
              <a:off x="6593" y="1701"/>
              <a:ext cx="153" cy="45"/>
            </a:xfrm>
            <a:custGeom>
              <a:avLst/>
              <a:gdLst>
                <a:gd name="T0" fmla="*/ 91 w 102"/>
                <a:gd name="T1" fmla="*/ 7 h 30"/>
                <a:gd name="T2" fmla="*/ 102 w 102"/>
                <a:gd name="T3" fmla="*/ 18 h 30"/>
                <a:gd name="T4" fmla="*/ 101 w 102"/>
                <a:gd name="T5" fmla="*/ 21 h 30"/>
                <a:gd name="T6" fmla="*/ 98 w 102"/>
                <a:gd name="T7" fmla="*/ 23 h 30"/>
                <a:gd name="T8" fmla="*/ 83 w 102"/>
                <a:gd name="T9" fmla="*/ 28 h 30"/>
                <a:gd name="T10" fmla="*/ 74 w 102"/>
                <a:gd name="T11" fmla="*/ 20 h 30"/>
                <a:gd name="T12" fmla="*/ 72 w 102"/>
                <a:gd name="T13" fmla="*/ 17 h 30"/>
                <a:gd name="T14" fmla="*/ 53 w 102"/>
                <a:gd name="T15" fmla="*/ 14 h 30"/>
                <a:gd name="T16" fmla="*/ 35 w 102"/>
                <a:gd name="T17" fmla="*/ 15 h 30"/>
                <a:gd name="T18" fmla="*/ 32 w 102"/>
                <a:gd name="T19" fmla="*/ 15 h 30"/>
                <a:gd name="T20" fmla="*/ 28 w 102"/>
                <a:gd name="T21" fmla="*/ 17 h 30"/>
                <a:gd name="T22" fmla="*/ 25 w 102"/>
                <a:gd name="T23" fmla="*/ 17 h 30"/>
                <a:gd name="T24" fmla="*/ 21 w 102"/>
                <a:gd name="T25" fmla="*/ 20 h 30"/>
                <a:gd name="T26" fmla="*/ 8 w 102"/>
                <a:gd name="T27" fmla="*/ 26 h 30"/>
                <a:gd name="T28" fmla="*/ 0 w 102"/>
                <a:gd name="T29" fmla="*/ 24 h 30"/>
                <a:gd name="T30" fmla="*/ 0 w 102"/>
                <a:gd name="T31" fmla="*/ 22 h 30"/>
                <a:gd name="T32" fmla="*/ 6 w 102"/>
                <a:gd name="T33" fmla="*/ 12 h 30"/>
                <a:gd name="T34" fmla="*/ 53 w 102"/>
                <a:gd name="T35" fmla="*/ 1 h 30"/>
                <a:gd name="T36" fmla="*/ 61 w 102"/>
                <a:gd name="T37" fmla="*/ 1 h 30"/>
                <a:gd name="T38" fmla="*/ 80 w 102"/>
                <a:gd name="T39" fmla="*/ 3 h 30"/>
                <a:gd name="T40" fmla="*/ 91 w 102"/>
                <a:gd name="T4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30">
                  <a:moveTo>
                    <a:pt x="91" y="7"/>
                  </a:moveTo>
                  <a:cubicBezTo>
                    <a:pt x="93" y="12"/>
                    <a:pt x="99" y="14"/>
                    <a:pt x="102" y="18"/>
                  </a:cubicBezTo>
                  <a:cubicBezTo>
                    <a:pt x="102" y="19"/>
                    <a:pt x="101" y="20"/>
                    <a:pt x="101" y="21"/>
                  </a:cubicBezTo>
                  <a:cubicBezTo>
                    <a:pt x="100" y="22"/>
                    <a:pt x="99" y="23"/>
                    <a:pt x="98" y="23"/>
                  </a:cubicBezTo>
                  <a:cubicBezTo>
                    <a:pt x="93" y="27"/>
                    <a:pt x="89" y="30"/>
                    <a:pt x="83" y="28"/>
                  </a:cubicBezTo>
                  <a:cubicBezTo>
                    <a:pt x="79" y="27"/>
                    <a:pt x="77" y="23"/>
                    <a:pt x="74" y="20"/>
                  </a:cubicBezTo>
                  <a:cubicBezTo>
                    <a:pt x="74" y="19"/>
                    <a:pt x="73" y="18"/>
                    <a:pt x="72" y="17"/>
                  </a:cubicBezTo>
                  <a:cubicBezTo>
                    <a:pt x="66" y="15"/>
                    <a:pt x="59" y="15"/>
                    <a:pt x="53" y="14"/>
                  </a:cubicBezTo>
                  <a:cubicBezTo>
                    <a:pt x="47" y="11"/>
                    <a:pt x="41" y="13"/>
                    <a:pt x="35" y="15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cubicBezTo>
                    <a:pt x="27" y="17"/>
                    <a:pt x="26" y="17"/>
                    <a:pt x="25" y="17"/>
                  </a:cubicBezTo>
                  <a:cubicBezTo>
                    <a:pt x="24" y="18"/>
                    <a:pt x="23" y="19"/>
                    <a:pt x="21" y="20"/>
                  </a:cubicBezTo>
                  <a:cubicBezTo>
                    <a:pt x="17" y="21"/>
                    <a:pt x="12" y="24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3" y="19"/>
                    <a:pt x="4" y="16"/>
                    <a:pt x="6" y="12"/>
                  </a:cubicBezTo>
                  <a:cubicBezTo>
                    <a:pt x="20" y="2"/>
                    <a:pt x="36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8" y="0"/>
                    <a:pt x="74" y="3"/>
                    <a:pt x="80" y="3"/>
                  </a:cubicBezTo>
                  <a:cubicBezTo>
                    <a:pt x="83" y="6"/>
                    <a:pt x="88" y="4"/>
                    <a:pt x="91" y="7"/>
                  </a:cubicBezTo>
                  <a:close/>
                </a:path>
              </a:pathLst>
            </a:custGeom>
            <a:solidFill>
              <a:srgbClr val="945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6" name="Freeform 963"/>
            <p:cNvSpPr/>
            <p:nvPr/>
          </p:nvSpPr>
          <p:spPr bwMode="auto">
            <a:xfrm>
              <a:off x="6625" y="1536"/>
              <a:ext cx="109" cy="105"/>
            </a:xfrm>
            <a:custGeom>
              <a:avLst/>
              <a:gdLst>
                <a:gd name="T0" fmla="*/ 40 w 73"/>
                <a:gd name="T1" fmla="*/ 38 h 70"/>
                <a:gd name="T2" fmla="*/ 36 w 73"/>
                <a:gd name="T3" fmla="*/ 25 h 70"/>
                <a:gd name="T4" fmla="*/ 22 w 73"/>
                <a:gd name="T5" fmla="*/ 19 h 70"/>
                <a:gd name="T6" fmla="*/ 2 w 73"/>
                <a:gd name="T7" fmla="*/ 17 h 70"/>
                <a:gd name="T8" fmla="*/ 2 w 73"/>
                <a:gd name="T9" fmla="*/ 11 h 70"/>
                <a:gd name="T10" fmla="*/ 25 w 73"/>
                <a:gd name="T11" fmla="*/ 3 h 70"/>
                <a:gd name="T12" fmla="*/ 25 w 73"/>
                <a:gd name="T13" fmla="*/ 3 h 70"/>
                <a:gd name="T14" fmla="*/ 33 w 73"/>
                <a:gd name="T15" fmla="*/ 19 h 70"/>
                <a:gd name="T16" fmla="*/ 60 w 73"/>
                <a:gd name="T17" fmla="*/ 46 h 70"/>
                <a:gd name="T18" fmla="*/ 68 w 73"/>
                <a:gd name="T19" fmla="*/ 56 h 70"/>
                <a:gd name="T20" fmla="*/ 71 w 73"/>
                <a:gd name="T21" fmla="*/ 69 h 70"/>
                <a:gd name="T22" fmla="*/ 70 w 73"/>
                <a:gd name="T23" fmla="*/ 70 h 70"/>
                <a:gd name="T24" fmla="*/ 56 w 73"/>
                <a:gd name="T25" fmla="*/ 58 h 70"/>
                <a:gd name="T26" fmla="*/ 53 w 73"/>
                <a:gd name="T27" fmla="*/ 58 h 70"/>
                <a:gd name="T28" fmla="*/ 40 w 73"/>
                <a:gd name="T29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70">
                  <a:moveTo>
                    <a:pt x="40" y="38"/>
                  </a:moveTo>
                  <a:cubicBezTo>
                    <a:pt x="40" y="33"/>
                    <a:pt x="39" y="29"/>
                    <a:pt x="36" y="25"/>
                  </a:cubicBezTo>
                  <a:cubicBezTo>
                    <a:pt x="32" y="20"/>
                    <a:pt x="28" y="19"/>
                    <a:pt x="22" y="19"/>
                  </a:cubicBezTo>
                  <a:cubicBezTo>
                    <a:pt x="16" y="19"/>
                    <a:pt x="9" y="20"/>
                    <a:pt x="2" y="17"/>
                  </a:cubicBezTo>
                  <a:cubicBezTo>
                    <a:pt x="1" y="15"/>
                    <a:pt x="0" y="13"/>
                    <a:pt x="2" y="11"/>
                  </a:cubicBezTo>
                  <a:cubicBezTo>
                    <a:pt x="8" y="2"/>
                    <a:pt x="15" y="0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11"/>
                    <a:pt x="27" y="15"/>
                    <a:pt x="33" y="19"/>
                  </a:cubicBezTo>
                  <a:cubicBezTo>
                    <a:pt x="44" y="25"/>
                    <a:pt x="52" y="36"/>
                    <a:pt x="60" y="46"/>
                  </a:cubicBezTo>
                  <a:cubicBezTo>
                    <a:pt x="62" y="49"/>
                    <a:pt x="65" y="53"/>
                    <a:pt x="68" y="56"/>
                  </a:cubicBezTo>
                  <a:cubicBezTo>
                    <a:pt x="72" y="60"/>
                    <a:pt x="73" y="64"/>
                    <a:pt x="71" y="69"/>
                  </a:cubicBezTo>
                  <a:cubicBezTo>
                    <a:pt x="71" y="69"/>
                    <a:pt x="71" y="69"/>
                    <a:pt x="70" y="70"/>
                  </a:cubicBezTo>
                  <a:cubicBezTo>
                    <a:pt x="63" y="69"/>
                    <a:pt x="59" y="62"/>
                    <a:pt x="56" y="58"/>
                  </a:cubicBezTo>
                  <a:cubicBezTo>
                    <a:pt x="53" y="53"/>
                    <a:pt x="54" y="60"/>
                    <a:pt x="53" y="58"/>
                  </a:cubicBezTo>
                  <a:cubicBezTo>
                    <a:pt x="42" y="56"/>
                    <a:pt x="42" y="47"/>
                    <a:pt x="40" y="38"/>
                  </a:cubicBezTo>
                  <a:close/>
                </a:path>
              </a:pathLst>
            </a:custGeom>
            <a:solidFill>
              <a:srgbClr val="895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7" name="Freeform 964"/>
            <p:cNvSpPr/>
            <p:nvPr/>
          </p:nvSpPr>
          <p:spPr bwMode="auto">
            <a:xfrm>
              <a:off x="6662" y="1470"/>
              <a:ext cx="41" cy="73"/>
            </a:xfrm>
            <a:custGeom>
              <a:avLst/>
              <a:gdLst>
                <a:gd name="T0" fmla="*/ 27 w 27"/>
                <a:gd name="T1" fmla="*/ 45 h 49"/>
                <a:gd name="T2" fmla="*/ 14 w 27"/>
                <a:gd name="T3" fmla="*/ 47 h 49"/>
                <a:gd name="T4" fmla="*/ 12 w 27"/>
                <a:gd name="T5" fmla="*/ 46 h 49"/>
                <a:gd name="T6" fmla="*/ 1 w 27"/>
                <a:gd name="T7" fmla="*/ 13 h 49"/>
                <a:gd name="T8" fmla="*/ 0 w 27"/>
                <a:gd name="T9" fmla="*/ 7 h 49"/>
                <a:gd name="T10" fmla="*/ 6 w 27"/>
                <a:gd name="T11" fmla="*/ 4 h 49"/>
                <a:gd name="T12" fmla="*/ 9 w 27"/>
                <a:gd name="T13" fmla="*/ 0 h 49"/>
                <a:gd name="T14" fmla="*/ 13 w 27"/>
                <a:gd name="T15" fmla="*/ 4 h 49"/>
                <a:gd name="T16" fmla="*/ 15 w 27"/>
                <a:gd name="T17" fmla="*/ 10 h 49"/>
                <a:gd name="T18" fmla="*/ 27 w 27"/>
                <a:gd name="T19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9">
                  <a:moveTo>
                    <a:pt x="27" y="45"/>
                  </a:moveTo>
                  <a:cubicBezTo>
                    <a:pt x="23" y="49"/>
                    <a:pt x="18" y="47"/>
                    <a:pt x="14" y="47"/>
                  </a:cubicBezTo>
                  <a:cubicBezTo>
                    <a:pt x="13" y="47"/>
                    <a:pt x="12" y="46"/>
                    <a:pt x="12" y="46"/>
                  </a:cubicBezTo>
                  <a:cubicBezTo>
                    <a:pt x="9" y="34"/>
                    <a:pt x="7" y="23"/>
                    <a:pt x="1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4"/>
                    <a:pt x="3" y="4"/>
                    <a:pt x="6" y="4"/>
                  </a:cubicBezTo>
                  <a:cubicBezTo>
                    <a:pt x="8" y="3"/>
                    <a:pt x="8" y="1"/>
                    <a:pt x="9" y="0"/>
                  </a:cubicBezTo>
                  <a:cubicBezTo>
                    <a:pt x="11" y="0"/>
                    <a:pt x="12" y="2"/>
                    <a:pt x="13" y="4"/>
                  </a:cubicBezTo>
                  <a:cubicBezTo>
                    <a:pt x="14" y="6"/>
                    <a:pt x="15" y="8"/>
                    <a:pt x="15" y="10"/>
                  </a:cubicBezTo>
                  <a:cubicBezTo>
                    <a:pt x="20" y="21"/>
                    <a:pt x="25" y="33"/>
                    <a:pt x="27" y="45"/>
                  </a:cubicBezTo>
                  <a:close/>
                </a:path>
              </a:pathLst>
            </a:custGeom>
            <a:solidFill>
              <a:srgbClr val="BF8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8" name="Freeform 965"/>
            <p:cNvSpPr/>
            <p:nvPr/>
          </p:nvSpPr>
          <p:spPr bwMode="auto">
            <a:xfrm>
              <a:off x="6725" y="1639"/>
              <a:ext cx="44" cy="65"/>
            </a:xfrm>
            <a:custGeom>
              <a:avLst/>
              <a:gdLst>
                <a:gd name="T0" fmla="*/ 4 w 29"/>
                <a:gd name="T1" fmla="*/ 0 h 43"/>
                <a:gd name="T2" fmla="*/ 16 w 29"/>
                <a:gd name="T3" fmla="*/ 11 h 43"/>
                <a:gd name="T4" fmla="*/ 20 w 29"/>
                <a:gd name="T5" fmla="*/ 25 h 43"/>
                <a:gd name="T6" fmla="*/ 18 w 29"/>
                <a:gd name="T7" fmla="*/ 33 h 43"/>
                <a:gd name="T8" fmla="*/ 22 w 29"/>
                <a:gd name="T9" fmla="*/ 33 h 43"/>
                <a:gd name="T10" fmla="*/ 28 w 29"/>
                <a:gd name="T11" fmla="*/ 35 h 43"/>
                <a:gd name="T12" fmla="*/ 24 w 29"/>
                <a:gd name="T13" fmla="*/ 41 h 43"/>
                <a:gd name="T14" fmla="*/ 12 w 29"/>
                <a:gd name="T15" fmla="*/ 42 h 43"/>
                <a:gd name="T16" fmla="*/ 0 w 29"/>
                <a:gd name="T17" fmla="*/ 25 h 43"/>
                <a:gd name="T18" fmla="*/ 0 w 29"/>
                <a:gd name="T19" fmla="*/ 25 h 43"/>
                <a:gd name="T20" fmla="*/ 0 w 29"/>
                <a:gd name="T21" fmla="*/ 23 h 43"/>
                <a:gd name="T22" fmla="*/ 0 w 29"/>
                <a:gd name="T23" fmla="*/ 22 h 43"/>
                <a:gd name="T24" fmla="*/ 4 w 29"/>
                <a:gd name="T25" fmla="*/ 3 h 43"/>
                <a:gd name="T26" fmla="*/ 4 w 29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cubicBezTo>
                    <a:pt x="11" y="0"/>
                    <a:pt x="15" y="4"/>
                    <a:pt x="16" y="11"/>
                  </a:cubicBezTo>
                  <a:cubicBezTo>
                    <a:pt x="17" y="16"/>
                    <a:pt x="17" y="21"/>
                    <a:pt x="20" y="25"/>
                  </a:cubicBezTo>
                  <a:cubicBezTo>
                    <a:pt x="23" y="28"/>
                    <a:pt x="17" y="30"/>
                    <a:pt x="18" y="33"/>
                  </a:cubicBezTo>
                  <a:cubicBezTo>
                    <a:pt x="19" y="34"/>
                    <a:pt x="21" y="33"/>
                    <a:pt x="22" y="33"/>
                  </a:cubicBezTo>
                  <a:cubicBezTo>
                    <a:pt x="25" y="33"/>
                    <a:pt x="27" y="33"/>
                    <a:pt x="28" y="35"/>
                  </a:cubicBezTo>
                  <a:cubicBezTo>
                    <a:pt x="29" y="38"/>
                    <a:pt x="26" y="40"/>
                    <a:pt x="24" y="41"/>
                  </a:cubicBezTo>
                  <a:cubicBezTo>
                    <a:pt x="20" y="43"/>
                    <a:pt x="16" y="42"/>
                    <a:pt x="12" y="42"/>
                  </a:cubicBezTo>
                  <a:cubicBezTo>
                    <a:pt x="11" y="34"/>
                    <a:pt x="3" y="31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0" y="15"/>
                    <a:pt x="10" y="15"/>
                    <a:pt x="4" y="3"/>
                  </a:cubicBezTo>
                  <a:cubicBezTo>
                    <a:pt x="3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8B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9" name="Freeform 966"/>
            <p:cNvSpPr/>
            <p:nvPr/>
          </p:nvSpPr>
          <p:spPr bwMode="auto">
            <a:xfrm>
              <a:off x="6697" y="1677"/>
              <a:ext cx="48" cy="25"/>
            </a:xfrm>
            <a:custGeom>
              <a:avLst/>
              <a:gdLst>
                <a:gd name="T0" fmla="*/ 19 w 32"/>
                <a:gd name="T1" fmla="*/ 0 h 17"/>
                <a:gd name="T2" fmla="*/ 31 w 32"/>
                <a:gd name="T3" fmla="*/ 17 h 17"/>
                <a:gd name="T4" fmla="*/ 26 w 32"/>
                <a:gd name="T5" fmla="*/ 13 h 17"/>
                <a:gd name="T6" fmla="*/ 21 w 32"/>
                <a:gd name="T7" fmla="*/ 7 h 17"/>
                <a:gd name="T8" fmla="*/ 15 w 32"/>
                <a:gd name="T9" fmla="*/ 9 h 17"/>
                <a:gd name="T10" fmla="*/ 4 w 32"/>
                <a:gd name="T11" fmla="*/ 14 h 17"/>
                <a:gd name="T12" fmla="*/ 0 w 32"/>
                <a:gd name="T13" fmla="*/ 13 h 17"/>
                <a:gd name="T14" fmla="*/ 7 w 32"/>
                <a:gd name="T15" fmla="*/ 5 h 17"/>
                <a:gd name="T16" fmla="*/ 19 w 3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7">
                  <a:moveTo>
                    <a:pt x="19" y="0"/>
                  </a:moveTo>
                  <a:cubicBezTo>
                    <a:pt x="27" y="3"/>
                    <a:pt x="32" y="8"/>
                    <a:pt x="31" y="17"/>
                  </a:cubicBezTo>
                  <a:cubicBezTo>
                    <a:pt x="28" y="17"/>
                    <a:pt x="27" y="17"/>
                    <a:pt x="26" y="13"/>
                  </a:cubicBezTo>
                  <a:cubicBezTo>
                    <a:pt x="26" y="10"/>
                    <a:pt x="23" y="9"/>
                    <a:pt x="21" y="7"/>
                  </a:cubicBezTo>
                  <a:cubicBezTo>
                    <a:pt x="18" y="6"/>
                    <a:pt x="16" y="7"/>
                    <a:pt x="15" y="9"/>
                  </a:cubicBezTo>
                  <a:cubicBezTo>
                    <a:pt x="11" y="16"/>
                    <a:pt x="11" y="16"/>
                    <a:pt x="4" y="14"/>
                  </a:cubicBezTo>
                  <a:cubicBezTo>
                    <a:pt x="3" y="14"/>
                    <a:pt x="1" y="13"/>
                    <a:pt x="0" y="13"/>
                  </a:cubicBezTo>
                  <a:cubicBezTo>
                    <a:pt x="0" y="8"/>
                    <a:pt x="3" y="7"/>
                    <a:pt x="7" y="5"/>
                  </a:cubicBezTo>
                  <a:cubicBezTo>
                    <a:pt x="11" y="4"/>
                    <a:pt x="16" y="3"/>
                    <a:pt x="19" y="0"/>
                  </a:cubicBezTo>
                  <a:close/>
                </a:path>
              </a:pathLst>
            </a:custGeom>
            <a:solidFill>
              <a:srgbClr val="936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0" name="Freeform 967"/>
            <p:cNvSpPr/>
            <p:nvPr/>
          </p:nvSpPr>
          <p:spPr bwMode="auto">
            <a:xfrm>
              <a:off x="6713" y="1702"/>
              <a:ext cx="27" cy="12"/>
            </a:xfrm>
            <a:custGeom>
              <a:avLst/>
              <a:gdLst>
                <a:gd name="T0" fmla="*/ 11 w 18"/>
                <a:gd name="T1" fmla="*/ 6 h 8"/>
                <a:gd name="T2" fmla="*/ 0 w 18"/>
                <a:gd name="T3" fmla="*/ 2 h 8"/>
                <a:gd name="T4" fmla="*/ 18 w 18"/>
                <a:gd name="T5" fmla="*/ 4 h 8"/>
                <a:gd name="T6" fmla="*/ 11 w 1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11" y="6"/>
                  </a:moveTo>
                  <a:cubicBezTo>
                    <a:pt x="6" y="8"/>
                    <a:pt x="3" y="5"/>
                    <a:pt x="0" y="2"/>
                  </a:cubicBezTo>
                  <a:cubicBezTo>
                    <a:pt x="6" y="2"/>
                    <a:pt x="12" y="0"/>
                    <a:pt x="18" y="4"/>
                  </a:cubicBezTo>
                  <a:cubicBezTo>
                    <a:pt x="15" y="4"/>
                    <a:pt x="13" y="5"/>
                    <a:pt x="11" y="6"/>
                  </a:cubicBezTo>
                  <a:close/>
                </a:path>
              </a:pathLst>
            </a:custGeom>
            <a:solidFill>
              <a:srgbClr val="AF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1" name="Freeform 968"/>
            <p:cNvSpPr/>
            <p:nvPr/>
          </p:nvSpPr>
          <p:spPr bwMode="auto">
            <a:xfrm>
              <a:off x="6568" y="1503"/>
              <a:ext cx="61" cy="46"/>
            </a:xfrm>
            <a:custGeom>
              <a:avLst/>
              <a:gdLst>
                <a:gd name="T0" fmla="*/ 23 w 41"/>
                <a:gd name="T1" fmla="*/ 3 h 31"/>
                <a:gd name="T2" fmla="*/ 26 w 41"/>
                <a:gd name="T3" fmla="*/ 5 h 31"/>
                <a:gd name="T4" fmla="*/ 36 w 41"/>
                <a:gd name="T5" fmla="*/ 13 h 31"/>
                <a:gd name="T6" fmla="*/ 39 w 41"/>
                <a:gd name="T7" fmla="*/ 25 h 31"/>
                <a:gd name="T8" fmla="*/ 27 w 41"/>
                <a:gd name="T9" fmla="*/ 29 h 31"/>
                <a:gd name="T10" fmla="*/ 3 w 41"/>
                <a:gd name="T11" fmla="*/ 11 h 31"/>
                <a:gd name="T12" fmla="*/ 9 w 41"/>
                <a:gd name="T13" fmla="*/ 1 h 31"/>
                <a:gd name="T14" fmla="*/ 23 w 41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23" y="3"/>
                  </a:moveTo>
                  <a:cubicBezTo>
                    <a:pt x="24" y="3"/>
                    <a:pt x="25" y="4"/>
                    <a:pt x="26" y="5"/>
                  </a:cubicBezTo>
                  <a:cubicBezTo>
                    <a:pt x="30" y="7"/>
                    <a:pt x="33" y="10"/>
                    <a:pt x="36" y="13"/>
                  </a:cubicBezTo>
                  <a:cubicBezTo>
                    <a:pt x="40" y="17"/>
                    <a:pt x="41" y="22"/>
                    <a:pt x="39" y="25"/>
                  </a:cubicBezTo>
                  <a:cubicBezTo>
                    <a:pt x="36" y="29"/>
                    <a:pt x="31" y="31"/>
                    <a:pt x="27" y="29"/>
                  </a:cubicBezTo>
                  <a:cubicBezTo>
                    <a:pt x="18" y="24"/>
                    <a:pt x="10" y="18"/>
                    <a:pt x="3" y="11"/>
                  </a:cubicBezTo>
                  <a:cubicBezTo>
                    <a:pt x="0" y="6"/>
                    <a:pt x="3" y="2"/>
                    <a:pt x="9" y="1"/>
                  </a:cubicBezTo>
                  <a:cubicBezTo>
                    <a:pt x="14" y="0"/>
                    <a:pt x="18" y="2"/>
                    <a:pt x="23" y="3"/>
                  </a:cubicBezTo>
                  <a:close/>
                </a:path>
              </a:pathLst>
            </a:custGeom>
            <a:solidFill>
              <a:srgbClr val="BF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2" name="Freeform 969"/>
            <p:cNvSpPr/>
            <p:nvPr/>
          </p:nvSpPr>
          <p:spPr bwMode="auto">
            <a:xfrm>
              <a:off x="6628" y="1528"/>
              <a:ext cx="34" cy="24"/>
            </a:xfrm>
            <a:custGeom>
              <a:avLst/>
              <a:gdLst>
                <a:gd name="T0" fmla="*/ 23 w 23"/>
                <a:gd name="T1" fmla="*/ 8 h 16"/>
                <a:gd name="T2" fmla="*/ 15 w 23"/>
                <a:gd name="T3" fmla="*/ 10 h 16"/>
                <a:gd name="T4" fmla="*/ 0 w 23"/>
                <a:gd name="T5" fmla="*/ 16 h 16"/>
                <a:gd name="T6" fmla="*/ 6 w 23"/>
                <a:gd name="T7" fmla="*/ 7 h 16"/>
                <a:gd name="T8" fmla="*/ 8 w 23"/>
                <a:gd name="T9" fmla="*/ 5 h 16"/>
                <a:gd name="T10" fmla="*/ 8 w 23"/>
                <a:gd name="T11" fmla="*/ 5 h 16"/>
                <a:gd name="T12" fmla="*/ 15 w 23"/>
                <a:gd name="T13" fmla="*/ 3 h 16"/>
                <a:gd name="T14" fmla="*/ 17 w 23"/>
                <a:gd name="T15" fmla="*/ 3 h 16"/>
                <a:gd name="T16" fmla="*/ 19 w 23"/>
                <a:gd name="T17" fmla="*/ 5 h 16"/>
                <a:gd name="T18" fmla="*/ 23 w 23"/>
                <a:gd name="T19" fmla="*/ 7 h 16"/>
                <a:gd name="T20" fmla="*/ 23 w 23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3" y="8"/>
                  </a:moveTo>
                  <a:cubicBezTo>
                    <a:pt x="20" y="9"/>
                    <a:pt x="18" y="10"/>
                    <a:pt x="15" y="10"/>
                  </a:cubicBezTo>
                  <a:cubicBezTo>
                    <a:pt x="9" y="10"/>
                    <a:pt x="4" y="13"/>
                    <a:pt x="0" y="16"/>
                  </a:cubicBezTo>
                  <a:cubicBezTo>
                    <a:pt x="0" y="12"/>
                    <a:pt x="4" y="10"/>
                    <a:pt x="6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2"/>
                    <a:pt x="12" y="0"/>
                    <a:pt x="15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4"/>
                    <a:pt x="19" y="5"/>
                  </a:cubicBezTo>
                  <a:cubicBezTo>
                    <a:pt x="20" y="6"/>
                    <a:pt x="21" y="6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9E6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3" name="Freeform 970"/>
            <p:cNvSpPr/>
            <p:nvPr/>
          </p:nvSpPr>
          <p:spPr bwMode="auto">
            <a:xfrm>
              <a:off x="6599" y="1560"/>
              <a:ext cx="21" cy="24"/>
            </a:xfrm>
            <a:custGeom>
              <a:avLst/>
              <a:gdLst>
                <a:gd name="T0" fmla="*/ 13 w 14"/>
                <a:gd name="T1" fmla="*/ 10 h 16"/>
                <a:gd name="T2" fmla="*/ 7 w 14"/>
                <a:gd name="T3" fmla="*/ 16 h 16"/>
                <a:gd name="T4" fmla="*/ 8 w 14"/>
                <a:gd name="T5" fmla="*/ 16 h 16"/>
                <a:gd name="T6" fmla="*/ 6 w 14"/>
                <a:gd name="T7" fmla="*/ 14 h 16"/>
                <a:gd name="T8" fmla="*/ 4 w 14"/>
                <a:gd name="T9" fmla="*/ 6 h 16"/>
                <a:gd name="T10" fmla="*/ 13 w 14"/>
                <a:gd name="T11" fmla="*/ 5 h 16"/>
                <a:gd name="T12" fmla="*/ 13 w 14"/>
                <a:gd name="T13" fmla="*/ 7 h 16"/>
                <a:gd name="T14" fmla="*/ 13 w 14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13" y="10"/>
                  </a:moveTo>
                  <a:cubicBezTo>
                    <a:pt x="8" y="9"/>
                    <a:pt x="8" y="13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5"/>
                    <a:pt x="6" y="14"/>
                  </a:cubicBezTo>
                  <a:cubicBezTo>
                    <a:pt x="5" y="12"/>
                    <a:pt x="0" y="9"/>
                    <a:pt x="4" y="6"/>
                  </a:cubicBezTo>
                  <a:cubicBezTo>
                    <a:pt x="6" y="4"/>
                    <a:pt x="9" y="0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4" y="8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4" name="Freeform 971"/>
            <p:cNvSpPr/>
            <p:nvPr/>
          </p:nvSpPr>
          <p:spPr bwMode="auto">
            <a:xfrm>
              <a:off x="6640" y="1524"/>
              <a:ext cx="10" cy="12"/>
            </a:xfrm>
            <a:custGeom>
              <a:avLst/>
              <a:gdLst>
                <a:gd name="T0" fmla="*/ 7 w 7"/>
                <a:gd name="T1" fmla="*/ 6 h 8"/>
                <a:gd name="T2" fmla="*/ 0 w 7"/>
                <a:gd name="T3" fmla="*/ 8 h 8"/>
                <a:gd name="T4" fmla="*/ 0 w 7"/>
                <a:gd name="T5" fmla="*/ 0 h 8"/>
                <a:gd name="T6" fmla="*/ 2 w 7"/>
                <a:gd name="T7" fmla="*/ 0 h 8"/>
                <a:gd name="T8" fmla="*/ 5 w 7"/>
                <a:gd name="T9" fmla="*/ 2 h 8"/>
                <a:gd name="T10" fmla="*/ 7 w 7"/>
                <a:gd name="T11" fmla="*/ 4 h 8"/>
                <a:gd name="T12" fmla="*/ 7 w 7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5" y="6"/>
                    <a:pt x="2" y="7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5" name="Freeform 972"/>
            <p:cNvSpPr/>
            <p:nvPr/>
          </p:nvSpPr>
          <p:spPr bwMode="auto">
            <a:xfrm>
              <a:off x="6637" y="15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6" name="Freeform 973"/>
            <p:cNvSpPr/>
            <p:nvPr/>
          </p:nvSpPr>
          <p:spPr bwMode="auto">
            <a:xfrm>
              <a:off x="6631" y="151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D6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7" name="Freeform 974"/>
            <p:cNvSpPr/>
            <p:nvPr/>
          </p:nvSpPr>
          <p:spPr bwMode="auto">
            <a:xfrm>
              <a:off x="6721" y="4169"/>
              <a:ext cx="94" cy="153"/>
            </a:xfrm>
            <a:custGeom>
              <a:avLst/>
              <a:gdLst>
                <a:gd name="T0" fmla="*/ 17 w 63"/>
                <a:gd name="T1" fmla="*/ 12 h 102"/>
                <a:gd name="T2" fmla="*/ 22 w 63"/>
                <a:gd name="T3" fmla="*/ 20 h 102"/>
                <a:gd name="T4" fmla="*/ 26 w 63"/>
                <a:gd name="T5" fmla="*/ 23 h 102"/>
                <a:gd name="T6" fmla="*/ 35 w 63"/>
                <a:gd name="T7" fmla="*/ 40 h 102"/>
                <a:gd name="T8" fmla="*/ 35 w 63"/>
                <a:gd name="T9" fmla="*/ 42 h 102"/>
                <a:gd name="T10" fmla="*/ 54 w 63"/>
                <a:gd name="T11" fmla="*/ 76 h 102"/>
                <a:gd name="T12" fmla="*/ 55 w 63"/>
                <a:gd name="T13" fmla="*/ 78 h 102"/>
                <a:gd name="T14" fmla="*/ 57 w 63"/>
                <a:gd name="T15" fmla="*/ 81 h 102"/>
                <a:gd name="T16" fmla="*/ 58 w 63"/>
                <a:gd name="T17" fmla="*/ 83 h 102"/>
                <a:gd name="T18" fmla="*/ 57 w 63"/>
                <a:gd name="T19" fmla="*/ 86 h 102"/>
                <a:gd name="T20" fmla="*/ 57 w 63"/>
                <a:gd name="T21" fmla="*/ 87 h 102"/>
                <a:gd name="T22" fmla="*/ 57 w 63"/>
                <a:gd name="T23" fmla="*/ 89 h 102"/>
                <a:gd name="T24" fmla="*/ 63 w 63"/>
                <a:gd name="T25" fmla="*/ 102 h 102"/>
                <a:gd name="T26" fmla="*/ 51 w 63"/>
                <a:gd name="T27" fmla="*/ 102 h 102"/>
                <a:gd name="T28" fmla="*/ 49 w 63"/>
                <a:gd name="T29" fmla="*/ 98 h 102"/>
                <a:gd name="T30" fmla="*/ 42 w 63"/>
                <a:gd name="T31" fmla="*/ 85 h 102"/>
                <a:gd name="T32" fmla="*/ 40 w 63"/>
                <a:gd name="T33" fmla="*/ 81 h 102"/>
                <a:gd name="T34" fmla="*/ 38 w 63"/>
                <a:gd name="T35" fmla="*/ 77 h 102"/>
                <a:gd name="T36" fmla="*/ 36 w 63"/>
                <a:gd name="T37" fmla="*/ 73 h 102"/>
                <a:gd name="T38" fmla="*/ 34 w 63"/>
                <a:gd name="T39" fmla="*/ 70 h 102"/>
                <a:gd name="T40" fmla="*/ 32 w 63"/>
                <a:gd name="T41" fmla="*/ 66 h 102"/>
                <a:gd name="T42" fmla="*/ 30 w 63"/>
                <a:gd name="T43" fmla="*/ 62 h 102"/>
                <a:gd name="T44" fmla="*/ 19 w 63"/>
                <a:gd name="T45" fmla="*/ 41 h 102"/>
                <a:gd name="T46" fmla="*/ 17 w 63"/>
                <a:gd name="T47" fmla="*/ 37 h 102"/>
                <a:gd name="T48" fmla="*/ 15 w 63"/>
                <a:gd name="T49" fmla="*/ 33 h 102"/>
                <a:gd name="T50" fmla="*/ 13 w 63"/>
                <a:gd name="T51" fmla="*/ 29 h 102"/>
                <a:gd name="T52" fmla="*/ 11 w 63"/>
                <a:gd name="T53" fmla="*/ 25 h 102"/>
                <a:gd name="T54" fmla="*/ 0 w 63"/>
                <a:gd name="T55" fmla="*/ 4 h 102"/>
                <a:gd name="T56" fmla="*/ 0 w 63"/>
                <a:gd name="T57" fmla="*/ 0 h 102"/>
                <a:gd name="T58" fmla="*/ 17 w 63"/>
                <a:gd name="T59" fmla="*/ 1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102">
                  <a:moveTo>
                    <a:pt x="17" y="12"/>
                  </a:moveTo>
                  <a:cubicBezTo>
                    <a:pt x="18" y="15"/>
                    <a:pt x="19" y="18"/>
                    <a:pt x="22" y="20"/>
                  </a:cubicBezTo>
                  <a:cubicBezTo>
                    <a:pt x="24" y="21"/>
                    <a:pt x="25" y="22"/>
                    <a:pt x="26" y="23"/>
                  </a:cubicBezTo>
                  <a:cubicBezTo>
                    <a:pt x="29" y="29"/>
                    <a:pt x="34" y="33"/>
                    <a:pt x="35" y="40"/>
                  </a:cubicBezTo>
                  <a:cubicBezTo>
                    <a:pt x="35" y="41"/>
                    <a:pt x="35" y="41"/>
                    <a:pt x="35" y="42"/>
                  </a:cubicBezTo>
                  <a:cubicBezTo>
                    <a:pt x="39" y="55"/>
                    <a:pt x="48" y="64"/>
                    <a:pt x="54" y="76"/>
                  </a:cubicBezTo>
                  <a:cubicBezTo>
                    <a:pt x="54" y="76"/>
                    <a:pt x="55" y="77"/>
                    <a:pt x="55" y="78"/>
                  </a:cubicBezTo>
                  <a:cubicBezTo>
                    <a:pt x="56" y="79"/>
                    <a:pt x="57" y="80"/>
                    <a:pt x="57" y="81"/>
                  </a:cubicBezTo>
                  <a:cubicBezTo>
                    <a:pt x="57" y="82"/>
                    <a:pt x="58" y="83"/>
                    <a:pt x="58" y="83"/>
                  </a:cubicBezTo>
                  <a:cubicBezTo>
                    <a:pt x="58" y="84"/>
                    <a:pt x="58" y="85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7" y="88"/>
                    <a:pt x="57" y="88"/>
                    <a:pt x="57" y="89"/>
                  </a:cubicBezTo>
                  <a:cubicBezTo>
                    <a:pt x="58" y="94"/>
                    <a:pt x="61" y="98"/>
                    <a:pt x="63" y="102"/>
                  </a:cubicBezTo>
                  <a:cubicBezTo>
                    <a:pt x="59" y="102"/>
                    <a:pt x="55" y="102"/>
                    <a:pt x="51" y="102"/>
                  </a:cubicBezTo>
                  <a:cubicBezTo>
                    <a:pt x="51" y="101"/>
                    <a:pt x="51" y="99"/>
                    <a:pt x="49" y="98"/>
                  </a:cubicBezTo>
                  <a:cubicBezTo>
                    <a:pt x="48" y="93"/>
                    <a:pt x="46" y="88"/>
                    <a:pt x="42" y="85"/>
                  </a:cubicBezTo>
                  <a:cubicBezTo>
                    <a:pt x="42" y="83"/>
                    <a:pt x="41" y="82"/>
                    <a:pt x="40" y="81"/>
                  </a:cubicBezTo>
                  <a:cubicBezTo>
                    <a:pt x="40" y="80"/>
                    <a:pt x="39" y="78"/>
                    <a:pt x="38" y="77"/>
                  </a:cubicBezTo>
                  <a:cubicBezTo>
                    <a:pt x="38" y="76"/>
                    <a:pt x="37" y="74"/>
                    <a:pt x="36" y="73"/>
                  </a:cubicBezTo>
                  <a:cubicBezTo>
                    <a:pt x="36" y="72"/>
                    <a:pt x="35" y="71"/>
                    <a:pt x="34" y="70"/>
                  </a:cubicBezTo>
                  <a:cubicBezTo>
                    <a:pt x="34" y="68"/>
                    <a:pt x="33" y="67"/>
                    <a:pt x="32" y="66"/>
                  </a:cubicBezTo>
                  <a:cubicBezTo>
                    <a:pt x="32" y="64"/>
                    <a:pt x="31" y="63"/>
                    <a:pt x="30" y="62"/>
                  </a:cubicBezTo>
                  <a:cubicBezTo>
                    <a:pt x="28" y="54"/>
                    <a:pt x="25" y="47"/>
                    <a:pt x="19" y="41"/>
                  </a:cubicBezTo>
                  <a:cubicBezTo>
                    <a:pt x="19" y="39"/>
                    <a:pt x="18" y="38"/>
                    <a:pt x="17" y="37"/>
                  </a:cubicBezTo>
                  <a:cubicBezTo>
                    <a:pt x="17" y="35"/>
                    <a:pt x="16" y="34"/>
                    <a:pt x="15" y="33"/>
                  </a:cubicBezTo>
                  <a:cubicBezTo>
                    <a:pt x="15" y="32"/>
                    <a:pt x="14" y="30"/>
                    <a:pt x="13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8" y="18"/>
                    <a:pt x="6" y="10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7" y="2"/>
                    <a:pt x="11" y="8"/>
                    <a:pt x="17" y="12"/>
                  </a:cubicBezTo>
                  <a:close/>
                </a:path>
              </a:pathLst>
            </a:custGeom>
            <a:solidFill>
              <a:srgbClr val="B3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8" name="Freeform 975"/>
            <p:cNvSpPr/>
            <p:nvPr/>
          </p:nvSpPr>
          <p:spPr bwMode="auto">
            <a:xfrm>
              <a:off x="7610" y="179"/>
              <a:ext cx="78" cy="99"/>
            </a:xfrm>
            <a:custGeom>
              <a:avLst/>
              <a:gdLst>
                <a:gd name="T0" fmla="*/ 48 w 52"/>
                <a:gd name="T1" fmla="*/ 14 h 66"/>
                <a:gd name="T2" fmla="*/ 46 w 52"/>
                <a:gd name="T3" fmla="*/ 18 h 66"/>
                <a:gd name="T4" fmla="*/ 15 w 52"/>
                <a:gd name="T5" fmla="*/ 55 h 66"/>
                <a:gd name="T6" fmla="*/ 5 w 52"/>
                <a:gd name="T7" fmla="*/ 64 h 66"/>
                <a:gd name="T8" fmla="*/ 1 w 52"/>
                <a:gd name="T9" fmla="*/ 64 h 66"/>
                <a:gd name="T10" fmla="*/ 1 w 52"/>
                <a:gd name="T11" fmla="*/ 60 h 66"/>
                <a:gd name="T12" fmla="*/ 4 w 52"/>
                <a:gd name="T13" fmla="*/ 56 h 66"/>
                <a:gd name="T14" fmla="*/ 27 w 52"/>
                <a:gd name="T15" fmla="*/ 32 h 66"/>
                <a:gd name="T16" fmla="*/ 29 w 52"/>
                <a:gd name="T17" fmla="*/ 25 h 66"/>
                <a:gd name="T18" fmla="*/ 50 w 52"/>
                <a:gd name="T19" fmla="*/ 0 h 66"/>
                <a:gd name="T20" fmla="*/ 52 w 52"/>
                <a:gd name="T21" fmla="*/ 2 h 66"/>
                <a:gd name="T22" fmla="*/ 44 w 52"/>
                <a:gd name="T23" fmla="*/ 14 h 66"/>
                <a:gd name="T24" fmla="*/ 44 w 52"/>
                <a:gd name="T25" fmla="*/ 14 h 66"/>
                <a:gd name="T26" fmla="*/ 48 w 52"/>
                <a:gd name="T2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66">
                  <a:moveTo>
                    <a:pt x="48" y="14"/>
                  </a:moveTo>
                  <a:cubicBezTo>
                    <a:pt x="47" y="15"/>
                    <a:pt x="47" y="16"/>
                    <a:pt x="46" y="18"/>
                  </a:cubicBezTo>
                  <a:cubicBezTo>
                    <a:pt x="36" y="30"/>
                    <a:pt x="25" y="43"/>
                    <a:pt x="15" y="55"/>
                  </a:cubicBezTo>
                  <a:cubicBezTo>
                    <a:pt x="12" y="58"/>
                    <a:pt x="9" y="61"/>
                    <a:pt x="5" y="64"/>
                  </a:cubicBezTo>
                  <a:cubicBezTo>
                    <a:pt x="4" y="65"/>
                    <a:pt x="2" y="66"/>
                    <a:pt x="1" y="64"/>
                  </a:cubicBezTo>
                  <a:cubicBezTo>
                    <a:pt x="0" y="63"/>
                    <a:pt x="0" y="61"/>
                    <a:pt x="1" y="60"/>
                  </a:cubicBezTo>
                  <a:cubicBezTo>
                    <a:pt x="2" y="59"/>
                    <a:pt x="3" y="57"/>
                    <a:pt x="4" y="56"/>
                  </a:cubicBezTo>
                  <a:cubicBezTo>
                    <a:pt x="13" y="49"/>
                    <a:pt x="19" y="40"/>
                    <a:pt x="27" y="32"/>
                  </a:cubicBezTo>
                  <a:cubicBezTo>
                    <a:pt x="29" y="30"/>
                    <a:pt x="31" y="28"/>
                    <a:pt x="29" y="25"/>
                  </a:cubicBezTo>
                  <a:cubicBezTo>
                    <a:pt x="34" y="16"/>
                    <a:pt x="43" y="9"/>
                    <a:pt x="50" y="0"/>
                  </a:cubicBezTo>
                  <a:cubicBezTo>
                    <a:pt x="51" y="1"/>
                    <a:pt x="51" y="1"/>
                    <a:pt x="52" y="2"/>
                  </a:cubicBezTo>
                  <a:cubicBezTo>
                    <a:pt x="49" y="6"/>
                    <a:pt x="46" y="9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4"/>
                    <a:pt x="47" y="14"/>
                    <a:pt x="48" y="14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9" name="Freeform 976"/>
            <p:cNvSpPr/>
            <p:nvPr/>
          </p:nvSpPr>
          <p:spPr bwMode="auto">
            <a:xfrm>
              <a:off x="7592" y="282"/>
              <a:ext cx="44" cy="32"/>
            </a:xfrm>
            <a:custGeom>
              <a:avLst/>
              <a:gdLst>
                <a:gd name="T0" fmla="*/ 29 w 29"/>
                <a:gd name="T1" fmla="*/ 4 h 21"/>
                <a:gd name="T2" fmla="*/ 27 w 29"/>
                <a:gd name="T3" fmla="*/ 7 h 21"/>
                <a:gd name="T4" fmla="*/ 6 w 29"/>
                <a:gd name="T5" fmla="*/ 20 h 21"/>
                <a:gd name="T6" fmla="*/ 2 w 29"/>
                <a:gd name="T7" fmla="*/ 20 h 21"/>
                <a:gd name="T8" fmla="*/ 3 w 29"/>
                <a:gd name="T9" fmla="*/ 16 h 21"/>
                <a:gd name="T10" fmla="*/ 24 w 29"/>
                <a:gd name="T11" fmla="*/ 1 h 21"/>
                <a:gd name="T12" fmla="*/ 29 w 29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29" y="4"/>
                  </a:moveTo>
                  <a:cubicBezTo>
                    <a:pt x="29" y="5"/>
                    <a:pt x="28" y="6"/>
                    <a:pt x="27" y="7"/>
                  </a:cubicBezTo>
                  <a:cubicBezTo>
                    <a:pt x="20" y="11"/>
                    <a:pt x="13" y="16"/>
                    <a:pt x="6" y="20"/>
                  </a:cubicBezTo>
                  <a:cubicBezTo>
                    <a:pt x="4" y="21"/>
                    <a:pt x="3" y="21"/>
                    <a:pt x="2" y="20"/>
                  </a:cubicBezTo>
                  <a:cubicBezTo>
                    <a:pt x="0" y="19"/>
                    <a:pt x="2" y="18"/>
                    <a:pt x="3" y="16"/>
                  </a:cubicBezTo>
                  <a:cubicBezTo>
                    <a:pt x="9" y="9"/>
                    <a:pt x="17" y="6"/>
                    <a:pt x="24" y="1"/>
                  </a:cubicBezTo>
                  <a:cubicBezTo>
                    <a:pt x="26" y="0"/>
                    <a:pt x="28" y="2"/>
                    <a:pt x="29" y="4"/>
                  </a:cubicBezTo>
                  <a:close/>
                </a:path>
              </a:pathLst>
            </a:custGeom>
            <a:solidFill>
              <a:srgbClr val="BD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0" name="Freeform 977"/>
            <p:cNvSpPr/>
            <p:nvPr/>
          </p:nvSpPr>
          <p:spPr bwMode="auto">
            <a:xfrm>
              <a:off x="7651" y="2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D6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1" name="Freeform 978"/>
            <p:cNvSpPr/>
            <p:nvPr/>
          </p:nvSpPr>
          <p:spPr bwMode="auto">
            <a:xfrm>
              <a:off x="6781" y="369"/>
              <a:ext cx="28" cy="21"/>
            </a:xfrm>
            <a:custGeom>
              <a:avLst/>
              <a:gdLst>
                <a:gd name="T0" fmla="*/ 8 w 19"/>
                <a:gd name="T1" fmla="*/ 0 h 14"/>
                <a:gd name="T2" fmla="*/ 18 w 19"/>
                <a:gd name="T3" fmla="*/ 5 h 14"/>
                <a:gd name="T4" fmla="*/ 16 w 19"/>
                <a:gd name="T5" fmla="*/ 11 h 14"/>
                <a:gd name="T6" fmla="*/ 5 w 19"/>
                <a:gd name="T7" fmla="*/ 11 h 14"/>
                <a:gd name="T8" fmla="*/ 1 w 19"/>
                <a:gd name="T9" fmla="*/ 4 h 14"/>
                <a:gd name="T10" fmla="*/ 8 w 1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">
                  <a:moveTo>
                    <a:pt x="8" y="0"/>
                  </a:moveTo>
                  <a:cubicBezTo>
                    <a:pt x="12" y="0"/>
                    <a:pt x="16" y="1"/>
                    <a:pt x="18" y="5"/>
                  </a:cubicBezTo>
                  <a:cubicBezTo>
                    <a:pt x="19" y="8"/>
                    <a:pt x="18" y="10"/>
                    <a:pt x="16" y="11"/>
                  </a:cubicBezTo>
                  <a:cubicBezTo>
                    <a:pt x="12" y="14"/>
                    <a:pt x="9" y="13"/>
                    <a:pt x="5" y="11"/>
                  </a:cubicBezTo>
                  <a:cubicBezTo>
                    <a:pt x="3" y="10"/>
                    <a:pt x="0" y="8"/>
                    <a:pt x="1" y="4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C0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2" name="Freeform 979"/>
            <p:cNvSpPr/>
            <p:nvPr/>
          </p:nvSpPr>
          <p:spPr bwMode="auto">
            <a:xfrm>
              <a:off x="6778" y="401"/>
              <a:ext cx="30" cy="21"/>
            </a:xfrm>
            <a:custGeom>
              <a:avLst/>
              <a:gdLst>
                <a:gd name="T0" fmla="*/ 13 w 20"/>
                <a:gd name="T1" fmla="*/ 14 h 14"/>
                <a:gd name="T2" fmla="*/ 2 w 20"/>
                <a:gd name="T3" fmla="*/ 9 h 14"/>
                <a:gd name="T4" fmla="*/ 1 w 20"/>
                <a:gd name="T5" fmla="*/ 3 h 14"/>
                <a:gd name="T6" fmla="*/ 6 w 20"/>
                <a:gd name="T7" fmla="*/ 0 h 14"/>
                <a:gd name="T8" fmla="*/ 16 w 20"/>
                <a:gd name="T9" fmla="*/ 4 h 14"/>
                <a:gd name="T10" fmla="*/ 20 w 20"/>
                <a:gd name="T11" fmla="*/ 10 h 14"/>
                <a:gd name="T12" fmla="*/ 13 w 2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3" y="14"/>
                  </a:moveTo>
                  <a:cubicBezTo>
                    <a:pt x="9" y="13"/>
                    <a:pt x="5" y="12"/>
                    <a:pt x="2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10" y="1"/>
                    <a:pt x="13" y="3"/>
                    <a:pt x="16" y="4"/>
                  </a:cubicBezTo>
                  <a:cubicBezTo>
                    <a:pt x="18" y="6"/>
                    <a:pt x="20" y="7"/>
                    <a:pt x="20" y="10"/>
                  </a:cubicBezTo>
                  <a:cubicBezTo>
                    <a:pt x="19" y="14"/>
                    <a:pt x="16" y="13"/>
                    <a:pt x="13" y="14"/>
                  </a:cubicBezTo>
                  <a:close/>
                </a:path>
              </a:pathLst>
            </a:custGeom>
            <a:solidFill>
              <a:srgbClr val="BE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3" name="Freeform 980"/>
            <p:cNvSpPr/>
            <p:nvPr/>
          </p:nvSpPr>
          <p:spPr bwMode="auto">
            <a:xfrm>
              <a:off x="7748" y="184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4" name="Freeform 981"/>
            <p:cNvSpPr/>
            <p:nvPr/>
          </p:nvSpPr>
          <p:spPr bwMode="auto">
            <a:xfrm>
              <a:off x="6493" y="1972"/>
              <a:ext cx="16" cy="17"/>
            </a:xfrm>
            <a:custGeom>
              <a:avLst/>
              <a:gdLst>
                <a:gd name="T0" fmla="*/ 9 w 11"/>
                <a:gd name="T1" fmla="*/ 0 h 11"/>
                <a:gd name="T2" fmla="*/ 10 w 11"/>
                <a:gd name="T3" fmla="*/ 6 h 11"/>
                <a:gd name="T4" fmla="*/ 7 w 11"/>
                <a:gd name="T5" fmla="*/ 10 h 11"/>
                <a:gd name="T6" fmla="*/ 0 w 11"/>
                <a:gd name="T7" fmla="*/ 5 h 11"/>
                <a:gd name="T8" fmla="*/ 7 w 11"/>
                <a:gd name="T9" fmla="*/ 0 h 11"/>
                <a:gd name="T10" fmla="*/ 9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10" y="2"/>
                    <a:pt x="10" y="4"/>
                    <a:pt x="10" y="6"/>
                  </a:cubicBezTo>
                  <a:cubicBezTo>
                    <a:pt x="11" y="8"/>
                    <a:pt x="10" y="10"/>
                    <a:pt x="7" y="10"/>
                  </a:cubicBezTo>
                  <a:cubicBezTo>
                    <a:pt x="4" y="10"/>
                    <a:pt x="0" y="11"/>
                    <a:pt x="0" y="5"/>
                  </a:cubicBezTo>
                  <a:cubicBezTo>
                    <a:pt x="0" y="2"/>
                    <a:pt x="3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5" name="Freeform 982"/>
            <p:cNvSpPr/>
            <p:nvPr/>
          </p:nvSpPr>
          <p:spPr bwMode="auto">
            <a:xfrm>
              <a:off x="5783" y="1342"/>
              <a:ext cx="96" cy="59"/>
            </a:xfrm>
            <a:custGeom>
              <a:avLst/>
              <a:gdLst>
                <a:gd name="T0" fmla="*/ 47 w 64"/>
                <a:gd name="T1" fmla="*/ 19 h 39"/>
                <a:gd name="T2" fmla="*/ 56 w 64"/>
                <a:gd name="T3" fmla="*/ 28 h 39"/>
                <a:gd name="T4" fmla="*/ 64 w 64"/>
                <a:gd name="T5" fmla="*/ 35 h 39"/>
                <a:gd name="T6" fmla="*/ 56 w 64"/>
                <a:gd name="T7" fmla="*/ 36 h 39"/>
                <a:gd name="T8" fmla="*/ 26 w 64"/>
                <a:gd name="T9" fmla="*/ 26 h 39"/>
                <a:gd name="T10" fmla="*/ 10 w 64"/>
                <a:gd name="T11" fmla="*/ 25 h 39"/>
                <a:gd name="T12" fmla="*/ 0 w 64"/>
                <a:gd name="T13" fmla="*/ 15 h 39"/>
                <a:gd name="T14" fmla="*/ 0 w 64"/>
                <a:gd name="T15" fmla="*/ 14 h 39"/>
                <a:gd name="T16" fmla="*/ 0 w 64"/>
                <a:gd name="T17" fmla="*/ 13 h 39"/>
                <a:gd name="T18" fmla="*/ 12 w 64"/>
                <a:gd name="T19" fmla="*/ 7 h 39"/>
                <a:gd name="T20" fmla="*/ 47 w 64"/>
                <a:gd name="T2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9">
                  <a:moveTo>
                    <a:pt x="47" y="19"/>
                  </a:moveTo>
                  <a:cubicBezTo>
                    <a:pt x="49" y="23"/>
                    <a:pt x="52" y="26"/>
                    <a:pt x="56" y="28"/>
                  </a:cubicBezTo>
                  <a:cubicBezTo>
                    <a:pt x="59" y="30"/>
                    <a:pt x="62" y="31"/>
                    <a:pt x="64" y="35"/>
                  </a:cubicBezTo>
                  <a:cubicBezTo>
                    <a:pt x="62" y="39"/>
                    <a:pt x="59" y="38"/>
                    <a:pt x="56" y="36"/>
                  </a:cubicBezTo>
                  <a:cubicBezTo>
                    <a:pt x="47" y="31"/>
                    <a:pt x="37" y="28"/>
                    <a:pt x="26" y="26"/>
                  </a:cubicBezTo>
                  <a:cubicBezTo>
                    <a:pt x="21" y="25"/>
                    <a:pt x="15" y="25"/>
                    <a:pt x="10" y="25"/>
                  </a:cubicBezTo>
                  <a:cubicBezTo>
                    <a:pt x="7" y="22"/>
                    <a:pt x="0" y="22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4" y="10"/>
                    <a:pt x="7" y="7"/>
                    <a:pt x="12" y="7"/>
                  </a:cubicBezTo>
                  <a:cubicBezTo>
                    <a:pt x="24" y="0"/>
                    <a:pt x="37" y="6"/>
                    <a:pt x="47" y="19"/>
                  </a:cubicBezTo>
                  <a:close/>
                </a:path>
              </a:pathLst>
            </a:custGeom>
            <a:solidFill>
              <a:srgbClr val="A2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6" name="Freeform 983"/>
            <p:cNvSpPr/>
            <p:nvPr/>
          </p:nvSpPr>
          <p:spPr bwMode="auto">
            <a:xfrm>
              <a:off x="5689" y="1305"/>
              <a:ext cx="94" cy="66"/>
            </a:xfrm>
            <a:custGeom>
              <a:avLst/>
              <a:gdLst>
                <a:gd name="T0" fmla="*/ 63 w 63"/>
                <a:gd name="T1" fmla="*/ 38 h 44"/>
                <a:gd name="T2" fmla="*/ 63 w 63"/>
                <a:gd name="T3" fmla="*/ 40 h 44"/>
                <a:gd name="T4" fmla="*/ 44 w 63"/>
                <a:gd name="T5" fmla="*/ 37 h 44"/>
                <a:gd name="T6" fmla="*/ 36 w 63"/>
                <a:gd name="T7" fmla="*/ 33 h 44"/>
                <a:gd name="T8" fmla="*/ 30 w 63"/>
                <a:gd name="T9" fmla="*/ 23 h 44"/>
                <a:gd name="T10" fmla="*/ 26 w 63"/>
                <a:gd name="T11" fmla="*/ 14 h 44"/>
                <a:gd name="T12" fmla="*/ 16 w 63"/>
                <a:gd name="T13" fmla="*/ 10 h 44"/>
                <a:gd name="T14" fmla="*/ 0 w 63"/>
                <a:gd name="T15" fmla="*/ 0 h 44"/>
                <a:gd name="T16" fmla="*/ 13 w 63"/>
                <a:gd name="T17" fmla="*/ 6 h 44"/>
                <a:gd name="T18" fmla="*/ 23 w 63"/>
                <a:gd name="T19" fmla="*/ 8 h 44"/>
                <a:gd name="T20" fmla="*/ 43 w 63"/>
                <a:gd name="T21" fmla="*/ 19 h 44"/>
                <a:gd name="T22" fmla="*/ 46 w 63"/>
                <a:gd name="T23" fmla="*/ 27 h 44"/>
                <a:gd name="T24" fmla="*/ 49 w 63"/>
                <a:gd name="T25" fmla="*/ 32 h 44"/>
                <a:gd name="T26" fmla="*/ 63 w 63"/>
                <a:gd name="T2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44">
                  <a:moveTo>
                    <a:pt x="63" y="38"/>
                  </a:moveTo>
                  <a:cubicBezTo>
                    <a:pt x="63" y="39"/>
                    <a:pt x="63" y="40"/>
                    <a:pt x="63" y="40"/>
                  </a:cubicBezTo>
                  <a:cubicBezTo>
                    <a:pt x="56" y="44"/>
                    <a:pt x="51" y="38"/>
                    <a:pt x="44" y="37"/>
                  </a:cubicBezTo>
                  <a:cubicBezTo>
                    <a:pt x="41" y="37"/>
                    <a:pt x="38" y="35"/>
                    <a:pt x="36" y="33"/>
                  </a:cubicBezTo>
                  <a:cubicBezTo>
                    <a:pt x="32" y="31"/>
                    <a:pt x="29" y="29"/>
                    <a:pt x="30" y="23"/>
                  </a:cubicBezTo>
                  <a:cubicBezTo>
                    <a:pt x="32" y="19"/>
                    <a:pt x="29" y="16"/>
                    <a:pt x="26" y="14"/>
                  </a:cubicBezTo>
                  <a:cubicBezTo>
                    <a:pt x="22" y="12"/>
                    <a:pt x="19" y="10"/>
                    <a:pt x="16" y="10"/>
                  </a:cubicBezTo>
                  <a:cubicBezTo>
                    <a:pt x="9" y="9"/>
                    <a:pt x="4" y="5"/>
                    <a:pt x="0" y="0"/>
                  </a:cubicBezTo>
                  <a:cubicBezTo>
                    <a:pt x="4" y="2"/>
                    <a:pt x="9" y="4"/>
                    <a:pt x="13" y="6"/>
                  </a:cubicBezTo>
                  <a:cubicBezTo>
                    <a:pt x="17" y="7"/>
                    <a:pt x="20" y="9"/>
                    <a:pt x="23" y="8"/>
                  </a:cubicBezTo>
                  <a:cubicBezTo>
                    <a:pt x="33" y="7"/>
                    <a:pt x="37" y="14"/>
                    <a:pt x="43" y="19"/>
                  </a:cubicBezTo>
                  <a:cubicBezTo>
                    <a:pt x="45" y="21"/>
                    <a:pt x="48" y="23"/>
                    <a:pt x="46" y="27"/>
                  </a:cubicBezTo>
                  <a:cubicBezTo>
                    <a:pt x="44" y="30"/>
                    <a:pt x="47" y="31"/>
                    <a:pt x="49" y="32"/>
                  </a:cubicBezTo>
                  <a:cubicBezTo>
                    <a:pt x="53" y="36"/>
                    <a:pt x="59" y="36"/>
                    <a:pt x="63" y="38"/>
                  </a:cubicBezTo>
                  <a:close/>
                </a:path>
              </a:pathLst>
            </a:custGeom>
            <a:solidFill>
              <a:srgbClr val="CD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7" name="Freeform 984"/>
            <p:cNvSpPr/>
            <p:nvPr/>
          </p:nvSpPr>
          <p:spPr bwMode="auto">
            <a:xfrm>
              <a:off x="6596" y="344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B97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8" name="Freeform 985"/>
            <p:cNvSpPr/>
            <p:nvPr/>
          </p:nvSpPr>
          <p:spPr bwMode="auto">
            <a:xfrm>
              <a:off x="6634" y="3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9" name="Freeform 986"/>
            <p:cNvSpPr/>
            <p:nvPr/>
          </p:nvSpPr>
          <p:spPr bwMode="auto">
            <a:xfrm>
              <a:off x="6628" y="36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4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0" name="Freeform 987"/>
            <p:cNvSpPr/>
            <p:nvPr/>
          </p:nvSpPr>
          <p:spPr bwMode="auto">
            <a:xfrm>
              <a:off x="6637" y="35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A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1" name="Freeform 988"/>
            <p:cNvSpPr/>
            <p:nvPr/>
          </p:nvSpPr>
          <p:spPr bwMode="auto">
            <a:xfrm>
              <a:off x="7594" y="1029"/>
              <a:ext cx="183" cy="103"/>
            </a:xfrm>
            <a:custGeom>
              <a:avLst/>
              <a:gdLst>
                <a:gd name="T0" fmla="*/ 42 w 122"/>
                <a:gd name="T1" fmla="*/ 53 h 69"/>
                <a:gd name="T2" fmla="*/ 24 w 122"/>
                <a:gd name="T3" fmla="*/ 51 h 69"/>
                <a:gd name="T4" fmla="*/ 19 w 122"/>
                <a:gd name="T5" fmla="*/ 48 h 69"/>
                <a:gd name="T6" fmla="*/ 20 w 122"/>
                <a:gd name="T7" fmla="*/ 48 h 69"/>
                <a:gd name="T8" fmla="*/ 46 w 122"/>
                <a:gd name="T9" fmla="*/ 41 h 69"/>
                <a:gd name="T10" fmla="*/ 34 w 122"/>
                <a:gd name="T11" fmla="*/ 38 h 69"/>
                <a:gd name="T12" fmla="*/ 10 w 122"/>
                <a:gd name="T13" fmla="*/ 33 h 69"/>
                <a:gd name="T14" fmla="*/ 4 w 122"/>
                <a:gd name="T15" fmla="*/ 31 h 69"/>
                <a:gd name="T16" fmla="*/ 2 w 122"/>
                <a:gd name="T17" fmla="*/ 24 h 69"/>
                <a:gd name="T18" fmla="*/ 9 w 122"/>
                <a:gd name="T19" fmla="*/ 16 h 69"/>
                <a:gd name="T20" fmla="*/ 9 w 122"/>
                <a:gd name="T21" fmla="*/ 0 h 69"/>
                <a:gd name="T22" fmla="*/ 13 w 122"/>
                <a:gd name="T23" fmla="*/ 0 h 69"/>
                <a:gd name="T24" fmla="*/ 23 w 122"/>
                <a:gd name="T25" fmla="*/ 15 h 69"/>
                <a:gd name="T26" fmla="*/ 49 w 122"/>
                <a:gd name="T27" fmla="*/ 27 h 69"/>
                <a:gd name="T28" fmla="*/ 62 w 122"/>
                <a:gd name="T29" fmla="*/ 23 h 69"/>
                <a:gd name="T30" fmla="*/ 69 w 122"/>
                <a:gd name="T31" fmla="*/ 25 h 69"/>
                <a:gd name="T32" fmla="*/ 94 w 122"/>
                <a:gd name="T33" fmla="*/ 33 h 69"/>
                <a:gd name="T34" fmla="*/ 101 w 122"/>
                <a:gd name="T35" fmla="*/ 32 h 69"/>
                <a:gd name="T36" fmla="*/ 92 w 122"/>
                <a:gd name="T37" fmla="*/ 38 h 69"/>
                <a:gd name="T38" fmla="*/ 92 w 122"/>
                <a:gd name="T39" fmla="*/ 45 h 69"/>
                <a:gd name="T40" fmla="*/ 115 w 122"/>
                <a:gd name="T41" fmla="*/ 53 h 69"/>
                <a:gd name="T42" fmla="*/ 122 w 122"/>
                <a:gd name="T43" fmla="*/ 61 h 69"/>
                <a:gd name="T44" fmla="*/ 114 w 122"/>
                <a:gd name="T45" fmla="*/ 69 h 69"/>
                <a:gd name="T46" fmla="*/ 111 w 122"/>
                <a:gd name="T47" fmla="*/ 69 h 69"/>
                <a:gd name="T48" fmla="*/ 79 w 122"/>
                <a:gd name="T49" fmla="*/ 52 h 69"/>
                <a:gd name="T50" fmla="*/ 51 w 122"/>
                <a:gd name="T51" fmla="*/ 53 h 69"/>
                <a:gd name="T52" fmla="*/ 42 w 122"/>
                <a:gd name="T5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" h="69">
                  <a:moveTo>
                    <a:pt x="42" y="53"/>
                  </a:moveTo>
                  <a:cubicBezTo>
                    <a:pt x="35" y="53"/>
                    <a:pt x="30" y="51"/>
                    <a:pt x="24" y="51"/>
                  </a:cubicBezTo>
                  <a:cubicBezTo>
                    <a:pt x="21" y="52"/>
                    <a:pt x="19" y="50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8" y="43"/>
                    <a:pt x="34" y="41"/>
                    <a:pt x="46" y="41"/>
                  </a:cubicBezTo>
                  <a:cubicBezTo>
                    <a:pt x="39" y="41"/>
                    <a:pt x="39" y="41"/>
                    <a:pt x="34" y="38"/>
                  </a:cubicBezTo>
                  <a:cubicBezTo>
                    <a:pt x="26" y="36"/>
                    <a:pt x="18" y="34"/>
                    <a:pt x="10" y="33"/>
                  </a:cubicBezTo>
                  <a:cubicBezTo>
                    <a:pt x="8" y="33"/>
                    <a:pt x="5" y="32"/>
                    <a:pt x="4" y="31"/>
                  </a:cubicBezTo>
                  <a:cubicBezTo>
                    <a:pt x="0" y="29"/>
                    <a:pt x="0" y="27"/>
                    <a:pt x="2" y="24"/>
                  </a:cubicBezTo>
                  <a:cubicBezTo>
                    <a:pt x="5" y="22"/>
                    <a:pt x="7" y="19"/>
                    <a:pt x="9" y="16"/>
                  </a:cubicBezTo>
                  <a:cubicBezTo>
                    <a:pt x="13" y="11"/>
                    <a:pt x="14" y="5"/>
                    <a:pt x="9" y="0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7" y="4"/>
                    <a:pt x="20" y="10"/>
                    <a:pt x="23" y="15"/>
                  </a:cubicBezTo>
                  <a:cubicBezTo>
                    <a:pt x="29" y="26"/>
                    <a:pt x="36" y="29"/>
                    <a:pt x="49" y="27"/>
                  </a:cubicBezTo>
                  <a:cubicBezTo>
                    <a:pt x="53" y="26"/>
                    <a:pt x="58" y="25"/>
                    <a:pt x="62" y="23"/>
                  </a:cubicBezTo>
                  <a:cubicBezTo>
                    <a:pt x="65" y="22"/>
                    <a:pt x="68" y="22"/>
                    <a:pt x="69" y="25"/>
                  </a:cubicBezTo>
                  <a:cubicBezTo>
                    <a:pt x="75" y="36"/>
                    <a:pt x="84" y="35"/>
                    <a:pt x="94" y="33"/>
                  </a:cubicBezTo>
                  <a:cubicBezTo>
                    <a:pt x="97" y="33"/>
                    <a:pt x="99" y="33"/>
                    <a:pt x="101" y="32"/>
                  </a:cubicBezTo>
                  <a:cubicBezTo>
                    <a:pt x="99" y="35"/>
                    <a:pt x="95" y="36"/>
                    <a:pt x="92" y="38"/>
                  </a:cubicBezTo>
                  <a:cubicBezTo>
                    <a:pt x="89" y="40"/>
                    <a:pt x="89" y="43"/>
                    <a:pt x="92" y="45"/>
                  </a:cubicBezTo>
                  <a:cubicBezTo>
                    <a:pt x="100" y="48"/>
                    <a:pt x="107" y="51"/>
                    <a:pt x="115" y="53"/>
                  </a:cubicBezTo>
                  <a:cubicBezTo>
                    <a:pt x="121" y="54"/>
                    <a:pt x="121" y="53"/>
                    <a:pt x="122" y="61"/>
                  </a:cubicBezTo>
                  <a:cubicBezTo>
                    <a:pt x="119" y="63"/>
                    <a:pt x="116" y="66"/>
                    <a:pt x="114" y="69"/>
                  </a:cubicBezTo>
                  <a:cubicBezTo>
                    <a:pt x="113" y="69"/>
                    <a:pt x="112" y="69"/>
                    <a:pt x="111" y="69"/>
                  </a:cubicBezTo>
                  <a:cubicBezTo>
                    <a:pt x="109" y="55"/>
                    <a:pt x="97" y="49"/>
                    <a:pt x="79" y="52"/>
                  </a:cubicBezTo>
                  <a:cubicBezTo>
                    <a:pt x="69" y="48"/>
                    <a:pt x="60" y="51"/>
                    <a:pt x="51" y="53"/>
                  </a:cubicBezTo>
                  <a:cubicBezTo>
                    <a:pt x="47" y="54"/>
                    <a:pt x="45" y="55"/>
                    <a:pt x="42" y="53"/>
                  </a:cubicBezTo>
                  <a:close/>
                </a:path>
              </a:pathLst>
            </a:custGeom>
            <a:solidFill>
              <a:srgbClr val="EA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2" name="Freeform 989"/>
            <p:cNvSpPr/>
            <p:nvPr/>
          </p:nvSpPr>
          <p:spPr bwMode="auto">
            <a:xfrm>
              <a:off x="7712" y="1099"/>
              <a:ext cx="57" cy="38"/>
            </a:xfrm>
            <a:custGeom>
              <a:avLst/>
              <a:gdLst>
                <a:gd name="T0" fmla="*/ 1 w 38"/>
                <a:gd name="T1" fmla="*/ 3 h 25"/>
                <a:gd name="T2" fmla="*/ 9 w 38"/>
                <a:gd name="T3" fmla="*/ 1 h 25"/>
                <a:gd name="T4" fmla="*/ 32 w 38"/>
                <a:gd name="T5" fmla="*/ 10 h 25"/>
                <a:gd name="T6" fmla="*/ 34 w 38"/>
                <a:gd name="T7" fmla="*/ 18 h 25"/>
                <a:gd name="T8" fmla="*/ 32 w 38"/>
                <a:gd name="T9" fmla="*/ 22 h 25"/>
                <a:gd name="T10" fmla="*/ 22 w 38"/>
                <a:gd name="T11" fmla="*/ 24 h 25"/>
                <a:gd name="T12" fmla="*/ 9 w 38"/>
                <a:gd name="T13" fmla="*/ 24 h 25"/>
                <a:gd name="T14" fmla="*/ 5 w 38"/>
                <a:gd name="T15" fmla="*/ 24 h 25"/>
                <a:gd name="T16" fmla="*/ 18 w 38"/>
                <a:gd name="T17" fmla="*/ 21 h 25"/>
                <a:gd name="T18" fmla="*/ 26 w 38"/>
                <a:gd name="T19" fmla="*/ 16 h 25"/>
                <a:gd name="T20" fmla="*/ 19 w 38"/>
                <a:gd name="T21" fmla="*/ 9 h 25"/>
                <a:gd name="T22" fmla="*/ 1 w 38"/>
                <a:gd name="T23" fmla="*/ 6 h 25"/>
                <a:gd name="T24" fmla="*/ 1 w 38"/>
                <a:gd name="T2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5">
                  <a:moveTo>
                    <a:pt x="1" y="3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5" y="4"/>
                    <a:pt x="32" y="10"/>
                  </a:cubicBezTo>
                  <a:cubicBezTo>
                    <a:pt x="37" y="14"/>
                    <a:pt x="38" y="13"/>
                    <a:pt x="34" y="18"/>
                  </a:cubicBezTo>
                  <a:cubicBezTo>
                    <a:pt x="34" y="19"/>
                    <a:pt x="33" y="21"/>
                    <a:pt x="32" y="22"/>
                  </a:cubicBezTo>
                  <a:cubicBezTo>
                    <a:pt x="28" y="22"/>
                    <a:pt x="25" y="23"/>
                    <a:pt x="22" y="24"/>
                  </a:cubicBezTo>
                  <a:cubicBezTo>
                    <a:pt x="18" y="24"/>
                    <a:pt x="13" y="24"/>
                    <a:pt x="9" y="24"/>
                  </a:cubicBezTo>
                  <a:cubicBezTo>
                    <a:pt x="7" y="25"/>
                    <a:pt x="6" y="25"/>
                    <a:pt x="5" y="24"/>
                  </a:cubicBezTo>
                  <a:cubicBezTo>
                    <a:pt x="9" y="21"/>
                    <a:pt x="13" y="23"/>
                    <a:pt x="18" y="21"/>
                  </a:cubicBezTo>
                  <a:cubicBezTo>
                    <a:pt x="21" y="20"/>
                    <a:pt x="26" y="21"/>
                    <a:pt x="26" y="16"/>
                  </a:cubicBezTo>
                  <a:cubicBezTo>
                    <a:pt x="27" y="12"/>
                    <a:pt x="22" y="10"/>
                    <a:pt x="19" y="9"/>
                  </a:cubicBezTo>
                  <a:cubicBezTo>
                    <a:pt x="13" y="7"/>
                    <a:pt x="7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DF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3" name="Freeform 990"/>
            <p:cNvSpPr/>
            <p:nvPr/>
          </p:nvSpPr>
          <p:spPr bwMode="auto">
            <a:xfrm>
              <a:off x="7631" y="2983"/>
              <a:ext cx="230" cy="126"/>
            </a:xfrm>
            <a:custGeom>
              <a:avLst/>
              <a:gdLst>
                <a:gd name="T0" fmla="*/ 141 w 153"/>
                <a:gd name="T1" fmla="*/ 45 h 84"/>
                <a:gd name="T2" fmla="*/ 101 w 153"/>
                <a:gd name="T3" fmla="*/ 59 h 84"/>
                <a:gd name="T4" fmla="*/ 76 w 153"/>
                <a:gd name="T5" fmla="*/ 75 h 84"/>
                <a:gd name="T6" fmla="*/ 74 w 153"/>
                <a:gd name="T7" fmla="*/ 60 h 84"/>
                <a:gd name="T8" fmla="*/ 93 w 153"/>
                <a:gd name="T9" fmla="*/ 41 h 84"/>
                <a:gd name="T10" fmla="*/ 67 w 153"/>
                <a:gd name="T11" fmla="*/ 57 h 84"/>
                <a:gd name="T12" fmla="*/ 40 w 153"/>
                <a:gd name="T13" fmla="*/ 80 h 84"/>
                <a:gd name="T14" fmla="*/ 25 w 153"/>
                <a:gd name="T15" fmla="*/ 80 h 84"/>
                <a:gd name="T16" fmla="*/ 7 w 153"/>
                <a:gd name="T17" fmla="*/ 60 h 84"/>
                <a:gd name="T18" fmla="*/ 10 w 153"/>
                <a:gd name="T19" fmla="*/ 29 h 84"/>
                <a:gd name="T20" fmla="*/ 6 w 153"/>
                <a:gd name="T21" fmla="*/ 17 h 84"/>
                <a:gd name="T22" fmla="*/ 3 w 153"/>
                <a:gd name="T23" fmla="*/ 13 h 84"/>
                <a:gd name="T24" fmla="*/ 3 w 153"/>
                <a:gd name="T25" fmla="*/ 12 h 84"/>
                <a:gd name="T26" fmla="*/ 9 w 153"/>
                <a:gd name="T27" fmla="*/ 8 h 84"/>
                <a:gd name="T28" fmla="*/ 15 w 153"/>
                <a:gd name="T29" fmla="*/ 0 h 84"/>
                <a:gd name="T30" fmla="*/ 40 w 153"/>
                <a:gd name="T31" fmla="*/ 16 h 84"/>
                <a:gd name="T32" fmla="*/ 44 w 153"/>
                <a:gd name="T33" fmla="*/ 20 h 84"/>
                <a:gd name="T34" fmla="*/ 42 w 153"/>
                <a:gd name="T35" fmla="*/ 27 h 84"/>
                <a:gd name="T36" fmla="*/ 35 w 153"/>
                <a:gd name="T37" fmla="*/ 30 h 84"/>
                <a:gd name="T38" fmla="*/ 31 w 153"/>
                <a:gd name="T39" fmla="*/ 43 h 84"/>
                <a:gd name="T40" fmla="*/ 35 w 153"/>
                <a:gd name="T41" fmla="*/ 49 h 84"/>
                <a:gd name="T42" fmla="*/ 42 w 153"/>
                <a:gd name="T43" fmla="*/ 47 h 84"/>
                <a:gd name="T44" fmla="*/ 45 w 153"/>
                <a:gd name="T45" fmla="*/ 42 h 84"/>
                <a:gd name="T46" fmla="*/ 64 w 153"/>
                <a:gd name="T47" fmla="*/ 25 h 84"/>
                <a:gd name="T48" fmla="*/ 68 w 153"/>
                <a:gd name="T49" fmla="*/ 24 h 84"/>
                <a:gd name="T50" fmla="*/ 102 w 153"/>
                <a:gd name="T51" fmla="*/ 23 h 84"/>
                <a:gd name="T52" fmla="*/ 118 w 153"/>
                <a:gd name="T53" fmla="*/ 33 h 84"/>
                <a:gd name="T54" fmla="*/ 126 w 153"/>
                <a:gd name="T55" fmla="*/ 35 h 84"/>
                <a:gd name="T56" fmla="*/ 153 w 153"/>
                <a:gd name="T57" fmla="*/ 37 h 84"/>
                <a:gd name="T58" fmla="*/ 145 w 153"/>
                <a:gd name="T59" fmla="*/ 43 h 84"/>
                <a:gd name="T60" fmla="*/ 143 w 153"/>
                <a:gd name="T61" fmla="*/ 45 h 84"/>
                <a:gd name="T62" fmla="*/ 141 w 153"/>
                <a:gd name="T63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84">
                  <a:moveTo>
                    <a:pt x="141" y="45"/>
                  </a:moveTo>
                  <a:cubicBezTo>
                    <a:pt x="128" y="49"/>
                    <a:pt x="114" y="54"/>
                    <a:pt x="101" y="59"/>
                  </a:cubicBezTo>
                  <a:cubicBezTo>
                    <a:pt x="92" y="63"/>
                    <a:pt x="84" y="69"/>
                    <a:pt x="76" y="75"/>
                  </a:cubicBezTo>
                  <a:cubicBezTo>
                    <a:pt x="69" y="71"/>
                    <a:pt x="72" y="65"/>
                    <a:pt x="74" y="60"/>
                  </a:cubicBezTo>
                  <a:cubicBezTo>
                    <a:pt x="77" y="52"/>
                    <a:pt x="85" y="47"/>
                    <a:pt x="93" y="41"/>
                  </a:cubicBezTo>
                  <a:cubicBezTo>
                    <a:pt x="80" y="41"/>
                    <a:pt x="73" y="50"/>
                    <a:pt x="67" y="57"/>
                  </a:cubicBezTo>
                  <a:cubicBezTo>
                    <a:pt x="60" y="67"/>
                    <a:pt x="50" y="74"/>
                    <a:pt x="40" y="80"/>
                  </a:cubicBezTo>
                  <a:cubicBezTo>
                    <a:pt x="35" y="83"/>
                    <a:pt x="29" y="84"/>
                    <a:pt x="25" y="80"/>
                  </a:cubicBezTo>
                  <a:cubicBezTo>
                    <a:pt x="19" y="74"/>
                    <a:pt x="12" y="68"/>
                    <a:pt x="7" y="60"/>
                  </a:cubicBezTo>
                  <a:cubicBezTo>
                    <a:pt x="0" y="49"/>
                    <a:pt x="4" y="39"/>
                    <a:pt x="10" y="29"/>
                  </a:cubicBezTo>
                  <a:cubicBezTo>
                    <a:pt x="13" y="23"/>
                    <a:pt x="17" y="18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6" y="12"/>
                    <a:pt x="8" y="11"/>
                    <a:pt x="9" y="8"/>
                  </a:cubicBezTo>
                  <a:cubicBezTo>
                    <a:pt x="10" y="5"/>
                    <a:pt x="11" y="2"/>
                    <a:pt x="15" y="0"/>
                  </a:cubicBezTo>
                  <a:cubicBezTo>
                    <a:pt x="21" y="8"/>
                    <a:pt x="32" y="10"/>
                    <a:pt x="40" y="16"/>
                  </a:cubicBezTo>
                  <a:cubicBezTo>
                    <a:pt x="41" y="18"/>
                    <a:pt x="43" y="19"/>
                    <a:pt x="44" y="20"/>
                  </a:cubicBezTo>
                  <a:cubicBezTo>
                    <a:pt x="47" y="23"/>
                    <a:pt x="46" y="26"/>
                    <a:pt x="42" y="27"/>
                  </a:cubicBezTo>
                  <a:cubicBezTo>
                    <a:pt x="40" y="28"/>
                    <a:pt x="36" y="27"/>
                    <a:pt x="35" y="30"/>
                  </a:cubicBezTo>
                  <a:cubicBezTo>
                    <a:pt x="33" y="34"/>
                    <a:pt x="32" y="39"/>
                    <a:pt x="31" y="43"/>
                  </a:cubicBezTo>
                  <a:cubicBezTo>
                    <a:pt x="31" y="46"/>
                    <a:pt x="32" y="48"/>
                    <a:pt x="35" y="49"/>
                  </a:cubicBezTo>
                  <a:cubicBezTo>
                    <a:pt x="38" y="51"/>
                    <a:pt x="40" y="49"/>
                    <a:pt x="42" y="47"/>
                  </a:cubicBezTo>
                  <a:cubicBezTo>
                    <a:pt x="43" y="46"/>
                    <a:pt x="44" y="44"/>
                    <a:pt x="45" y="42"/>
                  </a:cubicBezTo>
                  <a:cubicBezTo>
                    <a:pt x="48" y="33"/>
                    <a:pt x="57" y="30"/>
                    <a:pt x="64" y="25"/>
                  </a:cubicBezTo>
                  <a:cubicBezTo>
                    <a:pt x="65" y="24"/>
                    <a:pt x="67" y="24"/>
                    <a:pt x="68" y="24"/>
                  </a:cubicBezTo>
                  <a:cubicBezTo>
                    <a:pt x="79" y="26"/>
                    <a:pt x="91" y="23"/>
                    <a:pt x="102" y="23"/>
                  </a:cubicBezTo>
                  <a:cubicBezTo>
                    <a:pt x="109" y="23"/>
                    <a:pt x="116" y="24"/>
                    <a:pt x="118" y="33"/>
                  </a:cubicBezTo>
                  <a:cubicBezTo>
                    <a:pt x="118" y="38"/>
                    <a:pt x="123" y="37"/>
                    <a:pt x="126" y="35"/>
                  </a:cubicBezTo>
                  <a:cubicBezTo>
                    <a:pt x="135" y="38"/>
                    <a:pt x="144" y="36"/>
                    <a:pt x="153" y="37"/>
                  </a:cubicBezTo>
                  <a:cubicBezTo>
                    <a:pt x="150" y="39"/>
                    <a:pt x="148" y="41"/>
                    <a:pt x="145" y="43"/>
                  </a:cubicBezTo>
                  <a:cubicBezTo>
                    <a:pt x="145" y="43"/>
                    <a:pt x="144" y="44"/>
                    <a:pt x="143" y="45"/>
                  </a:cubicBezTo>
                  <a:cubicBezTo>
                    <a:pt x="143" y="45"/>
                    <a:pt x="142" y="45"/>
                    <a:pt x="141" y="45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4" name="Freeform 991"/>
            <p:cNvSpPr/>
            <p:nvPr/>
          </p:nvSpPr>
          <p:spPr bwMode="auto">
            <a:xfrm>
              <a:off x="7862" y="2967"/>
              <a:ext cx="65" cy="45"/>
            </a:xfrm>
            <a:custGeom>
              <a:avLst/>
              <a:gdLst>
                <a:gd name="T0" fmla="*/ 43 w 43"/>
                <a:gd name="T1" fmla="*/ 2 h 30"/>
                <a:gd name="T2" fmla="*/ 37 w 43"/>
                <a:gd name="T3" fmla="*/ 13 h 30"/>
                <a:gd name="T4" fmla="*/ 16 w 43"/>
                <a:gd name="T5" fmla="*/ 23 h 30"/>
                <a:gd name="T6" fmla="*/ 2 w 43"/>
                <a:gd name="T7" fmla="*/ 30 h 30"/>
                <a:gd name="T8" fmla="*/ 2 w 43"/>
                <a:gd name="T9" fmla="*/ 27 h 30"/>
                <a:gd name="T10" fmla="*/ 22 w 43"/>
                <a:gd name="T11" fmla="*/ 6 h 30"/>
                <a:gd name="T12" fmla="*/ 28 w 43"/>
                <a:gd name="T13" fmla="*/ 0 h 30"/>
                <a:gd name="T14" fmla="*/ 25 w 43"/>
                <a:gd name="T15" fmla="*/ 7 h 30"/>
                <a:gd name="T16" fmla="*/ 24 w 43"/>
                <a:gd name="T17" fmla="*/ 12 h 30"/>
                <a:gd name="T18" fmla="*/ 30 w 43"/>
                <a:gd name="T19" fmla="*/ 10 h 30"/>
                <a:gd name="T20" fmla="*/ 43 w 43"/>
                <a:gd name="T2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0">
                  <a:moveTo>
                    <a:pt x="43" y="2"/>
                  </a:moveTo>
                  <a:cubicBezTo>
                    <a:pt x="42" y="6"/>
                    <a:pt x="40" y="10"/>
                    <a:pt x="37" y="13"/>
                  </a:cubicBezTo>
                  <a:cubicBezTo>
                    <a:pt x="29" y="15"/>
                    <a:pt x="22" y="19"/>
                    <a:pt x="16" y="23"/>
                  </a:cubicBezTo>
                  <a:cubicBezTo>
                    <a:pt x="11" y="26"/>
                    <a:pt x="7" y="29"/>
                    <a:pt x="2" y="30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10" y="21"/>
                    <a:pt x="17" y="14"/>
                    <a:pt x="22" y="6"/>
                  </a:cubicBezTo>
                  <a:cubicBezTo>
                    <a:pt x="23" y="3"/>
                    <a:pt x="25" y="1"/>
                    <a:pt x="28" y="0"/>
                  </a:cubicBezTo>
                  <a:cubicBezTo>
                    <a:pt x="27" y="2"/>
                    <a:pt x="26" y="5"/>
                    <a:pt x="25" y="7"/>
                  </a:cubicBezTo>
                  <a:cubicBezTo>
                    <a:pt x="24" y="8"/>
                    <a:pt x="22" y="10"/>
                    <a:pt x="24" y="12"/>
                  </a:cubicBezTo>
                  <a:cubicBezTo>
                    <a:pt x="26" y="14"/>
                    <a:pt x="28" y="12"/>
                    <a:pt x="30" y="10"/>
                  </a:cubicBezTo>
                  <a:cubicBezTo>
                    <a:pt x="33" y="6"/>
                    <a:pt x="38" y="4"/>
                    <a:pt x="43" y="2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5" name="Freeform 992"/>
            <p:cNvSpPr/>
            <p:nvPr/>
          </p:nvSpPr>
          <p:spPr bwMode="auto">
            <a:xfrm>
              <a:off x="7846" y="304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6" name="Freeform 993"/>
            <p:cNvSpPr/>
            <p:nvPr/>
          </p:nvSpPr>
          <p:spPr bwMode="auto">
            <a:xfrm>
              <a:off x="7709" y="1135"/>
              <a:ext cx="17" cy="3"/>
            </a:xfrm>
            <a:custGeom>
              <a:avLst/>
              <a:gdLst>
                <a:gd name="T0" fmla="*/ 7 w 11"/>
                <a:gd name="T1" fmla="*/ 0 h 2"/>
                <a:gd name="T2" fmla="*/ 11 w 11"/>
                <a:gd name="T3" fmla="*/ 0 h 2"/>
                <a:gd name="T4" fmla="*/ 1 w 11"/>
                <a:gd name="T5" fmla="*/ 2 h 2"/>
                <a:gd name="T6" fmla="*/ 1 w 11"/>
                <a:gd name="T7" fmla="*/ 2 h 2"/>
                <a:gd name="T8" fmla="*/ 1 w 11"/>
                <a:gd name="T9" fmla="*/ 0 h 2"/>
                <a:gd name="T10" fmla="*/ 7 w 1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7" y="0"/>
                  </a:moveTo>
                  <a:cubicBezTo>
                    <a:pt x="8" y="0"/>
                    <a:pt x="9" y="0"/>
                    <a:pt x="11" y="0"/>
                  </a:cubicBezTo>
                  <a:cubicBezTo>
                    <a:pt x="8" y="2"/>
                    <a:pt x="4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3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7" name="Freeform 994"/>
            <p:cNvSpPr/>
            <p:nvPr/>
          </p:nvSpPr>
          <p:spPr bwMode="auto">
            <a:xfrm>
              <a:off x="7780" y="123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2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8" name="Freeform 995"/>
            <p:cNvSpPr/>
            <p:nvPr/>
          </p:nvSpPr>
          <p:spPr bwMode="auto">
            <a:xfrm>
              <a:off x="5731" y="874"/>
              <a:ext cx="100" cy="111"/>
            </a:xfrm>
            <a:custGeom>
              <a:avLst/>
              <a:gdLst>
                <a:gd name="T0" fmla="*/ 49 w 67"/>
                <a:gd name="T1" fmla="*/ 1 h 74"/>
                <a:gd name="T2" fmla="*/ 56 w 67"/>
                <a:gd name="T3" fmla="*/ 3 h 74"/>
                <a:gd name="T4" fmla="*/ 66 w 67"/>
                <a:gd name="T5" fmla="*/ 4 h 74"/>
                <a:gd name="T6" fmla="*/ 67 w 67"/>
                <a:gd name="T7" fmla="*/ 6 h 74"/>
                <a:gd name="T8" fmla="*/ 66 w 67"/>
                <a:gd name="T9" fmla="*/ 8 h 74"/>
                <a:gd name="T10" fmla="*/ 42 w 67"/>
                <a:gd name="T11" fmla="*/ 26 h 74"/>
                <a:gd name="T12" fmla="*/ 28 w 67"/>
                <a:gd name="T13" fmla="*/ 32 h 74"/>
                <a:gd name="T14" fmla="*/ 21 w 67"/>
                <a:gd name="T15" fmla="*/ 63 h 74"/>
                <a:gd name="T16" fmla="*/ 9 w 67"/>
                <a:gd name="T17" fmla="*/ 72 h 74"/>
                <a:gd name="T18" fmla="*/ 9 w 67"/>
                <a:gd name="T19" fmla="*/ 72 h 74"/>
                <a:gd name="T20" fmla="*/ 7 w 67"/>
                <a:gd name="T21" fmla="*/ 70 h 74"/>
                <a:gd name="T22" fmla="*/ 7 w 67"/>
                <a:gd name="T23" fmla="*/ 70 h 74"/>
                <a:gd name="T24" fmla="*/ 5 w 67"/>
                <a:gd name="T25" fmla="*/ 68 h 74"/>
                <a:gd name="T26" fmla="*/ 5 w 67"/>
                <a:gd name="T27" fmla="*/ 68 h 74"/>
                <a:gd name="T28" fmla="*/ 3 w 67"/>
                <a:gd name="T29" fmla="*/ 66 h 74"/>
                <a:gd name="T30" fmla="*/ 3 w 67"/>
                <a:gd name="T31" fmla="*/ 48 h 74"/>
                <a:gd name="T32" fmla="*/ 3 w 67"/>
                <a:gd name="T33" fmla="*/ 41 h 74"/>
                <a:gd name="T34" fmla="*/ 3 w 67"/>
                <a:gd name="T35" fmla="*/ 35 h 74"/>
                <a:gd name="T36" fmla="*/ 1 w 67"/>
                <a:gd name="T37" fmla="*/ 32 h 74"/>
                <a:gd name="T38" fmla="*/ 1 w 67"/>
                <a:gd name="T39" fmla="*/ 30 h 74"/>
                <a:gd name="T40" fmla="*/ 2 w 67"/>
                <a:gd name="T41" fmla="*/ 28 h 74"/>
                <a:gd name="T42" fmla="*/ 3 w 67"/>
                <a:gd name="T43" fmla="*/ 26 h 74"/>
                <a:gd name="T44" fmla="*/ 7 w 67"/>
                <a:gd name="T45" fmla="*/ 20 h 74"/>
                <a:gd name="T46" fmla="*/ 30 w 67"/>
                <a:gd name="T47" fmla="*/ 4 h 74"/>
                <a:gd name="T48" fmla="*/ 37 w 67"/>
                <a:gd name="T49" fmla="*/ 2 h 74"/>
                <a:gd name="T50" fmla="*/ 43 w 67"/>
                <a:gd name="T51" fmla="*/ 1 h 74"/>
                <a:gd name="T52" fmla="*/ 47 w 67"/>
                <a:gd name="T53" fmla="*/ 1 h 74"/>
                <a:gd name="T54" fmla="*/ 49 w 67"/>
                <a:gd name="T5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4">
                  <a:moveTo>
                    <a:pt x="49" y="1"/>
                  </a:moveTo>
                  <a:cubicBezTo>
                    <a:pt x="51" y="3"/>
                    <a:pt x="54" y="3"/>
                    <a:pt x="56" y="3"/>
                  </a:cubicBezTo>
                  <a:cubicBezTo>
                    <a:pt x="59" y="4"/>
                    <a:pt x="63" y="1"/>
                    <a:pt x="66" y="4"/>
                  </a:cubicBezTo>
                  <a:cubicBezTo>
                    <a:pt x="67" y="4"/>
                    <a:pt x="67" y="5"/>
                    <a:pt x="67" y="6"/>
                  </a:cubicBezTo>
                  <a:cubicBezTo>
                    <a:pt x="67" y="7"/>
                    <a:pt x="67" y="8"/>
                    <a:pt x="66" y="8"/>
                  </a:cubicBezTo>
                  <a:cubicBezTo>
                    <a:pt x="56" y="12"/>
                    <a:pt x="48" y="18"/>
                    <a:pt x="42" y="26"/>
                  </a:cubicBezTo>
                  <a:cubicBezTo>
                    <a:pt x="39" y="31"/>
                    <a:pt x="32" y="27"/>
                    <a:pt x="28" y="32"/>
                  </a:cubicBezTo>
                  <a:cubicBezTo>
                    <a:pt x="23" y="41"/>
                    <a:pt x="17" y="51"/>
                    <a:pt x="21" y="63"/>
                  </a:cubicBezTo>
                  <a:cubicBezTo>
                    <a:pt x="23" y="71"/>
                    <a:pt x="19" y="74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1"/>
                    <a:pt x="7" y="71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69"/>
                    <a:pt x="5" y="69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7"/>
                    <a:pt x="3" y="66"/>
                  </a:cubicBezTo>
                  <a:cubicBezTo>
                    <a:pt x="1" y="60"/>
                    <a:pt x="0" y="54"/>
                    <a:pt x="3" y="48"/>
                  </a:cubicBezTo>
                  <a:cubicBezTo>
                    <a:pt x="4" y="46"/>
                    <a:pt x="4" y="43"/>
                    <a:pt x="3" y="41"/>
                  </a:cubicBezTo>
                  <a:cubicBezTo>
                    <a:pt x="3" y="39"/>
                    <a:pt x="3" y="37"/>
                    <a:pt x="3" y="35"/>
                  </a:cubicBezTo>
                  <a:cubicBezTo>
                    <a:pt x="2" y="35"/>
                    <a:pt x="1" y="34"/>
                    <a:pt x="1" y="32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9"/>
                    <a:pt x="2" y="29"/>
                    <a:pt x="2" y="28"/>
                  </a:cubicBezTo>
                  <a:cubicBezTo>
                    <a:pt x="2" y="27"/>
                    <a:pt x="2" y="26"/>
                    <a:pt x="3" y="26"/>
                  </a:cubicBezTo>
                  <a:cubicBezTo>
                    <a:pt x="4" y="23"/>
                    <a:pt x="6" y="21"/>
                    <a:pt x="7" y="20"/>
                  </a:cubicBezTo>
                  <a:cubicBezTo>
                    <a:pt x="15" y="14"/>
                    <a:pt x="19" y="5"/>
                    <a:pt x="30" y="4"/>
                  </a:cubicBezTo>
                  <a:cubicBezTo>
                    <a:pt x="32" y="4"/>
                    <a:pt x="34" y="3"/>
                    <a:pt x="37" y="2"/>
                  </a:cubicBezTo>
                  <a:cubicBezTo>
                    <a:pt x="38" y="1"/>
                    <a:pt x="40" y="0"/>
                    <a:pt x="43" y="1"/>
                  </a:cubicBezTo>
                  <a:cubicBezTo>
                    <a:pt x="44" y="1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9" name="Freeform 996"/>
            <p:cNvSpPr/>
            <p:nvPr/>
          </p:nvSpPr>
          <p:spPr bwMode="auto">
            <a:xfrm>
              <a:off x="5872" y="852"/>
              <a:ext cx="54" cy="64"/>
            </a:xfrm>
            <a:custGeom>
              <a:avLst/>
              <a:gdLst>
                <a:gd name="T0" fmla="*/ 36 w 36"/>
                <a:gd name="T1" fmla="*/ 8 h 43"/>
                <a:gd name="T2" fmla="*/ 36 w 36"/>
                <a:gd name="T3" fmla="*/ 27 h 43"/>
                <a:gd name="T4" fmla="*/ 36 w 36"/>
                <a:gd name="T5" fmla="*/ 27 h 43"/>
                <a:gd name="T6" fmla="*/ 28 w 36"/>
                <a:gd name="T7" fmla="*/ 20 h 43"/>
                <a:gd name="T8" fmla="*/ 17 w 36"/>
                <a:gd name="T9" fmla="*/ 34 h 43"/>
                <a:gd name="T10" fmla="*/ 12 w 36"/>
                <a:gd name="T11" fmla="*/ 42 h 43"/>
                <a:gd name="T12" fmla="*/ 11 w 36"/>
                <a:gd name="T13" fmla="*/ 43 h 43"/>
                <a:gd name="T14" fmla="*/ 6 w 36"/>
                <a:gd name="T15" fmla="*/ 40 h 43"/>
                <a:gd name="T16" fmla="*/ 1 w 36"/>
                <a:gd name="T17" fmla="*/ 15 h 43"/>
                <a:gd name="T18" fmla="*/ 11 w 36"/>
                <a:gd name="T19" fmla="*/ 8 h 43"/>
                <a:gd name="T20" fmla="*/ 21 w 36"/>
                <a:gd name="T21" fmla="*/ 9 h 43"/>
                <a:gd name="T22" fmla="*/ 28 w 36"/>
                <a:gd name="T23" fmla="*/ 0 h 43"/>
                <a:gd name="T24" fmla="*/ 36 w 36"/>
                <a:gd name="T2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8"/>
                  </a:moveTo>
                  <a:cubicBezTo>
                    <a:pt x="36" y="15"/>
                    <a:pt x="36" y="21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0" y="28"/>
                    <a:pt x="31" y="23"/>
                    <a:pt x="28" y="20"/>
                  </a:cubicBezTo>
                  <a:cubicBezTo>
                    <a:pt x="27" y="27"/>
                    <a:pt x="24" y="33"/>
                    <a:pt x="17" y="34"/>
                  </a:cubicBezTo>
                  <a:cubicBezTo>
                    <a:pt x="12" y="35"/>
                    <a:pt x="13" y="39"/>
                    <a:pt x="12" y="42"/>
                  </a:cubicBezTo>
                  <a:cubicBezTo>
                    <a:pt x="11" y="42"/>
                    <a:pt x="11" y="43"/>
                    <a:pt x="11" y="43"/>
                  </a:cubicBezTo>
                  <a:cubicBezTo>
                    <a:pt x="9" y="42"/>
                    <a:pt x="6" y="42"/>
                    <a:pt x="6" y="40"/>
                  </a:cubicBezTo>
                  <a:cubicBezTo>
                    <a:pt x="5" y="31"/>
                    <a:pt x="0" y="24"/>
                    <a:pt x="1" y="15"/>
                  </a:cubicBezTo>
                  <a:cubicBezTo>
                    <a:pt x="2" y="7"/>
                    <a:pt x="4" y="5"/>
                    <a:pt x="11" y="8"/>
                  </a:cubicBezTo>
                  <a:cubicBezTo>
                    <a:pt x="15" y="10"/>
                    <a:pt x="18" y="10"/>
                    <a:pt x="21" y="9"/>
                  </a:cubicBezTo>
                  <a:cubicBezTo>
                    <a:pt x="26" y="8"/>
                    <a:pt x="30" y="7"/>
                    <a:pt x="28" y="0"/>
                  </a:cubicBezTo>
                  <a:cubicBezTo>
                    <a:pt x="33" y="2"/>
                    <a:pt x="33" y="6"/>
                    <a:pt x="36" y="8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0" name="Freeform 997"/>
            <p:cNvSpPr/>
            <p:nvPr/>
          </p:nvSpPr>
          <p:spPr bwMode="auto">
            <a:xfrm>
              <a:off x="5783" y="832"/>
              <a:ext cx="44" cy="50"/>
            </a:xfrm>
            <a:custGeom>
              <a:avLst/>
              <a:gdLst>
                <a:gd name="T0" fmla="*/ 8 w 29"/>
                <a:gd name="T1" fmla="*/ 31 h 33"/>
                <a:gd name="T2" fmla="*/ 2 w 29"/>
                <a:gd name="T3" fmla="*/ 33 h 33"/>
                <a:gd name="T4" fmla="*/ 2 w 29"/>
                <a:gd name="T5" fmla="*/ 28 h 33"/>
                <a:gd name="T6" fmla="*/ 22 w 29"/>
                <a:gd name="T7" fmla="*/ 4 h 33"/>
                <a:gd name="T8" fmla="*/ 29 w 29"/>
                <a:gd name="T9" fmla="*/ 0 h 33"/>
                <a:gd name="T10" fmla="*/ 26 w 29"/>
                <a:gd name="T11" fmla="*/ 6 h 33"/>
                <a:gd name="T12" fmla="*/ 25 w 29"/>
                <a:gd name="T13" fmla="*/ 11 h 33"/>
                <a:gd name="T14" fmla="*/ 19 w 29"/>
                <a:gd name="T15" fmla="*/ 23 h 33"/>
                <a:gd name="T16" fmla="*/ 10 w 29"/>
                <a:gd name="T17" fmla="*/ 29 h 33"/>
                <a:gd name="T18" fmla="*/ 8 w 29"/>
                <a:gd name="T1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3">
                  <a:moveTo>
                    <a:pt x="8" y="31"/>
                  </a:moveTo>
                  <a:cubicBezTo>
                    <a:pt x="6" y="31"/>
                    <a:pt x="4" y="32"/>
                    <a:pt x="2" y="33"/>
                  </a:cubicBezTo>
                  <a:cubicBezTo>
                    <a:pt x="1" y="31"/>
                    <a:pt x="0" y="29"/>
                    <a:pt x="2" y="28"/>
                  </a:cubicBezTo>
                  <a:cubicBezTo>
                    <a:pt x="9" y="21"/>
                    <a:pt x="12" y="9"/>
                    <a:pt x="22" y="4"/>
                  </a:cubicBezTo>
                  <a:cubicBezTo>
                    <a:pt x="24" y="2"/>
                    <a:pt x="27" y="2"/>
                    <a:pt x="29" y="0"/>
                  </a:cubicBezTo>
                  <a:cubicBezTo>
                    <a:pt x="29" y="2"/>
                    <a:pt x="28" y="4"/>
                    <a:pt x="26" y="6"/>
                  </a:cubicBezTo>
                  <a:cubicBezTo>
                    <a:pt x="25" y="7"/>
                    <a:pt x="24" y="9"/>
                    <a:pt x="25" y="11"/>
                  </a:cubicBezTo>
                  <a:cubicBezTo>
                    <a:pt x="26" y="19"/>
                    <a:pt x="26" y="20"/>
                    <a:pt x="19" y="23"/>
                  </a:cubicBezTo>
                  <a:cubicBezTo>
                    <a:pt x="15" y="25"/>
                    <a:pt x="12" y="26"/>
                    <a:pt x="10" y="29"/>
                  </a:cubicBezTo>
                  <a:cubicBezTo>
                    <a:pt x="10" y="30"/>
                    <a:pt x="9" y="30"/>
                    <a:pt x="8" y="31"/>
                  </a:cubicBezTo>
                  <a:close/>
                </a:path>
              </a:pathLst>
            </a:custGeom>
            <a:solidFill>
              <a:srgbClr val="E1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1" name="Freeform 998"/>
            <p:cNvSpPr/>
            <p:nvPr/>
          </p:nvSpPr>
          <p:spPr bwMode="auto">
            <a:xfrm>
              <a:off x="5888" y="904"/>
              <a:ext cx="51" cy="21"/>
            </a:xfrm>
            <a:custGeom>
              <a:avLst/>
              <a:gdLst>
                <a:gd name="T0" fmla="*/ 32 w 34"/>
                <a:gd name="T1" fmla="*/ 2 h 14"/>
                <a:gd name="T2" fmla="*/ 34 w 34"/>
                <a:gd name="T3" fmla="*/ 6 h 14"/>
                <a:gd name="T4" fmla="*/ 28 w 34"/>
                <a:gd name="T5" fmla="*/ 12 h 14"/>
                <a:gd name="T6" fmla="*/ 11 w 34"/>
                <a:gd name="T7" fmla="*/ 14 h 14"/>
                <a:gd name="T8" fmla="*/ 0 w 34"/>
                <a:gd name="T9" fmla="*/ 8 h 14"/>
                <a:gd name="T10" fmla="*/ 0 w 34"/>
                <a:gd name="T11" fmla="*/ 8 h 14"/>
                <a:gd name="T12" fmla="*/ 3 w 34"/>
                <a:gd name="T13" fmla="*/ 5 h 14"/>
                <a:gd name="T14" fmla="*/ 12 w 34"/>
                <a:gd name="T15" fmla="*/ 5 h 14"/>
                <a:gd name="T16" fmla="*/ 28 w 34"/>
                <a:gd name="T17" fmla="*/ 0 h 14"/>
                <a:gd name="T18" fmla="*/ 28 w 34"/>
                <a:gd name="T19" fmla="*/ 0 h 14"/>
                <a:gd name="T20" fmla="*/ 32 w 34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4">
                  <a:moveTo>
                    <a:pt x="32" y="2"/>
                  </a:moveTo>
                  <a:cubicBezTo>
                    <a:pt x="32" y="4"/>
                    <a:pt x="33" y="5"/>
                    <a:pt x="34" y="6"/>
                  </a:cubicBezTo>
                  <a:cubicBezTo>
                    <a:pt x="34" y="10"/>
                    <a:pt x="31" y="11"/>
                    <a:pt x="28" y="12"/>
                  </a:cubicBezTo>
                  <a:cubicBezTo>
                    <a:pt x="22" y="12"/>
                    <a:pt x="17" y="14"/>
                    <a:pt x="11" y="14"/>
                  </a:cubicBezTo>
                  <a:cubicBezTo>
                    <a:pt x="8" y="11"/>
                    <a:pt x="2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2" y="6"/>
                    <a:pt x="3" y="5"/>
                  </a:cubicBezTo>
                  <a:cubicBezTo>
                    <a:pt x="6" y="4"/>
                    <a:pt x="9" y="5"/>
                    <a:pt x="12" y="5"/>
                  </a:cubicBezTo>
                  <a:cubicBezTo>
                    <a:pt x="19" y="6"/>
                    <a:pt x="24" y="4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1"/>
                    <a:pt x="31" y="1"/>
                    <a:pt x="32" y="2"/>
                  </a:cubicBezTo>
                  <a:close/>
                </a:path>
              </a:pathLst>
            </a:custGeom>
            <a:solidFill>
              <a:srgbClr val="DCB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2" name="Freeform 999"/>
            <p:cNvSpPr/>
            <p:nvPr/>
          </p:nvSpPr>
          <p:spPr bwMode="auto">
            <a:xfrm>
              <a:off x="5795" y="876"/>
              <a:ext cx="6" cy="3"/>
            </a:xfrm>
            <a:custGeom>
              <a:avLst/>
              <a:gdLst>
                <a:gd name="T0" fmla="*/ 0 w 4"/>
                <a:gd name="T1" fmla="*/ 2 h 2"/>
                <a:gd name="T2" fmla="*/ 2 w 4"/>
                <a:gd name="T3" fmla="*/ 0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3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3" name="Freeform 1000"/>
            <p:cNvSpPr/>
            <p:nvPr/>
          </p:nvSpPr>
          <p:spPr bwMode="auto">
            <a:xfrm>
              <a:off x="6680" y="2187"/>
              <a:ext cx="5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46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4" name="Freeform 1001"/>
            <p:cNvSpPr/>
            <p:nvPr/>
          </p:nvSpPr>
          <p:spPr bwMode="auto">
            <a:xfrm>
              <a:off x="6172" y="957"/>
              <a:ext cx="34" cy="67"/>
            </a:xfrm>
            <a:custGeom>
              <a:avLst/>
              <a:gdLst>
                <a:gd name="T0" fmla="*/ 14 w 23"/>
                <a:gd name="T1" fmla="*/ 17 h 45"/>
                <a:gd name="T2" fmla="*/ 18 w 23"/>
                <a:gd name="T3" fmla="*/ 25 h 45"/>
                <a:gd name="T4" fmla="*/ 22 w 23"/>
                <a:gd name="T5" fmla="*/ 40 h 45"/>
                <a:gd name="T6" fmla="*/ 21 w 23"/>
                <a:gd name="T7" fmla="*/ 45 h 45"/>
                <a:gd name="T8" fmla="*/ 12 w 23"/>
                <a:gd name="T9" fmla="*/ 39 h 45"/>
                <a:gd name="T10" fmla="*/ 4 w 23"/>
                <a:gd name="T11" fmla="*/ 24 h 45"/>
                <a:gd name="T12" fmla="*/ 2 w 23"/>
                <a:gd name="T13" fmla="*/ 9 h 45"/>
                <a:gd name="T14" fmla="*/ 1 w 23"/>
                <a:gd name="T15" fmla="*/ 0 h 45"/>
                <a:gd name="T16" fmla="*/ 7 w 23"/>
                <a:gd name="T17" fmla="*/ 5 h 45"/>
                <a:gd name="T18" fmla="*/ 14 w 23"/>
                <a:gd name="T19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5">
                  <a:moveTo>
                    <a:pt x="14" y="17"/>
                  </a:moveTo>
                  <a:cubicBezTo>
                    <a:pt x="14" y="20"/>
                    <a:pt x="15" y="23"/>
                    <a:pt x="18" y="25"/>
                  </a:cubicBezTo>
                  <a:cubicBezTo>
                    <a:pt x="19" y="30"/>
                    <a:pt x="22" y="34"/>
                    <a:pt x="22" y="40"/>
                  </a:cubicBezTo>
                  <a:cubicBezTo>
                    <a:pt x="23" y="42"/>
                    <a:pt x="23" y="44"/>
                    <a:pt x="21" y="45"/>
                  </a:cubicBezTo>
                  <a:cubicBezTo>
                    <a:pt x="16" y="45"/>
                    <a:pt x="14" y="43"/>
                    <a:pt x="12" y="39"/>
                  </a:cubicBezTo>
                  <a:cubicBezTo>
                    <a:pt x="10" y="34"/>
                    <a:pt x="6" y="29"/>
                    <a:pt x="4" y="24"/>
                  </a:cubicBezTo>
                  <a:cubicBezTo>
                    <a:pt x="2" y="19"/>
                    <a:pt x="1" y="14"/>
                    <a:pt x="2" y="9"/>
                  </a:cubicBezTo>
                  <a:cubicBezTo>
                    <a:pt x="3" y="6"/>
                    <a:pt x="0" y="3"/>
                    <a:pt x="1" y="0"/>
                  </a:cubicBezTo>
                  <a:cubicBezTo>
                    <a:pt x="5" y="0"/>
                    <a:pt x="5" y="3"/>
                    <a:pt x="7" y="5"/>
                  </a:cubicBezTo>
                  <a:cubicBezTo>
                    <a:pt x="9" y="9"/>
                    <a:pt x="12" y="13"/>
                    <a:pt x="14" y="17"/>
                  </a:cubicBezTo>
                  <a:close/>
                </a:path>
              </a:pathLst>
            </a:custGeom>
            <a:solidFill>
              <a:srgbClr val="1B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5" name="Freeform 1002"/>
            <p:cNvSpPr/>
            <p:nvPr/>
          </p:nvSpPr>
          <p:spPr bwMode="auto">
            <a:xfrm>
              <a:off x="6130" y="930"/>
              <a:ext cx="51" cy="69"/>
            </a:xfrm>
            <a:custGeom>
              <a:avLst/>
              <a:gdLst>
                <a:gd name="T0" fmla="*/ 30 w 34"/>
                <a:gd name="T1" fmla="*/ 27 h 46"/>
                <a:gd name="T2" fmla="*/ 34 w 34"/>
                <a:gd name="T3" fmla="*/ 41 h 46"/>
                <a:gd name="T4" fmla="*/ 27 w 34"/>
                <a:gd name="T5" fmla="*/ 40 h 46"/>
                <a:gd name="T6" fmla="*/ 15 w 34"/>
                <a:gd name="T7" fmla="*/ 29 h 46"/>
                <a:gd name="T8" fmla="*/ 12 w 34"/>
                <a:gd name="T9" fmla="*/ 28 h 46"/>
                <a:gd name="T10" fmla="*/ 11 w 34"/>
                <a:gd name="T11" fmla="*/ 26 h 46"/>
                <a:gd name="T12" fmla="*/ 10 w 34"/>
                <a:gd name="T13" fmla="*/ 26 h 46"/>
                <a:gd name="T14" fmla="*/ 8 w 34"/>
                <a:gd name="T15" fmla="*/ 24 h 46"/>
                <a:gd name="T16" fmla="*/ 8 w 34"/>
                <a:gd name="T17" fmla="*/ 23 h 46"/>
                <a:gd name="T18" fmla="*/ 7 w 34"/>
                <a:gd name="T19" fmla="*/ 21 h 46"/>
                <a:gd name="T20" fmla="*/ 8 w 34"/>
                <a:gd name="T21" fmla="*/ 20 h 46"/>
                <a:gd name="T22" fmla="*/ 0 w 34"/>
                <a:gd name="T23" fmla="*/ 0 h 46"/>
                <a:gd name="T24" fmla="*/ 15 w 34"/>
                <a:gd name="T25" fmla="*/ 19 h 46"/>
                <a:gd name="T26" fmla="*/ 26 w 34"/>
                <a:gd name="T27" fmla="*/ 31 h 46"/>
                <a:gd name="T28" fmla="*/ 29 w 34"/>
                <a:gd name="T29" fmla="*/ 29 h 46"/>
                <a:gd name="T30" fmla="*/ 30 w 34"/>
                <a:gd name="T31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6">
                  <a:moveTo>
                    <a:pt x="30" y="27"/>
                  </a:moveTo>
                  <a:cubicBezTo>
                    <a:pt x="32" y="32"/>
                    <a:pt x="33" y="36"/>
                    <a:pt x="34" y="41"/>
                  </a:cubicBezTo>
                  <a:cubicBezTo>
                    <a:pt x="31" y="46"/>
                    <a:pt x="29" y="43"/>
                    <a:pt x="27" y="40"/>
                  </a:cubicBezTo>
                  <a:cubicBezTo>
                    <a:pt x="23" y="36"/>
                    <a:pt x="19" y="32"/>
                    <a:pt x="15" y="29"/>
                  </a:cubicBezTo>
                  <a:cubicBezTo>
                    <a:pt x="14" y="29"/>
                    <a:pt x="13" y="28"/>
                    <a:pt x="12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7" y="21"/>
                    <a:pt x="7" y="21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2"/>
                    <a:pt x="3" y="7"/>
                    <a:pt x="0" y="0"/>
                  </a:cubicBezTo>
                  <a:cubicBezTo>
                    <a:pt x="6" y="5"/>
                    <a:pt x="12" y="11"/>
                    <a:pt x="15" y="19"/>
                  </a:cubicBezTo>
                  <a:cubicBezTo>
                    <a:pt x="17" y="24"/>
                    <a:pt x="22" y="27"/>
                    <a:pt x="26" y="31"/>
                  </a:cubicBezTo>
                  <a:cubicBezTo>
                    <a:pt x="28" y="32"/>
                    <a:pt x="28" y="31"/>
                    <a:pt x="29" y="29"/>
                  </a:cubicBezTo>
                  <a:cubicBezTo>
                    <a:pt x="29" y="29"/>
                    <a:pt x="30" y="28"/>
                    <a:pt x="30" y="27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6" name="Freeform 1003"/>
            <p:cNvSpPr/>
            <p:nvPr/>
          </p:nvSpPr>
          <p:spPr bwMode="auto">
            <a:xfrm>
              <a:off x="7834" y="1408"/>
              <a:ext cx="87" cy="131"/>
            </a:xfrm>
            <a:custGeom>
              <a:avLst/>
              <a:gdLst>
                <a:gd name="T0" fmla="*/ 6 w 58"/>
                <a:gd name="T1" fmla="*/ 2 h 87"/>
                <a:gd name="T2" fmla="*/ 8 w 58"/>
                <a:gd name="T3" fmla="*/ 2 h 87"/>
                <a:gd name="T4" fmla="*/ 16 w 58"/>
                <a:gd name="T5" fmla="*/ 6 h 87"/>
                <a:gd name="T6" fmla="*/ 39 w 58"/>
                <a:gd name="T7" fmla="*/ 8 h 87"/>
                <a:gd name="T8" fmla="*/ 43 w 58"/>
                <a:gd name="T9" fmla="*/ 10 h 87"/>
                <a:gd name="T10" fmla="*/ 51 w 58"/>
                <a:gd name="T11" fmla="*/ 19 h 87"/>
                <a:gd name="T12" fmla="*/ 53 w 58"/>
                <a:gd name="T13" fmla="*/ 48 h 87"/>
                <a:gd name="T14" fmla="*/ 40 w 58"/>
                <a:gd name="T15" fmla="*/ 74 h 87"/>
                <a:gd name="T16" fmla="*/ 29 w 58"/>
                <a:gd name="T17" fmla="*/ 87 h 87"/>
                <a:gd name="T18" fmla="*/ 28 w 58"/>
                <a:gd name="T19" fmla="*/ 86 h 87"/>
                <a:gd name="T20" fmla="*/ 35 w 58"/>
                <a:gd name="T21" fmla="*/ 63 h 87"/>
                <a:gd name="T22" fmla="*/ 47 w 58"/>
                <a:gd name="T23" fmla="*/ 38 h 87"/>
                <a:gd name="T24" fmla="*/ 39 w 58"/>
                <a:gd name="T25" fmla="*/ 20 h 87"/>
                <a:gd name="T26" fmla="*/ 10 w 58"/>
                <a:gd name="T27" fmla="*/ 14 h 87"/>
                <a:gd name="T28" fmla="*/ 5 w 58"/>
                <a:gd name="T29" fmla="*/ 3 h 87"/>
                <a:gd name="T30" fmla="*/ 6 w 58"/>
                <a:gd name="T31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87">
                  <a:moveTo>
                    <a:pt x="6" y="2"/>
                  </a:moveTo>
                  <a:cubicBezTo>
                    <a:pt x="7" y="2"/>
                    <a:pt x="8" y="2"/>
                    <a:pt x="8" y="2"/>
                  </a:cubicBezTo>
                  <a:cubicBezTo>
                    <a:pt x="9" y="7"/>
                    <a:pt x="12" y="9"/>
                    <a:pt x="16" y="6"/>
                  </a:cubicBezTo>
                  <a:cubicBezTo>
                    <a:pt x="25" y="0"/>
                    <a:pt x="32" y="2"/>
                    <a:pt x="39" y="8"/>
                  </a:cubicBezTo>
                  <a:cubicBezTo>
                    <a:pt x="40" y="9"/>
                    <a:pt x="42" y="9"/>
                    <a:pt x="43" y="10"/>
                  </a:cubicBezTo>
                  <a:cubicBezTo>
                    <a:pt x="46" y="13"/>
                    <a:pt x="49" y="15"/>
                    <a:pt x="51" y="19"/>
                  </a:cubicBezTo>
                  <a:cubicBezTo>
                    <a:pt x="58" y="28"/>
                    <a:pt x="58" y="39"/>
                    <a:pt x="53" y="48"/>
                  </a:cubicBezTo>
                  <a:cubicBezTo>
                    <a:pt x="48" y="56"/>
                    <a:pt x="43" y="65"/>
                    <a:pt x="40" y="74"/>
                  </a:cubicBezTo>
                  <a:cubicBezTo>
                    <a:pt x="39" y="80"/>
                    <a:pt x="36" y="85"/>
                    <a:pt x="29" y="87"/>
                  </a:cubicBezTo>
                  <a:cubicBezTo>
                    <a:pt x="29" y="86"/>
                    <a:pt x="29" y="86"/>
                    <a:pt x="28" y="86"/>
                  </a:cubicBezTo>
                  <a:cubicBezTo>
                    <a:pt x="25" y="77"/>
                    <a:pt x="31" y="70"/>
                    <a:pt x="35" y="63"/>
                  </a:cubicBezTo>
                  <a:cubicBezTo>
                    <a:pt x="39" y="55"/>
                    <a:pt x="45" y="47"/>
                    <a:pt x="47" y="38"/>
                  </a:cubicBezTo>
                  <a:cubicBezTo>
                    <a:pt x="48" y="29"/>
                    <a:pt x="47" y="23"/>
                    <a:pt x="39" y="20"/>
                  </a:cubicBezTo>
                  <a:cubicBezTo>
                    <a:pt x="30" y="16"/>
                    <a:pt x="21" y="10"/>
                    <a:pt x="10" y="14"/>
                  </a:cubicBezTo>
                  <a:cubicBezTo>
                    <a:pt x="4" y="12"/>
                    <a:pt x="0" y="9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7" name="Freeform 1004"/>
            <p:cNvSpPr/>
            <p:nvPr/>
          </p:nvSpPr>
          <p:spPr bwMode="auto">
            <a:xfrm>
              <a:off x="7843" y="1399"/>
              <a:ext cx="12" cy="6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  <a:gd name="T4" fmla="*/ 8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4"/>
                    <a:pt x="2" y="3"/>
                    <a:pt x="0" y="0"/>
                  </a:cubicBezTo>
                  <a:cubicBezTo>
                    <a:pt x="4" y="0"/>
                    <a:pt x="6" y="1"/>
                    <a:pt x="8" y="4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8" name="Freeform 1005"/>
            <p:cNvSpPr/>
            <p:nvPr/>
          </p:nvSpPr>
          <p:spPr bwMode="auto">
            <a:xfrm>
              <a:off x="7855" y="1405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9" name="Freeform 1006"/>
            <p:cNvSpPr/>
            <p:nvPr/>
          </p:nvSpPr>
          <p:spPr bwMode="auto">
            <a:xfrm>
              <a:off x="5630" y="880"/>
              <a:ext cx="108" cy="99"/>
            </a:xfrm>
            <a:custGeom>
              <a:avLst/>
              <a:gdLst>
                <a:gd name="T0" fmla="*/ 72 w 72"/>
                <a:gd name="T1" fmla="*/ 24 h 66"/>
                <a:gd name="T2" fmla="*/ 71 w 72"/>
                <a:gd name="T3" fmla="*/ 26 h 66"/>
                <a:gd name="T4" fmla="*/ 70 w 72"/>
                <a:gd name="T5" fmla="*/ 28 h 66"/>
                <a:gd name="T6" fmla="*/ 70 w 72"/>
                <a:gd name="T7" fmla="*/ 28 h 66"/>
                <a:gd name="T8" fmla="*/ 64 w 72"/>
                <a:gd name="T9" fmla="*/ 33 h 66"/>
                <a:gd name="T10" fmla="*/ 64 w 72"/>
                <a:gd name="T11" fmla="*/ 33 h 66"/>
                <a:gd name="T12" fmla="*/ 62 w 72"/>
                <a:gd name="T13" fmla="*/ 35 h 66"/>
                <a:gd name="T14" fmla="*/ 62 w 72"/>
                <a:gd name="T15" fmla="*/ 35 h 66"/>
                <a:gd name="T16" fmla="*/ 60 w 72"/>
                <a:gd name="T17" fmla="*/ 39 h 66"/>
                <a:gd name="T18" fmla="*/ 60 w 72"/>
                <a:gd name="T19" fmla="*/ 39 h 66"/>
                <a:gd name="T20" fmla="*/ 29 w 72"/>
                <a:gd name="T21" fmla="*/ 63 h 66"/>
                <a:gd name="T22" fmla="*/ 7 w 72"/>
                <a:gd name="T23" fmla="*/ 63 h 66"/>
                <a:gd name="T24" fmla="*/ 4 w 72"/>
                <a:gd name="T25" fmla="*/ 51 h 66"/>
                <a:gd name="T26" fmla="*/ 8 w 72"/>
                <a:gd name="T27" fmla="*/ 33 h 66"/>
                <a:gd name="T28" fmla="*/ 18 w 72"/>
                <a:gd name="T29" fmla="*/ 9 h 66"/>
                <a:gd name="T30" fmla="*/ 27 w 72"/>
                <a:gd name="T31" fmla="*/ 1 h 66"/>
                <a:gd name="T32" fmla="*/ 35 w 72"/>
                <a:gd name="T33" fmla="*/ 7 h 66"/>
                <a:gd name="T34" fmla="*/ 32 w 72"/>
                <a:gd name="T35" fmla="*/ 10 h 66"/>
                <a:gd name="T36" fmla="*/ 20 w 72"/>
                <a:gd name="T37" fmla="*/ 27 h 66"/>
                <a:gd name="T38" fmla="*/ 24 w 72"/>
                <a:gd name="T39" fmla="*/ 33 h 66"/>
                <a:gd name="T40" fmla="*/ 24 w 72"/>
                <a:gd name="T41" fmla="*/ 35 h 66"/>
                <a:gd name="T42" fmla="*/ 24 w 72"/>
                <a:gd name="T43" fmla="*/ 38 h 66"/>
                <a:gd name="T44" fmla="*/ 23 w 72"/>
                <a:gd name="T45" fmla="*/ 41 h 66"/>
                <a:gd name="T46" fmla="*/ 18 w 72"/>
                <a:gd name="T47" fmla="*/ 54 h 66"/>
                <a:gd name="T48" fmla="*/ 32 w 72"/>
                <a:gd name="T49" fmla="*/ 51 h 66"/>
                <a:gd name="T50" fmla="*/ 59 w 72"/>
                <a:gd name="T51" fmla="*/ 29 h 66"/>
                <a:gd name="T52" fmla="*/ 72 w 72"/>
                <a:gd name="T53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66">
                  <a:moveTo>
                    <a:pt x="72" y="24"/>
                  </a:moveTo>
                  <a:cubicBezTo>
                    <a:pt x="72" y="24"/>
                    <a:pt x="71" y="25"/>
                    <a:pt x="71" y="26"/>
                  </a:cubicBezTo>
                  <a:cubicBezTo>
                    <a:pt x="71" y="27"/>
                    <a:pt x="70" y="27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30"/>
                    <a:pt x="65" y="31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34"/>
                    <a:pt x="63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1" y="36"/>
                    <a:pt x="61" y="38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1" y="49"/>
                    <a:pt x="41" y="57"/>
                    <a:pt x="29" y="63"/>
                  </a:cubicBezTo>
                  <a:cubicBezTo>
                    <a:pt x="23" y="66"/>
                    <a:pt x="14" y="65"/>
                    <a:pt x="7" y="63"/>
                  </a:cubicBezTo>
                  <a:cubicBezTo>
                    <a:pt x="1" y="62"/>
                    <a:pt x="0" y="56"/>
                    <a:pt x="4" y="51"/>
                  </a:cubicBezTo>
                  <a:cubicBezTo>
                    <a:pt x="8" y="45"/>
                    <a:pt x="9" y="40"/>
                    <a:pt x="8" y="33"/>
                  </a:cubicBezTo>
                  <a:cubicBezTo>
                    <a:pt x="5" y="23"/>
                    <a:pt x="14" y="17"/>
                    <a:pt x="18" y="9"/>
                  </a:cubicBezTo>
                  <a:cubicBezTo>
                    <a:pt x="20" y="6"/>
                    <a:pt x="24" y="3"/>
                    <a:pt x="27" y="1"/>
                  </a:cubicBezTo>
                  <a:cubicBezTo>
                    <a:pt x="32" y="0"/>
                    <a:pt x="35" y="2"/>
                    <a:pt x="35" y="7"/>
                  </a:cubicBezTo>
                  <a:cubicBezTo>
                    <a:pt x="34" y="8"/>
                    <a:pt x="33" y="10"/>
                    <a:pt x="32" y="10"/>
                  </a:cubicBezTo>
                  <a:cubicBezTo>
                    <a:pt x="22" y="11"/>
                    <a:pt x="23" y="20"/>
                    <a:pt x="20" y="27"/>
                  </a:cubicBezTo>
                  <a:cubicBezTo>
                    <a:pt x="18" y="30"/>
                    <a:pt x="25" y="30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9"/>
                    <a:pt x="23" y="40"/>
                    <a:pt x="23" y="41"/>
                  </a:cubicBezTo>
                  <a:cubicBezTo>
                    <a:pt x="20" y="45"/>
                    <a:pt x="14" y="50"/>
                    <a:pt x="18" y="54"/>
                  </a:cubicBezTo>
                  <a:cubicBezTo>
                    <a:pt x="22" y="59"/>
                    <a:pt x="28" y="53"/>
                    <a:pt x="32" y="51"/>
                  </a:cubicBezTo>
                  <a:cubicBezTo>
                    <a:pt x="42" y="45"/>
                    <a:pt x="51" y="38"/>
                    <a:pt x="59" y="29"/>
                  </a:cubicBezTo>
                  <a:cubicBezTo>
                    <a:pt x="62" y="25"/>
                    <a:pt x="64" y="17"/>
                    <a:pt x="72" y="24"/>
                  </a:cubicBezTo>
                  <a:close/>
                </a:path>
              </a:pathLst>
            </a:custGeom>
            <a:solidFill>
              <a:srgbClr val="E6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0" name="Freeform 1007"/>
            <p:cNvSpPr/>
            <p:nvPr/>
          </p:nvSpPr>
          <p:spPr bwMode="auto">
            <a:xfrm>
              <a:off x="5714" y="850"/>
              <a:ext cx="77" cy="62"/>
            </a:xfrm>
            <a:custGeom>
              <a:avLst/>
              <a:gdLst>
                <a:gd name="T0" fmla="*/ 42 w 51"/>
                <a:gd name="T1" fmla="*/ 23 h 41"/>
                <a:gd name="T2" fmla="*/ 20 w 51"/>
                <a:gd name="T3" fmla="*/ 38 h 41"/>
                <a:gd name="T4" fmla="*/ 11 w 51"/>
                <a:gd name="T5" fmla="*/ 38 h 41"/>
                <a:gd name="T6" fmla="*/ 16 w 51"/>
                <a:gd name="T7" fmla="*/ 29 h 41"/>
                <a:gd name="T8" fmla="*/ 18 w 51"/>
                <a:gd name="T9" fmla="*/ 23 h 41"/>
                <a:gd name="T10" fmla="*/ 11 w 51"/>
                <a:gd name="T11" fmla="*/ 21 h 41"/>
                <a:gd name="T12" fmla="*/ 0 w 51"/>
                <a:gd name="T13" fmla="*/ 21 h 41"/>
                <a:gd name="T14" fmla="*/ 0 w 51"/>
                <a:gd name="T15" fmla="*/ 19 h 41"/>
                <a:gd name="T16" fmla="*/ 12 w 51"/>
                <a:gd name="T17" fmla="*/ 7 h 41"/>
                <a:gd name="T18" fmla="*/ 29 w 51"/>
                <a:gd name="T19" fmla="*/ 2 h 41"/>
                <a:gd name="T20" fmla="*/ 37 w 51"/>
                <a:gd name="T21" fmla="*/ 1 h 41"/>
                <a:gd name="T22" fmla="*/ 49 w 51"/>
                <a:gd name="T23" fmla="*/ 10 h 41"/>
                <a:gd name="T24" fmla="*/ 42 w 51"/>
                <a:gd name="T2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1">
                  <a:moveTo>
                    <a:pt x="42" y="23"/>
                  </a:moveTo>
                  <a:cubicBezTo>
                    <a:pt x="33" y="25"/>
                    <a:pt x="26" y="32"/>
                    <a:pt x="20" y="38"/>
                  </a:cubicBezTo>
                  <a:cubicBezTo>
                    <a:pt x="17" y="39"/>
                    <a:pt x="14" y="41"/>
                    <a:pt x="11" y="38"/>
                  </a:cubicBezTo>
                  <a:cubicBezTo>
                    <a:pt x="10" y="34"/>
                    <a:pt x="13" y="31"/>
                    <a:pt x="16" y="29"/>
                  </a:cubicBezTo>
                  <a:cubicBezTo>
                    <a:pt x="17" y="27"/>
                    <a:pt x="19" y="26"/>
                    <a:pt x="18" y="23"/>
                  </a:cubicBezTo>
                  <a:cubicBezTo>
                    <a:pt x="16" y="20"/>
                    <a:pt x="14" y="21"/>
                    <a:pt x="11" y="21"/>
                  </a:cubicBezTo>
                  <a:cubicBezTo>
                    <a:pt x="8" y="22"/>
                    <a:pt x="4" y="24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4" y="14"/>
                    <a:pt x="9" y="13"/>
                    <a:pt x="12" y="7"/>
                  </a:cubicBezTo>
                  <a:cubicBezTo>
                    <a:pt x="18" y="6"/>
                    <a:pt x="23" y="4"/>
                    <a:pt x="29" y="2"/>
                  </a:cubicBezTo>
                  <a:cubicBezTo>
                    <a:pt x="32" y="1"/>
                    <a:pt x="34" y="0"/>
                    <a:pt x="37" y="1"/>
                  </a:cubicBezTo>
                  <a:cubicBezTo>
                    <a:pt x="42" y="1"/>
                    <a:pt x="48" y="4"/>
                    <a:pt x="49" y="10"/>
                  </a:cubicBezTo>
                  <a:cubicBezTo>
                    <a:pt x="51" y="16"/>
                    <a:pt x="46" y="19"/>
                    <a:pt x="42" y="23"/>
                  </a:cubicBezTo>
                  <a:close/>
                </a:path>
              </a:pathLst>
            </a:custGeom>
            <a:solidFill>
              <a:srgbClr val="D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1" name="Freeform 1008"/>
            <p:cNvSpPr/>
            <p:nvPr/>
          </p:nvSpPr>
          <p:spPr bwMode="auto">
            <a:xfrm>
              <a:off x="5732" y="837"/>
              <a:ext cx="84" cy="51"/>
            </a:xfrm>
            <a:custGeom>
              <a:avLst/>
              <a:gdLst>
                <a:gd name="T0" fmla="*/ 30 w 56"/>
                <a:gd name="T1" fmla="*/ 32 h 34"/>
                <a:gd name="T2" fmla="*/ 32 w 56"/>
                <a:gd name="T3" fmla="*/ 27 h 34"/>
                <a:gd name="T4" fmla="*/ 34 w 56"/>
                <a:gd name="T5" fmla="*/ 20 h 34"/>
                <a:gd name="T6" fmla="*/ 23 w 56"/>
                <a:gd name="T7" fmla="*/ 13 h 34"/>
                <a:gd name="T8" fmla="*/ 9 w 56"/>
                <a:gd name="T9" fmla="*/ 17 h 34"/>
                <a:gd name="T10" fmla="*/ 0 w 56"/>
                <a:gd name="T11" fmla="*/ 16 h 34"/>
                <a:gd name="T12" fmla="*/ 2 w 56"/>
                <a:gd name="T13" fmla="*/ 14 h 34"/>
                <a:gd name="T14" fmla="*/ 6 w 56"/>
                <a:gd name="T15" fmla="*/ 11 h 34"/>
                <a:gd name="T16" fmla="*/ 29 w 56"/>
                <a:gd name="T17" fmla="*/ 1 h 34"/>
                <a:gd name="T18" fmla="*/ 37 w 56"/>
                <a:gd name="T19" fmla="*/ 2 h 34"/>
                <a:gd name="T20" fmla="*/ 40 w 56"/>
                <a:gd name="T21" fmla="*/ 1 h 34"/>
                <a:gd name="T22" fmla="*/ 56 w 56"/>
                <a:gd name="T23" fmla="*/ 1 h 34"/>
                <a:gd name="T24" fmla="*/ 50 w 56"/>
                <a:gd name="T25" fmla="*/ 14 h 34"/>
                <a:gd name="T26" fmla="*/ 44 w 56"/>
                <a:gd name="T27" fmla="*/ 21 h 34"/>
                <a:gd name="T28" fmla="*/ 36 w 56"/>
                <a:gd name="T29" fmla="*/ 30 h 34"/>
                <a:gd name="T30" fmla="*/ 30 w 56"/>
                <a:gd name="T3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34">
                  <a:moveTo>
                    <a:pt x="30" y="32"/>
                  </a:moveTo>
                  <a:cubicBezTo>
                    <a:pt x="31" y="30"/>
                    <a:pt x="31" y="28"/>
                    <a:pt x="32" y="27"/>
                  </a:cubicBezTo>
                  <a:cubicBezTo>
                    <a:pt x="33" y="24"/>
                    <a:pt x="37" y="23"/>
                    <a:pt x="34" y="20"/>
                  </a:cubicBezTo>
                  <a:cubicBezTo>
                    <a:pt x="31" y="16"/>
                    <a:pt x="28" y="12"/>
                    <a:pt x="23" y="13"/>
                  </a:cubicBezTo>
                  <a:cubicBezTo>
                    <a:pt x="18" y="14"/>
                    <a:pt x="13" y="14"/>
                    <a:pt x="9" y="17"/>
                  </a:cubicBezTo>
                  <a:cubicBezTo>
                    <a:pt x="6" y="18"/>
                    <a:pt x="3" y="18"/>
                    <a:pt x="0" y="16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3" y="13"/>
                    <a:pt x="4" y="12"/>
                    <a:pt x="6" y="11"/>
                  </a:cubicBezTo>
                  <a:cubicBezTo>
                    <a:pt x="14" y="9"/>
                    <a:pt x="22" y="7"/>
                    <a:pt x="29" y="1"/>
                  </a:cubicBezTo>
                  <a:cubicBezTo>
                    <a:pt x="31" y="3"/>
                    <a:pt x="33" y="9"/>
                    <a:pt x="37" y="2"/>
                  </a:cubicBezTo>
                  <a:cubicBezTo>
                    <a:pt x="37" y="0"/>
                    <a:pt x="39" y="1"/>
                    <a:pt x="40" y="1"/>
                  </a:cubicBezTo>
                  <a:cubicBezTo>
                    <a:pt x="45" y="4"/>
                    <a:pt x="50" y="2"/>
                    <a:pt x="56" y="1"/>
                  </a:cubicBezTo>
                  <a:cubicBezTo>
                    <a:pt x="53" y="5"/>
                    <a:pt x="49" y="8"/>
                    <a:pt x="50" y="14"/>
                  </a:cubicBezTo>
                  <a:cubicBezTo>
                    <a:pt x="50" y="17"/>
                    <a:pt x="47" y="19"/>
                    <a:pt x="44" y="21"/>
                  </a:cubicBezTo>
                  <a:cubicBezTo>
                    <a:pt x="41" y="23"/>
                    <a:pt x="37" y="25"/>
                    <a:pt x="36" y="30"/>
                  </a:cubicBezTo>
                  <a:cubicBezTo>
                    <a:pt x="35" y="32"/>
                    <a:pt x="33" y="34"/>
                    <a:pt x="30" y="32"/>
                  </a:cubicBezTo>
                  <a:close/>
                </a:path>
              </a:pathLst>
            </a:custGeom>
            <a:solidFill>
              <a:srgbClr val="E1A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362" name="Group 1210"/>
          <p:cNvGrpSpPr/>
          <p:nvPr userDrawn="1"/>
        </p:nvGrpSpPr>
        <p:grpSpPr bwMode="auto">
          <a:xfrm>
            <a:off x="1344523" y="31750"/>
            <a:ext cx="3698875" cy="6824663"/>
            <a:chOff x="5588" y="20"/>
            <a:chExt cx="2330" cy="4299"/>
          </a:xfrm>
        </p:grpSpPr>
        <p:sp>
          <p:nvSpPr>
            <p:cNvPr id="5363" name="Freeform 1010"/>
            <p:cNvSpPr/>
            <p:nvPr/>
          </p:nvSpPr>
          <p:spPr bwMode="auto">
            <a:xfrm>
              <a:off x="5668" y="817"/>
              <a:ext cx="78" cy="74"/>
            </a:xfrm>
            <a:custGeom>
              <a:avLst/>
              <a:gdLst>
                <a:gd name="T0" fmla="*/ 10 w 52"/>
                <a:gd name="T1" fmla="*/ 49 h 49"/>
                <a:gd name="T2" fmla="*/ 3 w 52"/>
                <a:gd name="T3" fmla="*/ 45 h 49"/>
                <a:gd name="T4" fmla="*/ 2 w 52"/>
                <a:gd name="T5" fmla="*/ 37 h 49"/>
                <a:gd name="T6" fmla="*/ 3 w 52"/>
                <a:gd name="T7" fmla="*/ 35 h 49"/>
                <a:gd name="T8" fmla="*/ 12 w 52"/>
                <a:gd name="T9" fmla="*/ 24 h 49"/>
                <a:gd name="T10" fmla="*/ 38 w 52"/>
                <a:gd name="T11" fmla="*/ 0 h 49"/>
                <a:gd name="T12" fmla="*/ 41 w 52"/>
                <a:gd name="T13" fmla="*/ 0 h 49"/>
                <a:gd name="T14" fmla="*/ 47 w 52"/>
                <a:gd name="T15" fmla="*/ 12 h 49"/>
                <a:gd name="T16" fmla="*/ 44 w 52"/>
                <a:gd name="T17" fmla="*/ 15 h 49"/>
                <a:gd name="T18" fmla="*/ 22 w 52"/>
                <a:gd name="T19" fmla="*/ 33 h 49"/>
                <a:gd name="T20" fmla="*/ 12 w 52"/>
                <a:gd name="T21" fmla="*/ 47 h 49"/>
                <a:gd name="T22" fmla="*/ 10 w 52"/>
                <a:gd name="T2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49">
                  <a:moveTo>
                    <a:pt x="10" y="49"/>
                  </a:moveTo>
                  <a:cubicBezTo>
                    <a:pt x="8" y="46"/>
                    <a:pt x="6" y="44"/>
                    <a:pt x="3" y="45"/>
                  </a:cubicBezTo>
                  <a:cubicBezTo>
                    <a:pt x="0" y="42"/>
                    <a:pt x="2" y="40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7" y="32"/>
                    <a:pt x="11" y="29"/>
                    <a:pt x="12" y="24"/>
                  </a:cubicBezTo>
                  <a:cubicBezTo>
                    <a:pt x="18" y="14"/>
                    <a:pt x="28" y="6"/>
                    <a:pt x="38" y="0"/>
                  </a:cubicBezTo>
                  <a:cubicBezTo>
                    <a:pt x="39" y="0"/>
                    <a:pt x="40" y="0"/>
                    <a:pt x="41" y="0"/>
                  </a:cubicBezTo>
                  <a:cubicBezTo>
                    <a:pt x="52" y="0"/>
                    <a:pt x="46" y="7"/>
                    <a:pt x="47" y="12"/>
                  </a:cubicBezTo>
                  <a:cubicBezTo>
                    <a:pt x="46" y="13"/>
                    <a:pt x="45" y="15"/>
                    <a:pt x="44" y="15"/>
                  </a:cubicBezTo>
                  <a:cubicBezTo>
                    <a:pt x="33" y="16"/>
                    <a:pt x="28" y="25"/>
                    <a:pt x="22" y="33"/>
                  </a:cubicBezTo>
                  <a:cubicBezTo>
                    <a:pt x="19" y="38"/>
                    <a:pt x="16" y="42"/>
                    <a:pt x="12" y="47"/>
                  </a:cubicBezTo>
                  <a:cubicBezTo>
                    <a:pt x="12" y="47"/>
                    <a:pt x="11" y="48"/>
                    <a:pt x="10" y="49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4" name="Freeform 1011"/>
            <p:cNvSpPr/>
            <p:nvPr/>
          </p:nvSpPr>
          <p:spPr bwMode="auto">
            <a:xfrm>
              <a:off x="5662" y="879"/>
              <a:ext cx="54" cy="69"/>
            </a:xfrm>
            <a:custGeom>
              <a:avLst/>
              <a:gdLst>
                <a:gd name="T0" fmla="*/ 35 w 36"/>
                <a:gd name="T1" fmla="*/ 0 h 46"/>
                <a:gd name="T2" fmla="*/ 35 w 36"/>
                <a:gd name="T3" fmla="*/ 2 h 46"/>
                <a:gd name="T4" fmla="*/ 36 w 36"/>
                <a:gd name="T5" fmla="*/ 4 h 46"/>
                <a:gd name="T6" fmla="*/ 12 w 36"/>
                <a:gd name="T7" fmla="*/ 42 h 46"/>
                <a:gd name="T8" fmla="*/ 1 w 36"/>
                <a:gd name="T9" fmla="*/ 41 h 46"/>
                <a:gd name="T10" fmla="*/ 1 w 36"/>
                <a:gd name="T11" fmla="*/ 38 h 46"/>
                <a:gd name="T12" fmla="*/ 1 w 36"/>
                <a:gd name="T13" fmla="*/ 38 h 46"/>
                <a:gd name="T14" fmla="*/ 3 w 36"/>
                <a:gd name="T15" fmla="*/ 34 h 46"/>
                <a:gd name="T16" fmla="*/ 3 w 36"/>
                <a:gd name="T17" fmla="*/ 34 h 46"/>
                <a:gd name="T18" fmla="*/ 16 w 36"/>
                <a:gd name="T19" fmla="*/ 14 h 46"/>
                <a:gd name="T20" fmla="*/ 35 w 36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6">
                  <a:moveTo>
                    <a:pt x="35" y="0"/>
                  </a:moveTo>
                  <a:cubicBezTo>
                    <a:pt x="35" y="0"/>
                    <a:pt x="35" y="1"/>
                    <a:pt x="35" y="2"/>
                  </a:cubicBezTo>
                  <a:cubicBezTo>
                    <a:pt x="36" y="2"/>
                    <a:pt x="36" y="3"/>
                    <a:pt x="36" y="4"/>
                  </a:cubicBezTo>
                  <a:cubicBezTo>
                    <a:pt x="31" y="18"/>
                    <a:pt x="21" y="30"/>
                    <a:pt x="12" y="42"/>
                  </a:cubicBezTo>
                  <a:cubicBezTo>
                    <a:pt x="9" y="45"/>
                    <a:pt x="4" y="46"/>
                    <a:pt x="1" y="41"/>
                  </a:cubicBezTo>
                  <a:cubicBezTo>
                    <a:pt x="0" y="40"/>
                    <a:pt x="0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7"/>
                    <a:pt x="2" y="35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26"/>
                    <a:pt x="11" y="20"/>
                    <a:pt x="16" y="14"/>
                  </a:cubicBezTo>
                  <a:cubicBezTo>
                    <a:pt x="21" y="9"/>
                    <a:pt x="27" y="2"/>
                    <a:pt x="35" y="0"/>
                  </a:cubicBezTo>
                  <a:close/>
                </a:path>
              </a:pathLst>
            </a:custGeom>
            <a:solidFill>
              <a:srgbClr val="D1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5" name="Freeform 1012"/>
            <p:cNvSpPr/>
            <p:nvPr/>
          </p:nvSpPr>
          <p:spPr bwMode="auto">
            <a:xfrm>
              <a:off x="5728" y="808"/>
              <a:ext cx="40" cy="27"/>
            </a:xfrm>
            <a:custGeom>
              <a:avLst/>
              <a:gdLst>
                <a:gd name="T0" fmla="*/ 7 w 27"/>
                <a:gd name="T1" fmla="*/ 18 h 18"/>
                <a:gd name="T2" fmla="*/ 4 w 27"/>
                <a:gd name="T3" fmla="*/ 13 h 18"/>
                <a:gd name="T4" fmla="*/ 1 w 27"/>
                <a:gd name="T5" fmla="*/ 8 h 18"/>
                <a:gd name="T6" fmla="*/ 9 w 27"/>
                <a:gd name="T7" fmla="*/ 3 h 18"/>
                <a:gd name="T8" fmla="*/ 27 w 27"/>
                <a:gd name="T9" fmla="*/ 8 h 18"/>
                <a:gd name="T10" fmla="*/ 7 w 2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7" y="18"/>
                  </a:moveTo>
                  <a:cubicBezTo>
                    <a:pt x="4" y="18"/>
                    <a:pt x="0" y="18"/>
                    <a:pt x="4" y="13"/>
                  </a:cubicBezTo>
                  <a:cubicBezTo>
                    <a:pt x="8" y="9"/>
                    <a:pt x="4" y="9"/>
                    <a:pt x="1" y="8"/>
                  </a:cubicBezTo>
                  <a:cubicBezTo>
                    <a:pt x="0" y="2"/>
                    <a:pt x="5" y="3"/>
                    <a:pt x="9" y="3"/>
                  </a:cubicBezTo>
                  <a:cubicBezTo>
                    <a:pt x="16" y="0"/>
                    <a:pt x="22" y="3"/>
                    <a:pt x="27" y="8"/>
                  </a:cubicBezTo>
                  <a:cubicBezTo>
                    <a:pt x="18" y="7"/>
                    <a:pt x="11" y="11"/>
                    <a:pt x="7" y="18"/>
                  </a:cubicBezTo>
                  <a:close/>
                </a:path>
              </a:pathLst>
            </a:custGeom>
            <a:solidFill>
              <a:srgbClr val="F4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6" name="Freeform 1013"/>
            <p:cNvSpPr/>
            <p:nvPr/>
          </p:nvSpPr>
          <p:spPr bwMode="auto">
            <a:xfrm>
              <a:off x="5707" y="804"/>
              <a:ext cx="34" cy="24"/>
            </a:xfrm>
            <a:custGeom>
              <a:avLst/>
              <a:gdLst>
                <a:gd name="T0" fmla="*/ 23 w 23"/>
                <a:gd name="T1" fmla="*/ 6 h 16"/>
                <a:gd name="T2" fmla="*/ 15 w 23"/>
                <a:gd name="T3" fmla="*/ 11 h 16"/>
                <a:gd name="T4" fmla="*/ 13 w 23"/>
                <a:gd name="T5" fmla="*/ 11 h 16"/>
                <a:gd name="T6" fmla="*/ 0 w 23"/>
                <a:gd name="T7" fmla="*/ 15 h 16"/>
                <a:gd name="T8" fmla="*/ 13 w 23"/>
                <a:gd name="T9" fmla="*/ 4 h 16"/>
                <a:gd name="T10" fmla="*/ 21 w 23"/>
                <a:gd name="T11" fmla="*/ 0 h 16"/>
                <a:gd name="T12" fmla="*/ 21 w 23"/>
                <a:gd name="T13" fmla="*/ 4 h 16"/>
                <a:gd name="T14" fmla="*/ 23 w 23"/>
                <a:gd name="T1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23" y="6"/>
                  </a:moveTo>
                  <a:cubicBezTo>
                    <a:pt x="21" y="8"/>
                    <a:pt x="16" y="8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9" y="12"/>
                    <a:pt x="5" y="16"/>
                    <a:pt x="0" y="15"/>
                  </a:cubicBezTo>
                  <a:cubicBezTo>
                    <a:pt x="2" y="8"/>
                    <a:pt x="9" y="8"/>
                    <a:pt x="13" y="4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21" y="1"/>
                    <a:pt x="21" y="2"/>
                    <a:pt x="21" y="4"/>
                  </a:cubicBezTo>
                  <a:cubicBezTo>
                    <a:pt x="21" y="4"/>
                    <a:pt x="22" y="5"/>
                    <a:pt x="23" y="6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7" name="Freeform 1014"/>
            <p:cNvSpPr/>
            <p:nvPr/>
          </p:nvSpPr>
          <p:spPr bwMode="auto">
            <a:xfrm>
              <a:off x="5732" y="793"/>
              <a:ext cx="17" cy="11"/>
            </a:xfrm>
            <a:custGeom>
              <a:avLst/>
              <a:gdLst>
                <a:gd name="T0" fmla="*/ 4 w 11"/>
                <a:gd name="T1" fmla="*/ 7 h 7"/>
                <a:gd name="T2" fmla="*/ 0 w 11"/>
                <a:gd name="T3" fmla="*/ 5 h 7"/>
                <a:gd name="T4" fmla="*/ 11 w 11"/>
                <a:gd name="T5" fmla="*/ 3 h 7"/>
                <a:gd name="T6" fmla="*/ 6 w 11"/>
                <a:gd name="T7" fmla="*/ 7 h 7"/>
                <a:gd name="T8" fmla="*/ 4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3" y="6"/>
                    <a:pt x="1" y="5"/>
                    <a:pt x="0" y="5"/>
                  </a:cubicBezTo>
                  <a:cubicBezTo>
                    <a:pt x="3" y="2"/>
                    <a:pt x="7" y="0"/>
                    <a:pt x="11" y="3"/>
                  </a:cubicBezTo>
                  <a:cubicBezTo>
                    <a:pt x="10" y="6"/>
                    <a:pt x="7" y="5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8" name="Freeform 1015"/>
            <p:cNvSpPr/>
            <p:nvPr/>
          </p:nvSpPr>
          <p:spPr bwMode="auto">
            <a:xfrm>
              <a:off x="5735" y="853"/>
              <a:ext cx="6" cy="5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D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9" name="Freeform 1016"/>
            <p:cNvSpPr/>
            <p:nvPr/>
          </p:nvSpPr>
          <p:spPr bwMode="auto">
            <a:xfrm>
              <a:off x="5683" y="8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6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0" name="Freeform 1017"/>
            <p:cNvSpPr/>
            <p:nvPr/>
          </p:nvSpPr>
          <p:spPr bwMode="auto">
            <a:xfrm>
              <a:off x="5738" y="81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1" name="Freeform 1018"/>
            <p:cNvSpPr/>
            <p:nvPr/>
          </p:nvSpPr>
          <p:spPr bwMode="auto">
            <a:xfrm>
              <a:off x="5945" y="2122"/>
              <a:ext cx="167" cy="60"/>
            </a:xfrm>
            <a:custGeom>
              <a:avLst/>
              <a:gdLst>
                <a:gd name="T0" fmla="*/ 110 w 111"/>
                <a:gd name="T1" fmla="*/ 35 h 40"/>
                <a:gd name="T2" fmla="*/ 109 w 111"/>
                <a:gd name="T3" fmla="*/ 39 h 40"/>
                <a:gd name="T4" fmla="*/ 108 w 111"/>
                <a:gd name="T5" fmla="*/ 39 h 40"/>
                <a:gd name="T6" fmla="*/ 66 w 111"/>
                <a:gd name="T7" fmla="*/ 39 h 40"/>
                <a:gd name="T8" fmla="*/ 58 w 111"/>
                <a:gd name="T9" fmla="*/ 31 h 40"/>
                <a:gd name="T10" fmla="*/ 69 w 111"/>
                <a:gd name="T11" fmla="*/ 26 h 40"/>
                <a:gd name="T12" fmla="*/ 76 w 111"/>
                <a:gd name="T13" fmla="*/ 21 h 40"/>
                <a:gd name="T14" fmla="*/ 69 w 111"/>
                <a:gd name="T15" fmla="*/ 18 h 40"/>
                <a:gd name="T16" fmla="*/ 33 w 111"/>
                <a:gd name="T17" fmla="*/ 14 h 40"/>
                <a:gd name="T18" fmla="*/ 17 w 111"/>
                <a:gd name="T19" fmla="*/ 17 h 40"/>
                <a:gd name="T20" fmla="*/ 0 w 111"/>
                <a:gd name="T21" fmla="*/ 14 h 40"/>
                <a:gd name="T22" fmla="*/ 7 w 111"/>
                <a:gd name="T23" fmla="*/ 12 h 40"/>
                <a:gd name="T24" fmla="*/ 20 w 111"/>
                <a:gd name="T25" fmla="*/ 5 h 40"/>
                <a:gd name="T26" fmla="*/ 26 w 111"/>
                <a:gd name="T27" fmla="*/ 3 h 40"/>
                <a:gd name="T28" fmla="*/ 43 w 111"/>
                <a:gd name="T29" fmla="*/ 2 h 40"/>
                <a:gd name="T30" fmla="*/ 53 w 111"/>
                <a:gd name="T31" fmla="*/ 4 h 40"/>
                <a:gd name="T32" fmla="*/ 66 w 111"/>
                <a:gd name="T33" fmla="*/ 10 h 40"/>
                <a:gd name="T34" fmla="*/ 92 w 111"/>
                <a:gd name="T35" fmla="*/ 16 h 40"/>
                <a:gd name="T36" fmla="*/ 95 w 111"/>
                <a:gd name="T37" fmla="*/ 22 h 40"/>
                <a:gd name="T38" fmla="*/ 109 w 111"/>
                <a:gd name="T39" fmla="*/ 31 h 40"/>
                <a:gd name="T40" fmla="*/ 110 w 111"/>
                <a:gd name="T4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40">
                  <a:moveTo>
                    <a:pt x="110" y="35"/>
                  </a:moveTo>
                  <a:cubicBezTo>
                    <a:pt x="109" y="36"/>
                    <a:pt x="109" y="37"/>
                    <a:pt x="109" y="39"/>
                  </a:cubicBezTo>
                  <a:cubicBezTo>
                    <a:pt x="109" y="39"/>
                    <a:pt x="108" y="40"/>
                    <a:pt x="108" y="39"/>
                  </a:cubicBezTo>
                  <a:cubicBezTo>
                    <a:pt x="94" y="28"/>
                    <a:pt x="80" y="38"/>
                    <a:pt x="66" y="39"/>
                  </a:cubicBezTo>
                  <a:cubicBezTo>
                    <a:pt x="63" y="37"/>
                    <a:pt x="59" y="36"/>
                    <a:pt x="58" y="31"/>
                  </a:cubicBezTo>
                  <a:cubicBezTo>
                    <a:pt x="60" y="25"/>
                    <a:pt x="65" y="26"/>
                    <a:pt x="69" y="26"/>
                  </a:cubicBezTo>
                  <a:cubicBezTo>
                    <a:pt x="73" y="26"/>
                    <a:pt x="76" y="25"/>
                    <a:pt x="76" y="21"/>
                  </a:cubicBezTo>
                  <a:cubicBezTo>
                    <a:pt x="76" y="17"/>
                    <a:pt x="72" y="18"/>
                    <a:pt x="69" y="18"/>
                  </a:cubicBezTo>
                  <a:cubicBezTo>
                    <a:pt x="57" y="17"/>
                    <a:pt x="45" y="19"/>
                    <a:pt x="33" y="14"/>
                  </a:cubicBezTo>
                  <a:cubicBezTo>
                    <a:pt x="28" y="12"/>
                    <a:pt x="23" y="18"/>
                    <a:pt x="17" y="17"/>
                  </a:cubicBezTo>
                  <a:cubicBezTo>
                    <a:pt x="11" y="16"/>
                    <a:pt x="5" y="19"/>
                    <a:pt x="0" y="14"/>
                  </a:cubicBezTo>
                  <a:cubicBezTo>
                    <a:pt x="2" y="12"/>
                    <a:pt x="5" y="12"/>
                    <a:pt x="7" y="12"/>
                  </a:cubicBezTo>
                  <a:cubicBezTo>
                    <a:pt x="13" y="12"/>
                    <a:pt x="17" y="11"/>
                    <a:pt x="20" y="5"/>
                  </a:cubicBezTo>
                  <a:cubicBezTo>
                    <a:pt x="21" y="3"/>
                    <a:pt x="24" y="2"/>
                    <a:pt x="26" y="3"/>
                  </a:cubicBezTo>
                  <a:cubicBezTo>
                    <a:pt x="32" y="7"/>
                    <a:pt x="37" y="5"/>
                    <a:pt x="43" y="2"/>
                  </a:cubicBezTo>
                  <a:cubicBezTo>
                    <a:pt x="47" y="0"/>
                    <a:pt x="50" y="0"/>
                    <a:pt x="53" y="4"/>
                  </a:cubicBezTo>
                  <a:cubicBezTo>
                    <a:pt x="56" y="9"/>
                    <a:pt x="62" y="10"/>
                    <a:pt x="66" y="10"/>
                  </a:cubicBezTo>
                  <a:cubicBezTo>
                    <a:pt x="76" y="9"/>
                    <a:pt x="84" y="12"/>
                    <a:pt x="92" y="16"/>
                  </a:cubicBezTo>
                  <a:cubicBezTo>
                    <a:pt x="91" y="18"/>
                    <a:pt x="92" y="20"/>
                    <a:pt x="95" y="22"/>
                  </a:cubicBezTo>
                  <a:cubicBezTo>
                    <a:pt x="100" y="25"/>
                    <a:pt x="104" y="28"/>
                    <a:pt x="109" y="31"/>
                  </a:cubicBezTo>
                  <a:cubicBezTo>
                    <a:pt x="111" y="32"/>
                    <a:pt x="111" y="34"/>
                    <a:pt x="110" y="35"/>
                  </a:cubicBezTo>
                  <a:close/>
                </a:path>
              </a:pathLst>
            </a:custGeom>
            <a:solidFill>
              <a:srgbClr val="BF7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2" name="Freeform 1019"/>
            <p:cNvSpPr/>
            <p:nvPr/>
          </p:nvSpPr>
          <p:spPr bwMode="auto">
            <a:xfrm>
              <a:off x="5908" y="2142"/>
              <a:ext cx="175" cy="64"/>
            </a:xfrm>
            <a:custGeom>
              <a:avLst/>
              <a:gdLst>
                <a:gd name="T0" fmla="*/ 85 w 117"/>
                <a:gd name="T1" fmla="*/ 18 h 43"/>
                <a:gd name="T2" fmla="*/ 92 w 117"/>
                <a:gd name="T3" fmla="*/ 24 h 43"/>
                <a:gd name="T4" fmla="*/ 111 w 117"/>
                <a:gd name="T5" fmla="*/ 29 h 43"/>
                <a:gd name="T6" fmla="*/ 115 w 117"/>
                <a:gd name="T7" fmla="*/ 39 h 43"/>
                <a:gd name="T8" fmla="*/ 101 w 117"/>
                <a:gd name="T9" fmla="*/ 37 h 43"/>
                <a:gd name="T10" fmla="*/ 71 w 117"/>
                <a:gd name="T11" fmla="*/ 18 h 43"/>
                <a:gd name="T12" fmla="*/ 70 w 117"/>
                <a:gd name="T13" fmla="*/ 18 h 43"/>
                <a:gd name="T14" fmla="*/ 66 w 117"/>
                <a:gd name="T15" fmla="*/ 18 h 43"/>
                <a:gd name="T16" fmla="*/ 8 w 117"/>
                <a:gd name="T17" fmla="*/ 13 h 43"/>
                <a:gd name="T18" fmla="*/ 0 w 117"/>
                <a:gd name="T19" fmla="*/ 8 h 43"/>
                <a:gd name="T20" fmla="*/ 10 w 117"/>
                <a:gd name="T21" fmla="*/ 3 h 43"/>
                <a:gd name="T22" fmla="*/ 25 w 117"/>
                <a:gd name="T23" fmla="*/ 1 h 43"/>
                <a:gd name="T24" fmla="*/ 44 w 117"/>
                <a:gd name="T25" fmla="*/ 1 h 43"/>
                <a:gd name="T26" fmla="*/ 75 w 117"/>
                <a:gd name="T27" fmla="*/ 8 h 43"/>
                <a:gd name="T28" fmla="*/ 85 w 117"/>
                <a:gd name="T2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43">
                  <a:moveTo>
                    <a:pt x="85" y="18"/>
                  </a:moveTo>
                  <a:cubicBezTo>
                    <a:pt x="87" y="20"/>
                    <a:pt x="90" y="22"/>
                    <a:pt x="92" y="24"/>
                  </a:cubicBezTo>
                  <a:cubicBezTo>
                    <a:pt x="99" y="24"/>
                    <a:pt x="105" y="25"/>
                    <a:pt x="111" y="29"/>
                  </a:cubicBezTo>
                  <a:cubicBezTo>
                    <a:pt x="114" y="32"/>
                    <a:pt x="117" y="34"/>
                    <a:pt x="115" y="39"/>
                  </a:cubicBezTo>
                  <a:cubicBezTo>
                    <a:pt x="110" y="43"/>
                    <a:pt x="105" y="41"/>
                    <a:pt x="101" y="37"/>
                  </a:cubicBezTo>
                  <a:cubicBezTo>
                    <a:pt x="92" y="29"/>
                    <a:pt x="82" y="22"/>
                    <a:pt x="71" y="18"/>
                  </a:cubicBezTo>
                  <a:cubicBezTo>
                    <a:pt x="71" y="18"/>
                    <a:pt x="70" y="18"/>
                    <a:pt x="70" y="18"/>
                  </a:cubicBezTo>
                  <a:cubicBezTo>
                    <a:pt x="68" y="18"/>
                    <a:pt x="67" y="18"/>
                    <a:pt x="66" y="18"/>
                  </a:cubicBezTo>
                  <a:cubicBezTo>
                    <a:pt x="48" y="7"/>
                    <a:pt x="28" y="8"/>
                    <a:pt x="8" y="13"/>
                  </a:cubicBezTo>
                  <a:cubicBezTo>
                    <a:pt x="1" y="15"/>
                    <a:pt x="1" y="14"/>
                    <a:pt x="0" y="8"/>
                  </a:cubicBezTo>
                  <a:cubicBezTo>
                    <a:pt x="3" y="6"/>
                    <a:pt x="6" y="4"/>
                    <a:pt x="10" y="3"/>
                  </a:cubicBezTo>
                  <a:cubicBezTo>
                    <a:pt x="15" y="2"/>
                    <a:pt x="20" y="1"/>
                    <a:pt x="25" y="1"/>
                  </a:cubicBezTo>
                  <a:cubicBezTo>
                    <a:pt x="31" y="1"/>
                    <a:pt x="38" y="1"/>
                    <a:pt x="44" y="1"/>
                  </a:cubicBezTo>
                  <a:cubicBezTo>
                    <a:pt x="55" y="0"/>
                    <a:pt x="66" y="2"/>
                    <a:pt x="75" y="8"/>
                  </a:cubicBezTo>
                  <a:cubicBezTo>
                    <a:pt x="80" y="10"/>
                    <a:pt x="83" y="13"/>
                    <a:pt x="85" y="18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3" name="Freeform 1020"/>
            <p:cNvSpPr/>
            <p:nvPr/>
          </p:nvSpPr>
          <p:spPr bwMode="auto">
            <a:xfrm>
              <a:off x="6083" y="2145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BF7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4" name="Freeform 1021"/>
            <p:cNvSpPr/>
            <p:nvPr/>
          </p:nvSpPr>
          <p:spPr bwMode="auto">
            <a:xfrm>
              <a:off x="6271" y="1320"/>
              <a:ext cx="187" cy="153"/>
            </a:xfrm>
            <a:custGeom>
              <a:avLst/>
              <a:gdLst>
                <a:gd name="T0" fmla="*/ 77 w 125"/>
                <a:gd name="T1" fmla="*/ 78 h 102"/>
                <a:gd name="T2" fmla="*/ 75 w 125"/>
                <a:gd name="T3" fmla="*/ 76 h 102"/>
                <a:gd name="T4" fmla="*/ 71 w 125"/>
                <a:gd name="T5" fmla="*/ 74 h 102"/>
                <a:gd name="T6" fmla="*/ 72 w 125"/>
                <a:gd name="T7" fmla="*/ 73 h 102"/>
                <a:gd name="T8" fmla="*/ 95 w 125"/>
                <a:gd name="T9" fmla="*/ 78 h 102"/>
                <a:gd name="T10" fmla="*/ 110 w 125"/>
                <a:gd name="T11" fmla="*/ 90 h 102"/>
                <a:gd name="T12" fmla="*/ 115 w 125"/>
                <a:gd name="T13" fmla="*/ 88 h 102"/>
                <a:gd name="T14" fmla="*/ 104 w 125"/>
                <a:gd name="T15" fmla="*/ 69 h 102"/>
                <a:gd name="T16" fmla="*/ 80 w 125"/>
                <a:gd name="T17" fmla="*/ 63 h 102"/>
                <a:gd name="T18" fmla="*/ 72 w 125"/>
                <a:gd name="T19" fmla="*/ 58 h 102"/>
                <a:gd name="T20" fmla="*/ 55 w 125"/>
                <a:gd name="T21" fmla="*/ 33 h 102"/>
                <a:gd name="T22" fmla="*/ 30 w 125"/>
                <a:gd name="T23" fmla="*/ 11 h 102"/>
                <a:gd name="T24" fmla="*/ 17 w 125"/>
                <a:gd name="T25" fmla="*/ 9 h 102"/>
                <a:gd name="T26" fmla="*/ 0 w 125"/>
                <a:gd name="T27" fmla="*/ 9 h 102"/>
                <a:gd name="T28" fmla="*/ 16 w 125"/>
                <a:gd name="T29" fmla="*/ 3 h 102"/>
                <a:gd name="T30" fmla="*/ 23 w 125"/>
                <a:gd name="T31" fmla="*/ 2 h 102"/>
                <a:gd name="T32" fmla="*/ 53 w 125"/>
                <a:gd name="T33" fmla="*/ 25 h 102"/>
                <a:gd name="T34" fmla="*/ 73 w 125"/>
                <a:gd name="T35" fmla="*/ 36 h 102"/>
                <a:gd name="T36" fmla="*/ 94 w 125"/>
                <a:gd name="T37" fmla="*/ 57 h 102"/>
                <a:gd name="T38" fmla="*/ 102 w 125"/>
                <a:gd name="T39" fmla="*/ 57 h 102"/>
                <a:gd name="T40" fmla="*/ 120 w 125"/>
                <a:gd name="T41" fmla="*/ 71 h 102"/>
                <a:gd name="T42" fmla="*/ 122 w 125"/>
                <a:gd name="T43" fmla="*/ 78 h 102"/>
                <a:gd name="T44" fmla="*/ 122 w 125"/>
                <a:gd name="T45" fmla="*/ 88 h 102"/>
                <a:gd name="T46" fmla="*/ 124 w 125"/>
                <a:gd name="T47" fmla="*/ 93 h 102"/>
                <a:gd name="T48" fmla="*/ 123 w 125"/>
                <a:gd name="T49" fmla="*/ 100 h 102"/>
                <a:gd name="T50" fmla="*/ 116 w 125"/>
                <a:gd name="T51" fmla="*/ 100 h 102"/>
                <a:gd name="T52" fmla="*/ 103 w 125"/>
                <a:gd name="T53" fmla="*/ 92 h 102"/>
                <a:gd name="T54" fmla="*/ 83 w 125"/>
                <a:gd name="T55" fmla="*/ 84 h 102"/>
                <a:gd name="T56" fmla="*/ 81 w 125"/>
                <a:gd name="T57" fmla="*/ 82 h 102"/>
                <a:gd name="T58" fmla="*/ 79 w 125"/>
                <a:gd name="T59" fmla="*/ 80 h 102"/>
                <a:gd name="T60" fmla="*/ 77 w 125"/>
                <a:gd name="T61" fmla="*/ 7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02">
                  <a:moveTo>
                    <a:pt x="77" y="78"/>
                  </a:moveTo>
                  <a:cubicBezTo>
                    <a:pt x="76" y="78"/>
                    <a:pt x="76" y="77"/>
                    <a:pt x="75" y="76"/>
                  </a:cubicBezTo>
                  <a:cubicBezTo>
                    <a:pt x="74" y="76"/>
                    <a:pt x="72" y="75"/>
                    <a:pt x="71" y="74"/>
                  </a:cubicBezTo>
                  <a:cubicBezTo>
                    <a:pt x="72" y="74"/>
                    <a:pt x="72" y="73"/>
                    <a:pt x="72" y="73"/>
                  </a:cubicBezTo>
                  <a:cubicBezTo>
                    <a:pt x="76" y="72"/>
                    <a:pt x="92" y="75"/>
                    <a:pt x="95" y="78"/>
                  </a:cubicBezTo>
                  <a:cubicBezTo>
                    <a:pt x="99" y="83"/>
                    <a:pt x="105" y="85"/>
                    <a:pt x="110" y="90"/>
                  </a:cubicBezTo>
                  <a:cubicBezTo>
                    <a:pt x="112" y="92"/>
                    <a:pt x="114" y="91"/>
                    <a:pt x="115" y="88"/>
                  </a:cubicBezTo>
                  <a:cubicBezTo>
                    <a:pt x="117" y="78"/>
                    <a:pt x="113" y="71"/>
                    <a:pt x="104" y="69"/>
                  </a:cubicBezTo>
                  <a:cubicBezTo>
                    <a:pt x="96" y="66"/>
                    <a:pt x="88" y="63"/>
                    <a:pt x="80" y="63"/>
                  </a:cubicBezTo>
                  <a:cubicBezTo>
                    <a:pt x="76" y="63"/>
                    <a:pt x="73" y="62"/>
                    <a:pt x="72" y="58"/>
                  </a:cubicBezTo>
                  <a:cubicBezTo>
                    <a:pt x="72" y="46"/>
                    <a:pt x="65" y="39"/>
                    <a:pt x="55" y="33"/>
                  </a:cubicBezTo>
                  <a:cubicBezTo>
                    <a:pt x="45" y="27"/>
                    <a:pt x="37" y="19"/>
                    <a:pt x="30" y="11"/>
                  </a:cubicBezTo>
                  <a:cubicBezTo>
                    <a:pt x="26" y="7"/>
                    <a:pt x="23" y="6"/>
                    <a:pt x="17" y="9"/>
                  </a:cubicBezTo>
                  <a:cubicBezTo>
                    <a:pt x="12" y="11"/>
                    <a:pt x="6" y="16"/>
                    <a:pt x="0" y="9"/>
                  </a:cubicBezTo>
                  <a:cubicBezTo>
                    <a:pt x="6" y="9"/>
                    <a:pt x="12" y="10"/>
                    <a:pt x="16" y="3"/>
                  </a:cubicBezTo>
                  <a:cubicBezTo>
                    <a:pt x="17" y="0"/>
                    <a:pt x="20" y="0"/>
                    <a:pt x="23" y="2"/>
                  </a:cubicBezTo>
                  <a:cubicBezTo>
                    <a:pt x="33" y="10"/>
                    <a:pt x="44" y="16"/>
                    <a:pt x="53" y="25"/>
                  </a:cubicBezTo>
                  <a:cubicBezTo>
                    <a:pt x="59" y="31"/>
                    <a:pt x="65" y="35"/>
                    <a:pt x="73" y="36"/>
                  </a:cubicBezTo>
                  <a:cubicBezTo>
                    <a:pt x="77" y="46"/>
                    <a:pt x="83" y="53"/>
                    <a:pt x="94" y="57"/>
                  </a:cubicBezTo>
                  <a:cubicBezTo>
                    <a:pt x="96" y="58"/>
                    <a:pt x="99" y="59"/>
                    <a:pt x="102" y="57"/>
                  </a:cubicBezTo>
                  <a:cubicBezTo>
                    <a:pt x="108" y="61"/>
                    <a:pt x="115" y="65"/>
                    <a:pt x="120" y="71"/>
                  </a:cubicBezTo>
                  <a:cubicBezTo>
                    <a:pt x="122" y="73"/>
                    <a:pt x="123" y="75"/>
                    <a:pt x="122" y="78"/>
                  </a:cubicBezTo>
                  <a:cubicBezTo>
                    <a:pt x="119" y="82"/>
                    <a:pt x="120" y="85"/>
                    <a:pt x="122" y="88"/>
                  </a:cubicBezTo>
                  <a:cubicBezTo>
                    <a:pt x="123" y="90"/>
                    <a:pt x="123" y="91"/>
                    <a:pt x="124" y="93"/>
                  </a:cubicBezTo>
                  <a:cubicBezTo>
                    <a:pt x="124" y="95"/>
                    <a:pt x="125" y="98"/>
                    <a:pt x="123" y="100"/>
                  </a:cubicBezTo>
                  <a:cubicBezTo>
                    <a:pt x="121" y="102"/>
                    <a:pt x="118" y="101"/>
                    <a:pt x="116" y="100"/>
                  </a:cubicBezTo>
                  <a:cubicBezTo>
                    <a:pt x="111" y="99"/>
                    <a:pt x="107" y="96"/>
                    <a:pt x="103" y="92"/>
                  </a:cubicBezTo>
                  <a:cubicBezTo>
                    <a:pt x="97" y="86"/>
                    <a:pt x="91" y="83"/>
                    <a:pt x="83" y="84"/>
                  </a:cubicBezTo>
                  <a:cubicBezTo>
                    <a:pt x="82" y="83"/>
                    <a:pt x="81" y="83"/>
                    <a:pt x="81" y="82"/>
                  </a:cubicBezTo>
                  <a:cubicBezTo>
                    <a:pt x="80" y="81"/>
                    <a:pt x="79" y="81"/>
                    <a:pt x="79" y="80"/>
                  </a:cubicBezTo>
                  <a:cubicBezTo>
                    <a:pt x="78" y="80"/>
                    <a:pt x="77" y="79"/>
                    <a:pt x="77" y="78"/>
                  </a:cubicBezTo>
                  <a:close/>
                </a:path>
              </a:pathLst>
            </a:custGeom>
            <a:solidFill>
              <a:srgbClr val="C18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5" name="Freeform 1022"/>
            <p:cNvSpPr/>
            <p:nvPr/>
          </p:nvSpPr>
          <p:spPr bwMode="auto">
            <a:xfrm>
              <a:off x="7793" y="1512"/>
              <a:ext cx="71" cy="96"/>
            </a:xfrm>
            <a:custGeom>
              <a:avLst/>
              <a:gdLst>
                <a:gd name="T0" fmla="*/ 22 w 47"/>
                <a:gd name="T1" fmla="*/ 60 h 64"/>
                <a:gd name="T2" fmla="*/ 14 w 47"/>
                <a:gd name="T3" fmla="*/ 64 h 64"/>
                <a:gd name="T4" fmla="*/ 11 w 47"/>
                <a:gd name="T5" fmla="*/ 64 h 64"/>
                <a:gd name="T6" fmla="*/ 3 w 47"/>
                <a:gd name="T7" fmla="*/ 48 h 64"/>
                <a:gd name="T8" fmla="*/ 4 w 47"/>
                <a:gd name="T9" fmla="*/ 23 h 64"/>
                <a:gd name="T10" fmla="*/ 11 w 47"/>
                <a:gd name="T11" fmla="*/ 4 h 64"/>
                <a:gd name="T12" fmla="*/ 23 w 47"/>
                <a:gd name="T13" fmla="*/ 1 h 64"/>
                <a:gd name="T14" fmla="*/ 28 w 47"/>
                <a:gd name="T15" fmla="*/ 2 h 64"/>
                <a:gd name="T16" fmla="*/ 40 w 47"/>
                <a:gd name="T17" fmla="*/ 3 h 64"/>
                <a:gd name="T18" fmla="*/ 45 w 47"/>
                <a:gd name="T19" fmla="*/ 5 h 64"/>
                <a:gd name="T20" fmla="*/ 47 w 47"/>
                <a:gd name="T21" fmla="*/ 7 h 64"/>
                <a:gd name="T22" fmla="*/ 47 w 47"/>
                <a:gd name="T23" fmla="*/ 10 h 64"/>
                <a:gd name="T24" fmla="*/ 39 w 47"/>
                <a:gd name="T25" fmla="*/ 25 h 64"/>
                <a:gd name="T26" fmla="*/ 34 w 47"/>
                <a:gd name="T27" fmla="*/ 43 h 64"/>
                <a:gd name="T28" fmla="*/ 30 w 47"/>
                <a:gd name="T29" fmla="*/ 58 h 64"/>
                <a:gd name="T30" fmla="*/ 22 w 47"/>
                <a:gd name="T31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64">
                  <a:moveTo>
                    <a:pt x="22" y="60"/>
                  </a:moveTo>
                  <a:cubicBezTo>
                    <a:pt x="18" y="60"/>
                    <a:pt x="16" y="61"/>
                    <a:pt x="14" y="64"/>
                  </a:cubicBezTo>
                  <a:cubicBezTo>
                    <a:pt x="13" y="64"/>
                    <a:pt x="12" y="64"/>
                    <a:pt x="11" y="64"/>
                  </a:cubicBezTo>
                  <a:cubicBezTo>
                    <a:pt x="6" y="60"/>
                    <a:pt x="4" y="54"/>
                    <a:pt x="3" y="48"/>
                  </a:cubicBezTo>
                  <a:cubicBezTo>
                    <a:pt x="0" y="40"/>
                    <a:pt x="6" y="31"/>
                    <a:pt x="4" y="23"/>
                  </a:cubicBezTo>
                  <a:cubicBezTo>
                    <a:pt x="6" y="16"/>
                    <a:pt x="4" y="9"/>
                    <a:pt x="11" y="4"/>
                  </a:cubicBezTo>
                  <a:cubicBezTo>
                    <a:pt x="14" y="1"/>
                    <a:pt x="19" y="0"/>
                    <a:pt x="23" y="1"/>
                  </a:cubicBezTo>
                  <a:cubicBezTo>
                    <a:pt x="25" y="1"/>
                    <a:pt x="27" y="1"/>
                    <a:pt x="28" y="2"/>
                  </a:cubicBezTo>
                  <a:cubicBezTo>
                    <a:pt x="32" y="3"/>
                    <a:pt x="36" y="4"/>
                    <a:pt x="40" y="3"/>
                  </a:cubicBezTo>
                  <a:cubicBezTo>
                    <a:pt x="42" y="3"/>
                    <a:pt x="44" y="3"/>
                    <a:pt x="45" y="5"/>
                  </a:cubicBezTo>
                  <a:cubicBezTo>
                    <a:pt x="46" y="6"/>
                    <a:pt x="46" y="6"/>
                    <a:pt x="47" y="7"/>
                  </a:cubicBezTo>
                  <a:cubicBezTo>
                    <a:pt x="47" y="8"/>
                    <a:pt x="47" y="9"/>
                    <a:pt x="47" y="10"/>
                  </a:cubicBezTo>
                  <a:cubicBezTo>
                    <a:pt x="45" y="16"/>
                    <a:pt x="36" y="17"/>
                    <a:pt x="39" y="25"/>
                  </a:cubicBezTo>
                  <a:cubicBezTo>
                    <a:pt x="40" y="32"/>
                    <a:pt x="39" y="38"/>
                    <a:pt x="34" y="43"/>
                  </a:cubicBezTo>
                  <a:cubicBezTo>
                    <a:pt x="28" y="47"/>
                    <a:pt x="38" y="55"/>
                    <a:pt x="30" y="58"/>
                  </a:cubicBezTo>
                  <a:cubicBezTo>
                    <a:pt x="27" y="59"/>
                    <a:pt x="24" y="58"/>
                    <a:pt x="22" y="60"/>
                  </a:cubicBezTo>
                  <a:close/>
                </a:path>
              </a:pathLst>
            </a:custGeom>
            <a:solidFill>
              <a:srgbClr val="C4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6" name="Freeform 1023"/>
            <p:cNvSpPr/>
            <p:nvPr/>
          </p:nvSpPr>
          <p:spPr bwMode="auto">
            <a:xfrm>
              <a:off x="7838" y="1531"/>
              <a:ext cx="39" cy="68"/>
            </a:xfrm>
            <a:custGeom>
              <a:avLst/>
              <a:gdLst>
                <a:gd name="T0" fmla="*/ 26 w 26"/>
                <a:gd name="T1" fmla="*/ 5 h 45"/>
                <a:gd name="T2" fmla="*/ 23 w 26"/>
                <a:gd name="T3" fmla="*/ 19 h 45"/>
                <a:gd name="T4" fmla="*/ 14 w 26"/>
                <a:gd name="T5" fmla="*/ 32 h 45"/>
                <a:gd name="T6" fmla="*/ 16 w 26"/>
                <a:gd name="T7" fmla="*/ 39 h 45"/>
                <a:gd name="T8" fmla="*/ 17 w 26"/>
                <a:gd name="T9" fmla="*/ 43 h 45"/>
                <a:gd name="T10" fmla="*/ 3 w 26"/>
                <a:gd name="T11" fmla="*/ 45 h 45"/>
                <a:gd name="T12" fmla="*/ 3 w 26"/>
                <a:gd name="T13" fmla="*/ 44 h 45"/>
                <a:gd name="T14" fmla="*/ 6 w 26"/>
                <a:gd name="T15" fmla="*/ 27 h 45"/>
                <a:gd name="T16" fmla="*/ 14 w 26"/>
                <a:gd name="T17" fmla="*/ 10 h 45"/>
                <a:gd name="T18" fmla="*/ 26 w 26"/>
                <a:gd name="T1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5">
                  <a:moveTo>
                    <a:pt x="26" y="5"/>
                  </a:moveTo>
                  <a:cubicBezTo>
                    <a:pt x="22" y="9"/>
                    <a:pt x="24" y="14"/>
                    <a:pt x="23" y="19"/>
                  </a:cubicBezTo>
                  <a:cubicBezTo>
                    <a:pt x="21" y="24"/>
                    <a:pt x="15" y="27"/>
                    <a:pt x="14" y="32"/>
                  </a:cubicBezTo>
                  <a:cubicBezTo>
                    <a:pt x="13" y="35"/>
                    <a:pt x="13" y="37"/>
                    <a:pt x="16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2" y="43"/>
                    <a:pt x="8" y="45"/>
                    <a:pt x="3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38"/>
                    <a:pt x="0" y="32"/>
                    <a:pt x="6" y="27"/>
                  </a:cubicBezTo>
                  <a:cubicBezTo>
                    <a:pt x="10" y="22"/>
                    <a:pt x="11" y="16"/>
                    <a:pt x="14" y="10"/>
                  </a:cubicBezTo>
                  <a:cubicBezTo>
                    <a:pt x="16" y="5"/>
                    <a:pt x="19" y="0"/>
                    <a:pt x="26" y="5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7" name="Freeform 1024"/>
            <p:cNvSpPr/>
            <p:nvPr/>
          </p:nvSpPr>
          <p:spPr bwMode="auto">
            <a:xfrm>
              <a:off x="7804" y="1605"/>
              <a:ext cx="54" cy="18"/>
            </a:xfrm>
            <a:custGeom>
              <a:avLst/>
              <a:gdLst>
                <a:gd name="T0" fmla="*/ 5 w 36"/>
                <a:gd name="T1" fmla="*/ 2 h 12"/>
                <a:gd name="T2" fmla="*/ 7 w 36"/>
                <a:gd name="T3" fmla="*/ 2 h 12"/>
                <a:gd name="T4" fmla="*/ 20 w 36"/>
                <a:gd name="T5" fmla="*/ 3 h 12"/>
                <a:gd name="T6" fmla="*/ 36 w 36"/>
                <a:gd name="T7" fmla="*/ 3 h 12"/>
                <a:gd name="T8" fmla="*/ 34 w 36"/>
                <a:gd name="T9" fmla="*/ 4 h 12"/>
                <a:gd name="T10" fmla="*/ 27 w 36"/>
                <a:gd name="T11" fmla="*/ 8 h 12"/>
                <a:gd name="T12" fmla="*/ 4 w 36"/>
                <a:gd name="T13" fmla="*/ 11 h 12"/>
                <a:gd name="T14" fmla="*/ 0 w 36"/>
                <a:gd name="T15" fmla="*/ 7 h 12"/>
                <a:gd name="T16" fmla="*/ 5 w 36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5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11" y="5"/>
                    <a:pt x="16" y="3"/>
                    <a:pt x="20" y="3"/>
                  </a:cubicBezTo>
                  <a:cubicBezTo>
                    <a:pt x="26" y="2"/>
                    <a:pt x="31" y="0"/>
                    <a:pt x="36" y="3"/>
                  </a:cubicBezTo>
                  <a:cubicBezTo>
                    <a:pt x="35" y="4"/>
                    <a:pt x="35" y="4"/>
                    <a:pt x="34" y="4"/>
                  </a:cubicBezTo>
                  <a:cubicBezTo>
                    <a:pt x="31" y="5"/>
                    <a:pt x="28" y="6"/>
                    <a:pt x="27" y="8"/>
                  </a:cubicBezTo>
                  <a:cubicBezTo>
                    <a:pt x="19" y="10"/>
                    <a:pt x="12" y="12"/>
                    <a:pt x="4" y="11"/>
                  </a:cubicBezTo>
                  <a:cubicBezTo>
                    <a:pt x="2" y="10"/>
                    <a:pt x="1" y="9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B57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8" name="Freeform 1025"/>
            <p:cNvSpPr/>
            <p:nvPr/>
          </p:nvSpPr>
          <p:spPr bwMode="auto">
            <a:xfrm>
              <a:off x="7870" y="1605"/>
              <a:ext cx="19" cy="7"/>
            </a:xfrm>
            <a:custGeom>
              <a:avLst/>
              <a:gdLst>
                <a:gd name="T0" fmla="*/ 13 w 13"/>
                <a:gd name="T1" fmla="*/ 2 h 5"/>
                <a:gd name="T2" fmla="*/ 0 w 13"/>
                <a:gd name="T3" fmla="*/ 3 h 5"/>
                <a:gd name="T4" fmla="*/ 13 w 1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9" y="5"/>
                    <a:pt x="4" y="3"/>
                    <a:pt x="0" y="3"/>
                  </a:cubicBezTo>
                  <a:cubicBezTo>
                    <a:pt x="4" y="0"/>
                    <a:pt x="9" y="2"/>
                    <a:pt x="13" y="2"/>
                  </a:cubicBezTo>
                  <a:close/>
                </a:path>
              </a:pathLst>
            </a:custGeom>
            <a:solidFill>
              <a:srgbClr val="D1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9" name="Freeform 1026"/>
            <p:cNvSpPr/>
            <p:nvPr/>
          </p:nvSpPr>
          <p:spPr bwMode="auto">
            <a:xfrm>
              <a:off x="7826" y="1597"/>
              <a:ext cx="17" cy="6"/>
            </a:xfrm>
            <a:custGeom>
              <a:avLst/>
              <a:gdLst>
                <a:gd name="T0" fmla="*/ 0 w 11"/>
                <a:gd name="T1" fmla="*/ 3 h 4"/>
                <a:gd name="T2" fmla="*/ 7 w 11"/>
                <a:gd name="T3" fmla="*/ 1 h 4"/>
                <a:gd name="T4" fmla="*/ 11 w 11"/>
                <a:gd name="T5" fmla="*/ 1 h 4"/>
                <a:gd name="T6" fmla="*/ 11 w 11"/>
                <a:gd name="T7" fmla="*/ 1 h 4"/>
                <a:gd name="T8" fmla="*/ 0 w 11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CA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0" name="Freeform 1027"/>
            <p:cNvSpPr/>
            <p:nvPr/>
          </p:nvSpPr>
          <p:spPr bwMode="auto">
            <a:xfrm>
              <a:off x="7483" y="4093"/>
              <a:ext cx="55" cy="76"/>
            </a:xfrm>
            <a:custGeom>
              <a:avLst/>
              <a:gdLst>
                <a:gd name="T0" fmla="*/ 4 w 37"/>
                <a:gd name="T1" fmla="*/ 51 h 51"/>
                <a:gd name="T2" fmla="*/ 11 w 37"/>
                <a:gd name="T3" fmla="*/ 17 h 51"/>
                <a:gd name="T4" fmla="*/ 0 w 37"/>
                <a:gd name="T5" fmla="*/ 3 h 51"/>
                <a:gd name="T6" fmla="*/ 8 w 37"/>
                <a:gd name="T7" fmla="*/ 1 h 51"/>
                <a:gd name="T8" fmla="*/ 26 w 37"/>
                <a:gd name="T9" fmla="*/ 1 h 51"/>
                <a:gd name="T10" fmla="*/ 35 w 37"/>
                <a:gd name="T11" fmla="*/ 11 h 51"/>
                <a:gd name="T12" fmla="*/ 37 w 37"/>
                <a:gd name="T13" fmla="*/ 39 h 51"/>
                <a:gd name="T14" fmla="*/ 35 w 37"/>
                <a:gd name="T15" fmla="*/ 48 h 51"/>
                <a:gd name="T16" fmla="*/ 25 w 37"/>
                <a:gd name="T17" fmla="*/ 51 h 51"/>
                <a:gd name="T18" fmla="*/ 4 w 37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1">
                  <a:moveTo>
                    <a:pt x="4" y="51"/>
                  </a:moveTo>
                  <a:cubicBezTo>
                    <a:pt x="10" y="41"/>
                    <a:pt x="8" y="28"/>
                    <a:pt x="11" y="17"/>
                  </a:cubicBezTo>
                  <a:cubicBezTo>
                    <a:pt x="13" y="11"/>
                    <a:pt x="9" y="7"/>
                    <a:pt x="0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4" y="3"/>
                    <a:pt x="20" y="2"/>
                    <a:pt x="26" y="1"/>
                  </a:cubicBezTo>
                  <a:cubicBezTo>
                    <a:pt x="33" y="0"/>
                    <a:pt x="36" y="5"/>
                    <a:pt x="35" y="11"/>
                  </a:cubicBezTo>
                  <a:cubicBezTo>
                    <a:pt x="34" y="20"/>
                    <a:pt x="36" y="29"/>
                    <a:pt x="37" y="39"/>
                  </a:cubicBezTo>
                  <a:cubicBezTo>
                    <a:pt x="37" y="42"/>
                    <a:pt x="37" y="45"/>
                    <a:pt x="35" y="48"/>
                  </a:cubicBezTo>
                  <a:cubicBezTo>
                    <a:pt x="32" y="50"/>
                    <a:pt x="28" y="49"/>
                    <a:pt x="25" y="51"/>
                  </a:cubicBezTo>
                  <a:cubicBezTo>
                    <a:pt x="18" y="51"/>
                    <a:pt x="11" y="51"/>
                    <a:pt x="4" y="51"/>
                  </a:cubicBezTo>
                  <a:close/>
                </a:path>
              </a:pathLst>
            </a:custGeom>
            <a:solidFill>
              <a:srgbClr val="D7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1" name="Freeform 1028"/>
            <p:cNvSpPr/>
            <p:nvPr/>
          </p:nvSpPr>
          <p:spPr bwMode="auto">
            <a:xfrm>
              <a:off x="6253" y="1204"/>
              <a:ext cx="18" cy="56"/>
            </a:xfrm>
            <a:custGeom>
              <a:avLst/>
              <a:gdLst>
                <a:gd name="T0" fmla="*/ 2 w 12"/>
                <a:gd name="T1" fmla="*/ 13 h 37"/>
                <a:gd name="T2" fmla="*/ 0 w 12"/>
                <a:gd name="T3" fmla="*/ 0 h 37"/>
                <a:gd name="T4" fmla="*/ 6 w 12"/>
                <a:gd name="T5" fmla="*/ 3 h 37"/>
                <a:gd name="T6" fmla="*/ 8 w 12"/>
                <a:gd name="T7" fmla="*/ 36 h 37"/>
                <a:gd name="T8" fmla="*/ 8 w 12"/>
                <a:gd name="T9" fmla="*/ 36 h 37"/>
                <a:gd name="T10" fmla="*/ 4 w 12"/>
                <a:gd name="T11" fmla="*/ 36 h 37"/>
                <a:gd name="T12" fmla="*/ 2 w 12"/>
                <a:gd name="T1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7">
                  <a:moveTo>
                    <a:pt x="2" y="13"/>
                  </a:moveTo>
                  <a:cubicBezTo>
                    <a:pt x="2" y="9"/>
                    <a:pt x="0" y="4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  <a:cubicBezTo>
                    <a:pt x="9" y="14"/>
                    <a:pt x="12" y="2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7"/>
                    <a:pt x="6" y="37"/>
                    <a:pt x="4" y="36"/>
                  </a:cubicBezTo>
                  <a:cubicBezTo>
                    <a:pt x="4" y="29"/>
                    <a:pt x="5" y="21"/>
                    <a:pt x="2" y="13"/>
                  </a:cubicBezTo>
                  <a:close/>
                </a:path>
              </a:pathLst>
            </a:custGeom>
            <a:solidFill>
              <a:srgbClr val="C8A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2" name="Freeform 1029"/>
            <p:cNvSpPr/>
            <p:nvPr/>
          </p:nvSpPr>
          <p:spPr bwMode="auto">
            <a:xfrm>
              <a:off x="6256" y="11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09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3" name="Freeform 1030"/>
            <p:cNvSpPr/>
            <p:nvPr/>
          </p:nvSpPr>
          <p:spPr bwMode="auto">
            <a:xfrm>
              <a:off x="7519" y="1041"/>
              <a:ext cx="109" cy="52"/>
            </a:xfrm>
            <a:custGeom>
              <a:avLst/>
              <a:gdLst>
                <a:gd name="T0" fmla="*/ 0 w 73"/>
                <a:gd name="T1" fmla="*/ 2 h 35"/>
                <a:gd name="T2" fmla="*/ 3 w 73"/>
                <a:gd name="T3" fmla="*/ 0 h 35"/>
                <a:gd name="T4" fmla="*/ 26 w 73"/>
                <a:gd name="T5" fmla="*/ 1 h 35"/>
                <a:gd name="T6" fmla="*/ 32 w 73"/>
                <a:gd name="T7" fmla="*/ 1 h 35"/>
                <a:gd name="T8" fmla="*/ 30 w 73"/>
                <a:gd name="T9" fmla="*/ 5 h 35"/>
                <a:gd name="T10" fmla="*/ 36 w 73"/>
                <a:gd name="T11" fmla="*/ 22 h 35"/>
                <a:gd name="T12" fmla="*/ 56 w 73"/>
                <a:gd name="T13" fmla="*/ 30 h 35"/>
                <a:gd name="T14" fmla="*/ 72 w 73"/>
                <a:gd name="T15" fmla="*/ 32 h 35"/>
                <a:gd name="T16" fmla="*/ 73 w 73"/>
                <a:gd name="T17" fmla="*/ 33 h 35"/>
                <a:gd name="T18" fmla="*/ 72 w 73"/>
                <a:gd name="T19" fmla="*/ 34 h 35"/>
                <a:gd name="T20" fmla="*/ 67 w 73"/>
                <a:gd name="T21" fmla="*/ 34 h 35"/>
                <a:gd name="T22" fmla="*/ 61 w 73"/>
                <a:gd name="T23" fmla="*/ 34 h 35"/>
                <a:gd name="T24" fmla="*/ 29 w 73"/>
                <a:gd name="T25" fmla="*/ 24 h 35"/>
                <a:gd name="T26" fmla="*/ 24 w 73"/>
                <a:gd name="T27" fmla="*/ 17 h 35"/>
                <a:gd name="T28" fmla="*/ 13 w 73"/>
                <a:gd name="T29" fmla="*/ 14 h 35"/>
                <a:gd name="T30" fmla="*/ 8 w 73"/>
                <a:gd name="T31" fmla="*/ 15 h 35"/>
                <a:gd name="T32" fmla="*/ 8 w 73"/>
                <a:gd name="T33" fmla="*/ 5 h 35"/>
                <a:gd name="T34" fmla="*/ 0 w 73"/>
                <a:gd name="T3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3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11" y="2"/>
                    <a:pt x="19" y="1"/>
                    <a:pt x="26" y="1"/>
                  </a:cubicBezTo>
                  <a:cubicBezTo>
                    <a:pt x="28" y="0"/>
                    <a:pt x="30" y="0"/>
                    <a:pt x="32" y="1"/>
                  </a:cubicBezTo>
                  <a:cubicBezTo>
                    <a:pt x="31" y="2"/>
                    <a:pt x="31" y="4"/>
                    <a:pt x="30" y="5"/>
                  </a:cubicBezTo>
                  <a:cubicBezTo>
                    <a:pt x="25" y="15"/>
                    <a:pt x="26" y="17"/>
                    <a:pt x="36" y="22"/>
                  </a:cubicBezTo>
                  <a:cubicBezTo>
                    <a:pt x="42" y="26"/>
                    <a:pt x="49" y="29"/>
                    <a:pt x="56" y="30"/>
                  </a:cubicBezTo>
                  <a:cubicBezTo>
                    <a:pt x="62" y="30"/>
                    <a:pt x="67" y="31"/>
                    <a:pt x="72" y="32"/>
                  </a:cubicBezTo>
                  <a:cubicBezTo>
                    <a:pt x="73" y="32"/>
                    <a:pt x="73" y="33"/>
                    <a:pt x="73" y="33"/>
                  </a:cubicBezTo>
                  <a:cubicBezTo>
                    <a:pt x="73" y="34"/>
                    <a:pt x="72" y="34"/>
                    <a:pt x="72" y="34"/>
                  </a:cubicBezTo>
                  <a:cubicBezTo>
                    <a:pt x="70" y="34"/>
                    <a:pt x="68" y="34"/>
                    <a:pt x="67" y="34"/>
                  </a:cubicBezTo>
                  <a:cubicBezTo>
                    <a:pt x="65" y="35"/>
                    <a:pt x="63" y="35"/>
                    <a:pt x="61" y="34"/>
                  </a:cubicBezTo>
                  <a:cubicBezTo>
                    <a:pt x="49" y="34"/>
                    <a:pt x="39" y="29"/>
                    <a:pt x="29" y="24"/>
                  </a:cubicBezTo>
                  <a:cubicBezTo>
                    <a:pt x="27" y="22"/>
                    <a:pt x="25" y="20"/>
                    <a:pt x="24" y="17"/>
                  </a:cubicBezTo>
                  <a:cubicBezTo>
                    <a:pt x="21" y="13"/>
                    <a:pt x="18" y="11"/>
                    <a:pt x="13" y="14"/>
                  </a:cubicBezTo>
                  <a:cubicBezTo>
                    <a:pt x="11" y="15"/>
                    <a:pt x="9" y="14"/>
                    <a:pt x="8" y="15"/>
                  </a:cubicBezTo>
                  <a:cubicBezTo>
                    <a:pt x="6" y="11"/>
                    <a:pt x="10" y="8"/>
                    <a:pt x="8" y="5"/>
                  </a:cubicBezTo>
                  <a:cubicBezTo>
                    <a:pt x="6" y="2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0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4" name="Freeform 1031"/>
            <p:cNvSpPr/>
            <p:nvPr/>
          </p:nvSpPr>
          <p:spPr bwMode="auto">
            <a:xfrm>
              <a:off x="7624" y="1086"/>
              <a:ext cx="61" cy="15"/>
            </a:xfrm>
            <a:custGeom>
              <a:avLst/>
              <a:gdLst>
                <a:gd name="T0" fmla="*/ 2 w 41"/>
                <a:gd name="T1" fmla="*/ 4 h 10"/>
                <a:gd name="T2" fmla="*/ 2 w 41"/>
                <a:gd name="T3" fmla="*/ 2 h 10"/>
                <a:gd name="T4" fmla="*/ 14 w 41"/>
                <a:gd name="T5" fmla="*/ 0 h 10"/>
                <a:gd name="T6" fmla="*/ 38 w 41"/>
                <a:gd name="T7" fmla="*/ 0 h 10"/>
                <a:gd name="T8" fmla="*/ 41 w 41"/>
                <a:gd name="T9" fmla="*/ 3 h 10"/>
                <a:gd name="T10" fmla="*/ 38 w 41"/>
                <a:gd name="T11" fmla="*/ 5 h 10"/>
                <a:gd name="T12" fmla="*/ 35 w 41"/>
                <a:gd name="T13" fmla="*/ 6 h 10"/>
                <a:gd name="T14" fmla="*/ 0 w 41"/>
                <a:gd name="T15" fmla="*/ 10 h 10"/>
                <a:gd name="T16" fmla="*/ 2 w 41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">
                  <a:moveTo>
                    <a:pt x="2" y="4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6" y="2"/>
                    <a:pt x="10" y="3"/>
                    <a:pt x="14" y="0"/>
                  </a:cubicBezTo>
                  <a:cubicBezTo>
                    <a:pt x="22" y="0"/>
                    <a:pt x="30" y="0"/>
                    <a:pt x="38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4"/>
                    <a:pt x="39" y="5"/>
                    <a:pt x="38" y="5"/>
                  </a:cubicBezTo>
                  <a:cubicBezTo>
                    <a:pt x="37" y="6"/>
                    <a:pt x="36" y="6"/>
                    <a:pt x="35" y="6"/>
                  </a:cubicBezTo>
                  <a:cubicBezTo>
                    <a:pt x="23" y="5"/>
                    <a:pt x="12" y="8"/>
                    <a:pt x="0" y="10"/>
                  </a:cubicBezTo>
                  <a:cubicBezTo>
                    <a:pt x="1" y="8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5" name="Freeform 1032"/>
            <p:cNvSpPr/>
            <p:nvPr/>
          </p:nvSpPr>
          <p:spPr bwMode="auto">
            <a:xfrm>
              <a:off x="7610" y="1092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6" name="Freeform 1033"/>
            <p:cNvSpPr/>
            <p:nvPr/>
          </p:nvSpPr>
          <p:spPr bwMode="auto">
            <a:xfrm>
              <a:off x="7661" y="26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77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7" name="Freeform 1034"/>
            <p:cNvSpPr/>
            <p:nvPr/>
          </p:nvSpPr>
          <p:spPr bwMode="auto">
            <a:xfrm>
              <a:off x="7651" y="2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8" name="Freeform 1035"/>
            <p:cNvSpPr/>
            <p:nvPr/>
          </p:nvSpPr>
          <p:spPr bwMode="auto">
            <a:xfrm>
              <a:off x="5606" y="870"/>
              <a:ext cx="114" cy="114"/>
            </a:xfrm>
            <a:custGeom>
              <a:avLst/>
              <a:gdLst>
                <a:gd name="T0" fmla="*/ 46 w 76"/>
                <a:gd name="T1" fmla="*/ 2 h 76"/>
                <a:gd name="T2" fmla="*/ 44 w 76"/>
                <a:gd name="T3" fmla="*/ 10 h 76"/>
                <a:gd name="T4" fmla="*/ 38 w 76"/>
                <a:gd name="T5" fmla="*/ 16 h 76"/>
                <a:gd name="T6" fmla="*/ 34 w 76"/>
                <a:gd name="T7" fmla="*/ 23 h 76"/>
                <a:gd name="T8" fmla="*/ 27 w 76"/>
                <a:gd name="T9" fmla="*/ 32 h 76"/>
                <a:gd name="T10" fmla="*/ 25 w 76"/>
                <a:gd name="T11" fmla="*/ 40 h 76"/>
                <a:gd name="T12" fmla="*/ 22 w 76"/>
                <a:gd name="T13" fmla="*/ 60 h 76"/>
                <a:gd name="T14" fmla="*/ 28 w 76"/>
                <a:gd name="T15" fmla="*/ 69 h 76"/>
                <a:gd name="T16" fmla="*/ 59 w 76"/>
                <a:gd name="T17" fmla="*/ 59 h 76"/>
                <a:gd name="T18" fmla="*/ 76 w 76"/>
                <a:gd name="T19" fmla="*/ 46 h 76"/>
                <a:gd name="T20" fmla="*/ 71 w 76"/>
                <a:gd name="T21" fmla="*/ 54 h 76"/>
                <a:gd name="T22" fmla="*/ 50 w 76"/>
                <a:gd name="T23" fmla="*/ 70 h 76"/>
                <a:gd name="T24" fmla="*/ 46 w 76"/>
                <a:gd name="T25" fmla="*/ 72 h 76"/>
                <a:gd name="T26" fmla="*/ 13 w 76"/>
                <a:gd name="T27" fmla="*/ 66 h 76"/>
                <a:gd name="T28" fmla="*/ 3 w 76"/>
                <a:gd name="T29" fmla="*/ 59 h 76"/>
                <a:gd name="T30" fmla="*/ 1 w 76"/>
                <a:gd name="T31" fmla="*/ 55 h 76"/>
                <a:gd name="T32" fmla="*/ 6 w 76"/>
                <a:gd name="T33" fmla="*/ 52 h 76"/>
                <a:gd name="T34" fmla="*/ 10 w 76"/>
                <a:gd name="T35" fmla="*/ 54 h 76"/>
                <a:gd name="T36" fmla="*/ 22 w 76"/>
                <a:gd name="T37" fmla="*/ 48 h 76"/>
                <a:gd name="T38" fmla="*/ 20 w 76"/>
                <a:gd name="T39" fmla="*/ 35 h 76"/>
                <a:gd name="T40" fmla="*/ 19 w 76"/>
                <a:gd name="T41" fmla="*/ 35 h 76"/>
                <a:gd name="T42" fmla="*/ 15 w 76"/>
                <a:gd name="T43" fmla="*/ 30 h 76"/>
                <a:gd name="T44" fmla="*/ 42 w 76"/>
                <a:gd name="T45" fmla="*/ 1 h 76"/>
                <a:gd name="T46" fmla="*/ 46 w 76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6">
                  <a:moveTo>
                    <a:pt x="46" y="2"/>
                  </a:moveTo>
                  <a:cubicBezTo>
                    <a:pt x="46" y="5"/>
                    <a:pt x="45" y="7"/>
                    <a:pt x="44" y="10"/>
                  </a:cubicBezTo>
                  <a:cubicBezTo>
                    <a:pt x="42" y="12"/>
                    <a:pt x="41" y="15"/>
                    <a:pt x="38" y="16"/>
                  </a:cubicBezTo>
                  <a:cubicBezTo>
                    <a:pt x="36" y="18"/>
                    <a:pt x="34" y="20"/>
                    <a:pt x="34" y="23"/>
                  </a:cubicBezTo>
                  <a:cubicBezTo>
                    <a:pt x="34" y="28"/>
                    <a:pt x="32" y="31"/>
                    <a:pt x="27" y="32"/>
                  </a:cubicBezTo>
                  <a:cubicBezTo>
                    <a:pt x="24" y="34"/>
                    <a:pt x="24" y="37"/>
                    <a:pt x="25" y="40"/>
                  </a:cubicBezTo>
                  <a:cubicBezTo>
                    <a:pt x="27" y="47"/>
                    <a:pt x="27" y="53"/>
                    <a:pt x="22" y="60"/>
                  </a:cubicBezTo>
                  <a:cubicBezTo>
                    <a:pt x="18" y="65"/>
                    <a:pt x="21" y="69"/>
                    <a:pt x="28" y="69"/>
                  </a:cubicBezTo>
                  <a:cubicBezTo>
                    <a:pt x="39" y="70"/>
                    <a:pt x="50" y="67"/>
                    <a:pt x="59" y="59"/>
                  </a:cubicBezTo>
                  <a:cubicBezTo>
                    <a:pt x="64" y="54"/>
                    <a:pt x="70" y="51"/>
                    <a:pt x="76" y="46"/>
                  </a:cubicBezTo>
                  <a:cubicBezTo>
                    <a:pt x="76" y="50"/>
                    <a:pt x="74" y="52"/>
                    <a:pt x="71" y="54"/>
                  </a:cubicBezTo>
                  <a:cubicBezTo>
                    <a:pt x="63" y="58"/>
                    <a:pt x="57" y="64"/>
                    <a:pt x="50" y="70"/>
                  </a:cubicBezTo>
                  <a:cubicBezTo>
                    <a:pt x="49" y="71"/>
                    <a:pt x="48" y="72"/>
                    <a:pt x="46" y="72"/>
                  </a:cubicBezTo>
                  <a:cubicBezTo>
                    <a:pt x="38" y="76"/>
                    <a:pt x="19" y="72"/>
                    <a:pt x="13" y="66"/>
                  </a:cubicBezTo>
                  <a:cubicBezTo>
                    <a:pt x="10" y="64"/>
                    <a:pt x="7" y="60"/>
                    <a:pt x="3" y="59"/>
                  </a:cubicBezTo>
                  <a:cubicBezTo>
                    <a:pt x="1" y="58"/>
                    <a:pt x="0" y="57"/>
                    <a:pt x="1" y="55"/>
                  </a:cubicBezTo>
                  <a:cubicBezTo>
                    <a:pt x="2" y="53"/>
                    <a:pt x="4" y="52"/>
                    <a:pt x="6" y="52"/>
                  </a:cubicBezTo>
                  <a:cubicBezTo>
                    <a:pt x="7" y="53"/>
                    <a:pt x="9" y="53"/>
                    <a:pt x="10" y="54"/>
                  </a:cubicBezTo>
                  <a:cubicBezTo>
                    <a:pt x="16" y="56"/>
                    <a:pt x="20" y="55"/>
                    <a:pt x="22" y="48"/>
                  </a:cubicBezTo>
                  <a:cubicBezTo>
                    <a:pt x="23" y="44"/>
                    <a:pt x="24" y="39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7" y="34"/>
                    <a:pt x="15" y="33"/>
                    <a:pt x="15" y="30"/>
                  </a:cubicBezTo>
                  <a:cubicBezTo>
                    <a:pt x="16" y="23"/>
                    <a:pt x="35" y="2"/>
                    <a:pt x="42" y="1"/>
                  </a:cubicBezTo>
                  <a:cubicBezTo>
                    <a:pt x="43" y="0"/>
                    <a:pt x="45" y="1"/>
                    <a:pt x="46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9" name="Freeform 1036"/>
            <p:cNvSpPr/>
            <p:nvPr/>
          </p:nvSpPr>
          <p:spPr bwMode="auto">
            <a:xfrm>
              <a:off x="5726" y="922"/>
              <a:ext cx="9" cy="8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3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4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0" name="Freeform 1037"/>
            <p:cNvSpPr/>
            <p:nvPr/>
          </p:nvSpPr>
          <p:spPr bwMode="auto">
            <a:xfrm>
              <a:off x="5720" y="933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1" name="Freeform 1038"/>
            <p:cNvSpPr/>
            <p:nvPr/>
          </p:nvSpPr>
          <p:spPr bwMode="auto">
            <a:xfrm>
              <a:off x="5723" y="9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2" name="Freeform 1039"/>
            <p:cNvSpPr/>
            <p:nvPr/>
          </p:nvSpPr>
          <p:spPr bwMode="auto">
            <a:xfrm>
              <a:off x="6110" y="3807"/>
              <a:ext cx="407" cy="169"/>
            </a:xfrm>
            <a:custGeom>
              <a:avLst/>
              <a:gdLst>
                <a:gd name="T0" fmla="*/ 180 w 271"/>
                <a:gd name="T1" fmla="*/ 102 h 113"/>
                <a:gd name="T2" fmla="*/ 172 w 271"/>
                <a:gd name="T3" fmla="*/ 98 h 113"/>
                <a:gd name="T4" fmla="*/ 150 w 271"/>
                <a:gd name="T5" fmla="*/ 90 h 113"/>
                <a:gd name="T6" fmla="*/ 130 w 271"/>
                <a:gd name="T7" fmla="*/ 83 h 113"/>
                <a:gd name="T8" fmla="*/ 130 w 271"/>
                <a:gd name="T9" fmla="*/ 83 h 113"/>
                <a:gd name="T10" fmla="*/ 128 w 271"/>
                <a:gd name="T11" fmla="*/ 81 h 113"/>
                <a:gd name="T12" fmla="*/ 128 w 271"/>
                <a:gd name="T13" fmla="*/ 81 h 113"/>
                <a:gd name="T14" fmla="*/ 126 w 271"/>
                <a:gd name="T15" fmla="*/ 79 h 113"/>
                <a:gd name="T16" fmla="*/ 105 w 271"/>
                <a:gd name="T17" fmla="*/ 66 h 113"/>
                <a:gd name="T18" fmla="*/ 103 w 271"/>
                <a:gd name="T19" fmla="*/ 64 h 113"/>
                <a:gd name="T20" fmla="*/ 103 w 271"/>
                <a:gd name="T21" fmla="*/ 64 h 113"/>
                <a:gd name="T22" fmla="*/ 99 w 271"/>
                <a:gd name="T23" fmla="*/ 62 h 113"/>
                <a:gd name="T24" fmla="*/ 74 w 271"/>
                <a:gd name="T25" fmla="*/ 56 h 113"/>
                <a:gd name="T26" fmla="*/ 70 w 271"/>
                <a:gd name="T27" fmla="*/ 54 h 113"/>
                <a:gd name="T28" fmla="*/ 70 w 271"/>
                <a:gd name="T29" fmla="*/ 54 h 113"/>
                <a:gd name="T30" fmla="*/ 45 w 271"/>
                <a:gd name="T31" fmla="*/ 43 h 113"/>
                <a:gd name="T32" fmla="*/ 17 w 271"/>
                <a:gd name="T33" fmla="*/ 22 h 113"/>
                <a:gd name="T34" fmla="*/ 5 w 271"/>
                <a:gd name="T35" fmla="*/ 15 h 113"/>
                <a:gd name="T36" fmla="*/ 2 w 271"/>
                <a:gd name="T37" fmla="*/ 6 h 113"/>
                <a:gd name="T38" fmla="*/ 16 w 271"/>
                <a:gd name="T39" fmla="*/ 3 h 113"/>
                <a:gd name="T40" fmla="*/ 32 w 271"/>
                <a:gd name="T41" fmla="*/ 11 h 113"/>
                <a:gd name="T42" fmla="*/ 72 w 271"/>
                <a:gd name="T43" fmla="*/ 22 h 113"/>
                <a:gd name="T44" fmla="*/ 83 w 271"/>
                <a:gd name="T45" fmla="*/ 23 h 113"/>
                <a:gd name="T46" fmla="*/ 91 w 271"/>
                <a:gd name="T47" fmla="*/ 23 h 113"/>
                <a:gd name="T48" fmla="*/ 93 w 271"/>
                <a:gd name="T49" fmla="*/ 23 h 113"/>
                <a:gd name="T50" fmla="*/ 97 w 271"/>
                <a:gd name="T51" fmla="*/ 24 h 113"/>
                <a:gd name="T52" fmla="*/ 99 w 271"/>
                <a:gd name="T53" fmla="*/ 25 h 113"/>
                <a:gd name="T54" fmla="*/ 101 w 271"/>
                <a:gd name="T55" fmla="*/ 27 h 113"/>
                <a:gd name="T56" fmla="*/ 103 w 271"/>
                <a:gd name="T57" fmla="*/ 27 h 113"/>
                <a:gd name="T58" fmla="*/ 106 w 271"/>
                <a:gd name="T59" fmla="*/ 29 h 113"/>
                <a:gd name="T60" fmla="*/ 108 w 271"/>
                <a:gd name="T61" fmla="*/ 31 h 113"/>
                <a:gd name="T62" fmla="*/ 127 w 271"/>
                <a:gd name="T63" fmla="*/ 41 h 113"/>
                <a:gd name="T64" fmla="*/ 129 w 271"/>
                <a:gd name="T65" fmla="*/ 42 h 113"/>
                <a:gd name="T66" fmla="*/ 131 w 271"/>
                <a:gd name="T67" fmla="*/ 43 h 113"/>
                <a:gd name="T68" fmla="*/ 133 w 271"/>
                <a:gd name="T69" fmla="*/ 44 h 113"/>
                <a:gd name="T70" fmla="*/ 135 w 271"/>
                <a:gd name="T71" fmla="*/ 45 h 113"/>
                <a:gd name="T72" fmla="*/ 136 w 271"/>
                <a:gd name="T73" fmla="*/ 46 h 113"/>
                <a:gd name="T74" fmla="*/ 139 w 271"/>
                <a:gd name="T75" fmla="*/ 48 h 113"/>
                <a:gd name="T76" fmla="*/ 141 w 271"/>
                <a:gd name="T77" fmla="*/ 50 h 113"/>
                <a:gd name="T78" fmla="*/ 143 w 271"/>
                <a:gd name="T79" fmla="*/ 57 h 113"/>
                <a:gd name="T80" fmla="*/ 128 w 271"/>
                <a:gd name="T81" fmla="*/ 56 h 113"/>
                <a:gd name="T82" fmla="*/ 98 w 271"/>
                <a:gd name="T83" fmla="*/ 42 h 113"/>
                <a:gd name="T84" fmla="*/ 151 w 271"/>
                <a:gd name="T85" fmla="*/ 64 h 113"/>
                <a:gd name="T86" fmla="*/ 157 w 271"/>
                <a:gd name="T87" fmla="*/ 67 h 113"/>
                <a:gd name="T88" fmla="*/ 174 w 271"/>
                <a:gd name="T89" fmla="*/ 69 h 113"/>
                <a:gd name="T90" fmla="*/ 182 w 271"/>
                <a:gd name="T91" fmla="*/ 71 h 113"/>
                <a:gd name="T92" fmla="*/ 185 w 271"/>
                <a:gd name="T93" fmla="*/ 72 h 113"/>
                <a:gd name="T94" fmla="*/ 188 w 271"/>
                <a:gd name="T95" fmla="*/ 76 h 113"/>
                <a:gd name="T96" fmla="*/ 197 w 271"/>
                <a:gd name="T97" fmla="*/ 88 h 113"/>
                <a:gd name="T98" fmla="*/ 245 w 271"/>
                <a:gd name="T99" fmla="*/ 96 h 113"/>
                <a:gd name="T100" fmla="*/ 264 w 271"/>
                <a:gd name="T101" fmla="*/ 99 h 113"/>
                <a:gd name="T102" fmla="*/ 271 w 271"/>
                <a:gd name="T103" fmla="*/ 106 h 113"/>
                <a:gd name="T104" fmla="*/ 262 w 271"/>
                <a:gd name="T105" fmla="*/ 113 h 113"/>
                <a:gd name="T106" fmla="*/ 224 w 271"/>
                <a:gd name="T107" fmla="*/ 108 h 113"/>
                <a:gd name="T108" fmla="*/ 203 w 271"/>
                <a:gd name="T109" fmla="*/ 108 h 113"/>
                <a:gd name="T110" fmla="*/ 186 w 271"/>
                <a:gd name="T111" fmla="*/ 104 h 113"/>
                <a:gd name="T112" fmla="*/ 186 w 271"/>
                <a:gd name="T113" fmla="*/ 104 h 113"/>
                <a:gd name="T114" fmla="*/ 180 w 271"/>
                <a:gd name="T115" fmla="*/ 10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113">
                  <a:moveTo>
                    <a:pt x="180" y="102"/>
                  </a:moveTo>
                  <a:cubicBezTo>
                    <a:pt x="177" y="101"/>
                    <a:pt x="175" y="100"/>
                    <a:pt x="172" y="98"/>
                  </a:cubicBezTo>
                  <a:cubicBezTo>
                    <a:pt x="164" y="97"/>
                    <a:pt x="157" y="94"/>
                    <a:pt x="150" y="90"/>
                  </a:cubicBezTo>
                  <a:cubicBezTo>
                    <a:pt x="144" y="85"/>
                    <a:pt x="138" y="81"/>
                    <a:pt x="130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2"/>
                    <a:pt x="129" y="82"/>
                    <a:pt x="128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80"/>
                    <a:pt x="127" y="80"/>
                    <a:pt x="126" y="79"/>
                  </a:cubicBezTo>
                  <a:cubicBezTo>
                    <a:pt x="118" y="76"/>
                    <a:pt x="113" y="69"/>
                    <a:pt x="105" y="66"/>
                  </a:cubicBezTo>
                  <a:cubicBezTo>
                    <a:pt x="104" y="65"/>
                    <a:pt x="104" y="64"/>
                    <a:pt x="103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3"/>
                    <a:pt x="100" y="62"/>
                    <a:pt x="99" y="62"/>
                  </a:cubicBezTo>
                  <a:cubicBezTo>
                    <a:pt x="90" y="63"/>
                    <a:pt x="82" y="59"/>
                    <a:pt x="74" y="56"/>
                  </a:cubicBezTo>
                  <a:cubicBezTo>
                    <a:pt x="73" y="55"/>
                    <a:pt x="71" y="55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2" y="50"/>
                    <a:pt x="53" y="49"/>
                    <a:pt x="45" y="43"/>
                  </a:cubicBezTo>
                  <a:cubicBezTo>
                    <a:pt x="37" y="36"/>
                    <a:pt x="28" y="28"/>
                    <a:pt x="17" y="22"/>
                  </a:cubicBezTo>
                  <a:cubicBezTo>
                    <a:pt x="13" y="20"/>
                    <a:pt x="9" y="19"/>
                    <a:pt x="5" y="15"/>
                  </a:cubicBezTo>
                  <a:cubicBezTo>
                    <a:pt x="2" y="13"/>
                    <a:pt x="0" y="10"/>
                    <a:pt x="2" y="6"/>
                  </a:cubicBezTo>
                  <a:cubicBezTo>
                    <a:pt x="6" y="0"/>
                    <a:pt x="11" y="1"/>
                    <a:pt x="16" y="3"/>
                  </a:cubicBezTo>
                  <a:cubicBezTo>
                    <a:pt x="22" y="6"/>
                    <a:pt x="27" y="9"/>
                    <a:pt x="32" y="11"/>
                  </a:cubicBezTo>
                  <a:cubicBezTo>
                    <a:pt x="45" y="16"/>
                    <a:pt x="58" y="19"/>
                    <a:pt x="72" y="22"/>
                  </a:cubicBezTo>
                  <a:cubicBezTo>
                    <a:pt x="75" y="23"/>
                    <a:pt x="79" y="24"/>
                    <a:pt x="83" y="23"/>
                  </a:cubicBezTo>
                  <a:cubicBezTo>
                    <a:pt x="85" y="23"/>
                    <a:pt x="88" y="23"/>
                    <a:pt x="91" y="23"/>
                  </a:cubicBezTo>
                  <a:cubicBezTo>
                    <a:pt x="92" y="23"/>
                    <a:pt x="92" y="23"/>
                    <a:pt x="93" y="23"/>
                  </a:cubicBezTo>
                  <a:cubicBezTo>
                    <a:pt x="94" y="23"/>
                    <a:pt x="96" y="23"/>
                    <a:pt x="97" y="24"/>
                  </a:cubicBezTo>
                  <a:cubicBezTo>
                    <a:pt x="97" y="24"/>
                    <a:pt x="98" y="25"/>
                    <a:pt x="99" y="25"/>
                  </a:cubicBezTo>
                  <a:cubicBezTo>
                    <a:pt x="100" y="26"/>
                    <a:pt x="100" y="26"/>
                    <a:pt x="101" y="27"/>
                  </a:cubicBezTo>
                  <a:cubicBezTo>
                    <a:pt x="102" y="27"/>
                    <a:pt x="103" y="27"/>
                    <a:pt x="103" y="27"/>
                  </a:cubicBezTo>
                  <a:cubicBezTo>
                    <a:pt x="104" y="28"/>
                    <a:pt x="105" y="29"/>
                    <a:pt x="106" y="29"/>
                  </a:cubicBezTo>
                  <a:cubicBezTo>
                    <a:pt x="107" y="30"/>
                    <a:pt x="108" y="30"/>
                    <a:pt x="108" y="31"/>
                  </a:cubicBezTo>
                  <a:cubicBezTo>
                    <a:pt x="115" y="34"/>
                    <a:pt x="121" y="37"/>
                    <a:pt x="127" y="41"/>
                  </a:cubicBezTo>
                  <a:cubicBezTo>
                    <a:pt x="128" y="41"/>
                    <a:pt x="128" y="41"/>
                    <a:pt x="129" y="42"/>
                  </a:cubicBezTo>
                  <a:cubicBezTo>
                    <a:pt x="130" y="42"/>
                    <a:pt x="130" y="43"/>
                    <a:pt x="131" y="43"/>
                  </a:cubicBezTo>
                  <a:cubicBezTo>
                    <a:pt x="132" y="43"/>
                    <a:pt x="133" y="44"/>
                    <a:pt x="133" y="44"/>
                  </a:cubicBezTo>
                  <a:cubicBezTo>
                    <a:pt x="134" y="45"/>
                    <a:pt x="135" y="45"/>
                    <a:pt x="135" y="45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7" y="47"/>
                    <a:pt x="138" y="47"/>
                    <a:pt x="139" y="48"/>
                  </a:cubicBezTo>
                  <a:cubicBezTo>
                    <a:pt x="140" y="49"/>
                    <a:pt x="140" y="49"/>
                    <a:pt x="141" y="50"/>
                  </a:cubicBezTo>
                  <a:cubicBezTo>
                    <a:pt x="142" y="52"/>
                    <a:pt x="146" y="54"/>
                    <a:pt x="143" y="57"/>
                  </a:cubicBezTo>
                  <a:cubicBezTo>
                    <a:pt x="137" y="61"/>
                    <a:pt x="133" y="58"/>
                    <a:pt x="128" y="56"/>
                  </a:cubicBezTo>
                  <a:cubicBezTo>
                    <a:pt x="117" y="52"/>
                    <a:pt x="108" y="46"/>
                    <a:pt x="98" y="42"/>
                  </a:cubicBezTo>
                  <a:cubicBezTo>
                    <a:pt x="114" y="54"/>
                    <a:pt x="131" y="62"/>
                    <a:pt x="151" y="64"/>
                  </a:cubicBezTo>
                  <a:cubicBezTo>
                    <a:pt x="153" y="65"/>
                    <a:pt x="155" y="67"/>
                    <a:pt x="157" y="67"/>
                  </a:cubicBezTo>
                  <a:cubicBezTo>
                    <a:pt x="162" y="69"/>
                    <a:pt x="168" y="68"/>
                    <a:pt x="174" y="69"/>
                  </a:cubicBezTo>
                  <a:cubicBezTo>
                    <a:pt x="176" y="70"/>
                    <a:pt x="179" y="71"/>
                    <a:pt x="182" y="71"/>
                  </a:cubicBezTo>
                  <a:cubicBezTo>
                    <a:pt x="183" y="71"/>
                    <a:pt x="184" y="72"/>
                    <a:pt x="185" y="72"/>
                  </a:cubicBezTo>
                  <a:cubicBezTo>
                    <a:pt x="186" y="73"/>
                    <a:pt x="187" y="74"/>
                    <a:pt x="188" y="76"/>
                  </a:cubicBezTo>
                  <a:cubicBezTo>
                    <a:pt x="188" y="82"/>
                    <a:pt x="191" y="85"/>
                    <a:pt x="197" y="88"/>
                  </a:cubicBezTo>
                  <a:cubicBezTo>
                    <a:pt x="213" y="94"/>
                    <a:pt x="229" y="95"/>
                    <a:pt x="245" y="96"/>
                  </a:cubicBezTo>
                  <a:cubicBezTo>
                    <a:pt x="251" y="96"/>
                    <a:pt x="257" y="98"/>
                    <a:pt x="264" y="99"/>
                  </a:cubicBezTo>
                  <a:cubicBezTo>
                    <a:pt x="268" y="99"/>
                    <a:pt x="271" y="102"/>
                    <a:pt x="271" y="106"/>
                  </a:cubicBezTo>
                  <a:cubicBezTo>
                    <a:pt x="271" y="111"/>
                    <a:pt x="267" y="113"/>
                    <a:pt x="262" y="113"/>
                  </a:cubicBezTo>
                  <a:cubicBezTo>
                    <a:pt x="249" y="113"/>
                    <a:pt x="237" y="111"/>
                    <a:pt x="224" y="108"/>
                  </a:cubicBezTo>
                  <a:cubicBezTo>
                    <a:pt x="217" y="107"/>
                    <a:pt x="210" y="108"/>
                    <a:pt x="203" y="108"/>
                  </a:cubicBezTo>
                  <a:cubicBezTo>
                    <a:pt x="197" y="107"/>
                    <a:pt x="191" y="106"/>
                    <a:pt x="186" y="104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4" y="102"/>
                    <a:pt x="181" y="104"/>
                    <a:pt x="180" y="102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3" name="Freeform 1040"/>
            <p:cNvSpPr/>
            <p:nvPr/>
          </p:nvSpPr>
          <p:spPr bwMode="auto">
            <a:xfrm>
              <a:off x="6077" y="3786"/>
              <a:ext cx="105" cy="87"/>
            </a:xfrm>
            <a:custGeom>
              <a:avLst/>
              <a:gdLst>
                <a:gd name="T0" fmla="*/ 41 w 70"/>
                <a:gd name="T1" fmla="*/ 36 h 58"/>
                <a:gd name="T2" fmla="*/ 70 w 70"/>
                <a:gd name="T3" fmla="*/ 55 h 58"/>
                <a:gd name="T4" fmla="*/ 59 w 70"/>
                <a:gd name="T5" fmla="*/ 52 h 58"/>
                <a:gd name="T6" fmla="*/ 50 w 70"/>
                <a:gd name="T7" fmla="*/ 45 h 58"/>
                <a:gd name="T8" fmla="*/ 50 w 70"/>
                <a:gd name="T9" fmla="*/ 45 h 58"/>
                <a:gd name="T10" fmla="*/ 48 w 70"/>
                <a:gd name="T11" fmla="*/ 45 h 58"/>
                <a:gd name="T12" fmla="*/ 38 w 70"/>
                <a:gd name="T13" fmla="*/ 39 h 58"/>
                <a:gd name="T14" fmla="*/ 31 w 70"/>
                <a:gd name="T15" fmla="*/ 43 h 58"/>
                <a:gd name="T16" fmla="*/ 19 w 70"/>
                <a:gd name="T17" fmla="*/ 34 h 58"/>
                <a:gd name="T18" fmla="*/ 19 w 70"/>
                <a:gd name="T19" fmla="*/ 34 h 58"/>
                <a:gd name="T20" fmla="*/ 18 w 70"/>
                <a:gd name="T21" fmla="*/ 32 h 58"/>
                <a:gd name="T22" fmla="*/ 14 w 70"/>
                <a:gd name="T23" fmla="*/ 28 h 58"/>
                <a:gd name="T24" fmla="*/ 0 w 70"/>
                <a:gd name="T25" fmla="*/ 1 h 58"/>
                <a:gd name="T26" fmla="*/ 3 w 70"/>
                <a:gd name="T27" fmla="*/ 0 h 58"/>
                <a:gd name="T28" fmla="*/ 9 w 70"/>
                <a:gd name="T29" fmla="*/ 5 h 58"/>
                <a:gd name="T30" fmla="*/ 12 w 70"/>
                <a:gd name="T31" fmla="*/ 7 h 58"/>
                <a:gd name="T32" fmla="*/ 22 w 70"/>
                <a:gd name="T33" fmla="*/ 19 h 58"/>
                <a:gd name="T34" fmla="*/ 41 w 70"/>
                <a:gd name="T35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58">
                  <a:moveTo>
                    <a:pt x="41" y="36"/>
                  </a:moveTo>
                  <a:cubicBezTo>
                    <a:pt x="52" y="40"/>
                    <a:pt x="61" y="47"/>
                    <a:pt x="70" y="55"/>
                  </a:cubicBezTo>
                  <a:cubicBezTo>
                    <a:pt x="65" y="58"/>
                    <a:pt x="62" y="54"/>
                    <a:pt x="59" y="52"/>
                  </a:cubicBezTo>
                  <a:cubicBezTo>
                    <a:pt x="56" y="50"/>
                    <a:pt x="53" y="47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49" y="45"/>
                    <a:pt x="48" y="45"/>
                  </a:cubicBezTo>
                  <a:cubicBezTo>
                    <a:pt x="45" y="43"/>
                    <a:pt x="42" y="40"/>
                    <a:pt x="38" y="39"/>
                  </a:cubicBezTo>
                  <a:cubicBezTo>
                    <a:pt x="34" y="37"/>
                    <a:pt x="31" y="38"/>
                    <a:pt x="31" y="43"/>
                  </a:cubicBezTo>
                  <a:cubicBezTo>
                    <a:pt x="26" y="41"/>
                    <a:pt x="24" y="36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8" y="32"/>
                  </a:cubicBezTo>
                  <a:cubicBezTo>
                    <a:pt x="16" y="30"/>
                    <a:pt x="15" y="29"/>
                    <a:pt x="14" y="28"/>
                  </a:cubicBezTo>
                  <a:cubicBezTo>
                    <a:pt x="5" y="21"/>
                    <a:pt x="1" y="1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1"/>
                    <a:pt x="7" y="3"/>
                    <a:pt x="9" y="5"/>
                  </a:cubicBezTo>
                  <a:cubicBezTo>
                    <a:pt x="10" y="5"/>
                    <a:pt x="11" y="6"/>
                    <a:pt x="12" y="7"/>
                  </a:cubicBezTo>
                  <a:cubicBezTo>
                    <a:pt x="15" y="12"/>
                    <a:pt x="21" y="14"/>
                    <a:pt x="22" y="19"/>
                  </a:cubicBezTo>
                  <a:cubicBezTo>
                    <a:pt x="24" y="30"/>
                    <a:pt x="34" y="31"/>
                    <a:pt x="41" y="36"/>
                  </a:cubicBezTo>
                  <a:close/>
                </a:path>
              </a:pathLst>
            </a:custGeom>
            <a:solidFill>
              <a:srgbClr val="C1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4" name="Freeform 1041"/>
            <p:cNvSpPr/>
            <p:nvPr/>
          </p:nvSpPr>
          <p:spPr bwMode="auto">
            <a:xfrm>
              <a:off x="6152" y="3853"/>
              <a:ext cx="63" cy="35"/>
            </a:xfrm>
            <a:custGeom>
              <a:avLst/>
              <a:gdLst>
                <a:gd name="T0" fmla="*/ 0 w 42"/>
                <a:gd name="T1" fmla="*/ 0 h 23"/>
                <a:gd name="T2" fmla="*/ 20 w 42"/>
                <a:gd name="T3" fmla="*/ 10 h 23"/>
                <a:gd name="T4" fmla="*/ 28 w 42"/>
                <a:gd name="T5" fmla="*/ 16 h 23"/>
                <a:gd name="T6" fmla="*/ 42 w 42"/>
                <a:gd name="T7" fmla="*/ 23 h 23"/>
                <a:gd name="T8" fmla="*/ 0 w 4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7" y="2"/>
                    <a:pt x="12" y="9"/>
                    <a:pt x="20" y="10"/>
                  </a:cubicBezTo>
                  <a:cubicBezTo>
                    <a:pt x="22" y="13"/>
                    <a:pt x="25" y="14"/>
                    <a:pt x="28" y="16"/>
                  </a:cubicBezTo>
                  <a:cubicBezTo>
                    <a:pt x="33" y="18"/>
                    <a:pt x="38" y="19"/>
                    <a:pt x="42" y="23"/>
                  </a:cubicBezTo>
                  <a:cubicBezTo>
                    <a:pt x="26" y="20"/>
                    <a:pt x="10" y="15"/>
                    <a:pt x="0" y="0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5" name="Freeform 1042"/>
            <p:cNvSpPr/>
            <p:nvPr/>
          </p:nvSpPr>
          <p:spPr bwMode="auto">
            <a:xfrm>
              <a:off x="6215" y="388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6" name="Freeform 1043"/>
            <p:cNvSpPr/>
            <p:nvPr/>
          </p:nvSpPr>
          <p:spPr bwMode="auto">
            <a:xfrm>
              <a:off x="6149" y="385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7" name="Freeform 1044"/>
            <p:cNvSpPr/>
            <p:nvPr/>
          </p:nvSpPr>
          <p:spPr bwMode="auto">
            <a:xfrm>
              <a:off x="7558" y="1024"/>
              <a:ext cx="48" cy="21"/>
            </a:xfrm>
            <a:custGeom>
              <a:avLst/>
              <a:gdLst>
                <a:gd name="T0" fmla="*/ 6 w 32"/>
                <a:gd name="T1" fmla="*/ 12 h 14"/>
                <a:gd name="T2" fmla="*/ 0 w 32"/>
                <a:gd name="T3" fmla="*/ 12 h 14"/>
                <a:gd name="T4" fmla="*/ 27 w 32"/>
                <a:gd name="T5" fmla="*/ 3 h 14"/>
                <a:gd name="T6" fmla="*/ 32 w 32"/>
                <a:gd name="T7" fmla="*/ 9 h 14"/>
                <a:gd name="T8" fmla="*/ 27 w 32"/>
                <a:gd name="T9" fmla="*/ 12 h 14"/>
                <a:gd name="T10" fmla="*/ 6 w 32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4">
                  <a:moveTo>
                    <a:pt x="6" y="12"/>
                  </a:moveTo>
                  <a:cubicBezTo>
                    <a:pt x="4" y="12"/>
                    <a:pt x="2" y="12"/>
                    <a:pt x="0" y="12"/>
                  </a:cubicBezTo>
                  <a:cubicBezTo>
                    <a:pt x="7" y="3"/>
                    <a:pt x="18" y="0"/>
                    <a:pt x="27" y="3"/>
                  </a:cubicBezTo>
                  <a:cubicBezTo>
                    <a:pt x="30" y="4"/>
                    <a:pt x="32" y="6"/>
                    <a:pt x="32" y="9"/>
                  </a:cubicBezTo>
                  <a:cubicBezTo>
                    <a:pt x="31" y="12"/>
                    <a:pt x="29" y="12"/>
                    <a:pt x="27" y="12"/>
                  </a:cubicBezTo>
                  <a:cubicBezTo>
                    <a:pt x="20" y="13"/>
                    <a:pt x="13" y="14"/>
                    <a:pt x="6" y="12"/>
                  </a:cubicBezTo>
                  <a:close/>
                </a:path>
              </a:pathLst>
            </a:custGeom>
            <a:solidFill>
              <a:srgbClr val="EEC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8" name="Freeform 1045"/>
            <p:cNvSpPr/>
            <p:nvPr/>
          </p:nvSpPr>
          <p:spPr bwMode="auto">
            <a:xfrm>
              <a:off x="6752" y="1171"/>
              <a:ext cx="92" cy="147"/>
            </a:xfrm>
            <a:custGeom>
              <a:avLst/>
              <a:gdLst>
                <a:gd name="T0" fmla="*/ 13 w 61"/>
                <a:gd name="T1" fmla="*/ 24 h 98"/>
                <a:gd name="T2" fmla="*/ 19 w 61"/>
                <a:gd name="T3" fmla="*/ 24 h 98"/>
                <a:gd name="T4" fmla="*/ 21 w 61"/>
                <a:gd name="T5" fmla="*/ 22 h 98"/>
                <a:gd name="T6" fmla="*/ 23 w 61"/>
                <a:gd name="T7" fmla="*/ 22 h 98"/>
                <a:gd name="T8" fmla="*/ 26 w 61"/>
                <a:gd name="T9" fmla="*/ 20 h 98"/>
                <a:gd name="T10" fmla="*/ 30 w 61"/>
                <a:gd name="T11" fmla="*/ 20 h 98"/>
                <a:gd name="T12" fmla="*/ 32 w 61"/>
                <a:gd name="T13" fmla="*/ 18 h 98"/>
                <a:gd name="T14" fmla="*/ 32 w 61"/>
                <a:gd name="T15" fmla="*/ 14 h 98"/>
                <a:gd name="T16" fmla="*/ 30 w 61"/>
                <a:gd name="T17" fmla="*/ 14 h 98"/>
                <a:gd name="T18" fmla="*/ 25 w 61"/>
                <a:gd name="T19" fmla="*/ 14 h 98"/>
                <a:gd name="T20" fmla="*/ 25 w 61"/>
                <a:gd name="T21" fmla="*/ 12 h 98"/>
                <a:gd name="T22" fmla="*/ 37 w 61"/>
                <a:gd name="T23" fmla="*/ 5 h 98"/>
                <a:gd name="T24" fmla="*/ 49 w 61"/>
                <a:gd name="T25" fmla="*/ 0 h 98"/>
                <a:gd name="T26" fmla="*/ 52 w 61"/>
                <a:gd name="T27" fmla="*/ 0 h 98"/>
                <a:gd name="T28" fmla="*/ 59 w 61"/>
                <a:gd name="T29" fmla="*/ 7 h 98"/>
                <a:gd name="T30" fmla="*/ 58 w 61"/>
                <a:gd name="T31" fmla="*/ 9 h 98"/>
                <a:gd name="T32" fmla="*/ 44 w 61"/>
                <a:gd name="T33" fmla="*/ 22 h 98"/>
                <a:gd name="T34" fmla="*/ 61 w 61"/>
                <a:gd name="T35" fmla="*/ 24 h 98"/>
                <a:gd name="T36" fmla="*/ 60 w 61"/>
                <a:gd name="T37" fmla="*/ 27 h 98"/>
                <a:gd name="T38" fmla="*/ 51 w 61"/>
                <a:gd name="T39" fmla="*/ 37 h 98"/>
                <a:gd name="T40" fmla="*/ 60 w 61"/>
                <a:gd name="T41" fmla="*/ 44 h 98"/>
                <a:gd name="T42" fmla="*/ 58 w 61"/>
                <a:gd name="T43" fmla="*/ 55 h 98"/>
                <a:gd name="T44" fmla="*/ 55 w 61"/>
                <a:gd name="T45" fmla="*/ 66 h 98"/>
                <a:gd name="T46" fmla="*/ 51 w 61"/>
                <a:gd name="T47" fmla="*/ 80 h 98"/>
                <a:gd name="T48" fmla="*/ 36 w 61"/>
                <a:gd name="T49" fmla="*/ 97 h 98"/>
                <a:gd name="T50" fmla="*/ 30 w 61"/>
                <a:gd name="T51" fmla="*/ 97 h 98"/>
                <a:gd name="T52" fmla="*/ 24 w 61"/>
                <a:gd name="T53" fmla="*/ 95 h 98"/>
                <a:gd name="T54" fmla="*/ 20 w 61"/>
                <a:gd name="T55" fmla="*/ 94 h 98"/>
                <a:gd name="T56" fmla="*/ 22 w 61"/>
                <a:gd name="T57" fmla="*/ 86 h 98"/>
                <a:gd name="T58" fmla="*/ 31 w 61"/>
                <a:gd name="T59" fmla="*/ 64 h 98"/>
                <a:gd name="T60" fmla="*/ 26 w 61"/>
                <a:gd name="T61" fmla="*/ 58 h 98"/>
                <a:gd name="T62" fmla="*/ 16 w 61"/>
                <a:gd name="T63" fmla="*/ 47 h 98"/>
                <a:gd name="T64" fmla="*/ 11 w 61"/>
                <a:gd name="T65" fmla="*/ 41 h 98"/>
                <a:gd name="T66" fmla="*/ 8 w 61"/>
                <a:gd name="T67" fmla="*/ 28 h 98"/>
                <a:gd name="T68" fmla="*/ 11 w 61"/>
                <a:gd name="T69" fmla="*/ 26 h 98"/>
                <a:gd name="T70" fmla="*/ 13 w 61"/>
                <a:gd name="T71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98">
                  <a:moveTo>
                    <a:pt x="13" y="24"/>
                  </a:moveTo>
                  <a:cubicBezTo>
                    <a:pt x="15" y="24"/>
                    <a:pt x="17" y="24"/>
                    <a:pt x="19" y="24"/>
                  </a:cubicBezTo>
                  <a:cubicBezTo>
                    <a:pt x="19" y="23"/>
                    <a:pt x="20" y="23"/>
                    <a:pt x="21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4" y="21"/>
                    <a:pt x="25" y="21"/>
                    <a:pt x="26" y="20"/>
                  </a:cubicBezTo>
                  <a:cubicBezTo>
                    <a:pt x="28" y="20"/>
                    <a:pt x="29" y="20"/>
                    <a:pt x="30" y="20"/>
                  </a:cubicBezTo>
                  <a:cubicBezTo>
                    <a:pt x="31" y="19"/>
                    <a:pt x="32" y="19"/>
                    <a:pt x="32" y="18"/>
                  </a:cubicBezTo>
                  <a:cubicBezTo>
                    <a:pt x="34" y="17"/>
                    <a:pt x="34" y="15"/>
                    <a:pt x="32" y="14"/>
                  </a:cubicBezTo>
                  <a:cubicBezTo>
                    <a:pt x="32" y="14"/>
                    <a:pt x="31" y="14"/>
                    <a:pt x="30" y="14"/>
                  </a:cubicBezTo>
                  <a:cubicBezTo>
                    <a:pt x="28" y="16"/>
                    <a:pt x="26" y="15"/>
                    <a:pt x="25" y="14"/>
                  </a:cubicBezTo>
                  <a:cubicBezTo>
                    <a:pt x="25" y="13"/>
                    <a:pt x="25" y="13"/>
                    <a:pt x="25" y="12"/>
                  </a:cubicBezTo>
                  <a:cubicBezTo>
                    <a:pt x="27" y="7"/>
                    <a:pt x="32" y="6"/>
                    <a:pt x="37" y="5"/>
                  </a:cubicBezTo>
                  <a:cubicBezTo>
                    <a:pt x="41" y="4"/>
                    <a:pt x="45" y="3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6" y="0"/>
                    <a:pt x="58" y="2"/>
                    <a:pt x="59" y="7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3" y="13"/>
                    <a:pt x="48" y="17"/>
                    <a:pt x="44" y="22"/>
                  </a:cubicBezTo>
                  <a:cubicBezTo>
                    <a:pt x="50" y="22"/>
                    <a:pt x="57" y="15"/>
                    <a:pt x="61" y="24"/>
                  </a:cubicBezTo>
                  <a:cubicBezTo>
                    <a:pt x="61" y="25"/>
                    <a:pt x="61" y="26"/>
                    <a:pt x="60" y="27"/>
                  </a:cubicBezTo>
                  <a:cubicBezTo>
                    <a:pt x="58" y="31"/>
                    <a:pt x="56" y="34"/>
                    <a:pt x="51" y="37"/>
                  </a:cubicBezTo>
                  <a:cubicBezTo>
                    <a:pt x="55" y="39"/>
                    <a:pt x="59" y="40"/>
                    <a:pt x="60" y="44"/>
                  </a:cubicBezTo>
                  <a:cubicBezTo>
                    <a:pt x="61" y="48"/>
                    <a:pt x="60" y="52"/>
                    <a:pt x="58" y="55"/>
                  </a:cubicBezTo>
                  <a:cubicBezTo>
                    <a:pt x="56" y="59"/>
                    <a:pt x="55" y="62"/>
                    <a:pt x="55" y="66"/>
                  </a:cubicBezTo>
                  <a:cubicBezTo>
                    <a:pt x="54" y="71"/>
                    <a:pt x="51" y="75"/>
                    <a:pt x="51" y="80"/>
                  </a:cubicBezTo>
                  <a:cubicBezTo>
                    <a:pt x="49" y="89"/>
                    <a:pt x="44" y="94"/>
                    <a:pt x="36" y="97"/>
                  </a:cubicBezTo>
                  <a:cubicBezTo>
                    <a:pt x="34" y="98"/>
                    <a:pt x="32" y="98"/>
                    <a:pt x="30" y="97"/>
                  </a:cubicBezTo>
                  <a:cubicBezTo>
                    <a:pt x="28" y="95"/>
                    <a:pt x="26" y="95"/>
                    <a:pt x="24" y="95"/>
                  </a:cubicBezTo>
                  <a:cubicBezTo>
                    <a:pt x="22" y="95"/>
                    <a:pt x="21" y="95"/>
                    <a:pt x="20" y="94"/>
                  </a:cubicBezTo>
                  <a:cubicBezTo>
                    <a:pt x="16" y="90"/>
                    <a:pt x="19" y="87"/>
                    <a:pt x="22" y="86"/>
                  </a:cubicBezTo>
                  <a:cubicBezTo>
                    <a:pt x="32" y="81"/>
                    <a:pt x="32" y="72"/>
                    <a:pt x="31" y="64"/>
                  </a:cubicBezTo>
                  <a:cubicBezTo>
                    <a:pt x="31" y="60"/>
                    <a:pt x="29" y="59"/>
                    <a:pt x="26" y="58"/>
                  </a:cubicBezTo>
                  <a:cubicBezTo>
                    <a:pt x="20" y="57"/>
                    <a:pt x="15" y="55"/>
                    <a:pt x="16" y="47"/>
                  </a:cubicBezTo>
                  <a:cubicBezTo>
                    <a:pt x="17" y="44"/>
                    <a:pt x="14" y="42"/>
                    <a:pt x="11" y="41"/>
                  </a:cubicBezTo>
                  <a:cubicBezTo>
                    <a:pt x="0" y="38"/>
                    <a:pt x="0" y="36"/>
                    <a:pt x="8" y="28"/>
                  </a:cubicBezTo>
                  <a:cubicBezTo>
                    <a:pt x="9" y="27"/>
                    <a:pt x="10" y="27"/>
                    <a:pt x="11" y="26"/>
                  </a:cubicBezTo>
                  <a:cubicBezTo>
                    <a:pt x="12" y="25"/>
                    <a:pt x="12" y="24"/>
                    <a:pt x="13" y="24"/>
                  </a:cubicBezTo>
                  <a:close/>
                </a:path>
              </a:pathLst>
            </a:custGeom>
            <a:solidFill>
              <a:srgbClr val="E7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9" name="Freeform 1046"/>
            <p:cNvSpPr/>
            <p:nvPr/>
          </p:nvSpPr>
          <p:spPr bwMode="auto">
            <a:xfrm>
              <a:off x="6664" y="1297"/>
              <a:ext cx="105" cy="59"/>
            </a:xfrm>
            <a:custGeom>
              <a:avLst/>
              <a:gdLst>
                <a:gd name="T0" fmla="*/ 14 w 70"/>
                <a:gd name="T1" fmla="*/ 38 h 39"/>
                <a:gd name="T2" fmla="*/ 9 w 70"/>
                <a:gd name="T3" fmla="*/ 38 h 39"/>
                <a:gd name="T4" fmla="*/ 3 w 70"/>
                <a:gd name="T5" fmla="*/ 29 h 39"/>
                <a:gd name="T6" fmla="*/ 8 w 70"/>
                <a:gd name="T7" fmla="*/ 22 h 39"/>
                <a:gd name="T8" fmla="*/ 25 w 70"/>
                <a:gd name="T9" fmla="*/ 9 h 39"/>
                <a:gd name="T10" fmla="*/ 32 w 70"/>
                <a:gd name="T11" fmla="*/ 4 h 39"/>
                <a:gd name="T12" fmla="*/ 49 w 70"/>
                <a:gd name="T13" fmla="*/ 6 h 39"/>
                <a:gd name="T14" fmla="*/ 57 w 70"/>
                <a:gd name="T15" fmla="*/ 13 h 39"/>
                <a:gd name="T16" fmla="*/ 65 w 70"/>
                <a:gd name="T17" fmla="*/ 13 h 39"/>
                <a:gd name="T18" fmla="*/ 59 w 70"/>
                <a:gd name="T19" fmla="*/ 20 h 39"/>
                <a:gd name="T20" fmla="*/ 48 w 70"/>
                <a:gd name="T21" fmla="*/ 29 h 39"/>
                <a:gd name="T22" fmla="*/ 20 w 70"/>
                <a:gd name="T23" fmla="*/ 38 h 39"/>
                <a:gd name="T24" fmla="*/ 14 w 70"/>
                <a:gd name="T2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39">
                  <a:moveTo>
                    <a:pt x="14" y="38"/>
                  </a:moveTo>
                  <a:cubicBezTo>
                    <a:pt x="13" y="38"/>
                    <a:pt x="11" y="38"/>
                    <a:pt x="9" y="38"/>
                  </a:cubicBezTo>
                  <a:cubicBezTo>
                    <a:pt x="1" y="37"/>
                    <a:pt x="0" y="35"/>
                    <a:pt x="3" y="29"/>
                  </a:cubicBezTo>
                  <a:cubicBezTo>
                    <a:pt x="4" y="26"/>
                    <a:pt x="6" y="24"/>
                    <a:pt x="8" y="22"/>
                  </a:cubicBezTo>
                  <a:cubicBezTo>
                    <a:pt x="15" y="19"/>
                    <a:pt x="20" y="14"/>
                    <a:pt x="25" y="9"/>
                  </a:cubicBezTo>
                  <a:cubicBezTo>
                    <a:pt x="27" y="7"/>
                    <a:pt x="30" y="5"/>
                    <a:pt x="32" y="4"/>
                  </a:cubicBezTo>
                  <a:cubicBezTo>
                    <a:pt x="39" y="0"/>
                    <a:pt x="44" y="0"/>
                    <a:pt x="49" y="6"/>
                  </a:cubicBezTo>
                  <a:cubicBezTo>
                    <a:pt x="51" y="9"/>
                    <a:pt x="53" y="12"/>
                    <a:pt x="57" y="13"/>
                  </a:cubicBezTo>
                  <a:cubicBezTo>
                    <a:pt x="60" y="11"/>
                    <a:pt x="63" y="12"/>
                    <a:pt x="65" y="13"/>
                  </a:cubicBezTo>
                  <a:cubicBezTo>
                    <a:pt x="70" y="23"/>
                    <a:pt x="60" y="17"/>
                    <a:pt x="59" y="20"/>
                  </a:cubicBezTo>
                  <a:cubicBezTo>
                    <a:pt x="58" y="26"/>
                    <a:pt x="53" y="27"/>
                    <a:pt x="48" y="29"/>
                  </a:cubicBezTo>
                  <a:cubicBezTo>
                    <a:pt x="39" y="33"/>
                    <a:pt x="30" y="36"/>
                    <a:pt x="20" y="38"/>
                  </a:cubicBezTo>
                  <a:cubicBezTo>
                    <a:pt x="18" y="39"/>
                    <a:pt x="16" y="39"/>
                    <a:pt x="14" y="38"/>
                  </a:cubicBezTo>
                  <a:close/>
                </a:path>
              </a:pathLst>
            </a:custGeom>
            <a:solidFill>
              <a:srgbClr val="E0B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0" name="Freeform 1047"/>
            <p:cNvSpPr/>
            <p:nvPr/>
          </p:nvSpPr>
          <p:spPr bwMode="auto">
            <a:xfrm>
              <a:off x="6814" y="1210"/>
              <a:ext cx="60" cy="60"/>
            </a:xfrm>
            <a:custGeom>
              <a:avLst/>
              <a:gdLst>
                <a:gd name="T0" fmla="*/ 14 w 40"/>
                <a:gd name="T1" fmla="*/ 40 h 40"/>
                <a:gd name="T2" fmla="*/ 11 w 40"/>
                <a:gd name="T3" fmla="*/ 34 h 40"/>
                <a:gd name="T4" fmla="*/ 15 w 40"/>
                <a:gd name="T5" fmla="*/ 23 h 40"/>
                <a:gd name="T6" fmla="*/ 9 w 40"/>
                <a:gd name="T7" fmla="*/ 16 h 40"/>
                <a:gd name="T8" fmla="*/ 5 w 40"/>
                <a:gd name="T9" fmla="*/ 17 h 40"/>
                <a:gd name="T10" fmla="*/ 0 w 40"/>
                <a:gd name="T11" fmla="*/ 15 h 40"/>
                <a:gd name="T12" fmla="*/ 3 w 40"/>
                <a:gd name="T13" fmla="*/ 11 h 40"/>
                <a:gd name="T14" fmla="*/ 18 w 40"/>
                <a:gd name="T15" fmla="*/ 0 h 40"/>
                <a:gd name="T16" fmla="*/ 38 w 40"/>
                <a:gd name="T17" fmla="*/ 2 h 40"/>
                <a:gd name="T18" fmla="*/ 40 w 40"/>
                <a:gd name="T19" fmla="*/ 4 h 40"/>
                <a:gd name="T20" fmla="*/ 40 w 40"/>
                <a:gd name="T21" fmla="*/ 6 h 40"/>
                <a:gd name="T22" fmla="*/ 39 w 40"/>
                <a:gd name="T23" fmla="*/ 9 h 40"/>
                <a:gd name="T24" fmla="*/ 33 w 40"/>
                <a:gd name="T25" fmla="*/ 14 h 40"/>
                <a:gd name="T26" fmla="*/ 29 w 40"/>
                <a:gd name="T27" fmla="*/ 19 h 40"/>
                <a:gd name="T28" fmla="*/ 28 w 40"/>
                <a:gd name="T29" fmla="*/ 19 h 40"/>
                <a:gd name="T30" fmla="*/ 18 w 40"/>
                <a:gd name="T31" fmla="*/ 35 h 40"/>
                <a:gd name="T32" fmla="*/ 14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cubicBezTo>
                    <a:pt x="11" y="39"/>
                    <a:pt x="10" y="37"/>
                    <a:pt x="11" y="34"/>
                  </a:cubicBezTo>
                  <a:cubicBezTo>
                    <a:pt x="13" y="31"/>
                    <a:pt x="14" y="27"/>
                    <a:pt x="15" y="23"/>
                  </a:cubicBezTo>
                  <a:cubicBezTo>
                    <a:pt x="17" y="17"/>
                    <a:pt x="15" y="15"/>
                    <a:pt x="9" y="16"/>
                  </a:cubicBezTo>
                  <a:cubicBezTo>
                    <a:pt x="8" y="16"/>
                    <a:pt x="6" y="17"/>
                    <a:pt x="5" y="17"/>
                  </a:cubicBezTo>
                  <a:cubicBezTo>
                    <a:pt x="3" y="17"/>
                    <a:pt x="1" y="17"/>
                    <a:pt x="0" y="15"/>
                  </a:cubicBezTo>
                  <a:cubicBezTo>
                    <a:pt x="0" y="13"/>
                    <a:pt x="2" y="12"/>
                    <a:pt x="3" y="11"/>
                  </a:cubicBezTo>
                  <a:cubicBezTo>
                    <a:pt x="8" y="7"/>
                    <a:pt x="13" y="4"/>
                    <a:pt x="18" y="0"/>
                  </a:cubicBezTo>
                  <a:cubicBezTo>
                    <a:pt x="25" y="1"/>
                    <a:pt x="31" y="3"/>
                    <a:pt x="38" y="2"/>
                  </a:cubicBezTo>
                  <a:cubicBezTo>
                    <a:pt x="39" y="2"/>
                    <a:pt x="40" y="3"/>
                    <a:pt x="40" y="4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0" y="7"/>
                    <a:pt x="39" y="8"/>
                    <a:pt x="39" y="9"/>
                  </a:cubicBezTo>
                  <a:cubicBezTo>
                    <a:pt x="37" y="10"/>
                    <a:pt x="35" y="12"/>
                    <a:pt x="33" y="14"/>
                  </a:cubicBezTo>
                  <a:cubicBezTo>
                    <a:pt x="32" y="16"/>
                    <a:pt x="31" y="18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4" y="24"/>
                    <a:pt x="21" y="29"/>
                    <a:pt x="18" y="35"/>
                  </a:cubicBezTo>
                  <a:cubicBezTo>
                    <a:pt x="17" y="37"/>
                    <a:pt x="16" y="39"/>
                    <a:pt x="14" y="40"/>
                  </a:cubicBezTo>
                  <a:close/>
                </a:path>
              </a:pathLst>
            </a:custGeom>
            <a:solidFill>
              <a:srgbClr val="DF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1" name="Freeform 1048"/>
            <p:cNvSpPr/>
            <p:nvPr/>
          </p:nvSpPr>
          <p:spPr bwMode="auto">
            <a:xfrm>
              <a:off x="6685" y="1356"/>
              <a:ext cx="69" cy="57"/>
            </a:xfrm>
            <a:custGeom>
              <a:avLst/>
              <a:gdLst>
                <a:gd name="T0" fmla="*/ 0 w 46"/>
                <a:gd name="T1" fmla="*/ 33 h 38"/>
                <a:gd name="T2" fmla="*/ 6 w 46"/>
                <a:gd name="T3" fmla="*/ 19 h 38"/>
                <a:gd name="T4" fmla="*/ 14 w 46"/>
                <a:gd name="T5" fmla="*/ 10 h 38"/>
                <a:gd name="T6" fmla="*/ 16 w 46"/>
                <a:gd name="T7" fmla="*/ 8 h 38"/>
                <a:gd name="T8" fmla="*/ 17 w 46"/>
                <a:gd name="T9" fmla="*/ 7 h 38"/>
                <a:gd name="T10" fmla="*/ 25 w 46"/>
                <a:gd name="T11" fmla="*/ 3 h 38"/>
                <a:gd name="T12" fmla="*/ 35 w 46"/>
                <a:gd name="T13" fmla="*/ 1 h 38"/>
                <a:gd name="T14" fmla="*/ 39 w 46"/>
                <a:gd name="T15" fmla="*/ 0 h 38"/>
                <a:gd name="T16" fmla="*/ 42 w 46"/>
                <a:gd name="T17" fmla="*/ 1 h 38"/>
                <a:gd name="T18" fmla="*/ 35 w 46"/>
                <a:gd name="T19" fmla="*/ 15 h 38"/>
                <a:gd name="T20" fmla="*/ 18 w 46"/>
                <a:gd name="T21" fmla="*/ 29 h 38"/>
                <a:gd name="T22" fmla="*/ 16 w 46"/>
                <a:gd name="T23" fmla="*/ 31 h 38"/>
                <a:gd name="T24" fmla="*/ 14 w 46"/>
                <a:gd name="T25" fmla="*/ 35 h 38"/>
                <a:gd name="T26" fmla="*/ 10 w 46"/>
                <a:gd name="T27" fmla="*/ 38 h 38"/>
                <a:gd name="T28" fmla="*/ 8 w 46"/>
                <a:gd name="T29" fmla="*/ 37 h 38"/>
                <a:gd name="T30" fmla="*/ 3 w 46"/>
                <a:gd name="T31" fmla="*/ 37 h 38"/>
                <a:gd name="T32" fmla="*/ 1 w 46"/>
                <a:gd name="T33" fmla="*/ 35 h 38"/>
                <a:gd name="T34" fmla="*/ 0 w 46"/>
                <a:gd name="T35" fmla="*/ 34 h 38"/>
                <a:gd name="T36" fmla="*/ 0 w 46"/>
                <a:gd name="T37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38">
                  <a:moveTo>
                    <a:pt x="0" y="33"/>
                  </a:moveTo>
                  <a:cubicBezTo>
                    <a:pt x="0" y="28"/>
                    <a:pt x="2" y="23"/>
                    <a:pt x="6" y="19"/>
                  </a:cubicBezTo>
                  <a:cubicBezTo>
                    <a:pt x="9" y="16"/>
                    <a:pt x="11" y="13"/>
                    <a:pt x="14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9" y="5"/>
                    <a:pt x="22" y="4"/>
                    <a:pt x="25" y="3"/>
                  </a:cubicBezTo>
                  <a:cubicBezTo>
                    <a:pt x="28" y="2"/>
                    <a:pt x="32" y="1"/>
                    <a:pt x="35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6" y="9"/>
                    <a:pt x="38" y="11"/>
                    <a:pt x="35" y="15"/>
                  </a:cubicBezTo>
                  <a:cubicBezTo>
                    <a:pt x="28" y="18"/>
                    <a:pt x="23" y="23"/>
                    <a:pt x="18" y="29"/>
                  </a:cubicBezTo>
                  <a:cubicBezTo>
                    <a:pt x="17" y="29"/>
                    <a:pt x="17" y="30"/>
                    <a:pt x="16" y="31"/>
                  </a:cubicBezTo>
                  <a:cubicBezTo>
                    <a:pt x="16" y="32"/>
                    <a:pt x="15" y="34"/>
                    <a:pt x="14" y="35"/>
                  </a:cubicBezTo>
                  <a:cubicBezTo>
                    <a:pt x="13" y="36"/>
                    <a:pt x="12" y="38"/>
                    <a:pt x="10" y="38"/>
                  </a:cubicBezTo>
                  <a:cubicBezTo>
                    <a:pt x="10" y="38"/>
                    <a:pt x="9" y="38"/>
                    <a:pt x="8" y="37"/>
                  </a:cubicBezTo>
                  <a:cubicBezTo>
                    <a:pt x="6" y="37"/>
                    <a:pt x="5" y="37"/>
                    <a:pt x="3" y="37"/>
                  </a:cubicBezTo>
                  <a:cubicBezTo>
                    <a:pt x="2" y="36"/>
                    <a:pt x="2" y="36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82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2" name="Freeform 1049"/>
            <p:cNvSpPr/>
            <p:nvPr/>
          </p:nvSpPr>
          <p:spPr bwMode="auto">
            <a:xfrm>
              <a:off x="6698" y="1332"/>
              <a:ext cx="96" cy="37"/>
            </a:xfrm>
            <a:custGeom>
              <a:avLst/>
              <a:gdLst>
                <a:gd name="T0" fmla="*/ 32 w 64"/>
                <a:gd name="T1" fmla="*/ 18 h 25"/>
                <a:gd name="T2" fmla="*/ 30 w 64"/>
                <a:gd name="T3" fmla="*/ 19 h 25"/>
                <a:gd name="T4" fmla="*/ 28 w 64"/>
                <a:gd name="T5" fmla="*/ 20 h 25"/>
                <a:gd name="T6" fmla="*/ 17 w 64"/>
                <a:gd name="T7" fmla="*/ 23 h 25"/>
                <a:gd name="T8" fmla="*/ 7 w 64"/>
                <a:gd name="T9" fmla="*/ 24 h 25"/>
                <a:gd name="T10" fmla="*/ 7 w 64"/>
                <a:gd name="T11" fmla="*/ 24 h 25"/>
                <a:gd name="T12" fmla="*/ 2 w 64"/>
                <a:gd name="T13" fmla="*/ 23 h 25"/>
                <a:gd name="T14" fmla="*/ 5 w 64"/>
                <a:gd name="T15" fmla="*/ 19 h 25"/>
                <a:gd name="T16" fmla="*/ 35 w 64"/>
                <a:gd name="T17" fmla="*/ 7 h 25"/>
                <a:gd name="T18" fmla="*/ 48 w 64"/>
                <a:gd name="T19" fmla="*/ 3 h 25"/>
                <a:gd name="T20" fmla="*/ 62 w 64"/>
                <a:gd name="T21" fmla="*/ 3 h 25"/>
                <a:gd name="T22" fmla="*/ 63 w 64"/>
                <a:gd name="T23" fmla="*/ 5 h 25"/>
                <a:gd name="T24" fmla="*/ 63 w 64"/>
                <a:gd name="T25" fmla="*/ 6 h 25"/>
                <a:gd name="T26" fmla="*/ 62 w 64"/>
                <a:gd name="T27" fmla="*/ 10 h 25"/>
                <a:gd name="T28" fmla="*/ 60 w 64"/>
                <a:gd name="T29" fmla="*/ 11 h 25"/>
                <a:gd name="T30" fmla="*/ 54 w 64"/>
                <a:gd name="T31" fmla="*/ 11 h 25"/>
                <a:gd name="T32" fmla="*/ 51 w 64"/>
                <a:gd name="T33" fmla="*/ 11 h 25"/>
                <a:gd name="T34" fmla="*/ 49 w 64"/>
                <a:gd name="T35" fmla="*/ 12 h 25"/>
                <a:gd name="T36" fmla="*/ 48 w 64"/>
                <a:gd name="T37" fmla="*/ 12 h 25"/>
                <a:gd name="T38" fmla="*/ 47 w 64"/>
                <a:gd name="T39" fmla="*/ 14 h 25"/>
                <a:gd name="T40" fmla="*/ 44 w 64"/>
                <a:gd name="T41" fmla="*/ 16 h 25"/>
                <a:gd name="T42" fmla="*/ 32 w 64"/>
                <a:gd name="T43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25">
                  <a:moveTo>
                    <a:pt x="32" y="18"/>
                  </a:moveTo>
                  <a:cubicBezTo>
                    <a:pt x="31" y="19"/>
                    <a:pt x="31" y="19"/>
                    <a:pt x="30" y="19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4" y="21"/>
                    <a:pt x="21" y="23"/>
                    <a:pt x="17" y="23"/>
                  </a:cubicBezTo>
                  <a:cubicBezTo>
                    <a:pt x="14" y="25"/>
                    <a:pt x="10" y="22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4"/>
                    <a:pt x="2" y="25"/>
                    <a:pt x="2" y="23"/>
                  </a:cubicBezTo>
                  <a:cubicBezTo>
                    <a:pt x="0" y="20"/>
                    <a:pt x="3" y="20"/>
                    <a:pt x="5" y="19"/>
                  </a:cubicBezTo>
                  <a:cubicBezTo>
                    <a:pt x="14" y="13"/>
                    <a:pt x="24" y="9"/>
                    <a:pt x="35" y="7"/>
                  </a:cubicBezTo>
                  <a:cubicBezTo>
                    <a:pt x="39" y="6"/>
                    <a:pt x="44" y="4"/>
                    <a:pt x="48" y="3"/>
                  </a:cubicBezTo>
                  <a:cubicBezTo>
                    <a:pt x="53" y="1"/>
                    <a:pt x="58" y="0"/>
                    <a:pt x="62" y="3"/>
                  </a:cubicBezTo>
                  <a:cubicBezTo>
                    <a:pt x="62" y="4"/>
                    <a:pt x="63" y="4"/>
                    <a:pt x="63" y="5"/>
                  </a:cubicBezTo>
                  <a:cubicBezTo>
                    <a:pt x="63" y="5"/>
                    <a:pt x="63" y="6"/>
                    <a:pt x="63" y="6"/>
                  </a:cubicBezTo>
                  <a:cubicBezTo>
                    <a:pt x="64" y="7"/>
                    <a:pt x="63" y="9"/>
                    <a:pt x="62" y="10"/>
                  </a:cubicBezTo>
                  <a:cubicBezTo>
                    <a:pt x="62" y="11"/>
                    <a:pt x="61" y="11"/>
                    <a:pt x="60" y="11"/>
                  </a:cubicBezTo>
                  <a:cubicBezTo>
                    <a:pt x="58" y="12"/>
                    <a:pt x="56" y="12"/>
                    <a:pt x="54" y="11"/>
                  </a:cubicBezTo>
                  <a:cubicBezTo>
                    <a:pt x="53" y="11"/>
                    <a:pt x="52" y="10"/>
                    <a:pt x="51" y="11"/>
                  </a:cubicBezTo>
                  <a:cubicBezTo>
                    <a:pt x="50" y="11"/>
                    <a:pt x="50" y="11"/>
                    <a:pt x="49" y="12"/>
                  </a:cubicBezTo>
                  <a:cubicBezTo>
                    <a:pt x="49" y="12"/>
                    <a:pt x="49" y="12"/>
                    <a:pt x="48" y="12"/>
                  </a:cubicBezTo>
                  <a:cubicBezTo>
                    <a:pt x="48" y="13"/>
                    <a:pt x="47" y="13"/>
                    <a:pt x="47" y="14"/>
                  </a:cubicBezTo>
                  <a:cubicBezTo>
                    <a:pt x="46" y="14"/>
                    <a:pt x="45" y="15"/>
                    <a:pt x="44" y="16"/>
                  </a:cubicBezTo>
                  <a:cubicBezTo>
                    <a:pt x="40" y="19"/>
                    <a:pt x="36" y="19"/>
                    <a:pt x="32" y="18"/>
                  </a:cubicBezTo>
                  <a:close/>
                </a:path>
              </a:pathLst>
            </a:custGeom>
            <a:solidFill>
              <a:srgbClr val="FB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3" name="Freeform 1050"/>
            <p:cNvSpPr/>
            <p:nvPr/>
          </p:nvSpPr>
          <p:spPr bwMode="auto">
            <a:xfrm>
              <a:off x="6832" y="1200"/>
              <a:ext cx="111" cy="106"/>
            </a:xfrm>
            <a:custGeom>
              <a:avLst/>
              <a:gdLst>
                <a:gd name="T0" fmla="*/ 20 w 74"/>
                <a:gd name="T1" fmla="*/ 20 h 71"/>
                <a:gd name="T2" fmla="*/ 25 w 74"/>
                <a:gd name="T3" fmla="*/ 14 h 71"/>
                <a:gd name="T4" fmla="*/ 27 w 74"/>
                <a:gd name="T5" fmla="*/ 12 h 71"/>
                <a:gd name="T6" fmla="*/ 27 w 74"/>
                <a:gd name="T7" fmla="*/ 12 h 71"/>
                <a:gd name="T8" fmla="*/ 51 w 74"/>
                <a:gd name="T9" fmla="*/ 0 h 71"/>
                <a:gd name="T10" fmla="*/ 54 w 74"/>
                <a:gd name="T11" fmla="*/ 0 h 71"/>
                <a:gd name="T12" fmla="*/ 66 w 74"/>
                <a:gd name="T13" fmla="*/ 0 h 71"/>
                <a:gd name="T14" fmla="*/ 73 w 74"/>
                <a:gd name="T15" fmla="*/ 7 h 71"/>
                <a:gd name="T16" fmla="*/ 68 w 74"/>
                <a:gd name="T17" fmla="*/ 7 h 71"/>
                <a:gd name="T18" fmla="*/ 62 w 74"/>
                <a:gd name="T19" fmla="*/ 7 h 71"/>
                <a:gd name="T20" fmla="*/ 60 w 74"/>
                <a:gd name="T21" fmla="*/ 7 h 71"/>
                <a:gd name="T22" fmla="*/ 46 w 74"/>
                <a:gd name="T23" fmla="*/ 9 h 71"/>
                <a:gd name="T24" fmla="*/ 43 w 74"/>
                <a:gd name="T25" fmla="*/ 9 h 71"/>
                <a:gd name="T26" fmla="*/ 41 w 74"/>
                <a:gd name="T27" fmla="*/ 11 h 71"/>
                <a:gd name="T28" fmla="*/ 39 w 74"/>
                <a:gd name="T29" fmla="*/ 12 h 71"/>
                <a:gd name="T30" fmla="*/ 27 w 74"/>
                <a:gd name="T31" fmla="*/ 18 h 71"/>
                <a:gd name="T32" fmla="*/ 25 w 74"/>
                <a:gd name="T33" fmla="*/ 20 h 71"/>
                <a:gd name="T34" fmla="*/ 23 w 74"/>
                <a:gd name="T35" fmla="*/ 22 h 71"/>
                <a:gd name="T36" fmla="*/ 21 w 74"/>
                <a:gd name="T37" fmla="*/ 32 h 71"/>
                <a:gd name="T38" fmla="*/ 9 w 74"/>
                <a:gd name="T39" fmla="*/ 61 h 71"/>
                <a:gd name="T40" fmla="*/ 0 w 74"/>
                <a:gd name="T41" fmla="*/ 70 h 71"/>
                <a:gd name="T42" fmla="*/ 9 w 74"/>
                <a:gd name="T43" fmla="*/ 47 h 71"/>
                <a:gd name="T44" fmla="*/ 16 w 74"/>
                <a:gd name="T45" fmla="*/ 26 h 71"/>
                <a:gd name="T46" fmla="*/ 16 w 74"/>
                <a:gd name="T47" fmla="*/ 26 h 71"/>
                <a:gd name="T48" fmla="*/ 20 w 74"/>
                <a:gd name="T49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71">
                  <a:moveTo>
                    <a:pt x="20" y="20"/>
                  </a:moveTo>
                  <a:cubicBezTo>
                    <a:pt x="21" y="18"/>
                    <a:pt x="23" y="16"/>
                    <a:pt x="25" y="14"/>
                  </a:cubicBezTo>
                  <a:cubicBezTo>
                    <a:pt x="26" y="14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3" y="5"/>
                    <a:pt x="43" y="3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8" y="0"/>
                    <a:pt x="62" y="0"/>
                    <a:pt x="66" y="0"/>
                  </a:cubicBezTo>
                  <a:cubicBezTo>
                    <a:pt x="70" y="1"/>
                    <a:pt x="74" y="1"/>
                    <a:pt x="73" y="7"/>
                  </a:cubicBezTo>
                  <a:cubicBezTo>
                    <a:pt x="71" y="7"/>
                    <a:pt x="69" y="7"/>
                    <a:pt x="68" y="7"/>
                  </a:cubicBezTo>
                  <a:cubicBezTo>
                    <a:pt x="66" y="5"/>
                    <a:pt x="64" y="5"/>
                    <a:pt x="62" y="7"/>
                  </a:cubicBezTo>
                  <a:cubicBezTo>
                    <a:pt x="61" y="7"/>
                    <a:pt x="61" y="7"/>
                    <a:pt x="60" y="7"/>
                  </a:cubicBezTo>
                  <a:cubicBezTo>
                    <a:pt x="55" y="7"/>
                    <a:pt x="51" y="7"/>
                    <a:pt x="46" y="9"/>
                  </a:cubicBezTo>
                  <a:cubicBezTo>
                    <a:pt x="45" y="9"/>
                    <a:pt x="44" y="9"/>
                    <a:pt x="43" y="9"/>
                  </a:cubicBezTo>
                  <a:cubicBezTo>
                    <a:pt x="42" y="9"/>
                    <a:pt x="41" y="10"/>
                    <a:pt x="41" y="11"/>
                  </a:cubicBezTo>
                  <a:cubicBezTo>
                    <a:pt x="40" y="11"/>
                    <a:pt x="39" y="12"/>
                    <a:pt x="39" y="12"/>
                  </a:cubicBezTo>
                  <a:cubicBezTo>
                    <a:pt x="34" y="13"/>
                    <a:pt x="31" y="16"/>
                    <a:pt x="27" y="18"/>
                  </a:cubicBezTo>
                  <a:cubicBezTo>
                    <a:pt x="27" y="19"/>
                    <a:pt x="26" y="19"/>
                    <a:pt x="25" y="20"/>
                  </a:cubicBezTo>
                  <a:cubicBezTo>
                    <a:pt x="25" y="21"/>
                    <a:pt x="24" y="21"/>
                    <a:pt x="23" y="22"/>
                  </a:cubicBezTo>
                  <a:cubicBezTo>
                    <a:pt x="23" y="25"/>
                    <a:pt x="22" y="28"/>
                    <a:pt x="21" y="32"/>
                  </a:cubicBezTo>
                  <a:cubicBezTo>
                    <a:pt x="18" y="42"/>
                    <a:pt x="14" y="52"/>
                    <a:pt x="9" y="61"/>
                  </a:cubicBezTo>
                  <a:cubicBezTo>
                    <a:pt x="7" y="65"/>
                    <a:pt x="7" y="71"/>
                    <a:pt x="0" y="70"/>
                  </a:cubicBezTo>
                  <a:cubicBezTo>
                    <a:pt x="1" y="61"/>
                    <a:pt x="4" y="54"/>
                    <a:pt x="9" y="47"/>
                  </a:cubicBezTo>
                  <a:cubicBezTo>
                    <a:pt x="12" y="40"/>
                    <a:pt x="17" y="34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4"/>
                    <a:pt x="18" y="22"/>
                    <a:pt x="20" y="2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4" name="Freeform 1051"/>
            <p:cNvSpPr/>
            <p:nvPr/>
          </p:nvSpPr>
          <p:spPr bwMode="auto">
            <a:xfrm>
              <a:off x="6784" y="1248"/>
              <a:ext cx="79" cy="99"/>
            </a:xfrm>
            <a:custGeom>
              <a:avLst/>
              <a:gdLst>
                <a:gd name="T0" fmla="*/ 32 w 53"/>
                <a:gd name="T1" fmla="*/ 38 h 66"/>
                <a:gd name="T2" fmla="*/ 41 w 53"/>
                <a:gd name="T3" fmla="*/ 23 h 66"/>
                <a:gd name="T4" fmla="*/ 53 w 53"/>
                <a:gd name="T5" fmla="*/ 0 h 66"/>
                <a:gd name="T6" fmla="*/ 53 w 53"/>
                <a:gd name="T7" fmla="*/ 3 h 66"/>
                <a:gd name="T8" fmla="*/ 37 w 53"/>
                <a:gd name="T9" fmla="*/ 42 h 66"/>
                <a:gd name="T10" fmla="*/ 23 w 53"/>
                <a:gd name="T11" fmla="*/ 60 h 66"/>
                <a:gd name="T12" fmla="*/ 11 w 53"/>
                <a:gd name="T13" fmla="*/ 65 h 66"/>
                <a:gd name="T14" fmla="*/ 9 w 53"/>
                <a:gd name="T15" fmla="*/ 66 h 66"/>
                <a:gd name="T16" fmla="*/ 5 w 53"/>
                <a:gd name="T17" fmla="*/ 65 h 66"/>
                <a:gd name="T18" fmla="*/ 0 w 53"/>
                <a:gd name="T19" fmla="*/ 61 h 66"/>
                <a:gd name="T20" fmla="*/ 2 w 53"/>
                <a:gd name="T21" fmla="*/ 59 h 66"/>
                <a:gd name="T22" fmla="*/ 5 w 53"/>
                <a:gd name="T23" fmla="*/ 59 h 66"/>
                <a:gd name="T24" fmla="*/ 21 w 53"/>
                <a:gd name="T25" fmla="*/ 57 h 66"/>
                <a:gd name="T26" fmla="*/ 24 w 53"/>
                <a:gd name="T27" fmla="*/ 51 h 66"/>
                <a:gd name="T28" fmla="*/ 32 w 53"/>
                <a:gd name="T29" fmla="*/ 3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66">
                  <a:moveTo>
                    <a:pt x="32" y="38"/>
                  </a:moveTo>
                  <a:cubicBezTo>
                    <a:pt x="36" y="34"/>
                    <a:pt x="39" y="29"/>
                    <a:pt x="41" y="23"/>
                  </a:cubicBezTo>
                  <a:cubicBezTo>
                    <a:pt x="44" y="15"/>
                    <a:pt x="48" y="7"/>
                    <a:pt x="53" y="0"/>
                  </a:cubicBezTo>
                  <a:cubicBezTo>
                    <a:pt x="53" y="1"/>
                    <a:pt x="53" y="2"/>
                    <a:pt x="53" y="3"/>
                  </a:cubicBezTo>
                  <a:cubicBezTo>
                    <a:pt x="50" y="17"/>
                    <a:pt x="44" y="30"/>
                    <a:pt x="37" y="42"/>
                  </a:cubicBezTo>
                  <a:cubicBezTo>
                    <a:pt x="34" y="49"/>
                    <a:pt x="27" y="53"/>
                    <a:pt x="23" y="60"/>
                  </a:cubicBezTo>
                  <a:cubicBezTo>
                    <a:pt x="21" y="63"/>
                    <a:pt x="14" y="61"/>
                    <a:pt x="11" y="65"/>
                  </a:cubicBezTo>
                  <a:cubicBezTo>
                    <a:pt x="11" y="66"/>
                    <a:pt x="10" y="66"/>
                    <a:pt x="9" y="66"/>
                  </a:cubicBezTo>
                  <a:cubicBezTo>
                    <a:pt x="8" y="66"/>
                    <a:pt x="6" y="66"/>
                    <a:pt x="5" y="65"/>
                  </a:cubicBezTo>
                  <a:cubicBezTo>
                    <a:pt x="4" y="64"/>
                    <a:pt x="2" y="62"/>
                    <a:pt x="0" y="61"/>
                  </a:cubicBezTo>
                  <a:cubicBezTo>
                    <a:pt x="0" y="60"/>
                    <a:pt x="1" y="60"/>
                    <a:pt x="2" y="59"/>
                  </a:cubicBezTo>
                  <a:cubicBezTo>
                    <a:pt x="3" y="59"/>
                    <a:pt x="4" y="59"/>
                    <a:pt x="5" y="59"/>
                  </a:cubicBezTo>
                  <a:cubicBezTo>
                    <a:pt x="11" y="59"/>
                    <a:pt x="16" y="61"/>
                    <a:pt x="21" y="57"/>
                  </a:cubicBezTo>
                  <a:cubicBezTo>
                    <a:pt x="19" y="54"/>
                    <a:pt x="22" y="53"/>
                    <a:pt x="24" y="51"/>
                  </a:cubicBezTo>
                  <a:cubicBezTo>
                    <a:pt x="28" y="48"/>
                    <a:pt x="30" y="43"/>
                    <a:pt x="32" y="38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5" name="Freeform 1052"/>
            <p:cNvSpPr/>
            <p:nvPr/>
          </p:nvSpPr>
          <p:spPr bwMode="auto">
            <a:xfrm>
              <a:off x="6751" y="1303"/>
              <a:ext cx="55" cy="26"/>
            </a:xfrm>
            <a:custGeom>
              <a:avLst/>
              <a:gdLst>
                <a:gd name="T0" fmla="*/ 1 w 37"/>
                <a:gd name="T1" fmla="*/ 16 h 17"/>
                <a:gd name="T2" fmla="*/ 4 w 37"/>
                <a:gd name="T3" fmla="*/ 15 h 17"/>
                <a:gd name="T4" fmla="*/ 6 w 37"/>
                <a:gd name="T5" fmla="*/ 11 h 17"/>
                <a:gd name="T6" fmla="*/ 2 w 37"/>
                <a:gd name="T7" fmla="*/ 4 h 17"/>
                <a:gd name="T8" fmla="*/ 15 w 37"/>
                <a:gd name="T9" fmla="*/ 0 h 17"/>
                <a:gd name="T10" fmla="*/ 22 w 37"/>
                <a:gd name="T11" fmla="*/ 5 h 17"/>
                <a:gd name="T12" fmla="*/ 26 w 37"/>
                <a:gd name="T13" fmla="*/ 5 h 17"/>
                <a:gd name="T14" fmla="*/ 31 w 37"/>
                <a:gd name="T15" fmla="*/ 7 h 17"/>
                <a:gd name="T16" fmla="*/ 37 w 37"/>
                <a:gd name="T17" fmla="*/ 9 h 17"/>
                <a:gd name="T18" fmla="*/ 28 w 37"/>
                <a:gd name="T19" fmla="*/ 9 h 17"/>
                <a:gd name="T20" fmla="*/ 12 w 37"/>
                <a:gd name="T21" fmla="*/ 13 h 17"/>
                <a:gd name="T22" fmla="*/ 1 w 37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7">
                  <a:moveTo>
                    <a:pt x="1" y="16"/>
                  </a:moveTo>
                  <a:cubicBezTo>
                    <a:pt x="2" y="16"/>
                    <a:pt x="3" y="15"/>
                    <a:pt x="4" y="15"/>
                  </a:cubicBezTo>
                  <a:cubicBezTo>
                    <a:pt x="7" y="14"/>
                    <a:pt x="7" y="13"/>
                    <a:pt x="6" y="11"/>
                  </a:cubicBezTo>
                  <a:cubicBezTo>
                    <a:pt x="4" y="9"/>
                    <a:pt x="0" y="8"/>
                    <a:pt x="2" y="4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19" y="4"/>
                    <a:pt x="22" y="5"/>
                  </a:cubicBezTo>
                  <a:cubicBezTo>
                    <a:pt x="23" y="5"/>
                    <a:pt x="24" y="5"/>
                    <a:pt x="26" y="5"/>
                  </a:cubicBezTo>
                  <a:cubicBezTo>
                    <a:pt x="27" y="7"/>
                    <a:pt x="30" y="5"/>
                    <a:pt x="31" y="7"/>
                  </a:cubicBezTo>
                  <a:cubicBezTo>
                    <a:pt x="33" y="8"/>
                    <a:pt x="35" y="9"/>
                    <a:pt x="37" y="9"/>
                  </a:cubicBezTo>
                  <a:cubicBezTo>
                    <a:pt x="34" y="11"/>
                    <a:pt x="31" y="10"/>
                    <a:pt x="28" y="9"/>
                  </a:cubicBezTo>
                  <a:cubicBezTo>
                    <a:pt x="22" y="8"/>
                    <a:pt x="17" y="8"/>
                    <a:pt x="12" y="13"/>
                  </a:cubicBezTo>
                  <a:cubicBezTo>
                    <a:pt x="9" y="17"/>
                    <a:pt x="5" y="16"/>
                    <a:pt x="1" y="16"/>
                  </a:cubicBezTo>
                  <a:close/>
                </a:path>
              </a:pathLst>
            </a:custGeom>
            <a:solidFill>
              <a:srgbClr val="F0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6" name="Freeform 1053"/>
            <p:cNvSpPr/>
            <p:nvPr/>
          </p:nvSpPr>
          <p:spPr bwMode="auto">
            <a:xfrm>
              <a:off x="6805" y="1305"/>
              <a:ext cx="28" cy="28"/>
            </a:xfrm>
            <a:custGeom>
              <a:avLst/>
              <a:gdLst>
                <a:gd name="T0" fmla="*/ 18 w 19"/>
                <a:gd name="T1" fmla="*/ 0 h 19"/>
                <a:gd name="T2" fmla="*/ 14 w 19"/>
                <a:gd name="T3" fmla="*/ 12 h 19"/>
                <a:gd name="T4" fmla="*/ 7 w 19"/>
                <a:gd name="T5" fmla="*/ 19 h 19"/>
                <a:gd name="T6" fmla="*/ 4 w 19"/>
                <a:gd name="T7" fmla="*/ 15 h 19"/>
                <a:gd name="T8" fmla="*/ 17 w 19"/>
                <a:gd name="T9" fmla="*/ 1 h 19"/>
                <a:gd name="T10" fmla="*/ 18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5"/>
                    <a:pt x="17" y="8"/>
                    <a:pt x="14" y="12"/>
                  </a:cubicBezTo>
                  <a:cubicBezTo>
                    <a:pt x="11" y="14"/>
                    <a:pt x="9" y="17"/>
                    <a:pt x="7" y="19"/>
                  </a:cubicBezTo>
                  <a:cubicBezTo>
                    <a:pt x="5" y="18"/>
                    <a:pt x="0" y="17"/>
                    <a:pt x="4" y="15"/>
                  </a:cubicBezTo>
                  <a:cubicBezTo>
                    <a:pt x="10" y="12"/>
                    <a:pt x="13" y="6"/>
                    <a:pt x="17" y="1"/>
                  </a:cubicBezTo>
                  <a:cubicBezTo>
                    <a:pt x="17" y="1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7" name="Freeform 1054"/>
            <p:cNvSpPr/>
            <p:nvPr/>
          </p:nvSpPr>
          <p:spPr bwMode="auto">
            <a:xfrm>
              <a:off x="6685" y="1354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8" name="Freeform 1055"/>
            <p:cNvSpPr/>
            <p:nvPr/>
          </p:nvSpPr>
          <p:spPr bwMode="auto">
            <a:xfrm>
              <a:off x="5620" y="1248"/>
              <a:ext cx="127" cy="66"/>
            </a:xfrm>
            <a:custGeom>
              <a:avLst/>
              <a:gdLst>
                <a:gd name="T0" fmla="*/ 0 w 85"/>
                <a:gd name="T1" fmla="*/ 0 h 44"/>
                <a:gd name="T2" fmla="*/ 17 w 85"/>
                <a:gd name="T3" fmla="*/ 14 h 44"/>
                <a:gd name="T4" fmla="*/ 23 w 85"/>
                <a:gd name="T5" fmla="*/ 18 h 44"/>
                <a:gd name="T6" fmla="*/ 38 w 85"/>
                <a:gd name="T7" fmla="*/ 15 h 44"/>
                <a:gd name="T8" fmla="*/ 50 w 85"/>
                <a:gd name="T9" fmla="*/ 11 h 44"/>
                <a:gd name="T10" fmla="*/ 56 w 85"/>
                <a:gd name="T11" fmla="*/ 12 h 44"/>
                <a:gd name="T12" fmla="*/ 71 w 85"/>
                <a:gd name="T13" fmla="*/ 17 h 44"/>
                <a:gd name="T14" fmla="*/ 79 w 85"/>
                <a:gd name="T15" fmla="*/ 21 h 44"/>
                <a:gd name="T16" fmla="*/ 85 w 85"/>
                <a:gd name="T17" fmla="*/ 26 h 44"/>
                <a:gd name="T18" fmla="*/ 81 w 85"/>
                <a:gd name="T19" fmla="*/ 44 h 44"/>
                <a:gd name="T20" fmla="*/ 71 w 85"/>
                <a:gd name="T21" fmla="*/ 38 h 44"/>
                <a:gd name="T22" fmla="*/ 60 w 85"/>
                <a:gd name="T23" fmla="*/ 35 h 44"/>
                <a:gd name="T24" fmla="*/ 55 w 85"/>
                <a:gd name="T25" fmla="*/ 34 h 44"/>
                <a:gd name="T26" fmla="*/ 27 w 85"/>
                <a:gd name="T27" fmla="*/ 24 h 44"/>
                <a:gd name="T28" fmla="*/ 0 w 85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44">
                  <a:moveTo>
                    <a:pt x="0" y="0"/>
                  </a:moveTo>
                  <a:cubicBezTo>
                    <a:pt x="6" y="4"/>
                    <a:pt x="11" y="9"/>
                    <a:pt x="17" y="14"/>
                  </a:cubicBezTo>
                  <a:cubicBezTo>
                    <a:pt x="19" y="15"/>
                    <a:pt x="21" y="17"/>
                    <a:pt x="23" y="18"/>
                  </a:cubicBezTo>
                  <a:cubicBezTo>
                    <a:pt x="30" y="22"/>
                    <a:pt x="34" y="21"/>
                    <a:pt x="38" y="15"/>
                  </a:cubicBezTo>
                  <a:cubicBezTo>
                    <a:pt x="41" y="9"/>
                    <a:pt x="45" y="9"/>
                    <a:pt x="50" y="11"/>
                  </a:cubicBezTo>
                  <a:cubicBezTo>
                    <a:pt x="52" y="11"/>
                    <a:pt x="54" y="11"/>
                    <a:pt x="56" y="12"/>
                  </a:cubicBezTo>
                  <a:cubicBezTo>
                    <a:pt x="61" y="15"/>
                    <a:pt x="65" y="17"/>
                    <a:pt x="71" y="17"/>
                  </a:cubicBezTo>
                  <a:cubicBezTo>
                    <a:pt x="74" y="17"/>
                    <a:pt x="76" y="19"/>
                    <a:pt x="79" y="21"/>
                  </a:cubicBezTo>
                  <a:cubicBezTo>
                    <a:pt x="83" y="20"/>
                    <a:pt x="84" y="23"/>
                    <a:pt x="85" y="26"/>
                  </a:cubicBezTo>
                  <a:cubicBezTo>
                    <a:pt x="84" y="32"/>
                    <a:pt x="84" y="38"/>
                    <a:pt x="81" y="44"/>
                  </a:cubicBezTo>
                  <a:cubicBezTo>
                    <a:pt x="77" y="43"/>
                    <a:pt x="74" y="40"/>
                    <a:pt x="71" y="38"/>
                  </a:cubicBezTo>
                  <a:cubicBezTo>
                    <a:pt x="67" y="36"/>
                    <a:pt x="64" y="34"/>
                    <a:pt x="60" y="35"/>
                  </a:cubicBezTo>
                  <a:cubicBezTo>
                    <a:pt x="58" y="36"/>
                    <a:pt x="56" y="36"/>
                    <a:pt x="55" y="34"/>
                  </a:cubicBezTo>
                  <a:cubicBezTo>
                    <a:pt x="46" y="29"/>
                    <a:pt x="36" y="28"/>
                    <a:pt x="27" y="24"/>
                  </a:cubicBezTo>
                  <a:cubicBezTo>
                    <a:pt x="16" y="19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E4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9" name="Freeform 1056"/>
            <p:cNvSpPr/>
            <p:nvPr/>
          </p:nvSpPr>
          <p:spPr bwMode="auto">
            <a:xfrm>
              <a:off x="5776" y="1302"/>
              <a:ext cx="78" cy="69"/>
            </a:xfrm>
            <a:custGeom>
              <a:avLst/>
              <a:gdLst>
                <a:gd name="T0" fmla="*/ 52 w 52"/>
                <a:gd name="T1" fmla="*/ 46 h 46"/>
                <a:gd name="T2" fmla="*/ 17 w 52"/>
                <a:gd name="T3" fmla="*/ 34 h 46"/>
                <a:gd name="T4" fmla="*/ 17 w 52"/>
                <a:gd name="T5" fmla="*/ 33 h 46"/>
                <a:gd name="T6" fmla="*/ 13 w 52"/>
                <a:gd name="T7" fmla="*/ 27 h 46"/>
                <a:gd name="T8" fmla="*/ 7 w 52"/>
                <a:gd name="T9" fmla="*/ 17 h 46"/>
                <a:gd name="T10" fmla="*/ 7 w 52"/>
                <a:gd name="T11" fmla="*/ 17 h 46"/>
                <a:gd name="T12" fmla="*/ 7 w 52"/>
                <a:gd name="T13" fmla="*/ 2 h 46"/>
                <a:gd name="T14" fmla="*/ 13 w 52"/>
                <a:gd name="T15" fmla="*/ 3 h 46"/>
                <a:gd name="T16" fmla="*/ 14 w 52"/>
                <a:gd name="T17" fmla="*/ 3 h 46"/>
                <a:gd name="T18" fmla="*/ 46 w 52"/>
                <a:gd name="T19" fmla="*/ 36 h 46"/>
                <a:gd name="T20" fmla="*/ 52 w 5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6">
                  <a:moveTo>
                    <a:pt x="52" y="46"/>
                  </a:moveTo>
                  <a:cubicBezTo>
                    <a:pt x="41" y="38"/>
                    <a:pt x="30" y="33"/>
                    <a:pt x="17" y="34"/>
                  </a:cubicBezTo>
                  <a:cubicBezTo>
                    <a:pt x="17" y="34"/>
                    <a:pt x="17" y="33"/>
                    <a:pt x="17" y="33"/>
                  </a:cubicBezTo>
                  <a:cubicBezTo>
                    <a:pt x="18" y="29"/>
                    <a:pt x="14" y="28"/>
                    <a:pt x="13" y="27"/>
                  </a:cubicBezTo>
                  <a:cubicBezTo>
                    <a:pt x="10" y="24"/>
                    <a:pt x="6" y="2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0" y="10"/>
                    <a:pt x="0" y="9"/>
                    <a:pt x="7" y="2"/>
                  </a:cubicBezTo>
                  <a:cubicBezTo>
                    <a:pt x="9" y="0"/>
                    <a:pt x="11" y="0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9" y="20"/>
                    <a:pt x="34" y="26"/>
                    <a:pt x="46" y="36"/>
                  </a:cubicBezTo>
                  <a:cubicBezTo>
                    <a:pt x="49" y="39"/>
                    <a:pt x="52" y="41"/>
                    <a:pt x="52" y="46"/>
                  </a:cubicBezTo>
                  <a:close/>
                </a:path>
              </a:pathLst>
            </a:custGeom>
            <a:solidFill>
              <a:srgbClr val="C38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0" name="Freeform 1057"/>
            <p:cNvSpPr/>
            <p:nvPr/>
          </p:nvSpPr>
          <p:spPr bwMode="auto">
            <a:xfrm>
              <a:off x="5741" y="1305"/>
              <a:ext cx="72" cy="48"/>
            </a:xfrm>
            <a:custGeom>
              <a:avLst/>
              <a:gdLst>
                <a:gd name="T0" fmla="*/ 30 w 48"/>
                <a:gd name="T1" fmla="*/ 15 h 32"/>
                <a:gd name="T2" fmla="*/ 48 w 48"/>
                <a:gd name="T3" fmla="*/ 29 h 32"/>
                <a:gd name="T4" fmla="*/ 40 w 48"/>
                <a:gd name="T5" fmla="*/ 31 h 32"/>
                <a:gd name="T6" fmla="*/ 9 w 48"/>
                <a:gd name="T7" fmla="*/ 14 h 32"/>
                <a:gd name="T8" fmla="*/ 7 w 48"/>
                <a:gd name="T9" fmla="*/ 12 h 32"/>
                <a:gd name="T10" fmla="*/ 7 w 48"/>
                <a:gd name="T11" fmla="*/ 12 h 32"/>
                <a:gd name="T12" fmla="*/ 4 w 48"/>
                <a:gd name="T13" fmla="*/ 4 h 32"/>
                <a:gd name="T14" fmla="*/ 14 w 48"/>
                <a:gd name="T15" fmla="*/ 4 h 32"/>
                <a:gd name="T16" fmla="*/ 21 w 48"/>
                <a:gd name="T17" fmla="*/ 12 h 32"/>
                <a:gd name="T18" fmla="*/ 30 w 48"/>
                <a:gd name="T1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2">
                  <a:moveTo>
                    <a:pt x="30" y="15"/>
                  </a:moveTo>
                  <a:cubicBezTo>
                    <a:pt x="36" y="20"/>
                    <a:pt x="42" y="24"/>
                    <a:pt x="48" y="29"/>
                  </a:cubicBezTo>
                  <a:cubicBezTo>
                    <a:pt x="46" y="32"/>
                    <a:pt x="43" y="31"/>
                    <a:pt x="40" y="31"/>
                  </a:cubicBezTo>
                  <a:cubicBezTo>
                    <a:pt x="29" y="26"/>
                    <a:pt x="19" y="20"/>
                    <a:pt x="9" y="14"/>
                  </a:cubicBezTo>
                  <a:cubicBezTo>
                    <a:pt x="9" y="13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9"/>
                    <a:pt x="0" y="8"/>
                    <a:pt x="4" y="4"/>
                  </a:cubicBezTo>
                  <a:cubicBezTo>
                    <a:pt x="7" y="0"/>
                    <a:pt x="10" y="2"/>
                    <a:pt x="14" y="4"/>
                  </a:cubicBezTo>
                  <a:cubicBezTo>
                    <a:pt x="16" y="7"/>
                    <a:pt x="19" y="9"/>
                    <a:pt x="21" y="12"/>
                  </a:cubicBezTo>
                  <a:cubicBezTo>
                    <a:pt x="24" y="13"/>
                    <a:pt x="27" y="15"/>
                    <a:pt x="30" y="15"/>
                  </a:cubicBezTo>
                  <a:close/>
                </a:path>
              </a:pathLst>
            </a:custGeom>
            <a:solidFill>
              <a:srgbClr val="EB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1" name="Freeform 1058"/>
            <p:cNvSpPr/>
            <p:nvPr/>
          </p:nvSpPr>
          <p:spPr bwMode="auto">
            <a:xfrm>
              <a:off x="5734" y="1287"/>
              <a:ext cx="39" cy="36"/>
            </a:xfrm>
            <a:custGeom>
              <a:avLst/>
              <a:gdLst>
                <a:gd name="T0" fmla="*/ 26 w 26"/>
                <a:gd name="T1" fmla="*/ 24 h 24"/>
                <a:gd name="T2" fmla="*/ 15 w 26"/>
                <a:gd name="T3" fmla="*/ 18 h 24"/>
                <a:gd name="T4" fmla="*/ 10 w 26"/>
                <a:gd name="T5" fmla="*/ 17 h 24"/>
                <a:gd name="T6" fmla="*/ 11 w 26"/>
                <a:gd name="T7" fmla="*/ 22 h 24"/>
                <a:gd name="T8" fmla="*/ 12 w 26"/>
                <a:gd name="T9" fmla="*/ 24 h 24"/>
                <a:gd name="T10" fmla="*/ 7 w 26"/>
                <a:gd name="T11" fmla="*/ 20 h 24"/>
                <a:gd name="T12" fmla="*/ 5 w 26"/>
                <a:gd name="T13" fmla="*/ 18 h 24"/>
                <a:gd name="T14" fmla="*/ 5 w 26"/>
                <a:gd name="T15" fmla="*/ 18 h 24"/>
                <a:gd name="T16" fmla="*/ 7 w 26"/>
                <a:gd name="T17" fmla="*/ 0 h 24"/>
                <a:gd name="T18" fmla="*/ 20 w 26"/>
                <a:gd name="T19" fmla="*/ 6 h 24"/>
                <a:gd name="T20" fmla="*/ 23 w 26"/>
                <a:gd name="T21" fmla="*/ 14 h 24"/>
                <a:gd name="T22" fmla="*/ 26 w 26"/>
                <a:gd name="T23" fmla="*/ 22 h 24"/>
                <a:gd name="T24" fmla="*/ 26 w 26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22" y="23"/>
                    <a:pt x="18" y="21"/>
                    <a:pt x="15" y="18"/>
                  </a:cubicBezTo>
                  <a:cubicBezTo>
                    <a:pt x="14" y="17"/>
                    <a:pt x="12" y="15"/>
                    <a:pt x="10" y="17"/>
                  </a:cubicBezTo>
                  <a:cubicBezTo>
                    <a:pt x="9" y="19"/>
                    <a:pt x="11" y="20"/>
                    <a:pt x="11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0" y="23"/>
                    <a:pt x="8" y="22"/>
                    <a:pt x="7" y="20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1"/>
                    <a:pt x="5" y="6"/>
                    <a:pt x="7" y="0"/>
                  </a:cubicBezTo>
                  <a:cubicBezTo>
                    <a:pt x="12" y="0"/>
                    <a:pt x="14" y="7"/>
                    <a:pt x="20" y="6"/>
                  </a:cubicBezTo>
                  <a:cubicBezTo>
                    <a:pt x="23" y="8"/>
                    <a:pt x="24" y="10"/>
                    <a:pt x="23" y="14"/>
                  </a:cubicBezTo>
                  <a:cubicBezTo>
                    <a:pt x="22" y="17"/>
                    <a:pt x="24" y="19"/>
                    <a:pt x="26" y="22"/>
                  </a:cubicBezTo>
                  <a:cubicBezTo>
                    <a:pt x="26" y="22"/>
                    <a:pt x="26" y="23"/>
                    <a:pt x="26" y="24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2" name="Freeform 1059"/>
            <p:cNvSpPr/>
            <p:nvPr/>
          </p:nvSpPr>
          <p:spPr bwMode="auto">
            <a:xfrm>
              <a:off x="5752" y="132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3" name="Freeform 1060"/>
            <p:cNvSpPr/>
            <p:nvPr/>
          </p:nvSpPr>
          <p:spPr bwMode="auto">
            <a:xfrm>
              <a:off x="5741" y="13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4" name="Freeform 1061"/>
            <p:cNvSpPr/>
            <p:nvPr/>
          </p:nvSpPr>
          <p:spPr bwMode="auto">
            <a:xfrm>
              <a:off x="5602" y="1213"/>
              <a:ext cx="109" cy="47"/>
            </a:xfrm>
            <a:custGeom>
              <a:avLst/>
              <a:gdLst>
                <a:gd name="T0" fmla="*/ 0 w 73"/>
                <a:gd name="T1" fmla="*/ 0 h 31"/>
                <a:gd name="T2" fmla="*/ 13 w 73"/>
                <a:gd name="T3" fmla="*/ 13 h 31"/>
                <a:gd name="T4" fmla="*/ 29 w 73"/>
                <a:gd name="T5" fmla="*/ 14 h 31"/>
                <a:gd name="T6" fmla="*/ 46 w 73"/>
                <a:gd name="T7" fmla="*/ 11 h 31"/>
                <a:gd name="T8" fmla="*/ 60 w 73"/>
                <a:gd name="T9" fmla="*/ 19 h 31"/>
                <a:gd name="T10" fmla="*/ 73 w 73"/>
                <a:gd name="T11" fmla="*/ 25 h 31"/>
                <a:gd name="T12" fmla="*/ 53 w 73"/>
                <a:gd name="T13" fmla="*/ 21 h 31"/>
                <a:gd name="T14" fmla="*/ 47 w 73"/>
                <a:gd name="T15" fmla="*/ 19 h 31"/>
                <a:gd name="T16" fmla="*/ 35 w 73"/>
                <a:gd name="T17" fmla="*/ 25 h 31"/>
                <a:gd name="T18" fmla="*/ 28 w 73"/>
                <a:gd name="T19" fmla="*/ 29 h 31"/>
                <a:gd name="T20" fmla="*/ 0 w 73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1">
                  <a:moveTo>
                    <a:pt x="0" y="0"/>
                  </a:moveTo>
                  <a:cubicBezTo>
                    <a:pt x="5" y="4"/>
                    <a:pt x="9" y="9"/>
                    <a:pt x="13" y="13"/>
                  </a:cubicBezTo>
                  <a:cubicBezTo>
                    <a:pt x="20" y="20"/>
                    <a:pt x="22" y="20"/>
                    <a:pt x="29" y="14"/>
                  </a:cubicBezTo>
                  <a:cubicBezTo>
                    <a:pt x="34" y="9"/>
                    <a:pt x="40" y="8"/>
                    <a:pt x="46" y="11"/>
                  </a:cubicBezTo>
                  <a:cubicBezTo>
                    <a:pt x="51" y="13"/>
                    <a:pt x="55" y="16"/>
                    <a:pt x="60" y="19"/>
                  </a:cubicBezTo>
                  <a:cubicBezTo>
                    <a:pt x="66" y="18"/>
                    <a:pt x="72" y="16"/>
                    <a:pt x="73" y="25"/>
                  </a:cubicBezTo>
                  <a:cubicBezTo>
                    <a:pt x="66" y="25"/>
                    <a:pt x="60" y="24"/>
                    <a:pt x="53" y="21"/>
                  </a:cubicBezTo>
                  <a:cubicBezTo>
                    <a:pt x="51" y="20"/>
                    <a:pt x="49" y="20"/>
                    <a:pt x="47" y="19"/>
                  </a:cubicBezTo>
                  <a:cubicBezTo>
                    <a:pt x="40" y="18"/>
                    <a:pt x="38" y="19"/>
                    <a:pt x="35" y="25"/>
                  </a:cubicBezTo>
                  <a:cubicBezTo>
                    <a:pt x="33" y="29"/>
                    <a:pt x="31" y="31"/>
                    <a:pt x="28" y="29"/>
                  </a:cubicBezTo>
                  <a:cubicBezTo>
                    <a:pt x="17" y="21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5" name="Freeform 1062"/>
            <p:cNvSpPr/>
            <p:nvPr/>
          </p:nvSpPr>
          <p:spPr bwMode="auto">
            <a:xfrm>
              <a:off x="5692" y="1230"/>
              <a:ext cx="70" cy="72"/>
            </a:xfrm>
            <a:custGeom>
              <a:avLst/>
              <a:gdLst>
                <a:gd name="T0" fmla="*/ 13 w 47"/>
                <a:gd name="T1" fmla="*/ 14 h 48"/>
                <a:gd name="T2" fmla="*/ 0 w 47"/>
                <a:gd name="T3" fmla="*/ 8 h 48"/>
                <a:gd name="T4" fmla="*/ 10 w 47"/>
                <a:gd name="T5" fmla="*/ 4 h 48"/>
                <a:gd name="T6" fmla="*/ 24 w 47"/>
                <a:gd name="T7" fmla="*/ 9 h 48"/>
                <a:gd name="T8" fmla="*/ 35 w 47"/>
                <a:gd name="T9" fmla="*/ 20 h 48"/>
                <a:gd name="T10" fmla="*/ 47 w 47"/>
                <a:gd name="T11" fmla="*/ 40 h 48"/>
                <a:gd name="T12" fmla="*/ 46 w 47"/>
                <a:gd name="T13" fmla="*/ 43 h 48"/>
                <a:gd name="T14" fmla="*/ 46 w 47"/>
                <a:gd name="T15" fmla="*/ 44 h 48"/>
                <a:gd name="T16" fmla="*/ 41 w 47"/>
                <a:gd name="T17" fmla="*/ 46 h 48"/>
                <a:gd name="T18" fmla="*/ 35 w 47"/>
                <a:gd name="T19" fmla="*/ 38 h 48"/>
                <a:gd name="T20" fmla="*/ 31 w 47"/>
                <a:gd name="T21" fmla="*/ 33 h 48"/>
                <a:gd name="T22" fmla="*/ 13 w 47"/>
                <a:gd name="T23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13" y="14"/>
                  </a:moveTo>
                  <a:cubicBezTo>
                    <a:pt x="10" y="10"/>
                    <a:pt x="4" y="11"/>
                    <a:pt x="0" y="8"/>
                  </a:cubicBezTo>
                  <a:cubicBezTo>
                    <a:pt x="2" y="3"/>
                    <a:pt x="6" y="4"/>
                    <a:pt x="10" y="4"/>
                  </a:cubicBezTo>
                  <a:cubicBezTo>
                    <a:pt x="17" y="0"/>
                    <a:pt x="19" y="7"/>
                    <a:pt x="24" y="9"/>
                  </a:cubicBezTo>
                  <a:cubicBezTo>
                    <a:pt x="28" y="13"/>
                    <a:pt x="32" y="16"/>
                    <a:pt x="35" y="20"/>
                  </a:cubicBezTo>
                  <a:cubicBezTo>
                    <a:pt x="39" y="27"/>
                    <a:pt x="45" y="32"/>
                    <a:pt x="47" y="40"/>
                  </a:cubicBezTo>
                  <a:cubicBezTo>
                    <a:pt x="47" y="41"/>
                    <a:pt x="47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7"/>
                    <a:pt x="44" y="48"/>
                    <a:pt x="41" y="46"/>
                  </a:cubicBezTo>
                  <a:cubicBezTo>
                    <a:pt x="39" y="44"/>
                    <a:pt x="37" y="41"/>
                    <a:pt x="35" y="38"/>
                  </a:cubicBezTo>
                  <a:cubicBezTo>
                    <a:pt x="33" y="37"/>
                    <a:pt x="32" y="35"/>
                    <a:pt x="31" y="33"/>
                  </a:cubicBezTo>
                  <a:cubicBezTo>
                    <a:pt x="27" y="24"/>
                    <a:pt x="20" y="19"/>
                    <a:pt x="13" y="14"/>
                  </a:cubicBezTo>
                  <a:close/>
                </a:path>
              </a:pathLst>
            </a:custGeom>
            <a:solidFill>
              <a:srgbClr val="FAD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6" name="Freeform 1063"/>
            <p:cNvSpPr/>
            <p:nvPr/>
          </p:nvSpPr>
          <p:spPr bwMode="auto">
            <a:xfrm>
              <a:off x="5588" y="1201"/>
              <a:ext cx="12" cy="12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8 h 8"/>
                <a:gd name="T4" fmla="*/ 0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3"/>
                    <a:pt x="5" y="5"/>
                    <a:pt x="8" y="8"/>
                  </a:cubicBezTo>
                  <a:cubicBezTo>
                    <a:pt x="3" y="8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0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7" name="Freeform 1064"/>
            <p:cNvSpPr/>
            <p:nvPr/>
          </p:nvSpPr>
          <p:spPr bwMode="auto">
            <a:xfrm>
              <a:off x="5909" y="1723"/>
              <a:ext cx="96" cy="114"/>
            </a:xfrm>
            <a:custGeom>
              <a:avLst/>
              <a:gdLst>
                <a:gd name="T0" fmla="*/ 62 w 64"/>
                <a:gd name="T1" fmla="*/ 67 h 76"/>
                <a:gd name="T2" fmla="*/ 55 w 64"/>
                <a:gd name="T3" fmla="*/ 67 h 76"/>
                <a:gd name="T4" fmla="*/ 53 w 64"/>
                <a:gd name="T5" fmla="*/ 71 h 76"/>
                <a:gd name="T6" fmla="*/ 49 w 64"/>
                <a:gd name="T7" fmla="*/ 76 h 76"/>
                <a:gd name="T8" fmla="*/ 43 w 64"/>
                <a:gd name="T9" fmla="*/ 74 h 76"/>
                <a:gd name="T10" fmla="*/ 38 w 64"/>
                <a:gd name="T11" fmla="*/ 74 h 76"/>
                <a:gd name="T12" fmla="*/ 36 w 64"/>
                <a:gd name="T13" fmla="*/ 73 h 76"/>
                <a:gd name="T14" fmla="*/ 32 w 64"/>
                <a:gd name="T15" fmla="*/ 64 h 76"/>
                <a:gd name="T16" fmla="*/ 32 w 64"/>
                <a:gd name="T17" fmla="*/ 60 h 76"/>
                <a:gd name="T18" fmla="*/ 14 w 64"/>
                <a:gd name="T19" fmla="*/ 26 h 76"/>
                <a:gd name="T20" fmla="*/ 5 w 64"/>
                <a:gd name="T21" fmla="*/ 17 h 76"/>
                <a:gd name="T22" fmla="*/ 5 w 64"/>
                <a:gd name="T23" fmla="*/ 2 h 76"/>
                <a:gd name="T24" fmla="*/ 19 w 64"/>
                <a:gd name="T25" fmla="*/ 5 h 76"/>
                <a:gd name="T26" fmla="*/ 28 w 64"/>
                <a:gd name="T27" fmla="*/ 13 h 76"/>
                <a:gd name="T28" fmla="*/ 37 w 64"/>
                <a:gd name="T29" fmla="*/ 22 h 76"/>
                <a:gd name="T30" fmla="*/ 36 w 64"/>
                <a:gd name="T31" fmla="*/ 25 h 76"/>
                <a:gd name="T32" fmla="*/ 33 w 64"/>
                <a:gd name="T33" fmla="*/ 34 h 76"/>
                <a:gd name="T34" fmla="*/ 54 w 64"/>
                <a:gd name="T35" fmla="*/ 54 h 76"/>
                <a:gd name="T36" fmla="*/ 62 w 64"/>
                <a:gd name="T37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76">
                  <a:moveTo>
                    <a:pt x="62" y="67"/>
                  </a:moveTo>
                  <a:cubicBezTo>
                    <a:pt x="60" y="67"/>
                    <a:pt x="58" y="67"/>
                    <a:pt x="55" y="67"/>
                  </a:cubicBezTo>
                  <a:cubicBezTo>
                    <a:pt x="53" y="67"/>
                    <a:pt x="52" y="68"/>
                    <a:pt x="53" y="71"/>
                  </a:cubicBezTo>
                  <a:cubicBezTo>
                    <a:pt x="52" y="73"/>
                    <a:pt x="52" y="75"/>
                    <a:pt x="49" y="76"/>
                  </a:cubicBezTo>
                  <a:cubicBezTo>
                    <a:pt x="47" y="76"/>
                    <a:pt x="45" y="75"/>
                    <a:pt x="43" y="74"/>
                  </a:cubicBezTo>
                  <a:cubicBezTo>
                    <a:pt x="42" y="73"/>
                    <a:pt x="40" y="74"/>
                    <a:pt x="38" y="74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3" y="71"/>
                    <a:pt x="29" y="68"/>
                    <a:pt x="32" y="64"/>
                  </a:cubicBezTo>
                  <a:cubicBezTo>
                    <a:pt x="32" y="62"/>
                    <a:pt x="33" y="61"/>
                    <a:pt x="32" y="60"/>
                  </a:cubicBezTo>
                  <a:cubicBezTo>
                    <a:pt x="23" y="50"/>
                    <a:pt x="20" y="37"/>
                    <a:pt x="14" y="26"/>
                  </a:cubicBezTo>
                  <a:cubicBezTo>
                    <a:pt x="11" y="22"/>
                    <a:pt x="8" y="20"/>
                    <a:pt x="5" y="17"/>
                  </a:cubicBezTo>
                  <a:cubicBezTo>
                    <a:pt x="1" y="12"/>
                    <a:pt x="0" y="7"/>
                    <a:pt x="5" y="2"/>
                  </a:cubicBezTo>
                  <a:cubicBezTo>
                    <a:pt x="10" y="0"/>
                    <a:pt x="15" y="1"/>
                    <a:pt x="19" y="5"/>
                  </a:cubicBezTo>
                  <a:cubicBezTo>
                    <a:pt x="20" y="9"/>
                    <a:pt x="23" y="12"/>
                    <a:pt x="28" y="13"/>
                  </a:cubicBezTo>
                  <a:cubicBezTo>
                    <a:pt x="33" y="14"/>
                    <a:pt x="37" y="16"/>
                    <a:pt x="37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29" y="26"/>
                    <a:pt x="29" y="29"/>
                    <a:pt x="33" y="34"/>
                  </a:cubicBezTo>
                  <a:cubicBezTo>
                    <a:pt x="40" y="41"/>
                    <a:pt x="47" y="48"/>
                    <a:pt x="54" y="54"/>
                  </a:cubicBezTo>
                  <a:cubicBezTo>
                    <a:pt x="58" y="57"/>
                    <a:pt x="64" y="60"/>
                    <a:pt x="62" y="67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8" name="Freeform 1065"/>
            <p:cNvSpPr/>
            <p:nvPr/>
          </p:nvSpPr>
          <p:spPr bwMode="auto">
            <a:xfrm>
              <a:off x="5888" y="1785"/>
              <a:ext cx="104" cy="78"/>
            </a:xfrm>
            <a:custGeom>
              <a:avLst/>
              <a:gdLst>
                <a:gd name="T0" fmla="*/ 0 w 69"/>
                <a:gd name="T1" fmla="*/ 37 h 52"/>
                <a:gd name="T2" fmla="*/ 0 w 69"/>
                <a:gd name="T3" fmla="*/ 35 h 52"/>
                <a:gd name="T4" fmla="*/ 19 w 69"/>
                <a:gd name="T5" fmla="*/ 33 h 52"/>
                <a:gd name="T6" fmla="*/ 25 w 69"/>
                <a:gd name="T7" fmla="*/ 24 h 52"/>
                <a:gd name="T8" fmla="*/ 22 w 69"/>
                <a:gd name="T9" fmla="*/ 3 h 52"/>
                <a:gd name="T10" fmla="*/ 29 w 69"/>
                <a:gd name="T11" fmla="*/ 4 h 52"/>
                <a:gd name="T12" fmla="*/ 33 w 69"/>
                <a:gd name="T13" fmla="*/ 7 h 52"/>
                <a:gd name="T14" fmla="*/ 35 w 69"/>
                <a:gd name="T15" fmla="*/ 13 h 52"/>
                <a:gd name="T16" fmla="*/ 47 w 69"/>
                <a:gd name="T17" fmla="*/ 29 h 52"/>
                <a:gd name="T18" fmla="*/ 52 w 69"/>
                <a:gd name="T19" fmla="*/ 32 h 52"/>
                <a:gd name="T20" fmla="*/ 53 w 69"/>
                <a:gd name="T21" fmla="*/ 33 h 52"/>
                <a:gd name="T22" fmla="*/ 66 w 69"/>
                <a:gd name="T23" fmla="*/ 43 h 52"/>
                <a:gd name="T24" fmla="*/ 68 w 69"/>
                <a:gd name="T25" fmla="*/ 49 h 52"/>
                <a:gd name="T26" fmla="*/ 62 w 69"/>
                <a:gd name="T27" fmla="*/ 52 h 52"/>
                <a:gd name="T28" fmla="*/ 43 w 69"/>
                <a:gd name="T29" fmla="*/ 51 h 52"/>
                <a:gd name="T30" fmla="*/ 35 w 69"/>
                <a:gd name="T31" fmla="*/ 48 h 52"/>
                <a:gd name="T32" fmla="*/ 15 w 69"/>
                <a:gd name="T33" fmla="*/ 41 h 52"/>
                <a:gd name="T34" fmla="*/ 0 w 69"/>
                <a:gd name="T3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52">
                  <a:moveTo>
                    <a:pt x="0" y="37"/>
                  </a:moveTo>
                  <a:cubicBezTo>
                    <a:pt x="0" y="36"/>
                    <a:pt x="0" y="36"/>
                    <a:pt x="0" y="35"/>
                  </a:cubicBezTo>
                  <a:cubicBezTo>
                    <a:pt x="6" y="35"/>
                    <a:pt x="13" y="35"/>
                    <a:pt x="19" y="33"/>
                  </a:cubicBezTo>
                  <a:cubicBezTo>
                    <a:pt x="25" y="32"/>
                    <a:pt x="28" y="31"/>
                    <a:pt x="25" y="24"/>
                  </a:cubicBezTo>
                  <a:cubicBezTo>
                    <a:pt x="23" y="17"/>
                    <a:pt x="19" y="10"/>
                    <a:pt x="22" y="3"/>
                  </a:cubicBezTo>
                  <a:cubicBezTo>
                    <a:pt x="25" y="0"/>
                    <a:pt x="27" y="3"/>
                    <a:pt x="29" y="4"/>
                  </a:cubicBezTo>
                  <a:cubicBezTo>
                    <a:pt x="31" y="5"/>
                    <a:pt x="32" y="6"/>
                    <a:pt x="33" y="7"/>
                  </a:cubicBezTo>
                  <a:cubicBezTo>
                    <a:pt x="34" y="9"/>
                    <a:pt x="35" y="11"/>
                    <a:pt x="35" y="13"/>
                  </a:cubicBezTo>
                  <a:cubicBezTo>
                    <a:pt x="37" y="20"/>
                    <a:pt x="41" y="26"/>
                    <a:pt x="47" y="29"/>
                  </a:cubicBezTo>
                  <a:cubicBezTo>
                    <a:pt x="49" y="30"/>
                    <a:pt x="50" y="32"/>
                    <a:pt x="52" y="32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8" y="36"/>
                    <a:pt x="62" y="39"/>
                    <a:pt x="66" y="43"/>
                  </a:cubicBezTo>
                  <a:cubicBezTo>
                    <a:pt x="67" y="45"/>
                    <a:pt x="69" y="47"/>
                    <a:pt x="68" y="49"/>
                  </a:cubicBezTo>
                  <a:cubicBezTo>
                    <a:pt x="66" y="51"/>
                    <a:pt x="64" y="52"/>
                    <a:pt x="62" y="52"/>
                  </a:cubicBezTo>
                  <a:cubicBezTo>
                    <a:pt x="56" y="51"/>
                    <a:pt x="49" y="50"/>
                    <a:pt x="43" y="51"/>
                  </a:cubicBezTo>
                  <a:cubicBezTo>
                    <a:pt x="40" y="52"/>
                    <a:pt x="37" y="50"/>
                    <a:pt x="35" y="48"/>
                  </a:cubicBezTo>
                  <a:cubicBezTo>
                    <a:pt x="30" y="42"/>
                    <a:pt x="23" y="41"/>
                    <a:pt x="15" y="41"/>
                  </a:cubicBezTo>
                  <a:cubicBezTo>
                    <a:pt x="10" y="41"/>
                    <a:pt x="5" y="40"/>
                    <a:pt x="0" y="37"/>
                  </a:cubicBezTo>
                  <a:close/>
                </a:path>
              </a:pathLst>
            </a:custGeom>
            <a:solidFill>
              <a:srgbClr val="E8B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9" name="Freeform 1066"/>
            <p:cNvSpPr/>
            <p:nvPr/>
          </p:nvSpPr>
          <p:spPr bwMode="auto">
            <a:xfrm>
              <a:off x="5908" y="1857"/>
              <a:ext cx="69" cy="27"/>
            </a:xfrm>
            <a:custGeom>
              <a:avLst/>
              <a:gdLst>
                <a:gd name="T0" fmla="*/ 37 w 46"/>
                <a:gd name="T1" fmla="*/ 16 h 18"/>
                <a:gd name="T2" fmla="*/ 26 w 46"/>
                <a:gd name="T3" fmla="*/ 18 h 18"/>
                <a:gd name="T4" fmla="*/ 18 w 46"/>
                <a:gd name="T5" fmla="*/ 16 h 18"/>
                <a:gd name="T6" fmla="*/ 0 w 46"/>
                <a:gd name="T7" fmla="*/ 3 h 18"/>
                <a:gd name="T8" fmla="*/ 6 w 46"/>
                <a:gd name="T9" fmla="*/ 1 h 18"/>
                <a:gd name="T10" fmla="*/ 15 w 46"/>
                <a:gd name="T11" fmla="*/ 3 h 18"/>
                <a:gd name="T12" fmla="*/ 39 w 46"/>
                <a:gd name="T13" fmla="*/ 10 h 18"/>
                <a:gd name="T14" fmla="*/ 44 w 46"/>
                <a:gd name="T15" fmla="*/ 10 h 18"/>
                <a:gd name="T16" fmla="*/ 42 w 46"/>
                <a:gd name="T17" fmla="*/ 14 h 18"/>
                <a:gd name="T18" fmla="*/ 40 w 46"/>
                <a:gd name="T19" fmla="*/ 14 h 18"/>
                <a:gd name="T20" fmla="*/ 38 w 46"/>
                <a:gd name="T21" fmla="*/ 16 h 18"/>
                <a:gd name="T22" fmla="*/ 37 w 46"/>
                <a:gd name="T2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8">
                  <a:moveTo>
                    <a:pt x="37" y="16"/>
                  </a:moveTo>
                  <a:cubicBezTo>
                    <a:pt x="33" y="17"/>
                    <a:pt x="30" y="17"/>
                    <a:pt x="26" y="18"/>
                  </a:cubicBezTo>
                  <a:cubicBezTo>
                    <a:pt x="23" y="18"/>
                    <a:pt x="20" y="18"/>
                    <a:pt x="18" y="16"/>
                  </a:cubicBezTo>
                  <a:cubicBezTo>
                    <a:pt x="13" y="10"/>
                    <a:pt x="6" y="7"/>
                    <a:pt x="0" y="3"/>
                  </a:cubicBezTo>
                  <a:cubicBezTo>
                    <a:pt x="2" y="2"/>
                    <a:pt x="4" y="2"/>
                    <a:pt x="6" y="1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22" y="12"/>
                    <a:pt x="30" y="14"/>
                    <a:pt x="39" y="10"/>
                  </a:cubicBezTo>
                  <a:cubicBezTo>
                    <a:pt x="41" y="10"/>
                    <a:pt x="43" y="10"/>
                    <a:pt x="44" y="10"/>
                  </a:cubicBezTo>
                  <a:cubicBezTo>
                    <a:pt x="46" y="13"/>
                    <a:pt x="43" y="13"/>
                    <a:pt x="42" y="14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0" y="15"/>
                    <a:pt x="39" y="15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lose/>
                </a:path>
              </a:pathLst>
            </a:custGeom>
            <a:solidFill>
              <a:srgbClr val="CC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0" name="Freeform 1067"/>
            <p:cNvSpPr/>
            <p:nvPr/>
          </p:nvSpPr>
          <p:spPr bwMode="auto">
            <a:xfrm>
              <a:off x="5839" y="1810"/>
              <a:ext cx="31" cy="29"/>
            </a:xfrm>
            <a:custGeom>
              <a:avLst/>
              <a:gdLst>
                <a:gd name="T0" fmla="*/ 21 w 21"/>
                <a:gd name="T1" fmla="*/ 18 h 19"/>
                <a:gd name="T2" fmla="*/ 20 w 21"/>
                <a:gd name="T3" fmla="*/ 19 h 19"/>
                <a:gd name="T4" fmla="*/ 0 w 21"/>
                <a:gd name="T5" fmla="*/ 1 h 19"/>
                <a:gd name="T6" fmla="*/ 15 w 21"/>
                <a:gd name="T7" fmla="*/ 8 h 19"/>
                <a:gd name="T8" fmla="*/ 21 w 21"/>
                <a:gd name="T9" fmla="*/ 16 h 19"/>
                <a:gd name="T10" fmla="*/ 21 w 21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21" y="18"/>
                  </a:moveTo>
                  <a:cubicBezTo>
                    <a:pt x="21" y="18"/>
                    <a:pt x="20" y="19"/>
                    <a:pt x="20" y="19"/>
                  </a:cubicBezTo>
                  <a:cubicBezTo>
                    <a:pt x="13" y="14"/>
                    <a:pt x="6" y="7"/>
                    <a:pt x="0" y="1"/>
                  </a:cubicBezTo>
                  <a:cubicBezTo>
                    <a:pt x="6" y="0"/>
                    <a:pt x="11" y="3"/>
                    <a:pt x="15" y="8"/>
                  </a:cubicBezTo>
                  <a:cubicBezTo>
                    <a:pt x="17" y="11"/>
                    <a:pt x="19" y="14"/>
                    <a:pt x="21" y="16"/>
                  </a:cubicBezTo>
                  <a:cubicBezTo>
                    <a:pt x="21" y="17"/>
                    <a:pt x="21" y="18"/>
                    <a:pt x="21" y="18"/>
                  </a:cubicBezTo>
                  <a:close/>
                </a:path>
              </a:pathLst>
            </a:custGeom>
            <a:solidFill>
              <a:srgbClr val="D0A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1" name="Freeform 1068"/>
            <p:cNvSpPr/>
            <p:nvPr/>
          </p:nvSpPr>
          <p:spPr bwMode="auto">
            <a:xfrm>
              <a:off x="5987" y="1831"/>
              <a:ext cx="24" cy="30"/>
            </a:xfrm>
            <a:custGeom>
              <a:avLst/>
              <a:gdLst>
                <a:gd name="T0" fmla="*/ 14 w 16"/>
                <a:gd name="T1" fmla="*/ 20 h 20"/>
                <a:gd name="T2" fmla="*/ 7 w 16"/>
                <a:gd name="T3" fmla="*/ 20 h 20"/>
                <a:gd name="T4" fmla="*/ 6 w 16"/>
                <a:gd name="T5" fmla="*/ 12 h 20"/>
                <a:gd name="T6" fmla="*/ 1 w 16"/>
                <a:gd name="T7" fmla="*/ 6 h 20"/>
                <a:gd name="T8" fmla="*/ 3 w 16"/>
                <a:gd name="T9" fmla="*/ 0 h 20"/>
                <a:gd name="T10" fmla="*/ 14 w 16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2" y="20"/>
                    <a:pt x="9" y="20"/>
                    <a:pt x="7" y="20"/>
                  </a:cubicBezTo>
                  <a:cubicBezTo>
                    <a:pt x="8" y="17"/>
                    <a:pt x="8" y="14"/>
                    <a:pt x="6" y="12"/>
                  </a:cubicBezTo>
                  <a:cubicBezTo>
                    <a:pt x="4" y="10"/>
                    <a:pt x="2" y="8"/>
                    <a:pt x="1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9" y="5"/>
                    <a:pt x="16" y="10"/>
                    <a:pt x="14" y="20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2" name="Freeform 1069"/>
            <p:cNvSpPr/>
            <p:nvPr/>
          </p:nvSpPr>
          <p:spPr bwMode="auto">
            <a:xfrm>
              <a:off x="5983" y="1828"/>
              <a:ext cx="9" cy="12"/>
            </a:xfrm>
            <a:custGeom>
              <a:avLst/>
              <a:gdLst>
                <a:gd name="T0" fmla="*/ 6 w 6"/>
                <a:gd name="T1" fmla="*/ 2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1 h 8"/>
                <a:gd name="T8" fmla="*/ 4 w 6"/>
                <a:gd name="T9" fmla="*/ 0 h 8"/>
                <a:gd name="T10" fmla="*/ 6 w 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cubicBezTo>
                    <a:pt x="6" y="5"/>
                    <a:pt x="5" y="7"/>
                    <a:pt x="4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2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3" name="Freeform 1070"/>
            <p:cNvSpPr/>
            <p:nvPr/>
          </p:nvSpPr>
          <p:spPr bwMode="auto">
            <a:xfrm>
              <a:off x="5971" y="1872"/>
              <a:ext cx="6" cy="6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4" name="Freeform 1071"/>
            <p:cNvSpPr/>
            <p:nvPr/>
          </p:nvSpPr>
          <p:spPr bwMode="auto">
            <a:xfrm>
              <a:off x="5966" y="1831"/>
              <a:ext cx="8" cy="3"/>
            </a:xfrm>
            <a:custGeom>
              <a:avLst/>
              <a:gdLst>
                <a:gd name="T0" fmla="*/ 1 w 5"/>
                <a:gd name="T1" fmla="*/ 0 h 2"/>
                <a:gd name="T2" fmla="*/ 5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3" y="1"/>
                    <a:pt x="4" y="2"/>
                    <a:pt x="5" y="2"/>
                  </a:cubicBezTo>
                  <a:cubicBezTo>
                    <a:pt x="4" y="2"/>
                    <a:pt x="3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6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5" name="Freeform 1072"/>
            <p:cNvSpPr/>
            <p:nvPr/>
          </p:nvSpPr>
          <p:spPr bwMode="auto">
            <a:xfrm>
              <a:off x="5965" y="18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6" name="Freeform 1073"/>
            <p:cNvSpPr/>
            <p:nvPr/>
          </p:nvSpPr>
          <p:spPr bwMode="auto">
            <a:xfrm>
              <a:off x="5882" y="184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E8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7" name="Freeform 1074"/>
            <p:cNvSpPr/>
            <p:nvPr/>
          </p:nvSpPr>
          <p:spPr bwMode="auto">
            <a:xfrm>
              <a:off x="6755" y="501"/>
              <a:ext cx="153" cy="51"/>
            </a:xfrm>
            <a:custGeom>
              <a:avLst/>
              <a:gdLst>
                <a:gd name="T0" fmla="*/ 5 w 102"/>
                <a:gd name="T1" fmla="*/ 6 h 34"/>
                <a:gd name="T2" fmla="*/ 15 w 102"/>
                <a:gd name="T3" fmla="*/ 0 h 34"/>
                <a:gd name="T4" fmla="*/ 18 w 102"/>
                <a:gd name="T5" fmla="*/ 7 h 34"/>
                <a:gd name="T6" fmla="*/ 30 w 102"/>
                <a:gd name="T7" fmla="*/ 8 h 34"/>
                <a:gd name="T8" fmla="*/ 46 w 102"/>
                <a:gd name="T9" fmla="*/ 6 h 34"/>
                <a:gd name="T10" fmla="*/ 67 w 102"/>
                <a:gd name="T11" fmla="*/ 6 h 34"/>
                <a:gd name="T12" fmla="*/ 71 w 102"/>
                <a:gd name="T13" fmla="*/ 2 h 34"/>
                <a:gd name="T14" fmla="*/ 92 w 102"/>
                <a:gd name="T15" fmla="*/ 18 h 34"/>
                <a:gd name="T16" fmla="*/ 94 w 102"/>
                <a:gd name="T17" fmla="*/ 19 h 34"/>
                <a:gd name="T18" fmla="*/ 94 w 102"/>
                <a:gd name="T19" fmla="*/ 20 h 34"/>
                <a:gd name="T20" fmla="*/ 96 w 102"/>
                <a:gd name="T21" fmla="*/ 21 h 34"/>
                <a:gd name="T22" fmla="*/ 96 w 102"/>
                <a:gd name="T23" fmla="*/ 21 h 34"/>
                <a:gd name="T24" fmla="*/ 98 w 102"/>
                <a:gd name="T25" fmla="*/ 23 h 34"/>
                <a:gd name="T26" fmla="*/ 98 w 102"/>
                <a:gd name="T27" fmla="*/ 23 h 34"/>
                <a:gd name="T28" fmla="*/ 100 w 102"/>
                <a:gd name="T29" fmla="*/ 25 h 34"/>
                <a:gd name="T30" fmla="*/ 100 w 102"/>
                <a:gd name="T31" fmla="*/ 25 h 34"/>
                <a:gd name="T32" fmla="*/ 102 w 102"/>
                <a:gd name="T33" fmla="*/ 27 h 34"/>
                <a:gd name="T34" fmla="*/ 102 w 102"/>
                <a:gd name="T35" fmla="*/ 27 h 34"/>
                <a:gd name="T36" fmla="*/ 92 w 102"/>
                <a:gd name="T37" fmla="*/ 31 h 34"/>
                <a:gd name="T38" fmla="*/ 83 w 102"/>
                <a:gd name="T39" fmla="*/ 28 h 34"/>
                <a:gd name="T40" fmla="*/ 76 w 102"/>
                <a:gd name="T41" fmla="*/ 24 h 34"/>
                <a:gd name="T42" fmla="*/ 73 w 102"/>
                <a:gd name="T43" fmla="*/ 22 h 34"/>
                <a:gd name="T44" fmla="*/ 69 w 102"/>
                <a:gd name="T45" fmla="*/ 20 h 34"/>
                <a:gd name="T46" fmla="*/ 64 w 102"/>
                <a:gd name="T47" fmla="*/ 21 h 34"/>
                <a:gd name="T48" fmla="*/ 37 w 102"/>
                <a:gd name="T49" fmla="*/ 26 h 34"/>
                <a:gd name="T50" fmla="*/ 26 w 102"/>
                <a:gd name="T51" fmla="*/ 22 h 34"/>
                <a:gd name="T52" fmla="*/ 24 w 102"/>
                <a:gd name="T53" fmla="*/ 23 h 34"/>
                <a:gd name="T54" fmla="*/ 19 w 102"/>
                <a:gd name="T55" fmla="*/ 25 h 34"/>
                <a:gd name="T56" fmla="*/ 15 w 102"/>
                <a:gd name="T57" fmla="*/ 26 h 34"/>
                <a:gd name="T58" fmla="*/ 5 w 102"/>
                <a:gd name="T59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34">
                  <a:moveTo>
                    <a:pt x="5" y="6"/>
                  </a:moveTo>
                  <a:cubicBezTo>
                    <a:pt x="8" y="3"/>
                    <a:pt x="11" y="1"/>
                    <a:pt x="15" y="0"/>
                  </a:cubicBezTo>
                  <a:cubicBezTo>
                    <a:pt x="14" y="3"/>
                    <a:pt x="12" y="7"/>
                    <a:pt x="18" y="7"/>
                  </a:cubicBezTo>
                  <a:cubicBezTo>
                    <a:pt x="22" y="7"/>
                    <a:pt x="26" y="8"/>
                    <a:pt x="30" y="8"/>
                  </a:cubicBezTo>
                  <a:cubicBezTo>
                    <a:pt x="36" y="10"/>
                    <a:pt x="41" y="8"/>
                    <a:pt x="46" y="6"/>
                  </a:cubicBezTo>
                  <a:cubicBezTo>
                    <a:pt x="53" y="6"/>
                    <a:pt x="60" y="6"/>
                    <a:pt x="67" y="6"/>
                  </a:cubicBezTo>
                  <a:cubicBezTo>
                    <a:pt x="70" y="6"/>
                    <a:pt x="71" y="5"/>
                    <a:pt x="71" y="2"/>
                  </a:cubicBezTo>
                  <a:cubicBezTo>
                    <a:pt x="79" y="6"/>
                    <a:pt x="85" y="12"/>
                    <a:pt x="92" y="18"/>
                  </a:cubicBezTo>
                  <a:cubicBezTo>
                    <a:pt x="92" y="18"/>
                    <a:pt x="93" y="19"/>
                    <a:pt x="94" y="19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5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2"/>
                    <a:pt x="97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4"/>
                    <a:pt x="99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7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1" y="34"/>
                    <a:pt x="96" y="31"/>
                    <a:pt x="92" y="31"/>
                  </a:cubicBezTo>
                  <a:cubicBezTo>
                    <a:pt x="88" y="32"/>
                    <a:pt x="86" y="30"/>
                    <a:pt x="83" y="28"/>
                  </a:cubicBezTo>
                  <a:cubicBezTo>
                    <a:pt x="80" y="27"/>
                    <a:pt x="78" y="25"/>
                    <a:pt x="76" y="24"/>
                  </a:cubicBezTo>
                  <a:cubicBezTo>
                    <a:pt x="75" y="23"/>
                    <a:pt x="74" y="23"/>
                    <a:pt x="73" y="22"/>
                  </a:cubicBezTo>
                  <a:cubicBezTo>
                    <a:pt x="72" y="21"/>
                    <a:pt x="70" y="21"/>
                    <a:pt x="69" y="20"/>
                  </a:cubicBezTo>
                  <a:cubicBezTo>
                    <a:pt x="67" y="20"/>
                    <a:pt x="65" y="20"/>
                    <a:pt x="64" y="21"/>
                  </a:cubicBezTo>
                  <a:cubicBezTo>
                    <a:pt x="55" y="24"/>
                    <a:pt x="45" y="22"/>
                    <a:pt x="37" y="26"/>
                  </a:cubicBezTo>
                  <a:cubicBezTo>
                    <a:pt x="33" y="28"/>
                    <a:pt x="31" y="21"/>
                    <a:pt x="26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2" y="23"/>
                    <a:pt x="21" y="24"/>
                    <a:pt x="19" y="25"/>
                  </a:cubicBezTo>
                  <a:cubicBezTo>
                    <a:pt x="18" y="26"/>
                    <a:pt x="17" y="26"/>
                    <a:pt x="15" y="26"/>
                  </a:cubicBezTo>
                  <a:cubicBezTo>
                    <a:pt x="3" y="22"/>
                    <a:pt x="0" y="15"/>
                    <a:pt x="5" y="6"/>
                  </a:cubicBezTo>
                  <a:close/>
                </a:path>
              </a:pathLst>
            </a:custGeom>
            <a:solidFill>
              <a:srgbClr val="FD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8" name="Freeform 1075"/>
            <p:cNvSpPr/>
            <p:nvPr/>
          </p:nvSpPr>
          <p:spPr bwMode="auto">
            <a:xfrm>
              <a:off x="6856" y="50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D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9" name="Freeform 1076"/>
            <p:cNvSpPr/>
            <p:nvPr/>
          </p:nvSpPr>
          <p:spPr bwMode="auto">
            <a:xfrm>
              <a:off x="6893" y="528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0" name="Freeform 1077"/>
            <p:cNvSpPr/>
            <p:nvPr/>
          </p:nvSpPr>
          <p:spPr bwMode="auto">
            <a:xfrm>
              <a:off x="6554" y="33"/>
              <a:ext cx="209" cy="182"/>
            </a:xfrm>
            <a:custGeom>
              <a:avLst/>
              <a:gdLst>
                <a:gd name="T0" fmla="*/ 108 w 139"/>
                <a:gd name="T1" fmla="*/ 113 h 121"/>
                <a:gd name="T2" fmla="*/ 95 w 139"/>
                <a:gd name="T3" fmla="*/ 89 h 121"/>
                <a:gd name="T4" fmla="*/ 86 w 139"/>
                <a:gd name="T5" fmla="*/ 76 h 121"/>
                <a:gd name="T6" fmla="*/ 82 w 139"/>
                <a:gd name="T7" fmla="*/ 71 h 121"/>
                <a:gd name="T8" fmla="*/ 63 w 139"/>
                <a:gd name="T9" fmla="*/ 49 h 121"/>
                <a:gd name="T10" fmla="*/ 53 w 139"/>
                <a:gd name="T11" fmla="*/ 40 h 121"/>
                <a:gd name="T12" fmla="*/ 9 w 139"/>
                <a:gd name="T13" fmla="*/ 15 h 121"/>
                <a:gd name="T14" fmla="*/ 5 w 139"/>
                <a:gd name="T15" fmla="*/ 15 h 121"/>
                <a:gd name="T16" fmla="*/ 0 w 139"/>
                <a:gd name="T17" fmla="*/ 9 h 121"/>
                <a:gd name="T18" fmla="*/ 5 w 139"/>
                <a:gd name="T19" fmla="*/ 5 h 121"/>
                <a:gd name="T20" fmla="*/ 35 w 139"/>
                <a:gd name="T21" fmla="*/ 3 h 121"/>
                <a:gd name="T22" fmla="*/ 44 w 139"/>
                <a:gd name="T23" fmla="*/ 3 h 121"/>
                <a:gd name="T24" fmla="*/ 56 w 139"/>
                <a:gd name="T25" fmla="*/ 7 h 121"/>
                <a:gd name="T26" fmla="*/ 74 w 139"/>
                <a:gd name="T27" fmla="*/ 15 h 121"/>
                <a:gd name="T28" fmla="*/ 81 w 139"/>
                <a:gd name="T29" fmla="*/ 12 h 121"/>
                <a:gd name="T30" fmla="*/ 124 w 139"/>
                <a:gd name="T31" fmla="*/ 48 h 121"/>
                <a:gd name="T32" fmla="*/ 136 w 139"/>
                <a:gd name="T33" fmla="*/ 100 h 121"/>
                <a:gd name="T34" fmla="*/ 119 w 139"/>
                <a:gd name="T35" fmla="*/ 120 h 121"/>
                <a:gd name="T36" fmla="*/ 111 w 139"/>
                <a:gd name="T37" fmla="*/ 118 h 121"/>
                <a:gd name="T38" fmla="*/ 108 w 139"/>
                <a:gd name="T39" fmla="*/ 1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" h="121">
                  <a:moveTo>
                    <a:pt x="108" y="113"/>
                  </a:moveTo>
                  <a:cubicBezTo>
                    <a:pt x="107" y="104"/>
                    <a:pt x="100" y="97"/>
                    <a:pt x="95" y="89"/>
                  </a:cubicBezTo>
                  <a:cubicBezTo>
                    <a:pt x="92" y="85"/>
                    <a:pt x="89" y="81"/>
                    <a:pt x="86" y="76"/>
                  </a:cubicBezTo>
                  <a:cubicBezTo>
                    <a:pt x="85" y="74"/>
                    <a:pt x="84" y="72"/>
                    <a:pt x="82" y="71"/>
                  </a:cubicBezTo>
                  <a:cubicBezTo>
                    <a:pt x="74" y="65"/>
                    <a:pt x="69" y="57"/>
                    <a:pt x="63" y="49"/>
                  </a:cubicBezTo>
                  <a:cubicBezTo>
                    <a:pt x="60" y="46"/>
                    <a:pt x="56" y="43"/>
                    <a:pt x="53" y="40"/>
                  </a:cubicBezTo>
                  <a:cubicBezTo>
                    <a:pt x="41" y="27"/>
                    <a:pt x="26" y="19"/>
                    <a:pt x="9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2" y="14"/>
                    <a:pt x="0" y="12"/>
                    <a:pt x="0" y="9"/>
                  </a:cubicBezTo>
                  <a:cubicBezTo>
                    <a:pt x="0" y="6"/>
                    <a:pt x="2" y="6"/>
                    <a:pt x="5" y="5"/>
                  </a:cubicBezTo>
                  <a:cubicBezTo>
                    <a:pt x="15" y="4"/>
                    <a:pt x="24" y="0"/>
                    <a:pt x="35" y="3"/>
                  </a:cubicBezTo>
                  <a:cubicBezTo>
                    <a:pt x="38" y="4"/>
                    <a:pt x="41" y="3"/>
                    <a:pt x="44" y="3"/>
                  </a:cubicBezTo>
                  <a:cubicBezTo>
                    <a:pt x="48" y="4"/>
                    <a:pt x="53" y="4"/>
                    <a:pt x="56" y="7"/>
                  </a:cubicBezTo>
                  <a:cubicBezTo>
                    <a:pt x="61" y="11"/>
                    <a:pt x="68" y="13"/>
                    <a:pt x="74" y="15"/>
                  </a:cubicBezTo>
                  <a:cubicBezTo>
                    <a:pt x="76" y="13"/>
                    <a:pt x="79" y="12"/>
                    <a:pt x="81" y="12"/>
                  </a:cubicBezTo>
                  <a:cubicBezTo>
                    <a:pt x="99" y="20"/>
                    <a:pt x="114" y="31"/>
                    <a:pt x="124" y="48"/>
                  </a:cubicBezTo>
                  <a:cubicBezTo>
                    <a:pt x="134" y="63"/>
                    <a:pt x="139" y="81"/>
                    <a:pt x="136" y="100"/>
                  </a:cubicBezTo>
                  <a:cubicBezTo>
                    <a:pt x="134" y="110"/>
                    <a:pt x="128" y="116"/>
                    <a:pt x="119" y="120"/>
                  </a:cubicBezTo>
                  <a:cubicBezTo>
                    <a:pt x="116" y="121"/>
                    <a:pt x="113" y="120"/>
                    <a:pt x="111" y="118"/>
                  </a:cubicBezTo>
                  <a:cubicBezTo>
                    <a:pt x="110" y="117"/>
                    <a:pt x="109" y="115"/>
                    <a:pt x="108" y="113"/>
                  </a:cubicBezTo>
                  <a:close/>
                </a:path>
              </a:pathLst>
            </a:custGeom>
            <a:solidFill>
              <a:srgbClr val="FC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1" name="Freeform 1078"/>
            <p:cNvSpPr/>
            <p:nvPr/>
          </p:nvSpPr>
          <p:spPr bwMode="auto">
            <a:xfrm>
              <a:off x="6599" y="20"/>
              <a:ext cx="185" cy="31"/>
            </a:xfrm>
            <a:custGeom>
              <a:avLst/>
              <a:gdLst>
                <a:gd name="T0" fmla="*/ 100 w 123"/>
                <a:gd name="T1" fmla="*/ 3 h 21"/>
                <a:gd name="T2" fmla="*/ 109 w 123"/>
                <a:gd name="T3" fmla="*/ 7 h 21"/>
                <a:gd name="T4" fmla="*/ 123 w 123"/>
                <a:gd name="T5" fmla="*/ 12 h 21"/>
                <a:gd name="T6" fmla="*/ 119 w 123"/>
                <a:gd name="T7" fmla="*/ 15 h 21"/>
                <a:gd name="T8" fmla="*/ 115 w 123"/>
                <a:gd name="T9" fmla="*/ 15 h 21"/>
                <a:gd name="T10" fmla="*/ 63 w 123"/>
                <a:gd name="T11" fmla="*/ 20 h 21"/>
                <a:gd name="T12" fmla="*/ 47 w 123"/>
                <a:gd name="T13" fmla="*/ 21 h 21"/>
                <a:gd name="T14" fmla="*/ 46 w 123"/>
                <a:gd name="T15" fmla="*/ 20 h 21"/>
                <a:gd name="T16" fmla="*/ 38 w 123"/>
                <a:gd name="T17" fmla="*/ 13 h 21"/>
                <a:gd name="T18" fmla="*/ 0 w 123"/>
                <a:gd name="T19" fmla="*/ 8 h 21"/>
                <a:gd name="T20" fmla="*/ 8 w 123"/>
                <a:gd name="T21" fmla="*/ 5 h 21"/>
                <a:gd name="T22" fmla="*/ 32 w 123"/>
                <a:gd name="T23" fmla="*/ 7 h 21"/>
                <a:gd name="T24" fmla="*/ 50 w 123"/>
                <a:gd name="T25" fmla="*/ 5 h 21"/>
                <a:gd name="T26" fmla="*/ 58 w 123"/>
                <a:gd name="T27" fmla="*/ 3 h 21"/>
                <a:gd name="T28" fmla="*/ 87 w 123"/>
                <a:gd name="T29" fmla="*/ 1 h 21"/>
                <a:gd name="T30" fmla="*/ 100 w 123"/>
                <a:gd name="T3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3" h="21">
                  <a:moveTo>
                    <a:pt x="100" y="3"/>
                  </a:moveTo>
                  <a:cubicBezTo>
                    <a:pt x="102" y="6"/>
                    <a:pt x="105" y="6"/>
                    <a:pt x="109" y="7"/>
                  </a:cubicBezTo>
                  <a:cubicBezTo>
                    <a:pt x="114" y="7"/>
                    <a:pt x="119" y="7"/>
                    <a:pt x="123" y="12"/>
                  </a:cubicBezTo>
                  <a:cubicBezTo>
                    <a:pt x="122" y="14"/>
                    <a:pt x="121" y="14"/>
                    <a:pt x="119" y="15"/>
                  </a:cubicBezTo>
                  <a:cubicBezTo>
                    <a:pt x="118" y="15"/>
                    <a:pt x="117" y="16"/>
                    <a:pt x="115" y="15"/>
                  </a:cubicBezTo>
                  <a:cubicBezTo>
                    <a:pt x="97" y="8"/>
                    <a:pt x="80" y="16"/>
                    <a:pt x="63" y="20"/>
                  </a:cubicBezTo>
                  <a:cubicBezTo>
                    <a:pt x="58" y="21"/>
                    <a:pt x="52" y="21"/>
                    <a:pt x="47" y="21"/>
                  </a:cubicBezTo>
                  <a:cubicBezTo>
                    <a:pt x="47" y="20"/>
                    <a:pt x="46" y="20"/>
                    <a:pt x="46" y="20"/>
                  </a:cubicBezTo>
                  <a:cubicBezTo>
                    <a:pt x="45" y="15"/>
                    <a:pt x="41" y="14"/>
                    <a:pt x="38" y="13"/>
                  </a:cubicBezTo>
                  <a:cubicBezTo>
                    <a:pt x="25" y="12"/>
                    <a:pt x="13" y="7"/>
                    <a:pt x="0" y="8"/>
                  </a:cubicBezTo>
                  <a:cubicBezTo>
                    <a:pt x="1" y="4"/>
                    <a:pt x="4" y="5"/>
                    <a:pt x="8" y="5"/>
                  </a:cubicBezTo>
                  <a:cubicBezTo>
                    <a:pt x="16" y="4"/>
                    <a:pt x="24" y="6"/>
                    <a:pt x="32" y="7"/>
                  </a:cubicBezTo>
                  <a:cubicBezTo>
                    <a:pt x="38" y="9"/>
                    <a:pt x="44" y="9"/>
                    <a:pt x="50" y="5"/>
                  </a:cubicBezTo>
                  <a:cubicBezTo>
                    <a:pt x="52" y="3"/>
                    <a:pt x="55" y="3"/>
                    <a:pt x="58" y="3"/>
                  </a:cubicBezTo>
                  <a:cubicBezTo>
                    <a:pt x="68" y="2"/>
                    <a:pt x="78" y="4"/>
                    <a:pt x="87" y="1"/>
                  </a:cubicBezTo>
                  <a:cubicBezTo>
                    <a:pt x="91" y="0"/>
                    <a:pt x="96" y="2"/>
                    <a:pt x="100" y="3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2" name="Freeform 1079"/>
            <p:cNvSpPr/>
            <p:nvPr/>
          </p:nvSpPr>
          <p:spPr bwMode="auto">
            <a:xfrm>
              <a:off x="6665" y="45"/>
              <a:ext cx="20" cy="12"/>
            </a:xfrm>
            <a:custGeom>
              <a:avLst/>
              <a:gdLst>
                <a:gd name="T0" fmla="*/ 8 w 13"/>
                <a:gd name="T1" fmla="*/ 7 h 8"/>
                <a:gd name="T2" fmla="*/ 0 w 13"/>
                <a:gd name="T3" fmla="*/ 7 h 8"/>
                <a:gd name="T4" fmla="*/ 2 w 13"/>
                <a:gd name="T5" fmla="*/ 3 h 8"/>
                <a:gd name="T6" fmla="*/ 2 w 13"/>
                <a:gd name="T7" fmla="*/ 3 h 8"/>
                <a:gd name="T8" fmla="*/ 13 w 13"/>
                <a:gd name="T9" fmla="*/ 7 h 8"/>
                <a:gd name="T10" fmla="*/ 8 w 1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4"/>
                    <a:pt x="11" y="0"/>
                    <a:pt x="13" y="7"/>
                  </a:cubicBezTo>
                  <a:cubicBezTo>
                    <a:pt x="11" y="8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3" name="Freeform 1080"/>
            <p:cNvSpPr/>
            <p:nvPr/>
          </p:nvSpPr>
          <p:spPr bwMode="auto">
            <a:xfrm>
              <a:off x="7208" y="748"/>
              <a:ext cx="102" cy="180"/>
            </a:xfrm>
            <a:custGeom>
              <a:avLst/>
              <a:gdLst>
                <a:gd name="T0" fmla="*/ 10 w 68"/>
                <a:gd name="T1" fmla="*/ 118 h 120"/>
                <a:gd name="T2" fmla="*/ 5 w 68"/>
                <a:gd name="T3" fmla="*/ 120 h 120"/>
                <a:gd name="T4" fmla="*/ 1 w 68"/>
                <a:gd name="T5" fmla="*/ 117 h 120"/>
                <a:gd name="T6" fmla="*/ 6 w 68"/>
                <a:gd name="T7" fmla="*/ 103 h 120"/>
                <a:gd name="T8" fmla="*/ 19 w 68"/>
                <a:gd name="T9" fmla="*/ 91 h 120"/>
                <a:gd name="T10" fmla="*/ 24 w 68"/>
                <a:gd name="T11" fmla="*/ 89 h 120"/>
                <a:gd name="T12" fmla="*/ 25 w 68"/>
                <a:gd name="T13" fmla="*/ 93 h 120"/>
                <a:gd name="T14" fmla="*/ 27 w 68"/>
                <a:gd name="T15" fmla="*/ 94 h 120"/>
                <a:gd name="T16" fmla="*/ 30 w 68"/>
                <a:gd name="T17" fmla="*/ 94 h 120"/>
                <a:gd name="T18" fmla="*/ 35 w 68"/>
                <a:gd name="T19" fmla="*/ 85 h 120"/>
                <a:gd name="T20" fmla="*/ 34 w 68"/>
                <a:gd name="T21" fmla="*/ 78 h 120"/>
                <a:gd name="T22" fmla="*/ 35 w 68"/>
                <a:gd name="T23" fmla="*/ 76 h 120"/>
                <a:gd name="T24" fmla="*/ 37 w 68"/>
                <a:gd name="T25" fmla="*/ 72 h 120"/>
                <a:gd name="T26" fmla="*/ 38 w 68"/>
                <a:gd name="T27" fmla="*/ 70 h 120"/>
                <a:gd name="T28" fmla="*/ 46 w 68"/>
                <a:gd name="T29" fmla="*/ 57 h 120"/>
                <a:gd name="T30" fmla="*/ 53 w 68"/>
                <a:gd name="T31" fmla="*/ 53 h 120"/>
                <a:gd name="T32" fmla="*/ 56 w 68"/>
                <a:gd name="T33" fmla="*/ 57 h 120"/>
                <a:gd name="T34" fmla="*/ 52 w 68"/>
                <a:gd name="T35" fmla="*/ 52 h 120"/>
                <a:gd name="T36" fmla="*/ 53 w 68"/>
                <a:gd name="T37" fmla="*/ 48 h 120"/>
                <a:gd name="T38" fmla="*/ 53 w 68"/>
                <a:gd name="T39" fmla="*/ 47 h 120"/>
                <a:gd name="T40" fmla="*/ 55 w 68"/>
                <a:gd name="T41" fmla="*/ 39 h 120"/>
                <a:gd name="T42" fmla="*/ 59 w 68"/>
                <a:gd name="T43" fmla="*/ 6 h 120"/>
                <a:gd name="T44" fmla="*/ 64 w 68"/>
                <a:gd name="T45" fmla="*/ 0 h 120"/>
                <a:gd name="T46" fmla="*/ 65 w 68"/>
                <a:gd name="T47" fmla="*/ 25 h 120"/>
                <a:gd name="T48" fmla="*/ 64 w 68"/>
                <a:gd name="T49" fmla="*/ 33 h 120"/>
                <a:gd name="T50" fmla="*/ 63 w 68"/>
                <a:gd name="T51" fmla="*/ 41 h 120"/>
                <a:gd name="T52" fmla="*/ 54 w 68"/>
                <a:gd name="T53" fmla="*/ 75 h 120"/>
                <a:gd name="T54" fmla="*/ 47 w 68"/>
                <a:gd name="T55" fmla="*/ 89 h 120"/>
                <a:gd name="T56" fmla="*/ 28 w 68"/>
                <a:gd name="T57" fmla="*/ 106 h 120"/>
                <a:gd name="T58" fmla="*/ 28 w 68"/>
                <a:gd name="T59" fmla="*/ 106 h 120"/>
                <a:gd name="T60" fmla="*/ 24 w 68"/>
                <a:gd name="T61" fmla="*/ 106 h 120"/>
                <a:gd name="T62" fmla="*/ 24 w 68"/>
                <a:gd name="T63" fmla="*/ 106 h 120"/>
                <a:gd name="T64" fmla="*/ 22 w 68"/>
                <a:gd name="T65" fmla="*/ 108 h 120"/>
                <a:gd name="T66" fmla="*/ 22 w 68"/>
                <a:gd name="T67" fmla="*/ 108 h 120"/>
                <a:gd name="T68" fmla="*/ 20 w 68"/>
                <a:gd name="T69" fmla="*/ 110 h 120"/>
                <a:gd name="T70" fmla="*/ 16 w 68"/>
                <a:gd name="T71" fmla="*/ 112 h 120"/>
                <a:gd name="T72" fmla="*/ 14 w 68"/>
                <a:gd name="T73" fmla="*/ 114 h 120"/>
                <a:gd name="T74" fmla="*/ 14 w 68"/>
                <a:gd name="T75" fmla="*/ 114 h 120"/>
                <a:gd name="T76" fmla="*/ 12 w 68"/>
                <a:gd name="T77" fmla="*/ 116 h 120"/>
                <a:gd name="T78" fmla="*/ 12 w 68"/>
                <a:gd name="T79" fmla="*/ 116 h 120"/>
                <a:gd name="T80" fmla="*/ 10 w 68"/>
                <a:gd name="T81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20">
                  <a:moveTo>
                    <a:pt x="10" y="118"/>
                  </a:moveTo>
                  <a:cubicBezTo>
                    <a:pt x="9" y="118"/>
                    <a:pt x="7" y="119"/>
                    <a:pt x="5" y="120"/>
                  </a:cubicBezTo>
                  <a:cubicBezTo>
                    <a:pt x="3" y="120"/>
                    <a:pt x="2" y="119"/>
                    <a:pt x="1" y="117"/>
                  </a:cubicBezTo>
                  <a:cubicBezTo>
                    <a:pt x="0" y="112"/>
                    <a:pt x="2" y="107"/>
                    <a:pt x="6" y="103"/>
                  </a:cubicBezTo>
                  <a:cubicBezTo>
                    <a:pt x="11" y="99"/>
                    <a:pt x="15" y="95"/>
                    <a:pt x="19" y="91"/>
                  </a:cubicBezTo>
                  <a:cubicBezTo>
                    <a:pt x="20" y="89"/>
                    <a:pt x="22" y="88"/>
                    <a:pt x="24" y="89"/>
                  </a:cubicBezTo>
                  <a:cubicBezTo>
                    <a:pt x="25" y="90"/>
                    <a:pt x="25" y="91"/>
                    <a:pt x="25" y="93"/>
                  </a:cubicBezTo>
                  <a:cubicBezTo>
                    <a:pt x="26" y="93"/>
                    <a:pt x="26" y="93"/>
                    <a:pt x="27" y="94"/>
                  </a:cubicBezTo>
                  <a:cubicBezTo>
                    <a:pt x="28" y="94"/>
                    <a:pt x="29" y="94"/>
                    <a:pt x="30" y="94"/>
                  </a:cubicBezTo>
                  <a:cubicBezTo>
                    <a:pt x="35" y="93"/>
                    <a:pt x="38" y="91"/>
                    <a:pt x="35" y="85"/>
                  </a:cubicBezTo>
                  <a:cubicBezTo>
                    <a:pt x="33" y="83"/>
                    <a:pt x="34" y="81"/>
                    <a:pt x="34" y="78"/>
                  </a:cubicBezTo>
                  <a:cubicBezTo>
                    <a:pt x="34" y="77"/>
                    <a:pt x="35" y="76"/>
                    <a:pt x="35" y="76"/>
                  </a:cubicBezTo>
                  <a:cubicBezTo>
                    <a:pt x="35" y="74"/>
                    <a:pt x="36" y="73"/>
                    <a:pt x="37" y="72"/>
                  </a:cubicBezTo>
                  <a:cubicBezTo>
                    <a:pt x="37" y="71"/>
                    <a:pt x="38" y="71"/>
                    <a:pt x="38" y="70"/>
                  </a:cubicBezTo>
                  <a:cubicBezTo>
                    <a:pt x="42" y="66"/>
                    <a:pt x="43" y="61"/>
                    <a:pt x="46" y="57"/>
                  </a:cubicBezTo>
                  <a:cubicBezTo>
                    <a:pt x="48" y="54"/>
                    <a:pt x="49" y="50"/>
                    <a:pt x="53" y="53"/>
                  </a:cubicBezTo>
                  <a:cubicBezTo>
                    <a:pt x="54" y="54"/>
                    <a:pt x="55" y="55"/>
                    <a:pt x="56" y="57"/>
                  </a:cubicBezTo>
                  <a:cubicBezTo>
                    <a:pt x="56" y="54"/>
                    <a:pt x="54" y="53"/>
                    <a:pt x="52" y="52"/>
                  </a:cubicBezTo>
                  <a:cubicBezTo>
                    <a:pt x="51" y="51"/>
                    <a:pt x="52" y="49"/>
                    <a:pt x="53" y="48"/>
                  </a:cubicBezTo>
                  <a:cubicBezTo>
                    <a:pt x="53" y="48"/>
                    <a:pt x="53" y="47"/>
                    <a:pt x="53" y="47"/>
                  </a:cubicBezTo>
                  <a:cubicBezTo>
                    <a:pt x="55" y="44"/>
                    <a:pt x="53" y="41"/>
                    <a:pt x="55" y="39"/>
                  </a:cubicBezTo>
                  <a:cubicBezTo>
                    <a:pt x="56" y="28"/>
                    <a:pt x="57" y="17"/>
                    <a:pt x="59" y="6"/>
                  </a:cubicBezTo>
                  <a:cubicBezTo>
                    <a:pt x="62" y="6"/>
                    <a:pt x="62" y="2"/>
                    <a:pt x="64" y="0"/>
                  </a:cubicBezTo>
                  <a:cubicBezTo>
                    <a:pt x="68" y="8"/>
                    <a:pt x="66" y="17"/>
                    <a:pt x="65" y="25"/>
                  </a:cubicBezTo>
                  <a:cubicBezTo>
                    <a:pt x="65" y="28"/>
                    <a:pt x="64" y="30"/>
                    <a:pt x="64" y="33"/>
                  </a:cubicBezTo>
                  <a:cubicBezTo>
                    <a:pt x="62" y="36"/>
                    <a:pt x="63" y="38"/>
                    <a:pt x="63" y="41"/>
                  </a:cubicBezTo>
                  <a:cubicBezTo>
                    <a:pt x="66" y="54"/>
                    <a:pt x="64" y="66"/>
                    <a:pt x="54" y="75"/>
                  </a:cubicBezTo>
                  <a:cubicBezTo>
                    <a:pt x="50" y="79"/>
                    <a:pt x="49" y="84"/>
                    <a:pt x="47" y="89"/>
                  </a:cubicBezTo>
                  <a:cubicBezTo>
                    <a:pt x="43" y="97"/>
                    <a:pt x="37" y="104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6" y="105"/>
                    <a:pt x="25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3" y="107"/>
                    <a:pt x="23" y="107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9"/>
                    <a:pt x="21" y="109"/>
                    <a:pt x="20" y="110"/>
                  </a:cubicBezTo>
                  <a:cubicBezTo>
                    <a:pt x="19" y="111"/>
                    <a:pt x="18" y="111"/>
                    <a:pt x="16" y="112"/>
                  </a:cubicBezTo>
                  <a:cubicBezTo>
                    <a:pt x="16" y="112"/>
                    <a:pt x="15" y="113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3" y="115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1" y="117"/>
                    <a:pt x="10" y="118"/>
                  </a:cubicBezTo>
                  <a:close/>
                </a:path>
              </a:pathLst>
            </a:custGeom>
            <a:solidFill>
              <a:srgbClr val="BF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4" name="Freeform 1081"/>
            <p:cNvSpPr/>
            <p:nvPr/>
          </p:nvSpPr>
          <p:spPr bwMode="auto">
            <a:xfrm>
              <a:off x="7283" y="1188"/>
              <a:ext cx="317" cy="99"/>
            </a:xfrm>
            <a:custGeom>
              <a:avLst/>
              <a:gdLst>
                <a:gd name="T0" fmla="*/ 172 w 211"/>
                <a:gd name="T1" fmla="*/ 15 h 66"/>
                <a:gd name="T2" fmla="*/ 174 w 211"/>
                <a:gd name="T3" fmla="*/ 16 h 66"/>
                <a:gd name="T4" fmla="*/ 187 w 211"/>
                <a:gd name="T5" fmla="*/ 27 h 66"/>
                <a:gd name="T6" fmla="*/ 206 w 211"/>
                <a:gd name="T7" fmla="*/ 29 h 66"/>
                <a:gd name="T8" fmla="*/ 210 w 211"/>
                <a:gd name="T9" fmla="*/ 34 h 66"/>
                <a:gd name="T10" fmla="*/ 188 w 211"/>
                <a:gd name="T11" fmla="*/ 39 h 66"/>
                <a:gd name="T12" fmla="*/ 178 w 211"/>
                <a:gd name="T13" fmla="*/ 37 h 66"/>
                <a:gd name="T14" fmla="*/ 137 w 211"/>
                <a:gd name="T15" fmla="*/ 39 h 66"/>
                <a:gd name="T16" fmla="*/ 72 w 211"/>
                <a:gd name="T17" fmla="*/ 52 h 66"/>
                <a:gd name="T18" fmla="*/ 58 w 211"/>
                <a:gd name="T19" fmla="*/ 49 h 66"/>
                <a:gd name="T20" fmla="*/ 37 w 211"/>
                <a:gd name="T21" fmla="*/ 53 h 66"/>
                <a:gd name="T22" fmla="*/ 20 w 211"/>
                <a:gd name="T23" fmla="*/ 57 h 66"/>
                <a:gd name="T24" fmla="*/ 13 w 211"/>
                <a:gd name="T25" fmla="*/ 60 h 66"/>
                <a:gd name="T26" fmla="*/ 4 w 211"/>
                <a:gd name="T27" fmla="*/ 65 h 66"/>
                <a:gd name="T28" fmla="*/ 1 w 211"/>
                <a:gd name="T29" fmla="*/ 64 h 66"/>
                <a:gd name="T30" fmla="*/ 0 w 211"/>
                <a:gd name="T31" fmla="*/ 62 h 66"/>
                <a:gd name="T32" fmla="*/ 1 w 211"/>
                <a:gd name="T33" fmla="*/ 60 h 66"/>
                <a:gd name="T34" fmla="*/ 2 w 211"/>
                <a:gd name="T35" fmla="*/ 59 h 66"/>
                <a:gd name="T36" fmla="*/ 3 w 211"/>
                <a:gd name="T37" fmla="*/ 58 h 66"/>
                <a:gd name="T38" fmla="*/ 5 w 211"/>
                <a:gd name="T39" fmla="*/ 56 h 66"/>
                <a:gd name="T40" fmla="*/ 6 w 211"/>
                <a:gd name="T41" fmla="*/ 56 h 66"/>
                <a:gd name="T42" fmla="*/ 8 w 211"/>
                <a:gd name="T43" fmla="*/ 53 h 66"/>
                <a:gd name="T44" fmla="*/ 8 w 211"/>
                <a:gd name="T45" fmla="*/ 53 h 66"/>
                <a:gd name="T46" fmla="*/ 27 w 211"/>
                <a:gd name="T47" fmla="*/ 34 h 66"/>
                <a:gd name="T48" fmla="*/ 42 w 211"/>
                <a:gd name="T49" fmla="*/ 21 h 66"/>
                <a:gd name="T50" fmla="*/ 51 w 211"/>
                <a:gd name="T51" fmla="*/ 13 h 66"/>
                <a:gd name="T52" fmla="*/ 53 w 211"/>
                <a:gd name="T53" fmla="*/ 7 h 66"/>
                <a:gd name="T54" fmla="*/ 47 w 211"/>
                <a:gd name="T55" fmla="*/ 6 h 66"/>
                <a:gd name="T56" fmla="*/ 40 w 211"/>
                <a:gd name="T57" fmla="*/ 8 h 66"/>
                <a:gd name="T58" fmla="*/ 36 w 211"/>
                <a:gd name="T59" fmla="*/ 5 h 66"/>
                <a:gd name="T60" fmla="*/ 37 w 211"/>
                <a:gd name="T61" fmla="*/ 3 h 66"/>
                <a:gd name="T62" fmla="*/ 39 w 211"/>
                <a:gd name="T63" fmla="*/ 1 h 66"/>
                <a:gd name="T64" fmla="*/ 41 w 211"/>
                <a:gd name="T65" fmla="*/ 1 h 66"/>
                <a:gd name="T66" fmla="*/ 51 w 211"/>
                <a:gd name="T67" fmla="*/ 2 h 66"/>
                <a:gd name="T68" fmla="*/ 62 w 211"/>
                <a:gd name="T69" fmla="*/ 0 h 66"/>
                <a:gd name="T70" fmla="*/ 63 w 211"/>
                <a:gd name="T71" fmla="*/ 2 h 66"/>
                <a:gd name="T72" fmla="*/ 72 w 211"/>
                <a:gd name="T73" fmla="*/ 13 h 66"/>
                <a:gd name="T74" fmla="*/ 101 w 211"/>
                <a:gd name="T75" fmla="*/ 11 h 66"/>
                <a:gd name="T76" fmla="*/ 106 w 211"/>
                <a:gd name="T77" fmla="*/ 11 h 66"/>
                <a:gd name="T78" fmla="*/ 148 w 211"/>
                <a:gd name="T79" fmla="*/ 13 h 66"/>
                <a:gd name="T80" fmla="*/ 159 w 211"/>
                <a:gd name="T81" fmla="*/ 16 h 66"/>
                <a:gd name="T82" fmla="*/ 172 w 211"/>
                <a:gd name="T83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1" h="66">
                  <a:moveTo>
                    <a:pt x="172" y="15"/>
                  </a:moveTo>
                  <a:cubicBezTo>
                    <a:pt x="172" y="15"/>
                    <a:pt x="173" y="16"/>
                    <a:pt x="174" y="16"/>
                  </a:cubicBezTo>
                  <a:cubicBezTo>
                    <a:pt x="174" y="25"/>
                    <a:pt x="179" y="28"/>
                    <a:pt x="187" y="27"/>
                  </a:cubicBezTo>
                  <a:cubicBezTo>
                    <a:pt x="193" y="27"/>
                    <a:pt x="200" y="28"/>
                    <a:pt x="206" y="29"/>
                  </a:cubicBezTo>
                  <a:cubicBezTo>
                    <a:pt x="208" y="30"/>
                    <a:pt x="211" y="30"/>
                    <a:pt x="210" y="34"/>
                  </a:cubicBezTo>
                  <a:cubicBezTo>
                    <a:pt x="204" y="41"/>
                    <a:pt x="195" y="37"/>
                    <a:pt x="188" y="39"/>
                  </a:cubicBezTo>
                  <a:cubicBezTo>
                    <a:pt x="185" y="39"/>
                    <a:pt x="182" y="38"/>
                    <a:pt x="178" y="37"/>
                  </a:cubicBezTo>
                  <a:cubicBezTo>
                    <a:pt x="164" y="33"/>
                    <a:pt x="150" y="34"/>
                    <a:pt x="137" y="39"/>
                  </a:cubicBezTo>
                  <a:cubicBezTo>
                    <a:pt x="116" y="46"/>
                    <a:pt x="94" y="48"/>
                    <a:pt x="72" y="52"/>
                  </a:cubicBezTo>
                  <a:cubicBezTo>
                    <a:pt x="67" y="53"/>
                    <a:pt x="63" y="52"/>
                    <a:pt x="58" y="49"/>
                  </a:cubicBezTo>
                  <a:cubicBezTo>
                    <a:pt x="51" y="45"/>
                    <a:pt x="44" y="46"/>
                    <a:pt x="37" y="53"/>
                  </a:cubicBezTo>
                  <a:cubicBezTo>
                    <a:pt x="33" y="57"/>
                    <a:pt x="28" y="64"/>
                    <a:pt x="20" y="57"/>
                  </a:cubicBezTo>
                  <a:cubicBezTo>
                    <a:pt x="17" y="55"/>
                    <a:pt x="15" y="58"/>
                    <a:pt x="13" y="60"/>
                  </a:cubicBezTo>
                  <a:cubicBezTo>
                    <a:pt x="11" y="63"/>
                    <a:pt x="8" y="66"/>
                    <a:pt x="4" y="65"/>
                  </a:cubicBezTo>
                  <a:cubicBezTo>
                    <a:pt x="3" y="65"/>
                    <a:pt x="2" y="65"/>
                    <a:pt x="1" y="64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1" y="60"/>
                  </a:cubicBezTo>
                  <a:cubicBezTo>
                    <a:pt x="1" y="60"/>
                    <a:pt x="2" y="59"/>
                    <a:pt x="2" y="59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4" y="57"/>
                    <a:pt x="4" y="57"/>
                    <a:pt x="5" y="56"/>
                  </a:cubicBezTo>
                  <a:cubicBezTo>
                    <a:pt x="5" y="56"/>
                    <a:pt x="5" y="56"/>
                    <a:pt x="6" y="56"/>
                  </a:cubicBezTo>
                  <a:cubicBezTo>
                    <a:pt x="6" y="55"/>
                    <a:pt x="7" y="54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5" y="47"/>
                    <a:pt x="21" y="40"/>
                    <a:pt x="27" y="34"/>
                  </a:cubicBezTo>
                  <a:cubicBezTo>
                    <a:pt x="31" y="29"/>
                    <a:pt x="36" y="24"/>
                    <a:pt x="42" y="21"/>
                  </a:cubicBezTo>
                  <a:cubicBezTo>
                    <a:pt x="46" y="19"/>
                    <a:pt x="49" y="16"/>
                    <a:pt x="51" y="13"/>
                  </a:cubicBezTo>
                  <a:cubicBezTo>
                    <a:pt x="53" y="11"/>
                    <a:pt x="54" y="9"/>
                    <a:pt x="53" y="7"/>
                  </a:cubicBezTo>
                  <a:cubicBezTo>
                    <a:pt x="52" y="4"/>
                    <a:pt x="49" y="5"/>
                    <a:pt x="47" y="6"/>
                  </a:cubicBezTo>
                  <a:cubicBezTo>
                    <a:pt x="45" y="7"/>
                    <a:pt x="42" y="8"/>
                    <a:pt x="40" y="8"/>
                  </a:cubicBezTo>
                  <a:cubicBezTo>
                    <a:pt x="37" y="9"/>
                    <a:pt x="36" y="8"/>
                    <a:pt x="36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8" y="3"/>
                    <a:pt x="39" y="2"/>
                    <a:pt x="39" y="1"/>
                  </a:cubicBezTo>
                  <a:cubicBezTo>
                    <a:pt x="40" y="1"/>
                    <a:pt x="41" y="1"/>
                    <a:pt x="41" y="1"/>
                  </a:cubicBezTo>
                  <a:cubicBezTo>
                    <a:pt x="44" y="4"/>
                    <a:pt x="48" y="3"/>
                    <a:pt x="51" y="2"/>
                  </a:cubicBezTo>
                  <a:cubicBezTo>
                    <a:pt x="55" y="1"/>
                    <a:pt x="58" y="0"/>
                    <a:pt x="62" y="0"/>
                  </a:cubicBezTo>
                  <a:cubicBezTo>
                    <a:pt x="62" y="1"/>
                    <a:pt x="63" y="2"/>
                    <a:pt x="63" y="2"/>
                  </a:cubicBezTo>
                  <a:cubicBezTo>
                    <a:pt x="60" y="13"/>
                    <a:pt x="60" y="13"/>
                    <a:pt x="72" y="13"/>
                  </a:cubicBezTo>
                  <a:cubicBezTo>
                    <a:pt x="82" y="13"/>
                    <a:pt x="91" y="14"/>
                    <a:pt x="101" y="11"/>
                  </a:cubicBezTo>
                  <a:cubicBezTo>
                    <a:pt x="103" y="11"/>
                    <a:pt x="104" y="11"/>
                    <a:pt x="106" y="11"/>
                  </a:cubicBezTo>
                  <a:cubicBezTo>
                    <a:pt x="120" y="13"/>
                    <a:pt x="134" y="13"/>
                    <a:pt x="148" y="13"/>
                  </a:cubicBezTo>
                  <a:cubicBezTo>
                    <a:pt x="152" y="13"/>
                    <a:pt x="155" y="15"/>
                    <a:pt x="159" y="16"/>
                  </a:cubicBezTo>
                  <a:cubicBezTo>
                    <a:pt x="163" y="19"/>
                    <a:pt x="168" y="18"/>
                    <a:pt x="172" y="15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5" name="Freeform 1082"/>
            <p:cNvSpPr/>
            <p:nvPr/>
          </p:nvSpPr>
          <p:spPr bwMode="auto">
            <a:xfrm>
              <a:off x="7252" y="1285"/>
              <a:ext cx="222" cy="314"/>
            </a:xfrm>
            <a:custGeom>
              <a:avLst/>
              <a:gdLst>
                <a:gd name="T0" fmla="*/ 6 w 148"/>
                <a:gd name="T1" fmla="*/ 48 h 209"/>
                <a:gd name="T2" fmla="*/ 8 w 148"/>
                <a:gd name="T3" fmla="*/ 39 h 209"/>
                <a:gd name="T4" fmla="*/ 9 w 148"/>
                <a:gd name="T5" fmla="*/ 32 h 209"/>
                <a:gd name="T6" fmla="*/ 10 w 148"/>
                <a:gd name="T7" fmla="*/ 28 h 209"/>
                <a:gd name="T8" fmla="*/ 20 w 148"/>
                <a:gd name="T9" fmla="*/ 2 h 209"/>
                <a:gd name="T10" fmla="*/ 24 w 148"/>
                <a:gd name="T11" fmla="*/ 0 h 209"/>
                <a:gd name="T12" fmla="*/ 28 w 148"/>
                <a:gd name="T13" fmla="*/ 1 h 209"/>
                <a:gd name="T14" fmla="*/ 28 w 148"/>
                <a:gd name="T15" fmla="*/ 2 h 209"/>
                <a:gd name="T16" fmla="*/ 17 w 148"/>
                <a:gd name="T17" fmla="*/ 38 h 209"/>
                <a:gd name="T18" fmla="*/ 14 w 148"/>
                <a:gd name="T19" fmla="*/ 47 h 209"/>
                <a:gd name="T20" fmla="*/ 20 w 148"/>
                <a:gd name="T21" fmla="*/ 63 h 209"/>
                <a:gd name="T22" fmla="*/ 32 w 148"/>
                <a:gd name="T23" fmla="*/ 74 h 209"/>
                <a:gd name="T24" fmla="*/ 34 w 148"/>
                <a:gd name="T25" fmla="*/ 78 h 209"/>
                <a:gd name="T26" fmla="*/ 34 w 148"/>
                <a:gd name="T27" fmla="*/ 100 h 209"/>
                <a:gd name="T28" fmla="*/ 23 w 148"/>
                <a:gd name="T29" fmla="*/ 133 h 209"/>
                <a:gd name="T30" fmla="*/ 22 w 148"/>
                <a:gd name="T31" fmla="*/ 147 h 209"/>
                <a:gd name="T32" fmla="*/ 42 w 148"/>
                <a:gd name="T33" fmla="*/ 156 h 209"/>
                <a:gd name="T34" fmla="*/ 118 w 148"/>
                <a:gd name="T35" fmla="*/ 152 h 209"/>
                <a:gd name="T36" fmla="*/ 121 w 148"/>
                <a:gd name="T37" fmla="*/ 152 h 209"/>
                <a:gd name="T38" fmla="*/ 129 w 148"/>
                <a:gd name="T39" fmla="*/ 156 h 209"/>
                <a:gd name="T40" fmla="*/ 132 w 148"/>
                <a:gd name="T41" fmla="*/ 156 h 209"/>
                <a:gd name="T42" fmla="*/ 137 w 148"/>
                <a:gd name="T43" fmla="*/ 158 h 209"/>
                <a:gd name="T44" fmla="*/ 140 w 148"/>
                <a:gd name="T45" fmla="*/ 159 h 209"/>
                <a:gd name="T46" fmla="*/ 146 w 148"/>
                <a:gd name="T47" fmla="*/ 169 h 209"/>
                <a:gd name="T48" fmla="*/ 133 w 148"/>
                <a:gd name="T49" fmla="*/ 170 h 209"/>
                <a:gd name="T50" fmla="*/ 44 w 148"/>
                <a:gd name="T51" fmla="*/ 168 h 209"/>
                <a:gd name="T52" fmla="*/ 41 w 148"/>
                <a:gd name="T53" fmla="*/ 170 h 209"/>
                <a:gd name="T54" fmla="*/ 28 w 148"/>
                <a:gd name="T55" fmla="*/ 194 h 209"/>
                <a:gd name="T56" fmla="*/ 15 w 148"/>
                <a:gd name="T57" fmla="*/ 207 h 209"/>
                <a:gd name="T58" fmla="*/ 3 w 148"/>
                <a:gd name="T59" fmla="*/ 198 h 209"/>
                <a:gd name="T60" fmla="*/ 2 w 148"/>
                <a:gd name="T61" fmla="*/ 195 h 209"/>
                <a:gd name="T62" fmla="*/ 1 w 148"/>
                <a:gd name="T63" fmla="*/ 192 h 209"/>
                <a:gd name="T64" fmla="*/ 1 w 148"/>
                <a:gd name="T65" fmla="*/ 192 h 209"/>
                <a:gd name="T66" fmla="*/ 9 w 148"/>
                <a:gd name="T67" fmla="*/ 175 h 209"/>
                <a:gd name="T68" fmla="*/ 15 w 148"/>
                <a:gd name="T69" fmla="*/ 159 h 209"/>
                <a:gd name="T70" fmla="*/ 15 w 148"/>
                <a:gd name="T71" fmla="*/ 135 h 209"/>
                <a:gd name="T72" fmla="*/ 20 w 148"/>
                <a:gd name="T73" fmla="*/ 120 h 209"/>
                <a:gd name="T74" fmla="*/ 23 w 148"/>
                <a:gd name="T75" fmla="*/ 81 h 209"/>
                <a:gd name="T76" fmla="*/ 23 w 148"/>
                <a:gd name="T77" fmla="*/ 78 h 209"/>
                <a:gd name="T78" fmla="*/ 10 w 148"/>
                <a:gd name="T79" fmla="*/ 66 h 209"/>
                <a:gd name="T80" fmla="*/ 6 w 148"/>
                <a:gd name="T81" fmla="*/ 59 h 209"/>
                <a:gd name="T82" fmla="*/ 6 w 148"/>
                <a:gd name="T83" fmla="*/ 4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09">
                  <a:moveTo>
                    <a:pt x="6" y="48"/>
                  </a:moveTo>
                  <a:cubicBezTo>
                    <a:pt x="8" y="45"/>
                    <a:pt x="9" y="42"/>
                    <a:pt x="8" y="39"/>
                  </a:cubicBezTo>
                  <a:cubicBezTo>
                    <a:pt x="7" y="37"/>
                    <a:pt x="7" y="34"/>
                    <a:pt x="9" y="32"/>
                  </a:cubicBezTo>
                  <a:cubicBezTo>
                    <a:pt x="10" y="31"/>
                    <a:pt x="11" y="30"/>
                    <a:pt x="10" y="28"/>
                  </a:cubicBezTo>
                  <a:cubicBezTo>
                    <a:pt x="8" y="17"/>
                    <a:pt x="10" y="8"/>
                    <a:pt x="20" y="2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5" y="0"/>
                    <a:pt x="27" y="0"/>
                    <a:pt x="28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16" y="12"/>
                    <a:pt x="17" y="25"/>
                    <a:pt x="17" y="38"/>
                  </a:cubicBezTo>
                  <a:cubicBezTo>
                    <a:pt x="16" y="41"/>
                    <a:pt x="15" y="44"/>
                    <a:pt x="14" y="47"/>
                  </a:cubicBezTo>
                  <a:cubicBezTo>
                    <a:pt x="12" y="53"/>
                    <a:pt x="12" y="59"/>
                    <a:pt x="20" y="63"/>
                  </a:cubicBezTo>
                  <a:cubicBezTo>
                    <a:pt x="25" y="65"/>
                    <a:pt x="26" y="72"/>
                    <a:pt x="32" y="74"/>
                  </a:cubicBezTo>
                  <a:cubicBezTo>
                    <a:pt x="33" y="75"/>
                    <a:pt x="34" y="77"/>
                    <a:pt x="34" y="78"/>
                  </a:cubicBezTo>
                  <a:cubicBezTo>
                    <a:pt x="31" y="85"/>
                    <a:pt x="35" y="92"/>
                    <a:pt x="34" y="100"/>
                  </a:cubicBezTo>
                  <a:cubicBezTo>
                    <a:pt x="31" y="111"/>
                    <a:pt x="27" y="122"/>
                    <a:pt x="23" y="133"/>
                  </a:cubicBezTo>
                  <a:cubicBezTo>
                    <a:pt x="21" y="138"/>
                    <a:pt x="20" y="142"/>
                    <a:pt x="22" y="147"/>
                  </a:cubicBezTo>
                  <a:cubicBezTo>
                    <a:pt x="27" y="159"/>
                    <a:pt x="31" y="161"/>
                    <a:pt x="42" y="156"/>
                  </a:cubicBezTo>
                  <a:cubicBezTo>
                    <a:pt x="67" y="145"/>
                    <a:pt x="93" y="147"/>
                    <a:pt x="118" y="152"/>
                  </a:cubicBezTo>
                  <a:cubicBezTo>
                    <a:pt x="119" y="152"/>
                    <a:pt x="120" y="152"/>
                    <a:pt x="121" y="152"/>
                  </a:cubicBezTo>
                  <a:cubicBezTo>
                    <a:pt x="124" y="153"/>
                    <a:pt x="126" y="155"/>
                    <a:pt x="129" y="156"/>
                  </a:cubicBezTo>
                  <a:cubicBezTo>
                    <a:pt x="130" y="156"/>
                    <a:pt x="131" y="156"/>
                    <a:pt x="132" y="156"/>
                  </a:cubicBezTo>
                  <a:cubicBezTo>
                    <a:pt x="134" y="157"/>
                    <a:pt x="135" y="158"/>
                    <a:pt x="137" y="158"/>
                  </a:cubicBezTo>
                  <a:cubicBezTo>
                    <a:pt x="138" y="158"/>
                    <a:pt x="139" y="159"/>
                    <a:pt x="140" y="159"/>
                  </a:cubicBezTo>
                  <a:cubicBezTo>
                    <a:pt x="145" y="161"/>
                    <a:pt x="148" y="163"/>
                    <a:pt x="146" y="169"/>
                  </a:cubicBezTo>
                  <a:cubicBezTo>
                    <a:pt x="141" y="173"/>
                    <a:pt x="138" y="172"/>
                    <a:pt x="133" y="170"/>
                  </a:cubicBezTo>
                  <a:cubicBezTo>
                    <a:pt x="103" y="157"/>
                    <a:pt x="74" y="151"/>
                    <a:pt x="44" y="168"/>
                  </a:cubicBezTo>
                  <a:cubicBezTo>
                    <a:pt x="43" y="169"/>
                    <a:pt x="42" y="169"/>
                    <a:pt x="41" y="170"/>
                  </a:cubicBezTo>
                  <a:cubicBezTo>
                    <a:pt x="30" y="174"/>
                    <a:pt x="24" y="181"/>
                    <a:pt x="28" y="194"/>
                  </a:cubicBezTo>
                  <a:cubicBezTo>
                    <a:pt x="29" y="199"/>
                    <a:pt x="22" y="206"/>
                    <a:pt x="15" y="207"/>
                  </a:cubicBezTo>
                  <a:cubicBezTo>
                    <a:pt x="8" y="209"/>
                    <a:pt x="4" y="205"/>
                    <a:pt x="3" y="198"/>
                  </a:cubicBezTo>
                  <a:cubicBezTo>
                    <a:pt x="2" y="197"/>
                    <a:pt x="2" y="196"/>
                    <a:pt x="2" y="195"/>
                  </a:cubicBezTo>
                  <a:cubicBezTo>
                    <a:pt x="2" y="194"/>
                    <a:pt x="2" y="193"/>
                    <a:pt x="1" y="192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0" y="184"/>
                    <a:pt x="4" y="179"/>
                    <a:pt x="9" y="175"/>
                  </a:cubicBezTo>
                  <a:cubicBezTo>
                    <a:pt x="18" y="169"/>
                    <a:pt x="18" y="168"/>
                    <a:pt x="15" y="159"/>
                  </a:cubicBezTo>
                  <a:cubicBezTo>
                    <a:pt x="12" y="151"/>
                    <a:pt x="11" y="143"/>
                    <a:pt x="15" y="135"/>
                  </a:cubicBezTo>
                  <a:cubicBezTo>
                    <a:pt x="17" y="130"/>
                    <a:pt x="18" y="125"/>
                    <a:pt x="20" y="120"/>
                  </a:cubicBezTo>
                  <a:cubicBezTo>
                    <a:pt x="26" y="107"/>
                    <a:pt x="25" y="94"/>
                    <a:pt x="23" y="81"/>
                  </a:cubicBezTo>
                  <a:cubicBezTo>
                    <a:pt x="23" y="80"/>
                    <a:pt x="23" y="79"/>
                    <a:pt x="23" y="78"/>
                  </a:cubicBezTo>
                  <a:cubicBezTo>
                    <a:pt x="16" y="77"/>
                    <a:pt x="17" y="68"/>
                    <a:pt x="10" y="66"/>
                  </a:cubicBezTo>
                  <a:cubicBezTo>
                    <a:pt x="7" y="65"/>
                    <a:pt x="7" y="62"/>
                    <a:pt x="6" y="59"/>
                  </a:cubicBezTo>
                  <a:cubicBezTo>
                    <a:pt x="6" y="55"/>
                    <a:pt x="6" y="51"/>
                    <a:pt x="6" y="48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6" name="Freeform 1083"/>
            <p:cNvSpPr/>
            <p:nvPr/>
          </p:nvSpPr>
          <p:spPr bwMode="auto">
            <a:xfrm>
              <a:off x="6674" y="1447"/>
              <a:ext cx="87" cy="129"/>
            </a:xfrm>
            <a:custGeom>
              <a:avLst/>
              <a:gdLst>
                <a:gd name="T0" fmla="*/ 2 w 58"/>
                <a:gd name="T1" fmla="*/ 20 h 86"/>
                <a:gd name="T2" fmla="*/ 1 w 58"/>
                <a:gd name="T3" fmla="*/ 15 h 86"/>
                <a:gd name="T4" fmla="*/ 1 w 58"/>
                <a:gd name="T5" fmla="*/ 7 h 86"/>
                <a:gd name="T6" fmla="*/ 6 w 58"/>
                <a:gd name="T7" fmla="*/ 0 h 86"/>
                <a:gd name="T8" fmla="*/ 11 w 58"/>
                <a:gd name="T9" fmla="*/ 2 h 86"/>
                <a:gd name="T10" fmla="*/ 18 w 58"/>
                <a:gd name="T11" fmla="*/ 23 h 86"/>
                <a:gd name="T12" fmla="*/ 20 w 58"/>
                <a:gd name="T13" fmla="*/ 32 h 86"/>
                <a:gd name="T14" fmla="*/ 38 w 58"/>
                <a:gd name="T15" fmla="*/ 60 h 86"/>
                <a:gd name="T16" fmla="*/ 46 w 58"/>
                <a:gd name="T17" fmla="*/ 66 h 86"/>
                <a:gd name="T18" fmla="*/ 54 w 58"/>
                <a:gd name="T19" fmla="*/ 73 h 86"/>
                <a:gd name="T20" fmla="*/ 57 w 58"/>
                <a:gd name="T21" fmla="*/ 82 h 86"/>
                <a:gd name="T22" fmla="*/ 55 w 58"/>
                <a:gd name="T23" fmla="*/ 85 h 86"/>
                <a:gd name="T24" fmla="*/ 46 w 58"/>
                <a:gd name="T25" fmla="*/ 83 h 86"/>
                <a:gd name="T26" fmla="*/ 32 w 58"/>
                <a:gd name="T27" fmla="*/ 72 h 86"/>
                <a:gd name="T28" fmla="*/ 32 w 58"/>
                <a:gd name="T29" fmla="*/ 72 h 86"/>
                <a:gd name="T30" fmla="*/ 31 w 58"/>
                <a:gd name="T31" fmla="*/ 70 h 86"/>
                <a:gd name="T32" fmla="*/ 19 w 58"/>
                <a:gd name="T33" fmla="*/ 60 h 86"/>
                <a:gd name="T34" fmla="*/ 11 w 58"/>
                <a:gd name="T35" fmla="*/ 47 h 86"/>
                <a:gd name="T36" fmla="*/ 9 w 58"/>
                <a:gd name="T37" fmla="*/ 43 h 86"/>
                <a:gd name="T38" fmla="*/ 3 w 58"/>
                <a:gd name="T39" fmla="*/ 26 h 86"/>
                <a:gd name="T40" fmla="*/ 2 w 58"/>
                <a:gd name="T4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86">
                  <a:moveTo>
                    <a:pt x="2" y="20"/>
                  </a:moveTo>
                  <a:cubicBezTo>
                    <a:pt x="2" y="18"/>
                    <a:pt x="1" y="16"/>
                    <a:pt x="1" y="15"/>
                  </a:cubicBezTo>
                  <a:cubicBezTo>
                    <a:pt x="2" y="12"/>
                    <a:pt x="1" y="10"/>
                    <a:pt x="1" y="7"/>
                  </a:cubicBezTo>
                  <a:cubicBezTo>
                    <a:pt x="0" y="3"/>
                    <a:pt x="2" y="1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5" y="9"/>
                    <a:pt x="13" y="17"/>
                    <a:pt x="18" y="23"/>
                  </a:cubicBezTo>
                  <a:cubicBezTo>
                    <a:pt x="18" y="26"/>
                    <a:pt x="20" y="29"/>
                    <a:pt x="20" y="32"/>
                  </a:cubicBezTo>
                  <a:cubicBezTo>
                    <a:pt x="23" y="43"/>
                    <a:pt x="29" y="52"/>
                    <a:pt x="38" y="60"/>
                  </a:cubicBezTo>
                  <a:cubicBezTo>
                    <a:pt x="41" y="61"/>
                    <a:pt x="43" y="64"/>
                    <a:pt x="46" y="66"/>
                  </a:cubicBezTo>
                  <a:cubicBezTo>
                    <a:pt x="49" y="68"/>
                    <a:pt x="51" y="71"/>
                    <a:pt x="54" y="73"/>
                  </a:cubicBezTo>
                  <a:cubicBezTo>
                    <a:pt x="57" y="75"/>
                    <a:pt x="58" y="78"/>
                    <a:pt x="57" y="82"/>
                  </a:cubicBezTo>
                  <a:cubicBezTo>
                    <a:pt x="57" y="83"/>
                    <a:pt x="56" y="84"/>
                    <a:pt x="55" y="85"/>
                  </a:cubicBezTo>
                  <a:cubicBezTo>
                    <a:pt x="52" y="86"/>
                    <a:pt x="49" y="85"/>
                    <a:pt x="46" y="83"/>
                  </a:cubicBezTo>
                  <a:cubicBezTo>
                    <a:pt x="42" y="78"/>
                    <a:pt x="37" y="76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1"/>
                    <a:pt x="31" y="70"/>
                  </a:cubicBezTo>
                  <a:cubicBezTo>
                    <a:pt x="29" y="65"/>
                    <a:pt x="23" y="63"/>
                    <a:pt x="19" y="60"/>
                  </a:cubicBezTo>
                  <a:cubicBezTo>
                    <a:pt x="16" y="56"/>
                    <a:pt x="13" y="52"/>
                    <a:pt x="11" y="47"/>
                  </a:cubicBezTo>
                  <a:cubicBezTo>
                    <a:pt x="10" y="46"/>
                    <a:pt x="8" y="44"/>
                    <a:pt x="9" y="43"/>
                  </a:cubicBezTo>
                  <a:cubicBezTo>
                    <a:pt x="11" y="36"/>
                    <a:pt x="5" y="32"/>
                    <a:pt x="3" y="26"/>
                  </a:cubicBezTo>
                  <a:cubicBezTo>
                    <a:pt x="2" y="24"/>
                    <a:pt x="3" y="22"/>
                    <a:pt x="2" y="20"/>
                  </a:cubicBezTo>
                  <a:close/>
                </a:path>
              </a:pathLst>
            </a:custGeom>
            <a:solidFill>
              <a:srgbClr val="854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7" name="Freeform 1084"/>
            <p:cNvSpPr/>
            <p:nvPr/>
          </p:nvSpPr>
          <p:spPr bwMode="auto">
            <a:xfrm>
              <a:off x="6677" y="1414"/>
              <a:ext cx="24" cy="38"/>
            </a:xfrm>
            <a:custGeom>
              <a:avLst/>
              <a:gdLst>
                <a:gd name="T0" fmla="*/ 7 w 16"/>
                <a:gd name="T1" fmla="*/ 25 h 25"/>
                <a:gd name="T2" fmla="*/ 4 w 16"/>
                <a:gd name="T3" fmla="*/ 22 h 25"/>
                <a:gd name="T4" fmla="*/ 1 w 16"/>
                <a:gd name="T5" fmla="*/ 19 h 25"/>
                <a:gd name="T6" fmla="*/ 13 w 16"/>
                <a:gd name="T7" fmla="*/ 0 h 25"/>
                <a:gd name="T8" fmla="*/ 14 w 16"/>
                <a:gd name="T9" fmla="*/ 1 h 25"/>
                <a:gd name="T10" fmla="*/ 13 w 16"/>
                <a:gd name="T11" fmla="*/ 15 h 25"/>
                <a:gd name="T12" fmla="*/ 7 w 16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7" y="25"/>
                  </a:moveTo>
                  <a:cubicBezTo>
                    <a:pt x="6" y="24"/>
                    <a:pt x="5" y="23"/>
                    <a:pt x="4" y="22"/>
                  </a:cubicBezTo>
                  <a:cubicBezTo>
                    <a:pt x="3" y="21"/>
                    <a:pt x="0" y="20"/>
                    <a:pt x="1" y="19"/>
                  </a:cubicBezTo>
                  <a:cubicBezTo>
                    <a:pt x="5" y="12"/>
                    <a:pt x="6" y="4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6" y="6"/>
                    <a:pt x="12" y="10"/>
                    <a:pt x="13" y="15"/>
                  </a:cubicBezTo>
                  <a:cubicBezTo>
                    <a:pt x="11" y="19"/>
                    <a:pt x="12" y="23"/>
                    <a:pt x="7" y="25"/>
                  </a:cubicBezTo>
                  <a:close/>
                </a:path>
              </a:pathLst>
            </a:custGeom>
            <a:solidFill>
              <a:srgbClr val="C3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8" name="Freeform 1085"/>
            <p:cNvSpPr/>
            <p:nvPr/>
          </p:nvSpPr>
          <p:spPr bwMode="auto">
            <a:xfrm>
              <a:off x="6697" y="1411"/>
              <a:ext cx="4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9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9" name="Freeform 1086"/>
            <p:cNvSpPr/>
            <p:nvPr/>
          </p:nvSpPr>
          <p:spPr bwMode="auto">
            <a:xfrm>
              <a:off x="7471" y="4009"/>
              <a:ext cx="156" cy="156"/>
            </a:xfrm>
            <a:custGeom>
              <a:avLst/>
              <a:gdLst>
                <a:gd name="T0" fmla="*/ 43 w 104"/>
                <a:gd name="T1" fmla="*/ 104 h 104"/>
                <a:gd name="T2" fmla="*/ 38 w 104"/>
                <a:gd name="T3" fmla="*/ 79 h 104"/>
                <a:gd name="T4" fmla="*/ 39 w 104"/>
                <a:gd name="T5" fmla="*/ 69 h 104"/>
                <a:gd name="T6" fmla="*/ 33 w 104"/>
                <a:gd name="T7" fmla="*/ 60 h 104"/>
                <a:gd name="T8" fmla="*/ 8 w 104"/>
                <a:gd name="T9" fmla="*/ 59 h 104"/>
                <a:gd name="T10" fmla="*/ 1 w 104"/>
                <a:gd name="T11" fmla="*/ 59 h 104"/>
                <a:gd name="T12" fmla="*/ 0 w 104"/>
                <a:gd name="T13" fmla="*/ 58 h 104"/>
                <a:gd name="T14" fmla="*/ 1 w 104"/>
                <a:gd name="T15" fmla="*/ 57 h 104"/>
                <a:gd name="T16" fmla="*/ 1 w 104"/>
                <a:gd name="T17" fmla="*/ 57 h 104"/>
                <a:gd name="T18" fmla="*/ 18 w 104"/>
                <a:gd name="T19" fmla="*/ 56 h 104"/>
                <a:gd name="T20" fmla="*/ 20 w 104"/>
                <a:gd name="T21" fmla="*/ 56 h 104"/>
                <a:gd name="T22" fmla="*/ 22 w 104"/>
                <a:gd name="T23" fmla="*/ 58 h 104"/>
                <a:gd name="T24" fmla="*/ 37 w 104"/>
                <a:gd name="T25" fmla="*/ 47 h 104"/>
                <a:gd name="T26" fmla="*/ 44 w 104"/>
                <a:gd name="T27" fmla="*/ 36 h 104"/>
                <a:gd name="T28" fmla="*/ 72 w 104"/>
                <a:gd name="T29" fmla="*/ 13 h 104"/>
                <a:gd name="T30" fmla="*/ 99 w 104"/>
                <a:gd name="T31" fmla="*/ 2 h 104"/>
                <a:gd name="T32" fmla="*/ 103 w 104"/>
                <a:gd name="T33" fmla="*/ 1 h 104"/>
                <a:gd name="T34" fmla="*/ 102 w 104"/>
                <a:gd name="T35" fmla="*/ 6 h 104"/>
                <a:gd name="T36" fmla="*/ 85 w 104"/>
                <a:gd name="T37" fmla="*/ 40 h 104"/>
                <a:gd name="T38" fmla="*/ 79 w 104"/>
                <a:gd name="T39" fmla="*/ 44 h 104"/>
                <a:gd name="T40" fmla="*/ 69 w 104"/>
                <a:gd name="T41" fmla="*/ 55 h 104"/>
                <a:gd name="T42" fmla="*/ 68 w 104"/>
                <a:gd name="T43" fmla="*/ 58 h 104"/>
                <a:gd name="T44" fmla="*/ 63 w 104"/>
                <a:gd name="T45" fmla="*/ 83 h 104"/>
                <a:gd name="T46" fmla="*/ 66 w 104"/>
                <a:gd name="T47" fmla="*/ 86 h 104"/>
                <a:gd name="T48" fmla="*/ 43 w 104"/>
                <a:gd name="T4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104">
                  <a:moveTo>
                    <a:pt x="43" y="104"/>
                  </a:moveTo>
                  <a:cubicBezTo>
                    <a:pt x="41" y="95"/>
                    <a:pt x="39" y="87"/>
                    <a:pt x="38" y="79"/>
                  </a:cubicBezTo>
                  <a:cubicBezTo>
                    <a:pt x="37" y="76"/>
                    <a:pt x="38" y="73"/>
                    <a:pt x="39" y="69"/>
                  </a:cubicBezTo>
                  <a:cubicBezTo>
                    <a:pt x="42" y="64"/>
                    <a:pt x="39" y="60"/>
                    <a:pt x="33" y="60"/>
                  </a:cubicBezTo>
                  <a:cubicBezTo>
                    <a:pt x="25" y="59"/>
                    <a:pt x="17" y="58"/>
                    <a:pt x="8" y="59"/>
                  </a:cubicBezTo>
                  <a:cubicBezTo>
                    <a:pt x="6" y="59"/>
                    <a:pt x="3" y="59"/>
                    <a:pt x="1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7"/>
                    <a:pt x="12" y="53"/>
                    <a:pt x="18" y="56"/>
                  </a:cubicBezTo>
                  <a:cubicBezTo>
                    <a:pt x="19" y="56"/>
                    <a:pt x="19" y="56"/>
                    <a:pt x="20" y="56"/>
                  </a:cubicBezTo>
                  <a:cubicBezTo>
                    <a:pt x="20" y="56"/>
                    <a:pt x="21" y="57"/>
                    <a:pt x="22" y="58"/>
                  </a:cubicBezTo>
                  <a:cubicBezTo>
                    <a:pt x="30" y="58"/>
                    <a:pt x="34" y="53"/>
                    <a:pt x="37" y="47"/>
                  </a:cubicBezTo>
                  <a:cubicBezTo>
                    <a:pt x="38" y="42"/>
                    <a:pt x="41" y="39"/>
                    <a:pt x="44" y="36"/>
                  </a:cubicBezTo>
                  <a:cubicBezTo>
                    <a:pt x="54" y="29"/>
                    <a:pt x="63" y="21"/>
                    <a:pt x="72" y="13"/>
                  </a:cubicBezTo>
                  <a:cubicBezTo>
                    <a:pt x="81" y="10"/>
                    <a:pt x="90" y="8"/>
                    <a:pt x="99" y="2"/>
                  </a:cubicBezTo>
                  <a:cubicBezTo>
                    <a:pt x="100" y="1"/>
                    <a:pt x="101" y="0"/>
                    <a:pt x="103" y="1"/>
                  </a:cubicBezTo>
                  <a:cubicBezTo>
                    <a:pt x="104" y="3"/>
                    <a:pt x="103" y="4"/>
                    <a:pt x="102" y="6"/>
                  </a:cubicBezTo>
                  <a:cubicBezTo>
                    <a:pt x="96" y="17"/>
                    <a:pt x="86" y="26"/>
                    <a:pt x="85" y="40"/>
                  </a:cubicBezTo>
                  <a:cubicBezTo>
                    <a:pt x="84" y="43"/>
                    <a:pt x="81" y="44"/>
                    <a:pt x="79" y="44"/>
                  </a:cubicBezTo>
                  <a:cubicBezTo>
                    <a:pt x="74" y="46"/>
                    <a:pt x="70" y="49"/>
                    <a:pt x="69" y="55"/>
                  </a:cubicBezTo>
                  <a:cubicBezTo>
                    <a:pt x="69" y="56"/>
                    <a:pt x="68" y="58"/>
                    <a:pt x="68" y="58"/>
                  </a:cubicBezTo>
                  <a:cubicBezTo>
                    <a:pt x="58" y="65"/>
                    <a:pt x="63" y="75"/>
                    <a:pt x="63" y="83"/>
                  </a:cubicBezTo>
                  <a:cubicBezTo>
                    <a:pt x="62" y="85"/>
                    <a:pt x="64" y="86"/>
                    <a:pt x="66" y="86"/>
                  </a:cubicBezTo>
                  <a:cubicBezTo>
                    <a:pt x="60" y="94"/>
                    <a:pt x="53" y="101"/>
                    <a:pt x="43" y="104"/>
                  </a:cubicBezTo>
                  <a:close/>
                </a:path>
              </a:pathLst>
            </a:custGeom>
            <a:solidFill>
              <a:srgbClr val="DABE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0" name="Freeform 1087"/>
            <p:cNvSpPr/>
            <p:nvPr/>
          </p:nvSpPr>
          <p:spPr bwMode="auto">
            <a:xfrm>
              <a:off x="6782" y="4202"/>
              <a:ext cx="237" cy="78"/>
            </a:xfrm>
            <a:custGeom>
              <a:avLst/>
              <a:gdLst>
                <a:gd name="T0" fmla="*/ 26 w 158"/>
                <a:gd name="T1" fmla="*/ 45 h 52"/>
                <a:gd name="T2" fmla="*/ 18 w 158"/>
                <a:gd name="T3" fmla="*/ 41 h 52"/>
                <a:gd name="T4" fmla="*/ 2 w 158"/>
                <a:gd name="T5" fmla="*/ 35 h 52"/>
                <a:gd name="T6" fmla="*/ 0 w 158"/>
                <a:gd name="T7" fmla="*/ 32 h 52"/>
                <a:gd name="T8" fmla="*/ 0 w 158"/>
                <a:gd name="T9" fmla="*/ 29 h 52"/>
                <a:gd name="T10" fmla="*/ 1 w 158"/>
                <a:gd name="T11" fmla="*/ 27 h 52"/>
                <a:gd name="T12" fmla="*/ 24 w 158"/>
                <a:gd name="T13" fmla="*/ 33 h 52"/>
                <a:gd name="T14" fmla="*/ 37 w 158"/>
                <a:gd name="T15" fmla="*/ 36 h 52"/>
                <a:gd name="T16" fmla="*/ 49 w 158"/>
                <a:gd name="T17" fmla="*/ 30 h 52"/>
                <a:gd name="T18" fmla="*/ 59 w 158"/>
                <a:gd name="T19" fmla="*/ 24 h 52"/>
                <a:gd name="T20" fmla="*/ 91 w 158"/>
                <a:gd name="T21" fmla="*/ 25 h 52"/>
                <a:gd name="T22" fmla="*/ 108 w 158"/>
                <a:gd name="T23" fmla="*/ 18 h 52"/>
                <a:gd name="T24" fmla="*/ 118 w 158"/>
                <a:gd name="T25" fmla="*/ 16 h 52"/>
                <a:gd name="T26" fmla="*/ 143 w 158"/>
                <a:gd name="T27" fmla="*/ 2 h 52"/>
                <a:gd name="T28" fmla="*/ 157 w 158"/>
                <a:gd name="T29" fmla="*/ 8 h 52"/>
                <a:gd name="T30" fmla="*/ 144 w 158"/>
                <a:gd name="T31" fmla="*/ 26 h 52"/>
                <a:gd name="T32" fmla="*/ 139 w 158"/>
                <a:gd name="T33" fmla="*/ 26 h 52"/>
                <a:gd name="T34" fmla="*/ 114 w 158"/>
                <a:gd name="T35" fmla="*/ 35 h 52"/>
                <a:gd name="T36" fmla="*/ 82 w 158"/>
                <a:gd name="T37" fmla="*/ 49 h 52"/>
                <a:gd name="T38" fmla="*/ 74 w 158"/>
                <a:gd name="T39" fmla="*/ 51 h 52"/>
                <a:gd name="T40" fmla="*/ 35 w 158"/>
                <a:gd name="T41" fmla="*/ 50 h 52"/>
                <a:gd name="T42" fmla="*/ 26 w 158"/>
                <a:gd name="T4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52">
                  <a:moveTo>
                    <a:pt x="26" y="45"/>
                  </a:moveTo>
                  <a:cubicBezTo>
                    <a:pt x="24" y="43"/>
                    <a:pt x="21" y="42"/>
                    <a:pt x="18" y="41"/>
                  </a:cubicBezTo>
                  <a:cubicBezTo>
                    <a:pt x="11" y="43"/>
                    <a:pt x="7" y="38"/>
                    <a:pt x="2" y="35"/>
                  </a:cubicBezTo>
                  <a:cubicBezTo>
                    <a:pt x="1" y="34"/>
                    <a:pt x="1" y="33"/>
                    <a:pt x="0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8"/>
                    <a:pt x="1" y="28"/>
                    <a:pt x="1" y="27"/>
                  </a:cubicBezTo>
                  <a:cubicBezTo>
                    <a:pt x="10" y="23"/>
                    <a:pt x="17" y="30"/>
                    <a:pt x="24" y="33"/>
                  </a:cubicBezTo>
                  <a:cubicBezTo>
                    <a:pt x="28" y="34"/>
                    <a:pt x="33" y="36"/>
                    <a:pt x="37" y="36"/>
                  </a:cubicBezTo>
                  <a:cubicBezTo>
                    <a:pt x="42" y="36"/>
                    <a:pt x="47" y="36"/>
                    <a:pt x="49" y="30"/>
                  </a:cubicBezTo>
                  <a:cubicBezTo>
                    <a:pt x="50" y="24"/>
                    <a:pt x="54" y="23"/>
                    <a:pt x="59" y="24"/>
                  </a:cubicBezTo>
                  <a:cubicBezTo>
                    <a:pt x="70" y="24"/>
                    <a:pt x="80" y="22"/>
                    <a:pt x="91" y="25"/>
                  </a:cubicBezTo>
                  <a:cubicBezTo>
                    <a:pt x="98" y="27"/>
                    <a:pt x="103" y="21"/>
                    <a:pt x="108" y="18"/>
                  </a:cubicBezTo>
                  <a:cubicBezTo>
                    <a:pt x="112" y="18"/>
                    <a:pt x="115" y="16"/>
                    <a:pt x="118" y="16"/>
                  </a:cubicBezTo>
                  <a:cubicBezTo>
                    <a:pt x="129" y="15"/>
                    <a:pt x="136" y="10"/>
                    <a:pt x="143" y="2"/>
                  </a:cubicBezTo>
                  <a:cubicBezTo>
                    <a:pt x="149" y="0"/>
                    <a:pt x="155" y="1"/>
                    <a:pt x="157" y="8"/>
                  </a:cubicBezTo>
                  <a:cubicBezTo>
                    <a:pt x="158" y="13"/>
                    <a:pt x="150" y="24"/>
                    <a:pt x="144" y="26"/>
                  </a:cubicBezTo>
                  <a:cubicBezTo>
                    <a:pt x="143" y="26"/>
                    <a:pt x="141" y="25"/>
                    <a:pt x="139" y="26"/>
                  </a:cubicBezTo>
                  <a:cubicBezTo>
                    <a:pt x="131" y="31"/>
                    <a:pt x="122" y="33"/>
                    <a:pt x="114" y="35"/>
                  </a:cubicBezTo>
                  <a:cubicBezTo>
                    <a:pt x="102" y="38"/>
                    <a:pt x="92" y="43"/>
                    <a:pt x="82" y="49"/>
                  </a:cubicBezTo>
                  <a:cubicBezTo>
                    <a:pt x="79" y="50"/>
                    <a:pt x="77" y="52"/>
                    <a:pt x="74" y="51"/>
                  </a:cubicBezTo>
                  <a:cubicBezTo>
                    <a:pt x="61" y="48"/>
                    <a:pt x="48" y="50"/>
                    <a:pt x="35" y="50"/>
                  </a:cubicBezTo>
                  <a:cubicBezTo>
                    <a:pt x="32" y="48"/>
                    <a:pt x="29" y="47"/>
                    <a:pt x="26" y="45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1" name="Freeform 1088"/>
            <p:cNvSpPr/>
            <p:nvPr/>
          </p:nvSpPr>
          <p:spPr bwMode="auto">
            <a:xfrm>
              <a:off x="6988" y="4172"/>
              <a:ext cx="61" cy="71"/>
            </a:xfrm>
            <a:custGeom>
              <a:avLst/>
              <a:gdLst>
                <a:gd name="T0" fmla="*/ 41 w 41"/>
                <a:gd name="T1" fmla="*/ 4 h 47"/>
                <a:gd name="T2" fmla="*/ 35 w 41"/>
                <a:gd name="T3" fmla="*/ 11 h 47"/>
                <a:gd name="T4" fmla="*/ 24 w 41"/>
                <a:gd name="T5" fmla="*/ 26 h 47"/>
                <a:gd name="T6" fmla="*/ 6 w 41"/>
                <a:gd name="T7" fmla="*/ 47 h 47"/>
                <a:gd name="T8" fmla="*/ 2 w 41"/>
                <a:gd name="T9" fmla="*/ 46 h 47"/>
                <a:gd name="T10" fmla="*/ 14 w 41"/>
                <a:gd name="T11" fmla="*/ 35 h 47"/>
                <a:gd name="T12" fmla="*/ 10 w 41"/>
                <a:gd name="T13" fmla="*/ 24 h 47"/>
                <a:gd name="T14" fmla="*/ 6 w 41"/>
                <a:gd name="T15" fmla="*/ 23 h 47"/>
                <a:gd name="T16" fmla="*/ 1 w 41"/>
                <a:gd name="T17" fmla="*/ 20 h 47"/>
                <a:gd name="T18" fmla="*/ 3 w 41"/>
                <a:gd name="T19" fmla="*/ 16 h 47"/>
                <a:gd name="T20" fmla="*/ 22 w 41"/>
                <a:gd name="T21" fmla="*/ 2 h 47"/>
                <a:gd name="T22" fmla="*/ 30 w 41"/>
                <a:gd name="T23" fmla="*/ 1 h 47"/>
                <a:gd name="T24" fmla="*/ 41 w 41"/>
                <a:gd name="T2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7">
                  <a:moveTo>
                    <a:pt x="41" y="4"/>
                  </a:moveTo>
                  <a:cubicBezTo>
                    <a:pt x="40" y="8"/>
                    <a:pt x="37" y="10"/>
                    <a:pt x="35" y="11"/>
                  </a:cubicBezTo>
                  <a:cubicBezTo>
                    <a:pt x="29" y="15"/>
                    <a:pt x="26" y="20"/>
                    <a:pt x="24" y="26"/>
                  </a:cubicBezTo>
                  <a:cubicBezTo>
                    <a:pt x="20" y="35"/>
                    <a:pt x="15" y="42"/>
                    <a:pt x="6" y="47"/>
                  </a:cubicBezTo>
                  <a:cubicBezTo>
                    <a:pt x="5" y="47"/>
                    <a:pt x="3" y="47"/>
                    <a:pt x="2" y="46"/>
                  </a:cubicBezTo>
                  <a:cubicBezTo>
                    <a:pt x="7" y="44"/>
                    <a:pt x="11" y="40"/>
                    <a:pt x="14" y="35"/>
                  </a:cubicBezTo>
                  <a:cubicBezTo>
                    <a:pt x="19" y="28"/>
                    <a:pt x="18" y="25"/>
                    <a:pt x="10" y="24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3" y="24"/>
                    <a:pt x="2" y="23"/>
                    <a:pt x="1" y="20"/>
                  </a:cubicBezTo>
                  <a:cubicBezTo>
                    <a:pt x="0" y="18"/>
                    <a:pt x="2" y="16"/>
                    <a:pt x="3" y="16"/>
                  </a:cubicBezTo>
                  <a:cubicBezTo>
                    <a:pt x="13" y="16"/>
                    <a:pt x="15" y="6"/>
                    <a:pt x="22" y="2"/>
                  </a:cubicBezTo>
                  <a:cubicBezTo>
                    <a:pt x="24" y="1"/>
                    <a:pt x="27" y="1"/>
                    <a:pt x="30" y="1"/>
                  </a:cubicBezTo>
                  <a:cubicBezTo>
                    <a:pt x="34" y="1"/>
                    <a:pt x="38" y="0"/>
                    <a:pt x="41" y="4"/>
                  </a:cubicBezTo>
                  <a:close/>
                </a:path>
              </a:pathLst>
            </a:custGeom>
            <a:solidFill>
              <a:srgbClr val="F1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2" name="Freeform 1089"/>
            <p:cNvSpPr/>
            <p:nvPr/>
          </p:nvSpPr>
          <p:spPr bwMode="auto">
            <a:xfrm>
              <a:off x="6959" y="4271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2 h 4"/>
                <a:gd name="T4" fmla="*/ 2 w 6"/>
                <a:gd name="T5" fmla="*/ 0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3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3" name="Freeform 1090"/>
            <p:cNvSpPr/>
            <p:nvPr/>
          </p:nvSpPr>
          <p:spPr bwMode="auto">
            <a:xfrm>
              <a:off x="6956" y="4271"/>
              <a:ext cx="6" cy="3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1 h 2"/>
                <a:gd name="T6" fmla="*/ 2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8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4" name="Freeform 1091"/>
            <p:cNvSpPr/>
            <p:nvPr/>
          </p:nvSpPr>
          <p:spPr bwMode="auto">
            <a:xfrm>
              <a:off x="6839" y="81"/>
              <a:ext cx="24" cy="38"/>
            </a:xfrm>
            <a:custGeom>
              <a:avLst/>
              <a:gdLst>
                <a:gd name="T0" fmla="*/ 7 w 16"/>
                <a:gd name="T1" fmla="*/ 4 h 25"/>
                <a:gd name="T2" fmla="*/ 16 w 16"/>
                <a:gd name="T3" fmla="*/ 25 h 25"/>
                <a:gd name="T4" fmla="*/ 1 w 16"/>
                <a:gd name="T5" fmla="*/ 4 h 25"/>
                <a:gd name="T6" fmla="*/ 1 w 16"/>
                <a:gd name="T7" fmla="*/ 0 h 25"/>
                <a:gd name="T8" fmla="*/ 7 w 16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7" y="4"/>
                  </a:moveTo>
                  <a:cubicBezTo>
                    <a:pt x="11" y="11"/>
                    <a:pt x="15" y="17"/>
                    <a:pt x="16" y="25"/>
                  </a:cubicBezTo>
                  <a:cubicBezTo>
                    <a:pt x="1" y="20"/>
                    <a:pt x="0" y="19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3" y="1"/>
                    <a:pt x="5" y="3"/>
                    <a:pt x="7" y="4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5" name="Freeform 1092"/>
            <p:cNvSpPr/>
            <p:nvPr/>
          </p:nvSpPr>
          <p:spPr bwMode="auto">
            <a:xfrm>
              <a:off x="6818" y="59"/>
              <a:ext cx="20" cy="19"/>
            </a:xfrm>
            <a:custGeom>
              <a:avLst/>
              <a:gdLst>
                <a:gd name="T0" fmla="*/ 13 w 13"/>
                <a:gd name="T1" fmla="*/ 13 h 13"/>
                <a:gd name="T2" fmla="*/ 0 w 13"/>
                <a:gd name="T3" fmla="*/ 0 h 13"/>
                <a:gd name="T4" fmla="*/ 13 w 1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8" y="9"/>
                    <a:pt x="3" y="5"/>
                    <a:pt x="0" y="0"/>
                  </a:cubicBezTo>
                  <a:cubicBezTo>
                    <a:pt x="6" y="2"/>
                    <a:pt x="11" y="6"/>
                    <a:pt x="13" y="13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6" name="Freeform 1093"/>
            <p:cNvSpPr/>
            <p:nvPr/>
          </p:nvSpPr>
          <p:spPr bwMode="auto">
            <a:xfrm>
              <a:off x="6838" y="7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7" name="Freeform 1094"/>
            <p:cNvSpPr/>
            <p:nvPr/>
          </p:nvSpPr>
          <p:spPr bwMode="auto">
            <a:xfrm>
              <a:off x="6815" y="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8" name="Freeform 1095"/>
            <p:cNvSpPr/>
            <p:nvPr/>
          </p:nvSpPr>
          <p:spPr bwMode="auto">
            <a:xfrm>
              <a:off x="5674" y="1053"/>
              <a:ext cx="115" cy="228"/>
            </a:xfrm>
            <a:custGeom>
              <a:avLst/>
              <a:gdLst>
                <a:gd name="T0" fmla="*/ 35 w 77"/>
                <a:gd name="T1" fmla="*/ 130 h 152"/>
                <a:gd name="T2" fmla="*/ 22 w 77"/>
                <a:gd name="T3" fmla="*/ 122 h 152"/>
                <a:gd name="T4" fmla="*/ 16 w 77"/>
                <a:gd name="T5" fmla="*/ 97 h 152"/>
                <a:gd name="T6" fmla="*/ 24 w 77"/>
                <a:gd name="T7" fmla="*/ 98 h 152"/>
                <a:gd name="T8" fmla="*/ 21 w 77"/>
                <a:gd name="T9" fmla="*/ 86 h 152"/>
                <a:gd name="T10" fmla="*/ 28 w 77"/>
                <a:gd name="T11" fmla="*/ 76 h 152"/>
                <a:gd name="T12" fmla="*/ 31 w 77"/>
                <a:gd name="T13" fmla="*/ 72 h 152"/>
                <a:gd name="T14" fmla="*/ 28 w 77"/>
                <a:gd name="T15" fmla="*/ 56 h 152"/>
                <a:gd name="T16" fmla="*/ 6 w 77"/>
                <a:gd name="T17" fmla="*/ 19 h 152"/>
                <a:gd name="T18" fmla="*/ 6 w 77"/>
                <a:gd name="T19" fmla="*/ 16 h 152"/>
                <a:gd name="T20" fmla="*/ 4 w 77"/>
                <a:gd name="T21" fmla="*/ 1 h 152"/>
                <a:gd name="T22" fmla="*/ 29 w 77"/>
                <a:gd name="T23" fmla="*/ 4 h 152"/>
                <a:gd name="T24" fmla="*/ 33 w 77"/>
                <a:gd name="T25" fmla="*/ 14 h 152"/>
                <a:gd name="T26" fmla="*/ 33 w 77"/>
                <a:gd name="T27" fmla="*/ 17 h 152"/>
                <a:gd name="T28" fmla="*/ 49 w 77"/>
                <a:gd name="T29" fmla="*/ 44 h 152"/>
                <a:gd name="T30" fmla="*/ 50 w 77"/>
                <a:gd name="T31" fmla="*/ 47 h 152"/>
                <a:gd name="T32" fmla="*/ 62 w 77"/>
                <a:gd name="T33" fmla="*/ 130 h 152"/>
                <a:gd name="T34" fmla="*/ 72 w 77"/>
                <a:gd name="T35" fmla="*/ 125 h 152"/>
                <a:gd name="T36" fmla="*/ 77 w 77"/>
                <a:gd name="T37" fmla="*/ 131 h 152"/>
                <a:gd name="T38" fmla="*/ 74 w 77"/>
                <a:gd name="T39" fmla="*/ 143 h 152"/>
                <a:gd name="T40" fmla="*/ 71 w 77"/>
                <a:gd name="T41" fmla="*/ 150 h 152"/>
                <a:gd name="T42" fmla="*/ 62 w 77"/>
                <a:gd name="T43" fmla="*/ 148 h 152"/>
                <a:gd name="T44" fmla="*/ 40 w 77"/>
                <a:gd name="T45" fmla="*/ 131 h 152"/>
                <a:gd name="T46" fmla="*/ 35 w 77"/>
                <a:gd name="T47" fmla="*/ 13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152">
                  <a:moveTo>
                    <a:pt x="35" y="130"/>
                  </a:moveTo>
                  <a:cubicBezTo>
                    <a:pt x="30" y="128"/>
                    <a:pt x="27" y="124"/>
                    <a:pt x="22" y="122"/>
                  </a:cubicBezTo>
                  <a:cubicBezTo>
                    <a:pt x="18" y="114"/>
                    <a:pt x="17" y="106"/>
                    <a:pt x="16" y="97"/>
                  </a:cubicBezTo>
                  <a:cubicBezTo>
                    <a:pt x="18" y="93"/>
                    <a:pt x="20" y="96"/>
                    <a:pt x="24" y="98"/>
                  </a:cubicBezTo>
                  <a:cubicBezTo>
                    <a:pt x="22" y="93"/>
                    <a:pt x="21" y="90"/>
                    <a:pt x="21" y="86"/>
                  </a:cubicBezTo>
                  <a:cubicBezTo>
                    <a:pt x="21" y="81"/>
                    <a:pt x="19" y="75"/>
                    <a:pt x="28" y="76"/>
                  </a:cubicBezTo>
                  <a:cubicBezTo>
                    <a:pt x="31" y="76"/>
                    <a:pt x="31" y="74"/>
                    <a:pt x="31" y="72"/>
                  </a:cubicBezTo>
                  <a:cubicBezTo>
                    <a:pt x="31" y="67"/>
                    <a:pt x="31" y="61"/>
                    <a:pt x="28" y="56"/>
                  </a:cubicBezTo>
                  <a:cubicBezTo>
                    <a:pt x="21" y="43"/>
                    <a:pt x="16" y="30"/>
                    <a:pt x="6" y="19"/>
                  </a:cubicBezTo>
                  <a:cubicBezTo>
                    <a:pt x="5" y="18"/>
                    <a:pt x="6" y="17"/>
                    <a:pt x="6" y="16"/>
                  </a:cubicBezTo>
                  <a:cubicBezTo>
                    <a:pt x="6" y="11"/>
                    <a:pt x="0" y="7"/>
                    <a:pt x="4" y="1"/>
                  </a:cubicBezTo>
                  <a:cubicBezTo>
                    <a:pt x="13" y="0"/>
                    <a:pt x="21" y="4"/>
                    <a:pt x="29" y="4"/>
                  </a:cubicBezTo>
                  <a:cubicBezTo>
                    <a:pt x="33" y="5"/>
                    <a:pt x="32" y="11"/>
                    <a:pt x="33" y="14"/>
                  </a:cubicBezTo>
                  <a:cubicBezTo>
                    <a:pt x="33" y="15"/>
                    <a:pt x="33" y="16"/>
                    <a:pt x="33" y="17"/>
                  </a:cubicBezTo>
                  <a:cubicBezTo>
                    <a:pt x="38" y="27"/>
                    <a:pt x="42" y="36"/>
                    <a:pt x="49" y="44"/>
                  </a:cubicBezTo>
                  <a:cubicBezTo>
                    <a:pt x="50" y="45"/>
                    <a:pt x="50" y="46"/>
                    <a:pt x="50" y="47"/>
                  </a:cubicBezTo>
                  <a:cubicBezTo>
                    <a:pt x="41" y="76"/>
                    <a:pt x="50" y="103"/>
                    <a:pt x="62" y="130"/>
                  </a:cubicBezTo>
                  <a:cubicBezTo>
                    <a:pt x="65" y="128"/>
                    <a:pt x="67" y="124"/>
                    <a:pt x="72" y="125"/>
                  </a:cubicBezTo>
                  <a:cubicBezTo>
                    <a:pt x="75" y="126"/>
                    <a:pt x="77" y="128"/>
                    <a:pt x="77" y="131"/>
                  </a:cubicBezTo>
                  <a:cubicBezTo>
                    <a:pt x="77" y="135"/>
                    <a:pt x="74" y="139"/>
                    <a:pt x="74" y="143"/>
                  </a:cubicBezTo>
                  <a:cubicBezTo>
                    <a:pt x="75" y="146"/>
                    <a:pt x="74" y="149"/>
                    <a:pt x="71" y="150"/>
                  </a:cubicBezTo>
                  <a:cubicBezTo>
                    <a:pt x="67" y="152"/>
                    <a:pt x="64" y="150"/>
                    <a:pt x="62" y="148"/>
                  </a:cubicBezTo>
                  <a:cubicBezTo>
                    <a:pt x="55" y="142"/>
                    <a:pt x="48" y="136"/>
                    <a:pt x="40" y="131"/>
                  </a:cubicBezTo>
                  <a:cubicBezTo>
                    <a:pt x="39" y="130"/>
                    <a:pt x="37" y="130"/>
                    <a:pt x="35" y="130"/>
                  </a:cubicBezTo>
                  <a:close/>
                </a:path>
              </a:pathLst>
            </a:custGeom>
            <a:solidFill>
              <a:srgbClr val="E3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9" name="Freeform 1096"/>
            <p:cNvSpPr/>
            <p:nvPr/>
          </p:nvSpPr>
          <p:spPr bwMode="auto">
            <a:xfrm>
              <a:off x="5656" y="1062"/>
              <a:ext cx="73" cy="153"/>
            </a:xfrm>
            <a:custGeom>
              <a:avLst/>
              <a:gdLst>
                <a:gd name="T0" fmla="*/ 18 w 49"/>
                <a:gd name="T1" fmla="*/ 10 h 102"/>
                <a:gd name="T2" fmla="*/ 38 w 49"/>
                <a:gd name="T3" fmla="*/ 37 h 102"/>
                <a:gd name="T4" fmla="*/ 41 w 49"/>
                <a:gd name="T5" fmla="*/ 45 h 102"/>
                <a:gd name="T6" fmla="*/ 47 w 49"/>
                <a:gd name="T7" fmla="*/ 73 h 102"/>
                <a:gd name="T8" fmla="*/ 40 w 49"/>
                <a:gd name="T9" fmla="*/ 76 h 102"/>
                <a:gd name="T10" fmla="*/ 36 w 49"/>
                <a:gd name="T11" fmla="*/ 73 h 102"/>
                <a:gd name="T12" fmla="*/ 39 w 49"/>
                <a:gd name="T13" fmla="*/ 88 h 102"/>
                <a:gd name="T14" fmla="*/ 39 w 49"/>
                <a:gd name="T15" fmla="*/ 98 h 102"/>
                <a:gd name="T16" fmla="*/ 34 w 49"/>
                <a:gd name="T17" fmla="*/ 99 h 102"/>
                <a:gd name="T18" fmla="*/ 31 w 49"/>
                <a:gd name="T19" fmla="*/ 93 h 102"/>
                <a:gd name="T20" fmla="*/ 28 w 49"/>
                <a:gd name="T21" fmla="*/ 91 h 102"/>
                <a:gd name="T22" fmla="*/ 26 w 49"/>
                <a:gd name="T23" fmla="*/ 89 h 102"/>
                <a:gd name="T24" fmla="*/ 27 w 49"/>
                <a:gd name="T25" fmla="*/ 70 h 102"/>
                <a:gd name="T26" fmla="*/ 22 w 49"/>
                <a:gd name="T27" fmla="*/ 38 h 102"/>
                <a:gd name="T28" fmla="*/ 16 w 49"/>
                <a:gd name="T29" fmla="*/ 22 h 102"/>
                <a:gd name="T30" fmla="*/ 11 w 49"/>
                <a:gd name="T31" fmla="*/ 23 h 102"/>
                <a:gd name="T32" fmla="*/ 5 w 49"/>
                <a:gd name="T33" fmla="*/ 25 h 102"/>
                <a:gd name="T34" fmla="*/ 0 w 49"/>
                <a:gd name="T35" fmla="*/ 14 h 102"/>
                <a:gd name="T36" fmla="*/ 1 w 49"/>
                <a:gd name="T37" fmla="*/ 10 h 102"/>
                <a:gd name="T38" fmla="*/ 16 w 49"/>
                <a:gd name="T39" fmla="*/ 9 h 102"/>
                <a:gd name="T40" fmla="*/ 18 w 49"/>
                <a:gd name="T4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02">
                  <a:moveTo>
                    <a:pt x="18" y="10"/>
                  </a:moveTo>
                  <a:cubicBezTo>
                    <a:pt x="27" y="17"/>
                    <a:pt x="33" y="27"/>
                    <a:pt x="38" y="37"/>
                  </a:cubicBezTo>
                  <a:cubicBezTo>
                    <a:pt x="39" y="40"/>
                    <a:pt x="40" y="43"/>
                    <a:pt x="41" y="45"/>
                  </a:cubicBezTo>
                  <a:cubicBezTo>
                    <a:pt x="49" y="53"/>
                    <a:pt x="48" y="63"/>
                    <a:pt x="47" y="73"/>
                  </a:cubicBezTo>
                  <a:cubicBezTo>
                    <a:pt x="46" y="79"/>
                    <a:pt x="45" y="79"/>
                    <a:pt x="40" y="76"/>
                  </a:cubicBezTo>
                  <a:cubicBezTo>
                    <a:pt x="38" y="75"/>
                    <a:pt x="38" y="73"/>
                    <a:pt x="36" y="73"/>
                  </a:cubicBezTo>
                  <a:cubicBezTo>
                    <a:pt x="35" y="78"/>
                    <a:pt x="39" y="83"/>
                    <a:pt x="39" y="88"/>
                  </a:cubicBezTo>
                  <a:cubicBezTo>
                    <a:pt x="39" y="91"/>
                    <a:pt x="40" y="95"/>
                    <a:pt x="39" y="98"/>
                  </a:cubicBezTo>
                  <a:cubicBezTo>
                    <a:pt x="38" y="101"/>
                    <a:pt x="36" y="102"/>
                    <a:pt x="34" y="99"/>
                  </a:cubicBezTo>
                  <a:cubicBezTo>
                    <a:pt x="32" y="98"/>
                    <a:pt x="30" y="96"/>
                    <a:pt x="31" y="93"/>
                  </a:cubicBezTo>
                  <a:cubicBezTo>
                    <a:pt x="31" y="90"/>
                    <a:pt x="30" y="90"/>
                    <a:pt x="28" y="91"/>
                  </a:cubicBezTo>
                  <a:cubicBezTo>
                    <a:pt x="27" y="90"/>
                    <a:pt x="26" y="90"/>
                    <a:pt x="26" y="89"/>
                  </a:cubicBezTo>
                  <a:cubicBezTo>
                    <a:pt x="24" y="82"/>
                    <a:pt x="24" y="76"/>
                    <a:pt x="27" y="70"/>
                  </a:cubicBezTo>
                  <a:cubicBezTo>
                    <a:pt x="31" y="58"/>
                    <a:pt x="28" y="48"/>
                    <a:pt x="22" y="38"/>
                  </a:cubicBezTo>
                  <a:cubicBezTo>
                    <a:pt x="22" y="32"/>
                    <a:pt x="20" y="27"/>
                    <a:pt x="16" y="22"/>
                  </a:cubicBezTo>
                  <a:cubicBezTo>
                    <a:pt x="14" y="20"/>
                    <a:pt x="13" y="22"/>
                    <a:pt x="11" y="23"/>
                  </a:cubicBezTo>
                  <a:cubicBezTo>
                    <a:pt x="9" y="25"/>
                    <a:pt x="7" y="25"/>
                    <a:pt x="5" y="25"/>
                  </a:cubicBezTo>
                  <a:cubicBezTo>
                    <a:pt x="2" y="22"/>
                    <a:pt x="3" y="17"/>
                    <a:pt x="0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6" y="0"/>
                    <a:pt x="7" y="0"/>
                    <a:pt x="16" y="9"/>
                  </a:cubicBezTo>
                  <a:cubicBezTo>
                    <a:pt x="17" y="9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0" name="Freeform 1097"/>
            <p:cNvSpPr/>
            <p:nvPr/>
          </p:nvSpPr>
          <p:spPr bwMode="auto">
            <a:xfrm>
              <a:off x="5591" y="1143"/>
              <a:ext cx="107" cy="82"/>
            </a:xfrm>
            <a:custGeom>
              <a:avLst/>
              <a:gdLst>
                <a:gd name="T0" fmla="*/ 21 w 71"/>
                <a:gd name="T1" fmla="*/ 41 h 55"/>
                <a:gd name="T2" fmla="*/ 36 w 71"/>
                <a:gd name="T3" fmla="*/ 38 h 55"/>
                <a:gd name="T4" fmla="*/ 43 w 71"/>
                <a:gd name="T5" fmla="*/ 33 h 55"/>
                <a:gd name="T6" fmla="*/ 44 w 71"/>
                <a:gd name="T7" fmla="*/ 33 h 55"/>
                <a:gd name="T8" fmla="*/ 63 w 71"/>
                <a:gd name="T9" fmla="*/ 15 h 55"/>
                <a:gd name="T10" fmla="*/ 61 w 71"/>
                <a:gd name="T11" fmla="*/ 2 h 55"/>
                <a:gd name="T12" fmla="*/ 70 w 71"/>
                <a:gd name="T13" fmla="*/ 9 h 55"/>
                <a:gd name="T14" fmla="*/ 65 w 71"/>
                <a:gd name="T15" fmla="*/ 27 h 55"/>
                <a:gd name="T16" fmla="*/ 65 w 71"/>
                <a:gd name="T17" fmla="*/ 45 h 55"/>
                <a:gd name="T18" fmla="*/ 56 w 71"/>
                <a:gd name="T19" fmla="*/ 52 h 55"/>
                <a:gd name="T20" fmla="*/ 34 w 71"/>
                <a:gd name="T21" fmla="*/ 51 h 55"/>
                <a:gd name="T22" fmla="*/ 12 w 71"/>
                <a:gd name="T23" fmla="*/ 47 h 55"/>
                <a:gd name="T24" fmla="*/ 0 w 71"/>
                <a:gd name="T25" fmla="*/ 33 h 55"/>
                <a:gd name="T26" fmla="*/ 0 w 71"/>
                <a:gd name="T27" fmla="*/ 29 h 55"/>
                <a:gd name="T28" fmla="*/ 10 w 71"/>
                <a:gd name="T29" fmla="*/ 34 h 55"/>
                <a:gd name="T30" fmla="*/ 21 w 71"/>
                <a:gd name="T31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55">
                  <a:moveTo>
                    <a:pt x="21" y="41"/>
                  </a:moveTo>
                  <a:cubicBezTo>
                    <a:pt x="28" y="46"/>
                    <a:pt x="34" y="45"/>
                    <a:pt x="36" y="38"/>
                  </a:cubicBezTo>
                  <a:cubicBezTo>
                    <a:pt x="38" y="34"/>
                    <a:pt x="40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59" y="33"/>
                    <a:pt x="62" y="30"/>
                    <a:pt x="63" y="15"/>
                  </a:cubicBezTo>
                  <a:cubicBezTo>
                    <a:pt x="63" y="11"/>
                    <a:pt x="63" y="7"/>
                    <a:pt x="61" y="2"/>
                  </a:cubicBezTo>
                  <a:cubicBezTo>
                    <a:pt x="67" y="0"/>
                    <a:pt x="69" y="4"/>
                    <a:pt x="70" y="9"/>
                  </a:cubicBezTo>
                  <a:cubicBezTo>
                    <a:pt x="71" y="15"/>
                    <a:pt x="69" y="22"/>
                    <a:pt x="65" y="27"/>
                  </a:cubicBezTo>
                  <a:cubicBezTo>
                    <a:pt x="65" y="33"/>
                    <a:pt x="65" y="39"/>
                    <a:pt x="65" y="45"/>
                  </a:cubicBezTo>
                  <a:cubicBezTo>
                    <a:pt x="65" y="53"/>
                    <a:pt x="62" y="55"/>
                    <a:pt x="56" y="52"/>
                  </a:cubicBezTo>
                  <a:cubicBezTo>
                    <a:pt x="48" y="48"/>
                    <a:pt x="41" y="48"/>
                    <a:pt x="34" y="51"/>
                  </a:cubicBezTo>
                  <a:cubicBezTo>
                    <a:pt x="25" y="55"/>
                    <a:pt x="19" y="54"/>
                    <a:pt x="12" y="47"/>
                  </a:cubicBezTo>
                  <a:cubicBezTo>
                    <a:pt x="8" y="43"/>
                    <a:pt x="3" y="39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4" y="29"/>
                    <a:pt x="7" y="31"/>
                    <a:pt x="10" y="34"/>
                  </a:cubicBezTo>
                  <a:cubicBezTo>
                    <a:pt x="13" y="38"/>
                    <a:pt x="16" y="40"/>
                    <a:pt x="21" y="4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1" name="Freeform 1098"/>
            <p:cNvSpPr/>
            <p:nvPr/>
          </p:nvSpPr>
          <p:spPr bwMode="auto">
            <a:xfrm>
              <a:off x="5648" y="1054"/>
              <a:ext cx="53" cy="141"/>
            </a:xfrm>
            <a:custGeom>
              <a:avLst/>
              <a:gdLst>
                <a:gd name="T0" fmla="*/ 27 w 35"/>
                <a:gd name="T1" fmla="*/ 86 h 94"/>
                <a:gd name="T2" fmla="*/ 29 w 35"/>
                <a:gd name="T3" fmla="*/ 75 h 94"/>
                <a:gd name="T4" fmla="*/ 23 w 35"/>
                <a:gd name="T5" fmla="*/ 61 h 94"/>
                <a:gd name="T6" fmla="*/ 10 w 35"/>
                <a:gd name="T7" fmla="*/ 39 h 94"/>
                <a:gd name="T8" fmla="*/ 9 w 35"/>
                <a:gd name="T9" fmla="*/ 37 h 94"/>
                <a:gd name="T10" fmla="*/ 0 w 35"/>
                <a:gd name="T11" fmla="*/ 0 h 94"/>
                <a:gd name="T12" fmla="*/ 2 w 35"/>
                <a:gd name="T13" fmla="*/ 0 h 94"/>
                <a:gd name="T14" fmla="*/ 3 w 35"/>
                <a:gd name="T15" fmla="*/ 6 h 94"/>
                <a:gd name="T16" fmla="*/ 6 w 35"/>
                <a:gd name="T17" fmla="*/ 15 h 94"/>
                <a:gd name="T18" fmla="*/ 6 w 35"/>
                <a:gd name="T19" fmla="*/ 19 h 94"/>
                <a:gd name="T20" fmla="*/ 12 w 35"/>
                <a:gd name="T21" fmla="*/ 30 h 94"/>
                <a:gd name="T22" fmla="*/ 35 w 35"/>
                <a:gd name="T23" fmla="*/ 66 h 94"/>
                <a:gd name="T24" fmla="*/ 35 w 35"/>
                <a:gd name="T25" fmla="*/ 74 h 94"/>
                <a:gd name="T26" fmla="*/ 35 w 35"/>
                <a:gd name="T27" fmla="*/ 75 h 94"/>
                <a:gd name="T28" fmla="*/ 31 w 35"/>
                <a:gd name="T29" fmla="*/ 94 h 94"/>
                <a:gd name="T30" fmla="*/ 27 w 35"/>
                <a:gd name="T31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94">
                  <a:moveTo>
                    <a:pt x="27" y="86"/>
                  </a:moveTo>
                  <a:cubicBezTo>
                    <a:pt x="27" y="82"/>
                    <a:pt x="29" y="79"/>
                    <a:pt x="29" y="75"/>
                  </a:cubicBezTo>
                  <a:cubicBezTo>
                    <a:pt x="29" y="70"/>
                    <a:pt x="30" y="64"/>
                    <a:pt x="23" y="61"/>
                  </a:cubicBezTo>
                  <a:cubicBezTo>
                    <a:pt x="17" y="55"/>
                    <a:pt x="12" y="48"/>
                    <a:pt x="10" y="39"/>
                  </a:cubicBezTo>
                  <a:cubicBezTo>
                    <a:pt x="10" y="38"/>
                    <a:pt x="10" y="37"/>
                    <a:pt x="9" y="37"/>
                  </a:cubicBezTo>
                  <a:cubicBezTo>
                    <a:pt x="0" y="26"/>
                    <a:pt x="1" y="13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5"/>
                    <a:pt x="3" y="6"/>
                  </a:cubicBezTo>
                  <a:cubicBezTo>
                    <a:pt x="7" y="9"/>
                    <a:pt x="6" y="12"/>
                    <a:pt x="6" y="15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10" y="22"/>
                    <a:pt x="6" y="28"/>
                    <a:pt x="12" y="30"/>
                  </a:cubicBezTo>
                  <a:cubicBezTo>
                    <a:pt x="25" y="39"/>
                    <a:pt x="34" y="50"/>
                    <a:pt x="35" y="66"/>
                  </a:cubicBezTo>
                  <a:cubicBezTo>
                    <a:pt x="35" y="68"/>
                    <a:pt x="35" y="71"/>
                    <a:pt x="35" y="74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4" y="81"/>
                    <a:pt x="29" y="87"/>
                    <a:pt x="31" y="94"/>
                  </a:cubicBezTo>
                  <a:cubicBezTo>
                    <a:pt x="30" y="91"/>
                    <a:pt x="28" y="89"/>
                    <a:pt x="27" y="86"/>
                  </a:cubicBezTo>
                  <a:close/>
                </a:path>
              </a:pathLst>
            </a:custGeom>
            <a:solidFill>
              <a:srgbClr val="EC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2" name="Freeform 1099"/>
            <p:cNvSpPr/>
            <p:nvPr/>
          </p:nvSpPr>
          <p:spPr bwMode="auto">
            <a:xfrm>
              <a:off x="6305" y="3918"/>
              <a:ext cx="63" cy="39"/>
            </a:xfrm>
            <a:custGeom>
              <a:avLst/>
              <a:gdLst>
                <a:gd name="T0" fmla="*/ 0 w 42"/>
                <a:gd name="T1" fmla="*/ 9 h 26"/>
                <a:gd name="T2" fmla="*/ 2 w 42"/>
                <a:gd name="T3" fmla="*/ 8 h 26"/>
                <a:gd name="T4" fmla="*/ 12 w 42"/>
                <a:gd name="T5" fmla="*/ 5 h 26"/>
                <a:gd name="T6" fmla="*/ 42 w 42"/>
                <a:gd name="T7" fmla="*/ 24 h 26"/>
                <a:gd name="T8" fmla="*/ 36 w 42"/>
                <a:gd name="T9" fmla="*/ 26 h 26"/>
                <a:gd name="T10" fmla="*/ 0 w 42"/>
                <a:gd name="T1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6">
                  <a:moveTo>
                    <a:pt x="0" y="9"/>
                  </a:moveTo>
                  <a:cubicBezTo>
                    <a:pt x="1" y="9"/>
                    <a:pt x="2" y="9"/>
                    <a:pt x="2" y="8"/>
                  </a:cubicBezTo>
                  <a:cubicBezTo>
                    <a:pt x="5" y="0"/>
                    <a:pt x="6" y="0"/>
                    <a:pt x="12" y="5"/>
                  </a:cubicBezTo>
                  <a:cubicBezTo>
                    <a:pt x="21" y="13"/>
                    <a:pt x="32" y="18"/>
                    <a:pt x="42" y="24"/>
                  </a:cubicBezTo>
                  <a:cubicBezTo>
                    <a:pt x="40" y="24"/>
                    <a:pt x="38" y="25"/>
                    <a:pt x="36" y="26"/>
                  </a:cubicBezTo>
                  <a:cubicBezTo>
                    <a:pt x="24" y="22"/>
                    <a:pt x="11" y="17"/>
                    <a:pt x="0" y="9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3" name="Freeform 1100"/>
            <p:cNvSpPr/>
            <p:nvPr/>
          </p:nvSpPr>
          <p:spPr bwMode="auto">
            <a:xfrm>
              <a:off x="6265" y="39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4" name="Freeform 1101"/>
            <p:cNvSpPr/>
            <p:nvPr/>
          </p:nvSpPr>
          <p:spPr bwMode="auto">
            <a:xfrm>
              <a:off x="6299" y="392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5" name="Freeform 1102"/>
            <p:cNvSpPr/>
            <p:nvPr/>
          </p:nvSpPr>
          <p:spPr bwMode="auto">
            <a:xfrm>
              <a:off x="6302" y="39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6" name="Freeform 1103"/>
            <p:cNvSpPr/>
            <p:nvPr/>
          </p:nvSpPr>
          <p:spPr bwMode="auto">
            <a:xfrm>
              <a:off x="6800" y="508"/>
              <a:ext cx="24" cy="12"/>
            </a:xfrm>
            <a:custGeom>
              <a:avLst/>
              <a:gdLst>
                <a:gd name="T0" fmla="*/ 16 w 16"/>
                <a:gd name="T1" fmla="*/ 1 h 8"/>
                <a:gd name="T2" fmla="*/ 0 w 16"/>
                <a:gd name="T3" fmla="*/ 5 h 8"/>
                <a:gd name="T4" fmla="*/ 0 w 16"/>
                <a:gd name="T5" fmla="*/ 3 h 8"/>
                <a:gd name="T6" fmla="*/ 16 w 1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cubicBezTo>
                    <a:pt x="12" y="8"/>
                    <a:pt x="5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5" y="3"/>
                    <a:pt x="10" y="0"/>
                    <a:pt x="16" y="1"/>
                  </a:cubicBezTo>
                  <a:close/>
                </a:path>
              </a:pathLst>
            </a:custGeom>
            <a:solidFill>
              <a:srgbClr val="F9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7" name="Freeform 1104"/>
            <p:cNvSpPr/>
            <p:nvPr/>
          </p:nvSpPr>
          <p:spPr bwMode="auto">
            <a:xfrm>
              <a:off x="7019" y="165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8" name="Freeform 1105"/>
            <p:cNvSpPr/>
            <p:nvPr/>
          </p:nvSpPr>
          <p:spPr bwMode="auto">
            <a:xfrm>
              <a:off x="5620" y="820"/>
              <a:ext cx="106" cy="102"/>
            </a:xfrm>
            <a:custGeom>
              <a:avLst/>
              <a:gdLst>
                <a:gd name="T0" fmla="*/ 37 w 71"/>
                <a:gd name="T1" fmla="*/ 35 h 68"/>
                <a:gd name="T2" fmla="*/ 30 w 71"/>
                <a:gd name="T3" fmla="*/ 39 h 68"/>
                <a:gd name="T4" fmla="*/ 19 w 71"/>
                <a:gd name="T5" fmla="*/ 47 h 68"/>
                <a:gd name="T6" fmla="*/ 17 w 71"/>
                <a:gd name="T7" fmla="*/ 49 h 68"/>
                <a:gd name="T8" fmla="*/ 10 w 71"/>
                <a:gd name="T9" fmla="*/ 61 h 68"/>
                <a:gd name="T10" fmla="*/ 10 w 71"/>
                <a:gd name="T11" fmla="*/ 68 h 68"/>
                <a:gd name="T12" fmla="*/ 0 w 71"/>
                <a:gd name="T13" fmla="*/ 66 h 68"/>
                <a:gd name="T14" fmla="*/ 16 w 71"/>
                <a:gd name="T15" fmla="*/ 41 h 68"/>
                <a:gd name="T16" fmla="*/ 26 w 71"/>
                <a:gd name="T17" fmla="*/ 32 h 68"/>
                <a:gd name="T18" fmla="*/ 35 w 71"/>
                <a:gd name="T19" fmla="*/ 25 h 68"/>
                <a:gd name="T20" fmla="*/ 45 w 71"/>
                <a:gd name="T21" fmla="*/ 17 h 68"/>
                <a:gd name="T22" fmla="*/ 52 w 71"/>
                <a:gd name="T23" fmla="*/ 10 h 68"/>
                <a:gd name="T24" fmla="*/ 56 w 71"/>
                <a:gd name="T25" fmla="*/ 6 h 68"/>
                <a:gd name="T26" fmla="*/ 56 w 71"/>
                <a:gd name="T27" fmla="*/ 6 h 68"/>
                <a:gd name="T28" fmla="*/ 58 w 71"/>
                <a:gd name="T29" fmla="*/ 4 h 68"/>
                <a:gd name="T30" fmla="*/ 58 w 71"/>
                <a:gd name="T31" fmla="*/ 4 h 68"/>
                <a:gd name="T32" fmla="*/ 71 w 71"/>
                <a:gd name="T33" fmla="*/ 0 h 68"/>
                <a:gd name="T34" fmla="*/ 59 w 71"/>
                <a:gd name="T35" fmla="*/ 9 h 68"/>
                <a:gd name="T36" fmla="*/ 46 w 71"/>
                <a:gd name="T37" fmla="*/ 23 h 68"/>
                <a:gd name="T38" fmla="*/ 37 w 71"/>
                <a:gd name="T39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68">
                  <a:moveTo>
                    <a:pt x="37" y="35"/>
                  </a:moveTo>
                  <a:cubicBezTo>
                    <a:pt x="34" y="35"/>
                    <a:pt x="32" y="37"/>
                    <a:pt x="30" y="39"/>
                  </a:cubicBezTo>
                  <a:cubicBezTo>
                    <a:pt x="28" y="43"/>
                    <a:pt x="25" y="46"/>
                    <a:pt x="19" y="47"/>
                  </a:cubicBezTo>
                  <a:cubicBezTo>
                    <a:pt x="18" y="47"/>
                    <a:pt x="17" y="49"/>
                    <a:pt x="17" y="49"/>
                  </a:cubicBezTo>
                  <a:cubicBezTo>
                    <a:pt x="20" y="56"/>
                    <a:pt x="13" y="58"/>
                    <a:pt x="10" y="61"/>
                  </a:cubicBezTo>
                  <a:cubicBezTo>
                    <a:pt x="8" y="63"/>
                    <a:pt x="8" y="65"/>
                    <a:pt x="10" y="68"/>
                  </a:cubicBezTo>
                  <a:cubicBezTo>
                    <a:pt x="6" y="67"/>
                    <a:pt x="3" y="68"/>
                    <a:pt x="0" y="66"/>
                  </a:cubicBezTo>
                  <a:cubicBezTo>
                    <a:pt x="6" y="58"/>
                    <a:pt x="12" y="50"/>
                    <a:pt x="16" y="41"/>
                  </a:cubicBezTo>
                  <a:cubicBezTo>
                    <a:pt x="18" y="37"/>
                    <a:pt x="21" y="34"/>
                    <a:pt x="26" y="32"/>
                  </a:cubicBezTo>
                  <a:cubicBezTo>
                    <a:pt x="30" y="31"/>
                    <a:pt x="33" y="29"/>
                    <a:pt x="35" y="25"/>
                  </a:cubicBezTo>
                  <a:cubicBezTo>
                    <a:pt x="39" y="24"/>
                    <a:pt x="42" y="21"/>
                    <a:pt x="45" y="17"/>
                  </a:cubicBezTo>
                  <a:cubicBezTo>
                    <a:pt x="46" y="14"/>
                    <a:pt x="49" y="12"/>
                    <a:pt x="52" y="10"/>
                  </a:cubicBezTo>
                  <a:cubicBezTo>
                    <a:pt x="53" y="9"/>
                    <a:pt x="55" y="8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7" y="5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2" y="1"/>
                    <a:pt x="66" y="0"/>
                    <a:pt x="71" y="0"/>
                  </a:cubicBezTo>
                  <a:cubicBezTo>
                    <a:pt x="67" y="4"/>
                    <a:pt x="63" y="6"/>
                    <a:pt x="59" y="9"/>
                  </a:cubicBezTo>
                  <a:cubicBezTo>
                    <a:pt x="54" y="13"/>
                    <a:pt x="49" y="18"/>
                    <a:pt x="46" y="23"/>
                  </a:cubicBezTo>
                  <a:cubicBezTo>
                    <a:pt x="42" y="27"/>
                    <a:pt x="40" y="32"/>
                    <a:pt x="37" y="35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9" name="Freeform 1106"/>
            <p:cNvSpPr/>
            <p:nvPr/>
          </p:nvSpPr>
          <p:spPr bwMode="auto">
            <a:xfrm>
              <a:off x="7400" y="4241"/>
              <a:ext cx="2" cy="6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AA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0" name="Freeform 1107"/>
            <p:cNvSpPr/>
            <p:nvPr/>
          </p:nvSpPr>
          <p:spPr bwMode="auto">
            <a:xfrm>
              <a:off x="7409" y="4313"/>
              <a:ext cx="2" cy="6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1" name="Freeform 1108"/>
            <p:cNvSpPr/>
            <p:nvPr/>
          </p:nvSpPr>
          <p:spPr bwMode="auto">
            <a:xfrm>
              <a:off x="6112" y="916"/>
              <a:ext cx="18" cy="14"/>
            </a:xfrm>
            <a:custGeom>
              <a:avLst/>
              <a:gdLst>
                <a:gd name="T0" fmla="*/ 12 w 12"/>
                <a:gd name="T1" fmla="*/ 9 h 9"/>
                <a:gd name="T2" fmla="*/ 0 w 12"/>
                <a:gd name="T3" fmla="*/ 0 h 9"/>
                <a:gd name="T4" fmla="*/ 12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6" y="8"/>
                    <a:pt x="3" y="4"/>
                    <a:pt x="0" y="0"/>
                  </a:cubicBezTo>
                  <a:cubicBezTo>
                    <a:pt x="6" y="1"/>
                    <a:pt x="9" y="5"/>
                    <a:pt x="12" y="9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2" name="Freeform 1109"/>
            <p:cNvSpPr/>
            <p:nvPr/>
          </p:nvSpPr>
          <p:spPr bwMode="auto">
            <a:xfrm>
              <a:off x="6104" y="910"/>
              <a:ext cx="8" cy="6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2" y="0"/>
                    <a:pt x="4" y="1"/>
                    <a:pt x="5" y="4"/>
                  </a:cubicBezTo>
                  <a:close/>
                </a:path>
              </a:pathLst>
            </a:custGeom>
            <a:solidFill>
              <a:srgbClr val="D3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3" name="Freeform 1110"/>
            <p:cNvSpPr/>
            <p:nvPr/>
          </p:nvSpPr>
          <p:spPr bwMode="auto">
            <a:xfrm>
              <a:off x="6622" y="2340"/>
              <a:ext cx="112" cy="111"/>
            </a:xfrm>
            <a:custGeom>
              <a:avLst/>
              <a:gdLst>
                <a:gd name="T0" fmla="*/ 18 w 75"/>
                <a:gd name="T1" fmla="*/ 65 h 74"/>
                <a:gd name="T2" fmla="*/ 12 w 75"/>
                <a:gd name="T3" fmla="*/ 74 h 74"/>
                <a:gd name="T4" fmla="*/ 12 w 75"/>
                <a:gd name="T5" fmla="*/ 74 h 74"/>
                <a:gd name="T6" fmla="*/ 10 w 75"/>
                <a:gd name="T7" fmla="*/ 72 h 74"/>
                <a:gd name="T8" fmla="*/ 4 w 75"/>
                <a:gd name="T9" fmla="*/ 67 h 74"/>
                <a:gd name="T10" fmla="*/ 2 w 75"/>
                <a:gd name="T11" fmla="*/ 64 h 74"/>
                <a:gd name="T12" fmla="*/ 2 w 75"/>
                <a:gd name="T13" fmla="*/ 63 h 74"/>
                <a:gd name="T14" fmla="*/ 1 w 75"/>
                <a:gd name="T15" fmla="*/ 47 h 74"/>
                <a:gd name="T16" fmla="*/ 6 w 75"/>
                <a:gd name="T17" fmla="*/ 40 h 74"/>
                <a:gd name="T18" fmla="*/ 52 w 75"/>
                <a:gd name="T19" fmla="*/ 4 h 74"/>
                <a:gd name="T20" fmla="*/ 65 w 75"/>
                <a:gd name="T21" fmla="*/ 1 h 74"/>
                <a:gd name="T22" fmla="*/ 74 w 75"/>
                <a:gd name="T23" fmla="*/ 4 h 74"/>
                <a:gd name="T24" fmla="*/ 69 w 75"/>
                <a:gd name="T25" fmla="*/ 11 h 74"/>
                <a:gd name="T26" fmla="*/ 65 w 75"/>
                <a:gd name="T27" fmla="*/ 13 h 74"/>
                <a:gd name="T28" fmla="*/ 62 w 75"/>
                <a:gd name="T29" fmla="*/ 15 h 74"/>
                <a:gd name="T30" fmla="*/ 60 w 75"/>
                <a:gd name="T31" fmla="*/ 16 h 74"/>
                <a:gd name="T32" fmla="*/ 39 w 75"/>
                <a:gd name="T33" fmla="*/ 30 h 74"/>
                <a:gd name="T34" fmla="*/ 27 w 75"/>
                <a:gd name="T35" fmla="*/ 40 h 74"/>
                <a:gd name="T36" fmla="*/ 21 w 75"/>
                <a:gd name="T37" fmla="*/ 56 h 74"/>
                <a:gd name="T38" fmla="*/ 18 w 75"/>
                <a:gd name="T3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" h="74">
                  <a:moveTo>
                    <a:pt x="18" y="65"/>
                  </a:moveTo>
                  <a:cubicBezTo>
                    <a:pt x="18" y="69"/>
                    <a:pt x="16" y="72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4"/>
                    <a:pt x="10" y="73"/>
                    <a:pt x="10" y="72"/>
                  </a:cubicBezTo>
                  <a:cubicBezTo>
                    <a:pt x="8" y="70"/>
                    <a:pt x="7" y="68"/>
                    <a:pt x="4" y="67"/>
                  </a:cubicBezTo>
                  <a:cubicBezTo>
                    <a:pt x="3" y="66"/>
                    <a:pt x="3" y="65"/>
                    <a:pt x="2" y="64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0" y="58"/>
                    <a:pt x="2" y="53"/>
                    <a:pt x="1" y="47"/>
                  </a:cubicBezTo>
                  <a:cubicBezTo>
                    <a:pt x="2" y="44"/>
                    <a:pt x="4" y="42"/>
                    <a:pt x="6" y="40"/>
                  </a:cubicBezTo>
                  <a:cubicBezTo>
                    <a:pt x="18" y="23"/>
                    <a:pt x="35" y="14"/>
                    <a:pt x="52" y="4"/>
                  </a:cubicBezTo>
                  <a:cubicBezTo>
                    <a:pt x="56" y="2"/>
                    <a:pt x="61" y="3"/>
                    <a:pt x="65" y="1"/>
                  </a:cubicBezTo>
                  <a:cubicBezTo>
                    <a:pt x="69" y="0"/>
                    <a:pt x="72" y="0"/>
                    <a:pt x="74" y="4"/>
                  </a:cubicBezTo>
                  <a:cubicBezTo>
                    <a:pt x="75" y="8"/>
                    <a:pt x="72" y="9"/>
                    <a:pt x="69" y="11"/>
                  </a:cubicBezTo>
                  <a:cubicBezTo>
                    <a:pt x="67" y="12"/>
                    <a:pt x="66" y="12"/>
                    <a:pt x="65" y="13"/>
                  </a:cubicBezTo>
                  <a:cubicBezTo>
                    <a:pt x="64" y="14"/>
                    <a:pt x="63" y="14"/>
                    <a:pt x="62" y="15"/>
                  </a:cubicBezTo>
                  <a:cubicBezTo>
                    <a:pt x="61" y="15"/>
                    <a:pt x="61" y="16"/>
                    <a:pt x="60" y="16"/>
                  </a:cubicBezTo>
                  <a:cubicBezTo>
                    <a:pt x="51" y="18"/>
                    <a:pt x="44" y="21"/>
                    <a:pt x="39" y="30"/>
                  </a:cubicBezTo>
                  <a:cubicBezTo>
                    <a:pt x="37" y="34"/>
                    <a:pt x="31" y="36"/>
                    <a:pt x="27" y="40"/>
                  </a:cubicBezTo>
                  <a:cubicBezTo>
                    <a:pt x="24" y="45"/>
                    <a:pt x="19" y="49"/>
                    <a:pt x="21" y="56"/>
                  </a:cubicBezTo>
                  <a:cubicBezTo>
                    <a:pt x="22" y="60"/>
                    <a:pt x="19" y="62"/>
                    <a:pt x="18" y="65"/>
                  </a:cubicBezTo>
                  <a:close/>
                </a:path>
              </a:pathLst>
            </a:custGeom>
            <a:solidFill>
              <a:srgbClr val="FEF2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4" name="Freeform 1111"/>
            <p:cNvSpPr/>
            <p:nvPr/>
          </p:nvSpPr>
          <p:spPr bwMode="auto">
            <a:xfrm>
              <a:off x="6617" y="2316"/>
              <a:ext cx="119" cy="118"/>
            </a:xfrm>
            <a:custGeom>
              <a:avLst/>
              <a:gdLst>
                <a:gd name="T0" fmla="*/ 7 w 79"/>
                <a:gd name="T1" fmla="*/ 63 h 79"/>
                <a:gd name="T2" fmla="*/ 5 w 79"/>
                <a:gd name="T3" fmla="*/ 79 h 79"/>
                <a:gd name="T4" fmla="*/ 2 w 79"/>
                <a:gd name="T5" fmla="*/ 47 h 79"/>
                <a:gd name="T6" fmla="*/ 7 w 79"/>
                <a:gd name="T7" fmla="*/ 40 h 79"/>
                <a:gd name="T8" fmla="*/ 19 w 79"/>
                <a:gd name="T9" fmla="*/ 29 h 79"/>
                <a:gd name="T10" fmla="*/ 24 w 79"/>
                <a:gd name="T11" fmla="*/ 25 h 79"/>
                <a:gd name="T12" fmla="*/ 24 w 79"/>
                <a:gd name="T13" fmla="*/ 25 h 79"/>
                <a:gd name="T14" fmla="*/ 26 w 79"/>
                <a:gd name="T15" fmla="*/ 23 h 79"/>
                <a:gd name="T16" fmla="*/ 26 w 79"/>
                <a:gd name="T17" fmla="*/ 23 h 79"/>
                <a:gd name="T18" fmla="*/ 30 w 79"/>
                <a:gd name="T19" fmla="*/ 21 h 79"/>
                <a:gd name="T20" fmla="*/ 30 w 79"/>
                <a:gd name="T21" fmla="*/ 21 h 79"/>
                <a:gd name="T22" fmla="*/ 34 w 79"/>
                <a:gd name="T23" fmla="*/ 19 h 79"/>
                <a:gd name="T24" fmla="*/ 34 w 79"/>
                <a:gd name="T25" fmla="*/ 19 h 79"/>
                <a:gd name="T26" fmla="*/ 40 w 79"/>
                <a:gd name="T27" fmla="*/ 15 h 79"/>
                <a:gd name="T28" fmla="*/ 40 w 79"/>
                <a:gd name="T29" fmla="*/ 15 h 79"/>
                <a:gd name="T30" fmla="*/ 44 w 79"/>
                <a:gd name="T31" fmla="*/ 13 h 79"/>
                <a:gd name="T32" fmla="*/ 47 w 79"/>
                <a:gd name="T33" fmla="*/ 11 h 79"/>
                <a:gd name="T34" fmla="*/ 47 w 79"/>
                <a:gd name="T35" fmla="*/ 11 h 79"/>
                <a:gd name="T36" fmla="*/ 49 w 79"/>
                <a:gd name="T37" fmla="*/ 10 h 79"/>
                <a:gd name="T38" fmla="*/ 51 w 79"/>
                <a:gd name="T39" fmla="*/ 10 h 79"/>
                <a:gd name="T40" fmla="*/ 55 w 79"/>
                <a:gd name="T41" fmla="*/ 8 h 79"/>
                <a:gd name="T42" fmla="*/ 55 w 79"/>
                <a:gd name="T43" fmla="*/ 8 h 79"/>
                <a:gd name="T44" fmla="*/ 57 w 79"/>
                <a:gd name="T45" fmla="*/ 6 h 79"/>
                <a:gd name="T46" fmla="*/ 59 w 79"/>
                <a:gd name="T47" fmla="*/ 6 h 79"/>
                <a:gd name="T48" fmla="*/ 63 w 79"/>
                <a:gd name="T49" fmla="*/ 4 h 79"/>
                <a:gd name="T50" fmla="*/ 67 w 79"/>
                <a:gd name="T51" fmla="*/ 2 h 79"/>
                <a:gd name="T52" fmla="*/ 67 w 79"/>
                <a:gd name="T53" fmla="*/ 2 h 79"/>
                <a:gd name="T54" fmla="*/ 78 w 79"/>
                <a:gd name="T55" fmla="*/ 0 h 79"/>
                <a:gd name="T56" fmla="*/ 76 w 79"/>
                <a:gd name="T57" fmla="*/ 5 h 79"/>
                <a:gd name="T58" fmla="*/ 73 w 79"/>
                <a:gd name="T59" fmla="*/ 7 h 79"/>
                <a:gd name="T60" fmla="*/ 70 w 79"/>
                <a:gd name="T61" fmla="*/ 8 h 79"/>
                <a:gd name="T62" fmla="*/ 68 w 79"/>
                <a:gd name="T63" fmla="*/ 9 h 79"/>
                <a:gd name="T64" fmla="*/ 66 w 79"/>
                <a:gd name="T65" fmla="*/ 10 h 79"/>
                <a:gd name="T66" fmla="*/ 64 w 79"/>
                <a:gd name="T67" fmla="*/ 11 h 79"/>
                <a:gd name="T68" fmla="*/ 59 w 79"/>
                <a:gd name="T69" fmla="*/ 14 h 79"/>
                <a:gd name="T70" fmla="*/ 56 w 79"/>
                <a:gd name="T71" fmla="*/ 15 h 79"/>
                <a:gd name="T72" fmla="*/ 26 w 79"/>
                <a:gd name="T73" fmla="*/ 33 h 79"/>
                <a:gd name="T74" fmla="*/ 7 w 79"/>
                <a:gd name="T75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79">
                  <a:moveTo>
                    <a:pt x="7" y="63"/>
                  </a:moveTo>
                  <a:cubicBezTo>
                    <a:pt x="6" y="68"/>
                    <a:pt x="5" y="73"/>
                    <a:pt x="5" y="79"/>
                  </a:cubicBezTo>
                  <a:cubicBezTo>
                    <a:pt x="0" y="68"/>
                    <a:pt x="1" y="58"/>
                    <a:pt x="2" y="47"/>
                  </a:cubicBezTo>
                  <a:cubicBezTo>
                    <a:pt x="2" y="44"/>
                    <a:pt x="5" y="42"/>
                    <a:pt x="7" y="40"/>
                  </a:cubicBezTo>
                  <a:cubicBezTo>
                    <a:pt x="11" y="36"/>
                    <a:pt x="15" y="32"/>
                    <a:pt x="19" y="29"/>
                  </a:cubicBezTo>
                  <a:cubicBezTo>
                    <a:pt x="20" y="27"/>
                    <a:pt x="23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4"/>
                    <a:pt x="26" y="24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9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3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4"/>
                    <a:pt x="42" y="15"/>
                    <a:pt x="44" y="13"/>
                  </a:cubicBezTo>
                  <a:cubicBezTo>
                    <a:pt x="45" y="12"/>
                    <a:pt x="46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1"/>
                    <a:pt x="49" y="10"/>
                    <a:pt x="49" y="10"/>
                  </a:cubicBezTo>
                  <a:cubicBezTo>
                    <a:pt x="50" y="10"/>
                    <a:pt x="51" y="10"/>
                    <a:pt x="51" y="10"/>
                  </a:cubicBezTo>
                  <a:cubicBezTo>
                    <a:pt x="52" y="8"/>
                    <a:pt x="54" y="9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6" y="6"/>
                    <a:pt x="57" y="6"/>
                  </a:cubicBezTo>
                  <a:cubicBezTo>
                    <a:pt x="58" y="6"/>
                    <a:pt x="58" y="6"/>
                    <a:pt x="59" y="6"/>
                  </a:cubicBezTo>
                  <a:cubicBezTo>
                    <a:pt x="60" y="5"/>
                    <a:pt x="62" y="5"/>
                    <a:pt x="63" y="4"/>
                  </a:cubicBezTo>
                  <a:cubicBezTo>
                    <a:pt x="64" y="3"/>
                    <a:pt x="66" y="3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0" y="1"/>
                    <a:pt x="74" y="1"/>
                    <a:pt x="78" y="0"/>
                  </a:cubicBezTo>
                  <a:cubicBezTo>
                    <a:pt x="79" y="3"/>
                    <a:pt x="78" y="4"/>
                    <a:pt x="76" y="5"/>
                  </a:cubicBezTo>
                  <a:cubicBezTo>
                    <a:pt x="75" y="6"/>
                    <a:pt x="74" y="7"/>
                    <a:pt x="73" y="7"/>
                  </a:cubicBezTo>
                  <a:cubicBezTo>
                    <a:pt x="72" y="8"/>
                    <a:pt x="71" y="8"/>
                    <a:pt x="70" y="8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4" y="11"/>
                    <a:pt x="64" y="11"/>
                  </a:cubicBezTo>
                  <a:cubicBezTo>
                    <a:pt x="62" y="12"/>
                    <a:pt x="60" y="13"/>
                    <a:pt x="59" y="14"/>
                  </a:cubicBezTo>
                  <a:cubicBezTo>
                    <a:pt x="58" y="14"/>
                    <a:pt x="57" y="15"/>
                    <a:pt x="56" y="15"/>
                  </a:cubicBezTo>
                  <a:cubicBezTo>
                    <a:pt x="45" y="19"/>
                    <a:pt x="36" y="26"/>
                    <a:pt x="26" y="33"/>
                  </a:cubicBezTo>
                  <a:cubicBezTo>
                    <a:pt x="16" y="41"/>
                    <a:pt x="10" y="51"/>
                    <a:pt x="7" y="63"/>
                  </a:cubicBezTo>
                  <a:close/>
                </a:path>
              </a:pathLst>
            </a:custGeom>
            <a:solidFill>
              <a:srgbClr val="F2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5" name="Freeform 1112"/>
            <p:cNvSpPr/>
            <p:nvPr/>
          </p:nvSpPr>
          <p:spPr bwMode="auto">
            <a:xfrm>
              <a:off x="6668" y="2338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3"/>
                    <a:pt x="3" y="4"/>
                    <a:pt x="0" y="4"/>
                  </a:cubicBezTo>
                  <a:cubicBezTo>
                    <a:pt x="1" y="2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6" name="Freeform 1113"/>
            <p:cNvSpPr/>
            <p:nvPr/>
          </p:nvSpPr>
          <p:spPr bwMode="auto">
            <a:xfrm>
              <a:off x="6646" y="2353"/>
              <a:ext cx="7" cy="6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7" name="Freeform 1114"/>
            <p:cNvSpPr/>
            <p:nvPr/>
          </p:nvSpPr>
          <p:spPr bwMode="auto">
            <a:xfrm>
              <a:off x="6712" y="231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8" name="Freeform 1115"/>
            <p:cNvSpPr/>
            <p:nvPr/>
          </p:nvSpPr>
          <p:spPr bwMode="auto">
            <a:xfrm>
              <a:off x="6706" y="232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9" name="Freeform 1116"/>
            <p:cNvSpPr/>
            <p:nvPr/>
          </p:nvSpPr>
          <p:spPr bwMode="auto">
            <a:xfrm>
              <a:off x="6694" y="232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0" name="Freeform 1117"/>
            <p:cNvSpPr/>
            <p:nvPr/>
          </p:nvSpPr>
          <p:spPr bwMode="auto">
            <a:xfrm>
              <a:off x="6683" y="2332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1" name="Freeform 1118"/>
            <p:cNvSpPr/>
            <p:nvPr/>
          </p:nvSpPr>
          <p:spPr bwMode="auto">
            <a:xfrm>
              <a:off x="6677" y="233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2" name="Freeform 1119"/>
            <p:cNvSpPr/>
            <p:nvPr/>
          </p:nvSpPr>
          <p:spPr bwMode="auto">
            <a:xfrm>
              <a:off x="6662" y="234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3" name="Freeform 1120"/>
            <p:cNvSpPr/>
            <p:nvPr/>
          </p:nvSpPr>
          <p:spPr bwMode="auto">
            <a:xfrm>
              <a:off x="6656" y="2347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4" name="Freeform 1121"/>
            <p:cNvSpPr/>
            <p:nvPr/>
          </p:nvSpPr>
          <p:spPr bwMode="auto">
            <a:xfrm>
              <a:off x="6653" y="235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5" name="Freeform 1122"/>
            <p:cNvSpPr/>
            <p:nvPr/>
          </p:nvSpPr>
          <p:spPr bwMode="auto">
            <a:xfrm>
              <a:off x="6688" y="2331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6" name="Freeform 1123"/>
            <p:cNvSpPr/>
            <p:nvPr/>
          </p:nvSpPr>
          <p:spPr bwMode="auto">
            <a:xfrm>
              <a:off x="6700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7" name="Freeform 1124"/>
            <p:cNvSpPr/>
            <p:nvPr/>
          </p:nvSpPr>
          <p:spPr bwMode="auto">
            <a:xfrm>
              <a:off x="6077" y="3778"/>
              <a:ext cx="27" cy="11"/>
            </a:xfrm>
            <a:custGeom>
              <a:avLst/>
              <a:gdLst>
                <a:gd name="T0" fmla="*/ 2 w 18"/>
                <a:gd name="T1" fmla="*/ 6 h 7"/>
                <a:gd name="T2" fmla="*/ 0 w 18"/>
                <a:gd name="T3" fmla="*/ 6 h 7"/>
                <a:gd name="T4" fmla="*/ 0 w 18"/>
                <a:gd name="T5" fmla="*/ 5 h 7"/>
                <a:gd name="T6" fmla="*/ 0 w 18"/>
                <a:gd name="T7" fmla="*/ 2 h 7"/>
                <a:gd name="T8" fmla="*/ 0 w 18"/>
                <a:gd name="T9" fmla="*/ 2 h 7"/>
                <a:gd name="T10" fmla="*/ 16 w 18"/>
                <a:gd name="T11" fmla="*/ 0 h 7"/>
                <a:gd name="T12" fmla="*/ 18 w 18"/>
                <a:gd name="T13" fmla="*/ 2 h 7"/>
                <a:gd name="T14" fmla="*/ 17 w 18"/>
                <a:gd name="T15" fmla="*/ 3 h 7"/>
                <a:gd name="T16" fmla="*/ 2 w 18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11" y="0"/>
                    <a:pt x="16" y="0"/>
                  </a:cubicBezTo>
                  <a:cubicBezTo>
                    <a:pt x="16" y="1"/>
                    <a:pt x="17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7"/>
                    <a:pt x="7" y="6"/>
                    <a:pt x="2" y="6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8" name="Freeform 1125"/>
            <p:cNvSpPr/>
            <p:nvPr/>
          </p:nvSpPr>
          <p:spPr bwMode="auto">
            <a:xfrm>
              <a:off x="6071" y="3777"/>
              <a:ext cx="6" cy="6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0 h 4"/>
                <a:gd name="T4" fmla="*/ 4 w 4"/>
                <a:gd name="T5" fmla="*/ 3 h 4"/>
                <a:gd name="T6" fmla="*/ 4 w 4"/>
                <a:gd name="T7" fmla="*/ 3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9" name="Freeform 1126"/>
            <p:cNvSpPr/>
            <p:nvPr/>
          </p:nvSpPr>
          <p:spPr bwMode="auto">
            <a:xfrm>
              <a:off x="6112" y="945"/>
              <a:ext cx="79" cy="76"/>
            </a:xfrm>
            <a:custGeom>
              <a:avLst/>
              <a:gdLst>
                <a:gd name="T0" fmla="*/ 4 w 53"/>
                <a:gd name="T1" fmla="*/ 0 h 51"/>
                <a:gd name="T2" fmla="*/ 12 w 53"/>
                <a:gd name="T3" fmla="*/ 5 h 51"/>
                <a:gd name="T4" fmla="*/ 20 w 53"/>
                <a:gd name="T5" fmla="*/ 10 h 51"/>
                <a:gd name="T6" fmla="*/ 20 w 53"/>
                <a:gd name="T7" fmla="*/ 10 h 51"/>
                <a:gd name="T8" fmla="*/ 21 w 53"/>
                <a:gd name="T9" fmla="*/ 12 h 51"/>
                <a:gd name="T10" fmla="*/ 21 w 53"/>
                <a:gd name="T11" fmla="*/ 12 h 51"/>
                <a:gd name="T12" fmla="*/ 23 w 53"/>
                <a:gd name="T13" fmla="*/ 13 h 51"/>
                <a:gd name="T14" fmla="*/ 23 w 53"/>
                <a:gd name="T15" fmla="*/ 13 h 51"/>
                <a:gd name="T16" fmla="*/ 25 w 53"/>
                <a:gd name="T17" fmla="*/ 15 h 51"/>
                <a:gd name="T18" fmla="*/ 25 w 53"/>
                <a:gd name="T19" fmla="*/ 15 h 51"/>
                <a:gd name="T20" fmla="*/ 49 w 53"/>
                <a:gd name="T21" fmla="*/ 40 h 51"/>
                <a:gd name="T22" fmla="*/ 49 w 53"/>
                <a:gd name="T23" fmla="*/ 49 h 51"/>
                <a:gd name="T24" fmla="*/ 41 w 53"/>
                <a:gd name="T25" fmla="*/ 46 h 51"/>
                <a:gd name="T26" fmla="*/ 16 w 53"/>
                <a:gd name="T27" fmla="*/ 32 h 51"/>
                <a:gd name="T28" fmla="*/ 0 w 53"/>
                <a:gd name="T29" fmla="*/ 19 h 51"/>
                <a:gd name="T30" fmla="*/ 0 w 53"/>
                <a:gd name="T31" fmla="*/ 18 h 51"/>
                <a:gd name="T32" fmla="*/ 4 w 53"/>
                <a:gd name="T33" fmla="*/ 5 h 51"/>
                <a:gd name="T34" fmla="*/ 4 w 5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51">
                  <a:moveTo>
                    <a:pt x="4" y="0"/>
                  </a:moveTo>
                  <a:cubicBezTo>
                    <a:pt x="8" y="0"/>
                    <a:pt x="10" y="3"/>
                    <a:pt x="12" y="5"/>
                  </a:cubicBezTo>
                  <a:cubicBezTo>
                    <a:pt x="14" y="7"/>
                    <a:pt x="16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3" y="24"/>
                    <a:pt x="42" y="31"/>
                    <a:pt x="49" y="40"/>
                  </a:cubicBezTo>
                  <a:cubicBezTo>
                    <a:pt x="50" y="43"/>
                    <a:pt x="53" y="46"/>
                    <a:pt x="49" y="49"/>
                  </a:cubicBezTo>
                  <a:cubicBezTo>
                    <a:pt x="46" y="51"/>
                    <a:pt x="43" y="49"/>
                    <a:pt x="41" y="46"/>
                  </a:cubicBezTo>
                  <a:cubicBezTo>
                    <a:pt x="36" y="36"/>
                    <a:pt x="28" y="32"/>
                    <a:pt x="16" y="32"/>
                  </a:cubicBezTo>
                  <a:cubicBezTo>
                    <a:pt x="9" y="32"/>
                    <a:pt x="2" y="28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7" y="16"/>
                    <a:pt x="11" y="12"/>
                    <a:pt x="4" y="5"/>
                  </a:cubicBezTo>
                  <a:cubicBezTo>
                    <a:pt x="3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E7B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0" name="Freeform 1127"/>
            <p:cNvSpPr/>
            <p:nvPr/>
          </p:nvSpPr>
          <p:spPr bwMode="auto">
            <a:xfrm>
              <a:off x="6059" y="924"/>
              <a:ext cx="78" cy="52"/>
            </a:xfrm>
            <a:custGeom>
              <a:avLst/>
              <a:gdLst>
                <a:gd name="T0" fmla="*/ 39 w 52"/>
                <a:gd name="T1" fmla="*/ 14 h 35"/>
                <a:gd name="T2" fmla="*/ 49 w 52"/>
                <a:gd name="T3" fmla="*/ 25 h 35"/>
                <a:gd name="T4" fmla="*/ 45 w 52"/>
                <a:gd name="T5" fmla="*/ 33 h 35"/>
                <a:gd name="T6" fmla="*/ 35 w 52"/>
                <a:gd name="T7" fmla="*/ 33 h 35"/>
                <a:gd name="T8" fmla="*/ 14 w 52"/>
                <a:gd name="T9" fmla="*/ 28 h 35"/>
                <a:gd name="T10" fmla="*/ 0 w 52"/>
                <a:gd name="T11" fmla="*/ 19 h 35"/>
                <a:gd name="T12" fmla="*/ 7 w 52"/>
                <a:gd name="T13" fmla="*/ 13 h 35"/>
                <a:gd name="T14" fmla="*/ 10 w 52"/>
                <a:gd name="T15" fmla="*/ 12 h 35"/>
                <a:gd name="T16" fmla="*/ 12 w 52"/>
                <a:gd name="T17" fmla="*/ 13 h 35"/>
                <a:gd name="T18" fmla="*/ 13 w 52"/>
                <a:gd name="T19" fmla="*/ 13 h 35"/>
                <a:gd name="T20" fmla="*/ 15 w 52"/>
                <a:gd name="T21" fmla="*/ 14 h 35"/>
                <a:gd name="T22" fmla="*/ 16 w 52"/>
                <a:gd name="T23" fmla="*/ 15 h 35"/>
                <a:gd name="T24" fmla="*/ 18 w 52"/>
                <a:gd name="T25" fmla="*/ 17 h 35"/>
                <a:gd name="T26" fmla="*/ 20 w 52"/>
                <a:gd name="T27" fmla="*/ 18 h 35"/>
                <a:gd name="T28" fmla="*/ 22 w 52"/>
                <a:gd name="T29" fmla="*/ 19 h 35"/>
                <a:gd name="T30" fmla="*/ 24 w 52"/>
                <a:gd name="T31" fmla="*/ 20 h 35"/>
                <a:gd name="T32" fmla="*/ 26 w 52"/>
                <a:gd name="T33" fmla="*/ 21 h 35"/>
                <a:gd name="T34" fmla="*/ 27 w 52"/>
                <a:gd name="T35" fmla="*/ 21 h 35"/>
                <a:gd name="T36" fmla="*/ 23 w 52"/>
                <a:gd name="T37" fmla="*/ 2 h 35"/>
                <a:gd name="T38" fmla="*/ 24 w 52"/>
                <a:gd name="T39" fmla="*/ 0 h 35"/>
                <a:gd name="T40" fmla="*/ 39 w 52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35">
                  <a:moveTo>
                    <a:pt x="39" y="14"/>
                  </a:moveTo>
                  <a:cubicBezTo>
                    <a:pt x="42" y="18"/>
                    <a:pt x="46" y="21"/>
                    <a:pt x="49" y="25"/>
                  </a:cubicBezTo>
                  <a:cubicBezTo>
                    <a:pt x="52" y="29"/>
                    <a:pt x="50" y="33"/>
                    <a:pt x="45" y="33"/>
                  </a:cubicBezTo>
                  <a:cubicBezTo>
                    <a:pt x="42" y="33"/>
                    <a:pt x="39" y="33"/>
                    <a:pt x="35" y="33"/>
                  </a:cubicBezTo>
                  <a:cubicBezTo>
                    <a:pt x="27" y="35"/>
                    <a:pt x="21" y="30"/>
                    <a:pt x="14" y="28"/>
                  </a:cubicBezTo>
                  <a:cubicBezTo>
                    <a:pt x="10" y="23"/>
                    <a:pt x="3" y="24"/>
                    <a:pt x="0" y="19"/>
                  </a:cubicBezTo>
                  <a:cubicBezTo>
                    <a:pt x="0" y="14"/>
                    <a:pt x="4" y="14"/>
                    <a:pt x="7" y="13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1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7" y="16"/>
                    <a:pt x="17" y="16"/>
                    <a:pt x="18" y="17"/>
                  </a:cubicBezTo>
                  <a:cubicBezTo>
                    <a:pt x="19" y="17"/>
                    <a:pt x="19" y="17"/>
                    <a:pt x="20" y="18"/>
                  </a:cubicBezTo>
                  <a:cubicBezTo>
                    <a:pt x="21" y="18"/>
                    <a:pt x="21" y="18"/>
                    <a:pt x="22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4" y="20"/>
                    <a:pt x="25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9" y="14"/>
                    <a:pt x="25" y="8"/>
                    <a:pt x="23" y="2"/>
                  </a:cubicBezTo>
                  <a:cubicBezTo>
                    <a:pt x="23" y="1"/>
                    <a:pt x="24" y="1"/>
                    <a:pt x="24" y="0"/>
                  </a:cubicBezTo>
                  <a:cubicBezTo>
                    <a:pt x="31" y="3"/>
                    <a:pt x="35" y="9"/>
                    <a:pt x="39" y="14"/>
                  </a:cubicBezTo>
                  <a:close/>
                </a:path>
              </a:pathLst>
            </a:custGeom>
            <a:solidFill>
              <a:srgbClr val="F3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1" name="Freeform 1128"/>
            <p:cNvSpPr/>
            <p:nvPr/>
          </p:nvSpPr>
          <p:spPr bwMode="auto">
            <a:xfrm>
              <a:off x="6077" y="898"/>
              <a:ext cx="24" cy="18"/>
            </a:xfrm>
            <a:custGeom>
              <a:avLst/>
              <a:gdLst>
                <a:gd name="T0" fmla="*/ 10 w 16"/>
                <a:gd name="T1" fmla="*/ 12 h 12"/>
                <a:gd name="T2" fmla="*/ 0 w 16"/>
                <a:gd name="T3" fmla="*/ 0 h 12"/>
                <a:gd name="T4" fmla="*/ 13 w 16"/>
                <a:gd name="T5" fmla="*/ 9 h 12"/>
                <a:gd name="T6" fmla="*/ 10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0" y="12"/>
                  </a:moveTo>
                  <a:cubicBezTo>
                    <a:pt x="7" y="8"/>
                    <a:pt x="4" y="4"/>
                    <a:pt x="0" y="0"/>
                  </a:cubicBezTo>
                  <a:cubicBezTo>
                    <a:pt x="6" y="1"/>
                    <a:pt x="9" y="5"/>
                    <a:pt x="13" y="9"/>
                  </a:cubicBezTo>
                  <a:cubicBezTo>
                    <a:pt x="16" y="12"/>
                    <a:pt x="12" y="11"/>
                    <a:pt x="10" y="1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2" name="Freeform 1129"/>
            <p:cNvSpPr/>
            <p:nvPr/>
          </p:nvSpPr>
          <p:spPr bwMode="auto">
            <a:xfrm>
              <a:off x="6088" y="921"/>
              <a:ext cx="7" cy="6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5 w 5"/>
                <a:gd name="T5" fmla="*/ 3 h 4"/>
                <a:gd name="T6" fmla="*/ 1 w 5"/>
                <a:gd name="T7" fmla="*/ 2 h 4"/>
                <a:gd name="T8" fmla="*/ 1 w 5"/>
                <a:gd name="T9" fmla="*/ 0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4"/>
                    <a:pt x="2" y="4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3" name="Freeform 1130"/>
            <p:cNvSpPr/>
            <p:nvPr/>
          </p:nvSpPr>
          <p:spPr bwMode="auto">
            <a:xfrm>
              <a:off x="6088" y="919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E7B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4" name="Freeform 1131"/>
            <p:cNvSpPr/>
            <p:nvPr/>
          </p:nvSpPr>
          <p:spPr bwMode="auto">
            <a:xfrm>
              <a:off x="6074" y="89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5" name="Freeform 1132"/>
            <p:cNvSpPr/>
            <p:nvPr/>
          </p:nvSpPr>
          <p:spPr bwMode="auto">
            <a:xfrm>
              <a:off x="6071" y="89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6" name="Freeform 1133"/>
            <p:cNvSpPr/>
            <p:nvPr/>
          </p:nvSpPr>
          <p:spPr bwMode="auto">
            <a:xfrm>
              <a:off x="6070" y="89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7" name="Freeform 1134"/>
            <p:cNvSpPr/>
            <p:nvPr/>
          </p:nvSpPr>
          <p:spPr bwMode="auto">
            <a:xfrm>
              <a:off x="6067" y="8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8" name="Freeform 1135"/>
            <p:cNvSpPr/>
            <p:nvPr/>
          </p:nvSpPr>
          <p:spPr bwMode="auto">
            <a:xfrm>
              <a:off x="6064" y="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9" name="Freeform 1136"/>
            <p:cNvSpPr/>
            <p:nvPr/>
          </p:nvSpPr>
          <p:spPr bwMode="auto">
            <a:xfrm>
              <a:off x="6061" y="88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0" name="Freeform 1137"/>
            <p:cNvSpPr/>
            <p:nvPr/>
          </p:nvSpPr>
          <p:spPr bwMode="auto">
            <a:xfrm>
              <a:off x="6058" y="87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E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1" name="Freeform 1138"/>
            <p:cNvSpPr/>
            <p:nvPr/>
          </p:nvSpPr>
          <p:spPr bwMode="auto">
            <a:xfrm>
              <a:off x="5882" y="1779"/>
              <a:ext cx="59" cy="63"/>
            </a:xfrm>
            <a:custGeom>
              <a:avLst/>
              <a:gdLst>
                <a:gd name="T0" fmla="*/ 27 w 39"/>
                <a:gd name="T1" fmla="*/ 7 h 42"/>
                <a:gd name="T2" fmla="*/ 35 w 39"/>
                <a:gd name="T3" fmla="*/ 31 h 42"/>
                <a:gd name="T4" fmla="*/ 32 w 39"/>
                <a:gd name="T5" fmla="*/ 40 h 42"/>
                <a:gd name="T6" fmla="*/ 4 w 39"/>
                <a:gd name="T7" fmla="*/ 39 h 42"/>
                <a:gd name="T8" fmla="*/ 0 w 39"/>
                <a:gd name="T9" fmla="*/ 34 h 42"/>
                <a:gd name="T10" fmla="*/ 18 w 39"/>
                <a:gd name="T11" fmla="*/ 35 h 42"/>
                <a:gd name="T12" fmla="*/ 24 w 39"/>
                <a:gd name="T13" fmla="*/ 24 h 42"/>
                <a:gd name="T14" fmla="*/ 21 w 39"/>
                <a:gd name="T15" fmla="*/ 1 h 42"/>
                <a:gd name="T16" fmla="*/ 26 w 39"/>
                <a:gd name="T17" fmla="*/ 1 h 42"/>
                <a:gd name="T18" fmla="*/ 27 w 39"/>
                <a:gd name="T1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2">
                  <a:moveTo>
                    <a:pt x="27" y="7"/>
                  </a:moveTo>
                  <a:cubicBezTo>
                    <a:pt x="28" y="15"/>
                    <a:pt x="31" y="24"/>
                    <a:pt x="35" y="31"/>
                  </a:cubicBezTo>
                  <a:cubicBezTo>
                    <a:pt x="39" y="37"/>
                    <a:pt x="38" y="38"/>
                    <a:pt x="32" y="40"/>
                  </a:cubicBezTo>
                  <a:cubicBezTo>
                    <a:pt x="23" y="42"/>
                    <a:pt x="13" y="42"/>
                    <a:pt x="4" y="39"/>
                  </a:cubicBezTo>
                  <a:cubicBezTo>
                    <a:pt x="2" y="38"/>
                    <a:pt x="0" y="36"/>
                    <a:pt x="0" y="34"/>
                  </a:cubicBezTo>
                  <a:cubicBezTo>
                    <a:pt x="5" y="37"/>
                    <a:pt x="11" y="39"/>
                    <a:pt x="18" y="35"/>
                  </a:cubicBezTo>
                  <a:cubicBezTo>
                    <a:pt x="23" y="33"/>
                    <a:pt x="25" y="30"/>
                    <a:pt x="24" y="24"/>
                  </a:cubicBezTo>
                  <a:cubicBezTo>
                    <a:pt x="23" y="16"/>
                    <a:pt x="22" y="9"/>
                    <a:pt x="21" y="1"/>
                  </a:cubicBezTo>
                  <a:cubicBezTo>
                    <a:pt x="23" y="0"/>
                    <a:pt x="24" y="0"/>
                    <a:pt x="26" y="1"/>
                  </a:cubicBezTo>
                  <a:cubicBezTo>
                    <a:pt x="27" y="3"/>
                    <a:pt x="28" y="5"/>
                    <a:pt x="27" y="7"/>
                  </a:cubicBezTo>
                  <a:close/>
                </a:path>
              </a:pathLst>
            </a:custGeom>
            <a:solidFill>
              <a:srgbClr val="F2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2" name="Freeform 1139"/>
            <p:cNvSpPr/>
            <p:nvPr/>
          </p:nvSpPr>
          <p:spPr bwMode="auto">
            <a:xfrm>
              <a:off x="6512" y="3975"/>
              <a:ext cx="138" cy="76"/>
            </a:xfrm>
            <a:custGeom>
              <a:avLst/>
              <a:gdLst>
                <a:gd name="T0" fmla="*/ 85 w 92"/>
                <a:gd name="T1" fmla="*/ 42 h 51"/>
                <a:gd name="T2" fmla="*/ 92 w 92"/>
                <a:gd name="T3" fmla="*/ 51 h 51"/>
                <a:gd name="T4" fmla="*/ 64 w 92"/>
                <a:gd name="T5" fmla="*/ 37 h 51"/>
                <a:gd name="T6" fmla="*/ 22 w 92"/>
                <a:gd name="T7" fmla="*/ 15 h 51"/>
                <a:gd name="T8" fmla="*/ 12 w 92"/>
                <a:gd name="T9" fmla="*/ 15 h 51"/>
                <a:gd name="T10" fmla="*/ 2 w 92"/>
                <a:gd name="T11" fmla="*/ 15 h 51"/>
                <a:gd name="T12" fmla="*/ 0 w 92"/>
                <a:gd name="T13" fmla="*/ 9 h 51"/>
                <a:gd name="T14" fmla="*/ 15 w 92"/>
                <a:gd name="T15" fmla="*/ 2 h 51"/>
                <a:gd name="T16" fmla="*/ 24 w 92"/>
                <a:gd name="T17" fmla="*/ 4 h 51"/>
                <a:gd name="T18" fmla="*/ 26 w 92"/>
                <a:gd name="T19" fmla="*/ 5 h 51"/>
                <a:gd name="T20" fmla="*/ 29 w 92"/>
                <a:gd name="T21" fmla="*/ 7 h 51"/>
                <a:gd name="T22" fmla="*/ 31 w 92"/>
                <a:gd name="T23" fmla="*/ 7 h 51"/>
                <a:gd name="T24" fmla="*/ 36 w 92"/>
                <a:gd name="T25" fmla="*/ 9 h 51"/>
                <a:gd name="T26" fmla="*/ 55 w 92"/>
                <a:gd name="T27" fmla="*/ 19 h 51"/>
                <a:gd name="T28" fmla="*/ 58 w 92"/>
                <a:gd name="T29" fmla="*/ 22 h 51"/>
                <a:gd name="T30" fmla="*/ 68 w 92"/>
                <a:gd name="T31" fmla="*/ 28 h 51"/>
                <a:gd name="T32" fmla="*/ 71 w 92"/>
                <a:gd name="T33" fmla="*/ 30 h 51"/>
                <a:gd name="T34" fmla="*/ 74 w 92"/>
                <a:gd name="T35" fmla="*/ 32 h 51"/>
                <a:gd name="T36" fmla="*/ 77 w 92"/>
                <a:gd name="T37" fmla="*/ 33 h 51"/>
                <a:gd name="T38" fmla="*/ 79 w 92"/>
                <a:gd name="T39" fmla="*/ 35 h 51"/>
                <a:gd name="T40" fmla="*/ 80 w 92"/>
                <a:gd name="T41" fmla="*/ 36 h 51"/>
                <a:gd name="T42" fmla="*/ 81 w 92"/>
                <a:gd name="T43" fmla="*/ 36 h 51"/>
                <a:gd name="T44" fmla="*/ 83 w 92"/>
                <a:gd name="T45" fmla="*/ 38 h 51"/>
                <a:gd name="T46" fmla="*/ 84 w 92"/>
                <a:gd name="T47" fmla="*/ 39 h 51"/>
                <a:gd name="T48" fmla="*/ 85 w 92"/>
                <a:gd name="T49" fmla="*/ 41 h 51"/>
                <a:gd name="T50" fmla="*/ 85 w 92"/>
                <a:gd name="T51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2" h="51">
                  <a:moveTo>
                    <a:pt x="85" y="42"/>
                  </a:moveTo>
                  <a:cubicBezTo>
                    <a:pt x="87" y="45"/>
                    <a:pt x="89" y="47"/>
                    <a:pt x="92" y="51"/>
                  </a:cubicBezTo>
                  <a:cubicBezTo>
                    <a:pt x="81" y="48"/>
                    <a:pt x="73" y="42"/>
                    <a:pt x="64" y="37"/>
                  </a:cubicBezTo>
                  <a:cubicBezTo>
                    <a:pt x="51" y="29"/>
                    <a:pt x="37" y="21"/>
                    <a:pt x="22" y="15"/>
                  </a:cubicBezTo>
                  <a:cubicBezTo>
                    <a:pt x="18" y="14"/>
                    <a:pt x="15" y="13"/>
                    <a:pt x="12" y="15"/>
                  </a:cubicBezTo>
                  <a:cubicBezTo>
                    <a:pt x="9" y="17"/>
                    <a:pt x="5" y="18"/>
                    <a:pt x="2" y="15"/>
                  </a:cubicBezTo>
                  <a:cubicBezTo>
                    <a:pt x="6" y="13"/>
                    <a:pt x="6" y="13"/>
                    <a:pt x="0" y="9"/>
                  </a:cubicBezTo>
                  <a:cubicBezTo>
                    <a:pt x="1" y="0"/>
                    <a:pt x="10" y="4"/>
                    <a:pt x="15" y="2"/>
                  </a:cubicBezTo>
                  <a:cubicBezTo>
                    <a:pt x="18" y="2"/>
                    <a:pt x="21" y="2"/>
                    <a:pt x="24" y="4"/>
                  </a:cubicBezTo>
                  <a:cubicBezTo>
                    <a:pt x="24" y="4"/>
                    <a:pt x="25" y="5"/>
                    <a:pt x="26" y="5"/>
                  </a:cubicBezTo>
                  <a:cubicBezTo>
                    <a:pt x="27" y="5"/>
                    <a:pt x="28" y="6"/>
                    <a:pt x="29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3" y="8"/>
                    <a:pt x="34" y="8"/>
                    <a:pt x="36" y="9"/>
                  </a:cubicBezTo>
                  <a:cubicBezTo>
                    <a:pt x="42" y="12"/>
                    <a:pt x="49" y="16"/>
                    <a:pt x="55" y="19"/>
                  </a:cubicBezTo>
                  <a:cubicBezTo>
                    <a:pt x="56" y="20"/>
                    <a:pt x="57" y="21"/>
                    <a:pt x="58" y="22"/>
                  </a:cubicBezTo>
                  <a:cubicBezTo>
                    <a:pt x="61" y="24"/>
                    <a:pt x="65" y="26"/>
                    <a:pt x="68" y="28"/>
                  </a:cubicBezTo>
                  <a:cubicBezTo>
                    <a:pt x="69" y="28"/>
                    <a:pt x="70" y="29"/>
                    <a:pt x="71" y="30"/>
                  </a:cubicBezTo>
                  <a:cubicBezTo>
                    <a:pt x="72" y="30"/>
                    <a:pt x="73" y="31"/>
                    <a:pt x="74" y="32"/>
                  </a:cubicBezTo>
                  <a:cubicBezTo>
                    <a:pt x="75" y="32"/>
                    <a:pt x="76" y="33"/>
                    <a:pt x="77" y="33"/>
                  </a:cubicBezTo>
                  <a:cubicBezTo>
                    <a:pt x="78" y="34"/>
                    <a:pt x="78" y="34"/>
                    <a:pt x="79" y="35"/>
                  </a:cubicBezTo>
                  <a:cubicBezTo>
                    <a:pt x="79" y="35"/>
                    <a:pt x="80" y="35"/>
                    <a:pt x="80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7"/>
                    <a:pt x="82" y="37"/>
                    <a:pt x="83" y="38"/>
                  </a:cubicBezTo>
                  <a:cubicBezTo>
                    <a:pt x="83" y="38"/>
                    <a:pt x="84" y="38"/>
                    <a:pt x="84" y="39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1"/>
                    <a:pt x="85" y="42"/>
                    <a:pt x="85" y="42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3" name="Freeform 1140"/>
            <p:cNvSpPr/>
            <p:nvPr/>
          </p:nvSpPr>
          <p:spPr bwMode="auto">
            <a:xfrm>
              <a:off x="6434" y="3966"/>
              <a:ext cx="102" cy="22"/>
            </a:xfrm>
            <a:custGeom>
              <a:avLst/>
              <a:gdLst>
                <a:gd name="T0" fmla="*/ 68 w 68"/>
                <a:gd name="T1" fmla="*/ 12 h 15"/>
                <a:gd name="T2" fmla="*/ 52 w 68"/>
                <a:gd name="T3" fmla="*/ 15 h 15"/>
                <a:gd name="T4" fmla="*/ 46 w 68"/>
                <a:gd name="T5" fmla="*/ 15 h 15"/>
                <a:gd name="T6" fmla="*/ 43 w 68"/>
                <a:gd name="T7" fmla="*/ 14 h 15"/>
                <a:gd name="T8" fmla="*/ 39 w 68"/>
                <a:gd name="T9" fmla="*/ 14 h 15"/>
                <a:gd name="T10" fmla="*/ 35 w 68"/>
                <a:gd name="T11" fmla="*/ 12 h 15"/>
                <a:gd name="T12" fmla="*/ 29 w 68"/>
                <a:gd name="T13" fmla="*/ 12 h 15"/>
                <a:gd name="T14" fmla="*/ 25 w 68"/>
                <a:gd name="T15" fmla="*/ 10 h 15"/>
                <a:gd name="T16" fmla="*/ 0 w 68"/>
                <a:gd name="T17" fmla="*/ 4 h 15"/>
                <a:gd name="T18" fmla="*/ 1 w 68"/>
                <a:gd name="T19" fmla="*/ 3 h 15"/>
                <a:gd name="T20" fmla="*/ 43 w 68"/>
                <a:gd name="T21" fmla="*/ 5 h 15"/>
                <a:gd name="T22" fmla="*/ 55 w 68"/>
                <a:gd name="T23" fmla="*/ 5 h 15"/>
                <a:gd name="T24" fmla="*/ 68 w 68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15">
                  <a:moveTo>
                    <a:pt x="68" y="12"/>
                  </a:moveTo>
                  <a:cubicBezTo>
                    <a:pt x="61" y="12"/>
                    <a:pt x="61" y="12"/>
                    <a:pt x="52" y="15"/>
                  </a:cubicBezTo>
                  <a:cubicBezTo>
                    <a:pt x="50" y="15"/>
                    <a:pt x="48" y="15"/>
                    <a:pt x="46" y="15"/>
                  </a:cubicBezTo>
                  <a:cubicBezTo>
                    <a:pt x="45" y="14"/>
                    <a:pt x="44" y="15"/>
                    <a:pt x="43" y="14"/>
                  </a:cubicBezTo>
                  <a:cubicBezTo>
                    <a:pt x="41" y="14"/>
                    <a:pt x="40" y="14"/>
                    <a:pt x="39" y="14"/>
                  </a:cubicBezTo>
                  <a:cubicBezTo>
                    <a:pt x="38" y="12"/>
                    <a:pt x="36" y="13"/>
                    <a:pt x="35" y="12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8" y="10"/>
                    <a:pt x="26" y="11"/>
                    <a:pt x="25" y="10"/>
                  </a:cubicBezTo>
                  <a:cubicBezTo>
                    <a:pt x="17" y="9"/>
                    <a:pt x="8" y="7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5" y="0"/>
                    <a:pt x="29" y="5"/>
                    <a:pt x="43" y="5"/>
                  </a:cubicBezTo>
                  <a:cubicBezTo>
                    <a:pt x="47" y="5"/>
                    <a:pt x="51" y="5"/>
                    <a:pt x="55" y="5"/>
                  </a:cubicBezTo>
                  <a:cubicBezTo>
                    <a:pt x="61" y="4"/>
                    <a:pt x="66" y="4"/>
                    <a:pt x="68" y="1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4" name="Freeform 1141"/>
            <p:cNvSpPr/>
            <p:nvPr/>
          </p:nvSpPr>
          <p:spPr bwMode="auto">
            <a:xfrm>
              <a:off x="6389" y="3961"/>
              <a:ext cx="45" cy="11"/>
            </a:xfrm>
            <a:custGeom>
              <a:avLst/>
              <a:gdLst>
                <a:gd name="T0" fmla="*/ 0 w 30"/>
                <a:gd name="T1" fmla="*/ 1 h 7"/>
                <a:gd name="T2" fmla="*/ 17 w 30"/>
                <a:gd name="T3" fmla="*/ 3 h 7"/>
                <a:gd name="T4" fmla="*/ 24 w 30"/>
                <a:gd name="T5" fmla="*/ 3 h 7"/>
                <a:gd name="T6" fmla="*/ 30 w 30"/>
                <a:gd name="T7" fmla="*/ 7 h 7"/>
                <a:gd name="T8" fmla="*/ 30 w 30"/>
                <a:gd name="T9" fmla="*/ 7 h 7"/>
                <a:gd name="T10" fmla="*/ 0 w 30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0" y="1"/>
                  </a:moveTo>
                  <a:cubicBezTo>
                    <a:pt x="6" y="0"/>
                    <a:pt x="11" y="3"/>
                    <a:pt x="17" y="3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7" y="3"/>
                    <a:pt x="30" y="2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0" y="7"/>
                    <a:pt x="9" y="7"/>
                    <a:pt x="0" y="1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5" name="Freeform 1142"/>
            <p:cNvSpPr/>
            <p:nvPr/>
          </p:nvSpPr>
          <p:spPr bwMode="auto">
            <a:xfrm>
              <a:off x="6373" y="3960"/>
              <a:ext cx="16" cy="12"/>
            </a:xfrm>
            <a:custGeom>
              <a:avLst/>
              <a:gdLst>
                <a:gd name="T0" fmla="*/ 5 w 11"/>
                <a:gd name="T1" fmla="*/ 0 h 8"/>
                <a:gd name="T2" fmla="*/ 11 w 11"/>
                <a:gd name="T3" fmla="*/ 2 h 8"/>
                <a:gd name="T4" fmla="*/ 7 w 11"/>
                <a:gd name="T5" fmla="*/ 8 h 8"/>
                <a:gd name="T6" fmla="*/ 1 w 11"/>
                <a:gd name="T7" fmla="*/ 4 h 8"/>
                <a:gd name="T8" fmla="*/ 5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0"/>
                  </a:moveTo>
                  <a:cubicBezTo>
                    <a:pt x="7" y="0"/>
                    <a:pt x="9" y="0"/>
                    <a:pt x="11" y="2"/>
                  </a:cubicBezTo>
                  <a:cubicBezTo>
                    <a:pt x="7" y="2"/>
                    <a:pt x="5" y="4"/>
                    <a:pt x="7" y="8"/>
                  </a:cubicBezTo>
                  <a:cubicBezTo>
                    <a:pt x="4" y="8"/>
                    <a:pt x="1" y="7"/>
                    <a:pt x="1" y="4"/>
                  </a:cubicBezTo>
                  <a:cubicBezTo>
                    <a:pt x="0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6" name="Freeform 1143"/>
            <p:cNvSpPr/>
            <p:nvPr/>
          </p:nvSpPr>
          <p:spPr bwMode="auto">
            <a:xfrm>
              <a:off x="6386" y="3972"/>
              <a:ext cx="11" cy="3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7" name="Freeform 1144"/>
            <p:cNvSpPr/>
            <p:nvPr/>
          </p:nvSpPr>
          <p:spPr bwMode="auto">
            <a:xfrm>
              <a:off x="6400" y="3975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8" name="Freeform 1145"/>
            <p:cNvSpPr/>
            <p:nvPr/>
          </p:nvSpPr>
          <p:spPr bwMode="auto">
            <a:xfrm>
              <a:off x="6412" y="3978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9" name="Freeform 1146"/>
            <p:cNvSpPr/>
            <p:nvPr/>
          </p:nvSpPr>
          <p:spPr bwMode="auto">
            <a:xfrm>
              <a:off x="6427" y="3981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BFA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0" name="Freeform 1147"/>
            <p:cNvSpPr/>
            <p:nvPr/>
          </p:nvSpPr>
          <p:spPr bwMode="auto">
            <a:xfrm>
              <a:off x="6472" y="398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1" name="Freeform 1148"/>
            <p:cNvSpPr/>
            <p:nvPr/>
          </p:nvSpPr>
          <p:spPr bwMode="auto">
            <a:xfrm>
              <a:off x="6487" y="3984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2" name="Freeform 1149"/>
            <p:cNvSpPr/>
            <p:nvPr/>
          </p:nvSpPr>
          <p:spPr bwMode="auto">
            <a:xfrm>
              <a:off x="6499" y="3986"/>
              <a:ext cx="4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3" name="Freeform 1150"/>
            <p:cNvSpPr/>
            <p:nvPr/>
          </p:nvSpPr>
          <p:spPr bwMode="auto">
            <a:xfrm>
              <a:off x="5861" y="2196"/>
              <a:ext cx="83" cy="45"/>
            </a:xfrm>
            <a:custGeom>
              <a:avLst/>
              <a:gdLst>
                <a:gd name="T0" fmla="*/ 10 w 55"/>
                <a:gd name="T1" fmla="*/ 24 h 30"/>
                <a:gd name="T2" fmla="*/ 5 w 55"/>
                <a:gd name="T3" fmla="*/ 26 h 30"/>
                <a:gd name="T4" fmla="*/ 0 w 55"/>
                <a:gd name="T5" fmla="*/ 22 h 30"/>
                <a:gd name="T6" fmla="*/ 5 w 55"/>
                <a:gd name="T7" fmla="*/ 18 h 30"/>
                <a:gd name="T8" fmla="*/ 16 w 55"/>
                <a:gd name="T9" fmla="*/ 14 h 30"/>
                <a:gd name="T10" fmla="*/ 7 w 55"/>
                <a:gd name="T11" fmla="*/ 14 h 30"/>
                <a:gd name="T12" fmla="*/ 2 w 55"/>
                <a:gd name="T13" fmla="*/ 9 h 30"/>
                <a:gd name="T14" fmla="*/ 4 w 55"/>
                <a:gd name="T15" fmla="*/ 7 h 30"/>
                <a:gd name="T16" fmla="*/ 52 w 55"/>
                <a:gd name="T17" fmla="*/ 9 h 30"/>
                <a:gd name="T18" fmla="*/ 55 w 55"/>
                <a:gd name="T19" fmla="*/ 14 h 30"/>
                <a:gd name="T20" fmla="*/ 42 w 55"/>
                <a:gd name="T21" fmla="*/ 27 h 30"/>
                <a:gd name="T22" fmla="*/ 10 w 55"/>
                <a:gd name="T23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30">
                  <a:moveTo>
                    <a:pt x="10" y="24"/>
                  </a:moveTo>
                  <a:cubicBezTo>
                    <a:pt x="8" y="25"/>
                    <a:pt x="6" y="26"/>
                    <a:pt x="5" y="26"/>
                  </a:cubicBezTo>
                  <a:cubicBezTo>
                    <a:pt x="2" y="26"/>
                    <a:pt x="1" y="24"/>
                    <a:pt x="0" y="22"/>
                  </a:cubicBezTo>
                  <a:cubicBezTo>
                    <a:pt x="0" y="19"/>
                    <a:pt x="2" y="18"/>
                    <a:pt x="5" y="18"/>
                  </a:cubicBezTo>
                  <a:cubicBezTo>
                    <a:pt x="9" y="18"/>
                    <a:pt x="13" y="19"/>
                    <a:pt x="16" y="14"/>
                  </a:cubicBezTo>
                  <a:cubicBezTo>
                    <a:pt x="13" y="12"/>
                    <a:pt x="10" y="14"/>
                    <a:pt x="7" y="14"/>
                  </a:cubicBezTo>
                  <a:cubicBezTo>
                    <a:pt x="3" y="15"/>
                    <a:pt x="0" y="14"/>
                    <a:pt x="2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16" y="0"/>
                    <a:pt x="42" y="1"/>
                    <a:pt x="52" y="9"/>
                  </a:cubicBezTo>
                  <a:cubicBezTo>
                    <a:pt x="53" y="10"/>
                    <a:pt x="54" y="12"/>
                    <a:pt x="55" y="14"/>
                  </a:cubicBezTo>
                  <a:cubicBezTo>
                    <a:pt x="54" y="23"/>
                    <a:pt x="51" y="27"/>
                    <a:pt x="42" y="27"/>
                  </a:cubicBezTo>
                  <a:cubicBezTo>
                    <a:pt x="32" y="26"/>
                    <a:pt x="20" y="30"/>
                    <a:pt x="10" y="24"/>
                  </a:cubicBezTo>
                  <a:close/>
                </a:path>
              </a:pathLst>
            </a:custGeom>
            <a:solidFill>
              <a:srgbClr val="F8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4" name="Freeform 1151"/>
            <p:cNvSpPr/>
            <p:nvPr/>
          </p:nvSpPr>
          <p:spPr bwMode="auto">
            <a:xfrm>
              <a:off x="5885" y="2170"/>
              <a:ext cx="162" cy="56"/>
            </a:xfrm>
            <a:custGeom>
              <a:avLst/>
              <a:gdLst>
                <a:gd name="T0" fmla="*/ 55 w 108"/>
                <a:gd name="T1" fmla="*/ 7 h 37"/>
                <a:gd name="T2" fmla="*/ 64 w 108"/>
                <a:gd name="T3" fmla="*/ 11 h 37"/>
                <a:gd name="T4" fmla="*/ 82 w 108"/>
                <a:gd name="T5" fmla="*/ 13 h 37"/>
                <a:gd name="T6" fmla="*/ 86 w 108"/>
                <a:gd name="T7" fmla="*/ 15 h 37"/>
                <a:gd name="T8" fmla="*/ 102 w 108"/>
                <a:gd name="T9" fmla="*/ 27 h 37"/>
                <a:gd name="T10" fmla="*/ 105 w 108"/>
                <a:gd name="T11" fmla="*/ 29 h 37"/>
                <a:gd name="T12" fmla="*/ 106 w 108"/>
                <a:gd name="T13" fmla="*/ 35 h 37"/>
                <a:gd name="T14" fmla="*/ 101 w 108"/>
                <a:gd name="T15" fmla="*/ 34 h 37"/>
                <a:gd name="T16" fmla="*/ 75 w 108"/>
                <a:gd name="T17" fmla="*/ 26 h 37"/>
                <a:gd name="T18" fmla="*/ 72 w 108"/>
                <a:gd name="T19" fmla="*/ 24 h 37"/>
                <a:gd name="T20" fmla="*/ 70 w 108"/>
                <a:gd name="T21" fmla="*/ 20 h 37"/>
                <a:gd name="T22" fmla="*/ 32 w 108"/>
                <a:gd name="T23" fmla="*/ 14 h 37"/>
                <a:gd name="T24" fmla="*/ 5 w 108"/>
                <a:gd name="T25" fmla="*/ 19 h 37"/>
                <a:gd name="T26" fmla="*/ 0 w 108"/>
                <a:gd name="T27" fmla="*/ 16 h 37"/>
                <a:gd name="T28" fmla="*/ 5 w 108"/>
                <a:gd name="T29" fmla="*/ 9 h 37"/>
                <a:gd name="T30" fmla="*/ 32 w 108"/>
                <a:gd name="T31" fmla="*/ 1 h 37"/>
                <a:gd name="T32" fmla="*/ 46 w 108"/>
                <a:gd name="T33" fmla="*/ 2 h 37"/>
                <a:gd name="T34" fmla="*/ 55 w 108"/>
                <a:gd name="T35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37">
                  <a:moveTo>
                    <a:pt x="55" y="7"/>
                  </a:moveTo>
                  <a:cubicBezTo>
                    <a:pt x="57" y="10"/>
                    <a:pt x="60" y="12"/>
                    <a:pt x="64" y="11"/>
                  </a:cubicBezTo>
                  <a:cubicBezTo>
                    <a:pt x="70" y="10"/>
                    <a:pt x="76" y="11"/>
                    <a:pt x="82" y="13"/>
                  </a:cubicBezTo>
                  <a:cubicBezTo>
                    <a:pt x="83" y="14"/>
                    <a:pt x="86" y="14"/>
                    <a:pt x="86" y="15"/>
                  </a:cubicBezTo>
                  <a:cubicBezTo>
                    <a:pt x="89" y="23"/>
                    <a:pt x="97" y="24"/>
                    <a:pt x="102" y="27"/>
                  </a:cubicBezTo>
                  <a:cubicBezTo>
                    <a:pt x="103" y="28"/>
                    <a:pt x="104" y="28"/>
                    <a:pt x="105" y="29"/>
                  </a:cubicBezTo>
                  <a:cubicBezTo>
                    <a:pt x="107" y="30"/>
                    <a:pt x="108" y="33"/>
                    <a:pt x="106" y="35"/>
                  </a:cubicBezTo>
                  <a:cubicBezTo>
                    <a:pt x="105" y="37"/>
                    <a:pt x="103" y="35"/>
                    <a:pt x="101" y="34"/>
                  </a:cubicBezTo>
                  <a:cubicBezTo>
                    <a:pt x="93" y="30"/>
                    <a:pt x="85" y="25"/>
                    <a:pt x="75" y="26"/>
                  </a:cubicBezTo>
                  <a:cubicBezTo>
                    <a:pt x="73" y="27"/>
                    <a:pt x="72" y="26"/>
                    <a:pt x="72" y="24"/>
                  </a:cubicBezTo>
                  <a:cubicBezTo>
                    <a:pt x="72" y="23"/>
                    <a:pt x="72" y="20"/>
                    <a:pt x="70" y="20"/>
                  </a:cubicBezTo>
                  <a:cubicBezTo>
                    <a:pt x="58" y="17"/>
                    <a:pt x="46" y="11"/>
                    <a:pt x="32" y="14"/>
                  </a:cubicBezTo>
                  <a:cubicBezTo>
                    <a:pt x="22" y="12"/>
                    <a:pt x="14" y="16"/>
                    <a:pt x="5" y="19"/>
                  </a:cubicBezTo>
                  <a:cubicBezTo>
                    <a:pt x="3" y="19"/>
                    <a:pt x="1" y="18"/>
                    <a:pt x="0" y="16"/>
                  </a:cubicBezTo>
                  <a:cubicBezTo>
                    <a:pt x="0" y="12"/>
                    <a:pt x="1" y="9"/>
                    <a:pt x="5" y="9"/>
                  </a:cubicBezTo>
                  <a:cubicBezTo>
                    <a:pt x="12" y="0"/>
                    <a:pt x="22" y="2"/>
                    <a:pt x="32" y="1"/>
                  </a:cubicBezTo>
                  <a:cubicBezTo>
                    <a:pt x="36" y="2"/>
                    <a:pt x="41" y="2"/>
                    <a:pt x="46" y="2"/>
                  </a:cubicBezTo>
                  <a:cubicBezTo>
                    <a:pt x="50" y="2"/>
                    <a:pt x="54" y="2"/>
                    <a:pt x="55" y="7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5" name="Freeform 1152"/>
            <p:cNvSpPr/>
            <p:nvPr/>
          </p:nvSpPr>
          <p:spPr bwMode="auto">
            <a:xfrm>
              <a:off x="5891" y="2148"/>
              <a:ext cx="119" cy="36"/>
            </a:xfrm>
            <a:custGeom>
              <a:avLst/>
              <a:gdLst>
                <a:gd name="T0" fmla="*/ 28 w 79"/>
                <a:gd name="T1" fmla="*/ 20 h 24"/>
                <a:gd name="T2" fmla="*/ 1 w 79"/>
                <a:gd name="T3" fmla="*/ 24 h 24"/>
                <a:gd name="T4" fmla="*/ 1 w 79"/>
                <a:gd name="T5" fmla="*/ 16 h 24"/>
                <a:gd name="T6" fmla="*/ 75 w 79"/>
                <a:gd name="T7" fmla="*/ 13 h 24"/>
                <a:gd name="T8" fmla="*/ 78 w 79"/>
                <a:gd name="T9" fmla="*/ 16 h 24"/>
                <a:gd name="T10" fmla="*/ 76 w 79"/>
                <a:gd name="T11" fmla="*/ 22 h 24"/>
                <a:gd name="T12" fmla="*/ 74 w 79"/>
                <a:gd name="T13" fmla="*/ 22 h 24"/>
                <a:gd name="T14" fmla="*/ 38 w 79"/>
                <a:gd name="T15" fmla="*/ 18 h 24"/>
                <a:gd name="T16" fmla="*/ 28 w 7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4">
                  <a:moveTo>
                    <a:pt x="28" y="20"/>
                  </a:moveTo>
                  <a:cubicBezTo>
                    <a:pt x="19" y="20"/>
                    <a:pt x="10" y="22"/>
                    <a:pt x="1" y="24"/>
                  </a:cubicBezTo>
                  <a:cubicBezTo>
                    <a:pt x="1" y="21"/>
                    <a:pt x="0" y="18"/>
                    <a:pt x="1" y="16"/>
                  </a:cubicBezTo>
                  <a:cubicBezTo>
                    <a:pt x="25" y="5"/>
                    <a:pt x="50" y="0"/>
                    <a:pt x="75" y="13"/>
                  </a:cubicBezTo>
                  <a:cubicBezTo>
                    <a:pt x="76" y="14"/>
                    <a:pt x="78" y="14"/>
                    <a:pt x="78" y="16"/>
                  </a:cubicBezTo>
                  <a:cubicBezTo>
                    <a:pt x="79" y="18"/>
                    <a:pt x="78" y="20"/>
                    <a:pt x="76" y="22"/>
                  </a:cubicBezTo>
                  <a:cubicBezTo>
                    <a:pt x="76" y="22"/>
                    <a:pt x="75" y="22"/>
                    <a:pt x="74" y="22"/>
                  </a:cubicBezTo>
                  <a:cubicBezTo>
                    <a:pt x="62" y="22"/>
                    <a:pt x="50" y="16"/>
                    <a:pt x="38" y="18"/>
                  </a:cubicBezTo>
                  <a:cubicBezTo>
                    <a:pt x="35" y="18"/>
                    <a:pt x="31" y="18"/>
                    <a:pt x="28" y="20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6" name="Freeform 1153"/>
            <p:cNvSpPr/>
            <p:nvPr/>
          </p:nvSpPr>
          <p:spPr bwMode="auto">
            <a:xfrm>
              <a:off x="5893" y="2151"/>
              <a:ext cx="123" cy="25"/>
            </a:xfrm>
            <a:custGeom>
              <a:avLst/>
              <a:gdLst>
                <a:gd name="T0" fmla="*/ 77 w 82"/>
                <a:gd name="T1" fmla="*/ 16 h 17"/>
                <a:gd name="T2" fmla="*/ 47 w 82"/>
                <a:gd name="T3" fmla="*/ 6 h 17"/>
                <a:gd name="T4" fmla="*/ 0 w 82"/>
                <a:gd name="T5" fmla="*/ 14 h 17"/>
                <a:gd name="T6" fmla="*/ 10 w 82"/>
                <a:gd name="T7" fmla="*/ 2 h 17"/>
                <a:gd name="T8" fmla="*/ 16 w 82"/>
                <a:gd name="T9" fmla="*/ 4 h 17"/>
                <a:gd name="T10" fmla="*/ 38 w 82"/>
                <a:gd name="T11" fmla="*/ 0 h 17"/>
                <a:gd name="T12" fmla="*/ 79 w 82"/>
                <a:gd name="T13" fmla="*/ 10 h 17"/>
                <a:gd name="T14" fmla="*/ 81 w 82"/>
                <a:gd name="T15" fmla="*/ 12 h 17"/>
                <a:gd name="T16" fmla="*/ 81 w 82"/>
                <a:gd name="T17" fmla="*/ 12 h 17"/>
                <a:gd name="T18" fmla="*/ 79 w 82"/>
                <a:gd name="T19" fmla="*/ 16 h 17"/>
                <a:gd name="T20" fmla="*/ 78 w 82"/>
                <a:gd name="T21" fmla="*/ 17 h 17"/>
                <a:gd name="T22" fmla="*/ 77 w 82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7">
                  <a:moveTo>
                    <a:pt x="77" y="16"/>
                  </a:moveTo>
                  <a:cubicBezTo>
                    <a:pt x="68" y="11"/>
                    <a:pt x="58" y="5"/>
                    <a:pt x="47" y="6"/>
                  </a:cubicBezTo>
                  <a:cubicBezTo>
                    <a:pt x="31" y="9"/>
                    <a:pt x="16" y="9"/>
                    <a:pt x="0" y="14"/>
                  </a:cubicBezTo>
                  <a:cubicBezTo>
                    <a:pt x="4" y="10"/>
                    <a:pt x="8" y="7"/>
                    <a:pt x="10" y="2"/>
                  </a:cubicBezTo>
                  <a:cubicBezTo>
                    <a:pt x="11" y="6"/>
                    <a:pt x="13" y="5"/>
                    <a:pt x="16" y="4"/>
                  </a:cubicBezTo>
                  <a:cubicBezTo>
                    <a:pt x="23" y="2"/>
                    <a:pt x="31" y="1"/>
                    <a:pt x="38" y="0"/>
                  </a:cubicBezTo>
                  <a:cubicBezTo>
                    <a:pt x="53" y="0"/>
                    <a:pt x="66" y="3"/>
                    <a:pt x="79" y="10"/>
                  </a:cubicBezTo>
                  <a:cubicBezTo>
                    <a:pt x="80" y="11"/>
                    <a:pt x="80" y="11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4"/>
                    <a:pt x="82" y="16"/>
                    <a:pt x="79" y="16"/>
                  </a:cubicBezTo>
                  <a:cubicBezTo>
                    <a:pt x="79" y="16"/>
                    <a:pt x="79" y="16"/>
                    <a:pt x="78" y="17"/>
                  </a:cubicBezTo>
                  <a:cubicBezTo>
                    <a:pt x="78" y="16"/>
                    <a:pt x="78" y="16"/>
                    <a:pt x="77" y="16"/>
                  </a:cubicBezTo>
                  <a:close/>
                </a:path>
              </a:pathLst>
            </a:custGeom>
            <a:solidFill>
              <a:srgbClr val="C17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7" name="Freeform 1154"/>
            <p:cNvSpPr/>
            <p:nvPr/>
          </p:nvSpPr>
          <p:spPr bwMode="auto">
            <a:xfrm>
              <a:off x="5867" y="2193"/>
              <a:ext cx="105" cy="31"/>
            </a:xfrm>
            <a:custGeom>
              <a:avLst/>
              <a:gdLst>
                <a:gd name="T0" fmla="*/ 12 w 70"/>
                <a:gd name="T1" fmla="*/ 1 h 21"/>
                <a:gd name="T2" fmla="*/ 17 w 70"/>
                <a:gd name="T3" fmla="*/ 1 h 21"/>
                <a:gd name="T4" fmla="*/ 23 w 70"/>
                <a:gd name="T5" fmla="*/ 0 h 21"/>
                <a:gd name="T6" fmla="*/ 62 w 70"/>
                <a:gd name="T7" fmla="*/ 8 h 21"/>
                <a:gd name="T8" fmla="*/ 69 w 70"/>
                <a:gd name="T9" fmla="*/ 17 h 21"/>
                <a:gd name="T10" fmla="*/ 60 w 70"/>
                <a:gd name="T11" fmla="*/ 20 h 21"/>
                <a:gd name="T12" fmla="*/ 48 w 70"/>
                <a:gd name="T13" fmla="*/ 15 h 21"/>
                <a:gd name="T14" fmla="*/ 6 w 70"/>
                <a:gd name="T15" fmla="*/ 9 h 21"/>
                <a:gd name="T16" fmla="*/ 0 w 70"/>
                <a:gd name="T17" fmla="*/ 9 h 21"/>
                <a:gd name="T18" fmla="*/ 12 w 70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21">
                  <a:moveTo>
                    <a:pt x="12" y="1"/>
                  </a:moveTo>
                  <a:cubicBezTo>
                    <a:pt x="14" y="1"/>
                    <a:pt x="16" y="1"/>
                    <a:pt x="17" y="1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37" y="0"/>
                    <a:pt x="50" y="2"/>
                    <a:pt x="62" y="8"/>
                  </a:cubicBezTo>
                  <a:cubicBezTo>
                    <a:pt x="66" y="10"/>
                    <a:pt x="70" y="11"/>
                    <a:pt x="69" y="17"/>
                  </a:cubicBezTo>
                  <a:cubicBezTo>
                    <a:pt x="67" y="20"/>
                    <a:pt x="63" y="19"/>
                    <a:pt x="60" y="20"/>
                  </a:cubicBezTo>
                  <a:cubicBezTo>
                    <a:pt x="55" y="21"/>
                    <a:pt x="51" y="18"/>
                    <a:pt x="48" y="15"/>
                  </a:cubicBezTo>
                  <a:cubicBezTo>
                    <a:pt x="35" y="9"/>
                    <a:pt x="21" y="6"/>
                    <a:pt x="6" y="9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1" y="2"/>
                    <a:pt x="7" y="3"/>
                    <a:pt x="12" y="1"/>
                  </a:cubicBezTo>
                  <a:close/>
                </a:path>
              </a:pathLst>
            </a:custGeom>
            <a:solidFill>
              <a:srgbClr val="9D6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8" name="Freeform 1155"/>
            <p:cNvSpPr/>
            <p:nvPr/>
          </p:nvSpPr>
          <p:spPr bwMode="auto">
            <a:xfrm>
              <a:off x="6620" y="4016"/>
              <a:ext cx="60" cy="59"/>
            </a:xfrm>
            <a:custGeom>
              <a:avLst/>
              <a:gdLst>
                <a:gd name="T0" fmla="*/ 40 w 40"/>
                <a:gd name="T1" fmla="*/ 31 h 39"/>
                <a:gd name="T2" fmla="*/ 34 w 40"/>
                <a:gd name="T3" fmla="*/ 27 h 39"/>
                <a:gd name="T4" fmla="*/ 30 w 40"/>
                <a:gd name="T5" fmla="*/ 39 h 39"/>
                <a:gd name="T6" fmla="*/ 26 w 40"/>
                <a:gd name="T7" fmla="*/ 37 h 39"/>
                <a:gd name="T8" fmla="*/ 25 w 40"/>
                <a:gd name="T9" fmla="*/ 35 h 39"/>
                <a:gd name="T10" fmla="*/ 24 w 40"/>
                <a:gd name="T11" fmla="*/ 35 h 39"/>
                <a:gd name="T12" fmla="*/ 24 w 40"/>
                <a:gd name="T13" fmla="*/ 34 h 39"/>
                <a:gd name="T14" fmla="*/ 24 w 40"/>
                <a:gd name="T15" fmla="*/ 33 h 39"/>
                <a:gd name="T16" fmla="*/ 25 w 40"/>
                <a:gd name="T17" fmla="*/ 21 h 39"/>
                <a:gd name="T18" fmla="*/ 13 w 40"/>
                <a:gd name="T19" fmla="*/ 14 h 39"/>
                <a:gd name="T20" fmla="*/ 13 w 40"/>
                <a:gd name="T21" fmla="*/ 14 h 39"/>
                <a:gd name="T22" fmla="*/ 11 w 40"/>
                <a:gd name="T23" fmla="*/ 12 h 39"/>
                <a:gd name="T24" fmla="*/ 11 w 40"/>
                <a:gd name="T25" fmla="*/ 12 h 39"/>
                <a:gd name="T26" fmla="*/ 7 w 40"/>
                <a:gd name="T27" fmla="*/ 10 h 39"/>
                <a:gd name="T28" fmla="*/ 7 w 40"/>
                <a:gd name="T29" fmla="*/ 10 h 39"/>
                <a:gd name="T30" fmla="*/ 5 w 40"/>
                <a:gd name="T31" fmla="*/ 8 h 39"/>
                <a:gd name="T32" fmla="*/ 5 w 40"/>
                <a:gd name="T33" fmla="*/ 8 h 39"/>
                <a:gd name="T34" fmla="*/ 2 w 40"/>
                <a:gd name="T35" fmla="*/ 6 h 39"/>
                <a:gd name="T36" fmla="*/ 5 w 40"/>
                <a:gd name="T37" fmla="*/ 1 h 39"/>
                <a:gd name="T38" fmla="*/ 19 w 40"/>
                <a:gd name="T39" fmla="*/ 9 h 39"/>
                <a:gd name="T40" fmla="*/ 40 w 40"/>
                <a:gd name="T41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31"/>
                  </a:moveTo>
                  <a:cubicBezTo>
                    <a:pt x="38" y="30"/>
                    <a:pt x="36" y="29"/>
                    <a:pt x="34" y="27"/>
                  </a:cubicBezTo>
                  <a:cubicBezTo>
                    <a:pt x="29" y="30"/>
                    <a:pt x="33" y="36"/>
                    <a:pt x="30" y="39"/>
                  </a:cubicBezTo>
                  <a:cubicBezTo>
                    <a:pt x="29" y="38"/>
                    <a:pt x="27" y="37"/>
                    <a:pt x="26" y="37"/>
                  </a:cubicBezTo>
                  <a:cubicBezTo>
                    <a:pt x="25" y="36"/>
                    <a:pt x="25" y="36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30" y="27"/>
                    <a:pt x="30" y="26"/>
                    <a:pt x="25" y="21"/>
                  </a:cubicBezTo>
                  <a:cubicBezTo>
                    <a:pt x="21" y="18"/>
                    <a:pt x="18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8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7"/>
                    <a:pt x="2" y="6"/>
                  </a:cubicBezTo>
                  <a:cubicBezTo>
                    <a:pt x="0" y="2"/>
                    <a:pt x="0" y="0"/>
                    <a:pt x="5" y="1"/>
                  </a:cubicBezTo>
                  <a:cubicBezTo>
                    <a:pt x="11" y="1"/>
                    <a:pt x="15" y="5"/>
                    <a:pt x="19" y="9"/>
                  </a:cubicBezTo>
                  <a:cubicBezTo>
                    <a:pt x="27" y="15"/>
                    <a:pt x="35" y="22"/>
                    <a:pt x="40" y="31"/>
                  </a:cubicBezTo>
                  <a:close/>
                </a:path>
              </a:pathLst>
            </a:custGeom>
            <a:solidFill>
              <a:srgbClr val="A18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9" name="Freeform 1156"/>
            <p:cNvSpPr/>
            <p:nvPr/>
          </p:nvSpPr>
          <p:spPr bwMode="auto">
            <a:xfrm>
              <a:off x="6653" y="4066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0" name="Freeform 1157"/>
            <p:cNvSpPr/>
            <p:nvPr/>
          </p:nvSpPr>
          <p:spPr bwMode="auto">
            <a:xfrm>
              <a:off x="7801" y="1623"/>
              <a:ext cx="117" cy="48"/>
            </a:xfrm>
            <a:custGeom>
              <a:avLst/>
              <a:gdLst>
                <a:gd name="T0" fmla="*/ 38 w 78"/>
                <a:gd name="T1" fmla="*/ 30 h 32"/>
                <a:gd name="T2" fmla="*/ 36 w 78"/>
                <a:gd name="T3" fmla="*/ 32 h 32"/>
                <a:gd name="T4" fmla="*/ 33 w 78"/>
                <a:gd name="T5" fmla="*/ 27 h 32"/>
                <a:gd name="T6" fmla="*/ 25 w 78"/>
                <a:gd name="T7" fmla="*/ 17 h 32"/>
                <a:gd name="T8" fmla="*/ 21 w 78"/>
                <a:gd name="T9" fmla="*/ 17 h 32"/>
                <a:gd name="T10" fmla="*/ 29 w 78"/>
                <a:gd name="T11" fmla="*/ 11 h 32"/>
                <a:gd name="T12" fmla="*/ 46 w 78"/>
                <a:gd name="T13" fmla="*/ 11 h 32"/>
                <a:gd name="T14" fmla="*/ 34 w 78"/>
                <a:gd name="T15" fmla="*/ 12 h 32"/>
                <a:gd name="T16" fmla="*/ 15 w 78"/>
                <a:gd name="T17" fmla="*/ 13 h 32"/>
                <a:gd name="T18" fmla="*/ 4 w 78"/>
                <a:gd name="T19" fmla="*/ 12 h 32"/>
                <a:gd name="T20" fmla="*/ 13 w 78"/>
                <a:gd name="T21" fmla="*/ 1 h 32"/>
                <a:gd name="T22" fmla="*/ 16 w 78"/>
                <a:gd name="T23" fmla="*/ 0 h 32"/>
                <a:gd name="T24" fmla="*/ 23 w 78"/>
                <a:gd name="T25" fmla="*/ 3 h 32"/>
                <a:gd name="T26" fmla="*/ 70 w 78"/>
                <a:gd name="T27" fmla="*/ 6 h 32"/>
                <a:gd name="T28" fmla="*/ 77 w 78"/>
                <a:gd name="T29" fmla="*/ 13 h 32"/>
                <a:gd name="T30" fmla="*/ 72 w 78"/>
                <a:gd name="T31" fmla="*/ 19 h 32"/>
                <a:gd name="T32" fmla="*/ 53 w 78"/>
                <a:gd name="T33" fmla="*/ 24 h 32"/>
                <a:gd name="T34" fmla="*/ 42 w 78"/>
                <a:gd name="T35" fmla="*/ 28 h 32"/>
                <a:gd name="T36" fmla="*/ 38 w 78"/>
                <a:gd name="T3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32">
                  <a:moveTo>
                    <a:pt x="38" y="30"/>
                  </a:moveTo>
                  <a:cubicBezTo>
                    <a:pt x="37" y="31"/>
                    <a:pt x="37" y="31"/>
                    <a:pt x="36" y="32"/>
                  </a:cubicBezTo>
                  <a:cubicBezTo>
                    <a:pt x="33" y="31"/>
                    <a:pt x="32" y="30"/>
                    <a:pt x="33" y="27"/>
                  </a:cubicBezTo>
                  <a:cubicBezTo>
                    <a:pt x="35" y="18"/>
                    <a:pt x="35" y="17"/>
                    <a:pt x="25" y="17"/>
                  </a:cubicBezTo>
                  <a:cubicBezTo>
                    <a:pt x="24" y="16"/>
                    <a:pt x="22" y="17"/>
                    <a:pt x="21" y="17"/>
                  </a:cubicBezTo>
                  <a:cubicBezTo>
                    <a:pt x="21" y="10"/>
                    <a:pt x="25" y="11"/>
                    <a:pt x="29" y="11"/>
                  </a:cubicBezTo>
                  <a:cubicBezTo>
                    <a:pt x="35" y="12"/>
                    <a:pt x="41" y="12"/>
                    <a:pt x="46" y="11"/>
                  </a:cubicBezTo>
                  <a:cubicBezTo>
                    <a:pt x="43" y="12"/>
                    <a:pt x="38" y="12"/>
                    <a:pt x="34" y="12"/>
                  </a:cubicBezTo>
                  <a:cubicBezTo>
                    <a:pt x="27" y="11"/>
                    <a:pt x="21" y="11"/>
                    <a:pt x="15" y="13"/>
                  </a:cubicBezTo>
                  <a:cubicBezTo>
                    <a:pt x="11" y="15"/>
                    <a:pt x="7" y="15"/>
                    <a:pt x="4" y="12"/>
                  </a:cubicBezTo>
                  <a:cubicBezTo>
                    <a:pt x="0" y="3"/>
                    <a:pt x="10" y="5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0"/>
                    <a:pt x="21" y="1"/>
                    <a:pt x="23" y="3"/>
                  </a:cubicBezTo>
                  <a:cubicBezTo>
                    <a:pt x="39" y="2"/>
                    <a:pt x="54" y="4"/>
                    <a:pt x="70" y="6"/>
                  </a:cubicBezTo>
                  <a:cubicBezTo>
                    <a:pt x="74" y="7"/>
                    <a:pt x="77" y="9"/>
                    <a:pt x="77" y="13"/>
                  </a:cubicBezTo>
                  <a:cubicBezTo>
                    <a:pt x="78" y="17"/>
                    <a:pt x="75" y="18"/>
                    <a:pt x="72" y="19"/>
                  </a:cubicBezTo>
                  <a:cubicBezTo>
                    <a:pt x="65" y="20"/>
                    <a:pt x="59" y="22"/>
                    <a:pt x="53" y="24"/>
                  </a:cubicBezTo>
                  <a:cubicBezTo>
                    <a:pt x="49" y="25"/>
                    <a:pt x="45" y="25"/>
                    <a:pt x="42" y="28"/>
                  </a:cubicBezTo>
                  <a:cubicBezTo>
                    <a:pt x="40" y="28"/>
                    <a:pt x="39" y="29"/>
                    <a:pt x="38" y="30"/>
                  </a:cubicBezTo>
                  <a:close/>
                </a:path>
              </a:pathLst>
            </a:custGeom>
            <a:solidFill>
              <a:srgbClr val="FC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1" name="Freeform 1158"/>
            <p:cNvSpPr/>
            <p:nvPr/>
          </p:nvSpPr>
          <p:spPr bwMode="auto">
            <a:xfrm>
              <a:off x="7808" y="1611"/>
              <a:ext cx="54" cy="21"/>
            </a:xfrm>
            <a:custGeom>
              <a:avLst/>
              <a:gdLst>
                <a:gd name="T0" fmla="*/ 0 w 36"/>
                <a:gd name="T1" fmla="*/ 5 h 14"/>
                <a:gd name="T2" fmla="*/ 23 w 36"/>
                <a:gd name="T3" fmla="*/ 1 h 14"/>
                <a:gd name="T4" fmla="*/ 27 w 36"/>
                <a:gd name="T5" fmla="*/ 2 h 14"/>
                <a:gd name="T6" fmla="*/ 32 w 36"/>
                <a:gd name="T7" fmla="*/ 3 h 14"/>
                <a:gd name="T8" fmla="*/ 35 w 36"/>
                <a:gd name="T9" fmla="*/ 7 h 14"/>
                <a:gd name="T10" fmla="*/ 18 w 36"/>
                <a:gd name="T11" fmla="*/ 9 h 14"/>
                <a:gd name="T12" fmla="*/ 10 w 36"/>
                <a:gd name="T13" fmla="*/ 11 h 14"/>
                <a:gd name="T14" fmla="*/ 10 w 36"/>
                <a:gd name="T15" fmla="*/ 11 h 14"/>
                <a:gd name="T16" fmla="*/ 0 w 36"/>
                <a:gd name="T17" fmla="*/ 7 h 14"/>
                <a:gd name="T18" fmla="*/ 0 w 36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4">
                  <a:moveTo>
                    <a:pt x="0" y="5"/>
                  </a:moveTo>
                  <a:cubicBezTo>
                    <a:pt x="8" y="5"/>
                    <a:pt x="16" y="3"/>
                    <a:pt x="23" y="1"/>
                  </a:cubicBezTo>
                  <a:cubicBezTo>
                    <a:pt x="25" y="0"/>
                    <a:pt x="26" y="0"/>
                    <a:pt x="27" y="2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5" y="4"/>
                    <a:pt x="36" y="5"/>
                    <a:pt x="35" y="7"/>
                  </a:cubicBezTo>
                  <a:cubicBezTo>
                    <a:pt x="29" y="7"/>
                    <a:pt x="23" y="9"/>
                    <a:pt x="18" y="9"/>
                  </a:cubicBezTo>
                  <a:cubicBezTo>
                    <a:pt x="15" y="11"/>
                    <a:pt x="12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5" y="13"/>
                    <a:pt x="0" y="14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DF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2" name="Freeform 1159"/>
            <p:cNvSpPr/>
            <p:nvPr/>
          </p:nvSpPr>
          <p:spPr bwMode="auto">
            <a:xfrm>
              <a:off x="7823" y="1624"/>
              <a:ext cx="12" cy="3"/>
            </a:xfrm>
            <a:custGeom>
              <a:avLst/>
              <a:gdLst>
                <a:gd name="T0" fmla="*/ 0 w 8"/>
                <a:gd name="T1" fmla="*/ 2 h 2"/>
                <a:gd name="T2" fmla="*/ 8 w 8"/>
                <a:gd name="T3" fmla="*/ 0 h 2"/>
                <a:gd name="T4" fmla="*/ 8 w 8"/>
                <a:gd name="T5" fmla="*/ 2 h 2"/>
                <a:gd name="T6" fmla="*/ 0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0"/>
                    <a:pt x="5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5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3" name="Freeform 1160"/>
            <p:cNvSpPr/>
            <p:nvPr/>
          </p:nvSpPr>
          <p:spPr bwMode="auto">
            <a:xfrm>
              <a:off x="6637" y="24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4" name="Freeform 1161"/>
            <p:cNvSpPr/>
            <p:nvPr/>
          </p:nvSpPr>
          <p:spPr bwMode="auto">
            <a:xfrm>
              <a:off x="5845" y="1584"/>
              <a:ext cx="45" cy="70"/>
            </a:xfrm>
            <a:custGeom>
              <a:avLst/>
              <a:gdLst>
                <a:gd name="T0" fmla="*/ 0 w 30"/>
                <a:gd name="T1" fmla="*/ 10 h 47"/>
                <a:gd name="T2" fmla="*/ 0 w 30"/>
                <a:gd name="T3" fmla="*/ 5 h 47"/>
                <a:gd name="T4" fmla="*/ 6 w 30"/>
                <a:gd name="T5" fmla="*/ 4 h 47"/>
                <a:gd name="T6" fmla="*/ 24 w 30"/>
                <a:gd name="T7" fmla="*/ 27 h 47"/>
                <a:gd name="T8" fmla="*/ 25 w 30"/>
                <a:gd name="T9" fmla="*/ 29 h 47"/>
                <a:gd name="T10" fmla="*/ 27 w 30"/>
                <a:gd name="T11" fmla="*/ 31 h 47"/>
                <a:gd name="T12" fmla="*/ 28 w 30"/>
                <a:gd name="T13" fmla="*/ 33 h 47"/>
                <a:gd name="T14" fmla="*/ 29 w 30"/>
                <a:gd name="T15" fmla="*/ 35 h 47"/>
                <a:gd name="T16" fmla="*/ 30 w 30"/>
                <a:gd name="T17" fmla="*/ 37 h 47"/>
                <a:gd name="T18" fmla="*/ 30 w 30"/>
                <a:gd name="T19" fmla="*/ 39 h 47"/>
                <a:gd name="T20" fmla="*/ 30 w 30"/>
                <a:gd name="T21" fmla="*/ 40 h 47"/>
                <a:gd name="T22" fmla="*/ 18 w 30"/>
                <a:gd name="T23" fmla="*/ 39 h 47"/>
                <a:gd name="T24" fmla="*/ 15 w 30"/>
                <a:gd name="T25" fmla="*/ 37 h 47"/>
                <a:gd name="T26" fmla="*/ 4 w 30"/>
                <a:gd name="T27" fmla="*/ 24 h 47"/>
                <a:gd name="T28" fmla="*/ 2 w 30"/>
                <a:gd name="T29" fmla="*/ 21 h 47"/>
                <a:gd name="T30" fmla="*/ 2 w 30"/>
                <a:gd name="T31" fmla="*/ 21 h 47"/>
                <a:gd name="T32" fmla="*/ 0 w 30"/>
                <a:gd name="T33" fmla="*/ 17 h 47"/>
                <a:gd name="T34" fmla="*/ 0 w 30"/>
                <a:gd name="T3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7">
                  <a:moveTo>
                    <a:pt x="0" y="10"/>
                  </a:moveTo>
                  <a:cubicBezTo>
                    <a:pt x="0" y="8"/>
                    <a:pt x="0" y="7"/>
                    <a:pt x="0" y="5"/>
                  </a:cubicBezTo>
                  <a:cubicBezTo>
                    <a:pt x="1" y="0"/>
                    <a:pt x="3" y="1"/>
                    <a:pt x="6" y="4"/>
                  </a:cubicBezTo>
                  <a:cubicBezTo>
                    <a:pt x="11" y="13"/>
                    <a:pt x="21" y="17"/>
                    <a:pt x="24" y="27"/>
                  </a:cubicBezTo>
                  <a:cubicBezTo>
                    <a:pt x="24" y="28"/>
                    <a:pt x="25" y="29"/>
                    <a:pt x="25" y="29"/>
                  </a:cubicBezTo>
                  <a:cubicBezTo>
                    <a:pt x="26" y="30"/>
                    <a:pt x="26" y="30"/>
                    <a:pt x="27" y="31"/>
                  </a:cubicBezTo>
                  <a:cubicBezTo>
                    <a:pt x="27" y="32"/>
                    <a:pt x="27" y="33"/>
                    <a:pt x="28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6"/>
                    <a:pt x="30" y="37"/>
                  </a:cubicBezTo>
                  <a:cubicBezTo>
                    <a:pt x="30" y="37"/>
                    <a:pt x="30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5" y="47"/>
                    <a:pt x="21" y="41"/>
                    <a:pt x="18" y="39"/>
                  </a:cubicBezTo>
                  <a:cubicBezTo>
                    <a:pt x="17" y="38"/>
                    <a:pt x="16" y="37"/>
                    <a:pt x="15" y="37"/>
                  </a:cubicBezTo>
                  <a:cubicBezTo>
                    <a:pt x="10" y="33"/>
                    <a:pt x="6" y="29"/>
                    <a:pt x="4" y="24"/>
                  </a:cubicBezTo>
                  <a:cubicBezTo>
                    <a:pt x="3" y="24"/>
                    <a:pt x="2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0"/>
                    <a:pt x="1" y="18"/>
                    <a:pt x="0" y="17"/>
                  </a:cubicBezTo>
                  <a:cubicBezTo>
                    <a:pt x="0" y="15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96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5" name="Freeform 1162"/>
            <p:cNvSpPr/>
            <p:nvPr/>
          </p:nvSpPr>
          <p:spPr bwMode="auto">
            <a:xfrm>
              <a:off x="5846" y="1618"/>
              <a:ext cx="27" cy="27"/>
            </a:xfrm>
            <a:custGeom>
              <a:avLst/>
              <a:gdLst>
                <a:gd name="T0" fmla="*/ 3 w 18"/>
                <a:gd name="T1" fmla="*/ 0 h 18"/>
                <a:gd name="T2" fmla="*/ 16 w 18"/>
                <a:gd name="T3" fmla="*/ 12 h 18"/>
                <a:gd name="T4" fmla="*/ 10 w 18"/>
                <a:gd name="T5" fmla="*/ 17 h 18"/>
                <a:gd name="T6" fmla="*/ 1 w 18"/>
                <a:gd name="T7" fmla="*/ 12 h 18"/>
                <a:gd name="T8" fmla="*/ 1 w 18"/>
                <a:gd name="T9" fmla="*/ 8 h 18"/>
                <a:gd name="T10" fmla="*/ 1 w 18"/>
                <a:gd name="T11" fmla="*/ 6 h 18"/>
                <a:gd name="T12" fmla="*/ 1 w 18"/>
                <a:gd name="T13" fmla="*/ 6 h 18"/>
                <a:gd name="T14" fmla="*/ 3 w 18"/>
                <a:gd name="T15" fmla="*/ 2 h 18"/>
                <a:gd name="T16" fmla="*/ 2 w 18"/>
                <a:gd name="T17" fmla="*/ 1 h 18"/>
                <a:gd name="T18" fmla="*/ 3 w 18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3" y="0"/>
                  </a:moveTo>
                  <a:cubicBezTo>
                    <a:pt x="7" y="4"/>
                    <a:pt x="12" y="8"/>
                    <a:pt x="16" y="12"/>
                  </a:cubicBezTo>
                  <a:cubicBezTo>
                    <a:pt x="18" y="18"/>
                    <a:pt x="14" y="18"/>
                    <a:pt x="10" y="17"/>
                  </a:cubicBezTo>
                  <a:cubicBezTo>
                    <a:pt x="6" y="17"/>
                    <a:pt x="4" y="14"/>
                    <a:pt x="1" y="12"/>
                  </a:cubicBezTo>
                  <a:cubicBezTo>
                    <a:pt x="1" y="11"/>
                    <a:pt x="0" y="9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7B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6" name="Freeform 1163"/>
            <p:cNvSpPr/>
            <p:nvPr/>
          </p:nvSpPr>
          <p:spPr bwMode="auto">
            <a:xfrm>
              <a:off x="5839" y="1630"/>
              <a:ext cx="15" cy="20"/>
            </a:xfrm>
            <a:custGeom>
              <a:avLst/>
              <a:gdLst>
                <a:gd name="T0" fmla="*/ 6 w 10"/>
                <a:gd name="T1" fmla="*/ 0 h 13"/>
                <a:gd name="T2" fmla="*/ 7 w 10"/>
                <a:gd name="T3" fmla="*/ 2 h 13"/>
                <a:gd name="T4" fmla="*/ 5 w 10"/>
                <a:gd name="T5" fmla="*/ 10 h 13"/>
                <a:gd name="T6" fmla="*/ 0 w 10"/>
                <a:gd name="T7" fmla="*/ 12 h 13"/>
                <a:gd name="T8" fmla="*/ 0 w 10"/>
                <a:gd name="T9" fmla="*/ 11 h 13"/>
                <a:gd name="T10" fmla="*/ 6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10" y="6"/>
                    <a:pt x="6" y="8"/>
                    <a:pt x="5" y="10"/>
                  </a:cubicBezTo>
                  <a:cubicBezTo>
                    <a:pt x="3" y="11"/>
                    <a:pt x="2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2"/>
                    <a:pt x="6" y="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7" name="Freeform 1164"/>
            <p:cNvSpPr/>
            <p:nvPr/>
          </p:nvSpPr>
          <p:spPr bwMode="auto">
            <a:xfrm>
              <a:off x="5848" y="1615"/>
              <a:ext cx="3" cy="6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8" name="Freeform 1165"/>
            <p:cNvSpPr/>
            <p:nvPr/>
          </p:nvSpPr>
          <p:spPr bwMode="auto">
            <a:xfrm>
              <a:off x="5845" y="160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3C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9" name="Freeform 1166"/>
            <p:cNvSpPr/>
            <p:nvPr/>
          </p:nvSpPr>
          <p:spPr bwMode="auto">
            <a:xfrm>
              <a:off x="6530" y="841"/>
              <a:ext cx="143" cy="117"/>
            </a:xfrm>
            <a:custGeom>
              <a:avLst/>
              <a:gdLst>
                <a:gd name="T0" fmla="*/ 21 w 95"/>
                <a:gd name="T1" fmla="*/ 21 h 78"/>
                <a:gd name="T2" fmla="*/ 13 w 95"/>
                <a:gd name="T3" fmla="*/ 15 h 78"/>
                <a:gd name="T4" fmla="*/ 0 w 95"/>
                <a:gd name="T5" fmla="*/ 0 h 78"/>
                <a:gd name="T6" fmla="*/ 62 w 95"/>
                <a:gd name="T7" fmla="*/ 21 h 78"/>
                <a:gd name="T8" fmla="*/ 73 w 95"/>
                <a:gd name="T9" fmla="*/ 23 h 78"/>
                <a:gd name="T10" fmla="*/ 78 w 95"/>
                <a:gd name="T11" fmla="*/ 25 h 78"/>
                <a:gd name="T12" fmla="*/ 80 w 95"/>
                <a:gd name="T13" fmla="*/ 27 h 78"/>
                <a:gd name="T14" fmla="*/ 86 w 95"/>
                <a:gd name="T15" fmla="*/ 30 h 78"/>
                <a:gd name="T16" fmla="*/ 86 w 95"/>
                <a:gd name="T17" fmla="*/ 39 h 78"/>
                <a:gd name="T18" fmla="*/ 87 w 95"/>
                <a:gd name="T19" fmla="*/ 54 h 78"/>
                <a:gd name="T20" fmla="*/ 94 w 95"/>
                <a:gd name="T21" fmla="*/ 66 h 78"/>
                <a:gd name="T22" fmla="*/ 91 w 95"/>
                <a:gd name="T23" fmla="*/ 77 h 78"/>
                <a:gd name="T24" fmla="*/ 86 w 95"/>
                <a:gd name="T25" fmla="*/ 75 h 78"/>
                <a:gd name="T26" fmla="*/ 75 w 95"/>
                <a:gd name="T27" fmla="*/ 67 h 78"/>
                <a:gd name="T28" fmla="*/ 73 w 95"/>
                <a:gd name="T29" fmla="*/ 67 h 78"/>
                <a:gd name="T30" fmla="*/ 71 w 95"/>
                <a:gd name="T31" fmla="*/ 66 h 78"/>
                <a:gd name="T32" fmla="*/ 70 w 95"/>
                <a:gd name="T33" fmla="*/ 65 h 78"/>
                <a:gd name="T34" fmla="*/ 69 w 95"/>
                <a:gd name="T35" fmla="*/ 63 h 78"/>
                <a:gd name="T36" fmla="*/ 68 w 95"/>
                <a:gd name="T37" fmla="*/ 60 h 78"/>
                <a:gd name="T38" fmla="*/ 57 w 95"/>
                <a:gd name="T39" fmla="*/ 41 h 78"/>
                <a:gd name="T40" fmla="*/ 30 w 95"/>
                <a:gd name="T41" fmla="*/ 28 h 78"/>
                <a:gd name="T42" fmla="*/ 21 w 95"/>
                <a:gd name="T43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78">
                  <a:moveTo>
                    <a:pt x="21" y="21"/>
                  </a:moveTo>
                  <a:cubicBezTo>
                    <a:pt x="18" y="20"/>
                    <a:pt x="15" y="18"/>
                    <a:pt x="13" y="15"/>
                  </a:cubicBezTo>
                  <a:cubicBezTo>
                    <a:pt x="9" y="10"/>
                    <a:pt x="4" y="5"/>
                    <a:pt x="0" y="0"/>
                  </a:cubicBezTo>
                  <a:cubicBezTo>
                    <a:pt x="21" y="5"/>
                    <a:pt x="42" y="11"/>
                    <a:pt x="62" y="21"/>
                  </a:cubicBezTo>
                  <a:cubicBezTo>
                    <a:pt x="65" y="22"/>
                    <a:pt x="68" y="26"/>
                    <a:pt x="73" y="23"/>
                  </a:cubicBezTo>
                  <a:cubicBezTo>
                    <a:pt x="75" y="24"/>
                    <a:pt x="77" y="24"/>
                    <a:pt x="78" y="25"/>
                  </a:cubicBezTo>
                  <a:cubicBezTo>
                    <a:pt x="79" y="26"/>
                    <a:pt x="80" y="26"/>
                    <a:pt x="80" y="27"/>
                  </a:cubicBezTo>
                  <a:cubicBezTo>
                    <a:pt x="82" y="28"/>
                    <a:pt x="85" y="28"/>
                    <a:pt x="86" y="30"/>
                  </a:cubicBezTo>
                  <a:cubicBezTo>
                    <a:pt x="88" y="33"/>
                    <a:pt x="89" y="36"/>
                    <a:pt x="86" y="39"/>
                  </a:cubicBezTo>
                  <a:cubicBezTo>
                    <a:pt x="82" y="45"/>
                    <a:pt x="83" y="49"/>
                    <a:pt x="87" y="54"/>
                  </a:cubicBezTo>
                  <a:cubicBezTo>
                    <a:pt x="90" y="57"/>
                    <a:pt x="92" y="61"/>
                    <a:pt x="94" y="66"/>
                  </a:cubicBezTo>
                  <a:cubicBezTo>
                    <a:pt x="95" y="70"/>
                    <a:pt x="94" y="74"/>
                    <a:pt x="91" y="77"/>
                  </a:cubicBezTo>
                  <a:cubicBezTo>
                    <a:pt x="88" y="78"/>
                    <a:pt x="87" y="76"/>
                    <a:pt x="86" y="75"/>
                  </a:cubicBezTo>
                  <a:cubicBezTo>
                    <a:pt x="83" y="72"/>
                    <a:pt x="79" y="69"/>
                    <a:pt x="75" y="67"/>
                  </a:cubicBezTo>
                  <a:cubicBezTo>
                    <a:pt x="74" y="67"/>
                    <a:pt x="74" y="67"/>
                    <a:pt x="73" y="67"/>
                  </a:cubicBezTo>
                  <a:cubicBezTo>
                    <a:pt x="73" y="67"/>
                    <a:pt x="72" y="67"/>
                    <a:pt x="71" y="66"/>
                  </a:cubicBezTo>
                  <a:cubicBezTo>
                    <a:pt x="71" y="66"/>
                    <a:pt x="70" y="66"/>
                    <a:pt x="70" y="65"/>
                  </a:cubicBezTo>
                  <a:cubicBezTo>
                    <a:pt x="69" y="65"/>
                    <a:pt x="69" y="64"/>
                    <a:pt x="69" y="63"/>
                  </a:cubicBezTo>
                  <a:cubicBezTo>
                    <a:pt x="68" y="62"/>
                    <a:pt x="68" y="61"/>
                    <a:pt x="68" y="60"/>
                  </a:cubicBezTo>
                  <a:cubicBezTo>
                    <a:pt x="69" y="52"/>
                    <a:pt x="66" y="46"/>
                    <a:pt x="57" y="41"/>
                  </a:cubicBezTo>
                  <a:cubicBezTo>
                    <a:pt x="48" y="37"/>
                    <a:pt x="39" y="32"/>
                    <a:pt x="30" y="28"/>
                  </a:cubicBezTo>
                  <a:cubicBezTo>
                    <a:pt x="26" y="26"/>
                    <a:pt x="24" y="22"/>
                    <a:pt x="21" y="21"/>
                  </a:cubicBezTo>
                  <a:close/>
                </a:path>
              </a:pathLst>
            </a:custGeom>
            <a:solidFill>
              <a:srgbClr val="F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0" name="Freeform 1167"/>
            <p:cNvSpPr/>
            <p:nvPr/>
          </p:nvSpPr>
          <p:spPr bwMode="auto">
            <a:xfrm>
              <a:off x="6077" y="913"/>
              <a:ext cx="12" cy="14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6 h 9"/>
                <a:gd name="T4" fmla="*/ 8 w 8"/>
                <a:gd name="T5" fmla="*/ 6 h 9"/>
                <a:gd name="T6" fmla="*/ 0 w 8"/>
                <a:gd name="T7" fmla="*/ 1 h 9"/>
                <a:gd name="T8" fmla="*/ 0 w 8"/>
                <a:gd name="T9" fmla="*/ 0 h 9"/>
                <a:gd name="T10" fmla="*/ 2 w 8"/>
                <a:gd name="T11" fmla="*/ 0 h 9"/>
                <a:gd name="T12" fmla="*/ 8 w 8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3" y="9"/>
                    <a:pt x="1" y="6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2"/>
                    <a:pt x="8" y="4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1" name="Freeform 1168"/>
            <p:cNvSpPr/>
            <p:nvPr/>
          </p:nvSpPr>
          <p:spPr bwMode="auto">
            <a:xfrm>
              <a:off x="6074" y="910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2 w 2"/>
                <a:gd name="T7" fmla="*/ 2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2" name="Freeform 1169"/>
            <p:cNvSpPr/>
            <p:nvPr/>
          </p:nvSpPr>
          <p:spPr bwMode="auto">
            <a:xfrm>
              <a:off x="6071" y="90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3" name="Freeform 1170"/>
            <p:cNvSpPr/>
            <p:nvPr/>
          </p:nvSpPr>
          <p:spPr bwMode="auto">
            <a:xfrm>
              <a:off x="5888" y="1518"/>
              <a:ext cx="114" cy="52"/>
            </a:xfrm>
            <a:custGeom>
              <a:avLst/>
              <a:gdLst>
                <a:gd name="T0" fmla="*/ 30 w 76"/>
                <a:gd name="T1" fmla="*/ 0 h 35"/>
                <a:gd name="T2" fmla="*/ 57 w 76"/>
                <a:gd name="T3" fmla="*/ 0 h 35"/>
                <a:gd name="T4" fmla="*/ 68 w 76"/>
                <a:gd name="T5" fmla="*/ 2 h 35"/>
                <a:gd name="T6" fmla="*/ 75 w 76"/>
                <a:gd name="T7" fmla="*/ 9 h 35"/>
                <a:gd name="T8" fmla="*/ 67 w 76"/>
                <a:gd name="T9" fmla="*/ 14 h 35"/>
                <a:gd name="T10" fmla="*/ 34 w 76"/>
                <a:gd name="T11" fmla="*/ 17 h 35"/>
                <a:gd name="T12" fmla="*/ 11 w 76"/>
                <a:gd name="T13" fmla="*/ 31 h 35"/>
                <a:gd name="T14" fmla="*/ 5 w 76"/>
                <a:gd name="T15" fmla="*/ 34 h 35"/>
                <a:gd name="T16" fmla="*/ 0 w 76"/>
                <a:gd name="T17" fmla="*/ 27 h 35"/>
                <a:gd name="T18" fmla="*/ 0 w 76"/>
                <a:gd name="T19" fmla="*/ 23 h 35"/>
                <a:gd name="T20" fmla="*/ 2 w 76"/>
                <a:gd name="T21" fmla="*/ 20 h 35"/>
                <a:gd name="T22" fmla="*/ 30 w 76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5">
                  <a:moveTo>
                    <a:pt x="30" y="0"/>
                  </a:moveTo>
                  <a:cubicBezTo>
                    <a:pt x="39" y="0"/>
                    <a:pt x="48" y="0"/>
                    <a:pt x="57" y="0"/>
                  </a:cubicBezTo>
                  <a:cubicBezTo>
                    <a:pt x="61" y="2"/>
                    <a:pt x="65" y="0"/>
                    <a:pt x="68" y="2"/>
                  </a:cubicBezTo>
                  <a:cubicBezTo>
                    <a:pt x="72" y="3"/>
                    <a:pt x="76" y="4"/>
                    <a:pt x="75" y="9"/>
                  </a:cubicBezTo>
                  <a:cubicBezTo>
                    <a:pt x="74" y="13"/>
                    <a:pt x="71" y="14"/>
                    <a:pt x="67" y="14"/>
                  </a:cubicBezTo>
                  <a:cubicBezTo>
                    <a:pt x="56" y="13"/>
                    <a:pt x="45" y="14"/>
                    <a:pt x="34" y="17"/>
                  </a:cubicBezTo>
                  <a:cubicBezTo>
                    <a:pt x="24" y="18"/>
                    <a:pt x="14" y="19"/>
                    <a:pt x="11" y="31"/>
                  </a:cubicBezTo>
                  <a:cubicBezTo>
                    <a:pt x="10" y="34"/>
                    <a:pt x="8" y="35"/>
                    <a:pt x="5" y="34"/>
                  </a:cubicBezTo>
                  <a:cubicBezTo>
                    <a:pt x="1" y="33"/>
                    <a:pt x="2" y="29"/>
                    <a:pt x="0" y="27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8" y="8"/>
                    <a:pt x="17" y="2"/>
                    <a:pt x="30" y="0"/>
                  </a:cubicBezTo>
                  <a:close/>
                </a:path>
              </a:pathLst>
            </a:custGeom>
            <a:solidFill>
              <a:srgbClr val="F8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4" name="Freeform 1171"/>
            <p:cNvSpPr/>
            <p:nvPr/>
          </p:nvSpPr>
          <p:spPr bwMode="auto">
            <a:xfrm>
              <a:off x="5864" y="1575"/>
              <a:ext cx="44" cy="70"/>
            </a:xfrm>
            <a:custGeom>
              <a:avLst/>
              <a:gdLst>
                <a:gd name="T0" fmla="*/ 0 w 29"/>
                <a:gd name="T1" fmla="*/ 8 h 47"/>
                <a:gd name="T2" fmla="*/ 9 w 29"/>
                <a:gd name="T3" fmla="*/ 1 h 47"/>
                <a:gd name="T4" fmla="*/ 14 w 29"/>
                <a:gd name="T5" fmla="*/ 2 h 47"/>
                <a:gd name="T6" fmla="*/ 15 w 29"/>
                <a:gd name="T7" fmla="*/ 3 h 47"/>
                <a:gd name="T8" fmla="*/ 17 w 29"/>
                <a:gd name="T9" fmla="*/ 6 h 47"/>
                <a:gd name="T10" fmla="*/ 18 w 29"/>
                <a:gd name="T11" fmla="*/ 8 h 47"/>
                <a:gd name="T12" fmla="*/ 20 w 29"/>
                <a:gd name="T13" fmla="*/ 13 h 47"/>
                <a:gd name="T14" fmla="*/ 23 w 29"/>
                <a:gd name="T15" fmla="*/ 22 h 47"/>
                <a:gd name="T16" fmla="*/ 23 w 29"/>
                <a:gd name="T17" fmla="*/ 26 h 47"/>
                <a:gd name="T18" fmla="*/ 18 w 29"/>
                <a:gd name="T19" fmla="*/ 47 h 47"/>
                <a:gd name="T20" fmla="*/ 16 w 29"/>
                <a:gd name="T21" fmla="*/ 45 h 47"/>
                <a:gd name="T22" fmla="*/ 16 w 29"/>
                <a:gd name="T23" fmla="*/ 45 h 47"/>
                <a:gd name="T24" fmla="*/ 14 w 29"/>
                <a:gd name="T25" fmla="*/ 42 h 47"/>
                <a:gd name="T26" fmla="*/ 0 w 29"/>
                <a:gd name="T2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7">
                  <a:moveTo>
                    <a:pt x="0" y="8"/>
                  </a:moveTo>
                  <a:cubicBezTo>
                    <a:pt x="2" y="1"/>
                    <a:pt x="3" y="0"/>
                    <a:pt x="9" y="1"/>
                  </a:cubicBezTo>
                  <a:cubicBezTo>
                    <a:pt x="11" y="2"/>
                    <a:pt x="12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10"/>
                    <a:pt x="19" y="11"/>
                    <a:pt x="20" y="13"/>
                  </a:cubicBezTo>
                  <a:cubicBezTo>
                    <a:pt x="21" y="16"/>
                    <a:pt x="24" y="18"/>
                    <a:pt x="23" y="22"/>
                  </a:cubicBezTo>
                  <a:cubicBezTo>
                    <a:pt x="23" y="23"/>
                    <a:pt x="22" y="25"/>
                    <a:pt x="23" y="26"/>
                  </a:cubicBezTo>
                  <a:cubicBezTo>
                    <a:pt x="29" y="35"/>
                    <a:pt x="27" y="41"/>
                    <a:pt x="18" y="47"/>
                  </a:cubicBezTo>
                  <a:cubicBezTo>
                    <a:pt x="17" y="47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4"/>
                    <a:pt x="15" y="43"/>
                    <a:pt x="14" y="42"/>
                  </a:cubicBezTo>
                  <a:cubicBezTo>
                    <a:pt x="10" y="31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CF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5" name="Freeform 1172"/>
            <p:cNvSpPr/>
            <p:nvPr/>
          </p:nvSpPr>
          <p:spPr bwMode="auto">
            <a:xfrm>
              <a:off x="5854" y="1587"/>
              <a:ext cx="34" cy="52"/>
            </a:xfrm>
            <a:custGeom>
              <a:avLst/>
              <a:gdLst>
                <a:gd name="T0" fmla="*/ 7 w 23"/>
                <a:gd name="T1" fmla="*/ 0 h 35"/>
                <a:gd name="T2" fmla="*/ 23 w 23"/>
                <a:gd name="T3" fmla="*/ 35 h 35"/>
                <a:gd name="T4" fmla="*/ 21 w 23"/>
                <a:gd name="T5" fmla="*/ 35 h 35"/>
                <a:gd name="T6" fmla="*/ 21 w 23"/>
                <a:gd name="T7" fmla="*/ 35 h 35"/>
                <a:gd name="T8" fmla="*/ 19 w 23"/>
                <a:gd name="T9" fmla="*/ 33 h 35"/>
                <a:gd name="T10" fmla="*/ 19 w 23"/>
                <a:gd name="T11" fmla="*/ 31 h 35"/>
                <a:gd name="T12" fmla="*/ 17 w 23"/>
                <a:gd name="T13" fmla="*/ 29 h 35"/>
                <a:gd name="T14" fmla="*/ 17 w 23"/>
                <a:gd name="T15" fmla="*/ 29 h 35"/>
                <a:gd name="T16" fmla="*/ 4 w 23"/>
                <a:gd name="T17" fmla="*/ 8 h 35"/>
                <a:gd name="T18" fmla="*/ 2 w 23"/>
                <a:gd name="T19" fmla="*/ 2 h 35"/>
                <a:gd name="T20" fmla="*/ 7 w 23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5">
                  <a:moveTo>
                    <a:pt x="7" y="0"/>
                  </a:moveTo>
                  <a:cubicBezTo>
                    <a:pt x="20" y="8"/>
                    <a:pt x="20" y="22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8" y="30"/>
                    <a:pt x="17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5" y="20"/>
                    <a:pt x="11" y="13"/>
                    <a:pt x="4" y="8"/>
                  </a:cubicBezTo>
                  <a:cubicBezTo>
                    <a:pt x="2" y="7"/>
                    <a:pt x="0" y="5"/>
                    <a:pt x="2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C9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6" name="Freeform 1173"/>
            <p:cNvSpPr/>
            <p:nvPr/>
          </p:nvSpPr>
          <p:spPr bwMode="auto">
            <a:xfrm>
              <a:off x="5854" y="1590"/>
              <a:ext cx="27" cy="40"/>
            </a:xfrm>
            <a:custGeom>
              <a:avLst/>
              <a:gdLst>
                <a:gd name="T0" fmla="*/ 2 w 18"/>
                <a:gd name="T1" fmla="*/ 0 h 27"/>
                <a:gd name="T2" fmla="*/ 7 w 18"/>
                <a:gd name="T3" fmla="*/ 5 h 27"/>
                <a:gd name="T4" fmla="*/ 17 w 18"/>
                <a:gd name="T5" fmla="*/ 27 h 27"/>
                <a:gd name="T6" fmla="*/ 13 w 18"/>
                <a:gd name="T7" fmla="*/ 21 h 27"/>
                <a:gd name="T8" fmla="*/ 7 w 18"/>
                <a:gd name="T9" fmla="*/ 13 h 27"/>
                <a:gd name="T10" fmla="*/ 0 w 18"/>
                <a:gd name="T11" fmla="*/ 0 h 27"/>
                <a:gd name="T12" fmla="*/ 2 w 1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2" y="0"/>
                  </a:moveTo>
                  <a:cubicBezTo>
                    <a:pt x="3" y="2"/>
                    <a:pt x="5" y="3"/>
                    <a:pt x="7" y="5"/>
                  </a:cubicBezTo>
                  <a:cubicBezTo>
                    <a:pt x="14" y="11"/>
                    <a:pt x="18" y="18"/>
                    <a:pt x="17" y="27"/>
                  </a:cubicBezTo>
                  <a:cubicBezTo>
                    <a:pt x="14" y="26"/>
                    <a:pt x="13" y="24"/>
                    <a:pt x="13" y="21"/>
                  </a:cubicBezTo>
                  <a:cubicBezTo>
                    <a:pt x="12" y="17"/>
                    <a:pt x="10" y="14"/>
                    <a:pt x="7" y="13"/>
                  </a:cubicBezTo>
                  <a:cubicBezTo>
                    <a:pt x="1" y="10"/>
                    <a:pt x="0" y="6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7" name="Freeform 1174"/>
            <p:cNvSpPr/>
            <p:nvPr/>
          </p:nvSpPr>
          <p:spPr bwMode="auto">
            <a:xfrm>
              <a:off x="5884" y="1561"/>
              <a:ext cx="31" cy="42"/>
            </a:xfrm>
            <a:custGeom>
              <a:avLst/>
              <a:gdLst>
                <a:gd name="T0" fmla="*/ 3 w 21"/>
                <a:gd name="T1" fmla="*/ 17 h 28"/>
                <a:gd name="T2" fmla="*/ 3 w 21"/>
                <a:gd name="T3" fmla="*/ 15 h 28"/>
                <a:gd name="T4" fmla="*/ 1 w 21"/>
                <a:gd name="T5" fmla="*/ 11 h 28"/>
                <a:gd name="T6" fmla="*/ 1 w 21"/>
                <a:gd name="T7" fmla="*/ 11 h 28"/>
                <a:gd name="T8" fmla="*/ 3 w 21"/>
                <a:gd name="T9" fmla="*/ 0 h 28"/>
                <a:gd name="T10" fmla="*/ 10 w 21"/>
                <a:gd name="T11" fmla="*/ 6 h 28"/>
                <a:gd name="T12" fmla="*/ 13 w 21"/>
                <a:gd name="T13" fmla="*/ 9 h 28"/>
                <a:gd name="T14" fmla="*/ 17 w 21"/>
                <a:gd name="T15" fmla="*/ 24 h 28"/>
                <a:gd name="T16" fmla="*/ 2 w 21"/>
                <a:gd name="T17" fmla="*/ 19 h 28"/>
                <a:gd name="T18" fmla="*/ 3 w 21"/>
                <a:gd name="T1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3" y="17"/>
                  </a:moveTo>
                  <a:cubicBezTo>
                    <a:pt x="3" y="17"/>
                    <a:pt x="3" y="16"/>
                    <a:pt x="3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7"/>
                    <a:pt x="0" y="3"/>
                    <a:pt x="3" y="0"/>
                  </a:cubicBezTo>
                  <a:cubicBezTo>
                    <a:pt x="5" y="2"/>
                    <a:pt x="6" y="5"/>
                    <a:pt x="10" y="6"/>
                  </a:cubicBezTo>
                  <a:cubicBezTo>
                    <a:pt x="11" y="7"/>
                    <a:pt x="12" y="8"/>
                    <a:pt x="13" y="9"/>
                  </a:cubicBezTo>
                  <a:cubicBezTo>
                    <a:pt x="18" y="13"/>
                    <a:pt x="21" y="18"/>
                    <a:pt x="17" y="24"/>
                  </a:cubicBezTo>
                  <a:cubicBezTo>
                    <a:pt x="11" y="28"/>
                    <a:pt x="8" y="19"/>
                    <a:pt x="2" y="19"/>
                  </a:cubicBezTo>
                  <a:cubicBezTo>
                    <a:pt x="2" y="19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8" name="Freeform 1175"/>
            <p:cNvSpPr/>
            <p:nvPr/>
          </p:nvSpPr>
          <p:spPr bwMode="auto">
            <a:xfrm>
              <a:off x="5887" y="1558"/>
              <a:ext cx="12" cy="15"/>
            </a:xfrm>
            <a:custGeom>
              <a:avLst/>
              <a:gdLst>
                <a:gd name="T0" fmla="*/ 6 w 8"/>
                <a:gd name="T1" fmla="*/ 10 h 10"/>
                <a:gd name="T2" fmla="*/ 1 w 8"/>
                <a:gd name="T3" fmla="*/ 2 h 10"/>
                <a:gd name="T4" fmla="*/ 1 w 8"/>
                <a:gd name="T5" fmla="*/ 0 h 10"/>
                <a:gd name="T6" fmla="*/ 6 w 8"/>
                <a:gd name="T7" fmla="*/ 6 h 10"/>
                <a:gd name="T8" fmla="*/ 6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6" y="10"/>
                  </a:moveTo>
                  <a:cubicBezTo>
                    <a:pt x="3" y="8"/>
                    <a:pt x="0" y="6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4" y="0"/>
                    <a:pt x="5" y="3"/>
                    <a:pt x="6" y="6"/>
                  </a:cubicBezTo>
                  <a:cubicBezTo>
                    <a:pt x="8" y="7"/>
                    <a:pt x="7" y="8"/>
                    <a:pt x="6" y="10"/>
                  </a:cubicBezTo>
                  <a:close/>
                </a:path>
              </a:pathLst>
            </a:custGeom>
            <a:solidFill>
              <a:srgbClr val="C99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9" name="Freeform 1176"/>
            <p:cNvSpPr/>
            <p:nvPr/>
          </p:nvSpPr>
          <p:spPr bwMode="auto">
            <a:xfrm>
              <a:off x="6467" y="1446"/>
              <a:ext cx="30" cy="24"/>
            </a:xfrm>
            <a:custGeom>
              <a:avLst/>
              <a:gdLst>
                <a:gd name="T0" fmla="*/ 8 w 20"/>
                <a:gd name="T1" fmla="*/ 0 h 16"/>
                <a:gd name="T2" fmla="*/ 15 w 20"/>
                <a:gd name="T3" fmla="*/ 2 h 16"/>
                <a:gd name="T4" fmla="*/ 18 w 20"/>
                <a:gd name="T5" fmla="*/ 13 h 16"/>
                <a:gd name="T6" fmla="*/ 8 w 20"/>
                <a:gd name="T7" fmla="*/ 14 h 16"/>
                <a:gd name="T8" fmla="*/ 4 w 20"/>
                <a:gd name="T9" fmla="*/ 11 h 16"/>
                <a:gd name="T10" fmla="*/ 1 w 20"/>
                <a:gd name="T11" fmla="*/ 3 h 16"/>
                <a:gd name="T12" fmla="*/ 8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cubicBezTo>
                    <a:pt x="11" y="0"/>
                    <a:pt x="13" y="0"/>
                    <a:pt x="15" y="2"/>
                  </a:cubicBezTo>
                  <a:cubicBezTo>
                    <a:pt x="18" y="4"/>
                    <a:pt x="20" y="9"/>
                    <a:pt x="18" y="13"/>
                  </a:cubicBezTo>
                  <a:cubicBezTo>
                    <a:pt x="17" y="15"/>
                    <a:pt x="12" y="16"/>
                    <a:pt x="8" y="14"/>
                  </a:cubicBezTo>
                  <a:cubicBezTo>
                    <a:pt x="6" y="13"/>
                    <a:pt x="5" y="12"/>
                    <a:pt x="4" y="11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1" y="1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CD9E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0" name="Freeform 1177"/>
            <p:cNvSpPr/>
            <p:nvPr/>
          </p:nvSpPr>
          <p:spPr bwMode="auto">
            <a:xfrm>
              <a:off x="7279" y="1261"/>
              <a:ext cx="16" cy="20"/>
            </a:xfrm>
            <a:custGeom>
              <a:avLst/>
              <a:gdLst>
                <a:gd name="T0" fmla="*/ 6 w 11"/>
                <a:gd name="T1" fmla="*/ 12 h 13"/>
                <a:gd name="T2" fmla="*/ 4 w 11"/>
                <a:gd name="T3" fmla="*/ 12 h 13"/>
                <a:gd name="T4" fmla="*/ 0 w 11"/>
                <a:gd name="T5" fmla="*/ 12 h 13"/>
                <a:gd name="T6" fmla="*/ 0 w 11"/>
                <a:gd name="T7" fmla="*/ 12 h 13"/>
                <a:gd name="T8" fmla="*/ 11 w 11"/>
                <a:gd name="T9" fmla="*/ 0 h 13"/>
                <a:gd name="T10" fmla="*/ 11 w 11"/>
                <a:gd name="T11" fmla="*/ 4 h 13"/>
                <a:gd name="T12" fmla="*/ 11 w 11"/>
                <a:gd name="T13" fmla="*/ 4 h 13"/>
                <a:gd name="T14" fmla="*/ 10 w 11"/>
                <a:gd name="T15" fmla="*/ 8 h 13"/>
                <a:gd name="T16" fmla="*/ 8 w 11"/>
                <a:gd name="T17" fmla="*/ 10 h 13"/>
                <a:gd name="T18" fmla="*/ 8 w 11"/>
                <a:gd name="T19" fmla="*/ 10 h 13"/>
                <a:gd name="T20" fmla="*/ 6 w 11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3">
                  <a:moveTo>
                    <a:pt x="6" y="12"/>
                  </a:move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1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9"/>
                    <a:pt x="7" y="4"/>
                    <a:pt x="11" y="0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1" y="7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6" y="11"/>
                    <a:pt x="6" y="12"/>
                  </a:cubicBezTo>
                  <a:close/>
                </a:path>
              </a:pathLst>
            </a:custGeom>
            <a:solidFill>
              <a:srgbClr val="DB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1" name="Freeform 1178"/>
            <p:cNvSpPr/>
            <p:nvPr/>
          </p:nvSpPr>
          <p:spPr bwMode="auto">
            <a:xfrm>
              <a:off x="6167" y="2200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2" name="Freeform 1179"/>
            <p:cNvSpPr/>
            <p:nvPr/>
          </p:nvSpPr>
          <p:spPr bwMode="auto">
            <a:xfrm>
              <a:off x="6170" y="219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36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3" name="Freeform 1180"/>
            <p:cNvSpPr/>
            <p:nvPr/>
          </p:nvSpPr>
          <p:spPr bwMode="auto">
            <a:xfrm>
              <a:off x="5726" y="80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4" name="Freeform 1181"/>
            <p:cNvSpPr/>
            <p:nvPr/>
          </p:nvSpPr>
          <p:spPr bwMode="auto">
            <a:xfrm>
              <a:off x="5723" y="8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5" name="Freeform 1182"/>
            <p:cNvSpPr/>
            <p:nvPr/>
          </p:nvSpPr>
          <p:spPr bwMode="auto">
            <a:xfrm>
              <a:off x="7843" y="1609"/>
              <a:ext cx="12" cy="5"/>
            </a:xfrm>
            <a:custGeom>
              <a:avLst/>
              <a:gdLst>
                <a:gd name="T0" fmla="*/ 4 w 8"/>
                <a:gd name="T1" fmla="*/ 3 h 3"/>
                <a:gd name="T2" fmla="*/ 0 w 8"/>
                <a:gd name="T3" fmla="*/ 2 h 3"/>
                <a:gd name="T4" fmla="*/ 8 w 8"/>
                <a:gd name="T5" fmla="*/ 1 h 3"/>
                <a:gd name="T6" fmla="*/ 4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4" y="3"/>
                  </a:moveTo>
                  <a:cubicBezTo>
                    <a:pt x="3" y="3"/>
                    <a:pt x="2" y="3"/>
                    <a:pt x="0" y="2"/>
                  </a:cubicBezTo>
                  <a:cubicBezTo>
                    <a:pt x="2" y="0"/>
                    <a:pt x="5" y="0"/>
                    <a:pt x="8" y="1"/>
                  </a:cubicBezTo>
                  <a:cubicBezTo>
                    <a:pt x="7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C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6" name="Freeform 1183"/>
            <p:cNvSpPr/>
            <p:nvPr/>
          </p:nvSpPr>
          <p:spPr bwMode="auto">
            <a:xfrm>
              <a:off x="5878" y="2221"/>
              <a:ext cx="141" cy="50"/>
            </a:xfrm>
            <a:custGeom>
              <a:avLst/>
              <a:gdLst>
                <a:gd name="T0" fmla="*/ 16 w 94"/>
                <a:gd name="T1" fmla="*/ 30 h 33"/>
                <a:gd name="T2" fmla="*/ 7 w 94"/>
                <a:gd name="T3" fmla="*/ 30 h 33"/>
                <a:gd name="T4" fmla="*/ 5 w 94"/>
                <a:gd name="T5" fmla="*/ 25 h 33"/>
                <a:gd name="T6" fmla="*/ 6 w 94"/>
                <a:gd name="T7" fmla="*/ 23 h 33"/>
                <a:gd name="T8" fmla="*/ 37 w 94"/>
                <a:gd name="T9" fmla="*/ 21 h 33"/>
                <a:gd name="T10" fmla="*/ 81 w 94"/>
                <a:gd name="T11" fmla="*/ 1 h 33"/>
                <a:gd name="T12" fmla="*/ 89 w 94"/>
                <a:gd name="T13" fmla="*/ 1 h 33"/>
                <a:gd name="T14" fmla="*/ 91 w 94"/>
                <a:gd name="T15" fmla="*/ 7 h 33"/>
                <a:gd name="T16" fmla="*/ 83 w 94"/>
                <a:gd name="T17" fmla="*/ 11 h 33"/>
                <a:gd name="T18" fmla="*/ 53 w 94"/>
                <a:gd name="T19" fmla="*/ 26 h 33"/>
                <a:gd name="T20" fmla="*/ 27 w 94"/>
                <a:gd name="T21" fmla="*/ 31 h 33"/>
                <a:gd name="T22" fmla="*/ 16 w 94"/>
                <a:gd name="T2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33">
                  <a:moveTo>
                    <a:pt x="16" y="30"/>
                  </a:moveTo>
                  <a:cubicBezTo>
                    <a:pt x="13" y="30"/>
                    <a:pt x="10" y="30"/>
                    <a:pt x="7" y="30"/>
                  </a:cubicBezTo>
                  <a:cubicBezTo>
                    <a:pt x="0" y="30"/>
                    <a:pt x="3" y="27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16" y="17"/>
                    <a:pt x="27" y="23"/>
                    <a:pt x="37" y="21"/>
                  </a:cubicBezTo>
                  <a:cubicBezTo>
                    <a:pt x="53" y="16"/>
                    <a:pt x="67" y="9"/>
                    <a:pt x="81" y="1"/>
                  </a:cubicBezTo>
                  <a:cubicBezTo>
                    <a:pt x="83" y="1"/>
                    <a:pt x="86" y="0"/>
                    <a:pt x="89" y="1"/>
                  </a:cubicBezTo>
                  <a:cubicBezTo>
                    <a:pt x="92" y="2"/>
                    <a:pt x="94" y="4"/>
                    <a:pt x="91" y="7"/>
                  </a:cubicBezTo>
                  <a:cubicBezTo>
                    <a:pt x="89" y="9"/>
                    <a:pt x="86" y="10"/>
                    <a:pt x="83" y="11"/>
                  </a:cubicBezTo>
                  <a:cubicBezTo>
                    <a:pt x="72" y="15"/>
                    <a:pt x="63" y="22"/>
                    <a:pt x="53" y="26"/>
                  </a:cubicBezTo>
                  <a:cubicBezTo>
                    <a:pt x="45" y="30"/>
                    <a:pt x="37" y="33"/>
                    <a:pt x="27" y="31"/>
                  </a:cubicBezTo>
                  <a:cubicBezTo>
                    <a:pt x="24" y="30"/>
                    <a:pt x="20" y="30"/>
                    <a:pt x="16" y="30"/>
                  </a:cubicBezTo>
                  <a:close/>
                </a:path>
              </a:pathLst>
            </a:custGeom>
            <a:solidFill>
              <a:srgbClr val="B6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7" name="Freeform 1184"/>
            <p:cNvSpPr/>
            <p:nvPr/>
          </p:nvSpPr>
          <p:spPr bwMode="auto">
            <a:xfrm>
              <a:off x="5873" y="2236"/>
              <a:ext cx="66" cy="23"/>
            </a:xfrm>
            <a:custGeom>
              <a:avLst/>
              <a:gdLst>
                <a:gd name="T0" fmla="*/ 8 w 44"/>
                <a:gd name="T1" fmla="*/ 15 h 15"/>
                <a:gd name="T2" fmla="*/ 0 w 44"/>
                <a:gd name="T3" fmla="*/ 4 h 15"/>
                <a:gd name="T4" fmla="*/ 28 w 44"/>
                <a:gd name="T5" fmla="*/ 2 h 15"/>
                <a:gd name="T6" fmla="*/ 38 w 44"/>
                <a:gd name="T7" fmla="*/ 2 h 15"/>
                <a:gd name="T8" fmla="*/ 44 w 44"/>
                <a:gd name="T9" fmla="*/ 6 h 15"/>
                <a:gd name="T10" fmla="*/ 39 w 44"/>
                <a:gd name="T11" fmla="*/ 12 h 15"/>
                <a:gd name="T12" fmla="*/ 27 w 44"/>
                <a:gd name="T13" fmla="*/ 12 h 15"/>
                <a:gd name="T14" fmla="*/ 8 w 44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5">
                  <a:moveTo>
                    <a:pt x="8" y="15"/>
                  </a:moveTo>
                  <a:cubicBezTo>
                    <a:pt x="2" y="13"/>
                    <a:pt x="0" y="10"/>
                    <a:pt x="0" y="4"/>
                  </a:cubicBezTo>
                  <a:cubicBezTo>
                    <a:pt x="9" y="0"/>
                    <a:pt x="19" y="3"/>
                    <a:pt x="28" y="2"/>
                  </a:cubicBezTo>
                  <a:cubicBezTo>
                    <a:pt x="31" y="2"/>
                    <a:pt x="35" y="2"/>
                    <a:pt x="38" y="2"/>
                  </a:cubicBezTo>
                  <a:cubicBezTo>
                    <a:pt x="41" y="2"/>
                    <a:pt x="44" y="3"/>
                    <a:pt x="44" y="6"/>
                  </a:cubicBezTo>
                  <a:cubicBezTo>
                    <a:pt x="44" y="9"/>
                    <a:pt x="42" y="11"/>
                    <a:pt x="39" y="12"/>
                  </a:cubicBezTo>
                  <a:cubicBezTo>
                    <a:pt x="35" y="13"/>
                    <a:pt x="30" y="13"/>
                    <a:pt x="27" y="12"/>
                  </a:cubicBezTo>
                  <a:cubicBezTo>
                    <a:pt x="20" y="10"/>
                    <a:pt x="14" y="11"/>
                    <a:pt x="8" y="15"/>
                  </a:cubicBezTo>
                  <a:close/>
                </a:path>
              </a:pathLst>
            </a:custGeom>
            <a:solidFill>
              <a:srgbClr val="CF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8" name="Freeform 1185"/>
            <p:cNvSpPr/>
            <p:nvPr/>
          </p:nvSpPr>
          <p:spPr bwMode="auto">
            <a:xfrm>
              <a:off x="5873" y="2232"/>
              <a:ext cx="44" cy="13"/>
            </a:xfrm>
            <a:custGeom>
              <a:avLst/>
              <a:gdLst>
                <a:gd name="T0" fmla="*/ 29 w 29"/>
                <a:gd name="T1" fmla="*/ 8 h 9"/>
                <a:gd name="T2" fmla="*/ 0 w 29"/>
                <a:gd name="T3" fmla="*/ 7 h 9"/>
                <a:gd name="T4" fmla="*/ 0 w 29"/>
                <a:gd name="T5" fmla="*/ 4 h 9"/>
                <a:gd name="T6" fmla="*/ 2 w 29"/>
                <a:gd name="T7" fmla="*/ 2 h 9"/>
                <a:gd name="T8" fmla="*/ 16 w 29"/>
                <a:gd name="T9" fmla="*/ 1 h 9"/>
                <a:gd name="T10" fmla="*/ 29 w 29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9">
                  <a:moveTo>
                    <a:pt x="29" y="8"/>
                  </a:moveTo>
                  <a:cubicBezTo>
                    <a:pt x="19" y="8"/>
                    <a:pt x="10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6" y="0"/>
                    <a:pt x="11" y="2"/>
                    <a:pt x="16" y="1"/>
                  </a:cubicBezTo>
                  <a:cubicBezTo>
                    <a:pt x="20" y="3"/>
                    <a:pt x="27" y="1"/>
                    <a:pt x="29" y="8"/>
                  </a:cubicBezTo>
                  <a:close/>
                </a:path>
              </a:pathLst>
            </a:custGeom>
            <a:solidFill>
              <a:srgbClr val="9D5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9" name="Freeform 1186"/>
            <p:cNvSpPr/>
            <p:nvPr/>
          </p:nvSpPr>
          <p:spPr bwMode="auto">
            <a:xfrm>
              <a:off x="6685" y="1405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0" name="Freeform 1187"/>
            <p:cNvSpPr/>
            <p:nvPr/>
          </p:nvSpPr>
          <p:spPr bwMode="auto">
            <a:xfrm>
              <a:off x="6781" y="4250"/>
              <a:ext cx="37" cy="50"/>
            </a:xfrm>
            <a:custGeom>
              <a:avLst/>
              <a:gdLst>
                <a:gd name="T0" fmla="*/ 4 w 25"/>
                <a:gd name="T1" fmla="*/ 0 h 33"/>
                <a:gd name="T2" fmla="*/ 19 w 25"/>
                <a:gd name="T3" fmla="*/ 9 h 33"/>
                <a:gd name="T4" fmla="*/ 20 w 25"/>
                <a:gd name="T5" fmla="*/ 18 h 33"/>
                <a:gd name="T6" fmla="*/ 22 w 25"/>
                <a:gd name="T7" fmla="*/ 24 h 33"/>
                <a:gd name="T8" fmla="*/ 17 w 25"/>
                <a:gd name="T9" fmla="*/ 33 h 33"/>
                <a:gd name="T10" fmla="*/ 17 w 25"/>
                <a:gd name="T11" fmla="*/ 33 h 33"/>
                <a:gd name="T12" fmla="*/ 15 w 25"/>
                <a:gd name="T13" fmla="*/ 29 h 33"/>
                <a:gd name="T14" fmla="*/ 15 w 25"/>
                <a:gd name="T15" fmla="*/ 29 h 33"/>
                <a:gd name="T16" fmla="*/ 13 w 25"/>
                <a:gd name="T17" fmla="*/ 25 h 33"/>
                <a:gd name="T18" fmla="*/ 13 w 25"/>
                <a:gd name="T19" fmla="*/ 25 h 33"/>
                <a:gd name="T20" fmla="*/ 5 w 25"/>
                <a:gd name="T21" fmla="*/ 9 h 33"/>
                <a:gd name="T22" fmla="*/ 4 w 2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3">
                  <a:moveTo>
                    <a:pt x="4" y="0"/>
                  </a:moveTo>
                  <a:cubicBezTo>
                    <a:pt x="9" y="3"/>
                    <a:pt x="14" y="6"/>
                    <a:pt x="19" y="9"/>
                  </a:cubicBezTo>
                  <a:cubicBezTo>
                    <a:pt x="17" y="12"/>
                    <a:pt x="19" y="15"/>
                    <a:pt x="20" y="18"/>
                  </a:cubicBezTo>
                  <a:cubicBezTo>
                    <a:pt x="20" y="20"/>
                    <a:pt x="22" y="22"/>
                    <a:pt x="22" y="24"/>
                  </a:cubicBezTo>
                  <a:cubicBezTo>
                    <a:pt x="25" y="31"/>
                    <a:pt x="25" y="31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2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8"/>
                    <a:pt x="14" y="26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0" y="20"/>
                    <a:pt x="8" y="15"/>
                    <a:pt x="5" y="9"/>
                  </a:cubicBezTo>
                  <a:cubicBezTo>
                    <a:pt x="3" y="7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1" name="Freeform 1188"/>
            <p:cNvSpPr/>
            <p:nvPr/>
          </p:nvSpPr>
          <p:spPr bwMode="auto">
            <a:xfrm>
              <a:off x="5698" y="829"/>
              <a:ext cx="6" cy="6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2" name="Freeform 1189"/>
            <p:cNvSpPr/>
            <p:nvPr/>
          </p:nvSpPr>
          <p:spPr bwMode="auto">
            <a:xfrm>
              <a:off x="5704" y="82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3" name="Freeform 1190"/>
            <p:cNvSpPr/>
            <p:nvPr/>
          </p:nvSpPr>
          <p:spPr bwMode="auto">
            <a:xfrm>
              <a:off x="6074" y="3781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EA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4" name="Freeform 1191"/>
            <p:cNvSpPr/>
            <p:nvPr/>
          </p:nvSpPr>
          <p:spPr bwMode="auto">
            <a:xfrm>
              <a:off x="6104" y="3834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5" name="Freeform 1192"/>
            <p:cNvSpPr/>
            <p:nvPr/>
          </p:nvSpPr>
          <p:spPr bwMode="auto">
            <a:xfrm>
              <a:off x="7282" y="1231"/>
              <a:ext cx="268" cy="60"/>
            </a:xfrm>
            <a:custGeom>
              <a:avLst/>
              <a:gdLst>
                <a:gd name="T0" fmla="*/ 4 w 179"/>
                <a:gd name="T1" fmla="*/ 37 h 40"/>
                <a:gd name="T2" fmla="*/ 0 w 179"/>
                <a:gd name="T3" fmla="*/ 38 h 40"/>
                <a:gd name="T4" fmla="*/ 0 w 179"/>
                <a:gd name="T5" fmla="*/ 36 h 40"/>
                <a:gd name="T6" fmla="*/ 2 w 179"/>
                <a:gd name="T7" fmla="*/ 34 h 40"/>
                <a:gd name="T8" fmla="*/ 13 w 179"/>
                <a:gd name="T9" fmla="*/ 28 h 40"/>
                <a:gd name="T10" fmla="*/ 25 w 179"/>
                <a:gd name="T11" fmla="*/ 27 h 40"/>
                <a:gd name="T12" fmla="*/ 30 w 179"/>
                <a:gd name="T13" fmla="*/ 27 h 40"/>
                <a:gd name="T14" fmla="*/ 37 w 179"/>
                <a:gd name="T15" fmla="*/ 20 h 40"/>
                <a:gd name="T16" fmla="*/ 60 w 179"/>
                <a:gd name="T17" fmla="*/ 17 h 40"/>
                <a:gd name="T18" fmla="*/ 78 w 179"/>
                <a:gd name="T19" fmla="*/ 19 h 40"/>
                <a:gd name="T20" fmla="*/ 130 w 179"/>
                <a:gd name="T21" fmla="*/ 9 h 40"/>
                <a:gd name="T22" fmla="*/ 140 w 179"/>
                <a:gd name="T23" fmla="*/ 6 h 40"/>
                <a:gd name="T24" fmla="*/ 178 w 179"/>
                <a:gd name="T25" fmla="*/ 5 h 40"/>
                <a:gd name="T26" fmla="*/ 178 w 179"/>
                <a:gd name="T27" fmla="*/ 8 h 40"/>
                <a:gd name="T28" fmla="*/ 174 w 179"/>
                <a:gd name="T29" fmla="*/ 10 h 40"/>
                <a:gd name="T30" fmla="*/ 132 w 179"/>
                <a:gd name="T31" fmla="*/ 16 h 40"/>
                <a:gd name="T32" fmla="*/ 76 w 179"/>
                <a:gd name="T33" fmla="*/ 27 h 40"/>
                <a:gd name="T34" fmla="*/ 58 w 179"/>
                <a:gd name="T35" fmla="*/ 24 h 40"/>
                <a:gd name="T36" fmla="*/ 39 w 179"/>
                <a:gd name="T37" fmla="*/ 28 h 40"/>
                <a:gd name="T38" fmla="*/ 19 w 179"/>
                <a:gd name="T39" fmla="*/ 36 h 40"/>
                <a:gd name="T40" fmla="*/ 4 w 179"/>
                <a:gd name="T4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40">
                  <a:moveTo>
                    <a:pt x="4" y="37"/>
                  </a:moveTo>
                  <a:cubicBezTo>
                    <a:pt x="2" y="38"/>
                    <a:pt x="1" y="38"/>
                    <a:pt x="0" y="38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7" y="34"/>
                    <a:pt x="10" y="32"/>
                    <a:pt x="13" y="28"/>
                  </a:cubicBezTo>
                  <a:cubicBezTo>
                    <a:pt x="18" y="21"/>
                    <a:pt x="19" y="21"/>
                    <a:pt x="25" y="27"/>
                  </a:cubicBezTo>
                  <a:cubicBezTo>
                    <a:pt x="27" y="28"/>
                    <a:pt x="29" y="29"/>
                    <a:pt x="30" y="27"/>
                  </a:cubicBezTo>
                  <a:cubicBezTo>
                    <a:pt x="33" y="25"/>
                    <a:pt x="35" y="23"/>
                    <a:pt x="37" y="20"/>
                  </a:cubicBezTo>
                  <a:cubicBezTo>
                    <a:pt x="44" y="14"/>
                    <a:pt x="51" y="12"/>
                    <a:pt x="60" y="17"/>
                  </a:cubicBezTo>
                  <a:cubicBezTo>
                    <a:pt x="66" y="20"/>
                    <a:pt x="71" y="20"/>
                    <a:pt x="78" y="19"/>
                  </a:cubicBezTo>
                  <a:cubicBezTo>
                    <a:pt x="96" y="16"/>
                    <a:pt x="113" y="13"/>
                    <a:pt x="130" y="9"/>
                  </a:cubicBezTo>
                  <a:cubicBezTo>
                    <a:pt x="134" y="8"/>
                    <a:pt x="137" y="7"/>
                    <a:pt x="140" y="6"/>
                  </a:cubicBezTo>
                  <a:cubicBezTo>
                    <a:pt x="152" y="1"/>
                    <a:pt x="165" y="0"/>
                    <a:pt x="178" y="5"/>
                  </a:cubicBezTo>
                  <a:cubicBezTo>
                    <a:pt x="179" y="6"/>
                    <a:pt x="179" y="7"/>
                    <a:pt x="178" y="8"/>
                  </a:cubicBezTo>
                  <a:cubicBezTo>
                    <a:pt x="177" y="9"/>
                    <a:pt x="176" y="10"/>
                    <a:pt x="174" y="10"/>
                  </a:cubicBezTo>
                  <a:cubicBezTo>
                    <a:pt x="160" y="8"/>
                    <a:pt x="146" y="13"/>
                    <a:pt x="132" y="16"/>
                  </a:cubicBezTo>
                  <a:cubicBezTo>
                    <a:pt x="113" y="20"/>
                    <a:pt x="94" y="21"/>
                    <a:pt x="76" y="27"/>
                  </a:cubicBezTo>
                  <a:cubicBezTo>
                    <a:pt x="70" y="28"/>
                    <a:pt x="64" y="27"/>
                    <a:pt x="58" y="24"/>
                  </a:cubicBezTo>
                  <a:cubicBezTo>
                    <a:pt x="50" y="19"/>
                    <a:pt x="44" y="20"/>
                    <a:pt x="39" y="28"/>
                  </a:cubicBezTo>
                  <a:cubicBezTo>
                    <a:pt x="34" y="36"/>
                    <a:pt x="29" y="40"/>
                    <a:pt x="19" y="36"/>
                  </a:cubicBezTo>
                  <a:cubicBezTo>
                    <a:pt x="15" y="35"/>
                    <a:pt x="9" y="37"/>
                    <a:pt x="4" y="37"/>
                  </a:cubicBezTo>
                  <a:close/>
                </a:path>
              </a:pathLst>
            </a:custGeom>
            <a:solidFill>
              <a:srgbClr val="F1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6" name="Freeform 1193"/>
            <p:cNvSpPr/>
            <p:nvPr/>
          </p:nvSpPr>
          <p:spPr bwMode="auto">
            <a:xfrm>
              <a:off x="7261" y="1279"/>
              <a:ext cx="24" cy="17"/>
            </a:xfrm>
            <a:custGeom>
              <a:avLst/>
              <a:gdLst>
                <a:gd name="T0" fmla="*/ 16 w 16"/>
                <a:gd name="T1" fmla="*/ 2 h 11"/>
                <a:gd name="T2" fmla="*/ 14 w 16"/>
                <a:gd name="T3" fmla="*/ 4 h 11"/>
                <a:gd name="T4" fmla="*/ 0 w 16"/>
                <a:gd name="T5" fmla="*/ 11 h 11"/>
                <a:gd name="T6" fmla="*/ 1 w 16"/>
                <a:gd name="T7" fmla="*/ 8 h 11"/>
                <a:gd name="T8" fmla="*/ 12 w 16"/>
                <a:gd name="T9" fmla="*/ 2 h 11"/>
                <a:gd name="T10" fmla="*/ 16 w 1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16" y="2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9" y="6"/>
                    <a:pt x="5" y="8"/>
                    <a:pt x="0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5" y="6"/>
                    <a:pt x="8" y="4"/>
                    <a:pt x="12" y="2"/>
                  </a:cubicBezTo>
                  <a:cubicBezTo>
                    <a:pt x="13" y="0"/>
                    <a:pt x="15" y="0"/>
                    <a:pt x="16" y="2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7" name="Freeform 1194"/>
            <p:cNvSpPr/>
            <p:nvPr/>
          </p:nvSpPr>
          <p:spPr bwMode="auto">
            <a:xfrm>
              <a:off x="6764" y="72"/>
              <a:ext cx="110" cy="204"/>
            </a:xfrm>
            <a:custGeom>
              <a:avLst/>
              <a:gdLst>
                <a:gd name="T0" fmla="*/ 51 w 73"/>
                <a:gd name="T1" fmla="*/ 10 h 136"/>
                <a:gd name="T2" fmla="*/ 56 w 73"/>
                <a:gd name="T3" fmla="*/ 24 h 136"/>
                <a:gd name="T4" fmla="*/ 66 w 73"/>
                <a:gd name="T5" fmla="*/ 31 h 136"/>
                <a:gd name="T6" fmla="*/ 71 w 73"/>
                <a:gd name="T7" fmla="*/ 63 h 136"/>
                <a:gd name="T8" fmla="*/ 70 w 73"/>
                <a:gd name="T9" fmla="*/ 88 h 136"/>
                <a:gd name="T10" fmla="*/ 69 w 73"/>
                <a:gd name="T11" fmla="*/ 106 h 136"/>
                <a:gd name="T12" fmla="*/ 70 w 73"/>
                <a:gd name="T13" fmla="*/ 107 h 136"/>
                <a:gd name="T14" fmla="*/ 61 w 73"/>
                <a:gd name="T15" fmla="*/ 118 h 136"/>
                <a:gd name="T16" fmla="*/ 59 w 73"/>
                <a:gd name="T17" fmla="*/ 120 h 136"/>
                <a:gd name="T18" fmla="*/ 59 w 73"/>
                <a:gd name="T19" fmla="*/ 120 h 136"/>
                <a:gd name="T20" fmla="*/ 52 w 73"/>
                <a:gd name="T21" fmla="*/ 130 h 136"/>
                <a:gd name="T22" fmla="*/ 48 w 73"/>
                <a:gd name="T23" fmla="*/ 136 h 136"/>
                <a:gd name="T24" fmla="*/ 33 w 73"/>
                <a:gd name="T25" fmla="*/ 134 h 136"/>
                <a:gd name="T26" fmla="*/ 24 w 73"/>
                <a:gd name="T27" fmla="*/ 133 h 136"/>
                <a:gd name="T28" fmla="*/ 9 w 73"/>
                <a:gd name="T29" fmla="*/ 125 h 136"/>
                <a:gd name="T30" fmla="*/ 7 w 73"/>
                <a:gd name="T31" fmla="*/ 123 h 136"/>
                <a:gd name="T32" fmla="*/ 7 w 73"/>
                <a:gd name="T33" fmla="*/ 123 h 136"/>
                <a:gd name="T34" fmla="*/ 4 w 73"/>
                <a:gd name="T35" fmla="*/ 116 h 136"/>
                <a:gd name="T36" fmla="*/ 9 w 73"/>
                <a:gd name="T37" fmla="*/ 105 h 136"/>
                <a:gd name="T38" fmla="*/ 17 w 73"/>
                <a:gd name="T39" fmla="*/ 105 h 136"/>
                <a:gd name="T40" fmla="*/ 12 w 73"/>
                <a:gd name="T41" fmla="*/ 94 h 136"/>
                <a:gd name="T42" fmla="*/ 14 w 73"/>
                <a:gd name="T43" fmla="*/ 91 h 136"/>
                <a:gd name="T44" fmla="*/ 20 w 73"/>
                <a:gd name="T45" fmla="*/ 78 h 136"/>
                <a:gd name="T46" fmla="*/ 27 w 73"/>
                <a:gd name="T47" fmla="*/ 80 h 136"/>
                <a:gd name="T48" fmla="*/ 46 w 73"/>
                <a:gd name="T49" fmla="*/ 89 h 136"/>
                <a:gd name="T50" fmla="*/ 56 w 73"/>
                <a:gd name="T51" fmla="*/ 102 h 136"/>
                <a:gd name="T52" fmla="*/ 39 w 73"/>
                <a:gd name="T53" fmla="*/ 103 h 136"/>
                <a:gd name="T54" fmla="*/ 39 w 73"/>
                <a:gd name="T55" fmla="*/ 102 h 136"/>
                <a:gd name="T56" fmla="*/ 38 w 73"/>
                <a:gd name="T57" fmla="*/ 102 h 136"/>
                <a:gd name="T58" fmla="*/ 38 w 73"/>
                <a:gd name="T59" fmla="*/ 119 h 136"/>
                <a:gd name="T60" fmla="*/ 58 w 73"/>
                <a:gd name="T61" fmla="*/ 104 h 136"/>
                <a:gd name="T62" fmla="*/ 63 w 73"/>
                <a:gd name="T63" fmla="*/ 81 h 136"/>
                <a:gd name="T64" fmla="*/ 62 w 73"/>
                <a:gd name="T65" fmla="*/ 67 h 136"/>
                <a:gd name="T66" fmla="*/ 59 w 73"/>
                <a:gd name="T67" fmla="*/ 44 h 136"/>
                <a:gd name="T68" fmla="*/ 53 w 73"/>
                <a:gd name="T69" fmla="*/ 34 h 136"/>
                <a:gd name="T70" fmla="*/ 46 w 73"/>
                <a:gd name="T71" fmla="*/ 24 h 136"/>
                <a:gd name="T72" fmla="*/ 45 w 73"/>
                <a:gd name="T73" fmla="*/ 15 h 136"/>
                <a:gd name="T74" fmla="*/ 44 w 73"/>
                <a:gd name="T75" fmla="*/ 12 h 136"/>
                <a:gd name="T76" fmla="*/ 41 w 73"/>
                <a:gd name="T77" fmla="*/ 9 h 136"/>
                <a:gd name="T78" fmla="*/ 39 w 73"/>
                <a:gd name="T79" fmla="*/ 7 h 136"/>
                <a:gd name="T80" fmla="*/ 38 w 73"/>
                <a:gd name="T81" fmla="*/ 3 h 136"/>
                <a:gd name="T82" fmla="*/ 40 w 73"/>
                <a:gd name="T83" fmla="*/ 0 h 136"/>
                <a:gd name="T84" fmla="*/ 51 w 73"/>
                <a:gd name="T85" fmla="*/ 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" h="136">
                  <a:moveTo>
                    <a:pt x="51" y="10"/>
                  </a:moveTo>
                  <a:cubicBezTo>
                    <a:pt x="54" y="14"/>
                    <a:pt x="54" y="20"/>
                    <a:pt x="56" y="24"/>
                  </a:cubicBezTo>
                  <a:cubicBezTo>
                    <a:pt x="57" y="27"/>
                    <a:pt x="64" y="26"/>
                    <a:pt x="66" y="31"/>
                  </a:cubicBezTo>
                  <a:cubicBezTo>
                    <a:pt x="67" y="42"/>
                    <a:pt x="69" y="52"/>
                    <a:pt x="71" y="63"/>
                  </a:cubicBezTo>
                  <a:cubicBezTo>
                    <a:pt x="73" y="71"/>
                    <a:pt x="73" y="80"/>
                    <a:pt x="70" y="88"/>
                  </a:cubicBezTo>
                  <a:cubicBezTo>
                    <a:pt x="68" y="94"/>
                    <a:pt x="67" y="100"/>
                    <a:pt x="69" y="106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1" y="115"/>
                    <a:pt x="69" y="117"/>
                    <a:pt x="61" y="118"/>
                  </a:cubicBezTo>
                  <a:cubicBezTo>
                    <a:pt x="60" y="118"/>
                    <a:pt x="59" y="119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4" y="121"/>
                    <a:pt x="53" y="125"/>
                    <a:pt x="52" y="130"/>
                  </a:cubicBezTo>
                  <a:cubicBezTo>
                    <a:pt x="51" y="132"/>
                    <a:pt x="51" y="135"/>
                    <a:pt x="48" y="136"/>
                  </a:cubicBezTo>
                  <a:cubicBezTo>
                    <a:pt x="43" y="134"/>
                    <a:pt x="38" y="132"/>
                    <a:pt x="33" y="134"/>
                  </a:cubicBezTo>
                  <a:cubicBezTo>
                    <a:pt x="30" y="135"/>
                    <a:pt x="27" y="134"/>
                    <a:pt x="24" y="133"/>
                  </a:cubicBezTo>
                  <a:cubicBezTo>
                    <a:pt x="19" y="130"/>
                    <a:pt x="14" y="127"/>
                    <a:pt x="9" y="125"/>
                  </a:cubicBezTo>
                  <a:cubicBezTo>
                    <a:pt x="8" y="124"/>
                    <a:pt x="7" y="124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5" y="121"/>
                    <a:pt x="5" y="119"/>
                    <a:pt x="4" y="116"/>
                  </a:cubicBezTo>
                  <a:cubicBezTo>
                    <a:pt x="0" y="110"/>
                    <a:pt x="3" y="107"/>
                    <a:pt x="9" y="105"/>
                  </a:cubicBezTo>
                  <a:cubicBezTo>
                    <a:pt x="11" y="105"/>
                    <a:pt x="14" y="105"/>
                    <a:pt x="17" y="105"/>
                  </a:cubicBezTo>
                  <a:cubicBezTo>
                    <a:pt x="15" y="101"/>
                    <a:pt x="11" y="99"/>
                    <a:pt x="12" y="94"/>
                  </a:cubicBezTo>
                  <a:cubicBezTo>
                    <a:pt x="13" y="93"/>
                    <a:pt x="13" y="92"/>
                    <a:pt x="14" y="91"/>
                  </a:cubicBezTo>
                  <a:cubicBezTo>
                    <a:pt x="20" y="89"/>
                    <a:pt x="16" y="82"/>
                    <a:pt x="20" y="78"/>
                  </a:cubicBezTo>
                  <a:cubicBezTo>
                    <a:pt x="23" y="78"/>
                    <a:pt x="25" y="79"/>
                    <a:pt x="27" y="80"/>
                  </a:cubicBezTo>
                  <a:cubicBezTo>
                    <a:pt x="32" y="86"/>
                    <a:pt x="39" y="86"/>
                    <a:pt x="46" y="89"/>
                  </a:cubicBezTo>
                  <a:cubicBezTo>
                    <a:pt x="55" y="93"/>
                    <a:pt x="59" y="98"/>
                    <a:pt x="56" y="102"/>
                  </a:cubicBezTo>
                  <a:cubicBezTo>
                    <a:pt x="51" y="109"/>
                    <a:pt x="45" y="105"/>
                    <a:pt x="39" y="103"/>
                  </a:cubicBezTo>
                  <a:cubicBezTo>
                    <a:pt x="38" y="102"/>
                    <a:pt x="40" y="103"/>
                    <a:pt x="39" y="102"/>
                  </a:cubicBezTo>
                  <a:cubicBezTo>
                    <a:pt x="39" y="103"/>
                    <a:pt x="38" y="102"/>
                    <a:pt x="38" y="102"/>
                  </a:cubicBezTo>
                  <a:cubicBezTo>
                    <a:pt x="45" y="107"/>
                    <a:pt x="45" y="113"/>
                    <a:pt x="38" y="119"/>
                  </a:cubicBezTo>
                  <a:cubicBezTo>
                    <a:pt x="48" y="120"/>
                    <a:pt x="58" y="113"/>
                    <a:pt x="58" y="104"/>
                  </a:cubicBezTo>
                  <a:cubicBezTo>
                    <a:pt x="59" y="96"/>
                    <a:pt x="60" y="88"/>
                    <a:pt x="63" y="81"/>
                  </a:cubicBezTo>
                  <a:cubicBezTo>
                    <a:pt x="65" y="76"/>
                    <a:pt x="63" y="71"/>
                    <a:pt x="62" y="67"/>
                  </a:cubicBezTo>
                  <a:cubicBezTo>
                    <a:pt x="60" y="59"/>
                    <a:pt x="58" y="52"/>
                    <a:pt x="59" y="44"/>
                  </a:cubicBezTo>
                  <a:cubicBezTo>
                    <a:pt x="61" y="39"/>
                    <a:pt x="57" y="36"/>
                    <a:pt x="53" y="34"/>
                  </a:cubicBezTo>
                  <a:cubicBezTo>
                    <a:pt x="49" y="32"/>
                    <a:pt x="46" y="29"/>
                    <a:pt x="46" y="24"/>
                  </a:cubicBezTo>
                  <a:cubicBezTo>
                    <a:pt x="46" y="21"/>
                    <a:pt x="47" y="18"/>
                    <a:pt x="45" y="15"/>
                  </a:cubicBezTo>
                  <a:cubicBezTo>
                    <a:pt x="45" y="14"/>
                    <a:pt x="44" y="13"/>
                    <a:pt x="44" y="12"/>
                  </a:cubicBezTo>
                  <a:cubicBezTo>
                    <a:pt x="43" y="11"/>
                    <a:pt x="42" y="10"/>
                    <a:pt x="41" y="9"/>
                  </a:cubicBezTo>
                  <a:cubicBezTo>
                    <a:pt x="41" y="8"/>
                    <a:pt x="40" y="8"/>
                    <a:pt x="39" y="7"/>
                  </a:cubicBezTo>
                  <a:cubicBezTo>
                    <a:pt x="39" y="6"/>
                    <a:pt x="38" y="5"/>
                    <a:pt x="38" y="3"/>
                  </a:cubicBezTo>
                  <a:cubicBezTo>
                    <a:pt x="38" y="2"/>
                    <a:pt x="39" y="1"/>
                    <a:pt x="40" y="0"/>
                  </a:cubicBezTo>
                  <a:cubicBezTo>
                    <a:pt x="43" y="3"/>
                    <a:pt x="47" y="7"/>
                    <a:pt x="51" y="10"/>
                  </a:cubicBezTo>
                  <a:close/>
                </a:path>
              </a:pathLst>
            </a:custGeom>
            <a:solidFill>
              <a:srgbClr val="E8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8" name="Freeform 1195"/>
            <p:cNvSpPr/>
            <p:nvPr/>
          </p:nvSpPr>
          <p:spPr bwMode="auto">
            <a:xfrm>
              <a:off x="6776" y="38"/>
              <a:ext cx="48" cy="42"/>
            </a:xfrm>
            <a:custGeom>
              <a:avLst/>
              <a:gdLst>
                <a:gd name="T0" fmla="*/ 32 w 32"/>
                <a:gd name="T1" fmla="*/ 23 h 28"/>
                <a:gd name="T2" fmla="*/ 32 w 32"/>
                <a:gd name="T3" fmla="*/ 27 h 28"/>
                <a:gd name="T4" fmla="*/ 30 w 32"/>
                <a:gd name="T5" fmla="*/ 28 h 28"/>
                <a:gd name="T6" fmla="*/ 22 w 32"/>
                <a:gd name="T7" fmla="*/ 24 h 28"/>
                <a:gd name="T8" fmla="*/ 16 w 32"/>
                <a:gd name="T9" fmla="*/ 19 h 28"/>
                <a:gd name="T10" fmla="*/ 14 w 32"/>
                <a:gd name="T11" fmla="*/ 18 h 28"/>
                <a:gd name="T12" fmla="*/ 12 w 32"/>
                <a:gd name="T13" fmla="*/ 16 h 28"/>
                <a:gd name="T14" fmla="*/ 11 w 32"/>
                <a:gd name="T15" fmla="*/ 15 h 28"/>
                <a:gd name="T16" fmla="*/ 10 w 32"/>
                <a:gd name="T17" fmla="*/ 13 h 28"/>
                <a:gd name="T18" fmla="*/ 9 w 32"/>
                <a:gd name="T19" fmla="*/ 12 h 28"/>
                <a:gd name="T20" fmla="*/ 1 w 32"/>
                <a:gd name="T21" fmla="*/ 0 h 28"/>
                <a:gd name="T22" fmla="*/ 5 w 32"/>
                <a:gd name="T23" fmla="*/ 0 h 28"/>
                <a:gd name="T24" fmla="*/ 16 w 32"/>
                <a:gd name="T25" fmla="*/ 10 h 28"/>
                <a:gd name="T26" fmla="*/ 32 w 32"/>
                <a:gd name="T2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8">
                  <a:moveTo>
                    <a:pt x="32" y="23"/>
                  </a:moveTo>
                  <a:cubicBezTo>
                    <a:pt x="32" y="24"/>
                    <a:pt x="32" y="26"/>
                    <a:pt x="32" y="27"/>
                  </a:cubicBezTo>
                  <a:cubicBezTo>
                    <a:pt x="31" y="27"/>
                    <a:pt x="31" y="28"/>
                    <a:pt x="30" y="28"/>
                  </a:cubicBezTo>
                  <a:cubicBezTo>
                    <a:pt x="27" y="28"/>
                    <a:pt x="24" y="26"/>
                    <a:pt x="22" y="24"/>
                  </a:cubicBezTo>
                  <a:cubicBezTo>
                    <a:pt x="21" y="22"/>
                    <a:pt x="19" y="20"/>
                    <a:pt x="16" y="19"/>
                  </a:cubicBezTo>
                  <a:cubicBezTo>
                    <a:pt x="16" y="19"/>
                    <a:pt x="15" y="18"/>
                    <a:pt x="14" y="18"/>
                  </a:cubicBezTo>
                  <a:cubicBezTo>
                    <a:pt x="14" y="17"/>
                    <a:pt x="13" y="17"/>
                    <a:pt x="12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1" y="15"/>
                    <a:pt x="10" y="14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6" y="9"/>
                    <a:pt x="0" y="7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9" y="3"/>
                    <a:pt x="12" y="7"/>
                    <a:pt x="16" y="10"/>
                  </a:cubicBezTo>
                  <a:cubicBezTo>
                    <a:pt x="22" y="14"/>
                    <a:pt x="28" y="17"/>
                    <a:pt x="32" y="23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9" name="Freeform 1196"/>
            <p:cNvSpPr/>
            <p:nvPr/>
          </p:nvSpPr>
          <p:spPr bwMode="auto">
            <a:xfrm>
              <a:off x="7561" y="35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0" name="Freeform 1197"/>
            <p:cNvSpPr/>
            <p:nvPr/>
          </p:nvSpPr>
          <p:spPr bwMode="auto">
            <a:xfrm>
              <a:off x="7564" y="353"/>
              <a:ext cx="3" cy="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1" name="Freeform 1198"/>
            <p:cNvSpPr/>
            <p:nvPr/>
          </p:nvSpPr>
          <p:spPr bwMode="auto">
            <a:xfrm>
              <a:off x="7567" y="34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2" name="Freeform 1199"/>
            <p:cNvSpPr/>
            <p:nvPr/>
          </p:nvSpPr>
          <p:spPr bwMode="auto">
            <a:xfrm>
              <a:off x="7570" y="341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3" name="Freeform 1200"/>
            <p:cNvSpPr/>
            <p:nvPr/>
          </p:nvSpPr>
          <p:spPr bwMode="auto">
            <a:xfrm>
              <a:off x="7558" y="36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4" name="Freeform 1201"/>
            <p:cNvSpPr/>
            <p:nvPr/>
          </p:nvSpPr>
          <p:spPr bwMode="auto">
            <a:xfrm>
              <a:off x="5876" y="2214"/>
              <a:ext cx="89" cy="30"/>
            </a:xfrm>
            <a:custGeom>
              <a:avLst/>
              <a:gdLst>
                <a:gd name="T0" fmla="*/ 15 w 59"/>
                <a:gd name="T1" fmla="*/ 14 h 20"/>
                <a:gd name="T2" fmla="*/ 0 w 59"/>
                <a:gd name="T3" fmla="*/ 14 h 20"/>
                <a:gd name="T4" fmla="*/ 0 w 59"/>
                <a:gd name="T5" fmla="*/ 12 h 20"/>
                <a:gd name="T6" fmla="*/ 28 w 59"/>
                <a:gd name="T7" fmla="*/ 12 h 20"/>
                <a:gd name="T8" fmla="*/ 42 w 59"/>
                <a:gd name="T9" fmla="*/ 1 h 20"/>
                <a:gd name="T10" fmla="*/ 54 w 59"/>
                <a:gd name="T11" fmla="*/ 3 h 20"/>
                <a:gd name="T12" fmla="*/ 58 w 59"/>
                <a:gd name="T13" fmla="*/ 5 h 20"/>
                <a:gd name="T14" fmla="*/ 58 w 59"/>
                <a:gd name="T15" fmla="*/ 8 h 20"/>
                <a:gd name="T16" fmla="*/ 57 w 59"/>
                <a:gd name="T17" fmla="*/ 11 h 20"/>
                <a:gd name="T18" fmla="*/ 42 w 59"/>
                <a:gd name="T19" fmla="*/ 18 h 20"/>
                <a:gd name="T20" fmla="*/ 15 w 59"/>
                <a:gd name="T2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0">
                  <a:moveTo>
                    <a:pt x="15" y="14"/>
                  </a:moveTo>
                  <a:cubicBezTo>
                    <a:pt x="10" y="14"/>
                    <a:pt x="5" y="14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9" y="12"/>
                    <a:pt x="19" y="12"/>
                    <a:pt x="28" y="12"/>
                  </a:cubicBezTo>
                  <a:cubicBezTo>
                    <a:pt x="38" y="12"/>
                    <a:pt x="40" y="11"/>
                    <a:pt x="42" y="1"/>
                  </a:cubicBezTo>
                  <a:cubicBezTo>
                    <a:pt x="46" y="0"/>
                    <a:pt x="50" y="2"/>
                    <a:pt x="54" y="3"/>
                  </a:cubicBezTo>
                  <a:cubicBezTo>
                    <a:pt x="55" y="4"/>
                    <a:pt x="57" y="3"/>
                    <a:pt x="58" y="5"/>
                  </a:cubicBezTo>
                  <a:cubicBezTo>
                    <a:pt x="59" y="6"/>
                    <a:pt x="58" y="7"/>
                    <a:pt x="58" y="8"/>
                  </a:cubicBezTo>
                  <a:cubicBezTo>
                    <a:pt x="58" y="9"/>
                    <a:pt x="57" y="10"/>
                    <a:pt x="57" y="11"/>
                  </a:cubicBezTo>
                  <a:cubicBezTo>
                    <a:pt x="52" y="14"/>
                    <a:pt x="49" y="20"/>
                    <a:pt x="42" y="18"/>
                  </a:cubicBezTo>
                  <a:cubicBezTo>
                    <a:pt x="33" y="16"/>
                    <a:pt x="24" y="17"/>
                    <a:pt x="15" y="14"/>
                  </a:cubicBezTo>
                  <a:close/>
                </a:path>
              </a:pathLst>
            </a:custGeom>
            <a:solidFill>
              <a:srgbClr val="EDC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5" name="Freeform 1202"/>
            <p:cNvSpPr/>
            <p:nvPr/>
          </p:nvSpPr>
          <p:spPr bwMode="auto">
            <a:xfrm>
              <a:off x="5888" y="2302"/>
              <a:ext cx="21" cy="8"/>
            </a:xfrm>
            <a:custGeom>
              <a:avLst/>
              <a:gdLst>
                <a:gd name="T0" fmla="*/ 0 w 14"/>
                <a:gd name="T1" fmla="*/ 1 h 5"/>
                <a:gd name="T2" fmla="*/ 12 w 14"/>
                <a:gd name="T3" fmla="*/ 2 h 5"/>
                <a:gd name="T4" fmla="*/ 11 w 14"/>
                <a:gd name="T5" fmla="*/ 5 h 5"/>
                <a:gd name="T6" fmla="*/ 0 w 1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1"/>
                  </a:moveTo>
                  <a:cubicBezTo>
                    <a:pt x="4" y="2"/>
                    <a:pt x="8" y="0"/>
                    <a:pt x="12" y="2"/>
                  </a:cubicBezTo>
                  <a:cubicBezTo>
                    <a:pt x="14" y="3"/>
                    <a:pt x="13" y="4"/>
                    <a:pt x="11" y="5"/>
                  </a:cubicBezTo>
                  <a:cubicBezTo>
                    <a:pt x="8" y="2"/>
                    <a:pt x="3" y="5"/>
                    <a:pt x="0" y="1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6" name="Freeform 1203"/>
            <p:cNvSpPr/>
            <p:nvPr/>
          </p:nvSpPr>
          <p:spPr bwMode="auto">
            <a:xfrm>
              <a:off x="6658" y="4069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C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7" name="Freeform 1204"/>
            <p:cNvSpPr/>
            <p:nvPr/>
          </p:nvSpPr>
          <p:spPr bwMode="auto">
            <a:xfrm>
              <a:off x="7279" y="1279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8" name="Freeform 1205"/>
            <p:cNvSpPr/>
            <p:nvPr/>
          </p:nvSpPr>
          <p:spPr bwMode="auto">
            <a:xfrm>
              <a:off x="7325" y="3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9" name="Freeform 1206"/>
            <p:cNvSpPr/>
            <p:nvPr/>
          </p:nvSpPr>
          <p:spPr bwMode="auto">
            <a:xfrm>
              <a:off x="6158" y="1213"/>
              <a:ext cx="56" cy="75"/>
            </a:xfrm>
            <a:custGeom>
              <a:avLst/>
              <a:gdLst>
                <a:gd name="T0" fmla="*/ 29 w 37"/>
                <a:gd name="T1" fmla="*/ 2 h 50"/>
                <a:gd name="T2" fmla="*/ 35 w 37"/>
                <a:gd name="T3" fmla="*/ 26 h 50"/>
                <a:gd name="T4" fmla="*/ 37 w 37"/>
                <a:gd name="T5" fmla="*/ 30 h 50"/>
                <a:gd name="T6" fmla="*/ 37 w 37"/>
                <a:gd name="T7" fmla="*/ 30 h 50"/>
                <a:gd name="T8" fmla="*/ 33 w 37"/>
                <a:gd name="T9" fmla="*/ 33 h 50"/>
                <a:gd name="T10" fmla="*/ 29 w 37"/>
                <a:gd name="T11" fmla="*/ 30 h 50"/>
                <a:gd name="T12" fmla="*/ 28 w 37"/>
                <a:gd name="T13" fmla="*/ 26 h 50"/>
                <a:gd name="T14" fmla="*/ 25 w 37"/>
                <a:gd name="T15" fmla="*/ 24 h 50"/>
                <a:gd name="T16" fmla="*/ 26 w 37"/>
                <a:gd name="T17" fmla="*/ 38 h 50"/>
                <a:gd name="T18" fmla="*/ 24 w 37"/>
                <a:gd name="T19" fmla="*/ 42 h 50"/>
                <a:gd name="T20" fmla="*/ 20 w 37"/>
                <a:gd name="T21" fmla="*/ 40 h 50"/>
                <a:gd name="T22" fmla="*/ 19 w 37"/>
                <a:gd name="T23" fmla="*/ 31 h 50"/>
                <a:gd name="T24" fmla="*/ 14 w 37"/>
                <a:gd name="T25" fmla="*/ 34 h 50"/>
                <a:gd name="T26" fmla="*/ 12 w 37"/>
                <a:gd name="T27" fmla="*/ 43 h 50"/>
                <a:gd name="T28" fmla="*/ 6 w 37"/>
                <a:gd name="T29" fmla="*/ 47 h 50"/>
                <a:gd name="T30" fmla="*/ 25 w 37"/>
                <a:gd name="T31" fmla="*/ 0 h 50"/>
                <a:gd name="T32" fmla="*/ 29 w 37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50">
                  <a:moveTo>
                    <a:pt x="29" y="2"/>
                  </a:moveTo>
                  <a:cubicBezTo>
                    <a:pt x="30" y="10"/>
                    <a:pt x="33" y="18"/>
                    <a:pt x="35" y="26"/>
                  </a:cubicBezTo>
                  <a:cubicBezTo>
                    <a:pt x="36" y="27"/>
                    <a:pt x="35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2"/>
                    <a:pt x="35" y="33"/>
                    <a:pt x="33" y="33"/>
                  </a:cubicBezTo>
                  <a:cubicBezTo>
                    <a:pt x="31" y="33"/>
                    <a:pt x="30" y="32"/>
                    <a:pt x="29" y="30"/>
                  </a:cubicBezTo>
                  <a:cubicBezTo>
                    <a:pt x="29" y="29"/>
                    <a:pt x="29" y="27"/>
                    <a:pt x="28" y="26"/>
                  </a:cubicBezTo>
                  <a:cubicBezTo>
                    <a:pt x="28" y="25"/>
                    <a:pt x="28" y="24"/>
                    <a:pt x="25" y="24"/>
                  </a:cubicBezTo>
                  <a:cubicBezTo>
                    <a:pt x="25" y="28"/>
                    <a:pt x="25" y="33"/>
                    <a:pt x="26" y="38"/>
                  </a:cubicBezTo>
                  <a:cubicBezTo>
                    <a:pt x="26" y="40"/>
                    <a:pt x="26" y="42"/>
                    <a:pt x="24" y="42"/>
                  </a:cubicBezTo>
                  <a:cubicBezTo>
                    <a:pt x="22" y="43"/>
                    <a:pt x="21" y="41"/>
                    <a:pt x="20" y="40"/>
                  </a:cubicBezTo>
                  <a:cubicBezTo>
                    <a:pt x="20" y="37"/>
                    <a:pt x="19" y="34"/>
                    <a:pt x="19" y="31"/>
                  </a:cubicBezTo>
                  <a:cubicBezTo>
                    <a:pt x="16" y="30"/>
                    <a:pt x="16" y="34"/>
                    <a:pt x="14" y="34"/>
                  </a:cubicBezTo>
                  <a:cubicBezTo>
                    <a:pt x="12" y="37"/>
                    <a:pt x="13" y="40"/>
                    <a:pt x="12" y="43"/>
                  </a:cubicBezTo>
                  <a:cubicBezTo>
                    <a:pt x="12" y="46"/>
                    <a:pt x="11" y="50"/>
                    <a:pt x="6" y="47"/>
                  </a:cubicBezTo>
                  <a:cubicBezTo>
                    <a:pt x="0" y="33"/>
                    <a:pt x="5" y="8"/>
                    <a:pt x="25" y="0"/>
                  </a:cubicBezTo>
                  <a:cubicBezTo>
                    <a:pt x="26" y="0"/>
                    <a:pt x="28" y="0"/>
                    <a:pt x="29" y="2"/>
                  </a:cubicBezTo>
                  <a:close/>
                </a:path>
              </a:pathLst>
            </a:custGeom>
            <a:solidFill>
              <a:srgbClr val="A87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0" name="Freeform 1207"/>
            <p:cNvSpPr/>
            <p:nvPr/>
          </p:nvSpPr>
          <p:spPr bwMode="auto">
            <a:xfrm>
              <a:off x="6160" y="1264"/>
              <a:ext cx="24" cy="41"/>
            </a:xfrm>
            <a:custGeom>
              <a:avLst/>
              <a:gdLst>
                <a:gd name="T0" fmla="*/ 7 w 16"/>
                <a:gd name="T1" fmla="*/ 14 h 27"/>
                <a:gd name="T2" fmla="*/ 9 w 16"/>
                <a:gd name="T3" fmla="*/ 3 h 27"/>
                <a:gd name="T4" fmla="*/ 13 w 16"/>
                <a:gd name="T5" fmla="*/ 0 h 27"/>
                <a:gd name="T6" fmla="*/ 13 w 16"/>
                <a:gd name="T7" fmla="*/ 18 h 27"/>
                <a:gd name="T8" fmla="*/ 3 w 16"/>
                <a:gd name="T9" fmla="*/ 25 h 27"/>
                <a:gd name="T10" fmla="*/ 1 w 16"/>
                <a:gd name="T11" fmla="*/ 18 h 27"/>
                <a:gd name="T12" fmla="*/ 7 w 16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7" y="14"/>
                  </a:moveTo>
                  <a:cubicBezTo>
                    <a:pt x="10" y="10"/>
                    <a:pt x="8" y="6"/>
                    <a:pt x="9" y="3"/>
                  </a:cubicBezTo>
                  <a:cubicBezTo>
                    <a:pt x="9" y="0"/>
                    <a:pt x="10" y="0"/>
                    <a:pt x="13" y="0"/>
                  </a:cubicBezTo>
                  <a:cubicBezTo>
                    <a:pt x="16" y="6"/>
                    <a:pt x="14" y="12"/>
                    <a:pt x="13" y="18"/>
                  </a:cubicBezTo>
                  <a:cubicBezTo>
                    <a:pt x="11" y="24"/>
                    <a:pt x="9" y="27"/>
                    <a:pt x="3" y="25"/>
                  </a:cubicBezTo>
                  <a:cubicBezTo>
                    <a:pt x="0" y="23"/>
                    <a:pt x="0" y="21"/>
                    <a:pt x="1" y="18"/>
                  </a:cubicBezTo>
                  <a:cubicBezTo>
                    <a:pt x="2" y="15"/>
                    <a:pt x="4" y="14"/>
                    <a:pt x="7" y="14"/>
                  </a:cubicBezTo>
                  <a:close/>
                </a:path>
              </a:pathLst>
            </a:custGeom>
            <a:solidFill>
              <a:srgbClr val="C69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1" name="Freeform 1208"/>
            <p:cNvSpPr/>
            <p:nvPr/>
          </p:nvSpPr>
          <p:spPr bwMode="auto">
            <a:xfrm>
              <a:off x="6142" y="1275"/>
              <a:ext cx="22" cy="36"/>
            </a:xfrm>
            <a:custGeom>
              <a:avLst/>
              <a:gdLst>
                <a:gd name="T0" fmla="*/ 15 w 15"/>
                <a:gd name="T1" fmla="*/ 11 h 24"/>
                <a:gd name="T2" fmla="*/ 15 w 15"/>
                <a:gd name="T3" fmla="*/ 18 h 24"/>
                <a:gd name="T4" fmla="*/ 0 w 15"/>
                <a:gd name="T5" fmla="*/ 24 h 24"/>
                <a:gd name="T6" fmla="*/ 2 w 15"/>
                <a:gd name="T7" fmla="*/ 13 h 24"/>
                <a:gd name="T8" fmla="*/ 7 w 15"/>
                <a:gd name="T9" fmla="*/ 0 h 24"/>
                <a:gd name="T10" fmla="*/ 9 w 15"/>
                <a:gd name="T11" fmla="*/ 0 h 24"/>
                <a:gd name="T12" fmla="*/ 15 w 15"/>
                <a:gd name="T1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4">
                  <a:moveTo>
                    <a:pt x="15" y="11"/>
                  </a:moveTo>
                  <a:cubicBezTo>
                    <a:pt x="15" y="13"/>
                    <a:pt x="15" y="15"/>
                    <a:pt x="15" y="18"/>
                  </a:cubicBezTo>
                  <a:cubicBezTo>
                    <a:pt x="10" y="22"/>
                    <a:pt x="6" y="24"/>
                    <a:pt x="0" y="24"/>
                  </a:cubicBezTo>
                  <a:cubicBezTo>
                    <a:pt x="0" y="20"/>
                    <a:pt x="1" y="16"/>
                    <a:pt x="2" y="13"/>
                  </a:cubicBezTo>
                  <a:cubicBezTo>
                    <a:pt x="2" y="8"/>
                    <a:pt x="3" y="4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4" y="2"/>
                    <a:pt x="15" y="6"/>
                    <a:pt x="15" y="11"/>
                  </a:cubicBezTo>
                  <a:close/>
                </a:path>
              </a:pathLst>
            </a:custGeom>
            <a:solidFill>
              <a:srgbClr val="9F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2" name="Freeform 1209"/>
            <p:cNvSpPr/>
            <p:nvPr/>
          </p:nvSpPr>
          <p:spPr bwMode="auto">
            <a:xfrm>
              <a:off x="6259" y="125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3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63" name="Group 1411"/>
          <p:cNvGrpSpPr/>
          <p:nvPr userDrawn="1"/>
        </p:nvGrpSpPr>
        <p:grpSpPr bwMode="auto">
          <a:xfrm>
            <a:off x="1562011" y="85725"/>
            <a:ext cx="3338513" cy="5483225"/>
            <a:chOff x="5725" y="54"/>
            <a:chExt cx="2103" cy="3454"/>
          </a:xfrm>
        </p:grpSpPr>
        <p:sp>
          <p:nvSpPr>
            <p:cNvPr id="5564" name="Freeform 1211"/>
            <p:cNvSpPr/>
            <p:nvPr/>
          </p:nvSpPr>
          <p:spPr bwMode="auto">
            <a:xfrm>
              <a:off x="6002" y="1176"/>
              <a:ext cx="129" cy="148"/>
            </a:xfrm>
            <a:custGeom>
              <a:avLst/>
              <a:gdLst>
                <a:gd name="T0" fmla="*/ 74 w 86"/>
                <a:gd name="T1" fmla="*/ 67 h 99"/>
                <a:gd name="T2" fmla="*/ 71 w 86"/>
                <a:gd name="T3" fmla="*/ 67 h 99"/>
                <a:gd name="T4" fmla="*/ 52 w 86"/>
                <a:gd name="T5" fmla="*/ 83 h 99"/>
                <a:gd name="T6" fmla="*/ 39 w 86"/>
                <a:gd name="T7" fmla="*/ 94 h 99"/>
                <a:gd name="T8" fmla="*/ 24 w 86"/>
                <a:gd name="T9" fmla="*/ 94 h 99"/>
                <a:gd name="T10" fmla="*/ 12 w 86"/>
                <a:gd name="T11" fmla="*/ 76 h 99"/>
                <a:gd name="T12" fmla="*/ 21 w 86"/>
                <a:gd name="T13" fmla="*/ 55 h 99"/>
                <a:gd name="T14" fmla="*/ 22 w 86"/>
                <a:gd name="T15" fmla="*/ 43 h 99"/>
                <a:gd name="T16" fmla="*/ 4 w 86"/>
                <a:gd name="T17" fmla="*/ 22 h 99"/>
                <a:gd name="T18" fmla="*/ 3 w 86"/>
                <a:gd name="T19" fmla="*/ 6 h 99"/>
                <a:gd name="T20" fmla="*/ 18 w 86"/>
                <a:gd name="T21" fmla="*/ 0 h 99"/>
                <a:gd name="T22" fmla="*/ 50 w 86"/>
                <a:gd name="T23" fmla="*/ 8 h 99"/>
                <a:gd name="T24" fmla="*/ 68 w 86"/>
                <a:gd name="T25" fmla="*/ 14 h 99"/>
                <a:gd name="T26" fmla="*/ 74 w 86"/>
                <a:gd name="T27" fmla="*/ 16 h 99"/>
                <a:gd name="T28" fmla="*/ 85 w 86"/>
                <a:gd name="T29" fmla="*/ 27 h 99"/>
                <a:gd name="T30" fmla="*/ 76 w 86"/>
                <a:gd name="T31" fmla="*/ 40 h 99"/>
                <a:gd name="T32" fmla="*/ 38 w 86"/>
                <a:gd name="T33" fmla="*/ 21 h 99"/>
                <a:gd name="T34" fmla="*/ 33 w 86"/>
                <a:gd name="T35" fmla="*/ 22 h 99"/>
                <a:gd name="T36" fmla="*/ 34 w 86"/>
                <a:gd name="T37" fmla="*/ 26 h 99"/>
                <a:gd name="T38" fmla="*/ 64 w 86"/>
                <a:gd name="T39" fmla="*/ 44 h 99"/>
                <a:gd name="T40" fmla="*/ 70 w 86"/>
                <a:gd name="T41" fmla="*/ 41 h 99"/>
                <a:gd name="T42" fmla="*/ 77 w 86"/>
                <a:gd name="T43" fmla="*/ 41 h 99"/>
                <a:gd name="T44" fmla="*/ 82 w 86"/>
                <a:gd name="T45" fmla="*/ 61 h 99"/>
                <a:gd name="T46" fmla="*/ 74 w 86"/>
                <a:gd name="T47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99">
                  <a:moveTo>
                    <a:pt x="74" y="67"/>
                  </a:moveTo>
                  <a:cubicBezTo>
                    <a:pt x="73" y="67"/>
                    <a:pt x="72" y="67"/>
                    <a:pt x="71" y="67"/>
                  </a:cubicBezTo>
                  <a:cubicBezTo>
                    <a:pt x="65" y="73"/>
                    <a:pt x="57" y="75"/>
                    <a:pt x="52" y="83"/>
                  </a:cubicBezTo>
                  <a:cubicBezTo>
                    <a:pt x="48" y="87"/>
                    <a:pt x="43" y="90"/>
                    <a:pt x="39" y="94"/>
                  </a:cubicBezTo>
                  <a:cubicBezTo>
                    <a:pt x="35" y="99"/>
                    <a:pt x="29" y="99"/>
                    <a:pt x="24" y="94"/>
                  </a:cubicBezTo>
                  <a:cubicBezTo>
                    <a:pt x="19" y="89"/>
                    <a:pt x="15" y="83"/>
                    <a:pt x="12" y="76"/>
                  </a:cubicBezTo>
                  <a:cubicBezTo>
                    <a:pt x="9" y="68"/>
                    <a:pt x="12" y="61"/>
                    <a:pt x="21" y="55"/>
                  </a:cubicBezTo>
                  <a:cubicBezTo>
                    <a:pt x="29" y="50"/>
                    <a:pt x="29" y="49"/>
                    <a:pt x="22" y="43"/>
                  </a:cubicBezTo>
                  <a:cubicBezTo>
                    <a:pt x="16" y="36"/>
                    <a:pt x="9" y="30"/>
                    <a:pt x="4" y="22"/>
                  </a:cubicBezTo>
                  <a:cubicBezTo>
                    <a:pt x="2" y="17"/>
                    <a:pt x="0" y="11"/>
                    <a:pt x="3" y="6"/>
                  </a:cubicBezTo>
                  <a:cubicBezTo>
                    <a:pt x="7" y="0"/>
                    <a:pt x="12" y="0"/>
                    <a:pt x="18" y="0"/>
                  </a:cubicBezTo>
                  <a:cubicBezTo>
                    <a:pt x="29" y="0"/>
                    <a:pt x="40" y="4"/>
                    <a:pt x="50" y="8"/>
                  </a:cubicBezTo>
                  <a:cubicBezTo>
                    <a:pt x="56" y="10"/>
                    <a:pt x="62" y="11"/>
                    <a:pt x="68" y="14"/>
                  </a:cubicBezTo>
                  <a:cubicBezTo>
                    <a:pt x="70" y="15"/>
                    <a:pt x="72" y="16"/>
                    <a:pt x="74" y="16"/>
                  </a:cubicBezTo>
                  <a:cubicBezTo>
                    <a:pt x="79" y="18"/>
                    <a:pt x="86" y="18"/>
                    <a:pt x="85" y="27"/>
                  </a:cubicBezTo>
                  <a:cubicBezTo>
                    <a:pt x="82" y="31"/>
                    <a:pt x="82" y="38"/>
                    <a:pt x="76" y="40"/>
                  </a:cubicBezTo>
                  <a:cubicBezTo>
                    <a:pt x="68" y="23"/>
                    <a:pt x="51" y="26"/>
                    <a:pt x="38" y="21"/>
                  </a:cubicBezTo>
                  <a:cubicBezTo>
                    <a:pt x="36" y="20"/>
                    <a:pt x="34" y="20"/>
                    <a:pt x="33" y="22"/>
                  </a:cubicBezTo>
                  <a:cubicBezTo>
                    <a:pt x="32" y="23"/>
                    <a:pt x="33" y="25"/>
                    <a:pt x="34" y="26"/>
                  </a:cubicBezTo>
                  <a:cubicBezTo>
                    <a:pt x="42" y="36"/>
                    <a:pt x="52" y="40"/>
                    <a:pt x="64" y="44"/>
                  </a:cubicBezTo>
                  <a:cubicBezTo>
                    <a:pt x="66" y="44"/>
                    <a:pt x="68" y="42"/>
                    <a:pt x="70" y="41"/>
                  </a:cubicBezTo>
                  <a:cubicBezTo>
                    <a:pt x="72" y="40"/>
                    <a:pt x="74" y="39"/>
                    <a:pt x="77" y="41"/>
                  </a:cubicBezTo>
                  <a:cubicBezTo>
                    <a:pt x="84" y="46"/>
                    <a:pt x="85" y="53"/>
                    <a:pt x="82" y="61"/>
                  </a:cubicBezTo>
                  <a:cubicBezTo>
                    <a:pt x="81" y="65"/>
                    <a:pt x="79" y="69"/>
                    <a:pt x="74" y="67"/>
                  </a:cubicBezTo>
                  <a:close/>
                </a:path>
              </a:pathLst>
            </a:custGeom>
            <a:solidFill>
              <a:srgbClr val="EC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5" name="Freeform 1212"/>
            <p:cNvSpPr/>
            <p:nvPr/>
          </p:nvSpPr>
          <p:spPr bwMode="auto">
            <a:xfrm>
              <a:off x="5963" y="1362"/>
              <a:ext cx="158" cy="67"/>
            </a:xfrm>
            <a:custGeom>
              <a:avLst/>
              <a:gdLst>
                <a:gd name="T0" fmla="*/ 99 w 105"/>
                <a:gd name="T1" fmla="*/ 33 h 45"/>
                <a:gd name="T2" fmla="*/ 82 w 105"/>
                <a:gd name="T3" fmla="*/ 33 h 45"/>
                <a:gd name="T4" fmla="*/ 60 w 105"/>
                <a:gd name="T5" fmla="*/ 39 h 45"/>
                <a:gd name="T6" fmla="*/ 51 w 105"/>
                <a:gd name="T7" fmla="*/ 41 h 45"/>
                <a:gd name="T8" fmla="*/ 26 w 105"/>
                <a:gd name="T9" fmla="*/ 44 h 45"/>
                <a:gd name="T10" fmla="*/ 1 w 105"/>
                <a:gd name="T11" fmla="*/ 35 h 45"/>
                <a:gd name="T12" fmla="*/ 8 w 105"/>
                <a:gd name="T13" fmla="*/ 23 h 45"/>
                <a:gd name="T14" fmla="*/ 35 w 105"/>
                <a:gd name="T15" fmla="*/ 14 h 45"/>
                <a:gd name="T16" fmla="*/ 70 w 105"/>
                <a:gd name="T17" fmla="*/ 2 h 45"/>
                <a:gd name="T18" fmla="*/ 73 w 105"/>
                <a:gd name="T19" fmla="*/ 1 h 45"/>
                <a:gd name="T20" fmla="*/ 74 w 105"/>
                <a:gd name="T21" fmla="*/ 0 h 45"/>
                <a:gd name="T22" fmla="*/ 77 w 105"/>
                <a:gd name="T23" fmla="*/ 0 h 45"/>
                <a:gd name="T24" fmla="*/ 78 w 105"/>
                <a:gd name="T25" fmla="*/ 0 h 45"/>
                <a:gd name="T26" fmla="*/ 75 w 105"/>
                <a:gd name="T27" fmla="*/ 9 h 45"/>
                <a:gd name="T28" fmla="*/ 76 w 105"/>
                <a:gd name="T29" fmla="*/ 18 h 45"/>
                <a:gd name="T30" fmla="*/ 96 w 105"/>
                <a:gd name="T31" fmla="*/ 23 h 45"/>
                <a:gd name="T32" fmla="*/ 105 w 105"/>
                <a:gd name="T33" fmla="*/ 24 h 45"/>
                <a:gd name="T34" fmla="*/ 99 w 105"/>
                <a:gd name="T35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45">
                  <a:moveTo>
                    <a:pt x="99" y="33"/>
                  </a:moveTo>
                  <a:cubicBezTo>
                    <a:pt x="94" y="33"/>
                    <a:pt x="88" y="33"/>
                    <a:pt x="82" y="33"/>
                  </a:cubicBezTo>
                  <a:cubicBezTo>
                    <a:pt x="74" y="33"/>
                    <a:pt x="67" y="34"/>
                    <a:pt x="60" y="39"/>
                  </a:cubicBezTo>
                  <a:cubicBezTo>
                    <a:pt x="58" y="41"/>
                    <a:pt x="54" y="40"/>
                    <a:pt x="51" y="41"/>
                  </a:cubicBezTo>
                  <a:cubicBezTo>
                    <a:pt x="43" y="43"/>
                    <a:pt x="34" y="43"/>
                    <a:pt x="26" y="44"/>
                  </a:cubicBezTo>
                  <a:cubicBezTo>
                    <a:pt x="17" y="45"/>
                    <a:pt x="7" y="44"/>
                    <a:pt x="1" y="35"/>
                  </a:cubicBezTo>
                  <a:cubicBezTo>
                    <a:pt x="0" y="29"/>
                    <a:pt x="4" y="26"/>
                    <a:pt x="8" y="23"/>
                  </a:cubicBezTo>
                  <a:cubicBezTo>
                    <a:pt x="16" y="17"/>
                    <a:pt x="25" y="14"/>
                    <a:pt x="35" y="14"/>
                  </a:cubicBezTo>
                  <a:cubicBezTo>
                    <a:pt x="48" y="13"/>
                    <a:pt x="60" y="9"/>
                    <a:pt x="70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7" y="0"/>
                    <a:pt x="78" y="0"/>
                    <a:pt x="78" y="0"/>
                  </a:cubicBezTo>
                  <a:cubicBezTo>
                    <a:pt x="81" y="5"/>
                    <a:pt x="77" y="7"/>
                    <a:pt x="75" y="9"/>
                  </a:cubicBezTo>
                  <a:cubicBezTo>
                    <a:pt x="70" y="13"/>
                    <a:pt x="70" y="15"/>
                    <a:pt x="76" y="18"/>
                  </a:cubicBezTo>
                  <a:cubicBezTo>
                    <a:pt x="82" y="22"/>
                    <a:pt x="89" y="23"/>
                    <a:pt x="96" y="23"/>
                  </a:cubicBezTo>
                  <a:cubicBezTo>
                    <a:pt x="99" y="23"/>
                    <a:pt x="102" y="23"/>
                    <a:pt x="105" y="24"/>
                  </a:cubicBezTo>
                  <a:cubicBezTo>
                    <a:pt x="104" y="28"/>
                    <a:pt x="96" y="27"/>
                    <a:pt x="99" y="33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6" name="Freeform 1213"/>
            <p:cNvSpPr/>
            <p:nvPr/>
          </p:nvSpPr>
          <p:spPr bwMode="auto">
            <a:xfrm>
              <a:off x="5953" y="1312"/>
              <a:ext cx="135" cy="102"/>
            </a:xfrm>
            <a:custGeom>
              <a:avLst/>
              <a:gdLst>
                <a:gd name="T0" fmla="*/ 82 w 90"/>
                <a:gd name="T1" fmla="*/ 37 h 68"/>
                <a:gd name="T2" fmla="*/ 42 w 90"/>
                <a:gd name="T3" fmla="*/ 51 h 68"/>
                <a:gd name="T4" fmla="*/ 8 w 90"/>
                <a:gd name="T5" fmla="*/ 68 h 68"/>
                <a:gd name="T6" fmla="*/ 5 w 90"/>
                <a:gd name="T7" fmla="*/ 68 h 68"/>
                <a:gd name="T8" fmla="*/ 3 w 90"/>
                <a:gd name="T9" fmla="*/ 66 h 68"/>
                <a:gd name="T10" fmla="*/ 0 w 90"/>
                <a:gd name="T11" fmla="*/ 60 h 68"/>
                <a:gd name="T12" fmla="*/ 1 w 90"/>
                <a:gd name="T13" fmla="*/ 58 h 68"/>
                <a:gd name="T14" fmla="*/ 2 w 90"/>
                <a:gd name="T15" fmla="*/ 54 h 68"/>
                <a:gd name="T16" fmla="*/ 4 w 90"/>
                <a:gd name="T17" fmla="*/ 49 h 68"/>
                <a:gd name="T18" fmla="*/ 7 w 90"/>
                <a:gd name="T19" fmla="*/ 45 h 68"/>
                <a:gd name="T20" fmla="*/ 9 w 90"/>
                <a:gd name="T21" fmla="*/ 41 h 68"/>
                <a:gd name="T22" fmla="*/ 19 w 90"/>
                <a:gd name="T23" fmla="*/ 36 h 68"/>
                <a:gd name="T24" fmla="*/ 39 w 90"/>
                <a:gd name="T25" fmla="*/ 36 h 68"/>
                <a:gd name="T26" fmla="*/ 42 w 90"/>
                <a:gd name="T27" fmla="*/ 36 h 68"/>
                <a:gd name="T28" fmla="*/ 61 w 90"/>
                <a:gd name="T29" fmla="*/ 31 h 68"/>
                <a:gd name="T30" fmla="*/ 69 w 90"/>
                <a:gd name="T31" fmla="*/ 27 h 68"/>
                <a:gd name="T32" fmla="*/ 71 w 90"/>
                <a:gd name="T33" fmla="*/ 19 h 68"/>
                <a:gd name="T34" fmla="*/ 78 w 90"/>
                <a:gd name="T35" fmla="*/ 0 h 68"/>
                <a:gd name="T36" fmla="*/ 89 w 90"/>
                <a:gd name="T37" fmla="*/ 14 h 68"/>
                <a:gd name="T38" fmla="*/ 89 w 90"/>
                <a:gd name="T39" fmla="*/ 22 h 68"/>
                <a:gd name="T40" fmla="*/ 85 w 90"/>
                <a:gd name="T41" fmla="*/ 33 h 68"/>
                <a:gd name="T42" fmla="*/ 85 w 90"/>
                <a:gd name="T43" fmla="*/ 33 h 68"/>
                <a:gd name="T44" fmla="*/ 83 w 90"/>
                <a:gd name="T45" fmla="*/ 35 h 68"/>
                <a:gd name="T46" fmla="*/ 83 w 90"/>
                <a:gd name="T47" fmla="*/ 36 h 68"/>
                <a:gd name="T48" fmla="*/ 82 w 90"/>
                <a:gd name="T49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68">
                  <a:moveTo>
                    <a:pt x="82" y="37"/>
                  </a:moveTo>
                  <a:cubicBezTo>
                    <a:pt x="70" y="46"/>
                    <a:pt x="57" y="50"/>
                    <a:pt x="42" y="51"/>
                  </a:cubicBezTo>
                  <a:cubicBezTo>
                    <a:pt x="29" y="51"/>
                    <a:pt x="17" y="57"/>
                    <a:pt x="8" y="68"/>
                  </a:cubicBezTo>
                  <a:cubicBezTo>
                    <a:pt x="7" y="68"/>
                    <a:pt x="6" y="68"/>
                    <a:pt x="5" y="68"/>
                  </a:cubicBezTo>
                  <a:cubicBezTo>
                    <a:pt x="4" y="67"/>
                    <a:pt x="3" y="67"/>
                    <a:pt x="3" y="66"/>
                  </a:cubicBezTo>
                  <a:cubicBezTo>
                    <a:pt x="1" y="65"/>
                    <a:pt x="1" y="63"/>
                    <a:pt x="0" y="60"/>
                  </a:cubicBezTo>
                  <a:cubicBezTo>
                    <a:pt x="1" y="60"/>
                    <a:pt x="1" y="59"/>
                    <a:pt x="1" y="58"/>
                  </a:cubicBezTo>
                  <a:cubicBezTo>
                    <a:pt x="1" y="57"/>
                    <a:pt x="1" y="55"/>
                    <a:pt x="2" y="54"/>
                  </a:cubicBezTo>
                  <a:cubicBezTo>
                    <a:pt x="2" y="52"/>
                    <a:pt x="3" y="51"/>
                    <a:pt x="4" y="49"/>
                  </a:cubicBezTo>
                  <a:cubicBezTo>
                    <a:pt x="5" y="48"/>
                    <a:pt x="6" y="46"/>
                    <a:pt x="7" y="45"/>
                  </a:cubicBezTo>
                  <a:cubicBezTo>
                    <a:pt x="7" y="44"/>
                    <a:pt x="8" y="42"/>
                    <a:pt x="9" y="41"/>
                  </a:cubicBezTo>
                  <a:cubicBezTo>
                    <a:pt x="12" y="38"/>
                    <a:pt x="15" y="36"/>
                    <a:pt x="19" y="36"/>
                  </a:cubicBezTo>
                  <a:cubicBezTo>
                    <a:pt x="26" y="37"/>
                    <a:pt x="32" y="36"/>
                    <a:pt x="39" y="36"/>
                  </a:cubicBezTo>
                  <a:cubicBezTo>
                    <a:pt x="40" y="36"/>
                    <a:pt x="41" y="36"/>
                    <a:pt x="42" y="36"/>
                  </a:cubicBezTo>
                  <a:cubicBezTo>
                    <a:pt x="50" y="40"/>
                    <a:pt x="55" y="34"/>
                    <a:pt x="61" y="31"/>
                  </a:cubicBezTo>
                  <a:cubicBezTo>
                    <a:pt x="64" y="29"/>
                    <a:pt x="66" y="27"/>
                    <a:pt x="69" y="27"/>
                  </a:cubicBezTo>
                  <a:cubicBezTo>
                    <a:pt x="75" y="25"/>
                    <a:pt x="73" y="22"/>
                    <a:pt x="71" y="19"/>
                  </a:cubicBezTo>
                  <a:cubicBezTo>
                    <a:pt x="67" y="10"/>
                    <a:pt x="69" y="5"/>
                    <a:pt x="78" y="0"/>
                  </a:cubicBezTo>
                  <a:cubicBezTo>
                    <a:pt x="88" y="2"/>
                    <a:pt x="90" y="4"/>
                    <a:pt x="89" y="14"/>
                  </a:cubicBezTo>
                  <a:cubicBezTo>
                    <a:pt x="88" y="17"/>
                    <a:pt x="88" y="19"/>
                    <a:pt x="89" y="22"/>
                  </a:cubicBezTo>
                  <a:cubicBezTo>
                    <a:pt x="90" y="26"/>
                    <a:pt x="87" y="30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4"/>
                    <a:pt x="84" y="35"/>
                    <a:pt x="83" y="35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7"/>
                    <a:pt x="82" y="37"/>
                  </a:cubicBezTo>
                  <a:close/>
                </a:path>
              </a:pathLst>
            </a:custGeom>
            <a:solidFill>
              <a:srgbClr val="9D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7" name="Freeform 1214"/>
            <p:cNvSpPr/>
            <p:nvPr/>
          </p:nvSpPr>
          <p:spPr bwMode="auto">
            <a:xfrm>
              <a:off x="6113" y="1215"/>
              <a:ext cx="45" cy="87"/>
            </a:xfrm>
            <a:custGeom>
              <a:avLst/>
              <a:gdLst>
                <a:gd name="T0" fmla="*/ 0 w 30"/>
                <a:gd name="T1" fmla="*/ 41 h 58"/>
                <a:gd name="T2" fmla="*/ 5 w 30"/>
                <a:gd name="T3" fmla="*/ 31 h 58"/>
                <a:gd name="T4" fmla="*/ 3 w 30"/>
                <a:gd name="T5" fmla="*/ 20 h 58"/>
                <a:gd name="T6" fmla="*/ 1 w 30"/>
                <a:gd name="T7" fmla="*/ 14 h 58"/>
                <a:gd name="T8" fmla="*/ 1 w 30"/>
                <a:gd name="T9" fmla="*/ 14 h 58"/>
                <a:gd name="T10" fmla="*/ 9 w 30"/>
                <a:gd name="T11" fmla="*/ 0 h 58"/>
                <a:gd name="T12" fmla="*/ 14 w 30"/>
                <a:gd name="T13" fmla="*/ 17 h 58"/>
                <a:gd name="T14" fmla="*/ 27 w 30"/>
                <a:gd name="T15" fmla="*/ 27 h 58"/>
                <a:gd name="T16" fmla="*/ 26 w 30"/>
                <a:gd name="T17" fmla="*/ 41 h 58"/>
                <a:gd name="T18" fmla="*/ 26 w 30"/>
                <a:gd name="T19" fmla="*/ 47 h 58"/>
                <a:gd name="T20" fmla="*/ 21 w 30"/>
                <a:gd name="T21" fmla="*/ 53 h 58"/>
                <a:gd name="T22" fmla="*/ 7 w 30"/>
                <a:gd name="T23" fmla="*/ 48 h 58"/>
                <a:gd name="T24" fmla="*/ 0 w 30"/>
                <a:gd name="T25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58">
                  <a:moveTo>
                    <a:pt x="0" y="41"/>
                  </a:moveTo>
                  <a:cubicBezTo>
                    <a:pt x="4" y="39"/>
                    <a:pt x="4" y="35"/>
                    <a:pt x="5" y="31"/>
                  </a:cubicBezTo>
                  <a:cubicBezTo>
                    <a:pt x="6" y="27"/>
                    <a:pt x="7" y="23"/>
                    <a:pt x="3" y="20"/>
                  </a:cubicBezTo>
                  <a:cubicBezTo>
                    <a:pt x="1" y="19"/>
                    <a:pt x="1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5" y="10"/>
                    <a:pt x="5" y="4"/>
                    <a:pt x="9" y="0"/>
                  </a:cubicBezTo>
                  <a:cubicBezTo>
                    <a:pt x="15" y="5"/>
                    <a:pt x="11" y="12"/>
                    <a:pt x="14" y="17"/>
                  </a:cubicBezTo>
                  <a:cubicBezTo>
                    <a:pt x="17" y="24"/>
                    <a:pt x="20" y="27"/>
                    <a:pt x="27" y="27"/>
                  </a:cubicBezTo>
                  <a:cubicBezTo>
                    <a:pt x="30" y="32"/>
                    <a:pt x="30" y="37"/>
                    <a:pt x="26" y="41"/>
                  </a:cubicBezTo>
                  <a:cubicBezTo>
                    <a:pt x="26" y="43"/>
                    <a:pt x="26" y="45"/>
                    <a:pt x="26" y="47"/>
                  </a:cubicBezTo>
                  <a:cubicBezTo>
                    <a:pt x="26" y="51"/>
                    <a:pt x="24" y="52"/>
                    <a:pt x="21" y="53"/>
                  </a:cubicBezTo>
                  <a:cubicBezTo>
                    <a:pt x="12" y="58"/>
                    <a:pt x="11" y="58"/>
                    <a:pt x="7" y="48"/>
                  </a:cubicBezTo>
                  <a:cubicBezTo>
                    <a:pt x="5" y="44"/>
                    <a:pt x="2" y="43"/>
                    <a:pt x="0" y="41"/>
                  </a:cubicBezTo>
                  <a:close/>
                </a:path>
              </a:pathLst>
            </a:custGeom>
            <a:solidFill>
              <a:srgbClr val="E5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8" name="Freeform 1215"/>
            <p:cNvSpPr/>
            <p:nvPr/>
          </p:nvSpPr>
          <p:spPr bwMode="auto">
            <a:xfrm>
              <a:off x="6130" y="1351"/>
              <a:ext cx="115" cy="48"/>
            </a:xfrm>
            <a:custGeom>
              <a:avLst/>
              <a:gdLst>
                <a:gd name="T0" fmla="*/ 36 w 77"/>
                <a:gd name="T1" fmla="*/ 17 h 32"/>
                <a:gd name="T2" fmla="*/ 38 w 77"/>
                <a:gd name="T3" fmla="*/ 17 h 32"/>
                <a:gd name="T4" fmla="*/ 40 w 77"/>
                <a:gd name="T5" fmla="*/ 15 h 32"/>
                <a:gd name="T6" fmla="*/ 42 w 77"/>
                <a:gd name="T7" fmla="*/ 15 h 32"/>
                <a:gd name="T8" fmla="*/ 44 w 77"/>
                <a:gd name="T9" fmla="*/ 13 h 32"/>
                <a:gd name="T10" fmla="*/ 46 w 77"/>
                <a:gd name="T11" fmla="*/ 13 h 32"/>
                <a:gd name="T12" fmla="*/ 48 w 77"/>
                <a:gd name="T13" fmla="*/ 11 h 32"/>
                <a:gd name="T14" fmla="*/ 50 w 77"/>
                <a:gd name="T15" fmla="*/ 11 h 32"/>
                <a:gd name="T16" fmla="*/ 52 w 77"/>
                <a:gd name="T17" fmla="*/ 9 h 32"/>
                <a:gd name="T18" fmla="*/ 54 w 77"/>
                <a:gd name="T19" fmla="*/ 9 h 32"/>
                <a:gd name="T20" fmla="*/ 57 w 77"/>
                <a:gd name="T21" fmla="*/ 7 h 32"/>
                <a:gd name="T22" fmla="*/ 57 w 77"/>
                <a:gd name="T23" fmla="*/ 7 h 32"/>
                <a:gd name="T24" fmla="*/ 61 w 77"/>
                <a:gd name="T25" fmla="*/ 6 h 32"/>
                <a:gd name="T26" fmla="*/ 61 w 77"/>
                <a:gd name="T27" fmla="*/ 6 h 32"/>
                <a:gd name="T28" fmla="*/ 65 w 77"/>
                <a:gd name="T29" fmla="*/ 4 h 32"/>
                <a:gd name="T30" fmla="*/ 65 w 77"/>
                <a:gd name="T31" fmla="*/ 4 h 32"/>
                <a:gd name="T32" fmla="*/ 69 w 77"/>
                <a:gd name="T33" fmla="*/ 2 h 32"/>
                <a:gd name="T34" fmla="*/ 69 w 77"/>
                <a:gd name="T35" fmla="*/ 2 h 32"/>
                <a:gd name="T36" fmla="*/ 77 w 77"/>
                <a:gd name="T37" fmla="*/ 2 h 32"/>
                <a:gd name="T38" fmla="*/ 77 w 77"/>
                <a:gd name="T39" fmla="*/ 5 h 32"/>
                <a:gd name="T40" fmla="*/ 75 w 77"/>
                <a:gd name="T41" fmla="*/ 7 h 32"/>
                <a:gd name="T42" fmla="*/ 56 w 77"/>
                <a:gd name="T43" fmla="*/ 16 h 32"/>
                <a:gd name="T44" fmla="*/ 6 w 77"/>
                <a:gd name="T45" fmla="*/ 31 h 32"/>
                <a:gd name="T46" fmla="*/ 1 w 77"/>
                <a:gd name="T47" fmla="*/ 30 h 32"/>
                <a:gd name="T48" fmla="*/ 4 w 77"/>
                <a:gd name="T49" fmla="*/ 26 h 32"/>
                <a:gd name="T50" fmla="*/ 8 w 77"/>
                <a:gd name="T51" fmla="*/ 25 h 32"/>
                <a:gd name="T52" fmla="*/ 11 w 77"/>
                <a:gd name="T53" fmla="*/ 23 h 32"/>
                <a:gd name="T54" fmla="*/ 13 w 77"/>
                <a:gd name="T55" fmla="*/ 23 h 32"/>
                <a:gd name="T56" fmla="*/ 19 w 77"/>
                <a:gd name="T57" fmla="*/ 21 h 32"/>
                <a:gd name="T58" fmla="*/ 25 w 77"/>
                <a:gd name="T59" fmla="*/ 21 h 32"/>
                <a:gd name="T60" fmla="*/ 31 w 77"/>
                <a:gd name="T61" fmla="*/ 19 h 32"/>
                <a:gd name="T62" fmla="*/ 33 w 77"/>
                <a:gd name="T63" fmla="*/ 19 h 32"/>
                <a:gd name="T64" fmla="*/ 36 w 77"/>
                <a:gd name="T6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32">
                  <a:moveTo>
                    <a:pt x="36" y="17"/>
                  </a:moveTo>
                  <a:cubicBezTo>
                    <a:pt x="37" y="17"/>
                    <a:pt x="38" y="17"/>
                    <a:pt x="38" y="17"/>
                  </a:cubicBezTo>
                  <a:cubicBezTo>
                    <a:pt x="39" y="16"/>
                    <a:pt x="40" y="16"/>
                    <a:pt x="40" y="15"/>
                  </a:cubicBezTo>
                  <a:cubicBezTo>
                    <a:pt x="41" y="15"/>
                    <a:pt x="42" y="15"/>
                    <a:pt x="42" y="15"/>
                  </a:cubicBezTo>
                  <a:cubicBezTo>
                    <a:pt x="43" y="14"/>
                    <a:pt x="43" y="14"/>
                    <a:pt x="44" y="13"/>
                  </a:cubicBezTo>
                  <a:cubicBezTo>
                    <a:pt x="45" y="13"/>
                    <a:pt x="45" y="13"/>
                    <a:pt x="46" y="13"/>
                  </a:cubicBezTo>
                  <a:cubicBezTo>
                    <a:pt x="47" y="12"/>
                    <a:pt x="47" y="12"/>
                    <a:pt x="48" y="11"/>
                  </a:cubicBezTo>
                  <a:cubicBezTo>
                    <a:pt x="49" y="11"/>
                    <a:pt x="49" y="11"/>
                    <a:pt x="50" y="11"/>
                  </a:cubicBezTo>
                  <a:cubicBezTo>
                    <a:pt x="50" y="11"/>
                    <a:pt x="51" y="10"/>
                    <a:pt x="52" y="9"/>
                  </a:cubicBezTo>
                  <a:cubicBezTo>
                    <a:pt x="52" y="9"/>
                    <a:pt x="53" y="9"/>
                    <a:pt x="54" y="9"/>
                  </a:cubicBezTo>
                  <a:cubicBezTo>
                    <a:pt x="55" y="8"/>
                    <a:pt x="56" y="9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6"/>
                    <a:pt x="60" y="7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4"/>
                    <a:pt x="64" y="5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6" y="2"/>
                    <a:pt x="68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2" y="0"/>
                    <a:pt x="74" y="0"/>
                    <a:pt x="77" y="2"/>
                  </a:cubicBezTo>
                  <a:cubicBezTo>
                    <a:pt x="77" y="3"/>
                    <a:pt x="77" y="4"/>
                    <a:pt x="77" y="5"/>
                  </a:cubicBezTo>
                  <a:cubicBezTo>
                    <a:pt x="76" y="6"/>
                    <a:pt x="75" y="7"/>
                    <a:pt x="75" y="7"/>
                  </a:cubicBezTo>
                  <a:cubicBezTo>
                    <a:pt x="68" y="9"/>
                    <a:pt x="62" y="13"/>
                    <a:pt x="56" y="16"/>
                  </a:cubicBezTo>
                  <a:cubicBezTo>
                    <a:pt x="40" y="26"/>
                    <a:pt x="23" y="27"/>
                    <a:pt x="6" y="31"/>
                  </a:cubicBezTo>
                  <a:cubicBezTo>
                    <a:pt x="4" y="32"/>
                    <a:pt x="2" y="32"/>
                    <a:pt x="1" y="30"/>
                  </a:cubicBezTo>
                  <a:cubicBezTo>
                    <a:pt x="0" y="28"/>
                    <a:pt x="2" y="27"/>
                    <a:pt x="4" y="26"/>
                  </a:cubicBezTo>
                  <a:cubicBezTo>
                    <a:pt x="5" y="25"/>
                    <a:pt x="6" y="25"/>
                    <a:pt x="8" y="25"/>
                  </a:cubicBezTo>
                  <a:cubicBezTo>
                    <a:pt x="9" y="23"/>
                    <a:pt x="10" y="24"/>
                    <a:pt x="11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5" y="21"/>
                    <a:pt x="18" y="23"/>
                    <a:pt x="19" y="21"/>
                  </a:cubicBezTo>
                  <a:cubicBezTo>
                    <a:pt x="21" y="21"/>
                    <a:pt x="23" y="21"/>
                    <a:pt x="25" y="21"/>
                  </a:cubicBezTo>
                  <a:cubicBezTo>
                    <a:pt x="26" y="19"/>
                    <a:pt x="29" y="21"/>
                    <a:pt x="31" y="19"/>
                  </a:cubicBezTo>
                  <a:cubicBezTo>
                    <a:pt x="31" y="19"/>
                    <a:pt x="32" y="19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lose/>
                </a:path>
              </a:pathLst>
            </a:custGeom>
            <a:solidFill>
              <a:srgbClr val="C8A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9" name="Freeform 1216"/>
            <p:cNvSpPr/>
            <p:nvPr/>
          </p:nvSpPr>
          <p:spPr bwMode="auto">
            <a:xfrm>
              <a:off x="6067" y="1293"/>
              <a:ext cx="51" cy="52"/>
            </a:xfrm>
            <a:custGeom>
              <a:avLst/>
              <a:gdLst>
                <a:gd name="T0" fmla="*/ 13 w 34"/>
                <a:gd name="T1" fmla="*/ 35 h 35"/>
                <a:gd name="T2" fmla="*/ 10 w 34"/>
                <a:gd name="T3" fmla="*/ 26 h 35"/>
                <a:gd name="T4" fmla="*/ 2 w 34"/>
                <a:gd name="T5" fmla="*/ 15 h 35"/>
                <a:gd name="T6" fmla="*/ 7 w 34"/>
                <a:gd name="T7" fmla="*/ 6 h 35"/>
                <a:gd name="T8" fmla="*/ 29 w 34"/>
                <a:gd name="T9" fmla="*/ 1 h 35"/>
                <a:gd name="T10" fmla="*/ 34 w 34"/>
                <a:gd name="T11" fmla="*/ 4 h 35"/>
                <a:gd name="T12" fmla="*/ 15 w 34"/>
                <a:gd name="T13" fmla="*/ 31 h 35"/>
                <a:gd name="T14" fmla="*/ 13 w 3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3" y="35"/>
                  </a:moveTo>
                  <a:cubicBezTo>
                    <a:pt x="8" y="33"/>
                    <a:pt x="9" y="29"/>
                    <a:pt x="10" y="26"/>
                  </a:cubicBezTo>
                  <a:cubicBezTo>
                    <a:pt x="10" y="17"/>
                    <a:pt x="10" y="17"/>
                    <a:pt x="2" y="15"/>
                  </a:cubicBezTo>
                  <a:cubicBezTo>
                    <a:pt x="0" y="10"/>
                    <a:pt x="5" y="9"/>
                    <a:pt x="7" y="6"/>
                  </a:cubicBezTo>
                  <a:cubicBezTo>
                    <a:pt x="14" y="3"/>
                    <a:pt x="21" y="0"/>
                    <a:pt x="29" y="1"/>
                  </a:cubicBezTo>
                  <a:cubicBezTo>
                    <a:pt x="31" y="2"/>
                    <a:pt x="33" y="2"/>
                    <a:pt x="34" y="4"/>
                  </a:cubicBezTo>
                  <a:cubicBezTo>
                    <a:pt x="22" y="9"/>
                    <a:pt x="17" y="19"/>
                    <a:pt x="15" y="31"/>
                  </a:cubicBezTo>
                  <a:cubicBezTo>
                    <a:pt x="15" y="33"/>
                    <a:pt x="14" y="34"/>
                    <a:pt x="13" y="35"/>
                  </a:cubicBezTo>
                  <a:close/>
                </a:path>
              </a:pathLst>
            </a:custGeom>
            <a:solidFill>
              <a:srgbClr val="C7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0" name="Freeform 1217"/>
            <p:cNvSpPr/>
            <p:nvPr/>
          </p:nvSpPr>
          <p:spPr bwMode="auto">
            <a:xfrm>
              <a:off x="6076" y="1276"/>
              <a:ext cx="46" cy="35"/>
            </a:xfrm>
            <a:custGeom>
              <a:avLst/>
              <a:gdLst>
                <a:gd name="T0" fmla="*/ 28 w 31"/>
                <a:gd name="T1" fmla="*/ 15 h 23"/>
                <a:gd name="T2" fmla="*/ 18 w 31"/>
                <a:gd name="T3" fmla="*/ 15 h 23"/>
                <a:gd name="T4" fmla="*/ 8 w 31"/>
                <a:gd name="T5" fmla="*/ 19 h 23"/>
                <a:gd name="T6" fmla="*/ 1 w 31"/>
                <a:gd name="T7" fmla="*/ 19 h 23"/>
                <a:gd name="T8" fmla="*/ 1 w 31"/>
                <a:gd name="T9" fmla="*/ 13 h 23"/>
                <a:gd name="T10" fmla="*/ 22 w 31"/>
                <a:gd name="T11" fmla="*/ 0 h 23"/>
                <a:gd name="T12" fmla="*/ 22 w 31"/>
                <a:gd name="T13" fmla="*/ 4 h 23"/>
                <a:gd name="T14" fmla="*/ 28 w 31"/>
                <a:gd name="T15" fmla="*/ 9 h 23"/>
                <a:gd name="T16" fmla="*/ 28 w 31"/>
                <a:gd name="T1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3">
                  <a:moveTo>
                    <a:pt x="28" y="15"/>
                  </a:moveTo>
                  <a:cubicBezTo>
                    <a:pt x="25" y="15"/>
                    <a:pt x="21" y="15"/>
                    <a:pt x="18" y="15"/>
                  </a:cubicBezTo>
                  <a:cubicBezTo>
                    <a:pt x="14" y="15"/>
                    <a:pt x="10" y="15"/>
                    <a:pt x="8" y="19"/>
                  </a:cubicBezTo>
                  <a:cubicBezTo>
                    <a:pt x="6" y="23"/>
                    <a:pt x="4" y="21"/>
                    <a:pt x="1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6" y="5"/>
                    <a:pt x="13" y="1"/>
                    <a:pt x="22" y="0"/>
                  </a:cubicBezTo>
                  <a:cubicBezTo>
                    <a:pt x="22" y="1"/>
                    <a:pt x="22" y="2"/>
                    <a:pt x="22" y="4"/>
                  </a:cubicBezTo>
                  <a:cubicBezTo>
                    <a:pt x="21" y="9"/>
                    <a:pt x="24" y="10"/>
                    <a:pt x="28" y="9"/>
                  </a:cubicBezTo>
                  <a:cubicBezTo>
                    <a:pt x="31" y="12"/>
                    <a:pt x="30" y="13"/>
                    <a:pt x="28" y="15"/>
                  </a:cubicBezTo>
                  <a:close/>
                </a:path>
              </a:pathLst>
            </a:custGeom>
            <a:solidFill>
              <a:srgbClr val="9D5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1" name="Freeform 1218"/>
            <p:cNvSpPr/>
            <p:nvPr/>
          </p:nvSpPr>
          <p:spPr bwMode="auto">
            <a:xfrm>
              <a:off x="6104" y="1282"/>
              <a:ext cx="14" cy="12"/>
            </a:xfrm>
            <a:custGeom>
              <a:avLst/>
              <a:gdLst>
                <a:gd name="T0" fmla="*/ 9 w 9"/>
                <a:gd name="T1" fmla="*/ 5 h 8"/>
                <a:gd name="T2" fmla="*/ 6 w 9"/>
                <a:gd name="T3" fmla="*/ 7 h 8"/>
                <a:gd name="T4" fmla="*/ 0 w 9"/>
                <a:gd name="T5" fmla="*/ 5 h 8"/>
                <a:gd name="T6" fmla="*/ 3 w 9"/>
                <a:gd name="T7" fmla="*/ 0 h 8"/>
                <a:gd name="T8" fmla="*/ 9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8" y="6"/>
                    <a:pt x="7" y="7"/>
                    <a:pt x="6" y="7"/>
                  </a:cubicBezTo>
                  <a:cubicBezTo>
                    <a:pt x="4" y="7"/>
                    <a:pt x="1" y="8"/>
                    <a:pt x="0" y="5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5" y="2"/>
                    <a:pt x="7" y="4"/>
                    <a:pt x="9" y="5"/>
                  </a:cubicBezTo>
                  <a:close/>
                </a:path>
              </a:pathLst>
            </a:custGeom>
            <a:solidFill>
              <a:srgbClr val="B2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2" name="Freeform 1219"/>
            <p:cNvSpPr/>
            <p:nvPr/>
          </p:nvSpPr>
          <p:spPr bwMode="auto">
            <a:xfrm>
              <a:off x="6233" y="1350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3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3" y="3"/>
                    <a:pt x="0" y="3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3" name="Freeform 1220"/>
            <p:cNvSpPr/>
            <p:nvPr/>
          </p:nvSpPr>
          <p:spPr bwMode="auto">
            <a:xfrm>
              <a:off x="6149" y="1383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2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4" name="Freeform 1221"/>
            <p:cNvSpPr/>
            <p:nvPr/>
          </p:nvSpPr>
          <p:spPr bwMode="auto">
            <a:xfrm>
              <a:off x="6167" y="1380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5" name="Freeform 1222"/>
            <p:cNvSpPr/>
            <p:nvPr/>
          </p:nvSpPr>
          <p:spPr bwMode="auto">
            <a:xfrm>
              <a:off x="6142" y="1386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6" name="Freeform 1223"/>
            <p:cNvSpPr/>
            <p:nvPr/>
          </p:nvSpPr>
          <p:spPr bwMode="auto">
            <a:xfrm>
              <a:off x="6179" y="1377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7" name="Freeform 1224"/>
            <p:cNvSpPr/>
            <p:nvPr/>
          </p:nvSpPr>
          <p:spPr bwMode="auto">
            <a:xfrm>
              <a:off x="6211" y="1362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8" name="Freeform 1225"/>
            <p:cNvSpPr/>
            <p:nvPr/>
          </p:nvSpPr>
          <p:spPr bwMode="auto">
            <a:xfrm>
              <a:off x="6215" y="1360"/>
              <a:ext cx="6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9" name="Freeform 1226"/>
            <p:cNvSpPr/>
            <p:nvPr/>
          </p:nvSpPr>
          <p:spPr bwMode="auto">
            <a:xfrm>
              <a:off x="6221" y="1357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0" name="Freeform 1227"/>
            <p:cNvSpPr/>
            <p:nvPr/>
          </p:nvSpPr>
          <p:spPr bwMode="auto">
            <a:xfrm>
              <a:off x="6227" y="135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1" name="Freeform 1228"/>
            <p:cNvSpPr/>
            <p:nvPr/>
          </p:nvSpPr>
          <p:spPr bwMode="auto">
            <a:xfrm>
              <a:off x="6187" y="137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2" name="Freeform 1229"/>
            <p:cNvSpPr/>
            <p:nvPr/>
          </p:nvSpPr>
          <p:spPr bwMode="auto">
            <a:xfrm>
              <a:off x="6193" y="13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3" name="Freeform 1230"/>
            <p:cNvSpPr/>
            <p:nvPr/>
          </p:nvSpPr>
          <p:spPr bwMode="auto">
            <a:xfrm>
              <a:off x="6199" y="13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4" name="Freeform 1231"/>
            <p:cNvSpPr/>
            <p:nvPr/>
          </p:nvSpPr>
          <p:spPr bwMode="auto">
            <a:xfrm>
              <a:off x="6205" y="136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5" name="Freeform 1232"/>
            <p:cNvSpPr/>
            <p:nvPr/>
          </p:nvSpPr>
          <p:spPr bwMode="auto">
            <a:xfrm>
              <a:off x="6242" y="135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6" name="Freeform 1233"/>
            <p:cNvSpPr/>
            <p:nvPr/>
          </p:nvSpPr>
          <p:spPr bwMode="auto">
            <a:xfrm>
              <a:off x="6659" y="1591"/>
              <a:ext cx="51" cy="57"/>
            </a:xfrm>
            <a:custGeom>
              <a:avLst/>
              <a:gdLst>
                <a:gd name="T0" fmla="*/ 17 w 34"/>
                <a:gd name="T1" fmla="*/ 1 h 38"/>
                <a:gd name="T2" fmla="*/ 31 w 34"/>
                <a:gd name="T3" fmla="*/ 20 h 38"/>
                <a:gd name="T4" fmla="*/ 33 w 34"/>
                <a:gd name="T5" fmla="*/ 28 h 38"/>
                <a:gd name="T6" fmla="*/ 26 w 34"/>
                <a:gd name="T7" fmla="*/ 36 h 38"/>
                <a:gd name="T8" fmla="*/ 17 w 34"/>
                <a:gd name="T9" fmla="*/ 32 h 38"/>
                <a:gd name="T10" fmla="*/ 20 w 34"/>
                <a:gd name="T11" fmla="*/ 24 h 38"/>
                <a:gd name="T12" fmla="*/ 20 w 34"/>
                <a:gd name="T13" fmla="*/ 17 h 38"/>
                <a:gd name="T14" fmla="*/ 16 w 34"/>
                <a:gd name="T15" fmla="*/ 14 h 38"/>
                <a:gd name="T16" fmla="*/ 13 w 34"/>
                <a:gd name="T17" fmla="*/ 19 h 38"/>
                <a:gd name="T18" fmla="*/ 14 w 34"/>
                <a:gd name="T19" fmla="*/ 26 h 38"/>
                <a:gd name="T20" fmla="*/ 8 w 34"/>
                <a:gd name="T21" fmla="*/ 20 h 38"/>
                <a:gd name="T22" fmla="*/ 3 w 34"/>
                <a:gd name="T23" fmla="*/ 13 h 38"/>
                <a:gd name="T24" fmla="*/ 4 w 34"/>
                <a:gd name="T25" fmla="*/ 1 h 38"/>
                <a:gd name="T26" fmla="*/ 8 w 34"/>
                <a:gd name="T27" fmla="*/ 1 h 38"/>
                <a:gd name="T28" fmla="*/ 13 w 34"/>
                <a:gd name="T29" fmla="*/ 5 h 38"/>
                <a:gd name="T30" fmla="*/ 17 w 34"/>
                <a:gd name="T31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8">
                  <a:moveTo>
                    <a:pt x="17" y="1"/>
                  </a:moveTo>
                  <a:cubicBezTo>
                    <a:pt x="21" y="8"/>
                    <a:pt x="24" y="16"/>
                    <a:pt x="31" y="20"/>
                  </a:cubicBezTo>
                  <a:cubicBezTo>
                    <a:pt x="33" y="23"/>
                    <a:pt x="34" y="25"/>
                    <a:pt x="33" y="28"/>
                  </a:cubicBezTo>
                  <a:cubicBezTo>
                    <a:pt x="28" y="29"/>
                    <a:pt x="29" y="34"/>
                    <a:pt x="26" y="36"/>
                  </a:cubicBezTo>
                  <a:cubicBezTo>
                    <a:pt x="22" y="38"/>
                    <a:pt x="20" y="34"/>
                    <a:pt x="17" y="32"/>
                  </a:cubicBezTo>
                  <a:cubicBezTo>
                    <a:pt x="17" y="29"/>
                    <a:pt x="18" y="26"/>
                    <a:pt x="20" y="24"/>
                  </a:cubicBezTo>
                  <a:cubicBezTo>
                    <a:pt x="21" y="22"/>
                    <a:pt x="21" y="19"/>
                    <a:pt x="20" y="17"/>
                  </a:cubicBezTo>
                  <a:cubicBezTo>
                    <a:pt x="19" y="16"/>
                    <a:pt x="18" y="14"/>
                    <a:pt x="16" y="14"/>
                  </a:cubicBezTo>
                  <a:cubicBezTo>
                    <a:pt x="13" y="15"/>
                    <a:pt x="12" y="17"/>
                    <a:pt x="13" y="19"/>
                  </a:cubicBezTo>
                  <a:cubicBezTo>
                    <a:pt x="13" y="21"/>
                    <a:pt x="16" y="23"/>
                    <a:pt x="14" y="26"/>
                  </a:cubicBezTo>
                  <a:cubicBezTo>
                    <a:pt x="11" y="25"/>
                    <a:pt x="11" y="21"/>
                    <a:pt x="8" y="20"/>
                  </a:cubicBezTo>
                  <a:cubicBezTo>
                    <a:pt x="6" y="18"/>
                    <a:pt x="5" y="15"/>
                    <a:pt x="3" y="13"/>
                  </a:cubicBezTo>
                  <a:cubicBezTo>
                    <a:pt x="0" y="9"/>
                    <a:pt x="1" y="5"/>
                    <a:pt x="4" y="1"/>
                  </a:cubicBezTo>
                  <a:cubicBezTo>
                    <a:pt x="5" y="0"/>
                    <a:pt x="6" y="0"/>
                    <a:pt x="8" y="1"/>
                  </a:cubicBezTo>
                  <a:cubicBezTo>
                    <a:pt x="7" y="6"/>
                    <a:pt x="11" y="4"/>
                    <a:pt x="13" y="5"/>
                  </a:cubicBezTo>
                  <a:cubicBezTo>
                    <a:pt x="17" y="6"/>
                    <a:pt x="18" y="4"/>
                    <a:pt x="17" y="1"/>
                  </a:cubicBezTo>
                  <a:close/>
                </a:path>
              </a:pathLst>
            </a:custGeom>
            <a:solidFill>
              <a:srgbClr val="986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7" name="Freeform 1234"/>
            <p:cNvSpPr/>
            <p:nvPr/>
          </p:nvSpPr>
          <p:spPr bwMode="auto">
            <a:xfrm>
              <a:off x="6650" y="1572"/>
              <a:ext cx="26" cy="21"/>
            </a:xfrm>
            <a:custGeom>
              <a:avLst/>
              <a:gdLst>
                <a:gd name="T0" fmla="*/ 14 w 17"/>
                <a:gd name="T1" fmla="*/ 14 h 14"/>
                <a:gd name="T2" fmla="*/ 10 w 17"/>
                <a:gd name="T3" fmla="*/ 14 h 14"/>
                <a:gd name="T4" fmla="*/ 6 w 17"/>
                <a:gd name="T5" fmla="*/ 11 h 14"/>
                <a:gd name="T6" fmla="*/ 0 w 17"/>
                <a:gd name="T7" fmla="*/ 7 h 14"/>
                <a:gd name="T8" fmla="*/ 2 w 17"/>
                <a:gd name="T9" fmla="*/ 4 h 14"/>
                <a:gd name="T10" fmla="*/ 10 w 17"/>
                <a:gd name="T11" fmla="*/ 3 h 14"/>
                <a:gd name="T12" fmla="*/ 14 w 1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4" y="14"/>
                  </a:moveTo>
                  <a:cubicBezTo>
                    <a:pt x="13" y="14"/>
                    <a:pt x="11" y="14"/>
                    <a:pt x="10" y="14"/>
                  </a:cubicBezTo>
                  <a:cubicBezTo>
                    <a:pt x="9" y="12"/>
                    <a:pt x="8" y="11"/>
                    <a:pt x="6" y="11"/>
                  </a:cubicBezTo>
                  <a:cubicBezTo>
                    <a:pt x="2" y="11"/>
                    <a:pt x="1" y="10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5" y="3"/>
                    <a:pt x="7" y="0"/>
                    <a:pt x="10" y="3"/>
                  </a:cubicBezTo>
                  <a:cubicBezTo>
                    <a:pt x="13" y="6"/>
                    <a:pt x="17" y="9"/>
                    <a:pt x="14" y="14"/>
                  </a:cubicBezTo>
                  <a:close/>
                </a:path>
              </a:pathLst>
            </a:custGeom>
            <a:solidFill>
              <a:srgbClr val="89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8" name="Freeform 1235"/>
            <p:cNvSpPr/>
            <p:nvPr/>
          </p:nvSpPr>
          <p:spPr bwMode="auto">
            <a:xfrm>
              <a:off x="6619" y="1570"/>
              <a:ext cx="19" cy="18"/>
            </a:xfrm>
            <a:custGeom>
              <a:avLst/>
              <a:gdLst>
                <a:gd name="T0" fmla="*/ 0 w 13"/>
                <a:gd name="T1" fmla="*/ 3 h 12"/>
                <a:gd name="T2" fmla="*/ 0 w 13"/>
                <a:gd name="T3" fmla="*/ 0 h 12"/>
                <a:gd name="T4" fmla="*/ 12 w 13"/>
                <a:gd name="T5" fmla="*/ 7 h 12"/>
                <a:gd name="T6" fmla="*/ 8 w 13"/>
                <a:gd name="T7" fmla="*/ 11 h 12"/>
                <a:gd name="T8" fmla="*/ 8 w 13"/>
                <a:gd name="T9" fmla="*/ 11 h 12"/>
                <a:gd name="T10" fmla="*/ 6 w 13"/>
                <a:gd name="T11" fmla="*/ 9 h 12"/>
                <a:gd name="T12" fmla="*/ 0 w 13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9" y="3"/>
                    <a:pt x="12" y="7"/>
                  </a:cubicBezTo>
                  <a:cubicBezTo>
                    <a:pt x="13" y="10"/>
                    <a:pt x="11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0"/>
                    <a:pt x="6" y="9"/>
                  </a:cubicBezTo>
                  <a:cubicBezTo>
                    <a:pt x="5" y="7"/>
                    <a:pt x="3" y="5"/>
                    <a:pt x="0" y="3"/>
                  </a:cubicBezTo>
                  <a:close/>
                </a:path>
              </a:pathLst>
            </a:custGeom>
            <a:solidFill>
              <a:srgbClr val="8D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9" name="Freeform 1236"/>
            <p:cNvSpPr/>
            <p:nvPr/>
          </p:nvSpPr>
          <p:spPr bwMode="auto">
            <a:xfrm>
              <a:off x="6631" y="1581"/>
              <a:ext cx="12" cy="13"/>
            </a:xfrm>
            <a:custGeom>
              <a:avLst/>
              <a:gdLst>
                <a:gd name="T0" fmla="*/ 0 w 8"/>
                <a:gd name="T1" fmla="*/ 4 h 9"/>
                <a:gd name="T2" fmla="*/ 4 w 8"/>
                <a:gd name="T3" fmla="*/ 0 h 9"/>
                <a:gd name="T4" fmla="*/ 8 w 8"/>
                <a:gd name="T5" fmla="*/ 9 h 9"/>
                <a:gd name="T6" fmla="*/ 0 w 8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6" y="3"/>
                    <a:pt x="8" y="5"/>
                    <a:pt x="8" y="9"/>
                  </a:cubicBezTo>
                  <a:cubicBezTo>
                    <a:pt x="4" y="9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9F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0" name="Freeform 1237"/>
            <p:cNvSpPr/>
            <p:nvPr/>
          </p:nvSpPr>
          <p:spPr bwMode="auto">
            <a:xfrm>
              <a:off x="6613" y="1587"/>
              <a:ext cx="12" cy="13"/>
            </a:xfrm>
            <a:custGeom>
              <a:avLst/>
              <a:gdLst>
                <a:gd name="T0" fmla="*/ 0 w 8"/>
                <a:gd name="T1" fmla="*/ 0 h 9"/>
                <a:gd name="T2" fmla="*/ 7 w 8"/>
                <a:gd name="T3" fmla="*/ 9 h 9"/>
                <a:gd name="T4" fmla="*/ 0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5" y="1"/>
                    <a:pt x="8" y="3"/>
                    <a:pt x="7" y="9"/>
                  </a:cubicBezTo>
                  <a:cubicBezTo>
                    <a:pt x="3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1" name="Freeform 1238"/>
            <p:cNvSpPr/>
            <p:nvPr/>
          </p:nvSpPr>
          <p:spPr bwMode="auto">
            <a:xfrm>
              <a:off x="6628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F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2" name="Freeform 1239"/>
            <p:cNvSpPr/>
            <p:nvPr/>
          </p:nvSpPr>
          <p:spPr bwMode="auto">
            <a:xfrm>
              <a:off x="6610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6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3" name="Freeform 1240"/>
            <p:cNvSpPr/>
            <p:nvPr/>
          </p:nvSpPr>
          <p:spPr bwMode="auto">
            <a:xfrm>
              <a:off x="6667" y="1635"/>
              <a:ext cx="61" cy="46"/>
            </a:xfrm>
            <a:custGeom>
              <a:avLst/>
              <a:gdLst>
                <a:gd name="T0" fmla="*/ 12 w 41"/>
                <a:gd name="T1" fmla="*/ 3 h 31"/>
                <a:gd name="T2" fmla="*/ 20 w 41"/>
                <a:gd name="T3" fmla="*/ 7 h 31"/>
                <a:gd name="T4" fmla="*/ 30 w 41"/>
                <a:gd name="T5" fmla="*/ 4 h 31"/>
                <a:gd name="T6" fmla="*/ 40 w 41"/>
                <a:gd name="T7" fmla="*/ 13 h 31"/>
                <a:gd name="T8" fmla="*/ 28 w 41"/>
                <a:gd name="T9" fmla="*/ 20 h 31"/>
                <a:gd name="T10" fmla="*/ 39 w 41"/>
                <a:gd name="T11" fmla="*/ 26 h 31"/>
                <a:gd name="T12" fmla="*/ 39 w 41"/>
                <a:gd name="T13" fmla="*/ 28 h 31"/>
                <a:gd name="T14" fmla="*/ 24 w 41"/>
                <a:gd name="T15" fmla="*/ 25 h 31"/>
                <a:gd name="T16" fmla="*/ 16 w 41"/>
                <a:gd name="T17" fmla="*/ 26 h 31"/>
                <a:gd name="T18" fmla="*/ 6 w 41"/>
                <a:gd name="T19" fmla="*/ 30 h 31"/>
                <a:gd name="T20" fmla="*/ 2 w 41"/>
                <a:gd name="T21" fmla="*/ 16 h 31"/>
                <a:gd name="T22" fmla="*/ 9 w 41"/>
                <a:gd name="T23" fmla="*/ 7 h 31"/>
                <a:gd name="T24" fmla="*/ 12 w 41"/>
                <a:gd name="T2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31">
                  <a:moveTo>
                    <a:pt x="12" y="3"/>
                  </a:moveTo>
                  <a:cubicBezTo>
                    <a:pt x="17" y="0"/>
                    <a:pt x="18" y="4"/>
                    <a:pt x="20" y="7"/>
                  </a:cubicBezTo>
                  <a:cubicBezTo>
                    <a:pt x="24" y="7"/>
                    <a:pt x="27" y="7"/>
                    <a:pt x="30" y="4"/>
                  </a:cubicBezTo>
                  <a:cubicBezTo>
                    <a:pt x="36" y="3"/>
                    <a:pt x="41" y="7"/>
                    <a:pt x="40" y="13"/>
                  </a:cubicBezTo>
                  <a:cubicBezTo>
                    <a:pt x="40" y="20"/>
                    <a:pt x="34" y="20"/>
                    <a:pt x="28" y="20"/>
                  </a:cubicBezTo>
                  <a:cubicBezTo>
                    <a:pt x="32" y="21"/>
                    <a:pt x="37" y="21"/>
                    <a:pt x="39" y="26"/>
                  </a:cubicBezTo>
                  <a:cubicBezTo>
                    <a:pt x="39" y="26"/>
                    <a:pt x="39" y="27"/>
                    <a:pt x="39" y="28"/>
                  </a:cubicBezTo>
                  <a:cubicBezTo>
                    <a:pt x="34" y="28"/>
                    <a:pt x="29" y="27"/>
                    <a:pt x="24" y="25"/>
                  </a:cubicBezTo>
                  <a:cubicBezTo>
                    <a:pt x="21" y="24"/>
                    <a:pt x="18" y="23"/>
                    <a:pt x="16" y="26"/>
                  </a:cubicBezTo>
                  <a:cubicBezTo>
                    <a:pt x="14" y="31"/>
                    <a:pt x="10" y="31"/>
                    <a:pt x="6" y="30"/>
                  </a:cubicBezTo>
                  <a:cubicBezTo>
                    <a:pt x="2" y="28"/>
                    <a:pt x="0" y="20"/>
                    <a:pt x="2" y="16"/>
                  </a:cubicBezTo>
                  <a:cubicBezTo>
                    <a:pt x="4" y="13"/>
                    <a:pt x="6" y="10"/>
                    <a:pt x="9" y="7"/>
                  </a:cubicBezTo>
                  <a:cubicBezTo>
                    <a:pt x="10" y="6"/>
                    <a:pt x="12" y="4"/>
                    <a:pt x="12" y="3"/>
                  </a:cubicBezTo>
                  <a:close/>
                </a:path>
              </a:pathLst>
            </a:custGeom>
            <a:solidFill>
              <a:srgbClr val="8A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4" name="Freeform 1241"/>
            <p:cNvSpPr/>
            <p:nvPr/>
          </p:nvSpPr>
          <p:spPr bwMode="auto">
            <a:xfrm>
              <a:off x="5725" y="1240"/>
              <a:ext cx="223" cy="159"/>
            </a:xfrm>
            <a:custGeom>
              <a:avLst/>
              <a:gdLst>
                <a:gd name="T0" fmla="*/ 1 w 149"/>
                <a:gd name="T1" fmla="*/ 5 h 106"/>
                <a:gd name="T2" fmla="*/ 6 w 149"/>
                <a:gd name="T3" fmla="*/ 2 h 106"/>
                <a:gd name="T4" fmla="*/ 24 w 149"/>
                <a:gd name="T5" fmla="*/ 15 h 106"/>
                <a:gd name="T6" fmla="*/ 30 w 149"/>
                <a:gd name="T7" fmla="*/ 21 h 106"/>
                <a:gd name="T8" fmla="*/ 35 w 149"/>
                <a:gd name="T9" fmla="*/ 23 h 106"/>
                <a:gd name="T10" fmla="*/ 37 w 149"/>
                <a:gd name="T11" fmla="*/ 18 h 106"/>
                <a:gd name="T12" fmla="*/ 41 w 149"/>
                <a:gd name="T13" fmla="*/ 7 h 106"/>
                <a:gd name="T14" fmla="*/ 61 w 149"/>
                <a:gd name="T15" fmla="*/ 29 h 106"/>
                <a:gd name="T16" fmla="*/ 70 w 149"/>
                <a:gd name="T17" fmla="*/ 54 h 106"/>
                <a:gd name="T18" fmla="*/ 111 w 149"/>
                <a:gd name="T19" fmla="*/ 92 h 106"/>
                <a:gd name="T20" fmla="*/ 139 w 149"/>
                <a:gd name="T21" fmla="*/ 100 h 106"/>
                <a:gd name="T22" fmla="*/ 149 w 149"/>
                <a:gd name="T23" fmla="*/ 104 h 106"/>
                <a:gd name="T24" fmla="*/ 114 w 149"/>
                <a:gd name="T25" fmla="*/ 103 h 106"/>
                <a:gd name="T26" fmla="*/ 114 w 149"/>
                <a:gd name="T27" fmla="*/ 103 h 106"/>
                <a:gd name="T28" fmla="*/ 109 w 149"/>
                <a:gd name="T29" fmla="*/ 101 h 106"/>
                <a:gd name="T30" fmla="*/ 98 w 149"/>
                <a:gd name="T31" fmla="*/ 93 h 106"/>
                <a:gd name="T32" fmla="*/ 76 w 149"/>
                <a:gd name="T33" fmla="*/ 68 h 106"/>
                <a:gd name="T34" fmla="*/ 58 w 149"/>
                <a:gd name="T35" fmla="*/ 53 h 106"/>
                <a:gd name="T36" fmla="*/ 53 w 149"/>
                <a:gd name="T37" fmla="*/ 34 h 106"/>
                <a:gd name="T38" fmla="*/ 54 w 149"/>
                <a:gd name="T39" fmla="*/ 22 h 106"/>
                <a:gd name="T40" fmla="*/ 47 w 149"/>
                <a:gd name="T41" fmla="*/ 16 h 106"/>
                <a:gd name="T42" fmla="*/ 43 w 149"/>
                <a:gd name="T43" fmla="*/ 22 h 106"/>
                <a:gd name="T44" fmla="*/ 39 w 149"/>
                <a:gd name="T45" fmla="*/ 33 h 106"/>
                <a:gd name="T46" fmla="*/ 27 w 149"/>
                <a:gd name="T47" fmla="*/ 28 h 106"/>
                <a:gd name="T48" fmla="*/ 10 w 149"/>
                <a:gd name="T49" fmla="*/ 15 h 106"/>
                <a:gd name="T50" fmla="*/ 1 w 149"/>
                <a:gd name="T51" fmla="*/ 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9" h="106">
                  <a:moveTo>
                    <a:pt x="1" y="5"/>
                  </a:moveTo>
                  <a:cubicBezTo>
                    <a:pt x="0" y="0"/>
                    <a:pt x="4" y="0"/>
                    <a:pt x="6" y="2"/>
                  </a:cubicBezTo>
                  <a:cubicBezTo>
                    <a:pt x="13" y="6"/>
                    <a:pt x="19" y="10"/>
                    <a:pt x="24" y="15"/>
                  </a:cubicBezTo>
                  <a:cubicBezTo>
                    <a:pt x="26" y="17"/>
                    <a:pt x="28" y="19"/>
                    <a:pt x="30" y="21"/>
                  </a:cubicBezTo>
                  <a:cubicBezTo>
                    <a:pt x="32" y="23"/>
                    <a:pt x="33" y="24"/>
                    <a:pt x="35" y="23"/>
                  </a:cubicBezTo>
                  <a:cubicBezTo>
                    <a:pt x="38" y="22"/>
                    <a:pt x="38" y="20"/>
                    <a:pt x="37" y="18"/>
                  </a:cubicBezTo>
                  <a:cubicBezTo>
                    <a:pt x="37" y="13"/>
                    <a:pt x="36" y="9"/>
                    <a:pt x="41" y="7"/>
                  </a:cubicBezTo>
                  <a:cubicBezTo>
                    <a:pt x="53" y="5"/>
                    <a:pt x="64" y="16"/>
                    <a:pt x="61" y="29"/>
                  </a:cubicBezTo>
                  <a:cubicBezTo>
                    <a:pt x="58" y="40"/>
                    <a:pt x="63" y="46"/>
                    <a:pt x="70" y="54"/>
                  </a:cubicBezTo>
                  <a:cubicBezTo>
                    <a:pt x="83" y="67"/>
                    <a:pt x="99" y="77"/>
                    <a:pt x="111" y="92"/>
                  </a:cubicBezTo>
                  <a:cubicBezTo>
                    <a:pt x="117" y="100"/>
                    <a:pt x="129" y="99"/>
                    <a:pt x="139" y="100"/>
                  </a:cubicBezTo>
                  <a:cubicBezTo>
                    <a:pt x="142" y="100"/>
                    <a:pt x="148" y="97"/>
                    <a:pt x="149" y="104"/>
                  </a:cubicBezTo>
                  <a:cubicBezTo>
                    <a:pt x="137" y="106"/>
                    <a:pt x="126" y="106"/>
                    <a:pt x="1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3" y="101"/>
                    <a:pt x="110" y="102"/>
                    <a:pt x="109" y="101"/>
                  </a:cubicBezTo>
                  <a:cubicBezTo>
                    <a:pt x="104" y="100"/>
                    <a:pt x="100" y="96"/>
                    <a:pt x="98" y="93"/>
                  </a:cubicBezTo>
                  <a:cubicBezTo>
                    <a:pt x="93" y="82"/>
                    <a:pt x="84" y="75"/>
                    <a:pt x="76" y="68"/>
                  </a:cubicBezTo>
                  <a:cubicBezTo>
                    <a:pt x="70" y="63"/>
                    <a:pt x="64" y="59"/>
                    <a:pt x="58" y="53"/>
                  </a:cubicBezTo>
                  <a:cubicBezTo>
                    <a:pt x="53" y="48"/>
                    <a:pt x="51" y="42"/>
                    <a:pt x="53" y="34"/>
                  </a:cubicBezTo>
                  <a:cubicBezTo>
                    <a:pt x="53" y="30"/>
                    <a:pt x="54" y="26"/>
                    <a:pt x="54" y="22"/>
                  </a:cubicBezTo>
                  <a:cubicBezTo>
                    <a:pt x="53" y="19"/>
                    <a:pt x="51" y="16"/>
                    <a:pt x="47" y="16"/>
                  </a:cubicBezTo>
                  <a:cubicBezTo>
                    <a:pt x="44" y="16"/>
                    <a:pt x="43" y="19"/>
                    <a:pt x="43" y="22"/>
                  </a:cubicBezTo>
                  <a:cubicBezTo>
                    <a:pt x="43" y="26"/>
                    <a:pt x="44" y="31"/>
                    <a:pt x="39" y="33"/>
                  </a:cubicBezTo>
                  <a:cubicBezTo>
                    <a:pt x="34" y="35"/>
                    <a:pt x="31" y="31"/>
                    <a:pt x="27" y="28"/>
                  </a:cubicBezTo>
                  <a:cubicBezTo>
                    <a:pt x="22" y="23"/>
                    <a:pt x="17" y="18"/>
                    <a:pt x="10" y="15"/>
                  </a:cubicBezTo>
                  <a:cubicBezTo>
                    <a:pt x="7" y="12"/>
                    <a:pt x="4" y="9"/>
                    <a:pt x="1" y="5"/>
                  </a:cubicBezTo>
                  <a:close/>
                </a:path>
              </a:pathLst>
            </a:custGeom>
            <a:solidFill>
              <a:srgbClr val="DAA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5" name="Freeform 1242"/>
            <p:cNvSpPr/>
            <p:nvPr/>
          </p:nvSpPr>
          <p:spPr bwMode="auto">
            <a:xfrm>
              <a:off x="5740" y="1257"/>
              <a:ext cx="99" cy="85"/>
            </a:xfrm>
            <a:custGeom>
              <a:avLst/>
              <a:gdLst>
                <a:gd name="T0" fmla="*/ 0 w 66"/>
                <a:gd name="T1" fmla="*/ 4 h 57"/>
                <a:gd name="T2" fmla="*/ 13 w 66"/>
                <a:gd name="T3" fmla="*/ 7 h 57"/>
                <a:gd name="T4" fmla="*/ 22 w 66"/>
                <a:gd name="T5" fmla="*/ 16 h 57"/>
                <a:gd name="T6" fmla="*/ 28 w 66"/>
                <a:gd name="T7" fmla="*/ 19 h 57"/>
                <a:gd name="T8" fmla="*/ 31 w 66"/>
                <a:gd name="T9" fmla="*/ 12 h 57"/>
                <a:gd name="T10" fmla="*/ 32 w 66"/>
                <a:gd name="T11" fmla="*/ 8 h 57"/>
                <a:gd name="T12" fmla="*/ 41 w 66"/>
                <a:gd name="T13" fmla="*/ 4 h 57"/>
                <a:gd name="T14" fmla="*/ 45 w 66"/>
                <a:gd name="T15" fmla="*/ 12 h 57"/>
                <a:gd name="T16" fmla="*/ 44 w 66"/>
                <a:gd name="T17" fmla="*/ 23 h 57"/>
                <a:gd name="T18" fmla="*/ 51 w 66"/>
                <a:gd name="T19" fmla="*/ 43 h 57"/>
                <a:gd name="T20" fmla="*/ 66 w 66"/>
                <a:gd name="T21" fmla="*/ 57 h 57"/>
                <a:gd name="T22" fmla="*/ 44 w 66"/>
                <a:gd name="T23" fmla="*/ 39 h 57"/>
                <a:gd name="T24" fmla="*/ 42 w 66"/>
                <a:gd name="T25" fmla="*/ 20 h 57"/>
                <a:gd name="T26" fmla="*/ 43 w 66"/>
                <a:gd name="T27" fmla="*/ 12 h 57"/>
                <a:gd name="T28" fmla="*/ 38 w 66"/>
                <a:gd name="T29" fmla="*/ 8 h 57"/>
                <a:gd name="T30" fmla="*/ 35 w 66"/>
                <a:gd name="T31" fmla="*/ 12 h 57"/>
                <a:gd name="T32" fmla="*/ 28 w 66"/>
                <a:gd name="T33" fmla="*/ 25 h 57"/>
                <a:gd name="T34" fmla="*/ 22 w 66"/>
                <a:gd name="T35" fmla="*/ 42 h 57"/>
                <a:gd name="T36" fmla="*/ 18 w 66"/>
                <a:gd name="T37" fmla="*/ 36 h 57"/>
                <a:gd name="T38" fmla="*/ 14 w 66"/>
                <a:gd name="T39" fmla="*/ 26 h 57"/>
                <a:gd name="T40" fmla="*/ 14 w 66"/>
                <a:gd name="T41" fmla="*/ 26 h 57"/>
                <a:gd name="T42" fmla="*/ 12 w 66"/>
                <a:gd name="T43" fmla="*/ 24 h 57"/>
                <a:gd name="T44" fmla="*/ 0 w 66"/>
                <a:gd name="T45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7">
                  <a:moveTo>
                    <a:pt x="0" y="4"/>
                  </a:moveTo>
                  <a:cubicBezTo>
                    <a:pt x="6" y="0"/>
                    <a:pt x="9" y="5"/>
                    <a:pt x="13" y="7"/>
                  </a:cubicBezTo>
                  <a:cubicBezTo>
                    <a:pt x="16" y="10"/>
                    <a:pt x="19" y="13"/>
                    <a:pt x="22" y="16"/>
                  </a:cubicBezTo>
                  <a:cubicBezTo>
                    <a:pt x="24" y="18"/>
                    <a:pt x="25" y="20"/>
                    <a:pt x="28" y="19"/>
                  </a:cubicBezTo>
                  <a:cubicBezTo>
                    <a:pt x="32" y="18"/>
                    <a:pt x="31" y="15"/>
                    <a:pt x="31" y="12"/>
                  </a:cubicBezTo>
                  <a:cubicBezTo>
                    <a:pt x="31" y="11"/>
                    <a:pt x="31" y="9"/>
                    <a:pt x="32" y="8"/>
                  </a:cubicBezTo>
                  <a:cubicBezTo>
                    <a:pt x="32" y="2"/>
                    <a:pt x="36" y="1"/>
                    <a:pt x="41" y="4"/>
                  </a:cubicBezTo>
                  <a:cubicBezTo>
                    <a:pt x="43" y="6"/>
                    <a:pt x="45" y="9"/>
                    <a:pt x="45" y="12"/>
                  </a:cubicBezTo>
                  <a:cubicBezTo>
                    <a:pt x="45" y="15"/>
                    <a:pt x="45" y="19"/>
                    <a:pt x="44" y="23"/>
                  </a:cubicBezTo>
                  <a:cubicBezTo>
                    <a:pt x="42" y="31"/>
                    <a:pt x="45" y="37"/>
                    <a:pt x="51" y="43"/>
                  </a:cubicBezTo>
                  <a:cubicBezTo>
                    <a:pt x="56" y="48"/>
                    <a:pt x="62" y="51"/>
                    <a:pt x="66" y="57"/>
                  </a:cubicBezTo>
                  <a:cubicBezTo>
                    <a:pt x="57" y="53"/>
                    <a:pt x="50" y="47"/>
                    <a:pt x="44" y="39"/>
                  </a:cubicBezTo>
                  <a:cubicBezTo>
                    <a:pt x="40" y="34"/>
                    <a:pt x="41" y="27"/>
                    <a:pt x="42" y="20"/>
                  </a:cubicBezTo>
                  <a:cubicBezTo>
                    <a:pt x="42" y="17"/>
                    <a:pt x="43" y="15"/>
                    <a:pt x="43" y="12"/>
                  </a:cubicBezTo>
                  <a:cubicBezTo>
                    <a:pt x="42" y="9"/>
                    <a:pt x="41" y="8"/>
                    <a:pt x="38" y="8"/>
                  </a:cubicBezTo>
                  <a:cubicBezTo>
                    <a:pt x="35" y="8"/>
                    <a:pt x="34" y="10"/>
                    <a:pt x="35" y="12"/>
                  </a:cubicBezTo>
                  <a:cubicBezTo>
                    <a:pt x="36" y="18"/>
                    <a:pt x="34" y="22"/>
                    <a:pt x="28" y="25"/>
                  </a:cubicBezTo>
                  <a:cubicBezTo>
                    <a:pt x="22" y="28"/>
                    <a:pt x="20" y="35"/>
                    <a:pt x="22" y="42"/>
                  </a:cubicBezTo>
                  <a:cubicBezTo>
                    <a:pt x="19" y="40"/>
                    <a:pt x="18" y="38"/>
                    <a:pt x="18" y="36"/>
                  </a:cubicBezTo>
                  <a:cubicBezTo>
                    <a:pt x="17" y="32"/>
                    <a:pt x="17" y="29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8" y="17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6" name="Freeform 1243"/>
            <p:cNvSpPr/>
            <p:nvPr/>
          </p:nvSpPr>
          <p:spPr bwMode="auto">
            <a:xfrm>
              <a:off x="5896" y="1390"/>
              <a:ext cx="63" cy="9"/>
            </a:xfrm>
            <a:custGeom>
              <a:avLst/>
              <a:gdLst>
                <a:gd name="T0" fmla="*/ 0 w 42"/>
                <a:gd name="T1" fmla="*/ 3 h 6"/>
                <a:gd name="T2" fmla="*/ 26 w 42"/>
                <a:gd name="T3" fmla="*/ 4 h 6"/>
                <a:gd name="T4" fmla="*/ 35 w 42"/>
                <a:gd name="T5" fmla="*/ 3 h 6"/>
                <a:gd name="T6" fmla="*/ 42 w 42"/>
                <a:gd name="T7" fmla="*/ 2 h 6"/>
                <a:gd name="T8" fmla="*/ 39 w 42"/>
                <a:gd name="T9" fmla="*/ 6 h 6"/>
                <a:gd name="T10" fmla="*/ 15 w 42"/>
                <a:gd name="T11" fmla="*/ 6 h 6"/>
                <a:gd name="T12" fmla="*/ 0 w 42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">
                  <a:moveTo>
                    <a:pt x="0" y="3"/>
                  </a:moveTo>
                  <a:cubicBezTo>
                    <a:pt x="9" y="3"/>
                    <a:pt x="17" y="5"/>
                    <a:pt x="26" y="4"/>
                  </a:cubicBezTo>
                  <a:cubicBezTo>
                    <a:pt x="29" y="4"/>
                    <a:pt x="32" y="5"/>
                    <a:pt x="35" y="3"/>
                  </a:cubicBezTo>
                  <a:cubicBezTo>
                    <a:pt x="37" y="0"/>
                    <a:pt x="40" y="0"/>
                    <a:pt x="42" y="2"/>
                  </a:cubicBezTo>
                  <a:cubicBezTo>
                    <a:pt x="41" y="4"/>
                    <a:pt x="40" y="5"/>
                    <a:pt x="39" y="6"/>
                  </a:cubicBezTo>
                  <a:cubicBezTo>
                    <a:pt x="31" y="6"/>
                    <a:pt x="23" y="6"/>
                    <a:pt x="15" y="6"/>
                  </a:cubicBezTo>
                  <a:cubicBezTo>
                    <a:pt x="9" y="6"/>
                    <a:pt x="5" y="6"/>
                    <a:pt x="0" y="3"/>
                  </a:cubicBezTo>
                  <a:close/>
                </a:path>
              </a:pathLst>
            </a:custGeom>
            <a:solidFill>
              <a:srgbClr val="D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7" name="Freeform 1244"/>
            <p:cNvSpPr/>
            <p:nvPr/>
          </p:nvSpPr>
          <p:spPr bwMode="auto">
            <a:xfrm>
              <a:off x="5888" y="1392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8" name="Freeform 1245"/>
            <p:cNvSpPr/>
            <p:nvPr/>
          </p:nvSpPr>
          <p:spPr bwMode="auto">
            <a:xfrm>
              <a:off x="6103" y="1767"/>
              <a:ext cx="87" cy="157"/>
            </a:xfrm>
            <a:custGeom>
              <a:avLst/>
              <a:gdLst>
                <a:gd name="T0" fmla="*/ 26 w 58"/>
                <a:gd name="T1" fmla="*/ 105 h 105"/>
                <a:gd name="T2" fmla="*/ 18 w 58"/>
                <a:gd name="T3" fmla="*/ 101 h 105"/>
                <a:gd name="T4" fmla="*/ 27 w 58"/>
                <a:gd name="T5" fmla="*/ 75 h 105"/>
                <a:gd name="T6" fmla="*/ 33 w 58"/>
                <a:gd name="T7" fmla="*/ 72 h 105"/>
                <a:gd name="T8" fmla="*/ 33 w 58"/>
                <a:gd name="T9" fmla="*/ 66 h 105"/>
                <a:gd name="T10" fmla="*/ 21 w 58"/>
                <a:gd name="T11" fmla="*/ 66 h 105"/>
                <a:gd name="T12" fmla="*/ 1 w 58"/>
                <a:gd name="T13" fmla="*/ 62 h 105"/>
                <a:gd name="T14" fmla="*/ 0 w 58"/>
                <a:gd name="T15" fmla="*/ 59 h 105"/>
                <a:gd name="T16" fmla="*/ 11 w 58"/>
                <a:gd name="T17" fmla="*/ 56 h 105"/>
                <a:gd name="T18" fmla="*/ 19 w 58"/>
                <a:gd name="T19" fmla="*/ 48 h 105"/>
                <a:gd name="T20" fmla="*/ 25 w 58"/>
                <a:gd name="T21" fmla="*/ 35 h 105"/>
                <a:gd name="T22" fmla="*/ 30 w 58"/>
                <a:gd name="T23" fmla="*/ 23 h 105"/>
                <a:gd name="T24" fmla="*/ 34 w 58"/>
                <a:gd name="T25" fmla="*/ 3 h 105"/>
                <a:gd name="T26" fmla="*/ 47 w 58"/>
                <a:gd name="T27" fmla="*/ 11 h 105"/>
                <a:gd name="T28" fmla="*/ 49 w 58"/>
                <a:gd name="T29" fmla="*/ 16 h 105"/>
                <a:gd name="T30" fmla="*/ 53 w 58"/>
                <a:gd name="T31" fmla="*/ 22 h 105"/>
                <a:gd name="T32" fmla="*/ 57 w 58"/>
                <a:gd name="T33" fmla="*/ 45 h 105"/>
                <a:gd name="T34" fmla="*/ 56 w 58"/>
                <a:gd name="T35" fmla="*/ 49 h 105"/>
                <a:gd name="T36" fmla="*/ 53 w 58"/>
                <a:gd name="T37" fmla="*/ 65 h 105"/>
                <a:gd name="T38" fmla="*/ 46 w 58"/>
                <a:gd name="T39" fmla="*/ 84 h 105"/>
                <a:gd name="T40" fmla="*/ 31 w 58"/>
                <a:gd name="T41" fmla="*/ 86 h 105"/>
                <a:gd name="T42" fmla="*/ 26 w 58"/>
                <a:gd name="T43" fmla="*/ 96 h 105"/>
                <a:gd name="T44" fmla="*/ 26 w 58"/>
                <a:gd name="T4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105">
                  <a:moveTo>
                    <a:pt x="26" y="105"/>
                  </a:moveTo>
                  <a:cubicBezTo>
                    <a:pt x="23" y="104"/>
                    <a:pt x="20" y="102"/>
                    <a:pt x="18" y="101"/>
                  </a:cubicBezTo>
                  <a:cubicBezTo>
                    <a:pt x="12" y="90"/>
                    <a:pt x="16" y="79"/>
                    <a:pt x="27" y="75"/>
                  </a:cubicBezTo>
                  <a:cubicBezTo>
                    <a:pt x="29" y="74"/>
                    <a:pt x="31" y="74"/>
                    <a:pt x="33" y="72"/>
                  </a:cubicBezTo>
                  <a:cubicBezTo>
                    <a:pt x="37" y="70"/>
                    <a:pt x="36" y="68"/>
                    <a:pt x="33" y="66"/>
                  </a:cubicBezTo>
                  <a:cubicBezTo>
                    <a:pt x="29" y="64"/>
                    <a:pt x="25" y="65"/>
                    <a:pt x="21" y="66"/>
                  </a:cubicBezTo>
                  <a:cubicBezTo>
                    <a:pt x="14" y="67"/>
                    <a:pt x="7" y="66"/>
                    <a:pt x="1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3" y="55"/>
                    <a:pt x="7" y="56"/>
                    <a:pt x="11" y="56"/>
                  </a:cubicBezTo>
                  <a:cubicBezTo>
                    <a:pt x="16" y="56"/>
                    <a:pt x="19" y="54"/>
                    <a:pt x="19" y="48"/>
                  </a:cubicBezTo>
                  <a:cubicBezTo>
                    <a:pt x="18" y="42"/>
                    <a:pt x="21" y="38"/>
                    <a:pt x="25" y="35"/>
                  </a:cubicBezTo>
                  <a:cubicBezTo>
                    <a:pt x="30" y="32"/>
                    <a:pt x="31" y="28"/>
                    <a:pt x="30" y="23"/>
                  </a:cubicBezTo>
                  <a:cubicBezTo>
                    <a:pt x="29" y="16"/>
                    <a:pt x="28" y="8"/>
                    <a:pt x="34" y="3"/>
                  </a:cubicBezTo>
                  <a:cubicBezTo>
                    <a:pt x="42" y="0"/>
                    <a:pt x="42" y="8"/>
                    <a:pt x="47" y="11"/>
                  </a:cubicBezTo>
                  <a:cubicBezTo>
                    <a:pt x="47" y="13"/>
                    <a:pt x="47" y="15"/>
                    <a:pt x="49" y="16"/>
                  </a:cubicBezTo>
                  <a:cubicBezTo>
                    <a:pt x="53" y="16"/>
                    <a:pt x="53" y="19"/>
                    <a:pt x="53" y="22"/>
                  </a:cubicBezTo>
                  <a:cubicBezTo>
                    <a:pt x="53" y="30"/>
                    <a:pt x="55" y="37"/>
                    <a:pt x="57" y="45"/>
                  </a:cubicBezTo>
                  <a:cubicBezTo>
                    <a:pt x="57" y="46"/>
                    <a:pt x="57" y="48"/>
                    <a:pt x="56" y="49"/>
                  </a:cubicBezTo>
                  <a:cubicBezTo>
                    <a:pt x="51" y="54"/>
                    <a:pt x="49" y="58"/>
                    <a:pt x="53" y="65"/>
                  </a:cubicBezTo>
                  <a:cubicBezTo>
                    <a:pt x="58" y="73"/>
                    <a:pt x="55" y="80"/>
                    <a:pt x="46" y="84"/>
                  </a:cubicBezTo>
                  <a:cubicBezTo>
                    <a:pt x="41" y="86"/>
                    <a:pt x="36" y="87"/>
                    <a:pt x="31" y="86"/>
                  </a:cubicBezTo>
                  <a:cubicBezTo>
                    <a:pt x="27" y="88"/>
                    <a:pt x="25" y="92"/>
                    <a:pt x="26" y="96"/>
                  </a:cubicBezTo>
                  <a:cubicBezTo>
                    <a:pt x="26" y="99"/>
                    <a:pt x="26" y="102"/>
                    <a:pt x="26" y="105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9" name="Freeform 1246"/>
            <p:cNvSpPr/>
            <p:nvPr/>
          </p:nvSpPr>
          <p:spPr bwMode="auto">
            <a:xfrm>
              <a:off x="6142" y="1840"/>
              <a:ext cx="75" cy="90"/>
            </a:xfrm>
            <a:custGeom>
              <a:avLst/>
              <a:gdLst>
                <a:gd name="T0" fmla="*/ 5 w 50"/>
                <a:gd name="T1" fmla="*/ 37 h 60"/>
                <a:gd name="T2" fmla="*/ 11 w 50"/>
                <a:gd name="T3" fmla="*/ 33 h 60"/>
                <a:gd name="T4" fmla="*/ 21 w 50"/>
                <a:gd name="T5" fmla="*/ 30 h 60"/>
                <a:gd name="T6" fmla="*/ 24 w 50"/>
                <a:gd name="T7" fmla="*/ 19 h 60"/>
                <a:gd name="T8" fmla="*/ 21 w 50"/>
                <a:gd name="T9" fmla="*/ 14 h 60"/>
                <a:gd name="T10" fmla="*/ 28 w 50"/>
                <a:gd name="T11" fmla="*/ 0 h 60"/>
                <a:gd name="T12" fmla="*/ 32 w 50"/>
                <a:gd name="T13" fmla="*/ 2 h 60"/>
                <a:gd name="T14" fmla="*/ 39 w 50"/>
                <a:gd name="T15" fmla="*/ 17 h 60"/>
                <a:gd name="T16" fmla="*/ 49 w 50"/>
                <a:gd name="T17" fmla="*/ 46 h 60"/>
                <a:gd name="T18" fmla="*/ 50 w 50"/>
                <a:gd name="T19" fmla="*/ 48 h 60"/>
                <a:gd name="T20" fmla="*/ 49 w 50"/>
                <a:gd name="T21" fmla="*/ 48 h 60"/>
                <a:gd name="T22" fmla="*/ 44 w 50"/>
                <a:gd name="T23" fmla="*/ 52 h 60"/>
                <a:gd name="T24" fmla="*/ 35 w 50"/>
                <a:gd name="T25" fmla="*/ 54 h 60"/>
                <a:gd name="T26" fmla="*/ 15 w 50"/>
                <a:gd name="T27" fmla="*/ 59 h 60"/>
                <a:gd name="T28" fmla="*/ 4 w 50"/>
                <a:gd name="T29" fmla="*/ 41 h 60"/>
                <a:gd name="T30" fmla="*/ 5 w 50"/>
                <a:gd name="T3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60">
                  <a:moveTo>
                    <a:pt x="5" y="37"/>
                  </a:moveTo>
                  <a:cubicBezTo>
                    <a:pt x="7" y="34"/>
                    <a:pt x="9" y="33"/>
                    <a:pt x="11" y="33"/>
                  </a:cubicBezTo>
                  <a:cubicBezTo>
                    <a:pt x="15" y="32"/>
                    <a:pt x="18" y="32"/>
                    <a:pt x="21" y="30"/>
                  </a:cubicBezTo>
                  <a:cubicBezTo>
                    <a:pt x="27" y="28"/>
                    <a:pt x="28" y="24"/>
                    <a:pt x="24" y="19"/>
                  </a:cubicBezTo>
                  <a:cubicBezTo>
                    <a:pt x="23" y="17"/>
                    <a:pt x="22" y="16"/>
                    <a:pt x="21" y="14"/>
                  </a:cubicBezTo>
                  <a:cubicBezTo>
                    <a:pt x="16" y="6"/>
                    <a:pt x="19" y="1"/>
                    <a:pt x="28" y="0"/>
                  </a:cubicBezTo>
                  <a:cubicBezTo>
                    <a:pt x="30" y="0"/>
                    <a:pt x="31" y="1"/>
                    <a:pt x="32" y="2"/>
                  </a:cubicBezTo>
                  <a:cubicBezTo>
                    <a:pt x="35" y="6"/>
                    <a:pt x="37" y="11"/>
                    <a:pt x="39" y="17"/>
                  </a:cubicBezTo>
                  <a:cubicBezTo>
                    <a:pt x="42" y="27"/>
                    <a:pt x="45" y="37"/>
                    <a:pt x="49" y="46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8"/>
                    <a:pt x="50" y="48"/>
                    <a:pt x="49" y="48"/>
                  </a:cubicBezTo>
                  <a:cubicBezTo>
                    <a:pt x="49" y="52"/>
                    <a:pt x="48" y="55"/>
                    <a:pt x="44" y="52"/>
                  </a:cubicBezTo>
                  <a:cubicBezTo>
                    <a:pt x="40" y="50"/>
                    <a:pt x="38" y="51"/>
                    <a:pt x="35" y="54"/>
                  </a:cubicBezTo>
                  <a:cubicBezTo>
                    <a:pt x="29" y="59"/>
                    <a:pt x="22" y="58"/>
                    <a:pt x="15" y="59"/>
                  </a:cubicBezTo>
                  <a:cubicBezTo>
                    <a:pt x="6" y="60"/>
                    <a:pt x="0" y="49"/>
                    <a:pt x="4" y="41"/>
                  </a:cubicBezTo>
                  <a:cubicBezTo>
                    <a:pt x="4" y="40"/>
                    <a:pt x="5" y="38"/>
                    <a:pt x="5" y="37"/>
                  </a:cubicBezTo>
                  <a:close/>
                </a:path>
              </a:pathLst>
            </a:custGeom>
            <a:solidFill>
              <a:srgbClr val="A97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0" name="Freeform 1247"/>
            <p:cNvSpPr/>
            <p:nvPr/>
          </p:nvSpPr>
          <p:spPr bwMode="auto">
            <a:xfrm>
              <a:off x="6218" y="1909"/>
              <a:ext cx="6" cy="6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0 h 4"/>
                <a:gd name="T4" fmla="*/ 2 w 4"/>
                <a:gd name="T5" fmla="*/ 4 h 4"/>
                <a:gd name="T6" fmla="*/ 0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1" name="Freeform 1248"/>
            <p:cNvSpPr/>
            <p:nvPr/>
          </p:nvSpPr>
          <p:spPr bwMode="auto">
            <a:xfrm>
              <a:off x="6215" y="1909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C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2" name="Freeform 1249"/>
            <p:cNvSpPr/>
            <p:nvPr/>
          </p:nvSpPr>
          <p:spPr bwMode="auto">
            <a:xfrm>
              <a:off x="6526" y="1752"/>
              <a:ext cx="73" cy="139"/>
            </a:xfrm>
            <a:custGeom>
              <a:avLst/>
              <a:gdLst>
                <a:gd name="T0" fmla="*/ 1 w 49"/>
                <a:gd name="T1" fmla="*/ 86 h 93"/>
                <a:gd name="T2" fmla="*/ 4 w 49"/>
                <a:gd name="T3" fmla="*/ 73 h 93"/>
                <a:gd name="T4" fmla="*/ 4 w 49"/>
                <a:gd name="T5" fmla="*/ 62 h 93"/>
                <a:gd name="T6" fmla="*/ 18 w 49"/>
                <a:gd name="T7" fmla="*/ 43 h 93"/>
                <a:gd name="T8" fmla="*/ 21 w 49"/>
                <a:gd name="T9" fmla="*/ 33 h 93"/>
                <a:gd name="T10" fmla="*/ 22 w 49"/>
                <a:gd name="T11" fmla="*/ 31 h 93"/>
                <a:gd name="T12" fmla="*/ 24 w 49"/>
                <a:gd name="T13" fmla="*/ 29 h 93"/>
                <a:gd name="T14" fmla="*/ 24 w 49"/>
                <a:gd name="T15" fmla="*/ 29 h 93"/>
                <a:gd name="T16" fmla="*/ 22 w 49"/>
                <a:gd name="T17" fmla="*/ 28 h 93"/>
                <a:gd name="T18" fmla="*/ 18 w 49"/>
                <a:gd name="T19" fmla="*/ 23 h 93"/>
                <a:gd name="T20" fmla="*/ 18 w 49"/>
                <a:gd name="T21" fmla="*/ 17 h 93"/>
                <a:gd name="T22" fmla="*/ 24 w 49"/>
                <a:gd name="T23" fmla="*/ 9 h 93"/>
                <a:gd name="T24" fmla="*/ 22 w 49"/>
                <a:gd name="T25" fmla="*/ 7 h 93"/>
                <a:gd name="T26" fmla="*/ 22 w 49"/>
                <a:gd name="T27" fmla="*/ 5 h 93"/>
                <a:gd name="T28" fmla="*/ 22 w 49"/>
                <a:gd name="T29" fmla="*/ 5 h 93"/>
                <a:gd name="T30" fmla="*/ 24 w 49"/>
                <a:gd name="T31" fmla="*/ 4 h 93"/>
                <a:gd name="T32" fmla="*/ 24 w 49"/>
                <a:gd name="T33" fmla="*/ 4 h 93"/>
                <a:gd name="T34" fmla="*/ 32 w 49"/>
                <a:gd name="T35" fmla="*/ 6 h 93"/>
                <a:gd name="T36" fmla="*/ 33 w 49"/>
                <a:gd name="T37" fmla="*/ 6 h 93"/>
                <a:gd name="T38" fmla="*/ 43 w 49"/>
                <a:gd name="T39" fmla="*/ 8 h 93"/>
                <a:gd name="T40" fmla="*/ 44 w 49"/>
                <a:gd name="T41" fmla="*/ 10 h 93"/>
                <a:gd name="T42" fmla="*/ 46 w 49"/>
                <a:gd name="T43" fmla="*/ 13 h 93"/>
                <a:gd name="T44" fmla="*/ 47 w 49"/>
                <a:gd name="T45" fmla="*/ 17 h 93"/>
                <a:gd name="T46" fmla="*/ 48 w 49"/>
                <a:gd name="T47" fmla="*/ 20 h 93"/>
                <a:gd name="T48" fmla="*/ 48 w 49"/>
                <a:gd name="T49" fmla="*/ 23 h 93"/>
                <a:gd name="T50" fmla="*/ 46 w 49"/>
                <a:gd name="T51" fmla="*/ 29 h 93"/>
                <a:gd name="T52" fmla="*/ 44 w 49"/>
                <a:gd name="T53" fmla="*/ 30 h 93"/>
                <a:gd name="T54" fmla="*/ 40 w 49"/>
                <a:gd name="T55" fmla="*/ 30 h 93"/>
                <a:gd name="T56" fmla="*/ 38 w 49"/>
                <a:gd name="T57" fmla="*/ 30 h 93"/>
                <a:gd name="T58" fmla="*/ 36 w 49"/>
                <a:gd name="T59" fmla="*/ 30 h 93"/>
                <a:gd name="T60" fmla="*/ 35 w 49"/>
                <a:gd name="T61" fmla="*/ 31 h 93"/>
                <a:gd name="T62" fmla="*/ 34 w 49"/>
                <a:gd name="T63" fmla="*/ 37 h 93"/>
                <a:gd name="T64" fmla="*/ 34 w 49"/>
                <a:gd name="T65" fmla="*/ 42 h 93"/>
                <a:gd name="T66" fmla="*/ 33 w 49"/>
                <a:gd name="T67" fmla="*/ 47 h 93"/>
                <a:gd name="T68" fmla="*/ 32 w 49"/>
                <a:gd name="T69" fmla="*/ 52 h 93"/>
                <a:gd name="T70" fmla="*/ 18 w 49"/>
                <a:gd name="T71" fmla="*/ 78 h 93"/>
                <a:gd name="T72" fmla="*/ 11 w 49"/>
                <a:gd name="T73" fmla="*/ 87 h 93"/>
                <a:gd name="T74" fmla="*/ 1 w 49"/>
                <a:gd name="T75" fmla="*/ 90 h 93"/>
                <a:gd name="T76" fmla="*/ 1 w 49"/>
                <a:gd name="T77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93">
                  <a:moveTo>
                    <a:pt x="1" y="86"/>
                  </a:moveTo>
                  <a:cubicBezTo>
                    <a:pt x="2" y="82"/>
                    <a:pt x="3" y="77"/>
                    <a:pt x="4" y="73"/>
                  </a:cubicBezTo>
                  <a:cubicBezTo>
                    <a:pt x="0" y="70"/>
                    <a:pt x="1" y="66"/>
                    <a:pt x="4" y="62"/>
                  </a:cubicBezTo>
                  <a:cubicBezTo>
                    <a:pt x="8" y="56"/>
                    <a:pt x="15" y="50"/>
                    <a:pt x="18" y="43"/>
                  </a:cubicBezTo>
                  <a:cubicBezTo>
                    <a:pt x="21" y="40"/>
                    <a:pt x="21" y="36"/>
                    <a:pt x="21" y="33"/>
                  </a:cubicBezTo>
                  <a:cubicBezTo>
                    <a:pt x="21" y="32"/>
                    <a:pt x="22" y="31"/>
                    <a:pt x="22" y="31"/>
                  </a:cubicBezTo>
                  <a:cubicBezTo>
                    <a:pt x="23" y="30"/>
                    <a:pt x="24" y="30"/>
                    <a:pt x="24" y="29"/>
                  </a:cubicBezTo>
                  <a:cubicBezTo>
                    <a:pt x="24" y="28"/>
                    <a:pt x="25" y="30"/>
                    <a:pt x="24" y="29"/>
                  </a:cubicBezTo>
                  <a:cubicBezTo>
                    <a:pt x="23" y="29"/>
                    <a:pt x="22" y="29"/>
                    <a:pt x="22" y="28"/>
                  </a:cubicBezTo>
                  <a:cubicBezTo>
                    <a:pt x="20" y="27"/>
                    <a:pt x="19" y="25"/>
                    <a:pt x="18" y="23"/>
                  </a:cubicBezTo>
                  <a:cubicBezTo>
                    <a:pt x="18" y="21"/>
                    <a:pt x="18" y="19"/>
                    <a:pt x="18" y="17"/>
                  </a:cubicBezTo>
                  <a:cubicBezTo>
                    <a:pt x="20" y="14"/>
                    <a:pt x="22" y="12"/>
                    <a:pt x="24" y="9"/>
                  </a:cubicBezTo>
                  <a:cubicBezTo>
                    <a:pt x="23" y="9"/>
                    <a:pt x="23" y="8"/>
                    <a:pt x="22" y="7"/>
                  </a:cubicBezTo>
                  <a:cubicBezTo>
                    <a:pt x="22" y="7"/>
                    <a:pt x="22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8" y="1"/>
                    <a:pt x="31" y="0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7" y="4"/>
                    <a:pt x="40" y="5"/>
                    <a:pt x="43" y="8"/>
                  </a:cubicBezTo>
                  <a:cubicBezTo>
                    <a:pt x="43" y="9"/>
                    <a:pt x="43" y="9"/>
                    <a:pt x="44" y="10"/>
                  </a:cubicBezTo>
                  <a:cubicBezTo>
                    <a:pt x="44" y="11"/>
                    <a:pt x="45" y="12"/>
                    <a:pt x="46" y="13"/>
                  </a:cubicBezTo>
                  <a:cubicBezTo>
                    <a:pt x="46" y="14"/>
                    <a:pt x="47" y="15"/>
                    <a:pt x="47" y="17"/>
                  </a:cubicBezTo>
                  <a:cubicBezTo>
                    <a:pt x="47" y="18"/>
                    <a:pt x="48" y="19"/>
                    <a:pt x="48" y="20"/>
                  </a:cubicBezTo>
                  <a:cubicBezTo>
                    <a:pt x="48" y="21"/>
                    <a:pt x="48" y="22"/>
                    <a:pt x="48" y="23"/>
                  </a:cubicBezTo>
                  <a:cubicBezTo>
                    <a:pt x="48" y="25"/>
                    <a:pt x="49" y="28"/>
                    <a:pt x="46" y="29"/>
                  </a:cubicBezTo>
                  <a:cubicBezTo>
                    <a:pt x="46" y="30"/>
                    <a:pt x="45" y="30"/>
                    <a:pt x="44" y="30"/>
                  </a:cubicBezTo>
                  <a:cubicBezTo>
                    <a:pt x="43" y="30"/>
                    <a:pt x="41" y="30"/>
                    <a:pt x="40" y="30"/>
                  </a:cubicBezTo>
                  <a:cubicBezTo>
                    <a:pt x="40" y="30"/>
                    <a:pt x="39" y="30"/>
                    <a:pt x="38" y="30"/>
                  </a:cubicBezTo>
                  <a:cubicBezTo>
                    <a:pt x="38" y="30"/>
                    <a:pt x="37" y="30"/>
                    <a:pt x="36" y="30"/>
                  </a:cubicBezTo>
                  <a:cubicBezTo>
                    <a:pt x="36" y="30"/>
                    <a:pt x="35" y="30"/>
                    <a:pt x="35" y="31"/>
                  </a:cubicBezTo>
                  <a:cubicBezTo>
                    <a:pt x="33" y="33"/>
                    <a:pt x="34" y="35"/>
                    <a:pt x="34" y="37"/>
                  </a:cubicBezTo>
                  <a:cubicBezTo>
                    <a:pt x="34" y="38"/>
                    <a:pt x="34" y="40"/>
                    <a:pt x="34" y="42"/>
                  </a:cubicBezTo>
                  <a:cubicBezTo>
                    <a:pt x="34" y="44"/>
                    <a:pt x="34" y="45"/>
                    <a:pt x="33" y="47"/>
                  </a:cubicBezTo>
                  <a:cubicBezTo>
                    <a:pt x="33" y="49"/>
                    <a:pt x="32" y="51"/>
                    <a:pt x="32" y="52"/>
                  </a:cubicBezTo>
                  <a:cubicBezTo>
                    <a:pt x="25" y="60"/>
                    <a:pt x="24" y="70"/>
                    <a:pt x="18" y="78"/>
                  </a:cubicBezTo>
                  <a:cubicBezTo>
                    <a:pt x="16" y="80"/>
                    <a:pt x="12" y="82"/>
                    <a:pt x="11" y="87"/>
                  </a:cubicBezTo>
                  <a:cubicBezTo>
                    <a:pt x="9" y="91"/>
                    <a:pt x="5" y="93"/>
                    <a:pt x="1" y="90"/>
                  </a:cubicBezTo>
                  <a:cubicBezTo>
                    <a:pt x="1" y="88"/>
                    <a:pt x="1" y="87"/>
                    <a:pt x="1" y="86"/>
                  </a:cubicBezTo>
                  <a:close/>
                </a:path>
              </a:pathLst>
            </a:custGeom>
            <a:solidFill>
              <a:srgbClr val="F8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3" name="Freeform 1250"/>
            <p:cNvSpPr/>
            <p:nvPr/>
          </p:nvSpPr>
          <p:spPr bwMode="auto">
            <a:xfrm>
              <a:off x="6520" y="1809"/>
              <a:ext cx="39" cy="55"/>
            </a:xfrm>
            <a:custGeom>
              <a:avLst/>
              <a:gdLst>
                <a:gd name="T0" fmla="*/ 26 w 26"/>
                <a:gd name="T1" fmla="*/ 6 h 37"/>
                <a:gd name="T2" fmla="*/ 22 w 26"/>
                <a:gd name="T3" fmla="*/ 14 h 37"/>
                <a:gd name="T4" fmla="*/ 12 w 26"/>
                <a:gd name="T5" fmla="*/ 22 h 37"/>
                <a:gd name="T6" fmla="*/ 8 w 26"/>
                <a:gd name="T7" fmla="*/ 35 h 37"/>
                <a:gd name="T8" fmla="*/ 1 w 26"/>
                <a:gd name="T9" fmla="*/ 36 h 37"/>
                <a:gd name="T10" fmla="*/ 7 w 26"/>
                <a:gd name="T11" fmla="*/ 24 h 37"/>
                <a:gd name="T12" fmla="*/ 22 w 26"/>
                <a:gd name="T13" fmla="*/ 0 h 37"/>
                <a:gd name="T14" fmla="*/ 23 w 26"/>
                <a:gd name="T15" fmla="*/ 0 h 37"/>
                <a:gd name="T16" fmla="*/ 26 w 26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7">
                  <a:moveTo>
                    <a:pt x="26" y="6"/>
                  </a:moveTo>
                  <a:cubicBezTo>
                    <a:pt x="26" y="9"/>
                    <a:pt x="25" y="12"/>
                    <a:pt x="22" y="14"/>
                  </a:cubicBezTo>
                  <a:cubicBezTo>
                    <a:pt x="18" y="16"/>
                    <a:pt x="16" y="20"/>
                    <a:pt x="12" y="22"/>
                  </a:cubicBezTo>
                  <a:cubicBezTo>
                    <a:pt x="8" y="26"/>
                    <a:pt x="7" y="30"/>
                    <a:pt x="8" y="35"/>
                  </a:cubicBezTo>
                  <a:cubicBezTo>
                    <a:pt x="6" y="36"/>
                    <a:pt x="4" y="37"/>
                    <a:pt x="1" y="36"/>
                  </a:cubicBezTo>
                  <a:cubicBezTo>
                    <a:pt x="0" y="31"/>
                    <a:pt x="4" y="28"/>
                    <a:pt x="7" y="24"/>
                  </a:cubicBezTo>
                  <a:cubicBezTo>
                    <a:pt x="11" y="15"/>
                    <a:pt x="15" y="7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1"/>
                    <a:pt x="25" y="4"/>
                    <a:pt x="26" y="6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4" name="Freeform 1251"/>
            <p:cNvSpPr/>
            <p:nvPr/>
          </p:nvSpPr>
          <p:spPr bwMode="auto">
            <a:xfrm>
              <a:off x="6553" y="1789"/>
              <a:ext cx="10" cy="21"/>
            </a:xfrm>
            <a:custGeom>
              <a:avLst/>
              <a:gdLst>
                <a:gd name="T0" fmla="*/ 6 w 7"/>
                <a:gd name="T1" fmla="*/ 5 h 14"/>
                <a:gd name="T2" fmla="*/ 6 w 7"/>
                <a:gd name="T3" fmla="*/ 7 h 14"/>
                <a:gd name="T4" fmla="*/ 0 w 7"/>
                <a:gd name="T5" fmla="*/ 13 h 14"/>
                <a:gd name="T6" fmla="*/ 0 w 7"/>
                <a:gd name="T7" fmla="*/ 13 h 14"/>
                <a:gd name="T8" fmla="*/ 0 w 7"/>
                <a:gd name="T9" fmla="*/ 3 h 14"/>
                <a:gd name="T10" fmla="*/ 6 w 7"/>
                <a:gd name="T11" fmla="*/ 2 h 14"/>
                <a:gd name="T12" fmla="*/ 6 w 7"/>
                <a:gd name="T13" fmla="*/ 3 h 14"/>
                <a:gd name="T14" fmla="*/ 6 w 7"/>
                <a:gd name="T15" fmla="*/ 5 h 14"/>
                <a:gd name="T16" fmla="*/ 6 w 7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6" y="5"/>
                  </a:moveTo>
                  <a:cubicBezTo>
                    <a:pt x="6" y="6"/>
                    <a:pt x="6" y="7"/>
                    <a:pt x="6" y="7"/>
                  </a:cubicBezTo>
                  <a:cubicBezTo>
                    <a:pt x="3" y="9"/>
                    <a:pt x="5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0" y="7"/>
                    <a:pt x="0" y="3"/>
                  </a:cubicBezTo>
                  <a:cubicBezTo>
                    <a:pt x="2" y="1"/>
                    <a:pt x="3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EA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5" name="Freeform 1252"/>
            <p:cNvSpPr/>
            <p:nvPr/>
          </p:nvSpPr>
          <p:spPr bwMode="auto">
            <a:xfrm>
              <a:off x="6553" y="1786"/>
              <a:ext cx="9" cy="8"/>
            </a:xfrm>
            <a:custGeom>
              <a:avLst/>
              <a:gdLst>
                <a:gd name="T0" fmla="*/ 6 w 6"/>
                <a:gd name="T1" fmla="*/ 4 h 5"/>
                <a:gd name="T2" fmla="*/ 0 w 6"/>
                <a:gd name="T3" fmla="*/ 5 h 5"/>
                <a:gd name="T4" fmla="*/ 0 w 6"/>
                <a:gd name="T5" fmla="*/ 0 h 5"/>
                <a:gd name="T6" fmla="*/ 6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4" y="4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6" name="Freeform 1253"/>
            <p:cNvSpPr/>
            <p:nvPr/>
          </p:nvSpPr>
          <p:spPr bwMode="auto">
            <a:xfrm>
              <a:off x="5957" y="141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7" name="Freeform 1254"/>
            <p:cNvSpPr/>
            <p:nvPr/>
          </p:nvSpPr>
          <p:spPr bwMode="auto">
            <a:xfrm>
              <a:off x="5899" y="1531"/>
              <a:ext cx="205" cy="75"/>
            </a:xfrm>
            <a:custGeom>
              <a:avLst/>
              <a:gdLst>
                <a:gd name="T0" fmla="*/ 6 w 137"/>
                <a:gd name="T1" fmla="*/ 45 h 50"/>
                <a:gd name="T2" fmla="*/ 0 w 137"/>
                <a:gd name="T3" fmla="*/ 30 h 50"/>
                <a:gd name="T4" fmla="*/ 6 w 137"/>
                <a:gd name="T5" fmla="*/ 22 h 50"/>
                <a:gd name="T6" fmla="*/ 9 w 137"/>
                <a:gd name="T7" fmla="*/ 20 h 50"/>
                <a:gd name="T8" fmla="*/ 24 w 137"/>
                <a:gd name="T9" fmla="*/ 20 h 50"/>
                <a:gd name="T10" fmla="*/ 57 w 137"/>
                <a:gd name="T11" fmla="*/ 23 h 50"/>
                <a:gd name="T12" fmla="*/ 66 w 137"/>
                <a:gd name="T13" fmla="*/ 15 h 50"/>
                <a:gd name="T14" fmla="*/ 66 w 137"/>
                <a:gd name="T15" fmla="*/ 12 h 50"/>
                <a:gd name="T16" fmla="*/ 66 w 137"/>
                <a:gd name="T17" fmla="*/ 10 h 50"/>
                <a:gd name="T18" fmla="*/ 67 w 137"/>
                <a:gd name="T19" fmla="*/ 8 h 50"/>
                <a:gd name="T20" fmla="*/ 77 w 137"/>
                <a:gd name="T21" fmla="*/ 3 h 50"/>
                <a:gd name="T22" fmla="*/ 91 w 137"/>
                <a:gd name="T23" fmla="*/ 3 h 50"/>
                <a:gd name="T24" fmla="*/ 117 w 137"/>
                <a:gd name="T25" fmla="*/ 6 h 50"/>
                <a:gd name="T26" fmla="*/ 137 w 137"/>
                <a:gd name="T27" fmla="*/ 26 h 50"/>
                <a:gd name="T28" fmla="*/ 129 w 137"/>
                <a:gd name="T29" fmla="*/ 23 h 50"/>
                <a:gd name="T30" fmla="*/ 120 w 137"/>
                <a:gd name="T31" fmla="*/ 17 h 50"/>
                <a:gd name="T32" fmla="*/ 103 w 137"/>
                <a:gd name="T33" fmla="*/ 27 h 50"/>
                <a:gd name="T34" fmla="*/ 98 w 137"/>
                <a:gd name="T35" fmla="*/ 40 h 50"/>
                <a:gd name="T36" fmla="*/ 67 w 137"/>
                <a:gd name="T37" fmla="*/ 33 h 50"/>
                <a:gd name="T38" fmla="*/ 36 w 137"/>
                <a:gd name="T39" fmla="*/ 35 h 50"/>
                <a:gd name="T40" fmla="*/ 31 w 137"/>
                <a:gd name="T41" fmla="*/ 38 h 50"/>
                <a:gd name="T42" fmla="*/ 8 w 137"/>
                <a:gd name="T43" fmla="*/ 50 h 50"/>
                <a:gd name="T44" fmla="*/ 5 w 137"/>
                <a:gd name="T45" fmla="*/ 47 h 50"/>
                <a:gd name="T46" fmla="*/ 6 w 137"/>
                <a:gd name="T4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50">
                  <a:moveTo>
                    <a:pt x="6" y="45"/>
                  </a:moveTo>
                  <a:cubicBezTo>
                    <a:pt x="7" y="39"/>
                    <a:pt x="4" y="34"/>
                    <a:pt x="0" y="30"/>
                  </a:cubicBezTo>
                  <a:cubicBezTo>
                    <a:pt x="1" y="26"/>
                    <a:pt x="4" y="24"/>
                    <a:pt x="6" y="22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8"/>
                    <a:pt x="19" y="17"/>
                    <a:pt x="24" y="20"/>
                  </a:cubicBezTo>
                  <a:cubicBezTo>
                    <a:pt x="35" y="25"/>
                    <a:pt x="46" y="22"/>
                    <a:pt x="57" y="23"/>
                  </a:cubicBezTo>
                  <a:cubicBezTo>
                    <a:pt x="62" y="23"/>
                    <a:pt x="65" y="20"/>
                    <a:pt x="66" y="15"/>
                  </a:cubicBezTo>
                  <a:cubicBezTo>
                    <a:pt x="66" y="14"/>
                    <a:pt x="66" y="13"/>
                    <a:pt x="66" y="12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9"/>
                    <a:pt x="66" y="9"/>
                    <a:pt x="67" y="8"/>
                  </a:cubicBezTo>
                  <a:cubicBezTo>
                    <a:pt x="69" y="5"/>
                    <a:pt x="74" y="5"/>
                    <a:pt x="77" y="3"/>
                  </a:cubicBezTo>
                  <a:cubicBezTo>
                    <a:pt x="81" y="0"/>
                    <a:pt x="86" y="5"/>
                    <a:pt x="91" y="3"/>
                  </a:cubicBezTo>
                  <a:cubicBezTo>
                    <a:pt x="100" y="4"/>
                    <a:pt x="108" y="7"/>
                    <a:pt x="117" y="6"/>
                  </a:cubicBezTo>
                  <a:cubicBezTo>
                    <a:pt x="128" y="9"/>
                    <a:pt x="133" y="17"/>
                    <a:pt x="137" y="26"/>
                  </a:cubicBezTo>
                  <a:cubicBezTo>
                    <a:pt x="133" y="28"/>
                    <a:pt x="131" y="25"/>
                    <a:pt x="129" y="23"/>
                  </a:cubicBezTo>
                  <a:cubicBezTo>
                    <a:pt x="126" y="21"/>
                    <a:pt x="123" y="19"/>
                    <a:pt x="120" y="17"/>
                  </a:cubicBezTo>
                  <a:cubicBezTo>
                    <a:pt x="109" y="12"/>
                    <a:pt x="104" y="15"/>
                    <a:pt x="103" y="27"/>
                  </a:cubicBezTo>
                  <a:cubicBezTo>
                    <a:pt x="103" y="32"/>
                    <a:pt x="104" y="37"/>
                    <a:pt x="98" y="40"/>
                  </a:cubicBezTo>
                  <a:cubicBezTo>
                    <a:pt x="87" y="39"/>
                    <a:pt x="77" y="35"/>
                    <a:pt x="67" y="33"/>
                  </a:cubicBezTo>
                  <a:cubicBezTo>
                    <a:pt x="57" y="32"/>
                    <a:pt x="46" y="31"/>
                    <a:pt x="36" y="35"/>
                  </a:cubicBezTo>
                  <a:cubicBezTo>
                    <a:pt x="34" y="36"/>
                    <a:pt x="32" y="36"/>
                    <a:pt x="31" y="38"/>
                  </a:cubicBezTo>
                  <a:cubicBezTo>
                    <a:pt x="25" y="46"/>
                    <a:pt x="17" y="49"/>
                    <a:pt x="8" y="50"/>
                  </a:cubicBezTo>
                  <a:cubicBezTo>
                    <a:pt x="7" y="50"/>
                    <a:pt x="6" y="49"/>
                    <a:pt x="5" y="47"/>
                  </a:cubicBezTo>
                  <a:cubicBezTo>
                    <a:pt x="5" y="46"/>
                    <a:pt x="5" y="46"/>
                    <a:pt x="6" y="45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8" name="Freeform 1255"/>
            <p:cNvSpPr/>
            <p:nvPr/>
          </p:nvSpPr>
          <p:spPr bwMode="auto">
            <a:xfrm>
              <a:off x="5936" y="1518"/>
              <a:ext cx="99" cy="52"/>
            </a:xfrm>
            <a:custGeom>
              <a:avLst/>
              <a:gdLst>
                <a:gd name="T0" fmla="*/ 66 w 66"/>
                <a:gd name="T1" fmla="*/ 12 h 35"/>
                <a:gd name="T2" fmla="*/ 60 w 66"/>
                <a:gd name="T3" fmla="*/ 15 h 35"/>
                <a:gd name="T4" fmla="*/ 52 w 66"/>
                <a:gd name="T5" fmla="*/ 14 h 35"/>
                <a:gd name="T6" fmla="*/ 45 w 66"/>
                <a:gd name="T7" fmla="*/ 16 h 35"/>
                <a:gd name="T8" fmla="*/ 42 w 66"/>
                <a:gd name="T9" fmla="*/ 19 h 35"/>
                <a:gd name="T10" fmla="*/ 42 w 66"/>
                <a:gd name="T11" fmla="*/ 19 h 35"/>
                <a:gd name="T12" fmla="*/ 44 w 66"/>
                <a:gd name="T13" fmla="*/ 21 h 35"/>
                <a:gd name="T14" fmla="*/ 44 w 66"/>
                <a:gd name="T15" fmla="*/ 21 h 35"/>
                <a:gd name="T16" fmla="*/ 43 w 66"/>
                <a:gd name="T17" fmla="*/ 28 h 35"/>
                <a:gd name="T18" fmla="*/ 10 w 66"/>
                <a:gd name="T19" fmla="*/ 33 h 35"/>
                <a:gd name="T20" fmla="*/ 2 w 66"/>
                <a:gd name="T21" fmla="*/ 24 h 35"/>
                <a:gd name="T22" fmla="*/ 0 w 66"/>
                <a:gd name="T23" fmla="*/ 14 h 35"/>
                <a:gd name="T24" fmla="*/ 34 w 66"/>
                <a:gd name="T25" fmla="*/ 10 h 35"/>
                <a:gd name="T26" fmla="*/ 41 w 66"/>
                <a:gd name="T27" fmla="*/ 8 h 35"/>
                <a:gd name="T28" fmla="*/ 35 w 66"/>
                <a:gd name="T29" fmla="*/ 3 h 35"/>
                <a:gd name="T30" fmla="*/ 25 w 66"/>
                <a:gd name="T31" fmla="*/ 0 h 35"/>
                <a:gd name="T32" fmla="*/ 52 w 66"/>
                <a:gd name="T33" fmla="*/ 7 h 35"/>
                <a:gd name="T34" fmla="*/ 64 w 66"/>
                <a:gd name="T35" fmla="*/ 10 h 35"/>
                <a:gd name="T36" fmla="*/ 66 w 66"/>
                <a:gd name="T3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35">
                  <a:moveTo>
                    <a:pt x="66" y="12"/>
                  </a:moveTo>
                  <a:cubicBezTo>
                    <a:pt x="65" y="15"/>
                    <a:pt x="63" y="15"/>
                    <a:pt x="60" y="15"/>
                  </a:cubicBezTo>
                  <a:cubicBezTo>
                    <a:pt x="57" y="14"/>
                    <a:pt x="55" y="14"/>
                    <a:pt x="52" y="14"/>
                  </a:cubicBezTo>
                  <a:cubicBezTo>
                    <a:pt x="51" y="17"/>
                    <a:pt x="48" y="16"/>
                    <a:pt x="45" y="16"/>
                  </a:cubicBezTo>
                  <a:cubicBezTo>
                    <a:pt x="44" y="17"/>
                    <a:pt x="41" y="16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6" y="24"/>
                    <a:pt x="46" y="26"/>
                    <a:pt x="43" y="28"/>
                  </a:cubicBezTo>
                  <a:cubicBezTo>
                    <a:pt x="33" y="34"/>
                    <a:pt x="22" y="35"/>
                    <a:pt x="10" y="33"/>
                  </a:cubicBezTo>
                  <a:cubicBezTo>
                    <a:pt x="5" y="33"/>
                    <a:pt x="3" y="28"/>
                    <a:pt x="2" y="24"/>
                  </a:cubicBezTo>
                  <a:cubicBezTo>
                    <a:pt x="1" y="21"/>
                    <a:pt x="0" y="17"/>
                    <a:pt x="0" y="14"/>
                  </a:cubicBezTo>
                  <a:cubicBezTo>
                    <a:pt x="11" y="11"/>
                    <a:pt x="22" y="8"/>
                    <a:pt x="34" y="10"/>
                  </a:cubicBezTo>
                  <a:cubicBezTo>
                    <a:pt x="37" y="11"/>
                    <a:pt x="40" y="13"/>
                    <a:pt x="41" y="8"/>
                  </a:cubicBezTo>
                  <a:cubicBezTo>
                    <a:pt x="41" y="5"/>
                    <a:pt x="38" y="4"/>
                    <a:pt x="35" y="3"/>
                  </a:cubicBezTo>
                  <a:cubicBezTo>
                    <a:pt x="32" y="1"/>
                    <a:pt x="28" y="3"/>
                    <a:pt x="25" y="0"/>
                  </a:cubicBezTo>
                  <a:cubicBezTo>
                    <a:pt x="35" y="0"/>
                    <a:pt x="44" y="0"/>
                    <a:pt x="52" y="7"/>
                  </a:cubicBezTo>
                  <a:cubicBezTo>
                    <a:pt x="55" y="9"/>
                    <a:pt x="59" y="9"/>
                    <a:pt x="64" y="10"/>
                  </a:cubicBezTo>
                  <a:cubicBezTo>
                    <a:pt x="64" y="10"/>
                    <a:pt x="65" y="11"/>
                    <a:pt x="66" y="12"/>
                  </a:cubicBezTo>
                  <a:close/>
                </a:path>
              </a:pathLst>
            </a:custGeom>
            <a:solidFill>
              <a:srgbClr val="F6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9" name="Freeform 1256"/>
            <p:cNvSpPr/>
            <p:nvPr/>
          </p:nvSpPr>
          <p:spPr bwMode="auto">
            <a:xfrm>
              <a:off x="6032" y="15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0" name="Freeform 1257"/>
            <p:cNvSpPr/>
            <p:nvPr/>
          </p:nvSpPr>
          <p:spPr bwMode="auto">
            <a:xfrm>
              <a:off x="6100" y="1717"/>
              <a:ext cx="75" cy="86"/>
            </a:xfrm>
            <a:custGeom>
              <a:avLst/>
              <a:gdLst>
                <a:gd name="T0" fmla="*/ 49 w 50"/>
                <a:gd name="T1" fmla="*/ 44 h 57"/>
                <a:gd name="T2" fmla="*/ 46 w 50"/>
                <a:gd name="T3" fmla="*/ 48 h 57"/>
                <a:gd name="T4" fmla="*/ 37 w 50"/>
                <a:gd name="T5" fmla="*/ 36 h 57"/>
                <a:gd name="T6" fmla="*/ 19 w 50"/>
                <a:gd name="T7" fmla="*/ 56 h 57"/>
                <a:gd name="T8" fmla="*/ 8 w 50"/>
                <a:gd name="T9" fmla="*/ 56 h 57"/>
                <a:gd name="T10" fmla="*/ 4 w 50"/>
                <a:gd name="T11" fmla="*/ 49 h 57"/>
                <a:gd name="T12" fmla="*/ 6 w 50"/>
                <a:gd name="T13" fmla="*/ 30 h 57"/>
                <a:gd name="T14" fmla="*/ 10 w 50"/>
                <a:gd name="T15" fmla="*/ 21 h 57"/>
                <a:gd name="T16" fmla="*/ 18 w 50"/>
                <a:gd name="T17" fmla="*/ 5 h 57"/>
                <a:gd name="T18" fmla="*/ 27 w 50"/>
                <a:gd name="T19" fmla="*/ 2 h 57"/>
                <a:gd name="T20" fmla="*/ 32 w 50"/>
                <a:gd name="T21" fmla="*/ 1 h 57"/>
                <a:gd name="T22" fmla="*/ 37 w 50"/>
                <a:gd name="T23" fmla="*/ 1 h 57"/>
                <a:gd name="T24" fmla="*/ 37 w 50"/>
                <a:gd name="T25" fmla="*/ 12 h 57"/>
                <a:gd name="T26" fmla="*/ 43 w 50"/>
                <a:gd name="T27" fmla="*/ 25 h 57"/>
                <a:gd name="T28" fmla="*/ 50 w 50"/>
                <a:gd name="T29" fmla="*/ 36 h 57"/>
                <a:gd name="T30" fmla="*/ 49 w 50"/>
                <a:gd name="T31" fmla="*/ 40 h 57"/>
                <a:gd name="T32" fmla="*/ 49 w 50"/>
                <a:gd name="T33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7">
                  <a:moveTo>
                    <a:pt x="49" y="44"/>
                  </a:moveTo>
                  <a:cubicBezTo>
                    <a:pt x="48" y="45"/>
                    <a:pt x="47" y="46"/>
                    <a:pt x="46" y="48"/>
                  </a:cubicBezTo>
                  <a:cubicBezTo>
                    <a:pt x="43" y="43"/>
                    <a:pt x="42" y="38"/>
                    <a:pt x="37" y="36"/>
                  </a:cubicBezTo>
                  <a:cubicBezTo>
                    <a:pt x="29" y="41"/>
                    <a:pt x="27" y="50"/>
                    <a:pt x="19" y="56"/>
                  </a:cubicBezTo>
                  <a:cubicBezTo>
                    <a:pt x="16" y="57"/>
                    <a:pt x="12" y="57"/>
                    <a:pt x="8" y="56"/>
                  </a:cubicBezTo>
                  <a:cubicBezTo>
                    <a:pt x="6" y="54"/>
                    <a:pt x="5" y="52"/>
                    <a:pt x="4" y="49"/>
                  </a:cubicBezTo>
                  <a:cubicBezTo>
                    <a:pt x="0" y="42"/>
                    <a:pt x="0" y="36"/>
                    <a:pt x="6" y="30"/>
                  </a:cubicBezTo>
                  <a:cubicBezTo>
                    <a:pt x="9" y="28"/>
                    <a:pt x="10" y="24"/>
                    <a:pt x="10" y="21"/>
                  </a:cubicBezTo>
                  <a:cubicBezTo>
                    <a:pt x="11" y="15"/>
                    <a:pt x="13" y="9"/>
                    <a:pt x="18" y="5"/>
                  </a:cubicBezTo>
                  <a:cubicBezTo>
                    <a:pt x="21" y="3"/>
                    <a:pt x="24" y="2"/>
                    <a:pt x="27" y="2"/>
                  </a:cubicBezTo>
                  <a:cubicBezTo>
                    <a:pt x="29" y="2"/>
                    <a:pt x="30" y="1"/>
                    <a:pt x="32" y="1"/>
                  </a:cubicBezTo>
                  <a:cubicBezTo>
                    <a:pt x="33" y="1"/>
                    <a:pt x="35" y="0"/>
                    <a:pt x="37" y="1"/>
                  </a:cubicBezTo>
                  <a:cubicBezTo>
                    <a:pt x="39" y="5"/>
                    <a:pt x="39" y="8"/>
                    <a:pt x="37" y="12"/>
                  </a:cubicBezTo>
                  <a:cubicBezTo>
                    <a:pt x="33" y="20"/>
                    <a:pt x="35" y="23"/>
                    <a:pt x="43" y="25"/>
                  </a:cubicBezTo>
                  <a:cubicBezTo>
                    <a:pt x="49" y="27"/>
                    <a:pt x="50" y="31"/>
                    <a:pt x="50" y="36"/>
                  </a:cubicBezTo>
                  <a:cubicBezTo>
                    <a:pt x="50" y="37"/>
                    <a:pt x="50" y="39"/>
                    <a:pt x="49" y="40"/>
                  </a:cubicBezTo>
                  <a:cubicBezTo>
                    <a:pt x="49" y="41"/>
                    <a:pt x="49" y="42"/>
                    <a:pt x="49" y="44"/>
                  </a:cubicBezTo>
                  <a:close/>
                </a:path>
              </a:pathLst>
            </a:custGeom>
            <a:solidFill>
              <a:srgbClr val="AE6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1" name="Freeform 1258"/>
            <p:cNvSpPr/>
            <p:nvPr/>
          </p:nvSpPr>
          <p:spPr bwMode="auto">
            <a:xfrm>
              <a:off x="6127" y="1635"/>
              <a:ext cx="49" cy="102"/>
            </a:xfrm>
            <a:custGeom>
              <a:avLst/>
              <a:gdLst>
                <a:gd name="T0" fmla="*/ 27 w 33"/>
                <a:gd name="T1" fmla="*/ 31 h 68"/>
                <a:gd name="T2" fmla="*/ 26 w 33"/>
                <a:gd name="T3" fmla="*/ 39 h 68"/>
                <a:gd name="T4" fmla="*/ 27 w 33"/>
                <a:gd name="T5" fmla="*/ 46 h 68"/>
                <a:gd name="T6" fmla="*/ 30 w 33"/>
                <a:gd name="T7" fmla="*/ 44 h 68"/>
                <a:gd name="T8" fmla="*/ 31 w 33"/>
                <a:gd name="T9" fmla="*/ 51 h 68"/>
                <a:gd name="T10" fmla="*/ 27 w 33"/>
                <a:gd name="T11" fmla="*/ 68 h 68"/>
                <a:gd name="T12" fmla="*/ 24 w 33"/>
                <a:gd name="T13" fmla="*/ 50 h 68"/>
                <a:gd name="T14" fmla="*/ 15 w 33"/>
                <a:gd name="T15" fmla="*/ 33 h 68"/>
                <a:gd name="T16" fmla="*/ 11 w 33"/>
                <a:gd name="T17" fmla="*/ 29 h 68"/>
                <a:gd name="T18" fmla="*/ 3 w 33"/>
                <a:gd name="T19" fmla="*/ 18 h 68"/>
                <a:gd name="T20" fmla="*/ 3 w 33"/>
                <a:gd name="T21" fmla="*/ 3 h 68"/>
                <a:gd name="T22" fmla="*/ 14 w 33"/>
                <a:gd name="T23" fmla="*/ 8 h 68"/>
                <a:gd name="T24" fmla="*/ 27 w 33"/>
                <a:gd name="T25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8">
                  <a:moveTo>
                    <a:pt x="27" y="31"/>
                  </a:moveTo>
                  <a:cubicBezTo>
                    <a:pt x="28" y="34"/>
                    <a:pt x="27" y="37"/>
                    <a:pt x="26" y="39"/>
                  </a:cubicBezTo>
                  <a:cubicBezTo>
                    <a:pt x="25" y="41"/>
                    <a:pt x="25" y="44"/>
                    <a:pt x="27" y="46"/>
                  </a:cubicBezTo>
                  <a:cubicBezTo>
                    <a:pt x="29" y="48"/>
                    <a:pt x="28" y="44"/>
                    <a:pt x="30" y="44"/>
                  </a:cubicBezTo>
                  <a:cubicBezTo>
                    <a:pt x="30" y="46"/>
                    <a:pt x="31" y="48"/>
                    <a:pt x="31" y="51"/>
                  </a:cubicBezTo>
                  <a:cubicBezTo>
                    <a:pt x="33" y="57"/>
                    <a:pt x="33" y="63"/>
                    <a:pt x="27" y="68"/>
                  </a:cubicBezTo>
                  <a:cubicBezTo>
                    <a:pt x="23" y="62"/>
                    <a:pt x="26" y="56"/>
                    <a:pt x="24" y="50"/>
                  </a:cubicBezTo>
                  <a:cubicBezTo>
                    <a:pt x="23" y="44"/>
                    <a:pt x="18" y="39"/>
                    <a:pt x="15" y="33"/>
                  </a:cubicBezTo>
                  <a:cubicBezTo>
                    <a:pt x="14" y="32"/>
                    <a:pt x="12" y="31"/>
                    <a:pt x="11" y="29"/>
                  </a:cubicBezTo>
                  <a:cubicBezTo>
                    <a:pt x="9" y="24"/>
                    <a:pt x="5" y="21"/>
                    <a:pt x="3" y="18"/>
                  </a:cubicBezTo>
                  <a:cubicBezTo>
                    <a:pt x="1" y="13"/>
                    <a:pt x="0" y="8"/>
                    <a:pt x="3" y="3"/>
                  </a:cubicBezTo>
                  <a:cubicBezTo>
                    <a:pt x="9" y="0"/>
                    <a:pt x="11" y="6"/>
                    <a:pt x="14" y="8"/>
                  </a:cubicBezTo>
                  <a:cubicBezTo>
                    <a:pt x="21" y="14"/>
                    <a:pt x="21" y="24"/>
                    <a:pt x="27" y="31"/>
                  </a:cubicBezTo>
                  <a:close/>
                </a:path>
              </a:pathLst>
            </a:custGeom>
            <a:solidFill>
              <a:srgbClr val="B9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2" name="Freeform 1259"/>
            <p:cNvSpPr/>
            <p:nvPr/>
          </p:nvSpPr>
          <p:spPr bwMode="auto">
            <a:xfrm>
              <a:off x="6127" y="1668"/>
              <a:ext cx="51" cy="105"/>
            </a:xfrm>
            <a:custGeom>
              <a:avLst/>
              <a:gdLst>
                <a:gd name="T0" fmla="*/ 31 w 34"/>
                <a:gd name="T1" fmla="*/ 69 h 70"/>
                <a:gd name="T2" fmla="*/ 25 w 34"/>
                <a:gd name="T3" fmla="*/ 61 h 70"/>
                <a:gd name="T4" fmla="*/ 16 w 34"/>
                <a:gd name="T5" fmla="*/ 57 h 70"/>
                <a:gd name="T6" fmla="*/ 17 w 34"/>
                <a:gd name="T7" fmla="*/ 42 h 70"/>
                <a:gd name="T8" fmla="*/ 17 w 34"/>
                <a:gd name="T9" fmla="*/ 34 h 70"/>
                <a:gd name="T10" fmla="*/ 15 w 34"/>
                <a:gd name="T11" fmla="*/ 34 h 70"/>
                <a:gd name="T12" fmla="*/ 13 w 34"/>
                <a:gd name="T13" fmla="*/ 32 h 70"/>
                <a:gd name="T14" fmla="*/ 11 w 34"/>
                <a:gd name="T15" fmla="*/ 29 h 70"/>
                <a:gd name="T16" fmla="*/ 0 w 34"/>
                <a:gd name="T17" fmla="*/ 7 h 70"/>
                <a:gd name="T18" fmla="*/ 3 w 34"/>
                <a:gd name="T19" fmla="*/ 1 h 70"/>
                <a:gd name="T20" fmla="*/ 13 w 34"/>
                <a:gd name="T21" fmla="*/ 10 h 70"/>
                <a:gd name="T22" fmla="*/ 14 w 34"/>
                <a:gd name="T23" fmla="*/ 12 h 70"/>
                <a:gd name="T24" fmla="*/ 15 w 34"/>
                <a:gd name="T25" fmla="*/ 17 h 70"/>
                <a:gd name="T26" fmla="*/ 22 w 34"/>
                <a:gd name="T27" fmla="*/ 40 h 70"/>
                <a:gd name="T28" fmla="*/ 22 w 34"/>
                <a:gd name="T29" fmla="*/ 45 h 70"/>
                <a:gd name="T30" fmla="*/ 29 w 34"/>
                <a:gd name="T31" fmla="*/ 58 h 70"/>
                <a:gd name="T32" fmla="*/ 33 w 34"/>
                <a:gd name="T33" fmla="*/ 59 h 70"/>
                <a:gd name="T34" fmla="*/ 33 w 34"/>
                <a:gd name="T35" fmla="*/ 59 h 70"/>
                <a:gd name="T36" fmla="*/ 33 w 34"/>
                <a:gd name="T37" fmla="*/ 63 h 70"/>
                <a:gd name="T38" fmla="*/ 33 w 34"/>
                <a:gd name="T39" fmla="*/ 69 h 70"/>
                <a:gd name="T40" fmla="*/ 31 w 34"/>
                <a:gd name="T41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70">
                  <a:moveTo>
                    <a:pt x="31" y="69"/>
                  </a:moveTo>
                  <a:cubicBezTo>
                    <a:pt x="31" y="65"/>
                    <a:pt x="29" y="62"/>
                    <a:pt x="25" y="61"/>
                  </a:cubicBezTo>
                  <a:cubicBezTo>
                    <a:pt x="22" y="60"/>
                    <a:pt x="18" y="62"/>
                    <a:pt x="16" y="57"/>
                  </a:cubicBezTo>
                  <a:cubicBezTo>
                    <a:pt x="15" y="52"/>
                    <a:pt x="14" y="47"/>
                    <a:pt x="17" y="42"/>
                  </a:cubicBezTo>
                  <a:cubicBezTo>
                    <a:pt x="19" y="40"/>
                    <a:pt x="20" y="37"/>
                    <a:pt x="17" y="34"/>
                  </a:cubicBezTo>
                  <a:cubicBezTo>
                    <a:pt x="16" y="35"/>
                    <a:pt x="15" y="34"/>
                    <a:pt x="15" y="34"/>
                  </a:cubicBezTo>
                  <a:cubicBezTo>
                    <a:pt x="14" y="33"/>
                    <a:pt x="13" y="33"/>
                    <a:pt x="13" y="32"/>
                  </a:cubicBezTo>
                  <a:cubicBezTo>
                    <a:pt x="12" y="31"/>
                    <a:pt x="12" y="29"/>
                    <a:pt x="11" y="29"/>
                  </a:cubicBezTo>
                  <a:cubicBezTo>
                    <a:pt x="4" y="23"/>
                    <a:pt x="1" y="16"/>
                    <a:pt x="0" y="7"/>
                  </a:cubicBezTo>
                  <a:cubicBezTo>
                    <a:pt x="0" y="5"/>
                    <a:pt x="1" y="3"/>
                    <a:pt x="3" y="1"/>
                  </a:cubicBezTo>
                  <a:cubicBezTo>
                    <a:pt x="10" y="0"/>
                    <a:pt x="10" y="7"/>
                    <a:pt x="13" y="10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4" y="14"/>
                    <a:pt x="13" y="16"/>
                    <a:pt x="15" y="17"/>
                  </a:cubicBezTo>
                  <a:cubicBezTo>
                    <a:pt x="21" y="24"/>
                    <a:pt x="20" y="32"/>
                    <a:pt x="22" y="40"/>
                  </a:cubicBezTo>
                  <a:cubicBezTo>
                    <a:pt x="23" y="42"/>
                    <a:pt x="23" y="43"/>
                    <a:pt x="22" y="45"/>
                  </a:cubicBezTo>
                  <a:cubicBezTo>
                    <a:pt x="20" y="54"/>
                    <a:pt x="20" y="54"/>
                    <a:pt x="29" y="58"/>
                  </a:cubicBezTo>
                  <a:cubicBezTo>
                    <a:pt x="30" y="59"/>
                    <a:pt x="32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61"/>
                    <a:pt x="34" y="62"/>
                    <a:pt x="33" y="63"/>
                  </a:cubicBezTo>
                  <a:cubicBezTo>
                    <a:pt x="33" y="65"/>
                    <a:pt x="33" y="67"/>
                    <a:pt x="33" y="69"/>
                  </a:cubicBezTo>
                  <a:cubicBezTo>
                    <a:pt x="32" y="70"/>
                    <a:pt x="31" y="70"/>
                    <a:pt x="31" y="69"/>
                  </a:cubicBezTo>
                  <a:close/>
                </a:path>
              </a:pathLst>
            </a:custGeom>
            <a:solidFill>
              <a:srgbClr val="AD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3" name="Freeform 1260"/>
            <p:cNvSpPr/>
            <p:nvPr/>
          </p:nvSpPr>
          <p:spPr bwMode="auto">
            <a:xfrm>
              <a:off x="6175" y="1755"/>
              <a:ext cx="24" cy="79"/>
            </a:xfrm>
            <a:custGeom>
              <a:avLst/>
              <a:gdLst>
                <a:gd name="T0" fmla="*/ 6 w 16"/>
                <a:gd name="T1" fmla="*/ 53 h 53"/>
                <a:gd name="T2" fmla="*/ 2 w 16"/>
                <a:gd name="T3" fmla="*/ 35 h 53"/>
                <a:gd name="T4" fmla="*/ 1 w 16"/>
                <a:gd name="T5" fmla="*/ 24 h 53"/>
                <a:gd name="T6" fmla="*/ 4 w 16"/>
                <a:gd name="T7" fmla="*/ 16 h 53"/>
                <a:gd name="T8" fmla="*/ 12 w 16"/>
                <a:gd name="T9" fmla="*/ 0 h 53"/>
                <a:gd name="T10" fmla="*/ 14 w 16"/>
                <a:gd name="T11" fmla="*/ 7 h 53"/>
                <a:gd name="T12" fmla="*/ 15 w 16"/>
                <a:gd name="T13" fmla="*/ 26 h 53"/>
                <a:gd name="T14" fmla="*/ 16 w 16"/>
                <a:gd name="T15" fmla="*/ 40 h 53"/>
                <a:gd name="T16" fmla="*/ 12 w 16"/>
                <a:gd name="T17" fmla="*/ 40 h 53"/>
                <a:gd name="T18" fmla="*/ 11 w 16"/>
                <a:gd name="T19" fmla="*/ 37 h 53"/>
                <a:gd name="T20" fmla="*/ 10 w 16"/>
                <a:gd name="T21" fmla="*/ 38 h 53"/>
                <a:gd name="T22" fmla="*/ 6 w 16"/>
                <a:gd name="T2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53">
                  <a:moveTo>
                    <a:pt x="6" y="53"/>
                  </a:moveTo>
                  <a:cubicBezTo>
                    <a:pt x="3" y="48"/>
                    <a:pt x="2" y="42"/>
                    <a:pt x="2" y="35"/>
                  </a:cubicBezTo>
                  <a:cubicBezTo>
                    <a:pt x="2" y="32"/>
                    <a:pt x="3" y="28"/>
                    <a:pt x="1" y="24"/>
                  </a:cubicBezTo>
                  <a:cubicBezTo>
                    <a:pt x="1" y="21"/>
                    <a:pt x="0" y="17"/>
                    <a:pt x="4" y="16"/>
                  </a:cubicBezTo>
                  <a:cubicBezTo>
                    <a:pt x="12" y="13"/>
                    <a:pt x="12" y="6"/>
                    <a:pt x="12" y="0"/>
                  </a:cubicBezTo>
                  <a:cubicBezTo>
                    <a:pt x="14" y="2"/>
                    <a:pt x="15" y="4"/>
                    <a:pt x="14" y="7"/>
                  </a:cubicBezTo>
                  <a:cubicBezTo>
                    <a:pt x="12" y="13"/>
                    <a:pt x="14" y="20"/>
                    <a:pt x="15" y="26"/>
                  </a:cubicBezTo>
                  <a:cubicBezTo>
                    <a:pt x="16" y="30"/>
                    <a:pt x="16" y="35"/>
                    <a:pt x="16" y="40"/>
                  </a:cubicBezTo>
                  <a:cubicBezTo>
                    <a:pt x="15" y="40"/>
                    <a:pt x="13" y="40"/>
                    <a:pt x="12" y="40"/>
                  </a:cubicBezTo>
                  <a:cubicBezTo>
                    <a:pt x="11" y="39"/>
                    <a:pt x="11" y="38"/>
                    <a:pt x="11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9" y="44"/>
                    <a:pt x="11" y="49"/>
                    <a:pt x="6" y="53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4" name="Freeform 1261"/>
            <p:cNvSpPr/>
            <p:nvPr/>
          </p:nvSpPr>
          <p:spPr bwMode="auto">
            <a:xfrm>
              <a:off x="6145" y="1677"/>
              <a:ext cx="4" cy="9"/>
            </a:xfrm>
            <a:custGeom>
              <a:avLst/>
              <a:gdLst>
                <a:gd name="T0" fmla="*/ 2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5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D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5" name="Freeform 1262"/>
            <p:cNvSpPr/>
            <p:nvPr/>
          </p:nvSpPr>
          <p:spPr bwMode="auto">
            <a:xfrm>
              <a:off x="6173" y="1771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6" name="Freeform 1263"/>
            <p:cNvSpPr/>
            <p:nvPr/>
          </p:nvSpPr>
          <p:spPr bwMode="auto">
            <a:xfrm>
              <a:off x="6176" y="1756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7" name="Freeform 1264"/>
            <p:cNvSpPr/>
            <p:nvPr/>
          </p:nvSpPr>
          <p:spPr bwMode="auto">
            <a:xfrm>
              <a:off x="6170" y="1755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B8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8" name="Freeform 1265"/>
            <p:cNvSpPr/>
            <p:nvPr/>
          </p:nvSpPr>
          <p:spPr bwMode="auto">
            <a:xfrm>
              <a:off x="6176" y="1711"/>
              <a:ext cx="5" cy="2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9" name="Freeform 1266"/>
            <p:cNvSpPr/>
            <p:nvPr/>
          </p:nvSpPr>
          <p:spPr bwMode="auto">
            <a:xfrm>
              <a:off x="6203" y="1840"/>
              <a:ext cx="33" cy="47"/>
            </a:xfrm>
            <a:custGeom>
              <a:avLst/>
              <a:gdLst>
                <a:gd name="T0" fmla="*/ 5 w 22"/>
                <a:gd name="T1" fmla="*/ 12 h 31"/>
                <a:gd name="T2" fmla="*/ 3 w 22"/>
                <a:gd name="T3" fmla="*/ 8 h 31"/>
                <a:gd name="T4" fmla="*/ 8 w 22"/>
                <a:gd name="T5" fmla="*/ 0 h 31"/>
                <a:gd name="T6" fmla="*/ 8 w 22"/>
                <a:gd name="T7" fmla="*/ 1 h 31"/>
                <a:gd name="T8" fmla="*/ 16 w 22"/>
                <a:gd name="T9" fmla="*/ 16 h 31"/>
                <a:gd name="T10" fmla="*/ 22 w 22"/>
                <a:gd name="T11" fmla="*/ 24 h 31"/>
                <a:gd name="T12" fmla="*/ 19 w 22"/>
                <a:gd name="T13" fmla="*/ 30 h 31"/>
                <a:gd name="T14" fmla="*/ 15 w 22"/>
                <a:gd name="T15" fmla="*/ 26 h 31"/>
                <a:gd name="T16" fmla="*/ 14 w 22"/>
                <a:gd name="T17" fmla="*/ 23 h 31"/>
                <a:gd name="T18" fmla="*/ 5 w 22"/>
                <a:gd name="T1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1">
                  <a:moveTo>
                    <a:pt x="5" y="12"/>
                  </a:moveTo>
                  <a:cubicBezTo>
                    <a:pt x="4" y="11"/>
                    <a:pt x="3" y="10"/>
                    <a:pt x="3" y="8"/>
                  </a:cubicBezTo>
                  <a:cubicBezTo>
                    <a:pt x="0" y="2"/>
                    <a:pt x="0" y="2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7"/>
                    <a:pt x="12" y="12"/>
                    <a:pt x="16" y="16"/>
                  </a:cubicBezTo>
                  <a:cubicBezTo>
                    <a:pt x="19" y="18"/>
                    <a:pt x="21" y="21"/>
                    <a:pt x="22" y="24"/>
                  </a:cubicBezTo>
                  <a:cubicBezTo>
                    <a:pt x="22" y="27"/>
                    <a:pt x="21" y="29"/>
                    <a:pt x="19" y="30"/>
                  </a:cubicBezTo>
                  <a:cubicBezTo>
                    <a:pt x="16" y="31"/>
                    <a:pt x="15" y="28"/>
                    <a:pt x="15" y="26"/>
                  </a:cubicBezTo>
                  <a:cubicBezTo>
                    <a:pt x="14" y="25"/>
                    <a:pt x="14" y="24"/>
                    <a:pt x="14" y="23"/>
                  </a:cubicBezTo>
                  <a:cubicBezTo>
                    <a:pt x="8" y="22"/>
                    <a:pt x="5" y="18"/>
                    <a:pt x="5" y="12"/>
                  </a:cubicBezTo>
                  <a:close/>
                </a:path>
              </a:pathLst>
            </a:custGeom>
            <a:solidFill>
              <a:srgbClr val="C09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0" name="Freeform 1267"/>
            <p:cNvSpPr/>
            <p:nvPr/>
          </p:nvSpPr>
          <p:spPr bwMode="auto">
            <a:xfrm>
              <a:off x="6203" y="1858"/>
              <a:ext cx="21" cy="41"/>
            </a:xfrm>
            <a:custGeom>
              <a:avLst/>
              <a:gdLst>
                <a:gd name="T0" fmla="*/ 5 w 14"/>
                <a:gd name="T1" fmla="*/ 0 h 27"/>
                <a:gd name="T2" fmla="*/ 14 w 14"/>
                <a:gd name="T3" fmla="*/ 11 h 27"/>
                <a:gd name="T4" fmla="*/ 12 w 14"/>
                <a:gd name="T5" fmla="*/ 24 h 27"/>
                <a:gd name="T6" fmla="*/ 10 w 14"/>
                <a:gd name="T7" fmla="*/ 27 h 27"/>
                <a:gd name="T8" fmla="*/ 7 w 14"/>
                <a:gd name="T9" fmla="*/ 25 h 27"/>
                <a:gd name="T10" fmla="*/ 1 w 14"/>
                <a:gd name="T11" fmla="*/ 4 h 27"/>
                <a:gd name="T12" fmla="*/ 5 w 1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0"/>
                  </a:moveTo>
                  <a:cubicBezTo>
                    <a:pt x="8" y="4"/>
                    <a:pt x="11" y="7"/>
                    <a:pt x="14" y="11"/>
                  </a:cubicBezTo>
                  <a:cubicBezTo>
                    <a:pt x="11" y="15"/>
                    <a:pt x="13" y="20"/>
                    <a:pt x="12" y="24"/>
                  </a:cubicBezTo>
                  <a:cubicBezTo>
                    <a:pt x="12" y="25"/>
                    <a:pt x="12" y="27"/>
                    <a:pt x="10" y="27"/>
                  </a:cubicBezTo>
                  <a:cubicBezTo>
                    <a:pt x="9" y="27"/>
                    <a:pt x="8" y="26"/>
                    <a:pt x="7" y="25"/>
                  </a:cubicBezTo>
                  <a:cubicBezTo>
                    <a:pt x="5" y="18"/>
                    <a:pt x="3" y="11"/>
                    <a:pt x="1" y="4"/>
                  </a:cubicBezTo>
                  <a:cubicBezTo>
                    <a:pt x="0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B78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1" name="Freeform 1268"/>
            <p:cNvSpPr/>
            <p:nvPr/>
          </p:nvSpPr>
          <p:spPr bwMode="auto">
            <a:xfrm>
              <a:off x="6184" y="1791"/>
              <a:ext cx="12" cy="52"/>
            </a:xfrm>
            <a:custGeom>
              <a:avLst/>
              <a:gdLst>
                <a:gd name="T0" fmla="*/ 0 w 8"/>
                <a:gd name="T1" fmla="*/ 29 h 35"/>
                <a:gd name="T2" fmla="*/ 1 w 8"/>
                <a:gd name="T3" fmla="*/ 4 h 35"/>
                <a:gd name="T4" fmla="*/ 3 w 8"/>
                <a:gd name="T5" fmla="*/ 1 h 35"/>
                <a:gd name="T6" fmla="*/ 6 w 8"/>
                <a:gd name="T7" fmla="*/ 3 h 35"/>
                <a:gd name="T8" fmla="*/ 6 w 8"/>
                <a:gd name="T9" fmla="*/ 16 h 35"/>
                <a:gd name="T10" fmla="*/ 6 w 8"/>
                <a:gd name="T11" fmla="*/ 16 h 35"/>
                <a:gd name="T12" fmla="*/ 6 w 8"/>
                <a:gd name="T13" fmla="*/ 22 h 35"/>
                <a:gd name="T14" fmla="*/ 4 w 8"/>
                <a:gd name="T15" fmla="*/ 35 h 35"/>
                <a:gd name="T16" fmla="*/ 0 w 8"/>
                <a:gd name="T17" fmla="*/ 33 h 35"/>
                <a:gd name="T18" fmla="*/ 0 w 8"/>
                <a:gd name="T1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0" y="29"/>
                  </a:moveTo>
                  <a:cubicBezTo>
                    <a:pt x="0" y="21"/>
                    <a:pt x="4" y="13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5" y="2"/>
                    <a:pt x="6" y="3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8"/>
                    <a:pt x="5" y="20"/>
                    <a:pt x="6" y="22"/>
                  </a:cubicBezTo>
                  <a:cubicBezTo>
                    <a:pt x="6" y="26"/>
                    <a:pt x="7" y="31"/>
                    <a:pt x="4" y="35"/>
                  </a:cubicBezTo>
                  <a:cubicBezTo>
                    <a:pt x="3" y="35"/>
                    <a:pt x="1" y="34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solidFill>
              <a:srgbClr val="BF9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2" name="Freeform 1269"/>
            <p:cNvSpPr/>
            <p:nvPr/>
          </p:nvSpPr>
          <p:spPr bwMode="auto">
            <a:xfrm>
              <a:off x="6199" y="1818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3" name="Freeform 1270"/>
            <p:cNvSpPr/>
            <p:nvPr/>
          </p:nvSpPr>
          <p:spPr bwMode="auto">
            <a:xfrm>
              <a:off x="6190" y="1815"/>
              <a:ext cx="3" cy="9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B9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4" name="Freeform 1271"/>
            <p:cNvSpPr/>
            <p:nvPr/>
          </p:nvSpPr>
          <p:spPr bwMode="auto">
            <a:xfrm>
              <a:off x="6053" y="1608"/>
              <a:ext cx="84" cy="187"/>
            </a:xfrm>
            <a:custGeom>
              <a:avLst/>
              <a:gdLst>
                <a:gd name="T0" fmla="*/ 53 w 56"/>
                <a:gd name="T1" fmla="*/ 42 h 125"/>
                <a:gd name="T2" fmla="*/ 51 w 56"/>
                <a:gd name="T3" fmla="*/ 48 h 125"/>
                <a:gd name="T4" fmla="*/ 54 w 56"/>
                <a:gd name="T5" fmla="*/ 73 h 125"/>
                <a:gd name="T6" fmla="*/ 51 w 56"/>
                <a:gd name="T7" fmla="*/ 80 h 125"/>
                <a:gd name="T8" fmla="*/ 45 w 56"/>
                <a:gd name="T9" fmla="*/ 97 h 125"/>
                <a:gd name="T10" fmla="*/ 40 w 56"/>
                <a:gd name="T11" fmla="*/ 107 h 125"/>
                <a:gd name="T12" fmla="*/ 37 w 56"/>
                <a:gd name="T13" fmla="*/ 121 h 125"/>
                <a:gd name="T14" fmla="*/ 23 w 56"/>
                <a:gd name="T15" fmla="*/ 124 h 125"/>
                <a:gd name="T16" fmla="*/ 13 w 56"/>
                <a:gd name="T17" fmla="*/ 124 h 125"/>
                <a:gd name="T18" fmla="*/ 0 w 56"/>
                <a:gd name="T19" fmla="*/ 112 h 125"/>
                <a:gd name="T20" fmla="*/ 13 w 56"/>
                <a:gd name="T21" fmla="*/ 109 h 125"/>
                <a:gd name="T22" fmla="*/ 15 w 56"/>
                <a:gd name="T23" fmla="*/ 108 h 125"/>
                <a:gd name="T24" fmla="*/ 20 w 56"/>
                <a:gd name="T25" fmla="*/ 105 h 125"/>
                <a:gd name="T26" fmla="*/ 27 w 56"/>
                <a:gd name="T27" fmla="*/ 87 h 125"/>
                <a:gd name="T28" fmla="*/ 34 w 56"/>
                <a:gd name="T29" fmla="*/ 55 h 125"/>
                <a:gd name="T30" fmla="*/ 32 w 56"/>
                <a:gd name="T31" fmla="*/ 28 h 125"/>
                <a:gd name="T32" fmla="*/ 31 w 56"/>
                <a:gd name="T33" fmla="*/ 14 h 125"/>
                <a:gd name="T34" fmla="*/ 32 w 56"/>
                <a:gd name="T35" fmla="*/ 6 h 125"/>
                <a:gd name="T36" fmla="*/ 34 w 56"/>
                <a:gd name="T37" fmla="*/ 4 h 125"/>
                <a:gd name="T38" fmla="*/ 35 w 56"/>
                <a:gd name="T39" fmla="*/ 3 h 125"/>
                <a:gd name="T40" fmla="*/ 49 w 56"/>
                <a:gd name="T41" fmla="*/ 7 h 125"/>
                <a:gd name="T42" fmla="*/ 53 w 56"/>
                <a:gd name="T43" fmla="*/ 8 h 125"/>
                <a:gd name="T44" fmla="*/ 56 w 56"/>
                <a:gd name="T45" fmla="*/ 13 h 125"/>
                <a:gd name="T46" fmla="*/ 53 w 56"/>
                <a:gd name="T47" fmla="*/ 21 h 125"/>
                <a:gd name="T48" fmla="*/ 55 w 56"/>
                <a:gd name="T49" fmla="*/ 36 h 125"/>
                <a:gd name="T50" fmla="*/ 53 w 56"/>
                <a:gd name="T51" fmla="*/ 4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125">
                  <a:moveTo>
                    <a:pt x="53" y="42"/>
                  </a:moveTo>
                  <a:cubicBezTo>
                    <a:pt x="52" y="44"/>
                    <a:pt x="52" y="46"/>
                    <a:pt x="51" y="48"/>
                  </a:cubicBezTo>
                  <a:cubicBezTo>
                    <a:pt x="53" y="56"/>
                    <a:pt x="52" y="65"/>
                    <a:pt x="54" y="73"/>
                  </a:cubicBezTo>
                  <a:cubicBezTo>
                    <a:pt x="55" y="76"/>
                    <a:pt x="52" y="78"/>
                    <a:pt x="51" y="80"/>
                  </a:cubicBezTo>
                  <a:cubicBezTo>
                    <a:pt x="48" y="86"/>
                    <a:pt x="45" y="91"/>
                    <a:pt x="45" y="97"/>
                  </a:cubicBezTo>
                  <a:cubicBezTo>
                    <a:pt x="45" y="101"/>
                    <a:pt x="43" y="105"/>
                    <a:pt x="40" y="107"/>
                  </a:cubicBezTo>
                  <a:cubicBezTo>
                    <a:pt x="34" y="111"/>
                    <a:pt x="35" y="115"/>
                    <a:pt x="37" y="121"/>
                  </a:cubicBezTo>
                  <a:cubicBezTo>
                    <a:pt x="33" y="125"/>
                    <a:pt x="28" y="122"/>
                    <a:pt x="23" y="124"/>
                  </a:cubicBezTo>
                  <a:cubicBezTo>
                    <a:pt x="20" y="125"/>
                    <a:pt x="16" y="123"/>
                    <a:pt x="13" y="124"/>
                  </a:cubicBezTo>
                  <a:cubicBezTo>
                    <a:pt x="3" y="125"/>
                    <a:pt x="0" y="122"/>
                    <a:pt x="0" y="112"/>
                  </a:cubicBezTo>
                  <a:cubicBezTo>
                    <a:pt x="4" y="109"/>
                    <a:pt x="9" y="111"/>
                    <a:pt x="13" y="109"/>
                  </a:cubicBezTo>
                  <a:cubicBezTo>
                    <a:pt x="14" y="109"/>
                    <a:pt x="15" y="109"/>
                    <a:pt x="15" y="108"/>
                  </a:cubicBezTo>
                  <a:cubicBezTo>
                    <a:pt x="18" y="108"/>
                    <a:pt x="19" y="107"/>
                    <a:pt x="20" y="105"/>
                  </a:cubicBezTo>
                  <a:cubicBezTo>
                    <a:pt x="27" y="101"/>
                    <a:pt x="23" y="92"/>
                    <a:pt x="27" y="87"/>
                  </a:cubicBezTo>
                  <a:cubicBezTo>
                    <a:pt x="37" y="78"/>
                    <a:pt x="39" y="67"/>
                    <a:pt x="34" y="55"/>
                  </a:cubicBezTo>
                  <a:cubicBezTo>
                    <a:pt x="34" y="46"/>
                    <a:pt x="36" y="37"/>
                    <a:pt x="32" y="28"/>
                  </a:cubicBezTo>
                  <a:cubicBezTo>
                    <a:pt x="31" y="23"/>
                    <a:pt x="32" y="18"/>
                    <a:pt x="31" y="14"/>
                  </a:cubicBezTo>
                  <a:cubicBezTo>
                    <a:pt x="31" y="11"/>
                    <a:pt x="31" y="8"/>
                    <a:pt x="32" y="6"/>
                  </a:cubicBezTo>
                  <a:cubicBezTo>
                    <a:pt x="32" y="5"/>
                    <a:pt x="33" y="4"/>
                    <a:pt x="34" y="4"/>
                  </a:cubicBezTo>
                  <a:cubicBezTo>
                    <a:pt x="34" y="4"/>
                    <a:pt x="35" y="3"/>
                    <a:pt x="35" y="3"/>
                  </a:cubicBezTo>
                  <a:cubicBezTo>
                    <a:pt x="42" y="0"/>
                    <a:pt x="42" y="0"/>
                    <a:pt x="49" y="7"/>
                  </a:cubicBezTo>
                  <a:cubicBezTo>
                    <a:pt x="50" y="7"/>
                    <a:pt x="52" y="7"/>
                    <a:pt x="53" y="8"/>
                  </a:cubicBezTo>
                  <a:cubicBezTo>
                    <a:pt x="55" y="9"/>
                    <a:pt x="56" y="11"/>
                    <a:pt x="56" y="13"/>
                  </a:cubicBezTo>
                  <a:cubicBezTo>
                    <a:pt x="55" y="16"/>
                    <a:pt x="55" y="19"/>
                    <a:pt x="53" y="21"/>
                  </a:cubicBezTo>
                  <a:cubicBezTo>
                    <a:pt x="54" y="26"/>
                    <a:pt x="54" y="31"/>
                    <a:pt x="55" y="36"/>
                  </a:cubicBezTo>
                  <a:cubicBezTo>
                    <a:pt x="55" y="38"/>
                    <a:pt x="55" y="40"/>
                    <a:pt x="53" y="42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5" name="Freeform 1272"/>
            <p:cNvSpPr/>
            <p:nvPr/>
          </p:nvSpPr>
          <p:spPr bwMode="auto">
            <a:xfrm>
              <a:off x="6044" y="1548"/>
              <a:ext cx="65" cy="85"/>
            </a:xfrm>
            <a:custGeom>
              <a:avLst/>
              <a:gdLst>
                <a:gd name="T0" fmla="*/ 40 w 43"/>
                <a:gd name="T1" fmla="*/ 45 h 57"/>
                <a:gd name="T2" fmla="*/ 40 w 43"/>
                <a:gd name="T3" fmla="*/ 53 h 57"/>
                <a:gd name="T4" fmla="*/ 34 w 43"/>
                <a:gd name="T5" fmla="*/ 56 h 57"/>
                <a:gd name="T6" fmla="*/ 32 w 43"/>
                <a:gd name="T7" fmla="*/ 54 h 57"/>
                <a:gd name="T8" fmla="*/ 28 w 43"/>
                <a:gd name="T9" fmla="*/ 46 h 57"/>
                <a:gd name="T10" fmla="*/ 7 w 43"/>
                <a:gd name="T11" fmla="*/ 32 h 57"/>
                <a:gd name="T12" fmla="*/ 1 w 43"/>
                <a:gd name="T13" fmla="*/ 26 h 57"/>
                <a:gd name="T14" fmla="*/ 2 w 43"/>
                <a:gd name="T15" fmla="*/ 21 h 57"/>
                <a:gd name="T16" fmla="*/ 3 w 43"/>
                <a:gd name="T17" fmla="*/ 8 h 57"/>
                <a:gd name="T18" fmla="*/ 12 w 43"/>
                <a:gd name="T19" fmla="*/ 1 h 57"/>
                <a:gd name="T20" fmla="*/ 32 w 43"/>
                <a:gd name="T21" fmla="*/ 8 h 57"/>
                <a:gd name="T22" fmla="*/ 40 w 43"/>
                <a:gd name="T23" fmla="*/ 15 h 57"/>
                <a:gd name="T24" fmla="*/ 43 w 43"/>
                <a:gd name="T25" fmla="*/ 24 h 57"/>
                <a:gd name="T26" fmla="*/ 41 w 43"/>
                <a:gd name="T27" fmla="*/ 43 h 57"/>
                <a:gd name="T28" fmla="*/ 41 w 43"/>
                <a:gd name="T29" fmla="*/ 43 h 57"/>
                <a:gd name="T30" fmla="*/ 40 w 43"/>
                <a:gd name="T31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7">
                  <a:moveTo>
                    <a:pt x="40" y="45"/>
                  </a:moveTo>
                  <a:cubicBezTo>
                    <a:pt x="40" y="48"/>
                    <a:pt x="40" y="51"/>
                    <a:pt x="40" y="53"/>
                  </a:cubicBezTo>
                  <a:cubicBezTo>
                    <a:pt x="38" y="56"/>
                    <a:pt x="37" y="57"/>
                    <a:pt x="34" y="56"/>
                  </a:cubicBezTo>
                  <a:cubicBezTo>
                    <a:pt x="33" y="55"/>
                    <a:pt x="33" y="55"/>
                    <a:pt x="32" y="54"/>
                  </a:cubicBezTo>
                  <a:cubicBezTo>
                    <a:pt x="32" y="51"/>
                    <a:pt x="31" y="48"/>
                    <a:pt x="28" y="46"/>
                  </a:cubicBezTo>
                  <a:cubicBezTo>
                    <a:pt x="21" y="41"/>
                    <a:pt x="14" y="36"/>
                    <a:pt x="7" y="32"/>
                  </a:cubicBezTo>
                  <a:cubicBezTo>
                    <a:pt x="4" y="31"/>
                    <a:pt x="0" y="31"/>
                    <a:pt x="1" y="26"/>
                  </a:cubicBezTo>
                  <a:cubicBezTo>
                    <a:pt x="3" y="25"/>
                    <a:pt x="3" y="23"/>
                    <a:pt x="2" y="21"/>
                  </a:cubicBezTo>
                  <a:cubicBezTo>
                    <a:pt x="0" y="16"/>
                    <a:pt x="2" y="12"/>
                    <a:pt x="3" y="8"/>
                  </a:cubicBezTo>
                  <a:cubicBezTo>
                    <a:pt x="4" y="4"/>
                    <a:pt x="7" y="2"/>
                    <a:pt x="12" y="1"/>
                  </a:cubicBezTo>
                  <a:cubicBezTo>
                    <a:pt x="19" y="0"/>
                    <a:pt x="26" y="3"/>
                    <a:pt x="32" y="8"/>
                  </a:cubicBezTo>
                  <a:cubicBezTo>
                    <a:pt x="35" y="10"/>
                    <a:pt x="37" y="13"/>
                    <a:pt x="40" y="15"/>
                  </a:cubicBezTo>
                  <a:cubicBezTo>
                    <a:pt x="43" y="17"/>
                    <a:pt x="41" y="22"/>
                    <a:pt x="43" y="24"/>
                  </a:cubicBezTo>
                  <a:cubicBezTo>
                    <a:pt x="42" y="31"/>
                    <a:pt x="40" y="37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0" y="45"/>
                    <a:pt x="40" y="45"/>
                  </a:cubicBezTo>
                  <a:close/>
                </a:path>
              </a:pathLst>
            </a:custGeom>
            <a:solidFill>
              <a:srgbClr val="F4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6" name="Freeform 1273"/>
            <p:cNvSpPr/>
            <p:nvPr/>
          </p:nvSpPr>
          <p:spPr bwMode="auto">
            <a:xfrm>
              <a:off x="6127" y="1611"/>
              <a:ext cx="40" cy="70"/>
            </a:xfrm>
            <a:custGeom>
              <a:avLst/>
              <a:gdLst>
                <a:gd name="T0" fmla="*/ 2 w 27"/>
                <a:gd name="T1" fmla="*/ 7 h 47"/>
                <a:gd name="T2" fmla="*/ 0 w 27"/>
                <a:gd name="T3" fmla="*/ 5 h 47"/>
                <a:gd name="T4" fmla="*/ 8 w 27"/>
                <a:gd name="T5" fmla="*/ 0 h 47"/>
                <a:gd name="T6" fmla="*/ 13 w 27"/>
                <a:gd name="T7" fmla="*/ 3 h 47"/>
                <a:gd name="T8" fmla="*/ 15 w 27"/>
                <a:gd name="T9" fmla="*/ 6 h 47"/>
                <a:gd name="T10" fmla="*/ 19 w 27"/>
                <a:gd name="T11" fmla="*/ 13 h 47"/>
                <a:gd name="T12" fmla="*/ 27 w 27"/>
                <a:gd name="T13" fmla="*/ 47 h 47"/>
                <a:gd name="T14" fmla="*/ 20 w 27"/>
                <a:gd name="T15" fmla="*/ 42 h 47"/>
                <a:gd name="T16" fmla="*/ 4 w 27"/>
                <a:gd name="T17" fmla="*/ 19 h 47"/>
                <a:gd name="T18" fmla="*/ 6 w 27"/>
                <a:gd name="T19" fmla="*/ 11 h 47"/>
                <a:gd name="T20" fmla="*/ 2 w 27"/>
                <a:gd name="T21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7">
                  <a:moveTo>
                    <a:pt x="2" y="7"/>
                  </a:moveTo>
                  <a:cubicBezTo>
                    <a:pt x="1" y="6"/>
                    <a:pt x="1" y="6"/>
                    <a:pt x="0" y="5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0" y="1"/>
                    <a:pt x="11" y="2"/>
                    <a:pt x="13" y="3"/>
                  </a:cubicBezTo>
                  <a:cubicBezTo>
                    <a:pt x="14" y="4"/>
                    <a:pt x="14" y="5"/>
                    <a:pt x="15" y="6"/>
                  </a:cubicBezTo>
                  <a:cubicBezTo>
                    <a:pt x="16" y="8"/>
                    <a:pt x="17" y="11"/>
                    <a:pt x="19" y="13"/>
                  </a:cubicBezTo>
                  <a:cubicBezTo>
                    <a:pt x="22" y="24"/>
                    <a:pt x="25" y="36"/>
                    <a:pt x="27" y="47"/>
                  </a:cubicBezTo>
                  <a:cubicBezTo>
                    <a:pt x="23" y="47"/>
                    <a:pt x="22" y="45"/>
                    <a:pt x="20" y="42"/>
                  </a:cubicBezTo>
                  <a:cubicBezTo>
                    <a:pt x="16" y="33"/>
                    <a:pt x="10" y="26"/>
                    <a:pt x="4" y="19"/>
                  </a:cubicBezTo>
                  <a:cubicBezTo>
                    <a:pt x="1" y="13"/>
                    <a:pt x="1" y="13"/>
                    <a:pt x="6" y="11"/>
                  </a:cubicBezTo>
                  <a:cubicBezTo>
                    <a:pt x="6" y="10"/>
                    <a:pt x="4" y="8"/>
                    <a:pt x="2" y="7"/>
                  </a:cubicBezTo>
                  <a:close/>
                </a:path>
              </a:pathLst>
            </a:custGeom>
            <a:solidFill>
              <a:srgbClr val="80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7" name="Freeform 1274"/>
            <p:cNvSpPr/>
            <p:nvPr/>
          </p:nvSpPr>
          <p:spPr bwMode="auto">
            <a:xfrm>
              <a:off x="6560" y="1731"/>
              <a:ext cx="68" cy="46"/>
            </a:xfrm>
            <a:custGeom>
              <a:avLst/>
              <a:gdLst>
                <a:gd name="T0" fmla="*/ 18 w 45"/>
                <a:gd name="T1" fmla="*/ 25 h 31"/>
                <a:gd name="T2" fmla="*/ 4 w 45"/>
                <a:gd name="T3" fmla="*/ 31 h 31"/>
                <a:gd name="T4" fmla="*/ 5 w 45"/>
                <a:gd name="T5" fmla="*/ 24 h 31"/>
                <a:gd name="T6" fmla="*/ 1 w 45"/>
                <a:gd name="T7" fmla="*/ 18 h 31"/>
                <a:gd name="T8" fmla="*/ 22 w 45"/>
                <a:gd name="T9" fmla="*/ 4 h 31"/>
                <a:gd name="T10" fmla="*/ 30 w 45"/>
                <a:gd name="T11" fmla="*/ 2 h 31"/>
                <a:gd name="T12" fmla="*/ 41 w 45"/>
                <a:gd name="T13" fmla="*/ 1 h 31"/>
                <a:gd name="T14" fmla="*/ 45 w 45"/>
                <a:gd name="T15" fmla="*/ 7 h 31"/>
                <a:gd name="T16" fmla="*/ 39 w 45"/>
                <a:gd name="T17" fmla="*/ 12 h 31"/>
                <a:gd name="T18" fmla="*/ 22 w 45"/>
                <a:gd name="T19" fmla="*/ 23 h 31"/>
                <a:gd name="T20" fmla="*/ 18 w 45"/>
                <a:gd name="T2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1">
                  <a:moveTo>
                    <a:pt x="18" y="25"/>
                  </a:moveTo>
                  <a:cubicBezTo>
                    <a:pt x="12" y="20"/>
                    <a:pt x="9" y="21"/>
                    <a:pt x="4" y="31"/>
                  </a:cubicBezTo>
                  <a:cubicBezTo>
                    <a:pt x="0" y="28"/>
                    <a:pt x="3" y="26"/>
                    <a:pt x="5" y="24"/>
                  </a:cubicBezTo>
                  <a:cubicBezTo>
                    <a:pt x="8" y="19"/>
                    <a:pt x="8" y="19"/>
                    <a:pt x="1" y="18"/>
                  </a:cubicBezTo>
                  <a:cubicBezTo>
                    <a:pt x="6" y="11"/>
                    <a:pt x="15" y="8"/>
                    <a:pt x="22" y="4"/>
                  </a:cubicBezTo>
                  <a:cubicBezTo>
                    <a:pt x="25" y="4"/>
                    <a:pt x="27" y="3"/>
                    <a:pt x="30" y="2"/>
                  </a:cubicBezTo>
                  <a:cubicBezTo>
                    <a:pt x="33" y="1"/>
                    <a:pt x="37" y="0"/>
                    <a:pt x="41" y="1"/>
                  </a:cubicBezTo>
                  <a:cubicBezTo>
                    <a:pt x="44" y="2"/>
                    <a:pt x="45" y="4"/>
                    <a:pt x="45" y="7"/>
                  </a:cubicBezTo>
                  <a:cubicBezTo>
                    <a:pt x="44" y="10"/>
                    <a:pt x="42" y="12"/>
                    <a:pt x="39" y="12"/>
                  </a:cubicBezTo>
                  <a:cubicBezTo>
                    <a:pt x="30" y="11"/>
                    <a:pt x="25" y="16"/>
                    <a:pt x="22" y="23"/>
                  </a:cubicBezTo>
                  <a:cubicBezTo>
                    <a:pt x="21" y="25"/>
                    <a:pt x="20" y="26"/>
                    <a:pt x="18" y="2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8" name="Freeform 1275"/>
            <p:cNvSpPr/>
            <p:nvPr/>
          </p:nvSpPr>
          <p:spPr bwMode="auto">
            <a:xfrm>
              <a:off x="6559" y="1758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9" name="Freeform 1276"/>
            <p:cNvSpPr/>
            <p:nvPr/>
          </p:nvSpPr>
          <p:spPr bwMode="auto">
            <a:xfrm>
              <a:off x="6559" y="176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0" name="Freeform 1277"/>
            <p:cNvSpPr/>
            <p:nvPr/>
          </p:nvSpPr>
          <p:spPr bwMode="auto">
            <a:xfrm>
              <a:off x="6803" y="2122"/>
              <a:ext cx="687" cy="293"/>
            </a:xfrm>
            <a:custGeom>
              <a:avLst/>
              <a:gdLst>
                <a:gd name="T0" fmla="*/ 8 w 458"/>
                <a:gd name="T1" fmla="*/ 137 h 195"/>
                <a:gd name="T2" fmla="*/ 12 w 458"/>
                <a:gd name="T3" fmla="*/ 133 h 195"/>
                <a:gd name="T4" fmla="*/ 22 w 458"/>
                <a:gd name="T5" fmla="*/ 121 h 195"/>
                <a:gd name="T6" fmla="*/ 51 w 458"/>
                <a:gd name="T7" fmla="*/ 94 h 195"/>
                <a:gd name="T8" fmla="*/ 61 w 458"/>
                <a:gd name="T9" fmla="*/ 98 h 195"/>
                <a:gd name="T10" fmla="*/ 86 w 458"/>
                <a:gd name="T11" fmla="*/ 111 h 195"/>
                <a:gd name="T12" fmla="*/ 98 w 458"/>
                <a:gd name="T13" fmla="*/ 132 h 195"/>
                <a:gd name="T14" fmla="*/ 135 w 458"/>
                <a:gd name="T15" fmla="*/ 132 h 195"/>
                <a:gd name="T16" fmla="*/ 160 w 458"/>
                <a:gd name="T17" fmla="*/ 148 h 195"/>
                <a:gd name="T18" fmla="*/ 182 w 458"/>
                <a:gd name="T19" fmla="*/ 162 h 195"/>
                <a:gd name="T20" fmla="*/ 258 w 458"/>
                <a:gd name="T21" fmla="*/ 158 h 195"/>
                <a:gd name="T22" fmla="*/ 320 w 458"/>
                <a:gd name="T23" fmla="*/ 146 h 195"/>
                <a:gd name="T24" fmla="*/ 339 w 458"/>
                <a:gd name="T25" fmla="*/ 147 h 195"/>
                <a:gd name="T26" fmla="*/ 412 w 458"/>
                <a:gd name="T27" fmla="*/ 118 h 195"/>
                <a:gd name="T28" fmla="*/ 425 w 458"/>
                <a:gd name="T29" fmla="*/ 79 h 195"/>
                <a:gd name="T30" fmla="*/ 422 w 458"/>
                <a:gd name="T31" fmla="*/ 51 h 195"/>
                <a:gd name="T32" fmla="*/ 400 w 458"/>
                <a:gd name="T33" fmla="*/ 0 h 195"/>
                <a:gd name="T34" fmla="*/ 403 w 458"/>
                <a:gd name="T35" fmla="*/ 2 h 195"/>
                <a:gd name="T36" fmla="*/ 407 w 458"/>
                <a:gd name="T37" fmla="*/ 4 h 195"/>
                <a:gd name="T38" fmla="*/ 413 w 458"/>
                <a:gd name="T39" fmla="*/ 8 h 195"/>
                <a:gd name="T40" fmla="*/ 431 w 458"/>
                <a:gd name="T41" fmla="*/ 29 h 195"/>
                <a:gd name="T42" fmla="*/ 434 w 458"/>
                <a:gd name="T43" fmla="*/ 53 h 195"/>
                <a:gd name="T44" fmla="*/ 436 w 458"/>
                <a:gd name="T45" fmla="*/ 75 h 195"/>
                <a:gd name="T46" fmla="*/ 453 w 458"/>
                <a:gd name="T47" fmla="*/ 92 h 195"/>
                <a:gd name="T48" fmla="*/ 445 w 458"/>
                <a:gd name="T49" fmla="*/ 118 h 195"/>
                <a:gd name="T50" fmla="*/ 419 w 458"/>
                <a:gd name="T51" fmla="*/ 133 h 195"/>
                <a:gd name="T52" fmla="*/ 365 w 458"/>
                <a:gd name="T53" fmla="*/ 154 h 195"/>
                <a:gd name="T54" fmla="*/ 342 w 458"/>
                <a:gd name="T55" fmla="*/ 174 h 195"/>
                <a:gd name="T56" fmla="*/ 318 w 458"/>
                <a:gd name="T57" fmla="*/ 192 h 195"/>
                <a:gd name="T58" fmla="*/ 301 w 458"/>
                <a:gd name="T59" fmla="*/ 195 h 195"/>
                <a:gd name="T60" fmla="*/ 288 w 458"/>
                <a:gd name="T61" fmla="*/ 184 h 195"/>
                <a:gd name="T62" fmla="*/ 282 w 458"/>
                <a:gd name="T63" fmla="*/ 177 h 195"/>
                <a:gd name="T64" fmla="*/ 304 w 458"/>
                <a:gd name="T65" fmla="*/ 154 h 195"/>
                <a:gd name="T66" fmla="*/ 283 w 458"/>
                <a:gd name="T67" fmla="*/ 157 h 195"/>
                <a:gd name="T68" fmla="*/ 268 w 458"/>
                <a:gd name="T69" fmla="*/ 176 h 195"/>
                <a:gd name="T70" fmla="*/ 257 w 458"/>
                <a:gd name="T71" fmla="*/ 180 h 195"/>
                <a:gd name="T72" fmla="*/ 214 w 458"/>
                <a:gd name="T73" fmla="*/ 186 h 195"/>
                <a:gd name="T74" fmla="*/ 196 w 458"/>
                <a:gd name="T75" fmla="*/ 186 h 195"/>
                <a:gd name="T76" fmla="*/ 186 w 458"/>
                <a:gd name="T77" fmla="*/ 190 h 195"/>
                <a:gd name="T78" fmla="*/ 156 w 458"/>
                <a:gd name="T79" fmla="*/ 177 h 195"/>
                <a:gd name="T80" fmla="*/ 145 w 458"/>
                <a:gd name="T81" fmla="*/ 159 h 195"/>
                <a:gd name="T82" fmla="*/ 108 w 458"/>
                <a:gd name="T83" fmla="*/ 150 h 195"/>
                <a:gd name="T84" fmla="*/ 86 w 458"/>
                <a:gd name="T85" fmla="*/ 158 h 195"/>
                <a:gd name="T86" fmla="*/ 57 w 458"/>
                <a:gd name="T87" fmla="*/ 131 h 195"/>
                <a:gd name="T88" fmla="*/ 25 w 458"/>
                <a:gd name="T89" fmla="*/ 1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8" h="195">
                  <a:moveTo>
                    <a:pt x="0" y="152"/>
                  </a:moveTo>
                  <a:cubicBezTo>
                    <a:pt x="1" y="146"/>
                    <a:pt x="8" y="143"/>
                    <a:pt x="8" y="137"/>
                  </a:cubicBezTo>
                  <a:cubicBezTo>
                    <a:pt x="9" y="136"/>
                    <a:pt x="9" y="135"/>
                    <a:pt x="10" y="135"/>
                  </a:cubicBezTo>
                  <a:cubicBezTo>
                    <a:pt x="10" y="134"/>
                    <a:pt x="11" y="133"/>
                    <a:pt x="12" y="133"/>
                  </a:cubicBezTo>
                  <a:cubicBezTo>
                    <a:pt x="12" y="132"/>
                    <a:pt x="13" y="131"/>
                    <a:pt x="14" y="131"/>
                  </a:cubicBezTo>
                  <a:cubicBezTo>
                    <a:pt x="15" y="126"/>
                    <a:pt x="18" y="123"/>
                    <a:pt x="22" y="121"/>
                  </a:cubicBezTo>
                  <a:cubicBezTo>
                    <a:pt x="30" y="119"/>
                    <a:pt x="35" y="113"/>
                    <a:pt x="40" y="107"/>
                  </a:cubicBezTo>
                  <a:cubicBezTo>
                    <a:pt x="43" y="103"/>
                    <a:pt x="47" y="98"/>
                    <a:pt x="51" y="94"/>
                  </a:cubicBezTo>
                  <a:cubicBezTo>
                    <a:pt x="53" y="91"/>
                    <a:pt x="55" y="91"/>
                    <a:pt x="58" y="94"/>
                  </a:cubicBezTo>
                  <a:cubicBezTo>
                    <a:pt x="59" y="95"/>
                    <a:pt x="60" y="96"/>
                    <a:pt x="61" y="98"/>
                  </a:cubicBezTo>
                  <a:cubicBezTo>
                    <a:pt x="64" y="103"/>
                    <a:pt x="68" y="105"/>
                    <a:pt x="74" y="106"/>
                  </a:cubicBezTo>
                  <a:cubicBezTo>
                    <a:pt x="79" y="106"/>
                    <a:pt x="82" y="108"/>
                    <a:pt x="86" y="111"/>
                  </a:cubicBezTo>
                  <a:cubicBezTo>
                    <a:pt x="90" y="113"/>
                    <a:pt x="93" y="116"/>
                    <a:pt x="92" y="121"/>
                  </a:cubicBezTo>
                  <a:cubicBezTo>
                    <a:pt x="92" y="126"/>
                    <a:pt x="95" y="129"/>
                    <a:pt x="98" y="132"/>
                  </a:cubicBezTo>
                  <a:cubicBezTo>
                    <a:pt x="110" y="141"/>
                    <a:pt x="118" y="142"/>
                    <a:pt x="131" y="134"/>
                  </a:cubicBezTo>
                  <a:cubicBezTo>
                    <a:pt x="132" y="133"/>
                    <a:pt x="133" y="133"/>
                    <a:pt x="135" y="132"/>
                  </a:cubicBezTo>
                  <a:cubicBezTo>
                    <a:pt x="142" y="128"/>
                    <a:pt x="144" y="128"/>
                    <a:pt x="148" y="136"/>
                  </a:cubicBezTo>
                  <a:cubicBezTo>
                    <a:pt x="151" y="141"/>
                    <a:pt x="155" y="145"/>
                    <a:pt x="160" y="148"/>
                  </a:cubicBezTo>
                  <a:cubicBezTo>
                    <a:pt x="162" y="150"/>
                    <a:pt x="164" y="151"/>
                    <a:pt x="165" y="153"/>
                  </a:cubicBezTo>
                  <a:cubicBezTo>
                    <a:pt x="169" y="160"/>
                    <a:pt x="175" y="161"/>
                    <a:pt x="182" y="162"/>
                  </a:cubicBezTo>
                  <a:cubicBezTo>
                    <a:pt x="195" y="164"/>
                    <a:pt x="208" y="164"/>
                    <a:pt x="222" y="162"/>
                  </a:cubicBezTo>
                  <a:cubicBezTo>
                    <a:pt x="234" y="160"/>
                    <a:pt x="246" y="161"/>
                    <a:pt x="258" y="158"/>
                  </a:cubicBezTo>
                  <a:cubicBezTo>
                    <a:pt x="275" y="153"/>
                    <a:pt x="293" y="151"/>
                    <a:pt x="309" y="142"/>
                  </a:cubicBezTo>
                  <a:cubicBezTo>
                    <a:pt x="315" y="138"/>
                    <a:pt x="315" y="139"/>
                    <a:pt x="320" y="146"/>
                  </a:cubicBezTo>
                  <a:cubicBezTo>
                    <a:pt x="321" y="148"/>
                    <a:pt x="323" y="149"/>
                    <a:pt x="325" y="149"/>
                  </a:cubicBezTo>
                  <a:cubicBezTo>
                    <a:pt x="330" y="148"/>
                    <a:pt x="334" y="148"/>
                    <a:pt x="339" y="147"/>
                  </a:cubicBezTo>
                  <a:cubicBezTo>
                    <a:pt x="355" y="142"/>
                    <a:pt x="371" y="139"/>
                    <a:pt x="386" y="130"/>
                  </a:cubicBezTo>
                  <a:cubicBezTo>
                    <a:pt x="394" y="125"/>
                    <a:pt x="404" y="123"/>
                    <a:pt x="412" y="118"/>
                  </a:cubicBezTo>
                  <a:cubicBezTo>
                    <a:pt x="422" y="110"/>
                    <a:pt x="429" y="102"/>
                    <a:pt x="433" y="90"/>
                  </a:cubicBezTo>
                  <a:cubicBezTo>
                    <a:pt x="434" y="85"/>
                    <a:pt x="432" y="82"/>
                    <a:pt x="425" y="79"/>
                  </a:cubicBezTo>
                  <a:cubicBezTo>
                    <a:pt x="419" y="77"/>
                    <a:pt x="419" y="77"/>
                    <a:pt x="420" y="70"/>
                  </a:cubicBezTo>
                  <a:cubicBezTo>
                    <a:pt x="421" y="64"/>
                    <a:pt x="422" y="58"/>
                    <a:pt x="422" y="51"/>
                  </a:cubicBezTo>
                  <a:cubicBezTo>
                    <a:pt x="423" y="43"/>
                    <a:pt x="421" y="36"/>
                    <a:pt x="417" y="28"/>
                  </a:cubicBezTo>
                  <a:cubicBezTo>
                    <a:pt x="412" y="19"/>
                    <a:pt x="405" y="10"/>
                    <a:pt x="400" y="0"/>
                  </a:cubicBezTo>
                  <a:cubicBezTo>
                    <a:pt x="400" y="0"/>
                    <a:pt x="401" y="0"/>
                    <a:pt x="401" y="0"/>
                  </a:cubicBezTo>
                  <a:cubicBezTo>
                    <a:pt x="402" y="1"/>
                    <a:pt x="403" y="1"/>
                    <a:pt x="403" y="2"/>
                  </a:cubicBezTo>
                  <a:cubicBezTo>
                    <a:pt x="404" y="2"/>
                    <a:pt x="405" y="2"/>
                    <a:pt x="405" y="2"/>
                  </a:cubicBezTo>
                  <a:cubicBezTo>
                    <a:pt x="406" y="3"/>
                    <a:pt x="407" y="3"/>
                    <a:pt x="407" y="4"/>
                  </a:cubicBezTo>
                  <a:cubicBezTo>
                    <a:pt x="408" y="5"/>
                    <a:pt x="410" y="5"/>
                    <a:pt x="411" y="6"/>
                  </a:cubicBezTo>
                  <a:cubicBezTo>
                    <a:pt x="412" y="7"/>
                    <a:pt x="412" y="7"/>
                    <a:pt x="413" y="8"/>
                  </a:cubicBezTo>
                  <a:cubicBezTo>
                    <a:pt x="419" y="12"/>
                    <a:pt x="426" y="14"/>
                    <a:pt x="430" y="21"/>
                  </a:cubicBezTo>
                  <a:cubicBezTo>
                    <a:pt x="428" y="24"/>
                    <a:pt x="429" y="27"/>
                    <a:pt x="431" y="29"/>
                  </a:cubicBezTo>
                  <a:cubicBezTo>
                    <a:pt x="434" y="34"/>
                    <a:pt x="434" y="40"/>
                    <a:pt x="434" y="45"/>
                  </a:cubicBezTo>
                  <a:cubicBezTo>
                    <a:pt x="434" y="48"/>
                    <a:pt x="434" y="50"/>
                    <a:pt x="434" y="53"/>
                  </a:cubicBezTo>
                  <a:cubicBezTo>
                    <a:pt x="436" y="59"/>
                    <a:pt x="436" y="64"/>
                    <a:pt x="433" y="69"/>
                  </a:cubicBezTo>
                  <a:cubicBezTo>
                    <a:pt x="431" y="72"/>
                    <a:pt x="431" y="75"/>
                    <a:pt x="436" y="75"/>
                  </a:cubicBezTo>
                  <a:cubicBezTo>
                    <a:pt x="439" y="75"/>
                    <a:pt x="442" y="77"/>
                    <a:pt x="443" y="80"/>
                  </a:cubicBezTo>
                  <a:cubicBezTo>
                    <a:pt x="444" y="86"/>
                    <a:pt x="448" y="89"/>
                    <a:pt x="453" y="92"/>
                  </a:cubicBezTo>
                  <a:cubicBezTo>
                    <a:pt x="457" y="96"/>
                    <a:pt x="458" y="101"/>
                    <a:pt x="455" y="105"/>
                  </a:cubicBezTo>
                  <a:cubicBezTo>
                    <a:pt x="451" y="109"/>
                    <a:pt x="448" y="114"/>
                    <a:pt x="445" y="118"/>
                  </a:cubicBezTo>
                  <a:cubicBezTo>
                    <a:pt x="444" y="120"/>
                    <a:pt x="443" y="121"/>
                    <a:pt x="442" y="122"/>
                  </a:cubicBezTo>
                  <a:cubicBezTo>
                    <a:pt x="434" y="125"/>
                    <a:pt x="427" y="132"/>
                    <a:pt x="419" y="133"/>
                  </a:cubicBezTo>
                  <a:cubicBezTo>
                    <a:pt x="407" y="134"/>
                    <a:pt x="398" y="140"/>
                    <a:pt x="389" y="145"/>
                  </a:cubicBezTo>
                  <a:cubicBezTo>
                    <a:pt x="381" y="149"/>
                    <a:pt x="373" y="153"/>
                    <a:pt x="365" y="154"/>
                  </a:cubicBezTo>
                  <a:cubicBezTo>
                    <a:pt x="355" y="155"/>
                    <a:pt x="350" y="160"/>
                    <a:pt x="347" y="169"/>
                  </a:cubicBezTo>
                  <a:cubicBezTo>
                    <a:pt x="346" y="171"/>
                    <a:pt x="345" y="173"/>
                    <a:pt x="342" y="174"/>
                  </a:cubicBezTo>
                  <a:cubicBezTo>
                    <a:pt x="335" y="176"/>
                    <a:pt x="327" y="178"/>
                    <a:pt x="326" y="188"/>
                  </a:cubicBezTo>
                  <a:cubicBezTo>
                    <a:pt x="325" y="191"/>
                    <a:pt x="322" y="192"/>
                    <a:pt x="318" y="192"/>
                  </a:cubicBezTo>
                  <a:cubicBezTo>
                    <a:pt x="315" y="190"/>
                    <a:pt x="312" y="192"/>
                    <a:pt x="308" y="193"/>
                  </a:cubicBezTo>
                  <a:cubicBezTo>
                    <a:pt x="306" y="194"/>
                    <a:pt x="303" y="195"/>
                    <a:pt x="301" y="195"/>
                  </a:cubicBezTo>
                  <a:cubicBezTo>
                    <a:pt x="297" y="195"/>
                    <a:pt x="293" y="194"/>
                    <a:pt x="293" y="188"/>
                  </a:cubicBezTo>
                  <a:cubicBezTo>
                    <a:pt x="294" y="184"/>
                    <a:pt x="292" y="183"/>
                    <a:pt x="288" y="184"/>
                  </a:cubicBezTo>
                  <a:cubicBezTo>
                    <a:pt x="286" y="184"/>
                    <a:pt x="285" y="184"/>
                    <a:pt x="284" y="183"/>
                  </a:cubicBezTo>
                  <a:cubicBezTo>
                    <a:pt x="279" y="182"/>
                    <a:pt x="278" y="180"/>
                    <a:pt x="282" y="177"/>
                  </a:cubicBezTo>
                  <a:cubicBezTo>
                    <a:pt x="288" y="171"/>
                    <a:pt x="294" y="164"/>
                    <a:pt x="301" y="158"/>
                  </a:cubicBezTo>
                  <a:cubicBezTo>
                    <a:pt x="302" y="157"/>
                    <a:pt x="305" y="156"/>
                    <a:pt x="304" y="154"/>
                  </a:cubicBezTo>
                  <a:cubicBezTo>
                    <a:pt x="303" y="151"/>
                    <a:pt x="300" y="152"/>
                    <a:pt x="298" y="152"/>
                  </a:cubicBezTo>
                  <a:cubicBezTo>
                    <a:pt x="293" y="154"/>
                    <a:pt x="288" y="155"/>
                    <a:pt x="283" y="157"/>
                  </a:cubicBezTo>
                  <a:cubicBezTo>
                    <a:pt x="277" y="159"/>
                    <a:pt x="276" y="160"/>
                    <a:pt x="277" y="168"/>
                  </a:cubicBezTo>
                  <a:cubicBezTo>
                    <a:pt x="278" y="174"/>
                    <a:pt x="275" y="177"/>
                    <a:pt x="268" y="176"/>
                  </a:cubicBezTo>
                  <a:cubicBezTo>
                    <a:pt x="264" y="176"/>
                    <a:pt x="262" y="176"/>
                    <a:pt x="259" y="178"/>
                  </a:cubicBezTo>
                  <a:cubicBezTo>
                    <a:pt x="258" y="179"/>
                    <a:pt x="257" y="180"/>
                    <a:pt x="257" y="180"/>
                  </a:cubicBezTo>
                  <a:cubicBezTo>
                    <a:pt x="249" y="177"/>
                    <a:pt x="243" y="183"/>
                    <a:pt x="236" y="186"/>
                  </a:cubicBezTo>
                  <a:cubicBezTo>
                    <a:pt x="229" y="188"/>
                    <a:pt x="221" y="187"/>
                    <a:pt x="214" y="186"/>
                  </a:cubicBezTo>
                  <a:cubicBezTo>
                    <a:pt x="210" y="185"/>
                    <a:pt x="207" y="184"/>
                    <a:pt x="204" y="183"/>
                  </a:cubicBezTo>
                  <a:cubicBezTo>
                    <a:pt x="201" y="182"/>
                    <a:pt x="198" y="183"/>
                    <a:pt x="196" y="186"/>
                  </a:cubicBezTo>
                  <a:cubicBezTo>
                    <a:pt x="194" y="189"/>
                    <a:pt x="193" y="191"/>
                    <a:pt x="191" y="193"/>
                  </a:cubicBezTo>
                  <a:cubicBezTo>
                    <a:pt x="188" y="195"/>
                    <a:pt x="185" y="193"/>
                    <a:pt x="186" y="190"/>
                  </a:cubicBezTo>
                  <a:cubicBezTo>
                    <a:pt x="187" y="186"/>
                    <a:pt x="184" y="186"/>
                    <a:pt x="182" y="186"/>
                  </a:cubicBezTo>
                  <a:cubicBezTo>
                    <a:pt x="172" y="186"/>
                    <a:pt x="164" y="182"/>
                    <a:pt x="156" y="177"/>
                  </a:cubicBezTo>
                  <a:cubicBezTo>
                    <a:pt x="152" y="174"/>
                    <a:pt x="149" y="171"/>
                    <a:pt x="150" y="166"/>
                  </a:cubicBezTo>
                  <a:cubicBezTo>
                    <a:pt x="152" y="161"/>
                    <a:pt x="149" y="160"/>
                    <a:pt x="145" y="159"/>
                  </a:cubicBezTo>
                  <a:cubicBezTo>
                    <a:pt x="136" y="156"/>
                    <a:pt x="128" y="152"/>
                    <a:pt x="120" y="150"/>
                  </a:cubicBezTo>
                  <a:cubicBezTo>
                    <a:pt x="115" y="149"/>
                    <a:pt x="112" y="148"/>
                    <a:pt x="108" y="150"/>
                  </a:cubicBezTo>
                  <a:cubicBezTo>
                    <a:pt x="103" y="153"/>
                    <a:pt x="97" y="154"/>
                    <a:pt x="92" y="157"/>
                  </a:cubicBezTo>
                  <a:cubicBezTo>
                    <a:pt x="90" y="158"/>
                    <a:pt x="88" y="158"/>
                    <a:pt x="86" y="158"/>
                  </a:cubicBezTo>
                  <a:cubicBezTo>
                    <a:pt x="72" y="157"/>
                    <a:pt x="63" y="150"/>
                    <a:pt x="55" y="139"/>
                  </a:cubicBezTo>
                  <a:cubicBezTo>
                    <a:pt x="54" y="136"/>
                    <a:pt x="54" y="133"/>
                    <a:pt x="57" y="131"/>
                  </a:cubicBezTo>
                  <a:cubicBezTo>
                    <a:pt x="60" y="130"/>
                    <a:pt x="62" y="130"/>
                    <a:pt x="64" y="128"/>
                  </a:cubicBezTo>
                  <a:cubicBezTo>
                    <a:pt x="54" y="114"/>
                    <a:pt x="35" y="113"/>
                    <a:pt x="25" y="127"/>
                  </a:cubicBezTo>
                  <a:cubicBezTo>
                    <a:pt x="18" y="137"/>
                    <a:pt x="11" y="146"/>
                    <a:pt x="0" y="152"/>
                  </a:cubicBezTo>
                  <a:close/>
                </a:path>
              </a:pathLst>
            </a:custGeom>
            <a:solidFill>
              <a:srgbClr val="FDE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1" name="Freeform 1278"/>
            <p:cNvSpPr/>
            <p:nvPr/>
          </p:nvSpPr>
          <p:spPr bwMode="auto">
            <a:xfrm>
              <a:off x="6865" y="2325"/>
              <a:ext cx="612" cy="192"/>
            </a:xfrm>
            <a:custGeom>
              <a:avLst/>
              <a:gdLst>
                <a:gd name="T0" fmla="*/ 408 w 408"/>
                <a:gd name="T1" fmla="*/ 0 h 128"/>
                <a:gd name="T2" fmla="*/ 382 w 408"/>
                <a:gd name="T3" fmla="*/ 15 h 128"/>
                <a:gd name="T4" fmla="*/ 309 w 408"/>
                <a:gd name="T5" fmla="*/ 69 h 128"/>
                <a:gd name="T6" fmla="*/ 302 w 408"/>
                <a:gd name="T7" fmla="*/ 74 h 128"/>
                <a:gd name="T8" fmla="*/ 287 w 408"/>
                <a:gd name="T9" fmla="*/ 87 h 128"/>
                <a:gd name="T10" fmla="*/ 246 w 408"/>
                <a:gd name="T11" fmla="*/ 111 h 128"/>
                <a:gd name="T12" fmla="*/ 240 w 408"/>
                <a:gd name="T13" fmla="*/ 116 h 128"/>
                <a:gd name="T14" fmla="*/ 220 w 408"/>
                <a:gd name="T15" fmla="*/ 117 h 128"/>
                <a:gd name="T16" fmla="*/ 207 w 408"/>
                <a:gd name="T17" fmla="*/ 112 h 128"/>
                <a:gd name="T18" fmla="*/ 185 w 408"/>
                <a:gd name="T19" fmla="*/ 118 h 128"/>
                <a:gd name="T20" fmla="*/ 156 w 408"/>
                <a:gd name="T21" fmla="*/ 112 h 128"/>
                <a:gd name="T22" fmla="*/ 135 w 408"/>
                <a:gd name="T23" fmla="*/ 106 h 128"/>
                <a:gd name="T24" fmla="*/ 118 w 408"/>
                <a:gd name="T25" fmla="*/ 96 h 128"/>
                <a:gd name="T26" fmla="*/ 108 w 408"/>
                <a:gd name="T27" fmla="*/ 91 h 128"/>
                <a:gd name="T28" fmla="*/ 88 w 408"/>
                <a:gd name="T29" fmla="*/ 83 h 128"/>
                <a:gd name="T30" fmla="*/ 71 w 408"/>
                <a:gd name="T31" fmla="*/ 74 h 128"/>
                <a:gd name="T32" fmla="*/ 32 w 408"/>
                <a:gd name="T33" fmla="*/ 64 h 128"/>
                <a:gd name="T34" fmla="*/ 17 w 408"/>
                <a:gd name="T35" fmla="*/ 58 h 128"/>
                <a:gd name="T36" fmla="*/ 0 w 408"/>
                <a:gd name="T37" fmla="*/ 45 h 128"/>
                <a:gd name="T38" fmla="*/ 1 w 408"/>
                <a:gd name="T39" fmla="*/ 42 h 128"/>
                <a:gd name="T40" fmla="*/ 35 w 408"/>
                <a:gd name="T41" fmla="*/ 39 h 128"/>
                <a:gd name="T42" fmla="*/ 48 w 408"/>
                <a:gd name="T43" fmla="*/ 41 h 128"/>
                <a:gd name="T44" fmla="*/ 55 w 408"/>
                <a:gd name="T45" fmla="*/ 42 h 128"/>
                <a:gd name="T46" fmla="*/ 66 w 408"/>
                <a:gd name="T47" fmla="*/ 38 h 128"/>
                <a:gd name="T48" fmla="*/ 70 w 408"/>
                <a:gd name="T49" fmla="*/ 38 h 128"/>
                <a:gd name="T50" fmla="*/ 82 w 408"/>
                <a:gd name="T51" fmla="*/ 51 h 128"/>
                <a:gd name="T52" fmla="*/ 107 w 408"/>
                <a:gd name="T53" fmla="*/ 75 h 128"/>
                <a:gd name="T54" fmla="*/ 130 w 408"/>
                <a:gd name="T55" fmla="*/ 82 h 128"/>
                <a:gd name="T56" fmla="*/ 156 w 408"/>
                <a:gd name="T57" fmla="*/ 89 h 128"/>
                <a:gd name="T58" fmla="*/ 172 w 408"/>
                <a:gd name="T59" fmla="*/ 92 h 128"/>
                <a:gd name="T60" fmla="*/ 200 w 408"/>
                <a:gd name="T61" fmla="*/ 88 h 128"/>
                <a:gd name="T62" fmla="*/ 208 w 408"/>
                <a:gd name="T63" fmla="*/ 88 h 128"/>
                <a:gd name="T64" fmla="*/ 216 w 408"/>
                <a:gd name="T65" fmla="*/ 94 h 128"/>
                <a:gd name="T66" fmla="*/ 227 w 408"/>
                <a:gd name="T67" fmla="*/ 93 h 128"/>
                <a:gd name="T68" fmla="*/ 231 w 408"/>
                <a:gd name="T69" fmla="*/ 90 h 128"/>
                <a:gd name="T70" fmla="*/ 254 w 408"/>
                <a:gd name="T71" fmla="*/ 89 h 128"/>
                <a:gd name="T72" fmla="*/ 276 w 408"/>
                <a:gd name="T73" fmla="*/ 82 h 128"/>
                <a:gd name="T74" fmla="*/ 300 w 408"/>
                <a:gd name="T75" fmla="*/ 65 h 128"/>
                <a:gd name="T76" fmla="*/ 350 w 408"/>
                <a:gd name="T77" fmla="*/ 25 h 128"/>
                <a:gd name="T78" fmla="*/ 362 w 408"/>
                <a:gd name="T79" fmla="*/ 18 h 128"/>
                <a:gd name="T80" fmla="*/ 401 w 408"/>
                <a:gd name="T81" fmla="*/ 1 h 128"/>
                <a:gd name="T82" fmla="*/ 408 w 408"/>
                <a:gd name="T8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8" h="128">
                  <a:moveTo>
                    <a:pt x="408" y="0"/>
                  </a:moveTo>
                  <a:cubicBezTo>
                    <a:pt x="400" y="5"/>
                    <a:pt x="391" y="10"/>
                    <a:pt x="382" y="15"/>
                  </a:cubicBezTo>
                  <a:cubicBezTo>
                    <a:pt x="357" y="32"/>
                    <a:pt x="332" y="50"/>
                    <a:pt x="309" y="69"/>
                  </a:cubicBezTo>
                  <a:cubicBezTo>
                    <a:pt x="307" y="71"/>
                    <a:pt x="305" y="73"/>
                    <a:pt x="302" y="74"/>
                  </a:cubicBezTo>
                  <a:cubicBezTo>
                    <a:pt x="295" y="76"/>
                    <a:pt x="291" y="82"/>
                    <a:pt x="287" y="87"/>
                  </a:cubicBezTo>
                  <a:cubicBezTo>
                    <a:pt x="275" y="98"/>
                    <a:pt x="263" y="108"/>
                    <a:pt x="246" y="111"/>
                  </a:cubicBezTo>
                  <a:cubicBezTo>
                    <a:pt x="243" y="112"/>
                    <a:pt x="242" y="114"/>
                    <a:pt x="240" y="116"/>
                  </a:cubicBezTo>
                  <a:cubicBezTo>
                    <a:pt x="234" y="127"/>
                    <a:pt x="226" y="128"/>
                    <a:pt x="220" y="117"/>
                  </a:cubicBezTo>
                  <a:cubicBezTo>
                    <a:pt x="217" y="112"/>
                    <a:pt x="213" y="111"/>
                    <a:pt x="207" y="112"/>
                  </a:cubicBezTo>
                  <a:cubicBezTo>
                    <a:pt x="200" y="114"/>
                    <a:pt x="193" y="116"/>
                    <a:pt x="185" y="118"/>
                  </a:cubicBezTo>
                  <a:cubicBezTo>
                    <a:pt x="174" y="120"/>
                    <a:pt x="165" y="118"/>
                    <a:pt x="156" y="112"/>
                  </a:cubicBezTo>
                  <a:cubicBezTo>
                    <a:pt x="149" y="108"/>
                    <a:pt x="143" y="106"/>
                    <a:pt x="135" y="106"/>
                  </a:cubicBezTo>
                  <a:cubicBezTo>
                    <a:pt x="128" y="105"/>
                    <a:pt x="122" y="102"/>
                    <a:pt x="118" y="96"/>
                  </a:cubicBezTo>
                  <a:cubicBezTo>
                    <a:pt x="116" y="92"/>
                    <a:pt x="112" y="91"/>
                    <a:pt x="108" y="91"/>
                  </a:cubicBezTo>
                  <a:cubicBezTo>
                    <a:pt x="100" y="91"/>
                    <a:pt x="93" y="88"/>
                    <a:pt x="88" y="83"/>
                  </a:cubicBezTo>
                  <a:cubicBezTo>
                    <a:pt x="83" y="79"/>
                    <a:pt x="77" y="76"/>
                    <a:pt x="71" y="74"/>
                  </a:cubicBezTo>
                  <a:cubicBezTo>
                    <a:pt x="58" y="71"/>
                    <a:pt x="46" y="64"/>
                    <a:pt x="32" y="64"/>
                  </a:cubicBezTo>
                  <a:cubicBezTo>
                    <a:pt x="27" y="65"/>
                    <a:pt x="23" y="57"/>
                    <a:pt x="17" y="58"/>
                  </a:cubicBezTo>
                  <a:cubicBezTo>
                    <a:pt x="9" y="56"/>
                    <a:pt x="3" y="52"/>
                    <a:pt x="0" y="45"/>
                  </a:cubicBezTo>
                  <a:cubicBezTo>
                    <a:pt x="0" y="44"/>
                    <a:pt x="1" y="43"/>
                    <a:pt x="1" y="42"/>
                  </a:cubicBezTo>
                  <a:cubicBezTo>
                    <a:pt x="13" y="44"/>
                    <a:pt x="24" y="42"/>
                    <a:pt x="35" y="39"/>
                  </a:cubicBezTo>
                  <a:cubicBezTo>
                    <a:pt x="40" y="38"/>
                    <a:pt x="44" y="38"/>
                    <a:pt x="48" y="41"/>
                  </a:cubicBezTo>
                  <a:cubicBezTo>
                    <a:pt x="50" y="43"/>
                    <a:pt x="52" y="43"/>
                    <a:pt x="55" y="42"/>
                  </a:cubicBezTo>
                  <a:cubicBezTo>
                    <a:pt x="58" y="41"/>
                    <a:pt x="62" y="40"/>
                    <a:pt x="66" y="38"/>
                  </a:cubicBezTo>
                  <a:cubicBezTo>
                    <a:pt x="67" y="38"/>
                    <a:pt x="69" y="36"/>
                    <a:pt x="70" y="38"/>
                  </a:cubicBezTo>
                  <a:cubicBezTo>
                    <a:pt x="74" y="42"/>
                    <a:pt x="79" y="45"/>
                    <a:pt x="82" y="51"/>
                  </a:cubicBezTo>
                  <a:cubicBezTo>
                    <a:pt x="87" y="62"/>
                    <a:pt x="96" y="70"/>
                    <a:pt x="107" y="75"/>
                  </a:cubicBezTo>
                  <a:cubicBezTo>
                    <a:pt x="115" y="78"/>
                    <a:pt x="122" y="80"/>
                    <a:pt x="130" y="82"/>
                  </a:cubicBezTo>
                  <a:cubicBezTo>
                    <a:pt x="137" y="90"/>
                    <a:pt x="147" y="89"/>
                    <a:pt x="156" y="89"/>
                  </a:cubicBezTo>
                  <a:cubicBezTo>
                    <a:pt x="161" y="90"/>
                    <a:pt x="167" y="91"/>
                    <a:pt x="172" y="92"/>
                  </a:cubicBezTo>
                  <a:cubicBezTo>
                    <a:pt x="182" y="94"/>
                    <a:pt x="192" y="96"/>
                    <a:pt x="200" y="88"/>
                  </a:cubicBezTo>
                  <a:cubicBezTo>
                    <a:pt x="203" y="85"/>
                    <a:pt x="206" y="85"/>
                    <a:pt x="208" y="88"/>
                  </a:cubicBezTo>
                  <a:cubicBezTo>
                    <a:pt x="210" y="91"/>
                    <a:pt x="213" y="92"/>
                    <a:pt x="216" y="94"/>
                  </a:cubicBezTo>
                  <a:cubicBezTo>
                    <a:pt x="220" y="97"/>
                    <a:pt x="224" y="102"/>
                    <a:pt x="227" y="93"/>
                  </a:cubicBezTo>
                  <a:cubicBezTo>
                    <a:pt x="227" y="91"/>
                    <a:pt x="230" y="90"/>
                    <a:pt x="231" y="90"/>
                  </a:cubicBezTo>
                  <a:cubicBezTo>
                    <a:pt x="239" y="92"/>
                    <a:pt x="246" y="87"/>
                    <a:pt x="254" y="89"/>
                  </a:cubicBezTo>
                  <a:cubicBezTo>
                    <a:pt x="262" y="92"/>
                    <a:pt x="269" y="86"/>
                    <a:pt x="276" y="82"/>
                  </a:cubicBezTo>
                  <a:cubicBezTo>
                    <a:pt x="285" y="79"/>
                    <a:pt x="292" y="71"/>
                    <a:pt x="300" y="65"/>
                  </a:cubicBezTo>
                  <a:cubicBezTo>
                    <a:pt x="317" y="53"/>
                    <a:pt x="332" y="37"/>
                    <a:pt x="350" y="25"/>
                  </a:cubicBezTo>
                  <a:cubicBezTo>
                    <a:pt x="354" y="23"/>
                    <a:pt x="358" y="20"/>
                    <a:pt x="362" y="18"/>
                  </a:cubicBezTo>
                  <a:cubicBezTo>
                    <a:pt x="376" y="14"/>
                    <a:pt x="388" y="8"/>
                    <a:pt x="401" y="1"/>
                  </a:cubicBezTo>
                  <a:cubicBezTo>
                    <a:pt x="403" y="0"/>
                    <a:pt x="406" y="0"/>
                    <a:pt x="408" y="0"/>
                  </a:cubicBezTo>
                  <a:close/>
                </a:path>
              </a:pathLst>
            </a:custGeom>
            <a:solidFill>
              <a:srgbClr val="FBD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2" name="Freeform 1279"/>
            <p:cNvSpPr/>
            <p:nvPr/>
          </p:nvSpPr>
          <p:spPr bwMode="auto">
            <a:xfrm>
              <a:off x="6761" y="2362"/>
              <a:ext cx="132" cy="84"/>
            </a:xfrm>
            <a:custGeom>
              <a:avLst/>
              <a:gdLst>
                <a:gd name="T0" fmla="*/ 3 w 88"/>
                <a:gd name="T1" fmla="*/ 36 h 56"/>
                <a:gd name="T2" fmla="*/ 5 w 88"/>
                <a:gd name="T3" fmla="*/ 33 h 56"/>
                <a:gd name="T4" fmla="*/ 33 w 88"/>
                <a:gd name="T5" fmla="*/ 7 h 56"/>
                <a:gd name="T6" fmla="*/ 45 w 88"/>
                <a:gd name="T7" fmla="*/ 5 h 56"/>
                <a:gd name="T8" fmla="*/ 47 w 88"/>
                <a:gd name="T9" fmla="*/ 5 h 56"/>
                <a:gd name="T10" fmla="*/ 61 w 88"/>
                <a:gd name="T11" fmla="*/ 15 h 56"/>
                <a:gd name="T12" fmla="*/ 61 w 88"/>
                <a:gd name="T13" fmla="*/ 17 h 56"/>
                <a:gd name="T14" fmla="*/ 65 w 88"/>
                <a:gd name="T15" fmla="*/ 22 h 56"/>
                <a:gd name="T16" fmla="*/ 83 w 88"/>
                <a:gd name="T17" fmla="*/ 35 h 56"/>
                <a:gd name="T18" fmla="*/ 85 w 88"/>
                <a:gd name="T19" fmla="*/ 47 h 56"/>
                <a:gd name="T20" fmla="*/ 75 w 88"/>
                <a:gd name="T21" fmla="*/ 49 h 56"/>
                <a:gd name="T22" fmla="*/ 55 w 88"/>
                <a:gd name="T23" fmla="*/ 44 h 56"/>
                <a:gd name="T24" fmla="*/ 53 w 88"/>
                <a:gd name="T25" fmla="*/ 44 h 56"/>
                <a:gd name="T26" fmla="*/ 50 w 88"/>
                <a:gd name="T27" fmla="*/ 45 h 56"/>
                <a:gd name="T28" fmla="*/ 37 w 88"/>
                <a:gd name="T29" fmla="*/ 40 h 56"/>
                <a:gd name="T30" fmla="*/ 16 w 88"/>
                <a:gd name="T31" fmla="*/ 48 h 56"/>
                <a:gd name="T32" fmla="*/ 13 w 88"/>
                <a:gd name="T33" fmla="*/ 53 h 56"/>
                <a:gd name="T34" fmla="*/ 8 w 88"/>
                <a:gd name="T35" fmla="*/ 56 h 56"/>
                <a:gd name="T36" fmla="*/ 3 w 88"/>
                <a:gd name="T37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56">
                  <a:moveTo>
                    <a:pt x="3" y="36"/>
                  </a:moveTo>
                  <a:cubicBezTo>
                    <a:pt x="4" y="35"/>
                    <a:pt x="4" y="33"/>
                    <a:pt x="5" y="33"/>
                  </a:cubicBezTo>
                  <a:cubicBezTo>
                    <a:pt x="18" y="28"/>
                    <a:pt x="26" y="18"/>
                    <a:pt x="33" y="7"/>
                  </a:cubicBezTo>
                  <a:cubicBezTo>
                    <a:pt x="37" y="0"/>
                    <a:pt x="37" y="0"/>
                    <a:pt x="45" y="5"/>
                  </a:cubicBezTo>
                  <a:cubicBezTo>
                    <a:pt x="45" y="5"/>
                    <a:pt x="46" y="5"/>
                    <a:pt x="47" y="5"/>
                  </a:cubicBezTo>
                  <a:cubicBezTo>
                    <a:pt x="54" y="5"/>
                    <a:pt x="59" y="7"/>
                    <a:pt x="61" y="15"/>
                  </a:cubicBezTo>
                  <a:cubicBezTo>
                    <a:pt x="61" y="16"/>
                    <a:pt x="61" y="16"/>
                    <a:pt x="61" y="17"/>
                  </a:cubicBezTo>
                  <a:cubicBezTo>
                    <a:pt x="61" y="20"/>
                    <a:pt x="62" y="21"/>
                    <a:pt x="65" y="22"/>
                  </a:cubicBezTo>
                  <a:cubicBezTo>
                    <a:pt x="72" y="25"/>
                    <a:pt x="78" y="29"/>
                    <a:pt x="83" y="35"/>
                  </a:cubicBezTo>
                  <a:cubicBezTo>
                    <a:pt x="86" y="39"/>
                    <a:pt x="88" y="43"/>
                    <a:pt x="85" y="47"/>
                  </a:cubicBezTo>
                  <a:cubicBezTo>
                    <a:pt x="82" y="51"/>
                    <a:pt x="78" y="49"/>
                    <a:pt x="75" y="49"/>
                  </a:cubicBezTo>
                  <a:cubicBezTo>
                    <a:pt x="68" y="48"/>
                    <a:pt x="62" y="44"/>
                    <a:pt x="55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2" y="45"/>
                    <a:pt x="51" y="45"/>
                    <a:pt x="50" y="45"/>
                  </a:cubicBezTo>
                  <a:cubicBezTo>
                    <a:pt x="45" y="44"/>
                    <a:pt x="41" y="41"/>
                    <a:pt x="37" y="40"/>
                  </a:cubicBezTo>
                  <a:cubicBezTo>
                    <a:pt x="24" y="36"/>
                    <a:pt x="23" y="36"/>
                    <a:pt x="16" y="48"/>
                  </a:cubicBezTo>
                  <a:cubicBezTo>
                    <a:pt x="15" y="50"/>
                    <a:pt x="14" y="52"/>
                    <a:pt x="13" y="53"/>
                  </a:cubicBezTo>
                  <a:cubicBezTo>
                    <a:pt x="11" y="55"/>
                    <a:pt x="10" y="56"/>
                    <a:pt x="8" y="56"/>
                  </a:cubicBezTo>
                  <a:cubicBezTo>
                    <a:pt x="0" y="51"/>
                    <a:pt x="0" y="44"/>
                    <a:pt x="3" y="36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3" name="Freeform 1280"/>
            <p:cNvSpPr/>
            <p:nvPr/>
          </p:nvSpPr>
          <p:spPr bwMode="auto">
            <a:xfrm>
              <a:off x="7060" y="2418"/>
              <a:ext cx="219" cy="66"/>
            </a:xfrm>
            <a:custGeom>
              <a:avLst/>
              <a:gdLst>
                <a:gd name="T0" fmla="*/ 146 w 146"/>
                <a:gd name="T1" fmla="*/ 20 h 44"/>
                <a:gd name="T2" fmla="*/ 120 w 146"/>
                <a:gd name="T3" fmla="*/ 30 h 44"/>
                <a:gd name="T4" fmla="*/ 114 w 146"/>
                <a:gd name="T5" fmla="*/ 30 h 44"/>
                <a:gd name="T6" fmla="*/ 99 w 146"/>
                <a:gd name="T7" fmla="*/ 31 h 44"/>
                <a:gd name="T8" fmla="*/ 100 w 146"/>
                <a:gd name="T9" fmla="*/ 44 h 44"/>
                <a:gd name="T10" fmla="*/ 73 w 146"/>
                <a:gd name="T11" fmla="*/ 27 h 44"/>
                <a:gd name="T12" fmla="*/ 72 w 146"/>
                <a:gd name="T13" fmla="*/ 27 h 44"/>
                <a:gd name="T14" fmla="*/ 48 w 146"/>
                <a:gd name="T15" fmla="*/ 34 h 44"/>
                <a:gd name="T16" fmla="*/ 26 w 146"/>
                <a:gd name="T17" fmla="*/ 31 h 44"/>
                <a:gd name="T18" fmla="*/ 0 w 146"/>
                <a:gd name="T19" fmla="*/ 20 h 44"/>
                <a:gd name="T20" fmla="*/ 8 w 146"/>
                <a:gd name="T21" fmla="*/ 23 h 44"/>
                <a:gd name="T22" fmla="*/ 17 w 146"/>
                <a:gd name="T23" fmla="*/ 25 h 44"/>
                <a:gd name="T24" fmla="*/ 41 w 146"/>
                <a:gd name="T25" fmla="*/ 27 h 44"/>
                <a:gd name="T26" fmla="*/ 49 w 146"/>
                <a:gd name="T27" fmla="*/ 28 h 44"/>
                <a:gd name="T28" fmla="*/ 70 w 146"/>
                <a:gd name="T29" fmla="*/ 22 h 44"/>
                <a:gd name="T30" fmla="*/ 75 w 146"/>
                <a:gd name="T31" fmla="*/ 13 h 44"/>
                <a:gd name="T32" fmla="*/ 73 w 146"/>
                <a:gd name="T33" fmla="*/ 6 h 44"/>
                <a:gd name="T34" fmla="*/ 77 w 146"/>
                <a:gd name="T35" fmla="*/ 1 h 44"/>
                <a:gd name="T36" fmla="*/ 81 w 146"/>
                <a:gd name="T37" fmla="*/ 3 h 44"/>
                <a:gd name="T38" fmla="*/ 88 w 146"/>
                <a:gd name="T39" fmla="*/ 17 h 44"/>
                <a:gd name="T40" fmla="*/ 102 w 146"/>
                <a:gd name="T41" fmla="*/ 24 h 44"/>
                <a:gd name="T42" fmla="*/ 115 w 146"/>
                <a:gd name="T43" fmla="*/ 24 h 44"/>
                <a:gd name="T44" fmla="*/ 140 w 146"/>
                <a:gd name="T45" fmla="*/ 21 h 44"/>
                <a:gd name="T46" fmla="*/ 146 w 146"/>
                <a:gd name="T47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" h="44">
                  <a:moveTo>
                    <a:pt x="146" y="20"/>
                  </a:moveTo>
                  <a:cubicBezTo>
                    <a:pt x="139" y="30"/>
                    <a:pt x="130" y="33"/>
                    <a:pt x="120" y="30"/>
                  </a:cubicBezTo>
                  <a:cubicBezTo>
                    <a:pt x="118" y="29"/>
                    <a:pt x="116" y="29"/>
                    <a:pt x="114" y="30"/>
                  </a:cubicBezTo>
                  <a:cubicBezTo>
                    <a:pt x="106" y="33"/>
                    <a:pt x="106" y="33"/>
                    <a:pt x="99" y="31"/>
                  </a:cubicBezTo>
                  <a:cubicBezTo>
                    <a:pt x="95" y="36"/>
                    <a:pt x="103" y="39"/>
                    <a:pt x="100" y="44"/>
                  </a:cubicBezTo>
                  <a:cubicBezTo>
                    <a:pt x="90" y="41"/>
                    <a:pt x="80" y="36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65" y="38"/>
                    <a:pt x="62" y="39"/>
                    <a:pt x="48" y="34"/>
                  </a:cubicBezTo>
                  <a:cubicBezTo>
                    <a:pt x="41" y="32"/>
                    <a:pt x="33" y="32"/>
                    <a:pt x="26" y="31"/>
                  </a:cubicBezTo>
                  <a:cubicBezTo>
                    <a:pt x="17" y="29"/>
                    <a:pt x="6" y="31"/>
                    <a:pt x="0" y="20"/>
                  </a:cubicBezTo>
                  <a:cubicBezTo>
                    <a:pt x="3" y="21"/>
                    <a:pt x="5" y="22"/>
                    <a:pt x="8" y="23"/>
                  </a:cubicBezTo>
                  <a:cubicBezTo>
                    <a:pt x="11" y="25"/>
                    <a:pt x="14" y="25"/>
                    <a:pt x="17" y="25"/>
                  </a:cubicBezTo>
                  <a:cubicBezTo>
                    <a:pt x="25" y="24"/>
                    <a:pt x="33" y="23"/>
                    <a:pt x="41" y="27"/>
                  </a:cubicBezTo>
                  <a:cubicBezTo>
                    <a:pt x="43" y="28"/>
                    <a:pt x="46" y="28"/>
                    <a:pt x="49" y="28"/>
                  </a:cubicBezTo>
                  <a:cubicBezTo>
                    <a:pt x="56" y="26"/>
                    <a:pt x="63" y="25"/>
                    <a:pt x="70" y="22"/>
                  </a:cubicBezTo>
                  <a:cubicBezTo>
                    <a:pt x="76" y="21"/>
                    <a:pt x="76" y="19"/>
                    <a:pt x="75" y="13"/>
                  </a:cubicBezTo>
                  <a:cubicBezTo>
                    <a:pt x="74" y="11"/>
                    <a:pt x="73" y="8"/>
                    <a:pt x="73" y="6"/>
                  </a:cubicBezTo>
                  <a:cubicBezTo>
                    <a:pt x="73" y="3"/>
                    <a:pt x="74" y="1"/>
                    <a:pt x="77" y="1"/>
                  </a:cubicBezTo>
                  <a:cubicBezTo>
                    <a:pt x="79" y="0"/>
                    <a:pt x="80" y="2"/>
                    <a:pt x="81" y="3"/>
                  </a:cubicBezTo>
                  <a:cubicBezTo>
                    <a:pt x="84" y="8"/>
                    <a:pt x="86" y="12"/>
                    <a:pt x="88" y="17"/>
                  </a:cubicBezTo>
                  <a:cubicBezTo>
                    <a:pt x="91" y="23"/>
                    <a:pt x="95" y="26"/>
                    <a:pt x="102" y="24"/>
                  </a:cubicBezTo>
                  <a:cubicBezTo>
                    <a:pt x="106" y="23"/>
                    <a:pt x="111" y="24"/>
                    <a:pt x="115" y="24"/>
                  </a:cubicBezTo>
                  <a:cubicBezTo>
                    <a:pt x="124" y="24"/>
                    <a:pt x="132" y="25"/>
                    <a:pt x="140" y="21"/>
                  </a:cubicBezTo>
                  <a:cubicBezTo>
                    <a:pt x="142" y="20"/>
                    <a:pt x="144" y="20"/>
                    <a:pt x="146" y="2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4" name="Freeform 1281"/>
            <p:cNvSpPr/>
            <p:nvPr/>
          </p:nvSpPr>
          <p:spPr bwMode="auto">
            <a:xfrm>
              <a:off x="6703" y="2361"/>
              <a:ext cx="78" cy="111"/>
            </a:xfrm>
            <a:custGeom>
              <a:avLst/>
              <a:gdLst>
                <a:gd name="T0" fmla="*/ 42 w 52"/>
                <a:gd name="T1" fmla="*/ 37 h 74"/>
                <a:gd name="T2" fmla="*/ 48 w 52"/>
                <a:gd name="T3" fmla="*/ 56 h 74"/>
                <a:gd name="T4" fmla="*/ 51 w 52"/>
                <a:gd name="T5" fmla="*/ 59 h 74"/>
                <a:gd name="T6" fmla="*/ 52 w 52"/>
                <a:gd name="T7" fmla="*/ 65 h 74"/>
                <a:gd name="T8" fmla="*/ 52 w 52"/>
                <a:gd name="T9" fmla="*/ 67 h 74"/>
                <a:gd name="T10" fmla="*/ 43 w 52"/>
                <a:gd name="T11" fmla="*/ 73 h 74"/>
                <a:gd name="T12" fmla="*/ 37 w 52"/>
                <a:gd name="T13" fmla="*/ 67 h 74"/>
                <a:gd name="T14" fmla="*/ 36 w 52"/>
                <a:gd name="T15" fmla="*/ 65 h 74"/>
                <a:gd name="T16" fmla="*/ 33 w 52"/>
                <a:gd name="T17" fmla="*/ 61 h 74"/>
                <a:gd name="T18" fmla="*/ 30 w 52"/>
                <a:gd name="T19" fmla="*/ 53 h 74"/>
                <a:gd name="T20" fmla="*/ 28 w 52"/>
                <a:gd name="T21" fmla="*/ 47 h 74"/>
                <a:gd name="T22" fmla="*/ 15 w 52"/>
                <a:gd name="T23" fmla="*/ 41 h 74"/>
                <a:gd name="T24" fmla="*/ 2 w 52"/>
                <a:gd name="T25" fmla="*/ 41 h 74"/>
                <a:gd name="T26" fmla="*/ 11 w 52"/>
                <a:gd name="T27" fmla="*/ 31 h 74"/>
                <a:gd name="T28" fmla="*/ 22 w 52"/>
                <a:gd name="T29" fmla="*/ 19 h 74"/>
                <a:gd name="T30" fmla="*/ 24 w 52"/>
                <a:gd name="T31" fmla="*/ 10 h 74"/>
                <a:gd name="T32" fmla="*/ 24 w 52"/>
                <a:gd name="T33" fmla="*/ 6 h 74"/>
                <a:gd name="T34" fmla="*/ 29 w 52"/>
                <a:gd name="T35" fmla="*/ 1 h 74"/>
                <a:gd name="T36" fmla="*/ 31 w 52"/>
                <a:gd name="T37" fmla="*/ 37 h 74"/>
                <a:gd name="T38" fmla="*/ 36 w 52"/>
                <a:gd name="T39" fmla="*/ 42 h 74"/>
                <a:gd name="T40" fmla="*/ 40 w 52"/>
                <a:gd name="T41" fmla="*/ 37 h 74"/>
                <a:gd name="T42" fmla="*/ 42 w 52"/>
                <a:gd name="T43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74">
                  <a:moveTo>
                    <a:pt x="42" y="37"/>
                  </a:moveTo>
                  <a:cubicBezTo>
                    <a:pt x="43" y="44"/>
                    <a:pt x="45" y="50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61"/>
                    <a:pt x="52" y="63"/>
                    <a:pt x="52" y="65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0" y="71"/>
                    <a:pt x="48" y="74"/>
                    <a:pt x="43" y="73"/>
                  </a:cubicBezTo>
                  <a:cubicBezTo>
                    <a:pt x="40" y="73"/>
                    <a:pt x="38" y="70"/>
                    <a:pt x="37" y="67"/>
                  </a:cubicBezTo>
                  <a:cubicBezTo>
                    <a:pt x="36" y="66"/>
                    <a:pt x="36" y="66"/>
                    <a:pt x="36" y="65"/>
                  </a:cubicBezTo>
                  <a:cubicBezTo>
                    <a:pt x="35" y="63"/>
                    <a:pt x="34" y="62"/>
                    <a:pt x="33" y="61"/>
                  </a:cubicBezTo>
                  <a:cubicBezTo>
                    <a:pt x="32" y="58"/>
                    <a:pt x="30" y="56"/>
                    <a:pt x="30" y="53"/>
                  </a:cubicBezTo>
                  <a:cubicBezTo>
                    <a:pt x="30" y="51"/>
                    <a:pt x="29" y="49"/>
                    <a:pt x="28" y="47"/>
                  </a:cubicBezTo>
                  <a:cubicBezTo>
                    <a:pt x="26" y="39"/>
                    <a:pt x="22" y="37"/>
                    <a:pt x="15" y="41"/>
                  </a:cubicBezTo>
                  <a:cubicBezTo>
                    <a:pt x="11" y="43"/>
                    <a:pt x="6" y="45"/>
                    <a:pt x="2" y="41"/>
                  </a:cubicBezTo>
                  <a:cubicBezTo>
                    <a:pt x="0" y="34"/>
                    <a:pt x="7" y="34"/>
                    <a:pt x="11" y="31"/>
                  </a:cubicBezTo>
                  <a:cubicBezTo>
                    <a:pt x="16" y="28"/>
                    <a:pt x="23" y="27"/>
                    <a:pt x="22" y="19"/>
                  </a:cubicBezTo>
                  <a:cubicBezTo>
                    <a:pt x="23" y="16"/>
                    <a:pt x="24" y="13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  <a:cubicBezTo>
                    <a:pt x="24" y="3"/>
                    <a:pt x="25" y="0"/>
                    <a:pt x="29" y="1"/>
                  </a:cubicBezTo>
                  <a:cubicBezTo>
                    <a:pt x="29" y="13"/>
                    <a:pt x="28" y="25"/>
                    <a:pt x="31" y="37"/>
                  </a:cubicBezTo>
                  <a:cubicBezTo>
                    <a:pt x="32" y="39"/>
                    <a:pt x="32" y="42"/>
                    <a:pt x="36" y="42"/>
                  </a:cubicBezTo>
                  <a:cubicBezTo>
                    <a:pt x="39" y="42"/>
                    <a:pt x="40" y="40"/>
                    <a:pt x="40" y="37"/>
                  </a:cubicBezTo>
                  <a:cubicBezTo>
                    <a:pt x="41" y="37"/>
                    <a:pt x="42" y="37"/>
                    <a:pt x="42" y="37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5" name="Freeform 1282"/>
            <p:cNvSpPr/>
            <p:nvPr/>
          </p:nvSpPr>
          <p:spPr bwMode="auto">
            <a:xfrm>
              <a:off x="6832" y="2365"/>
              <a:ext cx="34" cy="30"/>
            </a:xfrm>
            <a:custGeom>
              <a:avLst/>
              <a:gdLst>
                <a:gd name="T0" fmla="*/ 12 w 23"/>
                <a:gd name="T1" fmla="*/ 15 h 20"/>
                <a:gd name="T2" fmla="*/ 5 w 23"/>
                <a:gd name="T3" fmla="*/ 7 h 20"/>
                <a:gd name="T4" fmla="*/ 0 w 23"/>
                <a:gd name="T5" fmla="*/ 3 h 20"/>
                <a:gd name="T6" fmla="*/ 0 w 23"/>
                <a:gd name="T7" fmla="*/ 2 h 20"/>
                <a:gd name="T8" fmla="*/ 4 w 23"/>
                <a:gd name="T9" fmla="*/ 0 h 20"/>
                <a:gd name="T10" fmla="*/ 18 w 23"/>
                <a:gd name="T11" fmla="*/ 9 h 20"/>
                <a:gd name="T12" fmla="*/ 23 w 23"/>
                <a:gd name="T13" fmla="*/ 15 h 20"/>
                <a:gd name="T14" fmla="*/ 23 w 23"/>
                <a:gd name="T15" fmla="*/ 17 h 20"/>
                <a:gd name="T16" fmla="*/ 12 w 23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12" y="15"/>
                  </a:moveTo>
                  <a:cubicBezTo>
                    <a:pt x="11" y="11"/>
                    <a:pt x="9" y="9"/>
                    <a:pt x="5" y="7"/>
                  </a:cubicBezTo>
                  <a:cubicBezTo>
                    <a:pt x="3" y="7"/>
                    <a:pt x="1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3" y="1"/>
                    <a:pt x="4" y="0"/>
                  </a:cubicBezTo>
                  <a:cubicBezTo>
                    <a:pt x="10" y="0"/>
                    <a:pt x="14" y="4"/>
                    <a:pt x="18" y="9"/>
                  </a:cubicBezTo>
                  <a:cubicBezTo>
                    <a:pt x="20" y="11"/>
                    <a:pt x="21" y="14"/>
                    <a:pt x="23" y="15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19" y="20"/>
                    <a:pt x="15" y="18"/>
                    <a:pt x="12" y="15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6" name="Freeform 1283"/>
            <p:cNvSpPr/>
            <p:nvPr/>
          </p:nvSpPr>
          <p:spPr bwMode="auto">
            <a:xfrm>
              <a:off x="6832" y="236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7" name="Freeform 1284"/>
            <p:cNvSpPr/>
            <p:nvPr/>
          </p:nvSpPr>
          <p:spPr bwMode="auto">
            <a:xfrm>
              <a:off x="7087" y="2139"/>
              <a:ext cx="274" cy="153"/>
            </a:xfrm>
            <a:custGeom>
              <a:avLst/>
              <a:gdLst>
                <a:gd name="T0" fmla="*/ 38 w 183"/>
                <a:gd name="T1" fmla="*/ 1 h 102"/>
                <a:gd name="T2" fmla="*/ 42 w 183"/>
                <a:gd name="T3" fmla="*/ 2 h 102"/>
                <a:gd name="T4" fmla="*/ 45 w 183"/>
                <a:gd name="T5" fmla="*/ 10 h 102"/>
                <a:gd name="T6" fmla="*/ 47 w 183"/>
                <a:gd name="T7" fmla="*/ 19 h 102"/>
                <a:gd name="T8" fmla="*/ 58 w 183"/>
                <a:gd name="T9" fmla="*/ 26 h 102"/>
                <a:gd name="T10" fmla="*/ 63 w 183"/>
                <a:gd name="T11" fmla="*/ 26 h 102"/>
                <a:gd name="T12" fmla="*/ 129 w 183"/>
                <a:gd name="T13" fmla="*/ 15 h 102"/>
                <a:gd name="T14" fmla="*/ 136 w 183"/>
                <a:gd name="T15" fmla="*/ 15 h 102"/>
                <a:gd name="T16" fmla="*/ 171 w 183"/>
                <a:gd name="T17" fmla="*/ 19 h 102"/>
                <a:gd name="T18" fmla="*/ 182 w 183"/>
                <a:gd name="T19" fmla="*/ 37 h 102"/>
                <a:gd name="T20" fmla="*/ 175 w 183"/>
                <a:gd name="T21" fmla="*/ 59 h 102"/>
                <a:gd name="T22" fmla="*/ 170 w 183"/>
                <a:gd name="T23" fmla="*/ 65 h 102"/>
                <a:gd name="T24" fmla="*/ 155 w 183"/>
                <a:gd name="T25" fmla="*/ 74 h 102"/>
                <a:gd name="T26" fmla="*/ 150 w 183"/>
                <a:gd name="T27" fmla="*/ 74 h 102"/>
                <a:gd name="T28" fmla="*/ 101 w 183"/>
                <a:gd name="T29" fmla="*/ 81 h 102"/>
                <a:gd name="T30" fmla="*/ 94 w 183"/>
                <a:gd name="T31" fmla="*/ 87 h 102"/>
                <a:gd name="T32" fmla="*/ 63 w 183"/>
                <a:gd name="T33" fmla="*/ 101 h 102"/>
                <a:gd name="T34" fmla="*/ 24 w 183"/>
                <a:gd name="T35" fmla="*/ 77 h 102"/>
                <a:gd name="T36" fmla="*/ 4 w 183"/>
                <a:gd name="T37" fmla="*/ 52 h 102"/>
                <a:gd name="T38" fmla="*/ 0 w 183"/>
                <a:gd name="T39" fmla="*/ 34 h 102"/>
                <a:gd name="T40" fmla="*/ 4 w 183"/>
                <a:gd name="T41" fmla="*/ 31 h 102"/>
                <a:gd name="T42" fmla="*/ 16 w 183"/>
                <a:gd name="T43" fmla="*/ 29 h 102"/>
                <a:gd name="T44" fmla="*/ 23 w 183"/>
                <a:gd name="T45" fmla="*/ 28 h 102"/>
                <a:gd name="T46" fmla="*/ 18 w 183"/>
                <a:gd name="T47" fmla="*/ 16 h 102"/>
                <a:gd name="T48" fmla="*/ 9 w 183"/>
                <a:gd name="T49" fmla="*/ 17 h 102"/>
                <a:gd name="T50" fmla="*/ 14 w 183"/>
                <a:gd name="T51" fmla="*/ 10 h 102"/>
                <a:gd name="T52" fmla="*/ 31 w 183"/>
                <a:gd name="T53" fmla="*/ 1 h 102"/>
                <a:gd name="T54" fmla="*/ 38 w 183"/>
                <a:gd name="T5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3" h="102">
                  <a:moveTo>
                    <a:pt x="38" y="1"/>
                  </a:moveTo>
                  <a:cubicBezTo>
                    <a:pt x="39" y="1"/>
                    <a:pt x="41" y="1"/>
                    <a:pt x="42" y="2"/>
                  </a:cubicBezTo>
                  <a:cubicBezTo>
                    <a:pt x="46" y="4"/>
                    <a:pt x="48" y="6"/>
                    <a:pt x="45" y="10"/>
                  </a:cubicBezTo>
                  <a:cubicBezTo>
                    <a:pt x="41" y="14"/>
                    <a:pt x="43" y="17"/>
                    <a:pt x="47" y="19"/>
                  </a:cubicBezTo>
                  <a:cubicBezTo>
                    <a:pt x="50" y="22"/>
                    <a:pt x="55" y="23"/>
                    <a:pt x="58" y="26"/>
                  </a:cubicBezTo>
                  <a:cubicBezTo>
                    <a:pt x="59" y="28"/>
                    <a:pt x="61" y="27"/>
                    <a:pt x="63" y="26"/>
                  </a:cubicBezTo>
                  <a:cubicBezTo>
                    <a:pt x="84" y="15"/>
                    <a:pt x="106" y="13"/>
                    <a:pt x="129" y="15"/>
                  </a:cubicBezTo>
                  <a:cubicBezTo>
                    <a:pt x="131" y="15"/>
                    <a:pt x="134" y="16"/>
                    <a:pt x="136" y="15"/>
                  </a:cubicBezTo>
                  <a:cubicBezTo>
                    <a:pt x="149" y="9"/>
                    <a:pt x="160" y="13"/>
                    <a:pt x="171" y="19"/>
                  </a:cubicBezTo>
                  <a:cubicBezTo>
                    <a:pt x="180" y="23"/>
                    <a:pt x="183" y="30"/>
                    <a:pt x="182" y="37"/>
                  </a:cubicBezTo>
                  <a:cubicBezTo>
                    <a:pt x="182" y="45"/>
                    <a:pt x="180" y="53"/>
                    <a:pt x="175" y="59"/>
                  </a:cubicBezTo>
                  <a:cubicBezTo>
                    <a:pt x="173" y="61"/>
                    <a:pt x="171" y="63"/>
                    <a:pt x="170" y="65"/>
                  </a:cubicBezTo>
                  <a:cubicBezTo>
                    <a:pt x="167" y="72"/>
                    <a:pt x="162" y="74"/>
                    <a:pt x="155" y="74"/>
                  </a:cubicBezTo>
                  <a:cubicBezTo>
                    <a:pt x="153" y="74"/>
                    <a:pt x="152" y="74"/>
                    <a:pt x="150" y="74"/>
                  </a:cubicBezTo>
                  <a:cubicBezTo>
                    <a:pt x="133" y="68"/>
                    <a:pt x="117" y="75"/>
                    <a:pt x="101" y="81"/>
                  </a:cubicBezTo>
                  <a:cubicBezTo>
                    <a:pt x="98" y="82"/>
                    <a:pt x="95" y="84"/>
                    <a:pt x="94" y="87"/>
                  </a:cubicBezTo>
                  <a:cubicBezTo>
                    <a:pt x="86" y="98"/>
                    <a:pt x="76" y="102"/>
                    <a:pt x="63" y="101"/>
                  </a:cubicBezTo>
                  <a:cubicBezTo>
                    <a:pt x="45" y="100"/>
                    <a:pt x="33" y="91"/>
                    <a:pt x="24" y="77"/>
                  </a:cubicBezTo>
                  <a:cubicBezTo>
                    <a:pt x="18" y="68"/>
                    <a:pt x="10" y="60"/>
                    <a:pt x="4" y="52"/>
                  </a:cubicBezTo>
                  <a:cubicBezTo>
                    <a:pt x="0" y="46"/>
                    <a:pt x="1" y="40"/>
                    <a:pt x="0" y="34"/>
                  </a:cubicBezTo>
                  <a:cubicBezTo>
                    <a:pt x="0" y="32"/>
                    <a:pt x="2" y="31"/>
                    <a:pt x="4" y="31"/>
                  </a:cubicBezTo>
                  <a:cubicBezTo>
                    <a:pt x="8" y="29"/>
                    <a:pt x="12" y="28"/>
                    <a:pt x="16" y="29"/>
                  </a:cubicBezTo>
                  <a:cubicBezTo>
                    <a:pt x="18" y="30"/>
                    <a:pt x="20" y="30"/>
                    <a:pt x="23" y="28"/>
                  </a:cubicBezTo>
                  <a:cubicBezTo>
                    <a:pt x="20" y="24"/>
                    <a:pt x="17" y="21"/>
                    <a:pt x="18" y="16"/>
                  </a:cubicBezTo>
                  <a:cubicBezTo>
                    <a:pt x="14" y="14"/>
                    <a:pt x="11" y="21"/>
                    <a:pt x="9" y="17"/>
                  </a:cubicBezTo>
                  <a:cubicBezTo>
                    <a:pt x="6" y="13"/>
                    <a:pt x="12" y="13"/>
                    <a:pt x="14" y="10"/>
                  </a:cubicBezTo>
                  <a:cubicBezTo>
                    <a:pt x="19" y="5"/>
                    <a:pt x="23" y="0"/>
                    <a:pt x="31" y="1"/>
                  </a:cubicBezTo>
                  <a:cubicBezTo>
                    <a:pt x="33" y="4"/>
                    <a:pt x="35" y="2"/>
                    <a:pt x="38" y="1"/>
                  </a:cubicBezTo>
                  <a:close/>
                </a:path>
              </a:pathLst>
            </a:custGeom>
            <a:solidFill>
              <a:srgbClr val="FE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8" name="Freeform 1285"/>
            <p:cNvSpPr/>
            <p:nvPr/>
          </p:nvSpPr>
          <p:spPr bwMode="auto">
            <a:xfrm>
              <a:off x="7070" y="2035"/>
              <a:ext cx="134" cy="87"/>
            </a:xfrm>
            <a:custGeom>
              <a:avLst/>
              <a:gdLst>
                <a:gd name="T0" fmla="*/ 18 w 89"/>
                <a:gd name="T1" fmla="*/ 34 h 58"/>
                <a:gd name="T2" fmla="*/ 24 w 89"/>
                <a:gd name="T3" fmla="*/ 33 h 58"/>
                <a:gd name="T4" fmla="*/ 64 w 89"/>
                <a:gd name="T5" fmla="*/ 20 h 58"/>
                <a:gd name="T6" fmla="*/ 77 w 89"/>
                <a:gd name="T7" fmla="*/ 8 h 58"/>
                <a:gd name="T8" fmla="*/ 89 w 89"/>
                <a:gd name="T9" fmla="*/ 5 h 58"/>
                <a:gd name="T10" fmla="*/ 70 w 89"/>
                <a:gd name="T11" fmla="*/ 29 h 58"/>
                <a:gd name="T12" fmla="*/ 35 w 89"/>
                <a:gd name="T13" fmla="*/ 58 h 58"/>
                <a:gd name="T14" fmla="*/ 20 w 89"/>
                <a:gd name="T15" fmla="*/ 47 h 58"/>
                <a:gd name="T16" fmla="*/ 18 w 89"/>
                <a:gd name="T17" fmla="*/ 45 h 58"/>
                <a:gd name="T18" fmla="*/ 18 w 89"/>
                <a:gd name="T19" fmla="*/ 45 h 58"/>
                <a:gd name="T20" fmla="*/ 6 w 89"/>
                <a:gd name="T21" fmla="*/ 39 h 58"/>
                <a:gd name="T22" fmla="*/ 6 w 89"/>
                <a:gd name="T23" fmla="*/ 39 h 58"/>
                <a:gd name="T24" fmla="*/ 12 w 89"/>
                <a:gd name="T25" fmla="*/ 32 h 58"/>
                <a:gd name="T26" fmla="*/ 16 w 89"/>
                <a:gd name="T27" fmla="*/ 33 h 58"/>
                <a:gd name="T28" fmla="*/ 18 w 89"/>
                <a:gd name="T2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58">
                  <a:moveTo>
                    <a:pt x="18" y="34"/>
                  </a:moveTo>
                  <a:cubicBezTo>
                    <a:pt x="20" y="33"/>
                    <a:pt x="22" y="34"/>
                    <a:pt x="24" y="33"/>
                  </a:cubicBezTo>
                  <a:cubicBezTo>
                    <a:pt x="37" y="29"/>
                    <a:pt x="51" y="26"/>
                    <a:pt x="64" y="20"/>
                  </a:cubicBezTo>
                  <a:cubicBezTo>
                    <a:pt x="70" y="18"/>
                    <a:pt x="73" y="13"/>
                    <a:pt x="77" y="8"/>
                  </a:cubicBezTo>
                  <a:cubicBezTo>
                    <a:pt x="80" y="4"/>
                    <a:pt x="83" y="0"/>
                    <a:pt x="89" y="5"/>
                  </a:cubicBezTo>
                  <a:cubicBezTo>
                    <a:pt x="86" y="15"/>
                    <a:pt x="78" y="23"/>
                    <a:pt x="70" y="29"/>
                  </a:cubicBezTo>
                  <a:cubicBezTo>
                    <a:pt x="59" y="39"/>
                    <a:pt x="48" y="50"/>
                    <a:pt x="35" y="58"/>
                  </a:cubicBezTo>
                  <a:cubicBezTo>
                    <a:pt x="30" y="54"/>
                    <a:pt x="25" y="50"/>
                    <a:pt x="20" y="47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5" y="42"/>
                    <a:pt x="10" y="41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31"/>
                    <a:pt x="8" y="32"/>
                    <a:pt x="12" y="32"/>
                  </a:cubicBezTo>
                  <a:cubicBezTo>
                    <a:pt x="14" y="32"/>
                    <a:pt x="15" y="32"/>
                    <a:pt x="16" y="33"/>
                  </a:cubicBezTo>
                  <a:cubicBezTo>
                    <a:pt x="17" y="34"/>
                    <a:pt x="17" y="34"/>
                    <a:pt x="18" y="34"/>
                  </a:cubicBezTo>
                  <a:close/>
                </a:path>
              </a:pathLst>
            </a:custGeom>
            <a:solidFill>
              <a:srgbClr val="BA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9" name="Freeform 1286"/>
            <p:cNvSpPr/>
            <p:nvPr/>
          </p:nvSpPr>
          <p:spPr bwMode="auto">
            <a:xfrm>
              <a:off x="7166" y="1984"/>
              <a:ext cx="69" cy="83"/>
            </a:xfrm>
            <a:custGeom>
              <a:avLst/>
              <a:gdLst>
                <a:gd name="T0" fmla="*/ 25 w 46"/>
                <a:gd name="T1" fmla="*/ 39 h 55"/>
                <a:gd name="T2" fmla="*/ 15 w 46"/>
                <a:gd name="T3" fmla="*/ 45 h 55"/>
                <a:gd name="T4" fmla="*/ 0 w 46"/>
                <a:gd name="T5" fmla="*/ 54 h 55"/>
                <a:gd name="T6" fmla="*/ 4 w 46"/>
                <a:gd name="T7" fmla="*/ 50 h 55"/>
                <a:gd name="T8" fmla="*/ 6 w 46"/>
                <a:gd name="T9" fmla="*/ 48 h 55"/>
                <a:gd name="T10" fmla="*/ 8 w 46"/>
                <a:gd name="T11" fmla="*/ 44 h 55"/>
                <a:gd name="T12" fmla="*/ 9 w 46"/>
                <a:gd name="T13" fmla="*/ 40 h 55"/>
                <a:gd name="T14" fmla="*/ 24 w 46"/>
                <a:gd name="T15" fmla="*/ 21 h 55"/>
                <a:gd name="T16" fmla="*/ 36 w 46"/>
                <a:gd name="T17" fmla="*/ 7 h 55"/>
                <a:gd name="T18" fmla="*/ 46 w 46"/>
                <a:gd name="T19" fmla="*/ 4 h 55"/>
                <a:gd name="T20" fmla="*/ 25 w 46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5">
                  <a:moveTo>
                    <a:pt x="25" y="39"/>
                  </a:moveTo>
                  <a:cubicBezTo>
                    <a:pt x="21" y="38"/>
                    <a:pt x="18" y="41"/>
                    <a:pt x="15" y="45"/>
                  </a:cubicBezTo>
                  <a:cubicBezTo>
                    <a:pt x="12" y="50"/>
                    <a:pt x="8" y="55"/>
                    <a:pt x="0" y="54"/>
                  </a:cubicBezTo>
                  <a:cubicBezTo>
                    <a:pt x="2" y="53"/>
                    <a:pt x="3" y="51"/>
                    <a:pt x="4" y="50"/>
                  </a:cubicBezTo>
                  <a:cubicBezTo>
                    <a:pt x="5" y="49"/>
                    <a:pt x="5" y="49"/>
                    <a:pt x="6" y="48"/>
                  </a:cubicBezTo>
                  <a:cubicBezTo>
                    <a:pt x="6" y="47"/>
                    <a:pt x="6" y="45"/>
                    <a:pt x="8" y="44"/>
                  </a:cubicBezTo>
                  <a:cubicBezTo>
                    <a:pt x="9" y="43"/>
                    <a:pt x="9" y="41"/>
                    <a:pt x="9" y="40"/>
                  </a:cubicBezTo>
                  <a:cubicBezTo>
                    <a:pt x="13" y="33"/>
                    <a:pt x="20" y="28"/>
                    <a:pt x="24" y="21"/>
                  </a:cubicBezTo>
                  <a:cubicBezTo>
                    <a:pt x="29" y="17"/>
                    <a:pt x="32" y="11"/>
                    <a:pt x="36" y="7"/>
                  </a:cubicBezTo>
                  <a:cubicBezTo>
                    <a:pt x="39" y="4"/>
                    <a:pt x="41" y="0"/>
                    <a:pt x="46" y="4"/>
                  </a:cubicBezTo>
                  <a:cubicBezTo>
                    <a:pt x="40" y="16"/>
                    <a:pt x="33" y="28"/>
                    <a:pt x="25" y="39"/>
                  </a:cubicBezTo>
                  <a:close/>
                </a:path>
              </a:pathLst>
            </a:custGeom>
            <a:solidFill>
              <a:srgbClr val="C28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0" name="Freeform 1287"/>
            <p:cNvSpPr/>
            <p:nvPr/>
          </p:nvSpPr>
          <p:spPr bwMode="auto">
            <a:xfrm>
              <a:off x="7213" y="1872"/>
              <a:ext cx="51" cy="118"/>
            </a:xfrm>
            <a:custGeom>
              <a:avLst/>
              <a:gdLst>
                <a:gd name="T0" fmla="*/ 25 w 34"/>
                <a:gd name="T1" fmla="*/ 0 h 79"/>
                <a:gd name="T2" fmla="*/ 29 w 34"/>
                <a:gd name="T3" fmla="*/ 0 h 79"/>
                <a:gd name="T4" fmla="*/ 32 w 34"/>
                <a:gd name="T5" fmla="*/ 25 h 79"/>
                <a:gd name="T6" fmla="*/ 8 w 34"/>
                <a:gd name="T7" fmla="*/ 75 h 79"/>
                <a:gd name="T8" fmla="*/ 6 w 34"/>
                <a:gd name="T9" fmla="*/ 77 h 79"/>
                <a:gd name="T10" fmla="*/ 1 w 34"/>
                <a:gd name="T11" fmla="*/ 77 h 79"/>
                <a:gd name="T12" fmla="*/ 9 w 34"/>
                <a:gd name="T13" fmla="*/ 47 h 79"/>
                <a:gd name="T14" fmla="*/ 17 w 34"/>
                <a:gd name="T15" fmla="*/ 34 h 79"/>
                <a:gd name="T16" fmla="*/ 21 w 34"/>
                <a:gd name="T17" fmla="*/ 12 h 79"/>
                <a:gd name="T18" fmla="*/ 25 w 34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9">
                  <a:moveTo>
                    <a:pt x="25" y="0"/>
                  </a:moveTo>
                  <a:cubicBezTo>
                    <a:pt x="26" y="0"/>
                    <a:pt x="27" y="0"/>
                    <a:pt x="29" y="0"/>
                  </a:cubicBezTo>
                  <a:cubicBezTo>
                    <a:pt x="34" y="8"/>
                    <a:pt x="33" y="17"/>
                    <a:pt x="32" y="25"/>
                  </a:cubicBezTo>
                  <a:cubicBezTo>
                    <a:pt x="23" y="41"/>
                    <a:pt x="14" y="57"/>
                    <a:pt x="8" y="75"/>
                  </a:cubicBezTo>
                  <a:cubicBezTo>
                    <a:pt x="8" y="76"/>
                    <a:pt x="7" y="77"/>
                    <a:pt x="6" y="77"/>
                  </a:cubicBezTo>
                  <a:cubicBezTo>
                    <a:pt x="4" y="78"/>
                    <a:pt x="2" y="79"/>
                    <a:pt x="1" y="77"/>
                  </a:cubicBezTo>
                  <a:cubicBezTo>
                    <a:pt x="0" y="66"/>
                    <a:pt x="7" y="57"/>
                    <a:pt x="9" y="47"/>
                  </a:cubicBezTo>
                  <a:cubicBezTo>
                    <a:pt x="11" y="43"/>
                    <a:pt x="13" y="38"/>
                    <a:pt x="17" y="34"/>
                  </a:cubicBezTo>
                  <a:cubicBezTo>
                    <a:pt x="23" y="28"/>
                    <a:pt x="26" y="21"/>
                    <a:pt x="21" y="12"/>
                  </a:cubicBezTo>
                  <a:cubicBezTo>
                    <a:pt x="19" y="8"/>
                    <a:pt x="19" y="3"/>
                    <a:pt x="25" y="0"/>
                  </a:cubicBezTo>
                  <a:close/>
                </a:path>
              </a:pathLst>
            </a:custGeom>
            <a:solidFill>
              <a:srgbClr val="E7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1" name="Freeform 1288"/>
            <p:cNvSpPr/>
            <p:nvPr/>
          </p:nvSpPr>
          <p:spPr bwMode="auto">
            <a:xfrm>
              <a:off x="7201" y="1927"/>
              <a:ext cx="57" cy="92"/>
            </a:xfrm>
            <a:custGeom>
              <a:avLst/>
              <a:gdLst>
                <a:gd name="T0" fmla="*/ 23 w 38"/>
                <a:gd name="T1" fmla="*/ 42 h 61"/>
                <a:gd name="T2" fmla="*/ 12 w 38"/>
                <a:gd name="T3" fmla="*/ 51 h 61"/>
                <a:gd name="T4" fmla="*/ 2 w 38"/>
                <a:gd name="T5" fmla="*/ 61 h 61"/>
                <a:gd name="T6" fmla="*/ 1 w 38"/>
                <a:gd name="T7" fmla="*/ 59 h 61"/>
                <a:gd name="T8" fmla="*/ 0 w 38"/>
                <a:gd name="T9" fmla="*/ 57 h 61"/>
                <a:gd name="T10" fmla="*/ 2 w 38"/>
                <a:gd name="T11" fmla="*/ 54 h 61"/>
                <a:gd name="T12" fmla="*/ 4 w 38"/>
                <a:gd name="T13" fmla="*/ 51 h 61"/>
                <a:gd name="T14" fmla="*/ 6 w 38"/>
                <a:gd name="T15" fmla="*/ 49 h 61"/>
                <a:gd name="T16" fmla="*/ 7 w 38"/>
                <a:gd name="T17" fmla="*/ 48 h 61"/>
                <a:gd name="T18" fmla="*/ 8 w 38"/>
                <a:gd name="T19" fmla="*/ 46 h 61"/>
                <a:gd name="T20" fmla="*/ 24 w 38"/>
                <a:gd name="T21" fmla="*/ 20 h 61"/>
                <a:gd name="T22" fmla="*/ 30 w 38"/>
                <a:gd name="T23" fmla="*/ 6 h 61"/>
                <a:gd name="T24" fmla="*/ 38 w 38"/>
                <a:gd name="T25" fmla="*/ 2 h 61"/>
                <a:gd name="T26" fmla="*/ 23 w 38"/>
                <a:gd name="T27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1">
                  <a:moveTo>
                    <a:pt x="23" y="42"/>
                  </a:moveTo>
                  <a:cubicBezTo>
                    <a:pt x="18" y="43"/>
                    <a:pt x="15" y="47"/>
                    <a:pt x="12" y="51"/>
                  </a:cubicBezTo>
                  <a:cubicBezTo>
                    <a:pt x="9" y="55"/>
                    <a:pt x="6" y="59"/>
                    <a:pt x="2" y="61"/>
                  </a:cubicBezTo>
                  <a:cubicBezTo>
                    <a:pt x="1" y="61"/>
                    <a:pt x="1" y="60"/>
                    <a:pt x="1" y="59"/>
                  </a:cubicBezTo>
                  <a:cubicBezTo>
                    <a:pt x="0" y="59"/>
                    <a:pt x="0" y="58"/>
                    <a:pt x="0" y="57"/>
                  </a:cubicBezTo>
                  <a:cubicBezTo>
                    <a:pt x="1" y="56"/>
                    <a:pt x="1" y="55"/>
                    <a:pt x="2" y="54"/>
                  </a:cubicBezTo>
                  <a:cubicBezTo>
                    <a:pt x="3" y="53"/>
                    <a:pt x="4" y="52"/>
                    <a:pt x="4" y="51"/>
                  </a:cubicBezTo>
                  <a:cubicBezTo>
                    <a:pt x="5" y="51"/>
                    <a:pt x="5" y="50"/>
                    <a:pt x="6" y="49"/>
                  </a:cubicBezTo>
                  <a:cubicBezTo>
                    <a:pt x="6" y="49"/>
                    <a:pt x="6" y="49"/>
                    <a:pt x="7" y="48"/>
                  </a:cubicBezTo>
                  <a:cubicBezTo>
                    <a:pt x="7" y="47"/>
                    <a:pt x="8" y="47"/>
                    <a:pt x="8" y="46"/>
                  </a:cubicBezTo>
                  <a:cubicBezTo>
                    <a:pt x="16" y="39"/>
                    <a:pt x="21" y="30"/>
                    <a:pt x="24" y="20"/>
                  </a:cubicBezTo>
                  <a:cubicBezTo>
                    <a:pt x="25" y="15"/>
                    <a:pt x="28" y="10"/>
                    <a:pt x="30" y="6"/>
                  </a:cubicBezTo>
                  <a:cubicBezTo>
                    <a:pt x="32" y="3"/>
                    <a:pt x="34" y="0"/>
                    <a:pt x="38" y="2"/>
                  </a:cubicBezTo>
                  <a:cubicBezTo>
                    <a:pt x="36" y="16"/>
                    <a:pt x="31" y="30"/>
                    <a:pt x="23" y="42"/>
                  </a:cubicBezTo>
                  <a:close/>
                </a:path>
              </a:pathLst>
            </a:custGeom>
            <a:solidFill>
              <a:srgbClr val="CE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2" name="Freeform 1289"/>
            <p:cNvSpPr/>
            <p:nvPr/>
          </p:nvSpPr>
          <p:spPr bwMode="auto">
            <a:xfrm>
              <a:off x="7204" y="1915"/>
              <a:ext cx="58" cy="90"/>
            </a:xfrm>
            <a:custGeom>
              <a:avLst/>
              <a:gdLst>
                <a:gd name="T0" fmla="*/ 36 w 39"/>
                <a:gd name="T1" fmla="*/ 10 h 60"/>
                <a:gd name="T2" fmla="*/ 27 w 39"/>
                <a:gd name="T3" fmla="*/ 24 h 60"/>
                <a:gd name="T4" fmla="*/ 8 w 39"/>
                <a:gd name="T5" fmla="*/ 58 h 60"/>
                <a:gd name="T6" fmla="*/ 6 w 39"/>
                <a:gd name="T7" fmla="*/ 60 h 60"/>
                <a:gd name="T8" fmla="*/ 6 w 39"/>
                <a:gd name="T9" fmla="*/ 60 h 60"/>
                <a:gd name="T10" fmla="*/ 3 w 39"/>
                <a:gd name="T11" fmla="*/ 59 h 60"/>
                <a:gd name="T12" fmla="*/ 12 w 39"/>
                <a:gd name="T13" fmla="*/ 46 h 60"/>
                <a:gd name="T14" fmla="*/ 21 w 39"/>
                <a:gd name="T15" fmla="*/ 24 h 60"/>
                <a:gd name="T16" fmla="*/ 38 w 39"/>
                <a:gd name="T17" fmla="*/ 0 h 60"/>
                <a:gd name="T18" fmla="*/ 36 w 39"/>
                <a:gd name="T19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60">
                  <a:moveTo>
                    <a:pt x="36" y="10"/>
                  </a:moveTo>
                  <a:cubicBezTo>
                    <a:pt x="31" y="13"/>
                    <a:pt x="28" y="19"/>
                    <a:pt x="27" y="24"/>
                  </a:cubicBezTo>
                  <a:cubicBezTo>
                    <a:pt x="23" y="37"/>
                    <a:pt x="16" y="48"/>
                    <a:pt x="8" y="58"/>
                  </a:cubicBezTo>
                  <a:cubicBezTo>
                    <a:pt x="7" y="58"/>
                    <a:pt x="6" y="59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60"/>
                    <a:pt x="3" y="59"/>
                  </a:cubicBezTo>
                  <a:cubicBezTo>
                    <a:pt x="0" y="51"/>
                    <a:pt x="10" y="51"/>
                    <a:pt x="12" y="46"/>
                  </a:cubicBezTo>
                  <a:cubicBezTo>
                    <a:pt x="16" y="39"/>
                    <a:pt x="18" y="31"/>
                    <a:pt x="21" y="24"/>
                  </a:cubicBezTo>
                  <a:cubicBezTo>
                    <a:pt x="24" y="14"/>
                    <a:pt x="30" y="6"/>
                    <a:pt x="38" y="0"/>
                  </a:cubicBezTo>
                  <a:cubicBezTo>
                    <a:pt x="39" y="4"/>
                    <a:pt x="37" y="7"/>
                    <a:pt x="36" y="1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3" name="Freeform 1290"/>
            <p:cNvSpPr/>
            <p:nvPr/>
          </p:nvSpPr>
          <p:spPr bwMode="auto">
            <a:xfrm>
              <a:off x="7222" y="1909"/>
              <a:ext cx="39" cy="75"/>
            </a:xfrm>
            <a:custGeom>
              <a:avLst/>
              <a:gdLst>
                <a:gd name="T0" fmla="*/ 26 w 26"/>
                <a:gd name="T1" fmla="*/ 4 h 50"/>
                <a:gd name="T2" fmla="*/ 7 w 26"/>
                <a:gd name="T3" fmla="*/ 38 h 50"/>
                <a:gd name="T4" fmla="*/ 0 w 26"/>
                <a:gd name="T5" fmla="*/ 50 h 50"/>
                <a:gd name="T6" fmla="*/ 21 w 26"/>
                <a:gd name="T7" fmla="*/ 5 h 50"/>
                <a:gd name="T8" fmla="*/ 26 w 26"/>
                <a:gd name="T9" fmla="*/ 0 h 50"/>
                <a:gd name="T10" fmla="*/ 26 w 26"/>
                <a:gd name="T11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50">
                  <a:moveTo>
                    <a:pt x="26" y="4"/>
                  </a:moveTo>
                  <a:cubicBezTo>
                    <a:pt x="17" y="14"/>
                    <a:pt x="10" y="25"/>
                    <a:pt x="7" y="38"/>
                  </a:cubicBezTo>
                  <a:cubicBezTo>
                    <a:pt x="6" y="43"/>
                    <a:pt x="4" y="47"/>
                    <a:pt x="0" y="50"/>
                  </a:cubicBezTo>
                  <a:cubicBezTo>
                    <a:pt x="5" y="34"/>
                    <a:pt x="9" y="18"/>
                    <a:pt x="21" y="5"/>
                  </a:cubicBezTo>
                  <a:cubicBezTo>
                    <a:pt x="23" y="4"/>
                    <a:pt x="24" y="1"/>
                    <a:pt x="26" y="0"/>
                  </a:cubicBezTo>
                  <a:cubicBezTo>
                    <a:pt x="26" y="2"/>
                    <a:pt x="26" y="3"/>
                    <a:pt x="26" y="4"/>
                  </a:cubicBezTo>
                  <a:close/>
                </a:path>
              </a:pathLst>
            </a:custGeom>
            <a:solidFill>
              <a:srgbClr val="DF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4" name="Freeform 1291"/>
            <p:cNvSpPr/>
            <p:nvPr/>
          </p:nvSpPr>
          <p:spPr bwMode="auto">
            <a:xfrm>
              <a:off x="7448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C85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5" name="Freeform 1292"/>
            <p:cNvSpPr/>
            <p:nvPr/>
          </p:nvSpPr>
          <p:spPr bwMode="auto">
            <a:xfrm>
              <a:off x="7253" y="1866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7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6" name="Freeform 1293"/>
            <p:cNvSpPr/>
            <p:nvPr/>
          </p:nvSpPr>
          <p:spPr bwMode="auto">
            <a:xfrm>
              <a:off x="7331" y="1686"/>
              <a:ext cx="264" cy="153"/>
            </a:xfrm>
            <a:custGeom>
              <a:avLst/>
              <a:gdLst>
                <a:gd name="T0" fmla="*/ 157 w 176"/>
                <a:gd name="T1" fmla="*/ 88 h 102"/>
                <a:gd name="T2" fmla="*/ 153 w 176"/>
                <a:gd name="T3" fmla="*/ 97 h 102"/>
                <a:gd name="T4" fmla="*/ 128 w 176"/>
                <a:gd name="T5" fmla="*/ 99 h 102"/>
                <a:gd name="T6" fmla="*/ 124 w 176"/>
                <a:gd name="T7" fmla="*/ 102 h 102"/>
                <a:gd name="T8" fmla="*/ 122 w 176"/>
                <a:gd name="T9" fmla="*/ 101 h 102"/>
                <a:gd name="T10" fmla="*/ 119 w 176"/>
                <a:gd name="T11" fmla="*/ 100 h 102"/>
                <a:gd name="T12" fmla="*/ 117 w 176"/>
                <a:gd name="T13" fmla="*/ 99 h 102"/>
                <a:gd name="T14" fmla="*/ 115 w 176"/>
                <a:gd name="T15" fmla="*/ 97 h 102"/>
                <a:gd name="T16" fmla="*/ 114 w 176"/>
                <a:gd name="T17" fmla="*/ 96 h 102"/>
                <a:gd name="T18" fmla="*/ 113 w 176"/>
                <a:gd name="T19" fmla="*/ 94 h 102"/>
                <a:gd name="T20" fmla="*/ 112 w 176"/>
                <a:gd name="T21" fmla="*/ 91 h 102"/>
                <a:gd name="T22" fmla="*/ 110 w 176"/>
                <a:gd name="T23" fmla="*/ 86 h 102"/>
                <a:gd name="T24" fmla="*/ 109 w 176"/>
                <a:gd name="T25" fmla="*/ 77 h 102"/>
                <a:gd name="T26" fmla="*/ 101 w 176"/>
                <a:gd name="T27" fmla="*/ 62 h 102"/>
                <a:gd name="T28" fmla="*/ 83 w 176"/>
                <a:gd name="T29" fmla="*/ 55 h 102"/>
                <a:gd name="T30" fmla="*/ 74 w 176"/>
                <a:gd name="T31" fmla="*/ 54 h 102"/>
                <a:gd name="T32" fmla="*/ 31 w 176"/>
                <a:gd name="T33" fmla="*/ 43 h 102"/>
                <a:gd name="T34" fmla="*/ 20 w 176"/>
                <a:gd name="T35" fmla="*/ 36 h 102"/>
                <a:gd name="T36" fmla="*/ 17 w 176"/>
                <a:gd name="T37" fmla="*/ 32 h 102"/>
                <a:gd name="T38" fmla="*/ 15 w 176"/>
                <a:gd name="T39" fmla="*/ 30 h 102"/>
                <a:gd name="T40" fmla="*/ 15 w 176"/>
                <a:gd name="T41" fmla="*/ 30 h 102"/>
                <a:gd name="T42" fmla="*/ 13 w 176"/>
                <a:gd name="T43" fmla="*/ 26 h 102"/>
                <a:gd name="T44" fmla="*/ 13 w 176"/>
                <a:gd name="T45" fmla="*/ 27 h 102"/>
                <a:gd name="T46" fmla="*/ 11 w 176"/>
                <a:gd name="T47" fmla="*/ 24 h 102"/>
                <a:gd name="T48" fmla="*/ 11 w 176"/>
                <a:gd name="T49" fmla="*/ 25 h 102"/>
                <a:gd name="T50" fmla="*/ 9 w 176"/>
                <a:gd name="T51" fmla="*/ 22 h 102"/>
                <a:gd name="T52" fmla="*/ 9 w 176"/>
                <a:gd name="T53" fmla="*/ 22 h 102"/>
                <a:gd name="T54" fmla="*/ 7 w 176"/>
                <a:gd name="T55" fmla="*/ 19 h 102"/>
                <a:gd name="T56" fmla="*/ 1 w 176"/>
                <a:gd name="T57" fmla="*/ 7 h 102"/>
                <a:gd name="T58" fmla="*/ 4 w 176"/>
                <a:gd name="T59" fmla="*/ 0 h 102"/>
                <a:gd name="T60" fmla="*/ 7 w 176"/>
                <a:gd name="T61" fmla="*/ 0 h 102"/>
                <a:gd name="T62" fmla="*/ 18 w 176"/>
                <a:gd name="T63" fmla="*/ 19 h 102"/>
                <a:gd name="T64" fmla="*/ 36 w 176"/>
                <a:gd name="T65" fmla="*/ 31 h 102"/>
                <a:gd name="T66" fmla="*/ 80 w 176"/>
                <a:gd name="T67" fmla="*/ 40 h 102"/>
                <a:gd name="T68" fmla="*/ 90 w 176"/>
                <a:gd name="T69" fmla="*/ 44 h 102"/>
                <a:gd name="T70" fmla="*/ 100 w 176"/>
                <a:gd name="T71" fmla="*/ 50 h 102"/>
                <a:gd name="T72" fmla="*/ 131 w 176"/>
                <a:gd name="T73" fmla="*/ 54 h 102"/>
                <a:gd name="T74" fmla="*/ 156 w 176"/>
                <a:gd name="T75" fmla="*/ 55 h 102"/>
                <a:gd name="T76" fmla="*/ 174 w 176"/>
                <a:gd name="T77" fmla="*/ 55 h 102"/>
                <a:gd name="T78" fmla="*/ 176 w 176"/>
                <a:gd name="T79" fmla="*/ 57 h 102"/>
                <a:gd name="T80" fmla="*/ 176 w 176"/>
                <a:gd name="T81" fmla="*/ 59 h 102"/>
                <a:gd name="T82" fmla="*/ 152 w 176"/>
                <a:gd name="T83" fmla="*/ 61 h 102"/>
                <a:gd name="T84" fmla="*/ 143 w 176"/>
                <a:gd name="T85" fmla="*/ 66 h 102"/>
                <a:gd name="T86" fmla="*/ 145 w 176"/>
                <a:gd name="T87" fmla="*/ 79 h 102"/>
                <a:gd name="T88" fmla="*/ 139 w 176"/>
                <a:gd name="T89" fmla="*/ 83 h 102"/>
                <a:gd name="T90" fmla="*/ 157 w 176"/>
                <a:gd name="T9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6" h="102">
                  <a:moveTo>
                    <a:pt x="157" y="88"/>
                  </a:moveTo>
                  <a:cubicBezTo>
                    <a:pt x="158" y="94"/>
                    <a:pt x="158" y="96"/>
                    <a:pt x="153" y="97"/>
                  </a:cubicBezTo>
                  <a:cubicBezTo>
                    <a:pt x="145" y="99"/>
                    <a:pt x="137" y="100"/>
                    <a:pt x="128" y="99"/>
                  </a:cubicBezTo>
                  <a:cubicBezTo>
                    <a:pt x="127" y="100"/>
                    <a:pt x="126" y="101"/>
                    <a:pt x="124" y="102"/>
                  </a:cubicBezTo>
                  <a:cubicBezTo>
                    <a:pt x="123" y="102"/>
                    <a:pt x="123" y="102"/>
                    <a:pt x="122" y="101"/>
                  </a:cubicBezTo>
                  <a:cubicBezTo>
                    <a:pt x="121" y="101"/>
                    <a:pt x="120" y="100"/>
                    <a:pt x="119" y="100"/>
                  </a:cubicBezTo>
                  <a:cubicBezTo>
                    <a:pt x="118" y="100"/>
                    <a:pt x="117" y="99"/>
                    <a:pt x="117" y="99"/>
                  </a:cubicBezTo>
                  <a:cubicBezTo>
                    <a:pt x="116" y="98"/>
                    <a:pt x="115" y="98"/>
                    <a:pt x="115" y="97"/>
                  </a:cubicBezTo>
                  <a:cubicBezTo>
                    <a:pt x="114" y="97"/>
                    <a:pt x="114" y="96"/>
                    <a:pt x="114" y="96"/>
                  </a:cubicBezTo>
                  <a:cubicBezTo>
                    <a:pt x="113" y="95"/>
                    <a:pt x="113" y="95"/>
                    <a:pt x="113" y="94"/>
                  </a:cubicBezTo>
                  <a:cubicBezTo>
                    <a:pt x="112" y="93"/>
                    <a:pt x="112" y="92"/>
                    <a:pt x="112" y="91"/>
                  </a:cubicBezTo>
                  <a:cubicBezTo>
                    <a:pt x="112" y="89"/>
                    <a:pt x="112" y="87"/>
                    <a:pt x="110" y="86"/>
                  </a:cubicBezTo>
                  <a:cubicBezTo>
                    <a:pt x="107" y="83"/>
                    <a:pt x="107" y="80"/>
                    <a:pt x="109" y="77"/>
                  </a:cubicBezTo>
                  <a:cubicBezTo>
                    <a:pt x="113" y="69"/>
                    <a:pt x="109" y="63"/>
                    <a:pt x="101" y="62"/>
                  </a:cubicBezTo>
                  <a:cubicBezTo>
                    <a:pt x="94" y="61"/>
                    <a:pt x="87" y="60"/>
                    <a:pt x="83" y="55"/>
                  </a:cubicBezTo>
                  <a:cubicBezTo>
                    <a:pt x="80" y="52"/>
                    <a:pt x="77" y="53"/>
                    <a:pt x="74" y="54"/>
                  </a:cubicBezTo>
                  <a:cubicBezTo>
                    <a:pt x="58" y="58"/>
                    <a:pt x="44" y="51"/>
                    <a:pt x="31" y="43"/>
                  </a:cubicBezTo>
                  <a:cubicBezTo>
                    <a:pt x="28" y="41"/>
                    <a:pt x="24" y="39"/>
                    <a:pt x="20" y="36"/>
                  </a:cubicBezTo>
                  <a:cubicBezTo>
                    <a:pt x="19" y="35"/>
                    <a:pt x="18" y="34"/>
                    <a:pt x="17" y="32"/>
                  </a:cubicBezTo>
                  <a:cubicBezTo>
                    <a:pt x="16" y="32"/>
                    <a:pt x="16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7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0"/>
                    <a:pt x="7" y="19"/>
                  </a:cubicBezTo>
                  <a:cubicBezTo>
                    <a:pt x="4" y="16"/>
                    <a:pt x="2" y="12"/>
                    <a:pt x="1" y="7"/>
                  </a:cubicBezTo>
                  <a:cubicBezTo>
                    <a:pt x="0" y="4"/>
                    <a:pt x="0" y="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1" y="6"/>
                    <a:pt x="13" y="13"/>
                    <a:pt x="18" y="19"/>
                  </a:cubicBezTo>
                  <a:cubicBezTo>
                    <a:pt x="23" y="25"/>
                    <a:pt x="28" y="29"/>
                    <a:pt x="36" y="31"/>
                  </a:cubicBezTo>
                  <a:cubicBezTo>
                    <a:pt x="49" y="41"/>
                    <a:pt x="63" y="46"/>
                    <a:pt x="80" y="40"/>
                  </a:cubicBezTo>
                  <a:cubicBezTo>
                    <a:pt x="85" y="38"/>
                    <a:pt x="89" y="39"/>
                    <a:pt x="90" y="44"/>
                  </a:cubicBezTo>
                  <a:cubicBezTo>
                    <a:pt x="92" y="50"/>
                    <a:pt x="96" y="50"/>
                    <a:pt x="100" y="50"/>
                  </a:cubicBezTo>
                  <a:cubicBezTo>
                    <a:pt x="110" y="50"/>
                    <a:pt x="121" y="51"/>
                    <a:pt x="131" y="54"/>
                  </a:cubicBezTo>
                  <a:cubicBezTo>
                    <a:pt x="139" y="57"/>
                    <a:pt x="148" y="57"/>
                    <a:pt x="156" y="55"/>
                  </a:cubicBezTo>
                  <a:cubicBezTo>
                    <a:pt x="162" y="54"/>
                    <a:pt x="168" y="54"/>
                    <a:pt x="174" y="55"/>
                  </a:cubicBezTo>
                  <a:cubicBezTo>
                    <a:pt x="175" y="56"/>
                    <a:pt x="176" y="56"/>
                    <a:pt x="176" y="57"/>
                  </a:cubicBezTo>
                  <a:cubicBezTo>
                    <a:pt x="176" y="58"/>
                    <a:pt x="176" y="58"/>
                    <a:pt x="176" y="59"/>
                  </a:cubicBezTo>
                  <a:cubicBezTo>
                    <a:pt x="168" y="59"/>
                    <a:pt x="160" y="60"/>
                    <a:pt x="152" y="61"/>
                  </a:cubicBezTo>
                  <a:cubicBezTo>
                    <a:pt x="149" y="61"/>
                    <a:pt x="146" y="63"/>
                    <a:pt x="143" y="66"/>
                  </a:cubicBezTo>
                  <a:cubicBezTo>
                    <a:pt x="138" y="71"/>
                    <a:pt x="139" y="75"/>
                    <a:pt x="145" y="79"/>
                  </a:cubicBezTo>
                  <a:cubicBezTo>
                    <a:pt x="144" y="82"/>
                    <a:pt x="140" y="81"/>
                    <a:pt x="139" y="83"/>
                  </a:cubicBezTo>
                  <a:cubicBezTo>
                    <a:pt x="144" y="87"/>
                    <a:pt x="151" y="85"/>
                    <a:pt x="157" y="88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7" name="Freeform 1294"/>
            <p:cNvSpPr/>
            <p:nvPr/>
          </p:nvSpPr>
          <p:spPr bwMode="auto">
            <a:xfrm>
              <a:off x="7361" y="1740"/>
              <a:ext cx="216" cy="127"/>
            </a:xfrm>
            <a:custGeom>
              <a:avLst/>
              <a:gdLst>
                <a:gd name="T0" fmla="*/ 0 w 144"/>
                <a:gd name="T1" fmla="*/ 0 h 85"/>
                <a:gd name="T2" fmla="*/ 16 w 144"/>
                <a:gd name="T3" fmla="*/ 6 h 85"/>
                <a:gd name="T4" fmla="*/ 45 w 144"/>
                <a:gd name="T5" fmla="*/ 17 h 85"/>
                <a:gd name="T6" fmla="*/ 51 w 144"/>
                <a:gd name="T7" fmla="*/ 15 h 85"/>
                <a:gd name="T8" fmla="*/ 66 w 144"/>
                <a:gd name="T9" fmla="*/ 18 h 85"/>
                <a:gd name="T10" fmla="*/ 81 w 144"/>
                <a:gd name="T11" fmla="*/ 23 h 85"/>
                <a:gd name="T12" fmla="*/ 91 w 144"/>
                <a:gd name="T13" fmla="*/ 28 h 85"/>
                <a:gd name="T14" fmla="*/ 92 w 144"/>
                <a:gd name="T15" fmla="*/ 42 h 85"/>
                <a:gd name="T16" fmla="*/ 93 w 144"/>
                <a:gd name="T17" fmla="*/ 48 h 85"/>
                <a:gd name="T18" fmla="*/ 95 w 144"/>
                <a:gd name="T19" fmla="*/ 58 h 85"/>
                <a:gd name="T20" fmla="*/ 95 w 144"/>
                <a:gd name="T21" fmla="*/ 58 h 85"/>
                <a:gd name="T22" fmla="*/ 97 w 144"/>
                <a:gd name="T23" fmla="*/ 59 h 85"/>
                <a:gd name="T24" fmla="*/ 97 w 144"/>
                <a:gd name="T25" fmla="*/ 59 h 85"/>
                <a:gd name="T26" fmla="*/ 99 w 144"/>
                <a:gd name="T27" fmla="*/ 61 h 85"/>
                <a:gd name="T28" fmla="*/ 99 w 144"/>
                <a:gd name="T29" fmla="*/ 61 h 85"/>
                <a:gd name="T30" fmla="*/ 102 w 144"/>
                <a:gd name="T31" fmla="*/ 63 h 85"/>
                <a:gd name="T32" fmla="*/ 102 w 144"/>
                <a:gd name="T33" fmla="*/ 63 h 85"/>
                <a:gd name="T34" fmla="*/ 108 w 144"/>
                <a:gd name="T35" fmla="*/ 65 h 85"/>
                <a:gd name="T36" fmla="*/ 110 w 144"/>
                <a:gd name="T37" fmla="*/ 65 h 85"/>
                <a:gd name="T38" fmla="*/ 121 w 144"/>
                <a:gd name="T39" fmla="*/ 67 h 85"/>
                <a:gd name="T40" fmla="*/ 143 w 144"/>
                <a:gd name="T41" fmla="*/ 79 h 85"/>
                <a:gd name="T42" fmla="*/ 144 w 144"/>
                <a:gd name="T43" fmla="*/ 81 h 85"/>
                <a:gd name="T44" fmla="*/ 143 w 144"/>
                <a:gd name="T45" fmla="*/ 83 h 85"/>
                <a:gd name="T46" fmla="*/ 131 w 144"/>
                <a:gd name="T47" fmla="*/ 79 h 85"/>
                <a:gd name="T48" fmla="*/ 117 w 144"/>
                <a:gd name="T49" fmla="*/ 73 h 85"/>
                <a:gd name="T50" fmla="*/ 115 w 144"/>
                <a:gd name="T51" fmla="*/ 72 h 85"/>
                <a:gd name="T52" fmla="*/ 105 w 144"/>
                <a:gd name="T53" fmla="*/ 70 h 85"/>
                <a:gd name="T54" fmla="*/ 83 w 144"/>
                <a:gd name="T55" fmla="*/ 48 h 85"/>
                <a:gd name="T56" fmla="*/ 82 w 144"/>
                <a:gd name="T57" fmla="*/ 40 h 85"/>
                <a:gd name="T58" fmla="*/ 75 w 144"/>
                <a:gd name="T59" fmla="*/ 31 h 85"/>
                <a:gd name="T60" fmla="*/ 58 w 144"/>
                <a:gd name="T61" fmla="*/ 24 h 85"/>
                <a:gd name="T62" fmla="*/ 50 w 144"/>
                <a:gd name="T63" fmla="*/ 23 h 85"/>
                <a:gd name="T64" fmla="*/ 14 w 144"/>
                <a:gd name="T65" fmla="*/ 17 h 85"/>
                <a:gd name="T66" fmla="*/ 0 w 144"/>
                <a:gd name="T6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" h="85">
                  <a:moveTo>
                    <a:pt x="0" y="0"/>
                  </a:moveTo>
                  <a:cubicBezTo>
                    <a:pt x="6" y="0"/>
                    <a:pt x="12" y="0"/>
                    <a:pt x="16" y="6"/>
                  </a:cubicBezTo>
                  <a:cubicBezTo>
                    <a:pt x="17" y="9"/>
                    <a:pt x="42" y="17"/>
                    <a:pt x="45" y="17"/>
                  </a:cubicBezTo>
                  <a:cubicBezTo>
                    <a:pt x="47" y="16"/>
                    <a:pt x="49" y="16"/>
                    <a:pt x="51" y="15"/>
                  </a:cubicBezTo>
                  <a:cubicBezTo>
                    <a:pt x="57" y="13"/>
                    <a:pt x="62" y="13"/>
                    <a:pt x="66" y="18"/>
                  </a:cubicBezTo>
                  <a:cubicBezTo>
                    <a:pt x="70" y="22"/>
                    <a:pt x="76" y="22"/>
                    <a:pt x="81" y="23"/>
                  </a:cubicBezTo>
                  <a:cubicBezTo>
                    <a:pt x="85" y="23"/>
                    <a:pt x="88" y="25"/>
                    <a:pt x="91" y="28"/>
                  </a:cubicBezTo>
                  <a:cubicBezTo>
                    <a:pt x="95" y="33"/>
                    <a:pt x="95" y="36"/>
                    <a:pt x="92" y="42"/>
                  </a:cubicBezTo>
                  <a:cubicBezTo>
                    <a:pt x="90" y="45"/>
                    <a:pt x="89" y="47"/>
                    <a:pt x="93" y="48"/>
                  </a:cubicBezTo>
                  <a:cubicBezTo>
                    <a:pt x="96" y="51"/>
                    <a:pt x="92" y="55"/>
                    <a:pt x="95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58"/>
                    <a:pt x="96" y="59"/>
                    <a:pt x="97" y="59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7" y="60"/>
                    <a:pt x="98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100" y="63"/>
                    <a:pt x="101" y="62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4" y="65"/>
                    <a:pt x="107" y="63"/>
                    <a:pt x="108" y="65"/>
                  </a:cubicBezTo>
                  <a:cubicBezTo>
                    <a:pt x="109" y="65"/>
                    <a:pt x="109" y="65"/>
                    <a:pt x="110" y="65"/>
                  </a:cubicBezTo>
                  <a:cubicBezTo>
                    <a:pt x="113" y="67"/>
                    <a:pt x="118" y="67"/>
                    <a:pt x="121" y="67"/>
                  </a:cubicBezTo>
                  <a:cubicBezTo>
                    <a:pt x="131" y="66"/>
                    <a:pt x="138" y="70"/>
                    <a:pt x="143" y="79"/>
                  </a:cubicBezTo>
                  <a:cubicBezTo>
                    <a:pt x="143" y="80"/>
                    <a:pt x="143" y="80"/>
                    <a:pt x="144" y="81"/>
                  </a:cubicBezTo>
                  <a:cubicBezTo>
                    <a:pt x="144" y="82"/>
                    <a:pt x="143" y="82"/>
                    <a:pt x="143" y="83"/>
                  </a:cubicBezTo>
                  <a:cubicBezTo>
                    <a:pt x="138" y="85"/>
                    <a:pt x="134" y="81"/>
                    <a:pt x="131" y="79"/>
                  </a:cubicBezTo>
                  <a:cubicBezTo>
                    <a:pt x="126" y="76"/>
                    <a:pt x="122" y="74"/>
                    <a:pt x="117" y="73"/>
                  </a:cubicBezTo>
                  <a:cubicBezTo>
                    <a:pt x="116" y="73"/>
                    <a:pt x="115" y="72"/>
                    <a:pt x="115" y="72"/>
                  </a:cubicBezTo>
                  <a:cubicBezTo>
                    <a:pt x="112" y="70"/>
                    <a:pt x="108" y="72"/>
                    <a:pt x="105" y="70"/>
                  </a:cubicBezTo>
                  <a:cubicBezTo>
                    <a:pt x="92" y="68"/>
                    <a:pt x="87" y="59"/>
                    <a:pt x="83" y="48"/>
                  </a:cubicBezTo>
                  <a:cubicBezTo>
                    <a:pt x="82" y="45"/>
                    <a:pt x="82" y="43"/>
                    <a:pt x="82" y="40"/>
                  </a:cubicBezTo>
                  <a:cubicBezTo>
                    <a:pt x="83" y="35"/>
                    <a:pt x="80" y="32"/>
                    <a:pt x="75" y="31"/>
                  </a:cubicBezTo>
                  <a:cubicBezTo>
                    <a:pt x="69" y="29"/>
                    <a:pt x="63" y="27"/>
                    <a:pt x="58" y="24"/>
                  </a:cubicBezTo>
                  <a:cubicBezTo>
                    <a:pt x="56" y="23"/>
                    <a:pt x="53" y="22"/>
                    <a:pt x="50" y="23"/>
                  </a:cubicBezTo>
                  <a:cubicBezTo>
                    <a:pt x="37" y="25"/>
                    <a:pt x="26" y="23"/>
                    <a:pt x="14" y="17"/>
                  </a:cubicBezTo>
                  <a:cubicBezTo>
                    <a:pt x="9" y="12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D0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8" name="Freeform 1295"/>
            <p:cNvSpPr/>
            <p:nvPr/>
          </p:nvSpPr>
          <p:spPr bwMode="auto">
            <a:xfrm>
              <a:off x="7382" y="1765"/>
              <a:ext cx="110" cy="48"/>
            </a:xfrm>
            <a:custGeom>
              <a:avLst/>
              <a:gdLst>
                <a:gd name="T0" fmla="*/ 0 w 73"/>
                <a:gd name="T1" fmla="*/ 0 h 32"/>
                <a:gd name="T2" fmla="*/ 13 w 73"/>
                <a:gd name="T3" fmla="*/ 1 h 32"/>
                <a:gd name="T4" fmla="*/ 38 w 73"/>
                <a:gd name="T5" fmla="*/ 2 h 32"/>
                <a:gd name="T6" fmla="*/ 40 w 73"/>
                <a:gd name="T7" fmla="*/ 2 h 32"/>
                <a:gd name="T8" fmla="*/ 70 w 73"/>
                <a:gd name="T9" fmla="*/ 13 h 32"/>
                <a:gd name="T10" fmla="*/ 73 w 73"/>
                <a:gd name="T11" fmla="*/ 22 h 32"/>
                <a:gd name="T12" fmla="*/ 71 w 73"/>
                <a:gd name="T13" fmla="*/ 31 h 32"/>
                <a:gd name="T14" fmla="*/ 67 w 73"/>
                <a:gd name="T15" fmla="*/ 32 h 32"/>
                <a:gd name="T16" fmla="*/ 12 w 73"/>
                <a:gd name="T17" fmla="*/ 12 h 32"/>
                <a:gd name="T18" fmla="*/ 0 w 73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2">
                  <a:moveTo>
                    <a:pt x="0" y="0"/>
                  </a:moveTo>
                  <a:cubicBezTo>
                    <a:pt x="5" y="0"/>
                    <a:pt x="9" y="0"/>
                    <a:pt x="13" y="1"/>
                  </a:cubicBezTo>
                  <a:cubicBezTo>
                    <a:pt x="21" y="3"/>
                    <a:pt x="29" y="6"/>
                    <a:pt x="38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50" y="5"/>
                    <a:pt x="60" y="9"/>
                    <a:pt x="70" y="13"/>
                  </a:cubicBezTo>
                  <a:cubicBezTo>
                    <a:pt x="73" y="15"/>
                    <a:pt x="73" y="18"/>
                    <a:pt x="73" y="22"/>
                  </a:cubicBezTo>
                  <a:cubicBezTo>
                    <a:pt x="72" y="25"/>
                    <a:pt x="72" y="28"/>
                    <a:pt x="71" y="31"/>
                  </a:cubicBezTo>
                  <a:cubicBezTo>
                    <a:pt x="70" y="32"/>
                    <a:pt x="69" y="32"/>
                    <a:pt x="67" y="32"/>
                  </a:cubicBezTo>
                  <a:cubicBezTo>
                    <a:pt x="50" y="22"/>
                    <a:pt x="33" y="11"/>
                    <a:pt x="12" y="12"/>
                  </a:cubicBezTo>
                  <a:cubicBezTo>
                    <a:pt x="7" y="9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F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9" name="Freeform 1296"/>
            <p:cNvSpPr/>
            <p:nvPr/>
          </p:nvSpPr>
          <p:spPr bwMode="auto">
            <a:xfrm>
              <a:off x="7400" y="1776"/>
              <a:ext cx="83" cy="37"/>
            </a:xfrm>
            <a:custGeom>
              <a:avLst/>
              <a:gdLst>
                <a:gd name="T0" fmla="*/ 0 w 55"/>
                <a:gd name="T1" fmla="*/ 5 h 25"/>
                <a:gd name="T2" fmla="*/ 8 w 55"/>
                <a:gd name="T3" fmla="*/ 1 h 25"/>
                <a:gd name="T4" fmla="*/ 26 w 55"/>
                <a:gd name="T5" fmla="*/ 3 h 25"/>
                <a:gd name="T6" fmla="*/ 29 w 55"/>
                <a:gd name="T7" fmla="*/ 4 h 25"/>
                <a:gd name="T8" fmla="*/ 45 w 55"/>
                <a:gd name="T9" fmla="*/ 15 h 25"/>
                <a:gd name="T10" fmla="*/ 55 w 55"/>
                <a:gd name="T11" fmla="*/ 24 h 25"/>
                <a:gd name="T12" fmla="*/ 53 w 55"/>
                <a:gd name="T13" fmla="*/ 24 h 25"/>
                <a:gd name="T14" fmla="*/ 24 w 55"/>
                <a:gd name="T15" fmla="*/ 24 h 25"/>
                <a:gd name="T16" fmla="*/ 0 w 55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5">
                  <a:moveTo>
                    <a:pt x="0" y="5"/>
                  </a:moveTo>
                  <a:cubicBezTo>
                    <a:pt x="2" y="2"/>
                    <a:pt x="5" y="0"/>
                    <a:pt x="8" y="1"/>
                  </a:cubicBezTo>
                  <a:cubicBezTo>
                    <a:pt x="14" y="2"/>
                    <a:pt x="19" y="5"/>
                    <a:pt x="26" y="3"/>
                  </a:cubicBezTo>
                  <a:cubicBezTo>
                    <a:pt x="26" y="2"/>
                    <a:pt x="28" y="3"/>
                    <a:pt x="29" y="4"/>
                  </a:cubicBezTo>
                  <a:cubicBezTo>
                    <a:pt x="33" y="10"/>
                    <a:pt x="39" y="12"/>
                    <a:pt x="45" y="15"/>
                  </a:cubicBezTo>
                  <a:cubicBezTo>
                    <a:pt x="50" y="17"/>
                    <a:pt x="53" y="20"/>
                    <a:pt x="55" y="24"/>
                  </a:cubicBezTo>
                  <a:cubicBezTo>
                    <a:pt x="55" y="25"/>
                    <a:pt x="54" y="25"/>
                    <a:pt x="53" y="24"/>
                  </a:cubicBezTo>
                  <a:cubicBezTo>
                    <a:pt x="44" y="24"/>
                    <a:pt x="34" y="24"/>
                    <a:pt x="24" y="24"/>
                  </a:cubicBezTo>
                  <a:cubicBezTo>
                    <a:pt x="15" y="19"/>
                    <a:pt x="7" y="13"/>
                    <a:pt x="0" y="5"/>
                  </a:cubicBezTo>
                  <a:close/>
                </a:path>
              </a:pathLst>
            </a:custGeom>
            <a:solidFill>
              <a:srgbClr val="C48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0" name="Freeform 1297"/>
            <p:cNvSpPr/>
            <p:nvPr/>
          </p:nvSpPr>
          <p:spPr bwMode="auto">
            <a:xfrm>
              <a:off x="7229" y="1617"/>
              <a:ext cx="122" cy="79"/>
            </a:xfrm>
            <a:custGeom>
              <a:avLst/>
              <a:gdLst>
                <a:gd name="T0" fmla="*/ 73 w 81"/>
                <a:gd name="T1" fmla="*/ 47 h 53"/>
                <a:gd name="T2" fmla="*/ 69 w 81"/>
                <a:gd name="T3" fmla="*/ 53 h 53"/>
                <a:gd name="T4" fmla="*/ 69 w 81"/>
                <a:gd name="T5" fmla="*/ 52 h 53"/>
                <a:gd name="T6" fmla="*/ 48 w 81"/>
                <a:gd name="T7" fmla="*/ 36 h 53"/>
                <a:gd name="T8" fmla="*/ 29 w 81"/>
                <a:gd name="T9" fmla="*/ 29 h 53"/>
                <a:gd name="T10" fmla="*/ 4 w 81"/>
                <a:gd name="T11" fmla="*/ 20 h 53"/>
                <a:gd name="T12" fmla="*/ 6 w 81"/>
                <a:gd name="T13" fmla="*/ 5 h 53"/>
                <a:gd name="T14" fmla="*/ 24 w 81"/>
                <a:gd name="T15" fmla="*/ 10 h 53"/>
                <a:gd name="T16" fmla="*/ 61 w 81"/>
                <a:gd name="T17" fmla="*/ 30 h 53"/>
                <a:gd name="T18" fmla="*/ 71 w 81"/>
                <a:gd name="T19" fmla="*/ 27 h 53"/>
                <a:gd name="T20" fmla="*/ 73 w 81"/>
                <a:gd name="T2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53">
                  <a:moveTo>
                    <a:pt x="73" y="47"/>
                  </a:moveTo>
                  <a:cubicBezTo>
                    <a:pt x="70" y="48"/>
                    <a:pt x="70" y="51"/>
                    <a:pt x="69" y="53"/>
                  </a:cubicBezTo>
                  <a:cubicBezTo>
                    <a:pt x="69" y="53"/>
                    <a:pt x="69" y="53"/>
                    <a:pt x="69" y="52"/>
                  </a:cubicBezTo>
                  <a:cubicBezTo>
                    <a:pt x="64" y="38"/>
                    <a:pt x="64" y="37"/>
                    <a:pt x="48" y="36"/>
                  </a:cubicBezTo>
                  <a:cubicBezTo>
                    <a:pt x="40" y="36"/>
                    <a:pt x="34" y="33"/>
                    <a:pt x="29" y="29"/>
                  </a:cubicBezTo>
                  <a:cubicBezTo>
                    <a:pt x="22" y="22"/>
                    <a:pt x="13" y="19"/>
                    <a:pt x="4" y="20"/>
                  </a:cubicBezTo>
                  <a:cubicBezTo>
                    <a:pt x="0" y="15"/>
                    <a:pt x="1" y="9"/>
                    <a:pt x="6" y="5"/>
                  </a:cubicBezTo>
                  <a:cubicBezTo>
                    <a:pt x="14" y="0"/>
                    <a:pt x="20" y="4"/>
                    <a:pt x="24" y="10"/>
                  </a:cubicBezTo>
                  <a:cubicBezTo>
                    <a:pt x="33" y="23"/>
                    <a:pt x="48" y="24"/>
                    <a:pt x="61" y="30"/>
                  </a:cubicBezTo>
                  <a:cubicBezTo>
                    <a:pt x="65" y="31"/>
                    <a:pt x="68" y="27"/>
                    <a:pt x="71" y="27"/>
                  </a:cubicBezTo>
                  <a:cubicBezTo>
                    <a:pt x="80" y="33"/>
                    <a:pt x="81" y="40"/>
                    <a:pt x="73" y="47"/>
                  </a:cubicBezTo>
                  <a:close/>
                </a:path>
              </a:pathLst>
            </a:custGeom>
            <a:solidFill>
              <a:srgbClr val="C58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1" name="Freeform 1298"/>
            <p:cNvSpPr/>
            <p:nvPr/>
          </p:nvSpPr>
          <p:spPr bwMode="auto">
            <a:xfrm>
              <a:off x="7186" y="1620"/>
              <a:ext cx="55" cy="45"/>
            </a:xfrm>
            <a:custGeom>
              <a:avLst/>
              <a:gdLst>
                <a:gd name="T0" fmla="*/ 37 w 37"/>
                <a:gd name="T1" fmla="*/ 3 h 30"/>
                <a:gd name="T2" fmla="*/ 33 w 37"/>
                <a:gd name="T3" fmla="*/ 18 h 30"/>
                <a:gd name="T4" fmla="*/ 6 w 37"/>
                <a:gd name="T5" fmla="*/ 30 h 30"/>
                <a:gd name="T6" fmla="*/ 0 w 37"/>
                <a:gd name="T7" fmla="*/ 22 h 30"/>
                <a:gd name="T8" fmla="*/ 16 w 37"/>
                <a:gd name="T9" fmla="*/ 8 h 30"/>
                <a:gd name="T10" fmla="*/ 20 w 37"/>
                <a:gd name="T11" fmla="*/ 6 h 30"/>
                <a:gd name="T12" fmla="*/ 27 w 37"/>
                <a:gd name="T13" fmla="*/ 3 h 30"/>
                <a:gd name="T14" fmla="*/ 35 w 37"/>
                <a:gd name="T15" fmla="*/ 1 h 30"/>
                <a:gd name="T16" fmla="*/ 37 w 37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0">
                  <a:moveTo>
                    <a:pt x="37" y="3"/>
                  </a:moveTo>
                  <a:cubicBezTo>
                    <a:pt x="34" y="8"/>
                    <a:pt x="34" y="13"/>
                    <a:pt x="33" y="18"/>
                  </a:cubicBezTo>
                  <a:cubicBezTo>
                    <a:pt x="23" y="20"/>
                    <a:pt x="15" y="26"/>
                    <a:pt x="6" y="30"/>
                  </a:cubicBezTo>
                  <a:cubicBezTo>
                    <a:pt x="10" y="24"/>
                    <a:pt x="3" y="25"/>
                    <a:pt x="0" y="22"/>
                  </a:cubicBezTo>
                  <a:cubicBezTo>
                    <a:pt x="6" y="17"/>
                    <a:pt x="11" y="13"/>
                    <a:pt x="16" y="8"/>
                  </a:cubicBezTo>
                  <a:cubicBezTo>
                    <a:pt x="18" y="7"/>
                    <a:pt x="19" y="5"/>
                    <a:pt x="20" y="6"/>
                  </a:cubicBezTo>
                  <a:cubicBezTo>
                    <a:pt x="24" y="7"/>
                    <a:pt x="26" y="7"/>
                    <a:pt x="27" y="3"/>
                  </a:cubicBezTo>
                  <a:cubicBezTo>
                    <a:pt x="28" y="0"/>
                    <a:pt x="32" y="2"/>
                    <a:pt x="35" y="1"/>
                  </a:cubicBezTo>
                  <a:cubicBezTo>
                    <a:pt x="37" y="1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AD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2" name="Freeform 1299"/>
            <p:cNvSpPr/>
            <p:nvPr/>
          </p:nvSpPr>
          <p:spPr bwMode="auto">
            <a:xfrm>
              <a:off x="7351" y="172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3" name="Freeform 1300"/>
            <p:cNvSpPr/>
            <p:nvPr/>
          </p:nvSpPr>
          <p:spPr bwMode="auto">
            <a:xfrm>
              <a:off x="7342" y="1714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4" name="Freeform 1301"/>
            <p:cNvSpPr/>
            <p:nvPr/>
          </p:nvSpPr>
          <p:spPr bwMode="auto">
            <a:xfrm>
              <a:off x="7354" y="17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5" name="Freeform 1302"/>
            <p:cNvSpPr/>
            <p:nvPr/>
          </p:nvSpPr>
          <p:spPr bwMode="auto">
            <a:xfrm>
              <a:off x="7348" y="1722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6" name="Freeform 1303"/>
            <p:cNvSpPr/>
            <p:nvPr/>
          </p:nvSpPr>
          <p:spPr bwMode="auto">
            <a:xfrm>
              <a:off x="7345" y="1719"/>
              <a:ext cx="3" cy="4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A9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7" name="Freeform 1304"/>
            <p:cNvSpPr/>
            <p:nvPr/>
          </p:nvSpPr>
          <p:spPr bwMode="auto">
            <a:xfrm>
              <a:off x="7535" y="1846"/>
              <a:ext cx="138" cy="63"/>
            </a:xfrm>
            <a:custGeom>
              <a:avLst/>
              <a:gdLst>
                <a:gd name="T0" fmla="*/ 0 w 92"/>
                <a:gd name="T1" fmla="*/ 0 h 42"/>
                <a:gd name="T2" fmla="*/ 15 w 92"/>
                <a:gd name="T3" fmla="*/ 5 h 42"/>
                <a:gd name="T4" fmla="*/ 27 w 92"/>
                <a:gd name="T5" fmla="*/ 12 h 42"/>
                <a:gd name="T6" fmla="*/ 37 w 92"/>
                <a:gd name="T7" fmla="*/ 17 h 42"/>
                <a:gd name="T8" fmla="*/ 71 w 92"/>
                <a:gd name="T9" fmla="*/ 35 h 42"/>
                <a:gd name="T10" fmla="*/ 92 w 92"/>
                <a:gd name="T11" fmla="*/ 40 h 42"/>
                <a:gd name="T12" fmla="*/ 92 w 92"/>
                <a:gd name="T13" fmla="*/ 42 h 42"/>
                <a:gd name="T14" fmla="*/ 57 w 92"/>
                <a:gd name="T15" fmla="*/ 42 h 42"/>
                <a:gd name="T16" fmla="*/ 24 w 92"/>
                <a:gd name="T17" fmla="*/ 33 h 42"/>
                <a:gd name="T18" fmla="*/ 26 w 92"/>
                <a:gd name="T19" fmla="*/ 27 h 42"/>
                <a:gd name="T20" fmla="*/ 27 w 92"/>
                <a:gd name="T21" fmla="*/ 17 h 42"/>
                <a:gd name="T22" fmla="*/ 27 w 92"/>
                <a:gd name="T23" fmla="*/ 17 h 42"/>
                <a:gd name="T24" fmla="*/ 21 w 92"/>
                <a:gd name="T25" fmla="*/ 13 h 42"/>
                <a:gd name="T26" fmla="*/ 21 w 92"/>
                <a:gd name="T27" fmla="*/ 13 h 42"/>
                <a:gd name="T28" fmla="*/ 0 w 92"/>
                <a:gd name="T2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42">
                  <a:moveTo>
                    <a:pt x="0" y="0"/>
                  </a:moveTo>
                  <a:cubicBezTo>
                    <a:pt x="6" y="0"/>
                    <a:pt x="11" y="2"/>
                    <a:pt x="15" y="5"/>
                  </a:cubicBezTo>
                  <a:cubicBezTo>
                    <a:pt x="19" y="7"/>
                    <a:pt x="22" y="11"/>
                    <a:pt x="27" y="12"/>
                  </a:cubicBezTo>
                  <a:cubicBezTo>
                    <a:pt x="32" y="11"/>
                    <a:pt x="33" y="16"/>
                    <a:pt x="37" y="17"/>
                  </a:cubicBezTo>
                  <a:cubicBezTo>
                    <a:pt x="46" y="28"/>
                    <a:pt x="60" y="28"/>
                    <a:pt x="71" y="35"/>
                  </a:cubicBezTo>
                  <a:cubicBezTo>
                    <a:pt x="77" y="38"/>
                    <a:pt x="86" y="35"/>
                    <a:pt x="92" y="40"/>
                  </a:cubicBezTo>
                  <a:cubicBezTo>
                    <a:pt x="92" y="41"/>
                    <a:pt x="92" y="42"/>
                    <a:pt x="92" y="42"/>
                  </a:cubicBezTo>
                  <a:cubicBezTo>
                    <a:pt x="80" y="42"/>
                    <a:pt x="69" y="42"/>
                    <a:pt x="57" y="42"/>
                  </a:cubicBezTo>
                  <a:cubicBezTo>
                    <a:pt x="45" y="42"/>
                    <a:pt x="34" y="40"/>
                    <a:pt x="24" y="33"/>
                  </a:cubicBezTo>
                  <a:cubicBezTo>
                    <a:pt x="23" y="31"/>
                    <a:pt x="24" y="29"/>
                    <a:pt x="26" y="27"/>
                  </a:cubicBezTo>
                  <a:cubicBezTo>
                    <a:pt x="29" y="24"/>
                    <a:pt x="33" y="21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6"/>
                    <a:pt x="23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5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C6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8" name="Freeform 1305"/>
            <p:cNvSpPr/>
            <p:nvPr/>
          </p:nvSpPr>
          <p:spPr bwMode="auto">
            <a:xfrm>
              <a:off x="7489" y="1849"/>
              <a:ext cx="81" cy="39"/>
            </a:xfrm>
            <a:custGeom>
              <a:avLst/>
              <a:gdLst>
                <a:gd name="T0" fmla="*/ 0 w 54"/>
                <a:gd name="T1" fmla="*/ 0 h 26"/>
                <a:gd name="T2" fmla="*/ 42 w 54"/>
                <a:gd name="T3" fmla="*/ 10 h 26"/>
                <a:gd name="T4" fmla="*/ 54 w 54"/>
                <a:gd name="T5" fmla="*/ 21 h 26"/>
                <a:gd name="T6" fmla="*/ 46 w 54"/>
                <a:gd name="T7" fmla="*/ 25 h 26"/>
                <a:gd name="T8" fmla="*/ 14 w 54"/>
                <a:gd name="T9" fmla="*/ 10 h 26"/>
                <a:gd name="T10" fmla="*/ 0 w 5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6">
                  <a:moveTo>
                    <a:pt x="0" y="0"/>
                  </a:moveTo>
                  <a:cubicBezTo>
                    <a:pt x="15" y="1"/>
                    <a:pt x="29" y="2"/>
                    <a:pt x="42" y="10"/>
                  </a:cubicBezTo>
                  <a:cubicBezTo>
                    <a:pt x="47" y="13"/>
                    <a:pt x="51" y="16"/>
                    <a:pt x="54" y="21"/>
                  </a:cubicBezTo>
                  <a:cubicBezTo>
                    <a:pt x="53" y="26"/>
                    <a:pt x="50" y="25"/>
                    <a:pt x="46" y="25"/>
                  </a:cubicBezTo>
                  <a:cubicBezTo>
                    <a:pt x="36" y="18"/>
                    <a:pt x="25" y="14"/>
                    <a:pt x="14" y="10"/>
                  </a:cubicBezTo>
                  <a:cubicBezTo>
                    <a:pt x="9" y="8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E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9" name="Freeform 1306"/>
            <p:cNvSpPr/>
            <p:nvPr/>
          </p:nvSpPr>
          <p:spPr bwMode="auto">
            <a:xfrm>
              <a:off x="7558" y="1881"/>
              <a:ext cx="22" cy="15"/>
            </a:xfrm>
            <a:custGeom>
              <a:avLst/>
              <a:gdLst>
                <a:gd name="T0" fmla="*/ 0 w 15"/>
                <a:gd name="T1" fmla="*/ 4 h 10"/>
                <a:gd name="T2" fmla="*/ 8 w 15"/>
                <a:gd name="T3" fmla="*/ 0 h 10"/>
                <a:gd name="T4" fmla="*/ 12 w 15"/>
                <a:gd name="T5" fmla="*/ 0 h 10"/>
                <a:gd name="T6" fmla="*/ 14 w 15"/>
                <a:gd name="T7" fmla="*/ 6 h 10"/>
                <a:gd name="T8" fmla="*/ 9 w 15"/>
                <a:gd name="T9" fmla="*/ 10 h 10"/>
                <a:gd name="T10" fmla="*/ 0 w 15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2"/>
                    <a:pt x="15" y="3"/>
                    <a:pt x="14" y="6"/>
                  </a:cubicBezTo>
                  <a:cubicBezTo>
                    <a:pt x="12" y="7"/>
                    <a:pt x="11" y="9"/>
                    <a:pt x="9" y="10"/>
                  </a:cubicBezTo>
                  <a:cubicBezTo>
                    <a:pt x="6" y="9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BE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0" name="Freeform 1307"/>
            <p:cNvSpPr/>
            <p:nvPr/>
          </p:nvSpPr>
          <p:spPr bwMode="auto">
            <a:xfrm>
              <a:off x="7486" y="184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E7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1" name="Freeform 1308"/>
            <p:cNvSpPr/>
            <p:nvPr/>
          </p:nvSpPr>
          <p:spPr bwMode="auto">
            <a:xfrm>
              <a:off x="7589" y="1870"/>
              <a:ext cx="84" cy="38"/>
            </a:xfrm>
            <a:custGeom>
              <a:avLst/>
              <a:gdLst>
                <a:gd name="T0" fmla="*/ 56 w 56"/>
                <a:gd name="T1" fmla="*/ 24 h 25"/>
                <a:gd name="T2" fmla="*/ 43 w 56"/>
                <a:gd name="T3" fmla="*/ 24 h 25"/>
                <a:gd name="T4" fmla="*/ 29 w 56"/>
                <a:gd name="T5" fmla="*/ 20 h 25"/>
                <a:gd name="T6" fmla="*/ 16 w 56"/>
                <a:gd name="T7" fmla="*/ 15 h 25"/>
                <a:gd name="T8" fmla="*/ 2 w 56"/>
                <a:gd name="T9" fmla="*/ 4 h 25"/>
                <a:gd name="T10" fmla="*/ 0 w 56"/>
                <a:gd name="T11" fmla="*/ 1 h 25"/>
                <a:gd name="T12" fmla="*/ 2 w 56"/>
                <a:gd name="T13" fmla="*/ 1 h 25"/>
                <a:gd name="T14" fmla="*/ 34 w 56"/>
                <a:gd name="T15" fmla="*/ 3 h 25"/>
                <a:gd name="T16" fmla="*/ 46 w 56"/>
                <a:gd name="T17" fmla="*/ 9 h 25"/>
                <a:gd name="T18" fmla="*/ 56 w 56"/>
                <a:gd name="T1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25">
                  <a:moveTo>
                    <a:pt x="56" y="24"/>
                  </a:moveTo>
                  <a:cubicBezTo>
                    <a:pt x="52" y="24"/>
                    <a:pt x="47" y="24"/>
                    <a:pt x="43" y="24"/>
                  </a:cubicBezTo>
                  <a:cubicBezTo>
                    <a:pt x="37" y="24"/>
                    <a:pt x="33" y="25"/>
                    <a:pt x="29" y="20"/>
                  </a:cubicBezTo>
                  <a:cubicBezTo>
                    <a:pt x="26" y="16"/>
                    <a:pt x="20" y="16"/>
                    <a:pt x="16" y="15"/>
                  </a:cubicBezTo>
                  <a:cubicBezTo>
                    <a:pt x="8" y="15"/>
                    <a:pt x="4" y="11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3" y="4"/>
                    <a:pt x="23" y="3"/>
                    <a:pt x="34" y="3"/>
                  </a:cubicBezTo>
                  <a:cubicBezTo>
                    <a:pt x="39" y="3"/>
                    <a:pt x="43" y="5"/>
                    <a:pt x="46" y="9"/>
                  </a:cubicBezTo>
                  <a:cubicBezTo>
                    <a:pt x="49" y="15"/>
                    <a:pt x="52" y="19"/>
                    <a:pt x="56" y="24"/>
                  </a:cubicBezTo>
                  <a:close/>
                </a:path>
              </a:pathLst>
            </a:custGeom>
            <a:solidFill>
              <a:srgbClr val="CF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2" name="Freeform 1309"/>
            <p:cNvSpPr/>
            <p:nvPr/>
          </p:nvSpPr>
          <p:spPr bwMode="auto">
            <a:xfrm>
              <a:off x="7526" y="1837"/>
              <a:ext cx="197" cy="39"/>
            </a:xfrm>
            <a:custGeom>
              <a:avLst/>
              <a:gdLst>
                <a:gd name="T0" fmla="*/ 33 w 131"/>
                <a:gd name="T1" fmla="*/ 16 h 26"/>
                <a:gd name="T2" fmla="*/ 30 w 131"/>
                <a:gd name="T3" fmla="*/ 13 h 26"/>
                <a:gd name="T4" fmla="*/ 10 w 131"/>
                <a:gd name="T5" fmla="*/ 3 h 26"/>
                <a:gd name="T6" fmla="*/ 0 w 131"/>
                <a:gd name="T7" fmla="*/ 0 h 26"/>
                <a:gd name="T8" fmla="*/ 19 w 131"/>
                <a:gd name="T9" fmla="*/ 0 h 26"/>
                <a:gd name="T10" fmla="*/ 31 w 131"/>
                <a:gd name="T11" fmla="*/ 7 h 26"/>
                <a:gd name="T12" fmla="*/ 48 w 131"/>
                <a:gd name="T13" fmla="*/ 17 h 26"/>
                <a:gd name="T14" fmla="*/ 61 w 131"/>
                <a:gd name="T15" fmla="*/ 17 h 26"/>
                <a:gd name="T16" fmla="*/ 79 w 131"/>
                <a:gd name="T17" fmla="*/ 17 h 26"/>
                <a:gd name="T18" fmla="*/ 96 w 131"/>
                <a:gd name="T19" fmla="*/ 16 h 26"/>
                <a:gd name="T20" fmla="*/ 128 w 131"/>
                <a:gd name="T21" fmla="*/ 10 h 26"/>
                <a:gd name="T22" fmla="*/ 131 w 131"/>
                <a:gd name="T23" fmla="*/ 16 h 26"/>
                <a:gd name="T24" fmla="*/ 116 w 131"/>
                <a:gd name="T25" fmla="*/ 21 h 26"/>
                <a:gd name="T26" fmla="*/ 103 w 131"/>
                <a:gd name="T27" fmla="*/ 22 h 26"/>
                <a:gd name="T28" fmla="*/ 96 w 131"/>
                <a:gd name="T29" fmla="*/ 19 h 26"/>
                <a:gd name="T30" fmla="*/ 60 w 131"/>
                <a:gd name="T31" fmla="*/ 21 h 26"/>
                <a:gd name="T32" fmla="*/ 40 w 131"/>
                <a:gd name="T33" fmla="*/ 19 h 26"/>
                <a:gd name="T34" fmla="*/ 39 w 131"/>
                <a:gd name="T35" fmla="*/ 19 h 26"/>
                <a:gd name="T36" fmla="*/ 37 w 131"/>
                <a:gd name="T37" fmla="*/ 19 h 26"/>
                <a:gd name="T38" fmla="*/ 35 w 131"/>
                <a:gd name="T39" fmla="*/ 18 h 26"/>
                <a:gd name="T40" fmla="*/ 33 w 131"/>
                <a:gd name="T4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26">
                  <a:moveTo>
                    <a:pt x="33" y="16"/>
                  </a:moveTo>
                  <a:cubicBezTo>
                    <a:pt x="32" y="15"/>
                    <a:pt x="30" y="14"/>
                    <a:pt x="30" y="13"/>
                  </a:cubicBezTo>
                  <a:cubicBezTo>
                    <a:pt x="25" y="7"/>
                    <a:pt x="18" y="4"/>
                    <a:pt x="10" y="3"/>
                  </a:cubicBezTo>
                  <a:cubicBezTo>
                    <a:pt x="7" y="3"/>
                    <a:pt x="3" y="3"/>
                    <a:pt x="0" y="0"/>
                  </a:cubicBezTo>
                  <a:cubicBezTo>
                    <a:pt x="6" y="0"/>
                    <a:pt x="13" y="0"/>
                    <a:pt x="19" y="0"/>
                  </a:cubicBezTo>
                  <a:cubicBezTo>
                    <a:pt x="25" y="0"/>
                    <a:pt x="29" y="2"/>
                    <a:pt x="31" y="7"/>
                  </a:cubicBezTo>
                  <a:cubicBezTo>
                    <a:pt x="35" y="14"/>
                    <a:pt x="41" y="17"/>
                    <a:pt x="48" y="17"/>
                  </a:cubicBezTo>
                  <a:cubicBezTo>
                    <a:pt x="52" y="18"/>
                    <a:pt x="57" y="18"/>
                    <a:pt x="61" y="17"/>
                  </a:cubicBezTo>
                  <a:cubicBezTo>
                    <a:pt x="67" y="15"/>
                    <a:pt x="73" y="15"/>
                    <a:pt x="79" y="17"/>
                  </a:cubicBezTo>
                  <a:cubicBezTo>
                    <a:pt x="85" y="18"/>
                    <a:pt x="91" y="19"/>
                    <a:pt x="96" y="16"/>
                  </a:cubicBezTo>
                  <a:cubicBezTo>
                    <a:pt x="106" y="11"/>
                    <a:pt x="117" y="11"/>
                    <a:pt x="128" y="10"/>
                  </a:cubicBezTo>
                  <a:cubicBezTo>
                    <a:pt x="130" y="11"/>
                    <a:pt x="131" y="13"/>
                    <a:pt x="131" y="16"/>
                  </a:cubicBezTo>
                  <a:cubicBezTo>
                    <a:pt x="125" y="15"/>
                    <a:pt x="120" y="17"/>
                    <a:pt x="116" y="21"/>
                  </a:cubicBezTo>
                  <a:cubicBezTo>
                    <a:pt x="111" y="26"/>
                    <a:pt x="109" y="26"/>
                    <a:pt x="103" y="22"/>
                  </a:cubicBezTo>
                  <a:cubicBezTo>
                    <a:pt x="101" y="20"/>
                    <a:pt x="99" y="19"/>
                    <a:pt x="96" y="19"/>
                  </a:cubicBezTo>
                  <a:cubicBezTo>
                    <a:pt x="84" y="20"/>
                    <a:pt x="72" y="18"/>
                    <a:pt x="60" y="21"/>
                  </a:cubicBezTo>
                  <a:cubicBezTo>
                    <a:pt x="54" y="23"/>
                    <a:pt x="47" y="20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6" y="19"/>
                    <a:pt x="36" y="19"/>
                    <a:pt x="35" y="18"/>
                  </a:cubicBezTo>
                  <a:cubicBezTo>
                    <a:pt x="34" y="17"/>
                    <a:pt x="34" y="16"/>
                    <a:pt x="33" y="16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3" name="Freeform 1310"/>
            <p:cNvSpPr/>
            <p:nvPr/>
          </p:nvSpPr>
          <p:spPr bwMode="auto">
            <a:xfrm>
              <a:off x="7718" y="1840"/>
              <a:ext cx="24" cy="21"/>
            </a:xfrm>
            <a:custGeom>
              <a:avLst/>
              <a:gdLst>
                <a:gd name="T0" fmla="*/ 3 w 16"/>
                <a:gd name="T1" fmla="*/ 14 h 14"/>
                <a:gd name="T2" fmla="*/ 1 w 16"/>
                <a:gd name="T3" fmla="*/ 10 h 14"/>
                <a:gd name="T4" fmla="*/ 3 w 16"/>
                <a:gd name="T5" fmla="*/ 8 h 14"/>
                <a:gd name="T6" fmla="*/ 16 w 16"/>
                <a:gd name="T7" fmla="*/ 0 h 14"/>
                <a:gd name="T8" fmla="*/ 16 w 16"/>
                <a:gd name="T9" fmla="*/ 8 h 14"/>
                <a:gd name="T10" fmla="*/ 16 w 16"/>
                <a:gd name="T11" fmla="*/ 10 h 14"/>
                <a:gd name="T12" fmla="*/ 3 w 1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3" y="14"/>
                  </a:moveTo>
                  <a:cubicBezTo>
                    <a:pt x="2" y="12"/>
                    <a:pt x="1" y="11"/>
                    <a:pt x="1" y="10"/>
                  </a:cubicBezTo>
                  <a:cubicBezTo>
                    <a:pt x="0" y="8"/>
                    <a:pt x="1" y="7"/>
                    <a:pt x="3" y="8"/>
                  </a:cubicBezTo>
                  <a:cubicBezTo>
                    <a:pt x="7" y="5"/>
                    <a:pt x="12" y="3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2" y="12"/>
                    <a:pt x="7" y="14"/>
                    <a:pt x="3" y="14"/>
                  </a:cubicBezTo>
                  <a:close/>
                </a:path>
              </a:pathLst>
            </a:custGeom>
            <a:solidFill>
              <a:srgbClr val="EC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4" name="Freeform 1311"/>
            <p:cNvSpPr/>
            <p:nvPr/>
          </p:nvSpPr>
          <p:spPr bwMode="auto">
            <a:xfrm>
              <a:off x="7576" y="1861"/>
              <a:ext cx="16" cy="11"/>
            </a:xfrm>
            <a:custGeom>
              <a:avLst/>
              <a:gdLst>
                <a:gd name="T0" fmla="*/ 11 w 11"/>
                <a:gd name="T1" fmla="*/ 7 h 7"/>
                <a:gd name="T2" fmla="*/ 9 w 11"/>
                <a:gd name="T3" fmla="*/ 7 h 7"/>
                <a:gd name="T4" fmla="*/ 0 w 11"/>
                <a:gd name="T5" fmla="*/ 2 h 7"/>
                <a:gd name="T6" fmla="*/ 0 w 11"/>
                <a:gd name="T7" fmla="*/ 1 h 7"/>
                <a:gd name="T8" fmla="*/ 4 w 11"/>
                <a:gd name="T9" fmla="*/ 2 h 7"/>
                <a:gd name="T10" fmla="*/ 7 w 11"/>
                <a:gd name="T11" fmla="*/ 3 h 7"/>
                <a:gd name="T12" fmla="*/ 11 w 1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1" y="7"/>
                    <a:pt x="10" y="7"/>
                    <a:pt x="9" y="7"/>
                  </a:cubicBezTo>
                  <a:cubicBezTo>
                    <a:pt x="5" y="7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4" y="2"/>
                  </a:cubicBezTo>
                  <a:cubicBezTo>
                    <a:pt x="5" y="3"/>
                    <a:pt x="6" y="2"/>
                    <a:pt x="7" y="3"/>
                  </a:cubicBezTo>
                  <a:cubicBezTo>
                    <a:pt x="9" y="5"/>
                    <a:pt x="10" y="6"/>
                    <a:pt x="11" y="7"/>
                  </a:cubicBezTo>
                  <a:close/>
                </a:path>
              </a:pathLst>
            </a:custGeom>
            <a:solidFill>
              <a:srgbClr val="D0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5" name="Freeform 1312"/>
            <p:cNvSpPr/>
            <p:nvPr/>
          </p:nvSpPr>
          <p:spPr bwMode="auto">
            <a:xfrm>
              <a:off x="7075" y="1717"/>
              <a:ext cx="45" cy="54"/>
            </a:xfrm>
            <a:custGeom>
              <a:avLst/>
              <a:gdLst>
                <a:gd name="T0" fmla="*/ 28 w 30"/>
                <a:gd name="T1" fmla="*/ 17 h 36"/>
                <a:gd name="T2" fmla="*/ 23 w 30"/>
                <a:gd name="T3" fmla="*/ 24 h 36"/>
                <a:gd name="T4" fmla="*/ 21 w 30"/>
                <a:gd name="T5" fmla="*/ 27 h 36"/>
                <a:gd name="T6" fmla="*/ 21 w 30"/>
                <a:gd name="T7" fmla="*/ 26 h 36"/>
                <a:gd name="T8" fmla="*/ 8 w 30"/>
                <a:gd name="T9" fmla="*/ 36 h 36"/>
                <a:gd name="T10" fmla="*/ 2 w 30"/>
                <a:gd name="T11" fmla="*/ 34 h 36"/>
                <a:gd name="T12" fmla="*/ 1 w 30"/>
                <a:gd name="T13" fmla="*/ 32 h 36"/>
                <a:gd name="T14" fmla="*/ 4 w 30"/>
                <a:gd name="T15" fmla="*/ 22 h 36"/>
                <a:gd name="T16" fmla="*/ 4 w 30"/>
                <a:gd name="T17" fmla="*/ 9 h 36"/>
                <a:gd name="T18" fmla="*/ 5 w 30"/>
                <a:gd name="T19" fmla="*/ 1 h 36"/>
                <a:gd name="T20" fmla="*/ 7 w 30"/>
                <a:gd name="T21" fmla="*/ 0 h 36"/>
                <a:gd name="T22" fmla="*/ 16 w 30"/>
                <a:gd name="T23" fmla="*/ 3 h 36"/>
                <a:gd name="T24" fmla="*/ 30 w 30"/>
                <a:gd name="T25" fmla="*/ 11 h 36"/>
                <a:gd name="T26" fmla="*/ 30 w 30"/>
                <a:gd name="T27" fmla="*/ 12 h 36"/>
                <a:gd name="T28" fmla="*/ 30 w 30"/>
                <a:gd name="T29" fmla="*/ 14 h 36"/>
                <a:gd name="T30" fmla="*/ 28 w 30"/>
                <a:gd name="T31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6">
                  <a:moveTo>
                    <a:pt x="28" y="17"/>
                  </a:moveTo>
                  <a:cubicBezTo>
                    <a:pt x="26" y="20"/>
                    <a:pt x="25" y="22"/>
                    <a:pt x="23" y="24"/>
                  </a:cubicBezTo>
                  <a:cubicBezTo>
                    <a:pt x="22" y="25"/>
                    <a:pt x="21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32"/>
                    <a:pt x="12" y="33"/>
                    <a:pt x="8" y="36"/>
                  </a:cubicBezTo>
                  <a:cubicBezTo>
                    <a:pt x="6" y="36"/>
                    <a:pt x="4" y="35"/>
                    <a:pt x="2" y="34"/>
                  </a:cubicBezTo>
                  <a:cubicBezTo>
                    <a:pt x="1" y="34"/>
                    <a:pt x="1" y="33"/>
                    <a:pt x="1" y="32"/>
                  </a:cubicBezTo>
                  <a:cubicBezTo>
                    <a:pt x="0" y="28"/>
                    <a:pt x="2" y="25"/>
                    <a:pt x="4" y="22"/>
                  </a:cubicBezTo>
                  <a:cubicBezTo>
                    <a:pt x="6" y="18"/>
                    <a:pt x="7" y="13"/>
                    <a:pt x="4" y="9"/>
                  </a:cubicBezTo>
                  <a:cubicBezTo>
                    <a:pt x="3" y="6"/>
                    <a:pt x="4" y="4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10" y="2"/>
                    <a:pt x="13" y="4"/>
                    <a:pt x="16" y="3"/>
                  </a:cubicBezTo>
                  <a:cubicBezTo>
                    <a:pt x="22" y="3"/>
                    <a:pt x="27" y="6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29" y="15"/>
                    <a:pt x="29" y="16"/>
                    <a:pt x="28" y="17"/>
                  </a:cubicBezTo>
                  <a:close/>
                </a:path>
              </a:pathLst>
            </a:custGeom>
            <a:solidFill>
              <a:srgbClr val="99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6" name="Freeform 1313"/>
            <p:cNvSpPr/>
            <p:nvPr/>
          </p:nvSpPr>
          <p:spPr bwMode="auto">
            <a:xfrm>
              <a:off x="7075" y="1696"/>
              <a:ext cx="22" cy="24"/>
            </a:xfrm>
            <a:custGeom>
              <a:avLst/>
              <a:gdLst>
                <a:gd name="T0" fmla="*/ 7 w 15"/>
                <a:gd name="T1" fmla="*/ 14 h 16"/>
                <a:gd name="T2" fmla="*/ 7 w 15"/>
                <a:gd name="T3" fmla="*/ 16 h 16"/>
                <a:gd name="T4" fmla="*/ 0 w 15"/>
                <a:gd name="T5" fmla="*/ 9 h 16"/>
                <a:gd name="T6" fmla="*/ 15 w 15"/>
                <a:gd name="T7" fmla="*/ 4 h 16"/>
                <a:gd name="T8" fmla="*/ 15 w 15"/>
                <a:gd name="T9" fmla="*/ 4 h 16"/>
                <a:gd name="T10" fmla="*/ 7 w 15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7" y="14"/>
                  </a:moveTo>
                  <a:cubicBezTo>
                    <a:pt x="7" y="14"/>
                    <a:pt x="7" y="15"/>
                    <a:pt x="7" y="16"/>
                  </a:cubicBezTo>
                  <a:cubicBezTo>
                    <a:pt x="3" y="16"/>
                    <a:pt x="1" y="13"/>
                    <a:pt x="0" y="9"/>
                  </a:cubicBezTo>
                  <a:cubicBezTo>
                    <a:pt x="3" y="1"/>
                    <a:pt x="6" y="0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9"/>
                    <a:pt x="10" y="11"/>
                    <a:pt x="7" y="14"/>
                  </a:cubicBezTo>
                  <a:close/>
                </a:path>
              </a:pathLst>
            </a:custGeom>
            <a:solidFill>
              <a:srgbClr val="8F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7" name="Freeform 1314"/>
            <p:cNvSpPr/>
            <p:nvPr/>
          </p:nvSpPr>
          <p:spPr bwMode="auto">
            <a:xfrm>
              <a:off x="7117" y="1734"/>
              <a:ext cx="7" cy="9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2 h 6"/>
                <a:gd name="T4" fmla="*/ 2 w 5"/>
                <a:gd name="T5" fmla="*/ 0 h 6"/>
                <a:gd name="T6" fmla="*/ 2 w 5"/>
                <a:gd name="T7" fmla="*/ 0 h 6"/>
                <a:gd name="T8" fmla="*/ 5 w 5"/>
                <a:gd name="T9" fmla="*/ 0 h 6"/>
                <a:gd name="T10" fmla="*/ 0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3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C96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8" name="Freeform 1315"/>
            <p:cNvSpPr/>
            <p:nvPr/>
          </p:nvSpPr>
          <p:spPr bwMode="auto">
            <a:xfrm>
              <a:off x="7289" y="2347"/>
              <a:ext cx="149" cy="122"/>
            </a:xfrm>
            <a:custGeom>
              <a:avLst/>
              <a:gdLst>
                <a:gd name="T0" fmla="*/ 18 w 99"/>
                <a:gd name="T1" fmla="*/ 56 h 81"/>
                <a:gd name="T2" fmla="*/ 54 w 99"/>
                <a:gd name="T3" fmla="*/ 26 h 81"/>
                <a:gd name="T4" fmla="*/ 89 w 99"/>
                <a:gd name="T5" fmla="*/ 4 h 81"/>
                <a:gd name="T6" fmla="*/ 99 w 99"/>
                <a:gd name="T7" fmla="*/ 0 h 81"/>
                <a:gd name="T8" fmla="*/ 69 w 99"/>
                <a:gd name="T9" fmla="*/ 28 h 81"/>
                <a:gd name="T10" fmla="*/ 62 w 99"/>
                <a:gd name="T11" fmla="*/ 42 h 81"/>
                <a:gd name="T12" fmla="*/ 51 w 99"/>
                <a:gd name="T13" fmla="*/ 65 h 81"/>
                <a:gd name="T14" fmla="*/ 33 w 99"/>
                <a:gd name="T15" fmla="*/ 68 h 81"/>
                <a:gd name="T16" fmla="*/ 17 w 99"/>
                <a:gd name="T17" fmla="*/ 75 h 81"/>
                <a:gd name="T18" fmla="*/ 1 w 99"/>
                <a:gd name="T19" fmla="*/ 76 h 81"/>
                <a:gd name="T20" fmla="*/ 10 w 99"/>
                <a:gd name="T21" fmla="*/ 63 h 81"/>
                <a:gd name="T22" fmla="*/ 18 w 99"/>
                <a:gd name="T23" fmla="*/ 5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81">
                  <a:moveTo>
                    <a:pt x="18" y="56"/>
                  </a:moveTo>
                  <a:cubicBezTo>
                    <a:pt x="30" y="46"/>
                    <a:pt x="42" y="36"/>
                    <a:pt x="54" y="26"/>
                  </a:cubicBezTo>
                  <a:cubicBezTo>
                    <a:pt x="65" y="18"/>
                    <a:pt x="77" y="10"/>
                    <a:pt x="89" y="4"/>
                  </a:cubicBezTo>
                  <a:cubicBezTo>
                    <a:pt x="92" y="2"/>
                    <a:pt x="95" y="1"/>
                    <a:pt x="99" y="0"/>
                  </a:cubicBezTo>
                  <a:cubicBezTo>
                    <a:pt x="89" y="10"/>
                    <a:pt x="79" y="19"/>
                    <a:pt x="69" y="28"/>
                  </a:cubicBezTo>
                  <a:cubicBezTo>
                    <a:pt x="65" y="32"/>
                    <a:pt x="62" y="36"/>
                    <a:pt x="62" y="42"/>
                  </a:cubicBezTo>
                  <a:cubicBezTo>
                    <a:pt x="62" y="51"/>
                    <a:pt x="56" y="58"/>
                    <a:pt x="51" y="65"/>
                  </a:cubicBezTo>
                  <a:cubicBezTo>
                    <a:pt x="45" y="67"/>
                    <a:pt x="39" y="69"/>
                    <a:pt x="33" y="68"/>
                  </a:cubicBezTo>
                  <a:cubicBezTo>
                    <a:pt x="26" y="67"/>
                    <a:pt x="22" y="72"/>
                    <a:pt x="17" y="75"/>
                  </a:cubicBezTo>
                  <a:cubicBezTo>
                    <a:pt x="12" y="79"/>
                    <a:pt x="6" y="81"/>
                    <a:pt x="1" y="76"/>
                  </a:cubicBezTo>
                  <a:cubicBezTo>
                    <a:pt x="0" y="69"/>
                    <a:pt x="7" y="67"/>
                    <a:pt x="10" y="63"/>
                  </a:cubicBezTo>
                  <a:cubicBezTo>
                    <a:pt x="12" y="60"/>
                    <a:pt x="16" y="59"/>
                    <a:pt x="18" y="56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9" name="Freeform 1316"/>
            <p:cNvSpPr/>
            <p:nvPr/>
          </p:nvSpPr>
          <p:spPr bwMode="auto">
            <a:xfrm>
              <a:off x="7364" y="2332"/>
              <a:ext cx="164" cy="137"/>
            </a:xfrm>
            <a:custGeom>
              <a:avLst/>
              <a:gdLst>
                <a:gd name="T0" fmla="*/ 47 w 109"/>
                <a:gd name="T1" fmla="*/ 25 h 91"/>
                <a:gd name="T2" fmla="*/ 84 w 109"/>
                <a:gd name="T3" fmla="*/ 7 h 91"/>
                <a:gd name="T4" fmla="*/ 104 w 109"/>
                <a:gd name="T5" fmla="*/ 1 h 91"/>
                <a:gd name="T6" fmla="*/ 108 w 109"/>
                <a:gd name="T7" fmla="*/ 4 h 91"/>
                <a:gd name="T8" fmla="*/ 79 w 109"/>
                <a:gd name="T9" fmla="*/ 16 h 91"/>
                <a:gd name="T10" fmla="*/ 70 w 109"/>
                <a:gd name="T11" fmla="*/ 22 h 91"/>
                <a:gd name="T12" fmla="*/ 62 w 109"/>
                <a:gd name="T13" fmla="*/ 30 h 91"/>
                <a:gd name="T14" fmla="*/ 13 w 109"/>
                <a:gd name="T15" fmla="*/ 82 h 91"/>
                <a:gd name="T16" fmla="*/ 4 w 109"/>
                <a:gd name="T17" fmla="*/ 88 h 91"/>
                <a:gd name="T18" fmla="*/ 18 w 109"/>
                <a:gd name="T19" fmla="*/ 56 h 91"/>
                <a:gd name="T20" fmla="*/ 43 w 109"/>
                <a:gd name="T21" fmla="*/ 29 h 91"/>
                <a:gd name="T22" fmla="*/ 45 w 109"/>
                <a:gd name="T23" fmla="*/ 27 h 91"/>
                <a:gd name="T24" fmla="*/ 45 w 109"/>
                <a:gd name="T25" fmla="*/ 27 h 91"/>
                <a:gd name="T26" fmla="*/ 47 w 109"/>
                <a:gd name="T27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91">
                  <a:moveTo>
                    <a:pt x="47" y="25"/>
                  </a:moveTo>
                  <a:cubicBezTo>
                    <a:pt x="59" y="19"/>
                    <a:pt x="72" y="13"/>
                    <a:pt x="84" y="7"/>
                  </a:cubicBezTo>
                  <a:cubicBezTo>
                    <a:pt x="91" y="3"/>
                    <a:pt x="98" y="2"/>
                    <a:pt x="104" y="1"/>
                  </a:cubicBezTo>
                  <a:cubicBezTo>
                    <a:pt x="107" y="0"/>
                    <a:pt x="109" y="1"/>
                    <a:pt x="108" y="4"/>
                  </a:cubicBezTo>
                  <a:cubicBezTo>
                    <a:pt x="98" y="7"/>
                    <a:pt x="89" y="11"/>
                    <a:pt x="79" y="16"/>
                  </a:cubicBezTo>
                  <a:cubicBezTo>
                    <a:pt x="76" y="17"/>
                    <a:pt x="72" y="19"/>
                    <a:pt x="70" y="22"/>
                  </a:cubicBezTo>
                  <a:cubicBezTo>
                    <a:pt x="69" y="26"/>
                    <a:pt x="65" y="28"/>
                    <a:pt x="62" y="30"/>
                  </a:cubicBezTo>
                  <a:cubicBezTo>
                    <a:pt x="40" y="43"/>
                    <a:pt x="25" y="61"/>
                    <a:pt x="13" y="82"/>
                  </a:cubicBezTo>
                  <a:cubicBezTo>
                    <a:pt x="11" y="86"/>
                    <a:pt x="9" y="91"/>
                    <a:pt x="4" y="88"/>
                  </a:cubicBezTo>
                  <a:cubicBezTo>
                    <a:pt x="0" y="76"/>
                    <a:pt x="7" y="62"/>
                    <a:pt x="18" y="56"/>
                  </a:cubicBezTo>
                  <a:cubicBezTo>
                    <a:pt x="25" y="46"/>
                    <a:pt x="33" y="37"/>
                    <a:pt x="43" y="29"/>
                  </a:cubicBezTo>
                  <a:cubicBezTo>
                    <a:pt x="43" y="29"/>
                    <a:pt x="44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6" y="26"/>
                    <a:pt x="47" y="25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0" name="Freeform 1317"/>
            <p:cNvSpPr/>
            <p:nvPr/>
          </p:nvSpPr>
          <p:spPr bwMode="auto">
            <a:xfrm>
              <a:off x="7328" y="2410"/>
              <a:ext cx="63" cy="135"/>
            </a:xfrm>
            <a:custGeom>
              <a:avLst/>
              <a:gdLst>
                <a:gd name="T0" fmla="*/ 42 w 42"/>
                <a:gd name="T1" fmla="*/ 4 h 90"/>
                <a:gd name="T2" fmla="*/ 28 w 42"/>
                <a:gd name="T3" fmla="*/ 37 h 90"/>
                <a:gd name="T4" fmla="*/ 29 w 42"/>
                <a:gd name="T5" fmla="*/ 38 h 90"/>
                <a:gd name="T6" fmla="*/ 29 w 42"/>
                <a:gd name="T7" fmla="*/ 40 h 90"/>
                <a:gd name="T8" fmla="*/ 29 w 42"/>
                <a:gd name="T9" fmla="*/ 42 h 90"/>
                <a:gd name="T10" fmla="*/ 27 w 42"/>
                <a:gd name="T11" fmla="*/ 46 h 90"/>
                <a:gd name="T12" fmla="*/ 26 w 42"/>
                <a:gd name="T13" fmla="*/ 48 h 90"/>
                <a:gd name="T14" fmla="*/ 20 w 42"/>
                <a:gd name="T15" fmla="*/ 69 h 90"/>
                <a:gd name="T16" fmla="*/ 15 w 42"/>
                <a:gd name="T17" fmla="*/ 88 h 90"/>
                <a:gd name="T18" fmla="*/ 13 w 42"/>
                <a:gd name="T19" fmla="*/ 89 h 90"/>
                <a:gd name="T20" fmla="*/ 10 w 42"/>
                <a:gd name="T21" fmla="*/ 90 h 90"/>
                <a:gd name="T22" fmla="*/ 6 w 42"/>
                <a:gd name="T23" fmla="*/ 70 h 90"/>
                <a:gd name="T24" fmla="*/ 6 w 42"/>
                <a:gd name="T25" fmla="*/ 66 h 90"/>
                <a:gd name="T26" fmla="*/ 8 w 42"/>
                <a:gd name="T27" fmla="*/ 58 h 90"/>
                <a:gd name="T28" fmla="*/ 9 w 42"/>
                <a:gd name="T29" fmla="*/ 54 h 90"/>
                <a:gd name="T30" fmla="*/ 10 w 42"/>
                <a:gd name="T31" fmla="*/ 50 h 90"/>
                <a:gd name="T32" fmla="*/ 20 w 42"/>
                <a:gd name="T33" fmla="*/ 27 h 90"/>
                <a:gd name="T34" fmla="*/ 25 w 42"/>
                <a:gd name="T35" fmla="*/ 21 h 90"/>
                <a:gd name="T36" fmla="*/ 36 w 42"/>
                <a:gd name="T37" fmla="*/ 0 h 90"/>
                <a:gd name="T38" fmla="*/ 42 w 42"/>
                <a:gd name="T39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90">
                  <a:moveTo>
                    <a:pt x="42" y="4"/>
                  </a:moveTo>
                  <a:cubicBezTo>
                    <a:pt x="34" y="14"/>
                    <a:pt x="30" y="25"/>
                    <a:pt x="28" y="37"/>
                  </a:cubicBezTo>
                  <a:cubicBezTo>
                    <a:pt x="28" y="37"/>
                    <a:pt x="28" y="37"/>
                    <a:pt x="29" y="38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8" y="44"/>
                    <a:pt x="28" y="45"/>
                    <a:pt x="27" y="46"/>
                  </a:cubicBezTo>
                  <a:cubicBezTo>
                    <a:pt x="27" y="47"/>
                    <a:pt x="27" y="47"/>
                    <a:pt x="26" y="48"/>
                  </a:cubicBezTo>
                  <a:cubicBezTo>
                    <a:pt x="23" y="55"/>
                    <a:pt x="20" y="62"/>
                    <a:pt x="20" y="69"/>
                  </a:cubicBezTo>
                  <a:cubicBezTo>
                    <a:pt x="17" y="75"/>
                    <a:pt x="20" y="82"/>
                    <a:pt x="15" y="88"/>
                  </a:cubicBezTo>
                  <a:cubicBezTo>
                    <a:pt x="15" y="88"/>
                    <a:pt x="14" y="89"/>
                    <a:pt x="13" y="89"/>
                  </a:cubicBezTo>
                  <a:cubicBezTo>
                    <a:pt x="12" y="90"/>
                    <a:pt x="11" y="90"/>
                    <a:pt x="10" y="90"/>
                  </a:cubicBezTo>
                  <a:cubicBezTo>
                    <a:pt x="0" y="85"/>
                    <a:pt x="7" y="77"/>
                    <a:pt x="6" y="70"/>
                  </a:cubicBezTo>
                  <a:cubicBezTo>
                    <a:pt x="6" y="69"/>
                    <a:pt x="6" y="67"/>
                    <a:pt x="6" y="66"/>
                  </a:cubicBezTo>
                  <a:cubicBezTo>
                    <a:pt x="7" y="63"/>
                    <a:pt x="8" y="61"/>
                    <a:pt x="8" y="58"/>
                  </a:cubicBezTo>
                  <a:cubicBezTo>
                    <a:pt x="8" y="57"/>
                    <a:pt x="8" y="55"/>
                    <a:pt x="9" y="54"/>
                  </a:cubicBezTo>
                  <a:cubicBezTo>
                    <a:pt x="9" y="53"/>
                    <a:pt x="10" y="51"/>
                    <a:pt x="10" y="50"/>
                  </a:cubicBezTo>
                  <a:cubicBezTo>
                    <a:pt x="14" y="43"/>
                    <a:pt x="18" y="35"/>
                    <a:pt x="20" y="27"/>
                  </a:cubicBezTo>
                  <a:cubicBezTo>
                    <a:pt x="21" y="25"/>
                    <a:pt x="23" y="23"/>
                    <a:pt x="25" y="21"/>
                  </a:cubicBezTo>
                  <a:cubicBezTo>
                    <a:pt x="27" y="14"/>
                    <a:pt x="31" y="6"/>
                    <a:pt x="36" y="0"/>
                  </a:cubicBezTo>
                  <a:cubicBezTo>
                    <a:pt x="37" y="3"/>
                    <a:pt x="39" y="4"/>
                    <a:pt x="42" y="4"/>
                  </a:cubicBezTo>
                  <a:close/>
                </a:path>
              </a:pathLst>
            </a:custGeom>
            <a:solidFill>
              <a:srgbClr val="F4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1" name="Freeform 1318"/>
            <p:cNvSpPr/>
            <p:nvPr/>
          </p:nvSpPr>
          <p:spPr bwMode="auto">
            <a:xfrm>
              <a:off x="7429" y="237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2" name="Freeform 1319"/>
            <p:cNvSpPr/>
            <p:nvPr/>
          </p:nvSpPr>
          <p:spPr bwMode="auto">
            <a:xfrm>
              <a:off x="7432" y="23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3" name="Freeform 1320"/>
            <p:cNvSpPr/>
            <p:nvPr/>
          </p:nvSpPr>
          <p:spPr bwMode="auto">
            <a:xfrm>
              <a:off x="7103" y="1831"/>
              <a:ext cx="78" cy="101"/>
            </a:xfrm>
            <a:custGeom>
              <a:avLst/>
              <a:gdLst>
                <a:gd name="T0" fmla="*/ 25 w 52"/>
                <a:gd name="T1" fmla="*/ 18 h 67"/>
                <a:gd name="T2" fmla="*/ 29 w 52"/>
                <a:gd name="T3" fmla="*/ 18 h 67"/>
                <a:gd name="T4" fmla="*/ 30 w 52"/>
                <a:gd name="T5" fmla="*/ 18 h 67"/>
                <a:gd name="T6" fmla="*/ 32 w 52"/>
                <a:gd name="T7" fmla="*/ 19 h 67"/>
                <a:gd name="T8" fmla="*/ 39 w 52"/>
                <a:gd name="T9" fmla="*/ 21 h 67"/>
                <a:gd name="T10" fmla="*/ 44 w 52"/>
                <a:gd name="T11" fmla="*/ 24 h 67"/>
                <a:gd name="T12" fmla="*/ 49 w 52"/>
                <a:gd name="T13" fmla="*/ 32 h 67"/>
                <a:gd name="T14" fmla="*/ 49 w 52"/>
                <a:gd name="T15" fmla="*/ 43 h 67"/>
                <a:gd name="T16" fmla="*/ 38 w 52"/>
                <a:gd name="T17" fmla="*/ 45 h 67"/>
                <a:gd name="T18" fmla="*/ 26 w 52"/>
                <a:gd name="T19" fmla="*/ 43 h 67"/>
                <a:gd name="T20" fmla="*/ 24 w 52"/>
                <a:gd name="T21" fmla="*/ 61 h 67"/>
                <a:gd name="T22" fmla="*/ 12 w 52"/>
                <a:gd name="T23" fmla="*/ 66 h 67"/>
                <a:gd name="T24" fmla="*/ 3 w 52"/>
                <a:gd name="T25" fmla="*/ 56 h 67"/>
                <a:gd name="T26" fmla="*/ 3 w 52"/>
                <a:gd name="T27" fmla="*/ 47 h 67"/>
                <a:gd name="T28" fmla="*/ 15 w 52"/>
                <a:gd name="T29" fmla="*/ 49 h 67"/>
                <a:gd name="T30" fmla="*/ 9 w 52"/>
                <a:gd name="T31" fmla="*/ 31 h 67"/>
                <a:gd name="T32" fmla="*/ 11 w 52"/>
                <a:gd name="T33" fmla="*/ 29 h 67"/>
                <a:gd name="T34" fmla="*/ 18 w 52"/>
                <a:gd name="T35" fmla="*/ 26 h 67"/>
                <a:gd name="T36" fmla="*/ 6 w 52"/>
                <a:gd name="T37" fmla="*/ 18 h 67"/>
                <a:gd name="T38" fmla="*/ 3 w 52"/>
                <a:gd name="T39" fmla="*/ 13 h 67"/>
                <a:gd name="T40" fmla="*/ 4 w 52"/>
                <a:gd name="T41" fmla="*/ 3 h 67"/>
                <a:gd name="T42" fmla="*/ 13 w 52"/>
                <a:gd name="T43" fmla="*/ 6 h 67"/>
                <a:gd name="T44" fmla="*/ 25 w 52"/>
                <a:gd name="T45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67">
                  <a:moveTo>
                    <a:pt x="25" y="18"/>
                  </a:moveTo>
                  <a:cubicBezTo>
                    <a:pt x="26" y="18"/>
                    <a:pt x="27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4" y="20"/>
                    <a:pt x="37" y="20"/>
                    <a:pt x="39" y="21"/>
                  </a:cubicBezTo>
                  <a:cubicBezTo>
                    <a:pt x="41" y="22"/>
                    <a:pt x="42" y="23"/>
                    <a:pt x="44" y="24"/>
                  </a:cubicBezTo>
                  <a:cubicBezTo>
                    <a:pt x="46" y="26"/>
                    <a:pt x="48" y="29"/>
                    <a:pt x="49" y="32"/>
                  </a:cubicBezTo>
                  <a:cubicBezTo>
                    <a:pt x="51" y="36"/>
                    <a:pt x="52" y="40"/>
                    <a:pt x="49" y="43"/>
                  </a:cubicBezTo>
                  <a:cubicBezTo>
                    <a:pt x="46" y="47"/>
                    <a:pt x="42" y="46"/>
                    <a:pt x="38" y="45"/>
                  </a:cubicBezTo>
                  <a:cubicBezTo>
                    <a:pt x="35" y="43"/>
                    <a:pt x="31" y="44"/>
                    <a:pt x="26" y="43"/>
                  </a:cubicBezTo>
                  <a:cubicBezTo>
                    <a:pt x="28" y="49"/>
                    <a:pt x="29" y="56"/>
                    <a:pt x="24" y="61"/>
                  </a:cubicBezTo>
                  <a:cubicBezTo>
                    <a:pt x="21" y="65"/>
                    <a:pt x="17" y="67"/>
                    <a:pt x="12" y="66"/>
                  </a:cubicBezTo>
                  <a:cubicBezTo>
                    <a:pt x="6" y="65"/>
                    <a:pt x="4" y="61"/>
                    <a:pt x="3" y="56"/>
                  </a:cubicBezTo>
                  <a:cubicBezTo>
                    <a:pt x="2" y="53"/>
                    <a:pt x="1" y="50"/>
                    <a:pt x="3" y="47"/>
                  </a:cubicBezTo>
                  <a:cubicBezTo>
                    <a:pt x="7" y="43"/>
                    <a:pt x="10" y="49"/>
                    <a:pt x="15" y="49"/>
                  </a:cubicBezTo>
                  <a:cubicBezTo>
                    <a:pt x="9" y="44"/>
                    <a:pt x="5" y="39"/>
                    <a:pt x="9" y="31"/>
                  </a:cubicBezTo>
                  <a:cubicBezTo>
                    <a:pt x="9" y="30"/>
                    <a:pt x="10" y="30"/>
                    <a:pt x="11" y="29"/>
                  </a:cubicBezTo>
                  <a:cubicBezTo>
                    <a:pt x="13" y="27"/>
                    <a:pt x="15" y="27"/>
                    <a:pt x="18" y="26"/>
                  </a:cubicBezTo>
                  <a:cubicBezTo>
                    <a:pt x="15" y="22"/>
                    <a:pt x="10" y="21"/>
                    <a:pt x="6" y="18"/>
                  </a:cubicBezTo>
                  <a:cubicBezTo>
                    <a:pt x="5" y="16"/>
                    <a:pt x="4" y="14"/>
                    <a:pt x="3" y="13"/>
                  </a:cubicBezTo>
                  <a:cubicBezTo>
                    <a:pt x="1" y="9"/>
                    <a:pt x="0" y="5"/>
                    <a:pt x="4" y="3"/>
                  </a:cubicBezTo>
                  <a:cubicBezTo>
                    <a:pt x="8" y="0"/>
                    <a:pt x="11" y="3"/>
                    <a:pt x="13" y="6"/>
                  </a:cubicBezTo>
                  <a:cubicBezTo>
                    <a:pt x="16" y="11"/>
                    <a:pt x="20" y="15"/>
                    <a:pt x="25" y="18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4" name="Freeform 1321"/>
            <p:cNvSpPr/>
            <p:nvPr/>
          </p:nvSpPr>
          <p:spPr bwMode="auto">
            <a:xfrm>
              <a:off x="7064" y="1780"/>
              <a:ext cx="120" cy="56"/>
            </a:xfrm>
            <a:custGeom>
              <a:avLst/>
              <a:gdLst>
                <a:gd name="T0" fmla="*/ 26 w 80"/>
                <a:gd name="T1" fmla="*/ 0 h 37"/>
                <a:gd name="T2" fmla="*/ 40 w 80"/>
                <a:gd name="T3" fmla="*/ 2 h 37"/>
                <a:gd name="T4" fmla="*/ 80 w 80"/>
                <a:gd name="T5" fmla="*/ 21 h 37"/>
                <a:gd name="T6" fmla="*/ 69 w 80"/>
                <a:gd name="T7" fmla="*/ 14 h 37"/>
                <a:gd name="T8" fmla="*/ 30 w 80"/>
                <a:gd name="T9" fmla="*/ 6 h 37"/>
                <a:gd name="T10" fmla="*/ 25 w 80"/>
                <a:gd name="T11" fmla="*/ 8 h 37"/>
                <a:gd name="T12" fmla="*/ 23 w 80"/>
                <a:gd name="T13" fmla="*/ 12 h 37"/>
                <a:gd name="T14" fmla="*/ 26 w 80"/>
                <a:gd name="T15" fmla="*/ 15 h 37"/>
                <a:gd name="T16" fmla="*/ 41 w 80"/>
                <a:gd name="T17" fmla="*/ 36 h 37"/>
                <a:gd name="T18" fmla="*/ 36 w 80"/>
                <a:gd name="T19" fmla="*/ 33 h 37"/>
                <a:gd name="T20" fmla="*/ 16 w 80"/>
                <a:gd name="T21" fmla="*/ 29 h 37"/>
                <a:gd name="T22" fmla="*/ 13 w 80"/>
                <a:gd name="T23" fmla="*/ 30 h 37"/>
                <a:gd name="T24" fmla="*/ 10 w 80"/>
                <a:gd name="T25" fmla="*/ 31 h 37"/>
                <a:gd name="T26" fmla="*/ 6 w 80"/>
                <a:gd name="T27" fmla="*/ 30 h 37"/>
                <a:gd name="T28" fmla="*/ 5 w 80"/>
                <a:gd name="T29" fmla="*/ 15 h 37"/>
                <a:gd name="T30" fmla="*/ 12 w 80"/>
                <a:gd name="T31" fmla="*/ 5 h 37"/>
                <a:gd name="T32" fmla="*/ 20 w 80"/>
                <a:gd name="T33" fmla="*/ 0 h 37"/>
                <a:gd name="T34" fmla="*/ 24 w 80"/>
                <a:gd name="T35" fmla="*/ 0 h 37"/>
                <a:gd name="T36" fmla="*/ 26 w 80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37">
                  <a:moveTo>
                    <a:pt x="26" y="0"/>
                  </a:moveTo>
                  <a:cubicBezTo>
                    <a:pt x="31" y="2"/>
                    <a:pt x="36" y="2"/>
                    <a:pt x="40" y="2"/>
                  </a:cubicBezTo>
                  <a:cubicBezTo>
                    <a:pt x="57" y="1"/>
                    <a:pt x="70" y="7"/>
                    <a:pt x="80" y="21"/>
                  </a:cubicBezTo>
                  <a:cubicBezTo>
                    <a:pt x="74" y="21"/>
                    <a:pt x="72" y="17"/>
                    <a:pt x="69" y="14"/>
                  </a:cubicBezTo>
                  <a:cubicBezTo>
                    <a:pt x="57" y="5"/>
                    <a:pt x="44" y="5"/>
                    <a:pt x="30" y="6"/>
                  </a:cubicBezTo>
                  <a:cubicBezTo>
                    <a:pt x="29" y="6"/>
                    <a:pt x="27" y="7"/>
                    <a:pt x="25" y="8"/>
                  </a:cubicBezTo>
                  <a:cubicBezTo>
                    <a:pt x="24" y="9"/>
                    <a:pt x="23" y="10"/>
                    <a:pt x="23" y="12"/>
                  </a:cubicBezTo>
                  <a:cubicBezTo>
                    <a:pt x="23" y="14"/>
                    <a:pt x="24" y="14"/>
                    <a:pt x="26" y="15"/>
                  </a:cubicBezTo>
                  <a:cubicBezTo>
                    <a:pt x="40" y="20"/>
                    <a:pt x="41" y="21"/>
                    <a:pt x="41" y="36"/>
                  </a:cubicBezTo>
                  <a:cubicBezTo>
                    <a:pt x="38" y="37"/>
                    <a:pt x="38" y="35"/>
                    <a:pt x="36" y="33"/>
                  </a:cubicBezTo>
                  <a:cubicBezTo>
                    <a:pt x="30" y="22"/>
                    <a:pt x="25" y="21"/>
                    <a:pt x="16" y="29"/>
                  </a:cubicBezTo>
                  <a:cubicBezTo>
                    <a:pt x="15" y="30"/>
                    <a:pt x="14" y="30"/>
                    <a:pt x="13" y="30"/>
                  </a:cubicBezTo>
                  <a:cubicBezTo>
                    <a:pt x="12" y="31"/>
                    <a:pt x="11" y="31"/>
                    <a:pt x="10" y="31"/>
                  </a:cubicBezTo>
                  <a:cubicBezTo>
                    <a:pt x="9" y="31"/>
                    <a:pt x="7" y="30"/>
                    <a:pt x="6" y="30"/>
                  </a:cubicBezTo>
                  <a:cubicBezTo>
                    <a:pt x="0" y="25"/>
                    <a:pt x="0" y="20"/>
                    <a:pt x="5" y="15"/>
                  </a:cubicBezTo>
                  <a:cubicBezTo>
                    <a:pt x="8" y="13"/>
                    <a:pt x="10" y="9"/>
                    <a:pt x="12" y="5"/>
                  </a:cubicBezTo>
                  <a:cubicBezTo>
                    <a:pt x="14" y="2"/>
                    <a:pt x="17" y="1"/>
                    <a:pt x="20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8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5" name="Freeform 1322"/>
            <p:cNvSpPr/>
            <p:nvPr/>
          </p:nvSpPr>
          <p:spPr bwMode="auto">
            <a:xfrm>
              <a:off x="7130" y="1800"/>
              <a:ext cx="89" cy="55"/>
            </a:xfrm>
            <a:custGeom>
              <a:avLst/>
              <a:gdLst>
                <a:gd name="T0" fmla="*/ 9 w 59"/>
                <a:gd name="T1" fmla="*/ 35 h 37"/>
                <a:gd name="T2" fmla="*/ 3 w 59"/>
                <a:gd name="T3" fmla="*/ 29 h 37"/>
                <a:gd name="T4" fmla="*/ 5 w 59"/>
                <a:gd name="T5" fmla="*/ 6 h 37"/>
                <a:gd name="T6" fmla="*/ 16 w 59"/>
                <a:gd name="T7" fmla="*/ 2 h 37"/>
                <a:gd name="T8" fmla="*/ 31 w 59"/>
                <a:gd name="T9" fmla="*/ 14 h 37"/>
                <a:gd name="T10" fmla="*/ 55 w 59"/>
                <a:gd name="T11" fmla="*/ 29 h 37"/>
                <a:gd name="T12" fmla="*/ 57 w 59"/>
                <a:gd name="T13" fmla="*/ 31 h 37"/>
                <a:gd name="T14" fmla="*/ 57 w 59"/>
                <a:gd name="T15" fmla="*/ 31 h 37"/>
                <a:gd name="T16" fmla="*/ 59 w 59"/>
                <a:gd name="T17" fmla="*/ 33 h 37"/>
                <a:gd name="T18" fmla="*/ 59 w 59"/>
                <a:gd name="T19" fmla="*/ 33 h 37"/>
                <a:gd name="T20" fmla="*/ 59 w 59"/>
                <a:gd name="T21" fmla="*/ 34 h 37"/>
                <a:gd name="T22" fmla="*/ 59 w 59"/>
                <a:gd name="T23" fmla="*/ 35 h 37"/>
                <a:gd name="T24" fmla="*/ 55 w 59"/>
                <a:gd name="T25" fmla="*/ 36 h 37"/>
                <a:gd name="T26" fmla="*/ 27 w 59"/>
                <a:gd name="T27" fmla="*/ 27 h 37"/>
                <a:gd name="T28" fmla="*/ 11 w 59"/>
                <a:gd name="T29" fmla="*/ 27 h 37"/>
                <a:gd name="T30" fmla="*/ 11 w 59"/>
                <a:gd name="T31" fmla="*/ 29 h 37"/>
                <a:gd name="T32" fmla="*/ 11 w 59"/>
                <a:gd name="T33" fmla="*/ 30 h 37"/>
                <a:gd name="T34" fmla="*/ 11 w 59"/>
                <a:gd name="T35" fmla="*/ 33 h 37"/>
                <a:gd name="T36" fmla="*/ 10 w 59"/>
                <a:gd name="T37" fmla="*/ 34 h 37"/>
                <a:gd name="T38" fmla="*/ 9 w 59"/>
                <a:gd name="T3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37">
                  <a:moveTo>
                    <a:pt x="9" y="35"/>
                  </a:moveTo>
                  <a:cubicBezTo>
                    <a:pt x="6" y="34"/>
                    <a:pt x="4" y="32"/>
                    <a:pt x="3" y="29"/>
                  </a:cubicBezTo>
                  <a:cubicBezTo>
                    <a:pt x="0" y="21"/>
                    <a:pt x="5" y="14"/>
                    <a:pt x="5" y="6"/>
                  </a:cubicBezTo>
                  <a:cubicBezTo>
                    <a:pt x="6" y="1"/>
                    <a:pt x="11" y="0"/>
                    <a:pt x="16" y="2"/>
                  </a:cubicBezTo>
                  <a:cubicBezTo>
                    <a:pt x="22" y="5"/>
                    <a:pt x="26" y="10"/>
                    <a:pt x="31" y="14"/>
                  </a:cubicBezTo>
                  <a:cubicBezTo>
                    <a:pt x="39" y="19"/>
                    <a:pt x="47" y="23"/>
                    <a:pt x="55" y="29"/>
                  </a:cubicBezTo>
                  <a:cubicBezTo>
                    <a:pt x="55" y="30"/>
                    <a:pt x="56" y="30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2"/>
                    <a:pt x="58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36"/>
                    <a:pt x="56" y="37"/>
                    <a:pt x="55" y="36"/>
                  </a:cubicBezTo>
                  <a:cubicBezTo>
                    <a:pt x="47" y="30"/>
                    <a:pt x="36" y="31"/>
                    <a:pt x="27" y="27"/>
                  </a:cubicBezTo>
                  <a:cubicBezTo>
                    <a:pt x="22" y="24"/>
                    <a:pt x="17" y="28"/>
                    <a:pt x="11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1"/>
                    <a:pt x="11" y="32"/>
                    <a:pt x="11" y="33"/>
                  </a:cubicBezTo>
                  <a:cubicBezTo>
                    <a:pt x="10" y="33"/>
                    <a:pt x="10" y="34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6" name="Freeform 1323"/>
            <p:cNvSpPr/>
            <p:nvPr/>
          </p:nvSpPr>
          <p:spPr bwMode="auto">
            <a:xfrm>
              <a:off x="7129" y="1797"/>
              <a:ext cx="84" cy="46"/>
            </a:xfrm>
            <a:custGeom>
              <a:avLst/>
              <a:gdLst>
                <a:gd name="T0" fmla="*/ 56 w 56"/>
                <a:gd name="T1" fmla="*/ 31 h 31"/>
                <a:gd name="T2" fmla="*/ 23 w 56"/>
                <a:gd name="T3" fmla="*/ 11 h 31"/>
                <a:gd name="T4" fmla="*/ 19 w 56"/>
                <a:gd name="T5" fmla="*/ 8 h 31"/>
                <a:gd name="T6" fmla="*/ 9 w 56"/>
                <a:gd name="T7" fmla="*/ 13 h 31"/>
                <a:gd name="T8" fmla="*/ 7 w 56"/>
                <a:gd name="T9" fmla="*/ 21 h 31"/>
                <a:gd name="T10" fmla="*/ 4 w 56"/>
                <a:gd name="T11" fmla="*/ 31 h 31"/>
                <a:gd name="T12" fmla="*/ 2 w 56"/>
                <a:gd name="T13" fmla="*/ 24 h 31"/>
                <a:gd name="T14" fmla="*/ 1 w 56"/>
                <a:gd name="T15" fmla="*/ 9 h 31"/>
                <a:gd name="T16" fmla="*/ 7 w 56"/>
                <a:gd name="T17" fmla="*/ 0 h 31"/>
                <a:gd name="T18" fmla="*/ 23 w 56"/>
                <a:gd name="T19" fmla="*/ 6 h 31"/>
                <a:gd name="T20" fmla="*/ 37 w 56"/>
                <a:gd name="T21" fmla="*/ 15 h 31"/>
                <a:gd name="T22" fmla="*/ 56 w 56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1">
                  <a:moveTo>
                    <a:pt x="56" y="31"/>
                  </a:moveTo>
                  <a:cubicBezTo>
                    <a:pt x="45" y="25"/>
                    <a:pt x="32" y="22"/>
                    <a:pt x="23" y="11"/>
                  </a:cubicBezTo>
                  <a:cubicBezTo>
                    <a:pt x="22" y="10"/>
                    <a:pt x="20" y="9"/>
                    <a:pt x="19" y="8"/>
                  </a:cubicBezTo>
                  <a:cubicBezTo>
                    <a:pt x="12" y="4"/>
                    <a:pt x="9" y="5"/>
                    <a:pt x="9" y="13"/>
                  </a:cubicBezTo>
                  <a:cubicBezTo>
                    <a:pt x="9" y="16"/>
                    <a:pt x="8" y="19"/>
                    <a:pt x="7" y="21"/>
                  </a:cubicBezTo>
                  <a:cubicBezTo>
                    <a:pt x="4" y="24"/>
                    <a:pt x="4" y="27"/>
                    <a:pt x="4" y="31"/>
                  </a:cubicBezTo>
                  <a:cubicBezTo>
                    <a:pt x="2" y="29"/>
                    <a:pt x="2" y="26"/>
                    <a:pt x="2" y="24"/>
                  </a:cubicBezTo>
                  <a:cubicBezTo>
                    <a:pt x="2" y="19"/>
                    <a:pt x="2" y="14"/>
                    <a:pt x="1" y="9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3" y="0"/>
                    <a:pt x="19" y="2"/>
                    <a:pt x="23" y="6"/>
                  </a:cubicBezTo>
                  <a:cubicBezTo>
                    <a:pt x="28" y="9"/>
                    <a:pt x="33" y="12"/>
                    <a:pt x="37" y="15"/>
                  </a:cubicBezTo>
                  <a:cubicBezTo>
                    <a:pt x="43" y="20"/>
                    <a:pt x="51" y="24"/>
                    <a:pt x="56" y="31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7" name="Freeform 1324"/>
            <p:cNvSpPr/>
            <p:nvPr/>
          </p:nvSpPr>
          <p:spPr bwMode="auto">
            <a:xfrm>
              <a:off x="7222" y="1860"/>
              <a:ext cx="33" cy="85"/>
            </a:xfrm>
            <a:custGeom>
              <a:avLst/>
              <a:gdLst>
                <a:gd name="T0" fmla="*/ 19 w 22"/>
                <a:gd name="T1" fmla="*/ 8 h 57"/>
                <a:gd name="T2" fmla="*/ 19 w 22"/>
                <a:gd name="T3" fmla="*/ 22 h 57"/>
                <a:gd name="T4" fmla="*/ 16 w 22"/>
                <a:gd name="T5" fmla="*/ 40 h 57"/>
                <a:gd name="T6" fmla="*/ 5 w 22"/>
                <a:gd name="T7" fmla="*/ 56 h 57"/>
                <a:gd name="T8" fmla="*/ 3 w 22"/>
                <a:gd name="T9" fmla="*/ 56 h 57"/>
                <a:gd name="T10" fmla="*/ 6 w 22"/>
                <a:gd name="T11" fmla="*/ 43 h 57"/>
                <a:gd name="T12" fmla="*/ 8 w 22"/>
                <a:gd name="T13" fmla="*/ 14 h 57"/>
                <a:gd name="T14" fmla="*/ 4 w 22"/>
                <a:gd name="T15" fmla="*/ 8 h 57"/>
                <a:gd name="T16" fmla="*/ 3 w 22"/>
                <a:gd name="T17" fmla="*/ 2 h 57"/>
                <a:gd name="T18" fmla="*/ 3 w 22"/>
                <a:gd name="T19" fmla="*/ 1 h 57"/>
                <a:gd name="T20" fmla="*/ 6 w 22"/>
                <a:gd name="T21" fmla="*/ 1 h 57"/>
                <a:gd name="T22" fmla="*/ 19 w 22"/>
                <a:gd name="T2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57">
                  <a:moveTo>
                    <a:pt x="19" y="8"/>
                  </a:moveTo>
                  <a:cubicBezTo>
                    <a:pt x="16" y="13"/>
                    <a:pt x="17" y="17"/>
                    <a:pt x="19" y="22"/>
                  </a:cubicBezTo>
                  <a:cubicBezTo>
                    <a:pt x="22" y="28"/>
                    <a:pt x="21" y="35"/>
                    <a:pt x="16" y="40"/>
                  </a:cubicBezTo>
                  <a:cubicBezTo>
                    <a:pt x="12" y="45"/>
                    <a:pt x="9" y="51"/>
                    <a:pt x="5" y="56"/>
                  </a:cubicBezTo>
                  <a:cubicBezTo>
                    <a:pt x="4" y="57"/>
                    <a:pt x="4" y="57"/>
                    <a:pt x="3" y="56"/>
                  </a:cubicBezTo>
                  <a:cubicBezTo>
                    <a:pt x="0" y="51"/>
                    <a:pt x="4" y="47"/>
                    <a:pt x="6" y="43"/>
                  </a:cubicBezTo>
                  <a:cubicBezTo>
                    <a:pt x="12" y="34"/>
                    <a:pt x="15" y="24"/>
                    <a:pt x="8" y="14"/>
                  </a:cubicBezTo>
                  <a:cubicBezTo>
                    <a:pt x="7" y="12"/>
                    <a:pt x="5" y="10"/>
                    <a:pt x="4" y="8"/>
                  </a:cubicBezTo>
                  <a:cubicBezTo>
                    <a:pt x="3" y="6"/>
                    <a:pt x="2" y="4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13" y="0"/>
                    <a:pt x="17" y="2"/>
                    <a:pt x="19" y="8"/>
                  </a:cubicBezTo>
                  <a:close/>
                </a:path>
              </a:pathLst>
            </a:custGeom>
            <a:solidFill>
              <a:srgbClr val="EEC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8" name="Freeform 1325"/>
            <p:cNvSpPr/>
            <p:nvPr/>
          </p:nvSpPr>
          <p:spPr bwMode="auto">
            <a:xfrm>
              <a:off x="7075" y="1806"/>
              <a:ext cx="66" cy="52"/>
            </a:xfrm>
            <a:custGeom>
              <a:avLst/>
              <a:gdLst>
                <a:gd name="T0" fmla="*/ 3 w 44"/>
                <a:gd name="T1" fmla="*/ 12 h 35"/>
                <a:gd name="T2" fmla="*/ 7 w 44"/>
                <a:gd name="T3" fmla="*/ 9 h 35"/>
                <a:gd name="T4" fmla="*/ 32 w 44"/>
                <a:gd name="T5" fmla="*/ 16 h 35"/>
                <a:gd name="T6" fmla="*/ 34 w 44"/>
                <a:gd name="T7" fmla="*/ 19 h 35"/>
                <a:gd name="T8" fmla="*/ 44 w 44"/>
                <a:gd name="T9" fmla="*/ 35 h 35"/>
                <a:gd name="T10" fmla="*/ 32 w 44"/>
                <a:gd name="T11" fmla="*/ 25 h 35"/>
                <a:gd name="T12" fmla="*/ 29 w 44"/>
                <a:gd name="T13" fmla="*/ 20 h 35"/>
                <a:gd name="T14" fmla="*/ 15 w 44"/>
                <a:gd name="T15" fmla="*/ 19 h 35"/>
                <a:gd name="T16" fmla="*/ 6 w 44"/>
                <a:gd name="T17" fmla="*/ 22 h 35"/>
                <a:gd name="T18" fmla="*/ 3 w 44"/>
                <a:gd name="T1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5">
                  <a:moveTo>
                    <a:pt x="3" y="12"/>
                  </a:moveTo>
                  <a:cubicBezTo>
                    <a:pt x="5" y="11"/>
                    <a:pt x="6" y="10"/>
                    <a:pt x="7" y="9"/>
                  </a:cubicBezTo>
                  <a:cubicBezTo>
                    <a:pt x="17" y="0"/>
                    <a:pt x="27" y="3"/>
                    <a:pt x="32" y="16"/>
                  </a:cubicBezTo>
                  <a:cubicBezTo>
                    <a:pt x="33" y="17"/>
                    <a:pt x="34" y="18"/>
                    <a:pt x="34" y="19"/>
                  </a:cubicBezTo>
                  <a:cubicBezTo>
                    <a:pt x="34" y="27"/>
                    <a:pt x="41" y="29"/>
                    <a:pt x="44" y="35"/>
                  </a:cubicBezTo>
                  <a:cubicBezTo>
                    <a:pt x="38" y="34"/>
                    <a:pt x="35" y="29"/>
                    <a:pt x="32" y="25"/>
                  </a:cubicBezTo>
                  <a:cubicBezTo>
                    <a:pt x="31" y="23"/>
                    <a:pt x="30" y="21"/>
                    <a:pt x="29" y="20"/>
                  </a:cubicBezTo>
                  <a:cubicBezTo>
                    <a:pt x="24" y="14"/>
                    <a:pt x="20" y="10"/>
                    <a:pt x="15" y="19"/>
                  </a:cubicBezTo>
                  <a:cubicBezTo>
                    <a:pt x="13" y="23"/>
                    <a:pt x="10" y="23"/>
                    <a:pt x="6" y="22"/>
                  </a:cubicBezTo>
                  <a:cubicBezTo>
                    <a:pt x="2" y="19"/>
                    <a:pt x="0" y="16"/>
                    <a:pt x="3" y="12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9" name="Freeform 1326"/>
            <p:cNvSpPr/>
            <p:nvPr/>
          </p:nvSpPr>
          <p:spPr bwMode="auto">
            <a:xfrm>
              <a:off x="7219" y="1852"/>
              <a:ext cx="7" cy="11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5 w 5"/>
                <a:gd name="T5" fmla="*/ 6 h 7"/>
                <a:gd name="T6" fmla="*/ 0 w 5"/>
                <a:gd name="T7" fmla="*/ 2 h 7"/>
                <a:gd name="T8" fmla="*/ 2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7"/>
                    <a:pt x="1" y="5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EC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0" name="Freeform 1327"/>
            <p:cNvSpPr/>
            <p:nvPr/>
          </p:nvSpPr>
          <p:spPr bwMode="auto">
            <a:xfrm>
              <a:off x="7144" y="1851"/>
              <a:ext cx="10" cy="9"/>
            </a:xfrm>
            <a:custGeom>
              <a:avLst/>
              <a:gdLst>
                <a:gd name="T0" fmla="*/ 2 w 7"/>
                <a:gd name="T1" fmla="*/ 5 h 6"/>
                <a:gd name="T2" fmla="*/ 0 w 7"/>
                <a:gd name="T3" fmla="*/ 1 h 6"/>
                <a:gd name="T4" fmla="*/ 0 w 7"/>
                <a:gd name="T5" fmla="*/ 1 h 6"/>
                <a:gd name="T6" fmla="*/ 2 w 7"/>
                <a:gd name="T7" fmla="*/ 0 h 6"/>
                <a:gd name="T8" fmla="*/ 6 w 7"/>
                <a:gd name="T9" fmla="*/ 5 h 6"/>
                <a:gd name="T10" fmla="*/ 2 w 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"/>
                    <a:pt x="7" y="2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F7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1" name="Freeform 1328"/>
            <p:cNvSpPr/>
            <p:nvPr/>
          </p:nvSpPr>
          <p:spPr bwMode="auto">
            <a:xfrm>
              <a:off x="7217" y="1849"/>
              <a:ext cx="5" cy="6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1 w 3"/>
                <a:gd name="T5" fmla="*/ 2 h 4"/>
                <a:gd name="T6" fmla="*/ 1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1" y="4"/>
                    <a:pt x="0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2" name="Freeform 1329"/>
            <p:cNvSpPr/>
            <p:nvPr/>
          </p:nvSpPr>
          <p:spPr bwMode="auto">
            <a:xfrm>
              <a:off x="7216" y="184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3" name="Freeform 1330"/>
            <p:cNvSpPr/>
            <p:nvPr/>
          </p:nvSpPr>
          <p:spPr bwMode="auto">
            <a:xfrm>
              <a:off x="7213" y="184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4" name="Freeform 1331"/>
            <p:cNvSpPr/>
            <p:nvPr/>
          </p:nvSpPr>
          <p:spPr bwMode="auto">
            <a:xfrm>
              <a:off x="7480" y="1812"/>
              <a:ext cx="87" cy="54"/>
            </a:xfrm>
            <a:custGeom>
              <a:avLst/>
              <a:gdLst>
                <a:gd name="T0" fmla="*/ 37 w 58"/>
                <a:gd name="T1" fmla="*/ 23 h 36"/>
                <a:gd name="T2" fmla="*/ 58 w 58"/>
                <a:gd name="T3" fmla="*/ 36 h 36"/>
                <a:gd name="T4" fmla="*/ 51 w 58"/>
                <a:gd name="T5" fmla="*/ 34 h 36"/>
                <a:gd name="T6" fmla="*/ 28 w 58"/>
                <a:gd name="T7" fmla="*/ 25 h 36"/>
                <a:gd name="T8" fmla="*/ 15 w 58"/>
                <a:gd name="T9" fmla="*/ 20 h 36"/>
                <a:gd name="T10" fmla="*/ 6 w 58"/>
                <a:gd name="T11" fmla="*/ 9 h 36"/>
                <a:gd name="T12" fmla="*/ 0 w 58"/>
                <a:gd name="T13" fmla="*/ 0 h 36"/>
                <a:gd name="T14" fmla="*/ 2 w 58"/>
                <a:gd name="T15" fmla="*/ 0 h 36"/>
                <a:gd name="T16" fmla="*/ 6 w 58"/>
                <a:gd name="T17" fmla="*/ 0 h 36"/>
                <a:gd name="T18" fmla="*/ 10 w 58"/>
                <a:gd name="T19" fmla="*/ 5 h 36"/>
                <a:gd name="T20" fmla="*/ 24 w 58"/>
                <a:gd name="T21" fmla="*/ 20 h 36"/>
                <a:gd name="T22" fmla="*/ 27 w 58"/>
                <a:gd name="T23" fmla="*/ 21 h 36"/>
                <a:gd name="T24" fmla="*/ 37 w 58"/>
                <a:gd name="T25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36">
                  <a:moveTo>
                    <a:pt x="37" y="23"/>
                  </a:moveTo>
                  <a:cubicBezTo>
                    <a:pt x="44" y="27"/>
                    <a:pt x="53" y="29"/>
                    <a:pt x="58" y="36"/>
                  </a:cubicBezTo>
                  <a:cubicBezTo>
                    <a:pt x="55" y="36"/>
                    <a:pt x="53" y="35"/>
                    <a:pt x="51" y="34"/>
                  </a:cubicBezTo>
                  <a:cubicBezTo>
                    <a:pt x="44" y="29"/>
                    <a:pt x="36" y="26"/>
                    <a:pt x="28" y="25"/>
                  </a:cubicBezTo>
                  <a:cubicBezTo>
                    <a:pt x="24" y="24"/>
                    <a:pt x="19" y="22"/>
                    <a:pt x="15" y="20"/>
                  </a:cubicBezTo>
                  <a:cubicBezTo>
                    <a:pt x="11" y="18"/>
                    <a:pt x="7" y="14"/>
                    <a:pt x="6" y="9"/>
                  </a:cubicBezTo>
                  <a:cubicBezTo>
                    <a:pt x="5" y="5"/>
                    <a:pt x="3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1"/>
                    <a:pt x="9" y="3"/>
                    <a:pt x="10" y="5"/>
                  </a:cubicBezTo>
                  <a:cubicBezTo>
                    <a:pt x="11" y="13"/>
                    <a:pt x="16" y="18"/>
                    <a:pt x="24" y="20"/>
                  </a:cubicBezTo>
                  <a:cubicBezTo>
                    <a:pt x="25" y="20"/>
                    <a:pt x="26" y="21"/>
                    <a:pt x="27" y="21"/>
                  </a:cubicBezTo>
                  <a:cubicBezTo>
                    <a:pt x="30" y="23"/>
                    <a:pt x="34" y="21"/>
                    <a:pt x="37" y="23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5" name="Freeform 1332"/>
            <p:cNvSpPr/>
            <p:nvPr/>
          </p:nvSpPr>
          <p:spPr bwMode="auto">
            <a:xfrm>
              <a:off x="7576" y="1872"/>
              <a:ext cx="10" cy="18"/>
            </a:xfrm>
            <a:custGeom>
              <a:avLst/>
              <a:gdLst>
                <a:gd name="T0" fmla="*/ 2 w 7"/>
                <a:gd name="T1" fmla="*/ 12 h 12"/>
                <a:gd name="T2" fmla="*/ 0 w 7"/>
                <a:gd name="T3" fmla="*/ 6 h 12"/>
                <a:gd name="T4" fmla="*/ 0 w 7"/>
                <a:gd name="T5" fmla="*/ 0 h 12"/>
                <a:gd name="T6" fmla="*/ 2 w 7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2" y="12"/>
                  </a:moveTo>
                  <a:cubicBezTo>
                    <a:pt x="1" y="10"/>
                    <a:pt x="0" y="8"/>
                    <a:pt x="0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7" y="3"/>
                    <a:pt x="7" y="4"/>
                    <a:pt x="2" y="12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6" name="Freeform 1333"/>
            <p:cNvSpPr/>
            <p:nvPr/>
          </p:nvSpPr>
          <p:spPr bwMode="auto">
            <a:xfrm>
              <a:off x="7567" y="1866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1"/>
                    <a:pt x="4" y="2"/>
                    <a:pt x="6" y="4"/>
                  </a:cubicBezTo>
                  <a:cubicBezTo>
                    <a:pt x="3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BF8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7" name="Freeform 1334"/>
            <p:cNvSpPr/>
            <p:nvPr/>
          </p:nvSpPr>
          <p:spPr bwMode="auto">
            <a:xfrm>
              <a:off x="7087" y="1756"/>
              <a:ext cx="36" cy="23"/>
            </a:xfrm>
            <a:custGeom>
              <a:avLst/>
              <a:gdLst>
                <a:gd name="T0" fmla="*/ 0 w 24"/>
                <a:gd name="T1" fmla="*/ 8 h 15"/>
                <a:gd name="T2" fmla="*/ 13 w 24"/>
                <a:gd name="T3" fmla="*/ 0 h 15"/>
                <a:gd name="T4" fmla="*/ 18 w 24"/>
                <a:gd name="T5" fmla="*/ 6 h 15"/>
                <a:gd name="T6" fmla="*/ 24 w 24"/>
                <a:gd name="T7" fmla="*/ 10 h 15"/>
                <a:gd name="T8" fmla="*/ 10 w 24"/>
                <a:gd name="T9" fmla="*/ 12 h 15"/>
                <a:gd name="T10" fmla="*/ 0 w 24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cubicBezTo>
                    <a:pt x="3" y="3"/>
                    <a:pt x="8" y="2"/>
                    <a:pt x="13" y="0"/>
                  </a:cubicBezTo>
                  <a:cubicBezTo>
                    <a:pt x="15" y="2"/>
                    <a:pt x="16" y="4"/>
                    <a:pt x="18" y="6"/>
                  </a:cubicBezTo>
                  <a:cubicBezTo>
                    <a:pt x="19" y="9"/>
                    <a:pt x="24" y="5"/>
                    <a:pt x="24" y="10"/>
                  </a:cubicBezTo>
                  <a:cubicBezTo>
                    <a:pt x="19" y="10"/>
                    <a:pt x="15" y="11"/>
                    <a:pt x="10" y="12"/>
                  </a:cubicBezTo>
                  <a:cubicBezTo>
                    <a:pt x="5" y="15"/>
                    <a:pt x="2" y="13"/>
                    <a:pt x="0" y="8"/>
                  </a:cubicBezTo>
                  <a:close/>
                </a:path>
              </a:pathLst>
            </a:custGeom>
            <a:solidFill>
              <a:srgbClr val="B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8" name="Freeform 1335"/>
            <p:cNvSpPr/>
            <p:nvPr/>
          </p:nvSpPr>
          <p:spPr bwMode="auto">
            <a:xfrm>
              <a:off x="7114" y="1765"/>
              <a:ext cx="33" cy="12"/>
            </a:xfrm>
            <a:custGeom>
              <a:avLst/>
              <a:gdLst>
                <a:gd name="T0" fmla="*/ 6 w 22"/>
                <a:gd name="T1" fmla="*/ 4 h 8"/>
                <a:gd name="T2" fmla="*/ 0 w 22"/>
                <a:gd name="T3" fmla="*/ 0 h 8"/>
                <a:gd name="T4" fmla="*/ 13 w 22"/>
                <a:gd name="T5" fmla="*/ 0 h 8"/>
                <a:gd name="T6" fmla="*/ 22 w 22"/>
                <a:gd name="T7" fmla="*/ 8 h 8"/>
                <a:gd name="T8" fmla="*/ 6 w 2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6" y="4"/>
                  </a:moveTo>
                  <a:cubicBezTo>
                    <a:pt x="4" y="3"/>
                    <a:pt x="2" y="1"/>
                    <a:pt x="0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8" y="0"/>
                    <a:pt x="22" y="2"/>
                    <a:pt x="22" y="8"/>
                  </a:cubicBezTo>
                  <a:cubicBezTo>
                    <a:pt x="17" y="6"/>
                    <a:pt x="12" y="5"/>
                    <a:pt x="6" y="4"/>
                  </a:cubicBezTo>
                  <a:close/>
                </a:path>
              </a:pathLst>
            </a:custGeom>
            <a:solidFill>
              <a:srgbClr val="8A6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9" name="Freeform 1336"/>
            <p:cNvSpPr/>
            <p:nvPr/>
          </p:nvSpPr>
          <p:spPr bwMode="auto">
            <a:xfrm>
              <a:off x="7106" y="1753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0" name="Freeform 1337"/>
            <p:cNvSpPr/>
            <p:nvPr/>
          </p:nvSpPr>
          <p:spPr bwMode="auto">
            <a:xfrm>
              <a:off x="6971" y="1765"/>
              <a:ext cx="132" cy="239"/>
            </a:xfrm>
            <a:custGeom>
              <a:avLst/>
              <a:gdLst>
                <a:gd name="T0" fmla="*/ 77 w 88"/>
                <a:gd name="T1" fmla="*/ 2 h 159"/>
                <a:gd name="T2" fmla="*/ 87 w 88"/>
                <a:gd name="T3" fmla="*/ 6 h 159"/>
                <a:gd name="T4" fmla="*/ 88 w 88"/>
                <a:gd name="T5" fmla="*/ 10 h 159"/>
                <a:gd name="T6" fmla="*/ 88 w 88"/>
                <a:gd name="T7" fmla="*/ 12 h 159"/>
                <a:gd name="T8" fmla="*/ 86 w 88"/>
                <a:gd name="T9" fmla="*/ 14 h 159"/>
                <a:gd name="T10" fmla="*/ 76 w 88"/>
                <a:gd name="T11" fmla="*/ 15 h 159"/>
                <a:gd name="T12" fmla="*/ 69 w 88"/>
                <a:gd name="T13" fmla="*/ 22 h 159"/>
                <a:gd name="T14" fmla="*/ 47 w 88"/>
                <a:gd name="T15" fmla="*/ 38 h 159"/>
                <a:gd name="T16" fmla="*/ 36 w 88"/>
                <a:gd name="T17" fmla="*/ 61 h 159"/>
                <a:gd name="T18" fmla="*/ 34 w 88"/>
                <a:gd name="T19" fmla="*/ 66 h 159"/>
                <a:gd name="T20" fmla="*/ 31 w 88"/>
                <a:gd name="T21" fmla="*/ 103 h 159"/>
                <a:gd name="T22" fmla="*/ 35 w 88"/>
                <a:gd name="T23" fmla="*/ 117 h 159"/>
                <a:gd name="T24" fmla="*/ 35 w 88"/>
                <a:gd name="T25" fmla="*/ 120 h 159"/>
                <a:gd name="T26" fmla="*/ 23 w 88"/>
                <a:gd name="T27" fmla="*/ 151 h 159"/>
                <a:gd name="T28" fmla="*/ 13 w 88"/>
                <a:gd name="T29" fmla="*/ 158 h 159"/>
                <a:gd name="T30" fmla="*/ 5 w 88"/>
                <a:gd name="T31" fmla="*/ 158 h 159"/>
                <a:gd name="T32" fmla="*/ 0 w 88"/>
                <a:gd name="T33" fmla="*/ 149 h 159"/>
                <a:gd name="T34" fmla="*/ 8 w 88"/>
                <a:gd name="T35" fmla="*/ 128 h 159"/>
                <a:gd name="T36" fmla="*/ 9 w 88"/>
                <a:gd name="T37" fmla="*/ 125 h 159"/>
                <a:gd name="T38" fmla="*/ 11 w 88"/>
                <a:gd name="T39" fmla="*/ 122 h 159"/>
                <a:gd name="T40" fmla="*/ 13 w 88"/>
                <a:gd name="T41" fmla="*/ 121 h 159"/>
                <a:gd name="T42" fmla="*/ 16 w 88"/>
                <a:gd name="T43" fmla="*/ 102 h 159"/>
                <a:gd name="T44" fmla="*/ 9 w 88"/>
                <a:gd name="T45" fmla="*/ 75 h 159"/>
                <a:gd name="T46" fmla="*/ 11 w 88"/>
                <a:gd name="T47" fmla="*/ 56 h 159"/>
                <a:gd name="T48" fmla="*/ 17 w 88"/>
                <a:gd name="T49" fmla="*/ 45 h 159"/>
                <a:gd name="T50" fmla="*/ 21 w 88"/>
                <a:gd name="T51" fmla="*/ 39 h 159"/>
                <a:gd name="T52" fmla="*/ 25 w 88"/>
                <a:gd name="T53" fmla="*/ 36 h 159"/>
                <a:gd name="T54" fmla="*/ 43 w 88"/>
                <a:gd name="T55" fmla="*/ 24 h 159"/>
                <a:gd name="T56" fmla="*/ 51 w 88"/>
                <a:gd name="T57" fmla="*/ 16 h 159"/>
                <a:gd name="T58" fmla="*/ 57 w 88"/>
                <a:gd name="T59" fmla="*/ 8 h 159"/>
                <a:gd name="T60" fmla="*/ 59 w 88"/>
                <a:gd name="T61" fmla="*/ 6 h 159"/>
                <a:gd name="T62" fmla="*/ 72 w 88"/>
                <a:gd name="T63" fmla="*/ 0 h 159"/>
                <a:gd name="T64" fmla="*/ 77 w 88"/>
                <a:gd name="T65" fmla="*/ 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59">
                  <a:moveTo>
                    <a:pt x="77" y="2"/>
                  </a:moveTo>
                  <a:cubicBezTo>
                    <a:pt x="81" y="2"/>
                    <a:pt x="84" y="5"/>
                    <a:pt x="87" y="6"/>
                  </a:cubicBezTo>
                  <a:cubicBezTo>
                    <a:pt x="88" y="7"/>
                    <a:pt x="88" y="9"/>
                    <a:pt x="88" y="10"/>
                  </a:cubicBezTo>
                  <a:cubicBezTo>
                    <a:pt x="88" y="10"/>
                    <a:pt x="88" y="11"/>
                    <a:pt x="88" y="12"/>
                  </a:cubicBezTo>
                  <a:cubicBezTo>
                    <a:pt x="87" y="12"/>
                    <a:pt x="87" y="13"/>
                    <a:pt x="86" y="14"/>
                  </a:cubicBezTo>
                  <a:cubicBezTo>
                    <a:pt x="83" y="14"/>
                    <a:pt x="79" y="15"/>
                    <a:pt x="76" y="15"/>
                  </a:cubicBezTo>
                  <a:cubicBezTo>
                    <a:pt x="74" y="18"/>
                    <a:pt x="72" y="20"/>
                    <a:pt x="69" y="22"/>
                  </a:cubicBezTo>
                  <a:cubicBezTo>
                    <a:pt x="61" y="27"/>
                    <a:pt x="54" y="32"/>
                    <a:pt x="47" y="38"/>
                  </a:cubicBezTo>
                  <a:cubicBezTo>
                    <a:pt x="41" y="44"/>
                    <a:pt x="39" y="53"/>
                    <a:pt x="36" y="61"/>
                  </a:cubicBezTo>
                  <a:cubicBezTo>
                    <a:pt x="35" y="63"/>
                    <a:pt x="36" y="65"/>
                    <a:pt x="34" y="66"/>
                  </a:cubicBezTo>
                  <a:cubicBezTo>
                    <a:pt x="24" y="78"/>
                    <a:pt x="29" y="91"/>
                    <a:pt x="31" y="103"/>
                  </a:cubicBezTo>
                  <a:cubicBezTo>
                    <a:pt x="31" y="108"/>
                    <a:pt x="35" y="112"/>
                    <a:pt x="35" y="117"/>
                  </a:cubicBezTo>
                  <a:cubicBezTo>
                    <a:pt x="35" y="118"/>
                    <a:pt x="35" y="119"/>
                    <a:pt x="35" y="120"/>
                  </a:cubicBezTo>
                  <a:cubicBezTo>
                    <a:pt x="37" y="132"/>
                    <a:pt x="28" y="141"/>
                    <a:pt x="23" y="151"/>
                  </a:cubicBezTo>
                  <a:cubicBezTo>
                    <a:pt x="20" y="153"/>
                    <a:pt x="19" y="159"/>
                    <a:pt x="13" y="158"/>
                  </a:cubicBezTo>
                  <a:cubicBezTo>
                    <a:pt x="11" y="158"/>
                    <a:pt x="8" y="158"/>
                    <a:pt x="5" y="158"/>
                  </a:cubicBezTo>
                  <a:cubicBezTo>
                    <a:pt x="1" y="156"/>
                    <a:pt x="0" y="153"/>
                    <a:pt x="0" y="149"/>
                  </a:cubicBezTo>
                  <a:cubicBezTo>
                    <a:pt x="3" y="142"/>
                    <a:pt x="5" y="135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10" y="124"/>
                    <a:pt x="10" y="123"/>
                    <a:pt x="11" y="122"/>
                  </a:cubicBezTo>
                  <a:cubicBezTo>
                    <a:pt x="12" y="121"/>
                    <a:pt x="13" y="121"/>
                    <a:pt x="13" y="121"/>
                  </a:cubicBezTo>
                  <a:cubicBezTo>
                    <a:pt x="18" y="115"/>
                    <a:pt x="17" y="108"/>
                    <a:pt x="16" y="102"/>
                  </a:cubicBezTo>
                  <a:cubicBezTo>
                    <a:pt x="15" y="93"/>
                    <a:pt x="13" y="83"/>
                    <a:pt x="9" y="75"/>
                  </a:cubicBezTo>
                  <a:cubicBezTo>
                    <a:pt x="11" y="69"/>
                    <a:pt x="14" y="63"/>
                    <a:pt x="11" y="56"/>
                  </a:cubicBezTo>
                  <a:cubicBezTo>
                    <a:pt x="10" y="51"/>
                    <a:pt x="18" y="50"/>
                    <a:pt x="17" y="45"/>
                  </a:cubicBezTo>
                  <a:cubicBezTo>
                    <a:pt x="18" y="42"/>
                    <a:pt x="20" y="41"/>
                    <a:pt x="21" y="39"/>
                  </a:cubicBezTo>
                  <a:cubicBezTo>
                    <a:pt x="22" y="38"/>
                    <a:pt x="24" y="37"/>
                    <a:pt x="25" y="36"/>
                  </a:cubicBezTo>
                  <a:cubicBezTo>
                    <a:pt x="31" y="31"/>
                    <a:pt x="36" y="27"/>
                    <a:pt x="43" y="24"/>
                  </a:cubicBezTo>
                  <a:cubicBezTo>
                    <a:pt x="47" y="22"/>
                    <a:pt x="49" y="20"/>
                    <a:pt x="51" y="16"/>
                  </a:cubicBezTo>
                  <a:cubicBezTo>
                    <a:pt x="53" y="13"/>
                    <a:pt x="56" y="11"/>
                    <a:pt x="57" y="8"/>
                  </a:cubicBezTo>
                  <a:cubicBezTo>
                    <a:pt x="58" y="7"/>
                    <a:pt x="59" y="7"/>
                    <a:pt x="59" y="6"/>
                  </a:cubicBezTo>
                  <a:cubicBezTo>
                    <a:pt x="64" y="5"/>
                    <a:pt x="69" y="4"/>
                    <a:pt x="72" y="0"/>
                  </a:cubicBezTo>
                  <a:cubicBezTo>
                    <a:pt x="74" y="1"/>
                    <a:pt x="75" y="1"/>
                    <a:pt x="77" y="2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1" name="Freeform 1338"/>
            <p:cNvSpPr/>
            <p:nvPr/>
          </p:nvSpPr>
          <p:spPr bwMode="auto">
            <a:xfrm>
              <a:off x="7231" y="538"/>
              <a:ext cx="27" cy="54"/>
            </a:xfrm>
            <a:custGeom>
              <a:avLst/>
              <a:gdLst>
                <a:gd name="T0" fmla="*/ 13 w 18"/>
                <a:gd name="T1" fmla="*/ 27 h 36"/>
                <a:gd name="T2" fmla="*/ 9 w 18"/>
                <a:gd name="T3" fmla="*/ 29 h 36"/>
                <a:gd name="T4" fmla="*/ 7 w 18"/>
                <a:gd name="T5" fmla="*/ 31 h 36"/>
                <a:gd name="T6" fmla="*/ 5 w 18"/>
                <a:gd name="T7" fmla="*/ 33 h 36"/>
                <a:gd name="T8" fmla="*/ 5 w 18"/>
                <a:gd name="T9" fmla="*/ 33 h 36"/>
                <a:gd name="T10" fmla="*/ 0 w 18"/>
                <a:gd name="T11" fmla="*/ 35 h 36"/>
                <a:gd name="T12" fmla="*/ 0 w 18"/>
                <a:gd name="T13" fmla="*/ 31 h 36"/>
                <a:gd name="T14" fmla="*/ 3 w 18"/>
                <a:gd name="T15" fmla="*/ 21 h 36"/>
                <a:gd name="T16" fmla="*/ 9 w 18"/>
                <a:gd name="T17" fmla="*/ 0 h 36"/>
                <a:gd name="T18" fmla="*/ 13 w 18"/>
                <a:gd name="T1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6">
                  <a:moveTo>
                    <a:pt x="13" y="27"/>
                  </a:moveTo>
                  <a:cubicBezTo>
                    <a:pt x="12" y="28"/>
                    <a:pt x="10" y="28"/>
                    <a:pt x="9" y="29"/>
                  </a:cubicBezTo>
                  <a:cubicBezTo>
                    <a:pt x="8" y="30"/>
                    <a:pt x="8" y="31"/>
                    <a:pt x="7" y="31"/>
                  </a:cubicBezTo>
                  <a:cubicBezTo>
                    <a:pt x="7" y="32"/>
                    <a:pt x="6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4"/>
                    <a:pt x="2" y="36"/>
                    <a:pt x="0" y="35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2" y="28"/>
                    <a:pt x="3" y="24"/>
                    <a:pt x="3" y="21"/>
                  </a:cubicBezTo>
                  <a:cubicBezTo>
                    <a:pt x="3" y="13"/>
                    <a:pt x="5" y="6"/>
                    <a:pt x="9" y="0"/>
                  </a:cubicBezTo>
                  <a:cubicBezTo>
                    <a:pt x="14" y="9"/>
                    <a:pt x="18" y="17"/>
                    <a:pt x="13" y="27"/>
                  </a:cubicBezTo>
                  <a:close/>
                </a:path>
              </a:pathLst>
            </a:custGeom>
            <a:solidFill>
              <a:srgbClr val="B2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2" name="Freeform 1339"/>
            <p:cNvSpPr/>
            <p:nvPr/>
          </p:nvSpPr>
          <p:spPr bwMode="auto">
            <a:xfrm>
              <a:off x="7168" y="616"/>
              <a:ext cx="18" cy="17"/>
            </a:xfrm>
            <a:custGeom>
              <a:avLst/>
              <a:gdLst>
                <a:gd name="T0" fmla="*/ 12 w 12"/>
                <a:gd name="T1" fmla="*/ 1 h 11"/>
                <a:gd name="T2" fmla="*/ 5 w 12"/>
                <a:gd name="T3" fmla="*/ 8 h 11"/>
                <a:gd name="T4" fmla="*/ 1 w 12"/>
                <a:gd name="T5" fmla="*/ 10 h 11"/>
                <a:gd name="T6" fmla="*/ 7 w 12"/>
                <a:gd name="T7" fmla="*/ 0 h 11"/>
                <a:gd name="T8" fmla="*/ 12 w 12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"/>
                  </a:moveTo>
                  <a:cubicBezTo>
                    <a:pt x="10" y="4"/>
                    <a:pt x="7" y="5"/>
                    <a:pt x="5" y="8"/>
                  </a:cubicBezTo>
                  <a:cubicBezTo>
                    <a:pt x="4" y="9"/>
                    <a:pt x="3" y="11"/>
                    <a:pt x="1" y="10"/>
                  </a:cubicBezTo>
                  <a:cubicBezTo>
                    <a:pt x="0" y="5"/>
                    <a:pt x="4" y="3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956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3" name="Freeform 1340"/>
            <p:cNvSpPr/>
            <p:nvPr/>
          </p:nvSpPr>
          <p:spPr bwMode="auto">
            <a:xfrm>
              <a:off x="7229" y="588"/>
              <a:ext cx="9" cy="6"/>
            </a:xfrm>
            <a:custGeom>
              <a:avLst/>
              <a:gdLst>
                <a:gd name="T0" fmla="*/ 1 w 6"/>
                <a:gd name="T1" fmla="*/ 2 h 4"/>
                <a:gd name="T2" fmla="*/ 6 w 6"/>
                <a:gd name="T3" fmla="*/ 0 h 4"/>
                <a:gd name="T4" fmla="*/ 0 w 6"/>
                <a:gd name="T5" fmla="*/ 4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3"/>
                    <a:pt x="3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9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4" name="Freeform 1341"/>
            <p:cNvSpPr/>
            <p:nvPr/>
          </p:nvSpPr>
          <p:spPr bwMode="auto">
            <a:xfrm>
              <a:off x="7225" y="594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5" name="Freeform 1342"/>
            <p:cNvSpPr/>
            <p:nvPr/>
          </p:nvSpPr>
          <p:spPr bwMode="auto">
            <a:xfrm>
              <a:off x="7076" y="621"/>
              <a:ext cx="66" cy="67"/>
            </a:xfrm>
            <a:custGeom>
              <a:avLst/>
              <a:gdLst>
                <a:gd name="T0" fmla="*/ 27 w 44"/>
                <a:gd name="T1" fmla="*/ 35 h 45"/>
                <a:gd name="T2" fmla="*/ 22 w 44"/>
                <a:gd name="T3" fmla="*/ 27 h 45"/>
                <a:gd name="T4" fmla="*/ 0 w 44"/>
                <a:gd name="T5" fmla="*/ 5 h 45"/>
                <a:gd name="T6" fmla="*/ 8 w 44"/>
                <a:gd name="T7" fmla="*/ 4 h 45"/>
                <a:gd name="T8" fmla="*/ 22 w 44"/>
                <a:gd name="T9" fmla="*/ 19 h 45"/>
                <a:gd name="T10" fmla="*/ 33 w 44"/>
                <a:gd name="T11" fmla="*/ 28 h 45"/>
                <a:gd name="T12" fmla="*/ 41 w 44"/>
                <a:gd name="T13" fmla="*/ 43 h 45"/>
                <a:gd name="T14" fmla="*/ 29 w 44"/>
                <a:gd name="T15" fmla="*/ 36 h 45"/>
                <a:gd name="T16" fmla="*/ 27 w 44"/>
                <a:gd name="T17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5">
                  <a:moveTo>
                    <a:pt x="27" y="35"/>
                  </a:moveTo>
                  <a:cubicBezTo>
                    <a:pt x="27" y="31"/>
                    <a:pt x="24" y="29"/>
                    <a:pt x="22" y="27"/>
                  </a:cubicBezTo>
                  <a:cubicBezTo>
                    <a:pt x="15" y="19"/>
                    <a:pt x="8" y="12"/>
                    <a:pt x="0" y="5"/>
                  </a:cubicBezTo>
                  <a:cubicBezTo>
                    <a:pt x="2" y="0"/>
                    <a:pt x="6" y="2"/>
                    <a:pt x="8" y="4"/>
                  </a:cubicBezTo>
                  <a:cubicBezTo>
                    <a:pt x="13" y="9"/>
                    <a:pt x="18" y="13"/>
                    <a:pt x="22" y="19"/>
                  </a:cubicBezTo>
                  <a:cubicBezTo>
                    <a:pt x="26" y="23"/>
                    <a:pt x="29" y="26"/>
                    <a:pt x="33" y="28"/>
                  </a:cubicBezTo>
                  <a:cubicBezTo>
                    <a:pt x="39" y="31"/>
                    <a:pt x="44" y="35"/>
                    <a:pt x="41" y="43"/>
                  </a:cubicBezTo>
                  <a:cubicBezTo>
                    <a:pt x="34" y="45"/>
                    <a:pt x="35" y="35"/>
                    <a:pt x="29" y="36"/>
                  </a:cubicBezTo>
                  <a:cubicBezTo>
                    <a:pt x="29" y="36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BB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6" name="Freeform 1343"/>
            <p:cNvSpPr/>
            <p:nvPr/>
          </p:nvSpPr>
          <p:spPr bwMode="auto">
            <a:xfrm>
              <a:off x="7120" y="669"/>
              <a:ext cx="18" cy="19"/>
            </a:xfrm>
            <a:custGeom>
              <a:avLst/>
              <a:gdLst>
                <a:gd name="T0" fmla="*/ 0 w 12"/>
                <a:gd name="T1" fmla="*/ 4 h 13"/>
                <a:gd name="T2" fmla="*/ 4 w 12"/>
                <a:gd name="T3" fmla="*/ 3 h 13"/>
                <a:gd name="T4" fmla="*/ 12 w 12"/>
                <a:gd name="T5" fmla="*/ 11 h 13"/>
                <a:gd name="T6" fmla="*/ 6 w 12"/>
                <a:gd name="T7" fmla="*/ 10 h 13"/>
                <a:gd name="T8" fmla="*/ 2 w 12"/>
                <a:gd name="T9" fmla="*/ 5 h 13"/>
                <a:gd name="T10" fmla="*/ 0 w 12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cubicBezTo>
                    <a:pt x="1" y="0"/>
                    <a:pt x="3" y="1"/>
                    <a:pt x="4" y="3"/>
                  </a:cubicBezTo>
                  <a:cubicBezTo>
                    <a:pt x="7" y="6"/>
                    <a:pt x="8" y="9"/>
                    <a:pt x="12" y="11"/>
                  </a:cubicBezTo>
                  <a:cubicBezTo>
                    <a:pt x="10" y="13"/>
                    <a:pt x="8" y="12"/>
                    <a:pt x="6" y="10"/>
                  </a:cubicBezTo>
                  <a:cubicBezTo>
                    <a:pt x="5" y="9"/>
                    <a:pt x="4" y="7"/>
                    <a:pt x="2" y="5"/>
                  </a:cubicBezTo>
                  <a:cubicBezTo>
                    <a:pt x="2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C69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7" name="Freeform 1344"/>
            <p:cNvSpPr/>
            <p:nvPr/>
          </p:nvSpPr>
          <p:spPr bwMode="auto">
            <a:xfrm>
              <a:off x="7169" y="628"/>
              <a:ext cx="8" cy="6"/>
            </a:xfrm>
            <a:custGeom>
              <a:avLst/>
              <a:gdLst>
                <a:gd name="T0" fmla="*/ 0 w 5"/>
                <a:gd name="T1" fmla="*/ 2 h 4"/>
                <a:gd name="T2" fmla="*/ 4 w 5"/>
                <a:gd name="T3" fmla="*/ 0 h 4"/>
                <a:gd name="T4" fmla="*/ 0 w 5"/>
                <a:gd name="T5" fmla="*/ 4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2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6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8" name="Freeform 1345"/>
            <p:cNvSpPr/>
            <p:nvPr/>
          </p:nvSpPr>
          <p:spPr bwMode="auto">
            <a:xfrm>
              <a:off x="7120" y="67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B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9" name="Freeform 1346"/>
            <p:cNvSpPr/>
            <p:nvPr/>
          </p:nvSpPr>
          <p:spPr bwMode="auto">
            <a:xfrm>
              <a:off x="7243" y="420"/>
              <a:ext cx="30" cy="159"/>
            </a:xfrm>
            <a:custGeom>
              <a:avLst/>
              <a:gdLst>
                <a:gd name="T0" fmla="*/ 5 w 20"/>
                <a:gd name="T1" fmla="*/ 106 h 106"/>
                <a:gd name="T2" fmla="*/ 3 w 20"/>
                <a:gd name="T3" fmla="*/ 95 h 106"/>
                <a:gd name="T4" fmla="*/ 1 w 20"/>
                <a:gd name="T5" fmla="*/ 79 h 106"/>
                <a:gd name="T6" fmla="*/ 7 w 20"/>
                <a:gd name="T7" fmla="*/ 19 h 106"/>
                <a:gd name="T8" fmla="*/ 9 w 20"/>
                <a:gd name="T9" fmla="*/ 14 h 106"/>
                <a:gd name="T10" fmla="*/ 7 w 20"/>
                <a:gd name="T11" fmla="*/ 54 h 106"/>
                <a:gd name="T12" fmla="*/ 7 w 20"/>
                <a:gd name="T13" fmla="*/ 63 h 106"/>
                <a:gd name="T14" fmla="*/ 12 w 20"/>
                <a:gd name="T15" fmla="*/ 34 h 106"/>
                <a:gd name="T16" fmla="*/ 18 w 20"/>
                <a:gd name="T17" fmla="*/ 2 h 106"/>
                <a:gd name="T18" fmla="*/ 19 w 20"/>
                <a:gd name="T19" fmla="*/ 1 h 106"/>
                <a:gd name="T20" fmla="*/ 20 w 20"/>
                <a:gd name="T21" fmla="*/ 3 h 106"/>
                <a:gd name="T22" fmla="*/ 13 w 20"/>
                <a:gd name="T23" fmla="*/ 54 h 106"/>
                <a:gd name="T24" fmla="*/ 11 w 20"/>
                <a:gd name="T25" fmla="*/ 78 h 106"/>
                <a:gd name="T26" fmla="*/ 14 w 20"/>
                <a:gd name="T27" fmla="*/ 86 h 106"/>
                <a:gd name="T28" fmla="*/ 11 w 20"/>
                <a:gd name="T29" fmla="*/ 102 h 106"/>
                <a:gd name="T30" fmla="*/ 5 w 20"/>
                <a:gd name="T3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06">
                  <a:moveTo>
                    <a:pt x="5" y="106"/>
                  </a:moveTo>
                  <a:cubicBezTo>
                    <a:pt x="5" y="102"/>
                    <a:pt x="5" y="99"/>
                    <a:pt x="3" y="95"/>
                  </a:cubicBezTo>
                  <a:cubicBezTo>
                    <a:pt x="0" y="90"/>
                    <a:pt x="1" y="84"/>
                    <a:pt x="1" y="79"/>
                  </a:cubicBezTo>
                  <a:cubicBezTo>
                    <a:pt x="4" y="59"/>
                    <a:pt x="4" y="39"/>
                    <a:pt x="7" y="19"/>
                  </a:cubicBezTo>
                  <a:cubicBezTo>
                    <a:pt x="7" y="17"/>
                    <a:pt x="7" y="15"/>
                    <a:pt x="9" y="14"/>
                  </a:cubicBezTo>
                  <a:cubicBezTo>
                    <a:pt x="7" y="27"/>
                    <a:pt x="6" y="41"/>
                    <a:pt x="7" y="54"/>
                  </a:cubicBezTo>
                  <a:cubicBezTo>
                    <a:pt x="7" y="57"/>
                    <a:pt x="7" y="60"/>
                    <a:pt x="7" y="63"/>
                  </a:cubicBezTo>
                  <a:cubicBezTo>
                    <a:pt x="10" y="53"/>
                    <a:pt x="11" y="44"/>
                    <a:pt x="12" y="34"/>
                  </a:cubicBezTo>
                  <a:cubicBezTo>
                    <a:pt x="14" y="23"/>
                    <a:pt x="15" y="12"/>
                    <a:pt x="18" y="2"/>
                  </a:cubicBezTo>
                  <a:cubicBezTo>
                    <a:pt x="19" y="0"/>
                    <a:pt x="20" y="0"/>
                    <a:pt x="19" y="1"/>
                  </a:cubicBezTo>
                  <a:cubicBezTo>
                    <a:pt x="19" y="1"/>
                    <a:pt x="20" y="2"/>
                    <a:pt x="20" y="3"/>
                  </a:cubicBezTo>
                  <a:cubicBezTo>
                    <a:pt x="20" y="20"/>
                    <a:pt x="16" y="37"/>
                    <a:pt x="13" y="54"/>
                  </a:cubicBezTo>
                  <a:cubicBezTo>
                    <a:pt x="12" y="62"/>
                    <a:pt x="13" y="70"/>
                    <a:pt x="11" y="78"/>
                  </a:cubicBezTo>
                  <a:cubicBezTo>
                    <a:pt x="10" y="81"/>
                    <a:pt x="11" y="84"/>
                    <a:pt x="14" y="86"/>
                  </a:cubicBezTo>
                  <a:cubicBezTo>
                    <a:pt x="8" y="91"/>
                    <a:pt x="12" y="97"/>
                    <a:pt x="11" y="102"/>
                  </a:cubicBezTo>
                  <a:cubicBezTo>
                    <a:pt x="9" y="104"/>
                    <a:pt x="7" y="105"/>
                    <a:pt x="5" y="106"/>
                  </a:cubicBezTo>
                  <a:close/>
                </a:path>
              </a:pathLst>
            </a:custGeom>
            <a:solidFill>
              <a:srgbClr val="99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0" name="Freeform 1347"/>
            <p:cNvSpPr/>
            <p:nvPr/>
          </p:nvSpPr>
          <p:spPr bwMode="auto">
            <a:xfrm>
              <a:off x="7276" y="327"/>
              <a:ext cx="28" cy="41"/>
            </a:xfrm>
            <a:custGeom>
              <a:avLst/>
              <a:gdLst>
                <a:gd name="T0" fmla="*/ 0 w 19"/>
                <a:gd name="T1" fmla="*/ 24 h 27"/>
                <a:gd name="T2" fmla="*/ 6 w 19"/>
                <a:gd name="T3" fmla="*/ 11 h 27"/>
                <a:gd name="T4" fmla="*/ 19 w 19"/>
                <a:gd name="T5" fmla="*/ 1 h 27"/>
                <a:gd name="T6" fmla="*/ 19 w 19"/>
                <a:gd name="T7" fmla="*/ 1 h 27"/>
                <a:gd name="T8" fmla="*/ 7 w 19"/>
                <a:gd name="T9" fmla="*/ 23 h 27"/>
                <a:gd name="T10" fmla="*/ 0 w 19"/>
                <a:gd name="T1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0" y="24"/>
                  </a:moveTo>
                  <a:cubicBezTo>
                    <a:pt x="4" y="20"/>
                    <a:pt x="3" y="15"/>
                    <a:pt x="6" y="11"/>
                  </a:cubicBezTo>
                  <a:cubicBezTo>
                    <a:pt x="11" y="9"/>
                    <a:pt x="12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0"/>
                    <a:pt x="12" y="16"/>
                    <a:pt x="7" y="23"/>
                  </a:cubicBezTo>
                  <a:cubicBezTo>
                    <a:pt x="5" y="26"/>
                    <a:pt x="3" y="27"/>
                    <a:pt x="0" y="24"/>
                  </a:cubicBezTo>
                  <a:close/>
                </a:path>
              </a:pathLst>
            </a:custGeom>
            <a:solidFill>
              <a:srgbClr val="9A6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1" name="Freeform 1348"/>
            <p:cNvSpPr/>
            <p:nvPr/>
          </p:nvSpPr>
          <p:spPr bwMode="auto">
            <a:xfrm>
              <a:off x="7283" y="315"/>
              <a:ext cx="21" cy="36"/>
            </a:xfrm>
            <a:custGeom>
              <a:avLst/>
              <a:gdLst>
                <a:gd name="T0" fmla="*/ 14 w 14"/>
                <a:gd name="T1" fmla="*/ 9 h 24"/>
                <a:gd name="T2" fmla="*/ 2 w 14"/>
                <a:gd name="T3" fmla="*/ 24 h 24"/>
                <a:gd name="T4" fmla="*/ 1 w 14"/>
                <a:gd name="T5" fmla="*/ 19 h 24"/>
                <a:gd name="T6" fmla="*/ 1 w 14"/>
                <a:gd name="T7" fmla="*/ 5 h 24"/>
                <a:gd name="T8" fmla="*/ 5 w 14"/>
                <a:gd name="T9" fmla="*/ 0 h 24"/>
                <a:gd name="T10" fmla="*/ 14 w 14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14" y="9"/>
                  </a:moveTo>
                  <a:cubicBezTo>
                    <a:pt x="9" y="13"/>
                    <a:pt x="7" y="20"/>
                    <a:pt x="2" y="24"/>
                  </a:cubicBezTo>
                  <a:cubicBezTo>
                    <a:pt x="0" y="22"/>
                    <a:pt x="1" y="21"/>
                    <a:pt x="1" y="19"/>
                  </a:cubicBezTo>
                  <a:cubicBezTo>
                    <a:pt x="1" y="14"/>
                    <a:pt x="1" y="10"/>
                    <a:pt x="1" y="5"/>
                  </a:cubicBezTo>
                  <a:cubicBezTo>
                    <a:pt x="1" y="3"/>
                    <a:pt x="2" y="0"/>
                    <a:pt x="5" y="0"/>
                  </a:cubicBezTo>
                  <a:cubicBezTo>
                    <a:pt x="5" y="8"/>
                    <a:pt x="5" y="8"/>
                    <a:pt x="14" y="9"/>
                  </a:cubicBezTo>
                  <a:close/>
                </a:path>
              </a:pathLst>
            </a:custGeom>
            <a:solidFill>
              <a:srgbClr val="AF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2" name="Freeform 1349"/>
            <p:cNvSpPr/>
            <p:nvPr/>
          </p:nvSpPr>
          <p:spPr bwMode="auto">
            <a:xfrm>
              <a:off x="7339" y="480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3" name="Freeform 1350"/>
            <p:cNvSpPr/>
            <p:nvPr/>
          </p:nvSpPr>
          <p:spPr bwMode="auto">
            <a:xfrm>
              <a:off x="7345" y="46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4" name="Freeform 1351"/>
            <p:cNvSpPr/>
            <p:nvPr/>
          </p:nvSpPr>
          <p:spPr bwMode="auto">
            <a:xfrm>
              <a:off x="7223" y="672"/>
              <a:ext cx="23" cy="118"/>
            </a:xfrm>
            <a:custGeom>
              <a:avLst/>
              <a:gdLst>
                <a:gd name="T0" fmla="*/ 0 w 15"/>
                <a:gd name="T1" fmla="*/ 0 h 79"/>
                <a:gd name="T2" fmla="*/ 6 w 15"/>
                <a:gd name="T3" fmla="*/ 0 h 79"/>
                <a:gd name="T4" fmla="*/ 13 w 15"/>
                <a:gd name="T5" fmla="*/ 49 h 79"/>
                <a:gd name="T6" fmla="*/ 12 w 15"/>
                <a:gd name="T7" fmla="*/ 59 h 79"/>
                <a:gd name="T8" fmla="*/ 8 w 15"/>
                <a:gd name="T9" fmla="*/ 76 h 79"/>
                <a:gd name="T10" fmla="*/ 6 w 15"/>
                <a:gd name="T11" fmla="*/ 79 h 79"/>
                <a:gd name="T12" fmla="*/ 0 w 15"/>
                <a:gd name="T13" fmla="*/ 74 h 79"/>
                <a:gd name="T14" fmla="*/ 6 w 15"/>
                <a:gd name="T15" fmla="*/ 55 h 79"/>
                <a:gd name="T16" fmla="*/ 0 w 15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3" y="15"/>
                    <a:pt x="15" y="32"/>
                    <a:pt x="13" y="49"/>
                  </a:cubicBezTo>
                  <a:cubicBezTo>
                    <a:pt x="13" y="52"/>
                    <a:pt x="12" y="56"/>
                    <a:pt x="12" y="59"/>
                  </a:cubicBezTo>
                  <a:cubicBezTo>
                    <a:pt x="9" y="65"/>
                    <a:pt x="9" y="71"/>
                    <a:pt x="8" y="76"/>
                  </a:cubicBezTo>
                  <a:cubicBezTo>
                    <a:pt x="9" y="78"/>
                    <a:pt x="8" y="79"/>
                    <a:pt x="6" y="79"/>
                  </a:cubicBezTo>
                  <a:cubicBezTo>
                    <a:pt x="3" y="79"/>
                    <a:pt x="1" y="77"/>
                    <a:pt x="0" y="74"/>
                  </a:cubicBezTo>
                  <a:cubicBezTo>
                    <a:pt x="5" y="69"/>
                    <a:pt x="6" y="62"/>
                    <a:pt x="6" y="55"/>
                  </a:cubicBezTo>
                  <a:cubicBezTo>
                    <a:pt x="7" y="37"/>
                    <a:pt x="8" y="18"/>
                    <a:pt x="0" y="0"/>
                  </a:cubicBezTo>
                  <a:close/>
                </a:path>
              </a:pathLst>
            </a:custGeom>
            <a:solidFill>
              <a:srgbClr val="956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5" name="Freeform 1352"/>
            <p:cNvSpPr/>
            <p:nvPr/>
          </p:nvSpPr>
          <p:spPr bwMode="auto">
            <a:xfrm>
              <a:off x="7238" y="583"/>
              <a:ext cx="6" cy="5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1 h 3"/>
                <a:gd name="T4" fmla="*/ 4 w 4"/>
                <a:gd name="T5" fmla="*/ 1 h 3"/>
                <a:gd name="T6" fmla="*/ 4 w 4"/>
                <a:gd name="T7" fmla="*/ 1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C990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6" name="Freeform 1353"/>
            <p:cNvSpPr/>
            <p:nvPr/>
          </p:nvSpPr>
          <p:spPr bwMode="auto">
            <a:xfrm>
              <a:off x="7187" y="660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7" name="Freeform 1354"/>
            <p:cNvSpPr/>
            <p:nvPr/>
          </p:nvSpPr>
          <p:spPr bwMode="auto">
            <a:xfrm>
              <a:off x="7181" y="6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6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8" name="Freeform 1355"/>
            <p:cNvSpPr/>
            <p:nvPr/>
          </p:nvSpPr>
          <p:spPr bwMode="auto">
            <a:xfrm>
              <a:off x="7547" y="323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9" name="Freeform 1356"/>
            <p:cNvSpPr/>
            <p:nvPr/>
          </p:nvSpPr>
          <p:spPr bwMode="auto">
            <a:xfrm>
              <a:off x="7351" y="655"/>
              <a:ext cx="81" cy="57"/>
            </a:xfrm>
            <a:custGeom>
              <a:avLst/>
              <a:gdLst>
                <a:gd name="T0" fmla="*/ 52 w 54"/>
                <a:gd name="T1" fmla="*/ 7 h 38"/>
                <a:gd name="T2" fmla="*/ 45 w 54"/>
                <a:gd name="T3" fmla="*/ 15 h 38"/>
                <a:gd name="T4" fmla="*/ 21 w 54"/>
                <a:gd name="T5" fmla="*/ 29 h 38"/>
                <a:gd name="T6" fmla="*/ 0 w 54"/>
                <a:gd name="T7" fmla="*/ 36 h 38"/>
                <a:gd name="T8" fmla="*/ 0 w 54"/>
                <a:gd name="T9" fmla="*/ 36 h 38"/>
                <a:gd name="T10" fmla="*/ 2 w 54"/>
                <a:gd name="T11" fmla="*/ 34 h 38"/>
                <a:gd name="T12" fmla="*/ 33 w 54"/>
                <a:gd name="T13" fmla="*/ 11 h 38"/>
                <a:gd name="T14" fmla="*/ 52 w 54"/>
                <a:gd name="T15" fmla="*/ 0 h 38"/>
                <a:gd name="T16" fmla="*/ 52 w 54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8">
                  <a:moveTo>
                    <a:pt x="52" y="7"/>
                  </a:moveTo>
                  <a:cubicBezTo>
                    <a:pt x="51" y="11"/>
                    <a:pt x="48" y="13"/>
                    <a:pt x="45" y="15"/>
                  </a:cubicBezTo>
                  <a:cubicBezTo>
                    <a:pt x="37" y="20"/>
                    <a:pt x="29" y="24"/>
                    <a:pt x="21" y="29"/>
                  </a:cubicBezTo>
                  <a:cubicBezTo>
                    <a:pt x="15" y="34"/>
                    <a:pt x="8" y="38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12" y="26"/>
                    <a:pt x="23" y="19"/>
                    <a:pt x="33" y="11"/>
                  </a:cubicBezTo>
                  <a:cubicBezTo>
                    <a:pt x="39" y="7"/>
                    <a:pt x="45" y="3"/>
                    <a:pt x="52" y="0"/>
                  </a:cubicBezTo>
                  <a:cubicBezTo>
                    <a:pt x="54" y="3"/>
                    <a:pt x="52" y="5"/>
                    <a:pt x="52" y="7"/>
                  </a:cubicBezTo>
                  <a:close/>
                </a:path>
              </a:pathLst>
            </a:custGeom>
            <a:solidFill>
              <a:srgbClr val="C68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0" name="Freeform 1357"/>
            <p:cNvSpPr/>
            <p:nvPr/>
          </p:nvSpPr>
          <p:spPr bwMode="auto">
            <a:xfrm>
              <a:off x="7351" y="7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2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1" name="Freeform 1358"/>
            <p:cNvSpPr/>
            <p:nvPr/>
          </p:nvSpPr>
          <p:spPr bwMode="auto">
            <a:xfrm>
              <a:off x="7241" y="58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7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2" name="Freeform 1359"/>
            <p:cNvSpPr/>
            <p:nvPr/>
          </p:nvSpPr>
          <p:spPr bwMode="auto">
            <a:xfrm>
              <a:off x="6748" y="125"/>
              <a:ext cx="49" cy="132"/>
            </a:xfrm>
            <a:custGeom>
              <a:avLst/>
              <a:gdLst>
                <a:gd name="T0" fmla="*/ 22 w 33"/>
                <a:gd name="T1" fmla="*/ 73 h 88"/>
                <a:gd name="T2" fmla="*/ 17 w 33"/>
                <a:gd name="T3" fmla="*/ 81 h 88"/>
                <a:gd name="T4" fmla="*/ 18 w 33"/>
                <a:gd name="T5" fmla="*/ 88 h 88"/>
                <a:gd name="T6" fmla="*/ 3 w 33"/>
                <a:gd name="T7" fmla="*/ 70 h 88"/>
                <a:gd name="T8" fmla="*/ 1 w 33"/>
                <a:gd name="T9" fmla="*/ 69 h 88"/>
                <a:gd name="T10" fmla="*/ 1 w 33"/>
                <a:gd name="T11" fmla="*/ 69 h 88"/>
                <a:gd name="T12" fmla="*/ 5 w 33"/>
                <a:gd name="T13" fmla="*/ 38 h 88"/>
                <a:gd name="T14" fmla="*/ 7 w 33"/>
                <a:gd name="T15" fmla="*/ 7 h 88"/>
                <a:gd name="T16" fmla="*/ 22 w 33"/>
                <a:gd name="T17" fmla="*/ 9 h 88"/>
                <a:gd name="T18" fmla="*/ 26 w 33"/>
                <a:gd name="T19" fmla="*/ 11 h 88"/>
                <a:gd name="T20" fmla="*/ 26 w 33"/>
                <a:gd name="T21" fmla="*/ 33 h 88"/>
                <a:gd name="T22" fmla="*/ 27 w 33"/>
                <a:gd name="T23" fmla="*/ 43 h 88"/>
                <a:gd name="T24" fmla="*/ 28 w 33"/>
                <a:gd name="T25" fmla="*/ 57 h 88"/>
                <a:gd name="T26" fmla="*/ 26 w 33"/>
                <a:gd name="T27" fmla="*/ 59 h 88"/>
                <a:gd name="T28" fmla="*/ 25 w 33"/>
                <a:gd name="T29" fmla="*/ 65 h 88"/>
                <a:gd name="T30" fmla="*/ 22 w 33"/>
                <a:gd name="T31" fmla="*/ 7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88">
                  <a:moveTo>
                    <a:pt x="22" y="73"/>
                  </a:moveTo>
                  <a:cubicBezTo>
                    <a:pt x="17" y="74"/>
                    <a:pt x="14" y="75"/>
                    <a:pt x="17" y="81"/>
                  </a:cubicBezTo>
                  <a:cubicBezTo>
                    <a:pt x="18" y="83"/>
                    <a:pt x="18" y="86"/>
                    <a:pt x="18" y="88"/>
                  </a:cubicBezTo>
                  <a:cubicBezTo>
                    <a:pt x="13" y="82"/>
                    <a:pt x="8" y="76"/>
                    <a:pt x="3" y="70"/>
                  </a:cubicBezTo>
                  <a:cubicBezTo>
                    <a:pt x="2" y="70"/>
                    <a:pt x="1" y="70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58"/>
                    <a:pt x="6" y="49"/>
                    <a:pt x="5" y="38"/>
                  </a:cubicBezTo>
                  <a:cubicBezTo>
                    <a:pt x="7" y="28"/>
                    <a:pt x="7" y="17"/>
                    <a:pt x="7" y="7"/>
                  </a:cubicBezTo>
                  <a:cubicBezTo>
                    <a:pt x="15" y="0"/>
                    <a:pt x="15" y="0"/>
                    <a:pt x="22" y="9"/>
                  </a:cubicBezTo>
                  <a:cubicBezTo>
                    <a:pt x="23" y="10"/>
                    <a:pt x="25" y="11"/>
                    <a:pt x="26" y="11"/>
                  </a:cubicBezTo>
                  <a:cubicBezTo>
                    <a:pt x="33" y="18"/>
                    <a:pt x="27" y="26"/>
                    <a:pt x="26" y="33"/>
                  </a:cubicBezTo>
                  <a:cubicBezTo>
                    <a:pt x="25" y="37"/>
                    <a:pt x="23" y="40"/>
                    <a:pt x="27" y="43"/>
                  </a:cubicBezTo>
                  <a:cubicBezTo>
                    <a:pt x="31" y="47"/>
                    <a:pt x="31" y="53"/>
                    <a:pt x="28" y="57"/>
                  </a:cubicBezTo>
                  <a:cubicBezTo>
                    <a:pt x="27" y="58"/>
                    <a:pt x="26" y="59"/>
                    <a:pt x="26" y="59"/>
                  </a:cubicBezTo>
                  <a:cubicBezTo>
                    <a:pt x="24" y="61"/>
                    <a:pt x="23" y="62"/>
                    <a:pt x="25" y="65"/>
                  </a:cubicBezTo>
                  <a:cubicBezTo>
                    <a:pt x="27" y="68"/>
                    <a:pt x="25" y="71"/>
                    <a:pt x="22" y="73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3" name="Freeform 1360"/>
            <p:cNvSpPr/>
            <p:nvPr/>
          </p:nvSpPr>
          <p:spPr bwMode="auto">
            <a:xfrm>
              <a:off x="6677" y="54"/>
              <a:ext cx="90" cy="167"/>
            </a:xfrm>
            <a:custGeom>
              <a:avLst/>
              <a:gdLst>
                <a:gd name="T0" fmla="*/ 55 w 60"/>
                <a:gd name="T1" fmla="*/ 53 h 111"/>
                <a:gd name="T2" fmla="*/ 54 w 60"/>
                <a:gd name="T3" fmla="*/ 87 h 111"/>
                <a:gd name="T4" fmla="*/ 51 w 60"/>
                <a:gd name="T5" fmla="*/ 101 h 111"/>
                <a:gd name="T6" fmla="*/ 50 w 60"/>
                <a:gd name="T7" fmla="*/ 103 h 111"/>
                <a:gd name="T8" fmla="*/ 48 w 60"/>
                <a:gd name="T9" fmla="*/ 105 h 111"/>
                <a:gd name="T10" fmla="*/ 31 w 60"/>
                <a:gd name="T11" fmla="*/ 108 h 111"/>
                <a:gd name="T12" fmla="*/ 29 w 60"/>
                <a:gd name="T13" fmla="*/ 104 h 111"/>
                <a:gd name="T14" fmla="*/ 51 w 60"/>
                <a:gd name="T15" fmla="*/ 82 h 111"/>
                <a:gd name="T16" fmla="*/ 52 w 60"/>
                <a:gd name="T17" fmla="*/ 66 h 111"/>
                <a:gd name="T18" fmla="*/ 48 w 60"/>
                <a:gd name="T19" fmla="*/ 56 h 111"/>
                <a:gd name="T20" fmla="*/ 44 w 60"/>
                <a:gd name="T21" fmla="*/ 46 h 111"/>
                <a:gd name="T22" fmla="*/ 43 w 60"/>
                <a:gd name="T23" fmla="*/ 40 h 111"/>
                <a:gd name="T24" fmla="*/ 20 w 60"/>
                <a:gd name="T25" fmla="*/ 14 h 111"/>
                <a:gd name="T26" fmla="*/ 0 w 60"/>
                <a:gd name="T27" fmla="*/ 1 h 111"/>
                <a:gd name="T28" fmla="*/ 5 w 60"/>
                <a:gd name="T29" fmla="*/ 1 h 111"/>
                <a:gd name="T30" fmla="*/ 7 w 60"/>
                <a:gd name="T31" fmla="*/ 0 h 111"/>
                <a:gd name="T32" fmla="*/ 35 w 60"/>
                <a:gd name="T33" fmla="*/ 20 h 111"/>
                <a:gd name="T34" fmla="*/ 50 w 60"/>
                <a:gd name="T35" fmla="*/ 36 h 111"/>
                <a:gd name="T36" fmla="*/ 52 w 60"/>
                <a:gd name="T37" fmla="*/ 38 h 111"/>
                <a:gd name="T38" fmla="*/ 55 w 60"/>
                <a:gd name="T39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11">
                  <a:moveTo>
                    <a:pt x="55" y="53"/>
                  </a:moveTo>
                  <a:cubicBezTo>
                    <a:pt x="57" y="64"/>
                    <a:pt x="56" y="76"/>
                    <a:pt x="54" y="87"/>
                  </a:cubicBezTo>
                  <a:cubicBezTo>
                    <a:pt x="56" y="92"/>
                    <a:pt x="51" y="96"/>
                    <a:pt x="51" y="101"/>
                  </a:cubicBezTo>
                  <a:cubicBezTo>
                    <a:pt x="51" y="101"/>
                    <a:pt x="50" y="102"/>
                    <a:pt x="50" y="103"/>
                  </a:cubicBezTo>
                  <a:cubicBezTo>
                    <a:pt x="49" y="104"/>
                    <a:pt x="48" y="104"/>
                    <a:pt x="48" y="105"/>
                  </a:cubicBezTo>
                  <a:cubicBezTo>
                    <a:pt x="42" y="106"/>
                    <a:pt x="37" y="111"/>
                    <a:pt x="31" y="108"/>
                  </a:cubicBezTo>
                  <a:cubicBezTo>
                    <a:pt x="30" y="107"/>
                    <a:pt x="29" y="106"/>
                    <a:pt x="29" y="104"/>
                  </a:cubicBezTo>
                  <a:cubicBezTo>
                    <a:pt x="43" y="103"/>
                    <a:pt x="50" y="95"/>
                    <a:pt x="51" y="82"/>
                  </a:cubicBezTo>
                  <a:cubicBezTo>
                    <a:pt x="52" y="77"/>
                    <a:pt x="52" y="71"/>
                    <a:pt x="52" y="66"/>
                  </a:cubicBezTo>
                  <a:cubicBezTo>
                    <a:pt x="52" y="62"/>
                    <a:pt x="51" y="59"/>
                    <a:pt x="48" y="56"/>
                  </a:cubicBezTo>
                  <a:cubicBezTo>
                    <a:pt x="45" y="53"/>
                    <a:pt x="44" y="50"/>
                    <a:pt x="44" y="46"/>
                  </a:cubicBezTo>
                  <a:cubicBezTo>
                    <a:pt x="44" y="44"/>
                    <a:pt x="44" y="42"/>
                    <a:pt x="43" y="40"/>
                  </a:cubicBezTo>
                  <a:cubicBezTo>
                    <a:pt x="36" y="30"/>
                    <a:pt x="29" y="20"/>
                    <a:pt x="20" y="14"/>
                  </a:cubicBezTo>
                  <a:cubicBezTo>
                    <a:pt x="13" y="10"/>
                    <a:pt x="6" y="5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17" y="5"/>
                    <a:pt x="28" y="9"/>
                    <a:pt x="35" y="20"/>
                  </a:cubicBezTo>
                  <a:cubicBezTo>
                    <a:pt x="39" y="26"/>
                    <a:pt x="44" y="31"/>
                    <a:pt x="50" y="36"/>
                  </a:cubicBezTo>
                  <a:cubicBezTo>
                    <a:pt x="51" y="37"/>
                    <a:pt x="51" y="38"/>
                    <a:pt x="52" y="38"/>
                  </a:cubicBezTo>
                  <a:cubicBezTo>
                    <a:pt x="53" y="43"/>
                    <a:pt x="60" y="46"/>
                    <a:pt x="55" y="53"/>
                  </a:cubicBezTo>
                  <a:close/>
                </a:path>
              </a:pathLst>
            </a:custGeom>
            <a:solidFill>
              <a:srgbClr val="F3C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4" name="Freeform 1361"/>
            <p:cNvSpPr/>
            <p:nvPr/>
          </p:nvSpPr>
          <p:spPr bwMode="auto">
            <a:xfrm>
              <a:off x="6649" y="135"/>
              <a:ext cx="51" cy="65"/>
            </a:xfrm>
            <a:custGeom>
              <a:avLst/>
              <a:gdLst>
                <a:gd name="T0" fmla="*/ 32 w 34"/>
                <a:gd name="T1" fmla="*/ 41 h 43"/>
                <a:gd name="T2" fmla="*/ 21 w 34"/>
                <a:gd name="T3" fmla="*/ 41 h 43"/>
                <a:gd name="T4" fmla="*/ 5 w 34"/>
                <a:gd name="T5" fmla="*/ 40 h 43"/>
                <a:gd name="T6" fmla="*/ 0 w 34"/>
                <a:gd name="T7" fmla="*/ 36 h 43"/>
                <a:gd name="T8" fmla="*/ 3 w 34"/>
                <a:gd name="T9" fmla="*/ 30 h 43"/>
                <a:gd name="T10" fmla="*/ 5 w 34"/>
                <a:gd name="T11" fmla="*/ 17 h 43"/>
                <a:gd name="T12" fmla="*/ 5 w 34"/>
                <a:gd name="T13" fmla="*/ 7 h 43"/>
                <a:gd name="T14" fmla="*/ 11 w 34"/>
                <a:gd name="T15" fmla="*/ 2 h 43"/>
                <a:gd name="T16" fmla="*/ 11 w 34"/>
                <a:gd name="T17" fmla="*/ 2 h 43"/>
                <a:gd name="T18" fmla="*/ 13 w 34"/>
                <a:gd name="T19" fmla="*/ 4 h 43"/>
                <a:gd name="T20" fmla="*/ 13 w 34"/>
                <a:gd name="T21" fmla="*/ 4 h 43"/>
                <a:gd name="T22" fmla="*/ 30 w 34"/>
                <a:gd name="T23" fmla="*/ 33 h 43"/>
                <a:gd name="T24" fmla="*/ 32 w 34"/>
                <a:gd name="T2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3">
                  <a:moveTo>
                    <a:pt x="32" y="41"/>
                  </a:moveTo>
                  <a:cubicBezTo>
                    <a:pt x="28" y="43"/>
                    <a:pt x="25" y="43"/>
                    <a:pt x="21" y="41"/>
                  </a:cubicBezTo>
                  <a:cubicBezTo>
                    <a:pt x="16" y="41"/>
                    <a:pt x="10" y="39"/>
                    <a:pt x="5" y="40"/>
                  </a:cubicBezTo>
                  <a:cubicBezTo>
                    <a:pt x="2" y="41"/>
                    <a:pt x="0" y="39"/>
                    <a:pt x="0" y="36"/>
                  </a:cubicBezTo>
                  <a:cubicBezTo>
                    <a:pt x="0" y="34"/>
                    <a:pt x="1" y="31"/>
                    <a:pt x="3" y="30"/>
                  </a:cubicBezTo>
                  <a:cubicBezTo>
                    <a:pt x="7" y="26"/>
                    <a:pt x="7" y="21"/>
                    <a:pt x="5" y="17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5" y="3"/>
                    <a:pt x="7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15"/>
                    <a:pt x="23" y="24"/>
                    <a:pt x="30" y="33"/>
                  </a:cubicBezTo>
                  <a:cubicBezTo>
                    <a:pt x="32" y="35"/>
                    <a:pt x="34" y="37"/>
                    <a:pt x="32" y="41"/>
                  </a:cubicBezTo>
                  <a:close/>
                </a:path>
              </a:pathLst>
            </a:custGeom>
            <a:solidFill>
              <a:srgbClr val="BF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5" name="Freeform 1362"/>
            <p:cNvSpPr/>
            <p:nvPr/>
          </p:nvSpPr>
          <p:spPr bwMode="auto">
            <a:xfrm>
              <a:off x="6596" y="168"/>
              <a:ext cx="84" cy="30"/>
            </a:xfrm>
            <a:custGeom>
              <a:avLst/>
              <a:gdLst>
                <a:gd name="T0" fmla="*/ 36 w 56"/>
                <a:gd name="T1" fmla="*/ 13 h 20"/>
                <a:gd name="T2" fmla="*/ 41 w 56"/>
                <a:gd name="T3" fmla="*/ 16 h 20"/>
                <a:gd name="T4" fmla="*/ 56 w 56"/>
                <a:gd name="T5" fmla="*/ 19 h 20"/>
                <a:gd name="T6" fmla="*/ 56 w 56"/>
                <a:gd name="T7" fmla="*/ 19 h 20"/>
                <a:gd name="T8" fmla="*/ 19 w 56"/>
                <a:gd name="T9" fmla="*/ 19 h 20"/>
                <a:gd name="T10" fmla="*/ 10 w 56"/>
                <a:gd name="T11" fmla="*/ 19 h 20"/>
                <a:gd name="T12" fmla="*/ 4 w 56"/>
                <a:gd name="T13" fmla="*/ 6 h 20"/>
                <a:gd name="T14" fmla="*/ 19 w 56"/>
                <a:gd name="T15" fmla="*/ 3 h 20"/>
                <a:gd name="T16" fmla="*/ 36 w 56"/>
                <a:gd name="T1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0">
                  <a:moveTo>
                    <a:pt x="36" y="13"/>
                  </a:moveTo>
                  <a:cubicBezTo>
                    <a:pt x="37" y="16"/>
                    <a:pt x="39" y="16"/>
                    <a:pt x="41" y="16"/>
                  </a:cubicBezTo>
                  <a:cubicBezTo>
                    <a:pt x="47" y="14"/>
                    <a:pt x="52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43" y="20"/>
                    <a:pt x="31" y="20"/>
                    <a:pt x="19" y="19"/>
                  </a:cubicBezTo>
                  <a:cubicBezTo>
                    <a:pt x="16" y="19"/>
                    <a:pt x="13" y="19"/>
                    <a:pt x="10" y="19"/>
                  </a:cubicBezTo>
                  <a:cubicBezTo>
                    <a:pt x="8" y="14"/>
                    <a:pt x="0" y="12"/>
                    <a:pt x="4" y="6"/>
                  </a:cubicBezTo>
                  <a:cubicBezTo>
                    <a:pt x="7" y="0"/>
                    <a:pt x="14" y="3"/>
                    <a:pt x="19" y="3"/>
                  </a:cubicBezTo>
                  <a:cubicBezTo>
                    <a:pt x="33" y="2"/>
                    <a:pt x="33" y="3"/>
                    <a:pt x="36" y="13"/>
                  </a:cubicBezTo>
                  <a:close/>
                </a:path>
              </a:pathLst>
            </a:custGeom>
            <a:solidFill>
              <a:srgbClr val="D8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6" name="Freeform 1363"/>
            <p:cNvSpPr/>
            <p:nvPr/>
          </p:nvSpPr>
          <p:spPr bwMode="auto">
            <a:xfrm>
              <a:off x="6590" y="162"/>
              <a:ext cx="75" cy="35"/>
            </a:xfrm>
            <a:custGeom>
              <a:avLst/>
              <a:gdLst>
                <a:gd name="T0" fmla="*/ 40 w 50"/>
                <a:gd name="T1" fmla="*/ 17 h 23"/>
                <a:gd name="T2" fmla="*/ 35 w 50"/>
                <a:gd name="T3" fmla="*/ 15 h 23"/>
                <a:gd name="T4" fmla="*/ 31 w 50"/>
                <a:gd name="T5" fmla="*/ 9 h 23"/>
                <a:gd name="T6" fmla="*/ 9 w 50"/>
                <a:gd name="T7" fmla="*/ 11 h 23"/>
                <a:gd name="T8" fmla="*/ 14 w 50"/>
                <a:gd name="T9" fmla="*/ 23 h 23"/>
                <a:gd name="T10" fmla="*/ 12 w 50"/>
                <a:gd name="T11" fmla="*/ 23 h 23"/>
                <a:gd name="T12" fmla="*/ 6 w 50"/>
                <a:gd name="T13" fmla="*/ 21 h 23"/>
                <a:gd name="T14" fmla="*/ 2 w 50"/>
                <a:gd name="T15" fmla="*/ 9 h 23"/>
                <a:gd name="T16" fmla="*/ 2 w 50"/>
                <a:gd name="T17" fmla="*/ 7 h 23"/>
                <a:gd name="T18" fmla="*/ 3 w 50"/>
                <a:gd name="T19" fmla="*/ 6 h 23"/>
                <a:gd name="T20" fmla="*/ 16 w 50"/>
                <a:gd name="T21" fmla="*/ 5 h 23"/>
                <a:gd name="T22" fmla="*/ 46 w 50"/>
                <a:gd name="T23" fmla="*/ 0 h 23"/>
                <a:gd name="T24" fmla="*/ 49 w 50"/>
                <a:gd name="T25" fmla="*/ 5 h 23"/>
                <a:gd name="T26" fmla="*/ 40 w 50"/>
                <a:gd name="T2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3">
                  <a:moveTo>
                    <a:pt x="40" y="17"/>
                  </a:moveTo>
                  <a:cubicBezTo>
                    <a:pt x="35" y="20"/>
                    <a:pt x="34" y="19"/>
                    <a:pt x="35" y="15"/>
                  </a:cubicBezTo>
                  <a:cubicBezTo>
                    <a:pt x="36" y="10"/>
                    <a:pt x="34" y="9"/>
                    <a:pt x="31" y="9"/>
                  </a:cubicBezTo>
                  <a:cubicBezTo>
                    <a:pt x="24" y="10"/>
                    <a:pt x="16" y="8"/>
                    <a:pt x="9" y="11"/>
                  </a:cubicBezTo>
                  <a:cubicBezTo>
                    <a:pt x="10" y="16"/>
                    <a:pt x="17" y="17"/>
                    <a:pt x="14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0" y="22"/>
                    <a:pt x="8" y="22"/>
                    <a:pt x="6" y="21"/>
                  </a:cubicBezTo>
                  <a:cubicBezTo>
                    <a:pt x="0" y="19"/>
                    <a:pt x="6" y="12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7" y="4"/>
                    <a:pt x="11" y="5"/>
                    <a:pt x="16" y="5"/>
                  </a:cubicBezTo>
                  <a:cubicBezTo>
                    <a:pt x="26" y="5"/>
                    <a:pt x="36" y="3"/>
                    <a:pt x="46" y="0"/>
                  </a:cubicBezTo>
                  <a:cubicBezTo>
                    <a:pt x="49" y="0"/>
                    <a:pt x="50" y="2"/>
                    <a:pt x="49" y="5"/>
                  </a:cubicBezTo>
                  <a:cubicBezTo>
                    <a:pt x="48" y="10"/>
                    <a:pt x="46" y="15"/>
                    <a:pt x="40" y="17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7" name="Freeform 1364"/>
            <p:cNvSpPr/>
            <p:nvPr/>
          </p:nvSpPr>
          <p:spPr bwMode="auto">
            <a:xfrm>
              <a:off x="6668" y="141"/>
              <a:ext cx="38" cy="56"/>
            </a:xfrm>
            <a:custGeom>
              <a:avLst/>
              <a:gdLst>
                <a:gd name="T0" fmla="*/ 19 w 25"/>
                <a:gd name="T1" fmla="*/ 37 h 37"/>
                <a:gd name="T2" fmla="*/ 6 w 25"/>
                <a:gd name="T3" fmla="*/ 18 h 37"/>
                <a:gd name="T4" fmla="*/ 0 w 25"/>
                <a:gd name="T5" fmla="*/ 0 h 37"/>
                <a:gd name="T6" fmla="*/ 4 w 25"/>
                <a:gd name="T7" fmla="*/ 3 h 37"/>
                <a:gd name="T8" fmla="*/ 25 w 25"/>
                <a:gd name="T9" fmla="*/ 37 h 37"/>
                <a:gd name="T10" fmla="*/ 19 w 25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7">
                  <a:moveTo>
                    <a:pt x="19" y="37"/>
                  </a:moveTo>
                  <a:cubicBezTo>
                    <a:pt x="15" y="30"/>
                    <a:pt x="11" y="24"/>
                    <a:pt x="6" y="18"/>
                  </a:cubicBezTo>
                  <a:cubicBezTo>
                    <a:pt x="1" y="13"/>
                    <a:pt x="2" y="6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ubicBezTo>
                    <a:pt x="9" y="15"/>
                    <a:pt x="20" y="24"/>
                    <a:pt x="25" y="37"/>
                  </a:cubicBezTo>
                  <a:cubicBezTo>
                    <a:pt x="23" y="37"/>
                    <a:pt x="21" y="37"/>
                    <a:pt x="19" y="37"/>
                  </a:cubicBezTo>
                  <a:close/>
                </a:path>
              </a:pathLst>
            </a:custGeom>
            <a:solidFill>
              <a:srgbClr val="DCA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8" name="Freeform 1365"/>
            <p:cNvSpPr/>
            <p:nvPr/>
          </p:nvSpPr>
          <p:spPr bwMode="auto">
            <a:xfrm>
              <a:off x="6734" y="185"/>
              <a:ext cx="29" cy="43"/>
            </a:xfrm>
            <a:custGeom>
              <a:avLst/>
              <a:gdLst>
                <a:gd name="T0" fmla="*/ 11 w 19"/>
                <a:gd name="T1" fmla="*/ 14 h 29"/>
                <a:gd name="T2" fmla="*/ 16 w 19"/>
                <a:gd name="T3" fmla="*/ 0 h 29"/>
                <a:gd name="T4" fmla="*/ 18 w 19"/>
                <a:gd name="T5" fmla="*/ 4 h 29"/>
                <a:gd name="T6" fmla="*/ 16 w 19"/>
                <a:gd name="T7" fmla="*/ 22 h 29"/>
                <a:gd name="T8" fmla="*/ 10 w 19"/>
                <a:gd name="T9" fmla="*/ 29 h 29"/>
                <a:gd name="T10" fmla="*/ 6 w 19"/>
                <a:gd name="T11" fmla="*/ 28 h 29"/>
                <a:gd name="T12" fmla="*/ 0 w 19"/>
                <a:gd name="T13" fmla="*/ 23 h 29"/>
                <a:gd name="T14" fmla="*/ 10 w 19"/>
                <a:gd name="T15" fmla="*/ 15 h 29"/>
                <a:gd name="T16" fmla="*/ 10 w 19"/>
                <a:gd name="T17" fmla="*/ 15 h 29"/>
                <a:gd name="T18" fmla="*/ 11 w 19"/>
                <a:gd name="T1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9">
                  <a:moveTo>
                    <a:pt x="11" y="14"/>
                  </a:moveTo>
                  <a:cubicBezTo>
                    <a:pt x="13" y="9"/>
                    <a:pt x="14" y="5"/>
                    <a:pt x="16" y="0"/>
                  </a:cubicBezTo>
                  <a:cubicBezTo>
                    <a:pt x="18" y="1"/>
                    <a:pt x="19" y="2"/>
                    <a:pt x="18" y="4"/>
                  </a:cubicBezTo>
                  <a:cubicBezTo>
                    <a:pt x="16" y="10"/>
                    <a:pt x="13" y="15"/>
                    <a:pt x="16" y="22"/>
                  </a:cubicBezTo>
                  <a:cubicBezTo>
                    <a:pt x="17" y="25"/>
                    <a:pt x="12" y="26"/>
                    <a:pt x="10" y="29"/>
                  </a:cubicBezTo>
                  <a:cubicBezTo>
                    <a:pt x="9" y="28"/>
                    <a:pt x="7" y="27"/>
                    <a:pt x="6" y="28"/>
                  </a:cubicBezTo>
                  <a:cubicBezTo>
                    <a:pt x="1" y="29"/>
                    <a:pt x="0" y="27"/>
                    <a:pt x="0" y="23"/>
                  </a:cubicBezTo>
                  <a:cubicBezTo>
                    <a:pt x="3" y="20"/>
                    <a:pt x="6" y="18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C59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9" name="Freeform 1366"/>
            <p:cNvSpPr/>
            <p:nvPr/>
          </p:nvSpPr>
          <p:spPr bwMode="auto">
            <a:xfrm>
              <a:off x="6625" y="197"/>
              <a:ext cx="55" cy="4"/>
            </a:xfrm>
            <a:custGeom>
              <a:avLst/>
              <a:gdLst>
                <a:gd name="T0" fmla="*/ 0 w 37"/>
                <a:gd name="T1" fmla="*/ 0 h 3"/>
                <a:gd name="T2" fmla="*/ 37 w 37"/>
                <a:gd name="T3" fmla="*/ 0 h 3"/>
                <a:gd name="T4" fmla="*/ 0 w 3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">
                  <a:moveTo>
                    <a:pt x="0" y="0"/>
                  </a:moveTo>
                  <a:cubicBezTo>
                    <a:pt x="12" y="0"/>
                    <a:pt x="24" y="0"/>
                    <a:pt x="37" y="0"/>
                  </a:cubicBezTo>
                  <a:cubicBezTo>
                    <a:pt x="24" y="3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BF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0" name="Freeform 1367"/>
            <p:cNvSpPr/>
            <p:nvPr/>
          </p:nvSpPr>
          <p:spPr bwMode="auto">
            <a:xfrm>
              <a:off x="6724" y="207"/>
              <a:ext cx="25" cy="17"/>
            </a:xfrm>
            <a:custGeom>
              <a:avLst/>
              <a:gdLst>
                <a:gd name="T0" fmla="*/ 17 w 17"/>
                <a:gd name="T1" fmla="*/ 0 h 11"/>
                <a:gd name="T2" fmla="*/ 7 w 17"/>
                <a:gd name="T3" fmla="*/ 8 h 11"/>
                <a:gd name="T4" fmla="*/ 0 w 17"/>
                <a:gd name="T5" fmla="*/ 6 h 11"/>
                <a:gd name="T6" fmla="*/ 9 w 17"/>
                <a:gd name="T7" fmla="*/ 3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5" y="5"/>
                    <a:pt x="13" y="8"/>
                    <a:pt x="7" y="8"/>
                  </a:cubicBezTo>
                  <a:cubicBezTo>
                    <a:pt x="5" y="7"/>
                    <a:pt x="1" y="11"/>
                    <a:pt x="0" y="6"/>
                  </a:cubicBezTo>
                  <a:cubicBezTo>
                    <a:pt x="3" y="6"/>
                    <a:pt x="6" y="5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E5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1" name="Freeform 1368"/>
            <p:cNvSpPr/>
            <p:nvPr/>
          </p:nvSpPr>
          <p:spPr bwMode="auto">
            <a:xfrm>
              <a:off x="6749" y="228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59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2" name="Freeform 1369"/>
            <p:cNvSpPr/>
            <p:nvPr/>
          </p:nvSpPr>
          <p:spPr bwMode="auto">
            <a:xfrm>
              <a:off x="6775" y="2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3" name="Freeform 1370"/>
            <p:cNvSpPr/>
            <p:nvPr/>
          </p:nvSpPr>
          <p:spPr bwMode="auto">
            <a:xfrm>
              <a:off x="6574" y="134"/>
              <a:ext cx="28" cy="54"/>
            </a:xfrm>
            <a:custGeom>
              <a:avLst/>
              <a:gdLst>
                <a:gd name="T0" fmla="*/ 7 w 19"/>
                <a:gd name="T1" fmla="*/ 36 h 36"/>
                <a:gd name="T2" fmla="*/ 7 w 19"/>
                <a:gd name="T3" fmla="*/ 33 h 36"/>
                <a:gd name="T4" fmla="*/ 7 w 19"/>
                <a:gd name="T5" fmla="*/ 3 h 36"/>
                <a:gd name="T6" fmla="*/ 7 w 19"/>
                <a:gd name="T7" fmla="*/ 1 h 36"/>
                <a:gd name="T8" fmla="*/ 13 w 19"/>
                <a:gd name="T9" fmla="*/ 2 h 36"/>
                <a:gd name="T10" fmla="*/ 16 w 19"/>
                <a:gd name="T11" fmla="*/ 10 h 36"/>
                <a:gd name="T12" fmla="*/ 18 w 19"/>
                <a:gd name="T13" fmla="*/ 12 h 36"/>
                <a:gd name="T14" fmla="*/ 19 w 19"/>
                <a:gd name="T15" fmla="*/ 16 h 36"/>
                <a:gd name="T16" fmla="*/ 16 w 19"/>
                <a:gd name="T17" fmla="*/ 20 h 36"/>
                <a:gd name="T18" fmla="*/ 15 w 19"/>
                <a:gd name="T19" fmla="*/ 21 h 36"/>
                <a:gd name="T20" fmla="*/ 15 w 19"/>
                <a:gd name="T21" fmla="*/ 22 h 36"/>
                <a:gd name="T22" fmla="*/ 15 w 19"/>
                <a:gd name="T23" fmla="*/ 23 h 36"/>
                <a:gd name="T24" fmla="*/ 15 w 19"/>
                <a:gd name="T25" fmla="*/ 24 h 36"/>
                <a:gd name="T26" fmla="*/ 14 w 19"/>
                <a:gd name="T27" fmla="*/ 25 h 36"/>
                <a:gd name="T28" fmla="*/ 13 w 19"/>
                <a:gd name="T29" fmla="*/ 26 h 36"/>
                <a:gd name="T30" fmla="*/ 13 w 19"/>
                <a:gd name="T31" fmla="*/ 26 h 36"/>
                <a:gd name="T32" fmla="*/ 9 w 19"/>
                <a:gd name="T33" fmla="*/ 30 h 36"/>
                <a:gd name="T34" fmla="*/ 7 w 19"/>
                <a:gd name="T3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6">
                  <a:moveTo>
                    <a:pt x="7" y="36"/>
                  </a:moveTo>
                  <a:cubicBezTo>
                    <a:pt x="7" y="35"/>
                    <a:pt x="7" y="34"/>
                    <a:pt x="7" y="33"/>
                  </a:cubicBezTo>
                  <a:cubicBezTo>
                    <a:pt x="0" y="23"/>
                    <a:pt x="3" y="1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5" y="4"/>
                    <a:pt x="14" y="8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18" y="13"/>
                    <a:pt x="19" y="15"/>
                    <a:pt x="19" y="16"/>
                  </a:cubicBezTo>
                  <a:cubicBezTo>
                    <a:pt x="18" y="18"/>
                    <a:pt x="18" y="19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7"/>
                    <a:pt x="8" y="27"/>
                    <a:pt x="9" y="30"/>
                  </a:cubicBezTo>
                  <a:cubicBezTo>
                    <a:pt x="9" y="32"/>
                    <a:pt x="9" y="34"/>
                    <a:pt x="7" y="36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4" name="Freeform 1371"/>
            <p:cNvSpPr/>
            <p:nvPr/>
          </p:nvSpPr>
          <p:spPr bwMode="auto">
            <a:xfrm>
              <a:off x="6589" y="176"/>
              <a:ext cx="10" cy="31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6 h 21"/>
                <a:gd name="T4" fmla="*/ 7 w 7"/>
                <a:gd name="T5" fmla="*/ 12 h 21"/>
                <a:gd name="T6" fmla="*/ 5 w 7"/>
                <a:gd name="T7" fmla="*/ 18 h 21"/>
                <a:gd name="T8" fmla="*/ 1 w 7"/>
                <a:gd name="T9" fmla="*/ 20 h 21"/>
                <a:gd name="T10" fmla="*/ 3 w 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5" y="2"/>
                    <a:pt x="7" y="3"/>
                    <a:pt x="6" y="6"/>
                  </a:cubicBezTo>
                  <a:cubicBezTo>
                    <a:pt x="5" y="8"/>
                    <a:pt x="6" y="10"/>
                    <a:pt x="7" y="12"/>
                  </a:cubicBezTo>
                  <a:cubicBezTo>
                    <a:pt x="3" y="13"/>
                    <a:pt x="4" y="15"/>
                    <a:pt x="5" y="18"/>
                  </a:cubicBezTo>
                  <a:cubicBezTo>
                    <a:pt x="4" y="19"/>
                    <a:pt x="3" y="21"/>
                    <a:pt x="1" y="20"/>
                  </a:cubicBezTo>
                  <a:cubicBezTo>
                    <a:pt x="0" y="13"/>
                    <a:pt x="2" y="7"/>
                    <a:pt x="3" y="0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5" name="Freeform 1372"/>
            <p:cNvSpPr/>
            <p:nvPr/>
          </p:nvSpPr>
          <p:spPr bwMode="auto">
            <a:xfrm>
              <a:off x="6593" y="290"/>
              <a:ext cx="8" cy="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2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C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6" name="Freeform 1373"/>
            <p:cNvSpPr/>
            <p:nvPr/>
          </p:nvSpPr>
          <p:spPr bwMode="auto">
            <a:xfrm>
              <a:off x="6590" y="203"/>
              <a:ext cx="6" cy="9"/>
            </a:xfrm>
            <a:custGeom>
              <a:avLst/>
              <a:gdLst>
                <a:gd name="T0" fmla="*/ 0 w 4"/>
                <a:gd name="T1" fmla="*/ 2 h 6"/>
                <a:gd name="T2" fmla="*/ 4 w 4"/>
                <a:gd name="T3" fmla="*/ 0 h 6"/>
                <a:gd name="T4" fmla="*/ 4 w 4"/>
                <a:gd name="T5" fmla="*/ 2 h 6"/>
                <a:gd name="T6" fmla="*/ 2 w 4"/>
                <a:gd name="T7" fmla="*/ 6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5"/>
                    <a:pt x="2" y="6"/>
                  </a:cubicBezTo>
                  <a:cubicBezTo>
                    <a:pt x="0" y="6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D7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7" name="Freeform 1374"/>
            <p:cNvSpPr/>
            <p:nvPr/>
          </p:nvSpPr>
          <p:spPr bwMode="auto">
            <a:xfrm>
              <a:off x="6583" y="270"/>
              <a:ext cx="4" cy="6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0 w 3"/>
                <a:gd name="T5" fmla="*/ 2 h 4"/>
                <a:gd name="T6" fmla="*/ 2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3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4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8" name="Freeform 1375"/>
            <p:cNvSpPr/>
            <p:nvPr/>
          </p:nvSpPr>
          <p:spPr bwMode="auto">
            <a:xfrm>
              <a:off x="6853" y="24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3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9" name="Freeform 1376"/>
            <p:cNvSpPr/>
            <p:nvPr/>
          </p:nvSpPr>
          <p:spPr bwMode="auto">
            <a:xfrm>
              <a:off x="6698" y="2530"/>
              <a:ext cx="342" cy="236"/>
            </a:xfrm>
            <a:custGeom>
              <a:avLst/>
              <a:gdLst>
                <a:gd name="T0" fmla="*/ 208 w 228"/>
                <a:gd name="T1" fmla="*/ 141 h 157"/>
                <a:gd name="T2" fmla="*/ 192 w 228"/>
                <a:gd name="T3" fmla="*/ 153 h 157"/>
                <a:gd name="T4" fmla="*/ 179 w 228"/>
                <a:gd name="T5" fmla="*/ 156 h 157"/>
                <a:gd name="T6" fmla="*/ 155 w 228"/>
                <a:gd name="T7" fmla="*/ 147 h 157"/>
                <a:gd name="T8" fmla="*/ 169 w 228"/>
                <a:gd name="T9" fmla="*/ 144 h 157"/>
                <a:gd name="T10" fmla="*/ 189 w 228"/>
                <a:gd name="T11" fmla="*/ 135 h 157"/>
                <a:gd name="T12" fmla="*/ 205 w 228"/>
                <a:gd name="T13" fmla="*/ 84 h 157"/>
                <a:gd name="T14" fmla="*/ 166 w 228"/>
                <a:gd name="T15" fmla="*/ 36 h 157"/>
                <a:gd name="T16" fmla="*/ 159 w 228"/>
                <a:gd name="T17" fmla="*/ 32 h 157"/>
                <a:gd name="T18" fmla="*/ 153 w 228"/>
                <a:gd name="T19" fmla="*/ 31 h 157"/>
                <a:gd name="T20" fmla="*/ 111 w 228"/>
                <a:gd name="T21" fmla="*/ 22 h 157"/>
                <a:gd name="T22" fmla="*/ 49 w 228"/>
                <a:gd name="T23" fmla="*/ 18 h 157"/>
                <a:gd name="T24" fmla="*/ 40 w 228"/>
                <a:gd name="T25" fmla="*/ 16 h 157"/>
                <a:gd name="T26" fmla="*/ 18 w 228"/>
                <a:gd name="T27" fmla="*/ 11 h 157"/>
                <a:gd name="T28" fmla="*/ 1 w 228"/>
                <a:gd name="T29" fmla="*/ 12 h 157"/>
                <a:gd name="T30" fmla="*/ 4 w 228"/>
                <a:gd name="T31" fmla="*/ 7 h 157"/>
                <a:gd name="T32" fmla="*/ 30 w 228"/>
                <a:gd name="T33" fmla="*/ 1 h 157"/>
                <a:gd name="T34" fmla="*/ 43 w 228"/>
                <a:gd name="T35" fmla="*/ 3 h 157"/>
                <a:gd name="T36" fmla="*/ 82 w 228"/>
                <a:gd name="T37" fmla="*/ 7 h 157"/>
                <a:gd name="T38" fmla="*/ 135 w 228"/>
                <a:gd name="T39" fmla="*/ 14 h 157"/>
                <a:gd name="T40" fmla="*/ 195 w 228"/>
                <a:gd name="T41" fmla="*/ 31 h 157"/>
                <a:gd name="T42" fmla="*/ 214 w 228"/>
                <a:gd name="T43" fmla="*/ 43 h 157"/>
                <a:gd name="T44" fmla="*/ 226 w 228"/>
                <a:gd name="T45" fmla="*/ 72 h 157"/>
                <a:gd name="T46" fmla="*/ 224 w 228"/>
                <a:gd name="T47" fmla="*/ 107 h 157"/>
                <a:gd name="T48" fmla="*/ 213 w 228"/>
                <a:gd name="T49" fmla="*/ 140 h 157"/>
                <a:gd name="T50" fmla="*/ 210 w 228"/>
                <a:gd name="T51" fmla="*/ 141 h 157"/>
                <a:gd name="T52" fmla="*/ 208 w 228"/>
                <a:gd name="T53" fmla="*/ 14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157">
                  <a:moveTo>
                    <a:pt x="208" y="141"/>
                  </a:moveTo>
                  <a:cubicBezTo>
                    <a:pt x="203" y="145"/>
                    <a:pt x="198" y="150"/>
                    <a:pt x="192" y="153"/>
                  </a:cubicBezTo>
                  <a:cubicBezTo>
                    <a:pt x="188" y="156"/>
                    <a:pt x="184" y="157"/>
                    <a:pt x="179" y="156"/>
                  </a:cubicBezTo>
                  <a:cubicBezTo>
                    <a:pt x="170" y="154"/>
                    <a:pt x="162" y="151"/>
                    <a:pt x="155" y="147"/>
                  </a:cubicBezTo>
                  <a:cubicBezTo>
                    <a:pt x="158" y="141"/>
                    <a:pt x="164" y="143"/>
                    <a:pt x="169" y="144"/>
                  </a:cubicBezTo>
                  <a:cubicBezTo>
                    <a:pt x="182" y="146"/>
                    <a:pt x="181" y="145"/>
                    <a:pt x="189" y="135"/>
                  </a:cubicBezTo>
                  <a:cubicBezTo>
                    <a:pt x="203" y="120"/>
                    <a:pt x="204" y="102"/>
                    <a:pt x="205" y="84"/>
                  </a:cubicBezTo>
                  <a:cubicBezTo>
                    <a:pt x="207" y="60"/>
                    <a:pt x="186" y="41"/>
                    <a:pt x="166" y="36"/>
                  </a:cubicBezTo>
                  <a:cubicBezTo>
                    <a:pt x="164" y="33"/>
                    <a:pt x="162" y="32"/>
                    <a:pt x="159" y="32"/>
                  </a:cubicBezTo>
                  <a:cubicBezTo>
                    <a:pt x="157" y="31"/>
                    <a:pt x="155" y="32"/>
                    <a:pt x="153" y="31"/>
                  </a:cubicBezTo>
                  <a:cubicBezTo>
                    <a:pt x="140" y="22"/>
                    <a:pt x="125" y="24"/>
                    <a:pt x="111" y="22"/>
                  </a:cubicBezTo>
                  <a:cubicBezTo>
                    <a:pt x="90" y="19"/>
                    <a:pt x="70" y="20"/>
                    <a:pt x="49" y="18"/>
                  </a:cubicBezTo>
                  <a:cubicBezTo>
                    <a:pt x="46" y="18"/>
                    <a:pt x="42" y="18"/>
                    <a:pt x="40" y="16"/>
                  </a:cubicBezTo>
                  <a:cubicBezTo>
                    <a:pt x="34" y="8"/>
                    <a:pt x="26" y="10"/>
                    <a:pt x="18" y="11"/>
                  </a:cubicBezTo>
                  <a:cubicBezTo>
                    <a:pt x="12" y="12"/>
                    <a:pt x="7" y="12"/>
                    <a:pt x="1" y="12"/>
                  </a:cubicBezTo>
                  <a:cubicBezTo>
                    <a:pt x="0" y="9"/>
                    <a:pt x="2" y="7"/>
                    <a:pt x="4" y="7"/>
                  </a:cubicBezTo>
                  <a:cubicBezTo>
                    <a:pt x="13" y="5"/>
                    <a:pt x="21" y="0"/>
                    <a:pt x="30" y="1"/>
                  </a:cubicBezTo>
                  <a:cubicBezTo>
                    <a:pt x="34" y="3"/>
                    <a:pt x="38" y="4"/>
                    <a:pt x="43" y="3"/>
                  </a:cubicBezTo>
                  <a:cubicBezTo>
                    <a:pt x="56" y="1"/>
                    <a:pt x="69" y="6"/>
                    <a:pt x="82" y="7"/>
                  </a:cubicBezTo>
                  <a:cubicBezTo>
                    <a:pt x="99" y="8"/>
                    <a:pt x="117" y="11"/>
                    <a:pt x="135" y="14"/>
                  </a:cubicBezTo>
                  <a:cubicBezTo>
                    <a:pt x="156" y="17"/>
                    <a:pt x="175" y="25"/>
                    <a:pt x="195" y="31"/>
                  </a:cubicBezTo>
                  <a:cubicBezTo>
                    <a:pt x="201" y="36"/>
                    <a:pt x="209" y="38"/>
                    <a:pt x="214" y="43"/>
                  </a:cubicBezTo>
                  <a:cubicBezTo>
                    <a:pt x="223" y="51"/>
                    <a:pt x="228" y="60"/>
                    <a:pt x="226" y="72"/>
                  </a:cubicBezTo>
                  <a:cubicBezTo>
                    <a:pt x="224" y="83"/>
                    <a:pt x="226" y="95"/>
                    <a:pt x="224" y="107"/>
                  </a:cubicBezTo>
                  <a:cubicBezTo>
                    <a:pt x="222" y="118"/>
                    <a:pt x="220" y="130"/>
                    <a:pt x="213" y="140"/>
                  </a:cubicBezTo>
                  <a:cubicBezTo>
                    <a:pt x="212" y="140"/>
                    <a:pt x="211" y="141"/>
                    <a:pt x="210" y="141"/>
                  </a:cubicBezTo>
                  <a:cubicBezTo>
                    <a:pt x="209" y="141"/>
                    <a:pt x="209" y="141"/>
                    <a:pt x="208" y="141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0" name="Freeform 1377"/>
            <p:cNvSpPr/>
            <p:nvPr/>
          </p:nvSpPr>
          <p:spPr bwMode="auto">
            <a:xfrm>
              <a:off x="6910" y="2584"/>
              <a:ext cx="103" cy="171"/>
            </a:xfrm>
            <a:custGeom>
              <a:avLst/>
              <a:gdLst>
                <a:gd name="T0" fmla="*/ 25 w 69"/>
                <a:gd name="T1" fmla="*/ 0 h 114"/>
                <a:gd name="T2" fmla="*/ 58 w 69"/>
                <a:gd name="T3" fmla="*/ 18 h 114"/>
                <a:gd name="T4" fmla="*/ 68 w 69"/>
                <a:gd name="T5" fmla="*/ 41 h 114"/>
                <a:gd name="T6" fmla="*/ 67 w 69"/>
                <a:gd name="T7" fmla="*/ 58 h 114"/>
                <a:gd name="T8" fmla="*/ 64 w 69"/>
                <a:gd name="T9" fmla="*/ 82 h 114"/>
                <a:gd name="T10" fmla="*/ 59 w 69"/>
                <a:gd name="T11" fmla="*/ 91 h 114"/>
                <a:gd name="T12" fmla="*/ 47 w 69"/>
                <a:gd name="T13" fmla="*/ 109 h 114"/>
                <a:gd name="T14" fmla="*/ 40 w 69"/>
                <a:gd name="T15" fmla="*/ 113 h 114"/>
                <a:gd name="T16" fmla="*/ 24 w 69"/>
                <a:gd name="T17" fmla="*/ 111 h 114"/>
                <a:gd name="T18" fmla="*/ 14 w 69"/>
                <a:gd name="T19" fmla="*/ 111 h 114"/>
                <a:gd name="T20" fmla="*/ 0 w 69"/>
                <a:gd name="T21" fmla="*/ 105 h 114"/>
                <a:gd name="T22" fmla="*/ 33 w 69"/>
                <a:gd name="T23" fmla="*/ 101 h 114"/>
                <a:gd name="T24" fmla="*/ 46 w 69"/>
                <a:gd name="T25" fmla="*/ 87 h 114"/>
                <a:gd name="T26" fmla="*/ 51 w 69"/>
                <a:gd name="T27" fmla="*/ 72 h 114"/>
                <a:gd name="T28" fmla="*/ 53 w 69"/>
                <a:gd name="T29" fmla="*/ 60 h 114"/>
                <a:gd name="T30" fmla="*/ 53 w 69"/>
                <a:gd name="T31" fmla="*/ 54 h 114"/>
                <a:gd name="T32" fmla="*/ 48 w 69"/>
                <a:gd name="T33" fmla="*/ 22 h 114"/>
                <a:gd name="T34" fmla="*/ 25 w 69"/>
                <a:gd name="T3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14">
                  <a:moveTo>
                    <a:pt x="25" y="0"/>
                  </a:moveTo>
                  <a:cubicBezTo>
                    <a:pt x="39" y="0"/>
                    <a:pt x="50" y="7"/>
                    <a:pt x="58" y="18"/>
                  </a:cubicBezTo>
                  <a:cubicBezTo>
                    <a:pt x="64" y="24"/>
                    <a:pt x="67" y="32"/>
                    <a:pt x="68" y="41"/>
                  </a:cubicBezTo>
                  <a:cubicBezTo>
                    <a:pt x="69" y="47"/>
                    <a:pt x="68" y="52"/>
                    <a:pt x="67" y="58"/>
                  </a:cubicBezTo>
                  <a:cubicBezTo>
                    <a:pt x="66" y="66"/>
                    <a:pt x="65" y="74"/>
                    <a:pt x="64" y="82"/>
                  </a:cubicBezTo>
                  <a:cubicBezTo>
                    <a:pt x="63" y="85"/>
                    <a:pt x="62" y="88"/>
                    <a:pt x="59" y="91"/>
                  </a:cubicBezTo>
                  <a:cubicBezTo>
                    <a:pt x="54" y="96"/>
                    <a:pt x="50" y="103"/>
                    <a:pt x="47" y="109"/>
                  </a:cubicBezTo>
                  <a:cubicBezTo>
                    <a:pt x="46" y="113"/>
                    <a:pt x="44" y="114"/>
                    <a:pt x="40" y="113"/>
                  </a:cubicBezTo>
                  <a:cubicBezTo>
                    <a:pt x="35" y="112"/>
                    <a:pt x="29" y="113"/>
                    <a:pt x="24" y="111"/>
                  </a:cubicBezTo>
                  <a:cubicBezTo>
                    <a:pt x="21" y="110"/>
                    <a:pt x="17" y="110"/>
                    <a:pt x="14" y="111"/>
                  </a:cubicBezTo>
                  <a:cubicBezTo>
                    <a:pt x="9" y="108"/>
                    <a:pt x="4" y="108"/>
                    <a:pt x="0" y="105"/>
                  </a:cubicBezTo>
                  <a:cubicBezTo>
                    <a:pt x="11" y="105"/>
                    <a:pt x="22" y="101"/>
                    <a:pt x="33" y="101"/>
                  </a:cubicBezTo>
                  <a:cubicBezTo>
                    <a:pt x="38" y="101"/>
                    <a:pt x="46" y="93"/>
                    <a:pt x="46" y="87"/>
                  </a:cubicBezTo>
                  <a:cubicBezTo>
                    <a:pt x="46" y="82"/>
                    <a:pt x="48" y="77"/>
                    <a:pt x="51" y="72"/>
                  </a:cubicBezTo>
                  <a:cubicBezTo>
                    <a:pt x="53" y="69"/>
                    <a:pt x="55" y="65"/>
                    <a:pt x="53" y="60"/>
                  </a:cubicBezTo>
                  <a:cubicBezTo>
                    <a:pt x="53" y="58"/>
                    <a:pt x="53" y="56"/>
                    <a:pt x="53" y="54"/>
                  </a:cubicBezTo>
                  <a:cubicBezTo>
                    <a:pt x="57" y="42"/>
                    <a:pt x="52" y="32"/>
                    <a:pt x="48" y="22"/>
                  </a:cubicBezTo>
                  <a:cubicBezTo>
                    <a:pt x="43" y="11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1" name="Freeform 1378"/>
            <p:cNvSpPr/>
            <p:nvPr/>
          </p:nvSpPr>
          <p:spPr bwMode="auto">
            <a:xfrm>
              <a:off x="6677" y="2505"/>
              <a:ext cx="119" cy="52"/>
            </a:xfrm>
            <a:custGeom>
              <a:avLst/>
              <a:gdLst>
                <a:gd name="T0" fmla="*/ 44 w 79"/>
                <a:gd name="T1" fmla="*/ 20 h 35"/>
                <a:gd name="T2" fmla="*/ 22 w 79"/>
                <a:gd name="T3" fmla="*/ 26 h 35"/>
                <a:gd name="T4" fmla="*/ 15 w 79"/>
                <a:gd name="T5" fmla="*/ 29 h 35"/>
                <a:gd name="T6" fmla="*/ 0 w 79"/>
                <a:gd name="T7" fmla="*/ 35 h 35"/>
                <a:gd name="T8" fmla="*/ 17 w 79"/>
                <a:gd name="T9" fmla="*/ 20 h 35"/>
                <a:gd name="T10" fmla="*/ 42 w 79"/>
                <a:gd name="T11" fmla="*/ 12 h 35"/>
                <a:gd name="T12" fmla="*/ 71 w 79"/>
                <a:gd name="T13" fmla="*/ 0 h 35"/>
                <a:gd name="T14" fmla="*/ 71 w 79"/>
                <a:gd name="T15" fmla="*/ 15 h 35"/>
                <a:gd name="T16" fmla="*/ 44 w 79"/>
                <a:gd name="T1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35">
                  <a:moveTo>
                    <a:pt x="44" y="20"/>
                  </a:moveTo>
                  <a:cubicBezTo>
                    <a:pt x="36" y="22"/>
                    <a:pt x="29" y="24"/>
                    <a:pt x="22" y="26"/>
                  </a:cubicBezTo>
                  <a:cubicBezTo>
                    <a:pt x="19" y="26"/>
                    <a:pt x="17" y="27"/>
                    <a:pt x="15" y="29"/>
                  </a:cubicBezTo>
                  <a:cubicBezTo>
                    <a:pt x="10" y="31"/>
                    <a:pt x="5" y="33"/>
                    <a:pt x="0" y="35"/>
                  </a:cubicBezTo>
                  <a:cubicBezTo>
                    <a:pt x="2" y="27"/>
                    <a:pt x="8" y="21"/>
                    <a:pt x="17" y="20"/>
                  </a:cubicBezTo>
                  <a:cubicBezTo>
                    <a:pt x="25" y="18"/>
                    <a:pt x="34" y="17"/>
                    <a:pt x="42" y="12"/>
                  </a:cubicBezTo>
                  <a:cubicBezTo>
                    <a:pt x="49" y="3"/>
                    <a:pt x="60" y="1"/>
                    <a:pt x="71" y="0"/>
                  </a:cubicBezTo>
                  <a:cubicBezTo>
                    <a:pt x="79" y="6"/>
                    <a:pt x="79" y="10"/>
                    <a:pt x="71" y="15"/>
                  </a:cubicBezTo>
                  <a:cubicBezTo>
                    <a:pt x="63" y="19"/>
                    <a:pt x="54" y="22"/>
                    <a:pt x="44" y="20"/>
                  </a:cubicBezTo>
                  <a:close/>
                </a:path>
              </a:pathLst>
            </a:custGeom>
            <a:solidFill>
              <a:srgbClr val="FCE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2" name="Freeform 1379"/>
            <p:cNvSpPr/>
            <p:nvPr/>
          </p:nvSpPr>
          <p:spPr bwMode="auto">
            <a:xfrm>
              <a:off x="6662" y="2434"/>
              <a:ext cx="101" cy="74"/>
            </a:xfrm>
            <a:custGeom>
              <a:avLst/>
              <a:gdLst>
                <a:gd name="T0" fmla="*/ 60 w 67"/>
                <a:gd name="T1" fmla="*/ 3 h 49"/>
                <a:gd name="T2" fmla="*/ 63 w 67"/>
                <a:gd name="T3" fmla="*/ 11 h 49"/>
                <a:gd name="T4" fmla="*/ 65 w 67"/>
                <a:gd name="T5" fmla="*/ 15 h 49"/>
                <a:gd name="T6" fmla="*/ 65 w 67"/>
                <a:gd name="T7" fmla="*/ 15 h 49"/>
                <a:gd name="T8" fmla="*/ 61 w 67"/>
                <a:gd name="T9" fmla="*/ 20 h 49"/>
                <a:gd name="T10" fmla="*/ 49 w 67"/>
                <a:gd name="T11" fmla="*/ 20 h 49"/>
                <a:gd name="T12" fmla="*/ 63 w 67"/>
                <a:gd name="T13" fmla="*/ 25 h 49"/>
                <a:gd name="T14" fmla="*/ 50 w 67"/>
                <a:gd name="T15" fmla="*/ 33 h 49"/>
                <a:gd name="T16" fmla="*/ 39 w 67"/>
                <a:gd name="T17" fmla="*/ 36 h 49"/>
                <a:gd name="T18" fmla="*/ 15 w 67"/>
                <a:gd name="T19" fmla="*/ 44 h 49"/>
                <a:gd name="T20" fmla="*/ 12 w 67"/>
                <a:gd name="T21" fmla="*/ 46 h 49"/>
                <a:gd name="T22" fmla="*/ 2 w 67"/>
                <a:gd name="T23" fmla="*/ 41 h 49"/>
                <a:gd name="T24" fmla="*/ 0 w 67"/>
                <a:gd name="T25" fmla="*/ 36 h 49"/>
                <a:gd name="T26" fmla="*/ 5 w 67"/>
                <a:gd name="T27" fmla="*/ 33 h 49"/>
                <a:gd name="T28" fmla="*/ 7 w 67"/>
                <a:gd name="T29" fmla="*/ 31 h 49"/>
                <a:gd name="T30" fmla="*/ 10 w 67"/>
                <a:gd name="T31" fmla="*/ 29 h 49"/>
                <a:gd name="T32" fmla="*/ 40 w 67"/>
                <a:gd name="T33" fmla="*/ 8 h 49"/>
                <a:gd name="T34" fmla="*/ 50 w 67"/>
                <a:gd name="T35" fmla="*/ 3 h 49"/>
                <a:gd name="T36" fmla="*/ 60 w 67"/>
                <a:gd name="T3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49">
                  <a:moveTo>
                    <a:pt x="60" y="3"/>
                  </a:moveTo>
                  <a:cubicBezTo>
                    <a:pt x="61" y="6"/>
                    <a:pt x="62" y="9"/>
                    <a:pt x="63" y="11"/>
                  </a:cubicBezTo>
                  <a:cubicBezTo>
                    <a:pt x="65" y="12"/>
                    <a:pt x="64" y="14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7" y="20"/>
                    <a:pt x="64" y="21"/>
                    <a:pt x="61" y="20"/>
                  </a:cubicBezTo>
                  <a:cubicBezTo>
                    <a:pt x="56" y="19"/>
                    <a:pt x="52" y="19"/>
                    <a:pt x="49" y="20"/>
                  </a:cubicBezTo>
                  <a:cubicBezTo>
                    <a:pt x="54" y="20"/>
                    <a:pt x="62" y="16"/>
                    <a:pt x="63" y="25"/>
                  </a:cubicBezTo>
                  <a:cubicBezTo>
                    <a:pt x="64" y="34"/>
                    <a:pt x="56" y="33"/>
                    <a:pt x="50" y="33"/>
                  </a:cubicBezTo>
                  <a:cubicBezTo>
                    <a:pt x="46" y="33"/>
                    <a:pt x="42" y="33"/>
                    <a:pt x="39" y="36"/>
                  </a:cubicBezTo>
                  <a:cubicBezTo>
                    <a:pt x="33" y="43"/>
                    <a:pt x="23" y="40"/>
                    <a:pt x="15" y="44"/>
                  </a:cubicBezTo>
                  <a:cubicBezTo>
                    <a:pt x="14" y="45"/>
                    <a:pt x="13" y="46"/>
                    <a:pt x="12" y="46"/>
                  </a:cubicBezTo>
                  <a:cubicBezTo>
                    <a:pt x="5" y="49"/>
                    <a:pt x="4" y="48"/>
                    <a:pt x="2" y="41"/>
                  </a:cubicBezTo>
                  <a:cubicBezTo>
                    <a:pt x="1" y="40"/>
                    <a:pt x="1" y="38"/>
                    <a:pt x="0" y="36"/>
                  </a:cubicBezTo>
                  <a:cubicBezTo>
                    <a:pt x="1" y="34"/>
                    <a:pt x="4" y="34"/>
                    <a:pt x="5" y="33"/>
                  </a:cubicBezTo>
                  <a:cubicBezTo>
                    <a:pt x="6" y="33"/>
                    <a:pt x="6" y="32"/>
                    <a:pt x="7" y="31"/>
                  </a:cubicBezTo>
                  <a:cubicBezTo>
                    <a:pt x="8" y="31"/>
                    <a:pt x="9" y="30"/>
                    <a:pt x="10" y="29"/>
                  </a:cubicBezTo>
                  <a:cubicBezTo>
                    <a:pt x="19" y="21"/>
                    <a:pt x="27" y="10"/>
                    <a:pt x="40" y="8"/>
                  </a:cubicBezTo>
                  <a:cubicBezTo>
                    <a:pt x="44" y="7"/>
                    <a:pt x="47" y="4"/>
                    <a:pt x="50" y="3"/>
                  </a:cubicBezTo>
                  <a:cubicBezTo>
                    <a:pt x="53" y="2"/>
                    <a:pt x="57" y="0"/>
                    <a:pt x="60" y="3"/>
                  </a:cubicBezTo>
                  <a:close/>
                </a:path>
              </a:pathLst>
            </a:custGeom>
            <a:solidFill>
              <a:srgbClr val="FD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3" name="Freeform 1380"/>
            <p:cNvSpPr/>
            <p:nvPr/>
          </p:nvSpPr>
          <p:spPr bwMode="auto">
            <a:xfrm>
              <a:off x="6647" y="2409"/>
              <a:ext cx="102" cy="85"/>
            </a:xfrm>
            <a:custGeom>
              <a:avLst/>
              <a:gdLst>
                <a:gd name="T0" fmla="*/ 18 w 68"/>
                <a:gd name="T1" fmla="*/ 51 h 57"/>
                <a:gd name="T2" fmla="*/ 20 w 68"/>
                <a:gd name="T3" fmla="*/ 55 h 57"/>
                <a:gd name="T4" fmla="*/ 16 w 68"/>
                <a:gd name="T5" fmla="*/ 56 h 57"/>
                <a:gd name="T6" fmla="*/ 10 w 68"/>
                <a:gd name="T7" fmla="*/ 53 h 57"/>
                <a:gd name="T8" fmla="*/ 0 w 68"/>
                <a:gd name="T9" fmla="*/ 46 h 57"/>
                <a:gd name="T10" fmla="*/ 8 w 68"/>
                <a:gd name="T11" fmla="*/ 35 h 57"/>
                <a:gd name="T12" fmla="*/ 12 w 68"/>
                <a:gd name="T13" fmla="*/ 32 h 57"/>
                <a:gd name="T14" fmla="*/ 22 w 68"/>
                <a:gd name="T15" fmla="*/ 19 h 57"/>
                <a:gd name="T16" fmla="*/ 22 w 68"/>
                <a:gd name="T17" fmla="*/ 17 h 57"/>
                <a:gd name="T18" fmla="*/ 23 w 68"/>
                <a:gd name="T19" fmla="*/ 15 h 57"/>
                <a:gd name="T20" fmla="*/ 27 w 68"/>
                <a:gd name="T21" fmla="*/ 10 h 57"/>
                <a:gd name="T22" fmla="*/ 35 w 68"/>
                <a:gd name="T23" fmla="*/ 7 h 57"/>
                <a:gd name="T24" fmla="*/ 39 w 68"/>
                <a:gd name="T25" fmla="*/ 9 h 57"/>
                <a:gd name="T26" fmla="*/ 60 w 68"/>
                <a:gd name="T27" fmla="*/ 1 h 57"/>
                <a:gd name="T28" fmla="*/ 66 w 68"/>
                <a:gd name="T29" fmla="*/ 5 h 57"/>
                <a:gd name="T30" fmla="*/ 68 w 68"/>
                <a:gd name="T31" fmla="*/ 15 h 57"/>
                <a:gd name="T32" fmla="*/ 67 w 68"/>
                <a:gd name="T33" fmla="*/ 16 h 57"/>
                <a:gd name="T34" fmla="*/ 27 w 68"/>
                <a:gd name="T35" fmla="*/ 33 h 57"/>
                <a:gd name="T36" fmla="*/ 18 w 68"/>
                <a:gd name="T37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57">
                  <a:moveTo>
                    <a:pt x="18" y="51"/>
                  </a:moveTo>
                  <a:cubicBezTo>
                    <a:pt x="18" y="52"/>
                    <a:pt x="20" y="53"/>
                    <a:pt x="20" y="55"/>
                  </a:cubicBezTo>
                  <a:cubicBezTo>
                    <a:pt x="19" y="57"/>
                    <a:pt x="17" y="56"/>
                    <a:pt x="16" y="56"/>
                  </a:cubicBezTo>
                  <a:cubicBezTo>
                    <a:pt x="14" y="55"/>
                    <a:pt x="12" y="53"/>
                    <a:pt x="10" y="53"/>
                  </a:cubicBezTo>
                  <a:cubicBezTo>
                    <a:pt x="1" y="56"/>
                    <a:pt x="1" y="56"/>
                    <a:pt x="0" y="46"/>
                  </a:cubicBezTo>
                  <a:cubicBezTo>
                    <a:pt x="0" y="37"/>
                    <a:pt x="0" y="37"/>
                    <a:pt x="8" y="35"/>
                  </a:cubicBezTo>
                  <a:cubicBezTo>
                    <a:pt x="10" y="35"/>
                    <a:pt x="11" y="33"/>
                    <a:pt x="12" y="32"/>
                  </a:cubicBezTo>
                  <a:cubicBezTo>
                    <a:pt x="15" y="27"/>
                    <a:pt x="18" y="23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2" y="15"/>
                    <a:pt x="23" y="15"/>
                  </a:cubicBezTo>
                  <a:cubicBezTo>
                    <a:pt x="24" y="13"/>
                    <a:pt x="26" y="11"/>
                    <a:pt x="27" y="10"/>
                  </a:cubicBezTo>
                  <a:cubicBezTo>
                    <a:pt x="30" y="8"/>
                    <a:pt x="32" y="7"/>
                    <a:pt x="35" y="7"/>
                  </a:cubicBezTo>
                  <a:cubicBezTo>
                    <a:pt x="37" y="7"/>
                    <a:pt x="38" y="8"/>
                    <a:pt x="39" y="9"/>
                  </a:cubicBezTo>
                  <a:cubicBezTo>
                    <a:pt x="46" y="8"/>
                    <a:pt x="53" y="4"/>
                    <a:pt x="60" y="1"/>
                  </a:cubicBezTo>
                  <a:cubicBezTo>
                    <a:pt x="64" y="0"/>
                    <a:pt x="65" y="1"/>
                    <a:pt x="66" y="5"/>
                  </a:cubicBezTo>
                  <a:cubicBezTo>
                    <a:pt x="66" y="8"/>
                    <a:pt x="67" y="11"/>
                    <a:pt x="68" y="15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53" y="20"/>
                    <a:pt x="40" y="27"/>
                    <a:pt x="27" y="33"/>
                  </a:cubicBezTo>
                  <a:cubicBezTo>
                    <a:pt x="20" y="37"/>
                    <a:pt x="15" y="42"/>
                    <a:pt x="18" y="51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4" name="Freeform 1381"/>
            <p:cNvSpPr/>
            <p:nvPr/>
          </p:nvSpPr>
          <p:spPr bwMode="auto">
            <a:xfrm>
              <a:off x="6719" y="2479"/>
              <a:ext cx="71" cy="44"/>
            </a:xfrm>
            <a:custGeom>
              <a:avLst/>
              <a:gdLst>
                <a:gd name="T0" fmla="*/ 43 w 47"/>
                <a:gd name="T1" fmla="*/ 20 h 29"/>
                <a:gd name="T2" fmla="*/ 14 w 47"/>
                <a:gd name="T3" fmla="*/ 29 h 29"/>
                <a:gd name="T4" fmla="*/ 6 w 47"/>
                <a:gd name="T5" fmla="*/ 27 h 29"/>
                <a:gd name="T6" fmla="*/ 1 w 47"/>
                <a:gd name="T7" fmla="*/ 24 h 29"/>
                <a:gd name="T8" fmla="*/ 4 w 47"/>
                <a:gd name="T9" fmla="*/ 18 h 29"/>
                <a:gd name="T10" fmla="*/ 21 w 47"/>
                <a:gd name="T11" fmla="*/ 10 h 29"/>
                <a:gd name="T12" fmla="*/ 29 w 47"/>
                <a:gd name="T13" fmla="*/ 7 h 29"/>
                <a:gd name="T14" fmla="*/ 31 w 47"/>
                <a:gd name="T15" fmla="*/ 0 h 29"/>
                <a:gd name="T16" fmla="*/ 32 w 47"/>
                <a:gd name="T17" fmla="*/ 0 h 29"/>
                <a:gd name="T18" fmla="*/ 47 w 47"/>
                <a:gd name="T19" fmla="*/ 17 h 29"/>
                <a:gd name="T20" fmla="*/ 43 w 47"/>
                <a:gd name="T2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9">
                  <a:moveTo>
                    <a:pt x="43" y="20"/>
                  </a:moveTo>
                  <a:cubicBezTo>
                    <a:pt x="33" y="23"/>
                    <a:pt x="24" y="26"/>
                    <a:pt x="14" y="29"/>
                  </a:cubicBezTo>
                  <a:cubicBezTo>
                    <a:pt x="12" y="27"/>
                    <a:pt x="9" y="27"/>
                    <a:pt x="6" y="27"/>
                  </a:cubicBezTo>
                  <a:cubicBezTo>
                    <a:pt x="4" y="27"/>
                    <a:pt x="2" y="26"/>
                    <a:pt x="1" y="24"/>
                  </a:cubicBezTo>
                  <a:cubicBezTo>
                    <a:pt x="0" y="21"/>
                    <a:pt x="2" y="20"/>
                    <a:pt x="4" y="18"/>
                  </a:cubicBezTo>
                  <a:cubicBezTo>
                    <a:pt x="9" y="15"/>
                    <a:pt x="15" y="12"/>
                    <a:pt x="21" y="10"/>
                  </a:cubicBezTo>
                  <a:cubicBezTo>
                    <a:pt x="24" y="9"/>
                    <a:pt x="27" y="9"/>
                    <a:pt x="29" y="7"/>
                  </a:cubicBezTo>
                  <a:cubicBezTo>
                    <a:pt x="31" y="5"/>
                    <a:pt x="33" y="3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1"/>
                    <a:pt x="47" y="12"/>
                    <a:pt x="47" y="17"/>
                  </a:cubicBezTo>
                  <a:cubicBezTo>
                    <a:pt x="47" y="20"/>
                    <a:pt x="45" y="21"/>
                    <a:pt x="43" y="20"/>
                  </a:cubicBezTo>
                  <a:close/>
                </a:path>
              </a:pathLst>
            </a:custGeom>
            <a:solidFill>
              <a:srgbClr val="F8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5" name="Freeform 1382"/>
            <p:cNvSpPr/>
            <p:nvPr/>
          </p:nvSpPr>
          <p:spPr bwMode="auto">
            <a:xfrm>
              <a:off x="6685" y="2457"/>
              <a:ext cx="85" cy="43"/>
            </a:xfrm>
            <a:custGeom>
              <a:avLst/>
              <a:gdLst>
                <a:gd name="T0" fmla="*/ 0 w 57"/>
                <a:gd name="T1" fmla="*/ 29 h 29"/>
                <a:gd name="T2" fmla="*/ 8 w 57"/>
                <a:gd name="T3" fmla="*/ 25 h 29"/>
                <a:gd name="T4" fmla="*/ 23 w 57"/>
                <a:gd name="T5" fmla="*/ 16 h 29"/>
                <a:gd name="T6" fmla="*/ 28 w 57"/>
                <a:gd name="T7" fmla="*/ 14 h 29"/>
                <a:gd name="T8" fmla="*/ 42 w 57"/>
                <a:gd name="T9" fmla="*/ 14 h 29"/>
                <a:gd name="T10" fmla="*/ 46 w 57"/>
                <a:gd name="T11" fmla="*/ 12 h 29"/>
                <a:gd name="T12" fmla="*/ 43 w 57"/>
                <a:gd name="T13" fmla="*/ 7 h 29"/>
                <a:gd name="T14" fmla="*/ 27 w 57"/>
                <a:gd name="T15" fmla="*/ 5 h 29"/>
                <a:gd name="T16" fmla="*/ 48 w 57"/>
                <a:gd name="T17" fmla="*/ 2 h 29"/>
                <a:gd name="T18" fmla="*/ 50 w 57"/>
                <a:gd name="T19" fmla="*/ 0 h 29"/>
                <a:gd name="T20" fmla="*/ 54 w 57"/>
                <a:gd name="T21" fmla="*/ 8 h 29"/>
                <a:gd name="T22" fmla="*/ 55 w 57"/>
                <a:gd name="T23" fmla="*/ 9 h 29"/>
                <a:gd name="T24" fmla="*/ 54 w 57"/>
                <a:gd name="T25" fmla="*/ 15 h 29"/>
                <a:gd name="T26" fmla="*/ 54 w 57"/>
                <a:gd name="T27" fmla="*/ 15 h 29"/>
                <a:gd name="T28" fmla="*/ 17 w 57"/>
                <a:gd name="T29" fmla="*/ 28 h 29"/>
                <a:gd name="T30" fmla="*/ 0 w 57"/>
                <a:gd name="T3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29">
                  <a:moveTo>
                    <a:pt x="0" y="29"/>
                  </a:moveTo>
                  <a:cubicBezTo>
                    <a:pt x="2" y="27"/>
                    <a:pt x="5" y="26"/>
                    <a:pt x="8" y="25"/>
                  </a:cubicBezTo>
                  <a:cubicBezTo>
                    <a:pt x="14" y="23"/>
                    <a:pt x="20" y="23"/>
                    <a:pt x="23" y="16"/>
                  </a:cubicBezTo>
                  <a:cubicBezTo>
                    <a:pt x="23" y="13"/>
                    <a:pt x="26" y="14"/>
                    <a:pt x="28" y="14"/>
                  </a:cubicBezTo>
                  <a:cubicBezTo>
                    <a:pt x="33" y="13"/>
                    <a:pt x="37" y="13"/>
                    <a:pt x="42" y="14"/>
                  </a:cubicBezTo>
                  <a:cubicBezTo>
                    <a:pt x="43" y="15"/>
                    <a:pt x="45" y="14"/>
                    <a:pt x="46" y="12"/>
                  </a:cubicBezTo>
                  <a:cubicBezTo>
                    <a:pt x="46" y="10"/>
                    <a:pt x="45" y="9"/>
                    <a:pt x="43" y="7"/>
                  </a:cubicBezTo>
                  <a:cubicBezTo>
                    <a:pt x="39" y="5"/>
                    <a:pt x="33" y="7"/>
                    <a:pt x="27" y="5"/>
                  </a:cubicBezTo>
                  <a:cubicBezTo>
                    <a:pt x="35" y="4"/>
                    <a:pt x="41" y="1"/>
                    <a:pt x="48" y="2"/>
                  </a:cubicBezTo>
                  <a:cubicBezTo>
                    <a:pt x="49" y="3"/>
                    <a:pt x="50" y="1"/>
                    <a:pt x="50" y="0"/>
                  </a:cubicBezTo>
                  <a:cubicBezTo>
                    <a:pt x="53" y="2"/>
                    <a:pt x="53" y="5"/>
                    <a:pt x="54" y="8"/>
                  </a:cubicBezTo>
                  <a:cubicBezTo>
                    <a:pt x="54" y="8"/>
                    <a:pt x="54" y="8"/>
                    <a:pt x="55" y="9"/>
                  </a:cubicBezTo>
                  <a:cubicBezTo>
                    <a:pt x="56" y="11"/>
                    <a:pt x="57" y="13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2" y="21"/>
                    <a:pt x="30" y="27"/>
                    <a:pt x="17" y="28"/>
                  </a:cubicBezTo>
                  <a:cubicBezTo>
                    <a:pt x="11" y="29"/>
                    <a:pt x="6" y="29"/>
                    <a:pt x="0" y="29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6" name="Freeform 1383"/>
            <p:cNvSpPr/>
            <p:nvPr/>
          </p:nvSpPr>
          <p:spPr bwMode="auto">
            <a:xfrm>
              <a:off x="6644" y="2359"/>
              <a:ext cx="71" cy="78"/>
            </a:xfrm>
            <a:custGeom>
              <a:avLst/>
              <a:gdLst>
                <a:gd name="T0" fmla="*/ 3 w 47"/>
                <a:gd name="T1" fmla="*/ 52 h 52"/>
                <a:gd name="T2" fmla="*/ 15 w 47"/>
                <a:gd name="T3" fmla="*/ 21 h 52"/>
                <a:gd name="T4" fmla="*/ 25 w 47"/>
                <a:gd name="T5" fmla="*/ 11 h 52"/>
                <a:gd name="T6" fmla="*/ 36 w 47"/>
                <a:gd name="T7" fmla="*/ 2 h 52"/>
                <a:gd name="T8" fmla="*/ 45 w 47"/>
                <a:gd name="T9" fmla="*/ 0 h 52"/>
                <a:gd name="T10" fmla="*/ 40 w 47"/>
                <a:gd name="T11" fmla="*/ 9 h 52"/>
                <a:gd name="T12" fmla="*/ 13 w 47"/>
                <a:gd name="T13" fmla="*/ 38 h 52"/>
                <a:gd name="T14" fmla="*/ 9 w 47"/>
                <a:gd name="T15" fmla="*/ 48 h 52"/>
                <a:gd name="T16" fmla="*/ 4 w 47"/>
                <a:gd name="T17" fmla="*/ 52 h 52"/>
                <a:gd name="T18" fmla="*/ 3 w 47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2">
                  <a:moveTo>
                    <a:pt x="3" y="52"/>
                  </a:moveTo>
                  <a:cubicBezTo>
                    <a:pt x="0" y="38"/>
                    <a:pt x="3" y="28"/>
                    <a:pt x="15" y="21"/>
                  </a:cubicBezTo>
                  <a:cubicBezTo>
                    <a:pt x="19" y="18"/>
                    <a:pt x="22" y="15"/>
                    <a:pt x="25" y="11"/>
                  </a:cubicBezTo>
                  <a:cubicBezTo>
                    <a:pt x="27" y="6"/>
                    <a:pt x="32" y="4"/>
                    <a:pt x="36" y="2"/>
                  </a:cubicBezTo>
                  <a:cubicBezTo>
                    <a:pt x="39" y="1"/>
                    <a:pt x="42" y="0"/>
                    <a:pt x="45" y="0"/>
                  </a:cubicBezTo>
                  <a:cubicBezTo>
                    <a:pt x="47" y="5"/>
                    <a:pt x="43" y="6"/>
                    <a:pt x="40" y="9"/>
                  </a:cubicBezTo>
                  <a:cubicBezTo>
                    <a:pt x="29" y="17"/>
                    <a:pt x="20" y="27"/>
                    <a:pt x="13" y="38"/>
                  </a:cubicBezTo>
                  <a:cubicBezTo>
                    <a:pt x="11" y="41"/>
                    <a:pt x="9" y="44"/>
                    <a:pt x="9" y="48"/>
                  </a:cubicBezTo>
                  <a:cubicBezTo>
                    <a:pt x="8" y="50"/>
                    <a:pt x="7" y="51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lose/>
                </a:path>
              </a:pathLst>
            </a:custGeom>
            <a:solidFill>
              <a:srgbClr val="F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7" name="Freeform 1384"/>
            <p:cNvSpPr/>
            <p:nvPr/>
          </p:nvSpPr>
          <p:spPr bwMode="auto">
            <a:xfrm>
              <a:off x="6650" y="2400"/>
              <a:ext cx="44" cy="54"/>
            </a:xfrm>
            <a:custGeom>
              <a:avLst/>
              <a:gdLst>
                <a:gd name="T0" fmla="*/ 0 w 29"/>
                <a:gd name="T1" fmla="*/ 25 h 36"/>
                <a:gd name="T2" fmla="*/ 2 w 29"/>
                <a:gd name="T3" fmla="*/ 21 h 36"/>
                <a:gd name="T4" fmla="*/ 18 w 29"/>
                <a:gd name="T5" fmla="*/ 1 h 36"/>
                <a:gd name="T6" fmla="*/ 24 w 29"/>
                <a:gd name="T7" fmla="*/ 1 h 36"/>
                <a:gd name="T8" fmla="*/ 25 w 29"/>
                <a:gd name="T9" fmla="*/ 12 h 36"/>
                <a:gd name="T10" fmla="*/ 18 w 29"/>
                <a:gd name="T11" fmla="*/ 19 h 36"/>
                <a:gd name="T12" fmla="*/ 6 w 29"/>
                <a:gd name="T13" fmla="*/ 32 h 36"/>
                <a:gd name="T14" fmla="*/ 1 w 29"/>
                <a:gd name="T15" fmla="*/ 36 h 36"/>
                <a:gd name="T16" fmla="*/ 0 w 29"/>
                <a:gd name="T1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0" y="25"/>
                  </a:moveTo>
                  <a:cubicBezTo>
                    <a:pt x="1" y="23"/>
                    <a:pt x="2" y="22"/>
                    <a:pt x="2" y="21"/>
                  </a:cubicBezTo>
                  <a:cubicBezTo>
                    <a:pt x="8" y="15"/>
                    <a:pt x="11" y="6"/>
                    <a:pt x="18" y="1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9" y="4"/>
                    <a:pt x="25" y="8"/>
                    <a:pt x="25" y="12"/>
                  </a:cubicBezTo>
                  <a:cubicBezTo>
                    <a:pt x="23" y="16"/>
                    <a:pt x="20" y="17"/>
                    <a:pt x="18" y="19"/>
                  </a:cubicBezTo>
                  <a:cubicBezTo>
                    <a:pt x="13" y="23"/>
                    <a:pt x="8" y="26"/>
                    <a:pt x="6" y="32"/>
                  </a:cubicBezTo>
                  <a:cubicBezTo>
                    <a:pt x="5" y="34"/>
                    <a:pt x="4" y="36"/>
                    <a:pt x="1" y="36"/>
                  </a:cubicBezTo>
                  <a:cubicBezTo>
                    <a:pt x="1" y="32"/>
                    <a:pt x="3" y="28"/>
                    <a:pt x="0" y="25"/>
                  </a:cubicBezTo>
                  <a:close/>
                </a:path>
              </a:pathLst>
            </a:custGeom>
            <a:solidFill>
              <a:srgbClr val="F1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8" name="Freeform 1385"/>
            <p:cNvSpPr/>
            <p:nvPr/>
          </p:nvSpPr>
          <p:spPr bwMode="auto">
            <a:xfrm>
              <a:off x="6655" y="2419"/>
              <a:ext cx="36" cy="29"/>
            </a:xfrm>
            <a:custGeom>
              <a:avLst/>
              <a:gdLst>
                <a:gd name="T0" fmla="*/ 3 w 24"/>
                <a:gd name="T1" fmla="*/ 19 h 19"/>
                <a:gd name="T2" fmla="*/ 5 w 24"/>
                <a:gd name="T3" fmla="*/ 12 h 19"/>
                <a:gd name="T4" fmla="*/ 13 w 24"/>
                <a:gd name="T5" fmla="*/ 4 h 19"/>
                <a:gd name="T6" fmla="*/ 24 w 24"/>
                <a:gd name="T7" fmla="*/ 6 h 19"/>
                <a:gd name="T8" fmla="*/ 19 w 24"/>
                <a:gd name="T9" fmla="*/ 10 h 19"/>
                <a:gd name="T10" fmla="*/ 17 w 24"/>
                <a:gd name="T11" fmla="*/ 12 h 19"/>
                <a:gd name="T12" fmla="*/ 17 w 24"/>
                <a:gd name="T13" fmla="*/ 12 h 19"/>
                <a:gd name="T14" fmla="*/ 3 w 24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3" y="19"/>
                  </a:moveTo>
                  <a:cubicBezTo>
                    <a:pt x="0" y="16"/>
                    <a:pt x="4" y="14"/>
                    <a:pt x="5" y="12"/>
                  </a:cubicBezTo>
                  <a:cubicBezTo>
                    <a:pt x="7" y="9"/>
                    <a:pt x="9" y="6"/>
                    <a:pt x="13" y="4"/>
                  </a:cubicBezTo>
                  <a:cubicBezTo>
                    <a:pt x="16" y="7"/>
                    <a:pt x="21" y="0"/>
                    <a:pt x="24" y="6"/>
                  </a:cubicBezTo>
                  <a:cubicBezTo>
                    <a:pt x="23" y="8"/>
                    <a:pt x="21" y="9"/>
                    <a:pt x="19" y="10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1" y="12"/>
                    <a:pt x="7" y="16"/>
                    <a:pt x="3" y="19"/>
                  </a:cubicBezTo>
                  <a:close/>
                </a:path>
              </a:pathLst>
            </a:custGeom>
            <a:solidFill>
              <a:srgbClr val="EA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9" name="Freeform 1386"/>
            <p:cNvSpPr/>
            <p:nvPr/>
          </p:nvSpPr>
          <p:spPr bwMode="auto">
            <a:xfrm>
              <a:off x="7351" y="2550"/>
              <a:ext cx="333" cy="291"/>
            </a:xfrm>
            <a:custGeom>
              <a:avLst/>
              <a:gdLst>
                <a:gd name="T0" fmla="*/ 88 w 222"/>
                <a:gd name="T1" fmla="*/ 30 h 194"/>
                <a:gd name="T2" fmla="*/ 132 w 222"/>
                <a:gd name="T3" fmla="*/ 13 h 194"/>
                <a:gd name="T4" fmla="*/ 139 w 222"/>
                <a:gd name="T5" fmla="*/ 11 h 194"/>
                <a:gd name="T6" fmla="*/ 147 w 222"/>
                <a:gd name="T7" fmla="*/ 21 h 194"/>
                <a:gd name="T8" fmla="*/ 146 w 222"/>
                <a:gd name="T9" fmla="*/ 68 h 194"/>
                <a:gd name="T10" fmla="*/ 141 w 222"/>
                <a:gd name="T11" fmla="*/ 88 h 194"/>
                <a:gd name="T12" fmla="*/ 141 w 222"/>
                <a:gd name="T13" fmla="*/ 96 h 194"/>
                <a:gd name="T14" fmla="*/ 140 w 222"/>
                <a:gd name="T15" fmla="*/ 109 h 194"/>
                <a:gd name="T16" fmla="*/ 143 w 222"/>
                <a:gd name="T17" fmla="*/ 117 h 194"/>
                <a:gd name="T18" fmla="*/ 156 w 222"/>
                <a:gd name="T19" fmla="*/ 127 h 194"/>
                <a:gd name="T20" fmla="*/ 175 w 222"/>
                <a:gd name="T21" fmla="*/ 130 h 194"/>
                <a:gd name="T22" fmla="*/ 185 w 222"/>
                <a:gd name="T23" fmla="*/ 126 h 194"/>
                <a:gd name="T24" fmla="*/ 193 w 222"/>
                <a:gd name="T25" fmla="*/ 127 h 194"/>
                <a:gd name="T26" fmla="*/ 193 w 222"/>
                <a:gd name="T27" fmla="*/ 135 h 194"/>
                <a:gd name="T28" fmla="*/ 184 w 222"/>
                <a:gd name="T29" fmla="*/ 147 h 194"/>
                <a:gd name="T30" fmla="*/ 186 w 222"/>
                <a:gd name="T31" fmla="*/ 153 h 194"/>
                <a:gd name="T32" fmla="*/ 194 w 222"/>
                <a:gd name="T33" fmla="*/ 158 h 194"/>
                <a:gd name="T34" fmla="*/ 197 w 222"/>
                <a:gd name="T35" fmla="*/ 160 h 194"/>
                <a:gd name="T36" fmla="*/ 221 w 222"/>
                <a:gd name="T37" fmla="*/ 163 h 194"/>
                <a:gd name="T38" fmla="*/ 217 w 222"/>
                <a:gd name="T39" fmla="*/ 168 h 194"/>
                <a:gd name="T40" fmla="*/ 177 w 222"/>
                <a:gd name="T41" fmla="*/ 188 h 194"/>
                <a:gd name="T42" fmla="*/ 165 w 222"/>
                <a:gd name="T43" fmla="*/ 186 h 194"/>
                <a:gd name="T44" fmla="*/ 161 w 222"/>
                <a:gd name="T45" fmla="*/ 185 h 194"/>
                <a:gd name="T46" fmla="*/ 140 w 222"/>
                <a:gd name="T47" fmla="*/ 181 h 194"/>
                <a:gd name="T48" fmla="*/ 134 w 222"/>
                <a:gd name="T49" fmla="*/ 171 h 194"/>
                <a:gd name="T50" fmla="*/ 127 w 222"/>
                <a:gd name="T51" fmla="*/ 154 h 194"/>
                <a:gd name="T52" fmla="*/ 125 w 222"/>
                <a:gd name="T53" fmla="*/ 152 h 194"/>
                <a:gd name="T54" fmla="*/ 115 w 222"/>
                <a:gd name="T55" fmla="*/ 134 h 194"/>
                <a:gd name="T56" fmla="*/ 115 w 222"/>
                <a:gd name="T57" fmla="*/ 131 h 194"/>
                <a:gd name="T58" fmla="*/ 116 w 222"/>
                <a:gd name="T59" fmla="*/ 129 h 194"/>
                <a:gd name="T60" fmla="*/ 116 w 222"/>
                <a:gd name="T61" fmla="*/ 128 h 194"/>
                <a:gd name="T62" fmla="*/ 117 w 222"/>
                <a:gd name="T63" fmla="*/ 125 h 194"/>
                <a:gd name="T64" fmla="*/ 118 w 222"/>
                <a:gd name="T65" fmla="*/ 113 h 194"/>
                <a:gd name="T66" fmla="*/ 123 w 222"/>
                <a:gd name="T67" fmla="*/ 84 h 194"/>
                <a:gd name="T68" fmla="*/ 133 w 222"/>
                <a:gd name="T69" fmla="*/ 48 h 194"/>
                <a:gd name="T70" fmla="*/ 130 w 222"/>
                <a:gd name="T71" fmla="*/ 35 h 194"/>
                <a:gd name="T72" fmla="*/ 123 w 222"/>
                <a:gd name="T73" fmla="*/ 34 h 194"/>
                <a:gd name="T74" fmla="*/ 91 w 222"/>
                <a:gd name="T75" fmla="*/ 42 h 194"/>
                <a:gd name="T76" fmla="*/ 81 w 222"/>
                <a:gd name="T77" fmla="*/ 48 h 194"/>
                <a:gd name="T78" fmla="*/ 48 w 222"/>
                <a:gd name="T79" fmla="*/ 55 h 194"/>
                <a:gd name="T80" fmla="*/ 12 w 222"/>
                <a:gd name="T81" fmla="*/ 35 h 194"/>
                <a:gd name="T82" fmla="*/ 6 w 222"/>
                <a:gd name="T83" fmla="*/ 32 h 194"/>
                <a:gd name="T84" fmla="*/ 4 w 222"/>
                <a:gd name="T85" fmla="*/ 4 h 194"/>
                <a:gd name="T86" fmla="*/ 11 w 222"/>
                <a:gd name="T87" fmla="*/ 2 h 194"/>
                <a:gd name="T88" fmla="*/ 19 w 222"/>
                <a:gd name="T89" fmla="*/ 11 h 194"/>
                <a:gd name="T90" fmla="*/ 49 w 222"/>
                <a:gd name="T91" fmla="*/ 35 h 194"/>
                <a:gd name="T92" fmla="*/ 79 w 222"/>
                <a:gd name="T93" fmla="*/ 34 h 194"/>
                <a:gd name="T94" fmla="*/ 88 w 222"/>
                <a:gd name="T95" fmla="*/ 3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2" h="194">
                  <a:moveTo>
                    <a:pt x="88" y="30"/>
                  </a:moveTo>
                  <a:cubicBezTo>
                    <a:pt x="104" y="27"/>
                    <a:pt x="119" y="23"/>
                    <a:pt x="132" y="13"/>
                  </a:cubicBezTo>
                  <a:cubicBezTo>
                    <a:pt x="134" y="12"/>
                    <a:pt x="137" y="9"/>
                    <a:pt x="139" y="11"/>
                  </a:cubicBezTo>
                  <a:cubicBezTo>
                    <a:pt x="142" y="14"/>
                    <a:pt x="147" y="15"/>
                    <a:pt x="147" y="21"/>
                  </a:cubicBezTo>
                  <a:cubicBezTo>
                    <a:pt x="146" y="37"/>
                    <a:pt x="144" y="52"/>
                    <a:pt x="146" y="68"/>
                  </a:cubicBezTo>
                  <a:cubicBezTo>
                    <a:pt x="146" y="75"/>
                    <a:pt x="142" y="81"/>
                    <a:pt x="141" y="88"/>
                  </a:cubicBezTo>
                  <a:cubicBezTo>
                    <a:pt x="141" y="91"/>
                    <a:pt x="140" y="93"/>
                    <a:pt x="141" y="96"/>
                  </a:cubicBezTo>
                  <a:cubicBezTo>
                    <a:pt x="143" y="100"/>
                    <a:pt x="143" y="105"/>
                    <a:pt x="140" y="109"/>
                  </a:cubicBezTo>
                  <a:cubicBezTo>
                    <a:pt x="137" y="112"/>
                    <a:pt x="139" y="115"/>
                    <a:pt x="143" y="117"/>
                  </a:cubicBezTo>
                  <a:cubicBezTo>
                    <a:pt x="148" y="119"/>
                    <a:pt x="152" y="123"/>
                    <a:pt x="156" y="127"/>
                  </a:cubicBezTo>
                  <a:cubicBezTo>
                    <a:pt x="161" y="131"/>
                    <a:pt x="168" y="134"/>
                    <a:pt x="175" y="130"/>
                  </a:cubicBezTo>
                  <a:cubicBezTo>
                    <a:pt x="178" y="128"/>
                    <a:pt x="182" y="127"/>
                    <a:pt x="185" y="126"/>
                  </a:cubicBezTo>
                  <a:cubicBezTo>
                    <a:pt x="188" y="124"/>
                    <a:pt x="191" y="125"/>
                    <a:pt x="193" y="127"/>
                  </a:cubicBezTo>
                  <a:cubicBezTo>
                    <a:pt x="197" y="130"/>
                    <a:pt x="197" y="133"/>
                    <a:pt x="193" y="135"/>
                  </a:cubicBezTo>
                  <a:cubicBezTo>
                    <a:pt x="189" y="138"/>
                    <a:pt x="185" y="142"/>
                    <a:pt x="184" y="147"/>
                  </a:cubicBezTo>
                  <a:cubicBezTo>
                    <a:pt x="183" y="150"/>
                    <a:pt x="183" y="152"/>
                    <a:pt x="186" y="153"/>
                  </a:cubicBezTo>
                  <a:cubicBezTo>
                    <a:pt x="189" y="154"/>
                    <a:pt x="192" y="156"/>
                    <a:pt x="194" y="158"/>
                  </a:cubicBezTo>
                  <a:cubicBezTo>
                    <a:pt x="195" y="159"/>
                    <a:pt x="197" y="160"/>
                    <a:pt x="197" y="160"/>
                  </a:cubicBezTo>
                  <a:cubicBezTo>
                    <a:pt x="206" y="157"/>
                    <a:pt x="213" y="162"/>
                    <a:pt x="221" y="163"/>
                  </a:cubicBezTo>
                  <a:cubicBezTo>
                    <a:pt x="222" y="166"/>
                    <a:pt x="219" y="167"/>
                    <a:pt x="217" y="168"/>
                  </a:cubicBezTo>
                  <a:cubicBezTo>
                    <a:pt x="203" y="173"/>
                    <a:pt x="190" y="182"/>
                    <a:pt x="177" y="188"/>
                  </a:cubicBezTo>
                  <a:cubicBezTo>
                    <a:pt x="173" y="190"/>
                    <a:pt x="168" y="194"/>
                    <a:pt x="165" y="186"/>
                  </a:cubicBezTo>
                  <a:cubicBezTo>
                    <a:pt x="165" y="182"/>
                    <a:pt x="162" y="184"/>
                    <a:pt x="161" y="185"/>
                  </a:cubicBezTo>
                  <a:cubicBezTo>
                    <a:pt x="153" y="187"/>
                    <a:pt x="146" y="183"/>
                    <a:pt x="140" y="181"/>
                  </a:cubicBezTo>
                  <a:cubicBezTo>
                    <a:pt x="136" y="180"/>
                    <a:pt x="135" y="175"/>
                    <a:pt x="134" y="171"/>
                  </a:cubicBezTo>
                  <a:cubicBezTo>
                    <a:pt x="133" y="165"/>
                    <a:pt x="136" y="157"/>
                    <a:pt x="127" y="154"/>
                  </a:cubicBezTo>
                  <a:cubicBezTo>
                    <a:pt x="127" y="153"/>
                    <a:pt x="126" y="153"/>
                    <a:pt x="125" y="152"/>
                  </a:cubicBezTo>
                  <a:cubicBezTo>
                    <a:pt x="120" y="147"/>
                    <a:pt x="114" y="143"/>
                    <a:pt x="115" y="134"/>
                  </a:cubicBezTo>
                  <a:cubicBezTo>
                    <a:pt x="115" y="133"/>
                    <a:pt x="115" y="132"/>
                    <a:pt x="115" y="131"/>
                  </a:cubicBezTo>
                  <a:cubicBezTo>
                    <a:pt x="115" y="131"/>
                    <a:pt x="115" y="130"/>
                    <a:pt x="116" y="129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6" y="127"/>
                    <a:pt x="117" y="126"/>
                    <a:pt x="117" y="125"/>
                  </a:cubicBezTo>
                  <a:cubicBezTo>
                    <a:pt x="120" y="121"/>
                    <a:pt x="119" y="117"/>
                    <a:pt x="118" y="113"/>
                  </a:cubicBezTo>
                  <a:cubicBezTo>
                    <a:pt x="112" y="102"/>
                    <a:pt x="119" y="93"/>
                    <a:pt x="123" y="84"/>
                  </a:cubicBezTo>
                  <a:cubicBezTo>
                    <a:pt x="128" y="72"/>
                    <a:pt x="127" y="59"/>
                    <a:pt x="133" y="48"/>
                  </a:cubicBezTo>
                  <a:cubicBezTo>
                    <a:pt x="135" y="44"/>
                    <a:pt x="131" y="39"/>
                    <a:pt x="130" y="35"/>
                  </a:cubicBezTo>
                  <a:cubicBezTo>
                    <a:pt x="129" y="32"/>
                    <a:pt x="126" y="33"/>
                    <a:pt x="123" y="34"/>
                  </a:cubicBezTo>
                  <a:cubicBezTo>
                    <a:pt x="113" y="39"/>
                    <a:pt x="103" y="42"/>
                    <a:pt x="91" y="42"/>
                  </a:cubicBezTo>
                  <a:cubicBezTo>
                    <a:pt x="87" y="43"/>
                    <a:pt x="84" y="45"/>
                    <a:pt x="81" y="48"/>
                  </a:cubicBezTo>
                  <a:cubicBezTo>
                    <a:pt x="71" y="56"/>
                    <a:pt x="61" y="59"/>
                    <a:pt x="48" y="55"/>
                  </a:cubicBezTo>
                  <a:cubicBezTo>
                    <a:pt x="35" y="51"/>
                    <a:pt x="21" y="48"/>
                    <a:pt x="12" y="35"/>
                  </a:cubicBezTo>
                  <a:cubicBezTo>
                    <a:pt x="11" y="33"/>
                    <a:pt x="8" y="33"/>
                    <a:pt x="6" y="32"/>
                  </a:cubicBezTo>
                  <a:cubicBezTo>
                    <a:pt x="0" y="23"/>
                    <a:pt x="3" y="13"/>
                    <a:pt x="4" y="4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14" y="5"/>
                    <a:pt x="18" y="7"/>
                    <a:pt x="19" y="11"/>
                  </a:cubicBezTo>
                  <a:cubicBezTo>
                    <a:pt x="24" y="25"/>
                    <a:pt x="39" y="27"/>
                    <a:pt x="49" y="35"/>
                  </a:cubicBezTo>
                  <a:cubicBezTo>
                    <a:pt x="59" y="43"/>
                    <a:pt x="69" y="37"/>
                    <a:pt x="79" y="34"/>
                  </a:cubicBezTo>
                  <a:cubicBezTo>
                    <a:pt x="82" y="32"/>
                    <a:pt x="85" y="32"/>
                    <a:pt x="88" y="30"/>
                  </a:cubicBezTo>
                  <a:close/>
                </a:path>
              </a:pathLst>
            </a:custGeom>
            <a:solidFill>
              <a:srgbClr val="F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0" name="Freeform 1387"/>
            <p:cNvSpPr/>
            <p:nvPr/>
          </p:nvSpPr>
          <p:spPr bwMode="auto">
            <a:xfrm>
              <a:off x="7483" y="2787"/>
              <a:ext cx="253" cy="82"/>
            </a:xfrm>
            <a:custGeom>
              <a:avLst/>
              <a:gdLst>
                <a:gd name="T0" fmla="*/ 50 w 169"/>
                <a:gd name="T1" fmla="*/ 12 h 55"/>
                <a:gd name="T2" fmla="*/ 58 w 169"/>
                <a:gd name="T3" fmla="*/ 20 h 55"/>
                <a:gd name="T4" fmla="*/ 59 w 169"/>
                <a:gd name="T5" fmla="*/ 20 h 55"/>
                <a:gd name="T6" fmla="*/ 81 w 169"/>
                <a:gd name="T7" fmla="*/ 19 h 55"/>
                <a:gd name="T8" fmla="*/ 85 w 169"/>
                <a:gd name="T9" fmla="*/ 20 h 55"/>
                <a:gd name="T10" fmla="*/ 80 w 169"/>
                <a:gd name="T11" fmla="*/ 30 h 55"/>
                <a:gd name="T12" fmla="*/ 94 w 169"/>
                <a:gd name="T13" fmla="*/ 23 h 55"/>
                <a:gd name="T14" fmla="*/ 130 w 169"/>
                <a:gd name="T15" fmla="*/ 7 h 55"/>
                <a:gd name="T16" fmla="*/ 133 w 169"/>
                <a:gd name="T17" fmla="*/ 5 h 55"/>
                <a:gd name="T18" fmla="*/ 162 w 169"/>
                <a:gd name="T19" fmla="*/ 1 h 55"/>
                <a:gd name="T20" fmla="*/ 167 w 169"/>
                <a:gd name="T21" fmla="*/ 7 h 55"/>
                <a:gd name="T22" fmla="*/ 142 w 169"/>
                <a:gd name="T23" fmla="*/ 15 h 55"/>
                <a:gd name="T24" fmla="*/ 119 w 169"/>
                <a:gd name="T25" fmla="*/ 28 h 55"/>
                <a:gd name="T26" fmla="*/ 118 w 169"/>
                <a:gd name="T27" fmla="*/ 41 h 55"/>
                <a:gd name="T28" fmla="*/ 109 w 169"/>
                <a:gd name="T29" fmla="*/ 44 h 55"/>
                <a:gd name="T30" fmla="*/ 76 w 169"/>
                <a:gd name="T31" fmla="*/ 49 h 55"/>
                <a:gd name="T32" fmla="*/ 64 w 169"/>
                <a:gd name="T33" fmla="*/ 47 h 55"/>
                <a:gd name="T34" fmla="*/ 59 w 169"/>
                <a:gd name="T35" fmla="*/ 43 h 55"/>
                <a:gd name="T36" fmla="*/ 43 w 169"/>
                <a:gd name="T37" fmla="*/ 40 h 55"/>
                <a:gd name="T38" fmla="*/ 9 w 169"/>
                <a:gd name="T39" fmla="*/ 54 h 55"/>
                <a:gd name="T40" fmla="*/ 6 w 169"/>
                <a:gd name="T41" fmla="*/ 55 h 55"/>
                <a:gd name="T42" fmla="*/ 3 w 169"/>
                <a:gd name="T43" fmla="*/ 54 h 55"/>
                <a:gd name="T44" fmla="*/ 1 w 169"/>
                <a:gd name="T45" fmla="*/ 51 h 55"/>
                <a:gd name="T46" fmla="*/ 0 w 169"/>
                <a:gd name="T47" fmla="*/ 48 h 55"/>
                <a:gd name="T48" fmla="*/ 1 w 169"/>
                <a:gd name="T49" fmla="*/ 46 h 55"/>
                <a:gd name="T50" fmla="*/ 3 w 169"/>
                <a:gd name="T51" fmla="*/ 43 h 55"/>
                <a:gd name="T52" fmla="*/ 6 w 169"/>
                <a:gd name="T53" fmla="*/ 41 h 55"/>
                <a:gd name="T54" fmla="*/ 12 w 169"/>
                <a:gd name="T55" fmla="*/ 21 h 55"/>
                <a:gd name="T56" fmla="*/ 15 w 169"/>
                <a:gd name="T57" fmla="*/ 18 h 55"/>
                <a:gd name="T58" fmla="*/ 21 w 169"/>
                <a:gd name="T59" fmla="*/ 19 h 55"/>
                <a:gd name="T60" fmla="*/ 44 w 169"/>
                <a:gd name="T61" fmla="*/ 16 h 55"/>
                <a:gd name="T62" fmla="*/ 50 w 169"/>
                <a:gd name="T63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9" h="55">
                  <a:moveTo>
                    <a:pt x="50" y="12"/>
                  </a:moveTo>
                  <a:cubicBezTo>
                    <a:pt x="50" y="17"/>
                    <a:pt x="51" y="22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66" y="27"/>
                    <a:pt x="74" y="22"/>
                    <a:pt x="81" y="19"/>
                  </a:cubicBezTo>
                  <a:cubicBezTo>
                    <a:pt x="82" y="19"/>
                    <a:pt x="84" y="18"/>
                    <a:pt x="85" y="20"/>
                  </a:cubicBezTo>
                  <a:cubicBezTo>
                    <a:pt x="86" y="24"/>
                    <a:pt x="80" y="25"/>
                    <a:pt x="80" y="30"/>
                  </a:cubicBezTo>
                  <a:cubicBezTo>
                    <a:pt x="86" y="29"/>
                    <a:pt x="90" y="25"/>
                    <a:pt x="94" y="23"/>
                  </a:cubicBezTo>
                  <a:cubicBezTo>
                    <a:pt x="105" y="16"/>
                    <a:pt x="117" y="11"/>
                    <a:pt x="130" y="7"/>
                  </a:cubicBezTo>
                  <a:cubicBezTo>
                    <a:pt x="131" y="6"/>
                    <a:pt x="132" y="5"/>
                    <a:pt x="133" y="5"/>
                  </a:cubicBezTo>
                  <a:cubicBezTo>
                    <a:pt x="142" y="3"/>
                    <a:pt x="152" y="0"/>
                    <a:pt x="162" y="1"/>
                  </a:cubicBezTo>
                  <a:cubicBezTo>
                    <a:pt x="165" y="1"/>
                    <a:pt x="169" y="1"/>
                    <a:pt x="167" y="7"/>
                  </a:cubicBezTo>
                  <a:cubicBezTo>
                    <a:pt x="160" y="12"/>
                    <a:pt x="151" y="13"/>
                    <a:pt x="142" y="15"/>
                  </a:cubicBezTo>
                  <a:cubicBezTo>
                    <a:pt x="133" y="17"/>
                    <a:pt x="124" y="18"/>
                    <a:pt x="119" y="28"/>
                  </a:cubicBezTo>
                  <a:cubicBezTo>
                    <a:pt x="117" y="33"/>
                    <a:pt x="117" y="37"/>
                    <a:pt x="118" y="41"/>
                  </a:cubicBezTo>
                  <a:cubicBezTo>
                    <a:pt x="116" y="44"/>
                    <a:pt x="113" y="44"/>
                    <a:pt x="109" y="44"/>
                  </a:cubicBezTo>
                  <a:cubicBezTo>
                    <a:pt x="98" y="46"/>
                    <a:pt x="87" y="46"/>
                    <a:pt x="76" y="49"/>
                  </a:cubicBezTo>
                  <a:cubicBezTo>
                    <a:pt x="72" y="50"/>
                    <a:pt x="68" y="49"/>
                    <a:pt x="64" y="47"/>
                  </a:cubicBezTo>
                  <a:cubicBezTo>
                    <a:pt x="62" y="45"/>
                    <a:pt x="60" y="44"/>
                    <a:pt x="59" y="43"/>
                  </a:cubicBezTo>
                  <a:cubicBezTo>
                    <a:pt x="54" y="37"/>
                    <a:pt x="48" y="36"/>
                    <a:pt x="43" y="40"/>
                  </a:cubicBezTo>
                  <a:cubicBezTo>
                    <a:pt x="32" y="47"/>
                    <a:pt x="20" y="49"/>
                    <a:pt x="9" y="54"/>
                  </a:cubicBezTo>
                  <a:cubicBezTo>
                    <a:pt x="8" y="54"/>
                    <a:pt x="7" y="55"/>
                    <a:pt x="6" y="55"/>
                  </a:cubicBezTo>
                  <a:cubicBezTo>
                    <a:pt x="5" y="55"/>
                    <a:pt x="4" y="54"/>
                    <a:pt x="3" y="54"/>
                  </a:cubicBezTo>
                  <a:cubicBezTo>
                    <a:pt x="2" y="53"/>
                    <a:pt x="1" y="52"/>
                    <a:pt x="1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2" y="45"/>
                    <a:pt x="2" y="44"/>
                    <a:pt x="3" y="43"/>
                  </a:cubicBezTo>
                  <a:cubicBezTo>
                    <a:pt x="3" y="42"/>
                    <a:pt x="5" y="41"/>
                    <a:pt x="6" y="41"/>
                  </a:cubicBezTo>
                  <a:cubicBezTo>
                    <a:pt x="14" y="36"/>
                    <a:pt x="9" y="27"/>
                    <a:pt x="12" y="21"/>
                  </a:cubicBezTo>
                  <a:cubicBezTo>
                    <a:pt x="13" y="20"/>
                    <a:pt x="14" y="19"/>
                    <a:pt x="15" y="18"/>
                  </a:cubicBezTo>
                  <a:cubicBezTo>
                    <a:pt x="17" y="17"/>
                    <a:pt x="19" y="18"/>
                    <a:pt x="21" y="19"/>
                  </a:cubicBezTo>
                  <a:cubicBezTo>
                    <a:pt x="32" y="25"/>
                    <a:pt x="36" y="25"/>
                    <a:pt x="44" y="16"/>
                  </a:cubicBezTo>
                  <a:cubicBezTo>
                    <a:pt x="46" y="14"/>
                    <a:pt x="47" y="11"/>
                    <a:pt x="50" y="12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1" name="Freeform 1388"/>
            <p:cNvSpPr/>
            <p:nvPr/>
          </p:nvSpPr>
          <p:spPr bwMode="auto">
            <a:xfrm>
              <a:off x="7342" y="2500"/>
              <a:ext cx="141" cy="134"/>
            </a:xfrm>
            <a:custGeom>
              <a:avLst/>
              <a:gdLst>
                <a:gd name="T0" fmla="*/ 94 w 94"/>
                <a:gd name="T1" fmla="*/ 63 h 89"/>
                <a:gd name="T2" fmla="*/ 78 w 94"/>
                <a:gd name="T3" fmla="*/ 73 h 89"/>
                <a:gd name="T4" fmla="*/ 49 w 94"/>
                <a:gd name="T5" fmla="*/ 70 h 89"/>
                <a:gd name="T6" fmla="*/ 35 w 94"/>
                <a:gd name="T7" fmla="*/ 62 h 89"/>
                <a:gd name="T8" fmla="*/ 24 w 94"/>
                <a:gd name="T9" fmla="*/ 50 h 89"/>
                <a:gd name="T10" fmla="*/ 22 w 94"/>
                <a:gd name="T11" fmla="*/ 46 h 89"/>
                <a:gd name="T12" fmla="*/ 14 w 94"/>
                <a:gd name="T13" fmla="*/ 35 h 89"/>
                <a:gd name="T14" fmla="*/ 14 w 94"/>
                <a:gd name="T15" fmla="*/ 63 h 89"/>
                <a:gd name="T16" fmla="*/ 20 w 94"/>
                <a:gd name="T17" fmla="*/ 88 h 89"/>
                <a:gd name="T18" fmla="*/ 13 w 94"/>
                <a:gd name="T19" fmla="*/ 88 h 89"/>
                <a:gd name="T20" fmla="*/ 9 w 94"/>
                <a:gd name="T21" fmla="*/ 83 h 89"/>
                <a:gd name="T22" fmla="*/ 2 w 94"/>
                <a:gd name="T23" fmla="*/ 61 h 89"/>
                <a:gd name="T24" fmla="*/ 1 w 94"/>
                <a:gd name="T25" fmla="*/ 52 h 89"/>
                <a:gd name="T26" fmla="*/ 3 w 94"/>
                <a:gd name="T27" fmla="*/ 50 h 89"/>
                <a:gd name="T28" fmla="*/ 7 w 94"/>
                <a:gd name="T29" fmla="*/ 44 h 89"/>
                <a:gd name="T30" fmla="*/ 9 w 94"/>
                <a:gd name="T31" fmla="*/ 18 h 89"/>
                <a:gd name="T32" fmla="*/ 11 w 94"/>
                <a:gd name="T33" fmla="*/ 10 h 89"/>
                <a:gd name="T34" fmla="*/ 12 w 94"/>
                <a:gd name="T35" fmla="*/ 5 h 89"/>
                <a:gd name="T36" fmla="*/ 14 w 94"/>
                <a:gd name="T37" fmla="*/ 2 h 89"/>
                <a:gd name="T38" fmla="*/ 16 w 94"/>
                <a:gd name="T39" fmla="*/ 1 h 89"/>
                <a:gd name="T40" fmla="*/ 19 w 94"/>
                <a:gd name="T41" fmla="*/ 0 h 89"/>
                <a:gd name="T42" fmla="*/ 27 w 94"/>
                <a:gd name="T43" fmla="*/ 15 h 89"/>
                <a:gd name="T44" fmla="*/ 39 w 94"/>
                <a:gd name="T45" fmla="*/ 36 h 89"/>
                <a:gd name="T46" fmla="*/ 62 w 94"/>
                <a:gd name="T47" fmla="*/ 54 h 89"/>
                <a:gd name="T48" fmla="*/ 74 w 94"/>
                <a:gd name="T49" fmla="*/ 58 h 89"/>
                <a:gd name="T50" fmla="*/ 77 w 94"/>
                <a:gd name="T51" fmla="*/ 59 h 89"/>
                <a:gd name="T52" fmla="*/ 79 w 94"/>
                <a:gd name="T53" fmla="*/ 61 h 89"/>
                <a:gd name="T54" fmla="*/ 94 w 94"/>
                <a:gd name="T55" fmla="*/ 6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89">
                  <a:moveTo>
                    <a:pt x="94" y="63"/>
                  </a:moveTo>
                  <a:cubicBezTo>
                    <a:pt x="88" y="65"/>
                    <a:pt x="84" y="70"/>
                    <a:pt x="78" y="73"/>
                  </a:cubicBezTo>
                  <a:cubicBezTo>
                    <a:pt x="67" y="79"/>
                    <a:pt x="58" y="75"/>
                    <a:pt x="49" y="70"/>
                  </a:cubicBezTo>
                  <a:cubicBezTo>
                    <a:pt x="44" y="67"/>
                    <a:pt x="40" y="64"/>
                    <a:pt x="35" y="62"/>
                  </a:cubicBezTo>
                  <a:cubicBezTo>
                    <a:pt x="29" y="60"/>
                    <a:pt x="24" y="56"/>
                    <a:pt x="24" y="50"/>
                  </a:cubicBezTo>
                  <a:cubicBezTo>
                    <a:pt x="24" y="48"/>
                    <a:pt x="23" y="46"/>
                    <a:pt x="22" y="46"/>
                  </a:cubicBezTo>
                  <a:cubicBezTo>
                    <a:pt x="18" y="43"/>
                    <a:pt x="15" y="40"/>
                    <a:pt x="14" y="35"/>
                  </a:cubicBezTo>
                  <a:cubicBezTo>
                    <a:pt x="11" y="44"/>
                    <a:pt x="11" y="56"/>
                    <a:pt x="14" y="63"/>
                  </a:cubicBezTo>
                  <a:cubicBezTo>
                    <a:pt x="22" y="72"/>
                    <a:pt x="24" y="81"/>
                    <a:pt x="20" y="88"/>
                  </a:cubicBezTo>
                  <a:cubicBezTo>
                    <a:pt x="18" y="89"/>
                    <a:pt x="15" y="89"/>
                    <a:pt x="13" y="88"/>
                  </a:cubicBezTo>
                  <a:cubicBezTo>
                    <a:pt x="11" y="87"/>
                    <a:pt x="10" y="85"/>
                    <a:pt x="9" y="83"/>
                  </a:cubicBezTo>
                  <a:cubicBezTo>
                    <a:pt x="7" y="76"/>
                    <a:pt x="4" y="69"/>
                    <a:pt x="2" y="61"/>
                  </a:cubicBezTo>
                  <a:cubicBezTo>
                    <a:pt x="1" y="58"/>
                    <a:pt x="0" y="55"/>
                    <a:pt x="1" y="52"/>
                  </a:cubicBezTo>
                  <a:cubicBezTo>
                    <a:pt x="2" y="51"/>
                    <a:pt x="2" y="50"/>
                    <a:pt x="3" y="50"/>
                  </a:cubicBezTo>
                  <a:cubicBezTo>
                    <a:pt x="5" y="48"/>
                    <a:pt x="8" y="47"/>
                    <a:pt x="7" y="44"/>
                  </a:cubicBezTo>
                  <a:cubicBezTo>
                    <a:pt x="4" y="35"/>
                    <a:pt x="9" y="26"/>
                    <a:pt x="9" y="18"/>
                  </a:cubicBezTo>
                  <a:cubicBezTo>
                    <a:pt x="9" y="15"/>
                    <a:pt x="10" y="12"/>
                    <a:pt x="11" y="10"/>
                  </a:cubicBezTo>
                  <a:cubicBezTo>
                    <a:pt x="11" y="8"/>
                    <a:pt x="11" y="6"/>
                    <a:pt x="12" y="5"/>
                  </a:cubicBezTo>
                  <a:cubicBezTo>
                    <a:pt x="13" y="4"/>
                    <a:pt x="13" y="3"/>
                    <a:pt x="14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7" y="3"/>
                    <a:pt x="27" y="9"/>
                    <a:pt x="27" y="15"/>
                  </a:cubicBezTo>
                  <a:cubicBezTo>
                    <a:pt x="28" y="24"/>
                    <a:pt x="32" y="31"/>
                    <a:pt x="39" y="36"/>
                  </a:cubicBezTo>
                  <a:cubicBezTo>
                    <a:pt x="47" y="41"/>
                    <a:pt x="53" y="50"/>
                    <a:pt x="62" y="54"/>
                  </a:cubicBezTo>
                  <a:cubicBezTo>
                    <a:pt x="66" y="56"/>
                    <a:pt x="70" y="58"/>
                    <a:pt x="74" y="58"/>
                  </a:cubicBezTo>
                  <a:cubicBezTo>
                    <a:pt x="75" y="58"/>
                    <a:pt x="76" y="59"/>
                    <a:pt x="77" y="59"/>
                  </a:cubicBezTo>
                  <a:cubicBezTo>
                    <a:pt x="78" y="60"/>
                    <a:pt x="78" y="60"/>
                    <a:pt x="79" y="61"/>
                  </a:cubicBezTo>
                  <a:cubicBezTo>
                    <a:pt x="83" y="66"/>
                    <a:pt x="89" y="62"/>
                    <a:pt x="94" y="63"/>
                  </a:cubicBezTo>
                  <a:close/>
                </a:path>
              </a:pathLst>
            </a:custGeom>
            <a:solidFill>
              <a:srgbClr val="FBD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2" name="Freeform 1389"/>
            <p:cNvSpPr/>
            <p:nvPr/>
          </p:nvSpPr>
          <p:spPr bwMode="auto">
            <a:xfrm>
              <a:off x="7636" y="2839"/>
              <a:ext cx="166" cy="99"/>
            </a:xfrm>
            <a:custGeom>
              <a:avLst/>
              <a:gdLst>
                <a:gd name="T0" fmla="*/ 37 w 111"/>
                <a:gd name="T1" fmla="*/ 25 h 66"/>
                <a:gd name="T2" fmla="*/ 31 w 111"/>
                <a:gd name="T3" fmla="*/ 40 h 66"/>
                <a:gd name="T4" fmla="*/ 47 w 111"/>
                <a:gd name="T5" fmla="*/ 52 h 66"/>
                <a:gd name="T6" fmla="*/ 96 w 111"/>
                <a:gd name="T7" fmla="*/ 54 h 66"/>
                <a:gd name="T8" fmla="*/ 111 w 111"/>
                <a:gd name="T9" fmla="*/ 56 h 66"/>
                <a:gd name="T10" fmla="*/ 100 w 111"/>
                <a:gd name="T11" fmla="*/ 58 h 66"/>
                <a:gd name="T12" fmla="*/ 55 w 111"/>
                <a:gd name="T13" fmla="*/ 58 h 66"/>
                <a:gd name="T14" fmla="*/ 46 w 111"/>
                <a:gd name="T15" fmla="*/ 58 h 66"/>
                <a:gd name="T16" fmla="*/ 27 w 111"/>
                <a:gd name="T17" fmla="*/ 63 h 66"/>
                <a:gd name="T18" fmla="*/ 13 w 111"/>
                <a:gd name="T19" fmla="*/ 65 h 66"/>
                <a:gd name="T20" fmla="*/ 6 w 111"/>
                <a:gd name="T21" fmla="*/ 58 h 66"/>
                <a:gd name="T22" fmla="*/ 4 w 111"/>
                <a:gd name="T23" fmla="*/ 46 h 66"/>
                <a:gd name="T24" fmla="*/ 14 w 111"/>
                <a:gd name="T25" fmla="*/ 27 h 66"/>
                <a:gd name="T26" fmla="*/ 16 w 111"/>
                <a:gd name="T27" fmla="*/ 24 h 66"/>
                <a:gd name="T28" fmla="*/ 19 w 111"/>
                <a:gd name="T29" fmla="*/ 21 h 66"/>
                <a:gd name="T30" fmla="*/ 49 w 111"/>
                <a:gd name="T31" fmla="*/ 6 h 66"/>
                <a:gd name="T32" fmla="*/ 54 w 111"/>
                <a:gd name="T33" fmla="*/ 12 h 66"/>
                <a:gd name="T34" fmla="*/ 48 w 111"/>
                <a:gd name="T35" fmla="*/ 16 h 66"/>
                <a:gd name="T36" fmla="*/ 37 w 111"/>
                <a:gd name="T3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66">
                  <a:moveTo>
                    <a:pt x="37" y="25"/>
                  </a:moveTo>
                  <a:cubicBezTo>
                    <a:pt x="32" y="29"/>
                    <a:pt x="28" y="33"/>
                    <a:pt x="31" y="40"/>
                  </a:cubicBezTo>
                  <a:cubicBezTo>
                    <a:pt x="34" y="47"/>
                    <a:pt x="38" y="52"/>
                    <a:pt x="47" y="52"/>
                  </a:cubicBezTo>
                  <a:cubicBezTo>
                    <a:pt x="63" y="52"/>
                    <a:pt x="80" y="55"/>
                    <a:pt x="96" y="54"/>
                  </a:cubicBezTo>
                  <a:cubicBezTo>
                    <a:pt x="101" y="54"/>
                    <a:pt x="106" y="55"/>
                    <a:pt x="111" y="56"/>
                  </a:cubicBezTo>
                  <a:cubicBezTo>
                    <a:pt x="108" y="59"/>
                    <a:pt x="104" y="58"/>
                    <a:pt x="100" y="58"/>
                  </a:cubicBezTo>
                  <a:cubicBezTo>
                    <a:pt x="85" y="55"/>
                    <a:pt x="70" y="55"/>
                    <a:pt x="55" y="58"/>
                  </a:cubicBezTo>
                  <a:cubicBezTo>
                    <a:pt x="52" y="58"/>
                    <a:pt x="49" y="58"/>
                    <a:pt x="46" y="58"/>
                  </a:cubicBezTo>
                  <a:cubicBezTo>
                    <a:pt x="39" y="59"/>
                    <a:pt x="33" y="59"/>
                    <a:pt x="27" y="63"/>
                  </a:cubicBezTo>
                  <a:cubicBezTo>
                    <a:pt x="22" y="65"/>
                    <a:pt x="17" y="65"/>
                    <a:pt x="13" y="65"/>
                  </a:cubicBezTo>
                  <a:cubicBezTo>
                    <a:pt x="8" y="66"/>
                    <a:pt x="4" y="62"/>
                    <a:pt x="6" y="58"/>
                  </a:cubicBezTo>
                  <a:cubicBezTo>
                    <a:pt x="7" y="53"/>
                    <a:pt x="6" y="50"/>
                    <a:pt x="4" y="46"/>
                  </a:cubicBezTo>
                  <a:cubicBezTo>
                    <a:pt x="0" y="38"/>
                    <a:pt x="4" y="30"/>
                    <a:pt x="14" y="27"/>
                  </a:cubicBezTo>
                  <a:cubicBezTo>
                    <a:pt x="14" y="26"/>
                    <a:pt x="15" y="25"/>
                    <a:pt x="16" y="24"/>
                  </a:cubicBezTo>
                  <a:cubicBezTo>
                    <a:pt x="17" y="23"/>
                    <a:pt x="18" y="22"/>
                    <a:pt x="19" y="21"/>
                  </a:cubicBezTo>
                  <a:cubicBezTo>
                    <a:pt x="23" y="6"/>
                    <a:pt x="34" y="0"/>
                    <a:pt x="49" y="6"/>
                  </a:cubicBezTo>
                  <a:cubicBezTo>
                    <a:pt x="52" y="7"/>
                    <a:pt x="54" y="8"/>
                    <a:pt x="54" y="12"/>
                  </a:cubicBezTo>
                  <a:cubicBezTo>
                    <a:pt x="51" y="12"/>
                    <a:pt x="49" y="13"/>
                    <a:pt x="48" y="16"/>
                  </a:cubicBezTo>
                  <a:cubicBezTo>
                    <a:pt x="47" y="22"/>
                    <a:pt x="42" y="24"/>
                    <a:pt x="37" y="25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3" name="Freeform 1390"/>
            <p:cNvSpPr/>
            <p:nvPr/>
          </p:nvSpPr>
          <p:spPr bwMode="auto">
            <a:xfrm>
              <a:off x="7363" y="2482"/>
              <a:ext cx="186" cy="114"/>
            </a:xfrm>
            <a:custGeom>
              <a:avLst/>
              <a:gdLst>
                <a:gd name="T0" fmla="*/ 61 w 124"/>
                <a:gd name="T1" fmla="*/ 73 h 76"/>
                <a:gd name="T2" fmla="*/ 52 w 124"/>
                <a:gd name="T3" fmla="*/ 73 h 76"/>
                <a:gd name="T4" fmla="*/ 35 w 124"/>
                <a:gd name="T5" fmla="*/ 62 h 76"/>
                <a:gd name="T6" fmla="*/ 18 w 124"/>
                <a:gd name="T7" fmla="*/ 48 h 76"/>
                <a:gd name="T8" fmla="*/ 10 w 124"/>
                <a:gd name="T9" fmla="*/ 27 h 76"/>
                <a:gd name="T10" fmla="*/ 3 w 124"/>
                <a:gd name="T11" fmla="*/ 14 h 76"/>
                <a:gd name="T12" fmla="*/ 2 w 124"/>
                <a:gd name="T13" fmla="*/ 5 h 76"/>
                <a:gd name="T14" fmla="*/ 4 w 124"/>
                <a:gd name="T15" fmla="*/ 2 h 76"/>
                <a:gd name="T16" fmla="*/ 6 w 124"/>
                <a:gd name="T17" fmla="*/ 0 h 76"/>
                <a:gd name="T18" fmla="*/ 9 w 124"/>
                <a:gd name="T19" fmla="*/ 0 h 76"/>
                <a:gd name="T20" fmla="*/ 21 w 124"/>
                <a:gd name="T21" fmla="*/ 14 h 76"/>
                <a:gd name="T22" fmla="*/ 37 w 124"/>
                <a:gd name="T23" fmla="*/ 36 h 76"/>
                <a:gd name="T24" fmla="*/ 60 w 124"/>
                <a:gd name="T25" fmla="*/ 51 h 76"/>
                <a:gd name="T26" fmla="*/ 79 w 124"/>
                <a:gd name="T27" fmla="*/ 57 h 76"/>
                <a:gd name="T28" fmla="*/ 84 w 124"/>
                <a:gd name="T29" fmla="*/ 58 h 76"/>
                <a:gd name="T30" fmla="*/ 99 w 124"/>
                <a:gd name="T31" fmla="*/ 55 h 76"/>
                <a:gd name="T32" fmla="*/ 109 w 124"/>
                <a:gd name="T33" fmla="*/ 54 h 76"/>
                <a:gd name="T34" fmla="*/ 124 w 124"/>
                <a:gd name="T35" fmla="*/ 52 h 76"/>
                <a:gd name="T36" fmla="*/ 116 w 124"/>
                <a:gd name="T37" fmla="*/ 56 h 76"/>
                <a:gd name="T38" fmla="*/ 89 w 124"/>
                <a:gd name="T39" fmla="*/ 64 h 76"/>
                <a:gd name="T40" fmla="*/ 84 w 124"/>
                <a:gd name="T41" fmla="*/ 65 h 76"/>
                <a:gd name="T42" fmla="*/ 65 w 124"/>
                <a:gd name="T43" fmla="*/ 73 h 76"/>
                <a:gd name="T44" fmla="*/ 63 w 124"/>
                <a:gd name="T45" fmla="*/ 73 h 76"/>
                <a:gd name="T46" fmla="*/ 61 w 124"/>
                <a:gd name="T47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76">
                  <a:moveTo>
                    <a:pt x="61" y="73"/>
                  </a:moveTo>
                  <a:cubicBezTo>
                    <a:pt x="58" y="76"/>
                    <a:pt x="55" y="74"/>
                    <a:pt x="52" y="73"/>
                  </a:cubicBezTo>
                  <a:cubicBezTo>
                    <a:pt x="46" y="70"/>
                    <a:pt x="40" y="67"/>
                    <a:pt x="35" y="62"/>
                  </a:cubicBezTo>
                  <a:cubicBezTo>
                    <a:pt x="30" y="56"/>
                    <a:pt x="24" y="52"/>
                    <a:pt x="18" y="48"/>
                  </a:cubicBezTo>
                  <a:cubicBezTo>
                    <a:pt x="12" y="43"/>
                    <a:pt x="8" y="36"/>
                    <a:pt x="10" y="27"/>
                  </a:cubicBezTo>
                  <a:cubicBezTo>
                    <a:pt x="10" y="22"/>
                    <a:pt x="9" y="17"/>
                    <a:pt x="3" y="14"/>
                  </a:cubicBezTo>
                  <a:cubicBezTo>
                    <a:pt x="0" y="11"/>
                    <a:pt x="1" y="8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8" y="0"/>
                    <a:pt x="21" y="6"/>
                    <a:pt x="21" y="14"/>
                  </a:cubicBezTo>
                  <a:cubicBezTo>
                    <a:pt x="22" y="25"/>
                    <a:pt x="26" y="33"/>
                    <a:pt x="37" y="36"/>
                  </a:cubicBezTo>
                  <a:cubicBezTo>
                    <a:pt x="46" y="39"/>
                    <a:pt x="53" y="46"/>
                    <a:pt x="60" y="51"/>
                  </a:cubicBezTo>
                  <a:cubicBezTo>
                    <a:pt x="66" y="55"/>
                    <a:pt x="72" y="58"/>
                    <a:pt x="79" y="57"/>
                  </a:cubicBezTo>
                  <a:cubicBezTo>
                    <a:pt x="80" y="56"/>
                    <a:pt x="83" y="57"/>
                    <a:pt x="84" y="58"/>
                  </a:cubicBezTo>
                  <a:cubicBezTo>
                    <a:pt x="89" y="58"/>
                    <a:pt x="94" y="58"/>
                    <a:pt x="99" y="55"/>
                  </a:cubicBezTo>
                  <a:cubicBezTo>
                    <a:pt x="102" y="54"/>
                    <a:pt x="106" y="54"/>
                    <a:pt x="109" y="54"/>
                  </a:cubicBezTo>
                  <a:cubicBezTo>
                    <a:pt x="115" y="54"/>
                    <a:pt x="120" y="54"/>
                    <a:pt x="124" y="52"/>
                  </a:cubicBezTo>
                  <a:cubicBezTo>
                    <a:pt x="123" y="55"/>
                    <a:pt x="119" y="56"/>
                    <a:pt x="116" y="56"/>
                  </a:cubicBezTo>
                  <a:cubicBezTo>
                    <a:pt x="107" y="58"/>
                    <a:pt x="97" y="60"/>
                    <a:pt x="89" y="64"/>
                  </a:cubicBezTo>
                  <a:cubicBezTo>
                    <a:pt x="87" y="64"/>
                    <a:pt x="85" y="64"/>
                    <a:pt x="84" y="65"/>
                  </a:cubicBezTo>
                  <a:cubicBezTo>
                    <a:pt x="79" y="70"/>
                    <a:pt x="72" y="71"/>
                    <a:pt x="65" y="73"/>
                  </a:cubicBezTo>
                  <a:cubicBezTo>
                    <a:pt x="64" y="73"/>
                    <a:pt x="64" y="73"/>
                    <a:pt x="63" y="73"/>
                  </a:cubicBezTo>
                  <a:cubicBezTo>
                    <a:pt x="62" y="73"/>
                    <a:pt x="62" y="73"/>
                    <a:pt x="61" y="73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4" name="Freeform 1391"/>
            <p:cNvSpPr/>
            <p:nvPr/>
          </p:nvSpPr>
          <p:spPr bwMode="auto">
            <a:xfrm>
              <a:off x="7648" y="2797"/>
              <a:ext cx="85" cy="53"/>
            </a:xfrm>
            <a:custGeom>
              <a:avLst/>
              <a:gdLst>
                <a:gd name="T0" fmla="*/ 7 w 57"/>
                <a:gd name="T1" fmla="*/ 32 h 35"/>
                <a:gd name="T2" fmla="*/ 2 w 57"/>
                <a:gd name="T3" fmla="*/ 26 h 35"/>
                <a:gd name="T4" fmla="*/ 23 w 57"/>
                <a:gd name="T5" fmla="*/ 5 h 35"/>
                <a:gd name="T6" fmla="*/ 57 w 57"/>
                <a:gd name="T7" fmla="*/ 0 h 35"/>
                <a:gd name="T8" fmla="*/ 47 w 57"/>
                <a:gd name="T9" fmla="*/ 11 h 35"/>
                <a:gd name="T10" fmla="*/ 44 w 57"/>
                <a:gd name="T11" fmla="*/ 30 h 35"/>
                <a:gd name="T12" fmla="*/ 39 w 57"/>
                <a:gd name="T13" fmla="*/ 33 h 35"/>
                <a:gd name="T14" fmla="*/ 14 w 57"/>
                <a:gd name="T15" fmla="*/ 35 h 35"/>
                <a:gd name="T16" fmla="*/ 9 w 57"/>
                <a:gd name="T17" fmla="*/ 33 h 35"/>
                <a:gd name="T18" fmla="*/ 7 w 57"/>
                <a:gd name="T1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5">
                  <a:moveTo>
                    <a:pt x="7" y="32"/>
                  </a:moveTo>
                  <a:cubicBezTo>
                    <a:pt x="1" y="31"/>
                    <a:pt x="0" y="31"/>
                    <a:pt x="2" y="26"/>
                  </a:cubicBezTo>
                  <a:cubicBezTo>
                    <a:pt x="6" y="16"/>
                    <a:pt x="11" y="8"/>
                    <a:pt x="23" y="5"/>
                  </a:cubicBezTo>
                  <a:cubicBezTo>
                    <a:pt x="34" y="3"/>
                    <a:pt x="46" y="0"/>
                    <a:pt x="57" y="0"/>
                  </a:cubicBezTo>
                  <a:cubicBezTo>
                    <a:pt x="54" y="3"/>
                    <a:pt x="50" y="7"/>
                    <a:pt x="47" y="11"/>
                  </a:cubicBezTo>
                  <a:cubicBezTo>
                    <a:pt x="42" y="17"/>
                    <a:pt x="40" y="23"/>
                    <a:pt x="44" y="30"/>
                  </a:cubicBezTo>
                  <a:cubicBezTo>
                    <a:pt x="43" y="32"/>
                    <a:pt x="41" y="33"/>
                    <a:pt x="39" y="33"/>
                  </a:cubicBezTo>
                  <a:cubicBezTo>
                    <a:pt x="31" y="31"/>
                    <a:pt x="22" y="33"/>
                    <a:pt x="14" y="35"/>
                  </a:cubicBezTo>
                  <a:cubicBezTo>
                    <a:pt x="12" y="35"/>
                    <a:pt x="10" y="34"/>
                    <a:pt x="9" y="33"/>
                  </a:cubicBezTo>
                  <a:cubicBezTo>
                    <a:pt x="8" y="33"/>
                    <a:pt x="8" y="32"/>
                    <a:pt x="7" y="3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5" name="Freeform 1392"/>
            <p:cNvSpPr/>
            <p:nvPr/>
          </p:nvSpPr>
          <p:spPr bwMode="auto">
            <a:xfrm>
              <a:off x="7640" y="2839"/>
              <a:ext cx="108" cy="41"/>
            </a:xfrm>
            <a:custGeom>
              <a:avLst/>
              <a:gdLst>
                <a:gd name="T0" fmla="*/ 16 w 72"/>
                <a:gd name="T1" fmla="*/ 4 h 27"/>
                <a:gd name="T2" fmla="*/ 49 w 72"/>
                <a:gd name="T3" fmla="*/ 2 h 27"/>
                <a:gd name="T4" fmla="*/ 63 w 72"/>
                <a:gd name="T5" fmla="*/ 8 h 27"/>
                <a:gd name="T6" fmla="*/ 64 w 72"/>
                <a:gd name="T7" fmla="*/ 22 h 27"/>
                <a:gd name="T8" fmla="*/ 56 w 72"/>
                <a:gd name="T9" fmla="*/ 24 h 27"/>
                <a:gd name="T10" fmla="*/ 60 w 72"/>
                <a:gd name="T11" fmla="*/ 17 h 27"/>
                <a:gd name="T12" fmla="*/ 61 w 72"/>
                <a:gd name="T13" fmla="*/ 15 h 27"/>
                <a:gd name="T14" fmla="*/ 51 w 72"/>
                <a:gd name="T15" fmla="*/ 12 h 27"/>
                <a:gd name="T16" fmla="*/ 25 w 72"/>
                <a:gd name="T17" fmla="*/ 10 h 27"/>
                <a:gd name="T18" fmla="*/ 21 w 72"/>
                <a:gd name="T19" fmla="*/ 15 h 27"/>
                <a:gd name="T20" fmla="*/ 16 w 72"/>
                <a:gd name="T21" fmla="*/ 25 h 27"/>
                <a:gd name="T22" fmla="*/ 14 w 72"/>
                <a:gd name="T23" fmla="*/ 27 h 27"/>
                <a:gd name="T24" fmla="*/ 11 w 72"/>
                <a:gd name="T25" fmla="*/ 27 h 27"/>
                <a:gd name="T26" fmla="*/ 10 w 72"/>
                <a:gd name="T27" fmla="*/ 22 h 27"/>
                <a:gd name="T28" fmla="*/ 7 w 72"/>
                <a:gd name="T29" fmla="*/ 15 h 27"/>
                <a:gd name="T30" fmla="*/ 3 w 72"/>
                <a:gd name="T31" fmla="*/ 16 h 27"/>
                <a:gd name="T32" fmla="*/ 5 w 72"/>
                <a:gd name="T33" fmla="*/ 6 h 27"/>
                <a:gd name="T34" fmla="*/ 12 w 72"/>
                <a:gd name="T35" fmla="*/ 4 h 27"/>
                <a:gd name="T36" fmla="*/ 12 w 72"/>
                <a:gd name="T37" fmla="*/ 4 h 27"/>
                <a:gd name="T38" fmla="*/ 16 w 72"/>
                <a:gd name="T3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27">
                  <a:moveTo>
                    <a:pt x="16" y="4"/>
                  </a:moveTo>
                  <a:cubicBezTo>
                    <a:pt x="27" y="0"/>
                    <a:pt x="38" y="0"/>
                    <a:pt x="49" y="2"/>
                  </a:cubicBezTo>
                  <a:cubicBezTo>
                    <a:pt x="54" y="4"/>
                    <a:pt x="58" y="6"/>
                    <a:pt x="63" y="8"/>
                  </a:cubicBezTo>
                  <a:cubicBezTo>
                    <a:pt x="72" y="11"/>
                    <a:pt x="72" y="17"/>
                    <a:pt x="64" y="22"/>
                  </a:cubicBezTo>
                  <a:cubicBezTo>
                    <a:pt x="62" y="24"/>
                    <a:pt x="58" y="27"/>
                    <a:pt x="56" y="24"/>
                  </a:cubicBezTo>
                  <a:cubicBezTo>
                    <a:pt x="53" y="20"/>
                    <a:pt x="58" y="19"/>
                    <a:pt x="60" y="17"/>
                  </a:cubicBezTo>
                  <a:cubicBezTo>
                    <a:pt x="60" y="17"/>
                    <a:pt x="61" y="16"/>
                    <a:pt x="61" y="15"/>
                  </a:cubicBezTo>
                  <a:cubicBezTo>
                    <a:pt x="58" y="13"/>
                    <a:pt x="55" y="12"/>
                    <a:pt x="51" y="12"/>
                  </a:cubicBezTo>
                  <a:cubicBezTo>
                    <a:pt x="43" y="8"/>
                    <a:pt x="34" y="7"/>
                    <a:pt x="25" y="10"/>
                  </a:cubicBezTo>
                  <a:cubicBezTo>
                    <a:pt x="22" y="11"/>
                    <a:pt x="20" y="12"/>
                    <a:pt x="21" y="15"/>
                  </a:cubicBezTo>
                  <a:cubicBezTo>
                    <a:pt x="23" y="20"/>
                    <a:pt x="20" y="23"/>
                    <a:pt x="16" y="25"/>
                  </a:cubicBezTo>
                  <a:cubicBezTo>
                    <a:pt x="16" y="26"/>
                    <a:pt x="15" y="27"/>
                    <a:pt x="14" y="27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5"/>
                    <a:pt x="9" y="24"/>
                    <a:pt x="10" y="22"/>
                  </a:cubicBezTo>
                  <a:cubicBezTo>
                    <a:pt x="13" y="16"/>
                    <a:pt x="13" y="15"/>
                    <a:pt x="7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7" y="6"/>
                    <a:pt x="10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5" y="3"/>
                    <a:pt x="16" y="4"/>
                  </a:cubicBezTo>
                  <a:close/>
                </a:path>
              </a:pathLst>
            </a:custGeom>
            <a:solidFill>
              <a:srgbClr val="EE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6" name="Freeform 1393"/>
            <p:cNvSpPr/>
            <p:nvPr/>
          </p:nvSpPr>
          <p:spPr bwMode="auto">
            <a:xfrm>
              <a:off x="7669" y="2557"/>
              <a:ext cx="159" cy="123"/>
            </a:xfrm>
            <a:custGeom>
              <a:avLst/>
              <a:gdLst>
                <a:gd name="T0" fmla="*/ 3 w 106"/>
                <a:gd name="T1" fmla="*/ 19 h 82"/>
                <a:gd name="T2" fmla="*/ 42 w 106"/>
                <a:gd name="T3" fmla="*/ 3 h 82"/>
                <a:gd name="T4" fmla="*/ 61 w 106"/>
                <a:gd name="T5" fmla="*/ 0 h 82"/>
                <a:gd name="T6" fmla="*/ 75 w 106"/>
                <a:gd name="T7" fmla="*/ 3 h 82"/>
                <a:gd name="T8" fmla="*/ 87 w 106"/>
                <a:gd name="T9" fmla="*/ 4 h 82"/>
                <a:gd name="T10" fmla="*/ 98 w 106"/>
                <a:gd name="T11" fmla="*/ 10 h 82"/>
                <a:gd name="T12" fmla="*/ 104 w 106"/>
                <a:gd name="T13" fmla="*/ 26 h 82"/>
                <a:gd name="T14" fmla="*/ 96 w 106"/>
                <a:gd name="T15" fmla="*/ 49 h 82"/>
                <a:gd name="T16" fmla="*/ 96 w 106"/>
                <a:gd name="T17" fmla="*/ 57 h 82"/>
                <a:gd name="T18" fmla="*/ 91 w 106"/>
                <a:gd name="T19" fmla="*/ 72 h 82"/>
                <a:gd name="T20" fmla="*/ 88 w 106"/>
                <a:gd name="T21" fmla="*/ 73 h 82"/>
                <a:gd name="T22" fmla="*/ 67 w 106"/>
                <a:gd name="T23" fmla="*/ 80 h 82"/>
                <a:gd name="T24" fmla="*/ 55 w 106"/>
                <a:gd name="T25" fmla="*/ 81 h 82"/>
                <a:gd name="T26" fmla="*/ 44 w 106"/>
                <a:gd name="T27" fmla="*/ 81 h 82"/>
                <a:gd name="T28" fmla="*/ 35 w 106"/>
                <a:gd name="T29" fmla="*/ 73 h 82"/>
                <a:gd name="T30" fmla="*/ 47 w 106"/>
                <a:gd name="T31" fmla="*/ 69 h 82"/>
                <a:gd name="T32" fmla="*/ 77 w 106"/>
                <a:gd name="T33" fmla="*/ 61 h 82"/>
                <a:gd name="T34" fmla="*/ 80 w 106"/>
                <a:gd name="T35" fmla="*/ 55 h 82"/>
                <a:gd name="T36" fmla="*/ 83 w 106"/>
                <a:gd name="T37" fmla="*/ 38 h 82"/>
                <a:gd name="T38" fmla="*/ 69 w 106"/>
                <a:gd name="T39" fmla="*/ 12 h 82"/>
                <a:gd name="T40" fmla="*/ 51 w 106"/>
                <a:gd name="T41" fmla="*/ 10 h 82"/>
                <a:gd name="T42" fmla="*/ 8 w 106"/>
                <a:gd name="T43" fmla="*/ 26 h 82"/>
                <a:gd name="T44" fmla="*/ 2 w 106"/>
                <a:gd name="T45" fmla="*/ 26 h 82"/>
                <a:gd name="T46" fmla="*/ 3 w 106"/>
                <a:gd name="T47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82">
                  <a:moveTo>
                    <a:pt x="3" y="19"/>
                  </a:moveTo>
                  <a:cubicBezTo>
                    <a:pt x="14" y="9"/>
                    <a:pt x="28" y="6"/>
                    <a:pt x="42" y="3"/>
                  </a:cubicBezTo>
                  <a:cubicBezTo>
                    <a:pt x="48" y="1"/>
                    <a:pt x="55" y="0"/>
                    <a:pt x="61" y="0"/>
                  </a:cubicBezTo>
                  <a:cubicBezTo>
                    <a:pt x="66" y="0"/>
                    <a:pt x="71" y="0"/>
                    <a:pt x="75" y="3"/>
                  </a:cubicBezTo>
                  <a:cubicBezTo>
                    <a:pt x="79" y="5"/>
                    <a:pt x="83" y="4"/>
                    <a:pt x="87" y="4"/>
                  </a:cubicBezTo>
                  <a:cubicBezTo>
                    <a:pt x="91" y="6"/>
                    <a:pt x="95" y="8"/>
                    <a:pt x="98" y="10"/>
                  </a:cubicBezTo>
                  <a:cubicBezTo>
                    <a:pt x="105" y="14"/>
                    <a:pt x="106" y="18"/>
                    <a:pt x="104" y="26"/>
                  </a:cubicBezTo>
                  <a:cubicBezTo>
                    <a:pt x="103" y="34"/>
                    <a:pt x="102" y="42"/>
                    <a:pt x="96" y="49"/>
                  </a:cubicBezTo>
                  <a:cubicBezTo>
                    <a:pt x="94" y="51"/>
                    <a:pt x="95" y="55"/>
                    <a:pt x="96" y="57"/>
                  </a:cubicBezTo>
                  <a:cubicBezTo>
                    <a:pt x="97" y="63"/>
                    <a:pt x="96" y="68"/>
                    <a:pt x="91" y="72"/>
                  </a:cubicBezTo>
                  <a:cubicBezTo>
                    <a:pt x="90" y="72"/>
                    <a:pt x="89" y="73"/>
                    <a:pt x="88" y="73"/>
                  </a:cubicBezTo>
                  <a:cubicBezTo>
                    <a:pt x="83" y="82"/>
                    <a:pt x="75" y="81"/>
                    <a:pt x="67" y="80"/>
                  </a:cubicBezTo>
                  <a:cubicBezTo>
                    <a:pt x="63" y="79"/>
                    <a:pt x="59" y="80"/>
                    <a:pt x="55" y="81"/>
                  </a:cubicBezTo>
                  <a:cubicBezTo>
                    <a:pt x="51" y="80"/>
                    <a:pt x="48" y="80"/>
                    <a:pt x="44" y="81"/>
                  </a:cubicBezTo>
                  <a:cubicBezTo>
                    <a:pt x="39" y="81"/>
                    <a:pt x="35" y="79"/>
                    <a:pt x="35" y="73"/>
                  </a:cubicBezTo>
                  <a:cubicBezTo>
                    <a:pt x="38" y="69"/>
                    <a:pt x="43" y="68"/>
                    <a:pt x="47" y="69"/>
                  </a:cubicBezTo>
                  <a:cubicBezTo>
                    <a:pt x="58" y="71"/>
                    <a:pt x="67" y="65"/>
                    <a:pt x="77" y="61"/>
                  </a:cubicBezTo>
                  <a:cubicBezTo>
                    <a:pt x="79" y="60"/>
                    <a:pt x="80" y="57"/>
                    <a:pt x="80" y="55"/>
                  </a:cubicBezTo>
                  <a:cubicBezTo>
                    <a:pt x="78" y="49"/>
                    <a:pt x="80" y="44"/>
                    <a:pt x="83" y="38"/>
                  </a:cubicBezTo>
                  <a:cubicBezTo>
                    <a:pt x="86" y="31"/>
                    <a:pt x="79" y="18"/>
                    <a:pt x="69" y="12"/>
                  </a:cubicBezTo>
                  <a:cubicBezTo>
                    <a:pt x="64" y="9"/>
                    <a:pt x="58" y="8"/>
                    <a:pt x="51" y="10"/>
                  </a:cubicBezTo>
                  <a:cubicBezTo>
                    <a:pt x="37" y="14"/>
                    <a:pt x="21" y="16"/>
                    <a:pt x="8" y="26"/>
                  </a:cubicBezTo>
                  <a:cubicBezTo>
                    <a:pt x="6" y="28"/>
                    <a:pt x="4" y="29"/>
                    <a:pt x="2" y="26"/>
                  </a:cubicBezTo>
                  <a:cubicBezTo>
                    <a:pt x="0" y="24"/>
                    <a:pt x="1" y="21"/>
                    <a:pt x="3" y="19"/>
                  </a:cubicBezTo>
                  <a:close/>
                </a:path>
              </a:pathLst>
            </a:custGeom>
            <a:solidFill>
              <a:srgbClr val="F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7" name="Freeform 1394"/>
            <p:cNvSpPr/>
            <p:nvPr/>
          </p:nvSpPr>
          <p:spPr bwMode="auto">
            <a:xfrm>
              <a:off x="7636" y="2586"/>
              <a:ext cx="115" cy="109"/>
            </a:xfrm>
            <a:custGeom>
              <a:avLst/>
              <a:gdLst>
                <a:gd name="T0" fmla="*/ 58 w 77"/>
                <a:gd name="T1" fmla="*/ 54 h 73"/>
                <a:gd name="T2" fmla="*/ 66 w 77"/>
                <a:gd name="T3" fmla="*/ 58 h 73"/>
                <a:gd name="T4" fmla="*/ 77 w 77"/>
                <a:gd name="T5" fmla="*/ 62 h 73"/>
                <a:gd name="T6" fmla="*/ 74 w 77"/>
                <a:gd name="T7" fmla="*/ 63 h 73"/>
                <a:gd name="T8" fmla="*/ 29 w 77"/>
                <a:gd name="T9" fmla="*/ 59 h 73"/>
                <a:gd name="T10" fmla="*/ 16 w 77"/>
                <a:gd name="T11" fmla="*/ 44 h 73"/>
                <a:gd name="T12" fmla="*/ 10 w 77"/>
                <a:gd name="T13" fmla="*/ 40 h 73"/>
                <a:gd name="T14" fmla="*/ 1 w 77"/>
                <a:gd name="T15" fmla="*/ 34 h 73"/>
                <a:gd name="T16" fmla="*/ 0 w 77"/>
                <a:gd name="T17" fmla="*/ 33 h 73"/>
                <a:gd name="T18" fmla="*/ 3 w 77"/>
                <a:gd name="T19" fmla="*/ 17 h 73"/>
                <a:gd name="T20" fmla="*/ 15 w 77"/>
                <a:gd name="T21" fmla="*/ 5 h 73"/>
                <a:gd name="T22" fmla="*/ 25 w 77"/>
                <a:gd name="T23" fmla="*/ 0 h 73"/>
                <a:gd name="T24" fmla="*/ 25 w 77"/>
                <a:gd name="T25" fmla="*/ 8 h 73"/>
                <a:gd name="T26" fmla="*/ 34 w 77"/>
                <a:gd name="T27" fmla="*/ 26 h 73"/>
                <a:gd name="T28" fmla="*/ 58 w 77"/>
                <a:gd name="T29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3">
                  <a:moveTo>
                    <a:pt x="58" y="54"/>
                  </a:moveTo>
                  <a:cubicBezTo>
                    <a:pt x="59" y="58"/>
                    <a:pt x="62" y="59"/>
                    <a:pt x="66" y="58"/>
                  </a:cubicBezTo>
                  <a:cubicBezTo>
                    <a:pt x="70" y="57"/>
                    <a:pt x="74" y="59"/>
                    <a:pt x="77" y="62"/>
                  </a:cubicBezTo>
                  <a:cubicBezTo>
                    <a:pt x="76" y="62"/>
                    <a:pt x="75" y="63"/>
                    <a:pt x="74" y="63"/>
                  </a:cubicBezTo>
                  <a:cubicBezTo>
                    <a:pt x="58" y="73"/>
                    <a:pt x="43" y="66"/>
                    <a:pt x="29" y="59"/>
                  </a:cubicBezTo>
                  <a:cubicBezTo>
                    <a:pt x="22" y="56"/>
                    <a:pt x="20" y="49"/>
                    <a:pt x="16" y="44"/>
                  </a:cubicBezTo>
                  <a:cubicBezTo>
                    <a:pt x="14" y="42"/>
                    <a:pt x="14" y="39"/>
                    <a:pt x="10" y="40"/>
                  </a:cubicBezTo>
                  <a:cubicBezTo>
                    <a:pt x="5" y="42"/>
                    <a:pt x="3" y="37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5" y="29"/>
                    <a:pt x="0" y="22"/>
                    <a:pt x="3" y="17"/>
                  </a:cubicBezTo>
                  <a:cubicBezTo>
                    <a:pt x="6" y="12"/>
                    <a:pt x="9" y="7"/>
                    <a:pt x="15" y="5"/>
                  </a:cubicBezTo>
                  <a:cubicBezTo>
                    <a:pt x="18" y="3"/>
                    <a:pt x="22" y="2"/>
                    <a:pt x="25" y="0"/>
                  </a:cubicBezTo>
                  <a:cubicBezTo>
                    <a:pt x="25" y="3"/>
                    <a:pt x="25" y="6"/>
                    <a:pt x="25" y="8"/>
                  </a:cubicBezTo>
                  <a:cubicBezTo>
                    <a:pt x="25" y="15"/>
                    <a:pt x="29" y="20"/>
                    <a:pt x="34" y="26"/>
                  </a:cubicBezTo>
                  <a:cubicBezTo>
                    <a:pt x="41" y="36"/>
                    <a:pt x="49" y="45"/>
                    <a:pt x="58" y="54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8" name="Freeform 1395"/>
            <p:cNvSpPr/>
            <p:nvPr/>
          </p:nvSpPr>
          <p:spPr bwMode="auto">
            <a:xfrm>
              <a:off x="7595" y="122"/>
              <a:ext cx="62" cy="78"/>
            </a:xfrm>
            <a:custGeom>
              <a:avLst/>
              <a:gdLst>
                <a:gd name="T0" fmla="*/ 0 w 41"/>
                <a:gd name="T1" fmla="*/ 52 h 52"/>
                <a:gd name="T2" fmla="*/ 41 w 41"/>
                <a:gd name="T3" fmla="*/ 0 h 52"/>
                <a:gd name="T4" fmla="*/ 0 w 41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52">
                  <a:moveTo>
                    <a:pt x="0" y="52"/>
                  </a:moveTo>
                  <a:cubicBezTo>
                    <a:pt x="8" y="30"/>
                    <a:pt x="24" y="14"/>
                    <a:pt x="41" y="0"/>
                  </a:cubicBezTo>
                  <a:cubicBezTo>
                    <a:pt x="29" y="19"/>
                    <a:pt x="16" y="37"/>
                    <a:pt x="0" y="52"/>
                  </a:cubicBezTo>
                  <a:close/>
                </a:path>
              </a:pathLst>
            </a:custGeom>
            <a:solidFill>
              <a:srgbClr val="B4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9" name="Freeform 1396"/>
            <p:cNvSpPr/>
            <p:nvPr/>
          </p:nvSpPr>
          <p:spPr bwMode="auto">
            <a:xfrm>
              <a:off x="7693" y="101"/>
              <a:ext cx="37" cy="70"/>
            </a:xfrm>
            <a:custGeom>
              <a:avLst/>
              <a:gdLst>
                <a:gd name="T0" fmla="*/ 0 w 25"/>
                <a:gd name="T1" fmla="*/ 47 h 47"/>
                <a:gd name="T2" fmla="*/ 2 w 25"/>
                <a:gd name="T3" fmla="*/ 43 h 47"/>
                <a:gd name="T4" fmla="*/ 24 w 25"/>
                <a:gd name="T5" fmla="*/ 0 h 47"/>
                <a:gd name="T6" fmla="*/ 0 w 25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7">
                  <a:moveTo>
                    <a:pt x="0" y="47"/>
                  </a:moveTo>
                  <a:cubicBezTo>
                    <a:pt x="1" y="45"/>
                    <a:pt x="1" y="44"/>
                    <a:pt x="2" y="43"/>
                  </a:cubicBezTo>
                  <a:cubicBezTo>
                    <a:pt x="11" y="30"/>
                    <a:pt x="19" y="16"/>
                    <a:pt x="24" y="0"/>
                  </a:cubicBezTo>
                  <a:cubicBezTo>
                    <a:pt x="25" y="12"/>
                    <a:pt x="13" y="36"/>
                    <a:pt x="0" y="47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0" name="Freeform 1397"/>
            <p:cNvSpPr/>
            <p:nvPr/>
          </p:nvSpPr>
          <p:spPr bwMode="auto">
            <a:xfrm>
              <a:off x="7688" y="171"/>
              <a:ext cx="5" cy="8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3 w 3"/>
                <a:gd name="T5" fmla="*/ 0 h 5"/>
                <a:gd name="T6" fmla="*/ 0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1" name="Oval 1398"/>
            <p:cNvSpPr>
              <a:spLocks noChangeArrowheads="1"/>
            </p:cNvSpPr>
            <p:nvPr/>
          </p:nvSpPr>
          <p:spPr bwMode="auto">
            <a:xfrm>
              <a:off x="7685" y="179"/>
              <a:ext cx="3" cy="3"/>
            </a:xfrm>
            <a:prstGeom prst="ellipse">
              <a:avLst/>
            </a:prstGeom>
            <a:solidFill>
              <a:srgbClr val="B6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2" name="Freeform 1399"/>
            <p:cNvSpPr/>
            <p:nvPr/>
          </p:nvSpPr>
          <p:spPr bwMode="auto">
            <a:xfrm>
              <a:off x="6131" y="3187"/>
              <a:ext cx="201" cy="302"/>
            </a:xfrm>
            <a:custGeom>
              <a:avLst/>
              <a:gdLst>
                <a:gd name="T0" fmla="*/ 95 w 134"/>
                <a:gd name="T1" fmla="*/ 6 h 201"/>
                <a:gd name="T2" fmla="*/ 113 w 134"/>
                <a:gd name="T3" fmla="*/ 0 h 201"/>
                <a:gd name="T4" fmla="*/ 122 w 134"/>
                <a:gd name="T5" fmla="*/ 0 h 201"/>
                <a:gd name="T6" fmla="*/ 134 w 134"/>
                <a:gd name="T7" fmla="*/ 12 h 201"/>
                <a:gd name="T8" fmla="*/ 132 w 134"/>
                <a:gd name="T9" fmla="*/ 16 h 201"/>
                <a:gd name="T10" fmla="*/ 114 w 134"/>
                <a:gd name="T11" fmla="*/ 31 h 201"/>
                <a:gd name="T12" fmla="*/ 114 w 134"/>
                <a:gd name="T13" fmla="*/ 21 h 201"/>
                <a:gd name="T14" fmla="*/ 108 w 134"/>
                <a:gd name="T15" fmla="*/ 15 h 201"/>
                <a:gd name="T16" fmla="*/ 83 w 134"/>
                <a:gd name="T17" fmla="*/ 29 h 201"/>
                <a:gd name="T18" fmla="*/ 55 w 134"/>
                <a:gd name="T19" fmla="*/ 88 h 201"/>
                <a:gd name="T20" fmla="*/ 54 w 134"/>
                <a:gd name="T21" fmla="*/ 93 h 201"/>
                <a:gd name="T22" fmla="*/ 50 w 134"/>
                <a:gd name="T23" fmla="*/ 134 h 201"/>
                <a:gd name="T24" fmla="*/ 50 w 134"/>
                <a:gd name="T25" fmla="*/ 142 h 201"/>
                <a:gd name="T26" fmla="*/ 42 w 134"/>
                <a:gd name="T27" fmla="*/ 151 h 201"/>
                <a:gd name="T28" fmla="*/ 36 w 134"/>
                <a:gd name="T29" fmla="*/ 159 h 201"/>
                <a:gd name="T30" fmla="*/ 41 w 134"/>
                <a:gd name="T31" fmla="*/ 186 h 201"/>
                <a:gd name="T32" fmla="*/ 41 w 134"/>
                <a:gd name="T33" fmla="*/ 198 h 201"/>
                <a:gd name="T34" fmla="*/ 28 w 134"/>
                <a:gd name="T35" fmla="*/ 195 h 201"/>
                <a:gd name="T36" fmla="*/ 23 w 134"/>
                <a:gd name="T37" fmla="*/ 191 h 201"/>
                <a:gd name="T38" fmla="*/ 18 w 134"/>
                <a:gd name="T39" fmla="*/ 186 h 201"/>
                <a:gd name="T40" fmla="*/ 16 w 134"/>
                <a:gd name="T41" fmla="*/ 184 h 201"/>
                <a:gd name="T42" fmla="*/ 16 w 134"/>
                <a:gd name="T43" fmla="*/ 183 h 201"/>
                <a:gd name="T44" fmla="*/ 14 w 134"/>
                <a:gd name="T45" fmla="*/ 181 h 201"/>
                <a:gd name="T46" fmla="*/ 13 w 134"/>
                <a:gd name="T47" fmla="*/ 180 h 201"/>
                <a:gd name="T48" fmla="*/ 11 w 134"/>
                <a:gd name="T49" fmla="*/ 178 h 201"/>
                <a:gd name="T50" fmla="*/ 4 w 134"/>
                <a:gd name="T51" fmla="*/ 162 h 201"/>
                <a:gd name="T52" fmla="*/ 14 w 134"/>
                <a:gd name="T53" fmla="*/ 168 h 201"/>
                <a:gd name="T54" fmla="*/ 17 w 134"/>
                <a:gd name="T55" fmla="*/ 171 h 201"/>
                <a:gd name="T56" fmla="*/ 22 w 134"/>
                <a:gd name="T57" fmla="*/ 169 h 201"/>
                <a:gd name="T58" fmla="*/ 21 w 134"/>
                <a:gd name="T59" fmla="*/ 165 h 201"/>
                <a:gd name="T60" fmla="*/ 20 w 134"/>
                <a:gd name="T61" fmla="*/ 161 h 201"/>
                <a:gd name="T62" fmla="*/ 19 w 134"/>
                <a:gd name="T63" fmla="*/ 137 h 201"/>
                <a:gd name="T64" fmla="*/ 24 w 134"/>
                <a:gd name="T65" fmla="*/ 127 h 201"/>
                <a:gd name="T66" fmla="*/ 35 w 134"/>
                <a:gd name="T67" fmla="*/ 130 h 201"/>
                <a:gd name="T68" fmla="*/ 39 w 134"/>
                <a:gd name="T69" fmla="*/ 133 h 201"/>
                <a:gd name="T70" fmla="*/ 41 w 134"/>
                <a:gd name="T71" fmla="*/ 131 h 201"/>
                <a:gd name="T72" fmla="*/ 43 w 134"/>
                <a:gd name="T73" fmla="*/ 90 h 201"/>
                <a:gd name="T74" fmla="*/ 55 w 134"/>
                <a:gd name="T75" fmla="*/ 59 h 201"/>
                <a:gd name="T76" fmla="*/ 66 w 134"/>
                <a:gd name="T77" fmla="*/ 31 h 201"/>
                <a:gd name="T78" fmla="*/ 88 w 134"/>
                <a:gd name="T79" fmla="*/ 11 h 201"/>
                <a:gd name="T80" fmla="*/ 95 w 134"/>
                <a:gd name="T81" fmla="*/ 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4" h="201">
                  <a:moveTo>
                    <a:pt x="95" y="6"/>
                  </a:moveTo>
                  <a:cubicBezTo>
                    <a:pt x="101" y="4"/>
                    <a:pt x="106" y="0"/>
                    <a:pt x="113" y="0"/>
                  </a:cubicBezTo>
                  <a:cubicBezTo>
                    <a:pt x="116" y="0"/>
                    <a:pt x="119" y="0"/>
                    <a:pt x="122" y="0"/>
                  </a:cubicBezTo>
                  <a:cubicBezTo>
                    <a:pt x="126" y="1"/>
                    <a:pt x="133" y="8"/>
                    <a:pt x="134" y="12"/>
                  </a:cubicBezTo>
                  <a:cubicBezTo>
                    <a:pt x="134" y="14"/>
                    <a:pt x="133" y="15"/>
                    <a:pt x="132" y="16"/>
                  </a:cubicBezTo>
                  <a:cubicBezTo>
                    <a:pt x="125" y="20"/>
                    <a:pt x="121" y="27"/>
                    <a:pt x="114" y="31"/>
                  </a:cubicBezTo>
                  <a:cubicBezTo>
                    <a:pt x="110" y="28"/>
                    <a:pt x="114" y="24"/>
                    <a:pt x="114" y="21"/>
                  </a:cubicBezTo>
                  <a:cubicBezTo>
                    <a:pt x="115" y="15"/>
                    <a:pt x="114" y="12"/>
                    <a:pt x="108" y="15"/>
                  </a:cubicBezTo>
                  <a:cubicBezTo>
                    <a:pt x="99" y="18"/>
                    <a:pt x="89" y="20"/>
                    <a:pt x="83" y="29"/>
                  </a:cubicBezTo>
                  <a:cubicBezTo>
                    <a:pt x="69" y="46"/>
                    <a:pt x="60" y="66"/>
                    <a:pt x="55" y="88"/>
                  </a:cubicBezTo>
                  <a:cubicBezTo>
                    <a:pt x="55" y="90"/>
                    <a:pt x="55" y="92"/>
                    <a:pt x="54" y="93"/>
                  </a:cubicBezTo>
                  <a:cubicBezTo>
                    <a:pt x="43" y="106"/>
                    <a:pt x="49" y="121"/>
                    <a:pt x="50" y="134"/>
                  </a:cubicBezTo>
                  <a:cubicBezTo>
                    <a:pt x="51" y="137"/>
                    <a:pt x="50" y="140"/>
                    <a:pt x="50" y="142"/>
                  </a:cubicBezTo>
                  <a:cubicBezTo>
                    <a:pt x="52" y="149"/>
                    <a:pt x="50" y="153"/>
                    <a:pt x="42" y="151"/>
                  </a:cubicBezTo>
                  <a:cubicBezTo>
                    <a:pt x="35" y="150"/>
                    <a:pt x="36" y="155"/>
                    <a:pt x="36" y="159"/>
                  </a:cubicBezTo>
                  <a:cubicBezTo>
                    <a:pt x="37" y="168"/>
                    <a:pt x="40" y="177"/>
                    <a:pt x="41" y="186"/>
                  </a:cubicBezTo>
                  <a:cubicBezTo>
                    <a:pt x="42" y="190"/>
                    <a:pt x="46" y="195"/>
                    <a:pt x="41" y="198"/>
                  </a:cubicBezTo>
                  <a:cubicBezTo>
                    <a:pt x="37" y="201"/>
                    <a:pt x="32" y="199"/>
                    <a:pt x="28" y="195"/>
                  </a:cubicBezTo>
                  <a:cubicBezTo>
                    <a:pt x="27" y="193"/>
                    <a:pt x="25" y="192"/>
                    <a:pt x="23" y="191"/>
                  </a:cubicBezTo>
                  <a:cubicBezTo>
                    <a:pt x="21" y="190"/>
                    <a:pt x="20" y="188"/>
                    <a:pt x="18" y="186"/>
                  </a:cubicBezTo>
                  <a:cubicBezTo>
                    <a:pt x="17" y="185"/>
                    <a:pt x="17" y="185"/>
                    <a:pt x="16" y="184"/>
                  </a:cubicBezTo>
                  <a:cubicBezTo>
                    <a:pt x="16" y="184"/>
                    <a:pt x="16" y="183"/>
                    <a:pt x="16" y="183"/>
                  </a:cubicBezTo>
                  <a:cubicBezTo>
                    <a:pt x="15" y="182"/>
                    <a:pt x="14" y="182"/>
                    <a:pt x="14" y="181"/>
                  </a:cubicBezTo>
                  <a:cubicBezTo>
                    <a:pt x="14" y="181"/>
                    <a:pt x="13" y="180"/>
                    <a:pt x="13" y="180"/>
                  </a:cubicBezTo>
                  <a:cubicBezTo>
                    <a:pt x="12" y="179"/>
                    <a:pt x="12" y="179"/>
                    <a:pt x="11" y="178"/>
                  </a:cubicBezTo>
                  <a:cubicBezTo>
                    <a:pt x="8" y="173"/>
                    <a:pt x="0" y="170"/>
                    <a:pt x="4" y="162"/>
                  </a:cubicBezTo>
                  <a:cubicBezTo>
                    <a:pt x="9" y="161"/>
                    <a:pt x="11" y="167"/>
                    <a:pt x="14" y="168"/>
                  </a:cubicBezTo>
                  <a:cubicBezTo>
                    <a:pt x="15" y="169"/>
                    <a:pt x="16" y="170"/>
                    <a:pt x="17" y="171"/>
                  </a:cubicBezTo>
                  <a:cubicBezTo>
                    <a:pt x="20" y="173"/>
                    <a:pt x="21" y="172"/>
                    <a:pt x="22" y="169"/>
                  </a:cubicBezTo>
                  <a:cubicBezTo>
                    <a:pt x="22" y="168"/>
                    <a:pt x="21" y="166"/>
                    <a:pt x="21" y="165"/>
                  </a:cubicBezTo>
                  <a:cubicBezTo>
                    <a:pt x="21" y="163"/>
                    <a:pt x="19" y="162"/>
                    <a:pt x="20" y="161"/>
                  </a:cubicBezTo>
                  <a:cubicBezTo>
                    <a:pt x="23" y="153"/>
                    <a:pt x="19" y="145"/>
                    <a:pt x="19" y="137"/>
                  </a:cubicBezTo>
                  <a:cubicBezTo>
                    <a:pt x="19" y="133"/>
                    <a:pt x="20" y="129"/>
                    <a:pt x="24" y="127"/>
                  </a:cubicBezTo>
                  <a:cubicBezTo>
                    <a:pt x="29" y="125"/>
                    <a:pt x="32" y="127"/>
                    <a:pt x="35" y="130"/>
                  </a:cubicBezTo>
                  <a:cubicBezTo>
                    <a:pt x="36" y="131"/>
                    <a:pt x="37" y="133"/>
                    <a:pt x="39" y="133"/>
                  </a:cubicBezTo>
                  <a:cubicBezTo>
                    <a:pt x="41" y="133"/>
                    <a:pt x="41" y="132"/>
                    <a:pt x="41" y="131"/>
                  </a:cubicBezTo>
                  <a:cubicBezTo>
                    <a:pt x="37" y="117"/>
                    <a:pt x="39" y="103"/>
                    <a:pt x="43" y="90"/>
                  </a:cubicBezTo>
                  <a:cubicBezTo>
                    <a:pt x="46" y="79"/>
                    <a:pt x="50" y="69"/>
                    <a:pt x="55" y="59"/>
                  </a:cubicBezTo>
                  <a:cubicBezTo>
                    <a:pt x="59" y="50"/>
                    <a:pt x="61" y="40"/>
                    <a:pt x="66" y="31"/>
                  </a:cubicBezTo>
                  <a:cubicBezTo>
                    <a:pt x="72" y="22"/>
                    <a:pt x="77" y="14"/>
                    <a:pt x="88" y="11"/>
                  </a:cubicBezTo>
                  <a:cubicBezTo>
                    <a:pt x="90" y="10"/>
                    <a:pt x="93" y="9"/>
                    <a:pt x="95" y="6"/>
                  </a:cubicBezTo>
                  <a:close/>
                </a:path>
              </a:pathLst>
            </a:custGeom>
            <a:solidFill>
              <a:srgbClr val="F1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3" name="Freeform 1400"/>
            <p:cNvSpPr/>
            <p:nvPr/>
          </p:nvSpPr>
          <p:spPr bwMode="auto">
            <a:xfrm>
              <a:off x="6128" y="3412"/>
              <a:ext cx="24" cy="27"/>
            </a:xfrm>
            <a:custGeom>
              <a:avLst/>
              <a:gdLst>
                <a:gd name="T0" fmla="*/ 16 w 16"/>
                <a:gd name="T1" fmla="*/ 18 h 18"/>
                <a:gd name="T2" fmla="*/ 7 w 16"/>
                <a:gd name="T3" fmla="*/ 12 h 18"/>
                <a:gd name="T4" fmla="*/ 5 w 16"/>
                <a:gd name="T5" fmla="*/ 12 h 18"/>
                <a:gd name="T6" fmla="*/ 3 w 16"/>
                <a:gd name="T7" fmla="*/ 11 h 18"/>
                <a:gd name="T8" fmla="*/ 2 w 16"/>
                <a:gd name="T9" fmla="*/ 9 h 18"/>
                <a:gd name="T10" fmla="*/ 2 w 16"/>
                <a:gd name="T11" fmla="*/ 1 h 18"/>
                <a:gd name="T12" fmla="*/ 3 w 16"/>
                <a:gd name="T13" fmla="*/ 0 h 18"/>
                <a:gd name="T14" fmla="*/ 16 w 1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cubicBezTo>
                    <a:pt x="12" y="17"/>
                    <a:pt x="10" y="14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2" y="6"/>
                    <a:pt x="0" y="4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6"/>
                    <a:pt x="12" y="12"/>
                    <a:pt x="16" y="18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4" name="Freeform 1401"/>
            <p:cNvSpPr/>
            <p:nvPr/>
          </p:nvSpPr>
          <p:spPr bwMode="auto">
            <a:xfrm>
              <a:off x="6128" y="3408"/>
              <a:ext cx="5" cy="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5" name="Freeform 1402"/>
            <p:cNvSpPr/>
            <p:nvPr/>
          </p:nvSpPr>
          <p:spPr bwMode="auto">
            <a:xfrm>
              <a:off x="6169" y="3199"/>
              <a:ext cx="144" cy="309"/>
            </a:xfrm>
            <a:custGeom>
              <a:avLst/>
              <a:gdLst>
                <a:gd name="T0" fmla="*/ 22 w 96"/>
                <a:gd name="T1" fmla="*/ 127 h 206"/>
                <a:gd name="T2" fmla="*/ 19 w 96"/>
                <a:gd name="T3" fmla="*/ 94 h 206"/>
                <a:gd name="T4" fmla="*/ 24 w 96"/>
                <a:gd name="T5" fmla="*/ 88 h 206"/>
                <a:gd name="T6" fmla="*/ 26 w 96"/>
                <a:gd name="T7" fmla="*/ 82 h 206"/>
                <a:gd name="T8" fmla="*/ 30 w 96"/>
                <a:gd name="T9" fmla="*/ 66 h 206"/>
                <a:gd name="T10" fmla="*/ 32 w 96"/>
                <a:gd name="T11" fmla="*/ 60 h 206"/>
                <a:gd name="T12" fmla="*/ 41 w 96"/>
                <a:gd name="T13" fmla="*/ 39 h 206"/>
                <a:gd name="T14" fmla="*/ 53 w 96"/>
                <a:gd name="T15" fmla="*/ 20 h 206"/>
                <a:gd name="T16" fmla="*/ 62 w 96"/>
                <a:gd name="T17" fmla="*/ 11 h 206"/>
                <a:gd name="T18" fmla="*/ 86 w 96"/>
                <a:gd name="T19" fmla="*/ 1 h 206"/>
                <a:gd name="T20" fmla="*/ 94 w 96"/>
                <a:gd name="T21" fmla="*/ 10 h 206"/>
                <a:gd name="T22" fmla="*/ 89 w 96"/>
                <a:gd name="T23" fmla="*/ 23 h 206"/>
                <a:gd name="T24" fmla="*/ 89 w 96"/>
                <a:gd name="T25" fmla="*/ 23 h 206"/>
                <a:gd name="T26" fmla="*/ 87 w 96"/>
                <a:gd name="T27" fmla="*/ 25 h 206"/>
                <a:gd name="T28" fmla="*/ 74 w 96"/>
                <a:gd name="T29" fmla="*/ 58 h 206"/>
                <a:gd name="T30" fmla="*/ 72 w 96"/>
                <a:gd name="T31" fmla="*/ 68 h 206"/>
                <a:gd name="T32" fmla="*/ 74 w 96"/>
                <a:gd name="T33" fmla="*/ 93 h 206"/>
                <a:gd name="T34" fmla="*/ 78 w 96"/>
                <a:gd name="T35" fmla="*/ 125 h 206"/>
                <a:gd name="T36" fmla="*/ 76 w 96"/>
                <a:gd name="T37" fmla="*/ 129 h 206"/>
                <a:gd name="T38" fmla="*/ 69 w 96"/>
                <a:gd name="T39" fmla="*/ 124 h 206"/>
                <a:gd name="T40" fmla="*/ 62 w 96"/>
                <a:gd name="T41" fmla="*/ 72 h 206"/>
                <a:gd name="T42" fmla="*/ 67 w 96"/>
                <a:gd name="T43" fmla="*/ 52 h 206"/>
                <a:gd name="T44" fmla="*/ 79 w 96"/>
                <a:gd name="T45" fmla="*/ 26 h 206"/>
                <a:gd name="T46" fmla="*/ 78 w 96"/>
                <a:gd name="T47" fmla="*/ 20 h 206"/>
                <a:gd name="T48" fmla="*/ 72 w 96"/>
                <a:gd name="T49" fmla="*/ 23 h 206"/>
                <a:gd name="T50" fmla="*/ 70 w 96"/>
                <a:gd name="T51" fmla="*/ 27 h 206"/>
                <a:gd name="T52" fmla="*/ 46 w 96"/>
                <a:gd name="T53" fmla="*/ 62 h 206"/>
                <a:gd name="T54" fmla="*/ 39 w 96"/>
                <a:gd name="T55" fmla="*/ 93 h 206"/>
                <a:gd name="T56" fmla="*/ 39 w 96"/>
                <a:gd name="T57" fmla="*/ 105 h 206"/>
                <a:gd name="T58" fmla="*/ 39 w 96"/>
                <a:gd name="T59" fmla="*/ 122 h 206"/>
                <a:gd name="T60" fmla="*/ 37 w 96"/>
                <a:gd name="T61" fmla="*/ 132 h 206"/>
                <a:gd name="T62" fmla="*/ 35 w 96"/>
                <a:gd name="T63" fmla="*/ 143 h 206"/>
                <a:gd name="T64" fmla="*/ 36 w 96"/>
                <a:gd name="T65" fmla="*/ 148 h 206"/>
                <a:gd name="T66" fmla="*/ 37 w 96"/>
                <a:gd name="T67" fmla="*/ 153 h 206"/>
                <a:gd name="T68" fmla="*/ 38 w 96"/>
                <a:gd name="T69" fmla="*/ 156 h 206"/>
                <a:gd name="T70" fmla="*/ 38 w 96"/>
                <a:gd name="T71" fmla="*/ 159 h 206"/>
                <a:gd name="T72" fmla="*/ 33 w 96"/>
                <a:gd name="T73" fmla="*/ 194 h 206"/>
                <a:gd name="T74" fmla="*/ 18 w 96"/>
                <a:gd name="T75" fmla="*/ 203 h 206"/>
                <a:gd name="T76" fmla="*/ 0 w 96"/>
                <a:gd name="T77" fmla="*/ 189 h 206"/>
                <a:gd name="T78" fmla="*/ 2 w 96"/>
                <a:gd name="T79" fmla="*/ 187 h 206"/>
                <a:gd name="T80" fmla="*/ 3 w 96"/>
                <a:gd name="T81" fmla="*/ 187 h 206"/>
                <a:gd name="T82" fmla="*/ 18 w 96"/>
                <a:gd name="T83" fmla="*/ 192 h 206"/>
                <a:gd name="T84" fmla="*/ 19 w 96"/>
                <a:gd name="T85" fmla="*/ 176 h 206"/>
                <a:gd name="T86" fmla="*/ 24 w 96"/>
                <a:gd name="T87" fmla="*/ 144 h 206"/>
                <a:gd name="T88" fmla="*/ 22 w 96"/>
                <a:gd name="T89" fmla="*/ 12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" h="206">
                  <a:moveTo>
                    <a:pt x="22" y="127"/>
                  </a:moveTo>
                  <a:cubicBezTo>
                    <a:pt x="20" y="116"/>
                    <a:pt x="16" y="105"/>
                    <a:pt x="19" y="94"/>
                  </a:cubicBezTo>
                  <a:cubicBezTo>
                    <a:pt x="20" y="92"/>
                    <a:pt x="20" y="89"/>
                    <a:pt x="24" y="88"/>
                  </a:cubicBezTo>
                  <a:cubicBezTo>
                    <a:pt x="26" y="87"/>
                    <a:pt x="27" y="85"/>
                    <a:pt x="26" y="82"/>
                  </a:cubicBezTo>
                  <a:cubicBezTo>
                    <a:pt x="25" y="76"/>
                    <a:pt x="28" y="71"/>
                    <a:pt x="30" y="66"/>
                  </a:cubicBezTo>
                  <a:cubicBezTo>
                    <a:pt x="31" y="64"/>
                    <a:pt x="31" y="62"/>
                    <a:pt x="32" y="60"/>
                  </a:cubicBezTo>
                  <a:cubicBezTo>
                    <a:pt x="34" y="52"/>
                    <a:pt x="36" y="46"/>
                    <a:pt x="41" y="39"/>
                  </a:cubicBezTo>
                  <a:cubicBezTo>
                    <a:pt x="45" y="33"/>
                    <a:pt x="49" y="27"/>
                    <a:pt x="53" y="20"/>
                  </a:cubicBezTo>
                  <a:cubicBezTo>
                    <a:pt x="55" y="16"/>
                    <a:pt x="58" y="13"/>
                    <a:pt x="62" y="11"/>
                  </a:cubicBezTo>
                  <a:cubicBezTo>
                    <a:pt x="70" y="8"/>
                    <a:pt x="77" y="3"/>
                    <a:pt x="86" y="1"/>
                  </a:cubicBezTo>
                  <a:cubicBezTo>
                    <a:pt x="93" y="0"/>
                    <a:pt x="96" y="3"/>
                    <a:pt x="94" y="10"/>
                  </a:cubicBezTo>
                  <a:cubicBezTo>
                    <a:pt x="93" y="15"/>
                    <a:pt x="91" y="19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4"/>
                    <a:pt x="88" y="25"/>
                    <a:pt x="87" y="25"/>
                  </a:cubicBezTo>
                  <a:cubicBezTo>
                    <a:pt x="82" y="36"/>
                    <a:pt x="80" y="48"/>
                    <a:pt x="74" y="58"/>
                  </a:cubicBezTo>
                  <a:cubicBezTo>
                    <a:pt x="76" y="62"/>
                    <a:pt x="74" y="65"/>
                    <a:pt x="72" y="68"/>
                  </a:cubicBezTo>
                  <a:cubicBezTo>
                    <a:pt x="70" y="77"/>
                    <a:pt x="71" y="85"/>
                    <a:pt x="74" y="93"/>
                  </a:cubicBezTo>
                  <a:cubicBezTo>
                    <a:pt x="79" y="103"/>
                    <a:pt x="76" y="115"/>
                    <a:pt x="78" y="125"/>
                  </a:cubicBezTo>
                  <a:cubicBezTo>
                    <a:pt x="78" y="127"/>
                    <a:pt x="77" y="128"/>
                    <a:pt x="76" y="129"/>
                  </a:cubicBezTo>
                  <a:cubicBezTo>
                    <a:pt x="72" y="130"/>
                    <a:pt x="70" y="127"/>
                    <a:pt x="69" y="124"/>
                  </a:cubicBezTo>
                  <a:cubicBezTo>
                    <a:pt x="67" y="107"/>
                    <a:pt x="59" y="90"/>
                    <a:pt x="62" y="72"/>
                  </a:cubicBezTo>
                  <a:cubicBezTo>
                    <a:pt x="63" y="65"/>
                    <a:pt x="64" y="58"/>
                    <a:pt x="67" y="52"/>
                  </a:cubicBezTo>
                  <a:cubicBezTo>
                    <a:pt x="73" y="44"/>
                    <a:pt x="76" y="35"/>
                    <a:pt x="79" y="26"/>
                  </a:cubicBezTo>
                  <a:cubicBezTo>
                    <a:pt x="80" y="24"/>
                    <a:pt x="81" y="21"/>
                    <a:pt x="78" y="20"/>
                  </a:cubicBezTo>
                  <a:cubicBezTo>
                    <a:pt x="76" y="19"/>
                    <a:pt x="73" y="20"/>
                    <a:pt x="72" y="23"/>
                  </a:cubicBezTo>
                  <a:cubicBezTo>
                    <a:pt x="71" y="24"/>
                    <a:pt x="70" y="25"/>
                    <a:pt x="70" y="27"/>
                  </a:cubicBezTo>
                  <a:cubicBezTo>
                    <a:pt x="63" y="40"/>
                    <a:pt x="58" y="52"/>
                    <a:pt x="46" y="62"/>
                  </a:cubicBezTo>
                  <a:cubicBezTo>
                    <a:pt x="37" y="69"/>
                    <a:pt x="38" y="82"/>
                    <a:pt x="39" y="93"/>
                  </a:cubicBezTo>
                  <a:cubicBezTo>
                    <a:pt x="39" y="97"/>
                    <a:pt x="40" y="101"/>
                    <a:pt x="39" y="105"/>
                  </a:cubicBezTo>
                  <a:cubicBezTo>
                    <a:pt x="37" y="111"/>
                    <a:pt x="35" y="117"/>
                    <a:pt x="39" y="122"/>
                  </a:cubicBezTo>
                  <a:cubicBezTo>
                    <a:pt x="42" y="125"/>
                    <a:pt x="40" y="129"/>
                    <a:pt x="37" y="132"/>
                  </a:cubicBezTo>
                  <a:cubicBezTo>
                    <a:pt x="34" y="135"/>
                    <a:pt x="34" y="139"/>
                    <a:pt x="35" y="143"/>
                  </a:cubicBezTo>
                  <a:cubicBezTo>
                    <a:pt x="35" y="145"/>
                    <a:pt x="35" y="146"/>
                    <a:pt x="36" y="148"/>
                  </a:cubicBezTo>
                  <a:cubicBezTo>
                    <a:pt x="36" y="150"/>
                    <a:pt x="36" y="151"/>
                    <a:pt x="37" y="153"/>
                  </a:cubicBezTo>
                  <a:cubicBezTo>
                    <a:pt x="37" y="154"/>
                    <a:pt x="38" y="155"/>
                    <a:pt x="38" y="156"/>
                  </a:cubicBezTo>
                  <a:cubicBezTo>
                    <a:pt x="38" y="157"/>
                    <a:pt x="38" y="158"/>
                    <a:pt x="38" y="159"/>
                  </a:cubicBezTo>
                  <a:cubicBezTo>
                    <a:pt x="35" y="170"/>
                    <a:pt x="33" y="182"/>
                    <a:pt x="33" y="194"/>
                  </a:cubicBezTo>
                  <a:cubicBezTo>
                    <a:pt x="32" y="203"/>
                    <a:pt x="27" y="206"/>
                    <a:pt x="18" y="203"/>
                  </a:cubicBezTo>
                  <a:cubicBezTo>
                    <a:pt x="11" y="201"/>
                    <a:pt x="2" y="199"/>
                    <a:pt x="0" y="189"/>
                  </a:cubicBezTo>
                  <a:cubicBezTo>
                    <a:pt x="1" y="188"/>
                    <a:pt x="1" y="188"/>
                    <a:pt x="2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8" y="190"/>
                    <a:pt x="14" y="195"/>
                    <a:pt x="18" y="192"/>
                  </a:cubicBezTo>
                  <a:cubicBezTo>
                    <a:pt x="22" y="189"/>
                    <a:pt x="19" y="181"/>
                    <a:pt x="19" y="176"/>
                  </a:cubicBezTo>
                  <a:cubicBezTo>
                    <a:pt x="18" y="165"/>
                    <a:pt x="17" y="154"/>
                    <a:pt x="24" y="144"/>
                  </a:cubicBezTo>
                  <a:cubicBezTo>
                    <a:pt x="28" y="139"/>
                    <a:pt x="23" y="133"/>
                    <a:pt x="22" y="127"/>
                  </a:cubicBezTo>
                  <a:close/>
                </a:path>
              </a:pathLst>
            </a:custGeom>
            <a:solidFill>
              <a:srgbClr val="F0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6" name="Freeform 1403"/>
            <p:cNvSpPr/>
            <p:nvPr/>
          </p:nvSpPr>
          <p:spPr bwMode="auto">
            <a:xfrm>
              <a:off x="6359" y="3145"/>
              <a:ext cx="300" cy="312"/>
            </a:xfrm>
            <a:custGeom>
              <a:avLst/>
              <a:gdLst>
                <a:gd name="T0" fmla="*/ 41 w 200"/>
                <a:gd name="T1" fmla="*/ 40 h 208"/>
                <a:gd name="T2" fmla="*/ 16 w 200"/>
                <a:gd name="T3" fmla="*/ 42 h 208"/>
                <a:gd name="T4" fmla="*/ 10 w 200"/>
                <a:gd name="T5" fmla="*/ 43 h 208"/>
                <a:gd name="T6" fmla="*/ 0 w 200"/>
                <a:gd name="T7" fmla="*/ 37 h 208"/>
                <a:gd name="T8" fmla="*/ 8 w 200"/>
                <a:gd name="T9" fmla="*/ 31 h 208"/>
                <a:gd name="T10" fmla="*/ 29 w 200"/>
                <a:gd name="T11" fmla="*/ 21 h 208"/>
                <a:gd name="T12" fmla="*/ 51 w 200"/>
                <a:gd name="T13" fmla="*/ 6 h 208"/>
                <a:gd name="T14" fmla="*/ 66 w 200"/>
                <a:gd name="T15" fmla="*/ 0 h 208"/>
                <a:gd name="T16" fmla="*/ 128 w 200"/>
                <a:gd name="T17" fmla="*/ 29 h 208"/>
                <a:gd name="T18" fmla="*/ 169 w 200"/>
                <a:gd name="T19" fmla="*/ 58 h 208"/>
                <a:gd name="T20" fmla="*/ 183 w 200"/>
                <a:gd name="T21" fmla="*/ 77 h 208"/>
                <a:gd name="T22" fmla="*/ 197 w 200"/>
                <a:gd name="T23" fmla="*/ 135 h 208"/>
                <a:gd name="T24" fmla="*/ 194 w 200"/>
                <a:gd name="T25" fmla="*/ 177 h 208"/>
                <a:gd name="T26" fmla="*/ 193 w 200"/>
                <a:gd name="T27" fmla="*/ 193 h 208"/>
                <a:gd name="T28" fmla="*/ 189 w 200"/>
                <a:gd name="T29" fmla="*/ 208 h 208"/>
                <a:gd name="T30" fmla="*/ 186 w 200"/>
                <a:gd name="T31" fmla="*/ 207 h 208"/>
                <a:gd name="T32" fmla="*/ 179 w 200"/>
                <a:gd name="T33" fmla="*/ 181 h 208"/>
                <a:gd name="T34" fmla="*/ 180 w 200"/>
                <a:gd name="T35" fmla="*/ 135 h 208"/>
                <a:gd name="T36" fmla="*/ 172 w 200"/>
                <a:gd name="T37" fmla="*/ 92 h 208"/>
                <a:gd name="T38" fmla="*/ 169 w 200"/>
                <a:gd name="T39" fmla="*/ 83 h 208"/>
                <a:gd name="T40" fmla="*/ 144 w 200"/>
                <a:gd name="T41" fmla="*/ 59 h 208"/>
                <a:gd name="T42" fmla="*/ 116 w 200"/>
                <a:gd name="T43" fmla="*/ 38 h 208"/>
                <a:gd name="T44" fmla="*/ 82 w 200"/>
                <a:gd name="T45" fmla="*/ 19 h 208"/>
                <a:gd name="T46" fmla="*/ 67 w 200"/>
                <a:gd name="T47" fmla="*/ 22 h 208"/>
                <a:gd name="T48" fmla="*/ 53 w 200"/>
                <a:gd name="T49" fmla="*/ 26 h 208"/>
                <a:gd name="T50" fmla="*/ 51 w 200"/>
                <a:gd name="T51" fmla="*/ 26 h 208"/>
                <a:gd name="T52" fmla="*/ 41 w 200"/>
                <a:gd name="T53" fmla="*/ 39 h 208"/>
                <a:gd name="T54" fmla="*/ 41 w 200"/>
                <a:gd name="T55" fmla="*/ 4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208">
                  <a:moveTo>
                    <a:pt x="41" y="40"/>
                  </a:moveTo>
                  <a:cubicBezTo>
                    <a:pt x="33" y="40"/>
                    <a:pt x="24" y="40"/>
                    <a:pt x="16" y="42"/>
                  </a:cubicBezTo>
                  <a:cubicBezTo>
                    <a:pt x="14" y="43"/>
                    <a:pt x="12" y="43"/>
                    <a:pt x="10" y="43"/>
                  </a:cubicBezTo>
                  <a:cubicBezTo>
                    <a:pt x="6" y="42"/>
                    <a:pt x="1" y="41"/>
                    <a:pt x="0" y="37"/>
                  </a:cubicBezTo>
                  <a:cubicBezTo>
                    <a:pt x="0" y="33"/>
                    <a:pt x="5" y="32"/>
                    <a:pt x="8" y="31"/>
                  </a:cubicBezTo>
                  <a:cubicBezTo>
                    <a:pt x="16" y="29"/>
                    <a:pt x="22" y="24"/>
                    <a:pt x="29" y="21"/>
                  </a:cubicBezTo>
                  <a:cubicBezTo>
                    <a:pt x="37" y="17"/>
                    <a:pt x="46" y="14"/>
                    <a:pt x="51" y="6"/>
                  </a:cubicBezTo>
                  <a:cubicBezTo>
                    <a:pt x="54" y="1"/>
                    <a:pt x="59" y="0"/>
                    <a:pt x="66" y="0"/>
                  </a:cubicBezTo>
                  <a:cubicBezTo>
                    <a:pt x="90" y="3"/>
                    <a:pt x="109" y="16"/>
                    <a:pt x="128" y="29"/>
                  </a:cubicBezTo>
                  <a:cubicBezTo>
                    <a:pt x="142" y="39"/>
                    <a:pt x="155" y="49"/>
                    <a:pt x="169" y="58"/>
                  </a:cubicBezTo>
                  <a:cubicBezTo>
                    <a:pt x="176" y="62"/>
                    <a:pt x="181" y="68"/>
                    <a:pt x="183" y="77"/>
                  </a:cubicBezTo>
                  <a:cubicBezTo>
                    <a:pt x="188" y="96"/>
                    <a:pt x="193" y="116"/>
                    <a:pt x="197" y="135"/>
                  </a:cubicBezTo>
                  <a:cubicBezTo>
                    <a:pt x="200" y="149"/>
                    <a:pt x="195" y="163"/>
                    <a:pt x="194" y="177"/>
                  </a:cubicBezTo>
                  <a:cubicBezTo>
                    <a:pt x="194" y="182"/>
                    <a:pt x="194" y="187"/>
                    <a:pt x="193" y="193"/>
                  </a:cubicBezTo>
                  <a:cubicBezTo>
                    <a:pt x="193" y="198"/>
                    <a:pt x="193" y="204"/>
                    <a:pt x="189" y="208"/>
                  </a:cubicBezTo>
                  <a:cubicBezTo>
                    <a:pt x="188" y="208"/>
                    <a:pt x="187" y="208"/>
                    <a:pt x="186" y="207"/>
                  </a:cubicBezTo>
                  <a:cubicBezTo>
                    <a:pt x="181" y="199"/>
                    <a:pt x="179" y="191"/>
                    <a:pt x="179" y="181"/>
                  </a:cubicBezTo>
                  <a:cubicBezTo>
                    <a:pt x="180" y="166"/>
                    <a:pt x="178" y="151"/>
                    <a:pt x="180" y="135"/>
                  </a:cubicBezTo>
                  <a:cubicBezTo>
                    <a:pt x="181" y="121"/>
                    <a:pt x="173" y="107"/>
                    <a:pt x="172" y="92"/>
                  </a:cubicBezTo>
                  <a:cubicBezTo>
                    <a:pt x="172" y="89"/>
                    <a:pt x="171" y="86"/>
                    <a:pt x="169" y="83"/>
                  </a:cubicBezTo>
                  <a:cubicBezTo>
                    <a:pt x="165" y="71"/>
                    <a:pt x="157" y="63"/>
                    <a:pt x="144" y="59"/>
                  </a:cubicBezTo>
                  <a:cubicBezTo>
                    <a:pt x="132" y="56"/>
                    <a:pt x="125" y="46"/>
                    <a:pt x="116" y="38"/>
                  </a:cubicBezTo>
                  <a:cubicBezTo>
                    <a:pt x="107" y="28"/>
                    <a:pt x="96" y="21"/>
                    <a:pt x="82" y="19"/>
                  </a:cubicBezTo>
                  <a:cubicBezTo>
                    <a:pt x="76" y="18"/>
                    <a:pt x="71" y="18"/>
                    <a:pt x="67" y="22"/>
                  </a:cubicBezTo>
                  <a:cubicBezTo>
                    <a:pt x="63" y="26"/>
                    <a:pt x="58" y="27"/>
                    <a:pt x="53" y="26"/>
                  </a:cubicBezTo>
                  <a:cubicBezTo>
                    <a:pt x="52" y="26"/>
                    <a:pt x="52" y="26"/>
                    <a:pt x="51" y="26"/>
                  </a:cubicBezTo>
                  <a:cubicBezTo>
                    <a:pt x="39" y="25"/>
                    <a:pt x="37" y="28"/>
                    <a:pt x="41" y="39"/>
                  </a:cubicBezTo>
                  <a:cubicBezTo>
                    <a:pt x="41" y="39"/>
                    <a:pt x="41" y="40"/>
                    <a:pt x="41" y="4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7" name="Freeform 1404"/>
            <p:cNvSpPr/>
            <p:nvPr/>
          </p:nvSpPr>
          <p:spPr bwMode="auto">
            <a:xfrm>
              <a:off x="6272" y="3250"/>
              <a:ext cx="83" cy="162"/>
            </a:xfrm>
            <a:custGeom>
              <a:avLst/>
              <a:gdLst>
                <a:gd name="T0" fmla="*/ 7 w 55"/>
                <a:gd name="T1" fmla="*/ 24 h 108"/>
                <a:gd name="T2" fmla="*/ 16 w 55"/>
                <a:gd name="T3" fmla="*/ 7 h 108"/>
                <a:gd name="T4" fmla="*/ 23 w 55"/>
                <a:gd name="T5" fmla="*/ 1 h 108"/>
                <a:gd name="T6" fmla="*/ 27 w 55"/>
                <a:gd name="T7" fmla="*/ 17 h 108"/>
                <a:gd name="T8" fmla="*/ 22 w 55"/>
                <a:gd name="T9" fmla="*/ 35 h 108"/>
                <a:gd name="T10" fmla="*/ 23 w 55"/>
                <a:gd name="T11" fmla="*/ 40 h 108"/>
                <a:gd name="T12" fmla="*/ 38 w 55"/>
                <a:gd name="T13" fmla="*/ 20 h 108"/>
                <a:gd name="T14" fmla="*/ 48 w 55"/>
                <a:gd name="T15" fmla="*/ 11 h 108"/>
                <a:gd name="T16" fmla="*/ 36 w 55"/>
                <a:gd name="T17" fmla="*/ 45 h 108"/>
                <a:gd name="T18" fmla="*/ 24 w 55"/>
                <a:gd name="T19" fmla="*/ 84 h 108"/>
                <a:gd name="T20" fmla="*/ 28 w 55"/>
                <a:gd name="T21" fmla="*/ 101 h 108"/>
                <a:gd name="T22" fmla="*/ 27 w 55"/>
                <a:gd name="T23" fmla="*/ 107 h 108"/>
                <a:gd name="T24" fmla="*/ 24 w 55"/>
                <a:gd name="T25" fmla="*/ 108 h 108"/>
                <a:gd name="T26" fmla="*/ 21 w 55"/>
                <a:gd name="T27" fmla="*/ 107 h 108"/>
                <a:gd name="T28" fmla="*/ 19 w 55"/>
                <a:gd name="T29" fmla="*/ 104 h 108"/>
                <a:gd name="T30" fmla="*/ 6 w 55"/>
                <a:gd name="T31" fmla="*/ 64 h 108"/>
                <a:gd name="T32" fmla="*/ 1 w 55"/>
                <a:gd name="T33" fmla="*/ 44 h 108"/>
                <a:gd name="T34" fmla="*/ 7 w 55"/>
                <a:gd name="T35" fmla="*/ 2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08">
                  <a:moveTo>
                    <a:pt x="7" y="24"/>
                  </a:moveTo>
                  <a:cubicBezTo>
                    <a:pt x="12" y="20"/>
                    <a:pt x="12" y="12"/>
                    <a:pt x="16" y="7"/>
                  </a:cubicBezTo>
                  <a:cubicBezTo>
                    <a:pt x="18" y="4"/>
                    <a:pt x="19" y="0"/>
                    <a:pt x="23" y="1"/>
                  </a:cubicBezTo>
                  <a:cubicBezTo>
                    <a:pt x="31" y="5"/>
                    <a:pt x="29" y="11"/>
                    <a:pt x="27" y="17"/>
                  </a:cubicBezTo>
                  <a:cubicBezTo>
                    <a:pt x="25" y="23"/>
                    <a:pt x="23" y="29"/>
                    <a:pt x="22" y="35"/>
                  </a:cubicBezTo>
                  <a:cubicBezTo>
                    <a:pt x="22" y="37"/>
                    <a:pt x="21" y="38"/>
                    <a:pt x="23" y="40"/>
                  </a:cubicBezTo>
                  <a:cubicBezTo>
                    <a:pt x="30" y="34"/>
                    <a:pt x="35" y="28"/>
                    <a:pt x="38" y="20"/>
                  </a:cubicBezTo>
                  <a:cubicBezTo>
                    <a:pt x="40" y="15"/>
                    <a:pt x="40" y="9"/>
                    <a:pt x="48" y="11"/>
                  </a:cubicBezTo>
                  <a:cubicBezTo>
                    <a:pt x="51" y="30"/>
                    <a:pt x="55" y="32"/>
                    <a:pt x="36" y="45"/>
                  </a:cubicBezTo>
                  <a:cubicBezTo>
                    <a:pt x="24" y="54"/>
                    <a:pt x="22" y="69"/>
                    <a:pt x="24" y="84"/>
                  </a:cubicBezTo>
                  <a:cubicBezTo>
                    <a:pt x="24" y="89"/>
                    <a:pt x="25" y="95"/>
                    <a:pt x="28" y="101"/>
                  </a:cubicBezTo>
                  <a:cubicBezTo>
                    <a:pt x="28" y="103"/>
                    <a:pt x="30" y="105"/>
                    <a:pt x="27" y="107"/>
                  </a:cubicBezTo>
                  <a:cubicBezTo>
                    <a:pt x="26" y="108"/>
                    <a:pt x="25" y="108"/>
                    <a:pt x="24" y="108"/>
                  </a:cubicBezTo>
                  <a:cubicBezTo>
                    <a:pt x="23" y="108"/>
                    <a:pt x="22" y="107"/>
                    <a:pt x="21" y="107"/>
                  </a:cubicBezTo>
                  <a:cubicBezTo>
                    <a:pt x="20" y="106"/>
                    <a:pt x="19" y="105"/>
                    <a:pt x="19" y="104"/>
                  </a:cubicBezTo>
                  <a:cubicBezTo>
                    <a:pt x="13" y="91"/>
                    <a:pt x="5" y="79"/>
                    <a:pt x="6" y="64"/>
                  </a:cubicBezTo>
                  <a:cubicBezTo>
                    <a:pt x="7" y="57"/>
                    <a:pt x="0" y="52"/>
                    <a:pt x="1" y="44"/>
                  </a:cubicBezTo>
                  <a:cubicBezTo>
                    <a:pt x="1" y="37"/>
                    <a:pt x="2" y="30"/>
                    <a:pt x="7" y="24"/>
                  </a:cubicBezTo>
                  <a:close/>
                </a:path>
              </a:pathLst>
            </a:custGeom>
            <a:solidFill>
              <a:srgbClr val="F5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8" name="Freeform 1405"/>
            <p:cNvSpPr/>
            <p:nvPr/>
          </p:nvSpPr>
          <p:spPr bwMode="auto">
            <a:xfrm>
              <a:off x="6296" y="3198"/>
              <a:ext cx="168" cy="63"/>
            </a:xfrm>
            <a:custGeom>
              <a:avLst/>
              <a:gdLst>
                <a:gd name="T0" fmla="*/ 8 w 112"/>
                <a:gd name="T1" fmla="*/ 38 h 42"/>
                <a:gd name="T2" fmla="*/ 0 w 112"/>
                <a:gd name="T3" fmla="*/ 42 h 42"/>
                <a:gd name="T4" fmla="*/ 23 w 112"/>
                <a:gd name="T5" fmla="*/ 16 h 42"/>
                <a:gd name="T6" fmla="*/ 27 w 112"/>
                <a:gd name="T7" fmla="*/ 15 h 42"/>
                <a:gd name="T8" fmla="*/ 50 w 112"/>
                <a:gd name="T9" fmla="*/ 13 h 42"/>
                <a:gd name="T10" fmla="*/ 71 w 112"/>
                <a:gd name="T11" fmla="*/ 8 h 42"/>
                <a:gd name="T12" fmla="*/ 84 w 112"/>
                <a:gd name="T13" fmla="*/ 11 h 42"/>
                <a:gd name="T14" fmla="*/ 92 w 112"/>
                <a:gd name="T15" fmla="*/ 9 h 42"/>
                <a:gd name="T16" fmla="*/ 101 w 112"/>
                <a:gd name="T17" fmla="*/ 1 h 42"/>
                <a:gd name="T18" fmla="*/ 104 w 112"/>
                <a:gd name="T19" fmla="*/ 1 h 42"/>
                <a:gd name="T20" fmla="*/ 112 w 112"/>
                <a:gd name="T21" fmla="*/ 6 h 42"/>
                <a:gd name="T22" fmla="*/ 106 w 112"/>
                <a:gd name="T23" fmla="*/ 12 h 42"/>
                <a:gd name="T24" fmla="*/ 96 w 112"/>
                <a:gd name="T25" fmla="*/ 20 h 42"/>
                <a:gd name="T26" fmla="*/ 87 w 112"/>
                <a:gd name="T27" fmla="*/ 26 h 42"/>
                <a:gd name="T28" fmla="*/ 56 w 112"/>
                <a:gd name="T29" fmla="*/ 32 h 42"/>
                <a:gd name="T30" fmla="*/ 52 w 112"/>
                <a:gd name="T31" fmla="*/ 34 h 42"/>
                <a:gd name="T32" fmla="*/ 50 w 112"/>
                <a:gd name="T33" fmla="*/ 35 h 42"/>
                <a:gd name="T34" fmla="*/ 48 w 112"/>
                <a:gd name="T35" fmla="*/ 36 h 42"/>
                <a:gd name="T36" fmla="*/ 45 w 112"/>
                <a:gd name="T37" fmla="*/ 37 h 42"/>
                <a:gd name="T38" fmla="*/ 39 w 112"/>
                <a:gd name="T39" fmla="*/ 37 h 42"/>
                <a:gd name="T40" fmla="*/ 8 w 112"/>
                <a:gd name="T41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42">
                  <a:moveTo>
                    <a:pt x="8" y="38"/>
                  </a:moveTo>
                  <a:cubicBezTo>
                    <a:pt x="5" y="38"/>
                    <a:pt x="2" y="40"/>
                    <a:pt x="0" y="42"/>
                  </a:cubicBezTo>
                  <a:cubicBezTo>
                    <a:pt x="3" y="28"/>
                    <a:pt x="13" y="22"/>
                    <a:pt x="23" y="16"/>
                  </a:cubicBezTo>
                  <a:cubicBezTo>
                    <a:pt x="24" y="15"/>
                    <a:pt x="26" y="15"/>
                    <a:pt x="27" y="15"/>
                  </a:cubicBezTo>
                  <a:cubicBezTo>
                    <a:pt x="35" y="18"/>
                    <a:pt x="43" y="15"/>
                    <a:pt x="50" y="13"/>
                  </a:cubicBezTo>
                  <a:cubicBezTo>
                    <a:pt x="57" y="11"/>
                    <a:pt x="64" y="9"/>
                    <a:pt x="71" y="8"/>
                  </a:cubicBezTo>
                  <a:cubicBezTo>
                    <a:pt x="75" y="7"/>
                    <a:pt x="80" y="7"/>
                    <a:pt x="84" y="11"/>
                  </a:cubicBezTo>
                  <a:cubicBezTo>
                    <a:pt x="88" y="15"/>
                    <a:pt x="90" y="13"/>
                    <a:pt x="92" y="9"/>
                  </a:cubicBezTo>
                  <a:cubicBezTo>
                    <a:pt x="93" y="4"/>
                    <a:pt x="97" y="3"/>
                    <a:pt x="101" y="1"/>
                  </a:cubicBezTo>
                  <a:cubicBezTo>
                    <a:pt x="102" y="1"/>
                    <a:pt x="103" y="0"/>
                    <a:pt x="104" y="1"/>
                  </a:cubicBezTo>
                  <a:cubicBezTo>
                    <a:pt x="107" y="1"/>
                    <a:pt x="111" y="2"/>
                    <a:pt x="112" y="6"/>
                  </a:cubicBezTo>
                  <a:cubicBezTo>
                    <a:pt x="112" y="10"/>
                    <a:pt x="109" y="11"/>
                    <a:pt x="106" y="12"/>
                  </a:cubicBezTo>
                  <a:cubicBezTo>
                    <a:pt x="101" y="13"/>
                    <a:pt x="98" y="16"/>
                    <a:pt x="96" y="20"/>
                  </a:cubicBezTo>
                  <a:cubicBezTo>
                    <a:pt x="94" y="24"/>
                    <a:pt x="91" y="27"/>
                    <a:pt x="87" y="26"/>
                  </a:cubicBezTo>
                  <a:cubicBezTo>
                    <a:pt x="76" y="23"/>
                    <a:pt x="66" y="27"/>
                    <a:pt x="56" y="32"/>
                  </a:cubicBezTo>
                  <a:cubicBezTo>
                    <a:pt x="55" y="33"/>
                    <a:pt x="53" y="33"/>
                    <a:pt x="52" y="34"/>
                  </a:cubicBezTo>
                  <a:cubicBezTo>
                    <a:pt x="51" y="34"/>
                    <a:pt x="51" y="35"/>
                    <a:pt x="50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7" y="36"/>
                    <a:pt x="46" y="37"/>
                    <a:pt x="45" y="37"/>
                  </a:cubicBezTo>
                  <a:cubicBezTo>
                    <a:pt x="43" y="38"/>
                    <a:pt x="41" y="38"/>
                    <a:pt x="39" y="37"/>
                  </a:cubicBezTo>
                  <a:cubicBezTo>
                    <a:pt x="29" y="31"/>
                    <a:pt x="18" y="33"/>
                    <a:pt x="8" y="38"/>
                  </a:cubicBezTo>
                  <a:close/>
                </a:path>
              </a:pathLst>
            </a:custGeom>
            <a:solidFill>
              <a:srgbClr val="FA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9" name="Freeform 1406"/>
            <p:cNvSpPr/>
            <p:nvPr/>
          </p:nvSpPr>
          <p:spPr bwMode="auto">
            <a:xfrm>
              <a:off x="6266" y="3286"/>
              <a:ext cx="39" cy="123"/>
            </a:xfrm>
            <a:custGeom>
              <a:avLst/>
              <a:gdLst>
                <a:gd name="T0" fmla="*/ 11 w 26"/>
                <a:gd name="T1" fmla="*/ 0 h 82"/>
                <a:gd name="T2" fmla="*/ 7 w 26"/>
                <a:gd name="T3" fmla="*/ 19 h 82"/>
                <a:gd name="T4" fmla="*/ 10 w 26"/>
                <a:gd name="T5" fmla="*/ 31 h 82"/>
                <a:gd name="T6" fmla="*/ 12 w 26"/>
                <a:gd name="T7" fmla="*/ 38 h 82"/>
                <a:gd name="T8" fmla="*/ 24 w 26"/>
                <a:gd name="T9" fmla="*/ 76 h 82"/>
                <a:gd name="T10" fmla="*/ 26 w 26"/>
                <a:gd name="T11" fmla="*/ 81 h 82"/>
                <a:gd name="T12" fmla="*/ 14 w 26"/>
                <a:gd name="T13" fmla="*/ 69 h 82"/>
                <a:gd name="T14" fmla="*/ 11 w 26"/>
                <a:gd name="T15" fmla="*/ 60 h 82"/>
                <a:gd name="T16" fmla="*/ 5 w 26"/>
                <a:gd name="T17" fmla="*/ 8 h 82"/>
                <a:gd name="T18" fmla="*/ 9 w 26"/>
                <a:gd name="T19" fmla="*/ 0 h 82"/>
                <a:gd name="T20" fmla="*/ 11 w 26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2">
                  <a:moveTo>
                    <a:pt x="11" y="0"/>
                  </a:moveTo>
                  <a:cubicBezTo>
                    <a:pt x="9" y="6"/>
                    <a:pt x="6" y="12"/>
                    <a:pt x="7" y="19"/>
                  </a:cubicBezTo>
                  <a:cubicBezTo>
                    <a:pt x="7" y="24"/>
                    <a:pt x="7" y="28"/>
                    <a:pt x="10" y="31"/>
                  </a:cubicBezTo>
                  <a:cubicBezTo>
                    <a:pt x="11" y="33"/>
                    <a:pt x="13" y="36"/>
                    <a:pt x="12" y="38"/>
                  </a:cubicBezTo>
                  <a:cubicBezTo>
                    <a:pt x="11" y="53"/>
                    <a:pt x="19" y="64"/>
                    <a:pt x="24" y="76"/>
                  </a:cubicBezTo>
                  <a:cubicBezTo>
                    <a:pt x="25" y="78"/>
                    <a:pt x="25" y="79"/>
                    <a:pt x="26" y="81"/>
                  </a:cubicBezTo>
                  <a:cubicBezTo>
                    <a:pt x="18" y="82"/>
                    <a:pt x="17" y="74"/>
                    <a:pt x="14" y="69"/>
                  </a:cubicBezTo>
                  <a:cubicBezTo>
                    <a:pt x="12" y="67"/>
                    <a:pt x="11" y="63"/>
                    <a:pt x="11" y="60"/>
                  </a:cubicBezTo>
                  <a:cubicBezTo>
                    <a:pt x="12" y="42"/>
                    <a:pt x="0" y="26"/>
                    <a:pt x="5" y="8"/>
                  </a:cubicBezTo>
                  <a:cubicBezTo>
                    <a:pt x="6" y="5"/>
                    <a:pt x="7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0" name="Freeform 1407"/>
            <p:cNvSpPr/>
            <p:nvPr/>
          </p:nvSpPr>
          <p:spPr bwMode="auto">
            <a:xfrm>
              <a:off x="6421" y="3195"/>
              <a:ext cx="28" cy="16"/>
            </a:xfrm>
            <a:custGeom>
              <a:avLst/>
              <a:gdLst>
                <a:gd name="T0" fmla="*/ 19 w 19"/>
                <a:gd name="T1" fmla="*/ 5 h 11"/>
                <a:gd name="T2" fmla="*/ 9 w 19"/>
                <a:gd name="T3" fmla="*/ 11 h 11"/>
                <a:gd name="T4" fmla="*/ 0 w 19"/>
                <a:gd name="T5" fmla="*/ 7 h 11"/>
                <a:gd name="T6" fmla="*/ 0 w 19"/>
                <a:gd name="T7" fmla="*/ 7 h 11"/>
                <a:gd name="T8" fmla="*/ 19 w 1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6" y="7"/>
                    <a:pt x="13" y="9"/>
                    <a:pt x="9" y="11"/>
                  </a:cubicBezTo>
                  <a:cubicBezTo>
                    <a:pt x="6" y="9"/>
                    <a:pt x="3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11" y="0"/>
                    <a:pt x="19" y="5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1" name="Freeform 1408"/>
            <p:cNvSpPr/>
            <p:nvPr/>
          </p:nvSpPr>
          <p:spPr bwMode="auto">
            <a:xfrm>
              <a:off x="6299" y="32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1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2" name="Freeform 1409"/>
            <p:cNvSpPr/>
            <p:nvPr/>
          </p:nvSpPr>
          <p:spPr bwMode="auto">
            <a:xfrm>
              <a:off x="6962" y="496"/>
              <a:ext cx="143" cy="119"/>
            </a:xfrm>
            <a:custGeom>
              <a:avLst/>
              <a:gdLst>
                <a:gd name="T0" fmla="*/ 0 w 95"/>
                <a:gd name="T1" fmla="*/ 15 h 79"/>
                <a:gd name="T2" fmla="*/ 12 w 95"/>
                <a:gd name="T3" fmla="*/ 2 h 79"/>
                <a:gd name="T4" fmla="*/ 18 w 95"/>
                <a:gd name="T5" fmla="*/ 2 h 79"/>
                <a:gd name="T6" fmla="*/ 26 w 95"/>
                <a:gd name="T7" fmla="*/ 8 h 79"/>
                <a:gd name="T8" fmla="*/ 64 w 95"/>
                <a:gd name="T9" fmla="*/ 40 h 79"/>
                <a:gd name="T10" fmla="*/ 88 w 95"/>
                <a:gd name="T11" fmla="*/ 62 h 79"/>
                <a:gd name="T12" fmla="*/ 92 w 95"/>
                <a:gd name="T13" fmla="*/ 74 h 79"/>
                <a:gd name="T14" fmla="*/ 79 w 95"/>
                <a:gd name="T15" fmla="*/ 73 h 79"/>
                <a:gd name="T16" fmla="*/ 47 w 95"/>
                <a:gd name="T17" fmla="*/ 55 h 79"/>
                <a:gd name="T18" fmla="*/ 38 w 95"/>
                <a:gd name="T19" fmla="*/ 53 h 79"/>
                <a:gd name="T20" fmla="*/ 36 w 95"/>
                <a:gd name="T21" fmla="*/ 52 h 79"/>
                <a:gd name="T22" fmla="*/ 7 w 95"/>
                <a:gd name="T23" fmla="*/ 23 h 79"/>
                <a:gd name="T24" fmla="*/ 0 w 95"/>
                <a:gd name="T25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79">
                  <a:moveTo>
                    <a:pt x="0" y="15"/>
                  </a:moveTo>
                  <a:cubicBezTo>
                    <a:pt x="3" y="10"/>
                    <a:pt x="9" y="8"/>
                    <a:pt x="12" y="2"/>
                  </a:cubicBezTo>
                  <a:cubicBezTo>
                    <a:pt x="13" y="0"/>
                    <a:pt x="16" y="1"/>
                    <a:pt x="18" y="2"/>
                  </a:cubicBezTo>
                  <a:cubicBezTo>
                    <a:pt x="21" y="4"/>
                    <a:pt x="24" y="6"/>
                    <a:pt x="26" y="8"/>
                  </a:cubicBezTo>
                  <a:cubicBezTo>
                    <a:pt x="38" y="20"/>
                    <a:pt x="51" y="30"/>
                    <a:pt x="64" y="40"/>
                  </a:cubicBezTo>
                  <a:cubicBezTo>
                    <a:pt x="72" y="47"/>
                    <a:pt x="80" y="55"/>
                    <a:pt x="88" y="62"/>
                  </a:cubicBezTo>
                  <a:cubicBezTo>
                    <a:pt x="92" y="65"/>
                    <a:pt x="95" y="70"/>
                    <a:pt x="92" y="74"/>
                  </a:cubicBezTo>
                  <a:cubicBezTo>
                    <a:pt x="89" y="79"/>
                    <a:pt x="84" y="75"/>
                    <a:pt x="79" y="73"/>
                  </a:cubicBezTo>
                  <a:cubicBezTo>
                    <a:pt x="68" y="68"/>
                    <a:pt x="58" y="61"/>
                    <a:pt x="47" y="55"/>
                  </a:cubicBezTo>
                  <a:cubicBezTo>
                    <a:pt x="44" y="54"/>
                    <a:pt x="41" y="52"/>
                    <a:pt x="38" y="53"/>
                  </a:cubicBezTo>
                  <a:cubicBezTo>
                    <a:pt x="37" y="53"/>
                    <a:pt x="37" y="52"/>
                    <a:pt x="36" y="52"/>
                  </a:cubicBezTo>
                  <a:cubicBezTo>
                    <a:pt x="26" y="43"/>
                    <a:pt x="16" y="33"/>
                    <a:pt x="7" y="23"/>
                  </a:cubicBezTo>
                  <a:cubicBezTo>
                    <a:pt x="4" y="21"/>
                    <a:pt x="1" y="18"/>
                    <a:pt x="0" y="15"/>
                  </a:cubicBezTo>
                  <a:close/>
                </a:path>
              </a:pathLst>
            </a:custGeom>
            <a:solidFill>
              <a:srgbClr val="AC7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3" name="Freeform 1410"/>
            <p:cNvSpPr/>
            <p:nvPr/>
          </p:nvSpPr>
          <p:spPr bwMode="auto">
            <a:xfrm>
              <a:off x="6877" y="538"/>
              <a:ext cx="106" cy="95"/>
            </a:xfrm>
            <a:custGeom>
              <a:avLst/>
              <a:gdLst>
                <a:gd name="T0" fmla="*/ 1 w 71"/>
                <a:gd name="T1" fmla="*/ 0 h 63"/>
                <a:gd name="T2" fmla="*/ 21 w 71"/>
                <a:gd name="T3" fmla="*/ 2 h 63"/>
                <a:gd name="T4" fmla="*/ 71 w 71"/>
                <a:gd name="T5" fmla="*/ 57 h 63"/>
                <a:gd name="T6" fmla="*/ 70 w 71"/>
                <a:gd name="T7" fmla="*/ 59 h 63"/>
                <a:gd name="T8" fmla="*/ 60 w 71"/>
                <a:gd name="T9" fmla="*/ 63 h 63"/>
                <a:gd name="T10" fmla="*/ 49 w 71"/>
                <a:gd name="T11" fmla="*/ 50 h 63"/>
                <a:gd name="T12" fmla="*/ 40 w 71"/>
                <a:gd name="T13" fmla="*/ 36 h 63"/>
                <a:gd name="T14" fmla="*/ 10 w 71"/>
                <a:gd name="T15" fmla="*/ 11 h 63"/>
                <a:gd name="T16" fmla="*/ 5 w 71"/>
                <a:gd name="T17" fmla="*/ 9 h 63"/>
                <a:gd name="T18" fmla="*/ 3 w 71"/>
                <a:gd name="T19" fmla="*/ 7 h 63"/>
                <a:gd name="T20" fmla="*/ 0 w 71"/>
                <a:gd name="T21" fmla="*/ 1 h 63"/>
                <a:gd name="T22" fmla="*/ 1 w 71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63">
                  <a:moveTo>
                    <a:pt x="1" y="0"/>
                  </a:moveTo>
                  <a:cubicBezTo>
                    <a:pt x="8" y="3"/>
                    <a:pt x="14" y="6"/>
                    <a:pt x="21" y="2"/>
                  </a:cubicBezTo>
                  <a:cubicBezTo>
                    <a:pt x="42" y="16"/>
                    <a:pt x="59" y="35"/>
                    <a:pt x="71" y="57"/>
                  </a:cubicBezTo>
                  <a:cubicBezTo>
                    <a:pt x="70" y="58"/>
                    <a:pt x="70" y="58"/>
                    <a:pt x="70" y="59"/>
                  </a:cubicBezTo>
                  <a:cubicBezTo>
                    <a:pt x="67" y="60"/>
                    <a:pt x="64" y="62"/>
                    <a:pt x="60" y="63"/>
                  </a:cubicBezTo>
                  <a:cubicBezTo>
                    <a:pt x="54" y="61"/>
                    <a:pt x="52" y="55"/>
                    <a:pt x="49" y="50"/>
                  </a:cubicBezTo>
                  <a:cubicBezTo>
                    <a:pt x="48" y="44"/>
                    <a:pt x="44" y="40"/>
                    <a:pt x="40" y="36"/>
                  </a:cubicBezTo>
                  <a:cubicBezTo>
                    <a:pt x="30" y="28"/>
                    <a:pt x="20" y="19"/>
                    <a:pt x="10" y="11"/>
                  </a:cubicBezTo>
                  <a:cubicBezTo>
                    <a:pt x="8" y="10"/>
                    <a:pt x="7" y="9"/>
                    <a:pt x="5" y="9"/>
                  </a:cubicBezTo>
                  <a:cubicBezTo>
                    <a:pt x="5" y="8"/>
                    <a:pt x="4" y="8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764" name="Group 1612"/>
          <p:cNvGrpSpPr/>
          <p:nvPr userDrawn="1"/>
        </p:nvGrpSpPr>
        <p:grpSpPr bwMode="auto">
          <a:xfrm>
            <a:off x="1468348" y="123825"/>
            <a:ext cx="3524250" cy="6616700"/>
            <a:chOff x="5666" y="78"/>
            <a:chExt cx="2220" cy="4168"/>
          </a:xfrm>
        </p:grpSpPr>
        <p:sp>
          <p:nvSpPr>
            <p:cNvPr id="5765" name="Freeform 1412"/>
            <p:cNvSpPr/>
            <p:nvPr/>
          </p:nvSpPr>
          <p:spPr bwMode="auto">
            <a:xfrm>
              <a:off x="6961" y="637"/>
              <a:ext cx="54" cy="23"/>
            </a:xfrm>
            <a:custGeom>
              <a:avLst/>
              <a:gdLst>
                <a:gd name="T0" fmla="*/ 26 w 36"/>
                <a:gd name="T1" fmla="*/ 13 h 15"/>
                <a:gd name="T2" fmla="*/ 12 w 36"/>
                <a:gd name="T3" fmla="*/ 10 h 15"/>
                <a:gd name="T4" fmla="*/ 1 w 36"/>
                <a:gd name="T5" fmla="*/ 11 h 15"/>
                <a:gd name="T6" fmla="*/ 0 w 36"/>
                <a:gd name="T7" fmla="*/ 10 h 15"/>
                <a:gd name="T8" fmla="*/ 9 w 36"/>
                <a:gd name="T9" fmla="*/ 3 h 15"/>
                <a:gd name="T10" fmla="*/ 13 w 36"/>
                <a:gd name="T11" fmla="*/ 2 h 15"/>
                <a:gd name="T12" fmla="*/ 18 w 36"/>
                <a:gd name="T13" fmla="*/ 4 h 15"/>
                <a:gd name="T14" fmla="*/ 20 w 36"/>
                <a:gd name="T15" fmla="*/ 5 h 15"/>
                <a:gd name="T16" fmla="*/ 20 w 36"/>
                <a:gd name="T17" fmla="*/ 4 h 15"/>
                <a:gd name="T18" fmla="*/ 20 w 36"/>
                <a:gd name="T19" fmla="*/ 2 h 15"/>
                <a:gd name="T20" fmla="*/ 22 w 36"/>
                <a:gd name="T21" fmla="*/ 0 h 15"/>
                <a:gd name="T22" fmla="*/ 36 w 36"/>
                <a:gd name="T23" fmla="*/ 15 h 15"/>
                <a:gd name="T24" fmla="*/ 32 w 36"/>
                <a:gd name="T25" fmla="*/ 15 h 15"/>
                <a:gd name="T26" fmla="*/ 30 w 36"/>
                <a:gd name="T27" fmla="*/ 13 h 15"/>
                <a:gd name="T28" fmla="*/ 26 w 36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5">
                  <a:moveTo>
                    <a:pt x="26" y="13"/>
                  </a:moveTo>
                  <a:cubicBezTo>
                    <a:pt x="22" y="10"/>
                    <a:pt x="17" y="9"/>
                    <a:pt x="12" y="10"/>
                  </a:cubicBezTo>
                  <a:cubicBezTo>
                    <a:pt x="9" y="11"/>
                    <a:pt x="5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2" y="6"/>
                    <a:pt x="6" y="5"/>
                    <a:pt x="9" y="3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6" y="5"/>
                    <a:pt x="31" y="10"/>
                    <a:pt x="36" y="15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1" y="14"/>
                    <a:pt x="30" y="14"/>
                    <a:pt x="30" y="13"/>
                  </a:cubicBezTo>
                  <a:cubicBezTo>
                    <a:pt x="28" y="13"/>
                    <a:pt x="27" y="13"/>
                    <a:pt x="26" y="13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6" name="Freeform 1413"/>
            <p:cNvSpPr/>
            <p:nvPr/>
          </p:nvSpPr>
          <p:spPr bwMode="auto">
            <a:xfrm>
              <a:off x="6973" y="531"/>
              <a:ext cx="43" cy="43"/>
            </a:xfrm>
            <a:custGeom>
              <a:avLst/>
              <a:gdLst>
                <a:gd name="T0" fmla="*/ 0 w 29"/>
                <a:gd name="T1" fmla="*/ 0 h 29"/>
                <a:gd name="T2" fmla="*/ 29 w 29"/>
                <a:gd name="T3" fmla="*/ 29 h 29"/>
                <a:gd name="T4" fmla="*/ 19 w 29"/>
                <a:gd name="T5" fmla="*/ 21 h 29"/>
                <a:gd name="T6" fmla="*/ 0 w 2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11" y="8"/>
                    <a:pt x="20" y="18"/>
                    <a:pt x="29" y="29"/>
                  </a:cubicBezTo>
                  <a:cubicBezTo>
                    <a:pt x="24" y="28"/>
                    <a:pt x="22" y="24"/>
                    <a:pt x="19" y="21"/>
                  </a:cubicBezTo>
                  <a:cubicBezTo>
                    <a:pt x="12" y="14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AE75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7" name="Freeform 1414"/>
            <p:cNvSpPr/>
            <p:nvPr/>
          </p:nvSpPr>
          <p:spPr bwMode="auto">
            <a:xfrm>
              <a:off x="6980" y="627"/>
              <a:ext cx="14" cy="15"/>
            </a:xfrm>
            <a:custGeom>
              <a:avLst/>
              <a:gdLst>
                <a:gd name="T0" fmla="*/ 9 w 9"/>
                <a:gd name="T1" fmla="*/ 7 h 10"/>
                <a:gd name="T2" fmla="*/ 9 w 9"/>
                <a:gd name="T3" fmla="*/ 10 h 10"/>
                <a:gd name="T4" fmla="*/ 1 w 9"/>
                <a:gd name="T5" fmla="*/ 1 h 10"/>
                <a:gd name="T6" fmla="*/ 3 w 9"/>
                <a:gd name="T7" fmla="*/ 1 h 10"/>
                <a:gd name="T8" fmla="*/ 9 w 9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7"/>
                  </a:moveTo>
                  <a:cubicBezTo>
                    <a:pt x="9" y="8"/>
                    <a:pt x="9" y="9"/>
                    <a:pt x="9" y="10"/>
                  </a:cubicBezTo>
                  <a:cubicBezTo>
                    <a:pt x="2" y="10"/>
                    <a:pt x="0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6" y="2"/>
                    <a:pt x="7" y="5"/>
                    <a:pt x="9" y="7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8" name="Freeform 1415"/>
            <p:cNvSpPr/>
            <p:nvPr/>
          </p:nvSpPr>
          <p:spPr bwMode="auto">
            <a:xfrm>
              <a:off x="6982" y="624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1 h 3"/>
                <a:gd name="T8" fmla="*/ 1 w 2"/>
                <a:gd name="T9" fmla="*/ 0 h 3"/>
                <a:gd name="T10" fmla="*/ 2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9" name="Freeform 1416"/>
            <p:cNvSpPr/>
            <p:nvPr/>
          </p:nvSpPr>
          <p:spPr bwMode="auto">
            <a:xfrm>
              <a:off x="6905" y="53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0" name="Freeform 1417"/>
            <p:cNvSpPr/>
            <p:nvPr/>
          </p:nvSpPr>
          <p:spPr bwMode="auto">
            <a:xfrm>
              <a:off x="6902" y="53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1" name="Freeform 1418"/>
            <p:cNvSpPr/>
            <p:nvPr/>
          </p:nvSpPr>
          <p:spPr bwMode="auto">
            <a:xfrm>
              <a:off x="6899" y="53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2" name="Freeform 1419"/>
            <p:cNvSpPr/>
            <p:nvPr/>
          </p:nvSpPr>
          <p:spPr bwMode="auto">
            <a:xfrm>
              <a:off x="6896" y="531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3" name="Freeform 1420"/>
            <p:cNvSpPr/>
            <p:nvPr/>
          </p:nvSpPr>
          <p:spPr bwMode="auto">
            <a:xfrm>
              <a:off x="7250" y="754"/>
              <a:ext cx="38" cy="125"/>
            </a:xfrm>
            <a:custGeom>
              <a:avLst/>
              <a:gdLst>
                <a:gd name="T0" fmla="*/ 0 w 25"/>
                <a:gd name="T1" fmla="*/ 79 h 83"/>
                <a:gd name="T2" fmla="*/ 2 w 25"/>
                <a:gd name="T3" fmla="*/ 70 h 83"/>
                <a:gd name="T4" fmla="*/ 6 w 25"/>
                <a:gd name="T5" fmla="*/ 63 h 83"/>
                <a:gd name="T6" fmla="*/ 13 w 25"/>
                <a:gd name="T7" fmla="*/ 32 h 83"/>
                <a:gd name="T8" fmla="*/ 13 w 25"/>
                <a:gd name="T9" fmla="*/ 21 h 83"/>
                <a:gd name="T10" fmla="*/ 13 w 25"/>
                <a:gd name="T11" fmla="*/ 2 h 83"/>
                <a:gd name="T12" fmla="*/ 15 w 25"/>
                <a:gd name="T13" fmla="*/ 0 h 83"/>
                <a:gd name="T14" fmla="*/ 15 w 25"/>
                <a:gd name="T15" fmla="*/ 0 h 83"/>
                <a:gd name="T16" fmla="*/ 21 w 25"/>
                <a:gd name="T17" fmla="*/ 7 h 83"/>
                <a:gd name="T18" fmla="*/ 22 w 25"/>
                <a:gd name="T19" fmla="*/ 24 h 83"/>
                <a:gd name="T20" fmla="*/ 21 w 25"/>
                <a:gd name="T21" fmla="*/ 39 h 83"/>
                <a:gd name="T22" fmla="*/ 21 w 25"/>
                <a:gd name="T23" fmla="*/ 41 h 83"/>
                <a:gd name="T24" fmla="*/ 18 w 25"/>
                <a:gd name="T25" fmla="*/ 57 h 83"/>
                <a:gd name="T26" fmla="*/ 11 w 25"/>
                <a:gd name="T27" fmla="*/ 69 h 83"/>
                <a:gd name="T28" fmla="*/ 11 w 25"/>
                <a:gd name="T29" fmla="*/ 69 h 83"/>
                <a:gd name="T30" fmla="*/ 9 w 25"/>
                <a:gd name="T31" fmla="*/ 73 h 83"/>
                <a:gd name="T32" fmla="*/ 9 w 25"/>
                <a:gd name="T33" fmla="*/ 73 h 83"/>
                <a:gd name="T34" fmla="*/ 0 w 25"/>
                <a:gd name="T35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83">
                  <a:moveTo>
                    <a:pt x="0" y="79"/>
                  </a:moveTo>
                  <a:cubicBezTo>
                    <a:pt x="0" y="76"/>
                    <a:pt x="1" y="73"/>
                    <a:pt x="2" y="70"/>
                  </a:cubicBezTo>
                  <a:cubicBezTo>
                    <a:pt x="4" y="68"/>
                    <a:pt x="5" y="65"/>
                    <a:pt x="6" y="63"/>
                  </a:cubicBezTo>
                  <a:cubicBezTo>
                    <a:pt x="11" y="53"/>
                    <a:pt x="15" y="43"/>
                    <a:pt x="13" y="32"/>
                  </a:cubicBezTo>
                  <a:cubicBezTo>
                    <a:pt x="13" y="28"/>
                    <a:pt x="13" y="25"/>
                    <a:pt x="13" y="21"/>
                  </a:cubicBezTo>
                  <a:cubicBezTo>
                    <a:pt x="13" y="15"/>
                    <a:pt x="13" y="9"/>
                    <a:pt x="13" y="2"/>
                  </a:cubicBezTo>
                  <a:cubicBezTo>
                    <a:pt x="14" y="2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1" y="3"/>
                    <a:pt x="21" y="7"/>
                  </a:cubicBezTo>
                  <a:cubicBezTo>
                    <a:pt x="22" y="12"/>
                    <a:pt x="22" y="18"/>
                    <a:pt x="22" y="24"/>
                  </a:cubicBezTo>
                  <a:cubicBezTo>
                    <a:pt x="21" y="29"/>
                    <a:pt x="23" y="34"/>
                    <a:pt x="21" y="39"/>
                  </a:cubicBezTo>
                  <a:cubicBezTo>
                    <a:pt x="21" y="39"/>
                    <a:pt x="21" y="40"/>
                    <a:pt x="21" y="41"/>
                  </a:cubicBezTo>
                  <a:cubicBezTo>
                    <a:pt x="25" y="47"/>
                    <a:pt x="20" y="52"/>
                    <a:pt x="18" y="57"/>
                  </a:cubicBezTo>
                  <a:cubicBezTo>
                    <a:pt x="16" y="61"/>
                    <a:pt x="14" y="66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70"/>
                    <a:pt x="10" y="72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6" y="76"/>
                    <a:pt x="6" y="83"/>
                    <a:pt x="0" y="79"/>
                  </a:cubicBezTo>
                  <a:close/>
                </a:path>
              </a:pathLst>
            </a:custGeom>
            <a:solidFill>
              <a:srgbClr val="BF9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4" name="Freeform 1421"/>
            <p:cNvSpPr/>
            <p:nvPr/>
          </p:nvSpPr>
          <p:spPr bwMode="auto">
            <a:xfrm>
              <a:off x="7267" y="681"/>
              <a:ext cx="22" cy="111"/>
            </a:xfrm>
            <a:custGeom>
              <a:avLst/>
              <a:gdLst>
                <a:gd name="T0" fmla="*/ 10 w 15"/>
                <a:gd name="T1" fmla="*/ 72 h 74"/>
                <a:gd name="T2" fmla="*/ 9 w 15"/>
                <a:gd name="T3" fmla="*/ 59 h 74"/>
                <a:gd name="T4" fmla="*/ 4 w 15"/>
                <a:gd name="T5" fmla="*/ 49 h 74"/>
                <a:gd name="T6" fmla="*/ 1 w 15"/>
                <a:gd name="T7" fmla="*/ 5 h 74"/>
                <a:gd name="T8" fmla="*/ 2 w 15"/>
                <a:gd name="T9" fmla="*/ 1 h 74"/>
                <a:gd name="T10" fmla="*/ 6 w 15"/>
                <a:gd name="T11" fmla="*/ 3 h 74"/>
                <a:gd name="T12" fmla="*/ 10 w 15"/>
                <a:gd name="T13" fmla="*/ 17 h 74"/>
                <a:gd name="T14" fmla="*/ 13 w 15"/>
                <a:gd name="T15" fmla="*/ 51 h 74"/>
                <a:gd name="T16" fmla="*/ 12 w 15"/>
                <a:gd name="T17" fmla="*/ 72 h 74"/>
                <a:gd name="T18" fmla="*/ 10 w 15"/>
                <a:gd name="T19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4">
                  <a:moveTo>
                    <a:pt x="10" y="72"/>
                  </a:moveTo>
                  <a:cubicBezTo>
                    <a:pt x="10" y="68"/>
                    <a:pt x="10" y="63"/>
                    <a:pt x="9" y="59"/>
                  </a:cubicBezTo>
                  <a:cubicBezTo>
                    <a:pt x="9" y="55"/>
                    <a:pt x="8" y="51"/>
                    <a:pt x="4" y="49"/>
                  </a:cubicBezTo>
                  <a:cubicBezTo>
                    <a:pt x="4" y="35"/>
                    <a:pt x="5" y="19"/>
                    <a:pt x="1" y="5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4" y="0"/>
                    <a:pt x="5" y="2"/>
                    <a:pt x="6" y="3"/>
                  </a:cubicBezTo>
                  <a:cubicBezTo>
                    <a:pt x="8" y="7"/>
                    <a:pt x="10" y="12"/>
                    <a:pt x="10" y="17"/>
                  </a:cubicBezTo>
                  <a:cubicBezTo>
                    <a:pt x="12" y="28"/>
                    <a:pt x="15" y="40"/>
                    <a:pt x="13" y="51"/>
                  </a:cubicBezTo>
                  <a:cubicBezTo>
                    <a:pt x="12" y="58"/>
                    <a:pt x="12" y="65"/>
                    <a:pt x="12" y="72"/>
                  </a:cubicBezTo>
                  <a:cubicBezTo>
                    <a:pt x="11" y="74"/>
                    <a:pt x="11" y="74"/>
                    <a:pt x="10" y="72"/>
                  </a:cubicBezTo>
                  <a:close/>
                </a:path>
              </a:pathLst>
            </a:custGeom>
            <a:solidFill>
              <a:srgbClr val="B5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5" name="Freeform 1422"/>
            <p:cNvSpPr/>
            <p:nvPr/>
          </p:nvSpPr>
          <p:spPr bwMode="auto">
            <a:xfrm>
              <a:off x="7214" y="786"/>
              <a:ext cx="41" cy="76"/>
            </a:xfrm>
            <a:custGeom>
              <a:avLst/>
              <a:gdLst>
                <a:gd name="T0" fmla="*/ 12 w 27"/>
                <a:gd name="T1" fmla="*/ 2 h 51"/>
                <a:gd name="T2" fmla="*/ 14 w 27"/>
                <a:gd name="T3" fmla="*/ 0 h 51"/>
                <a:gd name="T4" fmla="*/ 22 w 27"/>
                <a:gd name="T5" fmla="*/ 8 h 51"/>
                <a:gd name="T6" fmla="*/ 20 w 27"/>
                <a:gd name="T7" fmla="*/ 27 h 51"/>
                <a:gd name="T8" fmla="*/ 12 w 27"/>
                <a:gd name="T9" fmla="*/ 44 h 51"/>
                <a:gd name="T10" fmla="*/ 8 w 27"/>
                <a:gd name="T11" fmla="*/ 48 h 51"/>
                <a:gd name="T12" fmla="*/ 2 w 27"/>
                <a:gd name="T13" fmla="*/ 49 h 51"/>
                <a:gd name="T14" fmla="*/ 3 w 27"/>
                <a:gd name="T15" fmla="*/ 44 h 51"/>
                <a:gd name="T16" fmla="*/ 14 w 27"/>
                <a:gd name="T17" fmla="*/ 17 h 51"/>
                <a:gd name="T18" fmla="*/ 12 w 27"/>
                <a:gd name="T19" fmla="*/ 8 h 51"/>
                <a:gd name="T20" fmla="*/ 11 w 27"/>
                <a:gd name="T21" fmla="*/ 3 h 51"/>
                <a:gd name="T22" fmla="*/ 12 w 27"/>
                <a:gd name="T23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51">
                  <a:moveTo>
                    <a:pt x="12" y="2"/>
                  </a:moveTo>
                  <a:cubicBezTo>
                    <a:pt x="13" y="2"/>
                    <a:pt x="14" y="1"/>
                    <a:pt x="14" y="0"/>
                  </a:cubicBezTo>
                  <a:cubicBezTo>
                    <a:pt x="20" y="0"/>
                    <a:pt x="21" y="4"/>
                    <a:pt x="22" y="8"/>
                  </a:cubicBezTo>
                  <a:cubicBezTo>
                    <a:pt x="27" y="15"/>
                    <a:pt x="20" y="21"/>
                    <a:pt x="20" y="27"/>
                  </a:cubicBezTo>
                  <a:cubicBezTo>
                    <a:pt x="17" y="33"/>
                    <a:pt x="16" y="39"/>
                    <a:pt x="12" y="44"/>
                  </a:cubicBezTo>
                  <a:cubicBezTo>
                    <a:pt x="10" y="46"/>
                    <a:pt x="9" y="47"/>
                    <a:pt x="8" y="48"/>
                  </a:cubicBezTo>
                  <a:cubicBezTo>
                    <a:pt x="6" y="50"/>
                    <a:pt x="4" y="51"/>
                    <a:pt x="2" y="49"/>
                  </a:cubicBezTo>
                  <a:cubicBezTo>
                    <a:pt x="0" y="47"/>
                    <a:pt x="1" y="45"/>
                    <a:pt x="3" y="44"/>
                  </a:cubicBezTo>
                  <a:cubicBezTo>
                    <a:pt x="11" y="36"/>
                    <a:pt x="12" y="26"/>
                    <a:pt x="14" y="17"/>
                  </a:cubicBezTo>
                  <a:cubicBezTo>
                    <a:pt x="14" y="14"/>
                    <a:pt x="15" y="11"/>
                    <a:pt x="12" y="8"/>
                  </a:cubicBezTo>
                  <a:cubicBezTo>
                    <a:pt x="11" y="7"/>
                    <a:pt x="11" y="5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lose/>
                </a:path>
              </a:pathLst>
            </a:custGeom>
            <a:solidFill>
              <a:srgbClr val="BF9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6" name="Freeform 1423"/>
            <p:cNvSpPr/>
            <p:nvPr/>
          </p:nvSpPr>
          <p:spPr bwMode="auto">
            <a:xfrm>
              <a:off x="7211" y="783"/>
              <a:ext cx="23" cy="61"/>
            </a:xfrm>
            <a:custGeom>
              <a:avLst/>
              <a:gdLst>
                <a:gd name="T0" fmla="*/ 8 w 15"/>
                <a:gd name="T1" fmla="*/ 0 h 41"/>
                <a:gd name="T2" fmla="*/ 14 w 15"/>
                <a:gd name="T3" fmla="*/ 4 h 41"/>
                <a:gd name="T4" fmla="*/ 14 w 15"/>
                <a:gd name="T5" fmla="*/ 4 h 41"/>
                <a:gd name="T6" fmla="*/ 12 w 15"/>
                <a:gd name="T7" fmla="*/ 20 h 41"/>
                <a:gd name="T8" fmla="*/ 7 w 15"/>
                <a:gd name="T9" fmla="*/ 36 h 41"/>
                <a:gd name="T10" fmla="*/ 1 w 15"/>
                <a:gd name="T11" fmla="*/ 39 h 41"/>
                <a:gd name="T12" fmla="*/ 1 w 15"/>
                <a:gd name="T13" fmla="*/ 35 h 41"/>
                <a:gd name="T14" fmla="*/ 4 w 15"/>
                <a:gd name="T15" fmla="*/ 25 h 41"/>
                <a:gd name="T16" fmla="*/ 8 w 15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0"/>
                  </a:moveTo>
                  <a:cubicBezTo>
                    <a:pt x="11" y="1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9"/>
                    <a:pt x="15" y="15"/>
                    <a:pt x="12" y="20"/>
                  </a:cubicBezTo>
                  <a:cubicBezTo>
                    <a:pt x="11" y="25"/>
                    <a:pt x="9" y="30"/>
                    <a:pt x="7" y="36"/>
                  </a:cubicBezTo>
                  <a:cubicBezTo>
                    <a:pt x="6" y="38"/>
                    <a:pt x="5" y="41"/>
                    <a:pt x="1" y="39"/>
                  </a:cubicBezTo>
                  <a:cubicBezTo>
                    <a:pt x="0" y="38"/>
                    <a:pt x="0" y="36"/>
                    <a:pt x="1" y="35"/>
                  </a:cubicBezTo>
                  <a:cubicBezTo>
                    <a:pt x="2" y="32"/>
                    <a:pt x="3" y="29"/>
                    <a:pt x="4" y="25"/>
                  </a:cubicBezTo>
                  <a:cubicBezTo>
                    <a:pt x="5" y="17"/>
                    <a:pt x="6" y="9"/>
                    <a:pt x="8" y="0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7" name="Freeform 1424"/>
            <p:cNvSpPr/>
            <p:nvPr/>
          </p:nvSpPr>
          <p:spPr bwMode="auto">
            <a:xfrm>
              <a:off x="7244" y="765"/>
              <a:ext cx="18" cy="61"/>
            </a:xfrm>
            <a:custGeom>
              <a:avLst/>
              <a:gdLst>
                <a:gd name="T0" fmla="*/ 0 w 12"/>
                <a:gd name="T1" fmla="*/ 41 h 41"/>
                <a:gd name="T2" fmla="*/ 2 w 12"/>
                <a:gd name="T3" fmla="*/ 22 h 41"/>
                <a:gd name="T4" fmla="*/ 11 w 12"/>
                <a:gd name="T5" fmla="*/ 0 h 41"/>
                <a:gd name="T6" fmla="*/ 0 w 1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1">
                  <a:moveTo>
                    <a:pt x="0" y="41"/>
                  </a:moveTo>
                  <a:cubicBezTo>
                    <a:pt x="1" y="35"/>
                    <a:pt x="1" y="29"/>
                    <a:pt x="2" y="22"/>
                  </a:cubicBezTo>
                  <a:cubicBezTo>
                    <a:pt x="6" y="15"/>
                    <a:pt x="7" y="7"/>
                    <a:pt x="11" y="0"/>
                  </a:cubicBezTo>
                  <a:cubicBezTo>
                    <a:pt x="12" y="15"/>
                    <a:pt x="8" y="29"/>
                    <a:pt x="0" y="41"/>
                  </a:cubicBezTo>
                  <a:close/>
                </a:path>
              </a:pathLst>
            </a:custGeom>
            <a:solidFill>
              <a:srgbClr val="B4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8" name="Freeform 1425"/>
            <p:cNvSpPr/>
            <p:nvPr/>
          </p:nvSpPr>
          <p:spPr bwMode="auto">
            <a:xfrm>
              <a:off x="7186" y="849"/>
              <a:ext cx="27" cy="34"/>
            </a:xfrm>
            <a:custGeom>
              <a:avLst/>
              <a:gdLst>
                <a:gd name="T0" fmla="*/ 6 w 18"/>
                <a:gd name="T1" fmla="*/ 22 h 23"/>
                <a:gd name="T2" fmla="*/ 1 w 18"/>
                <a:gd name="T3" fmla="*/ 18 h 23"/>
                <a:gd name="T4" fmla="*/ 1 w 18"/>
                <a:gd name="T5" fmla="*/ 18 h 23"/>
                <a:gd name="T6" fmla="*/ 2 w 18"/>
                <a:gd name="T7" fmla="*/ 16 h 23"/>
                <a:gd name="T8" fmla="*/ 10 w 18"/>
                <a:gd name="T9" fmla="*/ 3 h 23"/>
                <a:gd name="T10" fmla="*/ 16 w 18"/>
                <a:gd name="T11" fmla="*/ 2 h 23"/>
                <a:gd name="T12" fmla="*/ 15 w 18"/>
                <a:gd name="T13" fmla="*/ 7 h 23"/>
                <a:gd name="T14" fmla="*/ 8 w 18"/>
                <a:gd name="T15" fmla="*/ 22 h 23"/>
                <a:gd name="T16" fmla="*/ 6 w 18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6" y="22"/>
                  </a:moveTo>
                  <a:cubicBezTo>
                    <a:pt x="0" y="23"/>
                    <a:pt x="0" y="23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5" y="12"/>
                    <a:pt x="8" y="7"/>
                    <a:pt x="10" y="3"/>
                  </a:cubicBezTo>
                  <a:cubicBezTo>
                    <a:pt x="12" y="2"/>
                    <a:pt x="14" y="0"/>
                    <a:pt x="16" y="2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3" y="12"/>
                    <a:pt x="9" y="16"/>
                    <a:pt x="8" y="22"/>
                  </a:cubicBezTo>
                  <a:cubicBezTo>
                    <a:pt x="8" y="22"/>
                    <a:pt x="7" y="22"/>
                    <a:pt x="6" y="22"/>
                  </a:cubicBezTo>
                  <a:close/>
                </a:path>
              </a:pathLst>
            </a:custGeom>
            <a:solidFill>
              <a:srgbClr val="936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9" name="Freeform 1426"/>
            <p:cNvSpPr/>
            <p:nvPr/>
          </p:nvSpPr>
          <p:spPr bwMode="auto">
            <a:xfrm>
              <a:off x="7267" y="816"/>
              <a:ext cx="21" cy="42"/>
            </a:xfrm>
            <a:custGeom>
              <a:avLst/>
              <a:gdLst>
                <a:gd name="T0" fmla="*/ 0 w 14"/>
                <a:gd name="T1" fmla="*/ 28 h 28"/>
                <a:gd name="T2" fmla="*/ 8 w 14"/>
                <a:gd name="T3" fmla="*/ 10 h 28"/>
                <a:gd name="T4" fmla="*/ 10 w 14"/>
                <a:gd name="T5" fmla="*/ 0 h 28"/>
                <a:gd name="T6" fmla="*/ 14 w 14"/>
                <a:gd name="T7" fmla="*/ 3 h 28"/>
                <a:gd name="T8" fmla="*/ 14 w 14"/>
                <a:gd name="T9" fmla="*/ 7 h 28"/>
                <a:gd name="T10" fmla="*/ 14 w 14"/>
                <a:gd name="T11" fmla="*/ 7 h 28"/>
                <a:gd name="T12" fmla="*/ 6 w 14"/>
                <a:gd name="T13" fmla="*/ 20 h 28"/>
                <a:gd name="T14" fmla="*/ 0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0" y="28"/>
                  </a:moveTo>
                  <a:cubicBezTo>
                    <a:pt x="3" y="22"/>
                    <a:pt x="5" y="16"/>
                    <a:pt x="8" y="10"/>
                  </a:cubicBezTo>
                  <a:cubicBezTo>
                    <a:pt x="9" y="7"/>
                    <a:pt x="10" y="3"/>
                    <a:pt x="10" y="0"/>
                  </a:cubicBezTo>
                  <a:cubicBezTo>
                    <a:pt x="11" y="1"/>
                    <a:pt x="12" y="2"/>
                    <a:pt x="14" y="3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11"/>
                    <a:pt x="9" y="16"/>
                    <a:pt x="6" y="20"/>
                  </a:cubicBezTo>
                  <a:cubicBezTo>
                    <a:pt x="5" y="23"/>
                    <a:pt x="4" y="27"/>
                    <a:pt x="0" y="28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0" name="Freeform 1427"/>
            <p:cNvSpPr/>
            <p:nvPr/>
          </p:nvSpPr>
          <p:spPr bwMode="auto">
            <a:xfrm>
              <a:off x="7282" y="789"/>
              <a:ext cx="4" cy="24"/>
            </a:xfrm>
            <a:custGeom>
              <a:avLst/>
              <a:gdLst>
                <a:gd name="T0" fmla="*/ 0 w 3"/>
                <a:gd name="T1" fmla="*/ 0 h 16"/>
                <a:gd name="T2" fmla="*/ 2 w 3"/>
                <a:gd name="T3" fmla="*/ 0 h 16"/>
                <a:gd name="T4" fmla="*/ 0 w 3"/>
                <a:gd name="T5" fmla="*/ 16 h 16"/>
                <a:gd name="T6" fmla="*/ 0 w 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5"/>
                    <a:pt x="3" y="11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1" name="Freeform 1428"/>
            <p:cNvSpPr/>
            <p:nvPr/>
          </p:nvSpPr>
          <p:spPr bwMode="auto">
            <a:xfrm>
              <a:off x="7204" y="835"/>
              <a:ext cx="9" cy="12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4 h 8"/>
                <a:gd name="T4" fmla="*/ 2 w 6"/>
                <a:gd name="T5" fmla="*/ 8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1"/>
                    <a:pt x="6" y="3"/>
                    <a:pt x="6" y="4"/>
                  </a:cubicBezTo>
                  <a:cubicBezTo>
                    <a:pt x="6" y="6"/>
                    <a:pt x="4" y="8"/>
                    <a:pt x="2" y="8"/>
                  </a:cubicBezTo>
                  <a:cubicBezTo>
                    <a:pt x="0" y="4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B99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2" name="Freeform 1429"/>
            <p:cNvSpPr/>
            <p:nvPr/>
          </p:nvSpPr>
          <p:spPr bwMode="auto">
            <a:xfrm>
              <a:off x="7228" y="789"/>
              <a:ext cx="6" cy="24"/>
            </a:xfrm>
            <a:custGeom>
              <a:avLst/>
              <a:gdLst>
                <a:gd name="T0" fmla="*/ 1 w 4"/>
                <a:gd name="T1" fmla="*/ 16 h 16"/>
                <a:gd name="T2" fmla="*/ 3 w 4"/>
                <a:gd name="T3" fmla="*/ 0 h 16"/>
                <a:gd name="T4" fmla="*/ 3 w 4"/>
                <a:gd name="T5" fmla="*/ 6 h 16"/>
                <a:gd name="T6" fmla="*/ 1 w 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6">
                  <a:moveTo>
                    <a:pt x="1" y="16"/>
                  </a:moveTo>
                  <a:cubicBezTo>
                    <a:pt x="2" y="11"/>
                    <a:pt x="0" y="5"/>
                    <a:pt x="3" y="0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3" y="9"/>
                    <a:pt x="4" y="13"/>
                    <a:pt x="1" y="16"/>
                  </a:cubicBezTo>
                  <a:close/>
                </a:path>
              </a:pathLst>
            </a:custGeom>
            <a:solidFill>
              <a:srgbClr val="956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3" name="Freeform 1430"/>
            <p:cNvSpPr/>
            <p:nvPr/>
          </p:nvSpPr>
          <p:spPr bwMode="auto">
            <a:xfrm>
              <a:off x="7286" y="807"/>
              <a:ext cx="5" cy="12"/>
            </a:xfrm>
            <a:custGeom>
              <a:avLst/>
              <a:gdLst>
                <a:gd name="T0" fmla="*/ 3 w 3"/>
                <a:gd name="T1" fmla="*/ 0 h 8"/>
                <a:gd name="T2" fmla="*/ 1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3"/>
                    <a:pt x="3" y="5"/>
                    <a:pt x="1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4" name="Freeform 1431"/>
            <p:cNvSpPr/>
            <p:nvPr/>
          </p:nvSpPr>
          <p:spPr bwMode="auto">
            <a:xfrm>
              <a:off x="7270" y="75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5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5" name="Freeform 1432"/>
            <p:cNvSpPr/>
            <p:nvPr/>
          </p:nvSpPr>
          <p:spPr bwMode="auto">
            <a:xfrm>
              <a:off x="7207" y="720"/>
              <a:ext cx="15" cy="34"/>
            </a:xfrm>
            <a:custGeom>
              <a:avLst/>
              <a:gdLst>
                <a:gd name="T0" fmla="*/ 2 w 10"/>
                <a:gd name="T1" fmla="*/ 0 h 23"/>
                <a:gd name="T2" fmla="*/ 5 w 10"/>
                <a:gd name="T3" fmla="*/ 1 h 23"/>
                <a:gd name="T4" fmla="*/ 10 w 10"/>
                <a:gd name="T5" fmla="*/ 21 h 23"/>
                <a:gd name="T6" fmla="*/ 8 w 10"/>
                <a:gd name="T7" fmla="*/ 23 h 23"/>
                <a:gd name="T8" fmla="*/ 5 w 10"/>
                <a:gd name="T9" fmla="*/ 20 h 23"/>
                <a:gd name="T10" fmla="*/ 0 w 10"/>
                <a:gd name="T11" fmla="*/ 3 h 23"/>
                <a:gd name="T12" fmla="*/ 1 w 10"/>
                <a:gd name="T13" fmla="*/ 1 h 23"/>
                <a:gd name="T14" fmla="*/ 2 w 1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8" y="7"/>
                    <a:pt x="9" y="14"/>
                    <a:pt x="10" y="21"/>
                  </a:cubicBezTo>
                  <a:cubicBezTo>
                    <a:pt x="10" y="22"/>
                    <a:pt x="10" y="23"/>
                    <a:pt x="8" y="23"/>
                  </a:cubicBezTo>
                  <a:cubicBezTo>
                    <a:pt x="7" y="23"/>
                    <a:pt x="5" y="22"/>
                    <a:pt x="5" y="20"/>
                  </a:cubicBezTo>
                  <a:cubicBezTo>
                    <a:pt x="3" y="14"/>
                    <a:pt x="2" y="9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09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6" name="Freeform 1433"/>
            <p:cNvSpPr/>
            <p:nvPr/>
          </p:nvSpPr>
          <p:spPr bwMode="auto">
            <a:xfrm>
              <a:off x="7172" y="778"/>
              <a:ext cx="33" cy="66"/>
            </a:xfrm>
            <a:custGeom>
              <a:avLst/>
              <a:gdLst>
                <a:gd name="T0" fmla="*/ 19 w 22"/>
                <a:gd name="T1" fmla="*/ 4 h 44"/>
                <a:gd name="T2" fmla="*/ 18 w 22"/>
                <a:gd name="T3" fmla="*/ 23 h 44"/>
                <a:gd name="T4" fmla="*/ 13 w 22"/>
                <a:gd name="T5" fmla="*/ 34 h 44"/>
                <a:gd name="T6" fmla="*/ 3 w 22"/>
                <a:gd name="T7" fmla="*/ 40 h 44"/>
                <a:gd name="T8" fmla="*/ 6 w 22"/>
                <a:gd name="T9" fmla="*/ 31 h 44"/>
                <a:gd name="T10" fmla="*/ 12 w 22"/>
                <a:gd name="T11" fmla="*/ 2 h 44"/>
                <a:gd name="T12" fmla="*/ 13 w 22"/>
                <a:gd name="T13" fmla="*/ 0 h 44"/>
                <a:gd name="T14" fmla="*/ 13 w 22"/>
                <a:gd name="T15" fmla="*/ 0 h 44"/>
                <a:gd name="T16" fmla="*/ 19 w 22"/>
                <a:gd name="T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4">
                  <a:moveTo>
                    <a:pt x="19" y="4"/>
                  </a:moveTo>
                  <a:cubicBezTo>
                    <a:pt x="22" y="10"/>
                    <a:pt x="21" y="16"/>
                    <a:pt x="18" y="23"/>
                  </a:cubicBezTo>
                  <a:cubicBezTo>
                    <a:pt x="16" y="26"/>
                    <a:pt x="15" y="30"/>
                    <a:pt x="13" y="34"/>
                  </a:cubicBezTo>
                  <a:cubicBezTo>
                    <a:pt x="10" y="37"/>
                    <a:pt x="9" y="44"/>
                    <a:pt x="3" y="40"/>
                  </a:cubicBezTo>
                  <a:cubicBezTo>
                    <a:pt x="0" y="38"/>
                    <a:pt x="5" y="34"/>
                    <a:pt x="6" y="31"/>
                  </a:cubicBezTo>
                  <a:cubicBezTo>
                    <a:pt x="11" y="21"/>
                    <a:pt x="16" y="12"/>
                    <a:pt x="12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7" y="2"/>
                    <a:pt x="19" y="4"/>
                  </a:cubicBezTo>
                  <a:close/>
                </a:path>
              </a:pathLst>
            </a:custGeom>
            <a:solidFill>
              <a:srgbClr val="825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7" name="Freeform 1434"/>
            <p:cNvSpPr/>
            <p:nvPr/>
          </p:nvSpPr>
          <p:spPr bwMode="auto">
            <a:xfrm>
              <a:off x="7163" y="739"/>
              <a:ext cx="9" cy="8"/>
            </a:xfrm>
            <a:custGeom>
              <a:avLst/>
              <a:gdLst>
                <a:gd name="T0" fmla="*/ 0 w 6"/>
                <a:gd name="T1" fmla="*/ 3 h 5"/>
                <a:gd name="T2" fmla="*/ 3 w 6"/>
                <a:gd name="T3" fmla="*/ 0 h 5"/>
                <a:gd name="T4" fmla="*/ 5 w 6"/>
                <a:gd name="T5" fmla="*/ 2 h 5"/>
                <a:gd name="T6" fmla="*/ 3 w 6"/>
                <a:gd name="T7" fmla="*/ 5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6" y="3"/>
                    <a:pt x="6" y="5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A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8" name="Freeform 1435"/>
            <p:cNvSpPr/>
            <p:nvPr/>
          </p:nvSpPr>
          <p:spPr bwMode="auto">
            <a:xfrm>
              <a:off x="7237" y="864"/>
              <a:ext cx="27" cy="31"/>
            </a:xfrm>
            <a:custGeom>
              <a:avLst/>
              <a:gdLst>
                <a:gd name="T0" fmla="*/ 9 w 18"/>
                <a:gd name="T1" fmla="*/ 6 h 21"/>
                <a:gd name="T2" fmla="*/ 18 w 18"/>
                <a:gd name="T3" fmla="*/ 0 h 21"/>
                <a:gd name="T4" fmla="*/ 16 w 18"/>
                <a:gd name="T5" fmla="*/ 8 h 21"/>
                <a:gd name="T6" fmla="*/ 17 w 18"/>
                <a:gd name="T7" fmla="*/ 9 h 21"/>
                <a:gd name="T8" fmla="*/ 16 w 18"/>
                <a:gd name="T9" fmla="*/ 12 h 21"/>
                <a:gd name="T10" fmla="*/ 15 w 18"/>
                <a:gd name="T11" fmla="*/ 14 h 21"/>
                <a:gd name="T12" fmla="*/ 14 w 18"/>
                <a:gd name="T13" fmla="*/ 15 h 21"/>
                <a:gd name="T14" fmla="*/ 9 w 18"/>
                <a:gd name="T15" fmla="*/ 19 h 21"/>
                <a:gd name="T16" fmla="*/ 5 w 18"/>
                <a:gd name="T17" fmla="*/ 20 h 21"/>
                <a:gd name="T18" fmla="*/ 3 w 18"/>
                <a:gd name="T19" fmla="*/ 21 h 21"/>
                <a:gd name="T20" fmla="*/ 1 w 18"/>
                <a:gd name="T21" fmla="*/ 17 h 21"/>
                <a:gd name="T22" fmla="*/ 5 w 18"/>
                <a:gd name="T23" fmla="*/ 12 h 21"/>
                <a:gd name="T24" fmla="*/ 9 w 18"/>
                <a:gd name="T2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1">
                  <a:moveTo>
                    <a:pt x="9" y="6"/>
                  </a:moveTo>
                  <a:cubicBezTo>
                    <a:pt x="13" y="6"/>
                    <a:pt x="15" y="2"/>
                    <a:pt x="18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6" y="8"/>
                    <a:pt x="16" y="9"/>
                    <a:pt x="17" y="9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2"/>
                    <a:pt x="15" y="13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3" y="17"/>
                    <a:pt x="12" y="19"/>
                    <a:pt x="9" y="19"/>
                  </a:cubicBezTo>
                  <a:cubicBezTo>
                    <a:pt x="7" y="20"/>
                    <a:pt x="6" y="20"/>
                    <a:pt x="5" y="20"/>
                  </a:cubicBezTo>
                  <a:cubicBezTo>
                    <a:pt x="4" y="20"/>
                    <a:pt x="4" y="21"/>
                    <a:pt x="3" y="21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2" y="15"/>
                    <a:pt x="4" y="14"/>
                    <a:pt x="5" y="12"/>
                  </a:cubicBezTo>
                  <a:cubicBezTo>
                    <a:pt x="7" y="10"/>
                    <a:pt x="8" y="8"/>
                    <a:pt x="9" y="6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9" name="Freeform 1436"/>
            <p:cNvSpPr/>
            <p:nvPr/>
          </p:nvSpPr>
          <p:spPr bwMode="auto">
            <a:xfrm>
              <a:off x="7202" y="924"/>
              <a:ext cx="14" cy="13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3 h 9"/>
                <a:gd name="T4" fmla="*/ 3 w 9"/>
                <a:gd name="T5" fmla="*/ 7 h 9"/>
                <a:gd name="T6" fmla="*/ 5 w 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6" y="1"/>
                    <a:pt x="7" y="2"/>
                    <a:pt x="9" y="3"/>
                  </a:cubicBezTo>
                  <a:cubicBezTo>
                    <a:pt x="8" y="5"/>
                    <a:pt x="7" y="9"/>
                    <a:pt x="3" y="7"/>
                  </a:cubicBezTo>
                  <a:cubicBezTo>
                    <a:pt x="0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A47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0" name="Freeform 1437"/>
            <p:cNvSpPr/>
            <p:nvPr/>
          </p:nvSpPr>
          <p:spPr bwMode="auto">
            <a:xfrm>
              <a:off x="7244" y="906"/>
              <a:ext cx="6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1" name="Freeform 1438"/>
            <p:cNvSpPr/>
            <p:nvPr/>
          </p:nvSpPr>
          <p:spPr bwMode="auto">
            <a:xfrm>
              <a:off x="7223" y="9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2" name="Freeform 1439"/>
            <p:cNvSpPr/>
            <p:nvPr/>
          </p:nvSpPr>
          <p:spPr bwMode="auto">
            <a:xfrm>
              <a:off x="7226" y="9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3" name="Freeform 1440"/>
            <p:cNvSpPr/>
            <p:nvPr/>
          </p:nvSpPr>
          <p:spPr bwMode="auto">
            <a:xfrm>
              <a:off x="7229" y="91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4" name="Freeform 1441"/>
            <p:cNvSpPr/>
            <p:nvPr/>
          </p:nvSpPr>
          <p:spPr bwMode="auto">
            <a:xfrm>
              <a:off x="7238" y="91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5" name="Freeform 1442"/>
            <p:cNvSpPr/>
            <p:nvPr/>
          </p:nvSpPr>
          <p:spPr bwMode="auto">
            <a:xfrm>
              <a:off x="7241" y="90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B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6" name="Freeform 1443"/>
            <p:cNvSpPr/>
            <p:nvPr/>
          </p:nvSpPr>
          <p:spPr bwMode="auto">
            <a:xfrm>
              <a:off x="7190" y="778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6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7" name="Freeform 1444"/>
            <p:cNvSpPr/>
            <p:nvPr/>
          </p:nvSpPr>
          <p:spPr bwMode="auto">
            <a:xfrm>
              <a:off x="7051" y="72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8" name="Freeform 1445"/>
            <p:cNvSpPr/>
            <p:nvPr/>
          </p:nvSpPr>
          <p:spPr bwMode="auto">
            <a:xfrm>
              <a:off x="7006" y="6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9" name="Freeform 1446"/>
            <p:cNvSpPr/>
            <p:nvPr/>
          </p:nvSpPr>
          <p:spPr bwMode="auto">
            <a:xfrm>
              <a:off x="7210" y="823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6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0" name="Freeform 1447"/>
            <p:cNvSpPr/>
            <p:nvPr/>
          </p:nvSpPr>
          <p:spPr bwMode="auto">
            <a:xfrm>
              <a:off x="7187" y="873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07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1" name="Freeform 1448"/>
            <p:cNvSpPr/>
            <p:nvPr/>
          </p:nvSpPr>
          <p:spPr bwMode="auto">
            <a:xfrm>
              <a:off x="7211" y="3973"/>
              <a:ext cx="330" cy="178"/>
            </a:xfrm>
            <a:custGeom>
              <a:avLst/>
              <a:gdLst>
                <a:gd name="T0" fmla="*/ 220 w 220"/>
                <a:gd name="T1" fmla="*/ 32 h 119"/>
                <a:gd name="T2" fmla="*/ 206 w 220"/>
                <a:gd name="T3" fmla="*/ 62 h 119"/>
                <a:gd name="T4" fmla="*/ 188 w 220"/>
                <a:gd name="T5" fmla="*/ 75 h 119"/>
                <a:gd name="T6" fmla="*/ 177 w 220"/>
                <a:gd name="T7" fmla="*/ 70 h 119"/>
                <a:gd name="T8" fmla="*/ 174 w 220"/>
                <a:gd name="T9" fmla="*/ 75 h 119"/>
                <a:gd name="T10" fmla="*/ 170 w 220"/>
                <a:gd name="T11" fmla="*/ 76 h 119"/>
                <a:gd name="T12" fmla="*/ 162 w 220"/>
                <a:gd name="T13" fmla="*/ 80 h 119"/>
                <a:gd name="T14" fmla="*/ 161 w 220"/>
                <a:gd name="T15" fmla="*/ 81 h 119"/>
                <a:gd name="T16" fmla="*/ 153 w 220"/>
                <a:gd name="T17" fmla="*/ 85 h 119"/>
                <a:gd name="T18" fmla="*/ 152 w 220"/>
                <a:gd name="T19" fmla="*/ 87 h 119"/>
                <a:gd name="T20" fmla="*/ 150 w 220"/>
                <a:gd name="T21" fmla="*/ 90 h 119"/>
                <a:gd name="T22" fmla="*/ 135 w 220"/>
                <a:gd name="T23" fmla="*/ 97 h 119"/>
                <a:gd name="T24" fmla="*/ 122 w 220"/>
                <a:gd name="T25" fmla="*/ 107 h 119"/>
                <a:gd name="T26" fmla="*/ 100 w 220"/>
                <a:gd name="T27" fmla="*/ 116 h 119"/>
                <a:gd name="T28" fmla="*/ 99 w 220"/>
                <a:gd name="T29" fmla="*/ 116 h 119"/>
                <a:gd name="T30" fmla="*/ 98 w 220"/>
                <a:gd name="T31" fmla="*/ 113 h 119"/>
                <a:gd name="T32" fmla="*/ 97 w 220"/>
                <a:gd name="T33" fmla="*/ 99 h 119"/>
                <a:gd name="T34" fmla="*/ 90 w 220"/>
                <a:gd name="T35" fmla="*/ 90 h 119"/>
                <a:gd name="T36" fmla="*/ 82 w 220"/>
                <a:gd name="T37" fmla="*/ 97 h 119"/>
                <a:gd name="T38" fmla="*/ 83 w 220"/>
                <a:gd name="T39" fmla="*/ 105 h 119"/>
                <a:gd name="T40" fmla="*/ 91 w 220"/>
                <a:gd name="T41" fmla="*/ 114 h 119"/>
                <a:gd name="T42" fmla="*/ 90 w 220"/>
                <a:gd name="T43" fmla="*/ 118 h 119"/>
                <a:gd name="T44" fmla="*/ 80 w 220"/>
                <a:gd name="T45" fmla="*/ 112 h 119"/>
                <a:gd name="T46" fmla="*/ 71 w 220"/>
                <a:gd name="T47" fmla="*/ 109 h 119"/>
                <a:gd name="T48" fmla="*/ 66 w 220"/>
                <a:gd name="T49" fmla="*/ 92 h 119"/>
                <a:gd name="T50" fmla="*/ 52 w 220"/>
                <a:gd name="T51" fmla="*/ 83 h 119"/>
                <a:gd name="T52" fmla="*/ 8 w 220"/>
                <a:gd name="T53" fmla="*/ 90 h 119"/>
                <a:gd name="T54" fmla="*/ 1 w 220"/>
                <a:gd name="T55" fmla="*/ 88 h 119"/>
                <a:gd name="T56" fmla="*/ 5 w 220"/>
                <a:gd name="T57" fmla="*/ 83 h 119"/>
                <a:gd name="T58" fmla="*/ 19 w 220"/>
                <a:gd name="T59" fmla="*/ 77 h 119"/>
                <a:gd name="T60" fmla="*/ 50 w 220"/>
                <a:gd name="T61" fmla="*/ 69 h 119"/>
                <a:gd name="T62" fmla="*/ 77 w 220"/>
                <a:gd name="T63" fmla="*/ 65 h 119"/>
                <a:gd name="T64" fmla="*/ 87 w 220"/>
                <a:gd name="T65" fmla="*/ 65 h 119"/>
                <a:gd name="T66" fmla="*/ 95 w 220"/>
                <a:gd name="T67" fmla="*/ 56 h 119"/>
                <a:gd name="T68" fmla="*/ 94 w 220"/>
                <a:gd name="T69" fmla="*/ 47 h 119"/>
                <a:gd name="T70" fmla="*/ 100 w 220"/>
                <a:gd name="T71" fmla="*/ 8 h 119"/>
                <a:gd name="T72" fmla="*/ 101 w 220"/>
                <a:gd name="T73" fmla="*/ 4 h 119"/>
                <a:gd name="T74" fmla="*/ 108 w 220"/>
                <a:gd name="T75" fmla="*/ 1 h 119"/>
                <a:gd name="T76" fmla="*/ 112 w 220"/>
                <a:gd name="T77" fmla="*/ 5 h 119"/>
                <a:gd name="T78" fmla="*/ 111 w 220"/>
                <a:gd name="T79" fmla="*/ 11 h 119"/>
                <a:gd name="T80" fmla="*/ 136 w 220"/>
                <a:gd name="T81" fmla="*/ 37 h 119"/>
                <a:gd name="T82" fmla="*/ 161 w 220"/>
                <a:gd name="T83" fmla="*/ 37 h 119"/>
                <a:gd name="T84" fmla="*/ 180 w 220"/>
                <a:gd name="T85" fmla="*/ 37 h 119"/>
                <a:gd name="T86" fmla="*/ 220 w 220"/>
                <a:gd name="T87" fmla="*/ 3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0" h="119">
                  <a:moveTo>
                    <a:pt x="220" y="32"/>
                  </a:moveTo>
                  <a:cubicBezTo>
                    <a:pt x="214" y="41"/>
                    <a:pt x="211" y="52"/>
                    <a:pt x="206" y="62"/>
                  </a:cubicBezTo>
                  <a:cubicBezTo>
                    <a:pt x="201" y="69"/>
                    <a:pt x="195" y="72"/>
                    <a:pt x="188" y="75"/>
                  </a:cubicBezTo>
                  <a:cubicBezTo>
                    <a:pt x="183" y="77"/>
                    <a:pt x="181" y="71"/>
                    <a:pt x="177" y="70"/>
                  </a:cubicBezTo>
                  <a:cubicBezTo>
                    <a:pt x="175" y="71"/>
                    <a:pt x="175" y="74"/>
                    <a:pt x="174" y="75"/>
                  </a:cubicBezTo>
                  <a:cubicBezTo>
                    <a:pt x="173" y="76"/>
                    <a:pt x="171" y="77"/>
                    <a:pt x="170" y="76"/>
                  </a:cubicBezTo>
                  <a:cubicBezTo>
                    <a:pt x="165" y="71"/>
                    <a:pt x="164" y="76"/>
                    <a:pt x="162" y="80"/>
                  </a:cubicBezTo>
                  <a:cubicBezTo>
                    <a:pt x="162" y="80"/>
                    <a:pt x="162" y="80"/>
                    <a:pt x="161" y="81"/>
                  </a:cubicBezTo>
                  <a:cubicBezTo>
                    <a:pt x="159" y="82"/>
                    <a:pt x="154" y="80"/>
                    <a:pt x="153" y="85"/>
                  </a:cubicBezTo>
                  <a:cubicBezTo>
                    <a:pt x="153" y="86"/>
                    <a:pt x="153" y="87"/>
                    <a:pt x="152" y="87"/>
                  </a:cubicBezTo>
                  <a:cubicBezTo>
                    <a:pt x="152" y="89"/>
                    <a:pt x="151" y="90"/>
                    <a:pt x="150" y="90"/>
                  </a:cubicBezTo>
                  <a:cubicBezTo>
                    <a:pt x="145" y="94"/>
                    <a:pt x="140" y="95"/>
                    <a:pt x="135" y="97"/>
                  </a:cubicBezTo>
                  <a:cubicBezTo>
                    <a:pt x="129" y="99"/>
                    <a:pt x="125" y="102"/>
                    <a:pt x="122" y="107"/>
                  </a:cubicBezTo>
                  <a:cubicBezTo>
                    <a:pt x="116" y="114"/>
                    <a:pt x="109" y="117"/>
                    <a:pt x="100" y="116"/>
                  </a:cubicBezTo>
                  <a:cubicBezTo>
                    <a:pt x="100" y="116"/>
                    <a:pt x="99" y="116"/>
                    <a:pt x="99" y="116"/>
                  </a:cubicBezTo>
                  <a:cubicBezTo>
                    <a:pt x="98" y="115"/>
                    <a:pt x="98" y="114"/>
                    <a:pt x="98" y="113"/>
                  </a:cubicBezTo>
                  <a:cubicBezTo>
                    <a:pt x="99" y="109"/>
                    <a:pt x="98" y="104"/>
                    <a:pt x="97" y="99"/>
                  </a:cubicBezTo>
                  <a:cubicBezTo>
                    <a:pt x="96" y="95"/>
                    <a:pt x="94" y="91"/>
                    <a:pt x="90" y="90"/>
                  </a:cubicBezTo>
                  <a:cubicBezTo>
                    <a:pt x="85" y="89"/>
                    <a:pt x="85" y="95"/>
                    <a:pt x="82" y="97"/>
                  </a:cubicBezTo>
                  <a:cubicBezTo>
                    <a:pt x="78" y="100"/>
                    <a:pt x="82" y="102"/>
                    <a:pt x="83" y="105"/>
                  </a:cubicBezTo>
                  <a:cubicBezTo>
                    <a:pt x="85" y="109"/>
                    <a:pt x="87" y="112"/>
                    <a:pt x="91" y="114"/>
                  </a:cubicBezTo>
                  <a:cubicBezTo>
                    <a:pt x="93" y="116"/>
                    <a:pt x="94" y="119"/>
                    <a:pt x="90" y="118"/>
                  </a:cubicBezTo>
                  <a:cubicBezTo>
                    <a:pt x="85" y="118"/>
                    <a:pt x="83" y="114"/>
                    <a:pt x="80" y="112"/>
                  </a:cubicBezTo>
                  <a:cubicBezTo>
                    <a:pt x="77" y="111"/>
                    <a:pt x="73" y="112"/>
                    <a:pt x="71" y="109"/>
                  </a:cubicBezTo>
                  <a:cubicBezTo>
                    <a:pt x="68" y="104"/>
                    <a:pt x="66" y="98"/>
                    <a:pt x="66" y="92"/>
                  </a:cubicBezTo>
                  <a:cubicBezTo>
                    <a:pt x="65" y="80"/>
                    <a:pt x="64" y="80"/>
                    <a:pt x="52" y="83"/>
                  </a:cubicBezTo>
                  <a:cubicBezTo>
                    <a:pt x="38" y="85"/>
                    <a:pt x="23" y="88"/>
                    <a:pt x="8" y="90"/>
                  </a:cubicBezTo>
                  <a:cubicBezTo>
                    <a:pt x="5" y="90"/>
                    <a:pt x="3" y="90"/>
                    <a:pt x="1" y="88"/>
                  </a:cubicBezTo>
                  <a:cubicBezTo>
                    <a:pt x="0" y="84"/>
                    <a:pt x="2" y="83"/>
                    <a:pt x="5" y="83"/>
                  </a:cubicBezTo>
                  <a:cubicBezTo>
                    <a:pt x="10" y="81"/>
                    <a:pt x="14" y="79"/>
                    <a:pt x="19" y="77"/>
                  </a:cubicBezTo>
                  <a:cubicBezTo>
                    <a:pt x="28" y="70"/>
                    <a:pt x="40" y="73"/>
                    <a:pt x="50" y="69"/>
                  </a:cubicBezTo>
                  <a:cubicBezTo>
                    <a:pt x="59" y="69"/>
                    <a:pt x="68" y="68"/>
                    <a:pt x="77" y="65"/>
                  </a:cubicBezTo>
                  <a:cubicBezTo>
                    <a:pt x="80" y="64"/>
                    <a:pt x="84" y="65"/>
                    <a:pt x="87" y="65"/>
                  </a:cubicBezTo>
                  <a:cubicBezTo>
                    <a:pt x="94" y="66"/>
                    <a:pt x="97" y="63"/>
                    <a:pt x="95" y="56"/>
                  </a:cubicBezTo>
                  <a:cubicBezTo>
                    <a:pt x="94" y="53"/>
                    <a:pt x="94" y="50"/>
                    <a:pt x="94" y="47"/>
                  </a:cubicBezTo>
                  <a:cubicBezTo>
                    <a:pt x="103" y="35"/>
                    <a:pt x="103" y="22"/>
                    <a:pt x="100" y="8"/>
                  </a:cubicBezTo>
                  <a:cubicBezTo>
                    <a:pt x="100" y="7"/>
                    <a:pt x="100" y="5"/>
                    <a:pt x="101" y="4"/>
                  </a:cubicBezTo>
                  <a:cubicBezTo>
                    <a:pt x="102" y="1"/>
                    <a:pt x="105" y="0"/>
                    <a:pt x="108" y="1"/>
                  </a:cubicBezTo>
                  <a:cubicBezTo>
                    <a:pt x="110" y="1"/>
                    <a:pt x="111" y="3"/>
                    <a:pt x="112" y="5"/>
                  </a:cubicBezTo>
                  <a:cubicBezTo>
                    <a:pt x="111" y="7"/>
                    <a:pt x="110" y="9"/>
                    <a:pt x="111" y="11"/>
                  </a:cubicBezTo>
                  <a:cubicBezTo>
                    <a:pt x="118" y="21"/>
                    <a:pt x="122" y="34"/>
                    <a:pt x="136" y="37"/>
                  </a:cubicBezTo>
                  <a:cubicBezTo>
                    <a:pt x="144" y="38"/>
                    <a:pt x="152" y="40"/>
                    <a:pt x="161" y="37"/>
                  </a:cubicBezTo>
                  <a:cubicBezTo>
                    <a:pt x="167" y="35"/>
                    <a:pt x="173" y="36"/>
                    <a:pt x="180" y="37"/>
                  </a:cubicBezTo>
                  <a:cubicBezTo>
                    <a:pt x="193" y="38"/>
                    <a:pt x="207" y="38"/>
                    <a:pt x="220" y="32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2" name="Freeform 1449"/>
            <p:cNvSpPr/>
            <p:nvPr/>
          </p:nvSpPr>
          <p:spPr bwMode="auto">
            <a:xfrm>
              <a:off x="7385" y="3901"/>
              <a:ext cx="86" cy="65"/>
            </a:xfrm>
            <a:custGeom>
              <a:avLst/>
              <a:gdLst>
                <a:gd name="T0" fmla="*/ 25 w 57"/>
                <a:gd name="T1" fmla="*/ 7 h 43"/>
                <a:gd name="T2" fmla="*/ 40 w 57"/>
                <a:gd name="T3" fmla="*/ 1 h 43"/>
                <a:gd name="T4" fmla="*/ 57 w 57"/>
                <a:gd name="T5" fmla="*/ 2 h 43"/>
                <a:gd name="T6" fmla="*/ 49 w 57"/>
                <a:gd name="T7" fmla="*/ 15 h 43"/>
                <a:gd name="T8" fmla="*/ 29 w 57"/>
                <a:gd name="T9" fmla="*/ 23 h 43"/>
                <a:gd name="T10" fmla="*/ 13 w 57"/>
                <a:gd name="T11" fmla="*/ 30 h 43"/>
                <a:gd name="T12" fmla="*/ 5 w 57"/>
                <a:gd name="T13" fmla="*/ 43 h 43"/>
                <a:gd name="T14" fmla="*/ 1 w 57"/>
                <a:gd name="T15" fmla="*/ 34 h 43"/>
                <a:gd name="T16" fmla="*/ 5 w 57"/>
                <a:gd name="T17" fmla="*/ 23 h 43"/>
                <a:gd name="T18" fmla="*/ 13 w 57"/>
                <a:gd name="T19" fmla="*/ 14 h 43"/>
                <a:gd name="T20" fmla="*/ 25 w 57"/>
                <a:gd name="T2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3">
                  <a:moveTo>
                    <a:pt x="25" y="7"/>
                  </a:moveTo>
                  <a:cubicBezTo>
                    <a:pt x="30" y="5"/>
                    <a:pt x="35" y="3"/>
                    <a:pt x="40" y="1"/>
                  </a:cubicBezTo>
                  <a:cubicBezTo>
                    <a:pt x="46" y="1"/>
                    <a:pt x="51" y="0"/>
                    <a:pt x="57" y="2"/>
                  </a:cubicBezTo>
                  <a:cubicBezTo>
                    <a:pt x="54" y="6"/>
                    <a:pt x="52" y="11"/>
                    <a:pt x="49" y="15"/>
                  </a:cubicBezTo>
                  <a:cubicBezTo>
                    <a:pt x="43" y="20"/>
                    <a:pt x="38" y="25"/>
                    <a:pt x="29" y="23"/>
                  </a:cubicBezTo>
                  <a:cubicBezTo>
                    <a:pt x="22" y="21"/>
                    <a:pt x="16" y="24"/>
                    <a:pt x="13" y="30"/>
                  </a:cubicBezTo>
                  <a:cubicBezTo>
                    <a:pt x="10" y="34"/>
                    <a:pt x="7" y="38"/>
                    <a:pt x="5" y="43"/>
                  </a:cubicBezTo>
                  <a:cubicBezTo>
                    <a:pt x="0" y="42"/>
                    <a:pt x="1" y="38"/>
                    <a:pt x="1" y="34"/>
                  </a:cubicBezTo>
                  <a:cubicBezTo>
                    <a:pt x="1" y="30"/>
                    <a:pt x="1" y="26"/>
                    <a:pt x="5" y="23"/>
                  </a:cubicBezTo>
                  <a:cubicBezTo>
                    <a:pt x="8" y="21"/>
                    <a:pt x="10" y="16"/>
                    <a:pt x="13" y="14"/>
                  </a:cubicBezTo>
                  <a:cubicBezTo>
                    <a:pt x="16" y="10"/>
                    <a:pt x="20" y="7"/>
                    <a:pt x="25" y="7"/>
                  </a:cubicBezTo>
                  <a:close/>
                </a:path>
              </a:pathLst>
            </a:custGeom>
            <a:solidFill>
              <a:srgbClr val="826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3" name="Freeform 1450"/>
            <p:cNvSpPr/>
            <p:nvPr/>
          </p:nvSpPr>
          <p:spPr bwMode="auto">
            <a:xfrm>
              <a:off x="7375" y="3951"/>
              <a:ext cx="18" cy="27"/>
            </a:xfrm>
            <a:custGeom>
              <a:avLst/>
              <a:gdLst>
                <a:gd name="T0" fmla="*/ 11 w 12"/>
                <a:gd name="T1" fmla="*/ 0 h 18"/>
                <a:gd name="T2" fmla="*/ 12 w 12"/>
                <a:gd name="T3" fmla="*/ 10 h 18"/>
                <a:gd name="T4" fmla="*/ 7 w 12"/>
                <a:gd name="T5" fmla="*/ 16 h 18"/>
                <a:gd name="T6" fmla="*/ 5 w 12"/>
                <a:gd name="T7" fmla="*/ 18 h 18"/>
                <a:gd name="T8" fmla="*/ 5 w 12"/>
                <a:gd name="T9" fmla="*/ 18 h 18"/>
                <a:gd name="T10" fmla="*/ 1 w 12"/>
                <a:gd name="T11" fmla="*/ 16 h 18"/>
                <a:gd name="T12" fmla="*/ 0 w 12"/>
                <a:gd name="T13" fmla="*/ 12 h 18"/>
                <a:gd name="T14" fmla="*/ 8 w 12"/>
                <a:gd name="T15" fmla="*/ 0 h 18"/>
                <a:gd name="T16" fmla="*/ 11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1" y="0"/>
                  </a:moveTo>
                  <a:cubicBezTo>
                    <a:pt x="11" y="4"/>
                    <a:pt x="10" y="7"/>
                    <a:pt x="12" y="10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6" y="16"/>
                    <a:pt x="6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6"/>
                    <a:pt x="2" y="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C48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4" name="Freeform 1451"/>
            <p:cNvSpPr/>
            <p:nvPr/>
          </p:nvSpPr>
          <p:spPr bwMode="auto">
            <a:xfrm>
              <a:off x="7373" y="3973"/>
              <a:ext cx="9" cy="8"/>
            </a:xfrm>
            <a:custGeom>
              <a:avLst/>
              <a:gdLst>
                <a:gd name="T0" fmla="*/ 4 w 6"/>
                <a:gd name="T1" fmla="*/ 1 h 5"/>
                <a:gd name="T2" fmla="*/ 6 w 6"/>
                <a:gd name="T3" fmla="*/ 3 h 5"/>
                <a:gd name="T4" fmla="*/ 4 w 6"/>
                <a:gd name="T5" fmla="*/ 5 h 5"/>
                <a:gd name="T6" fmla="*/ 0 w 6"/>
                <a:gd name="T7" fmla="*/ 3 h 5"/>
                <a:gd name="T8" fmla="*/ 4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0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5" name="Freeform 1452"/>
            <p:cNvSpPr/>
            <p:nvPr/>
          </p:nvSpPr>
          <p:spPr bwMode="auto">
            <a:xfrm>
              <a:off x="7382" y="39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0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6" name="Freeform 1453"/>
            <p:cNvSpPr/>
            <p:nvPr/>
          </p:nvSpPr>
          <p:spPr bwMode="auto">
            <a:xfrm>
              <a:off x="7541" y="40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7" name="Freeform 1454"/>
            <p:cNvSpPr/>
            <p:nvPr/>
          </p:nvSpPr>
          <p:spPr bwMode="auto">
            <a:xfrm>
              <a:off x="7162" y="3598"/>
              <a:ext cx="243" cy="444"/>
            </a:xfrm>
            <a:custGeom>
              <a:avLst/>
              <a:gdLst>
                <a:gd name="T0" fmla="*/ 141 w 162"/>
                <a:gd name="T1" fmla="*/ 184 h 296"/>
                <a:gd name="T2" fmla="*/ 137 w 162"/>
                <a:gd name="T3" fmla="*/ 193 h 296"/>
                <a:gd name="T4" fmla="*/ 133 w 162"/>
                <a:gd name="T5" fmla="*/ 206 h 296"/>
                <a:gd name="T6" fmla="*/ 130 w 162"/>
                <a:gd name="T7" fmla="*/ 213 h 296"/>
                <a:gd name="T8" fmla="*/ 125 w 162"/>
                <a:gd name="T9" fmla="*/ 221 h 296"/>
                <a:gd name="T10" fmla="*/ 108 w 162"/>
                <a:gd name="T11" fmla="*/ 250 h 296"/>
                <a:gd name="T12" fmla="*/ 89 w 162"/>
                <a:gd name="T13" fmla="*/ 286 h 296"/>
                <a:gd name="T14" fmla="*/ 59 w 162"/>
                <a:gd name="T15" fmla="*/ 291 h 296"/>
                <a:gd name="T16" fmla="*/ 49 w 162"/>
                <a:gd name="T17" fmla="*/ 269 h 296"/>
                <a:gd name="T18" fmla="*/ 43 w 162"/>
                <a:gd name="T19" fmla="*/ 259 h 296"/>
                <a:gd name="T20" fmla="*/ 16 w 162"/>
                <a:gd name="T21" fmla="*/ 221 h 296"/>
                <a:gd name="T22" fmla="*/ 5 w 162"/>
                <a:gd name="T23" fmla="*/ 200 h 296"/>
                <a:gd name="T24" fmla="*/ 8 w 162"/>
                <a:gd name="T25" fmla="*/ 186 h 296"/>
                <a:gd name="T26" fmla="*/ 23 w 162"/>
                <a:gd name="T27" fmla="*/ 203 h 296"/>
                <a:gd name="T28" fmla="*/ 42 w 162"/>
                <a:gd name="T29" fmla="*/ 239 h 296"/>
                <a:gd name="T30" fmla="*/ 57 w 162"/>
                <a:gd name="T31" fmla="*/ 253 h 296"/>
                <a:gd name="T32" fmla="*/ 54 w 162"/>
                <a:gd name="T33" fmla="*/ 248 h 296"/>
                <a:gd name="T34" fmla="*/ 54 w 162"/>
                <a:gd name="T35" fmla="*/ 235 h 296"/>
                <a:gd name="T36" fmla="*/ 64 w 162"/>
                <a:gd name="T37" fmla="*/ 217 h 296"/>
                <a:gd name="T38" fmla="*/ 62 w 162"/>
                <a:gd name="T39" fmla="*/ 187 h 296"/>
                <a:gd name="T40" fmla="*/ 53 w 162"/>
                <a:gd name="T41" fmla="*/ 125 h 296"/>
                <a:gd name="T42" fmla="*/ 39 w 162"/>
                <a:gd name="T43" fmla="*/ 59 h 296"/>
                <a:gd name="T44" fmla="*/ 44 w 162"/>
                <a:gd name="T45" fmla="*/ 8 h 296"/>
                <a:gd name="T46" fmla="*/ 55 w 162"/>
                <a:gd name="T47" fmla="*/ 71 h 296"/>
                <a:gd name="T48" fmla="*/ 68 w 162"/>
                <a:gd name="T49" fmla="*/ 151 h 296"/>
                <a:gd name="T50" fmla="*/ 72 w 162"/>
                <a:gd name="T51" fmla="*/ 203 h 296"/>
                <a:gd name="T52" fmla="*/ 67 w 162"/>
                <a:gd name="T53" fmla="*/ 156 h 296"/>
                <a:gd name="T54" fmla="*/ 67 w 162"/>
                <a:gd name="T55" fmla="*/ 89 h 296"/>
                <a:gd name="T56" fmla="*/ 81 w 162"/>
                <a:gd name="T57" fmla="*/ 66 h 296"/>
                <a:gd name="T58" fmla="*/ 84 w 162"/>
                <a:gd name="T59" fmla="*/ 173 h 296"/>
                <a:gd name="T60" fmla="*/ 89 w 162"/>
                <a:gd name="T61" fmla="*/ 128 h 296"/>
                <a:gd name="T62" fmla="*/ 106 w 162"/>
                <a:gd name="T63" fmla="*/ 65 h 296"/>
                <a:gd name="T64" fmla="*/ 100 w 162"/>
                <a:gd name="T65" fmla="*/ 145 h 296"/>
                <a:gd name="T66" fmla="*/ 89 w 162"/>
                <a:gd name="T67" fmla="*/ 215 h 296"/>
                <a:gd name="T68" fmla="*/ 74 w 162"/>
                <a:gd name="T69" fmla="*/ 270 h 296"/>
                <a:gd name="T70" fmla="*/ 108 w 162"/>
                <a:gd name="T71" fmla="*/ 178 h 296"/>
                <a:gd name="T72" fmla="*/ 116 w 162"/>
                <a:gd name="T73" fmla="*/ 148 h 296"/>
                <a:gd name="T74" fmla="*/ 135 w 162"/>
                <a:gd name="T75" fmla="*/ 96 h 296"/>
                <a:gd name="T76" fmla="*/ 126 w 162"/>
                <a:gd name="T77" fmla="*/ 157 h 296"/>
                <a:gd name="T78" fmla="*/ 116 w 162"/>
                <a:gd name="T79" fmla="*/ 188 h 296"/>
                <a:gd name="T80" fmla="*/ 109 w 162"/>
                <a:gd name="T81" fmla="*/ 212 h 296"/>
                <a:gd name="T82" fmla="*/ 110 w 162"/>
                <a:gd name="T83" fmla="*/ 223 h 296"/>
                <a:gd name="T84" fmla="*/ 127 w 162"/>
                <a:gd name="T85" fmla="*/ 192 h 296"/>
                <a:gd name="T86" fmla="*/ 133 w 162"/>
                <a:gd name="T87" fmla="*/ 180 h 296"/>
                <a:gd name="T88" fmla="*/ 139 w 162"/>
                <a:gd name="T89" fmla="*/ 167 h 296"/>
                <a:gd name="T90" fmla="*/ 152 w 162"/>
                <a:gd name="T91" fmla="*/ 128 h 296"/>
                <a:gd name="T92" fmla="*/ 159 w 162"/>
                <a:gd name="T93" fmla="*/ 1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296">
                  <a:moveTo>
                    <a:pt x="143" y="180"/>
                  </a:moveTo>
                  <a:cubicBezTo>
                    <a:pt x="143" y="180"/>
                    <a:pt x="143" y="181"/>
                    <a:pt x="143" y="181"/>
                  </a:cubicBezTo>
                  <a:cubicBezTo>
                    <a:pt x="142" y="182"/>
                    <a:pt x="142" y="183"/>
                    <a:pt x="141" y="184"/>
                  </a:cubicBezTo>
                  <a:cubicBezTo>
                    <a:pt x="140" y="185"/>
                    <a:pt x="139" y="187"/>
                    <a:pt x="139" y="189"/>
                  </a:cubicBezTo>
                  <a:cubicBezTo>
                    <a:pt x="139" y="190"/>
                    <a:pt x="138" y="191"/>
                    <a:pt x="138" y="191"/>
                  </a:cubicBezTo>
                  <a:cubicBezTo>
                    <a:pt x="137" y="192"/>
                    <a:pt x="137" y="192"/>
                    <a:pt x="137" y="193"/>
                  </a:cubicBezTo>
                  <a:cubicBezTo>
                    <a:pt x="137" y="196"/>
                    <a:pt x="138" y="198"/>
                    <a:pt x="136" y="201"/>
                  </a:cubicBezTo>
                  <a:cubicBezTo>
                    <a:pt x="136" y="202"/>
                    <a:pt x="135" y="203"/>
                    <a:pt x="135" y="204"/>
                  </a:cubicBezTo>
                  <a:cubicBezTo>
                    <a:pt x="134" y="205"/>
                    <a:pt x="133" y="206"/>
                    <a:pt x="133" y="206"/>
                  </a:cubicBezTo>
                  <a:cubicBezTo>
                    <a:pt x="133" y="207"/>
                    <a:pt x="132" y="208"/>
                    <a:pt x="132" y="208"/>
                  </a:cubicBezTo>
                  <a:cubicBezTo>
                    <a:pt x="131" y="209"/>
                    <a:pt x="131" y="210"/>
                    <a:pt x="130" y="211"/>
                  </a:cubicBezTo>
                  <a:cubicBezTo>
                    <a:pt x="130" y="211"/>
                    <a:pt x="130" y="212"/>
                    <a:pt x="130" y="213"/>
                  </a:cubicBezTo>
                  <a:cubicBezTo>
                    <a:pt x="129" y="213"/>
                    <a:pt x="129" y="214"/>
                    <a:pt x="128" y="215"/>
                  </a:cubicBezTo>
                  <a:cubicBezTo>
                    <a:pt x="128" y="216"/>
                    <a:pt x="128" y="217"/>
                    <a:pt x="127" y="217"/>
                  </a:cubicBezTo>
                  <a:cubicBezTo>
                    <a:pt x="126" y="219"/>
                    <a:pt x="126" y="220"/>
                    <a:pt x="125" y="221"/>
                  </a:cubicBezTo>
                  <a:cubicBezTo>
                    <a:pt x="125" y="223"/>
                    <a:pt x="124" y="224"/>
                    <a:pt x="123" y="225"/>
                  </a:cubicBezTo>
                  <a:cubicBezTo>
                    <a:pt x="123" y="225"/>
                    <a:pt x="122" y="226"/>
                    <a:pt x="122" y="227"/>
                  </a:cubicBezTo>
                  <a:cubicBezTo>
                    <a:pt x="118" y="235"/>
                    <a:pt x="114" y="243"/>
                    <a:pt x="108" y="250"/>
                  </a:cubicBezTo>
                  <a:cubicBezTo>
                    <a:pt x="107" y="251"/>
                    <a:pt x="107" y="252"/>
                    <a:pt x="106" y="253"/>
                  </a:cubicBezTo>
                  <a:cubicBezTo>
                    <a:pt x="98" y="259"/>
                    <a:pt x="96" y="269"/>
                    <a:pt x="92" y="277"/>
                  </a:cubicBezTo>
                  <a:cubicBezTo>
                    <a:pt x="91" y="280"/>
                    <a:pt x="91" y="284"/>
                    <a:pt x="89" y="286"/>
                  </a:cubicBezTo>
                  <a:cubicBezTo>
                    <a:pt x="80" y="285"/>
                    <a:pt x="77" y="295"/>
                    <a:pt x="70" y="296"/>
                  </a:cubicBezTo>
                  <a:cubicBezTo>
                    <a:pt x="67" y="296"/>
                    <a:pt x="65" y="296"/>
                    <a:pt x="63" y="295"/>
                  </a:cubicBezTo>
                  <a:cubicBezTo>
                    <a:pt x="61" y="294"/>
                    <a:pt x="60" y="293"/>
                    <a:pt x="59" y="291"/>
                  </a:cubicBezTo>
                  <a:cubicBezTo>
                    <a:pt x="55" y="287"/>
                    <a:pt x="56" y="280"/>
                    <a:pt x="53" y="276"/>
                  </a:cubicBezTo>
                  <a:cubicBezTo>
                    <a:pt x="52" y="274"/>
                    <a:pt x="52" y="272"/>
                    <a:pt x="50" y="270"/>
                  </a:cubicBezTo>
                  <a:cubicBezTo>
                    <a:pt x="50" y="270"/>
                    <a:pt x="50" y="269"/>
                    <a:pt x="49" y="269"/>
                  </a:cubicBezTo>
                  <a:cubicBezTo>
                    <a:pt x="49" y="268"/>
                    <a:pt x="49" y="268"/>
                    <a:pt x="49" y="268"/>
                  </a:cubicBezTo>
                  <a:cubicBezTo>
                    <a:pt x="48" y="266"/>
                    <a:pt x="46" y="265"/>
                    <a:pt x="45" y="263"/>
                  </a:cubicBezTo>
                  <a:cubicBezTo>
                    <a:pt x="44" y="262"/>
                    <a:pt x="43" y="260"/>
                    <a:pt x="43" y="259"/>
                  </a:cubicBezTo>
                  <a:cubicBezTo>
                    <a:pt x="42" y="256"/>
                    <a:pt x="40" y="254"/>
                    <a:pt x="38" y="252"/>
                  </a:cubicBezTo>
                  <a:cubicBezTo>
                    <a:pt x="34" y="247"/>
                    <a:pt x="31" y="241"/>
                    <a:pt x="27" y="235"/>
                  </a:cubicBezTo>
                  <a:cubicBezTo>
                    <a:pt x="24" y="230"/>
                    <a:pt x="21" y="225"/>
                    <a:pt x="16" y="221"/>
                  </a:cubicBezTo>
                  <a:cubicBezTo>
                    <a:pt x="13" y="217"/>
                    <a:pt x="13" y="210"/>
                    <a:pt x="9" y="205"/>
                  </a:cubicBezTo>
                  <a:cubicBezTo>
                    <a:pt x="8" y="204"/>
                    <a:pt x="7" y="203"/>
                    <a:pt x="6" y="202"/>
                  </a:cubicBezTo>
                  <a:cubicBezTo>
                    <a:pt x="6" y="201"/>
                    <a:pt x="6" y="201"/>
                    <a:pt x="5" y="200"/>
                  </a:cubicBezTo>
                  <a:cubicBezTo>
                    <a:pt x="5" y="195"/>
                    <a:pt x="0" y="192"/>
                    <a:pt x="1" y="187"/>
                  </a:cubicBezTo>
                  <a:cubicBezTo>
                    <a:pt x="2" y="186"/>
                    <a:pt x="3" y="185"/>
                    <a:pt x="4" y="185"/>
                  </a:cubicBezTo>
                  <a:cubicBezTo>
                    <a:pt x="6" y="185"/>
                    <a:pt x="7" y="185"/>
                    <a:pt x="8" y="186"/>
                  </a:cubicBezTo>
                  <a:cubicBezTo>
                    <a:pt x="13" y="189"/>
                    <a:pt x="15" y="194"/>
                    <a:pt x="18" y="199"/>
                  </a:cubicBezTo>
                  <a:cubicBezTo>
                    <a:pt x="19" y="200"/>
                    <a:pt x="20" y="201"/>
                    <a:pt x="21" y="202"/>
                  </a:cubicBezTo>
                  <a:cubicBezTo>
                    <a:pt x="22" y="202"/>
                    <a:pt x="23" y="203"/>
                    <a:pt x="23" y="203"/>
                  </a:cubicBezTo>
                  <a:cubicBezTo>
                    <a:pt x="24" y="204"/>
                    <a:pt x="25" y="205"/>
                    <a:pt x="25" y="206"/>
                  </a:cubicBezTo>
                  <a:cubicBezTo>
                    <a:pt x="30" y="211"/>
                    <a:pt x="28" y="220"/>
                    <a:pt x="34" y="224"/>
                  </a:cubicBezTo>
                  <a:cubicBezTo>
                    <a:pt x="36" y="230"/>
                    <a:pt x="39" y="234"/>
                    <a:pt x="42" y="239"/>
                  </a:cubicBezTo>
                  <a:cubicBezTo>
                    <a:pt x="44" y="241"/>
                    <a:pt x="46" y="242"/>
                    <a:pt x="48" y="244"/>
                  </a:cubicBezTo>
                  <a:cubicBezTo>
                    <a:pt x="50" y="247"/>
                    <a:pt x="52" y="250"/>
                    <a:pt x="55" y="251"/>
                  </a:cubicBezTo>
                  <a:cubicBezTo>
                    <a:pt x="56" y="251"/>
                    <a:pt x="57" y="252"/>
                    <a:pt x="57" y="253"/>
                  </a:cubicBezTo>
                  <a:cubicBezTo>
                    <a:pt x="57" y="254"/>
                    <a:pt x="57" y="255"/>
                    <a:pt x="58" y="257"/>
                  </a:cubicBezTo>
                  <a:cubicBezTo>
                    <a:pt x="57" y="256"/>
                    <a:pt x="57" y="255"/>
                    <a:pt x="57" y="253"/>
                  </a:cubicBezTo>
                  <a:cubicBezTo>
                    <a:pt x="57" y="251"/>
                    <a:pt x="56" y="249"/>
                    <a:pt x="54" y="248"/>
                  </a:cubicBezTo>
                  <a:cubicBezTo>
                    <a:pt x="54" y="247"/>
                    <a:pt x="53" y="246"/>
                    <a:pt x="53" y="246"/>
                  </a:cubicBezTo>
                  <a:cubicBezTo>
                    <a:pt x="52" y="243"/>
                    <a:pt x="52" y="240"/>
                    <a:pt x="53" y="237"/>
                  </a:cubicBezTo>
                  <a:cubicBezTo>
                    <a:pt x="53" y="236"/>
                    <a:pt x="53" y="235"/>
                    <a:pt x="54" y="235"/>
                  </a:cubicBezTo>
                  <a:cubicBezTo>
                    <a:pt x="55" y="233"/>
                    <a:pt x="56" y="233"/>
                    <a:pt x="57" y="233"/>
                  </a:cubicBezTo>
                  <a:cubicBezTo>
                    <a:pt x="62" y="234"/>
                    <a:pt x="62" y="239"/>
                    <a:pt x="64" y="242"/>
                  </a:cubicBezTo>
                  <a:cubicBezTo>
                    <a:pt x="64" y="234"/>
                    <a:pt x="64" y="225"/>
                    <a:pt x="64" y="217"/>
                  </a:cubicBezTo>
                  <a:cubicBezTo>
                    <a:pt x="64" y="213"/>
                    <a:pt x="64" y="208"/>
                    <a:pt x="64" y="204"/>
                  </a:cubicBezTo>
                  <a:cubicBezTo>
                    <a:pt x="64" y="202"/>
                    <a:pt x="63" y="200"/>
                    <a:pt x="63" y="198"/>
                  </a:cubicBezTo>
                  <a:cubicBezTo>
                    <a:pt x="64" y="194"/>
                    <a:pt x="62" y="191"/>
                    <a:pt x="62" y="187"/>
                  </a:cubicBezTo>
                  <a:cubicBezTo>
                    <a:pt x="62" y="183"/>
                    <a:pt x="61" y="179"/>
                    <a:pt x="60" y="175"/>
                  </a:cubicBezTo>
                  <a:cubicBezTo>
                    <a:pt x="60" y="164"/>
                    <a:pt x="57" y="154"/>
                    <a:pt x="55" y="144"/>
                  </a:cubicBezTo>
                  <a:cubicBezTo>
                    <a:pt x="55" y="138"/>
                    <a:pt x="52" y="131"/>
                    <a:pt x="53" y="125"/>
                  </a:cubicBezTo>
                  <a:cubicBezTo>
                    <a:pt x="50" y="116"/>
                    <a:pt x="49" y="106"/>
                    <a:pt x="48" y="96"/>
                  </a:cubicBezTo>
                  <a:cubicBezTo>
                    <a:pt x="48" y="94"/>
                    <a:pt x="46" y="91"/>
                    <a:pt x="45" y="88"/>
                  </a:cubicBezTo>
                  <a:cubicBezTo>
                    <a:pt x="44" y="78"/>
                    <a:pt x="41" y="69"/>
                    <a:pt x="39" y="59"/>
                  </a:cubicBezTo>
                  <a:cubicBezTo>
                    <a:pt x="38" y="48"/>
                    <a:pt x="34" y="38"/>
                    <a:pt x="28" y="29"/>
                  </a:cubicBezTo>
                  <a:cubicBezTo>
                    <a:pt x="24" y="23"/>
                    <a:pt x="23" y="17"/>
                    <a:pt x="26" y="10"/>
                  </a:cubicBezTo>
                  <a:cubicBezTo>
                    <a:pt x="30" y="1"/>
                    <a:pt x="38" y="0"/>
                    <a:pt x="44" y="8"/>
                  </a:cubicBezTo>
                  <a:cubicBezTo>
                    <a:pt x="48" y="13"/>
                    <a:pt x="50" y="19"/>
                    <a:pt x="47" y="25"/>
                  </a:cubicBezTo>
                  <a:cubicBezTo>
                    <a:pt x="45" y="30"/>
                    <a:pt x="46" y="34"/>
                    <a:pt x="47" y="39"/>
                  </a:cubicBezTo>
                  <a:cubicBezTo>
                    <a:pt x="50" y="49"/>
                    <a:pt x="53" y="60"/>
                    <a:pt x="55" y="71"/>
                  </a:cubicBezTo>
                  <a:cubicBezTo>
                    <a:pt x="54" y="78"/>
                    <a:pt x="58" y="84"/>
                    <a:pt x="59" y="90"/>
                  </a:cubicBezTo>
                  <a:cubicBezTo>
                    <a:pt x="62" y="105"/>
                    <a:pt x="64" y="119"/>
                    <a:pt x="66" y="133"/>
                  </a:cubicBezTo>
                  <a:cubicBezTo>
                    <a:pt x="64" y="140"/>
                    <a:pt x="68" y="145"/>
                    <a:pt x="68" y="151"/>
                  </a:cubicBezTo>
                  <a:cubicBezTo>
                    <a:pt x="66" y="157"/>
                    <a:pt x="66" y="163"/>
                    <a:pt x="69" y="167"/>
                  </a:cubicBezTo>
                  <a:cubicBezTo>
                    <a:pt x="72" y="174"/>
                    <a:pt x="73" y="181"/>
                    <a:pt x="71" y="188"/>
                  </a:cubicBezTo>
                  <a:cubicBezTo>
                    <a:pt x="71" y="193"/>
                    <a:pt x="73" y="198"/>
                    <a:pt x="72" y="203"/>
                  </a:cubicBezTo>
                  <a:cubicBezTo>
                    <a:pt x="73" y="206"/>
                    <a:pt x="71" y="209"/>
                    <a:pt x="71" y="213"/>
                  </a:cubicBezTo>
                  <a:cubicBezTo>
                    <a:pt x="71" y="209"/>
                    <a:pt x="73" y="205"/>
                    <a:pt x="72" y="201"/>
                  </a:cubicBezTo>
                  <a:cubicBezTo>
                    <a:pt x="73" y="186"/>
                    <a:pt x="71" y="171"/>
                    <a:pt x="67" y="156"/>
                  </a:cubicBezTo>
                  <a:cubicBezTo>
                    <a:pt x="69" y="149"/>
                    <a:pt x="77" y="144"/>
                    <a:pt x="72" y="135"/>
                  </a:cubicBezTo>
                  <a:cubicBezTo>
                    <a:pt x="73" y="125"/>
                    <a:pt x="69" y="116"/>
                    <a:pt x="69" y="107"/>
                  </a:cubicBezTo>
                  <a:cubicBezTo>
                    <a:pt x="72" y="100"/>
                    <a:pt x="72" y="95"/>
                    <a:pt x="67" y="89"/>
                  </a:cubicBezTo>
                  <a:cubicBezTo>
                    <a:pt x="63" y="83"/>
                    <a:pt x="60" y="75"/>
                    <a:pt x="61" y="67"/>
                  </a:cubicBezTo>
                  <a:cubicBezTo>
                    <a:pt x="62" y="62"/>
                    <a:pt x="65" y="57"/>
                    <a:pt x="71" y="57"/>
                  </a:cubicBezTo>
                  <a:cubicBezTo>
                    <a:pt x="77" y="56"/>
                    <a:pt x="80" y="61"/>
                    <a:pt x="81" y="66"/>
                  </a:cubicBezTo>
                  <a:cubicBezTo>
                    <a:pt x="85" y="79"/>
                    <a:pt x="83" y="92"/>
                    <a:pt x="85" y="105"/>
                  </a:cubicBezTo>
                  <a:cubicBezTo>
                    <a:pt x="86" y="127"/>
                    <a:pt x="80" y="149"/>
                    <a:pt x="85" y="171"/>
                  </a:cubicBezTo>
                  <a:cubicBezTo>
                    <a:pt x="85" y="172"/>
                    <a:pt x="84" y="173"/>
                    <a:pt x="84" y="173"/>
                  </a:cubicBezTo>
                  <a:cubicBezTo>
                    <a:pt x="83" y="183"/>
                    <a:pt x="81" y="193"/>
                    <a:pt x="80" y="200"/>
                  </a:cubicBezTo>
                  <a:cubicBezTo>
                    <a:pt x="80" y="195"/>
                    <a:pt x="83" y="187"/>
                    <a:pt x="83" y="179"/>
                  </a:cubicBezTo>
                  <a:cubicBezTo>
                    <a:pt x="85" y="162"/>
                    <a:pt x="88" y="145"/>
                    <a:pt x="89" y="128"/>
                  </a:cubicBezTo>
                  <a:cubicBezTo>
                    <a:pt x="94" y="114"/>
                    <a:pt x="92" y="101"/>
                    <a:pt x="89" y="88"/>
                  </a:cubicBezTo>
                  <a:cubicBezTo>
                    <a:pt x="87" y="80"/>
                    <a:pt x="86" y="73"/>
                    <a:pt x="90" y="67"/>
                  </a:cubicBezTo>
                  <a:cubicBezTo>
                    <a:pt x="95" y="59"/>
                    <a:pt x="98" y="58"/>
                    <a:pt x="106" y="65"/>
                  </a:cubicBezTo>
                  <a:cubicBezTo>
                    <a:pt x="107" y="67"/>
                    <a:pt x="107" y="70"/>
                    <a:pt x="107" y="72"/>
                  </a:cubicBezTo>
                  <a:cubicBezTo>
                    <a:pt x="105" y="95"/>
                    <a:pt x="106" y="118"/>
                    <a:pt x="101" y="140"/>
                  </a:cubicBezTo>
                  <a:cubicBezTo>
                    <a:pt x="101" y="141"/>
                    <a:pt x="100" y="143"/>
                    <a:pt x="100" y="145"/>
                  </a:cubicBezTo>
                  <a:cubicBezTo>
                    <a:pt x="99" y="148"/>
                    <a:pt x="98" y="150"/>
                    <a:pt x="98" y="154"/>
                  </a:cubicBezTo>
                  <a:cubicBezTo>
                    <a:pt x="95" y="172"/>
                    <a:pt x="91" y="190"/>
                    <a:pt x="88" y="208"/>
                  </a:cubicBezTo>
                  <a:cubicBezTo>
                    <a:pt x="87" y="211"/>
                    <a:pt x="88" y="213"/>
                    <a:pt x="89" y="215"/>
                  </a:cubicBezTo>
                  <a:cubicBezTo>
                    <a:pt x="88" y="222"/>
                    <a:pt x="87" y="229"/>
                    <a:pt x="85" y="236"/>
                  </a:cubicBezTo>
                  <a:cubicBezTo>
                    <a:pt x="80" y="239"/>
                    <a:pt x="79" y="244"/>
                    <a:pt x="79" y="249"/>
                  </a:cubicBezTo>
                  <a:cubicBezTo>
                    <a:pt x="77" y="256"/>
                    <a:pt x="74" y="263"/>
                    <a:pt x="74" y="270"/>
                  </a:cubicBezTo>
                  <a:cubicBezTo>
                    <a:pt x="84" y="251"/>
                    <a:pt x="92" y="231"/>
                    <a:pt x="98" y="209"/>
                  </a:cubicBezTo>
                  <a:cubicBezTo>
                    <a:pt x="101" y="203"/>
                    <a:pt x="101" y="197"/>
                    <a:pt x="104" y="191"/>
                  </a:cubicBezTo>
                  <a:cubicBezTo>
                    <a:pt x="106" y="187"/>
                    <a:pt x="106" y="182"/>
                    <a:pt x="108" y="178"/>
                  </a:cubicBezTo>
                  <a:cubicBezTo>
                    <a:pt x="111" y="171"/>
                    <a:pt x="110" y="164"/>
                    <a:pt x="113" y="158"/>
                  </a:cubicBezTo>
                  <a:cubicBezTo>
                    <a:pt x="113" y="157"/>
                    <a:pt x="113" y="156"/>
                    <a:pt x="114" y="155"/>
                  </a:cubicBezTo>
                  <a:cubicBezTo>
                    <a:pt x="115" y="153"/>
                    <a:pt x="115" y="151"/>
                    <a:pt x="116" y="148"/>
                  </a:cubicBezTo>
                  <a:cubicBezTo>
                    <a:pt x="118" y="138"/>
                    <a:pt x="121" y="127"/>
                    <a:pt x="118" y="116"/>
                  </a:cubicBezTo>
                  <a:cubicBezTo>
                    <a:pt x="117" y="111"/>
                    <a:pt x="119" y="105"/>
                    <a:pt x="122" y="100"/>
                  </a:cubicBezTo>
                  <a:cubicBezTo>
                    <a:pt x="125" y="94"/>
                    <a:pt x="129" y="92"/>
                    <a:pt x="135" y="96"/>
                  </a:cubicBezTo>
                  <a:cubicBezTo>
                    <a:pt x="140" y="101"/>
                    <a:pt x="141" y="108"/>
                    <a:pt x="137" y="114"/>
                  </a:cubicBezTo>
                  <a:cubicBezTo>
                    <a:pt x="131" y="125"/>
                    <a:pt x="131" y="138"/>
                    <a:pt x="128" y="150"/>
                  </a:cubicBezTo>
                  <a:cubicBezTo>
                    <a:pt x="128" y="152"/>
                    <a:pt x="127" y="155"/>
                    <a:pt x="126" y="157"/>
                  </a:cubicBezTo>
                  <a:cubicBezTo>
                    <a:pt x="126" y="158"/>
                    <a:pt x="126" y="159"/>
                    <a:pt x="125" y="160"/>
                  </a:cubicBezTo>
                  <a:cubicBezTo>
                    <a:pt x="123" y="163"/>
                    <a:pt x="123" y="168"/>
                    <a:pt x="121" y="171"/>
                  </a:cubicBezTo>
                  <a:cubicBezTo>
                    <a:pt x="119" y="177"/>
                    <a:pt x="119" y="183"/>
                    <a:pt x="116" y="188"/>
                  </a:cubicBezTo>
                  <a:cubicBezTo>
                    <a:pt x="114" y="193"/>
                    <a:pt x="114" y="198"/>
                    <a:pt x="112" y="203"/>
                  </a:cubicBezTo>
                  <a:cubicBezTo>
                    <a:pt x="111" y="204"/>
                    <a:pt x="110" y="206"/>
                    <a:pt x="110" y="208"/>
                  </a:cubicBezTo>
                  <a:cubicBezTo>
                    <a:pt x="110" y="209"/>
                    <a:pt x="109" y="211"/>
                    <a:pt x="109" y="212"/>
                  </a:cubicBezTo>
                  <a:cubicBezTo>
                    <a:pt x="105" y="222"/>
                    <a:pt x="102" y="233"/>
                    <a:pt x="98" y="243"/>
                  </a:cubicBezTo>
                  <a:cubicBezTo>
                    <a:pt x="97" y="246"/>
                    <a:pt x="96" y="248"/>
                    <a:pt x="95" y="249"/>
                  </a:cubicBezTo>
                  <a:cubicBezTo>
                    <a:pt x="99" y="241"/>
                    <a:pt x="107" y="233"/>
                    <a:pt x="110" y="223"/>
                  </a:cubicBezTo>
                  <a:cubicBezTo>
                    <a:pt x="113" y="219"/>
                    <a:pt x="116" y="215"/>
                    <a:pt x="118" y="210"/>
                  </a:cubicBezTo>
                  <a:cubicBezTo>
                    <a:pt x="120" y="205"/>
                    <a:pt x="123" y="199"/>
                    <a:pt x="126" y="194"/>
                  </a:cubicBezTo>
                  <a:cubicBezTo>
                    <a:pt x="127" y="194"/>
                    <a:pt x="127" y="193"/>
                    <a:pt x="127" y="192"/>
                  </a:cubicBezTo>
                  <a:cubicBezTo>
                    <a:pt x="128" y="191"/>
                    <a:pt x="128" y="190"/>
                    <a:pt x="129" y="189"/>
                  </a:cubicBezTo>
                  <a:cubicBezTo>
                    <a:pt x="130" y="187"/>
                    <a:pt x="131" y="184"/>
                    <a:pt x="132" y="182"/>
                  </a:cubicBezTo>
                  <a:cubicBezTo>
                    <a:pt x="132" y="182"/>
                    <a:pt x="133" y="181"/>
                    <a:pt x="133" y="180"/>
                  </a:cubicBezTo>
                  <a:cubicBezTo>
                    <a:pt x="134" y="179"/>
                    <a:pt x="134" y="177"/>
                    <a:pt x="135" y="176"/>
                  </a:cubicBezTo>
                  <a:cubicBezTo>
                    <a:pt x="136" y="174"/>
                    <a:pt x="137" y="172"/>
                    <a:pt x="138" y="169"/>
                  </a:cubicBezTo>
                  <a:cubicBezTo>
                    <a:pt x="138" y="169"/>
                    <a:pt x="139" y="168"/>
                    <a:pt x="139" y="167"/>
                  </a:cubicBezTo>
                  <a:cubicBezTo>
                    <a:pt x="139" y="165"/>
                    <a:pt x="140" y="164"/>
                    <a:pt x="140" y="162"/>
                  </a:cubicBezTo>
                  <a:cubicBezTo>
                    <a:pt x="142" y="157"/>
                    <a:pt x="144" y="152"/>
                    <a:pt x="143" y="147"/>
                  </a:cubicBezTo>
                  <a:cubicBezTo>
                    <a:pt x="143" y="139"/>
                    <a:pt x="145" y="132"/>
                    <a:pt x="152" y="128"/>
                  </a:cubicBezTo>
                  <a:cubicBezTo>
                    <a:pt x="154" y="128"/>
                    <a:pt x="156" y="128"/>
                    <a:pt x="158" y="129"/>
                  </a:cubicBezTo>
                  <a:cubicBezTo>
                    <a:pt x="158" y="129"/>
                    <a:pt x="158" y="130"/>
                    <a:pt x="158" y="130"/>
                  </a:cubicBezTo>
                  <a:cubicBezTo>
                    <a:pt x="162" y="135"/>
                    <a:pt x="162" y="141"/>
                    <a:pt x="159" y="145"/>
                  </a:cubicBezTo>
                  <a:cubicBezTo>
                    <a:pt x="151" y="154"/>
                    <a:pt x="150" y="166"/>
                    <a:pt x="145" y="176"/>
                  </a:cubicBezTo>
                  <a:cubicBezTo>
                    <a:pt x="144" y="177"/>
                    <a:pt x="144" y="179"/>
                    <a:pt x="143" y="180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8" name="Freeform 1455"/>
            <p:cNvSpPr/>
            <p:nvPr/>
          </p:nvSpPr>
          <p:spPr bwMode="auto">
            <a:xfrm>
              <a:off x="7361" y="3880"/>
              <a:ext cx="62" cy="48"/>
            </a:xfrm>
            <a:custGeom>
              <a:avLst/>
              <a:gdLst>
                <a:gd name="T0" fmla="*/ 0 w 41"/>
                <a:gd name="T1" fmla="*/ 13 h 32"/>
                <a:gd name="T2" fmla="*/ 4 w 41"/>
                <a:gd name="T3" fmla="*/ 5 h 32"/>
                <a:gd name="T4" fmla="*/ 10 w 41"/>
                <a:gd name="T5" fmla="*/ 3 h 32"/>
                <a:gd name="T6" fmla="*/ 31 w 41"/>
                <a:gd name="T7" fmla="*/ 12 h 32"/>
                <a:gd name="T8" fmla="*/ 41 w 41"/>
                <a:gd name="T9" fmla="*/ 21 h 32"/>
                <a:gd name="T10" fmla="*/ 31 w 41"/>
                <a:gd name="T11" fmla="*/ 30 h 32"/>
                <a:gd name="T12" fmla="*/ 26 w 41"/>
                <a:gd name="T13" fmla="*/ 27 h 32"/>
                <a:gd name="T14" fmla="*/ 6 w 41"/>
                <a:gd name="T15" fmla="*/ 15 h 32"/>
                <a:gd name="T16" fmla="*/ 0 w 41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2">
                  <a:moveTo>
                    <a:pt x="0" y="13"/>
                  </a:moveTo>
                  <a:cubicBezTo>
                    <a:pt x="1" y="10"/>
                    <a:pt x="2" y="7"/>
                    <a:pt x="4" y="5"/>
                  </a:cubicBezTo>
                  <a:cubicBezTo>
                    <a:pt x="7" y="7"/>
                    <a:pt x="8" y="4"/>
                    <a:pt x="10" y="3"/>
                  </a:cubicBezTo>
                  <a:cubicBezTo>
                    <a:pt x="19" y="0"/>
                    <a:pt x="28" y="3"/>
                    <a:pt x="31" y="12"/>
                  </a:cubicBezTo>
                  <a:cubicBezTo>
                    <a:pt x="33" y="17"/>
                    <a:pt x="36" y="20"/>
                    <a:pt x="41" y="21"/>
                  </a:cubicBezTo>
                  <a:cubicBezTo>
                    <a:pt x="37" y="24"/>
                    <a:pt x="34" y="27"/>
                    <a:pt x="31" y="30"/>
                  </a:cubicBezTo>
                  <a:cubicBezTo>
                    <a:pt x="28" y="32"/>
                    <a:pt x="27" y="30"/>
                    <a:pt x="26" y="27"/>
                  </a:cubicBezTo>
                  <a:cubicBezTo>
                    <a:pt x="20" y="15"/>
                    <a:pt x="19" y="14"/>
                    <a:pt x="6" y="15"/>
                  </a:cubicBezTo>
                  <a:cubicBezTo>
                    <a:pt x="4" y="15"/>
                    <a:pt x="0" y="18"/>
                    <a:pt x="0" y="13"/>
                  </a:cubicBezTo>
                  <a:close/>
                </a:path>
              </a:pathLst>
            </a:custGeom>
            <a:solidFill>
              <a:srgbClr val="EE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9" name="Freeform 1456"/>
            <p:cNvSpPr/>
            <p:nvPr/>
          </p:nvSpPr>
          <p:spPr bwMode="auto">
            <a:xfrm>
              <a:off x="7369" y="3882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E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0" name="Freeform 1457"/>
            <p:cNvSpPr/>
            <p:nvPr/>
          </p:nvSpPr>
          <p:spPr bwMode="auto">
            <a:xfrm>
              <a:off x="6092" y="3772"/>
              <a:ext cx="249" cy="102"/>
            </a:xfrm>
            <a:custGeom>
              <a:avLst/>
              <a:gdLst>
                <a:gd name="T0" fmla="*/ 10 w 166"/>
                <a:gd name="T1" fmla="*/ 29 h 68"/>
                <a:gd name="T2" fmla="*/ 0 w 166"/>
                <a:gd name="T3" fmla="*/ 18 h 68"/>
                <a:gd name="T4" fmla="*/ 21 w 166"/>
                <a:gd name="T5" fmla="*/ 14 h 68"/>
                <a:gd name="T6" fmla="*/ 21 w 166"/>
                <a:gd name="T7" fmla="*/ 14 h 68"/>
                <a:gd name="T8" fmla="*/ 27 w 166"/>
                <a:gd name="T9" fmla="*/ 16 h 68"/>
                <a:gd name="T10" fmla="*/ 63 w 166"/>
                <a:gd name="T11" fmla="*/ 2 h 68"/>
                <a:gd name="T12" fmla="*/ 73 w 166"/>
                <a:gd name="T13" fmla="*/ 2 h 68"/>
                <a:gd name="T14" fmla="*/ 73 w 166"/>
                <a:gd name="T15" fmla="*/ 2 h 68"/>
                <a:gd name="T16" fmla="*/ 79 w 166"/>
                <a:gd name="T17" fmla="*/ 6 h 68"/>
                <a:gd name="T18" fmla="*/ 75 w 166"/>
                <a:gd name="T19" fmla="*/ 14 h 68"/>
                <a:gd name="T20" fmla="*/ 95 w 166"/>
                <a:gd name="T21" fmla="*/ 21 h 68"/>
                <a:gd name="T22" fmla="*/ 94 w 166"/>
                <a:gd name="T23" fmla="*/ 15 h 68"/>
                <a:gd name="T24" fmla="*/ 105 w 166"/>
                <a:gd name="T25" fmla="*/ 13 h 68"/>
                <a:gd name="T26" fmla="*/ 114 w 166"/>
                <a:gd name="T27" fmla="*/ 10 h 68"/>
                <a:gd name="T28" fmla="*/ 116 w 166"/>
                <a:gd name="T29" fmla="*/ 7 h 68"/>
                <a:gd name="T30" fmla="*/ 118 w 166"/>
                <a:gd name="T31" fmla="*/ 5 h 68"/>
                <a:gd name="T32" fmla="*/ 119 w 166"/>
                <a:gd name="T33" fmla="*/ 4 h 68"/>
                <a:gd name="T34" fmla="*/ 121 w 166"/>
                <a:gd name="T35" fmla="*/ 2 h 68"/>
                <a:gd name="T36" fmla="*/ 122 w 166"/>
                <a:gd name="T37" fmla="*/ 1 h 68"/>
                <a:gd name="T38" fmla="*/ 125 w 166"/>
                <a:gd name="T39" fmla="*/ 0 h 68"/>
                <a:gd name="T40" fmla="*/ 128 w 166"/>
                <a:gd name="T41" fmla="*/ 1 h 68"/>
                <a:gd name="T42" fmla="*/ 129 w 166"/>
                <a:gd name="T43" fmla="*/ 3 h 68"/>
                <a:gd name="T44" fmla="*/ 143 w 166"/>
                <a:gd name="T45" fmla="*/ 5 h 68"/>
                <a:gd name="T46" fmla="*/ 146 w 166"/>
                <a:gd name="T47" fmla="*/ 7 h 68"/>
                <a:gd name="T48" fmla="*/ 149 w 166"/>
                <a:gd name="T49" fmla="*/ 27 h 68"/>
                <a:gd name="T50" fmla="*/ 150 w 166"/>
                <a:gd name="T51" fmla="*/ 29 h 68"/>
                <a:gd name="T52" fmla="*/ 157 w 166"/>
                <a:gd name="T53" fmla="*/ 36 h 68"/>
                <a:gd name="T54" fmla="*/ 160 w 166"/>
                <a:gd name="T55" fmla="*/ 37 h 68"/>
                <a:gd name="T56" fmla="*/ 162 w 166"/>
                <a:gd name="T57" fmla="*/ 39 h 68"/>
                <a:gd name="T58" fmla="*/ 162 w 166"/>
                <a:gd name="T59" fmla="*/ 41 h 68"/>
                <a:gd name="T60" fmla="*/ 154 w 166"/>
                <a:gd name="T61" fmla="*/ 60 h 68"/>
                <a:gd name="T62" fmla="*/ 140 w 166"/>
                <a:gd name="T63" fmla="*/ 68 h 68"/>
                <a:gd name="T64" fmla="*/ 117 w 166"/>
                <a:gd name="T65" fmla="*/ 54 h 68"/>
                <a:gd name="T66" fmla="*/ 113 w 166"/>
                <a:gd name="T67" fmla="*/ 47 h 68"/>
                <a:gd name="T68" fmla="*/ 104 w 166"/>
                <a:gd name="T69" fmla="*/ 41 h 68"/>
                <a:gd name="T70" fmla="*/ 84 w 166"/>
                <a:gd name="T71" fmla="*/ 33 h 68"/>
                <a:gd name="T72" fmla="*/ 61 w 166"/>
                <a:gd name="T73" fmla="*/ 28 h 68"/>
                <a:gd name="T74" fmla="*/ 52 w 166"/>
                <a:gd name="T75" fmla="*/ 29 h 68"/>
                <a:gd name="T76" fmla="*/ 44 w 166"/>
                <a:gd name="T77" fmla="*/ 37 h 68"/>
                <a:gd name="T78" fmla="*/ 26 w 166"/>
                <a:gd name="T79" fmla="*/ 30 h 68"/>
                <a:gd name="T80" fmla="*/ 15 w 166"/>
                <a:gd name="T81" fmla="*/ 29 h 68"/>
                <a:gd name="T82" fmla="*/ 10 w 166"/>
                <a:gd name="T83" fmla="*/ 2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68">
                  <a:moveTo>
                    <a:pt x="10" y="29"/>
                  </a:moveTo>
                  <a:cubicBezTo>
                    <a:pt x="6" y="25"/>
                    <a:pt x="3" y="22"/>
                    <a:pt x="0" y="18"/>
                  </a:cubicBezTo>
                  <a:cubicBezTo>
                    <a:pt x="7" y="15"/>
                    <a:pt x="13" y="11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16"/>
                    <a:pt x="25" y="14"/>
                    <a:pt x="27" y="16"/>
                  </a:cubicBezTo>
                  <a:cubicBezTo>
                    <a:pt x="43" y="22"/>
                    <a:pt x="53" y="13"/>
                    <a:pt x="63" y="2"/>
                  </a:cubicBezTo>
                  <a:cubicBezTo>
                    <a:pt x="66" y="1"/>
                    <a:pt x="70" y="1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4"/>
                    <a:pt x="79" y="2"/>
                    <a:pt x="79" y="6"/>
                  </a:cubicBezTo>
                  <a:cubicBezTo>
                    <a:pt x="79" y="9"/>
                    <a:pt x="75" y="10"/>
                    <a:pt x="75" y="14"/>
                  </a:cubicBezTo>
                  <a:cubicBezTo>
                    <a:pt x="82" y="14"/>
                    <a:pt x="88" y="17"/>
                    <a:pt x="95" y="21"/>
                  </a:cubicBezTo>
                  <a:cubicBezTo>
                    <a:pt x="95" y="18"/>
                    <a:pt x="92" y="17"/>
                    <a:pt x="94" y="15"/>
                  </a:cubicBezTo>
                  <a:cubicBezTo>
                    <a:pt x="97" y="12"/>
                    <a:pt x="101" y="13"/>
                    <a:pt x="105" y="13"/>
                  </a:cubicBezTo>
                  <a:cubicBezTo>
                    <a:pt x="108" y="13"/>
                    <a:pt x="112" y="14"/>
                    <a:pt x="114" y="10"/>
                  </a:cubicBezTo>
                  <a:cubicBezTo>
                    <a:pt x="114" y="9"/>
                    <a:pt x="115" y="8"/>
                    <a:pt x="116" y="7"/>
                  </a:cubicBezTo>
                  <a:cubicBezTo>
                    <a:pt x="117" y="6"/>
                    <a:pt x="117" y="5"/>
                    <a:pt x="118" y="5"/>
                  </a:cubicBezTo>
                  <a:cubicBezTo>
                    <a:pt x="118" y="5"/>
                    <a:pt x="119" y="4"/>
                    <a:pt x="119" y="4"/>
                  </a:cubicBezTo>
                  <a:cubicBezTo>
                    <a:pt x="120" y="3"/>
                    <a:pt x="120" y="3"/>
                    <a:pt x="121" y="2"/>
                  </a:cubicBezTo>
                  <a:cubicBezTo>
                    <a:pt x="121" y="2"/>
                    <a:pt x="122" y="2"/>
                    <a:pt x="122" y="1"/>
                  </a:cubicBezTo>
                  <a:cubicBezTo>
                    <a:pt x="123" y="1"/>
                    <a:pt x="124" y="1"/>
                    <a:pt x="125" y="0"/>
                  </a:cubicBezTo>
                  <a:cubicBezTo>
                    <a:pt x="126" y="0"/>
                    <a:pt x="127" y="1"/>
                    <a:pt x="128" y="1"/>
                  </a:cubicBezTo>
                  <a:cubicBezTo>
                    <a:pt x="128" y="1"/>
                    <a:pt x="129" y="2"/>
                    <a:pt x="129" y="3"/>
                  </a:cubicBezTo>
                  <a:cubicBezTo>
                    <a:pt x="132" y="13"/>
                    <a:pt x="138" y="5"/>
                    <a:pt x="143" y="5"/>
                  </a:cubicBezTo>
                  <a:cubicBezTo>
                    <a:pt x="144" y="6"/>
                    <a:pt x="145" y="6"/>
                    <a:pt x="146" y="7"/>
                  </a:cubicBezTo>
                  <a:cubicBezTo>
                    <a:pt x="148" y="13"/>
                    <a:pt x="146" y="21"/>
                    <a:pt x="149" y="27"/>
                  </a:cubicBezTo>
                  <a:cubicBezTo>
                    <a:pt x="150" y="28"/>
                    <a:pt x="150" y="28"/>
                    <a:pt x="150" y="29"/>
                  </a:cubicBezTo>
                  <a:cubicBezTo>
                    <a:pt x="150" y="33"/>
                    <a:pt x="153" y="35"/>
                    <a:pt x="157" y="36"/>
                  </a:cubicBezTo>
                  <a:cubicBezTo>
                    <a:pt x="158" y="36"/>
                    <a:pt x="159" y="37"/>
                    <a:pt x="160" y="37"/>
                  </a:cubicBezTo>
                  <a:cubicBezTo>
                    <a:pt x="160" y="38"/>
                    <a:pt x="161" y="39"/>
                    <a:pt x="162" y="39"/>
                  </a:cubicBezTo>
                  <a:cubicBezTo>
                    <a:pt x="162" y="40"/>
                    <a:pt x="162" y="40"/>
                    <a:pt x="162" y="41"/>
                  </a:cubicBezTo>
                  <a:cubicBezTo>
                    <a:pt x="166" y="53"/>
                    <a:pt x="165" y="55"/>
                    <a:pt x="154" y="60"/>
                  </a:cubicBezTo>
                  <a:cubicBezTo>
                    <a:pt x="149" y="62"/>
                    <a:pt x="146" y="68"/>
                    <a:pt x="140" y="68"/>
                  </a:cubicBezTo>
                  <a:cubicBezTo>
                    <a:pt x="132" y="64"/>
                    <a:pt x="124" y="60"/>
                    <a:pt x="117" y="54"/>
                  </a:cubicBezTo>
                  <a:cubicBezTo>
                    <a:pt x="119" y="50"/>
                    <a:pt x="116" y="48"/>
                    <a:pt x="113" y="47"/>
                  </a:cubicBezTo>
                  <a:cubicBezTo>
                    <a:pt x="109" y="46"/>
                    <a:pt x="105" y="45"/>
                    <a:pt x="104" y="41"/>
                  </a:cubicBezTo>
                  <a:cubicBezTo>
                    <a:pt x="100" y="32"/>
                    <a:pt x="92" y="32"/>
                    <a:pt x="84" y="33"/>
                  </a:cubicBezTo>
                  <a:cubicBezTo>
                    <a:pt x="76" y="34"/>
                    <a:pt x="68" y="34"/>
                    <a:pt x="61" y="28"/>
                  </a:cubicBezTo>
                  <a:cubicBezTo>
                    <a:pt x="58" y="24"/>
                    <a:pt x="55" y="26"/>
                    <a:pt x="52" y="29"/>
                  </a:cubicBezTo>
                  <a:cubicBezTo>
                    <a:pt x="49" y="31"/>
                    <a:pt x="48" y="36"/>
                    <a:pt x="44" y="37"/>
                  </a:cubicBezTo>
                  <a:cubicBezTo>
                    <a:pt x="37" y="36"/>
                    <a:pt x="32" y="33"/>
                    <a:pt x="26" y="30"/>
                  </a:cubicBezTo>
                  <a:cubicBezTo>
                    <a:pt x="22" y="28"/>
                    <a:pt x="19" y="27"/>
                    <a:pt x="15" y="29"/>
                  </a:cubicBezTo>
                  <a:cubicBezTo>
                    <a:pt x="13" y="32"/>
                    <a:pt x="11" y="33"/>
                    <a:pt x="10" y="29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1" name="Freeform 1458"/>
            <p:cNvSpPr/>
            <p:nvPr/>
          </p:nvSpPr>
          <p:spPr bwMode="auto">
            <a:xfrm>
              <a:off x="6202" y="3763"/>
              <a:ext cx="66" cy="35"/>
            </a:xfrm>
            <a:custGeom>
              <a:avLst/>
              <a:gdLst>
                <a:gd name="T0" fmla="*/ 6 w 44"/>
                <a:gd name="T1" fmla="*/ 12 h 23"/>
                <a:gd name="T2" fmla="*/ 0 w 44"/>
                <a:gd name="T3" fmla="*/ 8 h 23"/>
                <a:gd name="T4" fmla="*/ 15 w 44"/>
                <a:gd name="T5" fmla="*/ 1 h 23"/>
                <a:gd name="T6" fmla="*/ 17 w 44"/>
                <a:gd name="T7" fmla="*/ 0 h 23"/>
                <a:gd name="T8" fmla="*/ 29 w 44"/>
                <a:gd name="T9" fmla="*/ 13 h 23"/>
                <a:gd name="T10" fmla="*/ 26 w 44"/>
                <a:gd name="T11" fmla="*/ 19 h 23"/>
                <a:gd name="T12" fmla="*/ 34 w 44"/>
                <a:gd name="T13" fmla="*/ 15 h 23"/>
                <a:gd name="T14" fmla="*/ 44 w 44"/>
                <a:gd name="T15" fmla="*/ 16 h 23"/>
                <a:gd name="T16" fmla="*/ 37 w 44"/>
                <a:gd name="T17" fmla="*/ 22 h 23"/>
                <a:gd name="T18" fmla="*/ 21 w 44"/>
                <a:gd name="T19" fmla="*/ 22 h 23"/>
                <a:gd name="T20" fmla="*/ 16 w 44"/>
                <a:gd name="T21" fmla="*/ 22 h 23"/>
                <a:gd name="T22" fmla="*/ 6 w 44"/>
                <a:gd name="T23" fmla="*/ 13 h 23"/>
                <a:gd name="T24" fmla="*/ 6 w 44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3">
                  <a:moveTo>
                    <a:pt x="6" y="12"/>
                  </a:moveTo>
                  <a:cubicBezTo>
                    <a:pt x="4" y="11"/>
                    <a:pt x="2" y="10"/>
                    <a:pt x="0" y="8"/>
                  </a:cubicBezTo>
                  <a:cubicBezTo>
                    <a:pt x="4" y="4"/>
                    <a:pt x="10" y="4"/>
                    <a:pt x="15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23" y="3"/>
                    <a:pt x="25" y="9"/>
                    <a:pt x="29" y="13"/>
                  </a:cubicBezTo>
                  <a:cubicBezTo>
                    <a:pt x="32" y="16"/>
                    <a:pt x="28" y="19"/>
                    <a:pt x="26" y="19"/>
                  </a:cubicBezTo>
                  <a:cubicBezTo>
                    <a:pt x="28" y="19"/>
                    <a:pt x="31" y="17"/>
                    <a:pt x="34" y="15"/>
                  </a:cubicBezTo>
                  <a:cubicBezTo>
                    <a:pt x="37" y="12"/>
                    <a:pt x="41" y="11"/>
                    <a:pt x="44" y="16"/>
                  </a:cubicBezTo>
                  <a:cubicBezTo>
                    <a:pt x="43" y="20"/>
                    <a:pt x="41" y="22"/>
                    <a:pt x="37" y="22"/>
                  </a:cubicBezTo>
                  <a:cubicBezTo>
                    <a:pt x="32" y="22"/>
                    <a:pt x="26" y="22"/>
                    <a:pt x="21" y="22"/>
                  </a:cubicBezTo>
                  <a:cubicBezTo>
                    <a:pt x="19" y="23"/>
                    <a:pt x="18" y="23"/>
                    <a:pt x="16" y="22"/>
                  </a:cubicBezTo>
                  <a:cubicBezTo>
                    <a:pt x="13" y="19"/>
                    <a:pt x="9" y="16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F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2" name="Freeform 1459"/>
            <p:cNvSpPr/>
            <p:nvPr/>
          </p:nvSpPr>
          <p:spPr bwMode="auto">
            <a:xfrm>
              <a:off x="6088" y="3781"/>
              <a:ext cx="36" cy="18"/>
            </a:xfrm>
            <a:custGeom>
              <a:avLst/>
              <a:gdLst>
                <a:gd name="T0" fmla="*/ 24 w 24"/>
                <a:gd name="T1" fmla="*/ 8 h 12"/>
                <a:gd name="T2" fmla="*/ 3 w 24"/>
                <a:gd name="T3" fmla="*/ 12 h 12"/>
                <a:gd name="T4" fmla="*/ 1 w 24"/>
                <a:gd name="T5" fmla="*/ 10 h 12"/>
                <a:gd name="T6" fmla="*/ 11 w 24"/>
                <a:gd name="T7" fmla="*/ 0 h 12"/>
                <a:gd name="T8" fmla="*/ 11 w 24"/>
                <a:gd name="T9" fmla="*/ 0 h 12"/>
                <a:gd name="T10" fmla="*/ 24 w 24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24" y="8"/>
                  </a:moveTo>
                  <a:cubicBezTo>
                    <a:pt x="18" y="12"/>
                    <a:pt x="10" y="12"/>
                    <a:pt x="3" y="12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0" y="3"/>
                    <a:pt x="9" y="6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1" y="3"/>
                    <a:pt x="24" y="8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3" name="Freeform 1460"/>
            <p:cNvSpPr/>
            <p:nvPr/>
          </p:nvSpPr>
          <p:spPr bwMode="auto">
            <a:xfrm>
              <a:off x="6221" y="3753"/>
              <a:ext cx="17" cy="12"/>
            </a:xfrm>
            <a:custGeom>
              <a:avLst/>
              <a:gdLst>
                <a:gd name="T0" fmla="*/ 2 w 11"/>
                <a:gd name="T1" fmla="*/ 8 h 8"/>
                <a:gd name="T2" fmla="*/ 3 w 11"/>
                <a:gd name="T3" fmla="*/ 2 h 8"/>
                <a:gd name="T4" fmla="*/ 10 w 11"/>
                <a:gd name="T5" fmla="*/ 0 h 8"/>
                <a:gd name="T6" fmla="*/ 10 w 11"/>
                <a:gd name="T7" fmla="*/ 0 h 8"/>
                <a:gd name="T8" fmla="*/ 10 w 11"/>
                <a:gd name="T9" fmla="*/ 5 h 8"/>
                <a:gd name="T10" fmla="*/ 2 w 11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0" y="5"/>
                    <a:pt x="1" y="3"/>
                    <a:pt x="3" y="2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2"/>
                    <a:pt x="11" y="3"/>
                    <a:pt x="10" y="5"/>
                  </a:cubicBezTo>
                  <a:cubicBezTo>
                    <a:pt x="8" y="8"/>
                    <a:pt x="5" y="7"/>
                    <a:pt x="2" y="8"/>
                  </a:cubicBezTo>
                  <a:close/>
                </a:path>
              </a:pathLst>
            </a:custGeom>
            <a:solidFill>
              <a:srgbClr val="F7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4" name="Freeform 1461"/>
            <p:cNvSpPr/>
            <p:nvPr/>
          </p:nvSpPr>
          <p:spPr bwMode="auto">
            <a:xfrm>
              <a:off x="6187" y="3771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3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3"/>
                  </a:cubicBezTo>
                  <a:cubicBezTo>
                    <a:pt x="3" y="0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F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5" name="Freeform 1462"/>
            <p:cNvSpPr/>
            <p:nvPr/>
          </p:nvSpPr>
          <p:spPr bwMode="auto">
            <a:xfrm>
              <a:off x="6124" y="379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AB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6" name="Freeform 1463"/>
            <p:cNvSpPr/>
            <p:nvPr/>
          </p:nvSpPr>
          <p:spPr bwMode="auto">
            <a:xfrm>
              <a:off x="6446" y="3688"/>
              <a:ext cx="90" cy="135"/>
            </a:xfrm>
            <a:custGeom>
              <a:avLst/>
              <a:gdLst>
                <a:gd name="T0" fmla="*/ 0 w 60"/>
                <a:gd name="T1" fmla="*/ 20 h 90"/>
                <a:gd name="T2" fmla="*/ 17 w 60"/>
                <a:gd name="T3" fmla="*/ 9 h 90"/>
                <a:gd name="T4" fmla="*/ 23 w 60"/>
                <a:gd name="T5" fmla="*/ 5 h 90"/>
                <a:gd name="T6" fmla="*/ 29 w 60"/>
                <a:gd name="T7" fmla="*/ 0 h 90"/>
                <a:gd name="T8" fmla="*/ 34 w 60"/>
                <a:gd name="T9" fmla="*/ 3 h 90"/>
                <a:gd name="T10" fmla="*/ 27 w 60"/>
                <a:gd name="T11" fmla="*/ 14 h 90"/>
                <a:gd name="T12" fmla="*/ 27 w 60"/>
                <a:gd name="T13" fmla="*/ 13 h 90"/>
                <a:gd name="T14" fmla="*/ 38 w 60"/>
                <a:gd name="T15" fmla="*/ 6 h 90"/>
                <a:gd name="T16" fmla="*/ 43 w 60"/>
                <a:gd name="T17" fmla="*/ 17 h 90"/>
                <a:gd name="T18" fmla="*/ 47 w 60"/>
                <a:gd name="T19" fmla="*/ 21 h 90"/>
                <a:gd name="T20" fmla="*/ 59 w 60"/>
                <a:gd name="T21" fmla="*/ 38 h 90"/>
                <a:gd name="T22" fmla="*/ 56 w 60"/>
                <a:gd name="T23" fmla="*/ 50 h 90"/>
                <a:gd name="T24" fmla="*/ 46 w 60"/>
                <a:gd name="T25" fmla="*/ 71 h 90"/>
                <a:gd name="T26" fmla="*/ 23 w 60"/>
                <a:gd name="T27" fmla="*/ 85 h 90"/>
                <a:gd name="T28" fmla="*/ 3 w 60"/>
                <a:gd name="T29" fmla="*/ 79 h 90"/>
                <a:gd name="T30" fmla="*/ 12 w 60"/>
                <a:gd name="T31" fmla="*/ 71 h 90"/>
                <a:gd name="T32" fmla="*/ 16 w 60"/>
                <a:gd name="T33" fmla="*/ 65 h 90"/>
                <a:gd name="T34" fmla="*/ 25 w 60"/>
                <a:gd name="T35" fmla="*/ 47 h 90"/>
                <a:gd name="T36" fmla="*/ 32 w 60"/>
                <a:gd name="T37" fmla="*/ 42 h 90"/>
                <a:gd name="T38" fmla="*/ 24 w 60"/>
                <a:gd name="T39" fmla="*/ 40 h 90"/>
                <a:gd name="T40" fmla="*/ 22 w 60"/>
                <a:gd name="T41" fmla="*/ 38 h 90"/>
                <a:gd name="T42" fmla="*/ 22 w 60"/>
                <a:gd name="T43" fmla="*/ 34 h 90"/>
                <a:gd name="T44" fmla="*/ 23 w 60"/>
                <a:gd name="T45" fmla="*/ 31 h 90"/>
                <a:gd name="T46" fmla="*/ 15 w 60"/>
                <a:gd name="T47" fmla="*/ 30 h 90"/>
                <a:gd name="T48" fmla="*/ 12 w 60"/>
                <a:gd name="T49" fmla="*/ 30 h 90"/>
                <a:gd name="T50" fmla="*/ 10 w 60"/>
                <a:gd name="T51" fmla="*/ 29 h 90"/>
                <a:gd name="T52" fmla="*/ 9 w 60"/>
                <a:gd name="T53" fmla="*/ 29 h 90"/>
                <a:gd name="T54" fmla="*/ 6 w 60"/>
                <a:gd name="T55" fmla="*/ 27 h 90"/>
                <a:gd name="T56" fmla="*/ 4 w 60"/>
                <a:gd name="T57" fmla="*/ 25 h 90"/>
                <a:gd name="T58" fmla="*/ 2 w 60"/>
                <a:gd name="T59" fmla="*/ 24 h 90"/>
                <a:gd name="T60" fmla="*/ 2 w 60"/>
                <a:gd name="T61" fmla="*/ 23 h 90"/>
                <a:gd name="T62" fmla="*/ 0 w 60"/>
                <a:gd name="T63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90">
                  <a:moveTo>
                    <a:pt x="0" y="20"/>
                  </a:moveTo>
                  <a:cubicBezTo>
                    <a:pt x="4" y="14"/>
                    <a:pt x="12" y="13"/>
                    <a:pt x="17" y="9"/>
                  </a:cubicBezTo>
                  <a:cubicBezTo>
                    <a:pt x="19" y="7"/>
                    <a:pt x="21" y="6"/>
                    <a:pt x="23" y="5"/>
                  </a:cubicBezTo>
                  <a:cubicBezTo>
                    <a:pt x="24" y="2"/>
                    <a:pt x="26" y="0"/>
                    <a:pt x="29" y="0"/>
                  </a:cubicBezTo>
                  <a:cubicBezTo>
                    <a:pt x="31" y="1"/>
                    <a:pt x="33" y="1"/>
                    <a:pt x="34" y="3"/>
                  </a:cubicBezTo>
                  <a:cubicBezTo>
                    <a:pt x="34" y="9"/>
                    <a:pt x="28" y="11"/>
                    <a:pt x="27" y="14"/>
                  </a:cubicBezTo>
                  <a:cubicBezTo>
                    <a:pt x="26" y="14"/>
                    <a:pt x="26" y="14"/>
                    <a:pt x="27" y="13"/>
                  </a:cubicBezTo>
                  <a:cubicBezTo>
                    <a:pt x="31" y="11"/>
                    <a:pt x="32" y="4"/>
                    <a:pt x="38" y="6"/>
                  </a:cubicBezTo>
                  <a:cubicBezTo>
                    <a:pt x="44" y="8"/>
                    <a:pt x="43" y="13"/>
                    <a:pt x="43" y="17"/>
                  </a:cubicBezTo>
                  <a:cubicBezTo>
                    <a:pt x="43" y="20"/>
                    <a:pt x="45" y="21"/>
                    <a:pt x="47" y="21"/>
                  </a:cubicBezTo>
                  <a:cubicBezTo>
                    <a:pt x="55" y="24"/>
                    <a:pt x="56" y="31"/>
                    <a:pt x="59" y="38"/>
                  </a:cubicBezTo>
                  <a:cubicBezTo>
                    <a:pt x="60" y="43"/>
                    <a:pt x="60" y="48"/>
                    <a:pt x="56" y="50"/>
                  </a:cubicBezTo>
                  <a:cubicBezTo>
                    <a:pt x="49" y="56"/>
                    <a:pt x="46" y="63"/>
                    <a:pt x="46" y="71"/>
                  </a:cubicBezTo>
                  <a:cubicBezTo>
                    <a:pt x="40" y="78"/>
                    <a:pt x="31" y="82"/>
                    <a:pt x="23" y="85"/>
                  </a:cubicBezTo>
                  <a:cubicBezTo>
                    <a:pt x="13" y="90"/>
                    <a:pt x="10" y="88"/>
                    <a:pt x="3" y="79"/>
                  </a:cubicBezTo>
                  <a:cubicBezTo>
                    <a:pt x="3" y="73"/>
                    <a:pt x="8" y="72"/>
                    <a:pt x="12" y="71"/>
                  </a:cubicBezTo>
                  <a:cubicBezTo>
                    <a:pt x="15" y="70"/>
                    <a:pt x="17" y="69"/>
                    <a:pt x="16" y="65"/>
                  </a:cubicBezTo>
                  <a:cubicBezTo>
                    <a:pt x="13" y="56"/>
                    <a:pt x="17" y="51"/>
                    <a:pt x="25" y="47"/>
                  </a:cubicBezTo>
                  <a:cubicBezTo>
                    <a:pt x="28" y="46"/>
                    <a:pt x="30" y="45"/>
                    <a:pt x="32" y="42"/>
                  </a:cubicBezTo>
                  <a:cubicBezTo>
                    <a:pt x="29" y="40"/>
                    <a:pt x="26" y="42"/>
                    <a:pt x="24" y="40"/>
                  </a:cubicBezTo>
                  <a:cubicBezTo>
                    <a:pt x="23" y="39"/>
                    <a:pt x="22" y="39"/>
                    <a:pt x="22" y="38"/>
                  </a:cubicBezTo>
                  <a:cubicBezTo>
                    <a:pt x="22" y="37"/>
                    <a:pt x="22" y="35"/>
                    <a:pt x="22" y="34"/>
                  </a:cubicBezTo>
                  <a:cubicBezTo>
                    <a:pt x="22" y="33"/>
                    <a:pt x="22" y="32"/>
                    <a:pt x="23" y="31"/>
                  </a:cubicBezTo>
                  <a:cubicBezTo>
                    <a:pt x="22" y="24"/>
                    <a:pt x="17" y="30"/>
                    <a:pt x="15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8"/>
                    <a:pt x="7" y="27"/>
                    <a:pt x="6" y="27"/>
                  </a:cubicBezTo>
                  <a:cubicBezTo>
                    <a:pt x="5" y="26"/>
                    <a:pt x="4" y="26"/>
                    <a:pt x="4" y="25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1" y="22"/>
                    <a:pt x="1" y="21"/>
                    <a:pt x="0" y="20"/>
                  </a:cubicBezTo>
                  <a:close/>
                </a:path>
              </a:pathLst>
            </a:custGeom>
            <a:solidFill>
              <a:srgbClr val="F8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7" name="Freeform 1464"/>
            <p:cNvSpPr/>
            <p:nvPr/>
          </p:nvSpPr>
          <p:spPr bwMode="auto">
            <a:xfrm>
              <a:off x="6233" y="3730"/>
              <a:ext cx="125" cy="54"/>
            </a:xfrm>
            <a:custGeom>
              <a:avLst/>
              <a:gdLst>
                <a:gd name="T0" fmla="*/ 0 w 83"/>
                <a:gd name="T1" fmla="*/ 19 h 36"/>
                <a:gd name="T2" fmla="*/ 2 w 83"/>
                <a:gd name="T3" fmla="*/ 15 h 36"/>
                <a:gd name="T4" fmla="*/ 35 w 83"/>
                <a:gd name="T5" fmla="*/ 0 h 36"/>
                <a:gd name="T6" fmla="*/ 36 w 83"/>
                <a:gd name="T7" fmla="*/ 0 h 36"/>
                <a:gd name="T8" fmla="*/ 37 w 83"/>
                <a:gd name="T9" fmla="*/ 6 h 36"/>
                <a:gd name="T10" fmla="*/ 49 w 83"/>
                <a:gd name="T11" fmla="*/ 15 h 36"/>
                <a:gd name="T12" fmla="*/ 49 w 83"/>
                <a:gd name="T13" fmla="*/ 10 h 36"/>
                <a:gd name="T14" fmla="*/ 52 w 83"/>
                <a:gd name="T15" fmla="*/ 8 h 36"/>
                <a:gd name="T16" fmla="*/ 61 w 83"/>
                <a:gd name="T17" fmla="*/ 5 h 36"/>
                <a:gd name="T18" fmla="*/ 77 w 83"/>
                <a:gd name="T19" fmla="*/ 8 h 36"/>
                <a:gd name="T20" fmla="*/ 80 w 83"/>
                <a:gd name="T21" fmla="*/ 12 h 36"/>
                <a:gd name="T22" fmla="*/ 74 w 83"/>
                <a:gd name="T23" fmla="*/ 25 h 36"/>
                <a:gd name="T24" fmla="*/ 37 w 83"/>
                <a:gd name="T25" fmla="*/ 29 h 36"/>
                <a:gd name="T26" fmla="*/ 33 w 83"/>
                <a:gd name="T27" fmla="*/ 30 h 36"/>
                <a:gd name="T28" fmla="*/ 31 w 83"/>
                <a:gd name="T29" fmla="*/ 30 h 36"/>
                <a:gd name="T30" fmla="*/ 29 w 83"/>
                <a:gd name="T31" fmla="*/ 32 h 36"/>
                <a:gd name="T32" fmla="*/ 29 w 83"/>
                <a:gd name="T33" fmla="*/ 32 h 36"/>
                <a:gd name="T34" fmla="*/ 26 w 83"/>
                <a:gd name="T35" fmla="*/ 33 h 36"/>
                <a:gd name="T36" fmla="*/ 12 w 83"/>
                <a:gd name="T37" fmla="*/ 29 h 36"/>
                <a:gd name="T38" fmla="*/ 0 w 83"/>
                <a:gd name="T3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36">
                  <a:moveTo>
                    <a:pt x="0" y="19"/>
                  </a:moveTo>
                  <a:cubicBezTo>
                    <a:pt x="1" y="18"/>
                    <a:pt x="1" y="16"/>
                    <a:pt x="2" y="15"/>
                  </a:cubicBezTo>
                  <a:cubicBezTo>
                    <a:pt x="15" y="15"/>
                    <a:pt x="26" y="10"/>
                    <a:pt x="35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2"/>
                    <a:pt x="37" y="4"/>
                    <a:pt x="37" y="6"/>
                  </a:cubicBezTo>
                  <a:cubicBezTo>
                    <a:pt x="36" y="13"/>
                    <a:pt x="41" y="17"/>
                    <a:pt x="49" y="15"/>
                  </a:cubicBezTo>
                  <a:cubicBezTo>
                    <a:pt x="53" y="14"/>
                    <a:pt x="48" y="11"/>
                    <a:pt x="49" y="10"/>
                  </a:cubicBezTo>
                  <a:cubicBezTo>
                    <a:pt x="50" y="9"/>
                    <a:pt x="51" y="8"/>
                    <a:pt x="52" y="8"/>
                  </a:cubicBezTo>
                  <a:cubicBezTo>
                    <a:pt x="55" y="7"/>
                    <a:pt x="58" y="7"/>
                    <a:pt x="61" y="5"/>
                  </a:cubicBezTo>
                  <a:cubicBezTo>
                    <a:pt x="67" y="2"/>
                    <a:pt x="72" y="3"/>
                    <a:pt x="77" y="8"/>
                  </a:cubicBezTo>
                  <a:cubicBezTo>
                    <a:pt x="78" y="9"/>
                    <a:pt x="79" y="11"/>
                    <a:pt x="80" y="12"/>
                  </a:cubicBezTo>
                  <a:cubicBezTo>
                    <a:pt x="83" y="19"/>
                    <a:pt x="82" y="23"/>
                    <a:pt x="74" y="25"/>
                  </a:cubicBezTo>
                  <a:cubicBezTo>
                    <a:pt x="62" y="27"/>
                    <a:pt x="49" y="28"/>
                    <a:pt x="37" y="29"/>
                  </a:cubicBezTo>
                  <a:cubicBezTo>
                    <a:pt x="35" y="30"/>
                    <a:pt x="34" y="29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3"/>
                    <a:pt x="27" y="33"/>
                    <a:pt x="26" y="33"/>
                  </a:cubicBezTo>
                  <a:cubicBezTo>
                    <a:pt x="20" y="36"/>
                    <a:pt x="15" y="36"/>
                    <a:pt x="12" y="29"/>
                  </a:cubicBezTo>
                  <a:cubicBezTo>
                    <a:pt x="9" y="24"/>
                    <a:pt x="3" y="24"/>
                    <a:pt x="0" y="19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8" name="Freeform 1465"/>
            <p:cNvSpPr/>
            <p:nvPr/>
          </p:nvSpPr>
          <p:spPr bwMode="auto">
            <a:xfrm>
              <a:off x="6343" y="3646"/>
              <a:ext cx="51" cy="57"/>
            </a:xfrm>
            <a:custGeom>
              <a:avLst/>
              <a:gdLst>
                <a:gd name="T0" fmla="*/ 14 w 34"/>
                <a:gd name="T1" fmla="*/ 30 h 38"/>
                <a:gd name="T2" fmla="*/ 4 w 34"/>
                <a:gd name="T3" fmla="*/ 25 h 38"/>
                <a:gd name="T4" fmla="*/ 2 w 34"/>
                <a:gd name="T5" fmla="*/ 23 h 38"/>
                <a:gd name="T6" fmla="*/ 1 w 34"/>
                <a:gd name="T7" fmla="*/ 22 h 38"/>
                <a:gd name="T8" fmla="*/ 0 w 34"/>
                <a:gd name="T9" fmla="*/ 19 h 38"/>
                <a:gd name="T10" fmla="*/ 1 w 34"/>
                <a:gd name="T11" fmla="*/ 13 h 38"/>
                <a:gd name="T12" fmla="*/ 2 w 34"/>
                <a:gd name="T13" fmla="*/ 11 h 38"/>
                <a:gd name="T14" fmla="*/ 4 w 34"/>
                <a:gd name="T15" fmla="*/ 8 h 38"/>
                <a:gd name="T16" fmla="*/ 7 w 34"/>
                <a:gd name="T17" fmla="*/ 4 h 38"/>
                <a:gd name="T18" fmla="*/ 9 w 34"/>
                <a:gd name="T19" fmla="*/ 3 h 38"/>
                <a:gd name="T20" fmla="*/ 10 w 34"/>
                <a:gd name="T21" fmla="*/ 2 h 38"/>
                <a:gd name="T22" fmla="*/ 12 w 34"/>
                <a:gd name="T23" fmla="*/ 0 h 38"/>
                <a:gd name="T24" fmla="*/ 15 w 34"/>
                <a:gd name="T25" fmla="*/ 0 h 38"/>
                <a:gd name="T26" fmla="*/ 18 w 34"/>
                <a:gd name="T27" fmla="*/ 3 h 38"/>
                <a:gd name="T28" fmla="*/ 17 w 34"/>
                <a:gd name="T29" fmla="*/ 7 h 38"/>
                <a:gd name="T30" fmla="*/ 16 w 34"/>
                <a:gd name="T31" fmla="*/ 14 h 38"/>
                <a:gd name="T32" fmla="*/ 26 w 34"/>
                <a:gd name="T33" fmla="*/ 20 h 38"/>
                <a:gd name="T34" fmla="*/ 30 w 34"/>
                <a:gd name="T35" fmla="*/ 21 h 38"/>
                <a:gd name="T36" fmla="*/ 33 w 34"/>
                <a:gd name="T37" fmla="*/ 25 h 38"/>
                <a:gd name="T38" fmla="*/ 30 w 34"/>
                <a:gd name="T39" fmla="*/ 36 h 38"/>
                <a:gd name="T40" fmla="*/ 19 w 34"/>
                <a:gd name="T41" fmla="*/ 36 h 38"/>
                <a:gd name="T42" fmla="*/ 14 w 34"/>
                <a:gd name="T43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8">
                  <a:moveTo>
                    <a:pt x="14" y="30"/>
                  </a:moveTo>
                  <a:cubicBezTo>
                    <a:pt x="10" y="29"/>
                    <a:pt x="7" y="27"/>
                    <a:pt x="4" y="25"/>
                  </a:cubicBezTo>
                  <a:cubicBezTo>
                    <a:pt x="3" y="24"/>
                    <a:pt x="3" y="24"/>
                    <a:pt x="2" y="23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2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7" y="9"/>
                    <a:pt x="16" y="12"/>
                    <a:pt x="16" y="14"/>
                  </a:cubicBezTo>
                  <a:cubicBezTo>
                    <a:pt x="18" y="19"/>
                    <a:pt x="22" y="19"/>
                    <a:pt x="26" y="20"/>
                  </a:cubicBezTo>
                  <a:cubicBezTo>
                    <a:pt x="27" y="20"/>
                    <a:pt x="29" y="21"/>
                    <a:pt x="30" y="21"/>
                  </a:cubicBezTo>
                  <a:cubicBezTo>
                    <a:pt x="31" y="22"/>
                    <a:pt x="32" y="24"/>
                    <a:pt x="33" y="25"/>
                  </a:cubicBezTo>
                  <a:cubicBezTo>
                    <a:pt x="34" y="29"/>
                    <a:pt x="33" y="33"/>
                    <a:pt x="30" y="36"/>
                  </a:cubicBezTo>
                  <a:cubicBezTo>
                    <a:pt x="26" y="38"/>
                    <a:pt x="23" y="38"/>
                    <a:pt x="19" y="36"/>
                  </a:cubicBezTo>
                  <a:cubicBezTo>
                    <a:pt x="17" y="35"/>
                    <a:pt x="14" y="33"/>
                    <a:pt x="14" y="30"/>
                  </a:cubicBezTo>
                  <a:close/>
                </a:path>
              </a:pathLst>
            </a:custGeom>
            <a:solidFill>
              <a:srgbClr val="B68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9" name="Freeform 1466"/>
            <p:cNvSpPr/>
            <p:nvPr/>
          </p:nvSpPr>
          <p:spPr bwMode="auto">
            <a:xfrm>
              <a:off x="6469" y="3646"/>
              <a:ext cx="67" cy="50"/>
            </a:xfrm>
            <a:custGeom>
              <a:avLst/>
              <a:gdLst>
                <a:gd name="T0" fmla="*/ 14 w 45"/>
                <a:gd name="T1" fmla="*/ 31 h 33"/>
                <a:gd name="T2" fmla="*/ 8 w 45"/>
                <a:gd name="T3" fmla="*/ 33 h 33"/>
                <a:gd name="T4" fmla="*/ 4 w 45"/>
                <a:gd name="T5" fmla="*/ 33 h 33"/>
                <a:gd name="T6" fmla="*/ 0 w 45"/>
                <a:gd name="T7" fmla="*/ 30 h 33"/>
                <a:gd name="T8" fmla="*/ 3 w 45"/>
                <a:gd name="T9" fmla="*/ 27 h 33"/>
                <a:gd name="T10" fmla="*/ 8 w 45"/>
                <a:gd name="T11" fmla="*/ 23 h 33"/>
                <a:gd name="T12" fmla="*/ 10 w 45"/>
                <a:gd name="T13" fmla="*/ 21 h 33"/>
                <a:gd name="T14" fmla="*/ 10 w 45"/>
                <a:gd name="T15" fmla="*/ 21 h 33"/>
                <a:gd name="T16" fmla="*/ 14 w 45"/>
                <a:gd name="T17" fmla="*/ 19 h 33"/>
                <a:gd name="T18" fmla="*/ 14 w 45"/>
                <a:gd name="T19" fmla="*/ 19 h 33"/>
                <a:gd name="T20" fmla="*/ 37 w 45"/>
                <a:gd name="T21" fmla="*/ 1 h 33"/>
                <a:gd name="T22" fmla="*/ 39 w 45"/>
                <a:gd name="T23" fmla="*/ 0 h 33"/>
                <a:gd name="T24" fmla="*/ 43 w 45"/>
                <a:gd name="T25" fmla="*/ 2 h 33"/>
                <a:gd name="T26" fmla="*/ 39 w 45"/>
                <a:gd name="T27" fmla="*/ 12 h 33"/>
                <a:gd name="T28" fmla="*/ 36 w 45"/>
                <a:gd name="T29" fmla="*/ 18 h 33"/>
                <a:gd name="T30" fmla="*/ 36 w 45"/>
                <a:gd name="T31" fmla="*/ 21 h 33"/>
                <a:gd name="T32" fmla="*/ 36 w 45"/>
                <a:gd name="T33" fmla="*/ 23 h 33"/>
                <a:gd name="T34" fmla="*/ 34 w 45"/>
                <a:gd name="T35" fmla="*/ 25 h 33"/>
                <a:gd name="T36" fmla="*/ 30 w 45"/>
                <a:gd name="T37" fmla="*/ 27 h 33"/>
                <a:gd name="T38" fmla="*/ 28 w 45"/>
                <a:gd name="T39" fmla="*/ 28 h 33"/>
                <a:gd name="T40" fmla="*/ 14 w 45"/>
                <a:gd name="T4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3">
                  <a:moveTo>
                    <a:pt x="14" y="31"/>
                  </a:moveTo>
                  <a:cubicBezTo>
                    <a:pt x="12" y="31"/>
                    <a:pt x="10" y="32"/>
                    <a:pt x="8" y="33"/>
                  </a:cubicBezTo>
                  <a:cubicBezTo>
                    <a:pt x="7" y="33"/>
                    <a:pt x="6" y="33"/>
                    <a:pt x="4" y="33"/>
                  </a:cubicBezTo>
                  <a:cubicBezTo>
                    <a:pt x="3" y="32"/>
                    <a:pt x="0" y="33"/>
                    <a:pt x="0" y="30"/>
                  </a:cubicBezTo>
                  <a:cubicBezTo>
                    <a:pt x="0" y="29"/>
                    <a:pt x="1" y="28"/>
                    <a:pt x="3" y="27"/>
                  </a:cubicBezTo>
                  <a:cubicBezTo>
                    <a:pt x="4" y="25"/>
                    <a:pt x="6" y="24"/>
                    <a:pt x="8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2" y="14"/>
                    <a:pt x="30" y="8"/>
                    <a:pt x="37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41" y="0"/>
                    <a:pt x="42" y="1"/>
                    <a:pt x="43" y="2"/>
                  </a:cubicBezTo>
                  <a:cubicBezTo>
                    <a:pt x="45" y="6"/>
                    <a:pt x="42" y="9"/>
                    <a:pt x="39" y="12"/>
                  </a:cubicBezTo>
                  <a:cubicBezTo>
                    <a:pt x="37" y="14"/>
                    <a:pt x="35" y="15"/>
                    <a:pt x="36" y="18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3" y="26"/>
                    <a:pt x="32" y="27"/>
                    <a:pt x="30" y="27"/>
                  </a:cubicBezTo>
                  <a:cubicBezTo>
                    <a:pt x="30" y="28"/>
                    <a:pt x="29" y="28"/>
                    <a:pt x="28" y="28"/>
                  </a:cubicBezTo>
                  <a:cubicBezTo>
                    <a:pt x="23" y="29"/>
                    <a:pt x="18" y="29"/>
                    <a:pt x="14" y="31"/>
                  </a:cubicBezTo>
                  <a:close/>
                </a:path>
              </a:pathLst>
            </a:custGeom>
            <a:solidFill>
              <a:srgbClr val="FD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0" name="Freeform 1467"/>
            <p:cNvSpPr/>
            <p:nvPr/>
          </p:nvSpPr>
          <p:spPr bwMode="auto">
            <a:xfrm>
              <a:off x="6404" y="3660"/>
              <a:ext cx="57" cy="63"/>
            </a:xfrm>
            <a:custGeom>
              <a:avLst/>
              <a:gdLst>
                <a:gd name="T0" fmla="*/ 26 w 38"/>
                <a:gd name="T1" fmla="*/ 20 h 42"/>
                <a:gd name="T2" fmla="*/ 11 w 38"/>
                <a:gd name="T3" fmla="*/ 39 h 42"/>
                <a:gd name="T4" fmla="*/ 2 w 38"/>
                <a:gd name="T5" fmla="*/ 38 h 42"/>
                <a:gd name="T6" fmla="*/ 5 w 38"/>
                <a:gd name="T7" fmla="*/ 29 h 42"/>
                <a:gd name="T8" fmla="*/ 19 w 38"/>
                <a:gd name="T9" fmla="*/ 11 h 42"/>
                <a:gd name="T10" fmla="*/ 30 w 38"/>
                <a:gd name="T11" fmla="*/ 0 h 42"/>
                <a:gd name="T12" fmla="*/ 32 w 38"/>
                <a:gd name="T13" fmla="*/ 15 h 42"/>
                <a:gd name="T14" fmla="*/ 30 w 38"/>
                <a:gd name="T15" fmla="*/ 17 h 42"/>
                <a:gd name="T16" fmla="*/ 26 w 38"/>
                <a:gd name="T17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2">
                  <a:moveTo>
                    <a:pt x="26" y="20"/>
                  </a:moveTo>
                  <a:cubicBezTo>
                    <a:pt x="21" y="27"/>
                    <a:pt x="18" y="35"/>
                    <a:pt x="11" y="39"/>
                  </a:cubicBezTo>
                  <a:cubicBezTo>
                    <a:pt x="8" y="40"/>
                    <a:pt x="5" y="42"/>
                    <a:pt x="2" y="38"/>
                  </a:cubicBezTo>
                  <a:cubicBezTo>
                    <a:pt x="0" y="34"/>
                    <a:pt x="4" y="32"/>
                    <a:pt x="5" y="29"/>
                  </a:cubicBezTo>
                  <a:cubicBezTo>
                    <a:pt x="8" y="22"/>
                    <a:pt x="13" y="16"/>
                    <a:pt x="19" y="11"/>
                  </a:cubicBezTo>
                  <a:cubicBezTo>
                    <a:pt x="24" y="9"/>
                    <a:pt x="25" y="2"/>
                    <a:pt x="30" y="0"/>
                  </a:cubicBezTo>
                  <a:cubicBezTo>
                    <a:pt x="37" y="3"/>
                    <a:pt x="38" y="5"/>
                    <a:pt x="32" y="15"/>
                  </a:cubicBezTo>
                  <a:cubicBezTo>
                    <a:pt x="32" y="16"/>
                    <a:pt x="31" y="16"/>
                    <a:pt x="30" y="17"/>
                  </a:cubicBezTo>
                  <a:cubicBezTo>
                    <a:pt x="29" y="18"/>
                    <a:pt x="27" y="19"/>
                    <a:pt x="26" y="2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1" name="Freeform 1468"/>
            <p:cNvSpPr/>
            <p:nvPr/>
          </p:nvSpPr>
          <p:spPr bwMode="auto">
            <a:xfrm>
              <a:off x="6329" y="3687"/>
              <a:ext cx="56" cy="40"/>
            </a:xfrm>
            <a:custGeom>
              <a:avLst/>
              <a:gdLst>
                <a:gd name="T0" fmla="*/ 17 w 37"/>
                <a:gd name="T1" fmla="*/ 4 h 27"/>
                <a:gd name="T2" fmla="*/ 20 w 37"/>
                <a:gd name="T3" fmla="*/ 4 h 27"/>
                <a:gd name="T4" fmla="*/ 27 w 37"/>
                <a:gd name="T5" fmla="*/ 7 h 27"/>
                <a:gd name="T6" fmla="*/ 29 w 37"/>
                <a:gd name="T7" fmla="*/ 8 h 27"/>
                <a:gd name="T8" fmla="*/ 32 w 37"/>
                <a:gd name="T9" fmla="*/ 10 h 27"/>
                <a:gd name="T10" fmla="*/ 33 w 37"/>
                <a:gd name="T11" fmla="*/ 11 h 27"/>
                <a:gd name="T12" fmla="*/ 34 w 37"/>
                <a:gd name="T13" fmla="*/ 13 h 27"/>
                <a:gd name="T14" fmla="*/ 35 w 37"/>
                <a:gd name="T15" fmla="*/ 16 h 27"/>
                <a:gd name="T16" fmla="*/ 33 w 37"/>
                <a:gd name="T17" fmla="*/ 24 h 27"/>
                <a:gd name="T18" fmla="*/ 25 w 37"/>
                <a:gd name="T19" fmla="*/ 22 h 27"/>
                <a:gd name="T20" fmla="*/ 9 w 37"/>
                <a:gd name="T21" fmla="*/ 13 h 27"/>
                <a:gd name="T22" fmla="*/ 2 w 37"/>
                <a:gd name="T23" fmla="*/ 4 h 27"/>
                <a:gd name="T24" fmla="*/ 13 w 37"/>
                <a:gd name="T25" fmla="*/ 2 h 27"/>
                <a:gd name="T26" fmla="*/ 15 w 37"/>
                <a:gd name="T27" fmla="*/ 2 h 27"/>
                <a:gd name="T28" fmla="*/ 17 w 37"/>
                <a:gd name="T2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7">
                  <a:moveTo>
                    <a:pt x="17" y="4"/>
                  </a:moveTo>
                  <a:cubicBezTo>
                    <a:pt x="18" y="4"/>
                    <a:pt x="19" y="4"/>
                    <a:pt x="20" y="4"/>
                  </a:cubicBezTo>
                  <a:cubicBezTo>
                    <a:pt x="23" y="5"/>
                    <a:pt x="25" y="5"/>
                    <a:pt x="27" y="7"/>
                  </a:cubicBezTo>
                  <a:cubicBezTo>
                    <a:pt x="28" y="7"/>
                    <a:pt x="29" y="8"/>
                    <a:pt x="29" y="8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2" y="10"/>
                    <a:pt x="32" y="10"/>
                    <a:pt x="33" y="11"/>
                  </a:cubicBezTo>
                  <a:cubicBezTo>
                    <a:pt x="33" y="11"/>
                    <a:pt x="34" y="12"/>
                    <a:pt x="34" y="13"/>
                  </a:cubicBezTo>
                  <a:cubicBezTo>
                    <a:pt x="35" y="14"/>
                    <a:pt x="35" y="15"/>
                    <a:pt x="35" y="16"/>
                  </a:cubicBezTo>
                  <a:cubicBezTo>
                    <a:pt x="34" y="19"/>
                    <a:pt x="37" y="22"/>
                    <a:pt x="33" y="24"/>
                  </a:cubicBezTo>
                  <a:cubicBezTo>
                    <a:pt x="29" y="27"/>
                    <a:pt x="27" y="24"/>
                    <a:pt x="25" y="22"/>
                  </a:cubicBezTo>
                  <a:cubicBezTo>
                    <a:pt x="20" y="18"/>
                    <a:pt x="14" y="16"/>
                    <a:pt x="9" y="13"/>
                  </a:cubicBezTo>
                  <a:cubicBezTo>
                    <a:pt x="6" y="11"/>
                    <a:pt x="0" y="10"/>
                    <a:pt x="2" y="4"/>
                  </a:cubicBezTo>
                  <a:cubicBezTo>
                    <a:pt x="4" y="0"/>
                    <a:pt x="9" y="0"/>
                    <a:pt x="13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6" y="3"/>
                    <a:pt x="17" y="4"/>
                  </a:cubicBezTo>
                  <a:close/>
                </a:path>
              </a:pathLst>
            </a:custGeom>
            <a:solidFill>
              <a:srgbClr val="FB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2" name="Freeform 1469"/>
            <p:cNvSpPr/>
            <p:nvPr/>
          </p:nvSpPr>
          <p:spPr bwMode="auto">
            <a:xfrm>
              <a:off x="6370" y="3693"/>
              <a:ext cx="51" cy="33"/>
            </a:xfrm>
            <a:custGeom>
              <a:avLst/>
              <a:gdLst>
                <a:gd name="T0" fmla="*/ 32 w 34"/>
                <a:gd name="T1" fmla="*/ 7 h 22"/>
                <a:gd name="T2" fmla="*/ 30 w 34"/>
                <a:gd name="T3" fmla="*/ 10 h 22"/>
                <a:gd name="T4" fmla="*/ 34 w 34"/>
                <a:gd name="T5" fmla="*/ 17 h 22"/>
                <a:gd name="T6" fmla="*/ 18 w 34"/>
                <a:gd name="T7" fmla="*/ 19 h 22"/>
                <a:gd name="T8" fmla="*/ 9 w 34"/>
                <a:gd name="T9" fmla="*/ 13 h 22"/>
                <a:gd name="T10" fmla="*/ 5 w 34"/>
                <a:gd name="T11" fmla="*/ 9 h 22"/>
                <a:gd name="T12" fmla="*/ 5 w 34"/>
                <a:gd name="T13" fmla="*/ 9 h 22"/>
                <a:gd name="T14" fmla="*/ 3 w 34"/>
                <a:gd name="T15" fmla="*/ 7 h 22"/>
                <a:gd name="T16" fmla="*/ 3 w 34"/>
                <a:gd name="T17" fmla="*/ 7 h 22"/>
                <a:gd name="T18" fmla="*/ 1 w 34"/>
                <a:gd name="T19" fmla="*/ 5 h 22"/>
                <a:gd name="T20" fmla="*/ 1 w 34"/>
                <a:gd name="T21" fmla="*/ 5 h 22"/>
                <a:gd name="T22" fmla="*/ 1 w 34"/>
                <a:gd name="T23" fmla="*/ 2 h 22"/>
                <a:gd name="T24" fmla="*/ 11 w 34"/>
                <a:gd name="T25" fmla="*/ 3 h 22"/>
                <a:gd name="T26" fmla="*/ 32 w 34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2">
                  <a:moveTo>
                    <a:pt x="32" y="7"/>
                  </a:moveTo>
                  <a:cubicBezTo>
                    <a:pt x="31" y="8"/>
                    <a:pt x="31" y="9"/>
                    <a:pt x="30" y="10"/>
                  </a:cubicBezTo>
                  <a:cubicBezTo>
                    <a:pt x="26" y="16"/>
                    <a:pt x="26" y="16"/>
                    <a:pt x="34" y="17"/>
                  </a:cubicBezTo>
                  <a:cubicBezTo>
                    <a:pt x="29" y="22"/>
                    <a:pt x="24" y="22"/>
                    <a:pt x="18" y="19"/>
                  </a:cubicBezTo>
                  <a:cubicBezTo>
                    <a:pt x="15" y="17"/>
                    <a:pt x="12" y="15"/>
                    <a:pt x="9" y="13"/>
                  </a:cubicBezTo>
                  <a:cubicBezTo>
                    <a:pt x="7" y="13"/>
                    <a:pt x="6" y="1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4" y="3"/>
                    <a:pt x="7" y="4"/>
                    <a:pt x="11" y="3"/>
                  </a:cubicBezTo>
                  <a:cubicBezTo>
                    <a:pt x="19" y="0"/>
                    <a:pt x="26" y="0"/>
                    <a:pt x="32" y="7"/>
                  </a:cubicBezTo>
                  <a:close/>
                </a:path>
              </a:pathLst>
            </a:custGeom>
            <a:solidFill>
              <a:srgbClr val="CA9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3" name="Freeform 1470"/>
            <p:cNvSpPr/>
            <p:nvPr/>
          </p:nvSpPr>
          <p:spPr bwMode="auto">
            <a:xfrm>
              <a:off x="6302" y="3726"/>
              <a:ext cx="56" cy="27"/>
            </a:xfrm>
            <a:custGeom>
              <a:avLst/>
              <a:gdLst>
                <a:gd name="T0" fmla="*/ 29 w 37"/>
                <a:gd name="T1" fmla="*/ 14 h 18"/>
                <a:gd name="T2" fmla="*/ 17 w 37"/>
                <a:gd name="T3" fmla="*/ 11 h 18"/>
                <a:gd name="T4" fmla="*/ 4 w 37"/>
                <a:gd name="T5" fmla="*/ 12 h 18"/>
                <a:gd name="T6" fmla="*/ 2 w 37"/>
                <a:gd name="T7" fmla="*/ 10 h 18"/>
                <a:gd name="T8" fmla="*/ 4 w 37"/>
                <a:gd name="T9" fmla="*/ 6 h 18"/>
                <a:gd name="T10" fmla="*/ 14 w 37"/>
                <a:gd name="T11" fmla="*/ 5 h 18"/>
                <a:gd name="T12" fmla="*/ 33 w 37"/>
                <a:gd name="T13" fmla="*/ 7 h 18"/>
                <a:gd name="T14" fmla="*/ 37 w 37"/>
                <a:gd name="T15" fmla="*/ 10 h 18"/>
                <a:gd name="T16" fmla="*/ 37 w 37"/>
                <a:gd name="T17" fmla="*/ 10 h 18"/>
                <a:gd name="T18" fmla="*/ 29 w 37"/>
                <a:gd name="T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8">
                  <a:moveTo>
                    <a:pt x="29" y="14"/>
                  </a:moveTo>
                  <a:cubicBezTo>
                    <a:pt x="26" y="9"/>
                    <a:pt x="21" y="10"/>
                    <a:pt x="17" y="11"/>
                  </a:cubicBezTo>
                  <a:cubicBezTo>
                    <a:pt x="13" y="12"/>
                    <a:pt x="8" y="12"/>
                    <a:pt x="4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1" y="8"/>
                    <a:pt x="0" y="4"/>
                    <a:pt x="4" y="6"/>
                  </a:cubicBezTo>
                  <a:cubicBezTo>
                    <a:pt x="8" y="8"/>
                    <a:pt x="11" y="6"/>
                    <a:pt x="14" y="5"/>
                  </a:cubicBezTo>
                  <a:cubicBezTo>
                    <a:pt x="21" y="2"/>
                    <a:pt x="27" y="0"/>
                    <a:pt x="33" y="7"/>
                  </a:cubicBezTo>
                  <a:cubicBezTo>
                    <a:pt x="34" y="8"/>
                    <a:pt x="35" y="9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8"/>
                    <a:pt x="33" y="16"/>
                    <a:pt x="29" y="14"/>
                  </a:cubicBezTo>
                  <a:close/>
                </a:path>
              </a:pathLst>
            </a:custGeom>
            <a:solidFill>
              <a:srgbClr val="EEC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4" name="Freeform 1471"/>
            <p:cNvSpPr/>
            <p:nvPr/>
          </p:nvSpPr>
          <p:spPr bwMode="auto">
            <a:xfrm>
              <a:off x="6325" y="3685"/>
              <a:ext cx="63" cy="42"/>
            </a:xfrm>
            <a:custGeom>
              <a:avLst/>
              <a:gdLst>
                <a:gd name="T0" fmla="*/ 35 w 42"/>
                <a:gd name="T1" fmla="*/ 14 h 28"/>
                <a:gd name="T2" fmla="*/ 39 w 42"/>
                <a:gd name="T3" fmla="*/ 18 h 28"/>
                <a:gd name="T4" fmla="*/ 38 w 42"/>
                <a:gd name="T5" fmla="*/ 27 h 28"/>
                <a:gd name="T6" fmla="*/ 29 w 42"/>
                <a:gd name="T7" fmla="*/ 26 h 28"/>
                <a:gd name="T8" fmla="*/ 5 w 42"/>
                <a:gd name="T9" fmla="*/ 13 h 28"/>
                <a:gd name="T10" fmla="*/ 1 w 42"/>
                <a:gd name="T11" fmla="*/ 6 h 28"/>
                <a:gd name="T12" fmla="*/ 7 w 42"/>
                <a:gd name="T13" fmla="*/ 1 h 28"/>
                <a:gd name="T14" fmla="*/ 16 w 42"/>
                <a:gd name="T15" fmla="*/ 3 h 28"/>
                <a:gd name="T16" fmla="*/ 13 w 42"/>
                <a:gd name="T17" fmla="*/ 3 h 28"/>
                <a:gd name="T18" fmla="*/ 7 w 42"/>
                <a:gd name="T19" fmla="*/ 6 h 28"/>
                <a:gd name="T20" fmla="*/ 11 w 42"/>
                <a:gd name="T21" fmla="*/ 11 h 28"/>
                <a:gd name="T22" fmla="*/ 31 w 42"/>
                <a:gd name="T23" fmla="*/ 23 h 28"/>
                <a:gd name="T24" fmla="*/ 36 w 42"/>
                <a:gd name="T25" fmla="*/ 20 h 28"/>
                <a:gd name="T26" fmla="*/ 35 w 42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28">
                  <a:moveTo>
                    <a:pt x="35" y="14"/>
                  </a:moveTo>
                  <a:cubicBezTo>
                    <a:pt x="37" y="15"/>
                    <a:pt x="38" y="17"/>
                    <a:pt x="39" y="18"/>
                  </a:cubicBezTo>
                  <a:cubicBezTo>
                    <a:pt x="39" y="21"/>
                    <a:pt x="42" y="25"/>
                    <a:pt x="38" y="27"/>
                  </a:cubicBezTo>
                  <a:cubicBezTo>
                    <a:pt x="35" y="28"/>
                    <a:pt x="31" y="28"/>
                    <a:pt x="29" y="26"/>
                  </a:cubicBezTo>
                  <a:cubicBezTo>
                    <a:pt x="22" y="20"/>
                    <a:pt x="14" y="15"/>
                    <a:pt x="5" y="13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3" y="1"/>
                    <a:pt x="7" y="1"/>
                  </a:cubicBezTo>
                  <a:cubicBezTo>
                    <a:pt x="10" y="1"/>
                    <a:pt x="13" y="0"/>
                    <a:pt x="16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1" y="3"/>
                    <a:pt x="8" y="3"/>
                    <a:pt x="7" y="6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8" y="15"/>
                    <a:pt x="24" y="19"/>
                    <a:pt x="31" y="23"/>
                  </a:cubicBezTo>
                  <a:cubicBezTo>
                    <a:pt x="35" y="25"/>
                    <a:pt x="37" y="24"/>
                    <a:pt x="36" y="20"/>
                  </a:cubicBezTo>
                  <a:cubicBezTo>
                    <a:pt x="36" y="18"/>
                    <a:pt x="35" y="16"/>
                    <a:pt x="35" y="14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5" name="Freeform 1472"/>
            <p:cNvSpPr/>
            <p:nvPr/>
          </p:nvSpPr>
          <p:spPr bwMode="auto">
            <a:xfrm>
              <a:off x="6448" y="3648"/>
              <a:ext cx="52" cy="39"/>
            </a:xfrm>
            <a:custGeom>
              <a:avLst/>
              <a:gdLst>
                <a:gd name="T0" fmla="*/ 24 w 35"/>
                <a:gd name="T1" fmla="*/ 14 h 26"/>
                <a:gd name="T2" fmla="*/ 22 w 35"/>
                <a:gd name="T3" fmla="*/ 14 h 26"/>
                <a:gd name="T4" fmla="*/ 16 w 35"/>
                <a:gd name="T5" fmla="*/ 16 h 26"/>
                <a:gd name="T6" fmla="*/ 16 w 35"/>
                <a:gd name="T7" fmla="*/ 16 h 26"/>
                <a:gd name="T8" fmla="*/ 14 w 35"/>
                <a:gd name="T9" fmla="*/ 18 h 26"/>
                <a:gd name="T10" fmla="*/ 1 w 35"/>
                <a:gd name="T11" fmla="*/ 26 h 26"/>
                <a:gd name="T12" fmla="*/ 0 w 35"/>
                <a:gd name="T13" fmla="*/ 25 h 26"/>
                <a:gd name="T14" fmla="*/ 1 w 35"/>
                <a:gd name="T15" fmla="*/ 24 h 26"/>
                <a:gd name="T16" fmla="*/ 1 w 35"/>
                <a:gd name="T17" fmla="*/ 24 h 26"/>
                <a:gd name="T18" fmla="*/ 8 w 35"/>
                <a:gd name="T19" fmla="*/ 12 h 26"/>
                <a:gd name="T20" fmla="*/ 9 w 35"/>
                <a:gd name="T21" fmla="*/ 8 h 26"/>
                <a:gd name="T22" fmla="*/ 18 w 35"/>
                <a:gd name="T23" fmla="*/ 2 h 26"/>
                <a:gd name="T24" fmla="*/ 20 w 35"/>
                <a:gd name="T25" fmla="*/ 1 h 26"/>
                <a:gd name="T26" fmla="*/ 35 w 35"/>
                <a:gd name="T27" fmla="*/ 10 h 26"/>
                <a:gd name="T28" fmla="*/ 34 w 35"/>
                <a:gd name="T29" fmla="*/ 12 h 26"/>
                <a:gd name="T30" fmla="*/ 31 w 35"/>
                <a:gd name="T31" fmla="*/ 14 h 26"/>
                <a:gd name="T32" fmla="*/ 29 w 35"/>
                <a:gd name="T33" fmla="*/ 14 h 26"/>
                <a:gd name="T34" fmla="*/ 24 w 35"/>
                <a:gd name="T3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26"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1" y="16"/>
                    <a:pt x="18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5" y="18"/>
                    <a:pt x="14" y="18"/>
                  </a:cubicBezTo>
                  <a:cubicBezTo>
                    <a:pt x="10" y="21"/>
                    <a:pt x="6" y="25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0"/>
                    <a:pt x="9" y="17"/>
                    <a:pt x="8" y="12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12" y="6"/>
                    <a:pt x="15" y="4"/>
                    <a:pt x="18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33" y="0"/>
                    <a:pt x="34" y="0"/>
                    <a:pt x="35" y="10"/>
                  </a:cubicBezTo>
                  <a:cubicBezTo>
                    <a:pt x="35" y="10"/>
                    <a:pt x="34" y="11"/>
                    <a:pt x="34" y="12"/>
                  </a:cubicBezTo>
                  <a:cubicBezTo>
                    <a:pt x="33" y="13"/>
                    <a:pt x="32" y="13"/>
                    <a:pt x="31" y="14"/>
                  </a:cubicBezTo>
                  <a:cubicBezTo>
                    <a:pt x="31" y="14"/>
                    <a:pt x="30" y="14"/>
                    <a:pt x="29" y="14"/>
                  </a:cubicBezTo>
                  <a:cubicBezTo>
                    <a:pt x="27" y="13"/>
                    <a:pt x="26" y="13"/>
                    <a:pt x="24" y="14"/>
                  </a:cubicBezTo>
                  <a:close/>
                </a:path>
              </a:pathLst>
            </a:custGeom>
            <a:solidFill>
              <a:srgbClr val="DC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6" name="Freeform 1473"/>
            <p:cNvSpPr/>
            <p:nvPr/>
          </p:nvSpPr>
          <p:spPr bwMode="auto">
            <a:xfrm>
              <a:off x="6415" y="3709"/>
              <a:ext cx="31" cy="36"/>
            </a:xfrm>
            <a:custGeom>
              <a:avLst/>
              <a:gdLst>
                <a:gd name="T0" fmla="*/ 8 w 21"/>
                <a:gd name="T1" fmla="*/ 10 h 24"/>
                <a:gd name="T2" fmla="*/ 12 w 21"/>
                <a:gd name="T3" fmla="*/ 5 h 24"/>
                <a:gd name="T4" fmla="*/ 18 w 21"/>
                <a:gd name="T5" fmla="*/ 2 h 24"/>
                <a:gd name="T6" fmla="*/ 19 w 21"/>
                <a:gd name="T7" fmla="*/ 8 h 24"/>
                <a:gd name="T8" fmla="*/ 20 w 21"/>
                <a:gd name="T9" fmla="*/ 15 h 24"/>
                <a:gd name="T10" fmla="*/ 12 w 21"/>
                <a:gd name="T11" fmla="*/ 22 h 24"/>
                <a:gd name="T12" fmla="*/ 8 w 21"/>
                <a:gd name="T13" fmla="*/ 23 h 24"/>
                <a:gd name="T14" fmla="*/ 2 w 21"/>
                <a:gd name="T15" fmla="*/ 21 h 24"/>
                <a:gd name="T16" fmla="*/ 4 w 21"/>
                <a:gd name="T17" fmla="*/ 15 h 24"/>
                <a:gd name="T18" fmla="*/ 8 w 21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4">
                  <a:moveTo>
                    <a:pt x="8" y="10"/>
                  </a:moveTo>
                  <a:cubicBezTo>
                    <a:pt x="9" y="8"/>
                    <a:pt x="10" y="6"/>
                    <a:pt x="12" y="5"/>
                  </a:cubicBezTo>
                  <a:cubicBezTo>
                    <a:pt x="13" y="3"/>
                    <a:pt x="15" y="0"/>
                    <a:pt x="18" y="2"/>
                  </a:cubicBezTo>
                  <a:cubicBezTo>
                    <a:pt x="20" y="3"/>
                    <a:pt x="19" y="6"/>
                    <a:pt x="19" y="8"/>
                  </a:cubicBezTo>
                  <a:cubicBezTo>
                    <a:pt x="21" y="10"/>
                    <a:pt x="20" y="13"/>
                    <a:pt x="20" y="15"/>
                  </a:cubicBezTo>
                  <a:cubicBezTo>
                    <a:pt x="18" y="19"/>
                    <a:pt x="16" y="21"/>
                    <a:pt x="12" y="22"/>
                  </a:cubicBezTo>
                  <a:cubicBezTo>
                    <a:pt x="11" y="23"/>
                    <a:pt x="9" y="23"/>
                    <a:pt x="8" y="23"/>
                  </a:cubicBezTo>
                  <a:cubicBezTo>
                    <a:pt x="6" y="24"/>
                    <a:pt x="3" y="24"/>
                    <a:pt x="2" y="21"/>
                  </a:cubicBezTo>
                  <a:cubicBezTo>
                    <a:pt x="0" y="19"/>
                    <a:pt x="2" y="17"/>
                    <a:pt x="4" y="15"/>
                  </a:cubicBezTo>
                  <a:cubicBezTo>
                    <a:pt x="5" y="13"/>
                    <a:pt x="6" y="12"/>
                    <a:pt x="8" y="10"/>
                  </a:cubicBezTo>
                  <a:close/>
                </a:path>
              </a:pathLst>
            </a:custGeom>
            <a:solidFill>
              <a:srgbClr val="FE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7" name="Freeform 1474"/>
            <p:cNvSpPr/>
            <p:nvPr/>
          </p:nvSpPr>
          <p:spPr bwMode="auto">
            <a:xfrm>
              <a:off x="6397" y="3724"/>
              <a:ext cx="37" cy="32"/>
            </a:xfrm>
            <a:custGeom>
              <a:avLst/>
              <a:gdLst>
                <a:gd name="T0" fmla="*/ 20 w 25"/>
                <a:gd name="T1" fmla="*/ 0 h 21"/>
                <a:gd name="T2" fmla="*/ 15 w 25"/>
                <a:gd name="T3" fmla="*/ 10 h 21"/>
                <a:gd name="T4" fmla="*/ 24 w 25"/>
                <a:gd name="T5" fmla="*/ 9 h 21"/>
                <a:gd name="T6" fmla="*/ 22 w 25"/>
                <a:gd name="T7" fmla="*/ 15 h 21"/>
                <a:gd name="T8" fmla="*/ 3 w 25"/>
                <a:gd name="T9" fmla="*/ 19 h 21"/>
                <a:gd name="T10" fmla="*/ 0 w 25"/>
                <a:gd name="T11" fmla="*/ 15 h 21"/>
                <a:gd name="T12" fmla="*/ 7 w 25"/>
                <a:gd name="T13" fmla="*/ 7 h 21"/>
                <a:gd name="T14" fmla="*/ 20 w 25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1">
                  <a:moveTo>
                    <a:pt x="20" y="0"/>
                  </a:moveTo>
                  <a:cubicBezTo>
                    <a:pt x="20" y="4"/>
                    <a:pt x="15" y="6"/>
                    <a:pt x="15" y="10"/>
                  </a:cubicBezTo>
                  <a:cubicBezTo>
                    <a:pt x="18" y="12"/>
                    <a:pt x="21" y="9"/>
                    <a:pt x="24" y="9"/>
                  </a:cubicBezTo>
                  <a:cubicBezTo>
                    <a:pt x="25" y="12"/>
                    <a:pt x="24" y="13"/>
                    <a:pt x="22" y="15"/>
                  </a:cubicBezTo>
                  <a:cubicBezTo>
                    <a:pt x="16" y="18"/>
                    <a:pt x="10" y="21"/>
                    <a:pt x="3" y="19"/>
                  </a:cubicBezTo>
                  <a:cubicBezTo>
                    <a:pt x="1" y="18"/>
                    <a:pt x="1" y="17"/>
                    <a:pt x="0" y="15"/>
                  </a:cubicBezTo>
                  <a:cubicBezTo>
                    <a:pt x="0" y="11"/>
                    <a:pt x="2" y="8"/>
                    <a:pt x="7" y="7"/>
                  </a:cubicBezTo>
                  <a:cubicBezTo>
                    <a:pt x="12" y="6"/>
                    <a:pt x="16" y="3"/>
                    <a:pt x="20" y="0"/>
                  </a:cubicBezTo>
                  <a:close/>
                </a:path>
              </a:pathLst>
            </a:custGeom>
            <a:solidFill>
              <a:srgbClr val="FBE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8" name="Freeform 1475"/>
            <p:cNvSpPr/>
            <p:nvPr/>
          </p:nvSpPr>
          <p:spPr bwMode="auto">
            <a:xfrm>
              <a:off x="6488" y="3643"/>
              <a:ext cx="39" cy="33"/>
            </a:xfrm>
            <a:custGeom>
              <a:avLst/>
              <a:gdLst>
                <a:gd name="T0" fmla="*/ 1 w 26"/>
                <a:gd name="T1" fmla="*/ 16 h 22"/>
                <a:gd name="T2" fmla="*/ 3 w 26"/>
                <a:gd name="T3" fmla="*/ 15 h 22"/>
                <a:gd name="T4" fmla="*/ 5 w 26"/>
                <a:gd name="T5" fmla="*/ 14 h 22"/>
                <a:gd name="T6" fmla="*/ 5 w 26"/>
                <a:gd name="T7" fmla="*/ 13 h 22"/>
                <a:gd name="T8" fmla="*/ 8 w 26"/>
                <a:gd name="T9" fmla="*/ 10 h 22"/>
                <a:gd name="T10" fmla="*/ 13 w 26"/>
                <a:gd name="T11" fmla="*/ 7 h 22"/>
                <a:gd name="T12" fmla="*/ 15 w 26"/>
                <a:gd name="T13" fmla="*/ 5 h 22"/>
                <a:gd name="T14" fmla="*/ 17 w 26"/>
                <a:gd name="T15" fmla="*/ 4 h 22"/>
                <a:gd name="T16" fmla="*/ 26 w 26"/>
                <a:gd name="T17" fmla="*/ 4 h 22"/>
                <a:gd name="T18" fmla="*/ 12 w 26"/>
                <a:gd name="T19" fmla="*/ 18 h 22"/>
                <a:gd name="T20" fmla="*/ 1 w 26"/>
                <a:gd name="T21" fmla="*/ 21 h 22"/>
                <a:gd name="T22" fmla="*/ 1 w 26"/>
                <a:gd name="T23" fmla="*/ 17 h 22"/>
                <a:gd name="T24" fmla="*/ 1 w 26"/>
                <a:gd name="T2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2">
                  <a:moveTo>
                    <a:pt x="1" y="16"/>
                  </a:moveTo>
                  <a:cubicBezTo>
                    <a:pt x="2" y="16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2"/>
                    <a:pt x="8" y="10"/>
                  </a:cubicBezTo>
                  <a:cubicBezTo>
                    <a:pt x="9" y="9"/>
                    <a:pt x="11" y="8"/>
                    <a:pt x="13" y="7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6" y="5"/>
                    <a:pt x="17" y="4"/>
                  </a:cubicBezTo>
                  <a:cubicBezTo>
                    <a:pt x="20" y="4"/>
                    <a:pt x="23" y="0"/>
                    <a:pt x="26" y="4"/>
                  </a:cubicBezTo>
                  <a:cubicBezTo>
                    <a:pt x="22" y="9"/>
                    <a:pt x="17" y="14"/>
                    <a:pt x="12" y="18"/>
                  </a:cubicBezTo>
                  <a:cubicBezTo>
                    <a:pt x="8" y="20"/>
                    <a:pt x="5" y="22"/>
                    <a:pt x="1" y="21"/>
                  </a:cubicBezTo>
                  <a:cubicBezTo>
                    <a:pt x="1" y="20"/>
                    <a:pt x="1" y="19"/>
                    <a:pt x="1" y="17"/>
                  </a:cubicBezTo>
                  <a:cubicBezTo>
                    <a:pt x="0" y="17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9" name="Freeform 1476"/>
            <p:cNvSpPr/>
            <p:nvPr/>
          </p:nvSpPr>
          <p:spPr bwMode="auto">
            <a:xfrm>
              <a:off x="6346" y="3741"/>
              <a:ext cx="37" cy="18"/>
            </a:xfrm>
            <a:custGeom>
              <a:avLst/>
              <a:gdLst>
                <a:gd name="T0" fmla="*/ 0 w 25"/>
                <a:gd name="T1" fmla="*/ 4 h 12"/>
                <a:gd name="T2" fmla="*/ 8 w 25"/>
                <a:gd name="T3" fmla="*/ 0 h 12"/>
                <a:gd name="T4" fmla="*/ 25 w 25"/>
                <a:gd name="T5" fmla="*/ 4 h 12"/>
                <a:gd name="T6" fmla="*/ 25 w 25"/>
                <a:gd name="T7" fmla="*/ 7 h 12"/>
                <a:gd name="T8" fmla="*/ 13 w 25"/>
                <a:gd name="T9" fmla="*/ 12 h 12"/>
                <a:gd name="T10" fmla="*/ 2 w 25"/>
                <a:gd name="T11" fmla="*/ 6 h 12"/>
                <a:gd name="T12" fmla="*/ 0 w 2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4"/>
                  </a:moveTo>
                  <a:cubicBezTo>
                    <a:pt x="3" y="4"/>
                    <a:pt x="6" y="5"/>
                    <a:pt x="8" y="0"/>
                  </a:cubicBezTo>
                  <a:cubicBezTo>
                    <a:pt x="13" y="3"/>
                    <a:pt x="19" y="5"/>
                    <a:pt x="25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2" y="11"/>
                    <a:pt x="17" y="11"/>
                    <a:pt x="13" y="12"/>
                  </a:cubicBezTo>
                  <a:cubicBezTo>
                    <a:pt x="8" y="12"/>
                    <a:pt x="6" y="7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0" name="Freeform 1477"/>
            <p:cNvSpPr/>
            <p:nvPr/>
          </p:nvSpPr>
          <p:spPr bwMode="auto">
            <a:xfrm>
              <a:off x="6320" y="3669"/>
              <a:ext cx="29" cy="15"/>
            </a:xfrm>
            <a:custGeom>
              <a:avLst/>
              <a:gdLst>
                <a:gd name="T0" fmla="*/ 19 w 19"/>
                <a:gd name="T1" fmla="*/ 8 h 10"/>
                <a:gd name="T2" fmla="*/ 19 w 19"/>
                <a:gd name="T3" fmla="*/ 10 h 10"/>
                <a:gd name="T4" fmla="*/ 15 w 19"/>
                <a:gd name="T5" fmla="*/ 10 h 10"/>
                <a:gd name="T6" fmla="*/ 0 w 19"/>
                <a:gd name="T7" fmla="*/ 8 h 10"/>
                <a:gd name="T8" fmla="*/ 0 w 19"/>
                <a:gd name="T9" fmla="*/ 6 h 10"/>
                <a:gd name="T10" fmla="*/ 17 w 19"/>
                <a:gd name="T11" fmla="*/ 6 h 10"/>
                <a:gd name="T12" fmla="*/ 17 w 19"/>
                <a:gd name="T13" fmla="*/ 6 h 10"/>
                <a:gd name="T14" fmla="*/ 19 w 19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19" y="8"/>
                  </a:move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6" y="10"/>
                    <a:pt x="15" y="10"/>
                  </a:cubicBezTo>
                  <a:cubicBezTo>
                    <a:pt x="10" y="7"/>
                    <a:pt x="5" y="8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5" y="2"/>
                    <a:pt x="11" y="0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9" y="8"/>
                  </a:cubicBezTo>
                  <a:close/>
                </a:path>
              </a:pathLst>
            </a:custGeom>
            <a:solidFill>
              <a:srgbClr val="DC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1" name="Freeform 1478"/>
            <p:cNvSpPr/>
            <p:nvPr/>
          </p:nvSpPr>
          <p:spPr bwMode="auto">
            <a:xfrm>
              <a:off x="6286" y="3724"/>
              <a:ext cx="13" cy="18"/>
            </a:xfrm>
            <a:custGeom>
              <a:avLst/>
              <a:gdLst>
                <a:gd name="T0" fmla="*/ 0 w 9"/>
                <a:gd name="T1" fmla="*/ 4 h 12"/>
                <a:gd name="T2" fmla="*/ 7 w 9"/>
                <a:gd name="T3" fmla="*/ 3 h 12"/>
                <a:gd name="T4" fmla="*/ 9 w 9"/>
                <a:gd name="T5" fmla="*/ 11 h 12"/>
                <a:gd name="T6" fmla="*/ 8 w 9"/>
                <a:gd name="T7" fmla="*/ 12 h 12"/>
                <a:gd name="T8" fmla="*/ 0 w 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2" y="0"/>
                    <a:pt x="5" y="0"/>
                    <a:pt x="7" y="3"/>
                  </a:cubicBezTo>
                  <a:cubicBezTo>
                    <a:pt x="9" y="6"/>
                    <a:pt x="9" y="9"/>
                    <a:pt x="9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3" y="11"/>
                    <a:pt x="3" y="6"/>
                    <a:pt x="0" y="4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2" name="Freeform 1479"/>
            <p:cNvSpPr/>
            <p:nvPr/>
          </p:nvSpPr>
          <p:spPr bwMode="auto">
            <a:xfrm>
              <a:off x="6440" y="3718"/>
              <a:ext cx="12" cy="17"/>
            </a:xfrm>
            <a:custGeom>
              <a:avLst/>
              <a:gdLst>
                <a:gd name="T0" fmla="*/ 0 w 8"/>
                <a:gd name="T1" fmla="*/ 8 h 11"/>
                <a:gd name="T2" fmla="*/ 2 w 8"/>
                <a:gd name="T3" fmla="*/ 2 h 11"/>
                <a:gd name="T4" fmla="*/ 4 w 8"/>
                <a:gd name="T5" fmla="*/ 0 h 11"/>
                <a:gd name="T6" fmla="*/ 8 w 8"/>
                <a:gd name="T7" fmla="*/ 2 h 11"/>
                <a:gd name="T8" fmla="*/ 0 w 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8"/>
                  </a:moveTo>
                  <a:cubicBezTo>
                    <a:pt x="1" y="6"/>
                    <a:pt x="1" y="4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8" y="7"/>
                    <a:pt x="7" y="11"/>
                    <a:pt x="0" y="8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3" name="Freeform 1480"/>
            <p:cNvSpPr/>
            <p:nvPr/>
          </p:nvSpPr>
          <p:spPr bwMode="auto">
            <a:xfrm>
              <a:off x="6359" y="3691"/>
              <a:ext cx="12" cy="9"/>
            </a:xfrm>
            <a:custGeom>
              <a:avLst/>
              <a:gdLst>
                <a:gd name="T0" fmla="*/ 8 w 8"/>
                <a:gd name="T1" fmla="*/ 3 h 6"/>
                <a:gd name="T2" fmla="*/ 8 w 8"/>
                <a:gd name="T3" fmla="*/ 6 h 6"/>
                <a:gd name="T4" fmla="*/ 0 w 8"/>
                <a:gd name="T5" fmla="*/ 1 h 6"/>
                <a:gd name="T6" fmla="*/ 3 w 8"/>
                <a:gd name="T7" fmla="*/ 0 h 6"/>
                <a:gd name="T8" fmla="*/ 8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3"/>
                  </a:moveTo>
                  <a:cubicBezTo>
                    <a:pt x="8" y="4"/>
                    <a:pt x="8" y="5"/>
                    <a:pt x="8" y="6"/>
                  </a:cubicBezTo>
                  <a:cubicBezTo>
                    <a:pt x="6" y="5"/>
                    <a:pt x="3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6" y="2"/>
                    <a:pt x="8" y="3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4" name="Freeform 1481"/>
            <p:cNvSpPr/>
            <p:nvPr/>
          </p:nvSpPr>
          <p:spPr bwMode="auto">
            <a:xfrm>
              <a:off x="6352" y="3736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5" name="Freeform 1482"/>
            <p:cNvSpPr/>
            <p:nvPr/>
          </p:nvSpPr>
          <p:spPr bwMode="auto">
            <a:xfrm>
              <a:off x="6299" y="3741"/>
              <a:ext cx="9" cy="7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6 w 6"/>
                <a:gd name="T5" fmla="*/ 2 h 5"/>
                <a:gd name="T6" fmla="*/ 0 w 6"/>
                <a:gd name="T7" fmla="*/ 0 h 5"/>
                <a:gd name="T8" fmla="*/ 0 w 6"/>
                <a:gd name="T9" fmla="*/ 0 h 5"/>
                <a:gd name="T10" fmla="*/ 4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4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6" name="Freeform 1483"/>
            <p:cNvSpPr/>
            <p:nvPr/>
          </p:nvSpPr>
          <p:spPr bwMode="auto">
            <a:xfrm>
              <a:off x="6386" y="3744"/>
              <a:ext cx="9" cy="6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5 w 6"/>
                <a:gd name="T5" fmla="*/ 3 h 4"/>
                <a:gd name="T6" fmla="*/ 1 w 6"/>
                <a:gd name="T7" fmla="*/ 3 h 4"/>
                <a:gd name="T8" fmla="*/ 0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7" name="Freeform 1484"/>
            <p:cNvSpPr/>
            <p:nvPr/>
          </p:nvSpPr>
          <p:spPr bwMode="auto">
            <a:xfrm>
              <a:off x="6443" y="3684"/>
              <a:ext cx="6" cy="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C68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8" name="Freeform 1485"/>
            <p:cNvSpPr/>
            <p:nvPr/>
          </p:nvSpPr>
          <p:spPr bwMode="auto">
            <a:xfrm>
              <a:off x="6472" y="3669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9" name="Freeform 1486"/>
            <p:cNvSpPr/>
            <p:nvPr/>
          </p:nvSpPr>
          <p:spPr bwMode="auto">
            <a:xfrm>
              <a:off x="6484" y="3667"/>
              <a:ext cx="6" cy="2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1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0" name="Freeform 1487"/>
            <p:cNvSpPr/>
            <p:nvPr/>
          </p:nvSpPr>
          <p:spPr bwMode="auto">
            <a:xfrm>
              <a:off x="6484" y="367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1" name="Freeform 1488"/>
            <p:cNvSpPr/>
            <p:nvPr/>
          </p:nvSpPr>
          <p:spPr bwMode="auto">
            <a:xfrm>
              <a:off x="6394" y="3747"/>
              <a:ext cx="6" cy="4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0 w 4"/>
                <a:gd name="T5" fmla="*/ 0 h 3"/>
                <a:gd name="T6" fmla="*/ 1 w 4"/>
                <a:gd name="T7" fmla="*/ 0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2" y="3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2" name="Freeform 1489"/>
            <p:cNvSpPr/>
            <p:nvPr/>
          </p:nvSpPr>
          <p:spPr bwMode="auto">
            <a:xfrm>
              <a:off x="6469" y="367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3" name="Freeform 1490"/>
            <p:cNvSpPr/>
            <p:nvPr/>
          </p:nvSpPr>
          <p:spPr bwMode="auto">
            <a:xfrm>
              <a:off x="6481" y="367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4" name="Freeform 1491"/>
            <p:cNvSpPr/>
            <p:nvPr/>
          </p:nvSpPr>
          <p:spPr bwMode="auto">
            <a:xfrm>
              <a:off x="6352" y="369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5" name="Freeform 1492"/>
            <p:cNvSpPr/>
            <p:nvPr/>
          </p:nvSpPr>
          <p:spPr bwMode="auto">
            <a:xfrm>
              <a:off x="6383" y="3747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2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6" name="Freeform 1493"/>
            <p:cNvSpPr/>
            <p:nvPr/>
          </p:nvSpPr>
          <p:spPr bwMode="auto">
            <a:xfrm>
              <a:off x="5986" y="3457"/>
              <a:ext cx="216" cy="251"/>
            </a:xfrm>
            <a:custGeom>
              <a:avLst/>
              <a:gdLst>
                <a:gd name="T0" fmla="*/ 23 w 144"/>
                <a:gd name="T1" fmla="*/ 40 h 167"/>
                <a:gd name="T2" fmla="*/ 37 w 144"/>
                <a:gd name="T3" fmla="*/ 62 h 167"/>
                <a:gd name="T4" fmla="*/ 55 w 144"/>
                <a:gd name="T5" fmla="*/ 73 h 167"/>
                <a:gd name="T6" fmla="*/ 57 w 144"/>
                <a:gd name="T7" fmla="*/ 76 h 167"/>
                <a:gd name="T8" fmla="*/ 50 w 144"/>
                <a:gd name="T9" fmla="*/ 80 h 167"/>
                <a:gd name="T10" fmla="*/ 36 w 144"/>
                <a:gd name="T11" fmla="*/ 109 h 167"/>
                <a:gd name="T12" fmla="*/ 43 w 144"/>
                <a:gd name="T13" fmla="*/ 118 h 167"/>
                <a:gd name="T14" fmla="*/ 73 w 144"/>
                <a:gd name="T15" fmla="*/ 131 h 167"/>
                <a:gd name="T16" fmla="*/ 78 w 144"/>
                <a:gd name="T17" fmla="*/ 147 h 167"/>
                <a:gd name="T18" fmla="*/ 81 w 144"/>
                <a:gd name="T19" fmla="*/ 155 h 167"/>
                <a:gd name="T20" fmla="*/ 93 w 144"/>
                <a:gd name="T21" fmla="*/ 155 h 167"/>
                <a:gd name="T22" fmla="*/ 126 w 144"/>
                <a:gd name="T23" fmla="*/ 145 h 167"/>
                <a:gd name="T24" fmla="*/ 132 w 144"/>
                <a:gd name="T25" fmla="*/ 144 h 167"/>
                <a:gd name="T26" fmla="*/ 138 w 144"/>
                <a:gd name="T27" fmla="*/ 146 h 167"/>
                <a:gd name="T28" fmla="*/ 144 w 144"/>
                <a:gd name="T29" fmla="*/ 151 h 167"/>
                <a:gd name="T30" fmla="*/ 137 w 144"/>
                <a:gd name="T31" fmla="*/ 153 h 167"/>
                <a:gd name="T32" fmla="*/ 101 w 144"/>
                <a:gd name="T33" fmla="*/ 163 h 167"/>
                <a:gd name="T34" fmla="*/ 92 w 144"/>
                <a:gd name="T35" fmla="*/ 166 h 167"/>
                <a:gd name="T36" fmla="*/ 65 w 144"/>
                <a:gd name="T37" fmla="*/ 156 h 167"/>
                <a:gd name="T38" fmla="*/ 64 w 144"/>
                <a:gd name="T39" fmla="*/ 144 h 167"/>
                <a:gd name="T40" fmla="*/ 61 w 144"/>
                <a:gd name="T41" fmla="*/ 137 h 167"/>
                <a:gd name="T42" fmla="*/ 43 w 144"/>
                <a:gd name="T43" fmla="*/ 128 h 167"/>
                <a:gd name="T44" fmla="*/ 11 w 144"/>
                <a:gd name="T45" fmla="*/ 100 h 167"/>
                <a:gd name="T46" fmla="*/ 9 w 144"/>
                <a:gd name="T47" fmla="*/ 94 h 167"/>
                <a:gd name="T48" fmla="*/ 2 w 144"/>
                <a:gd name="T49" fmla="*/ 68 h 167"/>
                <a:gd name="T50" fmla="*/ 1 w 144"/>
                <a:gd name="T51" fmla="*/ 63 h 167"/>
                <a:gd name="T52" fmla="*/ 12 w 144"/>
                <a:gd name="T53" fmla="*/ 54 h 167"/>
                <a:gd name="T54" fmla="*/ 17 w 144"/>
                <a:gd name="T55" fmla="*/ 54 h 167"/>
                <a:gd name="T56" fmla="*/ 7 w 144"/>
                <a:gd name="T57" fmla="*/ 28 h 167"/>
                <a:gd name="T58" fmla="*/ 1 w 144"/>
                <a:gd name="T59" fmla="*/ 0 h 167"/>
                <a:gd name="T60" fmla="*/ 9 w 144"/>
                <a:gd name="T61" fmla="*/ 8 h 167"/>
                <a:gd name="T62" fmla="*/ 17 w 144"/>
                <a:gd name="T63" fmla="*/ 31 h 167"/>
                <a:gd name="T64" fmla="*/ 23 w 144"/>
                <a:gd name="T65" fmla="*/ 4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167">
                  <a:moveTo>
                    <a:pt x="23" y="40"/>
                  </a:moveTo>
                  <a:cubicBezTo>
                    <a:pt x="23" y="50"/>
                    <a:pt x="30" y="56"/>
                    <a:pt x="37" y="62"/>
                  </a:cubicBezTo>
                  <a:cubicBezTo>
                    <a:pt x="43" y="66"/>
                    <a:pt x="48" y="71"/>
                    <a:pt x="55" y="73"/>
                  </a:cubicBezTo>
                  <a:cubicBezTo>
                    <a:pt x="56" y="74"/>
                    <a:pt x="57" y="75"/>
                    <a:pt x="57" y="76"/>
                  </a:cubicBezTo>
                  <a:cubicBezTo>
                    <a:pt x="56" y="79"/>
                    <a:pt x="53" y="79"/>
                    <a:pt x="50" y="80"/>
                  </a:cubicBezTo>
                  <a:cubicBezTo>
                    <a:pt x="38" y="85"/>
                    <a:pt x="34" y="99"/>
                    <a:pt x="36" y="109"/>
                  </a:cubicBezTo>
                  <a:cubicBezTo>
                    <a:pt x="37" y="113"/>
                    <a:pt x="40" y="116"/>
                    <a:pt x="43" y="118"/>
                  </a:cubicBezTo>
                  <a:cubicBezTo>
                    <a:pt x="52" y="125"/>
                    <a:pt x="63" y="127"/>
                    <a:pt x="73" y="131"/>
                  </a:cubicBezTo>
                  <a:cubicBezTo>
                    <a:pt x="82" y="134"/>
                    <a:pt x="84" y="139"/>
                    <a:pt x="78" y="147"/>
                  </a:cubicBezTo>
                  <a:cubicBezTo>
                    <a:pt x="74" y="152"/>
                    <a:pt x="77" y="153"/>
                    <a:pt x="81" y="155"/>
                  </a:cubicBezTo>
                  <a:cubicBezTo>
                    <a:pt x="85" y="156"/>
                    <a:pt x="89" y="157"/>
                    <a:pt x="93" y="155"/>
                  </a:cubicBezTo>
                  <a:cubicBezTo>
                    <a:pt x="104" y="151"/>
                    <a:pt x="116" y="149"/>
                    <a:pt x="126" y="145"/>
                  </a:cubicBezTo>
                  <a:cubicBezTo>
                    <a:pt x="128" y="144"/>
                    <a:pt x="130" y="144"/>
                    <a:pt x="132" y="144"/>
                  </a:cubicBezTo>
                  <a:cubicBezTo>
                    <a:pt x="134" y="145"/>
                    <a:pt x="136" y="146"/>
                    <a:pt x="138" y="146"/>
                  </a:cubicBezTo>
                  <a:cubicBezTo>
                    <a:pt x="141" y="147"/>
                    <a:pt x="144" y="146"/>
                    <a:pt x="144" y="151"/>
                  </a:cubicBezTo>
                  <a:cubicBezTo>
                    <a:pt x="141" y="152"/>
                    <a:pt x="139" y="153"/>
                    <a:pt x="137" y="153"/>
                  </a:cubicBezTo>
                  <a:cubicBezTo>
                    <a:pt x="123" y="151"/>
                    <a:pt x="112" y="158"/>
                    <a:pt x="101" y="163"/>
                  </a:cubicBezTo>
                  <a:cubicBezTo>
                    <a:pt x="98" y="164"/>
                    <a:pt x="95" y="166"/>
                    <a:pt x="92" y="166"/>
                  </a:cubicBezTo>
                  <a:cubicBezTo>
                    <a:pt x="81" y="167"/>
                    <a:pt x="73" y="163"/>
                    <a:pt x="65" y="156"/>
                  </a:cubicBezTo>
                  <a:cubicBezTo>
                    <a:pt x="62" y="152"/>
                    <a:pt x="60" y="148"/>
                    <a:pt x="64" y="144"/>
                  </a:cubicBezTo>
                  <a:cubicBezTo>
                    <a:pt x="67" y="140"/>
                    <a:pt x="65" y="138"/>
                    <a:pt x="61" y="137"/>
                  </a:cubicBezTo>
                  <a:cubicBezTo>
                    <a:pt x="54" y="134"/>
                    <a:pt x="49" y="131"/>
                    <a:pt x="43" y="128"/>
                  </a:cubicBezTo>
                  <a:cubicBezTo>
                    <a:pt x="29" y="122"/>
                    <a:pt x="19" y="112"/>
                    <a:pt x="11" y="100"/>
                  </a:cubicBezTo>
                  <a:cubicBezTo>
                    <a:pt x="10" y="98"/>
                    <a:pt x="10" y="96"/>
                    <a:pt x="9" y="94"/>
                  </a:cubicBezTo>
                  <a:cubicBezTo>
                    <a:pt x="7" y="86"/>
                    <a:pt x="5" y="77"/>
                    <a:pt x="2" y="68"/>
                  </a:cubicBezTo>
                  <a:cubicBezTo>
                    <a:pt x="2" y="67"/>
                    <a:pt x="1" y="65"/>
                    <a:pt x="1" y="63"/>
                  </a:cubicBezTo>
                  <a:cubicBezTo>
                    <a:pt x="0" y="54"/>
                    <a:pt x="4" y="51"/>
                    <a:pt x="12" y="54"/>
                  </a:cubicBezTo>
                  <a:cubicBezTo>
                    <a:pt x="13" y="54"/>
                    <a:pt x="14" y="55"/>
                    <a:pt x="17" y="54"/>
                  </a:cubicBezTo>
                  <a:cubicBezTo>
                    <a:pt x="14" y="45"/>
                    <a:pt x="10" y="37"/>
                    <a:pt x="7" y="28"/>
                  </a:cubicBezTo>
                  <a:cubicBezTo>
                    <a:pt x="4" y="19"/>
                    <a:pt x="3" y="10"/>
                    <a:pt x="1" y="0"/>
                  </a:cubicBezTo>
                  <a:cubicBezTo>
                    <a:pt x="6" y="1"/>
                    <a:pt x="8" y="4"/>
                    <a:pt x="9" y="8"/>
                  </a:cubicBezTo>
                  <a:cubicBezTo>
                    <a:pt x="11" y="16"/>
                    <a:pt x="14" y="23"/>
                    <a:pt x="17" y="31"/>
                  </a:cubicBezTo>
                  <a:cubicBezTo>
                    <a:pt x="19" y="34"/>
                    <a:pt x="20" y="38"/>
                    <a:pt x="23" y="40"/>
                  </a:cubicBezTo>
                  <a:close/>
                </a:path>
              </a:pathLst>
            </a:custGeom>
            <a:solidFill>
              <a:srgbClr val="F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7" name="Freeform 1494"/>
            <p:cNvSpPr/>
            <p:nvPr/>
          </p:nvSpPr>
          <p:spPr bwMode="auto">
            <a:xfrm>
              <a:off x="6227" y="3637"/>
              <a:ext cx="98" cy="63"/>
            </a:xfrm>
            <a:custGeom>
              <a:avLst/>
              <a:gdLst>
                <a:gd name="T0" fmla="*/ 62 w 65"/>
                <a:gd name="T1" fmla="*/ 29 h 42"/>
                <a:gd name="T2" fmla="*/ 29 w 65"/>
                <a:gd name="T3" fmla="*/ 41 h 42"/>
                <a:gd name="T4" fmla="*/ 13 w 65"/>
                <a:gd name="T5" fmla="*/ 41 h 42"/>
                <a:gd name="T6" fmla="*/ 10 w 65"/>
                <a:gd name="T7" fmla="*/ 40 h 42"/>
                <a:gd name="T8" fmla="*/ 2 w 65"/>
                <a:gd name="T9" fmla="*/ 33 h 42"/>
                <a:gd name="T10" fmla="*/ 14 w 65"/>
                <a:gd name="T11" fmla="*/ 31 h 42"/>
                <a:gd name="T12" fmla="*/ 17 w 65"/>
                <a:gd name="T13" fmla="*/ 32 h 42"/>
                <a:gd name="T14" fmla="*/ 19 w 65"/>
                <a:gd name="T15" fmla="*/ 23 h 42"/>
                <a:gd name="T16" fmla="*/ 31 w 65"/>
                <a:gd name="T17" fmla="*/ 14 h 42"/>
                <a:gd name="T18" fmla="*/ 51 w 65"/>
                <a:gd name="T19" fmla="*/ 3 h 42"/>
                <a:gd name="T20" fmla="*/ 61 w 65"/>
                <a:gd name="T21" fmla="*/ 2 h 42"/>
                <a:gd name="T22" fmla="*/ 65 w 65"/>
                <a:gd name="T23" fmla="*/ 13 h 42"/>
                <a:gd name="T24" fmla="*/ 61 w 65"/>
                <a:gd name="T25" fmla="*/ 23 h 42"/>
                <a:gd name="T26" fmla="*/ 62 w 65"/>
                <a:gd name="T27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42">
                  <a:moveTo>
                    <a:pt x="62" y="29"/>
                  </a:moveTo>
                  <a:cubicBezTo>
                    <a:pt x="51" y="34"/>
                    <a:pt x="41" y="39"/>
                    <a:pt x="29" y="41"/>
                  </a:cubicBezTo>
                  <a:cubicBezTo>
                    <a:pt x="24" y="42"/>
                    <a:pt x="19" y="41"/>
                    <a:pt x="13" y="41"/>
                  </a:cubicBezTo>
                  <a:cubicBezTo>
                    <a:pt x="12" y="41"/>
                    <a:pt x="11" y="41"/>
                    <a:pt x="10" y="40"/>
                  </a:cubicBezTo>
                  <a:cubicBezTo>
                    <a:pt x="7" y="38"/>
                    <a:pt x="0" y="39"/>
                    <a:pt x="2" y="33"/>
                  </a:cubicBezTo>
                  <a:cubicBezTo>
                    <a:pt x="5" y="28"/>
                    <a:pt x="10" y="28"/>
                    <a:pt x="14" y="31"/>
                  </a:cubicBezTo>
                  <a:cubicBezTo>
                    <a:pt x="15" y="31"/>
                    <a:pt x="16" y="32"/>
                    <a:pt x="17" y="32"/>
                  </a:cubicBezTo>
                  <a:cubicBezTo>
                    <a:pt x="12" y="28"/>
                    <a:pt x="15" y="24"/>
                    <a:pt x="19" y="23"/>
                  </a:cubicBezTo>
                  <a:cubicBezTo>
                    <a:pt x="24" y="21"/>
                    <a:pt x="27" y="18"/>
                    <a:pt x="31" y="14"/>
                  </a:cubicBezTo>
                  <a:cubicBezTo>
                    <a:pt x="37" y="11"/>
                    <a:pt x="43" y="5"/>
                    <a:pt x="51" y="3"/>
                  </a:cubicBezTo>
                  <a:cubicBezTo>
                    <a:pt x="54" y="3"/>
                    <a:pt x="57" y="0"/>
                    <a:pt x="61" y="2"/>
                  </a:cubicBezTo>
                  <a:cubicBezTo>
                    <a:pt x="64" y="5"/>
                    <a:pt x="64" y="9"/>
                    <a:pt x="65" y="13"/>
                  </a:cubicBezTo>
                  <a:cubicBezTo>
                    <a:pt x="65" y="16"/>
                    <a:pt x="64" y="20"/>
                    <a:pt x="61" y="23"/>
                  </a:cubicBezTo>
                  <a:cubicBezTo>
                    <a:pt x="58" y="25"/>
                    <a:pt x="60" y="27"/>
                    <a:pt x="62" y="29"/>
                  </a:cubicBezTo>
                  <a:close/>
                </a:path>
              </a:pathLst>
            </a:custGeom>
            <a:solidFill>
              <a:srgbClr val="DC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8" name="Freeform 1495"/>
            <p:cNvSpPr/>
            <p:nvPr/>
          </p:nvSpPr>
          <p:spPr bwMode="auto">
            <a:xfrm>
              <a:off x="6161" y="3664"/>
              <a:ext cx="110" cy="41"/>
            </a:xfrm>
            <a:custGeom>
              <a:avLst/>
              <a:gdLst>
                <a:gd name="T0" fmla="*/ 56 w 73"/>
                <a:gd name="T1" fmla="*/ 23 h 27"/>
                <a:gd name="T2" fmla="*/ 73 w 73"/>
                <a:gd name="T3" fmla="*/ 23 h 27"/>
                <a:gd name="T4" fmla="*/ 31 w 73"/>
                <a:gd name="T5" fmla="*/ 15 h 27"/>
                <a:gd name="T6" fmla="*/ 29 w 73"/>
                <a:gd name="T7" fmla="*/ 13 h 27"/>
                <a:gd name="T8" fmla="*/ 27 w 73"/>
                <a:gd name="T9" fmla="*/ 13 h 27"/>
                <a:gd name="T10" fmla="*/ 19 w 73"/>
                <a:gd name="T11" fmla="*/ 11 h 27"/>
                <a:gd name="T12" fmla="*/ 15 w 73"/>
                <a:gd name="T13" fmla="*/ 9 h 27"/>
                <a:gd name="T14" fmla="*/ 10 w 73"/>
                <a:gd name="T15" fmla="*/ 9 h 27"/>
                <a:gd name="T16" fmla="*/ 7 w 73"/>
                <a:gd name="T17" fmla="*/ 10 h 27"/>
                <a:gd name="T18" fmla="*/ 2 w 73"/>
                <a:gd name="T19" fmla="*/ 3 h 27"/>
                <a:gd name="T20" fmla="*/ 12 w 73"/>
                <a:gd name="T21" fmla="*/ 2 h 27"/>
                <a:gd name="T22" fmla="*/ 36 w 73"/>
                <a:gd name="T23" fmla="*/ 2 h 27"/>
                <a:gd name="T24" fmla="*/ 46 w 73"/>
                <a:gd name="T25" fmla="*/ 3 h 27"/>
                <a:gd name="T26" fmla="*/ 49 w 73"/>
                <a:gd name="T27" fmla="*/ 9 h 27"/>
                <a:gd name="T28" fmla="*/ 56 w 73"/>
                <a:gd name="T2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27">
                  <a:moveTo>
                    <a:pt x="56" y="23"/>
                  </a:moveTo>
                  <a:cubicBezTo>
                    <a:pt x="61" y="23"/>
                    <a:pt x="67" y="23"/>
                    <a:pt x="73" y="23"/>
                  </a:cubicBezTo>
                  <a:cubicBezTo>
                    <a:pt x="58" y="27"/>
                    <a:pt x="44" y="24"/>
                    <a:pt x="31" y="15"/>
                  </a:cubicBezTo>
                  <a:cubicBezTo>
                    <a:pt x="30" y="14"/>
                    <a:pt x="29" y="14"/>
                    <a:pt x="29" y="13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5" y="11"/>
                    <a:pt x="22" y="11"/>
                    <a:pt x="19" y="11"/>
                  </a:cubicBezTo>
                  <a:cubicBezTo>
                    <a:pt x="18" y="10"/>
                    <a:pt x="16" y="10"/>
                    <a:pt x="15" y="9"/>
                  </a:cubicBezTo>
                  <a:cubicBezTo>
                    <a:pt x="13" y="9"/>
                    <a:pt x="12" y="9"/>
                    <a:pt x="10" y="9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3" y="9"/>
                    <a:pt x="0" y="7"/>
                    <a:pt x="2" y="3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20" y="4"/>
                    <a:pt x="28" y="6"/>
                    <a:pt x="36" y="2"/>
                  </a:cubicBezTo>
                  <a:cubicBezTo>
                    <a:pt x="39" y="1"/>
                    <a:pt x="43" y="1"/>
                    <a:pt x="46" y="3"/>
                  </a:cubicBezTo>
                  <a:cubicBezTo>
                    <a:pt x="49" y="4"/>
                    <a:pt x="51" y="7"/>
                    <a:pt x="49" y="9"/>
                  </a:cubicBezTo>
                  <a:cubicBezTo>
                    <a:pt x="41" y="19"/>
                    <a:pt x="51" y="19"/>
                    <a:pt x="56" y="23"/>
                  </a:cubicBezTo>
                  <a:close/>
                </a:path>
              </a:pathLst>
            </a:custGeom>
            <a:solidFill>
              <a:srgbClr val="E7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9" name="Freeform 1496"/>
            <p:cNvSpPr/>
            <p:nvPr/>
          </p:nvSpPr>
          <p:spPr bwMode="auto">
            <a:xfrm>
              <a:off x="6205" y="36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0" name="Freeform 1497"/>
            <p:cNvSpPr/>
            <p:nvPr/>
          </p:nvSpPr>
          <p:spPr bwMode="auto">
            <a:xfrm>
              <a:off x="6584" y="78"/>
              <a:ext cx="81" cy="96"/>
            </a:xfrm>
            <a:custGeom>
              <a:avLst/>
              <a:gdLst>
                <a:gd name="T0" fmla="*/ 6 w 54"/>
                <a:gd name="T1" fmla="*/ 63 h 64"/>
                <a:gd name="T2" fmla="*/ 6 w 54"/>
                <a:gd name="T3" fmla="*/ 62 h 64"/>
                <a:gd name="T4" fmla="*/ 6 w 54"/>
                <a:gd name="T5" fmla="*/ 60 h 64"/>
                <a:gd name="T6" fmla="*/ 6 w 54"/>
                <a:gd name="T7" fmla="*/ 60 h 64"/>
                <a:gd name="T8" fmla="*/ 6 w 54"/>
                <a:gd name="T9" fmla="*/ 60 h 64"/>
                <a:gd name="T10" fmla="*/ 6 w 54"/>
                <a:gd name="T11" fmla="*/ 58 h 64"/>
                <a:gd name="T12" fmla="*/ 6 w 54"/>
                <a:gd name="T13" fmla="*/ 58 h 64"/>
                <a:gd name="T14" fmla="*/ 6 w 54"/>
                <a:gd name="T15" fmla="*/ 58 h 64"/>
                <a:gd name="T16" fmla="*/ 6 w 54"/>
                <a:gd name="T17" fmla="*/ 56 h 64"/>
                <a:gd name="T18" fmla="*/ 6 w 54"/>
                <a:gd name="T19" fmla="*/ 56 h 64"/>
                <a:gd name="T20" fmla="*/ 10 w 54"/>
                <a:gd name="T21" fmla="*/ 52 h 64"/>
                <a:gd name="T22" fmla="*/ 8 w 54"/>
                <a:gd name="T23" fmla="*/ 50 h 64"/>
                <a:gd name="T24" fmla="*/ 8 w 54"/>
                <a:gd name="T25" fmla="*/ 50 h 64"/>
                <a:gd name="T26" fmla="*/ 7 w 54"/>
                <a:gd name="T27" fmla="*/ 48 h 64"/>
                <a:gd name="T28" fmla="*/ 8 w 54"/>
                <a:gd name="T29" fmla="*/ 46 h 64"/>
                <a:gd name="T30" fmla="*/ 9 w 54"/>
                <a:gd name="T31" fmla="*/ 45 h 64"/>
                <a:gd name="T32" fmla="*/ 10 w 54"/>
                <a:gd name="T33" fmla="*/ 45 h 64"/>
                <a:gd name="T34" fmla="*/ 12 w 54"/>
                <a:gd name="T35" fmla="*/ 44 h 64"/>
                <a:gd name="T36" fmla="*/ 14 w 54"/>
                <a:gd name="T37" fmla="*/ 45 h 64"/>
                <a:gd name="T38" fmla="*/ 15 w 54"/>
                <a:gd name="T39" fmla="*/ 45 h 64"/>
                <a:gd name="T40" fmla="*/ 18 w 54"/>
                <a:gd name="T41" fmla="*/ 45 h 64"/>
                <a:gd name="T42" fmla="*/ 21 w 54"/>
                <a:gd name="T43" fmla="*/ 45 h 64"/>
                <a:gd name="T44" fmla="*/ 21 w 54"/>
                <a:gd name="T45" fmla="*/ 57 h 64"/>
                <a:gd name="T46" fmla="*/ 41 w 54"/>
                <a:gd name="T47" fmla="*/ 55 h 64"/>
                <a:gd name="T48" fmla="*/ 32 w 54"/>
                <a:gd name="T49" fmla="*/ 39 h 64"/>
                <a:gd name="T50" fmla="*/ 22 w 54"/>
                <a:gd name="T51" fmla="*/ 30 h 64"/>
                <a:gd name="T52" fmla="*/ 0 w 54"/>
                <a:gd name="T53" fmla="*/ 4 h 64"/>
                <a:gd name="T54" fmla="*/ 12 w 54"/>
                <a:gd name="T55" fmla="*/ 2 h 64"/>
                <a:gd name="T56" fmla="*/ 40 w 54"/>
                <a:gd name="T57" fmla="*/ 24 h 64"/>
                <a:gd name="T58" fmla="*/ 54 w 54"/>
                <a:gd name="T59" fmla="*/ 40 h 64"/>
                <a:gd name="T60" fmla="*/ 52 w 54"/>
                <a:gd name="T61" fmla="*/ 44 h 64"/>
                <a:gd name="T62" fmla="*/ 50 w 54"/>
                <a:gd name="T63" fmla="*/ 56 h 64"/>
                <a:gd name="T64" fmla="*/ 46 w 54"/>
                <a:gd name="T65" fmla="*/ 62 h 64"/>
                <a:gd name="T66" fmla="*/ 33 w 54"/>
                <a:gd name="T67" fmla="*/ 63 h 64"/>
                <a:gd name="T68" fmla="*/ 6 w 54"/>
                <a:gd name="T6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64">
                  <a:moveTo>
                    <a:pt x="6" y="63"/>
                  </a:moveTo>
                  <a:cubicBezTo>
                    <a:pt x="6" y="63"/>
                    <a:pt x="6" y="62"/>
                    <a:pt x="6" y="62"/>
                  </a:cubicBezTo>
                  <a:cubicBezTo>
                    <a:pt x="5" y="61"/>
                    <a:pt x="5" y="61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7" y="59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7"/>
                    <a:pt x="5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8" y="55"/>
                    <a:pt x="10" y="54"/>
                    <a:pt x="10" y="52"/>
                  </a:cubicBezTo>
                  <a:cubicBezTo>
                    <a:pt x="9" y="51"/>
                    <a:pt x="9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7"/>
                    <a:pt x="8" y="46"/>
                    <a:pt x="8" y="46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2" y="44"/>
                  </a:cubicBezTo>
                  <a:cubicBezTo>
                    <a:pt x="12" y="44"/>
                    <a:pt x="13" y="45"/>
                    <a:pt x="14" y="45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6" y="45"/>
                    <a:pt x="17" y="45"/>
                    <a:pt x="18" y="45"/>
                  </a:cubicBezTo>
                  <a:cubicBezTo>
                    <a:pt x="19" y="45"/>
                    <a:pt x="20" y="45"/>
                    <a:pt x="21" y="45"/>
                  </a:cubicBezTo>
                  <a:cubicBezTo>
                    <a:pt x="30" y="48"/>
                    <a:pt x="25" y="52"/>
                    <a:pt x="21" y="57"/>
                  </a:cubicBezTo>
                  <a:cubicBezTo>
                    <a:pt x="28" y="57"/>
                    <a:pt x="34" y="59"/>
                    <a:pt x="41" y="55"/>
                  </a:cubicBezTo>
                  <a:cubicBezTo>
                    <a:pt x="35" y="51"/>
                    <a:pt x="32" y="46"/>
                    <a:pt x="32" y="39"/>
                  </a:cubicBezTo>
                  <a:cubicBezTo>
                    <a:pt x="32" y="34"/>
                    <a:pt x="27" y="31"/>
                    <a:pt x="22" y="30"/>
                  </a:cubicBezTo>
                  <a:cubicBezTo>
                    <a:pt x="14" y="22"/>
                    <a:pt x="4" y="16"/>
                    <a:pt x="0" y="4"/>
                  </a:cubicBezTo>
                  <a:cubicBezTo>
                    <a:pt x="4" y="0"/>
                    <a:pt x="8" y="0"/>
                    <a:pt x="12" y="2"/>
                  </a:cubicBezTo>
                  <a:cubicBezTo>
                    <a:pt x="22" y="8"/>
                    <a:pt x="32" y="14"/>
                    <a:pt x="40" y="24"/>
                  </a:cubicBezTo>
                  <a:cubicBezTo>
                    <a:pt x="44" y="29"/>
                    <a:pt x="50" y="34"/>
                    <a:pt x="54" y="40"/>
                  </a:cubicBezTo>
                  <a:cubicBezTo>
                    <a:pt x="52" y="41"/>
                    <a:pt x="51" y="42"/>
                    <a:pt x="52" y="44"/>
                  </a:cubicBezTo>
                  <a:cubicBezTo>
                    <a:pt x="53" y="48"/>
                    <a:pt x="51" y="52"/>
                    <a:pt x="50" y="56"/>
                  </a:cubicBezTo>
                  <a:cubicBezTo>
                    <a:pt x="50" y="59"/>
                    <a:pt x="49" y="61"/>
                    <a:pt x="46" y="62"/>
                  </a:cubicBezTo>
                  <a:cubicBezTo>
                    <a:pt x="42" y="63"/>
                    <a:pt x="38" y="64"/>
                    <a:pt x="33" y="63"/>
                  </a:cubicBezTo>
                  <a:cubicBezTo>
                    <a:pt x="24" y="63"/>
                    <a:pt x="15" y="63"/>
                    <a:pt x="6" y="63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1" name="Freeform 1498"/>
            <p:cNvSpPr/>
            <p:nvPr/>
          </p:nvSpPr>
          <p:spPr bwMode="auto">
            <a:xfrm>
              <a:off x="6574" y="83"/>
              <a:ext cx="52" cy="69"/>
            </a:xfrm>
            <a:custGeom>
              <a:avLst/>
              <a:gdLst>
                <a:gd name="T0" fmla="*/ 7 w 35"/>
                <a:gd name="T1" fmla="*/ 1 h 46"/>
                <a:gd name="T2" fmla="*/ 30 w 35"/>
                <a:gd name="T3" fmla="*/ 24 h 46"/>
                <a:gd name="T4" fmla="*/ 34 w 35"/>
                <a:gd name="T5" fmla="*/ 31 h 46"/>
                <a:gd name="T6" fmla="*/ 29 w 35"/>
                <a:gd name="T7" fmla="*/ 37 h 46"/>
                <a:gd name="T8" fmla="*/ 23 w 35"/>
                <a:gd name="T9" fmla="*/ 30 h 46"/>
                <a:gd name="T10" fmla="*/ 29 w 35"/>
                <a:gd name="T11" fmla="*/ 36 h 46"/>
                <a:gd name="T12" fmla="*/ 26 w 35"/>
                <a:gd name="T13" fmla="*/ 42 h 46"/>
                <a:gd name="T14" fmla="*/ 25 w 35"/>
                <a:gd name="T15" fmla="*/ 42 h 46"/>
                <a:gd name="T16" fmla="*/ 25 w 35"/>
                <a:gd name="T17" fmla="*/ 42 h 46"/>
                <a:gd name="T18" fmla="*/ 24 w 35"/>
                <a:gd name="T19" fmla="*/ 43 h 46"/>
                <a:gd name="T20" fmla="*/ 25 w 35"/>
                <a:gd name="T21" fmla="*/ 44 h 46"/>
                <a:gd name="T22" fmla="*/ 24 w 35"/>
                <a:gd name="T23" fmla="*/ 45 h 46"/>
                <a:gd name="T24" fmla="*/ 24 w 35"/>
                <a:gd name="T25" fmla="*/ 45 h 46"/>
                <a:gd name="T26" fmla="*/ 21 w 35"/>
                <a:gd name="T27" fmla="*/ 45 h 46"/>
                <a:gd name="T28" fmla="*/ 21 w 35"/>
                <a:gd name="T29" fmla="*/ 45 h 46"/>
                <a:gd name="T30" fmla="*/ 19 w 35"/>
                <a:gd name="T31" fmla="*/ 43 h 46"/>
                <a:gd name="T32" fmla="*/ 19 w 35"/>
                <a:gd name="T33" fmla="*/ 43 h 46"/>
                <a:gd name="T34" fmla="*/ 17 w 35"/>
                <a:gd name="T35" fmla="*/ 43 h 46"/>
                <a:gd name="T36" fmla="*/ 17 w 35"/>
                <a:gd name="T37" fmla="*/ 43 h 46"/>
                <a:gd name="T38" fmla="*/ 16 w 35"/>
                <a:gd name="T39" fmla="*/ 44 h 46"/>
                <a:gd name="T40" fmla="*/ 14 w 35"/>
                <a:gd name="T41" fmla="*/ 43 h 46"/>
                <a:gd name="T42" fmla="*/ 13 w 35"/>
                <a:gd name="T43" fmla="*/ 39 h 46"/>
                <a:gd name="T44" fmla="*/ 13 w 35"/>
                <a:gd name="T45" fmla="*/ 37 h 46"/>
                <a:gd name="T46" fmla="*/ 7 w 35"/>
                <a:gd name="T47" fmla="*/ 35 h 46"/>
                <a:gd name="T48" fmla="*/ 5 w 35"/>
                <a:gd name="T49" fmla="*/ 7 h 46"/>
                <a:gd name="T50" fmla="*/ 0 w 35"/>
                <a:gd name="T51" fmla="*/ 1 h 46"/>
                <a:gd name="T52" fmla="*/ 1 w 35"/>
                <a:gd name="T53" fmla="*/ 1 h 46"/>
                <a:gd name="T54" fmla="*/ 5 w 35"/>
                <a:gd name="T55" fmla="*/ 1 h 46"/>
                <a:gd name="T56" fmla="*/ 7 w 35"/>
                <a:gd name="T5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7" y="1"/>
                  </a:moveTo>
                  <a:cubicBezTo>
                    <a:pt x="16" y="8"/>
                    <a:pt x="23" y="16"/>
                    <a:pt x="30" y="24"/>
                  </a:cubicBezTo>
                  <a:cubicBezTo>
                    <a:pt x="32" y="26"/>
                    <a:pt x="34" y="28"/>
                    <a:pt x="34" y="31"/>
                  </a:cubicBezTo>
                  <a:cubicBezTo>
                    <a:pt x="35" y="34"/>
                    <a:pt x="35" y="38"/>
                    <a:pt x="29" y="37"/>
                  </a:cubicBezTo>
                  <a:cubicBezTo>
                    <a:pt x="28" y="34"/>
                    <a:pt x="26" y="32"/>
                    <a:pt x="23" y="30"/>
                  </a:cubicBezTo>
                  <a:cubicBezTo>
                    <a:pt x="26" y="32"/>
                    <a:pt x="27" y="34"/>
                    <a:pt x="29" y="36"/>
                  </a:cubicBezTo>
                  <a:cubicBezTo>
                    <a:pt x="30" y="39"/>
                    <a:pt x="29" y="41"/>
                    <a:pt x="26" y="42"/>
                  </a:cubicBezTo>
                  <a:cubicBezTo>
                    <a:pt x="26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3"/>
                    <a:pt x="24" y="43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4"/>
                    <a:pt x="25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6"/>
                    <a:pt x="22" y="46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4"/>
                    <a:pt x="19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5" y="44"/>
                    <a:pt x="14" y="44"/>
                    <a:pt x="14" y="43"/>
                  </a:cubicBezTo>
                  <a:cubicBezTo>
                    <a:pt x="13" y="42"/>
                    <a:pt x="13" y="40"/>
                    <a:pt x="13" y="39"/>
                  </a:cubicBezTo>
                  <a:cubicBezTo>
                    <a:pt x="13" y="38"/>
                    <a:pt x="13" y="38"/>
                    <a:pt x="13" y="37"/>
                  </a:cubicBezTo>
                  <a:cubicBezTo>
                    <a:pt x="11" y="36"/>
                    <a:pt x="9" y="36"/>
                    <a:pt x="7" y="35"/>
                  </a:cubicBezTo>
                  <a:cubicBezTo>
                    <a:pt x="8" y="26"/>
                    <a:pt x="5" y="16"/>
                    <a:pt x="5" y="7"/>
                  </a:cubicBezTo>
                  <a:cubicBezTo>
                    <a:pt x="6" y="3"/>
                    <a:pt x="0" y="5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C1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2" name="Freeform 1499"/>
            <p:cNvSpPr/>
            <p:nvPr/>
          </p:nvSpPr>
          <p:spPr bwMode="auto">
            <a:xfrm>
              <a:off x="6575" y="8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3" name="Freeform 1500"/>
            <p:cNvSpPr/>
            <p:nvPr/>
          </p:nvSpPr>
          <p:spPr bwMode="auto">
            <a:xfrm>
              <a:off x="6665" y="13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1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4" name="Freeform 1501"/>
            <p:cNvSpPr/>
            <p:nvPr/>
          </p:nvSpPr>
          <p:spPr bwMode="auto">
            <a:xfrm>
              <a:off x="6470" y="852"/>
              <a:ext cx="155" cy="145"/>
            </a:xfrm>
            <a:custGeom>
              <a:avLst/>
              <a:gdLst>
                <a:gd name="T0" fmla="*/ 67 w 103"/>
                <a:gd name="T1" fmla="*/ 89 h 97"/>
                <a:gd name="T2" fmla="*/ 43 w 103"/>
                <a:gd name="T3" fmla="*/ 73 h 97"/>
                <a:gd name="T4" fmla="*/ 35 w 103"/>
                <a:gd name="T5" fmla="*/ 63 h 97"/>
                <a:gd name="T6" fmla="*/ 23 w 103"/>
                <a:gd name="T7" fmla="*/ 53 h 97"/>
                <a:gd name="T8" fmla="*/ 13 w 103"/>
                <a:gd name="T9" fmla="*/ 45 h 97"/>
                <a:gd name="T10" fmla="*/ 10 w 103"/>
                <a:gd name="T11" fmla="*/ 35 h 97"/>
                <a:gd name="T12" fmla="*/ 7 w 103"/>
                <a:gd name="T13" fmla="*/ 25 h 97"/>
                <a:gd name="T14" fmla="*/ 1 w 103"/>
                <a:gd name="T15" fmla="*/ 6 h 97"/>
                <a:gd name="T16" fmla="*/ 8 w 103"/>
                <a:gd name="T17" fmla="*/ 1 h 97"/>
                <a:gd name="T18" fmla="*/ 30 w 103"/>
                <a:gd name="T19" fmla="*/ 8 h 97"/>
                <a:gd name="T20" fmla="*/ 65 w 103"/>
                <a:gd name="T21" fmla="*/ 20 h 97"/>
                <a:gd name="T22" fmla="*/ 95 w 103"/>
                <a:gd name="T23" fmla="*/ 38 h 97"/>
                <a:gd name="T24" fmla="*/ 97 w 103"/>
                <a:gd name="T25" fmla="*/ 40 h 97"/>
                <a:gd name="T26" fmla="*/ 98 w 103"/>
                <a:gd name="T27" fmla="*/ 41 h 97"/>
                <a:gd name="T28" fmla="*/ 99 w 103"/>
                <a:gd name="T29" fmla="*/ 44 h 97"/>
                <a:gd name="T30" fmla="*/ 100 w 103"/>
                <a:gd name="T31" fmla="*/ 47 h 97"/>
                <a:gd name="T32" fmla="*/ 98 w 103"/>
                <a:gd name="T33" fmla="*/ 76 h 97"/>
                <a:gd name="T34" fmla="*/ 80 w 103"/>
                <a:gd name="T35" fmla="*/ 95 h 97"/>
                <a:gd name="T36" fmla="*/ 72 w 103"/>
                <a:gd name="T37" fmla="*/ 93 h 97"/>
                <a:gd name="T38" fmla="*/ 72 w 103"/>
                <a:gd name="T39" fmla="*/ 93 h 97"/>
                <a:gd name="T40" fmla="*/ 70 w 103"/>
                <a:gd name="T41" fmla="*/ 91 h 97"/>
                <a:gd name="T42" fmla="*/ 67 w 103"/>
                <a:gd name="T4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97">
                  <a:moveTo>
                    <a:pt x="67" y="89"/>
                  </a:moveTo>
                  <a:cubicBezTo>
                    <a:pt x="60" y="82"/>
                    <a:pt x="51" y="78"/>
                    <a:pt x="43" y="73"/>
                  </a:cubicBezTo>
                  <a:cubicBezTo>
                    <a:pt x="39" y="70"/>
                    <a:pt x="36" y="68"/>
                    <a:pt x="35" y="63"/>
                  </a:cubicBezTo>
                  <a:cubicBezTo>
                    <a:pt x="34" y="57"/>
                    <a:pt x="29" y="54"/>
                    <a:pt x="23" y="53"/>
                  </a:cubicBezTo>
                  <a:cubicBezTo>
                    <a:pt x="19" y="51"/>
                    <a:pt x="16" y="48"/>
                    <a:pt x="13" y="45"/>
                  </a:cubicBezTo>
                  <a:cubicBezTo>
                    <a:pt x="10" y="42"/>
                    <a:pt x="8" y="39"/>
                    <a:pt x="10" y="35"/>
                  </a:cubicBezTo>
                  <a:cubicBezTo>
                    <a:pt x="11" y="31"/>
                    <a:pt x="10" y="28"/>
                    <a:pt x="7" y="25"/>
                  </a:cubicBezTo>
                  <a:cubicBezTo>
                    <a:pt x="1" y="20"/>
                    <a:pt x="0" y="13"/>
                    <a:pt x="1" y="6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5" y="3"/>
                    <a:pt x="23" y="4"/>
                    <a:pt x="30" y="8"/>
                  </a:cubicBezTo>
                  <a:cubicBezTo>
                    <a:pt x="41" y="13"/>
                    <a:pt x="52" y="20"/>
                    <a:pt x="65" y="20"/>
                  </a:cubicBezTo>
                  <a:cubicBezTo>
                    <a:pt x="78" y="21"/>
                    <a:pt x="86" y="30"/>
                    <a:pt x="95" y="38"/>
                  </a:cubicBezTo>
                  <a:cubicBezTo>
                    <a:pt x="96" y="38"/>
                    <a:pt x="97" y="39"/>
                    <a:pt x="97" y="40"/>
                  </a:cubicBezTo>
                  <a:cubicBezTo>
                    <a:pt x="98" y="40"/>
                    <a:pt x="98" y="41"/>
                    <a:pt x="98" y="41"/>
                  </a:cubicBezTo>
                  <a:cubicBezTo>
                    <a:pt x="99" y="42"/>
                    <a:pt x="99" y="43"/>
                    <a:pt x="99" y="44"/>
                  </a:cubicBezTo>
                  <a:cubicBezTo>
                    <a:pt x="100" y="45"/>
                    <a:pt x="100" y="46"/>
                    <a:pt x="100" y="47"/>
                  </a:cubicBezTo>
                  <a:cubicBezTo>
                    <a:pt x="93" y="56"/>
                    <a:pt x="91" y="65"/>
                    <a:pt x="98" y="76"/>
                  </a:cubicBezTo>
                  <a:cubicBezTo>
                    <a:pt x="103" y="84"/>
                    <a:pt x="90" y="97"/>
                    <a:pt x="80" y="95"/>
                  </a:cubicBezTo>
                  <a:cubicBezTo>
                    <a:pt x="77" y="95"/>
                    <a:pt x="75" y="94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2"/>
                    <a:pt x="70" y="91"/>
                  </a:cubicBezTo>
                  <a:cubicBezTo>
                    <a:pt x="69" y="91"/>
                    <a:pt x="68" y="90"/>
                    <a:pt x="67" y="89"/>
                  </a:cubicBezTo>
                  <a:close/>
                </a:path>
              </a:pathLst>
            </a:custGeom>
            <a:solidFill>
              <a:srgbClr val="FD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5" name="Freeform 1502"/>
            <p:cNvSpPr/>
            <p:nvPr/>
          </p:nvSpPr>
          <p:spPr bwMode="auto">
            <a:xfrm>
              <a:off x="6532" y="954"/>
              <a:ext cx="151" cy="136"/>
            </a:xfrm>
            <a:custGeom>
              <a:avLst/>
              <a:gdLst>
                <a:gd name="T0" fmla="*/ 85 w 101"/>
                <a:gd name="T1" fmla="*/ 0 h 91"/>
                <a:gd name="T2" fmla="*/ 89 w 101"/>
                <a:gd name="T3" fmla="*/ 2 h 91"/>
                <a:gd name="T4" fmla="*/ 93 w 101"/>
                <a:gd name="T5" fmla="*/ 1 h 91"/>
                <a:gd name="T6" fmla="*/ 96 w 101"/>
                <a:gd name="T7" fmla="*/ 2 h 91"/>
                <a:gd name="T8" fmla="*/ 98 w 101"/>
                <a:gd name="T9" fmla="*/ 4 h 91"/>
                <a:gd name="T10" fmla="*/ 100 w 101"/>
                <a:gd name="T11" fmla="*/ 5 h 91"/>
                <a:gd name="T12" fmla="*/ 101 w 101"/>
                <a:gd name="T13" fmla="*/ 7 h 91"/>
                <a:gd name="T14" fmla="*/ 99 w 101"/>
                <a:gd name="T15" fmla="*/ 10 h 91"/>
                <a:gd name="T16" fmla="*/ 89 w 101"/>
                <a:gd name="T17" fmla="*/ 22 h 91"/>
                <a:gd name="T18" fmla="*/ 82 w 101"/>
                <a:gd name="T19" fmla="*/ 37 h 91"/>
                <a:gd name="T20" fmla="*/ 68 w 101"/>
                <a:gd name="T21" fmla="*/ 55 h 91"/>
                <a:gd name="T22" fmla="*/ 53 w 101"/>
                <a:gd name="T23" fmla="*/ 64 h 91"/>
                <a:gd name="T24" fmla="*/ 44 w 101"/>
                <a:gd name="T25" fmla="*/ 65 h 91"/>
                <a:gd name="T26" fmla="*/ 38 w 101"/>
                <a:gd name="T27" fmla="*/ 68 h 91"/>
                <a:gd name="T28" fmla="*/ 42 w 101"/>
                <a:gd name="T29" fmla="*/ 74 h 91"/>
                <a:gd name="T30" fmla="*/ 44 w 101"/>
                <a:gd name="T31" fmla="*/ 74 h 91"/>
                <a:gd name="T32" fmla="*/ 51 w 101"/>
                <a:gd name="T33" fmla="*/ 77 h 91"/>
                <a:gd name="T34" fmla="*/ 50 w 101"/>
                <a:gd name="T35" fmla="*/ 87 h 91"/>
                <a:gd name="T36" fmla="*/ 45 w 101"/>
                <a:gd name="T37" fmla="*/ 90 h 91"/>
                <a:gd name="T38" fmla="*/ 29 w 101"/>
                <a:gd name="T39" fmla="*/ 88 h 91"/>
                <a:gd name="T40" fmla="*/ 31 w 101"/>
                <a:gd name="T41" fmla="*/ 84 h 91"/>
                <a:gd name="T42" fmla="*/ 23 w 101"/>
                <a:gd name="T43" fmla="*/ 73 h 91"/>
                <a:gd name="T44" fmla="*/ 7 w 101"/>
                <a:gd name="T45" fmla="*/ 71 h 91"/>
                <a:gd name="T46" fmla="*/ 4 w 101"/>
                <a:gd name="T47" fmla="*/ 61 h 91"/>
                <a:gd name="T48" fmla="*/ 8 w 101"/>
                <a:gd name="T49" fmla="*/ 55 h 91"/>
                <a:gd name="T50" fmla="*/ 21 w 101"/>
                <a:gd name="T51" fmla="*/ 54 h 91"/>
                <a:gd name="T52" fmla="*/ 30 w 101"/>
                <a:gd name="T53" fmla="*/ 55 h 91"/>
                <a:gd name="T54" fmla="*/ 35 w 101"/>
                <a:gd name="T55" fmla="*/ 57 h 91"/>
                <a:gd name="T56" fmla="*/ 41 w 101"/>
                <a:gd name="T57" fmla="*/ 55 h 91"/>
                <a:gd name="T58" fmla="*/ 38 w 101"/>
                <a:gd name="T59" fmla="*/ 51 h 91"/>
                <a:gd name="T60" fmla="*/ 35 w 101"/>
                <a:gd name="T61" fmla="*/ 49 h 91"/>
                <a:gd name="T62" fmla="*/ 35 w 101"/>
                <a:gd name="T63" fmla="*/ 46 h 91"/>
                <a:gd name="T64" fmla="*/ 38 w 101"/>
                <a:gd name="T65" fmla="*/ 44 h 91"/>
                <a:gd name="T66" fmla="*/ 62 w 101"/>
                <a:gd name="T67" fmla="*/ 38 h 91"/>
                <a:gd name="T68" fmla="*/ 78 w 101"/>
                <a:gd name="T69" fmla="*/ 24 h 91"/>
                <a:gd name="T70" fmla="*/ 81 w 101"/>
                <a:gd name="T71" fmla="*/ 18 h 91"/>
                <a:gd name="T72" fmla="*/ 85 w 101"/>
                <a:gd name="T7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1" h="91">
                  <a:moveTo>
                    <a:pt x="85" y="0"/>
                  </a:moveTo>
                  <a:cubicBezTo>
                    <a:pt x="86" y="0"/>
                    <a:pt x="88" y="1"/>
                    <a:pt x="89" y="2"/>
                  </a:cubicBezTo>
                  <a:cubicBezTo>
                    <a:pt x="90" y="1"/>
                    <a:pt x="92" y="1"/>
                    <a:pt x="93" y="1"/>
                  </a:cubicBezTo>
                  <a:cubicBezTo>
                    <a:pt x="94" y="1"/>
                    <a:pt x="95" y="2"/>
                    <a:pt x="96" y="2"/>
                  </a:cubicBezTo>
                  <a:cubicBezTo>
                    <a:pt x="97" y="3"/>
                    <a:pt x="98" y="3"/>
                    <a:pt x="98" y="4"/>
                  </a:cubicBezTo>
                  <a:cubicBezTo>
                    <a:pt x="99" y="4"/>
                    <a:pt x="99" y="5"/>
                    <a:pt x="100" y="5"/>
                  </a:cubicBezTo>
                  <a:cubicBezTo>
                    <a:pt x="100" y="6"/>
                    <a:pt x="100" y="7"/>
                    <a:pt x="101" y="7"/>
                  </a:cubicBezTo>
                  <a:cubicBezTo>
                    <a:pt x="100" y="8"/>
                    <a:pt x="99" y="9"/>
                    <a:pt x="99" y="10"/>
                  </a:cubicBezTo>
                  <a:cubicBezTo>
                    <a:pt x="91" y="11"/>
                    <a:pt x="89" y="15"/>
                    <a:pt x="89" y="22"/>
                  </a:cubicBezTo>
                  <a:cubicBezTo>
                    <a:pt x="89" y="28"/>
                    <a:pt x="85" y="33"/>
                    <a:pt x="82" y="37"/>
                  </a:cubicBezTo>
                  <a:cubicBezTo>
                    <a:pt x="77" y="42"/>
                    <a:pt x="72" y="48"/>
                    <a:pt x="68" y="55"/>
                  </a:cubicBezTo>
                  <a:cubicBezTo>
                    <a:pt x="65" y="60"/>
                    <a:pt x="61" y="64"/>
                    <a:pt x="53" y="64"/>
                  </a:cubicBezTo>
                  <a:cubicBezTo>
                    <a:pt x="50" y="63"/>
                    <a:pt x="47" y="65"/>
                    <a:pt x="44" y="65"/>
                  </a:cubicBezTo>
                  <a:cubicBezTo>
                    <a:pt x="42" y="65"/>
                    <a:pt x="39" y="65"/>
                    <a:pt x="38" y="68"/>
                  </a:cubicBezTo>
                  <a:cubicBezTo>
                    <a:pt x="38" y="70"/>
                    <a:pt x="40" y="72"/>
                    <a:pt x="42" y="74"/>
                  </a:cubicBezTo>
                  <a:cubicBezTo>
                    <a:pt x="43" y="74"/>
                    <a:pt x="43" y="74"/>
                    <a:pt x="44" y="74"/>
                  </a:cubicBezTo>
                  <a:cubicBezTo>
                    <a:pt x="46" y="75"/>
                    <a:pt x="50" y="74"/>
                    <a:pt x="51" y="77"/>
                  </a:cubicBezTo>
                  <a:cubicBezTo>
                    <a:pt x="53" y="80"/>
                    <a:pt x="49" y="84"/>
                    <a:pt x="50" y="87"/>
                  </a:cubicBezTo>
                  <a:cubicBezTo>
                    <a:pt x="50" y="89"/>
                    <a:pt x="47" y="90"/>
                    <a:pt x="45" y="90"/>
                  </a:cubicBezTo>
                  <a:cubicBezTo>
                    <a:pt x="40" y="90"/>
                    <a:pt x="35" y="91"/>
                    <a:pt x="29" y="88"/>
                  </a:cubicBezTo>
                  <a:cubicBezTo>
                    <a:pt x="28" y="86"/>
                    <a:pt x="30" y="85"/>
                    <a:pt x="31" y="84"/>
                  </a:cubicBezTo>
                  <a:cubicBezTo>
                    <a:pt x="33" y="75"/>
                    <a:pt x="31" y="73"/>
                    <a:pt x="23" y="73"/>
                  </a:cubicBezTo>
                  <a:cubicBezTo>
                    <a:pt x="17" y="73"/>
                    <a:pt x="12" y="73"/>
                    <a:pt x="7" y="71"/>
                  </a:cubicBezTo>
                  <a:cubicBezTo>
                    <a:pt x="1" y="69"/>
                    <a:pt x="0" y="67"/>
                    <a:pt x="4" y="61"/>
                  </a:cubicBezTo>
                  <a:cubicBezTo>
                    <a:pt x="5" y="59"/>
                    <a:pt x="7" y="57"/>
                    <a:pt x="8" y="55"/>
                  </a:cubicBezTo>
                  <a:cubicBezTo>
                    <a:pt x="13" y="56"/>
                    <a:pt x="17" y="57"/>
                    <a:pt x="21" y="54"/>
                  </a:cubicBezTo>
                  <a:cubicBezTo>
                    <a:pt x="24" y="53"/>
                    <a:pt x="27" y="54"/>
                    <a:pt x="30" y="55"/>
                  </a:cubicBezTo>
                  <a:cubicBezTo>
                    <a:pt x="31" y="55"/>
                    <a:pt x="33" y="56"/>
                    <a:pt x="35" y="57"/>
                  </a:cubicBezTo>
                  <a:cubicBezTo>
                    <a:pt x="37" y="57"/>
                    <a:pt x="40" y="58"/>
                    <a:pt x="41" y="55"/>
                  </a:cubicBezTo>
                  <a:cubicBezTo>
                    <a:pt x="42" y="53"/>
                    <a:pt x="40" y="52"/>
                    <a:pt x="38" y="51"/>
                  </a:cubicBezTo>
                  <a:cubicBezTo>
                    <a:pt x="37" y="50"/>
                    <a:pt x="36" y="50"/>
                    <a:pt x="35" y="49"/>
                  </a:cubicBezTo>
                  <a:cubicBezTo>
                    <a:pt x="35" y="48"/>
                    <a:pt x="35" y="47"/>
                    <a:pt x="35" y="46"/>
                  </a:cubicBezTo>
                  <a:cubicBezTo>
                    <a:pt x="35" y="44"/>
                    <a:pt x="37" y="44"/>
                    <a:pt x="38" y="44"/>
                  </a:cubicBezTo>
                  <a:cubicBezTo>
                    <a:pt x="48" y="48"/>
                    <a:pt x="54" y="41"/>
                    <a:pt x="62" y="38"/>
                  </a:cubicBezTo>
                  <a:cubicBezTo>
                    <a:pt x="70" y="35"/>
                    <a:pt x="74" y="30"/>
                    <a:pt x="78" y="24"/>
                  </a:cubicBezTo>
                  <a:cubicBezTo>
                    <a:pt x="80" y="23"/>
                    <a:pt x="81" y="20"/>
                    <a:pt x="81" y="18"/>
                  </a:cubicBezTo>
                  <a:cubicBezTo>
                    <a:pt x="78" y="11"/>
                    <a:pt x="82" y="5"/>
                    <a:pt x="85" y="0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6" name="Freeform 1503"/>
            <p:cNvSpPr/>
            <p:nvPr/>
          </p:nvSpPr>
          <p:spPr bwMode="auto">
            <a:xfrm>
              <a:off x="6578" y="916"/>
              <a:ext cx="65" cy="89"/>
            </a:xfrm>
            <a:custGeom>
              <a:avLst/>
              <a:gdLst>
                <a:gd name="T0" fmla="*/ 0 w 43"/>
                <a:gd name="T1" fmla="*/ 50 h 59"/>
                <a:gd name="T2" fmla="*/ 22 w 43"/>
                <a:gd name="T3" fmla="*/ 40 h 59"/>
                <a:gd name="T4" fmla="*/ 22 w 43"/>
                <a:gd name="T5" fmla="*/ 32 h 59"/>
                <a:gd name="T6" fmla="*/ 16 w 43"/>
                <a:gd name="T7" fmla="*/ 22 h 59"/>
                <a:gd name="T8" fmla="*/ 19 w 43"/>
                <a:gd name="T9" fmla="*/ 10 h 59"/>
                <a:gd name="T10" fmla="*/ 25 w 43"/>
                <a:gd name="T11" fmla="*/ 2 h 59"/>
                <a:gd name="T12" fmla="*/ 39 w 43"/>
                <a:gd name="T13" fmla="*/ 13 h 59"/>
                <a:gd name="T14" fmla="*/ 39 w 43"/>
                <a:gd name="T15" fmla="*/ 13 h 59"/>
                <a:gd name="T16" fmla="*/ 41 w 43"/>
                <a:gd name="T17" fmla="*/ 15 h 59"/>
                <a:gd name="T18" fmla="*/ 41 w 43"/>
                <a:gd name="T19" fmla="*/ 15 h 59"/>
                <a:gd name="T20" fmla="*/ 43 w 43"/>
                <a:gd name="T21" fmla="*/ 17 h 59"/>
                <a:gd name="T22" fmla="*/ 43 w 43"/>
                <a:gd name="T23" fmla="*/ 17 h 59"/>
                <a:gd name="T24" fmla="*/ 38 w 43"/>
                <a:gd name="T25" fmla="*/ 22 h 59"/>
                <a:gd name="T26" fmla="*/ 37 w 43"/>
                <a:gd name="T27" fmla="*/ 30 h 59"/>
                <a:gd name="T28" fmla="*/ 32 w 43"/>
                <a:gd name="T29" fmla="*/ 52 h 59"/>
                <a:gd name="T30" fmla="*/ 8 w 43"/>
                <a:gd name="T31" fmla="*/ 55 h 59"/>
                <a:gd name="T32" fmla="*/ 0 w 43"/>
                <a:gd name="T33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59">
                  <a:moveTo>
                    <a:pt x="0" y="50"/>
                  </a:moveTo>
                  <a:cubicBezTo>
                    <a:pt x="9" y="51"/>
                    <a:pt x="17" y="48"/>
                    <a:pt x="22" y="40"/>
                  </a:cubicBezTo>
                  <a:cubicBezTo>
                    <a:pt x="24" y="38"/>
                    <a:pt x="25" y="35"/>
                    <a:pt x="22" y="32"/>
                  </a:cubicBezTo>
                  <a:cubicBezTo>
                    <a:pt x="20" y="29"/>
                    <a:pt x="18" y="25"/>
                    <a:pt x="16" y="22"/>
                  </a:cubicBezTo>
                  <a:cubicBezTo>
                    <a:pt x="14" y="16"/>
                    <a:pt x="14" y="14"/>
                    <a:pt x="19" y="10"/>
                  </a:cubicBezTo>
                  <a:cubicBezTo>
                    <a:pt x="22" y="8"/>
                    <a:pt x="25" y="6"/>
                    <a:pt x="25" y="2"/>
                  </a:cubicBezTo>
                  <a:cubicBezTo>
                    <a:pt x="35" y="0"/>
                    <a:pt x="36" y="8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2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1" y="19"/>
                    <a:pt x="40" y="21"/>
                    <a:pt x="38" y="22"/>
                  </a:cubicBezTo>
                  <a:cubicBezTo>
                    <a:pt x="36" y="25"/>
                    <a:pt x="36" y="27"/>
                    <a:pt x="37" y="30"/>
                  </a:cubicBezTo>
                  <a:cubicBezTo>
                    <a:pt x="41" y="39"/>
                    <a:pt x="40" y="45"/>
                    <a:pt x="32" y="52"/>
                  </a:cubicBezTo>
                  <a:cubicBezTo>
                    <a:pt x="26" y="58"/>
                    <a:pt x="15" y="59"/>
                    <a:pt x="8" y="55"/>
                  </a:cubicBezTo>
                  <a:cubicBezTo>
                    <a:pt x="5" y="54"/>
                    <a:pt x="3" y="52"/>
                    <a:pt x="0" y="5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7" name="Freeform 1504"/>
            <p:cNvSpPr/>
            <p:nvPr/>
          </p:nvSpPr>
          <p:spPr bwMode="auto">
            <a:xfrm>
              <a:off x="6544" y="973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2"/>
                    <a:pt x="6" y="4"/>
                  </a:cubicBezTo>
                  <a:cubicBezTo>
                    <a:pt x="4" y="4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8" name="Freeform 1505"/>
            <p:cNvSpPr/>
            <p:nvPr/>
          </p:nvSpPr>
          <p:spPr bwMode="auto">
            <a:xfrm>
              <a:off x="6575" y="9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9" name="Freeform 1506"/>
            <p:cNvSpPr/>
            <p:nvPr/>
          </p:nvSpPr>
          <p:spPr bwMode="auto">
            <a:xfrm>
              <a:off x="6460" y="1050"/>
              <a:ext cx="118" cy="37"/>
            </a:xfrm>
            <a:custGeom>
              <a:avLst/>
              <a:gdLst>
                <a:gd name="T0" fmla="*/ 79 w 79"/>
                <a:gd name="T1" fmla="*/ 20 h 25"/>
                <a:gd name="T2" fmla="*/ 77 w 79"/>
                <a:gd name="T3" fmla="*/ 24 h 25"/>
                <a:gd name="T4" fmla="*/ 68 w 79"/>
                <a:gd name="T5" fmla="*/ 24 h 25"/>
                <a:gd name="T6" fmla="*/ 54 w 79"/>
                <a:gd name="T7" fmla="*/ 22 h 25"/>
                <a:gd name="T8" fmla="*/ 28 w 79"/>
                <a:gd name="T9" fmla="*/ 15 h 25"/>
                <a:gd name="T10" fmla="*/ 4 w 79"/>
                <a:gd name="T11" fmla="*/ 6 h 25"/>
                <a:gd name="T12" fmla="*/ 0 w 79"/>
                <a:gd name="T13" fmla="*/ 2 h 25"/>
                <a:gd name="T14" fmla="*/ 5 w 79"/>
                <a:gd name="T15" fmla="*/ 1 h 25"/>
                <a:gd name="T16" fmla="*/ 24 w 79"/>
                <a:gd name="T17" fmla="*/ 6 h 25"/>
                <a:gd name="T18" fmla="*/ 71 w 79"/>
                <a:gd name="T19" fmla="*/ 16 h 25"/>
                <a:gd name="T20" fmla="*/ 79 w 79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5">
                  <a:moveTo>
                    <a:pt x="79" y="20"/>
                  </a:moveTo>
                  <a:cubicBezTo>
                    <a:pt x="79" y="22"/>
                    <a:pt x="78" y="23"/>
                    <a:pt x="77" y="24"/>
                  </a:cubicBezTo>
                  <a:cubicBezTo>
                    <a:pt x="74" y="24"/>
                    <a:pt x="71" y="24"/>
                    <a:pt x="68" y="24"/>
                  </a:cubicBezTo>
                  <a:cubicBezTo>
                    <a:pt x="63" y="23"/>
                    <a:pt x="59" y="25"/>
                    <a:pt x="54" y="22"/>
                  </a:cubicBezTo>
                  <a:cubicBezTo>
                    <a:pt x="46" y="18"/>
                    <a:pt x="37" y="17"/>
                    <a:pt x="28" y="15"/>
                  </a:cubicBezTo>
                  <a:cubicBezTo>
                    <a:pt x="20" y="12"/>
                    <a:pt x="12" y="8"/>
                    <a:pt x="4" y="6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11" y="3"/>
                    <a:pt x="18" y="4"/>
                    <a:pt x="24" y="6"/>
                  </a:cubicBezTo>
                  <a:cubicBezTo>
                    <a:pt x="39" y="11"/>
                    <a:pt x="55" y="16"/>
                    <a:pt x="71" y="16"/>
                  </a:cubicBezTo>
                  <a:cubicBezTo>
                    <a:pt x="74" y="17"/>
                    <a:pt x="77" y="19"/>
                    <a:pt x="79" y="20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0" name="Freeform 1507"/>
            <p:cNvSpPr/>
            <p:nvPr/>
          </p:nvSpPr>
          <p:spPr bwMode="auto">
            <a:xfrm>
              <a:off x="6541" y="1081"/>
              <a:ext cx="21" cy="8"/>
            </a:xfrm>
            <a:custGeom>
              <a:avLst/>
              <a:gdLst>
                <a:gd name="T0" fmla="*/ 0 w 14"/>
                <a:gd name="T1" fmla="*/ 1 h 5"/>
                <a:gd name="T2" fmla="*/ 14 w 14"/>
                <a:gd name="T3" fmla="*/ 3 h 5"/>
                <a:gd name="T4" fmla="*/ 12 w 14"/>
                <a:gd name="T5" fmla="*/ 5 h 5"/>
                <a:gd name="T6" fmla="*/ 0 w 14"/>
                <a:gd name="T7" fmla="*/ 3 h 5"/>
                <a:gd name="T8" fmla="*/ 0 w 1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1"/>
                  </a:moveTo>
                  <a:cubicBezTo>
                    <a:pt x="5" y="2"/>
                    <a:pt x="10" y="0"/>
                    <a:pt x="14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8" y="5"/>
                    <a:pt x="4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1" name="Freeform 1508"/>
            <p:cNvSpPr/>
            <p:nvPr/>
          </p:nvSpPr>
          <p:spPr bwMode="auto">
            <a:xfrm>
              <a:off x="6625" y="885"/>
              <a:ext cx="129" cy="220"/>
            </a:xfrm>
            <a:custGeom>
              <a:avLst/>
              <a:gdLst>
                <a:gd name="T0" fmla="*/ 35 w 86"/>
                <a:gd name="T1" fmla="*/ 52 h 147"/>
                <a:gd name="T2" fmla="*/ 33 w 86"/>
                <a:gd name="T3" fmla="*/ 52 h 147"/>
                <a:gd name="T4" fmla="*/ 31 w 86"/>
                <a:gd name="T5" fmla="*/ 50 h 147"/>
                <a:gd name="T6" fmla="*/ 27 w 86"/>
                <a:gd name="T7" fmla="*/ 48 h 147"/>
                <a:gd name="T8" fmla="*/ 20 w 86"/>
                <a:gd name="T9" fmla="*/ 27 h 147"/>
                <a:gd name="T10" fmla="*/ 15 w 86"/>
                <a:gd name="T11" fmla="*/ 14 h 147"/>
                <a:gd name="T12" fmla="*/ 20 w 86"/>
                <a:gd name="T13" fmla="*/ 8 h 147"/>
                <a:gd name="T14" fmla="*/ 21 w 86"/>
                <a:gd name="T15" fmla="*/ 2 h 147"/>
                <a:gd name="T16" fmla="*/ 23 w 86"/>
                <a:gd name="T17" fmla="*/ 0 h 147"/>
                <a:gd name="T18" fmla="*/ 27 w 86"/>
                <a:gd name="T19" fmla="*/ 1 h 147"/>
                <a:gd name="T20" fmla="*/ 44 w 86"/>
                <a:gd name="T21" fmla="*/ 10 h 147"/>
                <a:gd name="T22" fmla="*/ 52 w 86"/>
                <a:gd name="T23" fmla="*/ 16 h 147"/>
                <a:gd name="T24" fmla="*/ 57 w 86"/>
                <a:gd name="T25" fmla="*/ 19 h 147"/>
                <a:gd name="T26" fmla="*/ 58 w 86"/>
                <a:gd name="T27" fmla="*/ 21 h 147"/>
                <a:gd name="T28" fmla="*/ 59 w 86"/>
                <a:gd name="T29" fmla="*/ 25 h 147"/>
                <a:gd name="T30" fmla="*/ 63 w 86"/>
                <a:gd name="T31" fmla="*/ 34 h 147"/>
                <a:gd name="T32" fmla="*/ 85 w 86"/>
                <a:gd name="T33" fmla="*/ 65 h 147"/>
                <a:gd name="T34" fmla="*/ 80 w 86"/>
                <a:gd name="T35" fmla="*/ 79 h 147"/>
                <a:gd name="T36" fmla="*/ 77 w 86"/>
                <a:gd name="T37" fmla="*/ 79 h 147"/>
                <a:gd name="T38" fmla="*/ 74 w 86"/>
                <a:gd name="T39" fmla="*/ 80 h 147"/>
                <a:gd name="T40" fmla="*/ 60 w 86"/>
                <a:gd name="T41" fmla="*/ 82 h 147"/>
                <a:gd name="T42" fmla="*/ 49 w 86"/>
                <a:gd name="T43" fmla="*/ 108 h 147"/>
                <a:gd name="T44" fmla="*/ 50 w 86"/>
                <a:gd name="T45" fmla="*/ 111 h 147"/>
                <a:gd name="T46" fmla="*/ 49 w 86"/>
                <a:gd name="T47" fmla="*/ 128 h 147"/>
                <a:gd name="T48" fmla="*/ 45 w 86"/>
                <a:gd name="T49" fmla="*/ 135 h 147"/>
                <a:gd name="T50" fmla="*/ 33 w 86"/>
                <a:gd name="T51" fmla="*/ 142 h 147"/>
                <a:gd name="T52" fmla="*/ 31 w 86"/>
                <a:gd name="T53" fmla="*/ 144 h 147"/>
                <a:gd name="T54" fmla="*/ 0 w 86"/>
                <a:gd name="T55" fmla="*/ 140 h 147"/>
                <a:gd name="T56" fmla="*/ 9 w 86"/>
                <a:gd name="T57" fmla="*/ 139 h 147"/>
                <a:gd name="T58" fmla="*/ 13 w 86"/>
                <a:gd name="T59" fmla="*/ 134 h 147"/>
                <a:gd name="T60" fmla="*/ 33 w 86"/>
                <a:gd name="T61" fmla="*/ 107 h 147"/>
                <a:gd name="T62" fmla="*/ 34 w 86"/>
                <a:gd name="T63" fmla="*/ 85 h 147"/>
                <a:gd name="T64" fmla="*/ 37 w 86"/>
                <a:gd name="T65" fmla="*/ 79 h 147"/>
                <a:gd name="T66" fmla="*/ 47 w 86"/>
                <a:gd name="T67" fmla="*/ 73 h 147"/>
                <a:gd name="T68" fmla="*/ 63 w 86"/>
                <a:gd name="T69" fmla="*/ 73 h 147"/>
                <a:gd name="T70" fmla="*/ 68 w 86"/>
                <a:gd name="T71" fmla="*/ 71 h 147"/>
                <a:gd name="T72" fmla="*/ 64 w 86"/>
                <a:gd name="T73" fmla="*/ 66 h 147"/>
                <a:gd name="T74" fmla="*/ 62 w 86"/>
                <a:gd name="T75" fmla="*/ 65 h 147"/>
                <a:gd name="T76" fmla="*/ 62 w 86"/>
                <a:gd name="T77" fmla="*/ 65 h 147"/>
                <a:gd name="T78" fmla="*/ 60 w 86"/>
                <a:gd name="T79" fmla="*/ 63 h 147"/>
                <a:gd name="T80" fmla="*/ 39 w 86"/>
                <a:gd name="T81" fmla="*/ 53 h 147"/>
                <a:gd name="T82" fmla="*/ 37 w 86"/>
                <a:gd name="T83" fmla="*/ 53 h 147"/>
                <a:gd name="T84" fmla="*/ 35 w 86"/>
                <a:gd name="T85" fmla="*/ 5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47">
                  <a:moveTo>
                    <a:pt x="35" y="52"/>
                  </a:moveTo>
                  <a:cubicBezTo>
                    <a:pt x="34" y="52"/>
                    <a:pt x="33" y="52"/>
                    <a:pt x="33" y="52"/>
                  </a:cubicBezTo>
                  <a:cubicBezTo>
                    <a:pt x="32" y="51"/>
                    <a:pt x="31" y="50"/>
                    <a:pt x="31" y="50"/>
                  </a:cubicBezTo>
                  <a:cubicBezTo>
                    <a:pt x="30" y="49"/>
                    <a:pt x="28" y="48"/>
                    <a:pt x="27" y="48"/>
                  </a:cubicBezTo>
                  <a:cubicBezTo>
                    <a:pt x="30" y="39"/>
                    <a:pt x="25" y="33"/>
                    <a:pt x="20" y="27"/>
                  </a:cubicBezTo>
                  <a:cubicBezTo>
                    <a:pt x="17" y="23"/>
                    <a:pt x="15" y="19"/>
                    <a:pt x="15" y="14"/>
                  </a:cubicBezTo>
                  <a:cubicBezTo>
                    <a:pt x="16" y="11"/>
                    <a:pt x="16" y="9"/>
                    <a:pt x="20" y="8"/>
                  </a:cubicBezTo>
                  <a:cubicBezTo>
                    <a:pt x="25" y="8"/>
                    <a:pt x="19" y="4"/>
                    <a:pt x="21" y="2"/>
                  </a:cubicBezTo>
                  <a:cubicBezTo>
                    <a:pt x="22" y="1"/>
                    <a:pt x="23" y="1"/>
                    <a:pt x="23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32" y="5"/>
                    <a:pt x="38" y="8"/>
                    <a:pt x="44" y="10"/>
                  </a:cubicBezTo>
                  <a:cubicBezTo>
                    <a:pt x="47" y="12"/>
                    <a:pt x="49" y="15"/>
                    <a:pt x="52" y="16"/>
                  </a:cubicBezTo>
                  <a:cubicBezTo>
                    <a:pt x="54" y="17"/>
                    <a:pt x="55" y="18"/>
                    <a:pt x="57" y="19"/>
                  </a:cubicBezTo>
                  <a:cubicBezTo>
                    <a:pt x="57" y="19"/>
                    <a:pt x="58" y="20"/>
                    <a:pt x="58" y="21"/>
                  </a:cubicBezTo>
                  <a:cubicBezTo>
                    <a:pt x="59" y="22"/>
                    <a:pt x="59" y="24"/>
                    <a:pt x="59" y="25"/>
                  </a:cubicBezTo>
                  <a:cubicBezTo>
                    <a:pt x="58" y="29"/>
                    <a:pt x="61" y="31"/>
                    <a:pt x="63" y="34"/>
                  </a:cubicBezTo>
                  <a:cubicBezTo>
                    <a:pt x="71" y="44"/>
                    <a:pt x="83" y="51"/>
                    <a:pt x="85" y="65"/>
                  </a:cubicBezTo>
                  <a:cubicBezTo>
                    <a:pt x="86" y="70"/>
                    <a:pt x="85" y="75"/>
                    <a:pt x="80" y="79"/>
                  </a:cubicBezTo>
                  <a:cubicBezTo>
                    <a:pt x="79" y="79"/>
                    <a:pt x="78" y="79"/>
                    <a:pt x="77" y="79"/>
                  </a:cubicBezTo>
                  <a:cubicBezTo>
                    <a:pt x="76" y="79"/>
                    <a:pt x="75" y="80"/>
                    <a:pt x="74" y="80"/>
                  </a:cubicBezTo>
                  <a:cubicBezTo>
                    <a:pt x="70" y="81"/>
                    <a:pt x="65" y="81"/>
                    <a:pt x="60" y="82"/>
                  </a:cubicBezTo>
                  <a:cubicBezTo>
                    <a:pt x="46" y="85"/>
                    <a:pt x="41" y="95"/>
                    <a:pt x="49" y="108"/>
                  </a:cubicBezTo>
                  <a:cubicBezTo>
                    <a:pt x="49" y="109"/>
                    <a:pt x="49" y="110"/>
                    <a:pt x="50" y="111"/>
                  </a:cubicBezTo>
                  <a:cubicBezTo>
                    <a:pt x="49" y="116"/>
                    <a:pt x="45" y="122"/>
                    <a:pt x="49" y="128"/>
                  </a:cubicBezTo>
                  <a:cubicBezTo>
                    <a:pt x="51" y="131"/>
                    <a:pt x="48" y="134"/>
                    <a:pt x="45" y="135"/>
                  </a:cubicBezTo>
                  <a:cubicBezTo>
                    <a:pt x="39" y="135"/>
                    <a:pt x="36" y="138"/>
                    <a:pt x="33" y="142"/>
                  </a:cubicBezTo>
                  <a:cubicBezTo>
                    <a:pt x="32" y="143"/>
                    <a:pt x="32" y="143"/>
                    <a:pt x="31" y="144"/>
                  </a:cubicBezTo>
                  <a:cubicBezTo>
                    <a:pt x="26" y="147"/>
                    <a:pt x="6" y="145"/>
                    <a:pt x="0" y="140"/>
                  </a:cubicBezTo>
                  <a:cubicBezTo>
                    <a:pt x="3" y="140"/>
                    <a:pt x="6" y="140"/>
                    <a:pt x="9" y="139"/>
                  </a:cubicBezTo>
                  <a:cubicBezTo>
                    <a:pt x="12" y="139"/>
                    <a:pt x="13" y="137"/>
                    <a:pt x="13" y="134"/>
                  </a:cubicBezTo>
                  <a:cubicBezTo>
                    <a:pt x="14" y="118"/>
                    <a:pt x="21" y="110"/>
                    <a:pt x="33" y="107"/>
                  </a:cubicBezTo>
                  <a:cubicBezTo>
                    <a:pt x="27" y="97"/>
                    <a:pt x="27" y="97"/>
                    <a:pt x="34" y="85"/>
                  </a:cubicBezTo>
                  <a:cubicBezTo>
                    <a:pt x="35" y="83"/>
                    <a:pt x="36" y="81"/>
                    <a:pt x="37" y="79"/>
                  </a:cubicBezTo>
                  <a:cubicBezTo>
                    <a:pt x="39" y="75"/>
                    <a:pt x="43" y="73"/>
                    <a:pt x="47" y="73"/>
                  </a:cubicBezTo>
                  <a:cubicBezTo>
                    <a:pt x="52" y="73"/>
                    <a:pt x="58" y="73"/>
                    <a:pt x="63" y="73"/>
                  </a:cubicBezTo>
                  <a:cubicBezTo>
                    <a:pt x="65" y="73"/>
                    <a:pt x="67" y="73"/>
                    <a:pt x="68" y="71"/>
                  </a:cubicBezTo>
                  <a:cubicBezTo>
                    <a:pt x="69" y="68"/>
                    <a:pt x="66" y="67"/>
                    <a:pt x="64" y="66"/>
                  </a:cubicBezTo>
                  <a:cubicBezTo>
                    <a:pt x="63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1" y="64"/>
                    <a:pt x="60" y="64"/>
                    <a:pt x="60" y="63"/>
                  </a:cubicBezTo>
                  <a:cubicBezTo>
                    <a:pt x="52" y="61"/>
                    <a:pt x="46" y="57"/>
                    <a:pt x="39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6" y="53"/>
                    <a:pt x="35" y="52"/>
                    <a:pt x="35" y="52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2" name="Freeform 1509"/>
            <p:cNvSpPr/>
            <p:nvPr/>
          </p:nvSpPr>
          <p:spPr bwMode="auto">
            <a:xfrm>
              <a:off x="6715" y="97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E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3" name="Freeform 1510"/>
            <p:cNvSpPr/>
            <p:nvPr/>
          </p:nvSpPr>
          <p:spPr bwMode="auto">
            <a:xfrm>
              <a:off x="6611" y="1047"/>
              <a:ext cx="153" cy="72"/>
            </a:xfrm>
            <a:custGeom>
              <a:avLst/>
              <a:gdLst>
                <a:gd name="T0" fmla="*/ 9 w 102"/>
                <a:gd name="T1" fmla="*/ 32 h 48"/>
                <a:gd name="T2" fmla="*/ 36 w 102"/>
                <a:gd name="T3" fmla="*/ 34 h 48"/>
                <a:gd name="T4" fmla="*/ 41 w 102"/>
                <a:gd name="T5" fmla="*/ 28 h 48"/>
                <a:gd name="T6" fmla="*/ 50 w 102"/>
                <a:gd name="T7" fmla="*/ 23 h 48"/>
                <a:gd name="T8" fmla="*/ 54 w 102"/>
                <a:gd name="T9" fmla="*/ 24 h 48"/>
                <a:gd name="T10" fmla="*/ 55 w 102"/>
                <a:gd name="T11" fmla="*/ 21 h 48"/>
                <a:gd name="T12" fmla="*/ 49 w 102"/>
                <a:gd name="T13" fmla="*/ 6 h 48"/>
                <a:gd name="T14" fmla="*/ 57 w 102"/>
                <a:gd name="T15" fmla="*/ 3 h 48"/>
                <a:gd name="T16" fmla="*/ 67 w 102"/>
                <a:gd name="T17" fmla="*/ 4 h 48"/>
                <a:gd name="T18" fmla="*/ 75 w 102"/>
                <a:gd name="T19" fmla="*/ 8 h 48"/>
                <a:gd name="T20" fmla="*/ 78 w 102"/>
                <a:gd name="T21" fmla="*/ 9 h 48"/>
                <a:gd name="T22" fmla="*/ 80 w 102"/>
                <a:gd name="T23" fmla="*/ 10 h 48"/>
                <a:gd name="T24" fmla="*/ 83 w 102"/>
                <a:gd name="T25" fmla="*/ 12 h 48"/>
                <a:gd name="T26" fmla="*/ 85 w 102"/>
                <a:gd name="T27" fmla="*/ 13 h 48"/>
                <a:gd name="T28" fmla="*/ 88 w 102"/>
                <a:gd name="T29" fmla="*/ 17 h 48"/>
                <a:gd name="T30" fmla="*/ 83 w 102"/>
                <a:gd name="T31" fmla="*/ 22 h 48"/>
                <a:gd name="T32" fmla="*/ 66 w 102"/>
                <a:gd name="T33" fmla="*/ 17 h 48"/>
                <a:gd name="T34" fmla="*/ 66 w 102"/>
                <a:gd name="T35" fmla="*/ 17 h 48"/>
                <a:gd name="T36" fmla="*/ 91 w 102"/>
                <a:gd name="T37" fmla="*/ 23 h 48"/>
                <a:gd name="T38" fmla="*/ 99 w 102"/>
                <a:gd name="T39" fmla="*/ 26 h 48"/>
                <a:gd name="T40" fmla="*/ 102 w 102"/>
                <a:gd name="T41" fmla="*/ 31 h 48"/>
                <a:gd name="T42" fmla="*/ 97 w 102"/>
                <a:gd name="T43" fmla="*/ 35 h 48"/>
                <a:gd name="T44" fmla="*/ 86 w 102"/>
                <a:gd name="T45" fmla="*/ 36 h 48"/>
                <a:gd name="T46" fmla="*/ 82 w 102"/>
                <a:gd name="T47" fmla="*/ 36 h 48"/>
                <a:gd name="T48" fmla="*/ 56 w 102"/>
                <a:gd name="T49" fmla="*/ 45 h 48"/>
                <a:gd name="T50" fmla="*/ 53 w 102"/>
                <a:gd name="T51" fmla="*/ 46 h 48"/>
                <a:gd name="T52" fmla="*/ 49 w 102"/>
                <a:gd name="T53" fmla="*/ 46 h 48"/>
                <a:gd name="T54" fmla="*/ 36 w 102"/>
                <a:gd name="T55" fmla="*/ 43 h 48"/>
                <a:gd name="T56" fmla="*/ 24 w 102"/>
                <a:gd name="T57" fmla="*/ 43 h 48"/>
                <a:gd name="T58" fmla="*/ 19 w 102"/>
                <a:gd name="T59" fmla="*/ 38 h 48"/>
                <a:gd name="T60" fmla="*/ 5 w 102"/>
                <a:gd name="T61" fmla="*/ 36 h 48"/>
                <a:gd name="T62" fmla="*/ 1 w 102"/>
                <a:gd name="T63" fmla="*/ 34 h 48"/>
                <a:gd name="T64" fmla="*/ 0 w 102"/>
                <a:gd name="T65" fmla="*/ 34 h 48"/>
                <a:gd name="T66" fmla="*/ 0 w 102"/>
                <a:gd name="T67" fmla="*/ 32 h 48"/>
                <a:gd name="T68" fmla="*/ 9 w 102"/>
                <a:gd name="T6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48">
                  <a:moveTo>
                    <a:pt x="9" y="32"/>
                  </a:moveTo>
                  <a:cubicBezTo>
                    <a:pt x="18" y="36"/>
                    <a:pt x="27" y="33"/>
                    <a:pt x="36" y="34"/>
                  </a:cubicBezTo>
                  <a:cubicBezTo>
                    <a:pt x="40" y="34"/>
                    <a:pt x="40" y="30"/>
                    <a:pt x="41" y="28"/>
                  </a:cubicBezTo>
                  <a:cubicBezTo>
                    <a:pt x="43" y="22"/>
                    <a:pt x="43" y="22"/>
                    <a:pt x="50" y="23"/>
                  </a:cubicBezTo>
                  <a:cubicBezTo>
                    <a:pt x="51" y="24"/>
                    <a:pt x="52" y="24"/>
                    <a:pt x="54" y="24"/>
                  </a:cubicBezTo>
                  <a:cubicBezTo>
                    <a:pt x="56" y="24"/>
                    <a:pt x="57" y="21"/>
                    <a:pt x="55" y="21"/>
                  </a:cubicBezTo>
                  <a:cubicBezTo>
                    <a:pt x="50" y="17"/>
                    <a:pt x="51" y="11"/>
                    <a:pt x="49" y="6"/>
                  </a:cubicBezTo>
                  <a:cubicBezTo>
                    <a:pt x="52" y="6"/>
                    <a:pt x="56" y="8"/>
                    <a:pt x="57" y="3"/>
                  </a:cubicBezTo>
                  <a:cubicBezTo>
                    <a:pt x="61" y="0"/>
                    <a:pt x="64" y="3"/>
                    <a:pt x="67" y="4"/>
                  </a:cubicBezTo>
                  <a:cubicBezTo>
                    <a:pt x="70" y="4"/>
                    <a:pt x="72" y="6"/>
                    <a:pt x="75" y="8"/>
                  </a:cubicBezTo>
                  <a:cubicBezTo>
                    <a:pt x="76" y="8"/>
                    <a:pt x="77" y="9"/>
                    <a:pt x="78" y="9"/>
                  </a:cubicBezTo>
                  <a:cubicBezTo>
                    <a:pt x="78" y="10"/>
                    <a:pt x="79" y="10"/>
                    <a:pt x="80" y="10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6" y="14"/>
                    <a:pt x="87" y="15"/>
                    <a:pt x="88" y="17"/>
                  </a:cubicBezTo>
                  <a:cubicBezTo>
                    <a:pt x="89" y="22"/>
                    <a:pt x="86" y="23"/>
                    <a:pt x="83" y="22"/>
                  </a:cubicBezTo>
                  <a:cubicBezTo>
                    <a:pt x="77" y="20"/>
                    <a:pt x="71" y="21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74" y="20"/>
                    <a:pt x="82" y="24"/>
                    <a:pt x="91" y="23"/>
                  </a:cubicBezTo>
                  <a:cubicBezTo>
                    <a:pt x="94" y="22"/>
                    <a:pt x="96" y="24"/>
                    <a:pt x="99" y="26"/>
                  </a:cubicBezTo>
                  <a:cubicBezTo>
                    <a:pt x="100" y="27"/>
                    <a:pt x="102" y="29"/>
                    <a:pt x="102" y="31"/>
                  </a:cubicBezTo>
                  <a:cubicBezTo>
                    <a:pt x="101" y="34"/>
                    <a:pt x="99" y="34"/>
                    <a:pt x="97" y="35"/>
                  </a:cubicBezTo>
                  <a:cubicBezTo>
                    <a:pt x="93" y="35"/>
                    <a:pt x="90" y="35"/>
                    <a:pt x="86" y="36"/>
                  </a:cubicBezTo>
                  <a:cubicBezTo>
                    <a:pt x="85" y="36"/>
                    <a:pt x="83" y="36"/>
                    <a:pt x="82" y="36"/>
                  </a:cubicBezTo>
                  <a:cubicBezTo>
                    <a:pt x="71" y="33"/>
                    <a:pt x="60" y="30"/>
                    <a:pt x="56" y="45"/>
                  </a:cubicBezTo>
                  <a:cubicBezTo>
                    <a:pt x="56" y="45"/>
                    <a:pt x="54" y="46"/>
                    <a:pt x="53" y="46"/>
                  </a:cubicBezTo>
                  <a:cubicBezTo>
                    <a:pt x="52" y="46"/>
                    <a:pt x="50" y="46"/>
                    <a:pt x="49" y="46"/>
                  </a:cubicBezTo>
                  <a:cubicBezTo>
                    <a:pt x="44" y="46"/>
                    <a:pt x="39" y="48"/>
                    <a:pt x="36" y="43"/>
                  </a:cubicBezTo>
                  <a:cubicBezTo>
                    <a:pt x="32" y="43"/>
                    <a:pt x="28" y="43"/>
                    <a:pt x="24" y="43"/>
                  </a:cubicBezTo>
                  <a:cubicBezTo>
                    <a:pt x="24" y="40"/>
                    <a:pt x="23" y="38"/>
                    <a:pt x="19" y="38"/>
                  </a:cubicBezTo>
                  <a:cubicBezTo>
                    <a:pt x="15" y="37"/>
                    <a:pt x="10" y="35"/>
                    <a:pt x="5" y="36"/>
                  </a:cubicBezTo>
                  <a:cubicBezTo>
                    <a:pt x="4" y="34"/>
                    <a:pt x="2" y="35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3" y="32"/>
                    <a:pt x="6" y="32"/>
                    <a:pt x="9" y="32"/>
                  </a:cubicBezTo>
                  <a:close/>
                </a:path>
              </a:pathLst>
            </a:custGeom>
            <a:solidFill>
              <a:srgbClr val="E4B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4" name="Freeform 1511"/>
            <p:cNvSpPr/>
            <p:nvPr/>
          </p:nvSpPr>
          <p:spPr bwMode="auto">
            <a:xfrm>
              <a:off x="6590" y="1129"/>
              <a:ext cx="23" cy="6"/>
            </a:xfrm>
            <a:custGeom>
              <a:avLst/>
              <a:gdLst>
                <a:gd name="T0" fmla="*/ 0 w 15"/>
                <a:gd name="T1" fmla="*/ 2 h 4"/>
                <a:gd name="T2" fmla="*/ 0 w 15"/>
                <a:gd name="T3" fmla="*/ 0 h 4"/>
                <a:gd name="T4" fmla="*/ 15 w 15"/>
                <a:gd name="T5" fmla="*/ 4 h 4"/>
                <a:gd name="T6" fmla="*/ 0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6" y="0"/>
                    <a:pt x="11" y="0"/>
                    <a:pt x="15" y="4"/>
                  </a:cubicBezTo>
                  <a:cubicBezTo>
                    <a:pt x="10" y="3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5" name="Freeform 1512"/>
            <p:cNvSpPr/>
            <p:nvPr/>
          </p:nvSpPr>
          <p:spPr bwMode="auto">
            <a:xfrm>
              <a:off x="6613" y="1135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3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6" name="Freeform 1513"/>
            <p:cNvSpPr/>
            <p:nvPr/>
          </p:nvSpPr>
          <p:spPr bwMode="auto">
            <a:xfrm>
              <a:off x="6562" y="112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7" name="Freeform 1514"/>
            <p:cNvSpPr/>
            <p:nvPr/>
          </p:nvSpPr>
          <p:spPr bwMode="auto">
            <a:xfrm>
              <a:off x="6499" y="1117"/>
              <a:ext cx="4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8" name="Freeform 1515"/>
            <p:cNvSpPr/>
            <p:nvPr/>
          </p:nvSpPr>
          <p:spPr bwMode="auto">
            <a:xfrm>
              <a:off x="6613" y="109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9" name="Freeform 1516"/>
            <p:cNvSpPr/>
            <p:nvPr/>
          </p:nvSpPr>
          <p:spPr bwMode="auto">
            <a:xfrm>
              <a:off x="6746" y="2077"/>
              <a:ext cx="57" cy="65"/>
            </a:xfrm>
            <a:custGeom>
              <a:avLst/>
              <a:gdLst>
                <a:gd name="T0" fmla="*/ 19 w 38"/>
                <a:gd name="T1" fmla="*/ 42 h 43"/>
                <a:gd name="T2" fmla="*/ 15 w 38"/>
                <a:gd name="T3" fmla="*/ 40 h 43"/>
                <a:gd name="T4" fmla="*/ 6 w 38"/>
                <a:gd name="T5" fmla="*/ 36 h 43"/>
                <a:gd name="T6" fmla="*/ 6 w 38"/>
                <a:gd name="T7" fmla="*/ 34 h 43"/>
                <a:gd name="T8" fmla="*/ 6 w 38"/>
                <a:gd name="T9" fmla="*/ 32 h 43"/>
                <a:gd name="T10" fmla="*/ 0 w 38"/>
                <a:gd name="T11" fmla="*/ 26 h 43"/>
                <a:gd name="T12" fmla="*/ 7 w 38"/>
                <a:gd name="T13" fmla="*/ 12 h 43"/>
                <a:gd name="T14" fmla="*/ 31 w 38"/>
                <a:gd name="T15" fmla="*/ 6 h 43"/>
                <a:gd name="T16" fmla="*/ 34 w 38"/>
                <a:gd name="T17" fmla="*/ 8 h 43"/>
                <a:gd name="T18" fmla="*/ 36 w 38"/>
                <a:gd name="T19" fmla="*/ 10 h 43"/>
                <a:gd name="T20" fmla="*/ 37 w 38"/>
                <a:gd name="T21" fmla="*/ 13 h 43"/>
                <a:gd name="T22" fmla="*/ 22 w 38"/>
                <a:gd name="T23" fmla="*/ 42 h 43"/>
                <a:gd name="T24" fmla="*/ 19 w 38"/>
                <a:gd name="T2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3">
                  <a:moveTo>
                    <a:pt x="19" y="42"/>
                  </a:moveTo>
                  <a:cubicBezTo>
                    <a:pt x="18" y="41"/>
                    <a:pt x="16" y="41"/>
                    <a:pt x="15" y="40"/>
                  </a:cubicBezTo>
                  <a:cubicBezTo>
                    <a:pt x="12" y="40"/>
                    <a:pt x="9" y="39"/>
                    <a:pt x="6" y="36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4" y="30"/>
                    <a:pt x="2" y="28"/>
                    <a:pt x="0" y="26"/>
                  </a:cubicBezTo>
                  <a:cubicBezTo>
                    <a:pt x="1" y="21"/>
                    <a:pt x="4" y="17"/>
                    <a:pt x="7" y="12"/>
                  </a:cubicBezTo>
                  <a:cubicBezTo>
                    <a:pt x="12" y="3"/>
                    <a:pt x="23" y="0"/>
                    <a:pt x="31" y="6"/>
                  </a:cubicBezTo>
                  <a:cubicBezTo>
                    <a:pt x="32" y="7"/>
                    <a:pt x="33" y="7"/>
                    <a:pt x="34" y="8"/>
                  </a:cubicBezTo>
                  <a:cubicBezTo>
                    <a:pt x="35" y="8"/>
                    <a:pt x="35" y="9"/>
                    <a:pt x="36" y="10"/>
                  </a:cubicBezTo>
                  <a:cubicBezTo>
                    <a:pt x="37" y="11"/>
                    <a:pt x="37" y="12"/>
                    <a:pt x="37" y="13"/>
                  </a:cubicBezTo>
                  <a:cubicBezTo>
                    <a:pt x="38" y="25"/>
                    <a:pt x="30" y="34"/>
                    <a:pt x="22" y="42"/>
                  </a:cubicBezTo>
                  <a:cubicBezTo>
                    <a:pt x="21" y="43"/>
                    <a:pt x="20" y="43"/>
                    <a:pt x="19" y="42"/>
                  </a:cubicBezTo>
                  <a:close/>
                </a:path>
              </a:pathLst>
            </a:custGeom>
            <a:solidFill>
              <a:srgbClr val="AF6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0" name="Freeform 1517"/>
            <p:cNvSpPr/>
            <p:nvPr/>
          </p:nvSpPr>
          <p:spPr bwMode="auto">
            <a:xfrm>
              <a:off x="6724" y="2125"/>
              <a:ext cx="45" cy="36"/>
            </a:xfrm>
            <a:custGeom>
              <a:avLst/>
              <a:gdLst>
                <a:gd name="T0" fmla="*/ 23 w 30"/>
                <a:gd name="T1" fmla="*/ 2 h 24"/>
                <a:gd name="T2" fmla="*/ 30 w 30"/>
                <a:gd name="T3" fmla="*/ 8 h 24"/>
                <a:gd name="T4" fmla="*/ 9 w 30"/>
                <a:gd name="T5" fmla="*/ 23 h 24"/>
                <a:gd name="T6" fmla="*/ 1 w 30"/>
                <a:gd name="T7" fmla="*/ 18 h 24"/>
                <a:gd name="T8" fmla="*/ 5 w 30"/>
                <a:gd name="T9" fmla="*/ 12 h 24"/>
                <a:gd name="T10" fmla="*/ 21 w 30"/>
                <a:gd name="T11" fmla="*/ 0 h 24"/>
                <a:gd name="T12" fmla="*/ 21 w 30"/>
                <a:gd name="T13" fmla="*/ 0 h 24"/>
                <a:gd name="T14" fmla="*/ 23 w 30"/>
                <a:gd name="T1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4">
                  <a:moveTo>
                    <a:pt x="23" y="2"/>
                  </a:moveTo>
                  <a:cubicBezTo>
                    <a:pt x="25" y="4"/>
                    <a:pt x="28" y="5"/>
                    <a:pt x="30" y="8"/>
                  </a:cubicBezTo>
                  <a:cubicBezTo>
                    <a:pt x="25" y="20"/>
                    <a:pt x="19" y="24"/>
                    <a:pt x="9" y="23"/>
                  </a:cubicBezTo>
                  <a:cubicBezTo>
                    <a:pt x="5" y="23"/>
                    <a:pt x="2" y="22"/>
                    <a:pt x="1" y="18"/>
                  </a:cubicBezTo>
                  <a:cubicBezTo>
                    <a:pt x="0" y="15"/>
                    <a:pt x="3" y="13"/>
                    <a:pt x="5" y="12"/>
                  </a:cubicBezTo>
                  <a:cubicBezTo>
                    <a:pt x="10" y="8"/>
                    <a:pt x="15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2" y="1"/>
                    <a:pt x="23" y="2"/>
                  </a:cubicBezTo>
                  <a:close/>
                </a:path>
              </a:pathLst>
            </a:custGeom>
            <a:solidFill>
              <a:srgbClr val="CA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1" name="Freeform 1518"/>
            <p:cNvSpPr/>
            <p:nvPr/>
          </p:nvSpPr>
          <p:spPr bwMode="auto">
            <a:xfrm>
              <a:off x="6740" y="2067"/>
              <a:ext cx="57" cy="49"/>
            </a:xfrm>
            <a:custGeom>
              <a:avLst/>
              <a:gdLst>
                <a:gd name="T0" fmla="*/ 36 w 38"/>
                <a:gd name="T1" fmla="*/ 16 h 33"/>
                <a:gd name="T2" fmla="*/ 33 w 38"/>
                <a:gd name="T3" fmla="*/ 15 h 33"/>
                <a:gd name="T4" fmla="*/ 14 w 38"/>
                <a:gd name="T5" fmla="*/ 21 h 33"/>
                <a:gd name="T6" fmla="*/ 4 w 38"/>
                <a:gd name="T7" fmla="*/ 33 h 33"/>
                <a:gd name="T8" fmla="*/ 0 w 38"/>
                <a:gd name="T9" fmla="*/ 30 h 33"/>
                <a:gd name="T10" fmla="*/ 4 w 38"/>
                <a:gd name="T11" fmla="*/ 24 h 33"/>
                <a:gd name="T12" fmla="*/ 5 w 38"/>
                <a:gd name="T13" fmla="*/ 17 h 33"/>
                <a:gd name="T14" fmla="*/ 5 w 38"/>
                <a:gd name="T15" fmla="*/ 14 h 33"/>
                <a:gd name="T16" fmla="*/ 10 w 38"/>
                <a:gd name="T17" fmla="*/ 0 h 33"/>
                <a:gd name="T18" fmla="*/ 37 w 38"/>
                <a:gd name="T19" fmla="*/ 9 h 33"/>
                <a:gd name="T20" fmla="*/ 36 w 38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3">
                  <a:moveTo>
                    <a:pt x="36" y="16"/>
                  </a:moveTo>
                  <a:cubicBezTo>
                    <a:pt x="35" y="16"/>
                    <a:pt x="34" y="16"/>
                    <a:pt x="33" y="15"/>
                  </a:cubicBezTo>
                  <a:cubicBezTo>
                    <a:pt x="24" y="12"/>
                    <a:pt x="19" y="14"/>
                    <a:pt x="14" y="21"/>
                  </a:cubicBezTo>
                  <a:cubicBezTo>
                    <a:pt x="11" y="25"/>
                    <a:pt x="10" y="31"/>
                    <a:pt x="4" y="33"/>
                  </a:cubicBezTo>
                  <a:cubicBezTo>
                    <a:pt x="3" y="32"/>
                    <a:pt x="1" y="31"/>
                    <a:pt x="0" y="30"/>
                  </a:cubicBezTo>
                  <a:cubicBezTo>
                    <a:pt x="1" y="28"/>
                    <a:pt x="2" y="26"/>
                    <a:pt x="4" y="24"/>
                  </a:cubicBezTo>
                  <a:cubicBezTo>
                    <a:pt x="6" y="22"/>
                    <a:pt x="4" y="19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6" y="9"/>
                    <a:pt x="1" y="2"/>
                    <a:pt x="10" y="0"/>
                  </a:cubicBezTo>
                  <a:cubicBezTo>
                    <a:pt x="19" y="3"/>
                    <a:pt x="30" y="0"/>
                    <a:pt x="37" y="9"/>
                  </a:cubicBezTo>
                  <a:cubicBezTo>
                    <a:pt x="38" y="12"/>
                    <a:pt x="38" y="14"/>
                    <a:pt x="36" y="16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2" name="Freeform 1519"/>
            <p:cNvSpPr/>
            <p:nvPr/>
          </p:nvSpPr>
          <p:spPr bwMode="auto">
            <a:xfrm>
              <a:off x="6752" y="2139"/>
              <a:ext cx="39" cy="27"/>
            </a:xfrm>
            <a:custGeom>
              <a:avLst/>
              <a:gdLst>
                <a:gd name="T0" fmla="*/ 15 w 26"/>
                <a:gd name="T1" fmla="*/ 1 h 18"/>
                <a:gd name="T2" fmla="*/ 17 w 26"/>
                <a:gd name="T3" fmla="*/ 1 h 18"/>
                <a:gd name="T4" fmla="*/ 20 w 26"/>
                <a:gd name="T5" fmla="*/ 0 h 18"/>
                <a:gd name="T6" fmla="*/ 20 w 26"/>
                <a:gd name="T7" fmla="*/ 12 h 18"/>
                <a:gd name="T8" fmla="*/ 11 w 26"/>
                <a:gd name="T9" fmla="*/ 16 h 18"/>
                <a:gd name="T10" fmla="*/ 11 w 26"/>
                <a:gd name="T11" fmla="*/ 16 h 18"/>
                <a:gd name="T12" fmla="*/ 0 w 26"/>
                <a:gd name="T13" fmla="*/ 18 h 18"/>
                <a:gd name="T14" fmla="*/ 15 w 26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15" y="1"/>
                  </a:moveTo>
                  <a:cubicBezTo>
                    <a:pt x="16" y="1"/>
                    <a:pt x="16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6" y="4"/>
                    <a:pt x="24" y="8"/>
                    <a:pt x="20" y="12"/>
                  </a:cubicBezTo>
                  <a:cubicBezTo>
                    <a:pt x="17" y="15"/>
                    <a:pt x="14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7"/>
                    <a:pt x="3" y="17"/>
                    <a:pt x="0" y="18"/>
                  </a:cubicBezTo>
                  <a:cubicBezTo>
                    <a:pt x="5" y="13"/>
                    <a:pt x="12" y="9"/>
                    <a:pt x="15" y="1"/>
                  </a:cubicBezTo>
                  <a:close/>
                </a:path>
              </a:pathLst>
            </a:custGeom>
            <a:solidFill>
              <a:srgbClr val="B67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3" name="Freeform 1520"/>
            <p:cNvSpPr/>
            <p:nvPr/>
          </p:nvSpPr>
          <p:spPr bwMode="auto">
            <a:xfrm>
              <a:off x="7345" y="3468"/>
              <a:ext cx="225" cy="388"/>
            </a:xfrm>
            <a:custGeom>
              <a:avLst/>
              <a:gdLst>
                <a:gd name="T0" fmla="*/ 2 w 150"/>
                <a:gd name="T1" fmla="*/ 238 h 259"/>
                <a:gd name="T2" fmla="*/ 7 w 150"/>
                <a:gd name="T3" fmla="*/ 209 h 259"/>
                <a:gd name="T4" fmla="*/ 9 w 150"/>
                <a:gd name="T5" fmla="*/ 205 h 259"/>
                <a:gd name="T6" fmla="*/ 12 w 150"/>
                <a:gd name="T7" fmla="*/ 184 h 259"/>
                <a:gd name="T8" fmla="*/ 9 w 150"/>
                <a:gd name="T9" fmla="*/ 169 h 259"/>
                <a:gd name="T10" fmla="*/ 33 w 150"/>
                <a:gd name="T11" fmla="*/ 116 h 259"/>
                <a:gd name="T12" fmla="*/ 39 w 150"/>
                <a:gd name="T13" fmla="*/ 102 h 259"/>
                <a:gd name="T14" fmla="*/ 47 w 150"/>
                <a:gd name="T15" fmla="*/ 87 h 259"/>
                <a:gd name="T16" fmla="*/ 74 w 150"/>
                <a:gd name="T17" fmla="*/ 59 h 259"/>
                <a:gd name="T18" fmla="*/ 92 w 150"/>
                <a:gd name="T19" fmla="*/ 33 h 259"/>
                <a:gd name="T20" fmla="*/ 98 w 150"/>
                <a:gd name="T21" fmla="*/ 27 h 259"/>
                <a:gd name="T22" fmla="*/ 99 w 150"/>
                <a:gd name="T23" fmla="*/ 24 h 259"/>
                <a:gd name="T24" fmla="*/ 104 w 150"/>
                <a:gd name="T25" fmla="*/ 19 h 259"/>
                <a:gd name="T26" fmla="*/ 106 w 150"/>
                <a:gd name="T27" fmla="*/ 17 h 259"/>
                <a:gd name="T28" fmla="*/ 109 w 150"/>
                <a:gd name="T29" fmla="*/ 13 h 259"/>
                <a:gd name="T30" fmla="*/ 110 w 150"/>
                <a:gd name="T31" fmla="*/ 11 h 259"/>
                <a:gd name="T32" fmla="*/ 111 w 150"/>
                <a:gd name="T33" fmla="*/ 10 h 259"/>
                <a:gd name="T34" fmla="*/ 113 w 150"/>
                <a:gd name="T35" fmla="*/ 0 h 259"/>
                <a:gd name="T36" fmla="*/ 115 w 150"/>
                <a:gd name="T37" fmla="*/ 0 h 259"/>
                <a:gd name="T38" fmla="*/ 127 w 150"/>
                <a:gd name="T39" fmla="*/ 8 h 259"/>
                <a:gd name="T40" fmla="*/ 150 w 150"/>
                <a:gd name="T41" fmla="*/ 19 h 259"/>
                <a:gd name="T42" fmla="*/ 142 w 150"/>
                <a:gd name="T43" fmla="*/ 24 h 259"/>
                <a:gd name="T44" fmla="*/ 104 w 150"/>
                <a:gd name="T45" fmla="*/ 64 h 259"/>
                <a:gd name="T46" fmla="*/ 81 w 150"/>
                <a:gd name="T47" fmla="*/ 102 h 259"/>
                <a:gd name="T48" fmla="*/ 65 w 150"/>
                <a:gd name="T49" fmla="*/ 121 h 259"/>
                <a:gd name="T50" fmla="*/ 60 w 150"/>
                <a:gd name="T51" fmla="*/ 132 h 259"/>
                <a:gd name="T52" fmla="*/ 51 w 150"/>
                <a:gd name="T53" fmla="*/ 153 h 259"/>
                <a:gd name="T54" fmla="*/ 37 w 150"/>
                <a:gd name="T55" fmla="*/ 177 h 259"/>
                <a:gd name="T56" fmla="*/ 36 w 150"/>
                <a:gd name="T57" fmla="*/ 201 h 259"/>
                <a:gd name="T58" fmla="*/ 36 w 150"/>
                <a:gd name="T59" fmla="*/ 217 h 259"/>
                <a:gd name="T60" fmla="*/ 37 w 150"/>
                <a:gd name="T61" fmla="*/ 217 h 259"/>
                <a:gd name="T62" fmla="*/ 31 w 150"/>
                <a:gd name="T63" fmla="*/ 217 h 259"/>
                <a:gd name="T64" fmla="*/ 26 w 150"/>
                <a:gd name="T65" fmla="*/ 237 h 259"/>
                <a:gd name="T66" fmla="*/ 21 w 150"/>
                <a:gd name="T67" fmla="*/ 251 h 259"/>
                <a:gd name="T68" fmla="*/ 19 w 150"/>
                <a:gd name="T69" fmla="*/ 256 h 259"/>
                <a:gd name="T70" fmla="*/ 20 w 150"/>
                <a:gd name="T71" fmla="*/ 256 h 259"/>
                <a:gd name="T72" fmla="*/ 0 w 150"/>
                <a:gd name="T73" fmla="*/ 245 h 259"/>
                <a:gd name="T74" fmla="*/ 0 w 150"/>
                <a:gd name="T75" fmla="*/ 244 h 259"/>
                <a:gd name="T76" fmla="*/ 2 w 150"/>
                <a:gd name="T77" fmla="*/ 23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259">
                  <a:moveTo>
                    <a:pt x="2" y="238"/>
                  </a:moveTo>
                  <a:cubicBezTo>
                    <a:pt x="3" y="228"/>
                    <a:pt x="5" y="219"/>
                    <a:pt x="7" y="209"/>
                  </a:cubicBezTo>
                  <a:cubicBezTo>
                    <a:pt x="7" y="208"/>
                    <a:pt x="7" y="206"/>
                    <a:pt x="9" y="205"/>
                  </a:cubicBezTo>
                  <a:cubicBezTo>
                    <a:pt x="14" y="199"/>
                    <a:pt x="14" y="192"/>
                    <a:pt x="12" y="184"/>
                  </a:cubicBezTo>
                  <a:cubicBezTo>
                    <a:pt x="8" y="180"/>
                    <a:pt x="8" y="175"/>
                    <a:pt x="9" y="169"/>
                  </a:cubicBezTo>
                  <a:cubicBezTo>
                    <a:pt x="11" y="148"/>
                    <a:pt x="21" y="132"/>
                    <a:pt x="33" y="116"/>
                  </a:cubicBezTo>
                  <a:cubicBezTo>
                    <a:pt x="36" y="112"/>
                    <a:pt x="38" y="108"/>
                    <a:pt x="39" y="102"/>
                  </a:cubicBezTo>
                  <a:cubicBezTo>
                    <a:pt x="40" y="97"/>
                    <a:pt x="43" y="92"/>
                    <a:pt x="47" y="87"/>
                  </a:cubicBezTo>
                  <a:cubicBezTo>
                    <a:pt x="56" y="78"/>
                    <a:pt x="65" y="68"/>
                    <a:pt x="74" y="59"/>
                  </a:cubicBezTo>
                  <a:cubicBezTo>
                    <a:pt x="82" y="52"/>
                    <a:pt x="85" y="40"/>
                    <a:pt x="92" y="33"/>
                  </a:cubicBezTo>
                  <a:cubicBezTo>
                    <a:pt x="94" y="30"/>
                    <a:pt x="99" y="32"/>
                    <a:pt x="98" y="27"/>
                  </a:cubicBezTo>
                  <a:cubicBezTo>
                    <a:pt x="99" y="26"/>
                    <a:pt x="99" y="25"/>
                    <a:pt x="99" y="24"/>
                  </a:cubicBezTo>
                  <a:cubicBezTo>
                    <a:pt x="100" y="22"/>
                    <a:pt x="103" y="21"/>
                    <a:pt x="104" y="19"/>
                  </a:cubicBezTo>
                  <a:cubicBezTo>
                    <a:pt x="105" y="18"/>
                    <a:pt x="106" y="18"/>
                    <a:pt x="106" y="17"/>
                  </a:cubicBezTo>
                  <a:cubicBezTo>
                    <a:pt x="107" y="16"/>
                    <a:pt x="108" y="14"/>
                    <a:pt x="109" y="13"/>
                  </a:cubicBezTo>
                  <a:cubicBezTo>
                    <a:pt x="109" y="13"/>
                    <a:pt x="110" y="12"/>
                    <a:pt x="110" y="11"/>
                  </a:cubicBezTo>
                  <a:cubicBezTo>
                    <a:pt x="111" y="11"/>
                    <a:pt x="111" y="11"/>
                    <a:pt x="111" y="10"/>
                  </a:cubicBezTo>
                  <a:cubicBezTo>
                    <a:pt x="113" y="7"/>
                    <a:pt x="111" y="3"/>
                    <a:pt x="113" y="0"/>
                  </a:cubicBezTo>
                  <a:cubicBezTo>
                    <a:pt x="114" y="0"/>
                    <a:pt x="115" y="0"/>
                    <a:pt x="115" y="0"/>
                  </a:cubicBezTo>
                  <a:cubicBezTo>
                    <a:pt x="117" y="5"/>
                    <a:pt x="121" y="8"/>
                    <a:pt x="127" y="8"/>
                  </a:cubicBezTo>
                  <a:cubicBezTo>
                    <a:pt x="136" y="8"/>
                    <a:pt x="144" y="12"/>
                    <a:pt x="150" y="19"/>
                  </a:cubicBezTo>
                  <a:cubicBezTo>
                    <a:pt x="146" y="19"/>
                    <a:pt x="144" y="21"/>
                    <a:pt x="142" y="24"/>
                  </a:cubicBezTo>
                  <a:cubicBezTo>
                    <a:pt x="128" y="36"/>
                    <a:pt x="114" y="48"/>
                    <a:pt x="104" y="64"/>
                  </a:cubicBezTo>
                  <a:cubicBezTo>
                    <a:pt x="96" y="77"/>
                    <a:pt x="90" y="90"/>
                    <a:pt x="81" y="102"/>
                  </a:cubicBezTo>
                  <a:cubicBezTo>
                    <a:pt x="76" y="108"/>
                    <a:pt x="70" y="114"/>
                    <a:pt x="65" y="121"/>
                  </a:cubicBezTo>
                  <a:cubicBezTo>
                    <a:pt x="62" y="124"/>
                    <a:pt x="59" y="127"/>
                    <a:pt x="60" y="132"/>
                  </a:cubicBezTo>
                  <a:cubicBezTo>
                    <a:pt x="61" y="141"/>
                    <a:pt x="56" y="147"/>
                    <a:pt x="51" y="153"/>
                  </a:cubicBezTo>
                  <a:cubicBezTo>
                    <a:pt x="46" y="161"/>
                    <a:pt x="40" y="168"/>
                    <a:pt x="37" y="177"/>
                  </a:cubicBezTo>
                  <a:cubicBezTo>
                    <a:pt x="34" y="185"/>
                    <a:pt x="34" y="193"/>
                    <a:pt x="36" y="201"/>
                  </a:cubicBezTo>
                  <a:cubicBezTo>
                    <a:pt x="38" y="206"/>
                    <a:pt x="40" y="212"/>
                    <a:pt x="36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5" y="215"/>
                    <a:pt x="33" y="215"/>
                    <a:pt x="31" y="217"/>
                  </a:cubicBezTo>
                  <a:cubicBezTo>
                    <a:pt x="26" y="223"/>
                    <a:pt x="22" y="229"/>
                    <a:pt x="26" y="237"/>
                  </a:cubicBezTo>
                  <a:cubicBezTo>
                    <a:pt x="27" y="242"/>
                    <a:pt x="24" y="247"/>
                    <a:pt x="21" y="251"/>
                  </a:cubicBezTo>
                  <a:cubicBezTo>
                    <a:pt x="20" y="252"/>
                    <a:pt x="20" y="254"/>
                    <a:pt x="19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8" y="259"/>
                    <a:pt x="1" y="255"/>
                    <a:pt x="0" y="245"/>
                  </a:cubicBezTo>
                  <a:cubicBezTo>
                    <a:pt x="0" y="245"/>
                    <a:pt x="0" y="244"/>
                    <a:pt x="0" y="244"/>
                  </a:cubicBezTo>
                  <a:cubicBezTo>
                    <a:pt x="2" y="242"/>
                    <a:pt x="1" y="239"/>
                    <a:pt x="2" y="238"/>
                  </a:cubicBezTo>
                  <a:close/>
                </a:path>
              </a:pathLst>
            </a:custGeom>
            <a:solidFill>
              <a:srgbClr val="F9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4" name="Freeform 1521"/>
            <p:cNvSpPr/>
            <p:nvPr/>
          </p:nvSpPr>
          <p:spPr bwMode="auto">
            <a:xfrm>
              <a:off x="7376" y="386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2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5" name="Freeform 1522"/>
            <p:cNvSpPr/>
            <p:nvPr/>
          </p:nvSpPr>
          <p:spPr bwMode="auto">
            <a:xfrm>
              <a:off x="6679" y="3867"/>
              <a:ext cx="75" cy="175"/>
            </a:xfrm>
            <a:custGeom>
              <a:avLst/>
              <a:gdLst>
                <a:gd name="T0" fmla="*/ 47 w 50"/>
                <a:gd name="T1" fmla="*/ 14 h 117"/>
                <a:gd name="T2" fmla="*/ 43 w 50"/>
                <a:gd name="T3" fmla="*/ 35 h 117"/>
                <a:gd name="T4" fmla="*/ 42 w 50"/>
                <a:gd name="T5" fmla="*/ 56 h 117"/>
                <a:gd name="T6" fmla="*/ 47 w 50"/>
                <a:gd name="T7" fmla="*/ 93 h 117"/>
                <a:gd name="T8" fmla="*/ 50 w 50"/>
                <a:gd name="T9" fmla="*/ 103 h 117"/>
                <a:gd name="T10" fmla="*/ 37 w 50"/>
                <a:gd name="T11" fmla="*/ 116 h 117"/>
                <a:gd name="T12" fmla="*/ 35 w 50"/>
                <a:gd name="T13" fmla="*/ 116 h 117"/>
                <a:gd name="T14" fmla="*/ 24 w 50"/>
                <a:gd name="T15" fmla="*/ 84 h 117"/>
                <a:gd name="T16" fmla="*/ 23 w 50"/>
                <a:gd name="T17" fmla="*/ 81 h 117"/>
                <a:gd name="T18" fmla="*/ 16 w 50"/>
                <a:gd name="T19" fmla="*/ 75 h 117"/>
                <a:gd name="T20" fmla="*/ 16 w 50"/>
                <a:gd name="T21" fmla="*/ 83 h 117"/>
                <a:gd name="T22" fmla="*/ 16 w 50"/>
                <a:gd name="T23" fmla="*/ 94 h 117"/>
                <a:gd name="T24" fmla="*/ 6 w 50"/>
                <a:gd name="T25" fmla="*/ 87 h 117"/>
                <a:gd name="T26" fmla="*/ 4 w 50"/>
                <a:gd name="T27" fmla="*/ 87 h 117"/>
                <a:gd name="T28" fmla="*/ 3 w 50"/>
                <a:gd name="T29" fmla="*/ 86 h 117"/>
                <a:gd name="T30" fmla="*/ 2 w 50"/>
                <a:gd name="T31" fmla="*/ 37 h 117"/>
                <a:gd name="T32" fmla="*/ 10 w 50"/>
                <a:gd name="T33" fmla="*/ 11 h 117"/>
                <a:gd name="T34" fmla="*/ 19 w 50"/>
                <a:gd name="T35" fmla="*/ 0 h 117"/>
                <a:gd name="T36" fmla="*/ 24 w 50"/>
                <a:gd name="T37" fmla="*/ 9 h 117"/>
                <a:gd name="T38" fmla="*/ 27 w 50"/>
                <a:gd name="T39" fmla="*/ 17 h 117"/>
                <a:gd name="T40" fmla="*/ 26 w 50"/>
                <a:gd name="T41" fmla="*/ 31 h 117"/>
                <a:gd name="T42" fmla="*/ 23 w 50"/>
                <a:gd name="T43" fmla="*/ 44 h 117"/>
                <a:gd name="T44" fmla="*/ 29 w 50"/>
                <a:gd name="T45" fmla="*/ 39 h 117"/>
                <a:gd name="T46" fmla="*/ 40 w 50"/>
                <a:gd name="T47" fmla="*/ 12 h 117"/>
                <a:gd name="T48" fmla="*/ 46 w 50"/>
                <a:gd name="T49" fmla="*/ 7 h 117"/>
                <a:gd name="T50" fmla="*/ 47 w 50"/>
                <a:gd name="T51" fmla="*/ 1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7">
                  <a:moveTo>
                    <a:pt x="47" y="14"/>
                  </a:moveTo>
                  <a:cubicBezTo>
                    <a:pt x="47" y="21"/>
                    <a:pt x="45" y="28"/>
                    <a:pt x="43" y="35"/>
                  </a:cubicBezTo>
                  <a:cubicBezTo>
                    <a:pt x="42" y="42"/>
                    <a:pt x="41" y="49"/>
                    <a:pt x="42" y="56"/>
                  </a:cubicBezTo>
                  <a:cubicBezTo>
                    <a:pt x="43" y="68"/>
                    <a:pt x="44" y="81"/>
                    <a:pt x="47" y="93"/>
                  </a:cubicBezTo>
                  <a:cubicBezTo>
                    <a:pt x="47" y="97"/>
                    <a:pt x="48" y="100"/>
                    <a:pt x="50" y="103"/>
                  </a:cubicBezTo>
                  <a:cubicBezTo>
                    <a:pt x="45" y="107"/>
                    <a:pt x="41" y="111"/>
                    <a:pt x="37" y="116"/>
                  </a:cubicBezTo>
                  <a:cubicBezTo>
                    <a:pt x="36" y="117"/>
                    <a:pt x="36" y="117"/>
                    <a:pt x="35" y="116"/>
                  </a:cubicBezTo>
                  <a:cubicBezTo>
                    <a:pt x="30" y="106"/>
                    <a:pt x="29" y="94"/>
                    <a:pt x="24" y="84"/>
                  </a:cubicBezTo>
                  <a:cubicBezTo>
                    <a:pt x="23" y="83"/>
                    <a:pt x="23" y="82"/>
                    <a:pt x="23" y="81"/>
                  </a:cubicBezTo>
                  <a:cubicBezTo>
                    <a:pt x="22" y="78"/>
                    <a:pt x="20" y="74"/>
                    <a:pt x="16" y="75"/>
                  </a:cubicBezTo>
                  <a:cubicBezTo>
                    <a:pt x="12" y="77"/>
                    <a:pt x="15" y="81"/>
                    <a:pt x="16" y="83"/>
                  </a:cubicBezTo>
                  <a:cubicBezTo>
                    <a:pt x="16" y="87"/>
                    <a:pt x="18" y="90"/>
                    <a:pt x="16" y="94"/>
                  </a:cubicBezTo>
                  <a:cubicBezTo>
                    <a:pt x="12" y="94"/>
                    <a:pt x="9" y="90"/>
                    <a:pt x="6" y="87"/>
                  </a:cubicBezTo>
                  <a:cubicBezTo>
                    <a:pt x="6" y="87"/>
                    <a:pt x="5" y="87"/>
                    <a:pt x="4" y="87"/>
                  </a:cubicBezTo>
                  <a:cubicBezTo>
                    <a:pt x="4" y="87"/>
                    <a:pt x="4" y="86"/>
                    <a:pt x="3" y="86"/>
                  </a:cubicBezTo>
                  <a:cubicBezTo>
                    <a:pt x="0" y="70"/>
                    <a:pt x="2" y="53"/>
                    <a:pt x="2" y="37"/>
                  </a:cubicBezTo>
                  <a:cubicBezTo>
                    <a:pt x="8" y="30"/>
                    <a:pt x="9" y="21"/>
                    <a:pt x="10" y="11"/>
                  </a:cubicBezTo>
                  <a:cubicBezTo>
                    <a:pt x="12" y="7"/>
                    <a:pt x="12" y="0"/>
                    <a:pt x="19" y="0"/>
                  </a:cubicBezTo>
                  <a:cubicBezTo>
                    <a:pt x="23" y="2"/>
                    <a:pt x="24" y="6"/>
                    <a:pt x="24" y="9"/>
                  </a:cubicBezTo>
                  <a:cubicBezTo>
                    <a:pt x="24" y="12"/>
                    <a:pt x="24" y="15"/>
                    <a:pt x="27" y="17"/>
                  </a:cubicBezTo>
                  <a:cubicBezTo>
                    <a:pt x="29" y="21"/>
                    <a:pt x="27" y="26"/>
                    <a:pt x="26" y="31"/>
                  </a:cubicBezTo>
                  <a:cubicBezTo>
                    <a:pt x="25" y="35"/>
                    <a:pt x="23" y="39"/>
                    <a:pt x="23" y="44"/>
                  </a:cubicBezTo>
                  <a:cubicBezTo>
                    <a:pt x="28" y="44"/>
                    <a:pt x="28" y="41"/>
                    <a:pt x="29" y="39"/>
                  </a:cubicBezTo>
                  <a:cubicBezTo>
                    <a:pt x="33" y="30"/>
                    <a:pt x="37" y="21"/>
                    <a:pt x="40" y="12"/>
                  </a:cubicBezTo>
                  <a:cubicBezTo>
                    <a:pt x="41" y="9"/>
                    <a:pt x="43" y="6"/>
                    <a:pt x="46" y="7"/>
                  </a:cubicBezTo>
                  <a:cubicBezTo>
                    <a:pt x="49" y="8"/>
                    <a:pt x="48" y="12"/>
                    <a:pt x="47" y="14"/>
                  </a:cubicBezTo>
                  <a:close/>
                </a:path>
              </a:pathLst>
            </a:custGeom>
            <a:solidFill>
              <a:srgbClr val="B99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6" name="Freeform 1523"/>
            <p:cNvSpPr/>
            <p:nvPr/>
          </p:nvSpPr>
          <p:spPr bwMode="auto">
            <a:xfrm>
              <a:off x="6722" y="405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DF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7" name="Freeform 1524"/>
            <p:cNvSpPr/>
            <p:nvPr/>
          </p:nvSpPr>
          <p:spPr bwMode="auto">
            <a:xfrm>
              <a:off x="6731" y="40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8" name="Freeform 1525"/>
            <p:cNvSpPr/>
            <p:nvPr/>
          </p:nvSpPr>
          <p:spPr bwMode="auto">
            <a:xfrm>
              <a:off x="6851" y="3975"/>
              <a:ext cx="207" cy="218"/>
            </a:xfrm>
            <a:custGeom>
              <a:avLst/>
              <a:gdLst>
                <a:gd name="T0" fmla="*/ 0 w 138"/>
                <a:gd name="T1" fmla="*/ 17 h 146"/>
                <a:gd name="T2" fmla="*/ 22 w 138"/>
                <a:gd name="T3" fmla="*/ 6 h 146"/>
                <a:gd name="T4" fmla="*/ 26 w 138"/>
                <a:gd name="T5" fmla="*/ 5 h 146"/>
                <a:gd name="T6" fmla="*/ 41 w 138"/>
                <a:gd name="T7" fmla="*/ 4 h 146"/>
                <a:gd name="T8" fmla="*/ 68 w 138"/>
                <a:gd name="T9" fmla="*/ 8 h 146"/>
                <a:gd name="T10" fmla="*/ 84 w 138"/>
                <a:gd name="T11" fmla="*/ 27 h 146"/>
                <a:gd name="T12" fmla="*/ 91 w 138"/>
                <a:gd name="T13" fmla="*/ 36 h 146"/>
                <a:gd name="T14" fmla="*/ 120 w 138"/>
                <a:gd name="T15" fmla="*/ 43 h 146"/>
                <a:gd name="T16" fmla="*/ 136 w 138"/>
                <a:gd name="T17" fmla="*/ 61 h 146"/>
                <a:gd name="T18" fmla="*/ 112 w 138"/>
                <a:gd name="T19" fmla="*/ 84 h 146"/>
                <a:gd name="T20" fmla="*/ 84 w 138"/>
                <a:gd name="T21" fmla="*/ 91 h 146"/>
                <a:gd name="T22" fmla="*/ 58 w 138"/>
                <a:gd name="T23" fmla="*/ 82 h 146"/>
                <a:gd name="T24" fmla="*/ 53 w 138"/>
                <a:gd name="T25" fmla="*/ 78 h 146"/>
                <a:gd name="T26" fmla="*/ 51 w 138"/>
                <a:gd name="T27" fmla="*/ 85 h 146"/>
                <a:gd name="T28" fmla="*/ 53 w 138"/>
                <a:gd name="T29" fmla="*/ 100 h 146"/>
                <a:gd name="T30" fmla="*/ 64 w 138"/>
                <a:gd name="T31" fmla="*/ 103 h 146"/>
                <a:gd name="T32" fmla="*/ 71 w 138"/>
                <a:gd name="T33" fmla="*/ 99 h 146"/>
                <a:gd name="T34" fmla="*/ 80 w 138"/>
                <a:gd name="T35" fmla="*/ 109 h 146"/>
                <a:gd name="T36" fmla="*/ 83 w 138"/>
                <a:gd name="T37" fmla="*/ 125 h 146"/>
                <a:gd name="T38" fmla="*/ 86 w 138"/>
                <a:gd name="T39" fmla="*/ 129 h 146"/>
                <a:gd name="T40" fmla="*/ 85 w 138"/>
                <a:gd name="T41" fmla="*/ 142 h 146"/>
                <a:gd name="T42" fmla="*/ 72 w 138"/>
                <a:gd name="T43" fmla="*/ 142 h 146"/>
                <a:gd name="T44" fmla="*/ 75 w 138"/>
                <a:gd name="T45" fmla="*/ 140 h 146"/>
                <a:gd name="T46" fmla="*/ 77 w 138"/>
                <a:gd name="T47" fmla="*/ 131 h 146"/>
                <a:gd name="T48" fmla="*/ 62 w 138"/>
                <a:gd name="T49" fmla="*/ 121 h 146"/>
                <a:gd name="T50" fmla="*/ 43 w 138"/>
                <a:gd name="T51" fmla="*/ 101 h 146"/>
                <a:gd name="T52" fmla="*/ 31 w 138"/>
                <a:gd name="T53" fmla="*/ 77 h 146"/>
                <a:gd name="T54" fmla="*/ 19 w 138"/>
                <a:gd name="T55" fmla="*/ 53 h 146"/>
                <a:gd name="T56" fmla="*/ 9 w 138"/>
                <a:gd name="T57" fmla="*/ 33 h 146"/>
                <a:gd name="T58" fmla="*/ 4 w 138"/>
                <a:gd name="T59" fmla="*/ 20 h 146"/>
                <a:gd name="T60" fmla="*/ 0 w 138"/>
                <a:gd name="T61" fmla="*/ 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8" h="146">
                  <a:moveTo>
                    <a:pt x="0" y="17"/>
                  </a:moveTo>
                  <a:cubicBezTo>
                    <a:pt x="7" y="13"/>
                    <a:pt x="14" y="10"/>
                    <a:pt x="22" y="6"/>
                  </a:cubicBezTo>
                  <a:cubicBezTo>
                    <a:pt x="23" y="6"/>
                    <a:pt x="25" y="5"/>
                    <a:pt x="26" y="5"/>
                  </a:cubicBezTo>
                  <a:cubicBezTo>
                    <a:pt x="32" y="9"/>
                    <a:pt x="36" y="6"/>
                    <a:pt x="41" y="4"/>
                  </a:cubicBezTo>
                  <a:cubicBezTo>
                    <a:pt x="50" y="0"/>
                    <a:pt x="60" y="1"/>
                    <a:pt x="68" y="8"/>
                  </a:cubicBezTo>
                  <a:cubicBezTo>
                    <a:pt x="74" y="13"/>
                    <a:pt x="80" y="19"/>
                    <a:pt x="84" y="27"/>
                  </a:cubicBezTo>
                  <a:cubicBezTo>
                    <a:pt x="85" y="30"/>
                    <a:pt x="88" y="33"/>
                    <a:pt x="91" y="36"/>
                  </a:cubicBezTo>
                  <a:cubicBezTo>
                    <a:pt x="100" y="42"/>
                    <a:pt x="109" y="44"/>
                    <a:pt x="120" y="43"/>
                  </a:cubicBezTo>
                  <a:cubicBezTo>
                    <a:pt x="131" y="41"/>
                    <a:pt x="138" y="49"/>
                    <a:pt x="136" y="61"/>
                  </a:cubicBezTo>
                  <a:cubicBezTo>
                    <a:pt x="133" y="81"/>
                    <a:pt x="133" y="82"/>
                    <a:pt x="112" y="84"/>
                  </a:cubicBezTo>
                  <a:cubicBezTo>
                    <a:pt x="102" y="85"/>
                    <a:pt x="93" y="86"/>
                    <a:pt x="84" y="91"/>
                  </a:cubicBezTo>
                  <a:cubicBezTo>
                    <a:pt x="73" y="97"/>
                    <a:pt x="66" y="94"/>
                    <a:pt x="58" y="82"/>
                  </a:cubicBezTo>
                  <a:cubicBezTo>
                    <a:pt x="57" y="80"/>
                    <a:pt x="56" y="77"/>
                    <a:pt x="53" y="78"/>
                  </a:cubicBezTo>
                  <a:cubicBezTo>
                    <a:pt x="49" y="79"/>
                    <a:pt x="51" y="82"/>
                    <a:pt x="51" y="85"/>
                  </a:cubicBezTo>
                  <a:cubicBezTo>
                    <a:pt x="51" y="90"/>
                    <a:pt x="52" y="95"/>
                    <a:pt x="53" y="100"/>
                  </a:cubicBezTo>
                  <a:cubicBezTo>
                    <a:pt x="55" y="106"/>
                    <a:pt x="58" y="107"/>
                    <a:pt x="64" y="103"/>
                  </a:cubicBezTo>
                  <a:cubicBezTo>
                    <a:pt x="66" y="101"/>
                    <a:pt x="68" y="99"/>
                    <a:pt x="71" y="99"/>
                  </a:cubicBezTo>
                  <a:cubicBezTo>
                    <a:pt x="78" y="98"/>
                    <a:pt x="83" y="103"/>
                    <a:pt x="80" y="109"/>
                  </a:cubicBezTo>
                  <a:cubicBezTo>
                    <a:pt x="76" y="116"/>
                    <a:pt x="79" y="121"/>
                    <a:pt x="83" y="125"/>
                  </a:cubicBezTo>
                  <a:cubicBezTo>
                    <a:pt x="84" y="127"/>
                    <a:pt x="85" y="128"/>
                    <a:pt x="86" y="129"/>
                  </a:cubicBezTo>
                  <a:cubicBezTo>
                    <a:pt x="89" y="134"/>
                    <a:pt x="89" y="139"/>
                    <a:pt x="85" y="142"/>
                  </a:cubicBezTo>
                  <a:cubicBezTo>
                    <a:pt x="81" y="146"/>
                    <a:pt x="76" y="146"/>
                    <a:pt x="72" y="142"/>
                  </a:cubicBezTo>
                  <a:cubicBezTo>
                    <a:pt x="73" y="141"/>
                    <a:pt x="74" y="141"/>
                    <a:pt x="75" y="140"/>
                  </a:cubicBezTo>
                  <a:cubicBezTo>
                    <a:pt x="80" y="137"/>
                    <a:pt x="81" y="136"/>
                    <a:pt x="77" y="131"/>
                  </a:cubicBezTo>
                  <a:cubicBezTo>
                    <a:pt x="73" y="126"/>
                    <a:pt x="68" y="122"/>
                    <a:pt x="62" y="121"/>
                  </a:cubicBezTo>
                  <a:cubicBezTo>
                    <a:pt x="50" y="119"/>
                    <a:pt x="44" y="113"/>
                    <a:pt x="43" y="101"/>
                  </a:cubicBezTo>
                  <a:cubicBezTo>
                    <a:pt x="42" y="91"/>
                    <a:pt x="40" y="83"/>
                    <a:pt x="31" y="77"/>
                  </a:cubicBezTo>
                  <a:cubicBezTo>
                    <a:pt x="22" y="72"/>
                    <a:pt x="20" y="62"/>
                    <a:pt x="19" y="53"/>
                  </a:cubicBezTo>
                  <a:cubicBezTo>
                    <a:pt x="18" y="45"/>
                    <a:pt x="13" y="40"/>
                    <a:pt x="9" y="33"/>
                  </a:cubicBezTo>
                  <a:cubicBezTo>
                    <a:pt x="7" y="29"/>
                    <a:pt x="3" y="25"/>
                    <a:pt x="4" y="20"/>
                  </a:cubicBezTo>
                  <a:cubicBezTo>
                    <a:pt x="4" y="18"/>
                    <a:pt x="2" y="17"/>
                    <a:pt x="0" y="17"/>
                  </a:cubicBezTo>
                  <a:close/>
                </a:path>
              </a:pathLst>
            </a:custGeom>
            <a:solidFill>
              <a:srgbClr val="FDF5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9" name="Freeform 1526"/>
            <p:cNvSpPr/>
            <p:nvPr/>
          </p:nvSpPr>
          <p:spPr bwMode="auto">
            <a:xfrm>
              <a:off x="6919" y="4007"/>
              <a:ext cx="216" cy="191"/>
            </a:xfrm>
            <a:custGeom>
              <a:avLst/>
              <a:gdLst>
                <a:gd name="T0" fmla="*/ 27 w 144"/>
                <a:gd name="T1" fmla="*/ 120 h 127"/>
                <a:gd name="T2" fmla="*/ 39 w 144"/>
                <a:gd name="T3" fmla="*/ 116 h 127"/>
                <a:gd name="T4" fmla="*/ 34 w 144"/>
                <a:gd name="T5" fmla="*/ 104 h 127"/>
                <a:gd name="T6" fmla="*/ 29 w 144"/>
                <a:gd name="T7" fmla="*/ 98 h 127"/>
                <a:gd name="T8" fmla="*/ 30 w 144"/>
                <a:gd name="T9" fmla="*/ 87 h 127"/>
                <a:gd name="T10" fmla="*/ 32 w 144"/>
                <a:gd name="T11" fmla="*/ 81 h 127"/>
                <a:gd name="T12" fmla="*/ 24 w 144"/>
                <a:gd name="T13" fmla="*/ 82 h 127"/>
                <a:gd name="T14" fmla="*/ 22 w 144"/>
                <a:gd name="T15" fmla="*/ 85 h 127"/>
                <a:gd name="T16" fmla="*/ 11 w 144"/>
                <a:gd name="T17" fmla="*/ 89 h 127"/>
                <a:gd name="T18" fmla="*/ 4 w 144"/>
                <a:gd name="T19" fmla="*/ 81 h 127"/>
                <a:gd name="T20" fmla="*/ 1 w 144"/>
                <a:gd name="T21" fmla="*/ 57 h 127"/>
                <a:gd name="T22" fmla="*/ 6 w 144"/>
                <a:gd name="T23" fmla="*/ 49 h 127"/>
                <a:gd name="T24" fmla="*/ 15 w 144"/>
                <a:gd name="T25" fmla="*/ 53 h 127"/>
                <a:gd name="T26" fmla="*/ 17 w 144"/>
                <a:gd name="T27" fmla="*/ 57 h 127"/>
                <a:gd name="T28" fmla="*/ 41 w 144"/>
                <a:gd name="T29" fmla="*/ 64 h 127"/>
                <a:gd name="T30" fmla="*/ 59 w 144"/>
                <a:gd name="T31" fmla="*/ 58 h 127"/>
                <a:gd name="T32" fmla="*/ 79 w 144"/>
                <a:gd name="T33" fmla="*/ 57 h 127"/>
                <a:gd name="T34" fmla="*/ 86 w 144"/>
                <a:gd name="T35" fmla="*/ 48 h 127"/>
                <a:gd name="T36" fmla="*/ 87 w 144"/>
                <a:gd name="T37" fmla="*/ 38 h 127"/>
                <a:gd name="T38" fmla="*/ 88 w 144"/>
                <a:gd name="T39" fmla="*/ 30 h 127"/>
                <a:gd name="T40" fmla="*/ 77 w 144"/>
                <a:gd name="T41" fmla="*/ 24 h 127"/>
                <a:gd name="T42" fmla="*/ 68 w 144"/>
                <a:gd name="T43" fmla="*/ 25 h 127"/>
                <a:gd name="T44" fmla="*/ 50 w 144"/>
                <a:gd name="T45" fmla="*/ 20 h 127"/>
                <a:gd name="T46" fmla="*/ 46 w 144"/>
                <a:gd name="T47" fmla="*/ 14 h 127"/>
                <a:gd name="T48" fmla="*/ 83 w 144"/>
                <a:gd name="T49" fmla="*/ 8 h 127"/>
                <a:gd name="T50" fmla="*/ 95 w 144"/>
                <a:gd name="T51" fmla="*/ 2 h 127"/>
                <a:gd name="T52" fmla="*/ 105 w 144"/>
                <a:gd name="T53" fmla="*/ 2 h 127"/>
                <a:gd name="T54" fmla="*/ 139 w 144"/>
                <a:gd name="T55" fmla="*/ 18 h 127"/>
                <a:gd name="T56" fmla="*/ 143 w 144"/>
                <a:gd name="T57" fmla="*/ 25 h 127"/>
                <a:gd name="T58" fmla="*/ 131 w 144"/>
                <a:gd name="T59" fmla="*/ 32 h 127"/>
                <a:gd name="T60" fmla="*/ 120 w 144"/>
                <a:gd name="T61" fmla="*/ 31 h 127"/>
                <a:gd name="T62" fmla="*/ 118 w 144"/>
                <a:gd name="T63" fmla="*/ 32 h 127"/>
                <a:gd name="T64" fmla="*/ 115 w 144"/>
                <a:gd name="T65" fmla="*/ 32 h 127"/>
                <a:gd name="T66" fmla="*/ 104 w 144"/>
                <a:gd name="T67" fmla="*/ 31 h 127"/>
                <a:gd name="T68" fmla="*/ 107 w 144"/>
                <a:gd name="T69" fmla="*/ 35 h 127"/>
                <a:gd name="T70" fmla="*/ 108 w 144"/>
                <a:gd name="T71" fmla="*/ 53 h 127"/>
                <a:gd name="T72" fmla="*/ 82 w 144"/>
                <a:gd name="T73" fmla="*/ 67 h 127"/>
                <a:gd name="T74" fmla="*/ 70 w 144"/>
                <a:gd name="T75" fmla="*/ 79 h 127"/>
                <a:gd name="T76" fmla="*/ 69 w 144"/>
                <a:gd name="T77" fmla="*/ 86 h 127"/>
                <a:gd name="T78" fmla="*/ 53 w 144"/>
                <a:gd name="T79" fmla="*/ 114 h 127"/>
                <a:gd name="T80" fmla="*/ 26 w 144"/>
                <a:gd name="T81" fmla="*/ 123 h 127"/>
                <a:gd name="T82" fmla="*/ 25 w 144"/>
                <a:gd name="T83" fmla="*/ 122 h 127"/>
                <a:gd name="T84" fmla="*/ 27 w 144"/>
                <a:gd name="T85" fmla="*/ 1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7">
                  <a:moveTo>
                    <a:pt x="27" y="120"/>
                  </a:moveTo>
                  <a:cubicBezTo>
                    <a:pt x="31" y="119"/>
                    <a:pt x="37" y="122"/>
                    <a:pt x="39" y="116"/>
                  </a:cubicBezTo>
                  <a:cubicBezTo>
                    <a:pt x="41" y="110"/>
                    <a:pt x="36" y="108"/>
                    <a:pt x="34" y="104"/>
                  </a:cubicBezTo>
                  <a:cubicBezTo>
                    <a:pt x="32" y="102"/>
                    <a:pt x="31" y="100"/>
                    <a:pt x="29" y="98"/>
                  </a:cubicBezTo>
                  <a:cubicBezTo>
                    <a:pt x="26" y="94"/>
                    <a:pt x="26" y="91"/>
                    <a:pt x="30" y="87"/>
                  </a:cubicBezTo>
                  <a:cubicBezTo>
                    <a:pt x="33" y="86"/>
                    <a:pt x="35" y="84"/>
                    <a:pt x="32" y="81"/>
                  </a:cubicBezTo>
                  <a:cubicBezTo>
                    <a:pt x="30" y="79"/>
                    <a:pt x="27" y="79"/>
                    <a:pt x="24" y="82"/>
                  </a:cubicBezTo>
                  <a:cubicBezTo>
                    <a:pt x="23" y="82"/>
                    <a:pt x="23" y="84"/>
                    <a:pt x="22" y="85"/>
                  </a:cubicBezTo>
                  <a:cubicBezTo>
                    <a:pt x="19" y="88"/>
                    <a:pt x="15" y="91"/>
                    <a:pt x="11" y="89"/>
                  </a:cubicBezTo>
                  <a:cubicBezTo>
                    <a:pt x="7" y="88"/>
                    <a:pt x="5" y="84"/>
                    <a:pt x="4" y="81"/>
                  </a:cubicBezTo>
                  <a:cubicBezTo>
                    <a:pt x="3" y="73"/>
                    <a:pt x="2" y="65"/>
                    <a:pt x="1" y="57"/>
                  </a:cubicBezTo>
                  <a:cubicBezTo>
                    <a:pt x="0" y="53"/>
                    <a:pt x="2" y="50"/>
                    <a:pt x="6" y="49"/>
                  </a:cubicBezTo>
                  <a:cubicBezTo>
                    <a:pt x="10" y="48"/>
                    <a:pt x="13" y="49"/>
                    <a:pt x="15" y="53"/>
                  </a:cubicBezTo>
                  <a:cubicBezTo>
                    <a:pt x="16" y="55"/>
                    <a:pt x="16" y="56"/>
                    <a:pt x="17" y="57"/>
                  </a:cubicBezTo>
                  <a:cubicBezTo>
                    <a:pt x="23" y="69"/>
                    <a:pt x="31" y="71"/>
                    <a:pt x="41" y="64"/>
                  </a:cubicBezTo>
                  <a:cubicBezTo>
                    <a:pt x="47" y="60"/>
                    <a:pt x="53" y="58"/>
                    <a:pt x="59" y="58"/>
                  </a:cubicBezTo>
                  <a:cubicBezTo>
                    <a:pt x="66" y="59"/>
                    <a:pt x="73" y="59"/>
                    <a:pt x="79" y="57"/>
                  </a:cubicBezTo>
                  <a:cubicBezTo>
                    <a:pt x="85" y="55"/>
                    <a:pt x="86" y="54"/>
                    <a:pt x="86" y="48"/>
                  </a:cubicBezTo>
                  <a:cubicBezTo>
                    <a:pt x="86" y="44"/>
                    <a:pt x="85" y="41"/>
                    <a:pt x="87" y="38"/>
                  </a:cubicBezTo>
                  <a:cubicBezTo>
                    <a:pt x="88" y="36"/>
                    <a:pt x="90" y="33"/>
                    <a:pt x="88" y="30"/>
                  </a:cubicBezTo>
                  <a:cubicBezTo>
                    <a:pt x="85" y="27"/>
                    <a:pt x="82" y="24"/>
                    <a:pt x="77" y="24"/>
                  </a:cubicBezTo>
                  <a:cubicBezTo>
                    <a:pt x="74" y="24"/>
                    <a:pt x="71" y="24"/>
                    <a:pt x="68" y="25"/>
                  </a:cubicBezTo>
                  <a:cubicBezTo>
                    <a:pt x="59" y="28"/>
                    <a:pt x="56" y="27"/>
                    <a:pt x="50" y="20"/>
                  </a:cubicBezTo>
                  <a:cubicBezTo>
                    <a:pt x="49" y="18"/>
                    <a:pt x="47" y="16"/>
                    <a:pt x="46" y="14"/>
                  </a:cubicBezTo>
                  <a:cubicBezTo>
                    <a:pt x="59" y="19"/>
                    <a:pt x="72" y="16"/>
                    <a:pt x="83" y="8"/>
                  </a:cubicBezTo>
                  <a:cubicBezTo>
                    <a:pt x="87" y="6"/>
                    <a:pt x="91" y="4"/>
                    <a:pt x="95" y="2"/>
                  </a:cubicBezTo>
                  <a:cubicBezTo>
                    <a:pt x="98" y="0"/>
                    <a:pt x="101" y="0"/>
                    <a:pt x="105" y="2"/>
                  </a:cubicBezTo>
                  <a:cubicBezTo>
                    <a:pt x="116" y="7"/>
                    <a:pt x="127" y="14"/>
                    <a:pt x="139" y="18"/>
                  </a:cubicBezTo>
                  <a:cubicBezTo>
                    <a:pt x="142" y="19"/>
                    <a:pt x="144" y="22"/>
                    <a:pt x="143" y="25"/>
                  </a:cubicBezTo>
                  <a:cubicBezTo>
                    <a:pt x="141" y="31"/>
                    <a:pt x="136" y="32"/>
                    <a:pt x="131" y="32"/>
                  </a:cubicBezTo>
                  <a:cubicBezTo>
                    <a:pt x="127" y="32"/>
                    <a:pt x="124" y="30"/>
                    <a:pt x="120" y="31"/>
                  </a:cubicBezTo>
                  <a:cubicBezTo>
                    <a:pt x="119" y="31"/>
                    <a:pt x="118" y="32"/>
                    <a:pt x="118" y="32"/>
                  </a:cubicBezTo>
                  <a:cubicBezTo>
                    <a:pt x="117" y="32"/>
                    <a:pt x="116" y="32"/>
                    <a:pt x="115" y="32"/>
                  </a:cubicBezTo>
                  <a:cubicBezTo>
                    <a:pt x="111" y="33"/>
                    <a:pt x="108" y="34"/>
                    <a:pt x="104" y="31"/>
                  </a:cubicBezTo>
                  <a:cubicBezTo>
                    <a:pt x="105" y="33"/>
                    <a:pt x="106" y="34"/>
                    <a:pt x="107" y="35"/>
                  </a:cubicBezTo>
                  <a:cubicBezTo>
                    <a:pt x="113" y="41"/>
                    <a:pt x="112" y="46"/>
                    <a:pt x="108" y="53"/>
                  </a:cubicBezTo>
                  <a:cubicBezTo>
                    <a:pt x="101" y="62"/>
                    <a:pt x="95" y="68"/>
                    <a:pt x="82" y="67"/>
                  </a:cubicBezTo>
                  <a:cubicBezTo>
                    <a:pt x="73" y="66"/>
                    <a:pt x="71" y="70"/>
                    <a:pt x="70" y="79"/>
                  </a:cubicBezTo>
                  <a:cubicBezTo>
                    <a:pt x="70" y="82"/>
                    <a:pt x="70" y="85"/>
                    <a:pt x="69" y="86"/>
                  </a:cubicBezTo>
                  <a:cubicBezTo>
                    <a:pt x="58" y="92"/>
                    <a:pt x="58" y="105"/>
                    <a:pt x="53" y="114"/>
                  </a:cubicBezTo>
                  <a:cubicBezTo>
                    <a:pt x="46" y="124"/>
                    <a:pt x="38" y="127"/>
                    <a:pt x="26" y="123"/>
                  </a:cubicBezTo>
                  <a:cubicBezTo>
                    <a:pt x="25" y="123"/>
                    <a:pt x="25" y="122"/>
                    <a:pt x="25" y="122"/>
                  </a:cubicBezTo>
                  <a:cubicBezTo>
                    <a:pt x="26" y="121"/>
                    <a:pt x="26" y="121"/>
                    <a:pt x="27" y="120"/>
                  </a:cubicBezTo>
                  <a:close/>
                </a:path>
              </a:pathLst>
            </a:custGeom>
            <a:solidFill>
              <a:srgbClr val="FDF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0" name="Freeform 1527"/>
            <p:cNvSpPr/>
            <p:nvPr/>
          </p:nvSpPr>
          <p:spPr bwMode="auto">
            <a:xfrm>
              <a:off x="6754" y="4190"/>
              <a:ext cx="205" cy="56"/>
            </a:xfrm>
            <a:custGeom>
              <a:avLst/>
              <a:gdLst>
                <a:gd name="T0" fmla="*/ 2 w 137"/>
                <a:gd name="T1" fmla="*/ 10 h 37"/>
                <a:gd name="T2" fmla="*/ 0 w 137"/>
                <a:gd name="T3" fmla="*/ 6 h 37"/>
                <a:gd name="T4" fmla="*/ 26 w 137"/>
                <a:gd name="T5" fmla="*/ 19 h 37"/>
                <a:gd name="T6" fmla="*/ 38 w 137"/>
                <a:gd name="T7" fmla="*/ 24 h 37"/>
                <a:gd name="T8" fmla="*/ 48 w 137"/>
                <a:gd name="T9" fmla="*/ 21 h 37"/>
                <a:gd name="T10" fmla="*/ 61 w 137"/>
                <a:gd name="T11" fmla="*/ 17 h 37"/>
                <a:gd name="T12" fmla="*/ 83 w 137"/>
                <a:gd name="T13" fmla="*/ 16 h 37"/>
                <a:gd name="T14" fmla="*/ 104 w 137"/>
                <a:gd name="T15" fmla="*/ 17 h 37"/>
                <a:gd name="T16" fmla="*/ 119 w 137"/>
                <a:gd name="T17" fmla="*/ 11 h 37"/>
                <a:gd name="T18" fmla="*/ 135 w 137"/>
                <a:gd name="T19" fmla="*/ 0 h 37"/>
                <a:gd name="T20" fmla="*/ 135 w 137"/>
                <a:gd name="T21" fmla="*/ 0 h 37"/>
                <a:gd name="T22" fmla="*/ 130 w 137"/>
                <a:gd name="T23" fmla="*/ 16 h 37"/>
                <a:gd name="T24" fmla="*/ 125 w 137"/>
                <a:gd name="T25" fmla="*/ 27 h 37"/>
                <a:gd name="T26" fmla="*/ 98 w 137"/>
                <a:gd name="T27" fmla="*/ 33 h 37"/>
                <a:gd name="T28" fmla="*/ 68 w 137"/>
                <a:gd name="T29" fmla="*/ 34 h 37"/>
                <a:gd name="T30" fmla="*/ 34 w 137"/>
                <a:gd name="T31" fmla="*/ 32 h 37"/>
                <a:gd name="T32" fmla="*/ 2 w 137"/>
                <a:gd name="T3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37">
                  <a:moveTo>
                    <a:pt x="2" y="10"/>
                  </a:moveTo>
                  <a:cubicBezTo>
                    <a:pt x="1" y="9"/>
                    <a:pt x="0" y="7"/>
                    <a:pt x="0" y="6"/>
                  </a:cubicBezTo>
                  <a:cubicBezTo>
                    <a:pt x="10" y="7"/>
                    <a:pt x="17" y="14"/>
                    <a:pt x="26" y="19"/>
                  </a:cubicBezTo>
                  <a:cubicBezTo>
                    <a:pt x="29" y="21"/>
                    <a:pt x="33" y="22"/>
                    <a:pt x="38" y="24"/>
                  </a:cubicBezTo>
                  <a:cubicBezTo>
                    <a:pt x="42" y="26"/>
                    <a:pt x="46" y="26"/>
                    <a:pt x="48" y="21"/>
                  </a:cubicBezTo>
                  <a:cubicBezTo>
                    <a:pt x="51" y="16"/>
                    <a:pt x="57" y="16"/>
                    <a:pt x="61" y="17"/>
                  </a:cubicBezTo>
                  <a:cubicBezTo>
                    <a:pt x="69" y="19"/>
                    <a:pt x="76" y="18"/>
                    <a:pt x="83" y="16"/>
                  </a:cubicBezTo>
                  <a:cubicBezTo>
                    <a:pt x="90" y="14"/>
                    <a:pt x="97" y="15"/>
                    <a:pt x="104" y="17"/>
                  </a:cubicBezTo>
                  <a:cubicBezTo>
                    <a:pt x="111" y="19"/>
                    <a:pt x="115" y="15"/>
                    <a:pt x="119" y="11"/>
                  </a:cubicBezTo>
                  <a:cubicBezTo>
                    <a:pt x="123" y="5"/>
                    <a:pt x="128" y="2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7" y="6"/>
                    <a:pt x="132" y="11"/>
                    <a:pt x="130" y="16"/>
                  </a:cubicBezTo>
                  <a:cubicBezTo>
                    <a:pt x="129" y="20"/>
                    <a:pt x="127" y="23"/>
                    <a:pt x="125" y="27"/>
                  </a:cubicBezTo>
                  <a:cubicBezTo>
                    <a:pt x="118" y="37"/>
                    <a:pt x="107" y="34"/>
                    <a:pt x="98" y="33"/>
                  </a:cubicBezTo>
                  <a:cubicBezTo>
                    <a:pt x="88" y="33"/>
                    <a:pt x="78" y="34"/>
                    <a:pt x="68" y="34"/>
                  </a:cubicBezTo>
                  <a:cubicBezTo>
                    <a:pt x="57" y="35"/>
                    <a:pt x="45" y="35"/>
                    <a:pt x="34" y="32"/>
                  </a:cubicBezTo>
                  <a:cubicBezTo>
                    <a:pt x="20" y="30"/>
                    <a:pt x="10" y="21"/>
                    <a:pt x="2" y="10"/>
                  </a:cubicBezTo>
                  <a:close/>
                </a:path>
              </a:pathLst>
            </a:custGeom>
            <a:solidFill>
              <a:srgbClr val="FD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1" name="Freeform 1528"/>
            <p:cNvSpPr/>
            <p:nvPr/>
          </p:nvSpPr>
          <p:spPr bwMode="auto">
            <a:xfrm>
              <a:off x="6383" y="3912"/>
              <a:ext cx="242" cy="74"/>
            </a:xfrm>
            <a:custGeom>
              <a:avLst/>
              <a:gdLst>
                <a:gd name="T0" fmla="*/ 34 w 161"/>
                <a:gd name="T1" fmla="*/ 40 h 50"/>
                <a:gd name="T2" fmla="*/ 21 w 161"/>
                <a:gd name="T3" fmla="*/ 36 h 50"/>
                <a:gd name="T4" fmla="*/ 52 w 161"/>
                <a:gd name="T5" fmla="*/ 37 h 50"/>
                <a:gd name="T6" fmla="*/ 74 w 161"/>
                <a:gd name="T7" fmla="*/ 40 h 50"/>
                <a:gd name="T8" fmla="*/ 80 w 161"/>
                <a:gd name="T9" fmla="*/ 40 h 50"/>
                <a:gd name="T10" fmla="*/ 86 w 161"/>
                <a:gd name="T11" fmla="*/ 36 h 50"/>
                <a:gd name="T12" fmla="*/ 80 w 161"/>
                <a:gd name="T13" fmla="*/ 32 h 50"/>
                <a:gd name="T14" fmla="*/ 52 w 161"/>
                <a:gd name="T15" fmla="*/ 29 h 50"/>
                <a:gd name="T16" fmla="*/ 26 w 161"/>
                <a:gd name="T17" fmla="*/ 26 h 50"/>
                <a:gd name="T18" fmla="*/ 7 w 161"/>
                <a:gd name="T19" fmla="*/ 20 h 50"/>
                <a:gd name="T20" fmla="*/ 2 w 161"/>
                <a:gd name="T21" fmla="*/ 10 h 50"/>
                <a:gd name="T22" fmla="*/ 4 w 161"/>
                <a:gd name="T23" fmla="*/ 5 h 50"/>
                <a:gd name="T24" fmla="*/ 19 w 161"/>
                <a:gd name="T25" fmla="*/ 6 h 50"/>
                <a:gd name="T26" fmla="*/ 22 w 161"/>
                <a:gd name="T27" fmla="*/ 6 h 50"/>
                <a:gd name="T28" fmla="*/ 29 w 161"/>
                <a:gd name="T29" fmla="*/ 8 h 50"/>
                <a:gd name="T30" fmla="*/ 31 w 161"/>
                <a:gd name="T31" fmla="*/ 8 h 50"/>
                <a:gd name="T32" fmla="*/ 37 w 161"/>
                <a:gd name="T33" fmla="*/ 10 h 50"/>
                <a:gd name="T34" fmla="*/ 39 w 161"/>
                <a:gd name="T35" fmla="*/ 11 h 50"/>
                <a:gd name="T36" fmla="*/ 42 w 161"/>
                <a:gd name="T37" fmla="*/ 12 h 50"/>
                <a:gd name="T38" fmla="*/ 45 w 161"/>
                <a:gd name="T39" fmla="*/ 13 h 50"/>
                <a:gd name="T40" fmla="*/ 49 w 161"/>
                <a:gd name="T41" fmla="*/ 14 h 50"/>
                <a:gd name="T42" fmla="*/ 51 w 161"/>
                <a:gd name="T43" fmla="*/ 14 h 50"/>
                <a:gd name="T44" fmla="*/ 56 w 161"/>
                <a:gd name="T45" fmla="*/ 16 h 50"/>
                <a:gd name="T46" fmla="*/ 59 w 161"/>
                <a:gd name="T47" fmla="*/ 17 h 50"/>
                <a:gd name="T48" fmla="*/ 82 w 161"/>
                <a:gd name="T49" fmla="*/ 17 h 50"/>
                <a:gd name="T50" fmla="*/ 86 w 161"/>
                <a:gd name="T51" fmla="*/ 16 h 50"/>
                <a:gd name="T52" fmla="*/ 144 w 161"/>
                <a:gd name="T53" fmla="*/ 5 h 50"/>
                <a:gd name="T54" fmla="*/ 161 w 161"/>
                <a:gd name="T55" fmla="*/ 22 h 50"/>
                <a:gd name="T56" fmla="*/ 138 w 161"/>
                <a:gd name="T57" fmla="*/ 42 h 50"/>
                <a:gd name="T58" fmla="*/ 126 w 161"/>
                <a:gd name="T59" fmla="*/ 38 h 50"/>
                <a:gd name="T60" fmla="*/ 119 w 161"/>
                <a:gd name="T61" fmla="*/ 40 h 50"/>
                <a:gd name="T62" fmla="*/ 123 w 161"/>
                <a:gd name="T63" fmla="*/ 46 h 50"/>
                <a:gd name="T64" fmla="*/ 111 w 161"/>
                <a:gd name="T65" fmla="*/ 50 h 50"/>
                <a:gd name="T66" fmla="*/ 102 w 161"/>
                <a:gd name="T67" fmla="*/ 48 h 50"/>
                <a:gd name="T68" fmla="*/ 74 w 161"/>
                <a:gd name="T69" fmla="*/ 42 h 50"/>
                <a:gd name="T70" fmla="*/ 34 w 161"/>
                <a:gd name="T7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50">
                  <a:moveTo>
                    <a:pt x="34" y="40"/>
                  </a:moveTo>
                  <a:cubicBezTo>
                    <a:pt x="31" y="36"/>
                    <a:pt x="25" y="40"/>
                    <a:pt x="21" y="36"/>
                  </a:cubicBezTo>
                  <a:cubicBezTo>
                    <a:pt x="31" y="33"/>
                    <a:pt x="42" y="36"/>
                    <a:pt x="52" y="37"/>
                  </a:cubicBezTo>
                  <a:cubicBezTo>
                    <a:pt x="59" y="38"/>
                    <a:pt x="67" y="39"/>
                    <a:pt x="74" y="40"/>
                  </a:cubicBezTo>
                  <a:cubicBezTo>
                    <a:pt x="76" y="40"/>
                    <a:pt x="78" y="40"/>
                    <a:pt x="80" y="40"/>
                  </a:cubicBezTo>
                  <a:cubicBezTo>
                    <a:pt x="83" y="40"/>
                    <a:pt x="86" y="40"/>
                    <a:pt x="86" y="36"/>
                  </a:cubicBezTo>
                  <a:cubicBezTo>
                    <a:pt x="87" y="32"/>
                    <a:pt x="83" y="32"/>
                    <a:pt x="80" y="32"/>
                  </a:cubicBezTo>
                  <a:cubicBezTo>
                    <a:pt x="71" y="29"/>
                    <a:pt x="62" y="28"/>
                    <a:pt x="52" y="29"/>
                  </a:cubicBezTo>
                  <a:cubicBezTo>
                    <a:pt x="43" y="30"/>
                    <a:pt x="35" y="29"/>
                    <a:pt x="26" y="26"/>
                  </a:cubicBezTo>
                  <a:cubicBezTo>
                    <a:pt x="20" y="24"/>
                    <a:pt x="14" y="21"/>
                    <a:pt x="7" y="20"/>
                  </a:cubicBezTo>
                  <a:cubicBezTo>
                    <a:pt x="2" y="20"/>
                    <a:pt x="0" y="15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9" y="0"/>
                    <a:pt x="14" y="6"/>
                    <a:pt x="19" y="6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4" y="7"/>
                    <a:pt x="27" y="8"/>
                    <a:pt x="29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3" y="9"/>
                    <a:pt x="35" y="10"/>
                    <a:pt x="37" y="10"/>
                  </a:cubicBezTo>
                  <a:cubicBezTo>
                    <a:pt x="38" y="10"/>
                    <a:pt x="38" y="10"/>
                    <a:pt x="39" y="11"/>
                  </a:cubicBezTo>
                  <a:cubicBezTo>
                    <a:pt x="40" y="11"/>
                    <a:pt x="41" y="11"/>
                    <a:pt x="42" y="12"/>
                  </a:cubicBezTo>
                  <a:cubicBezTo>
                    <a:pt x="43" y="12"/>
                    <a:pt x="44" y="12"/>
                    <a:pt x="45" y="13"/>
                  </a:cubicBezTo>
                  <a:cubicBezTo>
                    <a:pt x="46" y="13"/>
                    <a:pt x="47" y="14"/>
                    <a:pt x="49" y="14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3" y="15"/>
                    <a:pt x="55" y="15"/>
                    <a:pt x="56" y="16"/>
                  </a:cubicBezTo>
                  <a:cubicBezTo>
                    <a:pt x="57" y="16"/>
                    <a:pt x="58" y="17"/>
                    <a:pt x="59" y="17"/>
                  </a:cubicBezTo>
                  <a:cubicBezTo>
                    <a:pt x="67" y="21"/>
                    <a:pt x="74" y="23"/>
                    <a:pt x="82" y="17"/>
                  </a:cubicBezTo>
                  <a:cubicBezTo>
                    <a:pt x="83" y="16"/>
                    <a:pt x="85" y="16"/>
                    <a:pt x="86" y="16"/>
                  </a:cubicBezTo>
                  <a:cubicBezTo>
                    <a:pt x="106" y="17"/>
                    <a:pt x="125" y="11"/>
                    <a:pt x="144" y="5"/>
                  </a:cubicBezTo>
                  <a:cubicBezTo>
                    <a:pt x="153" y="3"/>
                    <a:pt x="158" y="8"/>
                    <a:pt x="161" y="22"/>
                  </a:cubicBezTo>
                  <a:cubicBezTo>
                    <a:pt x="154" y="29"/>
                    <a:pt x="145" y="34"/>
                    <a:pt x="138" y="42"/>
                  </a:cubicBezTo>
                  <a:cubicBezTo>
                    <a:pt x="134" y="41"/>
                    <a:pt x="130" y="39"/>
                    <a:pt x="126" y="38"/>
                  </a:cubicBezTo>
                  <a:cubicBezTo>
                    <a:pt x="124" y="38"/>
                    <a:pt x="120" y="37"/>
                    <a:pt x="119" y="40"/>
                  </a:cubicBezTo>
                  <a:cubicBezTo>
                    <a:pt x="117" y="43"/>
                    <a:pt x="121" y="44"/>
                    <a:pt x="123" y="46"/>
                  </a:cubicBezTo>
                  <a:cubicBezTo>
                    <a:pt x="120" y="50"/>
                    <a:pt x="115" y="48"/>
                    <a:pt x="111" y="50"/>
                  </a:cubicBezTo>
                  <a:cubicBezTo>
                    <a:pt x="108" y="49"/>
                    <a:pt x="105" y="48"/>
                    <a:pt x="102" y="48"/>
                  </a:cubicBezTo>
                  <a:cubicBezTo>
                    <a:pt x="93" y="42"/>
                    <a:pt x="83" y="43"/>
                    <a:pt x="74" y="42"/>
                  </a:cubicBezTo>
                  <a:cubicBezTo>
                    <a:pt x="61" y="42"/>
                    <a:pt x="48" y="39"/>
                    <a:pt x="34" y="4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2" name="Freeform 1529"/>
            <p:cNvSpPr/>
            <p:nvPr/>
          </p:nvSpPr>
          <p:spPr bwMode="auto">
            <a:xfrm>
              <a:off x="6422" y="3856"/>
              <a:ext cx="261" cy="187"/>
            </a:xfrm>
            <a:custGeom>
              <a:avLst/>
              <a:gdLst>
                <a:gd name="T0" fmla="*/ 133 w 174"/>
                <a:gd name="T1" fmla="*/ 60 h 125"/>
                <a:gd name="T2" fmla="*/ 127 w 174"/>
                <a:gd name="T3" fmla="*/ 48 h 125"/>
                <a:gd name="T4" fmla="*/ 120 w 174"/>
                <a:gd name="T5" fmla="*/ 46 h 125"/>
                <a:gd name="T6" fmla="*/ 93 w 174"/>
                <a:gd name="T7" fmla="*/ 52 h 125"/>
                <a:gd name="T8" fmla="*/ 85 w 174"/>
                <a:gd name="T9" fmla="*/ 55 h 125"/>
                <a:gd name="T10" fmla="*/ 72 w 174"/>
                <a:gd name="T11" fmla="*/ 57 h 125"/>
                <a:gd name="T12" fmla="*/ 63 w 174"/>
                <a:gd name="T13" fmla="*/ 56 h 125"/>
                <a:gd name="T14" fmla="*/ 57 w 174"/>
                <a:gd name="T15" fmla="*/ 58 h 125"/>
                <a:gd name="T16" fmla="*/ 45 w 174"/>
                <a:gd name="T17" fmla="*/ 61 h 125"/>
                <a:gd name="T18" fmla="*/ 30 w 174"/>
                <a:gd name="T19" fmla="*/ 56 h 125"/>
                <a:gd name="T20" fmla="*/ 28 w 174"/>
                <a:gd name="T21" fmla="*/ 51 h 125"/>
                <a:gd name="T22" fmla="*/ 12 w 174"/>
                <a:gd name="T23" fmla="*/ 46 h 125"/>
                <a:gd name="T24" fmla="*/ 2 w 174"/>
                <a:gd name="T25" fmla="*/ 29 h 125"/>
                <a:gd name="T26" fmla="*/ 5 w 174"/>
                <a:gd name="T27" fmla="*/ 26 h 125"/>
                <a:gd name="T28" fmla="*/ 9 w 174"/>
                <a:gd name="T29" fmla="*/ 26 h 125"/>
                <a:gd name="T30" fmla="*/ 12 w 174"/>
                <a:gd name="T31" fmla="*/ 27 h 125"/>
                <a:gd name="T32" fmla="*/ 21 w 174"/>
                <a:gd name="T33" fmla="*/ 33 h 125"/>
                <a:gd name="T34" fmla="*/ 55 w 174"/>
                <a:gd name="T35" fmla="*/ 47 h 125"/>
                <a:gd name="T36" fmla="*/ 42 w 174"/>
                <a:gd name="T37" fmla="*/ 41 h 125"/>
                <a:gd name="T38" fmla="*/ 44 w 174"/>
                <a:gd name="T39" fmla="*/ 32 h 125"/>
                <a:gd name="T40" fmla="*/ 63 w 174"/>
                <a:gd name="T41" fmla="*/ 37 h 125"/>
                <a:gd name="T42" fmla="*/ 88 w 174"/>
                <a:gd name="T43" fmla="*/ 42 h 125"/>
                <a:gd name="T44" fmla="*/ 99 w 174"/>
                <a:gd name="T45" fmla="*/ 38 h 125"/>
                <a:gd name="T46" fmla="*/ 94 w 174"/>
                <a:gd name="T47" fmla="*/ 27 h 125"/>
                <a:gd name="T48" fmla="*/ 85 w 174"/>
                <a:gd name="T49" fmla="*/ 9 h 125"/>
                <a:gd name="T50" fmla="*/ 94 w 174"/>
                <a:gd name="T51" fmla="*/ 0 h 125"/>
                <a:gd name="T52" fmla="*/ 98 w 174"/>
                <a:gd name="T53" fmla="*/ 2 h 125"/>
                <a:gd name="T54" fmla="*/ 101 w 174"/>
                <a:gd name="T55" fmla="*/ 7 h 125"/>
                <a:gd name="T56" fmla="*/ 104 w 174"/>
                <a:gd name="T57" fmla="*/ 13 h 125"/>
                <a:gd name="T58" fmla="*/ 107 w 174"/>
                <a:gd name="T59" fmla="*/ 18 h 125"/>
                <a:gd name="T60" fmla="*/ 110 w 174"/>
                <a:gd name="T61" fmla="*/ 14 h 125"/>
                <a:gd name="T62" fmla="*/ 113 w 174"/>
                <a:gd name="T63" fmla="*/ 11 h 125"/>
                <a:gd name="T64" fmla="*/ 119 w 174"/>
                <a:gd name="T65" fmla="*/ 20 h 125"/>
                <a:gd name="T66" fmla="*/ 131 w 174"/>
                <a:gd name="T67" fmla="*/ 41 h 125"/>
                <a:gd name="T68" fmla="*/ 136 w 174"/>
                <a:gd name="T69" fmla="*/ 43 h 125"/>
                <a:gd name="T70" fmla="*/ 138 w 174"/>
                <a:gd name="T71" fmla="*/ 45 h 125"/>
                <a:gd name="T72" fmla="*/ 142 w 174"/>
                <a:gd name="T73" fmla="*/ 61 h 125"/>
                <a:gd name="T74" fmla="*/ 150 w 174"/>
                <a:gd name="T75" fmla="*/ 71 h 125"/>
                <a:gd name="T76" fmla="*/ 163 w 174"/>
                <a:gd name="T77" fmla="*/ 105 h 125"/>
                <a:gd name="T78" fmla="*/ 172 w 174"/>
                <a:gd name="T79" fmla="*/ 117 h 125"/>
                <a:gd name="T80" fmla="*/ 172 w 174"/>
                <a:gd name="T81" fmla="*/ 123 h 125"/>
                <a:gd name="T82" fmla="*/ 167 w 174"/>
                <a:gd name="T83" fmla="*/ 122 h 125"/>
                <a:gd name="T84" fmla="*/ 162 w 174"/>
                <a:gd name="T85" fmla="*/ 116 h 125"/>
                <a:gd name="T86" fmla="*/ 135 w 174"/>
                <a:gd name="T87" fmla="*/ 98 h 125"/>
                <a:gd name="T88" fmla="*/ 131 w 174"/>
                <a:gd name="T89" fmla="*/ 91 h 125"/>
                <a:gd name="T90" fmla="*/ 129 w 174"/>
                <a:gd name="T91" fmla="*/ 87 h 125"/>
                <a:gd name="T92" fmla="*/ 141 w 174"/>
                <a:gd name="T93" fmla="*/ 93 h 125"/>
                <a:gd name="T94" fmla="*/ 132 w 174"/>
                <a:gd name="T95" fmla="*/ 66 h 125"/>
                <a:gd name="T96" fmla="*/ 133 w 174"/>
                <a:gd name="T97" fmla="*/ 61 h 125"/>
                <a:gd name="T98" fmla="*/ 133 w 174"/>
                <a:gd name="T99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" h="125">
                  <a:moveTo>
                    <a:pt x="133" y="60"/>
                  </a:moveTo>
                  <a:cubicBezTo>
                    <a:pt x="132" y="55"/>
                    <a:pt x="129" y="52"/>
                    <a:pt x="127" y="48"/>
                  </a:cubicBezTo>
                  <a:cubicBezTo>
                    <a:pt x="126" y="45"/>
                    <a:pt x="123" y="44"/>
                    <a:pt x="120" y="46"/>
                  </a:cubicBezTo>
                  <a:cubicBezTo>
                    <a:pt x="112" y="51"/>
                    <a:pt x="102" y="51"/>
                    <a:pt x="93" y="52"/>
                  </a:cubicBezTo>
                  <a:cubicBezTo>
                    <a:pt x="90" y="52"/>
                    <a:pt x="87" y="53"/>
                    <a:pt x="85" y="55"/>
                  </a:cubicBezTo>
                  <a:cubicBezTo>
                    <a:pt x="81" y="59"/>
                    <a:pt x="77" y="59"/>
                    <a:pt x="72" y="57"/>
                  </a:cubicBezTo>
                  <a:cubicBezTo>
                    <a:pt x="69" y="57"/>
                    <a:pt x="66" y="56"/>
                    <a:pt x="63" y="56"/>
                  </a:cubicBezTo>
                  <a:cubicBezTo>
                    <a:pt x="60" y="56"/>
                    <a:pt x="58" y="56"/>
                    <a:pt x="57" y="58"/>
                  </a:cubicBezTo>
                  <a:cubicBezTo>
                    <a:pt x="54" y="64"/>
                    <a:pt x="49" y="63"/>
                    <a:pt x="45" y="61"/>
                  </a:cubicBezTo>
                  <a:cubicBezTo>
                    <a:pt x="39" y="60"/>
                    <a:pt x="34" y="60"/>
                    <a:pt x="30" y="56"/>
                  </a:cubicBezTo>
                  <a:cubicBezTo>
                    <a:pt x="32" y="54"/>
                    <a:pt x="32" y="52"/>
                    <a:pt x="28" y="51"/>
                  </a:cubicBezTo>
                  <a:cubicBezTo>
                    <a:pt x="23" y="49"/>
                    <a:pt x="18" y="47"/>
                    <a:pt x="12" y="46"/>
                  </a:cubicBezTo>
                  <a:cubicBezTo>
                    <a:pt x="1" y="42"/>
                    <a:pt x="0" y="41"/>
                    <a:pt x="2" y="29"/>
                  </a:cubicBezTo>
                  <a:cubicBezTo>
                    <a:pt x="3" y="27"/>
                    <a:pt x="4" y="27"/>
                    <a:pt x="5" y="26"/>
                  </a:cubicBezTo>
                  <a:cubicBezTo>
                    <a:pt x="7" y="26"/>
                    <a:pt x="8" y="25"/>
                    <a:pt x="9" y="26"/>
                  </a:cubicBezTo>
                  <a:cubicBezTo>
                    <a:pt x="10" y="26"/>
                    <a:pt x="11" y="26"/>
                    <a:pt x="12" y="27"/>
                  </a:cubicBezTo>
                  <a:cubicBezTo>
                    <a:pt x="14" y="30"/>
                    <a:pt x="18" y="31"/>
                    <a:pt x="21" y="33"/>
                  </a:cubicBezTo>
                  <a:cubicBezTo>
                    <a:pt x="32" y="38"/>
                    <a:pt x="44" y="41"/>
                    <a:pt x="55" y="47"/>
                  </a:cubicBezTo>
                  <a:cubicBezTo>
                    <a:pt x="51" y="46"/>
                    <a:pt x="46" y="44"/>
                    <a:pt x="42" y="41"/>
                  </a:cubicBezTo>
                  <a:cubicBezTo>
                    <a:pt x="38" y="37"/>
                    <a:pt x="37" y="34"/>
                    <a:pt x="44" y="32"/>
                  </a:cubicBezTo>
                  <a:cubicBezTo>
                    <a:pt x="50" y="32"/>
                    <a:pt x="57" y="34"/>
                    <a:pt x="63" y="37"/>
                  </a:cubicBezTo>
                  <a:cubicBezTo>
                    <a:pt x="71" y="42"/>
                    <a:pt x="79" y="44"/>
                    <a:pt x="88" y="42"/>
                  </a:cubicBezTo>
                  <a:cubicBezTo>
                    <a:pt x="92" y="41"/>
                    <a:pt x="97" y="43"/>
                    <a:pt x="99" y="38"/>
                  </a:cubicBezTo>
                  <a:cubicBezTo>
                    <a:pt x="101" y="33"/>
                    <a:pt x="96" y="30"/>
                    <a:pt x="94" y="27"/>
                  </a:cubicBezTo>
                  <a:cubicBezTo>
                    <a:pt x="90" y="22"/>
                    <a:pt x="83" y="17"/>
                    <a:pt x="85" y="9"/>
                  </a:cubicBezTo>
                  <a:cubicBezTo>
                    <a:pt x="86" y="5"/>
                    <a:pt x="87" y="0"/>
                    <a:pt x="94" y="0"/>
                  </a:cubicBezTo>
                  <a:cubicBezTo>
                    <a:pt x="95" y="0"/>
                    <a:pt x="97" y="1"/>
                    <a:pt x="98" y="2"/>
                  </a:cubicBezTo>
                  <a:cubicBezTo>
                    <a:pt x="99" y="3"/>
                    <a:pt x="100" y="5"/>
                    <a:pt x="101" y="7"/>
                  </a:cubicBezTo>
                  <a:cubicBezTo>
                    <a:pt x="102" y="9"/>
                    <a:pt x="103" y="11"/>
                    <a:pt x="104" y="13"/>
                  </a:cubicBezTo>
                  <a:cubicBezTo>
                    <a:pt x="104" y="15"/>
                    <a:pt x="104" y="17"/>
                    <a:pt x="107" y="18"/>
                  </a:cubicBezTo>
                  <a:cubicBezTo>
                    <a:pt x="109" y="18"/>
                    <a:pt x="109" y="15"/>
                    <a:pt x="110" y="14"/>
                  </a:cubicBezTo>
                  <a:cubicBezTo>
                    <a:pt x="110" y="12"/>
                    <a:pt x="111" y="11"/>
                    <a:pt x="113" y="11"/>
                  </a:cubicBezTo>
                  <a:cubicBezTo>
                    <a:pt x="118" y="12"/>
                    <a:pt x="117" y="17"/>
                    <a:pt x="119" y="20"/>
                  </a:cubicBezTo>
                  <a:cubicBezTo>
                    <a:pt x="124" y="26"/>
                    <a:pt x="130" y="32"/>
                    <a:pt x="131" y="41"/>
                  </a:cubicBezTo>
                  <a:cubicBezTo>
                    <a:pt x="132" y="43"/>
                    <a:pt x="134" y="44"/>
                    <a:pt x="136" y="43"/>
                  </a:cubicBezTo>
                  <a:cubicBezTo>
                    <a:pt x="137" y="44"/>
                    <a:pt x="137" y="44"/>
                    <a:pt x="138" y="45"/>
                  </a:cubicBezTo>
                  <a:cubicBezTo>
                    <a:pt x="141" y="50"/>
                    <a:pt x="140" y="56"/>
                    <a:pt x="142" y="61"/>
                  </a:cubicBezTo>
                  <a:cubicBezTo>
                    <a:pt x="144" y="65"/>
                    <a:pt x="146" y="69"/>
                    <a:pt x="150" y="71"/>
                  </a:cubicBezTo>
                  <a:cubicBezTo>
                    <a:pt x="156" y="82"/>
                    <a:pt x="160" y="93"/>
                    <a:pt x="163" y="105"/>
                  </a:cubicBezTo>
                  <a:cubicBezTo>
                    <a:pt x="164" y="110"/>
                    <a:pt x="167" y="115"/>
                    <a:pt x="172" y="117"/>
                  </a:cubicBezTo>
                  <a:cubicBezTo>
                    <a:pt x="173" y="119"/>
                    <a:pt x="174" y="121"/>
                    <a:pt x="172" y="123"/>
                  </a:cubicBezTo>
                  <a:cubicBezTo>
                    <a:pt x="170" y="125"/>
                    <a:pt x="169" y="123"/>
                    <a:pt x="167" y="122"/>
                  </a:cubicBezTo>
                  <a:cubicBezTo>
                    <a:pt x="166" y="120"/>
                    <a:pt x="163" y="118"/>
                    <a:pt x="162" y="116"/>
                  </a:cubicBezTo>
                  <a:cubicBezTo>
                    <a:pt x="155" y="106"/>
                    <a:pt x="145" y="102"/>
                    <a:pt x="135" y="98"/>
                  </a:cubicBezTo>
                  <a:cubicBezTo>
                    <a:pt x="130" y="97"/>
                    <a:pt x="129" y="95"/>
                    <a:pt x="131" y="91"/>
                  </a:cubicBezTo>
                  <a:cubicBezTo>
                    <a:pt x="131" y="90"/>
                    <a:pt x="130" y="88"/>
                    <a:pt x="129" y="87"/>
                  </a:cubicBezTo>
                  <a:cubicBezTo>
                    <a:pt x="136" y="83"/>
                    <a:pt x="137" y="90"/>
                    <a:pt x="141" y="93"/>
                  </a:cubicBezTo>
                  <a:cubicBezTo>
                    <a:pt x="138" y="83"/>
                    <a:pt x="134" y="75"/>
                    <a:pt x="132" y="66"/>
                  </a:cubicBezTo>
                  <a:cubicBezTo>
                    <a:pt x="132" y="64"/>
                    <a:pt x="132" y="63"/>
                    <a:pt x="133" y="61"/>
                  </a:cubicBezTo>
                  <a:cubicBezTo>
                    <a:pt x="133" y="60"/>
                    <a:pt x="133" y="60"/>
                    <a:pt x="133" y="6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3" name="Freeform 1530"/>
            <p:cNvSpPr/>
            <p:nvPr/>
          </p:nvSpPr>
          <p:spPr bwMode="auto">
            <a:xfrm>
              <a:off x="6587" y="3946"/>
              <a:ext cx="59" cy="61"/>
            </a:xfrm>
            <a:custGeom>
              <a:avLst/>
              <a:gdLst>
                <a:gd name="T0" fmla="*/ 25 w 39"/>
                <a:gd name="T1" fmla="*/ 4 h 41"/>
                <a:gd name="T2" fmla="*/ 39 w 39"/>
                <a:gd name="T3" fmla="*/ 41 h 41"/>
                <a:gd name="T4" fmla="*/ 25 w 39"/>
                <a:gd name="T5" fmla="*/ 31 h 41"/>
                <a:gd name="T6" fmla="*/ 19 w 39"/>
                <a:gd name="T7" fmla="*/ 27 h 41"/>
                <a:gd name="T8" fmla="*/ 2 w 39"/>
                <a:gd name="T9" fmla="*/ 19 h 41"/>
                <a:gd name="T10" fmla="*/ 7 w 39"/>
                <a:gd name="T11" fmla="*/ 8 h 41"/>
                <a:gd name="T12" fmla="*/ 23 w 39"/>
                <a:gd name="T13" fmla="*/ 0 h 41"/>
                <a:gd name="T14" fmla="*/ 23 w 39"/>
                <a:gd name="T15" fmla="*/ 0 h 41"/>
                <a:gd name="T16" fmla="*/ 25 w 39"/>
                <a:gd name="T1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1">
                  <a:moveTo>
                    <a:pt x="25" y="4"/>
                  </a:moveTo>
                  <a:cubicBezTo>
                    <a:pt x="28" y="16"/>
                    <a:pt x="34" y="28"/>
                    <a:pt x="39" y="41"/>
                  </a:cubicBezTo>
                  <a:cubicBezTo>
                    <a:pt x="33" y="38"/>
                    <a:pt x="27" y="37"/>
                    <a:pt x="25" y="31"/>
                  </a:cubicBezTo>
                  <a:cubicBezTo>
                    <a:pt x="24" y="28"/>
                    <a:pt x="22" y="27"/>
                    <a:pt x="19" y="27"/>
                  </a:cubicBezTo>
                  <a:cubicBezTo>
                    <a:pt x="14" y="23"/>
                    <a:pt x="8" y="22"/>
                    <a:pt x="2" y="19"/>
                  </a:cubicBezTo>
                  <a:cubicBezTo>
                    <a:pt x="0" y="14"/>
                    <a:pt x="4" y="11"/>
                    <a:pt x="7" y="8"/>
                  </a:cubicBezTo>
                  <a:cubicBezTo>
                    <a:pt x="11" y="4"/>
                    <a:pt x="16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4" y="2"/>
                    <a:pt x="25" y="4"/>
                  </a:cubicBezTo>
                  <a:close/>
                </a:path>
              </a:pathLst>
            </a:custGeom>
            <a:solidFill>
              <a:srgbClr val="B99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4" name="Freeform 1531"/>
            <p:cNvSpPr/>
            <p:nvPr/>
          </p:nvSpPr>
          <p:spPr bwMode="auto">
            <a:xfrm>
              <a:off x="6550" y="3978"/>
              <a:ext cx="78" cy="49"/>
            </a:xfrm>
            <a:custGeom>
              <a:avLst/>
              <a:gdLst>
                <a:gd name="T0" fmla="*/ 0 w 52"/>
                <a:gd name="T1" fmla="*/ 6 h 33"/>
                <a:gd name="T2" fmla="*/ 12 w 52"/>
                <a:gd name="T3" fmla="*/ 2 h 33"/>
                <a:gd name="T4" fmla="*/ 14 w 52"/>
                <a:gd name="T5" fmla="*/ 2 h 33"/>
                <a:gd name="T6" fmla="*/ 18 w 52"/>
                <a:gd name="T7" fmla="*/ 4 h 33"/>
                <a:gd name="T8" fmla="*/ 28 w 52"/>
                <a:gd name="T9" fmla="*/ 7 h 33"/>
                <a:gd name="T10" fmla="*/ 36 w 52"/>
                <a:gd name="T11" fmla="*/ 17 h 33"/>
                <a:gd name="T12" fmla="*/ 40 w 52"/>
                <a:gd name="T13" fmla="*/ 21 h 33"/>
                <a:gd name="T14" fmla="*/ 52 w 52"/>
                <a:gd name="T15" fmla="*/ 27 h 33"/>
                <a:gd name="T16" fmla="*/ 50 w 52"/>
                <a:gd name="T17" fmla="*/ 32 h 33"/>
                <a:gd name="T18" fmla="*/ 48 w 52"/>
                <a:gd name="T19" fmla="*/ 32 h 33"/>
                <a:gd name="T20" fmla="*/ 44 w 52"/>
                <a:gd name="T21" fmla="*/ 30 h 33"/>
                <a:gd name="T22" fmla="*/ 42 w 52"/>
                <a:gd name="T23" fmla="*/ 29 h 33"/>
                <a:gd name="T24" fmla="*/ 31 w 52"/>
                <a:gd name="T25" fmla="*/ 23 h 33"/>
                <a:gd name="T26" fmla="*/ 29 w 52"/>
                <a:gd name="T27" fmla="*/ 21 h 33"/>
                <a:gd name="T28" fmla="*/ 8 w 52"/>
                <a:gd name="T29" fmla="*/ 9 h 33"/>
                <a:gd name="T30" fmla="*/ 4 w 52"/>
                <a:gd name="T31" fmla="*/ 7 h 33"/>
                <a:gd name="T32" fmla="*/ 4 w 52"/>
                <a:gd name="T33" fmla="*/ 7 h 33"/>
                <a:gd name="T34" fmla="*/ 0 w 52"/>
                <a:gd name="T3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33">
                  <a:moveTo>
                    <a:pt x="0" y="6"/>
                  </a:moveTo>
                  <a:cubicBezTo>
                    <a:pt x="2" y="0"/>
                    <a:pt x="8" y="2"/>
                    <a:pt x="12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5" y="3"/>
                    <a:pt x="16" y="2"/>
                    <a:pt x="18" y="4"/>
                  </a:cubicBezTo>
                  <a:cubicBezTo>
                    <a:pt x="21" y="5"/>
                    <a:pt x="25" y="6"/>
                    <a:pt x="28" y="7"/>
                  </a:cubicBezTo>
                  <a:cubicBezTo>
                    <a:pt x="32" y="9"/>
                    <a:pt x="37" y="10"/>
                    <a:pt x="36" y="17"/>
                  </a:cubicBezTo>
                  <a:cubicBezTo>
                    <a:pt x="35" y="19"/>
                    <a:pt x="38" y="20"/>
                    <a:pt x="40" y="21"/>
                  </a:cubicBezTo>
                  <a:cubicBezTo>
                    <a:pt x="44" y="23"/>
                    <a:pt x="48" y="25"/>
                    <a:pt x="52" y="27"/>
                  </a:cubicBezTo>
                  <a:cubicBezTo>
                    <a:pt x="49" y="28"/>
                    <a:pt x="49" y="30"/>
                    <a:pt x="50" y="32"/>
                  </a:cubicBezTo>
                  <a:cubicBezTo>
                    <a:pt x="49" y="33"/>
                    <a:pt x="49" y="33"/>
                    <a:pt x="48" y="32"/>
                  </a:cubicBezTo>
                  <a:cubicBezTo>
                    <a:pt x="47" y="32"/>
                    <a:pt x="46" y="31"/>
                    <a:pt x="44" y="30"/>
                  </a:cubicBezTo>
                  <a:cubicBezTo>
                    <a:pt x="44" y="30"/>
                    <a:pt x="43" y="29"/>
                    <a:pt x="42" y="29"/>
                  </a:cubicBezTo>
                  <a:cubicBezTo>
                    <a:pt x="39" y="26"/>
                    <a:pt x="36" y="23"/>
                    <a:pt x="31" y="23"/>
                  </a:cubicBezTo>
                  <a:cubicBezTo>
                    <a:pt x="30" y="22"/>
                    <a:pt x="30" y="22"/>
                    <a:pt x="29" y="21"/>
                  </a:cubicBezTo>
                  <a:cubicBezTo>
                    <a:pt x="22" y="17"/>
                    <a:pt x="15" y="13"/>
                    <a:pt x="8" y="9"/>
                  </a:cubicBezTo>
                  <a:cubicBezTo>
                    <a:pt x="7" y="8"/>
                    <a:pt x="5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BA9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5" name="Freeform 1532"/>
            <p:cNvSpPr/>
            <p:nvPr/>
          </p:nvSpPr>
          <p:spPr bwMode="auto">
            <a:xfrm>
              <a:off x="6646" y="3961"/>
              <a:ext cx="34" cy="75"/>
            </a:xfrm>
            <a:custGeom>
              <a:avLst/>
              <a:gdLst>
                <a:gd name="T0" fmla="*/ 23 w 23"/>
                <a:gd name="T1" fmla="*/ 47 h 50"/>
                <a:gd name="T2" fmla="*/ 21 w 23"/>
                <a:gd name="T3" fmla="*/ 49 h 50"/>
                <a:gd name="T4" fmla="*/ 12 w 23"/>
                <a:gd name="T5" fmla="*/ 39 h 50"/>
                <a:gd name="T6" fmla="*/ 0 w 23"/>
                <a:gd name="T7" fmla="*/ 3 h 50"/>
                <a:gd name="T8" fmla="*/ 0 w 23"/>
                <a:gd name="T9" fmla="*/ 2 h 50"/>
                <a:gd name="T10" fmla="*/ 4 w 23"/>
                <a:gd name="T11" fmla="*/ 1 h 50"/>
                <a:gd name="T12" fmla="*/ 20 w 23"/>
                <a:gd name="T13" fmla="*/ 34 h 50"/>
                <a:gd name="T14" fmla="*/ 21 w 23"/>
                <a:gd name="T15" fmla="*/ 40 h 50"/>
                <a:gd name="T16" fmla="*/ 23 w 23"/>
                <a:gd name="T17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0">
                  <a:moveTo>
                    <a:pt x="23" y="47"/>
                  </a:moveTo>
                  <a:cubicBezTo>
                    <a:pt x="22" y="48"/>
                    <a:pt x="22" y="50"/>
                    <a:pt x="21" y="49"/>
                  </a:cubicBezTo>
                  <a:cubicBezTo>
                    <a:pt x="17" y="47"/>
                    <a:pt x="12" y="44"/>
                    <a:pt x="12" y="39"/>
                  </a:cubicBezTo>
                  <a:cubicBezTo>
                    <a:pt x="10" y="26"/>
                    <a:pt x="3" y="1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12" y="11"/>
                    <a:pt x="16" y="22"/>
                    <a:pt x="20" y="34"/>
                  </a:cubicBezTo>
                  <a:cubicBezTo>
                    <a:pt x="20" y="36"/>
                    <a:pt x="19" y="38"/>
                    <a:pt x="21" y="40"/>
                  </a:cubicBezTo>
                  <a:cubicBezTo>
                    <a:pt x="21" y="42"/>
                    <a:pt x="22" y="45"/>
                    <a:pt x="23" y="47"/>
                  </a:cubicBezTo>
                  <a:close/>
                </a:path>
              </a:pathLst>
            </a:custGeom>
            <a:solidFill>
              <a:srgbClr val="BA9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6" name="Freeform 1533"/>
            <p:cNvSpPr/>
            <p:nvPr/>
          </p:nvSpPr>
          <p:spPr bwMode="auto">
            <a:xfrm>
              <a:off x="6667" y="3948"/>
              <a:ext cx="19" cy="68"/>
            </a:xfrm>
            <a:custGeom>
              <a:avLst/>
              <a:gdLst>
                <a:gd name="T0" fmla="*/ 12 w 13"/>
                <a:gd name="T1" fmla="*/ 33 h 46"/>
                <a:gd name="T2" fmla="*/ 12 w 13"/>
                <a:gd name="T3" fmla="*/ 43 h 46"/>
                <a:gd name="T4" fmla="*/ 7 w 13"/>
                <a:gd name="T5" fmla="*/ 45 h 46"/>
                <a:gd name="T6" fmla="*/ 6 w 13"/>
                <a:gd name="T7" fmla="*/ 44 h 46"/>
                <a:gd name="T8" fmla="*/ 3 w 13"/>
                <a:gd name="T9" fmla="*/ 39 h 46"/>
                <a:gd name="T10" fmla="*/ 0 w 13"/>
                <a:gd name="T11" fmla="*/ 28 h 46"/>
                <a:gd name="T12" fmla="*/ 0 w 13"/>
                <a:gd name="T13" fmla="*/ 7 h 46"/>
                <a:gd name="T14" fmla="*/ 4 w 13"/>
                <a:gd name="T15" fmla="*/ 1 h 46"/>
                <a:gd name="T16" fmla="*/ 9 w 13"/>
                <a:gd name="T17" fmla="*/ 6 h 46"/>
                <a:gd name="T18" fmla="*/ 11 w 13"/>
                <a:gd name="T19" fmla="*/ 24 h 46"/>
                <a:gd name="T20" fmla="*/ 12 w 13"/>
                <a:gd name="T21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46">
                  <a:moveTo>
                    <a:pt x="12" y="33"/>
                  </a:moveTo>
                  <a:cubicBezTo>
                    <a:pt x="12" y="36"/>
                    <a:pt x="13" y="39"/>
                    <a:pt x="12" y="43"/>
                  </a:cubicBezTo>
                  <a:cubicBezTo>
                    <a:pt x="12" y="46"/>
                    <a:pt x="9" y="46"/>
                    <a:pt x="7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4" y="42"/>
                    <a:pt x="4" y="41"/>
                    <a:pt x="3" y="39"/>
                  </a:cubicBezTo>
                  <a:cubicBezTo>
                    <a:pt x="1" y="35"/>
                    <a:pt x="1" y="32"/>
                    <a:pt x="0" y="28"/>
                  </a:cubicBezTo>
                  <a:cubicBezTo>
                    <a:pt x="0" y="21"/>
                    <a:pt x="0" y="14"/>
                    <a:pt x="0" y="7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7" y="0"/>
                    <a:pt x="9" y="3"/>
                    <a:pt x="9" y="6"/>
                  </a:cubicBezTo>
                  <a:cubicBezTo>
                    <a:pt x="10" y="12"/>
                    <a:pt x="11" y="18"/>
                    <a:pt x="11" y="24"/>
                  </a:cubicBezTo>
                  <a:cubicBezTo>
                    <a:pt x="12" y="27"/>
                    <a:pt x="10" y="30"/>
                    <a:pt x="12" y="33"/>
                  </a:cubicBezTo>
                  <a:close/>
                </a:path>
              </a:pathLst>
            </a:custGeom>
            <a:solidFill>
              <a:srgbClr val="CBB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7" name="Freeform 1534"/>
            <p:cNvSpPr/>
            <p:nvPr/>
          </p:nvSpPr>
          <p:spPr bwMode="auto">
            <a:xfrm>
              <a:off x="6692" y="4040"/>
              <a:ext cx="11" cy="20"/>
            </a:xfrm>
            <a:custGeom>
              <a:avLst/>
              <a:gdLst>
                <a:gd name="T0" fmla="*/ 3 w 7"/>
                <a:gd name="T1" fmla="*/ 0 h 13"/>
                <a:gd name="T2" fmla="*/ 3 w 7"/>
                <a:gd name="T3" fmla="*/ 13 h 13"/>
                <a:gd name="T4" fmla="*/ 2 w 7"/>
                <a:gd name="T5" fmla="*/ 6 h 13"/>
                <a:gd name="T6" fmla="*/ 3 w 7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7" y="5"/>
                    <a:pt x="4" y="9"/>
                    <a:pt x="3" y="13"/>
                  </a:cubicBezTo>
                  <a:cubicBezTo>
                    <a:pt x="1" y="11"/>
                    <a:pt x="0" y="9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8" name="Freeform 1535"/>
            <p:cNvSpPr/>
            <p:nvPr/>
          </p:nvSpPr>
          <p:spPr bwMode="auto">
            <a:xfrm>
              <a:off x="6571" y="398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9" name="Freeform 1536"/>
            <p:cNvSpPr/>
            <p:nvPr/>
          </p:nvSpPr>
          <p:spPr bwMode="auto">
            <a:xfrm>
              <a:off x="6674" y="4013"/>
              <a:ext cx="3" cy="8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1 h 5"/>
                <a:gd name="T4" fmla="*/ 1 w 2"/>
                <a:gd name="T5" fmla="*/ 0 h 5"/>
                <a:gd name="T6" fmla="*/ 2 w 2"/>
                <a:gd name="T7" fmla="*/ 1 h 5"/>
                <a:gd name="T8" fmla="*/ 2 w 2"/>
                <a:gd name="T9" fmla="*/ 1 h 5"/>
                <a:gd name="T10" fmla="*/ 2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0" name="Freeform 1537"/>
            <p:cNvSpPr/>
            <p:nvPr/>
          </p:nvSpPr>
          <p:spPr bwMode="auto">
            <a:xfrm>
              <a:off x="6697" y="40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1" name="Freeform 1538"/>
            <p:cNvSpPr/>
            <p:nvPr/>
          </p:nvSpPr>
          <p:spPr bwMode="auto">
            <a:xfrm>
              <a:off x="6700" y="406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2" name="Freeform 1539"/>
            <p:cNvSpPr/>
            <p:nvPr/>
          </p:nvSpPr>
          <p:spPr bwMode="auto">
            <a:xfrm>
              <a:off x="6703" y="406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3" name="Freeform 1540"/>
            <p:cNvSpPr/>
            <p:nvPr/>
          </p:nvSpPr>
          <p:spPr bwMode="auto">
            <a:xfrm>
              <a:off x="7798" y="2929"/>
              <a:ext cx="88" cy="75"/>
            </a:xfrm>
            <a:custGeom>
              <a:avLst/>
              <a:gdLst>
                <a:gd name="T0" fmla="*/ 49 w 59"/>
                <a:gd name="T1" fmla="*/ 2 h 50"/>
                <a:gd name="T2" fmla="*/ 51 w 59"/>
                <a:gd name="T3" fmla="*/ 9 h 50"/>
                <a:gd name="T4" fmla="*/ 53 w 59"/>
                <a:gd name="T5" fmla="*/ 0 h 50"/>
                <a:gd name="T6" fmla="*/ 59 w 59"/>
                <a:gd name="T7" fmla="*/ 15 h 50"/>
                <a:gd name="T8" fmla="*/ 37 w 59"/>
                <a:gd name="T9" fmla="*/ 44 h 50"/>
                <a:gd name="T10" fmla="*/ 19 w 59"/>
                <a:gd name="T11" fmla="*/ 50 h 50"/>
                <a:gd name="T12" fmla="*/ 4 w 59"/>
                <a:gd name="T13" fmla="*/ 50 h 50"/>
                <a:gd name="T14" fmla="*/ 12 w 59"/>
                <a:gd name="T15" fmla="*/ 46 h 50"/>
                <a:gd name="T16" fmla="*/ 21 w 59"/>
                <a:gd name="T17" fmla="*/ 45 h 50"/>
                <a:gd name="T18" fmla="*/ 7 w 59"/>
                <a:gd name="T19" fmla="*/ 42 h 50"/>
                <a:gd name="T20" fmla="*/ 1 w 59"/>
                <a:gd name="T21" fmla="*/ 39 h 50"/>
                <a:gd name="T22" fmla="*/ 4 w 59"/>
                <a:gd name="T23" fmla="*/ 32 h 50"/>
                <a:gd name="T24" fmla="*/ 26 w 59"/>
                <a:gd name="T25" fmla="*/ 6 h 50"/>
                <a:gd name="T26" fmla="*/ 33 w 59"/>
                <a:gd name="T27" fmla="*/ 3 h 50"/>
                <a:gd name="T28" fmla="*/ 49 w 59"/>
                <a:gd name="T2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50">
                  <a:moveTo>
                    <a:pt x="49" y="2"/>
                  </a:moveTo>
                  <a:cubicBezTo>
                    <a:pt x="50" y="4"/>
                    <a:pt x="49" y="7"/>
                    <a:pt x="51" y="9"/>
                  </a:cubicBezTo>
                  <a:cubicBezTo>
                    <a:pt x="54" y="7"/>
                    <a:pt x="53" y="3"/>
                    <a:pt x="53" y="0"/>
                  </a:cubicBezTo>
                  <a:cubicBezTo>
                    <a:pt x="58" y="4"/>
                    <a:pt x="56" y="11"/>
                    <a:pt x="59" y="15"/>
                  </a:cubicBezTo>
                  <a:cubicBezTo>
                    <a:pt x="56" y="29"/>
                    <a:pt x="50" y="39"/>
                    <a:pt x="37" y="44"/>
                  </a:cubicBezTo>
                  <a:cubicBezTo>
                    <a:pt x="31" y="46"/>
                    <a:pt x="26" y="50"/>
                    <a:pt x="19" y="50"/>
                  </a:cubicBezTo>
                  <a:cubicBezTo>
                    <a:pt x="14" y="50"/>
                    <a:pt x="10" y="50"/>
                    <a:pt x="4" y="50"/>
                  </a:cubicBezTo>
                  <a:cubicBezTo>
                    <a:pt x="6" y="46"/>
                    <a:pt x="9" y="46"/>
                    <a:pt x="12" y="46"/>
                  </a:cubicBezTo>
                  <a:cubicBezTo>
                    <a:pt x="15" y="46"/>
                    <a:pt x="18" y="47"/>
                    <a:pt x="21" y="45"/>
                  </a:cubicBezTo>
                  <a:cubicBezTo>
                    <a:pt x="17" y="42"/>
                    <a:pt x="12" y="42"/>
                    <a:pt x="7" y="42"/>
                  </a:cubicBezTo>
                  <a:cubicBezTo>
                    <a:pt x="5" y="42"/>
                    <a:pt x="3" y="41"/>
                    <a:pt x="1" y="39"/>
                  </a:cubicBezTo>
                  <a:cubicBezTo>
                    <a:pt x="0" y="36"/>
                    <a:pt x="2" y="34"/>
                    <a:pt x="4" y="32"/>
                  </a:cubicBezTo>
                  <a:cubicBezTo>
                    <a:pt x="11" y="23"/>
                    <a:pt x="18" y="14"/>
                    <a:pt x="26" y="6"/>
                  </a:cubicBezTo>
                  <a:cubicBezTo>
                    <a:pt x="28" y="3"/>
                    <a:pt x="31" y="1"/>
                    <a:pt x="33" y="3"/>
                  </a:cubicBezTo>
                  <a:cubicBezTo>
                    <a:pt x="39" y="7"/>
                    <a:pt x="44" y="3"/>
                    <a:pt x="49" y="2"/>
                  </a:cubicBezTo>
                  <a:close/>
                </a:path>
              </a:pathLst>
            </a:custGeom>
            <a:solidFill>
              <a:srgbClr val="F7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4" name="Freeform 1541"/>
            <p:cNvSpPr/>
            <p:nvPr/>
          </p:nvSpPr>
          <p:spPr bwMode="auto">
            <a:xfrm>
              <a:off x="7478" y="2848"/>
              <a:ext cx="170" cy="150"/>
            </a:xfrm>
            <a:custGeom>
              <a:avLst/>
              <a:gdLst>
                <a:gd name="T0" fmla="*/ 113 w 113"/>
                <a:gd name="T1" fmla="*/ 0 h 100"/>
                <a:gd name="T2" fmla="*/ 111 w 113"/>
                <a:gd name="T3" fmla="*/ 10 h 100"/>
                <a:gd name="T4" fmla="*/ 103 w 113"/>
                <a:gd name="T5" fmla="*/ 23 h 100"/>
                <a:gd name="T6" fmla="*/ 97 w 113"/>
                <a:gd name="T7" fmla="*/ 26 h 100"/>
                <a:gd name="T8" fmla="*/ 81 w 113"/>
                <a:gd name="T9" fmla="*/ 36 h 100"/>
                <a:gd name="T10" fmla="*/ 72 w 113"/>
                <a:gd name="T11" fmla="*/ 43 h 100"/>
                <a:gd name="T12" fmla="*/ 51 w 113"/>
                <a:gd name="T13" fmla="*/ 51 h 100"/>
                <a:gd name="T14" fmla="*/ 44 w 113"/>
                <a:gd name="T15" fmla="*/ 59 h 100"/>
                <a:gd name="T16" fmla="*/ 43 w 113"/>
                <a:gd name="T17" fmla="*/ 78 h 100"/>
                <a:gd name="T18" fmla="*/ 42 w 113"/>
                <a:gd name="T19" fmla="*/ 94 h 100"/>
                <a:gd name="T20" fmla="*/ 36 w 113"/>
                <a:gd name="T21" fmla="*/ 100 h 100"/>
                <a:gd name="T22" fmla="*/ 29 w 113"/>
                <a:gd name="T23" fmla="*/ 83 h 100"/>
                <a:gd name="T24" fmla="*/ 17 w 113"/>
                <a:gd name="T25" fmla="*/ 71 h 100"/>
                <a:gd name="T26" fmla="*/ 8 w 113"/>
                <a:gd name="T27" fmla="*/ 61 h 100"/>
                <a:gd name="T28" fmla="*/ 11 w 113"/>
                <a:gd name="T29" fmla="*/ 45 h 100"/>
                <a:gd name="T30" fmla="*/ 4 w 113"/>
                <a:gd name="T31" fmla="*/ 35 h 100"/>
                <a:gd name="T32" fmla="*/ 1 w 113"/>
                <a:gd name="T33" fmla="*/ 30 h 100"/>
                <a:gd name="T34" fmla="*/ 29 w 113"/>
                <a:gd name="T35" fmla="*/ 15 h 100"/>
                <a:gd name="T36" fmla="*/ 55 w 113"/>
                <a:gd name="T37" fmla="*/ 23 h 100"/>
                <a:gd name="T38" fmla="*/ 66 w 113"/>
                <a:gd name="T39" fmla="*/ 20 h 100"/>
                <a:gd name="T40" fmla="*/ 64 w 113"/>
                <a:gd name="T41" fmla="*/ 14 h 100"/>
                <a:gd name="T42" fmla="*/ 67 w 113"/>
                <a:gd name="T43" fmla="*/ 2 h 100"/>
                <a:gd name="T44" fmla="*/ 80 w 113"/>
                <a:gd name="T45" fmla="*/ 3 h 100"/>
                <a:gd name="T46" fmla="*/ 113 w 113"/>
                <a:gd name="T4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00">
                  <a:moveTo>
                    <a:pt x="113" y="0"/>
                  </a:moveTo>
                  <a:cubicBezTo>
                    <a:pt x="113" y="4"/>
                    <a:pt x="112" y="7"/>
                    <a:pt x="111" y="10"/>
                  </a:cubicBezTo>
                  <a:cubicBezTo>
                    <a:pt x="105" y="12"/>
                    <a:pt x="104" y="18"/>
                    <a:pt x="103" y="23"/>
                  </a:cubicBezTo>
                  <a:cubicBezTo>
                    <a:pt x="102" y="26"/>
                    <a:pt x="100" y="26"/>
                    <a:pt x="97" y="26"/>
                  </a:cubicBezTo>
                  <a:cubicBezTo>
                    <a:pt x="90" y="25"/>
                    <a:pt x="83" y="29"/>
                    <a:pt x="81" y="36"/>
                  </a:cubicBezTo>
                  <a:cubicBezTo>
                    <a:pt x="79" y="40"/>
                    <a:pt x="77" y="43"/>
                    <a:pt x="72" y="43"/>
                  </a:cubicBezTo>
                  <a:cubicBezTo>
                    <a:pt x="63" y="42"/>
                    <a:pt x="57" y="46"/>
                    <a:pt x="51" y="51"/>
                  </a:cubicBezTo>
                  <a:cubicBezTo>
                    <a:pt x="48" y="53"/>
                    <a:pt x="45" y="55"/>
                    <a:pt x="44" y="59"/>
                  </a:cubicBezTo>
                  <a:cubicBezTo>
                    <a:pt x="41" y="65"/>
                    <a:pt x="42" y="72"/>
                    <a:pt x="43" y="78"/>
                  </a:cubicBezTo>
                  <a:cubicBezTo>
                    <a:pt x="44" y="84"/>
                    <a:pt x="43" y="89"/>
                    <a:pt x="42" y="94"/>
                  </a:cubicBezTo>
                  <a:cubicBezTo>
                    <a:pt x="41" y="97"/>
                    <a:pt x="40" y="100"/>
                    <a:pt x="36" y="100"/>
                  </a:cubicBezTo>
                  <a:cubicBezTo>
                    <a:pt x="30" y="96"/>
                    <a:pt x="33" y="88"/>
                    <a:pt x="29" y="83"/>
                  </a:cubicBezTo>
                  <a:cubicBezTo>
                    <a:pt x="28" y="71"/>
                    <a:pt x="28" y="71"/>
                    <a:pt x="17" y="71"/>
                  </a:cubicBezTo>
                  <a:cubicBezTo>
                    <a:pt x="10" y="71"/>
                    <a:pt x="7" y="68"/>
                    <a:pt x="8" y="61"/>
                  </a:cubicBezTo>
                  <a:cubicBezTo>
                    <a:pt x="9" y="56"/>
                    <a:pt x="8" y="50"/>
                    <a:pt x="11" y="45"/>
                  </a:cubicBezTo>
                  <a:cubicBezTo>
                    <a:pt x="15" y="37"/>
                    <a:pt x="15" y="37"/>
                    <a:pt x="4" y="35"/>
                  </a:cubicBezTo>
                  <a:cubicBezTo>
                    <a:pt x="1" y="34"/>
                    <a:pt x="0" y="33"/>
                    <a:pt x="1" y="30"/>
                  </a:cubicBezTo>
                  <a:cubicBezTo>
                    <a:pt x="11" y="26"/>
                    <a:pt x="18" y="17"/>
                    <a:pt x="29" y="15"/>
                  </a:cubicBezTo>
                  <a:cubicBezTo>
                    <a:pt x="38" y="16"/>
                    <a:pt x="46" y="21"/>
                    <a:pt x="55" y="23"/>
                  </a:cubicBezTo>
                  <a:cubicBezTo>
                    <a:pt x="60" y="28"/>
                    <a:pt x="62" y="22"/>
                    <a:pt x="66" y="20"/>
                  </a:cubicBezTo>
                  <a:cubicBezTo>
                    <a:pt x="69" y="18"/>
                    <a:pt x="64" y="16"/>
                    <a:pt x="64" y="14"/>
                  </a:cubicBezTo>
                  <a:cubicBezTo>
                    <a:pt x="62" y="9"/>
                    <a:pt x="62" y="5"/>
                    <a:pt x="67" y="2"/>
                  </a:cubicBezTo>
                  <a:cubicBezTo>
                    <a:pt x="71" y="4"/>
                    <a:pt x="75" y="4"/>
                    <a:pt x="80" y="3"/>
                  </a:cubicBezTo>
                  <a:cubicBezTo>
                    <a:pt x="91" y="0"/>
                    <a:pt x="102" y="0"/>
                    <a:pt x="11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5" name="Freeform 1542"/>
            <p:cNvSpPr/>
            <p:nvPr/>
          </p:nvSpPr>
          <p:spPr bwMode="auto">
            <a:xfrm>
              <a:off x="7543" y="2872"/>
              <a:ext cx="103" cy="129"/>
            </a:xfrm>
            <a:custGeom>
              <a:avLst/>
              <a:gdLst>
                <a:gd name="T0" fmla="*/ 4 w 69"/>
                <a:gd name="T1" fmla="*/ 32 h 86"/>
                <a:gd name="T2" fmla="*/ 15 w 69"/>
                <a:gd name="T3" fmla="*/ 25 h 86"/>
                <a:gd name="T4" fmla="*/ 29 w 69"/>
                <a:gd name="T5" fmla="*/ 23 h 86"/>
                <a:gd name="T6" fmla="*/ 34 w 69"/>
                <a:gd name="T7" fmla="*/ 18 h 86"/>
                <a:gd name="T8" fmla="*/ 33 w 69"/>
                <a:gd name="T9" fmla="*/ 12 h 86"/>
                <a:gd name="T10" fmla="*/ 40 w 69"/>
                <a:gd name="T11" fmla="*/ 9 h 86"/>
                <a:gd name="T12" fmla="*/ 48 w 69"/>
                <a:gd name="T13" fmla="*/ 4 h 86"/>
                <a:gd name="T14" fmla="*/ 54 w 69"/>
                <a:gd name="T15" fmla="*/ 5 h 86"/>
                <a:gd name="T16" fmla="*/ 60 w 69"/>
                <a:gd name="T17" fmla="*/ 7 h 86"/>
                <a:gd name="T18" fmla="*/ 56 w 69"/>
                <a:gd name="T19" fmla="*/ 11 h 86"/>
                <a:gd name="T20" fmla="*/ 49 w 69"/>
                <a:gd name="T21" fmla="*/ 53 h 86"/>
                <a:gd name="T22" fmla="*/ 60 w 69"/>
                <a:gd name="T23" fmla="*/ 58 h 86"/>
                <a:gd name="T24" fmla="*/ 68 w 69"/>
                <a:gd name="T25" fmla="*/ 67 h 86"/>
                <a:gd name="T26" fmla="*/ 68 w 69"/>
                <a:gd name="T27" fmla="*/ 67 h 86"/>
                <a:gd name="T28" fmla="*/ 66 w 69"/>
                <a:gd name="T29" fmla="*/ 72 h 86"/>
                <a:gd name="T30" fmla="*/ 66 w 69"/>
                <a:gd name="T31" fmla="*/ 72 h 86"/>
                <a:gd name="T32" fmla="*/ 64 w 69"/>
                <a:gd name="T33" fmla="*/ 74 h 86"/>
                <a:gd name="T34" fmla="*/ 64 w 69"/>
                <a:gd name="T35" fmla="*/ 74 h 86"/>
                <a:gd name="T36" fmla="*/ 60 w 69"/>
                <a:gd name="T37" fmla="*/ 85 h 86"/>
                <a:gd name="T38" fmla="*/ 58 w 69"/>
                <a:gd name="T39" fmla="*/ 86 h 86"/>
                <a:gd name="T40" fmla="*/ 27 w 69"/>
                <a:gd name="T41" fmla="*/ 68 h 86"/>
                <a:gd name="T42" fmla="*/ 19 w 69"/>
                <a:gd name="T43" fmla="*/ 63 h 86"/>
                <a:gd name="T44" fmla="*/ 8 w 69"/>
                <a:gd name="T45" fmla="*/ 52 h 86"/>
                <a:gd name="T46" fmla="*/ 4 w 69"/>
                <a:gd name="T47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86">
                  <a:moveTo>
                    <a:pt x="4" y="32"/>
                  </a:moveTo>
                  <a:cubicBezTo>
                    <a:pt x="8" y="30"/>
                    <a:pt x="11" y="26"/>
                    <a:pt x="15" y="25"/>
                  </a:cubicBezTo>
                  <a:cubicBezTo>
                    <a:pt x="20" y="23"/>
                    <a:pt x="24" y="21"/>
                    <a:pt x="29" y="23"/>
                  </a:cubicBezTo>
                  <a:cubicBezTo>
                    <a:pt x="33" y="24"/>
                    <a:pt x="35" y="22"/>
                    <a:pt x="34" y="18"/>
                  </a:cubicBezTo>
                  <a:cubicBezTo>
                    <a:pt x="34" y="16"/>
                    <a:pt x="31" y="14"/>
                    <a:pt x="33" y="12"/>
                  </a:cubicBezTo>
                  <a:cubicBezTo>
                    <a:pt x="35" y="10"/>
                    <a:pt x="38" y="8"/>
                    <a:pt x="40" y="9"/>
                  </a:cubicBezTo>
                  <a:cubicBezTo>
                    <a:pt x="45" y="9"/>
                    <a:pt x="46" y="7"/>
                    <a:pt x="48" y="4"/>
                  </a:cubicBezTo>
                  <a:cubicBezTo>
                    <a:pt x="51" y="0"/>
                    <a:pt x="53" y="0"/>
                    <a:pt x="54" y="5"/>
                  </a:cubicBezTo>
                  <a:cubicBezTo>
                    <a:pt x="56" y="9"/>
                    <a:pt x="58" y="8"/>
                    <a:pt x="60" y="7"/>
                  </a:cubicBezTo>
                  <a:cubicBezTo>
                    <a:pt x="60" y="9"/>
                    <a:pt x="58" y="11"/>
                    <a:pt x="56" y="11"/>
                  </a:cubicBezTo>
                  <a:cubicBezTo>
                    <a:pt x="49" y="18"/>
                    <a:pt x="45" y="44"/>
                    <a:pt x="49" y="53"/>
                  </a:cubicBezTo>
                  <a:cubicBezTo>
                    <a:pt x="52" y="57"/>
                    <a:pt x="55" y="58"/>
                    <a:pt x="60" y="58"/>
                  </a:cubicBezTo>
                  <a:cubicBezTo>
                    <a:pt x="67" y="57"/>
                    <a:pt x="69" y="60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6" y="68"/>
                    <a:pt x="68" y="71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3"/>
                    <a:pt x="65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3" y="78"/>
                    <a:pt x="62" y="81"/>
                    <a:pt x="60" y="85"/>
                  </a:cubicBezTo>
                  <a:cubicBezTo>
                    <a:pt x="60" y="85"/>
                    <a:pt x="59" y="85"/>
                    <a:pt x="58" y="86"/>
                  </a:cubicBezTo>
                  <a:cubicBezTo>
                    <a:pt x="46" y="83"/>
                    <a:pt x="37" y="74"/>
                    <a:pt x="27" y="68"/>
                  </a:cubicBezTo>
                  <a:cubicBezTo>
                    <a:pt x="25" y="66"/>
                    <a:pt x="22" y="64"/>
                    <a:pt x="19" y="63"/>
                  </a:cubicBezTo>
                  <a:cubicBezTo>
                    <a:pt x="15" y="60"/>
                    <a:pt x="12" y="56"/>
                    <a:pt x="8" y="52"/>
                  </a:cubicBezTo>
                  <a:cubicBezTo>
                    <a:pt x="2" y="47"/>
                    <a:pt x="0" y="40"/>
                    <a:pt x="4" y="32"/>
                  </a:cubicBezTo>
                  <a:close/>
                </a:path>
              </a:pathLst>
            </a:custGeom>
            <a:solidFill>
              <a:srgbClr val="F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6" name="Freeform 1543"/>
            <p:cNvSpPr/>
            <p:nvPr/>
          </p:nvSpPr>
          <p:spPr bwMode="auto">
            <a:xfrm>
              <a:off x="7664" y="2928"/>
              <a:ext cx="75" cy="61"/>
            </a:xfrm>
            <a:custGeom>
              <a:avLst/>
              <a:gdLst>
                <a:gd name="T0" fmla="*/ 0 w 50"/>
                <a:gd name="T1" fmla="*/ 21 h 41"/>
                <a:gd name="T2" fmla="*/ 9 w 50"/>
                <a:gd name="T3" fmla="*/ 7 h 41"/>
                <a:gd name="T4" fmla="*/ 42 w 50"/>
                <a:gd name="T5" fmla="*/ 0 h 41"/>
                <a:gd name="T6" fmla="*/ 48 w 50"/>
                <a:gd name="T7" fmla="*/ 3 h 41"/>
                <a:gd name="T8" fmla="*/ 48 w 50"/>
                <a:gd name="T9" fmla="*/ 10 h 41"/>
                <a:gd name="T10" fmla="*/ 38 w 50"/>
                <a:gd name="T11" fmla="*/ 22 h 41"/>
                <a:gd name="T12" fmla="*/ 27 w 50"/>
                <a:gd name="T13" fmla="*/ 36 h 41"/>
                <a:gd name="T14" fmla="*/ 20 w 50"/>
                <a:gd name="T15" fmla="*/ 39 h 41"/>
                <a:gd name="T16" fmla="*/ 6 w 50"/>
                <a:gd name="T17" fmla="*/ 33 h 41"/>
                <a:gd name="T18" fmla="*/ 0 w 50"/>
                <a:gd name="T1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41">
                  <a:moveTo>
                    <a:pt x="0" y="21"/>
                  </a:moveTo>
                  <a:cubicBezTo>
                    <a:pt x="0" y="11"/>
                    <a:pt x="1" y="12"/>
                    <a:pt x="9" y="7"/>
                  </a:cubicBezTo>
                  <a:cubicBezTo>
                    <a:pt x="20" y="2"/>
                    <a:pt x="31" y="2"/>
                    <a:pt x="42" y="0"/>
                  </a:cubicBezTo>
                  <a:cubicBezTo>
                    <a:pt x="45" y="0"/>
                    <a:pt x="47" y="0"/>
                    <a:pt x="48" y="3"/>
                  </a:cubicBezTo>
                  <a:cubicBezTo>
                    <a:pt x="50" y="5"/>
                    <a:pt x="50" y="7"/>
                    <a:pt x="48" y="10"/>
                  </a:cubicBezTo>
                  <a:cubicBezTo>
                    <a:pt x="45" y="14"/>
                    <a:pt x="42" y="19"/>
                    <a:pt x="38" y="22"/>
                  </a:cubicBezTo>
                  <a:cubicBezTo>
                    <a:pt x="32" y="25"/>
                    <a:pt x="29" y="30"/>
                    <a:pt x="27" y="36"/>
                  </a:cubicBezTo>
                  <a:cubicBezTo>
                    <a:pt x="26" y="41"/>
                    <a:pt x="24" y="41"/>
                    <a:pt x="20" y="39"/>
                  </a:cubicBezTo>
                  <a:cubicBezTo>
                    <a:pt x="15" y="37"/>
                    <a:pt x="11" y="35"/>
                    <a:pt x="6" y="33"/>
                  </a:cubicBezTo>
                  <a:cubicBezTo>
                    <a:pt x="0" y="30"/>
                    <a:pt x="0" y="25"/>
                    <a:pt x="0" y="21"/>
                  </a:cubicBezTo>
                  <a:close/>
                </a:path>
              </a:pathLst>
            </a:custGeom>
            <a:solidFill>
              <a:srgbClr val="F7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7" name="Freeform 1544"/>
            <p:cNvSpPr/>
            <p:nvPr/>
          </p:nvSpPr>
          <p:spPr bwMode="auto">
            <a:xfrm>
              <a:off x="7606" y="2889"/>
              <a:ext cx="48" cy="84"/>
            </a:xfrm>
            <a:custGeom>
              <a:avLst/>
              <a:gdLst>
                <a:gd name="T0" fmla="*/ 26 w 32"/>
                <a:gd name="T1" fmla="*/ 56 h 56"/>
                <a:gd name="T2" fmla="*/ 16 w 32"/>
                <a:gd name="T3" fmla="*/ 49 h 56"/>
                <a:gd name="T4" fmla="*/ 4 w 32"/>
                <a:gd name="T5" fmla="*/ 39 h 56"/>
                <a:gd name="T6" fmla="*/ 8 w 32"/>
                <a:gd name="T7" fmla="*/ 5 h 56"/>
                <a:gd name="T8" fmla="*/ 14 w 32"/>
                <a:gd name="T9" fmla="*/ 0 h 56"/>
                <a:gd name="T10" fmla="*/ 9 w 32"/>
                <a:gd name="T11" fmla="*/ 36 h 56"/>
                <a:gd name="T12" fmla="*/ 20 w 32"/>
                <a:gd name="T13" fmla="*/ 43 h 56"/>
                <a:gd name="T14" fmla="*/ 30 w 32"/>
                <a:gd name="T15" fmla="*/ 42 h 56"/>
                <a:gd name="T16" fmla="*/ 26 w 32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6">
                  <a:moveTo>
                    <a:pt x="26" y="56"/>
                  </a:moveTo>
                  <a:cubicBezTo>
                    <a:pt x="24" y="52"/>
                    <a:pt x="22" y="48"/>
                    <a:pt x="16" y="49"/>
                  </a:cubicBezTo>
                  <a:cubicBezTo>
                    <a:pt x="9" y="50"/>
                    <a:pt x="6" y="46"/>
                    <a:pt x="4" y="39"/>
                  </a:cubicBezTo>
                  <a:cubicBezTo>
                    <a:pt x="0" y="27"/>
                    <a:pt x="4" y="16"/>
                    <a:pt x="8" y="5"/>
                  </a:cubicBezTo>
                  <a:cubicBezTo>
                    <a:pt x="9" y="2"/>
                    <a:pt x="11" y="0"/>
                    <a:pt x="14" y="0"/>
                  </a:cubicBezTo>
                  <a:cubicBezTo>
                    <a:pt x="8" y="12"/>
                    <a:pt x="9" y="24"/>
                    <a:pt x="9" y="36"/>
                  </a:cubicBezTo>
                  <a:cubicBezTo>
                    <a:pt x="9" y="42"/>
                    <a:pt x="14" y="45"/>
                    <a:pt x="20" y="43"/>
                  </a:cubicBezTo>
                  <a:cubicBezTo>
                    <a:pt x="23" y="42"/>
                    <a:pt x="28" y="38"/>
                    <a:pt x="30" y="42"/>
                  </a:cubicBezTo>
                  <a:cubicBezTo>
                    <a:pt x="32" y="47"/>
                    <a:pt x="30" y="52"/>
                    <a:pt x="26" y="56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8" name="Freeform 1545"/>
            <p:cNvSpPr/>
            <p:nvPr/>
          </p:nvSpPr>
          <p:spPr bwMode="auto">
            <a:xfrm>
              <a:off x="7631" y="2983"/>
              <a:ext cx="8" cy="20"/>
            </a:xfrm>
            <a:custGeom>
              <a:avLst/>
              <a:gdLst>
                <a:gd name="T0" fmla="*/ 1 w 5"/>
                <a:gd name="T1" fmla="*/ 10 h 13"/>
                <a:gd name="T2" fmla="*/ 5 w 5"/>
                <a:gd name="T3" fmla="*/ 0 h 13"/>
                <a:gd name="T4" fmla="*/ 3 w 5"/>
                <a:gd name="T5" fmla="*/ 12 h 13"/>
                <a:gd name="T6" fmla="*/ 3 w 5"/>
                <a:gd name="T7" fmla="*/ 12 h 13"/>
                <a:gd name="T8" fmla="*/ 1 w 5"/>
                <a:gd name="T9" fmla="*/ 12 h 13"/>
                <a:gd name="T10" fmla="*/ 1 w 5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1" y="10"/>
                  </a:moveTo>
                  <a:cubicBezTo>
                    <a:pt x="2" y="7"/>
                    <a:pt x="3" y="3"/>
                    <a:pt x="5" y="0"/>
                  </a:cubicBezTo>
                  <a:cubicBezTo>
                    <a:pt x="5" y="4"/>
                    <a:pt x="4" y="8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0" y="11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9" name="Freeform 1546"/>
            <p:cNvSpPr/>
            <p:nvPr/>
          </p:nvSpPr>
          <p:spPr bwMode="auto">
            <a:xfrm>
              <a:off x="7802" y="2920"/>
              <a:ext cx="12" cy="3"/>
            </a:xfrm>
            <a:custGeom>
              <a:avLst/>
              <a:gdLst>
                <a:gd name="T0" fmla="*/ 0 w 8"/>
                <a:gd name="T1" fmla="*/ 2 h 2"/>
                <a:gd name="T2" fmla="*/ 8 w 8"/>
                <a:gd name="T3" fmla="*/ 0 h 2"/>
                <a:gd name="T4" fmla="*/ 0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6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0" name="Freeform 1547"/>
            <p:cNvSpPr/>
            <p:nvPr/>
          </p:nvSpPr>
          <p:spPr bwMode="auto">
            <a:xfrm>
              <a:off x="7817" y="2917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B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1" name="Freeform 1548"/>
            <p:cNvSpPr/>
            <p:nvPr/>
          </p:nvSpPr>
          <p:spPr bwMode="auto">
            <a:xfrm>
              <a:off x="7642" y="2973"/>
              <a:ext cx="3" cy="7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2" name="Freeform 1549"/>
            <p:cNvSpPr/>
            <p:nvPr/>
          </p:nvSpPr>
          <p:spPr bwMode="auto">
            <a:xfrm>
              <a:off x="7639" y="298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3" name="Freeform 1550"/>
            <p:cNvSpPr/>
            <p:nvPr/>
          </p:nvSpPr>
          <p:spPr bwMode="auto">
            <a:xfrm>
              <a:off x="5744" y="897"/>
              <a:ext cx="89" cy="117"/>
            </a:xfrm>
            <a:custGeom>
              <a:avLst/>
              <a:gdLst>
                <a:gd name="T0" fmla="*/ 0 w 59"/>
                <a:gd name="T1" fmla="*/ 57 h 78"/>
                <a:gd name="T2" fmla="*/ 7 w 59"/>
                <a:gd name="T3" fmla="*/ 47 h 78"/>
                <a:gd name="T4" fmla="*/ 17 w 59"/>
                <a:gd name="T5" fmla="*/ 13 h 78"/>
                <a:gd name="T6" fmla="*/ 34 w 59"/>
                <a:gd name="T7" fmla="*/ 19 h 78"/>
                <a:gd name="T8" fmla="*/ 56 w 59"/>
                <a:gd name="T9" fmla="*/ 11 h 78"/>
                <a:gd name="T10" fmla="*/ 48 w 59"/>
                <a:gd name="T11" fmla="*/ 29 h 78"/>
                <a:gd name="T12" fmla="*/ 54 w 59"/>
                <a:gd name="T13" fmla="*/ 62 h 78"/>
                <a:gd name="T14" fmla="*/ 59 w 59"/>
                <a:gd name="T15" fmla="*/ 70 h 78"/>
                <a:gd name="T16" fmla="*/ 48 w 59"/>
                <a:gd name="T17" fmla="*/ 73 h 78"/>
                <a:gd name="T18" fmla="*/ 32 w 59"/>
                <a:gd name="T19" fmla="*/ 78 h 78"/>
                <a:gd name="T20" fmla="*/ 21 w 59"/>
                <a:gd name="T21" fmla="*/ 74 h 78"/>
                <a:gd name="T22" fmla="*/ 14 w 59"/>
                <a:gd name="T23" fmla="*/ 69 h 78"/>
                <a:gd name="T24" fmla="*/ 0 w 59"/>
                <a:gd name="T25" fmla="*/ 5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78">
                  <a:moveTo>
                    <a:pt x="0" y="57"/>
                  </a:moveTo>
                  <a:cubicBezTo>
                    <a:pt x="9" y="56"/>
                    <a:pt x="10" y="55"/>
                    <a:pt x="7" y="47"/>
                  </a:cubicBezTo>
                  <a:cubicBezTo>
                    <a:pt x="3" y="33"/>
                    <a:pt x="11" y="23"/>
                    <a:pt x="17" y="13"/>
                  </a:cubicBezTo>
                  <a:cubicBezTo>
                    <a:pt x="24" y="12"/>
                    <a:pt x="29" y="15"/>
                    <a:pt x="34" y="19"/>
                  </a:cubicBezTo>
                  <a:cubicBezTo>
                    <a:pt x="42" y="2"/>
                    <a:pt x="47" y="0"/>
                    <a:pt x="56" y="11"/>
                  </a:cubicBezTo>
                  <a:cubicBezTo>
                    <a:pt x="53" y="17"/>
                    <a:pt x="50" y="22"/>
                    <a:pt x="48" y="29"/>
                  </a:cubicBezTo>
                  <a:cubicBezTo>
                    <a:pt x="45" y="41"/>
                    <a:pt x="46" y="52"/>
                    <a:pt x="54" y="62"/>
                  </a:cubicBezTo>
                  <a:cubicBezTo>
                    <a:pt x="56" y="65"/>
                    <a:pt x="57" y="68"/>
                    <a:pt x="59" y="70"/>
                  </a:cubicBezTo>
                  <a:cubicBezTo>
                    <a:pt x="56" y="73"/>
                    <a:pt x="52" y="73"/>
                    <a:pt x="48" y="73"/>
                  </a:cubicBezTo>
                  <a:cubicBezTo>
                    <a:pt x="42" y="72"/>
                    <a:pt x="36" y="73"/>
                    <a:pt x="32" y="78"/>
                  </a:cubicBezTo>
                  <a:cubicBezTo>
                    <a:pt x="30" y="73"/>
                    <a:pt x="24" y="78"/>
                    <a:pt x="21" y="74"/>
                  </a:cubicBezTo>
                  <a:cubicBezTo>
                    <a:pt x="17" y="74"/>
                    <a:pt x="16" y="71"/>
                    <a:pt x="14" y="69"/>
                  </a:cubicBezTo>
                  <a:cubicBezTo>
                    <a:pt x="10" y="64"/>
                    <a:pt x="6" y="59"/>
                    <a:pt x="0" y="57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4" name="Freeform 1551"/>
            <p:cNvSpPr/>
            <p:nvPr/>
          </p:nvSpPr>
          <p:spPr bwMode="auto">
            <a:xfrm>
              <a:off x="5729" y="1005"/>
              <a:ext cx="63" cy="129"/>
            </a:xfrm>
            <a:custGeom>
              <a:avLst/>
              <a:gdLst>
                <a:gd name="T0" fmla="*/ 31 w 42"/>
                <a:gd name="T1" fmla="*/ 2 h 86"/>
                <a:gd name="T2" fmla="*/ 36 w 42"/>
                <a:gd name="T3" fmla="*/ 1 h 86"/>
                <a:gd name="T4" fmla="*/ 42 w 42"/>
                <a:gd name="T5" fmla="*/ 6 h 86"/>
                <a:gd name="T6" fmla="*/ 18 w 42"/>
                <a:gd name="T7" fmla="*/ 28 h 86"/>
                <a:gd name="T8" fmla="*/ 13 w 42"/>
                <a:gd name="T9" fmla="*/ 54 h 86"/>
                <a:gd name="T10" fmla="*/ 20 w 42"/>
                <a:gd name="T11" fmla="*/ 74 h 86"/>
                <a:gd name="T12" fmla="*/ 24 w 42"/>
                <a:gd name="T13" fmla="*/ 83 h 86"/>
                <a:gd name="T14" fmla="*/ 15 w 42"/>
                <a:gd name="T15" fmla="*/ 81 h 86"/>
                <a:gd name="T16" fmla="*/ 11 w 42"/>
                <a:gd name="T17" fmla="*/ 75 h 86"/>
                <a:gd name="T18" fmla="*/ 9 w 42"/>
                <a:gd name="T19" fmla="*/ 73 h 86"/>
                <a:gd name="T20" fmla="*/ 7 w 42"/>
                <a:gd name="T21" fmla="*/ 69 h 86"/>
                <a:gd name="T22" fmla="*/ 15 w 42"/>
                <a:gd name="T23" fmla="*/ 10 h 86"/>
                <a:gd name="T24" fmla="*/ 17 w 42"/>
                <a:gd name="T25" fmla="*/ 10 h 86"/>
                <a:gd name="T26" fmla="*/ 26 w 42"/>
                <a:gd name="T27" fmla="*/ 6 h 86"/>
                <a:gd name="T28" fmla="*/ 29 w 42"/>
                <a:gd name="T29" fmla="*/ 4 h 86"/>
                <a:gd name="T30" fmla="*/ 31 w 42"/>
                <a:gd name="T3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86">
                  <a:moveTo>
                    <a:pt x="31" y="2"/>
                  </a:moveTo>
                  <a:cubicBezTo>
                    <a:pt x="33" y="2"/>
                    <a:pt x="34" y="1"/>
                    <a:pt x="36" y="1"/>
                  </a:cubicBezTo>
                  <a:cubicBezTo>
                    <a:pt x="40" y="0"/>
                    <a:pt x="42" y="2"/>
                    <a:pt x="42" y="6"/>
                  </a:cubicBezTo>
                  <a:cubicBezTo>
                    <a:pt x="29" y="8"/>
                    <a:pt x="23" y="17"/>
                    <a:pt x="18" y="28"/>
                  </a:cubicBezTo>
                  <a:cubicBezTo>
                    <a:pt x="14" y="36"/>
                    <a:pt x="13" y="45"/>
                    <a:pt x="13" y="54"/>
                  </a:cubicBezTo>
                  <a:cubicBezTo>
                    <a:pt x="13" y="61"/>
                    <a:pt x="16" y="68"/>
                    <a:pt x="20" y="74"/>
                  </a:cubicBezTo>
                  <a:cubicBezTo>
                    <a:pt x="23" y="76"/>
                    <a:pt x="26" y="79"/>
                    <a:pt x="24" y="83"/>
                  </a:cubicBezTo>
                  <a:cubicBezTo>
                    <a:pt x="21" y="86"/>
                    <a:pt x="18" y="85"/>
                    <a:pt x="15" y="81"/>
                  </a:cubicBezTo>
                  <a:cubicBezTo>
                    <a:pt x="14" y="79"/>
                    <a:pt x="13" y="77"/>
                    <a:pt x="11" y="75"/>
                  </a:cubicBezTo>
                  <a:cubicBezTo>
                    <a:pt x="10" y="75"/>
                    <a:pt x="10" y="74"/>
                    <a:pt x="9" y="73"/>
                  </a:cubicBezTo>
                  <a:cubicBezTo>
                    <a:pt x="8" y="72"/>
                    <a:pt x="7" y="71"/>
                    <a:pt x="7" y="69"/>
                  </a:cubicBezTo>
                  <a:cubicBezTo>
                    <a:pt x="0" y="48"/>
                    <a:pt x="7" y="29"/>
                    <a:pt x="15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20" y="8"/>
                    <a:pt x="22" y="6"/>
                    <a:pt x="26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29" y="4"/>
                    <a:pt x="30" y="3"/>
                    <a:pt x="31" y="2"/>
                  </a:cubicBezTo>
                  <a:close/>
                </a:path>
              </a:pathLst>
            </a:custGeom>
            <a:solidFill>
              <a:srgbClr val="C8A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5" name="Freeform 1552"/>
            <p:cNvSpPr/>
            <p:nvPr/>
          </p:nvSpPr>
          <p:spPr bwMode="auto">
            <a:xfrm>
              <a:off x="5686" y="991"/>
              <a:ext cx="73" cy="47"/>
            </a:xfrm>
            <a:custGeom>
              <a:avLst/>
              <a:gdLst>
                <a:gd name="T0" fmla="*/ 46 w 49"/>
                <a:gd name="T1" fmla="*/ 17 h 31"/>
                <a:gd name="T2" fmla="*/ 25 w 49"/>
                <a:gd name="T3" fmla="*/ 31 h 31"/>
                <a:gd name="T4" fmla="*/ 17 w 49"/>
                <a:gd name="T5" fmla="*/ 21 h 31"/>
                <a:gd name="T6" fmla="*/ 2 w 49"/>
                <a:gd name="T7" fmla="*/ 9 h 31"/>
                <a:gd name="T8" fmla="*/ 0 w 49"/>
                <a:gd name="T9" fmla="*/ 5 h 31"/>
                <a:gd name="T10" fmla="*/ 8 w 49"/>
                <a:gd name="T11" fmla="*/ 0 h 31"/>
                <a:gd name="T12" fmla="*/ 30 w 49"/>
                <a:gd name="T13" fmla="*/ 4 h 31"/>
                <a:gd name="T14" fmla="*/ 41 w 49"/>
                <a:gd name="T15" fmla="*/ 6 h 31"/>
                <a:gd name="T16" fmla="*/ 49 w 49"/>
                <a:gd name="T17" fmla="*/ 15 h 31"/>
                <a:gd name="T18" fmla="*/ 46 w 49"/>
                <a:gd name="T19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1">
                  <a:moveTo>
                    <a:pt x="46" y="17"/>
                  </a:moveTo>
                  <a:cubicBezTo>
                    <a:pt x="36" y="17"/>
                    <a:pt x="32" y="24"/>
                    <a:pt x="25" y="31"/>
                  </a:cubicBezTo>
                  <a:cubicBezTo>
                    <a:pt x="22" y="28"/>
                    <a:pt x="20" y="24"/>
                    <a:pt x="17" y="21"/>
                  </a:cubicBezTo>
                  <a:cubicBezTo>
                    <a:pt x="13" y="16"/>
                    <a:pt x="9" y="10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15" y="4"/>
                    <a:pt x="21" y="11"/>
                    <a:pt x="30" y="4"/>
                  </a:cubicBezTo>
                  <a:cubicBezTo>
                    <a:pt x="34" y="1"/>
                    <a:pt x="37" y="3"/>
                    <a:pt x="41" y="6"/>
                  </a:cubicBezTo>
                  <a:cubicBezTo>
                    <a:pt x="44" y="8"/>
                    <a:pt x="45" y="12"/>
                    <a:pt x="49" y="15"/>
                  </a:cubicBezTo>
                  <a:cubicBezTo>
                    <a:pt x="49" y="17"/>
                    <a:pt x="48" y="18"/>
                    <a:pt x="46" y="17"/>
                  </a:cubicBezTo>
                  <a:close/>
                </a:path>
              </a:pathLst>
            </a:custGeom>
            <a:solidFill>
              <a:srgbClr val="E8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6" name="Freeform 1553"/>
            <p:cNvSpPr/>
            <p:nvPr/>
          </p:nvSpPr>
          <p:spPr bwMode="auto">
            <a:xfrm>
              <a:off x="5695" y="990"/>
              <a:ext cx="78" cy="27"/>
            </a:xfrm>
            <a:custGeom>
              <a:avLst/>
              <a:gdLst>
                <a:gd name="T0" fmla="*/ 42 w 52"/>
                <a:gd name="T1" fmla="*/ 16 h 18"/>
                <a:gd name="T2" fmla="*/ 36 w 52"/>
                <a:gd name="T3" fmla="*/ 11 h 18"/>
                <a:gd name="T4" fmla="*/ 22 w 52"/>
                <a:gd name="T5" fmla="*/ 11 h 18"/>
                <a:gd name="T6" fmla="*/ 14 w 52"/>
                <a:gd name="T7" fmla="*/ 13 h 18"/>
                <a:gd name="T8" fmla="*/ 4 w 52"/>
                <a:gd name="T9" fmla="*/ 7 h 18"/>
                <a:gd name="T10" fmla="*/ 2 w 52"/>
                <a:gd name="T11" fmla="*/ 1 h 18"/>
                <a:gd name="T12" fmla="*/ 22 w 52"/>
                <a:gd name="T13" fmla="*/ 1 h 18"/>
                <a:gd name="T14" fmla="*/ 39 w 52"/>
                <a:gd name="T15" fmla="*/ 8 h 18"/>
                <a:gd name="T16" fmla="*/ 52 w 52"/>
                <a:gd name="T17" fmla="*/ 14 h 18"/>
                <a:gd name="T18" fmla="*/ 50 w 52"/>
                <a:gd name="T19" fmla="*/ 16 h 18"/>
                <a:gd name="T20" fmla="*/ 42 w 52"/>
                <a:gd name="T2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8">
                  <a:moveTo>
                    <a:pt x="42" y="16"/>
                  </a:moveTo>
                  <a:cubicBezTo>
                    <a:pt x="39" y="16"/>
                    <a:pt x="38" y="13"/>
                    <a:pt x="36" y="11"/>
                  </a:cubicBezTo>
                  <a:cubicBezTo>
                    <a:pt x="30" y="5"/>
                    <a:pt x="26" y="5"/>
                    <a:pt x="22" y="11"/>
                  </a:cubicBezTo>
                  <a:cubicBezTo>
                    <a:pt x="19" y="16"/>
                    <a:pt x="17" y="15"/>
                    <a:pt x="14" y="13"/>
                  </a:cubicBezTo>
                  <a:cubicBezTo>
                    <a:pt x="11" y="11"/>
                    <a:pt x="8" y="8"/>
                    <a:pt x="4" y="7"/>
                  </a:cubicBezTo>
                  <a:cubicBezTo>
                    <a:pt x="0" y="6"/>
                    <a:pt x="2" y="3"/>
                    <a:pt x="2" y="1"/>
                  </a:cubicBezTo>
                  <a:cubicBezTo>
                    <a:pt x="9" y="1"/>
                    <a:pt x="15" y="1"/>
                    <a:pt x="22" y="1"/>
                  </a:cubicBezTo>
                  <a:cubicBezTo>
                    <a:pt x="29" y="0"/>
                    <a:pt x="35" y="2"/>
                    <a:pt x="39" y="8"/>
                  </a:cubicBezTo>
                  <a:cubicBezTo>
                    <a:pt x="42" y="13"/>
                    <a:pt x="46" y="15"/>
                    <a:pt x="52" y="14"/>
                  </a:cubicBezTo>
                  <a:cubicBezTo>
                    <a:pt x="51" y="15"/>
                    <a:pt x="50" y="16"/>
                    <a:pt x="50" y="16"/>
                  </a:cubicBezTo>
                  <a:cubicBezTo>
                    <a:pt x="47" y="17"/>
                    <a:pt x="45" y="18"/>
                    <a:pt x="42" y="16"/>
                  </a:cubicBezTo>
                  <a:close/>
                </a:path>
              </a:pathLst>
            </a:custGeom>
            <a:solidFill>
              <a:srgbClr val="F0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7" name="Freeform 1554"/>
            <p:cNvSpPr/>
            <p:nvPr/>
          </p:nvSpPr>
          <p:spPr bwMode="auto">
            <a:xfrm>
              <a:off x="5741" y="97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8" name="Freeform 1555"/>
            <p:cNvSpPr/>
            <p:nvPr/>
          </p:nvSpPr>
          <p:spPr bwMode="auto">
            <a:xfrm>
              <a:off x="5738" y="97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9" name="Freeform 1556"/>
            <p:cNvSpPr/>
            <p:nvPr/>
          </p:nvSpPr>
          <p:spPr bwMode="auto">
            <a:xfrm>
              <a:off x="5735" y="9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0" name="Freeform 1557"/>
            <p:cNvSpPr/>
            <p:nvPr/>
          </p:nvSpPr>
          <p:spPr bwMode="auto">
            <a:xfrm>
              <a:off x="5717" y="1020"/>
              <a:ext cx="35" cy="100"/>
            </a:xfrm>
            <a:custGeom>
              <a:avLst/>
              <a:gdLst>
                <a:gd name="T0" fmla="*/ 23 w 23"/>
                <a:gd name="T1" fmla="*/ 0 h 67"/>
                <a:gd name="T2" fmla="*/ 19 w 23"/>
                <a:gd name="T3" fmla="*/ 18 h 67"/>
                <a:gd name="T4" fmla="*/ 19 w 23"/>
                <a:gd name="T5" fmla="*/ 60 h 67"/>
                <a:gd name="T6" fmla="*/ 20 w 23"/>
                <a:gd name="T7" fmla="*/ 63 h 67"/>
                <a:gd name="T8" fmla="*/ 20 w 23"/>
                <a:gd name="T9" fmla="*/ 63 h 67"/>
                <a:gd name="T10" fmla="*/ 20 w 23"/>
                <a:gd name="T11" fmla="*/ 67 h 67"/>
                <a:gd name="T12" fmla="*/ 14 w 23"/>
                <a:gd name="T13" fmla="*/ 65 h 67"/>
                <a:gd name="T14" fmla="*/ 2 w 23"/>
                <a:gd name="T15" fmla="*/ 36 h 67"/>
                <a:gd name="T16" fmla="*/ 2 w 23"/>
                <a:gd name="T17" fmla="*/ 23 h 67"/>
                <a:gd name="T18" fmla="*/ 7 w 23"/>
                <a:gd name="T19" fmla="*/ 16 h 67"/>
                <a:gd name="T20" fmla="*/ 8 w 23"/>
                <a:gd name="T21" fmla="*/ 43 h 67"/>
                <a:gd name="T22" fmla="*/ 10 w 23"/>
                <a:gd name="T23" fmla="*/ 31 h 67"/>
                <a:gd name="T24" fmla="*/ 18 w 23"/>
                <a:gd name="T25" fmla="*/ 4 h 67"/>
                <a:gd name="T26" fmla="*/ 23 w 23"/>
                <a:gd name="T2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67">
                  <a:moveTo>
                    <a:pt x="23" y="0"/>
                  </a:moveTo>
                  <a:cubicBezTo>
                    <a:pt x="23" y="6"/>
                    <a:pt x="21" y="12"/>
                    <a:pt x="19" y="18"/>
                  </a:cubicBezTo>
                  <a:cubicBezTo>
                    <a:pt x="15" y="32"/>
                    <a:pt x="13" y="46"/>
                    <a:pt x="19" y="60"/>
                  </a:cubicBezTo>
                  <a:cubicBezTo>
                    <a:pt x="18" y="61"/>
                    <a:pt x="19" y="62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1" y="65"/>
                    <a:pt x="21" y="66"/>
                    <a:pt x="20" y="67"/>
                  </a:cubicBezTo>
                  <a:cubicBezTo>
                    <a:pt x="17" y="67"/>
                    <a:pt x="14" y="67"/>
                    <a:pt x="14" y="65"/>
                  </a:cubicBezTo>
                  <a:cubicBezTo>
                    <a:pt x="10" y="55"/>
                    <a:pt x="1" y="48"/>
                    <a:pt x="2" y="36"/>
                  </a:cubicBezTo>
                  <a:cubicBezTo>
                    <a:pt x="1" y="32"/>
                    <a:pt x="0" y="27"/>
                    <a:pt x="2" y="23"/>
                  </a:cubicBezTo>
                  <a:cubicBezTo>
                    <a:pt x="3" y="21"/>
                    <a:pt x="4" y="18"/>
                    <a:pt x="7" y="16"/>
                  </a:cubicBezTo>
                  <a:cubicBezTo>
                    <a:pt x="9" y="25"/>
                    <a:pt x="3" y="34"/>
                    <a:pt x="8" y="43"/>
                  </a:cubicBezTo>
                  <a:cubicBezTo>
                    <a:pt x="11" y="38"/>
                    <a:pt x="9" y="34"/>
                    <a:pt x="10" y="31"/>
                  </a:cubicBezTo>
                  <a:cubicBezTo>
                    <a:pt x="13" y="22"/>
                    <a:pt x="16" y="13"/>
                    <a:pt x="18" y="4"/>
                  </a:cubicBezTo>
                  <a:cubicBezTo>
                    <a:pt x="19" y="1"/>
                    <a:pt x="21" y="0"/>
                    <a:pt x="23" y="0"/>
                  </a:cubicBezTo>
                  <a:close/>
                </a:path>
              </a:pathLst>
            </a:custGeom>
            <a:solidFill>
              <a:srgbClr val="D1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1" name="Freeform 1558"/>
            <p:cNvSpPr/>
            <p:nvPr/>
          </p:nvSpPr>
          <p:spPr bwMode="auto">
            <a:xfrm>
              <a:off x="5669" y="1009"/>
              <a:ext cx="42" cy="51"/>
            </a:xfrm>
            <a:custGeom>
              <a:avLst/>
              <a:gdLst>
                <a:gd name="T0" fmla="*/ 2 w 28"/>
                <a:gd name="T1" fmla="*/ 13 h 34"/>
                <a:gd name="T2" fmla="*/ 9 w 28"/>
                <a:gd name="T3" fmla="*/ 3 h 34"/>
                <a:gd name="T4" fmla="*/ 21 w 28"/>
                <a:gd name="T5" fmla="*/ 8 h 34"/>
                <a:gd name="T6" fmla="*/ 27 w 28"/>
                <a:gd name="T7" fmla="*/ 21 h 34"/>
                <a:gd name="T8" fmla="*/ 22 w 28"/>
                <a:gd name="T9" fmla="*/ 31 h 34"/>
                <a:gd name="T10" fmla="*/ 2 w 28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4">
                  <a:moveTo>
                    <a:pt x="2" y="13"/>
                  </a:moveTo>
                  <a:cubicBezTo>
                    <a:pt x="2" y="8"/>
                    <a:pt x="6" y="5"/>
                    <a:pt x="9" y="3"/>
                  </a:cubicBezTo>
                  <a:cubicBezTo>
                    <a:pt x="15" y="0"/>
                    <a:pt x="19" y="3"/>
                    <a:pt x="21" y="8"/>
                  </a:cubicBezTo>
                  <a:cubicBezTo>
                    <a:pt x="23" y="13"/>
                    <a:pt x="26" y="16"/>
                    <a:pt x="27" y="21"/>
                  </a:cubicBezTo>
                  <a:cubicBezTo>
                    <a:pt x="28" y="26"/>
                    <a:pt x="26" y="29"/>
                    <a:pt x="22" y="31"/>
                  </a:cubicBezTo>
                  <a:cubicBezTo>
                    <a:pt x="11" y="34"/>
                    <a:pt x="0" y="23"/>
                    <a:pt x="2" y="13"/>
                  </a:cubicBezTo>
                  <a:close/>
                </a:path>
              </a:pathLst>
            </a:custGeom>
            <a:solidFill>
              <a:srgbClr val="DA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2" name="Freeform 1559"/>
            <p:cNvSpPr/>
            <p:nvPr/>
          </p:nvSpPr>
          <p:spPr bwMode="auto">
            <a:xfrm>
              <a:off x="5666" y="1009"/>
              <a:ext cx="54" cy="65"/>
            </a:xfrm>
            <a:custGeom>
              <a:avLst/>
              <a:gdLst>
                <a:gd name="T0" fmla="*/ 4 w 36"/>
                <a:gd name="T1" fmla="*/ 13 h 43"/>
                <a:gd name="T2" fmla="*/ 6 w 36"/>
                <a:gd name="T3" fmla="*/ 23 h 43"/>
                <a:gd name="T4" fmla="*/ 22 w 36"/>
                <a:gd name="T5" fmla="*/ 28 h 43"/>
                <a:gd name="T6" fmla="*/ 26 w 36"/>
                <a:gd name="T7" fmla="*/ 24 h 43"/>
                <a:gd name="T8" fmla="*/ 20 w 36"/>
                <a:gd name="T9" fmla="*/ 7 h 43"/>
                <a:gd name="T10" fmla="*/ 11 w 36"/>
                <a:gd name="T11" fmla="*/ 3 h 43"/>
                <a:gd name="T12" fmla="*/ 24 w 36"/>
                <a:gd name="T13" fmla="*/ 6 h 43"/>
                <a:gd name="T14" fmla="*/ 36 w 36"/>
                <a:gd name="T15" fmla="*/ 30 h 43"/>
                <a:gd name="T16" fmla="*/ 36 w 36"/>
                <a:gd name="T17" fmla="*/ 43 h 43"/>
                <a:gd name="T18" fmla="*/ 33 w 36"/>
                <a:gd name="T19" fmla="*/ 35 h 43"/>
                <a:gd name="T20" fmla="*/ 9 w 36"/>
                <a:gd name="T21" fmla="*/ 30 h 43"/>
                <a:gd name="T22" fmla="*/ 4 w 36"/>
                <a:gd name="T2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4" y="13"/>
                  </a:moveTo>
                  <a:cubicBezTo>
                    <a:pt x="4" y="16"/>
                    <a:pt x="3" y="20"/>
                    <a:pt x="6" y="23"/>
                  </a:cubicBezTo>
                  <a:cubicBezTo>
                    <a:pt x="11" y="26"/>
                    <a:pt x="16" y="27"/>
                    <a:pt x="22" y="28"/>
                  </a:cubicBezTo>
                  <a:cubicBezTo>
                    <a:pt x="25" y="28"/>
                    <a:pt x="26" y="26"/>
                    <a:pt x="26" y="24"/>
                  </a:cubicBezTo>
                  <a:cubicBezTo>
                    <a:pt x="27" y="17"/>
                    <a:pt x="23" y="12"/>
                    <a:pt x="20" y="7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19" y="0"/>
                    <a:pt x="20" y="0"/>
                    <a:pt x="24" y="6"/>
                  </a:cubicBezTo>
                  <a:cubicBezTo>
                    <a:pt x="29" y="14"/>
                    <a:pt x="32" y="22"/>
                    <a:pt x="36" y="30"/>
                  </a:cubicBezTo>
                  <a:cubicBezTo>
                    <a:pt x="36" y="34"/>
                    <a:pt x="36" y="39"/>
                    <a:pt x="36" y="43"/>
                  </a:cubicBezTo>
                  <a:cubicBezTo>
                    <a:pt x="34" y="41"/>
                    <a:pt x="35" y="38"/>
                    <a:pt x="33" y="35"/>
                  </a:cubicBezTo>
                  <a:cubicBezTo>
                    <a:pt x="24" y="40"/>
                    <a:pt x="17" y="33"/>
                    <a:pt x="9" y="30"/>
                  </a:cubicBezTo>
                  <a:cubicBezTo>
                    <a:pt x="1" y="27"/>
                    <a:pt x="0" y="23"/>
                    <a:pt x="4" y="13"/>
                  </a:cubicBezTo>
                  <a:close/>
                </a:path>
              </a:pathLst>
            </a:custGeom>
            <a:solidFill>
              <a:srgbClr val="DF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3" name="Freeform 1560"/>
            <p:cNvSpPr/>
            <p:nvPr/>
          </p:nvSpPr>
          <p:spPr bwMode="auto">
            <a:xfrm>
              <a:off x="5755" y="1014"/>
              <a:ext cx="15" cy="9"/>
            </a:xfrm>
            <a:custGeom>
              <a:avLst/>
              <a:gdLst>
                <a:gd name="T0" fmla="*/ 2 w 10"/>
                <a:gd name="T1" fmla="*/ 0 h 6"/>
                <a:gd name="T2" fmla="*/ 10 w 10"/>
                <a:gd name="T3" fmla="*/ 0 h 6"/>
                <a:gd name="T4" fmla="*/ 0 w 10"/>
                <a:gd name="T5" fmla="*/ 4 h 6"/>
                <a:gd name="T6" fmla="*/ 0 w 10"/>
                <a:gd name="T7" fmla="*/ 2 h 6"/>
                <a:gd name="T8" fmla="*/ 2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7" y="2"/>
                    <a:pt x="5" y="6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1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4" name="Freeform 1561"/>
            <p:cNvSpPr/>
            <p:nvPr/>
          </p:nvSpPr>
          <p:spPr bwMode="auto">
            <a:xfrm>
              <a:off x="6677" y="1096"/>
              <a:ext cx="170" cy="81"/>
            </a:xfrm>
            <a:custGeom>
              <a:avLst/>
              <a:gdLst>
                <a:gd name="T0" fmla="*/ 5 w 113"/>
                <a:gd name="T1" fmla="*/ 10 h 54"/>
                <a:gd name="T2" fmla="*/ 9 w 113"/>
                <a:gd name="T3" fmla="*/ 10 h 54"/>
                <a:gd name="T4" fmla="*/ 31 w 113"/>
                <a:gd name="T5" fmla="*/ 14 h 54"/>
                <a:gd name="T6" fmla="*/ 62 w 113"/>
                <a:gd name="T7" fmla="*/ 19 h 54"/>
                <a:gd name="T8" fmla="*/ 31 w 113"/>
                <a:gd name="T9" fmla="*/ 14 h 54"/>
                <a:gd name="T10" fmla="*/ 23 w 113"/>
                <a:gd name="T11" fmla="*/ 9 h 54"/>
                <a:gd name="T12" fmla="*/ 32 w 113"/>
                <a:gd name="T13" fmla="*/ 5 h 54"/>
                <a:gd name="T14" fmla="*/ 44 w 113"/>
                <a:gd name="T15" fmla="*/ 1 h 54"/>
                <a:gd name="T16" fmla="*/ 47 w 113"/>
                <a:gd name="T17" fmla="*/ 0 h 54"/>
                <a:gd name="T18" fmla="*/ 56 w 113"/>
                <a:gd name="T19" fmla="*/ 2 h 54"/>
                <a:gd name="T20" fmla="*/ 70 w 113"/>
                <a:gd name="T21" fmla="*/ 3 h 54"/>
                <a:gd name="T22" fmla="*/ 73 w 113"/>
                <a:gd name="T23" fmla="*/ 3 h 54"/>
                <a:gd name="T24" fmla="*/ 94 w 113"/>
                <a:gd name="T25" fmla="*/ 9 h 54"/>
                <a:gd name="T26" fmla="*/ 100 w 113"/>
                <a:gd name="T27" fmla="*/ 13 h 54"/>
                <a:gd name="T28" fmla="*/ 100 w 113"/>
                <a:gd name="T29" fmla="*/ 16 h 54"/>
                <a:gd name="T30" fmla="*/ 88 w 113"/>
                <a:gd name="T31" fmla="*/ 26 h 54"/>
                <a:gd name="T32" fmla="*/ 84 w 113"/>
                <a:gd name="T33" fmla="*/ 27 h 54"/>
                <a:gd name="T34" fmla="*/ 69 w 113"/>
                <a:gd name="T35" fmla="*/ 28 h 54"/>
                <a:gd name="T36" fmla="*/ 100 w 113"/>
                <a:gd name="T37" fmla="*/ 33 h 54"/>
                <a:gd name="T38" fmla="*/ 102 w 113"/>
                <a:gd name="T39" fmla="*/ 34 h 54"/>
                <a:gd name="T40" fmla="*/ 112 w 113"/>
                <a:gd name="T41" fmla="*/ 45 h 54"/>
                <a:gd name="T42" fmla="*/ 112 w 113"/>
                <a:gd name="T43" fmla="*/ 49 h 54"/>
                <a:gd name="T44" fmla="*/ 101 w 113"/>
                <a:gd name="T45" fmla="*/ 53 h 54"/>
                <a:gd name="T46" fmla="*/ 100 w 113"/>
                <a:gd name="T47" fmla="*/ 53 h 54"/>
                <a:gd name="T48" fmla="*/ 87 w 113"/>
                <a:gd name="T49" fmla="*/ 54 h 54"/>
                <a:gd name="T50" fmla="*/ 80 w 113"/>
                <a:gd name="T51" fmla="*/ 47 h 54"/>
                <a:gd name="T52" fmla="*/ 86 w 113"/>
                <a:gd name="T53" fmla="*/ 44 h 54"/>
                <a:gd name="T54" fmla="*/ 80 w 113"/>
                <a:gd name="T55" fmla="*/ 39 h 54"/>
                <a:gd name="T56" fmla="*/ 73 w 113"/>
                <a:gd name="T57" fmla="*/ 41 h 54"/>
                <a:gd name="T58" fmla="*/ 50 w 113"/>
                <a:gd name="T59" fmla="*/ 45 h 54"/>
                <a:gd name="T60" fmla="*/ 44 w 113"/>
                <a:gd name="T61" fmla="*/ 42 h 54"/>
                <a:gd name="T62" fmla="*/ 10 w 113"/>
                <a:gd name="T63" fmla="*/ 20 h 54"/>
                <a:gd name="T64" fmla="*/ 2 w 113"/>
                <a:gd name="T65" fmla="*/ 16 h 54"/>
                <a:gd name="T66" fmla="*/ 5 w 113"/>
                <a:gd name="T67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54">
                  <a:moveTo>
                    <a:pt x="5" y="10"/>
                  </a:moveTo>
                  <a:cubicBezTo>
                    <a:pt x="7" y="10"/>
                    <a:pt x="8" y="10"/>
                    <a:pt x="9" y="10"/>
                  </a:cubicBezTo>
                  <a:cubicBezTo>
                    <a:pt x="17" y="7"/>
                    <a:pt x="24" y="13"/>
                    <a:pt x="31" y="14"/>
                  </a:cubicBezTo>
                  <a:cubicBezTo>
                    <a:pt x="43" y="16"/>
                    <a:pt x="55" y="18"/>
                    <a:pt x="62" y="19"/>
                  </a:cubicBezTo>
                  <a:cubicBezTo>
                    <a:pt x="55" y="18"/>
                    <a:pt x="43" y="17"/>
                    <a:pt x="31" y="14"/>
                  </a:cubicBezTo>
                  <a:cubicBezTo>
                    <a:pt x="28" y="13"/>
                    <a:pt x="23" y="13"/>
                    <a:pt x="23" y="9"/>
                  </a:cubicBezTo>
                  <a:cubicBezTo>
                    <a:pt x="23" y="5"/>
                    <a:pt x="28" y="5"/>
                    <a:pt x="32" y="5"/>
                  </a:cubicBezTo>
                  <a:cubicBezTo>
                    <a:pt x="37" y="5"/>
                    <a:pt x="41" y="6"/>
                    <a:pt x="44" y="1"/>
                  </a:cubicBezTo>
                  <a:cubicBezTo>
                    <a:pt x="45" y="1"/>
                    <a:pt x="46" y="0"/>
                    <a:pt x="47" y="0"/>
                  </a:cubicBezTo>
                  <a:cubicBezTo>
                    <a:pt x="50" y="1"/>
                    <a:pt x="53" y="2"/>
                    <a:pt x="56" y="2"/>
                  </a:cubicBezTo>
                  <a:cubicBezTo>
                    <a:pt x="61" y="1"/>
                    <a:pt x="66" y="4"/>
                    <a:pt x="70" y="3"/>
                  </a:cubicBezTo>
                  <a:cubicBezTo>
                    <a:pt x="71" y="3"/>
                    <a:pt x="72" y="3"/>
                    <a:pt x="73" y="3"/>
                  </a:cubicBezTo>
                  <a:cubicBezTo>
                    <a:pt x="80" y="6"/>
                    <a:pt x="87" y="7"/>
                    <a:pt x="94" y="9"/>
                  </a:cubicBezTo>
                  <a:cubicBezTo>
                    <a:pt x="96" y="10"/>
                    <a:pt x="98" y="11"/>
                    <a:pt x="100" y="13"/>
                  </a:cubicBezTo>
                  <a:cubicBezTo>
                    <a:pt x="100" y="14"/>
                    <a:pt x="100" y="15"/>
                    <a:pt x="100" y="16"/>
                  </a:cubicBezTo>
                  <a:cubicBezTo>
                    <a:pt x="97" y="20"/>
                    <a:pt x="90" y="20"/>
                    <a:pt x="88" y="26"/>
                  </a:cubicBezTo>
                  <a:cubicBezTo>
                    <a:pt x="87" y="27"/>
                    <a:pt x="86" y="27"/>
                    <a:pt x="84" y="27"/>
                  </a:cubicBezTo>
                  <a:cubicBezTo>
                    <a:pt x="79" y="28"/>
                    <a:pt x="73" y="27"/>
                    <a:pt x="69" y="28"/>
                  </a:cubicBezTo>
                  <a:cubicBezTo>
                    <a:pt x="78" y="30"/>
                    <a:pt x="89" y="34"/>
                    <a:pt x="100" y="33"/>
                  </a:cubicBezTo>
                  <a:cubicBezTo>
                    <a:pt x="101" y="33"/>
                    <a:pt x="101" y="34"/>
                    <a:pt x="102" y="34"/>
                  </a:cubicBezTo>
                  <a:cubicBezTo>
                    <a:pt x="103" y="40"/>
                    <a:pt x="107" y="42"/>
                    <a:pt x="112" y="45"/>
                  </a:cubicBezTo>
                  <a:cubicBezTo>
                    <a:pt x="112" y="46"/>
                    <a:pt x="113" y="48"/>
                    <a:pt x="112" y="49"/>
                  </a:cubicBezTo>
                  <a:cubicBezTo>
                    <a:pt x="110" y="54"/>
                    <a:pt x="105" y="51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5" y="54"/>
                    <a:pt x="91" y="54"/>
                    <a:pt x="87" y="54"/>
                  </a:cubicBezTo>
                  <a:cubicBezTo>
                    <a:pt x="83" y="54"/>
                    <a:pt x="78" y="53"/>
                    <a:pt x="80" y="47"/>
                  </a:cubicBezTo>
                  <a:cubicBezTo>
                    <a:pt x="82" y="46"/>
                    <a:pt x="86" y="46"/>
                    <a:pt x="86" y="44"/>
                  </a:cubicBezTo>
                  <a:cubicBezTo>
                    <a:pt x="86" y="41"/>
                    <a:pt x="83" y="40"/>
                    <a:pt x="80" y="39"/>
                  </a:cubicBezTo>
                  <a:cubicBezTo>
                    <a:pt x="78" y="39"/>
                    <a:pt x="75" y="40"/>
                    <a:pt x="73" y="41"/>
                  </a:cubicBezTo>
                  <a:cubicBezTo>
                    <a:pt x="65" y="42"/>
                    <a:pt x="58" y="45"/>
                    <a:pt x="50" y="45"/>
                  </a:cubicBezTo>
                  <a:cubicBezTo>
                    <a:pt x="47" y="46"/>
                    <a:pt x="45" y="44"/>
                    <a:pt x="44" y="42"/>
                  </a:cubicBezTo>
                  <a:cubicBezTo>
                    <a:pt x="37" y="28"/>
                    <a:pt x="24" y="23"/>
                    <a:pt x="10" y="20"/>
                  </a:cubicBezTo>
                  <a:cubicBezTo>
                    <a:pt x="7" y="19"/>
                    <a:pt x="3" y="19"/>
                    <a:pt x="2" y="16"/>
                  </a:cubicBezTo>
                  <a:cubicBezTo>
                    <a:pt x="0" y="13"/>
                    <a:pt x="4" y="12"/>
                    <a:pt x="5" y="10"/>
                  </a:cubicBezTo>
                  <a:close/>
                </a:path>
              </a:pathLst>
            </a:custGeom>
            <a:solidFill>
              <a:srgbClr val="D7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5" name="Freeform 1562"/>
            <p:cNvSpPr/>
            <p:nvPr/>
          </p:nvSpPr>
          <p:spPr bwMode="auto">
            <a:xfrm>
              <a:off x="6647" y="1111"/>
              <a:ext cx="105" cy="56"/>
            </a:xfrm>
            <a:custGeom>
              <a:avLst/>
              <a:gdLst>
                <a:gd name="T0" fmla="*/ 25 w 70"/>
                <a:gd name="T1" fmla="*/ 0 h 37"/>
                <a:gd name="T2" fmla="*/ 27 w 70"/>
                <a:gd name="T3" fmla="*/ 6 h 37"/>
                <a:gd name="T4" fmla="*/ 70 w 70"/>
                <a:gd name="T5" fmla="*/ 35 h 37"/>
                <a:gd name="T6" fmla="*/ 62 w 70"/>
                <a:gd name="T7" fmla="*/ 37 h 37"/>
                <a:gd name="T8" fmla="*/ 59 w 70"/>
                <a:gd name="T9" fmla="*/ 31 h 37"/>
                <a:gd name="T10" fmla="*/ 55 w 70"/>
                <a:gd name="T11" fmla="*/ 25 h 37"/>
                <a:gd name="T12" fmla="*/ 53 w 70"/>
                <a:gd name="T13" fmla="*/ 25 h 37"/>
                <a:gd name="T14" fmla="*/ 11 w 70"/>
                <a:gd name="T15" fmla="*/ 10 h 37"/>
                <a:gd name="T16" fmla="*/ 0 w 70"/>
                <a:gd name="T17" fmla="*/ 4 h 37"/>
                <a:gd name="T18" fmla="*/ 12 w 70"/>
                <a:gd name="T19" fmla="*/ 0 h 37"/>
                <a:gd name="T20" fmla="*/ 25 w 70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37">
                  <a:moveTo>
                    <a:pt x="25" y="0"/>
                  </a:moveTo>
                  <a:cubicBezTo>
                    <a:pt x="25" y="3"/>
                    <a:pt x="21" y="6"/>
                    <a:pt x="27" y="6"/>
                  </a:cubicBezTo>
                  <a:cubicBezTo>
                    <a:pt x="47" y="7"/>
                    <a:pt x="60" y="18"/>
                    <a:pt x="70" y="35"/>
                  </a:cubicBezTo>
                  <a:cubicBezTo>
                    <a:pt x="68" y="37"/>
                    <a:pt x="65" y="37"/>
                    <a:pt x="62" y="37"/>
                  </a:cubicBezTo>
                  <a:cubicBezTo>
                    <a:pt x="59" y="36"/>
                    <a:pt x="57" y="35"/>
                    <a:pt x="59" y="31"/>
                  </a:cubicBezTo>
                  <a:cubicBezTo>
                    <a:pt x="60" y="28"/>
                    <a:pt x="59" y="26"/>
                    <a:pt x="55" y="25"/>
                  </a:cubicBezTo>
                  <a:cubicBezTo>
                    <a:pt x="55" y="25"/>
                    <a:pt x="54" y="25"/>
                    <a:pt x="53" y="25"/>
                  </a:cubicBezTo>
                  <a:cubicBezTo>
                    <a:pt x="41" y="15"/>
                    <a:pt x="26" y="13"/>
                    <a:pt x="11" y="10"/>
                  </a:cubicBezTo>
                  <a:cubicBezTo>
                    <a:pt x="7" y="9"/>
                    <a:pt x="4" y="7"/>
                    <a:pt x="0" y="4"/>
                  </a:cubicBezTo>
                  <a:cubicBezTo>
                    <a:pt x="4" y="1"/>
                    <a:pt x="9" y="4"/>
                    <a:pt x="12" y="0"/>
                  </a:cubicBezTo>
                  <a:cubicBezTo>
                    <a:pt x="16" y="0"/>
                    <a:pt x="21" y="0"/>
                    <a:pt x="25" y="0"/>
                  </a:cubicBezTo>
                  <a:close/>
                </a:path>
              </a:pathLst>
            </a:custGeom>
            <a:solidFill>
              <a:srgbClr val="DE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6" name="Freeform 1563"/>
            <p:cNvSpPr/>
            <p:nvPr/>
          </p:nvSpPr>
          <p:spPr bwMode="auto">
            <a:xfrm>
              <a:off x="6782" y="1167"/>
              <a:ext cx="45" cy="22"/>
            </a:xfrm>
            <a:custGeom>
              <a:avLst/>
              <a:gdLst>
                <a:gd name="T0" fmla="*/ 10 w 30"/>
                <a:gd name="T1" fmla="*/ 0 h 15"/>
                <a:gd name="T2" fmla="*/ 17 w 30"/>
                <a:gd name="T3" fmla="*/ 4 h 15"/>
                <a:gd name="T4" fmla="*/ 30 w 30"/>
                <a:gd name="T5" fmla="*/ 6 h 15"/>
                <a:gd name="T6" fmla="*/ 5 w 30"/>
                <a:gd name="T7" fmla="*/ 15 h 15"/>
                <a:gd name="T8" fmla="*/ 3 w 30"/>
                <a:gd name="T9" fmla="*/ 7 h 15"/>
                <a:gd name="T10" fmla="*/ 10 w 3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5">
                  <a:moveTo>
                    <a:pt x="10" y="0"/>
                  </a:moveTo>
                  <a:cubicBezTo>
                    <a:pt x="11" y="3"/>
                    <a:pt x="14" y="4"/>
                    <a:pt x="17" y="4"/>
                  </a:cubicBezTo>
                  <a:cubicBezTo>
                    <a:pt x="21" y="3"/>
                    <a:pt x="25" y="5"/>
                    <a:pt x="30" y="6"/>
                  </a:cubicBezTo>
                  <a:cubicBezTo>
                    <a:pt x="22" y="11"/>
                    <a:pt x="13" y="13"/>
                    <a:pt x="5" y="15"/>
                  </a:cubicBezTo>
                  <a:cubicBezTo>
                    <a:pt x="1" y="13"/>
                    <a:pt x="0" y="10"/>
                    <a:pt x="3" y="7"/>
                  </a:cubicBezTo>
                  <a:cubicBezTo>
                    <a:pt x="5" y="4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7" name="Freeform 1564"/>
            <p:cNvSpPr/>
            <p:nvPr/>
          </p:nvSpPr>
          <p:spPr bwMode="auto">
            <a:xfrm>
              <a:off x="6755" y="1192"/>
              <a:ext cx="42" cy="14"/>
            </a:xfrm>
            <a:custGeom>
              <a:avLst/>
              <a:gdLst>
                <a:gd name="T0" fmla="*/ 23 w 28"/>
                <a:gd name="T1" fmla="*/ 0 h 9"/>
                <a:gd name="T2" fmla="*/ 28 w 28"/>
                <a:gd name="T3" fmla="*/ 0 h 9"/>
                <a:gd name="T4" fmla="*/ 5 w 28"/>
                <a:gd name="T5" fmla="*/ 8 h 9"/>
                <a:gd name="T6" fmla="*/ 0 w 28"/>
                <a:gd name="T7" fmla="*/ 8 h 9"/>
                <a:gd name="T8" fmla="*/ 23 w 2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23" y="0"/>
                  </a:moveTo>
                  <a:cubicBezTo>
                    <a:pt x="24" y="0"/>
                    <a:pt x="26" y="0"/>
                    <a:pt x="28" y="0"/>
                  </a:cubicBezTo>
                  <a:cubicBezTo>
                    <a:pt x="21" y="3"/>
                    <a:pt x="14" y="8"/>
                    <a:pt x="5" y="8"/>
                  </a:cubicBezTo>
                  <a:cubicBezTo>
                    <a:pt x="3" y="8"/>
                    <a:pt x="1" y="9"/>
                    <a:pt x="0" y="8"/>
                  </a:cubicBezTo>
                  <a:cubicBezTo>
                    <a:pt x="7" y="4"/>
                    <a:pt x="14" y="1"/>
                    <a:pt x="2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8" name="Freeform 1565"/>
            <p:cNvSpPr/>
            <p:nvPr/>
          </p:nvSpPr>
          <p:spPr bwMode="auto">
            <a:xfrm>
              <a:off x="6746" y="12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9" name="Freeform 1566"/>
            <p:cNvSpPr/>
            <p:nvPr/>
          </p:nvSpPr>
          <p:spPr bwMode="auto">
            <a:xfrm>
              <a:off x="7394" y="2406"/>
              <a:ext cx="192" cy="168"/>
            </a:xfrm>
            <a:custGeom>
              <a:avLst/>
              <a:gdLst>
                <a:gd name="T0" fmla="*/ 23 w 128"/>
                <a:gd name="T1" fmla="*/ 1 h 112"/>
                <a:gd name="T2" fmla="*/ 22 w 128"/>
                <a:gd name="T3" fmla="*/ 13 h 112"/>
                <a:gd name="T4" fmla="*/ 24 w 128"/>
                <a:gd name="T5" fmla="*/ 26 h 112"/>
                <a:gd name="T6" fmla="*/ 23 w 128"/>
                <a:gd name="T7" fmla="*/ 37 h 112"/>
                <a:gd name="T8" fmla="*/ 31 w 128"/>
                <a:gd name="T9" fmla="*/ 67 h 112"/>
                <a:gd name="T10" fmla="*/ 51 w 128"/>
                <a:gd name="T11" fmla="*/ 81 h 112"/>
                <a:gd name="T12" fmla="*/ 81 w 128"/>
                <a:gd name="T13" fmla="*/ 88 h 112"/>
                <a:gd name="T14" fmla="*/ 86 w 128"/>
                <a:gd name="T15" fmla="*/ 86 h 112"/>
                <a:gd name="T16" fmla="*/ 103 w 128"/>
                <a:gd name="T17" fmla="*/ 84 h 112"/>
                <a:gd name="T18" fmla="*/ 107 w 128"/>
                <a:gd name="T19" fmla="*/ 84 h 112"/>
                <a:gd name="T20" fmla="*/ 113 w 128"/>
                <a:gd name="T21" fmla="*/ 88 h 112"/>
                <a:gd name="T22" fmla="*/ 128 w 128"/>
                <a:gd name="T23" fmla="*/ 90 h 112"/>
                <a:gd name="T24" fmla="*/ 103 w 128"/>
                <a:gd name="T25" fmla="*/ 92 h 112"/>
                <a:gd name="T26" fmla="*/ 84 w 128"/>
                <a:gd name="T27" fmla="*/ 97 h 112"/>
                <a:gd name="T28" fmla="*/ 60 w 128"/>
                <a:gd name="T29" fmla="*/ 107 h 112"/>
                <a:gd name="T30" fmla="*/ 29 w 128"/>
                <a:gd name="T31" fmla="*/ 93 h 112"/>
                <a:gd name="T32" fmla="*/ 16 w 128"/>
                <a:gd name="T33" fmla="*/ 85 h 112"/>
                <a:gd name="T34" fmla="*/ 5 w 128"/>
                <a:gd name="T35" fmla="*/ 51 h 112"/>
                <a:gd name="T36" fmla="*/ 5 w 128"/>
                <a:gd name="T37" fmla="*/ 36 h 112"/>
                <a:gd name="T38" fmla="*/ 7 w 128"/>
                <a:gd name="T39" fmla="*/ 20 h 112"/>
                <a:gd name="T40" fmla="*/ 15 w 128"/>
                <a:gd name="T41" fmla="*/ 6 h 112"/>
                <a:gd name="T42" fmla="*/ 23 w 128"/>
                <a:gd name="T4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12">
                  <a:moveTo>
                    <a:pt x="23" y="1"/>
                  </a:moveTo>
                  <a:cubicBezTo>
                    <a:pt x="23" y="5"/>
                    <a:pt x="24" y="9"/>
                    <a:pt x="22" y="13"/>
                  </a:cubicBezTo>
                  <a:cubicBezTo>
                    <a:pt x="20" y="18"/>
                    <a:pt x="22" y="22"/>
                    <a:pt x="24" y="26"/>
                  </a:cubicBezTo>
                  <a:cubicBezTo>
                    <a:pt x="26" y="30"/>
                    <a:pt x="26" y="33"/>
                    <a:pt x="23" y="37"/>
                  </a:cubicBezTo>
                  <a:cubicBezTo>
                    <a:pt x="14" y="47"/>
                    <a:pt x="19" y="62"/>
                    <a:pt x="31" y="67"/>
                  </a:cubicBezTo>
                  <a:cubicBezTo>
                    <a:pt x="38" y="71"/>
                    <a:pt x="45" y="75"/>
                    <a:pt x="51" y="81"/>
                  </a:cubicBezTo>
                  <a:cubicBezTo>
                    <a:pt x="56" y="88"/>
                    <a:pt x="73" y="92"/>
                    <a:pt x="81" y="88"/>
                  </a:cubicBezTo>
                  <a:cubicBezTo>
                    <a:pt x="83" y="88"/>
                    <a:pt x="84" y="87"/>
                    <a:pt x="86" y="86"/>
                  </a:cubicBezTo>
                  <a:cubicBezTo>
                    <a:pt x="92" y="83"/>
                    <a:pt x="97" y="79"/>
                    <a:pt x="103" y="84"/>
                  </a:cubicBezTo>
                  <a:cubicBezTo>
                    <a:pt x="105" y="84"/>
                    <a:pt x="106" y="84"/>
                    <a:pt x="107" y="84"/>
                  </a:cubicBezTo>
                  <a:cubicBezTo>
                    <a:pt x="109" y="86"/>
                    <a:pt x="111" y="88"/>
                    <a:pt x="113" y="88"/>
                  </a:cubicBezTo>
                  <a:cubicBezTo>
                    <a:pt x="119" y="87"/>
                    <a:pt x="123" y="89"/>
                    <a:pt x="128" y="90"/>
                  </a:cubicBezTo>
                  <a:cubicBezTo>
                    <a:pt x="120" y="92"/>
                    <a:pt x="111" y="93"/>
                    <a:pt x="103" y="92"/>
                  </a:cubicBezTo>
                  <a:cubicBezTo>
                    <a:pt x="96" y="91"/>
                    <a:pt x="89" y="92"/>
                    <a:pt x="84" y="97"/>
                  </a:cubicBezTo>
                  <a:cubicBezTo>
                    <a:pt x="77" y="102"/>
                    <a:pt x="68" y="104"/>
                    <a:pt x="60" y="107"/>
                  </a:cubicBezTo>
                  <a:cubicBezTo>
                    <a:pt x="46" y="112"/>
                    <a:pt x="38" y="101"/>
                    <a:pt x="29" y="93"/>
                  </a:cubicBezTo>
                  <a:cubicBezTo>
                    <a:pt x="25" y="89"/>
                    <a:pt x="22" y="86"/>
                    <a:pt x="16" y="85"/>
                  </a:cubicBezTo>
                  <a:cubicBezTo>
                    <a:pt x="6" y="82"/>
                    <a:pt x="0" y="63"/>
                    <a:pt x="5" y="51"/>
                  </a:cubicBezTo>
                  <a:cubicBezTo>
                    <a:pt x="8" y="45"/>
                    <a:pt x="8" y="41"/>
                    <a:pt x="5" y="36"/>
                  </a:cubicBezTo>
                  <a:cubicBezTo>
                    <a:pt x="1" y="30"/>
                    <a:pt x="4" y="25"/>
                    <a:pt x="7" y="20"/>
                  </a:cubicBezTo>
                  <a:cubicBezTo>
                    <a:pt x="10" y="16"/>
                    <a:pt x="13" y="11"/>
                    <a:pt x="15" y="6"/>
                  </a:cubicBezTo>
                  <a:cubicBezTo>
                    <a:pt x="16" y="3"/>
                    <a:pt x="18" y="0"/>
                    <a:pt x="23" y="1"/>
                  </a:cubicBezTo>
                  <a:close/>
                </a:path>
              </a:pathLst>
            </a:custGeom>
            <a:solidFill>
              <a:srgbClr val="FD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0" name="Freeform 1567"/>
            <p:cNvSpPr/>
            <p:nvPr/>
          </p:nvSpPr>
          <p:spPr bwMode="auto">
            <a:xfrm>
              <a:off x="7523" y="2523"/>
              <a:ext cx="26" cy="12"/>
            </a:xfrm>
            <a:custGeom>
              <a:avLst/>
              <a:gdLst>
                <a:gd name="T0" fmla="*/ 17 w 17"/>
                <a:gd name="T1" fmla="*/ 6 h 8"/>
                <a:gd name="T2" fmla="*/ 0 w 17"/>
                <a:gd name="T3" fmla="*/ 8 h 8"/>
                <a:gd name="T4" fmla="*/ 10 w 17"/>
                <a:gd name="T5" fmla="*/ 0 h 8"/>
                <a:gd name="T6" fmla="*/ 17 w 17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7" y="6"/>
                  </a:moveTo>
                  <a:cubicBezTo>
                    <a:pt x="12" y="5"/>
                    <a:pt x="6" y="8"/>
                    <a:pt x="0" y="8"/>
                  </a:cubicBezTo>
                  <a:cubicBezTo>
                    <a:pt x="2" y="4"/>
                    <a:pt x="7" y="3"/>
                    <a:pt x="10" y="0"/>
                  </a:cubicBezTo>
                  <a:cubicBezTo>
                    <a:pt x="13" y="2"/>
                    <a:pt x="16" y="3"/>
                    <a:pt x="17" y="6"/>
                  </a:cubicBezTo>
                  <a:close/>
                </a:path>
              </a:pathLst>
            </a:custGeom>
            <a:solidFill>
              <a:srgbClr val="FDE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1" name="Freeform 1568"/>
            <p:cNvSpPr/>
            <p:nvPr/>
          </p:nvSpPr>
          <p:spPr bwMode="auto">
            <a:xfrm>
              <a:off x="7369" y="2413"/>
              <a:ext cx="151" cy="164"/>
            </a:xfrm>
            <a:custGeom>
              <a:avLst/>
              <a:gdLst>
                <a:gd name="T0" fmla="*/ 34 w 101"/>
                <a:gd name="T1" fmla="*/ 2 h 109"/>
                <a:gd name="T2" fmla="*/ 28 w 101"/>
                <a:gd name="T3" fmla="*/ 15 h 109"/>
                <a:gd name="T4" fmla="*/ 28 w 101"/>
                <a:gd name="T5" fmla="*/ 33 h 109"/>
                <a:gd name="T6" fmla="*/ 29 w 101"/>
                <a:gd name="T7" fmla="*/ 43 h 109"/>
                <a:gd name="T8" fmla="*/ 25 w 101"/>
                <a:gd name="T9" fmla="*/ 58 h 109"/>
                <a:gd name="T10" fmla="*/ 28 w 101"/>
                <a:gd name="T11" fmla="*/ 68 h 109"/>
                <a:gd name="T12" fmla="*/ 37 w 101"/>
                <a:gd name="T13" fmla="*/ 76 h 109"/>
                <a:gd name="T14" fmla="*/ 48 w 101"/>
                <a:gd name="T15" fmla="*/ 83 h 109"/>
                <a:gd name="T16" fmla="*/ 66 w 101"/>
                <a:gd name="T17" fmla="*/ 99 h 109"/>
                <a:gd name="T18" fmla="*/ 82 w 101"/>
                <a:gd name="T19" fmla="*/ 98 h 109"/>
                <a:gd name="T20" fmla="*/ 101 w 101"/>
                <a:gd name="T21" fmla="*/ 92 h 109"/>
                <a:gd name="T22" fmla="*/ 94 w 101"/>
                <a:gd name="T23" fmla="*/ 98 h 109"/>
                <a:gd name="T24" fmla="*/ 80 w 101"/>
                <a:gd name="T25" fmla="*/ 104 h 109"/>
                <a:gd name="T26" fmla="*/ 50 w 101"/>
                <a:gd name="T27" fmla="*/ 98 h 109"/>
                <a:gd name="T28" fmla="*/ 25 w 101"/>
                <a:gd name="T29" fmla="*/ 84 h 109"/>
                <a:gd name="T30" fmla="*/ 19 w 101"/>
                <a:gd name="T31" fmla="*/ 79 h 109"/>
                <a:gd name="T32" fmla="*/ 14 w 101"/>
                <a:gd name="T33" fmla="*/ 70 h 109"/>
                <a:gd name="T34" fmla="*/ 13 w 101"/>
                <a:gd name="T35" fmla="*/ 62 h 109"/>
                <a:gd name="T36" fmla="*/ 3 w 101"/>
                <a:gd name="T37" fmla="*/ 48 h 109"/>
                <a:gd name="T38" fmla="*/ 3 w 101"/>
                <a:gd name="T39" fmla="*/ 39 h 109"/>
                <a:gd name="T40" fmla="*/ 25 w 101"/>
                <a:gd name="T41" fmla="*/ 6 h 109"/>
                <a:gd name="T42" fmla="*/ 34 w 101"/>
                <a:gd name="T43" fmla="*/ 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" h="109">
                  <a:moveTo>
                    <a:pt x="34" y="2"/>
                  </a:moveTo>
                  <a:cubicBezTo>
                    <a:pt x="35" y="8"/>
                    <a:pt x="30" y="11"/>
                    <a:pt x="28" y="15"/>
                  </a:cubicBezTo>
                  <a:cubicBezTo>
                    <a:pt x="22" y="25"/>
                    <a:pt x="22" y="25"/>
                    <a:pt x="28" y="33"/>
                  </a:cubicBezTo>
                  <a:cubicBezTo>
                    <a:pt x="31" y="37"/>
                    <a:pt x="33" y="40"/>
                    <a:pt x="29" y="43"/>
                  </a:cubicBezTo>
                  <a:cubicBezTo>
                    <a:pt x="24" y="47"/>
                    <a:pt x="24" y="53"/>
                    <a:pt x="25" y="58"/>
                  </a:cubicBezTo>
                  <a:cubicBezTo>
                    <a:pt x="26" y="61"/>
                    <a:pt x="27" y="65"/>
                    <a:pt x="28" y="68"/>
                  </a:cubicBezTo>
                  <a:cubicBezTo>
                    <a:pt x="29" y="74"/>
                    <a:pt x="31" y="77"/>
                    <a:pt x="37" y="76"/>
                  </a:cubicBezTo>
                  <a:cubicBezTo>
                    <a:pt x="42" y="75"/>
                    <a:pt x="45" y="79"/>
                    <a:pt x="48" y="83"/>
                  </a:cubicBezTo>
                  <a:cubicBezTo>
                    <a:pt x="52" y="90"/>
                    <a:pt x="59" y="94"/>
                    <a:pt x="66" y="99"/>
                  </a:cubicBezTo>
                  <a:cubicBezTo>
                    <a:pt x="70" y="102"/>
                    <a:pt x="77" y="100"/>
                    <a:pt x="82" y="98"/>
                  </a:cubicBezTo>
                  <a:cubicBezTo>
                    <a:pt x="88" y="96"/>
                    <a:pt x="95" y="94"/>
                    <a:pt x="101" y="92"/>
                  </a:cubicBezTo>
                  <a:cubicBezTo>
                    <a:pt x="100" y="95"/>
                    <a:pt x="97" y="97"/>
                    <a:pt x="94" y="98"/>
                  </a:cubicBezTo>
                  <a:cubicBezTo>
                    <a:pt x="89" y="99"/>
                    <a:pt x="84" y="101"/>
                    <a:pt x="80" y="104"/>
                  </a:cubicBezTo>
                  <a:cubicBezTo>
                    <a:pt x="69" y="109"/>
                    <a:pt x="59" y="105"/>
                    <a:pt x="50" y="98"/>
                  </a:cubicBezTo>
                  <a:cubicBezTo>
                    <a:pt x="42" y="92"/>
                    <a:pt x="35" y="85"/>
                    <a:pt x="25" y="84"/>
                  </a:cubicBezTo>
                  <a:cubicBezTo>
                    <a:pt x="22" y="84"/>
                    <a:pt x="20" y="81"/>
                    <a:pt x="19" y="79"/>
                  </a:cubicBezTo>
                  <a:cubicBezTo>
                    <a:pt x="18" y="76"/>
                    <a:pt x="16" y="73"/>
                    <a:pt x="14" y="70"/>
                  </a:cubicBezTo>
                  <a:cubicBezTo>
                    <a:pt x="12" y="67"/>
                    <a:pt x="12" y="65"/>
                    <a:pt x="13" y="62"/>
                  </a:cubicBezTo>
                  <a:cubicBezTo>
                    <a:pt x="15" y="54"/>
                    <a:pt x="12" y="50"/>
                    <a:pt x="3" y="48"/>
                  </a:cubicBezTo>
                  <a:cubicBezTo>
                    <a:pt x="0" y="45"/>
                    <a:pt x="2" y="42"/>
                    <a:pt x="3" y="39"/>
                  </a:cubicBezTo>
                  <a:cubicBezTo>
                    <a:pt x="10" y="28"/>
                    <a:pt x="16" y="16"/>
                    <a:pt x="25" y="6"/>
                  </a:cubicBezTo>
                  <a:cubicBezTo>
                    <a:pt x="28" y="4"/>
                    <a:pt x="30" y="0"/>
                    <a:pt x="34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2" name="Freeform 1569"/>
            <p:cNvSpPr/>
            <p:nvPr/>
          </p:nvSpPr>
          <p:spPr bwMode="auto">
            <a:xfrm>
              <a:off x="6970" y="957"/>
              <a:ext cx="175" cy="187"/>
            </a:xfrm>
            <a:custGeom>
              <a:avLst/>
              <a:gdLst>
                <a:gd name="T0" fmla="*/ 75 w 117"/>
                <a:gd name="T1" fmla="*/ 0 h 125"/>
                <a:gd name="T2" fmla="*/ 93 w 117"/>
                <a:gd name="T3" fmla="*/ 15 h 125"/>
                <a:gd name="T4" fmla="*/ 93 w 117"/>
                <a:gd name="T5" fmla="*/ 15 h 125"/>
                <a:gd name="T6" fmla="*/ 97 w 117"/>
                <a:gd name="T7" fmla="*/ 21 h 125"/>
                <a:gd name="T8" fmla="*/ 104 w 117"/>
                <a:gd name="T9" fmla="*/ 34 h 125"/>
                <a:gd name="T10" fmla="*/ 107 w 117"/>
                <a:gd name="T11" fmla="*/ 48 h 125"/>
                <a:gd name="T12" fmla="*/ 96 w 117"/>
                <a:gd name="T13" fmla="*/ 62 h 125"/>
                <a:gd name="T14" fmla="*/ 87 w 117"/>
                <a:gd name="T15" fmla="*/ 71 h 125"/>
                <a:gd name="T16" fmla="*/ 102 w 117"/>
                <a:gd name="T17" fmla="*/ 63 h 125"/>
                <a:gd name="T18" fmla="*/ 117 w 117"/>
                <a:gd name="T19" fmla="*/ 65 h 125"/>
                <a:gd name="T20" fmla="*/ 111 w 117"/>
                <a:gd name="T21" fmla="*/ 79 h 125"/>
                <a:gd name="T22" fmla="*/ 69 w 117"/>
                <a:gd name="T23" fmla="*/ 87 h 125"/>
                <a:gd name="T24" fmla="*/ 41 w 117"/>
                <a:gd name="T25" fmla="*/ 93 h 125"/>
                <a:gd name="T26" fmla="*/ 16 w 117"/>
                <a:gd name="T27" fmla="*/ 115 h 125"/>
                <a:gd name="T28" fmla="*/ 16 w 117"/>
                <a:gd name="T29" fmla="*/ 115 h 125"/>
                <a:gd name="T30" fmla="*/ 4 w 117"/>
                <a:gd name="T31" fmla="*/ 125 h 125"/>
                <a:gd name="T32" fmla="*/ 9 w 117"/>
                <a:gd name="T33" fmla="*/ 107 h 125"/>
                <a:gd name="T34" fmla="*/ 11 w 117"/>
                <a:gd name="T35" fmla="*/ 104 h 125"/>
                <a:gd name="T36" fmla="*/ 13 w 117"/>
                <a:gd name="T37" fmla="*/ 103 h 125"/>
                <a:gd name="T38" fmla="*/ 14 w 117"/>
                <a:gd name="T39" fmla="*/ 102 h 125"/>
                <a:gd name="T40" fmla="*/ 15 w 117"/>
                <a:gd name="T41" fmla="*/ 100 h 125"/>
                <a:gd name="T42" fmla="*/ 16 w 117"/>
                <a:gd name="T43" fmla="*/ 99 h 125"/>
                <a:gd name="T44" fmla="*/ 17 w 117"/>
                <a:gd name="T45" fmla="*/ 98 h 125"/>
                <a:gd name="T46" fmla="*/ 18 w 117"/>
                <a:gd name="T47" fmla="*/ 97 h 125"/>
                <a:gd name="T48" fmla="*/ 20 w 117"/>
                <a:gd name="T49" fmla="*/ 96 h 125"/>
                <a:gd name="T50" fmla="*/ 21 w 117"/>
                <a:gd name="T51" fmla="*/ 95 h 125"/>
                <a:gd name="T52" fmla="*/ 23 w 117"/>
                <a:gd name="T53" fmla="*/ 94 h 125"/>
                <a:gd name="T54" fmla="*/ 24 w 117"/>
                <a:gd name="T55" fmla="*/ 93 h 125"/>
                <a:gd name="T56" fmla="*/ 26 w 117"/>
                <a:gd name="T57" fmla="*/ 92 h 125"/>
                <a:gd name="T58" fmla="*/ 26 w 117"/>
                <a:gd name="T59" fmla="*/ 91 h 125"/>
                <a:gd name="T60" fmla="*/ 28 w 117"/>
                <a:gd name="T61" fmla="*/ 90 h 125"/>
                <a:gd name="T62" fmla="*/ 28 w 117"/>
                <a:gd name="T63" fmla="*/ 89 h 125"/>
                <a:gd name="T64" fmla="*/ 30 w 117"/>
                <a:gd name="T65" fmla="*/ 88 h 125"/>
                <a:gd name="T66" fmla="*/ 32 w 117"/>
                <a:gd name="T67" fmla="*/ 87 h 125"/>
                <a:gd name="T68" fmla="*/ 34 w 117"/>
                <a:gd name="T69" fmla="*/ 86 h 125"/>
                <a:gd name="T70" fmla="*/ 36 w 117"/>
                <a:gd name="T71" fmla="*/ 85 h 125"/>
                <a:gd name="T72" fmla="*/ 39 w 117"/>
                <a:gd name="T73" fmla="*/ 84 h 125"/>
                <a:gd name="T74" fmla="*/ 42 w 117"/>
                <a:gd name="T75" fmla="*/ 82 h 125"/>
                <a:gd name="T76" fmla="*/ 43 w 117"/>
                <a:gd name="T77" fmla="*/ 81 h 125"/>
                <a:gd name="T78" fmla="*/ 46 w 117"/>
                <a:gd name="T79" fmla="*/ 80 h 125"/>
                <a:gd name="T80" fmla="*/ 47 w 117"/>
                <a:gd name="T81" fmla="*/ 80 h 125"/>
                <a:gd name="T82" fmla="*/ 49 w 117"/>
                <a:gd name="T83" fmla="*/ 79 h 125"/>
                <a:gd name="T84" fmla="*/ 53 w 117"/>
                <a:gd name="T85" fmla="*/ 77 h 125"/>
                <a:gd name="T86" fmla="*/ 67 w 117"/>
                <a:gd name="T87" fmla="*/ 53 h 125"/>
                <a:gd name="T88" fmla="*/ 67 w 117"/>
                <a:gd name="T89" fmla="*/ 40 h 125"/>
                <a:gd name="T90" fmla="*/ 69 w 117"/>
                <a:gd name="T91" fmla="*/ 8 h 125"/>
                <a:gd name="T92" fmla="*/ 75 w 117"/>
                <a:gd name="T9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7" h="125">
                  <a:moveTo>
                    <a:pt x="75" y="0"/>
                  </a:moveTo>
                  <a:cubicBezTo>
                    <a:pt x="80" y="6"/>
                    <a:pt x="87" y="10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4" y="17"/>
                    <a:pt x="95" y="19"/>
                    <a:pt x="97" y="21"/>
                  </a:cubicBezTo>
                  <a:cubicBezTo>
                    <a:pt x="99" y="25"/>
                    <a:pt x="102" y="30"/>
                    <a:pt x="104" y="34"/>
                  </a:cubicBezTo>
                  <a:cubicBezTo>
                    <a:pt x="107" y="38"/>
                    <a:pt x="107" y="43"/>
                    <a:pt x="107" y="48"/>
                  </a:cubicBezTo>
                  <a:cubicBezTo>
                    <a:pt x="106" y="55"/>
                    <a:pt x="99" y="57"/>
                    <a:pt x="96" y="62"/>
                  </a:cubicBezTo>
                  <a:cubicBezTo>
                    <a:pt x="93" y="65"/>
                    <a:pt x="89" y="67"/>
                    <a:pt x="87" y="71"/>
                  </a:cubicBezTo>
                  <a:cubicBezTo>
                    <a:pt x="93" y="70"/>
                    <a:pt x="99" y="69"/>
                    <a:pt x="102" y="63"/>
                  </a:cubicBezTo>
                  <a:cubicBezTo>
                    <a:pt x="110" y="55"/>
                    <a:pt x="114" y="55"/>
                    <a:pt x="117" y="65"/>
                  </a:cubicBezTo>
                  <a:cubicBezTo>
                    <a:pt x="117" y="70"/>
                    <a:pt x="115" y="75"/>
                    <a:pt x="111" y="79"/>
                  </a:cubicBezTo>
                  <a:cubicBezTo>
                    <a:pt x="99" y="88"/>
                    <a:pt x="83" y="87"/>
                    <a:pt x="69" y="87"/>
                  </a:cubicBezTo>
                  <a:cubicBezTo>
                    <a:pt x="59" y="87"/>
                    <a:pt x="50" y="90"/>
                    <a:pt x="41" y="93"/>
                  </a:cubicBezTo>
                  <a:cubicBezTo>
                    <a:pt x="31" y="98"/>
                    <a:pt x="20" y="103"/>
                    <a:pt x="16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2" y="119"/>
                    <a:pt x="11" y="125"/>
                    <a:pt x="4" y="125"/>
                  </a:cubicBezTo>
                  <a:cubicBezTo>
                    <a:pt x="0" y="117"/>
                    <a:pt x="7" y="113"/>
                    <a:pt x="9" y="107"/>
                  </a:cubicBezTo>
                  <a:cubicBezTo>
                    <a:pt x="10" y="106"/>
                    <a:pt x="11" y="105"/>
                    <a:pt x="11" y="104"/>
                  </a:cubicBezTo>
                  <a:cubicBezTo>
                    <a:pt x="12" y="104"/>
                    <a:pt x="12" y="103"/>
                    <a:pt x="13" y="103"/>
                  </a:cubicBezTo>
                  <a:cubicBezTo>
                    <a:pt x="13" y="102"/>
                    <a:pt x="13" y="102"/>
                    <a:pt x="14" y="102"/>
                  </a:cubicBezTo>
                  <a:cubicBezTo>
                    <a:pt x="14" y="101"/>
                    <a:pt x="15" y="101"/>
                    <a:pt x="15" y="100"/>
                  </a:cubicBezTo>
                  <a:cubicBezTo>
                    <a:pt x="15" y="100"/>
                    <a:pt x="16" y="100"/>
                    <a:pt x="16" y="99"/>
                  </a:cubicBezTo>
                  <a:cubicBezTo>
                    <a:pt x="16" y="99"/>
                    <a:pt x="17" y="98"/>
                    <a:pt x="17" y="98"/>
                  </a:cubicBezTo>
                  <a:cubicBezTo>
                    <a:pt x="18" y="98"/>
                    <a:pt x="18" y="98"/>
                    <a:pt x="18" y="97"/>
                  </a:cubicBezTo>
                  <a:cubicBezTo>
                    <a:pt x="19" y="97"/>
                    <a:pt x="19" y="97"/>
                    <a:pt x="20" y="96"/>
                  </a:cubicBezTo>
                  <a:cubicBezTo>
                    <a:pt x="20" y="96"/>
                    <a:pt x="21" y="95"/>
                    <a:pt x="21" y="95"/>
                  </a:cubicBezTo>
                  <a:cubicBezTo>
                    <a:pt x="22" y="95"/>
                    <a:pt x="22" y="94"/>
                    <a:pt x="23" y="94"/>
                  </a:cubicBezTo>
                  <a:cubicBezTo>
                    <a:pt x="23" y="94"/>
                    <a:pt x="24" y="93"/>
                    <a:pt x="24" y="93"/>
                  </a:cubicBezTo>
                  <a:cubicBezTo>
                    <a:pt x="25" y="92"/>
                    <a:pt x="25" y="92"/>
                    <a:pt x="26" y="92"/>
                  </a:cubicBezTo>
                  <a:cubicBezTo>
                    <a:pt x="26" y="92"/>
                    <a:pt x="26" y="91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1" y="87"/>
                    <a:pt x="31" y="87"/>
                    <a:pt x="32" y="87"/>
                  </a:cubicBezTo>
                  <a:cubicBezTo>
                    <a:pt x="32" y="86"/>
                    <a:pt x="33" y="86"/>
                    <a:pt x="34" y="86"/>
                  </a:cubicBezTo>
                  <a:cubicBezTo>
                    <a:pt x="34" y="85"/>
                    <a:pt x="35" y="85"/>
                    <a:pt x="36" y="85"/>
                  </a:cubicBezTo>
                  <a:cubicBezTo>
                    <a:pt x="37" y="85"/>
                    <a:pt x="38" y="84"/>
                    <a:pt x="39" y="84"/>
                  </a:cubicBezTo>
                  <a:cubicBezTo>
                    <a:pt x="40" y="83"/>
                    <a:pt x="41" y="82"/>
                    <a:pt x="42" y="82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5" y="80"/>
                    <a:pt x="46" y="80"/>
                  </a:cubicBezTo>
                  <a:cubicBezTo>
                    <a:pt x="46" y="80"/>
                    <a:pt x="46" y="80"/>
                    <a:pt x="47" y="80"/>
                  </a:cubicBezTo>
                  <a:cubicBezTo>
                    <a:pt x="47" y="79"/>
                    <a:pt x="48" y="79"/>
                    <a:pt x="49" y="79"/>
                  </a:cubicBezTo>
                  <a:cubicBezTo>
                    <a:pt x="50" y="78"/>
                    <a:pt x="52" y="78"/>
                    <a:pt x="53" y="77"/>
                  </a:cubicBezTo>
                  <a:cubicBezTo>
                    <a:pt x="59" y="70"/>
                    <a:pt x="65" y="63"/>
                    <a:pt x="67" y="53"/>
                  </a:cubicBezTo>
                  <a:cubicBezTo>
                    <a:pt x="73" y="48"/>
                    <a:pt x="67" y="44"/>
                    <a:pt x="67" y="40"/>
                  </a:cubicBezTo>
                  <a:cubicBezTo>
                    <a:pt x="65" y="29"/>
                    <a:pt x="65" y="19"/>
                    <a:pt x="69" y="8"/>
                  </a:cubicBezTo>
                  <a:cubicBezTo>
                    <a:pt x="70" y="5"/>
                    <a:pt x="71" y="1"/>
                    <a:pt x="75" y="0"/>
                  </a:cubicBezTo>
                  <a:close/>
                </a:path>
              </a:pathLst>
            </a:custGeom>
            <a:solidFill>
              <a:srgbClr val="D8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3" name="Freeform 1570"/>
            <p:cNvSpPr/>
            <p:nvPr/>
          </p:nvSpPr>
          <p:spPr bwMode="auto">
            <a:xfrm>
              <a:off x="6994" y="1071"/>
              <a:ext cx="150" cy="58"/>
            </a:xfrm>
            <a:custGeom>
              <a:avLst/>
              <a:gdLst>
                <a:gd name="T0" fmla="*/ 0 w 100"/>
                <a:gd name="T1" fmla="*/ 39 h 39"/>
                <a:gd name="T2" fmla="*/ 6 w 100"/>
                <a:gd name="T3" fmla="*/ 27 h 39"/>
                <a:gd name="T4" fmla="*/ 35 w 100"/>
                <a:gd name="T5" fmla="*/ 9 h 39"/>
                <a:gd name="T6" fmla="*/ 52 w 100"/>
                <a:gd name="T7" fmla="*/ 7 h 39"/>
                <a:gd name="T8" fmla="*/ 94 w 100"/>
                <a:gd name="T9" fmla="*/ 0 h 39"/>
                <a:gd name="T10" fmla="*/ 95 w 100"/>
                <a:gd name="T11" fmla="*/ 12 h 39"/>
                <a:gd name="T12" fmla="*/ 73 w 100"/>
                <a:gd name="T13" fmla="*/ 24 h 39"/>
                <a:gd name="T14" fmla="*/ 47 w 100"/>
                <a:gd name="T15" fmla="*/ 28 h 39"/>
                <a:gd name="T16" fmla="*/ 36 w 100"/>
                <a:gd name="T17" fmla="*/ 29 h 39"/>
                <a:gd name="T18" fmla="*/ 29 w 100"/>
                <a:gd name="T19" fmla="*/ 22 h 39"/>
                <a:gd name="T20" fmla="*/ 26 w 100"/>
                <a:gd name="T21" fmla="*/ 21 h 39"/>
                <a:gd name="T22" fmla="*/ 6 w 100"/>
                <a:gd name="T23" fmla="*/ 32 h 39"/>
                <a:gd name="T24" fmla="*/ 0 w 100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39">
                  <a:moveTo>
                    <a:pt x="0" y="39"/>
                  </a:moveTo>
                  <a:cubicBezTo>
                    <a:pt x="0" y="34"/>
                    <a:pt x="2" y="30"/>
                    <a:pt x="6" y="27"/>
                  </a:cubicBezTo>
                  <a:cubicBezTo>
                    <a:pt x="15" y="20"/>
                    <a:pt x="24" y="12"/>
                    <a:pt x="35" y="9"/>
                  </a:cubicBezTo>
                  <a:cubicBezTo>
                    <a:pt x="41" y="7"/>
                    <a:pt x="46" y="6"/>
                    <a:pt x="52" y="7"/>
                  </a:cubicBezTo>
                  <a:cubicBezTo>
                    <a:pt x="66" y="7"/>
                    <a:pt x="81" y="6"/>
                    <a:pt x="94" y="0"/>
                  </a:cubicBezTo>
                  <a:cubicBezTo>
                    <a:pt x="100" y="3"/>
                    <a:pt x="97" y="8"/>
                    <a:pt x="95" y="12"/>
                  </a:cubicBezTo>
                  <a:cubicBezTo>
                    <a:pt x="90" y="20"/>
                    <a:pt x="83" y="24"/>
                    <a:pt x="73" y="24"/>
                  </a:cubicBezTo>
                  <a:cubicBezTo>
                    <a:pt x="64" y="21"/>
                    <a:pt x="55" y="23"/>
                    <a:pt x="47" y="28"/>
                  </a:cubicBezTo>
                  <a:cubicBezTo>
                    <a:pt x="44" y="29"/>
                    <a:pt x="40" y="33"/>
                    <a:pt x="36" y="29"/>
                  </a:cubicBezTo>
                  <a:cubicBezTo>
                    <a:pt x="36" y="25"/>
                    <a:pt x="32" y="24"/>
                    <a:pt x="29" y="22"/>
                  </a:cubicBezTo>
                  <a:cubicBezTo>
                    <a:pt x="28" y="21"/>
                    <a:pt x="26" y="21"/>
                    <a:pt x="26" y="21"/>
                  </a:cubicBezTo>
                  <a:cubicBezTo>
                    <a:pt x="20" y="27"/>
                    <a:pt x="10" y="24"/>
                    <a:pt x="6" y="32"/>
                  </a:cubicBezTo>
                  <a:cubicBezTo>
                    <a:pt x="5" y="34"/>
                    <a:pt x="2" y="36"/>
                    <a:pt x="0" y="39"/>
                  </a:cubicBezTo>
                  <a:close/>
                </a:path>
              </a:pathLst>
            </a:custGeom>
            <a:solidFill>
              <a:srgbClr val="F5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4" name="Freeform 1571"/>
            <p:cNvSpPr/>
            <p:nvPr/>
          </p:nvSpPr>
          <p:spPr bwMode="auto">
            <a:xfrm>
              <a:off x="6827" y="1158"/>
              <a:ext cx="149" cy="67"/>
            </a:xfrm>
            <a:custGeom>
              <a:avLst/>
              <a:gdLst>
                <a:gd name="T0" fmla="*/ 30 w 99"/>
                <a:gd name="T1" fmla="*/ 39 h 45"/>
                <a:gd name="T2" fmla="*/ 24 w 99"/>
                <a:gd name="T3" fmla="*/ 41 h 45"/>
                <a:gd name="T4" fmla="*/ 17 w 99"/>
                <a:gd name="T5" fmla="*/ 40 h 45"/>
                <a:gd name="T6" fmla="*/ 9 w 99"/>
                <a:gd name="T7" fmla="*/ 35 h 45"/>
                <a:gd name="T8" fmla="*/ 9 w 99"/>
                <a:gd name="T9" fmla="*/ 35 h 45"/>
                <a:gd name="T10" fmla="*/ 7 w 99"/>
                <a:gd name="T11" fmla="*/ 30 h 45"/>
                <a:gd name="T12" fmla="*/ 7 w 99"/>
                <a:gd name="T13" fmla="*/ 17 h 45"/>
                <a:gd name="T14" fmla="*/ 7 w 99"/>
                <a:gd name="T15" fmla="*/ 17 h 45"/>
                <a:gd name="T16" fmla="*/ 17 w 99"/>
                <a:gd name="T17" fmla="*/ 5 h 45"/>
                <a:gd name="T18" fmla="*/ 34 w 99"/>
                <a:gd name="T19" fmla="*/ 8 h 45"/>
                <a:gd name="T20" fmla="*/ 33 w 99"/>
                <a:gd name="T21" fmla="*/ 22 h 45"/>
                <a:gd name="T22" fmla="*/ 27 w 99"/>
                <a:gd name="T23" fmla="*/ 27 h 45"/>
                <a:gd name="T24" fmla="*/ 47 w 99"/>
                <a:gd name="T25" fmla="*/ 20 h 45"/>
                <a:gd name="T26" fmla="*/ 85 w 99"/>
                <a:gd name="T27" fmla="*/ 12 h 45"/>
                <a:gd name="T28" fmla="*/ 98 w 99"/>
                <a:gd name="T29" fmla="*/ 0 h 45"/>
                <a:gd name="T30" fmla="*/ 98 w 99"/>
                <a:gd name="T31" fmla="*/ 4 h 45"/>
                <a:gd name="T32" fmla="*/ 95 w 99"/>
                <a:gd name="T33" fmla="*/ 23 h 45"/>
                <a:gd name="T34" fmla="*/ 93 w 99"/>
                <a:gd name="T35" fmla="*/ 26 h 45"/>
                <a:gd name="T36" fmla="*/ 68 w 99"/>
                <a:gd name="T37" fmla="*/ 26 h 45"/>
                <a:gd name="T38" fmla="*/ 66 w 99"/>
                <a:gd name="T39" fmla="*/ 27 h 45"/>
                <a:gd name="T40" fmla="*/ 62 w 99"/>
                <a:gd name="T41" fmla="*/ 29 h 45"/>
                <a:gd name="T42" fmla="*/ 55 w 99"/>
                <a:gd name="T43" fmla="*/ 31 h 45"/>
                <a:gd name="T44" fmla="*/ 55 w 99"/>
                <a:gd name="T45" fmla="*/ 31 h 45"/>
                <a:gd name="T46" fmla="*/ 30 w 99"/>
                <a:gd name="T47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" h="45">
                  <a:moveTo>
                    <a:pt x="30" y="39"/>
                  </a:moveTo>
                  <a:cubicBezTo>
                    <a:pt x="28" y="39"/>
                    <a:pt x="26" y="40"/>
                    <a:pt x="24" y="41"/>
                  </a:cubicBezTo>
                  <a:cubicBezTo>
                    <a:pt x="22" y="43"/>
                    <a:pt x="19" y="45"/>
                    <a:pt x="17" y="40"/>
                  </a:cubicBezTo>
                  <a:cubicBezTo>
                    <a:pt x="16" y="37"/>
                    <a:pt x="10" y="39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2"/>
                    <a:pt x="9" y="31"/>
                    <a:pt x="7" y="30"/>
                  </a:cubicBezTo>
                  <a:cubicBezTo>
                    <a:pt x="0" y="24"/>
                    <a:pt x="0" y="24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3"/>
                    <a:pt x="14" y="9"/>
                    <a:pt x="17" y="5"/>
                  </a:cubicBezTo>
                  <a:cubicBezTo>
                    <a:pt x="23" y="4"/>
                    <a:pt x="29" y="2"/>
                    <a:pt x="34" y="8"/>
                  </a:cubicBezTo>
                  <a:cubicBezTo>
                    <a:pt x="40" y="14"/>
                    <a:pt x="40" y="17"/>
                    <a:pt x="33" y="22"/>
                  </a:cubicBezTo>
                  <a:cubicBezTo>
                    <a:pt x="31" y="24"/>
                    <a:pt x="29" y="25"/>
                    <a:pt x="27" y="27"/>
                  </a:cubicBezTo>
                  <a:cubicBezTo>
                    <a:pt x="35" y="21"/>
                    <a:pt x="38" y="22"/>
                    <a:pt x="47" y="20"/>
                  </a:cubicBezTo>
                  <a:cubicBezTo>
                    <a:pt x="60" y="18"/>
                    <a:pt x="73" y="19"/>
                    <a:pt x="85" y="12"/>
                  </a:cubicBezTo>
                  <a:cubicBezTo>
                    <a:pt x="90" y="9"/>
                    <a:pt x="91" y="1"/>
                    <a:pt x="98" y="0"/>
                  </a:cubicBezTo>
                  <a:cubicBezTo>
                    <a:pt x="98" y="1"/>
                    <a:pt x="99" y="3"/>
                    <a:pt x="98" y="4"/>
                  </a:cubicBezTo>
                  <a:cubicBezTo>
                    <a:pt x="96" y="10"/>
                    <a:pt x="95" y="17"/>
                    <a:pt x="95" y="23"/>
                  </a:cubicBezTo>
                  <a:cubicBezTo>
                    <a:pt x="95" y="24"/>
                    <a:pt x="94" y="26"/>
                    <a:pt x="93" y="26"/>
                  </a:cubicBezTo>
                  <a:cubicBezTo>
                    <a:pt x="85" y="27"/>
                    <a:pt x="76" y="23"/>
                    <a:pt x="68" y="26"/>
                  </a:cubicBezTo>
                  <a:cubicBezTo>
                    <a:pt x="68" y="27"/>
                    <a:pt x="67" y="27"/>
                    <a:pt x="66" y="27"/>
                  </a:cubicBezTo>
                  <a:cubicBezTo>
                    <a:pt x="65" y="28"/>
                    <a:pt x="63" y="28"/>
                    <a:pt x="62" y="29"/>
                  </a:cubicBezTo>
                  <a:cubicBezTo>
                    <a:pt x="60" y="30"/>
                    <a:pt x="57" y="29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46" y="30"/>
                    <a:pt x="39" y="37"/>
                    <a:pt x="30" y="39"/>
                  </a:cubicBezTo>
                  <a:close/>
                </a:path>
              </a:pathLst>
            </a:custGeom>
            <a:solidFill>
              <a:srgbClr val="D8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5" name="Freeform 1572"/>
            <p:cNvSpPr/>
            <p:nvPr/>
          </p:nvSpPr>
          <p:spPr bwMode="auto">
            <a:xfrm>
              <a:off x="7052" y="1053"/>
              <a:ext cx="95" cy="84"/>
            </a:xfrm>
            <a:custGeom>
              <a:avLst/>
              <a:gdLst>
                <a:gd name="T0" fmla="*/ 34 w 63"/>
                <a:gd name="T1" fmla="*/ 34 h 56"/>
                <a:gd name="T2" fmla="*/ 54 w 63"/>
                <a:gd name="T3" fmla="*/ 20 h 56"/>
                <a:gd name="T4" fmla="*/ 55 w 63"/>
                <a:gd name="T5" fmla="*/ 12 h 56"/>
                <a:gd name="T6" fmla="*/ 61 w 63"/>
                <a:gd name="T7" fmla="*/ 1 h 56"/>
                <a:gd name="T8" fmla="*/ 63 w 63"/>
                <a:gd name="T9" fmla="*/ 1 h 56"/>
                <a:gd name="T10" fmla="*/ 61 w 63"/>
                <a:gd name="T11" fmla="*/ 26 h 56"/>
                <a:gd name="T12" fmla="*/ 50 w 63"/>
                <a:gd name="T13" fmla="*/ 42 h 56"/>
                <a:gd name="T14" fmla="*/ 27 w 63"/>
                <a:gd name="T15" fmla="*/ 47 h 56"/>
                <a:gd name="T16" fmla="*/ 15 w 63"/>
                <a:gd name="T17" fmla="*/ 52 h 56"/>
                <a:gd name="T18" fmla="*/ 1 w 63"/>
                <a:gd name="T19" fmla="*/ 47 h 56"/>
                <a:gd name="T20" fmla="*/ 5 w 63"/>
                <a:gd name="T21" fmla="*/ 41 h 56"/>
                <a:gd name="T22" fmla="*/ 34 w 63"/>
                <a:gd name="T2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6">
                  <a:moveTo>
                    <a:pt x="34" y="34"/>
                  </a:moveTo>
                  <a:cubicBezTo>
                    <a:pt x="42" y="31"/>
                    <a:pt x="49" y="27"/>
                    <a:pt x="54" y="20"/>
                  </a:cubicBezTo>
                  <a:cubicBezTo>
                    <a:pt x="56" y="17"/>
                    <a:pt x="56" y="15"/>
                    <a:pt x="55" y="12"/>
                  </a:cubicBezTo>
                  <a:cubicBezTo>
                    <a:pt x="57" y="9"/>
                    <a:pt x="60" y="6"/>
                    <a:pt x="61" y="1"/>
                  </a:cubicBezTo>
                  <a:cubicBezTo>
                    <a:pt x="61" y="0"/>
                    <a:pt x="62" y="0"/>
                    <a:pt x="63" y="1"/>
                  </a:cubicBezTo>
                  <a:cubicBezTo>
                    <a:pt x="63" y="9"/>
                    <a:pt x="61" y="17"/>
                    <a:pt x="61" y="26"/>
                  </a:cubicBezTo>
                  <a:cubicBezTo>
                    <a:pt x="62" y="32"/>
                    <a:pt x="58" y="38"/>
                    <a:pt x="50" y="42"/>
                  </a:cubicBezTo>
                  <a:cubicBezTo>
                    <a:pt x="42" y="45"/>
                    <a:pt x="35" y="47"/>
                    <a:pt x="27" y="47"/>
                  </a:cubicBezTo>
                  <a:cubicBezTo>
                    <a:pt x="22" y="47"/>
                    <a:pt x="19" y="50"/>
                    <a:pt x="15" y="52"/>
                  </a:cubicBezTo>
                  <a:cubicBezTo>
                    <a:pt x="6" y="55"/>
                    <a:pt x="6" y="56"/>
                    <a:pt x="1" y="47"/>
                  </a:cubicBezTo>
                  <a:cubicBezTo>
                    <a:pt x="0" y="44"/>
                    <a:pt x="3" y="42"/>
                    <a:pt x="5" y="41"/>
                  </a:cubicBezTo>
                  <a:cubicBezTo>
                    <a:pt x="14" y="36"/>
                    <a:pt x="23" y="33"/>
                    <a:pt x="34" y="34"/>
                  </a:cubicBezTo>
                  <a:close/>
                </a:path>
              </a:pathLst>
            </a:custGeom>
            <a:solidFill>
              <a:srgbClr val="FB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6" name="Freeform 1573"/>
            <p:cNvSpPr/>
            <p:nvPr/>
          </p:nvSpPr>
          <p:spPr bwMode="auto">
            <a:xfrm>
              <a:off x="7112" y="1008"/>
              <a:ext cx="39" cy="55"/>
            </a:xfrm>
            <a:custGeom>
              <a:avLst/>
              <a:gdLst>
                <a:gd name="T0" fmla="*/ 23 w 26"/>
                <a:gd name="T1" fmla="*/ 31 h 37"/>
                <a:gd name="T2" fmla="*/ 21 w 26"/>
                <a:gd name="T3" fmla="*/ 31 h 37"/>
                <a:gd name="T4" fmla="*/ 13 w 26"/>
                <a:gd name="T5" fmla="*/ 29 h 37"/>
                <a:gd name="T6" fmla="*/ 9 w 26"/>
                <a:gd name="T7" fmla="*/ 33 h 37"/>
                <a:gd name="T8" fmla="*/ 2 w 26"/>
                <a:gd name="T9" fmla="*/ 33 h 37"/>
                <a:gd name="T10" fmla="*/ 2 w 26"/>
                <a:gd name="T11" fmla="*/ 24 h 37"/>
                <a:gd name="T12" fmla="*/ 9 w 26"/>
                <a:gd name="T13" fmla="*/ 16 h 37"/>
                <a:gd name="T14" fmla="*/ 9 w 26"/>
                <a:gd name="T15" fmla="*/ 0 h 37"/>
                <a:gd name="T16" fmla="*/ 15 w 26"/>
                <a:gd name="T17" fmla="*/ 8 h 37"/>
                <a:gd name="T18" fmla="*/ 19 w 26"/>
                <a:gd name="T19" fmla="*/ 14 h 37"/>
                <a:gd name="T20" fmla="*/ 23 w 26"/>
                <a:gd name="T21" fmla="*/ 28 h 37"/>
                <a:gd name="T22" fmla="*/ 23 w 26"/>
                <a:gd name="T23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7">
                  <a:moveTo>
                    <a:pt x="23" y="31"/>
                  </a:moveTo>
                  <a:cubicBezTo>
                    <a:pt x="22" y="31"/>
                    <a:pt x="21" y="31"/>
                    <a:pt x="21" y="31"/>
                  </a:cubicBezTo>
                  <a:cubicBezTo>
                    <a:pt x="17" y="25"/>
                    <a:pt x="17" y="25"/>
                    <a:pt x="13" y="29"/>
                  </a:cubicBezTo>
                  <a:cubicBezTo>
                    <a:pt x="11" y="30"/>
                    <a:pt x="10" y="31"/>
                    <a:pt x="9" y="33"/>
                  </a:cubicBezTo>
                  <a:cubicBezTo>
                    <a:pt x="7" y="34"/>
                    <a:pt x="4" y="37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4" y="21"/>
                    <a:pt x="8" y="20"/>
                    <a:pt x="9" y="16"/>
                  </a:cubicBezTo>
                  <a:cubicBezTo>
                    <a:pt x="9" y="11"/>
                    <a:pt x="9" y="5"/>
                    <a:pt x="9" y="0"/>
                  </a:cubicBezTo>
                  <a:cubicBezTo>
                    <a:pt x="12" y="2"/>
                    <a:pt x="14" y="5"/>
                    <a:pt x="15" y="8"/>
                  </a:cubicBezTo>
                  <a:cubicBezTo>
                    <a:pt x="15" y="10"/>
                    <a:pt x="16" y="13"/>
                    <a:pt x="19" y="14"/>
                  </a:cubicBezTo>
                  <a:cubicBezTo>
                    <a:pt x="26" y="17"/>
                    <a:pt x="25" y="22"/>
                    <a:pt x="23" y="28"/>
                  </a:cubicBezTo>
                  <a:cubicBezTo>
                    <a:pt x="23" y="29"/>
                    <a:pt x="23" y="30"/>
                    <a:pt x="23" y="31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7" name="Freeform 1574"/>
            <p:cNvSpPr/>
            <p:nvPr/>
          </p:nvSpPr>
          <p:spPr bwMode="auto">
            <a:xfrm>
              <a:off x="6910" y="1192"/>
              <a:ext cx="61" cy="33"/>
            </a:xfrm>
            <a:custGeom>
              <a:avLst/>
              <a:gdLst>
                <a:gd name="T0" fmla="*/ 39 w 41"/>
                <a:gd name="T1" fmla="*/ 2 h 22"/>
                <a:gd name="T2" fmla="*/ 40 w 41"/>
                <a:gd name="T3" fmla="*/ 0 h 22"/>
                <a:gd name="T4" fmla="*/ 41 w 41"/>
                <a:gd name="T5" fmla="*/ 10 h 22"/>
                <a:gd name="T6" fmla="*/ 21 w 41"/>
                <a:gd name="T7" fmla="*/ 12 h 22"/>
                <a:gd name="T8" fmla="*/ 21 w 41"/>
                <a:gd name="T9" fmla="*/ 12 h 22"/>
                <a:gd name="T10" fmla="*/ 0 w 41"/>
                <a:gd name="T11" fmla="*/ 8 h 22"/>
                <a:gd name="T12" fmla="*/ 6 w 41"/>
                <a:gd name="T13" fmla="*/ 4 h 22"/>
                <a:gd name="T14" fmla="*/ 10 w 41"/>
                <a:gd name="T15" fmla="*/ 2 h 22"/>
                <a:gd name="T16" fmla="*/ 10 w 41"/>
                <a:gd name="T17" fmla="*/ 2 h 22"/>
                <a:gd name="T18" fmla="*/ 16 w 41"/>
                <a:gd name="T19" fmla="*/ 1 h 22"/>
                <a:gd name="T20" fmla="*/ 39 w 41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2">
                  <a:moveTo>
                    <a:pt x="39" y="2"/>
                  </a:moveTo>
                  <a:cubicBezTo>
                    <a:pt x="39" y="1"/>
                    <a:pt x="40" y="1"/>
                    <a:pt x="40" y="0"/>
                  </a:cubicBezTo>
                  <a:cubicBezTo>
                    <a:pt x="40" y="3"/>
                    <a:pt x="40" y="7"/>
                    <a:pt x="41" y="10"/>
                  </a:cubicBezTo>
                  <a:cubicBezTo>
                    <a:pt x="35" y="22"/>
                    <a:pt x="35" y="2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5" y="6"/>
                    <a:pt x="7" y="9"/>
                    <a:pt x="0" y="8"/>
                  </a:cubicBezTo>
                  <a:cubicBezTo>
                    <a:pt x="2" y="7"/>
                    <a:pt x="4" y="5"/>
                    <a:pt x="6" y="4"/>
                  </a:cubicBezTo>
                  <a:cubicBezTo>
                    <a:pt x="7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23" y="4"/>
                    <a:pt x="31" y="2"/>
                    <a:pt x="39" y="2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8" name="Freeform 1575"/>
            <p:cNvSpPr/>
            <p:nvPr/>
          </p:nvSpPr>
          <p:spPr bwMode="auto">
            <a:xfrm>
              <a:off x="7033" y="1098"/>
              <a:ext cx="70" cy="33"/>
            </a:xfrm>
            <a:custGeom>
              <a:avLst/>
              <a:gdLst>
                <a:gd name="T0" fmla="*/ 47 w 47"/>
                <a:gd name="T1" fmla="*/ 4 h 22"/>
                <a:gd name="T2" fmla="*/ 14 w 47"/>
                <a:gd name="T3" fmla="*/ 17 h 22"/>
                <a:gd name="T4" fmla="*/ 0 w 47"/>
                <a:gd name="T5" fmla="*/ 22 h 22"/>
                <a:gd name="T6" fmla="*/ 10 w 47"/>
                <a:gd name="T7" fmla="*/ 11 h 22"/>
                <a:gd name="T8" fmla="*/ 32 w 47"/>
                <a:gd name="T9" fmla="*/ 2 h 22"/>
                <a:gd name="T10" fmla="*/ 47 w 47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2">
                  <a:moveTo>
                    <a:pt x="47" y="4"/>
                  </a:moveTo>
                  <a:cubicBezTo>
                    <a:pt x="36" y="7"/>
                    <a:pt x="24" y="10"/>
                    <a:pt x="14" y="17"/>
                  </a:cubicBezTo>
                  <a:cubicBezTo>
                    <a:pt x="10" y="19"/>
                    <a:pt x="6" y="20"/>
                    <a:pt x="0" y="22"/>
                  </a:cubicBezTo>
                  <a:cubicBezTo>
                    <a:pt x="2" y="16"/>
                    <a:pt x="7" y="15"/>
                    <a:pt x="10" y="11"/>
                  </a:cubicBezTo>
                  <a:cubicBezTo>
                    <a:pt x="18" y="9"/>
                    <a:pt x="24" y="3"/>
                    <a:pt x="32" y="2"/>
                  </a:cubicBezTo>
                  <a:cubicBezTo>
                    <a:pt x="37" y="2"/>
                    <a:pt x="42" y="0"/>
                    <a:pt x="47" y="4"/>
                  </a:cubicBezTo>
                  <a:close/>
                </a:path>
              </a:pathLst>
            </a:custGeom>
            <a:solidFill>
              <a:srgbClr val="EDC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9" name="Freeform 1576"/>
            <p:cNvSpPr/>
            <p:nvPr/>
          </p:nvSpPr>
          <p:spPr bwMode="auto">
            <a:xfrm>
              <a:off x="6941" y="1207"/>
              <a:ext cx="30" cy="20"/>
            </a:xfrm>
            <a:custGeom>
              <a:avLst/>
              <a:gdLst>
                <a:gd name="T0" fmla="*/ 0 w 20"/>
                <a:gd name="T1" fmla="*/ 2 h 13"/>
                <a:gd name="T2" fmla="*/ 5 w 20"/>
                <a:gd name="T3" fmla="*/ 3 h 13"/>
                <a:gd name="T4" fmla="*/ 20 w 20"/>
                <a:gd name="T5" fmla="*/ 0 h 13"/>
                <a:gd name="T6" fmla="*/ 14 w 20"/>
                <a:gd name="T7" fmla="*/ 12 h 13"/>
                <a:gd name="T8" fmla="*/ 3 w 20"/>
                <a:gd name="T9" fmla="*/ 6 h 13"/>
                <a:gd name="T10" fmla="*/ 0 w 20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3">
                  <a:moveTo>
                    <a:pt x="0" y="2"/>
                  </a:moveTo>
                  <a:cubicBezTo>
                    <a:pt x="2" y="2"/>
                    <a:pt x="3" y="2"/>
                    <a:pt x="5" y="3"/>
                  </a:cubicBezTo>
                  <a:cubicBezTo>
                    <a:pt x="13" y="7"/>
                    <a:pt x="13" y="7"/>
                    <a:pt x="20" y="0"/>
                  </a:cubicBezTo>
                  <a:cubicBezTo>
                    <a:pt x="19" y="4"/>
                    <a:pt x="19" y="10"/>
                    <a:pt x="14" y="12"/>
                  </a:cubicBezTo>
                  <a:cubicBezTo>
                    <a:pt x="9" y="13"/>
                    <a:pt x="6" y="8"/>
                    <a:pt x="3" y="6"/>
                  </a:cubicBezTo>
                  <a:cubicBezTo>
                    <a:pt x="1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0" name="Freeform 1577"/>
            <p:cNvSpPr/>
            <p:nvPr/>
          </p:nvSpPr>
          <p:spPr bwMode="auto">
            <a:xfrm>
              <a:off x="6970" y="1129"/>
              <a:ext cx="24" cy="35"/>
            </a:xfrm>
            <a:custGeom>
              <a:avLst/>
              <a:gdLst>
                <a:gd name="T0" fmla="*/ 3 w 16"/>
                <a:gd name="T1" fmla="*/ 23 h 23"/>
                <a:gd name="T2" fmla="*/ 2 w 16"/>
                <a:gd name="T3" fmla="*/ 19 h 23"/>
                <a:gd name="T4" fmla="*/ 0 w 16"/>
                <a:gd name="T5" fmla="*/ 14 h 23"/>
                <a:gd name="T6" fmla="*/ 5 w 16"/>
                <a:gd name="T7" fmla="*/ 10 h 23"/>
                <a:gd name="T8" fmla="*/ 16 w 16"/>
                <a:gd name="T9" fmla="*/ 0 h 23"/>
                <a:gd name="T10" fmla="*/ 14 w 16"/>
                <a:gd name="T11" fmla="*/ 5 h 23"/>
                <a:gd name="T12" fmla="*/ 3 w 16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3" y="23"/>
                  </a:moveTo>
                  <a:cubicBezTo>
                    <a:pt x="2" y="22"/>
                    <a:pt x="2" y="20"/>
                    <a:pt x="2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1"/>
                    <a:pt x="3" y="10"/>
                    <a:pt x="5" y="10"/>
                  </a:cubicBezTo>
                  <a:cubicBezTo>
                    <a:pt x="8" y="6"/>
                    <a:pt x="12" y="3"/>
                    <a:pt x="16" y="0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8" y="10"/>
                    <a:pt x="5" y="16"/>
                    <a:pt x="3" y="23"/>
                  </a:cubicBezTo>
                  <a:close/>
                </a:path>
              </a:pathLst>
            </a:custGeom>
            <a:solidFill>
              <a:srgbClr val="F5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1" name="Freeform 1578"/>
            <p:cNvSpPr/>
            <p:nvPr/>
          </p:nvSpPr>
          <p:spPr bwMode="auto">
            <a:xfrm>
              <a:off x="6901" y="1207"/>
              <a:ext cx="21" cy="6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2 h 4"/>
                <a:gd name="T4" fmla="*/ 0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5" y="1"/>
                    <a:pt x="9" y="0"/>
                    <a:pt x="14" y="2"/>
                  </a:cubicBezTo>
                  <a:cubicBezTo>
                    <a:pt x="10" y="4"/>
                    <a:pt x="5" y="4"/>
                    <a:pt x="0" y="4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2" name="Freeform 1579"/>
            <p:cNvSpPr/>
            <p:nvPr/>
          </p:nvSpPr>
          <p:spPr bwMode="auto">
            <a:xfrm>
              <a:off x="7109" y="979"/>
              <a:ext cx="6" cy="9"/>
            </a:xfrm>
            <a:custGeom>
              <a:avLst/>
              <a:gdLst>
                <a:gd name="T0" fmla="*/ 4 w 4"/>
                <a:gd name="T1" fmla="*/ 6 h 6"/>
                <a:gd name="T2" fmla="*/ 0 w 4"/>
                <a:gd name="T3" fmla="*/ 0 h 6"/>
                <a:gd name="T4" fmla="*/ 4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2" y="1"/>
                    <a:pt x="3" y="3"/>
                    <a:pt x="4" y="6"/>
                  </a:cubicBezTo>
                  <a:close/>
                </a:path>
              </a:pathLst>
            </a:custGeom>
            <a:solidFill>
              <a:srgbClr val="FA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3" name="Freeform 1580"/>
            <p:cNvSpPr/>
            <p:nvPr/>
          </p:nvSpPr>
          <p:spPr bwMode="auto">
            <a:xfrm>
              <a:off x="6925" y="1207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2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4" name="Freeform 1581"/>
            <p:cNvSpPr/>
            <p:nvPr/>
          </p:nvSpPr>
          <p:spPr bwMode="auto">
            <a:xfrm>
              <a:off x="6866" y="12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5" name="Freeform 1582"/>
            <p:cNvSpPr/>
            <p:nvPr/>
          </p:nvSpPr>
          <p:spPr bwMode="auto">
            <a:xfrm>
              <a:off x="6869" y="12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6" name="Freeform 1583"/>
            <p:cNvSpPr/>
            <p:nvPr/>
          </p:nvSpPr>
          <p:spPr bwMode="auto">
            <a:xfrm>
              <a:off x="6890" y="1216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7" name="Freeform 1584"/>
            <p:cNvSpPr/>
            <p:nvPr/>
          </p:nvSpPr>
          <p:spPr bwMode="auto">
            <a:xfrm>
              <a:off x="6893" y="121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8" name="Freeform 1585"/>
            <p:cNvSpPr/>
            <p:nvPr/>
          </p:nvSpPr>
          <p:spPr bwMode="auto">
            <a:xfrm>
              <a:off x="6916" y="669"/>
              <a:ext cx="87" cy="189"/>
            </a:xfrm>
            <a:custGeom>
              <a:avLst/>
              <a:gdLst>
                <a:gd name="T0" fmla="*/ 58 w 58"/>
                <a:gd name="T1" fmla="*/ 48 h 126"/>
                <a:gd name="T2" fmla="*/ 36 w 58"/>
                <a:gd name="T3" fmla="*/ 57 h 126"/>
                <a:gd name="T4" fmla="*/ 38 w 58"/>
                <a:gd name="T5" fmla="*/ 91 h 126"/>
                <a:gd name="T6" fmla="*/ 37 w 58"/>
                <a:gd name="T7" fmla="*/ 94 h 126"/>
                <a:gd name="T8" fmla="*/ 25 w 58"/>
                <a:gd name="T9" fmla="*/ 118 h 126"/>
                <a:gd name="T10" fmla="*/ 15 w 58"/>
                <a:gd name="T11" fmla="*/ 124 h 126"/>
                <a:gd name="T12" fmla="*/ 1 w 58"/>
                <a:gd name="T13" fmla="*/ 113 h 126"/>
                <a:gd name="T14" fmla="*/ 1 w 58"/>
                <a:gd name="T15" fmla="*/ 95 h 126"/>
                <a:gd name="T16" fmla="*/ 2 w 58"/>
                <a:gd name="T17" fmla="*/ 73 h 126"/>
                <a:gd name="T18" fmla="*/ 15 w 58"/>
                <a:gd name="T19" fmla="*/ 16 h 126"/>
                <a:gd name="T20" fmla="*/ 9 w 58"/>
                <a:gd name="T21" fmla="*/ 16 h 126"/>
                <a:gd name="T22" fmla="*/ 7 w 58"/>
                <a:gd name="T23" fmla="*/ 14 h 126"/>
                <a:gd name="T24" fmla="*/ 19 w 58"/>
                <a:gd name="T25" fmla="*/ 0 h 126"/>
                <a:gd name="T26" fmla="*/ 35 w 58"/>
                <a:gd name="T27" fmla="*/ 19 h 126"/>
                <a:gd name="T28" fmla="*/ 41 w 58"/>
                <a:gd name="T29" fmla="*/ 33 h 126"/>
                <a:gd name="T30" fmla="*/ 51 w 58"/>
                <a:gd name="T31" fmla="*/ 42 h 126"/>
                <a:gd name="T32" fmla="*/ 58 w 58"/>
                <a:gd name="T33" fmla="*/ 4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26">
                  <a:moveTo>
                    <a:pt x="58" y="48"/>
                  </a:moveTo>
                  <a:cubicBezTo>
                    <a:pt x="49" y="47"/>
                    <a:pt x="41" y="49"/>
                    <a:pt x="36" y="57"/>
                  </a:cubicBezTo>
                  <a:cubicBezTo>
                    <a:pt x="38" y="68"/>
                    <a:pt x="38" y="80"/>
                    <a:pt x="38" y="91"/>
                  </a:cubicBezTo>
                  <a:cubicBezTo>
                    <a:pt x="38" y="92"/>
                    <a:pt x="38" y="94"/>
                    <a:pt x="37" y="94"/>
                  </a:cubicBezTo>
                  <a:cubicBezTo>
                    <a:pt x="29" y="100"/>
                    <a:pt x="28" y="110"/>
                    <a:pt x="25" y="118"/>
                  </a:cubicBezTo>
                  <a:cubicBezTo>
                    <a:pt x="23" y="122"/>
                    <a:pt x="19" y="124"/>
                    <a:pt x="15" y="124"/>
                  </a:cubicBezTo>
                  <a:cubicBezTo>
                    <a:pt x="4" y="126"/>
                    <a:pt x="1" y="124"/>
                    <a:pt x="1" y="113"/>
                  </a:cubicBezTo>
                  <a:cubicBezTo>
                    <a:pt x="1" y="107"/>
                    <a:pt x="1" y="101"/>
                    <a:pt x="1" y="95"/>
                  </a:cubicBezTo>
                  <a:cubicBezTo>
                    <a:pt x="0" y="87"/>
                    <a:pt x="4" y="80"/>
                    <a:pt x="2" y="73"/>
                  </a:cubicBezTo>
                  <a:cubicBezTo>
                    <a:pt x="4" y="53"/>
                    <a:pt x="9" y="34"/>
                    <a:pt x="15" y="16"/>
                  </a:cubicBezTo>
                  <a:cubicBezTo>
                    <a:pt x="13" y="15"/>
                    <a:pt x="11" y="17"/>
                    <a:pt x="9" y="16"/>
                  </a:cubicBezTo>
                  <a:cubicBezTo>
                    <a:pt x="8" y="16"/>
                    <a:pt x="7" y="15"/>
                    <a:pt x="7" y="14"/>
                  </a:cubicBezTo>
                  <a:cubicBezTo>
                    <a:pt x="7" y="6"/>
                    <a:pt x="12" y="2"/>
                    <a:pt x="19" y="0"/>
                  </a:cubicBezTo>
                  <a:cubicBezTo>
                    <a:pt x="31" y="1"/>
                    <a:pt x="30" y="13"/>
                    <a:pt x="35" y="19"/>
                  </a:cubicBezTo>
                  <a:cubicBezTo>
                    <a:pt x="38" y="23"/>
                    <a:pt x="40" y="28"/>
                    <a:pt x="41" y="33"/>
                  </a:cubicBezTo>
                  <a:cubicBezTo>
                    <a:pt x="43" y="38"/>
                    <a:pt x="46" y="41"/>
                    <a:pt x="51" y="42"/>
                  </a:cubicBezTo>
                  <a:cubicBezTo>
                    <a:pt x="54" y="42"/>
                    <a:pt x="58" y="43"/>
                    <a:pt x="58" y="48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9" name="Freeform 1586"/>
            <p:cNvSpPr/>
            <p:nvPr/>
          </p:nvSpPr>
          <p:spPr bwMode="auto">
            <a:xfrm>
              <a:off x="6923" y="747"/>
              <a:ext cx="102" cy="153"/>
            </a:xfrm>
            <a:custGeom>
              <a:avLst/>
              <a:gdLst>
                <a:gd name="T0" fmla="*/ 20 w 68"/>
                <a:gd name="T1" fmla="*/ 63 h 102"/>
                <a:gd name="T2" fmla="*/ 20 w 68"/>
                <a:gd name="T3" fmla="*/ 55 h 102"/>
                <a:gd name="T4" fmla="*/ 30 w 68"/>
                <a:gd name="T5" fmla="*/ 42 h 102"/>
                <a:gd name="T6" fmla="*/ 28 w 68"/>
                <a:gd name="T7" fmla="*/ 36 h 102"/>
                <a:gd name="T8" fmla="*/ 27 w 68"/>
                <a:gd name="T9" fmla="*/ 35 h 102"/>
                <a:gd name="T10" fmla="*/ 29 w 68"/>
                <a:gd name="T11" fmla="*/ 20 h 102"/>
                <a:gd name="T12" fmla="*/ 31 w 68"/>
                <a:gd name="T13" fmla="*/ 5 h 102"/>
                <a:gd name="T14" fmla="*/ 42 w 68"/>
                <a:gd name="T15" fmla="*/ 1 h 102"/>
                <a:gd name="T16" fmla="*/ 55 w 68"/>
                <a:gd name="T17" fmla="*/ 22 h 102"/>
                <a:gd name="T18" fmla="*/ 56 w 68"/>
                <a:gd name="T19" fmla="*/ 27 h 102"/>
                <a:gd name="T20" fmla="*/ 56 w 68"/>
                <a:gd name="T21" fmla="*/ 29 h 102"/>
                <a:gd name="T22" fmla="*/ 58 w 68"/>
                <a:gd name="T23" fmla="*/ 49 h 102"/>
                <a:gd name="T24" fmla="*/ 66 w 68"/>
                <a:gd name="T25" fmla="*/ 64 h 102"/>
                <a:gd name="T26" fmla="*/ 64 w 68"/>
                <a:gd name="T27" fmla="*/ 67 h 102"/>
                <a:gd name="T28" fmla="*/ 63 w 68"/>
                <a:gd name="T29" fmla="*/ 71 h 102"/>
                <a:gd name="T30" fmla="*/ 64 w 68"/>
                <a:gd name="T31" fmla="*/ 78 h 102"/>
                <a:gd name="T32" fmla="*/ 66 w 68"/>
                <a:gd name="T33" fmla="*/ 80 h 102"/>
                <a:gd name="T34" fmla="*/ 59 w 68"/>
                <a:gd name="T35" fmla="*/ 92 h 102"/>
                <a:gd name="T36" fmla="*/ 56 w 68"/>
                <a:gd name="T37" fmla="*/ 85 h 102"/>
                <a:gd name="T38" fmla="*/ 53 w 68"/>
                <a:gd name="T39" fmla="*/ 77 h 102"/>
                <a:gd name="T40" fmla="*/ 50 w 68"/>
                <a:gd name="T41" fmla="*/ 78 h 102"/>
                <a:gd name="T42" fmla="*/ 39 w 68"/>
                <a:gd name="T43" fmla="*/ 94 h 102"/>
                <a:gd name="T44" fmla="*/ 32 w 68"/>
                <a:gd name="T45" fmla="*/ 94 h 102"/>
                <a:gd name="T46" fmla="*/ 13 w 68"/>
                <a:gd name="T47" fmla="*/ 100 h 102"/>
                <a:gd name="T48" fmla="*/ 8 w 68"/>
                <a:gd name="T49" fmla="*/ 102 h 102"/>
                <a:gd name="T50" fmla="*/ 20 w 68"/>
                <a:gd name="T51" fmla="*/ 72 h 102"/>
                <a:gd name="T52" fmla="*/ 30 w 68"/>
                <a:gd name="T53" fmla="*/ 65 h 102"/>
                <a:gd name="T54" fmla="*/ 29 w 68"/>
                <a:gd name="T55" fmla="*/ 65 h 102"/>
                <a:gd name="T56" fmla="*/ 26 w 68"/>
                <a:gd name="T57" fmla="*/ 70 h 102"/>
                <a:gd name="T58" fmla="*/ 20 w 68"/>
                <a:gd name="T59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02">
                  <a:moveTo>
                    <a:pt x="20" y="63"/>
                  </a:moveTo>
                  <a:cubicBezTo>
                    <a:pt x="20" y="60"/>
                    <a:pt x="20" y="58"/>
                    <a:pt x="20" y="55"/>
                  </a:cubicBezTo>
                  <a:cubicBezTo>
                    <a:pt x="21" y="48"/>
                    <a:pt x="22" y="45"/>
                    <a:pt x="30" y="42"/>
                  </a:cubicBezTo>
                  <a:cubicBezTo>
                    <a:pt x="31" y="39"/>
                    <a:pt x="28" y="38"/>
                    <a:pt x="28" y="36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1" y="30"/>
                    <a:pt x="35" y="27"/>
                    <a:pt x="29" y="20"/>
                  </a:cubicBezTo>
                  <a:cubicBezTo>
                    <a:pt x="23" y="15"/>
                    <a:pt x="29" y="10"/>
                    <a:pt x="31" y="5"/>
                  </a:cubicBezTo>
                  <a:cubicBezTo>
                    <a:pt x="36" y="7"/>
                    <a:pt x="37" y="0"/>
                    <a:pt x="42" y="1"/>
                  </a:cubicBezTo>
                  <a:cubicBezTo>
                    <a:pt x="40" y="12"/>
                    <a:pt x="48" y="17"/>
                    <a:pt x="55" y="22"/>
                  </a:cubicBezTo>
                  <a:cubicBezTo>
                    <a:pt x="58" y="24"/>
                    <a:pt x="60" y="25"/>
                    <a:pt x="56" y="27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63" y="35"/>
                    <a:pt x="58" y="43"/>
                    <a:pt x="58" y="49"/>
                  </a:cubicBezTo>
                  <a:cubicBezTo>
                    <a:pt x="59" y="59"/>
                    <a:pt x="58" y="59"/>
                    <a:pt x="66" y="64"/>
                  </a:cubicBezTo>
                  <a:cubicBezTo>
                    <a:pt x="67" y="66"/>
                    <a:pt x="65" y="66"/>
                    <a:pt x="64" y="67"/>
                  </a:cubicBezTo>
                  <a:cubicBezTo>
                    <a:pt x="61" y="68"/>
                    <a:pt x="60" y="70"/>
                    <a:pt x="63" y="71"/>
                  </a:cubicBezTo>
                  <a:cubicBezTo>
                    <a:pt x="67" y="74"/>
                    <a:pt x="67" y="75"/>
                    <a:pt x="64" y="78"/>
                  </a:cubicBezTo>
                  <a:cubicBezTo>
                    <a:pt x="63" y="79"/>
                    <a:pt x="65" y="80"/>
                    <a:pt x="66" y="80"/>
                  </a:cubicBezTo>
                  <a:cubicBezTo>
                    <a:pt x="68" y="87"/>
                    <a:pt x="66" y="91"/>
                    <a:pt x="59" y="92"/>
                  </a:cubicBezTo>
                  <a:cubicBezTo>
                    <a:pt x="56" y="91"/>
                    <a:pt x="55" y="88"/>
                    <a:pt x="56" y="85"/>
                  </a:cubicBezTo>
                  <a:cubicBezTo>
                    <a:pt x="56" y="82"/>
                    <a:pt x="55" y="79"/>
                    <a:pt x="53" y="77"/>
                  </a:cubicBezTo>
                  <a:cubicBezTo>
                    <a:pt x="52" y="73"/>
                    <a:pt x="51" y="77"/>
                    <a:pt x="50" y="78"/>
                  </a:cubicBezTo>
                  <a:cubicBezTo>
                    <a:pt x="46" y="82"/>
                    <a:pt x="45" y="90"/>
                    <a:pt x="39" y="94"/>
                  </a:cubicBezTo>
                  <a:cubicBezTo>
                    <a:pt x="37" y="95"/>
                    <a:pt x="34" y="95"/>
                    <a:pt x="32" y="94"/>
                  </a:cubicBezTo>
                  <a:cubicBezTo>
                    <a:pt x="24" y="92"/>
                    <a:pt x="17" y="93"/>
                    <a:pt x="13" y="100"/>
                  </a:cubicBezTo>
                  <a:cubicBezTo>
                    <a:pt x="12" y="102"/>
                    <a:pt x="10" y="102"/>
                    <a:pt x="8" y="102"/>
                  </a:cubicBezTo>
                  <a:cubicBezTo>
                    <a:pt x="0" y="88"/>
                    <a:pt x="5" y="76"/>
                    <a:pt x="20" y="72"/>
                  </a:cubicBezTo>
                  <a:cubicBezTo>
                    <a:pt x="24" y="71"/>
                    <a:pt x="29" y="71"/>
                    <a:pt x="30" y="65"/>
                  </a:cubicBezTo>
                  <a:cubicBezTo>
                    <a:pt x="30" y="64"/>
                    <a:pt x="29" y="65"/>
                    <a:pt x="29" y="65"/>
                  </a:cubicBezTo>
                  <a:cubicBezTo>
                    <a:pt x="29" y="67"/>
                    <a:pt x="29" y="70"/>
                    <a:pt x="26" y="70"/>
                  </a:cubicBezTo>
                  <a:cubicBezTo>
                    <a:pt x="21" y="70"/>
                    <a:pt x="20" y="67"/>
                    <a:pt x="20" y="63"/>
                  </a:cubicBezTo>
                  <a:close/>
                </a:path>
              </a:pathLst>
            </a:custGeom>
            <a:solidFill>
              <a:srgbClr val="DDB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0" name="Freeform 1587"/>
            <p:cNvSpPr/>
            <p:nvPr/>
          </p:nvSpPr>
          <p:spPr bwMode="auto">
            <a:xfrm>
              <a:off x="7003" y="907"/>
              <a:ext cx="79" cy="114"/>
            </a:xfrm>
            <a:custGeom>
              <a:avLst/>
              <a:gdLst>
                <a:gd name="T0" fmla="*/ 53 w 53"/>
                <a:gd name="T1" fmla="*/ 33 h 76"/>
                <a:gd name="T2" fmla="*/ 48 w 53"/>
                <a:gd name="T3" fmla="*/ 75 h 76"/>
                <a:gd name="T4" fmla="*/ 35 w 53"/>
                <a:gd name="T5" fmla="*/ 60 h 76"/>
                <a:gd name="T6" fmla="*/ 26 w 53"/>
                <a:gd name="T7" fmla="*/ 54 h 76"/>
                <a:gd name="T8" fmla="*/ 24 w 53"/>
                <a:gd name="T9" fmla="*/ 56 h 76"/>
                <a:gd name="T10" fmla="*/ 20 w 53"/>
                <a:gd name="T11" fmla="*/ 60 h 76"/>
                <a:gd name="T12" fmla="*/ 18 w 53"/>
                <a:gd name="T13" fmla="*/ 61 h 76"/>
                <a:gd name="T14" fmla="*/ 16 w 53"/>
                <a:gd name="T15" fmla="*/ 63 h 76"/>
                <a:gd name="T16" fmla="*/ 1 w 53"/>
                <a:gd name="T17" fmla="*/ 58 h 76"/>
                <a:gd name="T18" fmla="*/ 1 w 53"/>
                <a:gd name="T19" fmla="*/ 53 h 76"/>
                <a:gd name="T20" fmla="*/ 17 w 53"/>
                <a:gd name="T21" fmla="*/ 34 h 76"/>
                <a:gd name="T22" fmla="*/ 25 w 53"/>
                <a:gd name="T23" fmla="*/ 31 h 76"/>
                <a:gd name="T24" fmla="*/ 32 w 53"/>
                <a:gd name="T25" fmla="*/ 27 h 76"/>
                <a:gd name="T26" fmla="*/ 31 w 53"/>
                <a:gd name="T27" fmla="*/ 8 h 76"/>
                <a:gd name="T28" fmla="*/ 38 w 53"/>
                <a:gd name="T29" fmla="*/ 0 h 76"/>
                <a:gd name="T30" fmla="*/ 53 w 53"/>
                <a:gd name="T31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6">
                  <a:moveTo>
                    <a:pt x="53" y="33"/>
                  </a:moveTo>
                  <a:cubicBezTo>
                    <a:pt x="49" y="47"/>
                    <a:pt x="46" y="60"/>
                    <a:pt x="48" y="75"/>
                  </a:cubicBezTo>
                  <a:cubicBezTo>
                    <a:pt x="38" y="76"/>
                    <a:pt x="36" y="73"/>
                    <a:pt x="35" y="60"/>
                  </a:cubicBezTo>
                  <a:cubicBezTo>
                    <a:pt x="35" y="51"/>
                    <a:pt x="34" y="51"/>
                    <a:pt x="26" y="54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3" y="57"/>
                    <a:pt x="21" y="58"/>
                    <a:pt x="20" y="60"/>
                  </a:cubicBezTo>
                  <a:cubicBezTo>
                    <a:pt x="20" y="60"/>
                    <a:pt x="19" y="61"/>
                    <a:pt x="18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9" y="67"/>
                    <a:pt x="5" y="64"/>
                    <a:pt x="1" y="58"/>
                  </a:cubicBezTo>
                  <a:cubicBezTo>
                    <a:pt x="0" y="56"/>
                    <a:pt x="0" y="54"/>
                    <a:pt x="1" y="53"/>
                  </a:cubicBezTo>
                  <a:cubicBezTo>
                    <a:pt x="7" y="46"/>
                    <a:pt x="12" y="40"/>
                    <a:pt x="17" y="34"/>
                  </a:cubicBezTo>
                  <a:cubicBezTo>
                    <a:pt x="19" y="32"/>
                    <a:pt x="21" y="29"/>
                    <a:pt x="25" y="31"/>
                  </a:cubicBezTo>
                  <a:cubicBezTo>
                    <a:pt x="29" y="33"/>
                    <a:pt x="32" y="32"/>
                    <a:pt x="32" y="27"/>
                  </a:cubicBezTo>
                  <a:cubicBezTo>
                    <a:pt x="32" y="21"/>
                    <a:pt x="33" y="14"/>
                    <a:pt x="31" y="8"/>
                  </a:cubicBezTo>
                  <a:cubicBezTo>
                    <a:pt x="30" y="1"/>
                    <a:pt x="30" y="1"/>
                    <a:pt x="38" y="0"/>
                  </a:cubicBezTo>
                  <a:cubicBezTo>
                    <a:pt x="42" y="11"/>
                    <a:pt x="48" y="22"/>
                    <a:pt x="53" y="33"/>
                  </a:cubicBezTo>
                  <a:close/>
                </a:path>
              </a:pathLst>
            </a:custGeom>
            <a:solidFill>
              <a:srgbClr val="D8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1" name="Freeform 1588"/>
            <p:cNvSpPr/>
            <p:nvPr/>
          </p:nvSpPr>
          <p:spPr bwMode="auto">
            <a:xfrm>
              <a:off x="6955" y="666"/>
              <a:ext cx="85" cy="103"/>
            </a:xfrm>
            <a:custGeom>
              <a:avLst/>
              <a:gdLst>
                <a:gd name="T0" fmla="*/ 1 w 57"/>
                <a:gd name="T1" fmla="*/ 2 h 69"/>
                <a:gd name="T2" fmla="*/ 7 w 57"/>
                <a:gd name="T3" fmla="*/ 2 h 69"/>
                <a:gd name="T4" fmla="*/ 30 w 57"/>
                <a:gd name="T5" fmla="*/ 16 h 69"/>
                <a:gd name="T6" fmla="*/ 43 w 57"/>
                <a:gd name="T7" fmla="*/ 24 h 69"/>
                <a:gd name="T8" fmla="*/ 51 w 57"/>
                <a:gd name="T9" fmla="*/ 38 h 69"/>
                <a:gd name="T10" fmla="*/ 54 w 57"/>
                <a:gd name="T11" fmla="*/ 50 h 69"/>
                <a:gd name="T12" fmla="*/ 56 w 57"/>
                <a:gd name="T13" fmla="*/ 69 h 69"/>
                <a:gd name="T14" fmla="*/ 47 w 57"/>
                <a:gd name="T15" fmla="*/ 57 h 69"/>
                <a:gd name="T16" fmla="*/ 45 w 57"/>
                <a:gd name="T17" fmla="*/ 55 h 69"/>
                <a:gd name="T18" fmla="*/ 45 w 57"/>
                <a:gd name="T19" fmla="*/ 55 h 69"/>
                <a:gd name="T20" fmla="*/ 43 w 57"/>
                <a:gd name="T21" fmla="*/ 54 h 69"/>
                <a:gd name="T22" fmla="*/ 43 w 57"/>
                <a:gd name="T23" fmla="*/ 54 h 69"/>
                <a:gd name="T24" fmla="*/ 15 w 57"/>
                <a:gd name="T25" fmla="*/ 30 h 69"/>
                <a:gd name="T26" fmla="*/ 1 w 57"/>
                <a:gd name="T27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69">
                  <a:moveTo>
                    <a:pt x="1" y="2"/>
                  </a:moveTo>
                  <a:cubicBezTo>
                    <a:pt x="3" y="0"/>
                    <a:pt x="6" y="0"/>
                    <a:pt x="7" y="2"/>
                  </a:cubicBezTo>
                  <a:cubicBezTo>
                    <a:pt x="13" y="10"/>
                    <a:pt x="22" y="12"/>
                    <a:pt x="30" y="16"/>
                  </a:cubicBezTo>
                  <a:cubicBezTo>
                    <a:pt x="34" y="18"/>
                    <a:pt x="39" y="20"/>
                    <a:pt x="43" y="24"/>
                  </a:cubicBezTo>
                  <a:cubicBezTo>
                    <a:pt x="48" y="28"/>
                    <a:pt x="51" y="32"/>
                    <a:pt x="51" y="38"/>
                  </a:cubicBezTo>
                  <a:cubicBezTo>
                    <a:pt x="51" y="42"/>
                    <a:pt x="53" y="47"/>
                    <a:pt x="54" y="50"/>
                  </a:cubicBezTo>
                  <a:cubicBezTo>
                    <a:pt x="56" y="57"/>
                    <a:pt x="57" y="63"/>
                    <a:pt x="56" y="69"/>
                  </a:cubicBezTo>
                  <a:cubicBezTo>
                    <a:pt x="53" y="66"/>
                    <a:pt x="50" y="61"/>
                    <a:pt x="47" y="57"/>
                  </a:cubicBezTo>
                  <a:cubicBezTo>
                    <a:pt x="46" y="57"/>
                    <a:pt x="46" y="56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34" y="45"/>
                    <a:pt x="22" y="40"/>
                    <a:pt x="15" y="30"/>
                  </a:cubicBezTo>
                  <a:cubicBezTo>
                    <a:pt x="10" y="21"/>
                    <a:pt x="0" y="14"/>
                    <a:pt x="1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2" name="Freeform 1589"/>
            <p:cNvSpPr/>
            <p:nvPr/>
          </p:nvSpPr>
          <p:spPr bwMode="auto">
            <a:xfrm>
              <a:off x="6944" y="667"/>
              <a:ext cx="75" cy="80"/>
            </a:xfrm>
            <a:custGeom>
              <a:avLst/>
              <a:gdLst>
                <a:gd name="T0" fmla="*/ 8 w 50"/>
                <a:gd name="T1" fmla="*/ 1 h 53"/>
                <a:gd name="T2" fmla="*/ 10 w 50"/>
                <a:gd name="T3" fmla="*/ 3 h 53"/>
                <a:gd name="T4" fmla="*/ 15 w 50"/>
                <a:gd name="T5" fmla="*/ 13 h 53"/>
                <a:gd name="T6" fmla="*/ 21 w 50"/>
                <a:gd name="T7" fmla="*/ 22 h 53"/>
                <a:gd name="T8" fmla="*/ 21 w 50"/>
                <a:gd name="T9" fmla="*/ 23 h 53"/>
                <a:gd name="T10" fmla="*/ 35 w 50"/>
                <a:gd name="T11" fmla="*/ 36 h 53"/>
                <a:gd name="T12" fmla="*/ 49 w 50"/>
                <a:gd name="T13" fmla="*/ 50 h 53"/>
                <a:gd name="T14" fmla="*/ 50 w 50"/>
                <a:gd name="T15" fmla="*/ 53 h 53"/>
                <a:gd name="T16" fmla="*/ 39 w 50"/>
                <a:gd name="T17" fmla="*/ 49 h 53"/>
                <a:gd name="T18" fmla="*/ 32 w 50"/>
                <a:gd name="T19" fmla="*/ 47 h 53"/>
                <a:gd name="T20" fmla="*/ 18 w 50"/>
                <a:gd name="T21" fmla="*/ 36 h 53"/>
                <a:gd name="T22" fmla="*/ 9 w 50"/>
                <a:gd name="T23" fmla="*/ 12 h 53"/>
                <a:gd name="T24" fmla="*/ 0 w 50"/>
                <a:gd name="T25" fmla="*/ 3 h 53"/>
                <a:gd name="T26" fmla="*/ 0 w 50"/>
                <a:gd name="T27" fmla="*/ 1 h 53"/>
                <a:gd name="T28" fmla="*/ 2 w 50"/>
                <a:gd name="T29" fmla="*/ 0 h 53"/>
                <a:gd name="T30" fmla="*/ 3 w 50"/>
                <a:gd name="T31" fmla="*/ 0 h 53"/>
                <a:gd name="T32" fmla="*/ 5 w 50"/>
                <a:gd name="T33" fmla="*/ 0 h 53"/>
                <a:gd name="T34" fmla="*/ 8 w 50"/>
                <a:gd name="T3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53">
                  <a:moveTo>
                    <a:pt x="8" y="1"/>
                  </a:moveTo>
                  <a:cubicBezTo>
                    <a:pt x="9" y="1"/>
                    <a:pt x="10" y="2"/>
                    <a:pt x="10" y="3"/>
                  </a:cubicBezTo>
                  <a:cubicBezTo>
                    <a:pt x="10" y="8"/>
                    <a:pt x="12" y="10"/>
                    <a:pt x="15" y="13"/>
                  </a:cubicBezTo>
                  <a:cubicBezTo>
                    <a:pt x="19" y="15"/>
                    <a:pt x="22" y="17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8" y="26"/>
                    <a:pt x="29" y="34"/>
                    <a:pt x="35" y="36"/>
                  </a:cubicBezTo>
                  <a:cubicBezTo>
                    <a:pt x="42" y="39"/>
                    <a:pt x="46" y="44"/>
                    <a:pt x="49" y="50"/>
                  </a:cubicBezTo>
                  <a:cubicBezTo>
                    <a:pt x="49" y="51"/>
                    <a:pt x="50" y="52"/>
                    <a:pt x="50" y="53"/>
                  </a:cubicBezTo>
                  <a:cubicBezTo>
                    <a:pt x="46" y="51"/>
                    <a:pt x="42" y="50"/>
                    <a:pt x="39" y="49"/>
                  </a:cubicBezTo>
                  <a:cubicBezTo>
                    <a:pt x="37" y="47"/>
                    <a:pt x="35" y="47"/>
                    <a:pt x="32" y="47"/>
                  </a:cubicBezTo>
                  <a:cubicBezTo>
                    <a:pt x="25" y="47"/>
                    <a:pt x="21" y="43"/>
                    <a:pt x="18" y="36"/>
                  </a:cubicBezTo>
                  <a:cubicBezTo>
                    <a:pt x="15" y="28"/>
                    <a:pt x="12" y="20"/>
                    <a:pt x="9" y="12"/>
                  </a:cubicBezTo>
                  <a:cubicBezTo>
                    <a:pt x="7" y="8"/>
                    <a:pt x="4" y="5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2"/>
                    <a:pt x="8" y="1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3" name="Freeform 1590"/>
            <p:cNvSpPr/>
            <p:nvPr/>
          </p:nvSpPr>
          <p:spPr bwMode="auto">
            <a:xfrm>
              <a:off x="6985" y="864"/>
              <a:ext cx="52" cy="88"/>
            </a:xfrm>
            <a:custGeom>
              <a:avLst/>
              <a:gdLst>
                <a:gd name="T0" fmla="*/ 17 w 35"/>
                <a:gd name="T1" fmla="*/ 14 h 59"/>
                <a:gd name="T2" fmla="*/ 25 w 35"/>
                <a:gd name="T3" fmla="*/ 2 h 59"/>
                <a:gd name="T4" fmla="*/ 25 w 35"/>
                <a:gd name="T5" fmla="*/ 2 h 59"/>
                <a:gd name="T6" fmla="*/ 27 w 35"/>
                <a:gd name="T7" fmla="*/ 0 h 59"/>
                <a:gd name="T8" fmla="*/ 32 w 35"/>
                <a:gd name="T9" fmla="*/ 9 h 59"/>
                <a:gd name="T10" fmla="*/ 15 w 35"/>
                <a:gd name="T11" fmla="*/ 42 h 59"/>
                <a:gd name="T12" fmla="*/ 12 w 35"/>
                <a:gd name="T13" fmla="*/ 54 h 59"/>
                <a:gd name="T14" fmla="*/ 9 w 35"/>
                <a:gd name="T15" fmla="*/ 58 h 59"/>
                <a:gd name="T16" fmla="*/ 3 w 35"/>
                <a:gd name="T17" fmla="*/ 55 h 59"/>
                <a:gd name="T18" fmla="*/ 17 w 35"/>
                <a:gd name="T19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59">
                  <a:moveTo>
                    <a:pt x="17" y="14"/>
                  </a:moveTo>
                  <a:cubicBezTo>
                    <a:pt x="21" y="10"/>
                    <a:pt x="23" y="6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1"/>
                    <a:pt x="27" y="0"/>
                  </a:cubicBezTo>
                  <a:cubicBezTo>
                    <a:pt x="35" y="2"/>
                    <a:pt x="35" y="3"/>
                    <a:pt x="32" y="9"/>
                  </a:cubicBezTo>
                  <a:cubicBezTo>
                    <a:pt x="25" y="20"/>
                    <a:pt x="21" y="31"/>
                    <a:pt x="15" y="42"/>
                  </a:cubicBezTo>
                  <a:cubicBezTo>
                    <a:pt x="13" y="46"/>
                    <a:pt x="11" y="50"/>
                    <a:pt x="12" y="54"/>
                  </a:cubicBezTo>
                  <a:cubicBezTo>
                    <a:pt x="12" y="56"/>
                    <a:pt x="11" y="57"/>
                    <a:pt x="9" y="58"/>
                  </a:cubicBezTo>
                  <a:cubicBezTo>
                    <a:pt x="6" y="59"/>
                    <a:pt x="5" y="58"/>
                    <a:pt x="3" y="55"/>
                  </a:cubicBezTo>
                  <a:cubicBezTo>
                    <a:pt x="0" y="46"/>
                    <a:pt x="9" y="19"/>
                    <a:pt x="17" y="14"/>
                  </a:cubicBezTo>
                  <a:close/>
                </a:path>
              </a:pathLst>
            </a:custGeom>
            <a:solidFill>
              <a:srgbClr val="E0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4" name="Freeform 1591"/>
            <p:cNvSpPr/>
            <p:nvPr/>
          </p:nvSpPr>
          <p:spPr bwMode="auto">
            <a:xfrm>
              <a:off x="6985" y="945"/>
              <a:ext cx="28" cy="61"/>
            </a:xfrm>
            <a:custGeom>
              <a:avLst/>
              <a:gdLst>
                <a:gd name="T0" fmla="*/ 10 w 19"/>
                <a:gd name="T1" fmla="*/ 2 h 41"/>
                <a:gd name="T2" fmla="*/ 12 w 19"/>
                <a:gd name="T3" fmla="*/ 0 h 41"/>
                <a:gd name="T4" fmla="*/ 17 w 19"/>
                <a:gd name="T5" fmla="*/ 19 h 41"/>
                <a:gd name="T6" fmla="*/ 17 w 19"/>
                <a:gd name="T7" fmla="*/ 24 h 41"/>
                <a:gd name="T8" fmla="*/ 15 w 19"/>
                <a:gd name="T9" fmla="*/ 27 h 41"/>
                <a:gd name="T10" fmla="*/ 13 w 19"/>
                <a:gd name="T11" fmla="*/ 29 h 41"/>
                <a:gd name="T12" fmla="*/ 11 w 19"/>
                <a:gd name="T13" fmla="*/ 34 h 41"/>
                <a:gd name="T14" fmla="*/ 5 w 19"/>
                <a:gd name="T15" fmla="*/ 40 h 41"/>
                <a:gd name="T16" fmla="*/ 1 w 19"/>
                <a:gd name="T17" fmla="*/ 31 h 41"/>
                <a:gd name="T18" fmla="*/ 10 w 19"/>
                <a:gd name="T1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1">
                  <a:moveTo>
                    <a:pt x="10" y="2"/>
                  </a:moveTo>
                  <a:cubicBezTo>
                    <a:pt x="10" y="1"/>
                    <a:pt x="11" y="1"/>
                    <a:pt x="12" y="0"/>
                  </a:cubicBezTo>
                  <a:cubicBezTo>
                    <a:pt x="17" y="5"/>
                    <a:pt x="17" y="12"/>
                    <a:pt x="17" y="19"/>
                  </a:cubicBezTo>
                  <a:cubicBezTo>
                    <a:pt x="19" y="21"/>
                    <a:pt x="18" y="22"/>
                    <a:pt x="17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5" y="28"/>
                    <a:pt x="14" y="29"/>
                    <a:pt x="13" y="29"/>
                  </a:cubicBezTo>
                  <a:cubicBezTo>
                    <a:pt x="13" y="31"/>
                    <a:pt x="12" y="32"/>
                    <a:pt x="11" y="34"/>
                  </a:cubicBezTo>
                  <a:cubicBezTo>
                    <a:pt x="10" y="37"/>
                    <a:pt x="9" y="41"/>
                    <a:pt x="5" y="40"/>
                  </a:cubicBezTo>
                  <a:cubicBezTo>
                    <a:pt x="0" y="39"/>
                    <a:pt x="0" y="34"/>
                    <a:pt x="1" y="31"/>
                  </a:cubicBezTo>
                  <a:cubicBezTo>
                    <a:pt x="5" y="21"/>
                    <a:pt x="7" y="12"/>
                    <a:pt x="10" y="2"/>
                  </a:cubicBezTo>
                  <a:close/>
                </a:path>
              </a:pathLst>
            </a:custGeom>
            <a:solidFill>
              <a:srgbClr val="D4A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5" name="Freeform 1592"/>
            <p:cNvSpPr/>
            <p:nvPr/>
          </p:nvSpPr>
          <p:spPr bwMode="auto">
            <a:xfrm>
              <a:off x="7004" y="942"/>
              <a:ext cx="42" cy="46"/>
            </a:xfrm>
            <a:custGeom>
              <a:avLst/>
              <a:gdLst>
                <a:gd name="T0" fmla="*/ 1 w 28"/>
                <a:gd name="T1" fmla="*/ 29 h 31"/>
                <a:gd name="T2" fmla="*/ 1 w 28"/>
                <a:gd name="T3" fmla="*/ 27 h 31"/>
                <a:gd name="T4" fmla="*/ 2 w 28"/>
                <a:gd name="T5" fmla="*/ 25 h 31"/>
                <a:gd name="T6" fmla="*/ 4 w 28"/>
                <a:gd name="T7" fmla="*/ 21 h 31"/>
                <a:gd name="T8" fmla="*/ 15 w 28"/>
                <a:gd name="T9" fmla="*/ 9 h 31"/>
                <a:gd name="T10" fmla="*/ 21 w 28"/>
                <a:gd name="T11" fmla="*/ 2 h 31"/>
                <a:gd name="T12" fmla="*/ 26 w 28"/>
                <a:gd name="T13" fmla="*/ 2 h 31"/>
                <a:gd name="T14" fmla="*/ 25 w 28"/>
                <a:gd name="T15" fmla="*/ 6 h 31"/>
                <a:gd name="T16" fmla="*/ 24 w 28"/>
                <a:gd name="T17" fmla="*/ 8 h 31"/>
                <a:gd name="T18" fmla="*/ 8 w 28"/>
                <a:gd name="T19" fmla="*/ 25 h 31"/>
                <a:gd name="T20" fmla="*/ 2 w 28"/>
                <a:gd name="T21" fmla="*/ 31 h 31"/>
                <a:gd name="T22" fmla="*/ 1 w 28"/>
                <a:gd name="T2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1">
                  <a:moveTo>
                    <a:pt x="1" y="29"/>
                  </a:moveTo>
                  <a:cubicBezTo>
                    <a:pt x="1" y="28"/>
                    <a:pt x="1" y="28"/>
                    <a:pt x="1" y="27"/>
                  </a:cubicBezTo>
                  <a:cubicBezTo>
                    <a:pt x="1" y="26"/>
                    <a:pt x="2" y="26"/>
                    <a:pt x="2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9" y="18"/>
                    <a:pt x="11" y="13"/>
                    <a:pt x="15" y="9"/>
                  </a:cubicBezTo>
                  <a:cubicBezTo>
                    <a:pt x="17" y="6"/>
                    <a:pt x="19" y="4"/>
                    <a:pt x="21" y="2"/>
                  </a:cubicBezTo>
                  <a:cubicBezTo>
                    <a:pt x="22" y="1"/>
                    <a:pt x="24" y="0"/>
                    <a:pt x="26" y="2"/>
                  </a:cubicBezTo>
                  <a:cubicBezTo>
                    <a:pt x="28" y="3"/>
                    <a:pt x="26" y="5"/>
                    <a:pt x="25" y="6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17" y="12"/>
                    <a:pt x="13" y="19"/>
                    <a:pt x="8" y="25"/>
                  </a:cubicBezTo>
                  <a:cubicBezTo>
                    <a:pt x="6" y="27"/>
                    <a:pt x="5" y="30"/>
                    <a:pt x="2" y="31"/>
                  </a:cubicBezTo>
                  <a:cubicBezTo>
                    <a:pt x="1" y="31"/>
                    <a:pt x="0" y="31"/>
                    <a:pt x="1" y="29"/>
                  </a:cubicBezTo>
                  <a:close/>
                </a:path>
              </a:pathLst>
            </a:custGeom>
            <a:solidFill>
              <a:srgbClr val="DF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6" name="Freeform 1593"/>
            <p:cNvSpPr/>
            <p:nvPr/>
          </p:nvSpPr>
          <p:spPr bwMode="auto">
            <a:xfrm>
              <a:off x="7040" y="772"/>
              <a:ext cx="2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7" name="Freeform 1594"/>
            <p:cNvSpPr/>
            <p:nvPr/>
          </p:nvSpPr>
          <p:spPr bwMode="auto">
            <a:xfrm>
              <a:off x="7022" y="8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8" name="Freeform 1595"/>
            <p:cNvSpPr/>
            <p:nvPr/>
          </p:nvSpPr>
          <p:spPr bwMode="auto">
            <a:xfrm>
              <a:off x="7022" y="7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9" name="Freeform 1596"/>
            <p:cNvSpPr/>
            <p:nvPr/>
          </p:nvSpPr>
          <p:spPr bwMode="auto">
            <a:xfrm>
              <a:off x="7019" y="747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9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0" name="Freeform 1597"/>
            <p:cNvSpPr/>
            <p:nvPr/>
          </p:nvSpPr>
          <p:spPr bwMode="auto">
            <a:xfrm>
              <a:off x="6815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1" name="Freeform 1598"/>
            <p:cNvSpPr/>
            <p:nvPr/>
          </p:nvSpPr>
          <p:spPr bwMode="auto">
            <a:xfrm>
              <a:off x="6818" y="23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2" name="Freeform 1599"/>
            <p:cNvSpPr/>
            <p:nvPr/>
          </p:nvSpPr>
          <p:spPr bwMode="auto">
            <a:xfrm>
              <a:off x="6821" y="231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3" name="Freeform 1600"/>
            <p:cNvSpPr/>
            <p:nvPr/>
          </p:nvSpPr>
          <p:spPr bwMode="auto">
            <a:xfrm>
              <a:off x="7028" y="2076"/>
              <a:ext cx="60" cy="18"/>
            </a:xfrm>
            <a:custGeom>
              <a:avLst/>
              <a:gdLst>
                <a:gd name="T0" fmla="*/ 40 w 40"/>
                <a:gd name="T1" fmla="*/ 5 h 12"/>
                <a:gd name="T2" fmla="*/ 34 w 40"/>
                <a:gd name="T3" fmla="*/ 12 h 12"/>
                <a:gd name="T4" fmla="*/ 0 w 40"/>
                <a:gd name="T5" fmla="*/ 3 h 12"/>
                <a:gd name="T6" fmla="*/ 16 w 40"/>
                <a:gd name="T7" fmla="*/ 1 h 12"/>
                <a:gd name="T8" fmla="*/ 28 w 40"/>
                <a:gd name="T9" fmla="*/ 1 h 12"/>
                <a:gd name="T10" fmla="*/ 40 w 40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">
                  <a:moveTo>
                    <a:pt x="40" y="5"/>
                  </a:moveTo>
                  <a:cubicBezTo>
                    <a:pt x="38" y="7"/>
                    <a:pt x="32" y="7"/>
                    <a:pt x="34" y="12"/>
                  </a:cubicBezTo>
                  <a:cubicBezTo>
                    <a:pt x="23" y="9"/>
                    <a:pt x="11" y="6"/>
                    <a:pt x="0" y="3"/>
                  </a:cubicBez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4" y="2"/>
                    <a:pt x="28" y="1"/>
                  </a:cubicBezTo>
                  <a:cubicBezTo>
                    <a:pt x="32" y="2"/>
                    <a:pt x="36" y="3"/>
                    <a:pt x="40" y="5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4" name="Freeform 1601"/>
            <p:cNvSpPr/>
            <p:nvPr/>
          </p:nvSpPr>
          <p:spPr bwMode="auto">
            <a:xfrm>
              <a:off x="7079" y="2094"/>
              <a:ext cx="18" cy="9"/>
            </a:xfrm>
            <a:custGeom>
              <a:avLst/>
              <a:gdLst>
                <a:gd name="T0" fmla="*/ 0 w 12"/>
                <a:gd name="T1" fmla="*/ 0 h 6"/>
                <a:gd name="T2" fmla="*/ 12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5" y="0"/>
                    <a:pt x="10" y="1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5" name="Freeform 1602"/>
            <p:cNvSpPr/>
            <p:nvPr/>
          </p:nvSpPr>
          <p:spPr bwMode="auto">
            <a:xfrm>
              <a:off x="7420" y="21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6" name="Freeform 1603"/>
            <p:cNvSpPr/>
            <p:nvPr/>
          </p:nvSpPr>
          <p:spPr bwMode="auto">
            <a:xfrm>
              <a:off x="7411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7" name="Freeform 1604"/>
            <p:cNvSpPr/>
            <p:nvPr/>
          </p:nvSpPr>
          <p:spPr bwMode="auto">
            <a:xfrm>
              <a:off x="7405" y="21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8" name="Freeform 1605"/>
            <p:cNvSpPr/>
            <p:nvPr/>
          </p:nvSpPr>
          <p:spPr bwMode="auto">
            <a:xfrm>
              <a:off x="7097" y="21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9" name="Freeform 1606"/>
            <p:cNvSpPr/>
            <p:nvPr/>
          </p:nvSpPr>
          <p:spPr bwMode="auto">
            <a:xfrm>
              <a:off x="7009" y="1909"/>
              <a:ext cx="153" cy="156"/>
            </a:xfrm>
            <a:custGeom>
              <a:avLst/>
              <a:gdLst>
                <a:gd name="T0" fmla="*/ 75 w 102"/>
                <a:gd name="T1" fmla="*/ 95 h 104"/>
                <a:gd name="T2" fmla="*/ 71 w 102"/>
                <a:gd name="T3" fmla="*/ 98 h 104"/>
                <a:gd name="T4" fmla="*/ 69 w 102"/>
                <a:gd name="T5" fmla="*/ 100 h 104"/>
                <a:gd name="T6" fmla="*/ 69 w 102"/>
                <a:gd name="T7" fmla="*/ 100 h 104"/>
                <a:gd name="T8" fmla="*/ 45 w 102"/>
                <a:gd name="T9" fmla="*/ 102 h 104"/>
                <a:gd name="T10" fmla="*/ 28 w 102"/>
                <a:gd name="T11" fmla="*/ 100 h 104"/>
                <a:gd name="T12" fmla="*/ 9 w 102"/>
                <a:gd name="T13" fmla="*/ 99 h 104"/>
                <a:gd name="T14" fmla="*/ 0 w 102"/>
                <a:gd name="T15" fmla="*/ 90 h 104"/>
                <a:gd name="T16" fmla="*/ 37 w 102"/>
                <a:gd name="T17" fmla="*/ 55 h 104"/>
                <a:gd name="T18" fmla="*/ 23 w 102"/>
                <a:gd name="T19" fmla="*/ 59 h 104"/>
                <a:gd name="T20" fmla="*/ 27 w 102"/>
                <a:gd name="T21" fmla="*/ 44 h 104"/>
                <a:gd name="T22" fmla="*/ 41 w 102"/>
                <a:gd name="T23" fmla="*/ 33 h 104"/>
                <a:gd name="T24" fmla="*/ 29 w 102"/>
                <a:gd name="T25" fmla="*/ 30 h 104"/>
                <a:gd name="T26" fmla="*/ 19 w 102"/>
                <a:gd name="T27" fmla="*/ 31 h 104"/>
                <a:gd name="T28" fmla="*/ 22 w 102"/>
                <a:gd name="T29" fmla="*/ 19 h 104"/>
                <a:gd name="T30" fmla="*/ 36 w 102"/>
                <a:gd name="T31" fmla="*/ 7 h 104"/>
                <a:gd name="T32" fmla="*/ 57 w 102"/>
                <a:gd name="T33" fmla="*/ 14 h 104"/>
                <a:gd name="T34" fmla="*/ 63 w 102"/>
                <a:gd name="T35" fmla="*/ 30 h 104"/>
                <a:gd name="T36" fmla="*/ 77 w 102"/>
                <a:gd name="T37" fmla="*/ 35 h 104"/>
                <a:gd name="T38" fmla="*/ 96 w 102"/>
                <a:gd name="T39" fmla="*/ 37 h 104"/>
                <a:gd name="T40" fmla="*/ 97 w 102"/>
                <a:gd name="T41" fmla="*/ 42 h 104"/>
                <a:gd name="T42" fmla="*/ 95 w 102"/>
                <a:gd name="T43" fmla="*/ 43 h 104"/>
                <a:gd name="T44" fmla="*/ 72 w 102"/>
                <a:gd name="T45" fmla="*/ 59 h 104"/>
                <a:gd name="T46" fmla="*/ 55 w 102"/>
                <a:gd name="T47" fmla="*/ 85 h 104"/>
                <a:gd name="T48" fmla="*/ 53 w 102"/>
                <a:gd name="T49" fmla="*/ 90 h 104"/>
                <a:gd name="T50" fmla="*/ 59 w 102"/>
                <a:gd name="T51" fmla="*/ 91 h 104"/>
                <a:gd name="T52" fmla="*/ 82 w 102"/>
                <a:gd name="T53" fmla="*/ 72 h 104"/>
                <a:gd name="T54" fmla="*/ 87 w 102"/>
                <a:gd name="T55" fmla="*/ 60 h 104"/>
                <a:gd name="T56" fmla="*/ 96 w 102"/>
                <a:gd name="T57" fmla="*/ 53 h 104"/>
                <a:gd name="T58" fmla="*/ 89 w 102"/>
                <a:gd name="T59" fmla="*/ 87 h 104"/>
                <a:gd name="T60" fmla="*/ 82 w 102"/>
                <a:gd name="T61" fmla="*/ 92 h 104"/>
                <a:gd name="T62" fmla="*/ 81 w 102"/>
                <a:gd name="T63" fmla="*/ 93 h 104"/>
                <a:gd name="T64" fmla="*/ 80 w 102"/>
                <a:gd name="T65" fmla="*/ 93 h 104"/>
                <a:gd name="T66" fmla="*/ 77 w 102"/>
                <a:gd name="T67" fmla="*/ 93 h 104"/>
                <a:gd name="T68" fmla="*/ 75 w 102"/>
                <a:gd name="T69" fmla="*/ 9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" h="104">
                  <a:moveTo>
                    <a:pt x="75" y="95"/>
                  </a:moveTo>
                  <a:cubicBezTo>
                    <a:pt x="74" y="96"/>
                    <a:pt x="72" y="97"/>
                    <a:pt x="71" y="98"/>
                  </a:cubicBezTo>
                  <a:cubicBezTo>
                    <a:pt x="70" y="99"/>
                    <a:pt x="69" y="99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1" y="103"/>
                    <a:pt x="53" y="104"/>
                    <a:pt x="45" y="102"/>
                  </a:cubicBezTo>
                  <a:cubicBezTo>
                    <a:pt x="40" y="101"/>
                    <a:pt x="34" y="99"/>
                    <a:pt x="28" y="100"/>
                  </a:cubicBezTo>
                  <a:cubicBezTo>
                    <a:pt x="22" y="101"/>
                    <a:pt x="15" y="101"/>
                    <a:pt x="9" y="99"/>
                  </a:cubicBezTo>
                  <a:cubicBezTo>
                    <a:pt x="4" y="98"/>
                    <a:pt x="0" y="96"/>
                    <a:pt x="0" y="90"/>
                  </a:cubicBezTo>
                  <a:cubicBezTo>
                    <a:pt x="12" y="79"/>
                    <a:pt x="22" y="64"/>
                    <a:pt x="37" y="55"/>
                  </a:cubicBezTo>
                  <a:cubicBezTo>
                    <a:pt x="32" y="58"/>
                    <a:pt x="27" y="64"/>
                    <a:pt x="23" y="59"/>
                  </a:cubicBezTo>
                  <a:cubicBezTo>
                    <a:pt x="18" y="54"/>
                    <a:pt x="24" y="49"/>
                    <a:pt x="27" y="44"/>
                  </a:cubicBezTo>
                  <a:cubicBezTo>
                    <a:pt x="31" y="40"/>
                    <a:pt x="36" y="36"/>
                    <a:pt x="41" y="33"/>
                  </a:cubicBezTo>
                  <a:cubicBezTo>
                    <a:pt x="37" y="29"/>
                    <a:pt x="34" y="27"/>
                    <a:pt x="29" y="30"/>
                  </a:cubicBezTo>
                  <a:cubicBezTo>
                    <a:pt x="26" y="32"/>
                    <a:pt x="23" y="34"/>
                    <a:pt x="19" y="31"/>
                  </a:cubicBezTo>
                  <a:cubicBezTo>
                    <a:pt x="17" y="26"/>
                    <a:pt x="19" y="23"/>
                    <a:pt x="22" y="19"/>
                  </a:cubicBezTo>
                  <a:cubicBezTo>
                    <a:pt x="25" y="14"/>
                    <a:pt x="31" y="11"/>
                    <a:pt x="36" y="7"/>
                  </a:cubicBezTo>
                  <a:cubicBezTo>
                    <a:pt x="45" y="0"/>
                    <a:pt x="54" y="3"/>
                    <a:pt x="57" y="14"/>
                  </a:cubicBezTo>
                  <a:cubicBezTo>
                    <a:pt x="59" y="19"/>
                    <a:pt x="60" y="25"/>
                    <a:pt x="63" y="30"/>
                  </a:cubicBezTo>
                  <a:cubicBezTo>
                    <a:pt x="67" y="39"/>
                    <a:pt x="66" y="43"/>
                    <a:pt x="77" y="35"/>
                  </a:cubicBezTo>
                  <a:cubicBezTo>
                    <a:pt x="84" y="30"/>
                    <a:pt x="92" y="31"/>
                    <a:pt x="96" y="37"/>
                  </a:cubicBezTo>
                  <a:cubicBezTo>
                    <a:pt x="97" y="39"/>
                    <a:pt x="97" y="41"/>
                    <a:pt x="97" y="42"/>
                  </a:cubicBezTo>
                  <a:cubicBezTo>
                    <a:pt x="96" y="43"/>
                    <a:pt x="96" y="43"/>
                    <a:pt x="95" y="43"/>
                  </a:cubicBezTo>
                  <a:cubicBezTo>
                    <a:pt x="82" y="40"/>
                    <a:pt x="78" y="50"/>
                    <a:pt x="72" y="59"/>
                  </a:cubicBezTo>
                  <a:cubicBezTo>
                    <a:pt x="67" y="68"/>
                    <a:pt x="61" y="77"/>
                    <a:pt x="55" y="85"/>
                  </a:cubicBezTo>
                  <a:cubicBezTo>
                    <a:pt x="54" y="87"/>
                    <a:pt x="52" y="88"/>
                    <a:pt x="53" y="90"/>
                  </a:cubicBezTo>
                  <a:cubicBezTo>
                    <a:pt x="55" y="93"/>
                    <a:pt x="57" y="92"/>
                    <a:pt x="59" y="91"/>
                  </a:cubicBezTo>
                  <a:cubicBezTo>
                    <a:pt x="71" y="89"/>
                    <a:pt x="77" y="81"/>
                    <a:pt x="82" y="72"/>
                  </a:cubicBezTo>
                  <a:cubicBezTo>
                    <a:pt x="84" y="68"/>
                    <a:pt x="85" y="64"/>
                    <a:pt x="87" y="60"/>
                  </a:cubicBezTo>
                  <a:cubicBezTo>
                    <a:pt x="89" y="57"/>
                    <a:pt x="91" y="52"/>
                    <a:pt x="96" y="53"/>
                  </a:cubicBezTo>
                  <a:cubicBezTo>
                    <a:pt x="102" y="63"/>
                    <a:pt x="99" y="79"/>
                    <a:pt x="89" y="87"/>
                  </a:cubicBezTo>
                  <a:cubicBezTo>
                    <a:pt x="87" y="88"/>
                    <a:pt x="84" y="89"/>
                    <a:pt x="82" y="92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79" y="93"/>
                    <a:pt x="78" y="93"/>
                    <a:pt x="77" y="93"/>
                  </a:cubicBezTo>
                  <a:cubicBezTo>
                    <a:pt x="76" y="93"/>
                    <a:pt x="75" y="94"/>
                    <a:pt x="75" y="95"/>
                  </a:cubicBezTo>
                  <a:close/>
                </a:path>
              </a:pathLst>
            </a:custGeom>
            <a:solidFill>
              <a:srgbClr val="FC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0" name="Freeform 1607"/>
            <p:cNvSpPr/>
            <p:nvPr/>
          </p:nvSpPr>
          <p:spPr bwMode="auto">
            <a:xfrm>
              <a:off x="7022" y="1902"/>
              <a:ext cx="161" cy="147"/>
            </a:xfrm>
            <a:custGeom>
              <a:avLst/>
              <a:gdLst>
                <a:gd name="T0" fmla="*/ 86 w 107"/>
                <a:gd name="T1" fmla="*/ 47 h 98"/>
                <a:gd name="T2" fmla="*/ 69 w 107"/>
                <a:gd name="T3" fmla="*/ 43 h 98"/>
                <a:gd name="T4" fmla="*/ 59 w 107"/>
                <a:gd name="T5" fmla="*/ 50 h 98"/>
                <a:gd name="T6" fmla="*/ 53 w 107"/>
                <a:gd name="T7" fmla="*/ 47 h 98"/>
                <a:gd name="T8" fmla="*/ 45 w 107"/>
                <a:gd name="T9" fmla="*/ 19 h 98"/>
                <a:gd name="T10" fmla="*/ 30 w 107"/>
                <a:gd name="T11" fmla="*/ 14 h 98"/>
                <a:gd name="T12" fmla="*/ 18 w 107"/>
                <a:gd name="T13" fmla="*/ 23 h 98"/>
                <a:gd name="T14" fmla="*/ 12 w 107"/>
                <a:gd name="T15" fmla="*/ 36 h 98"/>
                <a:gd name="T16" fmla="*/ 1 w 107"/>
                <a:gd name="T17" fmla="*/ 44 h 98"/>
                <a:gd name="T18" fmla="*/ 0 w 107"/>
                <a:gd name="T19" fmla="*/ 38 h 98"/>
                <a:gd name="T20" fmla="*/ 26 w 107"/>
                <a:gd name="T21" fmla="*/ 8 h 98"/>
                <a:gd name="T22" fmla="*/ 51 w 107"/>
                <a:gd name="T23" fmla="*/ 17 h 98"/>
                <a:gd name="T24" fmla="*/ 53 w 107"/>
                <a:gd name="T25" fmla="*/ 27 h 98"/>
                <a:gd name="T26" fmla="*/ 67 w 107"/>
                <a:gd name="T27" fmla="*/ 34 h 98"/>
                <a:gd name="T28" fmla="*/ 93 w 107"/>
                <a:gd name="T29" fmla="*/ 42 h 98"/>
                <a:gd name="T30" fmla="*/ 104 w 107"/>
                <a:gd name="T31" fmla="*/ 70 h 98"/>
                <a:gd name="T32" fmla="*/ 103 w 107"/>
                <a:gd name="T33" fmla="*/ 80 h 98"/>
                <a:gd name="T34" fmla="*/ 96 w 107"/>
                <a:gd name="T35" fmla="*/ 90 h 98"/>
                <a:gd name="T36" fmla="*/ 94 w 107"/>
                <a:gd name="T37" fmla="*/ 92 h 98"/>
                <a:gd name="T38" fmla="*/ 73 w 107"/>
                <a:gd name="T39" fmla="*/ 97 h 98"/>
                <a:gd name="T40" fmla="*/ 75 w 107"/>
                <a:gd name="T41" fmla="*/ 91 h 98"/>
                <a:gd name="T42" fmla="*/ 86 w 107"/>
                <a:gd name="T43" fmla="*/ 59 h 98"/>
                <a:gd name="T44" fmla="*/ 86 w 107"/>
                <a:gd name="T45" fmla="*/ 4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98">
                  <a:moveTo>
                    <a:pt x="86" y="47"/>
                  </a:moveTo>
                  <a:cubicBezTo>
                    <a:pt x="82" y="39"/>
                    <a:pt x="76" y="37"/>
                    <a:pt x="69" y="43"/>
                  </a:cubicBezTo>
                  <a:cubicBezTo>
                    <a:pt x="66" y="45"/>
                    <a:pt x="63" y="48"/>
                    <a:pt x="59" y="50"/>
                  </a:cubicBezTo>
                  <a:cubicBezTo>
                    <a:pt x="55" y="53"/>
                    <a:pt x="52" y="51"/>
                    <a:pt x="53" y="47"/>
                  </a:cubicBezTo>
                  <a:cubicBezTo>
                    <a:pt x="53" y="37"/>
                    <a:pt x="47" y="29"/>
                    <a:pt x="45" y="19"/>
                  </a:cubicBezTo>
                  <a:cubicBezTo>
                    <a:pt x="43" y="11"/>
                    <a:pt x="37" y="9"/>
                    <a:pt x="30" y="14"/>
                  </a:cubicBezTo>
                  <a:cubicBezTo>
                    <a:pt x="26" y="16"/>
                    <a:pt x="22" y="20"/>
                    <a:pt x="18" y="23"/>
                  </a:cubicBezTo>
                  <a:cubicBezTo>
                    <a:pt x="14" y="26"/>
                    <a:pt x="12" y="30"/>
                    <a:pt x="12" y="36"/>
                  </a:cubicBezTo>
                  <a:cubicBezTo>
                    <a:pt x="12" y="43"/>
                    <a:pt x="8" y="45"/>
                    <a:pt x="1" y="44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6" y="25"/>
                    <a:pt x="15" y="16"/>
                    <a:pt x="26" y="8"/>
                  </a:cubicBezTo>
                  <a:cubicBezTo>
                    <a:pt x="39" y="0"/>
                    <a:pt x="46" y="3"/>
                    <a:pt x="51" y="17"/>
                  </a:cubicBezTo>
                  <a:cubicBezTo>
                    <a:pt x="52" y="20"/>
                    <a:pt x="52" y="24"/>
                    <a:pt x="53" y="27"/>
                  </a:cubicBezTo>
                  <a:cubicBezTo>
                    <a:pt x="56" y="34"/>
                    <a:pt x="61" y="37"/>
                    <a:pt x="67" y="34"/>
                  </a:cubicBezTo>
                  <a:cubicBezTo>
                    <a:pt x="82" y="29"/>
                    <a:pt x="83" y="29"/>
                    <a:pt x="93" y="42"/>
                  </a:cubicBezTo>
                  <a:cubicBezTo>
                    <a:pt x="95" y="52"/>
                    <a:pt x="94" y="63"/>
                    <a:pt x="104" y="70"/>
                  </a:cubicBezTo>
                  <a:cubicBezTo>
                    <a:pt x="107" y="73"/>
                    <a:pt x="106" y="76"/>
                    <a:pt x="103" y="80"/>
                  </a:cubicBezTo>
                  <a:cubicBezTo>
                    <a:pt x="101" y="83"/>
                    <a:pt x="99" y="86"/>
                    <a:pt x="96" y="90"/>
                  </a:cubicBezTo>
                  <a:cubicBezTo>
                    <a:pt x="95" y="90"/>
                    <a:pt x="95" y="91"/>
                    <a:pt x="94" y="92"/>
                  </a:cubicBezTo>
                  <a:cubicBezTo>
                    <a:pt x="88" y="97"/>
                    <a:pt x="81" y="98"/>
                    <a:pt x="73" y="97"/>
                  </a:cubicBezTo>
                  <a:cubicBezTo>
                    <a:pt x="72" y="94"/>
                    <a:pt x="73" y="92"/>
                    <a:pt x="75" y="91"/>
                  </a:cubicBezTo>
                  <a:cubicBezTo>
                    <a:pt x="87" y="83"/>
                    <a:pt x="87" y="71"/>
                    <a:pt x="86" y="59"/>
                  </a:cubicBezTo>
                  <a:cubicBezTo>
                    <a:pt x="82" y="55"/>
                    <a:pt x="83" y="51"/>
                    <a:pt x="86" y="47"/>
                  </a:cubicBezTo>
                  <a:close/>
                </a:path>
              </a:pathLst>
            </a:custGeom>
            <a:solidFill>
              <a:srgbClr val="F9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1" name="Freeform 1608"/>
            <p:cNvSpPr/>
            <p:nvPr/>
          </p:nvSpPr>
          <p:spPr bwMode="auto">
            <a:xfrm>
              <a:off x="6994" y="1944"/>
              <a:ext cx="57" cy="121"/>
            </a:xfrm>
            <a:custGeom>
              <a:avLst/>
              <a:gdLst>
                <a:gd name="T0" fmla="*/ 21 w 38"/>
                <a:gd name="T1" fmla="*/ 10 h 81"/>
                <a:gd name="T2" fmla="*/ 21 w 38"/>
                <a:gd name="T3" fmla="*/ 16 h 81"/>
                <a:gd name="T4" fmla="*/ 21 w 38"/>
                <a:gd name="T5" fmla="*/ 22 h 81"/>
                <a:gd name="T6" fmla="*/ 14 w 38"/>
                <a:gd name="T7" fmla="*/ 59 h 81"/>
                <a:gd name="T8" fmla="*/ 12 w 38"/>
                <a:gd name="T9" fmla="*/ 65 h 81"/>
                <a:gd name="T10" fmla="*/ 20 w 38"/>
                <a:gd name="T11" fmla="*/ 73 h 81"/>
                <a:gd name="T12" fmla="*/ 38 w 38"/>
                <a:gd name="T13" fmla="*/ 77 h 81"/>
                <a:gd name="T14" fmla="*/ 29 w 38"/>
                <a:gd name="T15" fmla="*/ 81 h 81"/>
                <a:gd name="T16" fmla="*/ 13 w 38"/>
                <a:gd name="T17" fmla="*/ 77 h 81"/>
                <a:gd name="T18" fmla="*/ 3 w 38"/>
                <a:gd name="T19" fmla="*/ 58 h 81"/>
                <a:gd name="T20" fmla="*/ 5 w 38"/>
                <a:gd name="T21" fmla="*/ 31 h 81"/>
                <a:gd name="T22" fmla="*/ 11 w 38"/>
                <a:gd name="T23" fmla="*/ 20 h 81"/>
                <a:gd name="T24" fmla="*/ 17 w 38"/>
                <a:gd name="T25" fmla="*/ 0 h 81"/>
                <a:gd name="T26" fmla="*/ 22 w 38"/>
                <a:gd name="T27" fmla="*/ 6 h 81"/>
                <a:gd name="T28" fmla="*/ 21 w 38"/>
                <a:gd name="T29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81">
                  <a:moveTo>
                    <a:pt x="21" y="10"/>
                  </a:moveTo>
                  <a:cubicBezTo>
                    <a:pt x="21" y="12"/>
                    <a:pt x="21" y="14"/>
                    <a:pt x="21" y="16"/>
                  </a:cubicBezTo>
                  <a:cubicBezTo>
                    <a:pt x="22" y="18"/>
                    <a:pt x="22" y="20"/>
                    <a:pt x="21" y="22"/>
                  </a:cubicBezTo>
                  <a:cubicBezTo>
                    <a:pt x="14" y="33"/>
                    <a:pt x="13" y="46"/>
                    <a:pt x="14" y="59"/>
                  </a:cubicBezTo>
                  <a:cubicBezTo>
                    <a:pt x="14" y="61"/>
                    <a:pt x="14" y="64"/>
                    <a:pt x="12" y="65"/>
                  </a:cubicBezTo>
                  <a:cubicBezTo>
                    <a:pt x="12" y="70"/>
                    <a:pt x="15" y="72"/>
                    <a:pt x="20" y="73"/>
                  </a:cubicBezTo>
                  <a:cubicBezTo>
                    <a:pt x="26" y="75"/>
                    <a:pt x="32" y="74"/>
                    <a:pt x="38" y="77"/>
                  </a:cubicBezTo>
                  <a:cubicBezTo>
                    <a:pt x="36" y="79"/>
                    <a:pt x="32" y="80"/>
                    <a:pt x="29" y="81"/>
                  </a:cubicBezTo>
                  <a:cubicBezTo>
                    <a:pt x="23" y="81"/>
                    <a:pt x="18" y="80"/>
                    <a:pt x="13" y="77"/>
                  </a:cubicBezTo>
                  <a:cubicBezTo>
                    <a:pt x="5" y="73"/>
                    <a:pt x="1" y="67"/>
                    <a:pt x="3" y="58"/>
                  </a:cubicBezTo>
                  <a:cubicBezTo>
                    <a:pt x="5" y="49"/>
                    <a:pt x="0" y="39"/>
                    <a:pt x="5" y="31"/>
                  </a:cubicBezTo>
                  <a:cubicBezTo>
                    <a:pt x="7" y="27"/>
                    <a:pt x="9" y="23"/>
                    <a:pt x="11" y="20"/>
                  </a:cubicBezTo>
                  <a:cubicBezTo>
                    <a:pt x="15" y="14"/>
                    <a:pt x="18" y="8"/>
                    <a:pt x="17" y="0"/>
                  </a:cubicBezTo>
                  <a:cubicBezTo>
                    <a:pt x="22" y="0"/>
                    <a:pt x="22" y="3"/>
                    <a:pt x="22" y="6"/>
                  </a:cubicBezTo>
                  <a:cubicBezTo>
                    <a:pt x="22" y="7"/>
                    <a:pt x="22" y="9"/>
                    <a:pt x="21" y="1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2" name="Freeform 1609"/>
            <p:cNvSpPr/>
            <p:nvPr/>
          </p:nvSpPr>
          <p:spPr bwMode="auto">
            <a:xfrm>
              <a:off x="6991" y="1990"/>
              <a:ext cx="46" cy="81"/>
            </a:xfrm>
            <a:custGeom>
              <a:avLst/>
              <a:gdLst>
                <a:gd name="T0" fmla="*/ 7 w 31"/>
                <a:gd name="T1" fmla="*/ 0 h 54"/>
                <a:gd name="T2" fmla="*/ 8 w 31"/>
                <a:gd name="T3" fmla="*/ 29 h 54"/>
                <a:gd name="T4" fmla="*/ 21 w 31"/>
                <a:gd name="T5" fmla="*/ 47 h 54"/>
                <a:gd name="T6" fmla="*/ 31 w 31"/>
                <a:gd name="T7" fmla="*/ 50 h 54"/>
                <a:gd name="T8" fmla="*/ 19 w 31"/>
                <a:gd name="T9" fmla="*/ 50 h 54"/>
                <a:gd name="T10" fmla="*/ 4 w 31"/>
                <a:gd name="T11" fmla="*/ 42 h 54"/>
                <a:gd name="T12" fmla="*/ 4 w 31"/>
                <a:gd name="T13" fmla="*/ 23 h 54"/>
                <a:gd name="T14" fmla="*/ 0 w 31"/>
                <a:gd name="T15" fmla="*/ 13 h 54"/>
                <a:gd name="T16" fmla="*/ 0 w 31"/>
                <a:gd name="T17" fmla="*/ 8 h 54"/>
                <a:gd name="T18" fmla="*/ 7 w 31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4">
                  <a:moveTo>
                    <a:pt x="7" y="0"/>
                  </a:moveTo>
                  <a:cubicBezTo>
                    <a:pt x="7" y="9"/>
                    <a:pt x="8" y="19"/>
                    <a:pt x="8" y="29"/>
                  </a:cubicBezTo>
                  <a:cubicBezTo>
                    <a:pt x="8" y="39"/>
                    <a:pt x="11" y="44"/>
                    <a:pt x="21" y="47"/>
                  </a:cubicBezTo>
                  <a:cubicBezTo>
                    <a:pt x="24" y="48"/>
                    <a:pt x="28" y="48"/>
                    <a:pt x="31" y="50"/>
                  </a:cubicBezTo>
                  <a:cubicBezTo>
                    <a:pt x="27" y="54"/>
                    <a:pt x="23" y="53"/>
                    <a:pt x="19" y="50"/>
                  </a:cubicBezTo>
                  <a:cubicBezTo>
                    <a:pt x="14" y="48"/>
                    <a:pt x="9" y="45"/>
                    <a:pt x="4" y="42"/>
                  </a:cubicBezTo>
                  <a:cubicBezTo>
                    <a:pt x="2" y="36"/>
                    <a:pt x="2" y="29"/>
                    <a:pt x="4" y="23"/>
                  </a:cubicBezTo>
                  <a:cubicBezTo>
                    <a:pt x="4" y="19"/>
                    <a:pt x="3" y="16"/>
                    <a:pt x="0" y="13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E0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3" name="Freeform 1610"/>
            <p:cNvSpPr/>
            <p:nvPr/>
          </p:nvSpPr>
          <p:spPr bwMode="auto">
            <a:xfrm>
              <a:off x="7163" y="1944"/>
              <a:ext cx="66" cy="96"/>
            </a:xfrm>
            <a:custGeom>
              <a:avLst/>
              <a:gdLst>
                <a:gd name="T0" fmla="*/ 0 w 44"/>
                <a:gd name="T1" fmla="*/ 64 h 64"/>
                <a:gd name="T2" fmla="*/ 0 w 44"/>
                <a:gd name="T3" fmla="*/ 62 h 64"/>
                <a:gd name="T4" fmla="*/ 33 w 44"/>
                <a:gd name="T5" fmla="*/ 10 h 64"/>
                <a:gd name="T6" fmla="*/ 42 w 44"/>
                <a:gd name="T7" fmla="*/ 0 h 64"/>
                <a:gd name="T8" fmla="*/ 44 w 44"/>
                <a:gd name="T9" fmla="*/ 0 h 64"/>
                <a:gd name="T10" fmla="*/ 35 w 44"/>
                <a:gd name="T11" fmla="*/ 29 h 64"/>
                <a:gd name="T12" fmla="*/ 8 w 44"/>
                <a:gd name="T13" fmla="*/ 64 h 64"/>
                <a:gd name="T14" fmla="*/ 0 w 44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64">
                  <a:moveTo>
                    <a:pt x="0" y="64"/>
                  </a:moveTo>
                  <a:cubicBezTo>
                    <a:pt x="0" y="63"/>
                    <a:pt x="0" y="62"/>
                    <a:pt x="0" y="62"/>
                  </a:cubicBezTo>
                  <a:cubicBezTo>
                    <a:pt x="13" y="46"/>
                    <a:pt x="26" y="30"/>
                    <a:pt x="33" y="10"/>
                  </a:cubicBezTo>
                  <a:cubicBezTo>
                    <a:pt x="35" y="6"/>
                    <a:pt x="37" y="1"/>
                    <a:pt x="42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3" y="10"/>
                    <a:pt x="38" y="20"/>
                    <a:pt x="35" y="29"/>
                  </a:cubicBezTo>
                  <a:cubicBezTo>
                    <a:pt x="28" y="43"/>
                    <a:pt x="20" y="55"/>
                    <a:pt x="8" y="64"/>
                  </a:cubicBezTo>
                  <a:cubicBezTo>
                    <a:pt x="5" y="63"/>
                    <a:pt x="3" y="63"/>
                    <a:pt x="0" y="64"/>
                  </a:cubicBezTo>
                  <a:close/>
                </a:path>
              </a:pathLst>
            </a:custGeom>
            <a:solidFill>
              <a:srgbClr val="EB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4" name="Freeform 1611"/>
            <p:cNvSpPr/>
            <p:nvPr/>
          </p:nvSpPr>
          <p:spPr bwMode="auto">
            <a:xfrm>
              <a:off x="7175" y="1984"/>
              <a:ext cx="47" cy="59"/>
            </a:xfrm>
            <a:custGeom>
              <a:avLst/>
              <a:gdLst>
                <a:gd name="T0" fmla="*/ 0 w 31"/>
                <a:gd name="T1" fmla="*/ 37 h 39"/>
                <a:gd name="T2" fmla="*/ 14 w 31"/>
                <a:gd name="T3" fmla="*/ 18 h 39"/>
                <a:gd name="T4" fmla="*/ 27 w 31"/>
                <a:gd name="T5" fmla="*/ 2 h 39"/>
                <a:gd name="T6" fmla="*/ 31 w 31"/>
                <a:gd name="T7" fmla="*/ 0 h 39"/>
                <a:gd name="T8" fmla="*/ 23 w 31"/>
                <a:gd name="T9" fmla="*/ 14 h 39"/>
                <a:gd name="T10" fmla="*/ 23 w 31"/>
                <a:gd name="T11" fmla="*/ 15 h 39"/>
                <a:gd name="T12" fmla="*/ 21 w 31"/>
                <a:gd name="T13" fmla="*/ 16 h 39"/>
                <a:gd name="T14" fmla="*/ 21 w 31"/>
                <a:gd name="T15" fmla="*/ 17 h 39"/>
                <a:gd name="T16" fmla="*/ 19 w 31"/>
                <a:gd name="T17" fmla="*/ 18 h 39"/>
                <a:gd name="T18" fmla="*/ 18 w 31"/>
                <a:gd name="T19" fmla="*/ 19 h 39"/>
                <a:gd name="T20" fmla="*/ 15 w 31"/>
                <a:gd name="T21" fmla="*/ 25 h 39"/>
                <a:gd name="T22" fmla="*/ 14 w 31"/>
                <a:gd name="T23" fmla="*/ 27 h 39"/>
                <a:gd name="T24" fmla="*/ 2 w 31"/>
                <a:gd name="T25" fmla="*/ 39 h 39"/>
                <a:gd name="T26" fmla="*/ 0 w 31"/>
                <a:gd name="T27" fmla="*/ 38 h 39"/>
                <a:gd name="T28" fmla="*/ 0 w 31"/>
                <a:gd name="T2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9">
                  <a:moveTo>
                    <a:pt x="0" y="37"/>
                  </a:moveTo>
                  <a:cubicBezTo>
                    <a:pt x="2" y="29"/>
                    <a:pt x="10" y="24"/>
                    <a:pt x="14" y="18"/>
                  </a:cubicBezTo>
                  <a:cubicBezTo>
                    <a:pt x="18" y="12"/>
                    <a:pt x="23" y="7"/>
                    <a:pt x="27" y="2"/>
                  </a:cubicBezTo>
                  <a:cubicBezTo>
                    <a:pt x="28" y="1"/>
                    <a:pt x="29" y="1"/>
                    <a:pt x="31" y="0"/>
                  </a:cubicBezTo>
                  <a:cubicBezTo>
                    <a:pt x="30" y="6"/>
                    <a:pt x="23" y="8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2" y="15"/>
                    <a:pt x="22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8"/>
                    <a:pt x="19" y="18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7" y="21"/>
                    <a:pt x="16" y="23"/>
                    <a:pt x="15" y="25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0" y="31"/>
                    <a:pt x="6" y="35"/>
                    <a:pt x="2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close/>
                </a:path>
              </a:pathLst>
            </a:custGeom>
            <a:solidFill>
              <a:srgbClr val="DFB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965" name="Group 1813"/>
          <p:cNvGrpSpPr/>
          <p:nvPr userDrawn="1"/>
        </p:nvGrpSpPr>
        <p:grpSpPr bwMode="auto">
          <a:xfrm>
            <a:off x="1742986" y="217488"/>
            <a:ext cx="3195638" cy="6456363"/>
            <a:chOff x="5839" y="137"/>
            <a:chExt cx="2013" cy="4067"/>
          </a:xfrm>
        </p:grpSpPr>
        <p:sp>
          <p:nvSpPr>
            <p:cNvPr id="5966" name="Freeform 1613"/>
            <p:cNvSpPr/>
            <p:nvPr/>
          </p:nvSpPr>
          <p:spPr bwMode="auto">
            <a:xfrm>
              <a:off x="7076" y="2056"/>
              <a:ext cx="36" cy="15"/>
            </a:xfrm>
            <a:custGeom>
              <a:avLst/>
              <a:gdLst>
                <a:gd name="T0" fmla="*/ 0 w 24"/>
                <a:gd name="T1" fmla="*/ 4 h 10"/>
                <a:gd name="T2" fmla="*/ 24 w 24"/>
                <a:gd name="T3" fmla="*/ 2 h 10"/>
                <a:gd name="T4" fmla="*/ 0 w 24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">
                  <a:moveTo>
                    <a:pt x="0" y="4"/>
                  </a:moveTo>
                  <a:cubicBezTo>
                    <a:pt x="8" y="4"/>
                    <a:pt x="16" y="0"/>
                    <a:pt x="24" y="2"/>
                  </a:cubicBezTo>
                  <a:cubicBezTo>
                    <a:pt x="15" y="10"/>
                    <a:pt x="13" y="10"/>
                    <a:pt x="0" y="4"/>
                  </a:cubicBezTo>
                  <a:close/>
                </a:path>
              </a:pathLst>
            </a:custGeom>
            <a:solidFill>
              <a:srgbClr val="E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7" name="Freeform 1614"/>
            <p:cNvSpPr/>
            <p:nvPr/>
          </p:nvSpPr>
          <p:spPr bwMode="auto">
            <a:xfrm>
              <a:off x="6992" y="2025"/>
              <a:ext cx="5" cy="28"/>
            </a:xfrm>
            <a:custGeom>
              <a:avLst/>
              <a:gdLst>
                <a:gd name="T0" fmla="*/ 3 w 3"/>
                <a:gd name="T1" fmla="*/ 0 h 19"/>
                <a:gd name="T2" fmla="*/ 3 w 3"/>
                <a:gd name="T3" fmla="*/ 19 h 19"/>
                <a:gd name="T4" fmla="*/ 3 w 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cubicBezTo>
                    <a:pt x="3" y="6"/>
                    <a:pt x="3" y="13"/>
                    <a:pt x="3" y="19"/>
                  </a:cubicBezTo>
                  <a:cubicBezTo>
                    <a:pt x="0" y="13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884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8" name="Freeform 1615"/>
            <p:cNvSpPr/>
            <p:nvPr/>
          </p:nvSpPr>
          <p:spPr bwMode="auto">
            <a:xfrm>
              <a:off x="7052" y="2076"/>
              <a:ext cx="18" cy="4"/>
            </a:xfrm>
            <a:custGeom>
              <a:avLst/>
              <a:gdLst>
                <a:gd name="T0" fmla="*/ 12 w 12"/>
                <a:gd name="T1" fmla="*/ 1 h 3"/>
                <a:gd name="T2" fmla="*/ 0 w 12"/>
                <a:gd name="T3" fmla="*/ 1 h 3"/>
                <a:gd name="T4" fmla="*/ 12 w 1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8" y="3"/>
                    <a:pt x="4" y="3"/>
                    <a:pt x="0" y="1"/>
                  </a:cubicBezTo>
                  <a:cubicBezTo>
                    <a:pt x="4" y="0"/>
                    <a:pt x="8" y="0"/>
                    <a:pt x="12" y="1"/>
                  </a:cubicBezTo>
                  <a:close/>
                </a:path>
              </a:pathLst>
            </a:custGeom>
            <a:solidFill>
              <a:srgbClr val="CC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9" name="Freeform 1616"/>
            <p:cNvSpPr/>
            <p:nvPr/>
          </p:nvSpPr>
          <p:spPr bwMode="auto">
            <a:xfrm>
              <a:off x="7094" y="2085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C08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0" name="Freeform 1617"/>
            <p:cNvSpPr/>
            <p:nvPr/>
          </p:nvSpPr>
          <p:spPr bwMode="auto">
            <a:xfrm>
              <a:off x="7123" y="204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1" name="Freeform 1618"/>
            <p:cNvSpPr/>
            <p:nvPr/>
          </p:nvSpPr>
          <p:spPr bwMode="auto">
            <a:xfrm>
              <a:off x="7178" y="2044"/>
              <a:ext cx="3" cy="6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4 h 4"/>
                <a:gd name="T4" fmla="*/ 0 w 2"/>
                <a:gd name="T5" fmla="*/ 1 h 4"/>
                <a:gd name="T6" fmla="*/ 0 w 2"/>
                <a:gd name="T7" fmla="*/ 0 h 4"/>
                <a:gd name="T8" fmla="*/ 1 w 2"/>
                <a:gd name="T9" fmla="*/ 0 h 4"/>
                <a:gd name="T10" fmla="*/ 2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2" name="Freeform 1619"/>
            <p:cNvSpPr/>
            <p:nvPr/>
          </p:nvSpPr>
          <p:spPr bwMode="auto">
            <a:xfrm>
              <a:off x="7172" y="205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A8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3" name="Freeform 1620"/>
            <p:cNvSpPr/>
            <p:nvPr/>
          </p:nvSpPr>
          <p:spPr bwMode="auto">
            <a:xfrm>
              <a:off x="7112" y="205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4" name="Freeform 1621"/>
            <p:cNvSpPr/>
            <p:nvPr/>
          </p:nvSpPr>
          <p:spPr bwMode="auto">
            <a:xfrm>
              <a:off x="7121" y="2047"/>
              <a:ext cx="2" cy="5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C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5" name="Freeform 1622"/>
            <p:cNvSpPr/>
            <p:nvPr/>
          </p:nvSpPr>
          <p:spPr bwMode="auto">
            <a:xfrm>
              <a:off x="7175" y="2041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1 h 3"/>
                <a:gd name="T6" fmla="*/ 2 w 2"/>
                <a:gd name="T7" fmla="*/ 2 h 3"/>
                <a:gd name="T8" fmla="*/ 2 w 2"/>
                <a:gd name="T9" fmla="*/ 3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6" name="Freeform 1623"/>
            <p:cNvSpPr/>
            <p:nvPr/>
          </p:nvSpPr>
          <p:spPr bwMode="auto">
            <a:xfrm>
              <a:off x="6787" y="2025"/>
              <a:ext cx="82" cy="78"/>
            </a:xfrm>
            <a:custGeom>
              <a:avLst/>
              <a:gdLst>
                <a:gd name="T0" fmla="*/ 5 w 55"/>
                <a:gd name="T1" fmla="*/ 44 h 52"/>
                <a:gd name="T2" fmla="*/ 3 w 55"/>
                <a:gd name="T3" fmla="*/ 38 h 52"/>
                <a:gd name="T4" fmla="*/ 2 w 55"/>
                <a:gd name="T5" fmla="*/ 30 h 52"/>
                <a:gd name="T6" fmla="*/ 23 w 55"/>
                <a:gd name="T7" fmla="*/ 7 h 52"/>
                <a:gd name="T8" fmla="*/ 53 w 55"/>
                <a:gd name="T9" fmla="*/ 13 h 52"/>
                <a:gd name="T10" fmla="*/ 54 w 55"/>
                <a:gd name="T11" fmla="*/ 16 h 52"/>
                <a:gd name="T12" fmla="*/ 51 w 55"/>
                <a:gd name="T13" fmla="*/ 23 h 52"/>
                <a:gd name="T14" fmla="*/ 50 w 55"/>
                <a:gd name="T15" fmla="*/ 23 h 52"/>
                <a:gd name="T16" fmla="*/ 43 w 55"/>
                <a:gd name="T17" fmla="*/ 24 h 52"/>
                <a:gd name="T18" fmla="*/ 23 w 55"/>
                <a:gd name="T19" fmla="*/ 36 h 52"/>
                <a:gd name="T20" fmla="*/ 13 w 55"/>
                <a:gd name="T21" fmla="*/ 50 h 52"/>
                <a:gd name="T22" fmla="*/ 13 w 55"/>
                <a:gd name="T23" fmla="*/ 50 h 52"/>
                <a:gd name="T24" fmla="*/ 7 w 55"/>
                <a:gd name="T25" fmla="*/ 46 h 52"/>
                <a:gd name="T26" fmla="*/ 7 w 55"/>
                <a:gd name="T27" fmla="*/ 46 h 52"/>
                <a:gd name="T28" fmla="*/ 5 w 55"/>
                <a:gd name="T2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52">
                  <a:moveTo>
                    <a:pt x="5" y="44"/>
                  </a:moveTo>
                  <a:cubicBezTo>
                    <a:pt x="5" y="42"/>
                    <a:pt x="4" y="40"/>
                    <a:pt x="3" y="38"/>
                  </a:cubicBezTo>
                  <a:cubicBezTo>
                    <a:pt x="1" y="36"/>
                    <a:pt x="0" y="32"/>
                    <a:pt x="2" y="30"/>
                  </a:cubicBezTo>
                  <a:cubicBezTo>
                    <a:pt x="8" y="21"/>
                    <a:pt x="14" y="12"/>
                    <a:pt x="23" y="7"/>
                  </a:cubicBezTo>
                  <a:cubicBezTo>
                    <a:pt x="34" y="0"/>
                    <a:pt x="45" y="3"/>
                    <a:pt x="53" y="13"/>
                  </a:cubicBezTo>
                  <a:cubicBezTo>
                    <a:pt x="54" y="14"/>
                    <a:pt x="54" y="15"/>
                    <a:pt x="54" y="16"/>
                  </a:cubicBezTo>
                  <a:cubicBezTo>
                    <a:pt x="55" y="19"/>
                    <a:pt x="55" y="22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48" y="24"/>
                    <a:pt x="46" y="25"/>
                    <a:pt x="43" y="24"/>
                  </a:cubicBezTo>
                  <a:cubicBezTo>
                    <a:pt x="33" y="24"/>
                    <a:pt x="27" y="27"/>
                    <a:pt x="23" y="36"/>
                  </a:cubicBezTo>
                  <a:cubicBezTo>
                    <a:pt x="20" y="42"/>
                    <a:pt x="19" y="47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9" y="52"/>
                    <a:pt x="9" y="47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5"/>
                    <a:pt x="6" y="45"/>
                    <a:pt x="5" y="44"/>
                  </a:cubicBezTo>
                  <a:close/>
                </a:path>
              </a:pathLst>
            </a:custGeom>
            <a:solidFill>
              <a:srgbClr val="95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7" name="Freeform 1624"/>
            <p:cNvSpPr/>
            <p:nvPr/>
          </p:nvSpPr>
          <p:spPr bwMode="auto">
            <a:xfrm>
              <a:off x="6806" y="2052"/>
              <a:ext cx="56" cy="60"/>
            </a:xfrm>
            <a:custGeom>
              <a:avLst/>
              <a:gdLst>
                <a:gd name="T0" fmla="*/ 0 w 37"/>
                <a:gd name="T1" fmla="*/ 32 h 40"/>
                <a:gd name="T2" fmla="*/ 13 w 37"/>
                <a:gd name="T3" fmla="*/ 7 h 40"/>
                <a:gd name="T4" fmla="*/ 32 w 37"/>
                <a:gd name="T5" fmla="*/ 3 h 40"/>
                <a:gd name="T6" fmla="*/ 37 w 37"/>
                <a:gd name="T7" fmla="*/ 5 h 40"/>
                <a:gd name="T8" fmla="*/ 28 w 37"/>
                <a:gd name="T9" fmla="*/ 14 h 40"/>
                <a:gd name="T10" fmla="*/ 23 w 37"/>
                <a:gd name="T11" fmla="*/ 27 h 40"/>
                <a:gd name="T12" fmla="*/ 26 w 37"/>
                <a:gd name="T13" fmla="*/ 37 h 40"/>
                <a:gd name="T14" fmla="*/ 12 w 37"/>
                <a:gd name="T15" fmla="*/ 36 h 40"/>
                <a:gd name="T16" fmla="*/ 0 w 37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0" y="32"/>
                  </a:moveTo>
                  <a:cubicBezTo>
                    <a:pt x="3" y="23"/>
                    <a:pt x="6" y="14"/>
                    <a:pt x="13" y="7"/>
                  </a:cubicBezTo>
                  <a:cubicBezTo>
                    <a:pt x="19" y="1"/>
                    <a:pt x="25" y="0"/>
                    <a:pt x="32" y="3"/>
                  </a:cubicBezTo>
                  <a:cubicBezTo>
                    <a:pt x="34" y="4"/>
                    <a:pt x="35" y="4"/>
                    <a:pt x="37" y="5"/>
                  </a:cubicBezTo>
                  <a:cubicBezTo>
                    <a:pt x="36" y="10"/>
                    <a:pt x="31" y="12"/>
                    <a:pt x="28" y="14"/>
                  </a:cubicBezTo>
                  <a:cubicBezTo>
                    <a:pt x="21" y="18"/>
                    <a:pt x="20" y="19"/>
                    <a:pt x="23" y="27"/>
                  </a:cubicBezTo>
                  <a:cubicBezTo>
                    <a:pt x="25" y="30"/>
                    <a:pt x="30" y="35"/>
                    <a:pt x="26" y="37"/>
                  </a:cubicBezTo>
                  <a:cubicBezTo>
                    <a:pt x="23" y="40"/>
                    <a:pt x="16" y="39"/>
                    <a:pt x="12" y="36"/>
                  </a:cubicBezTo>
                  <a:cubicBezTo>
                    <a:pt x="8" y="34"/>
                    <a:pt x="4" y="33"/>
                    <a:pt x="0" y="32"/>
                  </a:cubicBezTo>
                  <a:close/>
                </a:path>
              </a:pathLst>
            </a:custGeom>
            <a:solidFill>
              <a:srgbClr val="905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8" name="Freeform 1625"/>
            <p:cNvSpPr/>
            <p:nvPr/>
          </p:nvSpPr>
          <p:spPr bwMode="auto">
            <a:xfrm>
              <a:off x="6863" y="1993"/>
              <a:ext cx="74" cy="69"/>
            </a:xfrm>
            <a:custGeom>
              <a:avLst/>
              <a:gdLst>
                <a:gd name="T0" fmla="*/ 0 w 49"/>
                <a:gd name="T1" fmla="*/ 44 h 46"/>
                <a:gd name="T2" fmla="*/ 1 w 49"/>
                <a:gd name="T3" fmla="*/ 38 h 46"/>
                <a:gd name="T4" fmla="*/ 30 w 49"/>
                <a:gd name="T5" fmla="*/ 35 h 46"/>
                <a:gd name="T6" fmla="*/ 42 w 49"/>
                <a:gd name="T7" fmla="*/ 22 h 46"/>
                <a:gd name="T8" fmla="*/ 42 w 49"/>
                <a:gd name="T9" fmla="*/ 11 h 46"/>
                <a:gd name="T10" fmla="*/ 45 w 49"/>
                <a:gd name="T11" fmla="*/ 0 h 46"/>
                <a:gd name="T12" fmla="*/ 47 w 49"/>
                <a:gd name="T13" fmla="*/ 2 h 46"/>
                <a:gd name="T14" fmla="*/ 49 w 49"/>
                <a:gd name="T15" fmla="*/ 28 h 46"/>
                <a:gd name="T16" fmla="*/ 33 w 49"/>
                <a:gd name="T17" fmla="*/ 44 h 46"/>
                <a:gd name="T18" fmla="*/ 4 w 49"/>
                <a:gd name="T19" fmla="*/ 46 h 46"/>
                <a:gd name="T20" fmla="*/ 0 w 49"/>
                <a:gd name="T21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6">
                  <a:moveTo>
                    <a:pt x="0" y="44"/>
                  </a:moveTo>
                  <a:cubicBezTo>
                    <a:pt x="1" y="42"/>
                    <a:pt x="1" y="40"/>
                    <a:pt x="1" y="38"/>
                  </a:cubicBezTo>
                  <a:cubicBezTo>
                    <a:pt x="10" y="37"/>
                    <a:pt x="20" y="36"/>
                    <a:pt x="30" y="35"/>
                  </a:cubicBezTo>
                  <a:cubicBezTo>
                    <a:pt x="42" y="35"/>
                    <a:pt x="44" y="33"/>
                    <a:pt x="42" y="22"/>
                  </a:cubicBezTo>
                  <a:cubicBezTo>
                    <a:pt x="42" y="18"/>
                    <a:pt x="42" y="15"/>
                    <a:pt x="42" y="11"/>
                  </a:cubicBezTo>
                  <a:cubicBezTo>
                    <a:pt x="42" y="7"/>
                    <a:pt x="40" y="2"/>
                    <a:pt x="45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11"/>
                    <a:pt x="49" y="19"/>
                    <a:pt x="49" y="28"/>
                  </a:cubicBezTo>
                  <a:cubicBezTo>
                    <a:pt x="48" y="39"/>
                    <a:pt x="43" y="45"/>
                    <a:pt x="33" y="44"/>
                  </a:cubicBezTo>
                  <a:cubicBezTo>
                    <a:pt x="23" y="43"/>
                    <a:pt x="14" y="45"/>
                    <a:pt x="4" y="46"/>
                  </a:cubicBezTo>
                  <a:cubicBezTo>
                    <a:pt x="3" y="45"/>
                    <a:pt x="2" y="45"/>
                    <a:pt x="0" y="44"/>
                  </a:cubicBezTo>
                  <a:close/>
                </a:path>
              </a:pathLst>
            </a:custGeom>
            <a:solidFill>
              <a:srgbClr val="A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9" name="Freeform 1626"/>
            <p:cNvSpPr/>
            <p:nvPr/>
          </p:nvSpPr>
          <p:spPr bwMode="auto">
            <a:xfrm>
              <a:off x="6778" y="2094"/>
              <a:ext cx="28" cy="48"/>
            </a:xfrm>
            <a:custGeom>
              <a:avLst/>
              <a:gdLst>
                <a:gd name="T0" fmla="*/ 13 w 19"/>
                <a:gd name="T1" fmla="*/ 0 h 32"/>
                <a:gd name="T2" fmla="*/ 19 w 19"/>
                <a:gd name="T3" fmla="*/ 4 h 32"/>
                <a:gd name="T4" fmla="*/ 19 w 19"/>
                <a:gd name="T5" fmla="*/ 12 h 32"/>
                <a:gd name="T6" fmla="*/ 6 w 19"/>
                <a:gd name="T7" fmla="*/ 31 h 32"/>
                <a:gd name="T8" fmla="*/ 2 w 19"/>
                <a:gd name="T9" fmla="*/ 31 h 32"/>
                <a:gd name="T10" fmla="*/ 0 w 19"/>
                <a:gd name="T11" fmla="*/ 31 h 32"/>
                <a:gd name="T12" fmla="*/ 5 w 19"/>
                <a:gd name="T13" fmla="*/ 22 h 32"/>
                <a:gd name="T14" fmla="*/ 13 w 1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6" y="0"/>
                    <a:pt x="17" y="2"/>
                    <a:pt x="19" y="4"/>
                  </a:cubicBezTo>
                  <a:cubicBezTo>
                    <a:pt x="19" y="7"/>
                    <a:pt x="19" y="9"/>
                    <a:pt x="19" y="12"/>
                  </a:cubicBezTo>
                  <a:cubicBezTo>
                    <a:pt x="16" y="19"/>
                    <a:pt x="11" y="25"/>
                    <a:pt x="6" y="31"/>
                  </a:cubicBezTo>
                  <a:cubicBezTo>
                    <a:pt x="4" y="32"/>
                    <a:pt x="3" y="32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27"/>
                    <a:pt x="3" y="24"/>
                    <a:pt x="5" y="22"/>
                  </a:cubicBezTo>
                  <a:cubicBezTo>
                    <a:pt x="10" y="15"/>
                    <a:pt x="12" y="8"/>
                    <a:pt x="13" y="0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0" name="Freeform 1627"/>
            <p:cNvSpPr/>
            <p:nvPr/>
          </p:nvSpPr>
          <p:spPr bwMode="auto">
            <a:xfrm>
              <a:off x="6769" y="2140"/>
              <a:ext cx="49" cy="23"/>
            </a:xfrm>
            <a:custGeom>
              <a:avLst/>
              <a:gdLst>
                <a:gd name="T0" fmla="*/ 8 w 33"/>
                <a:gd name="T1" fmla="*/ 0 h 15"/>
                <a:gd name="T2" fmla="*/ 12 w 33"/>
                <a:gd name="T3" fmla="*/ 0 h 15"/>
                <a:gd name="T4" fmla="*/ 14 w 33"/>
                <a:gd name="T5" fmla="*/ 0 h 15"/>
                <a:gd name="T6" fmla="*/ 17 w 33"/>
                <a:gd name="T7" fmla="*/ 2 h 15"/>
                <a:gd name="T8" fmla="*/ 27 w 33"/>
                <a:gd name="T9" fmla="*/ 2 h 15"/>
                <a:gd name="T10" fmla="*/ 33 w 33"/>
                <a:gd name="T11" fmla="*/ 4 h 15"/>
                <a:gd name="T12" fmla="*/ 14 w 33"/>
                <a:gd name="T13" fmla="*/ 13 h 15"/>
                <a:gd name="T14" fmla="*/ 8 w 33"/>
                <a:gd name="T15" fmla="*/ 15 h 15"/>
                <a:gd name="T16" fmla="*/ 6 w 33"/>
                <a:gd name="T17" fmla="*/ 15 h 15"/>
                <a:gd name="T18" fmla="*/ 0 w 33"/>
                <a:gd name="T19" fmla="*/ 15 h 15"/>
                <a:gd name="T20" fmla="*/ 9 w 33"/>
                <a:gd name="T21" fmla="*/ 6 h 15"/>
                <a:gd name="T22" fmla="*/ 8 w 33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5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1"/>
                    <a:pt x="17" y="2"/>
                  </a:cubicBezTo>
                  <a:cubicBezTo>
                    <a:pt x="21" y="2"/>
                    <a:pt x="24" y="2"/>
                    <a:pt x="27" y="2"/>
                  </a:cubicBezTo>
                  <a:cubicBezTo>
                    <a:pt x="29" y="2"/>
                    <a:pt x="31" y="3"/>
                    <a:pt x="33" y="4"/>
                  </a:cubicBezTo>
                  <a:cubicBezTo>
                    <a:pt x="28" y="10"/>
                    <a:pt x="20" y="11"/>
                    <a:pt x="14" y="13"/>
                  </a:cubicBezTo>
                  <a:cubicBezTo>
                    <a:pt x="12" y="15"/>
                    <a:pt x="9" y="13"/>
                    <a:pt x="8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3" y="12"/>
                    <a:pt x="7" y="10"/>
                    <a:pt x="9" y="6"/>
                  </a:cubicBezTo>
                  <a:cubicBezTo>
                    <a:pt x="11" y="3"/>
                    <a:pt x="9" y="2"/>
                    <a:pt x="8" y="0"/>
                  </a:cubicBezTo>
                  <a:close/>
                </a:path>
              </a:pathLst>
            </a:custGeom>
            <a:solidFill>
              <a:srgbClr val="A3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1" name="Freeform 1628"/>
            <p:cNvSpPr/>
            <p:nvPr/>
          </p:nvSpPr>
          <p:spPr bwMode="auto">
            <a:xfrm>
              <a:off x="6781" y="2160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8C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2" name="Freeform 1629"/>
            <p:cNvSpPr/>
            <p:nvPr/>
          </p:nvSpPr>
          <p:spPr bwMode="auto">
            <a:xfrm>
              <a:off x="6653" y="2347"/>
              <a:ext cx="93" cy="84"/>
            </a:xfrm>
            <a:custGeom>
              <a:avLst/>
              <a:gdLst>
                <a:gd name="T0" fmla="*/ 18 w 62"/>
                <a:gd name="T1" fmla="*/ 38 h 56"/>
                <a:gd name="T2" fmla="*/ 9 w 62"/>
                <a:gd name="T3" fmla="*/ 50 h 56"/>
                <a:gd name="T4" fmla="*/ 0 w 62"/>
                <a:gd name="T5" fmla="*/ 56 h 56"/>
                <a:gd name="T6" fmla="*/ 13 w 62"/>
                <a:gd name="T7" fmla="*/ 33 h 56"/>
                <a:gd name="T8" fmla="*/ 36 w 62"/>
                <a:gd name="T9" fmla="*/ 11 h 56"/>
                <a:gd name="T10" fmla="*/ 39 w 62"/>
                <a:gd name="T11" fmla="*/ 8 h 56"/>
                <a:gd name="T12" fmla="*/ 39 w 62"/>
                <a:gd name="T13" fmla="*/ 8 h 56"/>
                <a:gd name="T14" fmla="*/ 43 w 62"/>
                <a:gd name="T15" fmla="*/ 5 h 56"/>
                <a:gd name="T16" fmla="*/ 58 w 62"/>
                <a:gd name="T17" fmla="*/ 2 h 56"/>
                <a:gd name="T18" fmla="*/ 62 w 62"/>
                <a:gd name="T19" fmla="*/ 4 h 56"/>
                <a:gd name="T20" fmla="*/ 51 w 62"/>
                <a:gd name="T21" fmla="*/ 12 h 56"/>
                <a:gd name="T22" fmla="*/ 42 w 62"/>
                <a:gd name="T23" fmla="*/ 19 h 56"/>
                <a:gd name="T24" fmla="*/ 18 w 62"/>
                <a:gd name="T2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56">
                  <a:moveTo>
                    <a:pt x="18" y="38"/>
                  </a:moveTo>
                  <a:cubicBezTo>
                    <a:pt x="15" y="42"/>
                    <a:pt x="12" y="46"/>
                    <a:pt x="9" y="50"/>
                  </a:cubicBezTo>
                  <a:cubicBezTo>
                    <a:pt x="6" y="53"/>
                    <a:pt x="4" y="55"/>
                    <a:pt x="0" y="56"/>
                  </a:cubicBezTo>
                  <a:cubicBezTo>
                    <a:pt x="0" y="46"/>
                    <a:pt x="7" y="39"/>
                    <a:pt x="13" y="33"/>
                  </a:cubicBezTo>
                  <a:cubicBezTo>
                    <a:pt x="20" y="25"/>
                    <a:pt x="27" y="17"/>
                    <a:pt x="36" y="11"/>
                  </a:cubicBezTo>
                  <a:cubicBezTo>
                    <a:pt x="37" y="11"/>
                    <a:pt x="38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7"/>
                    <a:pt x="42" y="6"/>
                    <a:pt x="43" y="5"/>
                  </a:cubicBezTo>
                  <a:cubicBezTo>
                    <a:pt x="48" y="5"/>
                    <a:pt x="52" y="0"/>
                    <a:pt x="58" y="2"/>
                  </a:cubicBezTo>
                  <a:cubicBezTo>
                    <a:pt x="60" y="1"/>
                    <a:pt x="62" y="1"/>
                    <a:pt x="62" y="4"/>
                  </a:cubicBezTo>
                  <a:cubicBezTo>
                    <a:pt x="59" y="8"/>
                    <a:pt x="56" y="10"/>
                    <a:pt x="51" y="12"/>
                  </a:cubicBezTo>
                  <a:cubicBezTo>
                    <a:pt x="47" y="13"/>
                    <a:pt x="44" y="15"/>
                    <a:pt x="42" y="19"/>
                  </a:cubicBezTo>
                  <a:cubicBezTo>
                    <a:pt x="34" y="26"/>
                    <a:pt x="23" y="29"/>
                    <a:pt x="18" y="38"/>
                  </a:cubicBezTo>
                  <a:close/>
                </a:path>
              </a:pathLst>
            </a:custGeom>
            <a:solidFill>
              <a:srgbClr val="FB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3" name="Freeform 1630"/>
            <p:cNvSpPr/>
            <p:nvPr/>
          </p:nvSpPr>
          <p:spPr bwMode="auto">
            <a:xfrm>
              <a:off x="6631" y="2332"/>
              <a:ext cx="109" cy="71"/>
            </a:xfrm>
            <a:custGeom>
              <a:avLst/>
              <a:gdLst>
                <a:gd name="T0" fmla="*/ 73 w 73"/>
                <a:gd name="T1" fmla="*/ 12 h 47"/>
                <a:gd name="T2" fmla="*/ 58 w 73"/>
                <a:gd name="T3" fmla="*/ 16 h 47"/>
                <a:gd name="T4" fmla="*/ 56 w 73"/>
                <a:gd name="T5" fmla="*/ 16 h 47"/>
                <a:gd name="T6" fmla="*/ 66 w 73"/>
                <a:gd name="T7" fmla="*/ 10 h 47"/>
                <a:gd name="T8" fmla="*/ 49 w 73"/>
                <a:gd name="T9" fmla="*/ 12 h 47"/>
                <a:gd name="T10" fmla="*/ 36 w 73"/>
                <a:gd name="T11" fmla="*/ 18 h 47"/>
                <a:gd name="T12" fmla="*/ 5 w 73"/>
                <a:gd name="T13" fmla="*/ 44 h 47"/>
                <a:gd name="T14" fmla="*/ 2 w 73"/>
                <a:gd name="T15" fmla="*/ 47 h 47"/>
                <a:gd name="T16" fmla="*/ 8 w 73"/>
                <a:gd name="T17" fmla="*/ 31 h 47"/>
                <a:gd name="T18" fmla="*/ 38 w 73"/>
                <a:gd name="T19" fmla="*/ 8 h 47"/>
                <a:gd name="T20" fmla="*/ 55 w 73"/>
                <a:gd name="T21" fmla="*/ 1 h 47"/>
                <a:gd name="T22" fmla="*/ 66 w 73"/>
                <a:gd name="T23" fmla="*/ 2 h 47"/>
                <a:gd name="T24" fmla="*/ 71 w 73"/>
                <a:gd name="T25" fmla="*/ 10 h 47"/>
                <a:gd name="T26" fmla="*/ 73 w 73"/>
                <a:gd name="T27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47">
                  <a:moveTo>
                    <a:pt x="73" y="12"/>
                  </a:moveTo>
                  <a:cubicBezTo>
                    <a:pt x="68" y="13"/>
                    <a:pt x="63" y="16"/>
                    <a:pt x="58" y="16"/>
                  </a:cubicBezTo>
                  <a:cubicBezTo>
                    <a:pt x="57" y="17"/>
                    <a:pt x="56" y="17"/>
                    <a:pt x="56" y="16"/>
                  </a:cubicBezTo>
                  <a:cubicBezTo>
                    <a:pt x="58" y="13"/>
                    <a:pt x="63" y="14"/>
                    <a:pt x="66" y="10"/>
                  </a:cubicBezTo>
                  <a:cubicBezTo>
                    <a:pt x="60" y="8"/>
                    <a:pt x="54" y="10"/>
                    <a:pt x="49" y="12"/>
                  </a:cubicBezTo>
                  <a:cubicBezTo>
                    <a:pt x="44" y="13"/>
                    <a:pt x="40" y="15"/>
                    <a:pt x="36" y="18"/>
                  </a:cubicBezTo>
                  <a:cubicBezTo>
                    <a:pt x="25" y="26"/>
                    <a:pt x="12" y="32"/>
                    <a:pt x="5" y="44"/>
                  </a:cubicBezTo>
                  <a:cubicBezTo>
                    <a:pt x="4" y="45"/>
                    <a:pt x="3" y="46"/>
                    <a:pt x="2" y="47"/>
                  </a:cubicBezTo>
                  <a:cubicBezTo>
                    <a:pt x="0" y="40"/>
                    <a:pt x="4" y="35"/>
                    <a:pt x="8" y="31"/>
                  </a:cubicBezTo>
                  <a:cubicBezTo>
                    <a:pt x="16" y="21"/>
                    <a:pt x="27" y="14"/>
                    <a:pt x="38" y="8"/>
                  </a:cubicBezTo>
                  <a:cubicBezTo>
                    <a:pt x="44" y="6"/>
                    <a:pt x="49" y="3"/>
                    <a:pt x="55" y="1"/>
                  </a:cubicBezTo>
                  <a:cubicBezTo>
                    <a:pt x="59" y="0"/>
                    <a:pt x="62" y="0"/>
                    <a:pt x="66" y="2"/>
                  </a:cubicBezTo>
                  <a:cubicBezTo>
                    <a:pt x="68" y="4"/>
                    <a:pt x="71" y="6"/>
                    <a:pt x="71" y="10"/>
                  </a:cubicBezTo>
                  <a:cubicBezTo>
                    <a:pt x="72" y="11"/>
                    <a:pt x="72" y="11"/>
                    <a:pt x="73" y="12"/>
                  </a:cubicBezTo>
                  <a:close/>
                </a:path>
              </a:pathLst>
            </a:custGeom>
            <a:solidFill>
              <a:srgbClr val="FDEC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4" name="Freeform 1631"/>
            <p:cNvSpPr/>
            <p:nvPr/>
          </p:nvSpPr>
          <p:spPr bwMode="auto">
            <a:xfrm>
              <a:off x="6710" y="2353"/>
              <a:ext cx="36" cy="26"/>
            </a:xfrm>
            <a:custGeom>
              <a:avLst/>
              <a:gdLst>
                <a:gd name="T0" fmla="*/ 3 w 24"/>
                <a:gd name="T1" fmla="*/ 13 h 17"/>
                <a:gd name="T2" fmla="*/ 2 w 24"/>
                <a:gd name="T3" fmla="*/ 10 h 17"/>
                <a:gd name="T4" fmla="*/ 24 w 24"/>
                <a:gd name="T5" fmla="*/ 0 h 17"/>
                <a:gd name="T6" fmla="*/ 24 w 24"/>
                <a:gd name="T7" fmla="*/ 6 h 17"/>
                <a:gd name="T8" fmla="*/ 22 w 24"/>
                <a:gd name="T9" fmla="*/ 11 h 17"/>
                <a:gd name="T10" fmla="*/ 18 w 24"/>
                <a:gd name="T11" fmla="*/ 13 h 17"/>
                <a:gd name="T12" fmla="*/ 3 w 2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3" y="13"/>
                  </a:moveTo>
                  <a:cubicBezTo>
                    <a:pt x="1" y="13"/>
                    <a:pt x="0" y="12"/>
                    <a:pt x="2" y="10"/>
                  </a:cubicBezTo>
                  <a:cubicBezTo>
                    <a:pt x="8" y="5"/>
                    <a:pt x="16" y="3"/>
                    <a:pt x="24" y="0"/>
                  </a:cubicBezTo>
                  <a:cubicBezTo>
                    <a:pt x="24" y="2"/>
                    <a:pt x="24" y="4"/>
                    <a:pt x="24" y="6"/>
                  </a:cubicBezTo>
                  <a:cubicBezTo>
                    <a:pt x="22" y="7"/>
                    <a:pt x="22" y="9"/>
                    <a:pt x="22" y="11"/>
                  </a:cubicBezTo>
                  <a:cubicBezTo>
                    <a:pt x="21" y="12"/>
                    <a:pt x="20" y="13"/>
                    <a:pt x="18" y="13"/>
                  </a:cubicBezTo>
                  <a:cubicBezTo>
                    <a:pt x="13" y="10"/>
                    <a:pt x="8" y="17"/>
                    <a:pt x="3" y="13"/>
                  </a:cubicBezTo>
                  <a:close/>
                </a:path>
              </a:pathLst>
            </a:custGeom>
            <a:solidFill>
              <a:srgbClr val="F4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5" name="Freeform 1632"/>
            <p:cNvSpPr/>
            <p:nvPr/>
          </p:nvSpPr>
          <p:spPr bwMode="auto">
            <a:xfrm>
              <a:off x="6724" y="2314"/>
              <a:ext cx="25" cy="33"/>
            </a:xfrm>
            <a:custGeom>
              <a:avLst/>
              <a:gdLst>
                <a:gd name="T0" fmla="*/ 9 w 17"/>
                <a:gd name="T1" fmla="*/ 22 h 22"/>
                <a:gd name="T2" fmla="*/ 3 w 17"/>
                <a:gd name="T3" fmla="*/ 16 h 22"/>
                <a:gd name="T4" fmla="*/ 3 w 17"/>
                <a:gd name="T5" fmla="*/ 5 h 22"/>
                <a:gd name="T6" fmla="*/ 7 w 17"/>
                <a:gd name="T7" fmla="*/ 1 h 22"/>
                <a:gd name="T8" fmla="*/ 9 w 17"/>
                <a:gd name="T9" fmla="*/ 1 h 22"/>
                <a:gd name="T10" fmla="*/ 15 w 17"/>
                <a:gd name="T11" fmla="*/ 1 h 22"/>
                <a:gd name="T12" fmla="*/ 15 w 17"/>
                <a:gd name="T13" fmla="*/ 1 h 22"/>
                <a:gd name="T14" fmla="*/ 11 w 17"/>
                <a:gd name="T15" fmla="*/ 9 h 22"/>
                <a:gd name="T16" fmla="*/ 14 w 17"/>
                <a:gd name="T17" fmla="*/ 18 h 22"/>
                <a:gd name="T18" fmla="*/ 17 w 17"/>
                <a:gd name="T19" fmla="*/ 18 h 22"/>
                <a:gd name="T20" fmla="*/ 17 w 17"/>
                <a:gd name="T21" fmla="*/ 20 h 22"/>
                <a:gd name="T22" fmla="*/ 9 w 17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2">
                  <a:moveTo>
                    <a:pt x="9" y="22"/>
                  </a:moveTo>
                  <a:cubicBezTo>
                    <a:pt x="7" y="20"/>
                    <a:pt x="6" y="17"/>
                    <a:pt x="3" y="16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1" y="0"/>
                    <a:pt x="13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4"/>
                    <a:pt x="13" y="7"/>
                    <a:pt x="11" y="9"/>
                  </a:cubicBezTo>
                  <a:cubicBezTo>
                    <a:pt x="7" y="15"/>
                    <a:pt x="7" y="16"/>
                    <a:pt x="14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4" y="20"/>
                    <a:pt x="11" y="20"/>
                    <a:pt x="9" y="22"/>
                  </a:cubicBezTo>
                  <a:close/>
                </a:path>
              </a:pathLst>
            </a:custGeom>
            <a:solidFill>
              <a:srgbClr val="FB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6" name="Freeform 1633"/>
            <p:cNvSpPr/>
            <p:nvPr/>
          </p:nvSpPr>
          <p:spPr bwMode="auto">
            <a:xfrm>
              <a:off x="6925" y="1909"/>
              <a:ext cx="54" cy="90"/>
            </a:xfrm>
            <a:custGeom>
              <a:avLst/>
              <a:gdLst>
                <a:gd name="T0" fmla="*/ 6 w 36"/>
                <a:gd name="T1" fmla="*/ 58 h 60"/>
                <a:gd name="T2" fmla="*/ 6 w 36"/>
                <a:gd name="T3" fmla="*/ 56 h 60"/>
                <a:gd name="T4" fmla="*/ 5 w 36"/>
                <a:gd name="T5" fmla="*/ 40 h 60"/>
                <a:gd name="T6" fmla="*/ 10 w 36"/>
                <a:gd name="T7" fmla="*/ 13 h 60"/>
                <a:gd name="T8" fmla="*/ 18 w 36"/>
                <a:gd name="T9" fmla="*/ 2 h 60"/>
                <a:gd name="T10" fmla="*/ 31 w 36"/>
                <a:gd name="T11" fmla="*/ 7 h 60"/>
                <a:gd name="T12" fmla="*/ 35 w 36"/>
                <a:gd name="T13" fmla="*/ 31 h 60"/>
                <a:gd name="T14" fmla="*/ 32 w 36"/>
                <a:gd name="T15" fmla="*/ 36 h 60"/>
                <a:gd name="T16" fmla="*/ 28 w 36"/>
                <a:gd name="T17" fmla="*/ 38 h 60"/>
                <a:gd name="T18" fmla="*/ 26 w 36"/>
                <a:gd name="T19" fmla="*/ 37 h 60"/>
                <a:gd name="T20" fmla="*/ 22 w 36"/>
                <a:gd name="T21" fmla="*/ 24 h 60"/>
                <a:gd name="T22" fmla="*/ 19 w 36"/>
                <a:gd name="T23" fmla="*/ 42 h 60"/>
                <a:gd name="T24" fmla="*/ 13 w 36"/>
                <a:gd name="T25" fmla="*/ 54 h 60"/>
                <a:gd name="T26" fmla="*/ 9 w 36"/>
                <a:gd name="T27" fmla="*/ 55 h 60"/>
                <a:gd name="T28" fmla="*/ 7 w 36"/>
                <a:gd name="T29" fmla="*/ 60 h 60"/>
                <a:gd name="T30" fmla="*/ 6 w 36"/>
                <a:gd name="T3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60">
                  <a:moveTo>
                    <a:pt x="6" y="58"/>
                  </a:moveTo>
                  <a:cubicBezTo>
                    <a:pt x="6" y="57"/>
                    <a:pt x="6" y="57"/>
                    <a:pt x="6" y="56"/>
                  </a:cubicBezTo>
                  <a:cubicBezTo>
                    <a:pt x="0" y="51"/>
                    <a:pt x="5" y="45"/>
                    <a:pt x="5" y="40"/>
                  </a:cubicBezTo>
                  <a:cubicBezTo>
                    <a:pt x="8" y="31"/>
                    <a:pt x="10" y="23"/>
                    <a:pt x="10" y="13"/>
                  </a:cubicBezTo>
                  <a:cubicBezTo>
                    <a:pt x="9" y="7"/>
                    <a:pt x="13" y="3"/>
                    <a:pt x="18" y="2"/>
                  </a:cubicBezTo>
                  <a:cubicBezTo>
                    <a:pt x="24" y="0"/>
                    <a:pt x="28" y="2"/>
                    <a:pt x="31" y="7"/>
                  </a:cubicBezTo>
                  <a:cubicBezTo>
                    <a:pt x="36" y="15"/>
                    <a:pt x="36" y="23"/>
                    <a:pt x="35" y="31"/>
                  </a:cubicBezTo>
                  <a:cubicBezTo>
                    <a:pt x="34" y="33"/>
                    <a:pt x="34" y="34"/>
                    <a:pt x="32" y="36"/>
                  </a:cubicBezTo>
                  <a:cubicBezTo>
                    <a:pt x="31" y="37"/>
                    <a:pt x="30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2" y="34"/>
                    <a:pt x="23" y="29"/>
                    <a:pt x="22" y="24"/>
                  </a:cubicBezTo>
                  <a:cubicBezTo>
                    <a:pt x="21" y="31"/>
                    <a:pt x="18" y="36"/>
                    <a:pt x="19" y="42"/>
                  </a:cubicBezTo>
                  <a:cubicBezTo>
                    <a:pt x="18" y="46"/>
                    <a:pt x="18" y="51"/>
                    <a:pt x="13" y="54"/>
                  </a:cubicBezTo>
                  <a:cubicBezTo>
                    <a:pt x="12" y="53"/>
                    <a:pt x="10" y="50"/>
                    <a:pt x="9" y="55"/>
                  </a:cubicBezTo>
                  <a:cubicBezTo>
                    <a:pt x="9" y="56"/>
                    <a:pt x="9" y="58"/>
                    <a:pt x="7" y="60"/>
                  </a:cubicBezTo>
                  <a:cubicBezTo>
                    <a:pt x="7" y="59"/>
                    <a:pt x="6" y="58"/>
                    <a:pt x="6" y="58"/>
                  </a:cubicBezTo>
                  <a:close/>
                </a:path>
              </a:pathLst>
            </a:custGeom>
            <a:solidFill>
              <a:srgbClr val="98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7" name="Freeform 1634"/>
            <p:cNvSpPr/>
            <p:nvPr/>
          </p:nvSpPr>
          <p:spPr bwMode="auto">
            <a:xfrm>
              <a:off x="6943" y="1960"/>
              <a:ext cx="30" cy="77"/>
            </a:xfrm>
            <a:custGeom>
              <a:avLst/>
              <a:gdLst>
                <a:gd name="T0" fmla="*/ 1 w 20"/>
                <a:gd name="T1" fmla="*/ 20 h 51"/>
                <a:gd name="T2" fmla="*/ 5 w 20"/>
                <a:gd name="T3" fmla="*/ 7 h 51"/>
                <a:gd name="T4" fmla="*/ 15 w 20"/>
                <a:gd name="T5" fmla="*/ 2 h 51"/>
                <a:gd name="T6" fmla="*/ 15 w 20"/>
                <a:gd name="T7" fmla="*/ 3 h 51"/>
                <a:gd name="T8" fmla="*/ 19 w 20"/>
                <a:gd name="T9" fmla="*/ 39 h 51"/>
                <a:gd name="T10" fmla="*/ 11 w 20"/>
                <a:gd name="T11" fmla="*/ 51 h 51"/>
                <a:gd name="T12" fmla="*/ 9 w 20"/>
                <a:gd name="T13" fmla="*/ 51 h 51"/>
                <a:gd name="T14" fmla="*/ 6 w 20"/>
                <a:gd name="T15" fmla="*/ 48 h 51"/>
                <a:gd name="T16" fmla="*/ 4 w 20"/>
                <a:gd name="T17" fmla="*/ 45 h 51"/>
                <a:gd name="T18" fmla="*/ 1 w 20"/>
                <a:gd name="T19" fmla="*/ 26 h 51"/>
                <a:gd name="T20" fmla="*/ 1 w 20"/>
                <a:gd name="T21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1">
                  <a:moveTo>
                    <a:pt x="1" y="20"/>
                  </a:moveTo>
                  <a:cubicBezTo>
                    <a:pt x="1" y="15"/>
                    <a:pt x="2" y="10"/>
                    <a:pt x="5" y="7"/>
                  </a:cubicBezTo>
                  <a:cubicBezTo>
                    <a:pt x="7" y="1"/>
                    <a:pt x="10" y="0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14"/>
                    <a:pt x="20" y="26"/>
                    <a:pt x="19" y="39"/>
                  </a:cubicBezTo>
                  <a:cubicBezTo>
                    <a:pt x="19" y="44"/>
                    <a:pt x="18" y="50"/>
                    <a:pt x="11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8" y="50"/>
                    <a:pt x="6" y="49"/>
                    <a:pt x="6" y="48"/>
                  </a:cubicBezTo>
                  <a:cubicBezTo>
                    <a:pt x="5" y="47"/>
                    <a:pt x="4" y="46"/>
                    <a:pt x="4" y="45"/>
                  </a:cubicBezTo>
                  <a:cubicBezTo>
                    <a:pt x="2" y="38"/>
                    <a:pt x="0" y="32"/>
                    <a:pt x="1" y="26"/>
                  </a:cubicBezTo>
                  <a:cubicBezTo>
                    <a:pt x="1" y="24"/>
                    <a:pt x="1" y="22"/>
                    <a:pt x="1" y="20"/>
                  </a:cubicBezTo>
                  <a:close/>
                </a:path>
              </a:pathLst>
            </a:custGeom>
            <a:solidFill>
              <a:srgbClr val="B36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8" name="Freeform 1635"/>
            <p:cNvSpPr/>
            <p:nvPr/>
          </p:nvSpPr>
          <p:spPr bwMode="auto">
            <a:xfrm>
              <a:off x="6959" y="1960"/>
              <a:ext cx="23" cy="90"/>
            </a:xfrm>
            <a:custGeom>
              <a:avLst/>
              <a:gdLst>
                <a:gd name="T0" fmla="*/ 0 w 15"/>
                <a:gd name="T1" fmla="*/ 51 h 60"/>
                <a:gd name="T2" fmla="*/ 5 w 15"/>
                <a:gd name="T3" fmla="*/ 26 h 60"/>
                <a:gd name="T4" fmla="*/ 4 w 15"/>
                <a:gd name="T5" fmla="*/ 3 h 60"/>
                <a:gd name="T6" fmla="*/ 8 w 15"/>
                <a:gd name="T7" fmla="*/ 1 h 60"/>
                <a:gd name="T8" fmla="*/ 11 w 15"/>
                <a:gd name="T9" fmla="*/ 1 h 60"/>
                <a:gd name="T10" fmla="*/ 11 w 15"/>
                <a:gd name="T11" fmla="*/ 18 h 60"/>
                <a:gd name="T12" fmla="*/ 13 w 15"/>
                <a:gd name="T13" fmla="*/ 28 h 60"/>
                <a:gd name="T14" fmla="*/ 11 w 15"/>
                <a:gd name="T15" fmla="*/ 35 h 60"/>
                <a:gd name="T16" fmla="*/ 4 w 15"/>
                <a:gd name="T17" fmla="*/ 60 h 60"/>
                <a:gd name="T18" fmla="*/ 2 w 15"/>
                <a:gd name="T19" fmla="*/ 57 h 60"/>
                <a:gd name="T20" fmla="*/ 0 w 15"/>
                <a:gd name="T21" fmla="*/ 53 h 60"/>
                <a:gd name="T22" fmla="*/ 0 w 15"/>
                <a:gd name="T2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0" y="51"/>
                  </a:moveTo>
                  <a:cubicBezTo>
                    <a:pt x="5" y="43"/>
                    <a:pt x="6" y="35"/>
                    <a:pt x="5" y="26"/>
                  </a:cubicBezTo>
                  <a:cubicBezTo>
                    <a:pt x="3" y="19"/>
                    <a:pt x="0" y="11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5" y="7"/>
                    <a:pt x="10" y="12"/>
                    <a:pt x="11" y="18"/>
                  </a:cubicBezTo>
                  <a:cubicBezTo>
                    <a:pt x="11" y="21"/>
                    <a:pt x="12" y="25"/>
                    <a:pt x="13" y="28"/>
                  </a:cubicBezTo>
                  <a:cubicBezTo>
                    <a:pt x="12" y="30"/>
                    <a:pt x="11" y="32"/>
                    <a:pt x="11" y="35"/>
                  </a:cubicBezTo>
                  <a:cubicBezTo>
                    <a:pt x="12" y="44"/>
                    <a:pt x="8" y="52"/>
                    <a:pt x="4" y="60"/>
                  </a:cubicBezTo>
                  <a:cubicBezTo>
                    <a:pt x="2" y="59"/>
                    <a:pt x="2" y="58"/>
                    <a:pt x="2" y="57"/>
                  </a:cubicBezTo>
                  <a:cubicBezTo>
                    <a:pt x="1" y="55"/>
                    <a:pt x="1" y="54"/>
                    <a:pt x="0" y="53"/>
                  </a:cubicBezTo>
                  <a:cubicBezTo>
                    <a:pt x="0" y="52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9" name="Freeform 1636"/>
            <p:cNvSpPr/>
            <p:nvPr/>
          </p:nvSpPr>
          <p:spPr bwMode="auto">
            <a:xfrm>
              <a:off x="6940" y="1999"/>
              <a:ext cx="16" cy="41"/>
            </a:xfrm>
            <a:custGeom>
              <a:avLst/>
              <a:gdLst>
                <a:gd name="T0" fmla="*/ 11 w 11"/>
                <a:gd name="T1" fmla="*/ 21 h 27"/>
                <a:gd name="T2" fmla="*/ 11 w 11"/>
                <a:gd name="T3" fmla="*/ 25 h 27"/>
                <a:gd name="T4" fmla="*/ 4 w 11"/>
                <a:gd name="T5" fmla="*/ 23 h 27"/>
                <a:gd name="T6" fmla="*/ 3 w 11"/>
                <a:gd name="T7" fmla="*/ 0 h 27"/>
                <a:gd name="T8" fmla="*/ 9 w 11"/>
                <a:gd name="T9" fmla="*/ 19 h 27"/>
                <a:gd name="T10" fmla="*/ 11 w 11"/>
                <a:gd name="T1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7">
                  <a:moveTo>
                    <a:pt x="11" y="21"/>
                  </a:moveTo>
                  <a:cubicBezTo>
                    <a:pt x="11" y="22"/>
                    <a:pt x="11" y="23"/>
                    <a:pt x="11" y="25"/>
                  </a:cubicBezTo>
                  <a:cubicBezTo>
                    <a:pt x="8" y="27"/>
                    <a:pt x="6" y="26"/>
                    <a:pt x="4" y="23"/>
                  </a:cubicBezTo>
                  <a:cubicBezTo>
                    <a:pt x="1" y="15"/>
                    <a:pt x="0" y="8"/>
                    <a:pt x="3" y="0"/>
                  </a:cubicBezTo>
                  <a:cubicBezTo>
                    <a:pt x="5" y="6"/>
                    <a:pt x="7" y="12"/>
                    <a:pt x="9" y="19"/>
                  </a:cubicBezTo>
                  <a:cubicBezTo>
                    <a:pt x="10" y="20"/>
                    <a:pt x="10" y="20"/>
                    <a:pt x="11" y="21"/>
                  </a:cubicBezTo>
                  <a:close/>
                </a:path>
              </a:pathLst>
            </a:custGeom>
            <a:solidFill>
              <a:srgbClr val="9C4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0" name="Freeform 1637"/>
            <p:cNvSpPr/>
            <p:nvPr/>
          </p:nvSpPr>
          <p:spPr bwMode="auto">
            <a:xfrm>
              <a:off x="6965" y="205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1" name="Freeform 1638"/>
            <p:cNvSpPr/>
            <p:nvPr/>
          </p:nvSpPr>
          <p:spPr bwMode="auto">
            <a:xfrm>
              <a:off x="6959" y="2040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6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2" name="Freeform 1639"/>
            <p:cNvSpPr/>
            <p:nvPr/>
          </p:nvSpPr>
          <p:spPr bwMode="auto">
            <a:xfrm>
              <a:off x="6790" y="2140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3" name="Freeform 1640"/>
            <p:cNvSpPr/>
            <p:nvPr/>
          </p:nvSpPr>
          <p:spPr bwMode="auto">
            <a:xfrm>
              <a:off x="6737" y="231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2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7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4" name="Freeform 1641"/>
            <p:cNvSpPr/>
            <p:nvPr/>
          </p:nvSpPr>
          <p:spPr bwMode="auto">
            <a:xfrm>
              <a:off x="6797" y="1395"/>
              <a:ext cx="261" cy="123"/>
            </a:xfrm>
            <a:custGeom>
              <a:avLst/>
              <a:gdLst>
                <a:gd name="T0" fmla="*/ 173 w 174"/>
                <a:gd name="T1" fmla="*/ 74 h 82"/>
                <a:gd name="T2" fmla="*/ 149 w 174"/>
                <a:gd name="T3" fmla="*/ 80 h 82"/>
                <a:gd name="T4" fmla="*/ 137 w 174"/>
                <a:gd name="T5" fmla="*/ 75 h 82"/>
                <a:gd name="T6" fmla="*/ 114 w 174"/>
                <a:gd name="T7" fmla="*/ 60 h 82"/>
                <a:gd name="T8" fmla="*/ 55 w 174"/>
                <a:gd name="T9" fmla="*/ 51 h 82"/>
                <a:gd name="T10" fmla="*/ 38 w 174"/>
                <a:gd name="T11" fmla="*/ 58 h 82"/>
                <a:gd name="T12" fmla="*/ 14 w 174"/>
                <a:gd name="T13" fmla="*/ 58 h 82"/>
                <a:gd name="T14" fmla="*/ 1 w 174"/>
                <a:gd name="T15" fmla="*/ 51 h 82"/>
                <a:gd name="T16" fmla="*/ 10 w 174"/>
                <a:gd name="T17" fmla="*/ 41 h 82"/>
                <a:gd name="T18" fmla="*/ 38 w 174"/>
                <a:gd name="T19" fmla="*/ 34 h 82"/>
                <a:gd name="T20" fmla="*/ 59 w 174"/>
                <a:gd name="T21" fmla="*/ 36 h 82"/>
                <a:gd name="T22" fmla="*/ 87 w 174"/>
                <a:gd name="T23" fmla="*/ 44 h 82"/>
                <a:gd name="T24" fmla="*/ 145 w 174"/>
                <a:gd name="T25" fmla="*/ 56 h 82"/>
                <a:gd name="T26" fmla="*/ 148 w 174"/>
                <a:gd name="T27" fmla="*/ 56 h 82"/>
                <a:gd name="T28" fmla="*/ 133 w 174"/>
                <a:gd name="T29" fmla="*/ 46 h 82"/>
                <a:gd name="T30" fmla="*/ 93 w 174"/>
                <a:gd name="T31" fmla="*/ 27 h 82"/>
                <a:gd name="T32" fmla="*/ 61 w 174"/>
                <a:gd name="T33" fmla="*/ 17 h 82"/>
                <a:gd name="T34" fmla="*/ 38 w 174"/>
                <a:gd name="T35" fmla="*/ 5 h 82"/>
                <a:gd name="T36" fmla="*/ 45 w 174"/>
                <a:gd name="T37" fmla="*/ 1 h 82"/>
                <a:gd name="T38" fmla="*/ 83 w 174"/>
                <a:gd name="T39" fmla="*/ 0 h 82"/>
                <a:gd name="T40" fmla="*/ 91 w 174"/>
                <a:gd name="T41" fmla="*/ 4 h 82"/>
                <a:gd name="T42" fmla="*/ 114 w 174"/>
                <a:gd name="T43" fmla="*/ 26 h 82"/>
                <a:gd name="T44" fmla="*/ 141 w 174"/>
                <a:gd name="T45" fmla="*/ 37 h 82"/>
                <a:gd name="T46" fmla="*/ 147 w 174"/>
                <a:gd name="T47" fmla="*/ 39 h 82"/>
                <a:gd name="T48" fmla="*/ 154 w 174"/>
                <a:gd name="T49" fmla="*/ 44 h 82"/>
                <a:gd name="T50" fmla="*/ 174 w 174"/>
                <a:gd name="T51" fmla="*/ 72 h 82"/>
                <a:gd name="T52" fmla="*/ 173 w 174"/>
                <a:gd name="T5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" h="82">
                  <a:moveTo>
                    <a:pt x="173" y="74"/>
                  </a:moveTo>
                  <a:cubicBezTo>
                    <a:pt x="165" y="78"/>
                    <a:pt x="157" y="80"/>
                    <a:pt x="149" y="80"/>
                  </a:cubicBezTo>
                  <a:cubicBezTo>
                    <a:pt x="143" y="82"/>
                    <a:pt x="140" y="81"/>
                    <a:pt x="137" y="75"/>
                  </a:cubicBezTo>
                  <a:cubicBezTo>
                    <a:pt x="133" y="65"/>
                    <a:pt x="122" y="64"/>
                    <a:pt x="114" y="60"/>
                  </a:cubicBezTo>
                  <a:cubicBezTo>
                    <a:pt x="95" y="53"/>
                    <a:pt x="75" y="52"/>
                    <a:pt x="55" y="51"/>
                  </a:cubicBezTo>
                  <a:cubicBezTo>
                    <a:pt x="48" y="50"/>
                    <a:pt x="43" y="54"/>
                    <a:pt x="38" y="58"/>
                  </a:cubicBezTo>
                  <a:cubicBezTo>
                    <a:pt x="30" y="58"/>
                    <a:pt x="22" y="58"/>
                    <a:pt x="14" y="58"/>
                  </a:cubicBezTo>
                  <a:cubicBezTo>
                    <a:pt x="11" y="54"/>
                    <a:pt x="5" y="54"/>
                    <a:pt x="1" y="51"/>
                  </a:cubicBezTo>
                  <a:cubicBezTo>
                    <a:pt x="0" y="44"/>
                    <a:pt x="5" y="40"/>
                    <a:pt x="10" y="41"/>
                  </a:cubicBezTo>
                  <a:cubicBezTo>
                    <a:pt x="21" y="42"/>
                    <a:pt x="29" y="36"/>
                    <a:pt x="38" y="34"/>
                  </a:cubicBezTo>
                  <a:cubicBezTo>
                    <a:pt x="46" y="33"/>
                    <a:pt x="53" y="33"/>
                    <a:pt x="59" y="36"/>
                  </a:cubicBezTo>
                  <a:cubicBezTo>
                    <a:pt x="68" y="41"/>
                    <a:pt x="77" y="44"/>
                    <a:pt x="87" y="44"/>
                  </a:cubicBezTo>
                  <a:cubicBezTo>
                    <a:pt x="107" y="45"/>
                    <a:pt x="126" y="50"/>
                    <a:pt x="145" y="56"/>
                  </a:cubicBezTo>
                  <a:cubicBezTo>
                    <a:pt x="146" y="56"/>
                    <a:pt x="147" y="57"/>
                    <a:pt x="148" y="56"/>
                  </a:cubicBezTo>
                  <a:cubicBezTo>
                    <a:pt x="144" y="50"/>
                    <a:pt x="139" y="47"/>
                    <a:pt x="133" y="46"/>
                  </a:cubicBezTo>
                  <a:cubicBezTo>
                    <a:pt x="118" y="43"/>
                    <a:pt x="105" y="38"/>
                    <a:pt x="93" y="27"/>
                  </a:cubicBezTo>
                  <a:cubicBezTo>
                    <a:pt x="84" y="19"/>
                    <a:pt x="73" y="17"/>
                    <a:pt x="61" y="17"/>
                  </a:cubicBezTo>
                  <a:cubicBezTo>
                    <a:pt x="52" y="17"/>
                    <a:pt x="43" y="15"/>
                    <a:pt x="38" y="5"/>
                  </a:cubicBezTo>
                  <a:cubicBezTo>
                    <a:pt x="39" y="1"/>
                    <a:pt x="42" y="1"/>
                    <a:pt x="45" y="1"/>
                  </a:cubicBezTo>
                  <a:cubicBezTo>
                    <a:pt x="58" y="0"/>
                    <a:pt x="70" y="1"/>
                    <a:pt x="83" y="0"/>
                  </a:cubicBezTo>
                  <a:cubicBezTo>
                    <a:pt x="86" y="0"/>
                    <a:pt x="89" y="1"/>
                    <a:pt x="91" y="4"/>
                  </a:cubicBezTo>
                  <a:cubicBezTo>
                    <a:pt x="98" y="12"/>
                    <a:pt x="107" y="18"/>
                    <a:pt x="114" y="26"/>
                  </a:cubicBezTo>
                  <a:cubicBezTo>
                    <a:pt x="122" y="33"/>
                    <a:pt x="132" y="35"/>
                    <a:pt x="141" y="37"/>
                  </a:cubicBezTo>
                  <a:cubicBezTo>
                    <a:pt x="143" y="38"/>
                    <a:pt x="145" y="39"/>
                    <a:pt x="147" y="39"/>
                  </a:cubicBezTo>
                  <a:cubicBezTo>
                    <a:pt x="149" y="41"/>
                    <a:pt x="151" y="42"/>
                    <a:pt x="154" y="44"/>
                  </a:cubicBezTo>
                  <a:cubicBezTo>
                    <a:pt x="162" y="52"/>
                    <a:pt x="170" y="60"/>
                    <a:pt x="174" y="72"/>
                  </a:cubicBezTo>
                  <a:cubicBezTo>
                    <a:pt x="174" y="73"/>
                    <a:pt x="174" y="74"/>
                    <a:pt x="173" y="74"/>
                  </a:cubicBezTo>
                  <a:close/>
                </a:path>
              </a:pathLst>
            </a:custGeom>
            <a:solidFill>
              <a:srgbClr val="DE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5" name="Freeform 1642"/>
            <p:cNvSpPr/>
            <p:nvPr/>
          </p:nvSpPr>
          <p:spPr bwMode="auto">
            <a:xfrm>
              <a:off x="6955" y="1543"/>
              <a:ext cx="52" cy="122"/>
            </a:xfrm>
            <a:custGeom>
              <a:avLst/>
              <a:gdLst>
                <a:gd name="T0" fmla="*/ 1 w 35"/>
                <a:gd name="T1" fmla="*/ 16 h 81"/>
                <a:gd name="T2" fmla="*/ 3 w 35"/>
                <a:gd name="T3" fmla="*/ 7 h 81"/>
                <a:gd name="T4" fmla="*/ 9 w 35"/>
                <a:gd name="T5" fmla="*/ 0 h 81"/>
                <a:gd name="T6" fmla="*/ 30 w 35"/>
                <a:gd name="T7" fmla="*/ 3 h 81"/>
                <a:gd name="T8" fmla="*/ 35 w 35"/>
                <a:gd name="T9" fmla="*/ 10 h 81"/>
                <a:gd name="T10" fmla="*/ 25 w 35"/>
                <a:gd name="T11" fmla="*/ 13 h 81"/>
                <a:gd name="T12" fmla="*/ 28 w 35"/>
                <a:gd name="T13" fmla="*/ 26 h 81"/>
                <a:gd name="T14" fmla="*/ 30 w 35"/>
                <a:gd name="T15" fmla="*/ 39 h 81"/>
                <a:gd name="T16" fmla="*/ 28 w 35"/>
                <a:gd name="T17" fmla="*/ 43 h 81"/>
                <a:gd name="T18" fmla="*/ 28 w 35"/>
                <a:gd name="T19" fmla="*/ 45 h 81"/>
                <a:gd name="T20" fmla="*/ 21 w 35"/>
                <a:gd name="T21" fmla="*/ 65 h 81"/>
                <a:gd name="T22" fmla="*/ 22 w 35"/>
                <a:gd name="T23" fmla="*/ 73 h 81"/>
                <a:gd name="T24" fmla="*/ 5 w 35"/>
                <a:gd name="T25" fmla="*/ 73 h 81"/>
                <a:gd name="T26" fmla="*/ 8 w 35"/>
                <a:gd name="T27" fmla="*/ 35 h 81"/>
                <a:gd name="T28" fmla="*/ 1 w 35"/>
                <a:gd name="T29" fmla="*/ 1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81">
                  <a:moveTo>
                    <a:pt x="1" y="16"/>
                  </a:moveTo>
                  <a:cubicBezTo>
                    <a:pt x="3" y="13"/>
                    <a:pt x="3" y="10"/>
                    <a:pt x="3" y="7"/>
                  </a:cubicBezTo>
                  <a:cubicBezTo>
                    <a:pt x="3" y="3"/>
                    <a:pt x="5" y="1"/>
                    <a:pt x="9" y="0"/>
                  </a:cubicBezTo>
                  <a:cubicBezTo>
                    <a:pt x="16" y="0"/>
                    <a:pt x="23" y="2"/>
                    <a:pt x="30" y="3"/>
                  </a:cubicBezTo>
                  <a:cubicBezTo>
                    <a:pt x="33" y="3"/>
                    <a:pt x="33" y="8"/>
                    <a:pt x="35" y="10"/>
                  </a:cubicBezTo>
                  <a:cubicBezTo>
                    <a:pt x="32" y="10"/>
                    <a:pt x="28" y="9"/>
                    <a:pt x="25" y="13"/>
                  </a:cubicBezTo>
                  <a:cubicBezTo>
                    <a:pt x="23" y="18"/>
                    <a:pt x="24" y="22"/>
                    <a:pt x="28" y="26"/>
                  </a:cubicBezTo>
                  <a:cubicBezTo>
                    <a:pt x="32" y="30"/>
                    <a:pt x="31" y="34"/>
                    <a:pt x="30" y="39"/>
                  </a:cubicBezTo>
                  <a:cubicBezTo>
                    <a:pt x="28" y="40"/>
                    <a:pt x="29" y="42"/>
                    <a:pt x="28" y="43"/>
                  </a:cubicBezTo>
                  <a:cubicBezTo>
                    <a:pt x="28" y="43"/>
                    <a:pt x="28" y="44"/>
                    <a:pt x="28" y="45"/>
                  </a:cubicBezTo>
                  <a:cubicBezTo>
                    <a:pt x="25" y="51"/>
                    <a:pt x="24" y="59"/>
                    <a:pt x="21" y="65"/>
                  </a:cubicBezTo>
                  <a:cubicBezTo>
                    <a:pt x="19" y="68"/>
                    <a:pt x="21" y="71"/>
                    <a:pt x="22" y="73"/>
                  </a:cubicBezTo>
                  <a:cubicBezTo>
                    <a:pt x="15" y="81"/>
                    <a:pt x="11" y="81"/>
                    <a:pt x="5" y="73"/>
                  </a:cubicBezTo>
                  <a:cubicBezTo>
                    <a:pt x="17" y="61"/>
                    <a:pt x="14" y="48"/>
                    <a:pt x="8" y="35"/>
                  </a:cubicBezTo>
                  <a:cubicBezTo>
                    <a:pt x="5" y="29"/>
                    <a:pt x="0" y="23"/>
                    <a:pt x="1" y="16"/>
                  </a:cubicBezTo>
                  <a:close/>
                </a:path>
              </a:pathLst>
            </a:custGeom>
            <a:solidFill>
              <a:srgbClr val="9D6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6" name="Freeform 1643"/>
            <p:cNvSpPr/>
            <p:nvPr/>
          </p:nvSpPr>
          <p:spPr bwMode="auto">
            <a:xfrm>
              <a:off x="6766" y="1510"/>
              <a:ext cx="180" cy="102"/>
            </a:xfrm>
            <a:custGeom>
              <a:avLst/>
              <a:gdLst>
                <a:gd name="T0" fmla="*/ 117 w 120"/>
                <a:gd name="T1" fmla="*/ 36 h 68"/>
                <a:gd name="T2" fmla="*/ 117 w 120"/>
                <a:gd name="T3" fmla="*/ 40 h 68"/>
                <a:gd name="T4" fmla="*/ 91 w 120"/>
                <a:gd name="T5" fmla="*/ 51 h 68"/>
                <a:gd name="T6" fmla="*/ 99 w 120"/>
                <a:gd name="T7" fmla="*/ 55 h 68"/>
                <a:gd name="T8" fmla="*/ 109 w 120"/>
                <a:gd name="T9" fmla="*/ 57 h 68"/>
                <a:gd name="T10" fmla="*/ 116 w 120"/>
                <a:gd name="T11" fmla="*/ 68 h 68"/>
                <a:gd name="T12" fmla="*/ 76 w 120"/>
                <a:gd name="T13" fmla="*/ 61 h 68"/>
                <a:gd name="T14" fmla="*/ 50 w 120"/>
                <a:gd name="T15" fmla="*/ 53 h 68"/>
                <a:gd name="T16" fmla="*/ 50 w 120"/>
                <a:gd name="T17" fmla="*/ 53 h 68"/>
                <a:gd name="T18" fmla="*/ 54 w 120"/>
                <a:gd name="T19" fmla="*/ 44 h 68"/>
                <a:gd name="T20" fmla="*/ 44 w 120"/>
                <a:gd name="T21" fmla="*/ 36 h 68"/>
                <a:gd name="T22" fmla="*/ 20 w 120"/>
                <a:gd name="T23" fmla="*/ 21 h 68"/>
                <a:gd name="T24" fmla="*/ 13 w 120"/>
                <a:gd name="T25" fmla="*/ 19 h 68"/>
                <a:gd name="T26" fmla="*/ 10 w 120"/>
                <a:gd name="T27" fmla="*/ 20 h 68"/>
                <a:gd name="T28" fmla="*/ 7 w 120"/>
                <a:gd name="T29" fmla="*/ 20 h 68"/>
                <a:gd name="T30" fmla="*/ 4 w 120"/>
                <a:gd name="T31" fmla="*/ 18 h 68"/>
                <a:gd name="T32" fmla="*/ 3 w 120"/>
                <a:gd name="T33" fmla="*/ 16 h 68"/>
                <a:gd name="T34" fmla="*/ 2 w 120"/>
                <a:gd name="T35" fmla="*/ 14 h 68"/>
                <a:gd name="T36" fmla="*/ 1 w 120"/>
                <a:gd name="T37" fmla="*/ 11 h 68"/>
                <a:gd name="T38" fmla="*/ 0 w 120"/>
                <a:gd name="T39" fmla="*/ 9 h 68"/>
                <a:gd name="T40" fmla="*/ 1 w 120"/>
                <a:gd name="T41" fmla="*/ 7 h 68"/>
                <a:gd name="T42" fmla="*/ 2 w 120"/>
                <a:gd name="T43" fmla="*/ 5 h 68"/>
                <a:gd name="T44" fmla="*/ 19 w 120"/>
                <a:gd name="T45" fmla="*/ 8 h 68"/>
                <a:gd name="T46" fmla="*/ 22 w 120"/>
                <a:gd name="T47" fmla="*/ 9 h 68"/>
                <a:gd name="T48" fmla="*/ 26 w 120"/>
                <a:gd name="T49" fmla="*/ 12 h 68"/>
                <a:gd name="T50" fmla="*/ 28 w 120"/>
                <a:gd name="T51" fmla="*/ 14 h 68"/>
                <a:gd name="T52" fmla="*/ 96 w 120"/>
                <a:gd name="T53" fmla="*/ 39 h 68"/>
                <a:gd name="T54" fmla="*/ 115 w 120"/>
                <a:gd name="T55" fmla="*/ 35 h 68"/>
                <a:gd name="T56" fmla="*/ 117 w 120"/>
                <a:gd name="T57" fmla="*/ 3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0" h="68">
                  <a:moveTo>
                    <a:pt x="117" y="36"/>
                  </a:moveTo>
                  <a:cubicBezTo>
                    <a:pt x="117" y="37"/>
                    <a:pt x="117" y="38"/>
                    <a:pt x="117" y="40"/>
                  </a:cubicBezTo>
                  <a:cubicBezTo>
                    <a:pt x="115" y="53"/>
                    <a:pt x="115" y="53"/>
                    <a:pt x="91" y="51"/>
                  </a:cubicBezTo>
                  <a:cubicBezTo>
                    <a:pt x="94" y="54"/>
                    <a:pt x="96" y="54"/>
                    <a:pt x="99" y="55"/>
                  </a:cubicBezTo>
                  <a:cubicBezTo>
                    <a:pt x="102" y="56"/>
                    <a:pt x="106" y="56"/>
                    <a:pt x="109" y="57"/>
                  </a:cubicBezTo>
                  <a:cubicBezTo>
                    <a:pt x="113" y="59"/>
                    <a:pt x="120" y="60"/>
                    <a:pt x="116" y="68"/>
                  </a:cubicBezTo>
                  <a:cubicBezTo>
                    <a:pt x="102" y="68"/>
                    <a:pt x="89" y="66"/>
                    <a:pt x="76" y="61"/>
                  </a:cubicBezTo>
                  <a:cubicBezTo>
                    <a:pt x="68" y="57"/>
                    <a:pt x="58" y="58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48"/>
                    <a:pt x="57" y="48"/>
                    <a:pt x="54" y="44"/>
                  </a:cubicBezTo>
                  <a:cubicBezTo>
                    <a:pt x="52" y="39"/>
                    <a:pt x="47" y="38"/>
                    <a:pt x="44" y="36"/>
                  </a:cubicBezTo>
                  <a:cubicBezTo>
                    <a:pt x="36" y="31"/>
                    <a:pt x="28" y="26"/>
                    <a:pt x="20" y="21"/>
                  </a:cubicBezTo>
                  <a:cubicBezTo>
                    <a:pt x="18" y="20"/>
                    <a:pt x="16" y="18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6" y="19"/>
                    <a:pt x="5" y="18"/>
                    <a:pt x="4" y="18"/>
                  </a:cubicBezTo>
                  <a:cubicBezTo>
                    <a:pt x="4" y="17"/>
                    <a:pt x="3" y="16"/>
                    <a:pt x="3" y="16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9" y="0"/>
                    <a:pt x="14" y="5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3" y="10"/>
                    <a:pt x="25" y="11"/>
                    <a:pt x="26" y="12"/>
                  </a:cubicBezTo>
                  <a:cubicBezTo>
                    <a:pt x="27" y="12"/>
                    <a:pt x="28" y="13"/>
                    <a:pt x="28" y="14"/>
                  </a:cubicBezTo>
                  <a:cubicBezTo>
                    <a:pt x="49" y="27"/>
                    <a:pt x="70" y="38"/>
                    <a:pt x="96" y="39"/>
                  </a:cubicBezTo>
                  <a:cubicBezTo>
                    <a:pt x="103" y="41"/>
                    <a:pt x="109" y="42"/>
                    <a:pt x="115" y="35"/>
                  </a:cubicBezTo>
                  <a:cubicBezTo>
                    <a:pt x="115" y="35"/>
                    <a:pt x="116" y="35"/>
                    <a:pt x="117" y="36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7" name="Freeform 1644"/>
            <p:cNvSpPr/>
            <p:nvPr/>
          </p:nvSpPr>
          <p:spPr bwMode="auto">
            <a:xfrm>
              <a:off x="6856" y="1462"/>
              <a:ext cx="165" cy="57"/>
            </a:xfrm>
            <a:custGeom>
              <a:avLst/>
              <a:gdLst>
                <a:gd name="T0" fmla="*/ 0 w 110"/>
                <a:gd name="T1" fmla="*/ 10 h 38"/>
                <a:gd name="T2" fmla="*/ 22 w 110"/>
                <a:gd name="T3" fmla="*/ 2 h 38"/>
                <a:gd name="T4" fmla="*/ 62 w 110"/>
                <a:gd name="T5" fmla="*/ 8 h 38"/>
                <a:gd name="T6" fmla="*/ 95 w 110"/>
                <a:gd name="T7" fmla="*/ 20 h 38"/>
                <a:gd name="T8" fmla="*/ 103 w 110"/>
                <a:gd name="T9" fmla="*/ 30 h 38"/>
                <a:gd name="T10" fmla="*/ 110 w 110"/>
                <a:gd name="T11" fmla="*/ 35 h 38"/>
                <a:gd name="T12" fmla="*/ 92 w 110"/>
                <a:gd name="T13" fmla="*/ 37 h 38"/>
                <a:gd name="T14" fmla="*/ 84 w 110"/>
                <a:gd name="T15" fmla="*/ 31 h 38"/>
                <a:gd name="T16" fmla="*/ 19 w 110"/>
                <a:gd name="T17" fmla="*/ 17 h 38"/>
                <a:gd name="T18" fmla="*/ 0 w 110"/>
                <a:gd name="T19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38">
                  <a:moveTo>
                    <a:pt x="0" y="10"/>
                  </a:moveTo>
                  <a:cubicBezTo>
                    <a:pt x="5" y="2"/>
                    <a:pt x="12" y="0"/>
                    <a:pt x="22" y="2"/>
                  </a:cubicBezTo>
                  <a:cubicBezTo>
                    <a:pt x="35" y="4"/>
                    <a:pt x="49" y="6"/>
                    <a:pt x="62" y="8"/>
                  </a:cubicBezTo>
                  <a:cubicBezTo>
                    <a:pt x="74" y="10"/>
                    <a:pt x="84" y="15"/>
                    <a:pt x="95" y="20"/>
                  </a:cubicBezTo>
                  <a:cubicBezTo>
                    <a:pt x="99" y="22"/>
                    <a:pt x="103" y="25"/>
                    <a:pt x="103" y="30"/>
                  </a:cubicBezTo>
                  <a:cubicBezTo>
                    <a:pt x="103" y="36"/>
                    <a:pt x="107" y="35"/>
                    <a:pt x="110" y="35"/>
                  </a:cubicBezTo>
                  <a:cubicBezTo>
                    <a:pt x="104" y="37"/>
                    <a:pt x="98" y="37"/>
                    <a:pt x="92" y="37"/>
                  </a:cubicBezTo>
                  <a:cubicBezTo>
                    <a:pt x="87" y="38"/>
                    <a:pt x="86" y="34"/>
                    <a:pt x="84" y="31"/>
                  </a:cubicBezTo>
                  <a:cubicBezTo>
                    <a:pt x="72" y="16"/>
                    <a:pt x="37" y="8"/>
                    <a:pt x="19" y="17"/>
                  </a:cubicBezTo>
                  <a:cubicBezTo>
                    <a:pt x="12" y="15"/>
                    <a:pt x="5" y="17"/>
                    <a:pt x="0" y="10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8" name="Freeform 1645"/>
            <p:cNvSpPr/>
            <p:nvPr/>
          </p:nvSpPr>
          <p:spPr bwMode="auto">
            <a:xfrm>
              <a:off x="6764" y="1503"/>
              <a:ext cx="177" cy="75"/>
            </a:xfrm>
            <a:custGeom>
              <a:avLst/>
              <a:gdLst>
                <a:gd name="T0" fmla="*/ 116 w 118"/>
                <a:gd name="T1" fmla="*/ 41 h 50"/>
                <a:gd name="T2" fmla="*/ 97 w 118"/>
                <a:gd name="T3" fmla="*/ 47 h 50"/>
                <a:gd name="T4" fmla="*/ 26 w 118"/>
                <a:gd name="T5" fmla="*/ 20 h 50"/>
                <a:gd name="T6" fmla="*/ 26 w 118"/>
                <a:gd name="T7" fmla="*/ 20 h 50"/>
                <a:gd name="T8" fmla="*/ 20 w 118"/>
                <a:gd name="T9" fmla="*/ 16 h 50"/>
                <a:gd name="T10" fmla="*/ 0 w 118"/>
                <a:gd name="T11" fmla="*/ 6 h 50"/>
                <a:gd name="T12" fmla="*/ 6 w 118"/>
                <a:gd name="T13" fmla="*/ 0 h 50"/>
                <a:gd name="T14" fmla="*/ 34 w 118"/>
                <a:gd name="T15" fmla="*/ 12 h 50"/>
                <a:gd name="T16" fmla="*/ 94 w 118"/>
                <a:gd name="T17" fmla="*/ 38 h 50"/>
                <a:gd name="T18" fmla="*/ 110 w 118"/>
                <a:gd name="T19" fmla="*/ 28 h 50"/>
                <a:gd name="T20" fmla="*/ 113 w 118"/>
                <a:gd name="T21" fmla="*/ 23 h 50"/>
                <a:gd name="T22" fmla="*/ 117 w 118"/>
                <a:gd name="T23" fmla="*/ 23 h 50"/>
                <a:gd name="T24" fmla="*/ 117 w 118"/>
                <a:gd name="T25" fmla="*/ 31 h 50"/>
                <a:gd name="T26" fmla="*/ 116 w 118"/>
                <a:gd name="T27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50">
                  <a:moveTo>
                    <a:pt x="116" y="41"/>
                  </a:moveTo>
                  <a:cubicBezTo>
                    <a:pt x="111" y="50"/>
                    <a:pt x="110" y="50"/>
                    <a:pt x="97" y="47"/>
                  </a:cubicBezTo>
                  <a:cubicBezTo>
                    <a:pt x="71" y="45"/>
                    <a:pt x="48" y="33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4" y="18"/>
                    <a:pt x="22" y="17"/>
                    <a:pt x="20" y="16"/>
                  </a:cubicBezTo>
                  <a:cubicBezTo>
                    <a:pt x="15" y="10"/>
                    <a:pt x="6" y="10"/>
                    <a:pt x="0" y="6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6" y="1"/>
                    <a:pt x="25" y="7"/>
                    <a:pt x="34" y="12"/>
                  </a:cubicBezTo>
                  <a:cubicBezTo>
                    <a:pt x="53" y="22"/>
                    <a:pt x="72" y="33"/>
                    <a:pt x="94" y="38"/>
                  </a:cubicBezTo>
                  <a:cubicBezTo>
                    <a:pt x="106" y="41"/>
                    <a:pt x="107" y="40"/>
                    <a:pt x="110" y="28"/>
                  </a:cubicBezTo>
                  <a:cubicBezTo>
                    <a:pt x="110" y="26"/>
                    <a:pt x="110" y="24"/>
                    <a:pt x="113" y="23"/>
                  </a:cubicBezTo>
                  <a:cubicBezTo>
                    <a:pt x="114" y="22"/>
                    <a:pt x="116" y="22"/>
                    <a:pt x="117" y="23"/>
                  </a:cubicBezTo>
                  <a:cubicBezTo>
                    <a:pt x="117" y="26"/>
                    <a:pt x="117" y="28"/>
                    <a:pt x="117" y="31"/>
                  </a:cubicBezTo>
                  <a:cubicBezTo>
                    <a:pt x="118" y="34"/>
                    <a:pt x="118" y="38"/>
                    <a:pt x="116" y="41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9" name="Freeform 1646"/>
            <p:cNvSpPr/>
            <p:nvPr/>
          </p:nvSpPr>
          <p:spPr bwMode="auto">
            <a:xfrm>
              <a:off x="6928" y="1653"/>
              <a:ext cx="73" cy="34"/>
            </a:xfrm>
            <a:custGeom>
              <a:avLst/>
              <a:gdLst>
                <a:gd name="T0" fmla="*/ 23 w 49"/>
                <a:gd name="T1" fmla="*/ 0 h 23"/>
                <a:gd name="T2" fmla="*/ 40 w 49"/>
                <a:gd name="T3" fmla="*/ 0 h 23"/>
                <a:gd name="T4" fmla="*/ 40 w 49"/>
                <a:gd name="T5" fmla="*/ 0 h 23"/>
                <a:gd name="T6" fmla="*/ 42 w 49"/>
                <a:gd name="T7" fmla="*/ 2 h 23"/>
                <a:gd name="T8" fmla="*/ 42 w 49"/>
                <a:gd name="T9" fmla="*/ 2 h 23"/>
                <a:gd name="T10" fmla="*/ 48 w 49"/>
                <a:gd name="T11" fmla="*/ 8 h 23"/>
                <a:gd name="T12" fmla="*/ 48 w 49"/>
                <a:gd name="T13" fmla="*/ 8 h 23"/>
                <a:gd name="T14" fmla="*/ 48 w 49"/>
                <a:gd name="T15" fmla="*/ 15 h 23"/>
                <a:gd name="T16" fmla="*/ 40 w 49"/>
                <a:gd name="T17" fmla="*/ 18 h 23"/>
                <a:gd name="T18" fmla="*/ 14 w 49"/>
                <a:gd name="T19" fmla="*/ 21 h 23"/>
                <a:gd name="T20" fmla="*/ 1 w 49"/>
                <a:gd name="T21" fmla="*/ 19 h 23"/>
                <a:gd name="T22" fmla="*/ 13 w 49"/>
                <a:gd name="T23" fmla="*/ 4 h 23"/>
                <a:gd name="T24" fmla="*/ 21 w 49"/>
                <a:gd name="T25" fmla="*/ 1 h 23"/>
                <a:gd name="T26" fmla="*/ 23 w 49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3">
                  <a:moveTo>
                    <a:pt x="23" y="0"/>
                  </a:moveTo>
                  <a:cubicBezTo>
                    <a:pt x="28" y="4"/>
                    <a:pt x="34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1"/>
                    <a:pt x="41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4"/>
                    <a:pt x="47" y="5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10"/>
                    <a:pt x="49" y="13"/>
                    <a:pt x="48" y="15"/>
                  </a:cubicBezTo>
                  <a:cubicBezTo>
                    <a:pt x="46" y="17"/>
                    <a:pt x="43" y="18"/>
                    <a:pt x="40" y="18"/>
                  </a:cubicBezTo>
                  <a:cubicBezTo>
                    <a:pt x="31" y="18"/>
                    <a:pt x="23" y="19"/>
                    <a:pt x="14" y="21"/>
                  </a:cubicBezTo>
                  <a:cubicBezTo>
                    <a:pt x="10" y="21"/>
                    <a:pt x="5" y="23"/>
                    <a:pt x="1" y="19"/>
                  </a:cubicBezTo>
                  <a:cubicBezTo>
                    <a:pt x="0" y="10"/>
                    <a:pt x="8" y="8"/>
                    <a:pt x="13" y="4"/>
                  </a:cubicBezTo>
                  <a:cubicBezTo>
                    <a:pt x="15" y="2"/>
                    <a:pt x="19" y="2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lose/>
                </a:path>
              </a:pathLst>
            </a:custGeom>
            <a:solidFill>
              <a:srgbClr val="AA7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0" name="Freeform 1647"/>
            <p:cNvSpPr/>
            <p:nvPr/>
          </p:nvSpPr>
          <p:spPr bwMode="auto">
            <a:xfrm>
              <a:off x="6896" y="1482"/>
              <a:ext cx="77" cy="39"/>
            </a:xfrm>
            <a:custGeom>
              <a:avLst/>
              <a:gdLst>
                <a:gd name="T0" fmla="*/ 51 w 51"/>
                <a:gd name="T1" fmla="*/ 18 h 26"/>
                <a:gd name="T2" fmla="*/ 30 w 51"/>
                <a:gd name="T3" fmla="*/ 26 h 26"/>
                <a:gd name="T4" fmla="*/ 0 w 51"/>
                <a:gd name="T5" fmla="*/ 11 h 26"/>
                <a:gd name="T6" fmla="*/ 0 w 51"/>
                <a:gd name="T7" fmla="*/ 8 h 26"/>
                <a:gd name="T8" fmla="*/ 11 w 51"/>
                <a:gd name="T9" fmla="*/ 0 h 26"/>
                <a:gd name="T10" fmla="*/ 49 w 51"/>
                <a:gd name="T11" fmla="*/ 14 h 26"/>
                <a:gd name="T12" fmla="*/ 51 w 51"/>
                <a:gd name="T1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6">
                  <a:moveTo>
                    <a:pt x="51" y="18"/>
                  </a:moveTo>
                  <a:cubicBezTo>
                    <a:pt x="43" y="17"/>
                    <a:pt x="36" y="20"/>
                    <a:pt x="30" y="26"/>
                  </a:cubicBezTo>
                  <a:cubicBezTo>
                    <a:pt x="21" y="19"/>
                    <a:pt x="8" y="20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2"/>
                    <a:pt x="5" y="0"/>
                    <a:pt x="11" y="0"/>
                  </a:cubicBezTo>
                  <a:cubicBezTo>
                    <a:pt x="25" y="1"/>
                    <a:pt x="39" y="2"/>
                    <a:pt x="49" y="14"/>
                  </a:cubicBezTo>
                  <a:cubicBezTo>
                    <a:pt x="51" y="15"/>
                    <a:pt x="51" y="16"/>
                    <a:pt x="51" y="18"/>
                  </a:cubicBezTo>
                  <a:close/>
                </a:path>
              </a:pathLst>
            </a:custGeom>
            <a:solidFill>
              <a:srgbClr val="CE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1" name="Freeform 1648"/>
            <p:cNvSpPr/>
            <p:nvPr/>
          </p:nvSpPr>
          <p:spPr bwMode="auto">
            <a:xfrm>
              <a:off x="6773" y="1537"/>
              <a:ext cx="180" cy="111"/>
            </a:xfrm>
            <a:custGeom>
              <a:avLst/>
              <a:gdLst>
                <a:gd name="T0" fmla="*/ 45 w 120"/>
                <a:gd name="T1" fmla="*/ 33 h 74"/>
                <a:gd name="T2" fmla="*/ 46 w 120"/>
                <a:gd name="T3" fmla="*/ 34 h 74"/>
                <a:gd name="T4" fmla="*/ 87 w 120"/>
                <a:gd name="T5" fmla="*/ 44 h 74"/>
                <a:gd name="T6" fmla="*/ 112 w 120"/>
                <a:gd name="T7" fmla="*/ 49 h 74"/>
                <a:gd name="T8" fmla="*/ 114 w 120"/>
                <a:gd name="T9" fmla="*/ 49 h 74"/>
                <a:gd name="T10" fmla="*/ 115 w 120"/>
                <a:gd name="T11" fmla="*/ 50 h 74"/>
                <a:gd name="T12" fmla="*/ 116 w 120"/>
                <a:gd name="T13" fmla="*/ 52 h 74"/>
                <a:gd name="T14" fmla="*/ 120 w 120"/>
                <a:gd name="T15" fmla="*/ 58 h 74"/>
                <a:gd name="T16" fmla="*/ 119 w 120"/>
                <a:gd name="T17" fmla="*/ 64 h 74"/>
                <a:gd name="T18" fmla="*/ 118 w 120"/>
                <a:gd name="T19" fmla="*/ 66 h 74"/>
                <a:gd name="T20" fmla="*/ 112 w 120"/>
                <a:gd name="T21" fmla="*/ 74 h 74"/>
                <a:gd name="T22" fmla="*/ 110 w 120"/>
                <a:gd name="T23" fmla="*/ 73 h 74"/>
                <a:gd name="T24" fmla="*/ 88 w 120"/>
                <a:gd name="T25" fmla="*/ 51 h 74"/>
                <a:gd name="T26" fmla="*/ 48 w 120"/>
                <a:gd name="T27" fmla="*/ 41 h 74"/>
                <a:gd name="T28" fmla="*/ 22 w 120"/>
                <a:gd name="T29" fmla="*/ 25 h 74"/>
                <a:gd name="T30" fmla="*/ 11 w 120"/>
                <a:gd name="T31" fmla="*/ 17 h 74"/>
                <a:gd name="T32" fmla="*/ 3 w 120"/>
                <a:gd name="T33" fmla="*/ 1 h 74"/>
                <a:gd name="T34" fmla="*/ 7 w 120"/>
                <a:gd name="T35" fmla="*/ 1 h 74"/>
                <a:gd name="T36" fmla="*/ 23 w 120"/>
                <a:gd name="T37" fmla="*/ 11 h 74"/>
                <a:gd name="T38" fmla="*/ 45 w 120"/>
                <a:gd name="T39" fmla="*/ 3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0" h="74">
                  <a:moveTo>
                    <a:pt x="45" y="33"/>
                  </a:moveTo>
                  <a:cubicBezTo>
                    <a:pt x="45" y="33"/>
                    <a:pt x="46" y="34"/>
                    <a:pt x="46" y="34"/>
                  </a:cubicBezTo>
                  <a:cubicBezTo>
                    <a:pt x="60" y="34"/>
                    <a:pt x="73" y="42"/>
                    <a:pt x="87" y="44"/>
                  </a:cubicBezTo>
                  <a:cubicBezTo>
                    <a:pt x="95" y="46"/>
                    <a:pt x="104" y="47"/>
                    <a:pt x="112" y="49"/>
                  </a:cubicBezTo>
                  <a:cubicBezTo>
                    <a:pt x="113" y="49"/>
                    <a:pt x="113" y="49"/>
                    <a:pt x="114" y="49"/>
                  </a:cubicBezTo>
                  <a:cubicBezTo>
                    <a:pt x="114" y="49"/>
                    <a:pt x="115" y="49"/>
                    <a:pt x="115" y="50"/>
                  </a:cubicBezTo>
                  <a:cubicBezTo>
                    <a:pt x="116" y="50"/>
                    <a:pt x="116" y="51"/>
                    <a:pt x="116" y="52"/>
                  </a:cubicBezTo>
                  <a:cubicBezTo>
                    <a:pt x="118" y="54"/>
                    <a:pt x="118" y="56"/>
                    <a:pt x="120" y="58"/>
                  </a:cubicBezTo>
                  <a:cubicBezTo>
                    <a:pt x="120" y="60"/>
                    <a:pt x="120" y="62"/>
                    <a:pt x="119" y="64"/>
                  </a:cubicBezTo>
                  <a:cubicBezTo>
                    <a:pt x="119" y="65"/>
                    <a:pt x="119" y="65"/>
                    <a:pt x="118" y="66"/>
                  </a:cubicBezTo>
                  <a:cubicBezTo>
                    <a:pt x="116" y="68"/>
                    <a:pt x="114" y="71"/>
                    <a:pt x="112" y="74"/>
                  </a:cubicBezTo>
                  <a:cubicBezTo>
                    <a:pt x="111" y="74"/>
                    <a:pt x="111" y="74"/>
                    <a:pt x="110" y="73"/>
                  </a:cubicBezTo>
                  <a:cubicBezTo>
                    <a:pt x="107" y="55"/>
                    <a:pt x="108" y="55"/>
                    <a:pt x="88" y="51"/>
                  </a:cubicBezTo>
                  <a:cubicBezTo>
                    <a:pt x="74" y="49"/>
                    <a:pt x="61" y="43"/>
                    <a:pt x="48" y="41"/>
                  </a:cubicBezTo>
                  <a:cubicBezTo>
                    <a:pt x="37" y="38"/>
                    <a:pt x="29" y="31"/>
                    <a:pt x="22" y="25"/>
                  </a:cubicBezTo>
                  <a:cubicBezTo>
                    <a:pt x="18" y="22"/>
                    <a:pt x="15" y="18"/>
                    <a:pt x="11" y="17"/>
                  </a:cubicBezTo>
                  <a:cubicBezTo>
                    <a:pt x="6" y="13"/>
                    <a:pt x="0" y="9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14" y="0"/>
                    <a:pt x="18" y="7"/>
                    <a:pt x="23" y="11"/>
                  </a:cubicBezTo>
                  <a:cubicBezTo>
                    <a:pt x="30" y="18"/>
                    <a:pt x="41" y="23"/>
                    <a:pt x="45" y="33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2" name="Freeform 1649"/>
            <p:cNvSpPr/>
            <p:nvPr/>
          </p:nvSpPr>
          <p:spPr bwMode="auto">
            <a:xfrm>
              <a:off x="6884" y="1477"/>
              <a:ext cx="110" cy="44"/>
            </a:xfrm>
            <a:custGeom>
              <a:avLst/>
              <a:gdLst>
                <a:gd name="T0" fmla="*/ 59 w 73"/>
                <a:gd name="T1" fmla="*/ 21 h 29"/>
                <a:gd name="T2" fmla="*/ 51 w 73"/>
                <a:gd name="T3" fmla="*/ 14 h 29"/>
                <a:gd name="T4" fmla="*/ 46 w 73"/>
                <a:gd name="T5" fmla="*/ 11 h 29"/>
                <a:gd name="T6" fmla="*/ 23 w 73"/>
                <a:gd name="T7" fmla="*/ 6 h 29"/>
                <a:gd name="T8" fmla="*/ 10 w 73"/>
                <a:gd name="T9" fmla="*/ 12 h 29"/>
                <a:gd name="T10" fmla="*/ 3 w 73"/>
                <a:gd name="T11" fmla="*/ 9 h 29"/>
                <a:gd name="T12" fmla="*/ 0 w 73"/>
                <a:gd name="T13" fmla="*/ 6 h 29"/>
                <a:gd name="T14" fmla="*/ 0 w 73"/>
                <a:gd name="T15" fmla="*/ 4 h 29"/>
                <a:gd name="T16" fmla="*/ 5 w 73"/>
                <a:gd name="T17" fmla="*/ 0 h 29"/>
                <a:gd name="T18" fmla="*/ 46 w 73"/>
                <a:gd name="T19" fmla="*/ 5 h 29"/>
                <a:gd name="T20" fmla="*/ 73 w 73"/>
                <a:gd name="T21" fmla="*/ 27 h 29"/>
                <a:gd name="T22" fmla="*/ 67 w 73"/>
                <a:gd name="T23" fmla="*/ 27 h 29"/>
                <a:gd name="T24" fmla="*/ 65 w 73"/>
                <a:gd name="T25" fmla="*/ 25 h 29"/>
                <a:gd name="T26" fmla="*/ 59 w 73"/>
                <a:gd name="T2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9">
                  <a:moveTo>
                    <a:pt x="59" y="21"/>
                  </a:moveTo>
                  <a:cubicBezTo>
                    <a:pt x="56" y="19"/>
                    <a:pt x="51" y="20"/>
                    <a:pt x="51" y="14"/>
                  </a:cubicBezTo>
                  <a:cubicBezTo>
                    <a:pt x="51" y="13"/>
                    <a:pt x="48" y="12"/>
                    <a:pt x="46" y="11"/>
                  </a:cubicBezTo>
                  <a:cubicBezTo>
                    <a:pt x="38" y="10"/>
                    <a:pt x="31" y="6"/>
                    <a:pt x="23" y="6"/>
                  </a:cubicBezTo>
                  <a:cubicBezTo>
                    <a:pt x="17" y="6"/>
                    <a:pt x="13" y="7"/>
                    <a:pt x="10" y="12"/>
                  </a:cubicBezTo>
                  <a:cubicBezTo>
                    <a:pt x="7" y="12"/>
                    <a:pt x="5" y="10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19" y="0"/>
                    <a:pt x="33" y="0"/>
                    <a:pt x="46" y="5"/>
                  </a:cubicBezTo>
                  <a:cubicBezTo>
                    <a:pt x="59" y="9"/>
                    <a:pt x="67" y="16"/>
                    <a:pt x="73" y="27"/>
                  </a:cubicBezTo>
                  <a:cubicBezTo>
                    <a:pt x="71" y="28"/>
                    <a:pt x="69" y="29"/>
                    <a:pt x="67" y="27"/>
                  </a:cubicBezTo>
                  <a:cubicBezTo>
                    <a:pt x="67" y="26"/>
                    <a:pt x="66" y="25"/>
                    <a:pt x="65" y="25"/>
                  </a:cubicBezTo>
                  <a:cubicBezTo>
                    <a:pt x="63" y="24"/>
                    <a:pt x="61" y="22"/>
                    <a:pt x="59" y="21"/>
                  </a:cubicBezTo>
                  <a:close/>
                </a:path>
              </a:pathLst>
            </a:custGeom>
            <a:solidFill>
              <a:srgbClr val="D3A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3" name="Freeform 1650"/>
            <p:cNvSpPr/>
            <p:nvPr/>
          </p:nvSpPr>
          <p:spPr bwMode="auto">
            <a:xfrm>
              <a:off x="6889" y="1570"/>
              <a:ext cx="61" cy="45"/>
            </a:xfrm>
            <a:custGeom>
              <a:avLst/>
              <a:gdLst>
                <a:gd name="T0" fmla="*/ 35 w 41"/>
                <a:gd name="T1" fmla="*/ 27 h 30"/>
                <a:gd name="T2" fmla="*/ 24 w 41"/>
                <a:gd name="T3" fmla="*/ 21 h 30"/>
                <a:gd name="T4" fmla="*/ 3 w 41"/>
                <a:gd name="T5" fmla="*/ 13 h 30"/>
                <a:gd name="T6" fmla="*/ 4 w 41"/>
                <a:gd name="T7" fmla="*/ 6 h 30"/>
                <a:gd name="T8" fmla="*/ 10 w 41"/>
                <a:gd name="T9" fmla="*/ 6 h 30"/>
                <a:gd name="T10" fmla="*/ 18 w 41"/>
                <a:gd name="T11" fmla="*/ 8 h 30"/>
                <a:gd name="T12" fmla="*/ 35 w 41"/>
                <a:gd name="T13" fmla="*/ 0 h 30"/>
                <a:gd name="T14" fmla="*/ 41 w 41"/>
                <a:gd name="T15" fmla="*/ 27 h 30"/>
                <a:gd name="T16" fmla="*/ 37 w 41"/>
                <a:gd name="T17" fmla="*/ 28 h 30"/>
                <a:gd name="T18" fmla="*/ 37 w 41"/>
                <a:gd name="T19" fmla="*/ 28 h 30"/>
                <a:gd name="T20" fmla="*/ 35 w 41"/>
                <a:gd name="T21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0">
                  <a:moveTo>
                    <a:pt x="35" y="27"/>
                  </a:moveTo>
                  <a:cubicBezTo>
                    <a:pt x="33" y="22"/>
                    <a:pt x="29" y="21"/>
                    <a:pt x="24" y="21"/>
                  </a:cubicBezTo>
                  <a:cubicBezTo>
                    <a:pt x="16" y="20"/>
                    <a:pt x="9" y="18"/>
                    <a:pt x="3" y="13"/>
                  </a:cubicBezTo>
                  <a:cubicBezTo>
                    <a:pt x="0" y="11"/>
                    <a:pt x="0" y="8"/>
                    <a:pt x="4" y="6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12" y="7"/>
                    <a:pt x="15" y="7"/>
                    <a:pt x="18" y="8"/>
                  </a:cubicBezTo>
                  <a:cubicBezTo>
                    <a:pt x="29" y="10"/>
                    <a:pt x="30" y="10"/>
                    <a:pt x="35" y="0"/>
                  </a:cubicBezTo>
                  <a:cubicBezTo>
                    <a:pt x="34" y="9"/>
                    <a:pt x="38" y="18"/>
                    <a:pt x="41" y="27"/>
                  </a:cubicBezTo>
                  <a:cubicBezTo>
                    <a:pt x="40" y="28"/>
                    <a:pt x="39" y="30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6" y="27"/>
                    <a:pt x="35" y="27"/>
                  </a:cubicBezTo>
                  <a:close/>
                </a:path>
              </a:pathLst>
            </a:custGeom>
            <a:solidFill>
              <a:srgbClr val="C3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4" name="Freeform 1651"/>
            <p:cNvSpPr/>
            <p:nvPr/>
          </p:nvSpPr>
          <p:spPr bwMode="auto">
            <a:xfrm>
              <a:off x="6961" y="1416"/>
              <a:ext cx="100" cy="90"/>
            </a:xfrm>
            <a:custGeom>
              <a:avLst/>
              <a:gdLst>
                <a:gd name="T0" fmla="*/ 64 w 67"/>
                <a:gd name="T1" fmla="*/ 60 h 60"/>
                <a:gd name="T2" fmla="*/ 64 w 67"/>
                <a:gd name="T3" fmla="*/ 59 h 60"/>
                <a:gd name="T4" fmla="*/ 45 w 67"/>
                <a:gd name="T5" fmla="*/ 32 h 60"/>
                <a:gd name="T6" fmla="*/ 42 w 67"/>
                <a:gd name="T7" fmla="*/ 30 h 60"/>
                <a:gd name="T8" fmla="*/ 40 w 67"/>
                <a:gd name="T9" fmla="*/ 29 h 60"/>
                <a:gd name="T10" fmla="*/ 39 w 67"/>
                <a:gd name="T11" fmla="*/ 28 h 60"/>
                <a:gd name="T12" fmla="*/ 28 w 67"/>
                <a:gd name="T13" fmla="*/ 23 h 60"/>
                <a:gd name="T14" fmla="*/ 5 w 67"/>
                <a:gd name="T15" fmla="*/ 12 h 60"/>
                <a:gd name="T16" fmla="*/ 4 w 67"/>
                <a:gd name="T17" fmla="*/ 2 h 60"/>
                <a:gd name="T18" fmla="*/ 13 w 67"/>
                <a:gd name="T19" fmla="*/ 3 h 60"/>
                <a:gd name="T20" fmla="*/ 27 w 67"/>
                <a:gd name="T21" fmla="*/ 14 h 60"/>
                <a:gd name="T22" fmla="*/ 66 w 67"/>
                <a:gd name="T23" fmla="*/ 47 h 60"/>
                <a:gd name="T24" fmla="*/ 64 w 67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0">
                  <a:moveTo>
                    <a:pt x="64" y="60"/>
                  </a:moveTo>
                  <a:cubicBezTo>
                    <a:pt x="64" y="60"/>
                    <a:pt x="64" y="59"/>
                    <a:pt x="64" y="59"/>
                  </a:cubicBezTo>
                  <a:cubicBezTo>
                    <a:pt x="59" y="49"/>
                    <a:pt x="54" y="39"/>
                    <a:pt x="45" y="32"/>
                  </a:cubicBezTo>
                  <a:cubicBezTo>
                    <a:pt x="44" y="31"/>
                    <a:pt x="43" y="31"/>
                    <a:pt x="42" y="30"/>
                  </a:cubicBezTo>
                  <a:cubicBezTo>
                    <a:pt x="41" y="30"/>
                    <a:pt x="41" y="29"/>
                    <a:pt x="40" y="29"/>
                  </a:cubicBezTo>
                  <a:cubicBezTo>
                    <a:pt x="40" y="29"/>
                    <a:pt x="39" y="28"/>
                    <a:pt x="39" y="28"/>
                  </a:cubicBezTo>
                  <a:cubicBezTo>
                    <a:pt x="36" y="25"/>
                    <a:pt x="32" y="24"/>
                    <a:pt x="28" y="23"/>
                  </a:cubicBezTo>
                  <a:cubicBezTo>
                    <a:pt x="19" y="22"/>
                    <a:pt x="11" y="18"/>
                    <a:pt x="5" y="12"/>
                  </a:cubicBezTo>
                  <a:cubicBezTo>
                    <a:pt x="2" y="9"/>
                    <a:pt x="0" y="5"/>
                    <a:pt x="4" y="2"/>
                  </a:cubicBezTo>
                  <a:cubicBezTo>
                    <a:pt x="7" y="0"/>
                    <a:pt x="10" y="1"/>
                    <a:pt x="13" y="3"/>
                  </a:cubicBezTo>
                  <a:cubicBezTo>
                    <a:pt x="16" y="8"/>
                    <a:pt x="21" y="12"/>
                    <a:pt x="27" y="14"/>
                  </a:cubicBezTo>
                  <a:cubicBezTo>
                    <a:pt x="45" y="19"/>
                    <a:pt x="58" y="30"/>
                    <a:pt x="66" y="47"/>
                  </a:cubicBezTo>
                  <a:cubicBezTo>
                    <a:pt x="66" y="52"/>
                    <a:pt x="67" y="56"/>
                    <a:pt x="64" y="60"/>
                  </a:cubicBezTo>
                  <a:close/>
                </a:path>
              </a:pathLst>
            </a:custGeom>
            <a:solidFill>
              <a:srgbClr val="C6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5" name="Freeform 1652"/>
            <p:cNvSpPr/>
            <p:nvPr/>
          </p:nvSpPr>
          <p:spPr bwMode="auto">
            <a:xfrm>
              <a:off x="6899" y="1647"/>
              <a:ext cx="60" cy="46"/>
            </a:xfrm>
            <a:custGeom>
              <a:avLst/>
              <a:gdLst>
                <a:gd name="T0" fmla="*/ 27 w 40"/>
                <a:gd name="T1" fmla="*/ 1 h 31"/>
                <a:gd name="T2" fmla="*/ 28 w 40"/>
                <a:gd name="T3" fmla="*/ 1 h 31"/>
                <a:gd name="T4" fmla="*/ 40 w 40"/>
                <a:gd name="T5" fmla="*/ 5 h 31"/>
                <a:gd name="T6" fmla="*/ 20 w 40"/>
                <a:gd name="T7" fmla="*/ 23 h 31"/>
                <a:gd name="T8" fmla="*/ 17 w 40"/>
                <a:gd name="T9" fmla="*/ 27 h 31"/>
                <a:gd name="T10" fmla="*/ 2 w 40"/>
                <a:gd name="T11" fmla="*/ 27 h 31"/>
                <a:gd name="T12" fmla="*/ 1 w 40"/>
                <a:gd name="T13" fmla="*/ 25 h 31"/>
                <a:gd name="T14" fmla="*/ 8 w 40"/>
                <a:gd name="T15" fmla="*/ 19 h 31"/>
                <a:gd name="T16" fmla="*/ 9 w 40"/>
                <a:gd name="T17" fmla="*/ 17 h 31"/>
                <a:gd name="T18" fmla="*/ 11 w 40"/>
                <a:gd name="T19" fmla="*/ 15 h 31"/>
                <a:gd name="T20" fmla="*/ 15 w 40"/>
                <a:gd name="T21" fmla="*/ 11 h 31"/>
                <a:gd name="T22" fmla="*/ 18 w 40"/>
                <a:gd name="T23" fmla="*/ 8 h 31"/>
                <a:gd name="T24" fmla="*/ 19 w 40"/>
                <a:gd name="T25" fmla="*/ 6 h 31"/>
                <a:gd name="T26" fmla="*/ 21 w 40"/>
                <a:gd name="T27" fmla="*/ 4 h 31"/>
                <a:gd name="T28" fmla="*/ 27 w 40"/>
                <a:gd name="T2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31">
                  <a:moveTo>
                    <a:pt x="27" y="1"/>
                  </a:moveTo>
                  <a:cubicBezTo>
                    <a:pt x="27" y="1"/>
                    <a:pt x="28" y="1"/>
                    <a:pt x="28" y="1"/>
                  </a:cubicBezTo>
                  <a:cubicBezTo>
                    <a:pt x="32" y="3"/>
                    <a:pt x="36" y="4"/>
                    <a:pt x="40" y="5"/>
                  </a:cubicBezTo>
                  <a:cubicBezTo>
                    <a:pt x="35" y="12"/>
                    <a:pt x="26" y="16"/>
                    <a:pt x="20" y="23"/>
                  </a:cubicBezTo>
                  <a:cubicBezTo>
                    <a:pt x="19" y="25"/>
                    <a:pt x="18" y="26"/>
                    <a:pt x="17" y="27"/>
                  </a:cubicBezTo>
                  <a:cubicBezTo>
                    <a:pt x="12" y="27"/>
                    <a:pt x="7" y="31"/>
                    <a:pt x="2" y="27"/>
                  </a:cubicBezTo>
                  <a:cubicBezTo>
                    <a:pt x="2" y="27"/>
                    <a:pt x="1" y="26"/>
                    <a:pt x="1" y="25"/>
                  </a:cubicBezTo>
                  <a:cubicBezTo>
                    <a:pt x="0" y="20"/>
                    <a:pt x="6" y="22"/>
                    <a:pt x="8" y="19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6" y="10"/>
                    <a:pt x="17" y="9"/>
                    <a:pt x="18" y="8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2"/>
                    <a:pt x="24" y="0"/>
                    <a:pt x="27" y="1"/>
                  </a:cubicBezTo>
                  <a:close/>
                </a:path>
              </a:pathLst>
            </a:custGeom>
            <a:solidFill>
              <a:srgbClr val="843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6" name="Freeform 1653"/>
            <p:cNvSpPr/>
            <p:nvPr/>
          </p:nvSpPr>
          <p:spPr bwMode="auto">
            <a:xfrm>
              <a:off x="6979" y="1420"/>
              <a:ext cx="81" cy="66"/>
            </a:xfrm>
            <a:custGeom>
              <a:avLst/>
              <a:gdLst>
                <a:gd name="T0" fmla="*/ 54 w 54"/>
                <a:gd name="T1" fmla="*/ 44 h 44"/>
                <a:gd name="T2" fmla="*/ 49 w 54"/>
                <a:gd name="T3" fmla="*/ 39 h 44"/>
                <a:gd name="T4" fmla="*/ 15 w 54"/>
                <a:gd name="T5" fmla="*/ 14 h 44"/>
                <a:gd name="T6" fmla="*/ 0 w 54"/>
                <a:gd name="T7" fmla="*/ 2 h 44"/>
                <a:gd name="T8" fmla="*/ 4 w 54"/>
                <a:gd name="T9" fmla="*/ 0 h 44"/>
                <a:gd name="T10" fmla="*/ 20 w 54"/>
                <a:gd name="T11" fmla="*/ 9 h 44"/>
                <a:gd name="T12" fmla="*/ 21 w 54"/>
                <a:gd name="T13" fmla="*/ 9 h 44"/>
                <a:gd name="T14" fmla="*/ 43 w 54"/>
                <a:gd name="T15" fmla="*/ 24 h 44"/>
                <a:gd name="T16" fmla="*/ 54 w 54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cubicBezTo>
                    <a:pt x="51" y="43"/>
                    <a:pt x="50" y="41"/>
                    <a:pt x="49" y="39"/>
                  </a:cubicBezTo>
                  <a:cubicBezTo>
                    <a:pt x="40" y="27"/>
                    <a:pt x="30" y="17"/>
                    <a:pt x="15" y="14"/>
                  </a:cubicBezTo>
                  <a:cubicBezTo>
                    <a:pt x="8" y="12"/>
                    <a:pt x="2" y="9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9" y="4"/>
                    <a:pt x="14" y="8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9" y="14"/>
                    <a:pt x="37" y="18"/>
                    <a:pt x="43" y="24"/>
                  </a:cubicBezTo>
                  <a:cubicBezTo>
                    <a:pt x="49" y="30"/>
                    <a:pt x="53" y="36"/>
                    <a:pt x="54" y="44"/>
                  </a:cubicBezTo>
                  <a:close/>
                </a:path>
              </a:pathLst>
            </a:custGeom>
            <a:solidFill>
              <a:srgbClr val="B5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7" name="Freeform 1654"/>
            <p:cNvSpPr/>
            <p:nvPr/>
          </p:nvSpPr>
          <p:spPr bwMode="auto">
            <a:xfrm>
              <a:off x="6881" y="1494"/>
              <a:ext cx="60" cy="45"/>
            </a:xfrm>
            <a:custGeom>
              <a:avLst/>
              <a:gdLst>
                <a:gd name="T0" fmla="*/ 11 w 40"/>
                <a:gd name="T1" fmla="*/ 3 h 30"/>
                <a:gd name="T2" fmla="*/ 29 w 40"/>
                <a:gd name="T3" fmla="*/ 9 h 30"/>
                <a:gd name="T4" fmla="*/ 40 w 40"/>
                <a:gd name="T5" fmla="*/ 18 h 30"/>
                <a:gd name="T6" fmla="*/ 38 w 40"/>
                <a:gd name="T7" fmla="*/ 22 h 30"/>
                <a:gd name="T8" fmla="*/ 38 w 40"/>
                <a:gd name="T9" fmla="*/ 28 h 30"/>
                <a:gd name="T10" fmla="*/ 39 w 40"/>
                <a:gd name="T11" fmla="*/ 29 h 30"/>
                <a:gd name="T12" fmla="*/ 35 w 40"/>
                <a:gd name="T13" fmla="*/ 30 h 30"/>
                <a:gd name="T14" fmla="*/ 11 w 40"/>
                <a:gd name="T15" fmla="*/ 11 h 30"/>
                <a:gd name="T16" fmla="*/ 6 w 40"/>
                <a:gd name="T17" fmla="*/ 1 h 30"/>
                <a:gd name="T18" fmla="*/ 11 w 40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0">
                  <a:moveTo>
                    <a:pt x="11" y="3"/>
                  </a:moveTo>
                  <a:cubicBezTo>
                    <a:pt x="17" y="5"/>
                    <a:pt x="23" y="7"/>
                    <a:pt x="29" y="9"/>
                  </a:cubicBezTo>
                  <a:cubicBezTo>
                    <a:pt x="34" y="10"/>
                    <a:pt x="37" y="14"/>
                    <a:pt x="40" y="18"/>
                  </a:cubicBezTo>
                  <a:cubicBezTo>
                    <a:pt x="40" y="19"/>
                    <a:pt x="39" y="21"/>
                    <a:pt x="38" y="22"/>
                  </a:cubicBezTo>
                  <a:cubicBezTo>
                    <a:pt x="37" y="24"/>
                    <a:pt x="37" y="26"/>
                    <a:pt x="38" y="28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7" y="29"/>
                    <a:pt x="36" y="29"/>
                    <a:pt x="35" y="30"/>
                  </a:cubicBezTo>
                  <a:cubicBezTo>
                    <a:pt x="31" y="18"/>
                    <a:pt x="22" y="13"/>
                    <a:pt x="11" y="11"/>
                  </a:cubicBezTo>
                  <a:cubicBezTo>
                    <a:pt x="8" y="10"/>
                    <a:pt x="0" y="8"/>
                    <a:pt x="6" y="1"/>
                  </a:cubicBezTo>
                  <a:cubicBezTo>
                    <a:pt x="8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D3A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8" name="Freeform 1655"/>
            <p:cNvSpPr/>
            <p:nvPr/>
          </p:nvSpPr>
          <p:spPr bwMode="auto">
            <a:xfrm>
              <a:off x="7022" y="1515"/>
              <a:ext cx="53" cy="28"/>
            </a:xfrm>
            <a:custGeom>
              <a:avLst/>
              <a:gdLst>
                <a:gd name="T0" fmla="*/ 35 w 35"/>
                <a:gd name="T1" fmla="*/ 0 h 19"/>
                <a:gd name="T2" fmla="*/ 24 w 35"/>
                <a:gd name="T3" fmla="*/ 15 h 19"/>
                <a:gd name="T4" fmla="*/ 0 w 35"/>
                <a:gd name="T5" fmla="*/ 16 h 19"/>
                <a:gd name="T6" fmla="*/ 6 w 35"/>
                <a:gd name="T7" fmla="*/ 15 h 19"/>
                <a:gd name="T8" fmla="*/ 12 w 35"/>
                <a:gd name="T9" fmla="*/ 14 h 19"/>
                <a:gd name="T10" fmla="*/ 35 w 3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9"/>
                    <a:pt x="32" y="14"/>
                    <a:pt x="24" y="15"/>
                  </a:cubicBezTo>
                  <a:cubicBezTo>
                    <a:pt x="16" y="17"/>
                    <a:pt x="8" y="19"/>
                    <a:pt x="0" y="16"/>
                  </a:cubicBezTo>
                  <a:cubicBezTo>
                    <a:pt x="2" y="16"/>
                    <a:pt x="4" y="15"/>
                    <a:pt x="6" y="15"/>
                  </a:cubicBezTo>
                  <a:cubicBezTo>
                    <a:pt x="7" y="14"/>
                    <a:pt x="10" y="15"/>
                    <a:pt x="12" y="14"/>
                  </a:cubicBezTo>
                  <a:cubicBezTo>
                    <a:pt x="20" y="10"/>
                    <a:pt x="29" y="8"/>
                    <a:pt x="35" y="0"/>
                  </a:cubicBezTo>
                  <a:close/>
                </a:path>
              </a:pathLst>
            </a:custGeom>
            <a:solidFill>
              <a:srgbClr val="B17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9" name="Freeform 1656"/>
            <p:cNvSpPr/>
            <p:nvPr/>
          </p:nvSpPr>
          <p:spPr bwMode="auto">
            <a:xfrm>
              <a:off x="6944" y="1611"/>
              <a:ext cx="9" cy="13"/>
            </a:xfrm>
            <a:custGeom>
              <a:avLst/>
              <a:gdLst>
                <a:gd name="T0" fmla="*/ 0 w 6"/>
                <a:gd name="T1" fmla="*/ 1 h 9"/>
                <a:gd name="T2" fmla="*/ 4 w 6"/>
                <a:gd name="T3" fmla="*/ 0 h 9"/>
                <a:gd name="T4" fmla="*/ 6 w 6"/>
                <a:gd name="T5" fmla="*/ 9 h 9"/>
                <a:gd name="T6" fmla="*/ 0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6" y="6"/>
                    <a:pt x="6" y="9"/>
                  </a:cubicBezTo>
                  <a:cubicBezTo>
                    <a:pt x="2" y="8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0" name="Freeform 1657"/>
            <p:cNvSpPr/>
            <p:nvPr/>
          </p:nvSpPr>
          <p:spPr bwMode="auto">
            <a:xfrm>
              <a:off x="6938" y="1549"/>
              <a:ext cx="5" cy="15"/>
            </a:xfrm>
            <a:custGeom>
              <a:avLst/>
              <a:gdLst>
                <a:gd name="T0" fmla="*/ 0 w 3"/>
                <a:gd name="T1" fmla="*/ 10 h 10"/>
                <a:gd name="T2" fmla="*/ 1 w 3"/>
                <a:gd name="T3" fmla="*/ 0 h 10"/>
                <a:gd name="T4" fmla="*/ 2 w 3"/>
                <a:gd name="T5" fmla="*/ 10 h 10"/>
                <a:gd name="T6" fmla="*/ 0 w 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0" y="6"/>
                    <a:pt x="1" y="3"/>
                    <a:pt x="1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C3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1" name="Freeform 1658"/>
            <p:cNvSpPr/>
            <p:nvPr/>
          </p:nvSpPr>
          <p:spPr bwMode="auto">
            <a:xfrm>
              <a:off x="6982" y="1513"/>
              <a:ext cx="4" cy="5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3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2" name="Freeform 1659"/>
            <p:cNvSpPr/>
            <p:nvPr/>
          </p:nvSpPr>
          <p:spPr bwMode="auto">
            <a:xfrm>
              <a:off x="6935" y="1527"/>
              <a:ext cx="3" cy="9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3" name="Freeform 1660"/>
            <p:cNvSpPr/>
            <p:nvPr/>
          </p:nvSpPr>
          <p:spPr bwMode="auto">
            <a:xfrm>
              <a:off x="7031" y="1536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1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1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4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4" name="Freeform 1661"/>
            <p:cNvSpPr/>
            <p:nvPr/>
          </p:nvSpPr>
          <p:spPr bwMode="auto">
            <a:xfrm>
              <a:off x="6950" y="1633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5" name="Freeform 1662"/>
            <p:cNvSpPr/>
            <p:nvPr/>
          </p:nvSpPr>
          <p:spPr bwMode="auto">
            <a:xfrm>
              <a:off x="6938" y="1342"/>
              <a:ext cx="53" cy="83"/>
            </a:xfrm>
            <a:custGeom>
              <a:avLst/>
              <a:gdLst>
                <a:gd name="T0" fmla="*/ 31 w 35"/>
                <a:gd name="T1" fmla="*/ 54 h 55"/>
                <a:gd name="T2" fmla="*/ 27 w 35"/>
                <a:gd name="T3" fmla="*/ 54 h 55"/>
                <a:gd name="T4" fmla="*/ 19 w 35"/>
                <a:gd name="T5" fmla="*/ 52 h 55"/>
                <a:gd name="T6" fmla="*/ 6 w 35"/>
                <a:gd name="T7" fmla="*/ 46 h 55"/>
                <a:gd name="T8" fmla="*/ 4 w 35"/>
                <a:gd name="T9" fmla="*/ 41 h 55"/>
                <a:gd name="T10" fmla="*/ 3 w 35"/>
                <a:gd name="T11" fmla="*/ 38 h 55"/>
                <a:gd name="T12" fmla="*/ 3 w 35"/>
                <a:gd name="T13" fmla="*/ 33 h 55"/>
                <a:gd name="T14" fmla="*/ 5 w 35"/>
                <a:gd name="T15" fmla="*/ 15 h 55"/>
                <a:gd name="T16" fmla="*/ 4 w 35"/>
                <a:gd name="T17" fmla="*/ 7 h 55"/>
                <a:gd name="T18" fmla="*/ 6 w 35"/>
                <a:gd name="T19" fmla="*/ 0 h 55"/>
                <a:gd name="T20" fmla="*/ 10 w 35"/>
                <a:gd name="T21" fmla="*/ 0 h 55"/>
                <a:gd name="T22" fmla="*/ 24 w 35"/>
                <a:gd name="T23" fmla="*/ 11 h 55"/>
                <a:gd name="T24" fmla="*/ 21 w 35"/>
                <a:gd name="T25" fmla="*/ 19 h 55"/>
                <a:gd name="T26" fmla="*/ 18 w 35"/>
                <a:gd name="T27" fmla="*/ 27 h 55"/>
                <a:gd name="T28" fmla="*/ 18 w 35"/>
                <a:gd name="T29" fmla="*/ 44 h 55"/>
                <a:gd name="T30" fmla="*/ 35 w 35"/>
                <a:gd name="T31" fmla="*/ 53 h 55"/>
                <a:gd name="T32" fmla="*/ 31 w 35"/>
                <a:gd name="T3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5">
                  <a:moveTo>
                    <a:pt x="31" y="54"/>
                  </a:moveTo>
                  <a:cubicBezTo>
                    <a:pt x="30" y="54"/>
                    <a:pt x="29" y="54"/>
                    <a:pt x="27" y="54"/>
                  </a:cubicBezTo>
                  <a:cubicBezTo>
                    <a:pt x="25" y="53"/>
                    <a:pt x="22" y="53"/>
                    <a:pt x="19" y="52"/>
                  </a:cubicBezTo>
                  <a:cubicBezTo>
                    <a:pt x="13" y="55"/>
                    <a:pt x="9" y="51"/>
                    <a:pt x="6" y="46"/>
                  </a:cubicBezTo>
                  <a:cubicBezTo>
                    <a:pt x="5" y="44"/>
                    <a:pt x="4" y="43"/>
                    <a:pt x="4" y="41"/>
                  </a:cubicBezTo>
                  <a:cubicBezTo>
                    <a:pt x="3" y="40"/>
                    <a:pt x="3" y="39"/>
                    <a:pt x="3" y="38"/>
                  </a:cubicBezTo>
                  <a:cubicBezTo>
                    <a:pt x="3" y="36"/>
                    <a:pt x="3" y="35"/>
                    <a:pt x="3" y="33"/>
                  </a:cubicBezTo>
                  <a:cubicBezTo>
                    <a:pt x="3" y="27"/>
                    <a:pt x="0" y="20"/>
                    <a:pt x="5" y="15"/>
                  </a:cubicBezTo>
                  <a:cubicBezTo>
                    <a:pt x="5" y="12"/>
                    <a:pt x="5" y="10"/>
                    <a:pt x="4" y="7"/>
                  </a:cubicBezTo>
                  <a:cubicBezTo>
                    <a:pt x="3" y="4"/>
                    <a:pt x="3" y="2"/>
                    <a:pt x="6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5" y="3"/>
                    <a:pt x="23" y="3"/>
                    <a:pt x="24" y="11"/>
                  </a:cubicBezTo>
                  <a:cubicBezTo>
                    <a:pt x="26" y="15"/>
                    <a:pt x="25" y="18"/>
                    <a:pt x="21" y="19"/>
                  </a:cubicBezTo>
                  <a:cubicBezTo>
                    <a:pt x="18" y="21"/>
                    <a:pt x="15" y="22"/>
                    <a:pt x="18" y="27"/>
                  </a:cubicBezTo>
                  <a:cubicBezTo>
                    <a:pt x="21" y="33"/>
                    <a:pt x="16" y="38"/>
                    <a:pt x="18" y="44"/>
                  </a:cubicBezTo>
                  <a:cubicBezTo>
                    <a:pt x="23" y="48"/>
                    <a:pt x="31" y="47"/>
                    <a:pt x="35" y="53"/>
                  </a:cubicBezTo>
                  <a:cubicBezTo>
                    <a:pt x="34" y="55"/>
                    <a:pt x="32" y="55"/>
                    <a:pt x="31" y="54"/>
                  </a:cubicBezTo>
                  <a:close/>
                </a:path>
              </a:pathLst>
            </a:custGeom>
            <a:solidFill>
              <a:srgbClr val="772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6" name="Freeform 1663"/>
            <p:cNvSpPr/>
            <p:nvPr/>
          </p:nvSpPr>
          <p:spPr bwMode="auto">
            <a:xfrm>
              <a:off x="6970" y="1354"/>
              <a:ext cx="58" cy="42"/>
            </a:xfrm>
            <a:custGeom>
              <a:avLst/>
              <a:gdLst>
                <a:gd name="T0" fmla="*/ 0 w 39"/>
                <a:gd name="T1" fmla="*/ 11 h 28"/>
                <a:gd name="T2" fmla="*/ 3 w 39"/>
                <a:gd name="T3" fmla="*/ 3 h 28"/>
                <a:gd name="T4" fmla="*/ 9 w 39"/>
                <a:gd name="T5" fmla="*/ 1 h 28"/>
                <a:gd name="T6" fmla="*/ 23 w 39"/>
                <a:gd name="T7" fmla="*/ 11 h 28"/>
                <a:gd name="T8" fmla="*/ 39 w 39"/>
                <a:gd name="T9" fmla="*/ 28 h 28"/>
                <a:gd name="T10" fmla="*/ 39 w 39"/>
                <a:gd name="T11" fmla="*/ 28 h 28"/>
                <a:gd name="T12" fmla="*/ 16 w 39"/>
                <a:gd name="T13" fmla="*/ 12 h 28"/>
                <a:gd name="T14" fmla="*/ 8 w 39"/>
                <a:gd name="T15" fmla="*/ 9 h 28"/>
                <a:gd name="T16" fmla="*/ 11 w 39"/>
                <a:gd name="T17" fmla="*/ 17 h 28"/>
                <a:gd name="T18" fmla="*/ 14 w 39"/>
                <a:gd name="T19" fmla="*/ 21 h 28"/>
                <a:gd name="T20" fmla="*/ 14 w 39"/>
                <a:gd name="T21" fmla="*/ 21 h 28"/>
                <a:gd name="T22" fmla="*/ 0 w 39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8">
                  <a:moveTo>
                    <a:pt x="0" y="11"/>
                  </a:moveTo>
                  <a:cubicBezTo>
                    <a:pt x="1" y="9"/>
                    <a:pt x="2" y="6"/>
                    <a:pt x="3" y="3"/>
                  </a:cubicBezTo>
                  <a:cubicBezTo>
                    <a:pt x="4" y="1"/>
                    <a:pt x="6" y="0"/>
                    <a:pt x="9" y="1"/>
                  </a:cubicBezTo>
                  <a:cubicBezTo>
                    <a:pt x="14" y="4"/>
                    <a:pt x="19" y="6"/>
                    <a:pt x="23" y="11"/>
                  </a:cubicBezTo>
                  <a:cubicBezTo>
                    <a:pt x="27" y="17"/>
                    <a:pt x="34" y="22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29" y="26"/>
                    <a:pt x="24" y="17"/>
                    <a:pt x="16" y="12"/>
                  </a:cubicBezTo>
                  <a:cubicBezTo>
                    <a:pt x="13" y="10"/>
                    <a:pt x="11" y="5"/>
                    <a:pt x="8" y="9"/>
                  </a:cubicBezTo>
                  <a:cubicBezTo>
                    <a:pt x="5" y="12"/>
                    <a:pt x="9" y="15"/>
                    <a:pt x="11" y="17"/>
                  </a:cubicBezTo>
                  <a:cubicBezTo>
                    <a:pt x="12" y="18"/>
                    <a:pt x="13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8" y="19"/>
                    <a:pt x="4" y="16"/>
                    <a:pt x="0" y="11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7" name="Freeform 1664"/>
            <p:cNvSpPr/>
            <p:nvPr/>
          </p:nvSpPr>
          <p:spPr bwMode="auto">
            <a:xfrm>
              <a:off x="6961" y="1383"/>
              <a:ext cx="21" cy="25"/>
            </a:xfrm>
            <a:custGeom>
              <a:avLst/>
              <a:gdLst>
                <a:gd name="T0" fmla="*/ 3 w 14"/>
                <a:gd name="T1" fmla="*/ 17 h 17"/>
                <a:gd name="T2" fmla="*/ 3 w 14"/>
                <a:gd name="T3" fmla="*/ 0 h 17"/>
                <a:gd name="T4" fmla="*/ 14 w 14"/>
                <a:gd name="T5" fmla="*/ 12 h 17"/>
                <a:gd name="T6" fmla="*/ 3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3" y="17"/>
                  </a:moveTo>
                  <a:cubicBezTo>
                    <a:pt x="0" y="11"/>
                    <a:pt x="0" y="6"/>
                    <a:pt x="3" y="0"/>
                  </a:cubicBezTo>
                  <a:cubicBezTo>
                    <a:pt x="6" y="4"/>
                    <a:pt x="9" y="7"/>
                    <a:pt x="14" y="12"/>
                  </a:cubicBezTo>
                  <a:cubicBezTo>
                    <a:pt x="8" y="12"/>
                    <a:pt x="3" y="11"/>
                    <a:pt x="3" y="17"/>
                  </a:cubicBezTo>
                  <a:close/>
                </a:path>
              </a:pathLst>
            </a:custGeom>
            <a:solidFill>
              <a:srgbClr val="9A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8" name="Freeform 1665"/>
            <p:cNvSpPr/>
            <p:nvPr/>
          </p:nvSpPr>
          <p:spPr bwMode="auto">
            <a:xfrm>
              <a:off x="6985" y="1422"/>
              <a:ext cx="24" cy="16"/>
            </a:xfrm>
            <a:custGeom>
              <a:avLst/>
              <a:gdLst>
                <a:gd name="T0" fmla="*/ 0 w 16"/>
                <a:gd name="T1" fmla="*/ 1 h 11"/>
                <a:gd name="T2" fmla="*/ 4 w 16"/>
                <a:gd name="T3" fmla="*/ 0 h 11"/>
                <a:gd name="T4" fmla="*/ 16 w 16"/>
                <a:gd name="T5" fmla="*/ 8 h 11"/>
                <a:gd name="T6" fmla="*/ 0 w 16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9" y="2"/>
                    <a:pt x="13" y="4"/>
                    <a:pt x="16" y="8"/>
                  </a:cubicBezTo>
                  <a:cubicBezTo>
                    <a:pt x="8" y="11"/>
                    <a:pt x="4" y="6"/>
                    <a:pt x="0" y="1"/>
                  </a:cubicBezTo>
                  <a:close/>
                </a:path>
              </a:pathLst>
            </a:custGeom>
            <a:solidFill>
              <a:srgbClr val="A9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9" name="Freeform 1666"/>
            <p:cNvSpPr/>
            <p:nvPr/>
          </p:nvSpPr>
          <p:spPr bwMode="auto">
            <a:xfrm>
              <a:off x="6994" y="1389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0" name="Freeform 1667"/>
            <p:cNvSpPr/>
            <p:nvPr/>
          </p:nvSpPr>
          <p:spPr bwMode="auto">
            <a:xfrm>
              <a:off x="7001" y="1408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06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1" name="Freeform 1668"/>
            <p:cNvSpPr/>
            <p:nvPr/>
          </p:nvSpPr>
          <p:spPr bwMode="auto">
            <a:xfrm>
              <a:off x="7028" y="1396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2" name="Freeform 1669"/>
            <p:cNvSpPr/>
            <p:nvPr/>
          </p:nvSpPr>
          <p:spPr bwMode="auto">
            <a:xfrm>
              <a:off x="6991" y="138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A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3" name="Freeform 1670"/>
            <p:cNvSpPr/>
            <p:nvPr/>
          </p:nvSpPr>
          <p:spPr bwMode="auto">
            <a:xfrm>
              <a:off x="7025" y="1581"/>
              <a:ext cx="21" cy="28"/>
            </a:xfrm>
            <a:custGeom>
              <a:avLst/>
              <a:gdLst>
                <a:gd name="T0" fmla="*/ 4 w 14"/>
                <a:gd name="T1" fmla="*/ 16 h 19"/>
                <a:gd name="T2" fmla="*/ 0 w 14"/>
                <a:gd name="T3" fmla="*/ 15 h 19"/>
                <a:gd name="T4" fmla="*/ 0 w 14"/>
                <a:gd name="T5" fmla="*/ 6 h 19"/>
                <a:gd name="T6" fmla="*/ 14 w 14"/>
                <a:gd name="T7" fmla="*/ 0 h 19"/>
                <a:gd name="T8" fmla="*/ 4 w 1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4" y="16"/>
                  </a:moveTo>
                  <a:cubicBezTo>
                    <a:pt x="2" y="16"/>
                    <a:pt x="1" y="19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4"/>
                    <a:pt x="8" y="0"/>
                    <a:pt x="14" y="0"/>
                  </a:cubicBezTo>
                  <a:cubicBezTo>
                    <a:pt x="12" y="6"/>
                    <a:pt x="7" y="10"/>
                    <a:pt x="4" y="16"/>
                  </a:cubicBezTo>
                  <a:close/>
                </a:path>
              </a:pathLst>
            </a:custGeom>
            <a:solidFill>
              <a:srgbClr val="9E6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4" name="Freeform 1671"/>
            <p:cNvSpPr/>
            <p:nvPr/>
          </p:nvSpPr>
          <p:spPr bwMode="auto">
            <a:xfrm>
              <a:off x="6997" y="160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8D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5" name="Freeform 1672"/>
            <p:cNvSpPr/>
            <p:nvPr/>
          </p:nvSpPr>
          <p:spPr bwMode="auto">
            <a:xfrm>
              <a:off x="6997" y="1611"/>
              <a:ext cx="28" cy="25"/>
            </a:xfrm>
            <a:custGeom>
              <a:avLst/>
              <a:gdLst>
                <a:gd name="T0" fmla="*/ 6 w 19"/>
                <a:gd name="T1" fmla="*/ 17 h 17"/>
                <a:gd name="T2" fmla="*/ 1 w 19"/>
                <a:gd name="T3" fmla="*/ 14 h 17"/>
                <a:gd name="T4" fmla="*/ 1 w 19"/>
                <a:gd name="T5" fmla="*/ 8 h 17"/>
                <a:gd name="T6" fmla="*/ 3 w 19"/>
                <a:gd name="T7" fmla="*/ 6 h 17"/>
                <a:gd name="T8" fmla="*/ 15 w 19"/>
                <a:gd name="T9" fmla="*/ 3 h 17"/>
                <a:gd name="T10" fmla="*/ 18 w 19"/>
                <a:gd name="T11" fmla="*/ 8 h 17"/>
                <a:gd name="T12" fmla="*/ 6 w 19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6" y="17"/>
                  </a:moveTo>
                  <a:cubicBezTo>
                    <a:pt x="4" y="17"/>
                    <a:pt x="2" y="17"/>
                    <a:pt x="1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7"/>
                    <a:pt x="2" y="6"/>
                    <a:pt x="3" y="6"/>
                  </a:cubicBezTo>
                  <a:cubicBezTo>
                    <a:pt x="7" y="4"/>
                    <a:pt x="10" y="0"/>
                    <a:pt x="15" y="3"/>
                  </a:cubicBezTo>
                  <a:cubicBezTo>
                    <a:pt x="17" y="4"/>
                    <a:pt x="19" y="6"/>
                    <a:pt x="18" y="8"/>
                  </a:cubicBezTo>
                  <a:cubicBezTo>
                    <a:pt x="17" y="12"/>
                    <a:pt x="10" y="17"/>
                    <a:pt x="6" y="17"/>
                  </a:cubicBezTo>
                  <a:close/>
                </a:path>
              </a:pathLst>
            </a:custGeom>
            <a:solidFill>
              <a:srgbClr val="936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6" name="Freeform 1673"/>
            <p:cNvSpPr/>
            <p:nvPr/>
          </p:nvSpPr>
          <p:spPr bwMode="auto">
            <a:xfrm>
              <a:off x="6997" y="1653"/>
              <a:ext cx="28" cy="30"/>
            </a:xfrm>
            <a:custGeom>
              <a:avLst/>
              <a:gdLst>
                <a:gd name="T0" fmla="*/ 0 w 19"/>
                <a:gd name="T1" fmla="*/ 14 h 20"/>
                <a:gd name="T2" fmla="*/ 2 w 19"/>
                <a:gd name="T3" fmla="*/ 8 h 20"/>
                <a:gd name="T4" fmla="*/ 15 w 19"/>
                <a:gd name="T5" fmla="*/ 0 h 20"/>
                <a:gd name="T6" fmla="*/ 19 w 19"/>
                <a:gd name="T7" fmla="*/ 16 h 20"/>
                <a:gd name="T8" fmla="*/ 0 w 19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14"/>
                  </a:moveTo>
                  <a:cubicBezTo>
                    <a:pt x="0" y="12"/>
                    <a:pt x="1" y="10"/>
                    <a:pt x="2" y="8"/>
                  </a:cubicBezTo>
                  <a:cubicBezTo>
                    <a:pt x="8" y="9"/>
                    <a:pt x="13" y="6"/>
                    <a:pt x="15" y="0"/>
                  </a:cubicBezTo>
                  <a:cubicBezTo>
                    <a:pt x="17" y="5"/>
                    <a:pt x="19" y="10"/>
                    <a:pt x="19" y="16"/>
                  </a:cubicBezTo>
                  <a:cubicBezTo>
                    <a:pt x="12" y="19"/>
                    <a:pt x="6" y="20"/>
                    <a:pt x="0" y="14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7" name="Freeform 1674"/>
            <p:cNvSpPr/>
            <p:nvPr/>
          </p:nvSpPr>
          <p:spPr bwMode="auto">
            <a:xfrm>
              <a:off x="6991" y="1656"/>
              <a:ext cx="12" cy="9"/>
            </a:xfrm>
            <a:custGeom>
              <a:avLst/>
              <a:gdLst>
                <a:gd name="T0" fmla="*/ 6 w 8"/>
                <a:gd name="T1" fmla="*/ 6 h 6"/>
                <a:gd name="T2" fmla="*/ 0 w 8"/>
                <a:gd name="T3" fmla="*/ 0 h 6"/>
                <a:gd name="T4" fmla="*/ 3 w 8"/>
                <a:gd name="T5" fmla="*/ 0 h 6"/>
                <a:gd name="T6" fmla="*/ 6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3" y="5"/>
                    <a:pt x="1" y="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1"/>
                    <a:pt x="8" y="1"/>
                    <a:pt x="6" y="6"/>
                  </a:cubicBezTo>
                  <a:close/>
                </a:path>
              </a:pathLst>
            </a:custGeom>
            <a:solidFill>
              <a:srgbClr val="97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8" name="Freeform 1675"/>
            <p:cNvSpPr/>
            <p:nvPr/>
          </p:nvSpPr>
          <p:spPr bwMode="auto">
            <a:xfrm>
              <a:off x="6988" y="16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9D6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9" name="Freeform 1676"/>
            <p:cNvSpPr/>
            <p:nvPr/>
          </p:nvSpPr>
          <p:spPr bwMode="auto">
            <a:xfrm>
              <a:off x="6898" y="1341"/>
              <a:ext cx="55" cy="28"/>
            </a:xfrm>
            <a:custGeom>
              <a:avLst/>
              <a:gdLst>
                <a:gd name="T0" fmla="*/ 33 w 37"/>
                <a:gd name="T1" fmla="*/ 1 h 19"/>
                <a:gd name="T2" fmla="*/ 34 w 37"/>
                <a:gd name="T3" fmla="*/ 7 h 19"/>
                <a:gd name="T4" fmla="*/ 35 w 37"/>
                <a:gd name="T5" fmla="*/ 14 h 19"/>
                <a:gd name="T6" fmla="*/ 19 w 37"/>
                <a:gd name="T7" fmla="*/ 15 h 19"/>
                <a:gd name="T8" fmla="*/ 0 w 37"/>
                <a:gd name="T9" fmla="*/ 9 h 19"/>
                <a:gd name="T10" fmla="*/ 20 w 37"/>
                <a:gd name="T11" fmla="*/ 1 h 19"/>
                <a:gd name="T12" fmla="*/ 33 w 37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9">
                  <a:moveTo>
                    <a:pt x="33" y="1"/>
                  </a:moveTo>
                  <a:cubicBezTo>
                    <a:pt x="32" y="3"/>
                    <a:pt x="32" y="5"/>
                    <a:pt x="34" y="7"/>
                  </a:cubicBezTo>
                  <a:cubicBezTo>
                    <a:pt x="36" y="9"/>
                    <a:pt x="37" y="12"/>
                    <a:pt x="35" y="14"/>
                  </a:cubicBezTo>
                  <a:cubicBezTo>
                    <a:pt x="30" y="18"/>
                    <a:pt x="25" y="19"/>
                    <a:pt x="19" y="15"/>
                  </a:cubicBezTo>
                  <a:cubicBezTo>
                    <a:pt x="14" y="11"/>
                    <a:pt x="6" y="14"/>
                    <a:pt x="0" y="9"/>
                  </a:cubicBezTo>
                  <a:cubicBezTo>
                    <a:pt x="6" y="5"/>
                    <a:pt x="14" y="5"/>
                    <a:pt x="20" y="1"/>
                  </a:cubicBezTo>
                  <a:cubicBezTo>
                    <a:pt x="24" y="1"/>
                    <a:pt x="29" y="0"/>
                    <a:pt x="33" y="1"/>
                  </a:cubicBezTo>
                  <a:close/>
                </a:path>
              </a:pathLst>
            </a:custGeom>
            <a:solidFill>
              <a:srgbClr val="CC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0" name="Freeform 1677"/>
            <p:cNvSpPr/>
            <p:nvPr/>
          </p:nvSpPr>
          <p:spPr bwMode="auto">
            <a:xfrm>
              <a:off x="5905" y="1759"/>
              <a:ext cx="18" cy="24"/>
            </a:xfrm>
            <a:custGeom>
              <a:avLst/>
              <a:gdLst>
                <a:gd name="T0" fmla="*/ 10 w 12"/>
                <a:gd name="T1" fmla="*/ 16 h 16"/>
                <a:gd name="T2" fmla="*/ 6 w 12"/>
                <a:gd name="T3" fmla="*/ 14 h 16"/>
                <a:gd name="T4" fmla="*/ 2 w 12"/>
                <a:gd name="T5" fmla="*/ 10 h 16"/>
                <a:gd name="T6" fmla="*/ 0 w 12"/>
                <a:gd name="T7" fmla="*/ 1 h 16"/>
                <a:gd name="T8" fmla="*/ 1 w 12"/>
                <a:gd name="T9" fmla="*/ 0 h 16"/>
                <a:gd name="T10" fmla="*/ 10 w 12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8" y="15"/>
                    <a:pt x="7" y="14"/>
                    <a:pt x="6" y="14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1" y="7"/>
                    <a:pt x="1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3"/>
                    <a:pt x="12" y="6"/>
                    <a:pt x="10" y="16"/>
                  </a:cubicBezTo>
                  <a:close/>
                </a:path>
              </a:pathLst>
            </a:custGeom>
            <a:solidFill>
              <a:srgbClr val="CD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1" name="Freeform 1678"/>
            <p:cNvSpPr/>
            <p:nvPr/>
          </p:nvSpPr>
          <p:spPr bwMode="auto">
            <a:xfrm>
              <a:off x="5900" y="1750"/>
              <a:ext cx="8" cy="11"/>
            </a:xfrm>
            <a:custGeom>
              <a:avLst/>
              <a:gdLst>
                <a:gd name="T0" fmla="*/ 1 w 5"/>
                <a:gd name="T1" fmla="*/ 6 h 7"/>
                <a:gd name="T2" fmla="*/ 1 w 5"/>
                <a:gd name="T3" fmla="*/ 3 h 7"/>
                <a:gd name="T4" fmla="*/ 1 w 5"/>
                <a:gd name="T5" fmla="*/ 0 h 7"/>
                <a:gd name="T6" fmla="*/ 2 w 5"/>
                <a:gd name="T7" fmla="*/ 0 h 7"/>
                <a:gd name="T8" fmla="*/ 4 w 5"/>
                <a:gd name="T9" fmla="*/ 1 h 7"/>
                <a:gd name="T10" fmla="*/ 3 w 5"/>
                <a:gd name="T11" fmla="*/ 6 h 7"/>
                <a:gd name="T12" fmla="*/ 3 w 5"/>
                <a:gd name="T13" fmla="*/ 7 h 7"/>
                <a:gd name="T14" fmla="*/ 1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3"/>
                    <a:pt x="5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CD9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2" name="Freeform 1679"/>
            <p:cNvSpPr/>
            <p:nvPr/>
          </p:nvSpPr>
          <p:spPr bwMode="auto">
            <a:xfrm>
              <a:off x="5839" y="1641"/>
              <a:ext cx="64" cy="108"/>
            </a:xfrm>
            <a:custGeom>
              <a:avLst/>
              <a:gdLst>
                <a:gd name="T0" fmla="*/ 0 w 43"/>
                <a:gd name="T1" fmla="*/ 5 h 72"/>
                <a:gd name="T2" fmla="*/ 2 w 43"/>
                <a:gd name="T3" fmla="*/ 1 h 72"/>
                <a:gd name="T4" fmla="*/ 20 w 43"/>
                <a:gd name="T5" fmla="*/ 11 h 72"/>
                <a:gd name="T6" fmla="*/ 23 w 43"/>
                <a:gd name="T7" fmla="*/ 18 h 72"/>
                <a:gd name="T8" fmla="*/ 26 w 43"/>
                <a:gd name="T9" fmla="*/ 23 h 72"/>
                <a:gd name="T10" fmla="*/ 43 w 43"/>
                <a:gd name="T11" fmla="*/ 65 h 72"/>
                <a:gd name="T12" fmla="*/ 41 w 43"/>
                <a:gd name="T13" fmla="*/ 71 h 72"/>
                <a:gd name="T14" fmla="*/ 40 w 43"/>
                <a:gd name="T15" fmla="*/ 72 h 72"/>
                <a:gd name="T16" fmla="*/ 35 w 43"/>
                <a:gd name="T17" fmla="*/ 62 h 72"/>
                <a:gd name="T18" fmla="*/ 8 w 43"/>
                <a:gd name="T19" fmla="*/ 15 h 72"/>
                <a:gd name="T20" fmla="*/ 0 w 43"/>
                <a:gd name="T21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72">
                  <a:moveTo>
                    <a:pt x="0" y="5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10" y="0"/>
                    <a:pt x="16" y="4"/>
                    <a:pt x="20" y="11"/>
                  </a:cubicBezTo>
                  <a:cubicBezTo>
                    <a:pt x="21" y="14"/>
                    <a:pt x="22" y="16"/>
                    <a:pt x="23" y="18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36" y="35"/>
                    <a:pt x="40" y="50"/>
                    <a:pt x="43" y="65"/>
                  </a:cubicBezTo>
                  <a:cubicBezTo>
                    <a:pt x="43" y="67"/>
                    <a:pt x="43" y="69"/>
                    <a:pt x="41" y="71"/>
                  </a:cubicBezTo>
                  <a:cubicBezTo>
                    <a:pt x="41" y="71"/>
                    <a:pt x="41" y="72"/>
                    <a:pt x="40" y="72"/>
                  </a:cubicBezTo>
                  <a:cubicBezTo>
                    <a:pt x="37" y="70"/>
                    <a:pt x="36" y="66"/>
                    <a:pt x="35" y="62"/>
                  </a:cubicBezTo>
                  <a:cubicBezTo>
                    <a:pt x="29" y="44"/>
                    <a:pt x="20" y="29"/>
                    <a:pt x="8" y="15"/>
                  </a:cubicBezTo>
                  <a:cubicBezTo>
                    <a:pt x="5" y="12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3" name="Freeform 1680"/>
            <p:cNvSpPr/>
            <p:nvPr/>
          </p:nvSpPr>
          <p:spPr bwMode="auto">
            <a:xfrm>
              <a:off x="5899" y="1747"/>
              <a:ext cx="4" cy="8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5 h 5"/>
                <a:gd name="T4" fmla="*/ 0 w 3"/>
                <a:gd name="T5" fmla="*/ 1 h 5"/>
                <a:gd name="T6" fmla="*/ 0 w 3"/>
                <a:gd name="T7" fmla="*/ 1 h 5"/>
                <a:gd name="T8" fmla="*/ 3 w 3"/>
                <a:gd name="T9" fmla="*/ 0 h 5"/>
                <a:gd name="T10" fmla="*/ 2 w 3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4" name="Freeform 1681"/>
            <p:cNvSpPr/>
            <p:nvPr/>
          </p:nvSpPr>
          <p:spPr bwMode="auto">
            <a:xfrm>
              <a:off x="6574" y="574"/>
              <a:ext cx="132" cy="275"/>
            </a:xfrm>
            <a:custGeom>
              <a:avLst/>
              <a:gdLst>
                <a:gd name="T0" fmla="*/ 30 w 88"/>
                <a:gd name="T1" fmla="*/ 68 h 183"/>
                <a:gd name="T2" fmla="*/ 27 w 88"/>
                <a:gd name="T3" fmla="*/ 72 h 183"/>
                <a:gd name="T4" fmla="*/ 28 w 88"/>
                <a:gd name="T5" fmla="*/ 83 h 183"/>
                <a:gd name="T6" fmla="*/ 26 w 88"/>
                <a:gd name="T7" fmla="*/ 120 h 183"/>
                <a:gd name="T8" fmla="*/ 28 w 88"/>
                <a:gd name="T9" fmla="*/ 138 h 183"/>
                <a:gd name="T10" fmla="*/ 42 w 88"/>
                <a:gd name="T11" fmla="*/ 164 h 183"/>
                <a:gd name="T12" fmla="*/ 41 w 88"/>
                <a:gd name="T13" fmla="*/ 180 h 183"/>
                <a:gd name="T14" fmla="*/ 34 w 88"/>
                <a:gd name="T15" fmla="*/ 180 h 183"/>
                <a:gd name="T16" fmla="*/ 24 w 88"/>
                <a:gd name="T17" fmla="*/ 165 h 183"/>
                <a:gd name="T18" fmla="*/ 17 w 88"/>
                <a:gd name="T19" fmla="*/ 146 h 183"/>
                <a:gd name="T20" fmla="*/ 7 w 88"/>
                <a:gd name="T21" fmla="*/ 128 h 183"/>
                <a:gd name="T22" fmla="*/ 4 w 88"/>
                <a:gd name="T23" fmla="*/ 104 h 183"/>
                <a:gd name="T24" fmla="*/ 7 w 88"/>
                <a:gd name="T25" fmla="*/ 95 h 183"/>
                <a:gd name="T26" fmla="*/ 9 w 88"/>
                <a:gd name="T27" fmla="*/ 69 h 183"/>
                <a:gd name="T28" fmla="*/ 14 w 88"/>
                <a:gd name="T29" fmla="*/ 46 h 183"/>
                <a:gd name="T30" fmla="*/ 21 w 88"/>
                <a:gd name="T31" fmla="*/ 28 h 183"/>
                <a:gd name="T32" fmla="*/ 29 w 88"/>
                <a:gd name="T33" fmla="*/ 23 h 183"/>
                <a:gd name="T34" fmla="*/ 40 w 88"/>
                <a:gd name="T35" fmla="*/ 17 h 183"/>
                <a:gd name="T36" fmla="*/ 43 w 88"/>
                <a:gd name="T37" fmla="*/ 7 h 183"/>
                <a:gd name="T38" fmla="*/ 54 w 88"/>
                <a:gd name="T39" fmla="*/ 2 h 183"/>
                <a:gd name="T40" fmla="*/ 59 w 88"/>
                <a:gd name="T41" fmla="*/ 12 h 183"/>
                <a:gd name="T42" fmla="*/ 56 w 88"/>
                <a:gd name="T43" fmla="*/ 23 h 183"/>
                <a:gd name="T44" fmla="*/ 63 w 88"/>
                <a:gd name="T45" fmla="*/ 32 h 183"/>
                <a:gd name="T46" fmla="*/ 85 w 88"/>
                <a:gd name="T47" fmla="*/ 41 h 183"/>
                <a:gd name="T48" fmla="*/ 88 w 88"/>
                <a:gd name="T49" fmla="*/ 47 h 183"/>
                <a:gd name="T50" fmla="*/ 79 w 88"/>
                <a:gd name="T51" fmla="*/ 44 h 183"/>
                <a:gd name="T52" fmla="*/ 62 w 88"/>
                <a:gd name="T53" fmla="*/ 43 h 183"/>
                <a:gd name="T54" fmla="*/ 51 w 88"/>
                <a:gd name="T55" fmla="*/ 45 h 183"/>
                <a:gd name="T56" fmla="*/ 50 w 88"/>
                <a:gd name="T57" fmla="*/ 42 h 183"/>
                <a:gd name="T58" fmla="*/ 48 w 88"/>
                <a:gd name="T59" fmla="*/ 33 h 183"/>
                <a:gd name="T60" fmla="*/ 39 w 88"/>
                <a:gd name="T61" fmla="*/ 43 h 183"/>
                <a:gd name="T62" fmla="*/ 33 w 88"/>
                <a:gd name="T63" fmla="*/ 58 h 183"/>
                <a:gd name="T64" fmla="*/ 30 w 88"/>
                <a:gd name="T65" fmla="*/ 6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183">
                  <a:moveTo>
                    <a:pt x="30" y="68"/>
                  </a:moveTo>
                  <a:cubicBezTo>
                    <a:pt x="27" y="68"/>
                    <a:pt x="26" y="69"/>
                    <a:pt x="27" y="72"/>
                  </a:cubicBezTo>
                  <a:cubicBezTo>
                    <a:pt x="27" y="76"/>
                    <a:pt x="27" y="80"/>
                    <a:pt x="28" y="83"/>
                  </a:cubicBezTo>
                  <a:cubicBezTo>
                    <a:pt x="32" y="96"/>
                    <a:pt x="27" y="108"/>
                    <a:pt x="26" y="120"/>
                  </a:cubicBezTo>
                  <a:cubicBezTo>
                    <a:pt x="25" y="126"/>
                    <a:pt x="26" y="132"/>
                    <a:pt x="28" y="138"/>
                  </a:cubicBezTo>
                  <a:cubicBezTo>
                    <a:pt x="33" y="146"/>
                    <a:pt x="38" y="155"/>
                    <a:pt x="42" y="164"/>
                  </a:cubicBezTo>
                  <a:cubicBezTo>
                    <a:pt x="45" y="169"/>
                    <a:pt x="45" y="175"/>
                    <a:pt x="41" y="180"/>
                  </a:cubicBezTo>
                  <a:cubicBezTo>
                    <a:pt x="38" y="183"/>
                    <a:pt x="36" y="183"/>
                    <a:pt x="34" y="180"/>
                  </a:cubicBezTo>
                  <a:cubicBezTo>
                    <a:pt x="30" y="175"/>
                    <a:pt x="27" y="170"/>
                    <a:pt x="24" y="165"/>
                  </a:cubicBezTo>
                  <a:cubicBezTo>
                    <a:pt x="21" y="159"/>
                    <a:pt x="18" y="153"/>
                    <a:pt x="17" y="146"/>
                  </a:cubicBezTo>
                  <a:cubicBezTo>
                    <a:pt x="15" y="139"/>
                    <a:pt x="13" y="133"/>
                    <a:pt x="7" y="128"/>
                  </a:cubicBezTo>
                  <a:cubicBezTo>
                    <a:pt x="1" y="123"/>
                    <a:pt x="0" y="111"/>
                    <a:pt x="4" y="104"/>
                  </a:cubicBezTo>
                  <a:cubicBezTo>
                    <a:pt x="6" y="101"/>
                    <a:pt x="8" y="99"/>
                    <a:pt x="7" y="95"/>
                  </a:cubicBezTo>
                  <a:cubicBezTo>
                    <a:pt x="7" y="86"/>
                    <a:pt x="9" y="78"/>
                    <a:pt x="9" y="69"/>
                  </a:cubicBezTo>
                  <a:cubicBezTo>
                    <a:pt x="9" y="61"/>
                    <a:pt x="11" y="53"/>
                    <a:pt x="14" y="46"/>
                  </a:cubicBezTo>
                  <a:cubicBezTo>
                    <a:pt x="17" y="40"/>
                    <a:pt x="19" y="34"/>
                    <a:pt x="21" y="28"/>
                  </a:cubicBezTo>
                  <a:cubicBezTo>
                    <a:pt x="22" y="24"/>
                    <a:pt x="23" y="21"/>
                    <a:pt x="29" y="23"/>
                  </a:cubicBezTo>
                  <a:cubicBezTo>
                    <a:pt x="35" y="25"/>
                    <a:pt x="38" y="23"/>
                    <a:pt x="40" y="17"/>
                  </a:cubicBezTo>
                  <a:cubicBezTo>
                    <a:pt x="41" y="14"/>
                    <a:pt x="41" y="10"/>
                    <a:pt x="43" y="7"/>
                  </a:cubicBezTo>
                  <a:cubicBezTo>
                    <a:pt x="45" y="3"/>
                    <a:pt x="50" y="0"/>
                    <a:pt x="54" y="2"/>
                  </a:cubicBezTo>
                  <a:cubicBezTo>
                    <a:pt x="58" y="3"/>
                    <a:pt x="60" y="7"/>
                    <a:pt x="59" y="12"/>
                  </a:cubicBezTo>
                  <a:cubicBezTo>
                    <a:pt x="58" y="16"/>
                    <a:pt x="57" y="19"/>
                    <a:pt x="56" y="23"/>
                  </a:cubicBezTo>
                  <a:cubicBezTo>
                    <a:pt x="55" y="30"/>
                    <a:pt x="55" y="32"/>
                    <a:pt x="63" y="32"/>
                  </a:cubicBezTo>
                  <a:cubicBezTo>
                    <a:pt x="72" y="31"/>
                    <a:pt x="79" y="35"/>
                    <a:pt x="85" y="41"/>
                  </a:cubicBezTo>
                  <a:cubicBezTo>
                    <a:pt x="87" y="43"/>
                    <a:pt x="88" y="45"/>
                    <a:pt x="88" y="47"/>
                  </a:cubicBezTo>
                  <a:cubicBezTo>
                    <a:pt x="84" y="50"/>
                    <a:pt x="82" y="46"/>
                    <a:pt x="79" y="44"/>
                  </a:cubicBezTo>
                  <a:cubicBezTo>
                    <a:pt x="73" y="41"/>
                    <a:pt x="68" y="39"/>
                    <a:pt x="62" y="43"/>
                  </a:cubicBezTo>
                  <a:cubicBezTo>
                    <a:pt x="59" y="46"/>
                    <a:pt x="55" y="47"/>
                    <a:pt x="51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48" y="39"/>
                    <a:pt x="51" y="36"/>
                    <a:pt x="48" y="33"/>
                  </a:cubicBezTo>
                  <a:cubicBezTo>
                    <a:pt x="45" y="37"/>
                    <a:pt x="43" y="40"/>
                    <a:pt x="39" y="43"/>
                  </a:cubicBezTo>
                  <a:cubicBezTo>
                    <a:pt x="34" y="46"/>
                    <a:pt x="32" y="52"/>
                    <a:pt x="33" y="58"/>
                  </a:cubicBezTo>
                  <a:cubicBezTo>
                    <a:pt x="33" y="62"/>
                    <a:pt x="34" y="66"/>
                    <a:pt x="30" y="6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5" name="Freeform 1682"/>
            <p:cNvSpPr/>
            <p:nvPr/>
          </p:nvSpPr>
          <p:spPr bwMode="auto">
            <a:xfrm>
              <a:off x="6625" y="627"/>
              <a:ext cx="109" cy="220"/>
            </a:xfrm>
            <a:custGeom>
              <a:avLst/>
              <a:gdLst>
                <a:gd name="T0" fmla="*/ 17 w 73"/>
                <a:gd name="T1" fmla="*/ 9 h 147"/>
                <a:gd name="T2" fmla="*/ 27 w 73"/>
                <a:gd name="T3" fmla="*/ 5 h 147"/>
                <a:gd name="T4" fmla="*/ 46 w 73"/>
                <a:gd name="T5" fmla="*/ 6 h 147"/>
                <a:gd name="T6" fmla="*/ 54 w 73"/>
                <a:gd name="T7" fmla="*/ 12 h 147"/>
                <a:gd name="T8" fmla="*/ 58 w 73"/>
                <a:gd name="T9" fmla="*/ 20 h 147"/>
                <a:gd name="T10" fmla="*/ 58 w 73"/>
                <a:gd name="T11" fmla="*/ 30 h 147"/>
                <a:gd name="T12" fmla="*/ 50 w 73"/>
                <a:gd name="T13" fmla="*/ 24 h 147"/>
                <a:gd name="T14" fmla="*/ 34 w 73"/>
                <a:gd name="T15" fmla="*/ 15 h 147"/>
                <a:gd name="T16" fmla="*/ 24 w 73"/>
                <a:gd name="T17" fmla="*/ 29 h 147"/>
                <a:gd name="T18" fmla="*/ 25 w 73"/>
                <a:gd name="T19" fmla="*/ 41 h 147"/>
                <a:gd name="T20" fmla="*/ 40 w 73"/>
                <a:gd name="T21" fmla="*/ 89 h 147"/>
                <a:gd name="T22" fmla="*/ 49 w 73"/>
                <a:gd name="T23" fmla="*/ 92 h 147"/>
                <a:gd name="T24" fmla="*/ 63 w 73"/>
                <a:gd name="T25" fmla="*/ 76 h 147"/>
                <a:gd name="T26" fmla="*/ 69 w 73"/>
                <a:gd name="T27" fmla="*/ 101 h 147"/>
                <a:gd name="T28" fmla="*/ 70 w 73"/>
                <a:gd name="T29" fmla="*/ 128 h 147"/>
                <a:gd name="T30" fmla="*/ 73 w 73"/>
                <a:gd name="T31" fmla="*/ 141 h 147"/>
                <a:gd name="T32" fmla="*/ 67 w 73"/>
                <a:gd name="T33" fmla="*/ 145 h 147"/>
                <a:gd name="T34" fmla="*/ 55 w 73"/>
                <a:gd name="T35" fmla="*/ 134 h 147"/>
                <a:gd name="T36" fmla="*/ 54 w 73"/>
                <a:gd name="T37" fmla="*/ 133 h 147"/>
                <a:gd name="T38" fmla="*/ 33 w 73"/>
                <a:gd name="T39" fmla="*/ 102 h 147"/>
                <a:gd name="T40" fmla="*/ 27 w 73"/>
                <a:gd name="T41" fmla="*/ 90 h 147"/>
                <a:gd name="T42" fmla="*/ 20 w 73"/>
                <a:gd name="T43" fmla="*/ 83 h 147"/>
                <a:gd name="T44" fmla="*/ 10 w 73"/>
                <a:gd name="T45" fmla="*/ 75 h 147"/>
                <a:gd name="T46" fmla="*/ 0 w 73"/>
                <a:gd name="T47" fmla="*/ 47 h 147"/>
                <a:gd name="T48" fmla="*/ 10 w 73"/>
                <a:gd name="T49" fmla="*/ 38 h 147"/>
                <a:gd name="T50" fmla="*/ 12 w 73"/>
                <a:gd name="T51" fmla="*/ 17 h 147"/>
                <a:gd name="T52" fmla="*/ 17 w 73"/>
                <a:gd name="T53" fmla="*/ 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147">
                  <a:moveTo>
                    <a:pt x="17" y="9"/>
                  </a:moveTo>
                  <a:cubicBezTo>
                    <a:pt x="21" y="9"/>
                    <a:pt x="24" y="8"/>
                    <a:pt x="27" y="5"/>
                  </a:cubicBezTo>
                  <a:cubicBezTo>
                    <a:pt x="33" y="0"/>
                    <a:pt x="39" y="0"/>
                    <a:pt x="46" y="6"/>
                  </a:cubicBezTo>
                  <a:cubicBezTo>
                    <a:pt x="49" y="8"/>
                    <a:pt x="51" y="10"/>
                    <a:pt x="54" y="12"/>
                  </a:cubicBezTo>
                  <a:cubicBezTo>
                    <a:pt x="55" y="15"/>
                    <a:pt x="56" y="18"/>
                    <a:pt x="58" y="20"/>
                  </a:cubicBezTo>
                  <a:cubicBezTo>
                    <a:pt x="58" y="23"/>
                    <a:pt x="58" y="26"/>
                    <a:pt x="58" y="30"/>
                  </a:cubicBezTo>
                  <a:cubicBezTo>
                    <a:pt x="53" y="31"/>
                    <a:pt x="52" y="27"/>
                    <a:pt x="50" y="24"/>
                  </a:cubicBezTo>
                  <a:cubicBezTo>
                    <a:pt x="47" y="16"/>
                    <a:pt x="41" y="14"/>
                    <a:pt x="34" y="15"/>
                  </a:cubicBezTo>
                  <a:cubicBezTo>
                    <a:pt x="26" y="16"/>
                    <a:pt x="25" y="23"/>
                    <a:pt x="24" y="29"/>
                  </a:cubicBezTo>
                  <a:cubicBezTo>
                    <a:pt x="23" y="33"/>
                    <a:pt x="24" y="37"/>
                    <a:pt x="25" y="41"/>
                  </a:cubicBezTo>
                  <a:cubicBezTo>
                    <a:pt x="28" y="58"/>
                    <a:pt x="32" y="74"/>
                    <a:pt x="40" y="89"/>
                  </a:cubicBezTo>
                  <a:cubicBezTo>
                    <a:pt x="43" y="94"/>
                    <a:pt x="44" y="95"/>
                    <a:pt x="49" y="92"/>
                  </a:cubicBezTo>
                  <a:cubicBezTo>
                    <a:pt x="56" y="88"/>
                    <a:pt x="59" y="81"/>
                    <a:pt x="63" y="76"/>
                  </a:cubicBezTo>
                  <a:cubicBezTo>
                    <a:pt x="66" y="84"/>
                    <a:pt x="68" y="92"/>
                    <a:pt x="69" y="101"/>
                  </a:cubicBezTo>
                  <a:cubicBezTo>
                    <a:pt x="67" y="110"/>
                    <a:pt x="66" y="119"/>
                    <a:pt x="70" y="128"/>
                  </a:cubicBezTo>
                  <a:cubicBezTo>
                    <a:pt x="72" y="132"/>
                    <a:pt x="72" y="136"/>
                    <a:pt x="73" y="141"/>
                  </a:cubicBezTo>
                  <a:cubicBezTo>
                    <a:pt x="73" y="145"/>
                    <a:pt x="70" y="147"/>
                    <a:pt x="67" y="145"/>
                  </a:cubicBezTo>
                  <a:cubicBezTo>
                    <a:pt x="62" y="142"/>
                    <a:pt x="56" y="141"/>
                    <a:pt x="55" y="134"/>
                  </a:cubicBezTo>
                  <a:cubicBezTo>
                    <a:pt x="55" y="134"/>
                    <a:pt x="54" y="133"/>
                    <a:pt x="54" y="133"/>
                  </a:cubicBezTo>
                  <a:cubicBezTo>
                    <a:pt x="42" y="126"/>
                    <a:pt x="41" y="112"/>
                    <a:pt x="33" y="102"/>
                  </a:cubicBezTo>
                  <a:cubicBezTo>
                    <a:pt x="30" y="99"/>
                    <a:pt x="28" y="95"/>
                    <a:pt x="27" y="90"/>
                  </a:cubicBezTo>
                  <a:cubicBezTo>
                    <a:pt x="26" y="86"/>
                    <a:pt x="23" y="82"/>
                    <a:pt x="20" y="83"/>
                  </a:cubicBezTo>
                  <a:cubicBezTo>
                    <a:pt x="13" y="83"/>
                    <a:pt x="12" y="79"/>
                    <a:pt x="10" y="75"/>
                  </a:cubicBezTo>
                  <a:cubicBezTo>
                    <a:pt x="5" y="67"/>
                    <a:pt x="1" y="57"/>
                    <a:pt x="0" y="47"/>
                  </a:cubicBezTo>
                  <a:cubicBezTo>
                    <a:pt x="8" y="49"/>
                    <a:pt x="10" y="46"/>
                    <a:pt x="10" y="38"/>
                  </a:cubicBezTo>
                  <a:cubicBezTo>
                    <a:pt x="9" y="31"/>
                    <a:pt x="9" y="24"/>
                    <a:pt x="12" y="17"/>
                  </a:cubicBezTo>
                  <a:cubicBezTo>
                    <a:pt x="13" y="13"/>
                    <a:pt x="14" y="10"/>
                    <a:pt x="17" y="9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6" name="Freeform 1683"/>
            <p:cNvSpPr/>
            <p:nvPr/>
          </p:nvSpPr>
          <p:spPr bwMode="auto">
            <a:xfrm>
              <a:off x="6650" y="847"/>
              <a:ext cx="128" cy="68"/>
            </a:xfrm>
            <a:custGeom>
              <a:avLst/>
              <a:gdLst>
                <a:gd name="T0" fmla="*/ 6 w 85"/>
                <a:gd name="T1" fmla="*/ 27 h 45"/>
                <a:gd name="T2" fmla="*/ 4 w 85"/>
                <a:gd name="T3" fmla="*/ 27 h 45"/>
                <a:gd name="T4" fmla="*/ 0 w 85"/>
                <a:gd name="T5" fmla="*/ 23 h 45"/>
                <a:gd name="T6" fmla="*/ 16 w 85"/>
                <a:gd name="T7" fmla="*/ 28 h 45"/>
                <a:gd name="T8" fmla="*/ 30 w 85"/>
                <a:gd name="T9" fmla="*/ 27 h 45"/>
                <a:gd name="T10" fmla="*/ 36 w 85"/>
                <a:gd name="T11" fmla="*/ 8 h 45"/>
                <a:gd name="T12" fmla="*/ 50 w 85"/>
                <a:gd name="T13" fmla="*/ 19 h 45"/>
                <a:gd name="T14" fmla="*/ 65 w 85"/>
                <a:gd name="T15" fmla="*/ 16 h 45"/>
                <a:gd name="T16" fmla="*/ 71 w 85"/>
                <a:gd name="T17" fmla="*/ 0 h 45"/>
                <a:gd name="T18" fmla="*/ 77 w 85"/>
                <a:gd name="T19" fmla="*/ 9 h 45"/>
                <a:gd name="T20" fmla="*/ 79 w 85"/>
                <a:gd name="T21" fmla="*/ 10 h 45"/>
                <a:gd name="T22" fmla="*/ 82 w 85"/>
                <a:gd name="T23" fmla="*/ 13 h 45"/>
                <a:gd name="T24" fmla="*/ 84 w 85"/>
                <a:gd name="T25" fmla="*/ 19 h 45"/>
                <a:gd name="T26" fmla="*/ 72 w 85"/>
                <a:gd name="T27" fmla="*/ 32 h 45"/>
                <a:gd name="T28" fmla="*/ 64 w 85"/>
                <a:gd name="T29" fmla="*/ 35 h 45"/>
                <a:gd name="T30" fmla="*/ 25 w 85"/>
                <a:gd name="T31" fmla="*/ 38 h 45"/>
                <a:gd name="T32" fmla="*/ 8 w 85"/>
                <a:gd name="T33" fmla="*/ 29 h 45"/>
                <a:gd name="T34" fmla="*/ 6 w 85"/>
                <a:gd name="T3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45">
                  <a:moveTo>
                    <a:pt x="6" y="27"/>
                  </a:moveTo>
                  <a:cubicBezTo>
                    <a:pt x="6" y="27"/>
                    <a:pt x="5" y="27"/>
                    <a:pt x="4" y="27"/>
                  </a:cubicBezTo>
                  <a:cubicBezTo>
                    <a:pt x="3" y="25"/>
                    <a:pt x="2" y="24"/>
                    <a:pt x="0" y="23"/>
                  </a:cubicBezTo>
                  <a:cubicBezTo>
                    <a:pt x="6" y="23"/>
                    <a:pt x="11" y="23"/>
                    <a:pt x="16" y="28"/>
                  </a:cubicBezTo>
                  <a:cubicBezTo>
                    <a:pt x="21" y="32"/>
                    <a:pt x="25" y="31"/>
                    <a:pt x="30" y="27"/>
                  </a:cubicBezTo>
                  <a:cubicBezTo>
                    <a:pt x="35" y="22"/>
                    <a:pt x="37" y="16"/>
                    <a:pt x="36" y="8"/>
                  </a:cubicBezTo>
                  <a:cubicBezTo>
                    <a:pt x="42" y="11"/>
                    <a:pt x="44" y="18"/>
                    <a:pt x="50" y="19"/>
                  </a:cubicBezTo>
                  <a:cubicBezTo>
                    <a:pt x="55" y="19"/>
                    <a:pt x="60" y="19"/>
                    <a:pt x="65" y="16"/>
                  </a:cubicBezTo>
                  <a:cubicBezTo>
                    <a:pt x="73" y="13"/>
                    <a:pt x="71" y="6"/>
                    <a:pt x="71" y="0"/>
                  </a:cubicBezTo>
                  <a:cubicBezTo>
                    <a:pt x="74" y="2"/>
                    <a:pt x="74" y="7"/>
                    <a:pt x="77" y="9"/>
                  </a:cubicBezTo>
                  <a:cubicBezTo>
                    <a:pt x="78" y="9"/>
                    <a:pt x="78" y="10"/>
                    <a:pt x="79" y="10"/>
                  </a:cubicBezTo>
                  <a:cubicBezTo>
                    <a:pt x="80" y="10"/>
                    <a:pt x="81" y="11"/>
                    <a:pt x="82" y="13"/>
                  </a:cubicBezTo>
                  <a:cubicBezTo>
                    <a:pt x="84" y="14"/>
                    <a:pt x="84" y="16"/>
                    <a:pt x="84" y="19"/>
                  </a:cubicBezTo>
                  <a:cubicBezTo>
                    <a:pt x="85" y="27"/>
                    <a:pt x="81" y="32"/>
                    <a:pt x="72" y="32"/>
                  </a:cubicBezTo>
                  <a:cubicBezTo>
                    <a:pt x="69" y="31"/>
                    <a:pt x="67" y="33"/>
                    <a:pt x="64" y="35"/>
                  </a:cubicBezTo>
                  <a:cubicBezTo>
                    <a:pt x="52" y="45"/>
                    <a:pt x="39" y="45"/>
                    <a:pt x="25" y="38"/>
                  </a:cubicBezTo>
                  <a:cubicBezTo>
                    <a:pt x="20" y="35"/>
                    <a:pt x="14" y="32"/>
                    <a:pt x="8" y="29"/>
                  </a:cubicBezTo>
                  <a:cubicBezTo>
                    <a:pt x="8" y="28"/>
                    <a:pt x="7" y="27"/>
                    <a:pt x="6" y="27"/>
                  </a:cubicBezTo>
                  <a:close/>
                </a:path>
              </a:pathLst>
            </a:custGeom>
            <a:solidFill>
              <a:srgbClr val="F8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7" name="Freeform 1684"/>
            <p:cNvSpPr/>
            <p:nvPr/>
          </p:nvSpPr>
          <p:spPr bwMode="auto">
            <a:xfrm>
              <a:off x="6616" y="610"/>
              <a:ext cx="37" cy="102"/>
            </a:xfrm>
            <a:custGeom>
              <a:avLst/>
              <a:gdLst>
                <a:gd name="T0" fmla="*/ 23 w 25"/>
                <a:gd name="T1" fmla="*/ 20 h 68"/>
                <a:gd name="T2" fmla="*/ 20 w 25"/>
                <a:gd name="T3" fmla="*/ 58 h 68"/>
                <a:gd name="T4" fmla="*/ 19 w 25"/>
                <a:gd name="T5" fmla="*/ 63 h 68"/>
                <a:gd name="T6" fmla="*/ 11 w 25"/>
                <a:gd name="T7" fmla="*/ 65 h 68"/>
                <a:gd name="T8" fmla="*/ 6 w 25"/>
                <a:gd name="T9" fmla="*/ 58 h 68"/>
                <a:gd name="T10" fmla="*/ 2 w 25"/>
                <a:gd name="T11" fmla="*/ 44 h 68"/>
                <a:gd name="T12" fmla="*/ 1 w 25"/>
                <a:gd name="T13" fmla="*/ 34 h 68"/>
                <a:gd name="T14" fmla="*/ 10 w 25"/>
                <a:gd name="T15" fmla="*/ 14 h 68"/>
                <a:gd name="T16" fmla="*/ 16 w 25"/>
                <a:gd name="T17" fmla="*/ 6 h 68"/>
                <a:gd name="T18" fmla="*/ 23 w 25"/>
                <a:gd name="T19" fmla="*/ 0 h 68"/>
                <a:gd name="T20" fmla="*/ 23 w 25"/>
                <a:gd name="T21" fmla="*/ 18 h 68"/>
                <a:gd name="T22" fmla="*/ 23 w 25"/>
                <a:gd name="T23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8">
                  <a:moveTo>
                    <a:pt x="23" y="20"/>
                  </a:moveTo>
                  <a:cubicBezTo>
                    <a:pt x="20" y="32"/>
                    <a:pt x="19" y="45"/>
                    <a:pt x="20" y="58"/>
                  </a:cubicBezTo>
                  <a:cubicBezTo>
                    <a:pt x="20" y="60"/>
                    <a:pt x="19" y="62"/>
                    <a:pt x="19" y="63"/>
                  </a:cubicBezTo>
                  <a:cubicBezTo>
                    <a:pt x="18" y="67"/>
                    <a:pt x="14" y="68"/>
                    <a:pt x="11" y="65"/>
                  </a:cubicBezTo>
                  <a:cubicBezTo>
                    <a:pt x="9" y="63"/>
                    <a:pt x="8" y="60"/>
                    <a:pt x="6" y="58"/>
                  </a:cubicBezTo>
                  <a:cubicBezTo>
                    <a:pt x="4" y="54"/>
                    <a:pt x="2" y="49"/>
                    <a:pt x="2" y="44"/>
                  </a:cubicBezTo>
                  <a:cubicBezTo>
                    <a:pt x="2" y="41"/>
                    <a:pt x="1" y="38"/>
                    <a:pt x="1" y="34"/>
                  </a:cubicBezTo>
                  <a:cubicBezTo>
                    <a:pt x="0" y="26"/>
                    <a:pt x="2" y="18"/>
                    <a:pt x="10" y="14"/>
                  </a:cubicBezTo>
                  <a:cubicBezTo>
                    <a:pt x="14" y="12"/>
                    <a:pt x="16" y="10"/>
                    <a:pt x="16" y="6"/>
                  </a:cubicBezTo>
                  <a:cubicBezTo>
                    <a:pt x="16" y="1"/>
                    <a:pt x="19" y="0"/>
                    <a:pt x="23" y="0"/>
                  </a:cubicBezTo>
                  <a:cubicBezTo>
                    <a:pt x="25" y="6"/>
                    <a:pt x="25" y="12"/>
                    <a:pt x="23" y="18"/>
                  </a:cubicBezTo>
                  <a:cubicBezTo>
                    <a:pt x="23" y="18"/>
                    <a:pt x="23" y="19"/>
                    <a:pt x="23" y="20"/>
                  </a:cubicBezTo>
                  <a:close/>
                </a:path>
              </a:pathLst>
            </a:custGeom>
            <a:solidFill>
              <a:srgbClr val="FDF0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8" name="Freeform 1685"/>
            <p:cNvSpPr/>
            <p:nvPr/>
          </p:nvSpPr>
          <p:spPr bwMode="auto">
            <a:xfrm>
              <a:off x="7463" y="3129"/>
              <a:ext cx="204" cy="106"/>
            </a:xfrm>
            <a:custGeom>
              <a:avLst/>
              <a:gdLst>
                <a:gd name="T0" fmla="*/ 136 w 136"/>
                <a:gd name="T1" fmla="*/ 49 h 71"/>
                <a:gd name="T2" fmla="*/ 93 w 136"/>
                <a:gd name="T3" fmla="*/ 67 h 71"/>
                <a:gd name="T4" fmla="*/ 90 w 136"/>
                <a:gd name="T5" fmla="*/ 67 h 71"/>
                <a:gd name="T6" fmla="*/ 85 w 136"/>
                <a:gd name="T7" fmla="*/ 69 h 71"/>
                <a:gd name="T8" fmla="*/ 79 w 136"/>
                <a:gd name="T9" fmla="*/ 69 h 71"/>
                <a:gd name="T10" fmla="*/ 75 w 136"/>
                <a:gd name="T11" fmla="*/ 68 h 71"/>
                <a:gd name="T12" fmla="*/ 71 w 136"/>
                <a:gd name="T13" fmla="*/ 67 h 71"/>
                <a:gd name="T14" fmla="*/ 66 w 136"/>
                <a:gd name="T15" fmla="*/ 66 h 71"/>
                <a:gd name="T16" fmla="*/ 62 w 136"/>
                <a:gd name="T17" fmla="*/ 65 h 71"/>
                <a:gd name="T18" fmla="*/ 34 w 136"/>
                <a:gd name="T19" fmla="*/ 61 h 71"/>
                <a:gd name="T20" fmla="*/ 31 w 136"/>
                <a:gd name="T21" fmla="*/ 62 h 71"/>
                <a:gd name="T22" fmla="*/ 29 w 136"/>
                <a:gd name="T23" fmla="*/ 63 h 71"/>
                <a:gd name="T24" fmla="*/ 26 w 136"/>
                <a:gd name="T25" fmla="*/ 64 h 71"/>
                <a:gd name="T26" fmla="*/ 24 w 136"/>
                <a:gd name="T27" fmla="*/ 65 h 71"/>
                <a:gd name="T28" fmla="*/ 20 w 136"/>
                <a:gd name="T29" fmla="*/ 66 h 71"/>
                <a:gd name="T30" fmla="*/ 14 w 136"/>
                <a:gd name="T31" fmla="*/ 68 h 71"/>
                <a:gd name="T32" fmla="*/ 9 w 136"/>
                <a:gd name="T33" fmla="*/ 70 h 71"/>
                <a:gd name="T34" fmla="*/ 2 w 136"/>
                <a:gd name="T35" fmla="*/ 67 h 71"/>
                <a:gd name="T36" fmla="*/ 2 w 136"/>
                <a:gd name="T37" fmla="*/ 60 h 71"/>
                <a:gd name="T38" fmla="*/ 28 w 136"/>
                <a:gd name="T39" fmla="*/ 27 h 71"/>
                <a:gd name="T40" fmla="*/ 48 w 136"/>
                <a:gd name="T41" fmla="*/ 6 h 71"/>
                <a:gd name="T42" fmla="*/ 62 w 136"/>
                <a:gd name="T43" fmla="*/ 0 h 71"/>
                <a:gd name="T44" fmla="*/ 65 w 136"/>
                <a:gd name="T45" fmla="*/ 0 h 71"/>
                <a:gd name="T46" fmla="*/ 68 w 136"/>
                <a:gd name="T47" fmla="*/ 1 h 71"/>
                <a:gd name="T48" fmla="*/ 70 w 136"/>
                <a:gd name="T49" fmla="*/ 2 h 71"/>
                <a:gd name="T50" fmla="*/ 71 w 136"/>
                <a:gd name="T51" fmla="*/ 3 h 71"/>
                <a:gd name="T52" fmla="*/ 73 w 136"/>
                <a:gd name="T53" fmla="*/ 5 h 71"/>
                <a:gd name="T54" fmla="*/ 74 w 136"/>
                <a:gd name="T55" fmla="*/ 6 h 71"/>
                <a:gd name="T56" fmla="*/ 76 w 136"/>
                <a:gd name="T57" fmla="*/ 8 h 71"/>
                <a:gd name="T58" fmla="*/ 76 w 136"/>
                <a:gd name="T59" fmla="*/ 9 h 71"/>
                <a:gd name="T60" fmla="*/ 103 w 136"/>
                <a:gd name="T61" fmla="*/ 25 h 71"/>
                <a:gd name="T62" fmla="*/ 105 w 136"/>
                <a:gd name="T63" fmla="*/ 32 h 71"/>
                <a:gd name="T64" fmla="*/ 104 w 136"/>
                <a:gd name="T65" fmla="*/ 36 h 71"/>
                <a:gd name="T66" fmla="*/ 108 w 136"/>
                <a:gd name="T67" fmla="*/ 39 h 71"/>
                <a:gd name="T68" fmla="*/ 136 w 136"/>
                <a:gd name="T69" fmla="*/ 4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" h="71">
                  <a:moveTo>
                    <a:pt x="136" y="49"/>
                  </a:moveTo>
                  <a:cubicBezTo>
                    <a:pt x="126" y="65"/>
                    <a:pt x="110" y="69"/>
                    <a:pt x="93" y="67"/>
                  </a:cubicBezTo>
                  <a:cubicBezTo>
                    <a:pt x="92" y="67"/>
                    <a:pt x="91" y="67"/>
                    <a:pt x="90" y="67"/>
                  </a:cubicBezTo>
                  <a:cubicBezTo>
                    <a:pt x="89" y="68"/>
                    <a:pt x="87" y="69"/>
                    <a:pt x="85" y="69"/>
                  </a:cubicBezTo>
                  <a:cubicBezTo>
                    <a:pt x="83" y="69"/>
                    <a:pt x="81" y="69"/>
                    <a:pt x="79" y="69"/>
                  </a:cubicBezTo>
                  <a:cubicBezTo>
                    <a:pt x="77" y="69"/>
                    <a:pt x="76" y="68"/>
                    <a:pt x="75" y="68"/>
                  </a:cubicBezTo>
                  <a:cubicBezTo>
                    <a:pt x="74" y="68"/>
                    <a:pt x="72" y="67"/>
                    <a:pt x="71" y="67"/>
                  </a:cubicBezTo>
                  <a:cubicBezTo>
                    <a:pt x="69" y="67"/>
                    <a:pt x="68" y="66"/>
                    <a:pt x="66" y="66"/>
                  </a:cubicBezTo>
                  <a:cubicBezTo>
                    <a:pt x="65" y="66"/>
                    <a:pt x="63" y="66"/>
                    <a:pt x="62" y="65"/>
                  </a:cubicBezTo>
                  <a:cubicBezTo>
                    <a:pt x="53" y="62"/>
                    <a:pt x="44" y="60"/>
                    <a:pt x="34" y="61"/>
                  </a:cubicBezTo>
                  <a:cubicBezTo>
                    <a:pt x="33" y="62"/>
                    <a:pt x="32" y="62"/>
                    <a:pt x="31" y="62"/>
                  </a:cubicBezTo>
                  <a:cubicBezTo>
                    <a:pt x="30" y="62"/>
                    <a:pt x="29" y="62"/>
                    <a:pt x="29" y="63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5" y="64"/>
                    <a:pt x="24" y="64"/>
                    <a:pt x="24" y="65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7"/>
                    <a:pt x="14" y="68"/>
                  </a:cubicBezTo>
                  <a:cubicBezTo>
                    <a:pt x="13" y="69"/>
                    <a:pt x="11" y="70"/>
                    <a:pt x="9" y="70"/>
                  </a:cubicBezTo>
                  <a:cubicBezTo>
                    <a:pt x="6" y="71"/>
                    <a:pt x="3" y="70"/>
                    <a:pt x="2" y="67"/>
                  </a:cubicBezTo>
                  <a:cubicBezTo>
                    <a:pt x="0" y="65"/>
                    <a:pt x="0" y="62"/>
                    <a:pt x="2" y="60"/>
                  </a:cubicBezTo>
                  <a:cubicBezTo>
                    <a:pt x="15" y="52"/>
                    <a:pt x="20" y="39"/>
                    <a:pt x="28" y="27"/>
                  </a:cubicBezTo>
                  <a:cubicBezTo>
                    <a:pt x="32" y="20"/>
                    <a:pt x="40" y="13"/>
                    <a:pt x="48" y="6"/>
                  </a:cubicBezTo>
                  <a:cubicBezTo>
                    <a:pt x="52" y="2"/>
                    <a:pt x="56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7" y="1"/>
                    <a:pt x="68" y="1"/>
                  </a:cubicBezTo>
                  <a:cubicBezTo>
                    <a:pt x="69" y="1"/>
                    <a:pt x="69" y="2"/>
                    <a:pt x="70" y="2"/>
                  </a:cubicBezTo>
                  <a:cubicBezTo>
                    <a:pt x="70" y="2"/>
                    <a:pt x="71" y="3"/>
                    <a:pt x="71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5"/>
                    <a:pt x="74" y="5"/>
                    <a:pt x="74" y="6"/>
                  </a:cubicBezTo>
                  <a:cubicBezTo>
                    <a:pt x="75" y="6"/>
                    <a:pt x="75" y="7"/>
                    <a:pt x="76" y="8"/>
                  </a:cubicBezTo>
                  <a:cubicBezTo>
                    <a:pt x="76" y="8"/>
                    <a:pt x="76" y="8"/>
                    <a:pt x="76" y="9"/>
                  </a:cubicBezTo>
                  <a:cubicBezTo>
                    <a:pt x="84" y="16"/>
                    <a:pt x="92" y="23"/>
                    <a:pt x="103" y="25"/>
                  </a:cubicBezTo>
                  <a:cubicBezTo>
                    <a:pt x="106" y="25"/>
                    <a:pt x="111" y="27"/>
                    <a:pt x="105" y="32"/>
                  </a:cubicBezTo>
                  <a:cubicBezTo>
                    <a:pt x="104" y="33"/>
                    <a:pt x="102" y="34"/>
                    <a:pt x="104" y="36"/>
                  </a:cubicBezTo>
                  <a:cubicBezTo>
                    <a:pt x="105" y="38"/>
                    <a:pt x="107" y="39"/>
                    <a:pt x="108" y="39"/>
                  </a:cubicBezTo>
                  <a:cubicBezTo>
                    <a:pt x="120" y="36"/>
                    <a:pt x="127" y="46"/>
                    <a:pt x="136" y="49"/>
                  </a:cubicBezTo>
                  <a:close/>
                </a:path>
              </a:pathLst>
            </a:custGeom>
            <a:solidFill>
              <a:srgbClr val="F2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9" name="Freeform 1686"/>
            <p:cNvSpPr/>
            <p:nvPr/>
          </p:nvSpPr>
          <p:spPr bwMode="auto">
            <a:xfrm>
              <a:off x="7759" y="3147"/>
              <a:ext cx="69" cy="54"/>
            </a:xfrm>
            <a:custGeom>
              <a:avLst/>
              <a:gdLst>
                <a:gd name="T0" fmla="*/ 6 w 46"/>
                <a:gd name="T1" fmla="*/ 12 h 36"/>
                <a:gd name="T2" fmla="*/ 16 w 46"/>
                <a:gd name="T3" fmla="*/ 3 h 36"/>
                <a:gd name="T4" fmla="*/ 20 w 46"/>
                <a:gd name="T5" fmla="*/ 0 h 36"/>
                <a:gd name="T6" fmla="*/ 36 w 46"/>
                <a:gd name="T7" fmla="*/ 7 h 36"/>
                <a:gd name="T8" fmla="*/ 45 w 46"/>
                <a:gd name="T9" fmla="*/ 24 h 36"/>
                <a:gd name="T10" fmla="*/ 45 w 46"/>
                <a:gd name="T11" fmla="*/ 24 h 36"/>
                <a:gd name="T12" fmla="*/ 41 w 46"/>
                <a:gd name="T13" fmla="*/ 26 h 36"/>
                <a:gd name="T14" fmla="*/ 19 w 46"/>
                <a:gd name="T15" fmla="*/ 36 h 36"/>
                <a:gd name="T16" fmla="*/ 18 w 46"/>
                <a:gd name="T17" fmla="*/ 30 h 36"/>
                <a:gd name="T18" fmla="*/ 13 w 46"/>
                <a:gd name="T19" fmla="*/ 26 h 36"/>
                <a:gd name="T20" fmla="*/ 7 w 46"/>
                <a:gd name="T21" fmla="*/ 24 h 36"/>
                <a:gd name="T22" fmla="*/ 1 w 46"/>
                <a:gd name="T23" fmla="*/ 19 h 36"/>
                <a:gd name="T24" fmla="*/ 6 w 46"/>
                <a:gd name="T2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36">
                  <a:moveTo>
                    <a:pt x="6" y="12"/>
                  </a:moveTo>
                  <a:cubicBezTo>
                    <a:pt x="10" y="10"/>
                    <a:pt x="15" y="8"/>
                    <a:pt x="16" y="3"/>
                  </a:cubicBezTo>
                  <a:cubicBezTo>
                    <a:pt x="17" y="1"/>
                    <a:pt x="18" y="0"/>
                    <a:pt x="20" y="0"/>
                  </a:cubicBezTo>
                  <a:cubicBezTo>
                    <a:pt x="26" y="1"/>
                    <a:pt x="33" y="2"/>
                    <a:pt x="36" y="7"/>
                  </a:cubicBezTo>
                  <a:cubicBezTo>
                    <a:pt x="40" y="13"/>
                    <a:pt x="46" y="16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5"/>
                    <a:pt x="42" y="25"/>
                    <a:pt x="41" y="26"/>
                  </a:cubicBezTo>
                  <a:cubicBezTo>
                    <a:pt x="35" y="32"/>
                    <a:pt x="27" y="34"/>
                    <a:pt x="19" y="36"/>
                  </a:cubicBezTo>
                  <a:cubicBezTo>
                    <a:pt x="17" y="34"/>
                    <a:pt x="21" y="32"/>
                    <a:pt x="18" y="30"/>
                  </a:cubicBezTo>
                  <a:cubicBezTo>
                    <a:pt x="16" y="28"/>
                    <a:pt x="15" y="27"/>
                    <a:pt x="13" y="26"/>
                  </a:cubicBezTo>
                  <a:cubicBezTo>
                    <a:pt x="11" y="25"/>
                    <a:pt x="9" y="25"/>
                    <a:pt x="7" y="24"/>
                  </a:cubicBezTo>
                  <a:cubicBezTo>
                    <a:pt x="4" y="23"/>
                    <a:pt x="2" y="23"/>
                    <a:pt x="1" y="19"/>
                  </a:cubicBezTo>
                  <a:cubicBezTo>
                    <a:pt x="0" y="15"/>
                    <a:pt x="4" y="14"/>
                    <a:pt x="6" y="12"/>
                  </a:cubicBezTo>
                  <a:close/>
                </a:path>
              </a:pathLst>
            </a:custGeom>
            <a:solidFill>
              <a:srgbClr val="F2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0" name="Freeform 1687"/>
            <p:cNvSpPr/>
            <p:nvPr/>
          </p:nvSpPr>
          <p:spPr bwMode="auto">
            <a:xfrm>
              <a:off x="7546" y="3075"/>
              <a:ext cx="142" cy="97"/>
            </a:xfrm>
            <a:custGeom>
              <a:avLst/>
              <a:gdLst>
                <a:gd name="T0" fmla="*/ 95 w 95"/>
                <a:gd name="T1" fmla="*/ 58 h 65"/>
                <a:gd name="T2" fmla="*/ 85 w 95"/>
                <a:gd name="T3" fmla="*/ 62 h 65"/>
                <a:gd name="T4" fmla="*/ 65 w 95"/>
                <a:gd name="T5" fmla="*/ 60 h 65"/>
                <a:gd name="T6" fmla="*/ 57 w 95"/>
                <a:gd name="T7" fmla="*/ 60 h 65"/>
                <a:gd name="T8" fmla="*/ 25 w 95"/>
                <a:gd name="T9" fmla="*/ 47 h 65"/>
                <a:gd name="T10" fmla="*/ 24 w 95"/>
                <a:gd name="T11" fmla="*/ 44 h 65"/>
                <a:gd name="T12" fmla="*/ 23 w 95"/>
                <a:gd name="T13" fmla="*/ 42 h 65"/>
                <a:gd name="T14" fmla="*/ 22 w 95"/>
                <a:gd name="T15" fmla="*/ 42 h 65"/>
                <a:gd name="T16" fmla="*/ 20 w 95"/>
                <a:gd name="T17" fmla="*/ 40 h 65"/>
                <a:gd name="T18" fmla="*/ 20 w 95"/>
                <a:gd name="T19" fmla="*/ 39 h 65"/>
                <a:gd name="T20" fmla="*/ 18 w 95"/>
                <a:gd name="T21" fmla="*/ 38 h 65"/>
                <a:gd name="T22" fmla="*/ 18 w 95"/>
                <a:gd name="T23" fmla="*/ 37 h 65"/>
                <a:gd name="T24" fmla="*/ 16 w 95"/>
                <a:gd name="T25" fmla="*/ 36 h 65"/>
                <a:gd name="T26" fmla="*/ 16 w 95"/>
                <a:gd name="T27" fmla="*/ 35 h 65"/>
                <a:gd name="T28" fmla="*/ 14 w 95"/>
                <a:gd name="T29" fmla="*/ 34 h 65"/>
                <a:gd name="T30" fmla="*/ 14 w 95"/>
                <a:gd name="T31" fmla="*/ 33 h 65"/>
                <a:gd name="T32" fmla="*/ 12 w 95"/>
                <a:gd name="T33" fmla="*/ 32 h 65"/>
                <a:gd name="T34" fmla="*/ 12 w 95"/>
                <a:gd name="T35" fmla="*/ 31 h 65"/>
                <a:gd name="T36" fmla="*/ 10 w 95"/>
                <a:gd name="T37" fmla="*/ 29 h 65"/>
                <a:gd name="T38" fmla="*/ 9 w 95"/>
                <a:gd name="T39" fmla="*/ 28 h 65"/>
                <a:gd name="T40" fmla="*/ 8 w 95"/>
                <a:gd name="T41" fmla="*/ 26 h 65"/>
                <a:gd name="T42" fmla="*/ 7 w 95"/>
                <a:gd name="T43" fmla="*/ 24 h 65"/>
                <a:gd name="T44" fmla="*/ 4 w 95"/>
                <a:gd name="T45" fmla="*/ 20 h 65"/>
                <a:gd name="T46" fmla="*/ 3 w 95"/>
                <a:gd name="T47" fmla="*/ 3 h 65"/>
                <a:gd name="T48" fmla="*/ 12 w 95"/>
                <a:gd name="T49" fmla="*/ 6 h 65"/>
                <a:gd name="T50" fmla="*/ 22 w 95"/>
                <a:gd name="T51" fmla="*/ 18 h 65"/>
                <a:gd name="T52" fmla="*/ 23 w 95"/>
                <a:gd name="T53" fmla="*/ 20 h 65"/>
                <a:gd name="T54" fmla="*/ 25 w 95"/>
                <a:gd name="T55" fmla="*/ 21 h 65"/>
                <a:gd name="T56" fmla="*/ 26 w 95"/>
                <a:gd name="T57" fmla="*/ 22 h 65"/>
                <a:gd name="T58" fmla="*/ 27 w 95"/>
                <a:gd name="T59" fmla="*/ 24 h 65"/>
                <a:gd name="T60" fmla="*/ 28 w 95"/>
                <a:gd name="T61" fmla="*/ 25 h 65"/>
                <a:gd name="T62" fmla="*/ 30 w 95"/>
                <a:gd name="T63" fmla="*/ 26 h 65"/>
                <a:gd name="T64" fmla="*/ 31 w 95"/>
                <a:gd name="T65" fmla="*/ 28 h 65"/>
                <a:gd name="T66" fmla="*/ 33 w 95"/>
                <a:gd name="T67" fmla="*/ 30 h 65"/>
                <a:gd name="T68" fmla="*/ 33 w 95"/>
                <a:gd name="T69" fmla="*/ 31 h 65"/>
                <a:gd name="T70" fmla="*/ 35 w 95"/>
                <a:gd name="T71" fmla="*/ 33 h 65"/>
                <a:gd name="T72" fmla="*/ 65 w 95"/>
                <a:gd name="T73" fmla="*/ 48 h 65"/>
                <a:gd name="T74" fmla="*/ 95 w 95"/>
                <a:gd name="T75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65">
                  <a:moveTo>
                    <a:pt x="95" y="58"/>
                  </a:moveTo>
                  <a:cubicBezTo>
                    <a:pt x="92" y="61"/>
                    <a:pt x="88" y="61"/>
                    <a:pt x="85" y="62"/>
                  </a:cubicBezTo>
                  <a:cubicBezTo>
                    <a:pt x="78" y="64"/>
                    <a:pt x="71" y="65"/>
                    <a:pt x="65" y="60"/>
                  </a:cubicBezTo>
                  <a:cubicBezTo>
                    <a:pt x="63" y="59"/>
                    <a:pt x="60" y="60"/>
                    <a:pt x="57" y="60"/>
                  </a:cubicBezTo>
                  <a:cubicBezTo>
                    <a:pt x="44" y="61"/>
                    <a:pt x="33" y="58"/>
                    <a:pt x="25" y="47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24" y="44"/>
                    <a:pt x="23" y="43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1"/>
                    <a:pt x="21" y="41"/>
                    <a:pt x="20" y="40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7" y="37"/>
                    <a:pt x="17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5" y="35"/>
                    <a:pt x="15" y="34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3" y="33"/>
                    <a:pt x="13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0"/>
                    <a:pt x="11" y="30"/>
                    <a:pt x="10" y="29"/>
                  </a:cubicBezTo>
                  <a:cubicBezTo>
                    <a:pt x="10" y="29"/>
                    <a:pt x="9" y="28"/>
                    <a:pt x="9" y="28"/>
                  </a:cubicBezTo>
                  <a:cubicBezTo>
                    <a:pt x="9" y="27"/>
                    <a:pt x="8" y="26"/>
                    <a:pt x="8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2" y="14"/>
                    <a:pt x="0" y="9"/>
                    <a:pt x="3" y="3"/>
                  </a:cubicBezTo>
                  <a:cubicBezTo>
                    <a:pt x="7" y="0"/>
                    <a:pt x="10" y="3"/>
                    <a:pt x="12" y="6"/>
                  </a:cubicBezTo>
                  <a:cubicBezTo>
                    <a:pt x="15" y="10"/>
                    <a:pt x="19" y="13"/>
                    <a:pt x="22" y="18"/>
                  </a:cubicBezTo>
                  <a:cubicBezTo>
                    <a:pt x="22" y="19"/>
                    <a:pt x="23" y="19"/>
                    <a:pt x="23" y="20"/>
                  </a:cubicBezTo>
                  <a:cubicBezTo>
                    <a:pt x="24" y="20"/>
                    <a:pt x="25" y="21"/>
                    <a:pt x="25" y="21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6" y="23"/>
                    <a:pt x="27" y="23"/>
                    <a:pt x="27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7"/>
                    <a:pt x="31" y="28"/>
                    <a:pt x="31" y="28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4" y="32"/>
                    <a:pt x="35" y="33"/>
                  </a:cubicBezTo>
                  <a:cubicBezTo>
                    <a:pt x="44" y="39"/>
                    <a:pt x="54" y="45"/>
                    <a:pt x="65" y="48"/>
                  </a:cubicBezTo>
                  <a:cubicBezTo>
                    <a:pt x="75" y="50"/>
                    <a:pt x="85" y="54"/>
                    <a:pt x="95" y="58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1" name="Freeform 1688"/>
            <p:cNvSpPr/>
            <p:nvPr/>
          </p:nvSpPr>
          <p:spPr bwMode="auto">
            <a:xfrm>
              <a:off x="7576" y="3099"/>
              <a:ext cx="147" cy="66"/>
            </a:xfrm>
            <a:custGeom>
              <a:avLst/>
              <a:gdLst>
                <a:gd name="T0" fmla="*/ 7 w 98"/>
                <a:gd name="T1" fmla="*/ 14 h 44"/>
                <a:gd name="T2" fmla="*/ 7 w 98"/>
                <a:gd name="T3" fmla="*/ 12 h 44"/>
                <a:gd name="T4" fmla="*/ 5 w 98"/>
                <a:gd name="T5" fmla="*/ 10 h 44"/>
                <a:gd name="T6" fmla="*/ 4 w 98"/>
                <a:gd name="T7" fmla="*/ 8 h 44"/>
                <a:gd name="T8" fmla="*/ 4 w 98"/>
                <a:gd name="T9" fmla="*/ 8 h 44"/>
                <a:gd name="T10" fmla="*/ 2 w 98"/>
                <a:gd name="T11" fmla="*/ 6 h 44"/>
                <a:gd name="T12" fmla="*/ 2 w 98"/>
                <a:gd name="T13" fmla="*/ 6 h 44"/>
                <a:gd name="T14" fmla="*/ 4 w 98"/>
                <a:gd name="T15" fmla="*/ 0 h 44"/>
                <a:gd name="T16" fmla="*/ 8 w 98"/>
                <a:gd name="T17" fmla="*/ 1 h 44"/>
                <a:gd name="T18" fmla="*/ 11 w 98"/>
                <a:gd name="T19" fmla="*/ 2 h 44"/>
                <a:gd name="T20" fmla="*/ 12 w 98"/>
                <a:gd name="T21" fmla="*/ 3 h 44"/>
                <a:gd name="T22" fmla="*/ 13 w 98"/>
                <a:gd name="T23" fmla="*/ 5 h 44"/>
                <a:gd name="T24" fmla="*/ 14 w 98"/>
                <a:gd name="T25" fmla="*/ 6 h 44"/>
                <a:gd name="T26" fmla="*/ 16 w 98"/>
                <a:gd name="T27" fmla="*/ 8 h 44"/>
                <a:gd name="T28" fmla="*/ 17 w 98"/>
                <a:gd name="T29" fmla="*/ 9 h 44"/>
                <a:gd name="T30" fmla="*/ 65 w 98"/>
                <a:gd name="T31" fmla="*/ 27 h 44"/>
                <a:gd name="T32" fmla="*/ 73 w 98"/>
                <a:gd name="T33" fmla="*/ 25 h 44"/>
                <a:gd name="T34" fmla="*/ 84 w 98"/>
                <a:gd name="T35" fmla="*/ 25 h 44"/>
                <a:gd name="T36" fmla="*/ 83 w 98"/>
                <a:gd name="T37" fmla="*/ 27 h 44"/>
                <a:gd name="T38" fmla="*/ 79 w 98"/>
                <a:gd name="T39" fmla="*/ 33 h 44"/>
                <a:gd name="T40" fmla="*/ 87 w 98"/>
                <a:gd name="T41" fmla="*/ 32 h 44"/>
                <a:gd name="T42" fmla="*/ 98 w 98"/>
                <a:gd name="T43" fmla="*/ 29 h 44"/>
                <a:gd name="T44" fmla="*/ 78 w 98"/>
                <a:gd name="T45" fmla="*/ 41 h 44"/>
                <a:gd name="T46" fmla="*/ 75 w 98"/>
                <a:gd name="T47" fmla="*/ 42 h 44"/>
                <a:gd name="T48" fmla="*/ 75 w 98"/>
                <a:gd name="T49" fmla="*/ 42 h 44"/>
                <a:gd name="T50" fmla="*/ 50 w 98"/>
                <a:gd name="T51" fmla="*/ 37 h 44"/>
                <a:gd name="T52" fmla="*/ 41 w 98"/>
                <a:gd name="T53" fmla="*/ 34 h 44"/>
                <a:gd name="T54" fmla="*/ 11 w 98"/>
                <a:gd name="T55" fmla="*/ 17 h 44"/>
                <a:gd name="T56" fmla="*/ 9 w 98"/>
                <a:gd name="T57" fmla="*/ 16 h 44"/>
                <a:gd name="T58" fmla="*/ 9 w 98"/>
                <a:gd name="T59" fmla="*/ 16 h 44"/>
                <a:gd name="T60" fmla="*/ 7 w 98"/>
                <a:gd name="T6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44">
                  <a:moveTo>
                    <a:pt x="7" y="14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"/>
                    <a:pt x="10" y="2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7"/>
                    <a:pt x="15" y="8"/>
                    <a:pt x="16" y="8"/>
                  </a:cubicBezTo>
                  <a:cubicBezTo>
                    <a:pt x="16" y="8"/>
                    <a:pt x="17" y="9"/>
                    <a:pt x="17" y="9"/>
                  </a:cubicBezTo>
                  <a:cubicBezTo>
                    <a:pt x="31" y="21"/>
                    <a:pt x="47" y="24"/>
                    <a:pt x="65" y="27"/>
                  </a:cubicBezTo>
                  <a:cubicBezTo>
                    <a:pt x="68" y="27"/>
                    <a:pt x="70" y="26"/>
                    <a:pt x="73" y="25"/>
                  </a:cubicBezTo>
                  <a:cubicBezTo>
                    <a:pt x="76" y="23"/>
                    <a:pt x="80" y="21"/>
                    <a:pt x="84" y="25"/>
                  </a:cubicBezTo>
                  <a:cubicBezTo>
                    <a:pt x="84" y="26"/>
                    <a:pt x="83" y="26"/>
                    <a:pt x="83" y="27"/>
                  </a:cubicBezTo>
                  <a:cubicBezTo>
                    <a:pt x="82" y="29"/>
                    <a:pt x="76" y="30"/>
                    <a:pt x="79" y="33"/>
                  </a:cubicBezTo>
                  <a:cubicBezTo>
                    <a:pt x="80" y="36"/>
                    <a:pt x="84" y="33"/>
                    <a:pt x="87" y="32"/>
                  </a:cubicBezTo>
                  <a:cubicBezTo>
                    <a:pt x="91" y="32"/>
                    <a:pt x="94" y="29"/>
                    <a:pt x="98" y="29"/>
                  </a:cubicBezTo>
                  <a:cubicBezTo>
                    <a:pt x="92" y="35"/>
                    <a:pt x="86" y="38"/>
                    <a:pt x="78" y="41"/>
                  </a:cubicBezTo>
                  <a:cubicBezTo>
                    <a:pt x="77" y="42"/>
                    <a:pt x="76" y="41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66" y="44"/>
                    <a:pt x="58" y="44"/>
                    <a:pt x="50" y="37"/>
                  </a:cubicBezTo>
                  <a:cubicBezTo>
                    <a:pt x="48" y="35"/>
                    <a:pt x="44" y="35"/>
                    <a:pt x="41" y="34"/>
                  </a:cubicBezTo>
                  <a:cubicBezTo>
                    <a:pt x="30" y="31"/>
                    <a:pt x="19" y="28"/>
                    <a:pt x="11" y="17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8" y="14"/>
                    <a:pt x="7" y="14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2" name="Freeform 1689"/>
            <p:cNvSpPr/>
            <p:nvPr/>
          </p:nvSpPr>
          <p:spPr bwMode="auto">
            <a:xfrm>
              <a:off x="7573" y="3136"/>
              <a:ext cx="100" cy="42"/>
            </a:xfrm>
            <a:custGeom>
              <a:avLst/>
              <a:gdLst>
                <a:gd name="T0" fmla="*/ 7 w 67"/>
                <a:gd name="T1" fmla="*/ 0 h 28"/>
                <a:gd name="T2" fmla="*/ 11 w 67"/>
                <a:gd name="T3" fmla="*/ 4 h 28"/>
                <a:gd name="T4" fmla="*/ 30 w 67"/>
                <a:gd name="T5" fmla="*/ 15 h 28"/>
                <a:gd name="T6" fmla="*/ 58 w 67"/>
                <a:gd name="T7" fmla="*/ 21 h 28"/>
                <a:gd name="T8" fmla="*/ 67 w 67"/>
                <a:gd name="T9" fmla="*/ 21 h 28"/>
                <a:gd name="T10" fmla="*/ 46 w 67"/>
                <a:gd name="T11" fmla="*/ 21 h 28"/>
                <a:gd name="T12" fmla="*/ 41 w 67"/>
                <a:gd name="T13" fmla="*/ 23 h 28"/>
                <a:gd name="T14" fmla="*/ 32 w 67"/>
                <a:gd name="T15" fmla="*/ 27 h 28"/>
                <a:gd name="T16" fmla="*/ 27 w 67"/>
                <a:gd name="T17" fmla="*/ 23 h 28"/>
                <a:gd name="T18" fmla="*/ 0 w 67"/>
                <a:gd name="T19" fmla="*/ 4 h 28"/>
                <a:gd name="T20" fmla="*/ 7 w 67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8">
                  <a:moveTo>
                    <a:pt x="7" y="0"/>
                  </a:moveTo>
                  <a:cubicBezTo>
                    <a:pt x="9" y="1"/>
                    <a:pt x="10" y="2"/>
                    <a:pt x="11" y="4"/>
                  </a:cubicBezTo>
                  <a:cubicBezTo>
                    <a:pt x="16" y="11"/>
                    <a:pt x="22" y="14"/>
                    <a:pt x="30" y="15"/>
                  </a:cubicBezTo>
                  <a:cubicBezTo>
                    <a:pt x="40" y="16"/>
                    <a:pt x="49" y="18"/>
                    <a:pt x="58" y="21"/>
                  </a:cubicBezTo>
                  <a:cubicBezTo>
                    <a:pt x="61" y="21"/>
                    <a:pt x="64" y="21"/>
                    <a:pt x="67" y="21"/>
                  </a:cubicBezTo>
                  <a:cubicBezTo>
                    <a:pt x="60" y="24"/>
                    <a:pt x="53" y="28"/>
                    <a:pt x="46" y="21"/>
                  </a:cubicBezTo>
                  <a:cubicBezTo>
                    <a:pt x="44" y="19"/>
                    <a:pt x="42" y="20"/>
                    <a:pt x="41" y="23"/>
                  </a:cubicBezTo>
                  <a:cubicBezTo>
                    <a:pt x="39" y="27"/>
                    <a:pt x="36" y="27"/>
                    <a:pt x="32" y="27"/>
                  </a:cubicBezTo>
                  <a:cubicBezTo>
                    <a:pt x="34" y="22"/>
                    <a:pt x="29" y="23"/>
                    <a:pt x="27" y="23"/>
                  </a:cubicBezTo>
                  <a:cubicBezTo>
                    <a:pt x="15" y="20"/>
                    <a:pt x="7" y="14"/>
                    <a:pt x="0" y="4"/>
                  </a:cubicBezTo>
                  <a:cubicBezTo>
                    <a:pt x="1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3" name="Freeform 1690"/>
            <p:cNvSpPr/>
            <p:nvPr/>
          </p:nvSpPr>
          <p:spPr bwMode="auto">
            <a:xfrm>
              <a:off x="7768" y="3061"/>
              <a:ext cx="81" cy="35"/>
            </a:xfrm>
            <a:custGeom>
              <a:avLst/>
              <a:gdLst>
                <a:gd name="T0" fmla="*/ 0 w 54"/>
                <a:gd name="T1" fmla="*/ 23 h 23"/>
                <a:gd name="T2" fmla="*/ 12 w 54"/>
                <a:gd name="T3" fmla="*/ 16 h 23"/>
                <a:gd name="T4" fmla="*/ 54 w 54"/>
                <a:gd name="T5" fmla="*/ 0 h 23"/>
                <a:gd name="T6" fmla="*/ 27 w 54"/>
                <a:gd name="T7" fmla="*/ 19 h 23"/>
                <a:gd name="T8" fmla="*/ 0 w 5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">
                  <a:moveTo>
                    <a:pt x="0" y="23"/>
                  </a:moveTo>
                  <a:cubicBezTo>
                    <a:pt x="4" y="20"/>
                    <a:pt x="8" y="17"/>
                    <a:pt x="12" y="16"/>
                  </a:cubicBezTo>
                  <a:cubicBezTo>
                    <a:pt x="26" y="10"/>
                    <a:pt x="40" y="4"/>
                    <a:pt x="54" y="0"/>
                  </a:cubicBezTo>
                  <a:cubicBezTo>
                    <a:pt x="49" y="12"/>
                    <a:pt x="39" y="17"/>
                    <a:pt x="27" y="19"/>
                  </a:cubicBezTo>
                  <a:cubicBezTo>
                    <a:pt x="18" y="20"/>
                    <a:pt x="9" y="21"/>
                    <a:pt x="0" y="23"/>
                  </a:cubicBezTo>
                  <a:close/>
                </a:path>
              </a:pathLst>
            </a:custGeom>
            <a:solidFill>
              <a:srgbClr val="F0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4" name="Freeform 1691"/>
            <p:cNvSpPr/>
            <p:nvPr/>
          </p:nvSpPr>
          <p:spPr bwMode="auto">
            <a:xfrm>
              <a:off x="7666" y="3177"/>
              <a:ext cx="21" cy="16"/>
            </a:xfrm>
            <a:custGeom>
              <a:avLst/>
              <a:gdLst>
                <a:gd name="T0" fmla="*/ 14 w 14"/>
                <a:gd name="T1" fmla="*/ 0 h 11"/>
                <a:gd name="T2" fmla="*/ 0 w 14"/>
                <a:gd name="T3" fmla="*/ 5 h 11"/>
                <a:gd name="T4" fmla="*/ 14 w 1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9" y="11"/>
                    <a:pt x="9" y="11"/>
                    <a:pt x="0" y="5"/>
                  </a:cubicBezTo>
                  <a:cubicBezTo>
                    <a:pt x="5" y="4"/>
                    <a:pt x="9" y="2"/>
                    <a:pt x="14" y="0"/>
                  </a:cubicBezTo>
                  <a:close/>
                </a:path>
              </a:pathLst>
            </a:custGeom>
            <a:solidFill>
              <a:srgbClr val="EC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5" name="Freeform 1692"/>
            <p:cNvSpPr/>
            <p:nvPr/>
          </p:nvSpPr>
          <p:spPr bwMode="auto">
            <a:xfrm>
              <a:off x="7820" y="318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6" name="Freeform 1693"/>
            <p:cNvSpPr/>
            <p:nvPr/>
          </p:nvSpPr>
          <p:spPr bwMode="auto">
            <a:xfrm>
              <a:off x="7688" y="3160"/>
              <a:ext cx="5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7" name="Freeform 1694"/>
            <p:cNvSpPr/>
            <p:nvPr/>
          </p:nvSpPr>
          <p:spPr bwMode="auto">
            <a:xfrm>
              <a:off x="7849" y="305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0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8" name="Freeform 1695"/>
            <p:cNvSpPr/>
            <p:nvPr/>
          </p:nvSpPr>
          <p:spPr bwMode="auto">
            <a:xfrm>
              <a:off x="7589" y="3001"/>
              <a:ext cx="194" cy="147"/>
            </a:xfrm>
            <a:custGeom>
              <a:avLst/>
              <a:gdLst>
                <a:gd name="T0" fmla="*/ 75 w 129"/>
                <a:gd name="T1" fmla="*/ 90 h 98"/>
                <a:gd name="T2" fmla="*/ 70 w 129"/>
                <a:gd name="T3" fmla="*/ 92 h 98"/>
                <a:gd name="T4" fmla="*/ 44 w 129"/>
                <a:gd name="T5" fmla="*/ 94 h 98"/>
                <a:gd name="T6" fmla="*/ 11 w 129"/>
                <a:gd name="T7" fmla="*/ 81 h 98"/>
                <a:gd name="T8" fmla="*/ 4 w 129"/>
                <a:gd name="T9" fmla="*/ 75 h 98"/>
                <a:gd name="T10" fmla="*/ 7 w 129"/>
                <a:gd name="T11" fmla="*/ 58 h 98"/>
                <a:gd name="T12" fmla="*/ 9 w 129"/>
                <a:gd name="T13" fmla="*/ 50 h 98"/>
                <a:gd name="T14" fmla="*/ 11 w 129"/>
                <a:gd name="T15" fmla="*/ 45 h 98"/>
                <a:gd name="T16" fmla="*/ 20 w 129"/>
                <a:gd name="T17" fmla="*/ 31 h 98"/>
                <a:gd name="T18" fmla="*/ 25 w 129"/>
                <a:gd name="T19" fmla="*/ 7 h 98"/>
                <a:gd name="T20" fmla="*/ 29 w 129"/>
                <a:gd name="T21" fmla="*/ 0 h 98"/>
                <a:gd name="T22" fmla="*/ 31 w 129"/>
                <a:gd name="T23" fmla="*/ 0 h 98"/>
                <a:gd name="T24" fmla="*/ 42 w 129"/>
                <a:gd name="T25" fmla="*/ 2 h 98"/>
                <a:gd name="T26" fmla="*/ 47 w 129"/>
                <a:gd name="T27" fmla="*/ 10 h 98"/>
                <a:gd name="T28" fmla="*/ 44 w 129"/>
                <a:gd name="T29" fmla="*/ 14 h 98"/>
                <a:gd name="T30" fmla="*/ 35 w 129"/>
                <a:gd name="T31" fmla="*/ 35 h 98"/>
                <a:gd name="T32" fmla="*/ 41 w 129"/>
                <a:gd name="T33" fmla="*/ 50 h 98"/>
                <a:gd name="T34" fmla="*/ 55 w 129"/>
                <a:gd name="T35" fmla="*/ 65 h 98"/>
                <a:gd name="T36" fmla="*/ 66 w 129"/>
                <a:gd name="T37" fmla="*/ 65 h 98"/>
                <a:gd name="T38" fmla="*/ 76 w 129"/>
                <a:gd name="T39" fmla="*/ 59 h 98"/>
                <a:gd name="T40" fmla="*/ 84 w 129"/>
                <a:gd name="T41" fmla="*/ 52 h 98"/>
                <a:gd name="T42" fmla="*/ 107 w 129"/>
                <a:gd name="T43" fmla="*/ 29 h 98"/>
                <a:gd name="T44" fmla="*/ 114 w 129"/>
                <a:gd name="T45" fmla="*/ 25 h 98"/>
                <a:gd name="T46" fmla="*/ 123 w 129"/>
                <a:gd name="T47" fmla="*/ 23 h 98"/>
                <a:gd name="T48" fmla="*/ 128 w 129"/>
                <a:gd name="T49" fmla="*/ 23 h 98"/>
                <a:gd name="T50" fmla="*/ 127 w 129"/>
                <a:gd name="T51" fmla="*/ 29 h 98"/>
                <a:gd name="T52" fmla="*/ 122 w 129"/>
                <a:gd name="T53" fmla="*/ 34 h 98"/>
                <a:gd name="T54" fmla="*/ 109 w 129"/>
                <a:gd name="T55" fmla="*/ 44 h 98"/>
                <a:gd name="T56" fmla="*/ 104 w 129"/>
                <a:gd name="T57" fmla="*/ 63 h 98"/>
                <a:gd name="T58" fmla="*/ 95 w 129"/>
                <a:gd name="T59" fmla="*/ 72 h 98"/>
                <a:gd name="T60" fmla="*/ 75 w 129"/>
                <a:gd name="T61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98">
                  <a:moveTo>
                    <a:pt x="75" y="90"/>
                  </a:moveTo>
                  <a:cubicBezTo>
                    <a:pt x="73" y="91"/>
                    <a:pt x="71" y="91"/>
                    <a:pt x="70" y="92"/>
                  </a:cubicBezTo>
                  <a:cubicBezTo>
                    <a:pt x="62" y="98"/>
                    <a:pt x="53" y="95"/>
                    <a:pt x="44" y="94"/>
                  </a:cubicBezTo>
                  <a:cubicBezTo>
                    <a:pt x="32" y="92"/>
                    <a:pt x="21" y="88"/>
                    <a:pt x="11" y="81"/>
                  </a:cubicBezTo>
                  <a:cubicBezTo>
                    <a:pt x="8" y="79"/>
                    <a:pt x="6" y="78"/>
                    <a:pt x="4" y="75"/>
                  </a:cubicBezTo>
                  <a:cubicBezTo>
                    <a:pt x="0" y="69"/>
                    <a:pt x="9" y="65"/>
                    <a:pt x="7" y="58"/>
                  </a:cubicBezTo>
                  <a:cubicBezTo>
                    <a:pt x="7" y="56"/>
                    <a:pt x="9" y="53"/>
                    <a:pt x="9" y="50"/>
                  </a:cubicBezTo>
                  <a:cubicBezTo>
                    <a:pt x="8" y="48"/>
                    <a:pt x="9" y="45"/>
                    <a:pt x="11" y="45"/>
                  </a:cubicBezTo>
                  <a:cubicBezTo>
                    <a:pt x="20" y="44"/>
                    <a:pt x="19" y="37"/>
                    <a:pt x="20" y="31"/>
                  </a:cubicBezTo>
                  <a:cubicBezTo>
                    <a:pt x="21" y="23"/>
                    <a:pt x="25" y="15"/>
                    <a:pt x="25" y="7"/>
                  </a:cubicBezTo>
                  <a:cubicBezTo>
                    <a:pt x="25" y="4"/>
                    <a:pt x="26" y="1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4" y="3"/>
                    <a:pt x="38" y="1"/>
                    <a:pt x="42" y="2"/>
                  </a:cubicBezTo>
                  <a:cubicBezTo>
                    <a:pt x="48" y="2"/>
                    <a:pt x="49" y="5"/>
                    <a:pt x="47" y="10"/>
                  </a:cubicBezTo>
                  <a:cubicBezTo>
                    <a:pt x="46" y="12"/>
                    <a:pt x="45" y="13"/>
                    <a:pt x="44" y="14"/>
                  </a:cubicBezTo>
                  <a:cubicBezTo>
                    <a:pt x="39" y="20"/>
                    <a:pt x="37" y="28"/>
                    <a:pt x="35" y="35"/>
                  </a:cubicBezTo>
                  <a:cubicBezTo>
                    <a:pt x="33" y="40"/>
                    <a:pt x="38" y="46"/>
                    <a:pt x="41" y="50"/>
                  </a:cubicBezTo>
                  <a:cubicBezTo>
                    <a:pt x="45" y="55"/>
                    <a:pt x="51" y="59"/>
                    <a:pt x="55" y="65"/>
                  </a:cubicBezTo>
                  <a:cubicBezTo>
                    <a:pt x="57" y="68"/>
                    <a:pt x="63" y="68"/>
                    <a:pt x="66" y="65"/>
                  </a:cubicBezTo>
                  <a:cubicBezTo>
                    <a:pt x="69" y="62"/>
                    <a:pt x="72" y="59"/>
                    <a:pt x="76" y="59"/>
                  </a:cubicBezTo>
                  <a:cubicBezTo>
                    <a:pt x="80" y="59"/>
                    <a:pt x="82" y="55"/>
                    <a:pt x="84" y="52"/>
                  </a:cubicBezTo>
                  <a:cubicBezTo>
                    <a:pt x="90" y="43"/>
                    <a:pt x="99" y="36"/>
                    <a:pt x="107" y="29"/>
                  </a:cubicBezTo>
                  <a:cubicBezTo>
                    <a:pt x="109" y="27"/>
                    <a:pt x="111" y="25"/>
                    <a:pt x="114" y="25"/>
                  </a:cubicBezTo>
                  <a:cubicBezTo>
                    <a:pt x="118" y="26"/>
                    <a:pt x="120" y="25"/>
                    <a:pt x="123" y="23"/>
                  </a:cubicBezTo>
                  <a:cubicBezTo>
                    <a:pt x="125" y="22"/>
                    <a:pt x="126" y="22"/>
                    <a:pt x="128" y="23"/>
                  </a:cubicBezTo>
                  <a:cubicBezTo>
                    <a:pt x="129" y="25"/>
                    <a:pt x="129" y="27"/>
                    <a:pt x="127" y="29"/>
                  </a:cubicBezTo>
                  <a:cubicBezTo>
                    <a:pt x="126" y="31"/>
                    <a:pt x="124" y="32"/>
                    <a:pt x="122" y="34"/>
                  </a:cubicBezTo>
                  <a:cubicBezTo>
                    <a:pt x="117" y="37"/>
                    <a:pt x="113" y="40"/>
                    <a:pt x="109" y="44"/>
                  </a:cubicBezTo>
                  <a:cubicBezTo>
                    <a:pt x="104" y="50"/>
                    <a:pt x="102" y="56"/>
                    <a:pt x="104" y="63"/>
                  </a:cubicBezTo>
                  <a:cubicBezTo>
                    <a:pt x="100" y="65"/>
                    <a:pt x="97" y="68"/>
                    <a:pt x="95" y="72"/>
                  </a:cubicBezTo>
                  <a:cubicBezTo>
                    <a:pt x="90" y="80"/>
                    <a:pt x="83" y="85"/>
                    <a:pt x="75" y="9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9" name="Freeform 1696"/>
            <p:cNvSpPr/>
            <p:nvPr/>
          </p:nvSpPr>
          <p:spPr bwMode="auto">
            <a:xfrm>
              <a:off x="7295" y="243"/>
              <a:ext cx="44" cy="57"/>
            </a:xfrm>
            <a:custGeom>
              <a:avLst/>
              <a:gdLst>
                <a:gd name="T0" fmla="*/ 2 w 29"/>
                <a:gd name="T1" fmla="*/ 38 h 38"/>
                <a:gd name="T2" fmla="*/ 2 w 29"/>
                <a:gd name="T3" fmla="*/ 34 h 38"/>
                <a:gd name="T4" fmla="*/ 5 w 29"/>
                <a:gd name="T5" fmla="*/ 27 h 38"/>
                <a:gd name="T6" fmla="*/ 11 w 29"/>
                <a:gd name="T7" fmla="*/ 19 h 38"/>
                <a:gd name="T8" fmla="*/ 19 w 29"/>
                <a:gd name="T9" fmla="*/ 12 h 38"/>
                <a:gd name="T10" fmla="*/ 21 w 29"/>
                <a:gd name="T11" fmla="*/ 3 h 38"/>
                <a:gd name="T12" fmla="*/ 29 w 29"/>
                <a:gd name="T13" fmla="*/ 0 h 38"/>
                <a:gd name="T14" fmla="*/ 25 w 29"/>
                <a:gd name="T15" fmla="*/ 12 h 38"/>
                <a:gd name="T16" fmla="*/ 6 w 29"/>
                <a:gd name="T17" fmla="*/ 37 h 38"/>
                <a:gd name="T18" fmla="*/ 2 w 29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2" y="38"/>
                  </a:moveTo>
                  <a:cubicBezTo>
                    <a:pt x="3" y="37"/>
                    <a:pt x="3" y="35"/>
                    <a:pt x="2" y="34"/>
                  </a:cubicBezTo>
                  <a:cubicBezTo>
                    <a:pt x="0" y="31"/>
                    <a:pt x="1" y="28"/>
                    <a:pt x="5" y="27"/>
                  </a:cubicBezTo>
                  <a:cubicBezTo>
                    <a:pt x="8" y="25"/>
                    <a:pt x="11" y="24"/>
                    <a:pt x="11" y="19"/>
                  </a:cubicBezTo>
                  <a:cubicBezTo>
                    <a:pt x="11" y="14"/>
                    <a:pt x="17" y="15"/>
                    <a:pt x="19" y="12"/>
                  </a:cubicBezTo>
                  <a:cubicBezTo>
                    <a:pt x="16" y="6"/>
                    <a:pt x="16" y="6"/>
                    <a:pt x="21" y="3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29" y="4"/>
                    <a:pt x="28" y="9"/>
                    <a:pt x="25" y="12"/>
                  </a:cubicBezTo>
                  <a:cubicBezTo>
                    <a:pt x="19" y="20"/>
                    <a:pt x="12" y="29"/>
                    <a:pt x="6" y="37"/>
                  </a:cubicBezTo>
                  <a:cubicBezTo>
                    <a:pt x="5" y="37"/>
                    <a:pt x="4" y="38"/>
                    <a:pt x="2" y="38"/>
                  </a:cubicBezTo>
                  <a:close/>
                </a:path>
              </a:pathLst>
            </a:custGeom>
            <a:solidFill>
              <a:srgbClr val="A3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0" name="Freeform 1697"/>
            <p:cNvSpPr/>
            <p:nvPr/>
          </p:nvSpPr>
          <p:spPr bwMode="auto">
            <a:xfrm>
              <a:off x="7343" y="153"/>
              <a:ext cx="17" cy="18"/>
            </a:xfrm>
            <a:custGeom>
              <a:avLst/>
              <a:gdLst>
                <a:gd name="T0" fmla="*/ 11 w 11"/>
                <a:gd name="T1" fmla="*/ 12 h 12"/>
                <a:gd name="T2" fmla="*/ 4 w 11"/>
                <a:gd name="T3" fmla="*/ 10 h 12"/>
                <a:gd name="T4" fmla="*/ 0 w 11"/>
                <a:gd name="T5" fmla="*/ 7 h 12"/>
                <a:gd name="T6" fmla="*/ 3 w 11"/>
                <a:gd name="T7" fmla="*/ 3 h 12"/>
                <a:gd name="T8" fmla="*/ 11 w 11"/>
                <a:gd name="T9" fmla="*/ 0 h 12"/>
                <a:gd name="T10" fmla="*/ 11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12"/>
                  </a:moveTo>
                  <a:cubicBezTo>
                    <a:pt x="8" y="11"/>
                    <a:pt x="6" y="10"/>
                    <a:pt x="4" y="10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5" y="2"/>
                    <a:pt x="8" y="1"/>
                    <a:pt x="11" y="0"/>
                  </a:cubicBezTo>
                  <a:cubicBezTo>
                    <a:pt x="11" y="4"/>
                    <a:pt x="11" y="8"/>
                    <a:pt x="11" y="1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1" name="Freeform 1698"/>
            <p:cNvSpPr/>
            <p:nvPr/>
          </p:nvSpPr>
          <p:spPr bwMode="auto">
            <a:xfrm>
              <a:off x="7342" y="137"/>
              <a:ext cx="19" cy="15"/>
            </a:xfrm>
            <a:custGeom>
              <a:avLst/>
              <a:gdLst>
                <a:gd name="T0" fmla="*/ 0 w 13"/>
                <a:gd name="T1" fmla="*/ 7 h 10"/>
                <a:gd name="T2" fmla="*/ 8 w 13"/>
                <a:gd name="T3" fmla="*/ 0 h 10"/>
                <a:gd name="T4" fmla="*/ 10 w 13"/>
                <a:gd name="T5" fmla="*/ 0 h 10"/>
                <a:gd name="T6" fmla="*/ 12 w 13"/>
                <a:gd name="T7" fmla="*/ 9 h 10"/>
                <a:gd name="T8" fmla="*/ 0 w 1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0" y="2"/>
                    <a:pt x="4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3"/>
                    <a:pt x="13" y="6"/>
                    <a:pt x="12" y="9"/>
                  </a:cubicBezTo>
                  <a:cubicBezTo>
                    <a:pt x="8" y="7"/>
                    <a:pt x="4" y="10"/>
                    <a:pt x="0" y="7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2" name="Freeform 1699"/>
            <p:cNvSpPr/>
            <p:nvPr/>
          </p:nvSpPr>
          <p:spPr bwMode="auto">
            <a:xfrm>
              <a:off x="7331" y="219"/>
              <a:ext cx="15" cy="21"/>
            </a:xfrm>
            <a:custGeom>
              <a:avLst/>
              <a:gdLst>
                <a:gd name="T0" fmla="*/ 7 w 10"/>
                <a:gd name="T1" fmla="*/ 14 h 14"/>
                <a:gd name="T2" fmla="*/ 6 w 10"/>
                <a:gd name="T3" fmla="*/ 11 h 14"/>
                <a:gd name="T4" fmla="*/ 1 w 10"/>
                <a:gd name="T5" fmla="*/ 5 h 14"/>
                <a:gd name="T6" fmla="*/ 8 w 10"/>
                <a:gd name="T7" fmla="*/ 0 h 14"/>
                <a:gd name="T8" fmla="*/ 9 w 10"/>
                <a:gd name="T9" fmla="*/ 0 h 14"/>
                <a:gd name="T10" fmla="*/ 10 w 10"/>
                <a:gd name="T11" fmla="*/ 9 h 14"/>
                <a:gd name="T12" fmla="*/ 7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7" y="13"/>
                    <a:pt x="7" y="12"/>
                    <a:pt x="6" y="11"/>
                  </a:cubicBezTo>
                  <a:cubicBezTo>
                    <a:pt x="4" y="9"/>
                    <a:pt x="0" y="9"/>
                    <a:pt x="1" y="5"/>
                  </a:cubicBezTo>
                  <a:cubicBezTo>
                    <a:pt x="1" y="2"/>
                    <a:pt x="5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3"/>
                    <a:pt x="9" y="6"/>
                    <a:pt x="10" y="9"/>
                  </a:cubicBezTo>
                  <a:cubicBezTo>
                    <a:pt x="10" y="11"/>
                    <a:pt x="9" y="13"/>
                    <a:pt x="7" y="14"/>
                  </a:cubicBezTo>
                  <a:close/>
                </a:path>
              </a:pathLst>
            </a:custGeom>
            <a:solidFill>
              <a:srgbClr val="A46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3" name="Freeform 1700"/>
            <p:cNvSpPr/>
            <p:nvPr/>
          </p:nvSpPr>
          <p:spPr bwMode="auto">
            <a:xfrm>
              <a:off x="7340" y="200"/>
              <a:ext cx="14" cy="13"/>
            </a:xfrm>
            <a:custGeom>
              <a:avLst/>
              <a:gdLst>
                <a:gd name="T0" fmla="*/ 5 w 9"/>
                <a:gd name="T1" fmla="*/ 9 h 9"/>
                <a:gd name="T2" fmla="*/ 0 w 9"/>
                <a:gd name="T3" fmla="*/ 6 h 9"/>
                <a:gd name="T4" fmla="*/ 3 w 9"/>
                <a:gd name="T5" fmla="*/ 2 h 9"/>
                <a:gd name="T6" fmla="*/ 9 w 9"/>
                <a:gd name="T7" fmla="*/ 0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3" y="9"/>
                    <a:pt x="0" y="9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8" y="3"/>
                    <a:pt x="6" y="6"/>
                    <a:pt x="5" y="9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4" name="Freeform 1701"/>
            <p:cNvSpPr/>
            <p:nvPr/>
          </p:nvSpPr>
          <p:spPr bwMode="auto">
            <a:xfrm>
              <a:off x="7348" y="213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4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5" name="Freeform 1702"/>
            <p:cNvSpPr/>
            <p:nvPr/>
          </p:nvSpPr>
          <p:spPr bwMode="auto">
            <a:xfrm>
              <a:off x="6562" y="873"/>
              <a:ext cx="78" cy="63"/>
            </a:xfrm>
            <a:custGeom>
              <a:avLst/>
              <a:gdLst>
                <a:gd name="T0" fmla="*/ 50 w 52"/>
                <a:gd name="T1" fmla="*/ 42 h 42"/>
                <a:gd name="T2" fmla="*/ 36 w 52"/>
                <a:gd name="T3" fmla="*/ 31 h 42"/>
                <a:gd name="T4" fmla="*/ 36 w 52"/>
                <a:gd name="T5" fmla="*/ 31 h 42"/>
                <a:gd name="T6" fmla="*/ 34 w 52"/>
                <a:gd name="T7" fmla="*/ 29 h 42"/>
                <a:gd name="T8" fmla="*/ 34 w 52"/>
                <a:gd name="T9" fmla="*/ 29 h 42"/>
                <a:gd name="T10" fmla="*/ 33 w 52"/>
                <a:gd name="T11" fmla="*/ 27 h 42"/>
                <a:gd name="T12" fmla="*/ 4 w 52"/>
                <a:gd name="T13" fmla="*/ 6 h 42"/>
                <a:gd name="T14" fmla="*/ 0 w 52"/>
                <a:gd name="T15" fmla="*/ 0 h 42"/>
                <a:gd name="T16" fmla="*/ 41 w 52"/>
                <a:gd name="T17" fmla="*/ 18 h 42"/>
                <a:gd name="T18" fmla="*/ 51 w 52"/>
                <a:gd name="T19" fmla="*/ 39 h 42"/>
                <a:gd name="T20" fmla="*/ 50 w 52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2">
                  <a:moveTo>
                    <a:pt x="50" y="42"/>
                  </a:moveTo>
                  <a:cubicBezTo>
                    <a:pt x="45" y="38"/>
                    <a:pt x="41" y="35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8"/>
                    <a:pt x="33" y="28"/>
                    <a:pt x="33" y="27"/>
                  </a:cubicBezTo>
                  <a:cubicBezTo>
                    <a:pt x="23" y="19"/>
                    <a:pt x="14" y="12"/>
                    <a:pt x="4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14" y="6"/>
                    <a:pt x="28" y="10"/>
                    <a:pt x="41" y="18"/>
                  </a:cubicBezTo>
                  <a:cubicBezTo>
                    <a:pt x="49" y="24"/>
                    <a:pt x="52" y="28"/>
                    <a:pt x="51" y="39"/>
                  </a:cubicBezTo>
                  <a:cubicBezTo>
                    <a:pt x="50" y="40"/>
                    <a:pt x="50" y="41"/>
                    <a:pt x="50" y="42"/>
                  </a:cubicBezTo>
                  <a:close/>
                </a:path>
              </a:pathLst>
            </a:custGeom>
            <a:solidFill>
              <a:srgbClr val="F8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6" name="Freeform 1703"/>
            <p:cNvSpPr/>
            <p:nvPr/>
          </p:nvSpPr>
          <p:spPr bwMode="auto">
            <a:xfrm>
              <a:off x="6046" y="2161"/>
              <a:ext cx="75" cy="71"/>
            </a:xfrm>
            <a:custGeom>
              <a:avLst/>
              <a:gdLst>
                <a:gd name="T0" fmla="*/ 23 w 50"/>
                <a:gd name="T1" fmla="*/ 26 h 47"/>
                <a:gd name="T2" fmla="*/ 9 w 50"/>
                <a:gd name="T3" fmla="*/ 15 h 47"/>
                <a:gd name="T4" fmla="*/ 0 w 50"/>
                <a:gd name="T5" fmla="*/ 11 h 47"/>
                <a:gd name="T6" fmla="*/ 20 w 50"/>
                <a:gd name="T7" fmla="*/ 2 h 47"/>
                <a:gd name="T8" fmla="*/ 30 w 50"/>
                <a:gd name="T9" fmla="*/ 4 h 47"/>
                <a:gd name="T10" fmla="*/ 42 w 50"/>
                <a:gd name="T11" fmla="*/ 13 h 47"/>
                <a:gd name="T12" fmla="*/ 44 w 50"/>
                <a:gd name="T13" fmla="*/ 16 h 47"/>
                <a:gd name="T14" fmla="*/ 48 w 50"/>
                <a:gd name="T15" fmla="*/ 36 h 47"/>
                <a:gd name="T16" fmla="*/ 46 w 50"/>
                <a:gd name="T17" fmla="*/ 41 h 47"/>
                <a:gd name="T18" fmla="*/ 46 w 50"/>
                <a:gd name="T19" fmla="*/ 41 h 47"/>
                <a:gd name="T20" fmla="*/ 29 w 50"/>
                <a:gd name="T21" fmla="*/ 43 h 47"/>
                <a:gd name="T22" fmla="*/ 24 w 50"/>
                <a:gd name="T23" fmla="*/ 31 h 47"/>
                <a:gd name="T24" fmla="*/ 23 w 50"/>
                <a:gd name="T2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7">
                  <a:moveTo>
                    <a:pt x="23" y="26"/>
                  </a:moveTo>
                  <a:cubicBezTo>
                    <a:pt x="20" y="21"/>
                    <a:pt x="15" y="18"/>
                    <a:pt x="9" y="15"/>
                  </a:cubicBezTo>
                  <a:cubicBezTo>
                    <a:pt x="6" y="14"/>
                    <a:pt x="3" y="12"/>
                    <a:pt x="0" y="11"/>
                  </a:cubicBezTo>
                  <a:cubicBezTo>
                    <a:pt x="7" y="8"/>
                    <a:pt x="14" y="7"/>
                    <a:pt x="20" y="2"/>
                  </a:cubicBezTo>
                  <a:cubicBezTo>
                    <a:pt x="23" y="0"/>
                    <a:pt x="27" y="1"/>
                    <a:pt x="30" y="4"/>
                  </a:cubicBezTo>
                  <a:cubicBezTo>
                    <a:pt x="34" y="7"/>
                    <a:pt x="38" y="10"/>
                    <a:pt x="42" y="13"/>
                  </a:cubicBezTo>
                  <a:cubicBezTo>
                    <a:pt x="43" y="14"/>
                    <a:pt x="43" y="15"/>
                    <a:pt x="44" y="16"/>
                  </a:cubicBezTo>
                  <a:cubicBezTo>
                    <a:pt x="49" y="22"/>
                    <a:pt x="50" y="29"/>
                    <a:pt x="48" y="36"/>
                  </a:cubicBezTo>
                  <a:cubicBezTo>
                    <a:pt x="46" y="37"/>
                    <a:pt x="48" y="40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4"/>
                    <a:pt x="36" y="47"/>
                    <a:pt x="29" y="43"/>
                  </a:cubicBezTo>
                  <a:cubicBezTo>
                    <a:pt x="25" y="39"/>
                    <a:pt x="22" y="36"/>
                    <a:pt x="24" y="31"/>
                  </a:cubicBezTo>
                  <a:cubicBezTo>
                    <a:pt x="25" y="29"/>
                    <a:pt x="24" y="28"/>
                    <a:pt x="23" y="26"/>
                  </a:cubicBezTo>
                  <a:close/>
                </a:path>
              </a:pathLst>
            </a:custGeom>
            <a:solidFill>
              <a:srgbClr val="CD7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7" name="Freeform 1704"/>
            <p:cNvSpPr/>
            <p:nvPr/>
          </p:nvSpPr>
          <p:spPr bwMode="auto">
            <a:xfrm>
              <a:off x="5902" y="2188"/>
              <a:ext cx="109" cy="50"/>
            </a:xfrm>
            <a:custGeom>
              <a:avLst/>
              <a:gdLst>
                <a:gd name="T0" fmla="*/ 73 w 73"/>
                <a:gd name="T1" fmla="*/ 23 h 33"/>
                <a:gd name="T2" fmla="*/ 65 w 73"/>
                <a:gd name="T3" fmla="*/ 26 h 33"/>
                <a:gd name="T4" fmla="*/ 43 w 73"/>
                <a:gd name="T5" fmla="*/ 29 h 33"/>
                <a:gd name="T6" fmla="*/ 41 w 73"/>
                <a:gd name="T7" fmla="*/ 25 h 33"/>
                <a:gd name="T8" fmla="*/ 46 w 73"/>
                <a:gd name="T9" fmla="*/ 20 h 33"/>
                <a:gd name="T10" fmla="*/ 10 w 73"/>
                <a:gd name="T11" fmla="*/ 6 h 33"/>
                <a:gd name="T12" fmla="*/ 0 w 73"/>
                <a:gd name="T13" fmla="*/ 4 h 33"/>
                <a:gd name="T14" fmla="*/ 18 w 73"/>
                <a:gd name="T15" fmla="*/ 1 h 33"/>
                <a:gd name="T16" fmla="*/ 21 w 73"/>
                <a:gd name="T17" fmla="*/ 1 h 33"/>
                <a:gd name="T18" fmla="*/ 38 w 73"/>
                <a:gd name="T19" fmla="*/ 4 h 33"/>
                <a:gd name="T20" fmla="*/ 58 w 73"/>
                <a:gd name="T21" fmla="*/ 16 h 33"/>
                <a:gd name="T22" fmla="*/ 71 w 73"/>
                <a:gd name="T23" fmla="*/ 20 h 33"/>
                <a:gd name="T24" fmla="*/ 73 w 73"/>
                <a:gd name="T25" fmla="*/ 22 h 33"/>
                <a:gd name="T26" fmla="*/ 73 w 73"/>
                <a:gd name="T2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33">
                  <a:moveTo>
                    <a:pt x="73" y="23"/>
                  </a:moveTo>
                  <a:cubicBezTo>
                    <a:pt x="71" y="25"/>
                    <a:pt x="68" y="26"/>
                    <a:pt x="65" y="26"/>
                  </a:cubicBezTo>
                  <a:cubicBezTo>
                    <a:pt x="58" y="28"/>
                    <a:pt x="51" y="33"/>
                    <a:pt x="43" y="29"/>
                  </a:cubicBezTo>
                  <a:cubicBezTo>
                    <a:pt x="42" y="28"/>
                    <a:pt x="41" y="27"/>
                    <a:pt x="41" y="25"/>
                  </a:cubicBezTo>
                  <a:cubicBezTo>
                    <a:pt x="42" y="22"/>
                    <a:pt x="44" y="21"/>
                    <a:pt x="46" y="20"/>
                  </a:cubicBezTo>
                  <a:cubicBezTo>
                    <a:pt x="36" y="11"/>
                    <a:pt x="23" y="8"/>
                    <a:pt x="10" y="6"/>
                  </a:cubicBezTo>
                  <a:cubicBezTo>
                    <a:pt x="7" y="6"/>
                    <a:pt x="3" y="7"/>
                    <a:pt x="0" y="4"/>
                  </a:cubicBezTo>
                  <a:cubicBezTo>
                    <a:pt x="6" y="0"/>
                    <a:pt x="12" y="0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7" y="0"/>
                    <a:pt x="33" y="1"/>
                    <a:pt x="38" y="4"/>
                  </a:cubicBezTo>
                  <a:cubicBezTo>
                    <a:pt x="44" y="10"/>
                    <a:pt x="53" y="9"/>
                    <a:pt x="58" y="16"/>
                  </a:cubicBezTo>
                  <a:cubicBezTo>
                    <a:pt x="62" y="18"/>
                    <a:pt x="66" y="19"/>
                    <a:pt x="71" y="20"/>
                  </a:cubicBezTo>
                  <a:cubicBezTo>
                    <a:pt x="72" y="20"/>
                    <a:pt x="73" y="21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lose/>
                </a:path>
              </a:pathLst>
            </a:custGeom>
            <a:solidFill>
              <a:srgbClr val="9B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8" name="Freeform 1705"/>
            <p:cNvSpPr/>
            <p:nvPr/>
          </p:nvSpPr>
          <p:spPr bwMode="auto">
            <a:xfrm>
              <a:off x="5974" y="2241"/>
              <a:ext cx="61" cy="37"/>
            </a:xfrm>
            <a:custGeom>
              <a:avLst/>
              <a:gdLst>
                <a:gd name="T0" fmla="*/ 41 w 41"/>
                <a:gd name="T1" fmla="*/ 6 h 25"/>
                <a:gd name="T2" fmla="*/ 7 w 41"/>
                <a:gd name="T3" fmla="*/ 24 h 25"/>
                <a:gd name="T4" fmla="*/ 0 w 41"/>
                <a:gd name="T5" fmla="*/ 25 h 25"/>
                <a:gd name="T6" fmla="*/ 10 w 41"/>
                <a:gd name="T7" fmla="*/ 11 h 25"/>
                <a:gd name="T8" fmla="*/ 15 w 41"/>
                <a:gd name="T9" fmla="*/ 7 h 25"/>
                <a:gd name="T10" fmla="*/ 37 w 41"/>
                <a:gd name="T11" fmla="*/ 5 h 25"/>
                <a:gd name="T12" fmla="*/ 41 w 41"/>
                <a:gd name="T1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5">
                  <a:moveTo>
                    <a:pt x="41" y="6"/>
                  </a:moveTo>
                  <a:cubicBezTo>
                    <a:pt x="30" y="13"/>
                    <a:pt x="20" y="22"/>
                    <a:pt x="7" y="24"/>
                  </a:cubicBezTo>
                  <a:cubicBezTo>
                    <a:pt x="5" y="25"/>
                    <a:pt x="2" y="25"/>
                    <a:pt x="0" y="25"/>
                  </a:cubicBezTo>
                  <a:cubicBezTo>
                    <a:pt x="0" y="18"/>
                    <a:pt x="4" y="14"/>
                    <a:pt x="10" y="11"/>
                  </a:cubicBezTo>
                  <a:cubicBezTo>
                    <a:pt x="12" y="10"/>
                    <a:pt x="14" y="9"/>
                    <a:pt x="15" y="7"/>
                  </a:cubicBezTo>
                  <a:cubicBezTo>
                    <a:pt x="22" y="0"/>
                    <a:pt x="29" y="1"/>
                    <a:pt x="37" y="5"/>
                  </a:cubicBezTo>
                  <a:cubicBezTo>
                    <a:pt x="38" y="5"/>
                    <a:pt x="39" y="5"/>
                    <a:pt x="41" y="6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9" name="Freeform 1706"/>
            <p:cNvSpPr/>
            <p:nvPr/>
          </p:nvSpPr>
          <p:spPr bwMode="auto">
            <a:xfrm>
              <a:off x="6005" y="2175"/>
              <a:ext cx="72" cy="48"/>
            </a:xfrm>
            <a:custGeom>
              <a:avLst/>
              <a:gdLst>
                <a:gd name="T0" fmla="*/ 0 w 48"/>
                <a:gd name="T1" fmla="*/ 4 h 32"/>
                <a:gd name="T2" fmla="*/ 2 w 48"/>
                <a:gd name="T3" fmla="*/ 0 h 32"/>
                <a:gd name="T4" fmla="*/ 2 w 48"/>
                <a:gd name="T5" fmla="*/ 0 h 32"/>
                <a:gd name="T6" fmla="*/ 4 w 48"/>
                <a:gd name="T7" fmla="*/ 2 h 32"/>
                <a:gd name="T8" fmla="*/ 24 w 48"/>
                <a:gd name="T9" fmla="*/ 11 h 32"/>
                <a:gd name="T10" fmla="*/ 45 w 48"/>
                <a:gd name="T11" fmla="*/ 25 h 32"/>
                <a:gd name="T12" fmla="*/ 47 w 48"/>
                <a:gd name="T13" fmla="*/ 28 h 32"/>
                <a:gd name="T14" fmla="*/ 47 w 48"/>
                <a:gd name="T15" fmla="*/ 30 h 32"/>
                <a:gd name="T16" fmla="*/ 45 w 48"/>
                <a:gd name="T17" fmla="*/ 31 h 32"/>
                <a:gd name="T18" fmla="*/ 25 w 48"/>
                <a:gd name="T19" fmla="*/ 19 h 32"/>
                <a:gd name="T20" fmla="*/ 16 w 48"/>
                <a:gd name="T21" fmla="*/ 13 h 32"/>
                <a:gd name="T22" fmla="*/ 4 w 48"/>
                <a:gd name="T23" fmla="*/ 6 h 32"/>
                <a:gd name="T24" fmla="*/ 2 w 48"/>
                <a:gd name="T25" fmla="*/ 4 h 32"/>
                <a:gd name="T26" fmla="*/ 0 w 48"/>
                <a:gd name="T2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32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11" y="5"/>
                    <a:pt x="18" y="7"/>
                    <a:pt x="24" y="11"/>
                  </a:cubicBezTo>
                  <a:cubicBezTo>
                    <a:pt x="31" y="16"/>
                    <a:pt x="36" y="23"/>
                    <a:pt x="45" y="25"/>
                  </a:cubicBezTo>
                  <a:cubicBezTo>
                    <a:pt x="46" y="25"/>
                    <a:pt x="47" y="27"/>
                    <a:pt x="47" y="28"/>
                  </a:cubicBezTo>
                  <a:cubicBezTo>
                    <a:pt x="48" y="28"/>
                    <a:pt x="48" y="30"/>
                    <a:pt x="47" y="30"/>
                  </a:cubicBezTo>
                  <a:cubicBezTo>
                    <a:pt x="47" y="31"/>
                    <a:pt x="46" y="32"/>
                    <a:pt x="45" y="31"/>
                  </a:cubicBezTo>
                  <a:cubicBezTo>
                    <a:pt x="39" y="27"/>
                    <a:pt x="29" y="29"/>
                    <a:pt x="25" y="19"/>
                  </a:cubicBezTo>
                  <a:cubicBezTo>
                    <a:pt x="24" y="16"/>
                    <a:pt x="20" y="14"/>
                    <a:pt x="16" y="13"/>
                  </a:cubicBezTo>
                  <a:cubicBezTo>
                    <a:pt x="12" y="11"/>
                    <a:pt x="8" y="8"/>
                    <a:pt x="4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26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0" name="Freeform 1707"/>
            <p:cNvSpPr/>
            <p:nvPr/>
          </p:nvSpPr>
          <p:spPr bwMode="auto">
            <a:xfrm>
              <a:off x="5933" y="2167"/>
              <a:ext cx="69" cy="18"/>
            </a:xfrm>
            <a:custGeom>
              <a:avLst/>
              <a:gdLst>
                <a:gd name="T0" fmla="*/ 0 w 46"/>
                <a:gd name="T1" fmla="*/ 7 h 12"/>
                <a:gd name="T2" fmla="*/ 5 w 46"/>
                <a:gd name="T3" fmla="*/ 3 h 12"/>
                <a:gd name="T4" fmla="*/ 43 w 46"/>
                <a:gd name="T5" fmla="*/ 7 h 12"/>
                <a:gd name="T6" fmla="*/ 46 w 46"/>
                <a:gd name="T7" fmla="*/ 9 h 12"/>
                <a:gd name="T8" fmla="*/ 31 w 46"/>
                <a:gd name="T9" fmla="*/ 10 h 12"/>
                <a:gd name="T10" fmla="*/ 23 w 46"/>
                <a:gd name="T11" fmla="*/ 9 h 12"/>
                <a:gd name="T12" fmla="*/ 0 w 46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2">
                  <a:moveTo>
                    <a:pt x="0" y="7"/>
                  </a:moveTo>
                  <a:cubicBezTo>
                    <a:pt x="1" y="5"/>
                    <a:pt x="3" y="4"/>
                    <a:pt x="5" y="3"/>
                  </a:cubicBezTo>
                  <a:cubicBezTo>
                    <a:pt x="18" y="1"/>
                    <a:pt x="31" y="0"/>
                    <a:pt x="43" y="7"/>
                  </a:cubicBezTo>
                  <a:cubicBezTo>
                    <a:pt x="44" y="8"/>
                    <a:pt x="45" y="8"/>
                    <a:pt x="46" y="9"/>
                  </a:cubicBezTo>
                  <a:cubicBezTo>
                    <a:pt x="41" y="12"/>
                    <a:pt x="36" y="11"/>
                    <a:pt x="31" y="10"/>
                  </a:cubicBezTo>
                  <a:cubicBezTo>
                    <a:pt x="28" y="10"/>
                    <a:pt x="26" y="9"/>
                    <a:pt x="23" y="9"/>
                  </a:cubicBezTo>
                  <a:cubicBezTo>
                    <a:pt x="16" y="6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C98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1" name="Freeform 1708"/>
            <p:cNvSpPr/>
            <p:nvPr/>
          </p:nvSpPr>
          <p:spPr bwMode="auto">
            <a:xfrm>
              <a:off x="5957" y="2191"/>
              <a:ext cx="41" cy="21"/>
            </a:xfrm>
            <a:custGeom>
              <a:avLst/>
              <a:gdLst>
                <a:gd name="T0" fmla="*/ 21 w 27"/>
                <a:gd name="T1" fmla="*/ 14 h 14"/>
                <a:gd name="T2" fmla="*/ 0 w 27"/>
                <a:gd name="T3" fmla="*/ 6 h 14"/>
                <a:gd name="T4" fmla="*/ 8 w 27"/>
                <a:gd name="T5" fmla="*/ 2 h 14"/>
                <a:gd name="T6" fmla="*/ 22 w 27"/>
                <a:gd name="T7" fmla="*/ 6 h 14"/>
                <a:gd name="T8" fmla="*/ 24 w 27"/>
                <a:gd name="T9" fmla="*/ 8 h 14"/>
                <a:gd name="T10" fmla="*/ 25 w 27"/>
                <a:gd name="T11" fmla="*/ 10 h 14"/>
                <a:gd name="T12" fmla="*/ 27 w 27"/>
                <a:gd name="T13" fmla="*/ 12 h 14"/>
                <a:gd name="T14" fmla="*/ 21 w 27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4">
                  <a:moveTo>
                    <a:pt x="21" y="14"/>
                  </a:moveTo>
                  <a:cubicBezTo>
                    <a:pt x="13" y="13"/>
                    <a:pt x="7" y="9"/>
                    <a:pt x="0" y="6"/>
                  </a:cubicBezTo>
                  <a:cubicBezTo>
                    <a:pt x="1" y="0"/>
                    <a:pt x="5" y="1"/>
                    <a:pt x="8" y="2"/>
                  </a:cubicBezTo>
                  <a:cubicBezTo>
                    <a:pt x="13" y="3"/>
                    <a:pt x="18" y="4"/>
                    <a:pt x="22" y="6"/>
                  </a:cubicBezTo>
                  <a:cubicBezTo>
                    <a:pt x="23" y="7"/>
                    <a:pt x="24" y="7"/>
                    <a:pt x="24" y="8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5" y="14"/>
                    <a:pt x="23" y="14"/>
                    <a:pt x="21" y="14"/>
                  </a:cubicBezTo>
                  <a:close/>
                </a:path>
              </a:pathLst>
            </a:custGeom>
            <a:solidFill>
              <a:srgbClr val="C17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2" name="Freeform 1709"/>
            <p:cNvSpPr/>
            <p:nvPr/>
          </p:nvSpPr>
          <p:spPr bwMode="auto">
            <a:xfrm>
              <a:off x="5965" y="227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3" name="Freeform 1710"/>
            <p:cNvSpPr/>
            <p:nvPr/>
          </p:nvSpPr>
          <p:spPr bwMode="auto">
            <a:xfrm>
              <a:off x="6035" y="2247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9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4" name="Freeform 1711"/>
            <p:cNvSpPr/>
            <p:nvPr/>
          </p:nvSpPr>
          <p:spPr bwMode="auto">
            <a:xfrm>
              <a:off x="6035" y="2259"/>
              <a:ext cx="2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5" name="Freeform 1712"/>
            <p:cNvSpPr/>
            <p:nvPr/>
          </p:nvSpPr>
          <p:spPr bwMode="auto">
            <a:xfrm>
              <a:off x="6008" y="221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67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6" name="Freeform 1713"/>
            <p:cNvSpPr/>
            <p:nvPr/>
          </p:nvSpPr>
          <p:spPr bwMode="auto">
            <a:xfrm>
              <a:off x="6008" y="21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7" name="Freeform 1714"/>
            <p:cNvSpPr/>
            <p:nvPr/>
          </p:nvSpPr>
          <p:spPr bwMode="auto">
            <a:xfrm>
              <a:off x="6008" y="217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8" name="Freeform 1715"/>
            <p:cNvSpPr/>
            <p:nvPr/>
          </p:nvSpPr>
          <p:spPr bwMode="auto">
            <a:xfrm>
              <a:off x="6109" y="2169"/>
              <a:ext cx="4" cy="6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2 w 3"/>
                <a:gd name="T5" fmla="*/ 0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2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B87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9" name="Freeform 1716"/>
            <p:cNvSpPr/>
            <p:nvPr/>
          </p:nvSpPr>
          <p:spPr bwMode="auto">
            <a:xfrm>
              <a:off x="6115" y="2215"/>
              <a:ext cx="3" cy="8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0" name="Freeform 1717"/>
            <p:cNvSpPr/>
            <p:nvPr/>
          </p:nvSpPr>
          <p:spPr bwMode="auto">
            <a:xfrm>
              <a:off x="7555" y="1123"/>
              <a:ext cx="96" cy="117"/>
            </a:xfrm>
            <a:custGeom>
              <a:avLst/>
              <a:gdLst>
                <a:gd name="T0" fmla="*/ 35 w 64"/>
                <a:gd name="T1" fmla="*/ 14 h 78"/>
                <a:gd name="T2" fmla="*/ 39 w 64"/>
                <a:gd name="T3" fmla="*/ 10 h 78"/>
                <a:gd name="T4" fmla="*/ 42 w 64"/>
                <a:gd name="T5" fmla="*/ 5 h 78"/>
                <a:gd name="T6" fmla="*/ 58 w 64"/>
                <a:gd name="T7" fmla="*/ 3 h 78"/>
                <a:gd name="T8" fmla="*/ 54 w 64"/>
                <a:gd name="T9" fmla="*/ 11 h 78"/>
                <a:gd name="T10" fmla="*/ 23 w 64"/>
                <a:gd name="T11" fmla="*/ 41 h 78"/>
                <a:gd name="T12" fmla="*/ 21 w 64"/>
                <a:gd name="T13" fmla="*/ 43 h 78"/>
                <a:gd name="T14" fmla="*/ 20 w 64"/>
                <a:gd name="T15" fmla="*/ 44 h 78"/>
                <a:gd name="T16" fmla="*/ 17 w 64"/>
                <a:gd name="T17" fmla="*/ 48 h 78"/>
                <a:gd name="T18" fmla="*/ 15 w 64"/>
                <a:gd name="T19" fmla="*/ 51 h 78"/>
                <a:gd name="T20" fmla="*/ 19 w 64"/>
                <a:gd name="T21" fmla="*/ 63 h 78"/>
                <a:gd name="T22" fmla="*/ 31 w 64"/>
                <a:gd name="T23" fmla="*/ 63 h 78"/>
                <a:gd name="T24" fmla="*/ 51 w 64"/>
                <a:gd name="T25" fmla="*/ 63 h 78"/>
                <a:gd name="T26" fmla="*/ 64 w 64"/>
                <a:gd name="T27" fmla="*/ 73 h 78"/>
                <a:gd name="T28" fmla="*/ 63 w 64"/>
                <a:gd name="T29" fmla="*/ 76 h 78"/>
                <a:gd name="T30" fmla="*/ 61 w 64"/>
                <a:gd name="T31" fmla="*/ 78 h 78"/>
                <a:gd name="T32" fmla="*/ 58 w 64"/>
                <a:gd name="T33" fmla="*/ 78 h 78"/>
                <a:gd name="T34" fmla="*/ 55 w 64"/>
                <a:gd name="T35" fmla="*/ 76 h 78"/>
                <a:gd name="T36" fmla="*/ 52 w 64"/>
                <a:gd name="T37" fmla="*/ 74 h 78"/>
                <a:gd name="T38" fmla="*/ 35 w 64"/>
                <a:gd name="T39" fmla="*/ 72 h 78"/>
                <a:gd name="T40" fmla="*/ 11 w 64"/>
                <a:gd name="T41" fmla="*/ 70 h 78"/>
                <a:gd name="T42" fmla="*/ 0 w 64"/>
                <a:gd name="T43" fmla="*/ 54 h 78"/>
                <a:gd name="T44" fmla="*/ 19 w 64"/>
                <a:gd name="T45" fmla="*/ 31 h 78"/>
                <a:gd name="T46" fmla="*/ 21 w 64"/>
                <a:gd name="T47" fmla="*/ 29 h 78"/>
                <a:gd name="T48" fmla="*/ 21 w 64"/>
                <a:gd name="T49" fmla="*/ 29 h 78"/>
                <a:gd name="T50" fmla="*/ 23 w 64"/>
                <a:gd name="T51" fmla="*/ 27 h 78"/>
                <a:gd name="T52" fmla="*/ 23 w 64"/>
                <a:gd name="T53" fmla="*/ 27 h 78"/>
                <a:gd name="T54" fmla="*/ 35 w 64"/>
                <a:gd name="T55" fmla="*/ 1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78">
                  <a:moveTo>
                    <a:pt x="35" y="14"/>
                  </a:moveTo>
                  <a:cubicBezTo>
                    <a:pt x="37" y="13"/>
                    <a:pt x="38" y="12"/>
                    <a:pt x="39" y="10"/>
                  </a:cubicBezTo>
                  <a:cubicBezTo>
                    <a:pt x="39" y="8"/>
                    <a:pt x="40" y="6"/>
                    <a:pt x="42" y="5"/>
                  </a:cubicBezTo>
                  <a:cubicBezTo>
                    <a:pt x="47" y="4"/>
                    <a:pt x="52" y="0"/>
                    <a:pt x="58" y="3"/>
                  </a:cubicBezTo>
                  <a:cubicBezTo>
                    <a:pt x="61" y="8"/>
                    <a:pt x="58" y="10"/>
                    <a:pt x="54" y="11"/>
                  </a:cubicBezTo>
                  <a:cubicBezTo>
                    <a:pt x="40" y="17"/>
                    <a:pt x="31" y="28"/>
                    <a:pt x="23" y="41"/>
                  </a:cubicBezTo>
                  <a:cubicBezTo>
                    <a:pt x="22" y="41"/>
                    <a:pt x="22" y="42"/>
                    <a:pt x="21" y="43"/>
                  </a:cubicBezTo>
                  <a:cubicBezTo>
                    <a:pt x="21" y="43"/>
                    <a:pt x="20" y="44"/>
                    <a:pt x="20" y="44"/>
                  </a:cubicBezTo>
                  <a:cubicBezTo>
                    <a:pt x="19" y="45"/>
                    <a:pt x="18" y="47"/>
                    <a:pt x="17" y="48"/>
                  </a:cubicBezTo>
                  <a:cubicBezTo>
                    <a:pt x="16" y="49"/>
                    <a:pt x="15" y="50"/>
                    <a:pt x="15" y="51"/>
                  </a:cubicBezTo>
                  <a:cubicBezTo>
                    <a:pt x="10" y="57"/>
                    <a:pt x="12" y="61"/>
                    <a:pt x="19" y="63"/>
                  </a:cubicBezTo>
                  <a:cubicBezTo>
                    <a:pt x="23" y="64"/>
                    <a:pt x="27" y="65"/>
                    <a:pt x="31" y="63"/>
                  </a:cubicBezTo>
                  <a:cubicBezTo>
                    <a:pt x="38" y="62"/>
                    <a:pt x="45" y="62"/>
                    <a:pt x="51" y="63"/>
                  </a:cubicBezTo>
                  <a:cubicBezTo>
                    <a:pt x="57" y="63"/>
                    <a:pt x="63" y="66"/>
                    <a:pt x="64" y="73"/>
                  </a:cubicBezTo>
                  <a:cubicBezTo>
                    <a:pt x="64" y="74"/>
                    <a:pt x="64" y="75"/>
                    <a:pt x="63" y="76"/>
                  </a:cubicBezTo>
                  <a:cubicBezTo>
                    <a:pt x="63" y="77"/>
                    <a:pt x="62" y="77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7" y="77"/>
                    <a:pt x="56" y="76"/>
                    <a:pt x="55" y="76"/>
                  </a:cubicBezTo>
                  <a:cubicBezTo>
                    <a:pt x="54" y="75"/>
                    <a:pt x="53" y="75"/>
                    <a:pt x="52" y="74"/>
                  </a:cubicBezTo>
                  <a:cubicBezTo>
                    <a:pt x="47" y="72"/>
                    <a:pt x="41" y="72"/>
                    <a:pt x="35" y="72"/>
                  </a:cubicBezTo>
                  <a:cubicBezTo>
                    <a:pt x="27" y="72"/>
                    <a:pt x="19" y="72"/>
                    <a:pt x="11" y="70"/>
                  </a:cubicBezTo>
                  <a:cubicBezTo>
                    <a:pt x="2" y="67"/>
                    <a:pt x="0" y="64"/>
                    <a:pt x="0" y="54"/>
                  </a:cubicBezTo>
                  <a:cubicBezTo>
                    <a:pt x="8" y="47"/>
                    <a:pt x="14" y="40"/>
                    <a:pt x="19" y="31"/>
                  </a:cubicBezTo>
                  <a:cubicBezTo>
                    <a:pt x="20" y="30"/>
                    <a:pt x="21" y="30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6" y="22"/>
                    <a:pt x="30" y="17"/>
                    <a:pt x="35" y="14"/>
                  </a:cubicBezTo>
                  <a:close/>
                </a:path>
              </a:pathLst>
            </a:custGeom>
            <a:solidFill>
              <a:srgbClr val="CC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1" name="Freeform 1718"/>
            <p:cNvSpPr/>
            <p:nvPr/>
          </p:nvSpPr>
          <p:spPr bwMode="auto">
            <a:xfrm>
              <a:off x="7547" y="1204"/>
              <a:ext cx="92" cy="36"/>
            </a:xfrm>
            <a:custGeom>
              <a:avLst/>
              <a:gdLst>
                <a:gd name="T0" fmla="*/ 5 w 61"/>
                <a:gd name="T1" fmla="*/ 0 h 24"/>
                <a:gd name="T2" fmla="*/ 29 w 61"/>
                <a:gd name="T3" fmla="*/ 15 h 24"/>
                <a:gd name="T4" fmla="*/ 50 w 61"/>
                <a:gd name="T5" fmla="*/ 15 h 24"/>
                <a:gd name="T6" fmla="*/ 61 w 61"/>
                <a:gd name="T7" fmla="*/ 19 h 24"/>
                <a:gd name="T8" fmla="*/ 59 w 61"/>
                <a:gd name="T9" fmla="*/ 23 h 24"/>
                <a:gd name="T10" fmla="*/ 56 w 61"/>
                <a:gd name="T11" fmla="*/ 23 h 24"/>
                <a:gd name="T12" fmla="*/ 41 w 61"/>
                <a:gd name="T13" fmla="*/ 22 h 24"/>
                <a:gd name="T14" fmla="*/ 8 w 61"/>
                <a:gd name="T15" fmla="*/ 17 h 24"/>
                <a:gd name="T16" fmla="*/ 1 w 61"/>
                <a:gd name="T17" fmla="*/ 6 h 24"/>
                <a:gd name="T18" fmla="*/ 5 w 61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4">
                  <a:moveTo>
                    <a:pt x="5" y="0"/>
                  </a:moveTo>
                  <a:cubicBezTo>
                    <a:pt x="8" y="13"/>
                    <a:pt x="19" y="14"/>
                    <a:pt x="29" y="15"/>
                  </a:cubicBezTo>
                  <a:cubicBezTo>
                    <a:pt x="36" y="16"/>
                    <a:pt x="43" y="15"/>
                    <a:pt x="50" y="15"/>
                  </a:cubicBezTo>
                  <a:cubicBezTo>
                    <a:pt x="54" y="15"/>
                    <a:pt x="58" y="16"/>
                    <a:pt x="61" y="19"/>
                  </a:cubicBezTo>
                  <a:cubicBezTo>
                    <a:pt x="61" y="21"/>
                    <a:pt x="60" y="22"/>
                    <a:pt x="59" y="23"/>
                  </a:cubicBezTo>
                  <a:cubicBezTo>
                    <a:pt x="58" y="23"/>
                    <a:pt x="57" y="23"/>
                    <a:pt x="56" y="23"/>
                  </a:cubicBezTo>
                  <a:cubicBezTo>
                    <a:pt x="51" y="24"/>
                    <a:pt x="46" y="21"/>
                    <a:pt x="41" y="22"/>
                  </a:cubicBezTo>
                  <a:cubicBezTo>
                    <a:pt x="30" y="20"/>
                    <a:pt x="20" y="17"/>
                    <a:pt x="8" y="17"/>
                  </a:cubicBezTo>
                  <a:cubicBezTo>
                    <a:pt x="1" y="17"/>
                    <a:pt x="0" y="14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D39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2" name="Freeform 1719"/>
            <p:cNvSpPr/>
            <p:nvPr/>
          </p:nvSpPr>
          <p:spPr bwMode="auto">
            <a:xfrm>
              <a:off x="7537" y="1212"/>
              <a:ext cx="73" cy="28"/>
            </a:xfrm>
            <a:custGeom>
              <a:avLst/>
              <a:gdLst>
                <a:gd name="T0" fmla="*/ 8 w 49"/>
                <a:gd name="T1" fmla="*/ 1 h 19"/>
                <a:gd name="T2" fmla="*/ 20 w 49"/>
                <a:gd name="T3" fmla="*/ 11 h 19"/>
                <a:gd name="T4" fmla="*/ 49 w 49"/>
                <a:gd name="T5" fmla="*/ 14 h 19"/>
                <a:gd name="T6" fmla="*/ 48 w 49"/>
                <a:gd name="T7" fmla="*/ 17 h 19"/>
                <a:gd name="T8" fmla="*/ 41 w 49"/>
                <a:gd name="T9" fmla="*/ 16 h 19"/>
                <a:gd name="T10" fmla="*/ 12 w 49"/>
                <a:gd name="T11" fmla="*/ 14 h 19"/>
                <a:gd name="T12" fmla="*/ 10 w 49"/>
                <a:gd name="T13" fmla="*/ 13 h 19"/>
                <a:gd name="T14" fmla="*/ 5 w 49"/>
                <a:gd name="T15" fmla="*/ 0 h 19"/>
                <a:gd name="T16" fmla="*/ 8 w 49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9">
                  <a:moveTo>
                    <a:pt x="8" y="1"/>
                  </a:moveTo>
                  <a:cubicBezTo>
                    <a:pt x="9" y="7"/>
                    <a:pt x="13" y="10"/>
                    <a:pt x="20" y="11"/>
                  </a:cubicBezTo>
                  <a:cubicBezTo>
                    <a:pt x="29" y="11"/>
                    <a:pt x="39" y="15"/>
                    <a:pt x="49" y="14"/>
                  </a:cubicBezTo>
                  <a:cubicBezTo>
                    <a:pt x="49" y="15"/>
                    <a:pt x="49" y="16"/>
                    <a:pt x="48" y="17"/>
                  </a:cubicBezTo>
                  <a:cubicBezTo>
                    <a:pt x="46" y="18"/>
                    <a:pt x="43" y="19"/>
                    <a:pt x="41" y="16"/>
                  </a:cubicBezTo>
                  <a:cubicBezTo>
                    <a:pt x="31" y="16"/>
                    <a:pt x="22" y="13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" y="11"/>
                    <a:pt x="0" y="10"/>
                    <a:pt x="5" y="0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DFA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3" name="Freeform 1720"/>
            <p:cNvSpPr/>
            <p:nvPr/>
          </p:nvSpPr>
          <p:spPr bwMode="auto">
            <a:xfrm>
              <a:off x="7573" y="1138"/>
              <a:ext cx="25" cy="23"/>
            </a:xfrm>
            <a:custGeom>
              <a:avLst/>
              <a:gdLst>
                <a:gd name="T0" fmla="*/ 2 w 17"/>
                <a:gd name="T1" fmla="*/ 9 h 15"/>
                <a:gd name="T2" fmla="*/ 11 w 17"/>
                <a:gd name="T3" fmla="*/ 4 h 15"/>
                <a:gd name="T4" fmla="*/ 17 w 17"/>
                <a:gd name="T5" fmla="*/ 2 h 15"/>
                <a:gd name="T6" fmla="*/ 2 w 17"/>
                <a:gd name="T7" fmla="*/ 15 h 15"/>
                <a:gd name="T8" fmla="*/ 2 w 17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2" y="9"/>
                  </a:moveTo>
                  <a:cubicBezTo>
                    <a:pt x="5" y="9"/>
                    <a:pt x="9" y="7"/>
                    <a:pt x="11" y="4"/>
                  </a:cubicBezTo>
                  <a:cubicBezTo>
                    <a:pt x="13" y="2"/>
                    <a:pt x="14" y="0"/>
                    <a:pt x="17" y="2"/>
                  </a:cubicBezTo>
                  <a:cubicBezTo>
                    <a:pt x="13" y="7"/>
                    <a:pt x="8" y="12"/>
                    <a:pt x="2" y="15"/>
                  </a:cubicBezTo>
                  <a:cubicBezTo>
                    <a:pt x="0" y="13"/>
                    <a:pt x="2" y="11"/>
                    <a:pt x="2" y="9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4" name="Freeform 1721"/>
            <p:cNvSpPr/>
            <p:nvPr/>
          </p:nvSpPr>
          <p:spPr bwMode="auto">
            <a:xfrm>
              <a:off x="7589" y="1143"/>
              <a:ext cx="18" cy="21"/>
            </a:xfrm>
            <a:custGeom>
              <a:avLst/>
              <a:gdLst>
                <a:gd name="T0" fmla="*/ 12 w 12"/>
                <a:gd name="T1" fmla="*/ 1 h 14"/>
                <a:gd name="T2" fmla="*/ 0 w 12"/>
                <a:gd name="T3" fmla="*/ 14 h 14"/>
                <a:gd name="T4" fmla="*/ 10 w 12"/>
                <a:gd name="T5" fmla="*/ 0 h 14"/>
                <a:gd name="T6" fmla="*/ 12 w 12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10" y="6"/>
                    <a:pt x="5" y="10"/>
                    <a:pt x="0" y="14"/>
                  </a:cubicBezTo>
                  <a:cubicBezTo>
                    <a:pt x="0" y="7"/>
                    <a:pt x="5" y="4"/>
                    <a:pt x="10" y="0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5" name="Freeform 1722"/>
            <p:cNvSpPr/>
            <p:nvPr/>
          </p:nvSpPr>
          <p:spPr bwMode="auto">
            <a:xfrm>
              <a:off x="7583" y="11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6" name="Freeform 1723"/>
            <p:cNvSpPr/>
            <p:nvPr/>
          </p:nvSpPr>
          <p:spPr bwMode="auto">
            <a:xfrm>
              <a:off x="7586" y="11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F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7" name="Freeform 1724"/>
            <p:cNvSpPr/>
            <p:nvPr/>
          </p:nvSpPr>
          <p:spPr bwMode="auto">
            <a:xfrm>
              <a:off x="7558" y="1132"/>
              <a:ext cx="12" cy="9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8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3"/>
                    <a:pt x="3" y="4"/>
                    <a:pt x="0" y="6"/>
                  </a:cubicBezTo>
                  <a:cubicBezTo>
                    <a:pt x="1" y="1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8" name="Freeform 1725"/>
            <p:cNvSpPr/>
            <p:nvPr/>
          </p:nvSpPr>
          <p:spPr bwMode="auto">
            <a:xfrm>
              <a:off x="7570" y="112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9" name="Freeform 1726"/>
            <p:cNvSpPr/>
            <p:nvPr/>
          </p:nvSpPr>
          <p:spPr bwMode="auto">
            <a:xfrm>
              <a:off x="7604" y="1108"/>
              <a:ext cx="44" cy="30"/>
            </a:xfrm>
            <a:custGeom>
              <a:avLst/>
              <a:gdLst>
                <a:gd name="T0" fmla="*/ 10 w 29"/>
                <a:gd name="T1" fmla="*/ 18 h 20"/>
                <a:gd name="T2" fmla="*/ 6 w 29"/>
                <a:gd name="T3" fmla="*/ 20 h 20"/>
                <a:gd name="T4" fmla="*/ 0 w 29"/>
                <a:gd name="T5" fmla="*/ 19 h 20"/>
                <a:gd name="T6" fmla="*/ 6 w 29"/>
                <a:gd name="T7" fmla="*/ 11 h 20"/>
                <a:gd name="T8" fmla="*/ 13 w 29"/>
                <a:gd name="T9" fmla="*/ 1 h 20"/>
                <a:gd name="T10" fmla="*/ 29 w 29"/>
                <a:gd name="T11" fmla="*/ 4 h 20"/>
                <a:gd name="T12" fmla="*/ 29 w 29"/>
                <a:gd name="T13" fmla="*/ 6 h 20"/>
                <a:gd name="T14" fmla="*/ 24 w 29"/>
                <a:gd name="T15" fmla="*/ 11 h 20"/>
                <a:gd name="T16" fmla="*/ 22 w 29"/>
                <a:gd name="T17" fmla="*/ 12 h 20"/>
                <a:gd name="T18" fmla="*/ 17 w 29"/>
                <a:gd name="T19" fmla="*/ 14 h 20"/>
                <a:gd name="T20" fmla="*/ 10 w 29"/>
                <a:gd name="T2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0">
                  <a:moveTo>
                    <a:pt x="10" y="18"/>
                  </a:moveTo>
                  <a:cubicBezTo>
                    <a:pt x="8" y="19"/>
                    <a:pt x="7" y="19"/>
                    <a:pt x="6" y="20"/>
                  </a:cubicBezTo>
                  <a:cubicBezTo>
                    <a:pt x="4" y="20"/>
                    <a:pt x="2" y="19"/>
                    <a:pt x="0" y="19"/>
                  </a:cubicBezTo>
                  <a:cubicBezTo>
                    <a:pt x="0" y="15"/>
                    <a:pt x="4" y="13"/>
                    <a:pt x="6" y="11"/>
                  </a:cubicBezTo>
                  <a:cubicBezTo>
                    <a:pt x="9" y="8"/>
                    <a:pt x="13" y="5"/>
                    <a:pt x="13" y="1"/>
                  </a:cubicBezTo>
                  <a:cubicBezTo>
                    <a:pt x="19" y="0"/>
                    <a:pt x="24" y="2"/>
                    <a:pt x="29" y="4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0" y="12"/>
                    <a:pt x="19" y="13"/>
                    <a:pt x="17" y="14"/>
                  </a:cubicBezTo>
                  <a:cubicBezTo>
                    <a:pt x="15" y="15"/>
                    <a:pt x="12" y="16"/>
                    <a:pt x="10" y="18"/>
                  </a:cubicBezTo>
                  <a:close/>
                </a:path>
              </a:pathLst>
            </a:custGeom>
            <a:solidFill>
              <a:srgbClr val="FC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0" name="Freeform 1727"/>
            <p:cNvSpPr/>
            <p:nvPr/>
          </p:nvSpPr>
          <p:spPr bwMode="auto">
            <a:xfrm>
              <a:off x="7646" y="1096"/>
              <a:ext cx="68" cy="27"/>
            </a:xfrm>
            <a:custGeom>
              <a:avLst/>
              <a:gdLst>
                <a:gd name="T0" fmla="*/ 45 w 45"/>
                <a:gd name="T1" fmla="*/ 5 h 18"/>
                <a:gd name="T2" fmla="*/ 45 w 45"/>
                <a:gd name="T3" fmla="*/ 8 h 18"/>
                <a:gd name="T4" fmla="*/ 45 w 45"/>
                <a:gd name="T5" fmla="*/ 10 h 18"/>
                <a:gd name="T6" fmla="*/ 40 w 45"/>
                <a:gd name="T7" fmla="*/ 12 h 18"/>
                <a:gd name="T8" fmla="*/ 21 w 45"/>
                <a:gd name="T9" fmla="*/ 14 h 18"/>
                <a:gd name="T10" fmla="*/ 6 w 45"/>
                <a:gd name="T11" fmla="*/ 18 h 18"/>
                <a:gd name="T12" fmla="*/ 4 w 45"/>
                <a:gd name="T13" fmla="*/ 18 h 18"/>
                <a:gd name="T14" fmla="*/ 1 w 45"/>
                <a:gd name="T15" fmla="*/ 12 h 18"/>
                <a:gd name="T16" fmla="*/ 1 w 45"/>
                <a:gd name="T17" fmla="*/ 12 h 18"/>
                <a:gd name="T18" fmla="*/ 7 w 45"/>
                <a:gd name="T19" fmla="*/ 8 h 18"/>
                <a:gd name="T20" fmla="*/ 34 w 45"/>
                <a:gd name="T21" fmla="*/ 1 h 18"/>
                <a:gd name="T22" fmla="*/ 45 w 45"/>
                <a:gd name="T2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8">
                  <a:moveTo>
                    <a:pt x="45" y="5"/>
                  </a:moveTo>
                  <a:cubicBezTo>
                    <a:pt x="45" y="6"/>
                    <a:pt x="45" y="7"/>
                    <a:pt x="45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4" y="12"/>
                    <a:pt x="42" y="13"/>
                    <a:pt x="40" y="12"/>
                  </a:cubicBezTo>
                  <a:cubicBezTo>
                    <a:pt x="33" y="10"/>
                    <a:pt x="27" y="12"/>
                    <a:pt x="21" y="14"/>
                  </a:cubicBezTo>
                  <a:cubicBezTo>
                    <a:pt x="15" y="14"/>
                    <a:pt x="11" y="17"/>
                    <a:pt x="6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2" y="16"/>
                    <a:pt x="0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5" y="10"/>
                    <a:pt x="7" y="8"/>
                  </a:cubicBezTo>
                  <a:cubicBezTo>
                    <a:pt x="15" y="4"/>
                    <a:pt x="25" y="3"/>
                    <a:pt x="34" y="1"/>
                  </a:cubicBezTo>
                  <a:cubicBezTo>
                    <a:pt x="38" y="0"/>
                    <a:pt x="41" y="3"/>
                    <a:pt x="45" y="5"/>
                  </a:cubicBezTo>
                  <a:close/>
                </a:path>
              </a:pathLst>
            </a:custGeom>
            <a:solidFill>
              <a:srgbClr val="F3C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1" name="Freeform 1728"/>
            <p:cNvSpPr/>
            <p:nvPr/>
          </p:nvSpPr>
          <p:spPr bwMode="auto">
            <a:xfrm>
              <a:off x="6848" y="1354"/>
              <a:ext cx="102" cy="47"/>
            </a:xfrm>
            <a:custGeom>
              <a:avLst/>
              <a:gdLst>
                <a:gd name="T0" fmla="*/ 33 w 68"/>
                <a:gd name="T1" fmla="*/ 0 h 31"/>
                <a:gd name="T2" fmla="*/ 55 w 68"/>
                <a:gd name="T3" fmla="*/ 4 h 31"/>
                <a:gd name="T4" fmla="*/ 68 w 68"/>
                <a:gd name="T5" fmla="*/ 5 h 31"/>
                <a:gd name="T6" fmla="*/ 66 w 68"/>
                <a:gd name="T7" fmla="*/ 27 h 31"/>
                <a:gd name="T8" fmla="*/ 59 w 68"/>
                <a:gd name="T9" fmla="*/ 26 h 31"/>
                <a:gd name="T10" fmla="*/ 51 w 68"/>
                <a:gd name="T11" fmla="*/ 23 h 31"/>
                <a:gd name="T12" fmla="*/ 5 w 68"/>
                <a:gd name="T13" fmla="*/ 27 h 31"/>
                <a:gd name="T14" fmla="*/ 1 w 68"/>
                <a:gd name="T15" fmla="*/ 25 h 31"/>
                <a:gd name="T16" fmla="*/ 0 w 68"/>
                <a:gd name="T17" fmla="*/ 23 h 31"/>
                <a:gd name="T18" fmla="*/ 16 w 68"/>
                <a:gd name="T19" fmla="*/ 17 h 31"/>
                <a:gd name="T20" fmla="*/ 38 w 68"/>
                <a:gd name="T21" fmla="*/ 15 h 31"/>
                <a:gd name="T22" fmla="*/ 46 w 68"/>
                <a:gd name="T23" fmla="*/ 12 h 31"/>
                <a:gd name="T24" fmla="*/ 38 w 68"/>
                <a:gd name="T25" fmla="*/ 7 h 31"/>
                <a:gd name="T26" fmla="*/ 19 w 68"/>
                <a:gd name="T27" fmla="*/ 6 h 31"/>
                <a:gd name="T28" fmla="*/ 13 w 68"/>
                <a:gd name="T29" fmla="*/ 4 h 31"/>
                <a:gd name="T30" fmla="*/ 13 w 68"/>
                <a:gd name="T31" fmla="*/ 2 h 31"/>
                <a:gd name="T32" fmla="*/ 23 w 68"/>
                <a:gd name="T33" fmla="*/ 1 h 31"/>
                <a:gd name="T34" fmla="*/ 33 w 68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31">
                  <a:moveTo>
                    <a:pt x="33" y="0"/>
                  </a:moveTo>
                  <a:cubicBezTo>
                    <a:pt x="41" y="0"/>
                    <a:pt x="48" y="0"/>
                    <a:pt x="55" y="4"/>
                  </a:cubicBezTo>
                  <a:cubicBezTo>
                    <a:pt x="59" y="7"/>
                    <a:pt x="64" y="4"/>
                    <a:pt x="68" y="5"/>
                  </a:cubicBezTo>
                  <a:cubicBezTo>
                    <a:pt x="66" y="12"/>
                    <a:pt x="66" y="19"/>
                    <a:pt x="66" y="27"/>
                  </a:cubicBezTo>
                  <a:cubicBezTo>
                    <a:pt x="63" y="31"/>
                    <a:pt x="61" y="28"/>
                    <a:pt x="59" y="26"/>
                  </a:cubicBezTo>
                  <a:cubicBezTo>
                    <a:pt x="56" y="23"/>
                    <a:pt x="54" y="23"/>
                    <a:pt x="51" y="23"/>
                  </a:cubicBezTo>
                  <a:cubicBezTo>
                    <a:pt x="35" y="24"/>
                    <a:pt x="20" y="24"/>
                    <a:pt x="5" y="27"/>
                  </a:cubicBezTo>
                  <a:cubicBezTo>
                    <a:pt x="4" y="27"/>
                    <a:pt x="2" y="27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4" y="16"/>
                    <a:pt x="11" y="18"/>
                    <a:pt x="16" y="17"/>
                  </a:cubicBezTo>
                  <a:cubicBezTo>
                    <a:pt x="24" y="15"/>
                    <a:pt x="31" y="16"/>
                    <a:pt x="38" y="15"/>
                  </a:cubicBezTo>
                  <a:cubicBezTo>
                    <a:pt x="41" y="15"/>
                    <a:pt x="46" y="16"/>
                    <a:pt x="46" y="12"/>
                  </a:cubicBezTo>
                  <a:cubicBezTo>
                    <a:pt x="46" y="7"/>
                    <a:pt x="41" y="7"/>
                    <a:pt x="38" y="7"/>
                  </a:cubicBezTo>
                  <a:cubicBezTo>
                    <a:pt x="31" y="6"/>
                    <a:pt x="25" y="6"/>
                    <a:pt x="19" y="6"/>
                  </a:cubicBezTo>
                  <a:cubicBezTo>
                    <a:pt x="17" y="6"/>
                    <a:pt x="14" y="6"/>
                    <a:pt x="13" y="4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6" y="2"/>
                    <a:pt x="20" y="1"/>
                    <a:pt x="23" y="1"/>
                  </a:cubicBezTo>
                  <a:cubicBezTo>
                    <a:pt x="26" y="0"/>
                    <a:pt x="30" y="2"/>
                    <a:pt x="33" y="0"/>
                  </a:cubicBezTo>
                  <a:close/>
                </a:path>
              </a:pathLst>
            </a:custGeom>
            <a:solidFill>
              <a:srgbClr val="C89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2" name="Freeform 1729"/>
            <p:cNvSpPr/>
            <p:nvPr/>
          </p:nvSpPr>
          <p:spPr bwMode="auto">
            <a:xfrm>
              <a:off x="6787" y="1345"/>
              <a:ext cx="81" cy="45"/>
            </a:xfrm>
            <a:custGeom>
              <a:avLst/>
              <a:gdLst>
                <a:gd name="T0" fmla="*/ 54 w 54"/>
                <a:gd name="T1" fmla="*/ 8 h 30"/>
                <a:gd name="T2" fmla="*/ 53 w 54"/>
                <a:gd name="T3" fmla="*/ 9 h 30"/>
                <a:gd name="T4" fmla="*/ 48 w 54"/>
                <a:gd name="T5" fmla="*/ 12 h 30"/>
                <a:gd name="T6" fmla="*/ 23 w 54"/>
                <a:gd name="T7" fmla="*/ 21 h 30"/>
                <a:gd name="T8" fmla="*/ 12 w 54"/>
                <a:gd name="T9" fmla="*/ 27 h 30"/>
                <a:gd name="T10" fmla="*/ 5 w 54"/>
                <a:gd name="T11" fmla="*/ 30 h 30"/>
                <a:gd name="T12" fmla="*/ 1 w 54"/>
                <a:gd name="T13" fmla="*/ 29 h 30"/>
                <a:gd name="T14" fmla="*/ 10 w 54"/>
                <a:gd name="T15" fmla="*/ 1 h 30"/>
                <a:gd name="T16" fmla="*/ 17 w 54"/>
                <a:gd name="T17" fmla="*/ 2 h 30"/>
                <a:gd name="T18" fmla="*/ 23 w 54"/>
                <a:gd name="T19" fmla="*/ 4 h 30"/>
                <a:gd name="T20" fmla="*/ 27 w 54"/>
                <a:gd name="T21" fmla="*/ 6 h 30"/>
                <a:gd name="T22" fmla="*/ 28 w 54"/>
                <a:gd name="T23" fmla="*/ 6 h 30"/>
                <a:gd name="T24" fmla="*/ 54 w 54"/>
                <a:gd name="T2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0">
                  <a:moveTo>
                    <a:pt x="54" y="8"/>
                  </a:moveTo>
                  <a:cubicBezTo>
                    <a:pt x="53" y="8"/>
                    <a:pt x="53" y="9"/>
                    <a:pt x="53" y="9"/>
                  </a:cubicBezTo>
                  <a:cubicBezTo>
                    <a:pt x="52" y="12"/>
                    <a:pt x="50" y="12"/>
                    <a:pt x="48" y="12"/>
                  </a:cubicBezTo>
                  <a:cubicBezTo>
                    <a:pt x="38" y="13"/>
                    <a:pt x="31" y="16"/>
                    <a:pt x="23" y="21"/>
                  </a:cubicBezTo>
                  <a:cubicBezTo>
                    <a:pt x="19" y="23"/>
                    <a:pt x="15" y="24"/>
                    <a:pt x="12" y="27"/>
                  </a:cubicBezTo>
                  <a:cubicBezTo>
                    <a:pt x="10" y="28"/>
                    <a:pt x="8" y="30"/>
                    <a:pt x="5" y="30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18"/>
                    <a:pt x="6" y="10"/>
                    <a:pt x="10" y="1"/>
                  </a:cubicBezTo>
                  <a:cubicBezTo>
                    <a:pt x="12" y="1"/>
                    <a:pt x="15" y="0"/>
                    <a:pt x="17" y="2"/>
                  </a:cubicBezTo>
                  <a:cubicBezTo>
                    <a:pt x="19" y="2"/>
                    <a:pt x="21" y="2"/>
                    <a:pt x="23" y="4"/>
                  </a:cubicBezTo>
                  <a:cubicBezTo>
                    <a:pt x="23" y="8"/>
                    <a:pt x="25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7" y="9"/>
                    <a:pt x="45" y="7"/>
                    <a:pt x="54" y="8"/>
                  </a:cubicBezTo>
                  <a:close/>
                </a:path>
              </a:pathLst>
            </a:custGeom>
            <a:solidFill>
              <a:srgbClr val="F3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3" name="Freeform 1730"/>
            <p:cNvSpPr/>
            <p:nvPr/>
          </p:nvSpPr>
          <p:spPr bwMode="auto">
            <a:xfrm>
              <a:off x="6907" y="1294"/>
              <a:ext cx="13" cy="6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9 w 9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4"/>
                    <a:pt x="3" y="4"/>
                    <a:pt x="0" y="3"/>
                  </a:cubicBezTo>
                  <a:cubicBezTo>
                    <a:pt x="2" y="0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F5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4" name="Freeform 1731"/>
            <p:cNvSpPr/>
            <p:nvPr/>
          </p:nvSpPr>
          <p:spPr bwMode="auto">
            <a:xfrm>
              <a:off x="6844" y="1336"/>
              <a:ext cx="13" cy="6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6 w 9"/>
                <a:gd name="T5" fmla="*/ 4 h 4"/>
                <a:gd name="T6" fmla="*/ 0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1" y="0"/>
                    <a:pt x="5" y="0"/>
                    <a:pt x="8" y="0"/>
                  </a:cubicBezTo>
                  <a:cubicBezTo>
                    <a:pt x="9" y="2"/>
                    <a:pt x="8" y="4"/>
                    <a:pt x="6" y="4"/>
                  </a:cubicBezTo>
                  <a:cubicBezTo>
                    <a:pt x="4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E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5" name="Freeform 1732"/>
            <p:cNvSpPr/>
            <p:nvPr/>
          </p:nvSpPr>
          <p:spPr bwMode="auto">
            <a:xfrm>
              <a:off x="6883" y="1353"/>
              <a:ext cx="15" cy="4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2 h 3"/>
                <a:gd name="T4" fmla="*/ 10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8" y="3"/>
                    <a:pt x="4" y="2"/>
                    <a:pt x="0" y="2"/>
                  </a:cubicBezTo>
                  <a:cubicBezTo>
                    <a:pt x="3" y="0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CC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6" name="Freeform 1733"/>
            <p:cNvSpPr/>
            <p:nvPr/>
          </p:nvSpPr>
          <p:spPr bwMode="auto">
            <a:xfrm>
              <a:off x="6824" y="1351"/>
              <a:ext cx="5" cy="5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0 h 3"/>
                <a:gd name="T4" fmla="*/ 3 w 3"/>
                <a:gd name="T5" fmla="*/ 2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3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7" name="Freeform 1734"/>
            <p:cNvSpPr/>
            <p:nvPr/>
          </p:nvSpPr>
          <p:spPr bwMode="auto">
            <a:xfrm>
              <a:off x="6812" y="1351"/>
              <a:ext cx="17" cy="11"/>
            </a:xfrm>
            <a:custGeom>
              <a:avLst/>
              <a:gdLst>
                <a:gd name="T0" fmla="*/ 8 w 11"/>
                <a:gd name="T1" fmla="*/ 0 h 7"/>
                <a:gd name="T2" fmla="*/ 11 w 11"/>
                <a:gd name="T3" fmla="*/ 2 h 7"/>
                <a:gd name="T4" fmla="*/ 0 w 11"/>
                <a:gd name="T5" fmla="*/ 7 h 7"/>
                <a:gd name="T6" fmla="*/ 6 w 11"/>
                <a:gd name="T7" fmla="*/ 0 h 7"/>
                <a:gd name="T8" fmla="*/ 8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cubicBezTo>
                    <a:pt x="9" y="1"/>
                    <a:pt x="10" y="1"/>
                    <a:pt x="11" y="2"/>
                  </a:cubicBezTo>
                  <a:cubicBezTo>
                    <a:pt x="9" y="6"/>
                    <a:pt x="4" y="6"/>
                    <a:pt x="0" y="7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E8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8" name="Freeform 1735"/>
            <p:cNvSpPr/>
            <p:nvPr/>
          </p:nvSpPr>
          <p:spPr bwMode="auto">
            <a:xfrm>
              <a:off x="6797" y="1345"/>
              <a:ext cx="15" cy="3"/>
            </a:xfrm>
            <a:custGeom>
              <a:avLst/>
              <a:gdLst>
                <a:gd name="T0" fmla="*/ 10 w 10"/>
                <a:gd name="T1" fmla="*/ 2 h 2"/>
                <a:gd name="T2" fmla="*/ 2 w 10"/>
                <a:gd name="T3" fmla="*/ 2 h 2"/>
                <a:gd name="T4" fmla="*/ 0 w 10"/>
                <a:gd name="T5" fmla="*/ 0 h 2"/>
                <a:gd name="T6" fmla="*/ 2 w 10"/>
                <a:gd name="T7" fmla="*/ 0 h 2"/>
                <a:gd name="T8" fmla="*/ 10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5" y="2"/>
                    <a:pt x="2" y="2"/>
                  </a:cubicBezTo>
                  <a:cubicBezTo>
                    <a:pt x="0" y="2"/>
                    <a:pt x="0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9" name="Freeform 1736"/>
            <p:cNvSpPr/>
            <p:nvPr/>
          </p:nvSpPr>
          <p:spPr bwMode="auto">
            <a:xfrm>
              <a:off x="6403" y="3138"/>
              <a:ext cx="285" cy="322"/>
            </a:xfrm>
            <a:custGeom>
              <a:avLst/>
              <a:gdLst>
                <a:gd name="T0" fmla="*/ 160 w 190"/>
                <a:gd name="T1" fmla="*/ 212 h 215"/>
                <a:gd name="T2" fmla="*/ 163 w 190"/>
                <a:gd name="T3" fmla="*/ 171 h 215"/>
                <a:gd name="T4" fmla="*/ 165 w 190"/>
                <a:gd name="T5" fmla="*/ 153 h 215"/>
                <a:gd name="T6" fmla="*/ 162 w 190"/>
                <a:gd name="T7" fmla="*/ 134 h 215"/>
                <a:gd name="T8" fmla="*/ 161 w 190"/>
                <a:gd name="T9" fmla="*/ 128 h 215"/>
                <a:gd name="T10" fmla="*/ 161 w 190"/>
                <a:gd name="T11" fmla="*/ 123 h 215"/>
                <a:gd name="T12" fmla="*/ 149 w 190"/>
                <a:gd name="T13" fmla="*/ 79 h 215"/>
                <a:gd name="T14" fmla="*/ 139 w 190"/>
                <a:gd name="T15" fmla="*/ 68 h 215"/>
                <a:gd name="T16" fmla="*/ 131 w 190"/>
                <a:gd name="T17" fmla="*/ 61 h 215"/>
                <a:gd name="T18" fmla="*/ 105 w 190"/>
                <a:gd name="T19" fmla="*/ 43 h 215"/>
                <a:gd name="T20" fmla="*/ 91 w 190"/>
                <a:gd name="T21" fmla="*/ 33 h 215"/>
                <a:gd name="T22" fmla="*/ 68 w 190"/>
                <a:gd name="T23" fmla="*/ 17 h 215"/>
                <a:gd name="T24" fmla="*/ 32 w 190"/>
                <a:gd name="T25" fmla="*/ 9 h 215"/>
                <a:gd name="T26" fmla="*/ 25 w 190"/>
                <a:gd name="T27" fmla="*/ 13 h 215"/>
                <a:gd name="T28" fmla="*/ 0 w 190"/>
                <a:gd name="T29" fmla="*/ 26 h 215"/>
                <a:gd name="T30" fmla="*/ 9 w 190"/>
                <a:gd name="T31" fmla="*/ 15 h 215"/>
                <a:gd name="T32" fmla="*/ 17 w 190"/>
                <a:gd name="T33" fmla="*/ 5 h 215"/>
                <a:gd name="T34" fmla="*/ 34 w 190"/>
                <a:gd name="T35" fmla="*/ 1 h 215"/>
                <a:gd name="T36" fmla="*/ 79 w 190"/>
                <a:gd name="T37" fmla="*/ 17 h 215"/>
                <a:gd name="T38" fmla="*/ 116 w 190"/>
                <a:gd name="T39" fmla="*/ 42 h 215"/>
                <a:gd name="T40" fmla="*/ 117 w 190"/>
                <a:gd name="T41" fmla="*/ 42 h 215"/>
                <a:gd name="T42" fmla="*/ 137 w 190"/>
                <a:gd name="T43" fmla="*/ 47 h 215"/>
                <a:gd name="T44" fmla="*/ 140 w 190"/>
                <a:gd name="T45" fmla="*/ 41 h 215"/>
                <a:gd name="T46" fmla="*/ 135 w 190"/>
                <a:gd name="T47" fmla="*/ 30 h 215"/>
                <a:gd name="T48" fmla="*/ 140 w 190"/>
                <a:gd name="T49" fmla="*/ 35 h 215"/>
                <a:gd name="T50" fmla="*/ 146 w 190"/>
                <a:gd name="T51" fmla="*/ 42 h 215"/>
                <a:gd name="T52" fmla="*/ 149 w 190"/>
                <a:gd name="T53" fmla="*/ 46 h 215"/>
                <a:gd name="T54" fmla="*/ 171 w 190"/>
                <a:gd name="T55" fmla="*/ 82 h 215"/>
                <a:gd name="T56" fmla="*/ 189 w 190"/>
                <a:gd name="T57" fmla="*/ 114 h 215"/>
                <a:gd name="T58" fmla="*/ 188 w 190"/>
                <a:gd name="T59" fmla="*/ 121 h 215"/>
                <a:gd name="T60" fmla="*/ 176 w 190"/>
                <a:gd name="T61" fmla="*/ 141 h 215"/>
                <a:gd name="T62" fmla="*/ 169 w 190"/>
                <a:gd name="T63" fmla="*/ 202 h 215"/>
                <a:gd name="T64" fmla="*/ 161 w 190"/>
                <a:gd name="T65" fmla="*/ 215 h 215"/>
                <a:gd name="T66" fmla="*/ 160 w 190"/>
                <a:gd name="T67" fmla="*/ 2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215">
                  <a:moveTo>
                    <a:pt x="160" y="212"/>
                  </a:moveTo>
                  <a:cubicBezTo>
                    <a:pt x="161" y="198"/>
                    <a:pt x="162" y="185"/>
                    <a:pt x="163" y="171"/>
                  </a:cubicBezTo>
                  <a:cubicBezTo>
                    <a:pt x="163" y="165"/>
                    <a:pt x="165" y="159"/>
                    <a:pt x="165" y="153"/>
                  </a:cubicBezTo>
                  <a:cubicBezTo>
                    <a:pt x="164" y="146"/>
                    <a:pt x="165" y="140"/>
                    <a:pt x="162" y="134"/>
                  </a:cubicBezTo>
                  <a:cubicBezTo>
                    <a:pt x="161" y="132"/>
                    <a:pt x="161" y="130"/>
                    <a:pt x="161" y="128"/>
                  </a:cubicBezTo>
                  <a:cubicBezTo>
                    <a:pt x="161" y="126"/>
                    <a:pt x="162" y="124"/>
                    <a:pt x="161" y="123"/>
                  </a:cubicBezTo>
                  <a:cubicBezTo>
                    <a:pt x="154" y="109"/>
                    <a:pt x="154" y="93"/>
                    <a:pt x="149" y="79"/>
                  </a:cubicBezTo>
                  <a:cubicBezTo>
                    <a:pt x="147" y="73"/>
                    <a:pt x="144" y="70"/>
                    <a:pt x="139" y="68"/>
                  </a:cubicBezTo>
                  <a:cubicBezTo>
                    <a:pt x="136" y="66"/>
                    <a:pt x="133" y="64"/>
                    <a:pt x="131" y="61"/>
                  </a:cubicBezTo>
                  <a:cubicBezTo>
                    <a:pt x="124" y="53"/>
                    <a:pt x="115" y="48"/>
                    <a:pt x="105" y="43"/>
                  </a:cubicBezTo>
                  <a:cubicBezTo>
                    <a:pt x="100" y="40"/>
                    <a:pt x="95" y="36"/>
                    <a:pt x="91" y="33"/>
                  </a:cubicBezTo>
                  <a:cubicBezTo>
                    <a:pt x="83" y="27"/>
                    <a:pt x="76" y="20"/>
                    <a:pt x="68" y="17"/>
                  </a:cubicBezTo>
                  <a:cubicBezTo>
                    <a:pt x="57" y="12"/>
                    <a:pt x="45" y="7"/>
                    <a:pt x="32" y="9"/>
                  </a:cubicBezTo>
                  <a:cubicBezTo>
                    <a:pt x="29" y="9"/>
                    <a:pt x="26" y="10"/>
                    <a:pt x="25" y="13"/>
                  </a:cubicBezTo>
                  <a:cubicBezTo>
                    <a:pt x="21" y="24"/>
                    <a:pt x="11" y="25"/>
                    <a:pt x="0" y="26"/>
                  </a:cubicBezTo>
                  <a:cubicBezTo>
                    <a:pt x="4" y="23"/>
                    <a:pt x="8" y="20"/>
                    <a:pt x="9" y="15"/>
                  </a:cubicBezTo>
                  <a:cubicBezTo>
                    <a:pt x="11" y="11"/>
                    <a:pt x="12" y="7"/>
                    <a:pt x="17" y="5"/>
                  </a:cubicBezTo>
                  <a:cubicBezTo>
                    <a:pt x="22" y="2"/>
                    <a:pt x="28" y="0"/>
                    <a:pt x="34" y="1"/>
                  </a:cubicBezTo>
                  <a:cubicBezTo>
                    <a:pt x="50" y="5"/>
                    <a:pt x="65" y="9"/>
                    <a:pt x="79" y="17"/>
                  </a:cubicBezTo>
                  <a:cubicBezTo>
                    <a:pt x="92" y="24"/>
                    <a:pt x="104" y="33"/>
                    <a:pt x="116" y="42"/>
                  </a:cubicBezTo>
                  <a:cubicBezTo>
                    <a:pt x="116" y="42"/>
                    <a:pt x="117" y="42"/>
                    <a:pt x="117" y="42"/>
                  </a:cubicBezTo>
                  <a:cubicBezTo>
                    <a:pt x="121" y="52"/>
                    <a:pt x="128" y="51"/>
                    <a:pt x="137" y="47"/>
                  </a:cubicBezTo>
                  <a:cubicBezTo>
                    <a:pt x="140" y="46"/>
                    <a:pt x="142" y="45"/>
                    <a:pt x="140" y="41"/>
                  </a:cubicBezTo>
                  <a:cubicBezTo>
                    <a:pt x="138" y="38"/>
                    <a:pt x="136" y="34"/>
                    <a:pt x="135" y="30"/>
                  </a:cubicBezTo>
                  <a:cubicBezTo>
                    <a:pt x="137" y="31"/>
                    <a:pt x="139" y="33"/>
                    <a:pt x="140" y="35"/>
                  </a:cubicBezTo>
                  <a:cubicBezTo>
                    <a:pt x="141" y="39"/>
                    <a:pt x="143" y="41"/>
                    <a:pt x="146" y="42"/>
                  </a:cubicBezTo>
                  <a:cubicBezTo>
                    <a:pt x="148" y="42"/>
                    <a:pt x="149" y="44"/>
                    <a:pt x="149" y="46"/>
                  </a:cubicBezTo>
                  <a:cubicBezTo>
                    <a:pt x="152" y="61"/>
                    <a:pt x="161" y="72"/>
                    <a:pt x="171" y="82"/>
                  </a:cubicBezTo>
                  <a:cubicBezTo>
                    <a:pt x="184" y="89"/>
                    <a:pt x="188" y="100"/>
                    <a:pt x="189" y="114"/>
                  </a:cubicBezTo>
                  <a:cubicBezTo>
                    <a:pt x="189" y="116"/>
                    <a:pt x="190" y="120"/>
                    <a:pt x="188" y="121"/>
                  </a:cubicBezTo>
                  <a:cubicBezTo>
                    <a:pt x="181" y="126"/>
                    <a:pt x="180" y="134"/>
                    <a:pt x="176" y="141"/>
                  </a:cubicBezTo>
                  <a:cubicBezTo>
                    <a:pt x="177" y="162"/>
                    <a:pt x="171" y="182"/>
                    <a:pt x="169" y="202"/>
                  </a:cubicBezTo>
                  <a:cubicBezTo>
                    <a:pt x="169" y="207"/>
                    <a:pt x="167" y="213"/>
                    <a:pt x="161" y="215"/>
                  </a:cubicBezTo>
                  <a:cubicBezTo>
                    <a:pt x="159" y="214"/>
                    <a:pt x="159" y="213"/>
                    <a:pt x="160" y="212"/>
                  </a:cubicBezTo>
                  <a:close/>
                </a:path>
              </a:pathLst>
            </a:custGeom>
            <a:solidFill>
              <a:srgbClr val="F9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0" name="Freeform 1737"/>
            <p:cNvSpPr/>
            <p:nvPr/>
          </p:nvSpPr>
          <p:spPr bwMode="auto">
            <a:xfrm>
              <a:off x="6659" y="3247"/>
              <a:ext cx="56" cy="111"/>
            </a:xfrm>
            <a:custGeom>
              <a:avLst/>
              <a:gdLst>
                <a:gd name="T0" fmla="*/ 2 w 37"/>
                <a:gd name="T1" fmla="*/ 64 h 74"/>
                <a:gd name="T2" fmla="*/ 6 w 37"/>
                <a:gd name="T3" fmla="*/ 56 h 74"/>
                <a:gd name="T4" fmla="*/ 7 w 37"/>
                <a:gd name="T5" fmla="*/ 47 h 74"/>
                <a:gd name="T6" fmla="*/ 10 w 37"/>
                <a:gd name="T7" fmla="*/ 47 h 74"/>
                <a:gd name="T8" fmla="*/ 15 w 37"/>
                <a:gd name="T9" fmla="*/ 46 h 74"/>
                <a:gd name="T10" fmla="*/ 4 w 37"/>
                <a:gd name="T11" fmla="*/ 16 h 74"/>
                <a:gd name="T12" fmla="*/ 0 w 37"/>
                <a:gd name="T13" fmla="*/ 9 h 74"/>
                <a:gd name="T14" fmla="*/ 6 w 37"/>
                <a:gd name="T15" fmla="*/ 9 h 74"/>
                <a:gd name="T16" fmla="*/ 12 w 37"/>
                <a:gd name="T17" fmla="*/ 7 h 74"/>
                <a:gd name="T18" fmla="*/ 17 w 37"/>
                <a:gd name="T19" fmla="*/ 0 h 74"/>
                <a:gd name="T20" fmla="*/ 22 w 37"/>
                <a:gd name="T21" fmla="*/ 8 h 74"/>
                <a:gd name="T22" fmla="*/ 29 w 37"/>
                <a:gd name="T23" fmla="*/ 18 h 74"/>
                <a:gd name="T24" fmla="*/ 31 w 37"/>
                <a:gd name="T25" fmla="*/ 18 h 74"/>
                <a:gd name="T26" fmla="*/ 32 w 37"/>
                <a:gd name="T27" fmla="*/ 21 h 74"/>
                <a:gd name="T28" fmla="*/ 35 w 37"/>
                <a:gd name="T29" fmla="*/ 32 h 74"/>
                <a:gd name="T30" fmla="*/ 29 w 37"/>
                <a:gd name="T31" fmla="*/ 51 h 74"/>
                <a:gd name="T32" fmla="*/ 19 w 37"/>
                <a:gd name="T33" fmla="*/ 64 h 74"/>
                <a:gd name="T34" fmla="*/ 11 w 37"/>
                <a:gd name="T35" fmla="*/ 73 h 74"/>
                <a:gd name="T36" fmla="*/ 2 w 37"/>
                <a:gd name="T37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74">
                  <a:moveTo>
                    <a:pt x="2" y="64"/>
                  </a:moveTo>
                  <a:cubicBezTo>
                    <a:pt x="4" y="62"/>
                    <a:pt x="6" y="60"/>
                    <a:pt x="6" y="56"/>
                  </a:cubicBezTo>
                  <a:cubicBezTo>
                    <a:pt x="5" y="53"/>
                    <a:pt x="5" y="50"/>
                    <a:pt x="7" y="47"/>
                  </a:cubicBezTo>
                  <a:cubicBezTo>
                    <a:pt x="8" y="46"/>
                    <a:pt x="9" y="47"/>
                    <a:pt x="10" y="47"/>
                  </a:cubicBezTo>
                  <a:cubicBezTo>
                    <a:pt x="13" y="50"/>
                    <a:pt x="15" y="49"/>
                    <a:pt x="15" y="46"/>
                  </a:cubicBezTo>
                  <a:cubicBezTo>
                    <a:pt x="14" y="35"/>
                    <a:pt x="12" y="24"/>
                    <a:pt x="4" y="16"/>
                  </a:cubicBezTo>
                  <a:cubicBezTo>
                    <a:pt x="2" y="14"/>
                    <a:pt x="0" y="12"/>
                    <a:pt x="0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4" y="5"/>
                    <a:pt x="13" y="0"/>
                    <a:pt x="17" y="0"/>
                  </a:cubicBezTo>
                  <a:cubicBezTo>
                    <a:pt x="22" y="0"/>
                    <a:pt x="21" y="5"/>
                    <a:pt x="22" y="8"/>
                  </a:cubicBezTo>
                  <a:cubicBezTo>
                    <a:pt x="24" y="12"/>
                    <a:pt x="24" y="17"/>
                    <a:pt x="29" y="18"/>
                  </a:cubicBezTo>
                  <a:cubicBezTo>
                    <a:pt x="30" y="18"/>
                    <a:pt x="31" y="18"/>
                    <a:pt x="31" y="18"/>
                  </a:cubicBezTo>
                  <a:cubicBezTo>
                    <a:pt x="32" y="19"/>
                    <a:pt x="32" y="20"/>
                    <a:pt x="32" y="21"/>
                  </a:cubicBezTo>
                  <a:cubicBezTo>
                    <a:pt x="31" y="25"/>
                    <a:pt x="34" y="28"/>
                    <a:pt x="35" y="32"/>
                  </a:cubicBezTo>
                  <a:cubicBezTo>
                    <a:pt x="37" y="40"/>
                    <a:pt x="36" y="46"/>
                    <a:pt x="29" y="51"/>
                  </a:cubicBezTo>
                  <a:cubicBezTo>
                    <a:pt x="24" y="54"/>
                    <a:pt x="17" y="55"/>
                    <a:pt x="19" y="64"/>
                  </a:cubicBezTo>
                  <a:cubicBezTo>
                    <a:pt x="20" y="68"/>
                    <a:pt x="16" y="73"/>
                    <a:pt x="11" y="73"/>
                  </a:cubicBezTo>
                  <a:cubicBezTo>
                    <a:pt x="5" y="74"/>
                    <a:pt x="3" y="69"/>
                    <a:pt x="2" y="64"/>
                  </a:cubicBezTo>
                  <a:close/>
                </a:path>
              </a:pathLst>
            </a:custGeom>
            <a:solidFill>
              <a:srgbClr val="FAD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1" name="Freeform 1738"/>
            <p:cNvSpPr/>
            <p:nvPr/>
          </p:nvSpPr>
          <p:spPr bwMode="auto">
            <a:xfrm>
              <a:off x="6700" y="3246"/>
              <a:ext cx="43" cy="124"/>
            </a:xfrm>
            <a:custGeom>
              <a:avLst/>
              <a:gdLst>
                <a:gd name="T0" fmla="*/ 4 w 29"/>
                <a:gd name="T1" fmla="*/ 19 h 83"/>
                <a:gd name="T2" fmla="*/ 2 w 29"/>
                <a:gd name="T3" fmla="*/ 19 h 83"/>
                <a:gd name="T4" fmla="*/ 2 w 29"/>
                <a:gd name="T5" fmla="*/ 14 h 83"/>
                <a:gd name="T6" fmla="*/ 1 w 29"/>
                <a:gd name="T7" fmla="*/ 1 h 83"/>
                <a:gd name="T8" fmla="*/ 2 w 29"/>
                <a:gd name="T9" fmla="*/ 0 h 83"/>
                <a:gd name="T10" fmla="*/ 5 w 29"/>
                <a:gd name="T11" fmla="*/ 7 h 83"/>
                <a:gd name="T12" fmla="*/ 10 w 29"/>
                <a:gd name="T13" fmla="*/ 13 h 83"/>
                <a:gd name="T14" fmla="*/ 19 w 29"/>
                <a:gd name="T15" fmla="*/ 22 h 83"/>
                <a:gd name="T16" fmla="*/ 26 w 29"/>
                <a:gd name="T17" fmla="*/ 37 h 83"/>
                <a:gd name="T18" fmla="*/ 27 w 29"/>
                <a:gd name="T19" fmla="*/ 57 h 83"/>
                <a:gd name="T20" fmla="*/ 23 w 29"/>
                <a:gd name="T21" fmla="*/ 83 h 83"/>
                <a:gd name="T22" fmla="*/ 17 w 29"/>
                <a:gd name="T23" fmla="*/ 79 h 83"/>
                <a:gd name="T24" fmla="*/ 8 w 29"/>
                <a:gd name="T25" fmla="*/ 64 h 83"/>
                <a:gd name="T26" fmla="*/ 9 w 29"/>
                <a:gd name="T27" fmla="*/ 33 h 83"/>
                <a:gd name="T28" fmla="*/ 8 w 29"/>
                <a:gd name="T29" fmla="*/ 30 h 83"/>
                <a:gd name="T30" fmla="*/ 7 w 29"/>
                <a:gd name="T31" fmla="*/ 27 h 83"/>
                <a:gd name="T32" fmla="*/ 6 w 29"/>
                <a:gd name="T33" fmla="*/ 26 h 83"/>
                <a:gd name="T34" fmla="*/ 5 w 29"/>
                <a:gd name="T35" fmla="*/ 24 h 83"/>
                <a:gd name="T36" fmla="*/ 5 w 29"/>
                <a:gd name="T37" fmla="*/ 22 h 83"/>
                <a:gd name="T38" fmla="*/ 4 w 29"/>
                <a:gd name="T39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83">
                  <a:moveTo>
                    <a:pt x="4" y="19"/>
                  </a:moveTo>
                  <a:cubicBezTo>
                    <a:pt x="3" y="19"/>
                    <a:pt x="3" y="19"/>
                    <a:pt x="2" y="19"/>
                  </a:cubicBezTo>
                  <a:cubicBezTo>
                    <a:pt x="2" y="17"/>
                    <a:pt x="2" y="15"/>
                    <a:pt x="2" y="14"/>
                  </a:cubicBezTo>
                  <a:cubicBezTo>
                    <a:pt x="0" y="9"/>
                    <a:pt x="1" y="5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2"/>
                    <a:pt x="4" y="5"/>
                    <a:pt x="5" y="7"/>
                  </a:cubicBezTo>
                  <a:cubicBezTo>
                    <a:pt x="6" y="10"/>
                    <a:pt x="7" y="13"/>
                    <a:pt x="10" y="13"/>
                  </a:cubicBezTo>
                  <a:cubicBezTo>
                    <a:pt x="15" y="14"/>
                    <a:pt x="17" y="18"/>
                    <a:pt x="19" y="22"/>
                  </a:cubicBezTo>
                  <a:cubicBezTo>
                    <a:pt x="21" y="27"/>
                    <a:pt x="24" y="32"/>
                    <a:pt x="26" y="37"/>
                  </a:cubicBezTo>
                  <a:cubicBezTo>
                    <a:pt x="28" y="43"/>
                    <a:pt x="29" y="50"/>
                    <a:pt x="27" y="57"/>
                  </a:cubicBezTo>
                  <a:cubicBezTo>
                    <a:pt x="25" y="65"/>
                    <a:pt x="25" y="74"/>
                    <a:pt x="23" y="83"/>
                  </a:cubicBezTo>
                  <a:cubicBezTo>
                    <a:pt x="21" y="83"/>
                    <a:pt x="20" y="80"/>
                    <a:pt x="17" y="79"/>
                  </a:cubicBezTo>
                  <a:cubicBezTo>
                    <a:pt x="7" y="78"/>
                    <a:pt x="5" y="75"/>
                    <a:pt x="8" y="64"/>
                  </a:cubicBezTo>
                  <a:cubicBezTo>
                    <a:pt x="11" y="54"/>
                    <a:pt x="12" y="43"/>
                    <a:pt x="9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8" y="29"/>
                    <a:pt x="7" y="28"/>
                    <a:pt x="7" y="27"/>
                  </a:cubicBezTo>
                  <a:cubicBezTo>
                    <a:pt x="7" y="27"/>
                    <a:pt x="6" y="26"/>
                    <a:pt x="6" y="26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lose/>
                </a:path>
              </a:pathLst>
            </a:custGeom>
            <a:solidFill>
              <a:srgbClr val="F3C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2" name="Freeform 1739"/>
            <p:cNvSpPr/>
            <p:nvPr/>
          </p:nvSpPr>
          <p:spPr bwMode="auto">
            <a:xfrm>
              <a:off x="6637" y="3202"/>
              <a:ext cx="40" cy="62"/>
            </a:xfrm>
            <a:custGeom>
              <a:avLst/>
              <a:gdLst>
                <a:gd name="T0" fmla="*/ 27 w 27"/>
                <a:gd name="T1" fmla="*/ 37 h 41"/>
                <a:gd name="T2" fmla="*/ 21 w 27"/>
                <a:gd name="T3" fmla="*/ 39 h 41"/>
                <a:gd name="T4" fmla="*/ 1 w 27"/>
                <a:gd name="T5" fmla="*/ 6 h 41"/>
                <a:gd name="T6" fmla="*/ 5 w 27"/>
                <a:gd name="T7" fmla="*/ 1 h 41"/>
                <a:gd name="T8" fmla="*/ 19 w 27"/>
                <a:gd name="T9" fmla="*/ 4 h 41"/>
                <a:gd name="T10" fmla="*/ 21 w 27"/>
                <a:gd name="T11" fmla="*/ 10 h 41"/>
                <a:gd name="T12" fmla="*/ 19 w 27"/>
                <a:gd name="T13" fmla="*/ 17 h 41"/>
                <a:gd name="T14" fmla="*/ 27 w 27"/>
                <a:gd name="T15" fmla="*/ 29 h 41"/>
                <a:gd name="T16" fmla="*/ 27 w 27"/>
                <a:gd name="T1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1">
                  <a:moveTo>
                    <a:pt x="27" y="37"/>
                  </a:moveTo>
                  <a:cubicBezTo>
                    <a:pt x="26" y="41"/>
                    <a:pt x="23" y="40"/>
                    <a:pt x="21" y="39"/>
                  </a:cubicBezTo>
                  <a:cubicBezTo>
                    <a:pt x="13" y="29"/>
                    <a:pt x="6" y="18"/>
                    <a:pt x="1" y="6"/>
                  </a:cubicBezTo>
                  <a:cubicBezTo>
                    <a:pt x="0" y="2"/>
                    <a:pt x="1" y="0"/>
                    <a:pt x="5" y="1"/>
                  </a:cubicBezTo>
                  <a:cubicBezTo>
                    <a:pt x="10" y="1"/>
                    <a:pt x="15" y="1"/>
                    <a:pt x="19" y="4"/>
                  </a:cubicBezTo>
                  <a:cubicBezTo>
                    <a:pt x="18" y="7"/>
                    <a:pt x="21" y="8"/>
                    <a:pt x="21" y="10"/>
                  </a:cubicBezTo>
                  <a:cubicBezTo>
                    <a:pt x="24" y="16"/>
                    <a:pt x="22" y="17"/>
                    <a:pt x="19" y="17"/>
                  </a:cubicBezTo>
                  <a:cubicBezTo>
                    <a:pt x="23" y="17"/>
                    <a:pt x="23" y="25"/>
                    <a:pt x="27" y="29"/>
                  </a:cubicBezTo>
                  <a:cubicBezTo>
                    <a:pt x="27" y="32"/>
                    <a:pt x="27" y="34"/>
                    <a:pt x="27" y="37"/>
                  </a:cubicBezTo>
                  <a:close/>
                </a:path>
              </a:pathLst>
            </a:custGeom>
            <a:solidFill>
              <a:srgbClr val="F4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3" name="Freeform 1740"/>
            <p:cNvSpPr/>
            <p:nvPr/>
          </p:nvSpPr>
          <p:spPr bwMode="auto">
            <a:xfrm>
              <a:off x="6635" y="3177"/>
              <a:ext cx="62" cy="34"/>
            </a:xfrm>
            <a:custGeom>
              <a:avLst/>
              <a:gdLst>
                <a:gd name="T0" fmla="*/ 37 w 41"/>
                <a:gd name="T1" fmla="*/ 8 h 23"/>
                <a:gd name="T2" fmla="*/ 41 w 41"/>
                <a:gd name="T3" fmla="*/ 19 h 23"/>
                <a:gd name="T4" fmla="*/ 36 w 41"/>
                <a:gd name="T5" fmla="*/ 13 h 23"/>
                <a:gd name="T6" fmla="*/ 36 w 41"/>
                <a:gd name="T7" fmla="*/ 22 h 23"/>
                <a:gd name="T8" fmla="*/ 35 w 41"/>
                <a:gd name="T9" fmla="*/ 23 h 23"/>
                <a:gd name="T10" fmla="*/ 20 w 41"/>
                <a:gd name="T11" fmla="*/ 15 h 23"/>
                <a:gd name="T12" fmla="*/ 7 w 41"/>
                <a:gd name="T13" fmla="*/ 13 h 23"/>
                <a:gd name="T14" fmla="*/ 7 w 41"/>
                <a:gd name="T15" fmla="*/ 4 h 23"/>
                <a:gd name="T16" fmla="*/ 14 w 41"/>
                <a:gd name="T17" fmla="*/ 1 h 23"/>
                <a:gd name="T18" fmla="*/ 22 w 41"/>
                <a:gd name="T19" fmla="*/ 3 h 23"/>
                <a:gd name="T20" fmla="*/ 35 w 41"/>
                <a:gd name="T21" fmla="*/ 6 h 23"/>
                <a:gd name="T22" fmla="*/ 37 w 41"/>
                <a:gd name="T2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">
                  <a:moveTo>
                    <a:pt x="37" y="8"/>
                  </a:moveTo>
                  <a:cubicBezTo>
                    <a:pt x="39" y="11"/>
                    <a:pt x="41" y="15"/>
                    <a:pt x="41" y="19"/>
                  </a:cubicBezTo>
                  <a:cubicBezTo>
                    <a:pt x="40" y="17"/>
                    <a:pt x="38" y="16"/>
                    <a:pt x="36" y="13"/>
                  </a:cubicBezTo>
                  <a:cubicBezTo>
                    <a:pt x="35" y="17"/>
                    <a:pt x="38" y="20"/>
                    <a:pt x="36" y="22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1" y="17"/>
                    <a:pt x="27" y="13"/>
                    <a:pt x="20" y="15"/>
                  </a:cubicBezTo>
                  <a:cubicBezTo>
                    <a:pt x="16" y="16"/>
                    <a:pt x="11" y="14"/>
                    <a:pt x="7" y="13"/>
                  </a:cubicBezTo>
                  <a:cubicBezTo>
                    <a:pt x="0" y="10"/>
                    <a:pt x="1" y="7"/>
                    <a:pt x="7" y="4"/>
                  </a:cubicBezTo>
                  <a:cubicBezTo>
                    <a:pt x="9" y="3"/>
                    <a:pt x="11" y="2"/>
                    <a:pt x="14" y="1"/>
                  </a:cubicBezTo>
                  <a:cubicBezTo>
                    <a:pt x="17" y="0"/>
                    <a:pt x="20" y="1"/>
                    <a:pt x="22" y="3"/>
                  </a:cubicBezTo>
                  <a:cubicBezTo>
                    <a:pt x="26" y="7"/>
                    <a:pt x="30" y="7"/>
                    <a:pt x="35" y="6"/>
                  </a:cubicBezTo>
                  <a:cubicBezTo>
                    <a:pt x="36" y="7"/>
                    <a:pt x="37" y="7"/>
                    <a:pt x="37" y="8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4" name="Freeform 1741"/>
            <p:cNvSpPr/>
            <p:nvPr/>
          </p:nvSpPr>
          <p:spPr bwMode="auto">
            <a:xfrm>
              <a:off x="6596" y="3150"/>
              <a:ext cx="44" cy="25"/>
            </a:xfrm>
            <a:custGeom>
              <a:avLst/>
              <a:gdLst>
                <a:gd name="T0" fmla="*/ 6 w 29"/>
                <a:gd name="T1" fmla="*/ 1 h 17"/>
                <a:gd name="T2" fmla="*/ 29 w 29"/>
                <a:gd name="T3" fmla="*/ 6 h 17"/>
                <a:gd name="T4" fmla="*/ 29 w 29"/>
                <a:gd name="T5" fmla="*/ 10 h 17"/>
                <a:gd name="T6" fmla="*/ 28 w 29"/>
                <a:gd name="T7" fmla="*/ 14 h 17"/>
                <a:gd name="T8" fmla="*/ 26 w 29"/>
                <a:gd name="T9" fmla="*/ 16 h 17"/>
                <a:gd name="T10" fmla="*/ 17 w 29"/>
                <a:gd name="T11" fmla="*/ 12 h 17"/>
                <a:gd name="T12" fmla="*/ 0 w 29"/>
                <a:gd name="T13" fmla="*/ 3 h 17"/>
                <a:gd name="T14" fmla="*/ 6 w 29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7">
                  <a:moveTo>
                    <a:pt x="6" y="1"/>
                  </a:moveTo>
                  <a:cubicBezTo>
                    <a:pt x="14" y="1"/>
                    <a:pt x="21" y="5"/>
                    <a:pt x="29" y="6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29" y="12"/>
                    <a:pt x="29" y="13"/>
                    <a:pt x="28" y="14"/>
                  </a:cubicBezTo>
                  <a:cubicBezTo>
                    <a:pt x="28" y="15"/>
                    <a:pt x="27" y="15"/>
                    <a:pt x="26" y="16"/>
                  </a:cubicBezTo>
                  <a:cubicBezTo>
                    <a:pt x="22" y="17"/>
                    <a:pt x="20" y="14"/>
                    <a:pt x="17" y="12"/>
                  </a:cubicBezTo>
                  <a:cubicBezTo>
                    <a:pt x="10" y="12"/>
                    <a:pt x="4" y="9"/>
                    <a:pt x="0" y="3"/>
                  </a:cubicBezTo>
                  <a:cubicBezTo>
                    <a:pt x="1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1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5" name="Freeform 1742"/>
            <p:cNvSpPr/>
            <p:nvPr/>
          </p:nvSpPr>
          <p:spPr bwMode="auto">
            <a:xfrm>
              <a:off x="6622" y="3168"/>
              <a:ext cx="34" cy="28"/>
            </a:xfrm>
            <a:custGeom>
              <a:avLst/>
              <a:gdLst>
                <a:gd name="T0" fmla="*/ 0 w 23"/>
                <a:gd name="T1" fmla="*/ 0 h 19"/>
                <a:gd name="T2" fmla="*/ 10 w 23"/>
                <a:gd name="T3" fmla="*/ 2 h 19"/>
                <a:gd name="T4" fmla="*/ 17 w 23"/>
                <a:gd name="T5" fmla="*/ 3 h 19"/>
                <a:gd name="T6" fmla="*/ 19 w 23"/>
                <a:gd name="T7" fmla="*/ 4 h 19"/>
                <a:gd name="T8" fmla="*/ 23 w 23"/>
                <a:gd name="T9" fmla="*/ 7 h 19"/>
                <a:gd name="T10" fmla="*/ 23 w 23"/>
                <a:gd name="T11" fmla="*/ 8 h 19"/>
                <a:gd name="T12" fmla="*/ 16 w 23"/>
                <a:gd name="T13" fmla="*/ 13 h 19"/>
                <a:gd name="T14" fmla="*/ 16 w 23"/>
                <a:gd name="T15" fmla="*/ 19 h 19"/>
                <a:gd name="T16" fmla="*/ 3 w 23"/>
                <a:gd name="T17" fmla="*/ 7 h 19"/>
                <a:gd name="T18" fmla="*/ 0 w 23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3"/>
                    <a:pt x="17" y="3"/>
                  </a:cubicBezTo>
                  <a:cubicBezTo>
                    <a:pt x="18" y="3"/>
                    <a:pt x="18" y="3"/>
                    <a:pt x="19" y="4"/>
                  </a:cubicBezTo>
                  <a:cubicBezTo>
                    <a:pt x="20" y="5"/>
                    <a:pt x="22" y="5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2" y="11"/>
                    <a:pt x="19" y="12"/>
                    <a:pt x="16" y="13"/>
                  </a:cubicBezTo>
                  <a:cubicBezTo>
                    <a:pt x="11" y="15"/>
                    <a:pt x="14" y="17"/>
                    <a:pt x="16" y="19"/>
                  </a:cubicBezTo>
                  <a:cubicBezTo>
                    <a:pt x="8" y="19"/>
                    <a:pt x="4" y="15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4C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6" name="Freeform 1743"/>
            <p:cNvSpPr/>
            <p:nvPr/>
          </p:nvSpPr>
          <p:spPr bwMode="auto">
            <a:xfrm>
              <a:off x="6653" y="3208"/>
              <a:ext cx="26" cy="38"/>
            </a:xfrm>
            <a:custGeom>
              <a:avLst/>
              <a:gdLst>
                <a:gd name="T0" fmla="*/ 16 w 17"/>
                <a:gd name="T1" fmla="*/ 25 h 25"/>
                <a:gd name="T2" fmla="*/ 0 w 17"/>
                <a:gd name="T3" fmla="*/ 7 h 25"/>
                <a:gd name="T4" fmla="*/ 4 w 17"/>
                <a:gd name="T5" fmla="*/ 8 h 25"/>
                <a:gd name="T6" fmla="*/ 9 w 17"/>
                <a:gd name="T7" fmla="*/ 10 h 25"/>
                <a:gd name="T8" fmla="*/ 8 w 17"/>
                <a:gd name="T9" fmla="*/ 5 h 25"/>
                <a:gd name="T10" fmla="*/ 8 w 17"/>
                <a:gd name="T11" fmla="*/ 0 h 25"/>
                <a:gd name="T12" fmla="*/ 16 w 17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5">
                  <a:moveTo>
                    <a:pt x="16" y="25"/>
                  </a:moveTo>
                  <a:cubicBezTo>
                    <a:pt x="8" y="21"/>
                    <a:pt x="5" y="13"/>
                    <a:pt x="0" y="7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9"/>
                    <a:pt x="7" y="12"/>
                    <a:pt x="9" y="10"/>
                  </a:cubicBezTo>
                  <a:cubicBezTo>
                    <a:pt x="10" y="8"/>
                    <a:pt x="9" y="7"/>
                    <a:pt x="8" y="5"/>
                  </a:cubicBezTo>
                  <a:cubicBezTo>
                    <a:pt x="7" y="3"/>
                    <a:pt x="4" y="2"/>
                    <a:pt x="8" y="0"/>
                  </a:cubicBezTo>
                  <a:cubicBezTo>
                    <a:pt x="15" y="7"/>
                    <a:pt x="17" y="16"/>
                    <a:pt x="16" y="25"/>
                  </a:cubicBezTo>
                  <a:close/>
                </a:path>
              </a:pathLst>
            </a:custGeom>
            <a:solidFill>
              <a:srgbClr val="F2B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7" name="Freeform 1744"/>
            <p:cNvSpPr/>
            <p:nvPr/>
          </p:nvSpPr>
          <p:spPr bwMode="auto">
            <a:xfrm>
              <a:off x="6698" y="3247"/>
              <a:ext cx="5" cy="20"/>
            </a:xfrm>
            <a:custGeom>
              <a:avLst/>
              <a:gdLst>
                <a:gd name="T0" fmla="*/ 2 w 3"/>
                <a:gd name="T1" fmla="*/ 0 h 13"/>
                <a:gd name="T2" fmla="*/ 3 w 3"/>
                <a:gd name="T3" fmla="*/ 13 h 13"/>
                <a:gd name="T4" fmla="*/ 2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2" y="0"/>
                  </a:moveTo>
                  <a:cubicBezTo>
                    <a:pt x="3" y="4"/>
                    <a:pt x="3" y="8"/>
                    <a:pt x="3" y="13"/>
                  </a:cubicBezTo>
                  <a:cubicBezTo>
                    <a:pt x="0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AD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8" name="Freeform 1745"/>
            <p:cNvSpPr/>
            <p:nvPr/>
          </p:nvSpPr>
          <p:spPr bwMode="auto">
            <a:xfrm>
              <a:off x="7055" y="4118"/>
              <a:ext cx="236" cy="65"/>
            </a:xfrm>
            <a:custGeom>
              <a:avLst/>
              <a:gdLst>
                <a:gd name="T0" fmla="*/ 157 w 157"/>
                <a:gd name="T1" fmla="*/ 25 h 43"/>
                <a:gd name="T2" fmla="*/ 148 w 157"/>
                <a:gd name="T3" fmla="*/ 30 h 43"/>
                <a:gd name="T4" fmla="*/ 91 w 157"/>
                <a:gd name="T5" fmla="*/ 36 h 43"/>
                <a:gd name="T6" fmla="*/ 75 w 157"/>
                <a:gd name="T7" fmla="*/ 35 h 43"/>
                <a:gd name="T8" fmla="*/ 71 w 157"/>
                <a:gd name="T9" fmla="*/ 34 h 43"/>
                <a:gd name="T10" fmla="*/ 59 w 157"/>
                <a:gd name="T11" fmla="*/ 24 h 43"/>
                <a:gd name="T12" fmla="*/ 48 w 157"/>
                <a:gd name="T13" fmla="*/ 23 h 43"/>
                <a:gd name="T14" fmla="*/ 20 w 157"/>
                <a:gd name="T15" fmla="*/ 41 h 43"/>
                <a:gd name="T16" fmla="*/ 13 w 157"/>
                <a:gd name="T17" fmla="*/ 42 h 43"/>
                <a:gd name="T18" fmla="*/ 3 w 157"/>
                <a:gd name="T19" fmla="*/ 38 h 43"/>
                <a:gd name="T20" fmla="*/ 7 w 157"/>
                <a:gd name="T21" fmla="*/ 27 h 43"/>
                <a:gd name="T22" fmla="*/ 18 w 157"/>
                <a:gd name="T23" fmla="*/ 16 h 43"/>
                <a:gd name="T24" fmla="*/ 46 w 157"/>
                <a:gd name="T25" fmla="*/ 9 h 43"/>
                <a:gd name="T26" fmla="*/ 80 w 157"/>
                <a:gd name="T27" fmla="*/ 7 h 43"/>
                <a:gd name="T28" fmla="*/ 91 w 157"/>
                <a:gd name="T29" fmla="*/ 12 h 43"/>
                <a:gd name="T30" fmla="*/ 133 w 157"/>
                <a:gd name="T31" fmla="*/ 18 h 43"/>
                <a:gd name="T32" fmla="*/ 157 w 157"/>
                <a:gd name="T3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43">
                  <a:moveTo>
                    <a:pt x="157" y="25"/>
                  </a:moveTo>
                  <a:cubicBezTo>
                    <a:pt x="154" y="27"/>
                    <a:pt x="151" y="30"/>
                    <a:pt x="148" y="30"/>
                  </a:cubicBezTo>
                  <a:cubicBezTo>
                    <a:pt x="128" y="30"/>
                    <a:pt x="110" y="38"/>
                    <a:pt x="91" y="36"/>
                  </a:cubicBezTo>
                  <a:cubicBezTo>
                    <a:pt x="86" y="36"/>
                    <a:pt x="80" y="34"/>
                    <a:pt x="75" y="35"/>
                  </a:cubicBezTo>
                  <a:cubicBezTo>
                    <a:pt x="73" y="36"/>
                    <a:pt x="71" y="35"/>
                    <a:pt x="71" y="34"/>
                  </a:cubicBezTo>
                  <a:cubicBezTo>
                    <a:pt x="68" y="29"/>
                    <a:pt x="63" y="27"/>
                    <a:pt x="59" y="24"/>
                  </a:cubicBezTo>
                  <a:cubicBezTo>
                    <a:pt x="54" y="19"/>
                    <a:pt x="54" y="19"/>
                    <a:pt x="48" y="23"/>
                  </a:cubicBezTo>
                  <a:cubicBezTo>
                    <a:pt x="39" y="29"/>
                    <a:pt x="30" y="35"/>
                    <a:pt x="20" y="41"/>
                  </a:cubicBezTo>
                  <a:cubicBezTo>
                    <a:pt x="18" y="43"/>
                    <a:pt x="16" y="43"/>
                    <a:pt x="13" y="42"/>
                  </a:cubicBezTo>
                  <a:cubicBezTo>
                    <a:pt x="10" y="40"/>
                    <a:pt x="7" y="38"/>
                    <a:pt x="3" y="38"/>
                  </a:cubicBezTo>
                  <a:cubicBezTo>
                    <a:pt x="0" y="33"/>
                    <a:pt x="5" y="30"/>
                    <a:pt x="7" y="27"/>
                  </a:cubicBezTo>
                  <a:cubicBezTo>
                    <a:pt x="9" y="22"/>
                    <a:pt x="12" y="17"/>
                    <a:pt x="18" y="16"/>
                  </a:cubicBezTo>
                  <a:cubicBezTo>
                    <a:pt x="29" y="19"/>
                    <a:pt x="37" y="15"/>
                    <a:pt x="46" y="9"/>
                  </a:cubicBezTo>
                  <a:cubicBezTo>
                    <a:pt x="56" y="2"/>
                    <a:pt x="68" y="0"/>
                    <a:pt x="80" y="7"/>
                  </a:cubicBezTo>
                  <a:cubicBezTo>
                    <a:pt x="83" y="9"/>
                    <a:pt x="88" y="10"/>
                    <a:pt x="91" y="12"/>
                  </a:cubicBezTo>
                  <a:cubicBezTo>
                    <a:pt x="104" y="22"/>
                    <a:pt x="118" y="22"/>
                    <a:pt x="133" y="18"/>
                  </a:cubicBezTo>
                  <a:cubicBezTo>
                    <a:pt x="142" y="17"/>
                    <a:pt x="151" y="16"/>
                    <a:pt x="157" y="25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9" name="Freeform 1746"/>
            <p:cNvSpPr/>
            <p:nvPr/>
          </p:nvSpPr>
          <p:spPr bwMode="auto">
            <a:xfrm>
              <a:off x="7081" y="4114"/>
              <a:ext cx="244" cy="45"/>
            </a:xfrm>
            <a:custGeom>
              <a:avLst/>
              <a:gdLst>
                <a:gd name="T0" fmla="*/ 140 w 163"/>
                <a:gd name="T1" fmla="*/ 28 h 30"/>
                <a:gd name="T2" fmla="*/ 111 w 163"/>
                <a:gd name="T3" fmla="*/ 27 h 30"/>
                <a:gd name="T4" fmla="*/ 75 w 163"/>
                <a:gd name="T5" fmla="*/ 21 h 30"/>
                <a:gd name="T6" fmla="*/ 55 w 163"/>
                <a:gd name="T7" fmla="*/ 10 h 30"/>
                <a:gd name="T8" fmla="*/ 43 w 163"/>
                <a:gd name="T9" fmla="*/ 10 h 30"/>
                <a:gd name="T10" fmla="*/ 19 w 163"/>
                <a:gd name="T11" fmla="*/ 24 h 30"/>
                <a:gd name="T12" fmla="*/ 7 w 163"/>
                <a:gd name="T13" fmla="*/ 23 h 30"/>
                <a:gd name="T14" fmla="*/ 1 w 163"/>
                <a:gd name="T15" fmla="*/ 22 h 30"/>
                <a:gd name="T16" fmla="*/ 1 w 163"/>
                <a:gd name="T17" fmla="*/ 16 h 30"/>
                <a:gd name="T18" fmla="*/ 7 w 163"/>
                <a:gd name="T19" fmla="*/ 11 h 30"/>
                <a:gd name="T20" fmla="*/ 27 w 163"/>
                <a:gd name="T21" fmla="*/ 2 h 30"/>
                <a:gd name="T22" fmla="*/ 59 w 163"/>
                <a:gd name="T23" fmla="*/ 0 h 30"/>
                <a:gd name="T24" fmla="*/ 136 w 163"/>
                <a:gd name="T25" fmla="*/ 7 h 30"/>
                <a:gd name="T26" fmla="*/ 157 w 163"/>
                <a:gd name="T27" fmla="*/ 13 h 30"/>
                <a:gd name="T28" fmla="*/ 159 w 163"/>
                <a:gd name="T29" fmla="*/ 16 h 30"/>
                <a:gd name="T30" fmla="*/ 163 w 163"/>
                <a:gd name="T31" fmla="*/ 24 h 30"/>
                <a:gd name="T32" fmla="*/ 161 w 163"/>
                <a:gd name="T33" fmla="*/ 28 h 30"/>
                <a:gd name="T34" fmla="*/ 145 w 163"/>
                <a:gd name="T35" fmla="*/ 26 h 30"/>
                <a:gd name="T36" fmla="*/ 140 w 163"/>
                <a:gd name="T3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30">
                  <a:moveTo>
                    <a:pt x="140" y="28"/>
                  </a:moveTo>
                  <a:cubicBezTo>
                    <a:pt x="130" y="25"/>
                    <a:pt x="121" y="24"/>
                    <a:pt x="111" y="27"/>
                  </a:cubicBezTo>
                  <a:cubicBezTo>
                    <a:pt x="98" y="30"/>
                    <a:pt x="86" y="29"/>
                    <a:pt x="75" y="21"/>
                  </a:cubicBezTo>
                  <a:cubicBezTo>
                    <a:pt x="69" y="16"/>
                    <a:pt x="62" y="14"/>
                    <a:pt x="55" y="10"/>
                  </a:cubicBezTo>
                  <a:cubicBezTo>
                    <a:pt x="52" y="8"/>
                    <a:pt x="48" y="9"/>
                    <a:pt x="43" y="10"/>
                  </a:cubicBezTo>
                  <a:cubicBezTo>
                    <a:pt x="34" y="12"/>
                    <a:pt x="27" y="19"/>
                    <a:pt x="19" y="24"/>
                  </a:cubicBezTo>
                  <a:cubicBezTo>
                    <a:pt x="14" y="27"/>
                    <a:pt x="11" y="29"/>
                    <a:pt x="7" y="23"/>
                  </a:cubicBezTo>
                  <a:cubicBezTo>
                    <a:pt x="6" y="22"/>
                    <a:pt x="3" y="22"/>
                    <a:pt x="1" y="22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3" y="14"/>
                    <a:pt x="5" y="12"/>
                    <a:pt x="7" y="11"/>
                  </a:cubicBezTo>
                  <a:cubicBezTo>
                    <a:pt x="15" y="10"/>
                    <a:pt x="20" y="4"/>
                    <a:pt x="27" y="2"/>
                  </a:cubicBezTo>
                  <a:cubicBezTo>
                    <a:pt x="37" y="0"/>
                    <a:pt x="48" y="0"/>
                    <a:pt x="59" y="0"/>
                  </a:cubicBezTo>
                  <a:cubicBezTo>
                    <a:pt x="84" y="1"/>
                    <a:pt x="110" y="7"/>
                    <a:pt x="136" y="7"/>
                  </a:cubicBezTo>
                  <a:cubicBezTo>
                    <a:pt x="143" y="7"/>
                    <a:pt x="151" y="8"/>
                    <a:pt x="157" y="13"/>
                  </a:cubicBezTo>
                  <a:cubicBezTo>
                    <a:pt x="158" y="14"/>
                    <a:pt x="159" y="15"/>
                    <a:pt x="159" y="16"/>
                  </a:cubicBezTo>
                  <a:cubicBezTo>
                    <a:pt x="162" y="18"/>
                    <a:pt x="162" y="21"/>
                    <a:pt x="163" y="24"/>
                  </a:cubicBezTo>
                  <a:cubicBezTo>
                    <a:pt x="163" y="26"/>
                    <a:pt x="162" y="27"/>
                    <a:pt x="161" y="28"/>
                  </a:cubicBezTo>
                  <a:cubicBezTo>
                    <a:pt x="156" y="25"/>
                    <a:pt x="151" y="26"/>
                    <a:pt x="145" y="26"/>
                  </a:cubicBezTo>
                  <a:cubicBezTo>
                    <a:pt x="144" y="28"/>
                    <a:pt x="141" y="26"/>
                    <a:pt x="140" y="28"/>
                  </a:cubicBezTo>
                  <a:close/>
                </a:path>
              </a:pathLst>
            </a:custGeom>
            <a:solidFill>
              <a:srgbClr val="F6D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0" name="Freeform 1747"/>
            <p:cNvSpPr/>
            <p:nvPr/>
          </p:nvSpPr>
          <p:spPr bwMode="auto">
            <a:xfrm>
              <a:off x="7318" y="4135"/>
              <a:ext cx="19" cy="67"/>
            </a:xfrm>
            <a:custGeom>
              <a:avLst/>
              <a:gdLst>
                <a:gd name="T0" fmla="*/ 3 w 13"/>
                <a:gd name="T1" fmla="*/ 14 h 45"/>
                <a:gd name="T2" fmla="*/ 3 w 13"/>
                <a:gd name="T3" fmla="*/ 10 h 45"/>
                <a:gd name="T4" fmla="*/ 1 w 13"/>
                <a:gd name="T5" fmla="*/ 2 h 45"/>
                <a:gd name="T6" fmla="*/ 1 w 13"/>
                <a:gd name="T7" fmla="*/ 2 h 45"/>
                <a:gd name="T8" fmla="*/ 0 w 13"/>
                <a:gd name="T9" fmla="*/ 1 h 45"/>
                <a:gd name="T10" fmla="*/ 1 w 13"/>
                <a:gd name="T11" fmla="*/ 1 h 45"/>
                <a:gd name="T12" fmla="*/ 9 w 13"/>
                <a:gd name="T13" fmla="*/ 4 h 45"/>
                <a:gd name="T14" fmla="*/ 10 w 13"/>
                <a:gd name="T15" fmla="*/ 17 h 45"/>
                <a:gd name="T16" fmla="*/ 11 w 13"/>
                <a:gd name="T17" fmla="*/ 27 h 45"/>
                <a:gd name="T18" fmla="*/ 10 w 13"/>
                <a:gd name="T19" fmla="*/ 27 h 45"/>
                <a:gd name="T20" fmla="*/ 9 w 13"/>
                <a:gd name="T21" fmla="*/ 25 h 45"/>
                <a:gd name="T22" fmla="*/ 7 w 13"/>
                <a:gd name="T23" fmla="*/ 30 h 45"/>
                <a:gd name="T24" fmla="*/ 5 w 13"/>
                <a:gd name="T25" fmla="*/ 45 h 45"/>
                <a:gd name="T26" fmla="*/ 5 w 13"/>
                <a:gd name="T27" fmla="*/ 29 h 45"/>
                <a:gd name="T28" fmla="*/ 3 w 13"/>
                <a:gd name="T29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5">
                  <a:moveTo>
                    <a:pt x="3" y="14"/>
                  </a:moveTo>
                  <a:cubicBezTo>
                    <a:pt x="3" y="13"/>
                    <a:pt x="3" y="11"/>
                    <a:pt x="3" y="10"/>
                  </a:cubicBezTo>
                  <a:cubicBezTo>
                    <a:pt x="1" y="8"/>
                    <a:pt x="3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0"/>
                    <a:pt x="7" y="1"/>
                    <a:pt x="9" y="4"/>
                  </a:cubicBezTo>
                  <a:cubicBezTo>
                    <a:pt x="5" y="9"/>
                    <a:pt x="9" y="13"/>
                    <a:pt x="10" y="17"/>
                  </a:cubicBezTo>
                  <a:cubicBezTo>
                    <a:pt x="10" y="21"/>
                    <a:pt x="13" y="24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5" y="26"/>
                    <a:pt x="7" y="29"/>
                    <a:pt x="7" y="30"/>
                  </a:cubicBezTo>
                  <a:cubicBezTo>
                    <a:pt x="7" y="35"/>
                    <a:pt x="7" y="40"/>
                    <a:pt x="5" y="45"/>
                  </a:cubicBezTo>
                  <a:cubicBezTo>
                    <a:pt x="5" y="39"/>
                    <a:pt x="5" y="34"/>
                    <a:pt x="5" y="29"/>
                  </a:cubicBezTo>
                  <a:cubicBezTo>
                    <a:pt x="4" y="24"/>
                    <a:pt x="5" y="19"/>
                    <a:pt x="3" y="14"/>
                  </a:cubicBezTo>
                  <a:close/>
                </a:path>
              </a:pathLst>
            </a:custGeom>
            <a:solidFill>
              <a:srgbClr val="C3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1" name="Freeform 1748"/>
            <p:cNvSpPr/>
            <p:nvPr/>
          </p:nvSpPr>
          <p:spPr bwMode="auto">
            <a:xfrm>
              <a:off x="7291" y="4153"/>
              <a:ext cx="7" cy="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9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2" name="Freeform 1749"/>
            <p:cNvSpPr/>
            <p:nvPr/>
          </p:nvSpPr>
          <p:spPr bwMode="auto">
            <a:xfrm>
              <a:off x="7049" y="4198"/>
              <a:ext cx="2" cy="6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3" name="Freeform 1750"/>
            <p:cNvSpPr/>
            <p:nvPr/>
          </p:nvSpPr>
          <p:spPr bwMode="auto">
            <a:xfrm>
              <a:off x="6064" y="3376"/>
              <a:ext cx="112" cy="165"/>
            </a:xfrm>
            <a:custGeom>
              <a:avLst/>
              <a:gdLst>
                <a:gd name="T0" fmla="*/ 73 w 75"/>
                <a:gd name="T1" fmla="*/ 71 h 110"/>
                <a:gd name="T2" fmla="*/ 71 w 75"/>
                <a:gd name="T3" fmla="*/ 71 h 110"/>
                <a:gd name="T4" fmla="*/ 52 w 75"/>
                <a:gd name="T5" fmla="*/ 53 h 110"/>
                <a:gd name="T6" fmla="*/ 32 w 75"/>
                <a:gd name="T7" fmla="*/ 33 h 110"/>
                <a:gd name="T8" fmla="*/ 22 w 75"/>
                <a:gd name="T9" fmla="*/ 30 h 110"/>
                <a:gd name="T10" fmla="*/ 17 w 75"/>
                <a:gd name="T11" fmla="*/ 40 h 110"/>
                <a:gd name="T12" fmla="*/ 31 w 75"/>
                <a:gd name="T13" fmla="*/ 88 h 110"/>
                <a:gd name="T14" fmla="*/ 21 w 75"/>
                <a:gd name="T15" fmla="*/ 109 h 110"/>
                <a:gd name="T16" fmla="*/ 17 w 75"/>
                <a:gd name="T17" fmla="*/ 109 h 110"/>
                <a:gd name="T18" fmla="*/ 13 w 75"/>
                <a:gd name="T19" fmla="*/ 105 h 110"/>
                <a:gd name="T20" fmla="*/ 13 w 75"/>
                <a:gd name="T21" fmla="*/ 97 h 110"/>
                <a:gd name="T22" fmla="*/ 22 w 75"/>
                <a:gd name="T23" fmla="*/ 95 h 110"/>
                <a:gd name="T24" fmla="*/ 27 w 75"/>
                <a:gd name="T25" fmla="*/ 97 h 110"/>
                <a:gd name="T26" fmla="*/ 29 w 75"/>
                <a:gd name="T27" fmla="*/ 94 h 110"/>
                <a:gd name="T28" fmla="*/ 27 w 75"/>
                <a:gd name="T29" fmla="*/ 92 h 110"/>
                <a:gd name="T30" fmla="*/ 23 w 75"/>
                <a:gd name="T31" fmla="*/ 86 h 110"/>
                <a:gd name="T32" fmla="*/ 21 w 75"/>
                <a:gd name="T33" fmla="*/ 82 h 110"/>
                <a:gd name="T34" fmla="*/ 21 w 75"/>
                <a:gd name="T35" fmla="*/ 82 h 110"/>
                <a:gd name="T36" fmla="*/ 9 w 75"/>
                <a:gd name="T37" fmla="*/ 53 h 110"/>
                <a:gd name="T38" fmla="*/ 1 w 75"/>
                <a:gd name="T39" fmla="*/ 25 h 110"/>
                <a:gd name="T40" fmla="*/ 12 w 75"/>
                <a:gd name="T41" fmla="*/ 3 h 110"/>
                <a:gd name="T42" fmla="*/ 35 w 75"/>
                <a:gd name="T43" fmla="*/ 13 h 110"/>
                <a:gd name="T44" fmla="*/ 48 w 75"/>
                <a:gd name="T45" fmla="*/ 34 h 110"/>
                <a:gd name="T46" fmla="*/ 50 w 75"/>
                <a:gd name="T47" fmla="*/ 36 h 110"/>
                <a:gd name="T48" fmla="*/ 50 w 75"/>
                <a:gd name="T49" fmla="*/ 36 h 110"/>
                <a:gd name="T50" fmla="*/ 59 w 75"/>
                <a:gd name="T51" fmla="*/ 51 h 110"/>
                <a:gd name="T52" fmla="*/ 61 w 75"/>
                <a:gd name="T53" fmla="*/ 53 h 110"/>
                <a:gd name="T54" fmla="*/ 61 w 75"/>
                <a:gd name="T55" fmla="*/ 53 h 110"/>
                <a:gd name="T56" fmla="*/ 63 w 75"/>
                <a:gd name="T57" fmla="*/ 55 h 110"/>
                <a:gd name="T58" fmla="*/ 63 w 75"/>
                <a:gd name="T59" fmla="*/ 55 h 110"/>
                <a:gd name="T60" fmla="*/ 65 w 75"/>
                <a:gd name="T61" fmla="*/ 57 h 110"/>
                <a:gd name="T62" fmla="*/ 69 w 75"/>
                <a:gd name="T63" fmla="*/ 63 h 110"/>
                <a:gd name="T64" fmla="*/ 73 w 75"/>
                <a:gd name="T65" fmla="*/ 7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110">
                  <a:moveTo>
                    <a:pt x="73" y="71"/>
                  </a:moveTo>
                  <a:cubicBezTo>
                    <a:pt x="72" y="71"/>
                    <a:pt x="71" y="71"/>
                    <a:pt x="71" y="71"/>
                  </a:cubicBezTo>
                  <a:cubicBezTo>
                    <a:pt x="62" y="68"/>
                    <a:pt x="59" y="59"/>
                    <a:pt x="52" y="53"/>
                  </a:cubicBezTo>
                  <a:cubicBezTo>
                    <a:pt x="45" y="47"/>
                    <a:pt x="39" y="40"/>
                    <a:pt x="32" y="33"/>
                  </a:cubicBezTo>
                  <a:cubicBezTo>
                    <a:pt x="29" y="30"/>
                    <a:pt x="26" y="28"/>
                    <a:pt x="22" y="30"/>
                  </a:cubicBezTo>
                  <a:cubicBezTo>
                    <a:pt x="18" y="32"/>
                    <a:pt x="17" y="36"/>
                    <a:pt x="17" y="40"/>
                  </a:cubicBezTo>
                  <a:cubicBezTo>
                    <a:pt x="19" y="57"/>
                    <a:pt x="24" y="73"/>
                    <a:pt x="31" y="88"/>
                  </a:cubicBezTo>
                  <a:cubicBezTo>
                    <a:pt x="40" y="106"/>
                    <a:pt x="40" y="106"/>
                    <a:pt x="21" y="109"/>
                  </a:cubicBezTo>
                  <a:cubicBezTo>
                    <a:pt x="20" y="110"/>
                    <a:pt x="18" y="110"/>
                    <a:pt x="17" y="109"/>
                  </a:cubicBezTo>
                  <a:cubicBezTo>
                    <a:pt x="15" y="108"/>
                    <a:pt x="14" y="106"/>
                    <a:pt x="13" y="105"/>
                  </a:cubicBezTo>
                  <a:cubicBezTo>
                    <a:pt x="12" y="102"/>
                    <a:pt x="11" y="99"/>
                    <a:pt x="13" y="97"/>
                  </a:cubicBezTo>
                  <a:cubicBezTo>
                    <a:pt x="15" y="94"/>
                    <a:pt x="18" y="94"/>
                    <a:pt x="22" y="95"/>
                  </a:cubicBezTo>
                  <a:cubicBezTo>
                    <a:pt x="23" y="96"/>
                    <a:pt x="25" y="96"/>
                    <a:pt x="27" y="97"/>
                  </a:cubicBezTo>
                  <a:cubicBezTo>
                    <a:pt x="29" y="97"/>
                    <a:pt x="29" y="96"/>
                    <a:pt x="29" y="94"/>
                  </a:cubicBezTo>
                  <a:cubicBezTo>
                    <a:pt x="28" y="93"/>
                    <a:pt x="27" y="92"/>
                    <a:pt x="27" y="92"/>
                  </a:cubicBezTo>
                  <a:cubicBezTo>
                    <a:pt x="25" y="90"/>
                    <a:pt x="24" y="88"/>
                    <a:pt x="23" y="86"/>
                  </a:cubicBezTo>
                  <a:cubicBezTo>
                    <a:pt x="22" y="85"/>
                    <a:pt x="22" y="83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8" y="72"/>
                    <a:pt x="14" y="62"/>
                    <a:pt x="9" y="53"/>
                  </a:cubicBezTo>
                  <a:cubicBezTo>
                    <a:pt x="7" y="44"/>
                    <a:pt x="3" y="35"/>
                    <a:pt x="1" y="25"/>
                  </a:cubicBezTo>
                  <a:cubicBezTo>
                    <a:pt x="0" y="14"/>
                    <a:pt x="3" y="6"/>
                    <a:pt x="12" y="3"/>
                  </a:cubicBezTo>
                  <a:cubicBezTo>
                    <a:pt x="21" y="0"/>
                    <a:pt x="29" y="4"/>
                    <a:pt x="35" y="13"/>
                  </a:cubicBezTo>
                  <a:cubicBezTo>
                    <a:pt x="39" y="20"/>
                    <a:pt x="45" y="26"/>
                    <a:pt x="48" y="34"/>
                  </a:cubicBezTo>
                  <a:cubicBezTo>
                    <a:pt x="48" y="35"/>
                    <a:pt x="49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43"/>
                    <a:pt x="56" y="46"/>
                    <a:pt x="59" y="51"/>
                  </a:cubicBezTo>
                  <a:cubicBezTo>
                    <a:pt x="60" y="52"/>
                    <a:pt x="61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4"/>
                    <a:pt x="62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6"/>
                    <a:pt x="64" y="57"/>
                    <a:pt x="65" y="57"/>
                  </a:cubicBezTo>
                  <a:cubicBezTo>
                    <a:pt x="66" y="59"/>
                    <a:pt x="68" y="61"/>
                    <a:pt x="69" y="63"/>
                  </a:cubicBezTo>
                  <a:cubicBezTo>
                    <a:pt x="71" y="65"/>
                    <a:pt x="75" y="66"/>
                    <a:pt x="73" y="71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4" name="Freeform 1751"/>
            <p:cNvSpPr/>
            <p:nvPr/>
          </p:nvSpPr>
          <p:spPr bwMode="auto">
            <a:xfrm>
              <a:off x="6062" y="3481"/>
              <a:ext cx="45" cy="75"/>
            </a:xfrm>
            <a:custGeom>
              <a:avLst/>
              <a:gdLst>
                <a:gd name="T0" fmla="*/ 28 w 30"/>
                <a:gd name="T1" fmla="*/ 27 h 50"/>
                <a:gd name="T2" fmla="*/ 25 w 30"/>
                <a:gd name="T3" fmla="*/ 27 h 50"/>
                <a:gd name="T4" fmla="*/ 15 w 30"/>
                <a:gd name="T5" fmla="*/ 30 h 50"/>
                <a:gd name="T6" fmla="*/ 20 w 30"/>
                <a:gd name="T7" fmla="*/ 39 h 50"/>
                <a:gd name="T8" fmla="*/ 21 w 30"/>
                <a:gd name="T9" fmla="*/ 39 h 50"/>
                <a:gd name="T10" fmla="*/ 23 w 30"/>
                <a:gd name="T11" fmla="*/ 39 h 50"/>
                <a:gd name="T12" fmla="*/ 24 w 30"/>
                <a:gd name="T13" fmla="*/ 40 h 50"/>
                <a:gd name="T14" fmla="*/ 25 w 30"/>
                <a:gd name="T15" fmla="*/ 41 h 50"/>
                <a:gd name="T16" fmla="*/ 26 w 30"/>
                <a:gd name="T17" fmla="*/ 42 h 50"/>
                <a:gd name="T18" fmla="*/ 26 w 30"/>
                <a:gd name="T19" fmla="*/ 44 h 50"/>
                <a:gd name="T20" fmla="*/ 27 w 30"/>
                <a:gd name="T21" fmla="*/ 45 h 50"/>
                <a:gd name="T22" fmla="*/ 28 w 30"/>
                <a:gd name="T23" fmla="*/ 47 h 50"/>
                <a:gd name="T24" fmla="*/ 28 w 30"/>
                <a:gd name="T25" fmla="*/ 47 h 50"/>
                <a:gd name="T26" fmla="*/ 30 w 30"/>
                <a:gd name="T27" fmla="*/ 49 h 50"/>
                <a:gd name="T28" fmla="*/ 30 w 30"/>
                <a:gd name="T29" fmla="*/ 49 h 50"/>
                <a:gd name="T30" fmla="*/ 30 w 30"/>
                <a:gd name="T31" fmla="*/ 50 h 50"/>
                <a:gd name="T32" fmla="*/ 29 w 30"/>
                <a:gd name="T33" fmla="*/ 50 h 50"/>
                <a:gd name="T34" fmla="*/ 14 w 30"/>
                <a:gd name="T35" fmla="*/ 39 h 50"/>
                <a:gd name="T36" fmla="*/ 4 w 30"/>
                <a:gd name="T37" fmla="*/ 18 h 50"/>
                <a:gd name="T38" fmla="*/ 1 w 30"/>
                <a:gd name="T39" fmla="*/ 2 h 50"/>
                <a:gd name="T40" fmla="*/ 4 w 30"/>
                <a:gd name="T41" fmla="*/ 0 h 50"/>
                <a:gd name="T42" fmla="*/ 6 w 30"/>
                <a:gd name="T43" fmla="*/ 1 h 50"/>
                <a:gd name="T44" fmla="*/ 28 w 30"/>
                <a:gd name="T4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50">
                  <a:moveTo>
                    <a:pt x="28" y="27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2" y="28"/>
                    <a:pt x="17" y="26"/>
                    <a:pt x="15" y="30"/>
                  </a:cubicBezTo>
                  <a:cubicBezTo>
                    <a:pt x="14" y="34"/>
                    <a:pt x="18" y="36"/>
                    <a:pt x="20" y="39"/>
                  </a:cubicBezTo>
                  <a:cubicBezTo>
                    <a:pt x="20" y="39"/>
                    <a:pt x="21" y="39"/>
                    <a:pt x="21" y="39"/>
                  </a:cubicBezTo>
                  <a:cubicBezTo>
                    <a:pt x="22" y="39"/>
                    <a:pt x="22" y="39"/>
                    <a:pt x="23" y="39"/>
                  </a:cubicBezTo>
                  <a:cubicBezTo>
                    <a:pt x="23" y="39"/>
                    <a:pt x="23" y="40"/>
                    <a:pt x="24" y="40"/>
                  </a:cubicBezTo>
                  <a:cubicBezTo>
                    <a:pt x="24" y="40"/>
                    <a:pt x="25" y="41"/>
                    <a:pt x="25" y="41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6" y="43"/>
                    <a:pt x="26" y="43"/>
                    <a:pt x="26" y="44"/>
                  </a:cubicBezTo>
                  <a:cubicBezTo>
                    <a:pt x="26" y="44"/>
                    <a:pt x="27" y="45"/>
                    <a:pt x="27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0" y="50"/>
                    <a:pt x="30" y="50"/>
                    <a:pt x="29" y="50"/>
                  </a:cubicBezTo>
                  <a:cubicBezTo>
                    <a:pt x="23" y="48"/>
                    <a:pt x="18" y="45"/>
                    <a:pt x="14" y="39"/>
                  </a:cubicBezTo>
                  <a:cubicBezTo>
                    <a:pt x="12" y="31"/>
                    <a:pt x="8" y="24"/>
                    <a:pt x="4" y="18"/>
                  </a:cubicBezTo>
                  <a:cubicBezTo>
                    <a:pt x="1" y="13"/>
                    <a:pt x="0" y="7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2" y="11"/>
                    <a:pt x="20" y="19"/>
                    <a:pt x="28" y="27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5" name="Freeform 1752"/>
            <p:cNvSpPr/>
            <p:nvPr/>
          </p:nvSpPr>
          <p:spPr bwMode="auto">
            <a:xfrm>
              <a:off x="6095" y="349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2D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6" name="Freeform 1753"/>
            <p:cNvSpPr/>
            <p:nvPr/>
          </p:nvSpPr>
          <p:spPr bwMode="auto">
            <a:xfrm>
              <a:off x="6104" y="35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7" name="Freeform 1754"/>
            <p:cNvSpPr/>
            <p:nvPr/>
          </p:nvSpPr>
          <p:spPr bwMode="auto">
            <a:xfrm>
              <a:off x="6056" y="3363"/>
              <a:ext cx="80" cy="93"/>
            </a:xfrm>
            <a:custGeom>
              <a:avLst/>
              <a:gdLst>
                <a:gd name="T0" fmla="*/ 53 w 53"/>
                <a:gd name="T1" fmla="*/ 43 h 62"/>
                <a:gd name="T2" fmla="*/ 38 w 53"/>
                <a:gd name="T3" fmla="*/ 23 h 62"/>
                <a:gd name="T4" fmla="*/ 26 w 53"/>
                <a:gd name="T5" fmla="*/ 15 h 62"/>
                <a:gd name="T6" fmla="*/ 10 w 53"/>
                <a:gd name="T7" fmla="*/ 24 h 62"/>
                <a:gd name="T8" fmla="*/ 11 w 53"/>
                <a:gd name="T9" fmla="*/ 48 h 62"/>
                <a:gd name="T10" fmla="*/ 14 w 53"/>
                <a:gd name="T11" fmla="*/ 62 h 62"/>
                <a:gd name="T12" fmla="*/ 1 w 53"/>
                <a:gd name="T13" fmla="*/ 24 h 62"/>
                <a:gd name="T14" fmla="*/ 4 w 53"/>
                <a:gd name="T15" fmla="*/ 14 h 62"/>
                <a:gd name="T16" fmla="*/ 14 w 53"/>
                <a:gd name="T17" fmla="*/ 6 h 62"/>
                <a:gd name="T18" fmla="*/ 34 w 53"/>
                <a:gd name="T19" fmla="*/ 8 h 62"/>
                <a:gd name="T20" fmla="*/ 42 w 53"/>
                <a:gd name="T21" fmla="*/ 21 h 62"/>
                <a:gd name="T22" fmla="*/ 49 w 53"/>
                <a:gd name="T23" fmla="*/ 30 h 62"/>
                <a:gd name="T24" fmla="*/ 51 w 53"/>
                <a:gd name="T25" fmla="*/ 33 h 62"/>
                <a:gd name="T26" fmla="*/ 53 w 53"/>
                <a:gd name="T2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2">
                  <a:moveTo>
                    <a:pt x="53" y="43"/>
                  </a:moveTo>
                  <a:cubicBezTo>
                    <a:pt x="48" y="36"/>
                    <a:pt x="43" y="30"/>
                    <a:pt x="38" y="23"/>
                  </a:cubicBezTo>
                  <a:cubicBezTo>
                    <a:pt x="35" y="19"/>
                    <a:pt x="31" y="17"/>
                    <a:pt x="26" y="15"/>
                  </a:cubicBezTo>
                  <a:cubicBezTo>
                    <a:pt x="20" y="14"/>
                    <a:pt x="13" y="18"/>
                    <a:pt x="10" y="24"/>
                  </a:cubicBezTo>
                  <a:cubicBezTo>
                    <a:pt x="7" y="32"/>
                    <a:pt x="9" y="40"/>
                    <a:pt x="11" y="48"/>
                  </a:cubicBezTo>
                  <a:cubicBezTo>
                    <a:pt x="13" y="53"/>
                    <a:pt x="15" y="57"/>
                    <a:pt x="14" y="62"/>
                  </a:cubicBezTo>
                  <a:cubicBezTo>
                    <a:pt x="8" y="50"/>
                    <a:pt x="5" y="37"/>
                    <a:pt x="1" y="24"/>
                  </a:cubicBezTo>
                  <a:cubicBezTo>
                    <a:pt x="0" y="20"/>
                    <a:pt x="2" y="17"/>
                    <a:pt x="4" y="14"/>
                  </a:cubicBezTo>
                  <a:cubicBezTo>
                    <a:pt x="7" y="11"/>
                    <a:pt x="10" y="8"/>
                    <a:pt x="14" y="6"/>
                  </a:cubicBezTo>
                  <a:cubicBezTo>
                    <a:pt x="22" y="0"/>
                    <a:pt x="28" y="1"/>
                    <a:pt x="34" y="8"/>
                  </a:cubicBezTo>
                  <a:cubicBezTo>
                    <a:pt x="37" y="12"/>
                    <a:pt x="40" y="16"/>
                    <a:pt x="42" y="21"/>
                  </a:cubicBezTo>
                  <a:cubicBezTo>
                    <a:pt x="43" y="25"/>
                    <a:pt x="45" y="28"/>
                    <a:pt x="49" y="30"/>
                  </a:cubicBezTo>
                  <a:cubicBezTo>
                    <a:pt x="49" y="31"/>
                    <a:pt x="50" y="32"/>
                    <a:pt x="51" y="33"/>
                  </a:cubicBezTo>
                  <a:cubicBezTo>
                    <a:pt x="51" y="37"/>
                    <a:pt x="52" y="40"/>
                    <a:pt x="53" y="43"/>
                  </a:cubicBezTo>
                  <a:close/>
                </a:path>
              </a:pathLst>
            </a:custGeom>
            <a:solidFill>
              <a:srgbClr val="F1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8" name="Freeform 1755"/>
            <p:cNvSpPr/>
            <p:nvPr/>
          </p:nvSpPr>
          <p:spPr bwMode="auto">
            <a:xfrm>
              <a:off x="6644" y="1897"/>
              <a:ext cx="48" cy="105"/>
            </a:xfrm>
            <a:custGeom>
              <a:avLst/>
              <a:gdLst>
                <a:gd name="T0" fmla="*/ 4 w 32"/>
                <a:gd name="T1" fmla="*/ 66 h 70"/>
                <a:gd name="T2" fmla="*/ 3 w 32"/>
                <a:gd name="T3" fmla="*/ 60 h 70"/>
                <a:gd name="T4" fmla="*/ 0 w 32"/>
                <a:gd name="T5" fmla="*/ 36 h 70"/>
                <a:gd name="T6" fmla="*/ 0 w 32"/>
                <a:gd name="T7" fmla="*/ 19 h 70"/>
                <a:gd name="T8" fmla="*/ 0 w 32"/>
                <a:gd name="T9" fmla="*/ 16 h 70"/>
                <a:gd name="T10" fmla="*/ 1 w 32"/>
                <a:gd name="T11" fmla="*/ 10 h 70"/>
                <a:gd name="T12" fmla="*/ 2 w 32"/>
                <a:gd name="T13" fmla="*/ 8 h 70"/>
                <a:gd name="T14" fmla="*/ 12 w 32"/>
                <a:gd name="T15" fmla="*/ 2 h 70"/>
                <a:gd name="T16" fmla="*/ 22 w 32"/>
                <a:gd name="T17" fmla="*/ 12 h 70"/>
                <a:gd name="T18" fmla="*/ 32 w 32"/>
                <a:gd name="T19" fmla="*/ 35 h 70"/>
                <a:gd name="T20" fmla="*/ 27 w 32"/>
                <a:gd name="T21" fmla="*/ 43 h 70"/>
                <a:gd name="T22" fmla="*/ 22 w 32"/>
                <a:gd name="T23" fmla="*/ 50 h 70"/>
                <a:gd name="T24" fmla="*/ 11 w 32"/>
                <a:gd name="T25" fmla="*/ 64 h 70"/>
                <a:gd name="T26" fmla="*/ 10 w 32"/>
                <a:gd name="T27" fmla="*/ 68 h 70"/>
                <a:gd name="T28" fmla="*/ 4 w 32"/>
                <a:gd name="T29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0">
                  <a:moveTo>
                    <a:pt x="4" y="66"/>
                  </a:moveTo>
                  <a:cubicBezTo>
                    <a:pt x="3" y="64"/>
                    <a:pt x="2" y="62"/>
                    <a:pt x="3" y="60"/>
                  </a:cubicBezTo>
                  <a:cubicBezTo>
                    <a:pt x="3" y="52"/>
                    <a:pt x="0" y="44"/>
                    <a:pt x="0" y="36"/>
                  </a:cubicBezTo>
                  <a:cubicBezTo>
                    <a:pt x="0" y="30"/>
                    <a:pt x="0" y="24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5" y="5"/>
                    <a:pt x="7" y="0"/>
                    <a:pt x="12" y="2"/>
                  </a:cubicBezTo>
                  <a:cubicBezTo>
                    <a:pt x="17" y="3"/>
                    <a:pt x="21" y="7"/>
                    <a:pt x="22" y="12"/>
                  </a:cubicBezTo>
                  <a:cubicBezTo>
                    <a:pt x="24" y="21"/>
                    <a:pt x="28" y="28"/>
                    <a:pt x="32" y="35"/>
                  </a:cubicBezTo>
                  <a:cubicBezTo>
                    <a:pt x="32" y="39"/>
                    <a:pt x="31" y="42"/>
                    <a:pt x="27" y="43"/>
                  </a:cubicBezTo>
                  <a:cubicBezTo>
                    <a:pt x="25" y="44"/>
                    <a:pt x="22" y="47"/>
                    <a:pt x="22" y="50"/>
                  </a:cubicBezTo>
                  <a:cubicBezTo>
                    <a:pt x="20" y="56"/>
                    <a:pt x="18" y="62"/>
                    <a:pt x="11" y="64"/>
                  </a:cubicBezTo>
                  <a:cubicBezTo>
                    <a:pt x="10" y="65"/>
                    <a:pt x="10" y="67"/>
                    <a:pt x="10" y="68"/>
                  </a:cubicBezTo>
                  <a:cubicBezTo>
                    <a:pt x="7" y="70"/>
                    <a:pt x="6" y="67"/>
                    <a:pt x="4" y="66"/>
                  </a:cubicBezTo>
                  <a:close/>
                </a:path>
              </a:pathLst>
            </a:custGeom>
            <a:solidFill>
              <a:srgbClr val="F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9" name="Freeform 1756"/>
            <p:cNvSpPr/>
            <p:nvPr/>
          </p:nvSpPr>
          <p:spPr bwMode="auto">
            <a:xfrm>
              <a:off x="6652" y="1825"/>
              <a:ext cx="81" cy="254"/>
            </a:xfrm>
            <a:custGeom>
              <a:avLst/>
              <a:gdLst>
                <a:gd name="T0" fmla="*/ 22 w 54"/>
                <a:gd name="T1" fmla="*/ 91 h 169"/>
                <a:gd name="T2" fmla="*/ 24 w 54"/>
                <a:gd name="T3" fmla="*/ 83 h 169"/>
                <a:gd name="T4" fmla="*/ 28 w 54"/>
                <a:gd name="T5" fmla="*/ 82 h 169"/>
                <a:gd name="T6" fmla="*/ 37 w 54"/>
                <a:gd name="T7" fmla="*/ 85 h 169"/>
                <a:gd name="T8" fmla="*/ 42 w 54"/>
                <a:gd name="T9" fmla="*/ 71 h 169"/>
                <a:gd name="T10" fmla="*/ 39 w 54"/>
                <a:gd name="T11" fmla="*/ 39 h 169"/>
                <a:gd name="T12" fmla="*/ 34 w 54"/>
                <a:gd name="T13" fmla="*/ 21 h 169"/>
                <a:gd name="T14" fmla="*/ 17 w 54"/>
                <a:gd name="T15" fmla="*/ 17 h 169"/>
                <a:gd name="T16" fmla="*/ 11 w 54"/>
                <a:gd name="T17" fmla="*/ 22 h 169"/>
                <a:gd name="T18" fmla="*/ 0 w 54"/>
                <a:gd name="T19" fmla="*/ 21 h 169"/>
                <a:gd name="T20" fmla="*/ 30 w 54"/>
                <a:gd name="T21" fmla="*/ 2 h 169"/>
                <a:gd name="T22" fmla="*/ 41 w 54"/>
                <a:gd name="T23" fmla="*/ 9 h 169"/>
                <a:gd name="T24" fmla="*/ 51 w 54"/>
                <a:gd name="T25" fmla="*/ 45 h 169"/>
                <a:gd name="T26" fmla="*/ 52 w 54"/>
                <a:gd name="T27" fmla="*/ 64 h 169"/>
                <a:gd name="T28" fmla="*/ 52 w 54"/>
                <a:gd name="T29" fmla="*/ 83 h 169"/>
                <a:gd name="T30" fmla="*/ 51 w 54"/>
                <a:gd name="T31" fmla="*/ 86 h 169"/>
                <a:gd name="T32" fmla="*/ 49 w 54"/>
                <a:gd name="T33" fmla="*/ 90 h 169"/>
                <a:gd name="T34" fmla="*/ 36 w 54"/>
                <a:gd name="T35" fmla="*/ 102 h 169"/>
                <a:gd name="T36" fmla="*/ 26 w 54"/>
                <a:gd name="T37" fmla="*/ 120 h 169"/>
                <a:gd name="T38" fmla="*/ 38 w 54"/>
                <a:gd name="T39" fmla="*/ 162 h 169"/>
                <a:gd name="T40" fmla="*/ 42 w 54"/>
                <a:gd name="T41" fmla="*/ 169 h 169"/>
                <a:gd name="T42" fmla="*/ 21 w 54"/>
                <a:gd name="T43" fmla="*/ 126 h 169"/>
                <a:gd name="T44" fmla="*/ 19 w 54"/>
                <a:gd name="T45" fmla="*/ 117 h 169"/>
                <a:gd name="T46" fmla="*/ 22 w 54"/>
                <a:gd name="T47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169">
                  <a:moveTo>
                    <a:pt x="22" y="91"/>
                  </a:moveTo>
                  <a:cubicBezTo>
                    <a:pt x="24" y="88"/>
                    <a:pt x="24" y="86"/>
                    <a:pt x="24" y="83"/>
                  </a:cubicBezTo>
                  <a:cubicBezTo>
                    <a:pt x="25" y="82"/>
                    <a:pt x="27" y="82"/>
                    <a:pt x="28" y="82"/>
                  </a:cubicBezTo>
                  <a:cubicBezTo>
                    <a:pt x="32" y="81"/>
                    <a:pt x="33" y="88"/>
                    <a:pt x="37" y="85"/>
                  </a:cubicBezTo>
                  <a:cubicBezTo>
                    <a:pt x="41" y="81"/>
                    <a:pt x="44" y="76"/>
                    <a:pt x="42" y="71"/>
                  </a:cubicBezTo>
                  <a:cubicBezTo>
                    <a:pt x="39" y="61"/>
                    <a:pt x="40" y="50"/>
                    <a:pt x="39" y="39"/>
                  </a:cubicBezTo>
                  <a:cubicBezTo>
                    <a:pt x="39" y="32"/>
                    <a:pt x="36" y="27"/>
                    <a:pt x="34" y="21"/>
                  </a:cubicBezTo>
                  <a:cubicBezTo>
                    <a:pt x="31" y="12"/>
                    <a:pt x="25" y="10"/>
                    <a:pt x="17" y="17"/>
                  </a:cubicBezTo>
                  <a:cubicBezTo>
                    <a:pt x="15" y="18"/>
                    <a:pt x="13" y="21"/>
                    <a:pt x="11" y="22"/>
                  </a:cubicBezTo>
                  <a:cubicBezTo>
                    <a:pt x="7" y="24"/>
                    <a:pt x="3" y="25"/>
                    <a:pt x="0" y="21"/>
                  </a:cubicBezTo>
                  <a:cubicBezTo>
                    <a:pt x="5" y="10"/>
                    <a:pt x="19" y="0"/>
                    <a:pt x="30" y="2"/>
                  </a:cubicBezTo>
                  <a:cubicBezTo>
                    <a:pt x="35" y="2"/>
                    <a:pt x="39" y="5"/>
                    <a:pt x="41" y="9"/>
                  </a:cubicBezTo>
                  <a:cubicBezTo>
                    <a:pt x="46" y="20"/>
                    <a:pt x="53" y="31"/>
                    <a:pt x="51" y="45"/>
                  </a:cubicBezTo>
                  <a:cubicBezTo>
                    <a:pt x="50" y="51"/>
                    <a:pt x="50" y="58"/>
                    <a:pt x="52" y="64"/>
                  </a:cubicBezTo>
                  <a:cubicBezTo>
                    <a:pt x="54" y="70"/>
                    <a:pt x="54" y="77"/>
                    <a:pt x="52" y="83"/>
                  </a:cubicBezTo>
                  <a:cubicBezTo>
                    <a:pt x="52" y="84"/>
                    <a:pt x="51" y="85"/>
                    <a:pt x="51" y="86"/>
                  </a:cubicBezTo>
                  <a:cubicBezTo>
                    <a:pt x="50" y="88"/>
                    <a:pt x="50" y="89"/>
                    <a:pt x="49" y="90"/>
                  </a:cubicBezTo>
                  <a:cubicBezTo>
                    <a:pt x="44" y="94"/>
                    <a:pt x="42" y="100"/>
                    <a:pt x="36" y="102"/>
                  </a:cubicBezTo>
                  <a:cubicBezTo>
                    <a:pt x="28" y="106"/>
                    <a:pt x="27" y="113"/>
                    <a:pt x="26" y="120"/>
                  </a:cubicBezTo>
                  <a:cubicBezTo>
                    <a:pt x="24" y="136"/>
                    <a:pt x="31" y="149"/>
                    <a:pt x="38" y="162"/>
                  </a:cubicBezTo>
                  <a:cubicBezTo>
                    <a:pt x="39" y="164"/>
                    <a:pt x="41" y="166"/>
                    <a:pt x="42" y="169"/>
                  </a:cubicBezTo>
                  <a:cubicBezTo>
                    <a:pt x="29" y="158"/>
                    <a:pt x="23" y="143"/>
                    <a:pt x="21" y="126"/>
                  </a:cubicBezTo>
                  <a:cubicBezTo>
                    <a:pt x="20" y="123"/>
                    <a:pt x="20" y="120"/>
                    <a:pt x="19" y="117"/>
                  </a:cubicBezTo>
                  <a:cubicBezTo>
                    <a:pt x="18" y="108"/>
                    <a:pt x="19" y="99"/>
                    <a:pt x="22" y="91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0" name="Freeform 1757"/>
            <p:cNvSpPr/>
            <p:nvPr/>
          </p:nvSpPr>
          <p:spPr bwMode="auto">
            <a:xfrm>
              <a:off x="6650" y="1992"/>
              <a:ext cx="12" cy="16"/>
            </a:xfrm>
            <a:custGeom>
              <a:avLst/>
              <a:gdLst>
                <a:gd name="T0" fmla="*/ 0 w 8"/>
                <a:gd name="T1" fmla="*/ 3 h 11"/>
                <a:gd name="T2" fmla="*/ 3 w 8"/>
                <a:gd name="T3" fmla="*/ 2 h 11"/>
                <a:gd name="T4" fmla="*/ 6 w 8"/>
                <a:gd name="T5" fmla="*/ 5 h 11"/>
                <a:gd name="T6" fmla="*/ 8 w 8"/>
                <a:gd name="T7" fmla="*/ 10 h 11"/>
                <a:gd name="T8" fmla="*/ 1 w 8"/>
                <a:gd name="T9" fmla="*/ 8 h 11"/>
                <a:gd name="T10" fmla="*/ 0 w 8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0" y="3"/>
                  </a:moveTo>
                  <a:cubicBezTo>
                    <a:pt x="1" y="2"/>
                    <a:pt x="1" y="0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7" y="7"/>
                    <a:pt x="7" y="9"/>
                    <a:pt x="8" y="10"/>
                  </a:cubicBezTo>
                  <a:cubicBezTo>
                    <a:pt x="5" y="11"/>
                    <a:pt x="3" y="10"/>
                    <a:pt x="1" y="8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C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1" name="Freeform 1758"/>
            <p:cNvSpPr/>
            <p:nvPr/>
          </p:nvSpPr>
          <p:spPr bwMode="auto">
            <a:xfrm>
              <a:off x="6715" y="2085"/>
              <a:ext cx="9" cy="21"/>
            </a:xfrm>
            <a:custGeom>
              <a:avLst/>
              <a:gdLst>
                <a:gd name="T0" fmla="*/ 5 w 6"/>
                <a:gd name="T1" fmla="*/ 13 h 14"/>
                <a:gd name="T2" fmla="*/ 0 w 6"/>
                <a:gd name="T3" fmla="*/ 14 h 14"/>
                <a:gd name="T4" fmla="*/ 2 w 6"/>
                <a:gd name="T5" fmla="*/ 0 h 14"/>
                <a:gd name="T6" fmla="*/ 5 w 6"/>
                <a:gd name="T7" fmla="*/ 7 h 14"/>
                <a:gd name="T8" fmla="*/ 5 w 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5" y="13"/>
                  </a:moveTo>
                  <a:cubicBezTo>
                    <a:pt x="3" y="14"/>
                    <a:pt x="1" y="14"/>
                    <a:pt x="0" y="14"/>
                  </a:cubicBezTo>
                  <a:cubicBezTo>
                    <a:pt x="0" y="9"/>
                    <a:pt x="2" y="5"/>
                    <a:pt x="2" y="0"/>
                  </a:cubicBezTo>
                  <a:cubicBezTo>
                    <a:pt x="4" y="2"/>
                    <a:pt x="6" y="4"/>
                    <a:pt x="5" y="7"/>
                  </a:cubicBezTo>
                  <a:cubicBezTo>
                    <a:pt x="4" y="9"/>
                    <a:pt x="4" y="11"/>
                    <a:pt x="5" y="13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2" name="Freeform 1759"/>
            <p:cNvSpPr/>
            <p:nvPr/>
          </p:nvSpPr>
          <p:spPr bwMode="auto">
            <a:xfrm>
              <a:off x="6715" y="2080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3" name="Freeform 1760"/>
            <p:cNvSpPr/>
            <p:nvPr/>
          </p:nvSpPr>
          <p:spPr bwMode="auto">
            <a:xfrm>
              <a:off x="6635" y="1872"/>
              <a:ext cx="23" cy="115"/>
            </a:xfrm>
            <a:custGeom>
              <a:avLst/>
              <a:gdLst>
                <a:gd name="T0" fmla="*/ 8 w 15"/>
                <a:gd name="T1" fmla="*/ 52 h 77"/>
                <a:gd name="T2" fmla="*/ 10 w 15"/>
                <a:gd name="T3" fmla="*/ 70 h 77"/>
                <a:gd name="T4" fmla="*/ 9 w 15"/>
                <a:gd name="T5" fmla="*/ 77 h 77"/>
                <a:gd name="T6" fmla="*/ 5 w 15"/>
                <a:gd name="T7" fmla="*/ 67 h 77"/>
                <a:gd name="T8" fmla="*/ 3 w 15"/>
                <a:gd name="T9" fmla="*/ 62 h 77"/>
                <a:gd name="T10" fmla="*/ 3 w 15"/>
                <a:gd name="T11" fmla="*/ 60 h 77"/>
                <a:gd name="T12" fmla="*/ 1 w 15"/>
                <a:gd name="T13" fmla="*/ 38 h 77"/>
                <a:gd name="T14" fmla="*/ 3 w 15"/>
                <a:gd name="T15" fmla="*/ 10 h 77"/>
                <a:gd name="T16" fmla="*/ 4 w 15"/>
                <a:gd name="T17" fmla="*/ 1 h 77"/>
                <a:gd name="T18" fmla="*/ 9 w 15"/>
                <a:gd name="T19" fmla="*/ 1 h 77"/>
                <a:gd name="T20" fmla="*/ 13 w 15"/>
                <a:gd name="T21" fmla="*/ 14 h 77"/>
                <a:gd name="T22" fmla="*/ 10 w 15"/>
                <a:gd name="T23" fmla="*/ 27 h 77"/>
                <a:gd name="T24" fmla="*/ 10 w 15"/>
                <a:gd name="T25" fmla="*/ 27 h 77"/>
                <a:gd name="T26" fmla="*/ 8 w 15"/>
                <a:gd name="T27" fmla="*/ 33 h 77"/>
                <a:gd name="T28" fmla="*/ 8 w 15"/>
                <a:gd name="T29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77">
                  <a:moveTo>
                    <a:pt x="8" y="52"/>
                  </a:moveTo>
                  <a:cubicBezTo>
                    <a:pt x="9" y="58"/>
                    <a:pt x="11" y="64"/>
                    <a:pt x="10" y="70"/>
                  </a:cubicBezTo>
                  <a:cubicBezTo>
                    <a:pt x="10" y="72"/>
                    <a:pt x="10" y="75"/>
                    <a:pt x="9" y="77"/>
                  </a:cubicBezTo>
                  <a:cubicBezTo>
                    <a:pt x="7" y="74"/>
                    <a:pt x="6" y="71"/>
                    <a:pt x="5" y="67"/>
                  </a:cubicBezTo>
                  <a:cubicBezTo>
                    <a:pt x="3" y="66"/>
                    <a:pt x="4" y="63"/>
                    <a:pt x="3" y="62"/>
                  </a:cubicBezTo>
                  <a:cubicBezTo>
                    <a:pt x="3" y="61"/>
                    <a:pt x="3" y="60"/>
                    <a:pt x="3" y="60"/>
                  </a:cubicBezTo>
                  <a:cubicBezTo>
                    <a:pt x="4" y="52"/>
                    <a:pt x="1" y="45"/>
                    <a:pt x="1" y="38"/>
                  </a:cubicBezTo>
                  <a:cubicBezTo>
                    <a:pt x="0" y="29"/>
                    <a:pt x="2" y="19"/>
                    <a:pt x="3" y="10"/>
                  </a:cubicBezTo>
                  <a:cubicBezTo>
                    <a:pt x="0" y="6"/>
                    <a:pt x="1" y="4"/>
                    <a:pt x="4" y="1"/>
                  </a:cubicBezTo>
                  <a:cubicBezTo>
                    <a:pt x="6" y="0"/>
                    <a:pt x="7" y="0"/>
                    <a:pt x="9" y="1"/>
                  </a:cubicBezTo>
                  <a:cubicBezTo>
                    <a:pt x="15" y="4"/>
                    <a:pt x="13" y="9"/>
                    <a:pt x="13" y="14"/>
                  </a:cubicBezTo>
                  <a:cubicBezTo>
                    <a:pt x="12" y="18"/>
                    <a:pt x="12" y="23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9"/>
                    <a:pt x="10" y="31"/>
                    <a:pt x="8" y="33"/>
                  </a:cubicBezTo>
                  <a:cubicBezTo>
                    <a:pt x="7" y="39"/>
                    <a:pt x="7" y="46"/>
                    <a:pt x="8" y="52"/>
                  </a:cubicBezTo>
                  <a:close/>
                </a:path>
              </a:pathLst>
            </a:custGeom>
            <a:solidFill>
              <a:srgbClr val="FC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4" name="Freeform 1761"/>
            <p:cNvSpPr/>
            <p:nvPr/>
          </p:nvSpPr>
          <p:spPr bwMode="auto">
            <a:xfrm>
              <a:off x="6640" y="1965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0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5" name="Freeform 1762"/>
            <p:cNvSpPr/>
            <p:nvPr/>
          </p:nvSpPr>
          <p:spPr bwMode="auto">
            <a:xfrm>
              <a:off x="6527" y="1866"/>
              <a:ext cx="32" cy="55"/>
            </a:xfrm>
            <a:custGeom>
              <a:avLst/>
              <a:gdLst>
                <a:gd name="T0" fmla="*/ 0 w 21"/>
                <a:gd name="T1" fmla="*/ 14 h 37"/>
                <a:gd name="T2" fmla="*/ 7 w 21"/>
                <a:gd name="T3" fmla="*/ 7 h 37"/>
                <a:gd name="T4" fmla="*/ 15 w 21"/>
                <a:gd name="T5" fmla="*/ 0 h 37"/>
                <a:gd name="T6" fmla="*/ 21 w 21"/>
                <a:gd name="T7" fmla="*/ 19 h 37"/>
                <a:gd name="T8" fmla="*/ 19 w 21"/>
                <a:gd name="T9" fmla="*/ 22 h 37"/>
                <a:gd name="T10" fmla="*/ 15 w 21"/>
                <a:gd name="T11" fmla="*/ 32 h 37"/>
                <a:gd name="T12" fmla="*/ 9 w 21"/>
                <a:gd name="T13" fmla="*/ 36 h 37"/>
                <a:gd name="T14" fmla="*/ 3 w 21"/>
                <a:gd name="T15" fmla="*/ 32 h 37"/>
                <a:gd name="T16" fmla="*/ 2 w 21"/>
                <a:gd name="T17" fmla="*/ 22 h 37"/>
                <a:gd name="T18" fmla="*/ 0 w 21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7">
                  <a:moveTo>
                    <a:pt x="0" y="14"/>
                  </a:moveTo>
                  <a:cubicBezTo>
                    <a:pt x="5" y="14"/>
                    <a:pt x="7" y="11"/>
                    <a:pt x="7" y="7"/>
                  </a:cubicBezTo>
                  <a:cubicBezTo>
                    <a:pt x="8" y="3"/>
                    <a:pt x="11" y="1"/>
                    <a:pt x="15" y="0"/>
                  </a:cubicBezTo>
                  <a:cubicBezTo>
                    <a:pt x="19" y="6"/>
                    <a:pt x="19" y="13"/>
                    <a:pt x="21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6" y="25"/>
                    <a:pt x="16" y="29"/>
                    <a:pt x="15" y="32"/>
                  </a:cubicBezTo>
                  <a:cubicBezTo>
                    <a:pt x="13" y="35"/>
                    <a:pt x="12" y="37"/>
                    <a:pt x="9" y="36"/>
                  </a:cubicBezTo>
                  <a:cubicBezTo>
                    <a:pt x="6" y="36"/>
                    <a:pt x="4" y="34"/>
                    <a:pt x="3" y="32"/>
                  </a:cubicBezTo>
                  <a:cubicBezTo>
                    <a:pt x="2" y="29"/>
                    <a:pt x="1" y="25"/>
                    <a:pt x="2" y="22"/>
                  </a:cubicBezTo>
                  <a:cubicBezTo>
                    <a:pt x="2" y="19"/>
                    <a:pt x="2" y="16"/>
                    <a:pt x="0" y="14"/>
                  </a:cubicBezTo>
                  <a:close/>
                </a:path>
              </a:pathLst>
            </a:custGeom>
            <a:solidFill>
              <a:srgbClr val="F0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6" name="Freeform 1763"/>
            <p:cNvSpPr/>
            <p:nvPr/>
          </p:nvSpPr>
          <p:spPr bwMode="auto">
            <a:xfrm>
              <a:off x="6556" y="1854"/>
              <a:ext cx="31" cy="54"/>
            </a:xfrm>
            <a:custGeom>
              <a:avLst/>
              <a:gdLst>
                <a:gd name="T0" fmla="*/ 0 w 21"/>
                <a:gd name="T1" fmla="*/ 30 h 36"/>
                <a:gd name="T2" fmla="*/ 0 w 21"/>
                <a:gd name="T3" fmla="*/ 28 h 36"/>
                <a:gd name="T4" fmla="*/ 8 w 21"/>
                <a:gd name="T5" fmla="*/ 4 h 36"/>
                <a:gd name="T6" fmla="*/ 19 w 21"/>
                <a:gd name="T7" fmla="*/ 2 h 36"/>
                <a:gd name="T8" fmla="*/ 20 w 21"/>
                <a:gd name="T9" fmla="*/ 9 h 36"/>
                <a:gd name="T10" fmla="*/ 15 w 21"/>
                <a:gd name="T11" fmla="*/ 21 h 36"/>
                <a:gd name="T12" fmla="*/ 10 w 21"/>
                <a:gd name="T13" fmla="*/ 30 h 36"/>
                <a:gd name="T14" fmla="*/ 8 w 21"/>
                <a:gd name="T15" fmla="*/ 34 h 36"/>
                <a:gd name="T16" fmla="*/ 6 w 21"/>
                <a:gd name="T17" fmla="*/ 36 h 36"/>
                <a:gd name="T18" fmla="*/ 4 w 21"/>
                <a:gd name="T19" fmla="*/ 35 h 36"/>
                <a:gd name="T20" fmla="*/ 0 w 21"/>
                <a:gd name="T2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6">
                  <a:moveTo>
                    <a:pt x="0" y="30"/>
                  </a:moveTo>
                  <a:cubicBezTo>
                    <a:pt x="0" y="29"/>
                    <a:pt x="0" y="28"/>
                    <a:pt x="0" y="28"/>
                  </a:cubicBezTo>
                  <a:cubicBezTo>
                    <a:pt x="0" y="19"/>
                    <a:pt x="0" y="10"/>
                    <a:pt x="8" y="4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1" y="4"/>
                    <a:pt x="20" y="7"/>
                    <a:pt x="20" y="9"/>
                  </a:cubicBezTo>
                  <a:cubicBezTo>
                    <a:pt x="19" y="13"/>
                    <a:pt x="16" y="17"/>
                    <a:pt x="15" y="21"/>
                  </a:cubicBezTo>
                  <a:cubicBezTo>
                    <a:pt x="13" y="24"/>
                    <a:pt x="11" y="26"/>
                    <a:pt x="10" y="30"/>
                  </a:cubicBezTo>
                  <a:cubicBezTo>
                    <a:pt x="10" y="31"/>
                    <a:pt x="9" y="33"/>
                    <a:pt x="8" y="34"/>
                  </a:cubicBezTo>
                  <a:cubicBezTo>
                    <a:pt x="8" y="35"/>
                    <a:pt x="7" y="36"/>
                    <a:pt x="6" y="36"/>
                  </a:cubicBezTo>
                  <a:cubicBezTo>
                    <a:pt x="5" y="36"/>
                    <a:pt x="5" y="36"/>
                    <a:pt x="4" y="35"/>
                  </a:cubicBezTo>
                  <a:cubicBezTo>
                    <a:pt x="2" y="34"/>
                    <a:pt x="0" y="32"/>
                    <a:pt x="0" y="3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7" name="Freeform 1764"/>
            <p:cNvSpPr/>
            <p:nvPr/>
          </p:nvSpPr>
          <p:spPr bwMode="auto">
            <a:xfrm>
              <a:off x="6572" y="1944"/>
              <a:ext cx="24" cy="52"/>
            </a:xfrm>
            <a:custGeom>
              <a:avLst/>
              <a:gdLst>
                <a:gd name="T0" fmla="*/ 12 w 16"/>
                <a:gd name="T1" fmla="*/ 27 h 35"/>
                <a:gd name="T2" fmla="*/ 10 w 16"/>
                <a:gd name="T3" fmla="*/ 35 h 35"/>
                <a:gd name="T4" fmla="*/ 2 w 16"/>
                <a:gd name="T5" fmla="*/ 29 h 35"/>
                <a:gd name="T6" fmla="*/ 1 w 16"/>
                <a:gd name="T7" fmla="*/ 25 h 35"/>
                <a:gd name="T8" fmla="*/ 0 w 16"/>
                <a:gd name="T9" fmla="*/ 23 h 35"/>
                <a:gd name="T10" fmla="*/ 0 w 16"/>
                <a:gd name="T11" fmla="*/ 21 h 35"/>
                <a:gd name="T12" fmla="*/ 0 w 16"/>
                <a:gd name="T13" fmla="*/ 3 h 35"/>
                <a:gd name="T14" fmla="*/ 3 w 16"/>
                <a:gd name="T15" fmla="*/ 0 h 35"/>
                <a:gd name="T16" fmla="*/ 11 w 16"/>
                <a:gd name="T17" fmla="*/ 7 h 35"/>
                <a:gd name="T18" fmla="*/ 12 w 16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5">
                  <a:moveTo>
                    <a:pt x="12" y="27"/>
                  </a:moveTo>
                  <a:cubicBezTo>
                    <a:pt x="10" y="29"/>
                    <a:pt x="10" y="32"/>
                    <a:pt x="10" y="35"/>
                  </a:cubicBezTo>
                  <a:cubicBezTo>
                    <a:pt x="6" y="35"/>
                    <a:pt x="4" y="32"/>
                    <a:pt x="2" y="29"/>
                  </a:cubicBezTo>
                  <a:cubicBezTo>
                    <a:pt x="1" y="28"/>
                    <a:pt x="2" y="26"/>
                    <a:pt x="1" y="25"/>
                  </a:cubicBezTo>
                  <a:cubicBezTo>
                    <a:pt x="1" y="25"/>
                    <a:pt x="1" y="24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2" y="15"/>
                    <a:pt x="1" y="9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8" y="0"/>
                    <a:pt x="10" y="3"/>
                    <a:pt x="11" y="7"/>
                  </a:cubicBezTo>
                  <a:cubicBezTo>
                    <a:pt x="13" y="14"/>
                    <a:pt x="16" y="20"/>
                    <a:pt x="12" y="27"/>
                  </a:cubicBezTo>
                  <a:close/>
                </a:path>
              </a:pathLst>
            </a:custGeom>
            <a:solidFill>
              <a:srgbClr val="FC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8" name="Freeform 1765"/>
            <p:cNvSpPr/>
            <p:nvPr/>
          </p:nvSpPr>
          <p:spPr bwMode="auto">
            <a:xfrm>
              <a:off x="6554" y="1884"/>
              <a:ext cx="29" cy="91"/>
            </a:xfrm>
            <a:custGeom>
              <a:avLst/>
              <a:gdLst>
                <a:gd name="T0" fmla="*/ 14 w 19"/>
                <a:gd name="T1" fmla="*/ 44 h 61"/>
                <a:gd name="T2" fmla="*/ 13 w 19"/>
                <a:gd name="T3" fmla="*/ 61 h 61"/>
                <a:gd name="T4" fmla="*/ 5 w 19"/>
                <a:gd name="T5" fmla="*/ 21 h 61"/>
                <a:gd name="T6" fmla="*/ 5 w 19"/>
                <a:gd name="T7" fmla="*/ 19 h 61"/>
                <a:gd name="T8" fmla="*/ 7 w 19"/>
                <a:gd name="T9" fmla="*/ 15 h 61"/>
                <a:gd name="T10" fmla="*/ 7 w 19"/>
                <a:gd name="T11" fmla="*/ 15 h 61"/>
                <a:gd name="T12" fmla="*/ 9 w 19"/>
                <a:gd name="T13" fmla="*/ 9 h 61"/>
                <a:gd name="T14" fmla="*/ 12 w 19"/>
                <a:gd name="T15" fmla="*/ 0 h 61"/>
                <a:gd name="T16" fmla="*/ 16 w 19"/>
                <a:gd name="T17" fmla="*/ 15 h 61"/>
                <a:gd name="T18" fmla="*/ 16 w 19"/>
                <a:gd name="T19" fmla="*/ 18 h 61"/>
                <a:gd name="T20" fmla="*/ 15 w 19"/>
                <a:gd name="T21" fmla="*/ 20 h 61"/>
                <a:gd name="T22" fmla="*/ 14 w 19"/>
                <a:gd name="T23" fmla="*/ 22 h 61"/>
                <a:gd name="T24" fmla="*/ 12 w 19"/>
                <a:gd name="T25" fmla="*/ 25 h 61"/>
                <a:gd name="T26" fmla="*/ 12 w 19"/>
                <a:gd name="T27" fmla="*/ 35 h 61"/>
                <a:gd name="T28" fmla="*/ 14 w 19"/>
                <a:gd name="T29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61">
                  <a:moveTo>
                    <a:pt x="14" y="44"/>
                  </a:moveTo>
                  <a:cubicBezTo>
                    <a:pt x="17" y="50"/>
                    <a:pt x="19" y="56"/>
                    <a:pt x="13" y="61"/>
                  </a:cubicBezTo>
                  <a:cubicBezTo>
                    <a:pt x="9" y="48"/>
                    <a:pt x="0" y="36"/>
                    <a:pt x="5" y="21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6" y="18"/>
                    <a:pt x="5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4"/>
                    <a:pt x="7" y="11"/>
                    <a:pt x="9" y="9"/>
                  </a:cubicBezTo>
                  <a:cubicBezTo>
                    <a:pt x="9" y="6"/>
                    <a:pt x="10" y="2"/>
                    <a:pt x="12" y="0"/>
                  </a:cubicBezTo>
                  <a:cubicBezTo>
                    <a:pt x="19" y="4"/>
                    <a:pt x="11" y="11"/>
                    <a:pt x="16" y="15"/>
                  </a:cubicBezTo>
                  <a:cubicBezTo>
                    <a:pt x="16" y="16"/>
                    <a:pt x="16" y="17"/>
                    <a:pt x="16" y="18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13" y="23"/>
                    <a:pt x="12" y="24"/>
                    <a:pt x="12" y="25"/>
                  </a:cubicBezTo>
                  <a:cubicBezTo>
                    <a:pt x="11" y="28"/>
                    <a:pt x="12" y="32"/>
                    <a:pt x="12" y="35"/>
                  </a:cubicBezTo>
                  <a:cubicBezTo>
                    <a:pt x="12" y="38"/>
                    <a:pt x="12" y="41"/>
                    <a:pt x="14" y="44"/>
                  </a:cubicBezTo>
                  <a:close/>
                </a:path>
              </a:pathLst>
            </a:custGeom>
            <a:solidFill>
              <a:srgbClr val="F9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9" name="Freeform 1766"/>
            <p:cNvSpPr/>
            <p:nvPr/>
          </p:nvSpPr>
          <p:spPr bwMode="auto">
            <a:xfrm>
              <a:off x="6556" y="1915"/>
              <a:ext cx="18" cy="63"/>
            </a:xfrm>
            <a:custGeom>
              <a:avLst/>
              <a:gdLst>
                <a:gd name="T0" fmla="*/ 4 w 12"/>
                <a:gd name="T1" fmla="*/ 0 h 42"/>
                <a:gd name="T2" fmla="*/ 10 w 12"/>
                <a:gd name="T3" fmla="*/ 26 h 42"/>
                <a:gd name="T4" fmla="*/ 12 w 12"/>
                <a:gd name="T5" fmla="*/ 40 h 42"/>
                <a:gd name="T6" fmla="*/ 11 w 12"/>
                <a:gd name="T7" fmla="*/ 42 h 42"/>
                <a:gd name="T8" fmla="*/ 7 w 12"/>
                <a:gd name="T9" fmla="*/ 36 h 42"/>
                <a:gd name="T10" fmla="*/ 1 w 12"/>
                <a:gd name="T11" fmla="*/ 15 h 42"/>
                <a:gd name="T12" fmla="*/ 4 w 12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2">
                  <a:moveTo>
                    <a:pt x="4" y="0"/>
                  </a:moveTo>
                  <a:cubicBezTo>
                    <a:pt x="4" y="9"/>
                    <a:pt x="5" y="18"/>
                    <a:pt x="10" y="26"/>
                  </a:cubicBezTo>
                  <a:cubicBezTo>
                    <a:pt x="12" y="31"/>
                    <a:pt x="12" y="36"/>
                    <a:pt x="12" y="40"/>
                  </a:cubicBezTo>
                  <a:cubicBezTo>
                    <a:pt x="12" y="41"/>
                    <a:pt x="12" y="42"/>
                    <a:pt x="11" y="42"/>
                  </a:cubicBezTo>
                  <a:cubicBezTo>
                    <a:pt x="9" y="41"/>
                    <a:pt x="7" y="39"/>
                    <a:pt x="7" y="36"/>
                  </a:cubicBezTo>
                  <a:cubicBezTo>
                    <a:pt x="6" y="29"/>
                    <a:pt x="2" y="22"/>
                    <a:pt x="1" y="15"/>
                  </a:cubicBezTo>
                  <a:cubicBezTo>
                    <a:pt x="0" y="9"/>
                    <a:pt x="1" y="5"/>
                    <a:pt x="4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0" name="Freeform 1767"/>
            <p:cNvSpPr/>
            <p:nvPr/>
          </p:nvSpPr>
          <p:spPr bwMode="auto">
            <a:xfrm>
              <a:off x="6574" y="1981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1" name="Freeform 1768"/>
            <p:cNvSpPr/>
            <p:nvPr/>
          </p:nvSpPr>
          <p:spPr bwMode="auto">
            <a:xfrm>
              <a:off x="6562" y="1906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2" name="Freeform 1769"/>
            <p:cNvSpPr/>
            <p:nvPr/>
          </p:nvSpPr>
          <p:spPr bwMode="auto">
            <a:xfrm>
              <a:off x="6589" y="1840"/>
              <a:ext cx="69" cy="90"/>
            </a:xfrm>
            <a:custGeom>
              <a:avLst/>
              <a:gdLst>
                <a:gd name="T0" fmla="*/ 36 w 46"/>
                <a:gd name="T1" fmla="*/ 23 h 60"/>
                <a:gd name="T2" fmla="*/ 34 w 46"/>
                <a:gd name="T3" fmla="*/ 31 h 60"/>
                <a:gd name="T4" fmla="*/ 26 w 46"/>
                <a:gd name="T5" fmla="*/ 53 h 60"/>
                <a:gd name="T6" fmla="*/ 24 w 46"/>
                <a:gd name="T7" fmla="*/ 60 h 60"/>
                <a:gd name="T8" fmla="*/ 21 w 46"/>
                <a:gd name="T9" fmla="*/ 43 h 60"/>
                <a:gd name="T10" fmla="*/ 22 w 46"/>
                <a:gd name="T11" fmla="*/ 31 h 60"/>
                <a:gd name="T12" fmla="*/ 21 w 46"/>
                <a:gd name="T13" fmla="*/ 24 h 60"/>
                <a:gd name="T14" fmla="*/ 11 w 46"/>
                <a:gd name="T15" fmla="*/ 13 h 60"/>
                <a:gd name="T16" fmla="*/ 1 w 46"/>
                <a:gd name="T17" fmla="*/ 11 h 60"/>
                <a:gd name="T18" fmla="*/ 0 w 46"/>
                <a:gd name="T19" fmla="*/ 8 h 60"/>
                <a:gd name="T20" fmla="*/ 1 w 46"/>
                <a:gd name="T21" fmla="*/ 5 h 60"/>
                <a:gd name="T22" fmla="*/ 4 w 46"/>
                <a:gd name="T23" fmla="*/ 4 h 60"/>
                <a:gd name="T24" fmla="*/ 40 w 46"/>
                <a:gd name="T25" fmla="*/ 0 h 60"/>
                <a:gd name="T26" fmla="*/ 46 w 46"/>
                <a:gd name="T27" fmla="*/ 1 h 60"/>
                <a:gd name="T28" fmla="*/ 36 w 46"/>
                <a:gd name="T2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60">
                  <a:moveTo>
                    <a:pt x="36" y="23"/>
                  </a:moveTo>
                  <a:cubicBezTo>
                    <a:pt x="34" y="26"/>
                    <a:pt x="34" y="28"/>
                    <a:pt x="34" y="31"/>
                  </a:cubicBezTo>
                  <a:cubicBezTo>
                    <a:pt x="29" y="37"/>
                    <a:pt x="29" y="45"/>
                    <a:pt x="26" y="53"/>
                  </a:cubicBezTo>
                  <a:cubicBezTo>
                    <a:pt x="26" y="55"/>
                    <a:pt x="26" y="58"/>
                    <a:pt x="24" y="60"/>
                  </a:cubicBezTo>
                  <a:cubicBezTo>
                    <a:pt x="19" y="55"/>
                    <a:pt x="22" y="48"/>
                    <a:pt x="21" y="43"/>
                  </a:cubicBezTo>
                  <a:cubicBezTo>
                    <a:pt x="21" y="39"/>
                    <a:pt x="22" y="35"/>
                    <a:pt x="22" y="31"/>
                  </a:cubicBezTo>
                  <a:cubicBezTo>
                    <a:pt x="21" y="28"/>
                    <a:pt x="21" y="26"/>
                    <a:pt x="21" y="24"/>
                  </a:cubicBezTo>
                  <a:cubicBezTo>
                    <a:pt x="22" y="15"/>
                    <a:pt x="20" y="13"/>
                    <a:pt x="11" y="13"/>
                  </a:cubicBezTo>
                  <a:cubicBezTo>
                    <a:pt x="8" y="12"/>
                    <a:pt x="4" y="14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16" y="0"/>
                    <a:pt x="28" y="1"/>
                    <a:pt x="40" y="0"/>
                  </a:cubicBezTo>
                  <a:cubicBezTo>
                    <a:pt x="42" y="0"/>
                    <a:pt x="44" y="0"/>
                    <a:pt x="46" y="1"/>
                  </a:cubicBezTo>
                  <a:cubicBezTo>
                    <a:pt x="45" y="10"/>
                    <a:pt x="42" y="17"/>
                    <a:pt x="36" y="23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3" name="Freeform 1770"/>
            <p:cNvSpPr/>
            <p:nvPr/>
          </p:nvSpPr>
          <p:spPr bwMode="auto">
            <a:xfrm>
              <a:off x="6608" y="1884"/>
              <a:ext cx="20" cy="49"/>
            </a:xfrm>
            <a:custGeom>
              <a:avLst/>
              <a:gdLst>
                <a:gd name="T0" fmla="*/ 11 w 13"/>
                <a:gd name="T1" fmla="*/ 0 h 33"/>
                <a:gd name="T2" fmla="*/ 13 w 13"/>
                <a:gd name="T3" fmla="*/ 5 h 33"/>
                <a:gd name="T4" fmla="*/ 11 w 13"/>
                <a:gd name="T5" fmla="*/ 31 h 33"/>
                <a:gd name="T6" fmla="*/ 5 w 13"/>
                <a:gd name="T7" fmla="*/ 32 h 33"/>
                <a:gd name="T8" fmla="*/ 5 w 13"/>
                <a:gd name="T9" fmla="*/ 31 h 33"/>
                <a:gd name="T10" fmla="*/ 4 w 13"/>
                <a:gd name="T11" fmla="*/ 17 h 33"/>
                <a:gd name="T12" fmla="*/ 6 w 13"/>
                <a:gd name="T13" fmla="*/ 9 h 33"/>
                <a:gd name="T14" fmla="*/ 6 w 13"/>
                <a:gd name="T15" fmla="*/ 6 h 33"/>
                <a:gd name="T16" fmla="*/ 10 w 13"/>
                <a:gd name="T17" fmla="*/ 0 h 33"/>
                <a:gd name="T18" fmla="*/ 11 w 13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3">
                  <a:moveTo>
                    <a:pt x="11" y="0"/>
                  </a:moveTo>
                  <a:cubicBezTo>
                    <a:pt x="12" y="1"/>
                    <a:pt x="13" y="3"/>
                    <a:pt x="13" y="5"/>
                  </a:cubicBezTo>
                  <a:cubicBezTo>
                    <a:pt x="10" y="14"/>
                    <a:pt x="11" y="22"/>
                    <a:pt x="11" y="31"/>
                  </a:cubicBezTo>
                  <a:cubicBezTo>
                    <a:pt x="10" y="32"/>
                    <a:pt x="8" y="33"/>
                    <a:pt x="5" y="32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0" y="26"/>
                    <a:pt x="4" y="21"/>
                    <a:pt x="4" y="17"/>
                  </a:cubicBezTo>
                  <a:cubicBezTo>
                    <a:pt x="5" y="14"/>
                    <a:pt x="6" y="11"/>
                    <a:pt x="6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4"/>
                    <a:pt x="8" y="2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1B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4" name="Freeform 1771"/>
            <p:cNvSpPr/>
            <p:nvPr/>
          </p:nvSpPr>
          <p:spPr bwMode="auto">
            <a:xfrm>
              <a:off x="6569" y="1858"/>
              <a:ext cx="53" cy="152"/>
            </a:xfrm>
            <a:custGeom>
              <a:avLst/>
              <a:gdLst>
                <a:gd name="T0" fmla="*/ 4 w 35"/>
                <a:gd name="T1" fmla="*/ 34 h 101"/>
                <a:gd name="T2" fmla="*/ 1 w 35"/>
                <a:gd name="T3" fmla="*/ 25 h 101"/>
                <a:gd name="T4" fmla="*/ 2 w 35"/>
                <a:gd name="T5" fmla="*/ 17 h 101"/>
                <a:gd name="T6" fmla="*/ 8 w 35"/>
                <a:gd name="T7" fmla="*/ 5 h 101"/>
                <a:gd name="T8" fmla="*/ 24 w 35"/>
                <a:gd name="T9" fmla="*/ 1 h 101"/>
                <a:gd name="T10" fmla="*/ 34 w 35"/>
                <a:gd name="T11" fmla="*/ 12 h 101"/>
                <a:gd name="T12" fmla="*/ 29 w 35"/>
                <a:gd name="T13" fmla="*/ 48 h 101"/>
                <a:gd name="T14" fmla="*/ 29 w 35"/>
                <a:gd name="T15" fmla="*/ 87 h 101"/>
                <a:gd name="T16" fmla="*/ 29 w 35"/>
                <a:gd name="T17" fmla="*/ 94 h 101"/>
                <a:gd name="T18" fmla="*/ 21 w 35"/>
                <a:gd name="T19" fmla="*/ 97 h 101"/>
                <a:gd name="T20" fmla="*/ 18 w 35"/>
                <a:gd name="T21" fmla="*/ 94 h 101"/>
                <a:gd name="T22" fmla="*/ 12 w 35"/>
                <a:gd name="T23" fmla="*/ 58 h 101"/>
                <a:gd name="T24" fmla="*/ 14 w 35"/>
                <a:gd name="T25" fmla="*/ 29 h 101"/>
                <a:gd name="T26" fmla="*/ 11 w 35"/>
                <a:gd name="T27" fmla="*/ 28 h 101"/>
                <a:gd name="T28" fmla="*/ 4 w 35"/>
                <a:gd name="T29" fmla="*/ 3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01">
                  <a:moveTo>
                    <a:pt x="4" y="34"/>
                  </a:moveTo>
                  <a:cubicBezTo>
                    <a:pt x="1" y="32"/>
                    <a:pt x="0" y="29"/>
                    <a:pt x="1" y="25"/>
                  </a:cubicBezTo>
                  <a:cubicBezTo>
                    <a:pt x="1" y="22"/>
                    <a:pt x="2" y="20"/>
                    <a:pt x="2" y="17"/>
                  </a:cubicBezTo>
                  <a:cubicBezTo>
                    <a:pt x="3" y="12"/>
                    <a:pt x="5" y="9"/>
                    <a:pt x="8" y="5"/>
                  </a:cubicBezTo>
                  <a:cubicBezTo>
                    <a:pt x="13" y="0"/>
                    <a:pt x="18" y="0"/>
                    <a:pt x="24" y="1"/>
                  </a:cubicBezTo>
                  <a:cubicBezTo>
                    <a:pt x="33" y="1"/>
                    <a:pt x="35" y="3"/>
                    <a:pt x="34" y="12"/>
                  </a:cubicBezTo>
                  <a:cubicBezTo>
                    <a:pt x="33" y="24"/>
                    <a:pt x="32" y="36"/>
                    <a:pt x="29" y="48"/>
                  </a:cubicBezTo>
                  <a:cubicBezTo>
                    <a:pt x="29" y="61"/>
                    <a:pt x="29" y="74"/>
                    <a:pt x="29" y="87"/>
                  </a:cubicBezTo>
                  <a:cubicBezTo>
                    <a:pt x="29" y="89"/>
                    <a:pt x="30" y="91"/>
                    <a:pt x="29" y="94"/>
                  </a:cubicBezTo>
                  <a:cubicBezTo>
                    <a:pt x="29" y="99"/>
                    <a:pt x="26" y="101"/>
                    <a:pt x="21" y="97"/>
                  </a:cubicBezTo>
                  <a:cubicBezTo>
                    <a:pt x="20" y="97"/>
                    <a:pt x="19" y="95"/>
                    <a:pt x="18" y="94"/>
                  </a:cubicBezTo>
                  <a:cubicBezTo>
                    <a:pt x="17" y="82"/>
                    <a:pt x="15" y="70"/>
                    <a:pt x="12" y="58"/>
                  </a:cubicBezTo>
                  <a:cubicBezTo>
                    <a:pt x="10" y="49"/>
                    <a:pt x="13" y="39"/>
                    <a:pt x="14" y="29"/>
                  </a:cubicBezTo>
                  <a:cubicBezTo>
                    <a:pt x="15" y="24"/>
                    <a:pt x="12" y="28"/>
                    <a:pt x="11" y="28"/>
                  </a:cubicBezTo>
                  <a:cubicBezTo>
                    <a:pt x="9" y="30"/>
                    <a:pt x="7" y="33"/>
                    <a:pt x="4" y="34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5" name="Freeform 1772"/>
            <p:cNvSpPr/>
            <p:nvPr/>
          </p:nvSpPr>
          <p:spPr bwMode="auto">
            <a:xfrm>
              <a:off x="6566" y="1884"/>
              <a:ext cx="38" cy="115"/>
            </a:xfrm>
            <a:custGeom>
              <a:avLst/>
              <a:gdLst>
                <a:gd name="T0" fmla="*/ 10 w 25"/>
                <a:gd name="T1" fmla="*/ 10 h 77"/>
                <a:gd name="T2" fmla="*/ 17 w 25"/>
                <a:gd name="T3" fmla="*/ 2 h 77"/>
                <a:gd name="T4" fmla="*/ 22 w 25"/>
                <a:gd name="T5" fmla="*/ 2 h 77"/>
                <a:gd name="T6" fmla="*/ 23 w 25"/>
                <a:gd name="T7" fmla="*/ 6 h 77"/>
                <a:gd name="T8" fmla="*/ 21 w 25"/>
                <a:gd name="T9" fmla="*/ 61 h 77"/>
                <a:gd name="T10" fmla="*/ 20 w 25"/>
                <a:gd name="T11" fmla="*/ 77 h 77"/>
                <a:gd name="T12" fmla="*/ 16 w 25"/>
                <a:gd name="T13" fmla="*/ 67 h 77"/>
                <a:gd name="T14" fmla="*/ 10 w 25"/>
                <a:gd name="T15" fmla="*/ 44 h 77"/>
                <a:gd name="T16" fmla="*/ 6 w 25"/>
                <a:gd name="T17" fmla="*/ 40 h 77"/>
                <a:gd name="T18" fmla="*/ 5 w 25"/>
                <a:gd name="T19" fmla="*/ 40 h 77"/>
                <a:gd name="T20" fmla="*/ 8 w 25"/>
                <a:gd name="T21" fmla="*/ 19 h 77"/>
                <a:gd name="T22" fmla="*/ 10 w 25"/>
                <a:gd name="T23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7">
                  <a:moveTo>
                    <a:pt x="10" y="10"/>
                  </a:moveTo>
                  <a:cubicBezTo>
                    <a:pt x="12" y="6"/>
                    <a:pt x="13" y="3"/>
                    <a:pt x="17" y="2"/>
                  </a:cubicBezTo>
                  <a:cubicBezTo>
                    <a:pt x="19" y="1"/>
                    <a:pt x="20" y="0"/>
                    <a:pt x="22" y="2"/>
                  </a:cubicBezTo>
                  <a:cubicBezTo>
                    <a:pt x="23" y="3"/>
                    <a:pt x="24" y="5"/>
                    <a:pt x="23" y="6"/>
                  </a:cubicBezTo>
                  <a:cubicBezTo>
                    <a:pt x="15" y="24"/>
                    <a:pt x="18" y="42"/>
                    <a:pt x="21" y="61"/>
                  </a:cubicBezTo>
                  <a:cubicBezTo>
                    <a:pt x="22" y="66"/>
                    <a:pt x="25" y="72"/>
                    <a:pt x="20" y="77"/>
                  </a:cubicBezTo>
                  <a:cubicBezTo>
                    <a:pt x="16" y="75"/>
                    <a:pt x="16" y="71"/>
                    <a:pt x="16" y="67"/>
                  </a:cubicBezTo>
                  <a:cubicBezTo>
                    <a:pt x="14" y="60"/>
                    <a:pt x="15" y="51"/>
                    <a:pt x="10" y="44"/>
                  </a:cubicBezTo>
                  <a:cubicBezTo>
                    <a:pt x="9" y="43"/>
                    <a:pt x="8" y="41"/>
                    <a:pt x="6" y="40"/>
                  </a:cubicBezTo>
                  <a:cubicBezTo>
                    <a:pt x="6" y="40"/>
                    <a:pt x="6" y="40"/>
                    <a:pt x="5" y="40"/>
                  </a:cubicBezTo>
                  <a:cubicBezTo>
                    <a:pt x="4" y="32"/>
                    <a:pt x="0" y="26"/>
                    <a:pt x="8" y="19"/>
                  </a:cubicBezTo>
                  <a:cubicBezTo>
                    <a:pt x="10" y="17"/>
                    <a:pt x="8" y="12"/>
                    <a:pt x="10" y="10"/>
                  </a:cubicBezTo>
                  <a:close/>
                </a:path>
              </a:pathLst>
            </a:custGeom>
            <a:solidFill>
              <a:srgbClr val="FD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6" name="Freeform 1773"/>
            <p:cNvSpPr/>
            <p:nvPr/>
          </p:nvSpPr>
          <p:spPr bwMode="auto">
            <a:xfrm>
              <a:off x="6581" y="1854"/>
              <a:ext cx="48" cy="76"/>
            </a:xfrm>
            <a:custGeom>
              <a:avLst/>
              <a:gdLst>
                <a:gd name="T0" fmla="*/ 21 w 32"/>
                <a:gd name="T1" fmla="*/ 51 h 51"/>
                <a:gd name="T2" fmla="*/ 23 w 32"/>
                <a:gd name="T3" fmla="*/ 18 h 51"/>
                <a:gd name="T4" fmla="*/ 13 w 32"/>
                <a:gd name="T5" fmla="*/ 7 h 51"/>
                <a:gd name="T6" fmla="*/ 0 w 32"/>
                <a:gd name="T7" fmla="*/ 8 h 51"/>
                <a:gd name="T8" fmla="*/ 2 w 32"/>
                <a:gd name="T9" fmla="*/ 3 h 51"/>
                <a:gd name="T10" fmla="*/ 2 w 32"/>
                <a:gd name="T11" fmla="*/ 2 h 51"/>
                <a:gd name="T12" fmla="*/ 3 w 32"/>
                <a:gd name="T13" fmla="*/ 0 h 51"/>
                <a:gd name="T14" fmla="*/ 4 w 32"/>
                <a:gd name="T15" fmla="*/ 0 h 51"/>
                <a:gd name="T16" fmla="*/ 6 w 32"/>
                <a:gd name="T17" fmla="*/ 1 h 51"/>
                <a:gd name="T18" fmla="*/ 17 w 32"/>
                <a:gd name="T19" fmla="*/ 1 h 51"/>
                <a:gd name="T20" fmla="*/ 30 w 32"/>
                <a:gd name="T21" fmla="*/ 16 h 51"/>
                <a:gd name="T22" fmla="*/ 29 w 32"/>
                <a:gd name="T23" fmla="*/ 20 h 51"/>
                <a:gd name="T24" fmla="*/ 29 w 32"/>
                <a:gd name="T25" fmla="*/ 20 h 51"/>
                <a:gd name="T26" fmla="*/ 27 w 32"/>
                <a:gd name="T27" fmla="*/ 26 h 51"/>
                <a:gd name="T28" fmla="*/ 27 w 32"/>
                <a:gd name="T29" fmla="*/ 28 h 51"/>
                <a:gd name="T30" fmla="*/ 25 w 32"/>
                <a:gd name="T31" fmla="*/ 35 h 51"/>
                <a:gd name="T32" fmla="*/ 23 w 32"/>
                <a:gd name="T33" fmla="*/ 51 h 51"/>
                <a:gd name="T34" fmla="*/ 21 w 32"/>
                <a:gd name="T3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51">
                  <a:moveTo>
                    <a:pt x="21" y="51"/>
                  </a:moveTo>
                  <a:cubicBezTo>
                    <a:pt x="22" y="40"/>
                    <a:pt x="21" y="29"/>
                    <a:pt x="23" y="18"/>
                  </a:cubicBezTo>
                  <a:cubicBezTo>
                    <a:pt x="25" y="8"/>
                    <a:pt x="23" y="6"/>
                    <a:pt x="13" y="7"/>
                  </a:cubicBezTo>
                  <a:cubicBezTo>
                    <a:pt x="8" y="7"/>
                    <a:pt x="4" y="8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10" y="1"/>
                    <a:pt x="14" y="1"/>
                    <a:pt x="17" y="1"/>
                  </a:cubicBezTo>
                  <a:cubicBezTo>
                    <a:pt x="28" y="1"/>
                    <a:pt x="32" y="5"/>
                    <a:pt x="30" y="16"/>
                  </a:cubicBezTo>
                  <a:cubicBezTo>
                    <a:pt x="29" y="17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21"/>
                    <a:pt x="29" y="24"/>
                    <a:pt x="27" y="26"/>
                  </a:cubicBezTo>
                  <a:cubicBezTo>
                    <a:pt x="27" y="26"/>
                    <a:pt x="27" y="27"/>
                    <a:pt x="27" y="28"/>
                  </a:cubicBezTo>
                  <a:cubicBezTo>
                    <a:pt x="25" y="30"/>
                    <a:pt x="27" y="33"/>
                    <a:pt x="25" y="35"/>
                  </a:cubicBezTo>
                  <a:cubicBezTo>
                    <a:pt x="25" y="40"/>
                    <a:pt x="24" y="46"/>
                    <a:pt x="23" y="51"/>
                  </a:cubicBezTo>
                  <a:cubicBezTo>
                    <a:pt x="23" y="51"/>
                    <a:pt x="22" y="51"/>
                    <a:pt x="21" y="51"/>
                  </a:cubicBezTo>
                  <a:close/>
                </a:path>
              </a:pathLst>
            </a:custGeom>
            <a:solidFill>
              <a:srgbClr val="EFC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7" name="Freeform 1774"/>
            <p:cNvSpPr/>
            <p:nvPr/>
          </p:nvSpPr>
          <p:spPr bwMode="auto">
            <a:xfrm>
              <a:off x="6706" y="1896"/>
              <a:ext cx="225" cy="132"/>
            </a:xfrm>
            <a:custGeom>
              <a:avLst/>
              <a:gdLst>
                <a:gd name="T0" fmla="*/ 12 w 150"/>
                <a:gd name="T1" fmla="*/ 38 h 88"/>
                <a:gd name="T2" fmla="*/ 13 w 150"/>
                <a:gd name="T3" fmla="*/ 38 h 88"/>
                <a:gd name="T4" fmla="*/ 17 w 150"/>
                <a:gd name="T5" fmla="*/ 34 h 88"/>
                <a:gd name="T6" fmla="*/ 23 w 150"/>
                <a:gd name="T7" fmla="*/ 31 h 88"/>
                <a:gd name="T8" fmla="*/ 81 w 150"/>
                <a:gd name="T9" fmla="*/ 56 h 88"/>
                <a:gd name="T10" fmla="*/ 99 w 150"/>
                <a:gd name="T11" fmla="*/ 70 h 88"/>
                <a:gd name="T12" fmla="*/ 101 w 150"/>
                <a:gd name="T13" fmla="*/ 70 h 88"/>
                <a:gd name="T14" fmla="*/ 108 w 150"/>
                <a:gd name="T15" fmla="*/ 68 h 88"/>
                <a:gd name="T16" fmla="*/ 126 w 150"/>
                <a:gd name="T17" fmla="*/ 64 h 88"/>
                <a:gd name="T18" fmla="*/ 129 w 150"/>
                <a:gd name="T19" fmla="*/ 55 h 88"/>
                <a:gd name="T20" fmla="*/ 124 w 150"/>
                <a:gd name="T21" fmla="*/ 42 h 88"/>
                <a:gd name="T22" fmla="*/ 124 w 150"/>
                <a:gd name="T23" fmla="*/ 25 h 88"/>
                <a:gd name="T24" fmla="*/ 125 w 150"/>
                <a:gd name="T25" fmla="*/ 22 h 88"/>
                <a:gd name="T26" fmla="*/ 126 w 150"/>
                <a:gd name="T27" fmla="*/ 20 h 88"/>
                <a:gd name="T28" fmla="*/ 128 w 150"/>
                <a:gd name="T29" fmla="*/ 13 h 88"/>
                <a:gd name="T30" fmla="*/ 128 w 150"/>
                <a:gd name="T31" fmla="*/ 3 h 88"/>
                <a:gd name="T32" fmla="*/ 130 w 150"/>
                <a:gd name="T33" fmla="*/ 0 h 88"/>
                <a:gd name="T34" fmla="*/ 148 w 150"/>
                <a:gd name="T35" fmla="*/ 16 h 88"/>
                <a:gd name="T36" fmla="*/ 150 w 150"/>
                <a:gd name="T37" fmla="*/ 19 h 88"/>
                <a:gd name="T38" fmla="*/ 145 w 150"/>
                <a:gd name="T39" fmla="*/ 58 h 88"/>
                <a:gd name="T40" fmla="*/ 145 w 150"/>
                <a:gd name="T41" fmla="*/ 65 h 88"/>
                <a:gd name="T42" fmla="*/ 144 w 150"/>
                <a:gd name="T43" fmla="*/ 74 h 88"/>
                <a:gd name="T44" fmla="*/ 136 w 150"/>
                <a:gd name="T45" fmla="*/ 84 h 88"/>
                <a:gd name="T46" fmla="*/ 133 w 150"/>
                <a:gd name="T47" fmla="*/ 85 h 88"/>
                <a:gd name="T48" fmla="*/ 100 w 150"/>
                <a:gd name="T49" fmla="*/ 85 h 88"/>
                <a:gd name="T50" fmla="*/ 94 w 150"/>
                <a:gd name="T51" fmla="*/ 85 h 88"/>
                <a:gd name="T52" fmla="*/ 85 w 150"/>
                <a:gd name="T53" fmla="*/ 84 h 88"/>
                <a:gd name="T54" fmla="*/ 72 w 150"/>
                <a:gd name="T55" fmla="*/ 76 h 88"/>
                <a:gd name="T56" fmla="*/ 70 w 150"/>
                <a:gd name="T57" fmla="*/ 75 h 88"/>
                <a:gd name="T58" fmla="*/ 67 w 150"/>
                <a:gd name="T59" fmla="*/ 72 h 88"/>
                <a:gd name="T60" fmla="*/ 37 w 150"/>
                <a:gd name="T61" fmla="*/ 51 h 88"/>
                <a:gd name="T62" fmla="*/ 6 w 150"/>
                <a:gd name="T63" fmla="*/ 60 h 88"/>
                <a:gd name="T64" fmla="*/ 4 w 150"/>
                <a:gd name="T65" fmla="*/ 59 h 88"/>
                <a:gd name="T66" fmla="*/ 0 w 150"/>
                <a:gd name="T67" fmla="*/ 55 h 88"/>
                <a:gd name="T68" fmla="*/ 10 w 150"/>
                <a:gd name="T69" fmla="*/ 40 h 88"/>
                <a:gd name="T70" fmla="*/ 12 w 150"/>
                <a:gd name="T7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88">
                  <a:moveTo>
                    <a:pt x="12" y="38"/>
                  </a:moveTo>
                  <a:cubicBezTo>
                    <a:pt x="12" y="38"/>
                    <a:pt x="13" y="38"/>
                    <a:pt x="13" y="38"/>
                  </a:cubicBezTo>
                  <a:cubicBezTo>
                    <a:pt x="14" y="36"/>
                    <a:pt x="15" y="34"/>
                    <a:pt x="17" y="34"/>
                  </a:cubicBezTo>
                  <a:cubicBezTo>
                    <a:pt x="19" y="33"/>
                    <a:pt x="21" y="31"/>
                    <a:pt x="23" y="31"/>
                  </a:cubicBezTo>
                  <a:cubicBezTo>
                    <a:pt x="45" y="22"/>
                    <a:pt x="71" y="34"/>
                    <a:pt x="81" y="56"/>
                  </a:cubicBezTo>
                  <a:cubicBezTo>
                    <a:pt x="84" y="64"/>
                    <a:pt x="89" y="70"/>
                    <a:pt x="99" y="70"/>
                  </a:cubicBezTo>
                  <a:cubicBezTo>
                    <a:pt x="99" y="70"/>
                    <a:pt x="100" y="70"/>
                    <a:pt x="101" y="70"/>
                  </a:cubicBezTo>
                  <a:cubicBezTo>
                    <a:pt x="103" y="69"/>
                    <a:pt x="105" y="69"/>
                    <a:pt x="108" y="68"/>
                  </a:cubicBezTo>
                  <a:cubicBezTo>
                    <a:pt x="114" y="68"/>
                    <a:pt x="120" y="67"/>
                    <a:pt x="126" y="64"/>
                  </a:cubicBezTo>
                  <a:cubicBezTo>
                    <a:pt x="132" y="63"/>
                    <a:pt x="130" y="59"/>
                    <a:pt x="129" y="55"/>
                  </a:cubicBezTo>
                  <a:cubicBezTo>
                    <a:pt x="127" y="51"/>
                    <a:pt x="126" y="46"/>
                    <a:pt x="124" y="42"/>
                  </a:cubicBezTo>
                  <a:cubicBezTo>
                    <a:pt x="122" y="37"/>
                    <a:pt x="121" y="31"/>
                    <a:pt x="124" y="25"/>
                  </a:cubicBezTo>
                  <a:cubicBezTo>
                    <a:pt x="124" y="24"/>
                    <a:pt x="124" y="23"/>
                    <a:pt x="125" y="22"/>
                  </a:cubicBezTo>
                  <a:cubicBezTo>
                    <a:pt x="125" y="21"/>
                    <a:pt x="126" y="20"/>
                    <a:pt x="126" y="20"/>
                  </a:cubicBezTo>
                  <a:cubicBezTo>
                    <a:pt x="127" y="17"/>
                    <a:pt x="128" y="15"/>
                    <a:pt x="128" y="13"/>
                  </a:cubicBezTo>
                  <a:cubicBezTo>
                    <a:pt x="129" y="9"/>
                    <a:pt x="127" y="6"/>
                    <a:pt x="128" y="3"/>
                  </a:cubicBezTo>
                  <a:cubicBezTo>
                    <a:pt x="128" y="1"/>
                    <a:pt x="129" y="0"/>
                    <a:pt x="130" y="0"/>
                  </a:cubicBezTo>
                  <a:cubicBezTo>
                    <a:pt x="137" y="4"/>
                    <a:pt x="142" y="11"/>
                    <a:pt x="148" y="16"/>
                  </a:cubicBezTo>
                  <a:cubicBezTo>
                    <a:pt x="149" y="16"/>
                    <a:pt x="150" y="18"/>
                    <a:pt x="150" y="19"/>
                  </a:cubicBezTo>
                  <a:cubicBezTo>
                    <a:pt x="147" y="32"/>
                    <a:pt x="144" y="45"/>
                    <a:pt x="145" y="58"/>
                  </a:cubicBezTo>
                  <a:cubicBezTo>
                    <a:pt x="145" y="61"/>
                    <a:pt x="145" y="63"/>
                    <a:pt x="145" y="65"/>
                  </a:cubicBezTo>
                  <a:cubicBezTo>
                    <a:pt x="145" y="68"/>
                    <a:pt x="145" y="71"/>
                    <a:pt x="144" y="74"/>
                  </a:cubicBezTo>
                  <a:cubicBezTo>
                    <a:pt x="141" y="77"/>
                    <a:pt x="140" y="81"/>
                    <a:pt x="136" y="84"/>
                  </a:cubicBezTo>
                  <a:cubicBezTo>
                    <a:pt x="135" y="84"/>
                    <a:pt x="134" y="85"/>
                    <a:pt x="133" y="85"/>
                  </a:cubicBezTo>
                  <a:cubicBezTo>
                    <a:pt x="122" y="86"/>
                    <a:pt x="111" y="88"/>
                    <a:pt x="100" y="85"/>
                  </a:cubicBezTo>
                  <a:cubicBezTo>
                    <a:pt x="98" y="86"/>
                    <a:pt x="96" y="85"/>
                    <a:pt x="94" y="85"/>
                  </a:cubicBezTo>
                  <a:cubicBezTo>
                    <a:pt x="91" y="85"/>
                    <a:pt x="88" y="86"/>
                    <a:pt x="85" y="84"/>
                  </a:cubicBezTo>
                  <a:cubicBezTo>
                    <a:pt x="82" y="80"/>
                    <a:pt x="78" y="77"/>
                    <a:pt x="72" y="76"/>
                  </a:cubicBezTo>
                  <a:cubicBezTo>
                    <a:pt x="71" y="76"/>
                    <a:pt x="70" y="75"/>
                    <a:pt x="70" y="75"/>
                  </a:cubicBezTo>
                  <a:cubicBezTo>
                    <a:pt x="68" y="74"/>
                    <a:pt x="67" y="73"/>
                    <a:pt x="67" y="72"/>
                  </a:cubicBezTo>
                  <a:cubicBezTo>
                    <a:pt x="59" y="62"/>
                    <a:pt x="51" y="51"/>
                    <a:pt x="37" y="51"/>
                  </a:cubicBezTo>
                  <a:cubicBezTo>
                    <a:pt x="26" y="50"/>
                    <a:pt x="15" y="52"/>
                    <a:pt x="6" y="60"/>
                  </a:cubicBezTo>
                  <a:cubicBezTo>
                    <a:pt x="5" y="60"/>
                    <a:pt x="4" y="60"/>
                    <a:pt x="4" y="59"/>
                  </a:cubicBezTo>
                  <a:cubicBezTo>
                    <a:pt x="3" y="58"/>
                    <a:pt x="1" y="57"/>
                    <a:pt x="0" y="55"/>
                  </a:cubicBezTo>
                  <a:cubicBezTo>
                    <a:pt x="2" y="49"/>
                    <a:pt x="5" y="44"/>
                    <a:pt x="10" y="40"/>
                  </a:cubicBezTo>
                  <a:cubicBezTo>
                    <a:pt x="10" y="39"/>
                    <a:pt x="11" y="39"/>
                    <a:pt x="12" y="38"/>
                  </a:cubicBezTo>
                  <a:close/>
                </a:path>
              </a:pathLst>
            </a:custGeom>
            <a:solidFill>
              <a:srgbClr val="95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8" name="Freeform 1775"/>
            <p:cNvSpPr/>
            <p:nvPr/>
          </p:nvSpPr>
          <p:spPr bwMode="auto">
            <a:xfrm>
              <a:off x="6692" y="1984"/>
              <a:ext cx="48" cy="110"/>
            </a:xfrm>
            <a:custGeom>
              <a:avLst/>
              <a:gdLst>
                <a:gd name="T0" fmla="*/ 13 w 32"/>
                <a:gd name="T1" fmla="*/ 0 h 73"/>
                <a:gd name="T2" fmla="*/ 15 w 32"/>
                <a:gd name="T3" fmla="*/ 0 h 73"/>
                <a:gd name="T4" fmla="*/ 16 w 32"/>
                <a:gd name="T5" fmla="*/ 6 h 73"/>
                <a:gd name="T6" fmla="*/ 24 w 32"/>
                <a:gd name="T7" fmla="*/ 51 h 73"/>
                <a:gd name="T8" fmla="*/ 30 w 32"/>
                <a:gd name="T9" fmla="*/ 69 h 73"/>
                <a:gd name="T10" fmla="*/ 25 w 32"/>
                <a:gd name="T11" fmla="*/ 73 h 73"/>
                <a:gd name="T12" fmla="*/ 4 w 32"/>
                <a:gd name="T13" fmla="*/ 33 h 73"/>
                <a:gd name="T14" fmla="*/ 9 w 32"/>
                <a:gd name="T15" fmla="*/ 5 h 73"/>
                <a:gd name="T16" fmla="*/ 13 w 32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3">
                  <a:moveTo>
                    <a:pt x="13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9" y="1"/>
                    <a:pt x="17" y="3"/>
                    <a:pt x="16" y="6"/>
                  </a:cubicBezTo>
                  <a:cubicBezTo>
                    <a:pt x="11" y="22"/>
                    <a:pt x="14" y="37"/>
                    <a:pt x="24" y="51"/>
                  </a:cubicBezTo>
                  <a:cubicBezTo>
                    <a:pt x="27" y="56"/>
                    <a:pt x="32" y="62"/>
                    <a:pt x="30" y="69"/>
                  </a:cubicBezTo>
                  <a:cubicBezTo>
                    <a:pt x="28" y="71"/>
                    <a:pt x="27" y="73"/>
                    <a:pt x="25" y="73"/>
                  </a:cubicBezTo>
                  <a:cubicBezTo>
                    <a:pt x="18" y="60"/>
                    <a:pt x="8" y="48"/>
                    <a:pt x="4" y="33"/>
                  </a:cubicBezTo>
                  <a:cubicBezTo>
                    <a:pt x="0" y="23"/>
                    <a:pt x="3" y="14"/>
                    <a:pt x="9" y="5"/>
                  </a:cubicBezTo>
                  <a:cubicBezTo>
                    <a:pt x="10" y="4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CBA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9" name="Freeform 1776"/>
            <p:cNvSpPr/>
            <p:nvPr/>
          </p:nvSpPr>
          <p:spPr bwMode="auto">
            <a:xfrm>
              <a:off x="6704" y="1957"/>
              <a:ext cx="105" cy="132"/>
            </a:xfrm>
            <a:custGeom>
              <a:avLst/>
              <a:gdLst>
                <a:gd name="T0" fmla="*/ 22 w 70"/>
                <a:gd name="T1" fmla="*/ 87 h 88"/>
                <a:gd name="T2" fmla="*/ 10 w 70"/>
                <a:gd name="T3" fmla="*/ 65 h 88"/>
                <a:gd name="T4" fmla="*/ 6 w 70"/>
                <a:gd name="T5" fmla="*/ 22 h 88"/>
                <a:gd name="T6" fmla="*/ 7 w 70"/>
                <a:gd name="T7" fmla="*/ 18 h 88"/>
                <a:gd name="T8" fmla="*/ 64 w 70"/>
                <a:gd name="T9" fmla="*/ 20 h 88"/>
                <a:gd name="T10" fmla="*/ 70 w 70"/>
                <a:gd name="T11" fmla="*/ 30 h 88"/>
                <a:gd name="T12" fmla="*/ 66 w 70"/>
                <a:gd name="T13" fmla="*/ 32 h 88"/>
                <a:gd name="T14" fmla="*/ 44 w 70"/>
                <a:gd name="T15" fmla="*/ 24 h 88"/>
                <a:gd name="T16" fmla="*/ 38 w 70"/>
                <a:gd name="T17" fmla="*/ 21 h 88"/>
                <a:gd name="T18" fmla="*/ 19 w 70"/>
                <a:gd name="T19" fmla="*/ 19 h 88"/>
                <a:gd name="T20" fmla="*/ 10 w 70"/>
                <a:gd name="T21" fmla="*/ 37 h 88"/>
                <a:gd name="T22" fmla="*/ 21 w 70"/>
                <a:gd name="T23" fmla="*/ 70 h 88"/>
                <a:gd name="T24" fmla="*/ 26 w 70"/>
                <a:gd name="T25" fmla="*/ 88 h 88"/>
                <a:gd name="T26" fmla="*/ 22 w 70"/>
                <a:gd name="T2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8">
                  <a:moveTo>
                    <a:pt x="22" y="87"/>
                  </a:moveTo>
                  <a:cubicBezTo>
                    <a:pt x="18" y="80"/>
                    <a:pt x="15" y="72"/>
                    <a:pt x="10" y="65"/>
                  </a:cubicBezTo>
                  <a:cubicBezTo>
                    <a:pt x="2" y="52"/>
                    <a:pt x="0" y="37"/>
                    <a:pt x="6" y="22"/>
                  </a:cubicBezTo>
                  <a:cubicBezTo>
                    <a:pt x="7" y="20"/>
                    <a:pt x="7" y="19"/>
                    <a:pt x="7" y="18"/>
                  </a:cubicBezTo>
                  <a:cubicBezTo>
                    <a:pt x="23" y="0"/>
                    <a:pt x="49" y="1"/>
                    <a:pt x="64" y="20"/>
                  </a:cubicBezTo>
                  <a:cubicBezTo>
                    <a:pt x="66" y="23"/>
                    <a:pt x="68" y="27"/>
                    <a:pt x="70" y="30"/>
                  </a:cubicBezTo>
                  <a:cubicBezTo>
                    <a:pt x="69" y="31"/>
                    <a:pt x="68" y="32"/>
                    <a:pt x="66" y="32"/>
                  </a:cubicBezTo>
                  <a:cubicBezTo>
                    <a:pt x="58" y="31"/>
                    <a:pt x="51" y="28"/>
                    <a:pt x="44" y="24"/>
                  </a:cubicBezTo>
                  <a:cubicBezTo>
                    <a:pt x="42" y="22"/>
                    <a:pt x="40" y="21"/>
                    <a:pt x="38" y="21"/>
                  </a:cubicBezTo>
                  <a:cubicBezTo>
                    <a:pt x="32" y="17"/>
                    <a:pt x="25" y="19"/>
                    <a:pt x="19" y="19"/>
                  </a:cubicBezTo>
                  <a:cubicBezTo>
                    <a:pt x="9" y="22"/>
                    <a:pt x="10" y="30"/>
                    <a:pt x="10" y="37"/>
                  </a:cubicBezTo>
                  <a:cubicBezTo>
                    <a:pt x="8" y="49"/>
                    <a:pt x="15" y="60"/>
                    <a:pt x="21" y="70"/>
                  </a:cubicBezTo>
                  <a:cubicBezTo>
                    <a:pt x="24" y="76"/>
                    <a:pt x="29" y="81"/>
                    <a:pt x="26" y="88"/>
                  </a:cubicBezTo>
                  <a:cubicBezTo>
                    <a:pt x="25" y="88"/>
                    <a:pt x="23" y="87"/>
                    <a:pt x="22" y="87"/>
                  </a:cubicBezTo>
                  <a:close/>
                </a:path>
              </a:pathLst>
            </a:custGeom>
            <a:solidFill>
              <a:srgbClr val="B7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0" name="Freeform 1777"/>
            <p:cNvSpPr/>
            <p:nvPr/>
          </p:nvSpPr>
          <p:spPr bwMode="auto">
            <a:xfrm>
              <a:off x="6712" y="1978"/>
              <a:ext cx="37" cy="117"/>
            </a:xfrm>
            <a:custGeom>
              <a:avLst/>
              <a:gdLst>
                <a:gd name="T0" fmla="*/ 21 w 25"/>
                <a:gd name="T1" fmla="*/ 74 h 78"/>
                <a:gd name="T2" fmla="*/ 6 w 25"/>
                <a:gd name="T3" fmla="*/ 45 h 78"/>
                <a:gd name="T4" fmla="*/ 5 w 25"/>
                <a:gd name="T5" fmla="*/ 8 h 78"/>
                <a:gd name="T6" fmla="*/ 13 w 25"/>
                <a:gd name="T7" fmla="*/ 0 h 78"/>
                <a:gd name="T8" fmla="*/ 14 w 25"/>
                <a:gd name="T9" fmla="*/ 11 h 78"/>
                <a:gd name="T10" fmla="*/ 18 w 25"/>
                <a:gd name="T11" fmla="*/ 48 h 78"/>
                <a:gd name="T12" fmla="*/ 25 w 25"/>
                <a:gd name="T13" fmla="*/ 75 h 78"/>
                <a:gd name="T14" fmla="*/ 25 w 25"/>
                <a:gd name="T15" fmla="*/ 77 h 78"/>
                <a:gd name="T16" fmla="*/ 23 w 25"/>
                <a:gd name="T17" fmla="*/ 77 h 78"/>
                <a:gd name="T18" fmla="*/ 21 w 25"/>
                <a:gd name="T1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78">
                  <a:moveTo>
                    <a:pt x="21" y="74"/>
                  </a:moveTo>
                  <a:cubicBezTo>
                    <a:pt x="18" y="63"/>
                    <a:pt x="11" y="54"/>
                    <a:pt x="6" y="45"/>
                  </a:cubicBezTo>
                  <a:cubicBezTo>
                    <a:pt x="1" y="32"/>
                    <a:pt x="0" y="20"/>
                    <a:pt x="5" y="8"/>
                  </a:cubicBezTo>
                  <a:cubicBezTo>
                    <a:pt x="7" y="4"/>
                    <a:pt x="9" y="1"/>
                    <a:pt x="13" y="0"/>
                  </a:cubicBezTo>
                  <a:cubicBezTo>
                    <a:pt x="16" y="4"/>
                    <a:pt x="15" y="7"/>
                    <a:pt x="14" y="11"/>
                  </a:cubicBezTo>
                  <a:cubicBezTo>
                    <a:pt x="9" y="24"/>
                    <a:pt x="12" y="37"/>
                    <a:pt x="18" y="48"/>
                  </a:cubicBezTo>
                  <a:cubicBezTo>
                    <a:pt x="23" y="57"/>
                    <a:pt x="25" y="65"/>
                    <a:pt x="25" y="75"/>
                  </a:cubicBezTo>
                  <a:cubicBezTo>
                    <a:pt x="25" y="76"/>
                    <a:pt x="25" y="76"/>
                    <a:pt x="25" y="77"/>
                  </a:cubicBezTo>
                  <a:cubicBezTo>
                    <a:pt x="24" y="78"/>
                    <a:pt x="24" y="78"/>
                    <a:pt x="23" y="77"/>
                  </a:cubicBezTo>
                  <a:cubicBezTo>
                    <a:pt x="22" y="76"/>
                    <a:pt x="22" y="75"/>
                    <a:pt x="21" y="74"/>
                  </a:cubicBezTo>
                  <a:close/>
                </a:path>
              </a:pathLst>
            </a:custGeom>
            <a:solidFill>
              <a:srgbClr val="A97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1" name="Freeform 1778"/>
            <p:cNvSpPr/>
            <p:nvPr/>
          </p:nvSpPr>
          <p:spPr bwMode="auto">
            <a:xfrm>
              <a:off x="6746" y="2094"/>
              <a:ext cx="5" cy="9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0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2"/>
                    <a:pt x="3" y="5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F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2" name="Freeform 1779"/>
            <p:cNvSpPr/>
            <p:nvPr/>
          </p:nvSpPr>
          <p:spPr bwMode="auto">
            <a:xfrm>
              <a:off x="6949" y="661"/>
              <a:ext cx="7" cy="9"/>
            </a:xfrm>
            <a:custGeom>
              <a:avLst/>
              <a:gdLst>
                <a:gd name="T0" fmla="*/ 5 w 5"/>
                <a:gd name="T1" fmla="*/ 5 h 6"/>
                <a:gd name="T2" fmla="*/ 1 w 5"/>
                <a:gd name="T3" fmla="*/ 5 h 6"/>
                <a:gd name="T4" fmla="*/ 0 w 5"/>
                <a:gd name="T5" fmla="*/ 2 h 6"/>
                <a:gd name="T6" fmla="*/ 1 w 5"/>
                <a:gd name="T7" fmla="*/ 0 h 6"/>
                <a:gd name="T8" fmla="*/ 3 w 5"/>
                <a:gd name="T9" fmla="*/ 1 h 6"/>
                <a:gd name="T10" fmla="*/ 5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4" y="4"/>
                    <a:pt x="5" y="5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3" name="Freeform 1780"/>
            <p:cNvSpPr/>
            <p:nvPr/>
          </p:nvSpPr>
          <p:spPr bwMode="auto">
            <a:xfrm>
              <a:off x="6956" y="652"/>
              <a:ext cx="6" cy="5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2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4" name="Freeform 1781"/>
            <p:cNvSpPr/>
            <p:nvPr/>
          </p:nvSpPr>
          <p:spPr bwMode="auto">
            <a:xfrm>
              <a:off x="6949" y="660"/>
              <a:ext cx="4" cy="3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2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5" name="Freeform 1782"/>
            <p:cNvSpPr/>
            <p:nvPr/>
          </p:nvSpPr>
          <p:spPr bwMode="auto">
            <a:xfrm>
              <a:off x="6953" y="65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6" name="Freeform 1783"/>
            <p:cNvSpPr/>
            <p:nvPr/>
          </p:nvSpPr>
          <p:spPr bwMode="auto">
            <a:xfrm>
              <a:off x="6565" y="2688"/>
              <a:ext cx="259" cy="115"/>
            </a:xfrm>
            <a:custGeom>
              <a:avLst/>
              <a:gdLst>
                <a:gd name="T0" fmla="*/ 151 w 173"/>
                <a:gd name="T1" fmla="*/ 73 h 77"/>
                <a:gd name="T2" fmla="*/ 126 w 173"/>
                <a:gd name="T3" fmla="*/ 69 h 77"/>
                <a:gd name="T4" fmla="*/ 58 w 173"/>
                <a:gd name="T5" fmla="*/ 67 h 77"/>
                <a:gd name="T6" fmla="*/ 27 w 173"/>
                <a:gd name="T7" fmla="*/ 69 h 77"/>
                <a:gd name="T8" fmla="*/ 16 w 173"/>
                <a:gd name="T9" fmla="*/ 63 h 77"/>
                <a:gd name="T10" fmla="*/ 12 w 173"/>
                <a:gd name="T11" fmla="*/ 59 h 77"/>
                <a:gd name="T12" fmla="*/ 8 w 173"/>
                <a:gd name="T13" fmla="*/ 55 h 77"/>
                <a:gd name="T14" fmla="*/ 2 w 173"/>
                <a:gd name="T15" fmla="*/ 41 h 77"/>
                <a:gd name="T16" fmla="*/ 15 w 173"/>
                <a:gd name="T17" fmla="*/ 28 h 77"/>
                <a:gd name="T18" fmla="*/ 34 w 173"/>
                <a:gd name="T19" fmla="*/ 13 h 77"/>
                <a:gd name="T20" fmla="*/ 46 w 173"/>
                <a:gd name="T21" fmla="*/ 3 h 77"/>
                <a:gd name="T22" fmla="*/ 52 w 173"/>
                <a:gd name="T23" fmla="*/ 4 h 77"/>
                <a:gd name="T24" fmla="*/ 57 w 173"/>
                <a:gd name="T25" fmla="*/ 12 h 77"/>
                <a:gd name="T26" fmla="*/ 67 w 173"/>
                <a:gd name="T27" fmla="*/ 18 h 77"/>
                <a:gd name="T28" fmla="*/ 71 w 173"/>
                <a:gd name="T29" fmla="*/ 20 h 77"/>
                <a:gd name="T30" fmla="*/ 97 w 173"/>
                <a:gd name="T31" fmla="*/ 30 h 77"/>
                <a:gd name="T32" fmla="*/ 105 w 173"/>
                <a:gd name="T33" fmla="*/ 30 h 77"/>
                <a:gd name="T34" fmla="*/ 170 w 173"/>
                <a:gd name="T35" fmla="*/ 31 h 77"/>
                <a:gd name="T36" fmla="*/ 173 w 173"/>
                <a:gd name="T37" fmla="*/ 32 h 77"/>
                <a:gd name="T38" fmla="*/ 152 w 173"/>
                <a:gd name="T39" fmla="*/ 36 h 77"/>
                <a:gd name="T40" fmla="*/ 104 w 173"/>
                <a:gd name="T41" fmla="*/ 38 h 77"/>
                <a:gd name="T42" fmla="*/ 96 w 173"/>
                <a:gd name="T43" fmla="*/ 38 h 77"/>
                <a:gd name="T44" fmla="*/ 90 w 173"/>
                <a:gd name="T45" fmla="*/ 42 h 77"/>
                <a:gd name="T46" fmla="*/ 95 w 173"/>
                <a:gd name="T47" fmla="*/ 49 h 77"/>
                <a:gd name="T48" fmla="*/ 98 w 173"/>
                <a:gd name="T49" fmla="*/ 49 h 77"/>
                <a:gd name="T50" fmla="*/ 149 w 173"/>
                <a:gd name="T51" fmla="*/ 65 h 77"/>
                <a:gd name="T52" fmla="*/ 171 w 173"/>
                <a:gd name="T53" fmla="*/ 73 h 77"/>
                <a:gd name="T54" fmla="*/ 170 w 173"/>
                <a:gd name="T55" fmla="*/ 74 h 77"/>
                <a:gd name="T56" fmla="*/ 151 w 173"/>
                <a:gd name="T57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3" h="77">
                  <a:moveTo>
                    <a:pt x="151" y="73"/>
                  </a:moveTo>
                  <a:cubicBezTo>
                    <a:pt x="143" y="70"/>
                    <a:pt x="134" y="70"/>
                    <a:pt x="126" y="69"/>
                  </a:cubicBezTo>
                  <a:cubicBezTo>
                    <a:pt x="103" y="66"/>
                    <a:pt x="81" y="67"/>
                    <a:pt x="58" y="67"/>
                  </a:cubicBezTo>
                  <a:cubicBezTo>
                    <a:pt x="48" y="67"/>
                    <a:pt x="37" y="70"/>
                    <a:pt x="27" y="69"/>
                  </a:cubicBezTo>
                  <a:cubicBezTo>
                    <a:pt x="22" y="68"/>
                    <a:pt x="18" y="69"/>
                    <a:pt x="16" y="63"/>
                  </a:cubicBezTo>
                  <a:cubicBezTo>
                    <a:pt x="16" y="61"/>
                    <a:pt x="14" y="60"/>
                    <a:pt x="12" y="59"/>
                  </a:cubicBezTo>
                  <a:cubicBezTo>
                    <a:pt x="10" y="58"/>
                    <a:pt x="8" y="57"/>
                    <a:pt x="8" y="55"/>
                  </a:cubicBezTo>
                  <a:cubicBezTo>
                    <a:pt x="6" y="50"/>
                    <a:pt x="0" y="46"/>
                    <a:pt x="2" y="41"/>
                  </a:cubicBezTo>
                  <a:cubicBezTo>
                    <a:pt x="3" y="35"/>
                    <a:pt x="10" y="31"/>
                    <a:pt x="15" y="28"/>
                  </a:cubicBezTo>
                  <a:cubicBezTo>
                    <a:pt x="22" y="24"/>
                    <a:pt x="28" y="18"/>
                    <a:pt x="34" y="13"/>
                  </a:cubicBezTo>
                  <a:cubicBezTo>
                    <a:pt x="38" y="9"/>
                    <a:pt x="42" y="6"/>
                    <a:pt x="46" y="3"/>
                  </a:cubicBezTo>
                  <a:cubicBezTo>
                    <a:pt x="48" y="0"/>
                    <a:pt x="50" y="1"/>
                    <a:pt x="52" y="4"/>
                  </a:cubicBezTo>
                  <a:cubicBezTo>
                    <a:pt x="54" y="6"/>
                    <a:pt x="55" y="9"/>
                    <a:pt x="57" y="12"/>
                  </a:cubicBezTo>
                  <a:cubicBezTo>
                    <a:pt x="60" y="15"/>
                    <a:pt x="62" y="18"/>
                    <a:pt x="67" y="18"/>
                  </a:cubicBezTo>
                  <a:cubicBezTo>
                    <a:pt x="69" y="18"/>
                    <a:pt x="70" y="19"/>
                    <a:pt x="71" y="20"/>
                  </a:cubicBezTo>
                  <a:cubicBezTo>
                    <a:pt x="79" y="27"/>
                    <a:pt x="88" y="27"/>
                    <a:pt x="97" y="30"/>
                  </a:cubicBezTo>
                  <a:cubicBezTo>
                    <a:pt x="100" y="31"/>
                    <a:pt x="102" y="30"/>
                    <a:pt x="105" y="30"/>
                  </a:cubicBezTo>
                  <a:cubicBezTo>
                    <a:pt x="127" y="27"/>
                    <a:pt x="149" y="29"/>
                    <a:pt x="170" y="31"/>
                  </a:cubicBezTo>
                  <a:cubicBezTo>
                    <a:pt x="171" y="31"/>
                    <a:pt x="172" y="32"/>
                    <a:pt x="173" y="32"/>
                  </a:cubicBezTo>
                  <a:cubicBezTo>
                    <a:pt x="167" y="39"/>
                    <a:pt x="159" y="36"/>
                    <a:pt x="152" y="36"/>
                  </a:cubicBezTo>
                  <a:cubicBezTo>
                    <a:pt x="136" y="35"/>
                    <a:pt x="120" y="33"/>
                    <a:pt x="104" y="38"/>
                  </a:cubicBezTo>
                  <a:cubicBezTo>
                    <a:pt x="101" y="39"/>
                    <a:pt x="98" y="39"/>
                    <a:pt x="96" y="38"/>
                  </a:cubicBezTo>
                  <a:cubicBezTo>
                    <a:pt x="93" y="38"/>
                    <a:pt x="90" y="39"/>
                    <a:pt x="90" y="42"/>
                  </a:cubicBezTo>
                  <a:cubicBezTo>
                    <a:pt x="89" y="46"/>
                    <a:pt x="92" y="48"/>
                    <a:pt x="95" y="49"/>
                  </a:cubicBezTo>
                  <a:cubicBezTo>
                    <a:pt x="96" y="49"/>
                    <a:pt x="97" y="49"/>
                    <a:pt x="98" y="49"/>
                  </a:cubicBezTo>
                  <a:cubicBezTo>
                    <a:pt x="117" y="49"/>
                    <a:pt x="134" y="57"/>
                    <a:pt x="149" y="65"/>
                  </a:cubicBezTo>
                  <a:cubicBezTo>
                    <a:pt x="156" y="69"/>
                    <a:pt x="164" y="70"/>
                    <a:pt x="171" y="73"/>
                  </a:cubicBezTo>
                  <a:cubicBezTo>
                    <a:pt x="170" y="73"/>
                    <a:pt x="170" y="73"/>
                    <a:pt x="170" y="74"/>
                  </a:cubicBezTo>
                  <a:cubicBezTo>
                    <a:pt x="163" y="77"/>
                    <a:pt x="157" y="74"/>
                    <a:pt x="151" y="73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7" name="Freeform 1784"/>
            <p:cNvSpPr/>
            <p:nvPr/>
          </p:nvSpPr>
          <p:spPr bwMode="auto">
            <a:xfrm>
              <a:off x="6718" y="2731"/>
              <a:ext cx="276" cy="164"/>
            </a:xfrm>
            <a:custGeom>
              <a:avLst/>
              <a:gdLst>
                <a:gd name="T0" fmla="*/ 0 w 184"/>
                <a:gd name="T1" fmla="*/ 7 h 109"/>
                <a:gd name="T2" fmla="*/ 49 w 184"/>
                <a:gd name="T3" fmla="*/ 2 h 109"/>
                <a:gd name="T4" fmla="*/ 71 w 184"/>
                <a:gd name="T5" fmla="*/ 3 h 109"/>
                <a:gd name="T6" fmla="*/ 71 w 184"/>
                <a:gd name="T7" fmla="*/ 3 h 109"/>
                <a:gd name="T8" fmla="*/ 102 w 184"/>
                <a:gd name="T9" fmla="*/ 10 h 109"/>
                <a:gd name="T10" fmla="*/ 106 w 184"/>
                <a:gd name="T11" fmla="*/ 18 h 109"/>
                <a:gd name="T12" fmla="*/ 149 w 184"/>
                <a:gd name="T13" fmla="*/ 36 h 109"/>
                <a:gd name="T14" fmla="*/ 153 w 184"/>
                <a:gd name="T15" fmla="*/ 37 h 109"/>
                <a:gd name="T16" fmla="*/ 179 w 184"/>
                <a:gd name="T17" fmla="*/ 64 h 109"/>
                <a:gd name="T18" fmla="*/ 179 w 184"/>
                <a:gd name="T19" fmla="*/ 80 h 109"/>
                <a:gd name="T20" fmla="*/ 175 w 184"/>
                <a:gd name="T21" fmla="*/ 83 h 109"/>
                <a:gd name="T22" fmla="*/ 170 w 184"/>
                <a:gd name="T23" fmla="*/ 98 h 109"/>
                <a:gd name="T24" fmla="*/ 166 w 184"/>
                <a:gd name="T25" fmla="*/ 108 h 109"/>
                <a:gd name="T26" fmla="*/ 143 w 184"/>
                <a:gd name="T27" fmla="*/ 104 h 109"/>
                <a:gd name="T28" fmla="*/ 142 w 184"/>
                <a:gd name="T29" fmla="*/ 101 h 109"/>
                <a:gd name="T30" fmla="*/ 154 w 184"/>
                <a:gd name="T31" fmla="*/ 90 h 109"/>
                <a:gd name="T32" fmla="*/ 155 w 184"/>
                <a:gd name="T33" fmla="*/ 75 h 109"/>
                <a:gd name="T34" fmla="*/ 146 w 184"/>
                <a:gd name="T35" fmla="*/ 59 h 109"/>
                <a:gd name="T36" fmla="*/ 130 w 184"/>
                <a:gd name="T37" fmla="*/ 51 h 109"/>
                <a:gd name="T38" fmla="*/ 124 w 184"/>
                <a:gd name="T39" fmla="*/ 48 h 109"/>
                <a:gd name="T40" fmla="*/ 50 w 184"/>
                <a:gd name="T41" fmla="*/ 16 h 109"/>
                <a:gd name="T42" fmla="*/ 7 w 184"/>
                <a:gd name="T43" fmla="*/ 11 h 109"/>
                <a:gd name="T44" fmla="*/ 0 w 184"/>
                <a:gd name="T45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109">
                  <a:moveTo>
                    <a:pt x="0" y="7"/>
                  </a:moveTo>
                  <a:cubicBezTo>
                    <a:pt x="15" y="0"/>
                    <a:pt x="32" y="0"/>
                    <a:pt x="49" y="2"/>
                  </a:cubicBezTo>
                  <a:cubicBezTo>
                    <a:pt x="56" y="3"/>
                    <a:pt x="63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81" y="5"/>
                    <a:pt x="92" y="7"/>
                    <a:pt x="102" y="10"/>
                  </a:cubicBezTo>
                  <a:cubicBezTo>
                    <a:pt x="100" y="14"/>
                    <a:pt x="101" y="17"/>
                    <a:pt x="106" y="18"/>
                  </a:cubicBezTo>
                  <a:cubicBezTo>
                    <a:pt x="121" y="23"/>
                    <a:pt x="136" y="27"/>
                    <a:pt x="149" y="36"/>
                  </a:cubicBezTo>
                  <a:cubicBezTo>
                    <a:pt x="151" y="36"/>
                    <a:pt x="152" y="36"/>
                    <a:pt x="153" y="37"/>
                  </a:cubicBezTo>
                  <a:cubicBezTo>
                    <a:pt x="161" y="47"/>
                    <a:pt x="170" y="56"/>
                    <a:pt x="179" y="64"/>
                  </a:cubicBezTo>
                  <a:cubicBezTo>
                    <a:pt x="184" y="69"/>
                    <a:pt x="184" y="75"/>
                    <a:pt x="179" y="80"/>
                  </a:cubicBezTo>
                  <a:cubicBezTo>
                    <a:pt x="178" y="82"/>
                    <a:pt x="177" y="83"/>
                    <a:pt x="175" y="83"/>
                  </a:cubicBezTo>
                  <a:cubicBezTo>
                    <a:pt x="168" y="86"/>
                    <a:pt x="166" y="91"/>
                    <a:pt x="170" y="98"/>
                  </a:cubicBezTo>
                  <a:cubicBezTo>
                    <a:pt x="172" y="103"/>
                    <a:pt x="172" y="107"/>
                    <a:pt x="166" y="108"/>
                  </a:cubicBezTo>
                  <a:cubicBezTo>
                    <a:pt x="158" y="109"/>
                    <a:pt x="150" y="108"/>
                    <a:pt x="143" y="104"/>
                  </a:cubicBezTo>
                  <a:cubicBezTo>
                    <a:pt x="141" y="104"/>
                    <a:pt x="141" y="103"/>
                    <a:pt x="142" y="101"/>
                  </a:cubicBezTo>
                  <a:cubicBezTo>
                    <a:pt x="151" y="101"/>
                    <a:pt x="154" y="98"/>
                    <a:pt x="154" y="90"/>
                  </a:cubicBezTo>
                  <a:cubicBezTo>
                    <a:pt x="153" y="85"/>
                    <a:pt x="155" y="80"/>
                    <a:pt x="155" y="75"/>
                  </a:cubicBezTo>
                  <a:cubicBezTo>
                    <a:pt x="155" y="68"/>
                    <a:pt x="153" y="63"/>
                    <a:pt x="146" y="59"/>
                  </a:cubicBezTo>
                  <a:cubicBezTo>
                    <a:pt x="141" y="56"/>
                    <a:pt x="136" y="53"/>
                    <a:pt x="130" y="51"/>
                  </a:cubicBezTo>
                  <a:cubicBezTo>
                    <a:pt x="128" y="50"/>
                    <a:pt x="126" y="50"/>
                    <a:pt x="124" y="48"/>
                  </a:cubicBezTo>
                  <a:cubicBezTo>
                    <a:pt x="104" y="28"/>
                    <a:pt x="77" y="21"/>
                    <a:pt x="50" y="16"/>
                  </a:cubicBezTo>
                  <a:cubicBezTo>
                    <a:pt x="36" y="13"/>
                    <a:pt x="21" y="12"/>
                    <a:pt x="7" y="11"/>
                  </a:cubicBezTo>
                  <a:cubicBezTo>
                    <a:pt x="4" y="11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8" name="Freeform 1785"/>
            <p:cNvSpPr/>
            <p:nvPr/>
          </p:nvSpPr>
          <p:spPr bwMode="auto">
            <a:xfrm>
              <a:off x="6919" y="2839"/>
              <a:ext cx="168" cy="119"/>
            </a:xfrm>
            <a:custGeom>
              <a:avLst/>
              <a:gdLst>
                <a:gd name="T0" fmla="*/ 8 w 112"/>
                <a:gd name="T1" fmla="*/ 29 h 79"/>
                <a:gd name="T2" fmla="*/ 34 w 112"/>
                <a:gd name="T3" fmla="*/ 33 h 79"/>
                <a:gd name="T4" fmla="*/ 31 w 112"/>
                <a:gd name="T5" fmla="*/ 23 h 79"/>
                <a:gd name="T6" fmla="*/ 36 w 112"/>
                <a:gd name="T7" fmla="*/ 9 h 79"/>
                <a:gd name="T8" fmla="*/ 44 w 112"/>
                <a:gd name="T9" fmla="*/ 6 h 79"/>
                <a:gd name="T10" fmla="*/ 58 w 112"/>
                <a:gd name="T11" fmla="*/ 2 h 79"/>
                <a:gd name="T12" fmla="*/ 43 w 112"/>
                <a:gd name="T13" fmla="*/ 26 h 79"/>
                <a:gd name="T14" fmla="*/ 49 w 112"/>
                <a:gd name="T15" fmla="*/ 27 h 79"/>
                <a:gd name="T16" fmla="*/ 62 w 112"/>
                <a:gd name="T17" fmla="*/ 30 h 79"/>
                <a:gd name="T18" fmla="*/ 96 w 112"/>
                <a:gd name="T19" fmla="*/ 43 h 79"/>
                <a:gd name="T20" fmla="*/ 107 w 112"/>
                <a:gd name="T21" fmla="*/ 51 h 79"/>
                <a:gd name="T22" fmla="*/ 110 w 112"/>
                <a:gd name="T23" fmla="*/ 59 h 79"/>
                <a:gd name="T24" fmla="*/ 102 w 112"/>
                <a:gd name="T25" fmla="*/ 60 h 79"/>
                <a:gd name="T26" fmla="*/ 86 w 112"/>
                <a:gd name="T27" fmla="*/ 53 h 79"/>
                <a:gd name="T28" fmla="*/ 49 w 112"/>
                <a:gd name="T29" fmla="*/ 42 h 79"/>
                <a:gd name="T30" fmla="*/ 39 w 112"/>
                <a:gd name="T31" fmla="*/ 42 h 79"/>
                <a:gd name="T32" fmla="*/ 37 w 112"/>
                <a:gd name="T33" fmla="*/ 45 h 79"/>
                <a:gd name="T34" fmla="*/ 39 w 112"/>
                <a:gd name="T35" fmla="*/ 48 h 79"/>
                <a:gd name="T36" fmla="*/ 46 w 112"/>
                <a:gd name="T37" fmla="*/ 50 h 79"/>
                <a:gd name="T38" fmla="*/ 50 w 112"/>
                <a:gd name="T39" fmla="*/ 55 h 79"/>
                <a:gd name="T40" fmla="*/ 44 w 112"/>
                <a:gd name="T41" fmla="*/ 58 h 79"/>
                <a:gd name="T42" fmla="*/ 67 w 112"/>
                <a:gd name="T43" fmla="*/ 64 h 79"/>
                <a:gd name="T44" fmla="*/ 75 w 112"/>
                <a:gd name="T45" fmla="*/ 67 h 79"/>
                <a:gd name="T46" fmla="*/ 83 w 112"/>
                <a:gd name="T47" fmla="*/ 74 h 79"/>
                <a:gd name="T48" fmla="*/ 74 w 112"/>
                <a:gd name="T49" fmla="*/ 79 h 79"/>
                <a:gd name="T50" fmla="*/ 62 w 112"/>
                <a:gd name="T51" fmla="*/ 77 h 79"/>
                <a:gd name="T52" fmla="*/ 55 w 112"/>
                <a:gd name="T53" fmla="*/ 75 h 79"/>
                <a:gd name="T54" fmla="*/ 52 w 112"/>
                <a:gd name="T55" fmla="*/ 75 h 79"/>
                <a:gd name="T56" fmla="*/ 32 w 112"/>
                <a:gd name="T57" fmla="*/ 69 h 79"/>
                <a:gd name="T58" fmla="*/ 24 w 112"/>
                <a:gd name="T59" fmla="*/ 61 h 79"/>
                <a:gd name="T60" fmla="*/ 19 w 112"/>
                <a:gd name="T61" fmla="*/ 56 h 79"/>
                <a:gd name="T62" fmla="*/ 19 w 112"/>
                <a:gd name="T63" fmla="*/ 53 h 79"/>
                <a:gd name="T64" fmla="*/ 18 w 112"/>
                <a:gd name="T65" fmla="*/ 44 h 79"/>
                <a:gd name="T66" fmla="*/ 23 w 112"/>
                <a:gd name="T67" fmla="*/ 42 h 79"/>
                <a:gd name="T68" fmla="*/ 2 w 112"/>
                <a:gd name="T69" fmla="*/ 37 h 79"/>
                <a:gd name="T70" fmla="*/ 2 w 112"/>
                <a:gd name="T71" fmla="*/ 37 h 79"/>
                <a:gd name="T72" fmla="*/ 0 w 112"/>
                <a:gd name="T73" fmla="*/ 35 h 79"/>
                <a:gd name="T74" fmla="*/ 0 w 112"/>
                <a:gd name="T75" fmla="*/ 31 h 79"/>
                <a:gd name="T76" fmla="*/ 8 w 112"/>
                <a:gd name="T77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2" h="79">
                  <a:moveTo>
                    <a:pt x="8" y="29"/>
                  </a:moveTo>
                  <a:cubicBezTo>
                    <a:pt x="16" y="32"/>
                    <a:pt x="25" y="32"/>
                    <a:pt x="34" y="33"/>
                  </a:cubicBezTo>
                  <a:cubicBezTo>
                    <a:pt x="34" y="29"/>
                    <a:pt x="32" y="26"/>
                    <a:pt x="31" y="23"/>
                  </a:cubicBezTo>
                  <a:cubicBezTo>
                    <a:pt x="28" y="17"/>
                    <a:pt x="29" y="12"/>
                    <a:pt x="36" y="9"/>
                  </a:cubicBezTo>
                  <a:cubicBezTo>
                    <a:pt x="39" y="7"/>
                    <a:pt x="41" y="7"/>
                    <a:pt x="44" y="6"/>
                  </a:cubicBezTo>
                  <a:cubicBezTo>
                    <a:pt x="49" y="4"/>
                    <a:pt x="53" y="0"/>
                    <a:pt x="58" y="2"/>
                  </a:cubicBezTo>
                  <a:cubicBezTo>
                    <a:pt x="63" y="13"/>
                    <a:pt x="57" y="22"/>
                    <a:pt x="43" y="26"/>
                  </a:cubicBezTo>
                  <a:cubicBezTo>
                    <a:pt x="45" y="28"/>
                    <a:pt x="47" y="27"/>
                    <a:pt x="49" y="27"/>
                  </a:cubicBezTo>
                  <a:cubicBezTo>
                    <a:pt x="53" y="29"/>
                    <a:pt x="57" y="29"/>
                    <a:pt x="62" y="30"/>
                  </a:cubicBezTo>
                  <a:cubicBezTo>
                    <a:pt x="73" y="34"/>
                    <a:pt x="84" y="39"/>
                    <a:pt x="96" y="43"/>
                  </a:cubicBezTo>
                  <a:cubicBezTo>
                    <a:pt x="100" y="45"/>
                    <a:pt x="104" y="47"/>
                    <a:pt x="107" y="51"/>
                  </a:cubicBezTo>
                  <a:cubicBezTo>
                    <a:pt x="110" y="53"/>
                    <a:pt x="112" y="56"/>
                    <a:pt x="110" y="59"/>
                  </a:cubicBezTo>
                  <a:cubicBezTo>
                    <a:pt x="108" y="63"/>
                    <a:pt x="105" y="61"/>
                    <a:pt x="102" y="60"/>
                  </a:cubicBezTo>
                  <a:cubicBezTo>
                    <a:pt x="96" y="58"/>
                    <a:pt x="91" y="55"/>
                    <a:pt x="86" y="53"/>
                  </a:cubicBezTo>
                  <a:cubicBezTo>
                    <a:pt x="74" y="48"/>
                    <a:pt x="62" y="44"/>
                    <a:pt x="49" y="42"/>
                  </a:cubicBezTo>
                  <a:cubicBezTo>
                    <a:pt x="46" y="41"/>
                    <a:pt x="43" y="41"/>
                    <a:pt x="39" y="42"/>
                  </a:cubicBezTo>
                  <a:cubicBezTo>
                    <a:pt x="38" y="42"/>
                    <a:pt x="37" y="43"/>
                    <a:pt x="37" y="45"/>
                  </a:cubicBezTo>
                  <a:cubicBezTo>
                    <a:pt x="37" y="47"/>
                    <a:pt x="38" y="47"/>
                    <a:pt x="39" y="48"/>
                  </a:cubicBezTo>
                  <a:cubicBezTo>
                    <a:pt x="42" y="48"/>
                    <a:pt x="44" y="49"/>
                    <a:pt x="46" y="50"/>
                  </a:cubicBezTo>
                  <a:cubicBezTo>
                    <a:pt x="48" y="51"/>
                    <a:pt x="51" y="53"/>
                    <a:pt x="50" y="55"/>
                  </a:cubicBezTo>
                  <a:cubicBezTo>
                    <a:pt x="49" y="58"/>
                    <a:pt x="46" y="58"/>
                    <a:pt x="44" y="58"/>
                  </a:cubicBezTo>
                  <a:cubicBezTo>
                    <a:pt x="52" y="60"/>
                    <a:pt x="60" y="61"/>
                    <a:pt x="67" y="64"/>
                  </a:cubicBezTo>
                  <a:cubicBezTo>
                    <a:pt x="70" y="65"/>
                    <a:pt x="73" y="66"/>
                    <a:pt x="75" y="67"/>
                  </a:cubicBezTo>
                  <a:cubicBezTo>
                    <a:pt x="79" y="69"/>
                    <a:pt x="83" y="70"/>
                    <a:pt x="83" y="74"/>
                  </a:cubicBezTo>
                  <a:cubicBezTo>
                    <a:pt x="82" y="79"/>
                    <a:pt x="78" y="78"/>
                    <a:pt x="74" y="79"/>
                  </a:cubicBezTo>
                  <a:cubicBezTo>
                    <a:pt x="70" y="79"/>
                    <a:pt x="66" y="79"/>
                    <a:pt x="62" y="77"/>
                  </a:cubicBezTo>
                  <a:cubicBezTo>
                    <a:pt x="59" y="77"/>
                    <a:pt x="57" y="76"/>
                    <a:pt x="55" y="75"/>
                  </a:cubicBezTo>
                  <a:cubicBezTo>
                    <a:pt x="54" y="75"/>
                    <a:pt x="53" y="75"/>
                    <a:pt x="52" y="75"/>
                  </a:cubicBezTo>
                  <a:cubicBezTo>
                    <a:pt x="45" y="72"/>
                    <a:pt x="38" y="74"/>
                    <a:pt x="32" y="69"/>
                  </a:cubicBezTo>
                  <a:cubicBezTo>
                    <a:pt x="29" y="67"/>
                    <a:pt x="25" y="66"/>
                    <a:pt x="24" y="61"/>
                  </a:cubicBezTo>
                  <a:cubicBezTo>
                    <a:pt x="24" y="58"/>
                    <a:pt x="18" y="61"/>
                    <a:pt x="19" y="56"/>
                  </a:cubicBezTo>
                  <a:cubicBezTo>
                    <a:pt x="20" y="55"/>
                    <a:pt x="20" y="54"/>
                    <a:pt x="19" y="53"/>
                  </a:cubicBezTo>
                  <a:cubicBezTo>
                    <a:pt x="13" y="48"/>
                    <a:pt x="13" y="48"/>
                    <a:pt x="18" y="44"/>
                  </a:cubicBezTo>
                  <a:cubicBezTo>
                    <a:pt x="20" y="43"/>
                    <a:pt x="21" y="43"/>
                    <a:pt x="23" y="42"/>
                  </a:cubicBezTo>
                  <a:cubicBezTo>
                    <a:pt x="16" y="38"/>
                    <a:pt x="9" y="38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6"/>
                    <a:pt x="1" y="36"/>
                    <a:pt x="0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2" y="30"/>
                    <a:pt x="5" y="29"/>
                    <a:pt x="8" y="29"/>
                  </a:cubicBez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9" name="Freeform 1786"/>
            <p:cNvSpPr/>
            <p:nvPr/>
          </p:nvSpPr>
          <p:spPr bwMode="auto">
            <a:xfrm>
              <a:off x="6784" y="2797"/>
              <a:ext cx="132" cy="78"/>
            </a:xfrm>
            <a:custGeom>
              <a:avLst/>
              <a:gdLst>
                <a:gd name="T0" fmla="*/ 25 w 88"/>
                <a:gd name="T1" fmla="*/ 0 h 52"/>
                <a:gd name="T2" fmla="*/ 68 w 88"/>
                <a:gd name="T3" fmla="*/ 8 h 52"/>
                <a:gd name="T4" fmla="*/ 86 w 88"/>
                <a:gd name="T5" fmla="*/ 29 h 52"/>
                <a:gd name="T6" fmla="*/ 65 w 88"/>
                <a:gd name="T7" fmla="*/ 50 h 52"/>
                <a:gd name="T8" fmla="*/ 40 w 88"/>
                <a:gd name="T9" fmla="*/ 45 h 52"/>
                <a:gd name="T10" fmla="*/ 25 w 88"/>
                <a:gd name="T11" fmla="*/ 44 h 52"/>
                <a:gd name="T12" fmla="*/ 7 w 88"/>
                <a:gd name="T13" fmla="*/ 39 h 52"/>
                <a:gd name="T14" fmla="*/ 0 w 88"/>
                <a:gd name="T15" fmla="*/ 36 h 52"/>
                <a:gd name="T16" fmla="*/ 11 w 88"/>
                <a:gd name="T17" fmla="*/ 35 h 52"/>
                <a:gd name="T18" fmla="*/ 44 w 88"/>
                <a:gd name="T19" fmla="*/ 34 h 52"/>
                <a:gd name="T20" fmla="*/ 51 w 88"/>
                <a:gd name="T21" fmla="*/ 28 h 52"/>
                <a:gd name="T22" fmla="*/ 43 w 88"/>
                <a:gd name="T23" fmla="*/ 13 h 52"/>
                <a:gd name="T24" fmla="*/ 27 w 88"/>
                <a:gd name="T25" fmla="*/ 4 h 52"/>
                <a:gd name="T26" fmla="*/ 25 w 88"/>
                <a:gd name="T2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52">
                  <a:moveTo>
                    <a:pt x="25" y="0"/>
                  </a:moveTo>
                  <a:cubicBezTo>
                    <a:pt x="40" y="0"/>
                    <a:pt x="54" y="3"/>
                    <a:pt x="68" y="8"/>
                  </a:cubicBezTo>
                  <a:cubicBezTo>
                    <a:pt x="78" y="11"/>
                    <a:pt x="84" y="19"/>
                    <a:pt x="86" y="29"/>
                  </a:cubicBezTo>
                  <a:cubicBezTo>
                    <a:pt x="88" y="43"/>
                    <a:pt x="79" y="52"/>
                    <a:pt x="65" y="50"/>
                  </a:cubicBezTo>
                  <a:cubicBezTo>
                    <a:pt x="56" y="48"/>
                    <a:pt x="48" y="48"/>
                    <a:pt x="40" y="45"/>
                  </a:cubicBezTo>
                  <a:cubicBezTo>
                    <a:pt x="35" y="43"/>
                    <a:pt x="30" y="44"/>
                    <a:pt x="25" y="44"/>
                  </a:cubicBezTo>
                  <a:cubicBezTo>
                    <a:pt x="19" y="44"/>
                    <a:pt x="12" y="44"/>
                    <a:pt x="7" y="39"/>
                  </a:cubicBezTo>
                  <a:cubicBezTo>
                    <a:pt x="5" y="37"/>
                    <a:pt x="2" y="38"/>
                    <a:pt x="0" y="36"/>
                  </a:cubicBezTo>
                  <a:cubicBezTo>
                    <a:pt x="3" y="34"/>
                    <a:pt x="7" y="34"/>
                    <a:pt x="11" y="35"/>
                  </a:cubicBezTo>
                  <a:cubicBezTo>
                    <a:pt x="22" y="37"/>
                    <a:pt x="33" y="33"/>
                    <a:pt x="44" y="34"/>
                  </a:cubicBezTo>
                  <a:cubicBezTo>
                    <a:pt x="47" y="34"/>
                    <a:pt x="52" y="32"/>
                    <a:pt x="51" y="28"/>
                  </a:cubicBezTo>
                  <a:cubicBezTo>
                    <a:pt x="51" y="22"/>
                    <a:pt x="51" y="15"/>
                    <a:pt x="43" y="13"/>
                  </a:cubicBezTo>
                  <a:cubicBezTo>
                    <a:pt x="37" y="11"/>
                    <a:pt x="31" y="9"/>
                    <a:pt x="27" y="4"/>
                  </a:cubicBezTo>
                  <a:cubicBezTo>
                    <a:pt x="25" y="3"/>
                    <a:pt x="24" y="2"/>
                    <a:pt x="25" y="0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0" name="Freeform 1787"/>
            <p:cNvSpPr/>
            <p:nvPr/>
          </p:nvSpPr>
          <p:spPr bwMode="auto">
            <a:xfrm>
              <a:off x="6611" y="2797"/>
              <a:ext cx="261" cy="59"/>
            </a:xfrm>
            <a:custGeom>
              <a:avLst/>
              <a:gdLst>
                <a:gd name="T0" fmla="*/ 140 w 174"/>
                <a:gd name="T1" fmla="*/ 0 h 39"/>
                <a:gd name="T2" fmla="*/ 158 w 174"/>
                <a:gd name="T3" fmla="*/ 9 h 39"/>
                <a:gd name="T4" fmla="*/ 169 w 174"/>
                <a:gd name="T5" fmla="*/ 19 h 39"/>
                <a:gd name="T6" fmla="*/ 170 w 174"/>
                <a:gd name="T7" fmla="*/ 22 h 39"/>
                <a:gd name="T8" fmla="*/ 172 w 174"/>
                <a:gd name="T9" fmla="*/ 30 h 39"/>
                <a:gd name="T10" fmla="*/ 164 w 174"/>
                <a:gd name="T11" fmla="*/ 38 h 39"/>
                <a:gd name="T12" fmla="*/ 153 w 174"/>
                <a:gd name="T13" fmla="*/ 39 h 39"/>
                <a:gd name="T14" fmla="*/ 115 w 174"/>
                <a:gd name="T15" fmla="*/ 36 h 39"/>
                <a:gd name="T16" fmla="*/ 78 w 174"/>
                <a:gd name="T17" fmla="*/ 33 h 39"/>
                <a:gd name="T18" fmla="*/ 37 w 174"/>
                <a:gd name="T19" fmla="*/ 33 h 39"/>
                <a:gd name="T20" fmla="*/ 0 w 174"/>
                <a:gd name="T21" fmla="*/ 38 h 39"/>
                <a:gd name="T22" fmla="*/ 15 w 174"/>
                <a:gd name="T23" fmla="*/ 34 h 39"/>
                <a:gd name="T24" fmla="*/ 89 w 174"/>
                <a:gd name="T25" fmla="*/ 32 h 39"/>
                <a:gd name="T26" fmla="*/ 137 w 174"/>
                <a:gd name="T27" fmla="*/ 33 h 39"/>
                <a:gd name="T28" fmla="*/ 152 w 174"/>
                <a:gd name="T29" fmla="*/ 24 h 39"/>
                <a:gd name="T30" fmla="*/ 151 w 174"/>
                <a:gd name="T31" fmla="*/ 18 h 39"/>
                <a:gd name="T32" fmla="*/ 133 w 174"/>
                <a:gd name="T33" fmla="*/ 4 h 39"/>
                <a:gd name="T34" fmla="*/ 120 w 174"/>
                <a:gd name="T35" fmla="*/ 0 h 39"/>
                <a:gd name="T36" fmla="*/ 140 w 174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4" h="39">
                  <a:moveTo>
                    <a:pt x="140" y="0"/>
                  </a:moveTo>
                  <a:cubicBezTo>
                    <a:pt x="145" y="4"/>
                    <a:pt x="151" y="7"/>
                    <a:pt x="158" y="9"/>
                  </a:cubicBezTo>
                  <a:cubicBezTo>
                    <a:pt x="164" y="10"/>
                    <a:pt x="168" y="12"/>
                    <a:pt x="169" y="19"/>
                  </a:cubicBezTo>
                  <a:cubicBezTo>
                    <a:pt x="169" y="20"/>
                    <a:pt x="169" y="21"/>
                    <a:pt x="170" y="22"/>
                  </a:cubicBezTo>
                  <a:cubicBezTo>
                    <a:pt x="171" y="25"/>
                    <a:pt x="174" y="27"/>
                    <a:pt x="172" y="30"/>
                  </a:cubicBezTo>
                  <a:cubicBezTo>
                    <a:pt x="170" y="33"/>
                    <a:pt x="168" y="37"/>
                    <a:pt x="164" y="38"/>
                  </a:cubicBezTo>
                  <a:cubicBezTo>
                    <a:pt x="160" y="38"/>
                    <a:pt x="157" y="39"/>
                    <a:pt x="153" y="39"/>
                  </a:cubicBezTo>
                  <a:cubicBezTo>
                    <a:pt x="140" y="38"/>
                    <a:pt x="127" y="37"/>
                    <a:pt x="115" y="36"/>
                  </a:cubicBezTo>
                  <a:cubicBezTo>
                    <a:pt x="102" y="34"/>
                    <a:pt x="90" y="34"/>
                    <a:pt x="78" y="33"/>
                  </a:cubicBezTo>
                  <a:cubicBezTo>
                    <a:pt x="64" y="31"/>
                    <a:pt x="51" y="32"/>
                    <a:pt x="37" y="33"/>
                  </a:cubicBezTo>
                  <a:cubicBezTo>
                    <a:pt x="25" y="34"/>
                    <a:pt x="12" y="37"/>
                    <a:pt x="0" y="38"/>
                  </a:cubicBezTo>
                  <a:cubicBezTo>
                    <a:pt x="4" y="34"/>
                    <a:pt x="10" y="35"/>
                    <a:pt x="15" y="34"/>
                  </a:cubicBezTo>
                  <a:cubicBezTo>
                    <a:pt x="40" y="29"/>
                    <a:pt x="64" y="30"/>
                    <a:pt x="89" y="32"/>
                  </a:cubicBezTo>
                  <a:cubicBezTo>
                    <a:pt x="105" y="33"/>
                    <a:pt x="121" y="35"/>
                    <a:pt x="137" y="33"/>
                  </a:cubicBezTo>
                  <a:cubicBezTo>
                    <a:pt x="144" y="33"/>
                    <a:pt x="147" y="27"/>
                    <a:pt x="152" y="24"/>
                  </a:cubicBezTo>
                  <a:cubicBezTo>
                    <a:pt x="154" y="23"/>
                    <a:pt x="152" y="20"/>
                    <a:pt x="151" y="18"/>
                  </a:cubicBezTo>
                  <a:cubicBezTo>
                    <a:pt x="146" y="12"/>
                    <a:pt x="141" y="6"/>
                    <a:pt x="133" y="4"/>
                  </a:cubicBezTo>
                  <a:cubicBezTo>
                    <a:pt x="129" y="4"/>
                    <a:pt x="124" y="3"/>
                    <a:pt x="120" y="0"/>
                  </a:cubicBezTo>
                  <a:cubicBezTo>
                    <a:pt x="127" y="0"/>
                    <a:pt x="133" y="0"/>
                    <a:pt x="140" y="0"/>
                  </a:cubicBezTo>
                  <a:close/>
                </a:path>
              </a:pathLst>
            </a:custGeom>
            <a:solidFill>
              <a:srgbClr val="FC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1" name="Freeform 1788"/>
            <p:cNvSpPr/>
            <p:nvPr/>
          </p:nvSpPr>
          <p:spPr bwMode="auto">
            <a:xfrm>
              <a:off x="6709" y="2742"/>
              <a:ext cx="204" cy="66"/>
            </a:xfrm>
            <a:custGeom>
              <a:avLst/>
              <a:gdLst>
                <a:gd name="T0" fmla="*/ 6 w 136"/>
                <a:gd name="T1" fmla="*/ 0 h 44"/>
                <a:gd name="T2" fmla="*/ 36 w 136"/>
                <a:gd name="T3" fmla="*/ 4 h 44"/>
                <a:gd name="T4" fmla="*/ 92 w 136"/>
                <a:gd name="T5" fmla="*/ 15 h 44"/>
                <a:gd name="T6" fmla="*/ 107 w 136"/>
                <a:gd name="T7" fmla="*/ 19 h 44"/>
                <a:gd name="T8" fmla="*/ 136 w 136"/>
                <a:gd name="T9" fmla="*/ 44 h 44"/>
                <a:gd name="T10" fmla="*/ 115 w 136"/>
                <a:gd name="T11" fmla="*/ 40 h 44"/>
                <a:gd name="T12" fmla="*/ 110 w 136"/>
                <a:gd name="T13" fmla="*/ 38 h 44"/>
                <a:gd name="T14" fmla="*/ 48 w 136"/>
                <a:gd name="T15" fmla="*/ 10 h 44"/>
                <a:gd name="T16" fmla="*/ 7 w 136"/>
                <a:gd name="T17" fmla="*/ 6 h 44"/>
                <a:gd name="T18" fmla="*/ 0 w 136"/>
                <a:gd name="T19" fmla="*/ 2 h 44"/>
                <a:gd name="T20" fmla="*/ 6 w 13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44">
                  <a:moveTo>
                    <a:pt x="6" y="0"/>
                  </a:moveTo>
                  <a:cubicBezTo>
                    <a:pt x="16" y="3"/>
                    <a:pt x="26" y="3"/>
                    <a:pt x="36" y="4"/>
                  </a:cubicBezTo>
                  <a:cubicBezTo>
                    <a:pt x="56" y="5"/>
                    <a:pt x="74" y="8"/>
                    <a:pt x="92" y="15"/>
                  </a:cubicBezTo>
                  <a:cubicBezTo>
                    <a:pt x="97" y="16"/>
                    <a:pt x="102" y="17"/>
                    <a:pt x="107" y="19"/>
                  </a:cubicBezTo>
                  <a:cubicBezTo>
                    <a:pt x="119" y="24"/>
                    <a:pt x="129" y="32"/>
                    <a:pt x="136" y="44"/>
                  </a:cubicBezTo>
                  <a:cubicBezTo>
                    <a:pt x="129" y="44"/>
                    <a:pt x="122" y="42"/>
                    <a:pt x="115" y="40"/>
                  </a:cubicBezTo>
                  <a:cubicBezTo>
                    <a:pt x="113" y="40"/>
                    <a:pt x="111" y="39"/>
                    <a:pt x="110" y="38"/>
                  </a:cubicBezTo>
                  <a:cubicBezTo>
                    <a:pt x="94" y="19"/>
                    <a:pt x="71" y="14"/>
                    <a:pt x="48" y="10"/>
                  </a:cubicBezTo>
                  <a:cubicBezTo>
                    <a:pt x="35" y="7"/>
                    <a:pt x="21" y="5"/>
                    <a:pt x="7" y="6"/>
                  </a:cubicBezTo>
                  <a:cubicBezTo>
                    <a:pt x="4" y="6"/>
                    <a:pt x="1" y="6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A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2" name="Freeform 1789"/>
            <p:cNvSpPr/>
            <p:nvPr/>
          </p:nvSpPr>
          <p:spPr bwMode="auto">
            <a:xfrm>
              <a:off x="6517" y="2905"/>
              <a:ext cx="456" cy="182"/>
            </a:xfrm>
            <a:custGeom>
              <a:avLst/>
              <a:gdLst>
                <a:gd name="T0" fmla="*/ 22 w 304"/>
                <a:gd name="T1" fmla="*/ 45 h 121"/>
                <a:gd name="T2" fmla="*/ 41 w 304"/>
                <a:gd name="T3" fmla="*/ 29 h 121"/>
                <a:gd name="T4" fmla="*/ 115 w 304"/>
                <a:gd name="T5" fmla="*/ 6 h 121"/>
                <a:gd name="T6" fmla="*/ 219 w 304"/>
                <a:gd name="T7" fmla="*/ 3 h 121"/>
                <a:gd name="T8" fmla="*/ 226 w 304"/>
                <a:gd name="T9" fmla="*/ 6 h 121"/>
                <a:gd name="T10" fmla="*/ 216 w 304"/>
                <a:gd name="T11" fmla="*/ 8 h 121"/>
                <a:gd name="T12" fmla="*/ 117 w 304"/>
                <a:gd name="T13" fmla="*/ 12 h 121"/>
                <a:gd name="T14" fmla="*/ 114 w 304"/>
                <a:gd name="T15" fmla="*/ 13 h 121"/>
                <a:gd name="T16" fmla="*/ 91 w 304"/>
                <a:gd name="T17" fmla="*/ 18 h 121"/>
                <a:gd name="T18" fmla="*/ 89 w 304"/>
                <a:gd name="T19" fmla="*/ 19 h 121"/>
                <a:gd name="T20" fmla="*/ 84 w 304"/>
                <a:gd name="T21" fmla="*/ 21 h 121"/>
                <a:gd name="T22" fmla="*/ 37 w 304"/>
                <a:gd name="T23" fmla="*/ 50 h 121"/>
                <a:gd name="T24" fmla="*/ 28 w 304"/>
                <a:gd name="T25" fmla="*/ 67 h 121"/>
                <a:gd name="T26" fmla="*/ 22 w 304"/>
                <a:gd name="T27" fmla="*/ 79 h 121"/>
                <a:gd name="T28" fmla="*/ 27 w 304"/>
                <a:gd name="T29" fmla="*/ 98 h 121"/>
                <a:gd name="T30" fmla="*/ 49 w 304"/>
                <a:gd name="T31" fmla="*/ 99 h 121"/>
                <a:gd name="T32" fmla="*/ 56 w 304"/>
                <a:gd name="T33" fmla="*/ 92 h 121"/>
                <a:gd name="T34" fmla="*/ 58 w 304"/>
                <a:gd name="T35" fmla="*/ 90 h 121"/>
                <a:gd name="T36" fmla="*/ 63 w 304"/>
                <a:gd name="T37" fmla="*/ 87 h 121"/>
                <a:gd name="T38" fmla="*/ 136 w 304"/>
                <a:gd name="T39" fmla="*/ 69 h 121"/>
                <a:gd name="T40" fmla="*/ 207 w 304"/>
                <a:gd name="T41" fmla="*/ 67 h 121"/>
                <a:gd name="T42" fmla="*/ 267 w 304"/>
                <a:gd name="T43" fmla="*/ 68 h 121"/>
                <a:gd name="T44" fmla="*/ 276 w 304"/>
                <a:gd name="T45" fmla="*/ 62 h 121"/>
                <a:gd name="T46" fmla="*/ 282 w 304"/>
                <a:gd name="T47" fmla="*/ 31 h 121"/>
                <a:gd name="T48" fmla="*/ 281 w 304"/>
                <a:gd name="T49" fmla="*/ 26 h 121"/>
                <a:gd name="T50" fmla="*/ 283 w 304"/>
                <a:gd name="T51" fmla="*/ 23 h 121"/>
                <a:gd name="T52" fmla="*/ 287 w 304"/>
                <a:gd name="T53" fmla="*/ 22 h 121"/>
                <a:gd name="T54" fmla="*/ 290 w 304"/>
                <a:gd name="T55" fmla="*/ 23 h 121"/>
                <a:gd name="T56" fmla="*/ 294 w 304"/>
                <a:gd name="T57" fmla="*/ 26 h 121"/>
                <a:gd name="T58" fmla="*/ 297 w 304"/>
                <a:gd name="T59" fmla="*/ 31 h 121"/>
                <a:gd name="T60" fmla="*/ 294 w 304"/>
                <a:gd name="T61" fmla="*/ 70 h 121"/>
                <a:gd name="T62" fmla="*/ 277 w 304"/>
                <a:gd name="T63" fmla="*/ 78 h 121"/>
                <a:gd name="T64" fmla="*/ 274 w 304"/>
                <a:gd name="T65" fmla="*/ 78 h 121"/>
                <a:gd name="T66" fmla="*/ 265 w 304"/>
                <a:gd name="T67" fmla="*/ 77 h 121"/>
                <a:gd name="T68" fmla="*/ 233 w 304"/>
                <a:gd name="T69" fmla="*/ 85 h 121"/>
                <a:gd name="T70" fmla="*/ 221 w 304"/>
                <a:gd name="T71" fmla="*/ 90 h 121"/>
                <a:gd name="T72" fmla="*/ 104 w 304"/>
                <a:gd name="T73" fmla="*/ 109 h 121"/>
                <a:gd name="T74" fmla="*/ 65 w 304"/>
                <a:gd name="T75" fmla="*/ 118 h 121"/>
                <a:gd name="T76" fmla="*/ 23 w 304"/>
                <a:gd name="T77" fmla="*/ 119 h 121"/>
                <a:gd name="T78" fmla="*/ 3 w 304"/>
                <a:gd name="T79" fmla="*/ 89 h 121"/>
                <a:gd name="T80" fmla="*/ 3 w 304"/>
                <a:gd name="T81" fmla="*/ 85 h 121"/>
                <a:gd name="T82" fmla="*/ 22 w 304"/>
                <a:gd name="T83" fmla="*/ 4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4" h="121">
                  <a:moveTo>
                    <a:pt x="22" y="45"/>
                  </a:moveTo>
                  <a:cubicBezTo>
                    <a:pt x="28" y="39"/>
                    <a:pt x="36" y="36"/>
                    <a:pt x="41" y="29"/>
                  </a:cubicBezTo>
                  <a:cubicBezTo>
                    <a:pt x="64" y="17"/>
                    <a:pt x="89" y="11"/>
                    <a:pt x="115" y="6"/>
                  </a:cubicBezTo>
                  <a:cubicBezTo>
                    <a:pt x="149" y="0"/>
                    <a:pt x="184" y="3"/>
                    <a:pt x="219" y="3"/>
                  </a:cubicBezTo>
                  <a:cubicBezTo>
                    <a:pt x="222" y="2"/>
                    <a:pt x="225" y="3"/>
                    <a:pt x="226" y="6"/>
                  </a:cubicBezTo>
                  <a:cubicBezTo>
                    <a:pt x="223" y="9"/>
                    <a:pt x="220" y="8"/>
                    <a:pt x="216" y="8"/>
                  </a:cubicBezTo>
                  <a:cubicBezTo>
                    <a:pt x="183" y="7"/>
                    <a:pt x="150" y="5"/>
                    <a:pt x="117" y="12"/>
                  </a:cubicBezTo>
                  <a:cubicBezTo>
                    <a:pt x="116" y="12"/>
                    <a:pt x="115" y="13"/>
                    <a:pt x="114" y="13"/>
                  </a:cubicBezTo>
                  <a:cubicBezTo>
                    <a:pt x="106" y="13"/>
                    <a:pt x="99" y="15"/>
                    <a:pt x="91" y="18"/>
                  </a:cubicBezTo>
                  <a:cubicBezTo>
                    <a:pt x="91" y="18"/>
                    <a:pt x="90" y="19"/>
                    <a:pt x="89" y="19"/>
                  </a:cubicBezTo>
                  <a:cubicBezTo>
                    <a:pt x="87" y="19"/>
                    <a:pt x="85" y="20"/>
                    <a:pt x="84" y="21"/>
                  </a:cubicBezTo>
                  <a:cubicBezTo>
                    <a:pt x="66" y="27"/>
                    <a:pt x="50" y="36"/>
                    <a:pt x="37" y="50"/>
                  </a:cubicBezTo>
                  <a:cubicBezTo>
                    <a:pt x="33" y="55"/>
                    <a:pt x="29" y="60"/>
                    <a:pt x="28" y="67"/>
                  </a:cubicBezTo>
                  <a:cubicBezTo>
                    <a:pt x="27" y="72"/>
                    <a:pt x="24" y="75"/>
                    <a:pt x="22" y="79"/>
                  </a:cubicBezTo>
                  <a:cubicBezTo>
                    <a:pt x="18" y="88"/>
                    <a:pt x="20" y="93"/>
                    <a:pt x="27" y="98"/>
                  </a:cubicBezTo>
                  <a:cubicBezTo>
                    <a:pt x="34" y="103"/>
                    <a:pt x="44" y="103"/>
                    <a:pt x="49" y="99"/>
                  </a:cubicBezTo>
                  <a:cubicBezTo>
                    <a:pt x="52" y="96"/>
                    <a:pt x="54" y="94"/>
                    <a:pt x="56" y="92"/>
                  </a:cubicBezTo>
                  <a:cubicBezTo>
                    <a:pt x="56" y="91"/>
                    <a:pt x="57" y="90"/>
                    <a:pt x="58" y="90"/>
                  </a:cubicBezTo>
                  <a:cubicBezTo>
                    <a:pt x="59" y="88"/>
                    <a:pt x="62" y="88"/>
                    <a:pt x="63" y="87"/>
                  </a:cubicBezTo>
                  <a:cubicBezTo>
                    <a:pt x="86" y="75"/>
                    <a:pt x="111" y="72"/>
                    <a:pt x="136" y="69"/>
                  </a:cubicBezTo>
                  <a:cubicBezTo>
                    <a:pt x="160" y="66"/>
                    <a:pt x="183" y="67"/>
                    <a:pt x="207" y="67"/>
                  </a:cubicBezTo>
                  <a:cubicBezTo>
                    <a:pt x="227" y="70"/>
                    <a:pt x="247" y="68"/>
                    <a:pt x="267" y="68"/>
                  </a:cubicBezTo>
                  <a:cubicBezTo>
                    <a:pt x="272" y="69"/>
                    <a:pt x="274" y="66"/>
                    <a:pt x="276" y="62"/>
                  </a:cubicBezTo>
                  <a:cubicBezTo>
                    <a:pt x="283" y="53"/>
                    <a:pt x="287" y="43"/>
                    <a:pt x="282" y="31"/>
                  </a:cubicBezTo>
                  <a:cubicBezTo>
                    <a:pt x="281" y="30"/>
                    <a:pt x="281" y="28"/>
                    <a:pt x="281" y="26"/>
                  </a:cubicBezTo>
                  <a:cubicBezTo>
                    <a:pt x="282" y="25"/>
                    <a:pt x="282" y="24"/>
                    <a:pt x="283" y="23"/>
                  </a:cubicBezTo>
                  <a:cubicBezTo>
                    <a:pt x="284" y="22"/>
                    <a:pt x="286" y="22"/>
                    <a:pt x="287" y="22"/>
                  </a:cubicBezTo>
                  <a:cubicBezTo>
                    <a:pt x="288" y="23"/>
                    <a:pt x="289" y="23"/>
                    <a:pt x="290" y="23"/>
                  </a:cubicBezTo>
                  <a:cubicBezTo>
                    <a:pt x="292" y="24"/>
                    <a:pt x="293" y="25"/>
                    <a:pt x="294" y="26"/>
                  </a:cubicBezTo>
                  <a:cubicBezTo>
                    <a:pt x="296" y="27"/>
                    <a:pt x="297" y="29"/>
                    <a:pt x="297" y="31"/>
                  </a:cubicBezTo>
                  <a:cubicBezTo>
                    <a:pt x="304" y="45"/>
                    <a:pt x="297" y="57"/>
                    <a:pt x="294" y="70"/>
                  </a:cubicBezTo>
                  <a:cubicBezTo>
                    <a:pt x="292" y="78"/>
                    <a:pt x="285" y="80"/>
                    <a:pt x="277" y="78"/>
                  </a:cubicBezTo>
                  <a:cubicBezTo>
                    <a:pt x="276" y="78"/>
                    <a:pt x="275" y="78"/>
                    <a:pt x="274" y="78"/>
                  </a:cubicBezTo>
                  <a:cubicBezTo>
                    <a:pt x="271" y="78"/>
                    <a:pt x="268" y="78"/>
                    <a:pt x="265" y="77"/>
                  </a:cubicBezTo>
                  <a:cubicBezTo>
                    <a:pt x="253" y="75"/>
                    <a:pt x="242" y="76"/>
                    <a:pt x="233" y="85"/>
                  </a:cubicBezTo>
                  <a:cubicBezTo>
                    <a:pt x="229" y="88"/>
                    <a:pt x="225" y="89"/>
                    <a:pt x="221" y="90"/>
                  </a:cubicBezTo>
                  <a:cubicBezTo>
                    <a:pt x="182" y="99"/>
                    <a:pt x="143" y="101"/>
                    <a:pt x="104" y="109"/>
                  </a:cubicBezTo>
                  <a:cubicBezTo>
                    <a:pt x="91" y="112"/>
                    <a:pt x="78" y="115"/>
                    <a:pt x="65" y="118"/>
                  </a:cubicBezTo>
                  <a:cubicBezTo>
                    <a:pt x="51" y="121"/>
                    <a:pt x="37" y="120"/>
                    <a:pt x="23" y="119"/>
                  </a:cubicBezTo>
                  <a:cubicBezTo>
                    <a:pt x="8" y="118"/>
                    <a:pt x="0" y="105"/>
                    <a:pt x="3" y="89"/>
                  </a:cubicBezTo>
                  <a:cubicBezTo>
                    <a:pt x="3" y="88"/>
                    <a:pt x="3" y="86"/>
                    <a:pt x="3" y="85"/>
                  </a:cubicBezTo>
                  <a:cubicBezTo>
                    <a:pt x="0" y="67"/>
                    <a:pt x="10" y="55"/>
                    <a:pt x="22" y="45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3" name="Freeform 1790"/>
            <p:cNvSpPr/>
            <p:nvPr/>
          </p:nvSpPr>
          <p:spPr bwMode="auto">
            <a:xfrm>
              <a:off x="6550" y="2910"/>
              <a:ext cx="393" cy="151"/>
            </a:xfrm>
            <a:custGeom>
              <a:avLst/>
              <a:gdLst>
                <a:gd name="T0" fmla="*/ 186 w 262"/>
                <a:gd name="T1" fmla="*/ 67 h 101"/>
                <a:gd name="T2" fmla="*/ 145 w 262"/>
                <a:gd name="T3" fmla="*/ 67 h 101"/>
                <a:gd name="T4" fmla="*/ 68 w 262"/>
                <a:gd name="T5" fmla="*/ 77 h 101"/>
                <a:gd name="T6" fmla="*/ 41 w 262"/>
                <a:gd name="T7" fmla="*/ 88 h 101"/>
                <a:gd name="T8" fmla="*/ 37 w 262"/>
                <a:gd name="T9" fmla="*/ 90 h 101"/>
                <a:gd name="T10" fmla="*/ 37 w 262"/>
                <a:gd name="T11" fmla="*/ 90 h 101"/>
                <a:gd name="T12" fmla="*/ 8 w 262"/>
                <a:gd name="T13" fmla="*/ 91 h 101"/>
                <a:gd name="T14" fmla="*/ 12 w 262"/>
                <a:gd name="T15" fmla="*/ 60 h 101"/>
                <a:gd name="T16" fmla="*/ 20 w 262"/>
                <a:gd name="T17" fmla="*/ 51 h 101"/>
                <a:gd name="T18" fmla="*/ 61 w 262"/>
                <a:gd name="T19" fmla="*/ 18 h 101"/>
                <a:gd name="T20" fmla="*/ 104 w 262"/>
                <a:gd name="T21" fmla="*/ 5 h 101"/>
                <a:gd name="T22" fmla="*/ 204 w 262"/>
                <a:gd name="T23" fmla="*/ 5 h 101"/>
                <a:gd name="T24" fmla="*/ 204 w 262"/>
                <a:gd name="T25" fmla="*/ 5 h 101"/>
                <a:gd name="T26" fmla="*/ 208 w 262"/>
                <a:gd name="T27" fmla="*/ 7 h 101"/>
                <a:gd name="T28" fmla="*/ 209 w 262"/>
                <a:gd name="T29" fmla="*/ 7 h 101"/>
                <a:gd name="T30" fmla="*/ 231 w 262"/>
                <a:gd name="T31" fmla="*/ 8 h 101"/>
                <a:gd name="T32" fmla="*/ 236 w 262"/>
                <a:gd name="T33" fmla="*/ 15 h 101"/>
                <a:gd name="T34" fmla="*/ 244 w 262"/>
                <a:gd name="T35" fmla="*/ 20 h 101"/>
                <a:gd name="T36" fmla="*/ 258 w 262"/>
                <a:gd name="T37" fmla="*/ 47 h 101"/>
                <a:gd name="T38" fmla="*/ 256 w 262"/>
                <a:gd name="T39" fmla="*/ 54 h 101"/>
                <a:gd name="T40" fmla="*/ 242 w 262"/>
                <a:gd name="T41" fmla="*/ 67 h 101"/>
                <a:gd name="T42" fmla="*/ 186 w 262"/>
                <a:gd name="T43" fmla="*/ 6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2" h="101">
                  <a:moveTo>
                    <a:pt x="186" y="67"/>
                  </a:moveTo>
                  <a:cubicBezTo>
                    <a:pt x="173" y="67"/>
                    <a:pt x="159" y="67"/>
                    <a:pt x="145" y="67"/>
                  </a:cubicBezTo>
                  <a:cubicBezTo>
                    <a:pt x="119" y="67"/>
                    <a:pt x="93" y="71"/>
                    <a:pt x="68" y="77"/>
                  </a:cubicBezTo>
                  <a:cubicBezTo>
                    <a:pt x="58" y="79"/>
                    <a:pt x="49" y="83"/>
                    <a:pt x="41" y="88"/>
                  </a:cubicBezTo>
                  <a:cubicBezTo>
                    <a:pt x="40" y="89"/>
                    <a:pt x="38" y="89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23" y="100"/>
                    <a:pt x="17" y="101"/>
                    <a:pt x="8" y="91"/>
                  </a:cubicBezTo>
                  <a:cubicBezTo>
                    <a:pt x="0" y="82"/>
                    <a:pt x="1" y="68"/>
                    <a:pt x="12" y="60"/>
                  </a:cubicBezTo>
                  <a:cubicBezTo>
                    <a:pt x="15" y="57"/>
                    <a:pt x="19" y="55"/>
                    <a:pt x="20" y="51"/>
                  </a:cubicBezTo>
                  <a:cubicBezTo>
                    <a:pt x="28" y="33"/>
                    <a:pt x="44" y="25"/>
                    <a:pt x="61" y="18"/>
                  </a:cubicBezTo>
                  <a:cubicBezTo>
                    <a:pt x="75" y="12"/>
                    <a:pt x="90" y="9"/>
                    <a:pt x="104" y="5"/>
                  </a:cubicBezTo>
                  <a:cubicBezTo>
                    <a:pt x="137" y="1"/>
                    <a:pt x="171" y="0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5" y="6"/>
                    <a:pt x="207" y="6"/>
                    <a:pt x="208" y="7"/>
                  </a:cubicBezTo>
                  <a:cubicBezTo>
                    <a:pt x="208" y="7"/>
                    <a:pt x="209" y="7"/>
                    <a:pt x="209" y="7"/>
                  </a:cubicBezTo>
                  <a:cubicBezTo>
                    <a:pt x="217" y="6"/>
                    <a:pt x="224" y="5"/>
                    <a:pt x="231" y="8"/>
                  </a:cubicBezTo>
                  <a:cubicBezTo>
                    <a:pt x="234" y="9"/>
                    <a:pt x="237" y="11"/>
                    <a:pt x="236" y="15"/>
                  </a:cubicBezTo>
                  <a:cubicBezTo>
                    <a:pt x="236" y="21"/>
                    <a:pt x="240" y="19"/>
                    <a:pt x="244" y="20"/>
                  </a:cubicBezTo>
                  <a:cubicBezTo>
                    <a:pt x="257" y="25"/>
                    <a:pt x="262" y="34"/>
                    <a:pt x="258" y="47"/>
                  </a:cubicBezTo>
                  <a:cubicBezTo>
                    <a:pt x="257" y="50"/>
                    <a:pt x="256" y="52"/>
                    <a:pt x="256" y="54"/>
                  </a:cubicBezTo>
                  <a:cubicBezTo>
                    <a:pt x="254" y="62"/>
                    <a:pt x="250" y="66"/>
                    <a:pt x="242" y="67"/>
                  </a:cubicBezTo>
                  <a:cubicBezTo>
                    <a:pt x="223" y="68"/>
                    <a:pt x="205" y="68"/>
                    <a:pt x="186" y="67"/>
                  </a:cubicBezTo>
                  <a:close/>
                </a:path>
              </a:pathLst>
            </a:custGeom>
            <a:solidFill>
              <a:srgbClr val="FDF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4" name="Freeform 1791"/>
            <p:cNvSpPr/>
            <p:nvPr/>
          </p:nvSpPr>
          <p:spPr bwMode="auto">
            <a:xfrm>
              <a:off x="6829" y="2934"/>
              <a:ext cx="127" cy="79"/>
            </a:xfrm>
            <a:custGeom>
              <a:avLst/>
              <a:gdLst>
                <a:gd name="T0" fmla="*/ 0 w 85"/>
                <a:gd name="T1" fmla="*/ 51 h 53"/>
                <a:gd name="T2" fmla="*/ 47 w 85"/>
                <a:gd name="T3" fmla="*/ 51 h 53"/>
                <a:gd name="T4" fmla="*/ 63 w 85"/>
                <a:gd name="T5" fmla="*/ 44 h 53"/>
                <a:gd name="T6" fmla="*/ 69 w 85"/>
                <a:gd name="T7" fmla="*/ 21 h 53"/>
                <a:gd name="T8" fmla="*/ 56 w 85"/>
                <a:gd name="T9" fmla="*/ 5 h 53"/>
                <a:gd name="T10" fmla="*/ 56 w 85"/>
                <a:gd name="T11" fmla="*/ 3 h 53"/>
                <a:gd name="T12" fmla="*/ 58 w 85"/>
                <a:gd name="T13" fmla="*/ 3 h 53"/>
                <a:gd name="T14" fmla="*/ 71 w 85"/>
                <a:gd name="T15" fmla="*/ 1 h 53"/>
                <a:gd name="T16" fmla="*/ 74 w 85"/>
                <a:gd name="T17" fmla="*/ 1 h 53"/>
                <a:gd name="T18" fmla="*/ 75 w 85"/>
                <a:gd name="T19" fmla="*/ 2 h 53"/>
                <a:gd name="T20" fmla="*/ 75 w 85"/>
                <a:gd name="T21" fmla="*/ 5 h 53"/>
                <a:gd name="T22" fmla="*/ 78 w 85"/>
                <a:gd name="T23" fmla="*/ 12 h 53"/>
                <a:gd name="T24" fmla="*/ 70 w 85"/>
                <a:gd name="T25" fmla="*/ 48 h 53"/>
                <a:gd name="T26" fmla="*/ 60 w 85"/>
                <a:gd name="T27" fmla="*/ 53 h 53"/>
                <a:gd name="T28" fmla="*/ 6 w 85"/>
                <a:gd name="T29" fmla="*/ 53 h 53"/>
                <a:gd name="T30" fmla="*/ 0 w 85"/>
                <a:gd name="T3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53">
                  <a:moveTo>
                    <a:pt x="0" y="51"/>
                  </a:moveTo>
                  <a:cubicBezTo>
                    <a:pt x="16" y="51"/>
                    <a:pt x="31" y="51"/>
                    <a:pt x="47" y="51"/>
                  </a:cubicBezTo>
                  <a:cubicBezTo>
                    <a:pt x="53" y="51"/>
                    <a:pt x="59" y="49"/>
                    <a:pt x="63" y="44"/>
                  </a:cubicBezTo>
                  <a:cubicBezTo>
                    <a:pt x="67" y="37"/>
                    <a:pt x="69" y="29"/>
                    <a:pt x="69" y="21"/>
                  </a:cubicBezTo>
                  <a:cubicBezTo>
                    <a:pt x="69" y="14"/>
                    <a:pt x="62" y="9"/>
                    <a:pt x="56" y="5"/>
                  </a:cubicBezTo>
                  <a:cubicBezTo>
                    <a:pt x="55" y="4"/>
                    <a:pt x="55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cubicBezTo>
                    <a:pt x="62" y="0"/>
                    <a:pt x="67" y="3"/>
                    <a:pt x="71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5" y="2"/>
                    <a:pt x="75" y="2"/>
                  </a:cubicBezTo>
                  <a:cubicBezTo>
                    <a:pt x="76" y="3"/>
                    <a:pt x="76" y="4"/>
                    <a:pt x="75" y="5"/>
                  </a:cubicBezTo>
                  <a:cubicBezTo>
                    <a:pt x="76" y="7"/>
                    <a:pt x="77" y="10"/>
                    <a:pt x="78" y="12"/>
                  </a:cubicBezTo>
                  <a:cubicBezTo>
                    <a:pt x="85" y="24"/>
                    <a:pt x="78" y="40"/>
                    <a:pt x="70" y="48"/>
                  </a:cubicBezTo>
                  <a:cubicBezTo>
                    <a:pt x="68" y="51"/>
                    <a:pt x="64" y="53"/>
                    <a:pt x="60" y="53"/>
                  </a:cubicBezTo>
                  <a:cubicBezTo>
                    <a:pt x="42" y="52"/>
                    <a:pt x="24" y="53"/>
                    <a:pt x="6" y="53"/>
                  </a:cubicBezTo>
                  <a:cubicBezTo>
                    <a:pt x="4" y="53"/>
                    <a:pt x="2" y="52"/>
                    <a:pt x="0" y="51"/>
                  </a:cubicBezTo>
                  <a:close/>
                </a:path>
              </a:pathLst>
            </a:custGeom>
            <a:solidFill>
              <a:srgbClr val="FDE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5" name="Freeform 1792"/>
            <p:cNvSpPr/>
            <p:nvPr/>
          </p:nvSpPr>
          <p:spPr bwMode="auto">
            <a:xfrm>
              <a:off x="6931" y="2923"/>
              <a:ext cx="69" cy="39"/>
            </a:xfrm>
            <a:custGeom>
              <a:avLst/>
              <a:gdLst>
                <a:gd name="T0" fmla="*/ 11 w 46"/>
                <a:gd name="T1" fmla="*/ 0 h 26"/>
                <a:gd name="T2" fmla="*/ 20 w 46"/>
                <a:gd name="T3" fmla="*/ 7 h 26"/>
                <a:gd name="T4" fmla="*/ 38 w 46"/>
                <a:gd name="T5" fmla="*/ 13 h 26"/>
                <a:gd name="T6" fmla="*/ 46 w 46"/>
                <a:gd name="T7" fmla="*/ 15 h 26"/>
                <a:gd name="T8" fmla="*/ 42 w 46"/>
                <a:gd name="T9" fmla="*/ 24 h 26"/>
                <a:gd name="T10" fmla="*/ 38 w 46"/>
                <a:gd name="T11" fmla="*/ 26 h 26"/>
                <a:gd name="T12" fmla="*/ 16 w 46"/>
                <a:gd name="T13" fmla="*/ 15 h 26"/>
                <a:gd name="T14" fmla="*/ 12 w 46"/>
                <a:gd name="T15" fmla="*/ 12 h 26"/>
                <a:gd name="T16" fmla="*/ 7 w 46"/>
                <a:gd name="T17" fmla="*/ 10 h 26"/>
                <a:gd name="T18" fmla="*/ 7 w 46"/>
                <a:gd name="T19" fmla="*/ 10 h 26"/>
                <a:gd name="T20" fmla="*/ 5 w 46"/>
                <a:gd name="T21" fmla="*/ 8 h 26"/>
                <a:gd name="T22" fmla="*/ 4 w 46"/>
                <a:gd name="T23" fmla="*/ 8 h 26"/>
                <a:gd name="T24" fmla="*/ 7 w 46"/>
                <a:gd name="T25" fmla="*/ 0 h 26"/>
                <a:gd name="T26" fmla="*/ 11 w 4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26">
                  <a:moveTo>
                    <a:pt x="11" y="0"/>
                  </a:moveTo>
                  <a:cubicBezTo>
                    <a:pt x="14" y="2"/>
                    <a:pt x="18" y="4"/>
                    <a:pt x="20" y="7"/>
                  </a:cubicBezTo>
                  <a:cubicBezTo>
                    <a:pt x="24" y="11"/>
                    <a:pt x="31" y="13"/>
                    <a:pt x="38" y="13"/>
                  </a:cubicBezTo>
                  <a:cubicBezTo>
                    <a:pt x="41" y="14"/>
                    <a:pt x="43" y="13"/>
                    <a:pt x="46" y="15"/>
                  </a:cubicBezTo>
                  <a:cubicBezTo>
                    <a:pt x="44" y="18"/>
                    <a:pt x="44" y="22"/>
                    <a:pt x="42" y="24"/>
                  </a:cubicBezTo>
                  <a:cubicBezTo>
                    <a:pt x="41" y="25"/>
                    <a:pt x="39" y="26"/>
                    <a:pt x="38" y="26"/>
                  </a:cubicBezTo>
                  <a:cubicBezTo>
                    <a:pt x="29" y="26"/>
                    <a:pt x="23" y="19"/>
                    <a:pt x="16" y="15"/>
                  </a:cubicBezTo>
                  <a:cubicBezTo>
                    <a:pt x="15" y="14"/>
                    <a:pt x="13" y="13"/>
                    <a:pt x="12" y="12"/>
                  </a:cubicBezTo>
                  <a:cubicBezTo>
                    <a:pt x="10" y="11"/>
                    <a:pt x="9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0" y="3"/>
                    <a:pt x="4" y="1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EE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6" name="Freeform 1793"/>
            <p:cNvSpPr/>
            <p:nvPr/>
          </p:nvSpPr>
          <p:spPr bwMode="auto">
            <a:xfrm>
              <a:off x="6865" y="2905"/>
              <a:ext cx="76" cy="32"/>
            </a:xfrm>
            <a:custGeom>
              <a:avLst/>
              <a:gdLst>
                <a:gd name="T0" fmla="*/ 51 w 51"/>
                <a:gd name="T1" fmla="*/ 12 h 21"/>
                <a:gd name="T2" fmla="*/ 49 w 51"/>
                <a:gd name="T3" fmla="*/ 20 h 21"/>
                <a:gd name="T4" fmla="*/ 46 w 51"/>
                <a:gd name="T5" fmla="*/ 20 h 21"/>
                <a:gd name="T6" fmla="*/ 40 w 51"/>
                <a:gd name="T7" fmla="*/ 10 h 21"/>
                <a:gd name="T8" fmla="*/ 36 w 51"/>
                <a:gd name="T9" fmla="*/ 8 h 21"/>
                <a:gd name="T10" fmla="*/ 0 w 51"/>
                <a:gd name="T11" fmla="*/ 4 h 21"/>
                <a:gd name="T12" fmla="*/ 1 w 51"/>
                <a:gd name="T13" fmla="*/ 2 h 21"/>
                <a:gd name="T14" fmla="*/ 38 w 51"/>
                <a:gd name="T15" fmla="*/ 4 h 21"/>
                <a:gd name="T16" fmla="*/ 51 w 51"/>
                <a:gd name="T1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1">
                  <a:moveTo>
                    <a:pt x="51" y="12"/>
                  </a:moveTo>
                  <a:cubicBezTo>
                    <a:pt x="49" y="14"/>
                    <a:pt x="47" y="17"/>
                    <a:pt x="49" y="20"/>
                  </a:cubicBezTo>
                  <a:cubicBezTo>
                    <a:pt x="48" y="21"/>
                    <a:pt x="47" y="21"/>
                    <a:pt x="46" y="20"/>
                  </a:cubicBezTo>
                  <a:cubicBezTo>
                    <a:pt x="44" y="17"/>
                    <a:pt x="37" y="17"/>
                    <a:pt x="40" y="10"/>
                  </a:cubicBezTo>
                  <a:cubicBezTo>
                    <a:pt x="41" y="8"/>
                    <a:pt x="37" y="8"/>
                    <a:pt x="36" y="8"/>
                  </a:cubicBezTo>
                  <a:cubicBezTo>
                    <a:pt x="24" y="7"/>
                    <a:pt x="12" y="5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3" y="0"/>
                    <a:pt x="25" y="0"/>
                    <a:pt x="38" y="4"/>
                  </a:cubicBezTo>
                  <a:cubicBezTo>
                    <a:pt x="43" y="6"/>
                    <a:pt x="46" y="11"/>
                    <a:pt x="51" y="12"/>
                  </a:cubicBez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7" name="Freeform 1794"/>
            <p:cNvSpPr/>
            <p:nvPr/>
          </p:nvSpPr>
          <p:spPr bwMode="auto">
            <a:xfrm>
              <a:off x="6688" y="2911"/>
              <a:ext cx="168" cy="12"/>
            </a:xfrm>
            <a:custGeom>
              <a:avLst/>
              <a:gdLst>
                <a:gd name="T0" fmla="*/ 112 w 112"/>
                <a:gd name="T1" fmla="*/ 4 h 8"/>
                <a:gd name="T2" fmla="*/ 55 w 112"/>
                <a:gd name="T3" fmla="*/ 2 h 8"/>
                <a:gd name="T4" fmla="*/ 10 w 112"/>
                <a:gd name="T5" fmla="*/ 6 h 8"/>
                <a:gd name="T6" fmla="*/ 0 w 112"/>
                <a:gd name="T7" fmla="*/ 6 h 8"/>
                <a:gd name="T8" fmla="*/ 14 w 112"/>
                <a:gd name="T9" fmla="*/ 3 h 8"/>
                <a:gd name="T10" fmla="*/ 53 w 112"/>
                <a:gd name="T11" fmla="*/ 0 h 8"/>
                <a:gd name="T12" fmla="*/ 89 w 112"/>
                <a:gd name="T13" fmla="*/ 0 h 8"/>
                <a:gd name="T14" fmla="*/ 112 w 112"/>
                <a:gd name="T15" fmla="*/ 2 h 8"/>
                <a:gd name="T16" fmla="*/ 112 w 112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8">
                  <a:moveTo>
                    <a:pt x="112" y="4"/>
                  </a:moveTo>
                  <a:cubicBezTo>
                    <a:pt x="93" y="2"/>
                    <a:pt x="74" y="3"/>
                    <a:pt x="55" y="2"/>
                  </a:cubicBezTo>
                  <a:cubicBezTo>
                    <a:pt x="40" y="2"/>
                    <a:pt x="25" y="4"/>
                    <a:pt x="10" y="6"/>
                  </a:cubicBezTo>
                  <a:cubicBezTo>
                    <a:pt x="7" y="8"/>
                    <a:pt x="4" y="8"/>
                    <a:pt x="0" y="6"/>
                  </a:cubicBezTo>
                  <a:cubicBezTo>
                    <a:pt x="4" y="3"/>
                    <a:pt x="9" y="3"/>
                    <a:pt x="14" y="3"/>
                  </a:cubicBezTo>
                  <a:cubicBezTo>
                    <a:pt x="27" y="1"/>
                    <a:pt x="40" y="0"/>
                    <a:pt x="53" y="0"/>
                  </a:cubicBezTo>
                  <a:cubicBezTo>
                    <a:pt x="65" y="1"/>
                    <a:pt x="77" y="1"/>
                    <a:pt x="89" y="0"/>
                  </a:cubicBezTo>
                  <a:cubicBezTo>
                    <a:pt x="97" y="0"/>
                    <a:pt x="104" y="2"/>
                    <a:pt x="112" y="2"/>
                  </a:cubicBezTo>
                  <a:cubicBezTo>
                    <a:pt x="112" y="3"/>
                    <a:pt x="112" y="4"/>
                    <a:pt x="112" y="4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8" name="Freeform 1795"/>
            <p:cNvSpPr/>
            <p:nvPr/>
          </p:nvSpPr>
          <p:spPr bwMode="auto">
            <a:xfrm>
              <a:off x="6863" y="2916"/>
              <a:ext cx="54" cy="19"/>
            </a:xfrm>
            <a:custGeom>
              <a:avLst/>
              <a:gdLst>
                <a:gd name="T0" fmla="*/ 25 w 36"/>
                <a:gd name="T1" fmla="*/ 13 h 13"/>
                <a:gd name="T2" fmla="*/ 13 w 36"/>
                <a:gd name="T3" fmla="*/ 3 h 13"/>
                <a:gd name="T4" fmla="*/ 0 w 36"/>
                <a:gd name="T5" fmla="*/ 3 h 13"/>
                <a:gd name="T6" fmla="*/ 21 w 36"/>
                <a:gd name="T7" fmla="*/ 2 h 13"/>
                <a:gd name="T8" fmla="*/ 35 w 36"/>
                <a:gd name="T9" fmla="*/ 5 h 13"/>
                <a:gd name="T10" fmla="*/ 35 w 36"/>
                <a:gd name="T11" fmla="*/ 6 h 13"/>
                <a:gd name="T12" fmla="*/ 35 w 36"/>
                <a:gd name="T13" fmla="*/ 7 h 13"/>
                <a:gd name="T14" fmla="*/ 35 w 36"/>
                <a:gd name="T15" fmla="*/ 7 h 13"/>
                <a:gd name="T16" fmla="*/ 33 w 36"/>
                <a:gd name="T17" fmla="*/ 9 h 13"/>
                <a:gd name="T18" fmla="*/ 31 w 36"/>
                <a:gd name="T19" fmla="*/ 9 h 13"/>
                <a:gd name="T20" fmla="*/ 29 w 36"/>
                <a:gd name="T21" fmla="*/ 11 h 13"/>
                <a:gd name="T22" fmla="*/ 27 w 36"/>
                <a:gd name="T23" fmla="*/ 13 h 13"/>
                <a:gd name="T24" fmla="*/ 25 w 36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">
                  <a:moveTo>
                    <a:pt x="25" y="13"/>
                  </a:moveTo>
                  <a:cubicBezTo>
                    <a:pt x="25" y="5"/>
                    <a:pt x="19" y="4"/>
                    <a:pt x="13" y="3"/>
                  </a:cubicBezTo>
                  <a:cubicBezTo>
                    <a:pt x="9" y="3"/>
                    <a:pt x="5" y="3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ubicBezTo>
                    <a:pt x="26" y="3"/>
                    <a:pt x="30" y="4"/>
                    <a:pt x="35" y="5"/>
                  </a:cubicBezTo>
                  <a:cubicBezTo>
                    <a:pt x="35" y="5"/>
                    <a:pt x="36" y="6"/>
                    <a:pt x="35" y="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8"/>
                    <a:pt x="34" y="8"/>
                    <a:pt x="33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10"/>
                    <a:pt x="30" y="10"/>
                    <a:pt x="29" y="11"/>
                  </a:cubicBezTo>
                  <a:cubicBezTo>
                    <a:pt x="29" y="11"/>
                    <a:pt x="28" y="12"/>
                    <a:pt x="27" y="13"/>
                  </a:cubicBezTo>
                  <a:cubicBezTo>
                    <a:pt x="27" y="13"/>
                    <a:pt x="26" y="13"/>
                    <a:pt x="25" y="13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9" name="Freeform 1796"/>
            <p:cNvSpPr/>
            <p:nvPr/>
          </p:nvSpPr>
          <p:spPr bwMode="auto">
            <a:xfrm>
              <a:off x="6916" y="2934"/>
              <a:ext cx="24" cy="4"/>
            </a:xfrm>
            <a:custGeom>
              <a:avLst/>
              <a:gdLst>
                <a:gd name="T0" fmla="*/ 12 w 16"/>
                <a:gd name="T1" fmla="*/ 1 h 3"/>
                <a:gd name="T2" fmla="*/ 15 w 16"/>
                <a:gd name="T3" fmla="*/ 1 h 3"/>
                <a:gd name="T4" fmla="*/ 15 w 16"/>
                <a:gd name="T5" fmla="*/ 1 h 3"/>
                <a:gd name="T6" fmla="*/ 16 w 16"/>
                <a:gd name="T7" fmla="*/ 2 h 3"/>
                <a:gd name="T8" fmla="*/ 15 w 16"/>
                <a:gd name="T9" fmla="*/ 3 h 3"/>
                <a:gd name="T10" fmla="*/ 0 w 16"/>
                <a:gd name="T11" fmla="*/ 3 h 3"/>
                <a:gd name="T12" fmla="*/ 12 w 1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2" y="1"/>
                  </a:moveTo>
                  <a:cubicBezTo>
                    <a:pt x="13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0" y="3"/>
                    <a:pt x="5" y="3"/>
                    <a:pt x="0" y="3"/>
                  </a:cubicBezTo>
                  <a:cubicBezTo>
                    <a:pt x="4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0" name="Freeform 1797"/>
            <p:cNvSpPr/>
            <p:nvPr/>
          </p:nvSpPr>
          <p:spPr bwMode="auto">
            <a:xfrm>
              <a:off x="6901" y="2935"/>
              <a:ext cx="12" cy="6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0 h 4"/>
                <a:gd name="T4" fmla="*/ 8 w 8"/>
                <a:gd name="T5" fmla="*/ 2 h 4"/>
                <a:gd name="T6" fmla="*/ 8 w 8"/>
                <a:gd name="T7" fmla="*/ 4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5" y="4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1" name="Freeform 1798"/>
            <p:cNvSpPr/>
            <p:nvPr/>
          </p:nvSpPr>
          <p:spPr bwMode="auto">
            <a:xfrm>
              <a:off x="6856" y="2917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2" name="Freeform 1799"/>
            <p:cNvSpPr/>
            <p:nvPr/>
          </p:nvSpPr>
          <p:spPr bwMode="auto">
            <a:xfrm>
              <a:off x="6907" y="292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3" name="Freeform 1800"/>
            <p:cNvSpPr/>
            <p:nvPr/>
          </p:nvSpPr>
          <p:spPr bwMode="auto">
            <a:xfrm>
              <a:off x="6913" y="292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4" name="Freeform 1801"/>
            <p:cNvSpPr/>
            <p:nvPr/>
          </p:nvSpPr>
          <p:spPr bwMode="auto">
            <a:xfrm>
              <a:off x="6916" y="2923"/>
              <a:ext cx="1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5" name="Freeform 1802"/>
            <p:cNvSpPr/>
            <p:nvPr/>
          </p:nvSpPr>
          <p:spPr bwMode="auto">
            <a:xfrm>
              <a:off x="6919" y="289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6" name="Freeform 1803"/>
            <p:cNvSpPr/>
            <p:nvPr/>
          </p:nvSpPr>
          <p:spPr bwMode="auto">
            <a:xfrm>
              <a:off x="6625" y="3042"/>
              <a:ext cx="240" cy="93"/>
            </a:xfrm>
            <a:custGeom>
              <a:avLst/>
              <a:gdLst>
                <a:gd name="T0" fmla="*/ 140 w 160"/>
                <a:gd name="T1" fmla="*/ 44 h 62"/>
                <a:gd name="T2" fmla="*/ 129 w 160"/>
                <a:gd name="T3" fmla="*/ 52 h 62"/>
                <a:gd name="T4" fmla="*/ 108 w 160"/>
                <a:gd name="T5" fmla="*/ 38 h 62"/>
                <a:gd name="T6" fmla="*/ 70 w 160"/>
                <a:gd name="T7" fmla="*/ 50 h 62"/>
                <a:gd name="T8" fmla="*/ 33 w 160"/>
                <a:gd name="T9" fmla="*/ 59 h 62"/>
                <a:gd name="T10" fmla="*/ 4 w 160"/>
                <a:gd name="T11" fmla="*/ 39 h 62"/>
                <a:gd name="T12" fmla="*/ 0 w 160"/>
                <a:gd name="T13" fmla="*/ 30 h 62"/>
                <a:gd name="T14" fmla="*/ 6 w 160"/>
                <a:gd name="T15" fmla="*/ 27 h 62"/>
                <a:gd name="T16" fmla="*/ 29 w 160"/>
                <a:gd name="T17" fmla="*/ 17 h 62"/>
                <a:gd name="T18" fmla="*/ 101 w 160"/>
                <a:gd name="T19" fmla="*/ 6 h 62"/>
                <a:gd name="T20" fmla="*/ 149 w 160"/>
                <a:gd name="T21" fmla="*/ 1 h 62"/>
                <a:gd name="T22" fmla="*/ 158 w 160"/>
                <a:gd name="T23" fmla="*/ 4 h 62"/>
                <a:gd name="T24" fmla="*/ 155 w 160"/>
                <a:gd name="T25" fmla="*/ 14 h 62"/>
                <a:gd name="T26" fmla="*/ 147 w 160"/>
                <a:gd name="T27" fmla="*/ 19 h 62"/>
                <a:gd name="T28" fmla="*/ 143 w 160"/>
                <a:gd name="T29" fmla="*/ 34 h 62"/>
                <a:gd name="T30" fmla="*/ 144 w 160"/>
                <a:gd name="T31" fmla="*/ 39 h 62"/>
                <a:gd name="T32" fmla="*/ 144 w 160"/>
                <a:gd name="T33" fmla="*/ 42 h 62"/>
                <a:gd name="T34" fmla="*/ 142 w 160"/>
                <a:gd name="T35" fmla="*/ 44 h 62"/>
                <a:gd name="T36" fmla="*/ 140 w 160"/>
                <a:gd name="T37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2">
                  <a:moveTo>
                    <a:pt x="140" y="44"/>
                  </a:moveTo>
                  <a:cubicBezTo>
                    <a:pt x="135" y="44"/>
                    <a:pt x="133" y="50"/>
                    <a:pt x="129" y="52"/>
                  </a:cubicBezTo>
                  <a:cubicBezTo>
                    <a:pt x="126" y="40"/>
                    <a:pt x="119" y="35"/>
                    <a:pt x="108" y="38"/>
                  </a:cubicBezTo>
                  <a:cubicBezTo>
                    <a:pt x="95" y="42"/>
                    <a:pt x="83" y="46"/>
                    <a:pt x="70" y="50"/>
                  </a:cubicBezTo>
                  <a:cubicBezTo>
                    <a:pt x="58" y="53"/>
                    <a:pt x="46" y="56"/>
                    <a:pt x="33" y="59"/>
                  </a:cubicBezTo>
                  <a:cubicBezTo>
                    <a:pt x="17" y="62"/>
                    <a:pt x="6" y="55"/>
                    <a:pt x="4" y="39"/>
                  </a:cubicBezTo>
                  <a:cubicBezTo>
                    <a:pt x="4" y="35"/>
                    <a:pt x="3" y="32"/>
                    <a:pt x="0" y="30"/>
                  </a:cubicBezTo>
                  <a:cubicBezTo>
                    <a:pt x="2" y="29"/>
                    <a:pt x="4" y="28"/>
                    <a:pt x="6" y="27"/>
                  </a:cubicBezTo>
                  <a:cubicBezTo>
                    <a:pt x="12" y="20"/>
                    <a:pt x="21" y="19"/>
                    <a:pt x="29" y="17"/>
                  </a:cubicBezTo>
                  <a:cubicBezTo>
                    <a:pt x="52" y="11"/>
                    <a:pt x="77" y="9"/>
                    <a:pt x="101" y="6"/>
                  </a:cubicBezTo>
                  <a:cubicBezTo>
                    <a:pt x="117" y="5"/>
                    <a:pt x="133" y="3"/>
                    <a:pt x="149" y="1"/>
                  </a:cubicBezTo>
                  <a:cubicBezTo>
                    <a:pt x="153" y="1"/>
                    <a:pt x="156" y="0"/>
                    <a:pt x="158" y="4"/>
                  </a:cubicBezTo>
                  <a:cubicBezTo>
                    <a:pt x="160" y="8"/>
                    <a:pt x="158" y="11"/>
                    <a:pt x="155" y="14"/>
                  </a:cubicBezTo>
                  <a:cubicBezTo>
                    <a:pt x="152" y="16"/>
                    <a:pt x="150" y="18"/>
                    <a:pt x="147" y="19"/>
                  </a:cubicBezTo>
                  <a:cubicBezTo>
                    <a:pt x="139" y="24"/>
                    <a:pt x="138" y="26"/>
                    <a:pt x="143" y="34"/>
                  </a:cubicBezTo>
                  <a:cubicBezTo>
                    <a:pt x="144" y="35"/>
                    <a:pt x="144" y="37"/>
                    <a:pt x="144" y="39"/>
                  </a:cubicBezTo>
                  <a:cubicBezTo>
                    <a:pt x="145" y="40"/>
                    <a:pt x="144" y="41"/>
                    <a:pt x="144" y="42"/>
                  </a:cubicBezTo>
                  <a:cubicBezTo>
                    <a:pt x="143" y="42"/>
                    <a:pt x="143" y="43"/>
                    <a:pt x="142" y="44"/>
                  </a:cubicBezTo>
                  <a:cubicBezTo>
                    <a:pt x="141" y="44"/>
                    <a:pt x="141" y="44"/>
                    <a:pt x="140" y="44"/>
                  </a:cubicBezTo>
                  <a:close/>
                </a:path>
              </a:pathLst>
            </a:custGeom>
            <a:solidFill>
              <a:srgbClr val="FAD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7" name="Freeform 1804"/>
            <p:cNvSpPr/>
            <p:nvPr/>
          </p:nvSpPr>
          <p:spPr bwMode="auto">
            <a:xfrm>
              <a:off x="6514" y="2973"/>
              <a:ext cx="403" cy="120"/>
            </a:xfrm>
            <a:custGeom>
              <a:avLst/>
              <a:gdLst>
                <a:gd name="T0" fmla="*/ 176 w 269"/>
                <a:gd name="T1" fmla="*/ 53 h 80"/>
                <a:gd name="T2" fmla="*/ 80 w 269"/>
                <a:gd name="T3" fmla="*/ 73 h 80"/>
                <a:gd name="T4" fmla="*/ 63 w 269"/>
                <a:gd name="T5" fmla="*/ 77 h 80"/>
                <a:gd name="T6" fmla="*/ 54 w 269"/>
                <a:gd name="T7" fmla="*/ 79 h 80"/>
                <a:gd name="T8" fmla="*/ 28 w 269"/>
                <a:gd name="T9" fmla="*/ 76 h 80"/>
                <a:gd name="T10" fmla="*/ 4 w 269"/>
                <a:gd name="T11" fmla="*/ 62 h 80"/>
                <a:gd name="T12" fmla="*/ 1 w 269"/>
                <a:gd name="T13" fmla="*/ 55 h 80"/>
                <a:gd name="T14" fmla="*/ 1 w 269"/>
                <a:gd name="T15" fmla="*/ 33 h 80"/>
                <a:gd name="T16" fmla="*/ 24 w 269"/>
                <a:gd name="T17" fmla="*/ 0 h 80"/>
                <a:gd name="T18" fmla="*/ 11 w 269"/>
                <a:gd name="T19" fmla="*/ 16 h 80"/>
                <a:gd name="T20" fmla="*/ 8 w 269"/>
                <a:gd name="T21" fmla="*/ 34 h 80"/>
                <a:gd name="T22" fmla="*/ 7 w 269"/>
                <a:gd name="T23" fmla="*/ 45 h 80"/>
                <a:gd name="T24" fmla="*/ 7 w 269"/>
                <a:gd name="T25" fmla="*/ 57 h 80"/>
                <a:gd name="T26" fmla="*/ 43 w 269"/>
                <a:gd name="T27" fmla="*/ 71 h 80"/>
                <a:gd name="T28" fmla="*/ 54 w 269"/>
                <a:gd name="T29" fmla="*/ 70 h 80"/>
                <a:gd name="T30" fmla="*/ 71 w 269"/>
                <a:gd name="T31" fmla="*/ 69 h 80"/>
                <a:gd name="T32" fmla="*/ 109 w 269"/>
                <a:gd name="T33" fmla="*/ 60 h 80"/>
                <a:gd name="T34" fmla="*/ 180 w 269"/>
                <a:gd name="T35" fmla="*/ 50 h 80"/>
                <a:gd name="T36" fmla="*/ 225 w 269"/>
                <a:gd name="T37" fmla="*/ 42 h 80"/>
                <a:gd name="T38" fmla="*/ 236 w 269"/>
                <a:gd name="T39" fmla="*/ 34 h 80"/>
                <a:gd name="T40" fmla="*/ 245 w 269"/>
                <a:gd name="T41" fmla="*/ 28 h 80"/>
                <a:gd name="T42" fmla="*/ 268 w 269"/>
                <a:gd name="T43" fmla="*/ 29 h 80"/>
                <a:gd name="T44" fmla="*/ 268 w 269"/>
                <a:gd name="T45" fmla="*/ 32 h 80"/>
                <a:gd name="T46" fmla="*/ 235 w 269"/>
                <a:gd name="T47" fmla="*/ 47 h 80"/>
                <a:gd name="T48" fmla="*/ 198 w 269"/>
                <a:gd name="T49" fmla="*/ 51 h 80"/>
                <a:gd name="T50" fmla="*/ 176 w 269"/>
                <a:gd name="T51" fmla="*/ 5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9" h="80">
                  <a:moveTo>
                    <a:pt x="176" y="53"/>
                  </a:moveTo>
                  <a:cubicBezTo>
                    <a:pt x="143" y="57"/>
                    <a:pt x="110" y="59"/>
                    <a:pt x="80" y="73"/>
                  </a:cubicBezTo>
                  <a:cubicBezTo>
                    <a:pt x="74" y="72"/>
                    <a:pt x="69" y="75"/>
                    <a:pt x="63" y="77"/>
                  </a:cubicBezTo>
                  <a:cubicBezTo>
                    <a:pt x="60" y="79"/>
                    <a:pt x="58" y="80"/>
                    <a:pt x="54" y="79"/>
                  </a:cubicBezTo>
                  <a:cubicBezTo>
                    <a:pt x="46" y="76"/>
                    <a:pt x="37" y="77"/>
                    <a:pt x="28" y="76"/>
                  </a:cubicBezTo>
                  <a:cubicBezTo>
                    <a:pt x="17" y="76"/>
                    <a:pt x="9" y="71"/>
                    <a:pt x="4" y="62"/>
                  </a:cubicBezTo>
                  <a:cubicBezTo>
                    <a:pt x="2" y="60"/>
                    <a:pt x="1" y="57"/>
                    <a:pt x="1" y="55"/>
                  </a:cubicBezTo>
                  <a:cubicBezTo>
                    <a:pt x="3" y="47"/>
                    <a:pt x="0" y="40"/>
                    <a:pt x="1" y="33"/>
                  </a:cubicBezTo>
                  <a:cubicBezTo>
                    <a:pt x="4" y="19"/>
                    <a:pt x="11" y="7"/>
                    <a:pt x="24" y="0"/>
                  </a:cubicBezTo>
                  <a:cubicBezTo>
                    <a:pt x="20" y="5"/>
                    <a:pt x="15" y="10"/>
                    <a:pt x="11" y="16"/>
                  </a:cubicBezTo>
                  <a:cubicBezTo>
                    <a:pt x="8" y="22"/>
                    <a:pt x="6" y="28"/>
                    <a:pt x="8" y="34"/>
                  </a:cubicBezTo>
                  <a:cubicBezTo>
                    <a:pt x="9" y="38"/>
                    <a:pt x="8" y="41"/>
                    <a:pt x="7" y="45"/>
                  </a:cubicBezTo>
                  <a:cubicBezTo>
                    <a:pt x="4" y="49"/>
                    <a:pt x="5" y="53"/>
                    <a:pt x="7" y="57"/>
                  </a:cubicBezTo>
                  <a:cubicBezTo>
                    <a:pt x="14" y="69"/>
                    <a:pt x="30" y="77"/>
                    <a:pt x="43" y="71"/>
                  </a:cubicBezTo>
                  <a:cubicBezTo>
                    <a:pt x="47" y="70"/>
                    <a:pt x="50" y="69"/>
                    <a:pt x="54" y="70"/>
                  </a:cubicBezTo>
                  <a:cubicBezTo>
                    <a:pt x="60" y="72"/>
                    <a:pt x="66" y="71"/>
                    <a:pt x="71" y="69"/>
                  </a:cubicBezTo>
                  <a:cubicBezTo>
                    <a:pt x="84" y="66"/>
                    <a:pt x="96" y="63"/>
                    <a:pt x="109" y="60"/>
                  </a:cubicBezTo>
                  <a:cubicBezTo>
                    <a:pt x="132" y="56"/>
                    <a:pt x="156" y="51"/>
                    <a:pt x="180" y="50"/>
                  </a:cubicBezTo>
                  <a:cubicBezTo>
                    <a:pt x="196" y="48"/>
                    <a:pt x="210" y="44"/>
                    <a:pt x="225" y="42"/>
                  </a:cubicBezTo>
                  <a:cubicBezTo>
                    <a:pt x="230" y="41"/>
                    <a:pt x="234" y="38"/>
                    <a:pt x="236" y="34"/>
                  </a:cubicBezTo>
                  <a:cubicBezTo>
                    <a:pt x="238" y="30"/>
                    <a:pt x="241" y="28"/>
                    <a:pt x="245" y="28"/>
                  </a:cubicBezTo>
                  <a:cubicBezTo>
                    <a:pt x="253" y="29"/>
                    <a:pt x="260" y="29"/>
                    <a:pt x="268" y="29"/>
                  </a:cubicBezTo>
                  <a:cubicBezTo>
                    <a:pt x="269" y="30"/>
                    <a:pt x="269" y="31"/>
                    <a:pt x="268" y="32"/>
                  </a:cubicBezTo>
                  <a:cubicBezTo>
                    <a:pt x="255" y="33"/>
                    <a:pt x="248" y="46"/>
                    <a:pt x="235" y="47"/>
                  </a:cubicBezTo>
                  <a:cubicBezTo>
                    <a:pt x="223" y="48"/>
                    <a:pt x="211" y="51"/>
                    <a:pt x="198" y="51"/>
                  </a:cubicBezTo>
                  <a:cubicBezTo>
                    <a:pt x="191" y="51"/>
                    <a:pt x="183" y="52"/>
                    <a:pt x="176" y="53"/>
                  </a:cubicBezTo>
                  <a:close/>
                </a:path>
              </a:pathLst>
            </a:custGeom>
            <a:solidFill>
              <a:srgbClr val="FB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8" name="Freeform 1805"/>
            <p:cNvSpPr/>
            <p:nvPr/>
          </p:nvSpPr>
          <p:spPr bwMode="auto">
            <a:xfrm>
              <a:off x="6835" y="2949"/>
              <a:ext cx="213" cy="169"/>
            </a:xfrm>
            <a:custGeom>
              <a:avLst/>
              <a:gdLst>
                <a:gd name="T0" fmla="*/ 64 w 142"/>
                <a:gd name="T1" fmla="*/ 46 h 113"/>
                <a:gd name="T2" fmla="*/ 71 w 142"/>
                <a:gd name="T3" fmla="*/ 46 h 113"/>
                <a:gd name="T4" fmla="*/ 79 w 142"/>
                <a:gd name="T5" fmla="*/ 39 h 113"/>
                <a:gd name="T6" fmla="*/ 82 w 142"/>
                <a:gd name="T7" fmla="*/ 25 h 113"/>
                <a:gd name="T8" fmla="*/ 83 w 142"/>
                <a:gd name="T9" fmla="*/ 10 h 113"/>
                <a:gd name="T10" fmla="*/ 83 w 142"/>
                <a:gd name="T11" fmla="*/ 0 h 113"/>
                <a:gd name="T12" fmla="*/ 96 w 142"/>
                <a:gd name="T13" fmla="*/ 18 h 113"/>
                <a:gd name="T14" fmla="*/ 98 w 142"/>
                <a:gd name="T15" fmla="*/ 33 h 113"/>
                <a:gd name="T16" fmla="*/ 94 w 142"/>
                <a:gd name="T17" fmla="*/ 49 h 113"/>
                <a:gd name="T18" fmla="*/ 63 w 142"/>
                <a:gd name="T19" fmla="*/ 66 h 113"/>
                <a:gd name="T20" fmla="*/ 47 w 142"/>
                <a:gd name="T21" fmla="*/ 78 h 113"/>
                <a:gd name="T22" fmla="*/ 76 w 142"/>
                <a:gd name="T23" fmla="*/ 59 h 113"/>
                <a:gd name="T24" fmla="*/ 85 w 142"/>
                <a:gd name="T25" fmla="*/ 57 h 113"/>
                <a:gd name="T26" fmla="*/ 95 w 142"/>
                <a:gd name="T27" fmla="*/ 61 h 113"/>
                <a:gd name="T28" fmla="*/ 118 w 142"/>
                <a:gd name="T29" fmla="*/ 53 h 113"/>
                <a:gd name="T30" fmla="*/ 120 w 142"/>
                <a:gd name="T31" fmla="*/ 53 h 113"/>
                <a:gd name="T32" fmla="*/ 125 w 142"/>
                <a:gd name="T33" fmla="*/ 50 h 113"/>
                <a:gd name="T34" fmla="*/ 141 w 142"/>
                <a:gd name="T35" fmla="*/ 51 h 113"/>
                <a:gd name="T36" fmla="*/ 134 w 142"/>
                <a:gd name="T37" fmla="*/ 62 h 113"/>
                <a:gd name="T38" fmla="*/ 131 w 142"/>
                <a:gd name="T39" fmla="*/ 64 h 113"/>
                <a:gd name="T40" fmla="*/ 128 w 142"/>
                <a:gd name="T41" fmla="*/ 65 h 113"/>
                <a:gd name="T42" fmla="*/ 126 w 142"/>
                <a:gd name="T43" fmla="*/ 66 h 113"/>
                <a:gd name="T44" fmla="*/ 124 w 142"/>
                <a:gd name="T45" fmla="*/ 68 h 113"/>
                <a:gd name="T46" fmla="*/ 93 w 142"/>
                <a:gd name="T47" fmla="*/ 77 h 113"/>
                <a:gd name="T48" fmla="*/ 61 w 142"/>
                <a:gd name="T49" fmla="*/ 97 h 113"/>
                <a:gd name="T50" fmla="*/ 43 w 142"/>
                <a:gd name="T51" fmla="*/ 109 h 113"/>
                <a:gd name="T52" fmla="*/ 28 w 142"/>
                <a:gd name="T53" fmla="*/ 112 h 113"/>
                <a:gd name="T54" fmla="*/ 14 w 142"/>
                <a:gd name="T55" fmla="*/ 111 h 113"/>
                <a:gd name="T56" fmla="*/ 10 w 142"/>
                <a:gd name="T57" fmla="*/ 112 h 113"/>
                <a:gd name="T58" fmla="*/ 10 w 142"/>
                <a:gd name="T59" fmla="*/ 112 h 113"/>
                <a:gd name="T60" fmla="*/ 0 w 142"/>
                <a:gd name="T61" fmla="*/ 106 h 113"/>
                <a:gd name="T62" fmla="*/ 2 w 142"/>
                <a:gd name="T63" fmla="*/ 104 h 113"/>
                <a:gd name="T64" fmla="*/ 2 w 142"/>
                <a:gd name="T65" fmla="*/ 104 h 113"/>
                <a:gd name="T66" fmla="*/ 13 w 142"/>
                <a:gd name="T67" fmla="*/ 92 h 113"/>
                <a:gd name="T68" fmla="*/ 33 w 142"/>
                <a:gd name="T69" fmla="*/ 73 h 113"/>
                <a:gd name="T70" fmla="*/ 33 w 142"/>
                <a:gd name="T71" fmla="*/ 68 h 113"/>
                <a:gd name="T72" fmla="*/ 35 w 142"/>
                <a:gd name="T73" fmla="*/ 57 h 113"/>
                <a:gd name="T74" fmla="*/ 52 w 142"/>
                <a:gd name="T75" fmla="*/ 50 h 113"/>
                <a:gd name="T76" fmla="*/ 64 w 142"/>
                <a:gd name="T77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2" h="113">
                  <a:moveTo>
                    <a:pt x="64" y="46"/>
                  </a:moveTo>
                  <a:cubicBezTo>
                    <a:pt x="66" y="46"/>
                    <a:pt x="69" y="46"/>
                    <a:pt x="71" y="46"/>
                  </a:cubicBezTo>
                  <a:cubicBezTo>
                    <a:pt x="75" y="46"/>
                    <a:pt x="78" y="43"/>
                    <a:pt x="79" y="39"/>
                  </a:cubicBezTo>
                  <a:cubicBezTo>
                    <a:pt x="79" y="34"/>
                    <a:pt x="81" y="30"/>
                    <a:pt x="82" y="25"/>
                  </a:cubicBezTo>
                  <a:cubicBezTo>
                    <a:pt x="84" y="20"/>
                    <a:pt x="85" y="15"/>
                    <a:pt x="83" y="10"/>
                  </a:cubicBezTo>
                  <a:cubicBezTo>
                    <a:pt x="82" y="7"/>
                    <a:pt x="83" y="4"/>
                    <a:pt x="83" y="0"/>
                  </a:cubicBezTo>
                  <a:cubicBezTo>
                    <a:pt x="93" y="3"/>
                    <a:pt x="97" y="7"/>
                    <a:pt x="96" y="18"/>
                  </a:cubicBezTo>
                  <a:cubicBezTo>
                    <a:pt x="96" y="23"/>
                    <a:pt x="96" y="28"/>
                    <a:pt x="98" y="33"/>
                  </a:cubicBezTo>
                  <a:cubicBezTo>
                    <a:pt x="100" y="39"/>
                    <a:pt x="97" y="44"/>
                    <a:pt x="94" y="49"/>
                  </a:cubicBezTo>
                  <a:cubicBezTo>
                    <a:pt x="83" y="54"/>
                    <a:pt x="73" y="60"/>
                    <a:pt x="63" y="66"/>
                  </a:cubicBezTo>
                  <a:cubicBezTo>
                    <a:pt x="57" y="71"/>
                    <a:pt x="51" y="76"/>
                    <a:pt x="47" y="78"/>
                  </a:cubicBezTo>
                  <a:cubicBezTo>
                    <a:pt x="55" y="72"/>
                    <a:pt x="65" y="65"/>
                    <a:pt x="76" y="59"/>
                  </a:cubicBezTo>
                  <a:cubicBezTo>
                    <a:pt x="79" y="57"/>
                    <a:pt x="82" y="55"/>
                    <a:pt x="85" y="57"/>
                  </a:cubicBezTo>
                  <a:cubicBezTo>
                    <a:pt x="87" y="62"/>
                    <a:pt x="91" y="62"/>
                    <a:pt x="95" y="61"/>
                  </a:cubicBezTo>
                  <a:cubicBezTo>
                    <a:pt x="103" y="60"/>
                    <a:pt x="110" y="55"/>
                    <a:pt x="118" y="53"/>
                  </a:cubicBezTo>
                  <a:cubicBezTo>
                    <a:pt x="119" y="53"/>
                    <a:pt x="120" y="53"/>
                    <a:pt x="120" y="53"/>
                  </a:cubicBezTo>
                  <a:cubicBezTo>
                    <a:pt x="122" y="52"/>
                    <a:pt x="124" y="51"/>
                    <a:pt x="125" y="50"/>
                  </a:cubicBezTo>
                  <a:cubicBezTo>
                    <a:pt x="131" y="49"/>
                    <a:pt x="136" y="45"/>
                    <a:pt x="141" y="51"/>
                  </a:cubicBezTo>
                  <a:cubicBezTo>
                    <a:pt x="142" y="56"/>
                    <a:pt x="137" y="59"/>
                    <a:pt x="134" y="62"/>
                  </a:cubicBezTo>
                  <a:cubicBezTo>
                    <a:pt x="133" y="63"/>
                    <a:pt x="132" y="63"/>
                    <a:pt x="131" y="64"/>
                  </a:cubicBezTo>
                  <a:cubicBezTo>
                    <a:pt x="130" y="65"/>
                    <a:pt x="129" y="65"/>
                    <a:pt x="128" y="65"/>
                  </a:cubicBezTo>
                  <a:cubicBezTo>
                    <a:pt x="128" y="66"/>
                    <a:pt x="127" y="66"/>
                    <a:pt x="126" y="66"/>
                  </a:cubicBezTo>
                  <a:cubicBezTo>
                    <a:pt x="125" y="67"/>
                    <a:pt x="124" y="67"/>
                    <a:pt x="124" y="68"/>
                  </a:cubicBezTo>
                  <a:cubicBezTo>
                    <a:pt x="114" y="71"/>
                    <a:pt x="103" y="74"/>
                    <a:pt x="93" y="77"/>
                  </a:cubicBezTo>
                  <a:cubicBezTo>
                    <a:pt x="80" y="80"/>
                    <a:pt x="70" y="88"/>
                    <a:pt x="61" y="97"/>
                  </a:cubicBezTo>
                  <a:cubicBezTo>
                    <a:pt x="54" y="100"/>
                    <a:pt x="48" y="103"/>
                    <a:pt x="43" y="109"/>
                  </a:cubicBezTo>
                  <a:cubicBezTo>
                    <a:pt x="40" y="113"/>
                    <a:pt x="33" y="112"/>
                    <a:pt x="28" y="112"/>
                  </a:cubicBezTo>
                  <a:cubicBezTo>
                    <a:pt x="23" y="111"/>
                    <a:pt x="18" y="110"/>
                    <a:pt x="14" y="111"/>
                  </a:cubicBezTo>
                  <a:cubicBezTo>
                    <a:pt x="12" y="111"/>
                    <a:pt x="11" y="111"/>
                    <a:pt x="10" y="112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5" y="112"/>
                    <a:pt x="2" y="111"/>
                    <a:pt x="0" y="106"/>
                  </a:cubicBezTo>
                  <a:cubicBezTo>
                    <a:pt x="1" y="105"/>
                    <a:pt x="2" y="105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5" y="99"/>
                    <a:pt x="9" y="95"/>
                    <a:pt x="13" y="92"/>
                  </a:cubicBezTo>
                  <a:cubicBezTo>
                    <a:pt x="21" y="87"/>
                    <a:pt x="27" y="80"/>
                    <a:pt x="33" y="73"/>
                  </a:cubicBezTo>
                  <a:cubicBezTo>
                    <a:pt x="34" y="71"/>
                    <a:pt x="36" y="70"/>
                    <a:pt x="33" y="68"/>
                  </a:cubicBezTo>
                  <a:cubicBezTo>
                    <a:pt x="28" y="63"/>
                    <a:pt x="31" y="60"/>
                    <a:pt x="35" y="57"/>
                  </a:cubicBezTo>
                  <a:cubicBezTo>
                    <a:pt x="40" y="53"/>
                    <a:pt x="45" y="50"/>
                    <a:pt x="52" y="50"/>
                  </a:cubicBezTo>
                  <a:cubicBezTo>
                    <a:pt x="56" y="50"/>
                    <a:pt x="60" y="49"/>
                    <a:pt x="64" y="46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9" name="Freeform 1806"/>
            <p:cNvSpPr/>
            <p:nvPr/>
          </p:nvSpPr>
          <p:spPr bwMode="auto">
            <a:xfrm>
              <a:off x="6637" y="3159"/>
              <a:ext cx="10" cy="7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2 h 5"/>
                <a:gd name="T4" fmla="*/ 2 w 7"/>
                <a:gd name="T5" fmla="*/ 0 h 5"/>
                <a:gd name="T6" fmla="*/ 7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5"/>
                    <a:pt x="3" y="4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E15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0" name="Freeform 1807"/>
            <p:cNvSpPr/>
            <p:nvPr/>
          </p:nvSpPr>
          <p:spPr bwMode="auto">
            <a:xfrm>
              <a:off x="7633" y="3321"/>
              <a:ext cx="81" cy="130"/>
            </a:xfrm>
            <a:custGeom>
              <a:avLst/>
              <a:gdLst>
                <a:gd name="T0" fmla="*/ 14 w 54"/>
                <a:gd name="T1" fmla="*/ 67 h 87"/>
                <a:gd name="T2" fmla="*/ 22 w 54"/>
                <a:gd name="T3" fmla="*/ 47 h 87"/>
                <a:gd name="T4" fmla="*/ 54 w 54"/>
                <a:gd name="T5" fmla="*/ 0 h 87"/>
                <a:gd name="T6" fmla="*/ 48 w 54"/>
                <a:gd name="T7" fmla="*/ 6 h 87"/>
                <a:gd name="T8" fmla="*/ 37 w 54"/>
                <a:gd name="T9" fmla="*/ 37 h 87"/>
                <a:gd name="T10" fmla="*/ 38 w 54"/>
                <a:gd name="T11" fmla="*/ 44 h 87"/>
                <a:gd name="T12" fmla="*/ 43 w 54"/>
                <a:gd name="T13" fmla="*/ 65 h 87"/>
                <a:gd name="T14" fmla="*/ 42 w 54"/>
                <a:gd name="T15" fmla="*/ 67 h 87"/>
                <a:gd name="T16" fmla="*/ 20 w 54"/>
                <a:gd name="T17" fmla="*/ 76 h 87"/>
                <a:gd name="T18" fmla="*/ 16 w 54"/>
                <a:gd name="T19" fmla="*/ 81 h 87"/>
                <a:gd name="T20" fmla="*/ 0 w 54"/>
                <a:gd name="T21" fmla="*/ 86 h 87"/>
                <a:gd name="T22" fmla="*/ 0 w 54"/>
                <a:gd name="T23" fmla="*/ 85 h 87"/>
                <a:gd name="T24" fmla="*/ 1 w 54"/>
                <a:gd name="T25" fmla="*/ 81 h 87"/>
                <a:gd name="T26" fmla="*/ 14 w 54"/>
                <a:gd name="T27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14" y="67"/>
                  </a:moveTo>
                  <a:cubicBezTo>
                    <a:pt x="18" y="61"/>
                    <a:pt x="19" y="54"/>
                    <a:pt x="22" y="47"/>
                  </a:cubicBezTo>
                  <a:cubicBezTo>
                    <a:pt x="27" y="28"/>
                    <a:pt x="36" y="11"/>
                    <a:pt x="54" y="0"/>
                  </a:cubicBezTo>
                  <a:cubicBezTo>
                    <a:pt x="53" y="3"/>
                    <a:pt x="50" y="4"/>
                    <a:pt x="48" y="6"/>
                  </a:cubicBezTo>
                  <a:cubicBezTo>
                    <a:pt x="40" y="15"/>
                    <a:pt x="36" y="25"/>
                    <a:pt x="37" y="37"/>
                  </a:cubicBezTo>
                  <a:cubicBezTo>
                    <a:pt x="37" y="40"/>
                    <a:pt x="36" y="42"/>
                    <a:pt x="38" y="44"/>
                  </a:cubicBezTo>
                  <a:cubicBezTo>
                    <a:pt x="45" y="49"/>
                    <a:pt x="41" y="58"/>
                    <a:pt x="43" y="65"/>
                  </a:cubicBezTo>
                  <a:cubicBezTo>
                    <a:pt x="44" y="65"/>
                    <a:pt x="43" y="66"/>
                    <a:pt x="42" y="67"/>
                  </a:cubicBezTo>
                  <a:cubicBezTo>
                    <a:pt x="35" y="70"/>
                    <a:pt x="27" y="73"/>
                    <a:pt x="20" y="76"/>
                  </a:cubicBezTo>
                  <a:cubicBezTo>
                    <a:pt x="17" y="77"/>
                    <a:pt x="16" y="78"/>
                    <a:pt x="16" y="81"/>
                  </a:cubicBezTo>
                  <a:cubicBezTo>
                    <a:pt x="12" y="87"/>
                    <a:pt x="6" y="86"/>
                    <a:pt x="0" y="86"/>
                  </a:cubicBezTo>
                  <a:cubicBezTo>
                    <a:pt x="0" y="86"/>
                    <a:pt x="0" y="86"/>
                    <a:pt x="0" y="85"/>
                  </a:cubicBezTo>
                  <a:cubicBezTo>
                    <a:pt x="0" y="84"/>
                    <a:pt x="0" y="82"/>
                    <a:pt x="1" y="81"/>
                  </a:cubicBezTo>
                  <a:cubicBezTo>
                    <a:pt x="7" y="78"/>
                    <a:pt x="10" y="72"/>
                    <a:pt x="14" y="67"/>
                  </a:cubicBezTo>
                  <a:close/>
                </a:path>
              </a:pathLst>
            </a:custGeom>
            <a:solidFill>
              <a:srgbClr val="FC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1" name="Freeform 1808"/>
            <p:cNvSpPr/>
            <p:nvPr/>
          </p:nvSpPr>
          <p:spPr bwMode="auto">
            <a:xfrm>
              <a:off x="6818" y="604"/>
              <a:ext cx="107" cy="239"/>
            </a:xfrm>
            <a:custGeom>
              <a:avLst/>
              <a:gdLst>
                <a:gd name="T0" fmla="*/ 2 w 71"/>
                <a:gd name="T1" fmla="*/ 123 h 159"/>
                <a:gd name="T2" fmla="*/ 5 w 71"/>
                <a:gd name="T3" fmla="*/ 118 h 159"/>
                <a:gd name="T4" fmla="*/ 5 w 71"/>
                <a:gd name="T5" fmla="*/ 113 h 159"/>
                <a:gd name="T6" fmla="*/ 11 w 71"/>
                <a:gd name="T7" fmla="*/ 68 h 159"/>
                <a:gd name="T8" fmla="*/ 13 w 71"/>
                <a:gd name="T9" fmla="*/ 60 h 159"/>
                <a:gd name="T10" fmla="*/ 13 w 71"/>
                <a:gd name="T11" fmla="*/ 59 h 159"/>
                <a:gd name="T12" fmla="*/ 11 w 71"/>
                <a:gd name="T13" fmla="*/ 54 h 159"/>
                <a:gd name="T14" fmla="*/ 19 w 71"/>
                <a:gd name="T15" fmla="*/ 22 h 159"/>
                <a:gd name="T16" fmla="*/ 29 w 71"/>
                <a:gd name="T17" fmla="*/ 17 h 159"/>
                <a:gd name="T18" fmla="*/ 28 w 71"/>
                <a:gd name="T19" fmla="*/ 3 h 159"/>
                <a:gd name="T20" fmla="*/ 36 w 71"/>
                <a:gd name="T21" fmla="*/ 5 h 159"/>
                <a:gd name="T22" fmla="*/ 37 w 71"/>
                <a:gd name="T23" fmla="*/ 7 h 159"/>
                <a:gd name="T24" fmla="*/ 39 w 71"/>
                <a:gd name="T25" fmla="*/ 9 h 159"/>
                <a:gd name="T26" fmla="*/ 41 w 71"/>
                <a:gd name="T27" fmla="*/ 12 h 159"/>
                <a:gd name="T28" fmla="*/ 42 w 71"/>
                <a:gd name="T29" fmla="*/ 14 h 159"/>
                <a:gd name="T30" fmla="*/ 43 w 71"/>
                <a:gd name="T31" fmla="*/ 17 h 159"/>
                <a:gd name="T32" fmla="*/ 44 w 71"/>
                <a:gd name="T33" fmla="*/ 19 h 159"/>
                <a:gd name="T34" fmla="*/ 49 w 71"/>
                <a:gd name="T35" fmla="*/ 22 h 159"/>
                <a:gd name="T36" fmla="*/ 64 w 71"/>
                <a:gd name="T37" fmla="*/ 34 h 159"/>
                <a:gd name="T38" fmla="*/ 71 w 71"/>
                <a:gd name="T39" fmla="*/ 49 h 159"/>
                <a:gd name="T40" fmla="*/ 71 w 71"/>
                <a:gd name="T41" fmla="*/ 52 h 159"/>
                <a:gd name="T42" fmla="*/ 70 w 71"/>
                <a:gd name="T43" fmla="*/ 56 h 159"/>
                <a:gd name="T44" fmla="*/ 58 w 71"/>
                <a:gd name="T45" fmla="*/ 86 h 159"/>
                <a:gd name="T46" fmla="*/ 54 w 71"/>
                <a:gd name="T47" fmla="*/ 106 h 159"/>
                <a:gd name="T48" fmla="*/ 25 w 71"/>
                <a:gd name="T49" fmla="*/ 153 h 159"/>
                <a:gd name="T50" fmla="*/ 3 w 71"/>
                <a:gd name="T51" fmla="*/ 141 h 159"/>
                <a:gd name="T52" fmla="*/ 3 w 71"/>
                <a:gd name="T53" fmla="*/ 130 h 159"/>
                <a:gd name="T54" fmla="*/ 2 w 71"/>
                <a:gd name="T55" fmla="*/ 12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159">
                  <a:moveTo>
                    <a:pt x="2" y="123"/>
                  </a:moveTo>
                  <a:cubicBezTo>
                    <a:pt x="4" y="122"/>
                    <a:pt x="5" y="120"/>
                    <a:pt x="5" y="118"/>
                  </a:cubicBezTo>
                  <a:cubicBezTo>
                    <a:pt x="5" y="116"/>
                    <a:pt x="6" y="115"/>
                    <a:pt x="5" y="113"/>
                  </a:cubicBezTo>
                  <a:cubicBezTo>
                    <a:pt x="5" y="98"/>
                    <a:pt x="5" y="83"/>
                    <a:pt x="11" y="68"/>
                  </a:cubicBezTo>
                  <a:cubicBezTo>
                    <a:pt x="13" y="66"/>
                    <a:pt x="13" y="63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2" y="43"/>
                    <a:pt x="16" y="33"/>
                    <a:pt x="19" y="22"/>
                  </a:cubicBezTo>
                  <a:cubicBezTo>
                    <a:pt x="21" y="18"/>
                    <a:pt x="25" y="17"/>
                    <a:pt x="29" y="17"/>
                  </a:cubicBezTo>
                  <a:cubicBezTo>
                    <a:pt x="27" y="13"/>
                    <a:pt x="23" y="7"/>
                    <a:pt x="28" y="3"/>
                  </a:cubicBezTo>
                  <a:cubicBezTo>
                    <a:pt x="31" y="0"/>
                    <a:pt x="33" y="3"/>
                    <a:pt x="36" y="5"/>
                  </a:cubicBezTo>
                  <a:cubicBezTo>
                    <a:pt x="36" y="5"/>
                    <a:pt x="37" y="6"/>
                    <a:pt x="37" y="7"/>
                  </a:cubicBezTo>
                  <a:cubicBezTo>
                    <a:pt x="38" y="7"/>
                    <a:pt x="39" y="8"/>
                    <a:pt x="39" y="9"/>
                  </a:cubicBezTo>
                  <a:cubicBezTo>
                    <a:pt x="40" y="10"/>
                    <a:pt x="40" y="11"/>
                    <a:pt x="41" y="12"/>
                  </a:cubicBezTo>
                  <a:cubicBezTo>
                    <a:pt x="41" y="13"/>
                    <a:pt x="42" y="13"/>
                    <a:pt x="42" y="14"/>
                  </a:cubicBezTo>
                  <a:cubicBezTo>
                    <a:pt x="42" y="15"/>
                    <a:pt x="43" y="16"/>
                    <a:pt x="43" y="17"/>
                  </a:cubicBezTo>
                  <a:cubicBezTo>
                    <a:pt x="43" y="17"/>
                    <a:pt x="43" y="18"/>
                    <a:pt x="44" y="19"/>
                  </a:cubicBezTo>
                  <a:cubicBezTo>
                    <a:pt x="45" y="21"/>
                    <a:pt x="46" y="22"/>
                    <a:pt x="49" y="22"/>
                  </a:cubicBezTo>
                  <a:cubicBezTo>
                    <a:pt x="60" y="21"/>
                    <a:pt x="62" y="22"/>
                    <a:pt x="64" y="34"/>
                  </a:cubicBezTo>
                  <a:cubicBezTo>
                    <a:pt x="65" y="40"/>
                    <a:pt x="70" y="44"/>
                    <a:pt x="71" y="49"/>
                  </a:cubicBezTo>
                  <a:cubicBezTo>
                    <a:pt x="71" y="50"/>
                    <a:pt x="71" y="51"/>
                    <a:pt x="71" y="52"/>
                  </a:cubicBezTo>
                  <a:cubicBezTo>
                    <a:pt x="71" y="54"/>
                    <a:pt x="70" y="55"/>
                    <a:pt x="70" y="56"/>
                  </a:cubicBezTo>
                  <a:cubicBezTo>
                    <a:pt x="65" y="66"/>
                    <a:pt x="64" y="76"/>
                    <a:pt x="58" y="86"/>
                  </a:cubicBezTo>
                  <a:cubicBezTo>
                    <a:pt x="56" y="92"/>
                    <a:pt x="55" y="99"/>
                    <a:pt x="54" y="106"/>
                  </a:cubicBezTo>
                  <a:cubicBezTo>
                    <a:pt x="52" y="126"/>
                    <a:pt x="44" y="143"/>
                    <a:pt x="25" y="153"/>
                  </a:cubicBezTo>
                  <a:cubicBezTo>
                    <a:pt x="12" y="159"/>
                    <a:pt x="5" y="155"/>
                    <a:pt x="3" y="141"/>
                  </a:cubicBezTo>
                  <a:cubicBezTo>
                    <a:pt x="4" y="137"/>
                    <a:pt x="6" y="134"/>
                    <a:pt x="3" y="130"/>
                  </a:cubicBezTo>
                  <a:cubicBezTo>
                    <a:pt x="1" y="129"/>
                    <a:pt x="0" y="126"/>
                    <a:pt x="2" y="123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2" name="Freeform 1809"/>
            <p:cNvSpPr/>
            <p:nvPr/>
          </p:nvSpPr>
          <p:spPr bwMode="auto">
            <a:xfrm>
              <a:off x="6808" y="547"/>
              <a:ext cx="130" cy="149"/>
            </a:xfrm>
            <a:custGeom>
              <a:avLst/>
              <a:gdLst>
                <a:gd name="T0" fmla="*/ 45 w 87"/>
                <a:gd name="T1" fmla="*/ 54 h 99"/>
                <a:gd name="T2" fmla="*/ 45 w 87"/>
                <a:gd name="T3" fmla="*/ 52 h 99"/>
                <a:gd name="T4" fmla="*/ 43 w 87"/>
                <a:gd name="T5" fmla="*/ 48 h 99"/>
                <a:gd name="T6" fmla="*/ 43 w 87"/>
                <a:gd name="T7" fmla="*/ 48 h 99"/>
                <a:gd name="T8" fmla="*/ 41 w 87"/>
                <a:gd name="T9" fmla="*/ 46 h 99"/>
                <a:gd name="T10" fmla="*/ 37 w 87"/>
                <a:gd name="T11" fmla="*/ 42 h 99"/>
                <a:gd name="T12" fmla="*/ 38 w 87"/>
                <a:gd name="T13" fmla="*/ 52 h 99"/>
                <a:gd name="T14" fmla="*/ 42 w 87"/>
                <a:gd name="T15" fmla="*/ 60 h 99"/>
                <a:gd name="T16" fmla="*/ 40 w 87"/>
                <a:gd name="T17" fmla="*/ 61 h 99"/>
                <a:gd name="T18" fmla="*/ 28 w 87"/>
                <a:gd name="T19" fmla="*/ 67 h 99"/>
                <a:gd name="T20" fmla="*/ 22 w 87"/>
                <a:gd name="T21" fmla="*/ 94 h 99"/>
                <a:gd name="T22" fmla="*/ 20 w 87"/>
                <a:gd name="T23" fmla="*/ 98 h 99"/>
                <a:gd name="T24" fmla="*/ 20 w 87"/>
                <a:gd name="T25" fmla="*/ 98 h 99"/>
                <a:gd name="T26" fmla="*/ 14 w 87"/>
                <a:gd name="T27" fmla="*/ 93 h 99"/>
                <a:gd name="T28" fmla="*/ 10 w 87"/>
                <a:gd name="T29" fmla="*/ 72 h 99"/>
                <a:gd name="T30" fmla="*/ 2 w 87"/>
                <a:gd name="T31" fmla="*/ 15 h 99"/>
                <a:gd name="T32" fmla="*/ 12 w 87"/>
                <a:gd name="T33" fmla="*/ 49 h 99"/>
                <a:gd name="T34" fmla="*/ 19 w 87"/>
                <a:gd name="T35" fmla="*/ 62 h 99"/>
                <a:gd name="T36" fmla="*/ 22 w 87"/>
                <a:gd name="T37" fmla="*/ 63 h 99"/>
                <a:gd name="T38" fmla="*/ 23 w 87"/>
                <a:gd name="T39" fmla="*/ 60 h 99"/>
                <a:gd name="T40" fmla="*/ 17 w 87"/>
                <a:gd name="T41" fmla="*/ 48 h 99"/>
                <a:gd name="T42" fmla="*/ 7 w 87"/>
                <a:gd name="T43" fmla="*/ 15 h 99"/>
                <a:gd name="T44" fmla="*/ 7 w 87"/>
                <a:gd name="T45" fmla="*/ 14 h 99"/>
                <a:gd name="T46" fmla="*/ 18 w 87"/>
                <a:gd name="T47" fmla="*/ 2 h 99"/>
                <a:gd name="T48" fmla="*/ 37 w 87"/>
                <a:gd name="T49" fmla="*/ 6 h 99"/>
                <a:gd name="T50" fmla="*/ 52 w 87"/>
                <a:gd name="T51" fmla="*/ 39 h 99"/>
                <a:gd name="T52" fmla="*/ 58 w 87"/>
                <a:gd name="T53" fmla="*/ 44 h 99"/>
                <a:gd name="T54" fmla="*/ 63 w 87"/>
                <a:gd name="T55" fmla="*/ 49 h 99"/>
                <a:gd name="T56" fmla="*/ 80 w 87"/>
                <a:gd name="T57" fmla="*/ 64 h 99"/>
                <a:gd name="T58" fmla="*/ 87 w 87"/>
                <a:gd name="T59" fmla="*/ 77 h 99"/>
                <a:gd name="T60" fmla="*/ 87 w 87"/>
                <a:gd name="T61" fmla="*/ 80 h 99"/>
                <a:gd name="T62" fmla="*/ 86 w 87"/>
                <a:gd name="T63" fmla="*/ 82 h 99"/>
                <a:gd name="T64" fmla="*/ 79 w 87"/>
                <a:gd name="T65" fmla="*/ 85 h 99"/>
                <a:gd name="T66" fmla="*/ 69 w 87"/>
                <a:gd name="T67" fmla="*/ 67 h 99"/>
                <a:gd name="T68" fmla="*/ 59 w 87"/>
                <a:gd name="T69" fmla="*/ 60 h 99"/>
                <a:gd name="T70" fmla="*/ 47 w 87"/>
                <a:gd name="T71" fmla="*/ 56 h 99"/>
                <a:gd name="T72" fmla="*/ 47 w 87"/>
                <a:gd name="T73" fmla="*/ 56 h 99"/>
                <a:gd name="T74" fmla="*/ 45 w 87"/>
                <a:gd name="T75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" h="99">
                  <a:moveTo>
                    <a:pt x="45" y="54"/>
                  </a:moveTo>
                  <a:cubicBezTo>
                    <a:pt x="45" y="53"/>
                    <a:pt x="45" y="53"/>
                    <a:pt x="45" y="52"/>
                  </a:cubicBezTo>
                  <a:cubicBezTo>
                    <a:pt x="44" y="51"/>
                    <a:pt x="44" y="49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7"/>
                    <a:pt x="42" y="47"/>
                    <a:pt x="41" y="46"/>
                  </a:cubicBezTo>
                  <a:cubicBezTo>
                    <a:pt x="40" y="45"/>
                    <a:pt x="39" y="43"/>
                    <a:pt x="37" y="42"/>
                  </a:cubicBezTo>
                  <a:cubicBezTo>
                    <a:pt x="35" y="46"/>
                    <a:pt x="37" y="49"/>
                    <a:pt x="38" y="52"/>
                  </a:cubicBezTo>
                  <a:cubicBezTo>
                    <a:pt x="39" y="54"/>
                    <a:pt x="42" y="57"/>
                    <a:pt x="42" y="60"/>
                  </a:cubicBezTo>
                  <a:cubicBezTo>
                    <a:pt x="41" y="60"/>
                    <a:pt x="40" y="61"/>
                    <a:pt x="40" y="61"/>
                  </a:cubicBezTo>
                  <a:cubicBezTo>
                    <a:pt x="30" y="57"/>
                    <a:pt x="30" y="57"/>
                    <a:pt x="28" y="67"/>
                  </a:cubicBezTo>
                  <a:cubicBezTo>
                    <a:pt x="26" y="76"/>
                    <a:pt x="22" y="85"/>
                    <a:pt x="22" y="94"/>
                  </a:cubicBezTo>
                  <a:cubicBezTo>
                    <a:pt x="21" y="95"/>
                    <a:pt x="21" y="97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6" y="99"/>
                    <a:pt x="14" y="98"/>
                    <a:pt x="14" y="93"/>
                  </a:cubicBezTo>
                  <a:cubicBezTo>
                    <a:pt x="15" y="86"/>
                    <a:pt x="12" y="79"/>
                    <a:pt x="10" y="72"/>
                  </a:cubicBezTo>
                  <a:cubicBezTo>
                    <a:pt x="4" y="53"/>
                    <a:pt x="0" y="34"/>
                    <a:pt x="2" y="15"/>
                  </a:cubicBezTo>
                  <a:cubicBezTo>
                    <a:pt x="5" y="26"/>
                    <a:pt x="8" y="38"/>
                    <a:pt x="12" y="49"/>
                  </a:cubicBezTo>
                  <a:cubicBezTo>
                    <a:pt x="13" y="54"/>
                    <a:pt x="16" y="58"/>
                    <a:pt x="19" y="62"/>
                  </a:cubicBezTo>
                  <a:cubicBezTo>
                    <a:pt x="19" y="63"/>
                    <a:pt x="21" y="64"/>
                    <a:pt x="22" y="63"/>
                  </a:cubicBezTo>
                  <a:cubicBezTo>
                    <a:pt x="24" y="62"/>
                    <a:pt x="23" y="61"/>
                    <a:pt x="23" y="60"/>
                  </a:cubicBezTo>
                  <a:cubicBezTo>
                    <a:pt x="21" y="56"/>
                    <a:pt x="19" y="52"/>
                    <a:pt x="17" y="48"/>
                  </a:cubicBezTo>
                  <a:cubicBezTo>
                    <a:pt x="12" y="38"/>
                    <a:pt x="9" y="26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4"/>
                    <a:pt x="9" y="0"/>
                    <a:pt x="18" y="2"/>
                  </a:cubicBezTo>
                  <a:cubicBezTo>
                    <a:pt x="25" y="4"/>
                    <a:pt x="32" y="3"/>
                    <a:pt x="37" y="6"/>
                  </a:cubicBezTo>
                  <a:cubicBezTo>
                    <a:pt x="34" y="20"/>
                    <a:pt x="40" y="33"/>
                    <a:pt x="52" y="39"/>
                  </a:cubicBezTo>
                  <a:cubicBezTo>
                    <a:pt x="54" y="40"/>
                    <a:pt x="57" y="42"/>
                    <a:pt x="58" y="44"/>
                  </a:cubicBezTo>
                  <a:cubicBezTo>
                    <a:pt x="59" y="46"/>
                    <a:pt x="60" y="49"/>
                    <a:pt x="63" y="49"/>
                  </a:cubicBezTo>
                  <a:cubicBezTo>
                    <a:pt x="72" y="49"/>
                    <a:pt x="77" y="56"/>
                    <a:pt x="80" y="64"/>
                  </a:cubicBezTo>
                  <a:cubicBezTo>
                    <a:pt x="82" y="69"/>
                    <a:pt x="86" y="72"/>
                    <a:pt x="87" y="77"/>
                  </a:cubicBezTo>
                  <a:cubicBezTo>
                    <a:pt x="87" y="78"/>
                    <a:pt x="87" y="79"/>
                    <a:pt x="87" y="80"/>
                  </a:cubicBezTo>
                  <a:cubicBezTo>
                    <a:pt x="87" y="81"/>
                    <a:pt x="86" y="82"/>
                    <a:pt x="86" y="82"/>
                  </a:cubicBezTo>
                  <a:cubicBezTo>
                    <a:pt x="84" y="84"/>
                    <a:pt x="82" y="86"/>
                    <a:pt x="79" y="85"/>
                  </a:cubicBezTo>
                  <a:cubicBezTo>
                    <a:pt x="74" y="80"/>
                    <a:pt x="71" y="74"/>
                    <a:pt x="69" y="67"/>
                  </a:cubicBezTo>
                  <a:cubicBezTo>
                    <a:pt x="68" y="61"/>
                    <a:pt x="65" y="58"/>
                    <a:pt x="59" y="60"/>
                  </a:cubicBezTo>
                  <a:cubicBezTo>
                    <a:pt x="54" y="62"/>
                    <a:pt x="50" y="60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5"/>
                    <a:pt x="46" y="54"/>
                    <a:pt x="45" y="54"/>
                  </a:cubicBezTo>
                  <a:close/>
                </a:path>
              </a:pathLst>
            </a:custGeom>
            <a:solidFill>
              <a:srgbClr val="F0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3" name="Freeform 1810"/>
            <p:cNvSpPr/>
            <p:nvPr/>
          </p:nvSpPr>
          <p:spPr bwMode="auto">
            <a:xfrm>
              <a:off x="6730" y="660"/>
              <a:ext cx="103" cy="153"/>
            </a:xfrm>
            <a:custGeom>
              <a:avLst/>
              <a:gdLst>
                <a:gd name="T0" fmla="*/ 61 w 69"/>
                <a:gd name="T1" fmla="*/ 86 h 102"/>
                <a:gd name="T2" fmla="*/ 67 w 69"/>
                <a:gd name="T3" fmla="*/ 96 h 102"/>
                <a:gd name="T4" fmla="*/ 65 w 69"/>
                <a:gd name="T5" fmla="*/ 102 h 102"/>
                <a:gd name="T6" fmla="*/ 50 w 69"/>
                <a:gd name="T7" fmla="*/ 88 h 102"/>
                <a:gd name="T8" fmla="*/ 35 w 69"/>
                <a:gd name="T9" fmla="*/ 63 h 102"/>
                <a:gd name="T10" fmla="*/ 34 w 69"/>
                <a:gd name="T11" fmla="*/ 71 h 102"/>
                <a:gd name="T12" fmla="*/ 37 w 69"/>
                <a:gd name="T13" fmla="*/ 79 h 102"/>
                <a:gd name="T14" fmla="*/ 35 w 69"/>
                <a:gd name="T15" fmla="*/ 88 h 102"/>
                <a:gd name="T16" fmla="*/ 27 w 69"/>
                <a:gd name="T17" fmla="*/ 85 h 102"/>
                <a:gd name="T18" fmla="*/ 15 w 69"/>
                <a:gd name="T19" fmla="*/ 70 h 102"/>
                <a:gd name="T20" fmla="*/ 13 w 69"/>
                <a:gd name="T21" fmla="*/ 69 h 102"/>
                <a:gd name="T22" fmla="*/ 11 w 69"/>
                <a:gd name="T23" fmla="*/ 64 h 102"/>
                <a:gd name="T24" fmla="*/ 11 w 69"/>
                <a:gd name="T25" fmla="*/ 62 h 102"/>
                <a:gd name="T26" fmla="*/ 10 w 69"/>
                <a:gd name="T27" fmla="*/ 57 h 102"/>
                <a:gd name="T28" fmla="*/ 11 w 69"/>
                <a:gd name="T29" fmla="*/ 56 h 102"/>
                <a:gd name="T30" fmla="*/ 7 w 69"/>
                <a:gd name="T31" fmla="*/ 43 h 102"/>
                <a:gd name="T32" fmla="*/ 3 w 69"/>
                <a:gd name="T33" fmla="*/ 10 h 102"/>
                <a:gd name="T34" fmla="*/ 3 w 69"/>
                <a:gd name="T35" fmla="*/ 2 h 102"/>
                <a:gd name="T36" fmla="*/ 10 w 69"/>
                <a:gd name="T37" fmla="*/ 2 h 102"/>
                <a:gd name="T38" fmla="*/ 18 w 69"/>
                <a:gd name="T39" fmla="*/ 14 h 102"/>
                <a:gd name="T40" fmla="*/ 29 w 69"/>
                <a:gd name="T41" fmla="*/ 8 h 102"/>
                <a:gd name="T42" fmla="*/ 32 w 69"/>
                <a:gd name="T43" fmla="*/ 12 h 102"/>
                <a:gd name="T44" fmla="*/ 55 w 69"/>
                <a:gd name="T45" fmla="*/ 73 h 102"/>
                <a:gd name="T46" fmla="*/ 61 w 69"/>
                <a:gd name="T47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102">
                  <a:moveTo>
                    <a:pt x="61" y="86"/>
                  </a:moveTo>
                  <a:cubicBezTo>
                    <a:pt x="63" y="89"/>
                    <a:pt x="65" y="92"/>
                    <a:pt x="67" y="96"/>
                  </a:cubicBezTo>
                  <a:cubicBezTo>
                    <a:pt x="69" y="98"/>
                    <a:pt x="68" y="101"/>
                    <a:pt x="65" y="102"/>
                  </a:cubicBezTo>
                  <a:cubicBezTo>
                    <a:pt x="55" y="102"/>
                    <a:pt x="54" y="94"/>
                    <a:pt x="50" y="88"/>
                  </a:cubicBezTo>
                  <a:cubicBezTo>
                    <a:pt x="46" y="79"/>
                    <a:pt x="41" y="71"/>
                    <a:pt x="35" y="63"/>
                  </a:cubicBezTo>
                  <a:cubicBezTo>
                    <a:pt x="32" y="66"/>
                    <a:pt x="34" y="68"/>
                    <a:pt x="34" y="71"/>
                  </a:cubicBezTo>
                  <a:cubicBezTo>
                    <a:pt x="35" y="74"/>
                    <a:pt x="37" y="76"/>
                    <a:pt x="37" y="79"/>
                  </a:cubicBezTo>
                  <a:cubicBezTo>
                    <a:pt x="38" y="82"/>
                    <a:pt x="39" y="86"/>
                    <a:pt x="35" y="88"/>
                  </a:cubicBezTo>
                  <a:cubicBezTo>
                    <a:pt x="32" y="90"/>
                    <a:pt x="30" y="87"/>
                    <a:pt x="27" y="85"/>
                  </a:cubicBezTo>
                  <a:cubicBezTo>
                    <a:pt x="23" y="80"/>
                    <a:pt x="21" y="73"/>
                    <a:pt x="15" y="70"/>
                  </a:cubicBezTo>
                  <a:cubicBezTo>
                    <a:pt x="14" y="70"/>
                    <a:pt x="14" y="69"/>
                    <a:pt x="13" y="69"/>
                  </a:cubicBezTo>
                  <a:cubicBezTo>
                    <a:pt x="12" y="67"/>
                    <a:pt x="12" y="66"/>
                    <a:pt x="11" y="64"/>
                  </a:cubicBezTo>
                  <a:cubicBezTo>
                    <a:pt x="11" y="63"/>
                    <a:pt x="11" y="62"/>
                    <a:pt x="11" y="62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1"/>
                    <a:pt x="9" y="47"/>
                    <a:pt x="7" y="43"/>
                  </a:cubicBezTo>
                  <a:cubicBezTo>
                    <a:pt x="5" y="32"/>
                    <a:pt x="2" y="21"/>
                    <a:pt x="3" y="10"/>
                  </a:cubicBezTo>
                  <a:cubicBezTo>
                    <a:pt x="1" y="7"/>
                    <a:pt x="0" y="4"/>
                    <a:pt x="3" y="2"/>
                  </a:cubicBezTo>
                  <a:cubicBezTo>
                    <a:pt x="5" y="0"/>
                    <a:pt x="8" y="1"/>
                    <a:pt x="10" y="2"/>
                  </a:cubicBezTo>
                  <a:cubicBezTo>
                    <a:pt x="14" y="5"/>
                    <a:pt x="17" y="9"/>
                    <a:pt x="18" y="14"/>
                  </a:cubicBezTo>
                  <a:cubicBezTo>
                    <a:pt x="20" y="6"/>
                    <a:pt x="24" y="4"/>
                    <a:pt x="29" y="8"/>
                  </a:cubicBezTo>
                  <a:cubicBezTo>
                    <a:pt x="30" y="9"/>
                    <a:pt x="32" y="10"/>
                    <a:pt x="32" y="12"/>
                  </a:cubicBezTo>
                  <a:cubicBezTo>
                    <a:pt x="37" y="33"/>
                    <a:pt x="55" y="50"/>
                    <a:pt x="55" y="73"/>
                  </a:cubicBezTo>
                  <a:cubicBezTo>
                    <a:pt x="57" y="77"/>
                    <a:pt x="59" y="82"/>
                    <a:pt x="61" y="86"/>
                  </a:cubicBezTo>
                  <a:close/>
                </a:path>
              </a:pathLst>
            </a:custGeom>
            <a:solidFill>
              <a:srgbClr val="FCD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4" name="Freeform 1811"/>
            <p:cNvSpPr/>
            <p:nvPr/>
          </p:nvSpPr>
          <p:spPr bwMode="auto">
            <a:xfrm>
              <a:off x="6853" y="556"/>
              <a:ext cx="105" cy="113"/>
            </a:xfrm>
            <a:custGeom>
              <a:avLst/>
              <a:gdLst>
                <a:gd name="T0" fmla="*/ 55 w 70"/>
                <a:gd name="T1" fmla="*/ 73 h 75"/>
                <a:gd name="T2" fmla="*/ 44 w 70"/>
                <a:gd name="T3" fmla="*/ 55 h 75"/>
                <a:gd name="T4" fmla="*/ 31 w 70"/>
                <a:gd name="T5" fmla="*/ 47 h 75"/>
                <a:gd name="T6" fmla="*/ 25 w 70"/>
                <a:gd name="T7" fmla="*/ 42 h 75"/>
                <a:gd name="T8" fmla="*/ 18 w 70"/>
                <a:gd name="T9" fmla="*/ 36 h 75"/>
                <a:gd name="T10" fmla="*/ 8 w 70"/>
                <a:gd name="T11" fmla="*/ 28 h 75"/>
                <a:gd name="T12" fmla="*/ 1 w 70"/>
                <a:gd name="T13" fmla="*/ 8 h 75"/>
                <a:gd name="T14" fmla="*/ 7 w 70"/>
                <a:gd name="T15" fmla="*/ 0 h 75"/>
                <a:gd name="T16" fmla="*/ 25 w 70"/>
                <a:gd name="T17" fmla="*/ 9 h 75"/>
                <a:gd name="T18" fmla="*/ 34 w 70"/>
                <a:gd name="T19" fmla="*/ 9 h 75"/>
                <a:gd name="T20" fmla="*/ 37 w 70"/>
                <a:gd name="T21" fmla="*/ 9 h 75"/>
                <a:gd name="T22" fmla="*/ 39 w 70"/>
                <a:gd name="T23" fmla="*/ 11 h 75"/>
                <a:gd name="T24" fmla="*/ 65 w 70"/>
                <a:gd name="T25" fmla="*/ 58 h 75"/>
                <a:gd name="T26" fmla="*/ 63 w 70"/>
                <a:gd name="T27" fmla="*/ 71 h 75"/>
                <a:gd name="T28" fmla="*/ 55 w 70"/>
                <a:gd name="T29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75">
                  <a:moveTo>
                    <a:pt x="55" y="73"/>
                  </a:moveTo>
                  <a:cubicBezTo>
                    <a:pt x="51" y="67"/>
                    <a:pt x="47" y="62"/>
                    <a:pt x="44" y="55"/>
                  </a:cubicBezTo>
                  <a:cubicBezTo>
                    <a:pt x="42" y="50"/>
                    <a:pt x="39" y="45"/>
                    <a:pt x="31" y="47"/>
                  </a:cubicBezTo>
                  <a:cubicBezTo>
                    <a:pt x="28" y="48"/>
                    <a:pt x="25" y="46"/>
                    <a:pt x="25" y="42"/>
                  </a:cubicBezTo>
                  <a:cubicBezTo>
                    <a:pt x="24" y="38"/>
                    <a:pt x="23" y="35"/>
                    <a:pt x="18" y="36"/>
                  </a:cubicBezTo>
                  <a:cubicBezTo>
                    <a:pt x="12" y="36"/>
                    <a:pt x="9" y="32"/>
                    <a:pt x="8" y="28"/>
                  </a:cubicBezTo>
                  <a:cubicBezTo>
                    <a:pt x="5" y="21"/>
                    <a:pt x="3" y="14"/>
                    <a:pt x="1" y="8"/>
                  </a:cubicBezTo>
                  <a:cubicBezTo>
                    <a:pt x="0" y="1"/>
                    <a:pt x="0" y="1"/>
                    <a:pt x="7" y="0"/>
                  </a:cubicBezTo>
                  <a:cubicBezTo>
                    <a:pt x="14" y="2"/>
                    <a:pt x="21" y="4"/>
                    <a:pt x="25" y="9"/>
                  </a:cubicBezTo>
                  <a:cubicBezTo>
                    <a:pt x="29" y="13"/>
                    <a:pt x="31" y="12"/>
                    <a:pt x="34" y="9"/>
                  </a:cubicBezTo>
                  <a:cubicBezTo>
                    <a:pt x="35" y="9"/>
                    <a:pt x="36" y="9"/>
                    <a:pt x="37" y="9"/>
                  </a:cubicBezTo>
                  <a:cubicBezTo>
                    <a:pt x="38" y="10"/>
                    <a:pt x="38" y="10"/>
                    <a:pt x="39" y="11"/>
                  </a:cubicBezTo>
                  <a:cubicBezTo>
                    <a:pt x="50" y="25"/>
                    <a:pt x="53" y="44"/>
                    <a:pt x="65" y="58"/>
                  </a:cubicBezTo>
                  <a:cubicBezTo>
                    <a:pt x="70" y="64"/>
                    <a:pt x="66" y="67"/>
                    <a:pt x="63" y="71"/>
                  </a:cubicBezTo>
                  <a:cubicBezTo>
                    <a:pt x="61" y="73"/>
                    <a:pt x="59" y="75"/>
                    <a:pt x="55" y="73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5" name="Freeform 1812"/>
            <p:cNvSpPr/>
            <p:nvPr/>
          </p:nvSpPr>
          <p:spPr bwMode="auto">
            <a:xfrm>
              <a:off x="6724" y="643"/>
              <a:ext cx="97" cy="126"/>
            </a:xfrm>
            <a:custGeom>
              <a:avLst/>
              <a:gdLst>
                <a:gd name="T0" fmla="*/ 59 w 65"/>
                <a:gd name="T1" fmla="*/ 84 h 84"/>
                <a:gd name="T2" fmla="*/ 50 w 65"/>
                <a:gd name="T3" fmla="*/ 61 h 84"/>
                <a:gd name="T4" fmla="*/ 40 w 65"/>
                <a:gd name="T5" fmla="*/ 47 h 84"/>
                <a:gd name="T6" fmla="*/ 36 w 65"/>
                <a:gd name="T7" fmla="*/ 39 h 84"/>
                <a:gd name="T8" fmla="*/ 33 w 65"/>
                <a:gd name="T9" fmla="*/ 24 h 84"/>
                <a:gd name="T10" fmla="*/ 28 w 65"/>
                <a:gd name="T11" fmla="*/ 20 h 84"/>
                <a:gd name="T12" fmla="*/ 24 w 65"/>
                <a:gd name="T13" fmla="*/ 25 h 84"/>
                <a:gd name="T14" fmla="*/ 26 w 65"/>
                <a:gd name="T15" fmla="*/ 34 h 84"/>
                <a:gd name="T16" fmla="*/ 24 w 65"/>
                <a:gd name="T17" fmla="*/ 38 h 84"/>
                <a:gd name="T18" fmla="*/ 9 w 65"/>
                <a:gd name="T19" fmla="*/ 15 h 84"/>
                <a:gd name="T20" fmla="*/ 7 w 65"/>
                <a:gd name="T21" fmla="*/ 21 h 84"/>
                <a:gd name="T22" fmla="*/ 5 w 65"/>
                <a:gd name="T23" fmla="*/ 21 h 84"/>
                <a:gd name="T24" fmla="*/ 5 w 65"/>
                <a:gd name="T25" fmla="*/ 1 h 84"/>
                <a:gd name="T26" fmla="*/ 12 w 65"/>
                <a:gd name="T27" fmla="*/ 5 h 84"/>
                <a:gd name="T28" fmla="*/ 16 w 65"/>
                <a:gd name="T29" fmla="*/ 5 h 84"/>
                <a:gd name="T30" fmla="*/ 32 w 65"/>
                <a:gd name="T31" fmla="*/ 8 h 84"/>
                <a:gd name="T32" fmla="*/ 46 w 65"/>
                <a:gd name="T33" fmla="*/ 31 h 84"/>
                <a:gd name="T34" fmla="*/ 52 w 65"/>
                <a:gd name="T35" fmla="*/ 37 h 84"/>
                <a:gd name="T36" fmla="*/ 50 w 65"/>
                <a:gd name="T37" fmla="*/ 25 h 84"/>
                <a:gd name="T38" fmla="*/ 50 w 65"/>
                <a:gd name="T39" fmla="*/ 14 h 84"/>
                <a:gd name="T40" fmla="*/ 53 w 65"/>
                <a:gd name="T41" fmla="*/ 15 h 84"/>
                <a:gd name="T42" fmla="*/ 63 w 65"/>
                <a:gd name="T43" fmla="*/ 39 h 84"/>
                <a:gd name="T44" fmla="*/ 64 w 65"/>
                <a:gd name="T45" fmla="*/ 51 h 84"/>
                <a:gd name="T46" fmla="*/ 59 w 65"/>
                <a:gd name="T4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84">
                  <a:moveTo>
                    <a:pt x="59" y="84"/>
                  </a:moveTo>
                  <a:cubicBezTo>
                    <a:pt x="54" y="77"/>
                    <a:pt x="52" y="69"/>
                    <a:pt x="50" y="61"/>
                  </a:cubicBezTo>
                  <a:cubicBezTo>
                    <a:pt x="48" y="56"/>
                    <a:pt x="46" y="50"/>
                    <a:pt x="40" y="47"/>
                  </a:cubicBezTo>
                  <a:cubicBezTo>
                    <a:pt x="37" y="45"/>
                    <a:pt x="37" y="42"/>
                    <a:pt x="36" y="39"/>
                  </a:cubicBezTo>
                  <a:cubicBezTo>
                    <a:pt x="35" y="34"/>
                    <a:pt x="34" y="29"/>
                    <a:pt x="33" y="24"/>
                  </a:cubicBezTo>
                  <a:cubicBezTo>
                    <a:pt x="32" y="22"/>
                    <a:pt x="31" y="19"/>
                    <a:pt x="28" y="20"/>
                  </a:cubicBezTo>
                  <a:cubicBezTo>
                    <a:pt x="25" y="20"/>
                    <a:pt x="25" y="23"/>
                    <a:pt x="24" y="25"/>
                  </a:cubicBezTo>
                  <a:cubicBezTo>
                    <a:pt x="24" y="28"/>
                    <a:pt x="25" y="31"/>
                    <a:pt x="26" y="34"/>
                  </a:cubicBezTo>
                  <a:cubicBezTo>
                    <a:pt x="26" y="36"/>
                    <a:pt x="26" y="37"/>
                    <a:pt x="24" y="38"/>
                  </a:cubicBezTo>
                  <a:cubicBezTo>
                    <a:pt x="22" y="28"/>
                    <a:pt x="18" y="19"/>
                    <a:pt x="9" y="15"/>
                  </a:cubicBezTo>
                  <a:cubicBezTo>
                    <a:pt x="7" y="17"/>
                    <a:pt x="7" y="19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0" y="13"/>
                    <a:pt x="0" y="9"/>
                    <a:pt x="5" y="1"/>
                  </a:cubicBezTo>
                  <a:cubicBezTo>
                    <a:pt x="7" y="3"/>
                    <a:pt x="9" y="4"/>
                    <a:pt x="12" y="5"/>
                  </a:cubicBezTo>
                  <a:cubicBezTo>
                    <a:pt x="13" y="6"/>
                    <a:pt x="14" y="6"/>
                    <a:pt x="16" y="5"/>
                  </a:cubicBezTo>
                  <a:cubicBezTo>
                    <a:pt x="24" y="0"/>
                    <a:pt x="28" y="1"/>
                    <a:pt x="32" y="8"/>
                  </a:cubicBezTo>
                  <a:cubicBezTo>
                    <a:pt x="37" y="16"/>
                    <a:pt x="41" y="23"/>
                    <a:pt x="46" y="31"/>
                  </a:cubicBezTo>
                  <a:cubicBezTo>
                    <a:pt x="47" y="33"/>
                    <a:pt x="48" y="36"/>
                    <a:pt x="52" y="37"/>
                  </a:cubicBezTo>
                  <a:cubicBezTo>
                    <a:pt x="54" y="33"/>
                    <a:pt x="51" y="29"/>
                    <a:pt x="50" y="25"/>
                  </a:cubicBezTo>
                  <a:cubicBezTo>
                    <a:pt x="50" y="21"/>
                    <a:pt x="49" y="17"/>
                    <a:pt x="50" y="14"/>
                  </a:cubicBezTo>
                  <a:cubicBezTo>
                    <a:pt x="52" y="13"/>
                    <a:pt x="52" y="14"/>
                    <a:pt x="53" y="15"/>
                  </a:cubicBezTo>
                  <a:cubicBezTo>
                    <a:pt x="55" y="23"/>
                    <a:pt x="59" y="31"/>
                    <a:pt x="63" y="39"/>
                  </a:cubicBezTo>
                  <a:cubicBezTo>
                    <a:pt x="65" y="43"/>
                    <a:pt x="65" y="47"/>
                    <a:pt x="64" y="51"/>
                  </a:cubicBezTo>
                  <a:cubicBezTo>
                    <a:pt x="59" y="62"/>
                    <a:pt x="59" y="73"/>
                    <a:pt x="59" y="84"/>
                  </a:cubicBezTo>
                  <a:close/>
                </a:path>
              </a:pathLst>
            </a:custGeom>
            <a:solidFill>
              <a:srgbClr val="F9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66" name="Group 2014"/>
          <p:cNvGrpSpPr/>
          <p:nvPr userDrawn="1"/>
        </p:nvGrpSpPr>
        <p:grpSpPr bwMode="auto">
          <a:xfrm>
            <a:off x="1590586" y="809625"/>
            <a:ext cx="3435350" cy="6016625"/>
            <a:chOff x="5743" y="510"/>
            <a:chExt cx="2164" cy="3790"/>
          </a:xfrm>
        </p:grpSpPr>
        <p:sp>
          <p:nvSpPr>
            <p:cNvPr id="6167" name="Freeform 1814"/>
            <p:cNvSpPr/>
            <p:nvPr/>
          </p:nvSpPr>
          <p:spPr bwMode="auto">
            <a:xfrm>
              <a:off x="6751" y="510"/>
              <a:ext cx="205" cy="103"/>
            </a:xfrm>
            <a:custGeom>
              <a:avLst/>
              <a:gdLst>
                <a:gd name="T0" fmla="*/ 104 w 137"/>
                <a:gd name="T1" fmla="*/ 40 h 69"/>
                <a:gd name="T2" fmla="*/ 102 w 137"/>
                <a:gd name="T3" fmla="*/ 40 h 69"/>
                <a:gd name="T4" fmla="*/ 65 w 137"/>
                <a:gd name="T5" fmla="*/ 23 h 69"/>
                <a:gd name="T6" fmla="*/ 38 w 137"/>
                <a:gd name="T7" fmla="*/ 29 h 69"/>
                <a:gd name="T8" fmla="*/ 28 w 137"/>
                <a:gd name="T9" fmla="*/ 33 h 69"/>
                <a:gd name="T10" fmla="*/ 22 w 137"/>
                <a:gd name="T11" fmla="*/ 34 h 69"/>
                <a:gd name="T12" fmla="*/ 17 w 137"/>
                <a:gd name="T13" fmla="*/ 37 h 69"/>
                <a:gd name="T14" fmla="*/ 10 w 137"/>
                <a:gd name="T15" fmla="*/ 31 h 69"/>
                <a:gd name="T16" fmla="*/ 0 w 137"/>
                <a:gd name="T17" fmla="*/ 7 h 69"/>
                <a:gd name="T18" fmla="*/ 8 w 137"/>
                <a:gd name="T19" fmla="*/ 0 h 69"/>
                <a:gd name="T20" fmla="*/ 20 w 137"/>
                <a:gd name="T21" fmla="*/ 17 h 69"/>
                <a:gd name="T22" fmla="*/ 27 w 137"/>
                <a:gd name="T23" fmla="*/ 14 h 69"/>
                <a:gd name="T24" fmla="*/ 32 w 137"/>
                <a:gd name="T25" fmla="*/ 11 h 69"/>
                <a:gd name="T26" fmla="*/ 38 w 137"/>
                <a:gd name="T27" fmla="*/ 18 h 69"/>
                <a:gd name="T28" fmla="*/ 61 w 137"/>
                <a:gd name="T29" fmla="*/ 13 h 69"/>
                <a:gd name="T30" fmla="*/ 66 w 137"/>
                <a:gd name="T31" fmla="*/ 12 h 69"/>
                <a:gd name="T32" fmla="*/ 68 w 137"/>
                <a:gd name="T33" fmla="*/ 11 h 69"/>
                <a:gd name="T34" fmla="*/ 76 w 137"/>
                <a:gd name="T35" fmla="*/ 16 h 69"/>
                <a:gd name="T36" fmla="*/ 80 w 137"/>
                <a:gd name="T37" fmla="*/ 20 h 69"/>
                <a:gd name="T38" fmla="*/ 82 w 137"/>
                <a:gd name="T39" fmla="*/ 21 h 69"/>
                <a:gd name="T40" fmla="*/ 84 w 137"/>
                <a:gd name="T41" fmla="*/ 23 h 69"/>
                <a:gd name="T42" fmla="*/ 86 w 137"/>
                <a:gd name="T43" fmla="*/ 24 h 69"/>
                <a:gd name="T44" fmla="*/ 89 w 137"/>
                <a:gd name="T45" fmla="*/ 26 h 69"/>
                <a:gd name="T46" fmla="*/ 91 w 137"/>
                <a:gd name="T47" fmla="*/ 26 h 69"/>
                <a:gd name="T48" fmla="*/ 95 w 137"/>
                <a:gd name="T49" fmla="*/ 27 h 69"/>
                <a:gd name="T50" fmla="*/ 131 w 137"/>
                <a:gd name="T51" fmla="*/ 59 h 69"/>
                <a:gd name="T52" fmla="*/ 137 w 137"/>
                <a:gd name="T53" fmla="*/ 67 h 69"/>
                <a:gd name="T54" fmla="*/ 128 w 137"/>
                <a:gd name="T55" fmla="*/ 65 h 69"/>
                <a:gd name="T56" fmla="*/ 106 w 137"/>
                <a:gd name="T57" fmla="*/ 44 h 69"/>
                <a:gd name="T58" fmla="*/ 104 w 137"/>
                <a:gd name="T59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69">
                  <a:moveTo>
                    <a:pt x="104" y="40"/>
                  </a:moveTo>
                  <a:cubicBezTo>
                    <a:pt x="104" y="40"/>
                    <a:pt x="103" y="40"/>
                    <a:pt x="102" y="40"/>
                  </a:cubicBezTo>
                  <a:cubicBezTo>
                    <a:pt x="92" y="31"/>
                    <a:pt x="79" y="25"/>
                    <a:pt x="65" y="23"/>
                  </a:cubicBezTo>
                  <a:cubicBezTo>
                    <a:pt x="55" y="21"/>
                    <a:pt x="46" y="23"/>
                    <a:pt x="38" y="29"/>
                  </a:cubicBezTo>
                  <a:cubicBezTo>
                    <a:pt x="35" y="31"/>
                    <a:pt x="32" y="33"/>
                    <a:pt x="28" y="33"/>
                  </a:cubicBezTo>
                  <a:cubicBezTo>
                    <a:pt x="26" y="33"/>
                    <a:pt x="24" y="33"/>
                    <a:pt x="22" y="34"/>
                  </a:cubicBezTo>
                  <a:cubicBezTo>
                    <a:pt x="20" y="35"/>
                    <a:pt x="19" y="38"/>
                    <a:pt x="17" y="37"/>
                  </a:cubicBezTo>
                  <a:cubicBezTo>
                    <a:pt x="14" y="36"/>
                    <a:pt x="11" y="34"/>
                    <a:pt x="10" y="31"/>
                  </a:cubicBezTo>
                  <a:cubicBezTo>
                    <a:pt x="7" y="23"/>
                    <a:pt x="2" y="15"/>
                    <a:pt x="0" y="7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7" y="9"/>
                    <a:pt x="11" y="14"/>
                    <a:pt x="20" y="17"/>
                  </a:cubicBezTo>
                  <a:cubicBezTo>
                    <a:pt x="24" y="20"/>
                    <a:pt x="25" y="14"/>
                    <a:pt x="27" y="14"/>
                  </a:cubicBezTo>
                  <a:cubicBezTo>
                    <a:pt x="29" y="13"/>
                    <a:pt x="30" y="12"/>
                    <a:pt x="32" y="11"/>
                  </a:cubicBezTo>
                  <a:cubicBezTo>
                    <a:pt x="37" y="10"/>
                    <a:pt x="37" y="10"/>
                    <a:pt x="38" y="18"/>
                  </a:cubicBezTo>
                  <a:cubicBezTo>
                    <a:pt x="45" y="13"/>
                    <a:pt x="52" y="10"/>
                    <a:pt x="61" y="13"/>
                  </a:cubicBezTo>
                  <a:cubicBezTo>
                    <a:pt x="63" y="14"/>
                    <a:pt x="64" y="13"/>
                    <a:pt x="66" y="12"/>
                  </a:cubicBezTo>
                  <a:cubicBezTo>
                    <a:pt x="66" y="11"/>
                    <a:pt x="67" y="11"/>
                    <a:pt x="68" y="11"/>
                  </a:cubicBezTo>
                  <a:cubicBezTo>
                    <a:pt x="71" y="13"/>
                    <a:pt x="73" y="15"/>
                    <a:pt x="76" y="16"/>
                  </a:cubicBezTo>
                  <a:cubicBezTo>
                    <a:pt x="78" y="17"/>
                    <a:pt x="78" y="19"/>
                    <a:pt x="80" y="20"/>
                  </a:cubicBezTo>
                  <a:cubicBezTo>
                    <a:pt x="81" y="20"/>
                    <a:pt x="81" y="20"/>
                    <a:pt x="82" y="21"/>
                  </a:cubicBezTo>
                  <a:cubicBezTo>
                    <a:pt x="83" y="21"/>
                    <a:pt x="84" y="22"/>
                    <a:pt x="84" y="23"/>
                  </a:cubicBezTo>
                  <a:cubicBezTo>
                    <a:pt x="85" y="23"/>
                    <a:pt x="86" y="24"/>
                    <a:pt x="86" y="24"/>
                  </a:cubicBezTo>
                  <a:cubicBezTo>
                    <a:pt x="87" y="25"/>
                    <a:pt x="88" y="25"/>
                    <a:pt x="89" y="26"/>
                  </a:cubicBezTo>
                  <a:cubicBezTo>
                    <a:pt x="90" y="26"/>
                    <a:pt x="90" y="26"/>
                    <a:pt x="91" y="26"/>
                  </a:cubicBezTo>
                  <a:cubicBezTo>
                    <a:pt x="92" y="27"/>
                    <a:pt x="93" y="28"/>
                    <a:pt x="95" y="27"/>
                  </a:cubicBezTo>
                  <a:cubicBezTo>
                    <a:pt x="106" y="38"/>
                    <a:pt x="120" y="47"/>
                    <a:pt x="131" y="59"/>
                  </a:cubicBezTo>
                  <a:cubicBezTo>
                    <a:pt x="134" y="61"/>
                    <a:pt x="137" y="64"/>
                    <a:pt x="137" y="67"/>
                  </a:cubicBezTo>
                  <a:cubicBezTo>
                    <a:pt x="133" y="69"/>
                    <a:pt x="131" y="67"/>
                    <a:pt x="128" y="65"/>
                  </a:cubicBezTo>
                  <a:cubicBezTo>
                    <a:pt x="120" y="59"/>
                    <a:pt x="112" y="52"/>
                    <a:pt x="106" y="44"/>
                  </a:cubicBezTo>
                  <a:cubicBezTo>
                    <a:pt x="105" y="43"/>
                    <a:pt x="105" y="41"/>
                    <a:pt x="104" y="40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8" name="Freeform 1815"/>
            <p:cNvSpPr/>
            <p:nvPr/>
          </p:nvSpPr>
          <p:spPr bwMode="auto">
            <a:xfrm>
              <a:off x="6766" y="574"/>
              <a:ext cx="27" cy="93"/>
            </a:xfrm>
            <a:custGeom>
              <a:avLst/>
              <a:gdLst>
                <a:gd name="T0" fmla="*/ 9 w 18"/>
                <a:gd name="T1" fmla="*/ 0 h 62"/>
                <a:gd name="T2" fmla="*/ 14 w 18"/>
                <a:gd name="T3" fmla="*/ 30 h 62"/>
                <a:gd name="T4" fmla="*/ 17 w 18"/>
                <a:gd name="T5" fmla="*/ 56 h 62"/>
                <a:gd name="T6" fmla="*/ 15 w 18"/>
                <a:gd name="T7" fmla="*/ 61 h 62"/>
                <a:gd name="T8" fmla="*/ 11 w 18"/>
                <a:gd name="T9" fmla="*/ 58 h 62"/>
                <a:gd name="T10" fmla="*/ 2 w 18"/>
                <a:gd name="T11" fmla="*/ 27 h 62"/>
                <a:gd name="T12" fmla="*/ 2 w 18"/>
                <a:gd name="T13" fmla="*/ 26 h 62"/>
                <a:gd name="T14" fmla="*/ 2 w 18"/>
                <a:gd name="T15" fmla="*/ 9 h 62"/>
                <a:gd name="T16" fmla="*/ 9 w 18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2">
                  <a:moveTo>
                    <a:pt x="9" y="0"/>
                  </a:moveTo>
                  <a:cubicBezTo>
                    <a:pt x="11" y="11"/>
                    <a:pt x="11" y="21"/>
                    <a:pt x="14" y="30"/>
                  </a:cubicBezTo>
                  <a:cubicBezTo>
                    <a:pt x="18" y="39"/>
                    <a:pt x="17" y="48"/>
                    <a:pt x="17" y="56"/>
                  </a:cubicBezTo>
                  <a:cubicBezTo>
                    <a:pt x="17" y="58"/>
                    <a:pt x="18" y="61"/>
                    <a:pt x="15" y="61"/>
                  </a:cubicBezTo>
                  <a:cubicBezTo>
                    <a:pt x="13" y="62"/>
                    <a:pt x="12" y="59"/>
                    <a:pt x="11" y="58"/>
                  </a:cubicBezTo>
                  <a:cubicBezTo>
                    <a:pt x="7" y="48"/>
                    <a:pt x="4" y="3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20"/>
                    <a:pt x="6" y="15"/>
                    <a:pt x="2" y="9"/>
                  </a:cubicBezTo>
                  <a:cubicBezTo>
                    <a:pt x="0" y="6"/>
                    <a:pt x="5" y="3"/>
                    <a:pt x="9" y="0"/>
                  </a:cubicBezTo>
                  <a:close/>
                </a:path>
              </a:pathLst>
            </a:custGeom>
            <a:solidFill>
              <a:srgbClr val="EF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9" name="Freeform 1816"/>
            <p:cNvSpPr/>
            <p:nvPr/>
          </p:nvSpPr>
          <p:spPr bwMode="auto">
            <a:xfrm>
              <a:off x="6712" y="625"/>
              <a:ext cx="21" cy="60"/>
            </a:xfrm>
            <a:custGeom>
              <a:avLst/>
              <a:gdLst>
                <a:gd name="T0" fmla="*/ 13 w 14"/>
                <a:gd name="T1" fmla="*/ 13 h 40"/>
                <a:gd name="T2" fmla="*/ 13 w 14"/>
                <a:gd name="T3" fmla="*/ 33 h 40"/>
                <a:gd name="T4" fmla="*/ 11 w 14"/>
                <a:gd name="T5" fmla="*/ 40 h 40"/>
                <a:gd name="T6" fmla="*/ 2 w 14"/>
                <a:gd name="T7" fmla="*/ 8 h 40"/>
                <a:gd name="T8" fmla="*/ 13 w 14"/>
                <a:gd name="T9" fmla="*/ 0 h 40"/>
                <a:gd name="T10" fmla="*/ 13 w 14"/>
                <a:gd name="T11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13" y="13"/>
                  </a:moveTo>
                  <a:cubicBezTo>
                    <a:pt x="13" y="20"/>
                    <a:pt x="13" y="26"/>
                    <a:pt x="13" y="33"/>
                  </a:cubicBezTo>
                  <a:cubicBezTo>
                    <a:pt x="13" y="35"/>
                    <a:pt x="14" y="37"/>
                    <a:pt x="11" y="40"/>
                  </a:cubicBezTo>
                  <a:cubicBezTo>
                    <a:pt x="6" y="30"/>
                    <a:pt x="0" y="20"/>
                    <a:pt x="2" y="8"/>
                  </a:cubicBezTo>
                  <a:cubicBezTo>
                    <a:pt x="7" y="8"/>
                    <a:pt x="8" y="1"/>
                    <a:pt x="13" y="0"/>
                  </a:cubicBezTo>
                  <a:cubicBezTo>
                    <a:pt x="13" y="4"/>
                    <a:pt x="13" y="9"/>
                    <a:pt x="13" y="13"/>
                  </a:cubicBezTo>
                  <a:close/>
                </a:path>
              </a:pathLst>
            </a:custGeom>
            <a:solidFill>
              <a:srgbClr val="E8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0" name="Freeform 1817"/>
            <p:cNvSpPr/>
            <p:nvPr/>
          </p:nvSpPr>
          <p:spPr bwMode="auto">
            <a:xfrm>
              <a:off x="6652" y="639"/>
              <a:ext cx="69" cy="141"/>
            </a:xfrm>
            <a:custGeom>
              <a:avLst/>
              <a:gdLst>
                <a:gd name="T0" fmla="*/ 45 w 46"/>
                <a:gd name="T1" fmla="*/ 68 h 94"/>
                <a:gd name="T2" fmla="*/ 45 w 46"/>
                <a:gd name="T3" fmla="*/ 74 h 94"/>
                <a:gd name="T4" fmla="*/ 45 w 46"/>
                <a:gd name="T5" fmla="*/ 78 h 94"/>
                <a:gd name="T6" fmla="*/ 28 w 46"/>
                <a:gd name="T7" fmla="*/ 92 h 94"/>
                <a:gd name="T8" fmla="*/ 21 w 46"/>
                <a:gd name="T9" fmla="*/ 88 h 94"/>
                <a:gd name="T10" fmla="*/ 10 w 46"/>
                <a:gd name="T11" fmla="*/ 62 h 94"/>
                <a:gd name="T12" fmla="*/ 2 w 46"/>
                <a:gd name="T13" fmla="*/ 30 h 94"/>
                <a:gd name="T14" fmla="*/ 6 w 46"/>
                <a:gd name="T15" fmla="*/ 8 h 94"/>
                <a:gd name="T16" fmla="*/ 11 w 46"/>
                <a:gd name="T17" fmla="*/ 4 h 94"/>
                <a:gd name="T18" fmla="*/ 36 w 46"/>
                <a:gd name="T19" fmla="*/ 15 h 94"/>
                <a:gd name="T20" fmla="*/ 40 w 46"/>
                <a:gd name="T21" fmla="*/ 22 h 94"/>
                <a:gd name="T22" fmla="*/ 44 w 46"/>
                <a:gd name="T23" fmla="*/ 55 h 94"/>
                <a:gd name="T24" fmla="*/ 45 w 46"/>
                <a:gd name="T25" fmla="*/ 6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94">
                  <a:moveTo>
                    <a:pt x="45" y="68"/>
                  </a:moveTo>
                  <a:cubicBezTo>
                    <a:pt x="45" y="70"/>
                    <a:pt x="46" y="72"/>
                    <a:pt x="45" y="74"/>
                  </a:cubicBezTo>
                  <a:cubicBezTo>
                    <a:pt x="45" y="76"/>
                    <a:pt x="46" y="77"/>
                    <a:pt x="45" y="78"/>
                  </a:cubicBezTo>
                  <a:cubicBezTo>
                    <a:pt x="40" y="83"/>
                    <a:pt x="34" y="87"/>
                    <a:pt x="28" y="92"/>
                  </a:cubicBezTo>
                  <a:cubicBezTo>
                    <a:pt x="25" y="94"/>
                    <a:pt x="22" y="91"/>
                    <a:pt x="21" y="88"/>
                  </a:cubicBezTo>
                  <a:cubicBezTo>
                    <a:pt x="17" y="79"/>
                    <a:pt x="12" y="71"/>
                    <a:pt x="10" y="62"/>
                  </a:cubicBezTo>
                  <a:cubicBezTo>
                    <a:pt x="6" y="52"/>
                    <a:pt x="5" y="41"/>
                    <a:pt x="2" y="30"/>
                  </a:cubicBezTo>
                  <a:cubicBezTo>
                    <a:pt x="0" y="22"/>
                    <a:pt x="2" y="15"/>
                    <a:pt x="6" y="8"/>
                  </a:cubicBezTo>
                  <a:cubicBezTo>
                    <a:pt x="7" y="6"/>
                    <a:pt x="9" y="4"/>
                    <a:pt x="11" y="4"/>
                  </a:cubicBezTo>
                  <a:cubicBezTo>
                    <a:pt x="20" y="0"/>
                    <a:pt x="33" y="5"/>
                    <a:pt x="36" y="15"/>
                  </a:cubicBezTo>
                  <a:cubicBezTo>
                    <a:pt x="37" y="17"/>
                    <a:pt x="38" y="20"/>
                    <a:pt x="40" y="22"/>
                  </a:cubicBezTo>
                  <a:cubicBezTo>
                    <a:pt x="41" y="33"/>
                    <a:pt x="43" y="44"/>
                    <a:pt x="44" y="55"/>
                  </a:cubicBezTo>
                  <a:cubicBezTo>
                    <a:pt x="45" y="60"/>
                    <a:pt x="45" y="64"/>
                    <a:pt x="45" y="68"/>
                  </a:cubicBezTo>
                  <a:close/>
                </a:path>
              </a:pathLst>
            </a:custGeom>
            <a:solidFill>
              <a:srgbClr val="FD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1" name="Freeform 1818"/>
            <p:cNvSpPr/>
            <p:nvPr/>
          </p:nvSpPr>
          <p:spPr bwMode="auto">
            <a:xfrm>
              <a:off x="6740" y="742"/>
              <a:ext cx="75" cy="167"/>
            </a:xfrm>
            <a:custGeom>
              <a:avLst/>
              <a:gdLst>
                <a:gd name="T0" fmla="*/ 6 w 50"/>
                <a:gd name="T1" fmla="*/ 6 h 111"/>
                <a:gd name="T2" fmla="*/ 6 w 50"/>
                <a:gd name="T3" fmla="*/ 8 h 111"/>
                <a:gd name="T4" fmla="*/ 8 w 50"/>
                <a:gd name="T5" fmla="*/ 12 h 111"/>
                <a:gd name="T6" fmla="*/ 8 w 50"/>
                <a:gd name="T7" fmla="*/ 12 h 111"/>
                <a:gd name="T8" fmla="*/ 24 w 50"/>
                <a:gd name="T9" fmla="*/ 48 h 111"/>
                <a:gd name="T10" fmla="*/ 25 w 50"/>
                <a:gd name="T11" fmla="*/ 50 h 111"/>
                <a:gd name="T12" fmla="*/ 26 w 50"/>
                <a:gd name="T13" fmla="*/ 53 h 111"/>
                <a:gd name="T14" fmla="*/ 48 w 50"/>
                <a:gd name="T15" fmla="*/ 96 h 111"/>
                <a:gd name="T16" fmla="*/ 49 w 50"/>
                <a:gd name="T17" fmla="*/ 103 h 111"/>
                <a:gd name="T18" fmla="*/ 39 w 50"/>
                <a:gd name="T19" fmla="*/ 111 h 111"/>
                <a:gd name="T20" fmla="*/ 36 w 50"/>
                <a:gd name="T21" fmla="*/ 111 h 111"/>
                <a:gd name="T22" fmla="*/ 32 w 50"/>
                <a:gd name="T23" fmla="*/ 110 h 111"/>
                <a:gd name="T24" fmla="*/ 21 w 50"/>
                <a:gd name="T25" fmla="*/ 87 h 111"/>
                <a:gd name="T26" fmla="*/ 19 w 50"/>
                <a:gd name="T27" fmla="*/ 83 h 111"/>
                <a:gd name="T28" fmla="*/ 17 w 50"/>
                <a:gd name="T29" fmla="*/ 79 h 111"/>
                <a:gd name="T30" fmla="*/ 17 w 50"/>
                <a:gd name="T31" fmla="*/ 79 h 111"/>
                <a:gd name="T32" fmla="*/ 15 w 50"/>
                <a:gd name="T33" fmla="*/ 63 h 111"/>
                <a:gd name="T34" fmla="*/ 1 w 50"/>
                <a:gd name="T35" fmla="*/ 4 h 111"/>
                <a:gd name="T36" fmla="*/ 4 w 50"/>
                <a:gd name="T37" fmla="*/ 1 h 111"/>
                <a:gd name="T38" fmla="*/ 4 w 50"/>
                <a:gd name="T39" fmla="*/ 1 h 111"/>
                <a:gd name="T40" fmla="*/ 6 w 50"/>
                <a:gd name="T41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111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7" y="9"/>
                    <a:pt x="6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7" y="22"/>
                    <a:pt x="17" y="37"/>
                    <a:pt x="24" y="48"/>
                  </a:cubicBezTo>
                  <a:cubicBezTo>
                    <a:pt x="25" y="48"/>
                    <a:pt x="25" y="49"/>
                    <a:pt x="25" y="50"/>
                  </a:cubicBezTo>
                  <a:cubicBezTo>
                    <a:pt x="26" y="51"/>
                    <a:pt x="26" y="52"/>
                    <a:pt x="26" y="53"/>
                  </a:cubicBezTo>
                  <a:cubicBezTo>
                    <a:pt x="33" y="68"/>
                    <a:pt x="40" y="82"/>
                    <a:pt x="48" y="96"/>
                  </a:cubicBezTo>
                  <a:cubicBezTo>
                    <a:pt x="50" y="98"/>
                    <a:pt x="50" y="100"/>
                    <a:pt x="49" y="103"/>
                  </a:cubicBezTo>
                  <a:cubicBezTo>
                    <a:pt x="48" y="107"/>
                    <a:pt x="44" y="110"/>
                    <a:pt x="39" y="111"/>
                  </a:cubicBezTo>
                  <a:cubicBezTo>
                    <a:pt x="38" y="111"/>
                    <a:pt x="37" y="111"/>
                    <a:pt x="36" y="111"/>
                  </a:cubicBezTo>
                  <a:cubicBezTo>
                    <a:pt x="35" y="111"/>
                    <a:pt x="33" y="110"/>
                    <a:pt x="32" y="110"/>
                  </a:cubicBezTo>
                  <a:cubicBezTo>
                    <a:pt x="27" y="103"/>
                    <a:pt x="24" y="95"/>
                    <a:pt x="21" y="87"/>
                  </a:cubicBezTo>
                  <a:cubicBezTo>
                    <a:pt x="20" y="86"/>
                    <a:pt x="20" y="84"/>
                    <a:pt x="19" y="83"/>
                  </a:cubicBezTo>
                  <a:cubicBezTo>
                    <a:pt x="18" y="82"/>
                    <a:pt x="18" y="80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74"/>
                    <a:pt x="16" y="69"/>
                    <a:pt x="15" y="63"/>
                  </a:cubicBezTo>
                  <a:cubicBezTo>
                    <a:pt x="10" y="44"/>
                    <a:pt x="5" y="24"/>
                    <a:pt x="1" y="4"/>
                  </a:cubicBezTo>
                  <a:cubicBezTo>
                    <a:pt x="0" y="2"/>
                    <a:pt x="0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4" y="5"/>
                    <a:pt x="6" y="6"/>
                  </a:cubicBezTo>
                  <a:close/>
                </a:path>
              </a:pathLst>
            </a:custGeom>
            <a:solidFill>
              <a:srgbClr val="EEC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2" name="Freeform 1819"/>
            <p:cNvSpPr/>
            <p:nvPr/>
          </p:nvSpPr>
          <p:spPr bwMode="auto">
            <a:xfrm>
              <a:off x="7790" y="1671"/>
              <a:ext cx="65" cy="40"/>
            </a:xfrm>
            <a:custGeom>
              <a:avLst/>
              <a:gdLst>
                <a:gd name="T0" fmla="*/ 37 w 43"/>
                <a:gd name="T1" fmla="*/ 17 h 27"/>
                <a:gd name="T2" fmla="*/ 39 w 43"/>
                <a:gd name="T3" fmla="*/ 17 h 27"/>
                <a:gd name="T4" fmla="*/ 41 w 43"/>
                <a:gd name="T5" fmla="*/ 20 h 27"/>
                <a:gd name="T6" fmla="*/ 41 w 43"/>
                <a:gd name="T7" fmla="*/ 25 h 27"/>
                <a:gd name="T8" fmla="*/ 36 w 43"/>
                <a:gd name="T9" fmla="*/ 26 h 27"/>
                <a:gd name="T10" fmla="*/ 30 w 43"/>
                <a:gd name="T11" fmla="*/ 23 h 27"/>
                <a:gd name="T12" fmla="*/ 22 w 43"/>
                <a:gd name="T13" fmla="*/ 24 h 27"/>
                <a:gd name="T14" fmla="*/ 18 w 43"/>
                <a:gd name="T15" fmla="*/ 23 h 27"/>
                <a:gd name="T16" fmla="*/ 10 w 43"/>
                <a:gd name="T17" fmla="*/ 21 h 27"/>
                <a:gd name="T18" fmla="*/ 8 w 43"/>
                <a:gd name="T19" fmla="*/ 22 h 27"/>
                <a:gd name="T20" fmla="*/ 5 w 43"/>
                <a:gd name="T21" fmla="*/ 20 h 27"/>
                <a:gd name="T22" fmla="*/ 4 w 43"/>
                <a:gd name="T23" fmla="*/ 19 h 27"/>
                <a:gd name="T24" fmla="*/ 2 w 43"/>
                <a:gd name="T25" fmla="*/ 18 h 27"/>
                <a:gd name="T26" fmla="*/ 0 w 43"/>
                <a:gd name="T27" fmla="*/ 12 h 27"/>
                <a:gd name="T28" fmla="*/ 18 w 43"/>
                <a:gd name="T29" fmla="*/ 9 h 27"/>
                <a:gd name="T30" fmla="*/ 33 w 43"/>
                <a:gd name="T31" fmla="*/ 13 h 27"/>
                <a:gd name="T32" fmla="*/ 35 w 43"/>
                <a:gd name="T33" fmla="*/ 15 h 27"/>
                <a:gd name="T34" fmla="*/ 35 w 43"/>
                <a:gd name="T35" fmla="*/ 15 h 27"/>
                <a:gd name="T36" fmla="*/ 37 w 43"/>
                <a:gd name="T3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7">
                  <a:moveTo>
                    <a:pt x="37" y="17"/>
                  </a:moveTo>
                  <a:cubicBezTo>
                    <a:pt x="38" y="17"/>
                    <a:pt x="38" y="17"/>
                    <a:pt x="39" y="17"/>
                  </a:cubicBezTo>
                  <a:cubicBezTo>
                    <a:pt x="40" y="18"/>
                    <a:pt x="40" y="19"/>
                    <a:pt x="41" y="20"/>
                  </a:cubicBezTo>
                  <a:cubicBezTo>
                    <a:pt x="42" y="22"/>
                    <a:pt x="43" y="24"/>
                    <a:pt x="41" y="25"/>
                  </a:cubicBezTo>
                  <a:cubicBezTo>
                    <a:pt x="40" y="27"/>
                    <a:pt x="38" y="27"/>
                    <a:pt x="36" y="26"/>
                  </a:cubicBezTo>
                  <a:cubicBezTo>
                    <a:pt x="34" y="26"/>
                    <a:pt x="32" y="24"/>
                    <a:pt x="30" y="23"/>
                  </a:cubicBezTo>
                  <a:cubicBezTo>
                    <a:pt x="27" y="22"/>
                    <a:pt x="25" y="20"/>
                    <a:pt x="22" y="24"/>
                  </a:cubicBezTo>
                  <a:cubicBezTo>
                    <a:pt x="21" y="25"/>
                    <a:pt x="19" y="25"/>
                    <a:pt x="18" y="23"/>
                  </a:cubicBezTo>
                  <a:cubicBezTo>
                    <a:pt x="16" y="21"/>
                    <a:pt x="13" y="21"/>
                    <a:pt x="10" y="21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7" y="21"/>
                    <a:pt x="6" y="21"/>
                    <a:pt x="5" y="20"/>
                  </a:cubicBezTo>
                  <a:cubicBezTo>
                    <a:pt x="5" y="20"/>
                    <a:pt x="5" y="20"/>
                    <a:pt x="4" y="19"/>
                  </a:cubicBezTo>
                  <a:cubicBezTo>
                    <a:pt x="3" y="19"/>
                    <a:pt x="3" y="18"/>
                    <a:pt x="2" y="18"/>
                  </a:cubicBezTo>
                  <a:cubicBezTo>
                    <a:pt x="0" y="16"/>
                    <a:pt x="0" y="14"/>
                    <a:pt x="0" y="12"/>
                  </a:cubicBezTo>
                  <a:cubicBezTo>
                    <a:pt x="4" y="1"/>
                    <a:pt x="9" y="0"/>
                    <a:pt x="18" y="9"/>
                  </a:cubicBezTo>
                  <a:cubicBezTo>
                    <a:pt x="23" y="12"/>
                    <a:pt x="28" y="11"/>
                    <a:pt x="33" y="13"/>
                  </a:cubicBezTo>
                  <a:cubicBezTo>
                    <a:pt x="34" y="14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6"/>
                    <a:pt x="37" y="17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3" name="Freeform 1820"/>
            <p:cNvSpPr/>
            <p:nvPr/>
          </p:nvSpPr>
          <p:spPr bwMode="auto">
            <a:xfrm>
              <a:off x="7754" y="1620"/>
              <a:ext cx="53" cy="106"/>
            </a:xfrm>
            <a:custGeom>
              <a:avLst/>
              <a:gdLst>
                <a:gd name="T0" fmla="*/ 19 w 35"/>
                <a:gd name="T1" fmla="*/ 68 h 71"/>
                <a:gd name="T2" fmla="*/ 8 w 35"/>
                <a:gd name="T3" fmla="*/ 69 h 71"/>
                <a:gd name="T4" fmla="*/ 3 w 35"/>
                <a:gd name="T5" fmla="*/ 57 h 71"/>
                <a:gd name="T6" fmla="*/ 12 w 35"/>
                <a:gd name="T7" fmla="*/ 26 h 71"/>
                <a:gd name="T8" fmla="*/ 23 w 35"/>
                <a:gd name="T9" fmla="*/ 11 h 71"/>
                <a:gd name="T10" fmla="*/ 27 w 35"/>
                <a:gd name="T11" fmla="*/ 5 h 71"/>
                <a:gd name="T12" fmla="*/ 26 w 35"/>
                <a:gd name="T13" fmla="*/ 3 h 71"/>
                <a:gd name="T14" fmla="*/ 30 w 35"/>
                <a:gd name="T15" fmla="*/ 0 h 71"/>
                <a:gd name="T16" fmla="*/ 32 w 35"/>
                <a:gd name="T17" fmla="*/ 2 h 71"/>
                <a:gd name="T18" fmla="*/ 32 w 35"/>
                <a:gd name="T19" fmla="*/ 14 h 71"/>
                <a:gd name="T20" fmla="*/ 31 w 35"/>
                <a:gd name="T21" fmla="*/ 16 h 71"/>
                <a:gd name="T22" fmla="*/ 20 w 35"/>
                <a:gd name="T23" fmla="*/ 30 h 71"/>
                <a:gd name="T24" fmla="*/ 9 w 35"/>
                <a:gd name="T25" fmla="*/ 59 h 71"/>
                <a:gd name="T26" fmla="*/ 9 w 35"/>
                <a:gd name="T27" fmla="*/ 67 h 71"/>
                <a:gd name="T28" fmla="*/ 19 w 35"/>
                <a:gd name="T2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71">
                  <a:moveTo>
                    <a:pt x="19" y="68"/>
                  </a:moveTo>
                  <a:cubicBezTo>
                    <a:pt x="16" y="71"/>
                    <a:pt x="12" y="71"/>
                    <a:pt x="8" y="69"/>
                  </a:cubicBezTo>
                  <a:cubicBezTo>
                    <a:pt x="2" y="67"/>
                    <a:pt x="0" y="63"/>
                    <a:pt x="3" y="57"/>
                  </a:cubicBezTo>
                  <a:cubicBezTo>
                    <a:pt x="8" y="47"/>
                    <a:pt x="11" y="37"/>
                    <a:pt x="12" y="26"/>
                  </a:cubicBezTo>
                  <a:cubicBezTo>
                    <a:pt x="13" y="20"/>
                    <a:pt x="17" y="14"/>
                    <a:pt x="23" y="11"/>
                  </a:cubicBezTo>
                  <a:cubicBezTo>
                    <a:pt x="26" y="10"/>
                    <a:pt x="27" y="8"/>
                    <a:pt x="27" y="5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1"/>
                    <a:pt x="28" y="1"/>
                    <a:pt x="30" y="0"/>
                  </a:cubicBezTo>
                  <a:cubicBezTo>
                    <a:pt x="31" y="1"/>
                    <a:pt x="31" y="1"/>
                    <a:pt x="32" y="2"/>
                  </a:cubicBezTo>
                  <a:cubicBezTo>
                    <a:pt x="35" y="6"/>
                    <a:pt x="31" y="10"/>
                    <a:pt x="32" y="14"/>
                  </a:cubicBezTo>
                  <a:cubicBezTo>
                    <a:pt x="32" y="15"/>
                    <a:pt x="31" y="16"/>
                    <a:pt x="31" y="16"/>
                  </a:cubicBezTo>
                  <a:cubicBezTo>
                    <a:pt x="25" y="19"/>
                    <a:pt x="20" y="22"/>
                    <a:pt x="20" y="30"/>
                  </a:cubicBezTo>
                  <a:cubicBezTo>
                    <a:pt x="18" y="40"/>
                    <a:pt x="18" y="51"/>
                    <a:pt x="9" y="59"/>
                  </a:cubicBezTo>
                  <a:cubicBezTo>
                    <a:pt x="7" y="60"/>
                    <a:pt x="8" y="64"/>
                    <a:pt x="9" y="67"/>
                  </a:cubicBezTo>
                  <a:cubicBezTo>
                    <a:pt x="12" y="69"/>
                    <a:pt x="16" y="68"/>
                    <a:pt x="19" y="68"/>
                  </a:cubicBezTo>
                  <a:close/>
                </a:path>
              </a:pathLst>
            </a:custGeom>
            <a:solidFill>
              <a:srgbClr val="EE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4" name="Freeform 1821"/>
            <p:cNvSpPr/>
            <p:nvPr/>
          </p:nvSpPr>
          <p:spPr bwMode="auto">
            <a:xfrm>
              <a:off x="7763" y="1662"/>
              <a:ext cx="44" cy="58"/>
            </a:xfrm>
            <a:custGeom>
              <a:avLst/>
              <a:gdLst>
                <a:gd name="T0" fmla="*/ 3 w 29"/>
                <a:gd name="T1" fmla="*/ 39 h 39"/>
                <a:gd name="T2" fmla="*/ 3 w 29"/>
                <a:gd name="T3" fmla="*/ 28 h 39"/>
                <a:gd name="T4" fmla="*/ 10 w 29"/>
                <a:gd name="T5" fmla="*/ 3 h 39"/>
                <a:gd name="T6" fmla="*/ 11 w 29"/>
                <a:gd name="T7" fmla="*/ 0 h 39"/>
                <a:gd name="T8" fmla="*/ 12 w 29"/>
                <a:gd name="T9" fmla="*/ 1 h 39"/>
                <a:gd name="T10" fmla="*/ 19 w 29"/>
                <a:gd name="T11" fmla="*/ 10 h 39"/>
                <a:gd name="T12" fmla="*/ 21 w 29"/>
                <a:gd name="T13" fmla="*/ 19 h 39"/>
                <a:gd name="T14" fmla="*/ 23 w 29"/>
                <a:gd name="T15" fmla="*/ 23 h 39"/>
                <a:gd name="T16" fmla="*/ 24 w 29"/>
                <a:gd name="T17" fmla="*/ 25 h 39"/>
                <a:gd name="T18" fmla="*/ 24 w 29"/>
                <a:gd name="T19" fmla="*/ 25 h 39"/>
                <a:gd name="T20" fmla="*/ 26 w 29"/>
                <a:gd name="T21" fmla="*/ 27 h 39"/>
                <a:gd name="T22" fmla="*/ 28 w 29"/>
                <a:gd name="T23" fmla="*/ 27 h 39"/>
                <a:gd name="T24" fmla="*/ 27 w 29"/>
                <a:gd name="T25" fmla="*/ 30 h 39"/>
                <a:gd name="T26" fmla="*/ 15 w 29"/>
                <a:gd name="T27" fmla="*/ 27 h 39"/>
                <a:gd name="T28" fmla="*/ 3 w 29"/>
                <a:gd name="T2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3" y="39"/>
                  </a:moveTo>
                  <a:cubicBezTo>
                    <a:pt x="0" y="35"/>
                    <a:pt x="1" y="31"/>
                    <a:pt x="3" y="28"/>
                  </a:cubicBezTo>
                  <a:cubicBezTo>
                    <a:pt x="7" y="20"/>
                    <a:pt x="9" y="11"/>
                    <a:pt x="10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5" y="3"/>
                    <a:pt x="17" y="7"/>
                    <a:pt x="19" y="10"/>
                  </a:cubicBezTo>
                  <a:cubicBezTo>
                    <a:pt x="20" y="13"/>
                    <a:pt x="19" y="17"/>
                    <a:pt x="21" y="19"/>
                  </a:cubicBezTo>
                  <a:cubicBezTo>
                    <a:pt x="21" y="21"/>
                    <a:pt x="22" y="22"/>
                    <a:pt x="23" y="23"/>
                  </a:cubicBezTo>
                  <a:cubicBezTo>
                    <a:pt x="23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7" y="27"/>
                    <a:pt x="28" y="27"/>
                    <a:pt x="28" y="27"/>
                  </a:cubicBezTo>
                  <a:cubicBezTo>
                    <a:pt x="29" y="29"/>
                    <a:pt x="29" y="31"/>
                    <a:pt x="27" y="30"/>
                  </a:cubicBezTo>
                  <a:cubicBezTo>
                    <a:pt x="23" y="28"/>
                    <a:pt x="19" y="27"/>
                    <a:pt x="15" y="27"/>
                  </a:cubicBezTo>
                  <a:cubicBezTo>
                    <a:pt x="7" y="27"/>
                    <a:pt x="4" y="30"/>
                    <a:pt x="3" y="39"/>
                  </a:cubicBezTo>
                  <a:close/>
                </a:path>
              </a:pathLst>
            </a:custGeom>
            <a:solidFill>
              <a:srgbClr val="F3D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5" name="Freeform 1822"/>
            <p:cNvSpPr/>
            <p:nvPr/>
          </p:nvSpPr>
          <p:spPr bwMode="auto">
            <a:xfrm>
              <a:off x="7783" y="1719"/>
              <a:ext cx="30" cy="15"/>
            </a:xfrm>
            <a:custGeom>
              <a:avLst/>
              <a:gdLst>
                <a:gd name="T0" fmla="*/ 15 w 20"/>
                <a:gd name="T1" fmla="*/ 10 h 10"/>
                <a:gd name="T2" fmla="*/ 0 w 20"/>
                <a:gd name="T3" fmla="*/ 2 h 10"/>
                <a:gd name="T4" fmla="*/ 11 w 20"/>
                <a:gd name="T5" fmla="*/ 1 h 10"/>
                <a:gd name="T6" fmla="*/ 1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5" y="10"/>
                  </a:moveTo>
                  <a:cubicBezTo>
                    <a:pt x="13" y="1"/>
                    <a:pt x="6" y="3"/>
                    <a:pt x="0" y="2"/>
                  </a:cubicBezTo>
                  <a:cubicBezTo>
                    <a:pt x="3" y="0"/>
                    <a:pt x="7" y="0"/>
                    <a:pt x="11" y="1"/>
                  </a:cubicBezTo>
                  <a:cubicBezTo>
                    <a:pt x="19" y="1"/>
                    <a:pt x="20" y="3"/>
                    <a:pt x="15" y="10"/>
                  </a:cubicBezTo>
                  <a:close/>
                </a:path>
              </a:pathLst>
            </a:custGeom>
            <a:solidFill>
              <a:srgbClr val="EE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6" name="Freeform 1823"/>
            <p:cNvSpPr/>
            <p:nvPr/>
          </p:nvSpPr>
          <p:spPr bwMode="auto">
            <a:xfrm>
              <a:off x="7789" y="1671"/>
              <a:ext cx="48" cy="19"/>
            </a:xfrm>
            <a:custGeom>
              <a:avLst/>
              <a:gdLst>
                <a:gd name="T0" fmla="*/ 4 w 32"/>
                <a:gd name="T1" fmla="*/ 13 h 13"/>
                <a:gd name="T2" fmla="*/ 0 w 32"/>
                <a:gd name="T3" fmla="*/ 6 h 13"/>
                <a:gd name="T4" fmla="*/ 9 w 32"/>
                <a:gd name="T5" fmla="*/ 0 h 13"/>
                <a:gd name="T6" fmla="*/ 13 w 32"/>
                <a:gd name="T7" fmla="*/ 2 h 13"/>
                <a:gd name="T8" fmla="*/ 26 w 32"/>
                <a:gd name="T9" fmla="*/ 5 h 13"/>
                <a:gd name="T10" fmla="*/ 32 w 32"/>
                <a:gd name="T11" fmla="*/ 6 h 13"/>
                <a:gd name="T12" fmla="*/ 19 w 32"/>
                <a:gd name="T13" fmla="*/ 9 h 13"/>
                <a:gd name="T14" fmla="*/ 14 w 32"/>
                <a:gd name="T15" fmla="*/ 7 h 13"/>
                <a:gd name="T16" fmla="*/ 4 w 3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">
                  <a:moveTo>
                    <a:pt x="4" y="13"/>
                  </a:moveTo>
                  <a:cubicBezTo>
                    <a:pt x="1" y="11"/>
                    <a:pt x="1" y="8"/>
                    <a:pt x="0" y="6"/>
                  </a:cubicBezTo>
                  <a:cubicBezTo>
                    <a:pt x="1" y="1"/>
                    <a:pt x="6" y="1"/>
                    <a:pt x="9" y="0"/>
                  </a:cubicBezTo>
                  <a:cubicBezTo>
                    <a:pt x="11" y="0"/>
                    <a:pt x="12" y="0"/>
                    <a:pt x="13" y="2"/>
                  </a:cubicBezTo>
                  <a:cubicBezTo>
                    <a:pt x="17" y="5"/>
                    <a:pt x="21" y="7"/>
                    <a:pt x="26" y="5"/>
                  </a:cubicBezTo>
                  <a:cubicBezTo>
                    <a:pt x="28" y="4"/>
                    <a:pt x="30" y="5"/>
                    <a:pt x="32" y="6"/>
                  </a:cubicBezTo>
                  <a:cubicBezTo>
                    <a:pt x="29" y="12"/>
                    <a:pt x="24" y="8"/>
                    <a:pt x="19" y="9"/>
                  </a:cubicBezTo>
                  <a:cubicBezTo>
                    <a:pt x="17" y="9"/>
                    <a:pt x="16" y="8"/>
                    <a:pt x="14" y="7"/>
                  </a:cubicBezTo>
                  <a:cubicBezTo>
                    <a:pt x="7" y="5"/>
                    <a:pt x="6" y="6"/>
                    <a:pt x="4" y="13"/>
                  </a:cubicBezTo>
                  <a:close/>
                </a:path>
              </a:pathLst>
            </a:custGeom>
            <a:solidFill>
              <a:srgbClr val="F4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7" name="Freeform 1824"/>
            <p:cNvSpPr/>
            <p:nvPr/>
          </p:nvSpPr>
          <p:spPr bwMode="auto">
            <a:xfrm>
              <a:off x="7843" y="16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8" name="Freeform 1825"/>
            <p:cNvSpPr/>
            <p:nvPr/>
          </p:nvSpPr>
          <p:spPr bwMode="auto">
            <a:xfrm>
              <a:off x="7840" y="169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9" name="Freeform 1826"/>
            <p:cNvSpPr/>
            <p:nvPr/>
          </p:nvSpPr>
          <p:spPr bwMode="auto">
            <a:xfrm>
              <a:off x="7789" y="1630"/>
              <a:ext cx="105" cy="44"/>
            </a:xfrm>
            <a:custGeom>
              <a:avLst/>
              <a:gdLst>
                <a:gd name="T0" fmla="*/ 13 w 70"/>
                <a:gd name="T1" fmla="*/ 29 h 29"/>
                <a:gd name="T2" fmla="*/ 9 w 70"/>
                <a:gd name="T3" fmla="*/ 29 h 29"/>
                <a:gd name="T4" fmla="*/ 3 w 70"/>
                <a:gd name="T5" fmla="*/ 14 h 29"/>
                <a:gd name="T6" fmla="*/ 4 w 70"/>
                <a:gd name="T7" fmla="*/ 11 h 29"/>
                <a:gd name="T8" fmla="*/ 6 w 70"/>
                <a:gd name="T9" fmla="*/ 9 h 29"/>
                <a:gd name="T10" fmla="*/ 8 w 70"/>
                <a:gd name="T11" fmla="*/ 8 h 29"/>
                <a:gd name="T12" fmla="*/ 8 w 70"/>
                <a:gd name="T13" fmla="*/ 8 h 29"/>
                <a:gd name="T14" fmla="*/ 11 w 70"/>
                <a:gd name="T15" fmla="*/ 6 h 29"/>
                <a:gd name="T16" fmla="*/ 18 w 70"/>
                <a:gd name="T17" fmla="*/ 5 h 29"/>
                <a:gd name="T18" fmla="*/ 70 w 70"/>
                <a:gd name="T19" fmla="*/ 4 h 29"/>
                <a:gd name="T20" fmla="*/ 45 w 70"/>
                <a:gd name="T21" fmla="*/ 10 h 29"/>
                <a:gd name="T22" fmla="*/ 29 w 70"/>
                <a:gd name="T23" fmla="*/ 12 h 29"/>
                <a:gd name="T24" fmla="*/ 13 w 70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9">
                  <a:moveTo>
                    <a:pt x="13" y="29"/>
                  </a:moveTo>
                  <a:cubicBezTo>
                    <a:pt x="12" y="29"/>
                    <a:pt x="11" y="29"/>
                    <a:pt x="9" y="29"/>
                  </a:cubicBezTo>
                  <a:cubicBezTo>
                    <a:pt x="1" y="27"/>
                    <a:pt x="0" y="24"/>
                    <a:pt x="3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1"/>
                    <a:pt x="5" y="10"/>
                    <a:pt x="6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9" y="5"/>
                    <a:pt x="11" y="6"/>
                  </a:cubicBezTo>
                  <a:cubicBezTo>
                    <a:pt x="14" y="6"/>
                    <a:pt x="16" y="6"/>
                    <a:pt x="18" y="5"/>
                  </a:cubicBezTo>
                  <a:cubicBezTo>
                    <a:pt x="35" y="0"/>
                    <a:pt x="52" y="5"/>
                    <a:pt x="70" y="4"/>
                  </a:cubicBezTo>
                  <a:cubicBezTo>
                    <a:pt x="64" y="8"/>
                    <a:pt x="54" y="9"/>
                    <a:pt x="45" y="10"/>
                  </a:cubicBezTo>
                  <a:cubicBezTo>
                    <a:pt x="40" y="10"/>
                    <a:pt x="34" y="8"/>
                    <a:pt x="29" y="12"/>
                  </a:cubicBezTo>
                  <a:cubicBezTo>
                    <a:pt x="20" y="14"/>
                    <a:pt x="15" y="20"/>
                    <a:pt x="13" y="29"/>
                  </a:cubicBezTo>
                  <a:close/>
                </a:path>
              </a:pathLst>
            </a:custGeom>
            <a:solidFill>
              <a:srgbClr val="FD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0" name="Freeform 1827"/>
            <p:cNvSpPr/>
            <p:nvPr/>
          </p:nvSpPr>
          <p:spPr bwMode="auto">
            <a:xfrm>
              <a:off x="6106" y="3555"/>
              <a:ext cx="15" cy="10"/>
            </a:xfrm>
            <a:custGeom>
              <a:avLst/>
              <a:gdLst>
                <a:gd name="T0" fmla="*/ 0 w 10"/>
                <a:gd name="T1" fmla="*/ 1 h 7"/>
                <a:gd name="T2" fmla="*/ 1 w 10"/>
                <a:gd name="T3" fmla="*/ 0 h 7"/>
                <a:gd name="T4" fmla="*/ 10 w 10"/>
                <a:gd name="T5" fmla="*/ 7 h 7"/>
                <a:gd name="T6" fmla="*/ 0 w 10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4" y="1"/>
                    <a:pt x="8" y="3"/>
                    <a:pt x="10" y="7"/>
                  </a:cubicBezTo>
                  <a:cubicBezTo>
                    <a:pt x="6" y="7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1" name="Freeform 1828"/>
            <p:cNvSpPr/>
            <p:nvPr/>
          </p:nvSpPr>
          <p:spPr bwMode="auto">
            <a:xfrm>
              <a:off x="6121" y="3565"/>
              <a:ext cx="12" cy="9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0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4" y="1"/>
                    <a:pt x="6" y="3"/>
                    <a:pt x="8" y="6"/>
                  </a:cubicBezTo>
                  <a:cubicBezTo>
                    <a:pt x="4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2" name="Freeform 1829"/>
            <p:cNvSpPr/>
            <p:nvPr/>
          </p:nvSpPr>
          <p:spPr bwMode="auto">
            <a:xfrm>
              <a:off x="7624" y="3447"/>
              <a:ext cx="9" cy="6"/>
            </a:xfrm>
            <a:custGeom>
              <a:avLst/>
              <a:gdLst>
                <a:gd name="T0" fmla="*/ 6 w 6"/>
                <a:gd name="T1" fmla="*/ 2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5" y="4"/>
                    <a:pt x="3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3" y="1"/>
                    <a:pt x="6" y="2"/>
                  </a:cubicBezTo>
                  <a:close/>
                </a:path>
              </a:pathLst>
            </a:custGeom>
            <a:solidFill>
              <a:srgbClr val="FC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3" name="Freeform 1830"/>
            <p:cNvSpPr/>
            <p:nvPr/>
          </p:nvSpPr>
          <p:spPr bwMode="auto">
            <a:xfrm>
              <a:off x="7478" y="3426"/>
              <a:ext cx="135" cy="54"/>
            </a:xfrm>
            <a:custGeom>
              <a:avLst/>
              <a:gdLst>
                <a:gd name="T0" fmla="*/ 67 w 90"/>
                <a:gd name="T1" fmla="*/ 22 h 36"/>
                <a:gd name="T2" fmla="*/ 26 w 90"/>
                <a:gd name="T3" fmla="*/ 26 h 36"/>
                <a:gd name="T4" fmla="*/ 24 w 90"/>
                <a:gd name="T5" fmla="*/ 27 h 36"/>
                <a:gd name="T6" fmla="*/ 23 w 90"/>
                <a:gd name="T7" fmla="*/ 29 h 36"/>
                <a:gd name="T8" fmla="*/ 21 w 90"/>
                <a:gd name="T9" fmla="*/ 31 h 36"/>
                <a:gd name="T10" fmla="*/ 10 w 90"/>
                <a:gd name="T11" fmla="*/ 36 h 36"/>
                <a:gd name="T12" fmla="*/ 4 w 90"/>
                <a:gd name="T13" fmla="*/ 35 h 36"/>
                <a:gd name="T14" fmla="*/ 7 w 90"/>
                <a:gd name="T15" fmla="*/ 21 h 36"/>
                <a:gd name="T16" fmla="*/ 74 w 90"/>
                <a:gd name="T17" fmla="*/ 6 h 36"/>
                <a:gd name="T18" fmla="*/ 77 w 90"/>
                <a:gd name="T19" fmla="*/ 6 h 36"/>
                <a:gd name="T20" fmla="*/ 82 w 90"/>
                <a:gd name="T21" fmla="*/ 8 h 36"/>
                <a:gd name="T22" fmla="*/ 90 w 90"/>
                <a:gd name="T23" fmla="*/ 19 h 36"/>
                <a:gd name="T24" fmla="*/ 71 w 90"/>
                <a:gd name="T25" fmla="*/ 26 h 36"/>
                <a:gd name="T26" fmla="*/ 67 w 90"/>
                <a:gd name="T2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36">
                  <a:moveTo>
                    <a:pt x="67" y="22"/>
                  </a:moveTo>
                  <a:cubicBezTo>
                    <a:pt x="52" y="14"/>
                    <a:pt x="39" y="20"/>
                    <a:pt x="26" y="26"/>
                  </a:cubicBez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3" y="29"/>
                    <a:pt x="23" y="29"/>
                  </a:cubicBezTo>
                  <a:cubicBezTo>
                    <a:pt x="22" y="30"/>
                    <a:pt x="22" y="31"/>
                    <a:pt x="21" y="31"/>
                  </a:cubicBezTo>
                  <a:cubicBezTo>
                    <a:pt x="18" y="34"/>
                    <a:pt x="14" y="36"/>
                    <a:pt x="10" y="36"/>
                  </a:cubicBezTo>
                  <a:cubicBezTo>
                    <a:pt x="8" y="36"/>
                    <a:pt x="6" y="36"/>
                    <a:pt x="4" y="35"/>
                  </a:cubicBezTo>
                  <a:cubicBezTo>
                    <a:pt x="0" y="29"/>
                    <a:pt x="2" y="25"/>
                    <a:pt x="7" y="21"/>
                  </a:cubicBezTo>
                  <a:cubicBezTo>
                    <a:pt x="28" y="8"/>
                    <a:pt x="49" y="0"/>
                    <a:pt x="74" y="6"/>
                  </a:cubicBezTo>
                  <a:cubicBezTo>
                    <a:pt x="75" y="6"/>
                    <a:pt x="76" y="6"/>
                    <a:pt x="77" y="6"/>
                  </a:cubicBezTo>
                  <a:cubicBezTo>
                    <a:pt x="78" y="7"/>
                    <a:pt x="80" y="8"/>
                    <a:pt x="82" y="8"/>
                  </a:cubicBezTo>
                  <a:cubicBezTo>
                    <a:pt x="86" y="11"/>
                    <a:pt x="89" y="14"/>
                    <a:pt x="90" y="19"/>
                  </a:cubicBezTo>
                  <a:cubicBezTo>
                    <a:pt x="87" y="31"/>
                    <a:pt x="80" y="34"/>
                    <a:pt x="71" y="26"/>
                  </a:cubicBezTo>
                  <a:cubicBezTo>
                    <a:pt x="70" y="24"/>
                    <a:pt x="68" y="23"/>
                    <a:pt x="67" y="22"/>
                  </a:cubicBezTo>
                  <a:close/>
                </a:path>
              </a:pathLst>
            </a:custGeom>
            <a:solidFill>
              <a:srgbClr val="E3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4" name="Freeform 1831"/>
            <p:cNvSpPr/>
            <p:nvPr/>
          </p:nvSpPr>
          <p:spPr bwMode="auto">
            <a:xfrm>
              <a:off x="7579" y="3421"/>
              <a:ext cx="75" cy="57"/>
            </a:xfrm>
            <a:custGeom>
              <a:avLst/>
              <a:gdLst>
                <a:gd name="T0" fmla="*/ 0 w 50"/>
                <a:gd name="T1" fmla="*/ 25 h 38"/>
                <a:gd name="T2" fmla="*/ 5 w 50"/>
                <a:gd name="T3" fmla="*/ 28 h 38"/>
                <a:gd name="T4" fmla="*/ 21 w 50"/>
                <a:gd name="T5" fmla="*/ 21 h 38"/>
                <a:gd name="T6" fmla="*/ 29 w 50"/>
                <a:gd name="T7" fmla="*/ 9 h 38"/>
                <a:gd name="T8" fmla="*/ 48 w 50"/>
                <a:gd name="T9" fmla="*/ 0 h 38"/>
                <a:gd name="T10" fmla="*/ 50 w 50"/>
                <a:gd name="T11" fmla="*/ 0 h 38"/>
                <a:gd name="T12" fmla="*/ 42 w 50"/>
                <a:gd name="T13" fmla="*/ 15 h 38"/>
                <a:gd name="T14" fmla="*/ 36 w 50"/>
                <a:gd name="T15" fmla="*/ 19 h 38"/>
                <a:gd name="T16" fmla="*/ 30 w 50"/>
                <a:gd name="T17" fmla="*/ 21 h 38"/>
                <a:gd name="T18" fmla="*/ 24 w 50"/>
                <a:gd name="T19" fmla="*/ 27 h 38"/>
                <a:gd name="T20" fmla="*/ 7 w 50"/>
                <a:gd name="T21" fmla="*/ 35 h 38"/>
                <a:gd name="T22" fmla="*/ 0 w 50"/>
                <a:gd name="T23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38">
                  <a:moveTo>
                    <a:pt x="0" y="25"/>
                  </a:moveTo>
                  <a:cubicBezTo>
                    <a:pt x="2" y="25"/>
                    <a:pt x="4" y="27"/>
                    <a:pt x="5" y="28"/>
                  </a:cubicBezTo>
                  <a:cubicBezTo>
                    <a:pt x="13" y="33"/>
                    <a:pt x="18" y="30"/>
                    <a:pt x="21" y="21"/>
                  </a:cubicBezTo>
                  <a:cubicBezTo>
                    <a:pt x="16" y="12"/>
                    <a:pt x="24" y="11"/>
                    <a:pt x="29" y="9"/>
                  </a:cubicBezTo>
                  <a:cubicBezTo>
                    <a:pt x="36" y="8"/>
                    <a:pt x="41" y="2"/>
                    <a:pt x="48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7"/>
                    <a:pt x="48" y="12"/>
                    <a:pt x="42" y="15"/>
                  </a:cubicBezTo>
                  <a:cubicBezTo>
                    <a:pt x="39" y="16"/>
                    <a:pt x="37" y="17"/>
                    <a:pt x="36" y="19"/>
                  </a:cubicBezTo>
                  <a:cubicBezTo>
                    <a:pt x="34" y="19"/>
                    <a:pt x="32" y="20"/>
                    <a:pt x="30" y="21"/>
                  </a:cubicBezTo>
                  <a:cubicBezTo>
                    <a:pt x="27" y="22"/>
                    <a:pt x="26" y="24"/>
                    <a:pt x="24" y="27"/>
                  </a:cubicBezTo>
                  <a:cubicBezTo>
                    <a:pt x="19" y="37"/>
                    <a:pt x="19" y="38"/>
                    <a:pt x="7" y="35"/>
                  </a:cubicBezTo>
                  <a:cubicBezTo>
                    <a:pt x="5" y="32"/>
                    <a:pt x="2" y="28"/>
                    <a:pt x="0" y="25"/>
                  </a:cubicBezTo>
                  <a:close/>
                </a:path>
              </a:pathLst>
            </a:custGeom>
            <a:solidFill>
              <a:srgbClr val="EF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5" name="Freeform 1832"/>
            <p:cNvSpPr/>
            <p:nvPr/>
          </p:nvSpPr>
          <p:spPr bwMode="auto">
            <a:xfrm>
              <a:off x="7514" y="34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6" name="Freeform 1833"/>
            <p:cNvSpPr/>
            <p:nvPr/>
          </p:nvSpPr>
          <p:spPr bwMode="auto">
            <a:xfrm>
              <a:off x="6083" y="3412"/>
              <a:ext cx="155" cy="137"/>
            </a:xfrm>
            <a:custGeom>
              <a:avLst/>
              <a:gdLst>
                <a:gd name="T0" fmla="*/ 6 w 103"/>
                <a:gd name="T1" fmla="*/ 85 h 91"/>
                <a:gd name="T2" fmla="*/ 16 w 103"/>
                <a:gd name="T3" fmla="*/ 81 h 91"/>
                <a:gd name="T4" fmla="*/ 21 w 103"/>
                <a:gd name="T5" fmla="*/ 72 h 91"/>
                <a:gd name="T6" fmla="*/ 6 w 103"/>
                <a:gd name="T7" fmla="*/ 42 h 91"/>
                <a:gd name="T8" fmla="*/ 0 w 103"/>
                <a:gd name="T9" fmla="*/ 13 h 91"/>
                <a:gd name="T10" fmla="*/ 7 w 103"/>
                <a:gd name="T11" fmla="*/ 1 h 91"/>
                <a:gd name="T12" fmla="*/ 20 w 103"/>
                <a:gd name="T13" fmla="*/ 4 h 91"/>
                <a:gd name="T14" fmla="*/ 58 w 103"/>
                <a:gd name="T15" fmla="*/ 47 h 91"/>
                <a:gd name="T16" fmla="*/ 80 w 103"/>
                <a:gd name="T17" fmla="*/ 59 h 91"/>
                <a:gd name="T18" fmla="*/ 86 w 103"/>
                <a:gd name="T19" fmla="*/ 54 h 91"/>
                <a:gd name="T20" fmla="*/ 92 w 103"/>
                <a:gd name="T21" fmla="*/ 17 h 91"/>
                <a:gd name="T22" fmla="*/ 92 w 103"/>
                <a:gd name="T23" fmla="*/ 14 h 91"/>
                <a:gd name="T24" fmla="*/ 95 w 103"/>
                <a:gd name="T25" fmla="*/ 13 h 91"/>
                <a:gd name="T26" fmla="*/ 100 w 103"/>
                <a:gd name="T27" fmla="*/ 18 h 91"/>
                <a:gd name="T28" fmla="*/ 101 w 103"/>
                <a:gd name="T29" fmla="*/ 22 h 91"/>
                <a:gd name="T30" fmla="*/ 100 w 103"/>
                <a:gd name="T31" fmla="*/ 25 h 91"/>
                <a:gd name="T32" fmla="*/ 101 w 103"/>
                <a:gd name="T33" fmla="*/ 45 h 91"/>
                <a:gd name="T34" fmla="*/ 102 w 103"/>
                <a:gd name="T35" fmla="*/ 69 h 91"/>
                <a:gd name="T36" fmla="*/ 99 w 103"/>
                <a:gd name="T37" fmla="*/ 76 h 91"/>
                <a:gd name="T38" fmla="*/ 88 w 103"/>
                <a:gd name="T39" fmla="*/ 73 h 91"/>
                <a:gd name="T40" fmla="*/ 88 w 103"/>
                <a:gd name="T41" fmla="*/ 73 h 91"/>
                <a:gd name="T42" fmla="*/ 87 w 103"/>
                <a:gd name="T43" fmla="*/ 72 h 91"/>
                <a:gd name="T44" fmla="*/ 69 w 103"/>
                <a:gd name="T45" fmla="*/ 62 h 91"/>
                <a:gd name="T46" fmla="*/ 48 w 103"/>
                <a:gd name="T47" fmla="*/ 44 h 91"/>
                <a:gd name="T48" fmla="*/ 22 w 103"/>
                <a:gd name="T49" fmla="*/ 30 h 91"/>
                <a:gd name="T50" fmla="*/ 12 w 103"/>
                <a:gd name="T51" fmla="*/ 43 h 91"/>
                <a:gd name="T52" fmla="*/ 29 w 103"/>
                <a:gd name="T53" fmla="*/ 80 h 91"/>
                <a:gd name="T54" fmla="*/ 25 w 103"/>
                <a:gd name="T55" fmla="*/ 87 h 91"/>
                <a:gd name="T56" fmla="*/ 14 w 103"/>
                <a:gd name="T57" fmla="*/ 91 h 91"/>
                <a:gd name="T58" fmla="*/ 12 w 103"/>
                <a:gd name="T59" fmla="*/ 91 h 91"/>
                <a:gd name="T60" fmla="*/ 12 w 103"/>
                <a:gd name="T61" fmla="*/ 91 h 91"/>
                <a:gd name="T62" fmla="*/ 10 w 103"/>
                <a:gd name="T63" fmla="*/ 89 h 91"/>
                <a:gd name="T64" fmla="*/ 10 w 103"/>
                <a:gd name="T65" fmla="*/ 89 h 91"/>
                <a:gd name="T66" fmla="*/ 8 w 103"/>
                <a:gd name="T67" fmla="*/ 87 h 91"/>
                <a:gd name="T68" fmla="*/ 8 w 103"/>
                <a:gd name="T69" fmla="*/ 87 h 91"/>
                <a:gd name="T70" fmla="*/ 6 w 103"/>
                <a:gd name="T71" fmla="*/ 8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91">
                  <a:moveTo>
                    <a:pt x="6" y="85"/>
                  </a:moveTo>
                  <a:cubicBezTo>
                    <a:pt x="8" y="80"/>
                    <a:pt x="12" y="81"/>
                    <a:pt x="16" y="81"/>
                  </a:cubicBezTo>
                  <a:cubicBezTo>
                    <a:pt x="23" y="81"/>
                    <a:pt x="24" y="79"/>
                    <a:pt x="21" y="72"/>
                  </a:cubicBezTo>
                  <a:cubicBezTo>
                    <a:pt x="16" y="62"/>
                    <a:pt x="10" y="53"/>
                    <a:pt x="6" y="42"/>
                  </a:cubicBezTo>
                  <a:cubicBezTo>
                    <a:pt x="3" y="33"/>
                    <a:pt x="0" y="23"/>
                    <a:pt x="0" y="13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2" y="0"/>
                    <a:pt x="16" y="0"/>
                    <a:pt x="20" y="4"/>
                  </a:cubicBezTo>
                  <a:cubicBezTo>
                    <a:pt x="34" y="17"/>
                    <a:pt x="47" y="31"/>
                    <a:pt x="58" y="47"/>
                  </a:cubicBezTo>
                  <a:cubicBezTo>
                    <a:pt x="63" y="55"/>
                    <a:pt x="71" y="58"/>
                    <a:pt x="80" y="59"/>
                  </a:cubicBezTo>
                  <a:cubicBezTo>
                    <a:pt x="84" y="60"/>
                    <a:pt x="86" y="58"/>
                    <a:pt x="86" y="54"/>
                  </a:cubicBezTo>
                  <a:cubicBezTo>
                    <a:pt x="84" y="41"/>
                    <a:pt x="87" y="29"/>
                    <a:pt x="92" y="17"/>
                  </a:cubicBezTo>
                  <a:cubicBezTo>
                    <a:pt x="92" y="16"/>
                    <a:pt x="92" y="15"/>
                    <a:pt x="92" y="14"/>
                  </a:cubicBezTo>
                  <a:cubicBezTo>
                    <a:pt x="93" y="13"/>
                    <a:pt x="94" y="13"/>
                    <a:pt x="95" y="13"/>
                  </a:cubicBezTo>
                  <a:cubicBezTo>
                    <a:pt x="97" y="14"/>
                    <a:pt x="99" y="16"/>
                    <a:pt x="100" y="18"/>
                  </a:cubicBezTo>
                  <a:cubicBezTo>
                    <a:pt x="100" y="19"/>
                    <a:pt x="101" y="21"/>
                    <a:pt x="101" y="22"/>
                  </a:cubicBezTo>
                  <a:cubicBezTo>
                    <a:pt x="101" y="23"/>
                    <a:pt x="101" y="24"/>
                    <a:pt x="100" y="25"/>
                  </a:cubicBezTo>
                  <a:cubicBezTo>
                    <a:pt x="99" y="32"/>
                    <a:pt x="99" y="38"/>
                    <a:pt x="101" y="45"/>
                  </a:cubicBezTo>
                  <a:cubicBezTo>
                    <a:pt x="102" y="53"/>
                    <a:pt x="100" y="61"/>
                    <a:pt x="102" y="69"/>
                  </a:cubicBezTo>
                  <a:cubicBezTo>
                    <a:pt x="103" y="72"/>
                    <a:pt x="101" y="75"/>
                    <a:pt x="99" y="76"/>
                  </a:cubicBezTo>
                  <a:cubicBezTo>
                    <a:pt x="94" y="79"/>
                    <a:pt x="92" y="75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7" y="72"/>
                    <a:pt x="87" y="72"/>
                  </a:cubicBezTo>
                  <a:cubicBezTo>
                    <a:pt x="82" y="66"/>
                    <a:pt x="75" y="64"/>
                    <a:pt x="69" y="62"/>
                  </a:cubicBezTo>
                  <a:cubicBezTo>
                    <a:pt x="61" y="58"/>
                    <a:pt x="54" y="53"/>
                    <a:pt x="48" y="44"/>
                  </a:cubicBezTo>
                  <a:cubicBezTo>
                    <a:pt x="42" y="35"/>
                    <a:pt x="34" y="29"/>
                    <a:pt x="22" y="30"/>
                  </a:cubicBezTo>
                  <a:cubicBezTo>
                    <a:pt x="15" y="30"/>
                    <a:pt x="10" y="36"/>
                    <a:pt x="12" y="43"/>
                  </a:cubicBezTo>
                  <a:cubicBezTo>
                    <a:pt x="17" y="55"/>
                    <a:pt x="20" y="69"/>
                    <a:pt x="29" y="80"/>
                  </a:cubicBezTo>
                  <a:cubicBezTo>
                    <a:pt x="32" y="84"/>
                    <a:pt x="30" y="86"/>
                    <a:pt x="25" y="87"/>
                  </a:cubicBezTo>
                  <a:cubicBezTo>
                    <a:pt x="21" y="87"/>
                    <a:pt x="16" y="85"/>
                    <a:pt x="14" y="91"/>
                  </a:cubicBezTo>
                  <a:cubicBezTo>
                    <a:pt x="13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0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9" y="88"/>
                    <a:pt x="8" y="88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6"/>
                    <a:pt x="7" y="86"/>
                    <a:pt x="6" y="85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7" name="Freeform 1834"/>
            <p:cNvSpPr/>
            <p:nvPr/>
          </p:nvSpPr>
          <p:spPr bwMode="auto">
            <a:xfrm>
              <a:off x="6215" y="3447"/>
              <a:ext cx="98" cy="105"/>
            </a:xfrm>
            <a:custGeom>
              <a:avLst/>
              <a:gdLst>
                <a:gd name="T0" fmla="*/ 0 w 65"/>
                <a:gd name="T1" fmla="*/ 50 h 70"/>
                <a:gd name="T2" fmla="*/ 10 w 65"/>
                <a:gd name="T3" fmla="*/ 50 h 70"/>
                <a:gd name="T4" fmla="*/ 8 w 65"/>
                <a:gd name="T5" fmla="*/ 41 h 70"/>
                <a:gd name="T6" fmla="*/ 8 w 65"/>
                <a:gd name="T7" fmla="*/ 36 h 70"/>
                <a:gd name="T8" fmla="*/ 9 w 65"/>
                <a:gd name="T9" fmla="*/ 27 h 70"/>
                <a:gd name="T10" fmla="*/ 10 w 65"/>
                <a:gd name="T11" fmla="*/ 1 h 70"/>
                <a:gd name="T12" fmla="*/ 25 w 65"/>
                <a:gd name="T13" fmla="*/ 12 h 70"/>
                <a:gd name="T14" fmla="*/ 28 w 65"/>
                <a:gd name="T15" fmla="*/ 18 h 70"/>
                <a:gd name="T16" fmla="*/ 41 w 65"/>
                <a:gd name="T17" fmla="*/ 31 h 70"/>
                <a:gd name="T18" fmla="*/ 47 w 65"/>
                <a:gd name="T19" fmla="*/ 34 h 70"/>
                <a:gd name="T20" fmla="*/ 59 w 65"/>
                <a:gd name="T21" fmla="*/ 40 h 70"/>
                <a:gd name="T22" fmla="*/ 64 w 65"/>
                <a:gd name="T23" fmla="*/ 46 h 70"/>
                <a:gd name="T24" fmla="*/ 57 w 65"/>
                <a:gd name="T25" fmla="*/ 51 h 70"/>
                <a:gd name="T26" fmla="*/ 40 w 65"/>
                <a:gd name="T27" fmla="*/ 62 h 70"/>
                <a:gd name="T28" fmla="*/ 22 w 65"/>
                <a:gd name="T29" fmla="*/ 68 h 70"/>
                <a:gd name="T30" fmla="*/ 16 w 65"/>
                <a:gd name="T31" fmla="*/ 64 h 70"/>
                <a:gd name="T32" fmla="*/ 0 w 65"/>
                <a:gd name="T33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0" y="50"/>
                  </a:moveTo>
                  <a:cubicBezTo>
                    <a:pt x="4" y="50"/>
                    <a:pt x="8" y="53"/>
                    <a:pt x="10" y="50"/>
                  </a:cubicBezTo>
                  <a:cubicBezTo>
                    <a:pt x="14" y="46"/>
                    <a:pt x="10" y="44"/>
                    <a:pt x="8" y="41"/>
                  </a:cubicBezTo>
                  <a:cubicBezTo>
                    <a:pt x="7" y="39"/>
                    <a:pt x="6" y="37"/>
                    <a:pt x="8" y="36"/>
                  </a:cubicBezTo>
                  <a:cubicBezTo>
                    <a:pt x="11" y="33"/>
                    <a:pt x="10" y="30"/>
                    <a:pt x="9" y="27"/>
                  </a:cubicBezTo>
                  <a:cubicBezTo>
                    <a:pt x="6" y="18"/>
                    <a:pt x="7" y="9"/>
                    <a:pt x="10" y="1"/>
                  </a:cubicBezTo>
                  <a:cubicBezTo>
                    <a:pt x="19" y="0"/>
                    <a:pt x="20" y="8"/>
                    <a:pt x="25" y="12"/>
                  </a:cubicBezTo>
                  <a:cubicBezTo>
                    <a:pt x="26" y="13"/>
                    <a:pt x="26" y="16"/>
                    <a:pt x="28" y="18"/>
                  </a:cubicBezTo>
                  <a:cubicBezTo>
                    <a:pt x="32" y="22"/>
                    <a:pt x="38" y="25"/>
                    <a:pt x="41" y="31"/>
                  </a:cubicBezTo>
                  <a:cubicBezTo>
                    <a:pt x="42" y="33"/>
                    <a:pt x="45" y="33"/>
                    <a:pt x="47" y="34"/>
                  </a:cubicBezTo>
                  <a:cubicBezTo>
                    <a:pt x="51" y="37"/>
                    <a:pt x="55" y="38"/>
                    <a:pt x="59" y="40"/>
                  </a:cubicBezTo>
                  <a:cubicBezTo>
                    <a:pt x="61" y="42"/>
                    <a:pt x="65" y="43"/>
                    <a:pt x="64" y="46"/>
                  </a:cubicBezTo>
                  <a:cubicBezTo>
                    <a:pt x="63" y="50"/>
                    <a:pt x="60" y="50"/>
                    <a:pt x="57" y="51"/>
                  </a:cubicBezTo>
                  <a:cubicBezTo>
                    <a:pt x="49" y="52"/>
                    <a:pt x="44" y="55"/>
                    <a:pt x="40" y="62"/>
                  </a:cubicBezTo>
                  <a:cubicBezTo>
                    <a:pt x="37" y="69"/>
                    <a:pt x="30" y="70"/>
                    <a:pt x="22" y="68"/>
                  </a:cubicBezTo>
                  <a:cubicBezTo>
                    <a:pt x="19" y="68"/>
                    <a:pt x="18" y="66"/>
                    <a:pt x="16" y="64"/>
                  </a:cubicBezTo>
                  <a:cubicBezTo>
                    <a:pt x="7" y="64"/>
                    <a:pt x="4" y="56"/>
                    <a:pt x="0" y="5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8" name="Freeform 1835"/>
            <p:cNvSpPr/>
            <p:nvPr/>
          </p:nvSpPr>
          <p:spPr bwMode="auto">
            <a:xfrm>
              <a:off x="6155" y="3528"/>
              <a:ext cx="108" cy="78"/>
            </a:xfrm>
            <a:custGeom>
              <a:avLst/>
              <a:gdLst>
                <a:gd name="T0" fmla="*/ 56 w 72"/>
                <a:gd name="T1" fmla="*/ 10 h 52"/>
                <a:gd name="T2" fmla="*/ 62 w 72"/>
                <a:gd name="T3" fmla="*/ 12 h 52"/>
                <a:gd name="T4" fmla="*/ 72 w 72"/>
                <a:gd name="T5" fmla="*/ 19 h 52"/>
                <a:gd name="T6" fmla="*/ 72 w 72"/>
                <a:gd name="T7" fmla="*/ 22 h 52"/>
                <a:gd name="T8" fmla="*/ 59 w 72"/>
                <a:gd name="T9" fmla="*/ 31 h 52"/>
                <a:gd name="T10" fmla="*/ 70 w 72"/>
                <a:gd name="T11" fmla="*/ 40 h 52"/>
                <a:gd name="T12" fmla="*/ 43 w 72"/>
                <a:gd name="T13" fmla="*/ 50 h 52"/>
                <a:gd name="T14" fmla="*/ 27 w 72"/>
                <a:gd name="T15" fmla="*/ 44 h 52"/>
                <a:gd name="T16" fmla="*/ 19 w 72"/>
                <a:gd name="T17" fmla="*/ 40 h 52"/>
                <a:gd name="T18" fmla="*/ 26 w 72"/>
                <a:gd name="T19" fmla="*/ 36 h 52"/>
                <a:gd name="T20" fmla="*/ 28 w 72"/>
                <a:gd name="T21" fmla="*/ 31 h 52"/>
                <a:gd name="T22" fmla="*/ 18 w 72"/>
                <a:gd name="T23" fmla="*/ 23 h 52"/>
                <a:gd name="T24" fmla="*/ 1 w 72"/>
                <a:gd name="T25" fmla="*/ 7 h 52"/>
                <a:gd name="T26" fmla="*/ 6 w 72"/>
                <a:gd name="T27" fmla="*/ 0 h 52"/>
                <a:gd name="T28" fmla="*/ 29 w 72"/>
                <a:gd name="T29" fmla="*/ 5 h 52"/>
                <a:gd name="T30" fmla="*/ 33 w 72"/>
                <a:gd name="T31" fmla="*/ 10 h 52"/>
                <a:gd name="T32" fmla="*/ 43 w 72"/>
                <a:gd name="T33" fmla="*/ 20 h 52"/>
                <a:gd name="T34" fmla="*/ 54 w 72"/>
                <a:gd name="T35" fmla="*/ 14 h 52"/>
                <a:gd name="T36" fmla="*/ 56 w 72"/>
                <a:gd name="T37" fmla="*/ 12 h 52"/>
                <a:gd name="T38" fmla="*/ 56 w 72"/>
                <a:gd name="T3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52">
                  <a:moveTo>
                    <a:pt x="56" y="10"/>
                  </a:moveTo>
                  <a:cubicBezTo>
                    <a:pt x="58" y="10"/>
                    <a:pt x="60" y="10"/>
                    <a:pt x="62" y="12"/>
                  </a:cubicBezTo>
                  <a:cubicBezTo>
                    <a:pt x="65" y="15"/>
                    <a:pt x="70" y="15"/>
                    <a:pt x="72" y="19"/>
                  </a:cubicBezTo>
                  <a:cubicBezTo>
                    <a:pt x="72" y="20"/>
                    <a:pt x="72" y="21"/>
                    <a:pt x="72" y="22"/>
                  </a:cubicBezTo>
                  <a:cubicBezTo>
                    <a:pt x="70" y="28"/>
                    <a:pt x="64" y="28"/>
                    <a:pt x="59" y="31"/>
                  </a:cubicBezTo>
                  <a:cubicBezTo>
                    <a:pt x="63" y="35"/>
                    <a:pt x="71" y="32"/>
                    <a:pt x="70" y="40"/>
                  </a:cubicBezTo>
                  <a:cubicBezTo>
                    <a:pt x="63" y="49"/>
                    <a:pt x="52" y="47"/>
                    <a:pt x="43" y="50"/>
                  </a:cubicBezTo>
                  <a:cubicBezTo>
                    <a:pt x="37" y="50"/>
                    <a:pt x="30" y="52"/>
                    <a:pt x="27" y="44"/>
                  </a:cubicBezTo>
                  <a:cubicBezTo>
                    <a:pt x="25" y="42"/>
                    <a:pt x="19" y="44"/>
                    <a:pt x="19" y="40"/>
                  </a:cubicBezTo>
                  <a:cubicBezTo>
                    <a:pt x="19" y="36"/>
                    <a:pt x="24" y="37"/>
                    <a:pt x="26" y="36"/>
                  </a:cubicBezTo>
                  <a:cubicBezTo>
                    <a:pt x="30" y="35"/>
                    <a:pt x="30" y="33"/>
                    <a:pt x="28" y="31"/>
                  </a:cubicBezTo>
                  <a:cubicBezTo>
                    <a:pt x="25" y="27"/>
                    <a:pt x="23" y="24"/>
                    <a:pt x="18" y="23"/>
                  </a:cubicBezTo>
                  <a:cubicBezTo>
                    <a:pt x="10" y="21"/>
                    <a:pt x="3" y="16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15" y="0"/>
                    <a:pt x="22" y="4"/>
                    <a:pt x="29" y="5"/>
                  </a:cubicBezTo>
                  <a:cubicBezTo>
                    <a:pt x="31" y="6"/>
                    <a:pt x="34" y="8"/>
                    <a:pt x="33" y="10"/>
                  </a:cubicBezTo>
                  <a:cubicBezTo>
                    <a:pt x="33" y="18"/>
                    <a:pt x="39" y="18"/>
                    <a:pt x="43" y="20"/>
                  </a:cubicBezTo>
                  <a:cubicBezTo>
                    <a:pt x="48" y="21"/>
                    <a:pt x="51" y="17"/>
                    <a:pt x="54" y="14"/>
                  </a:cubicBezTo>
                  <a:cubicBezTo>
                    <a:pt x="55" y="13"/>
                    <a:pt x="55" y="13"/>
                    <a:pt x="56" y="12"/>
                  </a:cubicBezTo>
                  <a:cubicBezTo>
                    <a:pt x="56" y="11"/>
                    <a:pt x="56" y="11"/>
                    <a:pt x="56" y="1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9" name="Freeform 1836"/>
            <p:cNvSpPr/>
            <p:nvPr/>
          </p:nvSpPr>
          <p:spPr bwMode="auto">
            <a:xfrm>
              <a:off x="6214" y="3520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0" name="Freeform 1837"/>
            <p:cNvSpPr/>
            <p:nvPr/>
          </p:nvSpPr>
          <p:spPr bwMode="auto">
            <a:xfrm>
              <a:off x="6101" y="354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1" name="Freeform 1838"/>
            <p:cNvSpPr/>
            <p:nvPr/>
          </p:nvSpPr>
          <p:spPr bwMode="auto">
            <a:xfrm>
              <a:off x="6104" y="355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2" name="Freeform 1839"/>
            <p:cNvSpPr/>
            <p:nvPr/>
          </p:nvSpPr>
          <p:spPr bwMode="auto">
            <a:xfrm>
              <a:off x="6076" y="3574"/>
              <a:ext cx="168" cy="51"/>
            </a:xfrm>
            <a:custGeom>
              <a:avLst/>
              <a:gdLst>
                <a:gd name="T0" fmla="*/ 80 w 112"/>
                <a:gd name="T1" fmla="*/ 13 h 34"/>
                <a:gd name="T2" fmla="*/ 97 w 112"/>
                <a:gd name="T3" fmla="*/ 15 h 34"/>
                <a:gd name="T4" fmla="*/ 104 w 112"/>
                <a:gd name="T5" fmla="*/ 14 h 34"/>
                <a:gd name="T6" fmla="*/ 111 w 112"/>
                <a:gd name="T7" fmla="*/ 18 h 34"/>
                <a:gd name="T8" fmla="*/ 108 w 112"/>
                <a:gd name="T9" fmla="*/ 26 h 34"/>
                <a:gd name="T10" fmla="*/ 95 w 112"/>
                <a:gd name="T11" fmla="*/ 31 h 34"/>
                <a:gd name="T12" fmla="*/ 54 w 112"/>
                <a:gd name="T13" fmla="*/ 33 h 34"/>
                <a:gd name="T14" fmla="*/ 41 w 112"/>
                <a:gd name="T15" fmla="*/ 29 h 34"/>
                <a:gd name="T16" fmla="*/ 6 w 112"/>
                <a:gd name="T17" fmla="*/ 9 h 34"/>
                <a:gd name="T18" fmla="*/ 1 w 112"/>
                <a:gd name="T19" fmla="*/ 0 h 34"/>
                <a:gd name="T20" fmla="*/ 16 w 112"/>
                <a:gd name="T21" fmla="*/ 6 h 34"/>
                <a:gd name="T22" fmla="*/ 38 w 112"/>
                <a:gd name="T23" fmla="*/ 19 h 34"/>
                <a:gd name="T24" fmla="*/ 66 w 112"/>
                <a:gd name="T25" fmla="*/ 26 h 34"/>
                <a:gd name="T26" fmla="*/ 75 w 112"/>
                <a:gd name="T27" fmla="*/ 25 h 34"/>
                <a:gd name="T28" fmla="*/ 80 w 112"/>
                <a:gd name="T29" fmla="*/ 21 h 34"/>
                <a:gd name="T30" fmla="*/ 76 w 112"/>
                <a:gd name="T31" fmla="*/ 16 h 34"/>
                <a:gd name="T32" fmla="*/ 70 w 112"/>
                <a:gd name="T33" fmla="*/ 15 h 34"/>
                <a:gd name="T34" fmla="*/ 70 w 112"/>
                <a:gd name="T35" fmla="*/ 13 h 34"/>
                <a:gd name="T36" fmla="*/ 80 w 112"/>
                <a:gd name="T3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34">
                  <a:moveTo>
                    <a:pt x="80" y="13"/>
                  </a:moveTo>
                  <a:cubicBezTo>
                    <a:pt x="85" y="17"/>
                    <a:pt x="92" y="15"/>
                    <a:pt x="97" y="15"/>
                  </a:cubicBezTo>
                  <a:cubicBezTo>
                    <a:pt x="99" y="14"/>
                    <a:pt x="102" y="15"/>
                    <a:pt x="104" y="14"/>
                  </a:cubicBezTo>
                  <a:cubicBezTo>
                    <a:pt x="107" y="14"/>
                    <a:pt x="110" y="14"/>
                    <a:pt x="111" y="18"/>
                  </a:cubicBezTo>
                  <a:cubicBezTo>
                    <a:pt x="112" y="21"/>
                    <a:pt x="111" y="24"/>
                    <a:pt x="108" y="26"/>
                  </a:cubicBezTo>
                  <a:cubicBezTo>
                    <a:pt x="104" y="29"/>
                    <a:pt x="100" y="31"/>
                    <a:pt x="95" y="31"/>
                  </a:cubicBezTo>
                  <a:cubicBezTo>
                    <a:pt x="81" y="32"/>
                    <a:pt x="68" y="34"/>
                    <a:pt x="54" y="33"/>
                  </a:cubicBezTo>
                  <a:cubicBezTo>
                    <a:pt x="49" y="33"/>
                    <a:pt x="45" y="32"/>
                    <a:pt x="41" y="29"/>
                  </a:cubicBezTo>
                  <a:cubicBezTo>
                    <a:pt x="30" y="23"/>
                    <a:pt x="18" y="15"/>
                    <a:pt x="6" y="9"/>
                  </a:cubicBezTo>
                  <a:cubicBezTo>
                    <a:pt x="3" y="7"/>
                    <a:pt x="0" y="5"/>
                    <a:pt x="1" y="0"/>
                  </a:cubicBezTo>
                  <a:cubicBezTo>
                    <a:pt x="7" y="0"/>
                    <a:pt x="12" y="3"/>
                    <a:pt x="16" y="6"/>
                  </a:cubicBezTo>
                  <a:cubicBezTo>
                    <a:pt x="23" y="10"/>
                    <a:pt x="31" y="14"/>
                    <a:pt x="38" y="19"/>
                  </a:cubicBezTo>
                  <a:cubicBezTo>
                    <a:pt x="46" y="26"/>
                    <a:pt x="56" y="26"/>
                    <a:pt x="66" y="26"/>
                  </a:cubicBezTo>
                  <a:cubicBezTo>
                    <a:pt x="69" y="25"/>
                    <a:pt x="72" y="25"/>
                    <a:pt x="75" y="25"/>
                  </a:cubicBezTo>
                  <a:cubicBezTo>
                    <a:pt x="77" y="24"/>
                    <a:pt x="80" y="23"/>
                    <a:pt x="80" y="21"/>
                  </a:cubicBezTo>
                  <a:cubicBezTo>
                    <a:pt x="81" y="18"/>
                    <a:pt x="78" y="17"/>
                    <a:pt x="76" y="16"/>
                  </a:cubicBezTo>
                  <a:cubicBezTo>
                    <a:pt x="74" y="16"/>
                    <a:pt x="72" y="16"/>
                    <a:pt x="70" y="15"/>
                  </a:cubicBezTo>
                  <a:cubicBezTo>
                    <a:pt x="70" y="15"/>
                    <a:pt x="70" y="14"/>
                    <a:pt x="70" y="13"/>
                  </a:cubicBezTo>
                  <a:cubicBezTo>
                    <a:pt x="74" y="13"/>
                    <a:pt x="77" y="13"/>
                    <a:pt x="80" y="13"/>
                  </a:cubicBezTo>
                  <a:close/>
                </a:path>
              </a:pathLst>
            </a:custGeom>
            <a:solidFill>
              <a:srgbClr val="F1B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3" name="Freeform 1840"/>
            <p:cNvSpPr/>
            <p:nvPr/>
          </p:nvSpPr>
          <p:spPr bwMode="auto">
            <a:xfrm>
              <a:off x="6028" y="3568"/>
              <a:ext cx="241" cy="129"/>
            </a:xfrm>
            <a:custGeom>
              <a:avLst/>
              <a:gdLst>
                <a:gd name="T0" fmla="*/ 33 w 161"/>
                <a:gd name="T1" fmla="*/ 4 h 86"/>
                <a:gd name="T2" fmla="*/ 41 w 161"/>
                <a:gd name="T3" fmla="*/ 10 h 86"/>
                <a:gd name="T4" fmla="*/ 70 w 161"/>
                <a:gd name="T5" fmla="*/ 27 h 86"/>
                <a:gd name="T6" fmla="*/ 91 w 161"/>
                <a:gd name="T7" fmla="*/ 33 h 86"/>
                <a:gd name="T8" fmla="*/ 120 w 161"/>
                <a:gd name="T9" fmla="*/ 33 h 86"/>
                <a:gd name="T10" fmla="*/ 135 w 161"/>
                <a:gd name="T11" fmla="*/ 30 h 86"/>
                <a:gd name="T12" fmla="*/ 140 w 161"/>
                <a:gd name="T13" fmla="*/ 23 h 86"/>
                <a:gd name="T14" fmla="*/ 133 w 161"/>
                <a:gd name="T15" fmla="*/ 19 h 86"/>
                <a:gd name="T16" fmla="*/ 129 w 161"/>
                <a:gd name="T17" fmla="*/ 19 h 86"/>
                <a:gd name="T18" fmla="*/ 154 w 161"/>
                <a:gd name="T19" fmla="*/ 12 h 86"/>
                <a:gd name="T20" fmla="*/ 159 w 161"/>
                <a:gd name="T21" fmla="*/ 12 h 86"/>
                <a:gd name="T22" fmla="*/ 159 w 161"/>
                <a:gd name="T23" fmla="*/ 21 h 86"/>
                <a:gd name="T24" fmla="*/ 157 w 161"/>
                <a:gd name="T25" fmla="*/ 23 h 86"/>
                <a:gd name="T26" fmla="*/ 146 w 161"/>
                <a:gd name="T27" fmla="*/ 32 h 86"/>
                <a:gd name="T28" fmla="*/ 144 w 161"/>
                <a:gd name="T29" fmla="*/ 33 h 86"/>
                <a:gd name="T30" fmla="*/ 139 w 161"/>
                <a:gd name="T31" fmla="*/ 36 h 86"/>
                <a:gd name="T32" fmla="*/ 136 w 161"/>
                <a:gd name="T33" fmla="*/ 37 h 86"/>
                <a:gd name="T34" fmla="*/ 131 w 161"/>
                <a:gd name="T35" fmla="*/ 39 h 86"/>
                <a:gd name="T36" fmla="*/ 125 w 161"/>
                <a:gd name="T37" fmla="*/ 40 h 86"/>
                <a:gd name="T38" fmla="*/ 131 w 161"/>
                <a:gd name="T39" fmla="*/ 51 h 86"/>
                <a:gd name="T40" fmla="*/ 126 w 161"/>
                <a:gd name="T41" fmla="*/ 54 h 86"/>
                <a:gd name="T42" fmla="*/ 105 w 161"/>
                <a:gd name="T43" fmla="*/ 49 h 86"/>
                <a:gd name="T44" fmla="*/ 116 w 161"/>
                <a:gd name="T45" fmla="*/ 58 h 86"/>
                <a:gd name="T46" fmla="*/ 92 w 161"/>
                <a:gd name="T47" fmla="*/ 58 h 86"/>
                <a:gd name="T48" fmla="*/ 69 w 161"/>
                <a:gd name="T49" fmla="*/ 49 h 86"/>
                <a:gd name="T50" fmla="*/ 49 w 161"/>
                <a:gd name="T51" fmla="*/ 49 h 86"/>
                <a:gd name="T52" fmla="*/ 59 w 161"/>
                <a:gd name="T53" fmla="*/ 59 h 86"/>
                <a:gd name="T54" fmla="*/ 58 w 161"/>
                <a:gd name="T55" fmla="*/ 78 h 86"/>
                <a:gd name="T56" fmla="*/ 97 w 161"/>
                <a:gd name="T57" fmla="*/ 73 h 86"/>
                <a:gd name="T58" fmla="*/ 99 w 161"/>
                <a:gd name="T59" fmla="*/ 73 h 86"/>
                <a:gd name="T60" fmla="*/ 89 w 161"/>
                <a:gd name="T61" fmla="*/ 77 h 86"/>
                <a:gd name="T62" fmla="*/ 69 w 161"/>
                <a:gd name="T63" fmla="*/ 83 h 86"/>
                <a:gd name="T64" fmla="*/ 49 w 161"/>
                <a:gd name="T65" fmla="*/ 84 h 86"/>
                <a:gd name="T66" fmla="*/ 46 w 161"/>
                <a:gd name="T67" fmla="*/ 72 h 86"/>
                <a:gd name="T68" fmla="*/ 48 w 161"/>
                <a:gd name="T69" fmla="*/ 70 h 86"/>
                <a:gd name="T70" fmla="*/ 45 w 161"/>
                <a:gd name="T71" fmla="*/ 60 h 86"/>
                <a:gd name="T72" fmla="*/ 24 w 161"/>
                <a:gd name="T73" fmla="*/ 54 h 86"/>
                <a:gd name="T74" fmla="*/ 14 w 161"/>
                <a:gd name="T75" fmla="*/ 48 h 86"/>
                <a:gd name="T76" fmla="*/ 6 w 161"/>
                <a:gd name="T77" fmla="*/ 20 h 86"/>
                <a:gd name="T78" fmla="*/ 6 w 161"/>
                <a:gd name="T79" fmla="*/ 18 h 86"/>
                <a:gd name="T80" fmla="*/ 20 w 161"/>
                <a:gd name="T81" fmla="*/ 2 h 86"/>
                <a:gd name="T82" fmla="*/ 29 w 161"/>
                <a:gd name="T83" fmla="*/ 2 h 86"/>
                <a:gd name="T84" fmla="*/ 33 w 161"/>
                <a:gd name="T85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" h="86">
                  <a:moveTo>
                    <a:pt x="33" y="4"/>
                  </a:moveTo>
                  <a:cubicBezTo>
                    <a:pt x="35" y="7"/>
                    <a:pt x="38" y="8"/>
                    <a:pt x="41" y="10"/>
                  </a:cubicBezTo>
                  <a:cubicBezTo>
                    <a:pt x="51" y="15"/>
                    <a:pt x="61" y="20"/>
                    <a:pt x="70" y="27"/>
                  </a:cubicBezTo>
                  <a:cubicBezTo>
                    <a:pt x="77" y="31"/>
                    <a:pt x="83" y="33"/>
                    <a:pt x="91" y="33"/>
                  </a:cubicBezTo>
                  <a:cubicBezTo>
                    <a:pt x="101" y="32"/>
                    <a:pt x="111" y="33"/>
                    <a:pt x="120" y="33"/>
                  </a:cubicBezTo>
                  <a:cubicBezTo>
                    <a:pt x="126" y="33"/>
                    <a:pt x="131" y="32"/>
                    <a:pt x="135" y="30"/>
                  </a:cubicBezTo>
                  <a:cubicBezTo>
                    <a:pt x="138" y="28"/>
                    <a:pt x="141" y="26"/>
                    <a:pt x="140" y="23"/>
                  </a:cubicBezTo>
                  <a:cubicBezTo>
                    <a:pt x="139" y="19"/>
                    <a:pt x="136" y="20"/>
                    <a:pt x="133" y="19"/>
                  </a:cubicBezTo>
                  <a:cubicBezTo>
                    <a:pt x="132" y="19"/>
                    <a:pt x="131" y="19"/>
                    <a:pt x="129" y="19"/>
                  </a:cubicBezTo>
                  <a:cubicBezTo>
                    <a:pt x="138" y="17"/>
                    <a:pt x="146" y="16"/>
                    <a:pt x="154" y="12"/>
                  </a:cubicBezTo>
                  <a:cubicBezTo>
                    <a:pt x="156" y="10"/>
                    <a:pt x="158" y="11"/>
                    <a:pt x="159" y="12"/>
                  </a:cubicBezTo>
                  <a:cubicBezTo>
                    <a:pt x="161" y="15"/>
                    <a:pt x="160" y="18"/>
                    <a:pt x="159" y="21"/>
                  </a:cubicBezTo>
                  <a:cubicBezTo>
                    <a:pt x="159" y="22"/>
                    <a:pt x="158" y="22"/>
                    <a:pt x="157" y="23"/>
                  </a:cubicBezTo>
                  <a:cubicBezTo>
                    <a:pt x="153" y="26"/>
                    <a:pt x="149" y="28"/>
                    <a:pt x="146" y="32"/>
                  </a:cubicBezTo>
                  <a:cubicBezTo>
                    <a:pt x="145" y="32"/>
                    <a:pt x="144" y="33"/>
                    <a:pt x="144" y="33"/>
                  </a:cubicBezTo>
                  <a:cubicBezTo>
                    <a:pt x="142" y="34"/>
                    <a:pt x="141" y="35"/>
                    <a:pt x="139" y="36"/>
                  </a:cubicBezTo>
                  <a:cubicBezTo>
                    <a:pt x="138" y="36"/>
                    <a:pt x="137" y="37"/>
                    <a:pt x="136" y="37"/>
                  </a:cubicBezTo>
                  <a:cubicBezTo>
                    <a:pt x="134" y="37"/>
                    <a:pt x="133" y="38"/>
                    <a:pt x="131" y="39"/>
                  </a:cubicBezTo>
                  <a:cubicBezTo>
                    <a:pt x="129" y="39"/>
                    <a:pt x="127" y="39"/>
                    <a:pt x="125" y="40"/>
                  </a:cubicBezTo>
                  <a:cubicBezTo>
                    <a:pt x="128" y="43"/>
                    <a:pt x="132" y="46"/>
                    <a:pt x="131" y="51"/>
                  </a:cubicBezTo>
                  <a:cubicBezTo>
                    <a:pt x="130" y="53"/>
                    <a:pt x="128" y="53"/>
                    <a:pt x="126" y="54"/>
                  </a:cubicBezTo>
                  <a:cubicBezTo>
                    <a:pt x="120" y="52"/>
                    <a:pt x="113" y="49"/>
                    <a:pt x="105" y="49"/>
                  </a:cubicBezTo>
                  <a:cubicBezTo>
                    <a:pt x="108" y="54"/>
                    <a:pt x="116" y="51"/>
                    <a:pt x="116" y="58"/>
                  </a:cubicBezTo>
                  <a:cubicBezTo>
                    <a:pt x="108" y="65"/>
                    <a:pt x="100" y="62"/>
                    <a:pt x="92" y="58"/>
                  </a:cubicBezTo>
                  <a:cubicBezTo>
                    <a:pt x="87" y="47"/>
                    <a:pt x="80" y="46"/>
                    <a:pt x="69" y="49"/>
                  </a:cubicBezTo>
                  <a:cubicBezTo>
                    <a:pt x="63" y="50"/>
                    <a:pt x="56" y="50"/>
                    <a:pt x="49" y="49"/>
                  </a:cubicBezTo>
                  <a:cubicBezTo>
                    <a:pt x="52" y="52"/>
                    <a:pt x="57" y="54"/>
                    <a:pt x="59" y="59"/>
                  </a:cubicBezTo>
                  <a:cubicBezTo>
                    <a:pt x="60" y="65"/>
                    <a:pt x="66" y="71"/>
                    <a:pt x="58" y="78"/>
                  </a:cubicBezTo>
                  <a:cubicBezTo>
                    <a:pt x="71" y="74"/>
                    <a:pt x="83" y="69"/>
                    <a:pt x="97" y="73"/>
                  </a:cubicBezTo>
                  <a:cubicBezTo>
                    <a:pt x="97" y="73"/>
                    <a:pt x="98" y="73"/>
                    <a:pt x="99" y="73"/>
                  </a:cubicBezTo>
                  <a:cubicBezTo>
                    <a:pt x="96" y="76"/>
                    <a:pt x="93" y="76"/>
                    <a:pt x="89" y="77"/>
                  </a:cubicBezTo>
                  <a:cubicBezTo>
                    <a:pt x="82" y="79"/>
                    <a:pt x="76" y="81"/>
                    <a:pt x="69" y="83"/>
                  </a:cubicBezTo>
                  <a:cubicBezTo>
                    <a:pt x="63" y="86"/>
                    <a:pt x="56" y="85"/>
                    <a:pt x="49" y="84"/>
                  </a:cubicBezTo>
                  <a:cubicBezTo>
                    <a:pt x="43" y="83"/>
                    <a:pt x="42" y="78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51" y="64"/>
                    <a:pt x="50" y="62"/>
                    <a:pt x="45" y="60"/>
                  </a:cubicBezTo>
                  <a:cubicBezTo>
                    <a:pt x="38" y="57"/>
                    <a:pt x="31" y="58"/>
                    <a:pt x="24" y="54"/>
                  </a:cubicBezTo>
                  <a:cubicBezTo>
                    <a:pt x="21" y="52"/>
                    <a:pt x="18" y="50"/>
                    <a:pt x="14" y="48"/>
                  </a:cubicBezTo>
                  <a:cubicBezTo>
                    <a:pt x="2" y="41"/>
                    <a:pt x="0" y="33"/>
                    <a:pt x="6" y="20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5" y="7"/>
                    <a:pt x="15" y="7"/>
                    <a:pt x="20" y="2"/>
                  </a:cubicBezTo>
                  <a:cubicBezTo>
                    <a:pt x="23" y="0"/>
                    <a:pt x="26" y="2"/>
                    <a:pt x="29" y="2"/>
                  </a:cubicBezTo>
                  <a:cubicBezTo>
                    <a:pt x="31" y="3"/>
                    <a:pt x="32" y="3"/>
                    <a:pt x="33" y="4"/>
                  </a:cubicBezTo>
                  <a:close/>
                </a:path>
              </a:pathLst>
            </a:custGeom>
            <a:solidFill>
              <a:srgbClr val="F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4" name="Freeform 1841"/>
            <p:cNvSpPr/>
            <p:nvPr/>
          </p:nvSpPr>
          <p:spPr bwMode="auto">
            <a:xfrm>
              <a:off x="6728" y="1210"/>
              <a:ext cx="80" cy="110"/>
            </a:xfrm>
            <a:custGeom>
              <a:avLst/>
              <a:gdLst>
                <a:gd name="T0" fmla="*/ 37 w 53"/>
                <a:gd name="T1" fmla="*/ 67 h 73"/>
                <a:gd name="T2" fmla="*/ 24 w 53"/>
                <a:gd name="T3" fmla="*/ 65 h 73"/>
                <a:gd name="T4" fmla="*/ 21 w 53"/>
                <a:gd name="T5" fmla="*/ 73 h 73"/>
                <a:gd name="T6" fmla="*/ 14 w 53"/>
                <a:gd name="T7" fmla="*/ 71 h 73"/>
                <a:gd name="T8" fmla="*/ 12 w 53"/>
                <a:gd name="T9" fmla="*/ 68 h 73"/>
                <a:gd name="T10" fmla="*/ 17 w 53"/>
                <a:gd name="T11" fmla="*/ 60 h 73"/>
                <a:gd name="T12" fmla="*/ 19 w 53"/>
                <a:gd name="T13" fmla="*/ 60 h 73"/>
                <a:gd name="T14" fmla="*/ 22 w 53"/>
                <a:gd name="T15" fmla="*/ 60 h 73"/>
                <a:gd name="T16" fmla="*/ 16 w 53"/>
                <a:gd name="T17" fmla="*/ 44 h 73"/>
                <a:gd name="T18" fmla="*/ 7 w 53"/>
                <a:gd name="T19" fmla="*/ 39 h 73"/>
                <a:gd name="T20" fmla="*/ 0 w 53"/>
                <a:gd name="T21" fmla="*/ 38 h 73"/>
                <a:gd name="T22" fmla="*/ 18 w 53"/>
                <a:gd name="T23" fmla="*/ 30 h 73"/>
                <a:gd name="T24" fmla="*/ 24 w 53"/>
                <a:gd name="T25" fmla="*/ 27 h 73"/>
                <a:gd name="T26" fmla="*/ 28 w 53"/>
                <a:gd name="T27" fmla="*/ 21 h 73"/>
                <a:gd name="T28" fmla="*/ 21 w 53"/>
                <a:gd name="T29" fmla="*/ 16 h 73"/>
                <a:gd name="T30" fmla="*/ 15 w 53"/>
                <a:gd name="T31" fmla="*/ 9 h 73"/>
                <a:gd name="T32" fmla="*/ 11 w 53"/>
                <a:gd name="T33" fmla="*/ 5 h 73"/>
                <a:gd name="T34" fmla="*/ 27 w 53"/>
                <a:gd name="T35" fmla="*/ 0 h 73"/>
                <a:gd name="T36" fmla="*/ 21 w 53"/>
                <a:gd name="T37" fmla="*/ 13 h 73"/>
                <a:gd name="T38" fmla="*/ 39 w 53"/>
                <a:gd name="T39" fmla="*/ 19 h 73"/>
                <a:gd name="T40" fmla="*/ 35 w 53"/>
                <a:gd name="T41" fmla="*/ 25 h 73"/>
                <a:gd name="T42" fmla="*/ 36 w 53"/>
                <a:gd name="T43" fmla="*/ 26 h 73"/>
                <a:gd name="T44" fmla="*/ 39 w 53"/>
                <a:gd name="T45" fmla="*/ 27 h 73"/>
                <a:gd name="T46" fmla="*/ 51 w 53"/>
                <a:gd name="T47" fmla="*/ 32 h 73"/>
                <a:gd name="T48" fmla="*/ 50 w 53"/>
                <a:gd name="T49" fmla="*/ 53 h 73"/>
                <a:gd name="T50" fmla="*/ 38 w 53"/>
                <a:gd name="T51" fmla="*/ 63 h 73"/>
                <a:gd name="T52" fmla="*/ 37 w 53"/>
                <a:gd name="T5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73">
                  <a:moveTo>
                    <a:pt x="37" y="67"/>
                  </a:moveTo>
                  <a:cubicBezTo>
                    <a:pt x="32" y="66"/>
                    <a:pt x="28" y="64"/>
                    <a:pt x="24" y="65"/>
                  </a:cubicBezTo>
                  <a:cubicBezTo>
                    <a:pt x="18" y="66"/>
                    <a:pt x="18" y="67"/>
                    <a:pt x="21" y="73"/>
                  </a:cubicBezTo>
                  <a:cubicBezTo>
                    <a:pt x="19" y="73"/>
                    <a:pt x="16" y="72"/>
                    <a:pt x="14" y="71"/>
                  </a:cubicBezTo>
                  <a:cubicBezTo>
                    <a:pt x="13" y="70"/>
                    <a:pt x="13" y="69"/>
                    <a:pt x="12" y="68"/>
                  </a:cubicBezTo>
                  <a:cubicBezTo>
                    <a:pt x="9" y="62"/>
                    <a:pt x="10" y="60"/>
                    <a:pt x="17" y="60"/>
                  </a:cubicBezTo>
                  <a:cubicBezTo>
                    <a:pt x="18" y="60"/>
                    <a:pt x="19" y="60"/>
                    <a:pt x="19" y="60"/>
                  </a:cubicBezTo>
                  <a:cubicBezTo>
                    <a:pt x="20" y="60"/>
                    <a:pt x="20" y="60"/>
                    <a:pt x="22" y="60"/>
                  </a:cubicBezTo>
                  <a:cubicBezTo>
                    <a:pt x="20" y="54"/>
                    <a:pt x="18" y="49"/>
                    <a:pt x="16" y="44"/>
                  </a:cubicBezTo>
                  <a:cubicBezTo>
                    <a:pt x="15" y="40"/>
                    <a:pt x="12" y="37"/>
                    <a:pt x="7" y="39"/>
                  </a:cubicBezTo>
                  <a:cubicBezTo>
                    <a:pt x="5" y="39"/>
                    <a:pt x="2" y="40"/>
                    <a:pt x="0" y="38"/>
                  </a:cubicBezTo>
                  <a:cubicBezTo>
                    <a:pt x="6" y="35"/>
                    <a:pt x="12" y="31"/>
                    <a:pt x="18" y="30"/>
                  </a:cubicBezTo>
                  <a:cubicBezTo>
                    <a:pt x="20" y="29"/>
                    <a:pt x="22" y="28"/>
                    <a:pt x="24" y="27"/>
                  </a:cubicBezTo>
                  <a:cubicBezTo>
                    <a:pt x="26" y="26"/>
                    <a:pt x="29" y="25"/>
                    <a:pt x="28" y="21"/>
                  </a:cubicBezTo>
                  <a:cubicBezTo>
                    <a:pt x="28" y="17"/>
                    <a:pt x="24" y="15"/>
                    <a:pt x="21" y="16"/>
                  </a:cubicBezTo>
                  <a:cubicBezTo>
                    <a:pt x="16" y="16"/>
                    <a:pt x="14" y="15"/>
                    <a:pt x="15" y="9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16" y="2"/>
                    <a:pt x="21" y="0"/>
                    <a:pt x="27" y="0"/>
                  </a:cubicBezTo>
                  <a:cubicBezTo>
                    <a:pt x="28" y="5"/>
                    <a:pt x="23" y="8"/>
                    <a:pt x="21" y="13"/>
                  </a:cubicBezTo>
                  <a:cubicBezTo>
                    <a:pt x="30" y="8"/>
                    <a:pt x="34" y="14"/>
                    <a:pt x="39" y="19"/>
                  </a:cubicBezTo>
                  <a:cubicBezTo>
                    <a:pt x="39" y="22"/>
                    <a:pt x="35" y="22"/>
                    <a:pt x="35" y="25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7" y="27"/>
                    <a:pt x="38" y="27"/>
                    <a:pt x="39" y="27"/>
                  </a:cubicBezTo>
                  <a:cubicBezTo>
                    <a:pt x="43" y="30"/>
                    <a:pt x="50" y="26"/>
                    <a:pt x="51" y="32"/>
                  </a:cubicBezTo>
                  <a:cubicBezTo>
                    <a:pt x="52" y="39"/>
                    <a:pt x="53" y="46"/>
                    <a:pt x="50" y="53"/>
                  </a:cubicBezTo>
                  <a:cubicBezTo>
                    <a:pt x="48" y="58"/>
                    <a:pt x="46" y="63"/>
                    <a:pt x="38" y="63"/>
                  </a:cubicBezTo>
                  <a:cubicBezTo>
                    <a:pt x="36" y="63"/>
                    <a:pt x="36" y="65"/>
                    <a:pt x="37" y="67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5" name="Freeform 1842"/>
            <p:cNvSpPr/>
            <p:nvPr/>
          </p:nvSpPr>
          <p:spPr bwMode="auto">
            <a:xfrm>
              <a:off x="6683" y="1221"/>
              <a:ext cx="29" cy="9"/>
            </a:xfrm>
            <a:custGeom>
              <a:avLst/>
              <a:gdLst>
                <a:gd name="T0" fmla="*/ 19 w 19"/>
                <a:gd name="T1" fmla="*/ 2 h 6"/>
                <a:gd name="T2" fmla="*/ 0 w 19"/>
                <a:gd name="T3" fmla="*/ 4 h 6"/>
                <a:gd name="T4" fmla="*/ 19 w 19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">
                  <a:moveTo>
                    <a:pt x="19" y="2"/>
                  </a:moveTo>
                  <a:cubicBezTo>
                    <a:pt x="13" y="6"/>
                    <a:pt x="6" y="3"/>
                    <a:pt x="0" y="4"/>
                  </a:cubicBezTo>
                  <a:cubicBezTo>
                    <a:pt x="6" y="0"/>
                    <a:pt x="12" y="3"/>
                    <a:pt x="19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6" name="Freeform 1843"/>
            <p:cNvSpPr/>
            <p:nvPr/>
          </p:nvSpPr>
          <p:spPr bwMode="auto">
            <a:xfrm>
              <a:off x="6800" y="1192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1 h 4"/>
                <a:gd name="T4" fmla="*/ 0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5" y="4"/>
                    <a:pt x="2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7" name="Freeform 1844"/>
            <p:cNvSpPr/>
            <p:nvPr/>
          </p:nvSpPr>
          <p:spPr bwMode="auto">
            <a:xfrm>
              <a:off x="6736" y="1246"/>
              <a:ext cx="3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8" name="Freeform 1845"/>
            <p:cNvSpPr/>
            <p:nvPr/>
          </p:nvSpPr>
          <p:spPr bwMode="auto">
            <a:xfrm>
              <a:off x="6674" y="1227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9" name="Freeform 1846"/>
            <p:cNvSpPr/>
            <p:nvPr/>
          </p:nvSpPr>
          <p:spPr bwMode="auto">
            <a:xfrm>
              <a:off x="6715" y="1224"/>
              <a:ext cx="6" cy="6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0" name="Freeform 1847"/>
            <p:cNvSpPr/>
            <p:nvPr/>
          </p:nvSpPr>
          <p:spPr bwMode="auto">
            <a:xfrm>
              <a:off x="6677" y="1276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1" name="Freeform 1848"/>
            <p:cNvSpPr/>
            <p:nvPr/>
          </p:nvSpPr>
          <p:spPr bwMode="auto">
            <a:xfrm>
              <a:off x="6787" y="1201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2" name="Freeform 1849"/>
            <p:cNvSpPr/>
            <p:nvPr/>
          </p:nvSpPr>
          <p:spPr bwMode="auto">
            <a:xfrm>
              <a:off x="6706" y="127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3" name="Freeform 1850"/>
            <p:cNvSpPr/>
            <p:nvPr/>
          </p:nvSpPr>
          <p:spPr bwMode="auto">
            <a:xfrm>
              <a:off x="6709" y="12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4" name="Freeform 1851"/>
            <p:cNvSpPr/>
            <p:nvPr/>
          </p:nvSpPr>
          <p:spPr bwMode="auto">
            <a:xfrm>
              <a:off x="6680" y="127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5" name="Freeform 1852"/>
            <p:cNvSpPr/>
            <p:nvPr/>
          </p:nvSpPr>
          <p:spPr bwMode="auto">
            <a:xfrm>
              <a:off x="6718" y="1270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6" name="Freeform 1853"/>
            <p:cNvSpPr/>
            <p:nvPr/>
          </p:nvSpPr>
          <p:spPr bwMode="auto">
            <a:xfrm>
              <a:off x="6685" y="127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7" name="Freeform 1854"/>
            <p:cNvSpPr/>
            <p:nvPr/>
          </p:nvSpPr>
          <p:spPr bwMode="auto">
            <a:xfrm>
              <a:off x="6722" y="12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8" name="Freeform 1855"/>
            <p:cNvSpPr/>
            <p:nvPr/>
          </p:nvSpPr>
          <p:spPr bwMode="auto">
            <a:xfrm>
              <a:off x="6691" y="126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9" name="Freeform 1856"/>
            <p:cNvSpPr/>
            <p:nvPr/>
          </p:nvSpPr>
          <p:spPr bwMode="auto">
            <a:xfrm>
              <a:off x="6694" y="1255"/>
              <a:ext cx="1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0" name="Freeform 1857"/>
            <p:cNvSpPr/>
            <p:nvPr/>
          </p:nvSpPr>
          <p:spPr bwMode="auto">
            <a:xfrm>
              <a:off x="6691" y="125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1" name="Freeform 1858"/>
            <p:cNvSpPr/>
            <p:nvPr/>
          </p:nvSpPr>
          <p:spPr bwMode="auto">
            <a:xfrm>
              <a:off x="6697" y="12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2" name="Freeform 1859"/>
            <p:cNvSpPr/>
            <p:nvPr/>
          </p:nvSpPr>
          <p:spPr bwMode="auto">
            <a:xfrm>
              <a:off x="6700" y="123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3" name="Freeform 1860"/>
            <p:cNvSpPr/>
            <p:nvPr/>
          </p:nvSpPr>
          <p:spPr bwMode="auto">
            <a:xfrm>
              <a:off x="6703" y="123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4" name="Freeform 1861"/>
            <p:cNvSpPr/>
            <p:nvPr/>
          </p:nvSpPr>
          <p:spPr bwMode="auto">
            <a:xfrm>
              <a:off x="6712" y="12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5" name="Freeform 1862"/>
            <p:cNvSpPr/>
            <p:nvPr/>
          </p:nvSpPr>
          <p:spPr bwMode="auto">
            <a:xfrm>
              <a:off x="6769" y="12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6" name="Freeform 1863"/>
            <p:cNvSpPr/>
            <p:nvPr/>
          </p:nvSpPr>
          <p:spPr bwMode="auto">
            <a:xfrm>
              <a:off x="6781" y="12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7" name="Freeform 1864"/>
            <p:cNvSpPr/>
            <p:nvPr/>
          </p:nvSpPr>
          <p:spPr bwMode="auto">
            <a:xfrm>
              <a:off x="6797" y="119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8" name="Freeform 1865"/>
            <p:cNvSpPr/>
            <p:nvPr/>
          </p:nvSpPr>
          <p:spPr bwMode="auto">
            <a:xfrm>
              <a:off x="7472" y="2385"/>
              <a:ext cx="206" cy="124"/>
            </a:xfrm>
            <a:custGeom>
              <a:avLst/>
              <a:gdLst>
                <a:gd name="T0" fmla="*/ 117 w 137"/>
                <a:gd name="T1" fmla="*/ 54 h 83"/>
                <a:gd name="T2" fmla="*/ 92 w 137"/>
                <a:gd name="T3" fmla="*/ 59 h 83"/>
                <a:gd name="T4" fmla="*/ 84 w 137"/>
                <a:gd name="T5" fmla="*/ 59 h 83"/>
                <a:gd name="T6" fmla="*/ 73 w 137"/>
                <a:gd name="T7" fmla="*/ 60 h 83"/>
                <a:gd name="T8" fmla="*/ 60 w 137"/>
                <a:gd name="T9" fmla="*/ 70 h 83"/>
                <a:gd name="T10" fmla="*/ 21 w 137"/>
                <a:gd name="T11" fmla="*/ 70 h 83"/>
                <a:gd name="T12" fmla="*/ 11 w 137"/>
                <a:gd name="T13" fmla="*/ 56 h 83"/>
                <a:gd name="T14" fmla="*/ 7 w 137"/>
                <a:gd name="T15" fmla="*/ 52 h 83"/>
                <a:gd name="T16" fmla="*/ 2 w 137"/>
                <a:gd name="T17" fmla="*/ 44 h 83"/>
                <a:gd name="T18" fmla="*/ 22 w 137"/>
                <a:gd name="T19" fmla="*/ 22 h 83"/>
                <a:gd name="T20" fmla="*/ 79 w 137"/>
                <a:gd name="T21" fmla="*/ 3 h 83"/>
                <a:gd name="T22" fmla="*/ 126 w 137"/>
                <a:gd name="T23" fmla="*/ 7 h 83"/>
                <a:gd name="T24" fmla="*/ 134 w 137"/>
                <a:gd name="T25" fmla="*/ 24 h 83"/>
                <a:gd name="T26" fmla="*/ 132 w 137"/>
                <a:gd name="T27" fmla="*/ 32 h 83"/>
                <a:gd name="T28" fmla="*/ 127 w 137"/>
                <a:gd name="T29" fmla="*/ 48 h 83"/>
                <a:gd name="T30" fmla="*/ 117 w 137"/>
                <a:gd name="T31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83">
                  <a:moveTo>
                    <a:pt x="117" y="54"/>
                  </a:moveTo>
                  <a:cubicBezTo>
                    <a:pt x="107" y="50"/>
                    <a:pt x="99" y="54"/>
                    <a:pt x="92" y="59"/>
                  </a:cubicBezTo>
                  <a:cubicBezTo>
                    <a:pt x="89" y="62"/>
                    <a:pt x="86" y="61"/>
                    <a:pt x="84" y="59"/>
                  </a:cubicBezTo>
                  <a:cubicBezTo>
                    <a:pt x="80" y="57"/>
                    <a:pt x="76" y="58"/>
                    <a:pt x="73" y="60"/>
                  </a:cubicBezTo>
                  <a:cubicBezTo>
                    <a:pt x="69" y="64"/>
                    <a:pt x="64" y="66"/>
                    <a:pt x="60" y="70"/>
                  </a:cubicBezTo>
                  <a:cubicBezTo>
                    <a:pt x="47" y="83"/>
                    <a:pt x="36" y="81"/>
                    <a:pt x="21" y="70"/>
                  </a:cubicBezTo>
                  <a:cubicBezTo>
                    <a:pt x="16" y="66"/>
                    <a:pt x="12" y="62"/>
                    <a:pt x="11" y="56"/>
                  </a:cubicBezTo>
                  <a:cubicBezTo>
                    <a:pt x="10" y="54"/>
                    <a:pt x="9" y="53"/>
                    <a:pt x="7" y="52"/>
                  </a:cubicBezTo>
                  <a:cubicBezTo>
                    <a:pt x="1" y="50"/>
                    <a:pt x="0" y="48"/>
                    <a:pt x="2" y="44"/>
                  </a:cubicBezTo>
                  <a:cubicBezTo>
                    <a:pt x="7" y="34"/>
                    <a:pt x="12" y="25"/>
                    <a:pt x="22" y="22"/>
                  </a:cubicBezTo>
                  <a:cubicBezTo>
                    <a:pt x="41" y="15"/>
                    <a:pt x="59" y="6"/>
                    <a:pt x="79" y="3"/>
                  </a:cubicBezTo>
                  <a:cubicBezTo>
                    <a:pt x="95" y="0"/>
                    <a:pt x="110" y="2"/>
                    <a:pt x="126" y="7"/>
                  </a:cubicBezTo>
                  <a:cubicBezTo>
                    <a:pt x="134" y="9"/>
                    <a:pt x="137" y="16"/>
                    <a:pt x="134" y="24"/>
                  </a:cubicBezTo>
                  <a:cubicBezTo>
                    <a:pt x="133" y="27"/>
                    <a:pt x="132" y="29"/>
                    <a:pt x="132" y="32"/>
                  </a:cubicBezTo>
                  <a:cubicBezTo>
                    <a:pt x="133" y="38"/>
                    <a:pt x="130" y="43"/>
                    <a:pt x="127" y="48"/>
                  </a:cubicBezTo>
                  <a:cubicBezTo>
                    <a:pt x="125" y="52"/>
                    <a:pt x="122" y="55"/>
                    <a:pt x="117" y="54"/>
                  </a:cubicBezTo>
                  <a:close/>
                </a:path>
              </a:pathLst>
            </a:custGeom>
            <a:solidFill>
              <a:srgbClr val="FE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9" name="Freeform 1866"/>
            <p:cNvSpPr/>
            <p:nvPr/>
          </p:nvSpPr>
          <p:spPr bwMode="auto">
            <a:xfrm>
              <a:off x="7361" y="2352"/>
              <a:ext cx="156" cy="136"/>
            </a:xfrm>
            <a:custGeom>
              <a:avLst/>
              <a:gdLst>
                <a:gd name="T0" fmla="*/ 39 w 104"/>
                <a:gd name="T1" fmla="*/ 43 h 91"/>
                <a:gd name="T2" fmla="*/ 8 w 104"/>
                <a:gd name="T3" fmla="*/ 89 h 91"/>
                <a:gd name="T4" fmla="*/ 8 w 104"/>
                <a:gd name="T5" fmla="*/ 89 h 91"/>
                <a:gd name="T6" fmla="*/ 6 w 104"/>
                <a:gd name="T7" fmla="*/ 91 h 91"/>
                <a:gd name="T8" fmla="*/ 3 w 104"/>
                <a:gd name="T9" fmla="*/ 83 h 91"/>
                <a:gd name="T10" fmla="*/ 3 w 104"/>
                <a:gd name="T11" fmla="*/ 83 h 91"/>
                <a:gd name="T12" fmla="*/ 4 w 104"/>
                <a:gd name="T13" fmla="*/ 80 h 91"/>
                <a:gd name="T14" fmla="*/ 5 w 104"/>
                <a:gd name="T15" fmla="*/ 78 h 91"/>
                <a:gd name="T16" fmla="*/ 6 w 104"/>
                <a:gd name="T17" fmla="*/ 76 h 91"/>
                <a:gd name="T18" fmla="*/ 6 w 104"/>
                <a:gd name="T19" fmla="*/ 76 h 91"/>
                <a:gd name="T20" fmla="*/ 21 w 104"/>
                <a:gd name="T21" fmla="*/ 51 h 91"/>
                <a:gd name="T22" fmla="*/ 72 w 104"/>
                <a:gd name="T23" fmla="*/ 9 h 91"/>
                <a:gd name="T24" fmla="*/ 97 w 104"/>
                <a:gd name="T25" fmla="*/ 2 h 91"/>
                <a:gd name="T26" fmla="*/ 104 w 104"/>
                <a:gd name="T27" fmla="*/ 2 h 91"/>
                <a:gd name="T28" fmla="*/ 94 w 104"/>
                <a:gd name="T29" fmla="*/ 9 h 91"/>
                <a:gd name="T30" fmla="*/ 49 w 104"/>
                <a:gd name="T31" fmla="*/ 32 h 91"/>
                <a:gd name="T32" fmla="*/ 45 w 104"/>
                <a:gd name="T33" fmla="*/ 37 h 91"/>
                <a:gd name="T34" fmla="*/ 39 w 104"/>
                <a:gd name="T35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91">
                  <a:moveTo>
                    <a:pt x="39" y="43"/>
                  </a:moveTo>
                  <a:cubicBezTo>
                    <a:pt x="27" y="57"/>
                    <a:pt x="15" y="72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0"/>
                    <a:pt x="7" y="91"/>
                    <a:pt x="6" y="91"/>
                  </a:cubicBezTo>
                  <a:cubicBezTo>
                    <a:pt x="0" y="91"/>
                    <a:pt x="1" y="87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2"/>
                    <a:pt x="3" y="81"/>
                    <a:pt x="4" y="80"/>
                  </a:cubicBezTo>
                  <a:cubicBezTo>
                    <a:pt x="4" y="79"/>
                    <a:pt x="4" y="78"/>
                    <a:pt x="5" y="78"/>
                  </a:cubicBezTo>
                  <a:cubicBezTo>
                    <a:pt x="5" y="77"/>
                    <a:pt x="6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11" y="68"/>
                    <a:pt x="16" y="59"/>
                    <a:pt x="21" y="51"/>
                  </a:cubicBezTo>
                  <a:cubicBezTo>
                    <a:pt x="34" y="32"/>
                    <a:pt x="51" y="19"/>
                    <a:pt x="72" y="9"/>
                  </a:cubicBezTo>
                  <a:cubicBezTo>
                    <a:pt x="80" y="6"/>
                    <a:pt x="89" y="4"/>
                    <a:pt x="97" y="2"/>
                  </a:cubicBezTo>
                  <a:cubicBezTo>
                    <a:pt x="99" y="1"/>
                    <a:pt x="102" y="0"/>
                    <a:pt x="104" y="2"/>
                  </a:cubicBezTo>
                  <a:cubicBezTo>
                    <a:pt x="102" y="6"/>
                    <a:pt x="98" y="7"/>
                    <a:pt x="94" y="9"/>
                  </a:cubicBezTo>
                  <a:cubicBezTo>
                    <a:pt x="77" y="14"/>
                    <a:pt x="63" y="23"/>
                    <a:pt x="49" y="32"/>
                  </a:cubicBezTo>
                  <a:cubicBezTo>
                    <a:pt x="47" y="34"/>
                    <a:pt x="46" y="35"/>
                    <a:pt x="45" y="37"/>
                  </a:cubicBezTo>
                  <a:cubicBezTo>
                    <a:pt x="42" y="39"/>
                    <a:pt x="40" y="41"/>
                    <a:pt x="39" y="43"/>
                  </a:cubicBezTo>
                  <a:close/>
                </a:path>
              </a:pathLst>
            </a:custGeom>
            <a:solidFill>
              <a:srgbClr val="FDF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0" name="Freeform 1867"/>
            <p:cNvSpPr/>
            <p:nvPr/>
          </p:nvSpPr>
          <p:spPr bwMode="auto">
            <a:xfrm>
              <a:off x="7526" y="2338"/>
              <a:ext cx="23" cy="5"/>
            </a:xfrm>
            <a:custGeom>
              <a:avLst/>
              <a:gdLst>
                <a:gd name="T0" fmla="*/ 0 w 15"/>
                <a:gd name="T1" fmla="*/ 0 h 3"/>
                <a:gd name="T2" fmla="*/ 15 w 15"/>
                <a:gd name="T3" fmla="*/ 0 h 3"/>
                <a:gd name="T4" fmla="*/ 0 w 1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3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1" name="Freeform 1868"/>
            <p:cNvSpPr/>
            <p:nvPr/>
          </p:nvSpPr>
          <p:spPr bwMode="auto">
            <a:xfrm>
              <a:off x="7238" y="1594"/>
              <a:ext cx="96" cy="77"/>
            </a:xfrm>
            <a:custGeom>
              <a:avLst/>
              <a:gdLst>
                <a:gd name="T0" fmla="*/ 2 w 64"/>
                <a:gd name="T1" fmla="*/ 20 h 51"/>
                <a:gd name="T2" fmla="*/ 0 w 64"/>
                <a:gd name="T3" fmla="*/ 18 h 51"/>
                <a:gd name="T4" fmla="*/ 4 w 64"/>
                <a:gd name="T5" fmla="*/ 3 h 51"/>
                <a:gd name="T6" fmla="*/ 6 w 64"/>
                <a:gd name="T7" fmla="*/ 2 h 51"/>
                <a:gd name="T8" fmla="*/ 8 w 64"/>
                <a:gd name="T9" fmla="*/ 3 h 51"/>
                <a:gd name="T10" fmla="*/ 10 w 64"/>
                <a:gd name="T11" fmla="*/ 3 h 51"/>
                <a:gd name="T12" fmla="*/ 23 w 64"/>
                <a:gd name="T13" fmla="*/ 6 h 51"/>
                <a:gd name="T14" fmla="*/ 28 w 64"/>
                <a:gd name="T15" fmla="*/ 9 h 51"/>
                <a:gd name="T16" fmla="*/ 29 w 64"/>
                <a:gd name="T17" fmla="*/ 11 h 51"/>
                <a:gd name="T18" fmla="*/ 31 w 64"/>
                <a:gd name="T19" fmla="*/ 13 h 51"/>
                <a:gd name="T20" fmla="*/ 32 w 64"/>
                <a:gd name="T21" fmla="*/ 16 h 51"/>
                <a:gd name="T22" fmla="*/ 47 w 64"/>
                <a:gd name="T23" fmla="*/ 29 h 51"/>
                <a:gd name="T24" fmla="*/ 59 w 64"/>
                <a:gd name="T25" fmla="*/ 37 h 51"/>
                <a:gd name="T26" fmla="*/ 64 w 64"/>
                <a:gd name="T27" fmla="*/ 43 h 51"/>
                <a:gd name="T28" fmla="*/ 55 w 64"/>
                <a:gd name="T29" fmla="*/ 49 h 51"/>
                <a:gd name="T30" fmla="*/ 30 w 64"/>
                <a:gd name="T31" fmla="*/ 41 h 51"/>
                <a:gd name="T32" fmla="*/ 17 w 64"/>
                <a:gd name="T33" fmla="*/ 30 h 51"/>
                <a:gd name="T34" fmla="*/ 2 w 64"/>
                <a:gd name="T35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51">
                  <a:moveTo>
                    <a:pt x="2" y="20"/>
                  </a:moveTo>
                  <a:cubicBezTo>
                    <a:pt x="1" y="19"/>
                    <a:pt x="1" y="19"/>
                    <a:pt x="0" y="18"/>
                  </a:cubicBezTo>
                  <a:cubicBezTo>
                    <a:pt x="0" y="13"/>
                    <a:pt x="1" y="8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5" y="0"/>
                    <a:pt x="19" y="5"/>
                    <a:pt x="23" y="6"/>
                  </a:cubicBezTo>
                  <a:cubicBezTo>
                    <a:pt x="25" y="7"/>
                    <a:pt x="26" y="8"/>
                    <a:pt x="28" y="9"/>
                  </a:cubicBezTo>
                  <a:cubicBezTo>
                    <a:pt x="28" y="10"/>
                    <a:pt x="29" y="11"/>
                    <a:pt x="29" y="11"/>
                  </a:cubicBezTo>
                  <a:cubicBezTo>
                    <a:pt x="30" y="12"/>
                    <a:pt x="31" y="13"/>
                    <a:pt x="31" y="13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7" y="21"/>
                    <a:pt x="42" y="25"/>
                    <a:pt x="47" y="29"/>
                  </a:cubicBezTo>
                  <a:cubicBezTo>
                    <a:pt x="51" y="33"/>
                    <a:pt x="55" y="35"/>
                    <a:pt x="59" y="37"/>
                  </a:cubicBezTo>
                  <a:cubicBezTo>
                    <a:pt x="61" y="39"/>
                    <a:pt x="64" y="40"/>
                    <a:pt x="64" y="43"/>
                  </a:cubicBezTo>
                  <a:cubicBezTo>
                    <a:pt x="62" y="51"/>
                    <a:pt x="62" y="51"/>
                    <a:pt x="55" y="49"/>
                  </a:cubicBezTo>
                  <a:cubicBezTo>
                    <a:pt x="47" y="46"/>
                    <a:pt x="39" y="44"/>
                    <a:pt x="30" y="41"/>
                  </a:cubicBezTo>
                  <a:cubicBezTo>
                    <a:pt x="25" y="39"/>
                    <a:pt x="21" y="35"/>
                    <a:pt x="17" y="30"/>
                  </a:cubicBezTo>
                  <a:cubicBezTo>
                    <a:pt x="14" y="24"/>
                    <a:pt x="9" y="20"/>
                    <a:pt x="2" y="20"/>
                  </a:cubicBezTo>
                  <a:close/>
                </a:path>
              </a:pathLst>
            </a:custGeom>
            <a:solidFill>
              <a:srgbClr val="9F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2" name="Freeform 1869"/>
            <p:cNvSpPr/>
            <p:nvPr/>
          </p:nvSpPr>
          <p:spPr bwMode="auto">
            <a:xfrm>
              <a:off x="7160" y="1651"/>
              <a:ext cx="21" cy="17"/>
            </a:xfrm>
            <a:custGeom>
              <a:avLst/>
              <a:gdLst>
                <a:gd name="T0" fmla="*/ 4 w 14"/>
                <a:gd name="T1" fmla="*/ 1 h 11"/>
                <a:gd name="T2" fmla="*/ 6 w 14"/>
                <a:gd name="T3" fmla="*/ 1 h 11"/>
                <a:gd name="T4" fmla="*/ 8 w 14"/>
                <a:gd name="T5" fmla="*/ 0 h 11"/>
                <a:gd name="T6" fmla="*/ 8 w 14"/>
                <a:gd name="T7" fmla="*/ 0 h 11"/>
                <a:gd name="T8" fmla="*/ 14 w 14"/>
                <a:gd name="T9" fmla="*/ 3 h 11"/>
                <a:gd name="T10" fmla="*/ 6 w 14"/>
                <a:gd name="T11" fmla="*/ 9 h 11"/>
                <a:gd name="T12" fmla="*/ 1 w 14"/>
                <a:gd name="T13" fmla="*/ 10 h 11"/>
                <a:gd name="T14" fmla="*/ 2 w 14"/>
                <a:gd name="T15" fmla="*/ 4 h 11"/>
                <a:gd name="T16" fmla="*/ 4 w 14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4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2" y="1"/>
                    <a:pt x="14" y="3"/>
                  </a:cubicBezTo>
                  <a:cubicBezTo>
                    <a:pt x="12" y="6"/>
                    <a:pt x="9" y="8"/>
                    <a:pt x="6" y="9"/>
                  </a:cubicBezTo>
                  <a:cubicBezTo>
                    <a:pt x="5" y="11"/>
                    <a:pt x="3" y="11"/>
                    <a:pt x="1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77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3" name="Freeform 1870"/>
            <p:cNvSpPr/>
            <p:nvPr/>
          </p:nvSpPr>
          <p:spPr bwMode="auto">
            <a:xfrm>
              <a:off x="7231" y="1578"/>
              <a:ext cx="18" cy="21"/>
            </a:xfrm>
            <a:custGeom>
              <a:avLst/>
              <a:gdLst>
                <a:gd name="T0" fmla="*/ 11 w 12"/>
                <a:gd name="T1" fmla="*/ 14 h 14"/>
                <a:gd name="T2" fmla="*/ 9 w 12"/>
                <a:gd name="T3" fmla="*/ 14 h 14"/>
                <a:gd name="T4" fmla="*/ 5 w 12"/>
                <a:gd name="T5" fmla="*/ 0 h 14"/>
                <a:gd name="T6" fmla="*/ 11 w 12"/>
                <a:gd name="T7" fmla="*/ 10 h 14"/>
                <a:gd name="T8" fmla="*/ 11 w 12"/>
                <a:gd name="T9" fmla="*/ 12 h 14"/>
                <a:gd name="T10" fmla="*/ 11 w 12"/>
                <a:gd name="T11" fmla="*/ 13 h 14"/>
                <a:gd name="T12" fmla="*/ 11 w 1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10" y="14"/>
                    <a:pt x="10" y="14"/>
                    <a:pt x="9" y="14"/>
                  </a:cubicBezTo>
                  <a:cubicBezTo>
                    <a:pt x="0" y="10"/>
                    <a:pt x="0" y="10"/>
                    <a:pt x="5" y="0"/>
                  </a:cubicBezTo>
                  <a:cubicBezTo>
                    <a:pt x="11" y="1"/>
                    <a:pt x="11" y="5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2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B7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4" name="Freeform 1871"/>
            <p:cNvSpPr/>
            <p:nvPr/>
          </p:nvSpPr>
          <p:spPr bwMode="auto">
            <a:xfrm>
              <a:off x="7238" y="1570"/>
              <a:ext cx="15" cy="23"/>
            </a:xfrm>
            <a:custGeom>
              <a:avLst/>
              <a:gdLst>
                <a:gd name="T0" fmla="*/ 6 w 10"/>
                <a:gd name="T1" fmla="*/ 15 h 15"/>
                <a:gd name="T2" fmla="*/ 0 w 10"/>
                <a:gd name="T3" fmla="*/ 5 h 15"/>
                <a:gd name="T4" fmla="*/ 0 w 10"/>
                <a:gd name="T5" fmla="*/ 0 h 15"/>
                <a:gd name="T6" fmla="*/ 2 w 10"/>
                <a:gd name="T7" fmla="*/ 0 h 15"/>
                <a:gd name="T8" fmla="*/ 6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6" y="15"/>
                  </a:moveTo>
                  <a:cubicBezTo>
                    <a:pt x="4" y="12"/>
                    <a:pt x="2" y="9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4"/>
                    <a:pt x="10" y="9"/>
                    <a:pt x="6" y="15"/>
                  </a:cubicBezTo>
                  <a:close/>
                </a:path>
              </a:pathLst>
            </a:custGeom>
            <a:solidFill>
              <a:srgbClr val="CA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5" name="Freeform 1872"/>
            <p:cNvSpPr/>
            <p:nvPr/>
          </p:nvSpPr>
          <p:spPr bwMode="auto">
            <a:xfrm>
              <a:off x="6946" y="1689"/>
              <a:ext cx="123" cy="67"/>
            </a:xfrm>
            <a:custGeom>
              <a:avLst/>
              <a:gdLst>
                <a:gd name="T0" fmla="*/ 65 w 82"/>
                <a:gd name="T1" fmla="*/ 1 h 45"/>
                <a:gd name="T2" fmla="*/ 80 w 82"/>
                <a:gd name="T3" fmla="*/ 1 h 45"/>
                <a:gd name="T4" fmla="*/ 79 w 82"/>
                <a:gd name="T5" fmla="*/ 18 h 45"/>
                <a:gd name="T6" fmla="*/ 68 w 82"/>
                <a:gd name="T7" fmla="*/ 26 h 45"/>
                <a:gd name="T8" fmla="*/ 18 w 82"/>
                <a:gd name="T9" fmla="*/ 45 h 45"/>
                <a:gd name="T10" fmla="*/ 13 w 82"/>
                <a:gd name="T11" fmla="*/ 44 h 45"/>
                <a:gd name="T12" fmla="*/ 1 w 82"/>
                <a:gd name="T13" fmla="*/ 34 h 45"/>
                <a:gd name="T14" fmla="*/ 11 w 82"/>
                <a:gd name="T15" fmla="*/ 22 h 45"/>
                <a:gd name="T16" fmla="*/ 37 w 82"/>
                <a:gd name="T17" fmla="*/ 11 h 45"/>
                <a:gd name="T18" fmla="*/ 65 w 82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45">
                  <a:moveTo>
                    <a:pt x="65" y="1"/>
                  </a:moveTo>
                  <a:cubicBezTo>
                    <a:pt x="70" y="5"/>
                    <a:pt x="75" y="0"/>
                    <a:pt x="80" y="1"/>
                  </a:cubicBezTo>
                  <a:cubicBezTo>
                    <a:pt x="82" y="7"/>
                    <a:pt x="79" y="12"/>
                    <a:pt x="79" y="18"/>
                  </a:cubicBezTo>
                  <a:cubicBezTo>
                    <a:pt x="77" y="23"/>
                    <a:pt x="72" y="25"/>
                    <a:pt x="68" y="26"/>
                  </a:cubicBezTo>
                  <a:cubicBezTo>
                    <a:pt x="50" y="30"/>
                    <a:pt x="36" y="40"/>
                    <a:pt x="18" y="45"/>
                  </a:cubicBezTo>
                  <a:cubicBezTo>
                    <a:pt x="16" y="45"/>
                    <a:pt x="15" y="45"/>
                    <a:pt x="13" y="44"/>
                  </a:cubicBezTo>
                  <a:cubicBezTo>
                    <a:pt x="8" y="41"/>
                    <a:pt x="1" y="40"/>
                    <a:pt x="1" y="34"/>
                  </a:cubicBezTo>
                  <a:cubicBezTo>
                    <a:pt x="0" y="27"/>
                    <a:pt x="7" y="25"/>
                    <a:pt x="11" y="22"/>
                  </a:cubicBezTo>
                  <a:cubicBezTo>
                    <a:pt x="21" y="21"/>
                    <a:pt x="30" y="19"/>
                    <a:pt x="37" y="11"/>
                  </a:cubicBezTo>
                  <a:cubicBezTo>
                    <a:pt x="44" y="3"/>
                    <a:pt x="54" y="2"/>
                    <a:pt x="65" y="1"/>
                  </a:cubicBezTo>
                  <a:close/>
                </a:path>
              </a:pathLst>
            </a:custGeom>
            <a:solidFill>
              <a:srgbClr val="844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6" name="Freeform 1873"/>
            <p:cNvSpPr/>
            <p:nvPr/>
          </p:nvSpPr>
          <p:spPr bwMode="auto">
            <a:xfrm>
              <a:off x="7054" y="1687"/>
              <a:ext cx="43" cy="32"/>
            </a:xfrm>
            <a:custGeom>
              <a:avLst/>
              <a:gdLst>
                <a:gd name="T0" fmla="*/ 6 w 29"/>
                <a:gd name="T1" fmla="*/ 18 h 21"/>
                <a:gd name="T2" fmla="*/ 8 w 29"/>
                <a:gd name="T3" fmla="*/ 2 h 21"/>
                <a:gd name="T4" fmla="*/ 19 w 29"/>
                <a:gd name="T5" fmla="*/ 0 h 21"/>
                <a:gd name="T6" fmla="*/ 29 w 29"/>
                <a:gd name="T7" fmla="*/ 10 h 21"/>
                <a:gd name="T8" fmla="*/ 20 w 29"/>
                <a:gd name="T9" fmla="*/ 11 h 21"/>
                <a:gd name="T10" fmla="*/ 16 w 29"/>
                <a:gd name="T11" fmla="*/ 16 h 21"/>
                <a:gd name="T12" fmla="*/ 6 w 29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6" y="18"/>
                  </a:moveTo>
                  <a:cubicBezTo>
                    <a:pt x="0" y="12"/>
                    <a:pt x="4" y="7"/>
                    <a:pt x="8" y="2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6" y="1"/>
                    <a:pt x="27" y="2"/>
                    <a:pt x="29" y="10"/>
                  </a:cubicBezTo>
                  <a:cubicBezTo>
                    <a:pt x="26" y="10"/>
                    <a:pt x="23" y="12"/>
                    <a:pt x="20" y="11"/>
                  </a:cubicBezTo>
                  <a:cubicBezTo>
                    <a:pt x="17" y="11"/>
                    <a:pt x="16" y="13"/>
                    <a:pt x="16" y="16"/>
                  </a:cubicBezTo>
                  <a:cubicBezTo>
                    <a:pt x="13" y="20"/>
                    <a:pt x="10" y="21"/>
                    <a:pt x="6" y="18"/>
                  </a:cubicBezTo>
                  <a:close/>
                </a:path>
              </a:pathLst>
            </a:custGeom>
            <a:solidFill>
              <a:srgbClr val="7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7" name="Freeform 1874"/>
            <p:cNvSpPr/>
            <p:nvPr/>
          </p:nvSpPr>
          <p:spPr bwMode="auto">
            <a:xfrm>
              <a:off x="6866" y="1672"/>
              <a:ext cx="186" cy="200"/>
            </a:xfrm>
            <a:custGeom>
              <a:avLst/>
              <a:gdLst>
                <a:gd name="T0" fmla="*/ 66 w 124"/>
                <a:gd name="T1" fmla="*/ 35 h 133"/>
                <a:gd name="T2" fmla="*/ 56 w 124"/>
                <a:gd name="T3" fmla="*/ 44 h 133"/>
                <a:gd name="T4" fmla="*/ 66 w 124"/>
                <a:gd name="T5" fmla="*/ 50 h 133"/>
                <a:gd name="T6" fmla="*/ 71 w 124"/>
                <a:gd name="T7" fmla="*/ 55 h 133"/>
                <a:gd name="T8" fmla="*/ 81 w 124"/>
                <a:gd name="T9" fmla="*/ 58 h 133"/>
                <a:gd name="T10" fmla="*/ 93 w 124"/>
                <a:gd name="T11" fmla="*/ 76 h 133"/>
                <a:gd name="T12" fmla="*/ 97 w 124"/>
                <a:gd name="T13" fmla="*/ 87 h 133"/>
                <a:gd name="T14" fmla="*/ 97 w 124"/>
                <a:gd name="T15" fmla="*/ 90 h 133"/>
                <a:gd name="T16" fmla="*/ 98 w 124"/>
                <a:gd name="T17" fmla="*/ 94 h 133"/>
                <a:gd name="T18" fmla="*/ 96 w 124"/>
                <a:gd name="T19" fmla="*/ 101 h 133"/>
                <a:gd name="T20" fmla="*/ 92 w 124"/>
                <a:gd name="T21" fmla="*/ 103 h 133"/>
                <a:gd name="T22" fmla="*/ 89 w 124"/>
                <a:gd name="T23" fmla="*/ 107 h 133"/>
                <a:gd name="T24" fmla="*/ 91 w 124"/>
                <a:gd name="T25" fmla="*/ 110 h 133"/>
                <a:gd name="T26" fmla="*/ 93 w 124"/>
                <a:gd name="T27" fmla="*/ 116 h 133"/>
                <a:gd name="T28" fmla="*/ 87 w 124"/>
                <a:gd name="T29" fmla="*/ 116 h 133"/>
                <a:gd name="T30" fmla="*/ 83 w 124"/>
                <a:gd name="T31" fmla="*/ 118 h 133"/>
                <a:gd name="T32" fmla="*/ 79 w 124"/>
                <a:gd name="T33" fmla="*/ 133 h 133"/>
                <a:gd name="T34" fmla="*/ 78 w 124"/>
                <a:gd name="T35" fmla="*/ 133 h 133"/>
                <a:gd name="T36" fmla="*/ 49 w 124"/>
                <a:gd name="T37" fmla="*/ 87 h 133"/>
                <a:gd name="T38" fmla="*/ 30 w 124"/>
                <a:gd name="T39" fmla="*/ 66 h 133"/>
                <a:gd name="T40" fmla="*/ 22 w 124"/>
                <a:gd name="T41" fmla="*/ 60 h 133"/>
                <a:gd name="T42" fmla="*/ 18 w 124"/>
                <a:gd name="T43" fmla="*/ 53 h 133"/>
                <a:gd name="T44" fmla="*/ 14 w 124"/>
                <a:gd name="T45" fmla="*/ 47 h 133"/>
                <a:gd name="T46" fmla="*/ 9 w 124"/>
                <a:gd name="T47" fmla="*/ 49 h 133"/>
                <a:gd name="T48" fmla="*/ 1 w 124"/>
                <a:gd name="T49" fmla="*/ 46 h 133"/>
                <a:gd name="T50" fmla="*/ 6 w 124"/>
                <a:gd name="T51" fmla="*/ 39 h 133"/>
                <a:gd name="T52" fmla="*/ 42 w 124"/>
                <a:gd name="T53" fmla="*/ 39 h 133"/>
                <a:gd name="T54" fmla="*/ 61 w 124"/>
                <a:gd name="T55" fmla="*/ 30 h 133"/>
                <a:gd name="T56" fmla="*/ 81 w 124"/>
                <a:gd name="T57" fmla="*/ 5 h 133"/>
                <a:gd name="T58" fmla="*/ 87 w 124"/>
                <a:gd name="T59" fmla="*/ 1 h 133"/>
                <a:gd name="T60" fmla="*/ 106 w 124"/>
                <a:gd name="T61" fmla="*/ 3 h 133"/>
                <a:gd name="T62" fmla="*/ 110 w 124"/>
                <a:gd name="T63" fmla="*/ 3 h 133"/>
                <a:gd name="T64" fmla="*/ 119 w 124"/>
                <a:gd name="T65" fmla="*/ 1 h 133"/>
                <a:gd name="T66" fmla="*/ 123 w 124"/>
                <a:gd name="T67" fmla="*/ 3 h 133"/>
                <a:gd name="T68" fmla="*/ 121 w 124"/>
                <a:gd name="T69" fmla="*/ 7 h 133"/>
                <a:gd name="T70" fmla="*/ 116 w 124"/>
                <a:gd name="T71" fmla="*/ 9 h 133"/>
                <a:gd name="T72" fmla="*/ 98 w 124"/>
                <a:gd name="T73" fmla="*/ 14 h 133"/>
                <a:gd name="T74" fmla="*/ 80 w 124"/>
                <a:gd name="T75" fmla="*/ 23 h 133"/>
                <a:gd name="T76" fmla="*/ 66 w 124"/>
                <a:gd name="T77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133">
                  <a:moveTo>
                    <a:pt x="66" y="35"/>
                  </a:moveTo>
                  <a:cubicBezTo>
                    <a:pt x="62" y="38"/>
                    <a:pt x="57" y="40"/>
                    <a:pt x="56" y="44"/>
                  </a:cubicBezTo>
                  <a:cubicBezTo>
                    <a:pt x="56" y="48"/>
                    <a:pt x="63" y="47"/>
                    <a:pt x="66" y="50"/>
                  </a:cubicBezTo>
                  <a:cubicBezTo>
                    <a:pt x="67" y="52"/>
                    <a:pt x="69" y="53"/>
                    <a:pt x="71" y="55"/>
                  </a:cubicBezTo>
                  <a:cubicBezTo>
                    <a:pt x="76" y="52"/>
                    <a:pt x="78" y="56"/>
                    <a:pt x="81" y="58"/>
                  </a:cubicBezTo>
                  <a:cubicBezTo>
                    <a:pt x="87" y="63"/>
                    <a:pt x="90" y="69"/>
                    <a:pt x="93" y="76"/>
                  </a:cubicBezTo>
                  <a:cubicBezTo>
                    <a:pt x="96" y="80"/>
                    <a:pt x="96" y="84"/>
                    <a:pt x="97" y="87"/>
                  </a:cubicBezTo>
                  <a:cubicBezTo>
                    <a:pt x="97" y="88"/>
                    <a:pt x="97" y="89"/>
                    <a:pt x="97" y="90"/>
                  </a:cubicBezTo>
                  <a:cubicBezTo>
                    <a:pt x="98" y="91"/>
                    <a:pt x="98" y="92"/>
                    <a:pt x="98" y="94"/>
                  </a:cubicBezTo>
                  <a:cubicBezTo>
                    <a:pt x="98" y="96"/>
                    <a:pt x="97" y="98"/>
                    <a:pt x="96" y="101"/>
                  </a:cubicBezTo>
                  <a:cubicBezTo>
                    <a:pt x="95" y="102"/>
                    <a:pt x="94" y="102"/>
                    <a:pt x="92" y="103"/>
                  </a:cubicBezTo>
                  <a:cubicBezTo>
                    <a:pt x="91" y="104"/>
                    <a:pt x="89" y="104"/>
                    <a:pt x="89" y="107"/>
                  </a:cubicBezTo>
                  <a:cubicBezTo>
                    <a:pt x="89" y="108"/>
                    <a:pt x="90" y="109"/>
                    <a:pt x="91" y="110"/>
                  </a:cubicBezTo>
                  <a:cubicBezTo>
                    <a:pt x="93" y="111"/>
                    <a:pt x="95" y="113"/>
                    <a:pt x="93" y="116"/>
                  </a:cubicBezTo>
                  <a:cubicBezTo>
                    <a:pt x="91" y="119"/>
                    <a:pt x="89" y="117"/>
                    <a:pt x="87" y="116"/>
                  </a:cubicBezTo>
                  <a:cubicBezTo>
                    <a:pt x="85" y="114"/>
                    <a:pt x="84" y="116"/>
                    <a:pt x="83" y="118"/>
                  </a:cubicBezTo>
                  <a:cubicBezTo>
                    <a:pt x="86" y="124"/>
                    <a:pt x="84" y="129"/>
                    <a:pt x="79" y="133"/>
                  </a:cubicBezTo>
                  <a:cubicBezTo>
                    <a:pt x="79" y="133"/>
                    <a:pt x="78" y="133"/>
                    <a:pt x="78" y="133"/>
                  </a:cubicBezTo>
                  <a:cubicBezTo>
                    <a:pt x="74" y="114"/>
                    <a:pt x="60" y="102"/>
                    <a:pt x="49" y="87"/>
                  </a:cubicBezTo>
                  <a:cubicBezTo>
                    <a:pt x="43" y="80"/>
                    <a:pt x="37" y="73"/>
                    <a:pt x="30" y="66"/>
                  </a:cubicBezTo>
                  <a:cubicBezTo>
                    <a:pt x="28" y="64"/>
                    <a:pt x="25" y="61"/>
                    <a:pt x="22" y="60"/>
                  </a:cubicBezTo>
                  <a:cubicBezTo>
                    <a:pt x="17" y="59"/>
                    <a:pt x="17" y="56"/>
                    <a:pt x="18" y="53"/>
                  </a:cubicBezTo>
                  <a:cubicBezTo>
                    <a:pt x="19" y="48"/>
                    <a:pt x="18" y="46"/>
                    <a:pt x="14" y="47"/>
                  </a:cubicBezTo>
                  <a:cubicBezTo>
                    <a:pt x="12" y="47"/>
                    <a:pt x="11" y="48"/>
                    <a:pt x="9" y="49"/>
                  </a:cubicBezTo>
                  <a:cubicBezTo>
                    <a:pt x="6" y="50"/>
                    <a:pt x="3" y="49"/>
                    <a:pt x="1" y="46"/>
                  </a:cubicBezTo>
                  <a:cubicBezTo>
                    <a:pt x="0" y="42"/>
                    <a:pt x="3" y="40"/>
                    <a:pt x="6" y="39"/>
                  </a:cubicBezTo>
                  <a:cubicBezTo>
                    <a:pt x="18" y="43"/>
                    <a:pt x="30" y="40"/>
                    <a:pt x="42" y="39"/>
                  </a:cubicBezTo>
                  <a:cubicBezTo>
                    <a:pt x="49" y="39"/>
                    <a:pt x="56" y="36"/>
                    <a:pt x="61" y="30"/>
                  </a:cubicBezTo>
                  <a:cubicBezTo>
                    <a:pt x="67" y="21"/>
                    <a:pt x="74" y="13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93" y="1"/>
                    <a:pt x="100" y="0"/>
                    <a:pt x="106" y="3"/>
                  </a:cubicBezTo>
                  <a:cubicBezTo>
                    <a:pt x="107" y="3"/>
                    <a:pt x="109" y="3"/>
                    <a:pt x="110" y="3"/>
                  </a:cubicBezTo>
                  <a:cubicBezTo>
                    <a:pt x="113" y="3"/>
                    <a:pt x="116" y="2"/>
                    <a:pt x="119" y="1"/>
                  </a:cubicBezTo>
                  <a:cubicBezTo>
                    <a:pt x="121" y="1"/>
                    <a:pt x="122" y="1"/>
                    <a:pt x="123" y="3"/>
                  </a:cubicBezTo>
                  <a:cubicBezTo>
                    <a:pt x="124" y="5"/>
                    <a:pt x="123" y="6"/>
                    <a:pt x="121" y="7"/>
                  </a:cubicBezTo>
                  <a:cubicBezTo>
                    <a:pt x="119" y="8"/>
                    <a:pt x="118" y="8"/>
                    <a:pt x="116" y="9"/>
                  </a:cubicBezTo>
                  <a:cubicBezTo>
                    <a:pt x="111" y="15"/>
                    <a:pt x="104" y="15"/>
                    <a:pt x="98" y="14"/>
                  </a:cubicBezTo>
                  <a:cubicBezTo>
                    <a:pt x="90" y="14"/>
                    <a:pt x="84" y="16"/>
                    <a:pt x="80" y="23"/>
                  </a:cubicBezTo>
                  <a:cubicBezTo>
                    <a:pt x="77" y="29"/>
                    <a:pt x="71" y="32"/>
                    <a:pt x="66" y="35"/>
                  </a:cubicBezTo>
                  <a:close/>
                </a:path>
              </a:pathLst>
            </a:custGeom>
            <a:solidFill>
              <a:srgbClr val="80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8" name="Freeform 1875"/>
            <p:cNvSpPr/>
            <p:nvPr/>
          </p:nvSpPr>
          <p:spPr bwMode="auto">
            <a:xfrm>
              <a:off x="6965" y="1686"/>
              <a:ext cx="78" cy="46"/>
            </a:xfrm>
            <a:custGeom>
              <a:avLst/>
              <a:gdLst>
                <a:gd name="T0" fmla="*/ 0 w 52"/>
                <a:gd name="T1" fmla="*/ 26 h 31"/>
                <a:gd name="T2" fmla="*/ 13 w 52"/>
                <a:gd name="T3" fmla="*/ 8 h 31"/>
                <a:gd name="T4" fmla="*/ 29 w 52"/>
                <a:gd name="T5" fmla="*/ 1 h 31"/>
                <a:gd name="T6" fmla="*/ 50 w 52"/>
                <a:gd name="T7" fmla="*/ 0 h 31"/>
                <a:gd name="T8" fmla="*/ 52 w 52"/>
                <a:gd name="T9" fmla="*/ 3 h 31"/>
                <a:gd name="T10" fmla="*/ 41 w 52"/>
                <a:gd name="T11" fmla="*/ 8 h 31"/>
                <a:gd name="T12" fmla="*/ 20 w 52"/>
                <a:gd name="T13" fmla="*/ 22 h 31"/>
                <a:gd name="T14" fmla="*/ 16 w 52"/>
                <a:gd name="T15" fmla="*/ 26 h 31"/>
                <a:gd name="T16" fmla="*/ 9 w 52"/>
                <a:gd name="T17" fmla="*/ 27 h 31"/>
                <a:gd name="T18" fmla="*/ 0 w 52"/>
                <a:gd name="T1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31">
                  <a:moveTo>
                    <a:pt x="0" y="26"/>
                  </a:moveTo>
                  <a:cubicBezTo>
                    <a:pt x="4" y="20"/>
                    <a:pt x="9" y="14"/>
                    <a:pt x="13" y="8"/>
                  </a:cubicBezTo>
                  <a:cubicBezTo>
                    <a:pt x="17" y="3"/>
                    <a:pt x="22" y="0"/>
                    <a:pt x="29" y="1"/>
                  </a:cubicBezTo>
                  <a:cubicBezTo>
                    <a:pt x="36" y="3"/>
                    <a:pt x="43" y="1"/>
                    <a:pt x="50" y="0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48" y="6"/>
                    <a:pt x="45" y="7"/>
                    <a:pt x="41" y="8"/>
                  </a:cubicBezTo>
                  <a:cubicBezTo>
                    <a:pt x="32" y="10"/>
                    <a:pt x="25" y="15"/>
                    <a:pt x="20" y="22"/>
                  </a:cubicBezTo>
                  <a:cubicBezTo>
                    <a:pt x="19" y="23"/>
                    <a:pt x="18" y="25"/>
                    <a:pt x="16" y="26"/>
                  </a:cubicBezTo>
                  <a:cubicBezTo>
                    <a:pt x="14" y="28"/>
                    <a:pt x="12" y="31"/>
                    <a:pt x="9" y="27"/>
                  </a:cubicBezTo>
                  <a:cubicBezTo>
                    <a:pt x="6" y="23"/>
                    <a:pt x="3" y="27"/>
                    <a:pt x="0" y="26"/>
                  </a:cubicBezTo>
                  <a:close/>
                </a:path>
              </a:pathLst>
            </a:custGeom>
            <a:solidFill>
              <a:srgbClr val="89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9" name="Freeform 1876"/>
            <p:cNvSpPr/>
            <p:nvPr/>
          </p:nvSpPr>
          <p:spPr bwMode="auto">
            <a:xfrm>
              <a:off x="7169" y="1651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6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0" name="Freeform 1877"/>
            <p:cNvSpPr/>
            <p:nvPr/>
          </p:nvSpPr>
          <p:spPr bwMode="auto">
            <a:xfrm>
              <a:off x="7253" y="1548"/>
              <a:ext cx="233" cy="84"/>
            </a:xfrm>
            <a:custGeom>
              <a:avLst/>
              <a:gdLst>
                <a:gd name="T0" fmla="*/ 12 w 155"/>
                <a:gd name="T1" fmla="*/ 40 h 56"/>
                <a:gd name="T2" fmla="*/ 0 w 155"/>
                <a:gd name="T3" fmla="*/ 34 h 56"/>
                <a:gd name="T4" fmla="*/ 0 w 155"/>
                <a:gd name="T5" fmla="*/ 20 h 56"/>
                <a:gd name="T6" fmla="*/ 2 w 155"/>
                <a:gd name="T7" fmla="*/ 20 h 56"/>
                <a:gd name="T8" fmla="*/ 2 w 155"/>
                <a:gd name="T9" fmla="*/ 20 h 56"/>
                <a:gd name="T10" fmla="*/ 8 w 155"/>
                <a:gd name="T11" fmla="*/ 31 h 56"/>
                <a:gd name="T12" fmla="*/ 11 w 155"/>
                <a:gd name="T13" fmla="*/ 32 h 56"/>
                <a:gd name="T14" fmla="*/ 14 w 155"/>
                <a:gd name="T15" fmla="*/ 32 h 56"/>
                <a:gd name="T16" fmla="*/ 78 w 155"/>
                <a:gd name="T17" fmla="*/ 37 h 56"/>
                <a:gd name="T18" fmla="*/ 132 w 155"/>
                <a:gd name="T19" fmla="*/ 26 h 56"/>
                <a:gd name="T20" fmla="*/ 143 w 155"/>
                <a:gd name="T21" fmla="*/ 8 h 56"/>
                <a:gd name="T22" fmla="*/ 147 w 155"/>
                <a:gd name="T23" fmla="*/ 0 h 56"/>
                <a:gd name="T24" fmla="*/ 150 w 155"/>
                <a:gd name="T25" fmla="*/ 1 h 56"/>
                <a:gd name="T26" fmla="*/ 120 w 155"/>
                <a:gd name="T27" fmla="*/ 46 h 56"/>
                <a:gd name="T28" fmla="*/ 62 w 155"/>
                <a:gd name="T29" fmla="*/ 48 h 56"/>
                <a:gd name="T30" fmla="*/ 22 w 155"/>
                <a:gd name="T31" fmla="*/ 42 h 56"/>
                <a:gd name="T32" fmla="*/ 12 w 155"/>
                <a:gd name="T33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5" h="56">
                  <a:moveTo>
                    <a:pt x="12" y="40"/>
                  </a:moveTo>
                  <a:cubicBezTo>
                    <a:pt x="8" y="38"/>
                    <a:pt x="4" y="36"/>
                    <a:pt x="0" y="34"/>
                  </a:cubicBezTo>
                  <a:cubicBezTo>
                    <a:pt x="0" y="29"/>
                    <a:pt x="0" y="25"/>
                    <a:pt x="0" y="20"/>
                  </a:cubicBezTo>
                  <a:cubicBezTo>
                    <a:pt x="0" y="19"/>
                    <a:pt x="1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4"/>
                    <a:pt x="4" y="28"/>
                    <a:pt x="8" y="31"/>
                  </a:cubicBezTo>
                  <a:cubicBezTo>
                    <a:pt x="9" y="32"/>
                    <a:pt x="10" y="32"/>
                    <a:pt x="11" y="32"/>
                  </a:cubicBezTo>
                  <a:cubicBezTo>
                    <a:pt x="12" y="32"/>
                    <a:pt x="13" y="32"/>
                    <a:pt x="14" y="32"/>
                  </a:cubicBezTo>
                  <a:cubicBezTo>
                    <a:pt x="36" y="27"/>
                    <a:pt x="57" y="33"/>
                    <a:pt x="78" y="37"/>
                  </a:cubicBezTo>
                  <a:cubicBezTo>
                    <a:pt x="98" y="40"/>
                    <a:pt x="116" y="40"/>
                    <a:pt x="132" y="26"/>
                  </a:cubicBezTo>
                  <a:cubicBezTo>
                    <a:pt x="138" y="21"/>
                    <a:pt x="141" y="15"/>
                    <a:pt x="143" y="8"/>
                  </a:cubicBezTo>
                  <a:cubicBezTo>
                    <a:pt x="143" y="5"/>
                    <a:pt x="143" y="1"/>
                    <a:pt x="147" y="0"/>
                  </a:cubicBezTo>
                  <a:cubicBezTo>
                    <a:pt x="148" y="0"/>
                    <a:pt x="149" y="1"/>
                    <a:pt x="150" y="1"/>
                  </a:cubicBezTo>
                  <a:cubicBezTo>
                    <a:pt x="155" y="24"/>
                    <a:pt x="139" y="38"/>
                    <a:pt x="120" y="46"/>
                  </a:cubicBezTo>
                  <a:cubicBezTo>
                    <a:pt x="101" y="55"/>
                    <a:pt x="82" y="56"/>
                    <a:pt x="62" y="48"/>
                  </a:cubicBezTo>
                  <a:cubicBezTo>
                    <a:pt x="49" y="43"/>
                    <a:pt x="36" y="39"/>
                    <a:pt x="22" y="42"/>
                  </a:cubicBezTo>
                  <a:cubicBezTo>
                    <a:pt x="18" y="43"/>
                    <a:pt x="15" y="41"/>
                    <a:pt x="12" y="40"/>
                  </a:cubicBezTo>
                  <a:close/>
                </a:path>
              </a:pathLst>
            </a:custGeom>
            <a:solidFill>
              <a:srgbClr val="F1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1" name="Freeform 1878"/>
            <p:cNvSpPr/>
            <p:nvPr/>
          </p:nvSpPr>
          <p:spPr bwMode="auto">
            <a:xfrm>
              <a:off x="7253" y="1573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2" name="Freeform 1879"/>
            <p:cNvSpPr/>
            <p:nvPr/>
          </p:nvSpPr>
          <p:spPr bwMode="auto">
            <a:xfrm>
              <a:off x="7247" y="15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CA9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3" name="Freeform 1880"/>
            <p:cNvSpPr/>
            <p:nvPr/>
          </p:nvSpPr>
          <p:spPr bwMode="auto">
            <a:xfrm>
              <a:off x="7361" y="4093"/>
              <a:ext cx="111" cy="66"/>
            </a:xfrm>
            <a:custGeom>
              <a:avLst/>
              <a:gdLst>
                <a:gd name="T0" fmla="*/ 0 w 74"/>
                <a:gd name="T1" fmla="*/ 36 h 44"/>
                <a:gd name="T2" fmla="*/ 6 w 74"/>
                <a:gd name="T3" fmla="*/ 32 h 44"/>
                <a:gd name="T4" fmla="*/ 10 w 74"/>
                <a:gd name="T5" fmla="*/ 28 h 44"/>
                <a:gd name="T6" fmla="*/ 21 w 74"/>
                <a:gd name="T7" fmla="*/ 21 h 44"/>
                <a:gd name="T8" fmla="*/ 30 w 74"/>
                <a:gd name="T9" fmla="*/ 14 h 44"/>
                <a:gd name="T10" fmla="*/ 49 w 74"/>
                <a:gd name="T11" fmla="*/ 7 h 44"/>
                <a:gd name="T12" fmla="*/ 51 w 74"/>
                <a:gd name="T13" fmla="*/ 5 h 44"/>
                <a:gd name="T14" fmla="*/ 51 w 74"/>
                <a:gd name="T15" fmla="*/ 5 h 44"/>
                <a:gd name="T16" fmla="*/ 62 w 74"/>
                <a:gd name="T17" fmla="*/ 0 h 44"/>
                <a:gd name="T18" fmla="*/ 62 w 74"/>
                <a:gd name="T19" fmla="*/ 0 h 44"/>
                <a:gd name="T20" fmla="*/ 74 w 74"/>
                <a:gd name="T21" fmla="*/ 1 h 44"/>
                <a:gd name="T22" fmla="*/ 74 w 74"/>
                <a:gd name="T23" fmla="*/ 3 h 44"/>
                <a:gd name="T24" fmla="*/ 72 w 74"/>
                <a:gd name="T25" fmla="*/ 12 h 44"/>
                <a:gd name="T26" fmla="*/ 67 w 74"/>
                <a:gd name="T27" fmla="*/ 16 h 44"/>
                <a:gd name="T28" fmla="*/ 60 w 74"/>
                <a:gd name="T29" fmla="*/ 18 h 44"/>
                <a:gd name="T30" fmla="*/ 41 w 74"/>
                <a:gd name="T31" fmla="*/ 33 h 44"/>
                <a:gd name="T32" fmla="*/ 18 w 74"/>
                <a:gd name="T33" fmla="*/ 40 h 44"/>
                <a:gd name="T34" fmla="*/ 8 w 74"/>
                <a:gd name="T35" fmla="*/ 44 h 44"/>
                <a:gd name="T36" fmla="*/ 7 w 74"/>
                <a:gd name="T37" fmla="*/ 43 h 44"/>
                <a:gd name="T38" fmla="*/ 0 w 74"/>
                <a:gd name="T39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44">
                  <a:moveTo>
                    <a:pt x="0" y="36"/>
                  </a:moveTo>
                  <a:cubicBezTo>
                    <a:pt x="3" y="36"/>
                    <a:pt x="4" y="34"/>
                    <a:pt x="6" y="32"/>
                  </a:cubicBezTo>
                  <a:cubicBezTo>
                    <a:pt x="7" y="30"/>
                    <a:pt x="9" y="28"/>
                    <a:pt x="10" y="28"/>
                  </a:cubicBezTo>
                  <a:cubicBezTo>
                    <a:pt x="18" y="31"/>
                    <a:pt x="18" y="24"/>
                    <a:pt x="21" y="21"/>
                  </a:cubicBezTo>
                  <a:cubicBezTo>
                    <a:pt x="23" y="18"/>
                    <a:pt x="26" y="16"/>
                    <a:pt x="30" y="14"/>
                  </a:cubicBezTo>
                  <a:cubicBezTo>
                    <a:pt x="36" y="12"/>
                    <a:pt x="42" y="10"/>
                    <a:pt x="49" y="7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3" y="1"/>
                    <a:pt x="59" y="2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70" y="2"/>
                    <a:pt x="74" y="1"/>
                  </a:cubicBezTo>
                  <a:cubicBezTo>
                    <a:pt x="74" y="2"/>
                    <a:pt x="74" y="3"/>
                    <a:pt x="74" y="3"/>
                  </a:cubicBezTo>
                  <a:cubicBezTo>
                    <a:pt x="74" y="6"/>
                    <a:pt x="73" y="9"/>
                    <a:pt x="72" y="12"/>
                  </a:cubicBezTo>
                  <a:cubicBezTo>
                    <a:pt x="71" y="14"/>
                    <a:pt x="70" y="16"/>
                    <a:pt x="67" y="16"/>
                  </a:cubicBezTo>
                  <a:cubicBezTo>
                    <a:pt x="64" y="15"/>
                    <a:pt x="61" y="16"/>
                    <a:pt x="60" y="18"/>
                  </a:cubicBezTo>
                  <a:cubicBezTo>
                    <a:pt x="58" y="29"/>
                    <a:pt x="48" y="29"/>
                    <a:pt x="41" y="33"/>
                  </a:cubicBezTo>
                  <a:cubicBezTo>
                    <a:pt x="35" y="37"/>
                    <a:pt x="27" y="41"/>
                    <a:pt x="18" y="40"/>
                  </a:cubicBezTo>
                  <a:cubicBezTo>
                    <a:pt x="15" y="40"/>
                    <a:pt x="12" y="42"/>
                    <a:pt x="8" y="44"/>
                  </a:cubicBezTo>
                  <a:cubicBezTo>
                    <a:pt x="8" y="44"/>
                    <a:pt x="7" y="43"/>
                    <a:pt x="7" y="43"/>
                  </a:cubicBezTo>
                  <a:cubicBezTo>
                    <a:pt x="4" y="41"/>
                    <a:pt x="2" y="39"/>
                    <a:pt x="0" y="36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4" name="Freeform 1881"/>
            <p:cNvSpPr/>
            <p:nvPr/>
          </p:nvSpPr>
          <p:spPr bwMode="auto">
            <a:xfrm>
              <a:off x="7321" y="4097"/>
              <a:ext cx="48" cy="50"/>
            </a:xfrm>
            <a:custGeom>
              <a:avLst/>
              <a:gdLst>
                <a:gd name="T0" fmla="*/ 18 w 32"/>
                <a:gd name="T1" fmla="*/ 31 h 33"/>
                <a:gd name="T2" fmla="*/ 13 w 32"/>
                <a:gd name="T3" fmla="*/ 30 h 33"/>
                <a:gd name="T4" fmla="*/ 3 w 32"/>
                <a:gd name="T5" fmla="*/ 18 h 33"/>
                <a:gd name="T6" fmla="*/ 2 w 32"/>
                <a:gd name="T7" fmla="*/ 10 h 33"/>
                <a:gd name="T8" fmla="*/ 9 w 32"/>
                <a:gd name="T9" fmla="*/ 10 h 33"/>
                <a:gd name="T10" fmla="*/ 12 w 32"/>
                <a:gd name="T11" fmla="*/ 1 h 33"/>
                <a:gd name="T12" fmla="*/ 21 w 32"/>
                <a:gd name="T13" fmla="*/ 4 h 33"/>
                <a:gd name="T14" fmla="*/ 28 w 32"/>
                <a:gd name="T15" fmla="*/ 16 h 33"/>
                <a:gd name="T16" fmla="*/ 29 w 32"/>
                <a:gd name="T17" fmla="*/ 21 h 33"/>
                <a:gd name="T18" fmla="*/ 26 w 32"/>
                <a:gd name="T19" fmla="*/ 31 h 33"/>
                <a:gd name="T20" fmla="*/ 24 w 32"/>
                <a:gd name="T21" fmla="*/ 31 h 33"/>
                <a:gd name="T22" fmla="*/ 24 w 32"/>
                <a:gd name="T23" fmla="*/ 31 h 33"/>
                <a:gd name="T24" fmla="*/ 22 w 32"/>
                <a:gd name="T25" fmla="*/ 29 h 33"/>
                <a:gd name="T26" fmla="*/ 22 w 32"/>
                <a:gd name="T27" fmla="*/ 29 h 33"/>
                <a:gd name="T28" fmla="*/ 20 w 32"/>
                <a:gd name="T29" fmla="*/ 27 h 33"/>
                <a:gd name="T30" fmla="*/ 20 w 32"/>
                <a:gd name="T31" fmla="*/ 27 h 33"/>
                <a:gd name="T32" fmla="*/ 18 w 32"/>
                <a:gd name="T33" fmla="*/ 27 h 33"/>
                <a:gd name="T34" fmla="*/ 18 w 32"/>
                <a:gd name="T3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33">
                  <a:moveTo>
                    <a:pt x="18" y="31"/>
                  </a:moveTo>
                  <a:cubicBezTo>
                    <a:pt x="16" y="33"/>
                    <a:pt x="14" y="32"/>
                    <a:pt x="13" y="30"/>
                  </a:cubicBezTo>
                  <a:cubicBezTo>
                    <a:pt x="8" y="27"/>
                    <a:pt x="5" y="22"/>
                    <a:pt x="3" y="18"/>
                  </a:cubicBezTo>
                  <a:cubicBezTo>
                    <a:pt x="1" y="15"/>
                    <a:pt x="0" y="12"/>
                    <a:pt x="2" y="10"/>
                  </a:cubicBezTo>
                  <a:cubicBezTo>
                    <a:pt x="4" y="7"/>
                    <a:pt x="7" y="11"/>
                    <a:pt x="9" y="10"/>
                  </a:cubicBezTo>
                  <a:cubicBezTo>
                    <a:pt x="10" y="7"/>
                    <a:pt x="8" y="3"/>
                    <a:pt x="12" y="1"/>
                  </a:cubicBezTo>
                  <a:cubicBezTo>
                    <a:pt x="15" y="0"/>
                    <a:pt x="18" y="2"/>
                    <a:pt x="21" y="4"/>
                  </a:cubicBezTo>
                  <a:cubicBezTo>
                    <a:pt x="25" y="7"/>
                    <a:pt x="28" y="10"/>
                    <a:pt x="28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32" y="26"/>
                    <a:pt x="30" y="29"/>
                    <a:pt x="26" y="31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0"/>
                    <a:pt x="23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7"/>
                  </a:cubicBezTo>
                  <a:cubicBezTo>
                    <a:pt x="18" y="28"/>
                    <a:pt x="18" y="30"/>
                    <a:pt x="18" y="31"/>
                  </a:cubicBezTo>
                  <a:close/>
                </a:path>
              </a:pathLst>
            </a:custGeom>
            <a:solidFill>
              <a:srgbClr val="ED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5" name="Freeform 1882"/>
            <p:cNvSpPr/>
            <p:nvPr/>
          </p:nvSpPr>
          <p:spPr bwMode="auto">
            <a:xfrm>
              <a:off x="7390" y="4246"/>
              <a:ext cx="12" cy="51"/>
            </a:xfrm>
            <a:custGeom>
              <a:avLst/>
              <a:gdLst>
                <a:gd name="T0" fmla="*/ 7 w 8"/>
                <a:gd name="T1" fmla="*/ 34 h 34"/>
                <a:gd name="T2" fmla="*/ 5 w 8"/>
                <a:gd name="T3" fmla="*/ 28 h 34"/>
                <a:gd name="T4" fmla="*/ 2 w 8"/>
                <a:gd name="T5" fmla="*/ 14 h 34"/>
                <a:gd name="T6" fmla="*/ 0 w 8"/>
                <a:gd name="T7" fmla="*/ 0 h 34"/>
                <a:gd name="T8" fmla="*/ 8 w 8"/>
                <a:gd name="T9" fmla="*/ 30 h 34"/>
                <a:gd name="T10" fmla="*/ 7 w 8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4">
                  <a:moveTo>
                    <a:pt x="7" y="34"/>
                  </a:moveTo>
                  <a:cubicBezTo>
                    <a:pt x="6" y="32"/>
                    <a:pt x="5" y="30"/>
                    <a:pt x="5" y="28"/>
                  </a:cubicBezTo>
                  <a:cubicBezTo>
                    <a:pt x="5" y="23"/>
                    <a:pt x="3" y="19"/>
                    <a:pt x="2" y="14"/>
                  </a:cubicBezTo>
                  <a:cubicBezTo>
                    <a:pt x="1" y="10"/>
                    <a:pt x="0" y="5"/>
                    <a:pt x="0" y="0"/>
                  </a:cubicBezTo>
                  <a:cubicBezTo>
                    <a:pt x="4" y="10"/>
                    <a:pt x="7" y="20"/>
                    <a:pt x="8" y="30"/>
                  </a:cubicBezTo>
                  <a:cubicBezTo>
                    <a:pt x="8" y="32"/>
                    <a:pt x="7" y="33"/>
                    <a:pt x="7" y="34"/>
                  </a:cubicBezTo>
                  <a:close/>
                </a:path>
              </a:pathLst>
            </a:custGeom>
            <a:solidFill>
              <a:srgbClr val="C2A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6" name="Freeform 1883"/>
            <p:cNvSpPr/>
            <p:nvPr/>
          </p:nvSpPr>
          <p:spPr bwMode="auto">
            <a:xfrm>
              <a:off x="7351" y="4190"/>
              <a:ext cx="15" cy="35"/>
            </a:xfrm>
            <a:custGeom>
              <a:avLst/>
              <a:gdLst>
                <a:gd name="T0" fmla="*/ 8 w 10"/>
                <a:gd name="T1" fmla="*/ 23 h 23"/>
                <a:gd name="T2" fmla="*/ 0 w 10"/>
                <a:gd name="T3" fmla="*/ 7 h 23"/>
                <a:gd name="T4" fmla="*/ 0 w 10"/>
                <a:gd name="T5" fmla="*/ 0 h 23"/>
                <a:gd name="T6" fmla="*/ 0 w 10"/>
                <a:gd name="T7" fmla="*/ 0 h 23"/>
                <a:gd name="T8" fmla="*/ 7 w 10"/>
                <a:gd name="T9" fmla="*/ 15 h 23"/>
                <a:gd name="T10" fmla="*/ 8 w 10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3">
                  <a:moveTo>
                    <a:pt x="8" y="23"/>
                  </a:moveTo>
                  <a:cubicBezTo>
                    <a:pt x="5" y="18"/>
                    <a:pt x="3" y="13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0"/>
                    <a:pt x="7" y="15"/>
                  </a:cubicBezTo>
                  <a:cubicBezTo>
                    <a:pt x="8" y="17"/>
                    <a:pt x="10" y="20"/>
                    <a:pt x="8" y="23"/>
                  </a:cubicBezTo>
                  <a:close/>
                </a:path>
              </a:pathLst>
            </a:custGeom>
            <a:solidFill>
              <a:srgbClr val="BBA0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7" name="Freeform 1884"/>
            <p:cNvSpPr/>
            <p:nvPr/>
          </p:nvSpPr>
          <p:spPr bwMode="auto">
            <a:xfrm>
              <a:off x="7343" y="4129"/>
              <a:ext cx="8" cy="9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0 h 6"/>
                <a:gd name="T4" fmla="*/ 5 w 5"/>
                <a:gd name="T5" fmla="*/ 6 h 6"/>
                <a:gd name="T6" fmla="*/ 3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3" y="1"/>
                    <a:pt x="4" y="4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D0B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8" name="Freeform 1885"/>
            <p:cNvSpPr/>
            <p:nvPr/>
          </p:nvSpPr>
          <p:spPr bwMode="auto">
            <a:xfrm>
              <a:off x="7351" y="413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9" name="Freeform 1886"/>
            <p:cNvSpPr/>
            <p:nvPr/>
          </p:nvSpPr>
          <p:spPr bwMode="auto">
            <a:xfrm>
              <a:off x="7354" y="414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0" name="Freeform 1887"/>
            <p:cNvSpPr/>
            <p:nvPr/>
          </p:nvSpPr>
          <p:spPr bwMode="auto">
            <a:xfrm>
              <a:off x="7357" y="414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1" name="Freeform 1888"/>
            <p:cNvSpPr/>
            <p:nvPr/>
          </p:nvSpPr>
          <p:spPr bwMode="auto">
            <a:xfrm>
              <a:off x="5942" y="1753"/>
              <a:ext cx="186" cy="161"/>
            </a:xfrm>
            <a:custGeom>
              <a:avLst/>
              <a:gdLst>
                <a:gd name="T0" fmla="*/ 40 w 124"/>
                <a:gd name="T1" fmla="*/ 47 h 107"/>
                <a:gd name="T2" fmla="*/ 20 w 124"/>
                <a:gd name="T3" fmla="*/ 29 h 107"/>
                <a:gd name="T4" fmla="*/ 4 w 124"/>
                <a:gd name="T5" fmla="*/ 11 h 107"/>
                <a:gd name="T6" fmla="*/ 2 w 124"/>
                <a:gd name="T7" fmla="*/ 4 h 107"/>
                <a:gd name="T8" fmla="*/ 11 w 124"/>
                <a:gd name="T9" fmla="*/ 3 h 107"/>
                <a:gd name="T10" fmla="*/ 14 w 124"/>
                <a:gd name="T11" fmla="*/ 4 h 107"/>
                <a:gd name="T12" fmla="*/ 32 w 124"/>
                <a:gd name="T13" fmla="*/ 19 h 107"/>
                <a:gd name="T14" fmla="*/ 62 w 124"/>
                <a:gd name="T15" fmla="*/ 39 h 107"/>
                <a:gd name="T16" fmla="*/ 77 w 124"/>
                <a:gd name="T17" fmla="*/ 49 h 107"/>
                <a:gd name="T18" fmla="*/ 98 w 124"/>
                <a:gd name="T19" fmla="*/ 58 h 107"/>
                <a:gd name="T20" fmla="*/ 105 w 124"/>
                <a:gd name="T21" fmla="*/ 68 h 107"/>
                <a:gd name="T22" fmla="*/ 110 w 124"/>
                <a:gd name="T23" fmla="*/ 73 h 107"/>
                <a:gd name="T24" fmla="*/ 117 w 124"/>
                <a:gd name="T25" fmla="*/ 77 h 107"/>
                <a:gd name="T26" fmla="*/ 122 w 124"/>
                <a:gd name="T27" fmla="*/ 90 h 107"/>
                <a:gd name="T28" fmla="*/ 110 w 124"/>
                <a:gd name="T29" fmla="*/ 96 h 107"/>
                <a:gd name="T30" fmla="*/ 84 w 124"/>
                <a:gd name="T31" fmla="*/ 96 h 107"/>
                <a:gd name="T32" fmla="*/ 58 w 124"/>
                <a:gd name="T33" fmla="*/ 103 h 107"/>
                <a:gd name="T34" fmla="*/ 44 w 124"/>
                <a:gd name="T35" fmla="*/ 100 h 107"/>
                <a:gd name="T36" fmla="*/ 44 w 124"/>
                <a:gd name="T37" fmla="*/ 98 h 107"/>
                <a:gd name="T38" fmla="*/ 64 w 124"/>
                <a:gd name="T39" fmla="*/ 92 h 107"/>
                <a:gd name="T40" fmla="*/ 80 w 124"/>
                <a:gd name="T41" fmla="*/ 89 h 107"/>
                <a:gd name="T42" fmla="*/ 105 w 124"/>
                <a:gd name="T43" fmla="*/ 89 h 107"/>
                <a:gd name="T44" fmla="*/ 110 w 124"/>
                <a:gd name="T45" fmla="*/ 86 h 107"/>
                <a:gd name="T46" fmla="*/ 107 w 124"/>
                <a:gd name="T47" fmla="*/ 81 h 107"/>
                <a:gd name="T48" fmla="*/ 73 w 124"/>
                <a:gd name="T49" fmla="*/ 61 h 107"/>
                <a:gd name="T50" fmla="*/ 58 w 124"/>
                <a:gd name="T51" fmla="*/ 58 h 107"/>
                <a:gd name="T52" fmla="*/ 40 w 124"/>
                <a:gd name="T53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07">
                  <a:moveTo>
                    <a:pt x="40" y="47"/>
                  </a:moveTo>
                  <a:cubicBezTo>
                    <a:pt x="34" y="40"/>
                    <a:pt x="27" y="36"/>
                    <a:pt x="20" y="29"/>
                  </a:cubicBezTo>
                  <a:cubicBezTo>
                    <a:pt x="14" y="24"/>
                    <a:pt x="9" y="18"/>
                    <a:pt x="4" y="11"/>
                  </a:cubicBezTo>
                  <a:cubicBezTo>
                    <a:pt x="2" y="9"/>
                    <a:pt x="0" y="7"/>
                    <a:pt x="2" y="4"/>
                  </a:cubicBezTo>
                  <a:cubicBezTo>
                    <a:pt x="5" y="0"/>
                    <a:pt x="8" y="0"/>
                    <a:pt x="11" y="3"/>
                  </a:cubicBezTo>
                  <a:cubicBezTo>
                    <a:pt x="12" y="3"/>
                    <a:pt x="13" y="4"/>
                    <a:pt x="14" y="4"/>
                  </a:cubicBezTo>
                  <a:cubicBezTo>
                    <a:pt x="22" y="6"/>
                    <a:pt x="26" y="14"/>
                    <a:pt x="32" y="19"/>
                  </a:cubicBezTo>
                  <a:cubicBezTo>
                    <a:pt x="42" y="26"/>
                    <a:pt x="52" y="32"/>
                    <a:pt x="62" y="39"/>
                  </a:cubicBezTo>
                  <a:cubicBezTo>
                    <a:pt x="66" y="44"/>
                    <a:pt x="70" y="47"/>
                    <a:pt x="77" y="49"/>
                  </a:cubicBezTo>
                  <a:cubicBezTo>
                    <a:pt x="84" y="51"/>
                    <a:pt x="91" y="55"/>
                    <a:pt x="98" y="58"/>
                  </a:cubicBezTo>
                  <a:cubicBezTo>
                    <a:pt x="103" y="60"/>
                    <a:pt x="105" y="63"/>
                    <a:pt x="105" y="68"/>
                  </a:cubicBezTo>
                  <a:cubicBezTo>
                    <a:pt x="105" y="71"/>
                    <a:pt x="107" y="73"/>
                    <a:pt x="110" y="73"/>
                  </a:cubicBezTo>
                  <a:cubicBezTo>
                    <a:pt x="113" y="74"/>
                    <a:pt x="115" y="75"/>
                    <a:pt x="117" y="77"/>
                  </a:cubicBezTo>
                  <a:cubicBezTo>
                    <a:pt x="120" y="81"/>
                    <a:pt x="124" y="84"/>
                    <a:pt x="122" y="90"/>
                  </a:cubicBezTo>
                  <a:cubicBezTo>
                    <a:pt x="120" y="95"/>
                    <a:pt x="115" y="95"/>
                    <a:pt x="110" y="96"/>
                  </a:cubicBezTo>
                  <a:cubicBezTo>
                    <a:pt x="102" y="96"/>
                    <a:pt x="93" y="96"/>
                    <a:pt x="84" y="96"/>
                  </a:cubicBezTo>
                  <a:cubicBezTo>
                    <a:pt x="75" y="95"/>
                    <a:pt x="66" y="98"/>
                    <a:pt x="58" y="103"/>
                  </a:cubicBezTo>
                  <a:cubicBezTo>
                    <a:pt x="53" y="106"/>
                    <a:pt x="48" y="107"/>
                    <a:pt x="44" y="100"/>
                  </a:cubicBezTo>
                  <a:cubicBezTo>
                    <a:pt x="44" y="100"/>
                    <a:pt x="44" y="99"/>
                    <a:pt x="44" y="98"/>
                  </a:cubicBezTo>
                  <a:cubicBezTo>
                    <a:pt x="51" y="98"/>
                    <a:pt x="58" y="95"/>
                    <a:pt x="64" y="92"/>
                  </a:cubicBezTo>
                  <a:cubicBezTo>
                    <a:pt x="69" y="90"/>
                    <a:pt x="74" y="89"/>
                    <a:pt x="80" y="89"/>
                  </a:cubicBezTo>
                  <a:cubicBezTo>
                    <a:pt x="88" y="89"/>
                    <a:pt x="97" y="89"/>
                    <a:pt x="105" y="89"/>
                  </a:cubicBezTo>
                  <a:cubicBezTo>
                    <a:pt x="107" y="89"/>
                    <a:pt x="110" y="89"/>
                    <a:pt x="110" y="86"/>
                  </a:cubicBezTo>
                  <a:cubicBezTo>
                    <a:pt x="111" y="84"/>
                    <a:pt x="109" y="82"/>
                    <a:pt x="107" y="81"/>
                  </a:cubicBezTo>
                  <a:cubicBezTo>
                    <a:pt x="96" y="74"/>
                    <a:pt x="85" y="66"/>
                    <a:pt x="73" y="61"/>
                  </a:cubicBezTo>
                  <a:cubicBezTo>
                    <a:pt x="68" y="59"/>
                    <a:pt x="63" y="59"/>
                    <a:pt x="58" y="58"/>
                  </a:cubicBezTo>
                  <a:cubicBezTo>
                    <a:pt x="52" y="55"/>
                    <a:pt x="48" y="47"/>
                    <a:pt x="40" y="47"/>
                  </a:cubicBezTo>
                  <a:close/>
                </a:path>
              </a:pathLst>
            </a:custGeom>
            <a:solidFill>
              <a:srgbClr val="BC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2" name="Freeform 1889"/>
            <p:cNvSpPr/>
            <p:nvPr/>
          </p:nvSpPr>
          <p:spPr bwMode="auto">
            <a:xfrm>
              <a:off x="6002" y="1854"/>
              <a:ext cx="165" cy="78"/>
            </a:xfrm>
            <a:custGeom>
              <a:avLst/>
              <a:gdLst>
                <a:gd name="T0" fmla="*/ 4 w 110"/>
                <a:gd name="T1" fmla="*/ 33 h 52"/>
                <a:gd name="T2" fmla="*/ 19 w 110"/>
                <a:gd name="T3" fmla="*/ 32 h 52"/>
                <a:gd name="T4" fmla="*/ 41 w 110"/>
                <a:gd name="T5" fmla="*/ 26 h 52"/>
                <a:gd name="T6" fmla="*/ 69 w 110"/>
                <a:gd name="T7" fmla="*/ 25 h 52"/>
                <a:gd name="T8" fmla="*/ 79 w 110"/>
                <a:gd name="T9" fmla="*/ 22 h 52"/>
                <a:gd name="T10" fmla="*/ 72 w 110"/>
                <a:gd name="T11" fmla="*/ 11 h 52"/>
                <a:gd name="T12" fmla="*/ 65 w 110"/>
                <a:gd name="T13" fmla="*/ 8 h 52"/>
                <a:gd name="T14" fmla="*/ 62 w 110"/>
                <a:gd name="T15" fmla="*/ 1 h 52"/>
                <a:gd name="T16" fmla="*/ 63 w 110"/>
                <a:gd name="T17" fmla="*/ 1 h 52"/>
                <a:gd name="T18" fmla="*/ 65 w 110"/>
                <a:gd name="T19" fmla="*/ 0 h 52"/>
                <a:gd name="T20" fmla="*/ 68 w 110"/>
                <a:gd name="T21" fmla="*/ 3 h 52"/>
                <a:gd name="T22" fmla="*/ 94 w 110"/>
                <a:gd name="T23" fmla="*/ 3 h 52"/>
                <a:gd name="T24" fmla="*/ 107 w 110"/>
                <a:gd name="T25" fmla="*/ 8 h 52"/>
                <a:gd name="T26" fmla="*/ 105 w 110"/>
                <a:gd name="T27" fmla="*/ 17 h 52"/>
                <a:gd name="T28" fmla="*/ 95 w 110"/>
                <a:gd name="T29" fmla="*/ 20 h 52"/>
                <a:gd name="T30" fmla="*/ 87 w 110"/>
                <a:gd name="T31" fmla="*/ 30 h 52"/>
                <a:gd name="T32" fmla="*/ 85 w 110"/>
                <a:gd name="T33" fmla="*/ 43 h 52"/>
                <a:gd name="T34" fmla="*/ 73 w 110"/>
                <a:gd name="T35" fmla="*/ 49 h 52"/>
                <a:gd name="T36" fmla="*/ 48 w 110"/>
                <a:gd name="T37" fmla="*/ 52 h 52"/>
                <a:gd name="T38" fmla="*/ 8 w 110"/>
                <a:gd name="T39" fmla="*/ 43 h 52"/>
                <a:gd name="T40" fmla="*/ 4 w 110"/>
                <a:gd name="T41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52">
                  <a:moveTo>
                    <a:pt x="4" y="33"/>
                  </a:moveTo>
                  <a:cubicBezTo>
                    <a:pt x="9" y="35"/>
                    <a:pt x="14" y="35"/>
                    <a:pt x="19" y="32"/>
                  </a:cubicBezTo>
                  <a:cubicBezTo>
                    <a:pt x="25" y="27"/>
                    <a:pt x="33" y="25"/>
                    <a:pt x="41" y="26"/>
                  </a:cubicBezTo>
                  <a:cubicBezTo>
                    <a:pt x="51" y="26"/>
                    <a:pt x="60" y="26"/>
                    <a:pt x="69" y="25"/>
                  </a:cubicBezTo>
                  <a:cubicBezTo>
                    <a:pt x="73" y="25"/>
                    <a:pt x="78" y="25"/>
                    <a:pt x="79" y="22"/>
                  </a:cubicBezTo>
                  <a:cubicBezTo>
                    <a:pt x="80" y="18"/>
                    <a:pt x="76" y="14"/>
                    <a:pt x="72" y="11"/>
                  </a:cubicBezTo>
                  <a:cubicBezTo>
                    <a:pt x="70" y="10"/>
                    <a:pt x="67" y="9"/>
                    <a:pt x="65" y="8"/>
                  </a:cubicBezTo>
                  <a:cubicBezTo>
                    <a:pt x="62" y="6"/>
                    <a:pt x="59" y="4"/>
                    <a:pt x="62" y="1"/>
                  </a:cubicBezTo>
                  <a:cubicBezTo>
                    <a:pt x="62" y="1"/>
                    <a:pt x="63" y="1"/>
                    <a:pt x="63" y="1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66" y="1"/>
                    <a:pt x="67" y="2"/>
                    <a:pt x="68" y="3"/>
                  </a:cubicBezTo>
                  <a:cubicBezTo>
                    <a:pt x="76" y="3"/>
                    <a:pt x="85" y="5"/>
                    <a:pt x="94" y="3"/>
                  </a:cubicBezTo>
                  <a:cubicBezTo>
                    <a:pt x="99" y="2"/>
                    <a:pt x="104" y="3"/>
                    <a:pt x="107" y="8"/>
                  </a:cubicBezTo>
                  <a:cubicBezTo>
                    <a:pt x="110" y="12"/>
                    <a:pt x="110" y="15"/>
                    <a:pt x="105" y="17"/>
                  </a:cubicBezTo>
                  <a:cubicBezTo>
                    <a:pt x="102" y="19"/>
                    <a:pt x="99" y="20"/>
                    <a:pt x="95" y="20"/>
                  </a:cubicBezTo>
                  <a:cubicBezTo>
                    <a:pt x="89" y="22"/>
                    <a:pt x="88" y="24"/>
                    <a:pt x="87" y="30"/>
                  </a:cubicBezTo>
                  <a:cubicBezTo>
                    <a:pt x="86" y="34"/>
                    <a:pt x="86" y="39"/>
                    <a:pt x="85" y="43"/>
                  </a:cubicBezTo>
                  <a:cubicBezTo>
                    <a:pt x="82" y="47"/>
                    <a:pt x="78" y="48"/>
                    <a:pt x="73" y="49"/>
                  </a:cubicBezTo>
                  <a:cubicBezTo>
                    <a:pt x="65" y="50"/>
                    <a:pt x="56" y="52"/>
                    <a:pt x="48" y="52"/>
                  </a:cubicBezTo>
                  <a:cubicBezTo>
                    <a:pt x="34" y="52"/>
                    <a:pt x="21" y="49"/>
                    <a:pt x="8" y="43"/>
                  </a:cubicBezTo>
                  <a:cubicBezTo>
                    <a:pt x="5" y="42"/>
                    <a:pt x="0" y="39"/>
                    <a:pt x="4" y="33"/>
                  </a:cubicBezTo>
                  <a:close/>
                </a:path>
              </a:pathLst>
            </a:custGeom>
            <a:solidFill>
              <a:srgbClr val="BE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3" name="Freeform 1890"/>
            <p:cNvSpPr/>
            <p:nvPr/>
          </p:nvSpPr>
          <p:spPr bwMode="auto">
            <a:xfrm>
              <a:off x="6034" y="1849"/>
              <a:ext cx="43" cy="32"/>
            </a:xfrm>
            <a:custGeom>
              <a:avLst/>
              <a:gdLst>
                <a:gd name="T0" fmla="*/ 12 w 29"/>
                <a:gd name="T1" fmla="*/ 21 h 21"/>
                <a:gd name="T2" fmla="*/ 9 w 29"/>
                <a:gd name="T3" fmla="*/ 19 h 21"/>
                <a:gd name="T4" fmla="*/ 4 w 29"/>
                <a:gd name="T5" fmla="*/ 0 h 21"/>
                <a:gd name="T6" fmla="*/ 25 w 29"/>
                <a:gd name="T7" fmla="*/ 11 h 21"/>
                <a:gd name="T8" fmla="*/ 28 w 29"/>
                <a:gd name="T9" fmla="*/ 18 h 21"/>
                <a:gd name="T10" fmla="*/ 22 w 29"/>
                <a:gd name="T11" fmla="*/ 21 h 21"/>
                <a:gd name="T12" fmla="*/ 12 w 2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12" y="21"/>
                  </a:moveTo>
                  <a:cubicBezTo>
                    <a:pt x="11" y="20"/>
                    <a:pt x="10" y="19"/>
                    <a:pt x="9" y="19"/>
                  </a:cubicBezTo>
                  <a:cubicBezTo>
                    <a:pt x="0" y="11"/>
                    <a:pt x="0" y="11"/>
                    <a:pt x="4" y="0"/>
                  </a:cubicBezTo>
                  <a:cubicBezTo>
                    <a:pt x="13" y="1"/>
                    <a:pt x="19" y="6"/>
                    <a:pt x="25" y="11"/>
                  </a:cubicBezTo>
                  <a:cubicBezTo>
                    <a:pt x="27" y="12"/>
                    <a:pt x="29" y="15"/>
                    <a:pt x="28" y="18"/>
                  </a:cubicBezTo>
                  <a:cubicBezTo>
                    <a:pt x="27" y="21"/>
                    <a:pt x="24" y="21"/>
                    <a:pt x="22" y="21"/>
                  </a:cubicBezTo>
                  <a:cubicBezTo>
                    <a:pt x="18" y="21"/>
                    <a:pt x="15" y="21"/>
                    <a:pt x="12" y="21"/>
                  </a:cubicBezTo>
                  <a:close/>
                </a:path>
              </a:pathLst>
            </a:custGeom>
            <a:solidFill>
              <a:srgbClr val="A76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4" name="Freeform 1891"/>
            <p:cNvSpPr/>
            <p:nvPr/>
          </p:nvSpPr>
          <p:spPr bwMode="auto">
            <a:xfrm>
              <a:off x="5989" y="18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5" name="Freeform 1892"/>
            <p:cNvSpPr/>
            <p:nvPr/>
          </p:nvSpPr>
          <p:spPr bwMode="auto">
            <a:xfrm>
              <a:off x="7478" y="3213"/>
              <a:ext cx="188" cy="129"/>
            </a:xfrm>
            <a:custGeom>
              <a:avLst/>
              <a:gdLst>
                <a:gd name="T0" fmla="*/ 65 w 125"/>
                <a:gd name="T1" fmla="*/ 9 h 86"/>
                <a:gd name="T2" fmla="*/ 69 w 125"/>
                <a:gd name="T3" fmla="*/ 9 h 86"/>
                <a:gd name="T4" fmla="*/ 74 w 125"/>
                <a:gd name="T5" fmla="*/ 11 h 86"/>
                <a:gd name="T6" fmla="*/ 80 w 125"/>
                <a:gd name="T7" fmla="*/ 11 h 86"/>
                <a:gd name="T8" fmla="*/ 70 w 125"/>
                <a:gd name="T9" fmla="*/ 21 h 86"/>
                <a:gd name="T10" fmla="*/ 63 w 125"/>
                <a:gd name="T11" fmla="*/ 19 h 86"/>
                <a:gd name="T12" fmla="*/ 48 w 125"/>
                <a:gd name="T13" fmla="*/ 25 h 86"/>
                <a:gd name="T14" fmla="*/ 28 w 125"/>
                <a:gd name="T15" fmla="*/ 47 h 86"/>
                <a:gd name="T16" fmla="*/ 23 w 125"/>
                <a:gd name="T17" fmla="*/ 52 h 86"/>
                <a:gd name="T18" fmla="*/ 23 w 125"/>
                <a:gd name="T19" fmla="*/ 60 h 86"/>
                <a:gd name="T20" fmla="*/ 46 w 125"/>
                <a:gd name="T21" fmla="*/ 73 h 86"/>
                <a:gd name="T22" fmla="*/ 54 w 125"/>
                <a:gd name="T23" fmla="*/ 72 h 86"/>
                <a:gd name="T24" fmla="*/ 78 w 125"/>
                <a:gd name="T25" fmla="*/ 58 h 86"/>
                <a:gd name="T26" fmla="*/ 118 w 125"/>
                <a:gd name="T27" fmla="*/ 33 h 86"/>
                <a:gd name="T28" fmla="*/ 125 w 125"/>
                <a:gd name="T29" fmla="*/ 31 h 86"/>
                <a:gd name="T30" fmla="*/ 86 w 125"/>
                <a:gd name="T31" fmla="*/ 61 h 86"/>
                <a:gd name="T32" fmla="*/ 61 w 125"/>
                <a:gd name="T33" fmla="*/ 77 h 86"/>
                <a:gd name="T34" fmla="*/ 22 w 125"/>
                <a:gd name="T35" fmla="*/ 76 h 86"/>
                <a:gd name="T36" fmla="*/ 0 w 125"/>
                <a:gd name="T37" fmla="*/ 54 h 86"/>
                <a:gd name="T38" fmla="*/ 5 w 125"/>
                <a:gd name="T39" fmla="*/ 9 h 86"/>
                <a:gd name="T40" fmla="*/ 11 w 125"/>
                <a:gd name="T41" fmla="*/ 7 h 86"/>
                <a:gd name="T42" fmla="*/ 13 w 125"/>
                <a:gd name="T43" fmla="*/ 5 h 86"/>
                <a:gd name="T44" fmla="*/ 15 w 125"/>
                <a:gd name="T45" fmla="*/ 5 h 86"/>
                <a:gd name="T46" fmla="*/ 17 w 125"/>
                <a:gd name="T47" fmla="*/ 3 h 86"/>
                <a:gd name="T48" fmla="*/ 19 w 125"/>
                <a:gd name="T49" fmla="*/ 3 h 86"/>
                <a:gd name="T50" fmla="*/ 21 w 125"/>
                <a:gd name="T51" fmla="*/ 1 h 86"/>
                <a:gd name="T52" fmla="*/ 55 w 125"/>
                <a:gd name="T53" fmla="*/ 5 h 86"/>
                <a:gd name="T54" fmla="*/ 57 w 125"/>
                <a:gd name="T55" fmla="*/ 7 h 86"/>
                <a:gd name="T56" fmla="*/ 63 w 125"/>
                <a:gd name="T57" fmla="*/ 7 h 86"/>
                <a:gd name="T58" fmla="*/ 65 w 125"/>
                <a:gd name="T59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86">
                  <a:moveTo>
                    <a:pt x="65" y="9"/>
                  </a:moveTo>
                  <a:cubicBezTo>
                    <a:pt x="66" y="9"/>
                    <a:pt x="67" y="9"/>
                    <a:pt x="69" y="9"/>
                  </a:cubicBezTo>
                  <a:cubicBezTo>
                    <a:pt x="70" y="10"/>
                    <a:pt x="73" y="9"/>
                    <a:pt x="74" y="11"/>
                  </a:cubicBezTo>
                  <a:cubicBezTo>
                    <a:pt x="76" y="11"/>
                    <a:pt x="78" y="11"/>
                    <a:pt x="80" y="11"/>
                  </a:cubicBezTo>
                  <a:cubicBezTo>
                    <a:pt x="79" y="17"/>
                    <a:pt x="73" y="18"/>
                    <a:pt x="70" y="21"/>
                  </a:cubicBezTo>
                  <a:cubicBezTo>
                    <a:pt x="67" y="23"/>
                    <a:pt x="65" y="21"/>
                    <a:pt x="63" y="19"/>
                  </a:cubicBezTo>
                  <a:cubicBezTo>
                    <a:pt x="55" y="16"/>
                    <a:pt x="50" y="18"/>
                    <a:pt x="48" y="25"/>
                  </a:cubicBezTo>
                  <a:cubicBezTo>
                    <a:pt x="44" y="35"/>
                    <a:pt x="39" y="43"/>
                    <a:pt x="28" y="47"/>
                  </a:cubicBezTo>
                  <a:cubicBezTo>
                    <a:pt x="26" y="48"/>
                    <a:pt x="24" y="50"/>
                    <a:pt x="23" y="52"/>
                  </a:cubicBezTo>
                  <a:cubicBezTo>
                    <a:pt x="20" y="55"/>
                    <a:pt x="21" y="57"/>
                    <a:pt x="23" y="60"/>
                  </a:cubicBezTo>
                  <a:cubicBezTo>
                    <a:pt x="30" y="66"/>
                    <a:pt x="38" y="69"/>
                    <a:pt x="46" y="73"/>
                  </a:cubicBezTo>
                  <a:cubicBezTo>
                    <a:pt x="49" y="74"/>
                    <a:pt x="52" y="73"/>
                    <a:pt x="54" y="72"/>
                  </a:cubicBezTo>
                  <a:cubicBezTo>
                    <a:pt x="61" y="66"/>
                    <a:pt x="70" y="62"/>
                    <a:pt x="78" y="58"/>
                  </a:cubicBezTo>
                  <a:cubicBezTo>
                    <a:pt x="92" y="51"/>
                    <a:pt x="104" y="41"/>
                    <a:pt x="118" y="33"/>
                  </a:cubicBezTo>
                  <a:cubicBezTo>
                    <a:pt x="120" y="32"/>
                    <a:pt x="122" y="30"/>
                    <a:pt x="125" y="31"/>
                  </a:cubicBezTo>
                  <a:cubicBezTo>
                    <a:pt x="123" y="34"/>
                    <a:pt x="95" y="56"/>
                    <a:pt x="86" y="61"/>
                  </a:cubicBezTo>
                  <a:cubicBezTo>
                    <a:pt x="77" y="65"/>
                    <a:pt x="70" y="71"/>
                    <a:pt x="61" y="77"/>
                  </a:cubicBezTo>
                  <a:cubicBezTo>
                    <a:pt x="48" y="86"/>
                    <a:pt x="35" y="85"/>
                    <a:pt x="22" y="76"/>
                  </a:cubicBezTo>
                  <a:cubicBezTo>
                    <a:pt x="12" y="70"/>
                    <a:pt x="7" y="62"/>
                    <a:pt x="0" y="54"/>
                  </a:cubicBezTo>
                  <a:cubicBezTo>
                    <a:pt x="1" y="39"/>
                    <a:pt x="2" y="23"/>
                    <a:pt x="5" y="9"/>
                  </a:cubicBezTo>
                  <a:cubicBezTo>
                    <a:pt x="7" y="8"/>
                    <a:pt x="9" y="7"/>
                    <a:pt x="11" y="7"/>
                  </a:cubicBezTo>
                  <a:cubicBezTo>
                    <a:pt x="12" y="6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4"/>
                    <a:pt x="16" y="4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2"/>
                    <a:pt x="20" y="2"/>
                    <a:pt x="21" y="1"/>
                  </a:cubicBezTo>
                  <a:cubicBezTo>
                    <a:pt x="32" y="0"/>
                    <a:pt x="44" y="2"/>
                    <a:pt x="55" y="5"/>
                  </a:cubicBezTo>
                  <a:cubicBezTo>
                    <a:pt x="56" y="6"/>
                    <a:pt x="56" y="6"/>
                    <a:pt x="57" y="7"/>
                  </a:cubicBezTo>
                  <a:cubicBezTo>
                    <a:pt x="59" y="7"/>
                    <a:pt x="61" y="7"/>
                    <a:pt x="63" y="7"/>
                  </a:cubicBezTo>
                  <a:cubicBezTo>
                    <a:pt x="63" y="7"/>
                    <a:pt x="64" y="8"/>
                    <a:pt x="65" y="9"/>
                  </a:cubicBezTo>
                  <a:close/>
                </a:path>
              </a:pathLst>
            </a:custGeom>
            <a:solidFill>
              <a:srgbClr val="EFC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6" name="Freeform 1893"/>
            <p:cNvSpPr/>
            <p:nvPr/>
          </p:nvSpPr>
          <p:spPr bwMode="auto">
            <a:xfrm>
              <a:off x="7465" y="3291"/>
              <a:ext cx="163" cy="112"/>
            </a:xfrm>
            <a:custGeom>
              <a:avLst/>
              <a:gdLst>
                <a:gd name="T0" fmla="*/ 10 w 109"/>
                <a:gd name="T1" fmla="*/ 3 h 75"/>
                <a:gd name="T2" fmla="*/ 18 w 109"/>
                <a:gd name="T3" fmla="*/ 6 h 75"/>
                <a:gd name="T4" fmla="*/ 27 w 109"/>
                <a:gd name="T5" fmla="*/ 16 h 75"/>
                <a:gd name="T6" fmla="*/ 47 w 109"/>
                <a:gd name="T7" fmla="*/ 28 h 75"/>
                <a:gd name="T8" fmla="*/ 56 w 109"/>
                <a:gd name="T9" fmla="*/ 27 h 75"/>
                <a:gd name="T10" fmla="*/ 86 w 109"/>
                <a:gd name="T11" fmla="*/ 10 h 75"/>
                <a:gd name="T12" fmla="*/ 95 w 109"/>
                <a:gd name="T13" fmla="*/ 9 h 75"/>
                <a:gd name="T14" fmla="*/ 78 w 109"/>
                <a:gd name="T15" fmla="*/ 28 h 75"/>
                <a:gd name="T16" fmla="*/ 75 w 109"/>
                <a:gd name="T17" fmla="*/ 43 h 75"/>
                <a:gd name="T18" fmla="*/ 99 w 109"/>
                <a:gd name="T19" fmla="*/ 53 h 75"/>
                <a:gd name="T20" fmla="*/ 107 w 109"/>
                <a:gd name="T21" fmla="*/ 53 h 75"/>
                <a:gd name="T22" fmla="*/ 100 w 109"/>
                <a:gd name="T23" fmla="*/ 66 h 75"/>
                <a:gd name="T24" fmla="*/ 63 w 109"/>
                <a:gd name="T25" fmla="*/ 51 h 75"/>
                <a:gd name="T26" fmla="*/ 45 w 109"/>
                <a:gd name="T27" fmla="*/ 39 h 75"/>
                <a:gd name="T28" fmla="*/ 2 w 109"/>
                <a:gd name="T29" fmla="*/ 20 h 75"/>
                <a:gd name="T30" fmla="*/ 10 w 109"/>
                <a:gd name="T31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75">
                  <a:moveTo>
                    <a:pt x="10" y="3"/>
                  </a:moveTo>
                  <a:cubicBezTo>
                    <a:pt x="14" y="1"/>
                    <a:pt x="17" y="0"/>
                    <a:pt x="18" y="6"/>
                  </a:cubicBezTo>
                  <a:cubicBezTo>
                    <a:pt x="19" y="11"/>
                    <a:pt x="22" y="14"/>
                    <a:pt x="27" y="16"/>
                  </a:cubicBezTo>
                  <a:cubicBezTo>
                    <a:pt x="33" y="20"/>
                    <a:pt x="40" y="24"/>
                    <a:pt x="47" y="28"/>
                  </a:cubicBezTo>
                  <a:cubicBezTo>
                    <a:pt x="50" y="29"/>
                    <a:pt x="53" y="29"/>
                    <a:pt x="56" y="27"/>
                  </a:cubicBezTo>
                  <a:cubicBezTo>
                    <a:pt x="67" y="23"/>
                    <a:pt x="76" y="15"/>
                    <a:pt x="86" y="10"/>
                  </a:cubicBezTo>
                  <a:cubicBezTo>
                    <a:pt x="89" y="9"/>
                    <a:pt x="91" y="6"/>
                    <a:pt x="95" y="9"/>
                  </a:cubicBezTo>
                  <a:cubicBezTo>
                    <a:pt x="89" y="15"/>
                    <a:pt x="83" y="21"/>
                    <a:pt x="78" y="28"/>
                  </a:cubicBezTo>
                  <a:cubicBezTo>
                    <a:pt x="76" y="33"/>
                    <a:pt x="70" y="38"/>
                    <a:pt x="75" y="43"/>
                  </a:cubicBezTo>
                  <a:cubicBezTo>
                    <a:pt x="82" y="49"/>
                    <a:pt x="88" y="57"/>
                    <a:pt x="99" y="53"/>
                  </a:cubicBezTo>
                  <a:cubicBezTo>
                    <a:pt x="102" y="52"/>
                    <a:pt x="105" y="51"/>
                    <a:pt x="107" y="53"/>
                  </a:cubicBezTo>
                  <a:cubicBezTo>
                    <a:pt x="109" y="60"/>
                    <a:pt x="105" y="63"/>
                    <a:pt x="100" y="66"/>
                  </a:cubicBezTo>
                  <a:cubicBezTo>
                    <a:pt x="86" y="75"/>
                    <a:pt x="68" y="67"/>
                    <a:pt x="63" y="51"/>
                  </a:cubicBezTo>
                  <a:cubicBezTo>
                    <a:pt x="59" y="39"/>
                    <a:pt x="58" y="38"/>
                    <a:pt x="45" y="39"/>
                  </a:cubicBezTo>
                  <a:cubicBezTo>
                    <a:pt x="30" y="35"/>
                    <a:pt x="16" y="27"/>
                    <a:pt x="2" y="20"/>
                  </a:cubicBezTo>
                  <a:cubicBezTo>
                    <a:pt x="0" y="12"/>
                    <a:pt x="3" y="7"/>
                    <a:pt x="10" y="3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7" name="Freeform 1894"/>
            <p:cNvSpPr/>
            <p:nvPr/>
          </p:nvSpPr>
          <p:spPr bwMode="auto">
            <a:xfrm>
              <a:off x="7565" y="3333"/>
              <a:ext cx="83" cy="49"/>
            </a:xfrm>
            <a:custGeom>
              <a:avLst/>
              <a:gdLst>
                <a:gd name="T0" fmla="*/ 39 w 55"/>
                <a:gd name="T1" fmla="*/ 25 h 33"/>
                <a:gd name="T2" fmla="*/ 14 w 55"/>
                <a:gd name="T3" fmla="*/ 25 h 33"/>
                <a:gd name="T4" fmla="*/ 7 w 55"/>
                <a:gd name="T5" fmla="*/ 20 h 33"/>
                <a:gd name="T6" fmla="*/ 4 w 55"/>
                <a:gd name="T7" fmla="*/ 8 h 33"/>
                <a:gd name="T8" fmla="*/ 11 w 55"/>
                <a:gd name="T9" fmla="*/ 0 h 33"/>
                <a:gd name="T10" fmla="*/ 9 w 55"/>
                <a:gd name="T11" fmla="*/ 7 h 33"/>
                <a:gd name="T12" fmla="*/ 14 w 55"/>
                <a:gd name="T13" fmla="*/ 12 h 33"/>
                <a:gd name="T14" fmla="*/ 25 w 55"/>
                <a:gd name="T15" fmla="*/ 15 h 33"/>
                <a:gd name="T16" fmla="*/ 42 w 55"/>
                <a:gd name="T17" fmla="*/ 13 h 33"/>
                <a:gd name="T18" fmla="*/ 49 w 55"/>
                <a:gd name="T19" fmla="*/ 8 h 33"/>
                <a:gd name="T20" fmla="*/ 53 w 55"/>
                <a:gd name="T21" fmla="*/ 7 h 33"/>
                <a:gd name="T22" fmla="*/ 54 w 55"/>
                <a:gd name="T23" fmla="*/ 11 h 33"/>
                <a:gd name="T24" fmla="*/ 51 w 55"/>
                <a:gd name="T25" fmla="*/ 17 h 33"/>
                <a:gd name="T26" fmla="*/ 50 w 55"/>
                <a:gd name="T27" fmla="*/ 17 h 33"/>
                <a:gd name="T28" fmla="*/ 46 w 55"/>
                <a:gd name="T29" fmla="*/ 22 h 33"/>
                <a:gd name="T30" fmla="*/ 44 w 55"/>
                <a:gd name="T31" fmla="*/ 24 h 33"/>
                <a:gd name="T32" fmla="*/ 43 w 55"/>
                <a:gd name="T33" fmla="*/ 24 h 33"/>
                <a:gd name="T34" fmla="*/ 41 w 55"/>
                <a:gd name="T35" fmla="*/ 25 h 33"/>
                <a:gd name="T36" fmla="*/ 39 w 55"/>
                <a:gd name="T3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3">
                  <a:moveTo>
                    <a:pt x="39" y="25"/>
                  </a:moveTo>
                  <a:cubicBezTo>
                    <a:pt x="27" y="33"/>
                    <a:pt x="25" y="33"/>
                    <a:pt x="14" y="25"/>
                  </a:cubicBezTo>
                  <a:cubicBezTo>
                    <a:pt x="11" y="23"/>
                    <a:pt x="9" y="22"/>
                    <a:pt x="7" y="20"/>
                  </a:cubicBezTo>
                  <a:cubicBezTo>
                    <a:pt x="1" y="16"/>
                    <a:pt x="0" y="15"/>
                    <a:pt x="4" y="8"/>
                  </a:cubicBezTo>
                  <a:cubicBezTo>
                    <a:pt x="6" y="5"/>
                    <a:pt x="9" y="3"/>
                    <a:pt x="11" y="0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9" y="11"/>
                    <a:pt x="11" y="13"/>
                    <a:pt x="14" y="12"/>
                  </a:cubicBezTo>
                  <a:cubicBezTo>
                    <a:pt x="19" y="11"/>
                    <a:pt x="21" y="14"/>
                    <a:pt x="25" y="15"/>
                  </a:cubicBezTo>
                  <a:cubicBezTo>
                    <a:pt x="34" y="20"/>
                    <a:pt x="35" y="20"/>
                    <a:pt x="42" y="13"/>
                  </a:cubicBezTo>
                  <a:cubicBezTo>
                    <a:pt x="44" y="11"/>
                    <a:pt x="47" y="9"/>
                    <a:pt x="49" y="8"/>
                  </a:cubicBezTo>
                  <a:cubicBezTo>
                    <a:pt x="50" y="7"/>
                    <a:pt x="52" y="6"/>
                    <a:pt x="53" y="7"/>
                  </a:cubicBezTo>
                  <a:cubicBezTo>
                    <a:pt x="55" y="8"/>
                    <a:pt x="55" y="10"/>
                    <a:pt x="54" y="11"/>
                  </a:cubicBezTo>
                  <a:cubicBezTo>
                    <a:pt x="54" y="14"/>
                    <a:pt x="53" y="15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8" y="19"/>
                    <a:pt x="47" y="20"/>
                    <a:pt x="46" y="22"/>
                  </a:cubicBezTo>
                  <a:cubicBezTo>
                    <a:pt x="45" y="22"/>
                    <a:pt x="45" y="23"/>
                    <a:pt x="44" y="24"/>
                  </a:cubicBezTo>
                  <a:cubicBezTo>
                    <a:pt x="44" y="24"/>
                    <a:pt x="43" y="24"/>
                    <a:pt x="43" y="24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0" y="25"/>
                    <a:pt x="40" y="25"/>
                    <a:pt x="39" y="25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8" name="Freeform 1895"/>
            <p:cNvSpPr/>
            <p:nvPr/>
          </p:nvSpPr>
          <p:spPr bwMode="auto">
            <a:xfrm>
              <a:off x="7622" y="3375"/>
              <a:ext cx="15" cy="39"/>
            </a:xfrm>
            <a:custGeom>
              <a:avLst/>
              <a:gdLst>
                <a:gd name="T0" fmla="*/ 9 w 10"/>
                <a:gd name="T1" fmla="*/ 1 h 26"/>
                <a:gd name="T2" fmla="*/ 8 w 10"/>
                <a:gd name="T3" fmla="*/ 11 h 26"/>
                <a:gd name="T4" fmla="*/ 9 w 10"/>
                <a:gd name="T5" fmla="*/ 18 h 26"/>
                <a:gd name="T6" fmla="*/ 10 w 10"/>
                <a:gd name="T7" fmla="*/ 19 h 26"/>
                <a:gd name="T8" fmla="*/ 4 w 10"/>
                <a:gd name="T9" fmla="*/ 26 h 26"/>
                <a:gd name="T10" fmla="*/ 0 w 10"/>
                <a:gd name="T11" fmla="*/ 18 h 26"/>
                <a:gd name="T12" fmla="*/ 7 w 10"/>
                <a:gd name="T13" fmla="*/ 0 h 26"/>
                <a:gd name="T14" fmla="*/ 9 w 10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9" y="1"/>
                  </a:moveTo>
                  <a:cubicBezTo>
                    <a:pt x="9" y="4"/>
                    <a:pt x="9" y="7"/>
                    <a:pt x="8" y="11"/>
                  </a:cubicBezTo>
                  <a:cubicBezTo>
                    <a:pt x="7" y="13"/>
                    <a:pt x="7" y="16"/>
                    <a:pt x="9" y="18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10" y="23"/>
                    <a:pt x="8" y="26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1" y="12"/>
                    <a:pt x="0" y="4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9" name="Freeform 1896"/>
            <p:cNvSpPr/>
            <p:nvPr/>
          </p:nvSpPr>
          <p:spPr bwMode="auto">
            <a:xfrm>
              <a:off x="7636" y="3358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1 w 4"/>
                <a:gd name="T5" fmla="*/ 5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2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0" name="Freeform 1897"/>
            <p:cNvSpPr/>
            <p:nvPr/>
          </p:nvSpPr>
          <p:spPr bwMode="auto">
            <a:xfrm>
              <a:off x="7633" y="3367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2 w 4"/>
                <a:gd name="T5" fmla="*/ 6 h 6"/>
                <a:gd name="T6" fmla="*/ 4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1" name="Freeform 1898"/>
            <p:cNvSpPr/>
            <p:nvPr/>
          </p:nvSpPr>
          <p:spPr bwMode="auto">
            <a:xfrm>
              <a:off x="7636" y="33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EDB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2" name="Freeform 1899"/>
            <p:cNvSpPr/>
            <p:nvPr/>
          </p:nvSpPr>
          <p:spPr bwMode="auto">
            <a:xfrm>
              <a:off x="7460" y="3324"/>
              <a:ext cx="194" cy="118"/>
            </a:xfrm>
            <a:custGeom>
              <a:avLst/>
              <a:gdLst>
                <a:gd name="T0" fmla="*/ 117 w 129"/>
                <a:gd name="T1" fmla="*/ 52 h 79"/>
                <a:gd name="T2" fmla="*/ 119 w 129"/>
                <a:gd name="T3" fmla="*/ 50 h 79"/>
                <a:gd name="T4" fmla="*/ 128 w 129"/>
                <a:gd name="T5" fmla="*/ 57 h 79"/>
                <a:gd name="T6" fmla="*/ 127 w 129"/>
                <a:gd name="T7" fmla="*/ 65 h 79"/>
                <a:gd name="T8" fmla="*/ 111 w 129"/>
                <a:gd name="T9" fmla="*/ 77 h 79"/>
                <a:gd name="T10" fmla="*/ 82 w 129"/>
                <a:gd name="T11" fmla="*/ 70 h 79"/>
                <a:gd name="T12" fmla="*/ 78 w 129"/>
                <a:gd name="T13" fmla="*/ 68 h 79"/>
                <a:gd name="T14" fmla="*/ 50 w 129"/>
                <a:gd name="T15" fmla="*/ 63 h 79"/>
                <a:gd name="T16" fmla="*/ 3 w 129"/>
                <a:gd name="T17" fmla="*/ 42 h 79"/>
                <a:gd name="T18" fmla="*/ 0 w 129"/>
                <a:gd name="T19" fmla="*/ 32 h 79"/>
                <a:gd name="T20" fmla="*/ 0 w 129"/>
                <a:gd name="T21" fmla="*/ 17 h 79"/>
                <a:gd name="T22" fmla="*/ 20 w 129"/>
                <a:gd name="T23" fmla="*/ 5 h 79"/>
                <a:gd name="T24" fmla="*/ 31 w 129"/>
                <a:gd name="T25" fmla="*/ 11 h 79"/>
                <a:gd name="T26" fmla="*/ 48 w 129"/>
                <a:gd name="T27" fmla="*/ 13 h 79"/>
                <a:gd name="T28" fmla="*/ 69 w 129"/>
                <a:gd name="T29" fmla="*/ 26 h 79"/>
                <a:gd name="T30" fmla="*/ 89 w 129"/>
                <a:gd name="T31" fmla="*/ 44 h 79"/>
                <a:gd name="T32" fmla="*/ 109 w 129"/>
                <a:gd name="T33" fmla="*/ 31 h 79"/>
                <a:gd name="T34" fmla="*/ 109 w 129"/>
                <a:gd name="T35" fmla="*/ 31 h 79"/>
                <a:gd name="T36" fmla="*/ 111 w 129"/>
                <a:gd name="T37" fmla="*/ 29 h 79"/>
                <a:gd name="T38" fmla="*/ 111 w 129"/>
                <a:gd name="T39" fmla="*/ 29 h 79"/>
                <a:gd name="T40" fmla="*/ 113 w 129"/>
                <a:gd name="T41" fmla="*/ 27 h 79"/>
                <a:gd name="T42" fmla="*/ 118 w 129"/>
                <a:gd name="T43" fmla="*/ 21 h 79"/>
                <a:gd name="T44" fmla="*/ 121 w 129"/>
                <a:gd name="T45" fmla="*/ 23 h 79"/>
                <a:gd name="T46" fmla="*/ 119 w 129"/>
                <a:gd name="T47" fmla="*/ 29 h 79"/>
                <a:gd name="T48" fmla="*/ 117 w 129"/>
                <a:gd name="T49" fmla="*/ 35 h 79"/>
                <a:gd name="T50" fmla="*/ 111 w 129"/>
                <a:gd name="T51" fmla="*/ 57 h 79"/>
                <a:gd name="T52" fmla="*/ 117 w 129"/>
                <a:gd name="T53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79">
                  <a:moveTo>
                    <a:pt x="117" y="52"/>
                  </a:moveTo>
                  <a:cubicBezTo>
                    <a:pt x="118" y="51"/>
                    <a:pt x="118" y="51"/>
                    <a:pt x="119" y="50"/>
                  </a:cubicBezTo>
                  <a:cubicBezTo>
                    <a:pt x="124" y="50"/>
                    <a:pt x="128" y="52"/>
                    <a:pt x="128" y="57"/>
                  </a:cubicBezTo>
                  <a:cubicBezTo>
                    <a:pt x="129" y="60"/>
                    <a:pt x="128" y="63"/>
                    <a:pt x="127" y="65"/>
                  </a:cubicBezTo>
                  <a:cubicBezTo>
                    <a:pt x="124" y="73"/>
                    <a:pt x="118" y="76"/>
                    <a:pt x="111" y="77"/>
                  </a:cubicBezTo>
                  <a:cubicBezTo>
                    <a:pt x="101" y="77"/>
                    <a:pt x="90" y="79"/>
                    <a:pt x="82" y="70"/>
                  </a:cubicBezTo>
                  <a:cubicBezTo>
                    <a:pt x="81" y="69"/>
                    <a:pt x="80" y="68"/>
                    <a:pt x="78" y="68"/>
                  </a:cubicBezTo>
                  <a:cubicBezTo>
                    <a:pt x="69" y="69"/>
                    <a:pt x="60" y="62"/>
                    <a:pt x="50" y="63"/>
                  </a:cubicBezTo>
                  <a:cubicBezTo>
                    <a:pt x="30" y="66"/>
                    <a:pt x="16" y="56"/>
                    <a:pt x="3" y="42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27"/>
                    <a:pt x="0" y="22"/>
                    <a:pt x="0" y="17"/>
                  </a:cubicBezTo>
                  <a:cubicBezTo>
                    <a:pt x="0" y="4"/>
                    <a:pt x="8" y="0"/>
                    <a:pt x="20" y="5"/>
                  </a:cubicBezTo>
                  <a:cubicBezTo>
                    <a:pt x="23" y="7"/>
                    <a:pt x="27" y="9"/>
                    <a:pt x="31" y="11"/>
                  </a:cubicBezTo>
                  <a:cubicBezTo>
                    <a:pt x="36" y="14"/>
                    <a:pt x="42" y="15"/>
                    <a:pt x="48" y="13"/>
                  </a:cubicBezTo>
                  <a:cubicBezTo>
                    <a:pt x="59" y="9"/>
                    <a:pt x="66" y="13"/>
                    <a:pt x="69" y="26"/>
                  </a:cubicBezTo>
                  <a:cubicBezTo>
                    <a:pt x="72" y="36"/>
                    <a:pt x="79" y="43"/>
                    <a:pt x="89" y="44"/>
                  </a:cubicBezTo>
                  <a:cubicBezTo>
                    <a:pt x="98" y="45"/>
                    <a:pt x="105" y="40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0" y="30"/>
                    <a:pt x="111" y="29"/>
                    <a:pt x="111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2" y="28"/>
                    <a:pt x="113" y="27"/>
                    <a:pt x="113" y="27"/>
                  </a:cubicBezTo>
                  <a:cubicBezTo>
                    <a:pt x="115" y="25"/>
                    <a:pt x="116" y="23"/>
                    <a:pt x="118" y="21"/>
                  </a:cubicBezTo>
                  <a:cubicBezTo>
                    <a:pt x="120" y="20"/>
                    <a:pt x="121" y="21"/>
                    <a:pt x="121" y="23"/>
                  </a:cubicBezTo>
                  <a:cubicBezTo>
                    <a:pt x="119" y="25"/>
                    <a:pt x="119" y="27"/>
                    <a:pt x="119" y="29"/>
                  </a:cubicBezTo>
                  <a:cubicBezTo>
                    <a:pt x="117" y="30"/>
                    <a:pt x="117" y="32"/>
                    <a:pt x="117" y="35"/>
                  </a:cubicBezTo>
                  <a:cubicBezTo>
                    <a:pt x="113" y="41"/>
                    <a:pt x="113" y="49"/>
                    <a:pt x="111" y="57"/>
                  </a:cubicBezTo>
                  <a:cubicBezTo>
                    <a:pt x="116" y="57"/>
                    <a:pt x="116" y="54"/>
                    <a:pt x="117" y="52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3" name="Freeform 1900"/>
            <p:cNvSpPr/>
            <p:nvPr/>
          </p:nvSpPr>
          <p:spPr bwMode="auto">
            <a:xfrm>
              <a:off x="5806" y="933"/>
              <a:ext cx="172" cy="442"/>
            </a:xfrm>
            <a:custGeom>
              <a:avLst/>
              <a:gdLst>
                <a:gd name="T0" fmla="*/ 85 w 115"/>
                <a:gd name="T1" fmla="*/ 0 h 295"/>
                <a:gd name="T2" fmla="*/ 99 w 115"/>
                <a:gd name="T3" fmla="*/ 2 h 295"/>
                <a:gd name="T4" fmla="*/ 110 w 115"/>
                <a:gd name="T5" fmla="*/ 2 h 295"/>
                <a:gd name="T6" fmla="*/ 110 w 115"/>
                <a:gd name="T7" fmla="*/ 10 h 295"/>
                <a:gd name="T8" fmla="*/ 83 w 115"/>
                <a:gd name="T9" fmla="*/ 30 h 295"/>
                <a:gd name="T10" fmla="*/ 52 w 115"/>
                <a:gd name="T11" fmla="*/ 57 h 295"/>
                <a:gd name="T12" fmla="*/ 46 w 115"/>
                <a:gd name="T13" fmla="*/ 91 h 295"/>
                <a:gd name="T14" fmla="*/ 28 w 115"/>
                <a:gd name="T15" fmla="*/ 104 h 295"/>
                <a:gd name="T16" fmla="*/ 33 w 115"/>
                <a:gd name="T17" fmla="*/ 131 h 295"/>
                <a:gd name="T18" fmla="*/ 48 w 115"/>
                <a:gd name="T19" fmla="*/ 154 h 295"/>
                <a:gd name="T20" fmla="*/ 60 w 115"/>
                <a:gd name="T21" fmla="*/ 170 h 295"/>
                <a:gd name="T22" fmla="*/ 66 w 115"/>
                <a:gd name="T23" fmla="*/ 195 h 295"/>
                <a:gd name="T24" fmla="*/ 71 w 115"/>
                <a:gd name="T25" fmla="*/ 237 h 295"/>
                <a:gd name="T26" fmla="*/ 88 w 115"/>
                <a:gd name="T27" fmla="*/ 268 h 295"/>
                <a:gd name="T28" fmla="*/ 103 w 115"/>
                <a:gd name="T29" fmla="*/ 279 h 295"/>
                <a:gd name="T30" fmla="*/ 110 w 115"/>
                <a:gd name="T31" fmla="*/ 289 h 295"/>
                <a:gd name="T32" fmla="*/ 100 w 115"/>
                <a:gd name="T33" fmla="*/ 295 h 295"/>
                <a:gd name="T34" fmla="*/ 83 w 115"/>
                <a:gd name="T35" fmla="*/ 288 h 295"/>
                <a:gd name="T36" fmla="*/ 60 w 115"/>
                <a:gd name="T37" fmla="*/ 274 h 295"/>
                <a:gd name="T38" fmla="*/ 29 w 115"/>
                <a:gd name="T39" fmla="*/ 231 h 295"/>
                <a:gd name="T40" fmla="*/ 27 w 115"/>
                <a:gd name="T41" fmla="*/ 224 h 295"/>
                <a:gd name="T42" fmla="*/ 26 w 115"/>
                <a:gd name="T43" fmla="*/ 221 h 295"/>
                <a:gd name="T44" fmla="*/ 23 w 115"/>
                <a:gd name="T45" fmla="*/ 207 h 295"/>
                <a:gd name="T46" fmla="*/ 6 w 115"/>
                <a:gd name="T47" fmla="*/ 195 h 295"/>
                <a:gd name="T48" fmla="*/ 3 w 115"/>
                <a:gd name="T49" fmla="*/ 193 h 295"/>
                <a:gd name="T50" fmla="*/ 2 w 115"/>
                <a:gd name="T51" fmla="*/ 188 h 295"/>
                <a:gd name="T52" fmla="*/ 13 w 115"/>
                <a:gd name="T53" fmla="*/ 181 h 295"/>
                <a:gd name="T54" fmla="*/ 21 w 115"/>
                <a:gd name="T55" fmla="*/ 171 h 295"/>
                <a:gd name="T56" fmla="*/ 22 w 115"/>
                <a:gd name="T57" fmla="*/ 161 h 295"/>
                <a:gd name="T58" fmla="*/ 20 w 115"/>
                <a:gd name="T59" fmla="*/ 154 h 295"/>
                <a:gd name="T60" fmla="*/ 18 w 115"/>
                <a:gd name="T61" fmla="*/ 152 h 295"/>
                <a:gd name="T62" fmla="*/ 14 w 115"/>
                <a:gd name="T63" fmla="*/ 140 h 295"/>
                <a:gd name="T64" fmla="*/ 14 w 115"/>
                <a:gd name="T65" fmla="*/ 137 h 295"/>
                <a:gd name="T66" fmla="*/ 13 w 115"/>
                <a:gd name="T67" fmla="*/ 106 h 295"/>
                <a:gd name="T68" fmla="*/ 15 w 115"/>
                <a:gd name="T69" fmla="*/ 80 h 295"/>
                <a:gd name="T70" fmla="*/ 10 w 115"/>
                <a:gd name="T71" fmla="*/ 73 h 295"/>
                <a:gd name="T72" fmla="*/ 10 w 115"/>
                <a:gd name="T73" fmla="*/ 69 h 295"/>
                <a:gd name="T74" fmla="*/ 19 w 115"/>
                <a:gd name="T75" fmla="*/ 61 h 295"/>
                <a:gd name="T76" fmla="*/ 28 w 115"/>
                <a:gd name="T77" fmla="*/ 65 h 295"/>
                <a:gd name="T78" fmla="*/ 35 w 115"/>
                <a:gd name="T79" fmla="*/ 78 h 295"/>
                <a:gd name="T80" fmla="*/ 37 w 115"/>
                <a:gd name="T81" fmla="*/ 70 h 295"/>
                <a:gd name="T82" fmla="*/ 41 w 115"/>
                <a:gd name="T83" fmla="*/ 37 h 295"/>
                <a:gd name="T84" fmla="*/ 47 w 115"/>
                <a:gd name="T85" fmla="*/ 32 h 295"/>
                <a:gd name="T86" fmla="*/ 67 w 115"/>
                <a:gd name="T87" fmla="*/ 24 h 295"/>
                <a:gd name="T88" fmla="*/ 87 w 115"/>
                <a:gd name="T89" fmla="*/ 15 h 295"/>
                <a:gd name="T90" fmla="*/ 93 w 115"/>
                <a:gd name="T91" fmla="*/ 6 h 295"/>
                <a:gd name="T92" fmla="*/ 85 w 115"/>
                <a:gd name="T9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" h="295">
                  <a:moveTo>
                    <a:pt x="85" y="0"/>
                  </a:moveTo>
                  <a:cubicBezTo>
                    <a:pt x="90" y="0"/>
                    <a:pt x="94" y="2"/>
                    <a:pt x="99" y="2"/>
                  </a:cubicBezTo>
                  <a:cubicBezTo>
                    <a:pt x="103" y="2"/>
                    <a:pt x="106" y="2"/>
                    <a:pt x="110" y="2"/>
                  </a:cubicBezTo>
                  <a:cubicBezTo>
                    <a:pt x="115" y="5"/>
                    <a:pt x="112" y="7"/>
                    <a:pt x="110" y="10"/>
                  </a:cubicBezTo>
                  <a:cubicBezTo>
                    <a:pt x="103" y="19"/>
                    <a:pt x="94" y="25"/>
                    <a:pt x="83" y="30"/>
                  </a:cubicBezTo>
                  <a:cubicBezTo>
                    <a:pt x="69" y="35"/>
                    <a:pt x="58" y="42"/>
                    <a:pt x="52" y="57"/>
                  </a:cubicBezTo>
                  <a:cubicBezTo>
                    <a:pt x="47" y="69"/>
                    <a:pt x="45" y="80"/>
                    <a:pt x="46" y="91"/>
                  </a:cubicBezTo>
                  <a:cubicBezTo>
                    <a:pt x="48" y="104"/>
                    <a:pt x="43" y="111"/>
                    <a:pt x="28" y="104"/>
                  </a:cubicBezTo>
                  <a:cubicBezTo>
                    <a:pt x="25" y="114"/>
                    <a:pt x="25" y="123"/>
                    <a:pt x="33" y="131"/>
                  </a:cubicBezTo>
                  <a:cubicBezTo>
                    <a:pt x="40" y="137"/>
                    <a:pt x="45" y="144"/>
                    <a:pt x="48" y="154"/>
                  </a:cubicBezTo>
                  <a:cubicBezTo>
                    <a:pt x="50" y="160"/>
                    <a:pt x="55" y="165"/>
                    <a:pt x="60" y="170"/>
                  </a:cubicBezTo>
                  <a:cubicBezTo>
                    <a:pt x="67" y="177"/>
                    <a:pt x="70" y="186"/>
                    <a:pt x="66" y="195"/>
                  </a:cubicBezTo>
                  <a:cubicBezTo>
                    <a:pt x="60" y="210"/>
                    <a:pt x="62" y="224"/>
                    <a:pt x="71" y="237"/>
                  </a:cubicBezTo>
                  <a:cubicBezTo>
                    <a:pt x="78" y="246"/>
                    <a:pt x="80" y="259"/>
                    <a:pt x="88" y="268"/>
                  </a:cubicBezTo>
                  <a:cubicBezTo>
                    <a:pt x="92" y="273"/>
                    <a:pt x="96" y="277"/>
                    <a:pt x="103" y="279"/>
                  </a:cubicBezTo>
                  <a:cubicBezTo>
                    <a:pt x="108" y="280"/>
                    <a:pt x="111" y="283"/>
                    <a:pt x="110" y="289"/>
                  </a:cubicBezTo>
                  <a:cubicBezTo>
                    <a:pt x="109" y="294"/>
                    <a:pt x="105" y="295"/>
                    <a:pt x="100" y="295"/>
                  </a:cubicBezTo>
                  <a:cubicBezTo>
                    <a:pt x="93" y="295"/>
                    <a:pt x="87" y="292"/>
                    <a:pt x="83" y="288"/>
                  </a:cubicBezTo>
                  <a:cubicBezTo>
                    <a:pt x="76" y="281"/>
                    <a:pt x="69" y="276"/>
                    <a:pt x="60" y="274"/>
                  </a:cubicBezTo>
                  <a:cubicBezTo>
                    <a:pt x="39" y="267"/>
                    <a:pt x="32" y="251"/>
                    <a:pt x="29" y="231"/>
                  </a:cubicBezTo>
                  <a:cubicBezTo>
                    <a:pt x="28" y="229"/>
                    <a:pt x="29" y="226"/>
                    <a:pt x="27" y="224"/>
                  </a:cubicBezTo>
                  <a:cubicBezTo>
                    <a:pt x="27" y="223"/>
                    <a:pt x="26" y="222"/>
                    <a:pt x="26" y="221"/>
                  </a:cubicBezTo>
                  <a:cubicBezTo>
                    <a:pt x="25" y="217"/>
                    <a:pt x="24" y="212"/>
                    <a:pt x="23" y="207"/>
                  </a:cubicBezTo>
                  <a:cubicBezTo>
                    <a:pt x="20" y="199"/>
                    <a:pt x="14" y="195"/>
                    <a:pt x="6" y="195"/>
                  </a:cubicBezTo>
                  <a:cubicBezTo>
                    <a:pt x="5" y="194"/>
                    <a:pt x="4" y="194"/>
                    <a:pt x="3" y="193"/>
                  </a:cubicBezTo>
                  <a:cubicBezTo>
                    <a:pt x="2" y="192"/>
                    <a:pt x="1" y="190"/>
                    <a:pt x="2" y="188"/>
                  </a:cubicBezTo>
                  <a:cubicBezTo>
                    <a:pt x="4" y="183"/>
                    <a:pt x="8" y="182"/>
                    <a:pt x="13" y="181"/>
                  </a:cubicBezTo>
                  <a:cubicBezTo>
                    <a:pt x="19" y="180"/>
                    <a:pt x="22" y="177"/>
                    <a:pt x="21" y="171"/>
                  </a:cubicBezTo>
                  <a:cubicBezTo>
                    <a:pt x="20" y="167"/>
                    <a:pt x="20" y="164"/>
                    <a:pt x="22" y="161"/>
                  </a:cubicBezTo>
                  <a:cubicBezTo>
                    <a:pt x="24" y="158"/>
                    <a:pt x="23" y="155"/>
                    <a:pt x="20" y="154"/>
                  </a:cubicBezTo>
                  <a:cubicBezTo>
                    <a:pt x="19" y="154"/>
                    <a:pt x="18" y="153"/>
                    <a:pt x="18" y="152"/>
                  </a:cubicBezTo>
                  <a:cubicBezTo>
                    <a:pt x="16" y="148"/>
                    <a:pt x="14" y="145"/>
                    <a:pt x="14" y="140"/>
                  </a:cubicBezTo>
                  <a:cubicBezTo>
                    <a:pt x="14" y="139"/>
                    <a:pt x="15" y="137"/>
                    <a:pt x="14" y="137"/>
                  </a:cubicBezTo>
                  <a:cubicBezTo>
                    <a:pt x="0" y="127"/>
                    <a:pt x="9" y="115"/>
                    <a:pt x="13" y="106"/>
                  </a:cubicBezTo>
                  <a:cubicBezTo>
                    <a:pt x="16" y="97"/>
                    <a:pt x="11" y="88"/>
                    <a:pt x="15" y="80"/>
                  </a:cubicBezTo>
                  <a:cubicBezTo>
                    <a:pt x="16" y="78"/>
                    <a:pt x="10" y="77"/>
                    <a:pt x="10" y="73"/>
                  </a:cubicBezTo>
                  <a:cubicBezTo>
                    <a:pt x="9" y="72"/>
                    <a:pt x="9" y="71"/>
                    <a:pt x="10" y="69"/>
                  </a:cubicBezTo>
                  <a:cubicBezTo>
                    <a:pt x="11" y="65"/>
                    <a:pt x="15" y="63"/>
                    <a:pt x="19" y="61"/>
                  </a:cubicBezTo>
                  <a:cubicBezTo>
                    <a:pt x="23" y="59"/>
                    <a:pt x="26" y="60"/>
                    <a:pt x="28" y="65"/>
                  </a:cubicBezTo>
                  <a:cubicBezTo>
                    <a:pt x="30" y="70"/>
                    <a:pt x="33" y="73"/>
                    <a:pt x="35" y="78"/>
                  </a:cubicBezTo>
                  <a:cubicBezTo>
                    <a:pt x="39" y="76"/>
                    <a:pt x="38" y="72"/>
                    <a:pt x="37" y="70"/>
                  </a:cubicBezTo>
                  <a:cubicBezTo>
                    <a:pt x="35" y="58"/>
                    <a:pt x="40" y="48"/>
                    <a:pt x="41" y="37"/>
                  </a:cubicBezTo>
                  <a:cubicBezTo>
                    <a:pt x="42" y="34"/>
                    <a:pt x="44" y="33"/>
                    <a:pt x="47" y="32"/>
                  </a:cubicBezTo>
                  <a:cubicBezTo>
                    <a:pt x="53" y="29"/>
                    <a:pt x="60" y="26"/>
                    <a:pt x="67" y="24"/>
                  </a:cubicBezTo>
                  <a:cubicBezTo>
                    <a:pt x="74" y="22"/>
                    <a:pt x="80" y="17"/>
                    <a:pt x="87" y="15"/>
                  </a:cubicBezTo>
                  <a:cubicBezTo>
                    <a:pt x="91" y="14"/>
                    <a:pt x="91" y="9"/>
                    <a:pt x="93" y="6"/>
                  </a:cubicBezTo>
                  <a:cubicBezTo>
                    <a:pt x="91" y="3"/>
                    <a:pt x="86" y="5"/>
                    <a:pt x="85" y="0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4" name="Freeform 1901"/>
            <p:cNvSpPr/>
            <p:nvPr/>
          </p:nvSpPr>
          <p:spPr bwMode="auto">
            <a:xfrm>
              <a:off x="5762" y="1135"/>
              <a:ext cx="206" cy="257"/>
            </a:xfrm>
            <a:custGeom>
              <a:avLst/>
              <a:gdLst>
                <a:gd name="T0" fmla="*/ 137 w 137"/>
                <a:gd name="T1" fmla="*/ 163 h 171"/>
                <a:gd name="T2" fmla="*/ 135 w 137"/>
                <a:gd name="T3" fmla="*/ 165 h 171"/>
                <a:gd name="T4" fmla="*/ 96 w 137"/>
                <a:gd name="T5" fmla="*/ 159 h 171"/>
                <a:gd name="T6" fmla="*/ 66 w 137"/>
                <a:gd name="T7" fmla="*/ 142 h 171"/>
                <a:gd name="T8" fmla="*/ 38 w 137"/>
                <a:gd name="T9" fmla="*/ 119 h 171"/>
                <a:gd name="T10" fmla="*/ 37 w 137"/>
                <a:gd name="T11" fmla="*/ 95 h 171"/>
                <a:gd name="T12" fmla="*/ 29 w 137"/>
                <a:gd name="T13" fmla="*/ 79 h 171"/>
                <a:gd name="T14" fmla="*/ 5 w 137"/>
                <a:gd name="T15" fmla="*/ 46 h 171"/>
                <a:gd name="T16" fmla="*/ 4 w 137"/>
                <a:gd name="T17" fmla="*/ 43 h 171"/>
                <a:gd name="T18" fmla="*/ 4 w 137"/>
                <a:gd name="T19" fmla="*/ 40 h 171"/>
                <a:gd name="T20" fmla="*/ 4 w 137"/>
                <a:gd name="T21" fmla="*/ 38 h 171"/>
                <a:gd name="T22" fmla="*/ 3 w 137"/>
                <a:gd name="T23" fmla="*/ 33 h 171"/>
                <a:gd name="T24" fmla="*/ 0 w 137"/>
                <a:gd name="T25" fmla="*/ 7 h 171"/>
                <a:gd name="T26" fmla="*/ 3 w 137"/>
                <a:gd name="T27" fmla="*/ 0 h 171"/>
                <a:gd name="T28" fmla="*/ 14 w 137"/>
                <a:gd name="T29" fmla="*/ 22 h 171"/>
                <a:gd name="T30" fmla="*/ 15 w 137"/>
                <a:gd name="T31" fmla="*/ 28 h 171"/>
                <a:gd name="T32" fmla="*/ 34 w 137"/>
                <a:gd name="T33" fmla="*/ 57 h 171"/>
                <a:gd name="T34" fmla="*/ 55 w 137"/>
                <a:gd name="T35" fmla="*/ 80 h 171"/>
                <a:gd name="T36" fmla="*/ 59 w 137"/>
                <a:gd name="T37" fmla="*/ 86 h 171"/>
                <a:gd name="T38" fmla="*/ 59 w 137"/>
                <a:gd name="T39" fmla="*/ 86 h 171"/>
                <a:gd name="T40" fmla="*/ 66 w 137"/>
                <a:gd name="T41" fmla="*/ 122 h 171"/>
                <a:gd name="T42" fmla="*/ 84 w 137"/>
                <a:gd name="T43" fmla="*/ 136 h 171"/>
                <a:gd name="T44" fmla="*/ 112 w 137"/>
                <a:gd name="T45" fmla="*/ 153 h 171"/>
                <a:gd name="T46" fmla="*/ 128 w 137"/>
                <a:gd name="T47" fmla="*/ 159 h 171"/>
                <a:gd name="T48" fmla="*/ 137 w 137"/>
                <a:gd name="T49" fmla="*/ 16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171">
                  <a:moveTo>
                    <a:pt x="137" y="163"/>
                  </a:moveTo>
                  <a:cubicBezTo>
                    <a:pt x="136" y="163"/>
                    <a:pt x="136" y="164"/>
                    <a:pt x="135" y="165"/>
                  </a:cubicBezTo>
                  <a:cubicBezTo>
                    <a:pt x="123" y="171"/>
                    <a:pt x="106" y="168"/>
                    <a:pt x="96" y="159"/>
                  </a:cubicBezTo>
                  <a:cubicBezTo>
                    <a:pt x="87" y="151"/>
                    <a:pt x="78" y="145"/>
                    <a:pt x="66" y="142"/>
                  </a:cubicBezTo>
                  <a:cubicBezTo>
                    <a:pt x="55" y="136"/>
                    <a:pt x="49" y="125"/>
                    <a:pt x="38" y="119"/>
                  </a:cubicBezTo>
                  <a:cubicBezTo>
                    <a:pt x="35" y="111"/>
                    <a:pt x="37" y="103"/>
                    <a:pt x="37" y="95"/>
                  </a:cubicBezTo>
                  <a:cubicBezTo>
                    <a:pt x="37" y="88"/>
                    <a:pt x="34" y="83"/>
                    <a:pt x="29" y="79"/>
                  </a:cubicBezTo>
                  <a:cubicBezTo>
                    <a:pt x="18" y="70"/>
                    <a:pt x="5" y="62"/>
                    <a:pt x="5" y="46"/>
                  </a:cubicBezTo>
                  <a:cubicBezTo>
                    <a:pt x="5" y="45"/>
                    <a:pt x="5" y="44"/>
                    <a:pt x="4" y="43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4" y="39"/>
                    <a:pt x="4" y="39"/>
                    <a:pt x="4" y="38"/>
                  </a:cubicBezTo>
                  <a:cubicBezTo>
                    <a:pt x="4" y="36"/>
                    <a:pt x="3" y="35"/>
                    <a:pt x="3" y="33"/>
                  </a:cubicBezTo>
                  <a:cubicBezTo>
                    <a:pt x="0" y="25"/>
                    <a:pt x="0" y="16"/>
                    <a:pt x="0" y="7"/>
                  </a:cubicBezTo>
                  <a:cubicBezTo>
                    <a:pt x="0" y="4"/>
                    <a:pt x="0" y="1"/>
                    <a:pt x="3" y="0"/>
                  </a:cubicBezTo>
                  <a:cubicBezTo>
                    <a:pt x="7" y="7"/>
                    <a:pt x="9" y="15"/>
                    <a:pt x="14" y="22"/>
                  </a:cubicBezTo>
                  <a:cubicBezTo>
                    <a:pt x="16" y="24"/>
                    <a:pt x="15" y="26"/>
                    <a:pt x="15" y="28"/>
                  </a:cubicBezTo>
                  <a:cubicBezTo>
                    <a:pt x="18" y="40"/>
                    <a:pt x="23" y="50"/>
                    <a:pt x="34" y="57"/>
                  </a:cubicBezTo>
                  <a:cubicBezTo>
                    <a:pt x="45" y="61"/>
                    <a:pt x="53" y="68"/>
                    <a:pt x="55" y="80"/>
                  </a:cubicBezTo>
                  <a:cubicBezTo>
                    <a:pt x="55" y="82"/>
                    <a:pt x="57" y="84"/>
                    <a:pt x="59" y="86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7" y="99"/>
                    <a:pt x="61" y="110"/>
                    <a:pt x="66" y="122"/>
                  </a:cubicBezTo>
                  <a:cubicBezTo>
                    <a:pt x="69" y="129"/>
                    <a:pt x="77" y="132"/>
                    <a:pt x="84" y="136"/>
                  </a:cubicBezTo>
                  <a:cubicBezTo>
                    <a:pt x="94" y="141"/>
                    <a:pt x="104" y="145"/>
                    <a:pt x="112" y="153"/>
                  </a:cubicBezTo>
                  <a:cubicBezTo>
                    <a:pt x="116" y="158"/>
                    <a:pt x="122" y="159"/>
                    <a:pt x="128" y="159"/>
                  </a:cubicBezTo>
                  <a:cubicBezTo>
                    <a:pt x="131" y="159"/>
                    <a:pt x="135" y="158"/>
                    <a:pt x="137" y="163"/>
                  </a:cubicBezTo>
                  <a:close/>
                </a:path>
              </a:pathLst>
            </a:custGeom>
            <a:solidFill>
              <a:srgbClr val="FB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5" name="Freeform 1902"/>
            <p:cNvSpPr/>
            <p:nvPr/>
          </p:nvSpPr>
          <p:spPr bwMode="auto">
            <a:xfrm>
              <a:off x="5782" y="1051"/>
              <a:ext cx="58" cy="159"/>
            </a:xfrm>
            <a:custGeom>
              <a:avLst/>
              <a:gdLst>
                <a:gd name="T0" fmla="*/ 15 w 39"/>
                <a:gd name="T1" fmla="*/ 102 h 106"/>
                <a:gd name="T2" fmla="*/ 18 w 39"/>
                <a:gd name="T3" fmla="*/ 90 h 106"/>
                <a:gd name="T4" fmla="*/ 17 w 39"/>
                <a:gd name="T5" fmla="*/ 83 h 106"/>
                <a:gd name="T6" fmla="*/ 1 w 39"/>
                <a:gd name="T7" fmla="*/ 46 h 106"/>
                <a:gd name="T8" fmla="*/ 0 w 39"/>
                <a:gd name="T9" fmla="*/ 42 h 106"/>
                <a:gd name="T10" fmla="*/ 1 w 39"/>
                <a:gd name="T11" fmla="*/ 17 h 106"/>
                <a:gd name="T12" fmla="*/ 9 w 39"/>
                <a:gd name="T13" fmla="*/ 3 h 106"/>
                <a:gd name="T14" fmla="*/ 15 w 39"/>
                <a:gd name="T15" fmla="*/ 4 h 106"/>
                <a:gd name="T16" fmla="*/ 26 w 39"/>
                <a:gd name="T17" fmla="*/ 0 h 106"/>
                <a:gd name="T18" fmla="*/ 28 w 39"/>
                <a:gd name="T19" fmla="*/ 0 h 106"/>
                <a:gd name="T20" fmla="*/ 29 w 39"/>
                <a:gd name="T21" fmla="*/ 23 h 106"/>
                <a:gd name="T22" fmla="*/ 22 w 39"/>
                <a:gd name="T23" fmla="*/ 46 h 106"/>
                <a:gd name="T24" fmla="*/ 22 w 39"/>
                <a:gd name="T25" fmla="*/ 47 h 106"/>
                <a:gd name="T26" fmla="*/ 36 w 39"/>
                <a:gd name="T27" fmla="*/ 73 h 106"/>
                <a:gd name="T28" fmla="*/ 36 w 39"/>
                <a:gd name="T29" fmla="*/ 73 h 106"/>
                <a:gd name="T30" fmla="*/ 38 w 39"/>
                <a:gd name="T31" fmla="*/ 78 h 106"/>
                <a:gd name="T32" fmla="*/ 28 w 39"/>
                <a:gd name="T33" fmla="*/ 101 h 106"/>
                <a:gd name="T34" fmla="*/ 17 w 39"/>
                <a:gd name="T35" fmla="*/ 106 h 106"/>
                <a:gd name="T36" fmla="*/ 15 w 39"/>
                <a:gd name="T37" fmla="*/ 10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06">
                  <a:moveTo>
                    <a:pt x="15" y="102"/>
                  </a:moveTo>
                  <a:cubicBezTo>
                    <a:pt x="17" y="98"/>
                    <a:pt x="16" y="94"/>
                    <a:pt x="18" y="90"/>
                  </a:cubicBezTo>
                  <a:cubicBezTo>
                    <a:pt x="20" y="88"/>
                    <a:pt x="18" y="85"/>
                    <a:pt x="17" y="83"/>
                  </a:cubicBezTo>
                  <a:cubicBezTo>
                    <a:pt x="9" y="72"/>
                    <a:pt x="7" y="58"/>
                    <a:pt x="1" y="46"/>
                  </a:cubicBezTo>
                  <a:cubicBezTo>
                    <a:pt x="0" y="45"/>
                    <a:pt x="0" y="43"/>
                    <a:pt x="0" y="42"/>
                  </a:cubicBezTo>
                  <a:cubicBezTo>
                    <a:pt x="2" y="34"/>
                    <a:pt x="1" y="25"/>
                    <a:pt x="1" y="17"/>
                  </a:cubicBezTo>
                  <a:cubicBezTo>
                    <a:pt x="2" y="12"/>
                    <a:pt x="5" y="7"/>
                    <a:pt x="9" y="3"/>
                  </a:cubicBezTo>
                  <a:cubicBezTo>
                    <a:pt x="11" y="2"/>
                    <a:pt x="13" y="3"/>
                    <a:pt x="15" y="4"/>
                  </a:cubicBezTo>
                  <a:cubicBezTo>
                    <a:pt x="22" y="7"/>
                    <a:pt x="23" y="6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31" y="7"/>
                    <a:pt x="34" y="16"/>
                    <a:pt x="29" y="23"/>
                  </a:cubicBezTo>
                  <a:cubicBezTo>
                    <a:pt x="25" y="30"/>
                    <a:pt x="27" y="39"/>
                    <a:pt x="22" y="46"/>
                  </a:cubicBezTo>
                  <a:cubicBezTo>
                    <a:pt x="22" y="46"/>
                    <a:pt x="21" y="47"/>
                    <a:pt x="22" y="47"/>
                  </a:cubicBezTo>
                  <a:cubicBezTo>
                    <a:pt x="31" y="54"/>
                    <a:pt x="28" y="66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4"/>
                    <a:pt x="39" y="76"/>
                    <a:pt x="38" y="78"/>
                  </a:cubicBezTo>
                  <a:cubicBezTo>
                    <a:pt x="36" y="86"/>
                    <a:pt x="31" y="93"/>
                    <a:pt x="28" y="101"/>
                  </a:cubicBezTo>
                  <a:cubicBezTo>
                    <a:pt x="27" y="104"/>
                    <a:pt x="21" y="106"/>
                    <a:pt x="17" y="106"/>
                  </a:cubicBezTo>
                  <a:cubicBezTo>
                    <a:pt x="15" y="105"/>
                    <a:pt x="14" y="104"/>
                    <a:pt x="15" y="10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6" name="Freeform 1903"/>
            <p:cNvSpPr/>
            <p:nvPr/>
          </p:nvSpPr>
          <p:spPr bwMode="auto">
            <a:xfrm>
              <a:off x="5812" y="871"/>
              <a:ext cx="48" cy="122"/>
            </a:xfrm>
            <a:custGeom>
              <a:avLst/>
              <a:gdLst>
                <a:gd name="T0" fmla="*/ 12 w 32"/>
                <a:gd name="T1" fmla="*/ 7 h 81"/>
                <a:gd name="T2" fmla="*/ 2 w 32"/>
                <a:gd name="T3" fmla="*/ 5 h 81"/>
                <a:gd name="T4" fmla="*/ 8 w 32"/>
                <a:gd name="T5" fmla="*/ 1 h 81"/>
                <a:gd name="T6" fmla="*/ 24 w 32"/>
                <a:gd name="T7" fmla="*/ 0 h 81"/>
                <a:gd name="T8" fmla="*/ 30 w 32"/>
                <a:gd name="T9" fmla="*/ 9 h 81"/>
                <a:gd name="T10" fmla="*/ 29 w 32"/>
                <a:gd name="T11" fmla="*/ 19 h 81"/>
                <a:gd name="T12" fmla="*/ 27 w 32"/>
                <a:gd name="T13" fmla="*/ 23 h 81"/>
                <a:gd name="T14" fmla="*/ 16 w 32"/>
                <a:gd name="T15" fmla="*/ 54 h 81"/>
                <a:gd name="T16" fmla="*/ 18 w 32"/>
                <a:gd name="T17" fmla="*/ 70 h 81"/>
                <a:gd name="T18" fmla="*/ 16 w 32"/>
                <a:gd name="T19" fmla="*/ 80 h 81"/>
                <a:gd name="T20" fmla="*/ 7 w 32"/>
                <a:gd name="T21" fmla="*/ 74 h 81"/>
                <a:gd name="T22" fmla="*/ 11 w 32"/>
                <a:gd name="T23" fmla="*/ 30 h 81"/>
                <a:gd name="T24" fmla="*/ 11 w 32"/>
                <a:gd name="T25" fmla="*/ 28 h 81"/>
                <a:gd name="T26" fmla="*/ 15 w 32"/>
                <a:gd name="T27" fmla="*/ 19 h 81"/>
                <a:gd name="T28" fmla="*/ 15 w 32"/>
                <a:gd name="T29" fmla="*/ 16 h 81"/>
                <a:gd name="T30" fmla="*/ 18 w 32"/>
                <a:gd name="T31" fmla="*/ 15 h 81"/>
                <a:gd name="T32" fmla="*/ 20 w 32"/>
                <a:gd name="T33" fmla="*/ 15 h 81"/>
                <a:gd name="T34" fmla="*/ 21 w 32"/>
                <a:gd name="T35" fmla="*/ 14 h 81"/>
                <a:gd name="T36" fmla="*/ 20 w 32"/>
                <a:gd name="T37" fmla="*/ 13 h 81"/>
                <a:gd name="T38" fmla="*/ 19 w 32"/>
                <a:gd name="T39" fmla="*/ 12 h 81"/>
                <a:gd name="T40" fmla="*/ 17 w 32"/>
                <a:gd name="T41" fmla="*/ 11 h 81"/>
                <a:gd name="T42" fmla="*/ 12 w 32"/>
                <a:gd name="T43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81">
                  <a:moveTo>
                    <a:pt x="12" y="7"/>
                  </a:moveTo>
                  <a:cubicBezTo>
                    <a:pt x="9" y="6"/>
                    <a:pt x="5" y="7"/>
                    <a:pt x="2" y="5"/>
                  </a:cubicBezTo>
                  <a:cubicBezTo>
                    <a:pt x="4" y="4"/>
                    <a:pt x="6" y="2"/>
                    <a:pt x="8" y="1"/>
                  </a:cubicBezTo>
                  <a:cubicBezTo>
                    <a:pt x="13" y="1"/>
                    <a:pt x="18" y="1"/>
                    <a:pt x="24" y="0"/>
                  </a:cubicBezTo>
                  <a:cubicBezTo>
                    <a:pt x="29" y="0"/>
                    <a:pt x="32" y="3"/>
                    <a:pt x="30" y="9"/>
                  </a:cubicBezTo>
                  <a:cubicBezTo>
                    <a:pt x="29" y="12"/>
                    <a:pt x="28" y="15"/>
                    <a:pt x="29" y="19"/>
                  </a:cubicBezTo>
                  <a:cubicBezTo>
                    <a:pt x="29" y="20"/>
                    <a:pt x="28" y="22"/>
                    <a:pt x="27" y="23"/>
                  </a:cubicBezTo>
                  <a:cubicBezTo>
                    <a:pt x="20" y="32"/>
                    <a:pt x="17" y="43"/>
                    <a:pt x="16" y="54"/>
                  </a:cubicBezTo>
                  <a:cubicBezTo>
                    <a:pt x="15" y="60"/>
                    <a:pt x="15" y="65"/>
                    <a:pt x="18" y="70"/>
                  </a:cubicBezTo>
                  <a:cubicBezTo>
                    <a:pt x="17" y="73"/>
                    <a:pt x="16" y="76"/>
                    <a:pt x="16" y="80"/>
                  </a:cubicBezTo>
                  <a:cubicBezTo>
                    <a:pt x="11" y="81"/>
                    <a:pt x="9" y="77"/>
                    <a:pt x="7" y="74"/>
                  </a:cubicBezTo>
                  <a:cubicBezTo>
                    <a:pt x="0" y="62"/>
                    <a:pt x="0" y="44"/>
                    <a:pt x="11" y="30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4"/>
                    <a:pt x="15" y="22"/>
                    <a:pt x="15" y="19"/>
                  </a:cubicBezTo>
                  <a:cubicBezTo>
                    <a:pt x="15" y="18"/>
                    <a:pt x="15" y="17"/>
                    <a:pt x="15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19" y="13"/>
                    <a:pt x="19" y="12"/>
                  </a:cubicBezTo>
                  <a:cubicBezTo>
                    <a:pt x="18" y="12"/>
                    <a:pt x="18" y="11"/>
                    <a:pt x="17" y="11"/>
                  </a:cubicBezTo>
                  <a:cubicBezTo>
                    <a:pt x="15" y="10"/>
                    <a:pt x="14" y="8"/>
                    <a:pt x="12" y="7"/>
                  </a:cubicBezTo>
                  <a:close/>
                </a:path>
              </a:pathLst>
            </a:custGeom>
            <a:solidFill>
              <a:srgbClr val="F9D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7" name="Freeform 1904"/>
            <p:cNvSpPr/>
            <p:nvPr/>
          </p:nvSpPr>
          <p:spPr bwMode="auto">
            <a:xfrm>
              <a:off x="5807" y="912"/>
              <a:ext cx="29" cy="90"/>
            </a:xfrm>
            <a:custGeom>
              <a:avLst/>
              <a:gdLst>
                <a:gd name="T0" fmla="*/ 15 w 19"/>
                <a:gd name="T1" fmla="*/ 1 h 60"/>
                <a:gd name="T2" fmla="*/ 13 w 19"/>
                <a:gd name="T3" fmla="*/ 11 h 60"/>
                <a:gd name="T4" fmla="*/ 19 w 19"/>
                <a:gd name="T5" fmla="*/ 53 h 60"/>
                <a:gd name="T6" fmla="*/ 17 w 19"/>
                <a:gd name="T7" fmla="*/ 60 h 60"/>
                <a:gd name="T8" fmla="*/ 1 w 19"/>
                <a:gd name="T9" fmla="*/ 40 h 60"/>
                <a:gd name="T10" fmla="*/ 3 w 19"/>
                <a:gd name="T11" fmla="*/ 15 h 60"/>
                <a:gd name="T12" fmla="*/ 13 w 19"/>
                <a:gd name="T13" fmla="*/ 1 h 60"/>
                <a:gd name="T14" fmla="*/ 15 w 19"/>
                <a:gd name="T15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60">
                  <a:moveTo>
                    <a:pt x="15" y="1"/>
                  </a:moveTo>
                  <a:cubicBezTo>
                    <a:pt x="18" y="5"/>
                    <a:pt x="14" y="8"/>
                    <a:pt x="13" y="11"/>
                  </a:cubicBezTo>
                  <a:cubicBezTo>
                    <a:pt x="6" y="26"/>
                    <a:pt x="9" y="40"/>
                    <a:pt x="19" y="53"/>
                  </a:cubicBezTo>
                  <a:cubicBezTo>
                    <a:pt x="18" y="55"/>
                    <a:pt x="18" y="58"/>
                    <a:pt x="17" y="60"/>
                  </a:cubicBezTo>
                  <a:cubicBezTo>
                    <a:pt x="8" y="56"/>
                    <a:pt x="3" y="50"/>
                    <a:pt x="1" y="40"/>
                  </a:cubicBezTo>
                  <a:cubicBezTo>
                    <a:pt x="0" y="32"/>
                    <a:pt x="1" y="24"/>
                    <a:pt x="3" y="15"/>
                  </a:cubicBezTo>
                  <a:cubicBezTo>
                    <a:pt x="5" y="8"/>
                    <a:pt x="8" y="4"/>
                    <a:pt x="13" y="1"/>
                  </a:cubicBezTo>
                  <a:cubicBezTo>
                    <a:pt x="14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C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8" name="Freeform 1905"/>
            <p:cNvSpPr/>
            <p:nvPr/>
          </p:nvSpPr>
          <p:spPr bwMode="auto">
            <a:xfrm>
              <a:off x="5743" y="1114"/>
              <a:ext cx="31" cy="87"/>
            </a:xfrm>
            <a:custGeom>
              <a:avLst/>
              <a:gdLst>
                <a:gd name="T0" fmla="*/ 16 w 21"/>
                <a:gd name="T1" fmla="*/ 14 h 58"/>
                <a:gd name="T2" fmla="*/ 20 w 21"/>
                <a:gd name="T3" fmla="*/ 50 h 58"/>
                <a:gd name="T4" fmla="*/ 21 w 21"/>
                <a:gd name="T5" fmla="*/ 52 h 58"/>
                <a:gd name="T6" fmla="*/ 21 w 21"/>
                <a:gd name="T7" fmla="*/ 54 h 58"/>
                <a:gd name="T8" fmla="*/ 20 w 21"/>
                <a:gd name="T9" fmla="*/ 56 h 58"/>
                <a:gd name="T10" fmla="*/ 20 w 21"/>
                <a:gd name="T11" fmla="*/ 56 h 58"/>
                <a:gd name="T12" fmla="*/ 12 w 21"/>
                <a:gd name="T13" fmla="*/ 54 h 58"/>
                <a:gd name="T14" fmla="*/ 7 w 21"/>
                <a:gd name="T15" fmla="*/ 32 h 58"/>
                <a:gd name="T16" fmla="*/ 4 w 21"/>
                <a:gd name="T17" fmla="*/ 20 h 58"/>
                <a:gd name="T18" fmla="*/ 3 w 21"/>
                <a:gd name="T19" fmla="*/ 10 h 58"/>
                <a:gd name="T20" fmla="*/ 3 w 21"/>
                <a:gd name="T21" fmla="*/ 6 h 58"/>
                <a:gd name="T22" fmla="*/ 3 w 21"/>
                <a:gd name="T23" fmla="*/ 4 h 58"/>
                <a:gd name="T24" fmla="*/ 3 w 21"/>
                <a:gd name="T25" fmla="*/ 0 h 58"/>
                <a:gd name="T26" fmla="*/ 8 w 21"/>
                <a:gd name="T27" fmla="*/ 6 h 58"/>
                <a:gd name="T28" fmla="*/ 15 w 21"/>
                <a:gd name="T29" fmla="*/ 10 h 58"/>
                <a:gd name="T30" fmla="*/ 16 w 21"/>
                <a:gd name="T31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58">
                  <a:moveTo>
                    <a:pt x="16" y="14"/>
                  </a:moveTo>
                  <a:cubicBezTo>
                    <a:pt x="14" y="26"/>
                    <a:pt x="18" y="38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3"/>
                    <a:pt x="21" y="53"/>
                    <a:pt x="21" y="54"/>
                  </a:cubicBezTo>
                  <a:cubicBezTo>
                    <a:pt x="21" y="55"/>
                    <a:pt x="20" y="55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7" y="58"/>
                    <a:pt x="14" y="56"/>
                    <a:pt x="12" y="54"/>
                  </a:cubicBezTo>
                  <a:cubicBezTo>
                    <a:pt x="7" y="48"/>
                    <a:pt x="7" y="40"/>
                    <a:pt x="7" y="32"/>
                  </a:cubicBezTo>
                  <a:cubicBezTo>
                    <a:pt x="7" y="28"/>
                    <a:pt x="8" y="23"/>
                    <a:pt x="4" y="20"/>
                  </a:cubicBezTo>
                  <a:cubicBezTo>
                    <a:pt x="0" y="17"/>
                    <a:pt x="4" y="13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5" y="2"/>
                    <a:pt x="7" y="4"/>
                    <a:pt x="8" y="6"/>
                  </a:cubicBezTo>
                  <a:cubicBezTo>
                    <a:pt x="10" y="9"/>
                    <a:pt x="12" y="10"/>
                    <a:pt x="15" y="10"/>
                  </a:cubicBezTo>
                  <a:cubicBezTo>
                    <a:pt x="16" y="11"/>
                    <a:pt x="16" y="12"/>
                    <a:pt x="16" y="14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9" name="Freeform 1906"/>
            <p:cNvSpPr/>
            <p:nvPr/>
          </p:nvSpPr>
          <p:spPr bwMode="auto">
            <a:xfrm>
              <a:off x="5780" y="1177"/>
              <a:ext cx="33" cy="47"/>
            </a:xfrm>
            <a:custGeom>
              <a:avLst/>
              <a:gdLst>
                <a:gd name="T0" fmla="*/ 16 w 22"/>
                <a:gd name="T1" fmla="*/ 18 h 31"/>
                <a:gd name="T2" fmla="*/ 18 w 22"/>
                <a:gd name="T3" fmla="*/ 22 h 31"/>
                <a:gd name="T4" fmla="*/ 20 w 22"/>
                <a:gd name="T5" fmla="*/ 25 h 31"/>
                <a:gd name="T6" fmla="*/ 22 w 22"/>
                <a:gd name="T7" fmla="*/ 29 h 31"/>
                <a:gd name="T8" fmla="*/ 15 w 22"/>
                <a:gd name="T9" fmla="*/ 28 h 31"/>
                <a:gd name="T10" fmla="*/ 2 w 22"/>
                <a:gd name="T11" fmla="*/ 3 h 31"/>
                <a:gd name="T12" fmla="*/ 3 w 22"/>
                <a:gd name="T13" fmla="*/ 0 h 31"/>
                <a:gd name="T14" fmla="*/ 14 w 22"/>
                <a:gd name="T15" fmla="*/ 16 h 31"/>
                <a:gd name="T16" fmla="*/ 16 w 22"/>
                <a:gd name="T1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16" y="18"/>
                  </a:moveTo>
                  <a:cubicBezTo>
                    <a:pt x="17" y="19"/>
                    <a:pt x="17" y="20"/>
                    <a:pt x="18" y="22"/>
                  </a:cubicBezTo>
                  <a:cubicBezTo>
                    <a:pt x="19" y="22"/>
                    <a:pt x="21" y="23"/>
                    <a:pt x="20" y="25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19" y="31"/>
                    <a:pt x="16" y="30"/>
                    <a:pt x="15" y="28"/>
                  </a:cubicBezTo>
                  <a:cubicBezTo>
                    <a:pt x="8" y="21"/>
                    <a:pt x="0" y="15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6" y="6"/>
                    <a:pt x="12" y="10"/>
                    <a:pt x="14" y="16"/>
                  </a:cubicBezTo>
                  <a:cubicBezTo>
                    <a:pt x="15" y="17"/>
                    <a:pt x="15" y="17"/>
                    <a:pt x="16" y="18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0" name="Freeform 1907"/>
            <p:cNvSpPr/>
            <p:nvPr/>
          </p:nvSpPr>
          <p:spPr bwMode="auto">
            <a:xfrm>
              <a:off x="5797" y="1026"/>
              <a:ext cx="9" cy="18"/>
            </a:xfrm>
            <a:custGeom>
              <a:avLst/>
              <a:gdLst>
                <a:gd name="T0" fmla="*/ 1 w 6"/>
                <a:gd name="T1" fmla="*/ 11 h 12"/>
                <a:gd name="T2" fmla="*/ 0 w 6"/>
                <a:gd name="T3" fmla="*/ 3 h 12"/>
                <a:gd name="T4" fmla="*/ 4 w 6"/>
                <a:gd name="T5" fmla="*/ 0 h 12"/>
                <a:gd name="T6" fmla="*/ 5 w 6"/>
                <a:gd name="T7" fmla="*/ 4 h 12"/>
                <a:gd name="T8" fmla="*/ 3 w 6"/>
                <a:gd name="T9" fmla="*/ 11 h 12"/>
                <a:gd name="T10" fmla="*/ 2 w 6"/>
                <a:gd name="T11" fmla="*/ 12 h 12"/>
                <a:gd name="T12" fmla="*/ 1 w 6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1" y="11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4" y="9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1" name="Freeform 1908"/>
            <p:cNvSpPr/>
            <p:nvPr/>
          </p:nvSpPr>
          <p:spPr bwMode="auto">
            <a:xfrm>
              <a:off x="5818" y="1036"/>
              <a:ext cx="6" cy="15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4 h 10"/>
                <a:gd name="T4" fmla="*/ 2 w 4"/>
                <a:gd name="T5" fmla="*/ 10 h 10"/>
                <a:gd name="T6" fmla="*/ 2 w 4"/>
                <a:gd name="T7" fmla="*/ 10 h 10"/>
                <a:gd name="T8" fmla="*/ 2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4" y="6"/>
                    <a:pt x="4" y="8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7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2" name="Freeform 1909"/>
            <p:cNvSpPr/>
            <p:nvPr/>
          </p:nvSpPr>
          <p:spPr bwMode="auto">
            <a:xfrm>
              <a:off x="5792" y="1042"/>
              <a:ext cx="8" cy="6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5 w 5"/>
                <a:gd name="T7" fmla="*/ 2 h 4"/>
                <a:gd name="T8" fmla="*/ 4 w 5"/>
                <a:gd name="T9" fmla="*/ 2 h 4"/>
                <a:gd name="T10" fmla="*/ 4 w 5"/>
                <a:gd name="T11" fmla="*/ 2 h 4"/>
                <a:gd name="T12" fmla="*/ 2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3" name="Freeform 1910"/>
            <p:cNvSpPr/>
            <p:nvPr/>
          </p:nvSpPr>
          <p:spPr bwMode="auto">
            <a:xfrm>
              <a:off x="5801" y="120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4" name="Freeform 1911"/>
            <p:cNvSpPr/>
            <p:nvPr/>
          </p:nvSpPr>
          <p:spPr bwMode="auto">
            <a:xfrm>
              <a:off x="5795" y="10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5" name="Freeform 1912"/>
            <p:cNvSpPr/>
            <p:nvPr/>
          </p:nvSpPr>
          <p:spPr bwMode="auto">
            <a:xfrm>
              <a:off x="5798" y="10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6" name="Freeform 1913"/>
            <p:cNvSpPr/>
            <p:nvPr/>
          </p:nvSpPr>
          <p:spPr bwMode="auto">
            <a:xfrm>
              <a:off x="5836" y="931"/>
              <a:ext cx="160" cy="449"/>
            </a:xfrm>
            <a:custGeom>
              <a:avLst/>
              <a:gdLst>
                <a:gd name="T0" fmla="*/ 72 w 107"/>
                <a:gd name="T1" fmla="*/ 297 h 299"/>
                <a:gd name="T2" fmla="*/ 27 w 107"/>
                <a:gd name="T3" fmla="*/ 270 h 299"/>
                <a:gd name="T4" fmla="*/ 7 w 107"/>
                <a:gd name="T5" fmla="*/ 234 h 299"/>
                <a:gd name="T6" fmla="*/ 12 w 107"/>
                <a:gd name="T7" fmla="*/ 227 h 299"/>
                <a:gd name="T8" fmla="*/ 36 w 107"/>
                <a:gd name="T9" fmla="*/ 270 h 299"/>
                <a:gd name="T10" fmla="*/ 71 w 107"/>
                <a:gd name="T11" fmla="*/ 290 h 299"/>
                <a:gd name="T12" fmla="*/ 88 w 107"/>
                <a:gd name="T13" fmla="*/ 288 h 299"/>
                <a:gd name="T14" fmla="*/ 80 w 107"/>
                <a:gd name="T15" fmla="*/ 283 h 299"/>
                <a:gd name="T16" fmla="*/ 52 w 107"/>
                <a:gd name="T17" fmla="*/ 247 h 299"/>
                <a:gd name="T18" fmla="*/ 42 w 107"/>
                <a:gd name="T19" fmla="*/ 194 h 299"/>
                <a:gd name="T20" fmla="*/ 21 w 107"/>
                <a:gd name="T21" fmla="*/ 149 h 299"/>
                <a:gd name="T22" fmla="*/ 2 w 107"/>
                <a:gd name="T23" fmla="*/ 116 h 299"/>
                <a:gd name="T24" fmla="*/ 6 w 107"/>
                <a:gd name="T25" fmla="*/ 97 h 299"/>
                <a:gd name="T26" fmla="*/ 20 w 107"/>
                <a:gd name="T27" fmla="*/ 104 h 299"/>
                <a:gd name="T28" fmla="*/ 23 w 107"/>
                <a:gd name="T29" fmla="*/ 80 h 299"/>
                <a:gd name="T30" fmla="*/ 43 w 107"/>
                <a:gd name="T31" fmla="*/ 35 h 299"/>
                <a:gd name="T32" fmla="*/ 83 w 107"/>
                <a:gd name="T33" fmla="*/ 13 h 299"/>
                <a:gd name="T34" fmla="*/ 97 w 107"/>
                <a:gd name="T35" fmla="*/ 6 h 299"/>
                <a:gd name="T36" fmla="*/ 102 w 107"/>
                <a:gd name="T37" fmla="*/ 22 h 299"/>
                <a:gd name="T38" fmla="*/ 62 w 107"/>
                <a:gd name="T39" fmla="*/ 38 h 299"/>
                <a:gd name="T40" fmla="*/ 34 w 107"/>
                <a:gd name="T41" fmla="*/ 87 h 299"/>
                <a:gd name="T42" fmla="*/ 39 w 107"/>
                <a:gd name="T43" fmla="*/ 90 h 299"/>
                <a:gd name="T44" fmla="*/ 32 w 107"/>
                <a:gd name="T45" fmla="*/ 113 h 299"/>
                <a:gd name="T46" fmla="*/ 35 w 107"/>
                <a:gd name="T47" fmla="*/ 127 h 299"/>
                <a:gd name="T48" fmla="*/ 45 w 107"/>
                <a:gd name="T49" fmla="*/ 111 h 299"/>
                <a:gd name="T50" fmla="*/ 64 w 107"/>
                <a:gd name="T51" fmla="*/ 126 h 299"/>
                <a:gd name="T52" fmla="*/ 68 w 107"/>
                <a:gd name="T53" fmla="*/ 188 h 299"/>
                <a:gd name="T54" fmla="*/ 57 w 107"/>
                <a:gd name="T55" fmla="*/ 192 h 299"/>
                <a:gd name="T56" fmla="*/ 69 w 107"/>
                <a:gd name="T57" fmla="*/ 209 h 299"/>
                <a:gd name="T58" fmla="*/ 74 w 107"/>
                <a:gd name="T59" fmla="*/ 211 h 299"/>
                <a:gd name="T60" fmla="*/ 84 w 107"/>
                <a:gd name="T61" fmla="*/ 246 h 299"/>
                <a:gd name="T62" fmla="*/ 83 w 107"/>
                <a:gd name="T63" fmla="*/ 256 h 299"/>
                <a:gd name="T64" fmla="*/ 56 w 107"/>
                <a:gd name="T65" fmla="*/ 216 h 299"/>
                <a:gd name="T66" fmla="*/ 88 w 107"/>
                <a:gd name="T67" fmla="*/ 275 h 299"/>
                <a:gd name="T68" fmla="*/ 104 w 107"/>
                <a:gd name="T69" fmla="*/ 291 h 299"/>
                <a:gd name="T70" fmla="*/ 88 w 107"/>
                <a:gd name="T71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" h="299">
                  <a:moveTo>
                    <a:pt x="88" y="299"/>
                  </a:moveTo>
                  <a:cubicBezTo>
                    <a:pt x="83" y="296"/>
                    <a:pt x="77" y="297"/>
                    <a:pt x="72" y="297"/>
                  </a:cubicBezTo>
                  <a:cubicBezTo>
                    <a:pt x="68" y="297"/>
                    <a:pt x="64" y="297"/>
                    <a:pt x="61" y="294"/>
                  </a:cubicBezTo>
                  <a:cubicBezTo>
                    <a:pt x="52" y="283"/>
                    <a:pt x="39" y="277"/>
                    <a:pt x="27" y="270"/>
                  </a:cubicBezTo>
                  <a:cubicBezTo>
                    <a:pt x="18" y="266"/>
                    <a:pt x="13" y="259"/>
                    <a:pt x="11" y="249"/>
                  </a:cubicBezTo>
                  <a:cubicBezTo>
                    <a:pt x="10" y="244"/>
                    <a:pt x="9" y="239"/>
                    <a:pt x="7" y="234"/>
                  </a:cubicBezTo>
                  <a:cubicBezTo>
                    <a:pt x="6" y="230"/>
                    <a:pt x="7" y="226"/>
                    <a:pt x="10" y="222"/>
                  </a:cubicBezTo>
                  <a:cubicBezTo>
                    <a:pt x="11" y="224"/>
                    <a:pt x="11" y="225"/>
                    <a:pt x="12" y="227"/>
                  </a:cubicBezTo>
                  <a:cubicBezTo>
                    <a:pt x="12" y="235"/>
                    <a:pt x="14" y="241"/>
                    <a:pt x="16" y="248"/>
                  </a:cubicBezTo>
                  <a:cubicBezTo>
                    <a:pt x="19" y="259"/>
                    <a:pt x="26" y="265"/>
                    <a:pt x="36" y="270"/>
                  </a:cubicBezTo>
                  <a:cubicBezTo>
                    <a:pt x="44" y="273"/>
                    <a:pt x="51" y="276"/>
                    <a:pt x="59" y="280"/>
                  </a:cubicBezTo>
                  <a:cubicBezTo>
                    <a:pt x="63" y="283"/>
                    <a:pt x="67" y="287"/>
                    <a:pt x="71" y="290"/>
                  </a:cubicBezTo>
                  <a:cubicBezTo>
                    <a:pt x="75" y="294"/>
                    <a:pt x="79" y="294"/>
                    <a:pt x="84" y="293"/>
                  </a:cubicBezTo>
                  <a:cubicBezTo>
                    <a:pt x="86" y="292"/>
                    <a:pt x="88" y="291"/>
                    <a:pt x="88" y="288"/>
                  </a:cubicBezTo>
                  <a:cubicBezTo>
                    <a:pt x="88" y="286"/>
                    <a:pt x="86" y="285"/>
                    <a:pt x="84" y="284"/>
                  </a:cubicBezTo>
                  <a:cubicBezTo>
                    <a:pt x="83" y="284"/>
                    <a:pt x="82" y="284"/>
                    <a:pt x="80" y="283"/>
                  </a:cubicBezTo>
                  <a:cubicBezTo>
                    <a:pt x="74" y="283"/>
                    <a:pt x="70" y="279"/>
                    <a:pt x="66" y="274"/>
                  </a:cubicBezTo>
                  <a:cubicBezTo>
                    <a:pt x="61" y="265"/>
                    <a:pt x="54" y="257"/>
                    <a:pt x="52" y="247"/>
                  </a:cubicBezTo>
                  <a:cubicBezTo>
                    <a:pt x="52" y="244"/>
                    <a:pt x="50" y="243"/>
                    <a:pt x="49" y="241"/>
                  </a:cubicBezTo>
                  <a:cubicBezTo>
                    <a:pt x="37" y="227"/>
                    <a:pt x="35" y="211"/>
                    <a:pt x="42" y="194"/>
                  </a:cubicBezTo>
                  <a:cubicBezTo>
                    <a:pt x="45" y="186"/>
                    <a:pt x="43" y="180"/>
                    <a:pt x="38" y="175"/>
                  </a:cubicBezTo>
                  <a:cubicBezTo>
                    <a:pt x="31" y="167"/>
                    <a:pt x="24" y="159"/>
                    <a:pt x="21" y="149"/>
                  </a:cubicBezTo>
                  <a:cubicBezTo>
                    <a:pt x="19" y="142"/>
                    <a:pt x="12" y="136"/>
                    <a:pt x="6" y="130"/>
                  </a:cubicBezTo>
                  <a:cubicBezTo>
                    <a:pt x="2" y="126"/>
                    <a:pt x="0" y="122"/>
                    <a:pt x="2" y="116"/>
                  </a:cubicBezTo>
                  <a:cubicBezTo>
                    <a:pt x="3" y="111"/>
                    <a:pt x="4" y="106"/>
                    <a:pt x="1" y="101"/>
                  </a:cubicBezTo>
                  <a:cubicBezTo>
                    <a:pt x="0" y="98"/>
                    <a:pt x="4" y="96"/>
                    <a:pt x="6" y="97"/>
                  </a:cubicBezTo>
                  <a:cubicBezTo>
                    <a:pt x="8" y="98"/>
                    <a:pt x="10" y="100"/>
                    <a:pt x="11" y="102"/>
                  </a:cubicBezTo>
                  <a:cubicBezTo>
                    <a:pt x="14" y="105"/>
                    <a:pt x="16" y="105"/>
                    <a:pt x="20" y="104"/>
                  </a:cubicBezTo>
                  <a:cubicBezTo>
                    <a:pt x="23" y="103"/>
                    <a:pt x="24" y="102"/>
                    <a:pt x="24" y="100"/>
                  </a:cubicBezTo>
                  <a:cubicBezTo>
                    <a:pt x="23" y="93"/>
                    <a:pt x="23" y="86"/>
                    <a:pt x="23" y="80"/>
                  </a:cubicBezTo>
                  <a:cubicBezTo>
                    <a:pt x="22" y="65"/>
                    <a:pt x="29" y="54"/>
                    <a:pt x="36" y="42"/>
                  </a:cubicBezTo>
                  <a:cubicBezTo>
                    <a:pt x="37" y="39"/>
                    <a:pt x="40" y="37"/>
                    <a:pt x="43" y="35"/>
                  </a:cubicBezTo>
                  <a:cubicBezTo>
                    <a:pt x="51" y="32"/>
                    <a:pt x="58" y="27"/>
                    <a:pt x="66" y="25"/>
                  </a:cubicBezTo>
                  <a:cubicBezTo>
                    <a:pt x="73" y="24"/>
                    <a:pt x="79" y="19"/>
                    <a:pt x="83" y="13"/>
                  </a:cubicBezTo>
                  <a:cubicBezTo>
                    <a:pt x="85" y="10"/>
                    <a:pt x="91" y="9"/>
                    <a:pt x="90" y="3"/>
                  </a:cubicBezTo>
                  <a:cubicBezTo>
                    <a:pt x="94" y="0"/>
                    <a:pt x="96" y="3"/>
                    <a:pt x="97" y="6"/>
                  </a:cubicBezTo>
                  <a:cubicBezTo>
                    <a:pt x="98" y="8"/>
                    <a:pt x="96" y="11"/>
                    <a:pt x="99" y="12"/>
                  </a:cubicBezTo>
                  <a:cubicBezTo>
                    <a:pt x="107" y="14"/>
                    <a:pt x="103" y="18"/>
                    <a:pt x="102" y="22"/>
                  </a:cubicBezTo>
                  <a:cubicBezTo>
                    <a:pt x="101" y="23"/>
                    <a:pt x="101" y="24"/>
                    <a:pt x="100" y="25"/>
                  </a:cubicBezTo>
                  <a:cubicBezTo>
                    <a:pt x="86" y="26"/>
                    <a:pt x="74" y="32"/>
                    <a:pt x="62" y="38"/>
                  </a:cubicBezTo>
                  <a:cubicBezTo>
                    <a:pt x="45" y="47"/>
                    <a:pt x="36" y="63"/>
                    <a:pt x="30" y="80"/>
                  </a:cubicBezTo>
                  <a:cubicBezTo>
                    <a:pt x="29" y="84"/>
                    <a:pt x="30" y="87"/>
                    <a:pt x="34" y="87"/>
                  </a:cubicBezTo>
                  <a:cubicBezTo>
                    <a:pt x="35" y="88"/>
                    <a:pt x="36" y="88"/>
                    <a:pt x="37" y="88"/>
                  </a:cubicBezTo>
                  <a:cubicBezTo>
                    <a:pt x="38" y="89"/>
                    <a:pt x="38" y="90"/>
                    <a:pt x="39" y="90"/>
                  </a:cubicBezTo>
                  <a:cubicBezTo>
                    <a:pt x="41" y="96"/>
                    <a:pt x="42" y="101"/>
                    <a:pt x="35" y="104"/>
                  </a:cubicBezTo>
                  <a:cubicBezTo>
                    <a:pt x="30" y="105"/>
                    <a:pt x="32" y="109"/>
                    <a:pt x="32" y="113"/>
                  </a:cubicBezTo>
                  <a:cubicBezTo>
                    <a:pt x="32" y="127"/>
                    <a:pt x="34" y="141"/>
                    <a:pt x="42" y="152"/>
                  </a:cubicBezTo>
                  <a:cubicBezTo>
                    <a:pt x="40" y="145"/>
                    <a:pt x="36" y="136"/>
                    <a:pt x="35" y="127"/>
                  </a:cubicBezTo>
                  <a:cubicBezTo>
                    <a:pt x="33" y="117"/>
                    <a:pt x="35" y="114"/>
                    <a:pt x="45" y="112"/>
                  </a:cubicBezTo>
                  <a:cubicBezTo>
                    <a:pt x="45" y="111"/>
                    <a:pt x="45" y="112"/>
                    <a:pt x="45" y="111"/>
                  </a:cubicBezTo>
                  <a:cubicBezTo>
                    <a:pt x="51" y="104"/>
                    <a:pt x="54" y="104"/>
                    <a:pt x="58" y="112"/>
                  </a:cubicBezTo>
                  <a:cubicBezTo>
                    <a:pt x="61" y="116"/>
                    <a:pt x="64" y="121"/>
                    <a:pt x="64" y="126"/>
                  </a:cubicBezTo>
                  <a:cubicBezTo>
                    <a:pt x="63" y="142"/>
                    <a:pt x="70" y="158"/>
                    <a:pt x="68" y="174"/>
                  </a:cubicBezTo>
                  <a:cubicBezTo>
                    <a:pt x="67" y="179"/>
                    <a:pt x="70" y="183"/>
                    <a:pt x="68" y="188"/>
                  </a:cubicBezTo>
                  <a:cubicBezTo>
                    <a:pt x="67" y="190"/>
                    <a:pt x="66" y="191"/>
                    <a:pt x="65" y="193"/>
                  </a:cubicBezTo>
                  <a:cubicBezTo>
                    <a:pt x="62" y="194"/>
                    <a:pt x="59" y="194"/>
                    <a:pt x="57" y="192"/>
                  </a:cubicBezTo>
                  <a:cubicBezTo>
                    <a:pt x="59" y="194"/>
                    <a:pt x="62" y="197"/>
                    <a:pt x="64" y="199"/>
                  </a:cubicBezTo>
                  <a:cubicBezTo>
                    <a:pt x="66" y="202"/>
                    <a:pt x="66" y="206"/>
                    <a:pt x="69" y="209"/>
                  </a:cubicBezTo>
                  <a:cubicBezTo>
                    <a:pt x="69" y="209"/>
                    <a:pt x="70" y="209"/>
                    <a:pt x="70" y="210"/>
                  </a:cubicBezTo>
                  <a:cubicBezTo>
                    <a:pt x="72" y="210"/>
                    <a:pt x="73" y="211"/>
                    <a:pt x="74" y="211"/>
                  </a:cubicBezTo>
                  <a:cubicBezTo>
                    <a:pt x="77" y="214"/>
                    <a:pt x="80" y="219"/>
                    <a:pt x="79" y="223"/>
                  </a:cubicBezTo>
                  <a:cubicBezTo>
                    <a:pt x="74" y="233"/>
                    <a:pt x="80" y="239"/>
                    <a:pt x="84" y="246"/>
                  </a:cubicBezTo>
                  <a:cubicBezTo>
                    <a:pt x="85" y="247"/>
                    <a:pt x="86" y="248"/>
                    <a:pt x="87" y="250"/>
                  </a:cubicBezTo>
                  <a:cubicBezTo>
                    <a:pt x="87" y="253"/>
                    <a:pt x="86" y="255"/>
                    <a:pt x="83" y="256"/>
                  </a:cubicBezTo>
                  <a:cubicBezTo>
                    <a:pt x="79" y="258"/>
                    <a:pt x="76" y="256"/>
                    <a:pt x="74" y="253"/>
                  </a:cubicBezTo>
                  <a:cubicBezTo>
                    <a:pt x="63" y="242"/>
                    <a:pt x="59" y="228"/>
                    <a:pt x="56" y="216"/>
                  </a:cubicBezTo>
                  <a:cubicBezTo>
                    <a:pt x="56" y="229"/>
                    <a:pt x="67" y="241"/>
                    <a:pt x="70" y="257"/>
                  </a:cubicBezTo>
                  <a:cubicBezTo>
                    <a:pt x="71" y="265"/>
                    <a:pt x="80" y="271"/>
                    <a:pt x="88" y="275"/>
                  </a:cubicBezTo>
                  <a:cubicBezTo>
                    <a:pt x="93" y="277"/>
                    <a:pt x="97" y="279"/>
                    <a:pt x="101" y="282"/>
                  </a:cubicBezTo>
                  <a:cubicBezTo>
                    <a:pt x="104" y="284"/>
                    <a:pt x="106" y="287"/>
                    <a:pt x="104" y="291"/>
                  </a:cubicBezTo>
                  <a:cubicBezTo>
                    <a:pt x="102" y="293"/>
                    <a:pt x="99" y="292"/>
                    <a:pt x="96" y="293"/>
                  </a:cubicBezTo>
                  <a:cubicBezTo>
                    <a:pt x="93" y="294"/>
                    <a:pt x="90" y="297"/>
                    <a:pt x="88" y="299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7" name="Freeform 1914"/>
            <p:cNvSpPr/>
            <p:nvPr/>
          </p:nvSpPr>
          <p:spPr bwMode="auto">
            <a:xfrm>
              <a:off x="5936" y="843"/>
              <a:ext cx="87" cy="93"/>
            </a:xfrm>
            <a:custGeom>
              <a:avLst/>
              <a:gdLst>
                <a:gd name="T0" fmla="*/ 58 w 58"/>
                <a:gd name="T1" fmla="*/ 60 h 62"/>
                <a:gd name="T2" fmla="*/ 43 w 58"/>
                <a:gd name="T3" fmla="*/ 62 h 62"/>
                <a:gd name="T4" fmla="*/ 4 w 58"/>
                <a:gd name="T5" fmla="*/ 36 h 62"/>
                <a:gd name="T6" fmla="*/ 3 w 58"/>
                <a:gd name="T7" fmla="*/ 13 h 62"/>
                <a:gd name="T8" fmla="*/ 8 w 58"/>
                <a:gd name="T9" fmla="*/ 9 h 62"/>
                <a:gd name="T10" fmla="*/ 14 w 58"/>
                <a:gd name="T11" fmla="*/ 0 h 62"/>
                <a:gd name="T12" fmla="*/ 28 w 58"/>
                <a:gd name="T13" fmla="*/ 13 h 62"/>
                <a:gd name="T14" fmla="*/ 34 w 58"/>
                <a:gd name="T15" fmla="*/ 28 h 62"/>
                <a:gd name="T16" fmla="*/ 45 w 58"/>
                <a:gd name="T17" fmla="*/ 47 h 62"/>
                <a:gd name="T18" fmla="*/ 48 w 58"/>
                <a:gd name="T19" fmla="*/ 51 h 62"/>
                <a:gd name="T20" fmla="*/ 35 w 58"/>
                <a:gd name="T21" fmla="*/ 53 h 62"/>
                <a:gd name="T22" fmla="*/ 19 w 58"/>
                <a:gd name="T23" fmla="*/ 35 h 62"/>
                <a:gd name="T24" fmla="*/ 11 w 58"/>
                <a:gd name="T25" fmla="*/ 26 h 62"/>
                <a:gd name="T26" fmla="*/ 36 w 58"/>
                <a:gd name="T27" fmla="*/ 54 h 62"/>
                <a:gd name="T28" fmla="*/ 54 w 58"/>
                <a:gd name="T29" fmla="*/ 56 h 62"/>
                <a:gd name="T30" fmla="*/ 58 w 58"/>
                <a:gd name="T31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2">
                  <a:moveTo>
                    <a:pt x="58" y="60"/>
                  </a:moveTo>
                  <a:cubicBezTo>
                    <a:pt x="53" y="60"/>
                    <a:pt x="48" y="62"/>
                    <a:pt x="43" y="62"/>
                  </a:cubicBezTo>
                  <a:cubicBezTo>
                    <a:pt x="25" y="60"/>
                    <a:pt x="13" y="50"/>
                    <a:pt x="4" y="36"/>
                  </a:cubicBezTo>
                  <a:cubicBezTo>
                    <a:pt x="0" y="29"/>
                    <a:pt x="2" y="21"/>
                    <a:pt x="3" y="13"/>
                  </a:cubicBezTo>
                  <a:cubicBezTo>
                    <a:pt x="3" y="11"/>
                    <a:pt x="6" y="9"/>
                    <a:pt x="8" y="9"/>
                  </a:cubicBezTo>
                  <a:cubicBezTo>
                    <a:pt x="14" y="9"/>
                    <a:pt x="16" y="6"/>
                    <a:pt x="14" y="0"/>
                  </a:cubicBezTo>
                  <a:cubicBezTo>
                    <a:pt x="22" y="2"/>
                    <a:pt x="24" y="8"/>
                    <a:pt x="28" y="13"/>
                  </a:cubicBezTo>
                  <a:cubicBezTo>
                    <a:pt x="31" y="17"/>
                    <a:pt x="34" y="22"/>
                    <a:pt x="34" y="28"/>
                  </a:cubicBezTo>
                  <a:cubicBezTo>
                    <a:pt x="35" y="36"/>
                    <a:pt x="39" y="42"/>
                    <a:pt x="45" y="47"/>
                  </a:cubicBezTo>
                  <a:cubicBezTo>
                    <a:pt x="46" y="48"/>
                    <a:pt x="47" y="50"/>
                    <a:pt x="48" y="51"/>
                  </a:cubicBezTo>
                  <a:cubicBezTo>
                    <a:pt x="45" y="56"/>
                    <a:pt x="40" y="53"/>
                    <a:pt x="35" y="53"/>
                  </a:cubicBezTo>
                  <a:cubicBezTo>
                    <a:pt x="27" y="50"/>
                    <a:pt x="22" y="44"/>
                    <a:pt x="19" y="35"/>
                  </a:cubicBezTo>
                  <a:cubicBezTo>
                    <a:pt x="18" y="31"/>
                    <a:pt x="16" y="29"/>
                    <a:pt x="11" y="26"/>
                  </a:cubicBezTo>
                  <a:cubicBezTo>
                    <a:pt x="13" y="42"/>
                    <a:pt x="26" y="47"/>
                    <a:pt x="36" y="54"/>
                  </a:cubicBezTo>
                  <a:cubicBezTo>
                    <a:pt x="42" y="53"/>
                    <a:pt x="48" y="55"/>
                    <a:pt x="54" y="56"/>
                  </a:cubicBezTo>
                  <a:cubicBezTo>
                    <a:pt x="56" y="56"/>
                    <a:pt x="58" y="57"/>
                    <a:pt x="58" y="6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8" name="Freeform 1915"/>
            <p:cNvSpPr/>
            <p:nvPr/>
          </p:nvSpPr>
          <p:spPr bwMode="auto">
            <a:xfrm>
              <a:off x="6038" y="946"/>
              <a:ext cx="114" cy="159"/>
            </a:xfrm>
            <a:custGeom>
              <a:avLst/>
              <a:gdLst>
                <a:gd name="T0" fmla="*/ 2 w 76"/>
                <a:gd name="T1" fmla="*/ 10 h 106"/>
                <a:gd name="T2" fmla="*/ 1 w 76"/>
                <a:gd name="T3" fmla="*/ 7 h 106"/>
                <a:gd name="T4" fmla="*/ 22 w 76"/>
                <a:gd name="T5" fmla="*/ 8 h 106"/>
                <a:gd name="T6" fmla="*/ 31 w 76"/>
                <a:gd name="T7" fmla="*/ 15 h 106"/>
                <a:gd name="T8" fmla="*/ 30 w 76"/>
                <a:gd name="T9" fmla="*/ 19 h 106"/>
                <a:gd name="T10" fmla="*/ 26 w 76"/>
                <a:gd name="T11" fmla="*/ 37 h 106"/>
                <a:gd name="T12" fmla="*/ 57 w 76"/>
                <a:gd name="T13" fmla="*/ 70 h 106"/>
                <a:gd name="T14" fmla="*/ 76 w 76"/>
                <a:gd name="T15" fmla="*/ 101 h 106"/>
                <a:gd name="T16" fmla="*/ 73 w 76"/>
                <a:gd name="T17" fmla="*/ 105 h 106"/>
                <a:gd name="T18" fmla="*/ 59 w 76"/>
                <a:gd name="T19" fmla="*/ 95 h 106"/>
                <a:gd name="T20" fmla="*/ 47 w 76"/>
                <a:gd name="T21" fmla="*/ 78 h 106"/>
                <a:gd name="T22" fmla="*/ 13 w 76"/>
                <a:gd name="T23" fmla="*/ 33 h 106"/>
                <a:gd name="T24" fmla="*/ 8 w 76"/>
                <a:gd name="T25" fmla="*/ 26 h 106"/>
                <a:gd name="T26" fmla="*/ 3 w 76"/>
                <a:gd name="T27" fmla="*/ 19 h 106"/>
                <a:gd name="T28" fmla="*/ 2 w 76"/>
                <a:gd name="T29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06">
                  <a:moveTo>
                    <a:pt x="2" y="10"/>
                  </a:moveTo>
                  <a:cubicBezTo>
                    <a:pt x="2" y="9"/>
                    <a:pt x="1" y="8"/>
                    <a:pt x="1" y="7"/>
                  </a:cubicBezTo>
                  <a:cubicBezTo>
                    <a:pt x="9" y="0"/>
                    <a:pt x="15" y="8"/>
                    <a:pt x="22" y="8"/>
                  </a:cubicBezTo>
                  <a:cubicBezTo>
                    <a:pt x="25" y="11"/>
                    <a:pt x="29" y="12"/>
                    <a:pt x="31" y="15"/>
                  </a:cubicBezTo>
                  <a:cubicBezTo>
                    <a:pt x="31" y="17"/>
                    <a:pt x="31" y="18"/>
                    <a:pt x="30" y="19"/>
                  </a:cubicBezTo>
                  <a:cubicBezTo>
                    <a:pt x="20" y="26"/>
                    <a:pt x="20" y="27"/>
                    <a:pt x="26" y="37"/>
                  </a:cubicBezTo>
                  <a:cubicBezTo>
                    <a:pt x="35" y="50"/>
                    <a:pt x="45" y="61"/>
                    <a:pt x="57" y="70"/>
                  </a:cubicBezTo>
                  <a:cubicBezTo>
                    <a:pt x="68" y="78"/>
                    <a:pt x="73" y="89"/>
                    <a:pt x="76" y="101"/>
                  </a:cubicBezTo>
                  <a:cubicBezTo>
                    <a:pt x="76" y="103"/>
                    <a:pt x="75" y="104"/>
                    <a:pt x="73" y="105"/>
                  </a:cubicBezTo>
                  <a:cubicBezTo>
                    <a:pt x="65" y="106"/>
                    <a:pt x="61" y="101"/>
                    <a:pt x="59" y="95"/>
                  </a:cubicBezTo>
                  <a:cubicBezTo>
                    <a:pt x="56" y="88"/>
                    <a:pt x="52" y="83"/>
                    <a:pt x="47" y="78"/>
                  </a:cubicBezTo>
                  <a:cubicBezTo>
                    <a:pt x="33" y="65"/>
                    <a:pt x="19" y="52"/>
                    <a:pt x="13" y="33"/>
                  </a:cubicBezTo>
                  <a:cubicBezTo>
                    <a:pt x="12" y="30"/>
                    <a:pt x="10" y="28"/>
                    <a:pt x="8" y="26"/>
                  </a:cubicBezTo>
                  <a:cubicBezTo>
                    <a:pt x="6" y="24"/>
                    <a:pt x="4" y="22"/>
                    <a:pt x="3" y="19"/>
                  </a:cubicBezTo>
                  <a:cubicBezTo>
                    <a:pt x="2" y="16"/>
                    <a:pt x="0" y="14"/>
                    <a:pt x="2" y="10"/>
                  </a:cubicBezTo>
                  <a:close/>
                </a:path>
              </a:pathLst>
            </a:custGeom>
            <a:solidFill>
              <a:srgbClr val="CE9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9" name="Freeform 1916"/>
            <p:cNvSpPr/>
            <p:nvPr/>
          </p:nvSpPr>
          <p:spPr bwMode="auto">
            <a:xfrm>
              <a:off x="6022" y="903"/>
              <a:ext cx="93" cy="63"/>
            </a:xfrm>
            <a:custGeom>
              <a:avLst/>
              <a:gdLst>
                <a:gd name="T0" fmla="*/ 35 w 62"/>
                <a:gd name="T1" fmla="*/ 7 h 42"/>
                <a:gd name="T2" fmla="*/ 37 w 62"/>
                <a:gd name="T3" fmla="*/ 7 h 42"/>
                <a:gd name="T4" fmla="*/ 45 w 62"/>
                <a:gd name="T5" fmla="*/ 13 h 42"/>
                <a:gd name="T6" fmla="*/ 49 w 62"/>
                <a:gd name="T7" fmla="*/ 15 h 42"/>
                <a:gd name="T8" fmla="*/ 62 w 62"/>
                <a:gd name="T9" fmla="*/ 30 h 42"/>
                <a:gd name="T10" fmla="*/ 54 w 62"/>
                <a:gd name="T11" fmla="*/ 30 h 42"/>
                <a:gd name="T12" fmla="*/ 60 w 62"/>
                <a:gd name="T13" fmla="*/ 40 h 42"/>
                <a:gd name="T14" fmla="*/ 51 w 62"/>
                <a:gd name="T15" fmla="*/ 38 h 42"/>
                <a:gd name="T16" fmla="*/ 24 w 62"/>
                <a:gd name="T17" fmla="*/ 22 h 42"/>
                <a:gd name="T18" fmla="*/ 4 w 62"/>
                <a:gd name="T19" fmla="*/ 17 h 42"/>
                <a:gd name="T20" fmla="*/ 1 w 62"/>
                <a:gd name="T21" fmla="*/ 13 h 42"/>
                <a:gd name="T22" fmla="*/ 7 w 62"/>
                <a:gd name="T23" fmla="*/ 10 h 42"/>
                <a:gd name="T24" fmla="*/ 18 w 62"/>
                <a:gd name="T25" fmla="*/ 11 h 42"/>
                <a:gd name="T26" fmla="*/ 21 w 62"/>
                <a:gd name="T27" fmla="*/ 10 h 42"/>
                <a:gd name="T28" fmla="*/ 35 w 62"/>
                <a:gd name="T2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42">
                  <a:moveTo>
                    <a:pt x="35" y="7"/>
                  </a:moveTo>
                  <a:cubicBezTo>
                    <a:pt x="36" y="7"/>
                    <a:pt x="37" y="7"/>
                    <a:pt x="37" y="7"/>
                  </a:cubicBezTo>
                  <a:cubicBezTo>
                    <a:pt x="39" y="10"/>
                    <a:pt x="41" y="12"/>
                    <a:pt x="45" y="13"/>
                  </a:cubicBezTo>
                  <a:cubicBezTo>
                    <a:pt x="46" y="13"/>
                    <a:pt x="47" y="14"/>
                    <a:pt x="49" y="15"/>
                  </a:cubicBezTo>
                  <a:cubicBezTo>
                    <a:pt x="52" y="20"/>
                    <a:pt x="59" y="24"/>
                    <a:pt x="62" y="30"/>
                  </a:cubicBezTo>
                  <a:cubicBezTo>
                    <a:pt x="59" y="33"/>
                    <a:pt x="57" y="29"/>
                    <a:pt x="54" y="30"/>
                  </a:cubicBezTo>
                  <a:cubicBezTo>
                    <a:pt x="54" y="35"/>
                    <a:pt x="60" y="36"/>
                    <a:pt x="60" y="40"/>
                  </a:cubicBezTo>
                  <a:cubicBezTo>
                    <a:pt x="56" y="42"/>
                    <a:pt x="54" y="40"/>
                    <a:pt x="51" y="38"/>
                  </a:cubicBezTo>
                  <a:cubicBezTo>
                    <a:pt x="44" y="29"/>
                    <a:pt x="36" y="23"/>
                    <a:pt x="24" y="22"/>
                  </a:cubicBezTo>
                  <a:cubicBezTo>
                    <a:pt x="17" y="21"/>
                    <a:pt x="11" y="17"/>
                    <a:pt x="4" y="17"/>
                  </a:cubicBezTo>
                  <a:cubicBezTo>
                    <a:pt x="2" y="17"/>
                    <a:pt x="0" y="16"/>
                    <a:pt x="1" y="13"/>
                  </a:cubicBezTo>
                  <a:cubicBezTo>
                    <a:pt x="2" y="10"/>
                    <a:pt x="4" y="9"/>
                    <a:pt x="7" y="10"/>
                  </a:cubicBezTo>
                  <a:cubicBezTo>
                    <a:pt x="10" y="12"/>
                    <a:pt x="14" y="13"/>
                    <a:pt x="18" y="11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4" y="0"/>
                    <a:pt x="30" y="6"/>
                    <a:pt x="35" y="7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0" name="Freeform 1917"/>
            <p:cNvSpPr/>
            <p:nvPr/>
          </p:nvSpPr>
          <p:spPr bwMode="auto">
            <a:xfrm>
              <a:off x="5884" y="966"/>
              <a:ext cx="123" cy="108"/>
            </a:xfrm>
            <a:custGeom>
              <a:avLst/>
              <a:gdLst>
                <a:gd name="T0" fmla="*/ 76 w 82"/>
                <a:gd name="T1" fmla="*/ 1 h 72"/>
                <a:gd name="T2" fmla="*/ 81 w 82"/>
                <a:gd name="T3" fmla="*/ 1 h 72"/>
                <a:gd name="T4" fmla="*/ 82 w 82"/>
                <a:gd name="T5" fmla="*/ 4 h 72"/>
                <a:gd name="T6" fmla="*/ 66 w 82"/>
                <a:gd name="T7" fmla="*/ 17 h 72"/>
                <a:gd name="T8" fmla="*/ 54 w 82"/>
                <a:gd name="T9" fmla="*/ 21 h 72"/>
                <a:gd name="T10" fmla="*/ 13 w 82"/>
                <a:gd name="T11" fmla="*/ 66 h 72"/>
                <a:gd name="T12" fmla="*/ 11 w 82"/>
                <a:gd name="T13" fmla="*/ 71 h 72"/>
                <a:gd name="T14" fmla="*/ 4 w 82"/>
                <a:gd name="T15" fmla="*/ 67 h 72"/>
                <a:gd name="T16" fmla="*/ 5 w 82"/>
                <a:gd name="T17" fmla="*/ 67 h 72"/>
                <a:gd name="T18" fmla="*/ 10 w 82"/>
                <a:gd name="T19" fmla="*/ 43 h 72"/>
                <a:gd name="T20" fmla="*/ 49 w 82"/>
                <a:gd name="T21" fmla="*/ 10 h 72"/>
                <a:gd name="T22" fmla="*/ 62 w 82"/>
                <a:gd name="T23" fmla="*/ 4 h 72"/>
                <a:gd name="T24" fmla="*/ 64 w 82"/>
                <a:gd name="T25" fmla="*/ 2 h 72"/>
                <a:gd name="T26" fmla="*/ 67 w 82"/>
                <a:gd name="T27" fmla="*/ 1 h 72"/>
                <a:gd name="T28" fmla="*/ 69 w 82"/>
                <a:gd name="T29" fmla="*/ 0 h 72"/>
                <a:gd name="T30" fmla="*/ 76 w 82"/>
                <a:gd name="T31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72">
                  <a:moveTo>
                    <a:pt x="76" y="1"/>
                  </a:moveTo>
                  <a:cubicBezTo>
                    <a:pt x="77" y="1"/>
                    <a:pt x="79" y="1"/>
                    <a:pt x="81" y="1"/>
                  </a:cubicBezTo>
                  <a:cubicBezTo>
                    <a:pt x="82" y="2"/>
                    <a:pt x="82" y="3"/>
                    <a:pt x="82" y="4"/>
                  </a:cubicBezTo>
                  <a:cubicBezTo>
                    <a:pt x="79" y="12"/>
                    <a:pt x="72" y="14"/>
                    <a:pt x="66" y="17"/>
                  </a:cubicBezTo>
                  <a:cubicBezTo>
                    <a:pt x="62" y="18"/>
                    <a:pt x="58" y="20"/>
                    <a:pt x="54" y="21"/>
                  </a:cubicBezTo>
                  <a:cubicBezTo>
                    <a:pt x="31" y="27"/>
                    <a:pt x="20" y="45"/>
                    <a:pt x="13" y="66"/>
                  </a:cubicBezTo>
                  <a:cubicBezTo>
                    <a:pt x="13" y="68"/>
                    <a:pt x="12" y="70"/>
                    <a:pt x="11" y="71"/>
                  </a:cubicBezTo>
                  <a:cubicBezTo>
                    <a:pt x="7" y="72"/>
                    <a:pt x="6" y="69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0" y="57"/>
                    <a:pt x="6" y="50"/>
                    <a:pt x="10" y="43"/>
                  </a:cubicBezTo>
                  <a:cubicBezTo>
                    <a:pt x="19" y="28"/>
                    <a:pt x="31" y="16"/>
                    <a:pt x="49" y="10"/>
                  </a:cubicBezTo>
                  <a:cubicBezTo>
                    <a:pt x="53" y="8"/>
                    <a:pt x="58" y="7"/>
                    <a:pt x="62" y="4"/>
                  </a:cubicBezTo>
                  <a:cubicBezTo>
                    <a:pt x="63" y="3"/>
                    <a:pt x="64" y="2"/>
                    <a:pt x="64" y="2"/>
                  </a:cubicBezTo>
                  <a:cubicBezTo>
                    <a:pt x="65" y="2"/>
                    <a:pt x="66" y="1"/>
                    <a:pt x="67" y="1"/>
                  </a:cubicBezTo>
                  <a:cubicBezTo>
                    <a:pt x="68" y="1"/>
                    <a:pt x="69" y="1"/>
                    <a:pt x="69" y="0"/>
                  </a:cubicBezTo>
                  <a:cubicBezTo>
                    <a:pt x="71" y="1"/>
                    <a:pt x="74" y="0"/>
                    <a:pt x="76" y="1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1" name="Freeform 1918"/>
            <p:cNvSpPr/>
            <p:nvPr/>
          </p:nvSpPr>
          <p:spPr bwMode="auto">
            <a:xfrm>
              <a:off x="6007" y="940"/>
              <a:ext cx="73" cy="24"/>
            </a:xfrm>
            <a:custGeom>
              <a:avLst/>
              <a:gdLst>
                <a:gd name="T0" fmla="*/ 43 w 49"/>
                <a:gd name="T1" fmla="*/ 15 h 16"/>
                <a:gd name="T2" fmla="*/ 22 w 49"/>
                <a:gd name="T3" fmla="*/ 11 h 16"/>
                <a:gd name="T4" fmla="*/ 0 w 49"/>
                <a:gd name="T5" fmla="*/ 3 h 16"/>
                <a:gd name="T6" fmla="*/ 21 w 49"/>
                <a:gd name="T7" fmla="*/ 2 h 16"/>
                <a:gd name="T8" fmla="*/ 32 w 49"/>
                <a:gd name="T9" fmla="*/ 1 h 16"/>
                <a:gd name="T10" fmla="*/ 36 w 49"/>
                <a:gd name="T11" fmla="*/ 7 h 16"/>
                <a:gd name="T12" fmla="*/ 49 w 49"/>
                <a:gd name="T13" fmla="*/ 14 h 16"/>
                <a:gd name="T14" fmla="*/ 43 w 49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6">
                  <a:moveTo>
                    <a:pt x="43" y="15"/>
                  </a:moveTo>
                  <a:cubicBezTo>
                    <a:pt x="37" y="12"/>
                    <a:pt x="29" y="11"/>
                    <a:pt x="22" y="11"/>
                  </a:cubicBezTo>
                  <a:cubicBezTo>
                    <a:pt x="15" y="7"/>
                    <a:pt x="7" y="7"/>
                    <a:pt x="0" y="3"/>
                  </a:cubicBezTo>
                  <a:cubicBezTo>
                    <a:pt x="7" y="0"/>
                    <a:pt x="14" y="1"/>
                    <a:pt x="21" y="2"/>
                  </a:cubicBezTo>
                  <a:cubicBezTo>
                    <a:pt x="25" y="3"/>
                    <a:pt x="29" y="5"/>
                    <a:pt x="32" y="1"/>
                  </a:cubicBezTo>
                  <a:cubicBezTo>
                    <a:pt x="34" y="3"/>
                    <a:pt x="36" y="4"/>
                    <a:pt x="36" y="7"/>
                  </a:cubicBezTo>
                  <a:cubicBezTo>
                    <a:pt x="40" y="10"/>
                    <a:pt x="46" y="9"/>
                    <a:pt x="49" y="14"/>
                  </a:cubicBezTo>
                  <a:cubicBezTo>
                    <a:pt x="47" y="16"/>
                    <a:pt x="45" y="16"/>
                    <a:pt x="43" y="15"/>
                  </a:cubicBezTo>
                  <a:close/>
                </a:path>
              </a:pathLst>
            </a:custGeom>
            <a:solidFill>
              <a:srgbClr val="EB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2" name="Freeform 1919"/>
            <p:cNvSpPr/>
            <p:nvPr/>
          </p:nvSpPr>
          <p:spPr bwMode="auto">
            <a:xfrm>
              <a:off x="5983" y="919"/>
              <a:ext cx="78" cy="23"/>
            </a:xfrm>
            <a:custGeom>
              <a:avLst/>
              <a:gdLst>
                <a:gd name="T0" fmla="*/ 27 w 52"/>
                <a:gd name="T1" fmla="*/ 2 h 15"/>
                <a:gd name="T2" fmla="*/ 52 w 52"/>
                <a:gd name="T3" fmla="*/ 9 h 15"/>
                <a:gd name="T4" fmla="*/ 45 w 52"/>
                <a:gd name="T5" fmla="*/ 12 h 15"/>
                <a:gd name="T6" fmla="*/ 42 w 52"/>
                <a:gd name="T7" fmla="*/ 11 h 15"/>
                <a:gd name="T8" fmla="*/ 38 w 52"/>
                <a:gd name="T9" fmla="*/ 11 h 15"/>
                <a:gd name="T10" fmla="*/ 33 w 52"/>
                <a:gd name="T11" fmla="*/ 9 h 15"/>
                <a:gd name="T12" fmla="*/ 27 w 52"/>
                <a:gd name="T13" fmla="*/ 9 h 15"/>
                <a:gd name="T14" fmla="*/ 2 w 52"/>
                <a:gd name="T15" fmla="*/ 6 h 15"/>
                <a:gd name="T16" fmla="*/ 2 w 52"/>
                <a:gd name="T17" fmla="*/ 0 h 15"/>
                <a:gd name="T18" fmla="*/ 17 w 52"/>
                <a:gd name="T19" fmla="*/ 0 h 15"/>
                <a:gd name="T20" fmla="*/ 17 w 52"/>
                <a:gd name="T21" fmla="*/ 0 h 15"/>
                <a:gd name="T22" fmla="*/ 23 w 52"/>
                <a:gd name="T23" fmla="*/ 2 h 15"/>
                <a:gd name="T24" fmla="*/ 27 w 52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15">
                  <a:moveTo>
                    <a:pt x="27" y="2"/>
                  </a:moveTo>
                  <a:cubicBezTo>
                    <a:pt x="35" y="4"/>
                    <a:pt x="44" y="5"/>
                    <a:pt x="52" y="9"/>
                  </a:cubicBezTo>
                  <a:cubicBezTo>
                    <a:pt x="51" y="15"/>
                    <a:pt x="47" y="11"/>
                    <a:pt x="45" y="12"/>
                  </a:cubicBezTo>
                  <a:cubicBezTo>
                    <a:pt x="44" y="12"/>
                    <a:pt x="43" y="12"/>
                    <a:pt x="42" y="11"/>
                  </a:cubicBezTo>
                  <a:cubicBezTo>
                    <a:pt x="41" y="11"/>
                    <a:pt x="40" y="11"/>
                    <a:pt x="38" y="11"/>
                  </a:cubicBezTo>
                  <a:cubicBezTo>
                    <a:pt x="37" y="9"/>
                    <a:pt x="34" y="11"/>
                    <a:pt x="33" y="9"/>
                  </a:cubicBezTo>
                  <a:cubicBezTo>
                    <a:pt x="31" y="9"/>
                    <a:pt x="29" y="9"/>
                    <a:pt x="27" y="9"/>
                  </a:cubicBezTo>
                  <a:cubicBezTo>
                    <a:pt x="19" y="6"/>
                    <a:pt x="10" y="5"/>
                    <a:pt x="2" y="6"/>
                  </a:cubicBezTo>
                  <a:cubicBezTo>
                    <a:pt x="1" y="4"/>
                    <a:pt x="0" y="2"/>
                    <a:pt x="2" y="0"/>
                  </a:cubicBezTo>
                  <a:cubicBezTo>
                    <a:pt x="7" y="0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2"/>
                    <a:pt x="21" y="0"/>
                    <a:pt x="23" y="2"/>
                  </a:cubicBezTo>
                  <a:cubicBezTo>
                    <a:pt x="24" y="2"/>
                    <a:pt x="26" y="2"/>
                    <a:pt x="27" y="2"/>
                  </a:cubicBezTo>
                  <a:close/>
                </a:path>
              </a:pathLst>
            </a:custGeom>
            <a:solidFill>
              <a:srgbClr val="FD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3" name="Freeform 1920"/>
            <p:cNvSpPr/>
            <p:nvPr/>
          </p:nvSpPr>
          <p:spPr bwMode="auto">
            <a:xfrm>
              <a:off x="6002" y="957"/>
              <a:ext cx="50" cy="30"/>
            </a:xfrm>
            <a:custGeom>
              <a:avLst/>
              <a:gdLst>
                <a:gd name="T0" fmla="*/ 2 w 33"/>
                <a:gd name="T1" fmla="*/ 9 h 20"/>
                <a:gd name="T2" fmla="*/ 2 w 33"/>
                <a:gd name="T3" fmla="*/ 7 h 20"/>
                <a:gd name="T4" fmla="*/ 0 w 33"/>
                <a:gd name="T5" fmla="*/ 2 h 20"/>
                <a:gd name="T6" fmla="*/ 29 w 33"/>
                <a:gd name="T7" fmla="*/ 11 h 20"/>
                <a:gd name="T8" fmla="*/ 33 w 33"/>
                <a:gd name="T9" fmla="*/ 17 h 20"/>
                <a:gd name="T10" fmla="*/ 32 w 33"/>
                <a:gd name="T11" fmla="*/ 18 h 20"/>
                <a:gd name="T12" fmla="*/ 30 w 33"/>
                <a:gd name="T13" fmla="*/ 19 h 20"/>
                <a:gd name="T14" fmla="*/ 26 w 33"/>
                <a:gd name="T15" fmla="*/ 19 h 20"/>
                <a:gd name="T16" fmla="*/ 13 w 33"/>
                <a:gd name="T17" fmla="*/ 16 h 20"/>
                <a:gd name="T18" fmla="*/ 2 w 33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0">
                  <a:moveTo>
                    <a:pt x="2" y="9"/>
                  </a:move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12" y="0"/>
                    <a:pt x="21" y="3"/>
                    <a:pt x="29" y="11"/>
                  </a:cubicBezTo>
                  <a:cubicBezTo>
                    <a:pt x="31" y="13"/>
                    <a:pt x="32" y="15"/>
                    <a:pt x="33" y="17"/>
                  </a:cubicBezTo>
                  <a:cubicBezTo>
                    <a:pt x="33" y="17"/>
                    <a:pt x="32" y="18"/>
                    <a:pt x="32" y="18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29" y="20"/>
                    <a:pt x="27" y="20"/>
                    <a:pt x="26" y="19"/>
                  </a:cubicBezTo>
                  <a:cubicBezTo>
                    <a:pt x="21" y="19"/>
                    <a:pt x="17" y="18"/>
                    <a:pt x="13" y="16"/>
                  </a:cubicBezTo>
                  <a:cubicBezTo>
                    <a:pt x="9" y="14"/>
                    <a:pt x="4" y="14"/>
                    <a:pt x="2" y="9"/>
                  </a:cubicBezTo>
                  <a:close/>
                </a:path>
              </a:pathLst>
            </a:custGeom>
            <a:solidFill>
              <a:srgbClr val="F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4" name="Freeform 1921"/>
            <p:cNvSpPr/>
            <p:nvPr/>
          </p:nvSpPr>
          <p:spPr bwMode="auto">
            <a:xfrm>
              <a:off x="6047" y="931"/>
              <a:ext cx="56" cy="29"/>
            </a:xfrm>
            <a:custGeom>
              <a:avLst/>
              <a:gdLst>
                <a:gd name="T0" fmla="*/ 1 w 37"/>
                <a:gd name="T1" fmla="*/ 3 h 19"/>
                <a:gd name="T2" fmla="*/ 9 w 37"/>
                <a:gd name="T3" fmla="*/ 1 h 19"/>
                <a:gd name="T4" fmla="*/ 36 w 37"/>
                <a:gd name="T5" fmla="*/ 16 h 19"/>
                <a:gd name="T6" fmla="*/ 34 w 37"/>
                <a:gd name="T7" fmla="*/ 19 h 19"/>
                <a:gd name="T8" fmla="*/ 32 w 37"/>
                <a:gd name="T9" fmla="*/ 19 h 19"/>
                <a:gd name="T10" fmla="*/ 30 w 37"/>
                <a:gd name="T11" fmla="*/ 17 h 19"/>
                <a:gd name="T12" fmla="*/ 28 w 37"/>
                <a:gd name="T13" fmla="*/ 17 h 19"/>
                <a:gd name="T14" fmla="*/ 26 w 37"/>
                <a:gd name="T15" fmla="*/ 15 h 19"/>
                <a:gd name="T16" fmla="*/ 26 w 37"/>
                <a:gd name="T17" fmla="*/ 15 h 19"/>
                <a:gd name="T18" fmla="*/ 22 w 37"/>
                <a:gd name="T19" fmla="*/ 13 h 19"/>
                <a:gd name="T20" fmla="*/ 22 w 37"/>
                <a:gd name="T21" fmla="*/ 13 h 19"/>
                <a:gd name="T22" fmla="*/ 20 w 37"/>
                <a:gd name="T23" fmla="*/ 11 h 19"/>
                <a:gd name="T24" fmla="*/ 20 w 37"/>
                <a:gd name="T25" fmla="*/ 11 h 19"/>
                <a:gd name="T26" fmla="*/ 18 w 37"/>
                <a:gd name="T27" fmla="*/ 9 h 19"/>
                <a:gd name="T28" fmla="*/ 16 w 37"/>
                <a:gd name="T29" fmla="*/ 9 h 19"/>
                <a:gd name="T30" fmla="*/ 15 w 37"/>
                <a:gd name="T31" fmla="*/ 9 h 19"/>
                <a:gd name="T32" fmla="*/ 12 w 37"/>
                <a:gd name="T33" fmla="*/ 9 h 19"/>
                <a:gd name="T34" fmla="*/ 11 w 37"/>
                <a:gd name="T35" fmla="*/ 7 h 19"/>
                <a:gd name="T36" fmla="*/ 1 w 37"/>
                <a:gd name="T37" fmla="*/ 5 h 19"/>
                <a:gd name="T38" fmla="*/ 1 w 37"/>
                <a:gd name="T39" fmla="*/ 4 h 19"/>
                <a:gd name="T40" fmla="*/ 1 w 37"/>
                <a:gd name="T4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19">
                  <a:moveTo>
                    <a:pt x="1" y="3"/>
                  </a:moveTo>
                  <a:cubicBezTo>
                    <a:pt x="4" y="3"/>
                    <a:pt x="7" y="4"/>
                    <a:pt x="9" y="1"/>
                  </a:cubicBezTo>
                  <a:cubicBezTo>
                    <a:pt x="21" y="0"/>
                    <a:pt x="28" y="9"/>
                    <a:pt x="36" y="16"/>
                  </a:cubicBezTo>
                  <a:cubicBezTo>
                    <a:pt x="37" y="17"/>
                    <a:pt x="35" y="18"/>
                    <a:pt x="34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18"/>
                    <a:pt x="30" y="17"/>
                    <a:pt x="30" y="17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7" y="16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3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1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19" y="10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8" y="5"/>
                    <a:pt x="4" y="5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5" name="Freeform 1922"/>
            <p:cNvSpPr/>
            <p:nvPr/>
          </p:nvSpPr>
          <p:spPr bwMode="auto">
            <a:xfrm>
              <a:off x="6002" y="952"/>
              <a:ext cx="44" cy="23"/>
            </a:xfrm>
            <a:custGeom>
              <a:avLst/>
              <a:gdLst>
                <a:gd name="T0" fmla="*/ 29 w 29"/>
                <a:gd name="T1" fmla="*/ 14 h 15"/>
                <a:gd name="T2" fmla="*/ 27 w 29"/>
                <a:gd name="T3" fmla="*/ 15 h 15"/>
                <a:gd name="T4" fmla="*/ 13 w 29"/>
                <a:gd name="T5" fmla="*/ 7 h 15"/>
                <a:gd name="T6" fmla="*/ 0 w 29"/>
                <a:gd name="T7" fmla="*/ 5 h 15"/>
                <a:gd name="T8" fmla="*/ 5 w 29"/>
                <a:gd name="T9" fmla="*/ 1 h 15"/>
                <a:gd name="T10" fmla="*/ 15 w 29"/>
                <a:gd name="T11" fmla="*/ 4 h 15"/>
                <a:gd name="T12" fmla="*/ 26 w 29"/>
                <a:gd name="T13" fmla="*/ 6 h 15"/>
                <a:gd name="T14" fmla="*/ 29 w 29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9" y="14"/>
                  </a:moveTo>
                  <a:cubicBezTo>
                    <a:pt x="29" y="14"/>
                    <a:pt x="27" y="15"/>
                    <a:pt x="27" y="15"/>
                  </a:cubicBezTo>
                  <a:cubicBezTo>
                    <a:pt x="24" y="9"/>
                    <a:pt x="19" y="8"/>
                    <a:pt x="13" y="7"/>
                  </a:cubicBezTo>
                  <a:cubicBezTo>
                    <a:pt x="9" y="6"/>
                    <a:pt x="5" y="6"/>
                    <a:pt x="0" y="5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9" y="5"/>
                    <a:pt x="22" y="7"/>
                    <a:pt x="26" y="6"/>
                  </a:cubicBezTo>
                  <a:cubicBezTo>
                    <a:pt x="27" y="9"/>
                    <a:pt x="29" y="11"/>
                    <a:pt x="29" y="14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6" name="Freeform 1923"/>
            <p:cNvSpPr/>
            <p:nvPr/>
          </p:nvSpPr>
          <p:spPr bwMode="auto">
            <a:xfrm>
              <a:off x="6055" y="942"/>
              <a:ext cx="16" cy="9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0 h 6"/>
                <a:gd name="T4" fmla="*/ 11 w 11"/>
                <a:gd name="T5" fmla="*/ 2 h 6"/>
                <a:gd name="T6" fmla="*/ 11 w 11"/>
                <a:gd name="T7" fmla="*/ 2 h 6"/>
                <a:gd name="T8" fmla="*/ 4 w 11"/>
                <a:gd name="T9" fmla="*/ 6 h 6"/>
                <a:gd name="T10" fmla="*/ 0 w 11"/>
                <a:gd name="T11" fmla="*/ 0 h 6"/>
                <a:gd name="T12" fmla="*/ 6 w 1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1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7" name="Freeform 1924"/>
            <p:cNvSpPr/>
            <p:nvPr/>
          </p:nvSpPr>
          <p:spPr bwMode="auto">
            <a:xfrm>
              <a:off x="5984" y="964"/>
              <a:ext cx="14" cy="3"/>
            </a:xfrm>
            <a:custGeom>
              <a:avLst/>
              <a:gdLst>
                <a:gd name="T0" fmla="*/ 9 w 9"/>
                <a:gd name="T1" fmla="*/ 2 h 2"/>
                <a:gd name="T2" fmla="*/ 1 w 9"/>
                <a:gd name="T3" fmla="*/ 2 h 2"/>
                <a:gd name="T4" fmla="*/ 0 w 9"/>
                <a:gd name="T5" fmla="*/ 1 h 2"/>
                <a:gd name="T6" fmla="*/ 1 w 9"/>
                <a:gd name="T7" fmla="*/ 0 h 2"/>
                <a:gd name="T8" fmla="*/ 3 w 9"/>
                <a:gd name="T9" fmla="*/ 0 h 2"/>
                <a:gd name="T10" fmla="*/ 9 w 9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2"/>
                    <a:pt x="3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7" y="1"/>
                    <a:pt x="9" y="2"/>
                  </a:cubicBezTo>
                  <a:close/>
                </a:path>
              </a:pathLst>
            </a:custGeom>
            <a:solidFill>
              <a:srgbClr val="F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8" name="Freeform 1925"/>
            <p:cNvSpPr/>
            <p:nvPr/>
          </p:nvSpPr>
          <p:spPr bwMode="auto">
            <a:xfrm>
              <a:off x="6008" y="919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9" name="Freeform 1926"/>
            <p:cNvSpPr/>
            <p:nvPr/>
          </p:nvSpPr>
          <p:spPr bwMode="auto">
            <a:xfrm>
              <a:off x="6032" y="933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0" name="Freeform 1927"/>
            <p:cNvSpPr/>
            <p:nvPr/>
          </p:nvSpPr>
          <p:spPr bwMode="auto">
            <a:xfrm>
              <a:off x="6046" y="9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1" name="Freeform 1928"/>
            <p:cNvSpPr/>
            <p:nvPr/>
          </p:nvSpPr>
          <p:spPr bwMode="auto">
            <a:xfrm>
              <a:off x="5887" y="888"/>
              <a:ext cx="43" cy="31"/>
            </a:xfrm>
            <a:custGeom>
              <a:avLst/>
              <a:gdLst>
                <a:gd name="T0" fmla="*/ 29 w 29"/>
                <a:gd name="T1" fmla="*/ 11 h 21"/>
                <a:gd name="T2" fmla="*/ 20 w 29"/>
                <a:gd name="T3" fmla="*/ 21 h 21"/>
                <a:gd name="T4" fmla="*/ 4 w 29"/>
                <a:gd name="T5" fmla="*/ 19 h 21"/>
                <a:gd name="T6" fmla="*/ 1 w 29"/>
                <a:gd name="T7" fmla="*/ 14 h 21"/>
                <a:gd name="T8" fmla="*/ 18 w 29"/>
                <a:gd name="T9" fmla="*/ 2 h 21"/>
                <a:gd name="T10" fmla="*/ 26 w 29"/>
                <a:gd name="T11" fmla="*/ 7 h 21"/>
                <a:gd name="T12" fmla="*/ 29 w 29"/>
                <a:gd name="T1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29" y="11"/>
                  </a:moveTo>
                  <a:cubicBezTo>
                    <a:pt x="28" y="20"/>
                    <a:pt x="28" y="20"/>
                    <a:pt x="20" y="21"/>
                  </a:cubicBezTo>
                  <a:cubicBezTo>
                    <a:pt x="15" y="21"/>
                    <a:pt x="10" y="20"/>
                    <a:pt x="4" y="19"/>
                  </a:cubicBezTo>
                  <a:cubicBezTo>
                    <a:pt x="3" y="18"/>
                    <a:pt x="0" y="16"/>
                    <a:pt x="1" y="14"/>
                  </a:cubicBezTo>
                  <a:cubicBezTo>
                    <a:pt x="5" y="7"/>
                    <a:pt x="12" y="6"/>
                    <a:pt x="18" y="2"/>
                  </a:cubicBezTo>
                  <a:cubicBezTo>
                    <a:pt x="21" y="0"/>
                    <a:pt x="23" y="5"/>
                    <a:pt x="26" y="7"/>
                  </a:cubicBezTo>
                  <a:cubicBezTo>
                    <a:pt x="26" y="9"/>
                    <a:pt x="28" y="10"/>
                    <a:pt x="29" y="11"/>
                  </a:cubicBezTo>
                  <a:close/>
                </a:path>
              </a:pathLst>
            </a:custGeom>
            <a:solidFill>
              <a:srgbClr val="CC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2" name="Freeform 1929"/>
            <p:cNvSpPr/>
            <p:nvPr/>
          </p:nvSpPr>
          <p:spPr bwMode="auto">
            <a:xfrm>
              <a:off x="5884" y="868"/>
              <a:ext cx="42" cy="48"/>
            </a:xfrm>
            <a:custGeom>
              <a:avLst/>
              <a:gdLst>
                <a:gd name="T0" fmla="*/ 28 w 28"/>
                <a:gd name="T1" fmla="*/ 20 h 32"/>
                <a:gd name="T2" fmla="*/ 19 w 28"/>
                <a:gd name="T3" fmla="*/ 17 h 32"/>
                <a:gd name="T4" fmla="*/ 6 w 28"/>
                <a:gd name="T5" fmla="*/ 27 h 32"/>
                <a:gd name="T6" fmla="*/ 6 w 28"/>
                <a:gd name="T7" fmla="*/ 32 h 32"/>
                <a:gd name="T8" fmla="*/ 3 w 28"/>
                <a:gd name="T9" fmla="*/ 32 h 32"/>
                <a:gd name="T10" fmla="*/ 8 w 28"/>
                <a:gd name="T11" fmla="*/ 20 h 32"/>
                <a:gd name="T12" fmla="*/ 16 w 28"/>
                <a:gd name="T13" fmla="*/ 10 h 32"/>
                <a:gd name="T14" fmla="*/ 17 w 28"/>
                <a:gd name="T15" fmla="*/ 4 h 32"/>
                <a:gd name="T16" fmla="*/ 23 w 28"/>
                <a:gd name="T17" fmla="*/ 0 h 32"/>
                <a:gd name="T18" fmla="*/ 26 w 28"/>
                <a:gd name="T19" fmla="*/ 5 h 32"/>
                <a:gd name="T20" fmla="*/ 28 w 28"/>
                <a:gd name="T21" fmla="*/ 16 h 32"/>
                <a:gd name="T22" fmla="*/ 28 w 28"/>
                <a:gd name="T23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2">
                  <a:moveTo>
                    <a:pt x="28" y="20"/>
                  </a:moveTo>
                  <a:cubicBezTo>
                    <a:pt x="25" y="19"/>
                    <a:pt x="22" y="15"/>
                    <a:pt x="19" y="17"/>
                  </a:cubicBezTo>
                  <a:cubicBezTo>
                    <a:pt x="14" y="20"/>
                    <a:pt x="8" y="22"/>
                    <a:pt x="6" y="27"/>
                  </a:cubicBezTo>
                  <a:cubicBezTo>
                    <a:pt x="5" y="29"/>
                    <a:pt x="6" y="30"/>
                    <a:pt x="6" y="32"/>
                  </a:cubicBezTo>
                  <a:cubicBezTo>
                    <a:pt x="5" y="32"/>
                    <a:pt x="4" y="32"/>
                    <a:pt x="3" y="32"/>
                  </a:cubicBezTo>
                  <a:cubicBezTo>
                    <a:pt x="0" y="23"/>
                    <a:pt x="0" y="23"/>
                    <a:pt x="8" y="20"/>
                  </a:cubicBezTo>
                  <a:cubicBezTo>
                    <a:pt x="13" y="18"/>
                    <a:pt x="16" y="16"/>
                    <a:pt x="16" y="10"/>
                  </a:cubicBezTo>
                  <a:cubicBezTo>
                    <a:pt x="16" y="8"/>
                    <a:pt x="16" y="6"/>
                    <a:pt x="17" y="4"/>
                  </a:cubicBezTo>
                  <a:cubicBezTo>
                    <a:pt x="18" y="2"/>
                    <a:pt x="20" y="0"/>
                    <a:pt x="23" y="0"/>
                  </a:cubicBezTo>
                  <a:cubicBezTo>
                    <a:pt x="26" y="0"/>
                    <a:pt x="25" y="3"/>
                    <a:pt x="26" y="5"/>
                  </a:cubicBezTo>
                  <a:cubicBezTo>
                    <a:pt x="26" y="9"/>
                    <a:pt x="25" y="13"/>
                    <a:pt x="28" y="16"/>
                  </a:cubicBezTo>
                  <a:cubicBezTo>
                    <a:pt x="28" y="18"/>
                    <a:pt x="28" y="19"/>
                    <a:pt x="28" y="20"/>
                  </a:cubicBezTo>
                  <a:close/>
                </a:path>
              </a:pathLst>
            </a:custGeom>
            <a:solidFill>
              <a:srgbClr val="D6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3" name="Freeform 1930"/>
            <p:cNvSpPr/>
            <p:nvPr/>
          </p:nvSpPr>
          <p:spPr bwMode="auto">
            <a:xfrm>
              <a:off x="7331" y="417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5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4" name="Freeform 1931"/>
            <p:cNvSpPr/>
            <p:nvPr/>
          </p:nvSpPr>
          <p:spPr bwMode="auto">
            <a:xfrm>
              <a:off x="6962" y="2575"/>
              <a:ext cx="99" cy="216"/>
            </a:xfrm>
            <a:custGeom>
              <a:avLst/>
              <a:gdLst>
                <a:gd name="T0" fmla="*/ 34 w 66"/>
                <a:gd name="T1" fmla="*/ 109 h 144"/>
                <a:gd name="T2" fmla="*/ 44 w 66"/>
                <a:gd name="T3" fmla="*/ 69 h 144"/>
                <a:gd name="T4" fmla="*/ 47 w 66"/>
                <a:gd name="T5" fmla="*/ 37 h 144"/>
                <a:gd name="T6" fmla="*/ 29 w 66"/>
                <a:gd name="T7" fmla="*/ 11 h 144"/>
                <a:gd name="T8" fmla="*/ 19 w 66"/>
                <a:gd name="T9" fmla="*/ 4 h 144"/>
                <a:gd name="T10" fmla="*/ 21 w 66"/>
                <a:gd name="T11" fmla="*/ 2 h 144"/>
                <a:gd name="T12" fmla="*/ 44 w 66"/>
                <a:gd name="T13" fmla="*/ 11 h 144"/>
                <a:gd name="T14" fmla="*/ 47 w 66"/>
                <a:gd name="T15" fmla="*/ 14 h 144"/>
                <a:gd name="T16" fmla="*/ 65 w 66"/>
                <a:gd name="T17" fmla="*/ 35 h 144"/>
                <a:gd name="T18" fmla="*/ 60 w 66"/>
                <a:gd name="T19" fmla="*/ 87 h 144"/>
                <a:gd name="T20" fmla="*/ 44 w 66"/>
                <a:gd name="T21" fmla="*/ 120 h 144"/>
                <a:gd name="T22" fmla="*/ 24 w 66"/>
                <a:gd name="T23" fmla="*/ 139 h 144"/>
                <a:gd name="T24" fmla="*/ 0 w 66"/>
                <a:gd name="T25" fmla="*/ 132 h 144"/>
                <a:gd name="T26" fmla="*/ 32 w 66"/>
                <a:gd name="T27" fmla="*/ 115 h 144"/>
                <a:gd name="T28" fmla="*/ 32 w 66"/>
                <a:gd name="T29" fmla="*/ 111 h 144"/>
                <a:gd name="T30" fmla="*/ 34 w 66"/>
                <a:gd name="T31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144">
                  <a:moveTo>
                    <a:pt x="34" y="109"/>
                  </a:moveTo>
                  <a:cubicBezTo>
                    <a:pt x="39" y="96"/>
                    <a:pt x="44" y="83"/>
                    <a:pt x="44" y="69"/>
                  </a:cubicBezTo>
                  <a:cubicBezTo>
                    <a:pt x="44" y="58"/>
                    <a:pt x="46" y="47"/>
                    <a:pt x="47" y="37"/>
                  </a:cubicBezTo>
                  <a:cubicBezTo>
                    <a:pt x="47" y="25"/>
                    <a:pt x="39" y="16"/>
                    <a:pt x="29" y="11"/>
                  </a:cubicBezTo>
                  <a:cubicBezTo>
                    <a:pt x="25" y="9"/>
                    <a:pt x="21" y="8"/>
                    <a:pt x="19" y="4"/>
                  </a:cubicBezTo>
                  <a:cubicBezTo>
                    <a:pt x="19" y="3"/>
                    <a:pt x="20" y="2"/>
                    <a:pt x="21" y="2"/>
                  </a:cubicBezTo>
                  <a:cubicBezTo>
                    <a:pt x="31" y="0"/>
                    <a:pt x="37" y="7"/>
                    <a:pt x="44" y="11"/>
                  </a:cubicBezTo>
                  <a:cubicBezTo>
                    <a:pt x="45" y="12"/>
                    <a:pt x="46" y="13"/>
                    <a:pt x="47" y="14"/>
                  </a:cubicBezTo>
                  <a:cubicBezTo>
                    <a:pt x="53" y="21"/>
                    <a:pt x="63" y="25"/>
                    <a:pt x="65" y="35"/>
                  </a:cubicBezTo>
                  <a:cubicBezTo>
                    <a:pt x="66" y="53"/>
                    <a:pt x="66" y="70"/>
                    <a:pt x="60" y="87"/>
                  </a:cubicBezTo>
                  <a:cubicBezTo>
                    <a:pt x="55" y="99"/>
                    <a:pt x="51" y="110"/>
                    <a:pt x="44" y="120"/>
                  </a:cubicBezTo>
                  <a:cubicBezTo>
                    <a:pt x="39" y="128"/>
                    <a:pt x="31" y="134"/>
                    <a:pt x="24" y="139"/>
                  </a:cubicBezTo>
                  <a:cubicBezTo>
                    <a:pt x="17" y="144"/>
                    <a:pt x="4" y="140"/>
                    <a:pt x="0" y="132"/>
                  </a:cubicBezTo>
                  <a:cubicBezTo>
                    <a:pt x="16" y="136"/>
                    <a:pt x="23" y="125"/>
                    <a:pt x="32" y="115"/>
                  </a:cubicBezTo>
                  <a:cubicBezTo>
                    <a:pt x="33" y="114"/>
                    <a:pt x="32" y="112"/>
                    <a:pt x="32" y="111"/>
                  </a:cubicBezTo>
                  <a:cubicBezTo>
                    <a:pt x="33" y="111"/>
                    <a:pt x="34" y="110"/>
                    <a:pt x="34" y="109"/>
                  </a:cubicBezTo>
                  <a:close/>
                </a:path>
              </a:pathLst>
            </a:custGeom>
            <a:solidFill>
              <a:srgbClr val="FC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5" name="Freeform 1932"/>
            <p:cNvSpPr/>
            <p:nvPr/>
          </p:nvSpPr>
          <p:spPr bwMode="auto">
            <a:xfrm>
              <a:off x="6824" y="2626"/>
              <a:ext cx="252" cy="170"/>
            </a:xfrm>
            <a:custGeom>
              <a:avLst/>
              <a:gdLst>
                <a:gd name="T0" fmla="*/ 92 w 168"/>
                <a:gd name="T1" fmla="*/ 98 h 113"/>
                <a:gd name="T2" fmla="*/ 102 w 168"/>
                <a:gd name="T3" fmla="*/ 103 h 113"/>
                <a:gd name="T4" fmla="*/ 117 w 168"/>
                <a:gd name="T5" fmla="*/ 100 h 113"/>
                <a:gd name="T6" fmla="*/ 138 w 168"/>
                <a:gd name="T7" fmla="*/ 78 h 113"/>
                <a:gd name="T8" fmla="*/ 147 w 168"/>
                <a:gd name="T9" fmla="*/ 57 h 113"/>
                <a:gd name="T10" fmla="*/ 152 w 168"/>
                <a:gd name="T11" fmla="*/ 40 h 113"/>
                <a:gd name="T12" fmla="*/ 155 w 168"/>
                <a:gd name="T13" fmla="*/ 16 h 113"/>
                <a:gd name="T14" fmla="*/ 155 w 168"/>
                <a:gd name="T15" fmla="*/ 0 h 113"/>
                <a:gd name="T16" fmla="*/ 157 w 168"/>
                <a:gd name="T17" fmla="*/ 0 h 113"/>
                <a:gd name="T18" fmla="*/ 159 w 168"/>
                <a:gd name="T19" fmla="*/ 0 h 113"/>
                <a:gd name="T20" fmla="*/ 165 w 168"/>
                <a:gd name="T21" fmla="*/ 9 h 113"/>
                <a:gd name="T22" fmla="*/ 164 w 168"/>
                <a:gd name="T23" fmla="*/ 12 h 113"/>
                <a:gd name="T24" fmla="*/ 145 w 168"/>
                <a:gd name="T25" fmla="*/ 90 h 113"/>
                <a:gd name="T26" fmla="*/ 110 w 168"/>
                <a:gd name="T27" fmla="*/ 112 h 113"/>
                <a:gd name="T28" fmla="*/ 104 w 168"/>
                <a:gd name="T29" fmla="*/ 112 h 113"/>
                <a:gd name="T30" fmla="*/ 92 w 168"/>
                <a:gd name="T31" fmla="*/ 109 h 113"/>
                <a:gd name="T32" fmla="*/ 46 w 168"/>
                <a:gd name="T33" fmla="*/ 89 h 113"/>
                <a:gd name="T34" fmla="*/ 40 w 168"/>
                <a:gd name="T35" fmla="*/ 87 h 113"/>
                <a:gd name="T36" fmla="*/ 37 w 168"/>
                <a:gd name="T37" fmla="*/ 86 h 113"/>
                <a:gd name="T38" fmla="*/ 32 w 168"/>
                <a:gd name="T39" fmla="*/ 83 h 113"/>
                <a:gd name="T40" fmla="*/ 30 w 168"/>
                <a:gd name="T41" fmla="*/ 81 h 113"/>
                <a:gd name="T42" fmla="*/ 5 w 168"/>
                <a:gd name="T43" fmla="*/ 75 h 113"/>
                <a:gd name="T44" fmla="*/ 0 w 168"/>
                <a:gd name="T45" fmla="*/ 73 h 113"/>
                <a:gd name="T46" fmla="*/ 46 w 168"/>
                <a:gd name="T47" fmla="*/ 82 h 113"/>
                <a:gd name="T48" fmla="*/ 88 w 168"/>
                <a:gd name="T49" fmla="*/ 96 h 113"/>
                <a:gd name="T50" fmla="*/ 92 w 168"/>
                <a:gd name="T51" fmla="*/ 9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8" h="113">
                  <a:moveTo>
                    <a:pt x="92" y="98"/>
                  </a:moveTo>
                  <a:cubicBezTo>
                    <a:pt x="95" y="101"/>
                    <a:pt x="99" y="102"/>
                    <a:pt x="102" y="103"/>
                  </a:cubicBezTo>
                  <a:cubicBezTo>
                    <a:pt x="107" y="105"/>
                    <a:pt x="112" y="104"/>
                    <a:pt x="117" y="100"/>
                  </a:cubicBezTo>
                  <a:cubicBezTo>
                    <a:pt x="125" y="94"/>
                    <a:pt x="131" y="86"/>
                    <a:pt x="138" y="78"/>
                  </a:cubicBezTo>
                  <a:cubicBezTo>
                    <a:pt x="143" y="72"/>
                    <a:pt x="147" y="65"/>
                    <a:pt x="147" y="57"/>
                  </a:cubicBezTo>
                  <a:cubicBezTo>
                    <a:pt x="148" y="51"/>
                    <a:pt x="150" y="45"/>
                    <a:pt x="152" y="40"/>
                  </a:cubicBezTo>
                  <a:cubicBezTo>
                    <a:pt x="156" y="32"/>
                    <a:pt x="155" y="24"/>
                    <a:pt x="155" y="16"/>
                  </a:cubicBezTo>
                  <a:cubicBezTo>
                    <a:pt x="154" y="11"/>
                    <a:pt x="154" y="6"/>
                    <a:pt x="155" y="0"/>
                  </a:cubicBezTo>
                  <a:cubicBezTo>
                    <a:pt x="156" y="0"/>
                    <a:pt x="156" y="0"/>
                    <a:pt x="157" y="0"/>
                  </a:cubicBezTo>
                  <a:cubicBezTo>
                    <a:pt x="158" y="0"/>
                    <a:pt x="159" y="0"/>
                    <a:pt x="159" y="0"/>
                  </a:cubicBezTo>
                  <a:cubicBezTo>
                    <a:pt x="163" y="2"/>
                    <a:pt x="165" y="5"/>
                    <a:pt x="165" y="9"/>
                  </a:cubicBezTo>
                  <a:cubicBezTo>
                    <a:pt x="164" y="10"/>
                    <a:pt x="164" y="11"/>
                    <a:pt x="164" y="12"/>
                  </a:cubicBezTo>
                  <a:cubicBezTo>
                    <a:pt x="168" y="41"/>
                    <a:pt x="156" y="66"/>
                    <a:pt x="145" y="90"/>
                  </a:cubicBezTo>
                  <a:cubicBezTo>
                    <a:pt x="138" y="104"/>
                    <a:pt x="126" y="112"/>
                    <a:pt x="110" y="112"/>
                  </a:cubicBezTo>
                  <a:cubicBezTo>
                    <a:pt x="108" y="112"/>
                    <a:pt x="106" y="112"/>
                    <a:pt x="104" y="112"/>
                  </a:cubicBezTo>
                  <a:cubicBezTo>
                    <a:pt x="100" y="113"/>
                    <a:pt x="96" y="111"/>
                    <a:pt x="92" y="109"/>
                  </a:cubicBezTo>
                  <a:cubicBezTo>
                    <a:pt x="78" y="100"/>
                    <a:pt x="63" y="93"/>
                    <a:pt x="46" y="89"/>
                  </a:cubicBezTo>
                  <a:cubicBezTo>
                    <a:pt x="44" y="88"/>
                    <a:pt x="42" y="87"/>
                    <a:pt x="40" y="87"/>
                  </a:cubicBezTo>
                  <a:cubicBezTo>
                    <a:pt x="39" y="87"/>
                    <a:pt x="38" y="86"/>
                    <a:pt x="37" y="86"/>
                  </a:cubicBezTo>
                  <a:cubicBezTo>
                    <a:pt x="35" y="85"/>
                    <a:pt x="34" y="84"/>
                    <a:pt x="32" y="83"/>
                  </a:cubicBezTo>
                  <a:cubicBezTo>
                    <a:pt x="31" y="82"/>
                    <a:pt x="31" y="82"/>
                    <a:pt x="30" y="81"/>
                  </a:cubicBezTo>
                  <a:cubicBezTo>
                    <a:pt x="22" y="78"/>
                    <a:pt x="13" y="78"/>
                    <a:pt x="5" y="75"/>
                  </a:cubicBezTo>
                  <a:cubicBezTo>
                    <a:pt x="3" y="75"/>
                    <a:pt x="1" y="75"/>
                    <a:pt x="0" y="73"/>
                  </a:cubicBezTo>
                  <a:cubicBezTo>
                    <a:pt x="16" y="73"/>
                    <a:pt x="31" y="78"/>
                    <a:pt x="46" y="82"/>
                  </a:cubicBezTo>
                  <a:cubicBezTo>
                    <a:pt x="60" y="86"/>
                    <a:pt x="74" y="91"/>
                    <a:pt x="88" y="96"/>
                  </a:cubicBezTo>
                  <a:cubicBezTo>
                    <a:pt x="89" y="96"/>
                    <a:pt x="90" y="97"/>
                    <a:pt x="92" y="98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6" name="Freeform 1933"/>
            <p:cNvSpPr/>
            <p:nvPr/>
          </p:nvSpPr>
          <p:spPr bwMode="auto">
            <a:xfrm>
              <a:off x="6508" y="2775"/>
              <a:ext cx="57" cy="75"/>
            </a:xfrm>
            <a:custGeom>
              <a:avLst/>
              <a:gdLst>
                <a:gd name="T0" fmla="*/ 38 w 38"/>
                <a:gd name="T1" fmla="*/ 22 h 50"/>
                <a:gd name="T2" fmla="*/ 28 w 38"/>
                <a:gd name="T3" fmla="*/ 41 h 50"/>
                <a:gd name="T4" fmla="*/ 20 w 38"/>
                <a:gd name="T5" fmla="*/ 47 h 50"/>
                <a:gd name="T6" fmla="*/ 10 w 38"/>
                <a:gd name="T7" fmla="*/ 45 h 50"/>
                <a:gd name="T8" fmla="*/ 2 w 38"/>
                <a:gd name="T9" fmla="*/ 33 h 50"/>
                <a:gd name="T10" fmla="*/ 6 w 38"/>
                <a:gd name="T11" fmla="*/ 21 h 50"/>
                <a:gd name="T12" fmla="*/ 12 w 38"/>
                <a:gd name="T13" fmla="*/ 14 h 50"/>
                <a:gd name="T14" fmla="*/ 19 w 38"/>
                <a:gd name="T15" fmla="*/ 4 h 50"/>
                <a:gd name="T16" fmla="*/ 34 w 38"/>
                <a:gd name="T17" fmla="*/ 7 h 50"/>
                <a:gd name="T18" fmla="*/ 38 w 38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50">
                  <a:moveTo>
                    <a:pt x="38" y="22"/>
                  </a:moveTo>
                  <a:cubicBezTo>
                    <a:pt x="38" y="30"/>
                    <a:pt x="34" y="36"/>
                    <a:pt x="28" y="41"/>
                  </a:cubicBezTo>
                  <a:cubicBezTo>
                    <a:pt x="26" y="43"/>
                    <a:pt x="23" y="45"/>
                    <a:pt x="20" y="47"/>
                  </a:cubicBezTo>
                  <a:cubicBezTo>
                    <a:pt x="17" y="49"/>
                    <a:pt x="13" y="50"/>
                    <a:pt x="10" y="45"/>
                  </a:cubicBezTo>
                  <a:cubicBezTo>
                    <a:pt x="8" y="41"/>
                    <a:pt x="3" y="39"/>
                    <a:pt x="2" y="33"/>
                  </a:cubicBezTo>
                  <a:cubicBezTo>
                    <a:pt x="1" y="26"/>
                    <a:pt x="0" y="25"/>
                    <a:pt x="6" y="21"/>
                  </a:cubicBezTo>
                  <a:cubicBezTo>
                    <a:pt x="9" y="20"/>
                    <a:pt x="11" y="18"/>
                    <a:pt x="12" y="14"/>
                  </a:cubicBezTo>
                  <a:cubicBezTo>
                    <a:pt x="13" y="10"/>
                    <a:pt x="16" y="7"/>
                    <a:pt x="19" y="4"/>
                  </a:cubicBezTo>
                  <a:cubicBezTo>
                    <a:pt x="22" y="0"/>
                    <a:pt x="33" y="2"/>
                    <a:pt x="34" y="7"/>
                  </a:cubicBezTo>
                  <a:cubicBezTo>
                    <a:pt x="34" y="12"/>
                    <a:pt x="38" y="17"/>
                    <a:pt x="38" y="22"/>
                  </a:cubicBezTo>
                  <a:close/>
                </a:path>
              </a:pathLst>
            </a:custGeom>
            <a:solidFill>
              <a:srgbClr val="FDE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7" name="Freeform 1934"/>
            <p:cNvSpPr/>
            <p:nvPr/>
          </p:nvSpPr>
          <p:spPr bwMode="auto">
            <a:xfrm>
              <a:off x="7555" y="1728"/>
              <a:ext cx="159" cy="84"/>
            </a:xfrm>
            <a:custGeom>
              <a:avLst/>
              <a:gdLst>
                <a:gd name="T0" fmla="*/ 91 w 106"/>
                <a:gd name="T1" fmla="*/ 2 h 56"/>
                <a:gd name="T2" fmla="*/ 100 w 106"/>
                <a:gd name="T3" fmla="*/ 2 h 56"/>
                <a:gd name="T4" fmla="*/ 105 w 106"/>
                <a:gd name="T5" fmla="*/ 7 h 56"/>
                <a:gd name="T6" fmla="*/ 102 w 106"/>
                <a:gd name="T7" fmla="*/ 13 h 56"/>
                <a:gd name="T8" fmla="*/ 98 w 106"/>
                <a:gd name="T9" fmla="*/ 14 h 56"/>
                <a:gd name="T10" fmla="*/ 92 w 106"/>
                <a:gd name="T11" fmla="*/ 31 h 56"/>
                <a:gd name="T12" fmla="*/ 95 w 106"/>
                <a:gd name="T13" fmla="*/ 36 h 56"/>
                <a:gd name="T14" fmla="*/ 93 w 106"/>
                <a:gd name="T15" fmla="*/ 44 h 56"/>
                <a:gd name="T16" fmla="*/ 74 w 106"/>
                <a:gd name="T17" fmla="*/ 50 h 56"/>
                <a:gd name="T18" fmla="*/ 51 w 106"/>
                <a:gd name="T19" fmla="*/ 52 h 56"/>
                <a:gd name="T20" fmla="*/ 3 w 106"/>
                <a:gd name="T21" fmla="*/ 56 h 56"/>
                <a:gd name="T22" fmla="*/ 4 w 106"/>
                <a:gd name="T23" fmla="*/ 52 h 56"/>
                <a:gd name="T24" fmla="*/ 5 w 106"/>
                <a:gd name="T25" fmla="*/ 48 h 56"/>
                <a:gd name="T26" fmla="*/ 7 w 106"/>
                <a:gd name="T27" fmla="*/ 36 h 56"/>
                <a:gd name="T28" fmla="*/ 19 w 106"/>
                <a:gd name="T29" fmla="*/ 33 h 56"/>
                <a:gd name="T30" fmla="*/ 27 w 106"/>
                <a:gd name="T31" fmla="*/ 31 h 56"/>
                <a:gd name="T32" fmla="*/ 27 w 106"/>
                <a:gd name="T33" fmla="*/ 31 h 56"/>
                <a:gd name="T34" fmla="*/ 46 w 106"/>
                <a:gd name="T35" fmla="*/ 24 h 56"/>
                <a:gd name="T36" fmla="*/ 57 w 106"/>
                <a:gd name="T37" fmla="*/ 19 h 56"/>
                <a:gd name="T38" fmla="*/ 60 w 106"/>
                <a:gd name="T39" fmla="*/ 18 h 56"/>
                <a:gd name="T40" fmla="*/ 64 w 106"/>
                <a:gd name="T41" fmla="*/ 19 h 56"/>
                <a:gd name="T42" fmla="*/ 61 w 106"/>
                <a:gd name="T43" fmla="*/ 27 h 56"/>
                <a:gd name="T44" fmla="*/ 59 w 106"/>
                <a:gd name="T45" fmla="*/ 29 h 56"/>
                <a:gd name="T46" fmla="*/ 58 w 106"/>
                <a:gd name="T47" fmla="*/ 30 h 56"/>
                <a:gd name="T48" fmla="*/ 56 w 106"/>
                <a:gd name="T49" fmla="*/ 32 h 56"/>
                <a:gd name="T50" fmla="*/ 55 w 106"/>
                <a:gd name="T51" fmla="*/ 32 h 56"/>
                <a:gd name="T52" fmla="*/ 53 w 106"/>
                <a:gd name="T53" fmla="*/ 33 h 56"/>
                <a:gd name="T54" fmla="*/ 50 w 106"/>
                <a:gd name="T55" fmla="*/ 34 h 56"/>
                <a:gd name="T56" fmla="*/ 22 w 106"/>
                <a:gd name="T57" fmla="*/ 39 h 56"/>
                <a:gd name="T58" fmla="*/ 19 w 106"/>
                <a:gd name="T59" fmla="*/ 43 h 56"/>
                <a:gd name="T60" fmla="*/ 24 w 106"/>
                <a:gd name="T61" fmla="*/ 49 h 56"/>
                <a:gd name="T62" fmla="*/ 33 w 106"/>
                <a:gd name="T63" fmla="*/ 49 h 56"/>
                <a:gd name="T64" fmla="*/ 69 w 106"/>
                <a:gd name="T65" fmla="*/ 38 h 56"/>
                <a:gd name="T66" fmla="*/ 79 w 106"/>
                <a:gd name="T67" fmla="*/ 24 h 56"/>
                <a:gd name="T68" fmla="*/ 80 w 106"/>
                <a:gd name="T69" fmla="*/ 7 h 56"/>
                <a:gd name="T70" fmla="*/ 91 w 106"/>
                <a:gd name="T7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56">
                  <a:moveTo>
                    <a:pt x="91" y="2"/>
                  </a:moveTo>
                  <a:cubicBezTo>
                    <a:pt x="94" y="3"/>
                    <a:pt x="97" y="3"/>
                    <a:pt x="100" y="2"/>
                  </a:cubicBezTo>
                  <a:cubicBezTo>
                    <a:pt x="103" y="2"/>
                    <a:pt x="105" y="4"/>
                    <a:pt x="105" y="7"/>
                  </a:cubicBezTo>
                  <a:cubicBezTo>
                    <a:pt x="106" y="10"/>
                    <a:pt x="105" y="12"/>
                    <a:pt x="102" y="13"/>
                  </a:cubicBezTo>
                  <a:cubicBezTo>
                    <a:pt x="101" y="14"/>
                    <a:pt x="100" y="14"/>
                    <a:pt x="98" y="14"/>
                  </a:cubicBezTo>
                  <a:cubicBezTo>
                    <a:pt x="91" y="18"/>
                    <a:pt x="89" y="24"/>
                    <a:pt x="92" y="31"/>
                  </a:cubicBezTo>
                  <a:cubicBezTo>
                    <a:pt x="93" y="33"/>
                    <a:pt x="94" y="35"/>
                    <a:pt x="95" y="36"/>
                  </a:cubicBezTo>
                  <a:cubicBezTo>
                    <a:pt x="96" y="39"/>
                    <a:pt x="96" y="42"/>
                    <a:pt x="93" y="44"/>
                  </a:cubicBezTo>
                  <a:cubicBezTo>
                    <a:pt x="88" y="49"/>
                    <a:pt x="81" y="52"/>
                    <a:pt x="74" y="50"/>
                  </a:cubicBezTo>
                  <a:cubicBezTo>
                    <a:pt x="66" y="48"/>
                    <a:pt x="58" y="50"/>
                    <a:pt x="51" y="52"/>
                  </a:cubicBezTo>
                  <a:cubicBezTo>
                    <a:pt x="35" y="56"/>
                    <a:pt x="19" y="56"/>
                    <a:pt x="3" y="56"/>
                  </a:cubicBezTo>
                  <a:cubicBezTo>
                    <a:pt x="1" y="53"/>
                    <a:pt x="3" y="52"/>
                    <a:pt x="4" y="52"/>
                  </a:cubicBezTo>
                  <a:cubicBezTo>
                    <a:pt x="6" y="51"/>
                    <a:pt x="6" y="50"/>
                    <a:pt x="5" y="48"/>
                  </a:cubicBezTo>
                  <a:cubicBezTo>
                    <a:pt x="0" y="44"/>
                    <a:pt x="1" y="39"/>
                    <a:pt x="7" y="36"/>
                  </a:cubicBezTo>
                  <a:cubicBezTo>
                    <a:pt x="11" y="34"/>
                    <a:pt x="15" y="33"/>
                    <a:pt x="19" y="33"/>
                  </a:cubicBezTo>
                  <a:cubicBezTo>
                    <a:pt x="22" y="33"/>
                    <a:pt x="25" y="33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3" y="27"/>
                    <a:pt x="40" y="27"/>
                    <a:pt x="46" y="24"/>
                  </a:cubicBezTo>
                  <a:cubicBezTo>
                    <a:pt x="50" y="23"/>
                    <a:pt x="54" y="21"/>
                    <a:pt x="57" y="19"/>
                  </a:cubicBezTo>
                  <a:cubicBezTo>
                    <a:pt x="58" y="18"/>
                    <a:pt x="59" y="18"/>
                    <a:pt x="60" y="18"/>
                  </a:cubicBezTo>
                  <a:cubicBezTo>
                    <a:pt x="61" y="18"/>
                    <a:pt x="63" y="18"/>
                    <a:pt x="64" y="19"/>
                  </a:cubicBezTo>
                  <a:cubicBezTo>
                    <a:pt x="65" y="23"/>
                    <a:pt x="63" y="25"/>
                    <a:pt x="61" y="27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30"/>
                    <a:pt x="58" y="30"/>
                    <a:pt x="58" y="30"/>
                  </a:cubicBezTo>
                  <a:cubicBezTo>
                    <a:pt x="58" y="31"/>
                    <a:pt x="57" y="31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34"/>
                    <a:pt x="51" y="34"/>
                    <a:pt x="50" y="34"/>
                  </a:cubicBezTo>
                  <a:cubicBezTo>
                    <a:pt x="40" y="35"/>
                    <a:pt x="32" y="39"/>
                    <a:pt x="22" y="39"/>
                  </a:cubicBezTo>
                  <a:cubicBezTo>
                    <a:pt x="20" y="39"/>
                    <a:pt x="18" y="41"/>
                    <a:pt x="19" y="43"/>
                  </a:cubicBezTo>
                  <a:cubicBezTo>
                    <a:pt x="20" y="46"/>
                    <a:pt x="20" y="49"/>
                    <a:pt x="24" y="49"/>
                  </a:cubicBezTo>
                  <a:cubicBezTo>
                    <a:pt x="27" y="49"/>
                    <a:pt x="30" y="50"/>
                    <a:pt x="33" y="49"/>
                  </a:cubicBezTo>
                  <a:cubicBezTo>
                    <a:pt x="45" y="45"/>
                    <a:pt x="57" y="42"/>
                    <a:pt x="69" y="38"/>
                  </a:cubicBezTo>
                  <a:cubicBezTo>
                    <a:pt x="76" y="36"/>
                    <a:pt x="79" y="31"/>
                    <a:pt x="79" y="24"/>
                  </a:cubicBezTo>
                  <a:cubicBezTo>
                    <a:pt x="79" y="19"/>
                    <a:pt x="79" y="13"/>
                    <a:pt x="80" y="7"/>
                  </a:cubicBezTo>
                  <a:cubicBezTo>
                    <a:pt x="82" y="2"/>
                    <a:pt x="85" y="0"/>
                    <a:pt x="91" y="2"/>
                  </a:cubicBezTo>
                  <a:close/>
                </a:path>
              </a:pathLst>
            </a:custGeom>
            <a:solidFill>
              <a:srgbClr val="D8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8" name="Freeform 1935"/>
            <p:cNvSpPr/>
            <p:nvPr/>
          </p:nvSpPr>
          <p:spPr bwMode="auto">
            <a:xfrm>
              <a:off x="7660" y="1669"/>
              <a:ext cx="67" cy="71"/>
            </a:xfrm>
            <a:custGeom>
              <a:avLst/>
              <a:gdLst>
                <a:gd name="T0" fmla="*/ 44 w 45"/>
                <a:gd name="T1" fmla="*/ 18 h 47"/>
                <a:gd name="T2" fmla="*/ 40 w 45"/>
                <a:gd name="T3" fmla="*/ 22 h 47"/>
                <a:gd name="T4" fmla="*/ 30 w 45"/>
                <a:gd name="T5" fmla="*/ 32 h 47"/>
                <a:gd name="T6" fmla="*/ 26 w 45"/>
                <a:gd name="T7" fmla="*/ 35 h 47"/>
                <a:gd name="T8" fmla="*/ 26 w 45"/>
                <a:gd name="T9" fmla="*/ 35 h 47"/>
                <a:gd name="T10" fmla="*/ 24 w 45"/>
                <a:gd name="T11" fmla="*/ 37 h 47"/>
                <a:gd name="T12" fmla="*/ 22 w 45"/>
                <a:gd name="T13" fmla="*/ 37 h 47"/>
                <a:gd name="T14" fmla="*/ 10 w 45"/>
                <a:gd name="T15" fmla="*/ 43 h 47"/>
                <a:gd name="T16" fmla="*/ 2 w 45"/>
                <a:gd name="T17" fmla="*/ 46 h 47"/>
                <a:gd name="T18" fmla="*/ 1 w 45"/>
                <a:gd name="T19" fmla="*/ 45 h 47"/>
                <a:gd name="T20" fmla="*/ 1 w 45"/>
                <a:gd name="T21" fmla="*/ 41 h 47"/>
                <a:gd name="T22" fmla="*/ 3 w 45"/>
                <a:gd name="T23" fmla="*/ 38 h 47"/>
                <a:gd name="T24" fmla="*/ 5 w 45"/>
                <a:gd name="T25" fmla="*/ 36 h 47"/>
                <a:gd name="T26" fmla="*/ 8 w 45"/>
                <a:gd name="T27" fmla="*/ 33 h 47"/>
                <a:gd name="T28" fmla="*/ 10 w 45"/>
                <a:gd name="T29" fmla="*/ 31 h 47"/>
                <a:gd name="T30" fmla="*/ 13 w 45"/>
                <a:gd name="T31" fmla="*/ 28 h 47"/>
                <a:gd name="T32" fmla="*/ 32 w 45"/>
                <a:gd name="T33" fmla="*/ 6 h 47"/>
                <a:gd name="T34" fmla="*/ 40 w 45"/>
                <a:gd name="T35" fmla="*/ 1 h 47"/>
                <a:gd name="T36" fmla="*/ 45 w 45"/>
                <a:gd name="T37" fmla="*/ 16 h 47"/>
                <a:gd name="T38" fmla="*/ 44 w 45"/>
                <a:gd name="T3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7">
                  <a:moveTo>
                    <a:pt x="44" y="18"/>
                  </a:moveTo>
                  <a:cubicBezTo>
                    <a:pt x="42" y="19"/>
                    <a:pt x="41" y="21"/>
                    <a:pt x="40" y="22"/>
                  </a:cubicBezTo>
                  <a:cubicBezTo>
                    <a:pt x="33" y="22"/>
                    <a:pt x="31" y="26"/>
                    <a:pt x="30" y="32"/>
                  </a:cubicBezTo>
                  <a:cubicBezTo>
                    <a:pt x="29" y="33"/>
                    <a:pt x="28" y="34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6"/>
                    <a:pt x="25" y="37"/>
                    <a:pt x="24" y="37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18" y="38"/>
                    <a:pt x="13" y="40"/>
                    <a:pt x="10" y="43"/>
                  </a:cubicBezTo>
                  <a:cubicBezTo>
                    <a:pt x="8" y="45"/>
                    <a:pt x="6" y="47"/>
                    <a:pt x="2" y="46"/>
                  </a:cubicBezTo>
                  <a:cubicBezTo>
                    <a:pt x="2" y="46"/>
                    <a:pt x="1" y="45"/>
                    <a:pt x="1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4" y="37"/>
                    <a:pt x="5" y="37"/>
                    <a:pt x="5" y="36"/>
                  </a:cubicBezTo>
                  <a:cubicBezTo>
                    <a:pt x="6" y="35"/>
                    <a:pt x="7" y="34"/>
                    <a:pt x="8" y="33"/>
                  </a:cubicBezTo>
                  <a:cubicBezTo>
                    <a:pt x="8" y="33"/>
                    <a:pt x="9" y="32"/>
                    <a:pt x="10" y="31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9" y="21"/>
                    <a:pt x="28" y="15"/>
                    <a:pt x="32" y="6"/>
                  </a:cubicBezTo>
                  <a:cubicBezTo>
                    <a:pt x="34" y="3"/>
                    <a:pt x="36" y="0"/>
                    <a:pt x="40" y="1"/>
                  </a:cubicBezTo>
                  <a:cubicBezTo>
                    <a:pt x="44" y="5"/>
                    <a:pt x="45" y="10"/>
                    <a:pt x="45" y="16"/>
                  </a:cubicBezTo>
                  <a:cubicBezTo>
                    <a:pt x="45" y="17"/>
                    <a:pt x="44" y="18"/>
                    <a:pt x="44" y="18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9" name="Freeform 1936"/>
            <p:cNvSpPr/>
            <p:nvPr/>
          </p:nvSpPr>
          <p:spPr bwMode="auto">
            <a:xfrm>
              <a:off x="7606" y="1720"/>
              <a:ext cx="87" cy="51"/>
            </a:xfrm>
            <a:custGeom>
              <a:avLst/>
              <a:gdLst>
                <a:gd name="T0" fmla="*/ 37 w 58"/>
                <a:gd name="T1" fmla="*/ 11 h 34"/>
                <a:gd name="T2" fmla="*/ 47 w 58"/>
                <a:gd name="T3" fmla="*/ 4 h 34"/>
                <a:gd name="T4" fmla="*/ 58 w 58"/>
                <a:gd name="T5" fmla="*/ 3 h 34"/>
                <a:gd name="T6" fmla="*/ 57 w 58"/>
                <a:gd name="T7" fmla="*/ 7 h 34"/>
                <a:gd name="T8" fmla="*/ 47 w 58"/>
                <a:gd name="T9" fmla="*/ 13 h 34"/>
                <a:gd name="T10" fmla="*/ 47 w 58"/>
                <a:gd name="T11" fmla="*/ 14 h 34"/>
                <a:gd name="T12" fmla="*/ 45 w 58"/>
                <a:gd name="T13" fmla="*/ 17 h 34"/>
                <a:gd name="T14" fmla="*/ 37 w 58"/>
                <a:gd name="T15" fmla="*/ 21 h 34"/>
                <a:gd name="T16" fmla="*/ 30 w 58"/>
                <a:gd name="T17" fmla="*/ 23 h 34"/>
                <a:gd name="T18" fmla="*/ 26 w 58"/>
                <a:gd name="T19" fmla="*/ 24 h 34"/>
                <a:gd name="T20" fmla="*/ 26 w 58"/>
                <a:gd name="T21" fmla="*/ 24 h 34"/>
                <a:gd name="T22" fmla="*/ 15 w 58"/>
                <a:gd name="T23" fmla="*/ 30 h 34"/>
                <a:gd name="T24" fmla="*/ 12 w 58"/>
                <a:gd name="T25" fmla="*/ 31 h 34"/>
                <a:gd name="T26" fmla="*/ 3 w 58"/>
                <a:gd name="T27" fmla="*/ 34 h 34"/>
                <a:gd name="T28" fmla="*/ 0 w 58"/>
                <a:gd name="T29" fmla="*/ 32 h 34"/>
                <a:gd name="T30" fmla="*/ 8 w 58"/>
                <a:gd name="T31" fmla="*/ 25 h 34"/>
                <a:gd name="T32" fmla="*/ 20 w 58"/>
                <a:gd name="T33" fmla="*/ 19 h 34"/>
                <a:gd name="T34" fmla="*/ 37 w 58"/>
                <a:gd name="T35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34">
                  <a:moveTo>
                    <a:pt x="37" y="11"/>
                  </a:moveTo>
                  <a:cubicBezTo>
                    <a:pt x="42" y="11"/>
                    <a:pt x="44" y="7"/>
                    <a:pt x="47" y="4"/>
                  </a:cubicBezTo>
                  <a:cubicBezTo>
                    <a:pt x="51" y="1"/>
                    <a:pt x="54" y="0"/>
                    <a:pt x="58" y="3"/>
                  </a:cubicBezTo>
                  <a:cubicBezTo>
                    <a:pt x="58" y="5"/>
                    <a:pt x="57" y="6"/>
                    <a:pt x="57" y="7"/>
                  </a:cubicBezTo>
                  <a:cubicBezTo>
                    <a:pt x="53" y="9"/>
                    <a:pt x="50" y="10"/>
                    <a:pt x="47" y="13"/>
                  </a:cubicBezTo>
                  <a:cubicBezTo>
                    <a:pt x="47" y="13"/>
                    <a:pt x="47" y="14"/>
                    <a:pt x="47" y="14"/>
                  </a:cubicBezTo>
                  <a:cubicBezTo>
                    <a:pt x="46" y="15"/>
                    <a:pt x="45" y="16"/>
                    <a:pt x="45" y="17"/>
                  </a:cubicBezTo>
                  <a:cubicBezTo>
                    <a:pt x="42" y="20"/>
                    <a:pt x="40" y="20"/>
                    <a:pt x="37" y="21"/>
                  </a:cubicBezTo>
                  <a:cubicBezTo>
                    <a:pt x="35" y="22"/>
                    <a:pt x="33" y="23"/>
                    <a:pt x="30" y="23"/>
                  </a:cubicBezTo>
                  <a:cubicBezTo>
                    <a:pt x="29" y="24"/>
                    <a:pt x="27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3" y="27"/>
                    <a:pt x="19" y="28"/>
                    <a:pt x="15" y="30"/>
                  </a:cubicBezTo>
                  <a:cubicBezTo>
                    <a:pt x="14" y="30"/>
                    <a:pt x="13" y="31"/>
                    <a:pt x="12" y="31"/>
                  </a:cubicBezTo>
                  <a:cubicBezTo>
                    <a:pt x="9" y="33"/>
                    <a:pt x="6" y="34"/>
                    <a:pt x="3" y="34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0" y="27"/>
                    <a:pt x="5" y="27"/>
                    <a:pt x="8" y="25"/>
                  </a:cubicBezTo>
                  <a:cubicBezTo>
                    <a:pt x="12" y="23"/>
                    <a:pt x="17" y="22"/>
                    <a:pt x="20" y="19"/>
                  </a:cubicBezTo>
                  <a:cubicBezTo>
                    <a:pt x="26" y="17"/>
                    <a:pt x="31" y="11"/>
                    <a:pt x="37" y="11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0" name="Freeform 1937"/>
            <p:cNvSpPr/>
            <p:nvPr/>
          </p:nvSpPr>
          <p:spPr bwMode="auto">
            <a:xfrm>
              <a:off x="7696" y="17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1" name="Freeform 1938"/>
            <p:cNvSpPr/>
            <p:nvPr/>
          </p:nvSpPr>
          <p:spPr bwMode="auto">
            <a:xfrm>
              <a:off x="7723" y="1525"/>
              <a:ext cx="73" cy="141"/>
            </a:xfrm>
            <a:custGeom>
              <a:avLst/>
              <a:gdLst>
                <a:gd name="T0" fmla="*/ 34 w 49"/>
                <a:gd name="T1" fmla="*/ 58 h 94"/>
                <a:gd name="T2" fmla="*/ 21 w 49"/>
                <a:gd name="T3" fmla="*/ 87 h 94"/>
                <a:gd name="T4" fmla="*/ 18 w 49"/>
                <a:gd name="T5" fmla="*/ 93 h 94"/>
                <a:gd name="T6" fmla="*/ 1 w 49"/>
                <a:gd name="T7" fmla="*/ 91 h 94"/>
                <a:gd name="T8" fmla="*/ 13 w 49"/>
                <a:gd name="T9" fmla="*/ 72 h 94"/>
                <a:gd name="T10" fmla="*/ 18 w 49"/>
                <a:gd name="T11" fmla="*/ 58 h 94"/>
                <a:gd name="T12" fmla="*/ 26 w 49"/>
                <a:gd name="T13" fmla="*/ 31 h 94"/>
                <a:gd name="T14" fmla="*/ 30 w 49"/>
                <a:gd name="T15" fmla="*/ 22 h 94"/>
                <a:gd name="T16" fmla="*/ 30 w 49"/>
                <a:gd name="T17" fmla="*/ 8 h 94"/>
                <a:gd name="T18" fmla="*/ 38 w 49"/>
                <a:gd name="T19" fmla="*/ 3 h 94"/>
                <a:gd name="T20" fmla="*/ 34 w 49"/>
                <a:gd name="T21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94">
                  <a:moveTo>
                    <a:pt x="34" y="58"/>
                  </a:moveTo>
                  <a:cubicBezTo>
                    <a:pt x="31" y="68"/>
                    <a:pt x="27" y="78"/>
                    <a:pt x="21" y="87"/>
                  </a:cubicBezTo>
                  <a:cubicBezTo>
                    <a:pt x="22" y="90"/>
                    <a:pt x="20" y="92"/>
                    <a:pt x="18" y="93"/>
                  </a:cubicBezTo>
                  <a:cubicBezTo>
                    <a:pt x="12" y="94"/>
                    <a:pt x="6" y="94"/>
                    <a:pt x="1" y="91"/>
                  </a:cubicBezTo>
                  <a:cubicBezTo>
                    <a:pt x="0" y="79"/>
                    <a:pt x="3" y="74"/>
                    <a:pt x="13" y="72"/>
                  </a:cubicBezTo>
                  <a:cubicBezTo>
                    <a:pt x="20" y="70"/>
                    <a:pt x="22" y="64"/>
                    <a:pt x="18" y="58"/>
                  </a:cubicBezTo>
                  <a:cubicBezTo>
                    <a:pt x="11" y="47"/>
                    <a:pt x="14" y="36"/>
                    <a:pt x="26" y="31"/>
                  </a:cubicBezTo>
                  <a:cubicBezTo>
                    <a:pt x="32" y="29"/>
                    <a:pt x="33" y="27"/>
                    <a:pt x="30" y="22"/>
                  </a:cubicBezTo>
                  <a:cubicBezTo>
                    <a:pt x="28" y="18"/>
                    <a:pt x="29" y="13"/>
                    <a:pt x="30" y="8"/>
                  </a:cubicBezTo>
                  <a:cubicBezTo>
                    <a:pt x="30" y="4"/>
                    <a:pt x="32" y="0"/>
                    <a:pt x="38" y="3"/>
                  </a:cubicBezTo>
                  <a:cubicBezTo>
                    <a:pt x="49" y="22"/>
                    <a:pt x="45" y="41"/>
                    <a:pt x="34" y="58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2" name="Freeform 1939"/>
            <p:cNvSpPr/>
            <p:nvPr/>
          </p:nvSpPr>
          <p:spPr bwMode="auto">
            <a:xfrm>
              <a:off x="7774" y="1489"/>
              <a:ext cx="28" cy="138"/>
            </a:xfrm>
            <a:custGeom>
              <a:avLst/>
              <a:gdLst>
                <a:gd name="T0" fmla="*/ 0 w 19"/>
                <a:gd name="T1" fmla="*/ 82 h 92"/>
                <a:gd name="T2" fmla="*/ 7 w 19"/>
                <a:gd name="T3" fmla="*/ 57 h 92"/>
                <a:gd name="T4" fmla="*/ 5 w 19"/>
                <a:gd name="T5" fmla="*/ 38 h 92"/>
                <a:gd name="T6" fmla="*/ 2 w 19"/>
                <a:gd name="T7" fmla="*/ 27 h 92"/>
                <a:gd name="T8" fmla="*/ 1 w 19"/>
                <a:gd name="T9" fmla="*/ 26 h 92"/>
                <a:gd name="T10" fmla="*/ 1 w 19"/>
                <a:gd name="T11" fmla="*/ 25 h 92"/>
                <a:gd name="T12" fmla="*/ 1 w 19"/>
                <a:gd name="T13" fmla="*/ 22 h 92"/>
                <a:gd name="T14" fmla="*/ 3 w 19"/>
                <a:gd name="T15" fmla="*/ 17 h 92"/>
                <a:gd name="T16" fmla="*/ 5 w 19"/>
                <a:gd name="T17" fmla="*/ 14 h 92"/>
                <a:gd name="T18" fmla="*/ 6 w 19"/>
                <a:gd name="T19" fmla="*/ 10 h 92"/>
                <a:gd name="T20" fmla="*/ 7 w 19"/>
                <a:gd name="T21" fmla="*/ 6 h 92"/>
                <a:gd name="T22" fmla="*/ 13 w 19"/>
                <a:gd name="T23" fmla="*/ 2 h 92"/>
                <a:gd name="T24" fmla="*/ 15 w 19"/>
                <a:gd name="T25" fmla="*/ 8 h 92"/>
                <a:gd name="T26" fmla="*/ 12 w 19"/>
                <a:gd name="T27" fmla="*/ 60 h 92"/>
                <a:gd name="T28" fmla="*/ 18 w 19"/>
                <a:gd name="T29" fmla="*/ 78 h 92"/>
                <a:gd name="T30" fmla="*/ 15 w 19"/>
                <a:gd name="T31" fmla="*/ 84 h 92"/>
                <a:gd name="T32" fmla="*/ 14 w 19"/>
                <a:gd name="T33" fmla="*/ 89 h 92"/>
                <a:gd name="T34" fmla="*/ 14 w 19"/>
                <a:gd name="T35" fmla="*/ 90 h 92"/>
                <a:gd name="T36" fmla="*/ 14 w 19"/>
                <a:gd name="T37" fmla="*/ 92 h 92"/>
                <a:gd name="T38" fmla="*/ 12 w 19"/>
                <a:gd name="T39" fmla="*/ 92 h 92"/>
                <a:gd name="T40" fmla="*/ 0 w 19"/>
                <a:gd name="T41" fmla="*/ 8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92">
                  <a:moveTo>
                    <a:pt x="0" y="82"/>
                  </a:moveTo>
                  <a:cubicBezTo>
                    <a:pt x="1" y="74"/>
                    <a:pt x="4" y="65"/>
                    <a:pt x="7" y="57"/>
                  </a:cubicBezTo>
                  <a:cubicBezTo>
                    <a:pt x="8" y="50"/>
                    <a:pt x="8" y="44"/>
                    <a:pt x="5" y="38"/>
                  </a:cubicBezTo>
                  <a:cubicBezTo>
                    <a:pt x="3" y="34"/>
                    <a:pt x="2" y="31"/>
                    <a:pt x="2" y="27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0"/>
                    <a:pt x="3" y="19"/>
                    <a:pt x="3" y="17"/>
                  </a:cubicBezTo>
                  <a:cubicBezTo>
                    <a:pt x="4" y="16"/>
                    <a:pt x="4" y="15"/>
                    <a:pt x="5" y="14"/>
                  </a:cubicBezTo>
                  <a:cubicBezTo>
                    <a:pt x="5" y="12"/>
                    <a:pt x="5" y="11"/>
                    <a:pt x="6" y="10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8" y="3"/>
                    <a:pt x="8" y="0"/>
                    <a:pt x="13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3" y="25"/>
                    <a:pt x="15" y="43"/>
                    <a:pt x="12" y="60"/>
                  </a:cubicBezTo>
                  <a:cubicBezTo>
                    <a:pt x="10" y="68"/>
                    <a:pt x="14" y="72"/>
                    <a:pt x="18" y="78"/>
                  </a:cubicBezTo>
                  <a:cubicBezTo>
                    <a:pt x="19" y="80"/>
                    <a:pt x="18" y="82"/>
                    <a:pt x="15" y="84"/>
                  </a:cubicBezTo>
                  <a:cubicBezTo>
                    <a:pt x="7" y="83"/>
                    <a:pt x="15" y="87"/>
                    <a:pt x="14" y="89"/>
                  </a:cubicBezTo>
                  <a:cubicBezTo>
                    <a:pt x="14" y="89"/>
                    <a:pt x="14" y="90"/>
                    <a:pt x="14" y="90"/>
                  </a:cubicBezTo>
                  <a:cubicBezTo>
                    <a:pt x="14" y="91"/>
                    <a:pt x="14" y="91"/>
                    <a:pt x="14" y="92"/>
                  </a:cubicBezTo>
                  <a:cubicBezTo>
                    <a:pt x="13" y="92"/>
                    <a:pt x="12" y="92"/>
                    <a:pt x="12" y="92"/>
                  </a:cubicBezTo>
                  <a:cubicBezTo>
                    <a:pt x="6" y="91"/>
                    <a:pt x="3" y="87"/>
                    <a:pt x="0" y="82"/>
                  </a:cubicBezTo>
                  <a:close/>
                </a:path>
              </a:pathLst>
            </a:custGeom>
            <a:solidFill>
              <a:srgbClr val="D7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3" name="Freeform 1940"/>
            <p:cNvSpPr/>
            <p:nvPr/>
          </p:nvSpPr>
          <p:spPr bwMode="auto">
            <a:xfrm>
              <a:off x="7735" y="1734"/>
              <a:ext cx="37" cy="33"/>
            </a:xfrm>
            <a:custGeom>
              <a:avLst/>
              <a:gdLst>
                <a:gd name="T0" fmla="*/ 12 w 25"/>
                <a:gd name="T1" fmla="*/ 0 h 22"/>
                <a:gd name="T2" fmla="*/ 24 w 25"/>
                <a:gd name="T3" fmla="*/ 7 h 22"/>
                <a:gd name="T4" fmla="*/ 19 w 25"/>
                <a:gd name="T5" fmla="*/ 19 h 22"/>
                <a:gd name="T6" fmla="*/ 10 w 25"/>
                <a:gd name="T7" fmla="*/ 19 h 22"/>
                <a:gd name="T8" fmla="*/ 2 w 25"/>
                <a:gd name="T9" fmla="*/ 9 h 22"/>
                <a:gd name="T10" fmla="*/ 12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12" y="0"/>
                  </a:moveTo>
                  <a:cubicBezTo>
                    <a:pt x="18" y="0"/>
                    <a:pt x="23" y="2"/>
                    <a:pt x="24" y="7"/>
                  </a:cubicBezTo>
                  <a:cubicBezTo>
                    <a:pt x="25" y="11"/>
                    <a:pt x="23" y="17"/>
                    <a:pt x="19" y="19"/>
                  </a:cubicBezTo>
                  <a:cubicBezTo>
                    <a:pt x="16" y="21"/>
                    <a:pt x="13" y="22"/>
                    <a:pt x="10" y="19"/>
                  </a:cubicBezTo>
                  <a:cubicBezTo>
                    <a:pt x="7" y="17"/>
                    <a:pt x="4" y="13"/>
                    <a:pt x="2" y="9"/>
                  </a:cubicBezTo>
                  <a:cubicBezTo>
                    <a:pt x="0" y="4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DBA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4" name="Freeform 1941"/>
            <p:cNvSpPr/>
            <p:nvPr/>
          </p:nvSpPr>
          <p:spPr bwMode="auto">
            <a:xfrm>
              <a:off x="7726" y="1656"/>
              <a:ext cx="34" cy="51"/>
            </a:xfrm>
            <a:custGeom>
              <a:avLst/>
              <a:gdLst>
                <a:gd name="T0" fmla="*/ 15 w 23"/>
                <a:gd name="T1" fmla="*/ 4 h 34"/>
                <a:gd name="T2" fmla="*/ 19 w 23"/>
                <a:gd name="T3" fmla="*/ 0 h 34"/>
                <a:gd name="T4" fmla="*/ 12 w 23"/>
                <a:gd name="T5" fmla="*/ 29 h 34"/>
                <a:gd name="T6" fmla="*/ 0 w 23"/>
                <a:gd name="T7" fmla="*/ 27 h 34"/>
                <a:gd name="T8" fmla="*/ 0 w 23"/>
                <a:gd name="T9" fmla="*/ 25 h 34"/>
                <a:gd name="T10" fmla="*/ 15 w 23"/>
                <a:gd name="T11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4">
                  <a:moveTo>
                    <a:pt x="15" y="4"/>
                  </a:moveTo>
                  <a:cubicBezTo>
                    <a:pt x="17" y="3"/>
                    <a:pt x="18" y="2"/>
                    <a:pt x="19" y="0"/>
                  </a:cubicBezTo>
                  <a:cubicBezTo>
                    <a:pt x="23" y="11"/>
                    <a:pt x="22" y="21"/>
                    <a:pt x="12" y="29"/>
                  </a:cubicBezTo>
                  <a:cubicBezTo>
                    <a:pt x="6" y="34"/>
                    <a:pt x="6" y="34"/>
                    <a:pt x="0" y="27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5"/>
                    <a:pt x="7" y="9"/>
                    <a:pt x="15" y="4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5" name="Freeform 1942"/>
            <p:cNvSpPr/>
            <p:nvPr/>
          </p:nvSpPr>
          <p:spPr bwMode="auto">
            <a:xfrm>
              <a:off x="7700" y="1695"/>
              <a:ext cx="20" cy="22"/>
            </a:xfrm>
            <a:custGeom>
              <a:avLst/>
              <a:gdLst>
                <a:gd name="T0" fmla="*/ 3 w 13"/>
                <a:gd name="T1" fmla="*/ 15 h 15"/>
                <a:gd name="T2" fmla="*/ 1 w 13"/>
                <a:gd name="T3" fmla="*/ 11 h 15"/>
                <a:gd name="T4" fmla="*/ 6 w 13"/>
                <a:gd name="T5" fmla="*/ 4 h 15"/>
                <a:gd name="T6" fmla="*/ 13 w 13"/>
                <a:gd name="T7" fmla="*/ 5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2" y="14"/>
                    <a:pt x="0" y="13"/>
                    <a:pt x="1" y="11"/>
                  </a:cubicBezTo>
                  <a:cubicBezTo>
                    <a:pt x="1" y="8"/>
                    <a:pt x="3" y="6"/>
                    <a:pt x="6" y="4"/>
                  </a:cubicBezTo>
                  <a:cubicBezTo>
                    <a:pt x="9" y="1"/>
                    <a:pt x="11" y="0"/>
                    <a:pt x="13" y="5"/>
                  </a:cubicBezTo>
                  <a:cubicBezTo>
                    <a:pt x="10" y="9"/>
                    <a:pt x="7" y="12"/>
                    <a:pt x="3" y="15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6" name="Freeform 1943"/>
            <p:cNvSpPr/>
            <p:nvPr/>
          </p:nvSpPr>
          <p:spPr bwMode="auto">
            <a:xfrm>
              <a:off x="7583" y="1804"/>
              <a:ext cx="144" cy="57"/>
            </a:xfrm>
            <a:custGeom>
              <a:avLst/>
              <a:gdLst>
                <a:gd name="T0" fmla="*/ 93 w 96"/>
                <a:gd name="T1" fmla="*/ 32 h 38"/>
                <a:gd name="T2" fmla="*/ 91 w 96"/>
                <a:gd name="T3" fmla="*/ 34 h 38"/>
                <a:gd name="T4" fmla="*/ 58 w 96"/>
                <a:gd name="T5" fmla="*/ 38 h 38"/>
                <a:gd name="T6" fmla="*/ 43 w 96"/>
                <a:gd name="T7" fmla="*/ 36 h 38"/>
                <a:gd name="T8" fmla="*/ 19 w 96"/>
                <a:gd name="T9" fmla="*/ 37 h 38"/>
                <a:gd name="T10" fmla="*/ 4 w 96"/>
                <a:gd name="T11" fmla="*/ 35 h 38"/>
                <a:gd name="T12" fmla="*/ 0 w 96"/>
                <a:gd name="T13" fmla="*/ 29 h 38"/>
                <a:gd name="T14" fmla="*/ 6 w 96"/>
                <a:gd name="T15" fmla="*/ 23 h 38"/>
                <a:gd name="T16" fmla="*/ 22 w 96"/>
                <a:gd name="T17" fmla="*/ 22 h 38"/>
                <a:gd name="T18" fmla="*/ 63 w 96"/>
                <a:gd name="T19" fmla="*/ 15 h 38"/>
                <a:gd name="T20" fmla="*/ 80 w 96"/>
                <a:gd name="T21" fmla="*/ 4 h 38"/>
                <a:gd name="T22" fmla="*/ 96 w 96"/>
                <a:gd name="T23" fmla="*/ 5 h 38"/>
                <a:gd name="T24" fmla="*/ 74 w 96"/>
                <a:gd name="T25" fmla="*/ 12 h 38"/>
                <a:gd name="T26" fmla="*/ 56 w 96"/>
                <a:gd name="T27" fmla="*/ 21 h 38"/>
                <a:gd name="T28" fmla="*/ 45 w 96"/>
                <a:gd name="T29" fmla="*/ 25 h 38"/>
                <a:gd name="T30" fmla="*/ 42 w 96"/>
                <a:gd name="T31" fmla="*/ 30 h 38"/>
                <a:gd name="T32" fmla="*/ 46 w 96"/>
                <a:gd name="T33" fmla="*/ 33 h 38"/>
                <a:gd name="T34" fmla="*/ 67 w 96"/>
                <a:gd name="T35" fmla="*/ 33 h 38"/>
                <a:gd name="T36" fmla="*/ 86 w 96"/>
                <a:gd name="T37" fmla="*/ 30 h 38"/>
                <a:gd name="T38" fmla="*/ 93 w 96"/>
                <a:gd name="T39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38">
                  <a:moveTo>
                    <a:pt x="93" y="32"/>
                  </a:moveTo>
                  <a:cubicBezTo>
                    <a:pt x="92" y="32"/>
                    <a:pt x="91" y="33"/>
                    <a:pt x="91" y="34"/>
                  </a:cubicBezTo>
                  <a:cubicBezTo>
                    <a:pt x="80" y="34"/>
                    <a:pt x="69" y="37"/>
                    <a:pt x="58" y="38"/>
                  </a:cubicBezTo>
                  <a:cubicBezTo>
                    <a:pt x="53" y="38"/>
                    <a:pt x="48" y="37"/>
                    <a:pt x="43" y="36"/>
                  </a:cubicBezTo>
                  <a:cubicBezTo>
                    <a:pt x="35" y="35"/>
                    <a:pt x="27" y="35"/>
                    <a:pt x="19" y="37"/>
                  </a:cubicBezTo>
                  <a:cubicBezTo>
                    <a:pt x="14" y="38"/>
                    <a:pt x="9" y="38"/>
                    <a:pt x="4" y="35"/>
                  </a:cubicBezTo>
                  <a:cubicBezTo>
                    <a:pt x="2" y="34"/>
                    <a:pt x="0" y="32"/>
                    <a:pt x="0" y="29"/>
                  </a:cubicBezTo>
                  <a:cubicBezTo>
                    <a:pt x="0" y="25"/>
                    <a:pt x="3" y="24"/>
                    <a:pt x="6" y="23"/>
                  </a:cubicBezTo>
                  <a:cubicBezTo>
                    <a:pt x="11" y="22"/>
                    <a:pt x="16" y="21"/>
                    <a:pt x="22" y="22"/>
                  </a:cubicBezTo>
                  <a:cubicBezTo>
                    <a:pt x="37" y="26"/>
                    <a:pt x="50" y="21"/>
                    <a:pt x="63" y="15"/>
                  </a:cubicBezTo>
                  <a:cubicBezTo>
                    <a:pt x="69" y="12"/>
                    <a:pt x="74" y="7"/>
                    <a:pt x="80" y="4"/>
                  </a:cubicBezTo>
                  <a:cubicBezTo>
                    <a:pt x="86" y="0"/>
                    <a:pt x="91" y="0"/>
                    <a:pt x="96" y="5"/>
                  </a:cubicBezTo>
                  <a:cubicBezTo>
                    <a:pt x="88" y="4"/>
                    <a:pt x="80" y="5"/>
                    <a:pt x="74" y="12"/>
                  </a:cubicBezTo>
                  <a:cubicBezTo>
                    <a:pt x="70" y="17"/>
                    <a:pt x="63" y="19"/>
                    <a:pt x="56" y="21"/>
                  </a:cubicBezTo>
                  <a:cubicBezTo>
                    <a:pt x="52" y="23"/>
                    <a:pt x="48" y="24"/>
                    <a:pt x="45" y="25"/>
                  </a:cubicBezTo>
                  <a:cubicBezTo>
                    <a:pt x="43" y="26"/>
                    <a:pt x="41" y="27"/>
                    <a:pt x="42" y="30"/>
                  </a:cubicBezTo>
                  <a:cubicBezTo>
                    <a:pt x="42" y="32"/>
                    <a:pt x="44" y="33"/>
                    <a:pt x="46" y="33"/>
                  </a:cubicBezTo>
                  <a:cubicBezTo>
                    <a:pt x="53" y="34"/>
                    <a:pt x="60" y="35"/>
                    <a:pt x="67" y="33"/>
                  </a:cubicBezTo>
                  <a:cubicBezTo>
                    <a:pt x="73" y="31"/>
                    <a:pt x="80" y="32"/>
                    <a:pt x="86" y="30"/>
                  </a:cubicBezTo>
                  <a:cubicBezTo>
                    <a:pt x="89" y="29"/>
                    <a:pt x="91" y="30"/>
                    <a:pt x="93" y="32"/>
                  </a:cubicBezTo>
                  <a:close/>
                </a:path>
              </a:pathLst>
            </a:custGeom>
            <a:solidFill>
              <a:srgbClr val="E3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7" name="Freeform 1944"/>
            <p:cNvSpPr/>
            <p:nvPr/>
          </p:nvSpPr>
          <p:spPr bwMode="auto">
            <a:xfrm>
              <a:off x="7514" y="1834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0 h 2"/>
                <a:gd name="T6" fmla="*/ 6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8" name="Freeform 1945"/>
            <p:cNvSpPr/>
            <p:nvPr/>
          </p:nvSpPr>
          <p:spPr bwMode="auto">
            <a:xfrm>
              <a:off x="7673" y="1818"/>
              <a:ext cx="60" cy="31"/>
            </a:xfrm>
            <a:custGeom>
              <a:avLst/>
              <a:gdLst>
                <a:gd name="T0" fmla="*/ 38 w 40"/>
                <a:gd name="T1" fmla="*/ 2 h 21"/>
                <a:gd name="T2" fmla="*/ 36 w 40"/>
                <a:gd name="T3" fmla="*/ 4 h 21"/>
                <a:gd name="T4" fmla="*/ 32 w 40"/>
                <a:gd name="T5" fmla="*/ 10 h 21"/>
                <a:gd name="T6" fmla="*/ 40 w 40"/>
                <a:gd name="T7" fmla="*/ 11 h 21"/>
                <a:gd name="T8" fmla="*/ 28 w 40"/>
                <a:gd name="T9" fmla="*/ 18 h 21"/>
                <a:gd name="T10" fmla="*/ 0 w 40"/>
                <a:gd name="T11" fmla="*/ 21 h 21"/>
                <a:gd name="T12" fmla="*/ 0 w 40"/>
                <a:gd name="T13" fmla="*/ 18 h 21"/>
                <a:gd name="T14" fmla="*/ 22 w 40"/>
                <a:gd name="T15" fmla="*/ 3 h 21"/>
                <a:gd name="T16" fmla="*/ 38 w 40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38" y="2"/>
                  </a:moveTo>
                  <a:cubicBezTo>
                    <a:pt x="38" y="2"/>
                    <a:pt x="37" y="3"/>
                    <a:pt x="36" y="4"/>
                  </a:cubicBezTo>
                  <a:cubicBezTo>
                    <a:pt x="34" y="5"/>
                    <a:pt x="31" y="7"/>
                    <a:pt x="32" y="10"/>
                  </a:cubicBezTo>
                  <a:cubicBezTo>
                    <a:pt x="34" y="14"/>
                    <a:pt x="37" y="11"/>
                    <a:pt x="40" y="11"/>
                  </a:cubicBezTo>
                  <a:cubicBezTo>
                    <a:pt x="38" y="16"/>
                    <a:pt x="33" y="17"/>
                    <a:pt x="28" y="18"/>
                  </a:cubicBezTo>
                  <a:cubicBezTo>
                    <a:pt x="19" y="20"/>
                    <a:pt x="9" y="18"/>
                    <a:pt x="0" y="21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7" y="13"/>
                    <a:pt x="15" y="8"/>
                    <a:pt x="22" y="3"/>
                  </a:cubicBezTo>
                  <a:cubicBezTo>
                    <a:pt x="27" y="0"/>
                    <a:pt x="33" y="0"/>
                    <a:pt x="38" y="2"/>
                  </a:cubicBezTo>
                  <a:close/>
                </a:path>
              </a:pathLst>
            </a:custGeom>
            <a:solidFill>
              <a:srgbClr val="EE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9" name="Freeform 1946"/>
            <p:cNvSpPr/>
            <p:nvPr/>
          </p:nvSpPr>
          <p:spPr bwMode="auto">
            <a:xfrm>
              <a:off x="7733" y="18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0" name="Freeform 1947"/>
            <p:cNvSpPr/>
            <p:nvPr/>
          </p:nvSpPr>
          <p:spPr bwMode="auto">
            <a:xfrm>
              <a:off x="7562" y="1134"/>
              <a:ext cx="113" cy="243"/>
            </a:xfrm>
            <a:custGeom>
              <a:avLst/>
              <a:gdLst>
                <a:gd name="T0" fmla="*/ 57 w 75"/>
                <a:gd name="T1" fmla="*/ 68 h 162"/>
                <a:gd name="T2" fmla="*/ 44 w 75"/>
                <a:gd name="T3" fmla="*/ 59 h 162"/>
                <a:gd name="T4" fmla="*/ 27 w 75"/>
                <a:gd name="T5" fmla="*/ 59 h 162"/>
                <a:gd name="T6" fmla="*/ 12 w 75"/>
                <a:gd name="T7" fmla="*/ 59 h 162"/>
                <a:gd name="T8" fmla="*/ 9 w 75"/>
                <a:gd name="T9" fmla="*/ 41 h 162"/>
                <a:gd name="T10" fmla="*/ 10 w 75"/>
                <a:gd name="T11" fmla="*/ 42 h 162"/>
                <a:gd name="T12" fmla="*/ 25 w 75"/>
                <a:gd name="T13" fmla="*/ 53 h 162"/>
                <a:gd name="T14" fmla="*/ 49 w 75"/>
                <a:gd name="T15" fmla="*/ 51 h 162"/>
                <a:gd name="T16" fmla="*/ 63 w 75"/>
                <a:gd name="T17" fmla="*/ 27 h 162"/>
                <a:gd name="T18" fmla="*/ 64 w 75"/>
                <a:gd name="T19" fmla="*/ 7 h 162"/>
                <a:gd name="T20" fmla="*/ 74 w 75"/>
                <a:gd name="T21" fmla="*/ 2 h 162"/>
                <a:gd name="T22" fmla="*/ 74 w 75"/>
                <a:gd name="T23" fmla="*/ 3 h 162"/>
                <a:gd name="T24" fmla="*/ 73 w 75"/>
                <a:gd name="T25" fmla="*/ 34 h 162"/>
                <a:gd name="T26" fmla="*/ 74 w 75"/>
                <a:gd name="T27" fmla="*/ 60 h 162"/>
                <a:gd name="T28" fmla="*/ 66 w 75"/>
                <a:gd name="T29" fmla="*/ 89 h 162"/>
                <a:gd name="T30" fmla="*/ 56 w 75"/>
                <a:gd name="T31" fmla="*/ 106 h 162"/>
                <a:gd name="T32" fmla="*/ 51 w 75"/>
                <a:gd name="T33" fmla="*/ 129 h 162"/>
                <a:gd name="T34" fmla="*/ 45 w 75"/>
                <a:gd name="T35" fmla="*/ 150 h 162"/>
                <a:gd name="T36" fmla="*/ 44 w 75"/>
                <a:gd name="T37" fmla="*/ 152 h 162"/>
                <a:gd name="T38" fmla="*/ 42 w 75"/>
                <a:gd name="T39" fmla="*/ 156 h 162"/>
                <a:gd name="T40" fmla="*/ 34 w 75"/>
                <a:gd name="T41" fmla="*/ 160 h 162"/>
                <a:gd name="T42" fmla="*/ 32 w 75"/>
                <a:gd name="T43" fmla="*/ 152 h 162"/>
                <a:gd name="T44" fmla="*/ 33 w 75"/>
                <a:gd name="T45" fmla="*/ 146 h 162"/>
                <a:gd name="T46" fmla="*/ 47 w 75"/>
                <a:gd name="T47" fmla="*/ 100 h 162"/>
                <a:gd name="T48" fmla="*/ 59 w 75"/>
                <a:gd name="T49" fmla="*/ 76 h 162"/>
                <a:gd name="T50" fmla="*/ 57 w 75"/>
                <a:gd name="T51" fmla="*/ 6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162">
                  <a:moveTo>
                    <a:pt x="57" y="68"/>
                  </a:moveTo>
                  <a:cubicBezTo>
                    <a:pt x="55" y="61"/>
                    <a:pt x="50" y="59"/>
                    <a:pt x="44" y="59"/>
                  </a:cubicBezTo>
                  <a:cubicBezTo>
                    <a:pt x="39" y="58"/>
                    <a:pt x="33" y="58"/>
                    <a:pt x="27" y="59"/>
                  </a:cubicBezTo>
                  <a:cubicBezTo>
                    <a:pt x="22" y="61"/>
                    <a:pt x="17" y="60"/>
                    <a:pt x="12" y="59"/>
                  </a:cubicBezTo>
                  <a:cubicBezTo>
                    <a:pt x="1" y="55"/>
                    <a:pt x="0" y="50"/>
                    <a:pt x="9" y="41"/>
                  </a:cubicBezTo>
                  <a:cubicBezTo>
                    <a:pt x="9" y="41"/>
                    <a:pt x="9" y="42"/>
                    <a:pt x="10" y="42"/>
                  </a:cubicBezTo>
                  <a:cubicBezTo>
                    <a:pt x="12" y="50"/>
                    <a:pt x="17" y="55"/>
                    <a:pt x="25" y="53"/>
                  </a:cubicBezTo>
                  <a:cubicBezTo>
                    <a:pt x="33" y="52"/>
                    <a:pt x="41" y="52"/>
                    <a:pt x="49" y="51"/>
                  </a:cubicBezTo>
                  <a:cubicBezTo>
                    <a:pt x="65" y="49"/>
                    <a:pt x="70" y="41"/>
                    <a:pt x="63" y="27"/>
                  </a:cubicBezTo>
                  <a:cubicBezTo>
                    <a:pt x="60" y="20"/>
                    <a:pt x="60" y="13"/>
                    <a:pt x="64" y="7"/>
                  </a:cubicBezTo>
                  <a:cubicBezTo>
                    <a:pt x="66" y="3"/>
                    <a:pt x="69" y="0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8" y="13"/>
                    <a:pt x="69" y="23"/>
                    <a:pt x="73" y="34"/>
                  </a:cubicBezTo>
                  <a:cubicBezTo>
                    <a:pt x="75" y="42"/>
                    <a:pt x="70" y="52"/>
                    <a:pt x="74" y="60"/>
                  </a:cubicBezTo>
                  <a:cubicBezTo>
                    <a:pt x="75" y="71"/>
                    <a:pt x="73" y="81"/>
                    <a:pt x="66" y="89"/>
                  </a:cubicBezTo>
                  <a:cubicBezTo>
                    <a:pt x="61" y="94"/>
                    <a:pt x="58" y="99"/>
                    <a:pt x="56" y="106"/>
                  </a:cubicBezTo>
                  <a:cubicBezTo>
                    <a:pt x="55" y="114"/>
                    <a:pt x="53" y="122"/>
                    <a:pt x="51" y="129"/>
                  </a:cubicBezTo>
                  <a:cubicBezTo>
                    <a:pt x="52" y="137"/>
                    <a:pt x="48" y="143"/>
                    <a:pt x="45" y="150"/>
                  </a:cubicBezTo>
                  <a:cubicBezTo>
                    <a:pt x="44" y="150"/>
                    <a:pt x="44" y="151"/>
                    <a:pt x="44" y="152"/>
                  </a:cubicBezTo>
                  <a:cubicBezTo>
                    <a:pt x="43" y="153"/>
                    <a:pt x="42" y="155"/>
                    <a:pt x="42" y="156"/>
                  </a:cubicBezTo>
                  <a:cubicBezTo>
                    <a:pt x="40" y="159"/>
                    <a:pt x="37" y="162"/>
                    <a:pt x="34" y="160"/>
                  </a:cubicBezTo>
                  <a:cubicBezTo>
                    <a:pt x="30" y="158"/>
                    <a:pt x="31" y="155"/>
                    <a:pt x="32" y="152"/>
                  </a:cubicBezTo>
                  <a:cubicBezTo>
                    <a:pt x="33" y="150"/>
                    <a:pt x="33" y="148"/>
                    <a:pt x="33" y="146"/>
                  </a:cubicBezTo>
                  <a:cubicBezTo>
                    <a:pt x="38" y="131"/>
                    <a:pt x="39" y="115"/>
                    <a:pt x="47" y="100"/>
                  </a:cubicBezTo>
                  <a:cubicBezTo>
                    <a:pt x="56" y="95"/>
                    <a:pt x="57" y="85"/>
                    <a:pt x="59" y="76"/>
                  </a:cubicBezTo>
                  <a:cubicBezTo>
                    <a:pt x="60" y="73"/>
                    <a:pt x="60" y="70"/>
                    <a:pt x="57" y="68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1" name="Freeform 1948"/>
            <p:cNvSpPr/>
            <p:nvPr/>
          </p:nvSpPr>
          <p:spPr bwMode="auto">
            <a:xfrm>
              <a:off x="7624" y="1327"/>
              <a:ext cx="37" cy="60"/>
            </a:xfrm>
            <a:custGeom>
              <a:avLst/>
              <a:gdLst>
                <a:gd name="T0" fmla="*/ 0 w 25"/>
                <a:gd name="T1" fmla="*/ 22 h 40"/>
                <a:gd name="T2" fmla="*/ 10 w 25"/>
                <a:gd name="T3" fmla="*/ 0 h 40"/>
                <a:gd name="T4" fmla="*/ 14 w 25"/>
                <a:gd name="T5" fmla="*/ 4 h 40"/>
                <a:gd name="T6" fmla="*/ 12 w 25"/>
                <a:gd name="T7" fmla="*/ 12 h 40"/>
                <a:gd name="T8" fmla="*/ 21 w 25"/>
                <a:gd name="T9" fmla="*/ 24 h 40"/>
                <a:gd name="T10" fmla="*/ 22 w 25"/>
                <a:gd name="T11" fmla="*/ 36 h 40"/>
                <a:gd name="T12" fmla="*/ 15 w 25"/>
                <a:gd name="T13" fmla="*/ 40 h 40"/>
                <a:gd name="T14" fmla="*/ 12 w 25"/>
                <a:gd name="T15" fmla="*/ 40 h 40"/>
                <a:gd name="T16" fmla="*/ 0 w 25"/>
                <a:gd name="T1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0">
                  <a:moveTo>
                    <a:pt x="0" y="22"/>
                  </a:moveTo>
                  <a:cubicBezTo>
                    <a:pt x="3" y="14"/>
                    <a:pt x="5" y="7"/>
                    <a:pt x="10" y="0"/>
                  </a:cubicBezTo>
                  <a:cubicBezTo>
                    <a:pt x="11" y="2"/>
                    <a:pt x="12" y="3"/>
                    <a:pt x="14" y="4"/>
                  </a:cubicBezTo>
                  <a:cubicBezTo>
                    <a:pt x="13" y="7"/>
                    <a:pt x="13" y="9"/>
                    <a:pt x="12" y="12"/>
                  </a:cubicBezTo>
                  <a:cubicBezTo>
                    <a:pt x="14" y="17"/>
                    <a:pt x="13" y="22"/>
                    <a:pt x="21" y="24"/>
                  </a:cubicBezTo>
                  <a:cubicBezTo>
                    <a:pt x="25" y="25"/>
                    <a:pt x="23" y="32"/>
                    <a:pt x="22" y="36"/>
                  </a:cubicBezTo>
                  <a:cubicBezTo>
                    <a:pt x="20" y="38"/>
                    <a:pt x="17" y="39"/>
                    <a:pt x="15" y="40"/>
                  </a:cubicBezTo>
                  <a:cubicBezTo>
                    <a:pt x="14" y="40"/>
                    <a:pt x="13" y="40"/>
                    <a:pt x="12" y="40"/>
                  </a:cubicBezTo>
                  <a:cubicBezTo>
                    <a:pt x="0" y="38"/>
                    <a:pt x="0" y="30"/>
                    <a:pt x="0" y="22"/>
                  </a:cubicBezTo>
                  <a:close/>
                </a:path>
              </a:pathLst>
            </a:custGeom>
            <a:solidFill>
              <a:srgbClr val="C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2" name="Freeform 1949"/>
            <p:cNvSpPr/>
            <p:nvPr/>
          </p:nvSpPr>
          <p:spPr bwMode="auto">
            <a:xfrm>
              <a:off x="7633" y="1284"/>
              <a:ext cx="274" cy="240"/>
            </a:xfrm>
            <a:custGeom>
              <a:avLst/>
              <a:gdLst>
                <a:gd name="T0" fmla="*/ 16 w 183"/>
                <a:gd name="T1" fmla="*/ 64 h 160"/>
                <a:gd name="T2" fmla="*/ 14 w 183"/>
                <a:gd name="T3" fmla="*/ 54 h 160"/>
                <a:gd name="T4" fmla="*/ 2 w 183"/>
                <a:gd name="T5" fmla="*/ 55 h 160"/>
                <a:gd name="T6" fmla="*/ 5 w 183"/>
                <a:gd name="T7" fmla="*/ 43 h 160"/>
                <a:gd name="T8" fmla="*/ 6 w 183"/>
                <a:gd name="T9" fmla="*/ 41 h 160"/>
                <a:gd name="T10" fmla="*/ 26 w 183"/>
                <a:gd name="T11" fmla="*/ 34 h 160"/>
                <a:gd name="T12" fmla="*/ 46 w 183"/>
                <a:gd name="T13" fmla="*/ 25 h 160"/>
                <a:gd name="T14" fmla="*/ 58 w 183"/>
                <a:gd name="T15" fmla="*/ 16 h 160"/>
                <a:gd name="T16" fmla="*/ 77 w 183"/>
                <a:gd name="T17" fmla="*/ 7 h 160"/>
                <a:gd name="T18" fmla="*/ 105 w 183"/>
                <a:gd name="T19" fmla="*/ 1 h 160"/>
                <a:gd name="T20" fmla="*/ 112 w 183"/>
                <a:gd name="T21" fmla="*/ 3 h 160"/>
                <a:gd name="T22" fmla="*/ 133 w 183"/>
                <a:gd name="T23" fmla="*/ 17 h 160"/>
                <a:gd name="T24" fmla="*/ 136 w 183"/>
                <a:gd name="T25" fmla="*/ 24 h 160"/>
                <a:gd name="T26" fmla="*/ 137 w 183"/>
                <a:gd name="T27" fmla="*/ 40 h 160"/>
                <a:gd name="T28" fmla="*/ 134 w 183"/>
                <a:gd name="T29" fmla="*/ 58 h 160"/>
                <a:gd name="T30" fmla="*/ 136 w 183"/>
                <a:gd name="T31" fmla="*/ 79 h 160"/>
                <a:gd name="T32" fmla="*/ 140 w 183"/>
                <a:gd name="T33" fmla="*/ 85 h 160"/>
                <a:gd name="T34" fmla="*/ 137 w 183"/>
                <a:gd name="T35" fmla="*/ 92 h 160"/>
                <a:gd name="T36" fmla="*/ 146 w 183"/>
                <a:gd name="T37" fmla="*/ 95 h 160"/>
                <a:gd name="T38" fmla="*/ 174 w 183"/>
                <a:gd name="T39" fmla="*/ 104 h 160"/>
                <a:gd name="T40" fmla="*/ 180 w 183"/>
                <a:gd name="T41" fmla="*/ 122 h 160"/>
                <a:gd name="T42" fmla="*/ 168 w 183"/>
                <a:gd name="T43" fmla="*/ 147 h 160"/>
                <a:gd name="T44" fmla="*/ 158 w 183"/>
                <a:gd name="T45" fmla="*/ 160 h 160"/>
                <a:gd name="T46" fmla="*/ 154 w 183"/>
                <a:gd name="T47" fmla="*/ 159 h 160"/>
                <a:gd name="T48" fmla="*/ 159 w 183"/>
                <a:gd name="T49" fmla="*/ 130 h 160"/>
                <a:gd name="T50" fmla="*/ 159 w 183"/>
                <a:gd name="T51" fmla="*/ 112 h 160"/>
                <a:gd name="T52" fmla="*/ 135 w 183"/>
                <a:gd name="T53" fmla="*/ 103 h 160"/>
                <a:gd name="T54" fmla="*/ 122 w 183"/>
                <a:gd name="T55" fmla="*/ 86 h 160"/>
                <a:gd name="T56" fmla="*/ 122 w 183"/>
                <a:gd name="T57" fmla="*/ 75 h 160"/>
                <a:gd name="T58" fmla="*/ 130 w 183"/>
                <a:gd name="T59" fmla="*/ 52 h 160"/>
                <a:gd name="T60" fmla="*/ 132 w 183"/>
                <a:gd name="T61" fmla="*/ 46 h 160"/>
                <a:gd name="T62" fmla="*/ 110 w 183"/>
                <a:gd name="T63" fmla="*/ 14 h 160"/>
                <a:gd name="T64" fmla="*/ 106 w 183"/>
                <a:gd name="T65" fmla="*/ 12 h 160"/>
                <a:gd name="T66" fmla="*/ 65 w 183"/>
                <a:gd name="T67" fmla="*/ 20 h 160"/>
                <a:gd name="T68" fmla="*/ 32 w 183"/>
                <a:gd name="T69" fmla="*/ 44 h 160"/>
                <a:gd name="T70" fmla="*/ 24 w 183"/>
                <a:gd name="T71" fmla="*/ 53 h 160"/>
                <a:gd name="T72" fmla="*/ 34 w 183"/>
                <a:gd name="T73" fmla="*/ 58 h 160"/>
                <a:gd name="T74" fmla="*/ 37 w 183"/>
                <a:gd name="T75" fmla="*/ 59 h 160"/>
                <a:gd name="T76" fmla="*/ 41 w 183"/>
                <a:gd name="T77" fmla="*/ 63 h 160"/>
                <a:gd name="T78" fmla="*/ 20 w 183"/>
                <a:gd name="T79" fmla="*/ 67 h 160"/>
                <a:gd name="T80" fmla="*/ 16 w 183"/>
                <a:gd name="T81" fmla="*/ 6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3" h="160">
                  <a:moveTo>
                    <a:pt x="16" y="64"/>
                  </a:moveTo>
                  <a:cubicBezTo>
                    <a:pt x="13" y="61"/>
                    <a:pt x="14" y="57"/>
                    <a:pt x="14" y="54"/>
                  </a:cubicBezTo>
                  <a:cubicBezTo>
                    <a:pt x="9" y="54"/>
                    <a:pt x="5" y="59"/>
                    <a:pt x="2" y="55"/>
                  </a:cubicBezTo>
                  <a:cubicBezTo>
                    <a:pt x="0" y="51"/>
                    <a:pt x="3" y="47"/>
                    <a:pt x="5" y="43"/>
                  </a:cubicBezTo>
                  <a:cubicBezTo>
                    <a:pt x="5" y="43"/>
                    <a:pt x="5" y="42"/>
                    <a:pt x="6" y="41"/>
                  </a:cubicBezTo>
                  <a:cubicBezTo>
                    <a:pt x="13" y="41"/>
                    <a:pt x="20" y="39"/>
                    <a:pt x="26" y="34"/>
                  </a:cubicBezTo>
                  <a:cubicBezTo>
                    <a:pt x="32" y="30"/>
                    <a:pt x="39" y="28"/>
                    <a:pt x="46" y="25"/>
                  </a:cubicBezTo>
                  <a:cubicBezTo>
                    <a:pt x="50" y="23"/>
                    <a:pt x="55" y="20"/>
                    <a:pt x="58" y="16"/>
                  </a:cubicBezTo>
                  <a:cubicBezTo>
                    <a:pt x="63" y="11"/>
                    <a:pt x="70" y="8"/>
                    <a:pt x="77" y="7"/>
                  </a:cubicBezTo>
                  <a:cubicBezTo>
                    <a:pt x="87" y="5"/>
                    <a:pt x="96" y="5"/>
                    <a:pt x="105" y="1"/>
                  </a:cubicBezTo>
                  <a:cubicBezTo>
                    <a:pt x="107" y="0"/>
                    <a:pt x="109" y="2"/>
                    <a:pt x="112" y="3"/>
                  </a:cubicBezTo>
                  <a:cubicBezTo>
                    <a:pt x="119" y="8"/>
                    <a:pt x="125" y="15"/>
                    <a:pt x="133" y="17"/>
                  </a:cubicBezTo>
                  <a:cubicBezTo>
                    <a:pt x="137" y="18"/>
                    <a:pt x="139" y="21"/>
                    <a:pt x="136" y="24"/>
                  </a:cubicBezTo>
                  <a:cubicBezTo>
                    <a:pt x="133" y="30"/>
                    <a:pt x="135" y="35"/>
                    <a:pt x="137" y="40"/>
                  </a:cubicBezTo>
                  <a:cubicBezTo>
                    <a:pt x="140" y="46"/>
                    <a:pt x="141" y="52"/>
                    <a:pt x="134" y="58"/>
                  </a:cubicBezTo>
                  <a:cubicBezTo>
                    <a:pt x="126" y="65"/>
                    <a:pt x="127" y="72"/>
                    <a:pt x="136" y="79"/>
                  </a:cubicBezTo>
                  <a:cubicBezTo>
                    <a:pt x="137" y="81"/>
                    <a:pt x="142" y="81"/>
                    <a:pt x="140" y="85"/>
                  </a:cubicBezTo>
                  <a:cubicBezTo>
                    <a:pt x="138" y="87"/>
                    <a:pt x="135" y="88"/>
                    <a:pt x="137" y="92"/>
                  </a:cubicBezTo>
                  <a:cubicBezTo>
                    <a:pt x="139" y="95"/>
                    <a:pt x="142" y="96"/>
                    <a:pt x="146" y="95"/>
                  </a:cubicBezTo>
                  <a:cubicBezTo>
                    <a:pt x="157" y="92"/>
                    <a:pt x="165" y="99"/>
                    <a:pt x="174" y="104"/>
                  </a:cubicBezTo>
                  <a:cubicBezTo>
                    <a:pt x="181" y="108"/>
                    <a:pt x="183" y="114"/>
                    <a:pt x="180" y="122"/>
                  </a:cubicBezTo>
                  <a:cubicBezTo>
                    <a:pt x="178" y="131"/>
                    <a:pt x="173" y="139"/>
                    <a:pt x="168" y="147"/>
                  </a:cubicBezTo>
                  <a:cubicBezTo>
                    <a:pt x="165" y="151"/>
                    <a:pt x="166" y="158"/>
                    <a:pt x="158" y="160"/>
                  </a:cubicBezTo>
                  <a:cubicBezTo>
                    <a:pt x="157" y="160"/>
                    <a:pt x="155" y="160"/>
                    <a:pt x="154" y="159"/>
                  </a:cubicBezTo>
                  <a:cubicBezTo>
                    <a:pt x="150" y="150"/>
                    <a:pt x="153" y="136"/>
                    <a:pt x="159" y="130"/>
                  </a:cubicBezTo>
                  <a:cubicBezTo>
                    <a:pt x="167" y="123"/>
                    <a:pt x="167" y="119"/>
                    <a:pt x="159" y="112"/>
                  </a:cubicBezTo>
                  <a:cubicBezTo>
                    <a:pt x="151" y="106"/>
                    <a:pt x="145" y="103"/>
                    <a:pt x="135" y="103"/>
                  </a:cubicBezTo>
                  <a:cubicBezTo>
                    <a:pt x="125" y="103"/>
                    <a:pt x="120" y="96"/>
                    <a:pt x="122" y="86"/>
                  </a:cubicBezTo>
                  <a:cubicBezTo>
                    <a:pt x="122" y="82"/>
                    <a:pt x="122" y="79"/>
                    <a:pt x="122" y="75"/>
                  </a:cubicBezTo>
                  <a:cubicBezTo>
                    <a:pt x="122" y="67"/>
                    <a:pt x="121" y="58"/>
                    <a:pt x="130" y="52"/>
                  </a:cubicBezTo>
                  <a:cubicBezTo>
                    <a:pt x="132" y="51"/>
                    <a:pt x="134" y="48"/>
                    <a:pt x="132" y="46"/>
                  </a:cubicBezTo>
                  <a:cubicBezTo>
                    <a:pt x="125" y="35"/>
                    <a:pt x="124" y="20"/>
                    <a:pt x="110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91" y="11"/>
                    <a:pt x="76" y="10"/>
                    <a:pt x="65" y="20"/>
                  </a:cubicBezTo>
                  <a:cubicBezTo>
                    <a:pt x="55" y="30"/>
                    <a:pt x="42" y="35"/>
                    <a:pt x="32" y="44"/>
                  </a:cubicBezTo>
                  <a:cubicBezTo>
                    <a:pt x="28" y="47"/>
                    <a:pt x="23" y="48"/>
                    <a:pt x="24" y="53"/>
                  </a:cubicBezTo>
                  <a:cubicBezTo>
                    <a:pt x="24" y="59"/>
                    <a:pt x="30" y="57"/>
                    <a:pt x="34" y="58"/>
                  </a:cubicBezTo>
                  <a:cubicBezTo>
                    <a:pt x="35" y="59"/>
                    <a:pt x="36" y="58"/>
                    <a:pt x="37" y="59"/>
                  </a:cubicBezTo>
                  <a:cubicBezTo>
                    <a:pt x="39" y="60"/>
                    <a:pt x="41" y="61"/>
                    <a:pt x="41" y="63"/>
                  </a:cubicBezTo>
                  <a:cubicBezTo>
                    <a:pt x="35" y="71"/>
                    <a:pt x="27" y="67"/>
                    <a:pt x="20" y="67"/>
                  </a:cubicBezTo>
                  <a:cubicBezTo>
                    <a:pt x="18" y="66"/>
                    <a:pt x="16" y="66"/>
                    <a:pt x="16" y="64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3" name="Freeform 1950"/>
            <p:cNvSpPr/>
            <p:nvPr/>
          </p:nvSpPr>
          <p:spPr bwMode="auto">
            <a:xfrm>
              <a:off x="7472" y="4087"/>
              <a:ext cx="26" cy="9"/>
            </a:xfrm>
            <a:custGeom>
              <a:avLst/>
              <a:gdLst>
                <a:gd name="T0" fmla="*/ 17 w 17"/>
                <a:gd name="T1" fmla="*/ 4 h 6"/>
                <a:gd name="T2" fmla="*/ 0 w 17"/>
                <a:gd name="T3" fmla="*/ 5 h 6"/>
                <a:gd name="T4" fmla="*/ 17 w 1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6">
                  <a:moveTo>
                    <a:pt x="17" y="4"/>
                  </a:moveTo>
                  <a:cubicBezTo>
                    <a:pt x="11" y="3"/>
                    <a:pt x="6" y="6"/>
                    <a:pt x="0" y="5"/>
                  </a:cubicBezTo>
                  <a:cubicBezTo>
                    <a:pt x="5" y="2"/>
                    <a:pt x="11" y="0"/>
                    <a:pt x="17" y="4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4" name="Freeform 1951"/>
            <p:cNvSpPr/>
            <p:nvPr/>
          </p:nvSpPr>
          <p:spPr bwMode="auto">
            <a:xfrm>
              <a:off x="7501" y="40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0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5" name="Freeform 1952"/>
            <p:cNvSpPr/>
            <p:nvPr/>
          </p:nvSpPr>
          <p:spPr bwMode="auto">
            <a:xfrm>
              <a:off x="6152" y="1179"/>
              <a:ext cx="77" cy="112"/>
            </a:xfrm>
            <a:custGeom>
              <a:avLst/>
              <a:gdLst>
                <a:gd name="T0" fmla="*/ 8 w 51"/>
                <a:gd name="T1" fmla="*/ 75 h 75"/>
                <a:gd name="T2" fmla="*/ 2 w 51"/>
                <a:gd name="T3" fmla="*/ 65 h 75"/>
                <a:gd name="T4" fmla="*/ 1 w 51"/>
                <a:gd name="T5" fmla="*/ 53 h 75"/>
                <a:gd name="T6" fmla="*/ 11 w 51"/>
                <a:gd name="T7" fmla="*/ 29 h 75"/>
                <a:gd name="T8" fmla="*/ 34 w 51"/>
                <a:gd name="T9" fmla="*/ 10 h 75"/>
                <a:gd name="T10" fmla="*/ 38 w 51"/>
                <a:gd name="T11" fmla="*/ 7 h 75"/>
                <a:gd name="T12" fmla="*/ 40 w 51"/>
                <a:gd name="T13" fmla="*/ 5 h 75"/>
                <a:gd name="T14" fmla="*/ 43 w 51"/>
                <a:gd name="T15" fmla="*/ 3 h 75"/>
                <a:gd name="T16" fmla="*/ 46 w 51"/>
                <a:gd name="T17" fmla="*/ 0 h 75"/>
                <a:gd name="T18" fmla="*/ 50 w 51"/>
                <a:gd name="T19" fmla="*/ 0 h 75"/>
                <a:gd name="T20" fmla="*/ 51 w 51"/>
                <a:gd name="T21" fmla="*/ 2 h 75"/>
                <a:gd name="T22" fmla="*/ 50 w 51"/>
                <a:gd name="T23" fmla="*/ 6 h 75"/>
                <a:gd name="T24" fmla="*/ 48 w 51"/>
                <a:gd name="T25" fmla="*/ 7 h 75"/>
                <a:gd name="T26" fmla="*/ 48 w 51"/>
                <a:gd name="T27" fmla="*/ 9 h 75"/>
                <a:gd name="T28" fmla="*/ 46 w 51"/>
                <a:gd name="T29" fmla="*/ 13 h 75"/>
                <a:gd name="T30" fmla="*/ 46 w 51"/>
                <a:gd name="T31" fmla="*/ 13 h 75"/>
                <a:gd name="T32" fmla="*/ 40 w 51"/>
                <a:gd name="T33" fmla="*/ 19 h 75"/>
                <a:gd name="T34" fmla="*/ 35 w 51"/>
                <a:gd name="T35" fmla="*/ 23 h 75"/>
                <a:gd name="T36" fmla="*/ 33 w 51"/>
                <a:gd name="T37" fmla="*/ 24 h 75"/>
                <a:gd name="T38" fmla="*/ 33 w 51"/>
                <a:gd name="T39" fmla="*/ 25 h 75"/>
                <a:gd name="T40" fmla="*/ 26 w 51"/>
                <a:gd name="T41" fmla="*/ 29 h 75"/>
                <a:gd name="T42" fmla="*/ 19 w 51"/>
                <a:gd name="T43" fmla="*/ 34 h 75"/>
                <a:gd name="T44" fmla="*/ 16 w 51"/>
                <a:gd name="T45" fmla="*/ 38 h 75"/>
                <a:gd name="T46" fmla="*/ 12 w 51"/>
                <a:gd name="T47" fmla="*/ 71 h 75"/>
                <a:gd name="T48" fmla="*/ 8 w 51"/>
                <a:gd name="T4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75">
                  <a:moveTo>
                    <a:pt x="8" y="75"/>
                  </a:moveTo>
                  <a:cubicBezTo>
                    <a:pt x="3" y="73"/>
                    <a:pt x="2" y="69"/>
                    <a:pt x="2" y="65"/>
                  </a:cubicBezTo>
                  <a:cubicBezTo>
                    <a:pt x="0" y="61"/>
                    <a:pt x="2" y="57"/>
                    <a:pt x="1" y="53"/>
                  </a:cubicBezTo>
                  <a:cubicBezTo>
                    <a:pt x="0" y="43"/>
                    <a:pt x="3" y="35"/>
                    <a:pt x="11" y="29"/>
                  </a:cubicBezTo>
                  <a:cubicBezTo>
                    <a:pt x="19" y="23"/>
                    <a:pt x="26" y="16"/>
                    <a:pt x="34" y="10"/>
                  </a:cubicBezTo>
                  <a:cubicBezTo>
                    <a:pt x="35" y="9"/>
                    <a:pt x="37" y="8"/>
                    <a:pt x="38" y="7"/>
                  </a:cubicBezTo>
                  <a:cubicBezTo>
                    <a:pt x="39" y="6"/>
                    <a:pt x="39" y="6"/>
                    <a:pt x="40" y="5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4" y="2"/>
                    <a:pt x="45" y="1"/>
                    <a:pt x="46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1" y="4"/>
                    <a:pt x="51" y="5"/>
                    <a:pt x="50" y="6"/>
                  </a:cubicBezTo>
                  <a:cubicBezTo>
                    <a:pt x="49" y="6"/>
                    <a:pt x="49" y="7"/>
                    <a:pt x="48" y="7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47" y="10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4" y="15"/>
                    <a:pt x="46" y="20"/>
                    <a:pt x="40" y="19"/>
                  </a:cubicBezTo>
                  <a:cubicBezTo>
                    <a:pt x="39" y="20"/>
                    <a:pt x="37" y="21"/>
                    <a:pt x="35" y="23"/>
                  </a:cubicBezTo>
                  <a:cubicBezTo>
                    <a:pt x="34" y="23"/>
                    <a:pt x="33" y="24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0" y="25"/>
                    <a:pt x="28" y="27"/>
                    <a:pt x="26" y="29"/>
                  </a:cubicBezTo>
                  <a:cubicBezTo>
                    <a:pt x="24" y="31"/>
                    <a:pt x="23" y="34"/>
                    <a:pt x="19" y="34"/>
                  </a:cubicBezTo>
                  <a:cubicBezTo>
                    <a:pt x="17" y="34"/>
                    <a:pt x="16" y="36"/>
                    <a:pt x="16" y="38"/>
                  </a:cubicBezTo>
                  <a:cubicBezTo>
                    <a:pt x="14" y="49"/>
                    <a:pt x="10" y="59"/>
                    <a:pt x="12" y="71"/>
                  </a:cubicBezTo>
                  <a:cubicBezTo>
                    <a:pt x="11" y="72"/>
                    <a:pt x="10" y="74"/>
                    <a:pt x="8" y="75"/>
                  </a:cubicBezTo>
                  <a:close/>
                </a:path>
              </a:pathLst>
            </a:custGeom>
            <a:solidFill>
              <a:srgbClr val="94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6" name="Freeform 1953"/>
            <p:cNvSpPr/>
            <p:nvPr/>
          </p:nvSpPr>
          <p:spPr bwMode="auto">
            <a:xfrm>
              <a:off x="6212" y="1198"/>
              <a:ext cx="18" cy="32"/>
            </a:xfrm>
            <a:custGeom>
              <a:avLst/>
              <a:gdLst>
                <a:gd name="T0" fmla="*/ 0 w 12"/>
                <a:gd name="T1" fmla="*/ 6 h 21"/>
                <a:gd name="T2" fmla="*/ 6 w 12"/>
                <a:gd name="T3" fmla="*/ 0 h 21"/>
                <a:gd name="T4" fmla="*/ 9 w 12"/>
                <a:gd name="T5" fmla="*/ 9 h 21"/>
                <a:gd name="T6" fmla="*/ 10 w 12"/>
                <a:gd name="T7" fmla="*/ 15 h 21"/>
                <a:gd name="T8" fmla="*/ 6 w 12"/>
                <a:gd name="T9" fmla="*/ 20 h 21"/>
                <a:gd name="T10" fmla="*/ 2 w 12"/>
                <a:gd name="T11" fmla="*/ 14 h 21"/>
                <a:gd name="T12" fmla="*/ 0 w 12"/>
                <a:gd name="T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3"/>
                    <a:pt x="5" y="7"/>
                    <a:pt x="9" y="9"/>
                  </a:cubicBezTo>
                  <a:cubicBezTo>
                    <a:pt x="12" y="11"/>
                    <a:pt x="11" y="13"/>
                    <a:pt x="10" y="15"/>
                  </a:cubicBezTo>
                  <a:cubicBezTo>
                    <a:pt x="9" y="17"/>
                    <a:pt x="11" y="21"/>
                    <a:pt x="6" y="20"/>
                  </a:cubicBezTo>
                  <a:cubicBezTo>
                    <a:pt x="3" y="20"/>
                    <a:pt x="1" y="18"/>
                    <a:pt x="2" y="14"/>
                  </a:cubicBezTo>
                  <a:cubicBezTo>
                    <a:pt x="2" y="11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C7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7" name="Freeform 1954"/>
            <p:cNvSpPr/>
            <p:nvPr/>
          </p:nvSpPr>
          <p:spPr bwMode="auto">
            <a:xfrm>
              <a:off x="6221" y="1161"/>
              <a:ext cx="23" cy="28"/>
            </a:xfrm>
            <a:custGeom>
              <a:avLst/>
              <a:gdLst>
                <a:gd name="T0" fmla="*/ 2 w 15"/>
                <a:gd name="T1" fmla="*/ 19 h 19"/>
                <a:gd name="T2" fmla="*/ 2 w 15"/>
                <a:gd name="T3" fmla="*/ 17 h 19"/>
                <a:gd name="T4" fmla="*/ 4 w 15"/>
                <a:gd name="T5" fmla="*/ 15 h 19"/>
                <a:gd name="T6" fmla="*/ 4 w 15"/>
                <a:gd name="T7" fmla="*/ 13 h 19"/>
                <a:gd name="T8" fmla="*/ 6 w 15"/>
                <a:gd name="T9" fmla="*/ 2 h 19"/>
                <a:gd name="T10" fmla="*/ 6 w 15"/>
                <a:gd name="T11" fmla="*/ 2 h 19"/>
                <a:gd name="T12" fmla="*/ 8 w 15"/>
                <a:gd name="T13" fmla="*/ 0 h 19"/>
                <a:gd name="T14" fmla="*/ 2 w 15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2" y="19"/>
                  </a:moveTo>
                  <a:cubicBezTo>
                    <a:pt x="2" y="19"/>
                    <a:pt x="2" y="18"/>
                    <a:pt x="2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1" y="9"/>
                    <a:pt x="0" y="5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15" y="11"/>
                    <a:pt x="15" y="13"/>
                    <a:pt x="2" y="19"/>
                  </a:cubicBezTo>
                  <a:close/>
                </a:path>
              </a:pathLst>
            </a:custGeom>
            <a:solidFill>
              <a:srgbClr val="AC7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8" name="Freeform 1955"/>
            <p:cNvSpPr/>
            <p:nvPr/>
          </p:nvSpPr>
          <p:spPr bwMode="auto">
            <a:xfrm>
              <a:off x="6230" y="1155"/>
              <a:ext cx="3" cy="9"/>
            </a:xfrm>
            <a:custGeom>
              <a:avLst/>
              <a:gdLst>
                <a:gd name="T0" fmla="*/ 2 w 2"/>
                <a:gd name="T1" fmla="*/ 4 h 6"/>
                <a:gd name="T2" fmla="*/ 0 w 2"/>
                <a:gd name="T3" fmla="*/ 6 h 6"/>
                <a:gd name="T4" fmla="*/ 2 w 2"/>
                <a:gd name="T5" fmla="*/ 0 h 6"/>
                <a:gd name="T6" fmla="*/ 2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4"/>
                  </a:moveTo>
                  <a:cubicBezTo>
                    <a:pt x="2" y="5"/>
                    <a:pt x="1" y="5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9" name="Freeform 1956"/>
            <p:cNvSpPr/>
            <p:nvPr/>
          </p:nvSpPr>
          <p:spPr bwMode="auto">
            <a:xfrm>
              <a:off x="6211" y="1252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BF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0" name="Freeform 1957"/>
            <p:cNvSpPr/>
            <p:nvPr/>
          </p:nvSpPr>
          <p:spPr bwMode="auto">
            <a:xfrm>
              <a:off x="6221" y="119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1" name="Freeform 1958"/>
            <p:cNvSpPr/>
            <p:nvPr/>
          </p:nvSpPr>
          <p:spPr bwMode="auto">
            <a:xfrm>
              <a:off x="6202" y="1213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87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2" name="Freeform 1959"/>
            <p:cNvSpPr/>
            <p:nvPr/>
          </p:nvSpPr>
          <p:spPr bwMode="auto">
            <a:xfrm>
              <a:off x="6131" y="1104"/>
              <a:ext cx="92" cy="127"/>
            </a:xfrm>
            <a:custGeom>
              <a:avLst/>
              <a:gdLst>
                <a:gd name="T0" fmla="*/ 50 w 61"/>
                <a:gd name="T1" fmla="*/ 5 h 85"/>
                <a:gd name="T2" fmla="*/ 51 w 61"/>
                <a:gd name="T3" fmla="*/ 7 h 85"/>
                <a:gd name="T4" fmla="*/ 52 w 61"/>
                <a:gd name="T5" fmla="*/ 11 h 85"/>
                <a:gd name="T6" fmla="*/ 55 w 61"/>
                <a:gd name="T7" fmla="*/ 15 h 85"/>
                <a:gd name="T8" fmla="*/ 42 w 61"/>
                <a:gd name="T9" fmla="*/ 45 h 85"/>
                <a:gd name="T10" fmla="*/ 37 w 61"/>
                <a:gd name="T11" fmla="*/ 56 h 85"/>
                <a:gd name="T12" fmla="*/ 36 w 61"/>
                <a:gd name="T13" fmla="*/ 64 h 85"/>
                <a:gd name="T14" fmla="*/ 32 w 61"/>
                <a:gd name="T15" fmla="*/ 67 h 85"/>
                <a:gd name="T16" fmla="*/ 28 w 61"/>
                <a:gd name="T17" fmla="*/ 72 h 85"/>
                <a:gd name="T18" fmla="*/ 23 w 61"/>
                <a:gd name="T19" fmla="*/ 76 h 85"/>
                <a:gd name="T20" fmla="*/ 19 w 61"/>
                <a:gd name="T21" fmla="*/ 79 h 85"/>
                <a:gd name="T22" fmla="*/ 15 w 61"/>
                <a:gd name="T23" fmla="*/ 85 h 85"/>
                <a:gd name="T24" fmla="*/ 10 w 61"/>
                <a:gd name="T25" fmla="*/ 83 h 85"/>
                <a:gd name="T26" fmla="*/ 1 w 61"/>
                <a:gd name="T27" fmla="*/ 75 h 85"/>
                <a:gd name="T28" fmla="*/ 17 w 61"/>
                <a:gd name="T29" fmla="*/ 60 h 85"/>
                <a:gd name="T30" fmla="*/ 8 w 61"/>
                <a:gd name="T31" fmla="*/ 48 h 85"/>
                <a:gd name="T32" fmla="*/ 13 w 61"/>
                <a:gd name="T33" fmla="*/ 25 h 85"/>
                <a:gd name="T34" fmla="*/ 15 w 61"/>
                <a:gd name="T35" fmla="*/ 9 h 85"/>
                <a:gd name="T36" fmla="*/ 23 w 61"/>
                <a:gd name="T37" fmla="*/ 1 h 85"/>
                <a:gd name="T38" fmla="*/ 36 w 61"/>
                <a:gd name="T39" fmla="*/ 2 h 85"/>
                <a:gd name="T40" fmla="*/ 45 w 61"/>
                <a:gd name="T41" fmla="*/ 1 h 85"/>
                <a:gd name="T42" fmla="*/ 50 w 61"/>
                <a:gd name="T43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85">
                  <a:moveTo>
                    <a:pt x="50" y="5"/>
                  </a:moveTo>
                  <a:cubicBezTo>
                    <a:pt x="50" y="6"/>
                    <a:pt x="51" y="7"/>
                    <a:pt x="51" y="7"/>
                  </a:cubicBezTo>
                  <a:cubicBezTo>
                    <a:pt x="50" y="9"/>
                    <a:pt x="52" y="10"/>
                    <a:pt x="52" y="11"/>
                  </a:cubicBezTo>
                  <a:cubicBezTo>
                    <a:pt x="53" y="12"/>
                    <a:pt x="54" y="14"/>
                    <a:pt x="55" y="15"/>
                  </a:cubicBezTo>
                  <a:cubicBezTo>
                    <a:pt x="61" y="27"/>
                    <a:pt x="55" y="42"/>
                    <a:pt x="42" y="45"/>
                  </a:cubicBezTo>
                  <a:cubicBezTo>
                    <a:pt x="34" y="46"/>
                    <a:pt x="36" y="51"/>
                    <a:pt x="37" y="56"/>
                  </a:cubicBezTo>
                  <a:cubicBezTo>
                    <a:pt x="37" y="59"/>
                    <a:pt x="36" y="61"/>
                    <a:pt x="36" y="64"/>
                  </a:cubicBezTo>
                  <a:cubicBezTo>
                    <a:pt x="36" y="66"/>
                    <a:pt x="34" y="67"/>
                    <a:pt x="32" y="67"/>
                  </a:cubicBezTo>
                  <a:cubicBezTo>
                    <a:pt x="28" y="66"/>
                    <a:pt x="29" y="70"/>
                    <a:pt x="28" y="72"/>
                  </a:cubicBezTo>
                  <a:cubicBezTo>
                    <a:pt x="27" y="74"/>
                    <a:pt x="25" y="75"/>
                    <a:pt x="23" y="76"/>
                  </a:cubicBezTo>
                  <a:cubicBezTo>
                    <a:pt x="20" y="75"/>
                    <a:pt x="19" y="77"/>
                    <a:pt x="19" y="79"/>
                  </a:cubicBezTo>
                  <a:cubicBezTo>
                    <a:pt x="19" y="82"/>
                    <a:pt x="18" y="84"/>
                    <a:pt x="15" y="85"/>
                  </a:cubicBezTo>
                  <a:cubicBezTo>
                    <a:pt x="13" y="84"/>
                    <a:pt x="12" y="83"/>
                    <a:pt x="10" y="83"/>
                  </a:cubicBezTo>
                  <a:cubicBezTo>
                    <a:pt x="5" y="82"/>
                    <a:pt x="2" y="80"/>
                    <a:pt x="1" y="75"/>
                  </a:cubicBezTo>
                  <a:cubicBezTo>
                    <a:pt x="0" y="70"/>
                    <a:pt x="7" y="63"/>
                    <a:pt x="17" y="60"/>
                  </a:cubicBezTo>
                  <a:cubicBezTo>
                    <a:pt x="10" y="58"/>
                    <a:pt x="8" y="55"/>
                    <a:pt x="8" y="48"/>
                  </a:cubicBezTo>
                  <a:cubicBezTo>
                    <a:pt x="9" y="40"/>
                    <a:pt x="12" y="33"/>
                    <a:pt x="13" y="25"/>
                  </a:cubicBezTo>
                  <a:cubicBezTo>
                    <a:pt x="14" y="20"/>
                    <a:pt x="11" y="14"/>
                    <a:pt x="15" y="9"/>
                  </a:cubicBezTo>
                  <a:cubicBezTo>
                    <a:pt x="18" y="7"/>
                    <a:pt x="19" y="4"/>
                    <a:pt x="23" y="1"/>
                  </a:cubicBezTo>
                  <a:cubicBezTo>
                    <a:pt x="27" y="0"/>
                    <a:pt x="32" y="1"/>
                    <a:pt x="36" y="2"/>
                  </a:cubicBezTo>
                  <a:cubicBezTo>
                    <a:pt x="39" y="2"/>
                    <a:pt x="42" y="0"/>
                    <a:pt x="45" y="1"/>
                  </a:cubicBezTo>
                  <a:cubicBezTo>
                    <a:pt x="48" y="2"/>
                    <a:pt x="49" y="4"/>
                    <a:pt x="50" y="5"/>
                  </a:cubicBezTo>
                  <a:close/>
                </a:path>
              </a:pathLst>
            </a:custGeom>
            <a:solidFill>
              <a:srgbClr val="D79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3" name="Freeform 1960"/>
            <p:cNvSpPr/>
            <p:nvPr/>
          </p:nvSpPr>
          <p:spPr bwMode="auto">
            <a:xfrm>
              <a:off x="6071" y="961"/>
              <a:ext cx="147" cy="137"/>
            </a:xfrm>
            <a:custGeom>
              <a:avLst/>
              <a:gdLst>
                <a:gd name="T0" fmla="*/ 0 w 98"/>
                <a:gd name="T1" fmla="*/ 1 h 91"/>
                <a:gd name="T2" fmla="*/ 6 w 98"/>
                <a:gd name="T3" fmla="*/ 0 h 91"/>
                <a:gd name="T4" fmla="*/ 27 w 98"/>
                <a:gd name="T5" fmla="*/ 8 h 91"/>
                <a:gd name="T6" fmla="*/ 46 w 98"/>
                <a:gd name="T7" fmla="*/ 18 h 91"/>
                <a:gd name="T8" fmla="*/ 69 w 98"/>
                <a:gd name="T9" fmla="*/ 30 h 91"/>
                <a:gd name="T10" fmla="*/ 76 w 98"/>
                <a:gd name="T11" fmla="*/ 36 h 91"/>
                <a:gd name="T12" fmla="*/ 64 w 98"/>
                <a:gd name="T13" fmla="*/ 19 h 91"/>
                <a:gd name="T14" fmla="*/ 52 w 98"/>
                <a:gd name="T15" fmla="*/ 4 h 91"/>
                <a:gd name="T16" fmla="*/ 68 w 98"/>
                <a:gd name="T17" fmla="*/ 17 h 91"/>
                <a:gd name="T18" fmla="*/ 73 w 98"/>
                <a:gd name="T19" fmla="*/ 20 h 91"/>
                <a:gd name="T20" fmla="*/ 87 w 98"/>
                <a:gd name="T21" fmla="*/ 41 h 91"/>
                <a:gd name="T22" fmla="*/ 91 w 98"/>
                <a:gd name="T23" fmla="*/ 49 h 91"/>
                <a:gd name="T24" fmla="*/ 96 w 98"/>
                <a:gd name="T25" fmla="*/ 81 h 91"/>
                <a:gd name="T26" fmla="*/ 93 w 98"/>
                <a:gd name="T27" fmla="*/ 91 h 91"/>
                <a:gd name="T28" fmla="*/ 88 w 98"/>
                <a:gd name="T29" fmla="*/ 83 h 91"/>
                <a:gd name="T30" fmla="*/ 81 w 98"/>
                <a:gd name="T31" fmla="*/ 65 h 91"/>
                <a:gd name="T32" fmla="*/ 65 w 98"/>
                <a:gd name="T33" fmla="*/ 42 h 91"/>
                <a:gd name="T34" fmla="*/ 42 w 98"/>
                <a:gd name="T35" fmla="*/ 30 h 91"/>
                <a:gd name="T36" fmla="*/ 13 w 98"/>
                <a:gd name="T37" fmla="*/ 13 h 91"/>
                <a:gd name="T38" fmla="*/ 8 w 98"/>
                <a:gd name="T39" fmla="*/ 6 h 91"/>
                <a:gd name="T40" fmla="*/ 0 w 98"/>
                <a:gd name="T41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1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4" y="3"/>
                    <a:pt x="21" y="3"/>
                    <a:pt x="27" y="8"/>
                  </a:cubicBezTo>
                  <a:cubicBezTo>
                    <a:pt x="32" y="14"/>
                    <a:pt x="38" y="18"/>
                    <a:pt x="46" y="18"/>
                  </a:cubicBezTo>
                  <a:cubicBezTo>
                    <a:pt x="57" y="17"/>
                    <a:pt x="63" y="22"/>
                    <a:pt x="69" y="30"/>
                  </a:cubicBezTo>
                  <a:cubicBezTo>
                    <a:pt x="71" y="33"/>
                    <a:pt x="72" y="35"/>
                    <a:pt x="76" y="36"/>
                  </a:cubicBezTo>
                  <a:cubicBezTo>
                    <a:pt x="74" y="29"/>
                    <a:pt x="69" y="24"/>
                    <a:pt x="64" y="19"/>
                  </a:cubicBezTo>
                  <a:cubicBezTo>
                    <a:pt x="60" y="14"/>
                    <a:pt x="55" y="11"/>
                    <a:pt x="52" y="4"/>
                  </a:cubicBezTo>
                  <a:cubicBezTo>
                    <a:pt x="59" y="6"/>
                    <a:pt x="63" y="13"/>
                    <a:pt x="68" y="17"/>
                  </a:cubicBezTo>
                  <a:cubicBezTo>
                    <a:pt x="69" y="19"/>
                    <a:pt x="70" y="21"/>
                    <a:pt x="73" y="20"/>
                  </a:cubicBezTo>
                  <a:cubicBezTo>
                    <a:pt x="77" y="28"/>
                    <a:pt x="82" y="34"/>
                    <a:pt x="87" y="41"/>
                  </a:cubicBezTo>
                  <a:cubicBezTo>
                    <a:pt x="90" y="43"/>
                    <a:pt x="89" y="47"/>
                    <a:pt x="91" y="49"/>
                  </a:cubicBezTo>
                  <a:cubicBezTo>
                    <a:pt x="94" y="60"/>
                    <a:pt x="98" y="69"/>
                    <a:pt x="96" y="81"/>
                  </a:cubicBezTo>
                  <a:cubicBezTo>
                    <a:pt x="96" y="84"/>
                    <a:pt x="96" y="88"/>
                    <a:pt x="93" y="91"/>
                  </a:cubicBezTo>
                  <a:cubicBezTo>
                    <a:pt x="88" y="90"/>
                    <a:pt x="88" y="87"/>
                    <a:pt x="88" y="83"/>
                  </a:cubicBezTo>
                  <a:cubicBezTo>
                    <a:pt x="87" y="77"/>
                    <a:pt x="86" y="70"/>
                    <a:pt x="81" y="65"/>
                  </a:cubicBezTo>
                  <a:cubicBezTo>
                    <a:pt x="75" y="58"/>
                    <a:pt x="71" y="49"/>
                    <a:pt x="65" y="42"/>
                  </a:cubicBezTo>
                  <a:cubicBezTo>
                    <a:pt x="59" y="33"/>
                    <a:pt x="52" y="28"/>
                    <a:pt x="42" y="30"/>
                  </a:cubicBezTo>
                  <a:cubicBezTo>
                    <a:pt x="32" y="25"/>
                    <a:pt x="23" y="18"/>
                    <a:pt x="13" y="13"/>
                  </a:cubicBezTo>
                  <a:cubicBezTo>
                    <a:pt x="10" y="12"/>
                    <a:pt x="9" y="9"/>
                    <a:pt x="8" y="6"/>
                  </a:cubicBezTo>
                  <a:cubicBezTo>
                    <a:pt x="6" y="4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4" name="Freeform 1961"/>
            <p:cNvSpPr/>
            <p:nvPr/>
          </p:nvSpPr>
          <p:spPr bwMode="auto">
            <a:xfrm>
              <a:off x="6173" y="1126"/>
              <a:ext cx="53" cy="65"/>
            </a:xfrm>
            <a:custGeom>
              <a:avLst/>
              <a:gdLst>
                <a:gd name="T0" fmla="*/ 7 w 35"/>
                <a:gd name="T1" fmla="*/ 42 h 43"/>
                <a:gd name="T2" fmla="*/ 4 w 35"/>
                <a:gd name="T3" fmla="*/ 38 h 43"/>
                <a:gd name="T4" fmla="*/ 3 w 35"/>
                <a:gd name="T5" fmla="*/ 31 h 43"/>
                <a:gd name="T6" fmla="*/ 13 w 35"/>
                <a:gd name="T7" fmla="*/ 25 h 43"/>
                <a:gd name="T8" fmla="*/ 23 w 35"/>
                <a:gd name="T9" fmla="*/ 19 h 43"/>
                <a:gd name="T10" fmla="*/ 22 w 35"/>
                <a:gd name="T11" fmla="*/ 8 h 43"/>
                <a:gd name="T12" fmla="*/ 28 w 35"/>
                <a:gd name="T13" fmla="*/ 9 h 43"/>
                <a:gd name="T14" fmla="*/ 27 w 35"/>
                <a:gd name="T15" fmla="*/ 0 h 43"/>
                <a:gd name="T16" fmla="*/ 34 w 35"/>
                <a:gd name="T17" fmla="*/ 11 h 43"/>
                <a:gd name="T18" fmla="*/ 34 w 35"/>
                <a:gd name="T19" fmla="*/ 22 h 43"/>
                <a:gd name="T20" fmla="*/ 24 w 35"/>
                <a:gd name="T21" fmla="*/ 38 h 43"/>
                <a:gd name="T22" fmla="*/ 19 w 35"/>
                <a:gd name="T23" fmla="*/ 40 h 43"/>
                <a:gd name="T24" fmla="*/ 10 w 35"/>
                <a:gd name="T25" fmla="*/ 43 h 43"/>
                <a:gd name="T26" fmla="*/ 7 w 35"/>
                <a:gd name="T2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7" y="42"/>
                  </a:moveTo>
                  <a:cubicBezTo>
                    <a:pt x="6" y="41"/>
                    <a:pt x="6" y="40"/>
                    <a:pt x="4" y="38"/>
                  </a:cubicBezTo>
                  <a:cubicBezTo>
                    <a:pt x="3" y="36"/>
                    <a:pt x="0" y="33"/>
                    <a:pt x="3" y="31"/>
                  </a:cubicBezTo>
                  <a:cubicBezTo>
                    <a:pt x="6" y="28"/>
                    <a:pt x="7" y="23"/>
                    <a:pt x="13" y="25"/>
                  </a:cubicBezTo>
                  <a:cubicBezTo>
                    <a:pt x="20" y="28"/>
                    <a:pt x="22" y="25"/>
                    <a:pt x="23" y="19"/>
                  </a:cubicBezTo>
                  <a:cubicBezTo>
                    <a:pt x="23" y="15"/>
                    <a:pt x="22" y="12"/>
                    <a:pt x="22" y="8"/>
                  </a:cubicBezTo>
                  <a:cubicBezTo>
                    <a:pt x="24" y="7"/>
                    <a:pt x="25" y="10"/>
                    <a:pt x="28" y="9"/>
                  </a:cubicBezTo>
                  <a:cubicBezTo>
                    <a:pt x="29" y="6"/>
                    <a:pt x="26" y="3"/>
                    <a:pt x="27" y="0"/>
                  </a:cubicBezTo>
                  <a:cubicBezTo>
                    <a:pt x="31" y="3"/>
                    <a:pt x="33" y="6"/>
                    <a:pt x="34" y="11"/>
                  </a:cubicBezTo>
                  <a:cubicBezTo>
                    <a:pt x="34" y="15"/>
                    <a:pt x="35" y="19"/>
                    <a:pt x="34" y="22"/>
                  </a:cubicBezTo>
                  <a:cubicBezTo>
                    <a:pt x="29" y="27"/>
                    <a:pt x="30" y="35"/>
                    <a:pt x="24" y="38"/>
                  </a:cubicBezTo>
                  <a:cubicBezTo>
                    <a:pt x="22" y="39"/>
                    <a:pt x="21" y="40"/>
                    <a:pt x="19" y="40"/>
                  </a:cubicBezTo>
                  <a:cubicBezTo>
                    <a:pt x="16" y="41"/>
                    <a:pt x="13" y="42"/>
                    <a:pt x="10" y="43"/>
                  </a:cubicBezTo>
                  <a:cubicBezTo>
                    <a:pt x="9" y="43"/>
                    <a:pt x="8" y="43"/>
                    <a:pt x="7" y="42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5" name="Freeform 1962"/>
            <p:cNvSpPr/>
            <p:nvPr/>
          </p:nvSpPr>
          <p:spPr bwMode="auto">
            <a:xfrm>
              <a:off x="6188" y="1051"/>
              <a:ext cx="23" cy="60"/>
            </a:xfrm>
            <a:custGeom>
              <a:avLst/>
              <a:gdLst>
                <a:gd name="T0" fmla="*/ 5 w 15"/>
                <a:gd name="T1" fmla="*/ 4 h 40"/>
                <a:gd name="T2" fmla="*/ 6 w 15"/>
                <a:gd name="T3" fmla="*/ 1 h 40"/>
                <a:gd name="T4" fmla="*/ 7 w 15"/>
                <a:gd name="T5" fmla="*/ 2 h 40"/>
                <a:gd name="T6" fmla="*/ 13 w 15"/>
                <a:gd name="T7" fmla="*/ 24 h 40"/>
                <a:gd name="T8" fmla="*/ 15 w 15"/>
                <a:gd name="T9" fmla="*/ 31 h 40"/>
                <a:gd name="T10" fmla="*/ 12 w 15"/>
                <a:gd name="T11" fmla="*/ 40 h 40"/>
                <a:gd name="T12" fmla="*/ 7 w 15"/>
                <a:gd name="T13" fmla="*/ 38 h 40"/>
                <a:gd name="T14" fmla="*/ 5 w 15"/>
                <a:gd name="T15" fmla="*/ 19 h 40"/>
                <a:gd name="T16" fmla="*/ 5 w 15"/>
                <a:gd name="T1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5" y="4"/>
                  </a:moveTo>
                  <a:cubicBezTo>
                    <a:pt x="5" y="3"/>
                    <a:pt x="5" y="2"/>
                    <a:pt x="6" y="1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9" y="10"/>
                    <a:pt x="13" y="16"/>
                    <a:pt x="13" y="24"/>
                  </a:cubicBezTo>
                  <a:cubicBezTo>
                    <a:pt x="13" y="26"/>
                    <a:pt x="14" y="29"/>
                    <a:pt x="15" y="31"/>
                  </a:cubicBezTo>
                  <a:cubicBezTo>
                    <a:pt x="14" y="34"/>
                    <a:pt x="13" y="37"/>
                    <a:pt x="12" y="40"/>
                  </a:cubicBezTo>
                  <a:cubicBezTo>
                    <a:pt x="11" y="40"/>
                    <a:pt x="9" y="39"/>
                    <a:pt x="7" y="38"/>
                  </a:cubicBezTo>
                  <a:cubicBezTo>
                    <a:pt x="3" y="32"/>
                    <a:pt x="4" y="26"/>
                    <a:pt x="5" y="19"/>
                  </a:cubicBezTo>
                  <a:cubicBezTo>
                    <a:pt x="5" y="14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DFB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6" name="Freeform 1963"/>
            <p:cNvSpPr/>
            <p:nvPr/>
          </p:nvSpPr>
          <p:spPr bwMode="auto">
            <a:xfrm>
              <a:off x="6214" y="1143"/>
              <a:ext cx="16" cy="39"/>
            </a:xfrm>
            <a:custGeom>
              <a:avLst/>
              <a:gdLst>
                <a:gd name="T0" fmla="*/ 5 w 11"/>
                <a:gd name="T1" fmla="*/ 12 h 26"/>
                <a:gd name="T2" fmla="*/ 7 w 11"/>
                <a:gd name="T3" fmla="*/ 0 h 26"/>
                <a:gd name="T4" fmla="*/ 11 w 11"/>
                <a:gd name="T5" fmla="*/ 14 h 26"/>
                <a:gd name="T6" fmla="*/ 9 w 11"/>
                <a:gd name="T7" fmla="*/ 25 h 26"/>
                <a:gd name="T8" fmla="*/ 5 w 11"/>
                <a:gd name="T9" fmla="*/ 26 h 26"/>
                <a:gd name="T10" fmla="*/ 4 w 11"/>
                <a:gd name="T11" fmla="*/ 25 h 26"/>
                <a:gd name="T12" fmla="*/ 5 w 11"/>
                <a:gd name="T1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6">
                  <a:moveTo>
                    <a:pt x="5" y="12"/>
                  </a:moveTo>
                  <a:cubicBezTo>
                    <a:pt x="6" y="8"/>
                    <a:pt x="4" y="4"/>
                    <a:pt x="7" y="0"/>
                  </a:cubicBezTo>
                  <a:cubicBezTo>
                    <a:pt x="10" y="4"/>
                    <a:pt x="8" y="10"/>
                    <a:pt x="11" y="14"/>
                  </a:cubicBezTo>
                  <a:cubicBezTo>
                    <a:pt x="9" y="18"/>
                    <a:pt x="9" y="22"/>
                    <a:pt x="9" y="25"/>
                  </a:cubicBezTo>
                  <a:cubicBezTo>
                    <a:pt x="8" y="25"/>
                    <a:pt x="7" y="26"/>
                    <a:pt x="5" y="26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0" y="20"/>
                    <a:pt x="3" y="16"/>
                    <a:pt x="5" y="12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7" name="Freeform 1964"/>
            <p:cNvSpPr/>
            <p:nvPr/>
          </p:nvSpPr>
          <p:spPr bwMode="auto">
            <a:xfrm>
              <a:off x="6215" y="1015"/>
              <a:ext cx="11" cy="17"/>
            </a:xfrm>
            <a:custGeom>
              <a:avLst/>
              <a:gdLst>
                <a:gd name="T0" fmla="*/ 6 w 7"/>
                <a:gd name="T1" fmla="*/ 1 h 11"/>
                <a:gd name="T2" fmla="*/ 6 w 7"/>
                <a:gd name="T3" fmla="*/ 11 h 11"/>
                <a:gd name="T4" fmla="*/ 2 w 7"/>
                <a:gd name="T5" fmla="*/ 6 h 11"/>
                <a:gd name="T6" fmla="*/ 4 w 7"/>
                <a:gd name="T7" fmla="*/ 1 h 11"/>
                <a:gd name="T8" fmla="*/ 6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6" y="4"/>
                    <a:pt x="7" y="8"/>
                    <a:pt x="6" y="11"/>
                  </a:cubicBezTo>
                  <a:cubicBezTo>
                    <a:pt x="5" y="9"/>
                    <a:pt x="3" y="8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5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C19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8" name="Freeform 1965"/>
            <p:cNvSpPr/>
            <p:nvPr/>
          </p:nvSpPr>
          <p:spPr bwMode="auto">
            <a:xfrm>
              <a:off x="6202" y="1017"/>
              <a:ext cx="7" cy="18"/>
            </a:xfrm>
            <a:custGeom>
              <a:avLst/>
              <a:gdLst>
                <a:gd name="T0" fmla="*/ 4 w 5"/>
                <a:gd name="T1" fmla="*/ 12 h 12"/>
                <a:gd name="T2" fmla="*/ 0 w 5"/>
                <a:gd name="T3" fmla="*/ 4 h 12"/>
                <a:gd name="T4" fmla="*/ 2 w 5"/>
                <a:gd name="T5" fmla="*/ 0 h 12"/>
                <a:gd name="T6" fmla="*/ 4 w 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10"/>
                    <a:pt x="0" y="7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4"/>
                    <a:pt x="4" y="8"/>
                    <a:pt x="4" y="12"/>
                  </a:cubicBezTo>
                  <a:close/>
                </a:path>
              </a:pathLst>
            </a:custGeom>
            <a:solidFill>
              <a:srgbClr val="39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9" name="Freeform 1966"/>
            <p:cNvSpPr/>
            <p:nvPr/>
          </p:nvSpPr>
          <p:spPr bwMode="auto">
            <a:xfrm>
              <a:off x="6203" y="1114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3 h 4"/>
                <a:gd name="T4" fmla="*/ 3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4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1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18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0" name="Freeform 1967"/>
            <p:cNvSpPr/>
            <p:nvPr/>
          </p:nvSpPr>
          <p:spPr bwMode="auto">
            <a:xfrm>
              <a:off x="6218" y="1005"/>
              <a:ext cx="6" cy="12"/>
            </a:xfrm>
            <a:custGeom>
              <a:avLst/>
              <a:gdLst>
                <a:gd name="T0" fmla="*/ 4 w 4"/>
                <a:gd name="T1" fmla="*/ 8 h 8"/>
                <a:gd name="T2" fmla="*/ 2 w 4"/>
                <a:gd name="T3" fmla="*/ 8 h 8"/>
                <a:gd name="T4" fmla="*/ 0 w 4"/>
                <a:gd name="T5" fmla="*/ 0 h 8"/>
                <a:gd name="T6" fmla="*/ 4 w 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1" y="5"/>
                    <a:pt x="1" y="3"/>
                    <a:pt x="0" y="0"/>
                  </a:cubicBezTo>
                  <a:cubicBezTo>
                    <a:pt x="3" y="2"/>
                    <a:pt x="4" y="5"/>
                    <a:pt x="4" y="8"/>
                  </a:cubicBezTo>
                  <a:close/>
                </a:path>
              </a:pathLst>
            </a:custGeom>
            <a:solidFill>
              <a:srgbClr val="B38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1" name="Freeform 1968"/>
            <p:cNvSpPr/>
            <p:nvPr/>
          </p:nvSpPr>
          <p:spPr bwMode="auto">
            <a:xfrm>
              <a:off x="6224" y="107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E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2" name="Freeform 1969"/>
            <p:cNvSpPr/>
            <p:nvPr/>
          </p:nvSpPr>
          <p:spPr bwMode="auto">
            <a:xfrm>
              <a:off x="6236" y="1041"/>
              <a:ext cx="14" cy="36"/>
            </a:xfrm>
            <a:custGeom>
              <a:avLst/>
              <a:gdLst>
                <a:gd name="T0" fmla="*/ 9 w 9"/>
                <a:gd name="T1" fmla="*/ 17 h 24"/>
                <a:gd name="T2" fmla="*/ 7 w 9"/>
                <a:gd name="T3" fmla="*/ 24 h 24"/>
                <a:gd name="T4" fmla="*/ 0 w 9"/>
                <a:gd name="T5" fmla="*/ 0 h 24"/>
                <a:gd name="T6" fmla="*/ 9 w 9"/>
                <a:gd name="T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9" y="17"/>
                  </a:moveTo>
                  <a:cubicBezTo>
                    <a:pt x="7" y="19"/>
                    <a:pt x="8" y="22"/>
                    <a:pt x="7" y="24"/>
                  </a:cubicBezTo>
                  <a:cubicBezTo>
                    <a:pt x="5" y="17"/>
                    <a:pt x="3" y="9"/>
                    <a:pt x="0" y="0"/>
                  </a:cubicBezTo>
                  <a:cubicBezTo>
                    <a:pt x="7" y="5"/>
                    <a:pt x="8" y="11"/>
                    <a:pt x="9" y="17"/>
                  </a:cubicBezTo>
                  <a:close/>
                </a:path>
              </a:pathLst>
            </a:custGeom>
            <a:solidFill>
              <a:srgbClr val="B5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3" name="Freeform 1970"/>
            <p:cNvSpPr/>
            <p:nvPr/>
          </p:nvSpPr>
          <p:spPr bwMode="auto">
            <a:xfrm>
              <a:off x="7661" y="1107"/>
              <a:ext cx="74" cy="117"/>
            </a:xfrm>
            <a:custGeom>
              <a:avLst/>
              <a:gdLst>
                <a:gd name="T0" fmla="*/ 8 w 49"/>
                <a:gd name="T1" fmla="*/ 78 h 78"/>
                <a:gd name="T2" fmla="*/ 5 w 49"/>
                <a:gd name="T3" fmla="*/ 64 h 78"/>
                <a:gd name="T4" fmla="*/ 4 w 49"/>
                <a:gd name="T5" fmla="*/ 46 h 78"/>
                <a:gd name="T6" fmla="*/ 8 w 49"/>
                <a:gd name="T7" fmla="*/ 21 h 78"/>
                <a:gd name="T8" fmla="*/ 8 w 49"/>
                <a:gd name="T9" fmla="*/ 19 h 78"/>
                <a:gd name="T10" fmla="*/ 18 w 49"/>
                <a:gd name="T11" fmla="*/ 13 h 78"/>
                <a:gd name="T12" fmla="*/ 18 w 49"/>
                <a:gd name="T13" fmla="*/ 12 h 78"/>
                <a:gd name="T14" fmla="*/ 17 w 49"/>
                <a:gd name="T15" fmla="*/ 12 h 78"/>
                <a:gd name="T16" fmla="*/ 8 w 49"/>
                <a:gd name="T17" fmla="*/ 3 h 78"/>
                <a:gd name="T18" fmla="*/ 35 w 49"/>
                <a:gd name="T19" fmla="*/ 3 h 78"/>
                <a:gd name="T20" fmla="*/ 47 w 49"/>
                <a:gd name="T21" fmla="*/ 7 h 78"/>
                <a:gd name="T22" fmla="*/ 49 w 49"/>
                <a:gd name="T23" fmla="*/ 10 h 78"/>
                <a:gd name="T24" fmla="*/ 47 w 49"/>
                <a:gd name="T25" fmla="*/ 13 h 78"/>
                <a:gd name="T26" fmla="*/ 38 w 49"/>
                <a:gd name="T27" fmla="*/ 15 h 78"/>
                <a:gd name="T28" fmla="*/ 22 w 49"/>
                <a:gd name="T29" fmla="*/ 18 h 78"/>
                <a:gd name="T30" fmla="*/ 6 w 49"/>
                <a:gd name="T31" fmla="*/ 32 h 78"/>
                <a:gd name="T32" fmla="*/ 5 w 49"/>
                <a:gd name="T33" fmla="*/ 39 h 78"/>
                <a:gd name="T34" fmla="*/ 8 w 49"/>
                <a:gd name="T35" fmla="*/ 69 h 78"/>
                <a:gd name="T36" fmla="*/ 8 w 49"/>
                <a:gd name="T3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78">
                  <a:moveTo>
                    <a:pt x="8" y="78"/>
                  </a:moveTo>
                  <a:cubicBezTo>
                    <a:pt x="4" y="74"/>
                    <a:pt x="3" y="69"/>
                    <a:pt x="5" y="64"/>
                  </a:cubicBezTo>
                  <a:cubicBezTo>
                    <a:pt x="7" y="58"/>
                    <a:pt x="7" y="52"/>
                    <a:pt x="4" y="46"/>
                  </a:cubicBezTo>
                  <a:cubicBezTo>
                    <a:pt x="0" y="37"/>
                    <a:pt x="1" y="28"/>
                    <a:pt x="8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11" y="16"/>
                    <a:pt x="14" y="14"/>
                    <a:pt x="18" y="13"/>
                  </a:cubicBezTo>
                  <a:cubicBezTo>
                    <a:pt x="19" y="13"/>
                    <a:pt x="19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5" y="7"/>
                    <a:pt x="8" y="10"/>
                    <a:pt x="8" y="3"/>
                  </a:cubicBezTo>
                  <a:cubicBezTo>
                    <a:pt x="17" y="2"/>
                    <a:pt x="26" y="0"/>
                    <a:pt x="35" y="3"/>
                  </a:cubicBezTo>
                  <a:cubicBezTo>
                    <a:pt x="39" y="4"/>
                    <a:pt x="43" y="6"/>
                    <a:pt x="47" y="7"/>
                  </a:cubicBezTo>
                  <a:cubicBezTo>
                    <a:pt x="48" y="8"/>
                    <a:pt x="49" y="9"/>
                    <a:pt x="49" y="10"/>
                  </a:cubicBezTo>
                  <a:cubicBezTo>
                    <a:pt x="49" y="11"/>
                    <a:pt x="48" y="12"/>
                    <a:pt x="47" y="13"/>
                  </a:cubicBezTo>
                  <a:cubicBezTo>
                    <a:pt x="44" y="14"/>
                    <a:pt x="41" y="15"/>
                    <a:pt x="38" y="15"/>
                  </a:cubicBezTo>
                  <a:cubicBezTo>
                    <a:pt x="32" y="15"/>
                    <a:pt x="27" y="17"/>
                    <a:pt x="22" y="18"/>
                  </a:cubicBezTo>
                  <a:cubicBezTo>
                    <a:pt x="15" y="21"/>
                    <a:pt x="9" y="25"/>
                    <a:pt x="6" y="32"/>
                  </a:cubicBezTo>
                  <a:cubicBezTo>
                    <a:pt x="4" y="34"/>
                    <a:pt x="3" y="37"/>
                    <a:pt x="5" y="39"/>
                  </a:cubicBezTo>
                  <a:cubicBezTo>
                    <a:pt x="10" y="49"/>
                    <a:pt x="7" y="59"/>
                    <a:pt x="8" y="69"/>
                  </a:cubicBezTo>
                  <a:cubicBezTo>
                    <a:pt x="8" y="72"/>
                    <a:pt x="8" y="75"/>
                    <a:pt x="8" y="78"/>
                  </a:cubicBezTo>
                  <a:close/>
                </a:path>
              </a:pathLst>
            </a:custGeom>
            <a:solidFill>
              <a:srgbClr val="CE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4" name="Freeform 1971"/>
            <p:cNvSpPr/>
            <p:nvPr/>
          </p:nvSpPr>
          <p:spPr bwMode="auto">
            <a:xfrm>
              <a:off x="7702" y="1135"/>
              <a:ext cx="9" cy="3"/>
            </a:xfrm>
            <a:custGeom>
              <a:avLst/>
              <a:gdLst>
                <a:gd name="T0" fmla="*/ 6 w 6"/>
                <a:gd name="T1" fmla="*/ 0 h 2"/>
                <a:gd name="T2" fmla="*/ 6 w 6"/>
                <a:gd name="T3" fmla="*/ 2 h 2"/>
                <a:gd name="T4" fmla="*/ 0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DF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5" name="Freeform 1972"/>
            <p:cNvSpPr/>
            <p:nvPr/>
          </p:nvSpPr>
          <p:spPr bwMode="auto">
            <a:xfrm>
              <a:off x="6914" y="1822"/>
              <a:ext cx="69" cy="149"/>
            </a:xfrm>
            <a:custGeom>
              <a:avLst/>
              <a:gdLst>
                <a:gd name="T0" fmla="*/ 9 w 46"/>
                <a:gd name="T1" fmla="*/ 68 h 99"/>
                <a:gd name="T2" fmla="*/ 9 w 46"/>
                <a:gd name="T3" fmla="*/ 65 h 99"/>
                <a:gd name="T4" fmla="*/ 9 w 46"/>
                <a:gd name="T5" fmla="*/ 52 h 99"/>
                <a:gd name="T6" fmla="*/ 1 w 46"/>
                <a:gd name="T7" fmla="*/ 31 h 99"/>
                <a:gd name="T8" fmla="*/ 6 w 46"/>
                <a:gd name="T9" fmla="*/ 7 h 99"/>
                <a:gd name="T10" fmla="*/ 13 w 46"/>
                <a:gd name="T11" fmla="*/ 0 h 99"/>
                <a:gd name="T12" fmla="*/ 27 w 46"/>
                <a:gd name="T13" fmla="*/ 21 h 99"/>
                <a:gd name="T14" fmla="*/ 39 w 46"/>
                <a:gd name="T15" fmla="*/ 51 h 99"/>
                <a:gd name="T16" fmla="*/ 43 w 46"/>
                <a:gd name="T17" fmla="*/ 68 h 99"/>
                <a:gd name="T18" fmla="*/ 43 w 46"/>
                <a:gd name="T19" fmla="*/ 89 h 99"/>
                <a:gd name="T20" fmla="*/ 41 w 46"/>
                <a:gd name="T21" fmla="*/ 91 h 99"/>
                <a:gd name="T22" fmla="*/ 39 w 46"/>
                <a:gd name="T23" fmla="*/ 91 h 99"/>
                <a:gd name="T24" fmla="*/ 37 w 46"/>
                <a:gd name="T25" fmla="*/ 69 h 99"/>
                <a:gd name="T26" fmla="*/ 26 w 46"/>
                <a:gd name="T27" fmla="*/ 63 h 99"/>
                <a:gd name="T28" fmla="*/ 20 w 46"/>
                <a:gd name="T29" fmla="*/ 72 h 99"/>
                <a:gd name="T30" fmla="*/ 15 w 46"/>
                <a:gd name="T31" fmla="*/ 99 h 99"/>
                <a:gd name="T32" fmla="*/ 10 w 46"/>
                <a:gd name="T33" fmla="*/ 77 h 99"/>
                <a:gd name="T34" fmla="*/ 9 w 46"/>
                <a:gd name="T35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99">
                  <a:moveTo>
                    <a:pt x="9" y="68"/>
                  </a:moveTo>
                  <a:cubicBezTo>
                    <a:pt x="9" y="67"/>
                    <a:pt x="9" y="66"/>
                    <a:pt x="9" y="65"/>
                  </a:cubicBezTo>
                  <a:cubicBezTo>
                    <a:pt x="11" y="60"/>
                    <a:pt x="11" y="56"/>
                    <a:pt x="9" y="52"/>
                  </a:cubicBezTo>
                  <a:cubicBezTo>
                    <a:pt x="7" y="45"/>
                    <a:pt x="4" y="38"/>
                    <a:pt x="1" y="31"/>
                  </a:cubicBezTo>
                  <a:cubicBezTo>
                    <a:pt x="0" y="23"/>
                    <a:pt x="3" y="15"/>
                    <a:pt x="6" y="7"/>
                  </a:cubicBezTo>
                  <a:cubicBezTo>
                    <a:pt x="7" y="4"/>
                    <a:pt x="8" y="1"/>
                    <a:pt x="13" y="0"/>
                  </a:cubicBezTo>
                  <a:cubicBezTo>
                    <a:pt x="19" y="6"/>
                    <a:pt x="23" y="13"/>
                    <a:pt x="27" y="21"/>
                  </a:cubicBezTo>
                  <a:cubicBezTo>
                    <a:pt x="32" y="30"/>
                    <a:pt x="36" y="40"/>
                    <a:pt x="39" y="51"/>
                  </a:cubicBezTo>
                  <a:cubicBezTo>
                    <a:pt x="39" y="57"/>
                    <a:pt x="41" y="63"/>
                    <a:pt x="43" y="68"/>
                  </a:cubicBezTo>
                  <a:cubicBezTo>
                    <a:pt x="45" y="75"/>
                    <a:pt x="46" y="82"/>
                    <a:pt x="43" y="89"/>
                  </a:cubicBezTo>
                  <a:cubicBezTo>
                    <a:pt x="43" y="90"/>
                    <a:pt x="42" y="91"/>
                    <a:pt x="41" y="91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9" y="84"/>
                    <a:pt x="40" y="76"/>
                    <a:pt x="37" y="69"/>
                  </a:cubicBezTo>
                  <a:cubicBezTo>
                    <a:pt x="34" y="65"/>
                    <a:pt x="30" y="62"/>
                    <a:pt x="26" y="63"/>
                  </a:cubicBezTo>
                  <a:cubicBezTo>
                    <a:pt x="22" y="64"/>
                    <a:pt x="21" y="68"/>
                    <a:pt x="20" y="72"/>
                  </a:cubicBezTo>
                  <a:cubicBezTo>
                    <a:pt x="19" y="81"/>
                    <a:pt x="19" y="90"/>
                    <a:pt x="15" y="99"/>
                  </a:cubicBezTo>
                  <a:cubicBezTo>
                    <a:pt x="9" y="92"/>
                    <a:pt x="12" y="84"/>
                    <a:pt x="10" y="77"/>
                  </a:cubicBezTo>
                  <a:cubicBezTo>
                    <a:pt x="10" y="74"/>
                    <a:pt x="10" y="71"/>
                    <a:pt x="9" y="68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6" name="Freeform 1973"/>
            <p:cNvSpPr/>
            <p:nvPr/>
          </p:nvSpPr>
          <p:spPr bwMode="auto">
            <a:xfrm>
              <a:off x="6844" y="1762"/>
              <a:ext cx="70" cy="93"/>
            </a:xfrm>
            <a:custGeom>
              <a:avLst/>
              <a:gdLst>
                <a:gd name="T0" fmla="*/ 40 w 47"/>
                <a:gd name="T1" fmla="*/ 62 h 62"/>
                <a:gd name="T2" fmla="*/ 33 w 47"/>
                <a:gd name="T3" fmla="*/ 56 h 62"/>
                <a:gd name="T4" fmla="*/ 27 w 47"/>
                <a:gd name="T5" fmla="*/ 49 h 62"/>
                <a:gd name="T6" fmla="*/ 17 w 47"/>
                <a:gd name="T7" fmla="*/ 37 h 62"/>
                <a:gd name="T8" fmla="*/ 0 w 47"/>
                <a:gd name="T9" fmla="*/ 12 h 62"/>
                <a:gd name="T10" fmla="*/ 8 w 47"/>
                <a:gd name="T11" fmla="*/ 9 h 62"/>
                <a:gd name="T12" fmla="*/ 15 w 47"/>
                <a:gd name="T13" fmla="*/ 12 h 62"/>
                <a:gd name="T14" fmla="*/ 26 w 47"/>
                <a:gd name="T15" fmla="*/ 15 h 62"/>
                <a:gd name="T16" fmla="*/ 31 w 47"/>
                <a:gd name="T17" fmla="*/ 16 h 62"/>
                <a:gd name="T18" fmla="*/ 30 w 47"/>
                <a:gd name="T19" fmla="*/ 10 h 62"/>
                <a:gd name="T20" fmla="*/ 23 w 47"/>
                <a:gd name="T21" fmla="*/ 0 h 62"/>
                <a:gd name="T22" fmla="*/ 46 w 47"/>
                <a:gd name="T23" fmla="*/ 23 h 62"/>
                <a:gd name="T24" fmla="*/ 44 w 47"/>
                <a:gd name="T25" fmla="*/ 56 h 62"/>
                <a:gd name="T26" fmla="*/ 40 w 47"/>
                <a:gd name="T2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62">
                  <a:moveTo>
                    <a:pt x="40" y="62"/>
                  </a:moveTo>
                  <a:cubicBezTo>
                    <a:pt x="38" y="60"/>
                    <a:pt x="35" y="58"/>
                    <a:pt x="33" y="56"/>
                  </a:cubicBezTo>
                  <a:cubicBezTo>
                    <a:pt x="33" y="52"/>
                    <a:pt x="30" y="50"/>
                    <a:pt x="27" y="49"/>
                  </a:cubicBezTo>
                  <a:cubicBezTo>
                    <a:pt x="25" y="44"/>
                    <a:pt x="21" y="40"/>
                    <a:pt x="17" y="37"/>
                  </a:cubicBezTo>
                  <a:cubicBezTo>
                    <a:pt x="11" y="29"/>
                    <a:pt x="1" y="23"/>
                    <a:pt x="0" y="12"/>
                  </a:cubicBezTo>
                  <a:cubicBezTo>
                    <a:pt x="2" y="8"/>
                    <a:pt x="3" y="5"/>
                    <a:pt x="8" y="9"/>
                  </a:cubicBezTo>
                  <a:cubicBezTo>
                    <a:pt x="10" y="11"/>
                    <a:pt x="12" y="12"/>
                    <a:pt x="15" y="12"/>
                  </a:cubicBezTo>
                  <a:cubicBezTo>
                    <a:pt x="19" y="11"/>
                    <a:pt x="23" y="12"/>
                    <a:pt x="26" y="15"/>
                  </a:cubicBezTo>
                  <a:cubicBezTo>
                    <a:pt x="27" y="17"/>
                    <a:pt x="29" y="18"/>
                    <a:pt x="31" y="16"/>
                  </a:cubicBezTo>
                  <a:cubicBezTo>
                    <a:pt x="33" y="14"/>
                    <a:pt x="31" y="12"/>
                    <a:pt x="30" y="10"/>
                  </a:cubicBezTo>
                  <a:cubicBezTo>
                    <a:pt x="28" y="7"/>
                    <a:pt x="25" y="6"/>
                    <a:pt x="23" y="0"/>
                  </a:cubicBezTo>
                  <a:cubicBezTo>
                    <a:pt x="34" y="7"/>
                    <a:pt x="41" y="14"/>
                    <a:pt x="46" y="23"/>
                  </a:cubicBezTo>
                  <a:cubicBezTo>
                    <a:pt x="47" y="34"/>
                    <a:pt x="47" y="45"/>
                    <a:pt x="44" y="56"/>
                  </a:cubicBezTo>
                  <a:cubicBezTo>
                    <a:pt x="44" y="59"/>
                    <a:pt x="45" y="62"/>
                    <a:pt x="40" y="62"/>
                  </a:cubicBezTo>
                  <a:close/>
                </a:path>
              </a:pathLst>
            </a:custGeom>
            <a:solidFill>
              <a:srgbClr val="9C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7" name="Freeform 1974"/>
            <p:cNvSpPr/>
            <p:nvPr/>
          </p:nvSpPr>
          <p:spPr bwMode="auto">
            <a:xfrm>
              <a:off x="6904" y="1797"/>
              <a:ext cx="30" cy="72"/>
            </a:xfrm>
            <a:custGeom>
              <a:avLst/>
              <a:gdLst>
                <a:gd name="T0" fmla="*/ 0 w 20"/>
                <a:gd name="T1" fmla="*/ 39 h 48"/>
                <a:gd name="T2" fmla="*/ 2 w 20"/>
                <a:gd name="T3" fmla="*/ 7 h 48"/>
                <a:gd name="T4" fmla="*/ 6 w 20"/>
                <a:gd name="T5" fmla="*/ 0 h 48"/>
                <a:gd name="T6" fmla="*/ 20 w 20"/>
                <a:gd name="T7" fmla="*/ 17 h 48"/>
                <a:gd name="T8" fmla="*/ 12 w 20"/>
                <a:gd name="T9" fmla="*/ 39 h 48"/>
                <a:gd name="T10" fmla="*/ 8 w 20"/>
                <a:gd name="T11" fmla="*/ 48 h 48"/>
                <a:gd name="T12" fmla="*/ 8 w 20"/>
                <a:gd name="T13" fmla="*/ 48 h 48"/>
                <a:gd name="T14" fmla="*/ 6 w 20"/>
                <a:gd name="T15" fmla="*/ 46 h 48"/>
                <a:gd name="T16" fmla="*/ 0 w 20"/>
                <a:gd name="T17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48">
                  <a:moveTo>
                    <a:pt x="0" y="39"/>
                  </a:moveTo>
                  <a:cubicBezTo>
                    <a:pt x="0" y="28"/>
                    <a:pt x="3" y="18"/>
                    <a:pt x="2" y="7"/>
                  </a:cubicBezTo>
                  <a:cubicBezTo>
                    <a:pt x="2" y="4"/>
                    <a:pt x="3" y="2"/>
                    <a:pt x="6" y="0"/>
                  </a:cubicBezTo>
                  <a:cubicBezTo>
                    <a:pt x="12" y="5"/>
                    <a:pt x="15" y="12"/>
                    <a:pt x="20" y="17"/>
                  </a:cubicBezTo>
                  <a:cubicBezTo>
                    <a:pt x="16" y="24"/>
                    <a:pt x="14" y="32"/>
                    <a:pt x="12" y="39"/>
                  </a:cubicBezTo>
                  <a:cubicBezTo>
                    <a:pt x="12" y="42"/>
                    <a:pt x="10" y="46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7"/>
                    <a:pt x="6" y="46"/>
                  </a:cubicBezTo>
                  <a:cubicBezTo>
                    <a:pt x="4" y="44"/>
                    <a:pt x="2" y="41"/>
                    <a:pt x="0" y="39"/>
                  </a:cubicBezTo>
                  <a:close/>
                </a:path>
              </a:pathLst>
            </a:custGeom>
            <a:solidFill>
              <a:srgbClr val="955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8" name="Freeform 1975"/>
            <p:cNvSpPr/>
            <p:nvPr/>
          </p:nvSpPr>
          <p:spPr bwMode="auto">
            <a:xfrm>
              <a:off x="6748" y="1720"/>
              <a:ext cx="78" cy="57"/>
            </a:xfrm>
            <a:custGeom>
              <a:avLst/>
              <a:gdLst>
                <a:gd name="T0" fmla="*/ 52 w 52"/>
                <a:gd name="T1" fmla="*/ 32 h 38"/>
                <a:gd name="T2" fmla="*/ 49 w 52"/>
                <a:gd name="T3" fmla="*/ 38 h 38"/>
                <a:gd name="T4" fmla="*/ 40 w 52"/>
                <a:gd name="T5" fmla="*/ 33 h 38"/>
                <a:gd name="T6" fmla="*/ 38 w 52"/>
                <a:gd name="T7" fmla="*/ 31 h 38"/>
                <a:gd name="T8" fmla="*/ 37 w 52"/>
                <a:gd name="T9" fmla="*/ 28 h 38"/>
                <a:gd name="T10" fmla="*/ 32 w 52"/>
                <a:gd name="T11" fmla="*/ 24 h 38"/>
                <a:gd name="T12" fmla="*/ 14 w 52"/>
                <a:gd name="T13" fmla="*/ 14 h 38"/>
                <a:gd name="T14" fmla="*/ 2 w 52"/>
                <a:gd name="T15" fmla="*/ 11 h 38"/>
                <a:gd name="T16" fmla="*/ 1 w 52"/>
                <a:gd name="T17" fmla="*/ 5 h 38"/>
                <a:gd name="T18" fmla="*/ 27 w 52"/>
                <a:gd name="T19" fmla="*/ 4 h 38"/>
                <a:gd name="T20" fmla="*/ 33 w 52"/>
                <a:gd name="T21" fmla="*/ 5 h 38"/>
                <a:gd name="T22" fmla="*/ 36 w 52"/>
                <a:gd name="T23" fmla="*/ 9 h 38"/>
                <a:gd name="T24" fmla="*/ 47 w 52"/>
                <a:gd name="T25" fmla="*/ 18 h 38"/>
                <a:gd name="T26" fmla="*/ 48 w 52"/>
                <a:gd name="T27" fmla="*/ 20 h 38"/>
                <a:gd name="T28" fmla="*/ 49 w 52"/>
                <a:gd name="T29" fmla="*/ 22 h 38"/>
                <a:gd name="T30" fmla="*/ 52 w 52"/>
                <a:gd name="T3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38">
                  <a:moveTo>
                    <a:pt x="52" y="32"/>
                  </a:moveTo>
                  <a:cubicBezTo>
                    <a:pt x="51" y="34"/>
                    <a:pt x="51" y="36"/>
                    <a:pt x="49" y="38"/>
                  </a:cubicBezTo>
                  <a:cubicBezTo>
                    <a:pt x="44" y="38"/>
                    <a:pt x="42" y="35"/>
                    <a:pt x="40" y="33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0"/>
                    <a:pt x="37" y="29"/>
                    <a:pt x="37" y="28"/>
                  </a:cubicBezTo>
                  <a:cubicBezTo>
                    <a:pt x="36" y="26"/>
                    <a:pt x="34" y="25"/>
                    <a:pt x="32" y="24"/>
                  </a:cubicBezTo>
                  <a:cubicBezTo>
                    <a:pt x="26" y="21"/>
                    <a:pt x="21" y="16"/>
                    <a:pt x="14" y="14"/>
                  </a:cubicBezTo>
                  <a:cubicBezTo>
                    <a:pt x="10" y="12"/>
                    <a:pt x="6" y="12"/>
                    <a:pt x="2" y="11"/>
                  </a:cubicBezTo>
                  <a:cubicBezTo>
                    <a:pt x="1" y="9"/>
                    <a:pt x="0" y="8"/>
                    <a:pt x="1" y="5"/>
                  </a:cubicBezTo>
                  <a:cubicBezTo>
                    <a:pt x="9" y="2"/>
                    <a:pt x="18" y="0"/>
                    <a:pt x="27" y="4"/>
                  </a:cubicBezTo>
                  <a:cubicBezTo>
                    <a:pt x="29" y="5"/>
                    <a:pt x="31" y="5"/>
                    <a:pt x="33" y="5"/>
                  </a:cubicBezTo>
                  <a:cubicBezTo>
                    <a:pt x="34" y="6"/>
                    <a:pt x="35" y="8"/>
                    <a:pt x="36" y="9"/>
                  </a:cubicBezTo>
                  <a:cubicBezTo>
                    <a:pt x="39" y="12"/>
                    <a:pt x="43" y="15"/>
                    <a:pt x="47" y="18"/>
                  </a:cubicBezTo>
                  <a:cubicBezTo>
                    <a:pt x="47" y="18"/>
                    <a:pt x="48" y="19"/>
                    <a:pt x="48" y="20"/>
                  </a:cubicBezTo>
                  <a:cubicBezTo>
                    <a:pt x="49" y="20"/>
                    <a:pt x="49" y="21"/>
                    <a:pt x="49" y="22"/>
                  </a:cubicBezTo>
                  <a:cubicBezTo>
                    <a:pt x="51" y="25"/>
                    <a:pt x="52" y="28"/>
                    <a:pt x="52" y="32"/>
                  </a:cubicBezTo>
                  <a:close/>
                </a:path>
              </a:pathLst>
            </a:custGeom>
            <a:solidFill>
              <a:srgbClr val="9A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9" name="Freeform 1976"/>
            <p:cNvSpPr/>
            <p:nvPr/>
          </p:nvSpPr>
          <p:spPr bwMode="auto">
            <a:xfrm>
              <a:off x="6769" y="1746"/>
              <a:ext cx="57" cy="81"/>
            </a:xfrm>
            <a:custGeom>
              <a:avLst/>
              <a:gdLst>
                <a:gd name="T0" fmla="*/ 27 w 38"/>
                <a:gd name="T1" fmla="*/ 11 h 54"/>
                <a:gd name="T2" fmla="*/ 27 w 38"/>
                <a:gd name="T3" fmla="*/ 13 h 54"/>
                <a:gd name="T4" fmla="*/ 26 w 38"/>
                <a:gd name="T5" fmla="*/ 16 h 54"/>
                <a:gd name="T6" fmla="*/ 24 w 38"/>
                <a:gd name="T7" fmla="*/ 21 h 54"/>
                <a:gd name="T8" fmla="*/ 23 w 38"/>
                <a:gd name="T9" fmla="*/ 25 h 54"/>
                <a:gd name="T10" fmla="*/ 34 w 38"/>
                <a:gd name="T11" fmla="*/ 40 h 54"/>
                <a:gd name="T12" fmla="*/ 38 w 38"/>
                <a:gd name="T13" fmla="*/ 46 h 54"/>
                <a:gd name="T14" fmla="*/ 22 w 38"/>
                <a:gd name="T15" fmla="*/ 44 h 54"/>
                <a:gd name="T16" fmla="*/ 15 w 38"/>
                <a:gd name="T17" fmla="*/ 36 h 54"/>
                <a:gd name="T18" fmla="*/ 13 w 38"/>
                <a:gd name="T19" fmla="*/ 31 h 54"/>
                <a:gd name="T20" fmla="*/ 4 w 38"/>
                <a:gd name="T21" fmla="*/ 17 h 54"/>
                <a:gd name="T22" fmla="*/ 1 w 38"/>
                <a:gd name="T23" fmla="*/ 8 h 54"/>
                <a:gd name="T24" fmla="*/ 21 w 38"/>
                <a:gd name="T25" fmla="*/ 6 h 54"/>
                <a:gd name="T26" fmla="*/ 25 w 38"/>
                <a:gd name="T27" fmla="*/ 9 h 54"/>
                <a:gd name="T28" fmla="*/ 27 w 38"/>
                <a:gd name="T2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54">
                  <a:moveTo>
                    <a:pt x="27" y="11"/>
                  </a:moveTo>
                  <a:cubicBezTo>
                    <a:pt x="27" y="12"/>
                    <a:pt x="27" y="13"/>
                    <a:pt x="27" y="13"/>
                  </a:cubicBezTo>
                  <a:cubicBezTo>
                    <a:pt x="27" y="14"/>
                    <a:pt x="27" y="15"/>
                    <a:pt x="26" y="16"/>
                  </a:cubicBezTo>
                  <a:cubicBezTo>
                    <a:pt x="22" y="16"/>
                    <a:pt x="20" y="17"/>
                    <a:pt x="24" y="21"/>
                  </a:cubicBezTo>
                  <a:cubicBezTo>
                    <a:pt x="24" y="22"/>
                    <a:pt x="24" y="24"/>
                    <a:pt x="23" y="25"/>
                  </a:cubicBezTo>
                  <a:cubicBezTo>
                    <a:pt x="24" y="31"/>
                    <a:pt x="30" y="35"/>
                    <a:pt x="34" y="40"/>
                  </a:cubicBezTo>
                  <a:cubicBezTo>
                    <a:pt x="35" y="42"/>
                    <a:pt x="38" y="43"/>
                    <a:pt x="38" y="46"/>
                  </a:cubicBezTo>
                  <a:cubicBezTo>
                    <a:pt x="32" y="54"/>
                    <a:pt x="28" y="46"/>
                    <a:pt x="22" y="44"/>
                  </a:cubicBezTo>
                  <a:cubicBezTo>
                    <a:pt x="21" y="41"/>
                    <a:pt x="18" y="38"/>
                    <a:pt x="15" y="36"/>
                  </a:cubicBezTo>
                  <a:cubicBezTo>
                    <a:pt x="14" y="34"/>
                    <a:pt x="14" y="33"/>
                    <a:pt x="13" y="31"/>
                  </a:cubicBezTo>
                  <a:cubicBezTo>
                    <a:pt x="11" y="26"/>
                    <a:pt x="7" y="21"/>
                    <a:pt x="4" y="17"/>
                  </a:cubicBezTo>
                  <a:cubicBezTo>
                    <a:pt x="2" y="14"/>
                    <a:pt x="0" y="12"/>
                    <a:pt x="1" y="8"/>
                  </a:cubicBezTo>
                  <a:cubicBezTo>
                    <a:pt x="7" y="0"/>
                    <a:pt x="14" y="4"/>
                    <a:pt x="21" y="6"/>
                  </a:cubicBezTo>
                  <a:cubicBezTo>
                    <a:pt x="23" y="6"/>
                    <a:pt x="24" y="8"/>
                    <a:pt x="25" y="9"/>
                  </a:cubicBezTo>
                  <a:cubicBezTo>
                    <a:pt x="26" y="10"/>
                    <a:pt x="26" y="11"/>
                    <a:pt x="27" y="11"/>
                  </a:cubicBezTo>
                  <a:close/>
                </a:path>
              </a:pathLst>
            </a:custGeom>
            <a:solidFill>
              <a:srgbClr val="B16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0" name="Freeform 1977"/>
            <p:cNvSpPr/>
            <p:nvPr/>
          </p:nvSpPr>
          <p:spPr bwMode="auto">
            <a:xfrm>
              <a:off x="6799" y="1807"/>
              <a:ext cx="69" cy="50"/>
            </a:xfrm>
            <a:custGeom>
              <a:avLst/>
              <a:gdLst>
                <a:gd name="T0" fmla="*/ 3 w 46"/>
                <a:gd name="T1" fmla="*/ 1 h 33"/>
                <a:gd name="T2" fmla="*/ 18 w 46"/>
                <a:gd name="T3" fmla="*/ 5 h 33"/>
                <a:gd name="T4" fmla="*/ 38 w 46"/>
                <a:gd name="T5" fmla="*/ 17 h 33"/>
                <a:gd name="T6" fmla="*/ 46 w 46"/>
                <a:gd name="T7" fmla="*/ 32 h 33"/>
                <a:gd name="T8" fmla="*/ 45 w 46"/>
                <a:gd name="T9" fmla="*/ 32 h 33"/>
                <a:gd name="T10" fmla="*/ 38 w 46"/>
                <a:gd name="T11" fmla="*/ 31 h 33"/>
                <a:gd name="T12" fmla="*/ 20 w 46"/>
                <a:gd name="T13" fmla="*/ 21 h 33"/>
                <a:gd name="T14" fmla="*/ 13 w 46"/>
                <a:gd name="T15" fmla="*/ 19 h 33"/>
                <a:gd name="T16" fmla="*/ 0 w 46"/>
                <a:gd name="T17" fmla="*/ 3 h 33"/>
                <a:gd name="T18" fmla="*/ 3 w 46"/>
                <a:gd name="T1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3">
                  <a:moveTo>
                    <a:pt x="3" y="1"/>
                  </a:moveTo>
                  <a:cubicBezTo>
                    <a:pt x="8" y="2"/>
                    <a:pt x="12" y="7"/>
                    <a:pt x="18" y="5"/>
                  </a:cubicBezTo>
                  <a:cubicBezTo>
                    <a:pt x="24" y="11"/>
                    <a:pt x="29" y="16"/>
                    <a:pt x="38" y="17"/>
                  </a:cubicBezTo>
                  <a:cubicBezTo>
                    <a:pt x="46" y="18"/>
                    <a:pt x="46" y="25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2" y="33"/>
                    <a:pt x="39" y="33"/>
                    <a:pt x="38" y="31"/>
                  </a:cubicBezTo>
                  <a:cubicBezTo>
                    <a:pt x="33" y="25"/>
                    <a:pt x="26" y="23"/>
                    <a:pt x="20" y="21"/>
                  </a:cubicBezTo>
                  <a:cubicBezTo>
                    <a:pt x="17" y="20"/>
                    <a:pt x="15" y="20"/>
                    <a:pt x="13" y="19"/>
                  </a:cubicBezTo>
                  <a:cubicBezTo>
                    <a:pt x="8" y="14"/>
                    <a:pt x="0" y="12"/>
                    <a:pt x="0" y="3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B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1" name="Freeform 1978"/>
            <p:cNvSpPr/>
            <p:nvPr/>
          </p:nvSpPr>
          <p:spPr bwMode="auto">
            <a:xfrm>
              <a:off x="6701" y="1728"/>
              <a:ext cx="51" cy="67"/>
            </a:xfrm>
            <a:custGeom>
              <a:avLst/>
              <a:gdLst>
                <a:gd name="T0" fmla="*/ 32 w 34"/>
                <a:gd name="T1" fmla="*/ 0 h 45"/>
                <a:gd name="T2" fmla="*/ 34 w 34"/>
                <a:gd name="T3" fmla="*/ 4 h 45"/>
                <a:gd name="T4" fmla="*/ 31 w 34"/>
                <a:gd name="T5" fmla="*/ 8 h 45"/>
                <a:gd name="T6" fmla="*/ 26 w 34"/>
                <a:gd name="T7" fmla="*/ 11 h 45"/>
                <a:gd name="T8" fmla="*/ 22 w 34"/>
                <a:gd name="T9" fmla="*/ 28 h 45"/>
                <a:gd name="T10" fmla="*/ 21 w 34"/>
                <a:gd name="T11" fmla="*/ 31 h 45"/>
                <a:gd name="T12" fmla="*/ 9 w 34"/>
                <a:gd name="T13" fmla="*/ 45 h 45"/>
                <a:gd name="T14" fmla="*/ 2 w 34"/>
                <a:gd name="T15" fmla="*/ 38 h 45"/>
                <a:gd name="T16" fmla="*/ 8 w 34"/>
                <a:gd name="T17" fmla="*/ 11 h 45"/>
                <a:gd name="T18" fmla="*/ 11 w 34"/>
                <a:gd name="T19" fmla="*/ 8 h 45"/>
                <a:gd name="T20" fmla="*/ 26 w 34"/>
                <a:gd name="T21" fmla="*/ 2 h 45"/>
                <a:gd name="T22" fmla="*/ 28 w 34"/>
                <a:gd name="T23" fmla="*/ 0 h 45"/>
                <a:gd name="T24" fmla="*/ 30 w 34"/>
                <a:gd name="T25" fmla="*/ 0 h 45"/>
                <a:gd name="T26" fmla="*/ 32 w 34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45">
                  <a:moveTo>
                    <a:pt x="32" y="0"/>
                  </a:moveTo>
                  <a:cubicBezTo>
                    <a:pt x="32" y="2"/>
                    <a:pt x="33" y="3"/>
                    <a:pt x="34" y="4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29" y="9"/>
                    <a:pt x="28" y="10"/>
                    <a:pt x="26" y="11"/>
                  </a:cubicBezTo>
                  <a:cubicBezTo>
                    <a:pt x="21" y="15"/>
                    <a:pt x="24" y="23"/>
                    <a:pt x="22" y="28"/>
                  </a:cubicBezTo>
                  <a:cubicBezTo>
                    <a:pt x="22" y="29"/>
                    <a:pt x="21" y="30"/>
                    <a:pt x="21" y="31"/>
                  </a:cubicBezTo>
                  <a:cubicBezTo>
                    <a:pt x="17" y="36"/>
                    <a:pt x="16" y="43"/>
                    <a:pt x="9" y="45"/>
                  </a:cubicBezTo>
                  <a:cubicBezTo>
                    <a:pt x="4" y="45"/>
                    <a:pt x="0" y="43"/>
                    <a:pt x="2" y="38"/>
                  </a:cubicBezTo>
                  <a:cubicBezTo>
                    <a:pt x="7" y="29"/>
                    <a:pt x="10" y="21"/>
                    <a:pt x="8" y="11"/>
                  </a:cubicBezTo>
                  <a:cubicBezTo>
                    <a:pt x="8" y="10"/>
                    <a:pt x="9" y="8"/>
                    <a:pt x="11" y="8"/>
                  </a:cubicBezTo>
                  <a:cubicBezTo>
                    <a:pt x="17" y="9"/>
                    <a:pt x="21" y="5"/>
                    <a:pt x="26" y="2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1" y="0"/>
                    <a:pt x="32" y="0"/>
                  </a:cubicBezTo>
                  <a:close/>
                </a:path>
              </a:pathLst>
            </a:custGeom>
            <a:solidFill>
              <a:srgbClr val="B9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2" name="Freeform 1979"/>
            <p:cNvSpPr/>
            <p:nvPr/>
          </p:nvSpPr>
          <p:spPr bwMode="auto">
            <a:xfrm>
              <a:off x="6833" y="1780"/>
              <a:ext cx="38" cy="38"/>
            </a:xfrm>
            <a:custGeom>
              <a:avLst/>
              <a:gdLst>
                <a:gd name="T0" fmla="*/ 7 w 25"/>
                <a:gd name="T1" fmla="*/ 0 h 25"/>
                <a:gd name="T2" fmla="*/ 24 w 25"/>
                <a:gd name="T3" fmla="*/ 21 h 25"/>
                <a:gd name="T4" fmla="*/ 24 w 25"/>
                <a:gd name="T5" fmla="*/ 25 h 25"/>
                <a:gd name="T6" fmla="*/ 16 w 25"/>
                <a:gd name="T7" fmla="*/ 23 h 25"/>
                <a:gd name="T8" fmla="*/ 6 w 25"/>
                <a:gd name="T9" fmla="*/ 2 h 25"/>
                <a:gd name="T10" fmla="*/ 7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7" y="0"/>
                  </a:moveTo>
                  <a:cubicBezTo>
                    <a:pt x="14" y="6"/>
                    <a:pt x="18" y="15"/>
                    <a:pt x="24" y="21"/>
                  </a:cubicBezTo>
                  <a:cubicBezTo>
                    <a:pt x="25" y="22"/>
                    <a:pt x="25" y="24"/>
                    <a:pt x="24" y="25"/>
                  </a:cubicBezTo>
                  <a:cubicBezTo>
                    <a:pt x="21" y="24"/>
                    <a:pt x="19" y="23"/>
                    <a:pt x="16" y="23"/>
                  </a:cubicBezTo>
                  <a:cubicBezTo>
                    <a:pt x="3" y="21"/>
                    <a:pt x="0" y="14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lose/>
                </a:path>
              </a:pathLst>
            </a:custGeom>
            <a:solidFill>
              <a:srgbClr val="A96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3" name="Freeform 1980"/>
            <p:cNvSpPr/>
            <p:nvPr/>
          </p:nvSpPr>
          <p:spPr bwMode="auto">
            <a:xfrm>
              <a:off x="6970" y="1899"/>
              <a:ext cx="21" cy="61"/>
            </a:xfrm>
            <a:custGeom>
              <a:avLst/>
              <a:gdLst>
                <a:gd name="T0" fmla="*/ 4 w 14"/>
                <a:gd name="T1" fmla="*/ 40 h 41"/>
                <a:gd name="T2" fmla="*/ 1 w 14"/>
                <a:gd name="T3" fmla="*/ 11 h 41"/>
                <a:gd name="T4" fmla="*/ 2 w 14"/>
                <a:gd name="T5" fmla="*/ 0 h 41"/>
                <a:gd name="T6" fmla="*/ 14 w 14"/>
                <a:gd name="T7" fmla="*/ 32 h 41"/>
                <a:gd name="T8" fmla="*/ 14 w 14"/>
                <a:gd name="T9" fmla="*/ 33 h 41"/>
                <a:gd name="T10" fmla="*/ 7 w 14"/>
                <a:gd name="T11" fmla="*/ 41 h 41"/>
                <a:gd name="T12" fmla="*/ 4 w 14"/>
                <a:gd name="T1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1">
                  <a:moveTo>
                    <a:pt x="4" y="40"/>
                  </a:moveTo>
                  <a:cubicBezTo>
                    <a:pt x="5" y="30"/>
                    <a:pt x="4" y="20"/>
                    <a:pt x="1" y="11"/>
                  </a:cubicBezTo>
                  <a:cubicBezTo>
                    <a:pt x="0" y="7"/>
                    <a:pt x="0" y="3"/>
                    <a:pt x="2" y="0"/>
                  </a:cubicBezTo>
                  <a:cubicBezTo>
                    <a:pt x="6" y="10"/>
                    <a:pt x="10" y="21"/>
                    <a:pt x="14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2" y="36"/>
                    <a:pt x="11" y="40"/>
                    <a:pt x="7" y="41"/>
                  </a:cubicBezTo>
                  <a:cubicBezTo>
                    <a:pt x="6" y="41"/>
                    <a:pt x="5" y="40"/>
                    <a:pt x="4" y="40"/>
                  </a:cubicBezTo>
                  <a:close/>
                </a:path>
              </a:pathLst>
            </a:custGeom>
            <a:solidFill>
              <a:srgbClr val="9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4" name="Freeform 1981"/>
            <p:cNvSpPr/>
            <p:nvPr/>
          </p:nvSpPr>
          <p:spPr bwMode="auto">
            <a:xfrm>
              <a:off x="6862" y="1866"/>
              <a:ext cx="39" cy="37"/>
            </a:xfrm>
            <a:custGeom>
              <a:avLst/>
              <a:gdLst>
                <a:gd name="T0" fmla="*/ 26 w 26"/>
                <a:gd name="T1" fmla="*/ 20 h 25"/>
                <a:gd name="T2" fmla="*/ 26 w 26"/>
                <a:gd name="T3" fmla="*/ 24 h 25"/>
                <a:gd name="T4" fmla="*/ 4 w 26"/>
                <a:gd name="T5" fmla="*/ 15 h 25"/>
                <a:gd name="T6" fmla="*/ 8 w 26"/>
                <a:gd name="T7" fmla="*/ 2 h 25"/>
                <a:gd name="T8" fmla="*/ 18 w 26"/>
                <a:gd name="T9" fmla="*/ 9 h 25"/>
                <a:gd name="T10" fmla="*/ 25 w 26"/>
                <a:gd name="T11" fmla="*/ 18 h 25"/>
                <a:gd name="T12" fmla="*/ 26 w 26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26" y="20"/>
                  </a:moveTo>
                  <a:cubicBezTo>
                    <a:pt x="26" y="21"/>
                    <a:pt x="26" y="22"/>
                    <a:pt x="26" y="24"/>
                  </a:cubicBezTo>
                  <a:cubicBezTo>
                    <a:pt x="19" y="25"/>
                    <a:pt x="7" y="20"/>
                    <a:pt x="4" y="15"/>
                  </a:cubicBezTo>
                  <a:cubicBezTo>
                    <a:pt x="0" y="9"/>
                    <a:pt x="2" y="4"/>
                    <a:pt x="8" y="2"/>
                  </a:cubicBezTo>
                  <a:cubicBezTo>
                    <a:pt x="14" y="0"/>
                    <a:pt x="15" y="5"/>
                    <a:pt x="18" y="9"/>
                  </a:cubicBezTo>
                  <a:cubicBezTo>
                    <a:pt x="20" y="11"/>
                    <a:pt x="22" y="15"/>
                    <a:pt x="25" y="18"/>
                  </a:cubicBezTo>
                  <a:cubicBezTo>
                    <a:pt x="25" y="18"/>
                    <a:pt x="26" y="19"/>
                    <a:pt x="26" y="20"/>
                  </a:cubicBezTo>
                  <a:close/>
                </a:path>
              </a:pathLst>
            </a:custGeom>
            <a:solidFill>
              <a:srgbClr val="CD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5" name="Freeform 1982"/>
            <p:cNvSpPr/>
            <p:nvPr/>
          </p:nvSpPr>
          <p:spPr bwMode="auto">
            <a:xfrm>
              <a:off x="6791" y="1719"/>
              <a:ext cx="42" cy="34"/>
            </a:xfrm>
            <a:custGeom>
              <a:avLst/>
              <a:gdLst>
                <a:gd name="T0" fmla="*/ 4 w 28"/>
                <a:gd name="T1" fmla="*/ 12 h 23"/>
                <a:gd name="T2" fmla="*/ 1 w 28"/>
                <a:gd name="T3" fmla="*/ 10 h 23"/>
                <a:gd name="T4" fmla="*/ 4 w 28"/>
                <a:gd name="T5" fmla="*/ 6 h 23"/>
                <a:gd name="T6" fmla="*/ 21 w 28"/>
                <a:gd name="T7" fmla="*/ 9 h 23"/>
                <a:gd name="T8" fmla="*/ 25 w 28"/>
                <a:gd name="T9" fmla="*/ 22 h 23"/>
                <a:gd name="T10" fmla="*/ 13 w 28"/>
                <a:gd name="T11" fmla="*/ 15 h 23"/>
                <a:gd name="T12" fmla="*/ 4 w 2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4" y="12"/>
                  </a:moveTo>
                  <a:cubicBezTo>
                    <a:pt x="3" y="12"/>
                    <a:pt x="1" y="12"/>
                    <a:pt x="1" y="10"/>
                  </a:cubicBezTo>
                  <a:cubicBezTo>
                    <a:pt x="0" y="8"/>
                    <a:pt x="3" y="8"/>
                    <a:pt x="4" y="6"/>
                  </a:cubicBezTo>
                  <a:cubicBezTo>
                    <a:pt x="11" y="0"/>
                    <a:pt x="16" y="6"/>
                    <a:pt x="21" y="9"/>
                  </a:cubicBezTo>
                  <a:cubicBezTo>
                    <a:pt x="26" y="11"/>
                    <a:pt x="28" y="16"/>
                    <a:pt x="25" y="22"/>
                  </a:cubicBezTo>
                  <a:cubicBezTo>
                    <a:pt x="20" y="23"/>
                    <a:pt x="18" y="17"/>
                    <a:pt x="13" y="15"/>
                  </a:cubicBezTo>
                  <a:cubicBezTo>
                    <a:pt x="10" y="14"/>
                    <a:pt x="8" y="11"/>
                    <a:pt x="4" y="12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6" name="Freeform 1983"/>
            <p:cNvSpPr/>
            <p:nvPr/>
          </p:nvSpPr>
          <p:spPr bwMode="auto">
            <a:xfrm>
              <a:off x="6788" y="1759"/>
              <a:ext cx="33" cy="24"/>
            </a:xfrm>
            <a:custGeom>
              <a:avLst/>
              <a:gdLst>
                <a:gd name="T0" fmla="*/ 10 w 22"/>
                <a:gd name="T1" fmla="*/ 16 h 16"/>
                <a:gd name="T2" fmla="*/ 0 w 22"/>
                <a:gd name="T3" fmla="*/ 4 h 16"/>
                <a:gd name="T4" fmla="*/ 14 w 22"/>
                <a:gd name="T5" fmla="*/ 4 h 16"/>
                <a:gd name="T6" fmla="*/ 22 w 22"/>
                <a:gd name="T7" fmla="*/ 12 h 16"/>
                <a:gd name="T8" fmla="*/ 10 w 2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10" y="16"/>
                  </a:moveTo>
                  <a:cubicBezTo>
                    <a:pt x="8" y="11"/>
                    <a:pt x="2" y="9"/>
                    <a:pt x="0" y="4"/>
                  </a:cubicBezTo>
                  <a:cubicBezTo>
                    <a:pt x="5" y="0"/>
                    <a:pt x="10" y="6"/>
                    <a:pt x="14" y="4"/>
                  </a:cubicBezTo>
                  <a:cubicBezTo>
                    <a:pt x="18" y="6"/>
                    <a:pt x="18" y="10"/>
                    <a:pt x="22" y="12"/>
                  </a:cubicBezTo>
                  <a:cubicBezTo>
                    <a:pt x="18" y="14"/>
                    <a:pt x="13" y="12"/>
                    <a:pt x="10" y="16"/>
                  </a:cubicBezTo>
                  <a:close/>
                </a:path>
              </a:pathLst>
            </a:custGeom>
            <a:solidFill>
              <a:srgbClr val="AA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7" name="Freeform 1984"/>
            <p:cNvSpPr/>
            <p:nvPr/>
          </p:nvSpPr>
          <p:spPr bwMode="auto">
            <a:xfrm>
              <a:off x="6863" y="1855"/>
              <a:ext cx="36" cy="38"/>
            </a:xfrm>
            <a:custGeom>
              <a:avLst/>
              <a:gdLst>
                <a:gd name="T0" fmla="*/ 24 w 24"/>
                <a:gd name="T1" fmla="*/ 25 h 25"/>
                <a:gd name="T2" fmla="*/ 8 w 24"/>
                <a:gd name="T3" fmla="*/ 9 h 25"/>
                <a:gd name="T4" fmla="*/ 7 w 24"/>
                <a:gd name="T5" fmla="*/ 9 h 25"/>
                <a:gd name="T6" fmla="*/ 4 w 24"/>
                <a:gd name="T7" fmla="*/ 9 h 25"/>
                <a:gd name="T8" fmla="*/ 2 w 24"/>
                <a:gd name="T9" fmla="*/ 0 h 25"/>
                <a:gd name="T10" fmla="*/ 3 w 24"/>
                <a:gd name="T11" fmla="*/ 0 h 25"/>
                <a:gd name="T12" fmla="*/ 24 w 24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17" y="21"/>
                    <a:pt x="13" y="15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2" y="6"/>
                    <a:pt x="0" y="4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3"/>
                    <a:pt x="20" y="13"/>
                    <a:pt x="24" y="25"/>
                  </a:cubicBezTo>
                  <a:close/>
                </a:path>
              </a:pathLst>
            </a:custGeom>
            <a:solidFill>
              <a:srgbClr val="BC8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8" name="Freeform 1985"/>
            <p:cNvSpPr/>
            <p:nvPr/>
          </p:nvSpPr>
          <p:spPr bwMode="auto">
            <a:xfrm>
              <a:off x="6797" y="1731"/>
              <a:ext cx="32" cy="28"/>
            </a:xfrm>
            <a:custGeom>
              <a:avLst/>
              <a:gdLst>
                <a:gd name="T0" fmla="*/ 0 w 21"/>
                <a:gd name="T1" fmla="*/ 4 h 19"/>
                <a:gd name="T2" fmla="*/ 16 w 21"/>
                <a:gd name="T3" fmla="*/ 8 h 19"/>
                <a:gd name="T4" fmla="*/ 21 w 21"/>
                <a:gd name="T5" fmla="*/ 14 h 19"/>
                <a:gd name="T6" fmla="*/ 21 w 21"/>
                <a:gd name="T7" fmla="*/ 17 h 19"/>
                <a:gd name="T8" fmla="*/ 14 w 21"/>
                <a:gd name="T9" fmla="*/ 16 h 19"/>
                <a:gd name="T10" fmla="*/ 14 w 21"/>
                <a:gd name="T11" fmla="*/ 16 h 19"/>
                <a:gd name="T12" fmla="*/ 12 w 21"/>
                <a:gd name="T13" fmla="*/ 14 h 19"/>
                <a:gd name="T14" fmla="*/ 0 w 21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0" y="4"/>
                  </a:moveTo>
                  <a:cubicBezTo>
                    <a:pt x="7" y="0"/>
                    <a:pt x="12" y="5"/>
                    <a:pt x="16" y="8"/>
                  </a:cubicBezTo>
                  <a:cubicBezTo>
                    <a:pt x="18" y="9"/>
                    <a:pt x="20" y="12"/>
                    <a:pt x="21" y="14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18" y="19"/>
                    <a:pt x="16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2" y="14"/>
                    <a:pt x="12" y="14"/>
                  </a:cubicBezTo>
                  <a:cubicBezTo>
                    <a:pt x="8" y="11"/>
                    <a:pt x="4" y="7"/>
                    <a:pt x="0" y="4"/>
                  </a:cubicBezTo>
                  <a:close/>
                </a:path>
              </a:pathLst>
            </a:custGeom>
            <a:solidFill>
              <a:srgbClr val="BC8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9" name="Freeform 1986"/>
            <p:cNvSpPr/>
            <p:nvPr/>
          </p:nvSpPr>
          <p:spPr bwMode="auto">
            <a:xfrm>
              <a:off x="6985" y="1849"/>
              <a:ext cx="12" cy="29"/>
            </a:xfrm>
            <a:custGeom>
              <a:avLst/>
              <a:gdLst>
                <a:gd name="T0" fmla="*/ 0 w 8"/>
                <a:gd name="T1" fmla="*/ 15 h 19"/>
                <a:gd name="T2" fmla="*/ 4 w 8"/>
                <a:gd name="T3" fmla="*/ 0 h 19"/>
                <a:gd name="T4" fmla="*/ 7 w 8"/>
                <a:gd name="T5" fmla="*/ 3 h 19"/>
                <a:gd name="T6" fmla="*/ 0 w 8"/>
                <a:gd name="T7" fmla="*/ 19 h 19"/>
                <a:gd name="T8" fmla="*/ 0 w 8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15"/>
                  </a:moveTo>
                  <a:cubicBezTo>
                    <a:pt x="2" y="10"/>
                    <a:pt x="3" y="5"/>
                    <a:pt x="4" y="0"/>
                  </a:cubicBezTo>
                  <a:cubicBezTo>
                    <a:pt x="6" y="0"/>
                    <a:pt x="8" y="1"/>
                    <a:pt x="7" y="3"/>
                  </a:cubicBezTo>
                  <a:cubicBezTo>
                    <a:pt x="7" y="9"/>
                    <a:pt x="6" y="15"/>
                    <a:pt x="0" y="19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B98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0" name="Freeform 1987"/>
            <p:cNvSpPr/>
            <p:nvPr/>
          </p:nvSpPr>
          <p:spPr bwMode="auto">
            <a:xfrm>
              <a:off x="6878" y="1831"/>
              <a:ext cx="17" cy="15"/>
            </a:xfrm>
            <a:custGeom>
              <a:avLst/>
              <a:gdLst>
                <a:gd name="T0" fmla="*/ 4 w 11"/>
                <a:gd name="T1" fmla="*/ 3 h 10"/>
                <a:gd name="T2" fmla="*/ 6 w 11"/>
                <a:gd name="T3" fmla="*/ 0 h 10"/>
                <a:gd name="T4" fmla="*/ 10 w 11"/>
                <a:gd name="T5" fmla="*/ 10 h 10"/>
                <a:gd name="T6" fmla="*/ 4 w 11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2"/>
                    <a:pt x="4" y="0"/>
                    <a:pt x="6" y="0"/>
                  </a:cubicBezTo>
                  <a:cubicBezTo>
                    <a:pt x="10" y="2"/>
                    <a:pt x="11" y="5"/>
                    <a:pt x="10" y="10"/>
                  </a:cubicBezTo>
                  <a:cubicBezTo>
                    <a:pt x="7" y="8"/>
                    <a:pt x="0" y="9"/>
                    <a:pt x="4" y="3"/>
                  </a:cubicBezTo>
                  <a:close/>
                </a:path>
              </a:pathLst>
            </a:custGeom>
            <a:solidFill>
              <a:srgbClr val="A9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1" name="Freeform 1988"/>
            <p:cNvSpPr/>
            <p:nvPr/>
          </p:nvSpPr>
          <p:spPr bwMode="auto">
            <a:xfrm>
              <a:off x="6818" y="1753"/>
              <a:ext cx="11" cy="15"/>
            </a:xfrm>
            <a:custGeom>
              <a:avLst/>
              <a:gdLst>
                <a:gd name="T0" fmla="*/ 0 w 7"/>
                <a:gd name="T1" fmla="*/ 1 h 10"/>
                <a:gd name="T2" fmla="*/ 7 w 7"/>
                <a:gd name="T3" fmla="*/ 2 h 10"/>
                <a:gd name="T4" fmla="*/ 5 w 7"/>
                <a:gd name="T5" fmla="*/ 10 h 10"/>
                <a:gd name="T6" fmla="*/ 0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"/>
                  </a:moveTo>
                  <a:cubicBezTo>
                    <a:pt x="2" y="0"/>
                    <a:pt x="5" y="1"/>
                    <a:pt x="7" y="2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3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2" name="Freeform 1989"/>
            <p:cNvSpPr/>
            <p:nvPr/>
          </p:nvSpPr>
          <p:spPr bwMode="auto">
            <a:xfrm>
              <a:off x="6913" y="186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3" name="Freeform 1990"/>
            <p:cNvSpPr/>
            <p:nvPr/>
          </p:nvSpPr>
          <p:spPr bwMode="auto">
            <a:xfrm>
              <a:off x="6809" y="1623"/>
              <a:ext cx="116" cy="82"/>
            </a:xfrm>
            <a:custGeom>
              <a:avLst/>
              <a:gdLst>
                <a:gd name="T0" fmla="*/ 61 w 77"/>
                <a:gd name="T1" fmla="*/ 41 h 55"/>
                <a:gd name="T2" fmla="*/ 77 w 77"/>
                <a:gd name="T3" fmla="*/ 43 h 55"/>
                <a:gd name="T4" fmla="*/ 46 w 77"/>
                <a:gd name="T5" fmla="*/ 55 h 55"/>
                <a:gd name="T6" fmla="*/ 37 w 77"/>
                <a:gd name="T7" fmla="*/ 54 h 55"/>
                <a:gd name="T8" fmla="*/ 35 w 77"/>
                <a:gd name="T9" fmla="*/ 46 h 55"/>
                <a:gd name="T10" fmla="*/ 33 w 77"/>
                <a:gd name="T11" fmla="*/ 44 h 55"/>
                <a:gd name="T12" fmla="*/ 18 w 77"/>
                <a:gd name="T13" fmla="*/ 34 h 55"/>
                <a:gd name="T14" fmla="*/ 8 w 77"/>
                <a:gd name="T15" fmla="*/ 21 h 55"/>
                <a:gd name="T16" fmla="*/ 5 w 77"/>
                <a:gd name="T17" fmla="*/ 16 h 55"/>
                <a:gd name="T18" fmla="*/ 3 w 77"/>
                <a:gd name="T19" fmla="*/ 13 h 55"/>
                <a:gd name="T20" fmla="*/ 1 w 77"/>
                <a:gd name="T21" fmla="*/ 4 h 55"/>
                <a:gd name="T22" fmla="*/ 3 w 77"/>
                <a:gd name="T23" fmla="*/ 2 h 55"/>
                <a:gd name="T24" fmla="*/ 16 w 77"/>
                <a:gd name="T25" fmla="*/ 7 h 55"/>
                <a:gd name="T26" fmla="*/ 22 w 77"/>
                <a:gd name="T27" fmla="*/ 12 h 55"/>
                <a:gd name="T28" fmla="*/ 26 w 77"/>
                <a:gd name="T29" fmla="*/ 17 h 55"/>
                <a:gd name="T30" fmla="*/ 45 w 77"/>
                <a:gd name="T31" fmla="*/ 38 h 55"/>
                <a:gd name="T32" fmla="*/ 53 w 77"/>
                <a:gd name="T33" fmla="*/ 40 h 55"/>
                <a:gd name="T34" fmla="*/ 61 w 77"/>
                <a:gd name="T3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55">
                  <a:moveTo>
                    <a:pt x="61" y="41"/>
                  </a:moveTo>
                  <a:cubicBezTo>
                    <a:pt x="66" y="42"/>
                    <a:pt x="72" y="40"/>
                    <a:pt x="77" y="43"/>
                  </a:cubicBezTo>
                  <a:cubicBezTo>
                    <a:pt x="68" y="51"/>
                    <a:pt x="56" y="52"/>
                    <a:pt x="46" y="55"/>
                  </a:cubicBezTo>
                  <a:cubicBezTo>
                    <a:pt x="43" y="55"/>
                    <a:pt x="40" y="55"/>
                    <a:pt x="37" y="54"/>
                  </a:cubicBezTo>
                  <a:cubicBezTo>
                    <a:pt x="34" y="52"/>
                    <a:pt x="35" y="49"/>
                    <a:pt x="35" y="46"/>
                  </a:cubicBezTo>
                  <a:cubicBezTo>
                    <a:pt x="35" y="45"/>
                    <a:pt x="34" y="44"/>
                    <a:pt x="33" y="44"/>
                  </a:cubicBezTo>
                  <a:cubicBezTo>
                    <a:pt x="26" y="43"/>
                    <a:pt x="22" y="39"/>
                    <a:pt x="18" y="34"/>
                  </a:cubicBezTo>
                  <a:cubicBezTo>
                    <a:pt x="15" y="30"/>
                    <a:pt x="12" y="25"/>
                    <a:pt x="8" y="21"/>
                  </a:cubicBezTo>
                  <a:cubicBezTo>
                    <a:pt x="7" y="19"/>
                    <a:pt x="6" y="18"/>
                    <a:pt x="5" y="16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0"/>
                    <a:pt x="0" y="7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8" y="0"/>
                    <a:pt x="11" y="7"/>
                    <a:pt x="16" y="7"/>
                  </a:cubicBezTo>
                  <a:cubicBezTo>
                    <a:pt x="18" y="8"/>
                    <a:pt x="20" y="10"/>
                    <a:pt x="22" y="12"/>
                  </a:cubicBezTo>
                  <a:cubicBezTo>
                    <a:pt x="23" y="14"/>
                    <a:pt x="24" y="16"/>
                    <a:pt x="26" y="17"/>
                  </a:cubicBezTo>
                  <a:cubicBezTo>
                    <a:pt x="30" y="26"/>
                    <a:pt x="39" y="31"/>
                    <a:pt x="45" y="38"/>
                  </a:cubicBezTo>
                  <a:cubicBezTo>
                    <a:pt x="47" y="41"/>
                    <a:pt x="50" y="41"/>
                    <a:pt x="53" y="40"/>
                  </a:cubicBezTo>
                  <a:cubicBezTo>
                    <a:pt x="56" y="38"/>
                    <a:pt x="59" y="39"/>
                    <a:pt x="61" y="41"/>
                  </a:cubicBezTo>
                  <a:close/>
                </a:path>
              </a:pathLst>
            </a:custGeom>
            <a:solidFill>
              <a:srgbClr val="78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4" name="Freeform 1991"/>
            <p:cNvSpPr/>
            <p:nvPr/>
          </p:nvSpPr>
          <p:spPr bwMode="auto">
            <a:xfrm>
              <a:off x="6722" y="1555"/>
              <a:ext cx="93" cy="77"/>
            </a:xfrm>
            <a:custGeom>
              <a:avLst/>
              <a:gdLst>
                <a:gd name="T0" fmla="*/ 0 w 62"/>
                <a:gd name="T1" fmla="*/ 0 h 51"/>
                <a:gd name="T2" fmla="*/ 11 w 62"/>
                <a:gd name="T3" fmla="*/ 5 h 51"/>
                <a:gd name="T4" fmla="*/ 23 w 62"/>
                <a:gd name="T5" fmla="*/ 12 h 51"/>
                <a:gd name="T6" fmla="*/ 28 w 62"/>
                <a:gd name="T7" fmla="*/ 18 h 51"/>
                <a:gd name="T8" fmla="*/ 40 w 62"/>
                <a:gd name="T9" fmla="*/ 28 h 51"/>
                <a:gd name="T10" fmla="*/ 46 w 62"/>
                <a:gd name="T11" fmla="*/ 31 h 51"/>
                <a:gd name="T12" fmla="*/ 57 w 62"/>
                <a:gd name="T13" fmla="*/ 40 h 51"/>
                <a:gd name="T14" fmla="*/ 60 w 62"/>
                <a:gd name="T15" fmla="*/ 48 h 51"/>
                <a:gd name="T16" fmla="*/ 60 w 62"/>
                <a:gd name="T17" fmla="*/ 48 h 51"/>
                <a:gd name="T18" fmla="*/ 50 w 62"/>
                <a:gd name="T19" fmla="*/ 49 h 51"/>
                <a:gd name="T20" fmla="*/ 41 w 62"/>
                <a:gd name="T21" fmla="*/ 44 h 51"/>
                <a:gd name="T22" fmla="*/ 35 w 62"/>
                <a:gd name="T23" fmla="*/ 42 h 51"/>
                <a:gd name="T24" fmla="*/ 18 w 62"/>
                <a:gd name="T25" fmla="*/ 31 h 51"/>
                <a:gd name="T26" fmla="*/ 11 w 62"/>
                <a:gd name="T27" fmla="*/ 11 h 51"/>
                <a:gd name="T28" fmla="*/ 7 w 62"/>
                <a:gd name="T29" fmla="*/ 7 h 51"/>
                <a:gd name="T30" fmla="*/ 0 w 62"/>
                <a:gd name="T3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51">
                  <a:moveTo>
                    <a:pt x="0" y="0"/>
                  </a:moveTo>
                  <a:cubicBezTo>
                    <a:pt x="4" y="0"/>
                    <a:pt x="8" y="3"/>
                    <a:pt x="11" y="5"/>
                  </a:cubicBezTo>
                  <a:cubicBezTo>
                    <a:pt x="15" y="8"/>
                    <a:pt x="18" y="11"/>
                    <a:pt x="23" y="12"/>
                  </a:cubicBezTo>
                  <a:cubicBezTo>
                    <a:pt x="26" y="12"/>
                    <a:pt x="27" y="15"/>
                    <a:pt x="28" y="18"/>
                  </a:cubicBezTo>
                  <a:cubicBezTo>
                    <a:pt x="29" y="24"/>
                    <a:pt x="34" y="26"/>
                    <a:pt x="40" y="28"/>
                  </a:cubicBezTo>
                  <a:cubicBezTo>
                    <a:pt x="42" y="28"/>
                    <a:pt x="44" y="29"/>
                    <a:pt x="46" y="31"/>
                  </a:cubicBezTo>
                  <a:cubicBezTo>
                    <a:pt x="50" y="34"/>
                    <a:pt x="52" y="38"/>
                    <a:pt x="57" y="40"/>
                  </a:cubicBezTo>
                  <a:cubicBezTo>
                    <a:pt x="60" y="42"/>
                    <a:pt x="62" y="44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6" y="51"/>
                    <a:pt x="53" y="49"/>
                    <a:pt x="50" y="49"/>
                  </a:cubicBezTo>
                  <a:cubicBezTo>
                    <a:pt x="47" y="47"/>
                    <a:pt x="44" y="46"/>
                    <a:pt x="41" y="44"/>
                  </a:cubicBezTo>
                  <a:cubicBezTo>
                    <a:pt x="39" y="43"/>
                    <a:pt x="37" y="42"/>
                    <a:pt x="35" y="42"/>
                  </a:cubicBezTo>
                  <a:cubicBezTo>
                    <a:pt x="25" y="45"/>
                    <a:pt x="21" y="39"/>
                    <a:pt x="18" y="31"/>
                  </a:cubicBezTo>
                  <a:cubicBezTo>
                    <a:pt x="17" y="24"/>
                    <a:pt x="11" y="19"/>
                    <a:pt x="11" y="11"/>
                  </a:cubicBezTo>
                  <a:cubicBezTo>
                    <a:pt x="11" y="10"/>
                    <a:pt x="9" y="9"/>
                    <a:pt x="7" y="7"/>
                  </a:cubicBezTo>
                  <a:cubicBezTo>
                    <a:pt x="5" y="5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7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5" name="Freeform 1992"/>
            <p:cNvSpPr/>
            <p:nvPr/>
          </p:nvSpPr>
          <p:spPr bwMode="auto">
            <a:xfrm>
              <a:off x="6781" y="1621"/>
              <a:ext cx="78" cy="72"/>
            </a:xfrm>
            <a:custGeom>
              <a:avLst/>
              <a:gdLst>
                <a:gd name="T0" fmla="*/ 2 w 52"/>
                <a:gd name="T1" fmla="*/ 0 h 48"/>
                <a:gd name="T2" fmla="*/ 12 w 52"/>
                <a:gd name="T3" fmla="*/ 2 h 48"/>
                <a:gd name="T4" fmla="*/ 29 w 52"/>
                <a:gd name="T5" fmla="*/ 19 h 48"/>
                <a:gd name="T6" fmla="*/ 35 w 52"/>
                <a:gd name="T7" fmla="*/ 27 h 48"/>
                <a:gd name="T8" fmla="*/ 52 w 52"/>
                <a:gd name="T9" fmla="*/ 45 h 48"/>
                <a:gd name="T10" fmla="*/ 37 w 52"/>
                <a:gd name="T11" fmla="*/ 39 h 48"/>
                <a:gd name="T12" fmla="*/ 15 w 52"/>
                <a:gd name="T13" fmla="*/ 13 h 48"/>
                <a:gd name="T14" fmla="*/ 0 w 52"/>
                <a:gd name="T15" fmla="*/ 2 h 48"/>
                <a:gd name="T16" fmla="*/ 0 w 52"/>
                <a:gd name="T17" fmla="*/ 1 h 48"/>
                <a:gd name="T18" fmla="*/ 2 w 5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8">
                  <a:moveTo>
                    <a:pt x="2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9" y="6"/>
                    <a:pt x="22" y="14"/>
                    <a:pt x="29" y="19"/>
                  </a:cubicBezTo>
                  <a:cubicBezTo>
                    <a:pt x="31" y="22"/>
                    <a:pt x="33" y="24"/>
                    <a:pt x="35" y="27"/>
                  </a:cubicBezTo>
                  <a:cubicBezTo>
                    <a:pt x="39" y="34"/>
                    <a:pt x="45" y="40"/>
                    <a:pt x="52" y="45"/>
                  </a:cubicBezTo>
                  <a:cubicBezTo>
                    <a:pt x="45" y="48"/>
                    <a:pt x="40" y="43"/>
                    <a:pt x="37" y="39"/>
                  </a:cubicBezTo>
                  <a:cubicBezTo>
                    <a:pt x="30" y="30"/>
                    <a:pt x="22" y="22"/>
                    <a:pt x="15" y="13"/>
                  </a:cubicBezTo>
                  <a:cubicBezTo>
                    <a:pt x="12" y="8"/>
                    <a:pt x="6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6" name="Freeform 1993"/>
            <p:cNvSpPr/>
            <p:nvPr/>
          </p:nvSpPr>
          <p:spPr bwMode="auto">
            <a:xfrm>
              <a:off x="6749" y="1602"/>
              <a:ext cx="26" cy="25"/>
            </a:xfrm>
            <a:custGeom>
              <a:avLst/>
              <a:gdLst>
                <a:gd name="T0" fmla="*/ 0 w 17"/>
                <a:gd name="T1" fmla="*/ 0 h 17"/>
                <a:gd name="T2" fmla="*/ 17 w 17"/>
                <a:gd name="T3" fmla="*/ 11 h 17"/>
                <a:gd name="T4" fmla="*/ 13 w 17"/>
                <a:gd name="T5" fmla="*/ 15 h 17"/>
                <a:gd name="T6" fmla="*/ 1 w 17"/>
                <a:gd name="T7" fmla="*/ 7 h 17"/>
                <a:gd name="T8" fmla="*/ 0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4" y="6"/>
                    <a:pt x="10" y="9"/>
                    <a:pt x="17" y="11"/>
                  </a:cubicBezTo>
                  <a:cubicBezTo>
                    <a:pt x="16" y="13"/>
                    <a:pt x="14" y="14"/>
                    <a:pt x="13" y="15"/>
                  </a:cubicBezTo>
                  <a:cubicBezTo>
                    <a:pt x="5" y="16"/>
                    <a:pt x="5" y="17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7" name="Freeform 1994"/>
            <p:cNvSpPr/>
            <p:nvPr/>
          </p:nvSpPr>
          <p:spPr bwMode="auto">
            <a:xfrm>
              <a:off x="6781" y="16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8" name="Freeform 1995"/>
            <p:cNvSpPr/>
            <p:nvPr/>
          </p:nvSpPr>
          <p:spPr bwMode="auto">
            <a:xfrm>
              <a:off x="6778" y="16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9" name="Freeform 1996"/>
            <p:cNvSpPr/>
            <p:nvPr/>
          </p:nvSpPr>
          <p:spPr bwMode="auto">
            <a:xfrm>
              <a:off x="6772" y="16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0" name="Freeform 1997"/>
            <p:cNvSpPr/>
            <p:nvPr/>
          </p:nvSpPr>
          <p:spPr bwMode="auto">
            <a:xfrm>
              <a:off x="6769" y="16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1" name="Freeform 1998"/>
            <p:cNvSpPr/>
            <p:nvPr/>
          </p:nvSpPr>
          <p:spPr bwMode="auto">
            <a:xfrm>
              <a:off x="6721" y="155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2" name="Freeform 1999"/>
            <p:cNvSpPr/>
            <p:nvPr/>
          </p:nvSpPr>
          <p:spPr bwMode="auto">
            <a:xfrm>
              <a:off x="6605" y="1713"/>
              <a:ext cx="101" cy="30"/>
            </a:xfrm>
            <a:custGeom>
              <a:avLst/>
              <a:gdLst>
                <a:gd name="T0" fmla="*/ 11 w 67"/>
                <a:gd name="T1" fmla="*/ 14 h 20"/>
                <a:gd name="T2" fmla="*/ 0 w 67"/>
                <a:gd name="T3" fmla="*/ 14 h 20"/>
                <a:gd name="T4" fmla="*/ 13 w 67"/>
                <a:gd name="T5" fmla="*/ 8 h 20"/>
                <a:gd name="T6" fmla="*/ 17 w 67"/>
                <a:gd name="T7" fmla="*/ 7 h 20"/>
                <a:gd name="T8" fmla="*/ 18 w 67"/>
                <a:gd name="T9" fmla="*/ 6 h 20"/>
                <a:gd name="T10" fmla="*/ 23 w 67"/>
                <a:gd name="T11" fmla="*/ 5 h 20"/>
                <a:gd name="T12" fmla="*/ 25 w 67"/>
                <a:gd name="T13" fmla="*/ 4 h 20"/>
                <a:gd name="T14" fmla="*/ 46 w 67"/>
                <a:gd name="T15" fmla="*/ 2 h 20"/>
                <a:gd name="T16" fmla="*/ 67 w 67"/>
                <a:gd name="T17" fmla="*/ 7 h 20"/>
                <a:gd name="T18" fmla="*/ 55 w 67"/>
                <a:gd name="T19" fmla="*/ 18 h 20"/>
                <a:gd name="T20" fmla="*/ 44 w 67"/>
                <a:gd name="T21" fmla="*/ 19 h 20"/>
                <a:gd name="T22" fmla="*/ 11 w 67"/>
                <a:gd name="T2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20">
                  <a:moveTo>
                    <a:pt x="11" y="14"/>
                  </a:moveTo>
                  <a:cubicBezTo>
                    <a:pt x="7" y="14"/>
                    <a:pt x="4" y="14"/>
                    <a:pt x="0" y="14"/>
                  </a:cubicBezTo>
                  <a:cubicBezTo>
                    <a:pt x="4" y="11"/>
                    <a:pt x="9" y="10"/>
                    <a:pt x="13" y="8"/>
                  </a:cubicBezTo>
                  <a:cubicBezTo>
                    <a:pt x="14" y="7"/>
                    <a:pt x="16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20" y="6"/>
                    <a:pt x="21" y="6"/>
                    <a:pt x="23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32" y="7"/>
                    <a:pt x="39" y="0"/>
                    <a:pt x="46" y="2"/>
                  </a:cubicBezTo>
                  <a:cubicBezTo>
                    <a:pt x="53" y="4"/>
                    <a:pt x="61" y="2"/>
                    <a:pt x="67" y="7"/>
                  </a:cubicBezTo>
                  <a:cubicBezTo>
                    <a:pt x="67" y="15"/>
                    <a:pt x="62" y="18"/>
                    <a:pt x="55" y="18"/>
                  </a:cubicBezTo>
                  <a:cubicBezTo>
                    <a:pt x="51" y="18"/>
                    <a:pt x="48" y="17"/>
                    <a:pt x="44" y="19"/>
                  </a:cubicBezTo>
                  <a:cubicBezTo>
                    <a:pt x="33" y="20"/>
                    <a:pt x="23" y="13"/>
                    <a:pt x="11" y="14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3" name="Freeform 2000"/>
            <p:cNvSpPr/>
            <p:nvPr/>
          </p:nvSpPr>
          <p:spPr bwMode="auto">
            <a:xfrm>
              <a:off x="6671" y="1723"/>
              <a:ext cx="47" cy="60"/>
            </a:xfrm>
            <a:custGeom>
              <a:avLst/>
              <a:gdLst>
                <a:gd name="T0" fmla="*/ 0 w 31"/>
                <a:gd name="T1" fmla="*/ 9 h 40"/>
                <a:gd name="T2" fmla="*/ 8 w 31"/>
                <a:gd name="T3" fmla="*/ 7 h 40"/>
                <a:gd name="T4" fmla="*/ 23 w 31"/>
                <a:gd name="T5" fmla="*/ 0 h 40"/>
                <a:gd name="T6" fmla="*/ 25 w 31"/>
                <a:gd name="T7" fmla="*/ 1 h 40"/>
                <a:gd name="T8" fmla="*/ 24 w 31"/>
                <a:gd name="T9" fmla="*/ 37 h 40"/>
                <a:gd name="T10" fmla="*/ 21 w 31"/>
                <a:gd name="T11" fmla="*/ 40 h 40"/>
                <a:gd name="T12" fmla="*/ 15 w 31"/>
                <a:gd name="T13" fmla="*/ 32 h 40"/>
                <a:gd name="T14" fmla="*/ 5 w 31"/>
                <a:gd name="T15" fmla="*/ 16 h 40"/>
                <a:gd name="T16" fmla="*/ 0 w 31"/>
                <a:gd name="T17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0" y="9"/>
                  </a:moveTo>
                  <a:cubicBezTo>
                    <a:pt x="2" y="7"/>
                    <a:pt x="5" y="7"/>
                    <a:pt x="8" y="7"/>
                  </a:cubicBezTo>
                  <a:cubicBezTo>
                    <a:pt x="14" y="8"/>
                    <a:pt x="19" y="5"/>
                    <a:pt x="23" y="0"/>
                  </a:cubicBezTo>
                  <a:cubicBezTo>
                    <a:pt x="23" y="0"/>
                    <a:pt x="24" y="1"/>
                    <a:pt x="25" y="1"/>
                  </a:cubicBezTo>
                  <a:cubicBezTo>
                    <a:pt x="28" y="13"/>
                    <a:pt x="31" y="25"/>
                    <a:pt x="24" y="37"/>
                  </a:cubicBezTo>
                  <a:cubicBezTo>
                    <a:pt x="23" y="38"/>
                    <a:pt x="22" y="40"/>
                    <a:pt x="21" y="40"/>
                  </a:cubicBezTo>
                  <a:cubicBezTo>
                    <a:pt x="15" y="40"/>
                    <a:pt x="16" y="35"/>
                    <a:pt x="15" y="32"/>
                  </a:cubicBezTo>
                  <a:cubicBezTo>
                    <a:pt x="14" y="25"/>
                    <a:pt x="10" y="20"/>
                    <a:pt x="5" y="16"/>
                  </a:cubicBezTo>
                  <a:cubicBezTo>
                    <a:pt x="3" y="14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4" name="Freeform 2001"/>
            <p:cNvSpPr/>
            <p:nvPr/>
          </p:nvSpPr>
          <p:spPr bwMode="auto">
            <a:xfrm>
              <a:off x="6692" y="1725"/>
              <a:ext cx="32" cy="79"/>
            </a:xfrm>
            <a:custGeom>
              <a:avLst/>
              <a:gdLst>
                <a:gd name="T0" fmla="*/ 5 w 21"/>
                <a:gd name="T1" fmla="*/ 39 h 53"/>
                <a:gd name="T2" fmla="*/ 11 w 21"/>
                <a:gd name="T3" fmla="*/ 0 h 53"/>
                <a:gd name="T4" fmla="*/ 17 w 21"/>
                <a:gd name="T5" fmla="*/ 10 h 53"/>
                <a:gd name="T6" fmla="*/ 17 w 21"/>
                <a:gd name="T7" fmla="*/ 15 h 53"/>
                <a:gd name="T8" fmla="*/ 12 w 21"/>
                <a:gd name="T9" fmla="*/ 39 h 53"/>
                <a:gd name="T10" fmla="*/ 15 w 21"/>
                <a:gd name="T11" fmla="*/ 45 h 53"/>
                <a:gd name="T12" fmla="*/ 15 w 21"/>
                <a:gd name="T13" fmla="*/ 47 h 53"/>
                <a:gd name="T14" fmla="*/ 10 w 21"/>
                <a:gd name="T15" fmla="*/ 51 h 53"/>
                <a:gd name="T16" fmla="*/ 7 w 21"/>
                <a:gd name="T17" fmla="*/ 52 h 53"/>
                <a:gd name="T18" fmla="*/ 0 w 21"/>
                <a:gd name="T19" fmla="*/ 49 h 53"/>
                <a:gd name="T20" fmla="*/ 0 w 21"/>
                <a:gd name="T21" fmla="*/ 46 h 53"/>
                <a:gd name="T22" fmla="*/ 1 w 21"/>
                <a:gd name="T23" fmla="*/ 41 h 53"/>
                <a:gd name="T24" fmla="*/ 5 w 21"/>
                <a:gd name="T25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53">
                  <a:moveTo>
                    <a:pt x="5" y="39"/>
                  </a:moveTo>
                  <a:cubicBezTo>
                    <a:pt x="13" y="27"/>
                    <a:pt x="11" y="13"/>
                    <a:pt x="11" y="0"/>
                  </a:cubicBezTo>
                  <a:cubicBezTo>
                    <a:pt x="13" y="3"/>
                    <a:pt x="14" y="7"/>
                    <a:pt x="17" y="10"/>
                  </a:cubicBezTo>
                  <a:cubicBezTo>
                    <a:pt x="17" y="12"/>
                    <a:pt x="16" y="14"/>
                    <a:pt x="17" y="15"/>
                  </a:cubicBezTo>
                  <a:cubicBezTo>
                    <a:pt x="21" y="25"/>
                    <a:pt x="17" y="32"/>
                    <a:pt x="12" y="39"/>
                  </a:cubicBezTo>
                  <a:cubicBezTo>
                    <a:pt x="8" y="43"/>
                    <a:pt x="10" y="44"/>
                    <a:pt x="15" y="45"/>
                  </a:cubicBezTo>
                  <a:cubicBezTo>
                    <a:pt x="15" y="45"/>
                    <a:pt x="15" y="46"/>
                    <a:pt x="15" y="47"/>
                  </a:cubicBezTo>
                  <a:cubicBezTo>
                    <a:pt x="14" y="49"/>
                    <a:pt x="12" y="50"/>
                    <a:pt x="10" y="51"/>
                  </a:cubicBezTo>
                  <a:cubicBezTo>
                    <a:pt x="9" y="51"/>
                    <a:pt x="8" y="52"/>
                    <a:pt x="7" y="52"/>
                  </a:cubicBezTo>
                  <a:cubicBezTo>
                    <a:pt x="4" y="53"/>
                    <a:pt x="2" y="51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0" y="45"/>
                    <a:pt x="0" y="43"/>
                    <a:pt x="1" y="41"/>
                  </a:cubicBezTo>
                  <a:cubicBezTo>
                    <a:pt x="2" y="40"/>
                    <a:pt x="3" y="39"/>
                    <a:pt x="5" y="39"/>
                  </a:cubicBezTo>
                  <a:close/>
                </a:path>
              </a:pathLst>
            </a:custGeom>
            <a:solidFill>
              <a:srgbClr val="CF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5" name="Freeform 2002"/>
            <p:cNvSpPr/>
            <p:nvPr/>
          </p:nvSpPr>
          <p:spPr bwMode="auto">
            <a:xfrm>
              <a:off x="6643" y="1711"/>
              <a:ext cx="31" cy="14"/>
            </a:xfrm>
            <a:custGeom>
              <a:avLst/>
              <a:gdLst>
                <a:gd name="T0" fmla="*/ 21 w 21"/>
                <a:gd name="T1" fmla="*/ 3 h 9"/>
                <a:gd name="T2" fmla="*/ 13 w 21"/>
                <a:gd name="T3" fmla="*/ 6 h 9"/>
                <a:gd name="T4" fmla="*/ 0 w 21"/>
                <a:gd name="T5" fmla="*/ 5 h 9"/>
                <a:gd name="T6" fmla="*/ 21 w 21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21" y="3"/>
                  </a:moveTo>
                  <a:cubicBezTo>
                    <a:pt x="18" y="4"/>
                    <a:pt x="16" y="5"/>
                    <a:pt x="13" y="6"/>
                  </a:cubicBezTo>
                  <a:cubicBezTo>
                    <a:pt x="9" y="8"/>
                    <a:pt x="4" y="9"/>
                    <a:pt x="0" y="5"/>
                  </a:cubicBezTo>
                  <a:cubicBezTo>
                    <a:pt x="7" y="3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6" name="Freeform 2003"/>
            <p:cNvSpPr/>
            <p:nvPr/>
          </p:nvSpPr>
          <p:spPr bwMode="auto">
            <a:xfrm>
              <a:off x="6625" y="1722"/>
              <a:ext cx="6" cy="3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2 h 2"/>
                <a:gd name="T4" fmla="*/ 4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7" name="Freeform 2004"/>
            <p:cNvSpPr/>
            <p:nvPr/>
          </p:nvSpPr>
          <p:spPr bwMode="auto">
            <a:xfrm>
              <a:off x="6632" y="1720"/>
              <a:ext cx="8" cy="2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DA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8" name="Freeform 2005"/>
            <p:cNvSpPr/>
            <p:nvPr/>
          </p:nvSpPr>
          <p:spPr bwMode="auto">
            <a:xfrm>
              <a:off x="6740" y="172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A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9" name="Freeform 2006"/>
            <p:cNvSpPr/>
            <p:nvPr/>
          </p:nvSpPr>
          <p:spPr bwMode="auto">
            <a:xfrm>
              <a:off x="6691" y="1603"/>
              <a:ext cx="57" cy="71"/>
            </a:xfrm>
            <a:custGeom>
              <a:avLst/>
              <a:gdLst>
                <a:gd name="T0" fmla="*/ 23 w 38"/>
                <a:gd name="T1" fmla="*/ 47 h 47"/>
                <a:gd name="T2" fmla="*/ 0 w 38"/>
                <a:gd name="T3" fmla="*/ 36 h 47"/>
                <a:gd name="T4" fmla="*/ 16 w 38"/>
                <a:gd name="T5" fmla="*/ 37 h 47"/>
                <a:gd name="T6" fmla="*/ 22 w 38"/>
                <a:gd name="T7" fmla="*/ 34 h 47"/>
                <a:gd name="T8" fmla="*/ 19 w 38"/>
                <a:gd name="T9" fmla="*/ 30 h 47"/>
                <a:gd name="T10" fmla="*/ 14 w 38"/>
                <a:gd name="T11" fmla="*/ 26 h 47"/>
                <a:gd name="T12" fmla="*/ 11 w 38"/>
                <a:gd name="T13" fmla="*/ 25 h 47"/>
                <a:gd name="T14" fmla="*/ 10 w 38"/>
                <a:gd name="T15" fmla="*/ 23 h 47"/>
                <a:gd name="T16" fmla="*/ 10 w 38"/>
                <a:gd name="T17" fmla="*/ 22 h 47"/>
                <a:gd name="T18" fmla="*/ 10 w 38"/>
                <a:gd name="T19" fmla="*/ 12 h 47"/>
                <a:gd name="T20" fmla="*/ 7 w 38"/>
                <a:gd name="T21" fmla="*/ 0 h 47"/>
                <a:gd name="T22" fmla="*/ 12 w 38"/>
                <a:gd name="T23" fmla="*/ 5 h 47"/>
                <a:gd name="T24" fmla="*/ 18 w 38"/>
                <a:gd name="T25" fmla="*/ 14 h 47"/>
                <a:gd name="T26" fmla="*/ 23 w 38"/>
                <a:gd name="T27" fmla="*/ 20 h 47"/>
                <a:gd name="T28" fmla="*/ 27 w 38"/>
                <a:gd name="T29" fmla="*/ 24 h 47"/>
                <a:gd name="T30" fmla="*/ 33 w 38"/>
                <a:gd name="T31" fmla="*/ 29 h 47"/>
                <a:gd name="T32" fmla="*/ 35 w 38"/>
                <a:gd name="T33" fmla="*/ 45 h 47"/>
                <a:gd name="T34" fmla="*/ 31 w 38"/>
                <a:gd name="T35" fmla="*/ 47 h 47"/>
                <a:gd name="T36" fmla="*/ 23 w 38"/>
                <a:gd name="T3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7">
                  <a:moveTo>
                    <a:pt x="23" y="47"/>
                  </a:moveTo>
                  <a:cubicBezTo>
                    <a:pt x="14" y="47"/>
                    <a:pt x="7" y="43"/>
                    <a:pt x="0" y="36"/>
                  </a:cubicBezTo>
                  <a:cubicBezTo>
                    <a:pt x="6" y="37"/>
                    <a:pt x="11" y="38"/>
                    <a:pt x="16" y="37"/>
                  </a:cubicBezTo>
                  <a:cubicBezTo>
                    <a:pt x="19" y="37"/>
                    <a:pt x="21" y="37"/>
                    <a:pt x="22" y="34"/>
                  </a:cubicBezTo>
                  <a:cubicBezTo>
                    <a:pt x="23" y="32"/>
                    <a:pt x="20" y="31"/>
                    <a:pt x="19" y="30"/>
                  </a:cubicBezTo>
                  <a:cubicBezTo>
                    <a:pt x="17" y="28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19"/>
                    <a:pt x="10" y="15"/>
                    <a:pt x="10" y="12"/>
                  </a:cubicBezTo>
                  <a:cubicBezTo>
                    <a:pt x="10" y="8"/>
                    <a:pt x="8" y="4"/>
                    <a:pt x="7" y="0"/>
                  </a:cubicBezTo>
                  <a:cubicBezTo>
                    <a:pt x="11" y="0"/>
                    <a:pt x="13" y="3"/>
                    <a:pt x="12" y="5"/>
                  </a:cubicBezTo>
                  <a:cubicBezTo>
                    <a:pt x="12" y="10"/>
                    <a:pt x="14" y="12"/>
                    <a:pt x="18" y="14"/>
                  </a:cubicBezTo>
                  <a:cubicBezTo>
                    <a:pt x="21" y="15"/>
                    <a:pt x="23" y="17"/>
                    <a:pt x="23" y="20"/>
                  </a:cubicBezTo>
                  <a:cubicBezTo>
                    <a:pt x="24" y="22"/>
                    <a:pt x="25" y="23"/>
                    <a:pt x="27" y="24"/>
                  </a:cubicBezTo>
                  <a:cubicBezTo>
                    <a:pt x="29" y="25"/>
                    <a:pt x="31" y="27"/>
                    <a:pt x="33" y="29"/>
                  </a:cubicBezTo>
                  <a:cubicBezTo>
                    <a:pt x="37" y="32"/>
                    <a:pt x="38" y="40"/>
                    <a:pt x="35" y="45"/>
                  </a:cubicBezTo>
                  <a:cubicBezTo>
                    <a:pt x="34" y="46"/>
                    <a:pt x="33" y="47"/>
                    <a:pt x="31" y="47"/>
                  </a:cubicBezTo>
                  <a:cubicBezTo>
                    <a:pt x="28" y="47"/>
                    <a:pt x="26" y="47"/>
                    <a:pt x="23" y="47"/>
                  </a:cubicBezTo>
                  <a:close/>
                </a:path>
              </a:pathLst>
            </a:custGeom>
            <a:solidFill>
              <a:srgbClr val="7D4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0" name="Freeform 2007"/>
            <p:cNvSpPr/>
            <p:nvPr/>
          </p:nvSpPr>
          <p:spPr bwMode="auto">
            <a:xfrm>
              <a:off x="6676" y="1477"/>
              <a:ext cx="4" cy="9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2" y="2"/>
                    <a:pt x="3" y="4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AC7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1" name="Freeform 2008"/>
            <p:cNvSpPr/>
            <p:nvPr/>
          </p:nvSpPr>
          <p:spPr bwMode="auto">
            <a:xfrm>
              <a:off x="6590" y="1519"/>
              <a:ext cx="29" cy="18"/>
            </a:xfrm>
            <a:custGeom>
              <a:avLst/>
              <a:gdLst>
                <a:gd name="T0" fmla="*/ 0 w 19"/>
                <a:gd name="T1" fmla="*/ 0 h 12"/>
                <a:gd name="T2" fmla="*/ 17 w 19"/>
                <a:gd name="T3" fmla="*/ 6 h 12"/>
                <a:gd name="T4" fmla="*/ 18 w 19"/>
                <a:gd name="T5" fmla="*/ 10 h 12"/>
                <a:gd name="T6" fmla="*/ 13 w 19"/>
                <a:gd name="T7" fmla="*/ 12 h 12"/>
                <a:gd name="T8" fmla="*/ 0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8" y="0"/>
                    <a:pt x="13" y="1"/>
                    <a:pt x="17" y="6"/>
                  </a:cubicBezTo>
                  <a:cubicBezTo>
                    <a:pt x="18" y="7"/>
                    <a:pt x="19" y="9"/>
                    <a:pt x="18" y="10"/>
                  </a:cubicBezTo>
                  <a:cubicBezTo>
                    <a:pt x="17" y="12"/>
                    <a:pt x="15" y="12"/>
                    <a:pt x="13" y="12"/>
                  </a:cubicBezTo>
                  <a:cubicBezTo>
                    <a:pt x="6" y="12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C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2" name="Freeform 2009"/>
            <p:cNvSpPr/>
            <p:nvPr/>
          </p:nvSpPr>
          <p:spPr bwMode="auto">
            <a:xfrm>
              <a:off x="6757" y="4205"/>
              <a:ext cx="193" cy="62"/>
            </a:xfrm>
            <a:custGeom>
              <a:avLst/>
              <a:gdLst>
                <a:gd name="T0" fmla="*/ 0 w 129"/>
                <a:gd name="T1" fmla="*/ 0 h 41"/>
                <a:gd name="T2" fmla="*/ 32 w 129"/>
                <a:gd name="T3" fmla="*/ 18 h 41"/>
                <a:gd name="T4" fmla="*/ 38 w 129"/>
                <a:gd name="T5" fmla="*/ 20 h 41"/>
                <a:gd name="T6" fmla="*/ 68 w 129"/>
                <a:gd name="T7" fmla="*/ 22 h 41"/>
                <a:gd name="T8" fmla="*/ 78 w 129"/>
                <a:gd name="T9" fmla="*/ 22 h 41"/>
                <a:gd name="T10" fmla="*/ 108 w 129"/>
                <a:gd name="T11" fmla="*/ 22 h 41"/>
                <a:gd name="T12" fmla="*/ 114 w 129"/>
                <a:gd name="T13" fmla="*/ 19 h 41"/>
                <a:gd name="T14" fmla="*/ 121 w 129"/>
                <a:gd name="T15" fmla="*/ 15 h 41"/>
                <a:gd name="T16" fmla="*/ 126 w 129"/>
                <a:gd name="T17" fmla="*/ 13 h 41"/>
                <a:gd name="T18" fmla="*/ 127 w 129"/>
                <a:gd name="T19" fmla="*/ 19 h 41"/>
                <a:gd name="T20" fmla="*/ 102 w 129"/>
                <a:gd name="T21" fmla="*/ 25 h 41"/>
                <a:gd name="T22" fmla="*/ 70 w 129"/>
                <a:gd name="T23" fmla="*/ 25 h 41"/>
                <a:gd name="T24" fmla="*/ 72 w 129"/>
                <a:gd name="T25" fmla="*/ 32 h 41"/>
                <a:gd name="T26" fmla="*/ 71 w 129"/>
                <a:gd name="T27" fmla="*/ 35 h 41"/>
                <a:gd name="T28" fmla="*/ 45 w 129"/>
                <a:gd name="T29" fmla="*/ 37 h 41"/>
                <a:gd name="T30" fmla="*/ 28 w 129"/>
                <a:gd name="T31" fmla="*/ 29 h 41"/>
                <a:gd name="T32" fmla="*/ 18 w 129"/>
                <a:gd name="T33" fmla="*/ 26 h 41"/>
                <a:gd name="T34" fmla="*/ 17 w 129"/>
                <a:gd name="T35" fmla="*/ 26 h 41"/>
                <a:gd name="T36" fmla="*/ 15 w 129"/>
                <a:gd name="T37" fmla="*/ 26 h 41"/>
                <a:gd name="T38" fmla="*/ 13 w 129"/>
                <a:gd name="T39" fmla="*/ 24 h 41"/>
                <a:gd name="T40" fmla="*/ 12 w 129"/>
                <a:gd name="T41" fmla="*/ 23 h 41"/>
                <a:gd name="T42" fmla="*/ 11 w 129"/>
                <a:gd name="T43" fmla="*/ 20 h 41"/>
                <a:gd name="T44" fmla="*/ 9 w 129"/>
                <a:gd name="T45" fmla="*/ 18 h 41"/>
                <a:gd name="T46" fmla="*/ 8 w 129"/>
                <a:gd name="T47" fmla="*/ 16 h 41"/>
                <a:gd name="T48" fmla="*/ 0 w 129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" h="41">
                  <a:moveTo>
                    <a:pt x="0" y="0"/>
                  </a:moveTo>
                  <a:cubicBezTo>
                    <a:pt x="11" y="6"/>
                    <a:pt x="20" y="15"/>
                    <a:pt x="32" y="18"/>
                  </a:cubicBezTo>
                  <a:cubicBezTo>
                    <a:pt x="34" y="19"/>
                    <a:pt x="36" y="21"/>
                    <a:pt x="38" y="20"/>
                  </a:cubicBezTo>
                  <a:cubicBezTo>
                    <a:pt x="48" y="17"/>
                    <a:pt x="58" y="21"/>
                    <a:pt x="68" y="22"/>
                  </a:cubicBezTo>
                  <a:cubicBezTo>
                    <a:pt x="71" y="22"/>
                    <a:pt x="75" y="23"/>
                    <a:pt x="78" y="22"/>
                  </a:cubicBezTo>
                  <a:cubicBezTo>
                    <a:pt x="88" y="20"/>
                    <a:pt x="98" y="22"/>
                    <a:pt x="108" y="22"/>
                  </a:cubicBezTo>
                  <a:cubicBezTo>
                    <a:pt x="111" y="21"/>
                    <a:pt x="112" y="21"/>
                    <a:pt x="114" y="19"/>
                  </a:cubicBezTo>
                  <a:cubicBezTo>
                    <a:pt x="116" y="18"/>
                    <a:pt x="119" y="16"/>
                    <a:pt x="121" y="15"/>
                  </a:cubicBezTo>
                  <a:cubicBezTo>
                    <a:pt x="122" y="13"/>
                    <a:pt x="124" y="12"/>
                    <a:pt x="126" y="13"/>
                  </a:cubicBezTo>
                  <a:cubicBezTo>
                    <a:pt x="128" y="14"/>
                    <a:pt x="129" y="16"/>
                    <a:pt x="127" y="19"/>
                  </a:cubicBezTo>
                  <a:cubicBezTo>
                    <a:pt x="120" y="26"/>
                    <a:pt x="112" y="27"/>
                    <a:pt x="102" y="25"/>
                  </a:cubicBezTo>
                  <a:cubicBezTo>
                    <a:pt x="92" y="23"/>
                    <a:pt x="81" y="25"/>
                    <a:pt x="70" y="25"/>
                  </a:cubicBezTo>
                  <a:cubicBezTo>
                    <a:pt x="69" y="28"/>
                    <a:pt x="71" y="30"/>
                    <a:pt x="72" y="32"/>
                  </a:cubicBezTo>
                  <a:cubicBezTo>
                    <a:pt x="72" y="33"/>
                    <a:pt x="72" y="35"/>
                    <a:pt x="71" y="35"/>
                  </a:cubicBezTo>
                  <a:cubicBezTo>
                    <a:pt x="62" y="37"/>
                    <a:pt x="54" y="41"/>
                    <a:pt x="45" y="37"/>
                  </a:cubicBezTo>
                  <a:cubicBezTo>
                    <a:pt x="39" y="35"/>
                    <a:pt x="33" y="32"/>
                    <a:pt x="28" y="29"/>
                  </a:cubicBezTo>
                  <a:cubicBezTo>
                    <a:pt x="25" y="27"/>
                    <a:pt x="21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4" y="25"/>
                    <a:pt x="13" y="25"/>
                    <a:pt x="13" y="24"/>
                  </a:cubicBezTo>
                  <a:cubicBezTo>
                    <a:pt x="13" y="24"/>
                    <a:pt x="12" y="23"/>
                    <a:pt x="12" y="23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9" y="18"/>
                    <a:pt x="9" y="17"/>
                    <a:pt x="8" y="16"/>
                  </a:cubicBezTo>
                  <a:cubicBezTo>
                    <a:pt x="6" y="11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F7E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3" name="Freeform 2010"/>
            <p:cNvSpPr/>
            <p:nvPr/>
          </p:nvSpPr>
          <p:spPr bwMode="auto">
            <a:xfrm>
              <a:off x="6769" y="4232"/>
              <a:ext cx="31" cy="56"/>
            </a:xfrm>
            <a:custGeom>
              <a:avLst/>
              <a:gdLst>
                <a:gd name="T0" fmla="*/ 12 w 21"/>
                <a:gd name="T1" fmla="*/ 12 h 37"/>
                <a:gd name="T2" fmla="*/ 17 w 21"/>
                <a:gd name="T3" fmla="*/ 28 h 37"/>
                <a:gd name="T4" fmla="*/ 21 w 21"/>
                <a:gd name="T5" fmla="*/ 37 h 37"/>
                <a:gd name="T6" fmla="*/ 0 w 21"/>
                <a:gd name="T7" fmla="*/ 1 h 37"/>
                <a:gd name="T8" fmla="*/ 1 w 21"/>
                <a:gd name="T9" fmla="*/ 0 h 37"/>
                <a:gd name="T10" fmla="*/ 2 w 21"/>
                <a:gd name="T11" fmla="*/ 0 h 37"/>
                <a:gd name="T12" fmla="*/ 4 w 21"/>
                <a:gd name="T13" fmla="*/ 2 h 37"/>
                <a:gd name="T14" fmla="*/ 6 w 21"/>
                <a:gd name="T15" fmla="*/ 4 h 37"/>
                <a:gd name="T16" fmla="*/ 6 w 21"/>
                <a:gd name="T17" fmla="*/ 4 h 37"/>
                <a:gd name="T18" fmla="*/ 7 w 21"/>
                <a:gd name="T19" fmla="*/ 6 h 37"/>
                <a:gd name="T20" fmla="*/ 8 w 21"/>
                <a:gd name="T21" fmla="*/ 7 h 37"/>
                <a:gd name="T22" fmla="*/ 10 w 21"/>
                <a:gd name="T23" fmla="*/ 8 h 37"/>
                <a:gd name="T24" fmla="*/ 10 w 21"/>
                <a:gd name="T25" fmla="*/ 8 h 37"/>
                <a:gd name="T26" fmla="*/ 10 w 21"/>
                <a:gd name="T27" fmla="*/ 10 h 37"/>
                <a:gd name="T28" fmla="*/ 12 w 21"/>
                <a:gd name="T29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2" y="12"/>
                  </a:moveTo>
                  <a:cubicBezTo>
                    <a:pt x="13" y="18"/>
                    <a:pt x="15" y="23"/>
                    <a:pt x="17" y="28"/>
                  </a:cubicBezTo>
                  <a:cubicBezTo>
                    <a:pt x="19" y="31"/>
                    <a:pt x="21" y="34"/>
                    <a:pt x="21" y="37"/>
                  </a:cubicBezTo>
                  <a:cubicBezTo>
                    <a:pt x="13" y="26"/>
                    <a:pt x="5" y="1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5" y="2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1"/>
                    <a:pt x="11" y="12"/>
                    <a:pt x="12" y="12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4" name="Freeform 2011"/>
            <p:cNvSpPr/>
            <p:nvPr/>
          </p:nvSpPr>
          <p:spPr bwMode="auto">
            <a:xfrm>
              <a:off x="6800" y="428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5" name="Freeform 2012"/>
            <p:cNvSpPr/>
            <p:nvPr/>
          </p:nvSpPr>
          <p:spPr bwMode="auto">
            <a:xfrm>
              <a:off x="6803" y="4294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6" name="Freeform 2013"/>
            <p:cNvSpPr/>
            <p:nvPr/>
          </p:nvSpPr>
          <p:spPr bwMode="auto">
            <a:xfrm>
              <a:off x="6769" y="4229"/>
              <a:ext cx="4" cy="5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0 h 3"/>
                <a:gd name="T6" fmla="*/ 2 w 3"/>
                <a:gd name="T7" fmla="*/ 1 h 3"/>
                <a:gd name="T8" fmla="*/ 3 w 3"/>
                <a:gd name="T9" fmla="*/ 2 h 3"/>
                <a:gd name="T10" fmla="*/ 2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67" name="Group 2215"/>
          <p:cNvGrpSpPr/>
          <p:nvPr userDrawn="1"/>
        </p:nvGrpSpPr>
        <p:grpSpPr bwMode="auto">
          <a:xfrm>
            <a:off x="1433423" y="41275"/>
            <a:ext cx="3600450" cy="6705600"/>
            <a:chOff x="5644" y="26"/>
            <a:chExt cx="2268" cy="4224"/>
          </a:xfrm>
        </p:grpSpPr>
        <p:sp>
          <p:nvSpPr>
            <p:cNvPr id="6368" name="Freeform 2015"/>
            <p:cNvSpPr/>
            <p:nvPr/>
          </p:nvSpPr>
          <p:spPr bwMode="auto">
            <a:xfrm>
              <a:off x="5804" y="1363"/>
              <a:ext cx="21" cy="6"/>
            </a:xfrm>
            <a:custGeom>
              <a:avLst/>
              <a:gdLst>
                <a:gd name="T0" fmla="*/ 14 w 14"/>
                <a:gd name="T1" fmla="*/ 4 h 4"/>
                <a:gd name="T2" fmla="*/ 0 w 14"/>
                <a:gd name="T3" fmla="*/ 3 h 4"/>
                <a:gd name="T4" fmla="*/ 14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cubicBezTo>
                    <a:pt x="9" y="4"/>
                    <a:pt x="5" y="3"/>
                    <a:pt x="0" y="3"/>
                  </a:cubicBezTo>
                  <a:cubicBezTo>
                    <a:pt x="6" y="0"/>
                    <a:pt x="6" y="0"/>
                    <a:pt x="14" y="4"/>
                  </a:cubicBezTo>
                  <a:close/>
                </a:path>
              </a:pathLst>
            </a:custGeom>
            <a:solidFill>
              <a:srgbClr val="B4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9" name="Freeform 2016"/>
            <p:cNvSpPr/>
            <p:nvPr/>
          </p:nvSpPr>
          <p:spPr bwMode="auto">
            <a:xfrm>
              <a:off x="5768" y="882"/>
              <a:ext cx="80" cy="58"/>
            </a:xfrm>
            <a:custGeom>
              <a:avLst/>
              <a:gdLst>
                <a:gd name="T0" fmla="*/ 41 w 53"/>
                <a:gd name="T1" fmla="*/ 21 h 39"/>
                <a:gd name="T2" fmla="*/ 39 w 53"/>
                <a:gd name="T3" fmla="*/ 21 h 39"/>
                <a:gd name="T4" fmla="*/ 36 w 53"/>
                <a:gd name="T5" fmla="*/ 20 h 39"/>
                <a:gd name="T6" fmla="*/ 28 w 53"/>
                <a:gd name="T7" fmla="*/ 18 h 39"/>
                <a:gd name="T8" fmla="*/ 23 w 53"/>
                <a:gd name="T9" fmla="*/ 29 h 39"/>
                <a:gd name="T10" fmla="*/ 18 w 53"/>
                <a:gd name="T11" fmla="*/ 39 h 39"/>
                <a:gd name="T12" fmla="*/ 3 w 53"/>
                <a:gd name="T13" fmla="*/ 27 h 39"/>
                <a:gd name="T14" fmla="*/ 1 w 53"/>
                <a:gd name="T15" fmla="*/ 23 h 39"/>
                <a:gd name="T16" fmla="*/ 12 w 53"/>
                <a:gd name="T17" fmla="*/ 21 h 39"/>
                <a:gd name="T18" fmla="*/ 14 w 53"/>
                <a:gd name="T19" fmla="*/ 16 h 39"/>
                <a:gd name="T20" fmla="*/ 16 w 53"/>
                <a:gd name="T21" fmla="*/ 14 h 39"/>
                <a:gd name="T22" fmla="*/ 22 w 53"/>
                <a:gd name="T23" fmla="*/ 6 h 39"/>
                <a:gd name="T24" fmla="*/ 25 w 53"/>
                <a:gd name="T25" fmla="*/ 4 h 39"/>
                <a:gd name="T26" fmla="*/ 41 w 53"/>
                <a:gd name="T27" fmla="*/ 2 h 39"/>
                <a:gd name="T28" fmla="*/ 41 w 53"/>
                <a:gd name="T29" fmla="*/ 2 h 39"/>
                <a:gd name="T30" fmla="*/ 41 w 53"/>
                <a:gd name="T31" fmla="*/ 0 h 39"/>
                <a:gd name="T32" fmla="*/ 49 w 53"/>
                <a:gd name="T33" fmla="*/ 2 h 39"/>
                <a:gd name="T34" fmla="*/ 51 w 53"/>
                <a:gd name="T35" fmla="*/ 4 h 39"/>
                <a:gd name="T36" fmla="*/ 51 w 53"/>
                <a:gd name="T37" fmla="*/ 4 h 39"/>
                <a:gd name="T38" fmla="*/ 49 w 53"/>
                <a:gd name="T39" fmla="*/ 9 h 39"/>
                <a:gd name="T40" fmla="*/ 49 w 53"/>
                <a:gd name="T41" fmla="*/ 9 h 39"/>
                <a:gd name="T42" fmla="*/ 45 w 53"/>
                <a:gd name="T43" fmla="*/ 9 h 39"/>
                <a:gd name="T44" fmla="*/ 45 w 53"/>
                <a:gd name="T45" fmla="*/ 11 h 39"/>
                <a:gd name="T46" fmla="*/ 41 w 53"/>
                <a:gd name="T4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39">
                  <a:moveTo>
                    <a:pt x="41" y="21"/>
                  </a:moveTo>
                  <a:cubicBezTo>
                    <a:pt x="41" y="21"/>
                    <a:pt x="40" y="21"/>
                    <a:pt x="39" y="21"/>
                  </a:cubicBezTo>
                  <a:cubicBezTo>
                    <a:pt x="38" y="21"/>
                    <a:pt x="37" y="19"/>
                    <a:pt x="36" y="20"/>
                  </a:cubicBezTo>
                  <a:cubicBezTo>
                    <a:pt x="33" y="21"/>
                    <a:pt x="30" y="16"/>
                    <a:pt x="28" y="18"/>
                  </a:cubicBezTo>
                  <a:cubicBezTo>
                    <a:pt x="26" y="21"/>
                    <a:pt x="23" y="24"/>
                    <a:pt x="23" y="29"/>
                  </a:cubicBezTo>
                  <a:cubicBezTo>
                    <a:pt x="23" y="33"/>
                    <a:pt x="21" y="36"/>
                    <a:pt x="18" y="39"/>
                  </a:cubicBezTo>
                  <a:cubicBezTo>
                    <a:pt x="15" y="30"/>
                    <a:pt x="13" y="29"/>
                    <a:pt x="3" y="27"/>
                  </a:cubicBezTo>
                  <a:cubicBezTo>
                    <a:pt x="0" y="26"/>
                    <a:pt x="3" y="24"/>
                    <a:pt x="1" y="23"/>
                  </a:cubicBezTo>
                  <a:cubicBezTo>
                    <a:pt x="4" y="20"/>
                    <a:pt x="8" y="22"/>
                    <a:pt x="12" y="21"/>
                  </a:cubicBezTo>
                  <a:cubicBezTo>
                    <a:pt x="14" y="20"/>
                    <a:pt x="18" y="20"/>
                    <a:pt x="14" y="16"/>
                  </a:cubicBezTo>
                  <a:cubicBezTo>
                    <a:pt x="13" y="15"/>
                    <a:pt x="14" y="14"/>
                    <a:pt x="16" y="14"/>
                  </a:cubicBezTo>
                  <a:cubicBezTo>
                    <a:pt x="20" y="13"/>
                    <a:pt x="25" y="13"/>
                    <a:pt x="22" y="6"/>
                  </a:cubicBezTo>
                  <a:cubicBezTo>
                    <a:pt x="21" y="4"/>
                    <a:pt x="24" y="4"/>
                    <a:pt x="25" y="4"/>
                  </a:cubicBezTo>
                  <a:cubicBezTo>
                    <a:pt x="31" y="4"/>
                    <a:pt x="36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1" y="1"/>
                    <a:pt x="41" y="0"/>
                  </a:cubicBezTo>
                  <a:cubicBezTo>
                    <a:pt x="44" y="0"/>
                    <a:pt x="46" y="0"/>
                    <a:pt x="49" y="2"/>
                  </a:cubicBezTo>
                  <a:cubicBezTo>
                    <a:pt x="49" y="2"/>
                    <a:pt x="50" y="3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6"/>
                    <a:pt x="53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6" y="8"/>
                    <a:pt x="45" y="9"/>
                  </a:cubicBezTo>
                  <a:cubicBezTo>
                    <a:pt x="45" y="10"/>
                    <a:pt x="45" y="11"/>
                    <a:pt x="45" y="11"/>
                  </a:cubicBezTo>
                  <a:cubicBezTo>
                    <a:pt x="45" y="15"/>
                    <a:pt x="42" y="17"/>
                    <a:pt x="41" y="21"/>
                  </a:cubicBezTo>
                  <a:close/>
                </a:path>
              </a:pathLst>
            </a:custGeom>
            <a:solidFill>
              <a:srgbClr val="FD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0" name="Freeform 2017"/>
            <p:cNvSpPr/>
            <p:nvPr/>
          </p:nvSpPr>
          <p:spPr bwMode="auto">
            <a:xfrm>
              <a:off x="5644" y="906"/>
              <a:ext cx="100" cy="67"/>
            </a:xfrm>
            <a:custGeom>
              <a:avLst/>
              <a:gdLst>
                <a:gd name="T0" fmla="*/ 13 w 67"/>
                <a:gd name="T1" fmla="*/ 20 h 45"/>
                <a:gd name="T2" fmla="*/ 13 w 67"/>
                <a:gd name="T3" fmla="*/ 22 h 45"/>
                <a:gd name="T4" fmla="*/ 28 w 67"/>
                <a:gd name="T5" fmla="*/ 23 h 45"/>
                <a:gd name="T6" fmla="*/ 59 w 67"/>
                <a:gd name="T7" fmla="*/ 1 h 45"/>
                <a:gd name="T8" fmla="*/ 67 w 67"/>
                <a:gd name="T9" fmla="*/ 1 h 45"/>
                <a:gd name="T10" fmla="*/ 63 w 67"/>
                <a:gd name="T11" fmla="*/ 7 h 45"/>
                <a:gd name="T12" fmla="*/ 52 w 67"/>
                <a:gd name="T13" fmla="*/ 13 h 45"/>
                <a:gd name="T14" fmla="*/ 15 w 67"/>
                <a:gd name="T15" fmla="*/ 41 h 45"/>
                <a:gd name="T16" fmla="*/ 3 w 67"/>
                <a:gd name="T17" fmla="*/ 42 h 45"/>
                <a:gd name="T18" fmla="*/ 5 w 67"/>
                <a:gd name="T19" fmla="*/ 31 h 45"/>
                <a:gd name="T20" fmla="*/ 13 w 67"/>
                <a:gd name="T21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45">
                  <a:moveTo>
                    <a:pt x="13" y="20"/>
                  </a:moveTo>
                  <a:cubicBezTo>
                    <a:pt x="13" y="21"/>
                    <a:pt x="13" y="22"/>
                    <a:pt x="13" y="22"/>
                  </a:cubicBezTo>
                  <a:cubicBezTo>
                    <a:pt x="18" y="32"/>
                    <a:pt x="20" y="32"/>
                    <a:pt x="28" y="23"/>
                  </a:cubicBezTo>
                  <a:cubicBezTo>
                    <a:pt x="36" y="13"/>
                    <a:pt x="47" y="6"/>
                    <a:pt x="59" y="1"/>
                  </a:cubicBezTo>
                  <a:cubicBezTo>
                    <a:pt x="61" y="1"/>
                    <a:pt x="64" y="0"/>
                    <a:pt x="67" y="1"/>
                  </a:cubicBezTo>
                  <a:cubicBezTo>
                    <a:pt x="65" y="3"/>
                    <a:pt x="64" y="5"/>
                    <a:pt x="63" y="7"/>
                  </a:cubicBezTo>
                  <a:cubicBezTo>
                    <a:pt x="57" y="5"/>
                    <a:pt x="55" y="10"/>
                    <a:pt x="52" y="13"/>
                  </a:cubicBezTo>
                  <a:cubicBezTo>
                    <a:pt x="43" y="26"/>
                    <a:pt x="30" y="35"/>
                    <a:pt x="15" y="41"/>
                  </a:cubicBezTo>
                  <a:cubicBezTo>
                    <a:pt x="11" y="42"/>
                    <a:pt x="6" y="45"/>
                    <a:pt x="3" y="42"/>
                  </a:cubicBezTo>
                  <a:cubicBezTo>
                    <a:pt x="0" y="38"/>
                    <a:pt x="4" y="35"/>
                    <a:pt x="5" y="31"/>
                  </a:cubicBezTo>
                  <a:cubicBezTo>
                    <a:pt x="7" y="27"/>
                    <a:pt x="10" y="23"/>
                    <a:pt x="13" y="20"/>
                  </a:cubicBezTo>
                  <a:close/>
                </a:path>
              </a:pathLst>
            </a:custGeom>
            <a:solidFill>
              <a:srgbClr val="E0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1" name="Freeform 2018"/>
            <p:cNvSpPr/>
            <p:nvPr/>
          </p:nvSpPr>
          <p:spPr bwMode="auto">
            <a:xfrm>
              <a:off x="5735" y="919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2" name="Freeform 2019"/>
            <p:cNvSpPr/>
            <p:nvPr/>
          </p:nvSpPr>
          <p:spPr bwMode="auto">
            <a:xfrm>
              <a:off x="6146" y="9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3" name="Freeform 2020"/>
            <p:cNvSpPr/>
            <p:nvPr/>
          </p:nvSpPr>
          <p:spPr bwMode="auto">
            <a:xfrm>
              <a:off x="6143" y="96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4" name="Freeform 2021"/>
            <p:cNvSpPr/>
            <p:nvPr/>
          </p:nvSpPr>
          <p:spPr bwMode="auto">
            <a:xfrm>
              <a:off x="6142" y="96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7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5" name="Freeform 2022"/>
            <p:cNvSpPr/>
            <p:nvPr/>
          </p:nvSpPr>
          <p:spPr bwMode="auto">
            <a:xfrm>
              <a:off x="7847" y="1422"/>
              <a:ext cx="65" cy="153"/>
            </a:xfrm>
            <a:custGeom>
              <a:avLst/>
              <a:gdLst>
                <a:gd name="T0" fmla="*/ 15 w 43"/>
                <a:gd name="T1" fmla="*/ 66 h 102"/>
                <a:gd name="T2" fmla="*/ 18 w 43"/>
                <a:gd name="T3" fmla="*/ 63 h 102"/>
                <a:gd name="T4" fmla="*/ 25 w 43"/>
                <a:gd name="T5" fmla="*/ 48 h 102"/>
                <a:gd name="T6" fmla="*/ 35 w 43"/>
                <a:gd name="T7" fmla="*/ 25 h 102"/>
                <a:gd name="T8" fmla="*/ 32 w 43"/>
                <a:gd name="T9" fmla="*/ 17 h 102"/>
                <a:gd name="T10" fmla="*/ 1 w 43"/>
                <a:gd name="T11" fmla="*/ 5 h 102"/>
                <a:gd name="T12" fmla="*/ 0 w 43"/>
                <a:gd name="T13" fmla="*/ 3 h 102"/>
                <a:gd name="T14" fmla="*/ 1 w 43"/>
                <a:gd name="T15" fmla="*/ 3 h 102"/>
                <a:gd name="T16" fmla="*/ 5 w 43"/>
                <a:gd name="T17" fmla="*/ 1 h 102"/>
                <a:gd name="T18" fmla="*/ 35 w 43"/>
                <a:gd name="T19" fmla="*/ 10 h 102"/>
                <a:gd name="T20" fmla="*/ 41 w 43"/>
                <a:gd name="T21" fmla="*/ 30 h 102"/>
                <a:gd name="T22" fmla="*/ 34 w 43"/>
                <a:gd name="T23" fmla="*/ 47 h 102"/>
                <a:gd name="T24" fmla="*/ 20 w 43"/>
                <a:gd name="T25" fmla="*/ 78 h 102"/>
                <a:gd name="T26" fmla="*/ 10 w 43"/>
                <a:gd name="T27" fmla="*/ 86 h 102"/>
                <a:gd name="T28" fmla="*/ 1 w 43"/>
                <a:gd name="T29" fmla="*/ 102 h 102"/>
                <a:gd name="T30" fmla="*/ 15 w 43"/>
                <a:gd name="T31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102">
                  <a:moveTo>
                    <a:pt x="15" y="66"/>
                  </a:moveTo>
                  <a:cubicBezTo>
                    <a:pt x="16" y="65"/>
                    <a:pt x="17" y="64"/>
                    <a:pt x="18" y="63"/>
                  </a:cubicBezTo>
                  <a:cubicBezTo>
                    <a:pt x="18" y="56"/>
                    <a:pt x="22" y="52"/>
                    <a:pt x="25" y="48"/>
                  </a:cubicBezTo>
                  <a:cubicBezTo>
                    <a:pt x="31" y="41"/>
                    <a:pt x="33" y="33"/>
                    <a:pt x="35" y="25"/>
                  </a:cubicBezTo>
                  <a:cubicBezTo>
                    <a:pt x="36" y="22"/>
                    <a:pt x="34" y="19"/>
                    <a:pt x="32" y="17"/>
                  </a:cubicBezTo>
                  <a:cubicBezTo>
                    <a:pt x="23" y="9"/>
                    <a:pt x="14" y="3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17" y="0"/>
                    <a:pt x="26" y="5"/>
                    <a:pt x="35" y="10"/>
                  </a:cubicBezTo>
                  <a:cubicBezTo>
                    <a:pt x="42" y="15"/>
                    <a:pt x="43" y="22"/>
                    <a:pt x="41" y="30"/>
                  </a:cubicBezTo>
                  <a:cubicBezTo>
                    <a:pt x="39" y="36"/>
                    <a:pt x="37" y="41"/>
                    <a:pt x="34" y="47"/>
                  </a:cubicBezTo>
                  <a:cubicBezTo>
                    <a:pt x="28" y="56"/>
                    <a:pt x="23" y="67"/>
                    <a:pt x="20" y="78"/>
                  </a:cubicBezTo>
                  <a:cubicBezTo>
                    <a:pt x="15" y="77"/>
                    <a:pt x="12" y="81"/>
                    <a:pt x="10" y="86"/>
                  </a:cubicBezTo>
                  <a:cubicBezTo>
                    <a:pt x="8" y="92"/>
                    <a:pt x="6" y="98"/>
                    <a:pt x="1" y="102"/>
                  </a:cubicBezTo>
                  <a:cubicBezTo>
                    <a:pt x="0" y="88"/>
                    <a:pt x="2" y="75"/>
                    <a:pt x="15" y="66"/>
                  </a:cubicBezTo>
                  <a:close/>
                </a:path>
              </a:pathLst>
            </a:custGeom>
            <a:solidFill>
              <a:srgbClr val="C78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6" name="Freeform 2023"/>
            <p:cNvSpPr/>
            <p:nvPr/>
          </p:nvSpPr>
          <p:spPr bwMode="auto">
            <a:xfrm>
              <a:off x="7832" y="1411"/>
              <a:ext cx="17" cy="18"/>
            </a:xfrm>
            <a:custGeom>
              <a:avLst/>
              <a:gdLst>
                <a:gd name="T0" fmla="*/ 11 w 11"/>
                <a:gd name="T1" fmla="*/ 10 h 12"/>
                <a:gd name="T2" fmla="*/ 11 w 11"/>
                <a:gd name="T3" fmla="*/ 12 h 12"/>
                <a:gd name="T4" fmla="*/ 7 w 11"/>
                <a:gd name="T5" fmla="*/ 11 h 12"/>
                <a:gd name="T6" fmla="*/ 1 w 11"/>
                <a:gd name="T7" fmla="*/ 6 h 12"/>
                <a:gd name="T8" fmla="*/ 7 w 11"/>
                <a:gd name="T9" fmla="*/ 0 h 12"/>
                <a:gd name="T10" fmla="*/ 11 w 11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0" y="12"/>
                    <a:pt x="9" y="12"/>
                    <a:pt x="7" y="11"/>
                  </a:cubicBezTo>
                  <a:cubicBezTo>
                    <a:pt x="4" y="11"/>
                    <a:pt x="1" y="10"/>
                    <a:pt x="1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" y="5"/>
                    <a:pt x="7" y="7"/>
                    <a:pt x="11" y="10"/>
                  </a:cubicBezTo>
                  <a:close/>
                </a:path>
              </a:pathLst>
            </a:custGeom>
            <a:solidFill>
              <a:srgbClr val="CB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7" name="Freeform 2024"/>
            <p:cNvSpPr/>
            <p:nvPr/>
          </p:nvSpPr>
          <p:spPr bwMode="auto">
            <a:xfrm>
              <a:off x="5663" y="93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DB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8" name="Freeform 2025"/>
            <p:cNvSpPr/>
            <p:nvPr/>
          </p:nvSpPr>
          <p:spPr bwMode="auto">
            <a:xfrm>
              <a:off x="5656" y="873"/>
              <a:ext cx="97" cy="88"/>
            </a:xfrm>
            <a:custGeom>
              <a:avLst/>
              <a:gdLst>
                <a:gd name="T0" fmla="*/ 51 w 65"/>
                <a:gd name="T1" fmla="*/ 23 h 59"/>
                <a:gd name="T2" fmla="*/ 34 w 65"/>
                <a:gd name="T3" fmla="*/ 37 h 59"/>
                <a:gd name="T4" fmla="*/ 24 w 65"/>
                <a:gd name="T5" fmla="*/ 46 h 59"/>
                <a:gd name="T6" fmla="*/ 14 w 65"/>
                <a:gd name="T7" fmla="*/ 56 h 59"/>
                <a:gd name="T8" fmla="*/ 4 w 65"/>
                <a:gd name="T9" fmla="*/ 56 h 59"/>
                <a:gd name="T10" fmla="*/ 4 w 65"/>
                <a:gd name="T11" fmla="*/ 48 h 59"/>
                <a:gd name="T12" fmla="*/ 5 w 65"/>
                <a:gd name="T13" fmla="*/ 44 h 59"/>
                <a:gd name="T14" fmla="*/ 17 w 65"/>
                <a:gd name="T15" fmla="*/ 40 h 59"/>
                <a:gd name="T16" fmla="*/ 39 w 65"/>
                <a:gd name="T17" fmla="*/ 6 h 59"/>
                <a:gd name="T18" fmla="*/ 51 w 65"/>
                <a:gd name="T19" fmla="*/ 1 h 59"/>
                <a:gd name="T20" fmla="*/ 58 w 65"/>
                <a:gd name="T21" fmla="*/ 2 h 59"/>
                <a:gd name="T22" fmla="*/ 58 w 65"/>
                <a:gd name="T23" fmla="*/ 17 h 59"/>
                <a:gd name="T24" fmla="*/ 51 w 65"/>
                <a:gd name="T25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59">
                  <a:moveTo>
                    <a:pt x="51" y="23"/>
                  </a:moveTo>
                  <a:cubicBezTo>
                    <a:pt x="47" y="29"/>
                    <a:pt x="41" y="34"/>
                    <a:pt x="34" y="37"/>
                  </a:cubicBezTo>
                  <a:cubicBezTo>
                    <a:pt x="30" y="39"/>
                    <a:pt x="27" y="42"/>
                    <a:pt x="24" y="46"/>
                  </a:cubicBezTo>
                  <a:cubicBezTo>
                    <a:pt x="21" y="50"/>
                    <a:pt x="18" y="54"/>
                    <a:pt x="14" y="56"/>
                  </a:cubicBezTo>
                  <a:cubicBezTo>
                    <a:pt x="10" y="58"/>
                    <a:pt x="7" y="59"/>
                    <a:pt x="4" y="56"/>
                  </a:cubicBezTo>
                  <a:cubicBezTo>
                    <a:pt x="0" y="53"/>
                    <a:pt x="4" y="51"/>
                    <a:pt x="4" y="48"/>
                  </a:cubicBezTo>
                  <a:cubicBezTo>
                    <a:pt x="5" y="47"/>
                    <a:pt x="5" y="45"/>
                    <a:pt x="5" y="44"/>
                  </a:cubicBezTo>
                  <a:cubicBezTo>
                    <a:pt x="10" y="46"/>
                    <a:pt x="14" y="45"/>
                    <a:pt x="17" y="40"/>
                  </a:cubicBezTo>
                  <a:cubicBezTo>
                    <a:pt x="23" y="28"/>
                    <a:pt x="31" y="17"/>
                    <a:pt x="39" y="6"/>
                  </a:cubicBezTo>
                  <a:cubicBezTo>
                    <a:pt x="43" y="4"/>
                    <a:pt x="47" y="4"/>
                    <a:pt x="51" y="1"/>
                  </a:cubicBezTo>
                  <a:cubicBezTo>
                    <a:pt x="53" y="0"/>
                    <a:pt x="56" y="1"/>
                    <a:pt x="58" y="2"/>
                  </a:cubicBezTo>
                  <a:cubicBezTo>
                    <a:pt x="65" y="8"/>
                    <a:pt x="65" y="11"/>
                    <a:pt x="58" y="17"/>
                  </a:cubicBezTo>
                  <a:cubicBezTo>
                    <a:pt x="55" y="18"/>
                    <a:pt x="52" y="20"/>
                    <a:pt x="51" y="23"/>
                  </a:cubicBezTo>
                  <a:close/>
                </a:path>
              </a:pathLst>
            </a:custGeom>
            <a:solidFill>
              <a:srgbClr val="DB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9" name="Freeform 2026"/>
            <p:cNvSpPr/>
            <p:nvPr/>
          </p:nvSpPr>
          <p:spPr bwMode="auto">
            <a:xfrm>
              <a:off x="5675" y="855"/>
              <a:ext cx="14" cy="18"/>
            </a:xfrm>
            <a:custGeom>
              <a:avLst/>
              <a:gdLst>
                <a:gd name="T0" fmla="*/ 0 w 9"/>
                <a:gd name="T1" fmla="*/ 12 h 12"/>
                <a:gd name="T2" fmla="*/ 9 w 9"/>
                <a:gd name="T3" fmla="*/ 0 h 12"/>
                <a:gd name="T4" fmla="*/ 0 w 9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2" y="1"/>
                    <a:pt x="9" y="0"/>
                  </a:cubicBezTo>
                  <a:cubicBezTo>
                    <a:pt x="9" y="7"/>
                    <a:pt x="4" y="9"/>
                    <a:pt x="0" y="1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0" name="Freeform 2027"/>
            <p:cNvSpPr/>
            <p:nvPr/>
          </p:nvSpPr>
          <p:spPr bwMode="auto">
            <a:xfrm>
              <a:off x="5974" y="2136"/>
              <a:ext cx="97" cy="34"/>
            </a:xfrm>
            <a:custGeom>
              <a:avLst/>
              <a:gdLst>
                <a:gd name="T0" fmla="*/ 41 w 65"/>
                <a:gd name="T1" fmla="*/ 22 h 23"/>
                <a:gd name="T2" fmla="*/ 0 w 65"/>
                <a:gd name="T3" fmla="*/ 5 h 23"/>
                <a:gd name="T4" fmla="*/ 7 w 65"/>
                <a:gd name="T5" fmla="*/ 3 h 23"/>
                <a:gd name="T6" fmla="*/ 16 w 65"/>
                <a:gd name="T7" fmla="*/ 2 h 23"/>
                <a:gd name="T8" fmla="*/ 39 w 65"/>
                <a:gd name="T9" fmla="*/ 5 h 23"/>
                <a:gd name="T10" fmla="*/ 56 w 65"/>
                <a:gd name="T11" fmla="*/ 5 h 23"/>
                <a:gd name="T12" fmla="*/ 64 w 65"/>
                <a:gd name="T13" fmla="*/ 10 h 23"/>
                <a:gd name="T14" fmla="*/ 60 w 65"/>
                <a:gd name="T15" fmla="*/ 18 h 23"/>
                <a:gd name="T16" fmla="*/ 48 w 65"/>
                <a:gd name="T17" fmla="*/ 21 h 23"/>
                <a:gd name="T18" fmla="*/ 41 w 65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3">
                  <a:moveTo>
                    <a:pt x="41" y="22"/>
                  </a:moveTo>
                  <a:cubicBezTo>
                    <a:pt x="28" y="14"/>
                    <a:pt x="14" y="9"/>
                    <a:pt x="0" y="5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10" y="1"/>
                    <a:pt x="14" y="0"/>
                    <a:pt x="16" y="2"/>
                  </a:cubicBezTo>
                  <a:cubicBezTo>
                    <a:pt x="24" y="5"/>
                    <a:pt x="31" y="5"/>
                    <a:pt x="39" y="5"/>
                  </a:cubicBezTo>
                  <a:cubicBezTo>
                    <a:pt x="45" y="5"/>
                    <a:pt x="50" y="5"/>
                    <a:pt x="56" y="5"/>
                  </a:cubicBezTo>
                  <a:cubicBezTo>
                    <a:pt x="60" y="5"/>
                    <a:pt x="63" y="6"/>
                    <a:pt x="64" y="10"/>
                  </a:cubicBezTo>
                  <a:cubicBezTo>
                    <a:pt x="65" y="14"/>
                    <a:pt x="63" y="16"/>
                    <a:pt x="60" y="18"/>
                  </a:cubicBezTo>
                  <a:cubicBezTo>
                    <a:pt x="56" y="21"/>
                    <a:pt x="52" y="23"/>
                    <a:pt x="48" y="21"/>
                  </a:cubicBezTo>
                  <a:cubicBezTo>
                    <a:pt x="45" y="20"/>
                    <a:pt x="43" y="20"/>
                    <a:pt x="41" y="22"/>
                  </a:cubicBezTo>
                  <a:close/>
                </a:path>
              </a:pathLst>
            </a:custGeom>
            <a:solidFill>
              <a:srgbClr val="B8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1" name="Freeform 2028"/>
            <p:cNvSpPr/>
            <p:nvPr/>
          </p:nvSpPr>
          <p:spPr bwMode="auto">
            <a:xfrm>
              <a:off x="6011" y="21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BE7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2" name="Freeform 2029"/>
            <p:cNvSpPr/>
            <p:nvPr/>
          </p:nvSpPr>
          <p:spPr bwMode="auto">
            <a:xfrm>
              <a:off x="7658" y="1296"/>
              <a:ext cx="234" cy="294"/>
            </a:xfrm>
            <a:custGeom>
              <a:avLst/>
              <a:gdLst>
                <a:gd name="T0" fmla="*/ 18 w 156"/>
                <a:gd name="T1" fmla="*/ 54 h 196"/>
                <a:gd name="T2" fmla="*/ 7 w 156"/>
                <a:gd name="T3" fmla="*/ 53 h 196"/>
                <a:gd name="T4" fmla="*/ 1 w 156"/>
                <a:gd name="T5" fmla="*/ 48 h 196"/>
                <a:gd name="T6" fmla="*/ 10 w 156"/>
                <a:gd name="T7" fmla="*/ 33 h 196"/>
                <a:gd name="T8" fmla="*/ 43 w 156"/>
                <a:gd name="T9" fmla="*/ 12 h 196"/>
                <a:gd name="T10" fmla="*/ 66 w 156"/>
                <a:gd name="T11" fmla="*/ 2 h 196"/>
                <a:gd name="T12" fmla="*/ 84 w 156"/>
                <a:gd name="T13" fmla="*/ 0 h 196"/>
                <a:gd name="T14" fmla="*/ 111 w 156"/>
                <a:gd name="T15" fmla="*/ 21 h 196"/>
                <a:gd name="T16" fmla="*/ 116 w 156"/>
                <a:gd name="T17" fmla="*/ 33 h 196"/>
                <a:gd name="T18" fmla="*/ 115 w 156"/>
                <a:gd name="T19" fmla="*/ 45 h 196"/>
                <a:gd name="T20" fmla="*/ 110 w 156"/>
                <a:gd name="T21" fmla="*/ 71 h 196"/>
                <a:gd name="T22" fmla="*/ 110 w 156"/>
                <a:gd name="T23" fmla="*/ 77 h 196"/>
                <a:gd name="T24" fmla="*/ 115 w 156"/>
                <a:gd name="T25" fmla="*/ 91 h 196"/>
                <a:gd name="T26" fmla="*/ 125 w 156"/>
                <a:gd name="T27" fmla="*/ 91 h 196"/>
                <a:gd name="T28" fmla="*/ 138 w 156"/>
                <a:gd name="T29" fmla="*/ 97 h 196"/>
                <a:gd name="T30" fmla="*/ 146 w 156"/>
                <a:gd name="T31" fmla="*/ 101 h 196"/>
                <a:gd name="T32" fmla="*/ 147 w 156"/>
                <a:gd name="T33" fmla="*/ 124 h 196"/>
                <a:gd name="T34" fmla="*/ 139 w 156"/>
                <a:gd name="T35" fmla="*/ 136 h 196"/>
                <a:gd name="T36" fmla="*/ 137 w 156"/>
                <a:gd name="T37" fmla="*/ 150 h 196"/>
                <a:gd name="T38" fmla="*/ 136 w 156"/>
                <a:gd name="T39" fmla="*/ 151 h 196"/>
                <a:gd name="T40" fmla="*/ 135 w 156"/>
                <a:gd name="T41" fmla="*/ 150 h 196"/>
                <a:gd name="T42" fmla="*/ 129 w 156"/>
                <a:gd name="T43" fmla="*/ 150 h 196"/>
                <a:gd name="T44" fmla="*/ 129 w 156"/>
                <a:gd name="T45" fmla="*/ 141 h 196"/>
                <a:gd name="T46" fmla="*/ 129 w 156"/>
                <a:gd name="T47" fmla="*/ 112 h 196"/>
                <a:gd name="T48" fmla="*/ 118 w 156"/>
                <a:gd name="T49" fmla="*/ 104 h 196"/>
                <a:gd name="T50" fmla="*/ 101 w 156"/>
                <a:gd name="T51" fmla="*/ 122 h 196"/>
                <a:gd name="T52" fmla="*/ 97 w 156"/>
                <a:gd name="T53" fmla="*/ 165 h 196"/>
                <a:gd name="T54" fmla="*/ 98 w 156"/>
                <a:gd name="T55" fmla="*/ 167 h 196"/>
                <a:gd name="T56" fmla="*/ 96 w 156"/>
                <a:gd name="T57" fmla="*/ 192 h 196"/>
                <a:gd name="T58" fmla="*/ 89 w 156"/>
                <a:gd name="T59" fmla="*/ 193 h 196"/>
                <a:gd name="T60" fmla="*/ 89 w 156"/>
                <a:gd name="T61" fmla="*/ 149 h 196"/>
                <a:gd name="T62" fmla="*/ 95 w 156"/>
                <a:gd name="T63" fmla="*/ 97 h 196"/>
                <a:gd name="T64" fmla="*/ 94 w 156"/>
                <a:gd name="T65" fmla="*/ 86 h 196"/>
                <a:gd name="T66" fmla="*/ 94 w 156"/>
                <a:gd name="T67" fmla="*/ 70 h 196"/>
                <a:gd name="T68" fmla="*/ 99 w 156"/>
                <a:gd name="T69" fmla="*/ 56 h 196"/>
                <a:gd name="T70" fmla="*/ 105 w 156"/>
                <a:gd name="T71" fmla="*/ 46 h 196"/>
                <a:gd name="T72" fmla="*/ 107 w 156"/>
                <a:gd name="T73" fmla="*/ 33 h 196"/>
                <a:gd name="T74" fmla="*/ 87 w 156"/>
                <a:gd name="T75" fmla="*/ 11 h 196"/>
                <a:gd name="T76" fmla="*/ 85 w 156"/>
                <a:gd name="T77" fmla="*/ 9 h 196"/>
                <a:gd name="T78" fmla="*/ 47 w 156"/>
                <a:gd name="T79" fmla="*/ 17 h 196"/>
                <a:gd name="T80" fmla="*/ 23 w 156"/>
                <a:gd name="T81" fmla="*/ 37 h 196"/>
                <a:gd name="T82" fmla="*/ 20 w 156"/>
                <a:gd name="T83" fmla="*/ 42 h 196"/>
                <a:gd name="T84" fmla="*/ 19 w 156"/>
                <a:gd name="T85" fmla="*/ 49 h 196"/>
                <a:gd name="T86" fmla="*/ 18 w 156"/>
                <a:gd name="T87" fmla="*/ 5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" h="196">
                  <a:moveTo>
                    <a:pt x="18" y="54"/>
                  </a:moveTo>
                  <a:cubicBezTo>
                    <a:pt x="14" y="53"/>
                    <a:pt x="11" y="52"/>
                    <a:pt x="7" y="53"/>
                  </a:cubicBezTo>
                  <a:cubicBezTo>
                    <a:pt x="3" y="54"/>
                    <a:pt x="0" y="51"/>
                    <a:pt x="1" y="48"/>
                  </a:cubicBezTo>
                  <a:cubicBezTo>
                    <a:pt x="2" y="41"/>
                    <a:pt x="4" y="36"/>
                    <a:pt x="10" y="33"/>
                  </a:cubicBezTo>
                  <a:cubicBezTo>
                    <a:pt x="22" y="27"/>
                    <a:pt x="33" y="21"/>
                    <a:pt x="43" y="12"/>
                  </a:cubicBezTo>
                  <a:cubicBezTo>
                    <a:pt x="50" y="6"/>
                    <a:pt x="57" y="2"/>
                    <a:pt x="66" y="2"/>
                  </a:cubicBezTo>
                  <a:cubicBezTo>
                    <a:pt x="72" y="2"/>
                    <a:pt x="78" y="0"/>
                    <a:pt x="84" y="0"/>
                  </a:cubicBezTo>
                  <a:cubicBezTo>
                    <a:pt x="95" y="1"/>
                    <a:pt x="108" y="10"/>
                    <a:pt x="111" y="21"/>
                  </a:cubicBezTo>
                  <a:cubicBezTo>
                    <a:pt x="112" y="25"/>
                    <a:pt x="113" y="29"/>
                    <a:pt x="116" y="33"/>
                  </a:cubicBezTo>
                  <a:cubicBezTo>
                    <a:pt x="120" y="39"/>
                    <a:pt x="120" y="41"/>
                    <a:pt x="115" y="45"/>
                  </a:cubicBezTo>
                  <a:cubicBezTo>
                    <a:pt x="107" y="53"/>
                    <a:pt x="106" y="61"/>
                    <a:pt x="110" y="71"/>
                  </a:cubicBezTo>
                  <a:cubicBezTo>
                    <a:pt x="111" y="74"/>
                    <a:pt x="111" y="75"/>
                    <a:pt x="110" y="77"/>
                  </a:cubicBezTo>
                  <a:cubicBezTo>
                    <a:pt x="106" y="85"/>
                    <a:pt x="107" y="88"/>
                    <a:pt x="115" y="91"/>
                  </a:cubicBezTo>
                  <a:cubicBezTo>
                    <a:pt x="118" y="92"/>
                    <a:pt x="121" y="92"/>
                    <a:pt x="125" y="91"/>
                  </a:cubicBezTo>
                  <a:cubicBezTo>
                    <a:pt x="130" y="90"/>
                    <a:pt x="137" y="88"/>
                    <a:pt x="138" y="97"/>
                  </a:cubicBezTo>
                  <a:cubicBezTo>
                    <a:pt x="139" y="100"/>
                    <a:pt x="143" y="100"/>
                    <a:pt x="146" y="101"/>
                  </a:cubicBezTo>
                  <a:cubicBezTo>
                    <a:pt x="154" y="106"/>
                    <a:pt x="156" y="119"/>
                    <a:pt x="147" y="124"/>
                  </a:cubicBezTo>
                  <a:cubicBezTo>
                    <a:pt x="142" y="127"/>
                    <a:pt x="140" y="131"/>
                    <a:pt x="139" y="136"/>
                  </a:cubicBezTo>
                  <a:cubicBezTo>
                    <a:pt x="138" y="141"/>
                    <a:pt x="138" y="145"/>
                    <a:pt x="137" y="150"/>
                  </a:cubicBezTo>
                  <a:cubicBezTo>
                    <a:pt x="136" y="150"/>
                    <a:pt x="136" y="151"/>
                    <a:pt x="136" y="151"/>
                  </a:cubicBezTo>
                  <a:cubicBezTo>
                    <a:pt x="135" y="151"/>
                    <a:pt x="135" y="150"/>
                    <a:pt x="135" y="150"/>
                  </a:cubicBezTo>
                  <a:cubicBezTo>
                    <a:pt x="133" y="150"/>
                    <a:pt x="131" y="150"/>
                    <a:pt x="129" y="150"/>
                  </a:cubicBezTo>
                  <a:cubicBezTo>
                    <a:pt x="126" y="147"/>
                    <a:pt x="128" y="144"/>
                    <a:pt x="129" y="141"/>
                  </a:cubicBezTo>
                  <a:cubicBezTo>
                    <a:pt x="130" y="131"/>
                    <a:pt x="127" y="122"/>
                    <a:pt x="129" y="112"/>
                  </a:cubicBezTo>
                  <a:cubicBezTo>
                    <a:pt x="131" y="107"/>
                    <a:pt x="125" y="103"/>
                    <a:pt x="118" y="104"/>
                  </a:cubicBezTo>
                  <a:cubicBezTo>
                    <a:pt x="110" y="105"/>
                    <a:pt x="103" y="113"/>
                    <a:pt x="101" y="122"/>
                  </a:cubicBezTo>
                  <a:cubicBezTo>
                    <a:pt x="98" y="136"/>
                    <a:pt x="96" y="150"/>
                    <a:pt x="97" y="165"/>
                  </a:cubicBezTo>
                  <a:cubicBezTo>
                    <a:pt x="97" y="166"/>
                    <a:pt x="98" y="167"/>
                    <a:pt x="98" y="167"/>
                  </a:cubicBezTo>
                  <a:cubicBezTo>
                    <a:pt x="98" y="176"/>
                    <a:pt x="94" y="184"/>
                    <a:pt x="96" y="192"/>
                  </a:cubicBezTo>
                  <a:cubicBezTo>
                    <a:pt x="94" y="194"/>
                    <a:pt x="92" y="196"/>
                    <a:pt x="89" y="193"/>
                  </a:cubicBezTo>
                  <a:cubicBezTo>
                    <a:pt x="90" y="179"/>
                    <a:pt x="89" y="164"/>
                    <a:pt x="89" y="149"/>
                  </a:cubicBezTo>
                  <a:cubicBezTo>
                    <a:pt x="89" y="132"/>
                    <a:pt x="90" y="114"/>
                    <a:pt x="95" y="97"/>
                  </a:cubicBezTo>
                  <a:cubicBezTo>
                    <a:pt x="96" y="94"/>
                    <a:pt x="95" y="90"/>
                    <a:pt x="94" y="86"/>
                  </a:cubicBezTo>
                  <a:cubicBezTo>
                    <a:pt x="94" y="81"/>
                    <a:pt x="92" y="76"/>
                    <a:pt x="94" y="70"/>
                  </a:cubicBezTo>
                  <a:cubicBezTo>
                    <a:pt x="97" y="66"/>
                    <a:pt x="100" y="62"/>
                    <a:pt x="99" y="56"/>
                  </a:cubicBezTo>
                  <a:cubicBezTo>
                    <a:pt x="99" y="51"/>
                    <a:pt x="103" y="48"/>
                    <a:pt x="105" y="46"/>
                  </a:cubicBezTo>
                  <a:cubicBezTo>
                    <a:pt x="110" y="41"/>
                    <a:pt x="109" y="38"/>
                    <a:pt x="107" y="33"/>
                  </a:cubicBezTo>
                  <a:cubicBezTo>
                    <a:pt x="103" y="23"/>
                    <a:pt x="96" y="16"/>
                    <a:pt x="87" y="11"/>
                  </a:cubicBezTo>
                  <a:cubicBezTo>
                    <a:pt x="87" y="10"/>
                    <a:pt x="86" y="9"/>
                    <a:pt x="85" y="9"/>
                  </a:cubicBezTo>
                  <a:cubicBezTo>
                    <a:pt x="72" y="10"/>
                    <a:pt x="58" y="8"/>
                    <a:pt x="47" y="17"/>
                  </a:cubicBezTo>
                  <a:cubicBezTo>
                    <a:pt x="39" y="23"/>
                    <a:pt x="33" y="32"/>
                    <a:pt x="23" y="37"/>
                  </a:cubicBezTo>
                  <a:cubicBezTo>
                    <a:pt x="21" y="38"/>
                    <a:pt x="21" y="40"/>
                    <a:pt x="20" y="42"/>
                  </a:cubicBezTo>
                  <a:cubicBezTo>
                    <a:pt x="20" y="44"/>
                    <a:pt x="18" y="46"/>
                    <a:pt x="19" y="49"/>
                  </a:cubicBezTo>
                  <a:cubicBezTo>
                    <a:pt x="19" y="51"/>
                    <a:pt x="19" y="52"/>
                    <a:pt x="18" y="54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3" name="Freeform 2030"/>
            <p:cNvSpPr/>
            <p:nvPr/>
          </p:nvSpPr>
          <p:spPr bwMode="auto">
            <a:xfrm>
              <a:off x="7801" y="1453"/>
              <a:ext cx="55" cy="71"/>
            </a:xfrm>
            <a:custGeom>
              <a:avLst/>
              <a:gdLst>
                <a:gd name="T0" fmla="*/ 19 w 37"/>
                <a:gd name="T1" fmla="*/ 43 h 47"/>
                <a:gd name="T2" fmla="*/ 9 w 37"/>
                <a:gd name="T3" fmla="*/ 45 h 47"/>
                <a:gd name="T4" fmla="*/ 1 w 37"/>
                <a:gd name="T5" fmla="*/ 41 h 47"/>
                <a:gd name="T6" fmla="*/ 11 w 37"/>
                <a:gd name="T7" fmla="*/ 6 h 47"/>
                <a:gd name="T8" fmla="*/ 27 w 37"/>
                <a:gd name="T9" fmla="*/ 6 h 47"/>
                <a:gd name="T10" fmla="*/ 32 w 37"/>
                <a:gd name="T11" fmla="*/ 40 h 47"/>
                <a:gd name="T12" fmla="*/ 23 w 37"/>
                <a:gd name="T13" fmla="*/ 44 h 47"/>
                <a:gd name="T14" fmla="*/ 19 w 37"/>
                <a:gd name="T1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7">
                  <a:moveTo>
                    <a:pt x="19" y="43"/>
                  </a:moveTo>
                  <a:cubicBezTo>
                    <a:pt x="15" y="42"/>
                    <a:pt x="12" y="43"/>
                    <a:pt x="9" y="45"/>
                  </a:cubicBezTo>
                  <a:cubicBezTo>
                    <a:pt x="4" y="47"/>
                    <a:pt x="2" y="46"/>
                    <a:pt x="1" y="41"/>
                  </a:cubicBezTo>
                  <a:cubicBezTo>
                    <a:pt x="0" y="28"/>
                    <a:pt x="3" y="16"/>
                    <a:pt x="11" y="6"/>
                  </a:cubicBezTo>
                  <a:cubicBezTo>
                    <a:pt x="15" y="0"/>
                    <a:pt x="21" y="1"/>
                    <a:pt x="27" y="6"/>
                  </a:cubicBezTo>
                  <a:cubicBezTo>
                    <a:pt x="35" y="13"/>
                    <a:pt x="37" y="31"/>
                    <a:pt x="32" y="40"/>
                  </a:cubicBezTo>
                  <a:cubicBezTo>
                    <a:pt x="30" y="44"/>
                    <a:pt x="27" y="44"/>
                    <a:pt x="23" y="44"/>
                  </a:cubicBezTo>
                  <a:cubicBezTo>
                    <a:pt x="22" y="44"/>
                    <a:pt x="20" y="44"/>
                    <a:pt x="19" y="43"/>
                  </a:cubicBezTo>
                  <a:close/>
                </a:path>
              </a:pathLst>
            </a:custGeom>
            <a:solidFill>
              <a:srgbClr val="B96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4" name="Freeform 2031"/>
            <p:cNvSpPr/>
            <p:nvPr/>
          </p:nvSpPr>
          <p:spPr bwMode="auto">
            <a:xfrm>
              <a:off x="7796" y="1440"/>
              <a:ext cx="68" cy="106"/>
            </a:xfrm>
            <a:custGeom>
              <a:avLst/>
              <a:gdLst>
                <a:gd name="T0" fmla="*/ 26 w 45"/>
                <a:gd name="T1" fmla="*/ 52 h 71"/>
                <a:gd name="T2" fmla="*/ 32 w 45"/>
                <a:gd name="T3" fmla="*/ 43 h 71"/>
                <a:gd name="T4" fmla="*/ 34 w 45"/>
                <a:gd name="T5" fmla="*/ 34 h 71"/>
                <a:gd name="T6" fmla="*/ 33 w 45"/>
                <a:gd name="T7" fmla="*/ 25 h 71"/>
                <a:gd name="T8" fmla="*/ 27 w 45"/>
                <a:gd name="T9" fmla="*/ 18 h 71"/>
                <a:gd name="T10" fmla="*/ 16 w 45"/>
                <a:gd name="T11" fmla="*/ 17 h 71"/>
                <a:gd name="T12" fmla="*/ 5 w 45"/>
                <a:gd name="T13" fmla="*/ 44 h 71"/>
                <a:gd name="T14" fmla="*/ 12 w 45"/>
                <a:gd name="T15" fmla="*/ 54 h 71"/>
                <a:gd name="T16" fmla="*/ 6 w 45"/>
                <a:gd name="T17" fmla="*/ 71 h 71"/>
                <a:gd name="T18" fmla="*/ 4 w 45"/>
                <a:gd name="T19" fmla="*/ 37 h 71"/>
                <a:gd name="T20" fmla="*/ 6 w 45"/>
                <a:gd name="T21" fmla="*/ 22 h 71"/>
                <a:gd name="T22" fmla="*/ 13 w 45"/>
                <a:gd name="T23" fmla="*/ 11 h 71"/>
                <a:gd name="T24" fmla="*/ 19 w 45"/>
                <a:gd name="T25" fmla="*/ 7 h 71"/>
                <a:gd name="T26" fmla="*/ 28 w 45"/>
                <a:gd name="T27" fmla="*/ 2 h 71"/>
                <a:gd name="T28" fmla="*/ 42 w 45"/>
                <a:gd name="T29" fmla="*/ 9 h 71"/>
                <a:gd name="T30" fmla="*/ 42 w 45"/>
                <a:gd name="T31" fmla="*/ 17 h 71"/>
                <a:gd name="T32" fmla="*/ 41 w 45"/>
                <a:gd name="T33" fmla="*/ 33 h 71"/>
                <a:gd name="T34" fmla="*/ 39 w 45"/>
                <a:gd name="T35" fmla="*/ 50 h 71"/>
                <a:gd name="T36" fmla="*/ 37 w 45"/>
                <a:gd name="T37" fmla="*/ 54 h 71"/>
                <a:gd name="T38" fmla="*/ 26 w 45"/>
                <a:gd name="T39" fmla="*/ 54 h 71"/>
                <a:gd name="T40" fmla="*/ 26 w 45"/>
                <a:gd name="T41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71">
                  <a:moveTo>
                    <a:pt x="26" y="52"/>
                  </a:moveTo>
                  <a:cubicBezTo>
                    <a:pt x="33" y="50"/>
                    <a:pt x="34" y="49"/>
                    <a:pt x="32" y="43"/>
                  </a:cubicBezTo>
                  <a:cubicBezTo>
                    <a:pt x="30" y="39"/>
                    <a:pt x="32" y="37"/>
                    <a:pt x="34" y="34"/>
                  </a:cubicBezTo>
                  <a:cubicBezTo>
                    <a:pt x="36" y="31"/>
                    <a:pt x="35" y="28"/>
                    <a:pt x="33" y="25"/>
                  </a:cubicBezTo>
                  <a:cubicBezTo>
                    <a:pt x="31" y="23"/>
                    <a:pt x="29" y="21"/>
                    <a:pt x="27" y="18"/>
                  </a:cubicBezTo>
                  <a:cubicBezTo>
                    <a:pt x="24" y="13"/>
                    <a:pt x="20" y="12"/>
                    <a:pt x="16" y="17"/>
                  </a:cubicBezTo>
                  <a:cubicBezTo>
                    <a:pt x="10" y="25"/>
                    <a:pt x="5" y="34"/>
                    <a:pt x="5" y="44"/>
                  </a:cubicBezTo>
                  <a:cubicBezTo>
                    <a:pt x="4" y="48"/>
                    <a:pt x="5" y="54"/>
                    <a:pt x="12" y="54"/>
                  </a:cubicBezTo>
                  <a:cubicBezTo>
                    <a:pt x="5" y="58"/>
                    <a:pt x="6" y="65"/>
                    <a:pt x="6" y="71"/>
                  </a:cubicBezTo>
                  <a:cubicBezTo>
                    <a:pt x="0" y="60"/>
                    <a:pt x="2" y="48"/>
                    <a:pt x="4" y="37"/>
                  </a:cubicBezTo>
                  <a:cubicBezTo>
                    <a:pt x="4" y="32"/>
                    <a:pt x="6" y="27"/>
                    <a:pt x="6" y="22"/>
                  </a:cubicBezTo>
                  <a:cubicBezTo>
                    <a:pt x="7" y="17"/>
                    <a:pt x="11" y="14"/>
                    <a:pt x="13" y="11"/>
                  </a:cubicBezTo>
                  <a:cubicBezTo>
                    <a:pt x="15" y="9"/>
                    <a:pt x="17" y="8"/>
                    <a:pt x="19" y="7"/>
                  </a:cubicBezTo>
                  <a:cubicBezTo>
                    <a:pt x="22" y="5"/>
                    <a:pt x="24" y="0"/>
                    <a:pt x="28" y="2"/>
                  </a:cubicBezTo>
                  <a:cubicBezTo>
                    <a:pt x="33" y="4"/>
                    <a:pt x="38" y="5"/>
                    <a:pt x="42" y="9"/>
                  </a:cubicBezTo>
                  <a:cubicBezTo>
                    <a:pt x="44" y="12"/>
                    <a:pt x="45" y="14"/>
                    <a:pt x="42" y="17"/>
                  </a:cubicBezTo>
                  <a:cubicBezTo>
                    <a:pt x="39" y="22"/>
                    <a:pt x="38" y="27"/>
                    <a:pt x="41" y="33"/>
                  </a:cubicBezTo>
                  <a:cubicBezTo>
                    <a:pt x="43" y="39"/>
                    <a:pt x="39" y="44"/>
                    <a:pt x="39" y="50"/>
                  </a:cubicBezTo>
                  <a:cubicBezTo>
                    <a:pt x="38" y="51"/>
                    <a:pt x="38" y="53"/>
                    <a:pt x="37" y="54"/>
                  </a:cubicBezTo>
                  <a:cubicBezTo>
                    <a:pt x="33" y="56"/>
                    <a:pt x="29" y="54"/>
                    <a:pt x="26" y="54"/>
                  </a:cubicBezTo>
                  <a:cubicBezTo>
                    <a:pt x="24" y="53"/>
                    <a:pt x="24" y="53"/>
                    <a:pt x="26" y="52"/>
                  </a:cubicBezTo>
                  <a:close/>
                </a:path>
              </a:pathLst>
            </a:custGeom>
            <a:solidFill>
              <a:srgbClr val="BA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5" name="Freeform 2032"/>
            <p:cNvSpPr/>
            <p:nvPr/>
          </p:nvSpPr>
          <p:spPr bwMode="auto">
            <a:xfrm>
              <a:off x="7832" y="1521"/>
              <a:ext cx="38" cy="78"/>
            </a:xfrm>
            <a:custGeom>
              <a:avLst/>
              <a:gdLst>
                <a:gd name="T0" fmla="*/ 25 w 25"/>
                <a:gd name="T1" fmla="*/ 0 h 52"/>
                <a:gd name="T2" fmla="*/ 17 w 25"/>
                <a:gd name="T3" fmla="*/ 12 h 52"/>
                <a:gd name="T4" fmla="*/ 14 w 25"/>
                <a:gd name="T5" fmla="*/ 17 h 52"/>
                <a:gd name="T6" fmla="*/ 11 w 25"/>
                <a:gd name="T7" fmla="*/ 36 h 52"/>
                <a:gd name="T8" fmla="*/ 10 w 25"/>
                <a:gd name="T9" fmla="*/ 45 h 52"/>
                <a:gd name="T10" fmla="*/ 7 w 25"/>
                <a:gd name="T11" fmla="*/ 52 h 52"/>
                <a:gd name="T12" fmla="*/ 3 w 25"/>
                <a:gd name="T13" fmla="*/ 52 h 52"/>
                <a:gd name="T14" fmla="*/ 2 w 25"/>
                <a:gd name="T15" fmla="*/ 39 h 52"/>
                <a:gd name="T16" fmla="*/ 9 w 25"/>
                <a:gd name="T17" fmla="*/ 28 h 52"/>
                <a:gd name="T18" fmla="*/ 9 w 25"/>
                <a:gd name="T19" fmla="*/ 19 h 52"/>
                <a:gd name="T20" fmla="*/ 19 w 25"/>
                <a:gd name="T21" fmla="*/ 4 h 52"/>
                <a:gd name="T22" fmla="*/ 19 w 25"/>
                <a:gd name="T23" fmla="*/ 2 h 52"/>
                <a:gd name="T24" fmla="*/ 21 w 25"/>
                <a:gd name="T25" fmla="*/ 0 h 52"/>
                <a:gd name="T26" fmla="*/ 21 w 25"/>
                <a:gd name="T27" fmla="*/ 0 h 52"/>
                <a:gd name="T28" fmla="*/ 25 w 25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52">
                  <a:moveTo>
                    <a:pt x="25" y="0"/>
                  </a:moveTo>
                  <a:cubicBezTo>
                    <a:pt x="23" y="4"/>
                    <a:pt x="22" y="9"/>
                    <a:pt x="17" y="12"/>
                  </a:cubicBezTo>
                  <a:cubicBezTo>
                    <a:pt x="15" y="13"/>
                    <a:pt x="14" y="15"/>
                    <a:pt x="14" y="17"/>
                  </a:cubicBezTo>
                  <a:cubicBezTo>
                    <a:pt x="15" y="24"/>
                    <a:pt x="11" y="30"/>
                    <a:pt x="11" y="36"/>
                  </a:cubicBezTo>
                  <a:cubicBezTo>
                    <a:pt x="10" y="39"/>
                    <a:pt x="9" y="42"/>
                    <a:pt x="10" y="45"/>
                  </a:cubicBezTo>
                  <a:cubicBezTo>
                    <a:pt x="12" y="48"/>
                    <a:pt x="9" y="50"/>
                    <a:pt x="7" y="52"/>
                  </a:cubicBezTo>
                  <a:cubicBezTo>
                    <a:pt x="6" y="52"/>
                    <a:pt x="5" y="52"/>
                    <a:pt x="3" y="52"/>
                  </a:cubicBezTo>
                  <a:cubicBezTo>
                    <a:pt x="7" y="47"/>
                    <a:pt x="0" y="44"/>
                    <a:pt x="2" y="39"/>
                  </a:cubicBezTo>
                  <a:cubicBezTo>
                    <a:pt x="4" y="35"/>
                    <a:pt x="9" y="33"/>
                    <a:pt x="9" y="28"/>
                  </a:cubicBezTo>
                  <a:cubicBezTo>
                    <a:pt x="10" y="25"/>
                    <a:pt x="11" y="22"/>
                    <a:pt x="9" y="19"/>
                  </a:cubicBezTo>
                  <a:cubicBezTo>
                    <a:pt x="8" y="11"/>
                    <a:pt x="16" y="9"/>
                    <a:pt x="19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1"/>
                    <a:pt x="20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0"/>
                    <a:pt x="25" y="0"/>
                  </a:cubicBezTo>
                  <a:close/>
                </a:path>
              </a:pathLst>
            </a:custGeom>
            <a:solidFill>
              <a:srgbClr val="C5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6" name="Freeform 2033"/>
            <p:cNvSpPr/>
            <p:nvPr/>
          </p:nvSpPr>
          <p:spPr bwMode="auto">
            <a:xfrm>
              <a:off x="7789" y="1584"/>
              <a:ext cx="22" cy="28"/>
            </a:xfrm>
            <a:custGeom>
              <a:avLst/>
              <a:gdLst>
                <a:gd name="T0" fmla="*/ 4 w 15"/>
                <a:gd name="T1" fmla="*/ 2 h 19"/>
                <a:gd name="T2" fmla="*/ 9 w 15"/>
                <a:gd name="T3" fmla="*/ 0 h 19"/>
                <a:gd name="T4" fmla="*/ 15 w 15"/>
                <a:gd name="T5" fmla="*/ 16 h 19"/>
                <a:gd name="T6" fmla="*/ 12 w 15"/>
                <a:gd name="T7" fmla="*/ 19 h 19"/>
                <a:gd name="T8" fmla="*/ 8 w 15"/>
                <a:gd name="T9" fmla="*/ 16 h 19"/>
                <a:gd name="T10" fmla="*/ 1 w 15"/>
                <a:gd name="T11" fmla="*/ 6 h 19"/>
                <a:gd name="T12" fmla="*/ 4 w 15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">
                  <a:moveTo>
                    <a:pt x="4" y="2"/>
                  </a:moveTo>
                  <a:cubicBezTo>
                    <a:pt x="6" y="2"/>
                    <a:pt x="7" y="1"/>
                    <a:pt x="9" y="0"/>
                  </a:cubicBezTo>
                  <a:cubicBezTo>
                    <a:pt x="10" y="6"/>
                    <a:pt x="13" y="11"/>
                    <a:pt x="15" y="16"/>
                  </a:cubicBezTo>
                  <a:cubicBezTo>
                    <a:pt x="14" y="17"/>
                    <a:pt x="13" y="18"/>
                    <a:pt x="12" y="19"/>
                  </a:cubicBezTo>
                  <a:cubicBezTo>
                    <a:pt x="9" y="19"/>
                    <a:pt x="9" y="18"/>
                    <a:pt x="8" y="16"/>
                  </a:cubicBezTo>
                  <a:cubicBezTo>
                    <a:pt x="5" y="13"/>
                    <a:pt x="3" y="10"/>
                    <a:pt x="1" y="6"/>
                  </a:cubicBezTo>
                  <a:cubicBezTo>
                    <a:pt x="0" y="4"/>
                    <a:pt x="0" y="2"/>
                    <a:pt x="4" y="2"/>
                  </a:cubicBezTo>
                  <a:close/>
                </a:path>
              </a:pathLst>
            </a:custGeom>
            <a:solidFill>
              <a:srgbClr val="AF6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7" name="Freeform 2034"/>
            <p:cNvSpPr/>
            <p:nvPr/>
          </p:nvSpPr>
          <p:spPr bwMode="auto">
            <a:xfrm>
              <a:off x="7843" y="1527"/>
              <a:ext cx="18" cy="22"/>
            </a:xfrm>
            <a:custGeom>
              <a:avLst/>
              <a:gdLst>
                <a:gd name="T0" fmla="*/ 12 w 12"/>
                <a:gd name="T1" fmla="*/ 0 h 15"/>
                <a:gd name="T2" fmla="*/ 10 w 12"/>
                <a:gd name="T3" fmla="*/ 4 h 15"/>
                <a:gd name="T4" fmla="*/ 2 w 12"/>
                <a:gd name="T5" fmla="*/ 15 h 15"/>
                <a:gd name="T6" fmla="*/ 6 w 12"/>
                <a:gd name="T7" fmla="*/ 4 h 15"/>
                <a:gd name="T8" fmla="*/ 12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11" y="1"/>
                    <a:pt x="11" y="3"/>
                    <a:pt x="10" y="4"/>
                  </a:cubicBezTo>
                  <a:cubicBezTo>
                    <a:pt x="5" y="7"/>
                    <a:pt x="4" y="11"/>
                    <a:pt x="2" y="15"/>
                  </a:cubicBezTo>
                  <a:cubicBezTo>
                    <a:pt x="0" y="10"/>
                    <a:pt x="2" y="7"/>
                    <a:pt x="6" y="4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8" name="Freeform 2035"/>
            <p:cNvSpPr/>
            <p:nvPr/>
          </p:nvSpPr>
          <p:spPr bwMode="auto">
            <a:xfrm>
              <a:off x="7829" y="1518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9" name="Freeform 2036"/>
            <p:cNvSpPr/>
            <p:nvPr/>
          </p:nvSpPr>
          <p:spPr bwMode="auto">
            <a:xfrm>
              <a:off x="7861" y="152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48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0" name="Freeform 2037"/>
            <p:cNvSpPr/>
            <p:nvPr/>
          </p:nvSpPr>
          <p:spPr bwMode="auto">
            <a:xfrm>
              <a:off x="7792" y="1606"/>
              <a:ext cx="16" cy="18"/>
            </a:xfrm>
            <a:custGeom>
              <a:avLst/>
              <a:gdLst>
                <a:gd name="T0" fmla="*/ 7 w 11"/>
                <a:gd name="T1" fmla="*/ 1 h 12"/>
                <a:gd name="T2" fmla="*/ 10 w 11"/>
                <a:gd name="T3" fmla="*/ 4 h 12"/>
                <a:gd name="T4" fmla="*/ 11 w 11"/>
                <a:gd name="T5" fmla="*/ 8 h 12"/>
                <a:gd name="T6" fmla="*/ 11 w 11"/>
                <a:gd name="T7" fmla="*/ 9 h 12"/>
                <a:gd name="T8" fmla="*/ 5 w 11"/>
                <a:gd name="T9" fmla="*/ 10 h 12"/>
                <a:gd name="T10" fmla="*/ 5 w 11"/>
                <a:gd name="T11" fmla="*/ 10 h 12"/>
                <a:gd name="T12" fmla="*/ 4 w 11"/>
                <a:gd name="T13" fmla="*/ 10 h 12"/>
                <a:gd name="T14" fmla="*/ 2 w 11"/>
                <a:gd name="T15" fmla="*/ 10 h 12"/>
                <a:gd name="T16" fmla="*/ 2 w 11"/>
                <a:gd name="T17" fmla="*/ 4 h 12"/>
                <a:gd name="T18" fmla="*/ 6 w 11"/>
                <a:gd name="T19" fmla="*/ 1 h 12"/>
                <a:gd name="T20" fmla="*/ 7 w 11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7" y="1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0" y="6"/>
                    <a:pt x="11" y="7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1"/>
                    <a:pt x="8" y="12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0" y="8"/>
                    <a:pt x="0" y="7"/>
                    <a:pt x="2" y="4"/>
                  </a:cubicBezTo>
                  <a:cubicBezTo>
                    <a:pt x="3" y="4"/>
                    <a:pt x="5" y="2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DF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1" name="Freeform 2038"/>
            <p:cNvSpPr/>
            <p:nvPr/>
          </p:nvSpPr>
          <p:spPr bwMode="auto">
            <a:xfrm>
              <a:off x="6158" y="3801"/>
              <a:ext cx="119" cy="52"/>
            </a:xfrm>
            <a:custGeom>
              <a:avLst/>
              <a:gdLst>
                <a:gd name="T0" fmla="*/ 0 w 79"/>
                <a:gd name="T1" fmla="*/ 18 h 35"/>
                <a:gd name="T2" fmla="*/ 14 w 79"/>
                <a:gd name="T3" fmla="*/ 0 h 35"/>
                <a:gd name="T4" fmla="*/ 17 w 79"/>
                <a:gd name="T5" fmla="*/ 1 h 35"/>
                <a:gd name="T6" fmla="*/ 18 w 79"/>
                <a:gd name="T7" fmla="*/ 2 h 35"/>
                <a:gd name="T8" fmla="*/ 36 w 79"/>
                <a:gd name="T9" fmla="*/ 10 h 35"/>
                <a:gd name="T10" fmla="*/ 53 w 79"/>
                <a:gd name="T11" fmla="*/ 10 h 35"/>
                <a:gd name="T12" fmla="*/ 62 w 79"/>
                <a:gd name="T13" fmla="*/ 19 h 35"/>
                <a:gd name="T14" fmla="*/ 66 w 79"/>
                <a:gd name="T15" fmla="*/ 23 h 35"/>
                <a:gd name="T16" fmla="*/ 73 w 79"/>
                <a:gd name="T17" fmla="*/ 25 h 35"/>
                <a:gd name="T18" fmla="*/ 79 w 79"/>
                <a:gd name="T19" fmla="*/ 30 h 35"/>
                <a:gd name="T20" fmla="*/ 73 w 79"/>
                <a:gd name="T21" fmla="*/ 35 h 35"/>
                <a:gd name="T22" fmla="*/ 73 w 79"/>
                <a:gd name="T23" fmla="*/ 35 h 35"/>
                <a:gd name="T24" fmla="*/ 69 w 79"/>
                <a:gd name="T25" fmla="*/ 33 h 35"/>
                <a:gd name="T26" fmla="*/ 69 w 79"/>
                <a:gd name="T27" fmla="*/ 33 h 35"/>
                <a:gd name="T28" fmla="*/ 65 w 79"/>
                <a:gd name="T29" fmla="*/ 31 h 35"/>
                <a:gd name="T30" fmla="*/ 65 w 79"/>
                <a:gd name="T31" fmla="*/ 31 h 35"/>
                <a:gd name="T32" fmla="*/ 61 w 79"/>
                <a:gd name="T33" fmla="*/ 30 h 35"/>
                <a:gd name="T34" fmla="*/ 62 w 79"/>
                <a:gd name="T35" fmla="*/ 30 h 35"/>
                <a:gd name="T36" fmla="*/ 52 w 79"/>
                <a:gd name="T37" fmla="*/ 30 h 35"/>
                <a:gd name="T38" fmla="*/ 47 w 79"/>
                <a:gd name="T39" fmla="*/ 32 h 35"/>
                <a:gd name="T40" fmla="*/ 0 w 79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5">
                  <a:moveTo>
                    <a:pt x="0" y="18"/>
                  </a:moveTo>
                  <a:cubicBezTo>
                    <a:pt x="0" y="11"/>
                    <a:pt x="7" y="1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23" y="7"/>
                    <a:pt x="26" y="14"/>
                    <a:pt x="36" y="10"/>
                  </a:cubicBezTo>
                  <a:cubicBezTo>
                    <a:pt x="41" y="8"/>
                    <a:pt x="47" y="9"/>
                    <a:pt x="53" y="10"/>
                  </a:cubicBezTo>
                  <a:cubicBezTo>
                    <a:pt x="58" y="11"/>
                    <a:pt x="63" y="12"/>
                    <a:pt x="62" y="19"/>
                  </a:cubicBezTo>
                  <a:cubicBezTo>
                    <a:pt x="62" y="22"/>
                    <a:pt x="64" y="23"/>
                    <a:pt x="66" y="23"/>
                  </a:cubicBezTo>
                  <a:cubicBezTo>
                    <a:pt x="68" y="24"/>
                    <a:pt x="71" y="25"/>
                    <a:pt x="73" y="25"/>
                  </a:cubicBezTo>
                  <a:cubicBezTo>
                    <a:pt x="76" y="25"/>
                    <a:pt x="78" y="26"/>
                    <a:pt x="79" y="30"/>
                  </a:cubicBezTo>
                  <a:cubicBezTo>
                    <a:pt x="79" y="34"/>
                    <a:pt x="77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2" y="34"/>
                    <a:pt x="70" y="34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2"/>
                    <a:pt x="66" y="33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4" y="30"/>
                    <a:pt x="63" y="31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8"/>
                    <a:pt x="55" y="28"/>
                    <a:pt x="52" y="30"/>
                  </a:cubicBezTo>
                  <a:cubicBezTo>
                    <a:pt x="51" y="32"/>
                    <a:pt x="49" y="33"/>
                    <a:pt x="47" y="32"/>
                  </a:cubicBezTo>
                  <a:cubicBezTo>
                    <a:pt x="31" y="28"/>
                    <a:pt x="15" y="26"/>
                    <a:pt x="0" y="18"/>
                  </a:cubicBezTo>
                  <a:close/>
                </a:path>
              </a:pathLst>
            </a:custGeom>
            <a:solidFill>
              <a:srgbClr val="EB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2" name="Freeform 2039"/>
            <p:cNvSpPr/>
            <p:nvPr/>
          </p:nvSpPr>
          <p:spPr bwMode="auto">
            <a:xfrm>
              <a:off x="6302" y="3826"/>
              <a:ext cx="123" cy="74"/>
            </a:xfrm>
            <a:custGeom>
              <a:avLst/>
              <a:gdLst>
                <a:gd name="T0" fmla="*/ 0 w 82"/>
                <a:gd name="T1" fmla="*/ 32 h 49"/>
                <a:gd name="T2" fmla="*/ 17 w 82"/>
                <a:gd name="T3" fmla="*/ 19 h 49"/>
                <a:gd name="T4" fmla="*/ 21 w 82"/>
                <a:gd name="T5" fmla="*/ 15 h 49"/>
                <a:gd name="T6" fmla="*/ 19 w 82"/>
                <a:gd name="T7" fmla="*/ 5 h 49"/>
                <a:gd name="T8" fmla="*/ 37 w 82"/>
                <a:gd name="T9" fmla="*/ 2 h 49"/>
                <a:gd name="T10" fmla="*/ 48 w 82"/>
                <a:gd name="T11" fmla="*/ 5 h 49"/>
                <a:gd name="T12" fmla="*/ 58 w 82"/>
                <a:gd name="T13" fmla="*/ 7 h 49"/>
                <a:gd name="T14" fmla="*/ 68 w 82"/>
                <a:gd name="T15" fmla="*/ 14 h 49"/>
                <a:gd name="T16" fmla="*/ 67 w 82"/>
                <a:gd name="T17" fmla="*/ 17 h 49"/>
                <a:gd name="T18" fmla="*/ 55 w 82"/>
                <a:gd name="T19" fmla="*/ 18 h 49"/>
                <a:gd name="T20" fmla="*/ 36 w 82"/>
                <a:gd name="T21" fmla="*/ 19 h 49"/>
                <a:gd name="T22" fmla="*/ 31 w 82"/>
                <a:gd name="T23" fmla="*/ 20 h 49"/>
                <a:gd name="T24" fmla="*/ 29 w 82"/>
                <a:gd name="T25" fmla="*/ 25 h 49"/>
                <a:gd name="T26" fmla="*/ 75 w 82"/>
                <a:gd name="T27" fmla="*/ 36 h 49"/>
                <a:gd name="T28" fmla="*/ 81 w 82"/>
                <a:gd name="T29" fmla="*/ 39 h 49"/>
                <a:gd name="T30" fmla="*/ 69 w 82"/>
                <a:gd name="T31" fmla="*/ 48 h 49"/>
                <a:gd name="T32" fmla="*/ 61 w 82"/>
                <a:gd name="T33" fmla="*/ 48 h 49"/>
                <a:gd name="T34" fmla="*/ 10 w 82"/>
                <a:gd name="T35" fmla="*/ 38 h 49"/>
                <a:gd name="T36" fmla="*/ 10 w 82"/>
                <a:gd name="T37" fmla="*/ 38 h 49"/>
                <a:gd name="T38" fmla="*/ 6 w 82"/>
                <a:gd name="T39" fmla="*/ 36 h 49"/>
                <a:gd name="T40" fmla="*/ 6 w 82"/>
                <a:gd name="T41" fmla="*/ 35 h 49"/>
                <a:gd name="T42" fmla="*/ 4 w 82"/>
                <a:gd name="T43" fmla="*/ 34 h 49"/>
                <a:gd name="T44" fmla="*/ 2 w 82"/>
                <a:gd name="T45" fmla="*/ 33 h 49"/>
                <a:gd name="T46" fmla="*/ 0 w 82"/>
                <a:gd name="T47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49">
                  <a:moveTo>
                    <a:pt x="0" y="32"/>
                  </a:moveTo>
                  <a:cubicBezTo>
                    <a:pt x="3" y="25"/>
                    <a:pt x="8" y="19"/>
                    <a:pt x="17" y="19"/>
                  </a:cubicBezTo>
                  <a:cubicBezTo>
                    <a:pt x="20" y="19"/>
                    <a:pt x="21" y="18"/>
                    <a:pt x="21" y="15"/>
                  </a:cubicBezTo>
                  <a:cubicBezTo>
                    <a:pt x="21" y="11"/>
                    <a:pt x="21" y="8"/>
                    <a:pt x="19" y="5"/>
                  </a:cubicBezTo>
                  <a:cubicBezTo>
                    <a:pt x="25" y="0"/>
                    <a:pt x="31" y="1"/>
                    <a:pt x="37" y="2"/>
                  </a:cubicBezTo>
                  <a:cubicBezTo>
                    <a:pt x="41" y="3"/>
                    <a:pt x="44" y="5"/>
                    <a:pt x="48" y="5"/>
                  </a:cubicBezTo>
                  <a:cubicBezTo>
                    <a:pt x="52" y="5"/>
                    <a:pt x="55" y="8"/>
                    <a:pt x="58" y="7"/>
                  </a:cubicBezTo>
                  <a:cubicBezTo>
                    <a:pt x="62" y="8"/>
                    <a:pt x="66" y="10"/>
                    <a:pt x="68" y="14"/>
                  </a:cubicBezTo>
                  <a:cubicBezTo>
                    <a:pt x="68" y="15"/>
                    <a:pt x="68" y="16"/>
                    <a:pt x="67" y="17"/>
                  </a:cubicBezTo>
                  <a:cubicBezTo>
                    <a:pt x="63" y="21"/>
                    <a:pt x="59" y="18"/>
                    <a:pt x="55" y="18"/>
                  </a:cubicBezTo>
                  <a:cubicBezTo>
                    <a:pt x="48" y="18"/>
                    <a:pt x="42" y="12"/>
                    <a:pt x="36" y="19"/>
                  </a:cubicBezTo>
                  <a:cubicBezTo>
                    <a:pt x="35" y="20"/>
                    <a:pt x="33" y="20"/>
                    <a:pt x="31" y="20"/>
                  </a:cubicBezTo>
                  <a:cubicBezTo>
                    <a:pt x="27" y="20"/>
                    <a:pt x="26" y="23"/>
                    <a:pt x="29" y="25"/>
                  </a:cubicBezTo>
                  <a:cubicBezTo>
                    <a:pt x="43" y="34"/>
                    <a:pt x="58" y="39"/>
                    <a:pt x="75" y="36"/>
                  </a:cubicBezTo>
                  <a:cubicBezTo>
                    <a:pt x="78" y="36"/>
                    <a:pt x="79" y="37"/>
                    <a:pt x="81" y="39"/>
                  </a:cubicBezTo>
                  <a:cubicBezTo>
                    <a:pt x="82" y="49"/>
                    <a:pt x="74" y="46"/>
                    <a:pt x="69" y="48"/>
                  </a:cubicBezTo>
                  <a:cubicBezTo>
                    <a:pt x="66" y="48"/>
                    <a:pt x="64" y="48"/>
                    <a:pt x="61" y="48"/>
                  </a:cubicBezTo>
                  <a:cubicBezTo>
                    <a:pt x="43" y="48"/>
                    <a:pt x="25" y="47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6"/>
                    <a:pt x="7" y="37"/>
                    <a:pt x="6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3" y="34"/>
                    <a:pt x="2" y="34"/>
                    <a:pt x="2" y="33"/>
                  </a:cubicBezTo>
                  <a:cubicBezTo>
                    <a:pt x="1" y="33"/>
                    <a:pt x="1" y="32"/>
                    <a:pt x="0" y="3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3" name="Freeform 2040"/>
            <p:cNvSpPr/>
            <p:nvPr/>
          </p:nvSpPr>
          <p:spPr bwMode="auto">
            <a:xfrm>
              <a:off x="6245" y="3859"/>
              <a:ext cx="131" cy="50"/>
            </a:xfrm>
            <a:custGeom>
              <a:avLst/>
              <a:gdLst>
                <a:gd name="T0" fmla="*/ 61 w 87"/>
                <a:gd name="T1" fmla="*/ 31 h 33"/>
                <a:gd name="T2" fmla="*/ 49 w 87"/>
                <a:gd name="T3" fmla="*/ 32 h 33"/>
                <a:gd name="T4" fmla="*/ 7 w 87"/>
                <a:gd name="T5" fmla="*/ 13 h 33"/>
                <a:gd name="T6" fmla="*/ 1 w 87"/>
                <a:gd name="T7" fmla="*/ 8 h 33"/>
                <a:gd name="T8" fmla="*/ 1 w 87"/>
                <a:gd name="T9" fmla="*/ 3 h 33"/>
                <a:gd name="T10" fmla="*/ 6 w 87"/>
                <a:gd name="T11" fmla="*/ 1 h 33"/>
                <a:gd name="T12" fmla="*/ 12 w 87"/>
                <a:gd name="T13" fmla="*/ 3 h 33"/>
                <a:gd name="T14" fmla="*/ 41 w 87"/>
                <a:gd name="T15" fmla="*/ 18 h 33"/>
                <a:gd name="T16" fmla="*/ 53 w 87"/>
                <a:gd name="T17" fmla="*/ 21 h 33"/>
                <a:gd name="T18" fmla="*/ 86 w 87"/>
                <a:gd name="T19" fmla="*/ 24 h 33"/>
                <a:gd name="T20" fmla="*/ 80 w 87"/>
                <a:gd name="T21" fmla="*/ 30 h 33"/>
                <a:gd name="T22" fmla="*/ 66 w 87"/>
                <a:gd name="T23" fmla="*/ 31 h 33"/>
                <a:gd name="T24" fmla="*/ 63 w 87"/>
                <a:gd name="T25" fmla="*/ 31 h 33"/>
                <a:gd name="T26" fmla="*/ 61 w 87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33">
                  <a:moveTo>
                    <a:pt x="61" y="31"/>
                  </a:moveTo>
                  <a:cubicBezTo>
                    <a:pt x="57" y="33"/>
                    <a:pt x="53" y="33"/>
                    <a:pt x="49" y="32"/>
                  </a:cubicBezTo>
                  <a:cubicBezTo>
                    <a:pt x="34" y="27"/>
                    <a:pt x="20" y="22"/>
                    <a:pt x="7" y="13"/>
                  </a:cubicBezTo>
                  <a:cubicBezTo>
                    <a:pt x="5" y="12"/>
                    <a:pt x="3" y="10"/>
                    <a:pt x="1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9" y="1"/>
                    <a:pt x="11" y="2"/>
                    <a:pt x="12" y="3"/>
                  </a:cubicBezTo>
                  <a:cubicBezTo>
                    <a:pt x="21" y="9"/>
                    <a:pt x="31" y="13"/>
                    <a:pt x="41" y="18"/>
                  </a:cubicBezTo>
                  <a:cubicBezTo>
                    <a:pt x="45" y="19"/>
                    <a:pt x="49" y="21"/>
                    <a:pt x="53" y="21"/>
                  </a:cubicBezTo>
                  <a:cubicBezTo>
                    <a:pt x="65" y="20"/>
                    <a:pt x="75" y="24"/>
                    <a:pt x="86" y="24"/>
                  </a:cubicBezTo>
                  <a:cubicBezTo>
                    <a:pt x="87" y="30"/>
                    <a:pt x="83" y="30"/>
                    <a:pt x="80" y="30"/>
                  </a:cubicBezTo>
                  <a:cubicBezTo>
                    <a:pt x="75" y="30"/>
                    <a:pt x="70" y="30"/>
                    <a:pt x="66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2" y="31"/>
                    <a:pt x="62" y="31"/>
                    <a:pt x="61" y="31"/>
                  </a:cubicBezTo>
                  <a:close/>
                </a:path>
              </a:pathLst>
            </a:custGeom>
            <a:solidFill>
              <a:srgbClr val="977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4" name="Freeform 2041"/>
            <p:cNvSpPr/>
            <p:nvPr/>
          </p:nvSpPr>
          <p:spPr bwMode="auto">
            <a:xfrm>
              <a:off x="6337" y="3891"/>
              <a:ext cx="148" cy="51"/>
            </a:xfrm>
            <a:custGeom>
              <a:avLst/>
              <a:gdLst>
                <a:gd name="T0" fmla="*/ 2 w 99"/>
                <a:gd name="T1" fmla="*/ 8 h 34"/>
                <a:gd name="T2" fmla="*/ 13 w 99"/>
                <a:gd name="T3" fmla="*/ 6 h 34"/>
                <a:gd name="T4" fmla="*/ 25 w 99"/>
                <a:gd name="T5" fmla="*/ 4 h 34"/>
                <a:gd name="T6" fmla="*/ 30 w 99"/>
                <a:gd name="T7" fmla="*/ 3 h 34"/>
                <a:gd name="T8" fmla="*/ 37 w 99"/>
                <a:gd name="T9" fmla="*/ 3 h 34"/>
                <a:gd name="T10" fmla="*/ 39 w 99"/>
                <a:gd name="T11" fmla="*/ 2 h 34"/>
                <a:gd name="T12" fmla="*/ 46 w 99"/>
                <a:gd name="T13" fmla="*/ 2 h 34"/>
                <a:gd name="T14" fmla="*/ 59 w 99"/>
                <a:gd name="T15" fmla="*/ 3 h 34"/>
                <a:gd name="T16" fmla="*/ 60 w 99"/>
                <a:gd name="T17" fmla="*/ 6 h 34"/>
                <a:gd name="T18" fmla="*/ 64 w 99"/>
                <a:gd name="T19" fmla="*/ 17 h 34"/>
                <a:gd name="T20" fmla="*/ 75 w 99"/>
                <a:gd name="T21" fmla="*/ 20 h 34"/>
                <a:gd name="T22" fmla="*/ 95 w 99"/>
                <a:gd name="T23" fmla="*/ 28 h 34"/>
                <a:gd name="T24" fmla="*/ 99 w 99"/>
                <a:gd name="T25" fmla="*/ 32 h 34"/>
                <a:gd name="T26" fmla="*/ 93 w 99"/>
                <a:gd name="T27" fmla="*/ 34 h 34"/>
                <a:gd name="T28" fmla="*/ 87 w 99"/>
                <a:gd name="T29" fmla="*/ 33 h 34"/>
                <a:gd name="T30" fmla="*/ 81 w 99"/>
                <a:gd name="T31" fmla="*/ 31 h 34"/>
                <a:gd name="T32" fmla="*/ 73 w 99"/>
                <a:gd name="T33" fmla="*/ 29 h 34"/>
                <a:gd name="T34" fmla="*/ 69 w 99"/>
                <a:gd name="T35" fmla="*/ 27 h 34"/>
                <a:gd name="T36" fmla="*/ 69 w 99"/>
                <a:gd name="T37" fmla="*/ 27 h 34"/>
                <a:gd name="T38" fmla="*/ 62 w 99"/>
                <a:gd name="T39" fmla="*/ 25 h 34"/>
                <a:gd name="T40" fmla="*/ 62 w 99"/>
                <a:gd name="T41" fmla="*/ 25 h 34"/>
                <a:gd name="T42" fmla="*/ 52 w 99"/>
                <a:gd name="T43" fmla="*/ 23 h 34"/>
                <a:gd name="T44" fmla="*/ 52 w 99"/>
                <a:gd name="T45" fmla="*/ 23 h 34"/>
                <a:gd name="T46" fmla="*/ 33 w 99"/>
                <a:gd name="T47" fmla="*/ 17 h 34"/>
                <a:gd name="T48" fmla="*/ 31 w 99"/>
                <a:gd name="T49" fmla="*/ 17 h 34"/>
                <a:gd name="T50" fmla="*/ 31 w 99"/>
                <a:gd name="T51" fmla="*/ 15 h 34"/>
                <a:gd name="T52" fmla="*/ 45 w 99"/>
                <a:gd name="T53" fmla="*/ 12 h 34"/>
                <a:gd name="T54" fmla="*/ 24 w 99"/>
                <a:gd name="T55" fmla="*/ 11 h 34"/>
                <a:gd name="T56" fmla="*/ 12 w 99"/>
                <a:gd name="T57" fmla="*/ 15 h 34"/>
                <a:gd name="T58" fmla="*/ 4 w 99"/>
                <a:gd name="T59" fmla="*/ 14 h 34"/>
                <a:gd name="T60" fmla="*/ 0 w 99"/>
                <a:gd name="T61" fmla="*/ 10 h 34"/>
                <a:gd name="T62" fmla="*/ 0 w 99"/>
                <a:gd name="T63" fmla="*/ 10 h 34"/>
                <a:gd name="T64" fmla="*/ 2 w 99"/>
                <a:gd name="T65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34">
                  <a:moveTo>
                    <a:pt x="2" y="8"/>
                  </a:moveTo>
                  <a:cubicBezTo>
                    <a:pt x="5" y="5"/>
                    <a:pt x="9" y="6"/>
                    <a:pt x="13" y="6"/>
                  </a:cubicBezTo>
                  <a:cubicBezTo>
                    <a:pt x="17" y="6"/>
                    <a:pt x="21" y="7"/>
                    <a:pt x="25" y="4"/>
                  </a:cubicBezTo>
                  <a:cubicBezTo>
                    <a:pt x="26" y="3"/>
                    <a:pt x="28" y="3"/>
                    <a:pt x="30" y="3"/>
                  </a:cubicBezTo>
                  <a:cubicBezTo>
                    <a:pt x="32" y="3"/>
                    <a:pt x="35" y="5"/>
                    <a:pt x="37" y="3"/>
                  </a:cubicBezTo>
                  <a:cubicBezTo>
                    <a:pt x="38" y="3"/>
                    <a:pt x="38" y="2"/>
                    <a:pt x="39" y="2"/>
                  </a:cubicBezTo>
                  <a:cubicBezTo>
                    <a:pt x="41" y="2"/>
                    <a:pt x="44" y="2"/>
                    <a:pt x="46" y="2"/>
                  </a:cubicBezTo>
                  <a:cubicBezTo>
                    <a:pt x="50" y="4"/>
                    <a:pt x="55" y="0"/>
                    <a:pt x="59" y="3"/>
                  </a:cubicBezTo>
                  <a:cubicBezTo>
                    <a:pt x="60" y="4"/>
                    <a:pt x="60" y="5"/>
                    <a:pt x="60" y="6"/>
                  </a:cubicBezTo>
                  <a:cubicBezTo>
                    <a:pt x="63" y="9"/>
                    <a:pt x="58" y="15"/>
                    <a:pt x="64" y="17"/>
                  </a:cubicBezTo>
                  <a:cubicBezTo>
                    <a:pt x="67" y="18"/>
                    <a:pt x="71" y="19"/>
                    <a:pt x="75" y="20"/>
                  </a:cubicBezTo>
                  <a:cubicBezTo>
                    <a:pt x="81" y="23"/>
                    <a:pt x="88" y="25"/>
                    <a:pt x="95" y="28"/>
                  </a:cubicBezTo>
                  <a:cubicBezTo>
                    <a:pt x="97" y="28"/>
                    <a:pt x="99" y="29"/>
                    <a:pt x="99" y="32"/>
                  </a:cubicBezTo>
                  <a:cubicBezTo>
                    <a:pt x="98" y="34"/>
                    <a:pt x="95" y="34"/>
                    <a:pt x="93" y="34"/>
                  </a:cubicBezTo>
                  <a:cubicBezTo>
                    <a:pt x="91" y="34"/>
                    <a:pt x="89" y="33"/>
                    <a:pt x="87" y="33"/>
                  </a:cubicBezTo>
                  <a:cubicBezTo>
                    <a:pt x="85" y="31"/>
                    <a:pt x="82" y="33"/>
                    <a:pt x="81" y="31"/>
                  </a:cubicBezTo>
                  <a:cubicBezTo>
                    <a:pt x="79" y="29"/>
                    <a:pt x="75" y="31"/>
                    <a:pt x="73" y="29"/>
                  </a:cubicBezTo>
                  <a:cubicBezTo>
                    <a:pt x="72" y="28"/>
                    <a:pt x="70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7" y="25"/>
                    <a:pt x="64" y="27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59" y="23"/>
                    <a:pt x="55" y="26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6" y="21"/>
                    <a:pt x="40" y="18"/>
                    <a:pt x="33" y="17"/>
                  </a:cubicBezTo>
                  <a:cubicBezTo>
                    <a:pt x="32" y="17"/>
                    <a:pt x="31" y="17"/>
                    <a:pt x="31" y="17"/>
                  </a:cubicBezTo>
                  <a:cubicBezTo>
                    <a:pt x="30" y="17"/>
                    <a:pt x="30" y="16"/>
                    <a:pt x="31" y="15"/>
                  </a:cubicBezTo>
                  <a:cubicBezTo>
                    <a:pt x="35" y="10"/>
                    <a:pt x="40" y="12"/>
                    <a:pt x="45" y="12"/>
                  </a:cubicBezTo>
                  <a:cubicBezTo>
                    <a:pt x="38" y="12"/>
                    <a:pt x="31" y="11"/>
                    <a:pt x="24" y="11"/>
                  </a:cubicBezTo>
                  <a:cubicBezTo>
                    <a:pt x="20" y="10"/>
                    <a:pt x="16" y="12"/>
                    <a:pt x="12" y="15"/>
                  </a:cubicBezTo>
                  <a:cubicBezTo>
                    <a:pt x="10" y="14"/>
                    <a:pt x="7" y="15"/>
                    <a:pt x="4" y="14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C1A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5" name="Freeform 2042"/>
            <p:cNvSpPr/>
            <p:nvPr/>
          </p:nvSpPr>
          <p:spPr bwMode="auto">
            <a:xfrm>
              <a:off x="6317" y="3883"/>
              <a:ext cx="78" cy="15"/>
            </a:xfrm>
            <a:custGeom>
              <a:avLst/>
              <a:gdLst>
                <a:gd name="T0" fmla="*/ 44 w 52"/>
                <a:gd name="T1" fmla="*/ 9 h 10"/>
                <a:gd name="T2" fmla="*/ 38 w 52"/>
                <a:gd name="T3" fmla="*/ 9 h 10"/>
                <a:gd name="T4" fmla="*/ 5 w 52"/>
                <a:gd name="T5" fmla="*/ 5 h 10"/>
                <a:gd name="T6" fmla="*/ 0 w 52"/>
                <a:gd name="T7" fmla="*/ 0 h 10"/>
                <a:gd name="T8" fmla="*/ 52 w 52"/>
                <a:gd name="T9" fmla="*/ 7 h 10"/>
                <a:gd name="T10" fmla="*/ 52 w 52"/>
                <a:gd name="T11" fmla="*/ 9 h 10"/>
                <a:gd name="T12" fmla="*/ 44 w 52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">
                  <a:moveTo>
                    <a:pt x="44" y="9"/>
                  </a:moveTo>
                  <a:cubicBezTo>
                    <a:pt x="42" y="9"/>
                    <a:pt x="40" y="9"/>
                    <a:pt x="38" y="9"/>
                  </a:cubicBezTo>
                  <a:cubicBezTo>
                    <a:pt x="27" y="9"/>
                    <a:pt x="16" y="8"/>
                    <a:pt x="5" y="5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17" y="4"/>
                    <a:pt x="34" y="8"/>
                    <a:pt x="52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49" y="10"/>
                    <a:pt x="47" y="10"/>
                    <a:pt x="44" y="9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6" name="Freeform 2043"/>
            <p:cNvSpPr/>
            <p:nvPr/>
          </p:nvSpPr>
          <p:spPr bwMode="auto">
            <a:xfrm>
              <a:off x="6107" y="3816"/>
              <a:ext cx="32" cy="24"/>
            </a:xfrm>
            <a:custGeom>
              <a:avLst/>
              <a:gdLst>
                <a:gd name="T0" fmla="*/ 0 w 21"/>
                <a:gd name="T1" fmla="*/ 0 h 16"/>
                <a:gd name="T2" fmla="*/ 5 w 21"/>
                <a:gd name="T3" fmla="*/ 0 h 16"/>
                <a:gd name="T4" fmla="*/ 12 w 21"/>
                <a:gd name="T5" fmla="*/ 9 h 16"/>
                <a:gd name="T6" fmla="*/ 21 w 21"/>
                <a:gd name="T7" fmla="*/ 16 h 16"/>
                <a:gd name="T8" fmla="*/ 0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5" y="5"/>
                    <a:pt x="9" y="7"/>
                    <a:pt x="12" y="9"/>
                  </a:cubicBezTo>
                  <a:cubicBezTo>
                    <a:pt x="15" y="11"/>
                    <a:pt x="19" y="12"/>
                    <a:pt x="21" y="16"/>
                  </a:cubicBezTo>
                  <a:cubicBezTo>
                    <a:pt x="11" y="14"/>
                    <a:pt x="4" y="9"/>
                    <a:pt x="0" y="0"/>
                  </a:cubicBezTo>
                  <a:close/>
                </a:path>
              </a:pathLst>
            </a:custGeom>
            <a:solidFill>
              <a:srgbClr val="D1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7" name="Freeform 2044"/>
            <p:cNvSpPr/>
            <p:nvPr/>
          </p:nvSpPr>
          <p:spPr bwMode="auto">
            <a:xfrm>
              <a:off x="6386" y="3915"/>
              <a:ext cx="29" cy="12"/>
            </a:xfrm>
            <a:custGeom>
              <a:avLst/>
              <a:gdLst>
                <a:gd name="T0" fmla="*/ 0 w 19"/>
                <a:gd name="T1" fmla="*/ 1 h 8"/>
                <a:gd name="T2" fmla="*/ 19 w 19"/>
                <a:gd name="T3" fmla="*/ 7 h 8"/>
                <a:gd name="T4" fmla="*/ 2 w 19"/>
                <a:gd name="T5" fmla="*/ 3 h 8"/>
                <a:gd name="T6" fmla="*/ 0 w 19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0" y="1"/>
                  </a:moveTo>
                  <a:cubicBezTo>
                    <a:pt x="7" y="0"/>
                    <a:pt x="13" y="3"/>
                    <a:pt x="19" y="7"/>
                  </a:cubicBezTo>
                  <a:cubicBezTo>
                    <a:pt x="13" y="8"/>
                    <a:pt x="8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8" name="Freeform 2045"/>
            <p:cNvSpPr/>
            <p:nvPr/>
          </p:nvSpPr>
          <p:spPr bwMode="auto">
            <a:xfrm>
              <a:off x="6343" y="3906"/>
              <a:ext cx="30" cy="10"/>
            </a:xfrm>
            <a:custGeom>
              <a:avLst/>
              <a:gdLst>
                <a:gd name="T0" fmla="*/ 0 w 20"/>
                <a:gd name="T1" fmla="*/ 4 h 7"/>
                <a:gd name="T2" fmla="*/ 10 w 20"/>
                <a:gd name="T3" fmla="*/ 4 h 7"/>
                <a:gd name="T4" fmla="*/ 18 w 20"/>
                <a:gd name="T5" fmla="*/ 2 h 7"/>
                <a:gd name="T6" fmla="*/ 20 w 20"/>
                <a:gd name="T7" fmla="*/ 4 h 7"/>
                <a:gd name="T8" fmla="*/ 19 w 20"/>
                <a:gd name="T9" fmla="*/ 6 h 7"/>
                <a:gd name="T10" fmla="*/ 0 w 20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0" y="4"/>
                  </a:moveTo>
                  <a:cubicBezTo>
                    <a:pt x="3" y="4"/>
                    <a:pt x="6" y="4"/>
                    <a:pt x="10" y="4"/>
                  </a:cubicBezTo>
                  <a:cubicBezTo>
                    <a:pt x="12" y="1"/>
                    <a:pt x="15" y="0"/>
                    <a:pt x="18" y="2"/>
                  </a:cubicBezTo>
                  <a:cubicBezTo>
                    <a:pt x="19" y="2"/>
                    <a:pt x="19" y="3"/>
                    <a:pt x="20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3" y="5"/>
                    <a:pt x="6" y="7"/>
                    <a:pt x="0" y="4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9" name="Freeform 2046"/>
            <p:cNvSpPr/>
            <p:nvPr/>
          </p:nvSpPr>
          <p:spPr bwMode="auto">
            <a:xfrm>
              <a:off x="6194" y="3855"/>
              <a:ext cx="8" cy="6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4 h 4"/>
                <a:gd name="T4" fmla="*/ 1 w 5"/>
                <a:gd name="T5" fmla="*/ 1 h 4"/>
                <a:gd name="T6" fmla="*/ 2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4"/>
                    <a:pt x="4" y="4"/>
                    <a:pt x="3" y="4"/>
                  </a:cubicBezTo>
                  <a:cubicBezTo>
                    <a:pt x="2" y="3"/>
                    <a:pt x="0" y="3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1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C49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0" name="Freeform 2047"/>
            <p:cNvSpPr/>
            <p:nvPr/>
          </p:nvSpPr>
          <p:spPr bwMode="auto">
            <a:xfrm>
              <a:off x="6236" y="3841"/>
              <a:ext cx="15" cy="5"/>
            </a:xfrm>
            <a:custGeom>
              <a:avLst/>
              <a:gdLst>
                <a:gd name="T0" fmla="*/ 0 w 10"/>
                <a:gd name="T1" fmla="*/ 3 h 3"/>
                <a:gd name="T2" fmla="*/ 10 w 10"/>
                <a:gd name="T3" fmla="*/ 3 h 3"/>
                <a:gd name="T4" fmla="*/ 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0"/>
                    <a:pt x="6" y="0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1" name="Freeform 2048"/>
            <p:cNvSpPr/>
            <p:nvPr/>
          </p:nvSpPr>
          <p:spPr bwMode="auto">
            <a:xfrm>
              <a:off x="6371" y="3910"/>
              <a:ext cx="12" cy="8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4 h 5"/>
                <a:gd name="T4" fmla="*/ 0 w 8"/>
                <a:gd name="T5" fmla="*/ 3 h 5"/>
                <a:gd name="T6" fmla="*/ 0 w 8"/>
                <a:gd name="T7" fmla="*/ 3 h 5"/>
                <a:gd name="T8" fmla="*/ 7 w 8"/>
                <a:gd name="T9" fmla="*/ 1 h 5"/>
                <a:gd name="T10" fmla="*/ 8 w 8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5" y="4"/>
                    <a:pt x="2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2" name="Freeform 2049"/>
            <p:cNvSpPr/>
            <p:nvPr/>
          </p:nvSpPr>
          <p:spPr bwMode="auto">
            <a:xfrm>
              <a:off x="6250" y="3846"/>
              <a:ext cx="6" cy="1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3" name="Freeform 2050"/>
            <p:cNvSpPr/>
            <p:nvPr/>
          </p:nvSpPr>
          <p:spPr bwMode="auto">
            <a:xfrm>
              <a:off x="6256" y="384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4" name="Freeform 2051"/>
            <p:cNvSpPr/>
            <p:nvPr/>
          </p:nvSpPr>
          <p:spPr bwMode="auto">
            <a:xfrm>
              <a:off x="6262" y="385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5" name="Freeform 2052"/>
            <p:cNvSpPr/>
            <p:nvPr/>
          </p:nvSpPr>
          <p:spPr bwMode="auto">
            <a:xfrm>
              <a:off x="6311" y="3880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6" name="Freeform 2053"/>
            <p:cNvSpPr/>
            <p:nvPr/>
          </p:nvSpPr>
          <p:spPr bwMode="auto">
            <a:xfrm>
              <a:off x="6302" y="387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7" name="Freeform 2054"/>
            <p:cNvSpPr/>
            <p:nvPr/>
          </p:nvSpPr>
          <p:spPr bwMode="auto">
            <a:xfrm>
              <a:off x="6308" y="3877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8" name="Freeform 2055"/>
            <p:cNvSpPr/>
            <p:nvPr/>
          </p:nvSpPr>
          <p:spPr bwMode="auto">
            <a:xfrm>
              <a:off x="6080" y="3778"/>
              <a:ext cx="26" cy="18"/>
            </a:xfrm>
            <a:custGeom>
              <a:avLst/>
              <a:gdLst>
                <a:gd name="T0" fmla="*/ 16 w 17"/>
                <a:gd name="T1" fmla="*/ 2 h 12"/>
                <a:gd name="T2" fmla="*/ 13 w 17"/>
                <a:gd name="T3" fmla="*/ 10 h 12"/>
                <a:gd name="T4" fmla="*/ 6 w 17"/>
                <a:gd name="T5" fmla="*/ 12 h 12"/>
                <a:gd name="T6" fmla="*/ 0 w 17"/>
                <a:gd name="T7" fmla="*/ 6 h 12"/>
                <a:gd name="T8" fmla="*/ 16 w 17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6" y="2"/>
                  </a:moveTo>
                  <a:cubicBezTo>
                    <a:pt x="17" y="6"/>
                    <a:pt x="17" y="8"/>
                    <a:pt x="13" y="10"/>
                  </a:cubicBezTo>
                  <a:cubicBezTo>
                    <a:pt x="11" y="10"/>
                    <a:pt x="8" y="10"/>
                    <a:pt x="6" y="12"/>
                  </a:cubicBezTo>
                  <a:cubicBezTo>
                    <a:pt x="3" y="11"/>
                    <a:pt x="1" y="8"/>
                    <a:pt x="0" y="6"/>
                  </a:cubicBezTo>
                  <a:cubicBezTo>
                    <a:pt x="4" y="0"/>
                    <a:pt x="10" y="3"/>
                    <a:pt x="16" y="2"/>
                  </a:cubicBezTo>
                  <a:close/>
                </a:path>
              </a:pathLst>
            </a:custGeom>
            <a:solidFill>
              <a:srgbClr val="DEA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9" name="Freeform 2056"/>
            <p:cNvSpPr/>
            <p:nvPr/>
          </p:nvSpPr>
          <p:spPr bwMode="auto">
            <a:xfrm>
              <a:off x="6808" y="1183"/>
              <a:ext cx="36" cy="29"/>
            </a:xfrm>
            <a:custGeom>
              <a:avLst/>
              <a:gdLst>
                <a:gd name="T0" fmla="*/ 20 w 24"/>
                <a:gd name="T1" fmla="*/ 0 h 19"/>
                <a:gd name="T2" fmla="*/ 21 w 24"/>
                <a:gd name="T3" fmla="*/ 11 h 19"/>
                <a:gd name="T4" fmla="*/ 22 w 24"/>
                <a:gd name="T5" fmla="*/ 18 h 19"/>
                <a:gd name="T6" fmla="*/ 16 w 24"/>
                <a:gd name="T7" fmla="*/ 16 h 19"/>
                <a:gd name="T8" fmla="*/ 0 w 24"/>
                <a:gd name="T9" fmla="*/ 16 h 19"/>
                <a:gd name="T10" fmla="*/ 20 w 24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9">
                  <a:moveTo>
                    <a:pt x="20" y="0"/>
                  </a:moveTo>
                  <a:cubicBezTo>
                    <a:pt x="17" y="4"/>
                    <a:pt x="16" y="8"/>
                    <a:pt x="21" y="11"/>
                  </a:cubicBezTo>
                  <a:cubicBezTo>
                    <a:pt x="24" y="13"/>
                    <a:pt x="24" y="15"/>
                    <a:pt x="22" y="18"/>
                  </a:cubicBezTo>
                  <a:cubicBezTo>
                    <a:pt x="21" y="14"/>
                    <a:pt x="19" y="14"/>
                    <a:pt x="16" y="16"/>
                  </a:cubicBezTo>
                  <a:cubicBezTo>
                    <a:pt x="10" y="18"/>
                    <a:pt x="5" y="19"/>
                    <a:pt x="0" y="16"/>
                  </a:cubicBezTo>
                  <a:cubicBezTo>
                    <a:pt x="6" y="10"/>
                    <a:pt x="10" y="1"/>
                    <a:pt x="20" y="0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0" name="Freeform 2057"/>
            <p:cNvSpPr/>
            <p:nvPr/>
          </p:nvSpPr>
          <p:spPr bwMode="auto">
            <a:xfrm>
              <a:off x="6829" y="1164"/>
              <a:ext cx="24" cy="19"/>
            </a:xfrm>
            <a:custGeom>
              <a:avLst/>
              <a:gdLst>
                <a:gd name="T0" fmla="*/ 16 w 16"/>
                <a:gd name="T1" fmla="*/ 2 h 13"/>
                <a:gd name="T2" fmla="*/ 6 w 16"/>
                <a:gd name="T3" fmla="*/ 13 h 13"/>
                <a:gd name="T4" fmla="*/ 0 w 16"/>
                <a:gd name="T5" fmla="*/ 8 h 13"/>
                <a:gd name="T6" fmla="*/ 10 w 16"/>
                <a:gd name="T7" fmla="*/ 4 h 13"/>
                <a:gd name="T8" fmla="*/ 16 w 16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2"/>
                  </a:moveTo>
                  <a:cubicBezTo>
                    <a:pt x="16" y="9"/>
                    <a:pt x="11" y="11"/>
                    <a:pt x="6" y="13"/>
                  </a:cubicBezTo>
                  <a:cubicBezTo>
                    <a:pt x="6" y="10"/>
                    <a:pt x="4" y="8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1" y="1"/>
                    <a:pt x="13" y="0"/>
                    <a:pt x="16" y="2"/>
                  </a:cubicBezTo>
                  <a:close/>
                </a:path>
              </a:pathLst>
            </a:custGeom>
            <a:solidFill>
              <a:srgbClr val="DF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1" name="Freeform 2058"/>
            <p:cNvSpPr/>
            <p:nvPr/>
          </p:nvSpPr>
          <p:spPr bwMode="auto">
            <a:xfrm>
              <a:off x="6790" y="1311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EA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2" name="Freeform 2059"/>
            <p:cNvSpPr/>
            <p:nvPr/>
          </p:nvSpPr>
          <p:spPr bwMode="auto">
            <a:xfrm>
              <a:off x="6872" y="1201"/>
              <a:ext cx="38" cy="17"/>
            </a:xfrm>
            <a:custGeom>
              <a:avLst/>
              <a:gdLst>
                <a:gd name="T0" fmla="*/ 0 w 25"/>
                <a:gd name="T1" fmla="*/ 10 h 11"/>
                <a:gd name="T2" fmla="*/ 16 w 25"/>
                <a:gd name="T3" fmla="*/ 2 h 11"/>
                <a:gd name="T4" fmla="*/ 25 w 25"/>
                <a:gd name="T5" fmla="*/ 2 h 11"/>
                <a:gd name="T6" fmla="*/ 0 w 25"/>
                <a:gd name="T7" fmla="*/ 11 h 11"/>
                <a:gd name="T8" fmla="*/ 0 w 25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5" y="6"/>
                    <a:pt x="11" y="4"/>
                    <a:pt x="16" y="2"/>
                  </a:cubicBezTo>
                  <a:cubicBezTo>
                    <a:pt x="19" y="0"/>
                    <a:pt x="22" y="1"/>
                    <a:pt x="25" y="2"/>
                  </a:cubicBezTo>
                  <a:cubicBezTo>
                    <a:pt x="17" y="5"/>
                    <a:pt x="9" y="9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3" name="Freeform 2060"/>
            <p:cNvSpPr/>
            <p:nvPr/>
          </p:nvSpPr>
          <p:spPr bwMode="auto">
            <a:xfrm>
              <a:off x="6856" y="1230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4" name="Freeform 2061"/>
            <p:cNvSpPr/>
            <p:nvPr/>
          </p:nvSpPr>
          <p:spPr bwMode="auto">
            <a:xfrm>
              <a:off x="6869" y="12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5" name="Freeform 2062"/>
            <p:cNvSpPr/>
            <p:nvPr/>
          </p:nvSpPr>
          <p:spPr bwMode="auto">
            <a:xfrm>
              <a:off x="6704" y="1348"/>
              <a:ext cx="68" cy="62"/>
            </a:xfrm>
            <a:custGeom>
              <a:avLst/>
              <a:gdLst>
                <a:gd name="T0" fmla="*/ 28 w 45"/>
                <a:gd name="T1" fmla="*/ 7 h 41"/>
                <a:gd name="T2" fmla="*/ 39 w 45"/>
                <a:gd name="T3" fmla="*/ 2 h 41"/>
                <a:gd name="T4" fmla="*/ 44 w 45"/>
                <a:gd name="T5" fmla="*/ 7 h 41"/>
                <a:gd name="T6" fmla="*/ 33 w 45"/>
                <a:gd name="T7" fmla="*/ 17 h 41"/>
                <a:gd name="T8" fmla="*/ 22 w 45"/>
                <a:gd name="T9" fmla="*/ 29 h 41"/>
                <a:gd name="T10" fmla="*/ 5 w 45"/>
                <a:gd name="T11" fmla="*/ 41 h 41"/>
                <a:gd name="T12" fmla="*/ 2 w 45"/>
                <a:gd name="T13" fmla="*/ 41 h 41"/>
                <a:gd name="T14" fmla="*/ 0 w 45"/>
                <a:gd name="T15" fmla="*/ 38 h 41"/>
                <a:gd name="T16" fmla="*/ 1 w 45"/>
                <a:gd name="T17" fmla="*/ 35 h 41"/>
                <a:gd name="T18" fmla="*/ 1 w 45"/>
                <a:gd name="T19" fmla="*/ 34 h 41"/>
                <a:gd name="T20" fmla="*/ 20 w 45"/>
                <a:gd name="T21" fmla="*/ 17 h 41"/>
                <a:gd name="T22" fmla="*/ 26 w 45"/>
                <a:gd name="T23" fmla="*/ 12 h 41"/>
                <a:gd name="T24" fmla="*/ 28 w 45"/>
                <a:gd name="T2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1">
                  <a:moveTo>
                    <a:pt x="28" y="7"/>
                  </a:moveTo>
                  <a:cubicBezTo>
                    <a:pt x="31" y="5"/>
                    <a:pt x="35" y="4"/>
                    <a:pt x="39" y="2"/>
                  </a:cubicBezTo>
                  <a:cubicBezTo>
                    <a:pt x="45" y="0"/>
                    <a:pt x="44" y="4"/>
                    <a:pt x="44" y="7"/>
                  </a:cubicBezTo>
                  <a:cubicBezTo>
                    <a:pt x="42" y="13"/>
                    <a:pt x="37" y="14"/>
                    <a:pt x="33" y="17"/>
                  </a:cubicBezTo>
                  <a:cubicBezTo>
                    <a:pt x="29" y="21"/>
                    <a:pt x="25" y="25"/>
                    <a:pt x="22" y="29"/>
                  </a:cubicBezTo>
                  <a:cubicBezTo>
                    <a:pt x="16" y="33"/>
                    <a:pt x="13" y="40"/>
                    <a:pt x="5" y="41"/>
                  </a:cubicBezTo>
                  <a:cubicBezTo>
                    <a:pt x="4" y="41"/>
                    <a:pt x="3" y="41"/>
                    <a:pt x="2" y="41"/>
                  </a:cubicBezTo>
                  <a:cubicBezTo>
                    <a:pt x="1" y="41"/>
                    <a:pt x="0" y="40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8" y="30"/>
                    <a:pt x="14" y="23"/>
                    <a:pt x="20" y="17"/>
                  </a:cubicBezTo>
                  <a:cubicBezTo>
                    <a:pt x="22" y="16"/>
                    <a:pt x="24" y="14"/>
                    <a:pt x="26" y="12"/>
                  </a:cubicBezTo>
                  <a:cubicBezTo>
                    <a:pt x="28" y="11"/>
                    <a:pt x="29" y="9"/>
                    <a:pt x="28" y="7"/>
                  </a:cubicBezTo>
                  <a:close/>
                </a:path>
              </a:pathLst>
            </a:custGeom>
            <a:solidFill>
              <a:srgbClr val="C1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6" name="Freeform 2063"/>
            <p:cNvSpPr/>
            <p:nvPr/>
          </p:nvSpPr>
          <p:spPr bwMode="auto">
            <a:xfrm>
              <a:off x="6706" y="1374"/>
              <a:ext cx="28" cy="25"/>
            </a:xfrm>
            <a:custGeom>
              <a:avLst/>
              <a:gdLst>
                <a:gd name="T0" fmla="*/ 19 w 19"/>
                <a:gd name="T1" fmla="*/ 0 h 17"/>
                <a:gd name="T2" fmla="*/ 0 w 19"/>
                <a:gd name="T3" fmla="*/ 17 h 17"/>
                <a:gd name="T4" fmla="*/ 19 w 1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5" y="8"/>
                    <a:pt x="10" y="15"/>
                    <a:pt x="0" y="17"/>
                  </a:cubicBezTo>
                  <a:cubicBezTo>
                    <a:pt x="5" y="10"/>
                    <a:pt x="11" y="4"/>
                    <a:pt x="19" y="0"/>
                  </a:cubicBezTo>
                  <a:close/>
                </a:path>
              </a:pathLst>
            </a:custGeom>
            <a:solidFill>
              <a:srgbClr val="B7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7" name="Freeform 2064"/>
            <p:cNvSpPr/>
            <p:nvPr/>
          </p:nvSpPr>
          <p:spPr bwMode="auto">
            <a:xfrm>
              <a:off x="6691" y="1404"/>
              <a:ext cx="19" cy="33"/>
            </a:xfrm>
            <a:custGeom>
              <a:avLst/>
              <a:gdLst>
                <a:gd name="T0" fmla="*/ 10 w 13"/>
                <a:gd name="T1" fmla="*/ 1 h 22"/>
                <a:gd name="T2" fmla="*/ 12 w 13"/>
                <a:gd name="T3" fmla="*/ 3 h 22"/>
                <a:gd name="T4" fmla="*/ 13 w 13"/>
                <a:gd name="T5" fmla="*/ 7 h 22"/>
                <a:gd name="T6" fmla="*/ 12 w 13"/>
                <a:gd name="T7" fmla="*/ 9 h 22"/>
                <a:gd name="T8" fmla="*/ 10 w 13"/>
                <a:gd name="T9" fmla="*/ 11 h 22"/>
                <a:gd name="T10" fmla="*/ 5 w 13"/>
                <a:gd name="T11" fmla="*/ 19 h 22"/>
                <a:gd name="T12" fmla="*/ 0 w 13"/>
                <a:gd name="T13" fmla="*/ 21 h 22"/>
                <a:gd name="T14" fmla="*/ 4 w 13"/>
                <a:gd name="T15" fmla="*/ 7 h 22"/>
                <a:gd name="T16" fmla="*/ 6 w 13"/>
                <a:gd name="T17" fmla="*/ 5 h 22"/>
                <a:gd name="T18" fmla="*/ 8 w 13"/>
                <a:gd name="T19" fmla="*/ 1 h 22"/>
                <a:gd name="T20" fmla="*/ 10 w 13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0" y="1"/>
                  </a:moveTo>
                  <a:cubicBezTo>
                    <a:pt x="11" y="2"/>
                    <a:pt x="11" y="3"/>
                    <a:pt x="12" y="3"/>
                  </a:cubicBezTo>
                  <a:cubicBezTo>
                    <a:pt x="13" y="4"/>
                    <a:pt x="13" y="6"/>
                    <a:pt x="13" y="7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1"/>
                    <a:pt x="2" y="22"/>
                    <a:pt x="0" y="21"/>
                  </a:cubicBezTo>
                  <a:cubicBezTo>
                    <a:pt x="0" y="16"/>
                    <a:pt x="3" y="12"/>
                    <a:pt x="4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2"/>
                    <a:pt x="8" y="1"/>
                  </a:cubicBezTo>
                  <a:cubicBezTo>
                    <a:pt x="9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8" name="Freeform 2065"/>
            <p:cNvSpPr/>
            <p:nvPr/>
          </p:nvSpPr>
          <p:spPr bwMode="auto">
            <a:xfrm>
              <a:off x="6709" y="1365"/>
              <a:ext cx="15" cy="4"/>
            </a:xfrm>
            <a:custGeom>
              <a:avLst/>
              <a:gdLst>
                <a:gd name="T0" fmla="*/ 0 w 10"/>
                <a:gd name="T1" fmla="*/ 2 h 3"/>
                <a:gd name="T2" fmla="*/ 10 w 10"/>
                <a:gd name="T3" fmla="*/ 1 h 3"/>
                <a:gd name="T4" fmla="*/ 0 w 10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cubicBezTo>
                    <a:pt x="3" y="0"/>
                    <a:pt x="6" y="0"/>
                    <a:pt x="10" y="1"/>
                  </a:cubicBezTo>
                  <a:cubicBezTo>
                    <a:pt x="7" y="2"/>
                    <a:pt x="3" y="3"/>
                    <a:pt x="0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9" name="Freeform 2066"/>
            <p:cNvSpPr/>
            <p:nvPr/>
          </p:nvSpPr>
          <p:spPr bwMode="auto">
            <a:xfrm>
              <a:off x="6703" y="1401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7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0" name="Freeform 2067"/>
            <p:cNvSpPr/>
            <p:nvPr/>
          </p:nvSpPr>
          <p:spPr bwMode="auto">
            <a:xfrm>
              <a:off x="6740" y="1360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1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1" name="Freeform 2068"/>
            <p:cNvSpPr/>
            <p:nvPr/>
          </p:nvSpPr>
          <p:spPr bwMode="auto">
            <a:xfrm>
              <a:off x="6740" y="1345"/>
              <a:ext cx="63" cy="60"/>
            </a:xfrm>
            <a:custGeom>
              <a:avLst/>
              <a:gdLst>
                <a:gd name="T0" fmla="*/ 38 w 42"/>
                <a:gd name="T1" fmla="*/ 0 h 40"/>
                <a:gd name="T2" fmla="*/ 40 w 42"/>
                <a:gd name="T3" fmla="*/ 2 h 40"/>
                <a:gd name="T4" fmla="*/ 37 w 42"/>
                <a:gd name="T5" fmla="*/ 20 h 40"/>
                <a:gd name="T6" fmla="*/ 33 w 42"/>
                <a:gd name="T7" fmla="*/ 29 h 40"/>
                <a:gd name="T8" fmla="*/ 21 w 42"/>
                <a:gd name="T9" fmla="*/ 40 h 40"/>
                <a:gd name="T10" fmla="*/ 9 w 42"/>
                <a:gd name="T11" fmla="*/ 38 h 40"/>
                <a:gd name="T12" fmla="*/ 8 w 42"/>
                <a:gd name="T13" fmla="*/ 18 h 40"/>
                <a:gd name="T14" fmla="*/ 28 w 42"/>
                <a:gd name="T15" fmla="*/ 3 h 40"/>
                <a:gd name="T16" fmla="*/ 33 w 42"/>
                <a:gd name="T17" fmla="*/ 0 h 40"/>
                <a:gd name="T18" fmla="*/ 34 w 42"/>
                <a:gd name="T19" fmla="*/ 0 h 40"/>
                <a:gd name="T20" fmla="*/ 38 w 42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0">
                  <a:moveTo>
                    <a:pt x="38" y="0"/>
                  </a:moveTo>
                  <a:cubicBezTo>
                    <a:pt x="39" y="1"/>
                    <a:pt x="40" y="1"/>
                    <a:pt x="40" y="2"/>
                  </a:cubicBezTo>
                  <a:cubicBezTo>
                    <a:pt x="42" y="8"/>
                    <a:pt x="41" y="14"/>
                    <a:pt x="37" y="20"/>
                  </a:cubicBezTo>
                  <a:cubicBezTo>
                    <a:pt x="35" y="22"/>
                    <a:pt x="34" y="26"/>
                    <a:pt x="33" y="29"/>
                  </a:cubicBezTo>
                  <a:cubicBezTo>
                    <a:pt x="33" y="37"/>
                    <a:pt x="26" y="38"/>
                    <a:pt x="21" y="40"/>
                  </a:cubicBezTo>
                  <a:cubicBezTo>
                    <a:pt x="17" y="40"/>
                    <a:pt x="13" y="40"/>
                    <a:pt x="9" y="38"/>
                  </a:cubicBezTo>
                  <a:cubicBezTo>
                    <a:pt x="1" y="34"/>
                    <a:pt x="0" y="24"/>
                    <a:pt x="8" y="18"/>
                  </a:cubicBezTo>
                  <a:cubicBezTo>
                    <a:pt x="15" y="14"/>
                    <a:pt x="21" y="8"/>
                    <a:pt x="28" y="3"/>
                  </a:cubicBezTo>
                  <a:cubicBezTo>
                    <a:pt x="29" y="2"/>
                    <a:pt x="31" y="1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6" y="0"/>
                    <a:pt x="37" y="0"/>
                    <a:pt x="38" y="0"/>
                  </a:cubicBezTo>
                  <a:close/>
                </a:path>
              </a:pathLst>
            </a:custGeom>
            <a:solidFill>
              <a:srgbClr val="F9D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2" name="Freeform 2069"/>
            <p:cNvSpPr/>
            <p:nvPr/>
          </p:nvSpPr>
          <p:spPr bwMode="auto">
            <a:xfrm>
              <a:off x="6763" y="1341"/>
              <a:ext cx="27" cy="21"/>
            </a:xfrm>
            <a:custGeom>
              <a:avLst/>
              <a:gdLst>
                <a:gd name="T0" fmla="*/ 18 w 18"/>
                <a:gd name="T1" fmla="*/ 3 h 14"/>
                <a:gd name="T2" fmla="*/ 16 w 18"/>
                <a:gd name="T3" fmla="*/ 7 h 14"/>
                <a:gd name="T4" fmla="*/ 2 w 18"/>
                <a:gd name="T5" fmla="*/ 13 h 14"/>
                <a:gd name="T6" fmla="*/ 0 w 18"/>
                <a:gd name="T7" fmla="*/ 7 h 14"/>
                <a:gd name="T8" fmla="*/ 2 w 18"/>
                <a:gd name="T9" fmla="*/ 4 h 14"/>
                <a:gd name="T10" fmla="*/ 4 w 18"/>
                <a:gd name="T11" fmla="*/ 3 h 14"/>
                <a:gd name="T12" fmla="*/ 4 w 18"/>
                <a:gd name="T13" fmla="*/ 3 h 14"/>
                <a:gd name="T14" fmla="*/ 6 w 18"/>
                <a:gd name="T15" fmla="*/ 2 h 14"/>
                <a:gd name="T16" fmla="*/ 10 w 18"/>
                <a:gd name="T17" fmla="*/ 0 h 14"/>
                <a:gd name="T18" fmla="*/ 12 w 18"/>
                <a:gd name="T19" fmla="*/ 1 h 14"/>
                <a:gd name="T20" fmla="*/ 18 w 18"/>
                <a:gd name="T2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8" y="3"/>
                  </a:moveTo>
                  <a:cubicBezTo>
                    <a:pt x="17" y="4"/>
                    <a:pt x="16" y="5"/>
                    <a:pt x="16" y="7"/>
                  </a:cubicBezTo>
                  <a:cubicBezTo>
                    <a:pt x="11" y="9"/>
                    <a:pt x="8" y="14"/>
                    <a:pt x="2" y="13"/>
                  </a:cubicBezTo>
                  <a:cubicBezTo>
                    <a:pt x="2" y="10"/>
                    <a:pt x="4" y="7"/>
                    <a:pt x="0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3" y="3"/>
                    <a:pt x="15" y="3"/>
                    <a:pt x="18" y="3"/>
                  </a:cubicBezTo>
                  <a:close/>
                </a:path>
              </a:pathLst>
            </a:custGeom>
            <a:solidFill>
              <a:srgbClr val="D6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3" name="Freeform 2070"/>
            <p:cNvSpPr/>
            <p:nvPr/>
          </p:nvSpPr>
          <p:spPr bwMode="auto">
            <a:xfrm>
              <a:off x="6772" y="1339"/>
              <a:ext cx="9" cy="5"/>
            </a:xfrm>
            <a:custGeom>
              <a:avLst/>
              <a:gdLst>
                <a:gd name="T0" fmla="*/ 6 w 6"/>
                <a:gd name="T1" fmla="*/ 2 h 3"/>
                <a:gd name="T2" fmla="*/ 4 w 6"/>
                <a:gd name="T3" fmla="*/ 2 h 3"/>
                <a:gd name="T4" fmla="*/ 1 w 6"/>
                <a:gd name="T5" fmla="*/ 3 h 3"/>
                <a:gd name="T6" fmla="*/ 0 w 6"/>
                <a:gd name="T7" fmla="*/ 2 h 3"/>
                <a:gd name="T8" fmla="*/ 6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4" name="Freeform 2071"/>
            <p:cNvSpPr/>
            <p:nvPr/>
          </p:nvSpPr>
          <p:spPr bwMode="auto">
            <a:xfrm>
              <a:off x="6766" y="1345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5" name="Freeform 2072"/>
            <p:cNvSpPr/>
            <p:nvPr/>
          </p:nvSpPr>
          <p:spPr bwMode="auto">
            <a:xfrm>
              <a:off x="6769" y="1342"/>
              <a:ext cx="4" cy="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A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6" name="Freeform 2073"/>
            <p:cNvSpPr/>
            <p:nvPr/>
          </p:nvSpPr>
          <p:spPr bwMode="auto">
            <a:xfrm>
              <a:off x="6784" y="13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7" name="Freeform 2074"/>
            <p:cNvSpPr/>
            <p:nvPr/>
          </p:nvSpPr>
          <p:spPr bwMode="auto">
            <a:xfrm>
              <a:off x="5758" y="129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8" name="Freeform 2075"/>
            <p:cNvSpPr/>
            <p:nvPr/>
          </p:nvSpPr>
          <p:spPr bwMode="auto">
            <a:xfrm>
              <a:off x="5905" y="1705"/>
              <a:ext cx="139" cy="69"/>
            </a:xfrm>
            <a:custGeom>
              <a:avLst/>
              <a:gdLst>
                <a:gd name="T0" fmla="*/ 21 w 93"/>
                <a:gd name="T1" fmla="*/ 19 h 46"/>
                <a:gd name="T2" fmla="*/ 8 w 93"/>
                <a:gd name="T3" fmla="*/ 16 h 46"/>
                <a:gd name="T4" fmla="*/ 4 w 93"/>
                <a:gd name="T5" fmla="*/ 15 h 46"/>
                <a:gd name="T6" fmla="*/ 10 w 93"/>
                <a:gd name="T7" fmla="*/ 1 h 46"/>
                <a:gd name="T8" fmla="*/ 20 w 93"/>
                <a:gd name="T9" fmla="*/ 1 h 46"/>
                <a:gd name="T10" fmla="*/ 35 w 93"/>
                <a:gd name="T11" fmla="*/ 4 h 46"/>
                <a:gd name="T12" fmla="*/ 38 w 93"/>
                <a:gd name="T13" fmla="*/ 5 h 46"/>
                <a:gd name="T14" fmla="*/ 42 w 93"/>
                <a:gd name="T15" fmla="*/ 6 h 46"/>
                <a:gd name="T16" fmla="*/ 44 w 93"/>
                <a:gd name="T17" fmla="*/ 7 h 46"/>
                <a:gd name="T18" fmla="*/ 58 w 93"/>
                <a:gd name="T19" fmla="*/ 12 h 46"/>
                <a:gd name="T20" fmla="*/ 91 w 93"/>
                <a:gd name="T21" fmla="*/ 34 h 46"/>
                <a:gd name="T22" fmla="*/ 93 w 93"/>
                <a:gd name="T23" fmla="*/ 40 h 46"/>
                <a:gd name="T24" fmla="*/ 92 w 93"/>
                <a:gd name="T25" fmla="*/ 43 h 46"/>
                <a:gd name="T26" fmla="*/ 89 w 93"/>
                <a:gd name="T27" fmla="*/ 45 h 46"/>
                <a:gd name="T28" fmla="*/ 75 w 93"/>
                <a:gd name="T29" fmla="*/ 36 h 46"/>
                <a:gd name="T30" fmla="*/ 65 w 93"/>
                <a:gd name="T31" fmla="*/ 34 h 46"/>
                <a:gd name="T32" fmla="*/ 59 w 93"/>
                <a:gd name="T33" fmla="*/ 35 h 46"/>
                <a:gd name="T34" fmla="*/ 56 w 93"/>
                <a:gd name="T35" fmla="*/ 35 h 46"/>
                <a:gd name="T36" fmla="*/ 46 w 93"/>
                <a:gd name="T37" fmla="*/ 31 h 46"/>
                <a:gd name="T38" fmla="*/ 21 w 93"/>
                <a:gd name="T39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46">
                  <a:moveTo>
                    <a:pt x="21" y="19"/>
                  </a:moveTo>
                  <a:cubicBezTo>
                    <a:pt x="17" y="17"/>
                    <a:pt x="12" y="18"/>
                    <a:pt x="8" y="16"/>
                  </a:cubicBezTo>
                  <a:cubicBezTo>
                    <a:pt x="7" y="16"/>
                    <a:pt x="5" y="16"/>
                    <a:pt x="4" y="15"/>
                  </a:cubicBezTo>
                  <a:cubicBezTo>
                    <a:pt x="0" y="8"/>
                    <a:pt x="3" y="3"/>
                    <a:pt x="10" y="1"/>
                  </a:cubicBezTo>
                  <a:cubicBezTo>
                    <a:pt x="13" y="1"/>
                    <a:pt x="17" y="1"/>
                    <a:pt x="20" y="1"/>
                  </a:cubicBezTo>
                  <a:cubicBezTo>
                    <a:pt x="25" y="0"/>
                    <a:pt x="30" y="2"/>
                    <a:pt x="35" y="4"/>
                  </a:cubicBezTo>
                  <a:cubicBezTo>
                    <a:pt x="36" y="4"/>
                    <a:pt x="37" y="5"/>
                    <a:pt x="38" y="5"/>
                  </a:cubicBezTo>
                  <a:cubicBezTo>
                    <a:pt x="39" y="5"/>
                    <a:pt x="41" y="6"/>
                    <a:pt x="42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9" y="9"/>
                    <a:pt x="53" y="12"/>
                    <a:pt x="58" y="12"/>
                  </a:cubicBezTo>
                  <a:cubicBezTo>
                    <a:pt x="70" y="17"/>
                    <a:pt x="84" y="21"/>
                    <a:pt x="91" y="34"/>
                  </a:cubicBezTo>
                  <a:cubicBezTo>
                    <a:pt x="91" y="36"/>
                    <a:pt x="93" y="38"/>
                    <a:pt x="93" y="40"/>
                  </a:cubicBezTo>
                  <a:cubicBezTo>
                    <a:pt x="93" y="41"/>
                    <a:pt x="93" y="42"/>
                    <a:pt x="92" y="43"/>
                  </a:cubicBezTo>
                  <a:cubicBezTo>
                    <a:pt x="91" y="44"/>
                    <a:pt x="90" y="45"/>
                    <a:pt x="89" y="45"/>
                  </a:cubicBezTo>
                  <a:cubicBezTo>
                    <a:pt x="82" y="46"/>
                    <a:pt x="81" y="38"/>
                    <a:pt x="75" y="36"/>
                  </a:cubicBezTo>
                  <a:cubicBezTo>
                    <a:pt x="72" y="35"/>
                    <a:pt x="68" y="34"/>
                    <a:pt x="65" y="34"/>
                  </a:cubicBezTo>
                  <a:cubicBezTo>
                    <a:pt x="62" y="34"/>
                    <a:pt x="61" y="34"/>
                    <a:pt x="59" y="35"/>
                  </a:cubicBezTo>
                  <a:cubicBezTo>
                    <a:pt x="58" y="35"/>
                    <a:pt x="57" y="35"/>
                    <a:pt x="56" y="35"/>
                  </a:cubicBezTo>
                  <a:cubicBezTo>
                    <a:pt x="52" y="35"/>
                    <a:pt x="50" y="31"/>
                    <a:pt x="46" y="31"/>
                  </a:cubicBezTo>
                  <a:cubicBezTo>
                    <a:pt x="38" y="27"/>
                    <a:pt x="28" y="26"/>
                    <a:pt x="21" y="19"/>
                  </a:cubicBezTo>
                  <a:close/>
                </a:path>
              </a:pathLst>
            </a:custGeom>
            <a:solidFill>
              <a:srgbClr val="934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9" name="Freeform 2076"/>
            <p:cNvSpPr/>
            <p:nvPr/>
          </p:nvSpPr>
          <p:spPr bwMode="auto">
            <a:xfrm>
              <a:off x="5897" y="1720"/>
              <a:ext cx="71" cy="113"/>
            </a:xfrm>
            <a:custGeom>
              <a:avLst/>
              <a:gdLst>
                <a:gd name="T0" fmla="*/ 11 w 47"/>
                <a:gd name="T1" fmla="*/ 5 h 75"/>
                <a:gd name="T2" fmla="*/ 13 w 47"/>
                <a:gd name="T3" fmla="*/ 6 h 75"/>
                <a:gd name="T4" fmla="*/ 18 w 47"/>
                <a:gd name="T5" fmla="*/ 19 h 75"/>
                <a:gd name="T6" fmla="*/ 30 w 47"/>
                <a:gd name="T7" fmla="*/ 37 h 75"/>
                <a:gd name="T8" fmla="*/ 47 w 47"/>
                <a:gd name="T9" fmla="*/ 64 h 75"/>
                <a:gd name="T10" fmla="*/ 42 w 47"/>
                <a:gd name="T11" fmla="*/ 68 h 75"/>
                <a:gd name="T12" fmla="*/ 45 w 47"/>
                <a:gd name="T13" fmla="*/ 74 h 75"/>
                <a:gd name="T14" fmla="*/ 41 w 47"/>
                <a:gd name="T15" fmla="*/ 75 h 75"/>
                <a:gd name="T16" fmla="*/ 26 w 47"/>
                <a:gd name="T17" fmla="*/ 57 h 75"/>
                <a:gd name="T18" fmla="*/ 24 w 47"/>
                <a:gd name="T19" fmla="*/ 52 h 75"/>
                <a:gd name="T20" fmla="*/ 22 w 47"/>
                <a:gd name="T21" fmla="*/ 49 h 75"/>
                <a:gd name="T22" fmla="*/ 18 w 47"/>
                <a:gd name="T23" fmla="*/ 34 h 75"/>
                <a:gd name="T24" fmla="*/ 13 w 47"/>
                <a:gd name="T25" fmla="*/ 28 h 75"/>
                <a:gd name="T26" fmla="*/ 5 w 47"/>
                <a:gd name="T27" fmla="*/ 21 h 75"/>
                <a:gd name="T28" fmla="*/ 5 w 47"/>
                <a:gd name="T29" fmla="*/ 21 h 75"/>
                <a:gd name="T30" fmla="*/ 2 w 47"/>
                <a:gd name="T31" fmla="*/ 15 h 75"/>
                <a:gd name="T32" fmla="*/ 2 w 47"/>
                <a:gd name="T33" fmla="*/ 0 h 75"/>
                <a:gd name="T34" fmla="*/ 8 w 47"/>
                <a:gd name="T35" fmla="*/ 10 h 75"/>
                <a:gd name="T36" fmla="*/ 11 w 47"/>
                <a:gd name="T37" fmla="*/ 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75">
                  <a:moveTo>
                    <a:pt x="11" y="5"/>
                  </a:moveTo>
                  <a:cubicBezTo>
                    <a:pt x="12" y="5"/>
                    <a:pt x="12" y="5"/>
                    <a:pt x="13" y="6"/>
                  </a:cubicBezTo>
                  <a:cubicBezTo>
                    <a:pt x="12" y="11"/>
                    <a:pt x="14" y="16"/>
                    <a:pt x="18" y="19"/>
                  </a:cubicBezTo>
                  <a:cubicBezTo>
                    <a:pt x="24" y="24"/>
                    <a:pt x="28" y="30"/>
                    <a:pt x="30" y="37"/>
                  </a:cubicBezTo>
                  <a:cubicBezTo>
                    <a:pt x="34" y="48"/>
                    <a:pt x="39" y="57"/>
                    <a:pt x="47" y="64"/>
                  </a:cubicBezTo>
                  <a:cubicBezTo>
                    <a:pt x="47" y="68"/>
                    <a:pt x="43" y="65"/>
                    <a:pt x="42" y="68"/>
                  </a:cubicBezTo>
                  <a:cubicBezTo>
                    <a:pt x="42" y="71"/>
                    <a:pt x="45" y="72"/>
                    <a:pt x="45" y="74"/>
                  </a:cubicBezTo>
                  <a:cubicBezTo>
                    <a:pt x="44" y="75"/>
                    <a:pt x="43" y="75"/>
                    <a:pt x="41" y="75"/>
                  </a:cubicBezTo>
                  <a:cubicBezTo>
                    <a:pt x="31" y="73"/>
                    <a:pt x="27" y="66"/>
                    <a:pt x="26" y="57"/>
                  </a:cubicBezTo>
                  <a:cubicBezTo>
                    <a:pt x="29" y="54"/>
                    <a:pt x="28" y="52"/>
                    <a:pt x="24" y="52"/>
                  </a:cubicBezTo>
                  <a:cubicBezTo>
                    <a:pt x="23" y="51"/>
                    <a:pt x="23" y="50"/>
                    <a:pt x="22" y="49"/>
                  </a:cubicBezTo>
                  <a:cubicBezTo>
                    <a:pt x="19" y="45"/>
                    <a:pt x="16" y="40"/>
                    <a:pt x="18" y="34"/>
                  </a:cubicBezTo>
                  <a:cubicBezTo>
                    <a:pt x="19" y="31"/>
                    <a:pt x="16" y="28"/>
                    <a:pt x="13" y="28"/>
                  </a:cubicBezTo>
                  <a:cubicBezTo>
                    <a:pt x="9" y="27"/>
                    <a:pt x="7" y="24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9"/>
                    <a:pt x="3" y="17"/>
                    <a:pt x="2" y="15"/>
                  </a:cubicBezTo>
                  <a:cubicBezTo>
                    <a:pt x="2" y="10"/>
                    <a:pt x="0" y="5"/>
                    <a:pt x="2" y="0"/>
                  </a:cubicBezTo>
                  <a:cubicBezTo>
                    <a:pt x="7" y="0"/>
                    <a:pt x="7" y="0"/>
                    <a:pt x="8" y="10"/>
                  </a:cubicBezTo>
                  <a:cubicBezTo>
                    <a:pt x="8" y="8"/>
                    <a:pt x="9" y="6"/>
                    <a:pt x="11" y="5"/>
                  </a:cubicBezTo>
                  <a:close/>
                </a:path>
              </a:pathLst>
            </a:custGeom>
            <a:solidFill>
              <a:srgbClr val="B6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0" name="Freeform 2077"/>
            <p:cNvSpPr/>
            <p:nvPr/>
          </p:nvSpPr>
          <p:spPr bwMode="auto">
            <a:xfrm>
              <a:off x="5963" y="1755"/>
              <a:ext cx="71" cy="60"/>
            </a:xfrm>
            <a:custGeom>
              <a:avLst/>
              <a:gdLst>
                <a:gd name="T0" fmla="*/ 46 w 47"/>
                <a:gd name="T1" fmla="*/ 40 h 40"/>
                <a:gd name="T2" fmla="*/ 19 w 47"/>
                <a:gd name="T3" fmla="*/ 22 h 40"/>
                <a:gd name="T4" fmla="*/ 0 w 47"/>
                <a:gd name="T5" fmla="*/ 3 h 40"/>
                <a:gd name="T6" fmla="*/ 0 w 47"/>
                <a:gd name="T7" fmla="*/ 1 h 40"/>
                <a:gd name="T8" fmla="*/ 7 w 47"/>
                <a:gd name="T9" fmla="*/ 3 h 40"/>
                <a:gd name="T10" fmla="*/ 16 w 47"/>
                <a:gd name="T11" fmla="*/ 9 h 40"/>
                <a:gd name="T12" fmla="*/ 38 w 47"/>
                <a:gd name="T13" fmla="*/ 24 h 40"/>
                <a:gd name="T14" fmla="*/ 47 w 47"/>
                <a:gd name="T15" fmla="*/ 38 h 40"/>
                <a:gd name="T16" fmla="*/ 46 w 47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0">
                  <a:moveTo>
                    <a:pt x="46" y="40"/>
                  </a:moveTo>
                  <a:cubicBezTo>
                    <a:pt x="36" y="35"/>
                    <a:pt x="27" y="28"/>
                    <a:pt x="19" y="22"/>
                  </a:cubicBezTo>
                  <a:cubicBezTo>
                    <a:pt x="12" y="16"/>
                    <a:pt x="4" y="11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9" y="6"/>
                    <a:pt x="13" y="8"/>
                    <a:pt x="16" y="9"/>
                  </a:cubicBezTo>
                  <a:cubicBezTo>
                    <a:pt x="24" y="14"/>
                    <a:pt x="31" y="18"/>
                    <a:pt x="38" y="24"/>
                  </a:cubicBezTo>
                  <a:cubicBezTo>
                    <a:pt x="42" y="28"/>
                    <a:pt x="47" y="31"/>
                    <a:pt x="47" y="38"/>
                  </a:cubicBezTo>
                  <a:cubicBezTo>
                    <a:pt x="47" y="38"/>
                    <a:pt x="46" y="39"/>
                    <a:pt x="46" y="40"/>
                  </a:cubicBezTo>
                  <a:close/>
                </a:path>
              </a:pathLst>
            </a:custGeom>
            <a:solidFill>
              <a:srgbClr val="B37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1" name="Freeform 2078"/>
            <p:cNvSpPr/>
            <p:nvPr/>
          </p:nvSpPr>
          <p:spPr bwMode="auto">
            <a:xfrm>
              <a:off x="5933" y="1734"/>
              <a:ext cx="56" cy="31"/>
            </a:xfrm>
            <a:custGeom>
              <a:avLst/>
              <a:gdLst>
                <a:gd name="T0" fmla="*/ 25 w 37"/>
                <a:gd name="T1" fmla="*/ 19 h 21"/>
                <a:gd name="T2" fmla="*/ 20 w 37"/>
                <a:gd name="T3" fmla="*/ 15 h 21"/>
                <a:gd name="T4" fmla="*/ 6 w 37"/>
                <a:gd name="T5" fmla="*/ 7 h 21"/>
                <a:gd name="T6" fmla="*/ 2 w 37"/>
                <a:gd name="T7" fmla="*/ 0 h 21"/>
                <a:gd name="T8" fmla="*/ 29 w 37"/>
                <a:gd name="T9" fmla="*/ 10 h 21"/>
                <a:gd name="T10" fmla="*/ 37 w 37"/>
                <a:gd name="T11" fmla="*/ 16 h 21"/>
                <a:gd name="T12" fmla="*/ 29 w 37"/>
                <a:gd name="T13" fmla="*/ 21 h 21"/>
                <a:gd name="T14" fmla="*/ 25 w 37"/>
                <a:gd name="T1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1">
                  <a:moveTo>
                    <a:pt x="25" y="19"/>
                  </a:moveTo>
                  <a:cubicBezTo>
                    <a:pt x="23" y="18"/>
                    <a:pt x="21" y="17"/>
                    <a:pt x="20" y="15"/>
                  </a:cubicBezTo>
                  <a:cubicBezTo>
                    <a:pt x="17" y="10"/>
                    <a:pt x="12" y="8"/>
                    <a:pt x="6" y="7"/>
                  </a:cubicBezTo>
                  <a:cubicBezTo>
                    <a:pt x="3" y="7"/>
                    <a:pt x="0" y="5"/>
                    <a:pt x="2" y="0"/>
                  </a:cubicBezTo>
                  <a:cubicBezTo>
                    <a:pt x="11" y="3"/>
                    <a:pt x="21" y="5"/>
                    <a:pt x="29" y="10"/>
                  </a:cubicBezTo>
                  <a:cubicBezTo>
                    <a:pt x="30" y="14"/>
                    <a:pt x="35" y="13"/>
                    <a:pt x="37" y="16"/>
                  </a:cubicBezTo>
                  <a:cubicBezTo>
                    <a:pt x="36" y="21"/>
                    <a:pt x="33" y="20"/>
                    <a:pt x="29" y="21"/>
                  </a:cubicBezTo>
                  <a:cubicBezTo>
                    <a:pt x="28" y="21"/>
                    <a:pt x="26" y="20"/>
                    <a:pt x="25" y="19"/>
                  </a:cubicBezTo>
                  <a:close/>
                </a:path>
              </a:pathLst>
            </a:custGeom>
            <a:solidFill>
              <a:srgbClr val="AB6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2" name="Freeform 2079"/>
            <p:cNvSpPr/>
            <p:nvPr/>
          </p:nvSpPr>
          <p:spPr bwMode="auto">
            <a:xfrm>
              <a:off x="5959" y="1831"/>
              <a:ext cx="9" cy="5"/>
            </a:xfrm>
            <a:custGeom>
              <a:avLst/>
              <a:gdLst>
                <a:gd name="T0" fmla="*/ 0 w 6"/>
                <a:gd name="T1" fmla="*/ 1 h 3"/>
                <a:gd name="T2" fmla="*/ 4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0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BF8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3" name="Freeform 2080"/>
            <p:cNvSpPr/>
            <p:nvPr/>
          </p:nvSpPr>
          <p:spPr bwMode="auto">
            <a:xfrm>
              <a:off x="5905" y="1750"/>
              <a:ext cx="30" cy="44"/>
            </a:xfrm>
            <a:custGeom>
              <a:avLst/>
              <a:gdLst>
                <a:gd name="T0" fmla="*/ 0 w 20"/>
                <a:gd name="T1" fmla="*/ 1 h 29"/>
                <a:gd name="T2" fmla="*/ 8 w 20"/>
                <a:gd name="T3" fmla="*/ 1 h 29"/>
                <a:gd name="T4" fmla="*/ 11 w 20"/>
                <a:gd name="T5" fmla="*/ 2 h 29"/>
                <a:gd name="T6" fmla="*/ 18 w 20"/>
                <a:gd name="T7" fmla="*/ 12 h 29"/>
                <a:gd name="T8" fmla="*/ 20 w 20"/>
                <a:gd name="T9" fmla="*/ 17 h 29"/>
                <a:gd name="T10" fmla="*/ 14 w 20"/>
                <a:gd name="T11" fmla="*/ 19 h 29"/>
                <a:gd name="T12" fmla="*/ 17 w 20"/>
                <a:gd name="T13" fmla="*/ 29 h 29"/>
                <a:gd name="T14" fmla="*/ 12 w 20"/>
                <a:gd name="T15" fmla="*/ 26 h 29"/>
                <a:gd name="T16" fmla="*/ 10 w 20"/>
                <a:gd name="T17" fmla="*/ 22 h 29"/>
                <a:gd name="T18" fmla="*/ 0 w 20"/>
                <a:gd name="T19" fmla="*/ 6 h 29"/>
                <a:gd name="T20" fmla="*/ 0 w 20"/>
                <a:gd name="T2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9">
                  <a:moveTo>
                    <a:pt x="0" y="1"/>
                  </a:moveTo>
                  <a:cubicBezTo>
                    <a:pt x="3" y="0"/>
                    <a:pt x="5" y="9"/>
                    <a:pt x="8" y="1"/>
                  </a:cubicBezTo>
                  <a:cubicBezTo>
                    <a:pt x="9" y="0"/>
                    <a:pt x="11" y="1"/>
                    <a:pt x="11" y="2"/>
                  </a:cubicBezTo>
                  <a:cubicBezTo>
                    <a:pt x="14" y="5"/>
                    <a:pt x="16" y="9"/>
                    <a:pt x="18" y="12"/>
                  </a:cubicBezTo>
                  <a:cubicBezTo>
                    <a:pt x="19" y="14"/>
                    <a:pt x="20" y="16"/>
                    <a:pt x="20" y="17"/>
                  </a:cubicBezTo>
                  <a:cubicBezTo>
                    <a:pt x="19" y="21"/>
                    <a:pt x="16" y="17"/>
                    <a:pt x="14" y="19"/>
                  </a:cubicBezTo>
                  <a:cubicBezTo>
                    <a:pt x="15" y="22"/>
                    <a:pt x="16" y="26"/>
                    <a:pt x="17" y="29"/>
                  </a:cubicBezTo>
                  <a:cubicBezTo>
                    <a:pt x="15" y="28"/>
                    <a:pt x="14" y="27"/>
                    <a:pt x="12" y="26"/>
                  </a:cubicBezTo>
                  <a:cubicBezTo>
                    <a:pt x="11" y="24"/>
                    <a:pt x="10" y="23"/>
                    <a:pt x="10" y="22"/>
                  </a:cubicBezTo>
                  <a:cubicBezTo>
                    <a:pt x="8" y="16"/>
                    <a:pt x="6" y="10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C0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4" name="Freeform 2081"/>
            <p:cNvSpPr/>
            <p:nvPr/>
          </p:nvSpPr>
          <p:spPr bwMode="auto">
            <a:xfrm>
              <a:off x="5933" y="1789"/>
              <a:ext cx="15" cy="18"/>
            </a:xfrm>
            <a:custGeom>
              <a:avLst/>
              <a:gdLst>
                <a:gd name="T0" fmla="*/ 0 w 10"/>
                <a:gd name="T1" fmla="*/ 6 h 12"/>
                <a:gd name="T2" fmla="*/ 5 w 10"/>
                <a:gd name="T3" fmla="*/ 1 h 12"/>
                <a:gd name="T4" fmla="*/ 9 w 10"/>
                <a:gd name="T5" fmla="*/ 9 h 12"/>
                <a:gd name="T6" fmla="*/ 2 w 10"/>
                <a:gd name="T7" fmla="*/ 11 h 12"/>
                <a:gd name="T8" fmla="*/ 0 w 10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1" y="3"/>
                    <a:pt x="1" y="0"/>
                    <a:pt x="5" y="1"/>
                  </a:cubicBezTo>
                  <a:cubicBezTo>
                    <a:pt x="8" y="2"/>
                    <a:pt x="10" y="5"/>
                    <a:pt x="9" y="9"/>
                  </a:cubicBezTo>
                  <a:cubicBezTo>
                    <a:pt x="8" y="12"/>
                    <a:pt x="5" y="12"/>
                    <a:pt x="2" y="11"/>
                  </a:cubicBezTo>
                  <a:cubicBezTo>
                    <a:pt x="2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A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5" name="Freeform 2082"/>
            <p:cNvSpPr/>
            <p:nvPr/>
          </p:nvSpPr>
          <p:spPr bwMode="auto">
            <a:xfrm>
              <a:off x="6772" y="531"/>
              <a:ext cx="19" cy="19"/>
            </a:xfrm>
            <a:custGeom>
              <a:avLst/>
              <a:gdLst>
                <a:gd name="T0" fmla="*/ 13 w 13"/>
                <a:gd name="T1" fmla="*/ 0 h 13"/>
                <a:gd name="T2" fmla="*/ 9 w 13"/>
                <a:gd name="T3" fmla="*/ 10 h 13"/>
                <a:gd name="T4" fmla="*/ 3 w 13"/>
                <a:gd name="T5" fmla="*/ 12 h 13"/>
                <a:gd name="T6" fmla="*/ 4 w 13"/>
                <a:gd name="T7" fmla="*/ 6 h 13"/>
                <a:gd name="T8" fmla="*/ 6 w 13"/>
                <a:gd name="T9" fmla="*/ 3 h 13"/>
                <a:gd name="T10" fmla="*/ 8 w 13"/>
                <a:gd name="T11" fmla="*/ 1 h 13"/>
                <a:gd name="T12" fmla="*/ 12 w 13"/>
                <a:gd name="T13" fmla="*/ 0 h 13"/>
                <a:gd name="T14" fmla="*/ 13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2" y="3"/>
                    <a:pt x="11" y="6"/>
                    <a:pt x="9" y="10"/>
                  </a:cubicBezTo>
                  <a:cubicBezTo>
                    <a:pt x="8" y="12"/>
                    <a:pt x="6" y="13"/>
                    <a:pt x="3" y="12"/>
                  </a:cubicBezTo>
                  <a:cubicBezTo>
                    <a:pt x="0" y="10"/>
                    <a:pt x="2" y="8"/>
                    <a:pt x="4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9" y="0"/>
                    <a:pt x="11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3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6" name="Freeform 2083"/>
            <p:cNvSpPr/>
            <p:nvPr/>
          </p:nvSpPr>
          <p:spPr bwMode="auto">
            <a:xfrm>
              <a:off x="6850" y="523"/>
              <a:ext cx="12" cy="6"/>
            </a:xfrm>
            <a:custGeom>
              <a:avLst/>
              <a:gdLst>
                <a:gd name="T0" fmla="*/ 2 w 8"/>
                <a:gd name="T1" fmla="*/ 3 h 4"/>
                <a:gd name="T2" fmla="*/ 0 w 8"/>
                <a:gd name="T3" fmla="*/ 3 h 4"/>
                <a:gd name="T4" fmla="*/ 8 w 8"/>
                <a:gd name="T5" fmla="*/ 3 h 4"/>
                <a:gd name="T6" fmla="*/ 7 w 8"/>
                <a:gd name="T7" fmla="*/ 4 h 4"/>
                <a:gd name="T8" fmla="*/ 2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2" y="0"/>
                    <a:pt x="5" y="0"/>
                    <a:pt x="8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5" y="4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7" name="Freeform 2084"/>
            <p:cNvSpPr/>
            <p:nvPr/>
          </p:nvSpPr>
          <p:spPr bwMode="auto">
            <a:xfrm>
              <a:off x="6869" y="532"/>
              <a:ext cx="9" cy="11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4 h 7"/>
                <a:gd name="T4" fmla="*/ 6 w 6"/>
                <a:gd name="T5" fmla="*/ 4 h 7"/>
                <a:gd name="T6" fmla="*/ 0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3" y="1"/>
                    <a:pt x="5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7"/>
                    <a:pt x="1" y="5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8" name="Freeform 2085"/>
            <p:cNvSpPr/>
            <p:nvPr/>
          </p:nvSpPr>
          <p:spPr bwMode="auto">
            <a:xfrm>
              <a:off x="6860" y="528"/>
              <a:ext cx="6" cy="3"/>
            </a:xfrm>
            <a:custGeom>
              <a:avLst/>
              <a:gdLst>
                <a:gd name="T0" fmla="*/ 1 w 4"/>
                <a:gd name="T1" fmla="*/ 0 h 2"/>
                <a:gd name="T2" fmla="*/ 4 w 4"/>
                <a:gd name="T3" fmla="*/ 2 h 2"/>
                <a:gd name="T4" fmla="*/ 3 w 4"/>
                <a:gd name="T5" fmla="*/ 2 h 2"/>
                <a:gd name="T6" fmla="*/ 1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9" name="Freeform 2086"/>
            <p:cNvSpPr/>
            <p:nvPr/>
          </p:nvSpPr>
          <p:spPr bwMode="auto">
            <a:xfrm>
              <a:off x="6784" y="531"/>
              <a:ext cx="6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B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0" name="Freeform 2087"/>
            <p:cNvSpPr/>
            <p:nvPr/>
          </p:nvSpPr>
          <p:spPr bwMode="auto">
            <a:xfrm>
              <a:off x="6866" y="5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1" name="Freeform 2088"/>
            <p:cNvSpPr/>
            <p:nvPr/>
          </p:nvSpPr>
          <p:spPr bwMode="auto">
            <a:xfrm>
              <a:off x="6694" y="26"/>
              <a:ext cx="124" cy="109"/>
            </a:xfrm>
            <a:custGeom>
              <a:avLst/>
              <a:gdLst>
                <a:gd name="T0" fmla="*/ 0 w 83"/>
                <a:gd name="T1" fmla="*/ 14 h 73"/>
                <a:gd name="T2" fmla="*/ 1 w 83"/>
                <a:gd name="T3" fmla="*/ 11 h 73"/>
                <a:gd name="T4" fmla="*/ 21 w 83"/>
                <a:gd name="T5" fmla="*/ 9 h 73"/>
                <a:gd name="T6" fmla="*/ 26 w 83"/>
                <a:gd name="T7" fmla="*/ 5 h 73"/>
                <a:gd name="T8" fmla="*/ 33 w 83"/>
                <a:gd name="T9" fmla="*/ 1 h 73"/>
                <a:gd name="T10" fmla="*/ 52 w 83"/>
                <a:gd name="T11" fmla="*/ 8 h 73"/>
                <a:gd name="T12" fmla="*/ 52 w 83"/>
                <a:gd name="T13" fmla="*/ 20 h 73"/>
                <a:gd name="T14" fmla="*/ 71 w 83"/>
                <a:gd name="T15" fmla="*/ 56 h 73"/>
                <a:gd name="T16" fmla="*/ 77 w 83"/>
                <a:gd name="T17" fmla="*/ 62 h 73"/>
                <a:gd name="T18" fmla="*/ 81 w 83"/>
                <a:gd name="T19" fmla="*/ 70 h 73"/>
                <a:gd name="T20" fmla="*/ 71 w 83"/>
                <a:gd name="T21" fmla="*/ 71 h 73"/>
                <a:gd name="T22" fmla="*/ 48 w 83"/>
                <a:gd name="T23" fmla="*/ 53 h 73"/>
                <a:gd name="T24" fmla="*/ 45 w 83"/>
                <a:gd name="T25" fmla="*/ 50 h 73"/>
                <a:gd name="T26" fmla="*/ 20 w 83"/>
                <a:gd name="T27" fmla="*/ 25 h 73"/>
                <a:gd name="T28" fmla="*/ 17 w 83"/>
                <a:gd name="T29" fmla="*/ 22 h 73"/>
                <a:gd name="T30" fmla="*/ 12 w 83"/>
                <a:gd name="T31" fmla="*/ 19 h 73"/>
                <a:gd name="T32" fmla="*/ 10 w 83"/>
                <a:gd name="T33" fmla="*/ 19 h 73"/>
                <a:gd name="T34" fmla="*/ 3 w 83"/>
                <a:gd name="T35" fmla="*/ 17 h 73"/>
                <a:gd name="T36" fmla="*/ 0 w 83"/>
                <a:gd name="T37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73">
                  <a:moveTo>
                    <a:pt x="0" y="14"/>
                  </a:moveTo>
                  <a:cubicBezTo>
                    <a:pt x="0" y="13"/>
                    <a:pt x="0" y="11"/>
                    <a:pt x="1" y="11"/>
                  </a:cubicBezTo>
                  <a:cubicBezTo>
                    <a:pt x="8" y="11"/>
                    <a:pt x="14" y="6"/>
                    <a:pt x="21" y="9"/>
                  </a:cubicBezTo>
                  <a:cubicBezTo>
                    <a:pt x="24" y="10"/>
                    <a:pt x="26" y="8"/>
                    <a:pt x="26" y="5"/>
                  </a:cubicBezTo>
                  <a:cubicBezTo>
                    <a:pt x="26" y="1"/>
                    <a:pt x="30" y="0"/>
                    <a:pt x="33" y="1"/>
                  </a:cubicBezTo>
                  <a:cubicBezTo>
                    <a:pt x="39" y="5"/>
                    <a:pt x="46" y="5"/>
                    <a:pt x="52" y="8"/>
                  </a:cubicBezTo>
                  <a:cubicBezTo>
                    <a:pt x="48" y="12"/>
                    <a:pt x="47" y="15"/>
                    <a:pt x="52" y="20"/>
                  </a:cubicBezTo>
                  <a:cubicBezTo>
                    <a:pt x="61" y="30"/>
                    <a:pt x="69" y="41"/>
                    <a:pt x="71" y="56"/>
                  </a:cubicBezTo>
                  <a:cubicBezTo>
                    <a:pt x="71" y="59"/>
                    <a:pt x="74" y="60"/>
                    <a:pt x="77" y="62"/>
                  </a:cubicBezTo>
                  <a:cubicBezTo>
                    <a:pt x="79" y="64"/>
                    <a:pt x="83" y="66"/>
                    <a:pt x="81" y="70"/>
                  </a:cubicBezTo>
                  <a:cubicBezTo>
                    <a:pt x="78" y="73"/>
                    <a:pt x="75" y="71"/>
                    <a:pt x="71" y="71"/>
                  </a:cubicBezTo>
                  <a:cubicBezTo>
                    <a:pt x="62" y="67"/>
                    <a:pt x="54" y="61"/>
                    <a:pt x="48" y="53"/>
                  </a:cubicBezTo>
                  <a:cubicBezTo>
                    <a:pt x="47" y="52"/>
                    <a:pt x="46" y="51"/>
                    <a:pt x="45" y="50"/>
                  </a:cubicBezTo>
                  <a:cubicBezTo>
                    <a:pt x="36" y="42"/>
                    <a:pt x="31" y="31"/>
                    <a:pt x="20" y="25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6" y="20"/>
                    <a:pt x="14" y="19"/>
                    <a:pt x="12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8" y="18"/>
                    <a:pt x="5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2" name="Freeform 2089"/>
            <p:cNvSpPr/>
            <p:nvPr/>
          </p:nvSpPr>
          <p:spPr bwMode="auto">
            <a:xfrm>
              <a:off x="6754" y="38"/>
              <a:ext cx="102" cy="106"/>
            </a:xfrm>
            <a:custGeom>
              <a:avLst/>
              <a:gdLst>
                <a:gd name="T0" fmla="*/ 41 w 68"/>
                <a:gd name="T1" fmla="*/ 62 h 71"/>
                <a:gd name="T2" fmla="*/ 33 w 68"/>
                <a:gd name="T3" fmla="*/ 57 h 71"/>
                <a:gd name="T4" fmla="*/ 27 w 68"/>
                <a:gd name="T5" fmla="*/ 46 h 71"/>
                <a:gd name="T6" fmla="*/ 25 w 68"/>
                <a:gd name="T7" fmla="*/ 39 h 71"/>
                <a:gd name="T8" fmla="*/ 3 w 68"/>
                <a:gd name="T9" fmla="*/ 9 h 71"/>
                <a:gd name="T10" fmla="*/ 1 w 68"/>
                <a:gd name="T11" fmla="*/ 3 h 71"/>
                <a:gd name="T12" fmla="*/ 7 w 68"/>
                <a:gd name="T13" fmla="*/ 0 h 71"/>
                <a:gd name="T14" fmla="*/ 12 w 68"/>
                <a:gd name="T15" fmla="*/ 0 h 71"/>
                <a:gd name="T16" fmla="*/ 16 w 68"/>
                <a:gd name="T17" fmla="*/ 0 h 71"/>
                <a:gd name="T18" fmla="*/ 27 w 68"/>
                <a:gd name="T19" fmla="*/ 12 h 71"/>
                <a:gd name="T20" fmla="*/ 44 w 68"/>
                <a:gd name="T21" fmla="*/ 38 h 71"/>
                <a:gd name="T22" fmla="*/ 54 w 68"/>
                <a:gd name="T23" fmla="*/ 43 h 71"/>
                <a:gd name="T24" fmla="*/ 55 w 68"/>
                <a:gd name="T25" fmla="*/ 46 h 71"/>
                <a:gd name="T26" fmla="*/ 62 w 68"/>
                <a:gd name="T27" fmla="*/ 55 h 71"/>
                <a:gd name="T28" fmla="*/ 68 w 68"/>
                <a:gd name="T29" fmla="*/ 63 h 71"/>
                <a:gd name="T30" fmla="*/ 60 w 68"/>
                <a:gd name="T31" fmla="*/ 71 h 71"/>
                <a:gd name="T32" fmla="*/ 41 w 68"/>
                <a:gd name="T33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1">
                  <a:moveTo>
                    <a:pt x="41" y="62"/>
                  </a:moveTo>
                  <a:cubicBezTo>
                    <a:pt x="39" y="58"/>
                    <a:pt x="36" y="58"/>
                    <a:pt x="33" y="57"/>
                  </a:cubicBezTo>
                  <a:cubicBezTo>
                    <a:pt x="28" y="54"/>
                    <a:pt x="25" y="52"/>
                    <a:pt x="27" y="46"/>
                  </a:cubicBezTo>
                  <a:cubicBezTo>
                    <a:pt x="28" y="43"/>
                    <a:pt x="26" y="41"/>
                    <a:pt x="25" y="39"/>
                  </a:cubicBezTo>
                  <a:cubicBezTo>
                    <a:pt x="18" y="28"/>
                    <a:pt x="14" y="17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20" y="4"/>
                    <a:pt x="25" y="7"/>
                    <a:pt x="27" y="12"/>
                  </a:cubicBezTo>
                  <a:cubicBezTo>
                    <a:pt x="29" y="23"/>
                    <a:pt x="33" y="33"/>
                    <a:pt x="44" y="38"/>
                  </a:cubicBezTo>
                  <a:cubicBezTo>
                    <a:pt x="47" y="40"/>
                    <a:pt x="51" y="41"/>
                    <a:pt x="54" y="43"/>
                  </a:cubicBezTo>
                  <a:cubicBezTo>
                    <a:pt x="55" y="44"/>
                    <a:pt x="55" y="45"/>
                    <a:pt x="55" y="46"/>
                  </a:cubicBezTo>
                  <a:cubicBezTo>
                    <a:pt x="54" y="52"/>
                    <a:pt x="56" y="55"/>
                    <a:pt x="62" y="55"/>
                  </a:cubicBezTo>
                  <a:cubicBezTo>
                    <a:pt x="68" y="55"/>
                    <a:pt x="68" y="59"/>
                    <a:pt x="68" y="63"/>
                  </a:cubicBezTo>
                  <a:cubicBezTo>
                    <a:pt x="68" y="69"/>
                    <a:pt x="65" y="71"/>
                    <a:pt x="60" y="71"/>
                  </a:cubicBezTo>
                  <a:cubicBezTo>
                    <a:pt x="52" y="71"/>
                    <a:pt x="45" y="69"/>
                    <a:pt x="41" y="6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3" name="Freeform 2090"/>
            <p:cNvSpPr/>
            <p:nvPr/>
          </p:nvSpPr>
          <p:spPr bwMode="auto">
            <a:xfrm>
              <a:off x="6668" y="45"/>
              <a:ext cx="107" cy="81"/>
            </a:xfrm>
            <a:custGeom>
              <a:avLst/>
              <a:gdLst>
                <a:gd name="T0" fmla="*/ 36 w 71"/>
                <a:gd name="T1" fmla="*/ 7 h 54"/>
                <a:gd name="T2" fmla="*/ 38 w 71"/>
                <a:gd name="T3" fmla="*/ 9 h 54"/>
                <a:gd name="T4" fmla="*/ 38 w 71"/>
                <a:gd name="T5" fmla="*/ 11 h 54"/>
                <a:gd name="T6" fmla="*/ 58 w 71"/>
                <a:gd name="T7" fmla="*/ 34 h 54"/>
                <a:gd name="T8" fmla="*/ 65 w 71"/>
                <a:gd name="T9" fmla="*/ 35 h 54"/>
                <a:gd name="T10" fmla="*/ 67 w 71"/>
                <a:gd name="T11" fmla="*/ 37 h 54"/>
                <a:gd name="T12" fmla="*/ 70 w 71"/>
                <a:gd name="T13" fmla="*/ 48 h 54"/>
                <a:gd name="T14" fmla="*/ 56 w 71"/>
                <a:gd name="T15" fmla="*/ 45 h 54"/>
                <a:gd name="T16" fmla="*/ 54 w 71"/>
                <a:gd name="T17" fmla="*/ 45 h 54"/>
                <a:gd name="T18" fmla="*/ 35 w 71"/>
                <a:gd name="T19" fmla="*/ 21 h 54"/>
                <a:gd name="T20" fmla="*/ 11 w 71"/>
                <a:gd name="T21" fmla="*/ 7 h 54"/>
                <a:gd name="T22" fmla="*/ 11 w 71"/>
                <a:gd name="T23" fmla="*/ 7 h 54"/>
                <a:gd name="T24" fmla="*/ 0 w 71"/>
                <a:gd name="T25" fmla="*/ 3 h 54"/>
                <a:gd name="T26" fmla="*/ 17 w 71"/>
                <a:gd name="T27" fmla="*/ 1 h 54"/>
                <a:gd name="T28" fmla="*/ 21 w 71"/>
                <a:gd name="T29" fmla="*/ 1 h 54"/>
                <a:gd name="T30" fmla="*/ 29 w 71"/>
                <a:gd name="T31" fmla="*/ 3 h 54"/>
                <a:gd name="T32" fmla="*/ 29 w 71"/>
                <a:gd name="T33" fmla="*/ 3 h 54"/>
                <a:gd name="T34" fmla="*/ 36 w 71"/>
                <a:gd name="T3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54">
                  <a:moveTo>
                    <a:pt x="36" y="7"/>
                  </a:moveTo>
                  <a:cubicBezTo>
                    <a:pt x="37" y="7"/>
                    <a:pt x="38" y="8"/>
                    <a:pt x="38" y="9"/>
                  </a:cubicBezTo>
                  <a:cubicBezTo>
                    <a:pt x="38" y="9"/>
                    <a:pt x="37" y="11"/>
                    <a:pt x="38" y="11"/>
                  </a:cubicBezTo>
                  <a:cubicBezTo>
                    <a:pt x="46" y="17"/>
                    <a:pt x="50" y="27"/>
                    <a:pt x="58" y="34"/>
                  </a:cubicBezTo>
                  <a:cubicBezTo>
                    <a:pt x="61" y="35"/>
                    <a:pt x="63" y="36"/>
                    <a:pt x="65" y="35"/>
                  </a:cubicBezTo>
                  <a:cubicBezTo>
                    <a:pt x="66" y="36"/>
                    <a:pt x="67" y="37"/>
                    <a:pt x="67" y="37"/>
                  </a:cubicBezTo>
                  <a:cubicBezTo>
                    <a:pt x="69" y="41"/>
                    <a:pt x="71" y="44"/>
                    <a:pt x="70" y="48"/>
                  </a:cubicBezTo>
                  <a:cubicBezTo>
                    <a:pt x="64" y="54"/>
                    <a:pt x="60" y="48"/>
                    <a:pt x="56" y="45"/>
                  </a:cubicBezTo>
                  <a:cubicBezTo>
                    <a:pt x="55" y="45"/>
                    <a:pt x="54" y="45"/>
                    <a:pt x="54" y="45"/>
                  </a:cubicBezTo>
                  <a:cubicBezTo>
                    <a:pt x="49" y="36"/>
                    <a:pt x="41" y="29"/>
                    <a:pt x="35" y="21"/>
                  </a:cubicBezTo>
                  <a:cubicBezTo>
                    <a:pt x="30" y="14"/>
                    <a:pt x="21" y="10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4"/>
                    <a:pt x="3" y="6"/>
                    <a:pt x="0" y="3"/>
                  </a:cubicBezTo>
                  <a:cubicBezTo>
                    <a:pt x="5" y="0"/>
                    <a:pt x="11" y="1"/>
                    <a:pt x="17" y="1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3" y="3"/>
                    <a:pt x="27" y="1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4"/>
                    <a:pt x="34" y="5"/>
                    <a:pt x="36" y="7"/>
                  </a:cubicBezTo>
                  <a:close/>
                </a:path>
              </a:pathLst>
            </a:custGeom>
            <a:solidFill>
              <a:srgbClr val="E6B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4" name="Freeform 2091"/>
            <p:cNvSpPr/>
            <p:nvPr/>
          </p:nvSpPr>
          <p:spPr bwMode="auto">
            <a:xfrm>
              <a:off x="7250" y="873"/>
              <a:ext cx="21" cy="25"/>
            </a:xfrm>
            <a:custGeom>
              <a:avLst/>
              <a:gdLst>
                <a:gd name="T0" fmla="*/ 4 w 14"/>
                <a:gd name="T1" fmla="*/ 6 h 17"/>
                <a:gd name="T2" fmla="*/ 5 w 14"/>
                <a:gd name="T3" fmla="*/ 4 h 17"/>
                <a:gd name="T4" fmla="*/ 7 w 14"/>
                <a:gd name="T5" fmla="*/ 2 h 17"/>
                <a:gd name="T6" fmla="*/ 7 w 14"/>
                <a:gd name="T7" fmla="*/ 2 h 17"/>
                <a:gd name="T8" fmla="*/ 12 w 14"/>
                <a:gd name="T9" fmla="*/ 0 h 17"/>
                <a:gd name="T10" fmla="*/ 12 w 14"/>
                <a:gd name="T11" fmla="*/ 5 h 17"/>
                <a:gd name="T12" fmla="*/ 4 w 14"/>
                <a:gd name="T13" fmla="*/ 15 h 17"/>
                <a:gd name="T14" fmla="*/ 0 w 14"/>
                <a:gd name="T15" fmla="*/ 13 h 17"/>
                <a:gd name="T16" fmla="*/ 4 w 14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4" y="6"/>
                  </a:moveTo>
                  <a:cubicBezTo>
                    <a:pt x="4" y="5"/>
                    <a:pt x="5" y="5"/>
                    <a:pt x="5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14" y="1"/>
                    <a:pt x="13" y="3"/>
                    <a:pt x="12" y="5"/>
                  </a:cubicBezTo>
                  <a:cubicBezTo>
                    <a:pt x="11" y="9"/>
                    <a:pt x="8" y="13"/>
                    <a:pt x="4" y="15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0"/>
                    <a:pt x="1" y="8"/>
                    <a:pt x="4" y="6"/>
                  </a:cubicBezTo>
                  <a:close/>
                </a:path>
              </a:pathLst>
            </a:custGeom>
            <a:solidFill>
              <a:srgbClr val="B8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5" name="Freeform 2092"/>
            <p:cNvSpPr/>
            <p:nvPr/>
          </p:nvSpPr>
          <p:spPr bwMode="auto">
            <a:xfrm>
              <a:off x="7286" y="825"/>
              <a:ext cx="14" cy="27"/>
            </a:xfrm>
            <a:custGeom>
              <a:avLst/>
              <a:gdLst>
                <a:gd name="T0" fmla="*/ 1 w 9"/>
                <a:gd name="T1" fmla="*/ 1 h 18"/>
                <a:gd name="T2" fmla="*/ 8 w 9"/>
                <a:gd name="T3" fmla="*/ 0 h 18"/>
                <a:gd name="T4" fmla="*/ 2 w 9"/>
                <a:gd name="T5" fmla="*/ 18 h 18"/>
                <a:gd name="T6" fmla="*/ 1 w 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1" y="1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9" y="7"/>
                    <a:pt x="7" y="12"/>
                    <a:pt x="2" y="18"/>
                  </a:cubicBezTo>
                  <a:cubicBezTo>
                    <a:pt x="0" y="12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CD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6" name="Freeform 2093"/>
            <p:cNvSpPr/>
            <p:nvPr/>
          </p:nvSpPr>
          <p:spPr bwMode="auto">
            <a:xfrm>
              <a:off x="7222" y="903"/>
              <a:ext cx="9" cy="7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AD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7" name="Freeform 2094"/>
            <p:cNvSpPr/>
            <p:nvPr/>
          </p:nvSpPr>
          <p:spPr bwMode="auto">
            <a:xfrm>
              <a:off x="7264" y="85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A67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8" name="Freeform 2095"/>
            <p:cNvSpPr/>
            <p:nvPr/>
          </p:nvSpPr>
          <p:spPr bwMode="auto">
            <a:xfrm>
              <a:off x="7241" y="894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8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9" name="Freeform 2096"/>
            <p:cNvSpPr/>
            <p:nvPr/>
          </p:nvSpPr>
          <p:spPr bwMode="auto">
            <a:xfrm>
              <a:off x="7307" y="1233"/>
              <a:ext cx="335" cy="124"/>
            </a:xfrm>
            <a:custGeom>
              <a:avLst/>
              <a:gdLst>
                <a:gd name="T0" fmla="*/ 194 w 223"/>
                <a:gd name="T1" fmla="*/ 2 h 83"/>
                <a:gd name="T2" fmla="*/ 202 w 223"/>
                <a:gd name="T3" fmla="*/ 2 h 83"/>
                <a:gd name="T4" fmla="*/ 217 w 223"/>
                <a:gd name="T5" fmla="*/ 2 h 83"/>
                <a:gd name="T6" fmla="*/ 219 w 223"/>
                <a:gd name="T7" fmla="*/ 2 h 83"/>
                <a:gd name="T8" fmla="*/ 218 w 223"/>
                <a:gd name="T9" fmla="*/ 23 h 83"/>
                <a:gd name="T10" fmla="*/ 211 w 223"/>
                <a:gd name="T11" fmla="*/ 32 h 83"/>
                <a:gd name="T12" fmla="*/ 201 w 223"/>
                <a:gd name="T13" fmla="*/ 42 h 83"/>
                <a:gd name="T14" fmla="*/ 197 w 223"/>
                <a:gd name="T15" fmla="*/ 44 h 83"/>
                <a:gd name="T16" fmla="*/ 195 w 223"/>
                <a:gd name="T17" fmla="*/ 46 h 83"/>
                <a:gd name="T18" fmla="*/ 192 w 223"/>
                <a:gd name="T19" fmla="*/ 47 h 83"/>
                <a:gd name="T20" fmla="*/ 187 w 223"/>
                <a:gd name="T21" fmla="*/ 35 h 83"/>
                <a:gd name="T22" fmla="*/ 180 w 223"/>
                <a:gd name="T23" fmla="*/ 42 h 83"/>
                <a:gd name="T24" fmla="*/ 171 w 223"/>
                <a:gd name="T25" fmla="*/ 54 h 83"/>
                <a:gd name="T26" fmla="*/ 155 w 223"/>
                <a:gd name="T27" fmla="*/ 54 h 83"/>
                <a:gd name="T28" fmla="*/ 135 w 223"/>
                <a:gd name="T29" fmla="*/ 53 h 83"/>
                <a:gd name="T30" fmla="*/ 113 w 223"/>
                <a:gd name="T31" fmla="*/ 54 h 83"/>
                <a:gd name="T32" fmla="*/ 111 w 223"/>
                <a:gd name="T33" fmla="*/ 70 h 83"/>
                <a:gd name="T34" fmla="*/ 90 w 223"/>
                <a:gd name="T35" fmla="*/ 64 h 83"/>
                <a:gd name="T36" fmla="*/ 86 w 223"/>
                <a:gd name="T37" fmla="*/ 75 h 83"/>
                <a:gd name="T38" fmla="*/ 78 w 223"/>
                <a:gd name="T39" fmla="*/ 82 h 83"/>
                <a:gd name="T40" fmla="*/ 72 w 223"/>
                <a:gd name="T41" fmla="*/ 73 h 83"/>
                <a:gd name="T42" fmla="*/ 70 w 223"/>
                <a:gd name="T43" fmla="*/ 65 h 83"/>
                <a:gd name="T44" fmla="*/ 57 w 223"/>
                <a:gd name="T45" fmla="*/ 66 h 83"/>
                <a:gd name="T46" fmla="*/ 50 w 223"/>
                <a:gd name="T47" fmla="*/ 69 h 83"/>
                <a:gd name="T48" fmla="*/ 28 w 223"/>
                <a:gd name="T49" fmla="*/ 71 h 83"/>
                <a:gd name="T50" fmla="*/ 23 w 223"/>
                <a:gd name="T51" fmla="*/ 73 h 83"/>
                <a:gd name="T52" fmla="*/ 1 w 223"/>
                <a:gd name="T53" fmla="*/ 73 h 83"/>
                <a:gd name="T54" fmla="*/ 0 w 223"/>
                <a:gd name="T55" fmla="*/ 70 h 83"/>
                <a:gd name="T56" fmla="*/ 1 w 223"/>
                <a:gd name="T57" fmla="*/ 67 h 83"/>
                <a:gd name="T58" fmla="*/ 2 w 223"/>
                <a:gd name="T59" fmla="*/ 66 h 83"/>
                <a:gd name="T60" fmla="*/ 3 w 223"/>
                <a:gd name="T61" fmla="*/ 64 h 83"/>
                <a:gd name="T62" fmla="*/ 5 w 223"/>
                <a:gd name="T63" fmla="*/ 63 h 83"/>
                <a:gd name="T64" fmla="*/ 10 w 223"/>
                <a:gd name="T65" fmla="*/ 60 h 83"/>
                <a:gd name="T66" fmla="*/ 11 w 223"/>
                <a:gd name="T67" fmla="*/ 58 h 83"/>
                <a:gd name="T68" fmla="*/ 11 w 223"/>
                <a:gd name="T69" fmla="*/ 56 h 83"/>
                <a:gd name="T70" fmla="*/ 18 w 223"/>
                <a:gd name="T71" fmla="*/ 42 h 83"/>
                <a:gd name="T72" fmla="*/ 23 w 223"/>
                <a:gd name="T73" fmla="*/ 40 h 83"/>
                <a:gd name="T74" fmla="*/ 44 w 223"/>
                <a:gd name="T75" fmla="*/ 29 h 83"/>
                <a:gd name="T76" fmla="*/ 62 w 223"/>
                <a:gd name="T77" fmla="*/ 24 h 83"/>
                <a:gd name="T78" fmla="*/ 158 w 223"/>
                <a:gd name="T79" fmla="*/ 6 h 83"/>
                <a:gd name="T80" fmla="*/ 161 w 223"/>
                <a:gd name="T81" fmla="*/ 6 h 83"/>
                <a:gd name="T82" fmla="*/ 171 w 223"/>
                <a:gd name="T83" fmla="*/ 4 h 83"/>
                <a:gd name="T84" fmla="*/ 194 w 223"/>
                <a:gd name="T85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83">
                  <a:moveTo>
                    <a:pt x="194" y="2"/>
                  </a:moveTo>
                  <a:cubicBezTo>
                    <a:pt x="197" y="2"/>
                    <a:pt x="199" y="2"/>
                    <a:pt x="202" y="2"/>
                  </a:cubicBezTo>
                  <a:cubicBezTo>
                    <a:pt x="207" y="1"/>
                    <a:pt x="212" y="0"/>
                    <a:pt x="217" y="2"/>
                  </a:cubicBezTo>
                  <a:cubicBezTo>
                    <a:pt x="218" y="2"/>
                    <a:pt x="218" y="2"/>
                    <a:pt x="219" y="2"/>
                  </a:cubicBezTo>
                  <a:cubicBezTo>
                    <a:pt x="223" y="9"/>
                    <a:pt x="219" y="16"/>
                    <a:pt x="218" y="23"/>
                  </a:cubicBezTo>
                  <a:cubicBezTo>
                    <a:pt x="216" y="27"/>
                    <a:pt x="214" y="30"/>
                    <a:pt x="211" y="32"/>
                  </a:cubicBezTo>
                  <a:cubicBezTo>
                    <a:pt x="206" y="34"/>
                    <a:pt x="203" y="37"/>
                    <a:pt x="201" y="42"/>
                  </a:cubicBezTo>
                  <a:cubicBezTo>
                    <a:pt x="200" y="43"/>
                    <a:pt x="199" y="44"/>
                    <a:pt x="197" y="44"/>
                  </a:cubicBezTo>
                  <a:cubicBezTo>
                    <a:pt x="197" y="45"/>
                    <a:pt x="196" y="46"/>
                    <a:pt x="195" y="46"/>
                  </a:cubicBezTo>
                  <a:cubicBezTo>
                    <a:pt x="194" y="46"/>
                    <a:pt x="193" y="47"/>
                    <a:pt x="192" y="47"/>
                  </a:cubicBezTo>
                  <a:cubicBezTo>
                    <a:pt x="185" y="46"/>
                    <a:pt x="187" y="40"/>
                    <a:pt x="187" y="35"/>
                  </a:cubicBezTo>
                  <a:cubicBezTo>
                    <a:pt x="183" y="36"/>
                    <a:pt x="181" y="39"/>
                    <a:pt x="180" y="42"/>
                  </a:cubicBezTo>
                  <a:cubicBezTo>
                    <a:pt x="177" y="46"/>
                    <a:pt x="174" y="50"/>
                    <a:pt x="171" y="54"/>
                  </a:cubicBezTo>
                  <a:cubicBezTo>
                    <a:pt x="165" y="60"/>
                    <a:pt x="160" y="59"/>
                    <a:pt x="155" y="54"/>
                  </a:cubicBezTo>
                  <a:cubicBezTo>
                    <a:pt x="146" y="47"/>
                    <a:pt x="144" y="47"/>
                    <a:pt x="135" y="53"/>
                  </a:cubicBezTo>
                  <a:cubicBezTo>
                    <a:pt x="128" y="58"/>
                    <a:pt x="120" y="52"/>
                    <a:pt x="113" y="54"/>
                  </a:cubicBezTo>
                  <a:cubicBezTo>
                    <a:pt x="116" y="59"/>
                    <a:pt x="117" y="66"/>
                    <a:pt x="111" y="70"/>
                  </a:cubicBezTo>
                  <a:cubicBezTo>
                    <a:pt x="102" y="77"/>
                    <a:pt x="97" y="67"/>
                    <a:pt x="90" y="64"/>
                  </a:cubicBezTo>
                  <a:cubicBezTo>
                    <a:pt x="87" y="67"/>
                    <a:pt x="87" y="71"/>
                    <a:pt x="86" y="75"/>
                  </a:cubicBezTo>
                  <a:cubicBezTo>
                    <a:pt x="84" y="79"/>
                    <a:pt x="82" y="82"/>
                    <a:pt x="78" y="82"/>
                  </a:cubicBezTo>
                  <a:cubicBezTo>
                    <a:pt x="73" y="82"/>
                    <a:pt x="73" y="77"/>
                    <a:pt x="72" y="73"/>
                  </a:cubicBezTo>
                  <a:cubicBezTo>
                    <a:pt x="71" y="70"/>
                    <a:pt x="73" y="66"/>
                    <a:pt x="70" y="65"/>
                  </a:cubicBezTo>
                  <a:cubicBezTo>
                    <a:pt x="66" y="64"/>
                    <a:pt x="61" y="63"/>
                    <a:pt x="57" y="66"/>
                  </a:cubicBezTo>
                  <a:cubicBezTo>
                    <a:pt x="55" y="67"/>
                    <a:pt x="52" y="70"/>
                    <a:pt x="50" y="69"/>
                  </a:cubicBezTo>
                  <a:cubicBezTo>
                    <a:pt x="42" y="63"/>
                    <a:pt x="35" y="71"/>
                    <a:pt x="28" y="71"/>
                  </a:cubicBezTo>
                  <a:cubicBezTo>
                    <a:pt x="26" y="71"/>
                    <a:pt x="24" y="72"/>
                    <a:pt x="23" y="73"/>
                  </a:cubicBezTo>
                  <a:cubicBezTo>
                    <a:pt x="11" y="83"/>
                    <a:pt x="11" y="83"/>
                    <a:pt x="1" y="73"/>
                  </a:cubicBezTo>
                  <a:cubicBezTo>
                    <a:pt x="1" y="72"/>
                    <a:pt x="0" y="71"/>
                    <a:pt x="0" y="70"/>
                  </a:cubicBezTo>
                  <a:cubicBezTo>
                    <a:pt x="0" y="69"/>
                    <a:pt x="1" y="68"/>
                    <a:pt x="1" y="67"/>
                  </a:cubicBezTo>
                  <a:cubicBezTo>
                    <a:pt x="1" y="67"/>
                    <a:pt x="1" y="66"/>
                    <a:pt x="2" y="66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4" y="63"/>
                    <a:pt x="5" y="63"/>
                    <a:pt x="5" y="63"/>
                  </a:cubicBezTo>
                  <a:cubicBezTo>
                    <a:pt x="7" y="62"/>
                    <a:pt x="9" y="61"/>
                    <a:pt x="10" y="60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8"/>
                    <a:pt x="11" y="57"/>
                    <a:pt x="11" y="56"/>
                  </a:cubicBezTo>
                  <a:cubicBezTo>
                    <a:pt x="10" y="50"/>
                    <a:pt x="14" y="46"/>
                    <a:pt x="18" y="42"/>
                  </a:cubicBezTo>
                  <a:cubicBezTo>
                    <a:pt x="20" y="41"/>
                    <a:pt x="21" y="40"/>
                    <a:pt x="23" y="40"/>
                  </a:cubicBezTo>
                  <a:cubicBezTo>
                    <a:pt x="29" y="35"/>
                    <a:pt x="37" y="33"/>
                    <a:pt x="44" y="29"/>
                  </a:cubicBezTo>
                  <a:cubicBezTo>
                    <a:pt x="50" y="29"/>
                    <a:pt x="56" y="26"/>
                    <a:pt x="62" y="24"/>
                  </a:cubicBezTo>
                  <a:cubicBezTo>
                    <a:pt x="94" y="19"/>
                    <a:pt x="126" y="10"/>
                    <a:pt x="158" y="6"/>
                  </a:cubicBezTo>
                  <a:cubicBezTo>
                    <a:pt x="159" y="6"/>
                    <a:pt x="160" y="6"/>
                    <a:pt x="161" y="6"/>
                  </a:cubicBezTo>
                  <a:cubicBezTo>
                    <a:pt x="164" y="4"/>
                    <a:pt x="168" y="6"/>
                    <a:pt x="171" y="4"/>
                  </a:cubicBezTo>
                  <a:cubicBezTo>
                    <a:pt x="179" y="3"/>
                    <a:pt x="187" y="5"/>
                    <a:pt x="194" y="2"/>
                  </a:cubicBezTo>
                  <a:close/>
                </a:path>
              </a:pathLst>
            </a:custGeom>
            <a:solidFill>
              <a:srgbClr val="FF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0" name="Freeform 2097"/>
            <p:cNvSpPr/>
            <p:nvPr/>
          </p:nvSpPr>
          <p:spPr bwMode="auto">
            <a:xfrm>
              <a:off x="7345" y="1207"/>
              <a:ext cx="177" cy="50"/>
            </a:xfrm>
            <a:custGeom>
              <a:avLst/>
              <a:gdLst>
                <a:gd name="T0" fmla="*/ 62 w 118"/>
                <a:gd name="T1" fmla="*/ 2 h 33"/>
                <a:gd name="T2" fmla="*/ 108 w 118"/>
                <a:gd name="T3" fmla="*/ 4 h 33"/>
                <a:gd name="T4" fmla="*/ 111 w 118"/>
                <a:gd name="T5" fmla="*/ 4 h 33"/>
                <a:gd name="T6" fmla="*/ 118 w 118"/>
                <a:gd name="T7" fmla="*/ 11 h 33"/>
                <a:gd name="T8" fmla="*/ 110 w 118"/>
                <a:gd name="T9" fmla="*/ 13 h 33"/>
                <a:gd name="T10" fmla="*/ 103 w 118"/>
                <a:gd name="T11" fmla="*/ 13 h 33"/>
                <a:gd name="T12" fmla="*/ 82 w 118"/>
                <a:gd name="T13" fmla="*/ 17 h 33"/>
                <a:gd name="T14" fmla="*/ 46 w 118"/>
                <a:gd name="T15" fmla="*/ 30 h 33"/>
                <a:gd name="T16" fmla="*/ 31 w 118"/>
                <a:gd name="T17" fmla="*/ 32 h 33"/>
                <a:gd name="T18" fmla="*/ 25 w 118"/>
                <a:gd name="T19" fmla="*/ 32 h 33"/>
                <a:gd name="T20" fmla="*/ 6 w 118"/>
                <a:gd name="T21" fmla="*/ 26 h 33"/>
                <a:gd name="T22" fmla="*/ 3 w 118"/>
                <a:gd name="T23" fmla="*/ 18 h 33"/>
                <a:gd name="T24" fmla="*/ 32 w 118"/>
                <a:gd name="T25" fmla="*/ 4 h 33"/>
                <a:gd name="T26" fmla="*/ 62 w 118"/>
                <a:gd name="T2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3">
                  <a:moveTo>
                    <a:pt x="62" y="2"/>
                  </a:moveTo>
                  <a:cubicBezTo>
                    <a:pt x="77" y="3"/>
                    <a:pt x="92" y="4"/>
                    <a:pt x="108" y="4"/>
                  </a:cubicBezTo>
                  <a:cubicBezTo>
                    <a:pt x="109" y="4"/>
                    <a:pt x="110" y="4"/>
                    <a:pt x="111" y="4"/>
                  </a:cubicBezTo>
                  <a:cubicBezTo>
                    <a:pt x="114" y="5"/>
                    <a:pt x="118" y="7"/>
                    <a:pt x="118" y="11"/>
                  </a:cubicBezTo>
                  <a:cubicBezTo>
                    <a:pt x="117" y="14"/>
                    <a:pt x="113" y="13"/>
                    <a:pt x="110" y="13"/>
                  </a:cubicBezTo>
                  <a:cubicBezTo>
                    <a:pt x="108" y="13"/>
                    <a:pt x="105" y="13"/>
                    <a:pt x="103" y="13"/>
                  </a:cubicBezTo>
                  <a:cubicBezTo>
                    <a:pt x="95" y="11"/>
                    <a:pt x="88" y="13"/>
                    <a:pt x="82" y="17"/>
                  </a:cubicBezTo>
                  <a:cubicBezTo>
                    <a:pt x="71" y="25"/>
                    <a:pt x="59" y="27"/>
                    <a:pt x="46" y="30"/>
                  </a:cubicBezTo>
                  <a:cubicBezTo>
                    <a:pt x="41" y="31"/>
                    <a:pt x="36" y="33"/>
                    <a:pt x="31" y="32"/>
                  </a:cubicBezTo>
                  <a:cubicBezTo>
                    <a:pt x="29" y="32"/>
                    <a:pt x="26" y="33"/>
                    <a:pt x="25" y="32"/>
                  </a:cubicBezTo>
                  <a:cubicBezTo>
                    <a:pt x="19" y="28"/>
                    <a:pt x="13" y="27"/>
                    <a:pt x="6" y="26"/>
                  </a:cubicBezTo>
                  <a:cubicBezTo>
                    <a:pt x="1" y="26"/>
                    <a:pt x="0" y="22"/>
                    <a:pt x="3" y="18"/>
                  </a:cubicBezTo>
                  <a:cubicBezTo>
                    <a:pt x="11" y="9"/>
                    <a:pt x="22" y="6"/>
                    <a:pt x="32" y="4"/>
                  </a:cubicBezTo>
                  <a:cubicBezTo>
                    <a:pt x="42" y="3"/>
                    <a:pt x="52" y="0"/>
                    <a:pt x="62" y="2"/>
                  </a:cubicBezTo>
                  <a:close/>
                </a:path>
              </a:pathLst>
            </a:custGeom>
            <a:solidFill>
              <a:srgbClr val="E5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1" name="Freeform 2098"/>
            <p:cNvSpPr/>
            <p:nvPr/>
          </p:nvSpPr>
          <p:spPr bwMode="auto">
            <a:xfrm>
              <a:off x="7549" y="1239"/>
              <a:ext cx="15" cy="3"/>
            </a:xfrm>
            <a:custGeom>
              <a:avLst/>
              <a:gdLst>
                <a:gd name="T0" fmla="*/ 10 w 10"/>
                <a:gd name="T1" fmla="*/ 0 h 2"/>
                <a:gd name="T2" fmla="*/ 0 w 10"/>
                <a:gd name="T3" fmla="*/ 2 h 2"/>
                <a:gd name="T4" fmla="*/ 0 w 10"/>
                <a:gd name="T5" fmla="*/ 0 h 2"/>
                <a:gd name="T6" fmla="*/ 1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7" y="2"/>
                    <a:pt x="4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8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2" name="Freeform 2099"/>
            <p:cNvSpPr/>
            <p:nvPr/>
          </p:nvSpPr>
          <p:spPr bwMode="auto">
            <a:xfrm>
              <a:off x="7294" y="1267"/>
              <a:ext cx="1" cy="6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3" name="Freeform 2100"/>
            <p:cNvSpPr/>
            <p:nvPr/>
          </p:nvSpPr>
          <p:spPr bwMode="auto">
            <a:xfrm>
              <a:off x="7288" y="127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4" name="Freeform 2101"/>
            <p:cNvSpPr/>
            <p:nvPr/>
          </p:nvSpPr>
          <p:spPr bwMode="auto">
            <a:xfrm>
              <a:off x="7291" y="127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0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5" name="Freeform 2102"/>
            <p:cNvSpPr/>
            <p:nvPr/>
          </p:nvSpPr>
          <p:spPr bwMode="auto">
            <a:xfrm>
              <a:off x="7256" y="1518"/>
              <a:ext cx="218" cy="90"/>
            </a:xfrm>
            <a:custGeom>
              <a:avLst/>
              <a:gdLst>
                <a:gd name="T0" fmla="*/ 5 w 145"/>
                <a:gd name="T1" fmla="*/ 52 h 60"/>
                <a:gd name="T2" fmla="*/ 0 w 145"/>
                <a:gd name="T3" fmla="*/ 40 h 60"/>
                <a:gd name="T4" fmla="*/ 1 w 145"/>
                <a:gd name="T5" fmla="*/ 43 h 60"/>
                <a:gd name="T6" fmla="*/ 13 w 145"/>
                <a:gd name="T7" fmla="*/ 49 h 60"/>
                <a:gd name="T8" fmla="*/ 21 w 145"/>
                <a:gd name="T9" fmla="*/ 36 h 60"/>
                <a:gd name="T10" fmla="*/ 38 w 145"/>
                <a:gd name="T11" fmla="*/ 12 h 60"/>
                <a:gd name="T12" fmla="*/ 31 w 145"/>
                <a:gd name="T13" fmla="*/ 21 h 60"/>
                <a:gd name="T14" fmla="*/ 29 w 145"/>
                <a:gd name="T15" fmla="*/ 32 h 60"/>
                <a:gd name="T16" fmla="*/ 39 w 145"/>
                <a:gd name="T17" fmla="*/ 34 h 60"/>
                <a:gd name="T18" fmla="*/ 57 w 145"/>
                <a:gd name="T19" fmla="*/ 24 h 60"/>
                <a:gd name="T20" fmla="*/ 69 w 145"/>
                <a:gd name="T21" fmla="*/ 23 h 60"/>
                <a:gd name="T22" fmla="*/ 64 w 145"/>
                <a:gd name="T23" fmla="*/ 33 h 60"/>
                <a:gd name="T24" fmla="*/ 60 w 145"/>
                <a:gd name="T25" fmla="*/ 38 h 60"/>
                <a:gd name="T26" fmla="*/ 66 w 145"/>
                <a:gd name="T27" fmla="*/ 42 h 60"/>
                <a:gd name="T28" fmla="*/ 100 w 145"/>
                <a:gd name="T29" fmla="*/ 43 h 60"/>
                <a:gd name="T30" fmla="*/ 125 w 145"/>
                <a:gd name="T31" fmla="*/ 37 h 60"/>
                <a:gd name="T32" fmla="*/ 130 w 145"/>
                <a:gd name="T33" fmla="*/ 32 h 60"/>
                <a:gd name="T34" fmla="*/ 124 w 145"/>
                <a:gd name="T35" fmla="*/ 29 h 60"/>
                <a:gd name="T36" fmla="*/ 78 w 145"/>
                <a:gd name="T37" fmla="*/ 26 h 60"/>
                <a:gd name="T38" fmla="*/ 68 w 145"/>
                <a:gd name="T39" fmla="*/ 23 h 60"/>
                <a:gd name="T40" fmla="*/ 79 w 145"/>
                <a:gd name="T41" fmla="*/ 16 h 60"/>
                <a:gd name="T42" fmla="*/ 116 w 145"/>
                <a:gd name="T43" fmla="*/ 15 h 60"/>
                <a:gd name="T44" fmla="*/ 109 w 145"/>
                <a:gd name="T45" fmla="*/ 10 h 60"/>
                <a:gd name="T46" fmla="*/ 67 w 145"/>
                <a:gd name="T47" fmla="*/ 5 h 60"/>
                <a:gd name="T48" fmla="*/ 50 w 145"/>
                <a:gd name="T49" fmla="*/ 11 h 60"/>
                <a:gd name="T50" fmla="*/ 38 w 145"/>
                <a:gd name="T51" fmla="*/ 12 h 60"/>
                <a:gd name="T52" fmla="*/ 74 w 145"/>
                <a:gd name="T53" fmla="*/ 0 h 60"/>
                <a:gd name="T54" fmla="*/ 107 w 145"/>
                <a:gd name="T55" fmla="*/ 2 h 60"/>
                <a:gd name="T56" fmla="*/ 130 w 145"/>
                <a:gd name="T57" fmla="*/ 11 h 60"/>
                <a:gd name="T58" fmla="*/ 142 w 145"/>
                <a:gd name="T59" fmla="*/ 14 h 60"/>
                <a:gd name="T60" fmla="*/ 145 w 145"/>
                <a:gd name="T61" fmla="*/ 16 h 60"/>
                <a:gd name="T62" fmla="*/ 143 w 145"/>
                <a:gd name="T63" fmla="*/ 21 h 60"/>
                <a:gd name="T64" fmla="*/ 142 w 145"/>
                <a:gd name="T65" fmla="*/ 23 h 60"/>
                <a:gd name="T66" fmla="*/ 133 w 145"/>
                <a:gd name="T67" fmla="*/ 45 h 60"/>
                <a:gd name="T68" fmla="*/ 95 w 145"/>
                <a:gd name="T69" fmla="*/ 58 h 60"/>
                <a:gd name="T70" fmla="*/ 41 w 145"/>
                <a:gd name="T71" fmla="*/ 51 h 60"/>
                <a:gd name="T72" fmla="*/ 18 w 145"/>
                <a:gd name="T73" fmla="*/ 52 h 60"/>
                <a:gd name="T74" fmla="*/ 9 w 145"/>
                <a:gd name="T75" fmla="*/ 54 h 60"/>
                <a:gd name="T76" fmla="*/ 7 w 145"/>
                <a:gd name="T77" fmla="*/ 54 h 60"/>
                <a:gd name="T78" fmla="*/ 5 w 145"/>
                <a:gd name="T7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60">
                  <a:moveTo>
                    <a:pt x="5" y="52"/>
                  </a:moveTo>
                  <a:cubicBezTo>
                    <a:pt x="1" y="49"/>
                    <a:pt x="0" y="45"/>
                    <a:pt x="0" y="40"/>
                  </a:cubicBezTo>
                  <a:cubicBezTo>
                    <a:pt x="0" y="41"/>
                    <a:pt x="1" y="42"/>
                    <a:pt x="1" y="43"/>
                  </a:cubicBezTo>
                  <a:cubicBezTo>
                    <a:pt x="6" y="50"/>
                    <a:pt x="8" y="51"/>
                    <a:pt x="13" y="49"/>
                  </a:cubicBezTo>
                  <a:cubicBezTo>
                    <a:pt x="19" y="46"/>
                    <a:pt x="22" y="43"/>
                    <a:pt x="21" y="36"/>
                  </a:cubicBezTo>
                  <a:cubicBezTo>
                    <a:pt x="20" y="22"/>
                    <a:pt x="24" y="15"/>
                    <a:pt x="38" y="12"/>
                  </a:cubicBezTo>
                  <a:cubicBezTo>
                    <a:pt x="39" y="17"/>
                    <a:pt x="34" y="18"/>
                    <a:pt x="31" y="21"/>
                  </a:cubicBezTo>
                  <a:cubicBezTo>
                    <a:pt x="29" y="24"/>
                    <a:pt x="27" y="28"/>
                    <a:pt x="29" y="32"/>
                  </a:cubicBezTo>
                  <a:cubicBezTo>
                    <a:pt x="32" y="35"/>
                    <a:pt x="35" y="34"/>
                    <a:pt x="39" y="34"/>
                  </a:cubicBezTo>
                  <a:cubicBezTo>
                    <a:pt x="46" y="33"/>
                    <a:pt x="51" y="28"/>
                    <a:pt x="57" y="24"/>
                  </a:cubicBezTo>
                  <a:cubicBezTo>
                    <a:pt x="61" y="22"/>
                    <a:pt x="65" y="19"/>
                    <a:pt x="69" y="23"/>
                  </a:cubicBezTo>
                  <a:cubicBezTo>
                    <a:pt x="70" y="28"/>
                    <a:pt x="66" y="30"/>
                    <a:pt x="64" y="33"/>
                  </a:cubicBezTo>
                  <a:cubicBezTo>
                    <a:pt x="62" y="34"/>
                    <a:pt x="59" y="35"/>
                    <a:pt x="60" y="38"/>
                  </a:cubicBezTo>
                  <a:cubicBezTo>
                    <a:pt x="60" y="41"/>
                    <a:pt x="64" y="41"/>
                    <a:pt x="66" y="42"/>
                  </a:cubicBezTo>
                  <a:cubicBezTo>
                    <a:pt x="77" y="43"/>
                    <a:pt x="89" y="45"/>
                    <a:pt x="100" y="43"/>
                  </a:cubicBezTo>
                  <a:cubicBezTo>
                    <a:pt x="108" y="42"/>
                    <a:pt x="117" y="39"/>
                    <a:pt x="125" y="37"/>
                  </a:cubicBezTo>
                  <a:cubicBezTo>
                    <a:pt x="127" y="36"/>
                    <a:pt x="130" y="35"/>
                    <a:pt x="130" y="32"/>
                  </a:cubicBezTo>
                  <a:cubicBezTo>
                    <a:pt x="130" y="28"/>
                    <a:pt x="126" y="29"/>
                    <a:pt x="124" y="29"/>
                  </a:cubicBezTo>
                  <a:cubicBezTo>
                    <a:pt x="109" y="27"/>
                    <a:pt x="93" y="24"/>
                    <a:pt x="78" y="26"/>
                  </a:cubicBezTo>
                  <a:cubicBezTo>
                    <a:pt x="74" y="27"/>
                    <a:pt x="70" y="26"/>
                    <a:pt x="68" y="23"/>
                  </a:cubicBezTo>
                  <a:cubicBezTo>
                    <a:pt x="70" y="16"/>
                    <a:pt x="75" y="17"/>
                    <a:pt x="79" y="16"/>
                  </a:cubicBezTo>
                  <a:cubicBezTo>
                    <a:pt x="91" y="16"/>
                    <a:pt x="103" y="14"/>
                    <a:pt x="116" y="15"/>
                  </a:cubicBezTo>
                  <a:cubicBezTo>
                    <a:pt x="115" y="11"/>
                    <a:pt x="112" y="10"/>
                    <a:pt x="109" y="10"/>
                  </a:cubicBezTo>
                  <a:cubicBezTo>
                    <a:pt x="95" y="7"/>
                    <a:pt x="82" y="4"/>
                    <a:pt x="67" y="5"/>
                  </a:cubicBezTo>
                  <a:cubicBezTo>
                    <a:pt x="61" y="5"/>
                    <a:pt x="56" y="9"/>
                    <a:pt x="50" y="11"/>
                  </a:cubicBezTo>
                  <a:cubicBezTo>
                    <a:pt x="46" y="13"/>
                    <a:pt x="42" y="16"/>
                    <a:pt x="38" y="12"/>
                  </a:cubicBezTo>
                  <a:cubicBezTo>
                    <a:pt x="49" y="4"/>
                    <a:pt x="60" y="0"/>
                    <a:pt x="74" y="0"/>
                  </a:cubicBezTo>
                  <a:cubicBezTo>
                    <a:pt x="85" y="0"/>
                    <a:pt x="96" y="1"/>
                    <a:pt x="107" y="2"/>
                  </a:cubicBezTo>
                  <a:cubicBezTo>
                    <a:pt x="115" y="3"/>
                    <a:pt x="123" y="7"/>
                    <a:pt x="130" y="11"/>
                  </a:cubicBezTo>
                  <a:cubicBezTo>
                    <a:pt x="134" y="14"/>
                    <a:pt x="138" y="14"/>
                    <a:pt x="142" y="14"/>
                  </a:cubicBezTo>
                  <a:cubicBezTo>
                    <a:pt x="143" y="14"/>
                    <a:pt x="144" y="15"/>
                    <a:pt x="145" y="16"/>
                  </a:cubicBezTo>
                  <a:cubicBezTo>
                    <a:pt x="145" y="18"/>
                    <a:pt x="145" y="19"/>
                    <a:pt x="143" y="21"/>
                  </a:cubicBezTo>
                  <a:cubicBezTo>
                    <a:pt x="143" y="21"/>
                    <a:pt x="142" y="22"/>
                    <a:pt x="142" y="23"/>
                  </a:cubicBezTo>
                  <a:cubicBezTo>
                    <a:pt x="142" y="32"/>
                    <a:pt x="141" y="40"/>
                    <a:pt x="133" y="45"/>
                  </a:cubicBezTo>
                  <a:cubicBezTo>
                    <a:pt x="122" y="53"/>
                    <a:pt x="110" y="60"/>
                    <a:pt x="95" y="58"/>
                  </a:cubicBezTo>
                  <a:cubicBezTo>
                    <a:pt x="77" y="57"/>
                    <a:pt x="59" y="54"/>
                    <a:pt x="41" y="51"/>
                  </a:cubicBezTo>
                  <a:cubicBezTo>
                    <a:pt x="33" y="49"/>
                    <a:pt x="25" y="50"/>
                    <a:pt x="18" y="52"/>
                  </a:cubicBezTo>
                  <a:cubicBezTo>
                    <a:pt x="15" y="53"/>
                    <a:pt x="13" y="56"/>
                    <a:pt x="9" y="54"/>
                  </a:cubicBezTo>
                  <a:cubicBezTo>
                    <a:pt x="9" y="54"/>
                    <a:pt x="8" y="54"/>
                    <a:pt x="7" y="54"/>
                  </a:cubicBezTo>
                  <a:cubicBezTo>
                    <a:pt x="7" y="53"/>
                    <a:pt x="6" y="53"/>
                    <a:pt x="5" y="52"/>
                  </a:cubicBezTo>
                  <a:close/>
                </a:path>
              </a:pathLst>
            </a:custGeom>
            <a:solidFill>
              <a:srgbClr val="F7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6" name="Freeform 2103"/>
            <p:cNvSpPr/>
            <p:nvPr/>
          </p:nvSpPr>
          <p:spPr bwMode="auto">
            <a:xfrm>
              <a:off x="7288" y="1240"/>
              <a:ext cx="256" cy="54"/>
            </a:xfrm>
            <a:custGeom>
              <a:avLst/>
              <a:gdLst>
                <a:gd name="T0" fmla="*/ 171 w 171"/>
                <a:gd name="T1" fmla="*/ 1 h 36"/>
                <a:gd name="T2" fmla="*/ 129 w 171"/>
                <a:gd name="T3" fmla="*/ 10 h 36"/>
                <a:gd name="T4" fmla="*/ 75 w 171"/>
                <a:gd name="T5" fmla="*/ 22 h 36"/>
                <a:gd name="T6" fmla="*/ 47 w 171"/>
                <a:gd name="T7" fmla="*/ 20 h 36"/>
                <a:gd name="T8" fmla="*/ 35 w 171"/>
                <a:gd name="T9" fmla="*/ 27 h 36"/>
                <a:gd name="T10" fmla="*/ 26 w 171"/>
                <a:gd name="T11" fmla="*/ 36 h 36"/>
                <a:gd name="T12" fmla="*/ 18 w 171"/>
                <a:gd name="T13" fmla="*/ 34 h 36"/>
                <a:gd name="T14" fmla="*/ 16 w 171"/>
                <a:gd name="T15" fmla="*/ 34 h 36"/>
                <a:gd name="T16" fmla="*/ 8 w 171"/>
                <a:gd name="T17" fmla="*/ 34 h 36"/>
                <a:gd name="T18" fmla="*/ 4 w 171"/>
                <a:gd name="T19" fmla="*/ 32 h 36"/>
                <a:gd name="T20" fmla="*/ 0 w 171"/>
                <a:gd name="T21" fmla="*/ 31 h 36"/>
                <a:gd name="T22" fmla="*/ 11 w 171"/>
                <a:gd name="T23" fmla="*/ 26 h 36"/>
                <a:gd name="T24" fmla="*/ 17 w 171"/>
                <a:gd name="T25" fmla="*/ 26 h 36"/>
                <a:gd name="T26" fmla="*/ 32 w 171"/>
                <a:gd name="T27" fmla="*/ 22 h 36"/>
                <a:gd name="T28" fmla="*/ 34 w 171"/>
                <a:gd name="T29" fmla="*/ 18 h 36"/>
                <a:gd name="T30" fmla="*/ 53 w 171"/>
                <a:gd name="T31" fmla="*/ 13 h 36"/>
                <a:gd name="T32" fmla="*/ 77 w 171"/>
                <a:gd name="T33" fmla="*/ 16 h 36"/>
                <a:gd name="T34" fmla="*/ 153 w 171"/>
                <a:gd name="T35" fmla="*/ 1 h 36"/>
                <a:gd name="T36" fmla="*/ 171 w 171"/>
                <a:gd name="T3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" h="36">
                  <a:moveTo>
                    <a:pt x="171" y="1"/>
                  </a:moveTo>
                  <a:cubicBezTo>
                    <a:pt x="157" y="4"/>
                    <a:pt x="143" y="8"/>
                    <a:pt x="129" y="10"/>
                  </a:cubicBezTo>
                  <a:cubicBezTo>
                    <a:pt x="111" y="14"/>
                    <a:pt x="93" y="18"/>
                    <a:pt x="75" y="22"/>
                  </a:cubicBezTo>
                  <a:cubicBezTo>
                    <a:pt x="65" y="24"/>
                    <a:pt x="56" y="24"/>
                    <a:pt x="47" y="20"/>
                  </a:cubicBezTo>
                  <a:cubicBezTo>
                    <a:pt x="41" y="18"/>
                    <a:pt x="37" y="22"/>
                    <a:pt x="35" y="27"/>
                  </a:cubicBezTo>
                  <a:cubicBezTo>
                    <a:pt x="34" y="32"/>
                    <a:pt x="31" y="35"/>
                    <a:pt x="26" y="36"/>
                  </a:cubicBezTo>
                  <a:cubicBezTo>
                    <a:pt x="24" y="36"/>
                    <a:pt x="21" y="34"/>
                    <a:pt x="18" y="34"/>
                  </a:cubicBezTo>
                  <a:cubicBezTo>
                    <a:pt x="18" y="34"/>
                    <a:pt x="17" y="34"/>
                    <a:pt x="16" y="34"/>
                  </a:cubicBezTo>
                  <a:cubicBezTo>
                    <a:pt x="13" y="33"/>
                    <a:pt x="11" y="34"/>
                    <a:pt x="8" y="34"/>
                  </a:cubicBezTo>
                  <a:cubicBezTo>
                    <a:pt x="6" y="34"/>
                    <a:pt x="5" y="33"/>
                    <a:pt x="4" y="32"/>
                  </a:cubicBezTo>
                  <a:cubicBezTo>
                    <a:pt x="2" y="32"/>
                    <a:pt x="1" y="32"/>
                    <a:pt x="0" y="31"/>
                  </a:cubicBezTo>
                  <a:cubicBezTo>
                    <a:pt x="3" y="29"/>
                    <a:pt x="8" y="29"/>
                    <a:pt x="11" y="26"/>
                  </a:cubicBezTo>
                  <a:cubicBezTo>
                    <a:pt x="12" y="24"/>
                    <a:pt x="15" y="25"/>
                    <a:pt x="17" y="26"/>
                  </a:cubicBezTo>
                  <a:cubicBezTo>
                    <a:pt x="26" y="31"/>
                    <a:pt x="26" y="30"/>
                    <a:pt x="32" y="22"/>
                  </a:cubicBezTo>
                  <a:cubicBezTo>
                    <a:pt x="32" y="20"/>
                    <a:pt x="33" y="19"/>
                    <a:pt x="34" y="18"/>
                  </a:cubicBezTo>
                  <a:cubicBezTo>
                    <a:pt x="39" y="11"/>
                    <a:pt x="45" y="9"/>
                    <a:pt x="53" y="13"/>
                  </a:cubicBezTo>
                  <a:cubicBezTo>
                    <a:pt x="61" y="18"/>
                    <a:pt x="68" y="18"/>
                    <a:pt x="77" y="16"/>
                  </a:cubicBezTo>
                  <a:cubicBezTo>
                    <a:pt x="102" y="11"/>
                    <a:pt x="128" y="8"/>
                    <a:pt x="153" y="1"/>
                  </a:cubicBezTo>
                  <a:cubicBezTo>
                    <a:pt x="159" y="0"/>
                    <a:pt x="165" y="1"/>
                    <a:pt x="171" y="1"/>
                  </a:cubicBezTo>
                  <a:close/>
                </a:path>
              </a:pathLst>
            </a:custGeom>
            <a:solidFill>
              <a:srgbClr val="F8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7" name="Freeform 2104"/>
            <p:cNvSpPr/>
            <p:nvPr/>
          </p:nvSpPr>
          <p:spPr bwMode="auto">
            <a:xfrm>
              <a:off x="7457" y="1330"/>
              <a:ext cx="146" cy="212"/>
            </a:xfrm>
            <a:custGeom>
              <a:avLst/>
              <a:gdLst>
                <a:gd name="T0" fmla="*/ 10 w 97"/>
                <a:gd name="T1" fmla="*/ 141 h 141"/>
                <a:gd name="T2" fmla="*/ 8 w 97"/>
                <a:gd name="T3" fmla="*/ 139 h 141"/>
                <a:gd name="T4" fmla="*/ 0 w 97"/>
                <a:gd name="T5" fmla="*/ 131 h 141"/>
                <a:gd name="T6" fmla="*/ 10 w 97"/>
                <a:gd name="T7" fmla="*/ 126 h 141"/>
                <a:gd name="T8" fmla="*/ 73 w 97"/>
                <a:gd name="T9" fmla="*/ 67 h 141"/>
                <a:gd name="T10" fmla="*/ 80 w 97"/>
                <a:gd name="T11" fmla="*/ 39 h 141"/>
                <a:gd name="T12" fmla="*/ 80 w 97"/>
                <a:gd name="T13" fmla="*/ 27 h 141"/>
                <a:gd name="T14" fmla="*/ 84 w 97"/>
                <a:gd name="T15" fmla="*/ 9 h 141"/>
                <a:gd name="T16" fmla="*/ 91 w 97"/>
                <a:gd name="T17" fmla="*/ 0 h 141"/>
                <a:gd name="T18" fmla="*/ 94 w 97"/>
                <a:gd name="T19" fmla="*/ 10 h 141"/>
                <a:gd name="T20" fmla="*/ 96 w 97"/>
                <a:gd name="T21" fmla="*/ 15 h 141"/>
                <a:gd name="T22" fmla="*/ 97 w 97"/>
                <a:gd name="T23" fmla="*/ 18 h 141"/>
                <a:gd name="T24" fmla="*/ 93 w 97"/>
                <a:gd name="T25" fmla="*/ 26 h 141"/>
                <a:gd name="T26" fmla="*/ 90 w 97"/>
                <a:gd name="T27" fmla="*/ 33 h 141"/>
                <a:gd name="T28" fmla="*/ 74 w 97"/>
                <a:gd name="T29" fmla="*/ 82 h 141"/>
                <a:gd name="T30" fmla="*/ 16 w 97"/>
                <a:gd name="T31" fmla="*/ 136 h 141"/>
                <a:gd name="T32" fmla="*/ 10 w 97"/>
                <a:gd name="T3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41">
                  <a:moveTo>
                    <a:pt x="10" y="141"/>
                  </a:moveTo>
                  <a:cubicBezTo>
                    <a:pt x="9" y="140"/>
                    <a:pt x="8" y="139"/>
                    <a:pt x="8" y="139"/>
                  </a:cubicBezTo>
                  <a:cubicBezTo>
                    <a:pt x="8" y="133"/>
                    <a:pt x="3" y="133"/>
                    <a:pt x="0" y="131"/>
                  </a:cubicBezTo>
                  <a:cubicBezTo>
                    <a:pt x="2" y="127"/>
                    <a:pt x="7" y="128"/>
                    <a:pt x="10" y="126"/>
                  </a:cubicBezTo>
                  <a:cubicBezTo>
                    <a:pt x="36" y="112"/>
                    <a:pt x="57" y="91"/>
                    <a:pt x="73" y="67"/>
                  </a:cubicBezTo>
                  <a:cubicBezTo>
                    <a:pt x="78" y="59"/>
                    <a:pt x="82" y="49"/>
                    <a:pt x="80" y="39"/>
                  </a:cubicBezTo>
                  <a:cubicBezTo>
                    <a:pt x="79" y="35"/>
                    <a:pt x="79" y="31"/>
                    <a:pt x="80" y="27"/>
                  </a:cubicBezTo>
                  <a:cubicBezTo>
                    <a:pt x="82" y="21"/>
                    <a:pt x="83" y="15"/>
                    <a:pt x="84" y="9"/>
                  </a:cubicBezTo>
                  <a:cubicBezTo>
                    <a:pt x="84" y="5"/>
                    <a:pt x="87" y="0"/>
                    <a:pt x="91" y="0"/>
                  </a:cubicBezTo>
                  <a:cubicBezTo>
                    <a:pt x="96" y="1"/>
                    <a:pt x="95" y="6"/>
                    <a:pt x="94" y="10"/>
                  </a:cubicBezTo>
                  <a:cubicBezTo>
                    <a:pt x="93" y="12"/>
                    <a:pt x="94" y="14"/>
                    <a:pt x="96" y="15"/>
                  </a:cubicBezTo>
                  <a:cubicBezTo>
                    <a:pt x="97" y="16"/>
                    <a:pt x="97" y="17"/>
                    <a:pt x="97" y="18"/>
                  </a:cubicBezTo>
                  <a:cubicBezTo>
                    <a:pt x="97" y="21"/>
                    <a:pt x="96" y="24"/>
                    <a:pt x="93" y="26"/>
                  </a:cubicBezTo>
                  <a:cubicBezTo>
                    <a:pt x="90" y="27"/>
                    <a:pt x="90" y="29"/>
                    <a:pt x="90" y="33"/>
                  </a:cubicBezTo>
                  <a:cubicBezTo>
                    <a:pt x="95" y="52"/>
                    <a:pt x="85" y="69"/>
                    <a:pt x="74" y="82"/>
                  </a:cubicBezTo>
                  <a:cubicBezTo>
                    <a:pt x="57" y="102"/>
                    <a:pt x="38" y="121"/>
                    <a:pt x="16" y="136"/>
                  </a:cubicBezTo>
                  <a:cubicBezTo>
                    <a:pt x="14" y="137"/>
                    <a:pt x="12" y="140"/>
                    <a:pt x="10" y="141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8" name="Freeform 2105"/>
            <p:cNvSpPr/>
            <p:nvPr/>
          </p:nvSpPr>
          <p:spPr bwMode="auto">
            <a:xfrm>
              <a:off x="7270" y="1261"/>
              <a:ext cx="130" cy="95"/>
            </a:xfrm>
            <a:custGeom>
              <a:avLst/>
              <a:gdLst>
                <a:gd name="T0" fmla="*/ 37 w 87"/>
                <a:gd name="T1" fmla="*/ 19 h 63"/>
                <a:gd name="T2" fmla="*/ 45 w 87"/>
                <a:gd name="T3" fmla="*/ 12 h 63"/>
                <a:gd name="T4" fmla="*/ 65 w 87"/>
                <a:gd name="T5" fmla="*/ 5 h 63"/>
                <a:gd name="T6" fmla="*/ 81 w 87"/>
                <a:gd name="T7" fmla="*/ 6 h 63"/>
                <a:gd name="T8" fmla="*/ 87 w 87"/>
                <a:gd name="T9" fmla="*/ 8 h 63"/>
                <a:gd name="T10" fmla="*/ 69 w 87"/>
                <a:gd name="T11" fmla="*/ 14 h 63"/>
                <a:gd name="T12" fmla="*/ 50 w 87"/>
                <a:gd name="T13" fmla="*/ 20 h 63"/>
                <a:gd name="T14" fmla="*/ 31 w 87"/>
                <a:gd name="T15" fmla="*/ 24 h 63"/>
                <a:gd name="T16" fmla="*/ 11 w 87"/>
                <a:gd name="T17" fmla="*/ 46 h 63"/>
                <a:gd name="T18" fmla="*/ 4 w 87"/>
                <a:gd name="T19" fmla="*/ 63 h 63"/>
                <a:gd name="T20" fmla="*/ 1 w 87"/>
                <a:gd name="T21" fmla="*/ 63 h 63"/>
                <a:gd name="T22" fmla="*/ 0 w 87"/>
                <a:gd name="T23" fmla="*/ 62 h 63"/>
                <a:gd name="T24" fmla="*/ 2 w 87"/>
                <a:gd name="T25" fmla="*/ 38 h 63"/>
                <a:gd name="T26" fmla="*/ 16 w 87"/>
                <a:gd name="T27" fmla="*/ 18 h 63"/>
                <a:gd name="T28" fmla="*/ 21 w 87"/>
                <a:gd name="T29" fmla="*/ 17 h 63"/>
                <a:gd name="T30" fmla="*/ 29 w 87"/>
                <a:gd name="T31" fmla="*/ 18 h 63"/>
                <a:gd name="T32" fmla="*/ 29 w 87"/>
                <a:gd name="T33" fmla="*/ 18 h 63"/>
                <a:gd name="T34" fmla="*/ 37 w 87"/>
                <a:gd name="T3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63">
                  <a:moveTo>
                    <a:pt x="37" y="19"/>
                  </a:moveTo>
                  <a:cubicBezTo>
                    <a:pt x="41" y="19"/>
                    <a:pt x="43" y="16"/>
                    <a:pt x="45" y="12"/>
                  </a:cubicBezTo>
                  <a:cubicBezTo>
                    <a:pt x="50" y="1"/>
                    <a:pt x="53" y="0"/>
                    <a:pt x="65" y="5"/>
                  </a:cubicBezTo>
                  <a:cubicBezTo>
                    <a:pt x="70" y="6"/>
                    <a:pt x="76" y="8"/>
                    <a:pt x="81" y="6"/>
                  </a:cubicBezTo>
                  <a:cubicBezTo>
                    <a:pt x="83" y="6"/>
                    <a:pt x="85" y="7"/>
                    <a:pt x="87" y="8"/>
                  </a:cubicBezTo>
                  <a:cubicBezTo>
                    <a:pt x="81" y="11"/>
                    <a:pt x="75" y="13"/>
                    <a:pt x="69" y="14"/>
                  </a:cubicBezTo>
                  <a:cubicBezTo>
                    <a:pt x="62" y="13"/>
                    <a:pt x="56" y="14"/>
                    <a:pt x="50" y="20"/>
                  </a:cubicBezTo>
                  <a:cubicBezTo>
                    <a:pt x="45" y="25"/>
                    <a:pt x="38" y="24"/>
                    <a:pt x="31" y="24"/>
                  </a:cubicBezTo>
                  <a:cubicBezTo>
                    <a:pt x="16" y="24"/>
                    <a:pt x="10" y="30"/>
                    <a:pt x="11" y="46"/>
                  </a:cubicBezTo>
                  <a:cubicBezTo>
                    <a:pt x="11" y="52"/>
                    <a:pt x="10" y="58"/>
                    <a:pt x="4" y="63"/>
                  </a:cubicBezTo>
                  <a:cubicBezTo>
                    <a:pt x="3" y="63"/>
                    <a:pt x="2" y="63"/>
                    <a:pt x="1" y="63"/>
                  </a:cubicBezTo>
                  <a:cubicBezTo>
                    <a:pt x="1" y="62"/>
                    <a:pt x="1" y="62"/>
                    <a:pt x="0" y="62"/>
                  </a:cubicBezTo>
                  <a:cubicBezTo>
                    <a:pt x="1" y="54"/>
                    <a:pt x="2" y="46"/>
                    <a:pt x="2" y="38"/>
                  </a:cubicBezTo>
                  <a:cubicBezTo>
                    <a:pt x="2" y="29"/>
                    <a:pt x="6" y="21"/>
                    <a:pt x="16" y="18"/>
                  </a:cubicBezTo>
                  <a:cubicBezTo>
                    <a:pt x="17" y="18"/>
                    <a:pt x="19" y="18"/>
                    <a:pt x="21" y="17"/>
                  </a:cubicBezTo>
                  <a:cubicBezTo>
                    <a:pt x="24" y="16"/>
                    <a:pt x="26" y="16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4" y="17"/>
                    <a:pt x="37" y="19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9" name="Freeform 2106"/>
            <p:cNvSpPr/>
            <p:nvPr/>
          </p:nvSpPr>
          <p:spPr bwMode="auto">
            <a:xfrm>
              <a:off x="7279" y="1434"/>
              <a:ext cx="196" cy="94"/>
            </a:xfrm>
            <a:custGeom>
              <a:avLst/>
              <a:gdLst>
                <a:gd name="T0" fmla="*/ 131 w 131"/>
                <a:gd name="T1" fmla="*/ 60 h 63"/>
                <a:gd name="T2" fmla="*/ 119 w 131"/>
                <a:gd name="T3" fmla="*/ 62 h 63"/>
                <a:gd name="T4" fmla="*/ 117 w 131"/>
                <a:gd name="T5" fmla="*/ 62 h 63"/>
                <a:gd name="T6" fmla="*/ 113 w 131"/>
                <a:gd name="T7" fmla="*/ 60 h 63"/>
                <a:gd name="T8" fmla="*/ 111 w 131"/>
                <a:gd name="T9" fmla="*/ 60 h 63"/>
                <a:gd name="T10" fmla="*/ 104 w 131"/>
                <a:gd name="T11" fmla="*/ 56 h 63"/>
                <a:gd name="T12" fmla="*/ 102 w 131"/>
                <a:gd name="T13" fmla="*/ 56 h 63"/>
                <a:gd name="T14" fmla="*/ 44 w 131"/>
                <a:gd name="T15" fmla="*/ 52 h 63"/>
                <a:gd name="T16" fmla="*/ 25 w 131"/>
                <a:gd name="T17" fmla="*/ 58 h 63"/>
                <a:gd name="T18" fmla="*/ 1 w 131"/>
                <a:gd name="T19" fmla="*/ 43 h 63"/>
                <a:gd name="T20" fmla="*/ 2 w 131"/>
                <a:gd name="T21" fmla="*/ 33 h 63"/>
                <a:gd name="T22" fmla="*/ 13 w 131"/>
                <a:gd name="T23" fmla="*/ 0 h 63"/>
                <a:gd name="T24" fmla="*/ 15 w 131"/>
                <a:gd name="T25" fmla="*/ 1 h 63"/>
                <a:gd name="T26" fmla="*/ 13 w 131"/>
                <a:gd name="T27" fmla="*/ 20 h 63"/>
                <a:gd name="T28" fmla="*/ 9 w 131"/>
                <a:gd name="T29" fmla="*/ 31 h 63"/>
                <a:gd name="T30" fmla="*/ 22 w 131"/>
                <a:gd name="T31" fmla="*/ 47 h 63"/>
                <a:gd name="T32" fmla="*/ 38 w 131"/>
                <a:gd name="T33" fmla="*/ 44 h 63"/>
                <a:gd name="T34" fmla="*/ 100 w 131"/>
                <a:gd name="T35" fmla="*/ 48 h 63"/>
                <a:gd name="T36" fmla="*/ 131 w 131"/>
                <a:gd name="T37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63">
                  <a:moveTo>
                    <a:pt x="131" y="60"/>
                  </a:moveTo>
                  <a:cubicBezTo>
                    <a:pt x="127" y="63"/>
                    <a:pt x="123" y="62"/>
                    <a:pt x="119" y="62"/>
                  </a:cubicBezTo>
                  <a:cubicBezTo>
                    <a:pt x="118" y="62"/>
                    <a:pt x="118" y="62"/>
                    <a:pt x="117" y="62"/>
                  </a:cubicBezTo>
                  <a:cubicBezTo>
                    <a:pt x="116" y="61"/>
                    <a:pt x="114" y="61"/>
                    <a:pt x="113" y="60"/>
                  </a:cubicBezTo>
                  <a:cubicBezTo>
                    <a:pt x="113" y="60"/>
                    <a:pt x="112" y="60"/>
                    <a:pt x="111" y="60"/>
                  </a:cubicBezTo>
                  <a:cubicBezTo>
                    <a:pt x="109" y="58"/>
                    <a:pt x="106" y="58"/>
                    <a:pt x="104" y="56"/>
                  </a:cubicBezTo>
                  <a:cubicBezTo>
                    <a:pt x="103" y="56"/>
                    <a:pt x="102" y="56"/>
                    <a:pt x="102" y="56"/>
                  </a:cubicBezTo>
                  <a:cubicBezTo>
                    <a:pt x="83" y="51"/>
                    <a:pt x="64" y="49"/>
                    <a:pt x="44" y="52"/>
                  </a:cubicBezTo>
                  <a:cubicBezTo>
                    <a:pt x="38" y="53"/>
                    <a:pt x="32" y="56"/>
                    <a:pt x="25" y="58"/>
                  </a:cubicBezTo>
                  <a:cubicBezTo>
                    <a:pt x="13" y="62"/>
                    <a:pt x="3" y="57"/>
                    <a:pt x="1" y="43"/>
                  </a:cubicBezTo>
                  <a:cubicBezTo>
                    <a:pt x="1" y="40"/>
                    <a:pt x="0" y="36"/>
                    <a:pt x="2" y="33"/>
                  </a:cubicBezTo>
                  <a:cubicBezTo>
                    <a:pt x="6" y="22"/>
                    <a:pt x="10" y="11"/>
                    <a:pt x="13" y="0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8" y="8"/>
                    <a:pt x="14" y="14"/>
                    <a:pt x="13" y="20"/>
                  </a:cubicBezTo>
                  <a:cubicBezTo>
                    <a:pt x="12" y="24"/>
                    <a:pt x="10" y="27"/>
                    <a:pt x="9" y="31"/>
                  </a:cubicBezTo>
                  <a:cubicBezTo>
                    <a:pt x="7" y="40"/>
                    <a:pt x="13" y="47"/>
                    <a:pt x="22" y="47"/>
                  </a:cubicBezTo>
                  <a:cubicBezTo>
                    <a:pt x="27" y="47"/>
                    <a:pt x="32" y="45"/>
                    <a:pt x="38" y="44"/>
                  </a:cubicBezTo>
                  <a:cubicBezTo>
                    <a:pt x="59" y="41"/>
                    <a:pt x="80" y="42"/>
                    <a:pt x="100" y="48"/>
                  </a:cubicBezTo>
                  <a:cubicBezTo>
                    <a:pt x="110" y="51"/>
                    <a:pt x="121" y="54"/>
                    <a:pt x="131" y="60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0" name="Freeform 2107"/>
            <p:cNvSpPr/>
            <p:nvPr/>
          </p:nvSpPr>
          <p:spPr bwMode="auto">
            <a:xfrm>
              <a:off x="7274" y="1483"/>
              <a:ext cx="158" cy="50"/>
            </a:xfrm>
            <a:custGeom>
              <a:avLst/>
              <a:gdLst>
                <a:gd name="T0" fmla="*/ 5 w 105"/>
                <a:gd name="T1" fmla="*/ 0 h 33"/>
                <a:gd name="T2" fmla="*/ 7 w 105"/>
                <a:gd name="T3" fmla="*/ 14 h 33"/>
                <a:gd name="T4" fmla="*/ 27 w 105"/>
                <a:gd name="T5" fmla="*/ 23 h 33"/>
                <a:gd name="T6" fmla="*/ 59 w 105"/>
                <a:gd name="T7" fmla="*/ 16 h 33"/>
                <a:gd name="T8" fmla="*/ 105 w 105"/>
                <a:gd name="T9" fmla="*/ 23 h 33"/>
                <a:gd name="T10" fmla="*/ 96 w 105"/>
                <a:gd name="T11" fmla="*/ 22 h 33"/>
                <a:gd name="T12" fmla="*/ 43 w 105"/>
                <a:gd name="T13" fmla="*/ 22 h 33"/>
                <a:gd name="T14" fmla="*/ 25 w 105"/>
                <a:gd name="T15" fmla="*/ 29 h 33"/>
                <a:gd name="T16" fmla="*/ 9 w 105"/>
                <a:gd name="T17" fmla="*/ 24 h 33"/>
                <a:gd name="T18" fmla="*/ 5 w 105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33">
                  <a:moveTo>
                    <a:pt x="5" y="0"/>
                  </a:moveTo>
                  <a:cubicBezTo>
                    <a:pt x="5" y="5"/>
                    <a:pt x="6" y="10"/>
                    <a:pt x="7" y="14"/>
                  </a:cubicBezTo>
                  <a:cubicBezTo>
                    <a:pt x="11" y="23"/>
                    <a:pt x="19" y="27"/>
                    <a:pt x="27" y="23"/>
                  </a:cubicBezTo>
                  <a:cubicBezTo>
                    <a:pt x="38" y="19"/>
                    <a:pt x="48" y="16"/>
                    <a:pt x="59" y="16"/>
                  </a:cubicBezTo>
                  <a:cubicBezTo>
                    <a:pt x="74" y="16"/>
                    <a:pt x="90" y="16"/>
                    <a:pt x="105" y="23"/>
                  </a:cubicBezTo>
                  <a:cubicBezTo>
                    <a:pt x="102" y="23"/>
                    <a:pt x="99" y="23"/>
                    <a:pt x="96" y="22"/>
                  </a:cubicBezTo>
                  <a:cubicBezTo>
                    <a:pt x="79" y="18"/>
                    <a:pt x="61" y="18"/>
                    <a:pt x="43" y="22"/>
                  </a:cubicBezTo>
                  <a:cubicBezTo>
                    <a:pt x="37" y="23"/>
                    <a:pt x="31" y="26"/>
                    <a:pt x="25" y="29"/>
                  </a:cubicBezTo>
                  <a:cubicBezTo>
                    <a:pt x="15" y="33"/>
                    <a:pt x="15" y="33"/>
                    <a:pt x="9" y="24"/>
                  </a:cubicBezTo>
                  <a:cubicBezTo>
                    <a:pt x="3" y="17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1" name="Freeform 2108"/>
            <p:cNvSpPr/>
            <p:nvPr/>
          </p:nvSpPr>
          <p:spPr bwMode="auto">
            <a:xfrm>
              <a:off x="7261" y="1354"/>
              <a:ext cx="48" cy="81"/>
            </a:xfrm>
            <a:custGeom>
              <a:avLst/>
              <a:gdLst>
                <a:gd name="T0" fmla="*/ 25 w 32"/>
                <a:gd name="T1" fmla="*/ 53 h 54"/>
                <a:gd name="T2" fmla="*/ 25 w 32"/>
                <a:gd name="T3" fmla="*/ 33 h 54"/>
                <a:gd name="T4" fmla="*/ 24 w 32"/>
                <a:gd name="T5" fmla="*/ 30 h 54"/>
                <a:gd name="T6" fmla="*/ 10 w 32"/>
                <a:gd name="T7" fmla="*/ 19 h 54"/>
                <a:gd name="T8" fmla="*/ 4 w 32"/>
                <a:gd name="T9" fmla="*/ 12 h 54"/>
                <a:gd name="T10" fmla="*/ 6 w 32"/>
                <a:gd name="T11" fmla="*/ 0 h 54"/>
                <a:gd name="T12" fmla="*/ 6 w 32"/>
                <a:gd name="T13" fmla="*/ 0 h 54"/>
                <a:gd name="T14" fmla="*/ 28 w 32"/>
                <a:gd name="T15" fmla="*/ 24 h 54"/>
                <a:gd name="T16" fmla="*/ 31 w 32"/>
                <a:gd name="T17" fmla="*/ 34 h 54"/>
                <a:gd name="T18" fmla="*/ 30 w 32"/>
                <a:gd name="T19" fmla="*/ 47 h 54"/>
                <a:gd name="T20" fmla="*/ 25 w 32"/>
                <a:gd name="T21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4">
                  <a:moveTo>
                    <a:pt x="25" y="53"/>
                  </a:moveTo>
                  <a:cubicBezTo>
                    <a:pt x="26" y="47"/>
                    <a:pt x="22" y="40"/>
                    <a:pt x="25" y="33"/>
                  </a:cubicBezTo>
                  <a:cubicBezTo>
                    <a:pt x="25" y="32"/>
                    <a:pt x="24" y="30"/>
                    <a:pt x="24" y="30"/>
                  </a:cubicBezTo>
                  <a:cubicBezTo>
                    <a:pt x="17" y="30"/>
                    <a:pt x="17" y="20"/>
                    <a:pt x="10" y="19"/>
                  </a:cubicBezTo>
                  <a:cubicBezTo>
                    <a:pt x="6" y="18"/>
                    <a:pt x="4" y="16"/>
                    <a:pt x="4" y="12"/>
                  </a:cubicBezTo>
                  <a:cubicBezTo>
                    <a:pt x="4" y="8"/>
                    <a:pt x="0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1"/>
                    <a:pt x="21" y="15"/>
                    <a:pt x="28" y="24"/>
                  </a:cubicBezTo>
                  <a:cubicBezTo>
                    <a:pt x="30" y="27"/>
                    <a:pt x="32" y="29"/>
                    <a:pt x="31" y="34"/>
                  </a:cubicBezTo>
                  <a:cubicBezTo>
                    <a:pt x="30" y="38"/>
                    <a:pt x="31" y="42"/>
                    <a:pt x="30" y="47"/>
                  </a:cubicBezTo>
                  <a:cubicBezTo>
                    <a:pt x="30" y="50"/>
                    <a:pt x="30" y="54"/>
                    <a:pt x="25" y="53"/>
                  </a:cubicBezTo>
                  <a:close/>
                </a:path>
              </a:pathLst>
            </a:custGeom>
            <a:solidFill>
              <a:srgbClr val="FCE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2" name="Freeform 2109"/>
            <p:cNvSpPr/>
            <p:nvPr/>
          </p:nvSpPr>
          <p:spPr bwMode="auto">
            <a:xfrm>
              <a:off x="7435" y="1518"/>
              <a:ext cx="10" cy="6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0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3" y="0"/>
                    <a:pt x="6" y="1"/>
                    <a:pt x="7" y="4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3" name="Freeform 2110"/>
            <p:cNvSpPr/>
            <p:nvPr/>
          </p:nvSpPr>
          <p:spPr bwMode="auto">
            <a:xfrm>
              <a:off x="7448" y="152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4" name="Freeform 2111"/>
            <p:cNvSpPr/>
            <p:nvPr/>
          </p:nvSpPr>
          <p:spPr bwMode="auto">
            <a:xfrm>
              <a:off x="6706" y="1450"/>
              <a:ext cx="55" cy="108"/>
            </a:xfrm>
            <a:custGeom>
              <a:avLst/>
              <a:gdLst>
                <a:gd name="T0" fmla="*/ 31 w 37"/>
                <a:gd name="T1" fmla="*/ 72 h 72"/>
                <a:gd name="T2" fmla="*/ 23 w 37"/>
                <a:gd name="T3" fmla="*/ 66 h 72"/>
                <a:gd name="T4" fmla="*/ 2 w 37"/>
                <a:gd name="T5" fmla="*/ 31 h 72"/>
                <a:gd name="T6" fmla="*/ 1 w 37"/>
                <a:gd name="T7" fmla="*/ 24 h 72"/>
                <a:gd name="T8" fmla="*/ 7 w 37"/>
                <a:gd name="T9" fmla="*/ 20 h 72"/>
                <a:gd name="T10" fmla="*/ 13 w 37"/>
                <a:gd name="T11" fmla="*/ 0 h 72"/>
                <a:gd name="T12" fmla="*/ 16 w 37"/>
                <a:gd name="T13" fmla="*/ 0 h 72"/>
                <a:gd name="T14" fmla="*/ 22 w 37"/>
                <a:gd name="T15" fmla="*/ 6 h 72"/>
                <a:gd name="T16" fmla="*/ 21 w 37"/>
                <a:gd name="T17" fmla="*/ 24 h 72"/>
                <a:gd name="T18" fmla="*/ 25 w 37"/>
                <a:gd name="T19" fmla="*/ 35 h 72"/>
                <a:gd name="T20" fmla="*/ 35 w 37"/>
                <a:gd name="T21" fmla="*/ 44 h 72"/>
                <a:gd name="T22" fmla="*/ 36 w 37"/>
                <a:gd name="T23" fmla="*/ 54 h 72"/>
                <a:gd name="T24" fmla="*/ 34 w 37"/>
                <a:gd name="T25" fmla="*/ 62 h 72"/>
                <a:gd name="T26" fmla="*/ 31 w 37"/>
                <a:gd name="T2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72">
                  <a:moveTo>
                    <a:pt x="31" y="72"/>
                  </a:moveTo>
                  <a:cubicBezTo>
                    <a:pt x="28" y="70"/>
                    <a:pt x="26" y="68"/>
                    <a:pt x="23" y="66"/>
                  </a:cubicBezTo>
                  <a:cubicBezTo>
                    <a:pt x="16" y="54"/>
                    <a:pt x="13" y="40"/>
                    <a:pt x="2" y="31"/>
                  </a:cubicBezTo>
                  <a:cubicBezTo>
                    <a:pt x="0" y="29"/>
                    <a:pt x="0" y="26"/>
                    <a:pt x="1" y="24"/>
                  </a:cubicBezTo>
                  <a:cubicBezTo>
                    <a:pt x="2" y="21"/>
                    <a:pt x="6" y="22"/>
                    <a:pt x="7" y="20"/>
                  </a:cubicBezTo>
                  <a:cubicBezTo>
                    <a:pt x="12" y="14"/>
                    <a:pt x="9" y="6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0" y="1"/>
                    <a:pt x="21" y="3"/>
                    <a:pt x="22" y="6"/>
                  </a:cubicBezTo>
                  <a:cubicBezTo>
                    <a:pt x="22" y="12"/>
                    <a:pt x="23" y="18"/>
                    <a:pt x="21" y="24"/>
                  </a:cubicBezTo>
                  <a:cubicBezTo>
                    <a:pt x="19" y="28"/>
                    <a:pt x="20" y="32"/>
                    <a:pt x="25" y="35"/>
                  </a:cubicBezTo>
                  <a:cubicBezTo>
                    <a:pt x="28" y="37"/>
                    <a:pt x="31" y="41"/>
                    <a:pt x="35" y="44"/>
                  </a:cubicBezTo>
                  <a:cubicBezTo>
                    <a:pt x="37" y="47"/>
                    <a:pt x="37" y="50"/>
                    <a:pt x="36" y="54"/>
                  </a:cubicBezTo>
                  <a:cubicBezTo>
                    <a:pt x="34" y="56"/>
                    <a:pt x="32" y="58"/>
                    <a:pt x="34" y="62"/>
                  </a:cubicBezTo>
                  <a:cubicBezTo>
                    <a:pt x="35" y="66"/>
                    <a:pt x="36" y="70"/>
                    <a:pt x="31" y="72"/>
                  </a:cubicBezTo>
                  <a:close/>
                </a:path>
              </a:pathLst>
            </a:custGeom>
            <a:solidFill>
              <a:srgbClr val="E1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5" name="Freeform 2112"/>
            <p:cNvSpPr/>
            <p:nvPr/>
          </p:nvSpPr>
          <p:spPr bwMode="auto">
            <a:xfrm>
              <a:off x="6686" y="1417"/>
              <a:ext cx="38" cy="72"/>
            </a:xfrm>
            <a:custGeom>
              <a:avLst/>
              <a:gdLst>
                <a:gd name="T0" fmla="*/ 23 w 25"/>
                <a:gd name="T1" fmla="*/ 44 h 48"/>
                <a:gd name="T2" fmla="*/ 15 w 25"/>
                <a:gd name="T3" fmla="*/ 46 h 48"/>
                <a:gd name="T4" fmla="*/ 7 w 25"/>
                <a:gd name="T5" fmla="*/ 44 h 48"/>
                <a:gd name="T6" fmla="*/ 1 w 25"/>
                <a:gd name="T7" fmla="*/ 23 h 48"/>
                <a:gd name="T8" fmla="*/ 3 w 25"/>
                <a:gd name="T9" fmla="*/ 12 h 48"/>
                <a:gd name="T10" fmla="*/ 7 w 25"/>
                <a:gd name="T11" fmla="*/ 9 h 48"/>
                <a:gd name="T12" fmla="*/ 19 w 25"/>
                <a:gd name="T13" fmla="*/ 2 h 48"/>
                <a:gd name="T14" fmla="*/ 23 w 25"/>
                <a:gd name="T15" fmla="*/ 14 h 48"/>
                <a:gd name="T16" fmla="*/ 17 w 25"/>
                <a:gd name="T17" fmla="*/ 37 h 48"/>
                <a:gd name="T18" fmla="*/ 19 w 25"/>
                <a:gd name="T19" fmla="*/ 38 h 48"/>
                <a:gd name="T20" fmla="*/ 23 w 25"/>
                <a:gd name="T2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48">
                  <a:moveTo>
                    <a:pt x="23" y="44"/>
                  </a:moveTo>
                  <a:cubicBezTo>
                    <a:pt x="20" y="46"/>
                    <a:pt x="18" y="46"/>
                    <a:pt x="15" y="46"/>
                  </a:cubicBezTo>
                  <a:cubicBezTo>
                    <a:pt x="12" y="48"/>
                    <a:pt x="9" y="46"/>
                    <a:pt x="7" y="44"/>
                  </a:cubicBezTo>
                  <a:cubicBezTo>
                    <a:pt x="0" y="39"/>
                    <a:pt x="2" y="31"/>
                    <a:pt x="1" y="23"/>
                  </a:cubicBezTo>
                  <a:cubicBezTo>
                    <a:pt x="1" y="19"/>
                    <a:pt x="1" y="15"/>
                    <a:pt x="3" y="12"/>
                  </a:cubicBezTo>
                  <a:cubicBezTo>
                    <a:pt x="5" y="11"/>
                    <a:pt x="6" y="10"/>
                    <a:pt x="7" y="9"/>
                  </a:cubicBezTo>
                  <a:cubicBezTo>
                    <a:pt x="10" y="5"/>
                    <a:pt x="12" y="0"/>
                    <a:pt x="19" y="2"/>
                  </a:cubicBezTo>
                  <a:cubicBezTo>
                    <a:pt x="25" y="4"/>
                    <a:pt x="23" y="9"/>
                    <a:pt x="23" y="14"/>
                  </a:cubicBezTo>
                  <a:cubicBezTo>
                    <a:pt x="18" y="21"/>
                    <a:pt x="21" y="30"/>
                    <a:pt x="17" y="37"/>
                  </a:cubicBezTo>
                  <a:cubicBezTo>
                    <a:pt x="16" y="39"/>
                    <a:pt x="18" y="38"/>
                    <a:pt x="19" y="38"/>
                  </a:cubicBezTo>
                  <a:cubicBezTo>
                    <a:pt x="22" y="39"/>
                    <a:pt x="25" y="40"/>
                    <a:pt x="23" y="44"/>
                  </a:cubicBezTo>
                  <a:close/>
                </a:path>
              </a:pathLst>
            </a:custGeom>
            <a:solidFill>
              <a:srgbClr val="F9D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6" name="Freeform 2113"/>
            <p:cNvSpPr/>
            <p:nvPr/>
          </p:nvSpPr>
          <p:spPr bwMode="auto">
            <a:xfrm>
              <a:off x="6745" y="1527"/>
              <a:ext cx="49" cy="69"/>
            </a:xfrm>
            <a:custGeom>
              <a:avLst/>
              <a:gdLst>
                <a:gd name="T0" fmla="*/ 5 w 33"/>
                <a:gd name="T1" fmla="*/ 21 h 46"/>
                <a:gd name="T2" fmla="*/ 3 w 33"/>
                <a:gd name="T3" fmla="*/ 8 h 46"/>
                <a:gd name="T4" fmla="*/ 3 w 33"/>
                <a:gd name="T5" fmla="*/ 2 h 46"/>
                <a:gd name="T6" fmla="*/ 8 w 33"/>
                <a:gd name="T7" fmla="*/ 4 h 46"/>
                <a:gd name="T8" fmla="*/ 10 w 33"/>
                <a:gd name="T9" fmla="*/ 4 h 46"/>
                <a:gd name="T10" fmla="*/ 13 w 33"/>
                <a:gd name="T11" fmla="*/ 5 h 46"/>
                <a:gd name="T12" fmla="*/ 21 w 33"/>
                <a:gd name="T13" fmla="*/ 22 h 46"/>
                <a:gd name="T14" fmla="*/ 26 w 33"/>
                <a:gd name="T15" fmla="*/ 34 h 46"/>
                <a:gd name="T16" fmla="*/ 31 w 33"/>
                <a:gd name="T17" fmla="*/ 44 h 46"/>
                <a:gd name="T18" fmla="*/ 28 w 33"/>
                <a:gd name="T19" fmla="*/ 46 h 46"/>
                <a:gd name="T20" fmla="*/ 9 w 33"/>
                <a:gd name="T21" fmla="*/ 29 h 46"/>
                <a:gd name="T22" fmla="*/ 5 w 33"/>
                <a:gd name="T23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6">
                  <a:moveTo>
                    <a:pt x="5" y="21"/>
                  </a:moveTo>
                  <a:cubicBezTo>
                    <a:pt x="7" y="16"/>
                    <a:pt x="4" y="12"/>
                    <a:pt x="3" y="8"/>
                  </a:cubicBezTo>
                  <a:cubicBezTo>
                    <a:pt x="2" y="6"/>
                    <a:pt x="0" y="4"/>
                    <a:pt x="3" y="2"/>
                  </a:cubicBezTo>
                  <a:cubicBezTo>
                    <a:pt x="5" y="0"/>
                    <a:pt x="6" y="3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4"/>
                    <a:pt x="12" y="4"/>
                    <a:pt x="13" y="5"/>
                  </a:cubicBezTo>
                  <a:cubicBezTo>
                    <a:pt x="19" y="10"/>
                    <a:pt x="22" y="15"/>
                    <a:pt x="21" y="22"/>
                  </a:cubicBezTo>
                  <a:cubicBezTo>
                    <a:pt x="20" y="27"/>
                    <a:pt x="23" y="31"/>
                    <a:pt x="26" y="34"/>
                  </a:cubicBezTo>
                  <a:cubicBezTo>
                    <a:pt x="29" y="37"/>
                    <a:pt x="33" y="39"/>
                    <a:pt x="31" y="44"/>
                  </a:cubicBezTo>
                  <a:cubicBezTo>
                    <a:pt x="30" y="45"/>
                    <a:pt x="29" y="46"/>
                    <a:pt x="28" y="46"/>
                  </a:cubicBezTo>
                  <a:cubicBezTo>
                    <a:pt x="19" y="43"/>
                    <a:pt x="13" y="37"/>
                    <a:pt x="9" y="29"/>
                  </a:cubicBezTo>
                  <a:cubicBezTo>
                    <a:pt x="7" y="26"/>
                    <a:pt x="6" y="23"/>
                    <a:pt x="5" y="21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7" name="Freeform 2114"/>
            <p:cNvSpPr/>
            <p:nvPr/>
          </p:nvSpPr>
          <p:spPr bwMode="auto">
            <a:xfrm>
              <a:off x="6697" y="1483"/>
              <a:ext cx="43" cy="66"/>
            </a:xfrm>
            <a:custGeom>
              <a:avLst/>
              <a:gdLst>
                <a:gd name="T0" fmla="*/ 0 w 29"/>
                <a:gd name="T1" fmla="*/ 0 h 44"/>
                <a:gd name="T2" fmla="*/ 8 w 29"/>
                <a:gd name="T3" fmla="*/ 2 h 44"/>
                <a:gd name="T4" fmla="*/ 16 w 29"/>
                <a:gd name="T5" fmla="*/ 13 h 44"/>
                <a:gd name="T6" fmla="*/ 29 w 29"/>
                <a:gd name="T7" fmla="*/ 44 h 44"/>
                <a:gd name="T8" fmla="*/ 21 w 29"/>
                <a:gd name="T9" fmla="*/ 38 h 44"/>
                <a:gd name="T10" fmla="*/ 2 w 29"/>
                <a:gd name="T11" fmla="*/ 10 h 44"/>
                <a:gd name="T12" fmla="*/ 0 w 2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4">
                  <a:moveTo>
                    <a:pt x="0" y="0"/>
                  </a:moveTo>
                  <a:cubicBezTo>
                    <a:pt x="3" y="0"/>
                    <a:pt x="5" y="1"/>
                    <a:pt x="8" y="2"/>
                  </a:cubicBezTo>
                  <a:cubicBezTo>
                    <a:pt x="9" y="7"/>
                    <a:pt x="13" y="10"/>
                    <a:pt x="16" y="13"/>
                  </a:cubicBezTo>
                  <a:cubicBezTo>
                    <a:pt x="23" y="22"/>
                    <a:pt x="28" y="32"/>
                    <a:pt x="29" y="44"/>
                  </a:cubicBezTo>
                  <a:cubicBezTo>
                    <a:pt x="26" y="43"/>
                    <a:pt x="24" y="40"/>
                    <a:pt x="21" y="38"/>
                  </a:cubicBezTo>
                  <a:cubicBezTo>
                    <a:pt x="15" y="29"/>
                    <a:pt x="10" y="18"/>
                    <a:pt x="2" y="10"/>
                  </a:cubicBezTo>
                  <a:cubicBezTo>
                    <a:pt x="2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D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8" name="Freeform 2115"/>
            <p:cNvSpPr/>
            <p:nvPr/>
          </p:nvSpPr>
          <p:spPr bwMode="auto">
            <a:xfrm>
              <a:off x="6700" y="1495"/>
              <a:ext cx="28" cy="45"/>
            </a:xfrm>
            <a:custGeom>
              <a:avLst/>
              <a:gdLst>
                <a:gd name="T0" fmla="*/ 0 w 19"/>
                <a:gd name="T1" fmla="*/ 2 h 30"/>
                <a:gd name="T2" fmla="*/ 4 w 19"/>
                <a:gd name="T3" fmla="*/ 1 h 30"/>
                <a:gd name="T4" fmla="*/ 19 w 19"/>
                <a:gd name="T5" fmla="*/ 30 h 30"/>
                <a:gd name="T6" fmla="*/ 0 w 19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0">
                  <a:moveTo>
                    <a:pt x="0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11" y="10"/>
                    <a:pt x="17" y="19"/>
                    <a:pt x="19" y="30"/>
                  </a:cubicBezTo>
                  <a:cubicBezTo>
                    <a:pt x="10" y="22"/>
                    <a:pt x="3" y="14"/>
                    <a:pt x="0" y="2"/>
                  </a:cubicBezTo>
                  <a:close/>
                </a:path>
              </a:pathLst>
            </a:custGeom>
            <a:solidFill>
              <a:srgbClr val="D6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9" name="Freeform 2116"/>
            <p:cNvSpPr/>
            <p:nvPr/>
          </p:nvSpPr>
          <p:spPr bwMode="auto">
            <a:xfrm>
              <a:off x="6757" y="1570"/>
              <a:ext cx="48" cy="41"/>
            </a:xfrm>
            <a:custGeom>
              <a:avLst/>
              <a:gdLst>
                <a:gd name="T0" fmla="*/ 1 w 32"/>
                <a:gd name="T1" fmla="*/ 0 h 27"/>
                <a:gd name="T2" fmla="*/ 20 w 32"/>
                <a:gd name="T3" fmla="*/ 15 h 27"/>
                <a:gd name="T4" fmla="*/ 29 w 32"/>
                <a:gd name="T5" fmla="*/ 25 h 27"/>
                <a:gd name="T6" fmla="*/ 22 w 32"/>
                <a:gd name="T7" fmla="*/ 23 h 27"/>
                <a:gd name="T8" fmla="*/ 16 w 32"/>
                <a:gd name="T9" fmla="*/ 20 h 27"/>
                <a:gd name="T10" fmla="*/ 3 w 32"/>
                <a:gd name="T11" fmla="*/ 9 h 27"/>
                <a:gd name="T12" fmla="*/ 0 w 32"/>
                <a:gd name="T13" fmla="*/ 2 h 27"/>
                <a:gd name="T14" fmla="*/ 1 w 32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7">
                  <a:moveTo>
                    <a:pt x="1" y="0"/>
                  </a:moveTo>
                  <a:cubicBezTo>
                    <a:pt x="7" y="5"/>
                    <a:pt x="12" y="11"/>
                    <a:pt x="20" y="15"/>
                  </a:cubicBezTo>
                  <a:cubicBezTo>
                    <a:pt x="24" y="18"/>
                    <a:pt x="32" y="16"/>
                    <a:pt x="29" y="25"/>
                  </a:cubicBezTo>
                  <a:cubicBezTo>
                    <a:pt x="26" y="27"/>
                    <a:pt x="24" y="24"/>
                    <a:pt x="22" y="23"/>
                  </a:cubicBezTo>
                  <a:cubicBezTo>
                    <a:pt x="20" y="22"/>
                    <a:pt x="18" y="21"/>
                    <a:pt x="16" y="20"/>
                  </a:cubicBezTo>
                  <a:cubicBezTo>
                    <a:pt x="11" y="17"/>
                    <a:pt x="6" y="14"/>
                    <a:pt x="3" y="9"/>
                  </a:cubicBezTo>
                  <a:cubicBezTo>
                    <a:pt x="2" y="7"/>
                    <a:pt x="1" y="4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F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0" name="Freeform 2117"/>
            <p:cNvSpPr/>
            <p:nvPr/>
          </p:nvSpPr>
          <p:spPr bwMode="auto">
            <a:xfrm>
              <a:off x="6944" y="4172"/>
              <a:ext cx="75" cy="62"/>
            </a:xfrm>
            <a:custGeom>
              <a:avLst/>
              <a:gdLst>
                <a:gd name="T0" fmla="*/ 2 w 50"/>
                <a:gd name="T1" fmla="*/ 41 h 41"/>
                <a:gd name="T2" fmla="*/ 0 w 50"/>
                <a:gd name="T3" fmla="*/ 35 h 41"/>
                <a:gd name="T4" fmla="*/ 1 w 50"/>
                <a:gd name="T5" fmla="*/ 34 h 41"/>
                <a:gd name="T6" fmla="*/ 10 w 50"/>
                <a:gd name="T7" fmla="*/ 23 h 41"/>
                <a:gd name="T8" fmla="*/ 20 w 50"/>
                <a:gd name="T9" fmla="*/ 13 h 41"/>
                <a:gd name="T10" fmla="*/ 37 w 50"/>
                <a:gd name="T11" fmla="*/ 5 h 41"/>
                <a:gd name="T12" fmla="*/ 49 w 50"/>
                <a:gd name="T13" fmla="*/ 3 h 41"/>
                <a:gd name="T14" fmla="*/ 50 w 50"/>
                <a:gd name="T15" fmla="*/ 4 h 41"/>
                <a:gd name="T16" fmla="*/ 36 w 50"/>
                <a:gd name="T17" fmla="*/ 18 h 41"/>
                <a:gd name="T18" fmla="*/ 35 w 50"/>
                <a:gd name="T19" fmla="*/ 23 h 41"/>
                <a:gd name="T20" fmla="*/ 24 w 50"/>
                <a:gd name="T21" fmla="*/ 36 h 41"/>
                <a:gd name="T22" fmla="*/ 2 w 50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1">
                  <a:moveTo>
                    <a:pt x="2" y="41"/>
                  </a:moveTo>
                  <a:cubicBezTo>
                    <a:pt x="2" y="39"/>
                    <a:pt x="1" y="37"/>
                    <a:pt x="0" y="35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3" y="29"/>
                    <a:pt x="11" y="30"/>
                    <a:pt x="10" y="23"/>
                  </a:cubicBezTo>
                  <a:cubicBezTo>
                    <a:pt x="10" y="16"/>
                    <a:pt x="13" y="12"/>
                    <a:pt x="20" y="13"/>
                  </a:cubicBezTo>
                  <a:cubicBezTo>
                    <a:pt x="27" y="13"/>
                    <a:pt x="33" y="10"/>
                    <a:pt x="37" y="5"/>
                  </a:cubicBezTo>
                  <a:cubicBezTo>
                    <a:pt x="40" y="1"/>
                    <a:pt x="45" y="0"/>
                    <a:pt x="49" y="3"/>
                  </a:cubicBezTo>
                  <a:cubicBezTo>
                    <a:pt x="50" y="3"/>
                    <a:pt x="50" y="4"/>
                    <a:pt x="50" y="4"/>
                  </a:cubicBezTo>
                  <a:cubicBezTo>
                    <a:pt x="50" y="14"/>
                    <a:pt x="44" y="17"/>
                    <a:pt x="36" y="18"/>
                  </a:cubicBezTo>
                  <a:cubicBezTo>
                    <a:pt x="30" y="18"/>
                    <a:pt x="31" y="21"/>
                    <a:pt x="35" y="23"/>
                  </a:cubicBezTo>
                  <a:cubicBezTo>
                    <a:pt x="35" y="30"/>
                    <a:pt x="30" y="34"/>
                    <a:pt x="24" y="36"/>
                  </a:cubicBezTo>
                  <a:cubicBezTo>
                    <a:pt x="17" y="39"/>
                    <a:pt x="10" y="41"/>
                    <a:pt x="2" y="41"/>
                  </a:cubicBezTo>
                  <a:close/>
                </a:path>
              </a:pathLst>
            </a:custGeom>
            <a:solidFill>
              <a:srgbClr val="F9E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1" name="Freeform 2118"/>
            <p:cNvSpPr/>
            <p:nvPr/>
          </p:nvSpPr>
          <p:spPr bwMode="auto">
            <a:xfrm>
              <a:off x="6784" y="424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2" name="Freeform 2119"/>
            <p:cNvSpPr/>
            <p:nvPr/>
          </p:nvSpPr>
          <p:spPr bwMode="auto">
            <a:xfrm>
              <a:off x="7028" y="4102"/>
              <a:ext cx="50" cy="76"/>
            </a:xfrm>
            <a:custGeom>
              <a:avLst/>
              <a:gdLst>
                <a:gd name="T0" fmla="*/ 21 w 33"/>
                <a:gd name="T1" fmla="*/ 40 h 51"/>
                <a:gd name="T2" fmla="*/ 15 w 33"/>
                <a:gd name="T3" fmla="*/ 51 h 51"/>
                <a:gd name="T4" fmla="*/ 14 w 33"/>
                <a:gd name="T5" fmla="*/ 51 h 51"/>
                <a:gd name="T6" fmla="*/ 2 w 33"/>
                <a:gd name="T7" fmla="*/ 51 h 51"/>
                <a:gd name="T8" fmla="*/ 0 w 33"/>
                <a:gd name="T9" fmla="*/ 48 h 51"/>
                <a:gd name="T10" fmla="*/ 2 w 33"/>
                <a:gd name="T11" fmla="*/ 22 h 51"/>
                <a:gd name="T12" fmla="*/ 18 w 33"/>
                <a:gd name="T13" fmla="*/ 4 h 51"/>
                <a:gd name="T14" fmla="*/ 31 w 33"/>
                <a:gd name="T15" fmla="*/ 2 h 51"/>
                <a:gd name="T16" fmla="*/ 30 w 33"/>
                <a:gd name="T17" fmla="*/ 11 h 51"/>
                <a:gd name="T18" fmla="*/ 21 w 3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51">
                  <a:moveTo>
                    <a:pt x="21" y="40"/>
                  </a:moveTo>
                  <a:cubicBezTo>
                    <a:pt x="20" y="44"/>
                    <a:pt x="16" y="47"/>
                    <a:pt x="15" y="51"/>
                  </a:cubicBezTo>
                  <a:cubicBezTo>
                    <a:pt x="15" y="51"/>
                    <a:pt x="14" y="51"/>
                    <a:pt x="14" y="51"/>
                  </a:cubicBezTo>
                  <a:cubicBezTo>
                    <a:pt x="10" y="51"/>
                    <a:pt x="6" y="51"/>
                    <a:pt x="2" y="51"/>
                  </a:cubicBezTo>
                  <a:cubicBezTo>
                    <a:pt x="1" y="50"/>
                    <a:pt x="1" y="49"/>
                    <a:pt x="0" y="48"/>
                  </a:cubicBezTo>
                  <a:cubicBezTo>
                    <a:pt x="3" y="40"/>
                    <a:pt x="1" y="31"/>
                    <a:pt x="2" y="22"/>
                  </a:cubicBezTo>
                  <a:cubicBezTo>
                    <a:pt x="2" y="9"/>
                    <a:pt x="5" y="5"/>
                    <a:pt x="18" y="4"/>
                  </a:cubicBezTo>
                  <a:cubicBezTo>
                    <a:pt x="22" y="3"/>
                    <a:pt x="26" y="0"/>
                    <a:pt x="31" y="2"/>
                  </a:cubicBezTo>
                  <a:cubicBezTo>
                    <a:pt x="33" y="5"/>
                    <a:pt x="33" y="9"/>
                    <a:pt x="30" y="11"/>
                  </a:cubicBezTo>
                  <a:cubicBezTo>
                    <a:pt x="21" y="19"/>
                    <a:pt x="22" y="30"/>
                    <a:pt x="21" y="40"/>
                  </a:cubicBezTo>
                  <a:close/>
                </a:path>
              </a:pathLst>
            </a:custGeom>
            <a:solidFill>
              <a:srgbClr val="F9E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3" name="Freeform 2120"/>
            <p:cNvSpPr/>
            <p:nvPr/>
          </p:nvSpPr>
          <p:spPr bwMode="auto">
            <a:xfrm>
              <a:off x="7019" y="4171"/>
              <a:ext cx="12" cy="7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4"/>
                    <a:pt x="8" y="5"/>
                    <a:pt x="8" y="5"/>
                  </a:cubicBezTo>
                  <a:cubicBezTo>
                    <a:pt x="5" y="5"/>
                    <a:pt x="3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0"/>
                    <a:pt x="5" y="1"/>
                    <a:pt x="8" y="3"/>
                  </a:cubicBezTo>
                  <a:close/>
                </a:path>
              </a:pathLst>
            </a:custGeom>
            <a:solidFill>
              <a:srgbClr val="F9E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4" name="Freeform 2121"/>
            <p:cNvSpPr/>
            <p:nvPr/>
          </p:nvSpPr>
          <p:spPr bwMode="auto">
            <a:xfrm>
              <a:off x="5735" y="1123"/>
              <a:ext cx="227" cy="272"/>
            </a:xfrm>
            <a:custGeom>
              <a:avLst/>
              <a:gdLst>
                <a:gd name="T0" fmla="*/ 8 w 151"/>
                <a:gd name="T1" fmla="*/ 0 h 181"/>
                <a:gd name="T2" fmla="*/ 9 w 151"/>
                <a:gd name="T3" fmla="*/ 2 h 181"/>
                <a:gd name="T4" fmla="*/ 13 w 151"/>
                <a:gd name="T5" fmla="*/ 50 h 181"/>
                <a:gd name="T6" fmla="*/ 23 w 151"/>
                <a:gd name="T7" fmla="*/ 66 h 181"/>
                <a:gd name="T8" fmla="*/ 51 w 151"/>
                <a:gd name="T9" fmla="*/ 89 h 181"/>
                <a:gd name="T10" fmla="*/ 56 w 151"/>
                <a:gd name="T11" fmla="*/ 102 h 181"/>
                <a:gd name="T12" fmla="*/ 58 w 151"/>
                <a:gd name="T13" fmla="*/ 127 h 181"/>
                <a:gd name="T14" fmla="*/ 69 w 151"/>
                <a:gd name="T15" fmla="*/ 134 h 181"/>
                <a:gd name="T16" fmla="*/ 84 w 151"/>
                <a:gd name="T17" fmla="*/ 148 h 181"/>
                <a:gd name="T18" fmla="*/ 107 w 151"/>
                <a:gd name="T19" fmla="*/ 163 h 181"/>
                <a:gd name="T20" fmla="*/ 140 w 151"/>
                <a:gd name="T21" fmla="*/ 175 h 181"/>
                <a:gd name="T22" fmla="*/ 151 w 151"/>
                <a:gd name="T23" fmla="*/ 177 h 181"/>
                <a:gd name="T24" fmla="*/ 149 w 151"/>
                <a:gd name="T25" fmla="*/ 180 h 181"/>
                <a:gd name="T26" fmla="*/ 142 w 151"/>
                <a:gd name="T27" fmla="*/ 181 h 181"/>
                <a:gd name="T28" fmla="*/ 109 w 151"/>
                <a:gd name="T29" fmla="*/ 177 h 181"/>
                <a:gd name="T30" fmla="*/ 98 w 151"/>
                <a:gd name="T31" fmla="*/ 170 h 181"/>
                <a:gd name="T32" fmla="*/ 83 w 151"/>
                <a:gd name="T33" fmla="*/ 153 h 181"/>
                <a:gd name="T34" fmla="*/ 55 w 151"/>
                <a:gd name="T35" fmla="*/ 128 h 181"/>
                <a:gd name="T36" fmla="*/ 50 w 151"/>
                <a:gd name="T37" fmla="*/ 112 h 181"/>
                <a:gd name="T38" fmla="*/ 34 w 151"/>
                <a:gd name="T39" fmla="*/ 85 h 181"/>
                <a:gd name="T40" fmla="*/ 28 w 151"/>
                <a:gd name="T41" fmla="*/ 81 h 181"/>
                <a:gd name="T42" fmla="*/ 26 w 151"/>
                <a:gd name="T43" fmla="*/ 88 h 181"/>
                <a:gd name="T44" fmla="*/ 25 w 151"/>
                <a:gd name="T45" fmla="*/ 93 h 181"/>
                <a:gd name="T46" fmla="*/ 20 w 151"/>
                <a:gd name="T47" fmla="*/ 91 h 181"/>
                <a:gd name="T48" fmla="*/ 16 w 151"/>
                <a:gd name="T49" fmla="*/ 86 h 181"/>
                <a:gd name="T50" fmla="*/ 10 w 151"/>
                <a:gd name="T51" fmla="*/ 63 h 181"/>
                <a:gd name="T52" fmla="*/ 6 w 151"/>
                <a:gd name="T53" fmla="*/ 51 h 181"/>
                <a:gd name="T54" fmla="*/ 8 w 151"/>
                <a:gd name="T5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1" h="181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7" y="18"/>
                    <a:pt x="9" y="34"/>
                    <a:pt x="13" y="50"/>
                  </a:cubicBezTo>
                  <a:cubicBezTo>
                    <a:pt x="14" y="56"/>
                    <a:pt x="18" y="61"/>
                    <a:pt x="23" y="66"/>
                  </a:cubicBezTo>
                  <a:cubicBezTo>
                    <a:pt x="33" y="73"/>
                    <a:pt x="41" y="82"/>
                    <a:pt x="51" y="89"/>
                  </a:cubicBezTo>
                  <a:cubicBezTo>
                    <a:pt x="57" y="92"/>
                    <a:pt x="56" y="97"/>
                    <a:pt x="56" y="102"/>
                  </a:cubicBezTo>
                  <a:cubicBezTo>
                    <a:pt x="57" y="110"/>
                    <a:pt x="55" y="119"/>
                    <a:pt x="58" y="127"/>
                  </a:cubicBezTo>
                  <a:cubicBezTo>
                    <a:pt x="62" y="128"/>
                    <a:pt x="66" y="131"/>
                    <a:pt x="69" y="134"/>
                  </a:cubicBezTo>
                  <a:cubicBezTo>
                    <a:pt x="74" y="139"/>
                    <a:pt x="78" y="144"/>
                    <a:pt x="84" y="148"/>
                  </a:cubicBezTo>
                  <a:cubicBezTo>
                    <a:pt x="93" y="151"/>
                    <a:pt x="101" y="156"/>
                    <a:pt x="107" y="163"/>
                  </a:cubicBezTo>
                  <a:cubicBezTo>
                    <a:pt x="117" y="172"/>
                    <a:pt x="127" y="176"/>
                    <a:pt x="140" y="175"/>
                  </a:cubicBezTo>
                  <a:cubicBezTo>
                    <a:pt x="144" y="175"/>
                    <a:pt x="148" y="174"/>
                    <a:pt x="151" y="177"/>
                  </a:cubicBezTo>
                  <a:cubicBezTo>
                    <a:pt x="150" y="178"/>
                    <a:pt x="150" y="179"/>
                    <a:pt x="149" y="180"/>
                  </a:cubicBezTo>
                  <a:cubicBezTo>
                    <a:pt x="147" y="180"/>
                    <a:pt x="144" y="181"/>
                    <a:pt x="142" y="181"/>
                  </a:cubicBezTo>
                  <a:cubicBezTo>
                    <a:pt x="131" y="181"/>
                    <a:pt x="120" y="181"/>
                    <a:pt x="109" y="177"/>
                  </a:cubicBezTo>
                  <a:cubicBezTo>
                    <a:pt x="104" y="176"/>
                    <a:pt x="100" y="174"/>
                    <a:pt x="98" y="170"/>
                  </a:cubicBezTo>
                  <a:cubicBezTo>
                    <a:pt x="95" y="162"/>
                    <a:pt x="89" y="157"/>
                    <a:pt x="83" y="153"/>
                  </a:cubicBezTo>
                  <a:cubicBezTo>
                    <a:pt x="72" y="146"/>
                    <a:pt x="65" y="136"/>
                    <a:pt x="55" y="128"/>
                  </a:cubicBezTo>
                  <a:cubicBezTo>
                    <a:pt x="50" y="125"/>
                    <a:pt x="49" y="118"/>
                    <a:pt x="50" y="112"/>
                  </a:cubicBezTo>
                  <a:cubicBezTo>
                    <a:pt x="52" y="96"/>
                    <a:pt x="50" y="91"/>
                    <a:pt x="34" y="85"/>
                  </a:cubicBezTo>
                  <a:cubicBezTo>
                    <a:pt x="33" y="81"/>
                    <a:pt x="31" y="80"/>
                    <a:pt x="28" y="81"/>
                  </a:cubicBezTo>
                  <a:cubicBezTo>
                    <a:pt x="24" y="82"/>
                    <a:pt x="25" y="85"/>
                    <a:pt x="26" y="88"/>
                  </a:cubicBezTo>
                  <a:cubicBezTo>
                    <a:pt x="26" y="90"/>
                    <a:pt x="27" y="92"/>
                    <a:pt x="25" y="93"/>
                  </a:cubicBezTo>
                  <a:cubicBezTo>
                    <a:pt x="23" y="94"/>
                    <a:pt x="21" y="92"/>
                    <a:pt x="20" y="91"/>
                  </a:cubicBezTo>
                  <a:cubicBezTo>
                    <a:pt x="18" y="90"/>
                    <a:pt x="17" y="88"/>
                    <a:pt x="16" y="86"/>
                  </a:cubicBezTo>
                  <a:cubicBezTo>
                    <a:pt x="14" y="78"/>
                    <a:pt x="11" y="70"/>
                    <a:pt x="10" y="63"/>
                  </a:cubicBezTo>
                  <a:cubicBezTo>
                    <a:pt x="9" y="59"/>
                    <a:pt x="7" y="55"/>
                    <a:pt x="6" y="51"/>
                  </a:cubicBezTo>
                  <a:cubicBezTo>
                    <a:pt x="2" y="34"/>
                    <a:pt x="0" y="17"/>
                    <a:pt x="8" y="0"/>
                  </a:cubicBezTo>
                  <a:close/>
                </a:path>
              </a:pathLst>
            </a:custGeom>
            <a:solidFill>
              <a:srgbClr val="E3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5" name="Freeform 2122"/>
            <p:cNvSpPr/>
            <p:nvPr/>
          </p:nvSpPr>
          <p:spPr bwMode="auto">
            <a:xfrm>
              <a:off x="5662" y="1095"/>
              <a:ext cx="43" cy="72"/>
            </a:xfrm>
            <a:custGeom>
              <a:avLst/>
              <a:gdLst>
                <a:gd name="T0" fmla="*/ 24 w 29"/>
                <a:gd name="T1" fmla="*/ 40 h 48"/>
                <a:gd name="T2" fmla="*/ 8 w 29"/>
                <a:gd name="T3" fmla="*/ 11 h 48"/>
                <a:gd name="T4" fmla="*/ 1 w 29"/>
                <a:gd name="T5" fmla="*/ 4 h 48"/>
                <a:gd name="T6" fmla="*/ 0 w 29"/>
                <a:gd name="T7" fmla="*/ 2 h 48"/>
                <a:gd name="T8" fmla="*/ 1 w 29"/>
                <a:gd name="T9" fmla="*/ 2 h 48"/>
                <a:gd name="T10" fmla="*/ 7 w 29"/>
                <a:gd name="T11" fmla="*/ 0 h 48"/>
                <a:gd name="T12" fmla="*/ 20 w 29"/>
                <a:gd name="T13" fmla="*/ 13 h 48"/>
                <a:gd name="T14" fmla="*/ 28 w 29"/>
                <a:gd name="T15" fmla="*/ 42 h 48"/>
                <a:gd name="T16" fmla="*/ 26 w 29"/>
                <a:gd name="T17" fmla="*/ 48 h 48"/>
                <a:gd name="T18" fmla="*/ 26 w 29"/>
                <a:gd name="T19" fmla="*/ 48 h 48"/>
                <a:gd name="T20" fmla="*/ 24 w 29"/>
                <a:gd name="T2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48">
                  <a:moveTo>
                    <a:pt x="24" y="40"/>
                  </a:moveTo>
                  <a:cubicBezTo>
                    <a:pt x="21" y="29"/>
                    <a:pt x="17" y="19"/>
                    <a:pt x="8" y="11"/>
                  </a:cubicBezTo>
                  <a:cubicBezTo>
                    <a:pt x="5" y="9"/>
                    <a:pt x="2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15" y="1"/>
                    <a:pt x="18" y="6"/>
                    <a:pt x="20" y="13"/>
                  </a:cubicBezTo>
                  <a:cubicBezTo>
                    <a:pt x="26" y="22"/>
                    <a:pt x="29" y="31"/>
                    <a:pt x="28" y="42"/>
                  </a:cubicBezTo>
                  <a:cubicBezTo>
                    <a:pt x="28" y="44"/>
                    <a:pt x="27" y="46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4" y="46"/>
                    <a:pt x="26" y="43"/>
                    <a:pt x="24" y="40"/>
                  </a:cubicBezTo>
                  <a:close/>
                </a:path>
              </a:pathLst>
            </a:custGeom>
            <a:solidFill>
              <a:srgbClr val="C29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6" name="Freeform 2123"/>
            <p:cNvSpPr/>
            <p:nvPr/>
          </p:nvSpPr>
          <p:spPr bwMode="auto">
            <a:xfrm>
              <a:off x="5669" y="1081"/>
              <a:ext cx="26" cy="33"/>
            </a:xfrm>
            <a:custGeom>
              <a:avLst/>
              <a:gdLst>
                <a:gd name="T0" fmla="*/ 15 w 17"/>
                <a:gd name="T1" fmla="*/ 22 h 22"/>
                <a:gd name="T2" fmla="*/ 2 w 17"/>
                <a:gd name="T3" fmla="*/ 9 h 22"/>
                <a:gd name="T4" fmla="*/ 0 w 17"/>
                <a:gd name="T5" fmla="*/ 5 h 22"/>
                <a:gd name="T6" fmla="*/ 1 w 17"/>
                <a:gd name="T7" fmla="*/ 1 h 22"/>
                <a:gd name="T8" fmla="*/ 6 w 17"/>
                <a:gd name="T9" fmla="*/ 2 h 22"/>
                <a:gd name="T10" fmla="*/ 15 w 17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5" y="22"/>
                  </a:moveTo>
                  <a:cubicBezTo>
                    <a:pt x="11" y="17"/>
                    <a:pt x="5" y="15"/>
                    <a:pt x="2" y="9"/>
                  </a:cubicBez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11" y="8"/>
                    <a:pt x="17" y="13"/>
                    <a:pt x="15" y="22"/>
                  </a:cubicBezTo>
                  <a:close/>
                </a:path>
              </a:pathLst>
            </a:custGeom>
            <a:solidFill>
              <a:srgbClr val="DA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7" name="Freeform 2124"/>
            <p:cNvSpPr/>
            <p:nvPr/>
          </p:nvSpPr>
          <p:spPr bwMode="auto">
            <a:xfrm>
              <a:off x="5656" y="1083"/>
              <a:ext cx="12" cy="18"/>
            </a:xfrm>
            <a:custGeom>
              <a:avLst/>
              <a:gdLst>
                <a:gd name="T0" fmla="*/ 5 w 8"/>
                <a:gd name="T1" fmla="*/ 10 h 12"/>
                <a:gd name="T2" fmla="*/ 5 w 8"/>
                <a:gd name="T3" fmla="*/ 12 h 12"/>
                <a:gd name="T4" fmla="*/ 1 w 8"/>
                <a:gd name="T5" fmla="*/ 0 h 12"/>
                <a:gd name="T6" fmla="*/ 5 w 8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0"/>
                  </a:moveTo>
                  <a:cubicBezTo>
                    <a:pt x="5" y="11"/>
                    <a:pt x="5" y="11"/>
                    <a:pt x="5" y="12"/>
                  </a:cubicBezTo>
                  <a:cubicBezTo>
                    <a:pt x="2" y="8"/>
                    <a:pt x="0" y="5"/>
                    <a:pt x="1" y="0"/>
                  </a:cubicBezTo>
                  <a:cubicBezTo>
                    <a:pt x="8" y="1"/>
                    <a:pt x="5" y="6"/>
                    <a:pt x="5" y="10"/>
                  </a:cubicBezTo>
                  <a:close/>
                </a:path>
              </a:pathLst>
            </a:custGeom>
            <a:solidFill>
              <a:srgbClr val="DD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8" name="Freeform 2125"/>
            <p:cNvSpPr/>
            <p:nvPr/>
          </p:nvSpPr>
          <p:spPr bwMode="auto">
            <a:xfrm>
              <a:off x="5698" y="1155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4A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9" name="Freeform 2126"/>
            <p:cNvSpPr/>
            <p:nvPr/>
          </p:nvSpPr>
          <p:spPr bwMode="auto">
            <a:xfrm>
              <a:off x="6626" y="2332"/>
              <a:ext cx="78" cy="78"/>
            </a:xfrm>
            <a:custGeom>
              <a:avLst/>
              <a:gdLst>
                <a:gd name="T0" fmla="*/ 41 w 52"/>
                <a:gd name="T1" fmla="*/ 10 h 52"/>
                <a:gd name="T2" fmla="*/ 14 w 52"/>
                <a:gd name="T3" fmla="*/ 33 h 52"/>
                <a:gd name="T4" fmla="*/ 5 w 52"/>
                <a:gd name="T5" fmla="*/ 47 h 52"/>
                <a:gd name="T6" fmla="*/ 1 w 52"/>
                <a:gd name="T7" fmla="*/ 52 h 52"/>
                <a:gd name="T8" fmla="*/ 13 w 52"/>
                <a:gd name="T9" fmla="*/ 24 h 52"/>
                <a:gd name="T10" fmla="*/ 51 w 52"/>
                <a:gd name="T11" fmla="*/ 0 h 52"/>
                <a:gd name="T12" fmla="*/ 41 w 52"/>
                <a:gd name="T13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2">
                  <a:moveTo>
                    <a:pt x="41" y="10"/>
                  </a:moveTo>
                  <a:cubicBezTo>
                    <a:pt x="32" y="17"/>
                    <a:pt x="22" y="24"/>
                    <a:pt x="14" y="33"/>
                  </a:cubicBezTo>
                  <a:cubicBezTo>
                    <a:pt x="10" y="37"/>
                    <a:pt x="6" y="41"/>
                    <a:pt x="5" y="47"/>
                  </a:cubicBezTo>
                  <a:cubicBezTo>
                    <a:pt x="4" y="48"/>
                    <a:pt x="2" y="50"/>
                    <a:pt x="1" y="52"/>
                  </a:cubicBezTo>
                  <a:cubicBezTo>
                    <a:pt x="0" y="41"/>
                    <a:pt x="4" y="31"/>
                    <a:pt x="13" y="24"/>
                  </a:cubicBezTo>
                  <a:cubicBezTo>
                    <a:pt x="24" y="14"/>
                    <a:pt x="37" y="6"/>
                    <a:pt x="51" y="0"/>
                  </a:cubicBezTo>
                  <a:cubicBezTo>
                    <a:pt x="52" y="8"/>
                    <a:pt x="44" y="6"/>
                    <a:pt x="41" y="1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0" name="Freeform 2127"/>
            <p:cNvSpPr/>
            <p:nvPr/>
          </p:nvSpPr>
          <p:spPr bwMode="auto">
            <a:xfrm>
              <a:off x="6712" y="2356"/>
              <a:ext cx="6" cy="3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E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1" name="Freeform 2128"/>
            <p:cNvSpPr/>
            <p:nvPr/>
          </p:nvSpPr>
          <p:spPr bwMode="auto">
            <a:xfrm>
              <a:off x="6688" y="2322"/>
              <a:ext cx="46" cy="25"/>
            </a:xfrm>
            <a:custGeom>
              <a:avLst/>
              <a:gdLst>
                <a:gd name="T0" fmla="*/ 0 w 31"/>
                <a:gd name="T1" fmla="*/ 17 h 17"/>
                <a:gd name="T2" fmla="*/ 10 w 31"/>
                <a:gd name="T3" fmla="*/ 7 h 17"/>
                <a:gd name="T4" fmla="*/ 10 w 31"/>
                <a:gd name="T5" fmla="*/ 7 h 17"/>
                <a:gd name="T6" fmla="*/ 18 w 31"/>
                <a:gd name="T7" fmla="*/ 4 h 17"/>
                <a:gd name="T8" fmla="*/ 18 w 31"/>
                <a:gd name="T9" fmla="*/ 4 h 17"/>
                <a:gd name="T10" fmla="*/ 20 w 31"/>
                <a:gd name="T11" fmla="*/ 2 h 17"/>
                <a:gd name="T12" fmla="*/ 21 w 31"/>
                <a:gd name="T13" fmla="*/ 2 h 17"/>
                <a:gd name="T14" fmla="*/ 23 w 31"/>
                <a:gd name="T15" fmla="*/ 0 h 17"/>
                <a:gd name="T16" fmla="*/ 27 w 31"/>
                <a:gd name="T17" fmla="*/ 0 h 17"/>
                <a:gd name="T18" fmla="*/ 27 w 31"/>
                <a:gd name="T19" fmla="*/ 11 h 17"/>
                <a:gd name="T20" fmla="*/ 14 w 31"/>
                <a:gd name="T21" fmla="*/ 12 h 17"/>
                <a:gd name="T22" fmla="*/ 0 w 31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3" y="13"/>
                    <a:pt x="8" y="12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5"/>
                    <a:pt x="15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9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1" y="4"/>
                    <a:pt x="28" y="7"/>
                    <a:pt x="27" y="11"/>
                  </a:cubicBezTo>
                  <a:cubicBezTo>
                    <a:pt x="23" y="10"/>
                    <a:pt x="18" y="10"/>
                    <a:pt x="14" y="12"/>
                  </a:cubicBezTo>
                  <a:cubicBezTo>
                    <a:pt x="9" y="14"/>
                    <a:pt x="5" y="16"/>
                    <a:pt x="0" y="17"/>
                  </a:cubicBezTo>
                  <a:close/>
                </a:path>
              </a:pathLst>
            </a:custGeom>
            <a:solidFill>
              <a:srgbClr val="FC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2" name="Freeform 2129"/>
            <p:cNvSpPr/>
            <p:nvPr/>
          </p:nvSpPr>
          <p:spPr bwMode="auto">
            <a:xfrm>
              <a:off x="6703" y="2328"/>
              <a:ext cx="12" cy="4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8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6" y="2"/>
                    <a:pt x="3" y="3"/>
                    <a:pt x="0" y="3"/>
                  </a:cubicBezTo>
                  <a:cubicBezTo>
                    <a:pt x="2" y="0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3" name="Freeform 2130"/>
            <p:cNvSpPr/>
            <p:nvPr/>
          </p:nvSpPr>
          <p:spPr bwMode="auto">
            <a:xfrm>
              <a:off x="6715" y="232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4" name="Freeform 2131"/>
            <p:cNvSpPr/>
            <p:nvPr/>
          </p:nvSpPr>
          <p:spPr bwMode="auto">
            <a:xfrm>
              <a:off x="6719" y="23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9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5" name="Freeform 2132"/>
            <p:cNvSpPr/>
            <p:nvPr/>
          </p:nvSpPr>
          <p:spPr bwMode="auto">
            <a:xfrm>
              <a:off x="6080" y="95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6" name="Freeform 2133"/>
            <p:cNvSpPr/>
            <p:nvPr/>
          </p:nvSpPr>
          <p:spPr bwMode="auto">
            <a:xfrm>
              <a:off x="6092" y="9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7" name="Freeform 2134"/>
            <p:cNvSpPr/>
            <p:nvPr/>
          </p:nvSpPr>
          <p:spPr bwMode="auto">
            <a:xfrm>
              <a:off x="6086" y="95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8" name="Freeform 2135"/>
            <p:cNvSpPr/>
            <p:nvPr/>
          </p:nvSpPr>
          <p:spPr bwMode="auto">
            <a:xfrm>
              <a:off x="6077" y="94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9" name="Freeform 2136"/>
            <p:cNvSpPr/>
            <p:nvPr/>
          </p:nvSpPr>
          <p:spPr bwMode="auto">
            <a:xfrm>
              <a:off x="6074" y="94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0" name="Freeform 2137"/>
            <p:cNvSpPr/>
            <p:nvPr/>
          </p:nvSpPr>
          <p:spPr bwMode="auto">
            <a:xfrm>
              <a:off x="6550" y="3986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1" name="Freeform 2138"/>
            <p:cNvSpPr/>
            <p:nvPr/>
          </p:nvSpPr>
          <p:spPr bwMode="auto">
            <a:xfrm>
              <a:off x="6556" y="398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2" name="Freeform 2139"/>
            <p:cNvSpPr/>
            <p:nvPr/>
          </p:nvSpPr>
          <p:spPr bwMode="auto">
            <a:xfrm>
              <a:off x="6622" y="4025"/>
              <a:ext cx="6" cy="3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3" name="Freeform 2140"/>
            <p:cNvSpPr/>
            <p:nvPr/>
          </p:nvSpPr>
          <p:spPr bwMode="auto">
            <a:xfrm>
              <a:off x="6631" y="403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4" name="Freeform 2141"/>
            <p:cNvSpPr/>
            <p:nvPr/>
          </p:nvSpPr>
          <p:spPr bwMode="auto">
            <a:xfrm>
              <a:off x="6593" y="400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5" name="Freeform 2142"/>
            <p:cNvSpPr/>
            <p:nvPr/>
          </p:nvSpPr>
          <p:spPr bwMode="auto">
            <a:xfrm>
              <a:off x="6613" y="4021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6" name="Freeform 2143"/>
            <p:cNvSpPr/>
            <p:nvPr/>
          </p:nvSpPr>
          <p:spPr bwMode="auto">
            <a:xfrm>
              <a:off x="6628" y="40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7" name="Freeform 2144"/>
            <p:cNvSpPr/>
            <p:nvPr/>
          </p:nvSpPr>
          <p:spPr bwMode="auto">
            <a:xfrm>
              <a:off x="6637" y="403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A9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8" name="Freeform 2145"/>
            <p:cNvSpPr/>
            <p:nvPr/>
          </p:nvSpPr>
          <p:spPr bwMode="auto">
            <a:xfrm>
              <a:off x="5933" y="2182"/>
              <a:ext cx="71" cy="26"/>
            </a:xfrm>
            <a:custGeom>
              <a:avLst/>
              <a:gdLst>
                <a:gd name="T0" fmla="*/ 39 w 47"/>
                <a:gd name="T1" fmla="*/ 14 h 17"/>
                <a:gd name="T2" fmla="*/ 25 w 47"/>
                <a:gd name="T3" fmla="*/ 11 h 17"/>
                <a:gd name="T4" fmla="*/ 16 w 47"/>
                <a:gd name="T5" fmla="*/ 12 h 17"/>
                <a:gd name="T6" fmla="*/ 0 w 47"/>
                <a:gd name="T7" fmla="*/ 6 h 17"/>
                <a:gd name="T8" fmla="*/ 0 w 47"/>
                <a:gd name="T9" fmla="*/ 5 h 17"/>
                <a:gd name="T10" fmla="*/ 0 w 47"/>
                <a:gd name="T11" fmla="*/ 4 h 17"/>
                <a:gd name="T12" fmla="*/ 15 w 47"/>
                <a:gd name="T13" fmla="*/ 2 h 17"/>
                <a:gd name="T14" fmla="*/ 42 w 47"/>
                <a:gd name="T15" fmla="*/ 10 h 17"/>
                <a:gd name="T16" fmla="*/ 47 w 47"/>
                <a:gd name="T17" fmla="*/ 13 h 17"/>
                <a:gd name="T18" fmla="*/ 41 w 47"/>
                <a:gd name="T19" fmla="*/ 16 h 17"/>
                <a:gd name="T20" fmla="*/ 41 w 47"/>
                <a:gd name="T21" fmla="*/ 16 h 17"/>
                <a:gd name="T22" fmla="*/ 39 w 47"/>
                <a:gd name="T2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17">
                  <a:moveTo>
                    <a:pt x="39" y="14"/>
                  </a:moveTo>
                  <a:cubicBezTo>
                    <a:pt x="34" y="13"/>
                    <a:pt x="29" y="12"/>
                    <a:pt x="25" y="11"/>
                  </a:cubicBezTo>
                  <a:cubicBezTo>
                    <a:pt x="22" y="10"/>
                    <a:pt x="19" y="9"/>
                    <a:pt x="16" y="12"/>
                  </a:cubicBezTo>
                  <a:cubicBezTo>
                    <a:pt x="11" y="10"/>
                    <a:pt x="6" y="8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5" y="1"/>
                    <a:pt x="10" y="0"/>
                    <a:pt x="15" y="2"/>
                  </a:cubicBezTo>
                  <a:cubicBezTo>
                    <a:pt x="24" y="5"/>
                    <a:pt x="33" y="7"/>
                    <a:pt x="42" y="10"/>
                  </a:cubicBezTo>
                  <a:cubicBezTo>
                    <a:pt x="44" y="10"/>
                    <a:pt x="47" y="11"/>
                    <a:pt x="47" y="13"/>
                  </a:cubicBezTo>
                  <a:cubicBezTo>
                    <a:pt x="46" y="17"/>
                    <a:pt x="43" y="15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5"/>
                    <a:pt x="39" y="15"/>
                    <a:pt x="39" y="14"/>
                  </a:cubicBezTo>
                  <a:close/>
                </a:path>
              </a:pathLst>
            </a:custGeom>
            <a:solidFill>
              <a:srgbClr val="A9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9" name="Freeform 2146"/>
            <p:cNvSpPr/>
            <p:nvPr/>
          </p:nvSpPr>
          <p:spPr bwMode="auto">
            <a:xfrm>
              <a:off x="5893" y="2184"/>
              <a:ext cx="40" cy="10"/>
            </a:xfrm>
            <a:custGeom>
              <a:avLst/>
              <a:gdLst>
                <a:gd name="T0" fmla="*/ 25 w 27"/>
                <a:gd name="T1" fmla="*/ 5 h 7"/>
                <a:gd name="T2" fmla="*/ 6 w 27"/>
                <a:gd name="T3" fmla="*/ 7 h 7"/>
                <a:gd name="T4" fmla="*/ 0 w 27"/>
                <a:gd name="T5" fmla="*/ 7 h 7"/>
                <a:gd name="T6" fmla="*/ 27 w 27"/>
                <a:gd name="T7" fmla="*/ 3 h 7"/>
                <a:gd name="T8" fmla="*/ 27 w 27"/>
                <a:gd name="T9" fmla="*/ 3 h 7"/>
                <a:gd name="T10" fmla="*/ 25 w 2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5" y="5"/>
                  </a:moveTo>
                  <a:cubicBezTo>
                    <a:pt x="19" y="5"/>
                    <a:pt x="13" y="6"/>
                    <a:pt x="6" y="7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9" y="2"/>
                    <a:pt x="18" y="0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6" y="5"/>
                    <a:pt x="25" y="5"/>
                  </a:cubicBezTo>
                  <a:close/>
                </a:path>
              </a:pathLst>
            </a:custGeom>
            <a:solidFill>
              <a:srgbClr val="BC7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0" name="Freeform 2147"/>
            <p:cNvSpPr/>
            <p:nvPr/>
          </p:nvSpPr>
          <p:spPr bwMode="auto">
            <a:xfrm>
              <a:off x="5957" y="2218"/>
              <a:ext cx="14" cy="6"/>
            </a:xfrm>
            <a:custGeom>
              <a:avLst/>
              <a:gdLst>
                <a:gd name="T0" fmla="*/ 9 w 9"/>
                <a:gd name="T1" fmla="*/ 0 h 4"/>
                <a:gd name="T2" fmla="*/ 6 w 9"/>
                <a:gd name="T3" fmla="*/ 4 h 4"/>
                <a:gd name="T4" fmla="*/ 4 w 9"/>
                <a:gd name="T5" fmla="*/ 4 h 4"/>
                <a:gd name="T6" fmla="*/ 0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2"/>
                    <a:pt x="8" y="3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D5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1" name="Freeform 2148"/>
            <p:cNvSpPr/>
            <p:nvPr/>
          </p:nvSpPr>
          <p:spPr bwMode="auto">
            <a:xfrm>
              <a:off x="7795" y="1620"/>
              <a:ext cx="28" cy="22"/>
            </a:xfrm>
            <a:custGeom>
              <a:avLst/>
              <a:gdLst>
                <a:gd name="T0" fmla="*/ 3 w 19"/>
                <a:gd name="T1" fmla="*/ 1 h 15"/>
                <a:gd name="T2" fmla="*/ 9 w 19"/>
                <a:gd name="T3" fmla="*/ 0 h 15"/>
                <a:gd name="T4" fmla="*/ 19 w 19"/>
                <a:gd name="T5" fmla="*/ 5 h 15"/>
                <a:gd name="T6" fmla="*/ 7 w 19"/>
                <a:gd name="T7" fmla="*/ 13 h 15"/>
                <a:gd name="T8" fmla="*/ 4 w 19"/>
                <a:gd name="T9" fmla="*/ 15 h 15"/>
                <a:gd name="T10" fmla="*/ 3 w 19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cubicBezTo>
                    <a:pt x="5" y="1"/>
                    <a:pt x="7" y="0"/>
                    <a:pt x="9" y="0"/>
                  </a:cubicBezTo>
                  <a:cubicBezTo>
                    <a:pt x="11" y="4"/>
                    <a:pt x="14" y="5"/>
                    <a:pt x="19" y="5"/>
                  </a:cubicBezTo>
                  <a:cubicBezTo>
                    <a:pt x="16" y="9"/>
                    <a:pt x="10" y="8"/>
                    <a:pt x="7" y="13"/>
                  </a:cubicBezTo>
                  <a:cubicBezTo>
                    <a:pt x="6" y="13"/>
                    <a:pt x="5" y="14"/>
                    <a:pt x="4" y="15"/>
                  </a:cubicBezTo>
                  <a:cubicBezTo>
                    <a:pt x="0" y="10"/>
                    <a:pt x="4" y="6"/>
                    <a:pt x="3" y="1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2" name="Freeform 2149"/>
            <p:cNvSpPr/>
            <p:nvPr/>
          </p:nvSpPr>
          <p:spPr bwMode="auto">
            <a:xfrm>
              <a:off x="5842" y="1630"/>
              <a:ext cx="130" cy="89"/>
            </a:xfrm>
            <a:custGeom>
              <a:avLst/>
              <a:gdLst>
                <a:gd name="T0" fmla="*/ 80 w 87"/>
                <a:gd name="T1" fmla="*/ 58 h 59"/>
                <a:gd name="T2" fmla="*/ 79 w 87"/>
                <a:gd name="T3" fmla="*/ 57 h 59"/>
                <a:gd name="T4" fmla="*/ 41 w 87"/>
                <a:gd name="T5" fmla="*/ 53 h 59"/>
                <a:gd name="T6" fmla="*/ 38 w 87"/>
                <a:gd name="T7" fmla="*/ 53 h 59"/>
                <a:gd name="T8" fmla="*/ 20 w 87"/>
                <a:gd name="T9" fmla="*/ 27 h 59"/>
                <a:gd name="T10" fmla="*/ 18 w 87"/>
                <a:gd name="T11" fmla="*/ 23 h 59"/>
                <a:gd name="T12" fmla="*/ 17 w 87"/>
                <a:gd name="T13" fmla="*/ 19 h 59"/>
                <a:gd name="T14" fmla="*/ 0 w 87"/>
                <a:gd name="T15" fmla="*/ 8 h 59"/>
                <a:gd name="T16" fmla="*/ 5 w 87"/>
                <a:gd name="T17" fmla="*/ 2 h 59"/>
                <a:gd name="T18" fmla="*/ 13 w 87"/>
                <a:gd name="T19" fmla="*/ 6 h 59"/>
                <a:gd name="T20" fmla="*/ 19 w 87"/>
                <a:gd name="T21" fmla="*/ 4 h 59"/>
                <a:gd name="T22" fmla="*/ 21 w 87"/>
                <a:gd name="T23" fmla="*/ 6 h 59"/>
                <a:gd name="T24" fmla="*/ 33 w 87"/>
                <a:gd name="T25" fmla="*/ 13 h 59"/>
                <a:gd name="T26" fmla="*/ 41 w 87"/>
                <a:gd name="T27" fmla="*/ 21 h 59"/>
                <a:gd name="T28" fmla="*/ 43 w 87"/>
                <a:gd name="T29" fmla="*/ 25 h 59"/>
                <a:gd name="T30" fmla="*/ 59 w 87"/>
                <a:gd name="T31" fmla="*/ 41 h 59"/>
                <a:gd name="T32" fmla="*/ 82 w 87"/>
                <a:gd name="T33" fmla="*/ 51 h 59"/>
                <a:gd name="T34" fmla="*/ 84 w 87"/>
                <a:gd name="T35" fmla="*/ 59 h 59"/>
                <a:gd name="T36" fmla="*/ 82 w 87"/>
                <a:gd name="T37" fmla="*/ 59 h 59"/>
                <a:gd name="T38" fmla="*/ 80 w 87"/>
                <a:gd name="T3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59">
                  <a:moveTo>
                    <a:pt x="80" y="58"/>
                  </a:moveTo>
                  <a:cubicBezTo>
                    <a:pt x="79" y="58"/>
                    <a:pt x="79" y="58"/>
                    <a:pt x="79" y="57"/>
                  </a:cubicBezTo>
                  <a:cubicBezTo>
                    <a:pt x="67" y="51"/>
                    <a:pt x="54" y="45"/>
                    <a:pt x="41" y="53"/>
                  </a:cubicBezTo>
                  <a:cubicBezTo>
                    <a:pt x="40" y="53"/>
                    <a:pt x="39" y="53"/>
                    <a:pt x="38" y="53"/>
                  </a:cubicBezTo>
                  <a:cubicBezTo>
                    <a:pt x="33" y="44"/>
                    <a:pt x="27" y="35"/>
                    <a:pt x="20" y="27"/>
                  </a:cubicBezTo>
                  <a:cubicBezTo>
                    <a:pt x="20" y="25"/>
                    <a:pt x="19" y="24"/>
                    <a:pt x="18" y="23"/>
                  </a:cubicBezTo>
                  <a:cubicBezTo>
                    <a:pt x="17" y="21"/>
                    <a:pt x="17" y="20"/>
                    <a:pt x="17" y="19"/>
                  </a:cubicBezTo>
                  <a:cubicBezTo>
                    <a:pt x="11" y="16"/>
                    <a:pt x="5" y="12"/>
                    <a:pt x="0" y="8"/>
                  </a:cubicBezTo>
                  <a:cubicBezTo>
                    <a:pt x="1" y="5"/>
                    <a:pt x="5" y="5"/>
                    <a:pt x="5" y="2"/>
                  </a:cubicBezTo>
                  <a:cubicBezTo>
                    <a:pt x="9" y="0"/>
                    <a:pt x="10" y="5"/>
                    <a:pt x="13" y="6"/>
                  </a:cubicBezTo>
                  <a:cubicBezTo>
                    <a:pt x="16" y="8"/>
                    <a:pt x="18" y="8"/>
                    <a:pt x="19" y="4"/>
                  </a:cubicBezTo>
                  <a:cubicBezTo>
                    <a:pt x="20" y="5"/>
                    <a:pt x="20" y="5"/>
                    <a:pt x="21" y="6"/>
                  </a:cubicBezTo>
                  <a:cubicBezTo>
                    <a:pt x="23" y="12"/>
                    <a:pt x="28" y="13"/>
                    <a:pt x="33" y="13"/>
                  </a:cubicBezTo>
                  <a:cubicBezTo>
                    <a:pt x="38" y="13"/>
                    <a:pt x="38" y="19"/>
                    <a:pt x="41" y="21"/>
                  </a:cubicBezTo>
                  <a:cubicBezTo>
                    <a:pt x="41" y="23"/>
                    <a:pt x="42" y="24"/>
                    <a:pt x="43" y="25"/>
                  </a:cubicBezTo>
                  <a:cubicBezTo>
                    <a:pt x="45" y="33"/>
                    <a:pt x="52" y="38"/>
                    <a:pt x="59" y="41"/>
                  </a:cubicBezTo>
                  <a:cubicBezTo>
                    <a:pt x="67" y="43"/>
                    <a:pt x="75" y="46"/>
                    <a:pt x="82" y="51"/>
                  </a:cubicBezTo>
                  <a:cubicBezTo>
                    <a:pt x="84" y="53"/>
                    <a:pt x="87" y="55"/>
                    <a:pt x="84" y="59"/>
                  </a:cubicBezTo>
                  <a:cubicBezTo>
                    <a:pt x="84" y="59"/>
                    <a:pt x="83" y="59"/>
                    <a:pt x="82" y="59"/>
                  </a:cubicBezTo>
                  <a:cubicBezTo>
                    <a:pt x="82" y="59"/>
                    <a:pt x="81" y="58"/>
                    <a:pt x="80" y="58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3" name="Freeform 2150"/>
            <p:cNvSpPr/>
            <p:nvPr/>
          </p:nvSpPr>
          <p:spPr bwMode="auto">
            <a:xfrm>
              <a:off x="5873" y="1639"/>
              <a:ext cx="23" cy="14"/>
            </a:xfrm>
            <a:custGeom>
              <a:avLst/>
              <a:gdLst>
                <a:gd name="T0" fmla="*/ 12 w 15"/>
                <a:gd name="T1" fmla="*/ 9 h 9"/>
                <a:gd name="T2" fmla="*/ 0 w 15"/>
                <a:gd name="T3" fmla="*/ 0 h 9"/>
                <a:gd name="T4" fmla="*/ 4 w 15"/>
                <a:gd name="T5" fmla="*/ 3 h 9"/>
                <a:gd name="T6" fmla="*/ 10 w 15"/>
                <a:gd name="T7" fmla="*/ 2 h 9"/>
                <a:gd name="T8" fmla="*/ 12 w 15"/>
                <a:gd name="T9" fmla="*/ 4 h 9"/>
                <a:gd name="T10" fmla="*/ 12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2" y="9"/>
                  </a:moveTo>
                  <a:cubicBezTo>
                    <a:pt x="6" y="8"/>
                    <a:pt x="0" y="8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5"/>
                    <a:pt x="8" y="4"/>
                    <a:pt x="10" y="2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15" y="6"/>
                    <a:pt x="14" y="7"/>
                    <a:pt x="12" y="9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4" name="Freeform 2151"/>
            <p:cNvSpPr/>
            <p:nvPr/>
          </p:nvSpPr>
          <p:spPr bwMode="auto">
            <a:xfrm>
              <a:off x="5885" y="163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5" name="Freeform 2152"/>
            <p:cNvSpPr/>
            <p:nvPr/>
          </p:nvSpPr>
          <p:spPr bwMode="auto">
            <a:xfrm>
              <a:off x="5882" y="163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6" name="Freeform 2153"/>
            <p:cNvSpPr/>
            <p:nvPr/>
          </p:nvSpPr>
          <p:spPr bwMode="auto">
            <a:xfrm>
              <a:off x="5879" y="163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7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7" name="Freeform 2154"/>
            <p:cNvSpPr/>
            <p:nvPr/>
          </p:nvSpPr>
          <p:spPr bwMode="auto">
            <a:xfrm>
              <a:off x="6640" y="93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8" name="Freeform 2155"/>
            <p:cNvSpPr/>
            <p:nvPr/>
          </p:nvSpPr>
          <p:spPr bwMode="auto">
            <a:xfrm>
              <a:off x="6637" y="93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8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9" name="Freeform 2156"/>
            <p:cNvSpPr/>
            <p:nvPr/>
          </p:nvSpPr>
          <p:spPr bwMode="auto">
            <a:xfrm>
              <a:off x="5896" y="1539"/>
              <a:ext cx="112" cy="37"/>
            </a:xfrm>
            <a:custGeom>
              <a:avLst/>
              <a:gdLst>
                <a:gd name="T0" fmla="*/ 27 w 75"/>
                <a:gd name="T1" fmla="*/ 0 h 25"/>
                <a:gd name="T2" fmla="*/ 33 w 75"/>
                <a:gd name="T3" fmla="*/ 5 h 25"/>
                <a:gd name="T4" fmla="*/ 39 w 75"/>
                <a:gd name="T5" fmla="*/ 18 h 25"/>
                <a:gd name="T6" fmla="*/ 61 w 75"/>
                <a:gd name="T7" fmla="*/ 15 h 25"/>
                <a:gd name="T8" fmla="*/ 68 w 75"/>
                <a:gd name="T9" fmla="*/ 12 h 25"/>
                <a:gd name="T10" fmla="*/ 71 w 75"/>
                <a:gd name="T11" fmla="*/ 7 h 25"/>
                <a:gd name="T12" fmla="*/ 71 w 75"/>
                <a:gd name="T13" fmla="*/ 16 h 25"/>
                <a:gd name="T14" fmla="*/ 57 w 75"/>
                <a:gd name="T15" fmla="*/ 21 h 25"/>
                <a:gd name="T16" fmla="*/ 21 w 75"/>
                <a:gd name="T17" fmla="*/ 17 h 25"/>
                <a:gd name="T18" fmla="*/ 10 w 75"/>
                <a:gd name="T19" fmla="*/ 19 h 25"/>
                <a:gd name="T20" fmla="*/ 10 w 75"/>
                <a:gd name="T21" fmla="*/ 19 h 25"/>
                <a:gd name="T22" fmla="*/ 2 w 75"/>
                <a:gd name="T23" fmla="*/ 25 h 25"/>
                <a:gd name="T24" fmla="*/ 0 w 75"/>
                <a:gd name="T25" fmla="*/ 23 h 25"/>
                <a:gd name="T26" fmla="*/ 0 w 75"/>
                <a:gd name="T27" fmla="*/ 19 h 25"/>
                <a:gd name="T28" fmla="*/ 4 w 75"/>
                <a:gd name="T29" fmla="*/ 16 h 25"/>
                <a:gd name="T30" fmla="*/ 17 w 75"/>
                <a:gd name="T31" fmla="*/ 1 h 25"/>
                <a:gd name="T32" fmla="*/ 27 w 7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5">
                  <a:moveTo>
                    <a:pt x="27" y="0"/>
                  </a:moveTo>
                  <a:cubicBezTo>
                    <a:pt x="30" y="0"/>
                    <a:pt x="33" y="1"/>
                    <a:pt x="33" y="5"/>
                  </a:cubicBezTo>
                  <a:cubicBezTo>
                    <a:pt x="32" y="11"/>
                    <a:pt x="34" y="17"/>
                    <a:pt x="39" y="18"/>
                  </a:cubicBezTo>
                  <a:cubicBezTo>
                    <a:pt x="46" y="19"/>
                    <a:pt x="54" y="22"/>
                    <a:pt x="61" y="15"/>
                  </a:cubicBezTo>
                  <a:cubicBezTo>
                    <a:pt x="63" y="12"/>
                    <a:pt x="65" y="11"/>
                    <a:pt x="68" y="12"/>
                  </a:cubicBezTo>
                  <a:cubicBezTo>
                    <a:pt x="71" y="12"/>
                    <a:pt x="71" y="9"/>
                    <a:pt x="71" y="7"/>
                  </a:cubicBezTo>
                  <a:cubicBezTo>
                    <a:pt x="75" y="11"/>
                    <a:pt x="75" y="13"/>
                    <a:pt x="71" y="16"/>
                  </a:cubicBezTo>
                  <a:cubicBezTo>
                    <a:pt x="66" y="19"/>
                    <a:pt x="62" y="21"/>
                    <a:pt x="57" y="21"/>
                  </a:cubicBezTo>
                  <a:cubicBezTo>
                    <a:pt x="45" y="20"/>
                    <a:pt x="32" y="22"/>
                    <a:pt x="21" y="17"/>
                  </a:cubicBezTo>
                  <a:cubicBezTo>
                    <a:pt x="17" y="15"/>
                    <a:pt x="14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7" y="21"/>
                    <a:pt x="5" y="23"/>
                    <a:pt x="2" y="25"/>
                  </a:cubicBezTo>
                  <a:cubicBezTo>
                    <a:pt x="1" y="24"/>
                    <a:pt x="1" y="23"/>
                    <a:pt x="0" y="23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2" y="18"/>
                    <a:pt x="4" y="18"/>
                    <a:pt x="4" y="16"/>
                  </a:cubicBezTo>
                  <a:cubicBezTo>
                    <a:pt x="3" y="6"/>
                    <a:pt x="10" y="3"/>
                    <a:pt x="17" y="1"/>
                  </a:cubicBezTo>
                  <a:cubicBezTo>
                    <a:pt x="20" y="0"/>
                    <a:pt x="24" y="0"/>
                    <a:pt x="27" y="0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0" name="Freeform 2157"/>
            <p:cNvSpPr/>
            <p:nvPr/>
          </p:nvSpPr>
          <p:spPr bwMode="auto">
            <a:xfrm>
              <a:off x="5890" y="1605"/>
              <a:ext cx="25" cy="60"/>
            </a:xfrm>
            <a:custGeom>
              <a:avLst/>
              <a:gdLst>
                <a:gd name="T0" fmla="*/ 1 w 17"/>
                <a:gd name="T1" fmla="*/ 32 h 40"/>
                <a:gd name="T2" fmla="*/ 1 w 17"/>
                <a:gd name="T3" fmla="*/ 27 h 40"/>
                <a:gd name="T4" fmla="*/ 6 w 17"/>
                <a:gd name="T5" fmla="*/ 18 h 40"/>
                <a:gd name="T6" fmla="*/ 3 w 17"/>
                <a:gd name="T7" fmla="*/ 10 h 40"/>
                <a:gd name="T8" fmla="*/ 4 w 17"/>
                <a:gd name="T9" fmla="*/ 2 h 40"/>
                <a:gd name="T10" fmla="*/ 8 w 17"/>
                <a:gd name="T11" fmla="*/ 1 h 40"/>
                <a:gd name="T12" fmla="*/ 12 w 17"/>
                <a:gd name="T13" fmla="*/ 1 h 40"/>
                <a:gd name="T14" fmla="*/ 16 w 17"/>
                <a:gd name="T15" fmla="*/ 4 h 40"/>
                <a:gd name="T16" fmla="*/ 17 w 17"/>
                <a:gd name="T17" fmla="*/ 11 h 40"/>
                <a:gd name="T18" fmla="*/ 11 w 17"/>
                <a:gd name="T19" fmla="*/ 28 h 40"/>
                <a:gd name="T20" fmla="*/ 9 w 17"/>
                <a:gd name="T21" fmla="*/ 33 h 40"/>
                <a:gd name="T22" fmla="*/ 9 w 17"/>
                <a:gd name="T23" fmla="*/ 35 h 40"/>
                <a:gd name="T24" fmla="*/ 8 w 17"/>
                <a:gd name="T25" fmla="*/ 38 h 40"/>
                <a:gd name="T26" fmla="*/ 7 w 17"/>
                <a:gd name="T27" fmla="*/ 40 h 40"/>
                <a:gd name="T28" fmla="*/ 6 w 17"/>
                <a:gd name="T29" fmla="*/ 40 h 40"/>
                <a:gd name="T30" fmla="*/ 3 w 17"/>
                <a:gd name="T31" fmla="*/ 35 h 40"/>
                <a:gd name="T32" fmla="*/ 1 w 17"/>
                <a:gd name="T33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40">
                  <a:moveTo>
                    <a:pt x="1" y="32"/>
                  </a:moveTo>
                  <a:cubicBezTo>
                    <a:pt x="2" y="30"/>
                    <a:pt x="2" y="29"/>
                    <a:pt x="1" y="27"/>
                  </a:cubicBezTo>
                  <a:cubicBezTo>
                    <a:pt x="3" y="24"/>
                    <a:pt x="4" y="21"/>
                    <a:pt x="6" y="18"/>
                  </a:cubicBezTo>
                  <a:cubicBezTo>
                    <a:pt x="7" y="15"/>
                    <a:pt x="10" y="12"/>
                    <a:pt x="3" y="10"/>
                  </a:cubicBezTo>
                  <a:cubicBezTo>
                    <a:pt x="0" y="9"/>
                    <a:pt x="0" y="6"/>
                    <a:pt x="4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4" y="2"/>
                    <a:pt x="15" y="2"/>
                    <a:pt x="16" y="4"/>
                  </a:cubicBezTo>
                  <a:cubicBezTo>
                    <a:pt x="17" y="6"/>
                    <a:pt x="17" y="8"/>
                    <a:pt x="17" y="11"/>
                  </a:cubicBezTo>
                  <a:cubicBezTo>
                    <a:pt x="15" y="17"/>
                    <a:pt x="13" y="22"/>
                    <a:pt x="11" y="28"/>
                  </a:cubicBezTo>
                  <a:cubicBezTo>
                    <a:pt x="10" y="30"/>
                    <a:pt x="9" y="31"/>
                    <a:pt x="9" y="33"/>
                  </a:cubicBezTo>
                  <a:cubicBezTo>
                    <a:pt x="9" y="34"/>
                    <a:pt x="9" y="34"/>
                    <a:pt x="9" y="35"/>
                  </a:cubicBezTo>
                  <a:cubicBezTo>
                    <a:pt x="8" y="36"/>
                    <a:pt x="8" y="37"/>
                    <a:pt x="8" y="38"/>
                  </a:cubicBezTo>
                  <a:cubicBezTo>
                    <a:pt x="8" y="38"/>
                    <a:pt x="7" y="39"/>
                    <a:pt x="7" y="40"/>
                  </a:cubicBezTo>
                  <a:cubicBezTo>
                    <a:pt x="7" y="40"/>
                    <a:pt x="6" y="40"/>
                    <a:pt x="6" y="40"/>
                  </a:cubicBezTo>
                  <a:cubicBezTo>
                    <a:pt x="3" y="39"/>
                    <a:pt x="2" y="38"/>
                    <a:pt x="3" y="35"/>
                  </a:cubicBezTo>
                  <a:cubicBezTo>
                    <a:pt x="3" y="34"/>
                    <a:pt x="2" y="33"/>
                    <a:pt x="1" y="32"/>
                  </a:cubicBezTo>
                  <a:close/>
                </a:path>
              </a:pathLst>
            </a:custGeom>
            <a:solidFill>
              <a:srgbClr val="BE7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1" name="Freeform 2158"/>
            <p:cNvSpPr/>
            <p:nvPr/>
          </p:nvSpPr>
          <p:spPr bwMode="auto">
            <a:xfrm>
              <a:off x="5887" y="1594"/>
              <a:ext cx="19" cy="15"/>
            </a:xfrm>
            <a:custGeom>
              <a:avLst/>
              <a:gdLst>
                <a:gd name="T0" fmla="*/ 8 w 13"/>
                <a:gd name="T1" fmla="*/ 10 h 10"/>
                <a:gd name="T2" fmla="*/ 6 w 13"/>
                <a:gd name="T3" fmla="*/ 9 h 10"/>
                <a:gd name="T4" fmla="*/ 0 w 13"/>
                <a:gd name="T5" fmla="*/ 1 h 10"/>
                <a:gd name="T6" fmla="*/ 2 w 13"/>
                <a:gd name="T7" fmla="*/ 0 h 10"/>
                <a:gd name="T8" fmla="*/ 8 w 1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8" y="10"/>
                    <a:pt x="7" y="9"/>
                    <a:pt x="6" y="9"/>
                  </a:cubicBezTo>
                  <a:cubicBezTo>
                    <a:pt x="6" y="5"/>
                    <a:pt x="1" y="5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8" y="1"/>
                    <a:pt x="13" y="3"/>
                    <a:pt x="8" y="10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2" name="Freeform 2159"/>
            <p:cNvSpPr/>
            <p:nvPr/>
          </p:nvSpPr>
          <p:spPr bwMode="auto">
            <a:xfrm>
              <a:off x="5885" y="1578"/>
              <a:ext cx="5" cy="6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3" name="Freeform 2160"/>
            <p:cNvSpPr/>
            <p:nvPr/>
          </p:nvSpPr>
          <p:spPr bwMode="auto">
            <a:xfrm>
              <a:off x="5885" y="1587"/>
              <a:ext cx="5" cy="9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2 h 6"/>
                <a:gd name="T4" fmla="*/ 2 w 3"/>
                <a:gd name="T5" fmla="*/ 6 h 6"/>
                <a:gd name="T6" fmla="*/ 1 w 3"/>
                <a:gd name="T7" fmla="*/ 6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BE8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4" name="Freeform 2161"/>
            <p:cNvSpPr/>
            <p:nvPr/>
          </p:nvSpPr>
          <p:spPr bwMode="auto">
            <a:xfrm>
              <a:off x="5888" y="1582"/>
              <a:ext cx="23" cy="27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5 h 18"/>
                <a:gd name="T4" fmla="*/ 7 w 15"/>
                <a:gd name="T5" fmla="*/ 0 h 18"/>
                <a:gd name="T6" fmla="*/ 13 w 15"/>
                <a:gd name="T7" fmla="*/ 11 h 18"/>
                <a:gd name="T8" fmla="*/ 13 w 15"/>
                <a:gd name="T9" fmla="*/ 12 h 18"/>
                <a:gd name="T10" fmla="*/ 11 w 15"/>
                <a:gd name="T11" fmla="*/ 18 h 18"/>
                <a:gd name="T12" fmla="*/ 7 w 15"/>
                <a:gd name="T13" fmla="*/ 18 h 18"/>
                <a:gd name="T14" fmla="*/ 0 w 15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8"/>
                    <a:pt x="0" y="6"/>
                    <a:pt x="0" y="5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6" y="6"/>
                    <a:pt x="10" y="8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5" y="15"/>
                    <a:pt x="14" y="17"/>
                    <a:pt x="11" y="18"/>
                  </a:cubicBezTo>
                  <a:cubicBezTo>
                    <a:pt x="10" y="18"/>
                    <a:pt x="9" y="18"/>
                    <a:pt x="7" y="18"/>
                  </a:cubicBezTo>
                  <a:cubicBezTo>
                    <a:pt x="8" y="12"/>
                    <a:pt x="4" y="11"/>
                    <a:pt x="0" y="9"/>
                  </a:cubicBezTo>
                  <a:close/>
                </a:path>
              </a:pathLst>
            </a:custGeom>
            <a:solidFill>
              <a:srgbClr val="A7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5" name="Freeform 2162"/>
            <p:cNvSpPr/>
            <p:nvPr/>
          </p:nvSpPr>
          <p:spPr bwMode="auto">
            <a:xfrm>
              <a:off x="5885" y="2224"/>
              <a:ext cx="89" cy="35"/>
            </a:xfrm>
            <a:custGeom>
              <a:avLst/>
              <a:gdLst>
                <a:gd name="T0" fmla="*/ 52 w 59"/>
                <a:gd name="T1" fmla="*/ 0 h 23"/>
                <a:gd name="T2" fmla="*/ 54 w 59"/>
                <a:gd name="T3" fmla="*/ 0 h 23"/>
                <a:gd name="T4" fmla="*/ 53 w 59"/>
                <a:gd name="T5" fmla="*/ 3 h 23"/>
                <a:gd name="T6" fmla="*/ 50 w 59"/>
                <a:gd name="T7" fmla="*/ 13 h 23"/>
                <a:gd name="T8" fmla="*/ 34 w 59"/>
                <a:gd name="T9" fmla="*/ 23 h 23"/>
                <a:gd name="T10" fmla="*/ 16 w 59"/>
                <a:gd name="T11" fmla="*/ 21 h 23"/>
                <a:gd name="T12" fmla="*/ 0 w 59"/>
                <a:gd name="T13" fmla="*/ 23 h 23"/>
                <a:gd name="T14" fmla="*/ 16 w 59"/>
                <a:gd name="T15" fmla="*/ 18 h 23"/>
                <a:gd name="T16" fmla="*/ 32 w 59"/>
                <a:gd name="T17" fmla="*/ 16 h 23"/>
                <a:gd name="T18" fmla="*/ 33 w 59"/>
                <a:gd name="T19" fmla="*/ 13 h 23"/>
                <a:gd name="T20" fmla="*/ 30 w 59"/>
                <a:gd name="T21" fmla="*/ 13 h 23"/>
                <a:gd name="T22" fmla="*/ 38 w 59"/>
                <a:gd name="T23" fmla="*/ 9 h 23"/>
                <a:gd name="T24" fmla="*/ 50 w 59"/>
                <a:gd name="T25" fmla="*/ 1 h 23"/>
                <a:gd name="T26" fmla="*/ 52 w 59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3">
                  <a:moveTo>
                    <a:pt x="52" y="0"/>
                  </a:moveTo>
                  <a:cubicBezTo>
                    <a:pt x="52" y="0"/>
                    <a:pt x="53" y="0"/>
                    <a:pt x="54" y="0"/>
                  </a:cubicBezTo>
                  <a:cubicBezTo>
                    <a:pt x="54" y="1"/>
                    <a:pt x="54" y="2"/>
                    <a:pt x="53" y="3"/>
                  </a:cubicBezTo>
                  <a:cubicBezTo>
                    <a:pt x="59" y="9"/>
                    <a:pt x="53" y="11"/>
                    <a:pt x="50" y="13"/>
                  </a:cubicBezTo>
                  <a:cubicBezTo>
                    <a:pt x="44" y="15"/>
                    <a:pt x="39" y="18"/>
                    <a:pt x="34" y="23"/>
                  </a:cubicBezTo>
                  <a:cubicBezTo>
                    <a:pt x="28" y="22"/>
                    <a:pt x="22" y="23"/>
                    <a:pt x="16" y="21"/>
                  </a:cubicBezTo>
                  <a:cubicBezTo>
                    <a:pt x="10" y="20"/>
                    <a:pt x="5" y="23"/>
                    <a:pt x="0" y="23"/>
                  </a:cubicBezTo>
                  <a:cubicBezTo>
                    <a:pt x="4" y="15"/>
                    <a:pt x="10" y="16"/>
                    <a:pt x="16" y="18"/>
                  </a:cubicBezTo>
                  <a:cubicBezTo>
                    <a:pt x="22" y="19"/>
                    <a:pt x="27" y="20"/>
                    <a:pt x="32" y="16"/>
                  </a:cubicBezTo>
                  <a:cubicBezTo>
                    <a:pt x="33" y="15"/>
                    <a:pt x="35" y="14"/>
                    <a:pt x="33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1" y="7"/>
                    <a:pt x="35" y="10"/>
                    <a:pt x="38" y="9"/>
                  </a:cubicBezTo>
                  <a:cubicBezTo>
                    <a:pt x="43" y="7"/>
                    <a:pt x="45" y="2"/>
                    <a:pt x="50" y="1"/>
                  </a:cubicBezTo>
                  <a:cubicBezTo>
                    <a:pt x="50" y="1"/>
                    <a:pt x="51" y="0"/>
                    <a:pt x="52" y="0"/>
                  </a:cubicBezTo>
                  <a:close/>
                </a:path>
              </a:pathLst>
            </a:custGeom>
            <a:solidFill>
              <a:srgbClr val="CB8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6" name="Freeform 2163"/>
            <p:cNvSpPr/>
            <p:nvPr/>
          </p:nvSpPr>
          <p:spPr bwMode="auto">
            <a:xfrm>
              <a:off x="5936" y="2224"/>
              <a:ext cx="63" cy="35"/>
            </a:xfrm>
            <a:custGeom>
              <a:avLst/>
              <a:gdLst>
                <a:gd name="T0" fmla="*/ 0 w 42"/>
                <a:gd name="T1" fmla="*/ 23 h 23"/>
                <a:gd name="T2" fmla="*/ 13 w 42"/>
                <a:gd name="T3" fmla="*/ 11 h 23"/>
                <a:gd name="T4" fmla="*/ 19 w 42"/>
                <a:gd name="T5" fmla="*/ 3 h 23"/>
                <a:gd name="T6" fmla="*/ 42 w 42"/>
                <a:gd name="T7" fmla="*/ 2 h 23"/>
                <a:gd name="T8" fmla="*/ 29 w 42"/>
                <a:gd name="T9" fmla="*/ 10 h 23"/>
                <a:gd name="T10" fmla="*/ 0 w 42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3">
                  <a:moveTo>
                    <a:pt x="0" y="23"/>
                  </a:moveTo>
                  <a:cubicBezTo>
                    <a:pt x="3" y="17"/>
                    <a:pt x="7" y="13"/>
                    <a:pt x="13" y="11"/>
                  </a:cubicBezTo>
                  <a:cubicBezTo>
                    <a:pt x="16" y="10"/>
                    <a:pt x="20" y="8"/>
                    <a:pt x="19" y="3"/>
                  </a:cubicBezTo>
                  <a:cubicBezTo>
                    <a:pt x="27" y="5"/>
                    <a:pt x="34" y="0"/>
                    <a:pt x="42" y="2"/>
                  </a:cubicBezTo>
                  <a:cubicBezTo>
                    <a:pt x="38" y="5"/>
                    <a:pt x="34" y="8"/>
                    <a:pt x="29" y="10"/>
                  </a:cubicBezTo>
                  <a:cubicBezTo>
                    <a:pt x="19" y="13"/>
                    <a:pt x="10" y="20"/>
                    <a:pt x="0" y="23"/>
                  </a:cubicBezTo>
                  <a:close/>
                </a:path>
              </a:pathLst>
            </a:custGeom>
            <a:solidFill>
              <a:srgbClr val="C47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7" name="Freeform 2164"/>
            <p:cNvSpPr/>
            <p:nvPr/>
          </p:nvSpPr>
          <p:spPr bwMode="auto">
            <a:xfrm>
              <a:off x="5899" y="2235"/>
              <a:ext cx="43" cy="9"/>
            </a:xfrm>
            <a:custGeom>
              <a:avLst/>
              <a:gdLst>
                <a:gd name="T0" fmla="*/ 29 w 29"/>
                <a:gd name="T1" fmla="*/ 2 h 6"/>
                <a:gd name="T2" fmla="*/ 21 w 29"/>
                <a:gd name="T3" fmla="*/ 6 h 6"/>
                <a:gd name="T4" fmla="*/ 12 w 29"/>
                <a:gd name="T5" fmla="*/ 6 h 6"/>
                <a:gd name="T6" fmla="*/ 0 w 29"/>
                <a:gd name="T7" fmla="*/ 0 h 6"/>
                <a:gd name="T8" fmla="*/ 20 w 29"/>
                <a:gd name="T9" fmla="*/ 0 h 6"/>
                <a:gd name="T10" fmla="*/ 29 w 29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9" y="2"/>
                  </a:moveTo>
                  <a:cubicBezTo>
                    <a:pt x="27" y="5"/>
                    <a:pt x="23" y="4"/>
                    <a:pt x="21" y="6"/>
                  </a:cubicBezTo>
                  <a:cubicBezTo>
                    <a:pt x="18" y="6"/>
                    <a:pt x="15" y="6"/>
                    <a:pt x="12" y="6"/>
                  </a:cubicBezTo>
                  <a:cubicBezTo>
                    <a:pt x="8" y="3"/>
                    <a:pt x="3" y="4"/>
                    <a:pt x="0" y="0"/>
                  </a:cubicBezTo>
                  <a:cubicBezTo>
                    <a:pt x="7" y="0"/>
                    <a:pt x="14" y="0"/>
                    <a:pt x="20" y="0"/>
                  </a:cubicBezTo>
                  <a:cubicBezTo>
                    <a:pt x="23" y="1"/>
                    <a:pt x="27" y="0"/>
                    <a:pt x="29" y="2"/>
                  </a:cubicBezTo>
                  <a:close/>
                </a:path>
              </a:pathLst>
            </a:custGeom>
            <a:solidFill>
              <a:srgbClr val="A6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8" name="Freeform 2165"/>
            <p:cNvSpPr/>
            <p:nvPr/>
          </p:nvSpPr>
          <p:spPr bwMode="auto">
            <a:xfrm>
              <a:off x="6793" y="104"/>
              <a:ext cx="75" cy="111"/>
            </a:xfrm>
            <a:custGeom>
              <a:avLst/>
              <a:gdLst>
                <a:gd name="T0" fmla="*/ 15 w 50"/>
                <a:gd name="T1" fmla="*/ 18 h 74"/>
                <a:gd name="T2" fmla="*/ 30 w 50"/>
                <a:gd name="T3" fmla="*/ 23 h 74"/>
                <a:gd name="T4" fmla="*/ 39 w 50"/>
                <a:gd name="T5" fmla="*/ 20 h 74"/>
                <a:gd name="T6" fmla="*/ 34 w 50"/>
                <a:gd name="T7" fmla="*/ 12 h 74"/>
                <a:gd name="T8" fmla="*/ 28 w 50"/>
                <a:gd name="T9" fmla="*/ 0 h 74"/>
                <a:gd name="T10" fmla="*/ 30 w 50"/>
                <a:gd name="T11" fmla="*/ 0 h 74"/>
                <a:gd name="T12" fmla="*/ 38 w 50"/>
                <a:gd name="T13" fmla="*/ 10 h 74"/>
                <a:gd name="T14" fmla="*/ 43 w 50"/>
                <a:gd name="T15" fmla="*/ 17 h 74"/>
                <a:gd name="T16" fmla="*/ 49 w 50"/>
                <a:gd name="T17" fmla="*/ 49 h 74"/>
                <a:gd name="T18" fmla="*/ 47 w 50"/>
                <a:gd name="T19" fmla="*/ 62 h 74"/>
                <a:gd name="T20" fmla="*/ 24 w 50"/>
                <a:gd name="T21" fmla="*/ 69 h 74"/>
                <a:gd name="T22" fmla="*/ 5 w 50"/>
                <a:gd name="T23" fmla="*/ 62 h 74"/>
                <a:gd name="T24" fmla="*/ 1 w 50"/>
                <a:gd name="T25" fmla="*/ 58 h 74"/>
                <a:gd name="T26" fmla="*/ 0 w 50"/>
                <a:gd name="T27" fmla="*/ 54 h 74"/>
                <a:gd name="T28" fmla="*/ 0 w 50"/>
                <a:gd name="T29" fmla="*/ 52 h 74"/>
                <a:gd name="T30" fmla="*/ 2 w 50"/>
                <a:gd name="T31" fmla="*/ 38 h 74"/>
                <a:gd name="T32" fmla="*/ 23 w 50"/>
                <a:gd name="T33" fmla="*/ 36 h 74"/>
                <a:gd name="T34" fmla="*/ 11 w 50"/>
                <a:gd name="T35" fmla="*/ 29 h 74"/>
                <a:gd name="T36" fmla="*/ 5 w 50"/>
                <a:gd name="T37" fmla="*/ 16 h 74"/>
                <a:gd name="T38" fmla="*/ 15 w 50"/>
                <a:gd name="T3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74">
                  <a:moveTo>
                    <a:pt x="15" y="18"/>
                  </a:moveTo>
                  <a:cubicBezTo>
                    <a:pt x="21" y="18"/>
                    <a:pt x="25" y="22"/>
                    <a:pt x="30" y="23"/>
                  </a:cubicBezTo>
                  <a:cubicBezTo>
                    <a:pt x="33" y="23"/>
                    <a:pt x="38" y="26"/>
                    <a:pt x="39" y="20"/>
                  </a:cubicBezTo>
                  <a:cubicBezTo>
                    <a:pt x="41" y="16"/>
                    <a:pt x="39" y="14"/>
                    <a:pt x="34" y="12"/>
                  </a:cubicBezTo>
                  <a:cubicBezTo>
                    <a:pt x="27" y="9"/>
                    <a:pt x="26" y="8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6"/>
                    <a:pt x="31" y="10"/>
                    <a:pt x="38" y="10"/>
                  </a:cubicBezTo>
                  <a:cubicBezTo>
                    <a:pt x="42" y="10"/>
                    <a:pt x="44" y="14"/>
                    <a:pt x="43" y="17"/>
                  </a:cubicBezTo>
                  <a:cubicBezTo>
                    <a:pt x="43" y="28"/>
                    <a:pt x="46" y="39"/>
                    <a:pt x="49" y="49"/>
                  </a:cubicBezTo>
                  <a:cubicBezTo>
                    <a:pt x="50" y="53"/>
                    <a:pt x="50" y="58"/>
                    <a:pt x="47" y="62"/>
                  </a:cubicBezTo>
                  <a:cubicBezTo>
                    <a:pt x="38" y="74"/>
                    <a:pt x="38" y="74"/>
                    <a:pt x="24" y="69"/>
                  </a:cubicBezTo>
                  <a:cubicBezTo>
                    <a:pt x="18" y="67"/>
                    <a:pt x="12" y="64"/>
                    <a:pt x="5" y="62"/>
                  </a:cubicBezTo>
                  <a:cubicBezTo>
                    <a:pt x="4" y="61"/>
                    <a:pt x="3" y="59"/>
                    <a:pt x="1" y="58"/>
                  </a:cubicBezTo>
                  <a:cubicBezTo>
                    <a:pt x="0" y="57"/>
                    <a:pt x="0" y="56"/>
                    <a:pt x="0" y="54"/>
                  </a:cubicBezTo>
                  <a:cubicBezTo>
                    <a:pt x="0" y="53"/>
                    <a:pt x="0" y="53"/>
                    <a:pt x="0" y="52"/>
                  </a:cubicBezTo>
                  <a:cubicBezTo>
                    <a:pt x="8" y="48"/>
                    <a:pt x="0" y="42"/>
                    <a:pt x="2" y="38"/>
                  </a:cubicBezTo>
                  <a:cubicBezTo>
                    <a:pt x="7" y="30"/>
                    <a:pt x="14" y="35"/>
                    <a:pt x="23" y="36"/>
                  </a:cubicBezTo>
                  <a:cubicBezTo>
                    <a:pt x="18" y="32"/>
                    <a:pt x="14" y="31"/>
                    <a:pt x="11" y="29"/>
                  </a:cubicBezTo>
                  <a:cubicBezTo>
                    <a:pt x="7" y="26"/>
                    <a:pt x="2" y="22"/>
                    <a:pt x="5" y="16"/>
                  </a:cubicBezTo>
                  <a:cubicBezTo>
                    <a:pt x="8" y="16"/>
                    <a:pt x="12" y="17"/>
                    <a:pt x="15" y="18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9" name="Freeform 2166"/>
            <p:cNvSpPr/>
            <p:nvPr/>
          </p:nvSpPr>
          <p:spPr bwMode="auto">
            <a:xfrm>
              <a:off x="6800" y="197"/>
              <a:ext cx="63" cy="64"/>
            </a:xfrm>
            <a:custGeom>
              <a:avLst/>
              <a:gdLst>
                <a:gd name="T0" fmla="*/ 0 w 42"/>
                <a:gd name="T1" fmla="*/ 0 h 43"/>
                <a:gd name="T2" fmla="*/ 12 w 42"/>
                <a:gd name="T3" fmla="*/ 3 h 43"/>
                <a:gd name="T4" fmla="*/ 42 w 42"/>
                <a:gd name="T5" fmla="*/ 0 h 43"/>
                <a:gd name="T6" fmla="*/ 39 w 42"/>
                <a:gd name="T7" fmla="*/ 21 h 43"/>
                <a:gd name="T8" fmla="*/ 32 w 42"/>
                <a:gd name="T9" fmla="*/ 34 h 43"/>
                <a:gd name="T10" fmla="*/ 26 w 42"/>
                <a:gd name="T11" fmla="*/ 38 h 43"/>
                <a:gd name="T12" fmla="*/ 7 w 42"/>
                <a:gd name="T13" fmla="*/ 37 h 43"/>
                <a:gd name="T14" fmla="*/ 7 w 42"/>
                <a:gd name="T15" fmla="*/ 33 h 43"/>
                <a:gd name="T16" fmla="*/ 8 w 42"/>
                <a:gd name="T17" fmla="*/ 32 h 43"/>
                <a:gd name="T18" fmla="*/ 16 w 42"/>
                <a:gd name="T19" fmla="*/ 27 h 43"/>
                <a:gd name="T20" fmla="*/ 9 w 42"/>
                <a:gd name="T21" fmla="*/ 21 h 43"/>
                <a:gd name="T22" fmla="*/ 4 w 42"/>
                <a:gd name="T23" fmla="*/ 14 h 43"/>
                <a:gd name="T24" fmla="*/ 15 w 42"/>
                <a:gd name="T25" fmla="*/ 16 h 43"/>
                <a:gd name="T26" fmla="*/ 24 w 42"/>
                <a:gd name="T27" fmla="*/ 19 h 43"/>
                <a:gd name="T28" fmla="*/ 29 w 42"/>
                <a:gd name="T29" fmla="*/ 19 h 43"/>
                <a:gd name="T30" fmla="*/ 28 w 42"/>
                <a:gd name="T31" fmla="*/ 13 h 43"/>
                <a:gd name="T32" fmla="*/ 15 w 42"/>
                <a:gd name="T33" fmla="*/ 7 h 43"/>
                <a:gd name="T34" fmla="*/ 0 w 42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5" y="0"/>
                    <a:pt x="8" y="1"/>
                    <a:pt x="12" y="3"/>
                  </a:cubicBezTo>
                  <a:cubicBezTo>
                    <a:pt x="23" y="9"/>
                    <a:pt x="33" y="9"/>
                    <a:pt x="42" y="0"/>
                  </a:cubicBezTo>
                  <a:cubicBezTo>
                    <a:pt x="39" y="6"/>
                    <a:pt x="38" y="14"/>
                    <a:pt x="39" y="21"/>
                  </a:cubicBezTo>
                  <a:cubicBezTo>
                    <a:pt x="39" y="27"/>
                    <a:pt x="38" y="32"/>
                    <a:pt x="32" y="34"/>
                  </a:cubicBezTo>
                  <a:cubicBezTo>
                    <a:pt x="30" y="35"/>
                    <a:pt x="28" y="37"/>
                    <a:pt x="26" y="38"/>
                  </a:cubicBezTo>
                  <a:cubicBezTo>
                    <a:pt x="20" y="43"/>
                    <a:pt x="12" y="43"/>
                    <a:pt x="7" y="37"/>
                  </a:cubicBezTo>
                  <a:cubicBezTo>
                    <a:pt x="5" y="35"/>
                    <a:pt x="5" y="34"/>
                    <a:pt x="7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11" y="31"/>
                    <a:pt x="16" y="32"/>
                    <a:pt x="16" y="27"/>
                  </a:cubicBezTo>
                  <a:cubicBezTo>
                    <a:pt x="17" y="24"/>
                    <a:pt x="12" y="23"/>
                    <a:pt x="9" y="21"/>
                  </a:cubicBezTo>
                  <a:cubicBezTo>
                    <a:pt x="7" y="19"/>
                    <a:pt x="5" y="18"/>
                    <a:pt x="4" y="14"/>
                  </a:cubicBezTo>
                  <a:cubicBezTo>
                    <a:pt x="8" y="12"/>
                    <a:pt x="12" y="14"/>
                    <a:pt x="15" y="16"/>
                  </a:cubicBezTo>
                  <a:cubicBezTo>
                    <a:pt x="18" y="17"/>
                    <a:pt x="21" y="18"/>
                    <a:pt x="24" y="19"/>
                  </a:cubicBezTo>
                  <a:cubicBezTo>
                    <a:pt x="26" y="20"/>
                    <a:pt x="28" y="21"/>
                    <a:pt x="29" y="19"/>
                  </a:cubicBezTo>
                  <a:cubicBezTo>
                    <a:pt x="31" y="16"/>
                    <a:pt x="29" y="14"/>
                    <a:pt x="28" y="13"/>
                  </a:cubicBezTo>
                  <a:cubicBezTo>
                    <a:pt x="24" y="10"/>
                    <a:pt x="19" y="8"/>
                    <a:pt x="15" y="7"/>
                  </a:cubicBezTo>
                  <a:cubicBezTo>
                    <a:pt x="10" y="5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0" name="Freeform 2167"/>
            <p:cNvSpPr/>
            <p:nvPr/>
          </p:nvSpPr>
          <p:spPr bwMode="auto">
            <a:xfrm>
              <a:off x="6776" y="129"/>
              <a:ext cx="36" cy="81"/>
            </a:xfrm>
            <a:custGeom>
              <a:avLst/>
              <a:gdLst>
                <a:gd name="T0" fmla="*/ 14 w 24"/>
                <a:gd name="T1" fmla="*/ 22 h 54"/>
                <a:gd name="T2" fmla="*/ 20 w 24"/>
                <a:gd name="T3" fmla="*/ 28 h 54"/>
                <a:gd name="T4" fmla="*/ 22 w 24"/>
                <a:gd name="T5" fmla="*/ 35 h 54"/>
                <a:gd name="T6" fmla="*/ 16 w 24"/>
                <a:gd name="T7" fmla="*/ 36 h 54"/>
                <a:gd name="T8" fmla="*/ 13 w 24"/>
                <a:gd name="T9" fmla="*/ 35 h 54"/>
                <a:gd name="T10" fmla="*/ 12 w 24"/>
                <a:gd name="T11" fmla="*/ 37 h 54"/>
                <a:gd name="T12" fmla="*/ 12 w 24"/>
                <a:gd name="T13" fmla="*/ 37 h 54"/>
                <a:gd name="T14" fmla="*/ 12 w 24"/>
                <a:gd name="T15" fmla="*/ 41 h 54"/>
                <a:gd name="T16" fmla="*/ 13 w 24"/>
                <a:gd name="T17" fmla="*/ 45 h 54"/>
                <a:gd name="T18" fmla="*/ 9 w 24"/>
                <a:gd name="T19" fmla="*/ 54 h 54"/>
                <a:gd name="T20" fmla="*/ 3 w 24"/>
                <a:gd name="T21" fmla="*/ 40 h 54"/>
                <a:gd name="T22" fmla="*/ 2 w 24"/>
                <a:gd name="T23" fmla="*/ 32 h 54"/>
                <a:gd name="T24" fmla="*/ 7 w 24"/>
                <a:gd name="T25" fmla="*/ 15 h 54"/>
                <a:gd name="T26" fmla="*/ 5 w 24"/>
                <a:gd name="T27" fmla="*/ 10 h 54"/>
                <a:gd name="T28" fmla="*/ 3 w 24"/>
                <a:gd name="T29" fmla="*/ 8 h 54"/>
                <a:gd name="T30" fmla="*/ 2 w 24"/>
                <a:gd name="T31" fmla="*/ 4 h 54"/>
                <a:gd name="T32" fmla="*/ 3 w 24"/>
                <a:gd name="T33" fmla="*/ 2 h 54"/>
                <a:gd name="T34" fmla="*/ 5 w 24"/>
                <a:gd name="T35" fmla="*/ 0 h 54"/>
                <a:gd name="T36" fmla="*/ 14 w 24"/>
                <a:gd name="T37" fmla="*/ 15 h 54"/>
                <a:gd name="T38" fmla="*/ 14 w 24"/>
                <a:gd name="T39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54">
                  <a:moveTo>
                    <a:pt x="14" y="22"/>
                  </a:moveTo>
                  <a:cubicBezTo>
                    <a:pt x="16" y="24"/>
                    <a:pt x="18" y="26"/>
                    <a:pt x="20" y="28"/>
                  </a:cubicBezTo>
                  <a:cubicBezTo>
                    <a:pt x="21" y="30"/>
                    <a:pt x="24" y="32"/>
                    <a:pt x="22" y="35"/>
                  </a:cubicBezTo>
                  <a:cubicBezTo>
                    <a:pt x="21" y="37"/>
                    <a:pt x="19" y="36"/>
                    <a:pt x="16" y="36"/>
                  </a:cubicBezTo>
                  <a:cubicBezTo>
                    <a:pt x="15" y="35"/>
                    <a:pt x="14" y="35"/>
                    <a:pt x="13" y="35"/>
                  </a:cubicBezTo>
                  <a:cubicBezTo>
                    <a:pt x="12" y="35"/>
                    <a:pt x="11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40"/>
                    <a:pt x="12" y="41"/>
                  </a:cubicBezTo>
                  <a:cubicBezTo>
                    <a:pt x="13" y="42"/>
                    <a:pt x="12" y="43"/>
                    <a:pt x="13" y="45"/>
                  </a:cubicBezTo>
                  <a:cubicBezTo>
                    <a:pt x="15" y="51"/>
                    <a:pt x="15" y="51"/>
                    <a:pt x="9" y="54"/>
                  </a:cubicBezTo>
                  <a:cubicBezTo>
                    <a:pt x="9" y="48"/>
                    <a:pt x="8" y="43"/>
                    <a:pt x="3" y="40"/>
                  </a:cubicBezTo>
                  <a:cubicBezTo>
                    <a:pt x="0" y="38"/>
                    <a:pt x="0" y="35"/>
                    <a:pt x="2" y="32"/>
                  </a:cubicBezTo>
                  <a:cubicBezTo>
                    <a:pt x="6" y="27"/>
                    <a:pt x="4" y="20"/>
                    <a:pt x="7" y="15"/>
                  </a:cubicBezTo>
                  <a:cubicBezTo>
                    <a:pt x="9" y="13"/>
                    <a:pt x="6" y="11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13" y="2"/>
                    <a:pt x="14" y="9"/>
                    <a:pt x="14" y="15"/>
                  </a:cubicBezTo>
                  <a:cubicBezTo>
                    <a:pt x="15" y="17"/>
                    <a:pt x="13" y="20"/>
                    <a:pt x="14" y="22"/>
                  </a:cubicBezTo>
                  <a:close/>
                </a:path>
              </a:pathLst>
            </a:custGeom>
            <a:solidFill>
              <a:srgbClr val="E0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1" name="Freeform 2168"/>
            <p:cNvSpPr/>
            <p:nvPr/>
          </p:nvSpPr>
          <p:spPr bwMode="auto">
            <a:xfrm>
              <a:off x="6770" y="206"/>
              <a:ext cx="35" cy="31"/>
            </a:xfrm>
            <a:custGeom>
              <a:avLst/>
              <a:gdLst>
                <a:gd name="T0" fmla="*/ 7 w 23"/>
                <a:gd name="T1" fmla="*/ 19 h 21"/>
                <a:gd name="T2" fmla="*/ 5 w 23"/>
                <a:gd name="T3" fmla="*/ 9 h 21"/>
                <a:gd name="T4" fmla="*/ 1 w 23"/>
                <a:gd name="T5" fmla="*/ 6 h 21"/>
                <a:gd name="T6" fmla="*/ 2 w 23"/>
                <a:gd name="T7" fmla="*/ 1 h 21"/>
                <a:gd name="T8" fmla="*/ 6 w 23"/>
                <a:gd name="T9" fmla="*/ 1 h 21"/>
                <a:gd name="T10" fmla="*/ 11 w 23"/>
                <a:gd name="T11" fmla="*/ 5 h 21"/>
                <a:gd name="T12" fmla="*/ 19 w 23"/>
                <a:gd name="T13" fmla="*/ 15 h 21"/>
                <a:gd name="T14" fmla="*/ 23 w 23"/>
                <a:gd name="T15" fmla="*/ 19 h 21"/>
                <a:gd name="T16" fmla="*/ 17 w 23"/>
                <a:gd name="T17" fmla="*/ 21 h 21"/>
                <a:gd name="T18" fmla="*/ 7 w 23"/>
                <a:gd name="T1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1">
                  <a:moveTo>
                    <a:pt x="7" y="19"/>
                  </a:moveTo>
                  <a:cubicBezTo>
                    <a:pt x="9" y="15"/>
                    <a:pt x="9" y="11"/>
                    <a:pt x="5" y="9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3"/>
                    <a:pt x="8" y="5"/>
                    <a:pt x="11" y="5"/>
                  </a:cubicBezTo>
                  <a:cubicBezTo>
                    <a:pt x="11" y="11"/>
                    <a:pt x="15" y="12"/>
                    <a:pt x="19" y="15"/>
                  </a:cubicBezTo>
                  <a:cubicBezTo>
                    <a:pt x="21" y="15"/>
                    <a:pt x="23" y="16"/>
                    <a:pt x="23" y="19"/>
                  </a:cubicBezTo>
                  <a:cubicBezTo>
                    <a:pt x="22" y="21"/>
                    <a:pt x="19" y="21"/>
                    <a:pt x="17" y="21"/>
                  </a:cubicBezTo>
                  <a:cubicBezTo>
                    <a:pt x="14" y="20"/>
                    <a:pt x="10" y="19"/>
                    <a:pt x="7" y="19"/>
                  </a:cubicBezTo>
                  <a:close/>
                </a:path>
              </a:pathLst>
            </a:custGeom>
            <a:solidFill>
              <a:srgbClr val="E3B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2" name="Freeform 2169"/>
            <p:cNvSpPr/>
            <p:nvPr/>
          </p:nvSpPr>
          <p:spPr bwMode="auto">
            <a:xfrm>
              <a:off x="6827" y="89"/>
              <a:ext cx="17" cy="15"/>
            </a:xfrm>
            <a:custGeom>
              <a:avLst/>
              <a:gdLst>
                <a:gd name="T0" fmla="*/ 7 w 11"/>
                <a:gd name="T1" fmla="*/ 10 h 10"/>
                <a:gd name="T2" fmla="*/ 5 w 11"/>
                <a:gd name="T3" fmla="*/ 10 h 10"/>
                <a:gd name="T4" fmla="*/ 5 w 11"/>
                <a:gd name="T5" fmla="*/ 10 h 10"/>
                <a:gd name="T6" fmla="*/ 3 w 11"/>
                <a:gd name="T7" fmla="*/ 1 h 10"/>
                <a:gd name="T8" fmla="*/ 5 w 11"/>
                <a:gd name="T9" fmla="*/ 1 h 10"/>
                <a:gd name="T10" fmla="*/ 7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7" y="10"/>
                  </a:moveTo>
                  <a:cubicBezTo>
                    <a:pt x="7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0" y="5"/>
                    <a:pt x="3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7" y="4"/>
                    <a:pt x="11" y="6"/>
                    <a:pt x="7" y="10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3" name="Freeform 2170"/>
            <p:cNvSpPr/>
            <p:nvPr/>
          </p:nvSpPr>
          <p:spPr bwMode="auto">
            <a:xfrm>
              <a:off x="6823" y="78"/>
              <a:ext cx="4" cy="5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4" name="Freeform 2171"/>
            <p:cNvSpPr/>
            <p:nvPr/>
          </p:nvSpPr>
          <p:spPr bwMode="auto">
            <a:xfrm>
              <a:off x="6826" y="81"/>
              <a:ext cx="3" cy="3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5" name="Freeform 2172"/>
            <p:cNvSpPr/>
            <p:nvPr/>
          </p:nvSpPr>
          <p:spPr bwMode="auto">
            <a:xfrm>
              <a:off x="6829" y="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6" name="Freeform 2173"/>
            <p:cNvSpPr/>
            <p:nvPr/>
          </p:nvSpPr>
          <p:spPr bwMode="auto">
            <a:xfrm>
              <a:off x="6832" y="8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3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7" name="Freeform 2174"/>
            <p:cNvSpPr/>
            <p:nvPr/>
          </p:nvSpPr>
          <p:spPr bwMode="auto">
            <a:xfrm>
              <a:off x="6785" y="56"/>
              <a:ext cx="50" cy="48"/>
            </a:xfrm>
            <a:custGeom>
              <a:avLst/>
              <a:gdLst>
                <a:gd name="T0" fmla="*/ 26 w 33"/>
                <a:gd name="T1" fmla="*/ 15 h 32"/>
                <a:gd name="T2" fmla="*/ 26 w 33"/>
                <a:gd name="T3" fmla="*/ 17 h 32"/>
                <a:gd name="T4" fmla="*/ 28 w 33"/>
                <a:gd name="T5" fmla="*/ 19 h 32"/>
                <a:gd name="T6" fmla="*/ 28 w 33"/>
                <a:gd name="T7" fmla="*/ 19 h 32"/>
                <a:gd name="T8" fmla="*/ 29 w 33"/>
                <a:gd name="T9" fmla="*/ 21 h 32"/>
                <a:gd name="T10" fmla="*/ 29 w 33"/>
                <a:gd name="T11" fmla="*/ 21 h 32"/>
                <a:gd name="T12" fmla="*/ 31 w 33"/>
                <a:gd name="T13" fmla="*/ 23 h 32"/>
                <a:gd name="T14" fmla="*/ 31 w 33"/>
                <a:gd name="T15" fmla="*/ 23 h 32"/>
                <a:gd name="T16" fmla="*/ 33 w 33"/>
                <a:gd name="T17" fmla="*/ 32 h 32"/>
                <a:gd name="T18" fmla="*/ 7 w 33"/>
                <a:gd name="T19" fmla="*/ 14 h 32"/>
                <a:gd name="T20" fmla="*/ 4 w 33"/>
                <a:gd name="T21" fmla="*/ 9 h 32"/>
                <a:gd name="T22" fmla="*/ 6 w 33"/>
                <a:gd name="T23" fmla="*/ 0 h 32"/>
                <a:gd name="T24" fmla="*/ 6 w 33"/>
                <a:gd name="T25" fmla="*/ 0 h 32"/>
                <a:gd name="T26" fmla="*/ 8 w 33"/>
                <a:gd name="T27" fmla="*/ 2 h 32"/>
                <a:gd name="T28" fmla="*/ 10 w 33"/>
                <a:gd name="T29" fmla="*/ 4 h 32"/>
                <a:gd name="T30" fmla="*/ 10 w 33"/>
                <a:gd name="T31" fmla="*/ 4 h 32"/>
                <a:gd name="T32" fmla="*/ 18 w 33"/>
                <a:gd name="T33" fmla="*/ 9 h 32"/>
                <a:gd name="T34" fmla="*/ 26 w 33"/>
                <a:gd name="T3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2">
                  <a:moveTo>
                    <a:pt x="26" y="15"/>
                  </a:moveTo>
                  <a:cubicBezTo>
                    <a:pt x="26" y="16"/>
                    <a:pt x="26" y="16"/>
                    <a:pt x="26" y="17"/>
                  </a:cubicBezTo>
                  <a:cubicBezTo>
                    <a:pt x="26" y="17"/>
                    <a:pt x="27" y="18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1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6"/>
                    <a:pt x="33" y="29"/>
                    <a:pt x="33" y="32"/>
                  </a:cubicBezTo>
                  <a:cubicBezTo>
                    <a:pt x="19" y="32"/>
                    <a:pt x="11" y="26"/>
                    <a:pt x="7" y="14"/>
                  </a:cubicBezTo>
                  <a:cubicBezTo>
                    <a:pt x="6" y="12"/>
                    <a:pt x="6" y="10"/>
                    <a:pt x="4" y="9"/>
                  </a:cubicBezTo>
                  <a:cubicBezTo>
                    <a:pt x="0" y="4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7"/>
                    <a:pt x="15" y="7"/>
                    <a:pt x="18" y="9"/>
                  </a:cubicBezTo>
                  <a:cubicBezTo>
                    <a:pt x="20" y="11"/>
                    <a:pt x="23" y="13"/>
                    <a:pt x="26" y="15"/>
                  </a:cubicBezTo>
                  <a:close/>
                </a:path>
              </a:pathLst>
            </a:custGeom>
            <a:solidFill>
              <a:srgbClr val="F8D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8" name="Freeform 2175"/>
            <p:cNvSpPr/>
            <p:nvPr/>
          </p:nvSpPr>
          <p:spPr bwMode="auto">
            <a:xfrm>
              <a:off x="6800" y="62"/>
              <a:ext cx="12" cy="7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4" y="5"/>
                    <a:pt x="1" y="4"/>
                    <a:pt x="0" y="0"/>
                  </a:cubicBezTo>
                  <a:cubicBezTo>
                    <a:pt x="3" y="1"/>
                    <a:pt x="6" y="2"/>
                    <a:pt x="8" y="5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9" name="Freeform 2176"/>
            <p:cNvSpPr/>
            <p:nvPr/>
          </p:nvSpPr>
          <p:spPr bwMode="auto">
            <a:xfrm>
              <a:off x="6797" y="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0" name="Freeform 2177"/>
            <p:cNvSpPr/>
            <p:nvPr/>
          </p:nvSpPr>
          <p:spPr bwMode="auto">
            <a:xfrm>
              <a:off x="6794" y="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1" name="Freeform 2178"/>
            <p:cNvSpPr/>
            <p:nvPr/>
          </p:nvSpPr>
          <p:spPr bwMode="auto">
            <a:xfrm>
              <a:off x="5960" y="2224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5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2" name="Freeform 2179"/>
            <p:cNvSpPr/>
            <p:nvPr/>
          </p:nvSpPr>
          <p:spPr bwMode="auto">
            <a:xfrm>
              <a:off x="6140" y="1206"/>
              <a:ext cx="27" cy="70"/>
            </a:xfrm>
            <a:custGeom>
              <a:avLst/>
              <a:gdLst>
                <a:gd name="T0" fmla="*/ 8 w 18"/>
                <a:gd name="T1" fmla="*/ 16 h 47"/>
                <a:gd name="T2" fmla="*/ 9 w 18"/>
                <a:gd name="T3" fmla="*/ 8 h 47"/>
                <a:gd name="T4" fmla="*/ 10 w 18"/>
                <a:gd name="T5" fmla="*/ 1 h 47"/>
                <a:gd name="T6" fmla="*/ 16 w 18"/>
                <a:gd name="T7" fmla="*/ 7 h 47"/>
                <a:gd name="T8" fmla="*/ 17 w 18"/>
                <a:gd name="T9" fmla="*/ 13 h 47"/>
                <a:gd name="T10" fmla="*/ 10 w 18"/>
                <a:gd name="T11" fmla="*/ 33 h 47"/>
                <a:gd name="T12" fmla="*/ 10 w 18"/>
                <a:gd name="T13" fmla="*/ 47 h 47"/>
                <a:gd name="T14" fmla="*/ 8 w 18"/>
                <a:gd name="T15" fmla="*/ 47 h 47"/>
                <a:gd name="T16" fmla="*/ 6 w 18"/>
                <a:gd name="T17" fmla="*/ 33 h 47"/>
                <a:gd name="T18" fmla="*/ 4 w 18"/>
                <a:gd name="T19" fmla="*/ 18 h 47"/>
                <a:gd name="T20" fmla="*/ 5 w 18"/>
                <a:gd name="T21" fmla="*/ 16 h 47"/>
                <a:gd name="T22" fmla="*/ 8 w 1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7">
                  <a:moveTo>
                    <a:pt x="8" y="16"/>
                  </a:moveTo>
                  <a:cubicBezTo>
                    <a:pt x="10" y="14"/>
                    <a:pt x="11" y="11"/>
                    <a:pt x="9" y="8"/>
                  </a:cubicBezTo>
                  <a:cubicBezTo>
                    <a:pt x="8" y="5"/>
                    <a:pt x="6" y="3"/>
                    <a:pt x="10" y="1"/>
                  </a:cubicBezTo>
                  <a:cubicBezTo>
                    <a:pt x="15" y="0"/>
                    <a:pt x="16" y="3"/>
                    <a:pt x="16" y="7"/>
                  </a:cubicBezTo>
                  <a:cubicBezTo>
                    <a:pt x="18" y="9"/>
                    <a:pt x="18" y="11"/>
                    <a:pt x="17" y="13"/>
                  </a:cubicBezTo>
                  <a:cubicBezTo>
                    <a:pt x="11" y="18"/>
                    <a:pt x="12" y="26"/>
                    <a:pt x="10" y="33"/>
                  </a:cubicBezTo>
                  <a:cubicBezTo>
                    <a:pt x="10" y="38"/>
                    <a:pt x="10" y="42"/>
                    <a:pt x="10" y="47"/>
                  </a:cubicBezTo>
                  <a:cubicBezTo>
                    <a:pt x="9" y="47"/>
                    <a:pt x="9" y="47"/>
                    <a:pt x="8" y="47"/>
                  </a:cubicBezTo>
                  <a:cubicBezTo>
                    <a:pt x="8" y="42"/>
                    <a:pt x="9" y="37"/>
                    <a:pt x="6" y="33"/>
                  </a:cubicBezTo>
                  <a:cubicBezTo>
                    <a:pt x="0" y="29"/>
                    <a:pt x="1" y="24"/>
                    <a:pt x="4" y="18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6" y="15"/>
                    <a:pt x="7" y="15"/>
                    <a:pt x="8" y="16"/>
                  </a:cubicBezTo>
                  <a:close/>
                </a:path>
              </a:pathLst>
            </a:custGeom>
            <a:solidFill>
              <a:srgbClr val="CE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3" name="Freeform 2180"/>
            <p:cNvSpPr/>
            <p:nvPr/>
          </p:nvSpPr>
          <p:spPr bwMode="auto">
            <a:xfrm>
              <a:off x="5906" y="982"/>
              <a:ext cx="243" cy="284"/>
            </a:xfrm>
            <a:custGeom>
              <a:avLst/>
              <a:gdLst>
                <a:gd name="T0" fmla="*/ 162 w 162"/>
                <a:gd name="T1" fmla="*/ 165 h 189"/>
                <a:gd name="T2" fmla="*/ 162 w 162"/>
                <a:gd name="T3" fmla="*/ 182 h 189"/>
                <a:gd name="T4" fmla="*/ 156 w 162"/>
                <a:gd name="T5" fmla="*/ 189 h 189"/>
                <a:gd name="T6" fmla="*/ 147 w 162"/>
                <a:gd name="T7" fmla="*/ 155 h 189"/>
                <a:gd name="T8" fmla="*/ 142 w 162"/>
                <a:gd name="T9" fmla="*/ 151 h 189"/>
                <a:gd name="T10" fmla="*/ 135 w 162"/>
                <a:gd name="T11" fmla="*/ 150 h 189"/>
                <a:gd name="T12" fmla="*/ 130 w 162"/>
                <a:gd name="T13" fmla="*/ 143 h 189"/>
                <a:gd name="T14" fmla="*/ 129 w 162"/>
                <a:gd name="T15" fmla="*/ 140 h 189"/>
                <a:gd name="T16" fmla="*/ 126 w 162"/>
                <a:gd name="T17" fmla="*/ 135 h 189"/>
                <a:gd name="T18" fmla="*/ 92 w 162"/>
                <a:gd name="T19" fmla="*/ 126 h 189"/>
                <a:gd name="T20" fmla="*/ 51 w 162"/>
                <a:gd name="T21" fmla="*/ 132 h 189"/>
                <a:gd name="T22" fmla="*/ 23 w 162"/>
                <a:gd name="T23" fmla="*/ 117 h 189"/>
                <a:gd name="T24" fmla="*/ 24 w 162"/>
                <a:gd name="T25" fmla="*/ 101 h 189"/>
                <a:gd name="T26" fmla="*/ 17 w 162"/>
                <a:gd name="T27" fmla="*/ 76 h 189"/>
                <a:gd name="T28" fmla="*/ 5 w 162"/>
                <a:gd name="T29" fmla="*/ 65 h 189"/>
                <a:gd name="T30" fmla="*/ 19 w 162"/>
                <a:gd name="T31" fmla="*/ 23 h 189"/>
                <a:gd name="T32" fmla="*/ 31 w 162"/>
                <a:gd name="T33" fmla="*/ 17 h 189"/>
                <a:gd name="T34" fmla="*/ 58 w 162"/>
                <a:gd name="T35" fmla="*/ 25 h 189"/>
                <a:gd name="T36" fmla="*/ 59 w 162"/>
                <a:gd name="T37" fmla="*/ 26 h 189"/>
                <a:gd name="T38" fmla="*/ 98 w 162"/>
                <a:gd name="T39" fmla="*/ 36 h 189"/>
                <a:gd name="T40" fmla="*/ 101 w 162"/>
                <a:gd name="T41" fmla="*/ 27 h 189"/>
                <a:gd name="T42" fmla="*/ 91 w 162"/>
                <a:gd name="T43" fmla="*/ 14 h 189"/>
                <a:gd name="T44" fmla="*/ 91 w 162"/>
                <a:gd name="T45" fmla="*/ 0 h 189"/>
                <a:gd name="T46" fmla="*/ 95 w 162"/>
                <a:gd name="T47" fmla="*/ 0 h 189"/>
                <a:gd name="T48" fmla="*/ 98 w 162"/>
                <a:gd name="T49" fmla="*/ 2 h 189"/>
                <a:gd name="T50" fmla="*/ 131 w 162"/>
                <a:gd name="T51" fmla="*/ 49 h 189"/>
                <a:gd name="T52" fmla="*/ 134 w 162"/>
                <a:gd name="T53" fmla="*/ 57 h 189"/>
                <a:gd name="T54" fmla="*/ 134 w 162"/>
                <a:gd name="T55" fmla="*/ 59 h 189"/>
                <a:gd name="T56" fmla="*/ 134 w 162"/>
                <a:gd name="T57" fmla="*/ 61 h 189"/>
                <a:gd name="T58" fmla="*/ 135 w 162"/>
                <a:gd name="T59" fmla="*/ 64 h 189"/>
                <a:gd name="T60" fmla="*/ 136 w 162"/>
                <a:gd name="T61" fmla="*/ 66 h 189"/>
                <a:gd name="T62" fmla="*/ 137 w 162"/>
                <a:gd name="T63" fmla="*/ 67 h 189"/>
                <a:gd name="T64" fmla="*/ 137 w 162"/>
                <a:gd name="T65" fmla="*/ 70 h 189"/>
                <a:gd name="T66" fmla="*/ 137 w 162"/>
                <a:gd name="T67" fmla="*/ 71 h 189"/>
                <a:gd name="T68" fmla="*/ 122 w 162"/>
                <a:gd name="T69" fmla="*/ 85 h 189"/>
                <a:gd name="T70" fmla="*/ 123 w 162"/>
                <a:gd name="T71" fmla="*/ 88 h 189"/>
                <a:gd name="T72" fmla="*/ 126 w 162"/>
                <a:gd name="T73" fmla="*/ 90 h 189"/>
                <a:gd name="T74" fmla="*/ 154 w 162"/>
                <a:gd name="T75" fmla="*/ 112 h 189"/>
                <a:gd name="T76" fmla="*/ 155 w 162"/>
                <a:gd name="T77" fmla="*/ 118 h 189"/>
                <a:gd name="T78" fmla="*/ 150 w 162"/>
                <a:gd name="T79" fmla="*/ 127 h 189"/>
                <a:gd name="T80" fmla="*/ 143 w 162"/>
                <a:gd name="T81" fmla="*/ 122 h 189"/>
                <a:gd name="T82" fmla="*/ 132 w 162"/>
                <a:gd name="T83" fmla="*/ 112 h 189"/>
                <a:gd name="T84" fmla="*/ 148 w 162"/>
                <a:gd name="T85" fmla="*/ 133 h 189"/>
                <a:gd name="T86" fmla="*/ 153 w 162"/>
                <a:gd name="T87" fmla="*/ 149 h 189"/>
                <a:gd name="T88" fmla="*/ 162 w 162"/>
                <a:gd name="T89" fmla="*/ 16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" h="189">
                  <a:moveTo>
                    <a:pt x="162" y="165"/>
                  </a:moveTo>
                  <a:cubicBezTo>
                    <a:pt x="162" y="171"/>
                    <a:pt x="159" y="177"/>
                    <a:pt x="162" y="182"/>
                  </a:cubicBezTo>
                  <a:cubicBezTo>
                    <a:pt x="160" y="184"/>
                    <a:pt x="160" y="187"/>
                    <a:pt x="156" y="189"/>
                  </a:cubicBezTo>
                  <a:cubicBezTo>
                    <a:pt x="147" y="179"/>
                    <a:pt x="147" y="168"/>
                    <a:pt x="147" y="155"/>
                  </a:cubicBezTo>
                  <a:cubicBezTo>
                    <a:pt x="147" y="152"/>
                    <a:pt x="146" y="149"/>
                    <a:pt x="142" y="151"/>
                  </a:cubicBezTo>
                  <a:cubicBezTo>
                    <a:pt x="139" y="151"/>
                    <a:pt x="137" y="151"/>
                    <a:pt x="135" y="150"/>
                  </a:cubicBezTo>
                  <a:cubicBezTo>
                    <a:pt x="134" y="147"/>
                    <a:pt x="132" y="145"/>
                    <a:pt x="130" y="143"/>
                  </a:cubicBezTo>
                  <a:cubicBezTo>
                    <a:pt x="130" y="142"/>
                    <a:pt x="129" y="141"/>
                    <a:pt x="129" y="140"/>
                  </a:cubicBezTo>
                  <a:cubicBezTo>
                    <a:pt x="128" y="138"/>
                    <a:pt x="128" y="135"/>
                    <a:pt x="126" y="135"/>
                  </a:cubicBezTo>
                  <a:cubicBezTo>
                    <a:pt x="114" y="133"/>
                    <a:pt x="103" y="129"/>
                    <a:pt x="92" y="126"/>
                  </a:cubicBezTo>
                  <a:cubicBezTo>
                    <a:pt x="77" y="121"/>
                    <a:pt x="64" y="125"/>
                    <a:pt x="51" y="132"/>
                  </a:cubicBezTo>
                  <a:cubicBezTo>
                    <a:pt x="39" y="140"/>
                    <a:pt x="24" y="132"/>
                    <a:pt x="23" y="117"/>
                  </a:cubicBezTo>
                  <a:cubicBezTo>
                    <a:pt x="23" y="112"/>
                    <a:pt x="23" y="107"/>
                    <a:pt x="24" y="101"/>
                  </a:cubicBezTo>
                  <a:cubicBezTo>
                    <a:pt x="28" y="91"/>
                    <a:pt x="25" y="83"/>
                    <a:pt x="17" y="76"/>
                  </a:cubicBezTo>
                  <a:cubicBezTo>
                    <a:pt x="12" y="73"/>
                    <a:pt x="9" y="68"/>
                    <a:pt x="5" y="65"/>
                  </a:cubicBezTo>
                  <a:cubicBezTo>
                    <a:pt x="0" y="52"/>
                    <a:pt x="7" y="32"/>
                    <a:pt x="19" y="23"/>
                  </a:cubicBezTo>
                  <a:cubicBezTo>
                    <a:pt x="23" y="21"/>
                    <a:pt x="26" y="18"/>
                    <a:pt x="31" y="17"/>
                  </a:cubicBezTo>
                  <a:cubicBezTo>
                    <a:pt x="43" y="12"/>
                    <a:pt x="50" y="14"/>
                    <a:pt x="58" y="25"/>
                  </a:cubicBezTo>
                  <a:cubicBezTo>
                    <a:pt x="59" y="25"/>
                    <a:pt x="59" y="26"/>
                    <a:pt x="59" y="26"/>
                  </a:cubicBezTo>
                  <a:cubicBezTo>
                    <a:pt x="70" y="41"/>
                    <a:pt x="82" y="44"/>
                    <a:pt x="98" y="36"/>
                  </a:cubicBezTo>
                  <a:cubicBezTo>
                    <a:pt x="102" y="34"/>
                    <a:pt x="103" y="31"/>
                    <a:pt x="101" y="27"/>
                  </a:cubicBezTo>
                  <a:cubicBezTo>
                    <a:pt x="98" y="22"/>
                    <a:pt x="94" y="18"/>
                    <a:pt x="91" y="14"/>
                  </a:cubicBezTo>
                  <a:cubicBezTo>
                    <a:pt x="87" y="9"/>
                    <a:pt x="83" y="4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6" y="1"/>
                    <a:pt x="97" y="1"/>
                    <a:pt x="98" y="2"/>
                  </a:cubicBezTo>
                  <a:cubicBezTo>
                    <a:pt x="106" y="20"/>
                    <a:pt x="117" y="36"/>
                    <a:pt x="131" y="49"/>
                  </a:cubicBezTo>
                  <a:cubicBezTo>
                    <a:pt x="133" y="51"/>
                    <a:pt x="135" y="53"/>
                    <a:pt x="134" y="57"/>
                  </a:cubicBezTo>
                  <a:cubicBezTo>
                    <a:pt x="134" y="57"/>
                    <a:pt x="134" y="58"/>
                    <a:pt x="134" y="59"/>
                  </a:cubicBezTo>
                  <a:cubicBezTo>
                    <a:pt x="134" y="59"/>
                    <a:pt x="133" y="60"/>
                    <a:pt x="134" y="61"/>
                  </a:cubicBezTo>
                  <a:cubicBezTo>
                    <a:pt x="134" y="62"/>
                    <a:pt x="135" y="63"/>
                    <a:pt x="135" y="64"/>
                  </a:cubicBezTo>
                  <a:cubicBezTo>
                    <a:pt x="136" y="64"/>
                    <a:pt x="136" y="65"/>
                    <a:pt x="136" y="66"/>
                  </a:cubicBezTo>
                  <a:cubicBezTo>
                    <a:pt x="137" y="66"/>
                    <a:pt x="137" y="67"/>
                    <a:pt x="137" y="67"/>
                  </a:cubicBezTo>
                  <a:cubicBezTo>
                    <a:pt x="137" y="68"/>
                    <a:pt x="137" y="69"/>
                    <a:pt x="137" y="70"/>
                  </a:cubicBezTo>
                  <a:cubicBezTo>
                    <a:pt x="137" y="70"/>
                    <a:pt x="137" y="71"/>
                    <a:pt x="137" y="71"/>
                  </a:cubicBezTo>
                  <a:cubicBezTo>
                    <a:pt x="135" y="79"/>
                    <a:pt x="132" y="87"/>
                    <a:pt x="122" y="85"/>
                  </a:cubicBezTo>
                  <a:cubicBezTo>
                    <a:pt x="122" y="86"/>
                    <a:pt x="122" y="87"/>
                    <a:pt x="123" y="88"/>
                  </a:cubicBezTo>
                  <a:cubicBezTo>
                    <a:pt x="124" y="89"/>
                    <a:pt x="125" y="90"/>
                    <a:pt x="126" y="90"/>
                  </a:cubicBezTo>
                  <a:cubicBezTo>
                    <a:pt x="141" y="89"/>
                    <a:pt x="147" y="94"/>
                    <a:pt x="154" y="112"/>
                  </a:cubicBezTo>
                  <a:cubicBezTo>
                    <a:pt x="154" y="114"/>
                    <a:pt x="155" y="116"/>
                    <a:pt x="155" y="118"/>
                  </a:cubicBezTo>
                  <a:cubicBezTo>
                    <a:pt x="154" y="122"/>
                    <a:pt x="154" y="126"/>
                    <a:pt x="150" y="127"/>
                  </a:cubicBezTo>
                  <a:cubicBezTo>
                    <a:pt x="147" y="128"/>
                    <a:pt x="145" y="124"/>
                    <a:pt x="143" y="122"/>
                  </a:cubicBezTo>
                  <a:cubicBezTo>
                    <a:pt x="138" y="115"/>
                    <a:pt x="139" y="115"/>
                    <a:pt x="132" y="112"/>
                  </a:cubicBezTo>
                  <a:cubicBezTo>
                    <a:pt x="137" y="120"/>
                    <a:pt x="140" y="128"/>
                    <a:pt x="148" y="133"/>
                  </a:cubicBezTo>
                  <a:cubicBezTo>
                    <a:pt x="152" y="137"/>
                    <a:pt x="154" y="144"/>
                    <a:pt x="153" y="149"/>
                  </a:cubicBezTo>
                  <a:cubicBezTo>
                    <a:pt x="150" y="159"/>
                    <a:pt x="154" y="163"/>
                    <a:pt x="162" y="165"/>
                  </a:cubicBezTo>
                  <a:close/>
                </a:path>
              </a:pathLst>
            </a:custGeom>
            <a:solidFill>
              <a:srgbClr val="E5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4" name="Freeform 2181"/>
            <p:cNvSpPr/>
            <p:nvPr/>
          </p:nvSpPr>
          <p:spPr bwMode="auto">
            <a:xfrm>
              <a:off x="5966" y="1165"/>
              <a:ext cx="140" cy="192"/>
            </a:xfrm>
            <a:custGeom>
              <a:avLst/>
              <a:gdLst>
                <a:gd name="T0" fmla="*/ 74 w 93"/>
                <a:gd name="T1" fmla="*/ 87 h 128"/>
                <a:gd name="T2" fmla="*/ 74 w 93"/>
                <a:gd name="T3" fmla="*/ 93 h 128"/>
                <a:gd name="T4" fmla="*/ 69 w 93"/>
                <a:gd name="T5" fmla="*/ 100 h 128"/>
                <a:gd name="T6" fmla="*/ 63 w 93"/>
                <a:gd name="T7" fmla="*/ 109 h 128"/>
                <a:gd name="T8" fmla="*/ 65 w 93"/>
                <a:gd name="T9" fmla="*/ 115 h 128"/>
                <a:gd name="T10" fmla="*/ 68 w 93"/>
                <a:gd name="T11" fmla="*/ 124 h 128"/>
                <a:gd name="T12" fmla="*/ 61 w 93"/>
                <a:gd name="T13" fmla="*/ 127 h 128"/>
                <a:gd name="T14" fmla="*/ 32 w 93"/>
                <a:gd name="T15" fmla="*/ 119 h 128"/>
                <a:gd name="T16" fmla="*/ 19 w 93"/>
                <a:gd name="T17" fmla="*/ 114 h 128"/>
                <a:gd name="T18" fmla="*/ 2 w 93"/>
                <a:gd name="T19" fmla="*/ 80 h 128"/>
                <a:gd name="T20" fmla="*/ 0 w 93"/>
                <a:gd name="T21" fmla="*/ 61 h 128"/>
                <a:gd name="T22" fmla="*/ 1 w 93"/>
                <a:gd name="T23" fmla="*/ 58 h 128"/>
                <a:gd name="T24" fmla="*/ 3 w 93"/>
                <a:gd name="T25" fmla="*/ 57 h 128"/>
                <a:gd name="T26" fmla="*/ 17 w 93"/>
                <a:gd name="T27" fmla="*/ 78 h 128"/>
                <a:gd name="T28" fmla="*/ 32 w 93"/>
                <a:gd name="T29" fmla="*/ 108 h 128"/>
                <a:gd name="T30" fmla="*/ 40 w 93"/>
                <a:gd name="T31" fmla="*/ 108 h 128"/>
                <a:gd name="T32" fmla="*/ 38 w 93"/>
                <a:gd name="T33" fmla="*/ 101 h 128"/>
                <a:gd name="T34" fmla="*/ 27 w 93"/>
                <a:gd name="T35" fmla="*/ 86 h 128"/>
                <a:gd name="T36" fmla="*/ 28 w 93"/>
                <a:gd name="T37" fmla="*/ 64 h 128"/>
                <a:gd name="T38" fmla="*/ 27 w 93"/>
                <a:gd name="T39" fmla="*/ 50 h 128"/>
                <a:gd name="T40" fmla="*/ 11 w 93"/>
                <a:gd name="T41" fmla="*/ 17 h 128"/>
                <a:gd name="T42" fmla="*/ 19 w 93"/>
                <a:gd name="T43" fmla="*/ 6 h 128"/>
                <a:gd name="T44" fmla="*/ 59 w 93"/>
                <a:gd name="T45" fmla="*/ 5 h 128"/>
                <a:gd name="T46" fmla="*/ 86 w 93"/>
                <a:gd name="T47" fmla="*/ 13 h 128"/>
                <a:gd name="T48" fmla="*/ 92 w 93"/>
                <a:gd name="T49" fmla="*/ 20 h 128"/>
                <a:gd name="T50" fmla="*/ 92 w 93"/>
                <a:gd name="T51" fmla="*/ 24 h 128"/>
                <a:gd name="T52" fmla="*/ 60 w 93"/>
                <a:gd name="T53" fmla="*/ 13 h 128"/>
                <a:gd name="T54" fmla="*/ 38 w 93"/>
                <a:gd name="T55" fmla="*/ 11 h 128"/>
                <a:gd name="T56" fmla="*/ 30 w 93"/>
                <a:gd name="T57" fmla="*/ 24 h 128"/>
                <a:gd name="T58" fmla="*/ 51 w 93"/>
                <a:gd name="T59" fmla="*/ 48 h 128"/>
                <a:gd name="T60" fmla="*/ 49 w 93"/>
                <a:gd name="T61" fmla="*/ 65 h 128"/>
                <a:gd name="T62" fmla="*/ 43 w 93"/>
                <a:gd name="T63" fmla="*/ 88 h 128"/>
                <a:gd name="T64" fmla="*/ 49 w 93"/>
                <a:gd name="T65" fmla="*/ 97 h 128"/>
                <a:gd name="T66" fmla="*/ 61 w 93"/>
                <a:gd name="T67" fmla="*/ 99 h 128"/>
                <a:gd name="T68" fmla="*/ 74 w 93"/>
                <a:gd name="T69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3" h="128">
                  <a:moveTo>
                    <a:pt x="74" y="87"/>
                  </a:moveTo>
                  <a:cubicBezTo>
                    <a:pt x="74" y="89"/>
                    <a:pt x="74" y="91"/>
                    <a:pt x="74" y="93"/>
                  </a:cubicBezTo>
                  <a:cubicBezTo>
                    <a:pt x="72" y="95"/>
                    <a:pt x="70" y="98"/>
                    <a:pt x="69" y="100"/>
                  </a:cubicBezTo>
                  <a:cubicBezTo>
                    <a:pt x="65" y="102"/>
                    <a:pt x="65" y="106"/>
                    <a:pt x="63" y="109"/>
                  </a:cubicBezTo>
                  <a:cubicBezTo>
                    <a:pt x="63" y="111"/>
                    <a:pt x="63" y="113"/>
                    <a:pt x="65" y="115"/>
                  </a:cubicBezTo>
                  <a:cubicBezTo>
                    <a:pt x="70" y="117"/>
                    <a:pt x="69" y="121"/>
                    <a:pt x="68" y="124"/>
                  </a:cubicBezTo>
                  <a:cubicBezTo>
                    <a:pt x="67" y="128"/>
                    <a:pt x="63" y="127"/>
                    <a:pt x="61" y="127"/>
                  </a:cubicBezTo>
                  <a:cubicBezTo>
                    <a:pt x="52" y="120"/>
                    <a:pt x="41" y="123"/>
                    <a:pt x="32" y="119"/>
                  </a:cubicBezTo>
                  <a:cubicBezTo>
                    <a:pt x="28" y="117"/>
                    <a:pt x="23" y="116"/>
                    <a:pt x="19" y="114"/>
                  </a:cubicBezTo>
                  <a:cubicBezTo>
                    <a:pt x="5" y="106"/>
                    <a:pt x="0" y="95"/>
                    <a:pt x="2" y="80"/>
                  </a:cubicBezTo>
                  <a:cubicBezTo>
                    <a:pt x="4" y="73"/>
                    <a:pt x="2" y="67"/>
                    <a:pt x="0" y="61"/>
                  </a:cubicBezTo>
                  <a:cubicBezTo>
                    <a:pt x="0" y="60"/>
                    <a:pt x="0" y="59"/>
                    <a:pt x="1" y="58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15" y="58"/>
                    <a:pt x="20" y="66"/>
                    <a:pt x="17" y="78"/>
                  </a:cubicBezTo>
                  <a:cubicBezTo>
                    <a:pt x="13" y="92"/>
                    <a:pt x="19" y="103"/>
                    <a:pt x="32" y="108"/>
                  </a:cubicBezTo>
                  <a:cubicBezTo>
                    <a:pt x="34" y="109"/>
                    <a:pt x="37" y="111"/>
                    <a:pt x="40" y="108"/>
                  </a:cubicBezTo>
                  <a:cubicBezTo>
                    <a:pt x="42" y="105"/>
                    <a:pt x="39" y="103"/>
                    <a:pt x="38" y="101"/>
                  </a:cubicBezTo>
                  <a:cubicBezTo>
                    <a:pt x="34" y="96"/>
                    <a:pt x="31" y="91"/>
                    <a:pt x="27" y="86"/>
                  </a:cubicBezTo>
                  <a:cubicBezTo>
                    <a:pt x="20" y="78"/>
                    <a:pt x="21" y="71"/>
                    <a:pt x="28" y="64"/>
                  </a:cubicBezTo>
                  <a:cubicBezTo>
                    <a:pt x="34" y="57"/>
                    <a:pt x="35" y="54"/>
                    <a:pt x="27" y="50"/>
                  </a:cubicBezTo>
                  <a:cubicBezTo>
                    <a:pt x="14" y="42"/>
                    <a:pt x="15" y="28"/>
                    <a:pt x="11" y="17"/>
                  </a:cubicBezTo>
                  <a:cubicBezTo>
                    <a:pt x="9" y="11"/>
                    <a:pt x="14" y="8"/>
                    <a:pt x="19" y="6"/>
                  </a:cubicBezTo>
                  <a:cubicBezTo>
                    <a:pt x="32" y="0"/>
                    <a:pt x="46" y="1"/>
                    <a:pt x="59" y="5"/>
                  </a:cubicBezTo>
                  <a:cubicBezTo>
                    <a:pt x="68" y="7"/>
                    <a:pt x="77" y="12"/>
                    <a:pt x="86" y="13"/>
                  </a:cubicBezTo>
                  <a:cubicBezTo>
                    <a:pt x="90" y="13"/>
                    <a:pt x="90" y="18"/>
                    <a:pt x="92" y="20"/>
                  </a:cubicBezTo>
                  <a:cubicBezTo>
                    <a:pt x="93" y="21"/>
                    <a:pt x="93" y="23"/>
                    <a:pt x="92" y="24"/>
                  </a:cubicBezTo>
                  <a:cubicBezTo>
                    <a:pt x="81" y="21"/>
                    <a:pt x="71" y="17"/>
                    <a:pt x="60" y="13"/>
                  </a:cubicBezTo>
                  <a:cubicBezTo>
                    <a:pt x="53" y="11"/>
                    <a:pt x="46" y="11"/>
                    <a:pt x="38" y="11"/>
                  </a:cubicBezTo>
                  <a:cubicBezTo>
                    <a:pt x="30" y="11"/>
                    <a:pt x="26" y="17"/>
                    <a:pt x="30" y="24"/>
                  </a:cubicBezTo>
                  <a:cubicBezTo>
                    <a:pt x="36" y="33"/>
                    <a:pt x="42" y="41"/>
                    <a:pt x="51" y="48"/>
                  </a:cubicBezTo>
                  <a:cubicBezTo>
                    <a:pt x="60" y="55"/>
                    <a:pt x="59" y="60"/>
                    <a:pt x="49" y="65"/>
                  </a:cubicBezTo>
                  <a:cubicBezTo>
                    <a:pt x="37" y="71"/>
                    <a:pt x="36" y="77"/>
                    <a:pt x="43" y="88"/>
                  </a:cubicBezTo>
                  <a:cubicBezTo>
                    <a:pt x="45" y="91"/>
                    <a:pt x="47" y="94"/>
                    <a:pt x="49" y="97"/>
                  </a:cubicBezTo>
                  <a:cubicBezTo>
                    <a:pt x="53" y="103"/>
                    <a:pt x="56" y="103"/>
                    <a:pt x="61" y="99"/>
                  </a:cubicBezTo>
                  <a:cubicBezTo>
                    <a:pt x="66" y="95"/>
                    <a:pt x="70" y="91"/>
                    <a:pt x="74" y="87"/>
                  </a:cubicBezTo>
                  <a:close/>
                </a:path>
              </a:pathLst>
            </a:custGeom>
            <a:solidFill>
              <a:srgbClr val="E9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5" name="Freeform 2182"/>
            <p:cNvSpPr/>
            <p:nvPr/>
          </p:nvSpPr>
          <p:spPr bwMode="auto">
            <a:xfrm>
              <a:off x="6040" y="1198"/>
              <a:ext cx="81" cy="53"/>
            </a:xfrm>
            <a:custGeom>
              <a:avLst/>
              <a:gdLst>
                <a:gd name="T0" fmla="*/ 50 w 54"/>
                <a:gd name="T1" fmla="*/ 25 h 35"/>
                <a:gd name="T2" fmla="*/ 42 w 54"/>
                <a:gd name="T3" fmla="*/ 34 h 35"/>
                <a:gd name="T4" fmla="*/ 29 w 54"/>
                <a:gd name="T5" fmla="*/ 30 h 35"/>
                <a:gd name="T6" fmla="*/ 3 w 54"/>
                <a:gd name="T7" fmla="*/ 10 h 35"/>
                <a:gd name="T8" fmla="*/ 8 w 54"/>
                <a:gd name="T9" fmla="*/ 1 h 35"/>
                <a:gd name="T10" fmla="*/ 13 w 54"/>
                <a:gd name="T11" fmla="*/ 1 h 35"/>
                <a:gd name="T12" fmla="*/ 40 w 54"/>
                <a:gd name="T13" fmla="*/ 9 h 35"/>
                <a:gd name="T14" fmla="*/ 44 w 54"/>
                <a:gd name="T15" fmla="*/ 11 h 35"/>
                <a:gd name="T16" fmla="*/ 52 w 54"/>
                <a:gd name="T17" fmla="*/ 12 h 35"/>
                <a:gd name="T18" fmla="*/ 51 w 54"/>
                <a:gd name="T19" fmla="*/ 20 h 35"/>
                <a:gd name="T20" fmla="*/ 50 w 54"/>
                <a:gd name="T21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5">
                  <a:moveTo>
                    <a:pt x="50" y="25"/>
                  </a:moveTo>
                  <a:cubicBezTo>
                    <a:pt x="47" y="28"/>
                    <a:pt x="46" y="34"/>
                    <a:pt x="42" y="34"/>
                  </a:cubicBezTo>
                  <a:cubicBezTo>
                    <a:pt x="38" y="35"/>
                    <a:pt x="33" y="31"/>
                    <a:pt x="29" y="30"/>
                  </a:cubicBezTo>
                  <a:cubicBezTo>
                    <a:pt x="19" y="26"/>
                    <a:pt x="9" y="20"/>
                    <a:pt x="3" y="10"/>
                  </a:cubicBezTo>
                  <a:cubicBezTo>
                    <a:pt x="0" y="4"/>
                    <a:pt x="1" y="1"/>
                    <a:pt x="8" y="1"/>
                  </a:cubicBezTo>
                  <a:cubicBezTo>
                    <a:pt x="10" y="0"/>
                    <a:pt x="12" y="1"/>
                    <a:pt x="13" y="1"/>
                  </a:cubicBezTo>
                  <a:cubicBezTo>
                    <a:pt x="22" y="4"/>
                    <a:pt x="31" y="6"/>
                    <a:pt x="40" y="9"/>
                  </a:cubicBezTo>
                  <a:cubicBezTo>
                    <a:pt x="41" y="10"/>
                    <a:pt x="43" y="10"/>
                    <a:pt x="44" y="11"/>
                  </a:cubicBezTo>
                  <a:cubicBezTo>
                    <a:pt x="47" y="12"/>
                    <a:pt x="50" y="8"/>
                    <a:pt x="52" y="12"/>
                  </a:cubicBezTo>
                  <a:cubicBezTo>
                    <a:pt x="54" y="15"/>
                    <a:pt x="51" y="17"/>
                    <a:pt x="51" y="20"/>
                  </a:cubicBezTo>
                  <a:cubicBezTo>
                    <a:pt x="50" y="22"/>
                    <a:pt x="50" y="23"/>
                    <a:pt x="50" y="25"/>
                  </a:cubicBezTo>
                  <a:close/>
                </a:path>
              </a:pathLst>
            </a:custGeom>
            <a:solidFill>
              <a:srgbClr val="F0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6" name="Freeform 2183"/>
            <p:cNvSpPr/>
            <p:nvPr/>
          </p:nvSpPr>
          <p:spPr bwMode="auto">
            <a:xfrm>
              <a:off x="6104" y="1195"/>
              <a:ext cx="5" cy="12"/>
            </a:xfrm>
            <a:custGeom>
              <a:avLst/>
              <a:gdLst>
                <a:gd name="T0" fmla="*/ 0 w 3"/>
                <a:gd name="T1" fmla="*/ 4 h 8"/>
                <a:gd name="T2" fmla="*/ 0 w 3"/>
                <a:gd name="T3" fmla="*/ 0 h 8"/>
                <a:gd name="T4" fmla="*/ 3 w 3"/>
                <a:gd name="T5" fmla="*/ 8 h 8"/>
                <a:gd name="T6" fmla="*/ 0 w 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2"/>
                    <a:pt x="3" y="5"/>
                    <a:pt x="3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E7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7" name="Freeform 2184"/>
            <p:cNvSpPr/>
            <p:nvPr/>
          </p:nvSpPr>
          <p:spPr bwMode="auto">
            <a:xfrm>
              <a:off x="6076" y="1366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8" name="Freeform 2185"/>
            <p:cNvSpPr/>
            <p:nvPr/>
          </p:nvSpPr>
          <p:spPr bwMode="auto">
            <a:xfrm>
              <a:off x="6077" y="136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D8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9" name="Freeform 2186"/>
            <p:cNvSpPr/>
            <p:nvPr/>
          </p:nvSpPr>
          <p:spPr bwMode="auto">
            <a:xfrm>
              <a:off x="5956" y="1255"/>
              <a:ext cx="102" cy="116"/>
            </a:xfrm>
            <a:custGeom>
              <a:avLst/>
              <a:gdLst>
                <a:gd name="T0" fmla="*/ 8 w 68"/>
                <a:gd name="T1" fmla="*/ 0 h 77"/>
                <a:gd name="T2" fmla="*/ 13 w 68"/>
                <a:gd name="T3" fmla="*/ 17 h 77"/>
                <a:gd name="T4" fmla="*/ 31 w 68"/>
                <a:gd name="T5" fmla="*/ 53 h 77"/>
                <a:gd name="T6" fmla="*/ 57 w 68"/>
                <a:gd name="T7" fmla="*/ 58 h 77"/>
                <a:gd name="T8" fmla="*/ 68 w 68"/>
                <a:gd name="T9" fmla="*/ 67 h 77"/>
                <a:gd name="T10" fmla="*/ 60 w 68"/>
                <a:gd name="T11" fmla="*/ 72 h 77"/>
                <a:gd name="T12" fmla="*/ 41 w 68"/>
                <a:gd name="T13" fmla="*/ 77 h 77"/>
                <a:gd name="T14" fmla="*/ 39 w 68"/>
                <a:gd name="T15" fmla="*/ 77 h 77"/>
                <a:gd name="T16" fmla="*/ 38 w 68"/>
                <a:gd name="T17" fmla="*/ 74 h 77"/>
                <a:gd name="T18" fmla="*/ 30 w 68"/>
                <a:gd name="T19" fmla="*/ 60 h 77"/>
                <a:gd name="T20" fmla="*/ 16 w 68"/>
                <a:gd name="T21" fmla="*/ 53 h 77"/>
                <a:gd name="T22" fmla="*/ 4 w 68"/>
                <a:gd name="T23" fmla="*/ 29 h 77"/>
                <a:gd name="T24" fmla="*/ 1 w 68"/>
                <a:gd name="T25" fmla="*/ 10 h 77"/>
                <a:gd name="T26" fmla="*/ 8 w 68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77">
                  <a:moveTo>
                    <a:pt x="8" y="0"/>
                  </a:moveTo>
                  <a:cubicBezTo>
                    <a:pt x="14" y="5"/>
                    <a:pt x="15" y="11"/>
                    <a:pt x="13" y="17"/>
                  </a:cubicBezTo>
                  <a:cubicBezTo>
                    <a:pt x="8" y="36"/>
                    <a:pt x="18" y="48"/>
                    <a:pt x="31" y="53"/>
                  </a:cubicBezTo>
                  <a:cubicBezTo>
                    <a:pt x="39" y="56"/>
                    <a:pt x="48" y="58"/>
                    <a:pt x="57" y="58"/>
                  </a:cubicBezTo>
                  <a:cubicBezTo>
                    <a:pt x="65" y="58"/>
                    <a:pt x="66" y="59"/>
                    <a:pt x="68" y="67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4" y="72"/>
                    <a:pt x="48" y="77"/>
                    <a:pt x="41" y="77"/>
                  </a:cubicBezTo>
                  <a:cubicBezTo>
                    <a:pt x="40" y="77"/>
                    <a:pt x="40" y="77"/>
                    <a:pt x="39" y="77"/>
                  </a:cubicBezTo>
                  <a:cubicBezTo>
                    <a:pt x="38" y="76"/>
                    <a:pt x="38" y="75"/>
                    <a:pt x="38" y="74"/>
                  </a:cubicBezTo>
                  <a:cubicBezTo>
                    <a:pt x="41" y="66"/>
                    <a:pt x="37" y="62"/>
                    <a:pt x="30" y="60"/>
                  </a:cubicBezTo>
                  <a:cubicBezTo>
                    <a:pt x="25" y="58"/>
                    <a:pt x="20" y="55"/>
                    <a:pt x="16" y="53"/>
                  </a:cubicBezTo>
                  <a:cubicBezTo>
                    <a:pt x="5" y="48"/>
                    <a:pt x="6" y="38"/>
                    <a:pt x="4" y="29"/>
                  </a:cubicBezTo>
                  <a:cubicBezTo>
                    <a:pt x="2" y="23"/>
                    <a:pt x="2" y="17"/>
                    <a:pt x="1" y="10"/>
                  </a:cubicBezTo>
                  <a:cubicBezTo>
                    <a:pt x="0" y="6"/>
                    <a:pt x="1" y="1"/>
                    <a:pt x="8" y="0"/>
                  </a:cubicBezTo>
                  <a:close/>
                </a:path>
              </a:pathLst>
            </a:custGeom>
            <a:solidFill>
              <a:srgbClr val="EA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0" name="Freeform 2187"/>
            <p:cNvSpPr/>
            <p:nvPr/>
          </p:nvSpPr>
          <p:spPr bwMode="auto">
            <a:xfrm>
              <a:off x="5861" y="1344"/>
              <a:ext cx="104" cy="45"/>
            </a:xfrm>
            <a:custGeom>
              <a:avLst/>
              <a:gdLst>
                <a:gd name="T0" fmla="*/ 67 w 69"/>
                <a:gd name="T1" fmla="*/ 30 h 30"/>
                <a:gd name="T2" fmla="*/ 44 w 69"/>
                <a:gd name="T3" fmla="*/ 30 h 30"/>
                <a:gd name="T4" fmla="*/ 24 w 69"/>
                <a:gd name="T5" fmla="*/ 21 h 30"/>
                <a:gd name="T6" fmla="*/ 0 w 69"/>
                <a:gd name="T7" fmla="*/ 1 h 30"/>
                <a:gd name="T8" fmla="*/ 3 w 69"/>
                <a:gd name="T9" fmla="*/ 0 h 30"/>
                <a:gd name="T10" fmla="*/ 31 w 69"/>
                <a:gd name="T11" fmla="*/ 16 h 30"/>
                <a:gd name="T12" fmla="*/ 56 w 69"/>
                <a:gd name="T13" fmla="*/ 26 h 30"/>
                <a:gd name="T14" fmla="*/ 69 w 69"/>
                <a:gd name="T15" fmla="*/ 26 h 30"/>
                <a:gd name="T16" fmla="*/ 67 w 69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0">
                  <a:moveTo>
                    <a:pt x="67" y="30"/>
                  </a:moveTo>
                  <a:cubicBezTo>
                    <a:pt x="59" y="30"/>
                    <a:pt x="52" y="29"/>
                    <a:pt x="44" y="30"/>
                  </a:cubicBezTo>
                  <a:cubicBezTo>
                    <a:pt x="36" y="30"/>
                    <a:pt x="29" y="27"/>
                    <a:pt x="24" y="21"/>
                  </a:cubicBezTo>
                  <a:cubicBezTo>
                    <a:pt x="17" y="14"/>
                    <a:pt x="9" y="7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3" y="5"/>
                    <a:pt x="24" y="7"/>
                    <a:pt x="31" y="16"/>
                  </a:cubicBezTo>
                  <a:cubicBezTo>
                    <a:pt x="38" y="23"/>
                    <a:pt x="46" y="26"/>
                    <a:pt x="56" y="26"/>
                  </a:cubicBezTo>
                  <a:cubicBezTo>
                    <a:pt x="60" y="26"/>
                    <a:pt x="65" y="26"/>
                    <a:pt x="69" y="26"/>
                  </a:cubicBezTo>
                  <a:cubicBezTo>
                    <a:pt x="68" y="27"/>
                    <a:pt x="68" y="28"/>
                    <a:pt x="67" y="30"/>
                  </a:cubicBezTo>
                  <a:close/>
                </a:path>
              </a:pathLst>
            </a:custGeom>
            <a:solidFill>
              <a:srgbClr val="F2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1" name="Freeform 2188"/>
            <p:cNvSpPr/>
            <p:nvPr/>
          </p:nvSpPr>
          <p:spPr bwMode="auto">
            <a:xfrm>
              <a:off x="6017" y="1360"/>
              <a:ext cx="29" cy="14"/>
            </a:xfrm>
            <a:custGeom>
              <a:avLst/>
              <a:gdLst>
                <a:gd name="T0" fmla="*/ 0 w 19"/>
                <a:gd name="T1" fmla="*/ 7 h 9"/>
                <a:gd name="T2" fmla="*/ 19 w 19"/>
                <a:gd name="T3" fmla="*/ 2 h 9"/>
                <a:gd name="T4" fmla="*/ 8 w 19"/>
                <a:gd name="T5" fmla="*/ 8 h 9"/>
                <a:gd name="T6" fmla="*/ 0 w 19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5" y="2"/>
                    <a:pt x="12" y="0"/>
                    <a:pt x="19" y="2"/>
                  </a:cubicBezTo>
                  <a:cubicBezTo>
                    <a:pt x="16" y="5"/>
                    <a:pt x="12" y="6"/>
                    <a:pt x="8" y="8"/>
                  </a:cubicBezTo>
                  <a:cubicBezTo>
                    <a:pt x="5" y="9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DE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2" name="Freeform 2189"/>
            <p:cNvSpPr/>
            <p:nvPr/>
          </p:nvSpPr>
          <p:spPr bwMode="auto">
            <a:xfrm>
              <a:off x="5980" y="1363"/>
              <a:ext cx="34" cy="8"/>
            </a:xfrm>
            <a:custGeom>
              <a:avLst/>
              <a:gdLst>
                <a:gd name="T0" fmla="*/ 23 w 23"/>
                <a:gd name="T1" fmla="*/ 3 h 5"/>
                <a:gd name="T2" fmla="*/ 23 w 23"/>
                <a:gd name="T3" fmla="*/ 5 h 5"/>
                <a:gd name="T4" fmla="*/ 0 w 23"/>
                <a:gd name="T5" fmla="*/ 5 h 5"/>
                <a:gd name="T6" fmla="*/ 8 w 23"/>
                <a:gd name="T7" fmla="*/ 3 h 5"/>
                <a:gd name="T8" fmla="*/ 11 w 23"/>
                <a:gd name="T9" fmla="*/ 1 h 5"/>
                <a:gd name="T10" fmla="*/ 18 w 23"/>
                <a:gd name="T11" fmla="*/ 0 h 5"/>
                <a:gd name="T12" fmla="*/ 23 w 2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">
                  <a:moveTo>
                    <a:pt x="23" y="3"/>
                  </a:moveTo>
                  <a:cubicBezTo>
                    <a:pt x="23" y="4"/>
                    <a:pt x="23" y="4"/>
                    <a:pt x="23" y="5"/>
                  </a:cubicBezTo>
                  <a:cubicBezTo>
                    <a:pt x="15" y="5"/>
                    <a:pt x="8" y="5"/>
                    <a:pt x="0" y="5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0" y="1"/>
                    <a:pt x="22" y="1"/>
                    <a:pt x="23" y="3"/>
                  </a:cubicBezTo>
                  <a:close/>
                </a:path>
              </a:pathLst>
            </a:custGeom>
            <a:solidFill>
              <a:srgbClr val="DE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3" name="Freeform 2190"/>
            <p:cNvSpPr/>
            <p:nvPr/>
          </p:nvSpPr>
          <p:spPr bwMode="auto">
            <a:xfrm>
              <a:off x="6697" y="1630"/>
              <a:ext cx="18" cy="26"/>
            </a:xfrm>
            <a:custGeom>
              <a:avLst/>
              <a:gdLst>
                <a:gd name="T0" fmla="*/ 8 w 12"/>
                <a:gd name="T1" fmla="*/ 6 h 17"/>
                <a:gd name="T2" fmla="*/ 10 w 12"/>
                <a:gd name="T3" fmla="*/ 8 h 17"/>
                <a:gd name="T4" fmla="*/ 8 w 12"/>
                <a:gd name="T5" fmla="*/ 17 h 17"/>
                <a:gd name="T6" fmla="*/ 0 w 12"/>
                <a:gd name="T7" fmla="*/ 10 h 17"/>
                <a:gd name="T8" fmla="*/ 3 w 12"/>
                <a:gd name="T9" fmla="*/ 0 h 17"/>
                <a:gd name="T10" fmla="*/ 6 w 12"/>
                <a:gd name="T11" fmla="*/ 4 h 17"/>
                <a:gd name="T12" fmla="*/ 6 w 12"/>
                <a:gd name="T13" fmla="*/ 4 h 17"/>
                <a:gd name="T14" fmla="*/ 8 w 12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8" y="6"/>
                  </a:moveTo>
                  <a:cubicBezTo>
                    <a:pt x="8" y="6"/>
                    <a:pt x="9" y="7"/>
                    <a:pt x="10" y="8"/>
                  </a:cubicBezTo>
                  <a:cubicBezTo>
                    <a:pt x="9" y="11"/>
                    <a:pt x="12" y="16"/>
                    <a:pt x="8" y="17"/>
                  </a:cubicBezTo>
                  <a:cubicBezTo>
                    <a:pt x="4" y="17"/>
                    <a:pt x="1" y="13"/>
                    <a:pt x="0" y="10"/>
                  </a:cubicBezTo>
                  <a:cubicBezTo>
                    <a:pt x="1" y="7"/>
                    <a:pt x="2" y="4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5"/>
                    <a:pt x="8" y="6"/>
                  </a:cubicBezTo>
                  <a:close/>
                </a:path>
              </a:pathLst>
            </a:custGeom>
            <a:solidFill>
              <a:srgbClr val="A36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4" name="Freeform 2191"/>
            <p:cNvSpPr/>
            <p:nvPr/>
          </p:nvSpPr>
          <p:spPr bwMode="auto">
            <a:xfrm>
              <a:off x="6103" y="1771"/>
              <a:ext cx="54" cy="84"/>
            </a:xfrm>
            <a:custGeom>
              <a:avLst/>
              <a:gdLst>
                <a:gd name="T0" fmla="*/ 18 w 36"/>
                <a:gd name="T1" fmla="*/ 17 h 56"/>
                <a:gd name="T2" fmla="*/ 35 w 36"/>
                <a:gd name="T3" fmla="*/ 0 h 56"/>
                <a:gd name="T4" fmla="*/ 35 w 36"/>
                <a:gd name="T5" fmla="*/ 22 h 56"/>
                <a:gd name="T6" fmla="*/ 29 w 36"/>
                <a:gd name="T7" fmla="*/ 35 h 56"/>
                <a:gd name="T8" fmla="*/ 22 w 36"/>
                <a:gd name="T9" fmla="*/ 47 h 56"/>
                <a:gd name="T10" fmla="*/ 15 w 36"/>
                <a:gd name="T11" fmla="*/ 56 h 56"/>
                <a:gd name="T12" fmla="*/ 1 w 36"/>
                <a:gd name="T13" fmla="*/ 56 h 56"/>
                <a:gd name="T14" fmla="*/ 0 w 36"/>
                <a:gd name="T15" fmla="*/ 55 h 56"/>
                <a:gd name="T16" fmla="*/ 7 w 36"/>
                <a:gd name="T17" fmla="*/ 50 h 56"/>
                <a:gd name="T18" fmla="*/ 12 w 36"/>
                <a:gd name="T19" fmla="*/ 45 h 56"/>
                <a:gd name="T20" fmla="*/ 18 w 36"/>
                <a:gd name="T21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6">
                  <a:moveTo>
                    <a:pt x="18" y="17"/>
                  </a:moveTo>
                  <a:cubicBezTo>
                    <a:pt x="20" y="6"/>
                    <a:pt x="26" y="1"/>
                    <a:pt x="35" y="0"/>
                  </a:cubicBezTo>
                  <a:cubicBezTo>
                    <a:pt x="34" y="7"/>
                    <a:pt x="33" y="14"/>
                    <a:pt x="35" y="22"/>
                  </a:cubicBezTo>
                  <a:cubicBezTo>
                    <a:pt x="36" y="27"/>
                    <a:pt x="34" y="32"/>
                    <a:pt x="29" y="35"/>
                  </a:cubicBezTo>
                  <a:cubicBezTo>
                    <a:pt x="23" y="37"/>
                    <a:pt x="21" y="41"/>
                    <a:pt x="22" y="47"/>
                  </a:cubicBezTo>
                  <a:cubicBezTo>
                    <a:pt x="23" y="53"/>
                    <a:pt x="21" y="55"/>
                    <a:pt x="15" y="56"/>
                  </a:cubicBezTo>
                  <a:cubicBezTo>
                    <a:pt x="10" y="56"/>
                    <a:pt x="5" y="56"/>
                    <a:pt x="1" y="56"/>
                  </a:cubicBezTo>
                  <a:cubicBezTo>
                    <a:pt x="1" y="55"/>
                    <a:pt x="0" y="55"/>
                    <a:pt x="0" y="55"/>
                  </a:cubicBezTo>
                  <a:cubicBezTo>
                    <a:pt x="1" y="51"/>
                    <a:pt x="4" y="51"/>
                    <a:pt x="7" y="50"/>
                  </a:cubicBezTo>
                  <a:cubicBezTo>
                    <a:pt x="9" y="49"/>
                    <a:pt x="13" y="48"/>
                    <a:pt x="12" y="45"/>
                  </a:cubicBezTo>
                  <a:cubicBezTo>
                    <a:pt x="10" y="35"/>
                    <a:pt x="19" y="27"/>
                    <a:pt x="18" y="17"/>
                  </a:cubicBezTo>
                  <a:close/>
                </a:path>
              </a:pathLst>
            </a:custGeom>
            <a:solidFill>
              <a:srgbClr val="B6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5" name="Freeform 2192"/>
            <p:cNvSpPr/>
            <p:nvPr/>
          </p:nvSpPr>
          <p:spPr bwMode="auto">
            <a:xfrm>
              <a:off x="6097" y="1852"/>
              <a:ext cx="7" cy="6"/>
            </a:xfrm>
            <a:custGeom>
              <a:avLst/>
              <a:gdLst>
                <a:gd name="T0" fmla="*/ 5 w 5"/>
                <a:gd name="T1" fmla="*/ 4 h 4"/>
                <a:gd name="T2" fmla="*/ 1 w 5"/>
                <a:gd name="T3" fmla="*/ 4 h 4"/>
                <a:gd name="T4" fmla="*/ 0 w 5"/>
                <a:gd name="T5" fmla="*/ 3 h 4"/>
                <a:gd name="T6" fmla="*/ 1 w 5"/>
                <a:gd name="T7" fmla="*/ 1 h 4"/>
                <a:gd name="T8" fmla="*/ 5 w 5"/>
                <a:gd name="T9" fmla="*/ 2 h 4"/>
                <a:gd name="T10" fmla="*/ 5 w 5"/>
                <a:gd name="T11" fmla="*/ 2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B67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6" name="Freeform 2193"/>
            <p:cNvSpPr/>
            <p:nvPr/>
          </p:nvSpPr>
          <p:spPr bwMode="auto">
            <a:xfrm>
              <a:off x="6571" y="1794"/>
              <a:ext cx="123" cy="57"/>
            </a:xfrm>
            <a:custGeom>
              <a:avLst/>
              <a:gdLst>
                <a:gd name="T0" fmla="*/ 57 w 82"/>
                <a:gd name="T1" fmla="*/ 33 h 38"/>
                <a:gd name="T2" fmla="*/ 35 w 82"/>
                <a:gd name="T3" fmla="*/ 34 h 38"/>
                <a:gd name="T4" fmla="*/ 27 w 82"/>
                <a:gd name="T5" fmla="*/ 36 h 38"/>
                <a:gd name="T6" fmla="*/ 15 w 82"/>
                <a:gd name="T7" fmla="*/ 37 h 38"/>
                <a:gd name="T8" fmla="*/ 24 w 82"/>
                <a:gd name="T9" fmla="*/ 25 h 38"/>
                <a:gd name="T10" fmla="*/ 15 w 82"/>
                <a:gd name="T11" fmla="*/ 25 h 38"/>
                <a:gd name="T12" fmla="*/ 13 w 82"/>
                <a:gd name="T13" fmla="*/ 27 h 38"/>
                <a:gd name="T14" fmla="*/ 0 w 82"/>
                <a:gd name="T15" fmla="*/ 18 h 38"/>
                <a:gd name="T16" fmla="*/ 2 w 82"/>
                <a:gd name="T17" fmla="*/ 14 h 38"/>
                <a:gd name="T18" fmla="*/ 3 w 82"/>
                <a:gd name="T19" fmla="*/ 11 h 38"/>
                <a:gd name="T20" fmla="*/ 15 w 82"/>
                <a:gd name="T21" fmla="*/ 6 h 38"/>
                <a:gd name="T22" fmla="*/ 42 w 82"/>
                <a:gd name="T23" fmla="*/ 12 h 38"/>
                <a:gd name="T24" fmla="*/ 77 w 82"/>
                <a:gd name="T25" fmla="*/ 3 h 38"/>
                <a:gd name="T26" fmla="*/ 81 w 82"/>
                <a:gd name="T27" fmla="*/ 16 h 38"/>
                <a:gd name="T28" fmla="*/ 65 w 82"/>
                <a:gd name="T29" fmla="*/ 30 h 38"/>
                <a:gd name="T30" fmla="*/ 57 w 82"/>
                <a:gd name="T3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38">
                  <a:moveTo>
                    <a:pt x="57" y="33"/>
                  </a:moveTo>
                  <a:cubicBezTo>
                    <a:pt x="50" y="34"/>
                    <a:pt x="43" y="38"/>
                    <a:pt x="35" y="34"/>
                  </a:cubicBezTo>
                  <a:cubicBezTo>
                    <a:pt x="33" y="33"/>
                    <a:pt x="30" y="36"/>
                    <a:pt x="27" y="36"/>
                  </a:cubicBezTo>
                  <a:cubicBezTo>
                    <a:pt x="23" y="37"/>
                    <a:pt x="19" y="37"/>
                    <a:pt x="15" y="37"/>
                  </a:cubicBezTo>
                  <a:cubicBezTo>
                    <a:pt x="13" y="29"/>
                    <a:pt x="22" y="30"/>
                    <a:pt x="24" y="25"/>
                  </a:cubicBezTo>
                  <a:cubicBezTo>
                    <a:pt x="21" y="24"/>
                    <a:pt x="18" y="18"/>
                    <a:pt x="15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4" y="30"/>
                    <a:pt x="2" y="24"/>
                    <a:pt x="0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2" y="13"/>
                    <a:pt x="3" y="12"/>
                    <a:pt x="3" y="11"/>
                  </a:cubicBezTo>
                  <a:cubicBezTo>
                    <a:pt x="5" y="2"/>
                    <a:pt x="10" y="0"/>
                    <a:pt x="15" y="6"/>
                  </a:cubicBezTo>
                  <a:cubicBezTo>
                    <a:pt x="23" y="15"/>
                    <a:pt x="32" y="13"/>
                    <a:pt x="42" y="12"/>
                  </a:cubicBezTo>
                  <a:cubicBezTo>
                    <a:pt x="54" y="12"/>
                    <a:pt x="66" y="9"/>
                    <a:pt x="77" y="3"/>
                  </a:cubicBezTo>
                  <a:cubicBezTo>
                    <a:pt x="82" y="6"/>
                    <a:pt x="80" y="12"/>
                    <a:pt x="81" y="16"/>
                  </a:cubicBezTo>
                  <a:cubicBezTo>
                    <a:pt x="74" y="19"/>
                    <a:pt x="65" y="20"/>
                    <a:pt x="65" y="30"/>
                  </a:cubicBezTo>
                  <a:cubicBezTo>
                    <a:pt x="62" y="32"/>
                    <a:pt x="61" y="35"/>
                    <a:pt x="57" y="33"/>
                  </a:cubicBezTo>
                  <a:close/>
                </a:path>
              </a:pathLst>
            </a:custGeom>
            <a:solidFill>
              <a:srgbClr val="D9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7" name="Freeform 2194"/>
            <p:cNvSpPr/>
            <p:nvPr/>
          </p:nvSpPr>
          <p:spPr bwMode="auto">
            <a:xfrm>
              <a:off x="6571" y="1767"/>
              <a:ext cx="129" cy="51"/>
            </a:xfrm>
            <a:custGeom>
              <a:avLst/>
              <a:gdLst>
                <a:gd name="T0" fmla="*/ 78 w 86"/>
                <a:gd name="T1" fmla="*/ 22 h 34"/>
                <a:gd name="T2" fmla="*/ 72 w 86"/>
                <a:gd name="T3" fmla="*/ 26 h 34"/>
                <a:gd name="T4" fmla="*/ 53 w 86"/>
                <a:gd name="T5" fmla="*/ 32 h 34"/>
                <a:gd name="T6" fmla="*/ 31 w 86"/>
                <a:gd name="T7" fmla="*/ 34 h 34"/>
                <a:gd name="T8" fmla="*/ 13 w 86"/>
                <a:gd name="T9" fmla="*/ 28 h 34"/>
                <a:gd name="T10" fmla="*/ 5 w 86"/>
                <a:gd name="T11" fmla="*/ 30 h 34"/>
                <a:gd name="T12" fmla="*/ 2 w 86"/>
                <a:gd name="T13" fmla="*/ 32 h 34"/>
                <a:gd name="T14" fmla="*/ 1 w 86"/>
                <a:gd name="T15" fmla="*/ 26 h 34"/>
                <a:gd name="T16" fmla="*/ 3 w 86"/>
                <a:gd name="T17" fmla="*/ 17 h 34"/>
                <a:gd name="T18" fmla="*/ 3 w 86"/>
                <a:gd name="T19" fmla="*/ 16 h 34"/>
                <a:gd name="T20" fmla="*/ 9 w 86"/>
                <a:gd name="T21" fmla="*/ 16 h 34"/>
                <a:gd name="T22" fmla="*/ 11 w 86"/>
                <a:gd name="T23" fmla="*/ 17 h 34"/>
                <a:gd name="T24" fmla="*/ 13 w 86"/>
                <a:gd name="T25" fmla="*/ 18 h 34"/>
                <a:gd name="T26" fmla="*/ 15 w 86"/>
                <a:gd name="T27" fmla="*/ 18 h 34"/>
                <a:gd name="T28" fmla="*/ 23 w 86"/>
                <a:gd name="T29" fmla="*/ 20 h 34"/>
                <a:gd name="T30" fmla="*/ 34 w 86"/>
                <a:gd name="T31" fmla="*/ 25 h 34"/>
                <a:gd name="T32" fmla="*/ 66 w 86"/>
                <a:gd name="T33" fmla="*/ 18 h 34"/>
                <a:gd name="T34" fmla="*/ 58 w 86"/>
                <a:gd name="T35" fmla="*/ 18 h 34"/>
                <a:gd name="T36" fmla="*/ 33 w 86"/>
                <a:gd name="T37" fmla="*/ 20 h 34"/>
                <a:gd name="T38" fmla="*/ 26 w 86"/>
                <a:gd name="T39" fmla="*/ 14 h 34"/>
                <a:gd name="T40" fmla="*/ 34 w 86"/>
                <a:gd name="T41" fmla="*/ 12 h 34"/>
                <a:gd name="T42" fmla="*/ 55 w 86"/>
                <a:gd name="T43" fmla="*/ 6 h 34"/>
                <a:gd name="T44" fmla="*/ 58 w 86"/>
                <a:gd name="T45" fmla="*/ 5 h 34"/>
                <a:gd name="T46" fmla="*/ 63 w 86"/>
                <a:gd name="T47" fmla="*/ 4 h 34"/>
                <a:gd name="T48" fmla="*/ 67 w 86"/>
                <a:gd name="T49" fmla="*/ 2 h 34"/>
                <a:gd name="T50" fmla="*/ 72 w 86"/>
                <a:gd name="T51" fmla="*/ 0 h 34"/>
                <a:gd name="T52" fmla="*/ 74 w 86"/>
                <a:gd name="T53" fmla="*/ 0 h 34"/>
                <a:gd name="T54" fmla="*/ 75 w 86"/>
                <a:gd name="T55" fmla="*/ 1 h 34"/>
                <a:gd name="T56" fmla="*/ 77 w 86"/>
                <a:gd name="T57" fmla="*/ 2 h 34"/>
                <a:gd name="T58" fmla="*/ 78 w 86"/>
                <a:gd name="T59" fmla="*/ 1 h 34"/>
                <a:gd name="T60" fmla="*/ 79 w 86"/>
                <a:gd name="T61" fmla="*/ 1 h 34"/>
                <a:gd name="T62" fmla="*/ 80 w 86"/>
                <a:gd name="T63" fmla="*/ 1 h 34"/>
                <a:gd name="T64" fmla="*/ 81 w 86"/>
                <a:gd name="T65" fmla="*/ 0 h 34"/>
                <a:gd name="T66" fmla="*/ 82 w 86"/>
                <a:gd name="T67" fmla="*/ 0 h 34"/>
                <a:gd name="T68" fmla="*/ 83 w 86"/>
                <a:gd name="T69" fmla="*/ 0 h 34"/>
                <a:gd name="T70" fmla="*/ 84 w 86"/>
                <a:gd name="T71" fmla="*/ 1 h 34"/>
                <a:gd name="T72" fmla="*/ 86 w 86"/>
                <a:gd name="T73" fmla="*/ 11 h 34"/>
                <a:gd name="T74" fmla="*/ 84 w 86"/>
                <a:gd name="T75" fmla="*/ 15 h 34"/>
                <a:gd name="T76" fmla="*/ 82 w 86"/>
                <a:gd name="T77" fmla="*/ 18 h 34"/>
                <a:gd name="T78" fmla="*/ 82 w 86"/>
                <a:gd name="T79" fmla="*/ 18 h 34"/>
                <a:gd name="T80" fmla="*/ 78 w 86"/>
                <a:gd name="T81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" h="34">
                  <a:moveTo>
                    <a:pt x="78" y="22"/>
                  </a:moveTo>
                  <a:cubicBezTo>
                    <a:pt x="76" y="23"/>
                    <a:pt x="74" y="24"/>
                    <a:pt x="72" y="26"/>
                  </a:cubicBezTo>
                  <a:cubicBezTo>
                    <a:pt x="66" y="30"/>
                    <a:pt x="60" y="32"/>
                    <a:pt x="53" y="32"/>
                  </a:cubicBezTo>
                  <a:cubicBezTo>
                    <a:pt x="46" y="31"/>
                    <a:pt x="38" y="34"/>
                    <a:pt x="31" y="34"/>
                  </a:cubicBezTo>
                  <a:cubicBezTo>
                    <a:pt x="24" y="34"/>
                    <a:pt x="18" y="32"/>
                    <a:pt x="13" y="28"/>
                  </a:cubicBezTo>
                  <a:cubicBezTo>
                    <a:pt x="8" y="23"/>
                    <a:pt x="8" y="23"/>
                    <a:pt x="5" y="30"/>
                  </a:cubicBezTo>
                  <a:cubicBezTo>
                    <a:pt x="4" y="31"/>
                    <a:pt x="3" y="31"/>
                    <a:pt x="2" y="32"/>
                  </a:cubicBezTo>
                  <a:cubicBezTo>
                    <a:pt x="2" y="30"/>
                    <a:pt x="2" y="28"/>
                    <a:pt x="1" y="26"/>
                  </a:cubicBezTo>
                  <a:cubicBezTo>
                    <a:pt x="0" y="22"/>
                    <a:pt x="3" y="20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5"/>
                    <a:pt x="7" y="15"/>
                    <a:pt x="9" y="16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8" y="19"/>
                    <a:pt x="21" y="18"/>
                    <a:pt x="23" y="20"/>
                  </a:cubicBezTo>
                  <a:cubicBezTo>
                    <a:pt x="26" y="23"/>
                    <a:pt x="29" y="27"/>
                    <a:pt x="34" y="25"/>
                  </a:cubicBezTo>
                  <a:cubicBezTo>
                    <a:pt x="44" y="23"/>
                    <a:pt x="56" y="24"/>
                    <a:pt x="66" y="18"/>
                  </a:cubicBezTo>
                  <a:cubicBezTo>
                    <a:pt x="62" y="15"/>
                    <a:pt x="60" y="17"/>
                    <a:pt x="58" y="18"/>
                  </a:cubicBezTo>
                  <a:cubicBezTo>
                    <a:pt x="50" y="21"/>
                    <a:pt x="41" y="21"/>
                    <a:pt x="33" y="20"/>
                  </a:cubicBezTo>
                  <a:cubicBezTo>
                    <a:pt x="30" y="20"/>
                    <a:pt x="26" y="19"/>
                    <a:pt x="26" y="14"/>
                  </a:cubicBezTo>
                  <a:cubicBezTo>
                    <a:pt x="28" y="11"/>
                    <a:pt x="31" y="12"/>
                    <a:pt x="34" y="12"/>
                  </a:cubicBezTo>
                  <a:cubicBezTo>
                    <a:pt x="42" y="12"/>
                    <a:pt x="49" y="10"/>
                    <a:pt x="55" y="6"/>
                  </a:cubicBezTo>
                  <a:cubicBezTo>
                    <a:pt x="56" y="5"/>
                    <a:pt x="57" y="5"/>
                    <a:pt x="58" y="5"/>
                  </a:cubicBezTo>
                  <a:cubicBezTo>
                    <a:pt x="60" y="4"/>
                    <a:pt x="62" y="5"/>
                    <a:pt x="63" y="4"/>
                  </a:cubicBezTo>
                  <a:cubicBezTo>
                    <a:pt x="65" y="4"/>
                    <a:pt x="66" y="2"/>
                    <a:pt x="67" y="2"/>
                  </a:cubicBezTo>
                  <a:cubicBezTo>
                    <a:pt x="68" y="1"/>
                    <a:pt x="70" y="0"/>
                    <a:pt x="72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4" y="1"/>
                    <a:pt x="75" y="1"/>
                    <a:pt x="75" y="1"/>
                  </a:cubicBezTo>
                  <a:cubicBezTo>
                    <a:pt x="76" y="1"/>
                    <a:pt x="76" y="2"/>
                    <a:pt x="77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3" y="0"/>
                    <a:pt x="84" y="1"/>
                    <a:pt x="84" y="1"/>
                  </a:cubicBezTo>
                  <a:cubicBezTo>
                    <a:pt x="86" y="4"/>
                    <a:pt x="86" y="7"/>
                    <a:pt x="86" y="11"/>
                  </a:cubicBezTo>
                  <a:cubicBezTo>
                    <a:pt x="85" y="12"/>
                    <a:pt x="85" y="13"/>
                    <a:pt x="84" y="15"/>
                  </a:cubicBezTo>
                  <a:cubicBezTo>
                    <a:pt x="83" y="16"/>
                    <a:pt x="83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20"/>
                    <a:pt x="81" y="22"/>
                    <a:pt x="78" y="22"/>
                  </a:cubicBezTo>
                  <a:close/>
                </a:path>
              </a:pathLst>
            </a:custGeom>
            <a:solidFill>
              <a:srgbClr val="EBC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8" name="Freeform 2195"/>
            <p:cNvSpPr/>
            <p:nvPr/>
          </p:nvSpPr>
          <p:spPr bwMode="auto">
            <a:xfrm>
              <a:off x="6593" y="1780"/>
              <a:ext cx="87" cy="33"/>
            </a:xfrm>
            <a:custGeom>
              <a:avLst/>
              <a:gdLst>
                <a:gd name="T0" fmla="*/ 11 w 58"/>
                <a:gd name="T1" fmla="*/ 6 h 22"/>
                <a:gd name="T2" fmla="*/ 42 w 58"/>
                <a:gd name="T3" fmla="*/ 5 h 22"/>
                <a:gd name="T4" fmla="*/ 50 w 58"/>
                <a:gd name="T5" fmla="*/ 2 h 22"/>
                <a:gd name="T6" fmla="*/ 57 w 58"/>
                <a:gd name="T7" fmla="*/ 5 h 22"/>
                <a:gd name="T8" fmla="*/ 55 w 58"/>
                <a:gd name="T9" fmla="*/ 13 h 22"/>
                <a:gd name="T10" fmla="*/ 45 w 58"/>
                <a:gd name="T11" fmla="*/ 17 h 22"/>
                <a:gd name="T12" fmla="*/ 20 w 58"/>
                <a:gd name="T13" fmla="*/ 21 h 22"/>
                <a:gd name="T14" fmla="*/ 7 w 58"/>
                <a:gd name="T15" fmla="*/ 15 h 22"/>
                <a:gd name="T16" fmla="*/ 0 w 58"/>
                <a:gd name="T17" fmla="*/ 9 h 22"/>
                <a:gd name="T18" fmla="*/ 0 w 58"/>
                <a:gd name="T19" fmla="*/ 2 h 22"/>
                <a:gd name="T20" fmla="*/ 2 w 58"/>
                <a:gd name="T21" fmla="*/ 0 h 22"/>
                <a:gd name="T22" fmla="*/ 11 w 58"/>
                <a:gd name="T2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2">
                  <a:moveTo>
                    <a:pt x="11" y="6"/>
                  </a:moveTo>
                  <a:cubicBezTo>
                    <a:pt x="22" y="9"/>
                    <a:pt x="32" y="9"/>
                    <a:pt x="42" y="5"/>
                  </a:cubicBezTo>
                  <a:cubicBezTo>
                    <a:pt x="45" y="3"/>
                    <a:pt x="47" y="2"/>
                    <a:pt x="50" y="2"/>
                  </a:cubicBezTo>
                  <a:cubicBezTo>
                    <a:pt x="53" y="2"/>
                    <a:pt x="56" y="2"/>
                    <a:pt x="57" y="5"/>
                  </a:cubicBezTo>
                  <a:cubicBezTo>
                    <a:pt x="58" y="8"/>
                    <a:pt x="57" y="11"/>
                    <a:pt x="55" y="13"/>
                  </a:cubicBezTo>
                  <a:cubicBezTo>
                    <a:pt x="52" y="15"/>
                    <a:pt x="49" y="16"/>
                    <a:pt x="45" y="17"/>
                  </a:cubicBezTo>
                  <a:cubicBezTo>
                    <a:pt x="37" y="18"/>
                    <a:pt x="28" y="19"/>
                    <a:pt x="20" y="21"/>
                  </a:cubicBezTo>
                  <a:cubicBezTo>
                    <a:pt x="14" y="21"/>
                    <a:pt x="8" y="22"/>
                    <a:pt x="7" y="15"/>
                  </a:cubicBezTo>
                  <a:cubicBezTo>
                    <a:pt x="6" y="11"/>
                    <a:pt x="2" y="12"/>
                    <a:pt x="0" y="9"/>
                  </a:cubicBezTo>
                  <a:cubicBezTo>
                    <a:pt x="1" y="7"/>
                    <a:pt x="0" y="4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7" y="0"/>
                    <a:pt x="10" y="1"/>
                    <a:pt x="11" y="6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9" name="Freeform 2196"/>
            <p:cNvSpPr/>
            <p:nvPr/>
          </p:nvSpPr>
          <p:spPr bwMode="auto">
            <a:xfrm>
              <a:off x="6544" y="1828"/>
              <a:ext cx="33" cy="68"/>
            </a:xfrm>
            <a:custGeom>
              <a:avLst/>
              <a:gdLst>
                <a:gd name="T0" fmla="*/ 18 w 22"/>
                <a:gd name="T1" fmla="*/ 22 h 45"/>
                <a:gd name="T2" fmla="*/ 8 w 22"/>
                <a:gd name="T3" fmla="*/ 45 h 45"/>
                <a:gd name="T4" fmla="*/ 4 w 22"/>
                <a:gd name="T5" fmla="*/ 25 h 45"/>
                <a:gd name="T6" fmla="*/ 5 w 22"/>
                <a:gd name="T7" fmla="*/ 24 h 45"/>
                <a:gd name="T8" fmla="*/ 18 w 22"/>
                <a:gd name="T9" fmla="*/ 0 h 45"/>
                <a:gd name="T10" fmla="*/ 19 w 22"/>
                <a:gd name="T11" fmla="*/ 1 h 45"/>
                <a:gd name="T12" fmla="*/ 21 w 22"/>
                <a:gd name="T13" fmla="*/ 4 h 45"/>
                <a:gd name="T14" fmla="*/ 22 w 22"/>
                <a:gd name="T15" fmla="*/ 6 h 45"/>
                <a:gd name="T16" fmla="*/ 22 w 22"/>
                <a:gd name="T17" fmla="*/ 9 h 45"/>
                <a:gd name="T18" fmla="*/ 21 w 22"/>
                <a:gd name="T19" fmla="*/ 13 h 45"/>
                <a:gd name="T20" fmla="*/ 22 w 22"/>
                <a:gd name="T21" fmla="*/ 15 h 45"/>
                <a:gd name="T22" fmla="*/ 21 w 22"/>
                <a:gd name="T23" fmla="*/ 18 h 45"/>
                <a:gd name="T24" fmla="*/ 20 w 22"/>
                <a:gd name="T25" fmla="*/ 20 h 45"/>
                <a:gd name="T26" fmla="*/ 18 w 22"/>
                <a:gd name="T27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5">
                  <a:moveTo>
                    <a:pt x="18" y="22"/>
                  </a:moveTo>
                  <a:cubicBezTo>
                    <a:pt x="13" y="29"/>
                    <a:pt x="13" y="38"/>
                    <a:pt x="8" y="45"/>
                  </a:cubicBezTo>
                  <a:cubicBezTo>
                    <a:pt x="0" y="40"/>
                    <a:pt x="2" y="32"/>
                    <a:pt x="4" y="25"/>
                  </a:cubicBezTo>
                  <a:cubicBezTo>
                    <a:pt x="4" y="25"/>
                    <a:pt x="5" y="24"/>
                    <a:pt x="5" y="24"/>
                  </a:cubicBezTo>
                  <a:cubicBezTo>
                    <a:pt x="8" y="15"/>
                    <a:pt x="10" y="7"/>
                    <a:pt x="18" y="0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2"/>
                    <a:pt x="21" y="3"/>
                    <a:pt x="21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1" y="10"/>
                    <a:pt x="21" y="12"/>
                    <a:pt x="21" y="13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6"/>
                    <a:pt x="22" y="17"/>
                    <a:pt x="21" y="18"/>
                  </a:cubicBezTo>
                  <a:cubicBezTo>
                    <a:pt x="21" y="19"/>
                    <a:pt x="20" y="20"/>
                    <a:pt x="20" y="20"/>
                  </a:cubicBezTo>
                  <a:cubicBezTo>
                    <a:pt x="19" y="21"/>
                    <a:pt x="18" y="21"/>
                    <a:pt x="18" y="22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0" name="Freeform 2197"/>
            <p:cNvSpPr/>
            <p:nvPr/>
          </p:nvSpPr>
          <p:spPr bwMode="auto">
            <a:xfrm>
              <a:off x="6571" y="1813"/>
              <a:ext cx="45" cy="45"/>
            </a:xfrm>
            <a:custGeom>
              <a:avLst/>
              <a:gdLst>
                <a:gd name="T0" fmla="*/ 2 w 30"/>
                <a:gd name="T1" fmla="*/ 16 h 30"/>
                <a:gd name="T2" fmla="*/ 2 w 30"/>
                <a:gd name="T3" fmla="*/ 14 h 30"/>
                <a:gd name="T4" fmla="*/ 0 w 30"/>
                <a:gd name="T5" fmla="*/ 10 h 30"/>
                <a:gd name="T6" fmla="*/ 0 w 30"/>
                <a:gd name="T7" fmla="*/ 10 h 30"/>
                <a:gd name="T8" fmla="*/ 0 w 30"/>
                <a:gd name="T9" fmla="*/ 5 h 30"/>
                <a:gd name="T10" fmla="*/ 13 w 30"/>
                <a:gd name="T11" fmla="*/ 12 h 30"/>
                <a:gd name="T12" fmla="*/ 14 w 30"/>
                <a:gd name="T13" fmla="*/ 13 h 30"/>
                <a:gd name="T14" fmla="*/ 13 w 30"/>
                <a:gd name="T15" fmla="*/ 12 h 30"/>
                <a:gd name="T16" fmla="*/ 9 w 30"/>
                <a:gd name="T17" fmla="*/ 4 h 30"/>
                <a:gd name="T18" fmla="*/ 8 w 30"/>
                <a:gd name="T19" fmla="*/ 1 h 30"/>
                <a:gd name="T20" fmla="*/ 12 w 30"/>
                <a:gd name="T21" fmla="*/ 1 h 30"/>
                <a:gd name="T22" fmla="*/ 26 w 30"/>
                <a:gd name="T23" fmla="*/ 7 h 30"/>
                <a:gd name="T24" fmla="*/ 30 w 30"/>
                <a:gd name="T25" fmla="*/ 11 h 30"/>
                <a:gd name="T26" fmla="*/ 27 w 30"/>
                <a:gd name="T27" fmla="*/ 16 h 30"/>
                <a:gd name="T28" fmla="*/ 15 w 30"/>
                <a:gd name="T29" fmla="*/ 24 h 30"/>
                <a:gd name="T30" fmla="*/ 15 w 30"/>
                <a:gd name="T31" fmla="*/ 24 h 30"/>
                <a:gd name="T32" fmla="*/ 3 w 30"/>
                <a:gd name="T33" fmla="*/ 27 h 30"/>
                <a:gd name="T34" fmla="*/ 2 w 30"/>
                <a:gd name="T35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0">
                  <a:moveTo>
                    <a:pt x="2" y="16"/>
                  </a:moveTo>
                  <a:cubicBezTo>
                    <a:pt x="2" y="15"/>
                    <a:pt x="2" y="15"/>
                    <a:pt x="2" y="14"/>
                  </a:cubicBezTo>
                  <a:cubicBezTo>
                    <a:pt x="0" y="13"/>
                    <a:pt x="1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4" y="8"/>
                    <a:pt x="7" y="13"/>
                    <a:pt x="13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2"/>
                  </a:cubicBezTo>
                  <a:cubicBezTo>
                    <a:pt x="14" y="9"/>
                    <a:pt x="11" y="7"/>
                    <a:pt x="9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5" y="5"/>
                    <a:pt x="20" y="7"/>
                    <a:pt x="26" y="7"/>
                  </a:cubicBezTo>
                  <a:cubicBezTo>
                    <a:pt x="28" y="7"/>
                    <a:pt x="29" y="9"/>
                    <a:pt x="30" y="11"/>
                  </a:cubicBezTo>
                  <a:cubicBezTo>
                    <a:pt x="30" y="13"/>
                    <a:pt x="29" y="14"/>
                    <a:pt x="27" y="16"/>
                  </a:cubicBezTo>
                  <a:cubicBezTo>
                    <a:pt x="23" y="19"/>
                    <a:pt x="18" y="19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25"/>
                    <a:pt x="8" y="30"/>
                    <a:pt x="3" y="27"/>
                  </a:cubicBezTo>
                  <a:cubicBezTo>
                    <a:pt x="2" y="24"/>
                    <a:pt x="4" y="20"/>
                    <a:pt x="2" y="16"/>
                  </a:cubicBezTo>
                  <a:close/>
                </a:path>
              </a:pathLst>
            </a:custGeom>
            <a:solidFill>
              <a:srgbClr val="CA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1" name="Freeform 2198"/>
            <p:cNvSpPr/>
            <p:nvPr/>
          </p:nvSpPr>
          <p:spPr bwMode="auto">
            <a:xfrm>
              <a:off x="6587" y="1732"/>
              <a:ext cx="54" cy="51"/>
            </a:xfrm>
            <a:custGeom>
              <a:avLst/>
              <a:gdLst>
                <a:gd name="T0" fmla="*/ 6 w 36"/>
                <a:gd name="T1" fmla="*/ 34 h 34"/>
                <a:gd name="T2" fmla="*/ 4 w 36"/>
                <a:gd name="T3" fmla="*/ 34 h 34"/>
                <a:gd name="T4" fmla="*/ 4 w 36"/>
                <a:gd name="T5" fmla="*/ 34 h 34"/>
                <a:gd name="T6" fmla="*/ 4 w 36"/>
                <a:gd name="T7" fmla="*/ 30 h 34"/>
                <a:gd name="T8" fmla="*/ 2 w 36"/>
                <a:gd name="T9" fmla="*/ 28 h 34"/>
                <a:gd name="T10" fmla="*/ 0 w 36"/>
                <a:gd name="T11" fmla="*/ 26 h 34"/>
                <a:gd name="T12" fmla="*/ 0 w 36"/>
                <a:gd name="T13" fmla="*/ 24 h 34"/>
                <a:gd name="T14" fmla="*/ 1 w 36"/>
                <a:gd name="T15" fmla="*/ 23 h 34"/>
                <a:gd name="T16" fmla="*/ 21 w 36"/>
                <a:gd name="T17" fmla="*/ 8 h 34"/>
                <a:gd name="T18" fmla="*/ 25 w 36"/>
                <a:gd name="T19" fmla="*/ 7 h 34"/>
                <a:gd name="T20" fmla="*/ 36 w 36"/>
                <a:gd name="T21" fmla="*/ 6 h 34"/>
                <a:gd name="T22" fmla="*/ 28 w 36"/>
                <a:gd name="T23" fmla="*/ 12 h 34"/>
                <a:gd name="T24" fmla="*/ 9 w 36"/>
                <a:gd name="T25" fmla="*/ 31 h 34"/>
                <a:gd name="T26" fmla="*/ 6 w 36"/>
                <a:gd name="T2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4">
                  <a:moveTo>
                    <a:pt x="6" y="34"/>
                  </a:move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2"/>
                    <a:pt x="3" y="31"/>
                    <a:pt x="4" y="30"/>
                  </a:cubicBezTo>
                  <a:cubicBezTo>
                    <a:pt x="3" y="29"/>
                    <a:pt x="3" y="29"/>
                    <a:pt x="2" y="28"/>
                  </a:cubicBezTo>
                  <a:cubicBezTo>
                    <a:pt x="1" y="27"/>
                    <a:pt x="1" y="27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6" y="9"/>
                    <a:pt x="6" y="9"/>
                    <a:pt x="21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31" y="0"/>
                    <a:pt x="32" y="0"/>
                    <a:pt x="36" y="6"/>
                  </a:cubicBezTo>
                  <a:cubicBezTo>
                    <a:pt x="35" y="11"/>
                    <a:pt x="32" y="11"/>
                    <a:pt x="28" y="12"/>
                  </a:cubicBezTo>
                  <a:cubicBezTo>
                    <a:pt x="19" y="15"/>
                    <a:pt x="10" y="20"/>
                    <a:pt x="9" y="31"/>
                  </a:cubicBezTo>
                  <a:cubicBezTo>
                    <a:pt x="8" y="32"/>
                    <a:pt x="7" y="33"/>
                    <a:pt x="6" y="34"/>
                  </a:cubicBezTo>
                  <a:close/>
                </a:path>
              </a:pathLst>
            </a:custGeom>
            <a:solidFill>
              <a:srgbClr val="E9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2" name="Freeform 2199"/>
            <p:cNvSpPr/>
            <p:nvPr/>
          </p:nvSpPr>
          <p:spPr bwMode="auto">
            <a:xfrm>
              <a:off x="6553" y="1800"/>
              <a:ext cx="9" cy="18"/>
            </a:xfrm>
            <a:custGeom>
              <a:avLst/>
              <a:gdLst>
                <a:gd name="T0" fmla="*/ 0 w 6"/>
                <a:gd name="T1" fmla="*/ 6 h 12"/>
                <a:gd name="T2" fmla="*/ 6 w 6"/>
                <a:gd name="T3" fmla="*/ 0 h 12"/>
                <a:gd name="T4" fmla="*/ 4 w 6"/>
                <a:gd name="T5" fmla="*/ 12 h 12"/>
                <a:gd name="T6" fmla="*/ 0 w 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6"/>
                  </a:moveTo>
                  <a:cubicBezTo>
                    <a:pt x="2" y="4"/>
                    <a:pt x="2" y="1"/>
                    <a:pt x="6" y="0"/>
                  </a:cubicBezTo>
                  <a:cubicBezTo>
                    <a:pt x="6" y="4"/>
                    <a:pt x="6" y="8"/>
                    <a:pt x="4" y="12"/>
                  </a:cubicBezTo>
                  <a:cubicBezTo>
                    <a:pt x="2" y="10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3" name="Freeform 2200"/>
            <p:cNvSpPr/>
            <p:nvPr/>
          </p:nvSpPr>
          <p:spPr bwMode="auto">
            <a:xfrm>
              <a:off x="6562" y="1789"/>
              <a:ext cx="6" cy="14"/>
            </a:xfrm>
            <a:custGeom>
              <a:avLst/>
              <a:gdLst>
                <a:gd name="T0" fmla="*/ 0 w 4"/>
                <a:gd name="T1" fmla="*/ 5 h 9"/>
                <a:gd name="T2" fmla="*/ 0 w 4"/>
                <a:gd name="T3" fmla="*/ 3 h 9"/>
                <a:gd name="T4" fmla="*/ 3 w 4"/>
                <a:gd name="T5" fmla="*/ 0 h 9"/>
                <a:gd name="T6" fmla="*/ 3 w 4"/>
                <a:gd name="T7" fmla="*/ 6 h 9"/>
                <a:gd name="T8" fmla="*/ 0 w 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9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4" name="Freeform 2201"/>
            <p:cNvSpPr/>
            <p:nvPr/>
          </p:nvSpPr>
          <p:spPr bwMode="auto">
            <a:xfrm>
              <a:off x="6568" y="1792"/>
              <a:ext cx="7" cy="14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9 h 9"/>
                <a:gd name="T4" fmla="*/ 5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3"/>
                    <a:pt x="4" y="6"/>
                    <a:pt x="3" y="9"/>
                  </a:cubicBezTo>
                  <a:cubicBezTo>
                    <a:pt x="0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5" name="Freeform 2202"/>
            <p:cNvSpPr/>
            <p:nvPr/>
          </p:nvSpPr>
          <p:spPr bwMode="auto">
            <a:xfrm>
              <a:off x="6575" y="1783"/>
              <a:ext cx="9" cy="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5 h 5"/>
                <a:gd name="T4" fmla="*/ 6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2" y="0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6" name="Freeform 2203"/>
            <p:cNvSpPr/>
            <p:nvPr/>
          </p:nvSpPr>
          <p:spPr bwMode="auto">
            <a:xfrm>
              <a:off x="6592" y="1777"/>
              <a:ext cx="1" cy="6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7" name="Freeform 2204"/>
            <p:cNvSpPr/>
            <p:nvPr/>
          </p:nvSpPr>
          <p:spPr bwMode="auto">
            <a:xfrm>
              <a:off x="6587" y="1792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8" name="Freeform 2205"/>
            <p:cNvSpPr/>
            <p:nvPr/>
          </p:nvSpPr>
          <p:spPr bwMode="auto">
            <a:xfrm>
              <a:off x="6587" y="177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9" name="Freeform 2206"/>
            <p:cNvSpPr/>
            <p:nvPr/>
          </p:nvSpPr>
          <p:spPr bwMode="auto">
            <a:xfrm>
              <a:off x="5945" y="1575"/>
              <a:ext cx="155" cy="55"/>
            </a:xfrm>
            <a:custGeom>
              <a:avLst/>
              <a:gdLst>
                <a:gd name="T0" fmla="*/ 67 w 103"/>
                <a:gd name="T1" fmla="*/ 8 h 37"/>
                <a:gd name="T2" fmla="*/ 97 w 103"/>
                <a:gd name="T3" fmla="*/ 26 h 37"/>
                <a:gd name="T4" fmla="*/ 100 w 103"/>
                <a:gd name="T5" fmla="*/ 35 h 37"/>
                <a:gd name="T6" fmla="*/ 89 w 103"/>
                <a:gd name="T7" fmla="*/ 33 h 37"/>
                <a:gd name="T8" fmla="*/ 58 w 103"/>
                <a:gd name="T9" fmla="*/ 15 h 37"/>
                <a:gd name="T10" fmla="*/ 55 w 103"/>
                <a:gd name="T11" fmla="*/ 15 h 37"/>
                <a:gd name="T12" fmla="*/ 50 w 103"/>
                <a:gd name="T13" fmla="*/ 14 h 37"/>
                <a:gd name="T14" fmla="*/ 48 w 103"/>
                <a:gd name="T15" fmla="*/ 13 h 37"/>
                <a:gd name="T16" fmla="*/ 42 w 103"/>
                <a:gd name="T17" fmla="*/ 12 h 37"/>
                <a:gd name="T18" fmla="*/ 11 w 103"/>
                <a:gd name="T19" fmla="*/ 12 h 37"/>
                <a:gd name="T20" fmla="*/ 1 w 103"/>
                <a:gd name="T21" fmla="*/ 10 h 37"/>
                <a:gd name="T22" fmla="*/ 1 w 103"/>
                <a:gd name="T23" fmla="*/ 6 h 37"/>
                <a:gd name="T24" fmla="*/ 2 w 103"/>
                <a:gd name="T25" fmla="*/ 4 h 37"/>
                <a:gd name="T26" fmla="*/ 12 w 103"/>
                <a:gd name="T27" fmla="*/ 0 h 37"/>
                <a:gd name="T28" fmla="*/ 53 w 103"/>
                <a:gd name="T29" fmla="*/ 5 h 37"/>
                <a:gd name="T30" fmla="*/ 67 w 103"/>
                <a:gd name="T3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7">
                  <a:moveTo>
                    <a:pt x="67" y="8"/>
                  </a:moveTo>
                  <a:cubicBezTo>
                    <a:pt x="77" y="14"/>
                    <a:pt x="88" y="18"/>
                    <a:pt x="97" y="26"/>
                  </a:cubicBezTo>
                  <a:cubicBezTo>
                    <a:pt x="100" y="29"/>
                    <a:pt x="103" y="31"/>
                    <a:pt x="100" y="35"/>
                  </a:cubicBezTo>
                  <a:cubicBezTo>
                    <a:pt x="96" y="37"/>
                    <a:pt x="92" y="35"/>
                    <a:pt x="89" y="33"/>
                  </a:cubicBezTo>
                  <a:cubicBezTo>
                    <a:pt x="79" y="26"/>
                    <a:pt x="69" y="20"/>
                    <a:pt x="58" y="15"/>
                  </a:cubicBezTo>
                  <a:cubicBezTo>
                    <a:pt x="57" y="15"/>
                    <a:pt x="56" y="15"/>
                    <a:pt x="55" y="15"/>
                  </a:cubicBezTo>
                  <a:cubicBezTo>
                    <a:pt x="54" y="15"/>
                    <a:pt x="52" y="14"/>
                    <a:pt x="50" y="14"/>
                  </a:cubicBezTo>
                  <a:cubicBezTo>
                    <a:pt x="50" y="14"/>
                    <a:pt x="49" y="13"/>
                    <a:pt x="48" y="13"/>
                  </a:cubicBezTo>
                  <a:cubicBezTo>
                    <a:pt x="46" y="13"/>
                    <a:pt x="44" y="13"/>
                    <a:pt x="42" y="12"/>
                  </a:cubicBezTo>
                  <a:cubicBezTo>
                    <a:pt x="31" y="10"/>
                    <a:pt x="21" y="10"/>
                    <a:pt x="11" y="12"/>
                  </a:cubicBezTo>
                  <a:cubicBezTo>
                    <a:pt x="8" y="13"/>
                    <a:pt x="4" y="14"/>
                    <a:pt x="1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4" y="0"/>
                    <a:pt x="8" y="1"/>
                    <a:pt x="12" y="0"/>
                  </a:cubicBezTo>
                  <a:cubicBezTo>
                    <a:pt x="26" y="0"/>
                    <a:pt x="40" y="1"/>
                    <a:pt x="53" y="5"/>
                  </a:cubicBezTo>
                  <a:cubicBezTo>
                    <a:pt x="58" y="6"/>
                    <a:pt x="63" y="7"/>
                    <a:pt x="67" y="8"/>
                  </a:cubicBezTo>
                  <a:close/>
                </a:path>
              </a:pathLst>
            </a:custGeom>
            <a:solidFill>
              <a:srgbClr val="F7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0" name="Freeform 2207"/>
            <p:cNvSpPr/>
            <p:nvPr/>
          </p:nvSpPr>
          <p:spPr bwMode="auto">
            <a:xfrm>
              <a:off x="5936" y="1581"/>
              <a:ext cx="99" cy="33"/>
            </a:xfrm>
            <a:custGeom>
              <a:avLst/>
              <a:gdLst>
                <a:gd name="T0" fmla="*/ 8 w 66"/>
                <a:gd name="T1" fmla="*/ 2 h 22"/>
                <a:gd name="T2" fmla="*/ 14 w 66"/>
                <a:gd name="T3" fmla="*/ 5 h 22"/>
                <a:gd name="T4" fmla="*/ 50 w 66"/>
                <a:gd name="T5" fmla="*/ 4 h 22"/>
                <a:gd name="T6" fmla="*/ 56 w 66"/>
                <a:gd name="T7" fmla="*/ 6 h 22"/>
                <a:gd name="T8" fmla="*/ 58 w 66"/>
                <a:gd name="T9" fmla="*/ 6 h 22"/>
                <a:gd name="T10" fmla="*/ 62 w 66"/>
                <a:gd name="T11" fmla="*/ 8 h 22"/>
                <a:gd name="T12" fmla="*/ 62 w 66"/>
                <a:gd name="T13" fmla="*/ 8 h 22"/>
                <a:gd name="T14" fmla="*/ 56 w 66"/>
                <a:gd name="T15" fmla="*/ 22 h 22"/>
                <a:gd name="T16" fmla="*/ 53 w 66"/>
                <a:gd name="T17" fmla="*/ 22 h 22"/>
                <a:gd name="T18" fmla="*/ 46 w 66"/>
                <a:gd name="T19" fmla="*/ 21 h 22"/>
                <a:gd name="T20" fmla="*/ 13 w 66"/>
                <a:gd name="T21" fmla="*/ 17 h 22"/>
                <a:gd name="T22" fmla="*/ 5 w 66"/>
                <a:gd name="T23" fmla="*/ 16 h 22"/>
                <a:gd name="T24" fmla="*/ 2 w 66"/>
                <a:gd name="T25" fmla="*/ 2 h 22"/>
                <a:gd name="T26" fmla="*/ 8 w 66"/>
                <a:gd name="T27" fmla="*/ 0 h 22"/>
                <a:gd name="T28" fmla="*/ 8 w 66"/>
                <a:gd name="T29" fmla="*/ 0 h 22"/>
                <a:gd name="T30" fmla="*/ 8 w 66"/>
                <a:gd name="T31" fmla="*/ 2 h 22"/>
                <a:gd name="T32" fmla="*/ 8 w 66"/>
                <a:gd name="T3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2">
                  <a:moveTo>
                    <a:pt x="8" y="2"/>
                  </a:moveTo>
                  <a:cubicBezTo>
                    <a:pt x="9" y="6"/>
                    <a:pt x="11" y="6"/>
                    <a:pt x="14" y="5"/>
                  </a:cubicBezTo>
                  <a:cubicBezTo>
                    <a:pt x="26" y="1"/>
                    <a:pt x="38" y="2"/>
                    <a:pt x="50" y="4"/>
                  </a:cubicBezTo>
                  <a:cubicBezTo>
                    <a:pt x="52" y="6"/>
                    <a:pt x="54" y="4"/>
                    <a:pt x="56" y="6"/>
                  </a:cubicBezTo>
                  <a:cubicBezTo>
                    <a:pt x="57" y="6"/>
                    <a:pt x="57" y="6"/>
                    <a:pt x="58" y="6"/>
                  </a:cubicBezTo>
                  <a:cubicBezTo>
                    <a:pt x="59" y="7"/>
                    <a:pt x="61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6" y="15"/>
                    <a:pt x="63" y="19"/>
                    <a:pt x="56" y="22"/>
                  </a:cubicBezTo>
                  <a:cubicBezTo>
                    <a:pt x="55" y="22"/>
                    <a:pt x="54" y="22"/>
                    <a:pt x="53" y="22"/>
                  </a:cubicBezTo>
                  <a:cubicBezTo>
                    <a:pt x="50" y="22"/>
                    <a:pt x="48" y="21"/>
                    <a:pt x="46" y="21"/>
                  </a:cubicBezTo>
                  <a:cubicBezTo>
                    <a:pt x="36" y="17"/>
                    <a:pt x="24" y="15"/>
                    <a:pt x="13" y="17"/>
                  </a:cubicBezTo>
                  <a:cubicBezTo>
                    <a:pt x="10" y="17"/>
                    <a:pt x="8" y="17"/>
                    <a:pt x="5" y="16"/>
                  </a:cubicBezTo>
                  <a:cubicBezTo>
                    <a:pt x="0" y="12"/>
                    <a:pt x="7" y="6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E8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1" name="Freeform 2208"/>
            <p:cNvSpPr/>
            <p:nvPr/>
          </p:nvSpPr>
          <p:spPr bwMode="auto">
            <a:xfrm>
              <a:off x="5909" y="1584"/>
              <a:ext cx="42" cy="63"/>
            </a:xfrm>
            <a:custGeom>
              <a:avLst/>
              <a:gdLst>
                <a:gd name="T0" fmla="*/ 20 w 28"/>
                <a:gd name="T1" fmla="*/ 0 h 42"/>
                <a:gd name="T2" fmla="*/ 25 w 28"/>
                <a:gd name="T3" fmla="*/ 6 h 42"/>
                <a:gd name="T4" fmla="*/ 22 w 28"/>
                <a:gd name="T5" fmla="*/ 12 h 42"/>
                <a:gd name="T6" fmla="*/ 20 w 28"/>
                <a:gd name="T7" fmla="*/ 17 h 42"/>
                <a:gd name="T8" fmla="*/ 23 w 28"/>
                <a:gd name="T9" fmla="*/ 26 h 42"/>
                <a:gd name="T10" fmla="*/ 18 w 28"/>
                <a:gd name="T11" fmla="*/ 34 h 42"/>
                <a:gd name="T12" fmla="*/ 3 w 28"/>
                <a:gd name="T13" fmla="*/ 36 h 42"/>
                <a:gd name="T14" fmla="*/ 1 w 28"/>
                <a:gd name="T15" fmla="*/ 25 h 42"/>
                <a:gd name="T16" fmla="*/ 1 w 28"/>
                <a:gd name="T17" fmla="*/ 18 h 42"/>
                <a:gd name="T18" fmla="*/ 1 w 28"/>
                <a:gd name="T19" fmla="*/ 14 h 42"/>
                <a:gd name="T20" fmla="*/ 16 w 28"/>
                <a:gd name="T21" fmla="*/ 7 h 42"/>
                <a:gd name="T22" fmla="*/ 20 w 28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2">
                  <a:moveTo>
                    <a:pt x="20" y="0"/>
                  </a:moveTo>
                  <a:cubicBezTo>
                    <a:pt x="24" y="1"/>
                    <a:pt x="24" y="4"/>
                    <a:pt x="25" y="6"/>
                  </a:cubicBezTo>
                  <a:cubicBezTo>
                    <a:pt x="28" y="10"/>
                    <a:pt x="23" y="10"/>
                    <a:pt x="22" y="12"/>
                  </a:cubicBezTo>
                  <a:cubicBezTo>
                    <a:pt x="22" y="14"/>
                    <a:pt x="19" y="14"/>
                    <a:pt x="20" y="17"/>
                  </a:cubicBezTo>
                  <a:cubicBezTo>
                    <a:pt x="26" y="19"/>
                    <a:pt x="27" y="22"/>
                    <a:pt x="23" y="26"/>
                  </a:cubicBezTo>
                  <a:cubicBezTo>
                    <a:pt x="20" y="28"/>
                    <a:pt x="19" y="31"/>
                    <a:pt x="18" y="34"/>
                  </a:cubicBezTo>
                  <a:cubicBezTo>
                    <a:pt x="14" y="40"/>
                    <a:pt x="9" y="42"/>
                    <a:pt x="3" y="36"/>
                  </a:cubicBezTo>
                  <a:cubicBezTo>
                    <a:pt x="1" y="32"/>
                    <a:pt x="3" y="29"/>
                    <a:pt x="1" y="25"/>
                  </a:cubicBezTo>
                  <a:cubicBezTo>
                    <a:pt x="1" y="23"/>
                    <a:pt x="1" y="20"/>
                    <a:pt x="1" y="18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6" y="12"/>
                    <a:pt x="11" y="8"/>
                    <a:pt x="16" y="7"/>
                  </a:cubicBezTo>
                  <a:cubicBezTo>
                    <a:pt x="20" y="6"/>
                    <a:pt x="19" y="3"/>
                    <a:pt x="20" y="0"/>
                  </a:cubicBezTo>
                  <a:close/>
                </a:path>
              </a:pathLst>
            </a:custGeom>
            <a:solidFill>
              <a:srgbClr val="DCA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2" name="Freeform 2209"/>
            <p:cNvSpPr/>
            <p:nvPr/>
          </p:nvSpPr>
          <p:spPr bwMode="auto">
            <a:xfrm>
              <a:off x="5992" y="1539"/>
              <a:ext cx="24" cy="7"/>
            </a:xfrm>
            <a:custGeom>
              <a:avLst/>
              <a:gdLst>
                <a:gd name="T0" fmla="*/ 5 w 16"/>
                <a:gd name="T1" fmla="*/ 5 h 5"/>
                <a:gd name="T2" fmla="*/ 0 w 16"/>
                <a:gd name="T3" fmla="*/ 2 h 5"/>
                <a:gd name="T4" fmla="*/ 15 w 16"/>
                <a:gd name="T5" fmla="*/ 0 h 5"/>
                <a:gd name="T6" fmla="*/ 13 w 16"/>
                <a:gd name="T7" fmla="*/ 3 h 5"/>
                <a:gd name="T8" fmla="*/ 5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5" y="5"/>
                  </a:moveTo>
                  <a:cubicBezTo>
                    <a:pt x="4" y="5"/>
                    <a:pt x="2" y="5"/>
                    <a:pt x="0" y="2"/>
                  </a:cubicBezTo>
                  <a:cubicBezTo>
                    <a:pt x="5" y="1"/>
                    <a:pt x="11" y="3"/>
                    <a:pt x="15" y="0"/>
                  </a:cubicBezTo>
                  <a:cubicBezTo>
                    <a:pt x="16" y="2"/>
                    <a:pt x="15" y="3"/>
                    <a:pt x="13" y="3"/>
                  </a:cubicBezTo>
                  <a:cubicBezTo>
                    <a:pt x="10" y="3"/>
                    <a:pt x="7" y="3"/>
                    <a:pt x="5" y="5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3" name="Freeform 2210"/>
            <p:cNvSpPr/>
            <p:nvPr/>
          </p:nvSpPr>
          <p:spPr bwMode="auto">
            <a:xfrm>
              <a:off x="5905" y="1600"/>
              <a:ext cx="6" cy="11"/>
            </a:xfrm>
            <a:custGeom>
              <a:avLst/>
              <a:gdLst>
                <a:gd name="T0" fmla="*/ 4 w 4"/>
                <a:gd name="T1" fmla="*/ 3 h 7"/>
                <a:gd name="T2" fmla="*/ 4 w 4"/>
                <a:gd name="T3" fmla="*/ 7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3"/>
                  </a:moveTo>
                  <a:cubicBezTo>
                    <a:pt x="4" y="4"/>
                    <a:pt x="4" y="5"/>
                    <a:pt x="4" y="7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4"/>
                    <a:pt x="2" y="2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B2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4" name="Freeform 2211"/>
            <p:cNvSpPr/>
            <p:nvPr/>
          </p:nvSpPr>
          <p:spPr bwMode="auto">
            <a:xfrm>
              <a:off x="5999" y="154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5" name="Freeform 2212"/>
            <p:cNvSpPr/>
            <p:nvPr/>
          </p:nvSpPr>
          <p:spPr bwMode="auto">
            <a:xfrm>
              <a:off x="6094" y="1792"/>
              <a:ext cx="46" cy="60"/>
            </a:xfrm>
            <a:custGeom>
              <a:avLst/>
              <a:gdLst>
                <a:gd name="T0" fmla="*/ 24 w 31"/>
                <a:gd name="T1" fmla="*/ 3 h 40"/>
                <a:gd name="T2" fmla="*/ 25 w 31"/>
                <a:gd name="T3" fmla="*/ 16 h 40"/>
                <a:gd name="T4" fmla="*/ 22 w 31"/>
                <a:gd name="T5" fmla="*/ 26 h 40"/>
                <a:gd name="T6" fmla="*/ 14 w 31"/>
                <a:gd name="T7" fmla="*/ 40 h 40"/>
                <a:gd name="T8" fmla="*/ 11 w 31"/>
                <a:gd name="T9" fmla="*/ 35 h 40"/>
                <a:gd name="T10" fmla="*/ 6 w 31"/>
                <a:gd name="T11" fmla="*/ 14 h 40"/>
                <a:gd name="T12" fmla="*/ 4 w 31"/>
                <a:gd name="T13" fmla="*/ 12 h 40"/>
                <a:gd name="T14" fmla="*/ 3 w 31"/>
                <a:gd name="T15" fmla="*/ 3 h 40"/>
                <a:gd name="T16" fmla="*/ 12 w 31"/>
                <a:gd name="T17" fmla="*/ 3 h 40"/>
                <a:gd name="T18" fmla="*/ 24 w 31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0">
                  <a:moveTo>
                    <a:pt x="24" y="3"/>
                  </a:moveTo>
                  <a:cubicBezTo>
                    <a:pt x="31" y="9"/>
                    <a:pt x="31" y="10"/>
                    <a:pt x="25" y="16"/>
                  </a:cubicBezTo>
                  <a:cubicBezTo>
                    <a:pt x="23" y="19"/>
                    <a:pt x="22" y="22"/>
                    <a:pt x="22" y="26"/>
                  </a:cubicBezTo>
                  <a:cubicBezTo>
                    <a:pt x="23" y="32"/>
                    <a:pt x="20" y="37"/>
                    <a:pt x="14" y="40"/>
                  </a:cubicBezTo>
                  <a:cubicBezTo>
                    <a:pt x="13" y="38"/>
                    <a:pt x="12" y="37"/>
                    <a:pt x="11" y="35"/>
                  </a:cubicBezTo>
                  <a:cubicBezTo>
                    <a:pt x="11" y="28"/>
                    <a:pt x="11" y="20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2" y="9"/>
                    <a:pt x="0" y="6"/>
                    <a:pt x="3" y="3"/>
                  </a:cubicBezTo>
                  <a:cubicBezTo>
                    <a:pt x="6" y="0"/>
                    <a:pt x="9" y="2"/>
                    <a:pt x="12" y="3"/>
                  </a:cubicBezTo>
                  <a:cubicBezTo>
                    <a:pt x="16" y="3"/>
                    <a:pt x="20" y="3"/>
                    <a:pt x="24" y="3"/>
                  </a:cubicBezTo>
                  <a:close/>
                </a:path>
              </a:pathLst>
            </a:custGeom>
            <a:solidFill>
              <a:srgbClr val="AB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6" name="Freeform 2213"/>
            <p:cNvSpPr/>
            <p:nvPr/>
          </p:nvSpPr>
          <p:spPr bwMode="auto">
            <a:xfrm>
              <a:off x="6124" y="1680"/>
              <a:ext cx="25" cy="48"/>
            </a:xfrm>
            <a:custGeom>
              <a:avLst/>
              <a:gdLst>
                <a:gd name="T0" fmla="*/ 4 w 17"/>
                <a:gd name="T1" fmla="*/ 32 h 32"/>
                <a:gd name="T2" fmla="*/ 4 w 17"/>
                <a:gd name="T3" fmla="*/ 25 h 32"/>
                <a:gd name="T4" fmla="*/ 2 w 17"/>
                <a:gd name="T5" fmla="*/ 14 h 32"/>
                <a:gd name="T6" fmla="*/ 4 w 17"/>
                <a:gd name="T7" fmla="*/ 0 h 32"/>
                <a:gd name="T8" fmla="*/ 7 w 17"/>
                <a:gd name="T9" fmla="*/ 5 h 32"/>
                <a:gd name="T10" fmla="*/ 10 w 17"/>
                <a:gd name="T11" fmla="*/ 11 h 32"/>
                <a:gd name="T12" fmla="*/ 17 w 17"/>
                <a:gd name="T13" fmla="*/ 25 h 32"/>
                <a:gd name="T14" fmla="*/ 14 w 17"/>
                <a:gd name="T15" fmla="*/ 30 h 32"/>
                <a:gd name="T16" fmla="*/ 4 w 17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2">
                  <a:moveTo>
                    <a:pt x="4" y="32"/>
                  </a:moveTo>
                  <a:cubicBezTo>
                    <a:pt x="4" y="30"/>
                    <a:pt x="6" y="27"/>
                    <a:pt x="4" y="25"/>
                  </a:cubicBezTo>
                  <a:cubicBezTo>
                    <a:pt x="0" y="22"/>
                    <a:pt x="1" y="18"/>
                    <a:pt x="2" y="14"/>
                  </a:cubicBezTo>
                  <a:cubicBezTo>
                    <a:pt x="4" y="9"/>
                    <a:pt x="1" y="4"/>
                    <a:pt x="4" y="0"/>
                  </a:cubicBezTo>
                  <a:cubicBezTo>
                    <a:pt x="7" y="0"/>
                    <a:pt x="8" y="3"/>
                    <a:pt x="7" y="5"/>
                  </a:cubicBezTo>
                  <a:cubicBezTo>
                    <a:pt x="6" y="8"/>
                    <a:pt x="7" y="10"/>
                    <a:pt x="10" y="11"/>
                  </a:cubicBezTo>
                  <a:cubicBezTo>
                    <a:pt x="15" y="14"/>
                    <a:pt x="17" y="19"/>
                    <a:pt x="17" y="25"/>
                  </a:cubicBezTo>
                  <a:cubicBezTo>
                    <a:pt x="16" y="26"/>
                    <a:pt x="15" y="28"/>
                    <a:pt x="14" y="30"/>
                  </a:cubicBezTo>
                  <a:cubicBezTo>
                    <a:pt x="10" y="30"/>
                    <a:pt x="7" y="31"/>
                    <a:pt x="4" y="32"/>
                  </a:cubicBezTo>
                  <a:close/>
                </a:path>
              </a:pathLst>
            </a:custGeom>
            <a:solidFill>
              <a:srgbClr val="A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7" name="Freeform 2214"/>
            <p:cNvSpPr/>
            <p:nvPr/>
          </p:nvSpPr>
          <p:spPr bwMode="auto">
            <a:xfrm>
              <a:off x="6085" y="1785"/>
              <a:ext cx="27" cy="37"/>
            </a:xfrm>
            <a:custGeom>
              <a:avLst/>
              <a:gdLst>
                <a:gd name="T0" fmla="*/ 18 w 18"/>
                <a:gd name="T1" fmla="*/ 8 h 25"/>
                <a:gd name="T2" fmla="*/ 10 w 18"/>
                <a:gd name="T3" fmla="*/ 10 h 25"/>
                <a:gd name="T4" fmla="*/ 15 w 18"/>
                <a:gd name="T5" fmla="*/ 18 h 25"/>
                <a:gd name="T6" fmla="*/ 8 w 18"/>
                <a:gd name="T7" fmla="*/ 24 h 25"/>
                <a:gd name="T8" fmla="*/ 2 w 18"/>
                <a:gd name="T9" fmla="*/ 18 h 25"/>
                <a:gd name="T10" fmla="*/ 0 w 18"/>
                <a:gd name="T11" fmla="*/ 10 h 25"/>
                <a:gd name="T12" fmla="*/ 3 w 18"/>
                <a:gd name="T13" fmla="*/ 3 h 25"/>
                <a:gd name="T14" fmla="*/ 16 w 18"/>
                <a:gd name="T15" fmla="*/ 3 h 25"/>
                <a:gd name="T16" fmla="*/ 18 w 18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5">
                  <a:moveTo>
                    <a:pt x="18" y="8"/>
                  </a:moveTo>
                  <a:cubicBezTo>
                    <a:pt x="16" y="10"/>
                    <a:pt x="13" y="9"/>
                    <a:pt x="10" y="10"/>
                  </a:cubicBezTo>
                  <a:cubicBezTo>
                    <a:pt x="11" y="13"/>
                    <a:pt x="13" y="15"/>
                    <a:pt x="15" y="18"/>
                  </a:cubicBezTo>
                  <a:cubicBezTo>
                    <a:pt x="17" y="25"/>
                    <a:pt x="13" y="25"/>
                    <a:pt x="8" y="24"/>
                  </a:cubicBezTo>
                  <a:cubicBezTo>
                    <a:pt x="5" y="23"/>
                    <a:pt x="4" y="20"/>
                    <a:pt x="2" y="18"/>
                  </a:cubicBezTo>
                  <a:cubicBezTo>
                    <a:pt x="0" y="15"/>
                    <a:pt x="0" y="13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7" y="0"/>
                    <a:pt x="12" y="2"/>
                    <a:pt x="16" y="3"/>
                  </a:cubicBezTo>
                  <a:cubicBezTo>
                    <a:pt x="17" y="5"/>
                    <a:pt x="18" y="6"/>
                    <a:pt x="18" y="8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68" name="Group 2416"/>
          <p:cNvGrpSpPr/>
          <p:nvPr userDrawn="1"/>
        </p:nvGrpSpPr>
        <p:grpSpPr bwMode="auto">
          <a:xfrm>
            <a:off x="2023973" y="88900"/>
            <a:ext cx="2844800" cy="6480175"/>
            <a:chOff x="6016" y="56"/>
            <a:chExt cx="1792" cy="4082"/>
          </a:xfrm>
        </p:grpSpPr>
        <p:sp>
          <p:nvSpPr>
            <p:cNvPr id="6569" name="Freeform 2216"/>
            <p:cNvSpPr/>
            <p:nvPr/>
          </p:nvSpPr>
          <p:spPr bwMode="auto">
            <a:xfrm>
              <a:off x="6137" y="1713"/>
              <a:ext cx="15" cy="12"/>
            </a:xfrm>
            <a:custGeom>
              <a:avLst/>
              <a:gdLst>
                <a:gd name="T0" fmla="*/ 5 w 10"/>
                <a:gd name="T1" fmla="*/ 8 h 8"/>
                <a:gd name="T2" fmla="*/ 2 w 10"/>
                <a:gd name="T3" fmla="*/ 3 h 8"/>
                <a:gd name="T4" fmla="*/ 8 w 10"/>
                <a:gd name="T5" fmla="*/ 3 h 8"/>
                <a:gd name="T6" fmla="*/ 8 w 10"/>
                <a:gd name="T7" fmla="*/ 3 h 8"/>
                <a:gd name="T8" fmla="*/ 8 w 10"/>
                <a:gd name="T9" fmla="*/ 8 h 8"/>
                <a:gd name="T10" fmla="*/ 5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5" y="8"/>
                  </a:moveTo>
                  <a:cubicBezTo>
                    <a:pt x="3" y="7"/>
                    <a:pt x="0" y="6"/>
                    <a:pt x="2" y="3"/>
                  </a:cubicBezTo>
                  <a:cubicBezTo>
                    <a:pt x="4" y="0"/>
                    <a:pt x="6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5"/>
                    <a:pt x="10" y="6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solidFill>
              <a:srgbClr val="88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0" name="Freeform 2217"/>
            <p:cNvSpPr/>
            <p:nvPr/>
          </p:nvSpPr>
          <p:spPr bwMode="auto">
            <a:xfrm>
              <a:off x="6149" y="1717"/>
              <a:ext cx="3" cy="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0 h 5"/>
                <a:gd name="T4" fmla="*/ 2 w 2"/>
                <a:gd name="T5" fmla="*/ 1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3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A6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1" name="Freeform 2218"/>
            <p:cNvSpPr/>
            <p:nvPr/>
          </p:nvSpPr>
          <p:spPr bwMode="auto">
            <a:xfrm>
              <a:off x="6130" y="1662"/>
              <a:ext cx="18" cy="22"/>
            </a:xfrm>
            <a:custGeom>
              <a:avLst/>
              <a:gdLst>
                <a:gd name="T0" fmla="*/ 2 w 12"/>
                <a:gd name="T1" fmla="*/ 6 h 15"/>
                <a:gd name="T2" fmla="*/ 4 w 12"/>
                <a:gd name="T3" fmla="*/ 0 h 15"/>
                <a:gd name="T4" fmla="*/ 12 w 12"/>
                <a:gd name="T5" fmla="*/ 10 h 15"/>
                <a:gd name="T6" fmla="*/ 11 w 12"/>
                <a:gd name="T7" fmla="*/ 15 h 15"/>
                <a:gd name="T8" fmla="*/ 2 w 12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2" y="6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8" y="2"/>
                    <a:pt x="10" y="6"/>
                    <a:pt x="12" y="10"/>
                  </a:cubicBezTo>
                  <a:cubicBezTo>
                    <a:pt x="12" y="12"/>
                    <a:pt x="11" y="13"/>
                    <a:pt x="11" y="15"/>
                  </a:cubicBezTo>
                  <a:cubicBezTo>
                    <a:pt x="5" y="15"/>
                    <a:pt x="6" y="8"/>
                    <a:pt x="2" y="6"/>
                  </a:cubicBezTo>
                  <a:close/>
                </a:path>
              </a:pathLst>
            </a:custGeom>
            <a:solidFill>
              <a:srgbClr val="825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2" name="Freeform 2219"/>
            <p:cNvSpPr/>
            <p:nvPr/>
          </p:nvSpPr>
          <p:spPr bwMode="auto">
            <a:xfrm>
              <a:off x="6038" y="1647"/>
              <a:ext cx="74" cy="130"/>
            </a:xfrm>
            <a:custGeom>
              <a:avLst/>
              <a:gdLst>
                <a:gd name="T0" fmla="*/ 2 w 49"/>
                <a:gd name="T1" fmla="*/ 79 h 87"/>
                <a:gd name="T2" fmla="*/ 0 w 49"/>
                <a:gd name="T3" fmla="*/ 75 h 87"/>
                <a:gd name="T4" fmla="*/ 7 w 49"/>
                <a:gd name="T5" fmla="*/ 73 h 87"/>
                <a:gd name="T6" fmla="*/ 15 w 49"/>
                <a:gd name="T7" fmla="*/ 75 h 87"/>
                <a:gd name="T8" fmla="*/ 29 w 49"/>
                <a:gd name="T9" fmla="*/ 64 h 87"/>
                <a:gd name="T10" fmla="*/ 30 w 49"/>
                <a:gd name="T11" fmla="*/ 42 h 87"/>
                <a:gd name="T12" fmla="*/ 38 w 49"/>
                <a:gd name="T13" fmla="*/ 25 h 87"/>
                <a:gd name="T14" fmla="*/ 41 w 49"/>
                <a:gd name="T15" fmla="*/ 11 h 87"/>
                <a:gd name="T16" fmla="*/ 46 w 49"/>
                <a:gd name="T17" fmla="*/ 0 h 87"/>
                <a:gd name="T18" fmla="*/ 48 w 49"/>
                <a:gd name="T19" fmla="*/ 31 h 87"/>
                <a:gd name="T20" fmla="*/ 40 w 49"/>
                <a:gd name="T21" fmla="*/ 62 h 87"/>
                <a:gd name="T22" fmla="*/ 38 w 49"/>
                <a:gd name="T23" fmla="*/ 68 h 87"/>
                <a:gd name="T24" fmla="*/ 32 w 49"/>
                <a:gd name="T25" fmla="*/ 81 h 87"/>
                <a:gd name="T26" fmla="*/ 28 w 49"/>
                <a:gd name="T27" fmla="*/ 87 h 87"/>
                <a:gd name="T28" fmla="*/ 26 w 49"/>
                <a:gd name="T29" fmla="*/ 87 h 87"/>
                <a:gd name="T30" fmla="*/ 2 w 49"/>
                <a:gd name="T31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87">
                  <a:moveTo>
                    <a:pt x="2" y="79"/>
                  </a:moveTo>
                  <a:cubicBezTo>
                    <a:pt x="1" y="78"/>
                    <a:pt x="0" y="77"/>
                    <a:pt x="0" y="75"/>
                  </a:cubicBezTo>
                  <a:cubicBezTo>
                    <a:pt x="1" y="71"/>
                    <a:pt x="4" y="72"/>
                    <a:pt x="7" y="73"/>
                  </a:cubicBezTo>
                  <a:cubicBezTo>
                    <a:pt x="10" y="73"/>
                    <a:pt x="13" y="74"/>
                    <a:pt x="15" y="75"/>
                  </a:cubicBezTo>
                  <a:cubicBezTo>
                    <a:pt x="27" y="78"/>
                    <a:pt x="29" y="76"/>
                    <a:pt x="29" y="64"/>
                  </a:cubicBezTo>
                  <a:cubicBezTo>
                    <a:pt x="29" y="57"/>
                    <a:pt x="28" y="50"/>
                    <a:pt x="30" y="42"/>
                  </a:cubicBezTo>
                  <a:cubicBezTo>
                    <a:pt x="31" y="36"/>
                    <a:pt x="33" y="30"/>
                    <a:pt x="38" y="25"/>
                  </a:cubicBezTo>
                  <a:cubicBezTo>
                    <a:pt x="42" y="21"/>
                    <a:pt x="40" y="16"/>
                    <a:pt x="41" y="11"/>
                  </a:cubicBezTo>
                  <a:cubicBezTo>
                    <a:pt x="41" y="7"/>
                    <a:pt x="40" y="2"/>
                    <a:pt x="46" y="0"/>
                  </a:cubicBezTo>
                  <a:cubicBezTo>
                    <a:pt x="49" y="10"/>
                    <a:pt x="47" y="21"/>
                    <a:pt x="48" y="31"/>
                  </a:cubicBezTo>
                  <a:cubicBezTo>
                    <a:pt x="47" y="42"/>
                    <a:pt x="41" y="51"/>
                    <a:pt x="40" y="62"/>
                  </a:cubicBezTo>
                  <a:cubicBezTo>
                    <a:pt x="39" y="64"/>
                    <a:pt x="38" y="66"/>
                    <a:pt x="38" y="68"/>
                  </a:cubicBezTo>
                  <a:cubicBezTo>
                    <a:pt x="39" y="74"/>
                    <a:pt x="36" y="78"/>
                    <a:pt x="32" y="81"/>
                  </a:cubicBezTo>
                  <a:cubicBezTo>
                    <a:pt x="31" y="83"/>
                    <a:pt x="31" y="86"/>
                    <a:pt x="28" y="87"/>
                  </a:cubicBezTo>
                  <a:cubicBezTo>
                    <a:pt x="28" y="87"/>
                    <a:pt x="27" y="87"/>
                    <a:pt x="26" y="87"/>
                  </a:cubicBezTo>
                  <a:cubicBezTo>
                    <a:pt x="18" y="85"/>
                    <a:pt x="9" y="85"/>
                    <a:pt x="2" y="79"/>
                  </a:cubicBezTo>
                  <a:close/>
                </a:path>
              </a:pathLst>
            </a:custGeom>
            <a:solidFill>
              <a:srgbClr val="E1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3" name="Freeform 2220"/>
            <p:cNvSpPr/>
            <p:nvPr/>
          </p:nvSpPr>
          <p:spPr bwMode="auto">
            <a:xfrm>
              <a:off x="6070" y="1627"/>
              <a:ext cx="37" cy="84"/>
            </a:xfrm>
            <a:custGeom>
              <a:avLst/>
              <a:gdLst>
                <a:gd name="T0" fmla="*/ 25 w 25"/>
                <a:gd name="T1" fmla="*/ 13 h 56"/>
                <a:gd name="T2" fmla="*/ 23 w 25"/>
                <a:gd name="T3" fmla="*/ 28 h 56"/>
                <a:gd name="T4" fmla="*/ 17 w 25"/>
                <a:gd name="T5" fmla="*/ 44 h 56"/>
                <a:gd name="T6" fmla="*/ 11 w 25"/>
                <a:gd name="T7" fmla="*/ 56 h 56"/>
                <a:gd name="T8" fmla="*/ 10 w 25"/>
                <a:gd name="T9" fmla="*/ 55 h 56"/>
                <a:gd name="T10" fmla="*/ 8 w 25"/>
                <a:gd name="T11" fmla="*/ 53 h 56"/>
                <a:gd name="T12" fmla="*/ 2 w 25"/>
                <a:gd name="T13" fmla="*/ 39 h 56"/>
                <a:gd name="T14" fmla="*/ 6 w 25"/>
                <a:gd name="T15" fmla="*/ 35 h 56"/>
                <a:gd name="T16" fmla="*/ 13 w 25"/>
                <a:gd name="T17" fmla="*/ 15 h 56"/>
                <a:gd name="T18" fmla="*/ 17 w 25"/>
                <a:gd name="T19" fmla="*/ 2 h 56"/>
                <a:gd name="T20" fmla="*/ 23 w 25"/>
                <a:gd name="T21" fmla="*/ 0 h 56"/>
                <a:gd name="T22" fmla="*/ 25 w 25"/>
                <a:gd name="T23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56">
                  <a:moveTo>
                    <a:pt x="25" y="13"/>
                  </a:moveTo>
                  <a:cubicBezTo>
                    <a:pt x="23" y="18"/>
                    <a:pt x="22" y="23"/>
                    <a:pt x="23" y="28"/>
                  </a:cubicBezTo>
                  <a:cubicBezTo>
                    <a:pt x="23" y="34"/>
                    <a:pt x="22" y="40"/>
                    <a:pt x="17" y="44"/>
                  </a:cubicBezTo>
                  <a:cubicBezTo>
                    <a:pt x="14" y="48"/>
                    <a:pt x="14" y="52"/>
                    <a:pt x="11" y="56"/>
                  </a:cubicBezTo>
                  <a:cubicBezTo>
                    <a:pt x="11" y="56"/>
                    <a:pt x="10" y="55"/>
                    <a:pt x="10" y="55"/>
                  </a:cubicBezTo>
                  <a:cubicBezTo>
                    <a:pt x="9" y="55"/>
                    <a:pt x="9" y="54"/>
                    <a:pt x="8" y="53"/>
                  </a:cubicBezTo>
                  <a:cubicBezTo>
                    <a:pt x="6" y="48"/>
                    <a:pt x="0" y="45"/>
                    <a:pt x="2" y="39"/>
                  </a:cubicBezTo>
                  <a:cubicBezTo>
                    <a:pt x="3" y="37"/>
                    <a:pt x="4" y="35"/>
                    <a:pt x="6" y="35"/>
                  </a:cubicBezTo>
                  <a:cubicBezTo>
                    <a:pt x="17" y="31"/>
                    <a:pt x="16" y="24"/>
                    <a:pt x="13" y="15"/>
                  </a:cubicBezTo>
                  <a:cubicBezTo>
                    <a:pt x="12" y="11"/>
                    <a:pt x="8" y="4"/>
                    <a:pt x="17" y="2"/>
                  </a:cubicBezTo>
                  <a:cubicBezTo>
                    <a:pt x="19" y="1"/>
                    <a:pt x="21" y="1"/>
                    <a:pt x="23" y="0"/>
                  </a:cubicBezTo>
                  <a:cubicBezTo>
                    <a:pt x="25" y="4"/>
                    <a:pt x="24" y="9"/>
                    <a:pt x="25" y="13"/>
                  </a:cubicBezTo>
                  <a:close/>
                </a:path>
              </a:pathLst>
            </a:custGeom>
            <a:solidFill>
              <a:srgbClr val="E8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4" name="Freeform 2221"/>
            <p:cNvSpPr/>
            <p:nvPr/>
          </p:nvSpPr>
          <p:spPr bwMode="auto">
            <a:xfrm>
              <a:off x="6044" y="1776"/>
              <a:ext cx="51" cy="43"/>
            </a:xfrm>
            <a:custGeom>
              <a:avLst/>
              <a:gdLst>
                <a:gd name="T0" fmla="*/ 30 w 34"/>
                <a:gd name="T1" fmla="*/ 16 h 29"/>
                <a:gd name="T2" fmla="*/ 32 w 34"/>
                <a:gd name="T3" fmla="*/ 22 h 29"/>
                <a:gd name="T4" fmla="*/ 26 w 34"/>
                <a:gd name="T5" fmla="*/ 28 h 29"/>
                <a:gd name="T6" fmla="*/ 17 w 34"/>
                <a:gd name="T7" fmla="*/ 25 h 29"/>
                <a:gd name="T8" fmla="*/ 1 w 34"/>
                <a:gd name="T9" fmla="*/ 14 h 29"/>
                <a:gd name="T10" fmla="*/ 0 w 34"/>
                <a:gd name="T11" fmla="*/ 11 h 29"/>
                <a:gd name="T12" fmla="*/ 5 w 34"/>
                <a:gd name="T13" fmla="*/ 0 h 29"/>
                <a:gd name="T14" fmla="*/ 7 w 34"/>
                <a:gd name="T15" fmla="*/ 1 h 29"/>
                <a:gd name="T16" fmla="*/ 19 w 34"/>
                <a:gd name="T17" fmla="*/ 9 h 29"/>
                <a:gd name="T18" fmla="*/ 30 w 34"/>
                <a:gd name="T1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9">
                  <a:moveTo>
                    <a:pt x="30" y="16"/>
                  </a:moveTo>
                  <a:cubicBezTo>
                    <a:pt x="31" y="18"/>
                    <a:pt x="31" y="20"/>
                    <a:pt x="32" y="22"/>
                  </a:cubicBezTo>
                  <a:cubicBezTo>
                    <a:pt x="34" y="28"/>
                    <a:pt x="30" y="28"/>
                    <a:pt x="26" y="28"/>
                  </a:cubicBezTo>
                  <a:cubicBezTo>
                    <a:pt x="23" y="29"/>
                    <a:pt x="19" y="27"/>
                    <a:pt x="17" y="25"/>
                  </a:cubicBezTo>
                  <a:cubicBezTo>
                    <a:pt x="12" y="21"/>
                    <a:pt x="6" y="17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7"/>
                    <a:pt x="0" y="3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11" y="9"/>
                    <a:pt x="12" y="10"/>
                    <a:pt x="19" y="9"/>
                  </a:cubicBezTo>
                  <a:cubicBezTo>
                    <a:pt x="22" y="12"/>
                    <a:pt x="27" y="13"/>
                    <a:pt x="30" y="16"/>
                  </a:cubicBezTo>
                  <a:close/>
                </a:path>
              </a:pathLst>
            </a:custGeom>
            <a:solidFill>
              <a:srgbClr val="9E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5" name="Freeform 2222"/>
            <p:cNvSpPr/>
            <p:nvPr/>
          </p:nvSpPr>
          <p:spPr bwMode="auto">
            <a:xfrm>
              <a:off x="6092" y="1693"/>
              <a:ext cx="24" cy="47"/>
            </a:xfrm>
            <a:custGeom>
              <a:avLst/>
              <a:gdLst>
                <a:gd name="T0" fmla="*/ 4 w 16"/>
                <a:gd name="T1" fmla="*/ 31 h 31"/>
                <a:gd name="T2" fmla="*/ 6 w 16"/>
                <a:gd name="T3" fmla="*/ 9 h 31"/>
                <a:gd name="T4" fmla="*/ 12 w 16"/>
                <a:gd name="T5" fmla="*/ 0 h 31"/>
                <a:gd name="T6" fmla="*/ 14 w 16"/>
                <a:gd name="T7" fmla="*/ 9 h 31"/>
                <a:gd name="T8" fmla="*/ 14 w 16"/>
                <a:gd name="T9" fmla="*/ 19 h 31"/>
                <a:gd name="T10" fmla="*/ 4 w 16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1">
                  <a:moveTo>
                    <a:pt x="4" y="31"/>
                  </a:moveTo>
                  <a:cubicBezTo>
                    <a:pt x="0" y="23"/>
                    <a:pt x="2" y="16"/>
                    <a:pt x="6" y="9"/>
                  </a:cubicBezTo>
                  <a:cubicBezTo>
                    <a:pt x="8" y="6"/>
                    <a:pt x="10" y="3"/>
                    <a:pt x="12" y="0"/>
                  </a:cubicBezTo>
                  <a:cubicBezTo>
                    <a:pt x="12" y="3"/>
                    <a:pt x="13" y="6"/>
                    <a:pt x="14" y="9"/>
                  </a:cubicBezTo>
                  <a:cubicBezTo>
                    <a:pt x="16" y="13"/>
                    <a:pt x="16" y="15"/>
                    <a:pt x="14" y="19"/>
                  </a:cubicBezTo>
                  <a:cubicBezTo>
                    <a:pt x="11" y="24"/>
                    <a:pt x="8" y="28"/>
                    <a:pt x="4" y="31"/>
                  </a:cubicBezTo>
                  <a:close/>
                </a:path>
              </a:pathLst>
            </a:custGeom>
            <a:solidFill>
              <a:srgbClr val="D9A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6" name="Freeform 2223"/>
            <p:cNvSpPr/>
            <p:nvPr/>
          </p:nvSpPr>
          <p:spPr bwMode="auto">
            <a:xfrm>
              <a:off x="6041" y="1765"/>
              <a:ext cx="36" cy="15"/>
            </a:xfrm>
            <a:custGeom>
              <a:avLst/>
              <a:gdLst>
                <a:gd name="T0" fmla="*/ 9 w 24"/>
                <a:gd name="T1" fmla="*/ 8 h 10"/>
                <a:gd name="T2" fmla="*/ 7 w 24"/>
                <a:gd name="T3" fmla="*/ 8 h 10"/>
                <a:gd name="T4" fmla="*/ 0 w 24"/>
                <a:gd name="T5" fmla="*/ 2 h 10"/>
                <a:gd name="T6" fmla="*/ 0 w 24"/>
                <a:gd name="T7" fmla="*/ 0 h 10"/>
                <a:gd name="T8" fmla="*/ 24 w 24"/>
                <a:gd name="T9" fmla="*/ 8 h 10"/>
                <a:gd name="T10" fmla="*/ 9 w 24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0">
                  <a:moveTo>
                    <a:pt x="9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2" y="10"/>
                    <a:pt x="0" y="7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9" y="0"/>
                    <a:pt x="16" y="6"/>
                    <a:pt x="24" y="8"/>
                  </a:cubicBezTo>
                  <a:cubicBezTo>
                    <a:pt x="19" y="8"/>
                    <a:pt x="14" y="8"/>
                    <a:pt x="9" y="8"/>
                  </a:cubicBezTo>
                  <a:close/>
                </a:path>
              </a:pathLst>
            </a:custGeom>
            <a:solidFill>
              <a:srgbClr val="D0A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7" name="Freeform 2224"/>
            <p:cNvSpPr/>
            <p:nvPr/>
          </p:nvSpPr>
          <p:spPr bwMode="auto">
            <a:xfrm>
              <a:off x="6073" y="1789"/>
              <a:ext cx="16" cy="12"/>
            </a:xfrm>
            <a:custGeom>
              <a:avLst/>
              <a:gdLst>
                <a:gd name="T0" fmla="*/ 11 w 11"/>
                <a:gd name="T1" fmla="*/ 7 h 8"/>
                <a:gd name="T2" fmla="*/ 0 w 11"/>
                <a:gd name="T3" fmla="*/ 0 h 8"/>
                <a:gd name="T4" fmla="*/ 11 w 11"/>
                <a:gd name="T5" fmla="*/ 0 h 8"/>
                <a:gd name="T6" fmla="*/ 11 w 11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4" y="8"/>
                    <a:pt x="3" y="7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ubicBezTo>
                    <a:pt x="11" y="2"/>
                    <a:pt x="11" y="5"/>
                    <a:pt x="11" y="7"/>
                  </a:cubicBezTo>
                  <a:close/>
                </a:path>
              </a:pathLst>
            </a:custGeom>
            <a:solidFill>
              <a:srgbClr val="AE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8" name="Freeform 2225"/>
            <p:cNvSpPr/>
            <p:nvPr/>
          </p:nvSpPr>
          <p:spPr bwMode="auto">
            <a:xfrm>
              <a:off x="6130" y="1620"/>
              <a:ext cx="16" cy="13"/>
            </a:xfrm>
            <a:custGeom>
              <a:avLst/>
              <a:gdLst>
                <a:gd name="T0" fmla="*/ 0 w 11"/>
                <a:gd name="T1" fmla="*/ 1 h 9"/>
                <a:gd name="T2" fmla="*/ 11 w 11"/>
                <a:gd name="T3" fmla="*/ 9 h 9"/>
                <a:gd name="T4" fmla="*/ 4 w 11"/>
                <a:gd name="T5" fmla="*/ 5 h 9"/>
                <a:gd name="T6" fmla="*/ 0 w 11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0" y="1"/>
                  </a:moveTo>
                  <a:cubicBezTo>
                    <a:pt x="6" y="0"/>
                    <a:pt x="9" y="3"/>
                    <a:pt x="11" y="9"/>
                  </a:cubicBezTo>
                  <a:cubicBezTo>
                    <a:pt x="7" y="9"/>
                    <a:pt x="6" y="6"/>
                    <a:pt x="4" y="5"/>
                  </a:cubicBezTo>
                  <a:cubicBezTo>
                    <a:pt x="2" y="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7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9" name="Freeform 2226"/>
            <p:cNvSpPr/>
            <p:nvPr/>
          </p:nvSpPr>
          <p:spPr bwMode="auto">
            <a:xfrm>
              <a:off x="6080" y="1768"/>
              <a:ext cx="6" cy="11"/>
            </a:xfrm>
            <a:custGeom>
              <a:avLst/>
              <a:gdLst>
                <a:gd name="T0" fmla="*/ 0 w 4"/>
                <a:gd name="T1" fmla="*/ 6 h 7"/>
                <a:gd name="T2" fmla="*/ 4 w 4"/>
                <a:gd name="T3" fmla="*/ 0 h 7"/>
                <a:gd name="T4" fmla="*/ 4 w 4"/>
                <a:gd name="T5" fmla="*/ 5 h 7"/>
                <a:gd name="T6" fmla="*/ 0 w 4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6"/>
                  </a:moveTo>
                  <a:cubicBezTo>
                    <a:pt x="1" y="4"/>
                    <a:pt x="2" y="2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7"/>
                    <a:pt x="2" y="7"/>
                    <a:pt x="0" y="6"/>
                  </a:cubicBezTo>
                  <a:close/>
                </a:path>
              </a:pathLst>
            </a:custGeom>
            <a:solidFill>
              <a:srgbClr val="D0A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0" name="Freeform 2227"/>
            <p:cNvSpPr/>
            <p:nvPr/>
          </p:nvSpPr>
          <p:spPr bwMode="auto">
            <a:xfrm>
              <a:off x="6104" y="1612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D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1" name="Freeform 2228"/>
            <p:cNvSpPr/>
            <p:nvPr/>
          </p:nvSpPr>
          <p:spPr bwMode="auto">
            <a:xfrm>
              <a:off x="6016" y="1593"/>
              <a:ext cx="84" cy="94"/>
            </a:xfrm>
            <a:custGeom>
              <a:avLst/>
              <a:gdLst>
                <a:gd name="T0" fmla="*/ 53 w 56"/>
                <a:gd name="T1" fmla="*/ 25 h 63"/>
                <a:gd name="T2" fmla="*/ 53 w 56"/>
                <a:gd name="T3" fmla="*/ 41 h 63"/>
                <a:gd name="T4" fmla="*/ 54 w 56"/>
                <a:gd name="T5" fmla="*/ 45 h 63"/>
                <a:gd name="T6" fmla="*/ 47 w 56"/>
                <a:gd name="T7" fmla="*/ 60 h 63"/>
                <a:gd name="T8" fmla="*/ 39 w 56"/>
                <a:gd name="T9" fmla="*/ 63 h 63"/>
                <a:gd name="T10" fmla="*/ 18 w 56"/>
                <a:gd name="T11" fmla="*/ 47 h 63"/>
                <a:gd name="T12" fmla="*/ 15 w 56"/>
                <a:gd name="T13" fmla="*/ 39 h 63"/>
                <a:gd name="T14" fmla="*/ 14 w 56"/>
                <a:gd name="T15" fmla="*/ 25 h 63"/>
                <a:gd name="T16" fmla="*/ 26 w 56"/>
                <a:gd name="T17" fmla="*/ 28 h 63"/>
                <a:gd name="T18" fmla="*/ 41 w 56"/>
                <a:gd name="T19" fmla="*/ 40 h 63"/>
                <a:gd name="T20" fmla="*/ 8 w 56"/>
                <a:gd name="T21" fmla="*/ 18 h 63"/>
                <a:gd name="T22" fmla="*/ 1 w 56"/>
                <a:gd name="T23" fmla="*/ 12 h 63"/>
                <a:gd name="T24" fmla="*/ 9 w 56"/>
                <a:gd name="T25" fmla="*/ 0 h 63"/>
                <a:gd name="T26" fmla="*/ 32 w 56"/>
                <a:gd name="T27" fmla="*/ 9 h 63"/>
                <a:gd name="T28" fmla="*/ 53 w 56"/>
                <a:gd name="T29" fmla="*/ 23 h 63"/>
                <a:gd name="T30" fmla="*/ 53 w 56"/>
                <a:gd name="T31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63">
                  <a:moveTo>
                    <a:pt x="53" y="25"/>
                  </a:moveTo>
                  <a:cubicBezTo>
                    <a:pt x="50" y="30"/>
                    <a:pt x="54" y="35"/>
                    <a:pt x="53" y="41"/>
                  </a:cubicBezTo>
                  <a:cubicBezTo>
                    <a:pt x="53" y="42"/>
                    <a:pt x="54" y="44"/>
                    <a:pt x="54" y="45"/>
                  </a:cubicBezTo>
                  <a:cubicBezTo>
                    <a:pt x="56" y="54"/>
                    <a:pt x="54" y="56"/>
                    <a:pt x="47" y="60"/>
                  </a:cubicBezTo>
                  <a:cubicBezTo>
                    <a:pt x="44" y="61"/>
                    <a:pt x="41" y="61"/>
                    <a:pt x="39" y="63"/>
                  </a:cubicBezTo>
                  <a:cubicBezTo>
                    <a:pt x="29" y="62"/>
                    <a:pt x="24" y="54"/>
                    <a:pt x="18" y="47"/>
                  </a:cubicBezTo>
                  <a:cubicBezTo>
                    <a:pt x="18" y="44"/>
                    <a:pt x="18" y="41"/>
                    <a:pt x="15" y="39"/>
                  </a:cubicBezTo>
                  <a:cubicBezTo>
                    <a:pt x="11" y="35"/>
                    <a:pt x="10" y="30"/>
                    <a:pt x="14" y="25"/>
                  </a:cubicBezTo>
                  <a:cubicBezTo>
                    <a:pt x="18" y="22"/>
                    <a:pt x="22" y="25"/>
                    <a:pt x="26" y="28"/>
                  </a:cubicBezTo>
                  <a:cubicBezTo>
                    <a:pt x="31" y="31"/>
                    <a:pt x="37" y="35"/>
                    <a:pt x="41" y="40"/>
                  </a:cubicBezTo>
                  <a:cubicBezTo>
                    <a:pt x="32" y="30"/>
                    <a:pt x="20" y="24"/>
                    <a:pt x="8" y="18"/>
                  </a:cubicBezTo>
                  <a:cubicBezTo>
                    <a:pt x="5" y="17"/>
                    <a:pt x="0" y="17"/>
                    <a:pt x="1" y="12"/>
                  </a:cubicBezTo>
                  <a:cubicBezTo>
                    <a:pt x="7" y="10"/>
                    <a:pt x="8" y="5"/>
                    <a:pt x="9" y="0"/>
                  </a:cubicBezTo>
                  <a:cubicBezTo>
                    <a:pt x="17" y="1"/>
                    <a:pt x="25" y="5"/>
                    <a:pt x="32" y="9"/>
                  </a:cubicBezTo>
                  <a:cubicBezTo>
                    <a:pt x="39" y="14"/>
                    <a:pt x="46" y="19"/>
                    <a:pt x="53" y="23"/>
                  </a:cubicBezTo>
                  <a:cubicBezTo>
                    <a:pt x="53" y="24"/>
                    <a:pt x="53" y="24"/>
                    <a:pt x="53" y="25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2" name="Freeform 2229"/>
            <p:cNvSpPr/>
            <p:nvPr/>
          </p:nvSpPr>
          <p:spPr bwMode="auto">
            <a:xfrm>
              <a:off x="6062" y="1555"/>
              <a:ext cx="39" cy="47"/>
            </a:xfrm>
            <a:custGeom>
              <a:avLst/>
              <a:gdLst>
                <a:gd name="T0" fmla="*/ 26 w 26"/>
                <a:gd name="T1" fmla="*/ 22 h 31"/>
                <a:gd name="T2" fmla="*/ 25 w 26"/>
                <a:gd name="T3" fmla="*/ 26 h 31"/>
                <a:gd name="T4" fmla="*/ 20 w 26"/>
                <a:gd name="T5" fmla="*/ 29 h 31"/>
                <a:gd name="T6" fmla="*/ 0 w 26"/>
                <a:gd name="T7" fmla="*/ 7 h 31"/>
                <a:gd name="T8" fmla="*/ 6 w 26"/>
                <a:gd name="T9" fmla="*/ 0 h 31"/>
                <a:gd name="T10" fmla="*/ 26 w 26"/>
                <a:gd name="T11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26" y="22"/>
                  </a:moveTo>
                  <a:cubicBezTo>
                    <a:pt x="26" y="23"/>
                    <a:pt x="26" y="24"/>
                    <a:pt x="25" y="26"/>
                  </a:cubicBezTo>
                  <a:cubicBezTo>
                    <a:pt x="25" y="29"/>
                    <a:pt x="22" y="31"/>
                    <a:pt x="20" y="29"/>
                  </a:cubicBezTo>
                  <a:cubicBezTo>
                    <a:pt x="10" y="24"/>
                    <a:pt x="1" y="19"/>
                    <a:pt x="0" y="7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16" y="0"/>
                    <a:pt x="26" y="10"/>
                    <a:pt x="26" y="22"/>
                  </a:cubicBezTo>
                  <a:close/>
                </a:path>
              </a:pathLst>
            </a:custGeom>
            <a:solidFill>
              <a:srgbClr val="F8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3" name="Freeform 2230"/>
            <p:cNvSpPr/>
            <p:nvPr/>
          </p:nvSpPr>
          <p:spPr bwMode="auto">
            <a:xfrm>
              <a:off x="6622" y="1726"/>
              <a:ext cx="76" cy="50"/>
            </a:xfrm>
            <a:custGeom>
              <a:avLst/>
              <a:gdLst>
                <a:gd name="T0" fmla="*/ 12 w 51"/>
                <a:gd name="T1" fmla="*/ 11 h 33"/>
                <a:gd name="T2" fmla="*/ 2 w 51"/>
                <a:gd name="T3" fmla="*/ 11 h 33"/>
                <a:gd name="T4" fmla="*/ 0 w 51"/>
                <a:gd name="T5" fmla="*/ 5 h 33"/>
                <a:gd name="T6" fmla="*/ 18 w 51"/>
                <a:gd name="T7" fmla="*/ 4 h 33"/>
                <a:gd name="T8" fmla="*/ 33 w 51"/>
                <a:gd name="T9" fmla="*/ 7 h 33"/>
                <a:gd name="T10" fmla="*/ 47 w 51"/>
                <a:gd name="T11" fmla="*/ 18 h 33"/>
                <a:gd name="T12" fmla="*/ 50 w 51"/>
                <a:gd name="T13" fmla="*/ 28 h 33"/>
                <a:gd name="T14" fmla="*/ 48 w 51"/>
                <a:gd name="T15" fmla="*/ 28 h 33"/>
                <a:gd name="T16" fmla="*/ 44 w 51"/>
                <a:gd name="T17" fmla="*/ 30 h 33"/>
                <a:gd name="T18" fmla="*/ 44 w 51"/>
                <a:gd name="T19" fmla="*/ 30 h 33"/>
                <a:gd name="T20" fmla="*/ 42 w 51"/>
                <a:gd name="T21" fmla="*/ 32 h 33"/>
                <a:gd name="T22" fmla="*/ 42 w 51"/>
                <a:gd name="T23" fmla="*/ 32 h 33"/>
                <a:gd name="T24" fmla="*/ 39 w 51"/>
                <a:gd name="T25" fmla="*/ 30 h 33"/>
                <a:gd name="T26" fmla="*/ 39 w 51"/>
                <a:gd name="T27" fmla="*/ 28 h 33"/>
                <a:gd name="T28" fmla="*/ 36 w 51"/>
                <a:gd name="T29" fmla="*/ 25 h 33"/>
                <a:gd name="T30" fmla="*/ 35 w 51"/>
                <a:gd name="T31" fmla="*/ 23 h 33"/>
                <a:gd name="T32" fmla="*/ 34 w 51"/>
                <a:gd name="T33" fmla="*/ 21 h 33"/>
                <a:gd name="T34" fmla="*/ 33 w 51"/>
                <a:gd name="T35" fmla="*/ 20 h 33"/>
                <a:gd name="T36" fmla="*/ 32 w 51"/>
                <a:gd name="T37" fmla="*/ 19 h 33"/>
                <a:gd name="T38" fmla="*/ 30 w 51"/>
                <a:gd name="T39" fmla="*/ 18 h 33"/>
                <a:gd name="T40" fmla="*/ 29 w 51"/>
                <a:gd name="T41" fmla="*/ 17 h 33"/>
                <a:gd name="T42" fmla="*/ 26 w 51"/>
                <a:gd name="T43" fmla="*/ 16 h 33"/>
                <a:gd name="T44" fmla="*/ 19 w 51"/>
                <a:gd name="T45" fmla="*/ 16 h 33"/>
                <a:gd name="T46" fmla="*/ 12 w 51"/>
                <a:gd name="T47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33">
                  <a:moveTo>
                    <a:pt x="12" y="11"/>
                  </a:moveTo>
                  <a:cubicBezTo>
                    <a:pt x="9" y="5"/>
                    <a:pt x="5" y="11"/>
                    <a:pt x="2" y="11"/>
                  </a:cubicBezTo>
                  <a:cubicBezTo>
                    <a:pt x="1" y="9"/>
                    <a:pt x="1" y="7"/>
                    <a:pt x="0" y="5"/>
                  </a:cubicBezTo>
                  <a:cubicBezTo>
                    <a:pt x="6" y="2"/>
                    <a:pt x="11" y="0"/>
                    <a:pt x="18" y="4"/>
                  </a:cubicBezTo>
                  <a:cubicBezTo>
                    <a:pt x="22" y="7"/>
                    <a:pt x="28" y="4"/>
                    <a:pt x="33" y="7"/>
                  </a:cubicBezTo>
                  <a:cubicBezTo>
                    <a:pt x="39" y="9"/>
                    <a:pt x="42" y="14"/>
                    <a:pt x="47" y="18"/>
                  </a:cubicBezTo>
                  <a:cubicBezTo>
                    <a:pt x="51" y="20"/>
                    <a:pt x="50" y="24"/>
                    <a:pt x="50" y="28"/>
                  </a:cubicBezTo>
                  <a:cubicBezTo>
                    <a:pt x="49" y="28"/>
                    <a:pt x="49" y="28"/>
                    <a:pt x="48" y="28"/>
                  </a:cubicBezTo>
                  <a:cubicBezTo>
                    <a:pt x="46" y="28"/>
                    <a:pt x="45" y="29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1"/>
                    <a:pt x="43" y="31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0" y="33"/>
                    <a:pt x="40" y="31"/>
                    <a:pt x="39" y="30"/>
                  </a:cubicBezTo>
                  <a:cubicBezTo>
                    <a:pt x="39" y="30"/>
                    <a:pt x="39" y="29"/>
                    <a:pt x="39" y="28"/>
                  </a:cubicBezTo>
                  <a:cubicBezTo>
                    <a:pt x="38" y="27"/>
                    <a:pt x="37" y="26"/>
                    <a:pt x="36" y="25"/>
                  </a:cubicBezTo>
                  <a:cubicBezTo>
                    <a:pt x="36" y="24"/>
                    <a:pt x="35" y="24"/>
                    <a:pt x="35" y="23"/>
                  </a:cubicBezTo>
                  <a:cubicBezTo>
                    <a:pt x="35" y="22"/>
                    <a:pt x="34" y="22"/>
                    <a:pt x="34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19"/>
                    <a:pt x="32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4" y="16"/>
                    <a:pt x="21" y="16"/>
                    <a:pt x="19" y="16"/>
                  </a:cubicBezTo>
                  <a:cubicBezTo>
                    <a:pt x="16" y="15"/>
                    <a:pt x="12" y="16"/>
                    <a:pt x="12" y="11"/>
                  </a:cubicBezTo>
                  <a:close/>
                </a:path>
              </a:pathLst>
            </a:custGeom>
            <a:solidFill>
              <a:srgbClr val="EE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4" name="Freeform 2231"/>
            <p:cNvSpPr/>
            <p:nvPr/>
          </p:nvSpPr>
          <p:spPr bwMode="auto">
            <a:xfrm>
              <a:off x="6884" y="2407"/>
              <a:ext cx="432" cy="144"/>
            </a:xfrm>
            <a:custGeom>
              <a:avLst/>
              <a:gdLst>
                <a:gd name="T0" fmla="*/ 288 w 288"/>
                <a:gd name="T1" fmla="*/ 16 h 96"/>
                <a:gd name="T2" fmla="*/ 283 w 288"/>
                <a:gd name="T3" fmla="*/ 23 h 96"/>
                <a:gd name="T4" fmla="*/ 271 w 288"/>
                <a:gd name="T5" fmla="*/ 35 h 96"/>
                <a:gd name="T6" fmla="*/ 271 w 288"/>
                <a:gd name="T7" fmla="*/ 36 h 96"/>
                <a:gd name="T8" fmla="*/ 271 w 288"/>
                <a:gd name="T9" fmla="*/ 38 h 96"/>
                <a:gd name="T10" fmla="*/ 270 w 288"/>
                <a:gd name="T11" fmla="*/ 39 h 96"/>
                <a:gd name="T12" fmla="*/ 269 w 288"/>
                <a:gd name="T13" fmla="*/ 41 h 96"/>
                <a:gd name="T14" fmla="*/ 267 w 288"/>
                <a:gd name="T15" fmla="*/ 44 h 96"/>
                <a:gd name="T16" fmla="*/ 266 w 288"/>
                <a:gd name="T17" fmla="*/ 46 h 96"/>
                <a:gd name="T18" fmla="*/ 265 w 288"/>
                <a:gd name="T19" fmla="*/ 47 h 96"/>
                <a:gd name="T20" fmla="*/ 264 w 288"/>
                <a:gd name="T21" fmla="*/ 48 h 96"/>
                <a:gd name="T22" fmla="*/ 263 w 288"/>
                <a:gd name="T23" fmla="*/ 49 h 96"/>
                <a:gd name="T24" fmla="*/ 262 w 288"/>
                <a:gd name="T25" fmla="*/ 51 h 96"/>
                <a:gd name="T26" fmla="*/ 261 w 288"/>
                <a:gd name="T27" fmla="*/ 53 h 96"/>
                <a:gd name="T28" fmla="*/ 259 w 288"/>
                <a:gd name="T29" fmla="*/ 54 h 96"/>
                <a:gd name="T30" fmla="*/ 259 w 288"/>
                <a:gd name="T31" fmla="*/ 55 h 96"/>
                <a:gd name="T32" fmla="*/ 257 w 288"/>
                <a:gd name="T33" fmla="*/ 57 h 96"/>
                <a:gd name="T34" fmla="*/ 256 w 288"/>
                <a:gd name="T35" fmla="*/ 58 h 96"/>
                <a:gd name="T36" fmla="*/ 243 w 288"/>
                <a:gd name="T37" fmla="*/ 67 h 96"/>
                <a:gd name="T38" fmla="*/ 242 w 288"/>
                <a:gd name="T39" fmla="*/ 69 h 96"/>
                <a:gd name="T40" fmla="*/ 240 w 288"/>
                <a:gd name="T41" fmla="*/ 70 h 96"/>
                <a:gd name="T42" fmla="*/ 237 w 288"/>
                <a:gd name="T43" fmla="*/ 73 h 96"/>
                <a:gd name="T44" fmla="*/ 236 w 288"/>
                <a:gd name="T45" fmla="*/ 74 h 96"/>
                <a:gd name="T46" fmla="*/ 235 w 288"/>
                <a:gd name="T47" fmla="*/ 76 h 96"/>
                <a:gd name="T48" fmla="*/ 235 w 288"/>
                <a:gd name="T49" fmla="*/ 78 h 96"/>
                <a:gd name="T50" fmla="*/ 237 w 288"/>
                <a:gd name="T51" fmla="*/ 84 h 96"/>
                <a:gd name="T52" fmla="*/ 236 w 288"/>
                <a:gd name="T53" fmla="*/ 87 h 96"/>
                <a:gd name="T54" fmla="*/ 222 w 288"/>
                <a:gd name="T55" fmla="*/ 94 h 96"/>
                <a:gd name="T56" fmla="*/ 220 w 288"/>
                <a:gd name="T57" fmla="*/ 92 h 96"/>
                <a:gd name="T58" fmla="*/ 193 w 288"/>
                <a:gd name="T59" fmla="*/ 78 h 96"/>
                <a:gd name="T60" fmla="*/ 180 w 288"/>
                <a:gd name="T61" fmla="*/ 82 h 96"/>
                <a:gd name="T62" fmla="*/ 137 w 288"/>
                <a:gd name="T63" fmla="*/ 83 h 96"/>
                <a:gd name="T64" fmla="*/ 78 w 288"/>
                <a:gd name="T65" fmla="*/ 49 h 96"/>
                <a:gd name="T66" fmla="*/ 73 w 288"/>
                <a:gd name="T67" fmla="*/ 47 h 96"/>
                <a:gd name="T68" fmla="*/ 27 w 288"/>
                <a:gd name="T69" fmla="*/ 28 h 96"/>
                <a:gd name="T70" fmla="*/ 17 w 288"/>
                <a:gd name="T71" fmla="*/ 26 h 96"/>
                <a:gd name="T72" fmla="*/ 6 w 288"/>
                <a:gd name="T73" fmla="*/ 14 h 96"/>
                <a:gd name="T74" fmla="*/ 4 w 288"/>
                <a:gd name="T75" fmla="*/ 0 h 96"/>
                <a:gd name="T76" fmla="*/ 16 w 288"/>
                <a:gd name="T77" fmla="*/ 4 h 96"/>
                <a:gd name="T78" fmla="*/ 27 w 288"/>
                <a:gd name="T79" fmla="*/ 6 h 96"/>
                <a:gd name="T80" fmla="*/ 45 w 288"/>
                <a:gd name="T81" fmla="*/ 10 h 96"/>
                <a:gd name="T82" fmla="*/ 59 w 288"/>
                <a:gd name="T83" fmla="*/ 15 h 96"/>
                <a:gd name="T84" fmla="*/ 77 w 288"/>
                <a:gd name="T85" fmla="*/ 25 h 96"/>
                <a:gd name="T86" fmla="*/ 96 w 288"/>
                <a:gd name="T87" fmla="*/ 32 h 96"/>
                <a:gd name="T88" fmla="*/ 109 w 288"/>
                <a:gd name="T89" fmla="*/ 39 h 96"/>
                <a:gd name="T90" fmla="*/ 120 w 288"/>
                <a:gd name="T91" fmla="*/ 46 h 96"/>
                <a:gd name="T92" fmla="*/ 148 w 288"/>
                <a:gd name="T93" fmla="*/ 55 h 96"/>
                <a:gd name="T94" fmla="*/ 169 w 288"/>
                <a:gd name="T95" fmla="*/ 59 h 96"/>
                <a:gd name="T96" fmla="*/ 198 w 288"/>
                <a:gd name="T97" fmla="*/ 52 h 96"/>
                <a:gd name="T98" fmla="*/ 210 w 288"/>
                <a:gd name="T99" fmla="*/ 59 h 96"/>
                <a:gd name="T100" fmla="*/ 212 w 288"/>
                <a:gd name="T101" fmla="*/ 63 h 96"/>
                <a:gd name="T102" fmla="*/ 217 w 288"/>
                <a:gd name="T103" fmla="*/ 66 h 96"/>
                <a:gd name="T104" fmla="*/ 223 w 288"/>
                <a:gd name="T105" fmla="*/ 60 h 96"/>
                <a:gd name="T106" fmla="*/ 231 w 288"/>
                <a:gd name="T107" fmla="*/ 52 h 96"/>
                <a:gd name="T108" fmla="*/ 268 w 288"/>
                <a:gd name="T109" fmla="*/ 32 h 96"/>
                <a:gd name="T110" fmla="*/ 288 w 288"/>
                <a:gd name="T111" fmla="*/ 1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96">
                  <a:moveTo>
                    <a:pt x="288" y="16"/>
                  </a:moveTo>
                  <a:cubicBezTo>
                    <a:pt x="288" y="19"/>
                    <a:pt x="285" y="21"/>
                    <a:pt x="283" y="23"/>
                  </a:cubicBezTo>
                  <a:cubicBezTo>
                    <a:pt x="278" y="27"/>
                    <a:pt x="274" y="30"/>
                    <a:pt x="271" y="35"/>
                  </a:cubicBezTo>
                  <a:cubicBezTo>
                    <a:pt x="271" y="35"/>
                    <a:pt x="271" y="36"/>
                    <a:pt x="271" y="36"/>
                  </a:cubicBezTo>
                  <a:cubicBezTo>
                    <a:pt x="271" y="37"/>
                    <a:pt x="271" y="37"/>
                    <a:pt x="271" y="38"/>
                  </a:cubicBezTo>
                  <a:cubicBezTo>
                    <a:pt x="271" y="38"/>
                    <a:pt x="270" y="39"/>
                    <a:pt x="270" y="39"/>
                  </a:cubicBezTo>
                  <a:cubicBezTo>
                    <a:pt x="270" y="40"/>
                    <a:pt x="270" y="40"/>
                    <a:pt x="269" y="41"/>
                  </a:cubicBezTo>
                  <a:cubicBezTo>
                    <a:pt x="269" y="42"/>
                    <a:pt x="268" y="43"/>
                    <a:pt x="267" y="44"/>
                  </a:cubicBezTo>
                  <a:cubicBezTo>
                    <a:pt x="267" y="45"/>
                    <a:pt x="266" y="45"/>
                    <a:pt x="266" y="46"/>
                  </a:cubicBezTo>
                  <a:cubicBezTo>
                    <a:pt x="266" y="46"/>
                    <a:pt x="265" y="46"/>
                    <a:pt x="265" y="47"/>
                  </a:cubicBezTo>
                  <a:cubicBezTo>
                    <a:pt x="265" y="47"/>
                    <a:pt x="264" y="48"/>
                    <a:pt x="264" y="48"/>
                  </a:cubicBezTo>
                  <a:cubicBezTo>
                    <a:pt x="264" y="49"/>
                    <a:pt x="263" y="49"/>
                    <a:pt x="263" y="49"/>
                  </a:cubicBezTo>
                  <a:cubicBezTo>
                    <a:pt x="263" y="50"/>
                    <a:pt x="262" y="50"/>
                    <a:pt x="262" y="51"/>
                  </a:cubicBezTo>
                  <a:cubicBezTo>
                    <a:pt x="262" y="51"/>
                    <a:pt x="261" y="52"/>
                    <a:pt x="261" y="53"/>
                  </a:cubicBezTo>
                  <a:cubicBezTo>
                    <a:pt x="260" y="53"/>
                    <a:pt x="260" y="54"/>
                    <a:pt x="259" y="54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8" y="56"/>
                    <a:pt x="257" y="56"/>
                    <a:pt x="257" y="57"/>
                  </a:cubicBezTo>
                  <a:cubicBezTo>
                    <a:pt x="256" y="57"/>
                    <a:pt x="256" y="57"/>
                    <a:pt x="256" y="58"/>
                  </a:cubicBezTo>
                  <a:cubicBezTo>
                    <a:pt x="252" y="61"/>
                    <a:pt x="247" y="63"/>
                    <a:pt x="243" y="67"/>
                  </a:cubicBezTo>
                  <a:cubicBezTo>
                    <a:pt x="243" y="67"/>
                    <a:pt x="242" y="68"/>
                    <a:pt x="242" y="69"/>
                  </a:cubicBezTo>
                  <a:cubicBezTo>
                    <a:pt x="241" y="69"/>
                    <a:pt x="241" y="70"/>
                    <a:pt x="240" y="70"/>
                  </a:cubicBezTo>
                  <a:cubicBezTo>
                    <a:pt x="239" y="71"/>
                    <a:pt x="238" y="72"/>
                    <a:pt x="237" y="73"/>
                  </a:cubicBezTo>
                  <a:cubicBezTo>
                    <a:pt x="236" y="73"/>
                    <a:pt x="236" y="73"/>
                    <a:pt x="236" y="74"/>
                  </a:cubicBezTo>
                  <a:cubicBezTo>
                    <a:pt x="235" y="75"/>
                    <a:pt x="235" y="75"/>
                    <a:pt x="235" y="76"/>
                  </a:cubicBezTo>
                  <a:cubicBezTo>
                    <a:pt x="235" y="77"/>
                    <a:pt x="235" y="77"/>
                    <a:pt x="235" y="78"/>
                  </a:cubicBezTo>
                  <a:cubicBezTo>
                    <a:pt x="235" y="80"/>
                    <a:pt x="237" y="82"/>
                    <a:pt x="237" y="84"/>
                  </a:cubicBezTo>
                  <a:cubicBezTo>
                    <a:pt x="236" y="85"/>
                    <a:pt x="236" y="86"/>
                    <a:pt x="236" y="87"/>
                  </a:cubicBezTo>
                  <a:cubicBezTo>
                    <a:pt x="233" y="92"/>
                    <a:pt x="229" y="96"/>
                    <a:pt x="222" y="94"/>
                  </a:cubicBezTo>
                  <a:cubicBezTo>
                    <a:pt x="221" y="93"/>
                    <a:pt x="221" y="93"/>
                    <a:pt x="220" y="92"/>
                  </a:cubicBezTo>
                  <a:cubicBezTo>
                    <a:pt x="211" y="77"/>
                    <a:pt x="205" y="74"/>
                    <a:pt x="193" y="78"/>
                  </a:cubicBezTo>
                  <a:cubicBezTo>
                    <a:pt x="189" y="79"/>
                    <a:pt x="184" y="81"/>
                    <a:pt x="180" y="82"/>
                  </a:cubicBezTo>
                  <a:cubicBezTo>
                    <a:pt x="166" y="86"/>
                    <a:pt x="151" y="86"/>
                    <a:pt x="137" y="83"/>
                  </a:cubicBezTo>
                  <a:cubicBezTo>
                    <a:pt x="116" y="73"/>
                    <a:pt x="97" y="62"/>
                    <a:pt x="78" y="49"/>
                  </a:cubicBezTo>
                  <a:cubicBezTo>
                    <a:pt x="76" y="48"/>
                    <a:pt x="75" y="47"/>
                    <a:pt x="73" y="47"/>
                  </a:cubicBezTo>
                  <a:cubicBezTo>
                    <a:pt x="55" y="47"/>
                    <a:pt x="42" y="37"/>
                    <a:pt x="27" y="28"/>
                  </a:cubicBezTo>
                  <a:cubicBezTo>
                    <a:pt x="24" y="27"/>
                    <a:pt x="21" y="26"/>
                    <a:pt x="17" y="26"/>
                  </a:cubicBezTo>
                  <a:cubicBezTo>
                    <a:pt x="10" y="25"/>
                    <a:pt x="5" y="22"/>
                    <a:pt x="6" y="14"/>
                  </a:cubicBezTo>
                  <a:cubicBezTo>
                    <a:pt x="6" y="9"/>
                    <a:pt x="0" y="5"/>
                    <a:pt x="4" y="0"/>
                  </a:cubicBezTo>
                  <a:cubicBezTo>
                    <a:pt x="8" y="0"/>
                    <a:pt x="13" y="1"/>
                    <a:pt x="16" y="4"/>
                  </a:cubicBezTo>
                  <a:cubicBezTo>
                    <a:pt x="19" y="7"/>
                    <a:pt x="23" y="6"/>
                    <a:pt x="27" y="6"/>
                  </a:cubicBezTo>
                  <a:cubicBezTo>
                    <a:pt x="33" y="6"/>
                    <a:pt x="39" y="7"/>
                    <a:pt x="45" y="10"/>
                  </a:cubicBezTo>
                  <a:cubicBezTo>
                    <a:pt x="49" y="13"/>
                    <a:pt x="54" y="14"/>
                    <a:pt x="59" y="15"/>
                  </a:cubicBezTo>
                  <a:cubicBezTo>
                    <a:pt x="66" y="17"/>
                    <a:pt x="72" y="20"/>
                    <a:pt x="77" y="25"/>
                  </a:cubicBezTo>
                  <a:cubicBezTo>
                    <a:pt x="83" y="30"/>
                    <a:pt x="89" y="33"/>
                    <a:pt x="96" y="32"/>
                  </a:cubicBezTo>
                  <a:cubicBezTo>
                    <a:pt x="102" y="31"/>
                    <a:pt x="107" y="33"/>
                    <a:pt x="109" y="39"/>
                  </a:cubicBezTo>
                  <a:cubicBezTo>
                    <a:pt x="111" y="44"/>
                    <a:pt x="115" y="47"/>
                    <a:pt x="120" y="46"/>
                  </a:cubicBezTo>
                  <a:cubicBezTo>
                    <a:pt x="130" y="46"/>
                    <a:pt x="139" y="50"/>
                    <a:pt x="148" y="55"/>
                  </a:cubicBezTo>
                  <a:cubicBezTo>
                    <a:pt x="155" y="59"/>
                    <a:pt x="161" y="60"/>
                    <a:pt x="169" y="59"/>
                  </a:cubicBezTo>
                  <a:cubicBezTo>
                    <a:pt x="179" y="58"/>
                    <a:pt x="188" y="54"/>
                    <a:pt x="198" y="52"/>
                  </a:cubicBezTo>
                  <a:cubicBezTo>
                    <a:pt x="206" y="51"/>
                    <a:pt x="206" y="51"/>
                    <a:pt x="210" y="59"/>
                  </a:cubicBezTo>
                  <a:cubicBezTo>
                    <a:pt x="210" y="60"/>
                    <a:pt x="211" y="61"/>
                    <a:pt x="212" y="63"/>
                  </a:cubicBezTo>
                  <a:cubicBezTo>
                    <a:pt x="213" y="65"/>
                    <a:pt x="214" y="68"/>
                    <a:pt x="217" y="66"/>
                  </a:cubicBezTo>
                  <a:cubicBezTo>
                    <a:pt x="220" y="65"/>
                    <a:pt x="224" y="64"/>
                    <a:pt x="223" y="60"/>
                  </a:cubicBezTo>
                  <a:cubicBezTo>
                    <a:pt x="222" y="54"/>
                    <a:pt x="226" y="53"/>
                    <a:pt x="231" y="52"/>
                  </a:cubicBezTo>
                  <a:cubicBezTo>
                    <a:pt x="245" y="49"/>
                    <a:pt x="258" y="43"/>
                    <a:pt x="268" y="32"/>
                  </a:cubicBezTo>
                  <a:cubicBezTo>
                    <a:pt x="274" y="26"/>
                    <a:pt x="280" y="19"/>
                    <a:pt x="288" y="16"/>
                  </a:cubicBezTo>
                  <a:close/>
                </a:path>
              </a:pathLst>
            </a:custGeom>
            <a:solidFill>
              <a:srgbClr val="FBD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5" name="Freeform 2232"/>
            <p:cNvSpPr/>
            <p:nvPr/>
          </p:nvSpPr>
          <p:spPr bwMode="auto">
            <a:xfrm>
              <a:off x="6823" y="2388"/>
              <a:ext cx="102" cy="102"/>
            </a:xfrm>
            <a:custGeom>
              <a:avLst/>
              <a:gdLst>
                <a:gd name="T0" fmla="*/ 45 w 68"/>
                <a:gd name="T1" fmla="*/ 13 h 68"/>
                <a:gd name="T2" fmla="*/ 50 w 68"/>
                <a:gd name="T3" fmla="*/ 30 h 68"/>
                <a:gd name="T4" fmla="*/ 58 w 68"/>
                <a:gd name="T5" fmla="*/ 36 h 68"/>
                <a:gd name="T6" fmla="*/ 66 w 68"/>
                <a:gd name="T7" fmla="*/ 55 h 68"/>
                <a:gd name="T8" fmla="*/ 65 w 68"/>
                <a:gd name="T9" fmla="*/ 55 h 68"/>
                <a:gd name="T10" fmla="*/ 56 w 68"/>
                <a:gd name="T11" fmla="*/ 54 h 68"/>
                <a:gd name="T12" fmla="*/ 51 w 68"/>
                <a:gd name="T13" fmla="*/ 63 h 68"/>
                <a:gd name="T14" fmla="*/ 16 w 68"/>
                <a:gd name="T15" fmla="*/ 56 h 68"/>
                <a:gd name="T16" fmla="*/ 16 w 68"/>
                <a:gd name="T17" fmla="*/ 57 h 68"/>
                <a:gd name="T18" fmla="*/ 17 w 68"/>
                <a:gd name="T19" fmla="*/ 57 h 68"/>
                <a:gd name="T20" fmla="*/ 32 w 68"/>
                <a:gd name="T21" fmla="*/ 62 h 68"/>
                <a:gd name="T22" fmla="*/ 16 w 68"/>
                <a:gd name="T23" fmla="*/ 68 h 68"/>
                <a:gd name="T24" fmla="*/ 2 w 68"/>
                <a:gd name="T25" fmla="*/ 59 h 68"/>
                <a:gd name="T26" fmla="*/ 12 w 68"/>
                <a:gd name="T27" fmla="*/ 46 h 68"/>
                <a:gd name="T28" fmla="*/ 25 w 68"/>
                <a:gd name="T29" fmla="*/ 47 h 68"/>
                <a:gd name="T30" fmla="*/ 36 w 68"/>
                <a:gd name="T31" fmla="*/ 48 h 68"/>
                <a:gd name="T32" fmla="*/ 7 w 68"/>
                <a:gd name="T33" fmla="*/ 45 h 68"/>
                <a:gd name="T34" fmla="*/ 10 w 68"/>
                <a:gd name="T35" fmla="*/ 25 h 68"/>
                <a:gd name="T36" fmla="*/ 10 w 68"/>
                <a:gd name="T37" fmla="*/ 25 h 68"/>
                <a:gd name="T38" fmla="*/ 12 w 68"/>
                <a:gd name="T39" fmla="*/ 23 h 68"/>
                <a:gd name="T40" fmla="*/ 21 w 68"/>
                <a:gd name="T41" fmla="*/ 23 h 68"/>
                <a:gd name="T42" fmla="*/ 40 w 68"/>
                <a:gd name="T43" fmla="*/ 29 h 68"/>
                <a:gd name="T44" fmla="*/ 42 w 68"/>
                <a:gd name="T45" fmla="*/ 24 h 68"/>
                <a:gd name="T46" fmla="*/ 29 w 68"/>
                <a:gd name="T47" fmla="*/ 11 h 68"/>
                <a:gd name="T48" fmla="*/ 22 w 68"/>
                <a:gd name="T49" fmla="*/ 8 h 68"/>
                <a:gd name="T50" fmla="*/ 18 w 68"/>
                <a:gd name="T51" fmla="*/ 0 h 68"/>
                <a:gd name="T52" fmla="*/ 18 w 68"/>
                <a:gd name="T53" fmla="*/ 0 h 68"/>
                <a:gd name="T54" fmla="*/ 29 w 68"/>
                <a:gd name="T55" fmla="*/ 2 h 68"/>
                <a:gd name="T56" fmla="*/ 45 w 68"/>
                <a:gd name="T57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68">
                  <a:moveTo>
                    <a:pt x="45" y="13"/>
                  </a:moveTo>
                  <a:cubicBezTo>
                    <a:pt x="47" y="19"/>
                    <a:pt x="51" y="24"/>
                    <a:pt x="50" y="30"/>
                  </a:cubicBezTo>
                  <a:cubicBezTo>
                    <a:pt x="50" y="34"/>
                    <a:pt x="55" y="34"/>
                    <a:pt x="58" y="36"/>
                  </a:cubicBezTo>
                  <a:cubicBezTo>
                    <a:pt x="66" y="40"/>
                    <a:pt x="68" y="47"/>
                    <a:pt x="66" y="55"/>
                  </a:cubicBezTo>
                  <a:cubicBezTo>
                    <a:pt x="66" y="55"/>
                    <a:pt x="65" y="55"/>
                    <a:pt x="65" y="55"/>
                  </a:cubicBezTo>
                  <a:cubicBezTo>
                    <a:pt x="62" y="58"/>
                    <a:pt x="59" y="57"/>
                    <a:pt x="56" y="54"/>
                  </a:cubicBezTo>
                  <a:cubicBezTo>
                    <a:pt x="57" y="59"/>
                    <a:pt x="55" y="62"/>
                    <a:pt x="51" y="63"/>
                  </a:cubicBezTo>
                  <a:cubicBezTo>
                    <a:pt x="39" y="63"/>
                    <a:pt x="28" y="57"/>
                    <a:pt x="16" y="56"/>
                  </a:cubicBezTo>
                  <a:cubicBezTo>
                    <a:pt x="15" y="56"/>
                    <a:pt x="16" y="58"/>
                    <a:pt x="16" y="57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22" y="59"/>
                    <a:pt x="28" y="55"/>
                    <a:pt x="32" y="62"/>
                  </a:cubicBezTo>
                  <a:cubicBezTo>
                    <a:pt x="28" y="67"/>
                    <a:pt x="21" y="64"/>
                    <a:pt x="16" y="68"/>
                  </a:cubicBezTo>
                  <a:cubicBezTo>
                    <a:pt x="10" y="68"/>
                    <a:pt x="4" y="66"/>
                    <a:pt x="2" y="59"/>
                  </a:cubicBezTo>
                  <a:cubicBezTo>
                    <a:pt x="0" y="50"/>
                    <a:pt x="3" y="46"/>
                    <a:pt x="12" y="46"/>
                  </a:cubicBezTo>
                  <a:cubicBezTo>
                    <a:pt x="17" y="46"/>
                    <a:pt x="21" y="45"/>
                    <a:pt x="25" y="47"/>
                  </a:cubicBezTo>
                  <a:cubicBezTo>
                    <a:pt x="28" y="49"/>
                    <a:pt x="32" y="47"/>
                    <a:pt x="36" y="48"/>
                  </a:cubicBezTo>
                  <a:cubicBezTo>
                    <a:pt x="26" y="47"/>
                    <a:pt x="17" y="46"/>
                    <a:pt x="7" y="45"/>
                  </a:cubicBezTo>
                  <a:cubicBezTo>
                    <a:pt x="1" y="38"/>
                    <a:pt x="2" y="33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5" y="21"/>
                    <a:pt x="17" y="19"/>
                    <a:pt x="21" y="23"/>
                  </a:cubicBezTo>
                  <a:cubicBezTo>
                    <a:pt x="25" y="28"/>
                    <a:pt x="33" y="28"/>
                    <a:pt x="40" y="29"/>
                  </a:cubicBezTo>
                  <a:cubicBezTo>
                    <a:pt x="42" y="29"/>
                    <a:pt x="44" y="26"/>
                    <a:pt x="42" y="24"/>
                  </a:cubicBezTo>
                  <a:cubicBezTo>
                    <a:pt x="38" y="19"/>
                    <a:pt x="34" y="14"/>
                    <a:pt x="29" y="11"/>
                  </a:cubicBezTo>
                  <a:cubicBezTo>
                    <a:pt x="26" y="10"/>
                    <a:pt x="24" y="9"/>
                    <a:pt x="22" y="8"/>
                  </a:cubicBezTo>
                  <a:cubicBezTo>
                    <a:pt x="20" y="5"/>
                    <a:pt x="16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6" y="1"/>
                    <a:pt x="29" y="2"/>
                  </a:cubicBezTo>
                  <a:cubicBezTo>
                    <a:pt x="33" y="7"/>
                    <a:pt x="40" y="9"/>
                    <a:pt x="45" y="13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6" name="Freeform 2233"/>
            <p:cNvSpPr/>
            <p:nvPr/>
          </p:nvSpPr>
          <p:spPr bwMode="auto">
            <a:xfrm>
              <a:off x="6781" y="2404"/>
              <a:ext cx="57" cy="59"/>
            </a:xfrm>
            <a:custGeom>
              <a:avLst/>
              <a:gdLst>
                <a:gd name="T0" fmla="*/ 38 w 38"/>
                <a:gd name="T1" fmla="*/ 14 h 39"/>
                <a:gd name="T2" fmla="*/ 36 w 38"/>
                <a:gd name="T3" fmla="*/ 24 h 39"/>
                <a:gd name="T4" fmla="*/ 36 w 38"/>
                <a:gd name="T5" fmla="*/ 33 h 39"/>
                <a:gd name="T6" fmla="*/ 22 w 38"/>
                <a:gd name="T7" fmla="*/ 35 h 39"/>
                <a:gd name="T8" fmla="*/ 1 w 38"/>
                <a:gd name="T9" fmla="*/ 21 h 39"/>
                <a:gd name="T10" fmla="*/ 0 w 38"/>
                <a:gd name="T11" fmla="*/ 20 h 39"/>
                <a:gd name="T12" fmla="*/ 32 w 38"/>
                <a:gd name="T13" fmla="*/ 10 h 39"/>
                <a:gd name="T14" fmla="*/ 38 w 38"/>
                <a:gd name="T15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38" y="14"/>
                  </a:moveTo>
                  <a:cubicBezTo>
                    <a:pt x="38" y="18"/>
                    <a:pt x="37" y="21"/>
                    <a:pt x="36" y="24"/>
                  </a:cubicBezTo>
                  <a:cubicBezTo>
                    <a:pt x="35" y="27"/>
                    <a:pt x="34" y="30"/>
                    <a:pt x="36" y="33"/>
                  </a:cubicBezTo>
                  <a:cubicBezTo>
                    <a:pt x="31" y="38"/>
                    <a:pt x="28" y="39"/>
                    <a:pt x="22" y="35"/>
                  </a:cubicBezTo>
                  <a:cubicBezTo>
                    <a:pt x="14" y="31"/>
                    <a:pt x="7" y="26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3"/>
                    <a:pt x="15" y="0"/>
                    <a:pt x="32" y="10"/>
                  </a:cubicBezTo>
                  <a:cubicBezTo>
                    <a:pt x="34" y="12"/>
                    <a:pt x="36" y="14"/>
                    <a:pt x="38" y="14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7" name="Freeform 2234"/>
            <p:cNvSpPr/>
            <p:nvPr/>
          </p:nvSpPr>
          <p:spPr bwMode="auto">
            <a:xfrm>
              <a:off x="6842" y="2388"/>
              <a:ext cx="14" cy="12"/>
            </a:xfrm>
            <a:custGeom>
              <a:avLst/>
              <a:gdLst>
                <a:gd name="T0" fmla="*/ 5 w 9"/>
                <a:gd name="T1" fmla="*/ 0 h 8"/>
                <a:gd name="T2" fmla="*/ 9 w 9"/>
                <a:gd name="T3" fmla="*/ 8 h 8"/>
                <a:gd name="T4" fmla="*/ 4 w 9"/>
                <a:gd name="T5" fmla="*/ 6 h 8"/>
                <a:gd name="T6" fmla="*/ 5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6" y="2"/>
                    <a:pt x="9" y="4"/>
                    <a:pt x="9" y="8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0" y="3"/>
                    <a:pt x="1" y="1"/>
                    <a:pt x="5" y="0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8" name="Freeform 2235"/>
            <p:cNvSpPr/>
            <p:nvPr/>
          </p:nvSpPr>
          <p:spPr bwMode="auto">
            <a:xfrm>
              <a:off x="6775" y="2439"/>
              <a:ext cx="6" cy="13"/>
            </a:xfrm>
            <a:custGeom>
              <a:avLst/>
              <a:gdLst>
                <a:gd name="T0" fmla="*/ 0 w 4"/>
                <a:gd name="T1" fmla="*/ 8 h 9"/>
                <a:gd name="T2" fmla="*/ 0 w 4"/>
                <a:gd name="T3" fmla="*/ 4 h 9"/>
                <a:gd name="T4" fmla="*/ 2 w 4"/>
                <a:gd name="T5" fmla="*/ 0 h 9"/>
                <a:gd name="T6" fmla="*/ 3 w 4"/>
                <a:gd name="T7" fmla="*/ 1 h 9"/>
                <a:gd name="T8" fmla="*/ 3 w 4"/>
                <a:gd name="T9" fmla="*/ 8 h 9"/>
                <a:gd name="T10" fmla="*/ 0 w 4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4"/>
                    <a:pt x="4" y="6"/>
                    <a:pt x="3" y="8"/>
                  </a:cubicBezTo>
                  <a:cubicBezTo>
                    <a:pt x="2" y="9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9" name="Freeform 2236"/>
            <p:cNvSpPr/>
            <p:nvPr/>
          </p:nvSpPr>
          <p:spPr bwMode="auto">
            <a:xfrm>
              <a:off x="6778" y="2434"/>
              <a:ext cx="4" cy="6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0 h 4"/>
                <a:gd name="T4" fmla="*/ 2 w 3"/>
                <a:gd name="T5" fmla="*/ 0 h 4"/>
                <a:gd name="T6" fmla="*/ 0 w 3"/>
                <a:gd name="T7" fmla="*/ 4 h 4"/>
                <a:gd name="T8" fmla="*/ 0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4"/>
                    <a:pt x="0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0" name="Freeform 2237"/>
            <p:cNvSpPr/>
            <p:nvPr/>
          </p:nvSpPr>
          <p:spPr bwMode="auto">
            <a:xfrm>
              <a:off x="6838" y="24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9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1" name="Freeform 2238"/>
            <p:cNvSpPr/>
            <p:nvPr/>
          </p:nvSpPr>
          <p:spPr bwMode="auto">
            <a:xfrm>
              <a:off x="6776" y="2431"/>
              <a:ext cx="117" cy="77"/>
            </a:xfrm>
            <a:custGeom>
              <a:avLst/>
              <a:gdLst>
                <a:gd name="T0" fmla="*/ 1 w 78"/>
                <a:gd name="T1" fmla="*/ 6 h 51"/>
                <a:gd name="T2" fmla="*/ 3 w 78"/>
                <a:gd name="T3" fmla="*/ 2 h 51"/>
                <a:gd name="T4" fmla="*/ 11 w 78"/>
                <a:gd name="T5" fmla="*/ 3 h 51"/>
                <a:gd name="T6" fmla="*/ 29 w 78"/>
                <a:gd name="T7" fmla="*/ 15 h 51"/>
                <a:gd name="T8" fmla="*/ 39 w 78"/>
                <a:gd name="T9" fmla="*/ 15 h 51"/>
                <a:gd name="T10" fmla="*/ 78 w 78"/>
                <a:gd name="T11" fmla="*/ 22 h 51"/>
                <a:gd name="T12" fmla="*/ 57 w 78"/>
                <a:gd name="T13" fmla="*/ 20 h 51"/>
                <a:gd name="T14" fmla="*/ 41 w 78"/>
                <a:gd name="T15" fmla="*/ 19 h 51"/>
                <a:gd name="T16" fmla="*/ 37 w 78"/>
                <a:gd name="T17" fmla="*/ 25 h 51"/>
                <a:gd name="T18" fmla="*/ 47 w 78"/>
                <a:gd name="T19" fmla="*/ 36 h 51"/>
                <a:gd name="T20" fmla="*/ 46 w 78"/>
                <a:gd name="T21" fmla="*/ 44 h 51"/>
                <a:gd name="T22" fmla="*/ 15 w 78"/>
                <a:gd name="T23" fmla="*/ 51 h 51"/>
                <a:gd name="T24" fmla="*/ 1 w 78"/>
                <a:gd name="T25" fmla="*/ 24 h 51"/>
                <a:gd name="T26" fmla="*/ 1 w 78"/>
                <a:gd name="T27" fmla="*/ 19 h 51"/>
                <a:gd name="T28" fmla="*/ 1 w 78"/>
                <a:gd name="T29" fmla="*/ 17 h 51"/>
                <a:gd name="T30" fmla="*/ 1 w 78"/>
                <a:gd name="T31" fmla="*/ 13 h 51"/>
                <a:gd name="T32" fmla="*/ 1 w 78"/>
                <a:gd name="T3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51">
                  <a:moveTo>
                    <a:pt x="1" y="6"/>
                  </a:moveTo>
                  <a:cubicBezTo>
                    <a:pt x="2" y="4"/>
                    <a:pt x="3" y="3"/>
                    <a:pt x="3" y="2"/>
                  </a:cubicBezTo>
                  <a:cubicBezTo>
                    <a:pt x="6" y="0"/>
                    <a:pt x="8" y="0"/>
                    <a:pt x="11" y="3"/>
                  </a:cubicBezTo>
                  <a:cubicBezTo>
                    <a:pt x="16" y="8"/>
                    <a:pt x="23" y="11"/>
                    <a:pt x="29" y="15"/>
                  </a:cubicBezTo>
                  <a:cubicBezTo>
                    <a:pt x="32" y="17"/>
                    <a:pt x="36" y="18"/>
                    <a:pt x="39" y="15"/>
                  </a:cubicBezTo>
                  <a:cubicBezTo>
                    <a:pt x="58" y="15"/>
                    <a:pt x="68" y="17"/>
                    <a:pt x="78" y="22"/>
                  </a:cubicBezTo>
                  <a:cubicBezTo>
                    <a:pt x="70" y="22"/>
                    <a:pt x="63" y="21"/>
                    <a:pt x="57" y="20"/>
                  </a:cubicBezTo>
                  <a:cubicBezTo>
                    <a:pt x="52" y="19"/>
                    <a:pt x="47" y="19"/>
                    <a:pt x="41" y="19"/>
                  </a:cubicBezTo>
                  <a:cubicBezTo>
                    <a:pt x="38" y="19"/>
                    <a:pt x="36" y="20"/>
                    <a:pt x="37" y="25"/>
                  </a:cubicBezTo>
                  <a:cubicBezTo>
                    <a:pt x="38" y="33"/>
                    <a:pt x="37" y="33"/>
                    <a:pt x="47" y="36"/>
                  </a:cubicBezTo>
                  <a:cubicBezTo>
                    <a:pt x="51" y="39"/>
                    <a:pt x="51" y="40"/>
                    <a:pt x="46" y="44"/>
                  </a:cubicBezTo>
                  <a:cubicBezTo>
                    <a:pt x="36" y="47"/>
                    <a:pt x="25" y="47"/>
                    <a:pt x="15" y="51"/>
                  </a:cubicBezTo>
                  <a:cubicBezTo>
                    <a:pt x="7" y="44"/>
                    <a:pt x="3" y="34"/>
                    <a:pt x="1" y="24"/>
                  </a:cubicBezTo>
                  <a:cubicBezTo>
                    <a:pt x="1" y="23"/>
                    <a:pt x="2" y="21"/>
                    <a:pt x="1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1" y="11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2" name="Freeform 2239"/>
            <p:cNvSpPr/>
            <p:nvPr/>
          </p:nvSpPr>
          <p:spPr bwMode="auto">
            <a:xfrm>
              <a:off x="6674" y="2373"/>
              <a:ext cx="69" cy="58"/>
            </a:xfrm>
            <a:custGeom>
              <a:avLst/>
              <a:gdLst>
                <a:gd name="T0" fmla="*/ 11 w 46"/>
                <a:gd name="T1" fmla="*/ 37 h 39"/>
                <a:gd name="T2" fmla="*/ 5 w 46"/>
                <a:gd name="T3" fmla="*/ 38 h 39"/>
                <a:gd name="T4" fmla="*/ 0 w 46"/>
                <a:gd name="T5" fmla="*/ 35 h 39"/>
                <a:gd name="T6" fmla="*/ 6 w 46"/>
                <a:gd name="T7" fmla="*/ 29 h 39"/>
                <a:gd name="T8" fmla="*/ 37 w 46"/>
                <a:gd name="T9" fmla="*/ 3 h 39"/>
                <a:gd name="T10" fmla="*/ 46 w 46"/>
                <a:gd name="T11" fmla="*/ 2 h 39"/>
                <a:gd name="T12" fmla="*/ 46 w 46"/>
                <a:gd name="T13" fmla="*/ 12 h 39"/>
                <a:gd name="T14" fmla="*/ 34 w 46"/>
                <a:gd name="T15" fmla="*/ 22 h 39"/>
                <a:gd name="T16" fmla="*/ 17 w 46"/>
                <a:gd name="T17" fmla="*/ 33 h 39"/>
                <a:gd name="T18" fmla="*/ 11 w 46"/>
                <a:gd name="T1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9">
                  <a:moveTo>
                    <a:pt x="11" y="37"/>
                  </a:moveTo>
                  <a:cubicBezTo>
                    <a:pt x="9" y="37"/>
                    <a:pt x="7" y="38"/>
                    <a:pt x="5" y="38"/>
                  </a:cubicBezTo>
                  <a:cubicBezTo>
                    <a:pt x="2" y="39"/>
                    <a:pt x="0" y="38"/>
                    <a:pt x="0" y="35"/>
                  </a:cubicBezTo>
                  <a:cubicBezTo>
                    <a:pt x="2" y="34"/>
                    <a:pt x="4" y="32"/>
                    <a:pt x="6" y="29"/>
                  </a:cubicBezTo>
                  <a:cubicBezTo>
                    <a:pt x="13" y="17"/>
                    <a:pt x="25" y="10"/>
                    <a:pt x="37" y="3"/>
                  </a:cubicBezTo>
                  <a:cubicBezTo>
                    <a:pt x="40" y="1"/>
                    <a:pt x="43" y="0"/>
                    <a:pt x="46" y="2"/>
                  </a:cubicBezTo>
                  <a:cubicBezTo>
                    <a:pt x="46" y="6"/>
                    <a:pt x="46" y="9"/>
                    <a:pt x="46" y="12"/>
                  </a:cubicBezTo>
                  <a:cubicBezTo>
                    <a:pt x="44" y="17"/>
                    <a:pt x="38" y="19"/>
                    <a:pt x="34" y="22"/>
                  </a:cubicBezTo>
                  <a:cubicBezTo>
                    <a:pt x="28" y="26"/>
                    <a:pt x="22" y="29"/>
                    <a:pt x="17" y="33"/>
                  </a:cubicBezTo>
                  <a:cubicBezTo>
                    <a:pt x="15" y="35"/>
                    <a:pt x="13" y="36"/>
                    <a:pt x="11" y="37"/>
                  </a:cubicBezTo>
                  <a:close/>
                </a:path>
              </a:pathLst>
            </a:custGeom>
            <a:solidFill>
              <a:srgbClr val="E3B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3" name="Freeform 2240"/>
            <p:cNvSpPr/>
            <p:nvPr/>
          </p:nvSpPr>
          <p:spPr bwMode="auto">
            <a:xfrm>
              <a:off x="6682" y="2370"/>
              <a:ext cx="61" cy="46"/>
            </a:xfrm>
            <a:custGeom>
              <a:avLst/>
              <a:gdLst>
                <a:gd name="T0" fmla="*/ 41 w 41"/>
                <a:gd name="T1" fmla="*/ 4 h 31"/>
                <a:gd name="T2" fmla="*/ 22 w 41"/>
                <a:gd name="T3" fmla="*/ 15 h 31"/>
                <a:gd name="T4" fmla="*/ 1 w 41"/>
                <a:gd name="T5" fmla="*/ 31 h 31"/>
                <a:gd name="T6" fmla="*/ 2 w 41"/>
                <a:gd name="T7" fmla="*/ 22 h 31"/>
                <a:gd name="T8" fmla="*/ 3 w 41"/>
                <a:gd name="T9" fmla="*/ 18 h 31"/>
                <a:gd name="T10" fmla="*/ 37 w 41"/>
                <a:gd name="T11" fmla="*/ 0 h 31"/>
                <a:gd name="T12" fmla="*/ 41 w 41"/>
                <a:gd name="T13" fmla="*/ 0 h 31"/>
                <a:gd name="T14" fmla="*/ 41 w 41"/>
                <a:gd name="T1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41" y="4"/>
                  </a:moveTo>
                  <a:cubicBezTo>
                    <a:pt x="33" y="6"/>
                    <a:pt x="28" y="11"/>
                    <a:pt x="22" y="15"/>
                  </a:cubicBezTo>
                  <a:cubicBezTo>
                    <a:pt x="14" y="20"/>
                    <a:pt x="8" y="26"/>
                    <a:pt x="1" y="31"/>
                  </a:cubicBezTo>
                  <a:cubicBezTo>
                    <a:pt x="0" y="28"/>
                    <a:pt x="5" y="25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13" y="10"/>
                    <a:pt x="24" y="4"/>
                    <a:pt x="37" y="0"/>
                  </a:cubicBezTo>
                  <a:cubicBezTo>
                    <a:pt x="38" y="0"/>
                    <a:pt x="39" y="0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4" name="Freeform 2241"/>
            <p:cNvSpPr/>
            <p:nvPr/>
          </p:nvSpPr>
          <p:spPr bwMode="auto">
            <a:xfrm>
              <a:off x="6700" y="2391"/>
              <a:ext cx="43" cy="31"/>
            </a:xfrm>
            <a:custGeom>
              <a:avLst/>
              <a:gdLst>
                <a:gd name="T0" fmla="*/ 0 w 29"/>
                <a:gd name="T1" fmla="*/ 21 h 21"/>
                <a:gd name="T2" fmla="*/ 9 w 29"/>
                <a:gd name="T3" fmla="*/ 13 h 21"/>
                <a:gd name="T4" fmla="*/ 29 w 29"/>
                <a:gd name="T5" fmla="*/ 0 h 21"/>
                <a:gd name="T6" fmla="*/ 25 w 29"/>
                <a:gd name="T7" fmla="*/ 8 h 21"/>
                <a:gd name="T8" fmla="*/ 12 w 29"/>
                <a:gd name="T9" fmla="*/ 15 h 21"/>
                <a:gd name="T10" fmla="*/ 4 w 29"/>
                <a:gd name="T11" fmla="*/ 21 h 21"/>
                <a:gd name="T12" fmla="*/ 0 w 2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2" y="17"/>
                    <a:pt x="6" y="15"/>
                    <a:pt x="9" y="13"/>
                  </a:cubicBezTo>
                  <a:cubicBezTo>
                    <a:pt x="16" y="9"/>
                    <a:pt x="22" y="4"/>
                    <a:pt x="29" y="0"/>
                  </a:cubicBezTo>
                  <a:cubicBezTo>
                    <a:pt x="29" y="3"/>
                    <a:pt x="28" y="6"/>
                    <a:pt x="25" y="8"/>
                  </a:cubicBezTo>
                  <a:cubicBezTo>
                    <a:pt x="20" y="10"/>
                    <a:pt x="16" y="13"/>
                    <a:pt x="12" y="15"/>
                  </a:cubicBezTo>
                  <a:cubicBezTo>
                    <a:pt x="9" y="17"/>
                    <a:pt x="6" y="18"/>
                    <a:pt x="4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5" name="Freeform 2242"/>
            <p:cNvSpPr/>
            <p:nvPr/>
          </p:nvSpPr>
          <p:spPr bwMode="auto">
            <a:xfrm>
              <a:off x="6715" y="2431"/>
              <a:ext cx="37" cy="20"/>
            </a:xfrm>
            <a:custGeom>
              <a:avLst/>
              <a:gdLst>
                <a:gd name="T0" fmla="*/ 25 w 25"/>
                <a:gd name="T1" fmla="*/ 5 h 13"/>
                <a:gd name="T2" fmla="*/ 5 w 25"/>
                <a:gd name="T3" fmla="*/ 13 h 13"/>
                <a:gd name="T4" fmla="*/ 8 w 25"/>
                <a:gd name="T5" fmla="*/ 5 h 13"/>
                <a:gd name="T6" fmla="*/ 23 w 25"/>
                <a:gd name="T7" fmla="*/ 0 h 13"/>
                <a:gd name="T8" fmla="*/ 23 w 25"/>
                <a:gd name="T9" fmla="*/ 0 h 13"/>
                <a:gd name="T10" fmla="*/ 25 w 25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3">
                  <a:moveTo>
                    <a:pt x="25" y="5"/>
                  </a:moveTo>
                  <a:cubicBezTo>
                    <a:pt x="17" y="5"/>
                    <a:pt x="12" y="11"/>
                    <a:pt x="5" y="13"/>
                  </a:cubicBezTo>
                  <a:cubicBezTo>
                    <a:pt x="0" y="9"/>
                    <a:pt x="4" y="7"/>
                    <a:pt x="8" y="5"/>
                  </a:cubicBezTo>
                  <a:cubicBezTo>
                    <a:pt x="12" y="3"/>
                    <a:pt x="18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5" y="3"/>
                    <a:pt x="25" y="5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6" name="Freeform 2243"/>
            <p:cNvSpPr/>
            <p:nvPr/>
          </p:nvSpPr>
          <p:spPr bwMode="auto">
            <a:xfrm>
              <a:off x="6766" y="2460"/>
              <a:ext cx="18" cy="16"/>
            </a:xfrm>
            <a:custGeom>
              <a:avLst/>
              <a:gdLst>
                <a:gd name="T0" fmla="*/ 8 w 12"/>
                <a:gd name="T1" fmla="*/ 0 h 11"/>
                <a:gd name="T2" fmla="*/ 10 w 12"/>
                <a:gd name="T3" fmla="*/ 4 h 11"/>
                <a:gd name="T4" fmla="*/ 6 w 12"/>
                <a:gd name="T5" fmla="*/ 10 h 11"/>
                <a:gd name="T6" fmla="*/ 0 w 12"/>
                <a:gd name="T7" fmla="*/ 6 h 11"/>
                <a:gd name="T8" fmla="*/ 0 w 12"/>
                <a:gd name="T9" fmla="*/ 6 h 11"/>
                <a:gd name="T10" fmla="*/ 8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8" y="0"/>
                  </a:moveTo>
                  <a:cubicBezTo>
                    <a:pt x="9" y="1"/>
                    <a:pt x="10" y="2"/>
                    <a:pt x="10" y="4"/>
                  </a:cubicBezTo>
                  <a:cubicBezTo>
                    <a:pt x="12" y="8"/>
                    <a:pt x="9" y="10"/>
                    <a:pt x="6" y="10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6" y="3"/>
                    <a:pt x="8" y="0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7" name="Freeform 2244"/>
            <p:cNvSpPr/>
            <p:nvPr/>
          </p:nvSpPr>
          <p:spPr bwMode="auto">
            <a:xfrm>
              <a:off x="6757" y="245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8" name="Freeform 2245"/>
            <p:cNvSpPr/>
            <p:nvPr/>
          </p:nvSpPr>
          <p:spPr bwMode="auto">
            <a:xfrm>
              <a:off x="6775" y="2451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9" name="Freeform 2246"/>
            <p:cNvSpPr/>
            <p:nvPr/>
          </p:nvSpPr>
          <p:spPr bwMode="auto">
            <a:xfrm>
              <a:off x="7159" y="2170"/>
              <a:ext cx="172" cy="84"/>
            </a:xfrm>
            <a:custGeom>
              <a:avLst/>
              <a:gdLst>
                <a:gd name="T0" fmla="*/ 1 w 115"/>
                <a:gd name="T1" fmla="*/ 34 h 56"/>
                <a:gd name="T2" fmla="*/ 8 w 115"/>
                <a:gd name="T3" fmla="*/ 22 h 56"/>
                <a:gd name="T4" fmla="*/ 13 w 115"/>
                <a:gd name="T5" fmla="*/ 20 h 56"/>
                <a:gd name="T6" fmla="*/ 43 w 115"/>
                <a:gd name="T7" fmla="*/ 5 h 56"/>
                <a:gd name="T8" fmla="*/ 58 w 115"/>
                <a:gd name="T9" fmla="*/ 1 h 56"/>
                <a:gd name="T10" fmla="*/ 95 w 115"/>
                <a:gd name="T11" fmla="*/ 1 h 56"/>
                <a:gd name="T12" fmla="*/ 114 w 115"/>
                <a:gd name="T13" fmla="*/ 12 h 56"/>
                <a:gd name="T14" fmla="*/ 115 w 115"/>
                <a:gd name="T15" fmla="*/ 14 h 56"/>
                <a:gd name="T16" fmla="*/ 108 w 115"/>
                <a:gd name="T17" fmla="*/ 39 h 56"/>
                <a:gd name="T18" fmla="*/ 92 w 115"/>
                <a:gd name="T19" fmla="*/ 44 h 56"/>
                <a:gd name="T20" fmla="*/ 65 w 115"/>
                <a:gd name="T21" fmla="*/ 45 h 56"/>
                <a:gd name="T22" fmla="*/ 37 w 115"/>
                <a:gd name="T23" fmla="*/ 49 h 56"/>
                <a:gd name="T24" fmla="*/ 22 w 115"/>
                <a:gd name="T25" fmla="*/ 53 h 56"/>
                <a:gd name="T26" fmla="*/ 8 w 115"/>
                <a:gd name="T27" fmla="*/ 50 h 56"/>
                <a:gd name="T28" fmla="*/ 1 w 115"/>
                <a:gd name="T29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56">
                  <a:moveTo>
                    <a:pt x="1" y="34"/>
                  </a:moveTo>
                  <a:cubicBezTo>
                    <a:pt x="0" y="28"/>
                    <a:pt x="3" y="24"/>
                    <a:pt x="8" y="22"/>
                  </a:cubicBezTo>
                  <a:cubicBezTo>
                    <a:pt x="10" y="21"/>
                    <a:pt x="11" y="20"/>
                    <a:pt x="13" y="20"/>
                  </a:cubicBezTo>
                  <a:cubicBezTo>
                    <a:pt x="24" y="17"/>
                    <a:pt x="34" y="13"/>
                    <a:pt x="43" y="5"/>
                  </a:cubicBezTo>
                  <a:cubicBezTo>
                    <a:pt x="47" y="2"/>
                    <a:pt x="52" y="1"/>
                    <a:pt x="58" y="1"/>
                  </a:cubicBezTo>
                  <a:cubicBezTo>
                    <a:pt x="70" y="1"/>
                    <a:pt x="82" y="0"/>
                    <a:pt x="95" y="1"/>
                  </a:cubicBezTo>
                  <a:cubicBezTo>
                    <a:pt x="103" y="1"/>
                    <a:pt x="109" y="5"/>
                    <a:pt x="114" y="12"/>
                  </a:cubicBezTo>
                  <a:cubicBezTo>
                    <a:pt x="114" y="12"/>
                    <a:pt x="115" y="13"/>
                    <a:pt x="115" y="14"/>
                  </a:cubicBezTo>
                  <a:cubicBezTo>
                    <a:pt x="113" y="22"/>
                    <a:pt x="114" y="32"/>
                    <a:pt x="108" y="39"/>
                  </a:cubicBezTo>
                  <a:cubicBezTo>
                    <a:pt x="104" y="44"/>
                    <a:pt x="99" y="46"/>
                    <a:pt x="92" y="44"/>
                  </a:cubicBezTo>
                  <a:cubicBezTo>
                    <a:pt x="83" y="42"/>
                    <a:pt x="74" y="42"/>
                    <a:pt x="65" y="45"/>
                  </a:cubicBezTo>
                  <a:cubicBezTo>
                    <a:pt x="56" y="48"/>
                    <a:pt x="46" y="46"/>
                    <a:pt x="37" y="49"/>
                  </a:cubicBezTo>
                  <a:cubicBezTo>
                    <a:pt x="32" y="50"/>
                    <a:pt x="27" y="51"/>
                    <a:pt x="22" y="53"/>
                  </a:cubicBezTo>
                  <a:cubicBezTo>
                    <a:pt x="16" y="56"/>
                    <a:pt x="12" y="55"/>
                    <a:pt x="8" y="50"/>
                  </a:cubicBezTo>
                  <a:cubicBezTo>
                    <a:pt x="4" y="45"/>
                    <a:pt x="0" y="41"/>
                    <a:pt x="1" y="34"/>
                  </a:cubicBezTo>
                  <a:close/>
                </a:path>
              </a:pathLst>
            </a:custGeom>
            <a:solidFill>
              <a:srgbClr val="FE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0" name="Freeform 2247"/>
            <p:cNvSpPr/>
            <p:nvPr/>
          </p:nvSpPr>
          <p:spPr bwMode="auto">
            <a:xfrm>
              <a:off x="7177" y="2014"/>
              <a:ext cx="27" cy="32"/>
            </a:xfrm>
            <a:custGeom>
              <a:avLst/>
              <a:gdLst>
                <a:gd name="T0" fmla="*/ 18 w 18"/>
                <a:gd name="T1" fmla="*/ 1 h 21"/>
                <a:gd name="T2" fmla="*/ 18 w 18"/>
                <a:gd name="T3" fmla="*/ 3 h 21"/>
                <a:gd name="T4" fmla="*/ 3 w 18"/>
                <a:gd name="T5" fmla="*/ 21 h 21"/>
                <a:gd name="T6" fmla="*/ 3 w 18"/>
                <a:gd name="T7" fmla="*/ 20 h 21"/>
                <a:gd name="T8" fmla="*/ 6 w 18"/>
                <a:gd name="T9" fmla="*/ 13 h 21"/>
                <a:gd name="T10" fmla="*/ 12 w 18"/>
                <a:gd name="T11" fmla="*/ 5 h 21"/>
                <a:gd name="T12" fmla="*/ 12 w 18"/>
                <a:gd name="T13" fmla="*/ 5 h 21"/>
                <a:gd name="T14" fmla="*/ 18 w 18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18" y="1"/>
                  </a:moveTo>
                  <a:cubicBezTo>
                    <a:pt x="18" y="2"/>
                    <a:pt x="18" y="3"/>
                    <a:pt x="18" y="3"/>
                  </a:cubicBezTo>
                  <a:cubicBezTo>
                    <a:pt x="15" y="11"/>
                    <a:pt x="9" y="16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0" y="17"/>
                    <a:pt x="4" y="15"/>
                    <a:pt x="6" y="13"/>
                  </a:cubicBezTo>
                  <a:cubicBezTo>
                    <a:pt x="8" y="10"/>
                    <a:pt x="10" y="8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3"/>
                    <a:pt x="14" y="0"/>
                    <a:pt x="18" y="1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1" name="Freeform 2248"/>
            <p:cNvSpPr/>
            <p:nvPr/>
          </p:nvSpPr>
          <p:spPr bwMode="auto">
            <a:xfrm>
              <a:off x="7195" y="2010"/>
              <a:ext cx="10" cy="12"/>
            </a:xfrm>
            <a:custGeom>
              <a:avLst/>
              <a:gdLst>
                <a:gd name="T0" fmla="*/ 6 w 7"/>
                <a:gd name="T1" fmla="*/ 4 h 8"/>
                <a:gd name="T2" fmla="*/ 0 w 7"/>
                <a:gd name="T3" fmla="*/ 8 h 8"/>
                <a:gd name="T4" fmla="*/ 6 w 7"/>
                <a:gd name="T5" fmla="*/ 0 h 8"/>
                <a:gd name="T6" fmla="*/ 7 w 7"/>
                <a:gd name="T7" fmla="*/ 2 h 8"/>
                <a:gd name="T8" fmla="*/ 6 w 7"/>
                <a:gd name="T9" fmla="*/ 2 h 8"/>
                <a:gd name="T10" fmla="*/ 6 w 7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6"/>
                    <a:pt x="2" y="7"/>
                    <a:pt x="0" y="8"/>
                  </a:cubicBezTo>
                  <a:cubicBezTo>
                    <a:pt x="1" y="4"/>
                    <a:pt x="3" y="2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2" name="Freeform 2249"/>
            <p:cNvSpPr/>
            <p:nvPr/>
          </p:nvSpPr>
          <p:spPr bwMode="auto">
            <a:xfrm>
              <a:off x="7204" y="201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3" name="Freeform 2250"/>
            <p:cNvSpPr/>
            <p:nvPr/>
          </p:nvSpPr>
          <p:spPr bwMode="auto">
            <a:xfrm>
              <a:off x="7205" y="2007"/>
              <a:ext cx="5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4" name="Freeform 2251"/>
            <p:cNvSpPr/>
            <p:nvPr/>
          </p:nvSpPr>
          <p:spPr bwMode="auto">
            <a:xfrm>
              <a:off x="7208" y="2005"/>
              <a:ext cx="5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1 h 2"/>
                <a:gd name="T8" fmla="*/ 0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5" name="Freeform 2252"/>
            <p:cNvSpPr/>
            <p:nvPr/>
          </p:nvSpPr>
          <p:spPr bwMode="auto">
            <a:xfrm>
              <a:off x="7213" y="20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A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6" name="Freeform 2253"/>
            <p:cNvSpPr/>
            <p:nvPr/>
          </p:nvSpPr>
          <p:spPr bwMode="auto">
            <a:xfrm>
              <a:off x="7382" y="1728"/>
              <a:ext cx="215" cy="46"/>
            </a:xfrm>
            <a:custGeom>
              <a:avLst/>
              <a:gdLst>
                <a:gd name="T0" fmla="*/ 142 w 143"/>
                <a:gd name="T1" fmla="*/ 29 h 31"/>
                <a:gd name="T2" fmla="*/ 111 w 143"/>
                <a:gd name="T3" fmla="*/ 31 h 31"/>
                <a:gd name="T4" fmla="*/ 93 w 143"/>
                <a:gd name="T5" fmla="*/ 29 h 31"/>
                <a:gd name="T6" fmla="*/ 67 w 143"/>
                <a:gd name="T7" fmla="*/ 25 h 31"/>
                <a:gd name="T8" fmla="*/ 53 w 143"/>
                <a:gd name="T9" fmla="*/ 17 h 31"/>
                <a:gd name="T10" fmla="*/ 48 w 143"/>
                <a:gd name="T11" fmla="*/ 14 h 31"/>
                <a:gd name="T12" fmla="*/ 41 w 143"/>
                <a:gd name="T13" fmla="*/ 16 h 31"/>
                <a:gd name="T14" fmla="*/ 0 w 143"/>
                <a:gd name="T15" fmla="*/ 4 h 31"/>
                <a:gd name="T16" fmla="*/ 1 w 143"/>
                <a:gd name="T17" fmla="*/ 3 h 31"/>
                <a:gd name="T18" fmla="*/ 10 w 143"/>
                <a:gd name="T19" fmla="*/ 4 h 31"/>
                <a:gd name="T20" fmla="*/ 48 w 143"/>
                <a:gd name="T21" fmla="*/ 5 h 31"/>
                <a:gd name="T22" fmla="*/ 64 w 143"/>
                <a:gd name="T23" fmla="*/ 13 h 31"/>
                <a:gd name="T24" fmla="*/ 73 w 143"/>
                <a:gd name="T25" fmla="*/ 19 h 31"/>
                <a:gd name="T26" fmla="*/ 100 w 143"/>
                <a:gd name="T27" fmla="*/ 23 h 31"/>
                <a:gd name="T28" fmla="*/ 135 w 143"/>
                <a:gd name="T29" fmla="*/ 24 h 31"/>
                <a:gd name="T30" fmla="*/ 141 w 143"/>
                <a:gd name="T31" fmla="*/ 25 h 31"/>
                <a:gd name="T32" fmla="*/ 143 w 143"/>
                <a:gd name="T33" fmla="*/ 28 h 31"/>
                <a:gd name="T34" fmla="*/ 142 w 143"/>
                <a:gd name="T3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31">
                  <a:moveTo>
                    <a:pt x="142" y="29"/>
                  </a:moveTo>
                  <a:cubicBezTo>
                    <a:pt x="132" y="28"/>
                    <a:pt x="121" y="31"/>
                    <a:pt x="111" y="31"/>
                  </a:cubicBezTo>
                  <a:cubicBezTo>
                    <a:pt x="105" y="31"/>
                    <a:pt x="99" y="31"/>
                    <a:pt x="93" y="29"/>
                  </a:cubicBezTo>
                  <a:cubicBezTo>
                    <a:pt x="85" y="26"/>
                    <a:pt x="76" y="25"/>
                    <a:pt x="67" y="25"/>
                  </a:cubicBezTo>
                  <a:cubicBezTo>
                    <a:pt x="61" y="26"/>
                    <a:pt x="55" y="25"/>
                    <a:pt x="53" y="17"/>
                  </a:cubicBezTo>
                  <a:cubicBezTo>
                    <a:pt x="53" y="14"/>
                    <a:pt x="51" y="14"/>
                    <a:pt x="48" y="14"/>
                  </a:cubicBezTo>
                  <a:cubicBezTo>
                    <a:pt x="46" y="15"/>
                    <a:pt x="43" y="16"/>
                    <a:pt x="41" y="16"/>
                  </a:cubicBezTo>
                  <a:cubicBezTo>
                    <a:pt x="25" y="20"/>
                    <a:pt x="11" y="16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4" y="1"/>
                    <a:pt x="7" y="3"/>
                    <a:pt x="10" y="4"/>
                  </a:cubicBezTo>
                  <a:cubicBezTo>
                    <a:pt x="23" y="10"/>
                    <a:pt x="35" y="12"/>
                    <a:pt x="48" y="5"/>
                  </a:cubicBezTo>
                  <a:cubicBezTo>
                    <a:pt x="57" y="0"/>
                    <a:pt x="62" y="3"/>
                    <a:pt x="64" y="13"/>
                  </a:cubicBezTo>
                  <a:cubicBezTo>
                    <a:pt x="66" y="17"/>
                    <a:pt x="68" y="19"/>
                    <a:pt x="73" y="19"/>
                  </a:cubicBezTo>
                  <a:cubicBezTo>
                    <a:pt x="82" y="18"/>
                    <a:pt x="91" y="20"/>
                    <a:pt x="100" y="23"/>
                  </a:cubicBezTo>
                  <a:cubicBezTo>
                    <a:pt x="111" y="26"/>
                    <a:pt x="123" y="24"/>
                    <a:pt x="135" y="24"/>
                  </a:cubicBezTo>
                  <a:cubicBezTo>
                    <a:pt x="137" y="24"/>
                    <a:pt x="139" y="24"/>
                    <a:pt x="141" y="25"/>
                  </a:cubicBezTo>
                  <a:cubicBezTo>
                    <a:pt x="142" y="26"/>
                    <a:pt x="142" y="27"/>
                    <a:pt x="143" y="28"/>
                  </a:cubicBezTo>
                  <a:cubicBezTo>
                    <a:pt x="143" y="28"/>
                    <a:pt x="142" y="29"/>
                    <a:pt x="142" y="29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7" name="Freeform 2254"/>
            <p:cNvSpPr/>
            <p:nvPr/>
          </p:nvSpPr>
          <p:spPr bwMode="auto">
            <a:xfrm>
              <a:off x="7508" y="1813"/>
              <a:ext cx="44" cy="18"/>
            </a:xfrm>
            <a:custGeom>
              <a:avLst/>
              <a:gdLst>
                <a:gd name="T0" fmla="*/ 13 w 29"/>
                <a:gd name="T1" fmla="*/ 12 h 12"/>
                <a:gd name="T2" fmla="*/ 3 w 29"/>
                <a:gd name="T3" fmla="*/ 10 h 12"/>
                <a:gd name="T4" fmla="*/ 4 w 29"/>
                <a:gd name="T5" fmla="*/ 2 h 12"/>
                <a:gd name="T6" fmla="*/ 27 w 29"/>
                <a:gd name="T7" fmla="*/ 6 h 12"/>
                <a:gd name="T8" fmla="*/ 25 w 29"/>
                <a:gd name="T9" fmla="*/ 10 h 12"/>
                <a:gd name="T10" fmla="*/ 13 w 2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2">
                  <a:moveTo>
                    <a:pt x="13" y="12"/>
                  </a:moveTo>
                  <a:cubicBezTo>
                    <a:pt x="10" y="12"/>
                    <a:pt x="6" y="12"/>
                    <a:pt x="3" y="10"/>
                  </a:cubicBezTo>
                  <a:cubicBezTo>
                    <a:pt x="0" y="7"/>
                    <a:pt x="1" y="4"/>
                    <a:pt x="4" y="2"/>
                  </a:cubicBezTo>
                  <a:cubicBezTo>
                    <a:pt x="8" y="0"/>
                    <a:pt x="24" y="2"/>
                    <a:pt x="27" y="6"/>
                  </a:cubicBezTo>
                  <a:cubicBezTo>
                    <a:pt x="29" y="8"/>
                    <a:pt x="27" y="9"/>
                    <a:pt x="25" y="10"/>
                  </a:cubicBezTo>
                  <a:cubicBezTo>
                    <a:pt x="21" y="11"/>
                    <a:pt x="17" y="12"/>
                    <a:pt x="13" y="12"/>
                  </a:cubicBezTo>
                  <a:close/>
                </a:path>
              </a:pathLst>
            </a:custGeom>
            <a:solidFill>
              <a:srgbClr val="E6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8" name="Freeform 2255"/>
            <p:cNvSpPr/>
            <p:nvPr/>
          </p:nvSpPr>
          <p:spPr bwMode="auto">
            <a:xfrm>
              <a:off x="7325" y="1645"/>
              <a:ext cx="32" cy="44"/>
            </a:xfrm>
            <a:custGeom>
              <a:avLst/>
              <a:gdLst>
                <a:gd name="T0" fmla="*/ 6 w 21"/>
                <a:gd name="T1" fmla="*/ 9 h 29"/>
                <a:gd name="T2" fmla="*/ 0 w 21"/>
                <a:gd name="T3" fmla="*/ 5 h 29"/>
                <a:gd name="T4" fmla="*/ 21 w 21"/>
                <a:gd name="T5" fmla="*/ 12 h 29"/>
                <a:gd name="T6" fmla="*/ 14 w 21"/>
                <a:gd name="T7" fmla="*/ 29 h 29"/>
                <a:gd name="T8" fmla="*/ 11 w 21"/>
                <a:gd name="T9" fmla="*/ 28 h 29"/>
                <a:gd name="T10" fmla="*/ 9 w 21"/>
                <a:gd name="T11" fmla="*/ 28 h 29"/>
                <a:gd name="T12" fmla="*/ 6 w 21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9">
                  <a:moveTo>
                    <a:pt x="6" y="9"/>
                  </a:moveTo>
                  <a:cubicBezTo>
                    <a:pt x="4" y="8"/>
                    <a:pt x="2" y="7"/>
                    <a:pt x="0" y="5"/>
                  </a:cubicBezTo>
                  <a:cubicBezTo>
                    <a:pt x="6" y="0"/>
                    <a:pt x="20" y="5"/>
                    <a:pt x="21" y="12"/>
                  </a:cubicBezTo>
                  <a:cubicBezTo>
                    <a:pt x="21" y="18"/>
                    <a:pt x="21" y="25"/>
                    <a:pt x="14" y="29"/>
                  </a:cubicBezTo>
                  <a:cubicBezTo>
                    <a:pt x="13" y="29"/>
                    <a:pt x="12" y="29"/>
                    <a:pt x="11" y="28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13" y="21"/>
                    <a:pt x="12" y="15"/>
                    <a:pt x="6" y="9"/>
                  </a:cubicBezTo>
                  <a:close/>
                </a:path>
              </a:pathLst>
            </a:custGeom>
            <a:solidFill>
              <a:srgbClr val="CC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9" name="Freeform 2256"/>
            <p:cNvSpPr/>
            <p:nvPr/>
          </p:nvSpPr>
          <p:spPr bwMode="auto">
            <a:xfrm>
              <a:off x="7340" y="1687"/>
              <a:ext cx="42" cy="47"/>
            </a:xfrm>
            <a:custGeom>
              <a:avLst/>
              <a:gdLst>
                <a:gd name="T0" fmla="*/ 1 w 28"/>
                <a:gd name="T1" fmla="*/ 0 h 31"/>
                <a:gd name="T2" fmla="*/ 3 w 28"/>
                <a:gd name="T3" fmla="*/ 0 h 31"/>
                <a:gd name="T4" fmla="*/ 6 w 28"/>
                <a:gd name="T5" fmla="*/ 0 h 31"/>
                <a:gd name="T6" fmla="*/ 15 w 28"/>
                <a:gd name="T7" fmla="*/ 18 h 31"/>
                <a:gd name="T8" fmla="*/ 28 w 28"/>
                <a:gd name="T9" fmla="*/ 28 h 31"/>
                <a:gd name="T10" fmla="*/ 28 w 28"/>
                <a:gd name="T11" fmla="*/ 31 h 31"/>
                <a:gd name="T12" fmla="*/ 28 w 28"/>
                <a:gd name="T13" fmla="*/ 31 h 31"/>
                <a:gd name="T14" fmla="*/ 20 w 28"/>
                <a:gd name="T15" fmla="*/ 31 h 31"/>
                <a:gd name="T16" fmla="*/ 13 w 28"/>
                <a:gd name="T17" fmla="*/ 25 h 31"/>
                <a:gd name="T18" fmla="*/ 8 w 28"/>
                <a:gd name="T19" fmla="*/ 18 h 31"/>
                <a:gd name="T20" fmla="*/ 1 w 28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9" y="6"/>
                    <a:pt x="11" y="12"/>
                    <a:pt x="15" y="18"/>
                  </a:cubicBezTo>
                  <a:cubicBezTo>
                    <a:pt x="19" y="23"/>
                    <a:pt x="23" y="26"/>
                    <a:pt x="28" y="28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1"/>
                    <a:pt x="23" y="31"/>
                    <a:pt x="20" y="31"/>
                  </a:cubicBezTo>
                  <a:cubicBezTo>
                    <a:pt x="16" y="31"/>
                    <a:pt x="13" y="30"/>
                    <a:pt x="13" y="25"/>
                  </a:cubicBezTo>
                  <a:cubicBezTo>
                    <a:pt x="12" y="22"/>
                    <a:pt x="10" y="19"/>
                    <a:pt x="8" y="18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0" name="Freeform 2257"/>
            <p:cNvSpPr/>
            <p:nvPr/>
          </p:nvSpPr>
          <p:spPr bwMode="auto">
            <a:xfrm>
              <a:off x="7595" y="1756"/>
              <a:ext cx="50" cy="18"/>
            </a:xfrm>
            <a:custGeom>
              <a:avLst/>
              <a:gdLst>
                <a:gd name="T0" fmla="*/ 21 w 33"/>
                <a:gd name="T1" fmla="*/ 4 h 12"/>
                <a:gd name="T2" fmla="*/ 33 w 33"/>
                <a:gd name="T3" fmla="*/ 0 h 12"/>
                <a:gd name="T4" fmla="*/ 0 w 33"/>
                <a:gd name="T5" fmla="*/ 12 h 12"/>
                <a:gd name="T6" fmla="*/ 0 w 33"/>
                <a:gd name="T7" fmla="*/ 10 h 12"/>
                <a:gd name="T8" fmla="*/ 0 w 33"/>
                <a:gd name="T9" fmla="*/ 10 h 12"/>
                <a:gd name="T10" fmla="*/ 10 w 33"/>
                <a:gd name="T11" fmla="*/ 8 h 12"/>
                <a:gd name="T12" fmla="*/ 19 w 33"/>
                <a:gd name="T13" fmla="*/ 6 h 12"/>
                <a:gd name="T14" fmla="*/ 21 w 33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2">
                  <a:moveTo>
                    <a:pt x="21" y="4"/>
                  </a:moveTo>
                  <a:cubicBezTo>
                    <a:pt x="25" y="3"/>
                    <a:pt x="29" y="2"/>
                    <a:pt x="33" y="0"/>
                  </a:cubicBezTo>
                  <a:cubicBezTo>
                    <a:pt x="24" y="9"/>
                    <a:pt x="12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7" y="9"/>
                    <a:pt x="10" y="8"/>
                  </a:cubicBezTo>
                  <a:cubicBezTo>
                    <a:pt x="13" y="8"/>
                    <a:pt x="16" y="7"/>
                    <a:pt x="19" y="6"/>
                  </a:cubicBezTo>
                  <a:cubicBezTo>
                    <a:pt x="20" y="6"/>
                    <a:pt x="21" y="5"/>
                    <a:pt x="21" y="4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1" name="Freeform 2258"/>
            <p:cNvSpPr/>
            <p:nvPr/>
          </p:nvSpPr>
          <p:spPr bwMode="auto">
            <a:xfrm>
              <a:off x="7499" y="1812"/>
              <a:ext cx="9" cy="15"/>
            </a:xfrm>
            <a:custGeom>
              <a:avLst/>
              <a:gdLst>
                <a:gd name="T0" fmla="*/ 3 w 6"/>
                <a:gd name="T1" fmla="*/ 10 h 10"/>
                <a:gd name="T2" fmla="*/ 1 w 6"/>
                <a:gd name="T3" fmla="*/ 0 h 10"/>
                <a:gd name="T4" fmla="*/ 4 w 6"/>
                <a:gd name="T5" fmla="*/ 3 h 10"/>
                <a:gd name="T6" fmla="*/ 3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0" y="7"/>
                    <a:pt x="1" y="3"/>
                    <a:pt x="1" y="0"/>
                  </a:cubicBezTo>
                  <a:cubicBezTo>
                    <a:pt x="3" y="0"/>
                    <a:pt x="6" y="0"/>
                    <a:pt x="4" y="3"/>
                  </a:cubicBezTo>
                  <a:cubicBezTo>
                    <a:pt x="3" y="5"/>
                    <a:pt x="3" y="7"/>
                    <a:pt x="3" y="10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2" name="Freeform 2259"/>
            <p:cNvSpPr/>
            <p:nvPr/>
          </p:nvSpPr>
          <p:spPr bwMode="auto">
            <a:xfrm>
              <a:off x="7510" y="1831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3" name="Freeform 2260"/>
            <p:cNvSpPr/>
            <p:nvPr/>
          </p:nvSpPr>
          <p:spPr bwMode="auto">
            <a:xfrm>
              <a:off x="7507" y="18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4" name="Freeform 2261"/>
            <p:cNvSpPr/>
            <p:nvPr/>
          </p:nvSpPr>
          <p:spPr bwMode="auto">
            <a:xfrm>
              <a:off x="7504" y="182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C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5" name="Freeform 2262"/>
            <p:cNvSpPr/>
            <p:nvPr/>
          </p:nvSpPr>
          <p:spPr bwMode="auto">
            <a:xfrm>
              <a:off x="7520" y="1842"/>
              <a:ext cx="15" cy="6"/>
            </a:xfrm>
            <a:custGeom>
              <a:avLst/>
              <a:gdLst>
                <a:gd name="T0" fmla="*/ 10 w 10"/>
                <a:gd name="T1" fmla="*/ 3 h 4"/>
                <a:gd name="T2" fmla="*/ 0 w 10"/>
                <a:gd name="T3" fmla="*/ 1 h 4"/>
                <a:gd name="T4" fmla="*/ 10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3"/>
                    <a:pt x="3" y="4"/>
                    <a:pt x="0" y="1"/>
                  </a:cubicBezTo>
                  <a:cubicBezTo>
                    <a:pt x="4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C6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6" name="Freeform 2263"/>
            <p:cNvSpPr/>
            <p:nvPr/>
          </p:nvSpPr>
          <p:spPr bwMode="auto">
            <a:xfrm>
              <a:off x="7576" y="1861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7" name="Freeform 2264"/>
            <p:cNvSpPr/>
            <p:nvPr/>
          </p:nvSpPr>
          <p:spPr bwMode="auto">
            <a:xfrm>
              <a:off x="7582" y="1864"/>
              <a:ext cx="4" cy="2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6A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8" name="Freeform 2265"/>
            <p:cNvSpPr/>
            <p:nvPr/>
          </p:nvSpPr>
          <p:spPr bwMode="auto">
            <a:xfrm>
              <a:off x="6973" y="1711"/>
              <a:ext cx="112" cy="54"/>
            </a:xfrm>
            <a:custGeom>
              <a:avLst/>
              <a:gdLst>
                <a:gd name="T0" fmla="*/ 8 w 75"/>
                <a:gd name="T1" fmla="*/ 34 h 36"/>
                <a:gd name="T2" fmla="*/ 0 w 75"/>
                <a:gd name="T3" fmla="*/ 29 h 36"/>
                <a:gd name="T4" fmla="*/ 7 w 75"/>
                <a:gd name="T5" fmla="*/ 23 h 36"/>
                <a:gd name="T6" fmla="*/ 33 w 75"/>
                <a:gd name="T7" fmla="*/ 12 h 36"/>
                <a:gd name="T8" fmla="*/ 38 w 75"/>
                <a:gd name="T9" fmla="*/ 10 h 36"/>
                <a:gd name="T10" fmla="*/ 60 w 75"/>
                <a:gd name="T11" fmla="*/ 2 h 36"/>
                <a:gd name="T12" fmla="*/ 70 w 75"/>
                <a:gd name="T13" fmla="*/ 0 h 36"/>
                <a:gd name="T14" fmla="*/ 75 w 75"/>
                <a:gd name="T15" fmla="*/ 6 h 36"/>
                <a:gd name="T16" fmla="*/ 75 w 75"/>
                <a:gd name="T17" fmla="*/ 13 h 36"/>
                <a:gd name="T18" fmla="*/ 70 w 75"/>
                <a:gd name="T19" fmla="*/ 28 h 36"/>
                <a:gd name="T20" fmla="*/ 62 w 75"/>
                <a:gd name="T21" fmla="*/ 33 h 36"/>
                <a:gd name="T22" fmla="*/ 59 w 75"/>
                <a:gd name="T23" fmla="*/ 28 h 36"/>
                <a:gd name="T24" fmla="*/ 49 w 75"/>
                <a:gd name="T25" fmla="*/ 22 h 36"/>
                <a:gd name="T26" fmla="*/ 22 w 75"/>
                <a:gd name="T27" fmla="*/ 32 h 36"/>
                <a:gd name="T28" fmla="*/ 8 w 75"/>
                <a:gd name="T2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6">
                  <a:moveTo>
                    <a:pt x="8" y="34"/>
                  </a:moveTo>
                  <a:cubicBezTo>
                    <a:pt x="6" y="32"/>
                    <a:pt x="3" y="30"/>
                    <a:pt x="0" y="29"/>
                  </a:cubicBezTo>
                  <a:cubicBezTo>
                    <a:pt x="1" y="25"/>
                    <a:pt x="4" y="25"/>
                    <a:pt x="7" y="23"/>
                  </a:cubicBezTo>
                  <a:cubicBezTo>
                    <a:pt x="15" y="19"/>
                    <a:pt x="25" y="16"/>
                    <a:pt x="33" y="12"/>
                  </a:cubicBezTo>
                  <a:cubicBezTo>
                    <a:pt x="34" y="11"/>
                    <a:pt x="36" y="10"/>
                    <a:pt x="38" y="10"/>
                  </a:cubicBezTo>
                  <a:cubicBezTo>
                    <a:pt x="46" y="10"/>
                    <a:pt x="53" y="5"/>
                    <a:pt x="60" y="2"/>
                  </a:cubicBezTo>
                  <a:cubicBezTo>
                    <a:pt x="63" y="1"/>
                    <a:pt x="66" y="0"/>
                    <a:pt x="70" y="0"/>
                  </a:cubicBezTo>
                  <a:cubicBezTo>
                    <a:pt x="72" y="1"/>
                    <a:pt x="73" y="4"/>
                    <a:pt x="75" y="6"/>
                  </a:cubicBezTo>
                  <a:cubicBezTo>
                    <a:pt x="75" y="8"/>
                    <a:pt x="75" y="11"/>
                    <a:pt x="75" y="13"/>
                  </a:cubicBezTo>
                  <a:cubicBezTo>
                    <a:pt x="75" y="19"/>
                    <a:pt x="73" y="24"/>
                    <a:pt x="70" y="28"/>
                  </a:cubicBezTo>
                  <a:cubicBezTo>
                    <a:pt x="69" y="32"/>
                    <a:pt x="66" y="34"/>
                    <a:pt x="62" y="33"/>
                  </a:cubicBezTo>
                  <a:cubicBezTo>
                    <a:pt x="60" y="32"/>
                    <a:pt x="59" y="30"/>
                    <a:pt x="59" y="28"/>
                  </a:cubicBezTo>
                  <a:cubicBezTo>
                    <a:pt x="60" y="18"/>
                    <a:pt x="55" y="19"/>
                    <a:pt x="49" y="22"/>
                  </a:cubicBezTo>
                  <a:cubicBezTo>
                    <a:pt x="40" y="25"/>
                    <a:pt x="31" y="28"/>
                    <a:pt x="22" y="32"/>
                  </a:cubicBezTo>
                  <a:cubicBezTo>
                    <a:pt x="18" y="35"/>
                    <a:pt x="13" y="36"/>
                    <a:pt x="8" y="34"/>
                  </a:cubicBezTo>
                  <a:close/>
                </a:path>
              </a:pathLst>
            </a:custGeom>
            <a:solidFill>
              <a:srgbClr val="85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9" name="Freeform 2266"/>
            <p:cNvSpPr/>
            <p:nvPr/>
          </p:nvSpPr>
          <p:spPr bwMode="auto">
            <a:xfrm>
              <a:off x="7064" y="1731"/>
              <a:ext cx="27" cy="39"/>
            </a:xfrm>
            <a:custGeom>
              <a:avLst/>
              <a:gdLst>
                <a:gd name="T0" fmla="*/ 1 w 18"/>
                <a:gd name="T1" fmla="*/ 19 h 26"/>
                <a:gd name="T2" fmla="*/ 9 w 18"/>
                <a:gd name="T3" fmla="*/ 10 h 26"/>
                <a:gd name="T4" fmla="*/ 14 w 18"/>
                <a:gd name="T5" fmla="*/ 0 h 26"/>
                <a:gd name="T6" fmla="*/ 9 w 18"/>
                <a:gd name="T7" fmla="*/ 23 h 26"/>
                <a:gd name="T8" fmla="*/ 2 w 18"/>
                <a:gd name="T9" fmla="*/ 25 h 26"/>
                <a:gd name="T10" fmla="*/ 0 w 18"/>
                <a:gd name="T11" fmla="*/ 21 h 26"/>
                <a:gd name="T12" fmla="*/ 1 w 18"/>
                <a:gd name="T1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" y="19"/>
                  </a:moveTo>
                  <a:cubicBezTo>
                    <a:pt x="5" y="17"/>
                    <a:pt x="7" y="14"/>
                    <a:pt x="9" y="10"/>
                  </a:cubicBezTo>
                  <a:cubicBezTo>
                    <a:pt x="10" y="7"/>
                    <a:pt x="11" y="3"/>
                    <a:pt x="14" y="0"/>
                  </a:cubicBezTo>
                  <a:cubicBezTo>
                    <a:pt x="18" y="9"/>
                    <a:pt x="14" y="16"/>
                    <a:pt x="9" y="23"/>
                  </a:cubicBezTo>
                  <a:cubicBezTo>
                    <a:pt x="7" y="26"/>
                    <a:pt x="4" y="26"/>
                    <a:pt x="2" y="25"/>
                  </a:cubicBezTo>
                  <a:cubicBezTo>
                    <a:pt x="0" y="24"/>
                    <a:pt x="0" y="22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lose/>
                </a:path>
              </a:pathLst>
            </a:custGeom>
            <a:solidFill>
              <a:srgbClr val="99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0" name="Freeform 2267"/>
            <p:cNvSpPr/>
            <p:nvPr/>
          </p:nvSpPr>
          <p:spPr bwMode="auto">
            <a:xfrm>
              <a:off x="7054" y="1764"/>
              <a:ext cx="25" cy="19"/>
            </a:xfrm>
            <a:custGeom>
              <a:avLst/>
              <a:gdLst>
                <a:gd name="T0" fmla="*/ 8 w 17"/>
                <a:gd name="T1" fmla="*/ 1 h 13"/>
                <a:gd name="T2" fmla="*/ 16 w 17"/>
                <a:gd name="T3" fmla="*/ 1 h 13"/>
                <a:gd name="T4" fmla="*/ 17 w 17"/>
                <a:gd name="T5" fmla="*/ 1 h 13"/>
                <a:gd name="T6" fmla="*/ 12 w 17"/>
                <a:gd name="T7" fmla="*/ 10 h 13"/>
                <a:gd name="T8" fmla="*/ 4 w 17"/>
                <a:gd name="T9" fmla="*/ 9 h 13"/>
                <a:gd name="T10" fmla="*/ 5 w 17"/>
                <a:gd name="T11" fmla="*/ 1 h 13"/>
                <a:gd name="T12" fmla="*/ 8 w 1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8" y="1"/>
                  </a:moveTo>
                  <a:cubicBezTo>
                    <a:pt x="10" y="1"/>
                    <a:pt x="13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5"/>
                    <a:pt x="14" y="7"/>
                    <a:pt x="12" y="10"/>
                  </a:cubicBezTo>
                  <a:cubicBezTo>
                    <a:pt x="9" y="13"/>
                    <a:pt x="7" y="9"/>
                    <a:pt x="4" y="9"/>
                  </a:cubicBezTo>
                  <a:cubicBezTo>
                    <a:pt x="0" y="6"/>
                    <a:pt x="0" y="5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792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1" name="Freeform 2268"/>
            <p:cNvSpPr/>
            <p:nvPr/>
          </p:nvSpPr>
          <p:spPr bwMode="auto">
            <a:xfrm>
              <a:off x="7118" y="1734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06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2" name="Freeform 2269"/>
            <p:cNvSpPr/>
            <p:nvPr/>
          </p:nvSpPr>
          <p:spPr bwMode="auto">
            <a:xfrm>
              <a:off x="7229" y="2437"/>
              <a:ext cx="137" cy="95"/>
            </a:xfrm>
            <a:custGeom>
              <a:avLst/>
              <a:gdLst>
                <a:gd name="T0" fmla="*/ 35 w 91"/>
                <a:gd name="T1" fmla="*/ 23 h 63"/>
                <a:gd name="T2" fmla="*/ 37 w 91"/>
                <a:gd name="T3" fmla="*/ 19 h 63"/>
                <a:gd name="T4" fmla="*/ 39 w 91"/>
                <a:gd name="T5" fmla="*/ 17 h 63"/>
                <a:gd name="T6" fmla="*/ 39 w 91"/>
                <a:gd name="T7" fmla="*/ 17 h 63"/>
                <a:gd name="T8" fmla="*/ 41 w 91"/>
                <a:gd name="T9" fmla="*/ 15 h 63"/>
                <a:gd name="T10" fmla="*/ 41 w 91"/>
                <a:gd name="T11" fmla="*/ 15 h 63"/>
                <a:gd name="T12" fmla="*/ 60 w 91"/>
                <a:gd name="T13" fmla="*/ 9 h 63"/>
                <a:gd name="T14" fmla="*/ 77 w 91"/>
                <a:gd name="T15" fmla="*/ 4 h 63"/>
                <a:gd name="T16" fmla="*/ 91 w 91"/>
                <a:gd name="T17" fmla="*/ 3 h 63"/>
                <a:gd name="T18" fmla="*/ 89 w 91"/>
                <a:gd name="T19" fmla="*/ 9 h 63"/>
                <a:gd name="T20" fmla="*/ 78 w 91"/>
                <a:gd name="T21" fmla="*/ 23 h 63"/>
                <a:gd name="T22" fmla="*/ 54 w 91"/>
                <a:gd name="T23" fmla="*/ 26 h 63"/>
                <a:gd name="T24" fmla="*/ 42 w 91"/>
                <a:gd name="T25" fmla="*/ 39 h 63"/>
                <a:gd name="T26" fmla="*/ 4 w 91"/>
                <a:gd name="T27" fmla="*/ 63 h 63"/>
                <a:gd name="T28" fmla="*/ 2 w 91"/>
                <a:gd name="T29" fmla="*/ 57 h 63"/>
                <a:gd name="T30" fmla="*/ 0 w 91"/>
                <a:gd name="T31" fmla="*/ 55 h 63"/>
                <a:gd name="T32" fmla="*/ 0 w 91"/>
                <a:gd name="T33" fmla="*/ 51 h 63"/>
                <a:gd name="T34" fmla="*/ 2 w 91"/>
                <a:gd name="T35" fmla="*/ 50 h 63"/>
                <a:gd name="T36" fmla="*/ 8 w 91"/>
                <a:gd name="T37" fmla="*/ 48 h 63"/>
                <a:gd name="T38" fmla="*/ 10 w 91"/>
                <a:gd name="T39" fmla="*/ 46 h 63"/>
                <a:gd name="T40" fmla="*/ 25 w 91"/>
                <a:gd name="T41" fmla="*/ 34 h 63"/>
                <a:gd name="T42" fmla="*/ 27 w 91"/>
                <a:gd name="T43" fmla="*/ 32 h 63"/>
                <a:gd name="T44" fmla="*/ 29 w 91"/>
                <a:gd name="T45" fmla="*/ 30 h 63"/>
                <a:gd name="T46" fmla="*/ 29 w 91"/>
                <a:gd name="T47" fmla="*/ 28 h 63"/>
                <a:gd name="T48" fmla="*/ 31 w 91"/>
                <a:gd name="T49" fmla="*/ 26 h 63"/>
                <a:gd name="T50" fmla="*/ 33 w 91"/>
                <a:gd name="T51" fmla="*/ 25 h 63"/>
                <a:gd name="T52" fmla="*/ 35 w 91"/>
                <a:gd name="T53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" h="63">
                  <a:moveTo>
                    <a:pt x="35" y="23"/>
                  </a:moveTo>
                  <a:cubicBezTo>
                    <a:pt x="36" y="21"/>
                    <a:pt x="36" y="20"/>
                    <a:pt x="37" y="19"/>
                  </a:cubicBezTo>
                  <a:cubicBezTo>
                    <a:pt x="37" y="18"/>
                    <a:pt x="38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40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8" y="16"/>
                    <a:pt x="54" y="15"/>
                    <a:pt x="60" y="9"/>
                  </a:cubicBezTo>
                  <a:cubicBezTo>
                    <a:pt x="64" y="5"/>
                    <a:pt x="69" y="0"/>
                    <a:pt x="77" y="4"/>
                  </a:cubicBezTo>
                  <a:cubicBezTo>
                    <a:pt x="81" y="6"/>
                    <a:pt x="86" y="3"/>
                    <a:pt x="91" y="3"/>
                  </a:cubicBezTo>
                  <a:cubicBezTo>
                    <a:pt x="91" y="6"/>
                    <a:pt x="90" y="8"/>
                    <a:pt x="89" y="9"/>
                  </a:cubicBezTo>
                  <a:cubicBezTo>
                    <a:pt x="84" y="13"/>
                    <a:pt x="87" y="22"/>
                    <a:pt x="78" y="23"/>
                  </a:cubicBezTo>
                  <a:cubicBezTo>
                    <a:pt x="69" y="17"/>
                    <a:pt x="62" y="17"/>
                    <a:pt x="54" y="26"/>
                  </a:cubicBezTo>
                  <a:cubicBezTo>
                    <a:pt x="50" y="30"/>
                    <a:pt x="46" y="36"/>
                    <a:pt x="42" y="39"/>
                  </a:cubicBezTo>
                  <a:cubicBezTo>
                    <a:pt x="29" y="47"/>
                    <a:pt x="18" y="57"/>
                    <a:pt x="4" y="63"/>
                  </a:cubicBezTo>
                  <a:cubicBezTo>
                    <a:pt x="2" y="61"/>
                    <a:pt x="2" y="59"/>
                    <a:pt x="2" y="57"/>
                  </a:cubicBezTo>
                  <a:cubicBezTo>
                    <a:pt x="2" y="57"/>
                    <a:pt x="1" y="56"/>
                    <a:pt x="0" y="55"/>
                  </a:cubicBezTo>
                  <a:cubicBezTo>
                    <a:pt x="0" y="54"/>
                    <a:pt x="0" y="53"/>
                    <a:pt x="0" y="51"/>
                  </a:cubicBezTo>
                  <a:cubicBezTo>
                    <a:pt x="1" y="51"/>
                    <a:pt x="2" y="50"/>
                    <a:pt x="2" y="50"/>
                  </a:cubicBezTo>
                  <a:cubicBezTo>
                    <a:pt x="4" y="49"/>
                    <a:pt x="6" y="48"/>
                    <a:pt x="8" y="48"/>
                  </a:cubicBezTo>
                  <a:cubicBezTo>
                    <a:pt x="9" y="47"/>
                    <a:pt x="9" y="46"/>
                    <a:pt x="10" y="46"/>
                  </a:cubicBezTo>
                  <a:cubicBezTo>
                    <a:pt x="16" y="43"/>
                    <a:pt x="22" y="40"/>
                    <a:pt x="25" y="34"/>
                  </a:cubicBezTo>
                  <a:cubicBezTo>
                    <a:pt x="26" y="34"/>
                    <a:pt x="27" y="33"/>
                    <a:pt x="27" y="32"/>
                  </a:cubicBezTo>
                  <a:cubicBezTo>
                    <a:pt x="28" y="32"/>
                    <a:pt x="28" y="31"/>
                    <a:pt x="29" y="30"/>
                  </a:cubicBezTo>
                  <a:cubicBezTo>
                    <a:pt x="29" y="30"/>
                    <a:pt x="29" y="29"/>
                    <a:pt x="29" y="28"/>
                  </a:cubicBezTo>
                  <a:cubicBezTo>
                    <a:pt x="30" y="28"/>
                    <a:pt x="30" y="27"/>
                    <a:pt x="31" y="26"/>
                  </a:cubicBezTo>
                  <a:cubicBezTo>
                    <a:pt x="32" y="26"/>
                    <a:pt x="32" y="25"/>
                    <a:pt x="33" y="25"/>
                  </a:cubicBezTo>
                  <a:cubicBezTo>
                    <a:pt x="34" y="24"/>
                    <a:pt x="34" y="23"/>
                    <a:pt x="35" y="23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3" name="Freeform 2270"/>
            <p:cNvSpPr/>
            <p:nvPr/>
          </p:nvSpPr>
          <p:spPr bwMode="auto">
            <a:xfrm>
              <a:off x="7234" y="2457"/>
              <a:ext cx="121" cy="121"/>
            </a:xfrm>
            <a:custGeom>
              <a:avLst/>
              <a:gdLst>
                <a:gd name="T0" fmla="*/ 1 w 81"/>
                <a:gd name="T1" fmla="*/ 50 h 81"/>
                <a:gd name="T2" fmla="*/ 31 w 81"/>
                <a:gd name="T3" fmla="*/ 29 h 81"/>
                <a:gd name="T4" fmla="*/ 37 w 81"/>
                <a:gd name="T5" fmla="*/ 23 h 81"/>
                <a:gd name="T6" fmla="*/ 61 w 81"/>
                <a:gd name="T7" fmla="*/ 2 h 81"/>
                <a:gd name="T8" fmla="*/ 72 w 81"/>
                <a:gd name="T9" fmla="*/ 3 h 81"/>
                <a:gd name="T10" fmla="*/ 76 w 81"/>
                <a:gd name="T11" fmla="*/ 10 h 81"/>
                <a:gd name="T12" fmla="*/ 75 w 81"/>
                <a:gd name="T13" fmla="*/ 17 h 81"/>
                <a:gd name="T14" fmla="*/ 72 w 81"/>
                <a:gd name="T15" fmla="*/ 38 h 81"/>
                <a:gd name="T16" fmla="*/ 71 w 81"/>
                <a:gd name="T17" fmla="*/ 50 h 81"/>
                <a:gd name="T18" fmla="*/ 74 w 81"/>
                <a:gd name="T19" fmla="*/ 58 h 81"/>
                <a:gd name="T20" fmla="*/ 76 w 81"/>
                <a:gd name="T21" fmla="*/ 79 h 81"/>
                <a:gd name="T22" fmla="*/ 76 w 81"/>
                <a:gd name="T23" fmla="*/ 81 h 81"/>
                <a:gd name="T24" fmla="*/ 60 w 81"/>
                <a:gd name="T25" fmla="*/ 47 h 81"/>
                <a:gd name="T26" fmla="*/ 60 w 81"/>
                <a:gd name="T27" fmla="*/ 32 h 81"/>
                <a:gd name="T28" fmla="*/ 50 w 81"/>
                <a:gd name="T29" fmla="*/ 29 h 81"/>
                <a:gd name="T30" fmla="*/ 6 w 81"/>
                <a:gd name="T31" fmla="*/ 60 h 81"/>
                <a:gd name="T32" fmla="*/ 5 w 81"/>
                <a:gd name="T33" fmla="*/ 60 h 81"/>
                <a:gd name="T34" fmla="*/ 1 w 81"/>
                <a:gd name="T35" fmla="*/ 52 h 81"/>
                <a:gd name="T36" fmla="*/ 1 w 81"/>
                <a:gd name="T37" fmla="*/ 5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81">
                  <a:moveTo>
                    <a:pt x="1" y="50"/>
                  </a:moveTo>
                  <a:cubicBezTo>
                    <a:pt x="10" y="42"/>
                    <a:pt x="17" y="31"/>
                    <a:pt x="31" y="29"/>
                  </a:cubicBezTo>
                  <a:cubicBezTo>
                    <a:pt x="34" y="28"/>
                    <a:pt x="35" y="26"/>
                    <a:pt x="37" y="23"/>
                  </a:cubicBezTo>
                  <a:cubicBezTo>
                    <a:pt x="43" y="14"/>
                    <a:pt x="51" y="6"/>
                    <a:pt x="61" y="2"/>
                  </a:cubicBezTo>
                  <a:cubicBezTo>
                    <a:pt x="65" y="0"/>
                    <a:pt x="69" y="2"/>
                    <a:pt x="72" y="3"/>
                  </a:cubicBezTo>
                  <a:cubicBezTo>
                    <a:pt x="76" y="4"/>
                    <a:pt x="76" y="7"/>
                    <a:pt x="76" y="10"/>
                  </a:cubicBezTo>
                  <a:cubicBezTo>
                    <a:pt x="79" y="12"/>
                    <a:pt x="76" y="15"/>
                    <a:pt x="75" y="17"/>
                  </a:cubicBezTo>
                  <a:cubicBezTo>
                    <a:pt x="73" y="24"/>
                    <a:pt x="71" y="31"/>
                    <a:pt x="72" y="38"/>
                  </a:cubicBezTo>
                  <a:cubicBezTo>
                    <a:pt x="72" y="42"/>
                    <a:pt x="73" y="46"/>
                    <a:pt x="71" y="50"/>
                  </a:cubicBezTo>
                  <a:cubicBezTo>
                    <a:pt x="70" y="53"/>
                    <a:pt x="71" y="56"/>
                    <a:pt x="74" y="58"/>
                  </a:cubicBezTo>
                  <a:cubicBezTo>
                    <a:pt x="80" y="64"/>
                    <a:pt x="81" y="71"/>
                    <a:pt x="76" y="79"/>
                  </a:cubicBezTo>
                  <a:cubicBezTo>
                    <a:pt x="76" y="79"/>
                    <a:pt x="76" y="80"/>
                    <a:pt x="76" y="81"/>
                  </a:cubicBezTo>
                  <a:cubicBezTo>
                    <a:pt x="66" y="76"/>
                    <a:pt x="58" y="60"/>
                    <a:pt x="60" y="47"/>
                  </a:cubicBezTo>
                  <a:cubicBezTo>
                    <a:pt x="60" y="42"/>
                    <a:pt x="62" y="37"/>
                    <a:pt x="60" y="32"/>
                  </a:cubicBezTo>
                  <a:cubicBezTo>
                    <a:pt x="58" y="25"/>
                    <a:pt x="55" y="24"/>
                    <a:pt x="50" y="29"/>
                  </a:cubicBezTo>
                  <a:cubicBezTo>
                    <a:pt x="38" y="43"/>
                    <a:pt x="21" y="49"/>
                    <a:pt x="6" y="60"/>
                  </a:cubicBezTo>
                  <a:cubicBezTo>
                    <a:pt x="6" y="60"/>
                    <a:pt x="5" y="60"/>
                    <a:pt x="5" y="60"/>
                  </a:cubicBezTo>
                  <a:cubicBezTo>
                    <a:pt x="0" y="59"/>
                    <a:pt x="2" y="55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4" name="Freeform 2271"/>
            <p:cNvSpPr/>
            <p:nvPr/>
          </p:nvSpPr>
          <p:spPr bwMode="auto">
            <a:xfrm>
              <a:off x="7345" y="2511"/>
              <a:ext cx="15" cy="70"/>
            </a:xfrm>
            <a:custGeom>
              <a:avLst/>
              <a:gdLst>
                <a:gd name="T0" fmla="*/ 2 w 10"/>
                <a:gd name="T1" fmla="*/ 43 h 47"/>
                <a:gd name="T2" fmla="*/ 0 w 10"/>
                <a:gd name="T3" fmla="*/ 22 h 47"/>
                <a:gd name="T4" fmla="*/ 0 w 10"/>
                <a:gd name="T5" fmla="*/ 22 h 47"/>
                <a:gd name="T6" fmla="*/ 2 w 10"/>
                <a:gd name="T7" fmla="*/ 20 h 47"/>
                <a:gd name="T8" fmla="*/ 4 w 10"/>
                <a:gd name="T9" fmla="*/ 10 h 47"/>
                <a:gd name="T10" fmla="*/ 6 w 10"/>
                <a:gd name="T11" fmla="*/ 0 h 47"/>
                <a:gd name="T12" fmla="*/ 10 w 10"/>
                <a:gd name="T13" fmla="*/ 10 h 47"/>
                <a:gd name="T14" fmla="*/ 8 w 10"/>
                <a:gd name="T15" fmla="*/ 45 h 47"/>
                <a:gd name="T16" fmla="*/ 2 w 10"/>
                <a:gd name="T17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2" y="43"/>
                  </a:moveTo>
                  <a:cubicBezTo>
                    <a:pt x="3" y="36"/>
                    <a:pt x="0" y="29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1" y="20"/>
                    <a:pt x="2" y="20"/>
                  </a:cubicBezTo>
                  <a:cubicBezTo>
                    <a:pt x="4" y="17"/>
                    <a:pt x="4" y="13"/>
                    <a:pt x="4" y="10"/>
                  </a:cubicBezTo>
                  <a:cubicBezTo>
                    <a:pt x="4" y="6"/>
                    <a:pt x="4" y="3"/>
                    <a:pt x="6" y="0"/>
                  </a:cubicBezTo>
                  <a:cubicBezTo>
                    <a:pt x="10" y="2"/>
                    <a:pt x="7" y="8"/>
                    <a:pt x="10" y="10"/>
                  </a:cubicBezTo>
                  <a:cubicBezTo>
                    <a:pt x="8" y="22"/>
                    <a:pt x="7" y="34"/>
                    <a:pt x="8" y="45"/>
                  </a:cubicBezTo>
                  <a:cubicBezTo>
                    <a:pt x="5" y="47"/>
                    <a:pt x="4" y="43"/>
                    <a:pt x="2" y="43"/>
                  </a:cubicBezTo>
                  <a:close/>
                </a:path>
              </a:pathLst>
            </a:custGeom>
            <a:solidFill>
              <a:srgbClr val="F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5" name="Freeform 2272"/>
            <p:cNvSpPr/>
            <p:nvPr/>
          </p:nvSpPr>
          <p:spPr bwMode="auto">
            <a:xfrm>
              <a:off x="7352" y="2476"/>
              <a:ext cx="18" cy="50"/>
            </a:xfrm>
            <a:custGeom>
              <a:avLst/>
              <a:gdLst>
                <a:gd name="T0" fmla="*/ 5 w 12"/>
                <a:gd name="T1" fmla="*/ 33 h 33"/>
                <a:gd name="T2" fmla="*/ 1 w 12"/>
                <a:gd name="T3" fmla="*/ 23 h 33"/>
                <a:gd name="T4" fmla="*/ 9 w 12"/>
                <a:gd name="T5" fmla="*/ 0 h 33"/>
                <a:gd name="T6" fmla="*/ 12 w 12"/>
                <a:gd name="T7" fmla="*/ 8 h 33"/>
                <a:gd name="T8" fmla="*/ 10 w 12"/>
                <a:gd name="T9" fmla="*/ 18 h 33"/>
                <a:gd name="T10" fmla="*/ 10 w 12"/>
                <a:gd name="T11" fmla="*/ 18 h 33"/>
                <a:gd name="T12" fmla="*/ 9 w 12"/>
                <a:gd name="T13" fmla="*/ 20 h 33"/>
                <a:gd name="T14" fmla="*/ 9 w 12"/>
                <a:gd name="T15" fmla="*/ 22 h 33"/>
                <a:gd name="T16" fmla="*/ 7 w 12"/>
                <a:gd name="T17" fmla="*/ 25 h 33"/>
                <a:gd name="T18" fmla="*/ 5 w 12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3">
                  <a:moveTo>
                    <a:pt x="5" y="33"/>
                  </a:moveTo>
                  <a:cubicBezTo>
                    <a:pt x="0" y="31"/>
                    <a:pt x="1" y="27"/>
                    <a:pt x="1" y="23"/>
                  </a:cubicBezTo>
                  <a:cubicBezTo>
                    <a:pt x="1" y="15"/>
                    <a:pt x="3" y="7"/>
                    <a:pt x="9" y="0"/>
                  </a:cubicBezTo>
                  <a:cubicBezTo>
                    <a:pt x="9" y="4"/>
                    <a:pt x="9" y="6"/>
                    <a:pt x="12" y="8"/>
                  </a:cubicBezTo>
                  <a:cubicBezTo>
                    <a:pt x="12" y="11"/>
                    <a:pt x="11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9"/>
                    <a:pt x="9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7" y="23"/>
                    <a:pt x="8" y="24"/>
                    <a:pt x="7" y="25"/>
                  </a:cubicBezTo>
                  <a:cubicBezTo>
                    <a:pt x="6" y="28"/>
                    <a:pt x="5" y="31"/>
                    <a:pt x="5" y="33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6" name="Freeform 2273"/>
            <p:cNvSpPr/>
            <p:nvPr/>
          </p:nvSpPr>
          <p:spPr bwMode="auto">
            <a:xfrm>
              <a:off x="7339" y="2451"/>
              <a:ext cx="24" cy="63"/>
            </a:xfrm>
            <a:custGeom>
              <a:avLst/>
              <a:gdLst>
                <a:gd name="T0" fmla="*/ 2 w 16"/>
                <a:gd name="T1" fmla="*/ 42 h 42"/>
                <a:gd name="T2" fmla="*/ 0 w 16"/>
                <a:gd name="T3" fmla="*/ 38 h 42"/>
                <a:gd name="T4" fmla="*/ 6 w 16"/>
                <a:gd name="T5" fmla="*/ 14 h 42"/>
                <a:gd name="T6" fmla="*/ 12 w 16"/>
                <a:gd name="T7" fmla="*/ 4 h 42"/>
                <a:gd name="T8" fmla="*/ 16 w 16"/>
                <a:gd name="T9" fmla="*/ 0 h 42"/>
                <a:gd name="T10" fmla="*/ 9 w 16"/>
                <a:gd name="T11" fmla="*/ 18 h 42"/>
                <a:gd name="T12" fmla="*/ 6 w 16"/>
                <a:gd name="T13" fmla="*/ 25 h 42"/>
                <a:gd name="T14" fmla="*/ 4 w 16"/>
                <a:gd name="T15" fmla="*/ 27 h 42"/>
                <a:gd name="T16" fmla="*/ 4 w 16"/>
                <a:gd name="T17" fmla="*/ 31 h 42"/>
                <a:gd name="T18" fmla="*/ 2 w 16"/>
                <a:gd name="T19" fmla="*/ 39 h 42"/>
                <a:gd name="T20" fmla="*/ 2 w 16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2">
                  <a:moveTo>
                    <a:pt x="2" y="42"/>
                  </a:moveTo>
                  <a:cubicBezTo>
                    <a:pt x="0" y="42"/>
                    <a:pt x="0" y="40"/>
                    <a:pt x="0" y="38"/>
                  </a:cubicBezTo>
                  <a:cubicBezTo>
                    <a:pt x="0" y="29"/>
                    <a:pt x="4" y="22"/>
                    <a:pt x="6" y="14"/>
                  </a:cubicBezTo>
                  <a:cubicBezTo>
                    <a:pt x="9" y="11"/>
                    <a:pt x="10" y="7"/>
                    <a:pt x="12" y="4"/>
                  </a:cubicBezTo>
                  <a:cubicBezTo>
                    <a:pt x="13" y="2"/>
                    <a:pt x="13" y="0"/>
                    <a:pt x="16" y="0"/>
                  </a:cubicBezTo>
                  <a:cubicBezTo>
                    <a:pt x="15" y="7"/>
                    <a:pt x="12" y="13"/>
                    <a:pt x="9" y="18"/>
                  </a:cubicBezTo>
                  <a:cubicBezTo>
                    <a:pt x="8" y="21"/>
                    <a:pt x="6" y="23"/>
                    <a:pt x="6" y="25"/>
                  </a:cubicBezTo>
                  <a:cubicBezTo>
                    <a:pt x="5" y="26"/>
                    <a:pt x="5" y="26"/>
                    <a:pt x="4" y="27"/>
                  </a:cubicBezTo>
                  <a:cubicBezTo>
                    <a:pt x="4" y="28"/>
                    <a:pt x="4" y="30"/>
                    <a:pt x="4" y="31"/>
                  </a:cubicBezTo>
                  <a:cubicBezTo>
                    <a:pt x="2" y="33"/>
                    <a:pt x="4" y="36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7" name="Freeform 2274"/>
            <p:cNvSpPr/>
            <p:nvPr/>
          </p:nvSpPr>
          <p:spPr bwMode="auto">
            <a:xfrm>
              <a:off x="7342" y="2497"/>
              <a:ext cx="3" cy="12"/>
            </a:xfrm>
            <a:custGeom>
              <a:avLst/>
              <a:gdLst>
                <a:gd name="T0" fmla="*/ 0 w 2"/>
                <a:gd name="T1" fmla="*/ 8 h 8"/>
                <a:gd name="T2" fmla="*/ 2 w 2"/>
                <a:gd name="T3" fmla="*/ 0 h 8"/>
                <a:gd name="T4" fmla="*/ 0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3"/>
                    <a:pt x="2" y="5"/>
                    <a:pt x="0" y="8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8" name="Freeform 2275"/>
            <p:cNvSpPr/>
            <p:nvPr/>
          </p:nvSpPr>
          <p:spPr bwMode="auto">
            <a:xfrm>
              <a:off x="7366" y="2472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9" name="Freeform 2276"/>
            <p:cNvSpPr/>
            <p:nvPr/>
          </p:nvSpPr>
          <p:spPr bwMode="auto">
            <a:xfrm>
              <a:off x="7345" y="25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0" name="Freeform 2277"/>
            <p:cNvSpPr/>
            <p:nvPr/>
          </p:nvSpPr>
          <p:spPr bwMode="auto">
            <a:xfrm>
              <a:off x="7345" y="24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1" name="Freeform 2278"/>
            <p:cNvSpPr/>
            <p:nvPr/>
          </p:nvSpPr>
          <p:spPr bwMode="auto">
            <a:xfrm>
              <a:off x="7369" y="246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2" name="Freeform 2279"/>
            <p:cNvSpPr/>
            <p:nvPr/>
          </p:nvSpPr>
          <p:spPr bwMode="auto">
            <a:xfrm>
              <a:off x="7090" y="1866"/>
              <a:ext cx="102" cy="78"/>
            </a:xfrm>
            <a:custGeom>
              <a:avLst/>
              <a:gdLst>
                <a:gd name="T0" fmla="*/ 13 w 68"/>
                <a:gd name="T1" fmla="*/ 23 h 52"/>
                <a:gd name="T2" fmla="*/ 16 w 68"/>
                <a:gd name="T3" fmla="*/ 35 h 52"/>
                <a:gd name="T4" fmla="*/ 27 w 68"/>
                <a:gd name="T5" fmla="*/ 38 h 52"/>
                <a:gd name="T6" fmla="*/ 31 w 68"/>
                <a:gd name="T7" fmla="*/ 22 h 52"/>
                <a:gd name="T8" fmla="*/ 30 w 68"/>
                <a:gd name="T9" fmla="*/ 19 h 52"/>
                <a:gd name="T10" fmla="*/ 28 w 68"/>
                <a:gd name="T11" fmla="*/ 13 h 52"/>
                <a:gd name="T12" fmla="*/ 35 w 68"/>
                <a:gd name="T13" fmla="*/ 15 h 52"/>
                <a:gd name="T14" fmla="*/ 37 w 68"/>
                <a:gd name="T15" fmla="*/ 17 h 52"/>
                <a:gd name="T16" fmla="*/ 52 w 68"/>
                <a:gd name="T17" fmla="*/ 20 h 52"/>
                <a:gd name="T18" fmla="*/ 57 w 68"/>
                <a:gd name="T19" fmla="*/ 16 h 52"/>
                <a:gd name="T20" fmla="*/ 51 w 68"/>
                <a:gd name="T21" fmla="*/ 2 h 52"/>
                <a:gd name="T22" fmla="*/ 52 w 68"/>
                <a:gd name="T23" fmla="*/ 1 h 52"/>
                <a:gd name="T24" fmla="*/ 61 w 68"/>
                <a:gd name="T25" fmla="*/ 4 h 52"/>
                <a:gd name="T26" fmla="*/ 63 w 68"/>
                <a:gd name="T27" fmla="*/ 7 h 52"/>
                <a:gd name="T28" fmla="*/ 66 w 68"/>
                <a:gd name="T29" fmla="*/ 20 h 52"/>
                <a:gd name="T30" fmla="*/ 58 w 68"/>
                <a:gd name="T31" fmla="*/ 33 h 52"/>
                <a:gd name="T32" fmla="*/ 36 w 68"/>
                <a:gd name="T33" fmla="*/ 47 h 52"/>
                <a:gd name="T34" fmla="*/ 25 w 68"/>
                <a:gd name="T35" fmla="*/ 52 h 52"/>
                <a:gd name="T36" fmla="*/ 12 w 68"/>
                <a:gd name="T37" fmla="*/ 47 h 52"/>
                <a:gd name="T38" fmla="*/ 0 w 68"/>
                <a:gd name="T39" fmla="*/ 16 h 52"/>
                <a:gd name="T40" fmla="*/ 6 w 68"/>
                <a:gd name="T41" fmla="*/ 13 h 52"/>
                <a:gd name="T42" fmla="*/ 8 w 68"/>
                <a:gd name="T43" fmla="*/ 14 h 52"/>
                <a:gd name="T44" fmla="*/ 11 w 68"/>
                <a:gd name="T45" fmla="*/ 17 h 52"/>
                <a:gd name="T46" fmla="*/ 13 w 68"/>
                <a:gd name="T4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52">
                  <a:moveTo>
                    <a:pt x="13" y="23"/>
                  </a:moveTo>
                  <a:cubicBezTo>
                    <a:pt x="14" y="27"/>
                    <a:pt x="14" y="32"/>
                    <a:pt x="16" y="35"/>
                  </a:cubicBezTo>
                  <a:cubicBezTo>
                    <a:pt x="18" y="41"/>
                    <a:pt x="23" y="42"/>
                    <a:pt x="27" y="38"/>
                  </a:cubicBezTo>
                  <a:cubicBezTo>
                    <a:pt x="34" y="33"/>
                    <a:pt x="35" y="30"/>
                    <a:pt x="31" y="22"/>
                  </a:cubicBezTo>
                  <a:cubicBezTo>
                    <a:pt x="31" y="21"/>
                    <a:pt x="30" y="20"/>
                    <a:pt x="30" y="19"/>
                  </a:cubicBezTo>
                  <a:cubicBezTo>
                    <a:pt x="29" y="17"/>
                    <a:pt x="25" y="15"/>
                    <a:pt x="28" y="13"/>
                  </a:cubicBezTo>
                  <a:cubicBezTo>
                    <a:pt x="31" y="11"/>
                    <a:pt x="33" y="13"/>
                    <a:pt x="35" y="15"/>
                  </a:cubicBezTo>
                  <a:cubicBezTo>
                    <a:pt x="36" y="15"/>
                    <a:pt x="37" y="17"/>
                    <a:pt x="37" y="17"/>
                  </a:cubicBezTo>
                  <a:cubicBezTo>
                    <a:pt x="43" y="14"/>
                    <a:pt x="48" y="17"/>
                    <a:pt x="52" y="20"/>
                  </a:cubicBezTo>
                  <a:cubicBezTo>
                    <a:pt x="55" y="21"/>
                    <a:pt x="56" y="19"/>
                    <a:pt x="57" y="16"/>
                  </a:cubicBezTo>
                  <a:cubicBezTo>
                    <a:pt x="57" y="11"/>
                    <a:pt x="54" y="7"/>
                    <a:pt x="51" y="2"/>
                  </a:cubicBezTo>
                  <a:cubicBezTo>
                    <a:pt x="51" y="2"/>
                    <a:pt x="52" y="2"/>
                    <a:pt x="52" y="1"/>
                  </a:cubicBezTo>
                  <a:cubicBezTo>
                    <a:pt x="56" y="0"/>
                    <a:pt x="59" y="3"/>
                    <a:pt x="61" y="4"/>
                  </a:cubicBezTo>
                  <a:cubicBezTo>
                    <a:pt x="62" y="5"/>
                    <a:pt x="63" y="6"/>
                    <a:pt x="63" y="7"/>
                  </a:cubicBezTo>
                  <a:cubicBezTo>
                    <a:pt x="64" y="11"/>
                    <a:pt x="64" y="16"/>
                    <a:pt x="66" y="20"/>
                  </a:cubicBezTo>
                  <a:cubicBezTo>
                    <a:pt x="68" y="27"/>
                    <a:pt x="64" y="30"/>
                    <a:pt x="58" y="33"/>
                  </a:cubicBezTo>
                  <a:cubicBezTo>
                    <a:pt x="50" y="36"/>
                    <a:pt x="45" y="44"/>
                    <a:pt x="36" y="47"/>
                  </a:cubicBezTo>
                  <a:cubicBezTo>
                    <a:pt x="32" y="49"/>
                    <a:pt x="29" y="51"/>
                    <a:pt x="25" y="52"/>
                  </a:cubicBezTo>
                  <a:cubicBezTo>
                    <a:pt x="19" y="52"/>
                    <a:pt x="14" y="51"/>
                    <a:pt x="12" y="47"/>
                  </a:cubicBezTo>
                  <a:cubicBezTo>
                    <a:pt x="6" y="37"/>
                    <a:pt x="4" y="26"/>
                    <a:pt x="0" y="16"/>
                  </a:cubicBezTo>
                  <a:cubicBezTo>
                    <a:pt x="1" y="13"/>
                    <a:pt x="3" y="13"/>
                    <a:pt x="6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3" y="19"/>
                    <a:pt x="13" y="21"/>
                    <a:pt x="13" y="23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3" name="Freeform 2280"/>
            <p:cNvSpPr/>
            <p:nvPr/>
          </p:nvSpPr>
          <p:spPr bwMode="auto">
            <a:xfrm>
              <a:off x="7091" y="1854"/>
              <a:ext cx="53" cy="61"/>
            </a:xfrm>
            <a:custGeom>
              <a:avLst/>
              <a:gdLst>
                <a:gd name="T0" fmla="*/ 12 w 35"/>
                <a:gd name="T1" fmla="*/ 31 h 41"/>
                <a:gd name="T2" fmla="*/ 8 w 35"/>
                <a:gd name="T3" fmla="*/ 26 h 41"/>
                <a:gd name="T4" fmla="*/ 6 w 35"/>
                <a:gd name="T5" fmla="*/ 24 h 41"/>
                <a:gd name="T6" fmla="*/ 6 w 35"/>
                <a:gd name="T7" fmla="*/ 24 h 41"/>
                <a:gd name="T8" fmla="*/ 7 w 35"/>
                <a:gd name="T9" fmla="*/ 12 h 41"/>
                <a:gd name="T10" fmla="*/ 12 w 35"/>
                <a:gd name="T11" fmla="*/ 5 h 41"/>
                <a:gd name="T12" fmla="*/ 14 w 35"/>
                <a:gd name="T13" fmla="*/ 3 h 41"/>
                <a:gd name="T14" fmla="*/ 16 w 35"/>
                <a:gd name="T15" fmla="*/ 3 h 41"/>
                <a:gd name="T16" fmla="*/ 25 w 35"/>
                <a:gd name="T17" fmla="*/ 5 h 41"/>
                <a:gd name="T18" fmla="*/ 35 w 35"/>
                <a:gd name="T19" fmla="*/ 15 h 41"/>
                <a:gd name="T20" fmla="*/ 19 w 35"/>
                <a:gd name="T21" fmla="*/ 16 h 41"/>
                <a:gd name="T22" fmla="*/ 19 w 35"/>
                <a:gd name="T23" fmla="*/ 16 h 41"/>
                <a:gd name="T24" fmla="*/ 25 w 35"/>
                <a:gd name="T25" fmla="*/ 31 h 41"/>
                <a:gd name="T26" fmla="*/ 29 w 35"/>
                <a:gd name="T27" fmla="*/ 39 h 41"/>
                <a:gd name="T28" fmla="*/ 16 w 35"/>
                <a:gd name="T29" fmla="*/ 37 h 41"/>
                <a:gd name="T30" fmla="*/ 12 w 35"/>
                <a:gd name="T31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41">
                  <a:moveTo>
                    <a:pt x="12" y="31"/>
                  </a:moveTo>
                  <a:cubicBezTo>
                    <a:pt x="10" y="30"/>
                    <a:pt x="9" y="28"/>
                    <a:pt x="8" y="26"/>
                  </a:cubicBezTo>
                  <a:cubicBezTo>
                    <a:pt x="7" y="25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20"/>
                    <a:pt x="1" y="15"/>
                    <a:pt x="7" y="12"/>
                  </a:cubicBezTo>
                  <a:cubicBezTo>
                    <a:pt x="10" y="10"/>
                    <a:pt x="11" y="8"/>
                    <a:pt x="12" y="5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9" y="1"/>
                    <a:pt x="23" y="0"/>
                    <a:pt x="25" y="5"/>
                  </a:cubicBezTo>
                  <a:cubicBezTo>
                    <a:pt x="27" y="9"/>
                    <a:pt x="34" y="9"/>
                    <a:pt x="35" y="15"/>
                  </a:cubicBezTo>
                  <a:cubicBezTo>
                    <a:pt x="30" y="18"/>
                    <a:pt x="24" y="13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23"/>
                    <a:pt x="20" y="27"/>
                    <a:pt x="25" y="31"/>
                  </a:cubicBezTo>
                  <a:cubicBezTo>
                    <a:pt x="27" y="33"/>
                    <a:pt x="32" y="34"/>
                    <a:pt x="29" y="39"/>
                  </a:cubicBezTo>
                  <a:cubicBezTo>
                    <a:pt x="27" y="41"/>
                    <a:pt x="19" y="40"/>
                    <a:pt x="16" y="37"/>
                  </a:cubicBezTo>
                  <a:cubicBezTo>
                    <a:pt x="15" y="35"/>
                    <a:pt x="14" y="33"/>
                    <a:pt x="12" y="31"/>
                  </a:cubicBezTo>
                  <a:close/>
                </a:path>
              </a:pathLst>
            </a:custGeom>
            <a:solidFill>
              <a:srgbClr val="CC9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4" name="Freeform 2281"/>
            <p:cNvSpPr/>
            <p:nvPr/>
          </p:nvSpPr>
          <p:spPr bwMode="auto">
            <a:xfrm>
              <a:off x="7091" y="1818"/>
              <a:ext cx="32" cy="42"/>
            </a:xfrm>
            <a:custGeom>
              <a:avLst/>
              <a:gdLst>
                <a:gd name="T0" fmla="*/ 19 w 21"/>
                <a:gd name="T1" fmla="*/ 11 h 28"/>
                <a:gd name="T2" fmla="*/ 21 w 21"/>
                <a:gd name="T3" fmla="*/ 17 h 28"/>
                <a:gd name="T4" fmla="*/ 13 w 21"/>
                <a:gd name="T5" fmla="*/ 14 h 28"/>
                <a:gd name="T6" fmla="*/ 15 w 21"/>
                <a:gd name="T7" fmla="*/ 22 h 28"/>
                <a:gd name="T8" fmla="*/ 16 w 21"/>
                <a:gd name="T9" fmla="*/ 27 h 28"/>
                <a:gd name="T10" fmla="*/ 16 w 21"/>
                <a:gd name="T11" fmla="*/ 27 h 28"/>
                <a:gd name="T12" fmla="*/ 13 w 21"/>
                <a:gd name="T13" fmla="*/ 27 h 28"/>
                <a:gd name="T14" fmla="*/ 4 w 21"/>
                <a:gd name="T15" fmla="*/ 19 h 28"/>
                <a:gd name="T16" fmla="*/ 4 w 21"/>
                <a:gd name="T17" fmla="*/ 18 h 28"/>
                <a:gd name="T18" fmla="*/ 7 w 21"/>
                <a:gd name="T19" fmla="*/ 3 h 28"/>
                <a:gd name="T20" fmla="*/ 19 w 21"/>
                <a:gd name="T21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8">
                  <a:moveTo>
                    <a:pt x="19" y="11"/>
                  </a:moveTo>
                  <a:cubicBezTo>
                    <a:pt x="20" y="13"/>
                    <a:pt x="21" y="15"/>
                    <a:pt x="21" y="17"/>
                  </a:cubicBezTo>
                  <a:cubicBezTo>
                    <a:pt x="18" y="16"/>
                    <a:pt x="17" y="11"/>
                    <a:pt x="13" y="14"/>
                  </a:cubicBezTo>
                  <a:cubicBezTo>
                    <a:pt x="10" y="16"/>
                    <a:pt x="14" y="19"/>
                    <a:pt x="15" y="22"/>
                  </a:cubicBezTo>
                  <a:cubicBezTo>
                    <a:pt x="15" y="23"/>
                    <a:pt x="15" y="25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8"/>
                    <a:pt x="13" y="27"/>
                  </a:cubicBezTo>
                  <a:cubicBezTo>
                    <a:pt x="9" y="26"/>
                    <a:pt x="6" y="23"/>
                    <a:pt x="4" y="19"/>
                  </a:cubicBezTo>
                  <a:cubicBezTo>
                    <a:pt x="4" y="18"/>
                    <a:pt x="4" y="20"/>
                    <a:pt x="4" y="18"/>
                  </a:cubicBezTo>
                  <a:cubicBezTo>
                    <a:pt x="4" y="13"/>
                    <a:pt x="0" y="6"/>
                    <a:pt x="7" y="3"/>
                  </a:cubicBezTo>
                  <a:cubicBezTo>
                    <a:pt x="13" y="0"/>
                    <a:pt x="16" y="8"/>
                    <a:pt x="19" y="11"/>
                  </a:cubicBezTo>
                  <a:close/>
                </a:path>
              </a:pathLst>
            </a:custGeom>
            <a:solidFill>
              <a:srgbClr val="DC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5" name="Freeform 2282"/>
            <p:cNvSpPr/>
            <p:nvPr/>
          </p:nvSpPr>
          <p:spPr bwMode="auto">
            <a:xfrm>
              <a:off x="7147" y="1858"/>
              <a:ext cx="15" cy="8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2 h 5"/>
                <a:gd name="T4" fmla="*/ 4 w 10"/>
                <a:gd name="T5" fmla="*/ 0 h 5"/>
                <a:gd name="T6" fmla="*/ 6 w 10"/>
                <a:gd name="T7" fmla="*/ 0 h 5"/>
                <a:gd name="T8" fmla="*/ 9 w 10"/>
                <a:gd name="T9" fmla="*/ 2 h 5"/>
                <a:gd name="T10" fmla="*/ 10 w 10"/>
                <a:gd name="T11" fmla="*/ 3 h 5"/>
                <a:gd name="T12" fmla="*/ 10 w 10"/>
                <a:gd name="T13" fmla="*/ 5 h 5"/>
                <a:gd name="T14" fmla="*/ 9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6" y="5"/>
                    <a:pt x="2" y="4"/>
                    <a:pt x="0" y="2"/>
                  </a:cubicBezTo>
                  <a:cubicBezTo>
                    <a:pt x="1" y="0"/>
                    <a:pt x="2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6" name="Freeform 2283"/>
            <p:cNvSpPr/>
            <p:nvPr/>
          </p:nvSpPr>
          <p:spPr bwMode="auto">
            <a:xfrm>
              <a:off x="7147" y="1857"/>
              <a:ext cx="9" cy="4"/>
            </a:xfrm>
            <a:custGeom>
              <a:avLst/>
              <a:gdLst>
                <a:gd name="T0" fmla="*/ 5 w 6"/>
                <a:gd name="T1" fmla="*/ 3 h 3"/>
                <a:gd name="T2" fmla="*/ 0 w 6"/>
                <a:gd name="T3" fmla="*/ 3 h 3"/>
                <a:gd name="T4" fmla="*/ 0 w 6"/>
                <a:gd name="T5" fmla="*/ 1 h 3"/>
                <a:gd name="T6" fmla="*/ 3 w 6"/>
                <a:gd name="T7" fmla="*/ 1 h 3"/>
                <a:gd name="T8" fmla="*/ 5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7" name="Freeform 2284"/>
            <p:cNvSpPr/>
            <p:nvPr/>
          </p:nvSpPr>
          <p:spPr bwMode="auto">
            <a:xfrm>
              <a:off x="7160" y="1864"/>
              <a:ext cx="6" cy="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1 h 3"/>
                <a:gd name="T4" fmla="*/ 0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4" y="3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8" name="Freeform 2285"/>
            <p:cNvSpPr/>
            <p:nvPr/>
          </p:nvSpPr>
          <p:spPr bwMode="auto">
            <a:xfrm>
              <a:off x="7013" y="1788"/>
              <a:ext cx="107" cy="157"/>
            </a:xfrm>
            <a:custGeom>
              <a:avLst/>
              <a:gdLst>
                <a:gd name="T0" fmla="*/ 71 w 71"/>
                <a:gd name="T1" fmla="*/ 31 h 105"/>
                <a:gd name="T2" fmla="*/ 66 w 71"/>
                <a:gd name="T3" fmla="*/ 27 h 105"/>
                <a:gd name="T4" fmla="*/ 58 w 71"/>
                <a:gd name="T5" fmla="*/ 25 h 105"/>
                <a:gd name="T6" fmla="*/ 57 w 71"/>
                <a:gd name="T7" fmla="*/ 33 h 105"/>
                <a:gd name="T8" fmla="*/ 60 w 71"/>
                <a:gd name="T9" fmla="*/ 39 h 105"/>
                <a:gd name="T10" fmla="*/ 39 w 71"/>
                <a:gd name="T11" fmla="*/ 43 h 105"/>
                <a:gd name="T12" fmla="*/ 26 w 71"/>
                <a:gd name="T13" fmla="*/ 49 h 105"/>
                <a:gd name="T14" fmla="*/ 18 w 71"/>
                <a:gd name="T15" fmla="*/ 72 h 105"/>
                <a:gd name="T16" fmla="*/ 14 w 71"/>
                <a:gd name="T17" fmla="*/ 97 h 105"/>
                <a:gd name="T18" fmla="*/ 4 w 71"/>
                <a:gd name="T19" fmla="*/ 103 h 105"/>
                <a:gd name="T20" fmla="*/ 0 w 71"/>
                <a:gd name="T21" fmla="*/ 89 h 105"/>
                <a:gd name="T22" fmla="*/ 7 w 71"/>
                <a:gd name="T23" fmla="*/ 71 h 105"/>
                <a:gd name="T24" fmla="*/ 8 w 71"/>
                <a:gd name="T25" fmla="*/ 68 h 105"/>
                <a:gd name="T26" fmla="*/ 24 w 71"/>
                <a:gd name="T27" fmla="*/ 24 h 105"/>
                <a:gd name="T28" fmla="*/ 40 w 71"/>
                <a:gd name="T29" fmla="*/ 4 h 105"/>
                <a:gd name="T30" fmla="*/ 48 w 71"/>
                <a:gd name="T31" fmla="*/ 0 h 105"/>
                <a:gd name="T32" fmla="*/ 40 w 71"/>
                <a:gd name="T33" fmla="*/ 14 h 105"/>
                <a:gd name="T34" fmla="*/ 43 w 71"/>
                <a:gd name="T35" fmla="*/ 22 h 105"/>
                <a:gd name="T36" fmla="*/ 44 w 71"/>
                <a:gd name="T37" fmla="*/ 24 h 105"/>
                <a:gd name="T38" fmla="*/ 48 w 71"/>
                <a:gd name="T39" fmla="*/ 31 h 105"/>
                <a:gd name="T40" fmla="*/ 54 w 71"/>
                <a:gd name="T41" fmla="*/ 28 h 105"/>
                <a:gd name="T42" fmla="*/ 56 w 71"/>
                <a:gd name="T43" fmla="*/ 23 h 105"/>
                <a:gd name="T44" fmla="*/ 64 w 71"/>
                <a:gd name="T45" fmla="*/ 22 h 105"/>
                <a:gd name="T46" fmla="*/ 71 w 71"/>
                <a:gd name="T47" fmla="*/ 3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105">
                  <a:moveTo>
                    <a:pt x="71" y="31"/>
                  </a:moveTo>
                  <a:cubicBezTo>
                    <a:pt x="69" y="30"/>
                    <a:pt x="67" y="28"/>
                    <a:pt x="66" y="27"/>
                  </a:cubicBezTo>
                  <a:cubicBezTo>
                    <a:pt x="63" y="25"/>
                    <a:pt x="61" y="23"/>
                    <a:pt x="58" y="25"/>
                  </a:cubicBezTo>
                  <a:cubicBezTo>
                    <a:pt x="56" y="27"/>
                    <a:pt x="56" y="30"/>
                    <a:pt x="57" y="33"/>
                  </a:cubicBezTo>
                  <a:cubicBezTo>
                    <a:pt x="58" y="35"/>
                    <a:pt x="59" y="37"/>
                    <a:pt x="60" y="39"/>
                  </a:cubicBezTo>
                  <a:cubicBezTo>
                    <a:pt x="54" y="44"/>
                    <a:pt x="46" y="44"/>
                    <a:pt x="39" y="43"/>
                  </a:cubicBezTo>
                  <a:cubicBezTo>
                    <a:pt x="33" y="42"/>
                    <a:pt x="29" y="43"/>
                    <a:pt x="26" y="49"/>
                  </a:cubicBezTo>
                  <a:cubicBezTo>
                    <a:pt x="22" y="56"/>
                    <a:pt x="19" y="63"/>
                    <a:pt x="18" y="72"/>
                  </a:cubicBezTo>
                  <a:cubicBezTo>
                    <a:pt x="18" y="80"/>
                    <a:pt x="14" y="89"/>
                    <a:pt x="14" y="97"/>
                  </a:cubicBezTo>
                  <a:cubicBezTo>
                    <a:pt x="14" y="104"/>
                    <a:pt x="9" y="105"/>
                    <a:pt x="4" y="103"/>
                  </a:cubicBezTo>
                  <a:cubicBezTo>
                    <a:pt x="2" y="98"/>
                    <a:pt x="0" y="94"/>
                    <a:pt x="0" y="89"/>
                  </a:cubicBezTo>
                  <a:cubicBezTo>
                    <a:pt x="7" y="85"/>
                    <a:pt x="5" y="77"/>
                    <a:pt x="7" y="71"/>
                  </a:cubicBezTo>
                  <a:cubicBezTo>
                    <a:pt x="7" y="70"/>
                    <a:pt x="7" y="69"/>
                    <a:pt x="8" y="68"/>
                  </a:cubicBezTo>
                  <a:cubicBezTo>
                    <a:pt x="10" y="52"/>
                    <a:pt x="11" y="36"/>
                    <a:pt x="24" y="24"/>
                  </a:cubicBezTo>
                  <a:cubicBezTo>
                    <a:pt x="30" y="18"/>
                    <a:pt x="36" y="11"/>
                    <a:pt x="40" y="4"/>
                  </a:cubicBezTo>
                  <a:cubicBezTo>
                    <a:pt x="42" y="1"/>
                    <a:pt x="45" y="0"/>
                    <a:pt x="48" y="0"/>
                  </a:cubicBezTo>
                  <a:cubicBezTo>
                    <a:pt x="47" y="6"/>
                    <a:pt x="45" y="10"/>
                    <a:pt x="40" y="14"/>
                  </a:cubicBezTo>
                  <a:cubicBezTo>
                    <a:pt x="37" y="17"/>
                    <a:pt x="37" y="18"/>
                    <a:pt x="43" y="22"/>
                  </a:cubicBezTo>
                  <a:cubicBezTo>
                    <a:pt x="43" y="22"/>
                    <a:pt x="44" y="23"/>
                    <a:pt x="44" y="24"/>
                  </a:cubicBezTo>
                  <a:cubicBezTo>
                    <a:pt x="45" y="27"/>
                    <a:pt x="45" y="29"/>
                    <a:pt x="48" y="31"/>
                  </a:cubicBezTo>
                  <a:cubicBezTo>
                    <a:pt x="51" y="32"/>
                    <a:pt x="54" y="33"/>
                    <a:pt x="54" y="28"/>
                  </a:cubicBezTo>
                  <a:cubicBezTo>
                    <a:pt x="54" y="26"/>
                    <a:pt x="55" y="24"/>
                    <a:pt x="56" y="23"/>
                  </a:cubicBezTo>
                  <a:cubicBezTo>
                    <a:pt x="58" y="20"/>
                    <a:pt x="61" y="19"/>
                    <a:pt x="64" y="22"/>
                  </a:cubicBezTo>
                  <a:cubicBezTo>
                    <a:pt x="67" y="24"/>
                    <a:pt x="71" y="27"/>
                    <a:pt x="71" y="31"/>
                  </a:cubicBezTo>
                  <a:close/>
                </a:path>
              </a:pathLst>
            </a:custGeom>
            <a:solidFill>
              <a:srgbClr val="DDA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9" name="Freeform 2286"/>
            <p:cNvSpPr/>
            <p:nvPr/>
          </p:nvSpPr>
          <p:spPr bwMode="auto">
            <a:xfrm>
              <a:off x="7078" y="1821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0" name="Freeform 2287"/>
            <p:cNvSpPr/>
            <p:nvPr/>
          </p:nvSpPr>
          <p:spPr bwMode="auto">
            <a:xfrm>
              <a:off x="7100" y="178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8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1" name="Freeform 2288"/>
            <p:cNvSpPr/>
            <p:nvPr/>
          </p:nvSpPr>
          <p:spPr bwMode="auto">
            <a:xfrm>
              <a:off x="7141" y="1837"/>
              <a:ext cx="100" cy="92"/>
            </a:xfrm>
            <a:custGeom>
              <a:avLst/>
              <a:gdLst>
                <a:gd name="T0" fmla="*/ 9 w 67"/>
                <a:gd name="T1" fmla="*/ 16 h 61"/>
                <a:gd name="T2" fmla="*/ 7 w 67"/>
                <a:gd name="T3" fmla="*/ 14 h 61"/>
                <a:gd name="T4" fmla="*/ 4 w 67"/>
                <a:gd name="T5" fmla="*/ 10 h 61"/>
                <a:gd name="T6" fmla="*/ 2 w 67"/>
                <a:gd name="T7" fmla="*/ 6 h 61"/>
                <a:gd name="T8" fmla="*/ 2 w 67"/>
                <a:gd name="T9" fmla="*/ 6 h 61"/>
                <a:gd name="T10" fmla="*/ 0 w 67"/>
                <a:gd name="T11" fmla="*/ 4 h 61"/>
                <a:gd name="T12" fmla="*/ 0 w 67"/>
                <a:gd name="T13" fmla="*/ 2 h 61"/>
                <a:gd name="T14" fmla="*/ 0 w 67"/>
                <a:gd name="T15" fmla="*/ 0 h 61"/>
                <a:gd name="T16" fmla="*/ 42 w 67"/>
                <a:gd name="T17" fmla="*/ 7 h 61"/>
                <a:gd name="T18" fmla="*/ 59 w 67"/>
                <a:gd name="T19" fmla="*/ 21 h 61"/>
                <a:gd name="T20" fmla="*/ 65 w 67"/>
                <a:gd name="T21" fmla="*/ 25 h 61"/>
                <a:gd name="T22" fmla="*/ 66 w 67"/>
                <a:gd name="T23" fmla="*/ 40 h 61"/>
                <a:gd name="T24" fmla="*/ 37 w 67"/>
                <a:gd name="T25" fmla="*/ 56 h 61"/>
                <a:gd name="T26" fmla="*/ 32 w 67"/>
                <a:gd name="T27" fmla="*/ 58 h 61"/>
                <a:gd name="T28" fmla="*/ 26 w 67"/>
                <a:gd name="T29" fmla="*/ 61 h 61"/>
                <a:gd name="T30" fmla="*/ 23 w 67"/>
                <a:gd name="T31" fmla="*/ 48 h 61"/>
                <a:gd name="T32" fmla="*/ 29 w 67"/>
                <a:gd name="T33" fmla="*/ 39 h 61"/>
                <a:gd name="T34" fmla="*/ 27 w 67"/>
                <a:gd name="T35" fmla="*/ 25 h 61"/>
                <a:gd name="T36" fmla="*/ 27 w 67"/>
                <a:gd name="T37" fmla="*/ 25 h 61"/>
                <a:gd name="T38" fmla="*/ 13 w 67"/>
                <a:gd name="T39" fmla="*/ 18 h 61"/>
                <a:gd name="T40" fmla="*/ 13 w 67"/>
                <a:gd name="T41" fmla="*/ 17 h 61"/>
                <a:gd name="T42" fmla="*/ 9 w 67"/>
                <a:gd name="T4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1">
                  <a:moveTo>
                    <a:pt x="9" y="16"/>
                  </a:moveTo>
                  <a:cubicBezTo>
                    <a:pt x="9" y="15"/>
                    <a:pt x="8" y="14"/>
                    <a:pt x="7" y="14"/>
                  </a:cubicBezTo>
                  <a:cubicBezTo>
                    <a:pt x="7" y="12"/>
                    <a:pt x="5" y="11"/>
                    <a:pt x="4" y="10"/>
                  </a:cubicBezTo>
                  <a:cubicBezTo>
                    <a:pt x="2" y="9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4" y="3"/>
                    <a:pt x="28" y="2"/>
                    <a:pt x="42" y="7"/>
                  </a:cubicBezTo>
                  <a:cubicBezTo>
                    <a:pt x="49" y="10"/>
                    <a:pt x="55" y="15"/>
                    <a:pt x="59" y="21"/>
                  </a:cubicBezTo>
                  <a:cubicBezTo>
                    <a:pt x="61" y="23"/>
                    <a:pt x="63" y="24"/>
                    <a:pt x="65" y="25"/>
                  </a:cubicBezTo>
                  <a:cubicBezTo>
                    <a:pt x="67" y="30"/>
                    <a:pt x="66" y="35"/>
                    <a:pt x="66" y="40"/>
                  </a:cubicBezTo>
                  <a:cubicBezTo>
                    <a:pt x="61" y="54"/>
                    <a:pt x="55" y="58"/>
                    <a:pt x="37" y="56"/>
                  </a:cubicBezTo>
                  <a:cubicBezTo>
                    <a:pt x="35" y="56"/>
                    <a:pt x="33" y="57"/>
                    <a:pt x="32" y="58"/>
                  </a:cubicBezTo>
                  <a:cubicBezTo>
                    <a:pt x="30" y="59"/>
                    <a:pt x="28" y="60"/>
                    <a:pt x="26" y="61"/>
                  </a:cubicBezTo>
                  <a:cubicBezTo>
                    <a:pt x="17" y="58"/>
                    <a:pt x="17" y="57"/>
                    <a:pt x="23" y="48"/>
                  </a:cubicBezTo>
                  <a:cubicBezTo>
                    <a:pt x="27" y="46"/>
                    <a:pt x="31" y="44"/>
                    <a:pt x="29" y="39"/>
                  </a:cubicBezTo>
                  <a:cubicBezTo>
                    <a:pt x="31" y="34"/>
                    <a:pt x="30" y="29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3" y="22"/>
                    <a:pt x="18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6"/>
                    <a:pt x="10" y="17"/>
                    <a:pt x="9" y="16"/>
                  </a:cubicBezTo>
                  <a:close/>
                </a:path>
              </a:pathLst>
            </a:custGeom>
            <a:solidFill>
              <a:srgbClr val="FDE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2" name="Freeform 2289"/>
            <p:cNvSpPr/>
            <p:nvPr/>
          </p:nvSpPr>
          <p:spPr bwMode="auto">
            <a:xfrm>
              <a:off x="7138" y="1828"/>
              <a:ext cx="91" cy="41"/>
            </a:xfrm>
            <a:custGeom>
              <a:avLst/>
              <a:gdLst>
                <a:gd name="T0" fmla="*/ 61 w 61"/>
                <a:gd name="T1" fmla="*/ 27 h 27"/>
                <a:gd name="T2" fmla="*/ 49 w 61"/>
                <a:gd name="T3" fmla="*/ 18 h 27"/>
                <a:gd name="T4" fmla="*/ 23 w 61"/>
                <a:gd name="T5" fmla="*/ 12 h 27"/>
                <a:gd name="T6" fmla="*/ 2 w 61"/>
                <a:gd name="T7" fmla="*/ 8 h 27"/>
                <a:gd name="T8" fmla="*/ 6 w 61"/>
                <a:gd name="T9" fmla="*/ 3 h 27"/>
                <a:gd name="T10" fmla="*/ 15 w 61"/>
                <a:gd name="T11" fmla="*/ 3 h 27"/>
                <a:gd name="T12" fmla="*/ 23 w 61"/>
                <a:gd name="T13" fmla="*/ 4 h 27"/>
                <a:gd name="T14" fmla="*/ 29 w 61"/>
                <a:gd name="T15" fmla="*/ 7 h 27"/>
                <a:gd name="T16" fmla="*/ 54 w 61"/>
                <a:gd name="T17" fmla="*/ 16 h 27"/>
                <a:gd name="T18" fmla="*/ 56 w 61"/>
                <a:gd name="T19" fmla="*/ 18 h 27"/>
                <a:gd name="T20" fmla="*/ 59 w 61"/>
                <a:gd name="T21" fmla="*/ 22 h 27"/>
                <a:gd name="T22" fmla="*/ 61 w 61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27">
                  <a:moveTo>
                    <a:pt x="61" y="27"/>
                  </a:moveTo>
                  <a:cubicBezTo>
                    <a:pt x="56" y="25"/>
                    <a:pt x="54" y="20"/>
                    <a:pt x="49" y="18"/>
                  </a:cubicBezTo>
                  <a:cubicBezTo>
                    <a:pt x="40" y="14"/>
                    <a:pt x="32" y="11"/>
                    <a:pt x="23" y="12"/>
                  </a:cubicBezTo>
                  <a:cubicBezTo>
                    <a:pt x="15" y="13"/>
                    <a:pt x="8" y="11"/>
                    <a:pt x="2" y="8"/>
                  </a:cubicBezTo>
                  <a:cubicBezTo>
                    <a:pt x="0" y="3"/>
                    <a:pt x="3" y="2"/>
                    <a:pt x="6" y="3"/>
                  </a:cubicBezTo>
                  <a:cubicBezTo>
                    <a:pt x="9" y="4"/>
                    <a:pt x="12" y="5"/>
                    <a:pt x="15" y="3"/>
                  </a:cubicBezTo>
                  <a:cubicBezTo>
                    <a:pt x="18" y="0"/>
                    <a:pt x="21" y="2"/>
                    <a:pt x="23" y="4"/>
                  </a:cubicBezTo>
                  <a:cubicBezTo>
                    <a:pt x="25" y="5"/>
                    <a:pt x="27" y="8"/>
                    <a:pt x="29" y="7"/>
                  </a:cubicBezTo>
                  <a:cubicBezTo>
                    <a:pt x="38" y="7"/>
                    <a:pt x="46" y="12"/>
                    <a:pt x="54" y="16"/>
                  </a:cubicBezTo>
                  <a:cubicBezTo>
                    <a:pt x="54" y="16"/>
                    <a:pt x="55" y="17"/>
                    <a:pt x="56" y="18"/>
                  </a:cubicBezTo>
                  <a:cubicBezTo>
                    <a:pt x="56" y="19"/>
                    <a:pt x="58" y="21"/>
                    <a:pt x="59" y="22"/>
                  </a:cubicBezTo>
                  <a:cubicBezTo>
                    <a:pt x="60" y="23"/>
                    <a:pt x="61" y="25"/>
                    <a:pt x="61" y="27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3" name="Freeform 2290"/>
            <p:cNvSpPr/>
            <p:nvPr/>
          </p:nvSpPr>
          <p:spPr bwMode="auto">
            <a:xfrm>
              <a:off x="7144" y="184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1 w 2"/>
                <a:gd name="T5" fmla="*/ 4 h 4"/>
                <a:gd name="T6" fmla="*/ 0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4" name="Freeform 2291"/>
            <p:cNvSpPr/>
            <p:nvPr/>
          </p:nvSpPr>
          <p:spPr bwMode="auto">
            <a:xfrm>
              <a:off x="7141" y="184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5" name="Freeform 2292"/>
            <p:cNvSpPr/>
            <p:nvPr/>
          </p:nvSpPr>
          <p:spPr bwMode="auto">
            <a:xfrm>
              <a:off x="7157" y="1875"/>
              <a:ext cx="90" cy="162"/>
            </a:xfrm>
            <a:custGeom>
              <a:avLst/>
              <a:gdLst>
                <a:gd name="T0" fmla="*/ 20 w 60"/>
                <a:gd name="T1" fmla="*/ 29 h 108"/>
                <a:gd name="T2" fmla="*/ 23 w 60"/>
                <a:gd name="T3" fmla="*/ 27 h 108"/>
                <a:gd name="T4" fmla="*/ 32 w 60"/>
                <a:gd name="T5" fmla="*/ 35 h 108"/>
                <a:gd name="T6" fmla="*/ 42 w 60"/>
                <a:gd name="T7" fmla="*/ 35 h 108"/>
                <a:gd name="T8" fmla="*/ 52 w 60"/>
                <a:gd name="T9" fmla="*/ 16 h 108"/>
                <a:gd name="T10" fmla="*/ 54 w 60"/>
                <a:gd name="T11" fmla="*/ 0 h 108"/>
                <a:gd name="T12" fmla="*/ 52 w 60"/>
                <a:gd name="T13" fmla="*/ 35 h 108"/>
                <a:gd name="T14" fmla="*/ 46 w 60"/>
                <a:gd name="T15" fmla="*/ 46 h 108"/>
                <a:gd name="T16" fmla="*/ 40 w 60"/>
                <a:gd name="T17" fmla="*/ 62 h 108"/>
                <a:gd name="T18" fmla="*/ 27 w 60"/>
                <a:gd name="T19" fmla="*/ 83 h 108"/>
                <a:gd name="T20" fmla="*/ 14 w 60"/>
                <a:gd name="T21" fmla="*/ 100 h 108"/>
                <a:gd name="T22" fmla="*/ 4 w 60"/>
                <a:gd name="T23" fmla="*/ 108 h 108"/>
                <a:gd name="T24" fmla="*/ 11 w 60"/>
                <a:gd name="T25" fmla="*/ 97 h 108"/>
                <a:gd name="T26" fmla="*/ 9 w 60"/>
                <a:gd name="T27" fmla="*/ 89 h 108"/>
                <a:gd name="T28" fmla="*/ 2 w 60"/>
                <a:gd name="T29" fmla="*/ 78 h 108"/>
                <a:gd name="T30" fmla="*/ 0 w 60"/>
                <a:gd name="T31" fmla="*/ 62 h 108"/>
                <a:gd name="T32" fmla="*/ 8 w 60"/>
                <a:gd name="T33" fmla="*/ 67 h 108"/>
                <a:gd name="T34" fmla="*/ 14 w 60"/>
                <a:gd name="T35" fmla="*/ 71 h 108"/>
                <a:gd name="T36" fmla="*/ 24 w 60"/>
                <a:gd name="T37" fmla="*/ 47 h 108"/>
                <a:gd name="T38" fmla="*/ 20 w 60"/>
                <a:gd name="T39" fmla="*/ 2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108">
                  <a:moveTo>
                    <a:pt x="20" y="29"/>
                  </a:moveTo>
                  <a:cubicBezTo>
                    <a:pt x="21" y="28"/>
                    <a:pt x="22" y="27"/>
                    <a:pt x="23" y="27"/>
                  </a:cubicBezTo>
                  <a:cubicBezTo>
                    <a:pt x="28" y="28"/>
                    <a:pt x="30" y="32"/>
                    <a:pt x="32" y="35"/>
                  </a:cubicBezTo>
                  <a:cubicBezTo>
                    <a:pt x="35" y="39"/>
                    <a:pt x="39" y="40"/>
                    <a:pt x="42" y="35"/>
                  </a:cubicBezTo>
                  <a:cubicBezTo>
                    <a:pt x="46" y="29"/>
                    <a:pt x="51" y="24"/>
                    <a:pt x="52" y="16"/>
                  </a:cubicBezTo>
                  <a:cubicBezTo>
                    <a:pt x="53" y="10"/>
                    <a:pt x="55" y="5"/>
                    <a:pt x="54" y="0"/>
                  </a:cubicBezTo>
                  <a:cubicBezTo>
                    <a:pt x="60" y="12"/>
                    <a:pt x="59" y="24"/>
                    <a:pt x="52" y="35"/>
                  </a:cubicBezTo>
                  <a:cubicBezTo>
                    <a:pt x="50" y="39"/>
                    <a:pt x="47" y="42"/>
                    <a:pt x="46" y="46"/>
                  </a:cubicBezTo>
                  <a:cubicBezTo>
                    <a:pt x="44" y="51"/>
                    <a:pt x="41" y="56"/>
                    <a:pt x="40" y="62"/>
                  </a:cubicBezTo>
                  <a:cubicBezTo>
                    <a:pt x="38" y="71"/>
                    <a:pt x="33" y="77"/>
                    <a:pt x="27" y="83"/>
                  </a:cubicBezTo>
                  <a:cubicBezTo>
                    <a:pt x="23" y="88"/>
                    <a:pt x="19" y="94"/>
                    <a:pt x="14" y="100"/>
                  </a:cubicBezTo>
                  <a:cubicBezTo>
                    <a:pt x="12" y="103"/>
                    <a:pt x="9" y="107"/>
                    <a:pt x="4" y="108"/>
                  </a:cubicBezTo>
                  <a:cubicBezTo>
                    <a:pt x="3" y="102"/>
                    <a:pt x="9" y="101"/>
                    <a:pt x="11" y="97"/>
                  </a:cubicBezTo>
                  <a:cubicBezTo>
                    <a:pt x="13" y="93"/>
                    <a:pt x="13" y="91"/>
                    <a:pt x="9" y="89"/>
                  </a:cubicBezTo>
                  <a:cubicBezTo>
                    <a:pt x="4" y="87"/>
                    <a:pt x="2" y="83"/>
                    <a:pt x="2" y="78"/>
                  </a:cubicBezTo>
                  <a:cubicBezTo>
                    <a:pt x="2" y="72"/>
                    <a:pt x="0" y="67"/>
                    <a:pt x="0" y="62"/>
                  </a:cubicBezTo>
                  <a:cubicBezTo>
                    <a:pt x="5" y="60"/>
                    <a:pt x="6" y="65"/>
                    <a:pt x="8" y="67"/>
                  </a:cubicBezTo>
                  <a:cubicBezTo>
                    <a:pt x="10" y="69"/>
                    <a:pt x="11" y="72"/>
                    <a:pt x="14" y="71"/>
                  </a:cubicBezTo>
                  <a:cubicBezTo>
                    <a:pt x="22" y="69"/>
                    <a:pt x="29" y="53"/>
                    <a:pt x="24" y="47"/>
                  </a:cubicBezTo>
                  <a:cubicBezTo>
                    <a:pt x="19" y="41"/>
                    <a:pt x="18" y="35"/>
                    <a:pt x="20" y="29"/>
                  </a:cubicBezTo>
                  <a:close/>
                </a:path>
              </a:pathLst>
            </a:custGeom>
            <a:solidFill>
              <a:srgbClr val="F6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6" name="Freeform 2293"/>
            <p:cNvSpPr/>
            <p:nvPr/>
          </p:nvSpPr>
          <p:spPr bwMode="auto">
            <a:xfrm>
              <a:off x="7019" y="1866"/>
              <a:ext cx="179" cy="111"/>
            </a:xfrm>
            <a:custGeom>
              <a:avLst/>
              <a:gdLst>
                <a:gd name="T0" fmla="*/ 104 w 119"/>
                <a:gd name="T1" fmla="*/ 29 h 74"/>
                <a:gd name="T2" fmla="*/ 102 w 119"/>
                <a:gd name="T3" fmla="*/ 35 h 74"/>
                <a:gd name="T4" fmla="*/ 108 w 119"/>
                <a:gd name="T5" fmla="*/ 39 h 74"/>
                <a:gd name="T6" fmla="*/ 118 w 119"/>
                <a:gd name="T7" fmla="*/ 59 h 74"/>
                <a:gd name="T8" fmla="*/ 108 w 119"/>
                <a:gd name="T9" fmla="*/ 72 h 74"/>
                <a:gd name="T10" fmla="*/ 96 w 119"/>
                <a:gd name="T11" fmla="*/ 68 h 74"/>
                <a:gd name="T12" fmla="*/ 90 w 119"/>
                <a:gd name="T13" fmla="*/ 61 h 74"/>
                <a:gd name="T14" fmla="*/ 75 w 119"/>
                <a:gd name="T15" fmla="*/ 57 h 74"/>
                <a:gd name="T16" fmla="*/ 52 w 119"/>
                <a:gd name="T17" fmla="*/ 43 h 74"/>
                <a:gd name="T18" fmla="*/ 51 w 119"/>
                <a:gd name="T19" fmla="*/ 41 h 74"/>
                <a:gd name="T20" fmla="*/ 50 w 119"/>
                <a:gd name="T21" fmla="*/ 35 h 74"/>
                <a:gd name="T22" fmla="*/ 49 w 119"/>
                <a:gd name="T23" fmla="*/ 33 h 74"/>
                <a:gd name="T24" fmla="*/ 48 w 119"/>
                <a:gd name="T25" fmla="*/ 31 h 74"/>
                <a:gd name="T26" fmla="*/ 47 w 119"/>
                <a:gd name="T27" fmla="*/ 30 h 74"/>
                <a:gd name="T28" fmla="*/ 46 w 119"/>
                <a:gd name="T29" fmla="*/ 29 h 74"/>
                <a:gd name="T30" fmla="*/ 45 w 119"/>
                <a:gd name="T31" fmla="*/ 29 h 74"/>
                <a:gd name="T32" fmla="*/ 43 w 119"/>
                <a:gd name="T33" fmla="*/ 28 h 74"/>
                <a:gd name="T34" fmla="*/ 42 w 119"/>
                <a:gd name="T35" fmla="*/ 28 h 74"/>
                <a:gd name="T36" fmla="*/ 40 w 119"/>
                <a:gd name="T37" fmla="*/ 28 h 74"/>
                <a:gd name="T38" fmla="*/ 38 w 119"/>
                <a:gd name="T39" fmla="*/ 28 h 74"/>
                <a:gd name="T40" fmla="*/ 35 w 119"/>
                <a:gd name="T41" fmla="*/ 29 h 74"/>
                <a:gd name="T42" fmla="*/ 34 w 119"/>
                <a:gd name="T43" fmla="*/ 30 h 74"/>
                <a:gd name="T44" fmla="*/ 32 w 119"/>
                <a:gd name="T45" fmla="*/ 31 h 74"/>
                <a:gd name="T46" fmla="*/ 30 w 119"/>
                <a:gd name="T47" fmla="*/ 32 h 74"/>
                <a:gd name="T48" fmla="*/ 29 w 119"/>
                <a:gd name="T49" fmla="*/ 33 h 74"/>
                <a:gd name="T50" fmla="*/ 27 w 119"/>
                <a:gd name="T51" fmla="*/ 34 h 74"/>
                <a:gd name="T52" fmla="*/ 25 w 119"/>
                <a:gd name="T53" fmla="*/ 35 h 74"/>
                <a:gd name="T54" fmla="*/ 24 w 119"/>
                <a:gd name="T55" fmla="*/ 36 h 74"/>
                <a:gd name="T56" fmla="*/ 22 w 119"/>
                <a:gd name="T57" fmla="*/ 37 h 74"/>
                <a:gd name="T58" fmla="*/ 21 w 119"/>
                <a:gd name="T59" fmla="*/ 38 h 74"/>
                <a:gd name="T60" fmla="*/ 19 w 119"/>
                <a:gd name="T61" fmla="*/ 39 h 74"/>
                <a:gd name="T62" fmla="*/ 19 w 119"/>
                <a:gd name="T63" fmla="*/ 39 h 74"/>
                <a:gd name="T64" fmla="*/ 17 w 119"/>
                <a:gd name="T65" fmla="*/ 40 h 74"/>
                <a:gd name="T66" fmla="*/ 17 w 119"/>
                <a:gd name="T67" fmla="*/ 41 h 74"/>
                <a:gd name="T68" fmla="*/ 16 w 119"/>
                <a:gd name="T69" fmla="*/ 42 h 74"/>
                <a:gd name="T70" fmla="*/ 15 w 119"/>
                <a:gd name="T71" fmla="*/ 43 h 74"/>
                <a:gd name="T72" fmla="*/ 14 w 119"/>
                <a:gd name="T73" fmla="*/ 44 h 74"/>
                <a:gd name="T74" fmla="*/ 13 w 119"/>
                <a:gd name="T75" fmla="*/ 45 h 74"/>
                <a:gd name="T76" fmla="*/ 11 w 119"/>
                <a:gd name="T77" fmla="*/ 47 h 74"/>
                <a:gd name="T78" fmla="*/ 9 w 119"/>
                <a:gd name="T79" fmla="*/ 53 h 74"/>
                <a:gd name="T80" fmla="*/ 8 w 119"/>
                <a:gd name="T81" fmla="*/ 54 h 74"/>
                <a:gd name="T82" fmla="*/ 8 w 119"/>
                <a:gd name="T83" fmla="*/ 55 h 74"/>
                <a:gd name="T84" fmla="*/ 5 w 119"/>
                <a:gd name="T85" fmla="*/ 58 h 74"/>
                <a:gd name="T86" fmla="*/ 4 w 119"/>
                <a:gd name="T87" fmla="*/ 58 h 74"/>
                <a:gd name="T88" fmla="*/ 0 w 119"/>
                <a:gd name="T89" fmla="*/ 52 h 74"/>
                <a:gd name="T90" fmla="*/ 0 w 119"/>
                <a:gd name="T91" fmla="*/ 51 h 74"/>
                <a:gd name="T92" fmla="*/ 6 w 119"/>
                <a:gd name="T93" fmla="*/ 41 h 74"/>
                <a:gd name="T94" fmla="*/ 7 w 119"/>
                <a:gd name="T95" fmla="*/ 35 h 74"/>
                <a:gd name="T96" fmla="*/ 10 w 119"/>
                <a:gd name="T97" fmla="*/ 18 h 74"/>
                <a:gd name="T98" fmla="*/ 17 w 119"/>
                <a:gd name="T99" fmla="*/ 13 h 74"/>
                <a:gd name="T100" fmla="*/ 25 w 119"/>
                <a:gd name="T101" fmla="*/ 0 h 74"/>
                <a:gd name="T102" fmla="*/ 29 w 119"/>
                <a:gd name="T103" fmla="*/ 15 h 74"/>
                <a:gd name="T104" fmla="*/ 38 w 119"/>
                <a:gd name="T105" fmla="*/ 12 h 74"/>
                <a:gd name="T106" fmla="*/ 48 w 119"/>
                <a:gd name="T107" fmla="*/ 13 h 74"/>
                <a:gd name="T108" fmla="*/ 48 w 119"/>
                <a:gd name="T109" fmla="*/ 14 h 74"/>
                <a:gd name="T110" fmla="*/ 49 w 119"/>
                <a:gd name="T111" fmla="*/ 18 h 74"/>
                <a:gd name="T112" fmla="*/ 57 w 119"/>
                <a:gd name="T113" fmla="*/ 35 h 74"/>
                <a:gd name="T114" fmla="*/ 59 w 119"/>
                <a:gd name="T115" fmla="*/ 41 h 74"/>
                <a:gd name="T116" fmla="*/ 74 w 119"/>
                <a:gd name="T117" fmla="*/ 47 h 74"/>
                <a:gd name="T118" fmla="*/ 96 w 119"/>
                <a:gd name="T119" fmla="*/ 34 h 74"/>
                <a:gd name="T120" fmla="*/ 104 w 119"/>
                <a:gd name="T121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" h="74">
                  <a:moveTo>
                    <a:pt x="104" y="29"/>
                  </a:moveTo>
                  <a:cubicBezTo>
                    <a:pt x="103" y="31"/>
                    <a:pt x="102" y="33"/>
                    <a:pt x="102" y="35"/>
                  </a:cubicBezTo>
                  <a:cubicBezTo>
                    <a:pt x="102" y="39"/>
                    <a:pt x="104" y="40"/>
                    <a:pt x="108" y="39"/>
                  </a:cubicBezTo>
                  <a:cubicBezTo>
                    <a:pt x="112" y="45"/>
                    <a:pt x="116" y="51"/>
                    <a:pt x="118" y="59"/>
                  </a:cubicBezTo>
                  <a:cubicBezTo>
                    <a:pt x="119" y="65"/>
                    <a:pt x="114" y="69"/>
                    <a:pt x="108" y="72"/>
                  </a:cubicBezTo>
                  <a:cubicBezTo>
                    <a:pt x="103" y="74"/>
                    <a:pt x="99" y="72"/>
                    <a:pt x="96" y="68"/>
                  </a:cubicBezTo>
                  <a:cubicBezTo>
                    <a:pt x="94" y="65"/>
                    <a:pt x="92" y="64"/>
                    <a:pt x="90" y="61"/>
                  </a:cubicBezTo>
                  <a:cubicBezTo>
                    <a:pt x="87" y="55"/>
                    <a:pt x="81" y="55"/>
                    <a:pt x="75" y="57"/>
                  </a:cubicBezTo>
                  <a:cubicBezTo>
                    <a:pt x="60" y="61"/>
                    <a:pt x="56" y="58"/>
                    <a:pt x="52" y="43"/>
                  </a:cubicBezTo>
                  <a:cubicBezTo>
                    <a:pt x="52" y="42"/>
                    <a:pt x="51" y="41"/>
                    <a:pt x="51" y="41"/>
                  </a:cubicBezTo>
                  <a:cubicBezTo>
                    <a:pt x="50" y="39"/>
                    <a:pt x="50" y="37"/>
                    <a:pt x="50" y="35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48" y="32"/>
                    <a:pt x="48" y="32"/>
                    <a:pt x="48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30"/>
                    <a:pt x="46" y="30"/>
                    <a:pt x="46" y="29"/>
                  </a:cubicBezTo>
                  <a:cubicBezTo>
                    <a:pt x="46" y="29"/>
                    <a:pt x="45" y="29"/>
                    <a:pt x="45" y="29"/>
                  </a:cubicBezTo>
                  <a:cubicBezTo>
                    <a:pt x="44" y="29"/>
                    <a:pt x="44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7" y="28"/>
                    <a:pt x="36" y="29"/>
                    <a:pt x="35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3" y="30"/>
                    <a:pt x="32" y="31"/>
                    <a:pt x="32" y="31"/>
                  </a:cubicBezTo>
                  <a:cubicBezTo>
                    <a:pt x="31" y="31"/>
                    <a:pt x="31" y="31"/>
                    <a:pt x="30" y="32"/>
                  </a:cubicBezTo>
                  <a:cubicBezTo>
                    <a:pt x="30" y="32"/>
                    <a:pt x="29" y="32"/>
                    <a:pt x="29" y="33"/>
                  </a:cubicBezTo>
                  <a:cubicBezTo>
                    <a:pt x="28" y="33"/>
                    <a:pt x="27" y="34"/>
                    <a:pt x="27" y="34"/>
                  </a:cubicBezTo>
                  <a:cubicBezTo>
                    <a:pt x="26" y="34"/>
                    <a:pt x="26" y="34"/>
                    <a:pt x="25" y="35"/>
                  </a:cubicBezTo>
                  <a:cubicBezTo>
                    <a:pt x="25" y="35"/>
                    <a:pt x="24" y="35"/>
                    <a:pt x="24" y="36"/>
                  </a:cubicBezTo>
                  <a:cubicBezTo>
                    <a:pt x="23" y="36"/>
                    <a:pt x="23" y="36"/>
                    <a:pt x="22" y="37"/>
                  </a:cubicBezTo>
                  <a:cubicBezTo>
                    <a:pt x="22" y="37"/>
                    <a:pt x="21" y="37"/>
                    <a:pt x="21" y="38"/>
                  </a:cubicBezTo>
                  <a:cubicBezTo>
                    <a:pt x="20" y="38"/>
                    <a:pt x="20" y="38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7" y="40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3"/>
                    <a:pt x="15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4" y="44"/>
                    <a:pt x="13" y="45"/>
                    <a:pt x="13" y="45"/>
                  </a:cubicBezTo>
                  <a:cubicBezTo>
                    <a:pt x="12" y="46"/>
                    <a:pt x="12" y="47"/>
                    <a:pt x="11" y="47"/>
                  </a:cubicBezTo>
                  <a:cubicBezTo>
                    <a:pt x="11" y="49"/>
                    <a:pt x="10" y="51"/>
                    <a:pt x="9" y="53"/>
                  </a:cubicBezTo>
                  <a:cubicBezTo>
                    <a:pt x="9" y="53"/>
                    <a:pt x="9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6" y="57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cubicBezTo>
                    <a:pt x="3" y="56"/>
                    <a:pt x="2" y="54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7" y="48"/>
                    <a:pt x="7" y="48"/>
                    <a:pt x="6" y="41"/>
                  </a:cubicBezTo>
                  <a:cubicBezTo>
                    <a:pt x="6" y="39"/>
                    <a:pt x="6" y="37"/>
                    <a:pt x="7" y="35"/>
                  </a:cubicBezTo>
                  <a:cubicBezTo>
                    <a:pt x="11" y="30"/>
                    <a:pt x="10" y="24"/>
                    <a:pt x="10" y="18"/>
                  </a:cubicBezTo>
                  <a:cubicBezTo>
                    <a:pt x="14" y="19"/>
                    <a:pt x="16" y="18"/>
                    <a:pt x="17" y="13"/>
                  </a:cubicBezTo>
                  <a:cubicBezTo>
                    <a:pt x="18" y="8"/>
                    <a:pt x="19" y="3"/>
                    <a:pt x="25" y="0"/>
                  </a:cubicBezTo>
                  <a:cubicBezTo>
                    <a:pt x="34" y="3"/>
                    <a:pt x="28" y="10"/>
                    <a:pt x="29" y="15"/>
                  </a:cubicBezTo>
                  <a:cubicBezTo>
                    <a:pt x="32" y="15"/>
                    <a:pt x="35" y="15"/>
                    <a:pt x="38" y="12"/>
                  </a:cubicBezTo>
                  <a:cubicBezTo>
                    <a:pt x="41" y="8"/>
                    <a:pt x="45" y="8"/>
                    <a:pt x="48" y="13"/>
                  </a:cubicBezTo>
                  <a:cubicBezTo>
                    <a:pt x="48" y="13"/>
                    <a:pt x="48" y="13"/>
                    <a:pt x="48" y="14"/>
                  </a:cubicBezTo>
                  <a:cubicBezTo>
                    <a:pt x="48" y="15"/>
                    <a:pt x="48" y="18"/>
                    <a:pt x="49" y="18"/>
                  </a:cubicBezTo>
                  <a:cubicBezTo>
                    <a:pt x="56" y="22"/>
                    <a:pt x="56" y="28"/>
                    <a:pt x="57" y="35"/>
                  </a:cubicBezTo>
                  <a:cubicBezTo>
                    <a:pt x="57" y="37"/>
                    <a:pt x="58" y="39"/>
                    <a:pt x="59" y="41"/>
                  </a:cubicBezTo>
                  <a:cubicBezTo>
                    <a:pt x="62" y="48"/>
                    <a:pt x="67" y="50"/>
                    <a:pt x="74" y="47"/>
                  </a:cubicBezTo>
                  <a:cubicBezTo>
                    <a:pt x="82" y="43"/>
                    <a:pt x="89" y="40"/>
                    <a:pt x="96" y="34"/>
                  </a:cubicBezTo>
                  <a:cubicBezTo>
                    <a:pt x="98" y="32"/>
                    <a:pt x="101" y="31"/>
                    <a:pt x="104" y="29"/>
                  </a:cubicBezTo>
                  <a:close/>
                </a:path>
              </a:pathLst>
            </a:custGeom>
            <a:solidFill>
              <a:srgbClr val="EE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7" name="Freeform 2294"/>
            <p:cNvSpPr/>
            <p:nvPr/>
          </p:nvSpPr>
          <p:spPr bwMode="auto">
            <a:xfrm>
              <a:off x="7007" y="1794"/>
              <a:ext cx="69" cy="132"/>
            </a:xfrm>
            <a:custGeom>
              <a:avLst/>
              <a:gdLst>
                <a:gd name="T0" fmla="*/ 44 w 46"/>
                <a:gd name="T1" fmla="*/ 0 h 88"/>
                <a:gd name="T2" fmla="*/ 45 w 46"/>
                <a:gd name="T3" fmla="*/ 3 h 88"/>
                <a:gd name="T4" fmla="*/ 33 w 46"/>
                <a:gd name="T5" fmla="*/ 21 h 88"/>
                <a:gd name="T6" fmla="*/ 16 w 46"/>
                <a:gd name="T7" fmla="*/ 59 h 88"/>
                <a:gd name="T8" fmla="*/ 14 w 46"/>
                <a:gd name="T9" fmla="*/ 66 h 88"/>
                <a:gd name="T10" fmla="*/ 11 w 46"/>
                <a:gd name="T11" fmla="*/ 59 h 88"/>
                <a:gd name="T12" fmla="*/ 14 w 46"/>
                <a:gd name="T13" fmla="*/ 66 h 88"/>
                <a:gd name="T14" fmla="*/ 11 w 46"/>
                <a:gd name="T15" fmla="*/ 84 h 88"/>
                <a:gd name="T16" fmla="*/ 4 w 46"/>
                <a:gd name="T17" fmla="*/ 85 h 88"/>
                <a:gd name="T18" fmla="*/ 1 w 46"/>
                <a:gd name="T19" fmla="*/ 58 h 88"/>
                <a:gd name="T20" fmla="*/ 7 w 46"/>
                <a:gd name="T21" fmla="*/ 46 h 88"/>
                <a:gd name="T22" fmla="*/ 10 w 46"/>
                <a:gd name="T23" fmla="*/ 33 h 88"/>
                <a:gd name="T24" fmla="*/ 17 w 46"/>
                <a:gd name="T25" fmla="*/ 20 h 88"/>
                <a:gd name="T26" fmla="*/ 21 w 46"/>
                <a:gd name="T27" fmla="*/ 14 h 88"/>
                <a:gd name="T28" fmla="*/ 44 w 46"/>
                <a:gd name="T2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88">
                  <a:moveTo>
                    <a:pt x="44" y="0"/>
                  </a:moveTo>
                  <a:cubicBezTo>
                    <a:pt x="45" y="1"/>
                    <a:pt x="46" y="2"/>
                    <a:pt x="45" y="3"/>
                  </a:cubicBezTo>
                  <a:cubicBezTo>
                    <a:pt x="41" y="9"/>
                    <a:pt x="38" y="16"/>
                    <a:pt x="33" y="21"/>
                  </a:cubicBezTo>
                  <a:cubicBezTo>
                    <a:pt x="22" y="31"/>
                    <a:pt x="16" y="44"/>
                    <a:pt x="16" y="59"/>
                  </a:cubicBezTo>
                  <a:cubicBezTo>
                    <a:pt x="16" y="61"/>
                    <a:pt x="16" y="64"/>
                    <a:pt x="14" y="66"/>
                  </a:cubicBezTo>
                  <a:cubicBezTo>
                    <a:pt x="12" y="64"/>
                    <a:pt x="12" y="61"/>
                    <a:pt x="11" y="59"/>
                  </a:cubicBezTo>
                  <a:cubicBezTo>
                    <a:pt x="12" y="61"/>
                    <a:pt x="12" y="64"/>
                    <a:pt x="14" y="66"/>
                  </a:cubicBezTo>
                  <a:cubicBezTo>
                    <a:pt x="14" y="72"/>
                    <a:pt x="14" y="78"/>
                    <a:pt x="11" y="84"/>
                  </a:cubicBezTo>
                  <a:cubicBezTo>
                    <a:pt x="9" y="88"/>
                    <a:pt x="7" y="87"/>
                    <a:pt x="4" y="85"/>
                  </a:cubicBezTo>
                  <a:cubicBezTo>
                    <a:pt x="0" y="76"/>
                    <a:pt x="0" y="67"/>
                    <a:pt x="1" y="58"/>
                  </a:cubicBezTo>
                  <a:cubicBezTo>
                    <a:pt x="1" y="53"/>
                    <a:pt x="6" y="50"/>
                    <a:pt x="7" y="46"/>
                  </a:cubicBezTo>
                  <a:cubicBezTo>
                    <a:pt x="8" y="42"/>
                    <a:pt x="7" y="37"/>
                    <a:pt x="10" y="33"/>
                  </a:cubicBezTo>
                  <a:cubicBezTo>
                    <a:pt x="13" y="29"/>
                    <a:pt x="16" y="25"/>
                    <a:pt x="17" y="20"/>
                  </a:cubicBezTo>
                  <a:cubicBezTo>
                    <a:pt x="17" y="17"/>
                    <a:pt x="19" y="15"/>
                    <a:pt x="21" y="14"/>
                  </a:cubicBezTo>
                  <a:cubicBezTo>
                    <a:pt x="29" y="10"/>
                    <a:pt x="36" y="5"/>
                    <a:pt x="44" y="0"/>
                  </a:cubicBezTo>
                  <a:close/>
                </a:path>
              </a:pathLst>
            </a:custGeom>
            <a:solidFill>
              <a:srgbClr val="D5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8" name="Freeform 2295"/>
            <p:cNvSpPr/>
            <p:nvPr/>
          </p:nvSpPr>
          <p:spPr bwMode="auto">
            <a:xfrm>
              <a:off x="7006" y="1761"/>
              <a:ext cx="57" cy="63"/>
            </a:xfrm>
            <a:custGeom>
              <a:avLst/>
              <a:gdLst>
                <a:gd name="T0" fmla="*/ 38 w 38"/>
                <a:gd name="T1" fmla="*/ 3 h 42"/>
                <a:gd name="T2" fmla="*/ 36 w 38"/>
                <a:gd name="T3" fmla="*/ 11 h 42"/>
                <a:gd name="T4" fmla="*/ 36 w 38"/>
                <a:gd name="T5" fmla="*/ 13 h 42"/>
                <a:gd name="T6" fmla="*/ 31 w 38"/>
                <a:gd name="T7" fmla="*/ 16 h 42"/>
                <a:gd name="T8" fmla="*/ 30 w 38"/>
                <a:gd name="T9" fmla="*/ 20 h 42"/>
                <a:gd name="T10" fmla="*/ 28 w 38"/>
                <a:gd name="T11" fmla="*/ 25 h 42"/>
                <a:gd name="T12" fmla="*/ 3 w 38"/>
                <a:gd name="T13" fmla="*/ 42 h 42"/>
                <a:gd name="T14" fmla="*/ 0 w 38"/>
                <a:gd name="T15" fmla="*/ 34 h 42"/>
                <a:gd name="T16" fmla="*/ 1 w 38"/>
                <a:gd name="T17" fmla="*/ 32 h 42"/>
                <a:gd name="T18" fmla="*/ 2 w 38"/>
                <a:gd name="T19" fmla="*/ 30 h 42"/>
                <a:gd name="T20" fmla="*/ 20 w 38"/>
                <a:gd name="T21" fmla="*/ 6 h 42"/>
                <a:gd name="T22" fmla="*/ 36 w 38"/>
                <a:gd name="T23" fmla="*/ 1 h 42"/>
                <a:gd name="T24" fmla="*/ 38 w 38"/>
                <a:gd name="T2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2">
                  <a:moveTo>
                    <a:pt x="38" y="3"/>
                  </a:moveTo>
                  <a:cubicBezTo>
                    <a:pt x="37" y="6"/>
                    <a:pt x="33" y="8"/>
                    <a:pt x="36" y="11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5" y="15"/>
                    <a:pt x="33" y="15"/>
                    <a:pt x="31" y="16"/>
                  </a:cubicBezTo>
                  <a:cubicBezTo>
                    <a:pt x="29" y="17"/>
                    <a:pt x="28" y="19"/>
                    <a:pt x="30" y="20"/>
                  </a:cubicBezTo>
                  <a:cubicBezTo>
                    <a:pt x="32" y="23"/>
                    <a:pt x="30" y="24"/>
                    <a:pt x="28" y="25"/>
                  </a:cubicBezTo>
                  <a:cubicBezTo>
                    <a:pt x="20" y="31"/>
                    <a:pt x="12" y="36"/>
                    <a:pt x="3" y="42"/>
                  </a:cubicBezTo>
                  <a:cubicBezTo>
                    <a:pt x="2" y="39"/>
                    <a:pt x="1" y="37"/>
                    <a:pt x="0" y="34"/>
                  </a:cubicBezTo>
                  <a:cubicBezTo>
                    <a:pt x="0" y="33"/>
                    <a:pt x="1" y="33"/>
                    <a:pt x="1" y="32"/>
                  </a:cubicBezTo>
                  <a:cubicBezTo>
                    <a:pt x="1" y="31"/>
                    <a:pt x="2" y="31"/>
                    <a:pt x="2" y="30"/>
                  </a:cubicBezTo>
                  <a:cubicBezTo>
                    <a:pt x="5" y="20"/>
                    <a:pt x="12" y="13"/>
                    <a:pt x="20" y="6"/>
                  </a:cubicBezTo>
                  <a:cubicBezTo>
                    <a:pt x="24" y="2"/>
                    <a:pt x="29" y="0"/>
                    <a:pt x="36" y="1"/>
                  </a:cubicBezTo>
                  <a:cubicBezTo>
                    <a:pt x="37" y="2"/>
                    <a:pt x="37" y="2"/>
                    <a:pt x="38" y="3"/>
                  </a:cubicBezTo>
                  <a:close/>
                </a:path>
              </a:pathLst>
            </a:custGeom>
            <a:solidFill>
              <a:srgbClr val="77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9" name="Freeform 2296"/>
            <p:cNvSpPr/>
            <p:nvPr/>
          </p:nvSpPr>
          <p:spPr bwMode="auto">
            <a:xfrm>
              <a:off x="6971" y="1948"/>
              <a:ext cx="20" cy="39"/>
            </a:xfrm>
            <a:custGeom>
              <a:avLst/>
              <a:gdLst>
                <a:gd name="T0" fmla="*/ 5 w 13"/>
                <a:gd name="T1" fmla="*/ 7 h 26"/>
                <a:gd name="T2" fmla="*/ 13 w 13"/>
                <a:gd name="T3" fmla="*/ 0 h 26"/>
                <a:gd name="T4" fmla="*/ 13 w 13"/>
                <a:gd name="T5" fmla="*/ 3 h 26"/>
                <a:gd name="T6" fmla="*/ 11 w 13"/>
                <a:gd name="T7" fmla="*/ 5 h 26"/>
                <a:gd name="T8" fmla="*/ 3 w 13"/>
                <a:gd name="T9" fmla="*/ 26 h 26"/>
                <a:gd name="T10" fmla="*/ 1 w 13"/>
                <a:gd name="T11" fmla="*/ 9 h 26"/>
                <a:gd name="T12" fmla="*/ 2 w 13"/>
                <a:gd name="T13" fmla="*/ 8 h 26"/>
                <a:gd name="T14" fmla="*/ 5 w 13"/>
                <a:gd name="T1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6">
                  <a:moveTo>
                    <a:pt x="5" y="7"/>
                  </a:moveTo>
                  <a:cubicBezTo>
                    <a:pt x="8" y="4"/>
                    <a:pt x="10" y="2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12"/>
                    <a:pt x="7" y="19"/>
                    <a:pt x="3" y="26"/>
                  </a:cubicBezTo>
                  <a:cubicBezTo>
                    <a:pt x="0" y="21"/>
                    <a:pt x="2" y="15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lose/>
                </a:path>
              </a:pathLst>
            </a:custGeom>
            <a:solidFill>
              <a:srgbClr val="B2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0" name="Freeform 2297"/>
            <p:cNvSpPr/>
            <p:nvPr/>
          </p:nvSpPr>
          <p:spPr bwMode="auto">
            <a:xfrm>
              <a:off x="7036" y="1780"/>
              <a:ext cx="25" cy="17"/>
            </a:xfrm>
            <a:custGeom>
              <a:avLst/>
              <a:gdLst>
                <a:gd name="T0" fmla="*/ 10 w 17"/>
                <a:gd name="T1" fmla="*/ 7 h 11"/>
                <a:gd name="T2" fmla="*/ 0 w 17"/>
                <a:gd name="T3" fmla="*/ 11 h 11"/>
                <a:gd name="T4" fmla="*/ 16 w 17"/>
                <a:gd name="T5" fmla="*/ 0 h 11"/>
                <a:gd name="T6" fmla="*/ 10 w 17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10" y="7"/>
                  </a:moveTo>
                  <a:cubicBezTo>
                    <a:pt x="7" y="9"/>
                    <a:pt x="5" y="11"/>
                    <a:pt x="0" y="11"/>
                  </a:cubicBezTo>
                  <a:cubicBezTo>
                    <a:pt x="4" y="4"/>
                    <a:pt x="9" y="0"/>
                    <a:pt x="16" y="0"/>
                  </a:cubicBezTo>
                  <a:cubicBezTo>
                    <a:pt x="17" y="5"/>
                    <a:pt x="12" y="5"/>
                    <a:pt x="10" y="7"/>
                  </a:cubicBezTo>
                  <a:close/>
                </a:path>
              </a:pathLst>
            </a:custGeom>
            <a:solidFill>
              <a:srgbClr val="A4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1" name="Freeform 2298"/>
            <p:cNvSpPr/>
            <p:nvPr/>
          </p:nvSpPr>
          <p:spPr bwMode="auto">
            <a:xfrm>
              <a:off x="6995" y="1825"/>
              <a:ext cx="9" cy="8"/>
            </a:xfrm>
            <a:custGeom>
              <a:avLst/>
              <a:gdLst>
                <a:gd name="T0" fmla="*/ 3 w 6"/>
                <a:gd name="T1" fmla="*/ 5 h 5"/>
                <a:gd name="T2" fmla="*/ 6 w 6"/>
                <a:gd name="T3" fmla="*/ 1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0" y="0"/>
                    <a:pt x="4" y="1"/>
                    <a:pt x="6" y="1"/>
                  </a:cubicBezTo>
                  <a:cubicBezTo>
                    <a:pt x="6" y="3"/>
                    <a:pt x="5" y="4"/>
                    <a:pt x="3" y="5"/>
                  </a:cubicBezTo>
                  <a:close/>
                </a:path>
              </a:pathLst>
            </a:custGeom>
            <a:solidFill>
              <a:srgbClr val="7B3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2" name="Freeform 2299"/>
            <p:cNvSpPr/>
            <p:nvPr/>
          </p:nvSpPr>
          <p:spPr bwMode="auto">
            <a:xfrm>
              <a:off x="6988" y="195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9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3" name="Freeform 2300"/>
            <p:cNvSpPr/>
            <p:nvPr/>
          </p:nvSpPr>
          <p:spPr bwMode="auto">
            <a:xfrm>
              <a:off x="6752" y="111"/>
              <a:ext cx="32" cy="36"/>
            </a:xfrm>
            <a:custGeom>
              <a:avLst/>
              <a:gdLst>
                <a:gd name="T0" fmla="*/ 21 w 21"/>
                <a:gd name="T1" fmla="*/ 20 h 24"/>
                <a:gd name="T2" fmla="*/ 21 w 21"/>
                <a:gd name="T3" fmla="*/ 22 h 24"/>
                <a:gd name="T4" fmla="*/ 16 w 21"/>
                <a:gd name="T5" fmla="*/ 21 h 24"/>
                <a:gd name="T6" fmla="*/ 14 w 21"/>
                <a:gd name="T7" fmla="*/ 16 h 24"/>
                <a:gd name="T8" fmla="*/ 11 w 21"/>
                <a:gd name="T9" fmla="*/ 13 h 24"/>
                <a:gd name="T10" fmla="*/ 9 w 21"/>
                <a:gd name="T11" fmla="*/ 16 h 24"/>
                <a:gd name="T12" fmla="*/ 5 w 21"/>
                <a:gd name="T13" fmla="*/ 15 h 24"/>
                <a:gd name="T14" fmla="*/ 0 w 21"/>
                <a:gd name="T15" fmla="*/ 1 h 24"/>
                <a:gd name="T16" fmla="*/ 13 w 21"/>
                <a:gd name="T17" fmla="*/ 5 h 24"/>
                <a:gd name="T18" fmla="*/ 14 w 21"/>
                <a:gd name="T19" fmla="*/ 5 h 24"/>
                <a:gd name="T20" fmla="*/ 17 w 21"/>
                <a:gd name="T21" fmla="*/ 6 h 24"/>
                <a:gd name="T22" fmla="*/ 20 w 21"/>
                <a:gd name="T23" fmla="*/ 10 h 24"/>
                <a:gd name="T24" fmla="*/ 21 w 21"/>
                <a:gd name="T25" fmla="*/ 15 h 24"/>
                <a:gd name="T26" fmla="*/ 21 w 21"/>
                <a:gd name="T27" fmla="*/ 16 h 24"/>
                <a:gd name="T28" fmla="*/ 21 w 21"/>
                <a:gd name="T2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4">
                  <a:moveTo>
                    <a:pt x="21" y="20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19" y="24"/>
                    <a:pt x="17" y="24"/>
                    <a:pt x="16" y="21"/>
                  </a:cubicBezTo>
                  <a:cubicBezTo>
                    <a:pt x="15" y="20"/>
                    <a:pt x="15" y="18"/>
                    <a:pt x="14" y="16"/>
                  </a:cubicBezTo>
                  <a:cubicBezTo>
                    <a:pt x="14" y="15"/>
                    <a:pt x="13" y="13"/>
                    <a:pt x="11" y="13"/>
                  </a:cubicBezTo>
                  <a:cubicBezTo>
                    <a:pt x="9" y="13"/>
                    <a:pt x="10" y="15"/>
                    <a:pt x="9" y="16"/>
                  </a:cubicBezTo>
                  <a:cubicBezTo>
                    <a:pt x="8" y="18"/>
                    <a:pt x="8" y="18"/>
                    <a:pt x="5" y="15"/>
                  </a:cubicBezTo>
                  <a:cubicBezTo>
                    <a:pt x="5" y="9"/>
                    <a:pt x="0" y="6"/>
                    <a:pt x="0" y="1"/>
                  </a:cubicBezTo>
                  <a:cubicBezTo>
                    <a:pt x="5" y="0"/>
                    <a:pt x="9" y="4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7"/>
                    <a:pt x="20" y="8"/>
                    <a:pt x="20" y="10"/>
                  </a:cubicBezTo>
                  <a:cubicBezTo>
                    <a:pt x="21" y="12"/>
                    <a:pt x="19" y="13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0" y="18"/>
                    <a:pt x="20" y="19"/>
                    <a:pt x="21" y="20"/>
                  </a:cubicBezTo>
                  <a:close/>
                </a:path>
              </a:pathLst>
            </a:custGeom>
            <a:solidFill>
              <a:srgbClr val="D1A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4" name="Freeform 2301"/>
            <p:cNvSpPr/>
            <p:nvPr/>
          </p:nvSpPr>
          <p:spPr bwMode="auto">
            <a:xfrm>
              <a:off x="6685" y="56"/>
              <a:ext cx="64" cy="57"/>
            </a:xfrm>
            <a:custGeom>
              <a:avLst/>
              <a:gdLst>
                <a:gd name="T0" fmla="*/ 0 w 43"/>
                <a:gd name="T1" fmla="*/ 0 h 38"/>
                <a:gd name="T2" fmla="*/ 28 w 43"/>
                <a:gd name="T3" fmla="*/ 18 h 38"/>
                <a:gd name="T4" fmla="*/ 37 w 43"/>
                <a:gd name="T5" fmla="*/ 28 h 38"/>
                <a:gd name="T6" fmla="*/ 43 w 43"/>
                <a:gd name="T7" fmla="*/ 38 h 38"/>
                <a:gd name="T8" fmla="*/ 26 w 43"/>
                <a:gd name="T9" fmla="*/ 18 h 38"/>
                <a:gd name="T10" fmla="*/ 20 w 43"/>
                <a:gd name="T11" fmla="*/ 12 h 38"/>
                <a:gd name="T12" fmla="*/ 0 w 4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8">
                  <a:moveTo>
                    <a:pt x="0" y="0"/>
                  </a:moveTo>
                  <a:cubicBezTo>
                    <a:pt x="13" y="2"/>
                    <a:pt x="22" y="8"/>
                    <a:pt x="28" y="18"/>
                  </a:cubicBezTo>
                  <a:cubicBezTo>
                    <a:pt x="31" y="22"/>
                    <a:pt x="34" y="24"/>
                    <a:pt x="37" y="28"/>
                  </a:cubicBezTo>
                  <a:cubicBezTo>
                    <a:pt x="39" y="31"/>
                    <a:pt x="42" y="34"/>
                    <a:pt x="43" y="38"/>
                  </a:cubicBezTo>
                  <a:cubicBezTo>
                    <a:pt x="36" y="32"/>
                    <a:pt x="30" y="26"/>
                    <a:pt x="26" y="18"/>
                  </a:cubicBezTo>
                  <a:cubicBezTo>
                    <a:pt x="24" y="15"/>
                    <a:pt x="22" y="13"/>
                    <a:pt x="20" y="12"/>
                  </a:cubicBezTo>
                  <a:cubicBezTo>
                    <a:pt x="13" y="9"/>
                    <a:pt x="7" y="4"/>
                    <a:pt x="0" y="0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5" name="Freeform 2302"/>
            <p:cNvSpPr/>
            <p:nvPr/>
          </p:nvSpPr>
          <p:spPr bwMode="auto">
            <a:xfrm>
              <a:off x="6749" y="206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6" name="Freeform 2303"/>
            <p:cNvSpPr/>
            <p:nvPr/>
          </p:nvSpPr>
          <p:spPr bwMode="auto">
            <a:xfrm>
              <a:off x="6667" y="177"/>
              <a:ext cx="10" cy="11"/>
            </a:xfrm>
            <a:custGeom>
              <a:avLst/>
              <a:gdLst>
                <a:gd name="T0" fmla="*/ 5 w 7"/>
                <a:gd name="T1" fmla="*/ 7 h 7"/>
                <a:gd name="T2" fmla="*/ 0 w 7"/>
                <a:gd name="T3" fmla="*/ 3 h 7"/>
                <a:gd name="T4" fmla="*/ 2 w 7"/>
                <a:gd name="T5" fmla="*/ 0 h 7"/>
                <a:gd name="T6" fmla="*/ 7 w 7"/>
                <a:gd name="T7" fmla="*/ 4 h 7"/>
                <a:gd name="T8" fmla="*/ 5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3" y="7"/>
                    <a:pt x="0" y="6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5" y="0"/>
                    <a:pt x="6" y="2"/>
                    <a:pt x="7" y="4"/>
                  </a:cubicBezTo>
                  <a:cubicBezTo>
                    <a:pt x="7" y="6"/>
                    <a:pt x="7" y="7"/>
                    <a:pt x="5" y="7"/>
                  </a:cubicBezTo>
                  <a:close/>
                </a:path>
              </a:pathLst>
            </a:custGeom>
            <a:solidFill>
              <a:srgbClr val="DBA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7" name="Freeform 2304"/>
            <p:cNvSpPr/>
            <p:nvPr/>
          </p:nvSpPr>
          <p:spPr bwMode="auto">
            <a:xfrm>
              <a:off x="6589" y="138"/>
              <a:ext cx="9" cy="15"/>
            </a:xfrm>
            <a:custGeom>
              <a:avLst/>
              <a:gdLst>
                <a:gd name="T0" fmla="*/ 5 w 6"/>
                <a:gd name="T1" fmla="*/ 8 h 10"/>
                <a:gd name="T2" fmla="*/ 5 w 6"/>
                <a:gd name="T3" fmla="*/ 10 h 10"/>
                <a:gd name="T4" fmla="*/ 3 w 6"/>
                <a:gd name="T5" fmla="*/ 0 h 10"/>
                <a:gd name="T6" fmla="*/ 3 w 6"/>
                <a:gd name="T7" fmla="*/ 0 h 10"/>
                <a:gd name="T8" fmla="*/ 5 w 6"/>
                <a:gd name="T9" fmla="*/ 6 h 10"/>
                <a:gd name="T10" fmla="*/ 5 w 6"/>
                <a:gd name="T11" fmla="*/ 6 h 10"/>
                <a:gd name="T12" fmla="*/ 5 w 6"/>
                <a:gd name="T13" fmla="*/ 7 h 10"/>
                <a:gd name="T14" fmla="*/ 5 w 6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5" y="8"/>
                  </a:moveTo>
                  <a:cubicBezTo>
                    <a:pt x="5" y="9"/>
                    <a:pt x="5" y="9"/>
                    <a:pt x="5" y="10"/>
                  </a:cubicBezTo>
                  <a:cubicBezTo>
                    <a:pt x="1" y="7"/>
                    <a:pt x="0" y="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3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8" name="Freeform 2305"/>
            <p:cNvSpPr/>
            <p:nvPr/>
          </p:nvSpPr>
          <p:spPr bwMode="auto">
            <a:xfrm>
              <a:off x="6587" y="158"/>
              <a:ext cx="6" cy="7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5 h 5"/>
                <a:gd name="T4" fmla="*/ 2 w 4"/>
                <a:gd name="T5" fmla="*/ 4 h 5"/>
                <a:gd name="T6" fmla="*/ 2 w 4"/>
                <a:gd name="T7" fmla="*/ 0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3" y="0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9" name="Freeform 2306"/>
            <p:cNvSpPr/>
            <p:nvPr/>
          </p:nvSpPr>
          <p:spPr bwMode="auto">
            <a:xfrm>
              <a:off x="6596" y="15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0" name="Freeform 2307"/>
            <p:cNvSpPr/>
            <p:nvPr/>
          </p:nvSpPr>
          <p:spPr bwMode="auto">
            <a:xfrm>
              <a:off x="6593" y="165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1" name="Freeform 2308"/>
            <p:cNvSpPr/>
            <p:nvPr/>
          </p:nvSpPr>
          <p:spPr bwMode="auto">
            <a:xfrm>
              <a:off x="6593" y="168"/>
              <a:ext cx="0" cy="3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2" name="Freeform 2309"/>
            <p:cNvSpPr/>
            <p:nvPr/>
          </p:nvSpPr>
          <p:spPr bwMode="auto">
            <a:xfrm>
              <a:off x="6743" y="2466"/>
              <a:ext cx="252" cy="115"/>
            </a:xfrm>
            <a:custGeom>
              <a:avLst/>
              <a:gdLst>
                <a:gd name="T0" fmla="*/ 15 w 168"/>
                <a:gd name="T1" fmla="*/ 2 h 77"/>
                <a:gd name="T2" fmla="*/ 25 w 168"/>
                <a:gd name="T3" fmla="*/ 0 h 77"/>
                <a:gd name="T4" fmla="*/ 35 w 168"/>
                <a:gd name="T5" fmla="*/ 19 h 77"/>
                <a:gd name="T6" fmla="*/ 36 w 168"/>
                <a:gd name="T7" fmla="*/ 27 h 77"/>
                <a:gd name="T8" fmla="*/ 38 w 168"/>
                <a:gd name="T9" fmla="*/ 28 h 77"/>
                <a:gd name="T10" fmla="*/ 42 w 168"/>
                <a:gd name="T11" fmla="*/ 27 h 77"/>
                <a:gd name="T12" fmla="*/ 46 w 168"/>
                <a:gd name="T13" fmla="*/ 27 h 77"/>
                <a:gd name="T14" fmla="*/ 83 w 168"/>
                <a:gd name="T15" fmla="*/ 29 h 77"/>
                <a:gd name="T16" fmla="*/ 92 w 168"/>
                <a:gd name="T17" fmla="*/ 32 h 77"/>
                <a:gd name="T18" fmla="*/ 89 w 168"/>
                <a:gd name="T19" fmla="*/ 37 h 77"/>
                <a:gd name="T20" fmla="*/ 83 w 168"/>
                <a:gd name="T21" fmla="*/ 47 h 77"/>
                <a:gd name="T22" fmla="*/ 81 w 168"/>
                <a:gd name="T23" fmla="*/ 49 h 77"/>
                <a:gd name="T24" fmla="*/ 135 w 168"/>
                <a:gd name="T25" fmla="*/ 58 h 77"/>
                <a:gd name="T26" fmla="*/ 163 w 168"/>
                <a:gd name="T27" fmla="*/ 69 h 77"/>
                <a:gd name="T28" fmla="*/ 167 w 168"/>
                <a:gd name="T29" fmla="*/ 77 h 77"/>
                <a:gd name="T30" fmla="*/ 165 w 168"/>
                <a:gd name="T31" fmla="*/ 77 h 77"/>
                <a:gd name="T32" fmla="*/ 119 w 168"/>
                <a:gd name="T33" fmla="*/ 63 h 77"/>
                <a:gd name="T34" fmla="*/ 86 w 168"/>
                <a:gd name="T35" fmla="*/ 58 h 77"/>
                <a:gd name="T36" fmla="*/ 35 w 168"/>
                <a:gd name="T37" fmla="*/ 53 h 77"/>
                <a:gd name="T38" fmla="*/ 6 w 168"/>
                <a:gd name="T39" fmla="*/ 49 h 77"/>
                <a:gd name="T40" fmla="*/ 0 w 168"/>
                <a:gd name="T41" fmla="*/ 46 h 77"/>
                <a:gd name="T42" fmla="*/ 26 w 168"/>
                <a:gd name="T43" fmla="*/ 37 h 77"/>
                <a:gd name="T44" fmla="*/ 27 w 168"/>
                <a:gd name="T45" fmla="*/ 29 h 77"/>
                <a:gd name="T46" fmla="*/ 29 w 168"/>
                <a:gd name="T47" fmla="*/ 27 h 77"/>
                <a:gd name="T48" fmla="*/ 17 w 168"/>
                <a:gd name="T49" fmla="*/ 10 h 77"/>
                <a:gd name="T50" fmla="*/ 15 w 168"/>
                <a:gd name="T51" fmla="*/ 9 h 77"/>
                <a:gd name="T52" fmla="*/ 15 w 168"/>
                <a:gd name="T5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77">
                  <a:moveTo>
                    <a:pt x="15" y="2"/>
                  </a:moveTo>
                  <a:cubicBezTo>
                    <a:pt x="20" y="5"/>
                    <a:pt x="21" y="5"/>
                    <a:pt x="25" y="0"/>
                  </a:cubicBezTo>
                  <a:cubicBezTo>
                    <a:pt x="28" y="6"/>
                    <a:pt x="32" y="13"/>
                    <a:pt x="35" y="19"/>
                  </a:cubicBezTo>
                  <a:cubicBezTo>
                    <a:pt x="36" y="22"/>
                    <a:pt x="36" y="24"/>
                    <a:pt x="36" y="27"/>
                  </a:cubicBezTo>
                  <a:cubicBezTo>
                    <a:pt x="37" y="27"/>
                    <a:pt x="38" y="28"/>
                    <a:pt x="38" y="28"/>
                  </a:cubicBezTo>
                  <a:cubicBezTo>
                    <a:pt x="40" y="28"/>
                    <a:pt x="41" y="27"/>
                    <a:pt x="42" y="27"/>
                  </a:cubicBezTo>
                  <a:cubicBezTo>
                    <a:pt x="43" y="27"/>
                    <a:pt x="45" y="27"/>
                    <a:pt x="46" y="27"/>
                  </a:cubicBezTo>
                  <a:cubicBezTo>
                    <a:pt x="58" y="28"/>
                    <a:pt x="71" y="27"/>
                    <a:pt x="83" y="29"/>
                  </a:cubicBezTo>
                  <a:cubicBezTo>
                    <a:pt x="86" y="30"/>
                    <a:pt x="89" y="29"/>
                    <a:pt x="92" y="32"/>
                  </a:cubicBezTo>
                  <a:cubicBezTo>
                    <a:pt x="94" y="35"/>
                    <a:pt x="91" y="37"/>
                    <a:pt x="89" y="37"/>
                  </a:cubicBezTo>
                  <a:cubicBezTo>
                    <a:pt x="82" y="38"/>
                    <a:pt x="83" y="42"/>
                    <a:pt x="83" y="47"/>
                  </a:cubicBezTo>
                  <a:cubicBezTo>
                    <a:pt x="82" y="48"/>
                    <a:pt x="80" y="49"/>
                    <a:pt x="81" y="49"/>
                  </a:cubicBezTo>
                  <a:cubicBezTo>
                    <a:pt x="99" y="51"/>
                    <a:pt x="116" y="61"/>
                    <a:pt x="135" y="58"/>
                  </a:cubicBezTo>
                  <a:cubicBezTo>
                    <a:pt x="145" y="59"/>
                    <a:pt x="154" y="65"/>
                    <a:pt x="163" y="69"/>
                  </a:cubicBezTo>
                  <a:cubicBezTo>
                    <a:pt x="165" y="71"/>
                    <a:pt x="168" y="73"/>
                    <a:pt x="167" y="77"/>
                  </a:cubicBezTo>
                  <a:cubicBezTo>
                    <a:pt x="166" y="77"/>
                    <a:pt x="166" y="77"/>
                    <a:pt x="165" y="77"/>
                  </a:cubicBezTo>
                  <a:cubicBezTo>
                    <a:pt x="149" y="73"/>
                    <a:pt x="135" y="67"/>
                    <a:pt x="119" y="63"/>
                  </a:cubicBezTo>
                  <a:cubicBezTo>
                    <a:pt x="108" y="61"/>
                    <a:pt x="97" y="59"/>
                    <a:pt x="86" y="58"/>
                  </a:cubicBezTo>
                  <a:cubicBezTo>
                    <a:pt x="69" y="56"/>
                    <a:pt x="52" y="55"/>
                    <a:pt x="35" y="53"/>
                  </a:cubicBezTo>
                  <a:cubicBezTo>
                    <a:pt x="25" y="52"/>
                    <a:pt x="16" y="50"/>
                    <a:pt x="6" y="49"/>
                  </a:cubicBezTo>
                  <a:cubicBezTo>
                    <a:pt x="4" y="49"/>
                    <a:pt x="2" y="48"/>
                    <a:pt x="0" y="46"/>
                  </a:cubicBezTo>
                  <a:cubicBezTo>
                    <a:pt x="8" y="43"/>
                    <a:pt x="18" y="41"/>
                    <a:pt x="26" y="37"/>
                  </a:cubicBezTo>
                  <a:cubicBezTo>
                    <a:pt x="32" y="34"/>
                    <a:pt x="32" y="34"/>
                    <a:pt x="27" y="29"/>
                  </a:cubicBezTo>
                  <a:cubicBezTo>
                    <a:pt x="28" y="28"/>
                    <a:pt x="29" y="28"/>
                    <a:pt x="29" y="27"/>
                  </a:cubicBezTo>
                  <a:cubicBezTo>
                    <a:pt x="25" y="21"/>
                    <a:pt x="21" y="16"/>
                    <a:pt x="17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5" y="7"/>
                    <a:pt x="13" y="4"/>
                    <a:pt x="15" y="2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3" name="Freeform 2310"/>
            <p:cNvSpPr/>
            <p:nvPr/>
          </p:nvSpPr>
          <p:spPr bwMode="auto">
            <a:xfrm>
              <a:off x="7010" y="273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C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4" name="Freeform 2311"/>
            <p:cNvSpPr/>
            <p:nvPr/>
          </p:nvSpPr>
          <p:spPr bwMode="auto">
            <a:xfrm>
              <a:off x="6662" y="2431"/>
              <a:ext cx="87" cy="54"/>
            </a:xfrm>
            <a:custGeom>
              <a:avLst/>
              <a:gdLst>
                <a:gd name="T0" fmla="*/ 58 w 58"/>
                <a:gd name="T1" fmla="*/ 0 h 36"/>
                <a:gd name="T2" fmla="*/ 44 w 58"/>
                <a:gd name="T3" fmla="*/ 7 h 36"/>
                <a:gd name="T4" fmla="*/ 40 w 58"/>
                <a:gd name="T5" fmla="*/ 13 h 36"/>
                <a:gd name="T6" fmla="*/ 17 w 58"/>
                <a:gd name="T7" fmla="*/ 29 h 36"/>
                <a:gd name="T8" fmla="*/ 10 w 58"/>
                <a:gd name="T9" fmla="*/ 34 h 36"/>
                <a:gd name="T10" fmla="*/ 8 w 58"/>
                <a:gd name="T11" fmla="*/ 36 h 36"/>
                <a:gd name="T12" fmla="*/ 8 w 58"/>
                <a:gd name="T13" fmla="*/ 36 h 36"/>
                <a:gd name="T14" fmla="*/ 8 w 58"/>
                <a:gd name="T15" fmla="*/ 20 h 36"/>
                <a:gd name="T16" fmla="*/ 58 w 58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6">
                  <a:moveTo>
                    <a:pt x="58" y="0"/>
                  </a:moveTo>
                  <a:cubicBezTo>
                    <a:pt x="54" y="5"/>
                    <a:pt x="49" y="5"/>
                    <a:pt x="44" y="7"/>
                  </a:cubicBezTo>
                  <a:cubicBezTo>
                    <a:pt x="41" y="8"/>
                    <a:pt x="39" y="10"/>
                    <a:pt x="40" y="13"/>
                  </a:cubicBezTo>
                  <a:cubicBezTo>
                    <a:pt x="32" y="17"/>
                    <a:pt x="24" y="22"/>
                    <a:pt x="17" y="29"/>
                  </a:cubicBezTo>
                  <a:cubicBezTo>
                    <a:pt x="15" y="32"/>
                    <a:pt x="13" y="34"/>
                    <a:pt x="10" y="34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0" y="29"/>
                    <a:pt x="0" y="25"/>
                    <a:pt x="8" y="20"/>
                  </a:cubicBezTo>
                  <a:cubicBezTo>
                    <a:pt x="23" y="10"/>
                    <a:pt x="39" y="1"/>
                    <a:pt x="58" y="0"/>
                  </a:cubicBezTo>
                  <a:close/>
                </a:path>
              </a:pathLst>
            </a:custGeom>
            <a:solidFill>
              <a:srgbClr val="FEF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5" name="Freeform 2312"/>
            <p:cNvSpPr/>
            <p:nvPr/>
          </p:nvSpPr>
          <p:spPr bwMode="auto">
            <a:xfrm>
              <a:off x="6674" y="248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6" name="Freeform 2313"/>
            <p:cNvSpPr/>
            <p:nvPr/>
          </p:nvSpPr>
          <p:spPr bwMode="auto">
            <a:xfrm>
              <a:off x="6680" y="24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7" name="Freeform 2314"/>
            <p:cNvSpPr/>
            <p:nvPr/>
          </p:nvSpPr>
          <p:spPr bwMode="auto">
            <a:xfrm>
              <a:off x="6680" y="2364"/>
              <a:ext cx="57" cy="40"/>
            </a:xfrm>
            <a:custGeom>
              <a:avLst/>
              <a:gdLst>
                <a:gd name="T0" fmla="*/ 38 w 38"/>
                <a:gd name="T1" fmla="*/ 4 h 27"/>
                <a:gd name="T2" fmla="*/ 3 w 38"/>
                <a:gd name="T3" fmla="*/ 26 h 27"/>
                <a:gd name="T4" fmla="*/ 0 w 38"/>
                <a:gd name="T5" fmla="*/ 27 h 27"/>
                <a:gd name="T6" fmla="*/ 8 w 38"/>
                <a:gd name="T7" fmla="*/ 15 h 27"/>
                <a:gd name="T8" fmla="*/ 23 w 38"/>
                <a:gd name="T9" fmla="*/ 6 h 27"/>
                <a:gd name="T10" fmla="*/ 38 w 38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7">
                  <a:moveTo>
                    <a:pt x="38" y="4"/>
                  </a:moveTo>
                  <a:cubicBezTo>
                    <a:pt x="27" y="12"/>
                    <a:pt x="14" y="17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0" y="22"/>
                    <a:pt x="4" y="18"/>
                    <a:pt x="8" y="15"/>
                  </a:cubicBezTo>
                  <a:cubicBezTo>
                    <a:pt x="13" y="12"/>
                    <a:pt x="18" y="9"/>
                    <a:pt x="23" y="6"/>
                  </a:cubicBezTo>
                  <a:cubicBezTo>
                    <a:pt x="28" y="5"/>
                    <a:pt x="32" y="0"/>
                    <a:pt x="38" y="4"/>
                  </a:cubicBezTo>
                  <a:close/>
                </a:path>
              </a:pathLst>
            </a:custGeom>
            <a:solidFill>
              <a:srgbClr val="FC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8" name="Freeform 2315"/>
            <p:cNvSpPr/>
            <p:nvPr/>
          </p:nvSpPr>
          <p:spPr bwMode="auto">
            <a:xfrm>
              <a:off x="7363" y="2587"/>
              <a:ext cx="199" cy="138"/>
            </a:xfrm>
            <a:custGeom>
              <a:avLst/>
              <a:gdLst>
                <a:gd name="T0" fmla="*/ 5 w 133"/>
                <a:gd name="T1" fmla="*/ 28 h 92"/>
                <a:gd name="T2" fmla="*/ 2 w 133"/>
                <a:gd name="T3" fmla="*/ 17 h 92"/>
                <a:gd name="T4" fmla="*/ 0 w 133"/>
                <a:gd name="T5" fmla="*/ 5 h 92"/>
                <a:gd name="T6" fmla="*/ 8 w 133"/>
                <a:gd name="T7" fmla="*/ 9 h 92"/>
                <a:gd name="T8" fmla="*/ 15 w 133"/>
                <a:gd name="T9" fmla="*/ 15 h 92"/>
                <a:gd name="T10" fmla="*/ 49 w 133"/>
                <a:gd name="T11" fmla="*/ 27 h 92"/>
                <a:gd name="T12" fmla="*/ 70 w 133"/>
                <a:gd name="T13" fmla="*/ 20 h 92"/>
                <a:gd name="T14" fmla="*/ 88 w 133"/>
                <a:gd name="T15" fmla="*/ 13 h 92"/>
                <a:gd name="T16" fmla="*/ 114 w 133"/>
                <a:gd name="T17" fmla="*/ 5 h 92"/>
                <a:gd name="T18" fmla="*/ 127 w 133"/>
                <a:gd name="T19" fmla="*/ 12 h 92"/>
                <a:gd name="T20" fmla="*/ 128 w 133"/>
                <a:gd name="T21" fmla="*/ 16 h 92"/>
                <a:gd name="T22" fmla="*/ 128 w 133"/>
                <a:gd name="T23" fmla="*/ 28 h 92"/>
                <a:gd name="T24" fmla="*/ 123 w 133"/>
                <a:gd name="T25" fmla="*/ 45 h 92"/>
                <a:gd name="T26" fmla="*/ 114 w 133"/>
                <a:gd name="T27" fmla="*/ 71 h 92"/>
                <a:gd name="T28" fmla="*/ 115 w 133"/>
                <a:gd name="T29" fmla="*/ 88 h 92"/>
                <a:gd name="T30" fmla="*/ 98 w 133"/>
                <a:gd name="T31" fmla="*/ 87 h 92"/>
                <a:gd name="T32" fmla="*/ 93 w 133"/>
                <a:gd name="T33" fmla="*/ 75 h 92"/>
                <a:gd name="T34" fmla="*/ 101 w 133"/>
                <a:gd name="T35" fmla="*/ 59 h 92"/>
                <a:gd name="T36" fmla="*/ 110 w 133"/>
                <a:gd name="T37" fmla="*/ 34 h 92"/>
                <a:gd name="T38" fmla="*/ 100 w 133"/>
                <a:gd name="T39" fmla="*/ 26 h 92"/>
                <a:gd name="T40" fmla="*/ 73 w 133"/>
                <a:gd name="T41" fmla="*/ 35 h 92"/>
                <a:gd name="T42" fmla="*/ 56 w 133"/>
                <a:gd name="T43" fmla="*/ 43 h 92"/>
                <a:gd name="T44" fmla="*/ 36 w 133"/>
                <a:gd name="T45" fmla="*/ 51 h 92"/>
                <a:gd name="T46" fmla="*/ 11 w 133"/>
                <a:gd name="T47" fmla="*/ 41 h 92"/>
                <a:gd name="T48" fmla="*/ 4 w 133"/>
                <a:gd name="T49" fmla="*/ 31 h 92"/>
                <a:gd name="T50" fmla="*/ 5 w 133"/>
                <a:gd name="T51" fmla="*/ 2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3" h="92">
                  <a:moveTo>
                    <a:pt x="5" y="28"/>
                  </a:moveTo>
                  <a:cubicBezTo>
                    <a:pt x="7" y="24"/>
                    <a:pt x="3" y="21"/>
                    <a:pt x="2" y="17"/>
                  </a:cubicBezTo>
                  <a:cubicBezTo>
                    <a:pt x="2" y="13"/>
                    <a:pt x="0" y="9"/>
                    <a:pt x="0" y="5"/>
                  </a:cubicBezTo>
                  <a:cubicBezTo>
                    <a:pt x="4" y="4"/>
                    <a:pt x="6" y="6"/>
                    <a:pt x="8" y="9"/>
                  </a:cubicBezTo>
                  <a:cubicBezTo>
                    <a:pt x="10" y="11"/>
                    <a:pt x="12" y="13"/>
                    <a:pt x="15" y="15"/>
                  </a:cubicBezTo>
                  <a:cubicBezTo>
                    <a:pt x="25" y="23"/>
                    <a:pt x="37" y="25"/>
                    <a:pt x="49" y="27"/>
                  </a:cubicBezTo>
                  <a:cubicBezTo>
                    <a:pt x="57" y="29"/>
                    <a:pt x="65" y="25"/>
                    <a:pt x="70" y="20"/>
                  </a:cubicBezTo>
                  <a:cubicBezTo>
                    <a:pt x="76" y="15"/>
                    <a:pt x="81" y="13"/>
                    <a:pt x="88" y="13"/>
                  </a:cubicBezTo>
                  <a:cubicBezTo>
                    <a:pt x="97" y="12"/>
                    <a:pt x="106" y="10"/>
                    <a:pt x="114" y="5"/>
                  </a:cubicBezTo>
                  <a:cubicBezTo>
                    <a:pt x="122" y="0"/>
                    <a:pt x="127" y="2"/>
                    <a:pt x="127" y="12"/>
                  </a:cubicBezTo>
                  <a:cubicBezTo>
                    <a:pt x="127" y="14"/>
                    <a:pt x="127" y="15"/>
                    <a:pt x="128" y="16"/>
                  </a:cubicBezTo>
                  <a:cubicBezTo>
                    <a:pt x="133" y="21"/>
                    <a:pt x="131" y="24"/>
                    <a:pt x="128" y="28"/>
                  </a:cubicBezTo>
                  <a:cubicBezTo>
                    <a:pt x="124" y="33"/>
                    <a:pt x="123" y="39"/>
                    <a:pt x="123" y="45"/>
                  </a:cubicBezTo>
                  <a:cubicBezTo>
                    <a:pt x="123" y="54"/>
                    <a:pt x="118" y="62"/>
                    <a:pt x="114" y="71"/>
                  </a:cubicBezTo>
                  <a:cubicBezTo>
                    <a:pt x="111" y="77"/>
                    <a:pt x="111" y="82"/>
                    <a:pt x="115" y="88"/>
                  </a:cubicBezTo>
                  <a:cubicBezTo>
                    <a:pt x="109" y="92"/>
                    <a:pt x="103" y="87"/>
                    <a:pt x="98" y="87"/>
                  </a:cubicBezTo>
                  <a:cubicBezTo>
                    <a:pt x="92" y="85"/>
                    <a:pt x="90" y="81"/>
                    <a:pt x="93" y="75"/>
                  </a:cubicBezTo>
                  <a:cubicBezTo>
                    <a:pt x="95" y="69"/>
                    <a:pt x="97" y="64"/>
                    <a:pt x="101" y="59"/>
                  </a:cubicBezTo>
                  <a:cubicBezTo>
                    <a:pt x="106" y="52"/>
                    <a:pt x="108" y="43"/>
                    <a:pt x="110" y="34"/>
                  </a:cubicBezTo>
                  <a:cubicBezTo>
                    <a:pt x="112" y="27"/>
                    <a:pt x="105" y="26"/>
                    <a:pt x="100" y="26"/>
                  </a:cubicBezTo>
                  <a:cubicBezTo>
                    <a:pt x="90" y="26"/>
                    <a:pt x="82" y="30"/>
                    <a:pt x="73" y="35"/>
                  </a:cubicBezTo>
                  <a:cubicBezTo>
                    <a:pt x="67" y="38"/>
                    <a:pt x="62" y="42"/>
                    <a:pt x="56" y="43"/>
                  </a:cubicBezTo>
                  <a:cubicBezTo>
                    <a:pt x="48" y="43"/>
                    <a:pt x="43" y="48"/>
                    <a:pt x="36" y="51"/>
                  </a:cubicBezTo>
                  <a:cubicBezTo>
                    <a:pt x="21" y="54"/>
                    <a:pt x="17" y="52"/>
                    <a:pt x="11" y="41"/>
                  </a:cubicBezTo>
                  <a:cubicBezTo>
                    <a:pt x="9" y="37"/>
                    <a:pt x="5" y="35"/>
                    <a:pt x="4" y="31"/>
                  </a:cubicBezTo>
                  <a:cubicBezTo>
                    <a:pt x="4" y="30"/>
                    <a:pt x="5" y="29"/>
                    <a:pt x="5" y="28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9" name="Freeform 2316"/>
            <p:cNvSpPr/>
            <p:nvPr/>
          </p:nvSpPr>
          <p:spPr bwMode="auto">
            <a:xfrm>
              <a:off x="7457" y="2736"/>
              <a:ext cx="86" cy="76"/>
            </a:xfrm>
            <a:custGeom>
              <a:avLst/>
              <a:gdLst>
                <a:gd name="T0" fmla="*/ 46 w 57"/>
                <a:gd name="T1" fmla="*/ 8 h 51"/>
                <a:gd name="T2" fmla="*/ 46 w 57"/>
                <a:gd name="T3" fmla="*/ 9 h 51"/>
                <a:gd name="T4" fmla="*/ 57 w 57"/>
                <a:gd name="T5" fmla="*/ 26 h 51"/>
                <a:gd name="T6" fmla="*/ 37 w 57"/>
                <a:gd name="T7" fmla="*/ 36 h 51"/>
                <a:gd name="T8" fmla="*/ 35 w 57"/>
                <a:gd name="T9" fmla="*/ 37 h 51"/>
                <a:gd name="T10" fmla="*/ 32 w 57"/>
                <a:gd name="T11" fmla="*/ 38 h 51"/>
                <a:gd name="T12" fmla="*/ 15 w 57"/>
                <a:gd name="T13" fmla="*/ 47 h 51"/>
                <a:gd name="T14" fmla="*/ 12 w 57"/>
                <a:gd name="T15" fmla="*/ 49 h 51"/>
                <a:gd name="T16" fmla="*/ 9 w 57"/>
                <a:gd name="T17" fmla="*/ 49 h 51"/>
                <a:gd name="T18" fmla="*/ 6 w 57"/>
                <a:gd name="T19" fmla="*/ 51 h 51"/>
                <a:gd name="T20" fmla="*/ 3 w 57"/>
                <a:gd name="T21" fmla="*/ 51 h 51"/>
                <a:gd name="T22" fmla="*/ 0 w 57"/>
                <a:gd name="T23" fmla="*/ 47 h 51"/>
                <a:gd name="T24" fmla="*/ 2 w 57"/>
                <a:gd name="T25" fmla="*/ 44 h 51"/>
                <a:gd name="T26" fmla="*/ 4 w 57"/>
                <a:gd name="T27" fmla="*/ 41 h 51"/>
                <a:gd name="T28" fmla="*/ 5 w 57"/>
                <a:gd name="T29" fmla="*/ 36 h 51"/>
                <a:gd name="T30" fmla="*/ 9 w 57"/>
                <a:gd name="T31" fmla="*/ 11 h 51"/>
                <a:gd name="T32" fmla="*/ 24 w 57"/>
                <a:gd name="T33" fmla="*/ 0 h 51"/>
                <a:gd name="T34" fmla="*/ 46 w 57"/>
                <a:gd name="T35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51">
                  <a:moveTo>
                    <a:pt x="46" y="8"/>
                  </a:moveTo>
                  <a:cubicBezTo>
                    <a:pt x="46" y="8"/>
                    <a:pt x="46" y="9"/>
                    <a:pt x="46" y="9"/>
                  </a:cubicBezTo>
                  <a:cubicBezTo>
                    <a:pt x="47" y="17"/>
                    <a:pt x="51" y="22"/>
                    <a:pt x="57" y="26"/>
                  </a:cubicBezTo>
                  <a:cubicBezTo>
                    <a:pt x="52" y="31"/>
                    <a:pt x="43" y="31"/>
                    <a:pt x="37" y="36"/>
                  </a:cubicBezTo>
                  <a:cubicBezTo>
                    <a:pt x="37" y="36"/>
                    <a:pt x="36" y="36"/>
                    <a:pt x="35" y="37"/>
                  </a:cubicBezTo>
                  <a:cubicBezTo>
                    <a:pt x="34" y="37"/>
                    <a:pt x="33" y="38"/>
                    <a:pt x="32" y="38"/>
                  </a:cubicBezTo>
                  <a:cubicBezTo>
                    <a:pt x="26" y="40"/>
                    <a:pt x="21" y="43"/>
                    <a:pt x="15" y="47"/>
                  </a:cubicBezTo>
                  <a:cubicBezTo>
                    <a:pt x="14" y="47"/>
                    <a:pt x="13" y="48"/>
                    <a:pt x="12" y="49"/>
                  </a:cubicBezTo>
                  <a:cubicBezTo>
                    <a:pt x="11" y="49"/>
                    <a:pt x="10" y="49"/>
                    <a:pt x="9" y="49"/>
                  </a:cubicBezTo>
                  <a:cubicBezTo>
                    <a:pt x="8" y="50"/>
                    <a:pt x="7" y="50"/>
                    <a:pt x="6" y="51"/>
                  </a:cubicBezTo>
                  <a:cubicBezTo>
                    <a:pt x="5" y="51"/>
                    <a:pt x="4" y="51"/>
                    <a:pt x="3" y="51"/>
                  </a:cubicBezTo>
                  <a:cubicBezTo>
                    <a:pt x="1" y="50"/>
                    <a:pt x="0" y="49"/>
                    <a:pt x="0" y="47"/>
                  </a:cubicBezTo>
                  <a:cubicBezTo>
                    <a:pt x="0" y="46"/>
                    <a:pt x="1" y="45"/>
                    <a:pt x="2" y="44"/>
                  </a:cubicBezTo>
                  <a:cubicBezTo>
                    <a:pt x="2" y="43"/>
                    <a:pt x="3" y="42"/>
                    <a:pt x="4" y="41"/>
                  </a:cubicBezTo>
                  <a:cubicBezTo>
                    <a:pt x="5" y="39"/>
                    <a:pt x="5" y="38"/>
                    <a:pt x="5" y="36"/>
                  </a:cubicBezTo>
                  <a:cubicBezTo>
                    <a:pt x="5" y="27"/>
                    <a:pt x="6" y="19"/>
                    <a:pt x="9" y="11"/>
                  </a:cubicBezTo>
                  <a:cubicBezTo>
                    <a:pt x="13" y="5"/>
                    <a:pt x="17" y="1"/>
                    <a:pt x="24" y="0"/>
                  </a:cubicBezTo>
                  <a:cubicBezTo>
                    <a:pt x="31" y="5"/>
                    <a:pt x="40" y="2"/>
                    <a:pt x="46" y="8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0" name="Freeform 2317"/>
            <p:cNvSpPr/>
            <p:nvPr/>
          </p:nvSpPr>
          <p:spPr bwMode="auto">
            <a:xfrm>
              <a:off x="7501" y="2772"/>
              <a:ext cx="57" cy="51"/>
            </a:xfrm>
            <a:custGeom>
              <a:avLst/>
              <a:gdLst>
                <a:gd name="T0" fmla="*/ 6 w 38"/>
                <a:gd name="T1" fmla="*/ 9 h 34"/>
                <a:gd name="T2" fmla="*/ 28 w 38"/>
                <a:gd name="T3" fmla="*/ 2 h 34"/>
                <a:gd name="T4" fmla="*/ 29 w 38"/>
                <a:gd name="T5" fmla="*/ 3 h 34"/>
                <a:gd name="T6" fmla="*/ 23 w 38"/>
                <a:gd name="T7" fmla="*/ 31 h 34"/>
                <a:gd name="T8" fmla="*/ 8 w 38"/>
                <a:gd name="T9" fmla="*/ 30 h 34"/>
                <a:gd name="T10" fmla="*/ 3 w 38"/>
                <a:gd name="T11" fmla="*/ 11 h 34"/>
                <a:gd name="T12" fmla="*/ 3 w 38"/>
                <a:gd name="T13" fmla="*/ 11 h 34"/>
                <a:gd name="T14" fmla="*/ 6 w 38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4">
                  <a:moveTo>
                    <a:pt x="6" y="9"/>
                  </a:moveTo>
                  <a:cubicBezTo>
                    <a:pt x="12" y="4"/>
                    <a:pt x="19" y="0"/>
                    <a:pt x="28" y="2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38" y="14"/>
                    <a:pt x="36" y="25"/>
                    <a:pt x="23" y="31"/>
                  </a:cubicBezTo>
                  <a:cubicBezTo>
                    <a:pt x="18" y="34"/>
                    <a:pt x="13" y="34"/>
                    <a:pt x="8" y="30"/>
                  </a:cubicBezTo>
                  <a:cubicBezTo>
                    <a:pt x="2" y="24"/>
                    <a:pt x="0" y="1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5" y="10"/>
                    <a:pt x="6" y="9"/>
                  </a:cubicBezTo>
                  <a:close/>
                </a:path>
              </a:pathLst>
            </a:custGeom>
            <a:solidFill>
              <a:srgbClr val="B7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1" name="Freeform 2318"/>
            <p:cNvSpPr/>
            <p:nvPr/>
          </p:nvSpPr>
          <p:spPr bwMode="auto">
            <a:xfrm>
              <a:off x="7468" y="2776"/>
              <a:ext cx="90" cy="53"/>
            </a:xfrm>
            <a:custGeom>
              <a:avLst/>
              <a:gdLst>
                <a:gd name="T0" fmla="*/ 25 w 60"/>
                <a:gd name="T1" fmla="*/ 8 h 35"/>
                <a:gd name="T2" fmla="*/ 29 w 60"/>
                <a:gd name="T3" fmla="*/ 14 h 35"/>
                <a:gd name="T4" fmla="*/ 30 w 60"/>
                <a:gd name="T5" fmla="*/ 17 h 35"/>
                <a:gd name="T6" fmla="*/ 33 w 60"/>
                <a:gd name="T7" fmla="*/ 26 h 35"/>
                <a:gd name="T8" fmla="*/ 45 w 60"/>
                <a:gd name="T9" fmla="*/ 24 h 35"/>
                <a:gd name="T10" fmla="*/ 55 w 60"/>
                <a:gd name="T11" fmla="*/ 13 h 35"/>
                <a:gd name="T12" fmla="*/ 51 w 60"/>
                <a:gd name="T13" fmla="*/ 0 h 35"/>
                <a:gd name="T14" fmla="*/ 58 w 60"/>
                <a:gd name="T15" fmla="*/ 8 h 35"/>
                <a:gd name="T16" fmla="*/ 60 w 60"/>
                <a:gd name="T17" fmla="*/ 19 h 35"/>
                <a:gd name="T18" fmla="*/ 55 w 60"/>
                <a:gd name="T19" fmla="*/ 29 h 35"/>
                <a:gd name="T20" fmla="*/ 33 w 60"/>
                <a:gd name="T21" fmla="*/ 31 h 35"/>
                <a:gd name="T22" fmla="*/ 26 w 60"/>
                <a:gd name="T23" fmla="*/ 27 h 35"/>
                <a:gd name="T24" fmla="*/ 9 w 60"/>
                <a:gd name="T25" fmla="*/ 28 h 35"/>
                <a:gd name="T26" fmla="*/ 3 w 60"/>
                <a:gd name="T27" fmla="*/ 28 h 35"/>
                <a:gd name="T28" fmla="*/ 0 w 60"/>
                <a:gd name="T29" fmla="*/ 22 h 35"/>
                <a:gd name="T30" fmla="*/ 1 w 60"/>
                <a:gd name="T31" fmla="*/ 19 h 35"/>
                <a:gd name="T32" fmla="*/ 3 w 60"/>
                <a:gd name="T33" fmla="*/ 19 h 35"/>
                <a:gd name="T34" fmla="*/ 4 w 60"/>
                <a:gd name="T35" fmla="*/ 17 h 35"/>
                <a:gd name="T36" fmla="*/ 25 w 60"/>
                <a:gd name="T3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35">
                  <a:moveTo>
                    <a:pt x="25" y="8"/>
                  </a:moveTo>
                  <a:cubicBezTo>
                    <a:pt x="25" y="10"/>
                    <a:pt x="21" y="15"/>
                    <a:pt x="29" y="14"/>
                  </a:cubicBezTo>
                  <a:cubicBezTo>
                    <a:pt x="31" y="13"/>
                    <a:pt x="30" y="15"/>
                    <a:pt x="30" y="17"/>
                  </a:cubicBezTo>
                  <a:cubicBezTo>
                    <a:pt x="29" y="20"/>
                    <a:pt x="29" y="24"/>
                    <a:pt x="33" y="26"/>
                  </a:cubicBezTo>
                  <a:cubicBezTo>
                    <a:pt x="37" y="28"/>
                    <a:pt x="41" y="27"/>
                    <a:pt x="45" y="24"/>
                  </a:cubicBezTo>
                  <a:cubicBezTo>
                    <a:pt x="48" y="20"/>
                    <a:pt x="53" y="18"/>
                    <a:pt x="55" y="13"/>
                  </a:cubicBezTo>
                  <a:cubicBezTo>
                    <a:pt x="56" y="8"/>
                    <a:pt x="52" y="4"/>
                    <a:pt x="51" y="0"/>
                  </a:cubicBezTo>
                  <a:cubicBezTo>
                    <a:pt x="55" y="1"/>
                    <a:pt x="58" y="3"/>
                    <a:pt x="58" y="8"/>
                  </a:cubicBezTo>
                  <a:cubicBezTo>
                    <a:pt x="58" y="12"/>
                    <a:pt x="59" y="15"/>
                    <a:pt x="60" y="19"/>
                  </a:cubicBezTo>
                  <a:cubicBezTo>
                    <a:pt x="58" y="22"/>
                    <a:pt x="57" y="26"/>
                    <a:pt x="55" y="29"/>
                  </a:cubicBezTo>
                  <a:cubicBezTo>
                    <a:pt x="49" y="34"/>
                    <a:pt x="40" y="35"/>
                    <a:pt x="33" y="31"/>
                  </a:cubicBezTo>
                  <a:cubicBezTo>
                    <a:pt x="31" y="30"/>
                    <a:pt x="29" y="27"/>
                    <a:pt x="26" y="27"/>
                  </a:cubicBezTo>
                  <a:cubicBezTo>
                    <a:pt x="20" y="24"/>
                    <a:pt x="14" y="24"/>
                    <a:pt x="9" y="28"/>
                  </a:cubicBezTo>
                  <a:cubicBezTo>
                    <a:pt x="7" y="29"/>
                    <a:pt x="5" y="29"/>
                    <a:pt x="3" y="28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11" y="13"/>
                    <a:pt x="17" y="9"/>
                    <a:pt x="25" y="8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2" name="Freeform 2319"/>
            <p:cNvSpPr/>
            <p:nvPr/>
          </p:nvSpPr>
          <p:spPr bwMode="auto">
            <a:xfrm>
              <a:off x="7490" y="2712"/>
              <a:ext cx="48" cy="37"/>
            </a:xfrm>
            <a:custGeom>
              <a:avLst/>
              <a:gdLst>
                <a:gd name="T0" fmla="*/ 24 w 32"/>
                <a:gd name="T1" fmla="*/ 24 h 25"/>
                <a:gd name="T2" fmla="*/ 11 w 32"/>
                <a:gd name="T3" fmla="*/ 25 h 25"/>
                <a:gd name="T4" fmla="*/ 3 w 32"/>
                <a:gd name="T5" fmla="*/ 18 h 25"/>
                <a:gd name="T6" fmla="*/ 0 w 32"/>
                <a:gd name="T7" fmla="*/ 14 h 25"/>
                <a:gd name="T8" fmla="*/ 13 w 32"/>
                <a:gd name="T9" fmla="*/ 1 h 25"/>
                <a:gd name="T10" fmla="*/ 30 w 32"/>
                <a:gd name="T11" fmla="*/ 5 h 25"/>
                <a:gd name="T12" fmla="*/ 28 w 32"/>
                <a:gd name="T13" fmla="*/ 20 h 25"/>
                <a:gd name="T14" fmla="*/ 26 w 32"/>
                <a:gd name="T15" fmla="*/ 22 h 25"/>
                <a:gd name="T16" fmla="*/ 26 w 32"/>
                <a:gd name="T17" fmla="*/ 22 h 25"/>
                <a:gd name="T18" fmla="*/ 24 w 32"/>
                <a:gd name="T1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5">
                  <a:moveTo>
                    <a:pt x="24" y="24"/>
                  </a:moveTo>
                  <a:cubicBezTo>
                    <a:pt x="20" y="25"/>
                    <a:pt x="16" y="25"/>
                    <a:pt x="11" y="25"/>
                  </a:cubicBezTo>
                  <a:cubicBezTo>
                    <a:pt x="7" y="24"/>
                    <a:pt x="4" y="23"/>
                    <a:pt x="3" y="18"/>
                  </a:cubicBezTo>
                  <a:cubicBezTo>
                    <a:pt x="2" y="17"/>
                    <a:pt x="0" y="16"/>
                    <a:pt x="0" y="14"/>
                  </a:cubicBezTo>
                  <a:cubicBezTo>
                    <a:pt x="1" y="6"/>
                    <a:pt x="6" y="3"/>
                    <a:pt x="13" y="1"/>
                  </a:cubicBezTo>
                  <a:cubicBezTo>
                    <a:pt x="19" y="0"/>
                    <a:pt x="25" y="2"/>
                    <a:pt x="30" y="5"/>
                  </a:cubicBezTo>
                  <a:cubicBezTo>
                    <a:pt x="32" y="10"/>
                    <a:pt x="30" y="15"/>
                    <a:pt x="28" y="20"/>
                  </a:cubicBezTo>
                  <a:cubicBezTo>
                    <a:pt x="27" y="21"/>
                    <a:pt x="27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lose/>
                </a:path>
              </a:pathLst>
            </a:custGeom>
            <a:solidFill>
              <a:srgbClr val="9C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3" name="Freeform 2320"/>
            <p:cNvSpPr/>
            <p:nvPr/>
          </p:nvSpPr>
          <p:spPr bwMode="auto">
            <a:xfrm>
              <a:off x="7526" y="27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4" name="Freeform 2321"/>
            <p:cNvSpPr/>
            <p:nvPr/>
          </p:nvSpPr>
          <p:spPr bwMode="auto">
            <a:xfrm>
              <a:off x="7529" y="274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A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5" name="Freeform 2322"/>
            <p:cNvSpPr/>
            <p:nvPr/>
          </p:nvSpPr>
          <p:spPr bwMode="auto">
            <a:xfrm>
              <a:off x="7414" y="2833"/>
              <a:ext cx="165" cy="93"/>
            </a:xfrm>
            <a:custGeom>
              <a:avLst/>
              <a:gdLst>
                <a:gd name="T0" fmla="*/ 110 w 110"/>
                <a:gd name="T1" fmla="*/ 12 h 62"/>
                <a:gd name="T2" fmla="*/ 109 w 110"/>
                <a:gd name="T3" fmla="*/ 25 h 62"/>
                <a:gd name="T4" fmla="*/ 108 w 110"/>
                <a:gd name="T5" fmla="*/ 31 h 62"/>
                <a:gd name="T6" fmla="*/ 105 w 110"/>
                <a:gd name="T7" fmla="*/ 34 h 62"/>
                <a:gd name="T8" fmla="*/ 103 w 110"/>
                <a:gd name="T9" fmla="*/ 35 h 62"/>
                <a:gd name="T10" fmla="*/ 100 w 110"/>
                <a:gd name="T11" fmla="*/ 36 h 62"/>
                <a:gd name="T12" fmla="*/ 98 w 110"/>
                <a:gd name="T13" fmla="*/ 35 h 62"/>
                <a:gd name="T14" fmla="*/ 72 w 110"/>
                <a:gd name="T15" fmla="*/ 27 h 62"/>
                <a:gd name="T16" fmla="*/ 56 w 110"/>
                <a:gd name="T17" fmla="*/ 33 h 62"/>
                <a:gd name="T18" fmla="*/ 53 w 110"/>
                <a:gd name="T19" fmla="*/ 35 h 62"/>
                <a:gd name="T20" fmla="*/ 51 w 110"/>
                <a:gd name="T21" fmla="*/ 36 h 62"/>
                <a:gd name="T22" fmla="*/ 48 w 110"/>
                <a:gd name="T23" fmla="*/ 37 h 62"/>
                <a:gd name="T24" fmla="*/ 45 w 110"/>
                <a:gd name="T25" fmla="*/ 37 h 62"/>
                <a:gd name="T26" fmla="*/ 42 w 110"/>
                <a:gd name="T27" fmla="*/ 39 h 62"/>
                <a:gd name="T28" fmla="*/ 37 w 110"/>
                <a:gd name="T29" fmla="*/ 43 h 62"/>
                <a:gd name="T30" fmla="*/ 20 w 110"/>
                <a:gd name="T31" fmla="*/ 55 h 62"/>
                <a:gd name="T32" fmla="*/ 3 w 110"/>
                <a:gd name="T33" fmla="*/ 60 h 62"/>
                <a:gd name="T34" fmla="*/ 0 w 110"/>
                <a:gd name="T35" fmla="*/ 55 h 62"/>
                <a:gd name="T36" fmla="*/ 14 w 110"/>
                <a:gd name="T37" fmla="*/ 40 h 62"/>
                <a:gd name="T38" fmla="*/ 50 w 110"/>
                <a:gd name="T39" fmla="*/ 22 h 62"/>
                <a:gd name="T40" fmla="*/ 50 w 110"/>
                <a:gd name="T41" fmla="*/ 22 h 62"/>
                <a:gd name="T42" fmla="*/ 53 w 110"/>
                <a:gd name="T43" fmla="*/ 20 h 62"/>
                <a:gd name="T44" fmla="*/ 84 w 110"/>
                <a:gd name="T45" fmla="*/ 6 h 62"/>
                <a:gd name="T46" fmla="*/ 110 w 110"/>
                <a:gd name="T47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" h="62">
                  <a:moveTo>
                    <a:pt x="110" y="12"/>
                  </a:moveTo>
                  <a:cubicBezTo>
                    <a:pt x="110" y="17"/>
                    <a:pt x="110" y="21"/>
                    <a:pt x="109" y="25"/>
                  </a:cubicBezTo>
                  <a:cubicBezTo>
                    <a:pt x="110" y="28"/>
                    <a:pt x="110" y="30"/>
                    <a:pt x="108" y="31"/>
                  </a:cubicBezTo>
                  <a:cubicBezTo>
                    <a:pt x="107" y="32"/>
                    <a:pt x="106" y="33"/>
                    <a:pt x="105" y="34"/>
                  </a:cubicBezTo>
                  <a:cubicBezTo>
                    <a:pt x="105" y="34"/>
                    <a:pt x="104" y="35"/>
                    <a:pt x="103" y="35"/>
                  </a:cubicBezTo>
                  <a:cubicBezTo>
                    <a:pt x="102" y="35"/>
                    <a:pt x="101" y="36"/>
                    <a:pt x="100" y="36"/>
                  </a:cubicBezTo>
                  <a:cubicBezTo>
                    <a:pt x="99" y="36"/>
                    <a:pt x="99" y="36"/>
                    <a:pt x="98" y="35"/>
                  </a:cubicBezTo>
                  <a:cubicBezTo>
                    <a:pt x="88" y="38"/>
                    <a:pt x="80" y="32"/>
                    <a:pt x="72" y="27"/>
                  </a:cubicBezTo>
                  <a:cubicBezTo>
                    <a:pt x="65" y="25"/>
                    <a:pt x="61" y="28"/>
                    <a:pt x="56" y="33"/>
                  </a:cubicBezTo>
                  <a:cubicBezTo>
                    <a:pt x="55" y="33"/>
                    <a:pt x="54" y="34"/>
                    <a:pt x="53" y="35"/>
                  </a:cubicBezTo>
                  <a:cubicBezTo>
                    <a:pt x="53" y="35"/>
                    <a:pt x="52" y="36"/>
                    <a:pt x="51" y="36"/>
                  </a:cubicBezTo>
                  <a:cubicBezTo>
                    <a:pt x="50" y="36"/>
                    <a:pt x="49" y="37"/>
                    <a:pt x="48" y="37"/>
                  </a:cubicBezTo>
                  <a:cubicBezTo>
                    <a:pt x="47" y="37"/>
                    <a:pt x="46" y="37"/>
                    <a:pt x="45" y="37"/>
                  </a:cubicBezTo>
                  <a:cubicBezTo>
                    <a:pt x="44" y="38"/>
                    <a:pt x="43" y="38"/>
                    <a:pt x="42" y="39"/>
                  </a:cubicBezTo>
                  <a:cubicBezTo>
                    <a:pt x="41" y="41"/>
                    <a:pt x="39" y="42"/>
                    <a:pt x="37" y="43"/>
                  </a:cubicBezTo>
                  <a:cubicBezTo>
                    <a:pt x="31" y="46"/>
                    <a:pt x="25" y="50"/>
                    <a:pt x="20" y="55"/>
                  </a:cubicBezTo>
                  <a:cubicBezTo>
                    <a:pt x="15" y="58"/>
                    <a:pt x="10" y="62"/>
                    <a:pt x="3" y="60"/>
                  </a:cubicBezTo>
                  <a:cubicBezTo>
                    <a:pt x="1" y="59"/>
                    <a:pt x="1" y="57"/>
                    <a:pt x="0" y="55"/>
                  </a:cubicBezTo>
                  <a:cubicBezTo>
                    <a:pt x="2" y="48"/>
                    <a:pt x="8" y="44"/>
                    <a:pt x="14" y="40"/>
                  </a:cubicBezTo>
                  <a:cubicBezTo>
                    <a:pt x="25" y="32"/>
                    <a:pt x="38" y="28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1"/>
                    <a:pt x="52" y="20"/>
                    <a:pt x="53" y="20"/>
                  </a:cubicBezTo>
                  <a:cubicBezTo>
                    <a:pt x="63" y="15"/>
                    <a:pt x="75" y="13"/>
                    <a:pt x="84" y="6"/>
                  </a:cubicBezTo>
                  <a:cubicBezTo>
                    <a:pt x="93" y="0"/>
                    <a:pt x="106" y="0"/>
                    <a:pt x="110" y="12"/>
                  </a:cubicBezTo>
                  <a:close/>
                </a:path>
              </a:pathLst>
            </a:custGeom>
            <a:solidFill>
              <a:srgbClr val="A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6" name="Freeform 2323"/>
            <p:cNvSpPr/>
            <p:nvPr/>
          </p:nvSpPr>
          <p:spPr bwMode="auto">
            <a:xfrm>
              <a:off x="7439" y="2832"/>
              <a:ext cx="50" cy="52"/>
            </a:xfrm>
            <a:custGeom>
              <a:avLst/>
              <a:gdLst>
                <a:gd name="T0" fmla="*/ 33 w 33"/>
                <a:gd name="T1" fmla="*/ 15 h 35"/>
                <a:gd name="T2" fmla="*/ 33 w 33"/>
                <a:gd name="T3" fmla="*/ 17 h 35"/>
                <a:gd name="T4" fmla="*/ 31 w 33"/>
                <a:gd name="T5" fmla="*/ 19 h 35"/>
                <a:gd name="T6" fmla="*/ 31 w 33"/>
                <a:gd name="T7" fmla="*/ 19 h 35"/>
                <a:gd name="T8" fmla="*/ 19 w 33"/>
                <a:gd name="T9" fmla="*/ 30 h 35"/>
                <a:gd name="T10" fmla="*/ 0 w 33"/>
                <a:gd name="T11" fmla="*/ 22 h 35"/>
                <a:gd name="T12" fmla="*/ 17 w 33"/>
                <a:gd name="T13" fmla="*/ 0 h 35"/>
                <a:gd name="T14" fmla="*/ 20 w 33"/>
                <a:gd name="T15" fmla="*/ 0 h 35"/>
                <a:gd name="T16" fmla="*/ 22 w 33"/>
                <a:gd name="T17" fmla="*/ 1 h 35"/>
                <a:gd name="T18" fmla="*/ 33 w 33"/>
                <a:gd name="T19" fmla="*/ 14 h 35"/>
                <a:gd name="T20" fmla="*/ 33 w 33"/>
                <a:gd name="T2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5">
                  <a:moveTo>
                    <a:pt x="33" y="15"/>
                  </a:moveTo>
                  <a:cubicBezTo>
                    <a:pt x="33" y="16"/>
                    <a:pt x="33" y="16"/>
                    <a:pt x="33" y="17"/>
                  </a:cubicBezTo>
                  <a:cubicBezTo>
                    <a:pt x="32" y="17"/>
                    <a:pt x="32" y="18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25"/>
                    <a:pt x="25" y="28"/>
                    <a:pt x="19" y="30"/>
                  </a:cubicBezTo>
                  <a:cubicBezTo>
                    <a:pt x="9" y="35"/>
                    <a:pt x="4" y="33"/>
                    <a:pt x="0" y="22"/>
                  </a:cubicBezTo>
                  <a:cubicBezTo>
                    <a:pt x="0" y="11"/>
                    <a:pt x="9" y="6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25" y="6"/>
                    <a:pt x="27" y="11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lose/>
                </a:path>
              </a:pathLst>
            </a:custGeom>
            <a:solidFill>
              <a:srgbClr val="B76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7" name="Freeform 2324"/>
            <p:cNvSpPr/>
            <p:nvPr/>
          </p:nvSpPr>
          <p:spPr bwMode="auto">
            <a:xfrm>
              <a:off x="7418" y="2860"/>
              <a:ext cx="71" cy="38"/>
            </a:xfrm>
            <a:custGeom>
              <a:avLst/>
              <a:gdLst>
                <a:gd name="T0" fmla="*/ 16 w 47"/>
                <a:gd name="T1" fmla="*/ 2 h 25"/>
                <a:gd name="T2" fmla="*/ 35 w 47"/>
                <a:gd name="T3" fmla="*/ 8 h 25"/>
                <a:gd name="T4" fmla="*/ 45 w 47"/>
                <a:gd name="T5" fmla="*/ 0 h 25"/>
                <a:gd name="T6" fmla="*/ 47 w 47"/>
                <a:gd name="T7" fmla="*/ 4 h 25"/>
                <a:gd name="T8" fmla="*/ 40 w 47"/>
                <a:gd name="T9" fmla="*/ 10 h 25"/>
                <a:gd name="T10" fmla="*/ 13 w 47"/>
                <a:gd name="T11" fmla="*/ 25 h 25"/>
                <a:gd name="T12" fmla="*/ 0 w 47"/>
                <a:gd name="T13" fmla="*/ 15 h 25"/>
                <a:gd name="T14" fmla="*/ 16 w 47"/>
                <a:gd name="T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5">
                  <a:moveTo>
                    <a:pt x="16" y="2"/>
                  </a:moveTo>
                  <a:cubicBezTo>
                    <a:pt x="20" y="11"/>
                    <a:pt x="27" y="13"/>
                    <a:pt x="35" y="8"/>
                  </a:cubicBezTo>
                  <a:cubicBezTo>
                    <a:pt x="39" y="6"/>
                    <a:pt x="42" y="3"/>
                    <a:pt x="45" y="0"/>
                  </a:cubicBezTo>
                  <a:cubicBezTo>
                    <a:pt x="46" y="1"/>
                    <a:pt x="46" y="3"/>
                    <a:pt x="47" y="4"/>
                  </a:cubicBezTo>
                  <a:cubicBezTo>
                    <a:pt x="46" y="7"/>
                    <a:pt x="44" y="9"/>
                    <a:pt x="40" y="10"/>
                  </a:cubicBezTo>
                  <a:cubicBezTo>
                    <a:pt x="30" y="14"/>
                    <a:pt x="22" y="20"/>
                    <a:pt x="13" y="25"/>
                  </a:cubicBezTo>
                  <a:cubicBezTo>
                    <a:pt x="7" y="24"/>
                    <a:pt x="2" y="21"/>
                    <a:pt x="0" y="15"/>
                  </a:cubicBezTo>
                  <a:cubicBezTo>
                    <a:pt x="6" y="11"/>
                    <a:pt x="9" y="4"/>
                    <a:pt x="16" y="2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8" name="Freeform 2325"/>
            <p:cNvSpPr/>
            <p:nvPr/>
          </p:nvSpPr>
          <p:spPr bwMode="auto">
            <a:xfrm>
              <a:off x="7457" y="2802"/>
              <a:ext cx="50" cy="33"/>
            </a:xfrm>
            <a:custGeom>
              <a:avLst/>
              <a:gdLst>
                <a:gd name="T0" fmla="*/ 8 w 33"/>
                <a:gd name="T1" fmla="*/ 22 h 22"/>
                <a:gd name="T2" fmla="*/ 6 w 33"/>
                <a:gd name="T3" fmla="*/ 22 h 22"/>
                <a:gd name="T4" fmla="*/ 3 w 33"/>
                <a:gd name="T5" fmla="*/ 14 h 22"/>
                <a:gd name="T6" fmla="*/ 6 w 33"/>
                <a:gd name="T7" fmla="*/ 11 h 22"/>
                <a:gd name="T8" fmla="*/ 8 w 33"/>
                <a:gd name="T9" fmla="*/ 10 h 22"/>
                <a:gd name="T10" fmla="*/ 10 w 33"/>
                <a:gd name="T11" fmla="*/ 10 h 22"/>
                <a:gd name="T12" fmla="*/ 20 w 33"/>
                <a:gd name="T13" fmla="*/ 4 h 22"/>
                <a:gd name="T14" fmla="*/ 31 w 33"/>
                <a:gd name="T15" fmla="*/ 7 h 22"/>
                <a:gd name="T16" fmla="*/ 33 w 33"/>
                <a:gd name="T17" fmla="*/ 10 h 22"/>
                <a:gd name="T18" fmla="*/ 30 w 33"/>
                <a:gd name="T19" fmla="*/ 13 h 22"/>
                <a:gd name="T20" fmla="*/ 17 w 33"/>
                <a:gd name="T21" fmla="*/ 17 h 22"/>
                <a:gd name="T22" fmla="*/ 15 w 33"/>
                <a:gd name="T23" fmla="*/ 18 h 22"/>
                <a:gd name="T24" fmla="*/ 13 w 33"/>
                <a:gd name="T25" fmla="*/ 20 h 22"/>
                <a:gd name="T26" fmla="*/ 12 w 33"/>
                <a:gd name="T27" fmla="*/ 20 h 22"/>
                <a:gd name="T28" fmla="*/ 8 w 33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2">
                  <a:moveTo>
                    <a:pt x="8" y="22"/>
                  </a:moveTo>
                  <a:cubicBezTo>
                    <a:pt x="7" y="22"/>
                    <a:pt x="7" y="22"/>
                    <a:pt x="6" y="22"/>
                  </a:cubicBezTo>
                  <a:cubicBezTo>
                    <a:pt x="0" y="21"/>
                    <a:pt x="2" y="17"/>
                    <a:pt x="3" y="14"/>
                  </a:cubicBezTo>
                  <a:cubicBezTo>
                    <a:pt x="4" y="13"/>
                    <a:pt x="4" y="12"/>
                    <a:pt x="6" y="11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4" y="9"/>
                    <a:pt x="17" y="6"/>
                    <a:pt x="20" y="4"/>
                  </a:cubicBezTo>
                  <a:cubicBezTo>
                    <a:pt x="27" y="0"/>
                    <a:pt x="27" y="0"/>
                    <a:pt x="31" y="7"/>
                  </a:cubicBezTo>
                  <a:cubicBezTo>
                    <a:pt x="32" y="8"/>
                    <a:pt x="32" y="9"/>
                    <a:pt x="33" y="10"/>
                  </a:cubicBezTo>
                  <a:cubicBezTo>
                    <a:pt x="32" y="11"/>
                    <a:pt x="31" y="12"/>
                    <a:pt x="30" y="13"/>
                  </a:cubicBezTo>
                  <a:cubicBezTo>
                    <a:pt x="27" y="17"/>
                    <a:pt x="21" y="13"/>
                    <a:pt x="17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9"/>
                    <a:pt x="14" y="19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1" y="21"/>
                    <a:pt x="9" y="20"/>
                    <a:pt x="8" y="22"/>
                  </a:cubicBezTo>
                  <a:close/>
                </a:path>
              </a:pathLst>
            </a:custGeom>
            <a:solidFill>
              <a:srgbClr val="F6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9" name="Freeform 2326"/>
            <p:cNvSpPr/>
            <p:nvPr/>
          </p:nvSpPr>
          <p:spPr bwMode="auto">
            <a:xfrm>
              <a:off x="7477" y="2818"/>
              <a:ext cx="30" cy="33"/>
            </a:xfrm>
            <a:custGeom>
              <a:avLst/>
              <a:gdLst>
                <a:gd name="T0" fmla="*/ 0 w 20"/>
                <a:gd name="T1" fmla="*/ 5 h 22"/>
                <a:gd name="T2" fmla="*/ 17 w 20"/>
                <a:gd name="T3" fmla="*/ 2 h 22"/>
                <a:gd name="T4" fmla="*/ 10 w 20"/>
                <a:gd name="T5" fmla="*/ 22 h 22"/>
                <a:gd name="T6" fmla="*/ 9 w 20"/>
                <a:gd name="T7" fmla="*/ 22 h 22"/>
                <a:gd name="T8" fmla="*/ 8 w 20"/>
                <a:gd name="T9" fmla="*/ 18 h 22"/>
                <a:gd name="T10" fmla="*/ 4 w 20"/>
                <a:gd name="T11" fmla="*/ 9 h 22"/>
                <a:gd name="T12" fmla="*/ 0 w 20"/>
                <a:gd name="T1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0" y="5"/>
                  </a:moveTo>
                  <a:cubicBezTo>
                    <a:pt x="5" y="0"/>
                    <a:pt x="11" y="1"/>
                    <a:pt x="17" y="2"/>
                  </a:cubicBezTo>
                  <a:cubicBezTo>
                    <a:pt x="19" y="10"/>
                    <a:pt x="20" y="18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1"/>
                    <a:pt x="8" y="20"/>
                    <a:pt x="8" y="18"/>
                  </a:cubicBezTo>
                  <a:cubicBezTo>
                    <a:pt x="9" y="14"/>
                    <a:pt x="9" y="10"/>
                    <a:pt x="4" y="9"/>
                  </a:cubicBezTo>
                  <a:cubicBezTo>
                    <a:pt x="2" y="8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0" name="Freeform 2327"/>
            <p:cNvSpPr/>
            <p:nvPr/>
          </p:nvSpPr>
          <p:spPr bwMode="auto">
            <a:xfrm>
              <a:off x="7489" y="2863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1" name="Freeform 2328"/>
            <p:cNvSpPr/>
            <p:nvPr/>
          </p:nvSpPr>
          <p:spPr bwMode="auto">
            <a:xfrm>
              <a:off x="7486" y="285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2" name="Freeform 2329"/>
            <p:cNvSpPr/>
            <p:nvPr/>
          </p:nvSpPr>
          <p:spPr bwMode="auto">
            <a:xfrm>
              <a:off x="7489" y="285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3" name="Freeform 2330"/>
            <p:cNvSpPr/>
            <p:nvPr/>
          </p:nvSpPr>
          <p:spPr bwMode="auto">
            <a:xfrm>
              <a:off x="7237" y="2488"/>
              <a:ext cx="123" cy="138"/>
            </a:xfrm>
            <a:custGeom>
              <a:avLst/>
              <a:gdLst>
                <a:gd name="T0" fmla="*/ 3 w 82"/>
                <a:gd name="T1" fmla="*/ 39 h 92"/>
                <a:gd name="T2" fmla="*/ 8 w 82"/>
                <a:gd name="T3" fmla="*/ 32 h 92"/>
                <a:gd name="T4" fmla="*/ 26 w 82"/>
                <a:gd name="T5" fmla="*/ 20 h 92"/>
                <a:gd name="T6" fmla="*/ 45 w 82"/>
                <a:gd name="T7" fmla="*/ 5 h 92"/>
                <a:gd name="T8" fmla="*/ 54 w 82"/>
                <a:gd name="T9" fmla="*/ 0 h 92"/>
                <a:gd name="T10" fmla="*/ 62 w 82"/>
                <a:gd name="T11" fmla="*/ 7 h 92"/>
                <a:gd name="T12" fmla="*/ 61 w 82"/>
                <a:gd name="T13" fmla="*/ 28 h 92"/>
                <a:gd name="T14" fmla="*/ 67 w 82"/>
                <a:gd name="T15" fmla="*/ 47 h 92"/>
                <a:gd name="T16" fmla="*/ 74 w 82"/>
                <a:gd name="T17" fmla="*/ 60 h 92"/>
                <a:gd name="T18" fmla="*/ 78 w 82"/>
                <a:gd name="T19" fmla="*/ 80 h 92"/>
                <a:gd name="T20" fmla="*/ 82 w 82"/>
                <a:gd name="T21" fmla="*/ 90 h 92"/>
                <a:gd name="T22" fmla="*/ 67 w 82"/>
                <a:gd name="T23" fmla="*/ 80 h 92"/>
                <a:gd name="T24" fmla="*/ 49 w 82"/>
                <a:gd name="T25" fmla="*/ 45 h 92"/>
                <a:gd name="T26" fmla="*/ 32 w 82"/>
                <a:gd name="T27" fmla="*/ 44 h 92"/>
                <a:gd name="T28" fmla="*/ 26 w 82"/>
                <a:gd name="T29" fmla="*/ 58 h 92"/>
                <a:gd name="T30" fmla="*/ 16 w 82"/>
                <a:gd name="T31" fmla="*/ 78 h 92"/>
                <a:gd name="T32" fmla="*/ 11 w 82"/>
                <a:gd name="T33" fmla="*/ 74 h 92"/>
                <a:gd name="T34" fmla="*/ 1 w 82"/>
                <a:gd name="T35" fmla="*/ 46 h 92"/>
                <a:gd name="T36" fmla="*/ 3 w 82"/>
                <a:gd name="T37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2">
                  <a:moveTo>
                    <a:pt x="3" y="39"/>
                  </a:moveTo>
                  <a:cubicBezTo>
                    <a:pt x="3" y="35"/>
                    <a:pt x="5" y="33"/>
                    <a:pt x="8" y="32"/>
                  </a:cubicBezTo>
                  <a:cubicBezTo>
                    <a:pt x="14" y="28"/>
                    <a:pt x="20" y="23"/>
                    <a:pt x="26" y="20"/>
                  </a:cubicBezTo>
                  <a:cubicBezTo>
                    <a:pt x="33" y="16"/>
                    <a:pt x="40" y="12"/>
                    <a:pt x="45" y="5"/>
                  </a:cubicBezTo>
                  <a:cubicBezTo>
                    <a:pt x="47" y="2"/>
                    <a:pt x="50" y="0"/>
                    <a:pt x="54" y="0"/>
                  </a:cubicBezTo>
                  <a:cubicBezTo>
                    <a:pt x="60" y="0"/>
                    <a:pt x="60" y="1"/>
                    <a:pt x="62" y="7"/>
                  </a:cubicBezTo>
                  <a:cubicBezTo>
                    <a:pt x="64" y="14"/>
                    <a:pt x="63" y="21"/>
                    <a:pt x="61" y="28"/>
                  </a:cubicBezTo>
                  <a:cubicBezTo>
                    <a:pt x="60" y="35"/>
                    <a:pt x="62" y="42"/>
                    <a:pt x="67" y="47"/>
                  </a:cubicBezTo>
                  <a:cubicBezTo>
                    <a:pt x="70" y="51"/>
                    <a:pt x="72" y="55"/>
                    <a:pt x="74" y="60"/>
                  </a:cubicBezTo>
                  <a:cubicBezTo>
                    <a:pt x="73" y="67"/>
                    <a:pt x="76" y="73"/>
                    <a:pt x="78" y="80"/>
                  </a:cubicBezTo>
                  <a:cubicBezTo>
                    <a:pt x="80" y="83"/>
                    <a:pt x="81" y="87"/>
                    <a:pt x="82" y="90"/>
                  </a:cubicBezTo>
                  <a:cubicBezTo>
                    <a:pt x="74" y="92"/>
                    <a:pt x="69" y="89"/>
                    <a:pt x="67" y="80"/>
                  </a:cubicBezTo>
                  <a:cubicBezTo>
                    <a:pt x="64" y="66"/>
                    <a:pt x="53" y="57"/>
                    <a:pt x="49" y="45"/>
                  </a:cubicBezTo>
                  <a:cubicBezTo>
                    <a:pt x="47" y="38"/>
                    <a:pt x="37" y="39"/>
                    <a:pt x="32" y="44"/>
                  </a:cubicBezTo>
                  <a:cubicBezTo>
                    <a:pt x="28" y="48"/>
                    <a:pt x="26" y="53"/>
                    <a:pt x="26" y="58"/>
                  </a:cubicBezTo>
                  <a:cubicBezTo>
                    <a:pt x="25" y="65"/>
                    <a:pt x="23" y="73"/>
                    <a:pt x="16" y="78"/>
                  </a:cubicBezTo>
                  <a:cubicBezTo>
                    <a:pt x="13" y="77"/>
                    <a:pt x="12" y="76"/>
                    <a:pt x="11" y="74"/>
                  </a:cubicBezTo>
                  <a:cubicBezTo>
                    <a:pt x="7" y="64"/>
                    <a:pt x="4" y="55"/>
                    <a:pt x="1" y="46"/>
                  </a:cubicBezTo>
                  <a:cubicBezTo>
                    <a:pt x="0" y="43"/>
                    <a:pt x="1" y="41"/>
                    <a:pt x="3" y="39"/>
                  </a:cubicBezTo>
                  <a:close/>
                </a:path>
              </a:pathLst>
            </a:custGeom>
            <a:solidFill>
              <a:srgbClr val="FA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4" name="Freeform 2331"/>
            <p:cNvSpPr/>
            <p:nvPr/>
          </p:nvSpPr>
          <p:spPr bwMode="auto">
            <a:xfrm>
              <a:off x="7256" y="2539"/>
              <a:ext cx="107" cy="102"/>
            </a:xfrm>
            <a:custGeom>
              <a:avLst/>
              <a:gdLst>
                <a:gd name="T0" fmla="*/ 3 w 71"/>
                <a:gd name="T1" fmla="*/ 43 h 68"/>
                <a:gd name="T2" fmla="*/ 6 w 71"/>
                <a:gd name="T3" fmla="*/ 34 h 68"/>
                <a:gd name="T4" fmla="*/ 9 w 71"/>
                <a:gd name="T5" fmla="*/ 21 h 68"/>
                <a:gd name="T6" fmla="*/ 25 w 71"/>
                <a:gd name="T7" fmla="*/ 2 h 68"/>
                <a:gd name="T8" fmla="*/ 42 w 71"/>
                <a:gd name="T9" fmla="*/ 12 h 68"/>
                <a:gd name="T10" fmla="*/ 53 w 71"/>
                <a:gd name="T11" fmla="*/ 32 h 68"/>
                <a:gd name="T12" fmla="*/ 57 w 71"/>
                <a:gd name="T13" fmla="*/ 42 h 68"/>
                <a:gd name="T14" fmla="*/ 69 w 71"/>
                <a:gd name="T15" fmla="*/ 56 h 68"/>
                <a:gd name="T16" fmla="*/ 71 w 71"/>
                <a:gd name="T17" fmla="*/ 60 h 68"/>
                <a:gd name="T18" fmla="*/ 64 w 71"/>
                <a:gd name="T19" fmla="*/ 65 h 68"/>
                <a:gd name="T20" fmla="*/ 61 w 71"/>
                <a:gd name="T21" fmla="*/ 67 h 68"/>
                <a:gd name="T22" fmla="*/ 59 w 71"/>
                <a:gd name="T23" fmla="*/ 68 h 68"/>
                <a:gd name="T24" fmla="*/ 57 w 71"/>
                <a:gd name="T25" fmla="*/ 68 h 68"/>
                <a:gd name="T26" fmla="*/ 41 w 71"/>
                <a:gd name="T27" fmla="*/ 54 h 68"/>
                <a:gd name="T28" fmla="*/ 40 w 71"/>
                <a:gd name="T29" fmla="*/ 49 h 68"/>
                <a:gd name="T30" fmla="*/ 41 w 71"/>
                <a:gd name="T31" fmla="*/ 37 h 68"/>
                <a:gd name="T32" fmla="*/ 41 w 71"/>
                <a:gd name="T33" fmla="*/ 37 h 68"/>
                <a:gd name="T34" fmla="*/ 40 w 71"/>
                <a:gd name="T35" fmla="*/ 37 h 68"/>
                <a:gd name="T36" fmla="*/ 12 w 71"/>
                <a:gd name="T37" fmla="*/ 60 h 68"/>
                <a:gd name="T38" fmla="*/ 6 w 71"/>
                <a:gd name="T39" fmla="*/ 59 h 68"/>
                <a:gd name="T40" fmla="*/ 2 w 71"/>
                <a:gd name="T41" fmla="*/ 53 h 68"/>
                <a:gd name="T42" fmla="*/ 3 w 71"/>
                <a:gd name="T43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" h="68">
                  <a:moveTo>
                    <a:pt x="3" y="43"/>
                  </a:moveTo>
                  <a:cubicBezTo>
                    <a:pt x="3" y="40"/>
                    <a:pt x="4" y="37"/>
                    <a:pt x="6" y="34"/>
                  </a:cubicBezTo>
                  <a:cubicBezTo>
                    <a:pt x="8" y="30"/>
                    <a:pt x="9" y="26"/>
                    <a:pt x="9" y="21"/>
                  </a:cubicBezTo>
                  <a:cubicBezTo>
                    <a:pt x="9" y="12"/>
                    <a:pt x="16" y="4"/>
                    <a:pt x="25" y="2"/>
                  </a:cubicBezTo>
                  <a:cubicBezTo>
                    <a:pt x="32" y="0"/>
                    <a:pt x="40" y="4"/>
                    <a:pt x="42" y="12"/>
                  </a:cubicBezTo>
                  <a:cubicBezTo>
                    <a:pt x="43" y="20"/>
                    <a:pt x="48" y="26"/>
                    <a:pt x="53" y="32"/>
                  </a:cubicBezTo>
                  <a:cubicBezTo>
                    <a:pt x="55" y="35"/>
                    <a:pt x="57" y="37"/>
                    <a:pt x="57" y="42"/>
                  </a:cubicBezTo>
                  <a:cubicBezTo>
                    <a:pt x="58" y="49"/>
                    <a:pt x="62" y="54"/>
                    <a:pt x="69" y="56"/>
                  </a:cubicBezTo>
                  <a:cubicBezTo>
                    <a:pt x="69" y="58"/>
                    <a:pt x="70" y="59"/>
                    <a:pt x="71" y="60"/>
                  </a:cubicBezTo>
                  <a:cubicBezTo>
                    <a:pt x="70" y="63"/>
                    <a:pt x="66" y="64"/>
                    <a:pt x="64" y="65"/>
                  </a:cubicBezTo>
                  <a:cubicBezTo>
                    <a:pt x="63" y="66"/>
                    <a:pt x="62" y="66"/>
                    <a:pt x="61" y="67"/>
                  </a:cubicBezTo>
                  <a:cubicBezTo>
                    <a:pt x="61" y="67"/>
                    <a:pt x="60" y="68"/>
                    <a:pt x="59" y="68"/>
                  </a:cubicBezTo>
                  <a:cubicBezTo>
                    <a:pt x="58" y="68"/>
                    <a:pt x="58" y="68"/>
                    <a:pt x="57" y="68"/>
                  </a:cubicBezTo>
                  <a:cubicBezTo>
                    <a:pt x="51" y="64"/>
                    <a:pt x="44" y="61"/>
                    <a:pt x="41" y="54"/>
                  </a:cubicBezTo>
                  <a:cubicBezTo>
                    <a:pt x="40" y="52"/>
                    <a:pt x="40" y="50"/>
                    <a:pt x="40" y="49"/>
                  </a:cubicBezTo>
                  <a:cubicBezTo>
                    <a:pt x="40" y="45"/>
                    <a:pt x="41" y="41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0" y="37"/>
                    <a:pt x="40" y="37"/>
                  </a:cubicBezTo>
                  <a:cubicBezTo>
                    <a:pt x="34" y="48"/>
                    <a:pt x="21" y="52"/>
                    <a:pt x="12" y="60"/>
                  </a:cubicBezTo>
                  <a:cubicBezTo>
                    <a:pt x="10" y="61"/>
                    <a:pt x="8" y="60"/>
                    <a:pt x="6" y="59"/>
                  </a:cubicBezTo>
                  <a:cubicBezTo>
                    <a:pt x="5" y="57"/>
                    <a:pt x="3" y="55"/>
                    <a:pt x="2" y="53"/>
                  </a:cubicBezTo>
                  <a:cubicBezTo>
                    <a:pt x="1" y="49"/>
                    <a:pt x="0" y="46"/>
                    <a:pt x="3" y="43"/>
                  </a:cubicBezTo>
                  <a:close/>
                </a:path>
              </a:pathLst>
            </a:custGeom>
            <a:solidFill>
              <a:srgbClr val="F9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5" name="Freeform 2332"/>
            <p:cNvSpPr/>
            <p:nvPr/>
          </p:nvSpPr>
          <p:spPr bwMode="auto">
            <a:xfrm>
              <a:off x="7348" y="2629"/>
              <a:ext cx="22" cy="9"/>
            </a:xfrm>
            <a:custGeom>
              <a:avLst/>
              <a:gdLst>
                <a:gd name="T0" fmla="*/ 0 w 15"/>
                <a:gd name="T1" fmla="*/ 4 h 6"/>
                <a:gd name="T2" fmla="*/ 10 w 15"/>
                <a:gd name="T3" fmla="*/ 0 h 6"/>
                <a:gd name="T4" fmla="*/ 15 w 15"/>
                <a:gd name="T5" fmla="*/ 0 h 6"/>
                <a:gd name="T6" fmla="*/ 15 w 15"/>
                <a:gd name="T7" fmla="*/ 2 h 6"/>
                <a:gd name="T8" fmla="*/ 0 w 1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4"/>
                  </a:moveTo>
                  <a:cubicBezTo>
                    <a:pt x="2" y="0"/>
                    <a:pt x="6" y="0"/>
                    <a:pt x="10" y="0"/>
                  </a:cubicBezTo>
                  <a:cubicBezTo>
                    <a:pt x="12" y="0"/>
                    <a:pt x="14" y="0"/>
                    <a:pt x="15" y="0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1" y="6"/>
                    <a:pt x="6" y="6"/>
                    <a:pt x="0" y="4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6" name="Freeform 2333"/>
            <p:cNvSpPr/>
            <p:nvPr/>
          </p:nvSpPr>
          <p:spPr bwMode="auto">
            <a:xfrm>
              <a:off x="7363" y="2509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7" name="Freeform 2334"/>
            <p:cNvSpPr/>
            <p:nvPr/>
          </p:nvSpPr>
          <p:spPr bwMode="auto">
            <a:xfrm>
              <a:off x="7454" y="2592"/>
              <a:ext cx="3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8" name="Freeform 2335"/>
            <p:cNvSpPr/>
            <p:nvPr/>
          </p:nvSpPr>
          <p:spPr bwMode="auto">
            <a:xfrm>
              <a:off x="7366" y="2503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9" name="Freeform 2336"/>
            <p:cNvSpPr/>
            <p:nvPr/>
          </p:nvSpPr>
          <p:spPr bwMode="auto">
            <a:xfrm>
              <a:off x="7661" y="287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8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0" name="Freeform 2337"/>
            <p:cNvSpPr/>
            <p:nvPr/>
          </p:nvSpPr>
          <p:spPr bwMode="auto">
            <a:xfrm>
              <a:off x="7370" y="248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1" name="Freeform 2338"/>
            <p:cNvSpPr/>
            <p:nvPr/>
          </p:nvSpPr>
          <p:spPr bwMode="auto">
            <a:xfrm>
              <a:off x="7658" y="2844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9C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2" name="Freeform 2339"/>
            <p:cNvSpPr/>
            <p:nvPr/>
          </p:nvSpPr>
          <p:spPr bwMode="auto">
            <a:xfrm>
              <a:off x="7663" y="2562"/>
              <a:ext cx="145" cy="106"/>
            </a:xfrm>
            <a:custGeom>
              <a:avLst/>
              <a:gdLst>
                <a:gd name="T0" fmla="*/ 40 w 97"/>
                <a:gd name="T1" fmla="*/ 70 h 71"/>
                <a:gd name="T2" fmla="*/ 18 w 97"/>
                <a:gd name="T3" fmla="*/ 52 h 71"/>
                <a:gd name="T4" fmla="*/ 10 w 97"/>
                <a:gd name="T5" fmla="*/ 41 h 71"/>
                <a:gd name="T6" fmla="*/ 6 w 97"/>
                <a:gd name="T7" fmla="*/ 26 h 71"/>
                <a:gd name="T8" fmla="*/ 7 w 97"/>
                <a:gd name="T9" fmla="*/ 24 h 71"/>
                <a:gd name="T10" fmla="*/ 32 w 97"/>
                <a:gd name="T11" fmla="*/ 8 h 71"/>
                <a:gd name="T12" fmla="*/ 61 w 97"/>
                <a:gd name="T13" fmla="*/ 0 h 71"/>
                <a:gd name="T14" fmla="*/ 65 w 97"/>
                <a:gd name="T15" fmla="*/ 0 h 71"/>
                <a:gd name="T16" fmla="*/ 91 w 97"/>
                <a:gd name="T17" fmla="*/ 24 h 71"/>
                <a:gd name="T18" fmla="*/ 88 w 97"/>
                <a:gd name="T19" fmla="*/ 41 h 71"/>
                <a:gd name="T20" fmla="*/ 87 w 97"/>
                <a:gd name="T21" fmla="*/ 47 h 71"/>
                <a:gd name="T22" fmla="*/ 88 w 97"/>
                <a:gd name="T23" fmla="*/ 59 h 71"/>
                <a:gd name="T24" fmla="*/ 78 w 97"/>
                <a:gd name="T25" fmla="*/ 63 h 71"/>
                <a:gd name="T26" fmla="*/ 75 w 97"/>
                <a:gd name="T27" fmla="*/ 65 h 71"/>
                <a:gd name="T28" fmla="*/ 57 w 97"/>
                <a:gd name="T29" fmla="*/ 70 h 71"/>
                <a:gd name="T30" fmla="*/ 40 w 97"/>
                <a:gd name="T3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71">
                  <a:moveTo>
                    <a:pt x="40" y="70"/>
                  </a:moveTo>
                  <a:cubicBezTo>
                    <a:pt x="30" y="67"/>
                    <a:pt x="22" y="62"/>
                    <a:pt x="18" y="52"/>
                  </a:cubicBezTo>
                  <a:cubicBezTo>
                    <a:pt x="17" y="48"/>
                    <a:pt x="15" y="44"/>
                    <a:pt x="10" y="41"/>
                  </a:cubicBezTo>
                  <a:cubicBezTo>
                    <a:pt x="0" y="36"/>
                    <a:pt x="0" y="35"/>
                    <a:pt x="6" y="26"/>
                  </a:cubicBezTo>
                  <a:cubicBezTo>
                    <a:pt x="6" y="25"/>
                    <a:pt x="7" y="25"/>
                    <a:pt x="7" y="24"/>
                  </a:cubicBezTo>
                  <a:cubicBezTo>
                    <a:pt x="13" y="15"/>
                    <a:pt x="22" y="12"/>
                    <a:pt x="32" y="8"/>
                  </a:cubicBezTo>
                  <a:cubicBezTo>
                    <a:pt x="42" y="5"/>
                    <a:pt x="52" y="4"/>
                    <a:pt x="61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77" y="5"/>
                    <a:pt x="87" y="12"/>
                    <a:pt x="91" y="24"/>
                  </a:cubicBezTo>
                  <a:cubicBezTo>
                    <a:pt x="93" y="29"/>
                    <a:pt x="97" y="37"/>
                    <a:pt x="88" y="41"/>
                  </a:cubicBezTo>
                  <a:cubicBezTo>
                    <a:pt x="86" y="42"/>
                    <a:pt x="86" y="44"/>
                    <a:pt x="87" y="47"/>
                  </a:cubicBezTo>
                  <a:cubicBezTo>
                    <a:pt x="88" y="51"/>
                    <a:pt x="90" y="54"/>
                    <a:pt x="88" y="59"/>
                  </a:cubicBezTo>
                  <a:cubicBezTo>
                    <a:pt x="85" y="63"/>
                    <a:pt x="81" y="62"/>
                    <a:pt x="78" y="63"/>
                  </a:cubicBezTo>
                  <a:cubicBezTo>
                    <a:pt x="77" y="64"/>
                    <a:pt x="76" y="64"/>
                    <a:pt x="75" y="65"/>
                  </a:cubicBezTo>
                  <a:cubicBezTo>
                    <a:pt x="70" y="71"/>
                    <a:pt x="64" y="71"/>
                    <a:pt x="57" y="70"/>
                  </a:cubicBezTo>
                  <a:cubicBezTo>
                    <a:pt x="51" y="70"/>
                    <a:pt x="45" y="70"/>
                    <a:pt x="40" y="70"/>
                  </a:cubicBezTo>
                  <a:close/>
                </a:path>
              </a:pathLst>
            </a:custGeom>
            <a:solidFill>
              <a:srgbClr val="FDE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3" name="Freeform 2340"/>
            <p:cNvSpPr/>
            <p:nvPr/>
          </p:nvSpPr>
          <p:spPr bwMode="auto">
            <a:xfrm>
              <a:off x="6167" y="3390"/>
              <a:ext cx="45" cy="105"/>
            </a:xfrm>
            <a:custGeom>
              <a:avLst/>
              <a:gdLst>
                <a:gd name="T0" fmla="*/ 4 w 30"/>
                <a:gd name="T1" fmla="*/ 62 h 70"/>
                <a:gd name="T2" fmla="*/ 0 w 30"/>
                <a:gd name="T3" fmla="*/ 54 h 70"/>
                <a:gd name="T4" fmla="*/ 16 w 30"/>
                <a:gd name="T5" fmla="*/ 61 h 70"/>
                <a:gd name="T6" fmla="*/ 16 w 30"/>
                <a:gd name="T7" fmla="*/ 57 h 70"/>
                <a:gd name="T8" fmla="*/ 12 w 30"/>
                <a:gd name="T9" fmla="*/ 42 h 70"/>
                <a:gd name="T10" fmla="*/ 9 w 30"/>
                <a:gd name="T11" fmla="*/ 31 h 70"/>
                <a:gd name="T12" fmla="*/ 10 w 30"/>
                <a:gd name="T13" fmla="*/ 13 h 70"/>
                <a:gd name="T14" fmla="*/ 17 w 30"/>
                <a:gd name="T15" fmla="*/ 11 h 70"/>
                <a:gd name="T16" fmla="*/ 24 w 30"/>
                <a:gd name="T17" fmla="*/ 14 h 70"/>
                <a:gd name="T18" fmla="*/ 23 w 30"/>
                <a:gd name="T19" fmla="*/ 0 h 70"/>
                <a:gd name="T20" fmla="*/ 29 w 30"/>
                <a:gd name="T21" fmla="*/ 19 h 70"/>
                <a:gd name="T22" fmla="*/ 28 w 30"/>
                <a:gd name="T23" fmla="*/ 22 h 70"/>
                <a:gd name="T24" fmla="*/ 24 w 30"/>
                <a:gd name="T25" fmla="*/ 30 h 70"/>
                <a:gd name="T26" fmla="*/ 24 w 30"/>
                <a:gd name="T27" fmla="*/ 69 h 70"/>
                <a:gd name="T28" fmla="*/ 4 w 30"/>
                <a:gd name="T29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70">
                  <a:moveTo>
                    <a:pt x="4" y="62"/>
                  </a:moveTo>
                  <a:cubicBezTo>
                    <a:pt x="4" y="58"/>
                    <a:pt x="1" y="56"/>
                    <a:pt x="0" y="54"/>
                  </a:cubicBezTo>
                  <a:cubicBezTo>
                    <a:pt x="6" y="55"/>
                    <a:pt x="9" y="62"/>
                    <a:pt x="16" y="61"/>
                  </a:cubicBezTo>
                  <a:cubicBezTo>
                    <a:pt x="17" y="60"/>
                    <a:pt x="17" y="59"/>
                    <a:pt x="16" y="57"/>
                  </a:cubicBezTo>
                  <a:cubicBezTo>
                    <a:pt x="13" y="52"/>
                    <a:pt x="9" y="48"/>
                    <a:pt x="12" y="42"/>
                  </a:cubicBezTo>
                  <a:cubicBezTo>
                    <a:pt x="13" y="39"/>
                    <a:pt x="10" y="34"/>
                    <a:pt x="9" y="31"/>
                  </a:cubicBezTo>
                  <a:cubicBezTo>
                    <a:pt x="7" y="25"/>
                    <a:pt x="8" y="19"/>
                    <a:pt x="10" y="13"/>
                  </a:cubicBezTo>
                  <a:cubicBezTo>
                    <a:pt x="11" y="8"/>
                    <a:pt x="13" y="8"/>
                    <a:pt x="17" y="11"/>
                  </a:cubicBezTo>
                  <a:cubicBezTo>
                    <a:pt x="19" y="12"/>
                    <a:pt x="20" y="14"/>
                    <a:pt x="24" y="14"/>
                  </a:cubicBezTo>
                  <a:cubicBezTo>
                    <a:pt x="25" y="9"/>
                    <a:pt x="22" y="5"/>
                    <a:pt x="23" y="0"/>
                  </a:cubicBezTo>
                  <a:cubicBezTo>
                    <a:pt x="27" y="6"/>
                    <a:pt x="27" y="13"/>
                    <a:pt x="29" y="19"/>
                  </a:cubicBezTo>
                  <a:cubicBezTo>
                    <a:pt x="30" y="20"/>
                    <a:pt x="29" y="22"/>
                    <a:pt x="28" y="22"/>
                  </a:cubicBezTo>
                  <a:cubicBezTo>
                    <a:pt x="24" y="24"/>
                    <a:pt x="25" y="27"/>
                    <a:pt x="24" y="30"/>
                  </a:cubicBezTo>
                  <a:cubicBezTo>
                    <a:pt x="22" y="43"/>
                    <a:pt x="27" y="56"/>
                    <a:pt x="24" y="69"/>
                  </a:cubicBezTo>
                  <a:cubicBezTo>
                    <a:pt x="16" y="70"/>
                    <a:pt x="10" y="66"/>
                    <a:pt x="4" y="6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4" name="Freeform 2341"/>
            <p:cNvSpPr/>
            <p:nvPr/>
          </p:nvSpPr>
          <p:spPr bwMode="auto">
            <a:xfrm>
              <a:off x="6152" y="34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5" name="Freeform 2342"/>
            <p:cNvSpPr/>
            <p:nvPr/>
          </p:nvSpPr>
          <p:spPr bwMode="auto">
            <a:xfrm>
              <a:off x="6155" y="34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6" name="Freeform 2343"/>
            <p:cNvSpPr/>
            <p:nvPr/>
          </p:nvSpPr>
          <p:spPr bwMode="auto">
            <a:xfrm>
              <a:off x="6158" y="34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7" name="Freeform 2344"/>
            <p:cNvSpPr/>
            <p:nvPr/>
          </p:nvSpPr>
          <p:spPr bwMode="auto">
            <a:xfrm>
              <a:off x="6136" y="34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1CD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8" name="Freeform 2345"/>
            <p:cNvSpPr/>
            <p:nvPr/>
          </p:nvSpPr>
          <p:spPr bwMode="auto">
            <a:xfrm>
              <a:off x="6215" y="3229"/>
              <a:ext cx="77" cy="254"/>
            </a:xfrm>
            <a:custGeom>
              <a:avLst/>
              <a:gdLst>
                <a:gd name="T0" fmla="*/ 25 w 51"/>
                <a:gd name="T1" fmla="*/ 165 h 169"/>
                <a:gd name="T2" fmla="*/ 10 w 51"/>
                <a:gd name="T3" fmla="*/ 146 h 169"/>
                <a:gd name="T4" fmla="*/ 10 w 51"/>
                <a:gd name="T5" fmla="*/ 144 h 169"/>
                <a:gd name="T6" fmla="*/ 8 w 51"/>
                <a:gd name="T7" fmla="*/ 142 h 169"/>
                <a:gd name="T8" fmla="*/ 6 w 51"/>
                <a:gd name="T9" fmla="*/ 136 h 169"/>
                <a:gd name="T10" fmla="*/ 8 w 51"/>
                <a:gd name="T11" fmla="*/ 110 h 169"/>
                <a:gd name="T12" fmla="*/ 8 w 51"/>
                <a:gd name="T13" fmla="*/ 103 h 169"/>
                <a:gd name="T14" fmla="*/ 10 w 51"/>
                <a:gd name="T15" fmla="*/ 49 h 169"/>
                <a:gd name="T16" fmla="*/ 17 w 51"/>
                <a:gd name="T17" fmla="*/ 39 h 169"/>
                <a:gd name="T18" fmla="*/ 32 w 51"/>
                <a:gd name="T19" fmla="*/ 18 h 169"/>
                <a:gd name="T20" fmla="*/ 38 w 51"/>
                <a:gd name="T21" fmla="*/ 6 h 169"/>
                <a:gd name="T22" fmla="*/ 47 w 51"/>
                <a:gd name="T23" fmla="*/ 2 h 169"/>
                <a:gd name="T24" fmla="*/ 48 w 51"/>
                <a:gd name="T25" fmla="*/ 11 h 169"/>
                <a:gd name="T26" fmla="*/ 41 w 51"/>
                <a:gd name="T27" fmla="*/ 32 h 169"/>
                <a:gd name="T28" fmla="*/ 33 w 51"/>
                <a:gd name="T29" fmla="*/ 63 h 169"/>
                <a:gd name="T30" fmla="*/ 36 w 51"/>
                <a:gd name="T31" fmla="*/ 79 h 169"/>
                <a:gd name="T32" fmla="*/ 39 w 51"/>
                <a:gd name="T33" fmla="*/ 90 h 169"/>
                <a:gd name="T34" fmla="*/ 45 w 51"/>
                <a:gd name="T35" fmla="*/ 109 h 169"/>
                <a:gd name="T36" fmla="*/ 49 w 51"/>
                <a:gd name="T37" fmla="*/ 122 h 169"/>
                <a:gd name="T38" fmla="*/ 35 w 51"/>
                <a:gd name="T39" fmla="*/ 113 h 169"/>
                <a:gd name="T40" fmla="*/ 25 w 51"/>
                <a:gd name="T41" fmla="*/ 75 h 169"/>
                <a:gd name="T42" fmla="*/ 25 w 51"/>
                <a:gd name="T43" fmla="*/ 67 h 169"/>
                <a:gd name="T44" fmla="*/ 21 w 51"/>
                <a:gd name="T45" fmla="*/ 58 h 169"/>
                <a:gd name="T46" fmla="*/ 18 w 51"/>
                <a:gd name="T47" fmla="*/ 67 h 169"/>
                <a:gd name="T48" fmla="*/ 20 w 51"/>
                <a:gd name="T49" fmla="*/ 95 h 169"/>
                <a:gd name="T50" fmla="*/ 17 w 51"/>
                <a:gd name="T51" fmla="*/ 123 h 169"/>
                <a:gd name="T52" fmla="*/ 29 w 51"/>
                <a:gd name="T53" fmla="*/ 148 h 169"/>
                <a:gd name="T54" fmla="*/ 40 w 51"/>
                <a:gd name="T55" fmla="*/ 159 h 169"/>
                <a:gd name="T56" fmla="*/ 41 w 51"/>
                <a:gd name="T57" fmla="*/ 166 h 169"/>
                <a:gd name="T58" fmla="*/ 33 w 51"/>
                <a:gd name="T59" fmla="*/ 167 h 169"/>
                <a:gd name="T60" fmla="*/ 25 w 51"/>
                <a:gd name="T61" fmla="*/ 16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169">
                  <a:moveTo>
                    <a:pt x="25" y="165"/>
                  </a:moveTo>
                  <a:cubicBezTo>
                    <a:pt x="21" y="158"/>
                    <a:pt x="16" y="151"/>
                    <a:pt x="10" y="146"/>
                  </a:cubicBezTo>
                  <a:cubicBezTo>
                    <a:pt x="10" y="145"/>
                    <a:pt x="10" y="144"/>
                    <a:pt x="10" y="144"/>
                  </a:cubicBezTo>
                  <a:cubicBezTo>
                    <a:pt x="9" y="143"/>
                    <a:pt x="9" y="142"/>
                    <a:pt x="8" y="142"/>
                  </a:cubicBezTo>
                  <a:cubicBezTo>
                    <a:pt x="8" y="140"/>
                    <a:pt x="7" y="138"/>
                    <a:pt x="6" y="136"/>
                  </a:cubicBezTo>
                  <a:cubicBezTo>
                    <a:pt x="3" y="127"/>
                    <a:pt x="0" y="118"/>
                    <a:pt x="8" y="110"/>
                  </a:cubicBezTo>
                  <a:cubicBezTo>
                    <a:pt x="10" y="108"/>
                    <a:pt x="9" y="105"/>
                    <a:pt x="8" y="103"/>
                  </a:cubicBezTo>
                  <a:cubicBezTo>
                    <a:pt x="4" y="85"/>
                    <a:pt x="7" y="67"/>
                    <a:pt x="10" y="49"/>
                  </a:cubicBezTo>
                  <a:cubicBezTo>
                    <a:pt x="11" y="45"/>
                    <a:pt x="14" y="41"/>
                    <a:pt x="17" y="39"/>
                  </a:cubicBezTo>
                  <a:cubicBezTo>
                    <a:pt x="25" y="34"/>
                    <a:pt x="29" y="27"/>
                    <a:pt x="32" y="18"/>
                  </a:cubicBezTo>
                  <a:cubicBezTo>
                    <a:pt x="33" y="13"/>
                    <a:pt x="35" y="9"/>
                    <a:pt x="38" y="6"/>
                  </a:cubicBezTo>
                  <a:cubicBezTo>
                    <a:pt x="41" y="3"/>
                    <a:pt x="43" y="0"/>
                    <a:pt x="47" y="2"/>
                  </a:cubicBezTo>
                  <a:cubicBezTo>
                    <a:pt x="51" y="4"/>
                    <a:pt x="49" y="8"/>
                    <a:pt x="48" y="11"/>
                  </a:cubicBezTo>
                  <a:cubicBezTo>
                    <a:pt x="45" y="18"/>
                    <a:pt x="43" y="25"/>
                    <a:pt x="41" y="32"/>
                  </a:cubicBezTo>
                  <a:cubicBezTo>
                    <a:pt x="35" y="42"/>
                    <a:pt x="34" y="52"/>
                    <a:pt x="33" y="63"/>
                  </a:cubicBezTo>
                  <a:cubicBezTo>
                    <a:pt x="33" y="68"/>
                    <a:pt x="33" y="74"/>
                    <a:pt x="36" y="79"/>
                  </a:cubicBezTo>
                  <a:cubicBezTo>
                    <a:pt x="38" y="83"/>
                    <a:pt x="39" y="86"/>
                    <a:pt x="39" y="90"/>
                  </a:cubicBezTo>
                  <a:cubicBezTo>
                    <a:pt x="39" y="97"/>
                    <a:pt x="40" y="104"/>
                    <a:pt x="45" y="109"/>
                  </a:cubicBezTo>
                  <a:cubicBezTo>
                    <a:pt x="50" y="112"/>
                    <a:pt x="51" y="117"/>
                    <a:pt x="49" y="122"/>
                  </a:cubicBezTo>
                  <a:cubicBezTo>
                    <a:pt x="41" y="125"/>
                    <a:pt x="37" y="118"/>
                    <a:pt x="35" y="113"/>
                  </a:cubicBezTo>
                  <a:cubicBezTo>
                    <a:pt x="30" y="101"/>
                    <a:pt x="25" y="89"/>
                    <a:pt x="25" y="75"/>
                  </a:cubicBezTo>
                  <a:cubicBezTo>
                    <a:pt x="25" y="72"/>
                    <a:pt x="25" y="69"/>
                    <a:pt x="25" y="67"/>
                  </a:cubicBezTo>
                  <a:cubicBezTo>
                    <a:pt x="25" y="63"/>
                    <a:pt x="26" y="58"/>
                    <a:pt x="21" y="58"/>
                  </a:cubicBezTo>
                  <a:cubicBezTo>
                    <a:pt x="17" y="59"/>
                    <a:pt x="18" y="64"/>
                    <a:pt x="18" y="67"/>
                  </a:cubicBezTo>
                  <a:cubicBezTo>
                    <a:pt x="17" y="76"/>
                    <a:pt x="19" y="85"/>
                    <a:pt x="20" y="95"/>
                  </a:cubicBezTo>
                  <a:cubicBezTo>
                    <a:pt x="20" y="104"/>
                    <a:pt x="19" y="113"/>
                    <a:pt x="17" y="123"/>
                  </a:cubicBezTo>
                  <a:cubicBezTo>
                    <a:pt x="15" y="134"/>
                    <a:pt x="21" y="142"/>
                    <a:pt x="29" y="148"/>
                  </a:cubicBezTo>
                  <a:cubicBezTo>
                    <a:pt x="33" y="151"/>
                    <a:pt x="36" y="155"/>
                    <a:pt x="40" y="159"/>
                  </a:cubicBezTo>
                  <a:cubicBezTo>
                    <a:pt x="42" y="161"/>
                    <a:pt x="43" y="163"/>
                    <a:pt x="41" y="166"/>
                  </a:cubicBezTo>
                  <a:cubicBezTo>
                    <a:pt x="39" y="169"/>
                    <a:pt x="36" y="169"/>
                    <a:pt x="33" y="167"/>
                  </a:cubicBezTo>
                  <a:cubicBezTo>
                    <a:pt x="31" y="166"/>
                    <a:pt x="29" y="164"/>
                    <a:pt x="25" y="165"/>
                  </a:cubicBezTo>
                  <a:close/>
                </a:path>
              </a:pathLst>
            </a:custGeom>
            <a:solidFill>
              <a:srgbClr val="EF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9" name="Freeform 2346"/>
            <p:cNvSpPr/>
            <p:nvPr/>
          </p:nvSpPr>
          <p:spPr bwMode="auto">
            <a:xfrm>
              <a:off x="6215" y="3217"/>
              <a:ext cx="81" cy="216"/>
            </a:xfrm>
            <a:custGeom>
              <a:avLst/>
              <a:gdLst>
                <a:gd name="T0" fmla="*/ 41 w 54"/>
                <a:gd name="T1" fmla="*/ 40 h 144"/>
                <a:gd name="T2" fmla="*/ 47 w 54"/>
                <a:gd name="T3" fmla="*/ 18 h 144"/>
                <a:gd name="T4" fmla="*/ 46 w 54"/>
                <a:gd name="T5" fmla="*/ 12 h 144"/>
                <a:gd name="T6" fmla="*/ 41 w 54"/>
                <a:gd name="T7" fmla="*/ 14 h 144"/>
                <a:gd name="T8" fmla="*/ 34 w 54"/>
                <a:gd name="T9" fmla="*/ 24 h 144"/>
                <a:gd name="T10" fmla="*/ 30 w 54"/>
                <a:gd name="T11" fmla="*/ 37 h 144"/>
                <a:gd name="T12" fmla="*/ 23 w 54"/>
                <a:gd name="T13" fmla="*/ 48 h 144"/>
                <a:gd name="T14" fmla="*/ 11 w 54"/>
                <a:gd name="T15" fmla="*/ 68 h 144"/>
                <a:gd name="T16" fmla="*/ 8 w 54"/>
                <a:gd name="T17" fmla="*/ 97 h 144"/>
                <a:gd name="T18" fmla="*/ 10 w 54"/>
                <a:gd name="T19" fmla="*/ 110 h 144"/>
                <a:gd name="T20" fmla="*/ 11 w 54"/>
                <a:gd name="T21" fmla="*/ 118 h 144"/>
                <a:gd name="T22" fmla="*/ 6 w 54"/>
                <a:gd name="T23" fmla="*/ 144 h 144"/>
                <a:gd name="T24" fmla="*/ 4 w 54"/>
                <a:gd name="T25" fmla="*/ 144 h 144"/>
                <a:gd name="T26" fmla="*/ 4 w 54"/>
                <a:gd name="T27" fmla="*/ 144 h 144"/>
                <a:gd name="T28" fmla="*/ 2 w 54"/>
                <a:gd name="T29" fmla="*/ 142 h 144"/>
                <a:gd name="T30" fmla="*/ 2 w 54"/>
                <a:gd name="T31" fmla="*/ 136 h 144"/>
                <a:gd name="T32" fmla="*/ 0 w 54"/>
                <a:gd name="T33" fmla="*/ 132 h 144"/>
                <a:gd name="T34" fmla="*/ 5 w 54"/>
                <a:gd name="T35" fmla="*/ 117 h 144"/>
                <a:gd name="T36" fmla="*/ 5 w 54"/>
                <a:gd name="T37" fmla="*/ 110 h 144"/>
                <a:gd name="T38" fmla="*/ 4 w 54"/>
                <a:gd name="T39" fmla="*/ 97 h 144"/>
                <a:gd name="T40" fmla="*/ 5 w 54"/>
                <a:gd name="T41" fmla="*/ 80 h 144"/>
                <a:gd name="T42" fmla="*/ 5 w 54"/>
                <a:gd name="T43" fmla="*/ 60 h 144"/>
                <a:gd name="T44" fmla="*/ 20 w 54"/>
                <a:gd name="T45" fmla="*/ 39 h 144"/>
                <a:gd name="T46" fmla="*/ 28 w 54"/>
                <a:gd name="T47" fmla="*/ 30 h 144"/>
                <a:gd name="T48" fmla="*/ 38 w 54"/>
                <a:gd name="T49" fmla="*/ 9 h 144"/>
                <a:gd name="T50" fmla="*/ 46 w 54"/>
                <a:gd name="T51" fmla="*/ 2 h 144"/>
                <a:gd name="T52" fmla="*/ 53 w 54"/>
                <a:gd name="T53" fmla="*/ 7 h 144"/>
                <a:gd name="T54" fmla="*/ 52 w 54"/>
                <a:gd name="T55" fmla="*/ 14 h 144"/>
                <a:gd name="T56" fmla="*/ 41 w 54"/>
                <a:gd name="T57" fmla="*/ 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4" h="144">
                  <a:moveTo>
                    <a:pt x="41" y="40"/>
                  </a:moveTo>
                  <a:cubicBezTo>
                    <a:pt x="41" y="32"/>
                    <a:pt x="45" y="25"/>
                    <a:pt x="47" y="18"/>
                  </a:cubicBezTo>
                  <a:cubicBezTo>
                    <a:pt x="47" y="16"/>
                    <a:pt x="49" y="14"/>
                    <a:pt x="46" y="12"/>
                  </a:cubicBezTo>
                  <a:cubicBezTo>
                    <a:pt x="44" y="11"/>
                    <a:pt x="42" y="13"/>
                    <a:pt x="41" y="14"/>
                  </a:cubicBezTo>
                  <a:cubicBezTo>
                    <a:pt x="38" y="17"/>
                    <a:pt x="36" y="20"/>
                    <a:pt x="34" y="24"/>
                  </a:cubicBezTo>
                  <a:cubicBezTo>
                    <a:pt x="33" y="28"/>
                    <a:pt x="31" y="33"/>
                    <a:pt x="30" y="37"/>
                  </a:cubicBezTo>
                  <a:cubicBezTo>
                    <a:pt x="29" y="42"/>
                    <a:pt x="26" y="46"/>
                    <a:pt x="23" y="48"/>
                  </a:cubicBezTo>
                  <a:cubicBezTo>
                    <a:pt x="15" y="53"/>
                    <a:pt x="12" y="59"/>
                    <a:pt x="11" y="68"/>
                  </a:cubicBezTo>
                  <a:cubicBezTo>
                    <a:pt x="10" y="77"/>
                    <a:pt x="8" y="87"/>
                    <a:pt x="8" y="97"/>
                  </a:cubicBezTo>
                  <a:cubicBezTo>
                    <a:pt x="8" y="102"/>
                    <a:pt x="8" y="106"/>
                    <a:pt x="10" y="110"/>
                  </a:cubicBezTo>
                  <a:cubicBezTo>
                    <a:pt x="12" y="113"/>
                    <a:pt x="13" y="116"/>
                    <a:pt x="11" y="118"/>
                  </a:cubicBezTo>
                  <a:cubicBezTo>
                    <a:pt x="4" y="126"/>
                    <a:pt x="6" y="135"/>
                    <a:pt x="6" y="144"/>
                  </a:cubicBezTo>
                  <a:cubicBezTo>
                    <a:pt x="6" y="144"/>
                    <a:pt x="5" y="144"/>
                    <a:pt x="4" y="144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3"/>
                    <a:pt x="3" y="143"/>
                    <a:pt x="2" y="142"/>
                  </a:cubicBezTo>
                  <a:cubicBezTo>
                    <a:pt x="2" y="140"/>
                    <a:pt x="2" y="138"/>
                    <a:pt x="2" y="136"/>
                  </a:cubicBezTo>
                  <a:cubicBezTo>
                    <a:pt x="1" y="135"/>
                    <a:pt x="2" y="133"/>
                    <a:pt x="0" y="132"/>
                  </a:cubicBezTo>
                  <a:cubicBezTo>
                    <a:pt x="0" y="127"/>
                    <a:pt x="0" y="122"/>
                    <a:pt x="5" y="117"/>
                  </a:cubicBezTo>
                  <a:cubicBezTo>
                    <a:pt x="7" y="115"/>
                    <a:pt x="6" y="112"/>
                    <a:pt x="5" y="110"/>
                  </a:cubicBezTo>
                  <a:cubicBezTo>
                    <a:pt x="2" y="106"/>
                    <a:pt x="2" y="102"/>
                    <a:pt x="4" y="97"/>
                  </a:cubicBezTo>
                  <a:cubicBezTo>
                    <a:pt x="5" y="92"/>
                    <a:pt x="6" y="86"/>
                    <a:pt x="5" y="80"/>
                  </a:cubicBezTo>
                  <a:cubicBezTo>
                    <a:pt x="4" y="74"/>
                    <a:pt x="4" y="67"/>
                    <a:pt x="5" y="60"/>
                  </a:cubicBezTo>
                  <a:cubicBezTo>
                    <a:pt x="7" y="51"/>
                    <a:pt x="13" y="44"/>
                    <a:pt x="20" y="39"/>
                  </a:cubicBezTo>
                  <a:cubicBezTo>
                    <a:pt x="24" y="37"/>
                    <a:pt x="27" y="34"/>
                    <a:pt x="28" y="30"/>
                  </a:cubicBezTo>
                  <a:cubicBezTo>
                    <a:pt x="30" y="22"/>
                    <a:pt x="35" y="16"/>
                    <a:pt x="38" y="9"/>
                  </a:cubicBezTo>
                  <a:cubicBezTo>
                    <a:pt x="40" y="6"/>
                    <a:pt x="42" y="3"/>
                    <a:pt x="46" y="2"/>
                  </a:cubicBezTo>
                  <a:cubicBezTo>
                    <a:pt x="50" y="0"/>
                    <a:pt x="54" y="3"/>
                    <a:pt x="53" y="7"/>
                  </a:cubicBezTo>
                  <a:cubicBezTo>
                    <a:pt x="53" y="9"/>
                    <a:pt x="53" y="12"/>
                    <a:pt x="52" y="14"/>
                  </a:cubicBezTo>
                  <a:cubicBezTo>
                    <a:pt x="48" y="23"/>
                    <a:pt x="46" y="32"/>
                    <a:pt x="41" y="40"/>
                  </a:cubicBezTo>
                  <a:close/>
                </a:path>
              </a:pathLst>
            </a:custGeom>
            <a:solidFill>
              <a:srgbClr val="EF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0" name="Freeform 2347"/>
            <p:cNvSpPr/>
            <p:nvPr/>
          </p:nvSpPr>
          <p:spPr bwMode="auto">
            <a:xfrm>
              <a:off x="6283" y="3385"/>
              <a:ext cx="67" cy="78"/>
            </a:xfrm>
            <a:custGeom>
              <a:avLst/>
              <a:gdLst>
                <a:gd name="T0" fmla="*/ 3 w 45"/>
                <a:gd name="T1" fmla="*/ 18 h 52"/>
                <a:gd name="T2" fmla="*/ 0 w 45"/>
                <a:gd name="T3" fmla="*/ 5 h 52"/>
                <a:gd name="T4" fmla="*/ 0 w 45"/>
                <a:gd name="T5" fmla="*/ 1 h 52"/>
                <a:gd name="T6" fmla="*/ 6 w 45"/>
                <a:gd name="T7" fmla="*/ 7 h 52"/>
                <a:gd name="T8" fmla="*/ 17 w 45"/>
                <a:gd name="T9" fmla="*/ 21 h 52"/>
                <a:gd name="T10" fmla="*/ 28 w 45"/>
                <a:gd name="T11" fmla="*/ 21 h 52"/>
                <a:gd name="T12" fmla="*/ 31 w 45"/>
                <a:gd name="T13" fmla="*/ 21 h 52"/>
                <a:gd name="T14" fmla="*/ 41 w 45"/>
                <a:gd name="T15" fmla="*/ 31 h 52"/>
                <a:gd name="T16" fmla="*/ 45 w 45"/>
                <a:gd name="T17" fmla="*/ 42 h 52"/>
                <a:gd name="T18" fmla="*/ 31 w 45"/>
                <a:gd name="T19" fmla="*/ 49 h 52"/>
                <a:gd name="T20" fmla="*/ 10 w 45"/>
                <a:gd name="T21" fmla="*/ 33 h 52"/>
                <a:gd name="T22" fmla="*/ 7 w 45"/>
                <a:gd name="T23" fmla="*/ 30 h 52"/>
                <a:gd name="T24" fmla="*/ 3 w 45"/>
                <a:gd name="T25" fmla="*/ 20 h 52"/>
                <a:gd name="T26" fmla="*/ 3 w 45"/>
                <a:gd name="T27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2">
                  <a:moveTo>
                    <a:pt x="3" y="18"/>
                  </a:moveTo>
                  <a:cubicBezTo>
                    <a:pt x="2" y="14"/>
                    <a:pt x="1" y="10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0"/>
                    <a:pt x="4" y="5"/>
                    <a:pt x="6" y="7"/>
                  </a:cubicBezTo>
                  <a:cubicBezTo>
                    <a:pt x="9" y="12"/>
                    <a:pt x="12" y="17"/>
                    <a:pt x="17" y="21"/>
                  </a:cubicBezTo>
                  <a:cubicBezTo>
                    <a:pt x="20" y="24"/>
                    <a:pt x="24" y="26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7" y="21"/>
                    <a:pt x="39" y="26"/>
                    <a:pt x="41" y="31"/>
                  </a:cubicBezTo>
                  <a:cubicBezTo>
                    <a:pt x="42" y="35"/>
                    <a:pt x="45" y="38"/>
                    <a:pt x="45" y="42"/>
                  </a:cubicBezTo>
                  <a:cubicBezTo>
                    <a:pt x="42" y="50"/>
                    <a:pt x="38" y="52"/>
                    <a:pt x="31" y="49"/>
                  </a:cubicBezTo>
                  <a:cubicBezTo>
                    <a:pt x="22" y="46"/>
                    <a:pt x="17" y="38"/>
                    <a:pt x="10" y="33"/>
                  </a:cubicBezTo>
                  <a:cubicBezTo>
                    <a:pt x="9" y="32"/>
                    <a:pt x="8" y="31"/>
                    <a:pt x="7" y="30"/>
                  </a:cubicBezTo>
                  <a:cubicBezTo>
                    <a:pt x="5" y="27"/>
                    <a:pt x="4" y="23"/>
                    <a:pt x="3" y="20"/>
                  </a:cubicBezTo>
                  <a:cubicBezTo>
                    <a:pt x="3" y="19"/>
                    <a:pt x="3" y="19"/>
                    <a:pt x="3" y="18"/>
                  </a:cubicBezTo>
                  <a:close/>
                </a:path>
              </a:pathLst>
            </a:custGeom>
            <a:solidFill>
              <a:srgbClr val="F1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1" name="Freeform 2348"/>
            <p:cNvSpPr/>
            <p:nvPr/>
          </p:nvSpPr>
          <p:spPr bwMode="auto">
            <a:xfrm>
              <a:off x="6268" y="3298"/>
              <a:ext cx="61" cy="134"/>
            </a:xfrm>
            <a:custGeom>
              <a:avLst/>
              <a:gdLst>
                <a:gd name="T0" fmla="*/ 38 w 41"/>
                <a:gd name="T1" fmla="*/ 80 h 89"/>
                <a:gd name="T2" fmla="*/ 40 w 41"/>
                <a:gd name="T3" fmla="*/ 84 h 89"/>
                <a:gd name="T4" fmla="*/ 39 w 41"/>
                <a:gd name="T5" fmla="*/ 88 h 89"/>
                <a:gd name="T6" fmla="*/ 35 w 41"/>
                <a:gd name="T7" fmla="*/ 87 h 89"/>
                <a:gd name="T8" fmla="*/ 13 w 41"/>
                <a:gd name="T9" fmla="*/ 65 h 89"/>
                <a:gd name="T10" fmla="*/ 10 w 41"/>
                <a:gd name="T11" fmla="*/ 59 h 89"/>
                <a:gd name="T12" fmla="*/ 8 w 41"/>
                <a:gd name="T13" fmla="*/ 37 h 89"/>
                <a:gd name="T14" fmla="*/ 5 w 41"/>
                <a:gd name="T15" fmla="*/ 27 h 89"/>
                <a:gd name="T16" fmla="*/ 4 w 41"/>
                <a:gd name="T17" fmla="*/ 0 h 89"/>
                <a:gd name="T18" fmla="*/ 4 w 41"/>
                <a:gd name="T19" fmla="*/ 15 h 89"/>
                <a:gd name="T20" fmla="*/ 6 w 41"/>
                <a:gd name="T21" fmla="*/ 23 h 89"/>
                <a:gd name="T22" fmla="*/ 10 w 41"/>
                <a:gd name="T23" fmla="*/ 40 h 89"/>
                <a:gd name="T24" fmla="*/ 25 w 41"/>
                <a:gd name="T25" fmla="*/ 73 h 89"/>
                <a:gd name="T26" fmla="*/ 25 w 41"/>
                <a:gd name="T27" fmla="*/ 73 h 89"/>
                <a:gd name="T28" fmla="*/ 27 w 41"/>
                <a:gd name="T29" fmla="*/ 75 h 89"/>
                <a:gd name="T30" fmla="*/ 27 w 41"/>
                <a:gd name="T31" fmla="*/ 75 h 89"/>
                <a:gd name="T32" fmla="*/ 37 w 41"/>
                <a:gd name="T33" fmla="*/ 77 h 89"/>
                <a:gd name="T34" fmla="*/ 38 w 41"/>
                <a:gd name="T35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9">
                  <a:moveTo>
                    <a:pt x="38" y="80"/>
                  </a:moveTo>
                  <a:cubicBezTo>
                    <a:pt x="39" y="81"/>
                    <a:pt x="40" y="83"/>
                    <a:pt x="40" y="84"/>
                  </a:cubicBezTo>
                  <a:cubicBezTo>
                    <a:pt x="40" y="85"/>
                    <a:pt x="41" y="87"/>
                    <a:pt x="39" y="88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25" y="82"/>
                    <a:pt x="17" y="75"/>
                    <a:pt x="13" y="65"/>
                  </a:cubicBezTo>
                  <a:cubicBezTo>
                    <a:pt x="12" y="63"/>
                    <a:pt x="11" y="61"/>
                    <a:pt x="10" y="59"/>
                  </a:cubicBezTo>
                  <a:cubicBezTo>
                    <a:pt x="8" y="52"/>
                    <a:pt x="7" y="45"/>
                    <a:pt x="8" y="37"/>
                  </a:cubicBezTo>
                  <a:cubicBezTo>
                    <a:pt x="8" y="34"/>
                    <a:pt x="7" y="30"/>
                    <a:pt x="5" y="27"/>
                  </a:cubicBezTo>
                  <a:cubicBezTo>
                    <a:pt x="0" y="18"/>
                    <a:pt x="1" y="9"/>
                    <a:pt x="4" y="0"/>
                  </a:cubicBezTo>
                  <a:cubicBezTo>
                    <a:pt x="4" y="5"/>
                    <a:pt x="4" y="10"/>
                    <a:pt x="4" y="15"/>
                  </a:cubicBezTo>
                  <a:cubicBezTo>
                    <a:pt x="4" y="18"/>
                    <a:pt x="4" y="21"/>
                    <a:pt x="6" y="23"/>
                  </a:cubicBezTo>
                  <a:cubicBezTo>
                    <a:pt x="10" y="28"/>
                    <a:pt x="9" y="34"/>
                    <a:pt x="10" y="40"/>
                  </a:cubicBezTo>
                  <a:cubicBezTo>
                    <a:pt x="11" y="53"/>
                    <a:pt x="15" y="6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6" y="73"/>
                    <a:pt x="26" y="74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30" y="77"/>
                    <a:pt x="33" y="77"/>
                    <a:pt x="37" y="77"/>
                  </a:cubicBezTo>
                  <a:cubicBezTo>
                    <a:pt x="38" y="78"/>
                    <a:pt x="39" y="79"/>
                    <a:pt x="38" y="80"/>
                  </a:cubicBezTo>
                  <a:close/>
                </a:path>
              </a:pathLst>
            </a:custGeom>
            <a:solidFill>
              <a:srgbClr val="F2D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2" name="Freeform 2349"/>
            <p:cNvSpPr/>
            <p:nvPr/>
          </p:nvSpPr>
          <p:spPr bwMode="auto">
            <a:xfrm>
              <a:off x="6215" y="341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3" name="Freeform 2350"/>
            <p:cNvSpPr/>
            <p:nvPr/>
          </p:nvSpPr>
          <p:spPr bwMode="auto">
            <a:xfrm>
              <a:off x="6218" y="343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4" name="Freeform 2351"/>
            <p:cNvSpPr/>
            <p:nvPr/>
          </p:nvSpPr>
          <p:spPr bwMode="auto">
            <a:xfrm>
              <a:off x="6404" y="3166"/>
              <a:ext cx="212" cy="114"/>
            </a:xfrm>
            <a:custGeom>
              <a:avLst/>
              <a:gdLst>
                <a:gd name="T0" fmla="*/ 30 w 141"/>
                <a:gd name="T1" fmla="*/ 24 h 76"/>
                <a:gd name="T2" fmla="*/ 11 w 141"/>
                <a:gd name="T3" fmla="*/ 26 h 76"/>
                <a:gd name="T4" fmla="*/ 4 w 141"/>
                <a:gd name="T5" fmla="*/ 20 h 76"/>
                <a:gd name="T6" fmla="*/ 6 w 141"/>
                <a:gd name="T7" fmla="*/ 11 h 76"/>
                <a:gd name="T8" fmla="*/ 23 w 141"/>
                <a:gd name="T9" fmla="*/ 8 h 76"/>
                <a:gd name="T10" fmla="*/ 34 w 141"/>
                <a:gd name="T11" fmla="*/ 5 h 76"/>
                <a:gd name="T12" fmla="*/ 50 w 141"/>
                <a:gd name="T13" fmla="*/ 1 h 76"/>
                <a:gd name="T14" fmla="*/ 90 w 141"/>
                <a:gd name="T15" fmla="*/ 22 h 76"/>
                <a:gd name="T16" fmla="*/ 126 w 141"/>
                <a:gd name="T17" fmla="*/ 47 h 76"/>
                <a:gd name="T18" fmla="*/ 141 w 141"/>
                <a:gd name="T19" fmla="*/ 67 h 76"/>
                <a:gd name="T20" fmla="*/ 133 w 141"/>
                <a:gd name="T21" fmla="*/ 63 h 76"/>
                <a:gd name="T22" fmla="*/ 121 w 141"/>
                <a:gd name="T23" fmla="*/ 55 h 76"/>
                <a:gd name="T24" fmla="*/ 109 w 141"/>
                <a:gd name="T25" fmla="*/ 57 h 76"/>
                <a:gd name="T26" fmla="*/ 108 w 141"/>
                <a:gd name="T27" fmla="*/ 59 h 76"/>
                <a:gd name="T28" fmla="*/ 88 w 141"/>
                <a:gd name="T29" fmla="*/ 72 h 76"/>
                <a:gd name="T30" fmla="*/ 75 w 141"/>
                <a:gd name="T31" fmla="*/ 70 h 76"/>
                <a:gd name="T32" fmla="*/ 61 w 141"/>
                <a:gd name="T33" fmla="*/ 58 h 76"/>
                <a:gd name="T34" fmla="*/ 41 w 141"/>
                <a:gd name="T35" fmla="*/ 52 h 76"/>
                <a:gd name="T36" fmla="*/ 32 w 141"/>
                <a:gd name="T37" fmla="*/ 49 h 76"/>
                <a:gd name="T38" fmla="*/ 54 w 141"/>
                <a:gd name="T39" fmla="*/ 33 h 76"/>
                <a:gd name="T40" fmla="*/ 30 w 141"/>
                <a:gd name="T41" fmla="*/ 2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76">
                  <a:moveTo>
                    <a:pt x="30" y="24"/>
                  </a:moveTo>
                  <a:cubicBezTo>
                    <a:pt x="23" y="23"/>
                    <a:pt x="17" y="26"/>
                    <a:pt x="11" y="26"/>
                  </a:cubicBezTo>
                  <a:cubicBezTo>
                    <a:pt x="8" y="24"/>
                    <a:pt x="6" y="22"/>
                    <a:pt x="4" y="20"/>
                  </a:cubicBezTo>
                  <a:cubicBezTo>
                    <a:pt x="0" y="16"/>
                    <a:pt x="1" y="13"/>
                    <a:pt x="6" y="11"/>
                  </a:cubicBezTo>
                  <a:cubicBezTo>
                    <a:pt x="11" y="9"/>
                    <a:pt x="17" y="6"/>
                    <a:pt x="23" y="8"/>
                  </a:cubicBezTo>
                  <a:cubicBezTo>
                    <a:pt x="28" y="9"/>
                    <a:pt x="31" y="9"/>
                    <a:pt x="34" y="5"/>
                  </a:cubicBezTo>
                  <a:cubicBezTo>
                    <a:pt x="38" y="1"/>
                    <a:pt x="44" y="0"/>
                    <a:pt x="50" y="1"/>
                  </a:cubicBezTo>
                  <a:cubicBezTo>
                    <a:pt x="66" y="3"/>
                    <a:pt x="79" y="10"/>
                    <a:pt x="90" y="22"/>
                  </a:cubicBezTo>
                  <a:cubicBezTo>
                    <a:pt x="100" y="33"/>
                    <a:pt x="111" y="42"/>
                    <a:pt x="126" y="47"/>
                  </a:cubicBezTo>
                  <a:cubicBezTo>
                    <a:pt x="134" y="51"/>
                    <a:pt x="138" y="59"/>
                    <a:pt x="141" y="67"/>
                  </a:cubicBezTo>
                  <a:cubicBezTo>
                    <a:pt x="137" y="69"/>
                    <a:pt x="135" y="65"/>
                    <a:pt x="133" y="63"/>
                  </a:cubicBezTo>
                  <a:cubicBezTo>
                    <a:pt x="130" y="60"/>
                    <a:pt x="125" y="57"/>
                    <a:pt x="121" y="55"/>
                  </a:cubicBezTo>
                  <a:cubicBezTo>
                    <a:pt x="117" y="52"/>
                    <a:pt x="112" y="51"/>
                    <a:pt x="109" y="57"/>
                  </a:cubicBezTo>
                  <a:cubicBezTo>
                    <a:pt x="109" y="58"/>
                    <a:pt x="108" y="58"/>
                    <a:pt x="108" y="59"/>
                  </a:cubicBezTo>
                  <a:cubicBezTo>
                    <a:pt x="100" y="62"/>
                    <a:pt x="93" y="65"/>
                    <a:pt x="88" y="72"/>
                  </a:cubicBezTo>
                  <a:cubicBezTo>
                    <a:pt x="86" y="76"/>
                    <a:pt x="79" y="74"/>
                    <a:pt x="75" y="70"/>
                  </a:cubicBezTo>
                  <a:cubicBezTo>
                    <a:pt x="71" y="66"/>
                    <a:pt x="66" y="62"/>
                    <a:pt x="61" y="58"/>
                  </a:cubicBezTo>
                  <a:cubicBezTo>
                    <a:pt x="55" y="54"/>
                    <a:pt x="49" y="51"/>
                    <a:pt x="41" y="52"/>
                  </a:cubicBezTo>
                  <a:cubicBezTo>
                    <a:pt x="38" y="51"/>
                    <a:pt x="35" y="51"/>
                    <a:pt x="32" y="49"/>
                  </a:cubicBezTo>
                  <a:cubicBezTo>
                    <a:pt x="31" y="35"/>
                    <a:pt x="39" y="29"/>
                    <a:pt x="54" y="33"/>
                  </a:cubicBezTo>
                  <a:cubicBezTo>
                    <a:pt x="45" y="31"/>
                    <a:pt x="40" y="21"/>
                    <a:pt x="30" y="24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5" name="Freeform 2352"/>
            <p:cNvSpPr/>
            <p:nvPr/>
          </p:nvSpPr>
          <p:spPr bwMode="auto">
            <a:xfrm>
              <a:off x="6448" y="3237"/>
              <a:ext cx="193" cy="223"/>
            </a:xfrm>
            <a:custGeom>
              <a:avLst/>
              <a:gdLst>
                <a:gd name="T0" fmla="*/ 13 w 129"/>
                <a:gd name="T1" fmla="*/ 2 h 149"/>
                <a:gd name="T2" fmla="*/ 46 w 129"/>
                <a:gd name="T3" fmla="*/ 18 h 149"/>
                <a:gd name="T4" fmla="*/ 54 w 129"/>
                <a:gd name="T5" fmla="*/ 23 h 149"/>
                <a:gd name="T6" fmla="*/ 60 w 129"/>
                <a:gd name="T7" fmla="*/ 15 h 149"/>
                <a:gd name="T8" fmla="*/ 57 w 129"/>
                <a:gd name="T9" fmla="*/ 10 h 149"/>
                <a:gd name="T10" fmla="*/ 66 w 129"/>
                <a:gd name="T11" fmla="*/ 11 h 149"/>
                <a:gd name="T12" fmla="*/ 77 w 129"/>
                <a:gd name="T13" fmla="*/ 9 h 149"/>
                <a:gd name="T14" fmla="*/ 86 w 129"/>
                <a:gd name="T15" fmla="*/ 3 h 149"/>
                <a:gd name="T16" fmla="*/ 100 w 129"/>
                <a:gd name="T17" fmla="*/ 8 h 149"/>
                <a:gd name="T18" fmla="*/ 112 w 129"/>
                <a:gd name="T19" fmla="*/ 20 h 149"/>
                <a:gd name="T20" fmla="*/ 118 w 129"/>
                <a:gd name="T21" fmla="*/ 39 h 149"/>
                <a:gd name="T22" fmla="*/ 123 w 129"/>
                <a:gd name="T23" fmla="*/ 62 h 149"/>
                <a:gd name="T24" fmla="*/ 123 w 129"/>
                <a:gd name="T25" fmla="*/ 80 h 149"/>
                <a:gd name="T26" fmla="*/ 125 w 129"/>
                <a:gd name="T27" fmla="*/ 116 h 149"/>
                <a:gd name="T28" fmla="*/ 125 w 129"/>
                <a:gd name="T29" fmla="*/ 117 h 149"/>
                <a:gd name="T30" fmla="*/ 128 w 129"/>
                <a:gd name="T31" fmla="*/ 146 h 149"/>
                <a:gd name="T32" fmla="*/ 128 w 129"/>
                <a:gd name="T33" fmla="*/ 148 h 149"/>
                <a:gd name="T34" fmla="*/ 128 w 129"/>
                <a:gd name="T35" fmla="*/ 148 h 149"/>
                <a:gd name="T36" fmla="*/ 126 w 129"/>
                <a:gd name="T37" fmla="*/ 149 h 149"/>
                <a:gd name="T38" fmla="*/ 123 w 129"/>
                <a:gd name="T39" fmla="*/ 147 h 149"/>
                <a:gd name="T40" fmla="*/ 121 w 129"/>
                <a:gd name="T41" fmla="*/ 144 h 149"/>
                <a:gd name="T42" fmla="*/ 113 w 129"/>
                <a:gd name="T43" fmla="*/ 130 h 149"/>
                <a:gd name="T44" fmla="*/ 115 w 129"/>
                <a:gd name="T45" fmla="*/ 93 h 149"/>
                <a:gd name="T46" fmla="*/ 114 w 129"/>
                <a:gd name="T47" fmla="*/ 70 h 149"/>
                <a:gd name="T48" fmla="*/ 111 w 129"/>
                <a:gd name="T49" fmla="*/ 34 h 149"/>
                <a:gd name="T50" fmla="*/ 110 w 129"/>
                <a:gd name="T51" fmla="*/ 26 h 149"/>
                <a:gd name="T52" fmla="*/ 86 w 129"/>
                <a:gd name="T53" fmla="*/ 16 h 149"/>
                <a:gd name="T54" fmla="*/ 69 w 129"/>
                <a:gd name="T55" fmla="*/ 27 h 149"/>
                <a:gd name="T56" fmla="*/ 60 w 129"/>
                <a:gd name="T57" fmla="*/ 43 h 149"/>
                <a:gd name="T58" fmla="*/ 45 w 129"/>
                <a:gd name="T59" fmla="*/ 42 h 149"/>
                <a:gd name="T60" fmla="*/ 36 w 129"/>
                <a:gd name="T61" fmla="*/ 22 h 149"/>
                <a:gd name="T62" fmla="*/ 10 w 129"/>
                <a:gd name="T63" fmla="*/ 17 h 149"/>
                <a:gd name="T64" fmla="*/ 3 w 129"/>
                <a:gd name="T65" fmla="*/ 17 h 149"/>
                <a:gd name="T66" fmla="*/ 13 w 129"/>
                <a:gd name="T67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149">
                  <a:moveTo>
                    <a:pt x="13" y="2"/>
                  </a:moveTo>
                  <a:cubicBezTo>
                    <a:pt x="27" y="0"/>
                    <a:pt x="36" y="10"/>
                    <a:pt x="46" y="18"/>
                  </a:cubicBezTo>
                  <a:cubicBezTo>
                    <a:pt x="48" y="21"/>
                    <a:pt x="50" y="23"/>
                    <a:pt x="54" y="23"/>
                  </a:cubicBezTo>
                  <a:cubicBezTo>
                    <a:pt x="61" y="23"/>
                    <a:pt x="63" y="21"/>
                    <a:pt x="60" y="15"/>
                  </a:cubicBezTo>
                  <a:cubicBezTo>
                    <a:pt x="59" y="14"/>
                    <a:pt x="58" y="12"/>
                    <a:pt x="57" y="10"/>
                  </a:cubicBezTo>
                  <a:cubicBezTo>
                    <a:pt x="61" y="7"/>
                    <a:pt x="64" y="10"/>
                    <a:pt x="66" y="11"/>
                  </a:cubicBezTo>
                  <a:cubicBezTo>
                    <a:pt x="70" y="12"/>
                    <a:pt x="74" y="13"/>
                    <a:pt x="77" y="9"/>
                  </a:cubicBezTo>
                  <a:cubicBezTo>
                    <a:pt x="79" y="6"/>
                    <a:pt x="81" y="2"/>
                    <a:pt x="86" y="3"/>
                  </a:cubicBezTo>
                  <a:cubicBezTo>
                    <a:pt x="91" y="3"/>
                    <a:pt x="96" y="4"/>
                    <a:pt x="100" y="8"/>
                  </a:cubicBezTo>
                  <a:cubicBezTo>
                    <a:pt x="104" y="11"/>
                    <a:pt x="107" y="17"/>
                    <a:pt x="112" y="20"/>
                  </a:cubicBezTo>
                  <a:cubicBezTo>
                    <a:pt x="118" y="25"/>
                    <a:pt x="116" y="32"/>
                    <a:pt x="118" y="39"/>
                  </a:cubicBezTo>
                  <a:cubicBezTo>
                    <a:pt x="120" y="46"/>
                    <a:pt x="120" y="54"/>
                    <a:pt x="123" y="62"/>
                  </a:cubicBezTo>
                  <a:cubicBezTo>
                    <a:pt x="126" y="68"/>
                    <a:pt x="125" y="75"/>
                    <a:pt x="123" y="80"/>
                  </a:cubicBezTo>
                  <a:cubicBezTo>
                    <a:pt x="121" y="93"/>
                    <a:pt x="123" y="104"/>
                    <a:pt x="125" y="116"/>
                  </a:cubicBezTo>
                  <a:cubicBezTo>
                    <a:pt x="125" y="116"/>
                    <a:pt x="125" y="117"/>
                    <a:pt x="125" y="117"/>
                  </a:cubicBezTo>
                  <a:cubicBezTo>
                    <a:pt x="122" y="127"/>
                    <a:pt x="127" y="137"/>
                    <a:pt x="128" y="146"/>
                  </a:cubicBezTo>
                  <a:cubicBezTo>
                    <a:pt x="128" y="147"/>
                    <a:pt x="129" y="147"/>
                    <a:pt x="128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7" y="149"/>
                    <a:pt x="126" y="149"/>
                    <a:pt x="126" y="149"/>
                  </a:cubicBezTo>
                  <a:cubicBezTo>
                    <a:pt x="125" y="148"/>
                    <a:pt x="124" y="148"/>
                    <a:pt x="123" y="147"/>
                  </a:cubicBezTo>
                  <a:cubicBezTo>
                    <a:pt x="123" y="146"/>
                    <a:pt x="122" y="145"/>
                    <a:pt x="121" y="144"/>
                  </a:cubicBezTo>
                  <a:cubicBezTo>
                    <a:pt x="115" y="141"/>
                    <a:pt x="113" y="137"/>
                    <a:pt x="113" y="130"/>
                  </a:cubicBezTo>
                  <a:cubicBezTo>
                    <a:pt x="114" y="118"/>
                    <a:pt x="113" y="106"/>
                    <a:pt x="115" y="93"/>
                  </a:cubicBezTo>
                  <a:cubicBezTo>
                    <a:pt x="117" y="86"/>
                    <a:pt x="115" y="78"/>
                    <a:pt x="114" y="70"/>
                  </a:cubicBezTo>
                  <a:cubicBezTo>
                    <a:pt x="112" y="58"/>
                    <a:pt x="112" y="46"/>
                    <a:pt x="111" y="34"/>
                  </a:cubicBezTo>
                  <a:cubicBezTo>
                    <a:pt x="111" y="31"/>
                    <a:pt x="112" y="28"/>
                    <a:pt x="110" y="26"/>
                  </a:cubicBezTo>
                  <a:cubicBezTo>
                    <a:pt x="103" y="21"/>
                    <a:pt x="94" y="18"/>
                    <a:pt x="86" y="16"/>
                  </a:cubicBezTo>
                  <a:cubicBezTo>
                    <a:pt x="81" y="15"/>
                    <a:pt x="74" y="21"/>
                    <a:pt x="69" y="27"/>
                  </a:cubicBezTo>
                  <a:cubicBezTo>
                    <a:pt x="66" y="32"/>
                    <a:pt x="64" y="38"/>
                    <a:pt x="60" y="43"/>
                  </a:cubicBezTo>
                  <a:cubicBezTo>
                    <a:pt x="55" y="51"/>
                    <a:pt x="50" y="51"/>
                    <a:pt x="45" y="42"/>
                  </a:cubicBezTo>
                  <a:cubicBezTo>
                    <a:pt x="42" y="35"/>
                    <a:pt x="41" y="28"/>
                    <a:pt x="36" y="22"/>
                  </a:cubicBezTo>
                  <a:cubicBezTo>
                    <a:pt x="28" y="13"/>
                    <a:pt x="20" y="11"/>
                    <a:pt x="10" y="17"/>
                  </a:cubicBezTo>
                  <a:cubicBezTo>
                    <a:pt x="7" y="18"/>
                    <a:pt x="5" y="19"/>
                    <a:pt x="3" y="17"/>
                  </a:cubicBezTo>
                  <a:cubicBezTo>
                    <a:pt x="0" y="6"/>
                    <a:pt x="2" y="3"/>
                    <a:pt x="13" y="2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6" name="Freeform 2353"/>
            <p:cNvSpPr/>
            <p:nvPr/>
          </p:nvSpPr>
          <p:spPr bwMode="auto">
            <a:xfrm>
              <a:off x="6502" y="3456"/>
              <a:ext cx="145" cy="199"/>
            </a:xfrm>
            <a:custGeom>
              <a:avLst/>
              <a:gdLst>
                <a:gd name="T0" fmla="*/ 92 w 97"/>
                <a:gd name="T1" fmla="*/ 2 h 133"/>
                <a:gd name="T2" fmla="*/ 92 w 97"/>
                <a:gd name="T3" fmla="*/ 0 h 133"/>
                <a:gd name="T4" fmla="*/ 94 w 97"/>
                <a:gd name="T5" fmla="*/ 0 h 133"/>
                <a:gd name="T6" fmla="*/ 94 w 97"/>
                <a:gd name="T7" fmla="*/ 2 h 133"/>
                <a:gd name="T8" fmla="*/ 93 w 97"/>
                <a:gd name="T9" fmla="*/ 13 h 133"/>
                <a:gd name="T10" fmla="*/ 65 w 97"/>
                <a:gd name="T11" fmla="*/ 60 h 133"/>
                <a:gd name="T12" fmla="*/ 39 w 97"/>
                <a:gd name="T13" fmla="*/ 97 h 133"/>
                <a:gd name="T14" fmla="*/ 35 w 97"/>
                <a:gd name="T15" fmla="*/ 103 h 133"/>
                <a:gd name="T16" fmla="*/ 33 w 97"/>
                <a:gd name="T17" fmla="*/ 105 h 133"/>
                <a:gd name="T18" fmla="*/ 23 w 97"/>
                <a:gd name="T19" fmla="*/ 122 h 133"/>
                <a:gd name="T20" fmla="*/ 17 w 97"/>
                <a:gd name="T21" fmla="*/ 129 h 133"/>
                <a:gd name="T22" fmla="*/ 17 w 97"/>
                <a:gd name="T23" fmla="*/ 129 h 133"/>
                <a:gd name="T24" fmla="*/ 7 w 97"/>
                <a:gd name="T25" fmla="*/ 133 h 133"/>
                <a:gd name="T26" fmla="*/ 14 w 97"/>
                <a:gd name="T27" fmla="*/ 108 h 133"/>
                <a:gd name="T28" fmla="*/ 17 w 97"/>
                <a:gd name="T29" fmla="*/ 104 h 133"/>
                <a:gd name="T30" fmla="*/ 51 w 97"/>
                <a:gd name="T31" fmla="*/ 59 h 133"/>
                <a:gd name="T32" fmla="*/ 82 w 97"/>
                <a:gd name="T33" fmla="*/ 12 h 133"/>
                <a:gd name="T34" fmla="*/ 84 w 97"/>
                <a:gd name="T35" fmla="*/ 9 h 133"/>
                <a:gd name="T36" fmla="*/ 85 w 97"/>
                <a:gd name="T37" fmla="*/ 7 h 133"/>
                <a:gd name="T38" fmla="*/ 87 w 97"/>
                <a:gd name="T39" fmla="*/ 5 h 133"/>
                <a:gd name="T40" fmla="*/ 89 w 97"/>
                <a:gd name="T41" fmla="*/ 3 h 133"/>
                <a:gd name="T42" fmla="*/ 92 w 97"/>
                <a:gd name="T43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33">
                  <a:moveTo>
                    <a:pt x="92" y="2"/>
                  </a:moveTo>
                  <a:cubicBezTo>
                    <a:pt x="92" y="2"/>
                    <a:pt x="92" y="1"/>
                    <a:pt x="92" y="0"/>
                  </a:cubicBezTo>
                  <a:cubicBezTo>
                    <a:pt x="92" y="0"/>
                    <a:pt x="93" y="0"/>
                    <a:pt x="94" y="0"/>
                  </a:cubicBezTo>
                  <a:cubicBezTo>
                    <a:pt x="94" y="1"/>
                    <a:pt x="94" y="2"/>
                    <a:pt x="94" y="2"/>
                  </a:cubicBezTo>
                  <a:cubicBezTo>
                    <a:pt x="97" y="6"/>
                    <a:pt x="95" y="9"/>
                    <a:pt x="93" y="13"/>
                  </a:cubicBezTo>
                  <a:cubicBezTo>
                    <a:pt x="86" y="30"/>
                    <a:pt x="76" y="45"/>
                    <a:pt x="65" y="60"/>
                  </a:cubicBezTo>
                  <a:cubicBezTo>
                    <a:pt x="56" y="73"/>
                    <a:pt x="48" y="85"/>
                    <a:pt x="39" y="97"/>
                  </a:cubicBezTo>
                  <a:cubicBezTo>
                    <a:pt x="38" y="99"/>
                    <a:pt x="36" y="101"/>
                    <a:pt x="35" y="103"/>
                  </a:cubicBezTo>
                  <a:cubicBezTo>
                    <a:pt x="34" y="103"/>
                    <a:pt x="34" y="104"/>
                    <a:pt x="33" y="105"/>
                  </a:cubicBezTo>
                  <a:cubicBezTo>
                    <a:pt x="28" y="109"/>
                    <a:pt x="23" y="114"/>
                    <a:pt x="23" y="122"/>
                  </a:cubicBezTo>
                  <a:cubicBezTo>
                    <a:pt x="23" y="126"/>
                    <a:pt x="19" y="127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4" y="130"/>
                    <a:pt x="10" y="131"/>
                    <a:pt x="7" y="133"/>
                  </a:cubicBezTo>
                  <a:cubicBezTo>
                    <a:pt x="0" y="122"/>
                    <a:pt x="6" y="115"/>
                    <a:pt x="14" y="108"/>
                  </a:cubicBezTo>
                  <a:cubicBezTo>
                    <a:pt x="15" y="107"/>
                    <a:pt x="16" y="105"/>
                    <a:pt x="17" y="104"/>
                  </a:cubicBezTo>
                  <a:cubicBezTo>
                    <a:pt x="30" y="90"/>
                    <a:pt x="39" y="73"/>
                    <a:pt x="51" y="59"/>
                  </a:cubicBezTo>
                  <a:cubicBezTo>
                    <a:pt x="62" y="44"/>
                    <a:pt x="71" y="27"/>
                    <a:pt x="82" y="12"/>
                  </a:cubicBezTo>
                  <a:cubicBezTo>
                    <a:pt x="83" y="11"/>
                    <a:pt x="84" y="10"/>
                    <a:pt x="84" y="9"/>
                  </a:cubicBezTo>
                  <a:cubicBezTo>
                    <a:pt x="85" y="9"/>
                    <a:pt x="85" y="8"/>
                    <a:pt x="85" y="7"/>
                  </a:cubicBezTo>
                  <a:cubicBezTo>
                    <a:pt x="86" y="6"/>
                    <a:pt x="87" y="5"/>
                    <a:pt x="87" y="5"/>
                  </a:cubicBezTo>
                  <a:cubicBezTo>
                    <a:pt x="88" y="4"/>
                    <a:pt x="88" y="4"/>
                    <a:pt x="89" y="3"/>
                  </a:cubicBezTo>
                  <a:cubicBezTo>
                    <a:pt x="90" y="3"/>
                    <a:pt x="91" y="3"/>
                    <a:pt x="92" y="2"/>
                  </a:cubicBezTo>
                  <a:close/>
                </a:path>
              </a:pathLst>
            </a:custGeom>
            <a:solidFill>
              <a:srgbClr val="FB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7" name="Freeform 2354"/>
            <p:cNvSpPr/>
            <p:nvPr/>
          </p:nvSpPr>
          <p:spPr bwMode="auto">
            <a:xfrm>
              <a:off x="6296" y="3237"/>
              <a:ext cx="62" cy="87"/>
            </a:xfrm>
            <a:custGeom>
              <a:avLst/>
              <a:gdLst>
                <a:gd name="T0" fmla="*/ 8 w 41"/>
                <a:gd name="T1" fmla="*/ 12 h 58"/>
                <a:gd name="T2" fmla="*/ 17 w 41"/>
                <a:gd name="T3" fmla="*/ 4 h 58"/>
                <a:gd name="T4" fmla="*/ 28 w 41"/>
                <a:gd name="T5" fmla="*/ 1 h 58"/>
                <a:gd name="T6" fmla="*/ 33 w 41"/>
                <a:gd name="T7" fmla="*/ 3 h 58"/>
                <a:gd name="T8" fmla="*/ 41 w 41"/>
                <a:gd name="T9" fmla="*/ 10 h 58"/>
                <a:gd name="T10" fmla="*/ 41 w 41"/>
                <a:gd name="T11" fmla="*/ 11 h 58"/>
                <a:gd name="T12" fmla="*/ 40 w 41"/>
                <a:gd name="T13" fmla="*/ 14 h 58"/>
                <a:gd name="T14" fmla="*/ 31 w 41"/>
                <a:gd name="T15" fmla="*/ 20 h 58"/>
                <a:gd name="T16" fmla="*/ 26 w 41"/>
                <a:gd name="T17" fmla="*/ 29 h 58"/>
                <a:gd name="T18" fmla="*/ 7 w 41"/>
                <a:gd name="T19" fmla="*/ 55 h 58"/>
                <a:gd name="T20" fmla="*/ 2 w 41"/>
                <a:gd name="T21" fmla="*/ 56 h 58"/>
                <a:gd name="T22" fmla="*/ 1 w 41"/>
                <a:gd name="T23" fmla="*/ 51 h 58"/>
                <a:gd name="T24" fmla="*/ 8 w 41"/>
                <a:gd name="T25" fmla="*/ 24 h 58"/>
                <a:gd name="T26" fmla="*/ 8 w 41"/>
                <a:gd name="T27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58">
                  <a:moveTo>
                    <a:pt x="8" y="12"/>
                  </a:moveTo>
                  <a:cubicBezTo>
                    <a:pt x="9" y="7"/>
                    <a:pt x="12" y="4"/>
                    <a:pt x="17" y="4"/>
                  </a:cubicBezTo>
                  <a:cubicBezTo>
                    <a:pt x="21" y="3"/>
                    <a:pt x="25" y="4"/>
                    <a:pt x="28" y="1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5" y="6"/>
                    <a:pt x="38" y="8"/>
                    <a:pt x="41" y="10"/>
                  </a:cubicBezTo>
                  <a:cubicBezTo>
                    <a:pt x="41" y="10"/>
                    <a:pt x="41" y="11"/>
                    <a:pt x="41" y="11"/>
                  </a:cubicBezTo>
                  <a:cubicBezTo>
                    <a:pt x="40" y="12"/>
                    <a:pt x="40" y="13"/>
                    <a:pt x="40" y="14"/>
                  </a:cubicBezTo>
                  <a:cubicBezTo>
                    <a:pt x="37" y="16"/>
                    <a:pt x="35" y="20"/>
                    <a:pt x="31" y="20"/>
                  </a:cubicBezTo>
                  <a:cubicBezTo>
                    <a:pt x="28" y="22"/>
                    <a:pt x="27" y="25"/>
                    <a:pt x="26" y="29"/>
                  </a:cubicBezTo>
                  <a:cubicBezTo>
                    <a:pt x="24" y="41"/>
                    <a:pt x="15" y="48"/>
                    <a:pt x="7" y="55"/>
                  </a:cubicBezTo>
                  <a:cubicBezTo>
                    <a:pt x="6" y="57"/>
                    <a:pt x="4" y="58"/>
                    <a:pt x="2" y="56"/>
                  </a:cubicBezTo>
                  <a:cubicBezTo>
                    <a:pt x="1" y="55"/>
                    <a:pt x="0" y="53"/>
                    <a:pt x="1" y="51"/>
                  </a:cubicBezTo>
                  <a:cubicBezTo>
                    <a:pt x="2" y="42"/>
                    <a:pt x="4" y="32"/>
                    <a:pt x="8" y="24"/>
                  </a:cubicBezTo>
                  <a:cubicBezTo>
                    <a:pt x="10" y="20"/>
                    <a:pt x="10" y="16"/>
                    <a:pt x="8" y="12"/>
                  </a:cubicBezTo>
                  <a:close/>
                </a:path>
              </a:pathLst>
            </a:custGeom>
            <a:solidFill>
              <a:srgbClr val="F9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8" name="Freeform 2355"/>
            <p:cNvSpPr/>
            <p:nvPr/>
          </p:nvSpPr>
          <p:spPr bwMode="auto">
            <a:xfrm>
              <a:off x="6299" y="3249"/>
              <a:ext cx="69" cy="172"/>
            </a:xfrm>
            <a:custGeom>
              <a:avLst/>
              <a:gdLst>
                <a:gd name="T0" fmla="*/ 29 w 46"/>
                <a:gd name="T1" fmla="*/ 12 h 115"/>
                <a:gd name="T2" fmla="*/ 37 w 46"/>
                <a:gd name="T3" fmla="*/ 4 h 115"/>
                <a:gd name="T4" fmla="*/ 39 w 46"/>
                <a:gd name="T5" fmla="*/ 2 h 115"/>
                <a:gd name="T6" fmla="*/ 39 w 46"/>
                <a:gd name="T7" fmla="*/ 2 h 115"/>
                <a:gd name="T8" fmla="*/ 44 w 46"/>
                <a:gd name="T9" fmla="*/ 0 h 115"/>
                <a:gd name="T10" fmla="*/ 41 w 46"/>
                <a:gd name="T11" fmla="*/ 8 h 115"/>
                <a:gd name="T12" fmla="*/ 39 w 46"/>
                <a:gd name="T13" fmla="*/ 22 h 115"/>
                <a:gd name="T14" fmla="*/ 37 w 46"/>
                <a:gd name="T15" fmla="*/ 37 h 115"/>
                <a:gd name="T16" fmla="*/ 27 w 46"/>
                <a:gd name="T17" fmla="*/ 47 h 115"/>
                <a:gd name="T18" fmla="*/ 10 w 46"/>
                <a:gd name="T19" fmla="*/ 92 h 115"/>
                <a:gd name="T20" fmla="*/ 11 w 46"/>
                <a:gd name="T21" fmla="*/ 94 h 115"/>
                <a:gd name="T22" fmla="*/ 12 w 46"/>
                <a:gd name="T23" fmla="*/ 99 h 115"/>
                <a:gd name="T24" fmla="*/ 14 w 46"/>
                <a:gd name="T25" fmla="*/ 103 h 115"/>
                <a:gd name="T26" fmla="*/ 16 w 46"/>
                <a:gd name="T27" fmla="*/ 108 h 115"/>
                <a:gd name="T28" fmla="*/ 16 w 46"/>
                <a:gd name="T29" fmla="*/ 110 h 115"/>
                <a:gd name="T30" fmla="*/ 16 w 46"/>
                <a:gd name="T31" fmla="*/ 111 h 115"/>
                <a:gd name="T32" fmla="*/ 11 w 46"/>
                <a:gd name="T33" fmla="*/ 113 h 115"/>
                <a:gd name="T34" fmla="*/ 6 w 46"/>
                <a:gd name="T35" fmla="*/ 108 h 115"/>
                <a:gd name="T36" fmla="*/ 7 w 46"/>
                <a:gd name="T37" fmla="*/ 103 h 115"/>
                <a:gd name="T38" fmla="*/ 4 w 46"/>
                <a:gd name="T39" fmla="*/ 63 h 115"/>
                <a:gd name="T40" fmla="*/ 19 w 46"/>
                <a:gd name="T41" fmla="*/ 41 h 115"/>
                <a:gd name="T42" fmla="*/ 28 w 46"/>
                <a:gd name="T43" fmla="*/ 23 h 115"/>
                <a:gd name="T44" fmla="*/ 29 w 46"/>
                <a:gd name="T45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115">
                  <a:moveTo>
                    <a:pt x="29" y="12"/>
                  </a:moveTo>
                  <a:cubicBezTo>
                    <a:pt x="31" y="8"/>
                    <a:pt x="33" y="6"/>
                    <a:pt x="37" y="4"/>
                  </a:cubicBezTo>
                  <a:cubicBezTo>
                    <a:pt x="37" y="3"/>
                    <a:pt x="38" y="3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42" y="1"/>
                    <a:pt x="44" y="0"/>
                  </a:cubicBezTo>
                  <a:cubicBezTo>
                    <a:pt x="46" y="4"/>
                    <a:pt x="44" y="6"/>
                    <a:pt x="41" y="8"/>
                  </a:cubicBezTo>
                  <a:cubicBezTo>
                    <a:pt x="37" y="12"/>
                    <a:pt x="36" y="17"/>
                    <a:pt x="39" y="22"/>
                  </a:cubicBezTo>
                  <a:cubicBezTo>
                    <a:pt x="43" y="28"/>
                    <a:pt x="42" y="33"/>
                    <a:pt x="37" y="37"/>
                  </a:cubicBezTo>
                  <a:cubicBezTo>
                    <a:pt x="33" y="40"/>
                    <a:pt x="30" y="44"/>
                    <a:pt x="27" y="47"/>
                  </a:cubicBezTo>
                  <a:cubicBezTo>
                    <a:pt x="13" y="59"/>
                    <a:pt x="6" y="73"/>
                    <a:pt x="10" y="92"/>
                  </a:cubicBezTo>
                  <a:cubicBezTo>
                    <a:pt x="11" y="93"/>
                    <a:pt x="11" y="93"/>
                    <a:pt x="11" y="94"/>
                  </a:cubicBezTo>
                  <a:cubicBezTo>
                    <a:pt x="11" y="96"/>
                    <a:pt x="12" y="97"/>
                    <a:pt x="12" y="99"/>
                  </a:cubicBezTo>
                  <a:cubicBezTo>
                    <a:pt x="13" y="100"/>
                    <a:pt x="14" y="102"/>
                    <a:pt x="14" y="103"/>
                  </a:cubicBezTo>
                  <a:cubicBezTo>
                    <a:pt x="15" y="105"/>
                    <a:pt x="15" y="106"/>
                    <a:pt x="16" y="108"/>
                  </a:cubicBezTo>
                  <a:cubicBezTo>
                    <a:pt x="16" y="109"/>
                    <a:pt x="16" y="109"/>
                    <a:pt x="16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5" y="114"/>
                    <a:pt x="13" y="115"/>
                    <a:pt x="11" y="113"/>
                  </a:cubicBezTo>
                  <a:cubicBezTo>
                    <a:pt x="9" y="112"/>
                    <a:pt x="8" y="109"/>
                    <a:pt x="6" y="108"/>
                  </a:cubicBezTo>
                  <a:cubicBezTo>
                    <a:pt x="9" y="107"/>
                    <a:pt x="8" y="105"/>
                    <a:pt x="7" y="103"/>
                  </a:cubicBezTo>
                  <a:cubicBezTo>
                    <a:pt x="2" y="90"/>
                    <a:pt x="0" y="77"/>
                    <a:pt x="4" y="63"/>
                  </a:cubicBezTo>
                  <a:cubicBezTo>
                    <a:pt x="6" y="54"/>
                    <a:pt x="10" y="46"/>
                    <a:pt x="19" y="41"/>
                  </a:cubicBezTo>
                  <a:cubicBezTo>
                    <a:pt x="27" y="37"/>
                    <a:pt x="31" y="32"/>
                    <a:pt x="28" y="23"/>
                  </a:cubicBezTo>
                  <a:cubicBezTo>
                    <a:pt x="27" y="19"/>
                    <a:pt x="29" y="15"/>
                    <a:pt x="29" y="1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9" name="Freeform 2356"/>
            <p:cNvSpPr/>
            <p:nvPr/>
          </p:nvSpPr>
          <p:spPr bwMode="auto">
            <a:xfrm>
              <a:off x="6305" y="340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0" name="Freeform 2357"/>
            <p:cNvSpPr/>
            <p:nvPr/>
          </p:nvSpPr>
          <p:spPr bwMode="auto">
            <a:xfrm>
              <a:off x="6307" y="3244"/>
              <a:ext cx="82" cy="146"/>
            </a:xfrm>
            <a:custGeom>
              <a:avLst/>
              <a:gdLst>
                <a:gd name="T0" fmla="*/ 3 w 55"/>
                <a:gd name="T1" fmla="*/ 97 h 97"/>
                <a:gd name="T2" fmla="*/ 3 w 55"/>
                <a:gd name="T3" fmla="*/ 72 h 97"/>
                <a:gd name="T4" fmla="*/ 6 w 55"/>
                <a:gd name="T5" fmla="*/ 65 h 97"/>
                <a:gd name="T6" fmla="*/ 18 w 55"/>
                <a:gd name="T7" fmla="*/ 47 h 97"/>
                <a:gd name="T8" fmla="*/ 29 w 55"/>
                <a:gd name="T9" fmla="*/ 39 h 97"/>
                <a:gd name="T10" fmla="*/ 33 w 55"/>
                <a:gd name="T11" fmla="*/ 29 h 97"/>
                <a:gd name="T12" fmla="*/ 37 w 55"/>
                <a:gd name="T13" fmla="*/ 6 h 97"/>
                <a:gd name="T14" fmla="*/ 39 w 55"/>
                <a:gd name="T15" fmla="*/ 3 h 97"/>
                <a:gd name="T16" fmla="*/ 39 w 55"/>
                <a:gd name="T17" fmla="*/ 3 h 97"/>
                <a:gd name="T18" fmla="*/ 41 w 55"/>
                <a:gd name="T19" fmla="*/ 1 h 97"/>
                <a:gd name="T20" fmla="*/ 43 w 55"/>
                <a:gd name="T21" fmla="*/ 1 h 97"/>
                <a:gd name="T22" fmla="*/ 47 w 55"/>
                <a:gd name="T23" fmla="*/ 1 h 97"/>
                <a:gd name="T24" fmla="*/ 43 w 55"/>
                <a:gd name="T25" fmla="*/ 10 h 97"/>
                <a:gd name="T26" fmla="*/ 40 w 55"/>
                <a:gd name="T27" fmla="*/ 17 h 97"/>
                <a:gd name="T28" fmla="*/ 47 w 55"/>
                <a:gd name="T29" fmla="*/ 19 h 97"/>
                <a:gd name="T30" fmla="*/ 52 w 55"/>
                <a:gd name="T31" fmla="*/ 27 h 97"/>
                <a:gd name="T32" fmla="*/ 41 w 55"/>
                <a:gd name="T33" fmla="*/ 41 h 97"/>
                <a:gd name="T34" fmla="*/ 36 w 55"/>
                <a:gd name="T35" fmla="*/ 56 h 97"/>
                <a:gd name="T36" fmla="*/ 19 w 55"/>
                <a:gd name="T37" fmla="*/ 75 h 97"/>
                <a:gd name="T38" fmla="*/ 10 w 55"/>
                <a:gd name="T39" fmla="*/ 81 h 97"/>
                <a:gd name="T40" fmla="*/ 3 w 55"/>
                <a:gd name="T4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97">
                  <a:moveTo>
                    <a:pt x="3" y="97"/>
                  </a:moveTo>
                  <a:cubicBezTo>
                    <a:pt x="0" y="89"/>
                    <a:pt x="0" y="80"/>
                    <a:pt x="3" y="72"/>
                  </a:cubicBezTo>
                  <a:cubicBezTo>
                    <a:pt x="4" y="70"/>
                    <a:pt x="6" y="67"/>
                    <a:pt x="6" y="65"/>
                  </a:cubicBezTo>
                  <a:cubicBezTo>
                    <a:pt x="6" y="57"/>
                    <a:pt x="12" y="52"/>
                    <a:pt x="18" y="47"/>
                  </a:cubicBezTo>
                  <a:cubicBezTo>
                    <a:pt x="22" y="45"/>
                    <a:pt x="26" y="42"/>
                    <a:pt x="29" y="39"/>
                  </a:cubicBezTo>
                  <a:cubicBezTo>
                    <a:pt x="32" y="36"/>
                    <a:pt x="35" y="33"/>
                    <a:pt x="33" y="29"/>
                  </a:cubicBezTo>
                  <a:cubicBezTo>
                    <a:pt x="27" y="20"/>
                    <a:pt x="29" y="12"/>
                    <a:pt x="37" y="6"/>
                  </a:cubicBezTo>
                  <a:cubicBezTo>
                    <a:pt x="38" y="5"/>
                    <a:pt x="39" y="4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2"/>
                    <a:pt x="41" y="2"/>
                    <a:pt x="41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0"/>
                    <a:pt x="46" y="0"/>
                    <a:pt x="47" y="1"/>
                  </a:cubicBezTo>
                  <a:cubicBezTo>
                    <a:pt x="49" y="6"/>
                    <a:pt x="45" y="7"/>
                    <a:pt x="43" y="10"/>
                  </a:cubicBezTo>
                  <a:cubicBezTo>
                    <a:pt x="41" y="12"/>
                    <a:pt x="39" y="14"/>
                    <a:pt x="40" y="17"/>
                  </a:cubicBezTo>
                  <a:cubicBezTo>
                    <a:pt x="42" y="21"/>
                    <a:pt x="44" y="19"/>
                    <a:pt x="47" y="19"/>
                  </a:cubicBezTo>
                  <a:cubicBezTo>
                    <a:pt x="53" y="18"/>
                    <a:pt x="55" y="21"/>
                    <a:pt x="52" y="27"/>
                  </a:cubicBezTo>
                  <a:cubicBezTo>
                    <a:pt x="49" y="32"/>
                    <a:pt x="45" y="37"/>
                    <a:pt x="41" y="41"/>
                  </a:cubicBezTo>
                  <a:cubicBezTo>
                    <a:pt x="36" y="45"/>
                    <a:pt x="34" y="49"/>
                    <a:pt x="36" y="56"/>
                  </a:cubicBezTo>
                  <a:cubicBezTo>
                    <a:pt x="38" y="66"/>
                    <a:pt x="29" y="76"/>
                    <a:pt x="19" y="75"/>
                  </a:cubicBezTo>
                  <a:cubicBezTo>
                    <a:pt x="12" y="74"/>
                    <a:pt x="11" y="77"/>
                    <a:pt x="10" y="81"/>
                  </a:cubicBezTo>
                  <a:cubicBezTo>
                    <a:pt x="9" y="87"/>
                    <a:pt x="7" y="93"/>
                    <a:pt x="3" y="97"/>
                  </a:cubicBezTo>
                  <a:close/>
                </a:path>
              </a:pathLst>
            </a:custGeom>
            <a:solidFill>
              <a:srgbClr val="F5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1" name="Freeform 2358"/>
            <p:cNvSpPr/>
            <p:nvPr/>
          </p:nvSpPr>
          <p:spPr bwMode="auto">
            <a:xfrm>
              <a:off x="6425" y="3195"/>
              <a:ext cx="74" cy="49"/>
            </a:xfrm>
            <a:custGeom>
              <a:avLst/>
              <a:gdLst>
                <a:gd name="T0" fmla="*/ 16 w 49"/>
                <a:gd name="T1" fmla="*/ 5 h 33"/>
                <a:gd name="T2" fmla="*/ 49 w 49"/>
                <a:gd name="T3" fmla="*/ 22 h 33"/>
                <a:gd name="T4" fmla="*/ 32 w 49"/>
                <a:gd name="T5" fmla="*/ 16 h 33"/>
                <a:gd name="T6" fmla="*/ 27 w 49"/>
                <a:gd name="T7" fmla="*/ 17 h 33"/>
                <a:gd name="T8" fmla="*/ 18 w 49"/>
                <a:gd name="T9" fmla="*/ 28 h 33"/>
                <a:gd name="T10" fmla="*/ 17 w 49"/>
                <a:gd name="T11" fmla="*/ 31 h 33"/>
                <a:gd name="T12" fmla="*/ 14 w 49"/>
                <a:gd name="T13" fmla="*/ 33 h 33"/>
                <a:gd name="T14" fmla="*/ 12 w 49"/>
                <a:gd name="T15" fmla="*/ 33 h 33"/>
                <a:gd name="T16" fmla="*/ 9 w 49"/>
                <a:gd name="T17" fmla="*/ 32 h 33"/>
                <a:gd name="T18" fmla="*/ 5 w 49"/>
                <a:gd name="T19" fmla="*/ 31 h 33"/>
                <a:gd name="T20" fmla="*/ 2 w 49"/>
                <a:gd name="T21" fmla="*/ 30 h 33"/>
                <a:gd name="T22" fmla="*/ 0 w 49"/>
                <a:gd name="T23" fmla="*/ 27 h 33"/>
                <a:gd name="T24" fmla="*/ 1 w 49"/>
                <a:gd name="T25" fmla="*/ 26 h 33"/>
                <a:gd name="T26" fmla="*/ 6 w 49"/>
                <a:gd name="T27" fmla="*/ 23 h 33"/>
                <a:gd name="T28" fmla="*/ 24 w 49"/>
                <a:gd name="T29" fmla="*/ 9 h 33"/>
                <a:gd name="T30" fmla="*/ 16 w 49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33">
                  <a:moveTo>
                    <a:pt x="16" y="5"/>
                  </a:moveTo>
                  <a:cubicBezTo>
                    <a:pt x="29" y="0"/>
                    <a:pt x="43" y="7"/>
                    <a:pt x="49" y="22"/>
                  </a:cubicBezTo>
                  <a:cubicBezTo>
                    <a:pt x="43" y="19"/>
                    <a:pt x="37" y="17"/>
                    <a:pt x="32" y="16"/>
                  </a:cubicBezTo>
                  <a:cubicBezTo>
                    <a:pt x="30" y="16"/>
                    <a:pt x="27" y="15"/>
                    <a:pt x="27" y="17"/>
                  </a:cubicBezTo>
                  <a:cubicBezTo>
                    <a:pt x="25" y="22"/>
                    <a:pt x="20" y="24"/>
                    <a:pt x="18" y="28"/>
                  </a:cubicBezTo>
                  <a:cubicBezTo>
                    <a:pt x="19" y="30"/>
                    <a:pt x="18" y="31"/>
                    <a:pt x="17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1" y="33"/>
                    <a:pt x="10" y="32"/>
                    <a:pt x="9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4" y="31"/>
                    <a:pt x="3" y="31"/>
                    <a:pt x="2" y="30"/>
                  </a:cubicBezTo>
                  <a:cubicBezTo>
                    <a:pt x="1" y="30"/>
                    <a:pt x="0" y="29"/>
                    <a:pt x="0" y="27"/>
                  </a:cubicBezTo>
                  <a:cubicBezTo>
                    <a:pt x="0" y="27"/>
                    <a:pt x="0" y="27"/>
                    <a:pt x="1" y="26"/>
                  </a:cubicBezTo>
                  <a:cubicBezTo>
                    <a:pt x="3" y="26"/>
                    <a:pt x="5" y="25"/>
                    <a:pt x="6" y="23"/>
                  </a:cubicBezTo>
                  <a:cubicBezTo>
                    <a:pt x="8" y="13"/>
                    <a:pt x="14" y="10"/>
                    <a:pt x="24" y="9"/>
                  </a:cubicBezTo>
                  <a:cubicBezTo>
                    <a:pt x="22" y="5"/>
                    <a:pt x="19" y="6"/>
                    <a:pt x="16" y="5"/>
                  </a:cubicBezTo>
                  <a:close/>
                </a:path>
              </a:pathLst>
            </a:custGeom>
            <a:solidFill>
              <a:srgbClr val="FA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2" name="Freeform 2359"/>
            <p:cNvSpPr/>
            <p:nvPr/>
          </p:nvSpPr>
          <p:spPr bwMode="auto">
            <a:xfrm>
              <a:off x="6377" y="3229"/>
              <a:ext cx="50" cy="15"/>
            </a:xfrm>
            <a:custGeom>
              <a:avLst/>
              <a:gdLst>
                <a:gd name="T0" fmla="*/ 0 w 33"/>
                <a:gd name="T1" fmla="*/ 9 h 10"/>
                <a:gd name="T2" fmla="*/ 27 w 33"/>
                <a:gd name="T3" fmla="*/ 0 h 10"/>
                <a:gd name="T4" fmla="*/ 33 w 33"/>
                <a:gd name="T5" fmla="*/ 3 h 10"/>
                <a:gd name="T6" fmla="*/ 33 w 33"/>
                <a:gd name="T7" fmla="*/ 3 h 10"/>
                <a:gd name="T8" fmla="*/ 1 w 33"/>
                <a:gd name="T9" fmla="*/ 10 h 10"/>
                <a:gd name="T10" fmla="*/ 0 w 3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0" y="9"/>
                  </a:moveTo>
                  <a:cubicBezTo>
                    <a:pt x="8" y="2"/>
                    <a:pt x="18" y="2"/>
                    <a:pt x="27" y="0"/>
                  </a:cubicBezTo>
                  <a:cubicBezTo>
                    <a:pt x="30" y="0"/>
                    <a:pt x="31" y="1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3" y="7"/>
                    <a:pt x="12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3" name="Freeform 2360"/>
            <p:cNvSpPr/>
            <p:nvPr/>
          </p:nvSpPr>
          <p:spPr bwMode="auto">
            <a:xfrm>
              <a:off x="6371" y="3243"/>
              <a:ext cx="8" cy="3"/>
            </a:xfrm>
            <a:custGeom>
              <a:avLst/>
              <a:gdLst>
                <a:gd name="T0" fmla="*/ 4 w 5"/>
                <a:gd name="T1" fmla="*/ 2 h 2"/>
                <a:gd name="T2" fmla="*/ 0 w 5"/>
                <a:gd name="T3" fmla="*/ 2 h 2"/>
                <a:gd name="T4" fmla="*/ 4 w 5"/>
                <a:gd name="T5" fmla="*/ 0 h 2"/>
                <a:gd name="T6" fmla="*/ 4 w 5"/>
                <a:gd name="T7" fmla="*/ 0 h 2"/>
                <a:gd name="T8" fmla="*/ 4 w 5"/>
                <a:gd name="T9" fmla="*/ 1 h 2"/>
                <a:gd name="T10" fmla="*/ 4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4" name="Freeform 2361"/>
            <p:cNvSpPr/>
            <p:nvPr/>
          </p:nvSpPr>
          <p:spPr bwMode="auto">
            <a:xfrm>
              <a:off x="6365" y="324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5D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5" name="Freeform 2362"/>
            <p:cNvSpPr/>
            <p:nvPr/>
          </p:nvSpPr>
          <p:spPr bwMode="auto">
            <a:xfrm>
              <a:off x="6905" y="573"/>
              <a:ext cx="74" cy="91"/>
            </a:xfrm>
            <a:custGeom>
              <a:avLst/>
              <a:gdLst>
                <a:gd name="T0" fmla="*/ 3 w 49"/>
                <a:gd name="T1" fmla="*/ 0 h 61"/>
                <a:gd name="T2" fmla="*/ 34 w 49"/>
                <a:gd name="T3" fmla="*/ 25 h 61"/>
                <a:gd name="T4" fmla="*/ 42 w 49"/>
                <a:gd name="T5" fmla="*/ 39 h 61"/>
                <a:gd name="T6" fmla="*/ 47 w 49"/>
                <a:gd name="T7" fmla="*/ 46 h 61"/>
                <a:gd name="T8" fmla="*/ 43 w 49"/>
                <a:gd name="T9" fmla="*/ 52 h 61"/>
                <a:gd name="T10" fmla="*/ 38 w 49"/>
                <a:gd name="T11" fmla="*/ 54 h 61"/>
                <a:gd name="T12" fmla="*/ 34 w 49"/>
                <a:gd name="T13" fmla="*/ 56 h 61"/>
                <a:gd name="T14" fmla="*/ 32 w 49"/>
                <a:gd name="T15" fmla="*/ 58 h 61"/>
                <a:gd name="T16" fmla="*/ 30 w 49"/>
                <a:gd name="T17" fmla="*/ 60 h 61"/>
                <a:gd name="T18" fmla="*/ 30 w 49"/>
                <a:gd name="T19" fmla="*/ 60 h 61"/>
                <a:gd name="T20" fmla="*/ 28 w 49"/>
                <a:gd name="T21" fmla="*/ 61 h 61"/>
                <a:gd name="T22" fmla="*/ 26 w 49"/>
                <a:gd name="T23" fmla="*/ 58 h 61"/>
                <a:gd name="T24" fmla="*/ 27 w 49"/>
                <a:gd name="T25" fmla="*/ 49 h 61"/>
                <a:gd name="T26" fmla="*/ 19 w 49"/>
                <a:gd name="T27" fmla="*/ 38 h 61"/>
                <a:gd name="T28" fmla="*/ 2 w 49"/>
                <a:gd name="T29" fmla="*/ 5 h 61"/>
                <a:gd name="T30" fmla="*/ 1 w 49"/>
                <a:gd name="T31" fmla="*/ 0 h 61"/>
                <a:gd name="T32" fmla="*/ 3 w 49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61">
                  <a:moveTo>
                    <a:pt x="3" y="0"/>
                  </a:moveTo>
                  <a:cubicBezTo>
                    <a:pt x="14" y="8"/>
                    <a:pt x="24" y="17"/>
                    <a:pt x="34" y="25"/>
                  </a:cubicBezTo>
                  <a:cubicBezTo>
                    <a:pt x="36" y="30"/>
                    <a:pt x="39" y="34"/>
                    <a:pt x="42" y="39"/>
                  </a:cubicBezTo>
                  <a:cubicBezTo>
                    <a:pt x="46" y="39"/>
                    <a:pt x="49" y="41"/>
                    <a:pt x="47" y="46"/>
                  </a:cubicBezTo>
                  <a:cubicBezTo>
                    <a:pt x="47" y="50"/>
                    <a:pt x="46" y="52"/>
                    <a:pt x="43" y="52"/>
                  </a:cubicBezTo>
                  <a:cubicBezTo>
                    <a:pt x="41" y="52"/>
                    <a:pt x="39" y="53"/>
                    <a:pt x="38" y="54"/>
                  </a:cubicBezTo>
                  <a:cubicBezTo>
                    <a:pt x="36" y="55"/>
                    <a:pt x="35" y="55"/>
                    <a:pt x="34" y="56"/>
                  </a:cubicBezTo>
                  <a:cubicBezTo>
                    <a:pt x="33" y="57"/>
                    <a:pt x="33" y="57"/>
                    <a:pt x="32" y="58"/>
                  </a:cubicBezTo>
                  <a:cubicBezTo>
                    <a:pt x="31" y="59"/>
                    <a:pt x="31" y="59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1"/>
                    <a:pt x="29" y="61"/>
                    <a:pt x="28" y="61"/>
                  </a:cubicBezTo>
                  <a:cubicBezTo>
                    <a:pt x="27" y="60"/>
                    <a:pt x="26" y="59"/>
                    <a:pt x="26" y="58"/>
                  </a:cubicBezTo>
                  <a:cubicBezTo>
                    <a:pt x="31" y="53"/>
                    <a:pt x="31" y="53"/>
                    <a:pt x="27" y="49"/>
                  </a:cubicBezTo>
                  <a:cubicBezTo>
                    <a:pt x="23" y="46"/>
                    <a:pt x="21" y="43"/>
                    <a:pt x="19" y="38"/>
                  </a:cubicBezTo>
                  <a:cubicBezTo>
                    <a:pt x="14" y="27"/>
                    <a:pt x="9" y="15"/>
                    <a:pt x="2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0B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6" name="Freeform 2363"/>
            <p:cNvSpPr/>
            <p:nvPr/>
          </p:nvSpPr>
          <p:spPr bwMode="auto">
            <a:xfrm>
              <a:off x="6968" y="621"/>
              <a:ext cx="27" cy="28"/>
            </a:xfrm>
            <a:custGeom>
              <a:avLst/>
              <a:gdLst>
                <a:gd name="T0" fmla="*/ 5 w 18"/>
                <a:gd name="T1" fmla="*/ 14 h 19"/>
                <a:gd name="T2" fmla="*/ 0 w 18"/>
                <a:gd name="T3" fmla="*/ 7 h 19"/>
                <a:gd name="T4" fmla="*/ 9 w 18"/>
                <a:gd name="T5" fmla="*/ 3 h 19"/>
                <a:gd name="T6" fmla="*/ 9 w 18"/>
                <a:gd name="T7" fmla="*/ 5 h 19"/>
                <a:gd name="T8" fmla="*/ 17 w 18"/>
                <a:gd name="T9" fmla="*/ 14 h 19"/>
                <a:gd name="T10" fmla="*/ 17 w 18"/>
                <a:gd name="T11" fmla="*/ 16 h 19"/>
                <a:gd name="T12" fmla="*/ 17 w 18"/>
                <a:gd name="T13" fmla="*/ 18 h 19"/>
                <a:gd name="T14" fmla="*/ 17 w 18"/>
                <a:gd name="T15" fmla="*/ 18 h 19"/>
                <a:gd name="T16" fmla="*/ 16 w 18"/>
                <a:gd name="T17" fmla="*/ 18 h 19"/>
                <a:gd name="T18" fmla="*/ 15 w 18"/>
                <a:gd name="T19" fmla="*/ 18 h 19"/>
                <a:gd name="T20" fmla="*/ 7 w 18"/>
                <a:gd name="T21" fmla="*/ 16 h 19"/>
                <a:gd name="T22" fmla="*/ 5 w 18"/>
                <a:gd name="T2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9">
                  <a:moveTo>
                    <a:pt x="5" y="14"/>
                  </a:moveTo>
                  <a:cubicBezTo>
                    <a:pt x="3" y="12"/>
                    <a:pt x="1" y="9"/>
                    <a:pt x="0" y="7"/>
                  </a:cubicBezTo>
                  <a:cubicBezTo>
                    <a:pt x="1" y="0"/>
                    <a:pt x="2" y="0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8"/>
                    <a:pt x="14" y="11"/>
                    <a:pt x="17" y="14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6"/>
                    <a:pt x="10" y="19"/>
                    <a:pt x="7" y="16"/>
                  </a:cubicBezTo>
                  <a:cubicBezTo>
                    <a:pt x="7" y="16"/>
                    <a:pt x="6" y="15"/>
                    <a:pt x="5" y="14"/>
                  </a:cubicBezTo>
                  <a:close/>
                </a:path>
              </a:pathLst>
            </a:custGeom>
            <a:solidFill>
              <a:srgbClr val="FDF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7" name="Freeform 2364"/>
            <p:cNvSpPr/>
            <p:nvPr/>
          </p:nvSpPr>
          <p:spPr bwMode="auto">
            <a:xfrm>
              <a:off x="6853" y="528"/>
              <a:ext cx="31" cy="21"/>
            </a:xfrm>
            <a:custGeom>
              <a:avLst/>
              <a:gdLst>
                <a:gd name="T0" fmla="*/ 9 w 21"/>
                <a:gd name="T1" fmla="*/ 2 h 14"/>
                <a:gd name="T2" fmla="*/ 11 w 21"/>
                <a:gd name="T3" fmla="*/ 3 h 14"/>
                <a:gd name="T4" fmla="*/ 17 w 21"/>
                <a:gd name="T5" fmla="*/ 7 h 14"/>
                <a:gd name="T6" fmla="*/ 21 w 21"/>
                <a:gd name="T7" fmla="*/ 13 h 14"/>
                <a:gd name="T8" fmla="*/ 20 w 21"/>
                <a:gd name="T9" fmla="*/ 14 h 14"/>
                <a:gd name="T10" fmla="*/ 17 w 21"/>
                <a:gd name="T11" fmla="*/ 13 h 14"/>
                <a:gd name="T12" fmla="*/ 15 w 21"/>
                <a:gd name="T13" fmla="*/ 13 h 14"/>
                <a:gd name="T14" fmla="*/ 13 w 21"/>
                <a:gd name="T15" fmla="*/ 11 h 14"/>
                <a:gd name="T16" fmla="*/ 11 w 21"/>
                <a:gd name="T17" fmla="*/ 11 h 14"/>
                <a:gd name="T18" fmla="*/ 7 w 21"/>
                <a:gd name="T19" fmla="*/ 5 h 14"/>
                <a:gd name="T20" fmla="*/ 0 w 21"/>
                <a:gd name="T21" fmla="*/ 0 h 14"/>
                <a:gd name="T22" fmla="*/ 6 w 21"/>
                <a:gd name="T23" fmla="*/ 0 h 14"/>
                <a:gd name="T24" fmla="*/ 9 w 21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4">
                  <a:moveTo>
                    <a:pt x="9" y="2"/>
                  </a:moveTo>
                  <a:cubicBezTo>
                    <a:pt x="10" y="2"/>
                    <a:pt x="11" y="3"/>
                    <a:pt x="11" y="3"/>
                  </a:cubicBezTo>
                  <a:cubicBezTo>
                    <a:pt x="13" y="6"/>
                    <a:pt x="14" y="7"/>
                    <a:pt x="17" y="7"/>
                  </a:cubicBezTo>
                  <a:cubicBezTo>
                    <a:pt x="18" y="9"/>
                    <a:pt x="20" y="11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4"/>
                    <a:pt x="18" y="14"/>
                    <a:pt x="17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2"/>
                    <a:pt x="14" y="12"/>
                    <a:pt x="13" y="11"/>
                  </a:cubicBezTo>
                  <a:cubicBezTo>
                    <a:pt x="13" y="11"/>
                    <a:pt x="12" y="11"/>
                    <a:pt x="11" y="11"/>
                  </a:cubicBezTo>
                  <a:cubicBezTo>
                    <a:pt x="9" y="10"/>
                    <a:pt x="9" y="7"/>
                    <a:pt x="7" y="5"/>
                  </a:cubicBezTo>
                  <a:cubicBezTo>
                    <a:pt x="3" y="5"/>
                    <a:pt x="0" y="4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EDC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8" name="Freeform 2365"/>
            <p:cNvSpPr/>
            <p:nvPr/>
          </p:nvSpPr>
          <p:spPr bwMode="auto">
            <a:xfrm>
              <a:off x="6886" y="547"/>
              <a:ext cx="7" cy="5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2 h 3"/>
                <a:gd name="T4" fmla="*/ 1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9" name="Freeform 2366"/>
            <p:cNvSpPr/>
            <p:nvPr/>
          </p:nvSpPr>
          <p:spPr bwMode="auto">
            <a:xfrm>
              <a:off x="6883" y="547"/>
              <a:ext cx="4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1 w 3"/>
                <a:gd name="T5" fmla="*/ 2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DC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0" name="Freeform 2367"/>
            <p:cNvSpPr/>
            <p:nvPr/>
          </p:nvSpPr>
          <p:spPr bwMode="auto">
            <a:xfrm>
              <a:off x="6979" y="645"/>
              <a:ext cx="12" cy="4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2 h 3"/>
                <a:gd name="T4" fmla="*/ 0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5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1" name="Freeform 2368"/>
            <p:cNvSpPr/>
            <p:nvPr/>
          </p:nvSpPr>
          <p:spPr bwMode="auto">
            <a:xfrm>
              <a:off x="6994" y="645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2" name="Freeform 2369"/>
            <p:cNvSpPr/>
            <p:nvPr/>
          </p:nvSpPr>
          <p:spPr bwMode="auto">
            <a:xfrm>
              <a:off x="7258" y="8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F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3" name="Freeform 2370"/>
            <p:cNvSpPr/>
            <p:nvPr/>
          </p:nvSpPr>
          <p:spPr bwMode="auto">
            <a:xfrm>
              <a:off x="7090" y="4090"/>
              <a:ext cx="232" cy="48"/>
            </a:xfrm>
            <a:custGeom>
              <a:avLst/>
              <a:gdLst>
                <a:gd name="T0" fmla="*/ 153 w 155"/>
                <a:gd name="T1" fmla="*/ 31 h 32"/>
                <a:gd name="T2" fmla="*/ 153 w 155"/>
                <a:gd name="T3" fmla="*/ 32 h 32"/>
                <a:gd name="T4" fmla="*/ 121 w 155"/>
                <a:gd name="T5" fmla="*/ 27 h 32"/>
                <a:gd name="T6" fmla="*/ 80 w 155"/>
                <a:gd name="T7" fmla="*/ 22 h 32"/>
                <a:gd name="T8" fmla="*/ 44 w 155"/>
                <a:gd name="T9" fmla="*/ 21 h 32"/>
                <a:gd name="T10" fmla="*/ 26 w 155"/>
                <a:gd name="T11" fmla="*/ 21 h 32"/>
                <a:gd name="T12" fmla="*/ 18 w 155"/>
                <a:gd name="T13" fmla="*/ 23 h 32"/>
                <a:gd name="T14" fmla="*/ 1 w 155"/>
                <a:gd name="T15" fmla="*/ 30 h 32"/>
                <a:gd name="T16" fmla="*/ 0 w 155"/>
                <a:gd name="T17" fmla="*/ 27 h 32"/>
                <a:gd name="T18" fmla="*/ 16 w 155"/>
                <a:gd name="T19" fmla="*/ 13 h 32"/>
                <a:gd name="T20" fmla="*/ 65 w 155"/>
                <a:gd name="T21" fmla="*/ 11 h 32"/>
                <a:gd name="T22" fmla="*/ 97 w 155"/>
                <a:gd name="T23" fmla="*/ 10 h 32"/>
                <a:gd name="T24" fmla="*/ 126 w 155"/>
                <a:gd name="T25" fmla="*/ 6 h 32"/>
                <a:gd name="T26" fmla="*/ 133 w 155"/>
                <a:gd name="T27" fmla="*/ 5 h 32"/>
                <a:gd name="T28" fmla="*/ 151 w 155"/>
                <a:gd name="T29" fmla="*/ 15 h 32"/>
                <a:gd name="T30" fmla="*/ 153 w 155"/>
                <a:gd name="T3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32">
                  <a:moveTo>
                    <a:pt x="153" y="31"/>
                  </a:moveTo>
                  <a:cubicBezTo>
                    <a:pt x="153" y="31"/>
                    <a:pt x="153" y="32"/>
                    <a:pt x="153" y="32"/>
                  </a:cubicBezTo>
                  <a:cubicBezTo>
                    <a:pt x="142" y="30"/>
                    <a:pt x="132" y="26"/>
                    <a:pt x="121" y="27"/>
                  </a:cubicBezTo>
                  <a:cubicBezTo>
                    <a:pt x="107" y="28"/>
                    <a:pt x="94" y="24"/>
                    <a:pt x="80" y="22"/>
                  </a:cubicBezTo>
                  <a:cubicBezTo>
                    <a:pt x="68" y="20"/>
                    <a:pt x="56" y="20"/>
                    <a:pt x="44" y="21"/>
                  </a:cubicBezTo>
                  <a:cubicBezTo>
                    <a:pt x="38" y="21"/>
                    <a:pt x="32" y="21"/>
                    <a:pt x="26" y="21"/>
                  </a:cubicBezTo>
                  <a:cubicBezTo>
                    <a:pt x="23" y="21"/>
                    <a:pt x="20" y="20"/>
                    <a:pt x="18" y="23"/>
                  </a:cubicBezTo>
                  <a:cubicBezTo>
                    <a:pt x="13" y="27"/>
                    <a:pt x="7" y="28"/>
                    <a:pt x="1" y="30"/>
                  </a:cubicBezTo>
                  <a:cubicBezTo>
                    <a:pt x="0" y="29"/>
                    <a:pt x="0" y="29"/>
                    <a:pt x="0" y="27"/>
                  </a:cubicBezTo>
                  <a:cubicBezTo>
                    <a:pt x="3" y="20"/>
                    <a:pt x="8" y="15"/>
                    <a:pt x="16" y="13"/>
                  </a:cubicBezTo>
                  <a:cubicBezTo>
                    <a:pt x="32" y="9"/>
                    <a:pt x="48" y="10"/>
                    <a:pt x="65" y="11"/>
                  </a:cubicBezTo>
                  <a:cubicBezTo>
                    <a:pt x="76" y="13"/>
                    <a:pt x="86" y="13"/>
                    <a:pt x="97" y="10"/>
                  </a:cubicBezTo>
                  <a:cubicBezTo>
                    <a:pt x="107" y="7"/>
                    <a:pt x="117" y="7"/>
                    <a:pt x="126" y="6"/>
                  </a:cubicBezTo>
                  <a:cubicBezTo>
                    <a:pt x="128" y="6"/>
                    <a:pt x="131" y="6"/>
                    <a:pt x="133" y="5"/>
                  </a:cubicBezTo>
                  <a:cubicBezTo>
                    <a:pt x="147" y="0"/>
                    <a:pt x="149" y="1"/>
                    <a:pt x="151" y="15"/>
                  </a:cubicBezTo>
                  <a:cubicBezTo>
                    <a:pt x="151" y="20"/>
                    <a:pt x="155" y="25"/>
                    <a:pt x="153" y="31"/>
                  </a:cubicBezTo>
                  <a:close/>
                </a:path>
              </a:pathLst>
            </a:custGeom>
            <a:solidFill>
              <a:srgbClr val="F1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4" name="Freeform 2371"/>
            <p:cNvSpPr/>
            <p:nvPr/>
          </p:nvSpPr>
          <p:spPr bwMode="auto">
            <a:xfrm>
              <a:off x="7315" y="3921"/>
              <a:ext cx="72" cy="91"/>
            </a:xfrm>
            <a:custGeom>
              <a:avLst/>
              <a:gdLst>
                <a:gd name="T0" fmla="*/ 43 w 48"/>
                <a:gd name="T1" fmla="*/ 36 h 61"/>
                <a:gd name="T2" fmla="*/ 39 w 48"/>
                <a:gd name="T3" fmla="*/ 38 h 61"/>
                <a:gd name="T4" fmla="*/ 33 w 48"/>
                <a:gd name="T5" fmla="*/ 40 h 61"/>
                <a:gd name="T6" fmla="*/ 23 w 48"/>
                <a:gd name="T7" fmla="*/ 49 h 61"/>
                <a:gd name="T8" fmla="*/ 6 w 48"/>
                <a:gd name="T9" fmla="*/ 61 h 61"/>
                <a:gd name="T10" fmla="*/ 1 w 48"/>
                <a:gd name="T11" fmla="*/ 60 h 61"/>
                <a:gd name="T12" fmla="*/ 0 w 48"/>
                <a:gd name="T13" fmla="*/ 58 h 61"/>
                <a:gd name="T14" fmla="*/ 1 w 48"/>
                <a:gd name="T15" fmla="*/ 54 h 61"/>
                <a:gd name="T16" fmla="*/ 7 w 48"/>
                <a:gd name="T17" fmla="*/ 44 h 61"/>
                <a:gd name="T18" fmla="*/ 20 w 48"/>
                <a:gd name="T19" fmla="*/ 12 h 61"/>
                <a:gd name="T20" fmla="*/ 36 w 48"/>
                <a:gd name="T21" fmla="*/ 1 h 61"/>
                <a:gd name="T22" fmla="*/ 48 w 48"/>
                <a:gd name="T23" fmla="*/ 18 h 61"/>
                <a:gd name="T24" fmla="*/ 43 w 48"/>
                <a:gd name="T25" fmla="*/ 32 h 61"/>
                <a:gd name="T26" fmla="*/ 43 w 48"/>
                <a:gd name="T2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61">
                  <a:moveTo>
                    <a:pt x="43" y="36"/>
                  </a:moveTo>
                  <a:cubicBezTo>
                    <a:pt x="42" y="36"/>
                    <a:pt x="41" y="37"/>
                    <a:pt x="39" y="38"/>
                  </a:cubicBezTo>
                  <a:cubicBezTo>
                    <a:pt x="37" y="38"/>
                    <a:pt x="35" y="38"/>
                    <a:pt x="33" y="40"/>
                  </a:cubicBezTo>
                  <a:cubicBezTo>
                    <a:pt x="28" y="41"/>
                    <a:pt x="22" y="41"/>
                    <a:pt x="23" y="49"/>
                  </a:cubicBezTo>
                  <a:cubicBezTo>
                    <a:pt x="19" y="56"/>
                    <a:pt x="12" y="58"/>
                    <a:pt x="6" y="61"/>
                  </a:cubicBezTo>
                  <a:cubicBezTo>
                    <a:pt x="4" y="61"/>
                    <a:pt x="3" y="61"/>
                    <a:pt x="1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5" y="52"/>
                    <a:pt x="6" y="48"/>
                    <a:pt x="7" y="44"/>
                  </a:cubicBezTo>
                  <a:cubicBezTo>
                    <a:pt x="13" y="34"/>
                    <a:pt x="21" y="25"/>
                    <a:pt x="20" y="12"/>
                  </a:cubicBezTo>
                  <a:cubicBezTo>
                    <a:pt x="24" y="7"/>
                    <a:pt x="28" y="0"/>
                    <a:pt x="36" y="1"/>
                  </a:cubicBezTo>
                  <a:cubicBezTo>
                    <a:pt x="44" y="3"/>
                    <a:pt x="45" y="11"/>
                    <a:pt x="48" y="18"/>
                  </a:cubicBezTo>
                  <a:cubicBezTo>
                    <a:pt x="45" y="22"/>
                    <a:pt x="39" y="25"/>
                    <a:pt x="43" y="32"/>
                  </a:cubicBezTo>
                  <a:cubicBezTo>
                    <a:pt x="43" y="33"/>
                    <a:pt x="43" y="35"/>
                    <a:pt x="43" y="36"/>
                  </a:cubicBezTo>
                  <a:close/>
                </a:path>
              </a:pathLst>
            </a:custGeom>
            <a:solidFill>
              <a:srgbClr val="E1A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5" name="Freeform 2372"/>
            <p:cNvSpPr/>
            <p:nvPr/>
          </p:nvSpPr>
          <p:spPr bwMode="auto">
            <a:xfrm>
              <a:off x="7112" y="4088"/>
              <a:ext cx="204" cy="27"/>
            </a:xfrm>
            <a:custGeom>
              <a:avLst/>
              <a:gdLst>
                <a:gd name="T0" fmla="*/ 136 w 136"/>
                <a:gd name="T1" fmla="*/ 16 h 18"/>
                <a:gd name="T2" fmla="*/ 120 w 136"/>
                <a:gd name="T3" fmla="*/ 9 h 18"/>
                <a:gd name="T4" fmla="*/ 98 w 136"/>
                <a:gd name="T5" fmla="*/ 12 h 18"/>
                <a:gd name="T6" fmla="*/ 76 w 136"/>
                <a:gd name="T7" fmla="*/ 15 h 18"/>
                <a:gd name="T8" fmla="*/ 48 w 136"/>
                <a:gd name="T9" fmla="*/ 15 h 18"/>
                <a:gd name="T10" fmla="*/ 0 w 136"/>
                <a:gd name="T11" fmla="*/ 18 h 18"/>
                <a:gd name="T12" fmla="*/ 14 w 136"/>
                <a:gd name="T13" fmla="*/ 7 h 18"/>
                <a:gd name="T14" fmla="*/ 65 w 136"/>
                <a:gd name="T15" fmla="*/ 10 h 18"/>
                <a:gd name="T16" fmla="*/ 67 w 136"/>
                <a:gd name="T17" fmla="*/ 10 h 18"/>
                <a:gd name="T18" fmla="*/ 99 w 136"/>
                <a:gd name="T19" fmla="*/ 5 h 18"/>
                <a:gd name="T20" fmla="*/ 104 w 136"/>
                <a:gd name="T21" fmla="*/ 3 h 18"/>
                <a:gd name="T22" fmla="*/ 125 w 136"/>
                <a:gd name="T23" fmla="*/ 1 h 18"/>
                <a:gd name="T24" fmla="*/ 136 w 136"/>
                <a:gd name="T25" fmla="*/ 10 h 18"/>
                <a:gd name="T26" fmla="*/ 136 w 136"/>
                <a:gd name="T2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8">
                  <a:moveTo>
                    <a:pt x="136" y="16"/>
                  </a:moveTo>
                  <a:cubicBezTo>
                    <a:pt x="132" y="5"/>
                    <a:pt x="132" y="5"/>
                    <a:pt x="120" y="9"/>
                  </a:cubicBezTo>
                  <a:cubicBezTo>
                    <a:pt x="113" y="11"/>
                    <a:pt x="105" y="13"/>
                    <a:pt x="98" y="12"/>
                  </a:cubicBezTo>
                  <a:cubicBezTo>
                    <a:pt x="90" y="12"/>
                    <a:pt x="83" y="13"/>
                    <a:pt x="76" y="15"/>
                  </a:cubicBezTo>
                  <a:cubicBezTo>
                    <a:pt x="67" y="17"/>
                    <a:pt x="57" y="17"/>
                    <a:pt x="48" y="15"/>
                  </a:cubicBezTo>
                  <a:cubicBezTo>
                    <a:pt x="31" y="13"/>
                    <a:pt x="15" y="13"/>
                    <a:pt x="0" y="18"/>
                  </a:cubicBezTo>
                  <a:cubicBezTo>
                    <a:pt x="0" y="9"/>
                    <a:pt x="7" y="8"/>
                    <a:pt x="14" y="7"/>
                  </a:cubicBezTo>
                  <a:cubicBezTo>
                    <a:pt x="31" y="8"/>
                    <a:pt x="48" y="8"/>
                    <a:pt x="65" y="10"/>
                  </a:cubicBezTo>
                  <a:cubicBezTo>
                    <a:pt x="66" y="10"/>
                    <a:pt x="66" y="10"/>
                    <a:pt x="67" y="10"/>
                  </a:cubicBezTo>
                  <a:cubicBezTo>
                    <a:pt x="78" y="11"/>
                    <a:pt x="89" y="7"/>
                    <a:pt x="99" y="5"/>
                  </a:cubicBezTo>
                  <a:cubicBezTo>
                    <a:pt x="101" y="4"/>
                    <a:pt x="102" y="3"/>
                    <a:pt x="104" y="3"/>
                  </a:cubicBezTo>
                  <a:cubicBezTo>
                    <a:pt x="111" y="3"/>
                    <a:pt x="118" y="2"/>
                    <a:pt x="125" y="1"/>
                  </a:cubicBezTo>
                  <a:cubicBezTo>
                    <a:pt x="133" y="0"/>
                    <a:pt x="135" y="2"/>
                    <a:pt x="136" y="10"/>
                  </a:cubicBezTo>
                  <a:cubicBezTo>
                    <a:pt x="136" y="12"/>
                    <a:pt x="136" y="14"/>
                    <a:pt x="136" y="16"/>
                  </a:cubicBezTo>
                  <a:close/>
                </a:path>
              </a:pathLst>
            </a:custGeom>
            <a:solidFill>
              <a:srgbClr val="EC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6" name="Freeform 2373"/>
            <p:cNvSpPr/>
            <p:nvPr/>
          </p:nvSpPr>
          <p:spPr bwMode="auto">
            <a:xfrm>
              <a:off x="7286" y="4040"/>
              <a:ext cx="83" cy="44"/>
            </a:xfrm>
            <a:custGeom>
              <a:avLst/>
              <a:gdLst>
                <a:gd name="T0" fmla="*/ 47 w 55"/>
                <a:gd name="T1" fmla="*/ 2 h 29"/>
                <a:gd name="T2" fmla="*/ 52 w 55"/>
                <a:gd name="T3" fmla="*/ 12 h 29"/>
                <a:gd name="T4" fmla="*/ 52 w 55"/>
                <a:gd name="T5" fmla="*/ 18 h 29"/>
                <a:gd name="T6" fmla="*/ 43 w 55"/>
                <a:gd name="T7" fmla="*/ 25 h 29"/>
                <a:gd name="T8" fmla="*/ 33 w 55"/>
                <a:gd name="T9" fmla="*/ 23 h 29"/>
                <a:gd name="T10" fmla="*/ 29 w 55"/>
                <a:gd name="T11" fmla="*/ 23 h 29"/>
                <a:gd name="T12" fmla="*/ 6 w 55"/>
                <a:gd name="T13" fmla="*/ 27 h 29"/>
                <a:gd name="T14" fmla="*/ 1 w 55"/>
                <a:gd name="T15" fmla="*/ 25 h 29"/>
                <a:gd name="T16" fmla="*/ 0 w 55"/>
                <a:gd name="T17" fmla="*/ 24 h 29"/>
                <a:gd name="T18" fmla="*/ 28 w 55"/>
                <a:gd name="T19" fmla="*/ 11 h 29"/>
                <a:gd name="T20" fmla="*/ 39 w 55"/>
                <a:gd name="T21" fmla="*/ 4 h 29"/>
                <a:gd name="T22" fmla="*/ 47 w 55"/>
                <a:gd name="T2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29">
                  <a:moveTo>
                    <a:pt x="47" y="2"/>
                  </a:moveTo>
                  <a:cubicBezTo>
                    <a:pt x="47" y="6"/>
                    <a:pt x="46" y="10"/>
                    <a:pt x="52" y="12"/>
                  </a:cubicBezTo>
                  <a:cubicBezTo>
                    <a:pt x="55" y="13"/>
                    <a:pt x="54" y="16"/>
                    <a:pt x="52" y="18"/>
                  </a:cubicBezTo>
                  <a:cubicBezTo>
                    <a:pt x="50" y="21"/>
                    <a:pt x="46" y="22"/>
                    <a:pt x="43" y="25"/>
                  </a:cubicBezTo>
                  <a:cubicBezTo>
                    <a:pt x="39" y="28"/>
                    <a:pt x="36" y="25"/>
                    <a:pt x="33" y="23"/>
                  </a:cubicBezTo>
                  <a:cubicBezTo>
                    <a:pt x="32" y="22"/>
                    <a:pt x="30" y="22"/>
                    <a:pt x="29" y="23"/>
                  </a:cubicBezTo>
                  <a:cubicBezTo>
                    <a:pt x="22" y="29"/>
                    <a:pt x="13" y="24"/>
                    <a:pt x="6" y="27"/>
                  </a:cubicBezTo>
                  <a:cubicBezTo>
                    <a:pt x="5" y="28"/>
                    <a:pt x="2" y="26"/>
                    <a:pt x="1" y="25"/>
                  </a:cubicBezTo>
                  <a:cubicBezTo>
                    <a:pt x="1" y="25"/>
                    <a:pt x="0" y="24"/>
                    <a:pt x="0" y="24"/>
                  </a:cubicBezTo>
                  <a:cubicBezTo>
                    <a:pt x="9" y="17"/>
                    <a:pt x="16" y="9"/>
                    <a:pt x="28" y="11"/>
                  </a:cubicBezTo>
                  <a:cubicBezTo>
                    <a:pt x="33" y="11"/>
                    <a:pt x="37" y="8"/>
                    <a:pt x="39" y="4"/>
                  </a:cubicBezTo>
                  <a:cubicBezTo>
                    <a:pt x="41" y="2"/>
                    <a:pt x="44" y="0"/>
                    <a:pt x="47" y="2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7" name="Freeform 2374"/>
            <p:cNvSpPr/>
            <p:nvPr/>
          </p:nvSpPr>
          <p:spPr bwMode="auto">
            <a:xfrm>
              <a:off x="7154" y="4057"/>
              <a:ext cx="87" cy="49"/>
            </a:xfrm>
            <a:custGeom>
              <a:avLst/>
              <a:gdLst>
                <a:gd name="T0" fmla="*/ 58 w 58"/>
                <a:gd name="T1" fmla="*/ 24 h 33"/>
                <a:gd name="T2" fmla="*/ 39 w 58"/>
                <a:gd name="T3" fmla="*/ 31 h 33"/>
                <a:gd name="T4" fmla="*/ 3 w 58"/>
                <a:gd name="T5" fmla="*/ 27 h 33"/>
                <a:gd name="T6" fmla="*/ 4 w 58"/>
                <a:gd name="T7" fmla="*/ 19 h 33"/>
                <a:gd name="T8" fmla="*/ 11 w 58"/>
                <a:gd name="T9" fmla="*/ 1 h 33"/>
                <a:gd name="T10" fmla="*/ 17 w 58"/>
                <a:gd name="T11" fmla="*/ 2 h 33"/>
                <a:gd name="T12" fmla="*/ 20 w 58"/>
                <a:gd name="T13" fmla="*/ 6 h 33"/>
                <a:gd name="T14" fmla="*/ 49 w 58"/>
                <a:gd name="T15" fmla="*/ 22 h 33"/>
                <a:gd name="T16" fmla="*/ 57 w 58"/>
                <a:gd name="T17" fmla="*/ 22 h 33"/>
                <a:gd name="T18" fmla="*/ 58 w 58"/>
                <a:gd name="T1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33">
                  <a:moveTo>
                    <a:pt x="58" y="24"/>
                  </a:moveTo>
                  <a:cubicBezTo>
                    <a:pt x="53" y="29"/>
                    <a:pt x="45" y="28"/>
                    <a:pt x="39" y="31"/>
                  </a:cubicBezTo>
                  <a:cubicBezTo>
                    <a:pt x="26" y="33"/>
                    <a:pt x="14" y="32"/>
                    <a:pt x="3" y="27"/>
                  </a:cubicBezTo>
                  <a:cubicBezTo>
                    <a:pt x="0" y="24"/>
                    <a:pt x="3" y="21"/>
                    <a:pt x="4" y="19"/>
                  </a:cubicBezTo>
                  <a:cubicBezTo>
                    <a:pt x="10" y="15"/>
                    <a:pt x="9" y="7"/>
                    <a:pt x="11" y="1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3"/>
                    <a:pt x="19" y="5"/>
                    <a:pt x="20" y="6"/>
                  </a:cubicBezTo>
                  <a:cubicBezTo>
                    <a:pt x="23" y="17"/>
                    <a:pt x="35" y="24"/>
                    <a:pt x="49" y="22"/>
                  </a:cubicBezTo>
                  <a:cubicBezTo>
                    <a:pt x="52" y="22"/>
                    <a:pt x="54" y="20"/>
                    <a:pt x="57" y="22"/>
                  </a:cubicBezTo>
                  <a:cubicBezTo>
                    <a:pt x="57" y="23"/>
                    <a:pt x="58" y="23"/>
                    <a:pt x="58" y="24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8" name="Freeform 2375"/>
            <p:cNvSpPr/>
            <p:nvPr/>
          </p:nvSpPr>
          <p:spPr bwMode="auto">
            <a:xfrm>
              <a:off x="7345" y="3986"/>
              <a:ext cx="28" cy="63"/>
            </a:xfrm>
            <a:custGeom>
              <a:avLst/>
              <a:gdLst>
                <a:gd name="T0" fmla="*/ 8 w 19"/>
                <a:gd name="T1" fmla="*/ 38 h 42"/>
                <a:gd name="T2" fmla="*/ 2 w 19"/>
                <a:gd name="T3" fmla="*/ 42 h 42"/>
                <a:gd name="T4" fmla="*/ 0 w 19"/>
                <a:gd name="T5" fmla="*/ 40 h 42"/>
                <a:gd name="T6" fmla="*/ 7 w 19"/>
                <a:gd name="T7" fmla="*/ 5 h 42"/>
                <a:gd name="T8" fmla="*/ 14 w 19"/>
                <a:gd name="T9" fmla="*/ 0 h 42"/>
                <a:gd name="T10" fmla="*/ 17 w 19"/>
                <a:gd name="T11" fmla="*/ 6 h 42"/>
                <a:gd name="T12" fmla="*/ 17 w 19"/>
                <a:gd name="T13" fmla="*/ 14 h 42"/>
                <a:gd name="T14" fmla="*/ 13 w 19"/>
                <a:gd name="T15" fmla="*/ 29 h 42"/>
                <a:gd name="T16" fmla="*/ 8 w 19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2">
                  <a:moveTo>
                    <a:pt x="8" y="38"/>
                  </a:moveTo>
                  <a:cubicBezTo>
                    <a:pt x="6" y="39"/>
                    <a:pt x="4" y="41"/>
                    <a:pt x="2" y="42"/>
                  </a:cubicBezTo>
                  <a:cubicBezTo>
                    <a:pt x="1" y="41"/>
                    <a:pt x="1" y="40"/>
                    <a:pt x="0" y="40"/>
                  </a:cubicBezTo>
                  <a:cubicBezTo>
                    <a:pt x="4" y="28"/>
                    <a:pt x="6" y="17"/>
                    <a:pt x="7" y="5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16" y="1"/>
                    <a:pt x="18" y="3"/>
                    <a:pt x="17" y="6"/>
                  </a:cubicBezTo>
                  <a:cubicBezTo>
                    <a:pt x="15" y="9"/>
                    <a:pt x="16" y="11"/>
                    <a:pt x="17" y="14"/>
                  </a:cubicBezTo>
                  <a:cubicBezTo>
                    <a:pt x="19" y="19"/>
                    <a:pt x="16" y="25"/>
                    <a:pt x="13" y="29"/>
                  </a:cubicBezTo>
                  <a:cubicBezTo>
                    <a:pt x="12" y="32"/>
                    <a:pt x="10" y="35"/>
                    <a:pt x="8" y="38"/>
                  </a:cubicBezTo>
                  <a:close/>
                </a:path>
              </a:pathLst>
            </a:custGeom>
            <a:solidFill>
              <a:srgbClr val="E0B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9" name="Freeform 2376"/>
            <p:cNvSpPr/>
            <p:nvPr/>
          </p:nvSpPr>
          <p:spPr bwMode="auto">
            <a:xfrm>
              <a:off x="7340" y="3972"/>
              <a:ext cx="26" cy="26"/>
            </a:xfrm>
            <a:custGeom>
              <a:avLst/>
              <a:gdLst>
                <a:gd name="T0" fmla="*/ 17 w 17"/>
                <a:gd name="T1" fmla="*/ 10 h 18"/>
                <a:gd name="T2" fmla="*/ 13 w 17"/>
                <a:gd name="T3" fmla="*/ 15 h 18"/>
                <a:gd name="T4" fmla="*/ 10 w 17"/>
                <a:gd name="T5" fmla="*/ 17 h 18"/>
                <a:gd name="T6" fmla="*/ 3 w 17"/>
                <a:gd name="T7" fmla="*/ 13 h 18"/>
                <a:gd name="T8" fmla="*/ 6 w 17"/>
                <a:gd name="T9" fmla="*/ 3 h 18"/>
                <a:gd name="T10" fmla="*/ 16 w 17"/>
                <a:gd name="T11" fmla="*/ 6 h 18"/>
                <a:gd name="T12" fmla="*/ 17 w 17"/>
                <a:gd name="T1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0"/>
                  </a:moveTo>
                  <a:cubicBezTo>
                    <a:pt x="15" y="11"/>
                    <a:pt x="14" y="13"/>
                    <a:pt x="13" y="15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7" y="18"/>
                    <a:pt x="5" y="16"/>
                    <a:pt x="3" y="13"/>
                  </a:cubicBezTo>
                  <a:cubicBezTo>
                    <a:pt x="0" y="9"/>
                    <a:pt x="1" y="6"/>
                    <a:pt x="6" y="3"/>
                  </a:cubicBezTo>
                  <a:cubicBezTo>
                    <a:pt x="10" y="0"/>
                    <a:pt x="13" y="3"/>
                    <a:pt x="16" y="6"/>
                  </a:cubicBezTo>
                  <a:cubicBezTo>
                    <a:pt x="16" y="7"/>
                    <a:pt x="16" y="8"/>
                    <a:pt x="17" y="10"/>
                  </a:cubicBezTo>
                  <a:close/>
                </a:path>
              </a:pathLst>
            </a:custGeom>
            <a:solidFill>
              <a:srgbClr val="886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0" name="Freeform 2377"/>
            <p:cNvSpPr/>
            <p:nvPr/>
          </p:nvSpPr>
          <p:spPr bwMode="auto">
            <a:xfrm>
              <a:off x="7238" y="4070"/>
              <a:ext cx="50" cy="23"/>
            </a:xfrm>
            <a:custGeom>
              <a:avLst/>
              <a:gdLst>
                <a:gd name="T0" fmla="*/ 33 w 33"/>
                <a:gd name="T1" fmla="*/ 5 h 15"/>
                <a:gd name="T2" fmla="*/ 26 w 33"/>
                <a:gd name="T3" fmla="*/ 9 h 15"/>
                <a:gd name="T4" fmla="*/ 2 w 33"/>
                <a:gd name="T5" fmla="*/ 15 h 15"/>
                <a:gd name="T6" fmla="*/ 2 w 33"/>
                <a:gd name="T7" fmla="*/ 15 h 15"/>
                <a:gd name="T8" fmla="*/ 4 w 33"/>
                <a:gd name="T9" fmla="*/ 8 h 15"/>
                <a:gd name="T10" fmla="*/ 6 w 33"/>
                <a:gd name="T11" fmla="*/ 6 h 15"/>
                <a:gd name="T12" fmla="*/ 17 w 33"/>
                <a:gd name="T13" fmla="*/ 2 h 15"/>
                <a:gd name="T14" fmla="*/ 33 w 33"/>
                <a:gd name="T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33" y="5"/>
                  </a:moveTo>
                  <a:cubicBezTo>
                    <a:pt x="31" y="8"/>
                    <a:pt x="29" y="9"/>
                    <a:pt x="26" y="9"/>
                  </a:cubicBezTo>
                  <a:cubicBezTo>
                    <a:pt x="17" y="9"/>
                    <a:pt x="10" y="11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2"/>
                    <a:pt x="2" y="10"/>
                    <a:pt x="4" y="8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10" y="5"/>
                    <a:pt x="13" y="3"/>
                    <a:pt x="17" y="2"/>
                  </a:cubicBezTo>
                  <a:cubicBezTo>
                    <a:pt x="23" y="3"/>
                    <a:pt x="28" y="0"/>
                    <a:pt x="33" y="5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1" name="Freeform 2378"/>
            <p:cNvSpPr/>
            <p:nvPr/>
          </p:nvSpPr>
          <p:spPr bwMode="auto">
            <a:xfrm>
              <a:off x="7438" y="4088"/>
              <a:ext cx="16" cy="15"/>
            </a:xfrm>
            <a:custGeom>
              <a:avLst/>
              <a:gdLst>
                <a:gd name="T0" fmla="*/ 11 w 11"/>
                <a:gd name="T1" fmla="*/ 3 h 10"/>
                <a:gd name="T2" fmla="*/ 0 w 11"/>
                <a:gd name="T3" fmla="*/ 8 h 10"/>
                <a:gd name="T4" fmla="*/ 11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1" y="3"/>
                  </a:moveTo>
                  <a:cubicBezTo>
                    <a:pt x="10" y="10"/>
                    <a:pt x="4" y="8"/>
                    <a:pt x="0" y="8"/>
                  </a:cubicBezTo>
                  <a:cubicBezTo>
                    <a:pt x="2" y="0"/>
                    <a:pt x="2" y="0"/>
                    <a:pt x="11" y="3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2" name="Freeform 2379"/>
            <p:cNvSpPr/>
            <p:nvPr/>
          </p:nvSpPr>
          <p:spPr bwMode="auto">
            <a:xfrm>
              <a:off x="7435" y="410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3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3" name="Freeform 2380"/>
            <p:cNvSpPr/>
            <p:nvPr/>
          </p:nvSpPr>
          <p:spPr bwMode="auto">
            <a:xfrm>
              <a:off x="7342" y="3901"/>
              <a:ext cx="57" cy="50"/>
            </a:xfrm>
            <a:custGeom>
              <a:avLst/>
              <a:gdLst>
                <a:gd name="T0" fmla="*/ 29 w 38"/>
                <a:gd name="T1" fmla="*/ 31 h 33"/>
                <a:gd name="T2" fmla="*/ 22 w 38"/>
                <a:gd name="T3" fmla="*/ 23 h 33"/>
                <a:gd name="T4" fmla="*/ 12 w 38"/>
                <a:gd name="T5" fmla="*/ 19 h 33"/>
                <a:gd name="T6" fmla="*/ 4 w 38"/>
                <a:gd name="T7" fmla="*/ 26 h 33"/>
                <a:gd name="T8" fmla="*/ 0 w 38"/>
                <a:gd name="T9" fmla="*/ 22 h 33"/>
                <a:gd name="T10" fmla="*/ 1 w 38"/>
                <a:gd name="T11" fmla="*/ 20 h 33"/>
                <a:gd name="T12" fmla="*/ 2 w 38"/>
                <a:gd name="T13" fmla="*/ 18 h 33"/>
                <a:gd name="T14" fmla="*/ 6 w 38"/>
                <a:gd name="T15" fmla="*/ 12 h 33"/>
                <a:gd name="T16" fmla="*/ 8 w 38"/>
                <a:gd name="T17" fmla="*/ 11 h 33"/>
                <a:gd name="T18" fmla="*/ 26 w 38"/>
                <a:gd name="T19" fmla="*/ 4 h 33"/>
                <a:gd name="T20" fmla="*/ 37 w 38"/>
                <a:gd name="T21" fmla="*/ 24 h 33"/>
                <a:gd name="T22" fmla="*/ 33 w 38"/>
                <a:gd name="T23" fmla="*/ 33 h 33"/>
                <a:gd name="T24" fmla="*/ 31 w 38"/>
                <a:gd name="T25" fmla="*/ 33 h 33"/>
                <a:gd name="T26" fmla="*/ 29 w 38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3">
                  <a:moveTo>
                    <a:pt x="29" y="31"/>
                  </a:moveTo>
                  <a:cubicBezTo>
                    <a:pt x="26" y="29"/>
                    <a:pt x="22" y="30"/>
                    <a:pt x="22" y="23"/>
                  </a:cubicBezTo>
                  <a:cubicBezTo>
                    <a:pt x="23" y="17"/>
                    <a:pt x="17" y="15"/>
                    <a:pt x="12" y="19"/>
                  </a:cubicBezTo>
                  <a:cubicBezTo>
                    <a:pt x="9" y="21"/>
                    <a:pt x="7" y="24"/>
                    <a:pt x="4" y="26"/>
                  </a:cubicBezTo>
                  <a:cubicBezTo>
                    <a:pt x="2" y="25"/>
                    <a:pt x="1" y="24"/>
                    <a:pt x="0" y="22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1" y="19"/>
                    <a:pt x="1" y="19"/>
                    <a:pt x="2" y="18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12" y="4"/>
                    <a:pt x="17" y="0"/>
                    <a:pt x="26" y="4"/>
                  </a:cubicBezTo>
                  <a:cubicBezTo>
                    <a:pt x="35" y="8"/>
                    <a:pt x="38" y="13"/>
                    <a:pt x="37" y="24"/>
                  </a:cubicBezTo>
                  <a:cubicBezTo>
                    <a:pt x="36" y="27"/>
                    <a:pt x="33" y="30"/>
                    <a:pt x="33" y="33"/>
                  </a:cubicBezTo>
                  <a:cubicBezTo>
                    <a:pt x="32" y="33"/>
                    <a:pt x="31" y="33"/>
                    <a:pt x="31" y="33"/>
                  </a:cubicBezTo>
                  <a:cubicBezTo>
                    <a:pt x="30" y="33"/>
                    <a:pt x="29" y="33"/>
                    <a:pt x="29" y="31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4" name="Freeform 2381"/>
            <p:cNvSpPr/>
            <p:nvPr/>
          </p:nvSpPr>
          <p:spPr bwMode="auto">
            <a:xfrm>
              <a:off x="7351" y="3897"/>
              <a:ext cx="57" cy="40"/>
            </a:xfrm>
            <a:custGeom>
              <a:avLst/>
              <a:gdLst>
                <a:gd name="T0" fmla="*/ 31 w 38"/>
                <a:gd name="T1" fmla="*/ 27 h 27"/>
                <a:gd name="T2" fmla="*/ 29 w 38"/>
                <a:gd name="T3" fmla="*/ 21 h 27"/>
                <a:gd name="T4" fmla="*/ 14 w 38"/>
                <a:gd name="T5" fmla="*/ 8 h 27"/>
                <a:gd name="T6" fmla="*/ 5 w 38"/>
                <a:gd name="T7" fmla="*/ 15 h 27"/>
                <a:gd name="T8" fmla="*/ 0 w 38"/>
                <a:gd name="T9" fmla="*/ 15 h 27"/>
                <a:gd name="T10" fmla="*/ 0 w 38"/>
                <a:gd name="T11" fmla="*/ 15 h 27"/>
                <a:gd name="T12" fmla="*/ 2 w 38"/>
                <a:gd name="T13" fmla="*/ 12 h 27"/>
                <a:gd name="T14" fmla="*/ 2 w 38"/>
                <a:gd name="T15" fmla="*/ 12 h 27"/>
                <a:gd name="T16" fmla="*/ 4 w 38"/>
                <a:gd name="T17" fmla="*/ 8 h 27"/>
                <a:gd name="T18" fmla="*/ 4 w 38"/>
                <a:gd name="T19" fmla="*/ 8 h 27"/>
                <a:gd name="T20" fmla="*/ 6 w 38"/>
                <a:gd name="T21" fmla="*/ 4 h 27"/>
                <a:gd name="T22" fmla="*/ 7 w 38"/>
                <a:gd name="T23" fmla="*/ 2 h 27"/>
                <a:gd name="T24" fmla="*/ 21 w 38"/>
                <a:gd name="T25" fmla="*/ 0 h 27"/>
                <a:gd name="T26" fmla="*/ 36 w 38"/>
                <a:gd name="T27" fmla="*/ 15 h 27"/>
                <a:gd name="T28" fmla="*/ 38 w 38"/>
                <a:gd name="T29" fmla="*/ 19 h 27"/>
                <a:gd name="T30" fmla="*/ 31 w 38"/>
                <a:gd name="T3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7">
                  <a:moveTo>
                    <a:pt x="31" y="27"/>
                  </a:moveTo>
                  <a:cubicBezTo>
                    <a:pt x="29" y="25"/>
                    <a:pt x="29" y="23"/>
                    <a:pt x="29" y="21"/>
                  </a:cubicBezTo>
                  <a:cubicBezTo>
                    <a:pt x="27" y="15"/>
                    <a:pt x="19" y="9"/>
                    <a:pt x="14" y="8"/>
                  </a:cubicBezTo>
                  <a:cubicBezTo>
                    <a:pt x="9" y="8"/>
                    <a:pt x="7" y="12"/>
                    <a:pt x="5" y="15"/>
                  </a:cubicBezTo>
                  <a:cubicBezTo>
                    <a:pt x="4" y="16"/>
                    <a:pt x="2" y="2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12" y="2"/>
                    <a:pt x="16" y="0"/>
                    <a:pt x="21" y="0"/>
                  </a:cubicBezTo>
                  <a:cubicBezTo>
                    <a:pt x="31" y="1"/>
                    <a:pt x="36" y="5"/>
                    <a:pt x="36" y="15"/>
                  </a:cubicBezTo>
                  <a:cubicBezTo>
                    <a:pt x="36" y="17"/>
                    <a:pt x="36" y="18"/>
                    <a:pt x="38" y="19"/>
                  </a:cubicBezTo>
                  <a:cubicBezTo>
                    <a:pt x="36" y="22"/>
                    <a:pt x="34" y="25"/>
                    <a:pt x="31" y="27"/>
                  </a:cubicBezTo>
                  <a:close/>
                </a:path>
              </a:pathLst>
            </a:custGeom>
            <a:solidFill>
              <a:srgbClr val="EAC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5" name="Freeform 2382"/>
            <p:cNvSpPr/>
            <p:nvPr/>
          </p:nvSpPr>
          <p:spPr bwMode="auto">
            <a:xfrm>
              <a:off x="7373" y="3948"/>
              <a:ext cx="15" cy="21"/>
            </a:xfrm>
            <a:custGeom>
              <a:avLst/>
              <a:gdLst>
                <a:gd name="T0" fmla="*/ 8 w 10"/>
                <a:gd name="T1" fmla="*/ 0 h 14"/>
                <a:gd name="T2" fmla="*/ 10 w 10"/>
                <a:gd name="T3" fmla="*/ 2 h 14"/>
                <a:gd name="T4" fmla="*/ 4 w 10"/>
                <a:gd name="T5" fmla="*/ 14 h 14"/>
                <a:gd name="T6" fmla="*/ 2 w 10"/>
                <a:gd name="T7" fmla="*/ 10 h 14"/>
                <a:gd name="T8" fmla="*/ 8 w 1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9" y="1"/>
                    <a:pt x="9" y="2"/>
                    <a:pt x="10" y="2"/>
                  </a:cubicBezTo>
                  <a:cubicBezTo>
                    <a:pt x="8" y="6"/>
                    <a:pt x="4" y="9"/>
                    <a:pt x="4" y="14"/>
                  </a:cubicBezTo>
                  <a:cubicBezTo>
                    <a:pt x="3" y="13"/>
                    <a:pt x="2" y="11"/>
                    <a:pt x="2" y="10"/>
                  </a:cubicBezTo>
                  <a:cubicBezTo>
                    <a:pt x="0" y="3"/>
                    <a:pt x="0" y="3"/>
                    <a:pt x="8" y="0"/>
                  </a:cubicBezTo>
                  <a:close/>
                </a:path>
              </a:pathLst>
            </a:custGeom>
            <a:solidFill>
              <a:srgbClr val="D49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6" name="Freeform 2383"/>
            <p:cNvSpPr/>
            <p:nvPr/>
          </p:nvSpPr>
          <p:spPr bwMode="auto">
            <a:xfrm>
              <a:off x="7319" y="3483"/>
              <a:ext cx="176" cy="351"/>
            </a:xfrm>
            <a:custGeom>
              <a:avLst/>
              <a:gdLst>
                <a:gd name="T0" fmla="*/ 6 w 117"/>
                <a:gd name="T1" fmla="*/ 117 h 234"/>
                <a:gd name="T2" fmla="*/ 10 w 117"/>
                <a:gd name="T3" fmla="*/ 104 h 234"/>
                <a:gd name="T4" fmla="*/ 19 w 117"/>
                <a:gd name="T5" fmla="*/ 79 h 234"/>
                <a:gd name="T6" fmla="*/ 26 w 117"/>
                <a:gd name="T7" fmla="*/ 73 h 234"/>
                <a:gd name="T8" fmla="*/ 52 w 117"/>
                <a:gd name="T9" fmla="*/ 67 h 234"/>
                <a:gd name="T10" fmla="*/ 59 w 117"/>
                <a:gd name="T11" fmla="*/ 58 h 234"/>
                <a:gd name="T12" fmla="*/ 69 w 117"/>
                <a:gd name="T13" fmla="*/ 18 h 234"/>
                <a:gd name="T14" fmla="*/ 78 w 117"/>
                <a:gd name="T15" fmla="*/ 9 h 234"/>
                <a:gd name="T16" fmla="*/ 84 w 117"/>
                <a:gd name="T17" fmla="*/ 7 h 234"/>
                <a:gd name="T18" fmla="*/ 89 w 117"/>
                <a:gd name="T19" fmla="*/ 6 h 234"/>
                <a:gd name="T20" fmla="*/ 92 w 117"/>
                <a:gd name="T21" fmla="*/ 4 h 234"/>
                <a:gd name="T22" fmla="*/ 107 w 117"/>
                <a:gd name="T23" fmla="*/ 5 h 234"/>
                <a:gd name="T24" fmla="*/ 117 w 117"/>
                <a:gd name="T25" fmla="*/ 15 h 234"/>
                <a:gd name="T26" fmla="*/ 117 w 117"/>
                <a:gd name="T27" fmla="*/ 17 h 234"/>
                <a:gd name="T28" fmla="*/ 111 w 117"/>
                <a:gd name="T29" fmla="*/ 23 h 234"/>
                <a:gd name="T30" fmla="*/ 96 w 117"/>
                <a:gd name="T31" fmla="*/ 50 h 234"/>
                <a:gd name="T32" fmla="*/ 66 w 117"/>
                <a:gd name="T33" fmla="*/ 81 h 234"/>
                <a:gd name="T34" fmla="*/ 60 w 117"/>
                <a:gd name="T35" fmla="*/ 94 h 234"/>
                <a:gd name="T36" fmla="*/ 56 w 117"/>
                <a:gd name="T37" fmla="*/ 105 h 234"/>
                <a:gd name="T38" fmla="*/ 43 w 117"/>
                <a:gd name="T39" fmla="*/ 124 h 234"/>
                <a:gd name="T40" fmla="*/ 32 w 117"/>
                <a:gd name="T41" fmla="*/ 148 h 234"/>
                <a:gd name="T42" fmla="*/ 29 w 117"/>
                <a:gd name="T43" fmla="*/ 174 h 234"/>
                <a:gd name="T44" fmla="*/ 21 w 117"/>
                <a:gd name="T45" fmla="*/ 177 h 234"/>
                <a:gd name="T46" fmla="*/ 19 w 117"/>
                <a:gd name="T47" fmla="*/ 197 h 234"/>
                <a:gd name="T48" fmla="*/ 19 w 117"/>
                <a:gd name="T49" fmla="*/ 203 h 234"/>
                <a:gd name="T50" fmla="*/ 13 w 117"/>
                <a:gd name="T51" fmla="*/ 228 h 234"/>
                <a:gd name="T52" fmla="*/ 11 w 117"/>
                <a:gd name="T53" fmla="*/ 234 h 234"/>
                <a:gd name="T54" fmla="*/ 11 w 117"/>
                <a:gd name="T55" fmla="*/ 234 h 234"/>
                <a:gd name="T56" fmla="*/ 7 w 117"/>
                <a:gd name="T57" fmla="*/ 226 h 234"/>
                <a:gd name="T58" fmla="*/ 4 w 117"/>
                <a:gd name="T59" fmla="*/ 184 h 234"/>
                <a:gd name="T60" fmla="*/ 6 w 117"/>
                <a:gd name="T61" fmla="*/ 1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234">
                  <a:moveTo>
                    <a:pt x="6" y="117"/>
                  </a:moveTo>
                  <a:cubicBezTo>
                    <a:pt x="6" y="112"/>
                    <a:pt x="8" y="108"/>
                    <a:pt x="10" y="104"/>
                  </a:cubicBezTo>
                  <a:cubicBezTo>
                    <a:pt x="11" y="95"/>
                    <a:pt x="16" y="87"/>
                    <a:pt x="19" y="79"/>
                  </a:cubicBezTo>
                  <a:cubicBezTo>
                    <a:pt x="21" y="76"/>
                    <a:pt x="23" y="73"/>
                    <a:pt x="26" y="73"/>
                  </a:cubicBezTo>
                  <a:cubicBezTo>
                    <a:pt x="35" y="72"/>
                    <a:pt x="43" y="68"/>
                    <a:pt x="52" y="67"/>
                  </a:cubicBezTo>
                  <a:cubicBezTo>
                    <a:pt x="58" y="67"/>
                    <a:pt x="58" y="61"/>
                    <a:pt x="59" y="58"/>
                  </a:cubicBezTo>
                  <a:cubicBezTo>
                    <a:pt x="63" y="44"/>
                    <a:pt x="64" y="31"/>
                    <a:pt x="69" y="18"/>
                  </a:cubicBezTo>
                  <a:cubicBezTo>
                    <a:pt x="72" y="15"/>
                    <a:pt x="75" y="12"/>
                    <a:pt x="78" y="9"/>
                  </a:cubicBezTo>
                  <a:cubicBezTo>
                    <a:pt x="80" y="8"/>
                    <a:pt x="82" y="8"/>
                    <a:pt x="84" y="7"/>
                  </a:cubicBezTo>
                  <a:cubicBezTo>
                    <a:pt x="86" y="7"/>
                    <a:pt x="88" y="7"/>
                    <a:pt x="89" y="6"/>
                  </a:cubicBezTo>
                  <a:cubicBezTo>
                    <a:pt x="90" y="6"/>
                    <a:pt x="91" y="5"/>
                    <a:pt x="92" y="4"/>
                  </a:cubicBezTo>
                  <a:cubicBezTo>
                    <a:pt x="97" y="1"/>
                    <a:pt x="102" y="0"/>
                    <a:pt x="107" y="5"/>
                  </a:cubicBezTo>
                  <a:cubicBezTo>
                    <a:pt x="111" y="8"/>
                    <a:pt x="115" y="10"/>
                    <a:pt x="117" y="15"/>
                  </a:cubicBezTo>
                  <a:cubicBezTo>
                    <a:pt x="117" y="16"/>
                    <a:pt x="117" y="16"/>
                    <a:pt x="117" y="17"/>
                  </a:cubicBezTo>
                  <a:cubicBezTo>
                    <a:pt x="117" y="20"/>
                    <a:pt x="113" y="21"/>
                    <a:pt x="111" y="23"/>
                  </a:cubicBezTo>
                  <a:cubicBezTo>
                    <a:pt x="108" y="33"/>
                    <a:pt x="103" y="42"/>
                    <a:pt x="96" y="50"/>
                  </a:cubicBezTo>
                  <a:cubicBezTo>
                    <a:pt x="86" y="61"/>
                    <a:pt x="76" y="71"/>
                    <a:pt x="66" y="81"/>
                  </a:cubicBezTo>
                  <a:cubicBezTo>
                    <a:pt x="62" y="85"/>
                    <a:pt x="59" y="89"/>
                    <a:pt x="60" y="94"/>
                  </a:cubicBezTo>
                  <a:cubicBezTo>
                    <a:pt x="61" y="99"/>
                    <a:pt x="58" y="102"/>
                    <a:pt x="56" y="105"/>
                  </a:cubicBezTo>
                  <a:cubicBezTo>
                    <a:pt x="52" y="111"/>
                    <a:pt x="47" y="117"/>
                    <a:pt x="43" y="124"/>
                  </a:cubicBezTo>
                  <a:cubicBezTo>
                    <a:pt x="37" y="131"/>
                    <a:pt x="34" y="139"/>
                    <a:pt x="32" y="148"/>
                  </a:cubicBezTo>
                  <a:cubicBezTo>
                    <a:pt x="31" y="157"/>
                    <a:pt x="28" y="165"/>
                    <a:pt x="29" y="174"/>
                  </a:cubicBezTo>
                  <a:cubicBezTo>
                    <a:pt x="25" y="172"/>
                    <a:pt x="22" y="173"/>
                    <a:pt x="21" y="177"/>
                  </a:cubicBezTo>
                  <a:cubicBezTo>
                    <a:pt x="19" y="183"/>
                    <a:pt x="15" y="189"/>
                    <a:pt x="19" y="197"/>
                  </a:cubicBezTo>
                  <a:cubicBezTo>
                    <a:pt x="19" y="199"/>
                    <a:pt x="19" y="201"/>
                    <a:pt x="19" y="203"/>
                  </a:cubicBezTo>
                  <a:cubicBezTo>
                    <a:pt x="17" y="212"/>
                    <a:pt x="15" y="220"/>
                    <a:pt x="13" y="228"/>
                  </a:cubicBezTo>
                  <a:cubicBezTo>
                    <a:pt x="12" y="230"/>
                    <a:pt x="13" y="232"/>
                    <a:pt x="11" y="234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6" y="233"/>
                    <a:pt x="6" y="229"/>
                    <a:pt x="7" y="226"/>
                  </a:cubicBezTo>
                  <a:cubicBezTo>
                    <a:pt x="8" y="212"/>
                    <a:pt x="4" y="198"/>
                    <a:pt x="4" y="184"/>
                  </a:cubicBezTo>
                  <a:cubicBezTo>
                    <a:pt x="4" y="162"/>
                    <a:pt x="0" y="139"/>
                    <a:pt x="6" y="117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7" name="Freeform 2384"/>
            <p:cNvSpPr/>
            <p:nvPr/>
          </p:nvSpPr>
          <p:spPr bwMode="auto">
            <a:xfrm>
              <a:off x="7126" y="3637"/>
              <a:ext cx="112" cy="129"/>
            </a:xfrm>
            <a:custGeom>
              <a:avLst/>
              <a:gdLst>
                <a:gd name="T0" fmla="*/ 31 w 75"/>
                <a:gd name="T1" fmla="*/ 10 h 86"/>
                <a:gd name="T2" fmla="*/ 66 w 75"/>
                <a:gd name="T3" fmla="*/ 33 h 86"/>
                <a:gd name="T4" fmla="*/ 73 w 75"/>
                <a:gd name="T5" fmla="*/ 61 h 86"/>
                <a:gd name="T6" fmla="*/ 74 w 75"/>
                <a:gd name="T7" fmla="*/ 71 h 86"/>
                <a:gd name="T8" fmla="*/ 73 w 75"/>
                <a:gd name="T9" fmla="*/ 73 h 86"/>
                <a:gd name="T10" fmla="*/ 71 w 75"/>
                <a:gd name="T11" fmla="*/ 75 h 86"/>
                <a:gd name="T12" fmla="*/ 70 w 75"/>
                <a:gd name="T13" fmla="*/ 76 h 86"/>
                <a:gd name="T14" fmla="*/ 45 w 75"/>
                <a:gd name="T15" fmla="*/ 76 h 86"/>
                <a:gd name="T16" fmla="*/ 43 w 75"/>
                <a:gd name="T17" fmla="*/ 72 h 86"/>
                <a:gd name="T18" fmla="*/ 40 w 75"/>
                <a:gd name="T19" fmla="*/ 68 h 86"/>
                <a:gd name="T20" fmla="*/ 37 w 75"/>
                <a:gd name="T21" fmla="*/ 75 h 86"/>
                <a:gd name="T22" fmla="*/ 37 w 75"/>
                <a:gd name="T23" fmla="*/ 80 h 86"/>
                <a:gd name="T24" fmla="*/ 37 w 75"/>
                <a:gd name="T25" fmla="*/ 82 h 86"/>
                <a:gd name="T26" fmla="*/ 32 w 75"/>
                <a:gd name="T27" fmla="*/ 86 h 86"/>
                <a:gd name="T28" fmla="*/ 30 w 75"/>
                <a:gd name="T29" fmla="*/ 86 h 86"/>
                <a:gd name="T30" fmla="*/ 27 w 75"/>
                <a:gd name="T31" fmla="*/ 83 h 86"/>
                <a:gd name="T32" fmla="*/ 25 w 75"/>
                <a:gd name="T33" fmla="*/ 81 h 86"/>
                <a:gd name="T34" fmla="*/ 24 w 75"/>
                <a:gd name="T35" fmla="*/ 79 h 86"/>
                <a:gd name="T36" fmla="*/ 1 w 75"/>
                <a:gd name="T37" fmla="*/ 21 h 86"/>
                <a:gd name="T38" fmla="*/ 0 w 75"/>
                <a:gd name="T39" fmla="*/ 12 h 86"/>
                <a:gd name="T40" fmla="*/ 0 w 75"/>
                <a:gd name="T41" fmla="*/ 9 h 86"/>
                <a:gd name="T42" fmla="*/ 18 w 75"/>
                <a:gd name="T43" fmla="*/ 2 h 86"/>
                <a:gd name="T44" fmla="*/ 17 w 75"/>
                <a:gd name="T45" fmla="*/ 2 h 86"/>
                <a:gd name="T46" fmla="*/ 21 w 75"/>
                <a:gd name="T47" fmla="*/ 4 h 86"/>
                <a:gd name="T48" fmla="*/ 21 w 75"/>
                <a:gd name="T49" fmla="*/ 4 h 86"/>
                <a:gd name="T50" fmla="*/ 25 w 75"/>
                <a:gd name="T51" fmla="*/ 6 h 86"/>
                <a:gd name="T52" fmla="*/ 25 w 75"/>
                <a:gd name="T53" fmla="*/ 6 h 86"/>
                <a:gd name="T54" fmla="*/ 29 w 75"/>
                <a:gd name="T55" fmla="*/ 8 h 86"/>
                <a:gd name="T56" fmla="*/ 29 w 75"/>
                <a:gd name="T57" fmla="*/ 8 h 86"/>
                <a:gd name="T58" fmla="*/ 31 w 75"/>
                <a:gd name="T59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86">
                  <a:moveTo>
                    <a:pt x="31" y="10"/>
                  </a:moveTo>
                  <a:cubicBezTo>
                    <a:pt x="45" y="15"/>
                    <a:pt x="56" y="23"/>
                    <a:pt x="66" y="33"/>
                  </a:cubicBezTo>
                  <a:cubicBezTo>
                    <a:pt x="71" y="42"/>
                    <a:pt x="72" y="52"/>
                    <a:pt x="73" y="61"/>
                  </a:cubicBezTo>
                  <a:cubicBezTo>
                    <a:pt x="75" y="64"/>
                    <a:pt x="74" y="68"/>
                    <a:pt x="74" y="71"/>
                  </a:cubicBezTo>
                  <a:cubicBezTo>
                    <a:pt x="74" y="72"/>
                    <a:pt x="73" y="72"/>
                    <a:pt x="73" y="73"/>
                  </a:cubicBezTo>
                  <a:cubicBezTo>
                    <a:pt x="72" y="74"/>
                    <a:pt x="72" y="75"/>
                    <a:pt x="71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1" y="79"/>
                    <a:pt x="53" y="82"/>
                    <a:pt x="45" y="76"/>
                  </a:cubicBezTo>
                  <a:cubicBezTo>
                    <a:pt x="44" y="75"/>
                    <a:pt x="43" y="74"/>
                    <a:pt x="43" y="72"/>
                  </a:cubicBezTo>
                  <a:cubicBezTo>
                    <a:pt x="42" y="71"/>
                    <a:pt x="42" y="69"/>
                    <a:pt x="40" y="68"/>
                  </a:cubicBezTo>
                  <a:cubicBezTo>
                    <a:pt x="36" y="69"/>
                    <a:pt x="37" y="72"/>
                    <a:pt x="37" y="75"/>
                  </a:cubicBezTo>
                  <a:cubicBezTo>
                    <a:pt x="37" y="77"/>
                    <a:pt x="37" y="78"/>
                    <a:pt x="37" y="80"/>
                  </a:cubicBezTo>
                  <a:cubicBezTo>
                    <a:pt x="37" y="81"/>
                    <a:pt x="37" y="82"/>
                    <a:pt x="37" y="82"/>
                  </a:cubicBezTo>
                  <a:cubicBezTo>
                    <a:pt x="36" y="85"/>
                    <a:pt x="35" y="86"/>
                    <a:pt x="32" y="86"/>
                  </a:cubicBezTo>
                  <a:cubicBezTo>
                    <a:pt x="31" y="86"/>
                    <a:pt x="31" y="86"/>
                    <a:pt x="30" y="86"/>
                  </a:cubicBezTo>
                  <a:cubicBezTo>
                    <a:pt x="29" y="85"/>
                    <a:pt x="28" y="84"/>
                    <a:pt x="27" y="83"/>
                  </a:cubicBezTo>
                  <a:cubicBezTo>
                    <a:pt x="26" y="82"/>
                    <a:pt x="26" y="81"/>
                    <a:pt x="25" y="81"/>
                  </a:cubicBezTo>
                  <a:cubicBezTo>
                    <a:pt x="25" y="80"/>
                    <a:pt x="24" y="79"/>
                    <a:pt x="24" y="79"/>
                  </a:cubicBezTo>
                  <a:cubicBezTo>
                    <a:pt x="15" y="60"/>
                    <a:pt x="6" y="41"/>
                    <a:pt x="1" y="21"/>
                  </a:cubicBezTo>
                  <a:cubicBezTo>
                    <a:pt x="1" y="18"/>
                    <a:pt x="1" y="15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5" y="3"/>
                    <a:pt x="10" y="0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5"/>
                    <a:pt x="24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8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9"/>
                    <a:pt x="30" y="9"/>
                    <a:pt x="31" y="10"/>
                  </a:cubicBezTo>
                  <a:close/>
                </a:path>
              </a:pathLst>
            </a:custGeom>
            <a:solidFill>
              <a:srgbClr val="F7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8" name="Freeform 2385"/>
            <p:cNvSpPr/>
            <p:nvPr/>
          </p:nvSpPr>
          <p:spPr bwMode="auto">
            <a:xfrm>
              <a:off x="7307" y="3658"/>
              <a:ext cx="30" cy="215"/>
            </a:xfrm>
            <a:custGeom>
              <a:avLst/>
              <a:gdLst>
                <a:gd name="T0" fmla="*/ 14 w 20"/>
                <a:gd name="T1" fmla="*/ 0 h 143"/>
                <a:gd name="T2" fmla="*/ 16 w 20"/>
                <a:gd name="T3" fmla="*/ 62 h 143"/>
                <a:gd name="T4" fmla="*/ 19 w 20"/>
                <a:gd name="T5" fmla="*/ 91 h 143"/>
                <a:gd name="T6" fmla="*/ 18 w 20"/>
                <a:gd name="T7" fmla="*/ 107 h 143"/>
                <a:gd name="T8" fmla="*/ 19 w 20"/>
                <a:gd name="T9" fmla="*/ 117 h 143"/>
                <a:gd name="T10" fmla="*/ 13 w 20"/>
                <a:gd name="T11" fmla="*/ 138 h 143"/>
                <a:gd name="T12" fmla="*/ 7 w 20"/>
                <a:gd name="T13" fmla="*/ 136 h 143"/>
                <a:gd name="T14" fmla="*/ 7 w 20"/>
                <a:gd name="T15" fmla="*/ 125 h 143"/>
                <a:gd name="T16" fmla="*/ 7 w 20"/>
                <a:gd name="T17" fmla="*/ 114 h 143"/>
                <a:gd name="T18" fmla="*/ 4 w 20"/>
                <a:gd name="T19" fmla="*/ 106 h 143"/>
                <a:gd name="T20" fmla="*/ 0 w 20"/>
                <a:gd name="T21" fmla="*/ 101 h 143"/>
                <a:gd name="T22" fmla="*/ 6 w 20"/>
                <a:gd name="T23" fmla="*/ 41 h 143"/>
                <a:gd name="T24" fmla="*/ 5 w 20"/>
                <a:gd name="T25" fmla="*/ 24 h 143"/>
                <a:gd name="T26" fmla="*/ 14 w 20"/>
                <a:gd name="T2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43">
                  <a:moveTo>
                    <a:pt x="14" y="0"/>
                  </a:moveTo>
                  <a:cubicBezTo>
                    <a:pt x="14" y="20"/>
                    <a:pt x="16" y="41"/>
                    <a:pt x="16" y="62"/>
                  </a:cubicBezTo>
                  <a:cubicBezTo>
                    <a:pt x="16" y="71"/>
                    <a:pt x="17" y="81"/>
                    <a:pt x="19" y="91"/>
                  </a:cubicBezTo>
                  <a:cubicBezTo>
                    <a:pt x="20" y="96"/>
                    <a:pt x="20" y="102"/>
                    <a:pt x="18" y="107"/>
                  </a:cubicBezTo>
                  <a:cubicBezTo>
                    <a:pt x="18" y="110"/>
                    <a:pt x="17" y="114"/>
                    <a:pt x="19" y="117"/>
                  </a:cubicBezTo>
                  <a:cubicBezTo>
                    <a:pt x="19" y="124"/>
                    <a:pt x="16" y="131"/>
                    <a:pt x="13" y="138"/>
                  </a:cubicBezTo>
                  <a:cubicBezTo>
                    <a:pt x="9" y="143"/>
                    <a:pt x="8" y="139"/>
                    <a:pt x="7" y="136"/>
                  </a:cubicBezTo>
                  <a:cubicBezTo>
                    <a:pt x="5" y="132"/>
                    <a:pt x="6" y="128"/>
                    <a:pt x="7" y="125"/>
                  </a:cubicBezTo>
                  <a:cubicBezTo>
                    <a:pt x="6" y="121"/>
                    <a:pt x="8" y="117"/>
                    <a:pt x="7" y="114"/>
                  </a:cubicBezTo>
                  <a:cubicBezTo>
                    <a:pt x="7" y="110"/>
                    <a:pt x="8" y="107"/>
                    <a:pt x="4" y="106"/>
                  </a:cubicBezTo>
                  <a:cubicBezTo>
                    <a:pt x="2" y="105"/>
                    <a:pt x="1" y="103"/>
                    <a:pt x="0" y="101"/>
                  </a:cubicBezTo>
                  <a:cubicBezTo>
                    <a:pt x="2" y="81"/>
                    <a:pt x="4" y="61"/>
                    <a:pt x="6" y="41"/>
                  </a:cubicBezTo>
                  <a:cubicBezTo>
                    <a:pt x="6" y="35"/>
                    <a:pt x="6" y="30"/>
                    <a:pt x="5" y="24"/>
                  </a:cubicBezTo>
                  <a:cubicBezTo>
                    <a:pt x="7" y="16"/>
                    <a:pt x="9" y="8"/>
                    <a:pt x="14" y="0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9" name="Freeform 2386"/>
            <p:cNvSpPr/>
            <p:nvPr/>
          </p:nvSpPr>
          <p:spPr bwMode="auto">
            <a:xfrm>
              <a:off x="7099" y="3601"/>
              <a:ext cx="151" cy="351"/>
            </a:xfrm>
            <a:custGeom>
              <a:avLst/>
              <a:gdLst>
                <a:gd name="T0" fmla="*/ 22 w 101"/>
                <a:gd name="T1" fmla="*/ 44 h 234"/>
                <a:gd name="T2" fmla="*/ 32 w 101"/>
                <a:gd name="T3" fmla="*/ 72 h 234"/>
                <a:gd name="T4" fmla="*/ 45 w 101"/>
                <a:gd name="T5" fmla="*/ 103 h 234"/>
                <a:gd name="T6" fmla="*/ 47 w 101"/>
                <a:gd name="T7" fmla="*/ 105 h 234"/>
                <a:gd name="T8" fmla="*/ 47 w 101"/>
                <a:gd name="T9" fmla="*/ 105 h 234"/>
                <a:gd name="T10" fmla="*/ 49 w 101"/>
                <a:gd name="T11" fmla="*/ 109 h 234"/>
                <a:gd name="T12" fmla="*/ 49 w 101"/>
                <a:gd name="T13" fmla="*/ 109 h 234"/>
                <a:gd name="T14" fmla="*/ 56 w 101"/>
                <a:gd name="T15" fmla="*/ 120 h 234"/>
                <a:gd name="T16" fmla="*/ 65 w 101"/>
                <a:gd name="T17" fmla="*/ 136 h 234"/>
                <a:gd name="T18" fmla="*/ 73 w 101"/>
                <a:gd name="T19" fmla="*/ 155 h 234"/>
                <a:gd name="T20" fmla="*/ 75 w 101"/>
                <a:gd name="T21" fmla="*/ 160 h 234"/>
                <a:gd name="T22" fmla="*/ 81 w 101"/>
                <a:gd name="T23" fmla="*/ 171 h 234"/>
                <a:gd name="T24" fmla="*/ 89 w 101"/>
                <a:gd name="T25" fmla="*/ 190 h 234"/>
                <a:gd name="T26" fmla="*/ 99 w 101"/>
                <a:gd name="T27" fmla="*/ 220 h 234"/>
                <a:gd name="T28" fmla="*/ 101 w 101"/>
                <a:gd name="T29" fmla="*/ 227 h 234"/>
                <a:gd name="T30" fmla="*/ 100 w 101"/>
                <a:gd name="T31" fmla="*/ 231 h 234"/>
                <a:gd name="T32" fmla="*/ 99 w 101"/>
                <a:gd name="T33" fmla="*/ 232 h 234"/>
                <a:gd name="T34" fmla="*/ 97 w 101"/>
                <a:gd name="T35" fmla="*/ 234 h 234"/>
                <a:gd name="T36" fmla="*/ 90 w 101"/>
                <a:gd name="T37" fmla="*/ 226 h 234"/>
                <a:gd name="T38" fmla="*/ 89 w 101"/>
                <a:gd name="T39" fmla="*/ 222 h 234"/>
                <a:gd name="T40" fmla="*/ 88 w 101"/>
                <a:gd name="T41" fmla="*/ 220 h 234"/>
                <a:gd name="T42" fmla="*/ 87 w 101"/>
                <a:gd name="T43" fmla="*/ 216 h 234"/>
                <a:gd name="T44" fmla="*/ 86 w 101"/>
                <a:gd name="T45" fmla="*/ 214 h 234"/>
                <a:gd name="T46" fmla="*/ 85 w 101"/>
                <a:gd name="T47" fmla="*/ 210 h 234"/>
                <a:gd name="T48" fmla="*/ 85 w 101"/>
                <a:gd name="T49" fmla="*/ 208 h 234"/>
                <a:gd name="T50" fmla="*/ 84 w 101"/>
                <a:gd name="T51" fmla="*/ 208 h 234"/>
                <a:gd name="T52" fmla="*/ 85 w 101"/>
                <a:gd name="T53" fmla="*/ 208 h 234"/>
                <a:gd name="T54" fmla="*/ 84 w 101"/>
                <a:gd name="T55" fmla="*/ 212 h 234"/>
                <a:gd name="T56" fmla="*/ 81 w 101"/>
                <a:gd name="T57" fmla="*/ 214 h 234"/>
                <a:gd name="T58" fmla="*/ 78 w 101"/>
                <a:gd name="T59" fmla="*/ 213 h 234"/>
                <a:gd name="T60" fmla="*/ 75 w 101"/>
                <a:gd name="T61" fmla="*/ 203 h 234"/>
                <a:gd name="T62" fmla="*/ 76 w 101"/>
                <a:gd name="T63" fmla="*/ 200 h 234"/>
                <a:gd name="T64" fmla="*/ 77 w 101"/>
                <a:gd name="T65" fmla="*/ 192 h 234"/>
                <a:gd name="T66" fmla="*/ 70 w 101"/>
                <a:gd name="T67" fmla="*/ 178 h 234"/>
                <a:gd name="T68" fmla="*/ 65 w 101"/>
                <a:gd name="T69" fmla="*/ 164 h 234"/>
                <a:gd name="T70" fmla="*/ 60 w 101"/>
                <a:gd name="T71" fmla="*/ 151 h 234"/>
                <a:gd name="T72" fmla="*/ 58 w 101"/>
                <a:gd name="T73" fmla="*/ 149 h 234"/>
                <a:gd name="T74" fmla="*/ 57 w 101"/>
                <a:gd name="T75" fmla="*/ 147 h 234"/>
                <a:gd name="T76" fmla="*/ 50 w 101"/>
                <a:gd name="T77" fmla="*/ 131 h 234"/>
                <a:gd name="T78" fmla="*/ 46 w 101"/>
                <a:gd name="T79" fmla="*/ 123 h 234"/>
                <a:gd name="T80" fmla="*/ 39 w 101"/>
                <a:gd name="T81" fmla="*/ 108 h 234"/>
                <a:gd name="T82" fmla="*/ 38 w 101"/>
                <a:gd name="T83" fmla="*/ 106 h 234"/>
                <a:gd name="T84" fmla="*/ 36 w 101"/>
                <a:gd name="T85" fmla="*/ 102 h 234"/>
                <a:gd name="T86" fmla="*/ 13 w 101"/>
                <a:gd name="T87" fmla="*/ 44 h 234"/>
                <a:gd name="T88" fmla="*/ 12 w 101"/>
                <a:gd name="T89" fmla="*/ 38 h 234"/>
                <a:gd name="T90" fmla="*/ 11 w 101"/>
                <a:gd name="T91" fmla="*/ 36 h 234"/>
                <a:gd name="T92" fmla="*/ 7 w 101"/>
                <a:gd name="T93" fmla="*/ 20 h 234"/>
                <a:gd name="T94" fmla="*/ 3 w 101"/>
                <a:gd name="T95" fmla="*/ 13 h 234"/>
                <a:gd name="T96" fmla="*/ 5 w 101"/>
                <a:gd name="T97" fmla="*/ 3 h 234"/>
                <a:gd name="T98" fmla="*/ 15 w 101"/>
                <a:gd name="T99" fmla="*/ 5 h 234"/>
                <a:gd name="T100" fmla="*/ 17 w 101"/>
                <a:gd name="T101" fmla="*/ 15 h 234"/>
                <a:gd name="T102" fmla="*/ 16 w 101"/>
                <a:gd name="T103" fmla="*/ 21 h 234"/>
                <a:gd name="T104" fmla="*/ 20 w 101"/>
                <a:gd name="T105" fmla="*/ 36 h 234"/>
                <a:gd name="T106" fmla="*/ 20 w 101"/>
                <a:gd name="T107" fmla="*/ 36 h 234"/>
                <a:gd name="T108" fmla="*/ 22 w 101"/>
                <a:gd name="T109" fmla="*/ 4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234">
                  <a:moveTo>
                    <a:pt x="22" y="44"/>
                  </a:moveTo>
                  <a:cubicBezTo>
                    <a:pt x="24" y="54"/>
                    <a:pt x="28" y="63"/>
                    <a:pt x="32" y="72"/>
                  </a:cubicBezTo>
                  <a:cubicBezTo>
                    <a:pt x="36" y="83"/>
                    <a:pt x="40" y="93"/>
                    <a:pt x="45" y="103"/>
                  </a:cubicBezTo>
                  <a:cubicBezTo>
                    <a:pt x="46" y="104"/>
                    <a:pt x="46" y="104"/>
                    <a:pt x="47" y="105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8" y="106"/>
                    <a:pt x="48" y="108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3" y="111"/>
                    <a:pt x="55" y="116"/>
                    <a:pt x="56" y="120"/>
                  </a:cubicBezTo>
                  <a:cubicBezTo>
                    <a:pt x="59" y="126"/>
                    <a:pt x="62" y="131"/>
                    <a:pt x="65" y="136"/>
                  </a:cubicBezTo>
                  <a:cubicBezTo>
                    <a:pt x="66" y="143"/>
                    <a:pt x="70" y="149"/>
                    <a:pt x="73" y="155"/>
                  </a:cubicBezTo>
                  <a:cubicBezTo>
                    <a:pt x="73" y="157"/>
                    <a:pt x="74" y="158"/>
                    <a:pt x="75" y="160"/>
                  </a:cubicBezTo>
                  <a:cubicBezTo>
                    <a:pt x="78" y="163"/>
                    <a:pt x="78" y="168"/>
                    <a:pt x="81" y="171"/>
                  </a:cubicBezTo>
                  <a:cubicBezTo>
                    <a:pt x="86" y="177"/>
                    <a:pt x="85" y="184"/>
                    <a:pt x="89" y="190"/>
                  </a:cubicBezTo>
                  <a:cubicBezTo>
                    <a:pt x="91" y="201"/>
                    <a:pt x="95" y="211"/>
                    <a:pt x="99" y="220"/>
                  </a:cubicBezTo>
                  <a:cubicBezTo>
                    <a:pt x="100" y="223"/>
                    <a:pt x="101" y="225"/>
                    <a:pt x="101" y="227"/>
                  </a:cubicBezTo>
                  <a:cubicBezTo>
                    <a:pt x="101" y="228"/>
                    <a:pt x="101" y="230"/>
                    <a:pt x="100" y="231"/>
                  </a:cubicBezTo>
                  <a:cubicBezTo>
                    <a:pt x="100" y="231"/>
                    <a:pt x="99" y="231"/>
                    <a:pt x="99" y="232"/>
                  </a:cubicBezTo>
                  <a:cubicBezTo>
                    <a:pt x="98" y="233"/>
                    <a:pt x="97" y="233"/>
                    <a:pt x="97" y="234"/>
                  </a:cubicBezTo>
                  <a:cubicBezTo>
                    <a:pt x="92" y="234"/>
                    <a:pt x="91" y="230"/>
                    <a:pt x="90" y="226"/>
                  </a:cubicBezTo>
                  <a:cubicBezTo>
                    <a:pt x="90" y="225"/>
                    <a:pt x="90" y="223"/>
                    <a:pt x="89" y="222"/>
                  </a:cubicBezTo>
                  <a:cubicBezTo>
                    <a:pt x="89" y="221"/>
                    <a:pt x="88" y="220"/>
                    <a:pt x="88" y="220"/>
                  </a:cubicBezTo>
                  <a:cubicBezTo>
                    <a:pt x="88" y="218"/>
                    <a:pt x="87" y="217"/>
                    <a:pt x="87" y="216"/>
                  </a:cubicBezTo>
                  <a:cubicBezTo>
                    <a:pt x="86" y="215"/>
                    <a:pt x="86" y="215"/>
                    <a:pt x="86" y="214"/>
                  </a:cubicBezTo>
                  <a:cubicBezTo>
                    <a:pt x="86" y="212"/>
                    <a:pt x="86" y="211"/>
                    <a:pt x="85" y="210"/>
                  </a:cubicBezTo>
                  <a:cubicBezTo>
                    <a:pt x="85" y="209"/>
                    <a:pt x="85" y="208"/>
                    <a:pt x="85" y="208"/>
                  </a:cubicBezTo>
                  <a:cubicBezTo>
                    <a:pt x="85" y="208"/>
                    <a:pt x="84" y="208"/>
                    <a:pt x="84" y="208"/>
                  </a:cubicBezTo>
                  <a:cubicBezTo>
                    <a:pt x="84" y="208"/>
                    <a:pt x="85" y="208"/>
                    <a:pt x="85" y="208"/>
                  </a:cubicBezTo>
                  <a:cubicBezTo>
                    <a:pt x="85" y="210"/>
                    <a:pt x="85" y="211"/>
                    <a:pt x="84" y="212"/>
                  </a:cubicBezTo>
                  <a:cubicBezTo>
                    <a:pt x="83" y="213"/>
                    <a:pt x="82" y="214"/>
                    <a:pt x="81" y="214"/>
                  </a:cubicBezTo>
                  <a:cubicBezTo>
                    <a:pt x="80" y="214"/>
                    <a:pt x="79" y="213"/>
                    <a:pt x="78" y="213"/>
                  </a:cubicBezTo>
                  <a:cubicBezTo>
                    <a:pt x="75" y="210"/>
                    <a:pt x="75" y="207"/>
                    <a:pt x="75" y="203"/>
                  </a:cubicBezTo>
                  <a:cubicBezTo>
                    <a:pt x="75" y="202"/>
                    <a:pt x="75" y="201"/>
                    <a:pt x="76" y="200"/>
                  </a:cubicBezTo>
                  <a:cubicBezTo>
                    <a:pt x="77" y="198"/>
                    <a:pt x="80" y="196"/>
                    <a:pt x="77" y="192"/>
                  </a:cubicBezTo>
                  <a:cubicBezTo>
                    <a:pt x="73" y="188"/>
                    <a:pt x="73" y="182"/>
                    <a:pt x="70" y="178"/>
                  </a:cubicBezTo>
                  <a:cubicBezTo>
                    <a:pt x="68" y="173"/>
                    <a:pt x="67" y="169"/>
                    <a:pt x="65" y="164"/>
                  </a:cubicBezTo>
                  <a:cubicBezTo>
                    <a:pt x="63" y="160"/>
                    <a:pt x="62" y="155"/>
                    <a:pt x="60" y="151"/>
                  </a:cubicBezTo>
                  <a:cubicBezTo>
                    <a:pt x="59" y="151"/>
                    <a:pt x="59" y="150"/>
                    <a:pt x="58" y="149"/>
                  </a:cubicBezTo>
                  <a:cubicBezTo>
                    <a:pt x="58" y="149"/>
                    <a:pt x="57" y="148"/>
                    <a:pt x="57" y="147"/>
                  </a:cubicBezTo>
                  <a:cubicBezTo>
                    <a:pt x="53" y="143"/>
                    <a:pt x="53" y="136"/>
                    <a:pt x="50" y="131"/>
                  </a:cubicBezTo>
                  <a:cubicBezTo>
                    <a:pt x="48" y="129"/>
                    <a:pt x="48" y="126"/>
                    <a:pt x="46" y="123"/>
                  </a:cubicBezTo>
                  <a:cubicBezTo>
                    <a:pt x="43" y="119"/>
                    <a:pt x="42" y="113"/>
                    <a:pt x="39" y="108"/>
                  </a:cubicBezTo>
                  <a:cubicBezTo>
                    <a:pt x="39" y="107"/>
                    <a:pt x="38" y="107"/>
                    <a:pt x="38" y="106"/>
                  </a:cubicBezTo>
                  <a:cubicBezTo>
                    <a:pt x="37" y="105"/>
                    <a:pt x="37" y="103"/>
                    <a:pt x="36" y="102"/>
                  </a:cubicBezTo>
                  <a:cubicBezTo>
                    <a:pt x="26" y="84"/>
                    <a:pt x="19" y="64"/>
                    <a:pt x="13" y="44"/>
                  </a:cubicBezTo>
                  <a:cubicBezTo>
                    <a:pt x="12" y="42"/>
                    <a:pt x="12" y="40"/>
                    <a:pt x="12" y="38"/>
                  </a:cubicBezTo>
                  <a:cubicBezTo>
                    <a:pt x="11" y="37"/>
                    <a:pt x="11" y="37"/>
                    <a:pt x="11" y="36"/>
                  </a:cubicBezTo>
                  <a:cubicBezTo>
                    <a:pt x="10" y="31"/>
                    <a:pt x="6" y="26"/>
                    <a:pt x="7" y="20"/>
                  </a:cubicBezTo>
                  <a:cubicBezTo>
                    <a:pt x="7" y="18"/>
                    <a:pt x="4" y="16"/>
                    <a:pt x="3" y="13"/>
                  </a:cubicBezTo>
                  <a:cubicBezTo>
                    <a:pt x="0" y="9"/>
                    <a:pt x="1" y="5"/>
                    <a:pt x="5" y="3"/>
                  </a:cubicBezTo>
                  <a:cubicBezTo>
                    <a:pt x="8" y="0"/>
                    <a:pt x="12" y="1"/>
                    <a:pt x="15" y="5"/>
                  </a:cubicBezTo>
                  <a:cubicBezTo>
                    <a:pt x="17" y="8"/>
                    <a:pt x="19" y="11"/>
                    <a:pt x="17" y="15"/>
                  </a:cubicBezTo>
                  <a:cubicBezTo>
                    <a:pt x="16" y="17"/>
                    <a:pt x="15" y="19"/>
                    <a:pt x="16" y="21"/>
                  </a:cubicBezTo>
                  <a:cubicBezTo>
                    <a:pt x="22" y="25"/>
                    <a:pt x="20" y="31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8"/>
                    <a:pt x="20" y="41"/>
                    <a:pt x="22" y="44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0" name="Freeform 2387"/>
            <p:cNvSpPr/>
            <p:nvPr/>
          </p:nvSpPr>
          <p:spPr bwMode="auto">
            <a:xfrm>
              <a:off x="7049" y="3670"/>
              <a:ext cx="122" cy="210"/>
            </a:xfrm>
            <a:custGeom>
              <a:avLst/>
              <a:gdLst>
                <a:gd name="T0" fmla="*/ 80 w 81"/>
                <a:gd name="T1" fmla="*/ 138 h 140"/>
                <a:gd name="T2" fmla="*/ 78 w 81"/>
                <a:gd name="T3" fmla="*/ 140 h 140"/>
                <a:gd name="T4" fmla="*/ 66 w 81"/>
                <a:gd name="T5" fmla="*/ 126 h 140"/>
                <a:gd name="T6" fmla="*/ 56 w 81"/>
                <a:gd name="T7" fmla="*/ 110 h 140"/>
                <a:gd name="T8" fmla="*/ 42 w 81"/>
                <a:gd name="T9" fmla="*/ 86 h 140"/>
                <a:gd name="T10" fmla="*/ 32 w 81"/>
                <a:gd name="T11" fmla="*/ 66 h 140"/>
                <a:gd name="T12" fmla="*/ 31 w 81"/>
                <a:gd name="T13" fmla="*/ 64 h 140"/>
                <a:gd name="T14" fmla="*/ 29 w 81"/>
                <a:gd name="T15" fmla="*/ 59 h 140"/>
                <a:gd name="T16" fmla="*/ 25 w 81"/>
                <a:gd name="T17" fmla="*/ 51 h 140"/>
                <a:gd name="T18" fmla="*/ 7 w 81"/>
                <a:gd name="T19" fmla="*/ 26 h 140"/>
                <a:gd name="T20" fmla="*/ 1 w 81"/>
                <a:gd name="T21" fmla="*/ 10 h 140"/>
                <a:gd name="T22" fmla="*/ 3 w 81"/>
                <a:gd name="T23" fmla="*/ 4 h 140"/>
                <a:gd name="T24" fmla="*/ 5 w 81"/>
                <a:gd name="T25" fmla="*/ 2 h 140"/>
                <a:gd name="T26" fmla="*/ 24 w 81"/>
                <a:gd name="T27" fmla="*/ 13 h 140"/>
                <a:gd name="T28" fmla="*/ 34 w 81"/>
                <a:gd name="T29" fmla="*/ 42 h 140"/>
                <a:gd name="T30" fmla="*/ 36 w 81"/>
                <a:gd name="T31" fmla="*/ 47 h 140"/>
                <a:gd name="T32" fmla="*/ 37 w 81"/>
                <a:gd name="T33" fmla="*/ 49 h 140"/>
                <a:gd name="T34" fmla="*/ 38 w 81"/>
                <a:gd name="T35" fmla="*/ 52 h 140"/>
                <a:gd name="T36" fmla="*/ 40 w 81"/>
                <a:gd name="T37" fmla="*/ 54 h 140"/>
                <a:gd name="T38" fmla="*/ 42 w 81"/>
                <a:gd name="T39" fmla="*/ 61 h 140"/>
                <a:gd name="T40" fmla="*/ 44 w 81"/>
                <a:gd name="T41" fmla="*/ 63 h 140"/>
                <a:gd name="T42" fmla="*/ 45 w 81"/>
                <a:gd name="T43" fmla="*/ 65 h 140"/>
                <a:gd name="T44" fmla="*/ 73 w 81"/>
                <a:gd name="T45" fmla="*/ 117 h 140"/>
                <a:gd name="T46" fmla="*/ 81 w 81"/>
                <a:gd name="T47" fmla="*/ 137 h 140"/>
                <a:gd name="T48" fmla="*/ 80 w 81"/>
                <a:gd name="T49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140">
                  <a:moveTo>
                    <a:pt x="80" y="138"/>
                  </a:moveTo>
                  <a:cubicBezTo>
                    <a:pt x="79" y="138"/>
                    <a:pt x="79" y="139"/>
                    <a:pt x="78" y="140"/>
                  </a:cubicBezTo>
                  <a:cubicBezTo>
                    <a:pt x="70" y="139"/>
                    <a:pt x="69" y="131"/>
                    <a:pt x="66" y="126"/>
                  </a:cubicBezTo>
                  <a:cubicBezTo>
                    <a:pt x="62" y="121"/>
                    <a:pt x="59" y="115"/>
                    <a:pt x="56" y="110"/>
                  </a:cubicBezTo>
                  <a:cubicBezTo>
                    <a:pt x="50" y="103"/>
                    <a:pt x="48" y="94"/>
                    <a:pt x="42" y="86"/>
                  </a:cubicBezTo>
                  <a:cubicBezTo>
                    <a:pt x="38" y="80"/>
                    <a:pt x="37" y="72"/>
                    <a:pt x="32" y="66"/>
                  </a:cubicBezTo>
                  <a:cubicBezTo>
                    <a:pt x="32" y="65"/>
                    <a:pt x="31" y="65"/>
                    <a:pt x="31" y="64"/>
                  </a:cubicBezTo>
                  <a:cubicBezTo>
                    <a:pt x="30" y="62"/>
                    <a:pt x="30" y="61"/>
                    <a:pt x="29" y="59"/>
                  </a:cubicBezTo>
                  <a:cubicBezTo>
                    <a:pt x="28" y="56"/>
                    <a:pt x="26" y="54"/>
                    <a:pt x="25" y="51"/>
                  </a:cubicBezTo>
                  <a:cubicBezTo>
                    <a:pt x="22" y="41"/>
                    <a:pt x="17" y="32"/>
                    <a:pt x="7" y="26"/>
                  </a:cubicBezTo>
                  <a:cubicBezTo>
                    <a:pt x="2" y="22"/>
                    <a:pt x="0" y="16"/>
                    <a:pt x="1" y="10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14" y="0"/>
                    <a:pt x="20" y="3"/>
                    <a:pt x="24" y="13"/>
                  </a:cubicBezTo>
                  <a:cubicBezTo>
                    <a:pt x="28" y="23"/>
                    <a:pt x="29" y="33"/>
                    <a:pt x="34" y="42"/>
                  </a:cubicBezTo>
                  <a:cubicBezTo>
                    <a:pt x="35" y="44"/>
                    <a:pt x="36" y="45"/>
                    <a:pt x="36" y="47"/>
                  </a:cubicBezTo>
                  <a:cubicBezTo>
                    <a:pt x="37" y="48"/>
                    <a:pt x="37" y="49"/>
                    <a:pt x="37" y="49"/>
                  </a:cubicBezTo>
                  <a:cubicBezTo>
                    <a:pt x="38" y="50"/>
                    <a:pt x="38" y="51"/>
                    <a:pt x="38" y="52"/>
                  </a:cubicBezTo>
                  <a:cubicBezTo>
                    <a:pt x="39" y="52"/>
                    <a:pt x="39" y="53"/>
                    <a:pt x="40" y="54"/>
                  </a:cubicBezTo>
                  <a:cubicBezTo>
                    <a:pt x="40" y="56"/>
                    <a:pt x="41" y="59"/>
                    <a:pt x="42" y="61"/>
                  </a:cubicBezTo>
                  <a:cubicBezTo>
                    <a:pt x="43" y="62"/>
                    <a:pt x="43" y="62"/>
                    <a:pt x="44" y="63"/>
                  </a:cubicBezTo>
                  <a:cubicBezTo>
                    <a:pt x="44" y="64"/>
                    <a:pt x="44" y="65"/>
                    <a:pt x="45" y="65"/>
                  </a:cubicBezTo>
                  <a:cubicBezTo>
                    <a:pt x="54" y="82"/>
                    <a:pt x="62" y="101"/>
                    <a:pt x="73" y="117"/>
                  </a:cubicBezTo>
                  <a:cubicBezTo>
                    <a:pt x="75" y="123"/>
                    <a:pt x="81" y="129"/>
                    <a:pt x="81" y="137"/>
                  </a:cubicBezTo>
                  <a:cubicBezTo>
                    <a:pt x="80" y="137"/>
                    <a:pt x="80" y="137"/>
                    <a:pt x="80" y="138"/>
                  </a:cubicBezTo>
                  <a:close/>
                </a:path>
              </a:pathLst>
            </a:custGeom>
            <a:solidFill>
              <a:srgbClr val="A58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1" name="Freeform 2388"/>
            <p:cNvSpPr/>
            <p:nvPr/>
          </p:nvSpPr>
          <p:spPr bwMode="auto">
            <a:xfrm>
              <a:off x="7238" y="3705"/>
              <a:ext cx="44" cy="118"/>
            </a:xfrm>
            <a:custGeom>
              <a:avLst/>
              <a:gdLst>
                <a:gd name="T0" fmla="*/ 0 w 29"/>
                <a:gd name="T1" fmla="*/ 0 h 79"/>
                <a:gd name="T2" fmla="*/ 22 w 29"/>
                <a:gd name="T3" fmla="*/ 37 h 79"/>
                <a:gd name="T4" fmla="*/ 25 w 29"/>
                <a:gd name="T5" fmla="*/ 64 h 79"/>
                <a:gd name="T6" fmla="*/ 22 w 29"/>
                <a:gd name="T7" fmla="*/ 77 h 79"/>
                <a:gd name="T8" fmla="*/ 14 w 29"/>
                <a:gd name="T9" fmla="*/ 68 h 79"/>
                <a:gd name="T10" fmla="*/ 12 w 29"/>
                <a:gd name="T11" fmla="*/ 63 h 79"/>
                <a:gd name="T12" fmla="*/ 4 w 29"/>
                <a:gd name="T13" fmla="*/ 21 h 79"/>
                <a:gd name="T14" fmla="*/ 0 w 29"/>
                <a:gd name="T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9">
                  <a:moveTo>
                    <a:pt x="0" y="0"/>
                  </a:moveTo>
                  <a:cubicBezTo>
                    <a:pt x="11" y="10"/>
                    <a:pt x="17" y="23"/>
                    <a:pt x="22" y="37"/>
                  </a:cubicBezTo>
                  <a:cubicBezTo>
                    <a:pt x="23" y="46"/>
                    <a:pt x="26" y="55"/>
                    <a:pt x="25" y="64"/>
                  </a:cubicBezTo>
                  <a:cubicBezTo>
                    <a:pt x="25" y="69"/>
                    <a:pt x="29" y="75"/>
                    <a:pt x="22" y="77"/>
                  </a:cubicBezTo>
                  <a:cubicBezTo>
                    <a:pt x="16" y="79"/>
                    <a:pt x="16" y="72"/>
                    <a:pt x="14" y="68"/>
                  </a:cubicBezTo>
                  <a:cubicBezTo>
                    <a:pt x="13" y="66"/>
                    <a:pt x="13" y="64"/>
                    <a:pt x="12" y="63"/>
                  </a:cubicBezTo>
                  <a:cubicBezTo>
                    <a:pt x="9" y="49"/>
                    <a:pt x="6" y="35"/>
                    <a:pt x="4" y="21"/>
                  </a:cubicBezTo>
                  <a:cubicBezTo>
                    <a:pt x="3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1D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2" name="Freeform 2389"/>
            <p:cNvSpPr/>
            <p:nvPr/>
          </p:nvSpPr>
          <p:spPr bwMode="auto">
            <a:xfrm>
              <a:off x="7228" y="3780"/>
              <a:ext cx="27" cy="109"/>
            </a:xfrm>
            <a:custGeom>
              <a:avLst/>
              <a:gdLst>
                <a:gd name="T0" fmla="*/ 12 w 18"/>
                <a:gd name="T1" fmla="*/ 3 h 73"/>
                <a:gd name="T2" fmla="*/ 15 w 18"/>
                <a:gd name="T3" fmla="*/ 22 h 73"/>
                <a:gd name="T4" fmla="*/ 17 w 18"/>
                <a:gd name="T5" fmla="*/ 57 h 73"/>
                <a:gd name="T6" fmla="*/ 17 w 18"/>
                <a:gd name="T7" fmla="*/ 70 h 73"/>
                <a:gd name="T8" fmla="*/ 15 w 18"/>
                <a:gd name="T9" fmla="*/ 72 h 73"/>
                <a:gd name="T10" fmla="*/ 9 w 18"/>
                <a:gd name="T11" fmla="*/ 73 h 73"/>
                <a:gd name="T12" fmla="*/ 3 w 18"/>
                <a:gd name="T13" fmla="*/ 61 h 73"/>
                <a:gd name="T14" fmla="*/ 2 w 18"/>
                <a:gd name="T15" fmla="*/ 47 h 73"/>
                <a:gd name="T16" fmla="*/ 2 w 18"/>
                <a:gd name="T17" fmla="*/ 28 h 73"/>
                <a:gd name="T18" fmla="*/ 2 w 18"/>
                <a:gd name="T19" fmla="*/ 18 h 73"/>
                <a:gd name="T20" fmla="*/ 0 w 18"/>
                <a:gd name="T21" fmla="*/ 11 h 73"/>
                <a:gd name="T22" fmla="*/ 0 w 18"/>
                <a:gd name="T23" fmla="*/ 7 h 73"/>
                <a:gd name="T24" fmla="*/ 2 w 18"/>
                <a:gd name="T25" fmla="*/ 3 h 73"/>
                <a:gd name="T26" fmla="*/ 12 w 18"/>
                <a:gd name="T27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73">
                  <a:moveTo>
                    <a:pt x="12" y="3"/>
                  </a:moveTo>
                  <a:cubicBezTo>
                    <a:pt x="13" y="10"/>
                    <a:pt x="14" y="16"/>
                    <a:pt x="15" y="22"/>
                  </a:cubicBezTo>
                  <a:cubicBezTo>
                    <a:pt x="17" y="34"/>
                    <a:pt x="13" y="45"/>
                    <a:pt x="17" y="57"/>
                  </a:cubicBezTo>
                  <a:cubicBezTo>
                    <a:pt x="18" y="61"/>
                    <a:pt x="18" y="65"/>
                    <a:pt x="17" y="70"/>
                  </a:cubicBezTo>
                  <a:cubicBezTo>
                    <a:pt x="16" y="71"/>
                    <a:pt x="16" y="71"/>
                    <a:pt x="15" y="72"/>
                  </a:cubicBezTo>
                  <a:cubicBezTo>
                    <a:pt x="13" y="73"/>
                    <a:pt x="11" y="73"/>
                    <a:pt x="9" y="73"/>
                  </a:cubicBezTo>
                  <a:cubicBezTo>
                    <a:pt x="3" y="71"/>
                    <a:pt x="4" y="65"/>
                    <a:pt x="3" y="61"/>
                  </a:cubicBezTo>
                  <a:cubicBezTo>
                    <a:pt x="2" y="56"/>
                    <a:pt x="2" y="51"/>
                    <a:pt x="2" y="47"/>
                  </a:cubicBezTo>
                  <a:cubicBezTo>
                    <a:pt x="4" y="40"/>
                    <a:pt x="4" y="34"/>
                    <a:pt x="2" y="28"/>
                  </a:cubicBezTo>
                  <a:cubicBezTo>
                    <a:pt x="2" y="25"/>
                    <a:pt x="3" y="21"/>
                    <a:pt x="2" y="18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6" y="0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1E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3" name="Freeform 2390"/>
            <p:cNvSpPr/>
            <p:nvPr/>
          </p:nvSpPr>
          <p:spPr bwMode="auto">
            <a:xfrm>
              <a:off x="7264" y="3891"/>
              <a:ext cx="51" cy="124"/>
            </a:xfrm>
            <a:custGeom>
              <a:avLst/>
              <a:gdLst>
                <a:gd name="T0" fmla="*/ 33 w 34"/>
                <a:gd name="T1" fmla="*/ 15 h 83"/>
                <a:gd name="T2" fmla="*/ 20 w 34"/>
                <a:gd name="T3" fmla="*/ 56 h 83"/>
                <a:gd name="T4" fmla="*/ 10 w 34"/>
                <a:gd name="T5" fmla="*/ 74 h 83"/>
                <a:gd name="T6" fmla="*/ 7 w 34"/>
                <a:gd name="T7" fmla="*/ 79 h 83"/>
                <a:gd name="T8" fmla="*/ 3 w 34"/>
                <a:gd name="T9" fmla="*/ 83 h 83"/>
                <a:gd name="T10" fmla="*/ 8 w 34"/>
                <a:gd name="T11" fmla="*/ 59 h 83"/>
                <a:gd name="T12" fmla="*/ 9 w 34"/>
                <a:gd name="T13" fmla="*/ 55 h 83"/>
                <a:gd name="T14" fmla="*/ 10 w 34"/>
                <a:gd name="T15" fmla="*/ 49 h 83"/>
                <a:gd name="T16" fmla="*/ 12 w 34"/>
                <a:gd name="T17" fmla="*/ 45 h 83"/>
                <a:gd name="T18" fmla="*/ 22 w 34"/>
                <a:gd name="T19" fmla="*/ 15 h 83"/>
                <a:gd name="T20" fmla="*/ 24 w 34"/>
                <a:gd name="T21" fmla="*/ 2 h 83"/>
                <a:gd name="T22" fmla="*/ 32 w 34"/>
                <a:gd name="T23" fmla="*/ 5 h 83"/>
                <a:gd name="T24" fmla="*/ 33 w 34"/>
                <a:gd name="T25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83">
                  <a:moveTo>
                    <a:pt x="33" y="15"/>
                  </a:moveTo>
                  <a:cubicBezTo>
                    <a:pt x="28" y="29"/>
                    <a:pt x="25" y="43"/>
                    <a:pt x="20" y="56"/>
                  </a:cubicBezTo>
                  <a:cubicBezTo>
                    <a:pt x="17" y="62"/>
                    <a:pt x="11" y="67"/>
                    <a:pt x="10" y="74"/>
                  </a:cubicBezTo>
                  <a:cubicBezTo>
                    <a:pt x="9" y="76"/>
                    <a:pt x="8" y="78"/>
                    <a:pt x="7" y="79"/>
                  </a:cubicBezTo>
                  <a:cubicBezTo>
                    <a:pt x="6" y="80"/>
                    <a:pt x="4" y="81"/>
                    <a:pt x="3" y="83"/>
                  </a:cubicBezTo>
                  <a:cubicBezTo>
                    <a:pt x="0" y="74"/>
                    <a:pt x="7" y="67"/>
                    <a:pt x="8" y="59"/>
                  </a:cubicBezTo>
                  <a:cubicBezTo>
                    <a:pt x="8" y="57"/>
                    <a:pt x="8" y="56"/>
                    <a:pt x="9" y="55"/>
                  </a:cubicBezTo>
                  <a:cubicBezTo>
                    <a:pt x="9" y="53"/>
                    <a:pt x="10" y="51"/>
                    <a:pt x="10" y="49"/>
                  </a:cubicBezTo>
                  <a:cubicBezTo>
                    <a:pt x="10" y="48"/>
                    <a:pt x="10" y="46"/>
                    <a:pt x="12" y="45"/>
                  </a:cubicBezTo>
                  <a:cubicBezTo>
                    <a:pt x="21" y="37"/>
                    <a:pt x="19" y="25"/>
                    <a:pt x="22" y="15"/>
                  </a:cubicBezTo>
                  <a:cubicBezTo>
                    <a:pt x="21" y="11"/>
                    <a:pt x="21" y="6"/>
                    <a:pt x="24" y="2"/>
                  </a:cubicBezTo>
                  <a:cubicBezTo>
                    <a:pt x="28" y="0"/>
                    <a:pt x="30" y="2"/>
                    <a:pt x="32" y="5"/>
                  </a:cubicBezTo>
                  <a:cubicBezTo>
                    <a:pt x="34" y="8"/>
                    <a:pt x="32" y="12"/>
                    <a:pt x="33" y="15"/>
                  </a:cubicBezTo>
                  <a:close/>
                </a:path>
              </a:pathLst>
            </a:custGeom>
            <a:solidFill>
              <a:srgbClr val="C0B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4" name="Freeform 2391"/>
            <p:cNvSpPr/>
            <p:nvPr/>
          </p:nvSpPr>
          <p:spPr bwMode="auto">
            <a:xfrm>
              <a:off x="7282" y="3781"/>
              <a:ext cx="21" cy="87"/>
            </a:xfrm>
            <a:custGeom>
              <a:avLst/>
              <a:gdLst>
                <a:gd name="T0" fmla="*/ 9 w 14"/>
                <a:gd name="T1" fmla="*/ 2 h 58"/>
                <a:gd name="T2" fmla="*/ 10 w 14"/>
                <a:gd name="T3" fmla="*/ 5 h 58"/>
                <a:gd name="T4" fmla="*/ 11 w 14"/>
                <a:gd name="T5" fmla="*/ 6 h 58"/>
                <a:gd name="T6" fmla="*/ 12 w 14"/>
                <a:gd name="T7" fmla="*/ 7 h 58"/>
                <a:gd name="T8" fmla="*/ 13 w 14"/>
                <a:gd name="T9" fmla="*/ 17 h 58"/>
                <a:gd name="T10" fmla="*/ 5 w 14"/>
                <a:gd name="T11" fmla="*/ 58 h 58"/>
                <a:gd name="T12" fmla="*/ 2 w 14"/>
                <a:gd name="T13" fmla="*/ 52 h 58"/>
                <a:gd name="T14" fmla="*/ 2 w 14"/>
                <a:gd name="T15" fmla="*/ 50 h 58"/>
                <a:gd name="T16" fmla="*/ 1 w 14"/>
                <a:gd name="T17" fmla="*/ 8 h 58"/>
                <a:gd name="T18" fmla="*/ 9 w 14"/>
                <a:gd name="T1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8">
                  <a:moveTo>
                    <a:pt x="9" y="2"/>
                  </a:moveTo>
                  <a:cubicBezTo>
                    <a:pt x="10" y="3"/>
                    <a:pt x="10" y="4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4" y="10"/>
                    <a:pt x="13" y="14"/>
                    <a:pt x="13" y="17"/>
                  </a:cubicBezTo>
                  <a:cubicBezTo>
                    <a:pt x="10" y="31"/>
                    <a:pt x="8" y="44"/>
                    <a:pt x="5" y="58"/>
                  </a:cubicBezTo>
                  <a:cubicBezTo>
                    <a:pt x="1" y="58"/>
                    <a:pt x="4" y="53"/>
                    <a:pt x="2" y="52"/>
                  </a:cubicBezTo>
                  <a:cubicBezTo>
                    <a:pt x="2" y="52"/>
                    <a:pt x="2" y="51"/>
                    <a:pt x="2" y="50"/>
                  </a:cubicBezTo>
                  <a:cubicBezTo>
                    <a:pt x="0" y="36"/>
                    <a:pt x="1" y="22"/>
                    <a:pt x="1" y="8"/>
                  </a:cubicBezTo>
                  <a:cubicBezTo>
                    <a:pt x="1" y="3"/>
                    <a:pt x="3" y="0"/>
                    <a:pt x="9" y="2"/>
                  </a:cubicBezTo>
                  <a:close/>
                </a:path>
              </a:pathLst>
            </a:custGeom>
            <a:solidFill>
              <a:srgbClr val="F6E1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5" name="Freeform 2392"/>
            <p:cNvSpPr/>
            <p:nvPr/>
          </p:nvSpPr>
          <p:spPr bwMode="auto">
            <a:xfrm>
              <a:off x="7286" y="3828"/>
              <a:ext cx="32" cy="94"/>
            </a:xfrm>
            <a:custGeom>
              <a:avLst/>
              <a:gdLst>
                <a:gd name="T0" fmla="*/ 10 w 21"/>
                <a:gd name="T1" fmla="*/ 44 h 63"/>
                <a:gd name="T2" fmla="*/ 10 w 21"/>
                <a:gd name="T3" fmla="*/ 59 h 63"/>
                <a:gd name="T4" fmla="*/ 3 w 21"/>
                <a:gd name="T5" fmla="*/ 63 h 63"/>
                <a:gd name="T6" fmla="*/ 0 w 21"/>
                <a:gd name="T7" fmla="*/ 59 h 63"/>
                <a:gd name="T8" fmla="*/ 4 w 21"/>
                <a:gd name="T9" fmla="*/ 38 h 63"/>
                <a:gd name="T10" fmla="*/ 12 w 21"/>
                <a:gd name="T11" fmla="*/ 0 h 63"/>
                <a:gd name="T12" fmla="*/ 19 w 21"/>
                <a:gd name="T13" fmla="*/ 6 h 63"/>
                <a:gd name="T14" fmla="*/ 19 w 21"/>
                <a:gd name="T15" fmla="*/ 10 h 63"/>
                <a:gd name="T16" fmla="*/ 17 w 21"/>
                <a:gd name="T17" fmla="*/ 31 h 63"/>
                <a:gd name="T18" fmla="*/ 10 w 21"/>
                <a:gd name="T19" fmla="*/ 4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3">
                  <a:moveTo>
                    <a:pt x="10" y="44"/>
                  </a:moveTo>
                  <a:cubicBezTo>
                    <a:pt x="10" y="49"/>
                    <a:pt x="10" y="54"/>
                    <a:pt x="10" y="59"/>
                  </a:cubicBezTo>
                  <a:cubicBezTo>
                    <a:pt x="9" y="63"/>
                    <a:pt x="5" y="62"/>
                    <a:pt x="3" y="63"/>
                  </a:cubicBezTo>
                  <a:cubicBezTo>
                    <a:pt x="0" y="63"/>
                    <a:pt x="0" y="61"/>
                    <a:pt x="0" y="59"/>
                  </a:cubicBezTo>
                  <a:cubicBezTo>
                    <a:pt x="1" y="52"/>
                    <a:pt x="3" y="45"/>
                    <a:pt x="4" y="38"/>
                  </a:cubicBezTo>
                  <a:cubicBezTo>
                    <a:pt x="7" y="26"/>
                    <a:pt x="10" y="13"/>
                    <a:pt x="12" y="0"/>
                  </a:cubicBezTo>
                  <a:cubicBezTo>
                    <a:pt x="17" y="0"/>
                    <a:pt x="18" y="3"/>
                    <a:pt x="19" y="6"/>
                  </a:cubicBezTo>
                  <a:cubicBezTo>
                    <a:pt x="20" y="7"/>
                    <a:pt x="20" y="9"/>
                    <a:pt x="19" y="10"/>
                  </a:cubicBezTo>
                  <a:cubicBezTo>
                    <a:pt x="20" y="17"/>
                    <a:pt x="21" y="24"/>
                    <a:pt x="17" y="31"/>
                  </a:cubicBezTo>
                  <a:cubicBezTo>
                    <a:pt x="15" y="35"/>
                    <a:pt x="15" y="41"/>
                    <a:pt x="10" y="44"/>
                  </a:cubicBezTo>
                  <a:close/>
                </a:path>
              </a:pathLst>
            </a:custGeom>
            <a:solidFill>
              <a:srgbClr val="F0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6" name="Freeform 2393"/>
            <p:cNvSpPr/>
            <p:nvPr/>
          </p:nvSpPr>
          <p:spPr bwMode="auto">
            <a:xfrm>
              <a:off x="7189" y="3844"/>
              <a:ext cx="40" cy="116"/>
            </a:xfrm>
            <a:custGeom>
              <a:avLst/>
              <a:gdLst>
                <a:gd name="T0" fmla="*/ 8 w 27"/>
                <a:gd name="T1" fmla="*/ 1 h 77"/>
                <a:gd name="T2" fmla="*/ 14 w 27"/>
                <a:gd name="T3" fmla="*/ 14 h 77"/>
                <a:gd name="T4" fmla="*/ 18 w 27"/>
                <a:gd name="T5" fmla="*/ 30 h 77"/>
                <a:gd name="T6" fmla="*/ 18 w 27"/>
                <a:gd name="T7" fmla="*/ 39 h 77"/>
                <a:gd name="T8" fmla="*/ 18 w 27"/>
                <a:gd name="T9" fmla="*/ 40 h 77"/>
                <a:gd name="T10" fmla="*/ 22 w 27"/>
                <a:gd name="T11" fmla="*/ 55 h 77"/>
                <a:gd name="T12" fmla="*/ 25 w 27"/>
                <a:gd name="T13" fmla="*/ 70 h 77"/>
                <a:gd name="T14" fmla="*/ 22 w 27"/>
                <a:gd name="T15" fmla="*/ 77 h 77"/>
                <a:gd name="T16" fmla="*/ 13 w 27"/>
                <a:gd name="T17" fmla="*/ 62 h 77"/>
                <a:gd name="T18" fmla="*/ 7 w 27"/>
                <a:gd name="T19" fmla="*/ 28 h 77"/>
                <a:gd name="T20" fmla="*/ 3 w 27"/>
                <a:gd name="T21" fmla="*/ 15 h 77"/>
                <a:gd name="T22" fmla="*/ 0 w 27"/>
                <a:gd name="T23" fmla="*/ 5 h 77"/>
                <a:gd name="T24" fmla="*/ 8 w 27"/>
                <a:gd name="T2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77">
                  <a:moveTo>
                    <a:pt x="8" y="1"/>
                  </a:moveTo>
                  <a:cubicBezTo>
                    <a:pt x="10" y="5"/>
                    <a:pt x="12" y="10"/>
                    <a:pt x="14" y="14"/>
                  </a:cubicBezTo>
                  <a:cubicBezTo>
                    <a:pt x="15" y="20"/>
                    <a:pt x="16" y="25"/>
                    <a:pt x="18" y="30"/>
                  </a:cubicBezTo>
                  <a:cubicBezTo>
                    <a:pt x="19" y="33"/>
                    <a:pt x="20" y="36"/>
                    <a:pt x="18" y="39"/>
                  </a:cubicBezTo>
                  <a:cubicBezTo>
                    <a:pt x="17" y="39"/>
                    <a:pt x="17" y="40"/>
                    <a:pt x="18" y="40"/>
                  </a:cubicBezTo>
                  <a:cubicBezTo>
                    <a:pt x="15" y="47"/>
                    <a:pt x="19" y="51"/>
                    <a:pt x="22" y="55"/>
                  </a:cubicBezTo>
                  <a:cubicBezTo>
                    <a:pt x="23" y="60"/>
                    <a:pt x="25" y="65"/>
                    <a:pt x="25" y="70"/>
                  </a:cubicBezTo>
                  <a:cubicBezTo>
                    <a:pt x="26" y="73"/>
                    <a:pt x="27" y="77"/>
                    <a:pt x="22" y="77"/>
                  </a:cubicBezTo>
                  <a:cubicBezTo>
                    <a:pt x="19" y="72"/>
                    <a:pt x="15" y="68"/>
                    <a:pt x="13" y="62"/>
                  </a:cubicBezTo>
                  <a:cubicBezTo>
                    <a:pt x="11" y="51"/>
                    <a:pt x="5" y="41"/>
                    <a:pt x="7" y="28"/>
                  </a:cubicBezTo>
                  <a:cubicBezTo>
                    <a:pt x="8" y="24"/>
                    <a:pt x="5" y="19"/>
                    <a:pt x="3" y="15"/>
                  </a:cubicBezTo>
                  <a:cubicBezTo>
                    <a:pt x="1" y="12"/>
                    <a:pt x="0" y="9"/>
                    <a:pt x="0" y="5"/>
                  </a:cubicBezTo>
                  <a:cubicBezTo>
                    <a:pt x="2" y="2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2E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7" name="Freeform 2394"/>
            <p:cNvSpPr/>
            <p:nvPr/>
          </p:nvSpPr>
          <p:spPr bwMode="auto">
            <a:xfrm>
              <a:off x="7175" y="3826"/>
              <a:ext cx="33" cy="111"/>
            </a:xfrm>
            <a:custGeom>
              <a:avLst/>
              <a:gdLst>
                <a:gd name="T0" fmla="*/ 11 w 22"/>
                <a:gd name="T1" fmla="*/ 16 h 74"/>
                <a:gd name="T2" fmla="*/ 17 w 22"/>
                <a:gd name="T3" fmla="*/ 30 h 74"/>
                <a:gd name="T4" fmla="*/ 19 w 22"/>
                <a:gd name="T5" fmla="*/ 38 h 74"/>
                <a:gd name="T6" fmla="*/ 22 w 22"/>
                <a:gd name="T7" fmla="*/ 74 h 74"/>
                <a:gd name="T8" fmla="*/ 18 w 22"/>
                <a:gd name="T9" fmla="*/ 65 h 74"/>
                <a:gd name="T10" fmla="*/ 13 w 22"/>
                <a:gd name="T11" fmla="*/ 55 h 74"/>
                <a:gd name="T12" fmla="*/ 11 w 22"/>
                <a:gd name="T13" fmla="*/ 53 h 74"/>
                <a:gd name="T14" fmla="*/ 11 w 22"/>
                <a:gd name="T15" fmla="*/ 53 h 74"/>
                <a:gd name="T16" fmla="*/ 8 w 22"/>
                <a:gd name="T17" fmla="*/ 44 h 74"/>
                <a:gd name="T18" fmla="*/ 7 w 22"/>
                <a:gd name="T19" fmla="*/ 32 h 74"/>
                <a:gd name="T20" fmla="*/ 5 w 22"/>
                <a:gd name="T21" fmla="*/ 25 h 74"/>
                <a:gd name="T22" fmla="*/ 0 w 22"/>
                <a:gd name="T23" fmla="*/ 4 h 74"/>
                <a:gd name="T24" fmla="*/ 2 w 22"/>
                <a:gd name="T25" fmla="*/ 2 h 74"/>
                <a:gd name="T26" fmla="*/ 8 w 22"/>
                <a:gd name="T27" fmla="*/ 2 h 74"/>
                <a:gd name="T28" fmla="*/ 11 w 22"/>
                <a:gd name="T2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4">
                  <a:moveTo>
                    <a:pt x="11" y="16"/>
                  </a:moveTo>
                  <a:cubicBezTo>
                    <a:pt x="13" y="21"/>
                    <a:pt x="14" y="26"/>
                    <a:pt x="17" y="30"/>
                  </a:cubicBezTo>
                  <a:cubicBezTo>
                    <a:pt x="19" y="33"/>
                    <a:pt x="20" y="36"/>
                    <a:pt x="19" y="38"/>
                  </a:cubicBezTo>
                  <a:cubicBezTo>
                    <a:pt x="18" y="51"/>
                    <a:pt x="22" y="62"/>
                    <a:pt x="22" y="74"/>
                  </a:cubicBezTo>
                  <a:cubicBezTo>
                    <a:pt x="20" y="72"/>
                    <a:pt x="18" y="68"/>
                    <a:pt x="18" y="65"/>
                  </a:cubicBezTo>
                  <a:cubicBezTo>
                    <a:pt x="17" y="61"/>
                    <a:pt x="16" y="58"/>
                    <a:pt x="13" y="55"/>
                  </a:cubicBezTo>
                  <a:cubicBezTo>
                    <a:pt x="13" y="54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9" y="50"/>
                    <a:pt x="7" y="47"/>
                    <a:pt x="8" y="44"/>
                  </a:cubicBezTo>
                  <a:cubicBezTo>
                    <a:pt x="10" y="39"/>
                    <a:pt x="8" y="36"/>
                    <a:pt x="7" y="32"/>
                  </a:cubicBezTo>
                  <a:cubicBezTo>
                    <a:pt x="5" y="30"/>
                    <a:pt x="5" y="28"/>
                    <a:pt x="5" y="25"/>
                  </a:cubicBezTo>
                  <a:cubicBezTo>
                    <a:pt x="6" y="18"/>
                    <a:pt x="0" y="12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12" y="6"/>
                    <a:pt x="15" y="11"/>
                    <a:pt x="11" y="16"/>
                  </a:cubicBezTo>
                  <a:close/>
                </a:path>
              </a:pathLst>
            </a:custGeom>
            <a:solidFill>
              <a:srgbClr val="D1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8" name="Freeform 2395"/>
            <p:cNvSpPr/>
            <p:nvPr/>
          </p:nvSpPr>
          <p:spPr bwMode="auto">
            <a:xfrm>
              <a:off x="7319" y="3934"/>
              <a:ext cx="33" cy="55"/>
            </a:xfrm>
            <a:custGeom>
              <a:avLst/>
              <a:gdLst>
                <a:gd name="T0" fmla="*/ 15 w 22"/>
                <a:gd name="T1" fmla="*/ 0 h 37"/>
                <a:gd name="T2" fmla="*/ 19 w 22"/>
                <a:gd name="T3" fmla="*/ 4 h 37"/>
                <a:gd name="T4" fmla="*/ 21 w 22"/>
                <a:gd name="T5" fmla="*/ 10 h 37"/>
                <a:gd name="T6" fmla="*/ 17 w 22"/>
                <a:gd name="T7" fmla="*/ 22 h 37"/>
                <a:gd name="T8" fmla="*/ 11 w 22"/>
                <a:gd name="T9" fmla="*/ 30 h 37"/>
                <a:gd name="T10" fmla="*/ 6 w 22"/>
                <a:gd name="T11" fmla="*/ 37 h 37"/>
                <a:gd name="T12" fmla="*/ 4 w 22"/>
                <a:gd name="T13" fmla="*/ 35 h 37"/>
                <a:gd name="T14" fmla="*/ 1 w 22"/>
                <a:gd name="T15" fmla="*/ 29 h 37"/>
                <a:gd name="T16" fmla="*/ 0 w 22"/>
                <a:gd name="T17" fmla="*/ 25 h 37"/>
                <a:gd name="T18" fmla="*/ 15 w 22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7">
                  <a:moveTo>
                    <a:pt x="15" y="0"/>
                  </a:moveTo>
                  <a:cubicBezTo>
                    <a:pt x="17" y="1"/>
                    <a:pt x="18" y="3"/>
                    <a:pt x="19" y="4"/>
                  </a:cubicBezTo>
                  <a:cubicBezTo>
                    <a:pt x="20" y="6"/>
                    <a:pt x="20" y="8"/>
                    <a:pt x="21" y="10"/>
                  </a:cubicBezTo>
                  <a:cubicBezTo>
                    <a:pt x="22" y="15"/>
                    <a:pt x="22" y="19"/>
                    <a:pt x="17" y="22"/>
                  </a:cubicBezTo>
                  <a:cubicBezTo>
                    <a:pt x="14" y="24"/>
                    <a:pt x="12" y="27"/>
                    <a:pt x="11" y="30"/>
                  </a:cubicBezTo>
                  <a:cubicBezTo>
                    <a:pt x="10" y="33"/>
                    <a:pt x="8" y="35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2" y="34"/>
                    <a:pt x="2" y="31"/>
                    <a:pt x="1" y="29"/>
                  </a:cubicBezTo>
                  <a:cubicBezTo>
                    <a:pt x="1" y="28"/>
                    <a:pt x="1" y="26"/>
                    <a:pt x="0" y="25"/>
                  </a:cubicBezTo>
                  <a:cubicBezTo>
                    <a:pt x="5" y="17"/>
                    <a:pt x="10" y="8"/>
                    <a:pt x="15" y="0"/>
                  </a:cubicBezTo>
                  <a:close/>
                </a:path>
              </a:pathLst>
            </a:custGeom>
            <a:solidFill>
              <a:srgbClr val="D5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9" name="Freeform 2396"/>
            <p:cNvSpPr/>
            <p:nvPr/>
          </p:nvSpPr>
          <p:spPr bwMode="auto">
            <a:xfrm>
              <a:off x="7166" y="3897"/>
              <a:ext cx="41" cy="98"/>
            </a:xfrm>
            <a:custGeom>
              <a:avLst/>
              <a:gdLst>
                <a:gd name="T0" fmla="*/ 8 w 27"/>
                <a:gd name="T1" fmla="*/ 4 h 66"/>
                <a:gd name="T2" fmla="*/ 16 w 27"/>
                <a:gd name="T3" fmla="*/ 21 h 66"/>
                <a:gd name="T4" fmla="*/ 24 w 27"/>
                <a:gd name="T5" fmla="*/ 43 h 66"/>
                <a:gd name="T6" fmla="*/ 26 w 27"/>
                <a:gd name="T7" fmla="*/ 54 h 66"/>
                <a:gd name="T8" fmla="*/ 27 w 27"/>
                <a:gd name="T9" fmla="*/ 60 h 66"/>
                <a:gd name="T10" fmla="*/ 27 w 27"/>
                <a:gd name="T11" fmla="*/ 63 h 66"/>
                <a:gd name="T12" fmla="*/ 22 w 27"/>
                <a:gd name="T13" fmla="*/ 66 h 66"/>
                <a:gd name="T14" fmla="*/ 19 w 27"/>
                <a:gd name="T15" fmla="*/ 63 h 66"/>
                <a:gd name="T16" fmla="*/ 6 w 27"/>
                <a:gd name="T17" fmla="*/ 22 h 66"/>
                <a:gd name="T18" fmla="*/ 3 w 27"/>
                <a:gd name="T19" fmla="*/ 8 h 66"/>
                <a:gd name="T20" fmla="*/ 6 w 27"/>
                <a:gd name="T21" fmla="*/ 0 h 66"/>
                <a:gd name="T22" fmla="*/ 6 w 27"/>
                <a:gd name="T23" fmla="*/ 2 h 66"/>
                <a:gd name="T24" fmla="*/ 8 w 27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6">
                  <a:moveTo>
                    <a:pt x="8" y="4"/>
                  </a:moveTo>
                  <a:cubicBezTo>
                    <a:pt x="13" y="9"/>
                    <a:pt x="12" y="16"/>
                    <a:pt x="16" y="21"/>
                  </a:cubicBezTo>
                  <a:cubicBezTo>
                    <a:pt x="21" y="28"/>
                    <a:pt x="22" y="35"/>
                    <a:pt x="24" y="43"/>
                  </a:cubicBezTo>
                  <a:cubicBezTo>
                    <a:pt x="24" y="47"/>
                    <a:pt x="26" y="50"/>
                    <a:pt x="26" y="54"/>
                  </a:cubicBezTo>
                  <a:cubicBezTo>
                    <a:pt x="26" y="56"/>
                    <a:pt x="26" y="58"/>
                    <a:pt x="27" y="60"/>
                  </a:cubicBezTo>
                  <a:cubicBezTo>
                    <a:pt x="27" y="61"/>
                    <a:pt x="27" y="62"/>
                    <a:pt x="27" y="63"/>
                  </a:cubicBezTo>
                  <a:cubicBezTo>
                    <a:pt x="26" y="65"/>
                    <a:pt x="25" y="66"/>
                    <a:pt x="22" y="66"/>
                  </a:cubicBezTo>
                  <a:cubicBezTo>
                    <a:pt x="21" y="65"/>
                    <a:pt x="20" y="64"/>
                    <a:pt x="19" y="63"/>
                  </a:cubicBezTo>
                  <a:cubicBezTo>
                    <a:pt x="11" y="50"/>
                    <a:pt x="11" y="35"/>
                    <a:pt x="6" y="22"/>
                  </a:cubicBezTo>
                  <a:cubicBezTo>
                    <a:pt x="5" y="17"/>
                    <a:pt x="4" y="13"/>
                    <a:pt x="3" y="8"/>
                  </a:cubicBezTo>
                  <a:cubicBezTo>
                    <a:pt x="2" y="5"/>
                    <a:pt x="0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F4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0" name="Freeform 2397"/>
            <p:cNvSpPr/>
            <p:nvPr/>
          </p:nvSpPr>
          <p:spPr bwMode="auto">
            <a:xfrm>
              <a:off x="7259" y="3823"/>
              <a:ext cx="18" cy="84"/>
            </a:xfrm>
            <a:custGeom>
              <a:avLst/>
              <a:gdLst>
                <a:gd name="T0" fmla="*/ 5 w 12"/>
                <a:gd name="T1" fmla="*/ 55 h 56"/>
                <a:gd name="T2" fmla="*/ 0 w 12"/>
                <a:gd name="T3" fmla="*/ 1 h 56"/>
                <a:gd name="T4" fmla="*/ 4 w 12"/>
                <a:gd name="T5" fmla="*/ 5 h 56"/>
                <a:gd name="T6" fmla="*/ 9 w 12"/>
                <a:gd name="T7" fmla="*/ 19 h 56"/>
                <a:gd name="T8" fmla="*/ 11 w 12"/>
                <a:gd name="T9" fmla="*/ 26 h 56"/>
                <a:gd name="T10" fmla="*/ 9 w 12"/>
                <a:gd name="T11" fmla="*/ 53 h 56"/>
                <a:gd name="T12" fmla="*/ 5 w 12"/>
                <a:gd name="T13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6">
                  <a:moveTo>
                    <a:pt x="5" y="55"/>
                  </a:moveTo>
                  <a:cubicBezTo>
                    <a:pt x="4" y="37"/>
                    <a:pt x="2" y="19"/>
                    <a:pt x="0" y="1"/>
                  </a:cubicBezTo>
                  <a:cubicBezTo>
                    <a:pt x="3" y="0"/>
                    <a:pt x="3" y="3"/>
                    <a:pt x="4" y="5"/>
                  </a:cubicBezTo>
                  <a:cubicBezTo>
                    <a:pt x="3" y="11"/>
                    <a:pt x="2" y="16"/>
                    <a:pt x="9" y="19"/>
                  </a:cubicBezTo>
                  <a:cubicBezTo>
                    <a:pt x="12" y="20"/>
                    <a:pt x="11" y="24"/>
                    <a:pt x="11" y="26"/>
                  </a:cubicBezTo>
                  <a:cubicBezTo>
                    <a:pt x="10" y="35"/>
                    <a:pt x="10" y="44"/>
                    <a:pt x="9" y="53"/>
                  </a:cubicBezTo>
                  <a:cubicBezTo>
                    <a:pt x="8" y="54"/>
                    <a:pt x="7" y="56"/>
                    <a:pt x="5" y="55"/>
                  </a:cubicBezTo>
                  <a:close/>
                </a:path>
              </a:pathLst>
            </a:custGeom>
            <a:solidFill>
              <a:srgbClr val="D9C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1" name="Freeform 2398"/>
            <p:cNvSpPr/>
            <p:nvPr/>
          </p:nvSpPr>
          <p:spPr bwMode="auto">
            <a:xfrm>
              <a:off x="7262" y="4021"/>
              <a:ext cx="47" cy="34"/>
            </a:xfrm>
            <a:custGeom>
              <a:avLst/>
              <a:gdLst>
                <a:gd name="T0" fmla="*/ 3 w 31"/>
                <a:gd name="T1" fmla="*/ 11 h 23"/>
                <a:gd name="T2" fmla="*/ 13 w 31"/>
                <a:gd name="T3" fmla="*/ 0 h 23"/>
                <a:gd name="T4" fmla="*/ 21 w 31"/>
                <a:gd name="T5" fmla="*/ 3 h 23"/>
                <a:gd name="T6" fmla="*/ 30 w 31"/>
                <a:gd name="T7" fmla="*/ 9 h 23"/>
                <a:gd name="T8" fmla="*/ 31 w 31"/>
                <a:gd name="T9" fmla="*/ 13 h 23"/>
                <a:gd name="T10" fmla="*/ 12 w 31"/>
                <a:gd name="T11" fmla="*/ 19 h 23"/>
                <a:gd name="T12" fmla="*/ 7 w 31"/>
                <a:gd name="T13" fmla="*/ 21 h 23"/>
                <a:gd name="T14" fmla="*/ 2 w 31"/>
                <a:gd name="T15" fmla="*/ 20 h 23"/>
                <a:gd name="T16" fmla="*/ 3 w 31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3">
                  <a:moveTo>
                    <a:pt x="3" y="11"/>
                  </a:moveTo>
                  <a:cubicBezTo>
                    <a:pt x="7" y="8"/>
                    <a:pt x="11" y="5"/>
                    <a:pt x="13" y="0"/>
                  </a:cubicBezTo>
                  <a:cubicBezTo>
                    <a:pt x="16" y="0"/>
                    <a:pt x="17" y="4"/>
                    <a:pt x="21" y="3"/>
                  </a:cubicBezTo>
                  <a:cubicBezTo>
                    <a:pt x="24" y="4"/>
                    <a:pt x="27" y="6"/>
                    <a:pt x="30" y="9"/>
                  </a:cubicBezTo>
                  <a:cubicBezTo>
                    <a:pt x="31" y="10"/>
                    <a:pt x="31" y="12"/>
                    <a:pt x="31" y="13"/>
                  </a:cubicBezTo>
                  <a:cubicBezTo>
                    <a:pt x="27" y="22"/>
                    <a:pt x="25" y="23"/>
                    <a:pt x="12" y="19"/>
                  </a:cubicBezTo>
                  <a:cubicBezTo>
                    <a:pt x="10" y="19"/>
                    <a:pt x="9" y="21"/>
                    <a:pt x="7" y="21"/>
                  </a:cubicBezTo>
                  <a:cubicBezTo>
                    <a:pt x="5" y="22"/>
                    <a:pt x="3" y="22"/>
                    <a:pt x="2" y="20"/>
                  </a:cubicBezTo>
                  <a:cubicBezTo>
                    <a:pt x="0" y="16"/>
                    <a:pt x="1" y="14"/>
                    <a:pt x="3" y="11"/>
                  </a:cubicBezTo>
                  <a:close/>
                </a:path>
              </a:pathLst>
            </a:custGeom>
            <a:solidFill>
              <a:srgbClr val="AF6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2" name="Freeform 2399"/>
            <p:cNvSpPr/>
            <p:nvPr/>
          </p:nvSpPr>
          <p:spPr bwMode="auto">
            <a:xfrm>
              <a:off x="7225" y="3922"/>
              <a:ext cx="21" cy="62"/>
            </a:xfrm>
            <a:custGeom>
              <a:avLst/>
              <a:gdLst>
                <a:gd name="T0" fmla="*/ 5 w 14"/>
                <a:gd name="T1" fmla="*/ 1 h 41"/>
                <a:gd name="T2" fmla="*/ 5 w 14"/>
                <a:gd name="T3" fmla="*/ 2 h 41"/>
                <a:gd name="T4" fmla="*/ 7 w 14"/>
                <a:gd name="T5" fmla="*/ 4 h 41"/>
                <a:gd name="T6" fmla="*/ 7 w 14"/>
                <a:gd name="T7" fmla="*/ 6 h 41"/>
                <a:gd name="T8" fmla="*/ 9 w 14"/>
                <a:gd name="T9" fmla="*/ 10 h 41"/>
                <a:gd name="T10" fmla="*/ 13 w 14"/>
                <a:gd name="T11" fmla="*/ 20 h 41"/>
                <a:gd name="T12" fmla="*/ 13 w 14"/>
                <a:gd name="T13" fmla="*/ 21 h 41"/>
                <a:gd name="T14" fmla="*/ 13 w 14"/>
                <a:gd name="T15" fmla="*/ 29 h 41"/>
                <a:gd name="T16" fmla="*/ 13 w 14"/>
                <a:gd name="T17" fmla="*/ 31 h 41"/>
                <a:gd name="T18" fmla="*/ 13 w 14"/>
                <a:gd name="T19" fmla="*/ 35 h 41"/>
                <a:gd name="T20" fmla="*/ 10 w 14"/>
                <a:gd name="T21" fmla="*/ 41 h 41"/>
                <a:gd name="T22" fmla="*/ 4 w 14"/>
                <a:gd name="T23" fmla="*/ 29 h 41"/>
                <a:gd name="T24" fmla="*/ 1 w 14"/>
                <a:gd name="T25" fmla="*/ 19 h 41"/>
                <a:gd name="T26" fmla="*/ 1 w 14"/>
                <a:gd name="T27" fmla="*/ 6 h 41"/>
                <a:gd name="T28" fmla="*/ 5 w 14"/>
                <a:gd name="T2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41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7"/>
                    <a:pt x="8" y="9"/>
                    <a:pt x="9" y="10"/>
                  </a:cubicBezTo>
                  <a:cubicBezTo>
                    <a:pt x="9" y="14"/>
                    <a:pt x="10" y="17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4"/>
                    <a:pt x="14" y="26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4" y="32"/>
                    <a:pt x="14" y="34"/>
                    <a:pt x="13" y="35"/>
                  </a:cubicBezTo>
                  <a:cubicBezTo>
                    <a:pt x="12" y="37"/>
                    <a:pt x="11" y="39"/>
                    <a:pt x="10" y="41"/>
                  </a:cubicBezTo>
                  <a:cubicBezTo>
                    <a:pt x="5" y="38"/>
                    <a:pt x="5" y="33"/>
                    <a:pt x="4" y="29"/>
                  </a:cubicBezTo>
                  <a:cubicBezTo>
                    <a:pt x="1" y="26"/>
                    <a:pt x="2" y="23"/>
                    <a:pt x="1" y="19"/>
                  </a:cubicBezTo>
                  <a:cubicBezTo>
                    <a:pt x="0" y="15"/>
                    <a:pt x="0" y="11"/>
                    <a:pt x="1" y="6"/>
                  </a:cubicBezTo>
                  <a:cubicBezTo>
                    <a:pt x="1" y="3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DED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3" name="Freeform 2400"/>
            <p:cNvSpPr/>
            <p:nvPr/>
          </p:nvSpPr>
          <p:spPr bwMode="auto">
            <a:xfrm>
              <a:off x="7336" y="3835"/>
              <a:ext cx="39" cy="39"/>
            </a:xfrm>
            <a:custGeom>
              <a:avLst/>
              <a:gdLst>
                <a:gd name="T0" fmla="*/ 6 w 26"/>
                <a:gd name="T1" fmla="*/ 0 h 26"/>
                <a:gd name="T2" fmla="*/ 11 w 26"/>
                <a:gd name="T3" fmla="*/ 6 h 26"/>
                <a:gd name="T4" fmla="*/ 26 w 26"/>
                <a:gd name="T5" fmla="*/ 11 h 26"/>
                <a:gd name="T6" fmla="*/ 22 w 26"/>
                <a:gd name="T7" fmla="*/ 20 h 26"/>
                <a:gd name="T8" fmla="*/ 20 w 26"/>
                <a:gd name="T9" fmla="*/ 24 h 26"/>
                <a:gd name="T10" fmla="*/ 20 w 26"/>
                <a:gd name="T11" fmla="*/ 24 h 26"/>
                <a:gd name="T12" fmla="*/ 10 w 26"/>
                <a:gd name="T13" fmla="*/ 21 h 26"/>
                <a:gd name="T14" fmla="*/ 2 w 26"/>
                <a:gd name="T15" fmla="*/ 12 h 26"/>
                <a:gd name="T16" fmla="*/ 6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6" y="0"/>
                  </a:moveTo>
                  <a:cubicBezTo>
                    <a:pt x="7" y="3"/>
                    <a:pt x="9" y="5"/>
                    <a:pt x="11" y="6"/>
                  </a:cubicBezTo>
                  <a:cubicBezTo>
                    <a:pt x="16" y="7"/>
                    <a:pt x="21" y="9"/>
                    <a:pt x="26" y="11"/>
                  </a:cubicBezTo>
                  <a:cubicBezTo>
                    <a:pt x="25" y="14"/>
                    <a:pt x="24" y="17"/>
                    <a:pt x="22" y="20"/>
                  </a:cubicBezTo>
                  <a:cubicBezTo>
                    <a:pt x="20" y="21"/>
                    <a:pt x="21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5" y="26"/>
                    <a:pt x="13" y="22"/>
                    <a:pt x="10" y="21"/>
                  </a:cubicBezTo>
                  <a:cubicBezTo>
                    <a:pt x="7" y="18"/>
                    <a:pt x="0" y="19"/>
                    <a:pt x="2" y="12"/>
                  </a:cubicBezTo>
                  <a:cubicBezTo>
                    <a:pt x="3" y="8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4" name="Freeform 2401"/>
            <p:cNvSpPr/>
            <p:nvPr/>
          </p:nvSpPr>
          <p:spPr bwMode="auto">
            <a:xfrm>
              <a:off x="7219" y="3741"/>
              <a:ext cx="27" cy="46"/>
            </a:xfrm>
            <a:custGeom>
              <a:avLst/>
              <a:gdLst>
                <a:gd name="T0" fmla="*/ 18 w 18"/>
                <a:gd name="T1" fmla="*/ 29 h 31"/>
                <a:gd name="T2" fmla="*/ 9 w 18"/>
                <a:gd name="T3" fmla="*/ 29 h 31"/>
                <a:gd name="T4" fmla="*/ 7 w 18"/>
                <a:gd name="T5" fmla="*/ 4 h 31"/>
                <a:gd name="T6" fmla="*/ 7 w 18"/>
                <a:gd name="T7" fmla="*/ 4 h 31"/>
                <a:gd name="T8" fmla="*/ 9 w 18"/>
                <a:gd name="T9" fmla="*/ 2 h 31"/>
                <a:gd name="T10" fmla="*/ 9 w 18"/>
                <a:gd name="T11" fmla="*/ 2 h 31"/>
                <a:gd name="T12" fmla="*/ 13 w 18"/>
                <a:gd name="T13" fmla="*/ 0 h 31"/>
                <a:gd name="T14" fmla="*/ 18 w 18"/>
                <a:gd name="T1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18" y="29"/>
                  </a:moveTo>
                  <a:cubicBezTo>
                    <a:pt x="15" y="29"/>
                    <a:pt x="12" y="31"/>
                    <a:pt x="9" y="29"/>
                  </a:cubicBezTo>
                  <a:cubicBezTo>
                    <a:pt x="1" y="22"/>
                    <a:pt x="0" y="1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5" y="10"/>
                    <a:pt x="17" y="20"/>
                    <a:pt x="18" y="29"/>
                  </a:cubicBezTo>
                  <a:close/>
                </a:path>
              </a:pathLst>
            </a:custGeom>
            <a:solidFill>
              <a:srgbClr val="C6B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5" name="Freeform 2402"/>
            <p:cNvSpPr/>
            <p:nvPr/>
          </p:nvSpPr>
          <p:spPr bwMode="auto">
            <a:xfrm>
              <a:off x="7307" y="3838"/>
              <a:ext cx="20" cy="48"/>
            </a:xfrm>
            <a:custGeom>
              <a:avLst/>
              <a:gdLst>
                <a:gd name="T0" fmla="*/ 0 w 13"/>
                <a:gd name="T1" fmla="*/ 24 h 32"/>
                <a:gd name="T2" fmla="*/ 2 w 13"/>
                <a:gd name="T3" fmla="*/ 2 h 32"/>
                <a:gd name="T4" fmla="*/ 10 w 13"/>
                <a:gd name="T5" fmla="*/ 3 h 32"/>
                <a:gd name="T6" fmla="*/ 10 w 13"/>
                <a:gd name="T7" fmla="*/ 15 h 32"/>
                <a:gd name="T8" fmla="*/ 13 w 13"/>
                <a:gd name="T9" fmla="*/ 18 h 32"/>
                <a:gd name="T10" fmla="*/ 10 w 13"/>
                <a:gd name="T11" fmla="*/ 31 h 32"/>
                <a:gd name="T12" fmla="*/ 4 w 13"/>
                <a:gd name="T13" fmla="*/ 31 h 32"/>
                <a:gd name="T14" fmla="*/ 0 w 13"/>
                <a:gd name="T1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0" y="24"/>
                  </a:moveTo>
                  <a:cubicBezTo>
                    <a:pt x="2" y="17"/>
                    <a:pt x="2" y="9"/>
                    <a:pt x="2" y="2"/>
                  </a:cubicBezTo>
                  <a:cubicBezTo>
                    <a:pt x="5" y="1"/>
                    <a:pt x="7" y="0"/>
                    <a:pt x="10" y="3"/>
                  </a:cubicBezTo>
                  <a:cubicBezTo>
                    <a:pt x="10" y="7"/>
                    <a:pt x="10" y="11"/>
                    <a:pt x="10" y="15"/>
                  </a:cubicBezTo>
                  <a:cubicBezTo>
                    <a:pt x="10" y="18"/>
                    <a:pt x="11" y="18"/>
                    <a:pt x="13" y="18"/>
                  </a:cubicBezTo>
                  <a:cubicBezTo>
                    <a:pt x="13" y="23"/>
                    <a:pt x="11" y="27"/>
                    <a:pt x="10" y="31"/>
                  </a:cubicBezTo>
                  <a:cubicBezTo>
                    <a:pt x="8" y="32"/>
                    <a:pt x="6" y="32"/>
                    <a:pt x="4" y="31"/>
                  </a:cubicBezTo>
                  <a:cubicBezTo>
                    <a:pt x="2" y="29"/>
                    <a:pt x="2" y="26"/>
                    <a:pt x="0" y="24"/>
                  </a:cubicBezTo>
                  <a:close/>
                </a:path>
              </a:pathLst>
            </a:custGeom>
            <a:solidFill>
              <a:srgbClr val="E5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6" name="Freeform 2403"/>
            <p:cNvSpPr/>
            <p:nvPr/>
          </p:nvSpPr>
          <p:spPr bwMode="auto">
            <a:xfrm>
              <a:off x="7325" y="3877"/>
              <a:ext cx="32" cy="39"/>
            </a:xfrm>
            <a:custGeom>
              <a:avLst/>
              <a:gdLst>
                <a:gd name="T0" fmla="*/ 21 w 21"/>
                <a:gd name="T1" fmla="*/ 8 h 26"/>
                <a:gd name="T2" fmla="*/ 11 w 21"/>
                <a:gd name="T3" fmla="*/ 25 h 26"/>
                <a:gd name="T4" fmla="*/ 4 w 21"/>
                <a:gd name="T5" fmla="*/ 25 h 26"/>
                <a:gd name="T6" fmla="*/ 2 w 21"/>
                <a:gd name="T7" fmla="*/ 23 h 26"/>
                <a:gd name="T8" fmla="*/ 6 w 21"/>
                <a:gd name="T9" fmla="*/ 5 h 26"/>
                <a:gd name="T10" fmla="*/ 15 w 21"/>
                <a:gd name="T11" fmla="*/ 0 h 26"/>
                <a:gd name="T12" fmla="*/ 21 w 21"/>
                <a:gd name="T1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6">
                  <a:moveTo>
                    <a:pt x="21" y="8"/>
                  </a:moveTo>
                  <a:cubicBezTo>
                    <a:pt x="19" y="14"/>
                    <a:pt x="16" y="20"/>
                    <a:pt x="11" y="25"/>
                  </a:cubicBezTo>
                  <a:cubicBezTo>
                    <a:pt x="9" y="26"/>
                    <a:pt x="7" y="26"/>
                    <a:pt x="4" y="25"/>
                  </a:cubicBezTo>
                  <a:cubicBezTo>
                    <a:pt x="4" y="24"/>
                    <a:pt x="3" y="24"/>
                    <a:pt x="2" y="23"/>
                  </a:cubicBezTo>
                  <a:cubicBezTo>
                    <a:pt x="0" y="16"/>
                    <a:pt x="6" y="11"/>
                    <a:pt x="6" y="5"/>
                  </a:cubicBezTo>
                  <a:cubicBezTo>
                    <a:pt x="8" y="2"/>
                    <a:pt x="11" y="0"/>
                    <a:pt x="15" y="0"/>
                  </a:cubicBezTo>
                  <a:cubicBezTo>
                    <a:pt x="18" y="2"/>
                    <a:pt x="21" y="4"/>
                    <a:pt x="21" y="8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7" name="Freeform 2404"/>
            <p:cNvSpPr/>
            <p:nvPr/>
          </p:nvSpPr>
          <p:spPr bwMode="auto">
            <a:xfrm>
              <a:off x="7331" y="3853"/>
              <a:ext cx="26" cy="33"/>
            </a:xfrm>
            <a:custGeom>
              <a:avLst/>
              <a:gdLst>
                <a:gd name="T0" fmla="*/ 11 w 17"/>
                <a:gd name="T1" fmla="*/ 17 h 22"/>
                <a:gd name="T2" fmla="*/ 4 w 17"/>
                <a:gd name="T3" fmla="*/ 22 h 22"/>
                <a:gd name="T4" fmla="*/ 0 w 17"/>
                <a:gd name="T5" fmla="*/ 18 h 22"/>
                <a:gd name="T6" fmla="*/ 5 w 17"/>
                <a:gd name="T7" fmla="*/ 0 h 22"/>
                <a:gd name="T8" fmla="*/ 8 w 17"/>
                <a:gd name="T9" fmla="*/ 3 h 22"/>
                <a:gd name="T10" fmla="*/ 15 w 17"/>
                <a:gd name="T11" fmla="*/ 6 h 22"/>
                <a:gd name="T12" fmla="*/ 16 w 17"/>
                <a:gd name="T13" fmla="*/ 13 h 22"/>
                <a:gd name="T14" fmla="*/ 12 w 17"/>
                <a:gd name="T15" fmla="*/ 17 h 22"/>
                <a:gd name="T16" fmla="*/ 11 w 17"/>
                <a:gd name="T1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2">
                  <a:moveTo>
                    <a:pt x="11" y="17"/>
                  </a:moveTo>
                  <a:cubicBezTo>
                    <a:pt x="9" y="19"/>
                    <a:pt x="7" y="21"/>
                    <a:pt x="4" y="22"/>
                  </a:cubicBezTo>
                  <a:cubicBezTo>
                    <a:pt x="0" y="22"/>
                    <a:pt x="1" y="19"/>
                    <a:pt x="0" y="18"/>
                  </a:cubicBezTo>
                  <a:cubicBezTo>
                    <a:pt x="1" y="12"/>
                    <a:pt x="2" y="6"/>
                    <a:pt x="5" y="0"/>
                  </a:cubicBezTo>
                  <a:cubicBezTo>
                    <a:pt x="5" y="2"/>
                    <a:pt x="6" y="3"/>
                    <a:pt x="8" y="3"/>
                  </a:cubicBezTo>
                  <a:cubicBezTo>
                    <a:pt x="11" y="2"/>
                    <a:pt x="13" y="4"/>
                    <a:pt x="15" y="6"/>
                  </a:cubicBezTo>
                  <a:cubicBezTo>
                    <a:pt x="17" y="8"/>
                    <a:pt x="17" y="11"/>
                    <a:pt x="16" y="13"/>
                  </a:cubicBezTo>
                  <a:cubicBezTo>
                    <a:pt x="15" y="15"/>
                    <a:pt x="14" y="16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lose/>
                </a:path>
              </a:pathLst>
            </a:custGeom>
            <a:solidFill>
              <a:srgbClr val="B5A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8" name="Freeform 2405"/>
            <p:cNvSpPr/>
            <p:nvPr/>
          </p:nvSpPr>
          <p:spPr bwMode="auto">
            <a:xfrm>
              <a:off x="7280" y="3756"/>
              <a:ext cx="17" cy="100"/>
            </a:xfrm>
            <a:custGeom>
              <a:avLst/>
              <a:gdLst>
                <a:gd name="T0" fmla="*/ 10 w 11"/>
                <a:gd name="T1" fmla="*/ 19 h 67"/>
                <a:gd name="T2" fmla="*/ 3 w 11"/>
                <a:gd name="T3" fmla="*/ 29 h 67"/>
                <a:gd name="T4" fmla="*/ 3 w 11"/>
                <a:gd name="T5" fmla="*/ 67 h 67"/>
                <a:gd name="T6" fmla="*/ 1 w 11"/>
                <a:gd name="T7" fmla="*/ 64 h 67"/>
                <a:gd name="T8" fmla="*/ 2 w 11"/>
                <a:gd name="T9" fmla="*/ 17 h 67"/>
                <a:gd name="T10" fmla="*/ 2 w 11"/>
                <a:gd name="T11" fmla="*/ 6 h 67"/>
                <a:gd name="T12" fmla="*/ 3 w 11"/>
                <a:gd name="T13" fmla="*/ 0 h 67"/>
                <a:gd name="T14" fmla="*/ 3 w 11"/>
                <a:gd name="T15" fmla="*/ 0 h 67"/>
                <a:gd name="T16" fmla="*/ 4 w 11"/>
                <a:gd name="T17" fmla="*/ 2 h 67"/>
                <a:gd name="T18" fmla="*/ 5 w 11"/>
                <a:gd name="T19" fmla="*/ 3 h 67"/>
                <a:gd name="T20" fmla="*/ 6 w 11"/>
                <a:gd name="T21" fmla="*/ 5 h 67"/>
                <a:gd name="T22" fmla="*/ 10 w 11"/>
                <a:gd name="T23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7">
                  <a:moveTo>
                    <a:pt x="10" y="19"/>
                  </a:moveTo>
                  <a:cubicBezTo>
                    <a:pt x="4" y="20"/>
                    <a:pt x="3" y="24"/>
                    <a:pt x="3" y="29"/>
                  </a:cubicBezTo>
                  <a:cubicBezTo>
                    <a:pt x="3" y="42"/>
                    <a:pt x="3" y="55"/>
                    <a:pt x="3" y="67"/>
                  </a:cubicBezTo>
                  <a:cubicBezTo>
                    <a:pt x="2" y="66"/>
                    <a:pt x="1" y="65"/>
                    <a:pt x="1" y="64"/>
                  </a:cubicBezTo>
                  <a:cubicBezTo>
                    <a:pt x="2" y="48"/>
                    <a:pt x="0" y="32"/>
                    <a:pt x="2" y="17"/>
                  </a:cubicBezTo>
                  <a:cubicBezTo>
                    <a:pt x="3" y="13"/>
                    <a:pt x="3" y="10"/>
                    <a:pt x="2" y="6"/>
                  </a:cubicBezTo>
                  <a:cubicBezTo>
                    <a:pt x="1" y="4"/>
                    <a:pt x="1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9" y="10"/>
                    <a:pt x="11" y="14"/>
                    <a:pt x="10" y="19"/>
                  </a:cubicBezTo>
                  <a:close/>
                </a:path>
              </a:pathLst>
            </a:custGeom>
            <a:solidFill>
              <a:srgbClr val="E6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9" name="Freeform 2406"/>
            <p:cNvSpPr/>
            <p:nvPr/>
          </p:nvSpPr>
          <p:spPr bwMode="auto">
            <a:xfrm>
              <a:off x="7145" y="3856"/>
              <a:ext cx="35" cy="74"/>
            </a:xfrm>
            <a:custGeom>
              <a:avLst/>
              <a:gdLst>
                <a:gd name="T0" fmla="*/ 20 w 23"/>
                <a:gd name="T1" fmla="*/ 27 h 49"/>
                <a:gd name="T2" fmla="*/ 19 w 23"/>
                <a:gd name="T3" fmla="*/ 33 h 49"/>
                <a:gd name="T4" fmla="*/ 23 w 23"/>
                <a:gd name="T5" fmla="*/ 48 h 49"/>
                <a:gd name="T6" fmla="*/ 15 w 23"/>
                <a:gd name="T7" fmla="*/ 43 h 49"/>
                <a:gd name="T8" fmla="*/ 0 w 23"/>
                <a:gd name="T9" fmla="*/ 6 h 49"/>
                <a:gd name="T10" fmla="*/ 4 w 23"/>
                <a:gd name="T11" fmla="*/ 0 h 49"/>
                <a:gd name="T12" fmla="*/ 14 w 23"/>
                <a:gd name="T13" fmla="*/ 16 h 49"/>
                <a:gd name="T14" fmla="*/ 20 w 23"/>
                <a:gd name="T1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9">
                  <a:moveTo>
                    <a:pt x="20" y="27"/>
                  </a:moveTo>
                  <a:cubicBezTo>
                    <a:pt x="18" y="29"/>
                    <a:pt x="18" y="31"/>
                    <a:pt x="19" y="33"/>
                  </a:cubicBezTo>
                  <a:cubicBezTo>
                    <a:pt x="21" y="38"/>
                    <a:pt x="22" y="43"/>
                    <a:pt x="23" y="48"/>
                  </a:cubicBezTo>
                  <a:cubicBezTo>
                    <a:pt x="19" y="49"/>
                    <a:pt x="17" y="46"/>
                    <a:pt x="15" y="43"/>
                  </a:cubicBezTo>
                  <a:cubicBezTo>
                    <a:pt x="11" y="30"/>
                    <a:pt x="6" y="18"/>
                    <a:pt x="0" y="6"/>
                  </a:cubicBezTo>
                  <a:cubicBezTo>
                    <a:pt x="0" y="3"/>
                    <a:pt x="0" y="0"/>
                    <a:pt x="4" y="0"/>
                  </a:cubicBezTo>
                  <a:cubicBezTo>
                    <a:pt x="8" y="5"/>
                    <a:pt x="10" y="11"/>
                    <a:pt x="14" y="16"/>
                  </a:cubicBezTo>
                  <a:cubicBezTo>
                    <a:pt x="16" y="20"/>
                    <a:pt x="18" y="23"/>
                    <a:pt x="20" y="27"/>
                  </a:cubicBezTo>
                  <a:close/>
                </a:path>
              </a:pathLst>
            </a:custGeom>
            <a:solidFill>
              <a:srgbClr val="E1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0" name="Freeform 2407"/>
            <p:cNvSpPr/>
            <p:nvPr/>
          </p:nvSpPr>
          <p:spPr bwMode="auto">
            <a:xfrm>
              <a:off x="7205" y="3969"/>
              <a:ext cx="39" cy="52"/>
            </a:xfrm>
            <a:custGeom>
              <a:avLst/>
              <a:gdLst>
                <a:gd name="T0" fmla="*/ 16 w 26"/>
                <a:gd name="T1" fmla="*/ 11 h 35"/>
                <a:gd name="T2" fmla="*/ 18 w 26"/>
                <a:gd name="T3" fmla="*/ 15 h 35"/>
                <a:gd name="T4" fmla="*/ 20 w 26"/>
                <a:gd name="T5" fmla="*/ 33 h 35"/>
                <a:gd name="T6" fmla="*/ 9 w 26"/>
                <a:gd name="T7" fmla="*/ 19 h 35"/>
                <a:gd name="T8" fmla="*/ 9 w 26"/>
                <a:gd name="T9" fmla="*/ 19 h 35"/>
                <a:gd name="T10" fmla="*/ 8 w 26"/>
                <a:gd name="T11" fmla="*/ 20 h 35"/>
                <a:gd name="T12" fmla="*/ 7 w 26"/>
                <a:gd name="T13" fmla="*/ 22 h 35"/>
                <a:gd name="T14" fmla="*/ 0 w 26"/>
                <a:gd name="T15" fmla="*/ 21 h 35"/>
                <a:gd name="T16" fmla="*/ 0 w 26"/>
                <a:gd name="T17" fmla="*/ 8 h 35"/>
                <a:gd name="T18" fmla="*/ 4 w 26"/>
                <a:gd name="T19" fmla="*/ 2 h 35"/>
                <a:gd name="T20" fmla="*/ 11 w 26"/>
                <a:gd name="T21" fmla="*/ 4 h 35"/>
                <a:gd name="T22" fmla="*/ 13 w 26"/>
                <a:gd name="T23" fmla="*/ 8 h 35"/>
                <a:gd name="T24" fmla="*/ 14 w 26"/>
                <a:gd name="T25" fmla="*/ 11 h 35"/>
                <a:gd name="T26" fmla="*/ 16 w 26"/>
                <a:gd name="T2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5">
                  <a:moveTo>
                    <a:pt x="16" y="11"/>
                  </a:moveTo>
                  <a:cubicBezTo>
                    <a:pt x="17" y="13"/>
                    <a:pt x="18" y="14"/>
                    <a:pt x="18" y="15"/>
                  </a:cubicBezTo>
                  <a:cubicBezTo>
                    <a:pt x="20" y="21"/>
                    <a:pt x="26" y="27"/>
                    <a:pt x="20" y="33"/>
                  </a:cubicBezTo>
                  <a:cubicBezTo>
                    <a:pt x="9" y="35"/>
                    <a:pt x="11" y="2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4" y="23"/>
                    <a:pt x="2" y="23"/>
                    <a:pt x="0" y="21"/>
                  </a:cubicBezTo>
                  <a:cubicBezTo>
                    <a:pt x="0" y="17"/>
                    <a:pt x="1" y="13"/>
                    <a:pt x="0" y="8"/>
                  </a:cubicBezTo>
                  <a:cubicBezTo>
                    <a:pt x="0" y="5"/>
                    <a:pt x="1" y="3"/>
                    <a:pt x="4" y="2"/>
                  </a:cubicBezTo>
                  <a:cubicBezTo>
                    <a:pt x="7" y="0"/>
                    <a:pt x="9" y="1"/>
                    <a:pt x="11" y="4"/>
                  </a:cubicBezTo>
                  <a:cubicBezTo>
                    <a:pt x="12" y="6"/>
                    <a:pt x="12" y="7"/>
                    <a:pt x="13" y="8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5" y="12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CCC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1" name="Freeform 2408"/>
            <p:cNvSpPr/>
            <p:nvPr/>
          </p:nvSpPr>
          <p:spPr bwMode="auto">
            <a:xfrm>
              <a:off x="7294" y="4009"/>
              <a:ext cx="27" cy="27"/>
            </a:xfrm>
            <a:custGeom>
              <a:avLst/>
              <a:gdLst>
                <a:gd name="T0" fmla="*/ 7 w 18"/>
                <a:gd name="T1" fmla="*/ 17 h 18"/>
                <a:gd name="T2" fmla="*/ 0 w 18"/>
                <a:gd name="T3" fmla="*/ 11 h 18"/>
                <a:gd name="T4" fmla="*/ 1 w 18"/>
                <a:gd name="T5" fmla="*/ 2 h 18"/>
                <a:gd name="T6" fmla="*/ 8 w 18"/>
                <a:gd name="T7" fmla="*/ 1 h 18"/>
                <a:gd name="T8" fmla="*/ 14 w 18"/>
                <a:gd name="T9" fmla="*/ 4 h 18"/>
                <a:gd name="T10" fmla="*/ 16 w 18"/>
                <a:gd name="T11" fmla="*/ 14 h 18"/>
                <a:gd name="T12" fmla="*/ 14 w 18"/>
                <a:gd name="T13" fmla="*/ 17 h 18"/>
                <a:gd name="T14" fmla="*/ 9 w 18"/>
                <a:gd name="T15" fmla="*/ 18 h 18"/>
                <a:gd name="T16" fmla="*/ 7 w 18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7" y="17"/>
                  </a:moveTo>
                  <a:cubicBezTo>
                    <a:pt x="2" y="18"/>
                    <a:pt x="2" y="18"/>
                    <a:pt x="0" y="11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1"/>
                    <a:pt x="13" y="2"/>
                    <a:pt x="14" y="4"/>
                  </a:cubicBezTo>
                  <a:cubicBezTo>
                    <a:pt x="17" y="7"/>
                    <a:pt x="18" y="10"/>
                    <a:pt x="16" y="14"/>
                  </a:cubicBezTo>
                  <a:cubicBezTo>
                    <a:pt x="15" y="15"/>
                    <a:pt x="15" y="16"/>
                    <a:pt x="14" y="17"/>
                  </a:cubicBezTo>
                  <a:cubicBezTo>
                    <a:pt x="13" y="18"/>
                    <a:pt x="11" y="18"/>
                    <a:pt x="9" y="18"/>
                  </a:cubicBezTo>
                  <a:cubicBezTo>
                    <a:pt x="9" y="18"/>
                    <a:pt x="8" y="18"/>
                    <a:pt x="7" y="17"/>
                  </a:cubicBezTo>
                  <a:close/>
                </a:path>
              </a:pathLst>
            </a:custGeom>
            <a:solidFill>
              <a:srgbClr val="87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2" name="Freeform 2409"/>
            <p:cNvSpPr/>
            <p:nvPr/>
          </p:nvSpPr>
          <p:spPr bwMode="auto">
            <a:xfrm>
              <a:off x="7165" y="3835"/>
              <a:ext cx="24" cy="48"/>
            </a:xfrm>
            <a:custGeom>
              <a:avLst/>
              <a:gdLst>
                <a:gd name="T0" fmla="*/ 14 w 16"/>
                <a:gd name="T1" fmla="*/ 20 h 32"/>
                <a:gd name="T2" fmla="*/ 16 w 16"/>
                <a:gd name="T3" fmla="*/ 26 h 32"/>
                <a:gd name="T4" fmla="*/ 13 w 16"/>
                <a:gd name="T5" fmla="*/ 31 h 32"/>
                <a:gd name="T6" fmla="*/ 5 w 16"/>
                <a:gd name="T7" fmla="*/ 30 h 32"/>
                <a:gd name="T8" fmla="*/ 3 w 16"/>
                <a:gd name="T9" fmla="*/ 28 h 32"/>
                <a:gd name="T10" fmla="*/ 4 w 16"/>
                <a:gd name="T11" fmla="*/ 27 h 32"/>
                <a:gd name="T12" fmla="*/ 0 w 16"/>
                <a:gd name="T13" fmla="*/ 15 h 32"/>
                <a:gd name="T14" fmla="*/ 6 w 16"/>
                <a:gd name="T15" fmla="*/ 0 h 32"/>
                <a:gd name="T16" fmla="*/ 14 w 16"/>
                <a:gd name="T17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2">
                  <a:moveTo>
                    <a:pt x="14" y="20"/>
                  </a:moveTo>
                  <a:cubicBezTo>
                    <a:pt x="16" y="21"/>
                    <a:pt x="16" y="23"/>
                    <a:pt x="16" y="26"/>
                  </a:cubicBezTo>
                  <a:cubicBezTo>
                    <a:pt x="16" y="28"/>
                    <a:pt x="16" y="30"/>
                    <a:pt x="13" y="31"/>
                  </a:cubicBezTo>
                  <a:cubicBezTo>
                    <a:pt x="10" y="32"/>
                    <a:pt x="8" y="30"/>
                    <a:pt x="5" y="30"/>
                  </a:cubicBezTo>
                  <a:cubicBezTo>
                    <a:pt x="4" y="29"/>
                    <a:pt x="3" y="28"/>
                    <a:pt x="3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3"/>
                    <a:pt x="1" y="19"/>
                    <a:pt x="0" y="15"/>
                  </a:cubicBezTo>
                  <a:cubicBezTo>
                    <a:pt x="1" y="9"/>
                    <a:pt x="0" y="4"/>
                    <a:pt x="6" y="0"/>
                  </a:cubicBezTo>
                  <a:cubicBezTo>
                    <a:pt x="12" y="5"/>
                    <a:pt x="10" y="14"/>
                    <a:pt x="14" y="20"/>
                  </a:cubicBezTo>
                  <a:close/>
                </a:path>
              </a:pathLst>
            </a:custGeom>
            <a:solidFill>
              <a:srgbClr val="E4B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3" name="Freeform 2410"/>
            <p:cNvSpPr/>
            <p:nvPr/>
          </p:nvSpPr>
          <p:spPr bwMode="auto">
            <a:xfrm>
              <a:off x="7303" y="3909"/>
              <a:ext cx="34" cy="61"/>
            </a:xfrm>
            <a:custGeom>
              <a:avLst/>
              <a:gdLst>
                <a:gd name="T0" fmla="*/ 18 w 23"/>
                <a:gd name="T1" fmla="*/ 2 h 41"/>
                <a:gd name="T2" fmla="*/ 21 w 23"/>
                <a:gd name="T3" fmla="*/ 2 h 41"/>
                <a:gd name="T4" fmla="*/ 17 w 23"/>
                <a:gd name="T5" fmla="*/ 16 h 41"/>
                <a:gd name="T6" fmla="*/ 5 w 23"/>
                <a:gd name="T7" fmla="*/ 38 h 41"/>
                <a:gd name="T8" fmla="*/ 1 w 23"/>
                <a:gd name="T9" fmla="*/ 39 h 41"/>
                <a:gd name="T10" fmla="*/ 1 w 23"/>
                <a:gd name="T11" fmla="*/ 36 h 41"/>
                <a:gd name="T12" fmla="*/ 12 w 23"/>
                <a:gd name="T13" fmla="*/ 3 h 41"/>
                <a:gd name="T14" fmla="*/ 18 w 23"/>
                <a:gd name="T15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1">
                  <a:moveTo>
                    <a:pt x="18" y="2"/>
                  </a:moveTo>
                  <a:cubicBezTo>
                    <a:pt x="19" y="2"/>
                    <a:pt x="20" y="2"/>
                    <a:pt x="21" y="2"/>
                  </a:cubicBezTo>
                  <a:cubicBezTo>
                    <a:pt x="23" y="8"/>
                    <a:pt x="18" y="12"/>
                    <a:pt x="17" y="16"/>
                  </a:cubicBezTo>
                  <a:cubicBezTo>
                    <a:pt x="13" y="23"/>
                    <a:pt x="10" y="31"/>
                    <a:pt x="5" y="38"/>
                  </a:cubicBezTo>
                  <a:cubicBezTo>
                    <a:pt x="4" y="39"/>
                    <a:pt x="3" y="41"/>
                    <a:pt x="1" y="39"/>
                  </a:cubicBezTo>
                  <a:cubicBezTo>
                    <a:pt x="0" y="39"/>
                    <a:pt x="0" y="37"/>
                    <a:pt x="1" y="36"/>
                  </a:cubicBezTo>
                  <a:cubicBezTo>
                    <a:pt x="5" y="25"/>
                    <a:pt x="8" y="14"/>
                    <a:pt x="12" y="3"/>
                  </a:cubicBezTo>
                  <a:cubicBezTo>
                    <a:pt x="14" y="2"/>
                    <a:pt x="16" y="0"/>
                    <a:pt x="18" y="2"/>
                  </a:cubicBezTo>
                  <a:close/>
                </a:path>
              </a:pathLst>
            </a:custGeom>
            <a:solidFill>
              <a:srgbClr val="D6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4" name="Freeform 2411"/>
            <p:cNvSpPr/>
            <p:nvPr/>
          </p:nvSpPr>
          <p:spPr bwMode="auto">
            <a:xfrm>
              <a:off x="7298" y="3930"/>
              <a:ext cx="33" cy="56"/>
            </a:xfrm>
            <a:custGeom>
              <a:avLst/>
              <a:gdLst>
                <a:gd name="T0" fmla="*/ 4 w 22"/>
                <a:gd name="T1" fmla="*/ 22 h 38"/>
                <a:gd name="T2" fmla="*/ 7 w 22"/>
                <a:gd name="T3" fmla="*/ 23 h 38"/>
                <a:gd name="T4" fmla="*/ 12 w 22"/>
                <a:gd name="T5" fmla="*/ 12 h 38"/>
                <a:gd name="T6" fmla="*/ 18 w 22"/>
                <a:gd name="T7" fmla="*/ 1 h 38"/>
                <a:gd name="T8" fmla="*/ 22 w 22"/>
                <a:gd name="T9" fmla="*/ 3 h 38"/>
                <a:gd name="T10" fmla="*/ 13 w 22"/>
                <a:gd name="T11" fmla="*/ 20 h 38"/>
                <a:gd name="T12" fmla="*/ 0 w 22"/>
                <a:gd name="T13" fmla="*/ 38 h 38"/>
                <a:gd name="T14" fmla="*/ 4 w 22"/>
                <a:gd name="T15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8">
                  <a:moveTo>
                    <a:pt x="4" y="22"/>
                  </a:moveTo>
                  <a:cubicBezTo>
                    <a:pt x="5" y="23"/>
                    <a:pt x="5" y="25"/>
                    <a:pt x="7" y="23"/>
                  </a:cubicBezTo>
                  <a:cubicBezTo>
                    <a:pt x="9" y="19"/>
                    <a:pt x="10" y="16"/>
                    <a:pt x="12" y="12"/>
                  </a:cubicBezTo>
                  <a:cubicBezTo>
                    <a:pt x="13" y="8"/>
                    <a:pt x="16" y="4"/>
                    <a:pt x="18" y="1"/>
                  </a:cubicBezTo>
                  <a:cubicBezTo>
                    <a:pt x="20" y="0"/>
                    <a:pt x="21" y="1"/>
                    <a:pt x="22" y="3"/>
                  </a:cubicBezTo>
                  <a:cubicBezTo>
                    <a:pt x="20" y="10"/>
                    <a:pt x="16" y="15"/>
                    <a:pt x="13" y="20"/>
                  </a:cubicBezTo>
                  <a:cubicBezTo>
                    <a:pt x="9" y="25"/>
                    <a:pt x="5" y="31"/>
                    <a:pt x="0" y="38"/>
                  </a:cubicBezTo>
                  <a:cubicBezTo>
                    <a:pt x="0" y="31"/>
                    <a:pt x="2" y="26"/>
                    <a:pt x="4" y="22"/>
                  </a:cubicBezTo>
                  <a:close/>
                </a:path>
              </a:pathLst>
            </a:custGeom>
            <a:solidFill>
              <a:srgbClr val="BC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5" name="Freeform 2412"/>
            <p:cNvSpPr/>
            <p:nvPr/>
          </p:nvSpPr>
          <p:spPr bwMode="auto">
            <a:xfrm>
              <a:off x="7255" y="3799"/>
              <a:ext cx="27" cy="32"/>
            </a:xfrm>
            <a:custGeom>
              <a:avLst/>
              <a:gdLst>
                <a:gd name="T0" fmla="*/ 7 w 18"/>
                <a:gd name="T1" fmla="*/ 21 h 21"/>
                <a:gd name="T2" fmla="*/ 3 w 18"/>
                <a:gd name="T3" fmla="*/ 17 h 21"/>
                <a:gd name="T4" fmla="*/ 1 w 18"/>
                <a:gd name="T5" fmla="*/ 0 h 21"/>
                <a:gd name="T6" fmla="*/ 9 w 18"/>
                <a:gd name="T7" fmla="*/ 10 h 21"/>
                <a:gd name="T8" fmla="*/ 11 w 18"/>
                <a:gd name="T9" fmla="*/ 12 h 21"/>
                <a:gd name="T10" fmla="*/ 14 w 18"/>
                <a:gd name="T11" fmla="*/ 9 h 21"/>
                <a:gd name="T12" fmla="*/ 14 w 18"/>
                <a:gd name="T13" fmla="*/ 1 h 21"/>
                <a:gd name="T14" fmla="*/ 7 w 18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1">
                  <a:moveTo>
                    <a:pt x="7" y="21"/>
                  </a:moveTo>
                  <a:cubicBezTo>
                    <a:pt x="5" y="20"/>
                    <a:pt x="4" y="18"/>
                    <a:pt x="3" y="17"/>
                  </a:cubicBezTo>
                  <a:cubicBezTo>
                    <a:pt x="2" y="11"/>
                    <a:pt x="0" y="6"/>
                    <a:pt x="1" y="0"/>
                  </a:cubicBezTo>
                  <a:cubicBezTo>
                    <a:pt x="4" y="2"/>
                    <a:pt x="8" y="5"/>
                    <a:pt x="9" y="10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3" y="12"/>
                    <a:pt x="14" y="10"/>
                    <a:pt x="14" y="9"/>
                  </a:cubicBezTo>
                  <a:cubicBezTo>
                    <a:pt x="14" y="6"/>
                    <a:pt x="14" y="4"/>
                    <a:pt x="14" y="1"/>
                  </a:cubicBezTo>
                  <a:cubicBezTo>
                    <a:pt x="18" y="10"/>
                    <a:pt x="15" y="17"/>
                    <a:pt x="7" y="21"/>
                  </a:cubicBezTo>
                  <a:close/>
                </a:path>
              </a:pathLst>
            </a:custGeom>
            <a:solidFill>
              <a:srgbClr val="EA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6" name="Freeform 2413"/>
            <p:cNvSpPr/>
            <p:nvPr/>
          </p:nvSpPr>
          <p:spPr bwMode="auto">
            <a:xfrm>
              <a:off x="7196" y="3949"/>
              <a:ext cx="27" cy="52"/>
            </a:xfrm>
            <a:custGeom>
              <a:avLst/>
              <a:gdLst>
                <a:gd name="T0" fmla="*/ 17 w 18"/>
                <a:gd name="T1" fmla="*/ 19 h 35"/>
                <a:gd name="T2" fmla="*/ 9 w 18"/>
                <a:gd name="T3" fmla="*/ 22 h 35"/>
                <a:gd name="T4" fmla="*/ 7 w 18"/>
                <a:gd name="T5" fmla="*/ 34 h 35"/>
                <a:gd name="T6" fmla="*/ 3 w 18"/>
                <a:gd name="T7" fmla="*/ 31 h 35"/>
                <a:gd name="T8" fmla="*/ 3 w 18"/>
                <a:gd name="T9" fmla="*/ 30 h 35"/>
                <a:gd name="T10" fmla="*/ 5 w 18"/>
                <a:gd name="T11" fmla="*/ 26 h 35"/>
                <a:gd name="T12" fmla="*/ 4 w 18"/>
                <a:gd name="T13" fmla="*/ 10 h 35"/>
                <a:gd name="T14" fmla="*/ 7 w 18"/>
                <a:gd name="T15" fmla="*/ 0 h 35"/>
                <a:gd name="T16" fmla="*/ 18 w 18"/>
                <a:gd name="T17" fmla="*/ 17 h 35"/>
                <a:gd name="T18" fmla="*/ 17 w 18"/>
                <a:gd name="T1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5">
                  <a:moveTo>
                    <a:pt x="17" y="19"/>
                  </a:moveTo>
                  <a:cubicBezTo>
                    <a:pt x="11" y="17"/>
                    <a:pt x="9" y="17"/>
                    <a:pt x="9" y="22"/>
                  </a:cubicBezTo>
                  <a:cubicBezTo>
                    <a:pt x="9" y="26"/>
                    <a:pt x="9" y="30"/>
                    <a:pt x="7" y="34"/>
                  </a:cubicBezTo>
                  <a:cubicBezTo>
                    <a:pt x="4" y="35"/>
                    <a:pt x="3" y="33"/>
                    <a:pt x="3" y="31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1"/>
                    <a:pt x="5" y="15"/>
                    <a:pt x="4" y="10"/>
                  </a:cubicBezTo>
                  <a:cubicBezTo>
                    <a:pt x="4" y="6"/>
                    <a:pt x="0" y="1"/>
                    <a:pt x="7" y="0"/>
                  </a:cubicBezTo>
                  <a:cubicBezTo>
                    <a:pt x="11" y="5"/>
                    <a:pt x="14" y="11"/>
                    <a:pt x="18" y="17"/>
                  </a:cubicBezTo>
                  <a:cubicBezTo>
                    <a:pt x="18" y="18"/>
                    <a:pt x="17" y="18"/>
                    <a:pt x="17" y="19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7" name="Freeform 2414"/>
            <p:cNvSpPr/>
            <p:nvPr/>
          </p:nvSpPr>
          <p:spPr bwMode="auto">
            <a:xfrm>
              <a:off x="7217" y="3907"/>
              <a:ext cx="14" cy="59"/>
            </a:xfrm>
            <a:custGeom>
              <a:avLst/>
              <a:gdLst>
                <a:gd name="T0" fmla="*/ 8 w 9"/>
                <a:gd name="T1" fmla="*/ 30 h 39"/>
                <a:gd name="T2" fmla="*/ 9 w 9"/>
                <a:gd name="T3" fmla="*/ 39 h 39"/>
                <a:gd name="T4" fmla="*/ 3 w 9"/>
                <a:gd name="T5" fmla="*/ 35 h 39"/>
                <a:gd name="T6" fmla="*/ 3 w 9"/>
                <a:gd name="T7" fmla="*/ 28 h 39"/>
                <a:gd name="T8" fmla="*/ 0 w 9"/>
                <a:gd name="T9" fmla="*/ 12 h 39"/>
                <a:gd name="T10" fmla="*/ 1 w 9"/>
                <a:gd name="T11" fmla="*/ 8 h 39"/>
                <a:gd name="T12" fmla="*/ 3 w 9"/>
                <a:gd name="T13" fmla="*/ 8 h 39"/>
                <a:gd name="T14" fmla="*/ 4 w 9"/>
                <a:gd name="T15" fmla="*/ 6 h 39"/>
                <a:gd name="T16" fmla="*/ 5 w 9"/>
                <a:gd name="T17" fmla="*/ 1 h 39"/>
                <a:gd name="T18" fmla="*/ 6 w 9"/>
                <a:gd name="T19" fmla="*/ 1 h 39"/>
                <a:gd name="T20" fmla="*/ 6 w 9"/>
                <a:gd name="T21" fmla="*/ 3 h 39"/>
                <a:gd name="T22" fmla="*/ 7 w 9"/>
                <a:gd name="T23" fmla="*/ 19 h 39"/>
                <a:gd name="T24" fmla="*/ 8 w 9"/>
                <a:gd name="T25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9">
                  <a:moveTo>
                    <a:pt x="8" y="30"/>
                  </a:moveTo>
                  <a:cubicBezTo>
                    <a:pt x="8" y="33"/>
                    <a:pt x="9" y="36"/>
                    <a:pt x="9" y="39"/>
                  </a:cubicBezTo>
                  <a:cubicBezTo>
                    <a:pt x="6" y="38"/>
                    <a:pt x="4" y="37"/>
                    <a:pt x="3" y="35"/>
                  </a:cubicBezTo>
                  <a:cubicBezTo>
                    <a:pt x="5" y="33"/>
                    <a:pt x="4" y="30"/>
                    <a:pt x="3" y="28"/>
                  </a:cubicBezTo>
                  <a:cubicBezTo>
                    <a:pt x="2" y="23"/>
                    <a:pt x="0" y="18"/>
                    <a:pt x="0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5"/>
                    <a:pt x="5" y="3"/>
                    <a:pt x="5" y="1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9" y="8"/>
                    <a:pt x="7" y="14"/>
                    <a:pt x="7" y="19"/>
                  </a:cubicBezTo>
                  <a:cubicBezTo>
                    <a:pt x="8" y="23"/>
                    <a:pt x="6" y="26"/>
                    <a:pt x="8" y="30"/>
                  </a:cubicBezTo>
                  <a:close/>
                </a:path>
              </a:pathLst>
            </a:custGeom>
            <a:solidFill>
              <a:srgbClr val="C18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8" name="Freeform 2415"/>
            <p:cNvSpPr/>
            <p:nvPr/>
          </p:nvSpPr>
          <p:spPr bwMode="auto">
            <a:xfrm>
              <a:off x="7295" y="3975"/>
              <a:ext cx="29" cy="40"/>
            </a:xfrm>
            <a:custGeom>
              <a:avLst/>
              <a:gdLst>
                <a:gd name="T0" fmla="*/ 6 w 19"/>
                <a:gd name="T1" fmla="*/ 26 h 27"/>
                <a:gd name="T2" fmla="*/ 0 w 19"/>
                <a:gd name="T3" fmla="*/ 25 h 27"/>
                <a:gd name="T4" fmla="*/ 16 w 19"/>
                <a:gd name="T5" fmla="*/ 0 h 27"/>
                <a:gd name="T6" fmla="*/ 17 w 19"/>
                <a:gd name="T7" fmla="*/ 1 h 27"/>
                <a:gd name="T8" fmla="*/ 15 w 19"/>
                <a:gd name="T9" fmla="*/ 11 h 27"/>
                <a:gd name="T10" fmla="*/ 14 w 19"/>
                <a:gd name="T11" fmla="*/ 21 h 27"/>
                <a:gd name="T12" fmla="*/ 14 w 19"/>
                <a:gd name="T13" fmla="*/ 23 h 27"/>
                <a:gd name="T14" fmla="*/ 6 w 19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6" y="26"/>
                  </a:moveTo>
                  <a:cubicBezTo>
                    <a:pt x="4" y="26"/>
                    <a:pt x="2" y="25"/>
                    <a:pt x="0" y="25"/>
                  </a:cubicBezTo>
                  <a:cubicBezTo>
                    <a:pt x="4" y="16"/>
                    <a:pt x="7" y="6"/>
                    <a:pt x="16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9" y="5"/>
                    <a:pt x="17" y="8"/>
                    <a:pt x="15" y="11"/>
                  </a:cubicBezTo>
                  <a:cubicBezTo>
                    <a:pt x="14" y="14"/>
                    <a:pt x="12" y="17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7"/>
                    <a:pt x="8" y="24"/>
                    <a:pt x="6" y="26"/>
                  </a:cubicBezTo>
                  <a:close/>
                </a:path>
              </a:pathLst>
            </a:custGeom>
            <a:solidFill>
              <a:srgbClr val="B77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769" name="Group 2617"/>
          <p:cNvGrpSpPr/>
          <p:nvPr userDrawn="1"/>
        </p:nvGrpSpPr>
        <p:grpSpPr bwMode="auto">
          <a:xfrm>
            <a:off x="2157323" y="184150"/>
            <a:ext cx="2254250" cy="6527800"/>
            <a:chOff x="6100" y="116"/>
            <a:chExt cx="1420" cy="4112"/>
          </a:xfrm>
        </p:grpSpPr>
        <p:sp>
          <p:nvSpPr>
            <p:cNvPr id="6770" name="Freeform 2417"/>
            <p:cNvSpPr/>
            <p:nvPr/>
          </p:nvSpPr>
          <p:spPr bwMode="auto">
            <a:xfrm>
              <a:off x="7244" y="3813"/>
              <a:ext cx="12" cy="54"/>
            </a:xfrm>
            <a:custGeom>
              <a:avLst/>
              <a:gdLst>
                <a:gd name="T0" fmla="*/ 4 w 8"/>
                <a:gd name="T1" fmla="*/ 35 h 36"/>
                <a:gd name="T2" fmla="*/ 2 w 8"/>
                <a:gd name="T3" fmla="*/ 16 h 36"/>
                <a:gd name="T4" fmla="*/ 4 w 8"/>
                <a:gd name="T5" fmla="*/ 0 h 36"/>
                <a:gd name="T6" fmla="*/ 8 w 8"/>
                <a:gd name="T7" fmla="*/ 33 h 36"/>
                <a:gd name="T8" fmla="*/ 4 w 8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4" y="35"/>
                  </a:moveTo>
                  <a:cubicBezTo>
                    <a:pt x="1" y="29"/>
                    <a:pt x="0" y="22"/>
                    <a:pt x="2" y="16"/>
                  </a:cubicBezTo>
                  <a:cubicBezTo>
                    <a:pt x="4" y="11"/>
                    <a:pt x="3" y="5"/>
                    <a:pt x="4" y="0"/>
                  </a:cubicBezTo>
                  <a:cubicBezTo>
                    <a:pt x="7" y="11"/>
                    <a:pt x="8" y="22"/>
                    <a:pt x="8" y="33"/>
                  </a:cubicBezTo>
                  <a:cubicBezTo>
                    <a:pt x="8" y="36"/>
                    <a:pt x="6" y="36"/>
                    <a:pt x="4" y="35"/>
                  </a:cubicBezTo>
                  <a:close/>
                </a:path>
              </a:pathLst>
            </a:custGeom>
            <a:solidFill>
              <a:srgbClr val="C7B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1" name="Freeform 2418"/>
            <p:cNvSpPr/>
            <p:nvPr/>
          </p:nvSpPr>
          <p:spPr bwMode="auto">
            <a:xfrm>
              <a:off x="7190" y="3928"/>
              <a:ext cx="18" cy="38"/>
            </a:xfrm>
            <a:custGeom>
              <a:avLst/>
              <a:gdLst>
                <a:gd name="T0" fmla="*/ 11 w 12"/>
                <a:gd name="T1" fmla="*/ 14 h 25"/>
                <a:gd name="T2" fmla="*/ 11 w 12"/>
                <a:gd name="T3" fmla="*/ 23 h 25"/>
                <a:gd name="T4" fmla="*/ 5 w 12"/>
                <a:gd name="T5" fmla="*/ 23 h 25"/>
                <a:gd name="T6" fmla="*/ 0 w 12"/>
                <a:gd name="T7" fmla="*/ 0 h 25"/>
                <a:gd name="T8" fmla="*/ 11 w 12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11" y="14"/>
                  </a:moveTo>
                  <a:cubicBezTo>
                    <a:pt x="8" y="17"/>
                    <a:pt x="12" y="20"/>
                    <a:pt x="11" y="23"/>
                  </a:cubicBezTo>
                  <a:cubicBezTo>
                    <a:pt x="9" y="25"/>
                    <a:pt x="7" y="25"/>
                    <a:pt x="5" y="23"/>
                  </a:cubicBezTo>
                  <a:cubicBezTo>
                    <a:pt x="2" y="16"/>
                    <a:pt x="1" y="8"/>
                    <a:pt x="0" y="0"/>
                  </a:cubicBezTo>
                  <a:cubicBezTo>
                    <a:pt x="5" y="4"/>
                    <a:pt x="9" y="8"/>
                    <a:pt x="11" y="14"/>
                  </a:cubicBezTo>
                  <a:close/>
                </a:path>
              </a:pathLst>
            </a:custGeom>
            <a:solidFill>
              <a:srgbClr val="CB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2" name="Freeform 2419"/>
            <p:cNvSpPr/>
            <p:nvPr/>
          </p:nvSpPr>
          <p:spPr bwMode="auto">
            <a:xfrm>
              <a:off x="7241" y="4037"/>
              <a:ext cx="26" cy="26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0 h 17"/>
                <a:gd name="T4" fmla="*/ 0 w 17"/>
                <a:gd name="T5" fmla="*/ 7 h 17"/>
                <a:gd name="T6" fmla="*/ 10 w 17"/>
                <a:gd name="T7" fmla="*/ 0 h 17"/>
                <a:gd name="T8" fmla="*/ 17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3"/>
                    <a:pt x="17" y="6"/>
                    <a:pt x="17" y="10"/>
                  </a:cubicBezTo>
                  <a:cubicBezTo>
                    <a:pt x="11" y="17"/>
                    <a:pt x="5" y="16"/>
                    <a:pt x="0" y="7"/>
                  </a:cubicBezTo>
                  <a:cubicBezTo>
                    <a:pt x="1" y="2"/>
                    <a:pt x="4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866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3" name="Freeform 2420"/>
            <p:cNvSpPr/>
            <p:nvPr/>
          </p:nvSpPr>
          <p:spPr bwMode="auto">
            <a:xfrm>
              <a:off x="7282" y="3916"/>
              <a:ext cx="19" cy="45"/>
            </a:xfrm>
            <a:custGeom>
              <a:avLst/>
              <a:gdLst>
                <a:gd name="T0" fmla="*/ 6 w 13"/>
                <a:gd name="T1" fmla="*/ 4 h 30"/>
                <a:gd name="T2" fmla="*/ 13 w 13"/>
                <a:gd name="T3" fmla="*/ 0 h 30"/>
                <a:gd name="T4" fmla="*/ 5 w 13"/>
                <a:gd name="T5" fmla="*/ 26 h 30"/>
                <a:gd name="T6" fmla="*/ 2 w 13"/>
                <a:gd name="T7" fmla="*/ 29 h 30"/>
                <a:gd name="T8" fmla="*/ 2 w 13"/>
                <a:gd name="T9" fmla="*/ 24 h 30"/>
                <a:gd name="T10" fmla="*/ 6 w 13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0">
                  <a:moveTo>
                    <a:pt x="6" y="4"/>
                  </a:moveTo>
                  <a:cubicBezTo>
                    <a:pt x="7" y="0"/>
                    <a:pt x="11" y="2"/>
                    <a:pt x="13" y="0"/>
                  </a:cubicBezTo>
                  <a:cubicBezTo>
                    <a:pt x="11" y="9"/>
                    <a:pt x="8" y="18"/>
                    <a:pt x="5" y="26"/>
                  </a:cubicBezTo>
                  <a:cubicBezTo>
                    <a:pt x="5" y="28"/>
                    <a:pt x="4" y="30"/>
                    <a:pt x="2" y="29"/>
                  </a:cubicBezTo>
                  <a:cubicBezTo>
                    <a:pt x="0" y="27"/>
                    <a:pt x="0" y="25"/>
                    <a:pt x="2" y="24"/>
                  </a:cubicBezTo>
                  <a:cubicBezTo>
                    <a:pt x="4" y="17"/>
                    <a:pt x="5" y="11"/>
                    <a:pt x="6" y="4"/>
                  </a:cubicBezTo>
                  <a:close/>
                </a:path>
              </a:pathLst>
            </a:custGeom>
            <a:solidFill>
              <a:srgbClr val="D2B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4" name="Freeform 2421"/>
            <p:cNvSpPr/>
            <p:nvPr/>
          </p:nvSpPr>
          <p:spPr bwMode="auto">
            <a:xfrm>
              <a:off x="7321" y="3880"/>
              <a:ext cx="18" cy="33"/>
            </a:xfrm>
            <a:custGeom>
              <a:avLst/>
              <a:gdLst>
                <a:gd name="T0" fmla="*/ 6 w 12"/>
                <a:gd name="T1" fmla="*/ 21 h 22"/>
                <a:gd name="T2" fmla="*/ 0 w 12"/>
                <a:gd name="T3" fmla="*/ 22 h 22"/>
                <a:gd name="T4" fmla="*/ 1 w 12"/>
                <a:gd name="T5" fmla="*/ 19 h 22"/>
                <a:gd name="T6" fmla="*/ 3 w 12"/>
                <a:gd name="T7" fmla="*/ 15 h 22"/>
                <a:gd name="T8" fmla="*/ 7 w 12"/>
                <a:gd name="T9" fmla="*/ 0 h 22"/>
                <a:gd name="T10" fmla="*/ 11 w 12"/>
                <a:gd name="T11" fmla="*/ 4 h 22"/>
                <a:gd name="T12" fmla="*/ 10 w 12"/>
                <a:gd name="T13" fmla="*/ 11 h 22"/>
                <a:gd name="T14" fmla="*/ 6 w 12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6" y="21"/>
                  </a:moveTo>
                  <a:cubicBezTo>
                    <a:pt x="5" y="22"/>
                    <a:pt x="3" y="22"/>
                    <a:pt x="0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4" y="10"/>
                    <a:pt x="5" y="5"/>
                    <a:pt x="7" y="0"/>
                  </a:cubicBezTo>
                  <a:cubicBezTo>
                    <a:pt x="8" y="1"/>
                    <a:pt x="9" y="3"/>
                    <a:pt x="11" y="4"/>
                  </a:cubicBezTo>
                  <a:cubicBezTo>
                    <a:pt x="12" y="6"/>
                    <a:pt x="12" y="9"/>
                    <a:pt x="10" y="11"/>
                  </a:cubicBezTo>
                  <a:cubicBezTo>
                    <a:pt x="9" y="14"/>
                    <a:pt x="7" y="17"/>
                    <a:pt x="6" y="21"/>
                  </a:cubicBezTo>
                  <a:close/>
                </a:path>
              </a:pathLst>
            </a:custGeom>
            <a:solidFill>
              <a:srgbClr val="E4D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5" name="Freeform 2422"/>
            <p:cNvSpPr/>
            <p:nvPr/>
          </p:nvSpPr>
          <p:spPr bwMode="auto">
            <a:xfrm>
              <a:off x="7280" y="3859"/>
              <a:ext cx="9" cy="48"/>
            </a:xfrm>
            <a:custGeom>
              <a:avLst/>
              <a:gdLst>
                <a:gd name="T0" fmla="*/ 3 w 6"/>
                <a:gd name="T1" fmla="*/ 0 h 32"/>
                <a:gd name="T2" fmla="*/ 6 w 6"/>
                <a:gd name="T3" fmla="*/ 6 h 32"/>
                <a:gd name="T4" fmla="*/ 0 w 6"/>
                <a:gd name="T5" fmla="*/ 32 h 32"/>
                <a:gd name="T6" fmla="*/ 3 w 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2">
                  <a:moveTo>
                    <a:pt x="3" y="0"/>
                  </a:moveTo>
                  <a:cubicBezTo>
                    <a:pt x="4" y="2"/>
                    <a:pt x="5" y="4"/>
                    <a:pt x="6" y="6"/>
                  </a:cubicBezTo>
                  <a:cubicBezTo>
                    <a:pt x="5" y="15"/>
                    <a:pt x="4" y="24"/>
                    <a:pt x="0" y="32"/>
                  </a:cubicBezTo>
                  <a:cubicBezTo>
                    <a:pt x="0" y="21"/>
                    <a:pt x="1" y="11"/>
                    <a:pt x="3" y="0"/>
                  </a:cubicBezTo>
                  <a:close/>
                </a:path>
              </a:pathLst>
            </a:custGeom>
            <a:solidFill>
              <a:srgbClr val="DBC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6" name="Freeform 2423"/>
            <p:cNvSpPr/>
            <p:nvPr/>
          </p:nvSpPr>
          <p:spPr bwMode="auto">
            <a:xfrm>
              <a:off x="7348" y="3862"/>
              <a:ext cx="18" cy="27"/>
            </a:xfrm>
            <a:custGeom>
              <a:avLst/>
              <a:gdLst>
                <a:gd name="T0" fmla="*/ 2 w 12"/>
                <a:gd name="T1" fmla="*/ 7 h 18"/>
                <a:gd name="T2" fmla="*/ 4 w 12"/>
                <a:gd name="T3" fmla="*/ 0 h 18"/>
                <a:gd name="T4" fmla="*/ 12 w 12"/>
                <a:gd name="T5" fmla="*/ 6 h 18"/>
                <a:gd name="T6" fmla="*/ 7 w 12"/>
                <a:gd name="T7" fmla="*/ 15 h 18"/>
                <a:gd name="T8" fmla="*/ 6 w 12"/>
                <a:gd name="T9" fmla="*/ 17 h 18"/>
                <a:gd name="T10" fmla="*/ 6 w 12"/>
                <a:gd name="T11" fmla="*/ 18 h 18"/>
                <a:gd name="T12" fmla="*/ 0 w 12"/>
                <a:gd name="T13" fmla="*/ 11 h 18"/>
                <a:gd name="T14" fmla="*/ 0 w 12"/>
                <a:gd name="T15" fmla="*/ 11 h 18"/>
                <a:gd name="T16" fmla="*/ 2 w 12"/>
                <a:gd name="T1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2" y="7"/>
                  </a:moveTo>
                  <a:cubicBezTo>
                    <a:pt x="2" y="5"/>
                    <a:pt x="3" y="2"/>
                    <a:pt x="4" y="0"/>
                  </a:cubicBezTo>
                  <a:cubicBezTo>
                    <a:pt x="6" y="2"/>
                    <a:pt x="9" y="4"/>
                    <a:pt x="12" y="6"/>
                  </a:cubicBezTo>
                  <a:cubicBezTo>
                    <a:pt x="11" y="9"/>
                    <a:pt x="9" y="12"/>
                    <a:pt x="7" y="15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16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2" y="7"/>
                  </a:cubicBezTo>
                  <a:close/>
                </a:path>
              </a:pathLst>
            </a:custGeom>
            <a:solidFill>
              <a:srgbClr val="EF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7" name="Freeform 2424"/>
            <p:cNvSpPr/>
            <p:nvPr/>
          </p:nvSpPr>
          <p:spPr bwMode="auto">
            <a:xfrm>
              <a:off x="7324" y="3912"/>
              <a:ext cx="18" cy="22"/>
            </a:xfrm>
            <a:custGeom>
              <a:avLst/>
              <a:gdLst>
                <a:gd name="T0" fmla="*/ 5 w 12"/>
                <a:gd name="T1" fmla="*/ 15 h 15"/>
                <a:gd name="T2" fmla="*/ 1 w 12"/>
                <a:gd name="T3" fmla="*/ 13 h 15"/>
                <a:gd name="T4" fmla="*/ 7 w 12"/>
                <a:gd name="T5" fmla="*/ 0 h 15"/>
                <a:gd name="T6" fmla="*/ 12 w 12"/>
                <a:gd name="T7" fmla="*/ 2 h 15"/>
                <a:gd name="T8" fmla="*/ 5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3" y="14"/>
                    <a:pt x="2" y="14"/>
                    <a:pt x="1" y="13"/>
                  </a:cubicBezTo>
                  <a:cubicBezTo>
                    <a:pt x="0" y="8"/>
                    <a:pt x="4" y="4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2" y="8"/>
                    <a:pt x="9" y="12"/>
                    <a:pt x="5" y="15"/>
                  </a:cubicBezTo>
                  <a:close/>
                </a:path>
              </a:pathLst>
            </a:custGeom>
            <a:solidFill>
              <a:srgbClr val="A18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8" name="Freeform 2425"/>
            <p:cNvSpPr/>
            <p:nvPr/>
          </p:nvSpPr>
          <p:spPr bwMode="auto">
            <a:xfrm>
              <a:off x="7244" y="3969"/>
              <a:ext cx="9" cy="32"/>
            </a:xfrm>
            <a:custGeom>
              <a:avLst/>
              <a:gdLst>
                <a:gd name="T0" fmla="*/ 0 w 6"/>
                <a:gd name="T1" fmla="*/ 4 h 22"/>
                <a:gd name="T2" fmla="*/ 0 w 6"/>
                <a:gd name="T3" fmla="*/ 0 h 22"/>
                <a:gd name="T4" fmla="*/ 6 w 6"/>
                <a:gd name="T5" fmla="*/ 14 h 22"/>
                <a:gd name="T6" fmla="*/ 4 w 6"/>
                <a:gd name="T7" fmla="*/ 22 h 22"/>
                <a:gd name="T8" fmla="*/ 0 w 6"/>
                <a:gd name="T9" fmla="*/ 13 h 22"/>
                <a:gd name="T10" fmla="*/ 0 w 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2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3"/>
                    <a:pt x="5" y="9"/>
                    <a:pt x="6" y="14"/>
                  </a:cubicBezTo>
                  <a:cubicBezTo>
                    <a:pt x="6" y="16"/>
                    <a:pt x="5" y="19"/>
                    <a:pt x="4" y="22"/>
                  </a:cubicBezTo>
                  <a:cubicBezTo>
                    <a:pt x="1" y="20"/>
                    <a:pt x="0" y="17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8B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9" name="Freeform 2426"/>
            <p:cNvSpPr/>
            <p:nvPr/>
          </p:nvSpPr>
          <p:spPr bwMode="auto">
            <a:xfrm>
              <a:off x="7261" y="3972"/>
              <a:ext cx="18" cy="43"/>
            </a:xfrm>
            <a:custGeom>
              <a:avLst/>
              <a:gdLst>
                <a:gd name="T0" fmla="*/ 12 w 12"/>
                <a:gd name="T1" fmla="*/ 4 h 29"/>
                <a:gd name="T2" fmla="*/ 5 w 12"/>
                <a:gd name="T3" fmla="*/ 29 h 29"/>
                <a:gd name="T4" fmla="*/ 3 w 12"/>
                <a:gd name="T5" fmla="*/ 21 h 29"/>
                <a:gd name="T6" fmla="*/ 10 w 12"/>
                <a:gd name="T7" fmla="*/ 0 h 29"/>
                <a:gd name="T8" fmla="*/ 12 w 12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12" y="4"/>
                  </a:moveTo>
                  <a:cubicBezTo>
                    <a:pt x="10" y="12"/>
                    <a:pt x="6" y="20"/>
                    <a:pt x="5" y="29"/>
                  </a:cubicBezTo>
                  <a:cubicBezTo>
                    <a:pt x="0" y="27"/>
                    <a:pt x="2" y="23"/>
                    <a:pt x="3" y="21"/>
                  </a:cubicBezTo>
                  <a:cubicBezTo>
                    <a:pt x="5" y="14"/>
                    <a:pt x="8" y="7"/>
                    <a:pt x="10" y="0"/>
                  </a:cubicBezTo>
                  <a:cubicBezTo>
                    <a:pt x="12" y="1"/>
                    <a:pt x="11" y="2"/>
                    <a:pt x="12" y="4"/>
                  </a:cubicBezTo>
                  <a:close/>
                </a:path>
              </a:pathLst>
            </a:custGeom>
            <a:solidFill>
              <a:srgbClr val="9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0" name="Freeform 2427"/>
            <p:cNvSpPr/>
            <p:nvPr/>
          </p:nvSpPr>
          <p:spPr bwMode="auto">
            <a:xfrm>
              <a:off x="7250" y="3862"/>
              <a:ext cx="12" cy="30"/>
            </a:xfrm>
            <a:custGeom>
              <a:avLst/>
              <a:gdLst>
                <a:gd name="T0" fmla="*/ 0 w 8"/>
                <a:gd name="T1" fmla="*/ 2 h 20"/>
                <a:gd name="T2" fmla="*/ 4 w 8"/>
                <a:gd name="T3" fmla="*/ 0 h 20"/>
                <a:gd name="T4" fmla="*/ 6 w 8"/>
                <a:gd name="T5" fmla="*/ 12 h 20"/>
                <a:gd name="T6" fmla="*/ 5 w 8"/>
                <a:gd name="T7" fmla="*/ 19 h 20"/>
                <a:gd name="T8" fmla="*/ 0 w 8"/>
                <a:gd name="T9" fmla="*/ 15 h 20"/>
                <a:gd name="T10" fmla="*/ 0 w 8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0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6" y="3"/>
                    <a:pt x="5" y="8"/>
                    <a:pt x="6" y="12"/>
                  </a:cubicBezTo>
                  <a:cubicBezTo>
                    <a:pt x="7" y="14"/>
                    <a:pt x="8" y="18"/>
                    <a:pt x="5" y="19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11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D2A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1" name="Freeform 2428"/>
            <p:cNvSpPr/>
            <p:nvPr/>
          </p:nvSpPr>
          <p:spPr bwMode="auto">
            <a:xfrm>
              <a:off x="7253" y="3925"/>
              <a:ext cx="9" cy="57"/>
            </a:xfrm>
            <a:custGeom>
              <a:avLst/>
              <a:gdLst>
                <a:gd name="T0" fmla="*/ 5 w 6"/>
                <a:gd name="T1" fmla="*/ 0 h 38"/>
                <a:gd name="T2" fmla="*/ 5 w 6"/>
                <a:gd name="T3" fmla="*/ 38 h 38"/>
                <a:gd name="T4" fmla="*/ 1 w 6"/>
                <a:gd name="T5" fmla="*/ 31 h 38"/>
                <a:gd name="T6" fmla="*/ 2 w 6"/>
                <a:gd name="T7" fmla="*/ 29 h 38"/>
                <a:gd name="T8" fmla="*/ 1 w 6"/>
                <a:gd name="T9" fmla="*/ 21 h 38"/>
                <a:gd name="T10" fmla="*/ 1 w 6"/>
                <a:gd name="T11" fmla="*/ 3 h 38"/>
                <a:gd name="T12" fmla="*/ 2 w 6"/>
                <a:gd name="T13" fmla="*/ 0 h 38"/>
                <a:gd name="T14" fmla="*/ 5 w 6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8">
                  <a:moveTo>
                    <a:pt x="5" y="0"/>
                  </a:moveTo>
                  <a:cubicBezTo>
                    <a:pt x="6" y="12"/>
                    <a:pt x="6" y="25"/>
                    <a:pt x="5" y="38"/>
                  </a:cubicBezTo>
                  <a:cubicBezTo>
                    <a:pt x="1" y="36"/>
                    <a:pt x="2" y="33"/>
                    <a:pt x="1" y="31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2" y="27"/>
                    <a:pt x="2" y="24"/>
                    <a:pt x="1" y="21"/>
                  </a:cubicBezTo>
                  <a:cubicBezTo>
                    <a:pt x="1" y="15"/>
                    <a:pt x="0" y="9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CE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2" name="Freeform 2429"/>
            <p:cNvSpPr/>
            <p:nvPr/>
          </p:nvSpPr>
          <p:spPr bwMode="auto">
            <a:xfrm>
              <a:off x="7180" y="3874"/>
              <a:ext cx="16" cy="32"/>
            </a:xfrm>
            <a:custGeom>
              <a:avLst/>
              <a:gdLst>
                <a:gd name="T0" fmla="*/ 3 w 11"/>
                <a:gd name="T1" fmla="*/ 3 h 21"/>
                <a:gd name="T2" fmla="*/ 6 w 11"/>
                <a:gd name="T3" fmla="*/ 0 h 21"/>
                <a:gd name="T4" fmla="*/ 8 w 11"/>
                <a:gd name="T5" fmla="*/ 14 h 21"/>
                <a:gd name="T6" fmla="*/ 8 w 11"/>
                <a:gd name="T7" fmla="*/ 21 h 21"/>
                <a:gd name="T8" fmla="*/ 4 w 11"/>
                <a:gd name="T9" fmla="*/ 17 h 21"/>
                <a:gd name="T10" fmla="*/ 3 w 11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3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9" y="4"/>
                    <a:pt x="11" y="8"/>
                    <a:pt x="8" y="14"/>
                  </a:cubicBezTo>
                  <a:cubicBezTo>
                    <a:pt x="6" y="16"/>
                    <a:pt x="8" y="18"/>
                    <a:pt x="8" y="21"/>
                  </a:cubicBezTo>
                  <a:cubicBezTo>
                    <a:pt x="6" y="21"/>
                    <a:pt x="5" y="19"/>
                    <a:pt x="4" y="17"/>
                  </a:cubicBezTo>
                  <a:cubicBezTo>
                    <a:pt x="3" y="13"/>
                    <a:pt x="0" y="8"/>
                    <a:pt x="3" y="3"/>
                  </a:cubicBezTo>
                  <a:close/>
                </a:path>
              </a:pathLst>
            </a:custGeom>
            <a:solidFill>
              <a:srgbClr val="CC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3" name="Freeform 2430"/>
            <p:cNvSpPr/>
            <p:nvPr/>
          </p:nvSpPr>
          <p:spPr bwMode="auto">
            <a:xfrm>
              <a:off x="7238" y="4009"/>
              <a:ext cx="15" cy="33"/>
            </a:xfrm>
            <a:custGeom>
              <a:avLst/>
              <a:gdLst>
                <a:gd name="T0" fmla="*/ 4 w 10"/>
                <a:gd name="T1" fmla="*/ 0 h 22"/>
                <a:gd name="T2" fmla="*/ 10 w 10"/>
                <a:gd name="T3" fmla="*/ 15 h 22"/>
                <a:gd name="T4" fmla="*/ 1 w 10"/>
                <a:gd name="T5" fmla="*/ 17 h 22"/>
                <a:gd name="T6" fmla="*/ 0 w 10"/>
                <a:gd name="T7" fmla="*/ 15 h 22"/>
                <a:gd name="T8" fmla="*/ 1 w 10"/>
                <a:gd name="T9" fmla="*/ 9 h 22"/>
                <a:gd name="T10" fmla="*/ 1 w 10"/>
                <a:gd name="T11" fmla="*/ 7 h 22"/>
                <a:gd name="T12" fmla="*/ 1 w 10"/>
                <a:gd name="T13" fmla="*/ 4 h 22"/>
                <a:gd name="T14" fmla="*/ 4 w 1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2">
                  <a:moveTo>
                    <a:pt x="4" y="0"/>
                  </a:moveTo>
                  <a:cubicBezTo>
                    <a:pt x="10" y="4"/>
                    <a:pt x="7" y="10"/>
                    <a:pt x="10" y="15"/>
                  </a:cubicBezTo>
                  <a:cubicBezTo>
                    <a:pt x="8" y="22"/>
                    <a:pt x="5" y="20"/>
                    <a:pt x="1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8B5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4" name="Freeform 2431"/>
            <p:cNvSpPr/>
            <p:nvPr/>
          </p:nvSpPr>
          <p:spPr bwMode="auto">
            <a:xfrm>
              <a:off x="7232" y="4028"/>
              <a:ext cx="24" cy="18"/>
            </a:xfrm>
            <a:custGeom>
              <a:avLst/>
              <a:gdLst>
                <a:gd name="T0" fmla="*/ 6 w 16"/>
                <a:gd name="T1" fmla="*/ 1 h 12"/>
                <a:gd name="T2" fmla="*/ 14 w 16"/>
                <a:gd name="T3" fmla="*/ 2 h 12"/>
                <a:gd name="T4" fmla="*/ 16 w 16"/>
                <a:gd name="T5" fmla="*/ 6 h 12"/>
                <a:gd name="T6" fmla="*/ 8 w 16"/>
                <a:gd name="T7" fmla="*/ 12 h 12"/>
                <a:gd name="T8" fmla="*/ 3 w 16"/>
                <a:gd name="T9" fmla="*/ 11 h 12"/>
                <a:gd name="T10" fmla="*/ 0 w 16"/>
                <a:gd name="T11" fmla="*/ 6 h 12"/>
                <a:gd name="T12" fmla="*/ 3 w 16"/>
                <a:gd name="T13" fmla="*/ 0 h 12"/>
                <a:gd name="T14" fmla="*/ 6 w 16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6" y="1"/>
                  </a:moveTo>
                  <a:cubicBezTo>
                    <a:pt x="8" y="5"/>
                    <a:pt x="11" y="4"/>
                    <a:pt x="14" y="2"/>
                  </a:cubicBezTo>
                  <a:cubicBezTo>
                    <a:pt x="15" y="3"/>
                    <a:pt x="15" y="5"/>
                    <a:pt x="16" y="6"/>
                  </a:cubicBezTo>
                  <a:cubicBezTo>
                    <a:pt x="13" y="8"/>
                    <a:pt x="11" y="10"/>
                    <a:pt x="8" y="12"/>
                  </a:cubicBezTo>
                  <a:cubicBezTo>
                    <a:pt x="6" y="12"/>
                    <a:pt x="4" y="12"/>
                    <a:pt x="3" y="11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5" name="Freeform 2432"/>
            <p:cNvSpPr/>
            <p:nvPr/>
          </p:nvSpPr>
          <p:spPr bwMode="auto">
            <a:xfrm>
              <a:off x="7243" y="3880"/>
              <a:ext cx="19" cy="33"/>
            </a:xfrm>
            <a:custGeom>
              <a:avLst/>
              <a:gdLst>
                <a:gd name="T0" fmla="*/ 5 w 13"/>
                <a:gd name="T1" fmla="*/ 3 h 22"/>
                <a:gd name="T2" fmla="*/ 11 w 13"/>
                <a:gd name="T3" fmla="*/ 0 h 22"/>
                <a:gd name="T4" fmla="*/ 12 w 13"/>
                <a:gd name="T5" fmla="*/ 9 h 22"/>
                <a:gd name="T6" fmla="*/ 11 w 13"/>
                <a:gd name="T7" fmla="*/ 13 h 22"/>
                <a:gd name="T8" fmla="*/ 10 w 13"/>
                <a:gd name="T9" fmla="*/ 16 h 22"/>
                <a:gd name="T10" fmla="*/ 4 w 13"/>
                <a:gd name="T11" fmla="*/ 21 h 22"/>
                <a:gd name="T12" fmla="*/ 2 w 13"/>
                <a:gd name="T13" fmla="*/ 18 h 22"/>
                <a:gd name="T14" fmla="*/ 5 w 13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5" y="3"/>
                  </a:moveTo>
                  <a:cubicBezTo>
                    <a:pt x="10" y="6"/>
                    <a:pt x="10" y="6"/>
                    <a:pt x="11" y="0"/>
                  </a:cubicBezTo>
                  <a:cubicBezTo>
                    <a:pt x="13" y="3"/>
                    <a:pt x="12" y="6"/>
                    <a:pt x="12" y="9"/>
                  </a:cubicBezTo>
                  <a:cubicBezTo>
                    <a:pt x="11" y="10"/>
                    <a:pt x="11" y="12"/>
                    <a:pt x="11" y="13"/>
                  </a:cubicBezTo>
                  <a:cubicBezTo>
                    <a:pt x="11" y="14"/>
                    <a:pt x="10" y="15"/>
                    <a:pt x="10" y="16"/>
                  </a:cubicBezTo>
                  <a:cubicBezTo>
                    <a:pt x="9" y="19"/>
                    <a:pt x="8" y="22"/>
                    <a:pt x="4" y="21"/>
                  </a:cubicBezTo>
                  <a:cubicBezTo>
                    <a:pt x="3" y="20"/>
                    <a:pt x="3" y="19"/>
                    <a:pt x="2" y="18"/>
                  </a:cubicBezTo>
                  <a:cubicBezTo>
                    <a:pt x="2" y="13"/>
                    <a:pt x="0" y="8"/>
                    <a:pt x="5" y="3"/>
                  </a:cubicBezTo>
                  <a:close/>
                </a:path>
              </a:pathLst>
            </a:custGeom>
            <a:solidFill>
              <a:srgbClr val="B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6" name="Freeform 2433"/>
            <p:cNvSpPr/>
            <p:nvPr/>
          </p:nvSpPr>
          <p:spPr bwMode="auto">
            <a:xfrm>
              <a:off x="7172" y="3876"/>
              <a:ext cx="15" cy="24"/>
            </a:xfrm>
            <a:custGeom>
              <a:avLst/>
              <a:gdLst>
                <a:gd name="T0" fmla="*/ 8 w 10"/>
                <a:gd name="T1" fmla="*/ 2 h 16"/>
                <a:gd name="T2" fmla="*/ 9 w 10"/>
                <a:gd name="T3" fmla="*/ 16 h 16"/>
                <a:gd name="T4" fmla="*/ 0 w 10"/>
                <a:gd name="T5" fmla="*/ 3 h 16"/>
                <a:gd name="T6" fmla="*/ 8 w 10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2"/>
                  </a:moveTo>
                  <a:cubicBezTo>
                    <a:pt x="10" y="7"/>
                    <a:pt x="10" y="11"/>
                    <a:pt x="9" y="16"/>
                  </a:cubicBezTo>
                  <a:cubicBezTo>
                    <a:pt x="6" y="12"/>
                    <a:pt x="3" y="7"/>
                    <a:pt x="0" y="3"/>
                  </a:cubicBezTo>
                  <a:cubicBezTo>
                    <a:pt x="2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B3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7" name="Freeform 2434"/>
            <p:cNvSpPr/>
            <p:nvPr/>
          </p:nvSpPr>
          <p:spPr bwMode="auto">
            <a:xfrm>
              <a:off x="7309" y="3882"/>
              <a:ext cx="13" cy="31"/>
            </a:xfrm>
            <a:custGeom>
              <a:avLst/>
              <a:gdLst>
                <a:gd name="T0" fmla="*/ 5 w 9"/>
                <a:gd name="T1" fmla="*/ 0 h 21"/>
                <a:gd name="T2" fmla="*/ 9 w 9"/>
                <a:gd name="T3" fmla="*/ 2 h 21"/>
                <a:gd name="T4" fmla="*/ 3 w 9"/>
                <a:gd name="T5" fmla="*/ 21 h 21"/>
                <a:gd name="T6" fmla="*/ 1 w 9"/>
                <a:gd name="T7" fmla="*/ 12 h 21"/>
                <a:gd name="T8" fmla="*/ 5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5" y="0"/>
                  </a:moveTo>
                  <a:cubicBezTo>
                    <a:pt x="6" y="1"/>
                    <a:pt x="7" y="2"/>
                    <a:pt x="9" y="2"/>
                  </a:cubicBezTo>
                  <a:cubicBezTo>
                    <a:pt x="7" y="9"/>
                    <a:pt x="5" y="15"/>
                    <a:pt x="3" y="21"/>
                  </a:cubicBezTo>
                  <a:cubicBezTo>
                    <a:pt x="0" y="19"/>
                    <a:pt x="1" y="15"/>
                    <a:pt x="1" y="12"/>
                  </a:cubicBezTo>
                  <a:cubicBezTo>
                    <a:pt x="0" y="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4B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8" name="Freeform 2435"/>
            <p:cNvSpPr/>
            <p:nvPr/>
          </p:nvSpPr>
          <p:spPr bwMode="auto">
            <a:xfrm>
              <a:off x="7276" y="3948"/>
              <a:ext cx="9" cy="30"/>
            </a:xfrm>
            <a:custGeom>
              <a:avLst/>
              <a:gdLst>
                <a:gd name="T0" fmla="*/ 2 w 6"/>
                <a:gd name="T1" fmla="*/ 20 h 20"/>
                <a:gd name="T2" fmla="*/ 0 w 6"/>
                <a:gd name="T3" fmla="*/ 16 h 20"/>
                <a:gd name="T4" fmla="*/ 2 w 6"/>
                <a:gd name="T5" fmla="*/ 2 h 20"/>
                <a:gd name="T6" fmla="*/ 6 w 6"/>
                <a:gd name="T7" fmla="*/ 3 h 20"/>
                <a:gd name="T8" fmla="*/ 6 w 6"/>
                <a:gd name="T9" fmla="*/ 8 h 20"/>
                <a:gd name="T10" fmla="*/ 4 w 6"/>
                <a:gd name="T11" fmla="*/ 12 h 20"/>
                <a:gd name="T12" fmla="*/ 2 w 6"/>
                <a:gd name="T13" fmla="*/ 16 h 20"/>
                <a:gd name="T14" fmla="*/ 2 w 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0">
                  <a:moveTo>
                    <a:pt x="2" y="20"/>
                  </a:moveTo>
                  <a:cubicBezTo>
                    <a:pt x="1" y="18"/>
                    <a:pt x="0" y="17"/>
                    <a:pt x="0" y="16"/>
                  </a:cubicBezTo>
                  <a:cubicBezTo>
                    <a:pt x="0" y="11"/>
                    <a:pt x="0" y="6"/>
                    <a:pt x="2" y="2"/>
                  </a:cubicBezTo>
                  <a:cubicBezTo>
                    <a:pt x="4" y="0"/>
                    <a:pt x="5" y="0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3" y="13"/>
                    <a:pt x="3" y="15"/>
                    <a:pt x="2" y="16"/>
                  </a:cubicBezTo>
                  <a:cubicBezTo>
                    <a:pt x="2" y="17"/>
                    <a:pt x="2" y="18"/>
                    <a:pt x="2" y="20"/>
                  </a:cubicBezTo>
                  <a:close/>
                </a:path>
              </a:pathLst>
            </a:custGeom>
            <a:solidFill>
              <a:srgbClr val="9F5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9" name="Freeform 2436"/>
            <p:cNvSpPr/>
            <p:nvPr/>
          </p:nvSpPr>
          <p:spPr bwMode="auto">
            <a:xfrm>
              <a:off x="7222" y="3975"/>
              <a:ext cx="9" cy="20"/>
            </a:xfrm>
            <a:custGeom>
              <a:avLst/>
              <a:gdLst>
                <a:gd name="T0" fmla="*/ 0 w 6"/>
                <a:gd name="T1" fmla="*/ 2 h 14"/>
                <a:gd name="T2" fmla="*/ 1 w 6"/>
                <a:gd name="T3" fmla="*/ 0 h 14"/>
                <a:gd name="T4" fmla="*/ 5 w 6"/>
                <a:gd name="T5" fmla="*/ 7 h 14"/>
                <a:gd name="T6" fmla="*/ 4 w 6"/>
                <a:gd name="T7" fmla="*/ 14 h 14"/>
                <a:gd name="T8" fmla="*/ 1 w 6"/>
                <a:gd name="T9" fmla="*/ 8 h 14"/>
                <a:gd name="T10" fmla="*/ 0 w 6"/>
                <a:gd name="T11" fmla="*/ 5 h 14"/>
                <a:gd name="T12" fmla="*/ 0 w 6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4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3" y="2"/>
                    <a:pt x="5" y="4"/>
                    <a:pt x="5" y="7"/>
                  </a:cubicBezTo>
                  <a:cubicBezTo>
                    <a:pt x="5" y="10"/>
                    <a:pt x="6" y="12"/>
                    <a:pt x="4" y="14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E0D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0" name="Freeform 2437"/>
            <p:cNvSpPr/>
            <p:nvPr/>
          </p:nvSpPr>
          <p:spPr bwMode="auto">
            <a:xfrm>
              <a:off x="7232" y="3991"/>
              <a:ext cx="12" cy="34"/>
            </a:xfrm>
            <a:custGeom>
              <a:avLst/>
              <a:gdLst>
                <a:gd name="T0" fmla="*/ 8 w 8"/>
                <a:gd name="T1" fmla="*/ 18 h 23"/>
                <a:gd name="T2" fmla="*/ 8 w 8"/>
                <a:gd name="T3" fmla="*/ 19 h 23"/>
                <a:gd name="T4" fmla="*/ 0 w 8"/>
                <a:gd name="T5" fmla="*/ 18 h 23"/>
                <a:gd name="T6" fmla="*/ 1 w 8"/>
                <a:gd name="T7" fmla="*/ 11 h 23"/>
                <a:gd name="T8" fmla="*/ 0 w 8"/>
                <a:gd name="T9" fmla="*/ 0 h 23"/>
                <a:gd name="T10" fmla="*/ 4 w 8"/>
                <a:gd name="T11" fmla="*/ 4 h 23"/>
                <a:gd name="T12" fmla="*/ 8 w 8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3">
                  <a:moveTo>
                    <a:pt x="8" y="18"/>
                  </a:moveTo>
                  <a:cubicBezTo>
                    <a:pt x="8" y="18"/>
                    <a:pt x="8" y="19"/>
                    <a:pt x="8" y="19"/>
                  </a:cubicBezTo>
                  <a:cubicBezTo>
                    <a:pt x="5" y="22"/>
                    <a:pt x="2" y="23"/>
                    <a:pt x="0" y="18"/>
                  </a:cubicBezTo>
                  <a:cubicBezTo>
                    <a:pt x="2" y="16"/>
                    <a:pt x="2" y="13"/>
                    <a:pt x="1" y="11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2" y="1"/>
                    <a:pt x="3" y="2"/>
                    <a:pt x="4" y="4"/>
                  </a:cubicBezTo>
                  <a:cubicBezTo>
                    <a:pt x="6" y="9"/>
                    <a:pt x="5" y="14"/>
                    <a:pt x="8" y="18"/>
                  </a:cubicBezTo>
                  <a:close/>
                </a:path>
              </a:pathLst>
            </a:custGeom>
            <a:solidFill>
              <a:srgbClr val="BF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1" name="Freeform 2438"/>
            <p:cNvSpPr/>
            <p:nvPr/>
          </p:nvSpPr>
          <p:spPr bwMode="auto">
            <a:xfrm>
              <a:off x="7247" y="3942"/>
              <a:ext cx="11" cy="30"/>
            </a:xfrm>
            <a:custGeom>
              <a:avLst/>
              <a:gdLst>
                <a:gd name="T0" fmla="*/ 5 w 7"/>
                <a:gd name="T1" fmla="*/ 20 h 20"/>
                <a:gd name="T2" fmla="*/ 0 w 7"/>
                <a:gd name="T3" fmla="*/ 5 h 20"/>
                <a:gd name="T4" fmla="*/ 0 w 7"/>
                <a:gd name="T5" fmla="*/ 5 h 20"/>
                <a:gd name="T6" fmla="*/ 6 w 7"/>
                <a:gd name="T7" fmla="*/ 5 h 20"/>
                <a:gd name="T8" fmla="*/ 7 w 7"/>
                <a:gd name="T9" fmla="*/ 12 h 20"/>
                <a:gd name="T10" fmla="*/ 5 w 7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3" y="15"/>
                    <a:pt x="2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"/>
                    <a:pt x="5" y="0"/>
                    <a:pt x="6" y="5"/>
                  </a:cubicBezTo>
                  <a:cubicBezTo>
                    <a:pt x="7" y="8"/>
                    <a:pt x="7" y="10"/>
                    <a:pt x="7" y="12"/>
                  </a:cubicBezTo>
                  <a:cubicBezTo>
                    <a:pt x="6" y="15"/>
                    <a:pt x="7" y="17"/>
                    <a:pt x="5" y="20"/>
                  </a:cubicBezTo>
                  <a:close/>
                </a:path>
              </a:pathLst>
            </a:custGeom>
            <a:solidFill>
              <a:srgbClr val="8D3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2" name="Freeform 2439"/>
            <p:cNvSpPr/>
            <p:nvPr/>
          </p:nvSpPr>
          <p:spPr bwMode="auto">
            <a:xfrm>
              <a:off x="7237" y="3997"/>
              <a:ext cx="7" cy="21"/>
            </a:xfrm>
            <a:custGeom>
              <a:avLst/>
              <a:gdLst>
                <a:gd name="T0" fmla="*/ 5 w 5"/>
                <a:gd name="T1" fmla="*/ 14 h 14"/>
                <a:gd name="T2" fmla="*/ 1 w 5"/>
                <a:gd name="T3" fmla="*/ 0 h 14"/>
                <a:gd name="T4" fmla="*/ 1 w 5"/>
                <a:gd name="T5" fmla="*/ 0 h 14"/>
                <a:gd name="T6" fmla="*/ 3 w 5"/>
                <a:gd name="T7" fmla="*/ 2 h 14"/>
                <a:gd name="T8" fmla="*/ 5 w 5"/>
                <a:gd name="T9" fmla="*/ 8 h 14"/>
                <a:gd name="T10" fmla="*/ 5 w 5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0" y="10"/>
                    <a:pt x="0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4"/>
                    <a:pt x="4" y="6"/>
                    <a:pt x="5" y="8"/>
                  </a:cubicBezTo>
                  <a:cubicBezTo>
                    <a:pt x="5" y="10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D3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3" name="Freeform 2440"/>
            <p:cNvSpPr/>
            <p:nvPr/>
          </p:nvSpPr>
          <p:spPr bwMode="auto">
            <a:xfrm>
              <a:off x="7267" y="3903"/>
              <a:ext cx="6" cy="18"/>
            </a:xfrm>
            <a:custGeom>
              <a:avLst/>
              <a:gdLst>
                <a:gd name="T0" fmla="*/ 0 w 4"/>
                <a:gd name="T1" fmla="*/ 2 h 12"/>
                <a:gd name="T2" fmla="*/ 4 w 4"/>
                <a:gd name="T3" fmla="*/ 0 h 12"/>
                <a:gd name="T4" fmla="*/ 2 w 4"/>
                <a:gd name="T5" fmla="*/ 12 h 12"/>
                <a:gd name="T6" fmla="*/ 0 w 4"/>
                <a:gd name="T7" fmla="*/ 12 h 12"/>
                <a:gd name="T8" fmla="*/ 0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4"/>
                    <a:pt x="3" y="8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9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B3A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4" name="Freeform 2441"/>
            <p:cNvSpPr/>
            <p:nvPr/>
          </p:nvSpPr>
          <p:spPr bwMode="auto">
            <a:xfrm>
              <a:off x="7304" y="3816"/>
              <a:ext cx="11" cy="21"/>
            </a:xfrm>
            <a:custGeom>
              <a:avLst/>
              <a:gdLst>
                <a:gd name="T0" fmla="*/ 3 w 7"/>
                <a:gd name="T1" fmla="*/ 14 h 14"/>
                <a:gd name="T2" fmla="*/ 0 w 7"/>
                <a:gd name="T3" fmla="*/ 8 h 14"/>
                <a:gd name="T4" fmla="*/ 2 w 7"/>
                <a:gd name="T5" fmla="*/ 0 h 14"/>
                <a:gd name="T6" fmla="*/ 7 w 7"/>
                <a:gd name="T7" fmla="*/ 6 h 14"/>
                <a:gd name="T8" fmla="*/ 3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3" y="14"/>
                  </a:moveTo>
                  <a:cubicBezTo>
                    <a:pt x="2" y="12"/>
                    <a:pt x="1" y="10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5" y="1"/>
                    <a:pt x="6" y="4"/>
                    <a:pt x="7" y="6"/>
                  </a:cubicBezTo>
                  <a:cubicBezTo>
                    <a:pt x="7" y="10"/>
                    <a:pt x="7" y="12"/>
                    <a:pt x="3" y="14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5" name="Freeform 2442"/>
            <p:cNvSpPr/>
            <p:nvPr/>
          </p:nvSpPr>
          <p:spPr bwMode="auto">
            <a:xfrm>
              <a:off x="7252" y="3901"/>
              <a:ext cx="9" cy="24"/>
            </a:xfrm>
            <a:custGeom>
              <a:avLst/>
              <a:gdLst>
                <a:gd name="T0" fmla="*/ 6 w 6"/>
                <a:gd name="T1" fmla="*/ 16 h 16"/>
                <a:gd name="T2" fmla="*/ 6 w 6"/>
                <a:gd name="T3" fmla="*/ 16 h 16"/>
                <a:gd name="T4" fmla="*/ 5 w 6"/>
                <a:gd name="T5" fmla="*/ 16 h 16"/>
                <a:gd name="T6" fmla="*/ 4 w 6"/>
                <a:gd name="T7" fmla="*/ 2 h 16"/>
                <a:gd name="T8" fmla="*/ 6 w 6"/>
                <a:gd name="T9" fmla="*/ 1 h 16"/>
                <a:gd name="T10" fmla="*/ 6 w 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12"/>
                    <a:pt x="3" y="7"/>
                    <a:pt x="4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6" y="6"/>
                    <a:pt x="6" y="11"/>
                    <a:pt x="6" y="16"/>
                  </a:cubicBezTo>
                  <a:close/>
                </a:path>
              </a:pathLst>
            </a:custGeom>
            <a:solidFill>
              <a:srgbClr val="EAD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6" name="Freeform 2443"/>
            <p:cNvSpPr/>
            <p:nvPr/>
          </p:nvSpPr>
          <p:spPr bwMode="auto">
            <a:xfrm>
              <a:off x="7307" y="3810"/>
              <a:ext cx="9" cy="15"/>
            </a:xfrm>
            <a:custGeom>
              <a:avLst/>
              <a:gdLst>
                <a:gd name="T0" fmla="*/ 1 w 6"/>
                <a:gd name="T1" fmla="*/ 10 h 10"/>
                <a:gd name="T2" fmla="*/ 0 w 6"/>
                <a:gd name="T3" fmla="*/ 4 h 10"/>
                <a:gd name="T4" fmla="*/ 0 w 6"/>
                <a:gd name="T5" fmla="*/ 0 h 10"/>
                <a:gd name="T6" fmla="*/ 4 w 6"/>
                <a:gd name="T7" fmla="*/ 2 h 10"/>
                <a:gd name="T8" fmla="*/ 1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6" y="6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0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7" name="Freeform 2444"/>
            <p:cNvSpPr/>
            <p:nvPr/>
          </p:nvSpPr>
          <p:spPr bwMode="auto">
            <a:xfrm>
              <a:off x="7232" y="3729"/>
              <a:ext cx="6" cy="15"/>
            </a:xfrm>
            <a:custGeom>
              <a:avLst/>
              <a:gdLst>
                <a:gd name="T0" fmla="*/ 4 w 4"/>
                <a:gd name="T1" fmla="*/ 8 h 10"/>
                <a:gd name="T2" fmla="*/ 0 w 4"/>
                <a:gd name="T3" fmla="*/ 10 h 10"/>
                <a:gd name="T4" fmla="*/ 2 w 4"/>
                <a:gd name="T5" fmla="*/ 0 h 10"/>
                <a:gd name="T6" fmla="*/ 4 w 4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8"/>
                  </a:moveTo>
                  <a:cubicBezTo>
                    <a:pt x="3" y="10"/>
                    <a:pt x="2" y="10"/>
                    <a:pt x="0" y="10"/>
                  </a:cubicBezTo>
                  <a:cubicBezTo>
                    <a:pt x="2" y="7"/>
                    <a:pt x="2" y="4"/>
                    <a:pt x="2" y="0"/>
                  </a:cubicBezTo>
                  <a:cubicBezTo>
                    <a:pt x="4" y="3"/>
                    <a:pt x="4" y="6"/>
                    <a:pt x="4" y="8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8" name="Freeform 2445"/>
            <p:cNvSpPr/>
            <p:nvPr/>
          </p:nvSpPr>
          <p:spPr bwMode="auto">
            <a:xfrm>
              <a:off x="7355" y="3756"/>
              <a:ext cx="3" cy="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1 h 3"/>
                <a:gd name="T4" fmla="*/ 0 w 2"/>
                <a:gd name="T5" fmla="*/ 3 h 3"/>
                <a:gd name="T6" fmla="*/ 0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BFA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9" name="Freeform 2446"/>
            <p:cNvSpPr/>
            <p:nvPr/>
          </p:nvSpPr>
          <p:spPr bwMode="auto">
            <a:xfrm>
              <a:off x="7244" y="3954"/>
              <a:ext cx="3" cy="12"/>
            </a:xfrm>
            <a:custGeom>
              <a:avLst/>
              <a:gdLst>
                <a:gd name="T0" fmla="*/ 0 w 2"/>
                <a:gd name="T1" fmla="*/ 8 h 8"/>
                <a:gd name="T2" fmla="*/ 0 w 2"/>
                <a:gd name="T3" fmla="*/ 0 h 8"/>
                <a:gd name="T4" fmla="*/ 0 w 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5"/>
                    <a:pt x="0" y="8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0" name="Freeform 2447"/>
            <p:cNvSpPr/>
            <p:nvPr/>
          </p:nvSpPr>
          <p:spPr bwMode="auto">
            <a:xfrm>
              <a:off x="7256" y="3894"/>
              <a:ext cx="5" cy="9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1 w 3"/>
                <a:gd name="T7" fmla="*/ 2 h 6"/>
                <a:gd name="T8" fmla="*/ 3 w 3"/>
                <a:gd name="T9" fmla="*/ 0 h 6"/>
                <a:gd name="T10" fmla="*/ 3 w 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1" y="4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2"/>
                    <a:pt x="3" y="4"/>
                    <a:pt x="3" y="6"/>
                  </a:cubicBezTo>
                  <a:close/>
                </a:path>
              </a:pathLst>
            </a:custGeom>
            <a:solidFill>
              <a:srgbClr val="D4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1" name="Freeform 2448"/>
            <p:cNvSpPr/>
            <p:nvPr/>
          </p:nvSpPr>
          <p:spPr bwMode="auto">
            <a:xfrm>
              <a:off x="7391" y="3790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2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2" name="Freeform 2449"/>
            <p:cNvSpPr/>
            <p:nvPr/>
          </p:nvSpPr>
          <p:spPr bwMode="auto">
            <a:xfrm>
              <a:off x="7336" y="3825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EF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3" name="Freeform 2450"/>
            <p:cNvSpPr/>
            <p:nvPr/>
          </p:nvSpPr>
          <p:spPr bwMode="auto">
            <a:xfrm>
              <a:off x="7345" y="3825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4" name="Freeform 2451"/>
            <p:cNvSpPr/>
            <p:nvPr/>
          </p:nvSpPr>
          <p:spPr bwMode="auto">
            <a:xfrm>
              <a:off x="7373" y="3844"/>
              <a:ext cx="3" cy="8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5D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5" name="Freeform 2452"/>
            <p:cNvSpPr/>
            <p:nvPr/>
          </p:nvSpPr>
          <p:spPr bwMode="auto">
            <a:xfrm>
              <a:off x="7366" y="386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F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6" name="Freeform 2453"/>
            <p:cNvSpPr/>
            <p:nvPr/>
          </p:nvSpPr>
          <p:spPr bwMode="auto">
            <a:xfrm>
              <a:off x="7322" y="390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6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7" name="Freeform 2454"/>
            <p:cNvSpPr/>
            <p:nvPr/>
          </p:nvSpPr>
          <p:spPr bwMode="auto">
            <a:xfrm>
              <a:off x="7357" y="390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8" name="Freeform 2455"/>
            <p:cNvSpPr/>
            <p:nvPr/>
          </p:nvSpPr>
          <p:spPr bwMode="auto">
            <a:xfrm>
              <a:off x="7354" y="390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9" name="Freeform 2456"/>
            <p:cNvSpPr/>
            <p:nvPr/>
          </p:nvSpPr>
          <p:spPr bwMode="auto">
            <a:xfrm>
              <a:off x="7351" y="3915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0" name="Freeform 2457"/>
            <p:cNvSpPr/>
            <p:nvPr/>
          </p:nvSpPr>
          <p:spPr bwMode="auto">
            <a:xfrm>
              <a:off x="7319" y="3972"/>
              <a:ext cx="6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77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1" name="Freeform 2458"/>
            <p:cNvSpPr/>
            <p:nvPr/>
          </p:nvSpPr>
          <p:spPr bwMode="auto">
            <a:xfrm>
              <a:off x="7357" y="388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2" name="Freeform 2459"/>
            <p:cNvSpPr/>
            <p:nvPr/>
          </p:nvSpPr>
          <p:spPr bwMode="auto">
            <a:xfrm>
              <a:off x="7175" y="390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1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3" name="Freeform 2460"/>
            <p:cNvSpPr/>
            <p:nvPr/>
          </p:nvSpPr>
          <p:spPr bwMode="auto">
            <a:xfrm>
              <a:off x="7192" y="390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4" name="Freeform 2461"/>
            <p:cNvSpPr/>
            <p:nvPr/>
          </p:nvSpPr>
          <p:spPr bwMode="auto">
            <a:xfrm>
              <a:off x="7343" y="3928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5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5" name="Freeform 2462"/>
            <p:cNvSpPr/>
            <p:nvPr/>
          </p:nvSpPr>
          <p:spPr bwMode="auto">
            <a:xfrm>
              <a:off x="7238" y="399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BF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6" name="Freeform 2463"/>
            <p:cNvSpPr/>
            <p:nvPr/>
          </p:nvSpPr>
          <p:spPr bwMode="auto">
            <a:xfrm>
              <a:off x="6283" y="3750"/>
              <a:ext cx="249" cy="102"/>
            </a:xfrm>
            <a:custGeom>
              <a:avLst/>
              <a:gdLst>
                <a:gd name="T0" fmla="*/ 71 w 166"/>
                <a:gd name="T1" fmla="*/ 62 h 68"/>
                <a:gd name="T2" fmla="*/ 61 w 166"/>
                <a:gd name="T3" fmla="*/ 60 h 68"/>
                <a:gd name="T4" fmla="*/ 36 w 166"/>
                <a:gd name="T5" fmla="*/ 48 h 68"/>
                <a:gd name="T6" fmla="*/ 19 w 166"/>
                <a:gd name="T7" fmla="*/ 25 h 68"/>
                <a:gd name="T8" fmla="*/ 17 w 166"/>
                <a:gd name="T9" fmla="*/ 21 h 68"/>
                <a:gd name="T10" fmla="*/ 15 w 166"/>
                <a:gd name="T11" fmla="*/ 21 h 68"/>
                <a:gd name="T12" fmla="*/ 2 w 166"/>
                <a:gd name="T13" fmla="*/ 17 h 68"/>
                <a:gd name="T14" fmla="*/ 0 w 166"/>
                <a:gd name="T15" fmla="*/ 17 h 68"/>
                <a:gd name="T16" fmla="*/ 2 w 166"/>
                <a:gd name="T17" fmla="*/ 15 h 68"/>
                <a:gd name="T18" fmla="*/ 25 w 166"/>
                <a:gd name="T19" fmla="*/ 20 h 68"/>
                <a:gd name="T20" fmla="*/ 39 w 166"/>
                <a:gd name="T21" fmla="*/ 36 h 68"/>
                <a:gd name="T22" fmla="*/ 57 w 166"/>
                <a:gd name="T23" fmla="*/ 25 h 68"/>
                <a:gd name="T24" fmla="*/ 58 w 166"/>
                <a:gd name="T25" fmla="*/ 17 h 68"/>
                <a:gd name="T26" fmla="*/ 55 w 166"/>
                <a:gd name="T27" fmla="*/ 5 h 68"/>
                <a:gd name="T28" fmla="*/ 55 w 166"/>
                <a:gd name="T29" fmla="*/ 4 h 68"/>
                <a:gd name="T30" fmla="*/ 67 w 166"/>
                <a:gd name="T31" fmla="*/ 0 h 68"/>
                <a:gd name="T32" fmla="*/ 67 w 166"/>
                <a:gd name="T33" fmla="*/ 0 h 68"/>
                <a:gd name="T34" fmla="*/ 89 w 166"/>
                <a:gd name="T35" fmla="*/ 7 h 68"/>
                <a:gd name="T36" fmla="*/ 86 w 166"/>
                <a:gd name="T37" fmla="*/ 21 h 68"/>
                <a:gd name="T38" fmla="*/ 84 w 166"/>
                <a:gd name="T39" fmla="*/ 32 h 68"/>
                <a:gd name="T40" fmla="*/ 94 w 166"/>
                <a:gd name="T41" fmla="*/ 36 h 68"/>
                <a:gd name="T42" fmla="*/ 113 w 166"/>
                <a:gd name="T43" fmla="*/ 37 h 68"/>
                <a:gd name="T44" fmla="*/ 117 w 166"/>
                <a:gd name="T45" fmla="*/ 37 h 68"/>
                <a:gd name="T46" fmla="*/ 135 w 166"/>
                <a:gd name="T47" fmla="*/ 39 h 68"/>
                <a:gd name="T48" fmla="*/ 153 w 166"/>
                <a:gd name="T49" fmla="*/ 29 h 68"/>
                <a:gd name="T50" fmla="*/ 161 w 166"/>
                <a:gd name="T51" fmla="*/ 23 h 68"/>
                <a:gd name="T52" fmla="*/ 156 w 166"/>
                <a:gd name="T53" fmla="*/ 39 h 68"/>
                <a:gd name="T54" fmla="*/ 138 w 166"/>
                <a:gd name="T55" fmla="*/ 56 h 68"/>
                <a:gd name="T56" fmla="*/ 132 w 166"/>
                <a:gd name="T57" fmla="*/ 61 h 68"/>
                <a:gd name="T58" fmla="*/ 89 w 166"/>
                <a:gd name="T59" fmla="*/ 68 h 68"/>
                <a:gd name="T60" fmla="*/ 84 w 166"/>
                <a:gd name="T61" fmla="*/ 67 h 68"/>
                <a:gd name="T62" fmla="*/ 90 w 166"/>
                <a:gd name="T63" fmla="*/ 59 h 68"/>
                <a:gd name="T64" fmla="*/ 108 w 166"/>
                <a:gd name="T65" fmla="*/ 53 h 68"/>
                <a:gd name="T66" fmla="*/ 71 w 166"/>
                <a:gd name="T67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68">
                  <a:moveTo>
                    <a:pt x="71" y="62"/>
                  </a:moveTo>
                  <a:cubicBezTo>
                    <a:pt x="67" y="61"/>
                    <a:pt x="64" y="60"/>
                    <a:pt x="61" y="60"/>
                  </a:cubicBezTo>
                  <a:cubicBezTo>
                    <a:pt x="54" y="52"/>
                    <a:pt x="44" y="51"/>
                    <a:pt x="36" y="48"/>
                  </a:cubicBezTo>
                  <a:cubicBezTo>
                    <a:pt x="24" y="44"/>
                    <a:pt x="18" y="37"/>
                    <a:pt x="19" y="25"/>
                  </a:cubicBezTo>
                  <a:cubicBezTo>
                    <a:pt x="18" y="24"/>
                    <a:pt x="18" y="22"/>
                    <a:pt x="17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0" y="22"/>
                    <a:pt x="5" y="22"/>
                    <a:pt x="2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10" y="14"/>
                    <a:pt x="19" y="11"/>
                    <a:pt x="25" y="20"/>
                  </a:cubicBezTo>
                  <a:cubicBezTo>
                    <a:pt x="26" y="29"/>
                    <a:pt x="29" y="34"/>
                    <a:pt x="39" y="36"/>
                  </a:cubicBezTo>
                  <a:cubicBezTo>
                    <a:pt x="49" y="37"/>
                    <a:pt x="53" y="31"/>
                    <a:pt x="57" y="25"/>
                  </a:cubicBezTo>
                  <a:cubicBezTo>
                    <a:pt x="59" y="23"/>
                    <a:pt x="61" y="20"/>
                    <a:pt x="58" y="17"/>
                  </a:cubicBezTo>
                  <a:cubicBezTo>
                    <a:pt x="55" y="14"/>
                    <a:pt x="55" y="9"/>
                    <a:pt x="55" y="5"/>
                  </a:cubicBezTo>
                  <a:cubicBezTo>
                    <a:pt x="55" y="5"/>
                    <a:pt x="55" y="4"/>
                    <a:pt x="55" y="4"/>
                  </a:cubicBezTo>
                  <a:cubicBezTo>
                    <a:pt x="59" y="1"/>
                    <a:pt x="63" y="1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3" y="6"/>
                    <a:pt x="82" y="4"/>
                    <a:pt x="89" y="7"/>
                  </a:cubicBezTo>
                  <a:cubicBezTo>
                    <a:pt x="93" y="13"/>
                    <a:pt x="90" y="18"/>
                    <a:pt x="86" y="21"/>
                  </a:cubicBezTo>
                  <a:cubicBezTo>
                    <a:pt x="82" y="25"/>
                    <a:pt x="82" y="28"/>
                    <a:pt x="84" y="32"/>
                  </a:cubicBezTo>
                  <a:cubicBezTo>
                    <a:pt x="86" y="37"/>
                    <a:pt x="90" y="36"/>
                    <a:pt x="94" y="36"/>
                  </a:cubicBezTo>
                  <a:cubicBezTo>
                    <a:pt x="100" y="35"/>
                    <a:pt x="107" y="31"/>
                    <a:pt x="113" y="37"/>
                  </a:cubicBezTo>
                  <a:cubicBezTo>
                    <a:pt x="114" y="37"/>
                    <a:pt x="116" y="37"/>
                    <a:pt x="117" y="37"/>
                  </a:cubicBezTo>
                  <a:cubicBezTo>
                    <a:pt x="122" y="47"/>
                    <a:pt x="130" y="42"/>
                    <a:pt x="135" y="39"/>
                  </a:cubicBezTo>
                  <a:cubicBezTo>
                    <a:pt x="141" y="36"/>
                    <a:pt x="148" y="33"/>
                    <a:pt x="153" y="29"/>
                  </a:cubicBezTo>
                  <a:cubicBezTo>
                    <a:pt x="155" y="26"/>
                    <a:pt x="156" y="21"/>
                    <a:pt x="161" y="23"/>
                  </a:cubicBezTo>
                  <a:cubicBezTo>
                    <a:pt x="166" y="30"/>
                    <a:pt x="161" y="35"/>
                    <a:pt x="156" y="39"/>
                  </a:cubicBezTo>
                  <a:cubicBezTo>
                    <a:pt x="149" y="44"/>
                    <a:pt x="141" y="48"/>
                    <a:pt x="138" y="56"/>
                  </a:cubicBezTo>
                  <a:cubicBezTo>
                    <a:pt x="137" y="59"/>
                    <a:pt x="134" y="61"/>
                    <a:pt x="132" y="61"/>
                  </a:cubicBezTo>
                  <a:cubicBezTo>
                    <a:pt x="117" y="63"/>
                    <a:pt x="103" y="68"/>
                    <a:pt x="89" y="68"/>
                  </a:cubicBezTo>
                  <a:cubicBezTo>
                    <a:pt x="87" y="68"/>
                    <a:pt x="85" y="68"/>
                    <a:pt x="84" y="67"/>
                  </a:cubicBezTo>
                  <a:cubicBezTo>
                    <a:pt x="81" y="61"/>
                    <a:pt x="85" y="60"/>
                    <a:pt x="90" y="59"/>
                  </a:cubicBezTo>
                  <a:cubicBezTo>
                    <a:pt x="96" y="57"/>
                    <a:pt x="102" y="57"/>
                    <a:pt x="108" y="53"/>
                  </a:cubicBezTo>
                  <a:cubicBezTo>
                    <a:pt x="95" y="54"/>
                    <a:pt x="81" y="49"/>
                    <a:pt x="71" y="6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7" name="Freeform 2464"/>
            <p:cNvSpPr/>
            <p:nvPr/>
          </p:nvSpPr>
          <p:spPr bwMode="auto">
            <a:xfrm>
              <a:off x="6308" y="3784"/>
              <a:ext cx="66" cy="56"/>
            </a:xfrm>
            <a:custGeom>
              <a:avLst/>
              <a:gdLst>
                <a:gd name="T0" fmla="*/ 2 w 44"/>
                <a:gd name="T1" fmla="*/ 0 h 37"/>
                <a:gd name="T2" fmla="*/ 2 w 44"/>
                <a:gd name="T3" fmla="*/ 1 h 37"/>
                <a:gd name="T4" fmla="*/ 27 w 44"/>
                <a:gd name="T5" fmla="*/ 23 h 37"/>
                <a:gd name="T6" fmla="*/ 44 w 44"/>
                <a:gd name="T7" fmla="*/ 37 h 37"/>
                <a:gd name="T8" fmla="*/ 15 w 44"/>
                <a:gd name="T9" fmla="*/ 33 h 37"/>
                <a:gd name="T10" fmla="*/ 15 w 44"/>
                <a:gd name="T11" fmla="*/ 33 h 37"/>
                <a:gd name="T12" fmla="*/ 13 w 44"/>
                <a:gd name="T13" fmla="*/ 31 h 37"/>
                <a:gd name="T14" fmla="*/ 13 w 44"/>
                <a:gd name="T15" fmla="*/ 31 h 37"/>
                <a:gd name="T16" fmla="*/ 2 w 44"/>
                <a:gd name="T17" fmla="*/ 23 h 37"/>
                <a:gd name="T18" fmla="*/ 2 w 44"/>
                <a:gd name="T19" fmla="*/ 21 h 37"/>
                <a:gd name="T20" fmla="*/ 2 w 44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7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4" y="15"/>
                    <a:pt x="15" y="20"/>
                    <a:pt x="27" y="23"/>
                  </a:cubicBezTo>
                  <a:cubicBezTo>
                    <a:pt x="34" y="25"/>
                    <a:pt x="41" y="28"/>
                    <a:pt x="44" y="37"/>
                  </a:cubicBezTo>
                  <a:cubicBezTo>
                    <a:pt x="35" y="32"/>
                    <a:pt x="25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4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9" y="30"/>
                    <a:pt x="3" y="30"/>
                    <a:pt x="2" y="23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0" y="14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EF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8" name="Freeform 2465"/>
            <p:cNvSpPr/>
            <p:nvPr/>
          </p:nvSpPr>
          <p:spPr bwMode="auto">
            <a:xfrm>
              <a:off x="6224" y="3759"/>
              <a:ext cx="51" cy="34"/>
            </a:xfrm>
            <a:custGeom>
              <a:avLst/>
              <a:gdLst>
                <a:gd name="T0" fmla="*/ 6 w 34"/>
                <a:gd name="T1" fmla="*/ 0 h 23"/>
                <a:gd name="T2" fmla="*/ 20 w 34"/>
                <a:gd name="T3" fmla="*/ 6 h 23"/>
                <a:gd name="T4" fmla="*/ 33 w 34"/>
                <a:gd name="T5" fmla="*/ 13 h 23"/>
                <a:gd name="T6" fmla="*/ 33 w 34"/>
                <a:gd name="T7" fmla="*/ 15 h 23"/>
                <a:gd name="T8" fmla="*/ 33 w 34"/>
                <a:gd name="T9" fmla="*/ 15 h 23"/>
                <a:gd name="T10" fmla="*/ 33 w 34"/>
                <a:gd name="T11" fmla="*/ 15 h 23"/>
                <a:gd name="T12" fmla="*/ 31 w 34"/>
                <a:gd name="T13" fmla="*/ 17 h 23"/>
                <a:gd name="T14" fmla="*/ 29 w 34"/>
                <a:gd name="T15" fmla="*/ 19 h 23"/>
                <a:gd name="T16" fmla="*/ 21 w 34"/>
                <a:gd name="T17" fmla="*/ 20 h 23"/>
                <a:gd name="T18" fmla="*/ 9 w 34"/>
                <a:gd name="T19" fmla="*/ 23 h 23"/>
                <a:gd name="T20" fmla="*/ 11 w 34"/>
                <a:gd name="T21" fmla="*/ 18 h 23"/>
                <a:gd name="T22" fmla="*/ 0 w 34"/>
                <a:gd name="T23" fmla="*/ 4 h 23"/>
                <a:gd name="T24" fmla="*/ 6 w 3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3">
                  <a:moveTo>
                    <a:pt x="6" y="0"/>
                  </a:moveTo>
                  <a:cubicBezTo>
                    <a:pt x="12" y="0"/>
                    <a:pt x="17" y="1"/>
                    <a:pt x="20" y="6"/>
                  </a:cubicBezTo>
                  <a:cubicBezTo>
                    <a:pt x="23" y="12"/>
                    <a:pt x="27" y="13"/>
                    <a:pt x="33" y="13"/>
                  </a:cubicBezTo>
                  <a:cubicBezTo>
                    <a:pt x="33" y="14"/>
                    <a:pt x="34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6"/>
                    <a:pt x="32" y="17"/>
                    <a:pt x="31" y="17"/>
                  </a:cubicBezTo>
                  <a:cubicBezTo>
                    <a:pt x="30" y="18"/>
                    <a:pt x="30" y="18"/>
                    <a:pt x="29" y="19"/>
                  </a:cubicBezTo>
                  <a:cubicBezTo>
                    <a:pt x="26" y="19"/>
                    <a:pt x="24" y="18"/>
                    <a:pt x="21" y="20"/>
                  </a:cubicBezTo>
                  <a:cubicBezTo>
                    <a:pt x="18" y="23"/>
                    <a:pt x="14" y="23"/>
                    <a:pt x="9" y="23"/>
                  </a:cubicBezTo>
                  <a:cubicBezTo>
                    <a:pt x="8" y="20"/>
                    <a:pt x="15" y="20"/>
                    <a:pt x="11" y="18"/>
                  </a:cubicBezTo>
                  <a:cubicBezTo>
                    <a:pt x="5" y="15"/>
                    <a:pt x="4" y="8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3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9" name="Freeform 2466"/>
            <p:cNvSpPr/>
            <p:nvPr/>
          </p:nvSpPr>
          <p:spPr bwMode="auto">
            <a:xfrm>
              <a:off x="6191" y="3781"/>
              <a:ext cx="60" cy="27"/>
            </a:xfrm>
            <a:custGeom>
              <a:avLst/>
              <a:gdLst>
                <a:gd name="T0" fmla="*/ 24 w 40"/>
                <a:gd name="T1" fmla="*/ 8 h 18"/>
                <a:gd name="T2" fmla="*/ 28 w 40"/>
                <a:gd name="T3" fmla="*/ 10 h 18"/>
                <a:gd name="T4" fmla="*/ 36 w 40"/>
                <a:gd name="T5" fmla="*/ 12 h 18"/>
                <a:gd name="T6" fmla="*/ 40 w 40"/>
                <a:gd name="T7" fmla="*/ 15 h 18"/>
                <a:gd name="T8" fmla="*/ 36 w 40"/>
                <a:gd name="T9" fmla="*/ 17 h 18"/>
                <a:gd name="T10" fmla="*/ 22 w 40"/>
                <a:gd name="T11" fmla="*/ 15 h 18"/>
                <a:gd name="T12" fmla="*/ 10 w 40"/>
                <a:gd name="T13" fmla="*/ 13 h 18"/>
                <a:gd name="T14" fmla="*/ 3 w 40"/>
                <a:gd name="T15" fmla="*/ 13 h 18"/>
                <a:gd name="T16" fmla="*/ 1 w 40"/>
                <a:gd name="T17" fmla="*/ 10 h 18"/>
                <a:gd name="T18" fmla="*/ 13 w 40"/>
                <a:gd name="T19" fmla="*/ 0 h 18"/>
                <a:gd name="T20" fmla="*/ 13 w 40"/>
                <a:gd name="T21" fmla="*/ 0 h 18"/>
                <a:gd name="T22" fmla="*/ 24 w 40"/>
                <a:gd name="T2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8">
                  <a:moveTo>
                    <a:pt x="24" y="8"/>
                  </a:moveTo>
                  <a:cubicBezTo>
                    <a:pt x="25" y="9"/>
                    <a:pt x="27" y="9"/>
                    <a:pt x="28" y="10"/>
                  </a:cubicBezTo>
                  <a:cubicBezTo>
                    <a:pt x="30" y="12"/>
                    <a:pt x="33" y="12"/>
                    <a:pt x="36" y="12"/>
                  </a:cubicBezTo>
                  <a:cubicBezTo>
                    <a:pt x="38" y="12"/>
                    <a:pt x="40" y="13"/>
                    <a:pt x="40" y="15"/>
                  </a:cubicBezTo>
                  <a:cubicBezTo>
                    <a:pt x="40" y="17"/>
                    <a:pt x="38" y="17"/>
                    <a:pt x="36" y="17"/>
                  </a:cubicBezTo>
                  <a:cubicBezTo>
                    <a:pt x="31" y="18"/>
                    <a:pt x="26" y="18"/>
                    <a:pt x="22" y="15"/>
                  </a:cubicBezTo>
                  <a:cubicBezTo>
                    <a:pt x="18" y="13"/>
                    <a:pt x="14" y="12"/>
                    <a:pt x="10" y="13"/>
                  </a:cubicBezTo>
                  <a:cubicBezTo>
                    <a:pt x="8" y="14"/>
                    <a:pt x="5" y="14"/>
                    <a:pt x="3" y="13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4" y="6"/>
                    <a:pt x="6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1"/>
                    <a:pt x="20" y="5"/>
                    <a:pt x="24" y="8"/>
                  </a:cubicBezTo>
                  <a:close/>
                </a:path>
              </a:pathLst>
            </a:custGeom>
            <a:solidFill>
              <a:srgbClr val="EAA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0" name="Freeform 2467"/>
            <p:cNvSpPr/>
            <p:nvPr/>
          </p:nvSpPr>
          <p:spPr bwMode="auto">
            <a:xfrm>
              <a:off x="6277" y="3774"/>
              <a:ext cx="28" cy="19"/>
            </a:xfrm>
            <a:custGeom>
              <a:avLst/>
              <a:gdLst>
                <a:gd name="T0" fmla="*/ 6 w 19"/>
                <a:gd name="T1" fmla="*/ 1 h 13"/>
                <a:gd name="T2" fmla="*/ 19 w 19"/>
                <a:gd name="T3" fmla="*/ 5 h 13"/>
                <a:gd name="T4" fmla="*/ 11 w 19"/>
                <a:gd name="T5" fmla="*/ 11 h 13"/>
                <a:gd name="T6" fmla="*/ 9 w 19"/>
                <a:gd name="T7" fmla="*/ 11 h 13"/>
                <a:gd name="T8" fmla="*/ 2 w 19"/>
                <a:gd name="T9" fmla="*/ 9 h 13"/>
                <a:gd name="T10" fmla="*/ 6 w 19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6" y="1"/>
                  </a:moveTo>
                  <a:cubicBezTo>
                    <a:pt x="10" y="2"/>
                    <a:pt x="16" y="0"/>
                    <a:pt x="19" y="5"/>
                  </a:cubicBezTo>
                  <a:cubicBezTo>
                    <a:pt x="19" y="10"/>
                    <a:pt x="17" y="13"/>
                    <a:pt x="11" y="11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7" y="11"/>
                    <a:pt x="3" y="12"/>
                    <a:pt x="2" y="9"/>
                  </a:cubicBezTo>
                  <a:cubicBezTo>
                    <a:pt x="0" y="6"/>
                    <a:pt x="5" y="4"/>
                    <a:pt x="6" y="1"/>
                  </a:cubicBezTo>
                  <a:close/>
                </a:path>
              </a:pathLst>
            </a:custGeom>
            <a:solidFill>
              <a:srgbClr val="E9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1" name="Freeform 2468"/>
            <p:cNvSpPr/>
            <p:nvPr/>
          </p:nvSpPr>
          <p:spPr bwMode="auto">
            <a:xfrm>
              <a:off x="6305" y="3781"/>
              <a:ext cx="6" cy="35"/>
            </a:xfrm>
            <a:custGeom>
              <a:avLst/>
              <a:gdLst>
                <a:gd name="T0" fmla="*/ 4 w 4"/>
                <a:gd name="T1" fmla="*/ 2 h 23"/>
                <a:gd name="T2" fmla="*/ 4 w 4"/>
                <a:gd name="T3" fmla="*/ 23 h 23"/>
                <a:gd name="T4" fmla="*/ 2 w 4"/>
                <a:gd name="T5" fmla="*/ 0 h 23"/>
                <a:gd name="T6" fmla="*/ 4 w 4"/>
                <a:gd name="T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3">
                  <a:moveTo>
                    <a:pt x="4" y="2"/>
                  </a:moveTo>
                  <a:cubicBezTo>
                    <a:pt x="4" y="9"/>
                    <a:pt x="4" y="16"/>
                    <a:pt x="4" y="23"/>
                  </a:cubicBezTo>
                  <a:cubicBezTo>
                    <a:pt x="0" y="16"/>
                    <a:pt x="3" y="8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2" name="Freeform 2469"/>
            <p:cNvSpPr/>
            <p:nvPr/>
          </p:nvSpPr>
          <p:spPr bwMode="auto">
            <a:xfrm>
              <a:off x="6311" y="3819"/>
              <a:ext cx="17" cy="12"/>
            </a:xfrm>
            <a:custGeom>
              <a:avLst/>
              <a:gdLst>
                <a:gd name="T0" fmla="*/ 0 w 11"/>
                <a:gd name="T1" fmla="*/ 0 h 8"/>
                <a:gd name="T2" fmla="*/ 11 w 11"/>
                <a:gd name="T3" fmla="*/ 8 h 8"/>
                <a:gd name="T4" fmla="*/ 0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5"/>
                    <a:pt x="7" y="5"/>
                    <a:pt x="11" y="8"/>
                  </a:cubicBezTo>
                  <a:cubicBezTo>
                    <a:pt x="2" y="8"/>
                    <a:pt x="2" y="8"/>
                    <a:pt x="0" y="0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3" name="Freeform 2470"/>
            <p:cNvSpPr/>
            <p:nvPr/>
          </p:nvSpPr>
          <p:spPr bwMode="auto">
            <a:xfrm>
              <a:off x="6277" y="377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4" name="Freeform 2471"/>
            <p:cNvSpPr/>
            <p:nvPr/>
          </p:nvSpPr>
          <p:spPr bwMode="auto">
            <a:xfrm>
              <a:off x="6274" y="37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5" name="Freeform 2472"/>
            <p:cNvSpPr/>
            <p:nvPr/>
          </p:nvSpPr>
          <p:spPr bwMode="auto">
            <a:xfrm>
              <a:off x="6271" y="378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6" name="Freeform 2473"/>
            <p:cNvSpPr/>
            <p:nvPr/>
          </p:nvSpPr>
          <p:spPr bwMode="auto">
            <a:xfrm>
              <a:off x="6328" y="38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7" name="Freeform 2474"/>
            <p:cNvSpPr/>
            <p:nvPr/>
          </p:nvSpPr>
          <p:spPr bwMode="auto">
            <a:xfrm>
              <a:off x="6211" y="3781"/>
              <a:ext cx="16" cy="12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1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6" y="7"/>
                    <a:pt x="3" y="3"/>
                    <a:pt x="0" y="0"/>
                  </a:cubicBezTo>
                  <a:cubicBezTo>
                    <a:pt x="5" y="0"/>
                    <a:pt x="8" y="4"/>
                    <a:pt x="11" y="8"/>
                  </a:cubicBezTo>
                  <a:close/>
                </a:path>
              </a:pathLst>
            </a:custGeom>
            <a:solidFill>
              <a:srgbClr val="EB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8" name="Freeform 2475"/>
            <p:cNvSpPr/>
            <p:nvPr/>
          </p:nvSpPr>
          <p:spPr bwMode="auto">
            <a:xfrm>
              <a:off x="6397" y="3741"/>
              <a:ext cx="111" cy="70"/>
            </a:xfrm>
            <a:custGeom>
              <a:avLst/>
              <a:gdLst>
                <a:gd name="T0" fmla="*/ 37 w 74"/>
                <a:gd name="T1" fmla="*/ 43 h 47"/>
                <a:gd name="T2" fmla="*/ 15 w 74"/>
                <a:gd name="T3" fmla="*/ 46 h 47"/>
                <a:gd name="T4" fmla="*/ 3 w 74"/>
                <a:gd name="T5" fmla="*/ 39 h 47"/>
                <a:gd name="T6" fmla="*/ 7 w 74"/>
                <a:gd name="T7" fmla="*/ 25 h 47"/>
                <a:gd name="T8" fmla="*/ 12 w 74"/>
                <a:gd name="T9" fmla="*/ 14 h 47"/>
                <a:gd name="T10" fmla="*/ 12 w 74"/>
                <a:gd name="T11" fmla="*/ 8 h 47"/>
                <a:gd name="T12" fmla="*/ 26 w 74"/>
                <a:gd name="T13" fmla="*/ 12 h 47"/>
                <a:gd name="T14" fmla="*/ 42 w 74"/>
                <a:gd name="T15" fmla="*/ 8 h 47"/>
                <a:gd name="T16" fmla="*/ 56 w 74"/>
                <a:gd name="T17" fmla="*/ 2 h 47"/>
                <a:gd name="T18" fmla="*/ 65 w 74"/>
                <a:gd name="T19" fmla="*/ 1 h 47"/>
                <a:gd name="T20" fmla="*/ 72 w 74"/>
                <a:gd name="T21" fmla="*/ 2 h 47"/>
                <a:gd name="T22" fmla="*/ 70 w 74"/>
                <a:gd name="T23" fmla="*/ 9 h 47"/>
                <a:gd name="T24" fmla="*/ 59 w 74"/>
                <a:gd name="T25" fmla="*/ 16 h 47"/>
                <a:gd name="T26" fmla="*/ 53 w 74"/>
                <a:gd name="T27" fmla="*/ 19 h 47"/>
                <a:gd name="T28" fmla="*/ 54 w 74"/>
                <a:gd name="T29" fmla="*/ 30 h 47"/>
                <a:gd name="T30" fmla="*/ 54 w 74"/>
                <a:gd name="T31" fmla="*/ 38 h 47"/>
                <a:gd name="T32" fmla="*/ 47 w 74"/>
                <a:gd name="T33" fmla="*/ 40 h 47"/>
                <a:gd name="T34" fmla="*/ 37 w 74"/>
                <a:gd name="T3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47">
                  <a:moveTo>
                    <a:pt x="37" y="43"/>
                  </a:moveTo>
                  <a:cubicBezTo>
                    <a:pt x="30" y="44"/>
                    <a:pt x="22" y="46"/>
                    <a:pt x="15" y="46"/>
                  </a:cubicBezTo>
                  <a:cubicBezTo>
                    <a:pt x="7" y="47"/>
                    <a:pt x="6" y="46"/>
                    <a:pt x="3" y="39"/>
                  </a:cubicBezTo>
                  <a:cubicBezTo>
                    <a:pt x="0" y="30"/>
                    <a:pt x="0" y="30"/>
                    <a:pt x="7" y="25"/>
                  </a:cubicBezTo>
                  <a:cubicBezTo>
                    <a:pt x="11" y="22"/>
                    <a:pt x="12" y="19"/>
                    <a:pt x="12" y="14"/>
                  </a:cubicBezTo>
                  <a:cubicBezTo>
                    <a:pt x="10" y="12"/>
                    <a:pt x="10" y="9"/>
                    <a:pt x="12" y="8"/>
                  </a:cubicBezTo>
                  <a:cubicBezTo>
                    <a:pt x="17" y="7"/>
                    <a:pt x="20" y="13"/>
                    <a:pt x="26" y="12"/>
                  </a:cubicBezTo>
                  <a:cubicBezTo>
                    <a:pt x="31" y="12"/>
                    <a:pt x="37" y="11"/>
                    <a:pt x="42" y="8"/>
                  </a:cubicBezTo>
                  <a:cubicBezTo>
                    <a:pt x="46" y="5"/>
                    <a:pt x="50" y="0"/>
                    <a:pt x="56" y="2"/>
                  </a:cubicBezTo>
                  <a:cubicBezTo>
                    <a:pt x="60" y="5"/>
                    <a:pt x="62" y="1"/>
                    <a:pt x="65" y="1"/>
                  </a:cubicBezTo>
                  <a:cubicBezTo>
                    <a:pt x="67" y="1"/>
                    <a:pt x="70" y="0"/>
                    <a:pt x="72" y="2"/>
                  </a:cubicBezTo>
                  <a:cubicBezTo>
                    <a:pt x="74" y="5"/>
                    <a:pt x="72" y="7"/>
                    <a:pt x="70" y="9"/>
                  </a:cubicBezTo>
                  <a:cubicBezTo>
                    <a:pt x="67" y="12"/>
                    <a:pt x="64" y="15"/>
                    <a:pt x="59" y="16"/>
                  </a:cubicBezTo>
                  <a:cubicBezTo>
                    <a:pt x="57" y="16"/>
                    <a:pt x="55" y="18"/>
                    <a:pt x="53" y="19"/>
                  </a:cubicBezTo>
                  <a:cubicBezTo>
                    <a:pt x="50" y="24"/>
                    <a:pt x="49" y="27"/>
                    <a:pt x="54" y="30"/>
                  </a:cubicBezTo>
                  <a:cubicBezTo>
                    <a:pt x="59" y="34"/>
                    <a:pt x="57" y="36"/>
                    <a:pt x="54" y="38"/>
                  </a:cubicBezTo>
                  <a:cubicBezTo>
                    <a:pt x="52" y="39"/>
                    <a:pt x="49" y="40"/>
                    <a:pt x="47" y="40"/>
                  </a:cubicBezTo>
                  <a:cubicBezTo>
                    <a:pt x="43" y="39"/>
                    <a:pt x="40" y="40"/>
                    <a:pt x="37" y="43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9" name="Freeform 2476"/>
            <p:cNvSpPr/>
            <p:nvPr/>
          </p:nvSpPr>
          <p:spPr bwMode="auto">
            <a:xfrm>
              <a:off x="6467" y="3675"/>
              <a:ext cx="104" cy="118"/>
            </a:xfrm>
            <a:custGeom>
              <a:avLst/>
              <a:gdLst>
                <a:gd name="T0" fmla="*/ 38 w 69"/>
                <a:gd name="T1" fmla="*/ 73 h 79"/>
                <a:gd name="T2" fmla="*/ 30 w 69"/>
                <a:gd name="T3" fmla="*/ 79 h 79"/>
                <a:gd name="T4" fmla="*/ 37 w 69"/>
                <a:gd name="T5" fmla="*/ 58 h 79"/>
                <a:gd name="T6" fmla="*/ 40 w 69"/>
                <a:gd name="T7" fmla="*/ 48 h 79"/>
                <a:gd name="T8" fmla="*/ 39 w 69"/>
                <a:gd name="T9" fmla="*/ 43 h 79"/>
                <a:gd name="T10" fmla="*/ 25 w 69"/>
                <a:gd name="T11" fmla="*/ 34 h 79"/>
                <a:gd name="T12" fmla="*/ 25 w 69"/>
                <a:gd name="T13" fmla="*/ 23 h 79"/>
                <a:gd name="T14" fmla="*/ 24 w 69"/>
                <a:gd name="T15" fmla="*/ 17 h 79"/>
                <a:gd name="T16" fmla="*/ 17 w 69"/>
                <a:gd name="T17" fmla="*/ 20 h 79"/>
                <a:gd name="T18" fmla="*/ 0 w 69"/>
                <a:gd name="T19" fmla="*/ 27 h 79"/>
                <a:gd name="T20" fmla="*/ 19 w 69"/>
                <a:gd name="T21" fmla="*/ 14 h 79"/>
                <a:gd name="T22" fmla="*/ 30 w 69"/>
                <a:gd name="T23" fmla="*/ 6 h 79"/>
                <a:gd name="T24" fmla="*/ 30 w 69"/>
                <a:gd name="T25" fmla="*/ 6 h 79"/>
                <a:gd name="T26" fmla="*/ 34 w 69"/>
                <a:gd name="T27" fmla="*/ 4 h 79"/>
                <a:gd name="T28" fmla="*/ 34 w 69"/>
                <a:gd name="T29" fmla="*/ 4 h 79"/>
                <a:gd name="T30" fmla="*/ 53 w 69"/>
                <a:gd name="T31" fmla="*/ 2 h 79"/>
                <a:gd name="T32" fmla="*/ 58 w 69"/>
                <a:gd name="T33" fmla="*/ 10 h 79"/>
                <a:gd name="T34" fmla="*/ 56 w 69"/>
                <a:gd name="T35" fmla="*/ 20 h 79"/>
                <a:gd name="T36" fmla="*/ 59 w 69"/>
                <a:gd name="T37" fmla="*/ 29 h 79"/>
                <a:gd name="T38" fmla="*/ 69 w 69"/>
                <a:gd name="T39" fmla="*/ 44 h 79"/>
                <a:gd name="T40" fmla="*/ 66 w 69"/>
                <a:gd name="T41" fmla="*/ 47 h 79"/>
                <a:gd name="T42" fmla="*/ 62 w 69"/>
                <a:gd name="T43" fmla="*/ 49 h 79"/>
                <a:gd name="T44" fmla="*/ 61 w 69"/>
                <a:gd name="T45" fmla="*/ 51 h 79"/>
                <a:gd name="T46" fmla="*/ 59 w 69"/>
                <a:gd name="T47" fmla="*/ 57 h 79"/>
                <a:gd name="T48" fmla="*/ 58 w 69"/>
                <a:gd name="T49" fmla="*/ 59 h 79"/>
                <a:gd name="T50" fmla="*/ 52 w 69"/>
                <a:gd name="T51" fmla="*/ 66 h 79"/>
                <a:gd name="T52" fmla="*/ 50 w 69"/>
                <a:gd name="T53" fmla="*/ 68 h 79"/>
                <a:gd name="T54" fmla="*/ 49 w 69"/>
                <a:gd name="T55" fmla="*/ 68 h 79"/>
                <a:gd name="T56" fmla="*/ 38 w 69"/>
                <a:gd name="T57" fmla="*/ 7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79">
                  <a:moveTo>
                    <a:pt x="38" y="73"/>
                  </a:moveTo>
                  <a:cubicBezTo>
                    <a:pt x="35" y="75"/>
                    <a:pt x="33" y="77"/>
                    <a:pt x="30" y="79"/>
                  </a:cubicBezTo>
                  <a:cubicBezTo>
                    <a:pt x="27" y="70"/>
                    <a:pt x="30" y="63"/>
                    <a:pt x="37" y="58"/>
                  </a:cubicBezTo>
                  <a:cubicBezTo>
                    <a:pt x="42" y="55"/>
                    <a:pt x="44" y="53"/>
                    <a:pt x="40" y="48"/>
                  </a:cubicBezTo>
                  <a:cubicBezTo>
                    <a:pt x="39" y="46"/>
                    <a:pt x="40" y="45"/>
                    <a:pt x="39" y="43"/>
                  </a:cubicBezTo>
                  <a:cubicBezTo>
                    <a:pt x="36" y="34"/>
                    <a:pt x="35" y="33"/>
                    <a:pt x="25" y="34"/>
                  </a:cubicBezTo>
                  <a:cubicBezTo>
                    <a:pt x="24" y="31"/>
                    <a:pt x="24" y="27"/>
                    <a:pt x="25" y="23"/>
                  </a:cubicBezTo>
                  <a:cubicBezTo>
                    <a:pt x="25" y="21"/>
                    <a:pt x="26" y="19"/>
                    <a:pt x="24" y="17"/>
                  </a:cubicBezTo>
                  <a:cubicBezTo>
                    <a:pt x="20" y="16"/>
                    <a:pt x="19" y="18"/>
                    <a:pt x="17" y="20"/>
                  </a:cubicBezTo>
                  <a:cubicBezTo>
                    <a:pt x="12" y="27"/>
                    <a:pt x="12" y="27"/>
                    <a:pt x="0" y="27"/>
                  </a:cubicBezTo>
                  <a:cubicBezTo>
                    <a:pt x="7" y="22"/>
                    <a:pt x="15" y="21"/>
                    <a:pt x="19" y="14"/>
                  </a:cubicBezTo>
                  <a:cubicBezTo>
                    <a:pt x="22" y="10"/>
                    <a:pt x="26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3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0" y="0"/>
                    <a:pt x="46" y="2"/>
                    <a:pt x="53" y="2"/>
                  </a:cubicBezTo>
                  <a:cubicBezTo>
                    <a:pt x="57" y="2"/>
                    <a:pt x="58" y="6"/>
                    <a:pt x="58" y="10"/>
                  </a:cubicBezTo>
                  <a:cubicBezTo>
                    <a:pt x="58" y="13"/>
                    <a:pt x="57" y="17"/>
                    <a:pt x="56" y="20"/>
                  </a:cubicBezTo>
                  <a:cubicBezTo>
                    <a:pt x="54" y="24"/>
                    <a:pt x="55" y="27"/>
                    <a:pt x="59" y="29"/>
                  </a:cubicBezTo>
                  <a:cubicBezTo>
                    <a:pt x="65" y="32"/>
                    <a:pt x="68" y="38"/>
                    <a:pt x="69" y="44"/>
                  </a:cubicBezTo>
                  <a:cubicBezTo>
                    <a:pt x="69" y="46"/>
                    <a:pt x="67" y="47"/>
                    <a:pt x="66" y="47"/>
                  </a:cubicBezTo>
                  <a:cubicBezTo>
                    <a:pt x="64" y="47"/>
                    <a:pt x="63" y="48"/>
                    <a:pt x="62" y="49"/>
                  </a:cubicBezTo>
                  <a:cubicBezTo>
                    <a:pt x="61" y="50"/>
                    <a:pt x="61" y="50"/>
                    <a:pt x="61" y="51"/>
                  </a:cubicBezTo>
                  <a:cubicBezTo>
                    <a:pt x="60" y="53"/>
                    <a:pt x="60" y="55"/>
                    <a:pt x="59" y="57"/>
                  </a:cubicBezTo>
                  <a:cubicBezTo>
                    <a:pt x="59" y="57"/>
                    <a:pt x="59" y="58"/>
                    <a:pt x="58" y="59"/>
                  </a:cubicBezTo>
                  <a:cubicBezTo>
                    <a:pt x="56" y="61"/>
                    <a:pt x="55" y="64"/>
                    <a:pt x="52" y="66"/>
                  </a:cubicBezTo>
                  <a:cubicBezTo>
                    <a:pt x="51" y="67"/>
                    <a:pt x="51" y="67"/>
                    <a:pt x="50" y="68"/>
                  </a:cubicBezTo>
                  <a:cubicBezTo>
                    <a:pt x="50" y="68"/>
                    <a:pt x="49" y="68"/>
                    <a:pt x="49" y="68"/>
                  </a:cubicBezTo>
                  <a:cubicBezTo>
                    <a:pt x="46" y="71"/>
                    <a:pt x="43" y="74"/>
                    <a:pt x="38" y="73"/>
                  </a:cubicBezTo>
                  <a:close/>
                </a:path>
              </a:pathLst>
            </a:custGeom>
            <a:solidFill>
              <a:srgbClr val="F9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0" name="Freeform 2477"/>
            <p:cNvSpPr/>
            <p:nvPr/>
          </p:nvSpPr>
          <p:spPr bwMode="auto">
            <a:xfrm>
              <a:off x="6418" y="3721"/>
              <a:ext cx="66" cy="45"/>
            </a:xfrm>
            <a:custGeom>
              <a:avLst/>
              <a:gdLst>
                <a:gd name="T0" fmla="*/ 42 w 44"/>
                <a:gd name="T1" fmla="*/ 15 h 30"/>
                <a:gd name="T2" fmla="*/ 28 w 44"/>
                <a:gd name="T3" fmla="*/ 26 h 30"/>
                <a:gd name="T4" fmla="*/ 9 w 44"/>
                <a:gd name="T5" fmla="*/ 30 h 30"/>
                <a:gd name="T6" fmla="*/ 0 w 44"/>
                <a:gd name="T7" fmla="*/ 21 h 30"/>
                <a:gd name="T8" fmla="*/ 7 w 44"/>
                <a:gd name="T9" fmla="*/ 15 h 30"/>
                <a:gd name="T10" fmla="*/ 9 w 44"/>
                <a:gd name="T11" fmla="*/ 11 h 30"/>
                <a:gd name="T12" fmla="*/ 15 w 44"/>
                <a:gd name="T13" fmla="*/ 6 h 30"/>
                <a:gd name="T14" fmla="*/ 23 w 44"/>
                <a:gd name="T15" fmla="*/ 0 h 30"/>
                <a:gd name="T16" fmla="*/ 23 w 44"/>
                <a:gd name="T17" fmla="*/ 0 h 30"/>
                <a:gd name="T18" fmla="*/ 25 w 44"/>
                <a:gd name="T19" fmla="*/ 2 h 30"/>
                <a:gd name="T20" fmla="*/ 25 w 44"/>
                <a:gd name="T21" fmla="*/ 2 h 30"/>
                <a:gd name="T22" fmla="*/ 29 w 44"/>
                <a:gd name="T23" fmla="*/ 4 h 30"/>
                <a:gd name="T24" fmla="*/ 29 w 44"/>
                <a:gd name="T25" fmla="*/ 4 h 30"/>
                <a:gd name="T26" fmla="*/ 31 w 44"/>
                <a:gd name="T27" fmla="*/ 6 h 30"/>
                <a:gd name="T28" fmla="*/ 33 w 44"/>
                <a:gd name="T29" fmla="*/ 6 h 30"/>
                <a:gd name="T30" fmla="*/ 44 w 44"/>
                <a:gd name="T31" fmla="*/ 11 h 30"/>
                <a:gd name="T32" fmla="*/ 44 w 44"/>
                <a:gd name="T33" fmla="*/ 11 h 30"/>
                <a:gd name="T34" fmla="*/ 42 w 44"/>
                <a:gd name="T3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0">
                  <a:moveTo>
                    <a:pt x="42" y="15"/>
                  </a:moveTo>
                  <a:cubicBezTo>
                    <a:pt x="37" y="19"/>
                    <a:pt x="33" y="22"/>
                    <a:pt x="28" y="26"/>
                  </a:cubicBezTo>
                  <a:cubicBezTo>
                    <a:pt x="22" y="30"/>
                    <a:pt x="15" y="30"/>
                    <a:pt x="9" y="30"/>
                  </a:cubicBezTo>
                  <a:cubicBezTo>
                    <a:pt x="4" y="29"/>
                    <a:pt x="1" y="26"/>
                    <a:pt x="0" y="21"/>
                  </a:cubicBezTo>
                  <a:cubicBezTo>
                    <a:pt x="1" y="17"/>
                    <a:pt x="6" y="18"/>
                    <a:pt x="7" y="15"/>
                  </a:cubicBezTo>
                  <a:cubicBezTo>
                    <a:pt x="8" y="14"/>
                    <a:pt x="9" y="13"/>
                    <a:pt x="9" y="11"/>
                  </a:cubicBezTo>
                  <a:cubicBezTo>
                    <a:pt x="12" y="10"/>
                    <a:pt x="13" y="7"/>
                    <a:pt x="15" y="6"/>
                  </a:cubicBezTo>
                  <a:cubicBezTo>
                    <a:pt x="19" y="5"/>
                    <a:pt x="21" y="3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4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30" y="5"/>
                    <a:pt x="31" y="6"/>
                  </a:cubicBezTo>
                  <a:cubicBezTo>
                    <a:pt x="31" y="6"/>
                    <a:pt x="32" y="6"/>
                    <a:pt x="33" y="6"/>
                  </a:cubicBezTo>
                  <a:cubicBezTo>
                    <a:pt x="36" y="8"/>
                    <a:pt x="44" y="3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2"/>
                    <a:pt x="43" y="14"/>
                    <a:pt x="42" y="15"/>
                  </a:cubicBezTo>
                  <a:close/>
                </a:path>
              </a:pathLst>
            </a:custGeom>
            <a:solidFill>
              <a:srgbClr val="F8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1" name="Freeform 2478"/>
            <p:cNvSpPr/>
            <p:nvPr/>
          </p:nvSpPr>
          <p:spPr bwMode="auto">
            <a:xfrm>
              <a:off x="6467" y="3721"/>
              <a:ext cx="21" cy="17"/>
            </a:xfrm>
            <a:custGeom>
              <a:avLst/>
              <a:gdLst>
                <a:gd name="T0" fmla="*/ 11 w 14"/>
                <a:gd name="T1" fmla="*/ 11 h 11"/>
                <a:gd name="T2" fmla="*/ 7 w 14"/>
                <a:gd name="T3" fmla="*/ 9 h 11"/>
                <a:gd name="T4" fmla="*/ 0 w 14"/>
                <a:gd name="T5" fmla="*/ 6 h 11"/>
                <a:gd name="T6" fmla="*/ 4 w 14"/>
                <a:gd name="T7" fmla="*/ 3 h 11"/>
                <a:gd name="T8" fmla="*/ 11 w 14"/>
                <a:gd name="T9" fmla="*/ 2 h 11"/>
                <a:gd name="T10" fmla="*/ 11 w 1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11"/>
                  </a:moveTo>
                  <a:cubicBezTo>
                    <a:pt x="10" y="10"/>
                    <a:pt x="9" y="8"/>
                    <a:pt x="7" y="9"/>
                  </a:cubicBezTo>
                  <a:cubicBezTo>
                    <a:pt x="3" y="10"/>
                    <a:pt x="2" y="7"/>
                    <a:pt x="0" y="6"/>
                  </a:cubicBezTo>
                  <a:cubicBezTo>
                    <a:pt x="1" y="5"/>
                    <a:pt x="2" y="4"/>
                    <a:pt x="4" y="3"/>
                  </a:cubicBezTo>
                  <a:cubicBezTo>
                    <a:pt x="6" y="3"/>
                    <a:pt x="9" y="0"/>
                    <a:pt x="11" y="2"/>
                  </a:cubicBezTo>
                  <a:cubicBezTo>
                    <a:pt x="14" y="5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2" name="Freeform 2479"/>
            <p:cNvSpPr/>
            <p:nvPr/>
          </p:nvSpPr>
          <p:spPr bwMode="auto">
            <a:xfrm>
              <a:off x="6490" y="3684"/>
              <a:ext cx="22" cy="13"/>
            </a:xfrm>
            <a:custGeom>
              <a:avLst/>
              <a:gdLst>
                <a:gd name="T0" fmla="*/ 15 w 15"/>
                <a:gd name="T1" fmla="*/ 0 h 9"/>
                <a:gd name="T2" fmla="*/ 4 w 15"/>
                <a:gd name="T3" fmla="*/ 8 h 9"/>
                <a:gd name="T4" fmla="*/ 0 w 15"/>
                <a:gd name="T5" fmla="*/ 6 h 9"/>
                <a:gd name="T6" fmla="*/ 15 w 1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2" y="3"/>
                    <a:pt x="10" y="9"/>
                    <a:pt x="4" y="8"/>
                  </a:cubicBezTo>
                  <a:cubicBezTo>
                    <a:pt x="3" y="6"/>
                    <a:pt x="1" y="6"/>
                    <a:pt x="0" y="6"/>
                  </a:cubicBezTo>
                  <a:cubicBezTo>
                    <a:pt x="4" y="2"/>
                    <a:pt x="9" y="0"/>
                    <a:pt x="15" y="0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3" name="Freeform 2480"/>
            <p:cNvSpPr/>
            <p:nvPr/>
          </p:nvSpPr>
          <p:spPr bwMode="auto">
            <a:xfrm>
              <a:off x="6455" y="3724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4" name="Freeform 2481"/>
            <p:cNvSpPr/>
            <p:nvPr/>
          </p:nvSpPr>
          <p:spPr bwMode="auto">
            <a:xfrm>
              <a:off x="6481" y="373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5" name="Freeform 2482"/>
            <p:cNvSpPr/>
            <p:nvPr/>
          </p:nvSpPr>
          <p:spPr bwMode="auto">
            <a:xfrm>
              <a:off x="6452" y="372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6" name="Freeform 2483"/>
            <p:cNvSpPr/>
            <p:nvPr/>
          </p:nvSpPr>
          <p:spPr bwMode="auto">
            <a:xfrm>
              <a:off x="6461" y="37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4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7" name="Freeform 2484"/>
            <p:cNvSpPr/>
            <p:nvPr/>
          </p:nvSpPr>
          <p:spPr bwMode="auto">
            <a:xfrm>
              <a:off x="6286" y="3750"/>
              <a:ext cx="81" cy="52"/>
            </a:xfrm>
            <a:custGeom>
              <a:avLst/>
              <a:gdLst>
                <a:gd name="T0" fmla="*/ 21 w 54"/>
                <a:gd name="T1" fmla="*/ 23 h 35"/>
                <a:gd name="T2" fmla="*/ 0 w 54"/>
                <a:gd name="T3" fmla="*/ 15 h 35"/>
                <a:gd name="T4" fmla="*/ 11 w 54"/>
                <a:gd name="T5" fmla="*/ 12 h 35"/>
                <a:gd name="T6" fmla="*/ 40 w 54"/>
                <a:gd name="T7" fmla="*/ 7 h 35"/>
                <a:gd name="T8" fmla="*/ 42 w 54"/>
                <a:gd name="T9" fmla="*/ 0 h 35"/>
                <a:gd name="T10" fmla="*/ 53 w 54"/>
                <a:gd name="T11" fmla="*/ 4 h 35"/>
                <a:gd name="T12" fmla="*/ 53 w 54"/>
                <a:gd name="T13" fmla="*/ 4 h 35"/>
                <a:gd name="T14" fmla="*/ 44 w 54"/>
                <a:gd name="T15" fmla="*/ 27 h 35"/>
                <a:gd name="T16" fmla="*/ 21 w 54"/>
                <a:gd name="T17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5">
                  <a:moveTo>
                    <a:pt x="21" y="23"/>
                  </a:moveTo>
                  <a:cubicBezTo>
                    <a:pt x="16" y="15"/>
                    <a:pt x="8" y="15"/>
                    <a:pt x="0" y="15"/>
                  </a:cubicBezTo>
                  <a:cubicBezTo>
                    <a:pt x="3" y="13"/>
                    <a:pt x="7" y="12"/>
                    <a:pt x="11" y="12"/>
                  </a:cubicBezTo>
                  <a:cubicBezTo>
                    <a:pt x="21" y="12"/>
                    <a:pt x="30" y="7"/>
                    <a:pt x="40" y="7"/>
                  </a:cubicBezTo>
                  <a:cubicBezTo>
                    <a:pt x="45" y="8"/>
                    <a:pt x="45" y="5"/>
                    <a:pt x="42" y="0"/>
                  </a:cubicBezTo>
                  <a:cubicBezTo>
                    <a:pt x="46" y="0"/>
                    <a:pt x="50" y="2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13"/>
                    <a:pt x="50" y="21"/>
                    <a:pt x="44" y="27"/>
                  </a:cubicBezTo>
                  <a:cubicBezTo>
                    <a:pt x="35" y="35"/>
                    <a:pt x="27" y="34"/>
                    <a:pt x="21" y="23"/>
                  </a:cubicBezTo>
                  <a:close/>
                </a:path>
              </a:pathLst>
            </a:custGeom>
            <a:solidFill>
              <a:srgbClr val="F2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8" name="Freeform 2485"/>
            <p:cNvSpPr/>
            <p:nvPr/>
          </p:nvSpPr>
          <p:spPr bwMode="auto">
            <a:xfrm>
              <a:off x="6274" y="3729"/>
              <a:ext cx="49" cy="31"/>
            </a:xfrm>
            <a:custGeom>
              <a:avLst/>
              <a:gdLst>
                <a:gd name="T0" fmla="*/ 17 w 33"/>
                <a:gd name="T1" fmla="*/ 8 h 21"/>
                <a:gd name="T2" fmla="*/ 23 w 33"/>
                <a:gd name="T3" fmla="*/ 10 h 21"/>
                <a:gd name="T4" fmla="*/ 30 w 33"/>
                <a:gd name="T5" fmla="*/ 13 h 21"/>
                <a:gd name="T6" fmla="*/ 33 w 33"/>
                <a:gd name="T7" fmla="*/ 15 h 21"/>
                <a:gd name="T8" fmla="*/ 30 w 33"/>
                <a:gd name="T9" fmla="*/ 19 h 21"/>
                <a:gd name="T10" fmla="*/ 29 w 33"/>
                <a:gd name="T11" fmla="*/ 19 h 21"/>
                <a:gd name="T12" fmla="*/ 5 w 33"/>
                <a:gd name="T13" fmla="*/ 17 h 21"/>
                <a:gd name="T14" fmla="*/ 3 w 33"/>
                <a:gd name="T15" fmla="*/ 11 h 21"/>
                <a:gd name="T16" fmla="*/ 8 w 33"/>
                <a:gd name="T17" fmla="*/ 1 h 21"/>
                <a:gd name="T18" fmla="*/ 17 w 33"/>
                <a:gd name="T1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1">
                  <a:moveTo>
                    <a:pt x="17" y="8"/>
                  </a:moveTo>
                  <a:cubicBezTo>
                    <a:pt x="19" y="10"/>
                    <a:pt x="21" y="10"/>
                    <a:pt x="23" y="10"/>
                  </a:cubicBezTo>
                  <a:cubicBezTo>
                    <a:pt x="25" y="12"/>
                    <a:pt x="28" y="12"/>
                    <a:pt x="30" y="13"/>
                  </a:cubicBezTo>
                  <a:cubicBezTo>
                    <a:pt x="31" y="13"/>
                    <a:pt x="32" y="13"/>
                    <a:pt x="33" y="15"/>
                  </a:cubicBezTo>
                  <a:cubicBezTo>
                    <a:pt x="33" y="17"/>
                    <a:pt x="32" y="18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0" y="20"/>
                    <a:pt x="12" y="21"/>
                    <a:pt x="5" y="17"/>
                  </a:cubicBezTo>
                  <a:cubicBezTo>
                    <a:pt x="2" y="16"/>
                    <a:pt x="0" y="13"/>
                    <a:pt x="3" y="11"/>
                  </a:cubicBezTo>
                  <a:cubicBezTo>
                    <a:pt x="7" y="8"/>
                    <a:pt x="8" y="5"/>
                    <a:pt x="8" y="1"/>
                  </a:cubicBezTo>
                  <a:cubicBezTo>
                    <a:pt x="13" y="0"/>
                    <a:pt x="15" y="5"/>
                    <a:pt x="17" y="8"/>
                  </a:cubicBezTo>
                  <a:close/>
                </a:path>
              </a:pathLst>
            </a:custGeom>
            <a:solidFill>
              <a:srgbClr val="FD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9" name="Freeform 2486"/>
            <p:cNvSpPr/>
            <p:nvPr/>
          </p:nvSpPr>
          <p:spPr bwMode="auto">
            <a:xfrm>
              <a:off x="6371" y="3622"/>
              <a:ext cx="59" cy="71"/>
            </a:xfrm>
            <a:custGeom>
              <a:avLst/>
              <a:gdLst>
                <a:gd name="T0" fmla="*/ 12 w 39"/>
                <a:gd name="T1" fmla="*/ 41 h 47"/>
                <a:gd name="T2" fmla="*/ 10 w 39"/>
                <a:gd name="T3" fmla="*/ 39 h 47"/>
                <a:gd name="T4" fmla="*/ 3 w 39"/>
                <a:gd name="T5" fmla="*/ 32 h 47"/>
                <a:gd name="T6" fmla="*/ 1 w 39"/>
                <a:gd name="T7" fmla="*/ 30 h 47"/>
                <a:gd name="T8" fmla="*/ 0 w 39"/>
                <a:gd name="T9" fmla="*/ 26 h 47"/>
                <a:gd name="T10" fmla="*/ 4 w 39"/>
                <a:gd name="T11" fmla="*/ 14 h 47"/>
                <a:gd name="T12" fmla="*/ 6 w 39"/>
                <a:gd name="T13" fmla="*/ 12 h 47"/>
                <a:gd name="T14" fmla="*/ 15 w 39"/>
                <a:gd name="T15" fmla="*/ 7 h 47"/>
                <a:gd name="T16" fmla="*/ 17 w 39"/>
                <a:gd name="T17" fmla="*/ 6 h 47"/>
                <a:gd name="T18" fmla="*/ 23 w 39"/>
                <a:gd name="T19" fmla="*/ 3 h 47"/>
                <a:gd name="T20" fmla="*/ 32 w 39"/>
                <a:gd name="T21" fmla="*/ 0 h 47"/>
                <a:gd name="T22" fmla="*/ 34 w 39"/>
                <a:gd name="T23" fmla="*/ 1 h 47"/>
                <a:gd name="T24" fmla="*/ 35 w 39"/>
                <a:gd name="T25" fmla="*/ 10 h 47"/>
                <a:gd name="T26" fmla="*/ 38 w 39"/>
                <a:gd name="T27" fmla="*/ 20 h 47"/>
                <a:gd name="T28" fmla="*/ 39 w 39"/>
                <a:gd name="T29" fmla="*/ 23 h 47"/>
                <a:gd name="T30" fmla="*/ 26 w 39"/>
                <a:gd name="T31" fmla="*/ 32 h 47"/>
                <a:gd name="T32" fmla="*/ 18 w 39"/>
                <a:gd name="T33" fmla="*/ 24 h 47"/>
                <a:gd name="T34" fmla="*/ 22 w 39"/>
                <a:gd name="T35" fmla="*/ 35 h 47"/>
                <a:gd name="T36" fmla="*/ 22 w 39"/>
                <a:gd name="T37" fmla="*/ 39 h 47"/>
                <a:gd name="T38" fmla="*/ 12 w 39"/>
                <a:gd name="T39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7">
                  <a:moveTo>
                    <a:pt x="12" y="41"/>
                  </a:moveTo>
                  <a:cubicBezTo>
                    <a:pt x="11" y="40"/>
                    <a:pt x="10" y="40"/>
                    <a:pt x="10" y="39"/>
                  </a:cubicBezTo>
                  <a:cubicBezTo>
                    <a:pt x="9" y="35"/>
                    <a:pt x="7" y="32"/>
                    <a:pt x="3" y="32"/>
                  </a:cubicBezTo>
                  <a:cubicBezTo>
                    <a:pt x="2" y="31"/>
                    <a:pt x="1" y="30"/>
                    <a:pt x="1" y="30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1" y="22"/>
                    <a:pt x="1" y="17"/>
                    <a:pt x="4" y="14"/>
                  </a:cubicBezTo>
                  <a:cubicBezTo>
                    <a:pt x="4" y="13"/>
                    <a:pt x="5" y="13"/>
                    <a:pt x="6" y="12"/>
                  </a:cubicBezTo>
                  <a:cubicBezTo>
                    <a:pt x="9" y="11"/>
                    <a:pt x="13" y="10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9" y="5"/>
                    <a:pt x="21" y="4"/>
                    <a:pt x="23" y="3"/>
                  </a:cubicBezTo>
                  <a:cubicBezTo>
                    <a:pt x="26" y="2"/>
                    <a:pt x="29" y="1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36" y="4"/>
                    <a:pt x="36" y="7"/>
                    <a:pt x="35" y="10"/>
                  </a:cubicBezTo>
                  <a:cubicBezTo>
                    <a:pt x="34" y="14"/>
                    <a:pt x="34" y="18"/>
                    <a:pt x="38" y="20"/>
                  </a:cubicBezTo>
                  <a:cubicBezTo>
                    <a:pt x="39" y="21"/>
                    <a:pt x="39" y="22"/>
                    <a:pt x="39" y="23"/>
                  </a:cubicBezTo>
                  <a:cubicBezTo>
                    <a:pt x="36" y="28"/>
                    <a:pt x="30" y="29"/>
                    <a:pt x="26" y="32"/>
                  </a:cubicBezTo>
                  <a:cubicBezTo>
                    <a:pt x="19" y="33"/>
                    <a:pt x="20" y="27"/>
                    <a:pt x="18" y="24"/>
                  </a:cubicBezTo>
                  <a:cubicBezTo>
                    <a:pt x="19" y="28"/>
                    <a:pt x="21" y="31"/>
                    <a:pt x="22" y="35"/>
                  </a:cubicBezTo>
                  <a:cubicBezTo>
                    <a:pt x="22" y="36"/>
                    <a:pt x="22" y="38"/>
                    <a:pt x="22" y="39"/>
                  </a:cubicBezTo>
                  <a:cubicBezTo>
                    <a:pt x="20" y="47"/>
                    <a:pt x="16" y="45"/>
                    <a:pt x="12" y="41"/>
                  </a:cubicBezTo>
                  <a:close/>
                </a:path>
              </a:pathLst>
            </a:custGeom>
            <a:solidFill>
              <a:srgbClr val="B8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0" name="Freeform 2487"/>
            <p:cNvSpPr/>
            <p:nvPr/>
          </p:nvSpPr>
          <p:spPr bwMode="auto">
            <a:xfrm>
              <a:off x="6386" y="3664"/>
              <a:ext cx="50" cy="41"/>
            </a:xfrm>
            <a:custGeom>
              <a:avLst/>
              <a:gdLst>
                <a:gd name="T0" fmla="*/ 2 w 33"/>
                <a:gd name="T1" fmla="*/ 13 h 27"/>
                <a:gd name="T2" fmla="*/ 6 w 33"/>
                <a:gd name="T3" fmla="*/ 13 h 27"/>
                <a:gd name="T4" fmla="*/ 9 w 33"/>
                <a:gd name="T5" fmla="*/ 11 h 27"/>
                <a:gd name="T6" fmla="*/ 22 w 33"/>
                <a:gd name="T7" fmla="*/ 3 h 27"/>
                <a:gd name="T8" fmla="*/ 31 w 33"/>
                <a:gd name="T9" fmla="*/ 3 h 27"/>
                <a:gd name="T10" fmla="*/ 33 w 33"/>
                <a:gd name="T11" fmla="*/ 8 h 27"/>
                <a:gd name="T12" fmla="*/ 32 w 33"/>
                <a:gd name="T13" fmla="*/ 9 h 27"/>
                <a:gd name="T14" fmla="*/ 21 w 33"/>
                <a:gd name="T15" fmla="*/ 26 h 27"/>
                <a:gd name="T16" fmla="*/ 13 w 33"/>
                <a:gd name="T17" fmla="*/ 26 h 27"/>
                <a:gd name="T18" fmla="*/ 7 w 33"/>
                <a:gd name="T19" fmla="*/ 25 h 27"/>
                <a:gd name="T20" fmla="*/ 0 w 33"/>
                <a:gd name="T21" fmla="*/ 22 h 27"/>
                <a:gd name="T22" fmla="*/ 2 w 33"/>
                <a:gd name="T2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7">
                  <a:moveTo>
                    <a:pt x="2" y="13"/>
                  </a:moveTo>
                  <a:cubicBezTo>
                    <a:pt x="3" y="12"/>
                    <a:pt x="4" y="12"/>
                    <a:pt x="6" y="13"/>
                  </a:cubicBezTo>
                  <a:cubicBezTo>
                    <a:pt x="8" y="15"/>
                    <a:pt x="9" y="13"/>
                    <a:pt x="9" y="11"/>
                  </a:cubicBezTo>
                  <a:cubicBezTo>
                    <a:pt x="16" y="13"/>
                    <a:pt x="19" y="8"/>
                    <a:pt x="22" y="3"/>
                  </a:cubicBezTo>
                  <a:cubicBezTo>
                    <a:pt x="25" y="1"/>
                    <a:pt x="28" y="0"/>
                    <a:pt x="31" y="3"/>
                  </a:cubicBezTo>
                  <a:cubicBezTo>
                    <a:pt x="32" y="4"/>
                    <a:pt x="33" y="6"/>
                    <a:pt x="33" y="8"/>
                  </a:cubicBezTo>
                  <a:cubicBezTo>
                    <a:pt x="33" y="8"/>
                    <a:pt x="32" y="9"/>
                    <a:pt x="32" y="9"/>
                  </a:cubicBezTo>
                  <a:cubicBezTo>
                    <a:pt x="30" y="16"/>
                    <a:pt x="24" y="20"/>
                    <a:pt x="21" y="26"/>
                  </a:cubicBezTo>
                  <a:cubicBezTo>
                    <a:pt x="18" y="26"/>
                    <a:pt x="15" y="27"/>
                    <a:pt x="13" y="26"/>
                  </a:cubicBezTo>
                  <a:cubicBezTo>
                    <a:pt x="11" y="23"/>
                    <a:pt x="10" y="23"/>
                    <a:pt x="7" y="25"/>
                  </a:cubicBezTo>
                  <a:cubicBezTo>
                    <a:pt x="4" y="27"/>
                    <a:pt x="2" y="24"/>
                    <a:pt x="0" y="22"/>
                  </a:cubicBezTo>
                  <a:cubicBezTo>
                    <a:pt x="0" y="19"/>
                    <a:pt x="1" y="16"/>
                    <a:pt x="2" y="13"/>
                  </a:cubicBezTo>
                  <a:close/>
                </a:path>
              </a:pathLst>
            </a:custGeom>
            <a:solidFill>
              <a:srgbClr val="DC9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1" name="Freeform 2488"/>
            <p:cNvSpPr/>
            <p:nvPr/>
          </p:nvSpPr>
          <p:spPr bwMode="auto">
            <a:xfrm>
              <a:off x="6302" y="3655"/>
              <a:ext cx="47" cy="27"/>
            </a:xfrm>
            <a:custGeom>
              <a:avLst/>
              <a:gdLst>
                <a:gd name="T0" fmla="*/ 12 w 31"/>
                <a:gd name="T1" fmla="*/ 17 h 18"/>
                <a:gd name="T2" fmla="*/ 5 w 31"/>
                <a:gd name="T3" fmla="*/ 18 h 18"/>
                <a:gd name="T4" fmla="*/ 1 w 31"/>
                <a:gd name="T5" fmla="*/ 16 h 18"/>
                <a:gd name="T6" fmla="*/ 3 w 31"/>
                <a:gd name="T7" fmla="*/ 11 h 18"/>
                <a:gd name="T8" fmla="*/ 7 w 31"/>
                <a:gd name="T9" fmla="*/ 9 h 18"/>
                <a:gd name="T10" fmla="*/ 12 w 31"/>
                <a:gd name="T11" fmla="*/ 2 h 18"/>
                <a:gd name="T12" fmla="*/ 21 w 31"/>
                <a:gd name="T13" fmla="*/ 3 h 18"/>
                <a:gd name="T14" fmla="*/ 29 w 31"/>
                <a:gd name="T15" fmla="*/ 6 h 18"/>
                <a:gd name="T16" fmla="*/ 31 w 31"/>
                <a:gd name="T17" fmla="*/ 7 h 18"/>
                <a:gd name="T18" fmla="*/ 29 w 31"/>
                <a:gd name="T19" fmla="*/ 15 h 18"/>
                <a:gd name="T20" fmla="*/ 12 w 31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8">
                  <a:moveTo>
                    <a:pt x="12" y="17"/>
                  </a:moveTo>
                  <a:cubicBezTo>
                    <a:pt x="9" y="17"/>
                    <a:pt x="7" y="17"/>
                    <a:pt x="5" y="18"/>
                  </a:cubicBezTo>
                  <a:cubicBezTo>
                    <a:pt x="3" y="18"/>
                    <a:pt x="2" y="18"/>
                    <a:pt x="1" y="16"/>
                  </a:cubicBezTo>
                  <a:cubicBezTo>
                    <a:pt x="0" y="14"/>
                    <a:pt x="1" y="12"/>
                    <a:pt x="3" y="11"/>
                  </a:cubicBezTo>
                  <a:cubicBezTo>
                    <a:pt x="4" y="10"/>
                    <a:pt x="5" y="10"/>
                    <a:pt x="7" y="9"/>
                  </a:cubicBezTo>
                  <a:cubicBezTo>
                    <a:pt x="11" y="8"/>
                    <a:pt x="12" y="5"/>
                    <a:pt x="12" y="2"/>
                  </a:cubicBezTo>
                  <a:cubicBezTo>
                    <a:pt x="15" y="0"/>
                    <a:pt x="18" y="5"/>
                    <a:pt x="21" y="3"/>
                  </a:cubicBezTo>
                  <a:cubicBezTo>
                    <a:pt x="24" y="4"/>
                    <a:pt x="26" y="4"/>
                    <a:pt x="29" y="6"/>
                  </a:cubicBezTo>
                  <a:cubicBezTo>
                    <a:pt x="30" y="6"/>
                    <a:pt x="30" y="7"/>
                    <a:pt x="31" y="7"/>
                  </a:cubicBezTo>
                  <a:cubicBezTo>
                    <a:pt x="31" y="10"/>
                    <a:pt x="30" y="13"/>
                    <a:pt x="29" y="15"/>
                  </a:cubicBezTo>
                  <a:cubicBezTo>
                    <a:pt x="23" y="16"/>
                    <a:pt x="17" y="14"/>
                    <a:pt x="12" y="17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2" name="Freeform 2489"/>
            <p:cNvSpPr/>
            <p:nvPr/>
          </p:nvSpPr>
          <p:spPr bwMode="auto">
            <a:xfrm>
              <a:off x="6341" y="3622"/>
              <a:ext cx="41" cy="44"/>
            </a:xfrm>
            <a:custGeom>
              <a:avLst/>
              <a:gdLst>
                <a:gd name="T0" fmla="*/ 5 w 27"/>
                <a:gd name="T1" fmla="*/ 29 h 29"/>
                <a:gd name="T2" fmla="*/ 3 w 27"/>
                <a:gd name="T3" fmla="*/ 29 h 29"/>
                <a:gd name="T4" fmla="*/ 2 w 27"/>
                <a:gd name="T5" fmla="*/ 21 h 29"/>
                <a:gd name="T6" fmla="*/ 9 w 27"/>
                <a:gd name="T7" fmla="*/ 10 h 29"/>
                <a:gd name="T8" fmla="*/ 27 w 27"/>
                <a:gd name="T9" fmla="*/ 11 h 29"/>
                <a:gd name="T10" fmla="*/ 26 w 27"/>
                <a:gd name="T11" fmla="*/ 14 h 29"/>
                <a:gd name="T12" fmla="*/ 26 w 27"/>
                <a:gd name="T13" fmla="*/ 14 h 29"/>
                <a:gd name="T14" fmla="*/ 14 w 27"/>
                <a:gd name="T15" fmla="*/ 18 h 29"/>
                <a:gd name="T16" fmla="*/ 14 w 27"/>
                <a:gd name="T17" fmla="*/ 18 h 29"/>
                <a:gd name="T18" fmla="*/ 13 w 27"/>
                <a:gd name="T19" fmla="*/ 20 h 29"/>
                <a:gd name="T20" fmla="*/ 12 w 27"/>
                <a:gd name="T21" fmla="*/ 20 h 29"/>
                <a:gd name="T22" fmla="*/ 11 w 27"/>
                <a:gd name="T23" fmla="*/ 22 h 29"/>
                <a:gd name="T24" fmla="*/ 7 w 27"/>
                <a:gd name="T25" fmla="*/ 26 h 29"/>
                <a:gd name="T26" fmla="*/ 5 w 27"/>
                <a:gd name="T27" fmla="*/ 28 h 29"/>
                <a:gd name="T28" fmla="*/ 5 w 27"/>
                <a:gd name="T2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9">
                  <a:moveTo>
                    <a:pt x="5" y="29"/>
                  </a:moveTo>
                  <a:cubicBezTo>
                    <a:pt x="4" y="29"/>
                    <a:pt x="4" y="29"/>
                    <a:pt x="3" y="29"/>
                  </a:cubicBezTo>
                  <a:cubicBezTo>
                    <a:pt x="0" y="27"/>
                    <a:pt x="0" y="24"/>
                    <a:pt x="2" y="21"/>
                  </a:cubicBezTo>
                  <a:cubicBezTo>
                    <a:pt x="5" y="18"/>
                    <a:pt x="8" y="14"/>
                    <a:pt x="9" y="10"/>
                  </a:cubicBezTo>
                  <a:cubicBezTo>
                    <a:pt x="17" y="0"/>
                    <a:pt x="20" y="0"/>
                    <a:pt x="27" y="11"/>
                  </a:cubicBezTo>
                  <a:cubicBezTo>
                    <a:pt x="27" y="12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9"/>
                    <a:pt x="18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1" y="21"/>
                    <a:pt x="11" y="22"/>
                  </a:cubicBezTo>
                  <a:cubicBezTo>
                    <a:pt x="10" y="23"/>
                    <a:pt x="8" y="25"/>
                    <a:pt x="7" y="26"/>
                  </a:cubicBezTo>
                  <a:cubicBezTo>
                    <a:pt x="6" y="26"/>
                    <a:pt x="5" y="27"/>
                    <a:pt x="5" y="28"/>
                  </a:cubicBezTo>
                  <a:cubicBezTo>
                    <a:pt x="5" y="28"/>
                    <a:pt x="5" y="29"/>
                    <a:pt x="5" y="29"/>
                  </a:cubicBezTo>
                  <a:close/>
                </a:path>
              </a:pathLst>
            </a:custGeom>
            <a:solidFill>
              <a:srgbClr val="D9A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3" name="Freeform 2490"/>
            <p:cNvSpPr/>
            <p:nvPr/>
          </p:nvSpPr>
          <p:spPr bwMode="auto">
            <a:xfrm>
              <a:off x="6361" y="3663"/>
              <a:ext cx="30" cy="19"/>
            </a:xfrm>
            <a:custGeom>
              <a:avLst/>
              <a:gdLst>
                <a:gd name="T0" fmla="*/ 13 w 20"/>
                <a:gd name="T1" fmla="*/ 12 h 13"/>
                <a:gd name="T2" fmla="*/ 3 w 20"/>
                <a:gd name="T3" fmla="*/ 8 h 13"/>
                <a:gd name="T4" fmla="*/ 1 w 20"/>
                <a:gd name="T5" fmla="*/ 2 h 13"/>
                <a:gd name="T6" fmla="*/ 3 w 20"/>
                <a:gd name="T7" fmla="*/ 1 h 13"/>
                <a:gd name="T8" fmla="*/ 9 w 20"/>
                <a:gd name="T9" fmla="*/ 2 h 13"/>
                <a:gd name="T10" fmla="*/ 9 w 20"/>
                <a:gd name="T11" fmla="*/ 2 h 13"/>
                <a:gd name="T12" fmla="*/ 13 w 20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6" y="10"/>
                    <a:pt x="3" y="8"/>
                  </a:cubicBezTo>
                  <a:cubicBezTo>
                    <a:pt x="0" y="7"/>
                    <a:pt x="1" y="4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5" y="0"/>
                    <a:pt x="7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4" y="4"/>
                    <a:pt x="20" y="5"/>
                    <a:pt x="13" y="12"/>
                  </a:cubicBezTo>
                  <a:close/>
                </a:path>
              </a:pathLst>
            </a:custGeom>
            <a:solidFill>
              <a:srgbClr val="DCA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4" name="Freeform 2491"/>
            <p:cNvSpPr/>
            <p:nvPr/>
          </p:nvSpPr>
          <p:spPr bwMode="auto">
            <a:xfrm>
              <a:off x="6374" y="3666"/>
              <a:ext cx="18" cy="15"/>
            </a:xfrm>
            <a:custGeom>
              <a:avLst/>
              <a:gdLst>
                <a:gd name="T0" fmla="*/ 4 w 12"/>
                <a:gd name="T1" fmla="*/ 10 h 10"/>
                <a:gd name="T2" fmla="*/ 0 w 12"/>
                <a:gd name="T3" fmla="*/ 0 h 10"/>
                <a:gd name="T4" fmla="*/ 5 w 12"/>
                <a:gd name="T5" fmla="*/ 1 h 10"/>
                <a:gd name="T6" fmla="*/ 8 w 12"/>
                <a:gd name="T7" fmla="*/ 10 h 10"/>
                <a:gd name="T8" fmla="*/ 4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cubicBezTo>
                    <a:pt x="6" y="5"/>
                    <a:pt x="4" y="2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12" y="2"/>
                    <a:pt x="12" y="4"/>
                    <a:pt x="8" y="10"/>
                  </a:cubicBezTo>
                  <a:cubicBezTo>
                    <a:pt x="7" y="10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DC9D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5" name="Freeform 2492"/>
            <p:cNvSpPr/>
            <p:nvPr/>
          </p:nvSpPr>
          <p:spPr bwMode="auto">
            <a:xfrm>
              <a:off x="6362" y="3643"/>
              <a:ext cx="18" cy="18"/>
            </a:xfrm>
            <a:custGeom>
              <a:avLst/>
              <a:gdLst>
                <a:gd name="T0" fmla="*/ 0 w 12"/>
                <a:gd name="T1" fmla="*/ 4 h 12"/>
                <a:gd name="T2" fmla="*/ 12 w 12"/>
                <a:gd name="T3" fmla="*/ 0 h 12"/>
                <a:gd name="T4" fmla="*/ 8 w 12"/>
                <a:gd name="T5" fmla="*/ 12 h 12"/>
                <a:gd name="T6" fmla="*/ 7 w 12"/>
                <a:gd name="T7" fmla="*/ 11 h 12"/>
                <a:gd name="T8" fmla="*/ 4 w 12"/>
                <a:gd name="T9" fmla="*/ 7 h 12"/>
                <a:gd name="T10" fmla="*/ 4 w 12"/>
                <a:gd name="T11" fmla="*/ 6 h 12"/>
                <a:gd name="T12" fmla="*/ 0 w 12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4" y="1"/>
                    <a:pt x="8" y="1"/>
                    <a:pt x="12" y="0"/>
                  </a:cubicBezTo>
                  <a:cubicBezTo>
                    <a:pt x="11" y="4"/>
                    <a:pt x="11" y="8"/>
                    <a:pt x="8" y="12"/>
                  </a:cubicBezTo>
                  <a:cubicBezTo>
                    <a:pt x="8" y="12"/>
                    <a:pt x="7" y="11"/>
                    <a:pt x="7" y="11"/>
                  </a:cubicBezTo>
                  <a:cubicBezTo>
                    <a:pt x="6" y="10"/>
                    <a:pt x="5" y="9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5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6" name="Freeform 2493"/>
            <p:cNvSpPr/>
            <p:nvPr/>
          </p:nvSpPr>
          <p:spPr bwMode="auto">
            <a:xfrm>
              <a:off x="6362" y="3655"/>
              <a:ext cx="8" cy="11"/>
            </a:xfrm>
            <a:custGeom>
              <a:avLst/>
              <a:gdLst>
                <a:gd name="T0" fmla="*/ 2 w 5"/>
                <a:gd name="T1" fmla="*/ 7 h 7"/>
                <a:gd name="T2" fmla="*/ 0 w 5"/>
                <a:gd name="T3" fmla="*/ 7 h 7"/>
                <a:gd name="T4" fmla="*/ 2 w 5"/>
                <a:gd name="T5" fmla="*/ 0 h 7"/>
                <a:gd name="T6" fmla="*/ 3 w 5"/>
                <a:gd name="T7" fmla="*/ 1 h 7"/>
                <a:gd name="T8" fmla="*/ 2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2" y="7"/>
                    <a:pt x="1" y="7"/>
                    <a:pt x="0" y="7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5" y="3"/>
                    <a:pt x="5" y="5"/>
                    <a:pt x="2" y="7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7" name="Freeform 2494"/>
            <p:cNvSpPr/>
            <p:nvPr/>
          </p:nvSpPr>
          <p:spPr bwMode="auto">
            <a:xfrm>
              <a:off x="6361" y="3649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8" name="Freeform 2495"/>
            <p:cNvSpPr/>
            <p:nvPr/>
          </p:nvSpPr>
          <p:spPr bwMode="auto">
            <a:xfrm>
              <a:off x="6358" y="3652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9" name="Freeform 2496"/>
            <p:cNvSpPr/>
            <p:nvPr/>
          </p:nvSpPr>
          <p:spPr bwMode="auto">
            <a:xfrm>
              <a:off x="6365" y="3652"/>
              <a:ext cx="5" cy="5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2 w 3"/>
                <a:gd name="T5" fmla="*/ 0 h 3"/>
                <a:gd name="T6" fmla="*/ 3 w 3"/>
                <a:gd name="T7" fmla="*/ 1 h 3"/>
                <a:gd name="T8" fmla="*/ 2 w 3"/>
                <a:gd name="T9" fmla="*/ 2 h 3"/>
                <a:gd name="T10" fmla="*/ 0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0" name="Freeform 2497"/>
            <p:cNvSpPr/>
            <p:nvPr/>
          </p:nvSpPr>
          <p:spPr bwMode="auto">
            <a:xfrm>
              <a:off x="6349" y="36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1" name="Freeform 2498"/>
            <p:cNvSpPr/>
            <p:nvPr/>
          </p:nvSpPr>
          <p:spPr bwMode="auto">
            <a:xfrm>
              <a:off x="6346" y="367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F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2" name="Freeform 2499"/>
            <p:cNvSpPr/>
            <p:nvPr/>
          </p:nvSpPr>
          <p:spPr bwMode="auto">
            <a:xfrm>
              <a:off x="6511" y="3360"/>
              <a:ext cx="249" cy="345"/>
            </a:xfrm>
            <a:custGeom>
              <a:avLst/>
              <a:gdLst>
                <a:gd name="T0" fmla="*/ 7 w 166"/>
                <a:gd name="T1" fmla="*/ 210 h 230"/>
                <a:gd name="T2" fmla="*/ 4 w 166"/>
                <a:gd name="T3" fmla="*/ 205 h 230"/>
                <a:gd name="T4" fmla="*/ 15 w 166"/>
                <a:gd name="T5" fmla="*/ 193 h 230"/>
                <a:gd name="T6" fmla="*/ 17 w 166"/>
                <a:gd name="T7" fmla="*/ 189 h 230"/>
                <a:gd name="T8" fmla="*/ 19 w 166"/>
                <a:gd name="T9" fmla="*/ 187 h 230"/>
                <a:gd name="T10" fmla="*/ 21 w 166"/>
                <a:gd name="T11" fmla="*/ 186 h 230"/>
                <a:gd name="T12" fmla="*/ 43 w 166"/>
                <a:gd name="T13" fmla="*/ 155 h 230"/>
                <a:gd name="T14" fmla="*/ 63 w 166"/>
                <a:gd name="T15" fmla="*/ 123 h 230"/>
                <a:gd name="T16" fmla="*/ 93 w 166"/>
                <a:gd name="T17" fmla="*/ 66 h 230"/>
                <a:gd name="T18" fmla="*/ 101 w 166"/>
                <a:gd name="T19" fmla="*/ 24 h 230"/>
                <a:gd name="T20" fmla="*/ 105 w 166"/>
                <a:gd name="T21" fmla="*/ 7 h 230"/>
                <a:gd name="T22" fmla="*/ 117 w 166"/>
                <a:gd name="T23" fmla="*/ 1 h 230"/>
                <a:gd name="T24" fmla="*/ 123 w 166"/>
                <a:gd name="T25" fmla="*/ 11 h 230"/>
                <a:gd name="T26" fmla="*/ 123 w 166"/>
                <a:gd name="T27" fmla="*/ 22 h 230"/>
                <a:gd name="T28" fmla="*/ 124 w 166"/>
                <a:gd name="T29" fmla="*/ 25 h 230"/>
                <a:gd name="T30" fmla="*/ 122 w 166"/>
                <a:gd name="T31" fmla="*/ 48 h 230"/>
                <a:gd name="T32" fmla="*/ 120 w 166"/>
                <a:gd name="T33" fmla="*/ 62 h 230"/>
                <a:gd name="T34" fmla="*/ 117 w 166"/>
                <a:gd name="T35" fmla="*/ 63 h 230"/>
                <a:gd name="T36" fmla="*/ 113 w 166"/>
                <a:gd name="T37" fmla="*/ 55 h 230"/>
                <a:gd name="T38" fmla="*/ 108 w 166"/>
                <a:gd name="T39" fmla="*/ 80 h 230"/>
                <a:gd name="T40" fmla="*/ 95 w 166"/>
                <a:gd name="T41" fmla="*/ 105 h 230"/>
                <a:gd name="T42" fmla="*/ 102 w 166"/>
                <a:gd name="T43" fmla="*/ 101 h 230"/>
                <a:gd name="T44" fmla="*/ 110 w 166"/>
                <a:gd name="T45" fmla="*/ 99 h 230"/>
                <a:gd name="T46" fmla="*/ 131 w 166"/>
                <a:gd name="T47" fmla="*/ 96 h 230"/>
                <a:gd name="T48" fmla="*/ 137 w 166"/>
                <a:gd name="T49" fmla="*/ 74 h 230"/>
                <a:gd name="T50" fmla="*/ 153 w 166"/>
                <a:gd name="T51" fmla="*/ 65 h 230"/>
                <a:gd name="T52" fmla="*/ 165 w 166"/>
                <a:gd name="T53" fmla="*/ 79 h 230"/>
                <a:gd name="T54" fmla="*/ 165 w 166"/>
                <a:gd name="T55" fmla="*/ 86 h 230"/>
                <a:gd name="T56" fmla="*/ 163 w 166"/>
                <a:gd name="T57" fmla="*/ 88 h 230"/>
                <a:gd name="T58" fmla="*/ 160 w 166"/>
                <a:gd name="T59" fmla="*/ 88 h 230"/>
                <a:gd name="T60" fmla="*/ 153 w 166"/>
                <a:gd name="T61" fmla="*/ 94 h 230"/>
                <a:gd name="T62" fmla="*/ 139 w 166"/>
                <a:gd name="T63" fmla="*/ 136 h 230"/>
                <a:gd name="T64" fmla="*/ 146 w 166"/>
                <a:gd name="T65" fmla="*/ 145 h 230"/>
                <a:gd name="T66" fmla="*/ 145 w 166"/>
                <a:gd name="T67" fmla="*/ 158 h 230"/>
                <a:gd name="T68" fmla="*/ 131 w 166"/>
                <a:gd name="T69" fmla="*/ 170 h 230"/>
                <a:gd name="T70" fmla="*/ 121 w 166"/>
                <a:gd name="T71" fmla="*/ 185 h 230"/>
                <a:gd name="T72" fmla="*/ 101 w 166"/>
                <a:gd name="T73" fmla="*/ 221 h 230"/>
                <a:gd name="T74" fmla="*/ 81 w 166"/>
                <a:gd name="T75" fmla="*/ 223 h 230"/>
                <a:gd name="T76" fmla="*/ 55 w 166"/>
                <a:gd name="T77" fmla="*/ 188 h 230"/>
                <a:gd name="T78" fmla="*/ 46 w 166"/>
                <a:gd name="T79" fmla="*/ 184 h 230"/>
                <a:gd name="T80" fmla="*/ 35 w 166"/>
                <a:gd name="T81" fmla="*/ 193 h 230"/>
                <a:gd name="T82" fmla="*/ 20 w 166"/>
                <a:gd name="T83" fmla="*/ 206 h 230"/>
                <a:gd name="T84" fmla="*/ 12 w 166"/>
                <a:gd name="T85" fmla="*/ 211 h 230"/>
                <a:gd name="T86" fmla="*/ 8 w 166"/>
                <a:gd name="T87" fmla="*/ 210 h 230"/>
                <a:gd name="T88" fmla="*/ 7 w 166"/>
                <a:gd name="T89" fmla="*/ 21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30">
                  <a:moveTo>
                    <a:pt x="7" y="210"/>
                  </a:moveTo>
                  <a:cubicBezTo>
                    <a:pt x="3" y="210"/>
                    <a:pt x="0" y="209"/>
                    <a:pt x="4" y="205"/>
                  </a:cubicBezTo>
                  <a:cubicBezTo>
                    <a:pt x="7" y="201"/>
                    <a:pt x="12" y="198"/>
                    <a:pt x="15" y="193"/>
                  </a:cubicBezTo>
                  <a:cubicBezTo>
                    <a:pt x="15" y="191"/>
                    <a:pt x="16" y="190"/>
                    <a:pt x="17" y="189"/>
                  </a:cubicBezTo>
                  <a:cubicBezTo>
                    <a:pt x="18" y="188"/>
                    <a:pt x="18" y="187"/>
                    <a:pt x="19" y="187"/>
                  </a:cubicBezTo>
                  <a:cubicBezTo>
                    <a:pt x="20" y="186"/>
                    <a:pt x="21" y="186"/>
                    <a:pt x="21" y="186"/>
                  </a:cubicBezTo>
                  <a:cubicBezTo>
                    <a:pt x="32" y="178"/>
                    <a:pt x="39" y="168"/>
                    <a:pt x="43" y="155"/>
                  </a:cubicBezTo>
                  <a:cubicBezTo>
                    <a:pt x="48" y="143"/>
                    <a:pt x="55" y="132"/>
                    <a:pt x="63" y="123"/>
                  </a:cubicBezTo>
                  <a:cubicBezTo>
                    <a:pt x="77" y="106"/>
                    <a:pt x="87" y="87"/>
                    <a:pt x="93" y="66"/>
                  </a:cubicBezTo>
                  <a:cubicBezTo>
                    <a:pt x="98" y="52"/>
                    <a:pt x="103" y="39"/>
                    <a:pt x="101" y="24"/>
                  </a:cubicBezTo>
                  <a:cubicBezTo>
                    <a:pt x="100" y="18"/>
                    <a:pt x="102" y="12"/>
                    <a:pt x="105" y="7"/>
                  </a:cubicBezTo>
                  <a:cubicBezTo>
                    <a:pt x="107" y="3"/>
                    <a:pt x="112" y="0"/>
                    <a:pt x="117" y="1"/>
                  </a:cubicBezTo>
                  <a:cubicBezTo>
                    <a:pt x="123" y="2"/>
                    <a:pt x="123" y="7"/>
                    <a:pt x="123" y="11"/>
                  </a:cubicBezTo>
                  <a:cubicBezTo>
                    <a:pt x="123" y="15"/>
                    <a:pt x="123" y="18"/>
                    <a:pt x="123" y="22"/>
                  </a:cubicBezTo>
                  <a:cubicBezTo>
                    <a:pt x="124" y="23"/>
                    <a:pt x="124" y="24"/>
                    <a:pt x="124" y="25"/>
                  </a:cubicBezTo>
                  <a:cubicBezTo>
                    <a:pt x="122" y="33"/>
                    <a:pt x="120" y="40"/>
                    <a:pt x="122" y="48"/>
                  </a:cubicBezTo>
                  <a:cubicBezTo>
                    <a:pt x="123" y="53"/>
                    <a:pt x="123" y="58"/>
                    <a:pt x="120" y="62"/>
                  </a:cubicBezTo>
                  <a:cubicBezTo>
                    <a:pt x="119" y="63"/>
                    <a:pt x="118" y="63"/>
                    <a:pt x="117" y="63"/>
                  </a:cubicBezTo>
                  <a:cubicBezTo>
                    <a:pt x="113" y="62"/>
                    <a:pt x="113" y="58"/>
                    <a:pt x="113" y="55"/>
                  </a:cubicBezTo>
                  <a:cubicBezTo>
                    <a:pt x="111" y="62"/>
                    <a:pt x="111" y="71"/>
                    <a:pt x="108" y="80"/>
                  </a:cubicBezTo>
                  <a:cubicBezTo>
                    <a:pt x="105" y="88"/>
                    <a:pt x="102" y="96"/>
                    <a:pt x="95" y="105"/>
                  </a:cubicBezTo>
                  <a:cubicBezTo>
                    <a:pt x="98" y="102"/>
                    <a:pt x="100" y="101"/>
                    <a:pt x="102" y="101"/>
                  </a:cubicBezTo>
                  <a:cubicBezTo>
                    <a:pt x="105" y="101"/>
                    <a:pt x="108" y="102"/>
                    <a:pt x="110" y="99"/>
                  </a:cubicBezTo>
                  <a:cubicBezTo>
                    <a:pt x="116" y="93"/>
                    <a:pt x="123" y="92"/>
                    <a:pt x="131" y="96"/>
                  </a:cubicBezTo>
                  <a:cubicBezTo>
                    <a:pt x="133" y="88"/>
                    <a:pt x="135" y="81"/>
                    <a:pt x="137" y="74"/>
                  </a:cubicBezTo>
                  <a:cubicBezTo>
                    <a:pt x="140" y="65"/>
                    <a:pt x="143" y="63"/>
                    <a:pt x="153" y="65"/>
                  </a:cubicBezTo>
                  <a:cubicBezTo>
                    <a:pt x="162" y="66"/>
                    <a:pt x="165" y="70"/>
                    <a:pt x="165" y="79"/>
                  </a:cubicBezTo>
                  <a:cubicBezTo>
                    <a:pt x="165" y="81"/>
                    <a:pt x="166" y="84"/>
                    <a:pt x="165" y="86"/>
                  </a:cubicBezTo>
                  <a:cubicBezTo>
                    <a:pt x="164" y="87"/>
                    <a:pt x="163" y="88"/>
                    <a:pt x="163" y="88"/>
                  </a:cubicBezTo>
                  <a:cubicBezTo>
                    <a:pt x="162" y="88"/>
                    <a:pt x="161" y="88"/>
                    <a:pt x="160" y="88"/>
                  </a:cubicBezTo>
                  <a:cubicBezTo>
                    <a:pt x="155" y="87"/>
                    <a:pt x="154" y="91"/>
                    <a:pt x="153" y="94"/>
                  </a:cubicBezTo>
                  <a:cubicBezTo>
                    <a:pt x="148" y="108"/>
                    <a:pt x="145" y="122"/>
                    <a:pt x="139" y="136"/>
                  </a:cubicBezTo>
                  <a:cubicBezTo>
                    <a:pt x="136" y="143"/>
                    <a:pt x="142" y="144"/>
                    <a:pt x="146" y="145"/>
                  </a:cubicBezTo>
                  <a:cubicBezTo>
                    <a:pt x="149" y="150"/>
                    <a:pt x="148" y="154"/>
                    <a:pt x="145" y="158"/>
                  </a:cubicBezTo>
                  <a:cubicBezTo>
                    <a:pt x="141" y="162"/>
                    <a:pt x="136" y="167"/>
                    <a:pt x="131" y="170"/>
                  </a:cubicBezTo>
                  <a:cubicBezTo>
                    <a:pt x="125" y="173"/>
                    <a:pt x="121" y="179"/>
                    <a:pt x="121" y="185"/>
                  </a:cubicBezTo>
                  <a:cubicBezTo>
                    <a:pt x="119" y="199"/>
                    <a:pt x="109" y="210"/>
                    <a:pt x="101" y="221"/>
                  </a:cubicBezTo>
                  <a:cubicBezTo>
                    <a:pt x="96" y="230"/>
                    <a:pt x="90" y="228"/>
                    <a:pt x="81" y="223"/>
                  </a:cubicBezTo>
                  <a:cubicBezTo>
                    <a:pt x="66" y="215"/>
                    <a:pt x="59" y="202"/>
                    <a:pt x="55" y="188"/>
                  </a:cubicBezTo>
                  <a:cubicBezTo>
                    <a:pt x="53" y="182"/>
                    <a:pt x="50" y="181"/>
                    <a:pt x="46" y="184"/>
                  </a:cubicBezTo>
                  <a:cubicBezTo>
                    <a:pt x="42" y="187"/>
                    <a:pt x="37" y="189"/>
                    <a:pt x="35" y="193"/>
                  </a:cubicBezTo>
                  <a:cubicBezTo>
                    <a:pt x="30" y="198"/>
                    <a:pt x="24" y="201"/>
                    <a:pt x="20" y="206"/>
                  </a:cubicBezTo>
                  <a:cubicBezTo>
                    <a:pt x="18" y="208"/>
                    <a:pt x="15" y="209"/>
                    <a:pt x="12" y="211"/>
                  </a:cubicBezTo>
                  <a:cubicBezTo>
                    <a:pt x="11" y="211"/>
                    <a:pt x="10" y="211"/>
                    <a:pt x="8" y="210"/>
                  </a:cubicBezTo>
                  <a:cubicBezTo>
                    <a:pt x="8" y="210"/>
                    <a:pt x="7" y="210"/>
                    <a:pt x="7" y="210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3" name="Freeform 2500"/>
            <p:cNvSpPr/>
            <p:nvPr/>
          </p:nvSpPr>
          <p:spPr bwMode="auto">
            <a:xfrm>
              <a:off x="6521" y="3654"/>
              <a:ext cx="95" cy="123"/>
            </a:xfrm>
            <a:custGeom>
              <a:avLst/>
              <a:gdLst>
                <a:gd name="T0" fmla="*/ 4 w 63"/>
                <a:gd name="T1" fmla="*/ 12 h 82"/>
                <a:gd name="T2" fmla="*/ 12 w 63"/>
                <a:gd name="T3" fmla="*/ 8 h 82"/>
                <a:gd name="T4" fmla="*/ 28 w 63"/>
                <a:gd name="T5" fmla="*/ 1 h 82"/>
                <a:gd name="T6" fmla="*/ 44 w 63"/>
                <a:gd name="T7" fmla="*/ 13 h 82"/>
                <a:gd name="T8" fmla="*/ 57 w 63"/>
                <a:gd name="T9" fmla="*/ 48 h 82"/>
                <a:gd name="T10" fmla="*/ 56 w 63"/>
                <a:gd name="T11" fmla="*/ 79 h 82"/>
                <a:gd name="T12" fmla="*/ 46 w 63"/>
                <a:gd name="T13" fmla="*/ 76 h 82"/>
                <a:gd name="T14" fmla="*/ 34 w 63"/>
                <a:gd name="T15" fmla="*/ 61 h 82"/>
                <a:gd name="T16" fmla="*/ 33 w 63"/>
                <a:gd name="T17" fmla="*/ 44 h 82"/>
                <a:gd name="T18" fmla="*/ 30 w 63"/>
                <a:gd name="T19" fmla="*/ 38 h 82"/>
                <a:gd name="T20" fmla="*/ 26 w 63"/>
                <a:gd name="T21" fmla="*/ 26 h 82"/>
                <a:gd name="T22" fmla="*/ 16 w 63"/>
                <a:gd name="T23" fmla="*/ 16 h 82"/>
                <a:gd name="T24" fmla="*/ 0 w 63"/>
                <a:gd name="T25" fmla="*/ 16 h 82"/>
                <a:gd name="T26" fmla="*/ 0 w 63"/>
                <a:gd name="T27" fmla="*/ 14 h 82"/>
                <a:gd name="T28" fmla="*/ 0 w 63"/>
                <a:gd name="T29" fmla="*/ 14 h 82"/>
                <a:gd name="T30" fmla="*/ 4 w 63"/>
                <a:gd name="T31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82">
                  <a:moveTo>
                    <a:pt x="4" y="12"/>
                  </a:moveTo>
                  <a:cubicBezTo>
                    <a:pt x="6" y="11"/>
                    <a:pt x="9" y="10"/>
                    <a:pt x="12" y="8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7" y="0"/>
                    <a:pt x="43" y="4"/>
                    <a:pt x="44" y="13"/>
                  </a:cubicBezTo>
                  <a:cubicBezTo>
                    <a:pt x="46" y="26"/>
                    <a:pt x="49" y="38"/>
                    <a:pt x="57" y="48"/>
                  </a:cubicBezTo>
                  <a:cubicBezTo>
                    <a:pt x="63" y="58"/>
                    <a:pt x="61" y="69"/>
                    <a:pt x="56" y="79"/>
                  </a:cubicBezTo>
                  <a:cubicBezTo>
                    <a:pt x="51" y="82"/>
                    <a:pt x="48" y="79"/>
                    <a:pt x="46" y="76"/>
                  </a:cubicBezTo>
                  <a:cubicBezTo>
                    <a:pt x="42" y="72"/>
                    <a:pt x="38" y="67"/>
                    <a:pt x="34" y="61"/>
                  </a:cubicBezTo>
                  <a:cubicBezTo>
                    <a:pt x="34" y="56"/>
                    <a:pt x="31" y="50"/>
                    <a:pt x="33" y="44"/>
                  </a:cubicBezTo>
                  <a:cubicBezTo>
                    <a:pt x="34" y="42"/>
                    <a:pt x="32" y="40"/>
                    <a:pt x="30" y="38"/>
                  </a:cubicBezTo>
                  <a:cubicBezTo>
                    <a:pt x="26" y="35"/>
                    <a:pt x="25" y="31"/>
                    <a:pt x="26" y="26"/>
                  </a:cubicBezTo>
                  <a:cubicBezTo>
                    <a:pt x="28" y="17"/>
                    <a:pt x="25" y="14"/>
                    <a:pt x="16" y="16"/>
                  </a:cubicBezTo>
                  <a:cubicBezTo>
                    <a:pt x="10" y="17"/>
                    <a:pt x="5" y="18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FBD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4" name="Freeform 2501"/>
            <p:cNvSpPr/>
            <p:nvPr/>
          </p:nvSpPr>
          <p:spPr bwMode="auto">
            <a:xfrm>
              <a:off x="6518" y="3670"/>
              <a:ext cx="62" cy="77"/>
            </a:xfrm>
            <a:custGeom>
              <a:avLst/>
              <a:gdLst>
                <a:gd name="T0" fmla="*/ 2 w 41"/>
                <a:gd name="T1" fmla="*/ 5 h 51"/>
                <a:gd name="T2" fmla="*/ 17 w 41"/>
                <a:gd name="T3" fmla="*/ 3 h 51"/>
                <a:gd name="T4" fmla="*/ 25 w 41"/>
                <a:gd name="T5" fmla="*/ 1 h 51"/>
                <a:gd name="T6" fmla="*/ 34 w 41"/>
                <a:gd name="T7" fmla="*/ 12 h 51"/>
                <a:gd name="T8" fmla="*/ 32 w 41"/>
                <a:gd name="T9" fmla="*/ 17 h 51"/>
                <a:gd name="T10" fmla="*/ 34 w 41"/>
                <a:gd name="T11" fmla="*/ 24 h 51"/>
                <a:gd name="T12" fmla="*/ 39 w 41"/>
                <a:gd name="T13" fmla="*/ 35 h 51"/>
                <a:gd name="T14" fmla="*/ 38 w 41"/>
                <a:gd name="T15" fmla="*/ 49 h 51"/>
                <a:gd name="T16" fmla="*/ 35 w 41"/>
                <a:gd name="T17" fmla="*/ 48 h 51"/>
                <a:gd name="T18" fmla="*/ 28 w 41"/>
                <a:gd name="T19" fmla="*/ 38 h 51"/>
                <a:gd name="T20" fmla="*/ 18 w 41"/>
                <a:gd name="T21" fmla="*/ 33 h 51"/>
                <a:gd name="T22" fmla="*/ 17 w 41"/>
                <a:gd name="T23" fmla="*/ 24 h 51"/>
                <a:gd name="T24" fmla="*/ 19 w 41"/>
                <a:gd name="T25" fmla="*/ 19 h 51"/>
                <a:gd name="T26" fmla="*/ 20 w 41"/>
                <a:gd name="T27" fmla="*/ 9 h 51"/>
                <a:gd name="T28" fmla="*/ 11 w 41"/>
                <a:gd name="T29" fmla="*/ 9 h 51"/>
                <a:gd name="T30" fmla="*/ 0 w 41"/>
                <a:gd name="T31" fmla="*/ 7 h 51"/>
                <a:gd name="T32" fmla="*/ 2 w 41"/>
                <a:gd name="T3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" y="5"/>
                  </a:moveTo>
                  <a:cubicBezTo>
                    <a:pt x="7" y="5"/>
                    <a:pt x="12" y="5"/>
                    <a:pt x="17" y="3"/>
                  </a:cubicBezTo>
                  <a:cubicBezTo>
                    <a:pt x="20" y="2"/>
                    <a:pt x="23" y="2"/>
                    <a:pt x="25" y="1"/>
                  </a:cubicBezTo>
                  <a:cubicBezTo>
                    <a:pt x="35" y="0"/>
                    <a:pt x="37" y="3"/>
                    <a:pt x="34" y="12"/>
                  </a:cubicBezTo>
                  <a:cubicBezTo>
                    <a:pt x="33" y="14"/>
                    <a:pt x="32" y="15"/>
                    <a:pt x="32" y="17"/>
                  </a:cubicBezTo>
                  <a:cubicBezTo>
                    <a:pt x="31" y="20"/>
                    <a:pt x="31" y="22"/>
                    <a:pt x="34" y="24"/>
                  </a:cubicBezTo>
                  <a:cubicBezTo>
                    <a:pt x="41" y="28"/>
                    <a:pt x="41" y="29"/>
                    <a:pt x="39" y="35"/>
                  </a:cubicBezTo>
                  <a:cubicBezTo>
                    <a:pt x="38" y="40"/>
                    <a:pt x="38" y="45"/>
                    <a:pt x="38" y="49"/>
                  </a:cubicBezTo>
                  <a:cubicBezTo>
                    <a:pt x="36" y="51"/>
                    <a:pt x="35" y="50"/>
                    <a:pt x="35" y="48"/>
                  </a:cubicBezTo>
                  <a:cubicBezTo>
                    <a:pt x="31" y="45"/>
                    <a:pt x="30" y="41"/>
                    <a:pt x="28" y="38"/>
                  </a:cubicBezTo>
                  <a:cubicBezTo>
                    <a:pt x="26" y="36"/>
                    <a:pt x="21" y="37"/>
                    <a:pt x="18" y="33"/>
                  </a:cubicBezTo>
                  <a:cubicBezTo>
                    <a:pt x="15" y="30"/>
                    <a:pt x="13" y="28"/>
                    <a:pt x="17" y="24"/>
                  </a:cubicBezTo>
                  <a:cubicBezTo>
                    <a:pt x="17" y="22"/>
                    <a:pt x="18" y="21"/>
                    <a:pt x="19" y="19"/>
                  </a:cubicBezTo>
                  <a:cubicBezTo>
                    <a:pt x="19" y="16"/>
                    <a:pt x="22" y="12"/>
                    <a:pt x="20" y="9"/>
                  </a:cubicBezTo>
                  <a:cubicBezTo>
                    <a:pt x="18" y="5"/>
                    <a:pt x="14" y="9"/>
                    <a:pt x="11" y="9"/>
                  </a:cubicBezTo>
                  <a:cubicBezTo>
                    <a:pt x="8" y="8"/>
                    <a:pt x="4" y="8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5" name="Freeform 2502"/>
            <p:cNvSpPr/>
            <p:nvPr/>
          </p:nvSpPr>
          <p:spPr bwMode="auto">
            <a:xfrm>
              <a:off x="6527" y="3609"/>
              <a:ext cx="27" cy="40"/>
            </a:xfrm>
            <a:custGeom>
              <a:avLst/>
              <a:gdLst>
                <a:gd name="T0" fmla="*/ 7 w 18"/>
                <a:gd name="T1" fmla="*/ 25 h 27"/>
                <a:gd name="T2" fmla="*/ 4 w 18"/>
                <a:gd name="T3" fmla="*/ 27 h 27"/>
                <a:gd name="T4" fmla="*/ 0 w 18"/>
                <a:gd name="T5" fmla="*/ 27 h 27"/>
                <a:gd name="T6" fmla="*/ 2 w 18"/>
                <a:gd name="T7" fmla="*/ 18 h 27"/>
                <a:gd name="T8" fmla="*/ 3 w 18"/>
                <a:gd name="T9" fmla="*/ 13 h 27"/>
                <a:gd name="T10" fmla="*/ 15 w 18"/>
                <a:gd name="T11" fmla="*/ 0 h 27"/>
                <a:gd name="T12" fmla="*/ 15 w 18"/>
                <a:gd name="T13" fmla="*/ 8 h 27"/>
                <a:gd name="T14" fmla="*/ 9 w 18"/>
                <a:gd name="T15" fmla="*/ 23 h 27"/>
                <a:gd name="T16" fmla="*/ 7 w 1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7">
                  <a:moveTo>
                    <a:pt x="7" y="25"/>
                  </a:moveTo>
                  <a:cubicBezTo>
                    <a:pt x="6" y="26"/>
                    <a:pt x="5" y="26"/>
                    <a:pt x="4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1" y="24"/>
                    <a:pt x="5" y="22"/>
                    <a:pt x="2" y="18"/>
                  </a:cubicBezTo>
                  <a:cubicBezTo>
                    <a:pt x="1" y="16"/>
                    <a:pt x="2" y="15"/>
                    <a:pt x="3" y="13"/>
                  </a:cubicBezTo>
                  <a:cubicBezTo>
                    <a:pt x="7" y="8"/>
                    <a:pt x="10" y="3"/>
                    <a:pt x="15" y="0"/>
                  </a:cubicBezTo>
                  <a:cubicBezTo>
                    <a:pt x="18" y="2"/>
                    <a:pt x="17" y="6"/>
                    <a:pt x="15" y="8"/>
                  </a:cubicBezTo>
                  <a:cubicBezTo>
                    <a:pt x="12" y="12"/>
                    <a:pt x="11" y="17"/>
                    <a:pt x="9" y="23"/>
                  </a:cubicBezTo>
                  <a:cubicBezTo>
                    <a:pt x="8" y="23"/>
                    <a:pt x="8" y="24"/>
                    <a:pt x="7" y="25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6" name="Freeform 2503"/>
            <p:cNvSpPr/>
            <p:nvPr/>
          </p:nvSpPr>
          <p:spPr bwMode="auto">
            <a:xfrm>
              <a:off x="6512" y="368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7" name="Freeform 2504"/>
            <p:cNvSpPr/>
            <p:nvPr/>
          </p:nvSpPr>
          <p:spPr bwMode="auto">
            <a:xfrm>
              <a:off x="6422" y="3612"/>
              <a:ext cx="44" cy="72"/>
            </a:xfrm>
            <a:custGeom>
              <a:avLst/>
              <a:gdLst>
                <a:gd name="T0" fmla="*/ 28 w 29"/>
                <a:gd name="T1" fmla="*/ 36 h 48"/>
                <a:gd name="T2" fmla="*/ 26 w 29"/>
                <a:gd name="T3" fmla="*/ 43 h 48"/>
                <a:gd name="T4" fmla="*/ 18 w 29"/>
                <a:gd name="T5" fmla="*/ 48 h 48"/>
                <a:gd name="T6" fmla="*/ 20 w 29"/>
                <a:gd name="T7" fmla="*/ 41 h 48"/>
                <a:gd name="T8" fmla="*/ 18 w 29"/>
                <a:gd name="T9" fmla="*/ 33 h 48"/>
                <a:gd name="T10" fmla="*/ 17 w 29"/>
                <a:gd name="T11" fmla="*/ 33 h 48"/>
                <a:gd name="T12" fmla="*/ 13 w 29"/>
                <a:gd name="T13" fmla="*/ 31 h 48"/>
                <a:gd name="T14" fmla="*/ 10 w 29"/>
                <a:gd name="T15" fmla="*/ 30 h 48"/>
                <a:gd name="T16" fmla="*/ 5 w 29"/>
                <a:gd name="T17" fmla="*/ 29 h 48"/>
                <a:gd name="T18" fmla="*/ 4 w 29"/>
                <a:gd name="T19" fmla="*/ 28 h 48"/>
                <a:gd name="T20" fmla="*/ 0 w 29"/>
                <a:gd name="T21" fmla="*/ 18 h 48"/>
                <a:gd name="T22" fmla="*/ 21 w 29"/>
                <a:gd name="T23" fmla="*/ 0 h 48"/>
                <a:gd name="T24" fmla="*/ 23 w 29"/>
                <a:gd name="T25" fmla="*/ 1 h 48"/>
                <a:gd name="T26" fmla="*/ 28 w 29"/>
                <a:gd name="T27" fmla="*/ 12 h 48"/>
                <a:gd name="T28" fmla="*/ 27 w 29"/>
                <a:gd name="T29" fmla="*/ 32 h 48"/>
                <a:gd name="T30" fmla="*/ 28 w 29"/>
                <a:gd name="T31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48">
                  <a:moveTo>
                    <a:pt x="28" y="36"/>
                  </a:moveTo>
                  <a:cubicBezTo>
                    <a:pt x="29" y="39"/>
                    <a:pt x="28" y="41"/>
                    <a:pt x="26" y="43"/>
                  </a:cubicBezTo>
                  <a:cubicBezTo>
                    <a:pt x="24" y="45"/>
                    <a:pt x="21" y="47"/>
                    <a:pt x="18" y="48"/>
                  </a:cubicBezTo>
                  <a:cubicBezTo>
                    <a:pt x="19" y="46"/>
                    <a:pt x="20" y="43"/>
                    <a:pt x="20" y="41"/>
                  </a:cubicBezTo>
                  <a:cubicBezTo>
                    <a:pt x="21" y="38"/>
                    <a:pt x="22" y="34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6" y="32"/>
                    <a:pt x="15" y="31"/>
                    <a:pt x="13" y="31"/>
                  </a:cubicBezTo>
                  <a:cubicBezTo>
                    <a:pt x="12" y="30"/>
                    <a:pt x="11" y="30"/>
                    <a:pt x="10" y="30"/>
                  </a:cubicBezTo>
                  <a:cubicBezTo>
                    <a:pt x="8" y="29"/>
                    <a:pt x="6" y="30"/>
                    <a:pt x="5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26"/>
                    <a:pt x="0" y="22"/>
                    <a:pt x="0" y="18"/>
                  </a:cubicBezTo>
                  <a:cubicBezTo>
                    <a:pt x="6" y="11"/>
                    <a:pt x="11" y="3"/>
                    <a:pt x="21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8" y="3"/>
                    <a:pt x="27" y="8"/>
                    <a:pt x="28" y="12"/>
                  </a:cubicBezTo>
                  <a:cubicBezTo>
                    <a:pt x="28" y="19"/>
                    <a:pt x="26" y="25"/>
                    <a:pt x="27" y="32"/>
                  </a:cubicBezTo>
                  <a:cubicBezTo>
                    <a:pt x="27" y="33"/>
                    <a:pt x="26" y="35"/>
                    <a:pt x="28" y="36"/>
                  </a:cubicBezTo>
                  <a:close/>
                </a:path>
              </a:pathLst>
            </a:custGeom>
            <a:solidFill>
              <a:srgbClr val="C68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8" name="Freeform 2505"/>
            <p:cNvSpPr/>
            <p:nvPr/>
          </p:nvSpPr>
          <p:spPr bwMode="auto">
            <a:xfrm>
              <a:off x="6407" y="3649"/>
              <a:ext cx="42" cy="32"/>
            </a:xfrm>
            <a:custGeom>
              <a:avLst/>
              <a:gdLst>
                <a:gd name="T0" fmla="*/ 15 w 28"/>
                <a:gd name="T1" fmla="*/ 4 h 21"/>
                <a:gd name="T2" fmla="*/ 22 w 28"/>
                <a:gd name="T3" fmla="*/ 4 h 21"/>
                <a:gd name="T4" fmla="*/ 23 w 28"/>
                <a:gd name="T5" fmla="*/ 4 h 21"/>
                <a:gd name="T6" fmla="*/ 28 w 28"/>
                <a:gd name="T7" fmla="*/ 8 h 21"/>
                <a:gd name="T8" fmla="*/ 28 w 28"/>
                <a:gd name="T9" fmla="*/ 8 h 21"/>
                <a:gd name="T10" fmla="*/ 24 w 28"/>
                <a:gd name="T11" fmla="*/ 18 h 21"/>
                <a:gd name="T12" fmla="*/ 18 w 28"/>
                <a:gd name="T13" fmla="*/ 19 h 21"/>
                <a:gd name="T14" fmla="*/ 18 w 28"/>
                <a:gd name="T15" fmla="*/ 19 h 21"/>
                <a:gd name="T16" fmla="*/ 17 w 28"/>
                <a:gd name="T17" fmla="*/ 15 h 21"/>
                <a:gd name="T18" fmla="*/ 9 w 28"/>
                <a:gd name="T19" fmla="*/ 15 h 21"/>
                <a:gd name="T20" fmla="*/ 1 w 28"/>
                <a:gd name="T21" fmla="*/ 16 h 21"/>
                <a:gd name="T22" fmla="*/ 1 w 28"/>
                <a:gd name="T23" fmla="*/ 13 h 21"/>
                <a:gd name="T24" fmla="*/ 9 w 28"/>
                <a:gd name="T25" fmla="*/ 6 h 21"/>
                <a:gd name="T26" fmla="*/ 15 w 28"/>
                <a:gd name="T2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1">
                  <a:moveTo>
                    <a:pt x="15" y="4"/>
                  </a:moveTo>
                  <a:cubicBezTo>
                    <a:pt x="17" y="0"/>
                    <a:pt x="20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5"/>
                    <a:pt x="27" y="6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12"/>
                    <a:pt x="26" y="15"/>
                    <a:pt x="24" y="18"/>
                  </a:cubicBezTo>
                  <a:cubicBezTo>
                    <a:pt x="23" y="21"/>
                    <a:pt x="20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6"/>
                    <a:pt x="17" y="15"/>
                  </a:cubicBezTo>
                  <a:cubicBezTo>
                    <a:pt x="14" y="13"/>
                    <a:pt x="11" y="14"/>
                    <a:pt x="9" y="15"/>
                  </a:cubicBezTo>
                  <a:cubicBezTo>
                    <a:pt x="6" y="19"/>
                    <a:pt x="4" y="20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" y="9"/>
                    <a:pt x="4" y="5"/>
                    <a:pt x="9" y="6"/>
                  </a:cubicBezTo>
                  <a:cubicBezTo>
                    <a:pt x="11" y="6"/>
                    <a:pt x="13" y="5"/>
                    <a:pt x="15" y="4"/>
                  </a:cubicBezTo>
                  <a:close/>
                </a:path>
              </a:pathLst>
            </a:custGeom>
            <a:solidFill>
              <a:srgbClr val="9F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9" name="Freeform 2506"/>
            <p:cNvSpPr/>
            <p:nvPr/>
          </p:nvSpPr>
          <p:spPr bwMode="auto">
            <a:xfrm>
              <a:off x="6371" y="370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0" name="Freeform 2507"/>
            <p:cNvSpPr/>
            <p:nvPr/>
          </p:nvSpPr>
          <p:spPr bwMode="auto">
            <a:xfrm>
              <a:off x="6374" y="37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1" name="Freeform 2508"/>
            <p:cNvSpPr/>
            <p:nvPr/>
          </p:nvSpPr>
          <p:spPr bwMode="auto">
            <a:xfrm>
              <a:off x="6476" y="3480"/>
              <a:ext cx="138" cy="183"/>
            </a:xfrm>
            <a:custGeom>
              <a:avLst/>
              <a:gdLst>
                <a:gd name="T0" fmla="*/ 17 w 92"/>
                <a:gd name="T1" fmla="*/ 121 h 122"/>
                <a:gd name="T2" fmla="*/ 13 w 92"/>
                <a:gd name="T3" fmla="*/ 122 h 122"/>
                <a:gd name="T4" fmla="*/ 7 w 92"/>
                <a:gd name="T5" fmla="*/ 115 h 122"/>
                <a:gd name="T6" fmla="*/ 1 w 92"/>
                <a:gd name="T7" fmla="*/ 115 h 122"/>
                <a:gd name="T8" fmla="*/ 2 w 92"/>
                <a:gd name="T9" fmla="*/ 111 h 122"/>
                <a:gd name="T10" fmla="*/ 3 w 92"/>
                <a:gd name="T11" fmla="*/ 99 h 122"/>
                <a:gd name="T12" fmla="*/ 4 w 92"/>
                <a:gd name="T13" fmla="*/ 94 h 122"/>
                <a:gd name="T14" fmla="*/ 23 w 92"/>
                <a:gd name="T15" fmla="*/ 69 h 122"/>
                <a:gd name="T16" fmla="*/ 28 w 92"/>
                <a:gd name="T17" fmla="*/ 56 h 122"/>
                <a:gd name="T18" fmla="*/ 29 w 92"/>
                <a:gd name="T19" fmla="*/ 52 h 122"/>
                <a:gd name="T20" fmla="*/ 32 w 92"/>
                <a:gd name="T21" fmla="*/ 49 h 122"/>
                <a:gd name="T22" fmla="*/ 38 w 92"/>
                <a:gd name="T23" fmla="*/ 44 h 122"/>
                <a:gd name="T24" fmla="*/ 46 w 92"/>
                <a:gd name="T25" fmla="*/ 36 h 122"/>
                <a:gd name="T26" fmla="*/ 48 w 92"/>
                <a:gd name="T27" fmla="*/ 35 h 122"/>
                <a:gd name="T28" fmla="*/ 49 w 92"/>
                <a:gd name="T29" fmla="*/ 34 h 122"/>
                <a:gd name="T30" fmla="*/ 50 w 92"/>
                <a:gd name="T31" fmla="*/ 33 h 122"/>
                <a:gd name="T32" fmla="*/ 51 w 92"/>
                <a:gd name="T33" fmla="*/ 32 h 122"/>
                <a:gd name="T34" fmla="*/ 52 w 92"/>
                <a:gd name="T35" fmla="*/ 30 h 122"/>
                <a:gd name="T36" fmla="*/ 53 w 92"/>
                <a:gd name="T37" fmla="*/ 29 h 122"/>
                <a:gd name="T38" fmla="*/ 55 w 92"/>
                <a:gd name="T39" fmla="*/ 27 h 122"/>
                <a:gd name="T40" fmla="*/ 55 w 92"/>
                <a:gd name="T41" fmla="*/ 26 h 122"/>
                <a:gd name="T42" fmla="*/ 57 w 92"/>
                <a:gd name="T43" fmla="*/ 25 h 122"/>
                <a:gd name="T44" fmla="*/ 58 w 92"/>
                <a:gd name="T45" fmla="*/ 24 h 122"/>
                <a:gd name="T46" fmla="*/ 59 w 92"/>
                <a:gd name="T47" fmla="*/ 22 h 122"/>
                <a:gd name="T48" fmla="*/ 60 w 92"/>
                <a:gd name="T49" fmla="*/ 22 h 122"/>
                <a:gd name="T50" fmla="*/ 62 w 92"/>
                <a:gd name="T51" fmla="*/ 20 h 122"/>
                <a:gd name="T52" fmla="*/ 65 w 92"/>
                <a:gd name="T53" fmla="*/ 20 h 122"/>
                <a:gd name="T54" fmla="*/ 75 w 92"/>
                <a:gd name="T55" fmla="*/ 12 h 122"/>
                <a:gd name="T56" fmla="*/ 90 w 92"/>
                <a:gd name="T57" fmla="*/ 5 h 122"/>
                <a:gd name="T58" fmla="*/ 85 w 92"/>
                <a:gd name="T59" fmla="*/ 15 h 122"/>
                <a:gd name="T60" fmla="*/ 48 w 92"/>
                <a:gd name="T61" fmla="*/ 54 h 122"/>
                <a:gd name="T62" fmla="*/ 16 w 92"/>
                <a:gd name="T63" fmla="*/ 99 h 122"/>
                <a:gd name="T64" fmla="*/ 19 w 92"/>
                <a:gd name="T65" fmla="*/ 109 h 122"/>
                <a:gd name="T66" fmla="*/ 17 w 92"/>
                <a:gd name="T67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122">
                  <a:moveTo>
                    <a:pt x="17" y="121"/>
                  </a:moveTo>
                  <a:cubicBezTo>
                    <a:pt x="16" y="122"/>
                    <a:pt x="14" y="122"/>
                    <a:pt x="13" y="122"/>
                  </a:cubicBezTo>
                  <a:cubicBezTo>
                    <a:pt x="14" y="116"/>
                    <a:pt x="13" y="115"/>
                    <a:pt x="7" y="115"/>
                  </a:cubicBezTo>
                  <a:cubicBezTo>
                    <a:pt x="5" y="115"/>
                    <a:pt x="3" y="117"/>
                    <a:pt x="1" y="115"/>
                  </a:cubicBezTo>
                  <a:cubicBezTo>
                    <a:pt x="0" y="113"/>
                    <a:pt x="1" y="112"/>
                    <a:pt x="2" y="111"/>
                  </a:cubicBezTo>
                  <a:cubicBezTo>
                    <a:pt x="6" y="108"/>
                    <a:pt x="1" y="103"/>
                    <a:pt x="3" y="99"/>
                  </a:cubicBezTo>
                  <a:cubicBezTo>
                    <a:pt x="3" y="98"/>
                    <a:pt x="3" y="96"/>
                    <a:pt x="4" y="94"/>
                  </a:cubicBezTo>
                  <a:cubicBezTo>
                    <a:pt x="9" y="85"/>
                    <a:pt x="17" y="77"/>
                    <a:pt x="23" y="69"/>
                  </a:cubicBezTo>
                  <a:cubicBezTo>
                    <a:pt x="27" y="65"/>
                    <a:pt x="28" y="61"/>
                    <a:pt x="28" y="56"/>
                  </a:cubicBezTo>
                  <a:cubicBezTo>
                    <a:pt x="28" y="55"/>
                    <a:pt x="29" y="53"/>
                    <a:pt x="29" y="52"/>
                  </a:cubicBezTo>
                  <a:cubicBezTo>
                    <a:pt x="30" y="51"/>
                    <a:pt x="31" y="50"/>
                    <a:pt x="32" y="49"/>
                  </a:cubicBezTo>
                  <a:cubicBezTo>
                    <a:pt x="34" y="48"/>
                    <a:pt x="36" y="46"/>
                    <a:pt x="38" y="44"/>
                  </a:cubicBezTo>
                  <a:cubicBezTo>
                    <a:pt x="41" y="41"/>
                    <a:pt x="43" y="39"/>
                    <a:pt x="46" y="36"/>
                  </a:cubicBezTo>
                  <a:cubicBezTo>
                    <a:pt x="47" y="36"/>
                    <a:pt x="47" y="35"/>
                    <a:pt x="48" y="35"/>
                  </a:cubicBezTo>
                  <a:cubicBezTo>
                    <a:pt x="48" y="35"/>
                    <a:pt x="49" y="34"/>
                    <a:pt x="49" y="34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1"/>
                    <a:pt x="52" y="31"/>
                    <a:pt x="52" y="30"/>
                  </a:cubicBezTo>
                  <a:cubicBezTo>
                    <a:pt x="53" y="30"/>
                    <a:pt x="53" y="29"/>
                    <a:pt x="53" y="29"/>
                  </a:cubicBezTo>
                  <a:cubicBezTo>
                    <a:pt x="54" y="28"/>
                    <a:pt x="54" y="28"/>
                    <a:pt x="55" y="27"/>
                  </a:cubicBezTo>
                  <a:cubicBezTo>
                    <a:pt x="55" y="27"/>
                    <a:pt x="55" y="27"/>
                    <a:pt x="55" y="26"/>
                  </a:cubicBezTo>
                  <a:cubicBezTo>
                    <a:pt x="56" y="26"/>
                    <a:pt x="56" y="25"/>
                    <a:pt x="57" y="25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58" y="23"/>
                    <a:pt x="59" y="23"/>
                    <a:pt x="59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1"/>
                    <a:pt x="62" y="21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ubicBezTo>
                    <a:pt x="70" y="19"/>
                    <a:pt x="72" y="15"/>
                    <a:pt x="75" y="12"/>
                  </a:cubicBezTo>
                  <a:cubicBezTo>
                    <a:pt x="78" y="8"/>
                    <a:pt x="81" y="0"/>
                    <a:pt x="90" y="5"/>
                  </a:cubicBezTo>
                  <a:cubicBezTo>
                    <a:pt x="92" y="10"/>
                    <a:pt x="87" y="12"/>
                    <a:pt x="85" y="15"/>
                  </a:cubicBezTo>
                  <a:cubicBezTo>
                    <a:pt x="73" y="28"/>
                    <a:pt x="58" y="39"/>
                    <a:pt x="48" y="54"/>
                  </a:cubicBezTo>
                  <a:cubicBezTo>
                    <a:pt x="38" y="69"/>
                    <a:pt x="27" y="84"/>
                    <a:pt x="16" y="99"/>
                  </a:cubicBezTo>
                  <a:cubicBezTo>
                    <a:pt x="13" y="104"/>
                    <a:pt x="16" y="106"/>
                    <a:pt x="19" y="109"/>
                  </a:cubicBezTo>
                  <a:cubicBezTo>
                    <a:pt x="24" y="114"/>
                    <a:pt x="21" y="118"/>
                    <a:pt x="17" y="121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2" name="Freeform 2509"/>
            <p:cNvSpPr/>
            <p:nvPr/>
          </p:nvSpPr>
          <p:spPr bwMode="auto">
            <a:xfrm>
              <a:off x="6454" y="3628"/>
              <a:ext cx="31" cy="33"/>
            </a:xfrm>
            <a:custGeom>
              <a:avLst/>
              <a:gdLst>
                <a:gd name="T0" fmla="*/ 18 w 21"/>
                <a:gd name="T1" fmla="*/ 14 h 22"/>
                <a:gd name="T2" fmla="*/ 16 w 21"/>
                <a:gd name="T3" fmla="*/ 16 h 22"/>
                <a:gd name="T4" fmla="*/ 14 w 21"/>
                <a:gd name="T5" fmla="*/ 16 h 22"/>
                <a:gd name="T6" fmla="*/ 13 w 21"/>
                <a:gd name="T7" fmla="*/ 16 h 22"/>
                <a:gd name="T8" fmla="*/ 9 w 21"/>
                <a:gd name="T9" fmla="*/ 15 h 22"/>
                <a:gd name="T10" fmla="*/ 6 w 21"/>
                <a:gd name="T11" fmla="*/ 21 h 22"/>
                <a:gd name="T12" fmla="*/ 5 w 21"/>
                <a:gd name="T13" fmla="*/ 22 h 22"/>
                <a:gd name="T14" fmla="*/ 1 w 21"/>
                <a:gd name="T15" fmla="*/ 18 h 22"/>
                <a:gd name="T16" fmla="*/ 5 w 21"/>
                <a:gd name="T17" fmla="*/ 2 h 22"/>
                <a:gd name="T18" fmla="*/ 9 w 21"/>
                <a:gd name="T19" fmla="*/ 0 h 22"/>
                <a:gd name="T20" fmla="*/ 19 w 21"/>
                <a:gd name="T21" fmla="*/ 7 h 22"/>
                <a:gd name="T22" fmla="*/ 18 w 21"/>
                <a:gd name="T2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18" y="14"/>
                  </a:moveTo>
                  <a:cubicBezTo>
                    <a:pt x="18" y="14"/>
                    <a:pt x="17" y="15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5"/>
                    <a:pt x="11" y="14"/>
                    <a:pt x="9" y="15"/>
                  </a:cubicBezTo>
                  <a:cubicBezTo>
                    <a:pt x="7" y="17"/>
                    <a:pt x="7" y="19"/>
                    <a:pt x="6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3" y="21"/>
                    <a:pt x="0" y="21"/>
                    <a:pt x="1" y="18"/>
                  </a:cubicBezTo>
                  <a:cubicBezTo>
                    <a:pt x="3" y="13"/>
                    <a:pt x="3" y="7"/>
                    <a:pt x="5" y="2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13" y="0"/>
                    <a:pt x="17" y="3"/>
                    <a:pt x="19" y="7"/>
                  </a:cubicBezTo>
                  <a:cubicBezTo>
                    <a:pt x="21" y="9"/>
                    <a:pt x="20" y="12"/>
                    <a:pt x="18" y="14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3" name="Freeform 2510"/>
            <p:cNvSpPr/>
            <p:nvPr/>
          </p:nvSpPr>
          <p:spPr bwMode="auto">
            <a:xfrm>
              <a:off x="6463" y="3643"/>
              <a:ext cx="12" cy="18"/>
            </a:xfrm>
            <a:custGeom>
              <a:avLst/>
              <a:gdLst>
                <a:gd name="T0" fmla="*/ 8 w 8"/>
                <a:gd name="T1" fmla="*/ 6 h 12"/>
                <a:gd name="T2" fmla="*/ 1 w 8"/>
                <a:gd name="T3" fmla="*/ 12 h 12"/>
                <a:gd name="T4" fmla="*/ 0 w 8"/>
                <a:gd name="T5" fmla="*/ 11 h 12"/>
                <a:gd name="T6" fmla="*/ 2 w 8"/>
                <a:gd name="T7" fmla="*/ 2 h 12"/>
                <a:gd name="T8" fmla="*/ 8 w 8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6"/>
                  </a:moveTo>
                  <a:cubicBezTo>
                    <a:pt x="8" y="11"/>
                    <a:pt x="5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6" y="0"/>
                    <a:pt x="6" y="5"/>
                    <a:pt x="8" y="6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4" name="Freeform 2511"/>
            <p:cNvSpPr/>
            <p:nvPr/>
          </p:nvSpPr>
          <p:spPr bwMode="auto">
            <a:xfrm>
              <a:off x="6461" y="3658"/>
              <a:ext cx="3" cy="8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2 h 5"/>
                <a:gd name="T4" fmla="*/ 0 w 2"/>
                <a:gd name="T5" fmla="*/ 1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D5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5" name="Freeform 2512"/>
            <p:cNvSpPr/>
            <p:nvPr/>
          </p:nvSpPr>
          <p:spPr bwMode="auto">
            <a:xfrm>
              <a:off x="6493" y="3664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6" name="Freeform 2513"/>
            <p:cNvSpPr/>
            <p:nvPr/>
          </p:nvSpPr>
          <p:spPr bwMode="auto">
            <a:xfrm>
              <a:off x="6380" y="3744"/>
              <a:ext cx="48" cy="22"/>
            </a:xfrm>
            <a:custGeom>
              <a:avLst/>
              <a:gdLst>
                <a:gd name="T0" fmla="*/ 32 w 32"/>
                <a:gd name="T1" fmla="*/ 0 h 15"/>
                <a:gd name="T2" fmla="*/ 25 w 32"/>
                <a:gd name="T3" fmla="*/ 6 h 15"/>
                <a:gd name="T4" fmla="*/ 23 w 32"/>
                <a:gd name="T5" fmla="*/ 12 h 15"/>
                <a:gd name="T6" fmla="*/ 3 w 32"/>
                <a:gd name="T7" fmla="*/ 10 h 15"/>
                <a:gd name="T8" fmla="*/ 2 w 32"/>
                <a:gd name="T9" fmla="*/ 4 h 15"/>
                <a:gd name="T10" fmla="*/ 4 w 32"/>
                <a:gd name="T11" fmla="*/ 2 h 15"/>
                <a:gd name="T12" fmla="*/ 9 w 32"/>
                <a:gd name="T13" fmla="*/ 2 h 15"/>
                <a:gd name="T14" fmla="*/ 13 w 32"/>
                <a:gd name="T15" fmla="*/ 4 h 15"/>
                <a:gd name="T16" fmla="*/ 3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cubicBezTo>
                    <a:pt x="31" y="3"/>
                    <a:pt x="28" y="4"/>
                    <a:pt x="25" y="6"/>
                  </a:cubicBezTo>
                  <a:cubicBezTo>
                    <a:pt x="23" y="8"/>
                    <a:pt x="23" y="10"/>
                    <a:pt x="23" y="12"/>
                  </a:cubicBezTo>
                  <a:cubicBezTo>
                    <a:pt x="16" y="15"/>
                    <a:pt x="9" y="14"/>
                    <a:pt x="3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6" y="2"/>
                    <a:pt x="8" y="2"/>
                    <a:pt x="9" y="2"/>
                  </a:cubicBezTo>
                  <a:cubicBezTo>
                    <a:pt x="11" y="3"/>
                    <a:pt x="12" y="4"/>
                    <a:pt x="13" y="4"/>
                  </a:cubicBezTo>
                  <a:cubicBezTo>
                    <a:pt x="20" y="4"/>
                    <a:pt x="26" y="2"/>
                    <a:pt x="32" y="0"/>
                  </a:cubicBezTo>
                  <a:close/>
                </a:path>
              </a:pathLst>
            </a:custGeom>
            <a:solidFill>
              <a:srgbClr val="EA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7" name="Freeform 2514"/>
            <p:cNvSpPr/>
            <p:nvPr/>
          </p:nvSpPr>
          <p:spPr bwMode="auto">
            <a:xfrm>
              <a:off x="6494" y="3616"/>
              <a:ext cx="33" cy="45"/>
            </a:xfrm>
            <a:custGeom>
              <a:avLst/>
              <a:gdLst>
                <a:gd name="T0" fmla="*/ 5 w 22"/>
                <a:gd name="T1" fmla="*/ 30 h 30"/>
                <a:gd name="T2" fmla="*/ 3 w 22"/>
                <a:gd name="T3" fmla="*/ 22 h 30"/>
                <a:gd name="T4" fmla="*/ 18 w 22"/>
                <a:gd name="T5" fmla="*/ 0 h 30"/>
                <a:gd name="T6" fmla="*/ 22 w 22"/>
                <a:gd name="T7" fmla="*/ 3 h 30"/>
                <a:gd name="T8" fmla="*/ 11 w 22"/>
                <a:gd name="T9" fmla="*/ 15 h 30"/>
                <a:gd name="T10" fmla="*/ 18 w 22"/>
                <a:gd name="T11" fmla="*/ 17 h 30"/>
                <a:gd name="T12" fmla="*/ 12 w 22"/>
                <a:gd name="T13" fmla="*/ 26 h 30"/>
                <a:gd name="T14" fmla="*/ 12 w 22"/>
                <a:gd name="T15" fmla="*/ 26 h 30"/>
                <a:gd name="T16" fmla="*/ 10 w 22"/>
                <a:gd name="T17" fmla="*/ 28 h 30"/>
                <a:gd name="T18" fmla="*/ 5 w 2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0">
                  <a:moveTo>
                    <a:pt x="5" y="30"/>
                  </a:moveTo>
                  <a:cubicBezTo>
                    <a:pt x="8" y="23"/>
                    <a:pt x="8" y="23"/>
                    <a:pt x="3" y="22"/>
                  </a:cubicBezTo>
                  <a:cubicBezTo>
                    <a:pt x="0" y="9"/>
                    <a:pt x="6" y="0"/>
                    <a:pt x="18" y="0"/>
                  </a:cubicBezTo>
                  <a:cubicBezTo>
                    <a:pt x="19" y="0"/>
                    <a:pt x="21" y="1"/>
                    <a:pt x="22" y="3"/>
                  </a:cubicBezTo>
                  <a:cubicBezTo>
                    <a:pt x="19" y="8"/>
                    <a:pt x="14" y="10"/>
                    <a:pt x="11" y="15"/>
                  </a:cubicBezTo>
                  <a:cubicBezTo>
                    <a:pt x="13" y="19"/>
                    <a:pt x="16" y="15"/>
                    <a:pt x="18" y="17"/>
                  </a:cubicBezTo>
                  <a:cubicBezTo>
                    <a:pt x="17" y="21"/>
                    <a:pt x="14" y="23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7"/>
                    <a:pt x="10" y="28"/>
                  </a:cubicBezTo>
                  <a:cubicBezTo>
                    <a:pt x="8" y="28"/>
                    <a:pt x="7" y="29"/>
                    <a:pt x="5" y="30"/>
                  </a:cubicBezTo>
                  <a:close/>
                </a:path>
              </a:pathLst>
            </a:custGeom>
            <a:solidFill>
              <a:srgbClr val="F9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8" name="Freeform 2515"/>
            <p:cNvSpPr/>
            <p:nvPr/>
          </p:nvSpPr>
          <p:spPr bwMode="auto">
            <a:xfrm>
              <a:off x="6509" y="365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BD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9" name="Freeform 2516"/>
            <p:cNvSpPr/>
            <p:nvPr/>
          </p:nvSpPr>
          <p:spPr bwMode="auto">
            <a:xfrm>
              <a:off x="6184" y="367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0" name="Freeform 2517"/>
            <p:cNvSpPr/>
            <p:nvPr/>
          </p:nvSpPr>
          <p:spPr bwMode="auto">
            <a:xfrm>
              <a:off x="6200" y="3535"/>
              <a:ext cx="155" cy="132"/>
            </a:xfrm>
            <a:custGeom>
              <a:avLst/>
              <a:gdLst>
                <a:gd name="T0" fmla="*/ 43 w 103"/>
                <a:gd name="T1" fmla="*/ 36 h 88"/>
                <a:gd name="T2" fmla="*/ 39 w 103"/>
                <a:gd name="T3" fmla="*/ 34 h 88"/>
                <a:gd name="T4" fmla="*/ 26 w 103"/>
                <a:gd name="T5" fmla="*/ 32 h 88"/>
                <a:gd name="T6" fmla="*/ 21 w 103"/>
                <a:gd name="T7" fmla="*/ 29 h 88"/>
                <a:gd name="T8" fmla="*/ 23 w 103"/>
                <a:gd name="T9" fmla="*/ 24 h 88"/>
                <a:gd name="T10" fmla="*/ 41 w 103"/>
                <a:gd name="T11" fmla="*/ 16 h 88"/>
                <a:gd name="T12" fmla="*/ 68 w 103"/>
                <a:gd name="T13" fmla="*/ 12 h 88"/>
                <a:gd name="T14" fmla="*/ 77 w 103"/>
                <a:gd name="T15" fmla="*/ 8 h 88"/>
                <a:gd name="T16" fmla="*/ 93 w 103"/>
                <a:gd name="T17" fmla="*/ 4 h 88"/>
                <a:gd name="T18" fmla="*/ 102 w 103"/>
                <a:gd name="T19" fmla="*/ 21 h 88"/>
                <a:gd name="T20" fmla="*/ 81 w 103"/>
                <a:gd name="T21" fmla="*/ 29 h 88"/>
                <a:gd name="T22" fmla="*/ 72 w 103"/>
                <a:gd name="T23" fmla="*/ 34 h 88"/>
                <a:gd name="T24" fmla="*/ 80 w 103"/>
                <a:gd name="T25" fmla="*/ 45 h 88"/>
                <a:gd name="T26" fmla="*/ 92 w 103"/>
                <a:gd name="T27" fmla="*/ 54 h 88"/>
                <a:gd name="T28" fmla="*/ 92 w 103"/>
                <a:gd name="T29" fmla="*/ 57 h 88"/>
                <a:gd name="T30" fmla="*/ 89 w 103"/>
                <a:gd name="T31" fmla="*/ 60 h 88"/>
                <a:gd name="T32" fmla="*/ 70 w 103"/>
                <a:gd name="T33" fmla="*/ 74 h 88"/>
                <a:gd name="T34" fmla="*/ 51 w 103"/>
                <a:gd name="T35" fmla="*/ 84 h 88"/>
                <a:gd name="T36" fmla="*/ 42 w 103"/>
                <a:gd name="T37" fmla="*/ 87 h 88"/>
                <a:gd name="T38" fmla="*/ 40 w 103"/>
                <a:gd name="T39" fmla="*/ 85 h 88"/>
                <a:gd name="T40" fmla="*/ 48 w 103"/>
                <a:gd name="T41" fmla="*/ 75 h 88"/>
                <a:gd name="T42" fmla="*/ 53 w 103"/>
                <a:gd name="T43" fmla="*/ 68 h 88"/>
                <a:gd name="T44" fmla="*/ 45 w 103"/>
                <a:gd name="T45" fmla="*/ 65 h 88"/>
                <a:gd name="T46" fmla="*/ 24 w 103"/>
                <a:gd name="T47" fmla="*/ 70 h 88"/>
                <a:gd name="T48" fmla="*/ 14 w 103"/>
                <a:gd name="T49" fmla="*/ 72 h 88"/>
                <a:gd name="T50" fmla="*/ 3 w 103"/>
                <a:gd name="T51" fmla="*/ 64 h 88"/>
                <a:gd name="T52" fmla="*/ 0 w 103"/>
                <a:gd name="T53" fmla="*/ 62 h 88"/>
                <a:gd name="T54" fmla="*/ 4 w 103"/>
                <a:gd name="T55" fmla="*/ 59 h 88"/>
                <a:gd name="T56" fmla="*/ 16 w 103"/>
                <a:gd name="T57" fmla="*/ 57 h 88"/>
                <a:gd name="T58" fmla="*/ 20 w 103"/>
                <a:gd name="T59" fmla="*/ 55 h 88"/>
                <a:gd name="T60" fmla="*/ 24 w 103"/>
                <a:gd name="T61" fmla="*/ 55 h 88"/>
                <a:gd name="T62" fmla="*/ 28 w 103"/>
                <a:gd name="T63" fmla="*/ 53 h 88"/>
                <a:gd name="T64" fmla="*/ 28 w 103"/>
                <a:gd name="T65" fmla="*/ 53 h 88"/>
                <a:gd name="T66" fmla="*/ 41 w 103"/>
                <a:gd name="T67" fmla="*/ 43 h 88"/>
                <a:gd name="T68" fmla="*/ 41 w 103"/>
                <a:gd name="T69" fmla="*/ 43 h 88"/>
                <a:gd name="T70" fmla="*/ 43 w 103"/>
                <a:gd name="T71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3" h="88">
                  <a:moveTo>
                    <a:pt x="43" y="36"/>
                  </a:moveTo>
                  <a:cubicBezTo>
                    <a:pt x="42" y="34"/>
                    <a:pt x="41" y="34"/>
                    <a:pt x="39" y="34"/>
                  </a:cubicBezTo>
                  <a:cubicBezTo>
                    <a:pt x="35" y="30"/>
                    <a:pt x="30" y="32"/>
                    <a:pt x="26" y="32"/>
                  </a:cubicBezTo>
                  <a:cubicBezTo>
                    <a:pt x="24" y="31"/>
                    <a:pt x="22" y="31"/>
                    <a:pt x="21" y="29"/>
                  </a:cubicBezTo>
                  <a:cubicBezTo>
                    <a:pt x="20" y="27"/>
                    <a:pt x="22" y="26"/>
                    <a:pt x="23" y="24"/>
                  </a:cubicBezTo>
                  <a:cubicBezTo>
                    <a:pt x="28" y="20"/>
                    <a:pt x="36" y="20"/>
                    <a:pt x="41" y="16"/>
                  </a:cubicBezTo>
                  <a:cubicBezTo>
                    <a:pt x="50" y="14"/>
                    <a:pt x="59" y="16"/>
                    <a:pt x="68" y="12"/>
                  </a:cubicBezTo>
                  <a:cubicBezTo>
                    <a:pt x="71" y="11"/>
                    <a:pt x="74" y="10"/>
                    <a:pt x="77" y="8"/>
                  </a:cubicBezTo>
                  <a:cubicBezTo>
                    <a:pt x="82" y="5"/>
                    <a:pt x="86" y="0"/>
                    <a:pt x="93" y="4"/>
                  </a:cubicBezTo>
                  <a:cubicBezTo>
                    <a:pt x="100" y="8"/>
                    <a:pt x="103" y="14"/>
                    <a:pt x="102" y="21"/>
                  </a:cubicBezTo>
                  <a:cubicBezTo>
                    <a:pt x="97" y="28"/>
                    <a:pt x="88" y="26"/>
                    <a:pt x="81" y="29"/>
                  </a:cubicBezTo>
                  <a:cubicBezTo>
                    <a:pt x="78" y="31"/>
                    <a:pt x="73" y="27"/>
                    <a:pt x="72" y="34"/>
                  </a:cubicBezTo>
                  <a:cubicBezTo>
                    <a:pt x="72" y="39"/>
                    <a:pt x="75" y="43"/>
                    <a:pt x="80" y="45"/>
                  </a:cubicBezTo>
                  <a:cubicBezTo>
                    <a:pt x="86" y="47"/>
                    <a:pt x="91" y="48"/>
                    <a:pt x="92" y="54"/>
                  </a:cubicBezTo>
                  <a:cubicBezTo>
                    <a:pt x="93" y="55"/>
                    <a:pt x="92" y="56"/>
                    <a:pt x="92" y="57"/>
                  </a:cubicBezTo>
                  <a:cubicBezTo>
                    <a:pt x="91" y="58"/>
                    <a:pt x="90" y="59"/>
                    <a:pt x="89" y="60"/>
                  </a:cubicBezTo>
                  <a:cubicBezTo>
                    <a:pt x="88" y="60"/>
                    <a:pt x="71" y="73"/>
                    <a:pt x="70" y="74"/>
                  </a:cubicBezTo>
                  <a:cubicBezTo>
                    <a:pt x="64" y="77"/>
                    <a:pt x="57" y="80"/>
                    <a:pt x="51" y="84"/>
                  </a:cubicBezTo>
                  <a:cubicBezTo>
                    <a:pt x="48" y="85"/>
                    <a:pt x="46" y="88"/>
                    <a:pt x="42" y="87"/>
                  </a:cubicBezTo>
                  <a:cubicBezTo>
                    <a:pt x="41" y="86"/>
                    <a:pt x="41" y="86"/>
                    <a:pt x="40" y="85"/>
                  </a:cubicBezTo>
                  <a:cubicBezTo>
                    <a:pt x="41" y="79"/>
                    <a:pt x="45" y="78"/>
                    <a:pt x="48" y="75"/>
                  </a:cubicBezTo>
                  <a:cubicBezTo>
                    <a:pt x="51" y="73"/>
                    <a:pt x="55" y="72"/>
                    <a:pt x="53" y="68"/>
                  </a:cubicBezTo>
                  <a:cubicBezTo>
                    <a:pt x="52" y="64"/>
                    <a:pt x="48" y="65"/>
                    <a:pt x="45" y="65"/>
                  </a:cubicBezTo>
                  <a:cubicBezTo>
                    <a:pt x="37" y="64"/>
                    <a:pt x="30" y="65"/>
                    <a:pt x="24" y="70"/>
                  </a:cubicBezTo>
                  <a:cubicBezTo>
                    <a:pt x="21" y="72"/>
                    <a:pt x="18" y="75"/>
                    <a:pt x="14" y="72"/>
                  </a:cubicBezTo>
                  <a:cubicBezTo>
                    <a:pt x="13" y="67"/>
                    <a:pt x="8" y="66"/>
                    <a:pt x="3" y="64"/>
                  </a:cubicBezTo>
                  <a:cubicBezTo>
                    <a:pt x="2" y="64"/>
                    <a:pt x="0" y="63"/>
                    <a:pt x="0" y="62"/>
                  </a:cubicBezTo>
                  <a:cubicBezTo>
                    <a:pt x="0" y="59"/>
                    <a:pt x="2" y="59"/>
                    <a:pt x="4" y="59"/>
                  </a:cubicBezTo>
                  <a:cubicBezTo>
                    <a:pt x="8" y="59"/>
                    <a:pt x="12" y="58"/>
                    <a:pt x="16" y="57"/>
                  </a:cubicBezTo>
                  <a:cubicBezTo>
                    <a:pt x="17" y="55"/>
                    <a:pt x="19" y="56"/>
                    <a:pt x="20" y="55"/>
                  </a:cubicBezTo>
                  <a:cubicBezTo>
                    <a:pt x="21" y="55"/>
                    <a:pt x="23" y="55"/>
                    <a:pt x="24" y="55"/>
                  </a:cubicBezTo>
                  <a:cubicBezTo>
                    <a:pt x="25" y="54"/>
                    <a:pt x="27" y="54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2" y="50"/>
                    <a:pt x="37" y="47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1"/>
                    <a:pt x="45" y="39"/>
                    <a:pt x="43" y="36"/>
                  </a:cubicBezTo>
                  <a:close/>
                </a:path>
              </a:pathLst>
            </a:custGeom>
            <a:solidFill>
              <a:srgbClr val="E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1" name="Freeform 2518"/>
            <p:cNvSpPr/>
            <p:nvPr/>
          </p:nvSpPr>
          <p:spPr bwMode="auto">
            <a:xfrm>
              <a:off x="6113" y="3625"/>
              <a:ext cx="177" cy="74"/>
            </a:xfrm>
            <a:custGeom>
              <a:avLst/>
              <a:gdLst>
                <a:gd name="T0" fmla="*/ 72 w 118"/>
                <a:gd name="T1" fmla="*/ 12 h 49"/>
                <a:gd name="T2" fmla="*/ 75 w 118"/>
                <a:gd name="T3" fmla="*/ 11 h 49"/>
                <a:gd name="T4" fmla="*/ 108 w 118"/>
                <a:gd name="T5" fmla="*/ 1 h 49"/>
                <a:gd name="T6" fmla="*/ 117 w 118"/>
                <a:gd name="T7" fmla="*/ 7 h 49"/>
                <a:gd name="T8" fmla="*/ 112 w 118"/>
                <a:gd name="T9" fmla="*/ 16 h 49"/>
                <a:gd name="T10" fmla="*/ 99 w 118"/>
                <a:gd name="T11" fmla="*/ 26 h 49"/>
                <a:gd name="T12" fmla="*/ 96 w 118"/>
                <a:gd name="T13" fmla="*/ 27 h 49"/>
                <a:gd name="T14" fmla="*/ 99 w 118"/>
                <a:gd name="T15" fmla="*/ 26 h 49"/>
                <a:gd name="T16" fmla="*/ 109 w 118"/>
                <a:gd name="T17" fmla="*/ 24 h 49"/>
                <a:gd name="T18" fmla="*/ 97 w 118"/>
                <a:gd name="T19" fmla="*/ 33 h 49"/>
                <a:gd name="T20" fmla="*/ 93 w 118"/>
                <a:gd name="T21" fmla="*/ 37 h 49"/>
                <a:gd name="T22" fmla="*/ 98 w 118"/>
                <a:gd name="T23" fmla="*/ 39 h 49"/>
                <a:gd name="T24" fmla="*/ 100 w 118"/>
                <a:gd name="T25" fmla="*/ 41 h 49"/>
                <a:gd name="T26" fmla="*/ 79 w 118"/>
                <a:gd name="T27" fmla="*/ 41 h 49"/>
                <a:gd name="T28" fmla="*/ 88 w 118"/>
                <a:gd name="T29" fmla="*/ 49 h 49"/>
                <a:gd name="T30" fmla="*/ 77 w 118"/>
                <a:gd name="T31" fmla="*/ 45 h 49"/>
                <a:gd name="T32" fmla="*/ 76 w 118"/>
                <a:gd name="T33" fmla="*/ 39 h 49"/>
                <a:gd name="T34" fmla="*/ 79 w 118"/>
                <a:gd name="T35" fmla="*/ 33 h 49"/>
                <a:gd name="T36" fmla="*/ 73 w 118"/>
                <a:gd name="T37" fmla="*/ 31 h 49"/>
                <a:gd name="T38" fmla="*/ 70 w 118"/>
                <a:gd name="T39" fmla="*/ 32 h 49"/>
                <a:gd name="T40" fmla="*/ 37 w 118"/>
                <a:gd name="T41" fmla="*/ 30 h 49"/>
                <a:gd name="T42" fmla="*/ 34 w 118"/>
                <a:gd name="T43" fmla="*/ 29 h 49"/>
                <a:gd name="T44" fmla="*/ 32 w 118"/>
                <a:gd name="T45" fmla="*/ 30 h 49"/>
                <a:gd name="T46" fmla="*/ 26 w 118"/>
                <a:gd name="T47" fmla="*/ 28 h 49"/>
                <a:gd name="T48" fmla="*/ 9 w 118"/>
                <a:gd name="T49" fmla="*/ 23 h 49"/>
                <a:gd name="T50" fmla="*/ 0 w 118"/>
                <a:gd name="T51" fmla="*/ 16 h 49"/>
                <a:gd name="T52" fmla="*/ 8 w 118"/>
                <a:gd name="T53" fmla="*/ 11 h 49"/>
                <a:gd name="T54" fmla="*/ 12 w 118"/>
                <a:gd name="T55" fmla="*/ 11 h 49"/>
                <a:gd name="T56" fmla="*/ 36 w 118"/>
                <a:gd name="T57" fmla="*/ 16 h 49"/>
                <a:gd name="T58" fmla="*/ 59 w 118"/>
                <a:gd name="T59" fmla="*/ 18 h 49"/>
                <a:gd name="T60" fmla="*/ 65 w 118"/>
                <a:gd name="T61" fmla="*/ 13 h 49"/>
                <a:gd name="T62" fmla="*/ 67 w 118"/>
                <a:gd name="T63" fmla="*/ 14 h 49"/>
                <a:gd name="T64" fmla="*/ 69 w 118"/>
                <a:gd name="T65" fmla="*/ 14 h 49"/>
                <a:gd name="T66" fmla="*/ 72 w 118"/>
                <a:gd name="T67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49">
                  <a:moveTo>
                    <a:pt x="72" y="12"/>
                  </a:moveTo>
                  <a:cubicBezTo>
                    <a:pt x="73" y="12"/>
                    <a:pt x="74" y="12"/>
                    <a:pt x="75" y="11"/>
                  </a:cubicBezTo>
                  <a:cubicBezTo>
                    <a:pt x="84" y="0"/>
                    <a:pt x="95" y="0"/>
                    <a:pt x="108" y="1"/>
                  </a:cubicBezTo>
                  <a:cubicBezTo>
                    <a:pt x="112" y="1"/>
                    <a:pt x="116" y="2"/>
                    <a:pt x="117" y="7"/>
                  </a:cubicBezTo>
                  <a:cubicBezTo>
                    <a:pt x="118" y="11"/>
                    <a:pt x="115" y="14"/>
                    <a:pt x="112" y="16"/>
                  </a:cubicBezTo>
                  <a:cubicBezTo>
                    <a:pt x="108" y="20"/>
                    <a:pt x="102" y="21"/>
                    <a:pt x="99" y="26"/>
                  </a:cubicBezTo>
                  <a:cubicBezTo>
                    <a:pt x="98" y="26"/>
                    <a:pt x="97" y="26"/>
                    <a:pt x="96" y="27"/>
                  </a:cubicBezTo>
                  <a:cubicBezTo>
                    <a:pt x="97" y="26"/>
                    <a:pt x="98" y="26"/>
                    <a:pt x="99" y="26"/>
                  </a:cubicBezTo>
                  <a:cubicBezTo>
                    <a:pt x="102" y="25"/>
                    <a:pt x="106" y="24"/>
                    <a:pt x="109" y="24"/>
                  </a:cubicBezTo>
                  <a:cubicBezTo>
                    <a:pt x="106" y="28"/>
                    <a:pt x="102" y="31"/>
                    <a:pt x="97" y="33"/>
                  </a:cubicBezTo>
                  <a:cubicBezTo>
                    <a:pt x="95" y="34"/>
                    <a:pt x="92" y="34"/>
                    <a:pt x="93" y="37"/>
                  </a:cubicBezTo>
                  <a:cubicBezTo>
                    <a:pt x="94" y="39"/>
                    <a:pt x="96" y="39"/>
                    <a:pt x="98" y="39"/>
                  </a:cubicBezTo>
                  <a:cubicBezTo>
                    <a:pt x="99" y="39"/>
                    <a:pt x="100" y="39"/>
                    <a:pt x="100" y="41"/>
                  </a:cubicBezTo>
                  <a:cubicBezTo>
                    <a:pt x="93" y="41"/>
                    <a:pt x="87" y="41"/>
                    <a:pt x="79" y="41"/>
                  </a:cubicBezTo>
                  <a:cubicBezTo>
                    <a:pt x="82" y="45"/>
                    <a:pt x="86" y="45"/>
                    <a:pt x="88" y="49"/>
                  </a:cubicBezTo>
                  <a:cubicBezTo>
                    <a:pt x="84" y="48"/>
                    <a:pt x="80" y="47"/>
                    <a:pt x="77" y="45"/>
                  </a:cubicBezTo>
                  <a:cubicBezTo>
                    <a:pt x="73" y="44"/>
                    <a:pt x="73" y="41"/>
                    <a:pt x="76" y="39"/>
                  </a:cubicBezTo>
                  <a:cubicBezTo>
                    <a:pt x="78" y="37"/>
                    <a:pt x="80" y="36"/>
                    <a:pt x="79" y="33"/>
                  </a:cubicBezTo>
                  <a:cubicBezTo>
                    <a:pt x="78" y="31"/>
                    <a:pt x="75" y="31"/>
                    <a:pt x="73" y="31"/>
                  </a:cubicBezTo>
                  <a:cubicBezTo>
                    <a:pt x="72" y="31"/>
                    <a:pt x="71" y="31"/>
                    <a:pt x="70" y="32"/>
                  </a:cubicBezTo>
                  <a:cubicBezTo>
                    <a:pt x="59" y="38"/>
                    <a:pt x="48" y="33"/>
                    <a:pt x="37" y="30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3" y="29"/>
                    <a:pt x="33" y="30"/>
                    <a:pt x="32" y="30"/>
                  </a:cubicBezTo>
                  <a:cubicBezTo>
                    <a:pt x="30" y="30"/>
                    <a:pt x="28" y="30"/>
                    <a:pt x="26" y="28"/>
                  </a:cubicBezTo>
                  <a:cubicBezTo>
                    <a:pt x="21" y="23"/>
                    <a:pt x="15" y="22"/>
                    <a:pt x="9" y="23"/>
                  </a:cubicBezTo>
                  <a:cubicBezTo>
                    <a:pt x="4" y="23"/>
                    <a:pt x="0" y="21"/>
                    <a:pt x="0" y="16"/>
                  </a:cubicBezTo>
                  <a:cubicBezTo>
                    <a:pt x="0" y="11"/>
                    <a:pt x="4" y="11"/>
                    <a:pt x="8" y="11"/>
                  </a:cubicBezTo>
                  <a:cubicBezTo>
                    <a:pt x="9" y="11"/>
                    <a:pt x="11" y="11"/>
                    <a:pt x="12" y="11"/>
                  </a:cubicBezTo>
                  <a:cubicBezTo>
                    <a:pt x="21" y="5"/>
                    <a:pt x="29" y="10"/>
                    <a:pt x="36" y="16"/>
                  </a:cubicBezTo>
                  <a:cubicBezTo>
                    <a:pt x="43" y="20"/>
                    <a:pt x="51" y="22"/>
                    <a:pt x="59" y="18"/>
                  </a:cubicBezTo>
                  <a:cubicBezTo>
                    <a:pt x="60" y="15"/>
                    <a:pt x="62" y="14"/>
                    <a:pt x="65" y="13"/>
                  </a:cubicBezTo>
                  <a:cubicBezTo>
                    <a:pt x="66" y="13"/>
                    <a:pt x="66" y="13"/>
                    <a:pt x="67" y="14"/>
                  </a:cubicBezTo>
                  <a:cubicBezTo>
                    <a:pt x="68" y="14"/>
                    <a:pt x="68" y="14"/>
                    <a:pt x="69" y="14"/>
                  </a:cubicBezTo>
                  <a:cubicBezTo>
                    <a:pt x="70" y="14"/>
                    <a:pt x="71" y="13"/>
                    <a:pt x="72" y="12"/>
                  </a:cubicBezTo>
                  <a:close/>
                </a:path>
              </a:pathLst>
            </a:custGeom>
            <a:solidFill>
              <a:srgbClr val="DD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2" name="Freeform 2519"/>
            <p:cNvSpPr/>
            <p:nvPr/>
          </p:nvSpPr>
          <p:spPr bwMode="auto">
            <a:xfrm>
              <a:off x="6296" y="3561"/>
              <a:ext cx="96" cy="106"/>
            </a:xfrm>
            <a:custGeom>
              <a:avLst/>
              <a:gdLst>
                <a:gd name="T0" fmla="*/ 27 w 64"/>
                <a:gd name="T1" fmla="*/ 38 h 71"/>
                <a:gd name="T2" fmla="*/ 16 w 64"/>
                <a:gd name="T3" fmla="*/ 32 h 71"/>
                <a:gd name="T4" fmla="*/ 5 w 64"/>
                <a:gd name="T5" fmla="*/ 10 h 71"/>
                <a:gd name="T6" fmla="*/ 11 w 64"/>
                <a:gd name="T7" fmla="*/ 7 h 71"/>
                <a:gd name="T8" fmla="*/ 27 w 64"/>
                <a:gd name="T9" fmla="*/ 3 h 71"/>
                <a:gd name="T10" fmla="*/ 33 w 64"/>
                <a:gd name="T11" fmla="*/ 4 h 71"/>
                <a:gd name="T12" fmla="*/ 37 w 64"/>
                <a:gd name="T13" fmla="*/ 5 h 71"/>
                <a:gd name="T14" fmla="*/ 46 w 64"/>
                <a:gd name="T15" fmla="*/ 1 h 71"/>
                <a:gd name="T16" fmla="*/ 53 w 64"/>
                <a:gd name="T17" fmla="*/ 9 h 71"/>
                <a:gd name="T18" fmla="*/ 46 w 64"/>
                <a:gd name="T19" fmla="*/ 22 h 71"/>
                <a:gd name="T20" fmla="*/ 38 w 64"/>
                <a:gd name="T21" fmla="*/ 26 h 71"/>
                <a:gd name="T22" fmla="*/ 51 w 64"/>
                <a:gd name="T23" fmla="*/ 32 h 71"/>
                <a:gd name="T24" fmla="*/ 55 w 64"/>
                <a:gd name="T25" fmla="*/ 39 h 71"/>
                <a:gd name="T26" fmla="*/ 62 w 64"/>
                <a:gd name="T27" fmla="*/ 47 h 71"/>
                <a:gd name="T28" fmla="*/ 56 w 64"/>
                <a:gd name="T29" fmla="*/ 53 h 71"/>
                <a:gd name="T30" fmla="*/ 53 w 64"/>
                <a:gd name="T31" fmla="*/ 51 h 71"/>
                <a:gd name="T32" fmla="*/ 42 w 64"/>
                <a:gd name="T33" fmla="*/ 53 h 71"/>
                <a:gd name="T34" fmla="*/ 35 w 64"/>
                <a:gd name="T35" fmla="*/ 63 h 71"/>
                <a:gd name="T36" fmla="*/ 33 w 64"/>
                <a:gd name="T37" fmla="*/ 70 h 71"/>
                <a:gd name="T38" fmla="*/ 25 w 64"/>
                <a:gd name="T39" fmla="*/ 69 h 71"/>
                <a:gd name="T40" fmla="*/ 25 w 64"/>
                <a:gd name="T41" fmla="*/ 67 h 71"/>
                <a:gd name="T42" fmla="*/ 21 w 64"/>
                <a:gd name="T43" fmla="*/ 63 h 71"/>
                <a:gd name="T44" fmla="*/ 14 w 64"/>
                <a:gd name="T45" fmla="*/ 53 h 71"/>
                <a:gd name="T46" fmla="*/ 6 w 64"/>
                <a:gd name="T47" fmla="*/ 57 h 71"/>
                <a:gd name="T48" fmla="*/ 6 w 64"/>
                <a:gd name="T49" fmla="*/ 52 h 71"/>
                <a:gd name="T50" fmla="*/ 11 w 64"/>
                <a:gd name="T51" fmla="*/ 42 h 71"/>
                <a:gd name="T52" fmla="*/ 27 w 64"/>
                <a:gd name="T53" fmla="*/ 40 h 71"/>
                <a:gd name="T54" fmla="*/ 28 w 64"/>
                <a:gd name="T55" fmla="*/ 38 h 71"/>
                <a:gd name="T56" fmla="*/ 27 w 64"/>
                <a:gd name="T57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71">
                  <a:moveTo>
                    <a:pt x="27" y="38"/>
                  </a:moveTo>
                  <a:cubicBezTo>
                    <a:pt x="24" y="35"/>
                    <a:pt x="20" y="33"/>
                    <a:pt x="16" y="32"/>
                  </a:cubicBezTo>
                  <a:cubicBezTo>
                    <a:pt x="6" y="31"/>
                    <a:pt x="0" y="18"/>
                    <a:pt x="5" y="10"/>
                  </a:cubicBezTo>
                  <a:cubicBezTo>
                    <a:pt x="6" y="7"/>
                    <a:pt x="8" y="7"/>
                    <a:pt x="11" y="7"/>
                  </a:cubicBezTo>
                  <a:cubicBezTo>
                    <a:pt x="17" y="9"/>
                    <a:pt x="22" y="9"/>
                    <a:pt x="27" y="3"/>
                  </a:cubicBezTo>
                  <a:cubicBezTo>
                    <a:pt x="28" y="1"/>
                    <a:pt x="31" y="1"/>
                    <a:pt x="33" y="4"/>
                  </a:cubicBezTo>
                  <a:cubicBezTo>
                    <a:pt x="34" y="6"/>
                    <a:pt x="35" y="7"/>
                    <a:pt x="37" y="5"/>
                  </a:cubicBezTo>
                  <a:cubicBezTo>
                    <a:pt x="38" y="0"/>
                    <a:pt x="42" y="0"/>
                    <a:pt x="46" y="1"/>
                  </a:cubicBezTo>
                  <a:cubicBezTo>
                    <a:pt x="50" y="2"/>
                    <a:pt x="52" y="5"/>
                    <a:pt x="53" y="9"/>
                  </a:cubicBezTo>
                  <a:cubicBezTo>
                    <a:pt x="53" y="15"/>
                    <a:pt x="51" y="20"/>
                    <a:pt x="46" y="22"/>
                  </a:cubicBezTo>
                  <a:cubicBezTo>
                    <a:pt x="43" y="24"/>
                    <a:pt x="40" y="23"/>
                    <a:pt x="38" y="26"/>
                  </a:cubicBezTo>
                  <a:cubicBezTo>
                    <a:pt x="47" y="21"/>
                    <a:pt x="50" y="22"/>
                    <a:pt x="51" y="32"/>
                  </a:cubicBezTo>
                  <a:cubicBezTo>
                    <a:pt x="51" y="35"/>
                    <a:pt x="52" y="37"/>
                    <a:pt x="55" y="39"/>
                  </a:cubicBezTo>
                  <a:cubicBezTo>
                    <a:pt x="56" y="43"/>
                    <a:pt x="61" y="43"/>
                    <a:pt x="62" y="47"/>
                  </a:cubicBezTo>
                  <a:cubicBezTo>
                    <a:pt x="64" y="53"/>
                    <a:pt x="63" y="56"/>
                    <a:pt x="56" y="53"/>
                  </a:cubicBezTo>
                  <a:cubicBezTo>
                    <a:pt x="55" y="53"/>
                    <a:pt x="54" y="52"/>
                    <a:pt x="53" y="51"/>
                  </a:cubicBezTo>
                  <a:cubicBezTo>
                    <a:pt x="47" y="44"/>
                    <a:pt x="47" y="45"/>
                    <a:pt x="42" y="53"/>
                  </a:cubicBezTo>
                  <a:cubicBezTo>
                    <a:pt x="38" y="55"/>
                    <a:pt x="37" y="59"/>
                    <a:pt x="35" y="63"/>
                  </a:cubicBezTo>
                  <a:cubicBezTo>
                    <a:pt x="34" y="65"/>
                    <a:pt x="33" y="68"/>
                    <a:pt x="33" y="70"/>
                  </a:cubicBezTo>
                  <a:cubicBezTo>
                    <a:pt x="30" y="70"/>
                    <a:pt x="27" y="71"/>
                    <a:pt x="25" y="69"/>
                  </a:cubicBezTo>
                  <a:cubicBezTo>
                    <a:pt x="25" y="68"/>
                    <a:pt x="25" y="68"/>
                    <a:pt x="25" y="67"/>
                  </a:cubicBezTo>
                  <a:cubicBezTo>
                    <a:pt x="24" y="66"/>
                    <a:pt x="22" y="65"/>
                    <a:pt x="21" y="63"/>
                  </a:cubicBezTo>
                  <a:cubicBezTo>
                    <a:pt x="19" y="59"/>
                    <a:pt x="18" y="55"/>
                    <a:pt x="14" y="53"/>
                  </a:cubicBezTo>
                  <a:cubicBezTo>
                    <a:pt x="12" y="55"/>
                    <a:pt x="9" y="57"/>
                    <a:pt x="6" y="57"/>
                  </a:cubicBezTo>
                  <a:cubicBezTo>
                    <a:pt x="7" y="55"/>
                    <a:pt x="6" y="53"/>
                    <a:pt x="6" y="52"/>
                  </a:cubicBezTo>
                  <a:cubicBezTo>
                    <a:pt x="4" y="46"/>
                    <a:pt x="6" y="43"/>
                    <a:pt x="11" y="42"/>
                  </a:cubicBezTo>
                  <a:cubicBezTo>
                    <a:pt x="16" y="41"/>
                    <a:pt x="22" y="40"/>
                    <a:pt x="27" y="40"/>
                  </a:cubicBezTo>
                  <a:cubicBezTo>
                    <a:pt x="28" y="40"/>
                    <a:pt x="28" y="39"/>
                    <a:pt x="28" y="38"/>
                  </a:cubicBezTo>
                  <a:cubicBezTo>
                    <a:pt x="28" y="38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DF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3" name="Freeform 2520"/>
            <p:cNvSpPr/>
            <p:nvPr/>
          </p:nvSpPr>
          <p:spPr bwMode="auto">
            <a:xfrm>
              <a:off x="6317" y="3634"/>
              <a:ext cx="18" cy="35"/>
            </a:xfrm>
            <a:custGeom>
              <a:avLst/>
              <a:gdLst>
                <a:gd name="T0" fmla="*/ 0 w 12"/>
                <a:gd name="T1" fmla="*/ 4 h 23"/>
                <a:gd name="T2" fmla="*/ 9 w 12"/>
                <a:gd name="T3" fmla="*/ 9 h 23"/>
                <a:gd name="T4" fmla="*/ 9 w 12"/>
                <a:gd name="T5" fmla="*/ 14 h 23"/>
                <a:gd name="T6" fmla="*/ 11 w 12"/>
                <a:gd name="T7" fmla="*/ 19 h 23"/>
                <a:gd name="T8" fmla="*/ 11 w 12"/>
                <a:gd name="T9" fmla="*/ 20 h 23"/>
                <a:gd name="T10" fmla="*/ 2 w 12"/>
                <a:gd name="T11" fmla="*/ 16 h 23"/>
                <a:gd name="T12" fmla="*/ 0 w 12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3">
                  <a:moveTo>
                    <a:pt x="0" y="4"/>
                  </a:moveTo>
                  <a:cubicBezTo>
                    <a:pt x="8" y="0"/>
                    <a:pt x="9" y="0"/>
                    <a:pt x="9" y="9"/>
                  </a:cubicBezTo>
                  <a:cubicBezTo>
                    <a:pt x="9" y="10"/>
                    <a:pt x="9" y="12"/>
                    <a:pt x="9" y="14"/>
                  </a:cubicBezTo>
                  <a:cubicBezTo>
                    <a:pt x="11" y="15"/>
                    <a:pt x="12" y="17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23"/>
                    <a:pt x="5" y="23"/>
                    <a:pt x="2" y="16"/>
                  </a:cubicBezTo>
                  <a:cubicBezTo>
                    <a:pt x="0" y="12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C9A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4" name="Freeform 2521"/>
            <p:cNvSpPr/>
            <p:nvPr/>
          </p:nvSpPr>
          <p:spPr bwMode="auto">
            <a:xfrm>
              <a:off x="6100" y="3657"/>
              <a:ext cx="73" cy="36"/>
            </a:xfrm>
            <a:custGeom>
              <a:avLst/>
              <a:gdLst>
                <a:gd name="T0" fmla="*/ 49 w 49"/>
                <a:gd name="T1" fmla="*/ 14 h 24"/>
                <a:gd name="T2" fmla="*/ 15 w 49"/>
                <a:gd name="T3" fmla="*/ 22 h 24"/>
                <a:gd name="T4" fmla="*/ 4 w 49"/>
                <a:gd name="T5" fmla="*/ 23 h 24"/>
                <a:gd name="T6" fmla="*/ 1 w 49"/>
                <a:gd name="T7" fmla="*/ 21 h 24"/>
                <a:gd name="T8" fmla="*/ 2 w 49"/>
                <a:gd name="T9" fmla="*/ 18 h 24"/>
                <a:gd name="T10" fmla="*/ 8 w 49"/>
                <a:gd name="T11" fmla="*/ 1 h 24"/>
                <a:gd name="T12" fmla="*/ 32 w 49"/>
                <a:gd name="T13" fmla="*/ 5 h 24"/>
                <a:gd name="T14" fmla="*/ 43 w 49"/>
                <a:gd name="T15" fmla="*/ 8 h 24"/>
                <a:gd name="T16" fmla="*/ 43 w 49"/>
                <a:gd name="T17" fmla="*/ 8 h 24"/>
                <a:gd name="T18" fmla="*/ 49 w 49"/>
                <a:gd name="T1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4">
                  <a:moveTo>
                    <a:pt x="49" y="14"/>
                  </a:moveTo>
                  <a:cubicBezTo>
                    <a:pt x="38" y="18"/>
                    <a:pt x="25" y="16"/>
                    <a:pt x="15" y="22"/>
                  </a:cubicBezTo>
                  <a:cubicBezTo>
                    <a:pt x="12" y="24"/>
                    <a:pt x="8" y="24"/>
                    <a:pt x="4" y="23"/>
                  </a:cubicBezTo>
                  <a:cubicBezTo>
                    <a:pt x="2" y="23"/>
                    <a:pt x="1" y="23"/>
                    <a:pt x="1" y="21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12" y="15"/>
                    <a:pt x="11" y="8"/>
                    <a:pt x="8" y="1"/>
                  </a:cubicBezTo>
                  <a:cubicBezTo>
                    <a:pt x="17" y="1"/>
                    <a:pt x="25" y="0"/>
                    <a:pt x="32" y="5"/>
                  </a:cubicBezTo>
                  <a:cubicBezTo>
                    <a:pt x="35" y="7"/>
                    <a:pt x="40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11"/>
                    <a:pt x="47" y="12"/>
                    <a:pt x="49" y="14"/>
                  </a:cubicBezTo>
                  <a:close/>
                </a:path>
              </a:pathLst>
            </a:custGeom>
            <a:solidFill>
              <a:srgbClr val="EFB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5" name="Freeform 2522"/>
            <p:cNvSpPr/>
            <p:nvPr/>
          </p:nvSpPr>
          <p:spPr bwMode="auto">
            <a:xfrm>
              <a:off x="6601" y="119"/>
              <a:ext cx="57" cy="54"/>
            </a:xfrm>
            <a:custGeom>
              <a:avLst/>
              <a:gdLst>
                <a:gd name="T0" fmla="*/ 6 w 38"/>
                <a:gd name="T1" fmla="*/ 21 h 36"/>
                <a:gd name="T2" fmla="*/ 6 w 38"/>
                <a:gd name="T3" fmla="*/ 19 h 36"/>
                <a:gd name="T4" fmla="*/ 6 w 38"/>
                <a:gd name="T5" fmla="*/ 18 h 36"/>
                <a:gd name="T6" fmla="*/ 7 w 38"/>
                <a:gd name="T7" fmla="*/ 17 h 36"/>
                <a:gd name="T8" fmla="*/ 10 w 38"/>
                <a:gd name="T9" fmla="*/ 12 h 36"/>
                <a:gd name="T10" fmla="*/ 10 w 38"/>
                <a:gd name="T11" fmla="*/ 12 h 36"/>
                <a:gd name="T12" fmla="*/ 14 w 38"/>
                <a:gd name="T13" fmla="*/ 9 h 36"/>
                <a:gd name="T14" fmla="*/ 12 w 38"/>
                <a:gd name="T15" fmla="*/ 0 h 36"/>
                <a:gd name="T16" fmla="*/ 25 w 38"/>
                <a:gd name="T17" fmla="*/ 16 h 36"/>
                <a:gd name="T18" fmla="*/ 28 w 38"/>
                <a:gd name="T19" fmla="*/ 21 h 36"/>
                <a:gd name="T20" fmla="*/ 35 w 38"/>
                <a:gd name="T21" fmla="*/ 25 h 36"/>
                <a:gd name="T22" fmla="*/ 34 w 38"/>
                <a:gd name="T23" fmla="*/ 32 h 36"/>
                <a:gd name="T24" fmla="*/ 3 w 38"/>
                <a:gd name="T25" fmla="*/ 34 h 36"/>
                <a:gd name="T26" fmla="*/ 2 w 38"/>
                <a:gd name="T27" fmla="*/ 30 h 36"/>
                <a:gd name="T28" fmla="*/ 12 w 38"/>
                <a:gd name="T29" fmla="*/ 23 h 36"/>
                <a:gd name="T30" fmla="*/ 6 w 38"/>
                <a:gd name="T3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36">
                  <a:moveTo>
                    <a:pt x="6" y="21"/>
                  </a:moveTo>
                  <a:cubicBezTo>
                    <a:pt x="6" y="20"/>
                    <a:pt x="6" y="20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ubicBezTo>
                    <a:pt x="9" y="16"/>
                    <a:pt x="10" y="14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2"/>
                    <a:pt x="14" y="12"/>
                    <a:pt x="14" y="9"/>
                  </a:cubicBezTo>
                  <a:cubicBezTo>
                    <a:pt x="13" y="6"/>
                    <a:pt x="13" y="3"/>
                    <a:pt x="12" y="0"/>
                  </a:cubicBezTo>
                  <a:cubicBezTo>
                    <a:pt x="23" y="4"/>
                    <a:pt x="25" y="6"/>
                    <a:pt x="25" y="16"/>
                  </a:cubicBezTo>
                  <a:cubicBezTo>
                    <a:pt x="25" y="19"/>
                    <a:pt x="26" y="21"/>
                    <a:pt x="28" y="21"/>
                  </a:cubicBezTo>
                  <a:cubicBezTo>
                    <a:pt x="31" y="22"/>
                    <a:pt x="33" y="23"/>
                    <a:pt x="35" y="25"/>
                  </a:cubicBezTo>
                  <a:cubicBezTo>
                    <a:pt x="38" y="27"/>
                    <a:pt x="37" y="31"/>
                    <a:pt x="34" y="32"/>
                  </a:cubicBezTo>
                  <a:cubicBezTo>
                    <a:pt x="24" y="36"/>
                    <a:pt x="13" y="35"/>
                    <a:pt x="3" y="34"/>
                  </a:cubicBezTo>
                  <a:cubicBezTo>
                    <a:pt x="0" y="34"/>
                    <a:pt x="0" y="31"/>
                    <a:pt x="2" y="30"/>
                  </a:cubicBezTo>
                  <a:cubicBezTo>
                    <a:pt x="5" y="27"/>
                    <a:pt x="9" y="25"/>
                    <a:pt x="12" y="23"/>
                  </a:cubicBezTo>
                  <a:cubicBezTo>
                    <a:pt x="11" y="20"/>
                    <a:pt x="8" y="21"/>
                    <a:pt x="6" y="21"/>
                  </a:cubicBezTo>
                  <a:close/>
                </a:path>
              </a:pathLst>
            </a:custGeom>
            <a:solidFill>
              <a:srgbClr val="E7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6" name="Freeform 2523"/>
            <p:cNvSpPr/>
            <p:nvPr/>
          </p:nvSpPr>
          <p:spPr bwMode="auto">
            <a:xfrm>
              <a:off x="6605" y="150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7" name="Freeform 2524"/>
            <p:cNvSpPr/>
            <p:nvPr/>
          </p:nvSpPr>
          <p:spPr bwMode="auto">
            <a:xfrm>
              <a:off x="6599" y="146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8" name="Freeform 2525"/>
            <p:cNvSpPr/>
            <p:nvPr/>
          </p:nvSpPr>
          <p:spPr bwMode="auto">
            <a:xfrm>
              <a:off x="6596" y="147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9" name="Freeform 2526"/>
            <p:cNvSpPr/>
            <p:nvPr/>
          </p:nvSpPr>
          <p:spPr bwMode="auto">
            <a:xfrm>
              <a:off x="6602" y="1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0" name="Freeform 2527"/>
            <p:cNvSpPr/>
            <p:nvPr/>
          </p:nvSpPr>
          <p:spPr bwMode="auto">
            <a:xfrm>
              <a:off x="6596" y="116"/>
              <a:ext cx="20" cy="21"/>
            </a:xfrm>
            <a:custGeom>
              <a:avLst/>
              <a:gdLst>
                <a:gd name="T0" fmla="*/ 13 w 13"/>
                <a:gd name="T1" fmla="*/ 14 h 14"/>
                <a:gd name="T2" fmla="*/ 0 w 13"/>
                <a:gd name="T3" fmla="*/ 0 h 14"/>
                <a:gd name="T4" fmla="*/ 13 w 13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6" y="3"/>
                    <a:pt x="11" y="7"/>
                    <a:pt x="13" y="14"/>
                  </a:cubicBezTo>
                  <a:close/>
                </a:path>
              </a:pathLst>
            </a:custGeom>
            <a:solidFill>
              <a:srgbClr val="DE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1" name="Freeform 2528"/>
            <p:cNvSpPr/>
            <p:nvPr/>
          </p:nvSpPr>
          <p:spPr bwMode="auto">
            <a:xfrm>
              <a:off x="6599" y="134"/>
              <a:ext cx="9" cy="10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0 h 7"/>
                <a:gd name="T4" fmla="*/ 6 w 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3" y="6"/>
                    <a:pt x="0" y="4"/>
                    <a:pt x="0" y="0"/>
                  </a:cubicBezTo>
                  <a:cubicBezTo>
                    <a:pt x="5" y="1"/>
                    <a:pt x="5" y="4"/>
                    <a:pt x="6" y="7"/>
                  </a:cubicBezTo>
                  <a:close/>
                </a:path>
              </a:pathLst>
            </a:custGeom>
            <a:solidFill>
              <a:srgbClr val="D7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2" name="Freeform 2529"/>
            <p:cNvSpPr/>
            <p:nvPr/>
          </p:nvSpPr>
          <p:spPr bwMode="auto">
            <a:xfrm>
              <a:off x="6593" y="138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CF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3" name="Freeform 2530"/>
            <p:cNvSpPr/>
            <p:nvPr/>
          </p:nvSpPr>
          <p:spPr bwMode="auto">
            <a:xfrm>
              <a:off x="6608" y="1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E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4" name="Freeform 2531"/>
            <p:cNvSpPr/>
            <p:nvPr/>
          </p:nvSpPr>
          <p:spPr bwMode="auto">
            <a:xfrm>
              <a:off x="6613" y="91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5" name="Freeform 2532"/>
            <p:cNvSpPr/>
            <p:nvPr/>
          </p:nvSpPr>
          <p:spPr bwMode="auto">
            <a:xfrm>
              <a:off x="6611" y="91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CE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6" name="Freeform 2533"/>
            <p:cNvSpPr/>
            <p:nvPr/>
          </p:nvSpPr>
          <p:spPr bwMode="auto">
            <a:xfrm>
              <a:off x="6677" y="963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7" name="Freeform 2534"/>
            <p:cNvSpPr/>
            <p:nvPr/>
          </p:nvSpPr>
          <p:spPr bwMode="auto">
            <a:xfrm>
              <a:off x="6671" y="9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8" name="Freeform 2535"/>
            <p:cNvSpPr/>
            <p:nvPr/>
          </p:nvSpPr>
          <p:spPr bwMode="auto">
            <a:xfrm>
              <a:off x="6706" y="921"/>
              <a:ext cx="99" cy="120"/>
            </a:xfrm>
            <a:custGeom>
              <a:avLst/>
              <a:gdLst>
                <a:gd name="T0" fmla="*/ 25 w 66"/>
                <a:gd name="T1" fmla="*/ 52 h 80"/>
                <a:gd name="T2" fmla="*/ 26 w 66"/>
                <a:gd name="T3" fmla="*/ 41 h 80"/>
                <a:gd name="T4" fmla="*/ 25 w 66"/>
                <a:gd name="T5" fmla="*/ 38 h 80"/>
                <a:gd name="T6" fmla="*/ 22 w 66"/>
                <a:gd name="T7" fmla="*/ 30 h 80"/>
                <a:gd name="T8" fmla="*/ 3 w 66"/>
                <a:gd name="T9" fmla="*/ 8 h 80"/>
                <a:gd name="T10" fmla="*/ 4 w 66"/>
                <a:gd name="T11" fmla="*/ 1 h 80"/>
                <a:gd name="T12" fmla="*/ 5 w 66"/>
                <a:gd name="T13" fmla="*/ 0 h 80"/>
                <a:gd name="T14" fmla="*/ 19 w 66"/>
                <a:gd name="T15" fmla="*/ 8 h 80"/>
                <a:gd name="T16" fmla="*/ 34 w 66"/>
                <a:gd name="T17" fmla="*/ 20 h 80"/>
                <a:gd name="T18" fmla="*/ 36 w 66"/>
                <a:gd name="T19" fmla="*/ 27 h 80"/>
                <a:gd name="T20" fmla="*/ 38 w 66"/>
                <a:gd name="T21" fmla="*/ 40 h 80"/>
                <a:gd name="T22" fmla="*/ 45 w 66"/>
                <a:gd name="T23" fmla="*/ 46 h 80"/>
                <a:gd name="T24" fmla="*/ 65 w 66"/>
                <a:gd name="T25" fmla="*/ 63 h 80"/>
                <a:gd name="T26" fmla="*/ 65 w 66"/>
                <a:gd name="T27" fmla="*/ 65 h 80"/>
                <a:gd name="T28" fmla="*/ 65 w 66"/>
                <a:gd name="T29" fmla="*/ 73 h 80"/>
                <a:gd name="T30" fmla="*/ 61 w 66"/>
                <a:gd name="T31" fmla="*/ 79 h 80"/>
                <a:gd name="T32" fmla="*/ 59 w 66"/>
                <a:gd name="T33" fmla="*/ 80 h 80"/>
                <a:gd name="T34" fmla="*/ 55 w 66"/>
                <a:gd name="T35" fmla="*/ 79 h 80"/>
                <a:gd name="T36" fmla="*/ 35 w 66"/>
                <a:gd name="T37" fmla="*/ 66 h 80"/>
                <a:gd name="T38" fmla="*/ 32 w 66"/>
                <a:gd name="T39" fmla="*/ 62 h 80"/>
                <a:gd name="T40" fmla="*/ 30 w 66"/>
                <a:gd name="T41" fmla="*/ 61 h 80"/>
                <a:gd name="T42" fmla="*/ 27 w 66"/>
                <a:gd name="T43" fmla="*/ 57 h 80"/>
                <a:gd name="T44" fmla="*/ 25 w 66"/>
                <a:gd name="T45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80">
                  <a:moveTo>
                    <a:pt x="25" y="52"/>
                  </a:moveTo>
                  <a:cubicBezTo>
                    <a:pt x="28" y="49"/>
                    <a:pt x="30" y="45"/>
                    <a:pt x="26" y="41"/>
                  </a:cubicBezTo>
                  <a:cubicBezTo>
                    <a:pt x="25" y="40"/>
                    <a:pt x="24" y="39"/>
                    <a:pt x="25" y="38"/>
                  </a:cubicBezTo>
                  <a:cubicBezTo>
                    <a:pt x="27" y="34"/>
                    <a:pt x="24" y="32"/>
                    <a:pt x="22" y="30"/>
                  </a:cubicBezTo>
                  <a:cubicBezTo>
                    <a:pt x="15" y="23"/>
                    <a:pt x="10" y="15"/>
                    <a:pt x="3" y="8"/>
                  </a:cubicBezTo>
                  <a:cubicBezTo>
                    <a:pt x="0" y="5"/>
                    <a:pt x="0" y="3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11" y="1"/>
                    <a:pt x="15" y="5"/>
                    <a:pt x="19" y="8"/>
                  </a:cubicBezTo>
                  <a:cubicBezTo>
                    <a:pt x="22" y="15"/>
                    <a:pt x="30" y="15"/>
                    <a:pt x="34" y="20"/>
                  </a:cubicBezTo>
                  <a:cubicBezTo>
                    <a:pt x="36" y="22"/>
                    <a:pt x="36" y="24"/>
                    <a:pt x="36" y="27"/>
                  </a:cubicBezTo>
                  <a:cubicBezTo>
                    <a:pt x="34" y="32"/>
                    <a:pt x="37" y="36"/>
                    <a:pt x="38" y="40"/>
                  </a:cubicBezTo>
                  <a:cubicBezTo>
                    <a:pt x="39" y="44"/>
                    <a:pt x="42" y="45"/>
                    <a:pt x="45" y="46"/>
                  </a:cubicBezTo>
                  <a:cubicBezTo>
                    <a:pt x="52" y="51"/>
                    <a:pt x="59" y="56"/>
                    <a:pt x="65" y="63"/>
                  </a:cubicBezTo>
                  <a:cubicBezTo>
                    <a:pt x="65" y="63"/>
                    <a:pt x="65" y="64"/>
                    <a:pt x="65" y="65"/>
                  </a:cubicBezTo>
                  <a:cubicBezTo>
                    <a:pt x="66" y="68"/>
                    <a:pt x="65" y="70"/>
                    <a:pt x="65" y="73"/>
                  </a:cubicBezTo>
                  <a:cubicBezTo>
                    <a:pt x="65" y="76"/>
                    <a:pt x="64" y="78"/>
                    <a:pt x="61" y="79"/>
                  </a:cubicBezTo>
                  <a:cubicBezTo>
                    <a:pt x="60" y="79"/>
                    <a:pt x="60" y="80"/>
                    <a:pt x="59" y="80"/>
                  </a:cubicBezTo>
                  <a:cubicBezTo>
                    <a:pt x="57" y="80"/>
                    <a:pt x="56" y="79"/>
                    <a:pt x="55" y="79"/>
                  </a:cubicBezTo>
                  <a:cubicBezTo>
                    <a:pt x="48" y="74"/>
                    <a:pt x="42" y="70"/>
                    <a:pt x="35" y="66"/>
                  </a:cubicBezTo>
                  <a:cubicBezTo>
                    <a:pt x="34" y="65"/>
                    <a:pt x="33" y="63"/>
                    <a:pt x="32" y="62"/>
                  </a:cubicBezTo>
                  <a:cubicBezTo>
                    <a:pt x="31" y="62"/>
                    <a:pt x="31" y="61"/>
                    <a:pt x="30" y="61"/>
                  </a:cubicBezTo>
                  <a:cubicBezTo>
                    <a:pt x="29" y="59"/>
                    <a:pt x="28" y="58"/>
                    <a:pt x="27" y="57"/>
                  </a:cubicBezTo>
                  <a:cubicBezTo>
                    <a:pt x="26" y="56"/>
                    <a:pt x="25" y="54"/>
                    <a:pt x="25" y="52"/>
                  </a:cubicBezTo>
                  <a:close/>
                </a:path>
              </a:pathLst>
            </a:custGeom>
            <a:solidFill>
              <a:srgbClr val="DEB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9" name="Freeform 2536"/>
            <p:cNvSpPr/>
            <p:nvPr/>
          </p:nvSpPr>
          <p:spPr bwMode="auto">
            <a:xfrm>
              <a:off x="6694" y="1000"/>
              <a:ext cx="76" cy="71"/>
            </a:xfrm>
            <a:custGeom>
              <a:avLst/>
              <a:gdLst>
                <a:gd name="T0" fmla="*/ 23 w 51"/>
                <a:gd name="T1" fmla="*/ 44 h 47"/>
                <a:gd name="T2" fmla="*/ 21 w 51"/>
                <a:gd name="T3" fmla="*/ 44 h 47"/>
                <a:gd name="T4" fmla="*/ 19 w 51"/>
                <a:gd name="T5" fmla="*/ 42 h 47"/>
                <a:gd name="T6" fmla="*/ 12 w 51"/>
                <a:gd name="T7" fmla="*/ 38 h 47"/>
                <a:gd name="T8" fmla="*/ 19 w 51"/>
                <a:gd name="T9" fmla="*/ 6 h 47"/>
                <a:gd name="T10" fmla="*/ 29 w 51"/>
                <a:gd name="T11" fmla="*/ 0 h 47"/>
                <a:gd name="T12" fmla="*/ 31 w 51"/>
                <a:gd name="T13" fmla="*/ 0 h 47"/>
                <a:gd name="T14" fmla="*/ 39 w 51"/>
                <a:gd name="T15" fmla="*/ 8 h 47"/>
                <a:gd name="T16" fmla="*/ 51 w 51"/>
                <a:gd name="T17" fmla="*/ 17 h 47"/>
                <a:gd name="T18" fmla="*/ 51 w 51"/>
                <a:gd name="T19" fmla="*/ 20 h 47"/>
                <a:gd name="T20" fmla="*/ 50 w 51"/>
                <a:gd name="T21" fmla="*/ 23 h 47"/>
                <a:gd name="T22" fmla="*/ 35 w 51"/>
                <a:gd name="T23" fmla="*/ 24 h 47"/>
                <a:gd name="T24" fmla="*/ 29 w 51"/>
                <a:gd name="T25" fmla="*/ 23 h 47"/>
                <a:gd name="T26" fmla="*/ 30 w 51"/>
                <a:gd name="T27" fmla="*/ 26 h 47"/>
                <a:gd name="T28" fmla="*/ 31 w 51"/>
                <a:gd name="T29" fmla="*/ 27 h 47"/>
                <a:gd name="T30" fmla="*/ 33 w 51"/>
                <a:gd name="T31" fmla="*/ 35 h 47"/>
                <a:gd name="T32" fmla="*/ 32 w 51"/>
                <a:gd name="T33" fmla="*/ 37 h 47"/>
                <a:gd name="T34" fmla="*/ 31 w 51"/>
                <a:gd name="T35" fmla="*/ 39 h 47"/>
                <a:gd name="T36" fmla="*/ 29 w 51"/>
                <a:gd name="T37" fmla="*/ 39 h 47"/>
                <a:gd name="T38" fmla="*/ 30 w 51"/>
                <a:gd name="T39" fmla="*/ 41 h 47"/>
                <a:gd name="T40" fmla="*/ 31 w 51"/>
                <a:gd name="T41" fmla="*/ 46 h 47"/>
                <a:gd name="T42" fmla="*/ 27 w 51"/>
                <a:gd name="T43" fmla="*/ 46 h 47"/>
                <a:gd name="T44" fmla="*/ 23 w 51"/>
                <a:gd name="T45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7">
                  <a:moveTo>
                    <a:pt x="23" y="44"/>
                  </a:moveTo>
                  <a:cubicBezTo>
                    <a:pt x="23" y="44"/>
                    <a:pt x="22" y="44"/>
                    <a:pt x="21" y="44"/>
                  </a:cubicBezTo>
                  <a:cubicBezTo>
                    <a:pt x="21" y="43"/>
                    <a:pt x="20" y="42"/>
                    <a:pt x="19" y="42"/>
                  </a:cubicBezTo>
                  <a:cubicBezTo>
                    <a:pt x="17" y="40"/>
                    <a:pt x="14" y="39"/>
                    <a:pt x="12" y="38"/>
                  </a:cubicBezTo>
                  <a:cubicBezTo>
                    <a:pt x="0" y="29"/>
                    <a:pt x="7" y="11"/>
                    <a:pt x="19" y="6"/>
                  </a:cubicBezTo>
                  <a:cubicBezTo>
                    <a:pt x="23" y="5"/>
                    <a:pt x="26" y="3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4" y="2"/>
                    <a:pt x="35" y="6"/>
                    <a:pt x="39" y="8"/>
                  </a:cubicBezTo>
                  <a:cubicBezTo>
                    <a:pt x="42" y="12"/>
                    <a:pt x="47" y="13"/>
                    <a:pt x="51" y="17"/>
                  </a:cubicBezTo>
                  <a:cubicBezTo>
                    <a:pt x="51" y="18"/>
                    <a:pt x="51" y="19"/>
                    <a:pt x="51" y="20"/>
                  </a:cubicBezTo>
                  <a:cubicBezTo>
                    <a:pt x="51" y="21"/>
                    <a:pt x="51" y="22"/>
                    <a:pt x="50" y="23"/>
                  </a:cubicBezTo>
                  <a:cubicBezTo>
                    <a:pt x="45" y="27"/>
                    <a:pt x="40" y="26"/>
                    <a:pt x="35" y="24"/>
                  </a:cubicBezTo>
                  <a:cubicBezTo>
                    <a:pt x="33" y="24"/>
                    <a:pt x="31" y="21"/>
                    <a:pt x="29" y="23"/>
                  </a:cubicBezTo>
                  <a:cubicBezTo>
                    <a:pt x="29" y="24"/>
                    <a:pt x="30" y="25"/>
                    <a:pt x="30" y="26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3" y="30"/>
                    <a:pt x="34" y="32"/>
                    <a:pt x="33" y="35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41"/>
                    <a:pt x="30" y="40"/>
                    <a:pt x="30" y="41"/>
                  </a:cubicBezTo>
                  <a:cubicBezTo>
                    <a:pt x="31" y="43"/>
                    <a:pt x="32" y="44"/>
                    <a:pt x="31" y="46"/>
                  </a:cubicBezTo>
                  <a:cubicBezTo>
                    <a:pt x="29" y="47"/>
                    <a:pt x="28" y="47"/>
                    <a:pt x="27" y="46"/>
                  </a:cubicBezTo>
                  <a:cubicBezTo>
                    <a:pt x="26" y="44"/>
                    <a:pt x="24" y="45"/>
                    <a:pt x="23" y="44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0" name="Freeform 2537"/>
            <p:cNvSpPr/>
            <p:nvPr/>
          </p:nvSpPr>
          <p:spPr bwMode="auto">
            <a:xfrm>
              <a:off x="6683" y="999"/>
              <a:ext cx="56" cy="58"/>
            </a:xfrm>
            <a:custGeom>
              <a:avLst/>
              <a:gdLst>
                <a:gd name="T0" fmla="*/ 36 w 37"/>
                <a:gd name="T1" fmla="*/ 1 h 39"/>
                <a:gd name="T2" fmla="*/ 28 w 37"/>
                <a:gd name="T3" fmla="*/ 11 h 39"/>
                <a:gd name="T4" fmla="*/ 17 w 37"/>
                <a:gd name="T5" fmla="*/ 30 h 39"/>
                <a:gd name="T6" fmla="*/ 19 w 37"/>
                <a:gd name="T7" fmla="*/ 39 h 39"/>
                <a:gd name="T8" fmla="*/ 9 w 37"/>
                <a:gd name="T9" fmla="*/ 35 h 39"/>
                <a:gd name="T10" fmla="*/ 2 w 37"/>
                <a:gd name="T11" fmla="*/ 20 h 39"/>
                <a:gd name="T12" fmla="*/ 15 w 37"/>
                <a:gd name="T13" fmla="*/ 3 h 39"/>
                <a:gd name="T14" fmla="*/ 36 w 37"/>
                <a:gd name="T1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9">
                  <a:moveTo>
                    <a:pt x="36" y="1"/>
                  </a:moveTo>
                  <a:cubicBezTo>
                    <a:pt x="37" y="6"/>
                    <a:pt x="35" y="10"/>
                    <a:pt x="28" y="11"/>
                  </a:cubicBezTo>
                  <a:cubicBezTo>
                    <a:pt x="20" y="12"/>
                    <a:pt x="15" y="21"/>
                    <a:pt x="17" y="30"/>
                  </a:cubicBezTo>
                  <a:cubicBezTo>
                    <a:pt x="17" y="33"/>
                    <a:pt x="18" y="36"/>
                    <a:pt x="19" y="39"/>
                  </a:cubicBezTo>
                  <a:cubicBezTo>
                    <a:pt x="15" y="39"/>
                    <a:pt x="12" y="36"/>
                    <a:pt x="9" y="35"/>
                  </a:cubicBezTo>
                  <a:cubicBezTo>
                    <a:pt x="2" y="31"/>
                    <a:pt x="0" y="28"/>
                    <a:pt x="2" y="20"/>
                  </a:cubicBezTo>
                  <a:cubicBezTo>
                    <a:pt x="3" y="12"/>
                    <a:pt x="7" y="5"/>
                    <a:pt x="15" y="3"/>
                  </a:cubicBezTo>
                  <a:cubicBezTo>
                    <a:pt x="22" y="1"/>
                    <a:pt x="29" y="0"/>
                    <a:pt x="36" y="1"/>
                  </a:cubicBezTo>
                  <a:close/>
                </a:path>
              </a:pathLst>
            </a:custGeom>
            <a:solidFill>
              <a:srgbClr val="E5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1" name="Freeform 2538"/>
            <p:cNvSpPr/>
            <p:nvPr/>
          </p:nvSpPr>
          <p:spPr bwMode="auto">
            <a:xfrm>
              <a:off x="6688" y="873"/>
              <a:ext cx="103" cy="52"/>
            </a:xfrm>
            <a:custGeom>
              <a:avLst/>
              <a:gdLst>
                <a:gd name="T0" fmla="*/ 56 w 69"/>
                <a:gd name="T1" fmla="*/ 0 h 35"/>
                <a:gd name="T2" fmla="*/ 66 w 69"/>
                <a:gd name="T3" fmla="*/ 13 h 35"/>
                <a:gd name="T4" fmla="*/ 68 w 69"/>
                <a:gd name="T5" fmla="*/ 21 h 35"/>
                <a:gd name="T6" fmla="*/ 68 w 69"/>
                <a:gd name="T7" fmla="*/ 24 h 35"/>
                <a:gd name="T8" fmla="*/ 66 w 69"/>
                <a:gd name="T9" fmla="*/ 27 h 35"/>
                <a:gd name="T10" fmla="*/ 54 w 69"/>
                <a:gd name="T11" fmla="*/ 24 h 35"/>
                <a:gd name="T12" fmla="*/ 43 w 69"/>
                <a:gd name="T13" fmla="*/ 25 h 35"/>
                <a:gd name="T14" fmla="*/ 14 w 69"/>
                <a:gd name="T15" fmla="*/ 29 h 35"/>
                <a:gd name="T16" fmla="*/ 14 w 69"/>
                <a:gd name="T17" fmla="*/ 29 h 35"/>
                <a:gd name="T18" fmla="*/ 10 w 69"/>
                <a:gd name="T19" fmla="*/ 27 h 35"/>
                <a:gd name="T20" fmla="*/ 0 w 69"/>
                <a:gd name="T21" fmla="*/ 21 h 35"/>
                <a:gd name="T22" fmla="*/ 26 w 69"/>
                <a:gd name="T23" fmla="*/ 21 h 35"/>
                <a:gd name="T24" fmla="*/ 32 w 69"/>
                <a:gd name="T25" fmla="*/ 18 h 35"/>
                <a:gd name="T26" fmla="*/ 46 w 69"/>
                <a:gd name="T27" fmla="*/ 12 h 35"/>
                <a:gd name="T28" fmla="*/ 56 w 69"/>
                <a:gd name="T2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35">
                  <a:moveTo>
                    <a:pt x="56" y="0"/>
                  </a:moveTo>
                  <a:cubicBezTo>
                    <a:pt x="59" y="4"/>
                    <a:pt x="62" y="8"/>
                    <a:pt x="66" y="13"/>
                  </a:cubicBezTo>
                  <a:cubicBezTo>
                    <a:pt x="68" y="15"/>
                    <a:pt x="69" y="18"/>
                    <a:pt x="68" y="21"/>
                  </a:cubicBezTo>
                  <a:cubicBezTo>
                    <a:pt x="68" y="22"/>
                    <a:pt x="69" y="23"/>
                    <a:pt x="68" y="24"/>
                  </a:cubicBezTo>
                  <a:cubicBezTo>
                    <a:pt x="68" y="25"/>
                    <a:pt x="67" y="26"/>
                    <a:pt x="66" y="27"/>
                  </a:cubicBezTo>
                  <a:cubicBezTo>
                    <a:pt x="61" y="29"/>
                    <a:pt x="57" y="27"/>
                    <a:pt x="54" y="24"/>
                  </a:cubicBezTo>
                  <a:cubicBezTo>
                    <a:pt x="50" y="20"/>
                    <a:pt x="46" y="21"/>
                    <a:pt x="43" y="25"/>
                  </a:cubicBezTo>
                  <a:cubicBezTo>
                    <a:pt x="34" y="35"/>
                    <a:pt x="24" y="34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1" y="28"/>
                    <a:pt x="10" y="27"/>
                  </a:cubicBezTo>
                  <a:cubicBezTo>
                    <a:pt x="6" y="26"/>
                    <a:pt x="3" y="24"/>
                    <a:pt x="0" y="21"/>
                  </a:cubicBezTo>
                  <a:cubicBezTo>
                    <a:pt x="9" y="24"/>
                    <a:pt x="17" y="21"/>
                    <a:pt x="26" y="21"/>
                  </a:cubicBezTo>
                  <a:cubicBezTo>
                    <a:pt x="28" y="21"/>
                    <a:pt x="30" y="20"/>
                    <a:pt x="32" y="18"/>
                  </a:cubicBezTo>
                  <a:cubicBezTo>
                    <a:pt x="36" y="14"/>
                    <a:pt x="40" y="12"/>
                    <a:pt x="46" y="12"/>
                  </a:cubicBezTo>
                  <a:cubicBezTo>
                    <a:pt x="56" y="10"/>
                    <a:pt x="56" y="10"/>
                    <a:pt x="56" y="0"/>
                  </a:cubicBezTo>
                  <a:close/>
                </a:path>
              </a:pathLst>
            </a:custGeom>
            <a:solidFill>
              <a:srgbClr val="F2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2" name="Freeform 2539"/>
            <p:cNvSpPr/>
            <p:nvPr/>
          </p:nvSpPr>
          <p:spPr bwMode="auto">
            <a:xfrm>
              <a:off x="6709" y="895"/>
              <a:ext cx="82" cy="38"/>
            </a:xfrm>
            <a:custGeom>
              <a:avLst/>
              <a:gdLst>
                <a:gd name="T0" fmla="*/ 0 w 55"/>
                <a:gd name="T1" fmla="*/ 14 h 25"/>
                <a:gd name="T2" fmla="*/ 9 w 55"/>
                <a:gd name="T3" fmla="*/ 14 h 25"/>
                <a:gd name="T4" fmla="*/ 26 w 55"/>
                <a:gd name="T5" fmla="*/ 8 h 25"/>
                <a:gd name="T6" fmla="*/ 44 w 55"/>
                <a:gd name="T7" fmla="*/ 7 h 25"/>
                <a:gd name="T8" fmla="*/ 52 w 55"/>
                <a:gd name="T9" fmla="*/ 10 h 25"/>
                <a:gd name="T10" fmla="*/ 51 w 55"/>
                <a:gd name="T11" fmla="*/ 18 h 25"/>
                <a:gd name="T12" fmla="*/ 47 w 55"/>
                <a:gd name="T13" fmla="*/ 20 h 25"/>
                <a:gd name="T14" fmla="*/ 20 w 55"/>
                <a:gd name="T15" fmla="*/ 23 h 25"/>
                <a:gd name="T16" fmla="*/ 2 w 55"/>
                <a:gd name="T17" fmla="*/ 18 h 25"/>
                <a:gd name="T18" fmla="*/ 2 w 55"/>
                <a:gd name="T19" fmla="*/ 18 h 25"/>
                <a:gd name="T20" fmla="*/ 0 w 55"/>
                <a:gd name="T2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5">
                  <a:moveTo>
                    <a:pt x="0" y="14"/>
                  </a:moveTo>
                  <a:cubicBezTo>
                    <a:pt x="3" y="14"/>
                    <a:pt x="6" y="13"/>
                    <a:pt x="9" y="14"/>
                  </a:cubicBezTo>
                  <a:cubicBezTo>
                    <a:pt x="17" y="17"/>
                    <a:pt x="21" y="13"/>
                    <a:pt x="26" y="8"/>
                  </a:cubicBezTo>
                  <a:cubicBezTo>
                    <a:pt x="33" y="0"/>
                    <a:pt x="35" y="0"/>
                    <a:pt x="44" y="7"/>
                  </a:cubicBezTo>
                  <a:cubicBezTo>
                    <a:pt x="46" y="9"/>
                    <a:pt x="49" y="10"/>
                    <a:pt x="52" y="10"/>
                  </a:cubicBezTo>
                  <a:cubicBezTo>
                    <a:pt x="55" y="13"/>
                    <a:pt x="54" y="16"/>
                    <a:pt x="51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38" y="15"/>
                    <a:pt x="29" y="19"/>
                    <a:pt x="20" y="23"/>
                  </a:cubicBezTo>
                  <a:cubicBezTo>
                    <a:pt x="14" y="25"/>
                    <a:pt x="8" y="20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0" y="15"/>
                    <a:pt x="0" y="14"/>
                  </a:cubicBezTo>
                  <a:close/>
                </a:path>
              </a:pathLst>
            </a:custGeom>
            <a:solidFill>
              <a:srgbClr val="ED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3" name="Freeform 2540"/>
            <p:cNvSpPr/>
            <p:nvPr/>
          </p:nvSpPr>
          <p:spPr bwMode="auto">
            <a:xfrm>
              <a:off x="6740" y="999"/>
              <a:ext cx="14" cy="15"/>
            </a:xfrm>
            <a:custGeom>
              <a:avLst/>
              <a:gdLst>
                <a:gd name="T0" fmla="*/ 8 w 9"/>
                <a:gd name="T1" fmla="*/ 10 h 10"/>
                <a:gd name="T2" fmla="*/ 0 w 9"/>
                <a:gd name="T3" fmla="*/ 1 h 10"/>
                <a:gd name="T4" fmla="*/ 2 w 9"/>
                <a:gd name="T5" fmla="*/ 0 h 10"/>
                <a:gd name="T6" fmla="*/ 7 w 9"/>
                <a:gd name="T7" fmla="*/ 2 h 10"/>
                <a:gd name="T8" fmla="*/ 9 w 9"/>
                <a:gd name="T9" fmla="*/ 8 h 10"/>
                <a:gd name="T10" fmla="*/ 8 w 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8" y="10"/>
                  </a:moveTo>
                  <a:cubicBezTo>
                    <a:pt x="0" y="9"/>
                    <a:pt x="0" y="9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4"/>
                    <a:pt x="8" y="6"/>
                    <a:pt x="9" y="8"/>
                  </a:cubicBezTo>
                  <a:cubicBezTo>
                    <a:pt x="9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4" name="Freeform 2541"/>
            <p:cNvSpPr/>
            <p:nvPr/>
          </p:nvSpPr>
          <p:spPr bwMode="auto">
            <a:xfrm>
              <a:off x="6703" y="91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C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5" name="Freeform 2542"/>
            <p:cNvSpPr/>
            <p:nvPr/>
          </p:nvSpPr>
          <p:spPr bwMode="auto">
            <a:xfrm>
              <a:off x="6659" y="8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6" name="Freeform 2543"/>
            <p:cNvSpPr/>
            <p:nvPr/>
          </p:nvSpPr>
          <p:spPr bwMode="auto">
            <a:xfrm>
              <a:off x="6691" y="1087"/>
              <a:ext cx="102" cy="44"/>
            </a:xfrm>
            <a:custGeom>
              <a:avLst/>
              <a:gdLst>
                <a:gd name="T0" fmla="*/ 37 w 68"/>
                <a:gd name="T1" fmla="*/ 7 h 29"/>
                <a:gd name="T2" fmla="*/ 24 w 68"/>
                <a:gd name="T3" fmla="*/ 15 h 29"/>
                <a:gd name="T4" fmla="*/ 16 w 68"/>
                <a:gd name="T5" fmla="*/ 15 h 29"/>
                <a:gd name="T6" fmla="*/ 68 w 68"/>
                <a:gd name="T7" fmla="*/ 25 h 29"/>
                <a:gd name="T8" fmla="*/ 0 w 68"/>
                <a:gd name="T9" fmla="*/ 16 h 29"/>
                <a:gd name="T10" fmla="*/ 5 w 68"/>
                <a:gd name="T11" fmla="*/ 1 h 29"/>
                <a:gd name="T12" fmla="*/ 33 w 68"/>
                <a:gd name="T13" fmla="*/ 5 h 29"/>
                <a:gd name="T14" fmla="*/ 37 w 68"/>
                <a:gd name="T1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29">
                  <a:moveTo>
                    <a:pt x="37" y="7"/>
                  </a:moveTo>
                  <a:cubicBezTo>
                    <a:pt x="35" y="16"/>
                    <a:pt x="33" y="17"/>
                    <a:pt x="24" y="15"/>
                  </a:cubicBezTo>
                  <a:cubicBezTo>
                    <a:pt x="22" y="15"/>
                    <a:pt x="20" y="14"/>
                    <a:pt x="16" y="15"/>
                  </a:cubicBezTo>
                  <a:cubicBezTo>
                    <a:pt x="33" y="23"/>
                    <a:pt x="51" y="21"/>
                    <a:pt x="68" y="25"/>
                  </a:cubicBezTo>
                  <a:cubicBezTo>
                    <a:pt x="60" y="29"/>
                    <a:pt x="17" y="24"/>
                    <a:pt x="0" y="16"/>
                  </a:cubicBezTo>
                  <a:cubicBezTo>
                    <a:pt x="3" y="12"/>
                    <a:pt x="7" y="7"/>
                    <a:pt x="5" y="1"/>
                  </a:cubicBezTo>
                  <a:cubicBezTo>
                    <a:pt x="15" y="0"/>
                    <a:pt x="24" y="6"/>
                    <a:pt x="33" y="5"/>
                  </a:cubicBezTo>
                  <a:cubicBezTo>
                    <a:pt x="34" y="6"/>
                    <a:pt x="36" y="5"/>
                    <a:pt x="37" y="7"/>
                  </a:cubicBezTo>
                  <a:close/>
                </a:path>
              </a:pathLst>
            </a:custGeom>
            <a:solidFill>
              <a:srgbClr val="DE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7" name="Freeform 2544"/>
            <p:cNvSpPr/>
            <p:nvPr/>
          </p:nvSpPr>
          <p:spPr bwMode="auto">
            <a:xfrm>
              <a:off x="6703" y="1066"/>
              <a:ext cx="78" cy="35"/>
            </a:xfrm>
            <a:custGeom>
              <a:avLst/>
              <a:gdLst>
                <a:gd name="T0" fmla="*/ 29 w 52"/>
                <a:gd name="T1" fmla="*/ 21 h 23"/>
                <a:gd name="T2" fmla="*/ 25 w 52"/>
                <a:gd name="T3" fmla="*/ 19 h 23"/>
                <a:gd name="T4" fmla="*/ 40 w 52"/>
                <a:gd name="T5" fmla="*/ 19 h 23"/>
                <a:gd name="T6" fmla="*/ 28 w 52"/>
                <a:gd name="T7" fmla="*/ 13 h 23"/>
                <a:gd name="T8" fmla="*/ 9 w 52"/>
                <a:gd name="T9" fmla="*/ 10 h 23"/>
                <a:gd name="T10" fmla="*/ 0 w 52"/>
                <a:gd name="T11" fmla="*/ 0 h 23"/>
                <a:gd name="T12" fmla="*/ 0 w 52"/>
                <a:gd name="T13" fmla="*/ 0 h 23"/>
                <a:gd name="T14" fmla="*/ 21 w 52"/>
                <a:gd name="T15" fmla="*/ 6 h 23"/>
                <a:gd name="T16" fmla="*/ 25 w 52"/>
                <a:gd name="T17" fmla="*/ 4 h 23"/>
                <a:gd name="T18" fmla="*/ 26 w 52"/>
                <a:gd name="T19" fmla="*/ 2 h 23"/>
                <a:gd name="T20" fmla="*/ 50 w 52"/>
                <a:gd name="T21" fmla="*/ 14 h 23"/>
                <a:gd name="T22" fmla="*/ 49 w 52"/>
                <a:gd name="T23" fmla="*/ 22 h 23"/>
                <a:gd name="T24" fmla="*/ 31 w 52"/>
                <a:gd name="T25" fmla="*/ 21 h 23"/>
                <a:gd name="T26" fmla="*/ 29 w 52"/>
                <a:gd name="T2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23">
                  <a:moveTo>
                    <a:pt x="29" y="21"/>
                  </a:moveTo>
                  <a:cubicBezTo>
                    <a:pt x="27" y="21"/>
                    <a:pt x="26" y="20"/>
                    <a:pt x="25" y="19"/>
                  </a:cubicBezTo>
                  <a:cubicBezTo>
                    <a:pt x="29" y="19"/>
                    <a:pt x="34" y="19"/>
                    <a:pt x="40" y="19"/>
                  </a:cubicBezTo>
                  <a:cubicBezTo>
                    <a:pt x="36" y="14"/>
                    <a:pt x="32" y="14"/>
                    <a:pt x="28" y="13"/>
                  </a:cubicBezTo>
                  <a:cubicBezTo>
                    <a:pt x="22" y="12"/>
                    <a:pt x="15" y="11"/>
                    <a:pt x="9" y="10"/>
                  </a:cubicBezTo>
                  <a:cubicBezTo>
                    <a:pt x="2" y="9"/>
                    <a:pt x="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4" y="4"/>
                    <a:pt x="21" y="6"/>
                  </a:cubicBezTo>
                  <a:cubicBezTo>
                    <a:pt x="24" y="7"/>
                    <a:pt x="26" y="7"/>
                    <a:pt x="25" y="4"/>
                  </a:cubicBezTo>
                  <a:cubicBezTo>
                    <a:pt x="25" y="3"/>
                    <a:pt x="26" y="3"/>
                    <a:pt x="26" y="2"/>
                  </a:cubicBezTo>
                  <a:cubicBezTo>
                    <a:pt x="36" y="2"/>
                    <a:pt x="44" y="6"/>
                    <a:pt x="50" y="14"/>
                  </a:cubicBezTo>
                  <a:cubicBezTo>
                    <a:pt x="52" y="17"/>
                    <a:pt x="52" y="20"/>
                    <a:pt x="49" y="22"/>
                  </a:cubicBezTo>
                  <a:cubicBezTo>
                    <a:pt x="43" y="23"/>
                    <a:pt x="37" y="23"/>
                    <a:pt x="31" y="21"/>
                  </a:cubicBezTo>
                  <a:cubicBezTo>
                    <a:pt x="30" y="21"/>
                    <a:pt x="29" y="21"/>
                    <a:pt x="29" y="21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8" name="Freeform 2545"/>
            <p:cNvSpPr/>
            <p:nvPr/>
          </p:nvSpPr>
          <p:spPr bwMode="auto">
            <a:xfrm>
              <a:off x="6734" y="1068"/>
              <a:ext cx="8" cy="4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1 h 3"/>
                <a:gd name="T6" fmla="*/ 4 w 5"/>
                <a:gd name="T7" fmla="*/ 2 h 3"/>
                <a:gd name="T8" fmla="*/ 4 w 5"/>
                <a:gd name="T9" fmla="*/ 3 h 3"/>
                <a:gd name="T10" fmla="*/ 0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9" name="Freeform 2546"/>
            <p:cNvSpPr/>
            <p:nvPr/>
          </p:nvSpPr>
          <p:spPr bwMode="auto">
            <a:xfrm>
              <a:off x="6728" y="1066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0" name="Freeform 2547"/>
            <p:cNvSpPr/>
            <p:nvPr/>
          </p:nvSpPr>
          <p:spPr bwMode="auto">
            <a:xfrm>
              <a:off x="6722" y="106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F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1" name="Freeform 2548"/>
            <p:cNvSpPr/>
            <p:nvPr/>
          </p:nvSpPr>
          <p:spPr bwMode="auto">
            <a:xfrm>
              <a:off x="6755" y="21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0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2" name="Freeform 2549"/>
            <p:cNvSpPr/>
            <p:nvPr/>
          </p:nvSpPr>
          <p:spPr bwMode="auto">
            <a:xfrm>
              <a:off x="6794" y="209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5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3" name="Freeform 2550"/>
            <p:cNvSpPr/>
            <p:nvPr/>
          </p:nvSpPr>
          <p:spPr bwMode="auto">
            <a:xfrm>
              <a:off x="6718" y="1978"/>
              <a:ext cx="109" cy="113"/>
            </a:xfrm>
            <a:custGeom>
              <a:avLst/>
              <a:gdLst>
                <a:gd name="T0" fmla="*/ 21 w 73"/>
                <a:gd name="T1" fmla="*/ 75 h 75"/>
                <a:gd name="T2" fmla="*/ 9 w 73"/>
                <a:gd name="T3" fmla="*/ 48 h 75"/>
                <a:gd name="T4" fmla="*/ 7 w 73"/>
                <a:gd name="T5" fmla="*/ 6 h 75"/>
                <a:gd name="T6" fmla="*/ 9 w 73"/>
                <a:gd name="T7" fmla="*/ 0 h 75"/>
                <a:gd name="T8" fmla="*/ 30 w 73"/>
                <a:gd name="T9" fmla="*/ 4 h 75"/>
                <a:gd name="T10" fmla="*/ 28 w 73"/>
                <a:gd name="T11" fmla="*/ 9 h 75"/>
                <a:gd name="T12" fmla="*/ 26 w 73"/>
                <a:gd name="T13" fmla="*/ 21 h 75"/>
                <a:gd name="T14" fmla="*/ 27 w 73"/>
                <a:gd name="T15" fmla="*/ 34 h 75"/>
                <a:gd name="T16" fmla="*/ 35 w 73"/>
                <a:gd name="T17" fmla="*/ 46 h 75"/>
                <a:gd name="T18" fmla="*/ 46 w 73"/>
                <a:gd name="T19" fmla="*/ 45 h 75"/>
                <a:gd name="T20" fmla="*/ 51 w 73"/>
                <a:gd name="T21" fmla="*/ 35 h 75"/>
                <a:gd name="T22" fmla="*/ 59 w 73"/>
                <a:gd name="T23" fmla="*/ 18 h 75"/>
                <a:gd name="T24" fmla="*/ 63 w 73"/>
                <a:gd name="T25" fmla="*/ 18 h 75"/>
                <a:gd name="T26" fmla="*/ 65 w 73"/>
                <a:gd name="T27" fmla="*/ 18 h 75"/>
                <a:gd name="T28" fmla="*/ 73 w 73"/>
                <a:gd name="T29" fmla="*/ 24 h 75"/>
                <a:gd name="T30" fmla="*/ 53 w 73"/>
                <a:gd name="T31" fmla="*/ 54 h 75"/>
                <a:gd name="T32" fmla="*/ 48 w 73"/>
                <a:gd name="T33" fmla="*/ 57 h 75"/>
                <a:gd name="T34" fmla="*/ 40 w 73"/>
                <a:gd name="T35" fmla="*/ 59 h 75"/>
                <a:gd name="T36" fmla="*/ 32 w 73"/>
                <a:gd name="T37" fmla="*/ 59 h 75"/>
                <a:gd name="T38" fmla="*/ 26 w 73"/>
                <a:gd name="T39" fmla="*/ 60 h 75"/>
                <a:gd name="T40" fmla="*/ 23 w 73"/>
                <a:gd name="T41" fmla="*/ 66 h 75"/>
                <a:gd name="T42" fmla="*/ 21 w 73"/>
                <a:gd name="T4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75">
                  <a:moveTo>
                    <a:pt x="21" y="75"/>
                  </a:moveTo>
                  <a:cubicBezTo>
                    <a:pt x="19" y="65"/>
                    <a:pt x="13" y="57"/>
                    <a:pt x="9" y="48"/>
                  </a:cubicBezTo>
                  <a:cubicBezTo>
                    <a:pt x="2" y="35"/>
                    <a:pt x="0" y="20"/>
                    <a:pt x="7" y="6"/>
                  </a:cubicBezTo>
                  <a:cubicBezTo>
                    <a:pt x="8" y="4"/>
                    <a:pt x="9" y="2"/>
                    <a:pt x="9" y="0"/>
                  </a:cubicBezTo>
                  <a:cubicBezTo>
                    <a:pt x="17" y="0"/>
                    <a:pt x="24" y="0"/>
                    <a:pt x="30" y="4"/>
                  </a:cubicBezTo>
                  <a:cubicBezTo>
                    <a:pt x="32" y="7"/>
                    <a:pt x="29" y="8"/>
                    <a:pt x="28" y="9"/>
                  </a:cubicBezTo>
                  <a:cubicBezTo>
                    <a:pt x="23" y="13"/>
                    <a:pt x="22" y="17"/>
                    <a:pt x="26" y="21"/>
                  </a:cubicBezTo>
                  <a:cubicBezTo>
                    <a:pt x="29" y="25"/>
                    <a:pt x="28" y="29"/>
                    <a:pt x="27" y="34"/>
                  </a:cubicBezTo>
                  <a:cubicBezTo>
                    <a:pt x="27" y="39"/>
                    <a:pt x="30" y="43"/>
                    <a:pt x="35" y="46"/>
                  </a:cubicBezTo>
                  <a:cubicBezTo>
                    <a:pt x="38" y="48"/>
                    <a:pt x="42" y="48"/>
                    <a:pt x="46" y="45"/>
                  </a:cubicBezTo>
                  <a:cubicBezTo>
                    <a:pt x="49" y="43"/>
                    <a:pt x="51" y="40"/>
                    <a:pt x="51" y="35"/>
                  </a:cubicBezTo>
                  <a:cubicBezTo>
                    <a:pt x="50" y="27"/>
                    <a:pt x="56" y="23"/>
                    <a:pt x="59" y="18"/>
                  </a:cubicBezTo>
                  <a:cubicBezTo>
                    <a:pt x="59" y="16"/>
                    <a:pt x="62" y="16"/>
                    <a:pt x="63" y="18"/>
                  </a:cubicBezTo>
                  <a:cubicBezTo>
                    <a:pt x="64" y="18"/>
                    <a:pt x="64" y="18"/>
                    <a:pt x="65" y="18"/>
                  </a:cubicBezTo>
                  <a:cubicBezTo>
                    <a:pt x="67" y="20"/>
                    <a:pt x="72" y="20"/>
                    <a:pt x="73" y="24"/>
                  </a:cubicBezTo>
                  <a:cubicBezTo>
                    <a:pt x="64" y="33"/>
                    <a:pt x="63" y="47"/>
                    <a:pt x="53" y="54"/>
                  </a:cubicBezTo>
                  <a:cubicBezTo>
                    <a:pt x="52" y="55"/>
                    <a:pt x="50" y="56"/>
                    <a:pt x="48" y="57"/>
                  </a:cubicBezTo>
                  <a:cubicBezTo>
                    <a:pt x="46" y="58"/>
                    <a:pt x="43" y="59"/>
                    <a:pt x="40" y="59"/>
                  </a:cubicBezTo>
                  <a:cubicBezTo>
                    <a:pt x="37" y="58"/>
                    <a:pt x="34" y="58"/>
                    <a:pt x="32" y="59"/>
                  </a:cubicBezTo>
                  <a:cubicBezTo>
                    <a:pt x="30" y="60"/>
                    <a:pt x="28" y="60"/>
                    <a:pt x="26" y="60"/>
                  </a:cubicBezTo>
                  <a:cubicBezTo>
                    <a:pt x="23" y="61"/>
                    <a:pt x="23" y="63"/>
                    <a:pt x="23" y="66"/>
                  </a:cubicBezTo>
                  <a:cubicBezTo>
                    <a:pt x="23" y="69"/>
                    <a:pt x="23" y="73"/>
                    <a:pt x="21" y="75"/>
                  </a:cubicBezTo>
                  <a:close/>
                </a:path>
              </a:pathLst>
            </a:custGeom>
            <a:solidFill>
              <a:srgbClr val="9F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4" name="Freeform 2551"/>
            <p:cNvSpPr/>
            <p:nvPr/>
          </p:nvSpPr>
          <p:spPr bwMode="auto">
            <a:xfrm>
              <a:off x="6754" y="2011"/>
              <a:ext cx="114" cy="71"/>
            </a:xfrm>
            <a:custGeom>
              <a:avLst/>
              <a:gdLst>
                <a:gd name="T0" fmla="*/ 2 w 76"/>
                <a:gd name="T1" fmla="*/ 38 h 47"/>
                <a:gd name="T2" fmla="*/ 6 w 76"/>
                <a:gd name="T3" fmla="*/ 34 h 47"/>
                <a:gd name="T4" fmla="*/ 16 w 76"/>
                <a:gd name="T5" fmla="*/ 34 h 47"/>
                <a:gd name="T6" fmla="*/ 24 w 76"/>
                <a:gd name="T7" fmla="*/ 32 h 47"/>
                <a:gd name="T8" fmla="*/ 27 w 76"/>
                <a:gd name="T9" fmla="*/ 30 h 47"/>
                <a:gd name="T10" fmla="*/ 37 w 76"/>
                <a:gd name="T11" fmla="*/ 13 h 47"/>
                <a:gd name="T12" fmla="*/ 48 w 76"/>
                <a:gd name="T13" fmla="*/ 2 h 47"/>
                <a:gd name="T14" fmla="*/ 54 w 76"/>
                <a:gd name="T15" fmla="*/ 4 h 47"/>
                <a:gd name="T16" fmla="*/ 62 w 76"/>
                <a:gd name="T17" fmla="*/ 5 h 47"/>
                <a:gd name="T18" fmla="*/ 76 w 76"/>
                <a:gd name="T19" fmla="*/ 21 h 47"/>
                <a:gd name="T20" fmla="*/ 73 w 76"/>
                <a:gd name="T21" fmla="*/ 24 h 47"/>
                <a:gd name="T22" fmla="*/ 47 w 76"/>
                <a:gd name="T23" fmla="*/ 19 h 47"/>
                <a:gd name="T24" fmla="*/ 25 w 76"/>
                <a:gd name="T25" fmla="*/ 47 h 47"/>
                <a:gd name="T26" fmla="*/ 4 w 76"/>
                <a:gd name="T27" fmla="*/ 42 h 47"/>
                <a:gd name="T28" fmla="*/ 2 w 76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47">
                  <a:moveTo>
                    <a:pt x="2" y="38"/>
                  </a:moveTo>
                  <a:cubicBezTo>
                    <a:pt x="3" y="36"/>
                    <a:pt x="4" y="34"/>
                    <a:pt x="6" y="34"/>
                  </a:cubicBezTo>
                  <a:cubicBezTo>
                    <a:pt x="9" y="31"/>
                    <a:pt x="13" y="36"/>
                    <a:pt x="16" y="34"/>
                  </a:cubicBezTo>
                  <a:cubicBezTo>
                    <a:pt x="18" y="33"/>
                    <a:pt x="21" y="32"/>
                    <a:pt x="24" y="32"/>
                  </a:cubicBezTo>
                  <a:cubicBezTo>
                    <a:pt x="25" y="31"/>
                    <a:pt x="26" y="31"/>
                    <a:pt x="27" y="30"/>
                  </a:cubicBezTo>
                  <a:cubicBezTo>
                    <a:pt x="32" y="25"/>
                    <a:pt x="35" y="20"/>
                    <a:pt x="37" y="13"/>
                  </a:cubicBezTo>
                  <a:cubicBezTo>
                    <a:pt x="37" y="7"/>
                    <a:pt x="42" y="3"/>
                    <a:pt x="48" y="2"/>
                  </a:cubicBezTo>
                  <a:cubicBezTo>
                    <a:pt x="51" y="0"/>
                    <a:pt x="53" y="2"/>
                    <a:pt x="54" y="4"/>
                  </a:cubicBezTo>
                  <a:cubicBezTo>
                    <a:pt x="57" y="6"/>
                    <a:pt x="59" y="5"/>
                    <a:pt x="62" y="5"/>
                  </a:cubicBezTo>
                  <a:cubicBezTo>
                    <a:pt x="65" y="12"/>
                    <a:pt x="76" y="12"/>
                    <a:pt x="76" y="21"/>
                  </a:cubicBezTo>
                  <a:cubicBezTo>
                    <a:pt x="75" y="22"/>
                    <a:pt x="75" y="24"/>
                    <a:pt x="73" y="24"/>
                  </a:cubicBezTo>
                  <a:cubicBezTo>
                    <a:pt x="66" y="15"/>
                    <a:pt x="57" y="13"/>
                    <a:pt x="47" y="19"/>
                  </a:cubicBezTo>
                  <a:cubicBezTo>
                    <a:pt x="36" y="26"/>
                    <a:pt x="28" y="34"/>
                    <a:pt x="25" y="47"/>
                  </a:cubicBezTo>
                  <a:cubicBezTo>
                    <a:pt x="19" y="44"/>
                    <a:pt x="13" y="40"/>
                    <a:pt x="4" y="42"/>
                  </a:cubicBezTo>
                  <a:cubicBezTo>
                    <a:pt x="0" y="43"/>
                    <a:pt x="3" y="40"/>
                    <a:pt x="2" y="38"/>
                  </a:cubicBezTo>
                  <a:close/>
                </a:path>
              </a:pathLst>
            </a:custGeom>
            <a:solidFill>
              <a:srgbClr val="995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5" name="Freeform 2552"/>
            <p:cNvSpPr/>
            <p:nvPr/>
          </p:nvSpPr>
          <p:spPr bwMode="auto">
            <a:xfrm>
              <a:off x="7477" y="3468"/>
              <a:ext cx="40" cy="39"/>
            </a:xfrm>
            <a:custGeom>
              <a:avLst/>
              <a:gdLst>
                <a:gd name="T0" fmla="*/ 12 w 27"/>
                <a:gd name="T1" fmla="*/ 25 h 26"/>
                <a:gd name="T2" fmla="*/ 0 w 27"/>
                <a:gd name="T3" fmla="*/ 17 h 26"/>
                <a:gd name="T4" fmla="*/ 6 w 27"/>
                <a:gd name="T5" fmla="*/ 7 h 26"/>
                <a:gd name="T6" fmla="*/ 12 w 27"/>
                <a:gd name="T7" fmla="*/ 6 h 26"/>
                <a:gd name="T8" fmla="*/ 23 w 27"/>
                <a:gd name="T9" fmla="*/ 0 h 26"/>
                <a:gd name="T10" fmla="*/ 25 w 27"/>
                <a:gd name="T11" fmla="*/ 13 h 26"/>
                <a:gd name="T12" fmla="*/ 25 w 27"/>
                <a:gd name="T13" fmla="*/ 13 h 26"/>
                <a:gd name="T14" fmla="*/ 23 w 27"/>
                <a:gd name="T15" fmla="*/ 15 h 26"/>
                <a:gd name="T16" fmla="*/ 22 w 27"/>
                <a:gd name="T17" fmla="*/ 19 h 26"/>
                <a:gd name="T18" fmla="*/ 20 w 27"/>
                <a:gd name="T19" fmla="*/ 21 h 26"/>
                <a:gd name="T20" fmla="*/ 12 w 27"/>
                <a:gd name="T2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6">
                  <a:moveTo>
                    <a:pt x="12" y="25"/>
                  </a:moveTo>
                  <a:cubicBezTo>
                    <a:pt x="6" y="26"/>
                    <a:pt x="4" y="20"/>
                    <a:pt x="0" y="17"/>
                  </a:cubicBezTo>
                  <a:cubicBezTo>
                    <a:pt x="0" y="13"/>
                    <a:pt x="3" y="10"/>
                    <a:pt x="6" y="7"/>
                  </a:cubicBezTo>
                  <a:cubicBezTo>
                    <a:pt x="8" y="6"/>
                    <a:pt x="10" y="8"/>
                    <a:pt x="12" y="6"/>
                  </a:cubicBezTo>
                  <a:cubicBezTo>
                    <a:pt x="15" y="3"/>
                    <a:pt x="19" y="1"/>
                    <a:pt x="23" y="0"/>
                  </a:cubicBezTo>
                  <a:cubicBezTo>
                    <a:pt x="27" y="4"/>
                    <a:pt x="26" y="9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4" y="15"/>
                    <a:pt x="23" y="15"/>
                  </a:cubicBezTo>
                  <a:cubicBezTo>
                    <a:pt x="23" y="17"/>
                    <a:pt x="22" y="18"/>
                    <a:pt x="22" y="19"/>
                  </a:cubicBezTo>
                  <a:cubicBezTo>
                    <a:pt x="21" y="20"/>
                    <a:pt x="20" y="20"/>
                    <a:pt x="20" y="21"/>
                  </a:cubicBezTo>
                  <a:cubicBezTo>
                    <a:pt x="19" y="25"/>
                    <a:pt x="15" y="25"/>
                    <a:pt x="12" y="25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6" name="Freeform 2553"/>
            <p:cNvSpPr/>
            <p:nvPr/>
          </p:nvSpPr>
          <p:spPr bwMode="auto">
            <a:xfrm>
              <a:off x="7486" y="3508"/>
              <a:ext cx="16" cy="14"/>
            </a:xfrm>
            <a:custGeom>
              <a:avLst/>
              <a:gdLst>
                <a:gd name="T0" fmla="*/ 0 w 11"/>
                <a:gd name="T1" fmla="*/ 6 h 9"/>
                <a:gd name="T2" fmla="*/ 6 w 11"/>
                <a:gd name="T3" fmla="*/ 0 h 9"/>
                <a:gd name="T4" fmla="*/ 10 w 11"/>
                <a:gd name="T5" fmla="*/ 3 h 9"/>
                <a:gd name="T6" fmla="*/ 3 w 11"/>
                <a:gd name="T7" fmla="*/ 8 h 9"/>
                <a:gd name="T8" fmla="*/ 0 w 1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2"/>
                    <a:pt x="2" y="0"/>
                    <a:pt x="6" y="0"/>
                  </a:cubicBezTo>
                  <a:cubicBezTo>
                    <a:pt x="8" y="0"/>
                    <a:pt x="11" y="0"/>
                    <a:pt x="10" y="3"/>
                  </a:cubicBezTo>
                  <a:cubicBezTo>
                    <a:pt x="9" y="6"/>
                    <a:pt x="8" y="9"/>
                    <a:pt x="3" y="8"/>
                  </a:cubicBezTo>
                  <a:cubicBezTo>
                    <a:pt x="2" y="7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FC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7" name="Freeform 2554"/>
            <p:cNvSpPr/>
            <p:nvPr/>
          </p:nvSpPr>
          <p:spPr bwMode="auto">
            <a:xfrm>
              <a:off x="7511" y="3466"/>
              <a:ext cx="9" cy="21"/>
            </a:xfrm>
            <a:custGeom>
              <a:avLst/>
              <a:gdLst>
                <a:gd name="T0" fmla="*/ 2 w 6"/>
                <a:gd name="T1" fmla="*/ 14 h 14"/>
                <a:gd name="T2" fmla="*/ 0 w 6"/>
                <a:gd name="T3" fmla="*/ 1 h 14"/>
                <a:gd name="T4" fmla="*/ 0 w 6"/>
                <a:gd name="T5" fmla="*/ 1 h 14"/>
                <a:gd name="T6" fmla="*/ 2 w 6"/>
                <a:gd name="T7" fmla="*/ 1 h 14"/>
                <a:gd name="T8" fmla="*/ 2 w 6"/>
                <a:gd name="T9" fmla="*/ 1 h 14"/>
                <a:gd name="T10" fmla="*/ 2 w 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2" y="14"/>
                  </a:moveTo>
                  <a:cubicBezTo>
                    <a:pt x="0" y="10"/>
                    <a:pt x="1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5"/>
                    <a:pt x="6" y="10"/>
                    <a:pt x="2" y="14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8" name="Freeform 2555"/>
            <p:cNvSpPr/>
            <p:nvPr/>
          </p:nvSpPr>
          <p:spPr bwMode="auto">
            <a:xfrm>
              <a:off x="7511" y="348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9" name="Freeform 2556"/>
            <p:cNvSpPr/>
            <p:nvPr/>
          </p:nvSpPr>
          <p:spPr bwMode="auto">
            <a:xfrm>
              <a:off x="7507" y="34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0" name="Freeform 2557"/>
            <p:cNvSpPr/>
            <p:nvPr/>
          </p:nvSpPr>
          <p:spPr bwMode="auto">
            <a:xfrm>
              <a:off x="6787" y="3090"/>
              <a:ext cx="300" cy="175"/>
            </a:xfrm>
            <a:custGeom>
              <a:avLst/>
              <a:gdLst>
                <a:gd name="T0" fmla="*/ 3 w 200"/>
                <a:gd name="T1" fmla="*/ 86 h 117"/>
                <a:gd name="T2" fmla="*/ 31 w 200"/>
                <a:gd name="T3" fmla="*/ 48 h 117"/>
                <a:gd name="T4" fmla="*/ 49 w 200"/>
                <a:gd name="T5" fmla="*/ 40 h 117"/>
                <a:gd name="T6" fmla="*/ 76 w 200"/>
                <a:gd name="T7" fmla="*/ 25 h 117"/>
                <a:gd name="T8" fmla="*/ 106 w 200"/>
                <a:gd name="T9" fmla="*/ 7 h 117"/>
                <a:gd name="T10" fmla="*/ 115 w 200"/>
                <a:gd name="T11" fmla="*/ 7 h 117"/>
                <a:gd name="T12" fmla="*/ 121 w 200"/>
                <a:gd name="T13" fmla="*/ 8 h 117"/>
                <a:gd name="T14" fmla="*/ 124 w 200"/>
                <a:gd name="T15" fmla="*/ 8 h 117"/>
                <a:gd name="T16" fmla="*/ 125 w 200"/>
                <a:gd name="T17" fmla="*/ 8 h 117"/>
                <a:gd name="T18" fmla="*/ 127 w 200"/>
                <a:gd name="T19" fmla="*/ 7 h 117"/>
                <a:gd name="T20" fmla="*/ 128 w 200"/>
                <a:gd name="T21" fmla="*/ 7 h 117"/>
                <a:gd name="T22" fmla="*/ 129 w 200"/>
                <a:gd name="T23" fmla="*/ 6 h 117"/>
                <a:gd name="T24" fmla="*/ 131 w 200"/>
                <a:gd name="T25" fmla="*/ 5 h 117"/>
                <a:gd name="T26" fmla="*/ 133 w 200"/>
                <a:gd name="T27" fmla="*/ 4 h 117"/>
                <a:gd name="T28" fmla="*/ 134 w 200"/>
                <a:gd name="T29" fmla="*/ 3 h 117"/>
                <a:gd name="T30" fmla="*/ 136 w 200"/>
                <a:gd name="T31" fmla="*/ 2 h 117"/>
                <a:gd name="T32" fmla="*/ 138 w 200"/>
                <a:gd name="T33" fmla="*/ 1 h 117"/>
                <a:gd name="T34" fmla="*/ 142 w 200"/>
                <a:gd name="T35" fmla="*/ 0 h 117"/>
                <a:gd name="T36" fmla="*/ 145 w 200"/>
                <a:gd name="T37" fmla="*/ 0 h 117"/>
                <a:gd name="T38" fmla="*/ 180 w 200"/>
                <a:gd name="T39" fmla="*/ 29 h 117"/>
                <a:gd name="T40" fmla="*/ 171 w 200"/>
                <a:gd name="T41" fmla="*/ 36 h 117"/>
                <a:gd name="T42" fmla="*/ 149 w 200"/>
                <a:gd name="T43" fmla="*/ 34 h 117"/>
                <a:gd name="T44" fmla="*/ 146 w 200"/>
                <a:gd name="T45" fmla="*/ 23 h 117"/>
                <a:gd name="T46" fmla="*/ 117 w 200"/>
                <a:gd name="T47" fmla="*/ 51 h 117"/>
                <a:gd name="T48" fmla="*/ 135 w 200"/>
                <a:gd name="T49" fmla="*/ 61 h 117"/>
                <a:gd name="T50" fmla="*/ 147 w 200"/>
                <a:gd name="T51" fmla="*/ 50 h 117"/>
                <a:gd name="T52" fmla="*/ 160 w 200"/>
                <a:gd name="T53" fmla="*/ 50 h 117"/>
                <a:gd name="T54" fmla="*/ 172 w 200"/>
                <a:gd name="T55" fmla="*/ 60 h 117"/>
                <a:gd name="T56" fmla="*/ 189 w 200"/>
                <a:gd name="T57" fmla="*/ 63 h 117"/>
                <a:gd name="T58" fmla="*/ 196 w 200"/>
                <a:gd name="T59" fmla="*/ 62 h 117"/>
                <a:gd name="T60" fmla="*/ 191 w 200"/>
                <a:gd name="T61" fmla="*/ 75 h 117"/>
                <a:gd name="T62" fmla="*/ 173 w 200"/>
                <a:gd name="T63" fmla="*/ 80 h 117"/>
                <a:gd name="T64" fmla="*/ 135 w 200"/>
                <a:gd name="T65" fmla="*/ 94 h 117"/>
                <a:gd name="T66" fmla="*/ 120 w 200"/>
                <a:gd name="T67" fmla="*/ 105 h 117"/>
                <a:gd name="T68" fmla="*/ 107 w 200"/>
                <a:gd name="T69" fmla="*/ 112 h 117"/>
                <a:gd name="T70" fmla="*/ 96 w 200"/>
                <a:gd name="T71" fmla="*/ 114 h 117"/>
                <a:gd name="T72" fmla="*/ 85 w 200"/>
                <a:gd name="T73" fmla="*/ 111 h 117"/>
                <a:gd name="T74" fmla="*/ 78 w 200"/>
                <a:gd name="T75" fmla="*/ 102 h 117"/>
                <a:gd name="T76" fmla="*/ 71 w 200"/>
                <a:gd name="T77" fmla="*/ 96 h 117"/>
                <a:gd name="T78" fmla="*/ 49 w 200"/>
                <a:gd name="T79" fmla="*/ 68 h 117"/>
                <a:gd name="T80" fmla="*/ 37 w 200"/>
                <a:gd name="T81" fmla="*/ 63 h 117"/>
                <a:gd name="T82" fmla="*/ 34 w 200"/>
                <a:gd name="T83" fmla="*/ 64 h 117"/>
                <a:gd name="T84" fmla="*/ 32 w 200"/>
                <a:gd name="T85" fmla="*/ 66 h 117"/>
                <a:gd name="T86" fmla="*/ 31 w 200"/>
                <a:gd name="T87" fmla="*/ 69 h 117"/>
                <a:gd name="T88" fmla="*/ 31 w 200"/>
                <a:gd name="T89" fmla="*/ 70 h 117"/>
                <a:gd name="T90" fmla="*/ 29 w 200"/>
                <a:gd name="T91" fmla="*/ 72 h 117"/>
                <a:gd name="T92" fmla="*/ 18 w 200"/>
                <a:gd name="T93" fmla="*/ 92 h 117"/>
                <a:gd name="T94" fmla="*/ 13 w 200"/>
                <a:gd name="T95" fmla="*/ 99 h 117"/>
                <a:gd name="T96" fmla="*/ 4 w 200"/>
                <a:gd name="T97" fmla="*/ 102 h 117"/>
                <a:gd name="T98" fmla="*/ 1 w 200"/>
                <a:gd name="T99" fmla="*/ 93 h 117"/>
                <a:gd name="T100" fmla="*/ 3 w 200"/>
                <a:gd name="T101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117">
                  <a:moveTo>
                    <a:pt x="3" y="86"/>
                  </a:moveTo>
                  <a:cubicBezTo>
                    <a:pt x="9" y="71"/>
                    <a:pt x="17" y="58"/>
                    <a:pt x="31" y="48"/>
                  </a:cubicBezTo>
                  <a:cubicBezTo>
                    <a:pt x="37" y="45"/>
                    <a:pt x="43" y="42"/>
                    <a:pt x="49" y="40"/>
                  </a:cubicBezTo>
                  <a:cubicBezTo>
                    <a:pt x="59" y="37"/>
                    <a:pt x="68" y="32"/>
                    <a:pt x="76" y="25"/>
                  </a:cubicBezTo>
                  <a:cubicBezTo>
                    <a:pt x="84" y="16"/>
                    <a:pt x="95" y="11"/>
                    <a:pt x="106" y="7"/>
                  </a:cubicBezTo>
                  <a:cubicBezTo>
                    <a:pt x="109" y="7"/>
                    <a:pt x="112" y="7"/>
                    <a:pt x="115" y="7"/>
                  </a:cubicBezTo>
                  <a:cubicBezTo>
                    <a:pt x="117" y="7"/>
                    <a:pt x="119" y="7"/>
                    <a:pt x="121" y="8"/>
                  </a:cubicBezTo>
                  <a:cubicBezTo>
                    <a:pt x="122" y="8"/>
                    <a:pt x="123" y="8"/>
                    <a:pt x="124" y="8"/>
                  </a:cubicBezTo>
                  <a:cubicBezTo>
                    <a:pt x="124" y="8"/>
                    <a:pt x="125" y="8"/>
                    <a:pt x="125" y="8"/>
                  </a:cubicBezTo>
                  <a:cubicBezTo>
                    <a:pt x="126" y="8"/>
                    <a:pt x="126" y="8"/>
                    <a:pt x="127" y="7"/>
                  </a:cubicBezTo>
                  <a:cubicBezTo>
                    <a:pt x="127" y="7"/>
                    <a:pt x="128" y="7"/>
                    <a:pt x="128" y="7"/>
                  </a:cubicBezTo>
                  <a:cubicBezTo>
                    <a:pt x="128" y="7"/>
                    <a:pt x="129" y="6"/>
                    <a:pt x="129" y="6"/>
                  </a:cubicBezTo>
                  <a:cubicBezTo>
                    <a:pt x="130" y="6"/>
                    <a:pt x="130" y="5"/>
                    <a:pt x="131" y="5"/>
                  </a:cubicBezTo>
                  <a:cubicBezTo>
                    <a:pt x="131" y="5"/>
                    <a:pt x="132" y="4"/>
                    <a:pt x="133" y="4"/>
                  </a:cubicBezTo>
                  <a:cubicBezTo>
                    <a:pt x="133" y="4"/>
                    <a:pt x="134" y="3"/>
                    <a:pt x="134" y="3"/>
                  </a:cubicBezTo>
                  <a:cubicBezTo>
                    <a:pt x="135" y="3"/>
                    <a:pt x="136" y="2"/>
                    <a:pt x="136" y="2"/>
                  </a:cubicBezTo>
                  <a:cubicBezTo>
                    <a:pt x="137" y="2"/>
                    <a:pt x="138" y="1"/>
                    <a:pt x="138" y="1"/>
                  </a:cubicBezTo>
                  <a:cubicBezTo>
                    <a:pt x="140" y="0"/>
                    <a:pt x="141" y="0"/>
                    <a:pt x="142" y="0"/>
                  </a:cubicBezTo>
                  <a:cubicBezTo>
                    <a:pt x="143" y="0"/>
                    <a:pt x="144" y="0"/>
                    <a:pt x="145" y="0"/>
                  </a:cubicBezTo>
                  <a:cubicBezTo>
                    <a:pt x="162" y="3"/>
                    <a:pt x="170" y="17"/>
                    <a:pt x="180" y="29"/>
                  </a:cubicBezTo>
                  <a:cubicBezTo>
                    <a:pt x="179" y="34"/>
                    <a:pt x="175" y="37"/>
                    <a:pt x="171" y="36"/>
                  </a:cubicBezTo>
                  <a:cubicBezTo>
                    <a:pt x="164" y="36"/>
                    <a:pt x="157" y="34"/>
                    <a:pt x="149" y="34"/>
                  </a:cubicBezTo>
                  <a:cubicBezTo>
                    <a:pt x="143" y="34"/>
                    <a:pt x="147" y="27"/>
                    <a:pt x="146" y="23"/>
                  </a:cubicBezTo>
                  <a:cubicBezTo>
                    <a:pt x="129" y="23"/>
                    <a:pt x="117" y="35"/>
                    <a:pt x="117" y="51"/>
                  </a:cubicBezTo>
                  <a:cubicBezTo>
                    <a:pt x="117" y="58"/>
                    <a:pt x="129" y="64"/>
                    <a:pt x="135" y="61"/>
                  </a:cubicBezTo>
                  <a:cubicBezTo>
                    <a:pt x="140" y="58"/>
                    <a:pt x="144" y="55"/>
                    <a:pt x="147" y="50"/>
                  </a:cubicBezTo>
                  <a:cubicBezTo>
                    <a:pt x="151" y="46"/>
                    <a:pt x="155" y="44"/>
                    <a:pt x="160" y="50"/>
                  </a:cubicBezTo>
                  <a:cubicBezTo>
                    <a:pt x="163" y="54"/>
                    <a:pt x="168" y="57"/>
                    <a:pt x="172" y="60"/>
                  </a:cubicBezTo>
                  <a:cubicBezTo>
                    <a:pt x="177" y="65"/>
                    <a:pt x="183" y="67"/>
                    <a:pt x="189" y="63"/>
                  </a:cubicBezTo>
                  <a:cubicBezTo>
                    <a:pt x="191" y="61"/>
                    <a:pt x="194" y="60"/>
                    <a:pt x="196" y="62"/>
                  </a:cubicBezTo>
                  <a:cubicBezTo>
                    <a:pt x="200" y="69"/>
                    <a:pt x="196" y="73"/>
                    <a:pt x="191" y="75"/>
                  </a:cubicBezTo>
                  <a:cubicBezTo>
                    <a:pt x="185" y="78"/>
                    <a:pt x="179" y="79"/>
                    <a:pt x="173" y="80"/>
                  </a:cubicBezTo>
                  <a:cubicBezTo>
                    <a:pt x="159" y="80"/>
                    <a:pt x="148" y="89"/>
                    <a:pt x="135" y="94"/>
                  </a:cubicBezTo>
                  <a:cubicBezTo>
                    <a:pt x="129" y="96"/>
                    <a:pt x="124" y="99"/>
                    <a:pt x="120" y="105"/>
                  </a:cubicBezTo>
                  <a:cubicBezTo>
                    <a:pt x="117" y="110"/>
                    <a:pt x="112" y="111"/>
                    <a:pt x="107" y="112"/>
                  </a:cubicBezTo>
                  <a:cubicBezTo>
                    <a:pt x="103" y="112"/>
                    <a:pt x="99" y="111"/>
                    <a:pt x="96" y="114"/>
                  </a:cubicBezTo>
                  <a:cubicBezTo>
                    <a:pt x="92" y="117"/>
                    <a:pt x="88" y="116"/>
                    <a:pt x="85" y="111"/>
                  </a:cubicBezTo>
                  <a:cubicBezTo>
                    <a:pt x="83" y="108"/>
                    <a:pt x="81" y="104"/>
                    <a:pt x="78" y="102"/>
                  </a:cubicBezTo>
                  <a:cubicBezTo>
                    <a:pt x="75" y="100"/>
                    <a:pt x="74" y="97"/>
                    <a:pt x="71" y="96"/>
                  </a:cubicBezTo>
                  <a:cubicBezTo>
                    <a:pt x="59" y="91"/>
                    <a:pt x="53" y="80"/>
                    <a:pt x="49" y="68"/>
                  </a:cubicBezTo>
                  <a:cubicBezTo>
                    <a:pt x="46" y="59"/>
                    <a:pt x="46" y="59"/>
                    <a:pt x="37" y="63"/>
                  </a:cubicBezTo>
                  <a:cubicBezTo>
                    <a:pt x="36" y="64"/>
                    <a:pt x="35" y="64"/>
                    <a:pt x="34" y="64"/>
                  </a:cubicBezTo>
                  <a:cubicBezTo>
                    <a:pt x="34" y="65"/>
                    <a:pt x="33" y="66"/>
                    <a:pt x="32" y="66"/>
                  </a:cubicBezTo>
                  <a:cubicBezTo>
                    <a:pt x="32" y="67"/>
                    <a:pt x="31" y="68"/>
                    <a:pt x="31" y="69"/>
                  </a:cubicBezTo>
                  <a:cubicBezTo>
                    <a:pt x="31" y="69"/>
                    <a:pt x="31" y="69"/>
                    <a:pt x="31" y="70"/>
                  </a:cubicBezTo>
                  <a:cubicBezTo>
                    <a:pt x="30" y="71"/>
                    <a:pt x="30" y="71"/>
                    <a:pt x="29" y="72"/>
                  </a:cubicBezTo>
                  <a:cubicBezTo>
                    <a:pt x="24" y="78"/>
                    <a:pt x="22" y="86"/>
                    <a:pt x="18" y="92"/>
                  </a:cubicBezTo>
                  <a:cubicBezTo>
                    <a:pt x="17" y="95"/>
                    <a:pt x="15" y="97"/>
                    <a:pt x="13" y="99"/>
                  </a:cubicBezTo>
                  <a:cubicBezTo>
                    <a:pt x="11" y="102"/>
                    <a:pt x="8" y="104"/>
                    <a:pt x="4" y="102"/>
                  </a:cubicBezTo>
                  <a:cubicBezTo>
                    <a:pt x="0" y="100"/>
                    <a:pt x="0" y="96"/>
                    <a:pt x="1" y="93"/>
                  </a:cubicBezTo>
                  <a:cubicBezTo>
                    <a:pt x="2" y="91"/>
                    <a:pt x="2" y="88"/>
                    <a:pt x="3" y="86"/>
                  </a:cubicBezTo>
                  <a:close/>
                </a:path>
              </a:pathLst>
            </a:custGeom>
            <a:solidFill>
              <a:srgbClr val="FCE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1" name="Freeform 2558"/>
            <p:cNvSpPr/>
            <p:nvPr/>
          </p:nvSpPr>
          <p:spPr bwMode="auto">
            <a:xfrm>
              <a:off x="6961" y="3414"/>
              <a:ext cx="292" cy="174"/>
            </a:xfrm>
            <a:custGeom>
              <a:avLst/>
              <a:gdLst>
                <a:gd name="T0" fmla="*/ 175 w 195"/>
                <a:gd name="T1" fmla="*/ 93 h 116"/>
                <a:gd name="T2" fmla="*/ 131 w 195"/>
                <a:gd name="T3" fmla="*/ 111 h 116"/>
                <a:gd name="T4" fmla="*/ 114 w 195"/>
                <a:gd name="T5" fmla="*/ 110 h 116"/>
                <a:gd name="T6" fmla="*/ 106 w 195"/>
                <a:gd name="T7" fmla="*/ 109 h 116"/>
                <a:gd name="T8" fmla="*/ 100 w 195"/>
                <a:gd name="T9" fmla="*/ 106 h 116"/>
                <a:gd name="T10" fmla="*/ 104 w 195"/>
                <a:gd name="T11" fmla="*/ 100 h 116"/>
                <a:gd name="T12" fmla="*/ 108 w 195"/>
                <a:gd name="T13" fmla="*/ 98 h 116"/>
                <a:gd name="T14" fmla="*/ 138 w 195"/>
                <a:gd name="T15" fmla="*/ 63 h 116"/>
                <a:gd name="T16" fmla="*/ 113 w 195"/>
                <a:gd name="T17" fmla="*/ 74 h 116"/>
                <a:gd name="T18" fmla="*/ 48 w 195"/>
                <a:gd name="T19" fmla="*/ 94 h 116"/>
                <a:gd name="T20" fmla="*/ 8 w 195"/>
                <a:gd name="T21" fmla="*/ 94 h 116"/>
                <a:gd name="T22" fmla="*/ 0 w 195"/>
                <a:gd name="T23" fmla="*/ 89 h 116"/>
                <a:gd name="T24" fmla="*/ 13 w 195"/>
                <a:gd name="T25" fmla="*/ 84 h 116"/>
                <a:gd name="T26" fmla="*/ 52 w 195"/>
                <a:gd name="T27" fmla="*/ 80 h 116"/>
                <a:gd name="T28" fmla="*/ 84 w 195"/>
                <a:gd name="T29" fmla="*/ 70 h 116"/>
                <a:gd name="T30" fmla="*/ 98 w 195"/>
                <a:gd name="T31" fmla="*/ 58 h 116"/>
                <a:gd name="T32" fmla="*/ 28 w 195"/>
                <a:gd name="T33" fmla="*/ 52 h 116"/>
                <a:gd name="T34" fmla="*/ 20 w 195"/>
                <a:gd name="T35" fmla="*/ 48 h 116"/>
                <a:gd name="T36" fmla="*/ 20 w 195"/>
                <a:gd name="T37" fmla="*/ 45 h 116"/>
                <a:gd name="T38" fmla="*/ 42 w 195"/>
                <a:gd name="T39" fmla="*/ 39 h 116"/>
                <a:gd name="T40" fmla="*/ 118 w 195"/>
                <a:gd name="T41" fmla="*/ 20 h 116"/>
                <a:gd name="T42" fmla="*/ 131 w 195"/>
                <a:gd name="T43" fmla="*/ 11 h 116"/>
                <a:gd name="T44" fmla="*/ 150 w 195"/>
                <a:gd name="T45" fmla="*/ 14 h 116"/>
                <a:gd name="T46" fmla="*/ 164 w 195"/>
                <a:gd name="T47" fmla="*/ 7 h 116"/>
                <a:gd name="T48" fmla="*/ 194 w 195"/>
                <a:gd name="T49" fmla="*/ 27 h 116"/>
                <a:gd name="T50" fmla="*/ 189 w 195"/>
                <a:gd name="T51" fmla="*/ 70 h 116"/>
                <a:gd name="T52" fmla="*/ 175 w 195"/>
                <a:gd name="T5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116">
                  <a:moveTo>
                    <a:pt x="175" y="93"/>
                  </a:moveTo>
                  <a:cubicBezTo>
                    <a:pt x="164" y="107"/>
                    <a:pt x="150" y="116"/>
                    <a:pt x="131" y="111"/>
                  </a:cubicBezTo>
                  <a:cubicBezTo>
                    <a:pt x="126" y="108"/>
                    <a:pt x="119" y="111"/>
                    <a:pt x="114" y="110"/>
                  </a:cubicBezTo>
                  <a:cubicBezTo>
                    <a:pt x="111" y="110"/>
                    <a:pt x="108" y="110"/>
                    <a:pt x="106" y="109"/>
                  </a:cubicBezTo>
                  <a:cubicBezTo>
                    <a:pt x="104" y="108"/>
                    <a:pt x="101" y="109"/>
                    <a:pt x="100" y="106"/>
                  </a:cubicBezTo>
                  <a:cubicBezTo>
                    <a:pt x="99" y="102"/>
                    <a:pt x="102" y="101"/>
                    <a:pt x="104" y="100"/>
                  </a:cubicBezTo>
                  <a:cubicBezTo>
                    <a:pt x="106" y="99"/>
                    <a:pt x="107" y="98"/>
                    <a:pt x="108" y="98"/>
                  </a:cubicBezTo>
                  <a:cubicBezTo>
                    <a:pt x="124" y="91"/>
                    <a:pt x="132" y="78"/>
                    <a:pt x="138" y="63"/>
                  </a:cubicBezTo>
                  <a:cubicBezTo>
                    <a:pt x="129" y="65"/>
                    <a:pt x="122" y="72"/>
                    <a:pt x="113" y="74"/>
                  </a:cubicBezTo>
                  <a:cubicBezTo>
                    <a:pt x="92" y="83"/>
                    <a:pt x="70" y="89"/>
                    <a:pt x="48" y="94"/>
                  </a:cubicBezTo>
                  <a:cubicBezTo>
                    <a:pt x="34" y="97"/>
                    <a:pt x="21" y="97"/>
                    <a:pt x="8" y="94"/>
                  </a:cubicBezTo>
                  <a:cubicBezTo>
                    <a:pt x="5" y="93"/>
                    <a:pt x="2" y="92"/>
                    <a:pt x="0" y="89"/>
                  </a:cubicBezTo>
                  <a:cubicBezTo>
                    <a:pt x="3" y="83"/>
                    <a:pt x="8" y="84"/>
                    <a:pt x="13" y="84"/>
                  </a:cubicBezTo>
                  <a:cubicBezTo>
                    <a:pt x="26" y="84"/>
                    <a:pt x="39" y="83"/>
                    <a:pt x="52" y="80"/>
                  </a:cubicBezTo>
                  <a:cubicBezTo>
                    <a:pt x="63" y="78"/>
                    <a:pt x="72" y="72"/>
                    <a:pt x="84" y="70"/>
                  </a:cubicBezTo>
                  <a:cubicBezTo>
                    <a:pt x="90" y="70"/>
                    <a:pt x="95" y="64"/>
                    <a:pt x="98" y="58"/>
                  </a:cubicBezTo>
                  <a:cubicBezTo>
                    <a:pt x="74" y="55"/>
                    <a:pt x="51" y="52"/>
                    <a:pt x="28" y="52"/>
                  </a:cubicBezTo>
                  <a:cubicBezTo>
                    <a:pt x="24" y="52"/>
                    <a:pt x="21" y="51"/>
                    <a:pt x="20" y="48"/>
                  </a:cubicBezTo>
                  <a:cubicBezTo>
                    <a:pt x="19" y="47"/>
                    <a:pt x="19" y="46"/>
                    <a:pt x="20" y="45"/>
                  </a:cubicBezTo>
                  <a:cubicBezTo>
                    <a:pt x="26" y="39"/>
                    <a:pt x="34" y="38"/>
                    <a:pt x="42" y="39"/>
                  </a:cubicBezTo>
                  <a:cubicBezTo>
                    <a:pt x="69" y="41"/>
                    <a:pt x="93" y="29"/>
                    <a:pt x="118" y="20"/>
                  </a:cubicBezTo>
                  <a:cubicBezTo>
                    <a:pt x="123" y="19"/>
                    <a:pt x="127" y="14"/>
                    <a:pt x="131" y="11"/>
                  </a:cubicBezTo>
                  <a:cubicBezTo>
                    <a:pt x="143" y="3"/>
                    <a:pt x="144" y="3"/>
                    <a:pt x="150" y="14"/>
                  </a:cubicBezTo>
                  <a:cubicBezTo>
                    <a:pt x="155" y="12"/>
                    <a:pt x="159" y="9"/>
                    <a:pt x="164" y="7"/>
                  </a:cubicBezTo>
                  <a:cubicBezTo>
                    <a:pt x="180" y="0"/>
                    <a:pt x="193" y="10"/>
                    <a:pt x="194" y="27"/>
                  </a:cubicBezTo>
                  <a:cubicBezTo>
                    <a:pt x="195" y="42"/>
                    <a:pt x="190" y="56"/>
                    <a:pt x="189" y="70"/>
                  </a:cubicBezTo>
                  <a:cubicBezTo>
                    <a:pt x="188" y="78"/>
                    <a:pt x="182" y="87"/>
                    <a:pt x="175" y="93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2" name="Freeform 2559"/>
            <p:cNvSpPr/>
            <p:nvPr/>
          </p:nvSpPr>
          <p:spPr bwMode="auto">
            <a:xfrm>
              <a:off x="7267" y="3403"/>
              <a:ext cx="136" cy="236"/>
            </a:xfrm>
            <a:custGeom>
              <a:avLst/>
              <a:gdLst>
                <a:gd name="T0" fmla="*/ 87 w 91"/>
                <a:gd name="T1" fmla="*/ 123 h 157"/>
                <a:gd name="T2" fmla="*/ 78 w 91"/>
                <a:gd name="T3" fmla="*/ 126 h 157"/>
                <a:gd name="T4" fmla="*/ 69 w 91"/>
                <a:gd name="T5" fmla="*/ 129 h 157"/>
                <a:gd name="T6" fmla="*/ 57 w 91"/>
                <a:gd name="T7" fmla="*/ 136 h 157"/>
                <a:gd name="T8" fmla="*/ 45 w 91"/>
                <a:gd name="T9" fmla="*/ 157 h 157"/>
                <a:gd name="T10" fmla="*/ 35 w 91"/>
                <a:gd name="T11" fmla="*/ 115 h 157"/>
                <a:gd name="T12" fmla="*/ 15 w 91"/>
                <a:gd name="T13" fmla="*/ 74 h 157"/>
                <a:gd name="T14" fmla="*/ 2 w 91"/>
                <a:gd name="T15" fmla="*/ 60 h 157"/>
                <a:gd name="T16" fmla="*/ 0 w 91"/>
                <a:gd name="T17" fmla="*/ 55 h 157"/>
                <a:gd name="T18" fmla="*/ 27 w 91"/>
                <a:gd name="T19" fmla="*/ 5 h 157"/>
                <a:gd name="T20" fmla="*/ 30 w 91"/>
                <a:gd name="T21" fmla="*/ 4 h 157"/>
                <a:gd name="T22" fmla="*/ 54 w 91"/>
                <a:gd name="T23" fmla="*/ 16 h 157"/>
                <a:gd name="T24" fmla="*/ 75 w 91"/>
                <a:gd name="T25" fmla="*/ 45 h 157"/>
                <a:gd name="T26" fmla="*/ 78 w 91"/>
                <a:gd name="T27" fmla="*/ 53 h 157"/>
                <a:gd name="T28" fmla="*/ 90 w 91"/>
                <a:gd name="T29" fmla="*/ 115 h 157"/>
                <a:gd name="T30" fmla="*/ 87 w 91"/>
                <a:gd name="T31" fmla="*/ 12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157">
                  <a:moveTo>
                    <a:pt x="87" y="123"/>
                  </a:moveTo>
                  <a:cubicBezTo>
                    <a:pt x="83" y="122"/>
                    <a:pt x="80" y="123"/>
                    <a:pt x="78" y="126"/>
                  </a:cubicBezTo>
                  <a:cubicBezTo>
                    <a:pt x="76" y="130"/>
                    <a:pt x="73" y="130"/>
                    <a:pt x="69" y="129"/>
                  </a:cubicBezTo>
                  <a:cubicBezTo>
                    <a:pt x="62" y="127"/>
                    <a:pt x="59" y="128"/>
                    <a:pt x="57" y="136"/>
                  </a:cubicBezTo>
                  <a:cubicBezTo>
                    <a:pt x="54" y="144"/>
                    <a:pt x="51" y="151"/>
                    <a:pt x="45" y="157"/>
                  </a:cubicBezTo>
                  <a:cubicBezTo>
                    <a:pt x="39" y="143"/>
                    <a:pt x="36" y="129"/>
                    <a:pt x="35" y="115"/>
                  </a:cubicBezTo>
                  <a:cubicBezTo>
                    <a:pt x="34" y="98"/>
                    <a:pt x="27" y="85"/>
                    <a:pt x="15" y="74"/>
                  </a:cubicBezTo>
                  <a:cubicBezTo>
                    <a:pt x="11" y="70"/>
                    <a:pt x="7" y="65"/>
                    <a:pt x="2" y="60"/>
                  </a:cubicBezTo>
                  <a:cubicBezTo>
                    <a:pt x="1" y="59"/>
                    <a:pt x="0" y="57"/>
                    <a:pt x="0" y="55"/>
                  </a:cubicBezTo>
                  <a:cubicBezTo>
                    <a:pt x="5" y="36"/>
                    <a:pt x="10" y="17"/>
                    <a:pt x="27" y="5"/>
                  </a:cubicBezTo>
                  <a:cubicBezTo>
                    <a:pt x="28" y="4"/>
                    <a:pt x="29" y="4"/>
                    <a:pt x="30" y="4"/>
                  </a:cubicBezTo>
                  <a:cubicBezTo>
                    <a:pt x="42" y="0"/>
                    <a:pt x="49" y="8"/>
                    <a:pt x="54" y="16"/>
                  </a:cubicBezTo>
                  <a:cubicBezTo>
                    <a:pt x="61" y="26"/>
                    <a:pt x="66" y="37"/>
                    <a:pt x="75" y="45"/>
                  </a:cubicBezTo>
                  <a:cubicBezTo>
                    <a:pt x="77" y="47"/>
                    <a:pt x="77" y="50"/>
                    <a:pt x="78" y="53"/>
                  </a:cubicBezTo>
                  <a:cubicBezTo>
                    <a:pt x="86" y="73"/>
                    <a:pt x="87" y="94"/>
                    <a:pt x="90" y="115"/>
                  </a:cubicBezTo>
                  <a:cubicBezTo>
                    <a:pt x="91" y="118"/>
                    <a:pt x="90" y="121"/>
                    <a:pt x="87" y="123"/>
                  </a:cubicBezTo>
                  <a:close/>
                </a:path>
              </a:pathLst>
            </a:custGeom>
            <a:solidFill>
              <a:srgbClr val="7F6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3" name="Freeform 2560"/>
            <p:cNvSpPr/>
            <p:nvPr/>
          </p:nvSpPr>
          <p:spPr bwMode="auto">
            <a:xfrm>
              <a:off x="6760" y="3112"/>
              <a:ext cx="408" cy="255"/>
            </a:xfrm>
            <a:custGeom>
              <a:avLst/>
              <a:gdLst>
                <a:gd name="T0" fmla="*/ 21 w 272"/>
                <a:gd name="T1" fmla="*/ 71 h 170"/>
                <a:gd name="T2" fmla="*/ 22 w 272"/>
                <a:gd name="T3" fmla="*/ 82 h 170"/>
                <a:gd name="T4" fmla="*/ 24 w 272"/>
                <a:gd name="T5" fmla="*/ 85 h 170"/>
                <a:gd name="T6" fmla="*/ 27 w 272"/>
                <a:gd name="T7" fmla="*/ 83 h 170"/>
                <a:gd name="T8" fmla="*/ 34 w 272"/>
                <a:gd name="T9" fmla="*/ 71 h 170"/>
                <a:gd name="T10" fmla="*/ 45 w 272"/>
                <a:gd name="T11" fmla="*/ 53 h 170"/>
                <a:gd name="T12" fmla="*/ 46 w 272"/>
                <a:gd name="T13" fmla="*/ 51 h 170"/>
                <a:gd name="T14" fmla="*/ 46 w 272"/>
                <a:gd name="T15" fmla="*/ 51 h 170"/>
                <a:gd name="T16" fmla="*/ 48 w 272"/>
                <a:gd name="T17" fmla="*/ 49 h 170"/>
                <a:gd name="T18" fmla="*/ 48 w 272"/>
                <a:gd name="T19" fmla="*/ 49 h 170"/>
                <a:gd name="T20" fmla="*/ 58 w 272"/>
                <a:gd name="T21" fmla="*/ 56 h 170"/>
                <a:gd name="T22" fmla="*/ 77 w 272"/>
                <a:gd name="T23" fmla="*/ 85 h 170"/>
                <a:gd name="T24" fmla="*/ 83 w 272"/>
                <a:gd name="T25" fmla="*/ 95 h 170"/>
                <a:gd name="T26" fmla="*/ 114 w 272"/>
                <a:gd name="T27" fmla="*/ 108 h 170"/>
                <a:gd name="T28" fmla="*/ 176 w 272"/>
                <a:gd name="T29" fmla="*/ 68 h 170"/>
                <a:gd name="T30" fmla="*/ 194 w 272"/>
                <a:gd name="T31" fmla="*/ 64 h 170"/>
                <a:gd name="T32" fmla="*/ 213 w 272"/>
                <a:gd name="T33" fmla="*/ 65 h 170"/>
                <a:gd name="T34" fmla="*/ 229 w 272"/>
                <a:gd name="T35" fmla="*/ 63 h 170"/>
                <a:gd name="T36" fmla="*/ 242 w 272"/>
                <a:gd name="T37" fmla="*/ 40 h 170"/>
                <a:gd name="T38" fmla="*/ 253 w 272"/>
                <a:gd name="T39" fmla="*/ 15 h 170"/>
                <a:gd name="T40" fmla="*/ 261 w 272"/>
                <a:gd name="T41" fmla="*/ 0 h 170"/>
                <a:gd name="T42" fmla="*/ 267 w 272"/>
                <a:gd name="T43" fmla="*/ 17 h 170"/>
                <a:gd name="T44" fmla="*/ 265 w 272"/>
                <a:gd name="T45" fmla="*/ 40 h 170"/>
                <a:gd name="T46" fmla="*/ 258 w 272"/>
                <a:gd name="T47" fmla="*/ 64 h 170"/>
                <a:gd name="T48" fmla="*/ 227 w 272"/>
                <a:gd name="T49" fmla="*/ 78 h 170"/>
                <a:gd name="T50" fmla="*/ 181 w 272"/>
                <a:gd name="T51" fmla="*/ 80 h 170"/>
                <a:gd name="T52" fmla="*/ 146 w 272"/>
                <a:gd name="T53" fmla="*/ 102 h 170"/>
                <a:gd name="T54" fmla="*/ 144 w 272"/>
                <a:gd name="T55" fmla="*/ 103 h 170"/>
                <a:gd name="T56" fmla="*/ 143 w 272"/>
                <a:gd name="T57" fmla="*/ 104 h 170"/>
                <a:gd name="T58" fmla="*/ 131 w 272"/>
                <a:gd name="T59" fmla="*/ 121 h 170"/>
                <a:gd name="T60" fmla="*/ 59 w 272"/>
                <a:gd name="T61" fmla="*/ 145 h 170"/>
                <a:gd name="T62" fmla="*/ 40 w 272"/>
                <a:gd name="T63" fmla="*/ 126 h 170"/>
                <a:gd name="T64" fmla="*/ 26 w 272"/>
                <a:gd name="T65" fmla="*/ 103 h 170"/>
                <a:gd name="T66" fmla="*/ 18 w 272"/>
                <a:gd name="T67" fmla="*/ 127 h 170"/>
                <a:gd name="T68" fmla="*/ 16 w 272"/>
                <a:gd name="T69" fmla="*/ 160 h 170"/>
                <a:gd name="T70" fmla="*/ 6 w 272"/>
                <a:gd name="T71" fmla="*/ 170 h 170"/>
                <a:gd name="T72" fmla="*/ 1 w 272"/>
                <a:gd name="T73" fmla="*/ 135 h 170"/>
                <a:gd name="T74" fmla="*/ 11 w 272"/>
                <a:gd name="T75" fmla="*/ 90 h 170"/>
                <a:gd name="T76" fmla="*/ 21 w 272"/>
                <a:gd name="T77" fmla="*/ 7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2" h="170">
                  <a:moveTo>
                    <a:pt x="21" y="71"/>
                  </a:moveTo>
                  <a:cubicBezTo>
                    <a:pt x="21" y="75"/>
                    <a:pt x="21" y="78"/>
                    <a:pt x="22" y="82"/>
                  </a:cubicBezTo>
                  <a:cubicBezTo>
                    <a:pt x="22" y="83"/>
                    <a:pt x="22" y="85"/>
                    <a:pt x="24" y="85"/>
                  </a:cubicBezTo>
                  <a:cubicBezTo>
                    <a:pt x="26" y="86"/>
                    <a:pt x="27" y="84"/>
                    <a:pt x="27" y="83"/>
                  </a:cubicBezTo>
                  <a:cubicBezTo>
                    <a:pt x="30" y="79"/>
                    <a:pt x="32" y="75"/>
                    <a:pt x="34" y="71"/>
                  </a:cubicBezTo>
                  <a:cubicBezTo>
                    <a:pt x="38" y="65"/>
                    <a:pt x="40" y="58"/>
                    <a:pt x="45" y="53"/>
                  </a:cubicBezTo>
                  <a:cubicBezTo>
                    <a:pt x="45" y="52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0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54" y="48"/>
                    <a:pt x="56" y="52"/>
                    <a:pt x="58" y="56"/>
                  </a:cubicBezTo>
                  <a:cubicBezTo>
                    <a:pt x="61" y="68"/>
                    <a:pt x="66" y="78"/>
                    <a:pt x="77" y="85"/>
                  </a:cubicBezTo>
                  <a:cubicBezTo>
                    <a:pt x="80" y="87"/>
                    <a:pt x="82" y="91"/>
                    <a:pt x="83" y="95"/>
                  </a:cubicBezTo>
                  <a:cubicBezTo>
                    <a:pt x="87" y="111"/>
                    <a:pt x="99" y="115"/>
                    <a:pt x="114" y="108"/>
                  </a:cubicBezTo>
                  <a:cubicBezTo>
                    <a:pt x="136" y="97"/>
                    <a:pt x="153" y="78"/>
                    <a:pt x="176" y="68"/>
                  </a:cubicBezTo>
                  <a:cubicBezTo>
                    <a:pt x="181" y="65"/>
                    <a:pt x="188" y="66"/>
                    <a:pt x="194" y="64"/>
                  </a:cubicBezTo>
                  <a:cubicBezTo>
                    <a:pt x="200" y="64"/>
                    <a:pt x="206" y="66"/>
                    <a:pt x="213" y="65"/>
                  </a:cubicBezTo>
                  <a:cubicBezTo>
                    <a:pt x="218" y="65"/>
                    <a:pt x="223" y="69"/>
                    <a:pt x="229" y="63"/>
                  </a:cubicBezTo>
                  <a:cubicBezTo>
                    <a:pt x="236" y="57"/>
                    <a:pt x="241" y="49"/>
                    <a:pt x="242" y="40"/>
                  </a:cubicBezTo>
                  <a:cubicBezTo>
                    <a:pt x="242" y="30"/>
                    <a:pt x="245" y="22"/>
                    <a:pt x="253" y="15"/>
                  </a:cubicBezTo>
                  <a:cubicBezTo>
                    <a:pt x="257" y="11"/>
                    <a:pt x="256" y="4"/>
                    <a:pt x="261" y="0"/>
                  </a:cubicBezTo>
                  <a:cubicBezTo>
                    <a:pt x="269" y="3"/>
                    <a:pt x="272" y="10"/>
                    <a:pt x="267" y="17"/>
                  </a:cubicBezTo>
                  <a:cubicBezTo>
                    <a:pt x="260" y="25"/>
                    <a:pt x="260" y="31"/>
                    <a:pt x="265" y="40"/>
                  </a:cubicBezTo>
                  <a:cubicBezTo>
                    <a:pt x="269" y="47"/>
                    <a:pt x="265" y="58"/>
                    <a:pt x="258" y="64"/>
                  </a:cubicBezTo>
                  <a:cubicBezTo>
                    <a:pt x="249" y="71"/>
                    <a:pt x="239" y="77"/>
                    <a:pt x="227" y="78"/>
                  </a:cubicBezTo>
                  <a:cubicBezTo>
                    <a:pt x="212" y="76"/>
                    <a:pt x="196" y="74"/>
                    <a:pt x="181" y="80"/>
                  </a:cubicBezTo>
                  <a:cubicBezTo>
                    <a:pt x="168" y="85"/>
                    <a:pt x="157" y="93"/>
                    <a:pt x="146" y="102"/>
                  </a:cubicBezTo>
                  <a:cubicBezTo>
                    <a:pt x="145" y="102"/>
                    <a:pt x="145" y="103"/>
                    <a:pt x="144" y="103"/>
                  </a:cubicBezTo>
                  <a:cubicBezTo>
                    <a:pt x="143" y="103"/>
                    <a:pt x="143" y="104"/>
                    <a:pt x="143" y="104"/>
                  </a:cubicBezTo>
                  <a:cubicBezTo>
                    <a:pt x="138" y="109"/>
                    <a:pt x="134" y="115"/>
                    <a:pt x="131" y="121"/>
                  </a:cubicBezTo>
                  <a:cubicBezTo>
                    <a:pt x="119" y="145"/>
                    <a:pt x="84" y="157"/>
                    <a:pt x="59" y="145"/>
                  </a:cubicBezTo>
                  <a:cubicBezTo>
                    <a:pt x="50" y="141"/>
                    <a:pt x="42" y="135"/>
                    <a:pt x="40" y="126"/>
                  </a:cubicBezTo>
                  <a:cubicBezTo>
                    <a:pt x="37" y="117"/>
                    <a:pt x="31" y="111"/>
                    <a:pt x="26" y="103"/>
                  </a:cubicBezTo>
                  <a:cubicBezTo>
                    <a:pt x="20" y="111"/>
                    <a:pt x="20" y="119"/>
                    <a:pt x="18" y="127"/>
                  </a:cubicBezTo>
                  <a:cubicBezTo>
                    <a:pt x="16" y="138"/>
                    <a:pt x="17" y="149"/>
                    <a:pt x="16" y="160"/>
                  </a:cubicBezTo>
                  <a:cubicBezTo>
                    <a:pt x="13" y="163"/>
                    <a:pt x="11" y="169"/>
                    <a:pt x="6" y="170"/>
                  </a:cubicBezTo>
                  <a:cubicBezTo>
                    <a:pt x="0" y="159"/>
                    <a:pt x="0" y="147"/>
                    <a:pt x="1" y="135"/>
                  </a:cubicBezTo>
                  <a:cubicBezTo>
                    <a:pt x="2" y="120"/>
                    <a:pt x="5" y="105"/>
                    <a:pt x="11" y="90"/>
                  </a:cubicBezTo>
                  <a:cubicBezTo>
                    <a:pt x="13" y="84"/>
                    <a:pt x="16" y="77"/>
                    <a:pt x="21" y="71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4" name="Freeform 2561"/>
            <p:cNvSpPr/>
            <p:nvPr/>
          </p:nvSpPr>
          <p:spPr bwMode="auto">
            <a:xfrm>
              <a:off x="6901" y="3517"/>
              <a:ext cx="256" cy="63"/>
            </a:xfrm>
            <a:custGeom>
              <a:avLst/>
              <a:gdLst>
                <a:gd name="T0" fmla="*/ 41 w 171"/>
                <a:gd name="T1" fmla="*/ 19 h 42"/>
                <a:gd name="T2" fmla="*/ 84 w 171"/>
                <a:gd name="T3" fmla="*/ 21 h 42"/>
                <a:gd name="T4" fmla="*/ 116 w 171"/>
                <a:gd name="T5" fmla="*/ 14 h 42"/>
                <a:gd name="T6" fmla="*/ 154 w 171"/>
                <a:gd name="T7" fmla="*/ 0 h 42"/>
                <a:gd name="T8" fmla="*/ 136 w 171"/>
                <a:gd name="T9" fmla="*/ 27 h 42"/>
                <a:gd name="T10" fmla="*/ 152 w 171"/>
                <a:gd name="T11" fmla="*/ 32 h 42"/>
                <a:gd name="T12" fmla="*/ 142 w 171"/>
                <a:gd name="T13" fmla="*/ 36 h 42"/>
                <a:gd name="T14" fmla="*/ 155 w 171"/>
                <a:gd name="T15" fmla="*/ 40 h 42"/>
                <a:gd name="T16" fmla="*/ 171 w 171"/>
                <a:gd name="T17" fmla="*/ 42 h 42"/>
                <a:gd name="T18" fmla="*/ 140 w 171"/>
                <a:gd name="T19" fmla="*/ 40 h 42"/>
                <a:gd name="T20" fmla="*/ 80 w 171"/>
                <a:gd name="T21" fmla="*/ 37 h 42"/>
                <a:gd name="T22" fmla="*/ 25 w 171"/>
                <a:gd name="T23" fmla="*/ 39 h 42"/>
                <a:gd name="T24" fmla="*/ 8 w 171"/>
                <a:gd name="T25" fmla="*/ 32 h 42"/>
                <a:gd name="T26" fmla="*/ 0 w 171"/>
                <a:gd name="T27" fmla="*/ 21 h 42"/>
                <a:gd name="T28" fmla="*/ 1 w 171"/>
                <a:gd name="T29" fmla="*/ 19 h 42"/>
                <a:gd name="T30" fmla="*/ 23 w 171"/>
                <a:gd name="T31" fmla="*/ 13 h 42"/>
                <a:gd name="T32" fmla="*/ 40 w 171"/>
                <a:gd name="T33" fmla="*/ 18 h 42"/>
                <a:gd name="T34" fmla="*/ 41 w 171"/>
                <a:gd name="T3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1" h="42">
                  <a:moveTo>
                    <a:pt x="41" y="19"/>
                  </a:moveTo>
                  <a:cubicBezTo>
                    <a:pt x="55" y="23"/>
                    <a:pt x="69" y="24"/>
                    <a:pt x="84" y="21"/>
                  </a:cubicBezTo>
                  <a:cubicBezTo>
                    <a:pt x="95" y="19"/>
                    <a:pt x="105" y="17"/>
                    <a:pt x="116" y="14"/>
                  </a:cubicBezTo>
                  <a:cubicBezTo>
                    <a:pt x="129" y="10"/>
                    <a:pt x="142" y="5"/>
                    <a:pt x="154" y="0"/>
                  </a:cubicBezTo>
                  <a:cubicBezTo>
                    <a:pt x="156" y="14"/>
                    <a:pt x="150" y="24"/>
                    <a:pt x="136" y="27"/>
                  </a:cubicBezTo>
                  <a:cubicBezTo>
                    <a:pt x="141" y="28"/>
                    <a:pt x="148" y="26"/>
                    <a:pt x="152" y="32"/>
                  </a:cubicBezTo>
                  <a:cubicBezTo>
                    <a:pt x="150" y="35"/>
                    <a:pt x="145" y="33"/>
                    <a:pt x="142" y="36"/>
                  </a:cubicBezTo>
                  <a:cubicBezTo>
                    <a:pt x="146" y="40"/>
                    <a:pt x="150" y="40"/>
                    <a:pt x="155" y="40"/>
                  </a:cubicBezTo>
                  <a:cubicBezTo>
                    <a:pt x="160" y="40"/>
                    <a:pt x="166" y="38"/>
                    <a:pt x="171" y="42"/>
                  </a:cubicBezTo>
                  <a:cubicBezTo>
                    <a:pt x="161" y="42"/>
                    <a:pt x="150" y="42"/>
                    <a:pt x="140" y="40"/>
                  </a:cubicBezTo>
                  <a:cubicBezTo>
                    <a:pt x="120" y="36"/>
                    <a:pt x="100" y="38"/>
                    <a:pt x="80" y="37"/>
                  </a:cubicBezTo>
                  <a:cubicBezTo>
                    <a:pt x="61" y="36"/>
                    <a:pt x="43" y="36"/>
                    <a:pt x="25" y="39"/>
                  </a:cubicBezTo>
                  <a:cubicBezTo>
                    <a:pt x="18" y="40"/>
                    <a:pt x="12" y="37"/>
                    <a:pt x="8" y="32"/>
                  </a:cubicBezTo>
                  <a:cubicBezTo>
                    <a:pt x="5" y="28"/>
                    <a:pt x="2" y="25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7" y="12"/>
                    <a:pt x="14" y="11"/>
                    <a:pt x="23" y="13"/>
                  </a:cubicBezTo>
                  <a:cubicBezTo>
                    <a:pt x="28" y="15"/>
                    <a:pt x="35" y="15"/>
                    <a:pt x="40" y="18"/>
                  </a:cubicBezTo>
                  <a:cubicBezTo>
                    <a:pt x="40" y="18"/>
                    <a:pt x="41" y="18"/>
                    <a:pt x="41" y="19"/>
                  </a:cubicBez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5" name="Freeform 2562"/>
            <p:cNvSpPr/>
            <p:nvPr/>
          </p:nvSpPr>
          <p:spPr bwMode="auto">
            <a:xfrm>
              <a:off x="6875" y="3675"/>
              <a:ext cx="161" cy="114"/>
            </a:xfrm>
            <a:custGeom>
              <a:avLst/>
              <a:gdLst>
                <a:gd name="T0" fmla="*/ 2 w 107"/>
                <a:gd name="T1" fmla="*/ 44 h 76"/>
                <a:gd name="T2" fmla="*/ 46 w 107"/>
                <a:gd name="T3" fmla="*/ 2 h 76"/>
                <a:gd name="T4" fmla="*/ 76 w 107"/>
                <a:gd name="T5" fmla="*/ 1 h 76"/>
                <a:gd name="T6" fmla="*/ 92 w 107"/>
                <a:gd name="T7" fmla="*/ 1 h 76"/>
                <a:gd name="T8" fmla="*/ 105 w 107"/>
                <a:gd name="T9" fmla="*/ 7 h 76"/>
                <a:gd name="T10" fmla="*/ 97 w 107"/>
                <a:gd name="T11" fmla="*/ 20 h 76"/>
                <a:gd name="T12" fmla="*/ 92 w 107"/>
                <a:gd name="T13" fmla="*/ 21 h 76"/>
                <a:gd name="T14" fmla="*/ 78 w 107"/>
                <a:gd name="T15" fmla="*/ 23 h 76"/>
                <a:gd name="T16" fmla="*/ 61 w 107"/>
                <a:gd name="T17" fmla="*/ 25 h 76"/>
                <a:gd name="T18" fmla="*/ 48 w 107"/>
                <a:gd name="T19" fmla="*/ 28 h 76"/>
                <a:gd name="T20" fmla="*/ 47 w 107"/>
                <a:gd name="T21" fmla="*/ 29 h 76"/>
                <a:gd name="T22" fmla="*/ 46 w 107"/>
                <a:gd name="T23" fmla="*/ 30 h 76"/>
                <a:gd name="T24" fmla="*/ 46 w 107"/>
                <a:gd name="T25" fmla="*/ 32 h 76"/>
                <a:gd name="T26" fmla="*/ 41 w 107"/>
                <a:gd name="T27" fmla="*/ 50 h 76"/>
                <a:gd name="T28" fmla="*/ 27 w 107"/>
                <a:gd name="T29" fmla="*/ 67 h 76"/>
                <a:gd name="T30" fmla="*/ 14 w 107"/>
                <a:gd name="T31" fmla="*/ 72 h 76"/>
                <a:gd name="T32" fmla="*/ 2 w 107"/>
                <a:gd name="T33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76">
                  <a:moveTo>
                    <a:pt x="2" y="44"/>
                  </a:moveTo>
                  <a:cubicBezTo>
                    <a:pt x="9" y="22"/>
                    <a:pt x="23" y="8"/>
                    <a:pt x="46" y="2"/>
                  </a:cubicBezTo>
                  <a:cubicBezTo>
                    <a:pt x="56" y="0"/>
                    <a:pt x="66" y="2"/>
                    <a:pt x="76" y="1"/>
                  </a:cubicBezTo>
                  <a:cubicBezTo>
                    <a:pt x="81" y="3"/>
                    <a:pt x="86" y="1"/>
                    <a:pt x="92" y="1"/>
                  </a:cubicBezTo>
                  <a:cubicBezTo>
                    <a:pt x="97" y="1"/>
                    <a:pt x="103" y="1"/>
                    <a:pt x="105" y="7"/>
                  </a:cubicBezTo>
                  <a:cubicBezTo>
                    <a:pt x="107" y="14"/>
                    <a:pt x="101" y="17"/>
                    <a:pt x="97" y="20"/>
                  </a:cubicBezTo>
                  <a:cubicBezTo>
                    <a:pt x="95" y="20"/>
                    <a:pt x="94" y="21"/>
                    <a:pt x="92" y="21"/>
                  </a:cubicBezTo>
                  <a:cubicBezTo>
                    <a:pt x="87" y="21"/>
                    <a:pt x="83" y="24"/>
                    <a:pt x="78" y="23"/>
                  </a:cubicBezTo>
                  <a:cubicBezTo>
                    <a:pt x="72" y="22"/>
                    <a:pt x="67" y="21"/>
                    <a:pt x="61" y="25"/>
                  </a:cubicBezTo>
                  <a:cubicBezTo>
                    <a:pt x="58" y="28"/>
                    <a:pt x="53" y="28"/>
                    <a:pt x="48" y="28"/>
                  </a:cubicBezTo>
                  <a:cubicBezTo>
                    <a:pt x="48" y="28"/>
                    <a:pt x="47" y="28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ubicBezTo>
                    <a:pt x="46" y="31"/>
                    <a:pt x="46" y="32"/>
                    <a:pt x="46" y="32"/>
                  </a:cubicBezTo>
                  <a:cubicBezTo>
                    <a:pt x="55" y="43"/>
                    <a:pt x="54" y="47"/>
                    <a:pt x="41" y="50"/>
                  </a:cubicBezTo>
                  <a:cubicBezTo>
                    <a:pt x="32" y="52"/>
                    <a:pt x="29" y="60"/>
                    <a:pt x="27" y="67"/>
                  </a:cubicBezTo>
                  <a:cubicBezTo>
                    <a:pt x="24" y="74"/>
                    <a:pt x="20" y="76"/>
                    <a:pt x="14" y="72"/>
                  </a:cubicBezTo>
                  <a:cubicBezTo>
                    <a:pt x="5" y="66"/>
                    <a:pt x="0" y="56"/>
                    <a:pt x="2" y="44"/>
                  </a:cubicBezTo>
                  <a:close/>
                </a:path>
              </a:pathLst>
            </a:custGeom>
            <a:solidFill>
              <a:srgbClr val="FEF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6" name="Freeform 2563"/>
            <p:cNvSpPr/>
            <p:nvPr/>
          </p:nvSpPr>
          <p:spPr bwMode="auto">
            <a:xfrm>
              <a:off x="7178" y="3354"/>
              <a:ext cx="140" cy="199"/>
            </a:xfrm>
            <a:custGeom>
              <a:avLst/>
              <a:gdLst>
                <a:gd name="T0" fmla="*/ 30 w 93"/>
                <a:gd name="T1" fmla="*/ 133 h 133"/>
                <a:gd name="T2" fmla="*/ 37 w 93"/>
                <a:gd name="T3" fmla="*/ 121 h 133"/>
                <a:gd name="T4" fmla="*/ 42 w 93"/>
                <a:gd name="T5" fmla="*/ 93 h 133"/>
                <a:gd name="T6" fmla="*/ 46 w 93"/>
                <a:gd name="T7" fmla="*/ 74 h 133"/>
                <a:gd name="T8" fmla="*/ 42 w 93"/>
                <a:gd name="T9" fmla="*/ 61 h 133"/>
                <a:gd name="T10" fmla="*/ 41 w 93"/>
                <a:gd name="T11" fmla="*/ 56 h 133"/>
                <a:gd name="T12" fmla="*/ 34 w 93"/>
                <a:gd name="T13" fmla="*/ 49 h 133"/>
                <a:gd name="T14" fmla="*/ 4 w 93"/>
                <a:gd name="T15" fmla="*/ 61 h 133"/>
                <a:gd name="T16" fmla="*/ 8 w 93"/>
                <a:gd name="T17" fmla="*/ 42 h 133"/>
                <a:gd name="T18" fmla="*/ 34 w 93"/>
                <a:gd name="T19" fmla="*/ 19 h 133"/>
                <a:gd name="T20" fmla="*/ 61 w 93"/>
                <a:gd name="T21" fmla="*/ 2 h 133"/>
                <a:gd name="T22" fmla="*/ 84 w 93"/>
                <a:gd name="T23" fmla="*/ 1 h 133"/>
                <a:gd name="T24" fmla="*/ 92 w 93"/>
                <a:gd name="T25" fmla="*/ 5 h 133"/>
                <a:gd name="T26" fmla="*/ 89 w 93"/>
                <a:gd name="T27" fmla="*/ 14 h 133"/>
                <a:gd name="T28" fmla="*/ 69 w 93"/>
                <a:gd name="T29" fmla="*/ 38 h 133"/>
                <a:gd name="T30" fmla="*/ 59 w 93"/>
                <a:gd name="T31" fmla="*/ 61 h 133"/>
                <a:gd name="T32" fmla="*/ 48 w 93"/>
                <a:gd name="T33" fmla="*/ 111 h 133"/>
                <a:gd name="T34" fmla="*/ 30 w 93"/>
                <a:gd name="T3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33">
                  <a:moveTo>
                    <a:pt x="30" y="133"/>
                  </a:moveTo>
                  <a:cubicBezTo>
                    <a:pt x="31" y="129"/>
                    <a:pt x="35" y="125"/>
                    <a:pt x="37" y="121"/>
                  </a:cubicBezTo>
                  <a:cubicBezTo>
                    <a:pt x="40" y="112"/>
                    <a:pt x="43" y="103"/>
                    <a:pt x="42" y="93"/>
                  </a:cubicBezTo>
                  <a:cubicBezTo>
                    <a:pt x="42" y="87"/>
                    <a:pt x="47" y="81"/>
                    <a:pt x="46" y="74"/>
                  </a:cubicBezTo>
                  <a:cubicBezTo>
                    <a:pt x="45" y="69"/>
                    <a:pt x="47" y="64"/>
                    <a:pt x="42" y="61"/>
                  </a:cubicBezTo>
                  <a:cubicBezTo>
                    <a:pt x="41" y="60"/>
                    <a:pt x="40" y="58"/>
                    <a:pt x="41" y="56"/>
                  </a:cubicBezTo>
                  <a:cubicBezTo>
                    <a:pt x="42" y="50"/>
                    <a:pt x="39" y="49"/>
                    <a:pt x="34" y="49"/>
                  </a:cubicBezTo>
                  <a:cubicBezTo>
                    <a:pt x="22" y="48"/>
                    <a:pt x="13" y="54"/>
                    <a:pt x="4" y="61"/>
                  </a:cubicBezTo>
                  <a:cubicBezTo>
                    <a:pt x="0" y="53"/>
                    <a:pt x="4" y="48"/>
                    <a:pt x="8" y="42"/>
                  </a:cubicBezTo>
                  <a:cubicBezTo>
                    <a:pt x="14" y="32"/>
                    <a:pt x="25" y="26"/>
                    <a:pt x="34" y="19"/>
                  </a:cubicBezTo>
                  <a:cubicBezTo>
                    <a:pt x="43" y="13"/>
                    <a:pt x="50" y="5"/>
                    <a:pt x="61" y="2"/>
                  </a:cubicBezTo>
                  <a:cubicBezTo>
                    <a:pt x="69" y="0"/>
                    <a:pt x="76" y="1"/>
                    <a:pt x="84" y="1"/>
                  </a:cubicBezTo>
                  <a:cubicBezTo>
                    <a:pt x="87" y="1"/>
                    <a:pt x="91" y="2"/>
                    <a:pt x="92" y="5"/>
                  </a:cubicBezTo>
                  <a:cubicBezTo>
                    <a:pt x="93" y="9"/>
                    <a:pt x="92" y="12"/>
                    <a:pt x="89" y="14"/>
                  </a:cubicBezTo>
                  <a:cubicBezTo>
                    <a:pt x="80" y="20"/>
                    <a:pt x="75" y="30"/>
                    <a:pt x="69" y="38"/>
                  </a:cubicBezTo>
                  <a:cubicBezTo>
                    <a:pt x="63" y="44"/>
                    <a:pt x="58" y="51"/>
                    <a:pt x="59" y="61"/>
                  </a:cubicBezTo>
                  <a:cubicBezTo>
                    <a:pt x="53" y="77"/>
                    <a:pt x="55" y="95"/>
                    <a:pt x="48" y="111"/>
                  </a:cubicBezTo>
                  <a:cubicBezTo>
                    <a:pt x="43" y="119"/>
                    <a:pt x="38" y="127"/>
                    <a:pt x="30" y="133"/>
                  </a:cubicBezTo>
                  <a:close/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7" name="Freeform 2564"/>
            <p:cNvSpPr/>
            <p:nvPr/>
          </p:nvSpPr>
          <p:spPr bwMode="auto">
            <a:xfrm>
              <a:off x="6665" y="3385"/>
              <a:ext cx="105" cy="134"/>
            </a:xfrm>
            <a:custGeom>
              <a:avLst/>
              <a:gdLst>
                <a:gd name="T0" fmla="*/ 60 w 70"/>
                <a:gd name="T1" fmla="*/ 70 h 89"/>
                <a:gd name="T2" fmla="*/ 59 w 70"/>
                <a:gd name="T3" fmla="*/ 59 h 89"/>
                <a:gd name="T4" fmla="*/ 51 w 70"/>
                <a:gd name="T5" fmla="*/ 52 h 89"/>
                <a:gd name="T6" fmla="*/ 40 w 70"/>
                <a:gd name="T7" fmla="*/ 51 h 89"/>
                <a:gd name="T8" fmla="*/ 36 w 70"/>
                <a:gd name="T9" fmla="*/ 63 h 89"/>
                <a:gd name="T10" fmla="*/ 29 w 70"/>
                <a:gd name="T11" fmla="*/ 88 h 89"/>
                <a:gd name="T12" fmla="*/ 27 w 70"/>
                <a:gd name="T13" fmla="*/ 88 h 89"/>
                <a:gd name="T14" fmla="*/ 24 w 70"/>
                <a:gd name="T15" fmla="*/ 81 h 89"/>
                <a:gd name="T16" fmla="*/ 14 w 70"/>
                <a:gd name="T17" fmla="*/ 82 h 89"/>
                <a:gd name="T18" fmla="*/ 4 w 70"/>
                <a:gd name="T19" fmla="*/ 88 h 89"/>
                <a:gd name="T20" fmla="*/ 0 w 70"/>
                <a:gd name="T21" fmla="*/ 86 h 89"/>
                <a:gd name="T22" fmla="*/ 0 w 70"/>
                <a:gd name="T23" fmla="*/ 85 h 89"/>
                <a:gd name="T24" fmla="*/ 0 w 70"/>
                <a:gd name="T25" fmla="*/ 82 h 89"/>
                <a:gd name="T26" fmla="*/ 0 w 70"/>
                <a:gd name="T27" fmla="*/ 81 h 89"/>
                <a:gd name="T28" fmla="*/ 1 w 70"/>
                <a:gd name="T29" fmla="*/ 76 h 89"/>
                <a:gd name="T30" fmla="*/ 9 w 70"/>
                <a:gd name="T31" fmla="*/ 54 h 89"/>
                <a:gd name="T32" fmla="*/ 13 w 70"/>
                <a:gd name="T33" fmla="*/ 45 h 89"/>
                <a:gd name="T34" fmla="*/ 15 w 70"/>
                <a:gd name="T35" fmla="*/ 45 h 89"/>
                <a:gd name="T36" fmla="*/ 21 w 70"/>
                <a:gd name="T37" fmla="*/ 43 h 89"/>
                <a:gd name="T38" fmla="*/ 28 w 70"/>
                <a:gd name="T39" fmla="*/ 24 h 89"/>
                <a:gd name="T40" fmla="*/ 28 w 70"/>
                <a:gd name="T41" fmla="*/ 21 h 89"/>
                <a:gd name="T42" fmla="*/ 29 w 70"/>
                <a:gd name="T43" fmla="*/ 12 h 89"/>
                <a:gd name="T44" fmla="*/ 32 w 70"/>
                <a:gd name="T45" fmla="*/ 5 h 89"/>
                <a:gd name="T46" fmla="*/ 40 w 70"/>
                <a:gd name="T47" fmla="*/ 0 h 89"/>
                <a:gd name="T48" fmla="*/ 44 w 70"/>
                <a:gd name="T49" fmla="*/ 7 h 89"/>
                <a:gd name="T50" fmla="*/ 57 w 70"/>
                <a:gd name="T51" fmla="*/ 35 h 89"/>
                <a:gd name="T52" fmla="*/ 66 w 70"/>
                <a:gd name="T53" fmla="*/ 48 h 89"/>
                <a:gd name="T54" fmla="*/ 67 w 70"/>
                <a:gd name="T55" fmla="*/ 51 h 89"/>
                <a:gd name="T56" fmla="*/ 67 w 70"/>
                <a:gd name="T57" fmla="*/ 52 h 89"/>
                <a:gd name="T58" fmla="*/ 60 w 70"/>
                <a:gd name="T5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" h="89">
                  <a:moveTo>
                    <a:pt x="60" y="70"/>
                  </a:moveTo>
                  <a:cubicBezTo>
                    <a:pt x="60" y="67"/>
                    <a:pt x="60" y="63"/>
                    <a:pt x="59" y="59"/>
                  </a:cubicBezTo>
                  <a:cubicBezTo>
                    <a:pt x="59" y="54"/>
                    <a:pt x="56" y="51"/>
                    <a:pt x="51" y="52"/>
                  </a:cubicBezTo>
                  <a:cubicBezTo>
                    <a:pt x="47" y="53"/>
                    <a:pt x="44" y="48"/>
                    <a:pt x="40" y="51"/>
                  </a:cubicBezTo>
                  <a:cubicBezTo>
                    <a:pt x="37" y="54"/>
                    <a:pt x="38" y="59"/>
                    <a:pt x="36" y="63"/>
                  </a:cubicBezTo>
                  <a:cubicBezTo>
                    <a:pt x="34" y="71"/>
                    <a:pt x="33" y="80"/>
                    <a:pt x="29" y="88"/>
                  </a:cubicBezTo>
                  <a:cubicBezTo>
                    <a:pt x="28" y="88"/>
                    <a:pt x="27" y="88"/>
                    <a:pt x="27" y="88"/>
                  </a:cubicBezTo>
                  <a:cubicBezTo>
                    <a:pt x="26" y="85"/>
                    <a:pt x="28" y="81"/>
                    <a:pt x="24" y="81"/>
                  </a:cubicBezTo>
                  <a:cubicBezTo>
                    <a:pt x="21" y="81"/>
                    <a:pt x="17" y="78"/>
                    <a:pt x="14" y="82"/>
                  </a:cubicBezTo>
                  <a:cubicBezTo>
                    <a:pt x="11" y="86"/>
                    <a:pt x="8" y="87"/>
                    <a:pt x="4" y="88"/>
                  </a:cubicBezTo>
                  <a:cubicBezTo>
                    <a:pt x="2" y="89"/>
                    <a:pt x="1" y="88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4"/>
                    <a:pt x="0" y="83"/>
                    <a:pt x="0" y="82"/>
                  </a:cubicBezTo>
                  <a:cubicBezTo>
                    <a:pt x="0" y="82"/>
                    <a:pt x="0" y="81"/>
                    <a:pt x="0" y="81"/>
                  </a:cubicBezTo>
                  <a:cubicBezTo>
                    <a:pt x="0" y="79"/>
                    <a:pt x="1" y="78"/>
                    <a:pt x="1" y="76"/>
                  </a:cubicBezTo>
                  <a:cubicBezTo>
                    <a:pt x="5" y="69"/>
                    <a:pt x="7" y="62"/>
                    <a:pt x="9" y="54"/>
                  </a:cubicBezTo>
                  <a:cubicBezTo>
                    <a:pt x="10" y="51"/>
                    <a:pt x="10" y="47"/>
                    <a:pt x="13" y="45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8" y="46"/>
                    <a:pt x="20" y="46"/>
                    <a:pt x="21" y="43"/>
                  </a:cubicBezTo>
                  <a:cubicBezTo>
                    <a:pt x="24" y="37"/>
                    <a:pt x="27" y="31"/>
                    <a:pt x="28" y="24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8"/>
                    <a:pt x="29" y="15"/>
                    <a:pt x="29" y="12"/>
                  </a:cubicBezTo>
                  <a:cubicBezTo>
                    <a:pt x="29" y="10"/>
                    <a:pt x="30" y="8"/>
                    <a:pt x="32" y="5"/>
                  </a:cubicBezTo>
                  <a:cubicBezTo>
                    <a:pt x="33" y="2"/>
                    <a:pt x="36" y="0"/>
                    <a:pt x="40" y="0"/>
                  </a:cubicBezTo>
                  <a:cubicBezTo>
                    <a:pt x="45" y="0"/>
                    <a:pt x="42" y="5"/>
                    <a:pt x="44" y="7"/>
                  </a:cubicBezTo>
                  <a:cubicBezTo>
                    <a:pt x="45" y="18"/>
                    <a:pt x="52" y="26"/>
                    <a:pt x="57" y="35"/>
                  </a:cubicBezTo>
                  <a:cubicBezTo>
                    <a:pt x="60" y="39"/>
                    <a:pt x="64" y="43"/>
                    <a:pt x="66" y="48"/>
                  </a:cubicBezTo>
                  <a:cubicBezTo>
                    <a:pt x="66" y="49"/>
                    <a:pt x="66" y="50"/>
                    <a:pt x="67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0" y="61"/>
                    <a:pt x="68" y="67"/>
                    <a:pt x="60" y="70"/>
                  </a:cubicBezTo>
                  <a:close/>
                </a:path>
              </a:pathLst>
            </a:custGeom>
            <a:solidFill>
              <a:srgbClr val="FD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8" name="Freeform 2565"/>
            <p:cNvSpPr/>
            <p:nvPr/>
          </p:nvSpPr>
          <p:spPr bwMode="auto">
            <a:xfrm>
              <a:off x="6881" y="3810"/>
              <a:ext cx="183" cy="76"/>
            </a:xfrm>
            <a:custGeom>
              <a:avLst/>
              <a:gdLst>
                <a:gd name="T0" fmla="*/ 11 w 122"/>
                <a:gd name="T1" fmla="*/ 43 h 51"/>
                <a:gd name="T2" fmla="*/ 0 w 122"/>
                <a:gd name="T3" fmla="*/ 23 h 51"/>
                <a:gd name="T4" fmla="*/ 24 w 122"/>
                <a:gd name="T5" fmla="*/ 10 h 51"/>
                <a:gd name="T6" fmla="*/ 30 w 122"/>
                <a:gd name="T7" fmla="*/ 11 h 51"/>
                <a:gd name="T8" fmla="*/ 77 w 122"/>
                <a:gd name="T9" fmla="*/ 4 h 51"/>
                <a:gd name="T10" fmla="*/ 115 w 122"/>
                <a:gd name="T11" fmla="*/ 2 h 51"/>
                <a:gd name="T12" fmla="*/ 122 w 122"/>
                <a:gd name="T13" fmla="*/ 14 h 51"/>
                <a:gd name="T14" fmla="*/ 116 w 122"/>
                <a:gd name="T15" fmla="*/ 21 h 51"/>
                <a:gd name="T16" fmla="*/ 79 w 122"/>
                <a:gd name="T17" fmla="*/ 29 h 51"/>
                <a:gd name="T18" fmla="*/ 68 w 122"/>
                <a:gd name="T19" fmla="*/ 24 h 51"/>
                <a:gd name="T20" fmla="*/ 48 w 122"/>
                <a:gd name="T21" fmla="*/ 24 h 51"/>
                <a:gd name="T22" fmla="*/ 33 w 122"/>
                <a:gd name="T23" fmla="*/ 38 h 51"/>
                <a:gd name="T24" fmla="*/ 17 w 122"/>
                <a:gd name="T25" fmla="*/ 47 h 51"/>
                <a:gd name="T26" fmla="*/ 13 w 122"/>
                <a:gd name="T27" fmla="*/ 45 h 51"/>
                <a:gd name="T28" fmla="*/ 13 w 122"/>
                <a:gd name="T29" fmla="*/ 45 h 51"/>
                <a:gd name="T30" fmla="*/ 11 w 122"/>
                <a:gd name="T3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51">
                  <a:moveTo>
                    <a:pt x="11" y="43"/>
                  </a:moveTo>
                  <a:cubicBezTo>
                    <a:pt x="7" y="37"/>
                    <a:pt x="2" y="31"/>
                    <a:pt x="0" y="23"/>
                  </a:cubicBezTo>
                  <a:cubicBezTo>
                    <a:pt x="4" y="12"/>
                    <a:pt x="12" y="8"/>
                    <a:pt x="24" y="10"/>
                  </a:cubicBezTo>
                  <a:cubicBezTo>
                    <a:pt x="26" y="11"/>
                    <a:pt x="28" y="12"/>
                    <a:pt x="30" y="11"/>
                  </a:cubicBezTo>
                  <a:cubicBezTo>
                    <a:pt x="45" y="0"/>
                    <a:pt x="61" y="2"/>
                    <a:pt x="77" y="4"/>
                  </a:cubicBezTo>
                  <a:cubicBezTo>
                    <a:pt x="90" y="5"/>
                    <a:pt x="102" y="3"/>
                    <a:pt x="115" y="2"/>
                  </a:cubicBezTo>
                  <a:cubicBezTo>
                    <a:pt x="120" y="5"/>
                    <a:pt x="121" y="9"/>
                    <a:pt x="122" y="14"/>
                  </a:cubicBezTo>
                  <a:cubicBezTo>
                    <a:pt x="121" y="18"/>
                    <a:pt x="119" y="21"/>
                    <a:pt x="116" y="21"/>
                  </a:cubicBezTo>
                  <a:cubicBezTo>
                    <a:pt x="104" y="23"/>
                    <a:pt x="92" y="28"/>
                    <a:pt x="79" y="29"/>
                  </a:cubicBezTo>
                  <a:cubicBezTo>
                    <a:pt x="75" y="27"/>
                    <a:pt x="72" y="25"/>
                    <a:pt x="68" y="24"/>
                  </a:cubicBezTo>
                  <a:cubicBezTo>
                    <a:pt x="61" y="22"/>
                    <a:pt x="54" y="23"/>
                    <a:pt x="48" y="24"/>
                  </a:cubicBezTo>
                  <a:cubicBezTo>
                    <a:pt x="43" y="26"/>
                    <a:pt x="35" y="31"/>
                    <a:pt x="33" y="38"/>
                  </a:cubicBezTo>
                  <a:cubicBezTo>
                    <a:pt x="30" y="50"/>
                    <a:pt x="29" y="51"/>
                    <a:pt x="17" y="47"/>
                  </a:cubicBezTo>
                  <a:cubicBezTo>
                    <a:pt x="16" y="46"/>
                    <a:pt x="15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2" y="43"/>
                    <a:pt x="11" y="43"/>
                  </a:cubicBezTo>
                  <a:close/>
                </a:path>
              </a:pathLst>
            </a:custGeom>
            <a:solidFill>
              <a:srgbClr val="F7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9" name="Freeform 2566"/>
            <p:cNvSpPr/>
            <p:nvPr/>
          </p:nvSpPr>
          <p:spPr bwMode="auto">
            <a:xfrm>
              <a:off x="6869" y="3775"/>
              <a:ext cx="185" cy="71"/>
            </a:xfrm>
            <a:custGeom>
              <a:avLst/>
              <a:gdLst>
                <a:gd name="T0" fmla="*/ 122 w 123"/>
                <a:gd name="T1" fmla="*/ 27 h 47"/>
                <a:gd name="T2" fmla="*/ 109 w 123"/>
                <a:gd name="T3" fmla="*/ 31 h 47"/>
                <a:gd name="T4" fmla="*/ 78 w 123"/>
                <a:gd name="T5" fmla="*/ 28 h 47"/>
                <a:gd name="T6" fmla="*/ 64 w 123"/>
                <a:gd name="T7" fmla="*/ 31 h 47"/>
                <a:gd name="T8" fmla="*/ 51 w 123"/>
                <a:gd name="T9" fmla="*/ 31 h 47"/>
                <a:gd name="T10" fmla="*/ 44 w 123"/>
                <a:gd name="T11" fmla="*/ 35 h 47"/>
                <a:gd name="T12" fmla="*/ 38 w 123"/>
                <a:gd name="T13" fmla="*/ 40 h 47"/>
                <a:gd name="T14" fmla="*/ 36 w 123"/>
                <a:gd name="T15" fmla="*/ 39 h 47"/>
                <a:gd name="T16" fmla="*/ 11 w 123"/>
                <a:gd name="T17" fmla="*/ 47 h 47"/>
                <a:gd name="T18" fmla="*/ 8 w 123"/>
                <a:gd name="T19" fmla="*/ 46 h 47"/>
                <a:gd name="T20" fmla="*/ 0 w 123"/>
                <a:gd name="T21" fmla="*/ 16 h 47"/>
                <a:gd name="T22" fmla="*/ 55 w 123"/>
                <a:gd name="T23" fmla="*/ 19 h 47"/>
                <a:gd name="T24" fmla="*/ 64 w 123"/>
                <a:gd name="T25" fmla="*/ 16 h 47"/>
                <a:gd name="T26" fmla="*/ 89 w 123"/>
                <a:gd name="T27" fmla="*/ 8 h 47"/>
                <a:gd name="T28" fmla="*/ 108 w 123"/>
                <a:gd name="T29" fmla="*/ 1 h 47"/>
                <a:gd name="T30" fmla="*/ 112 w 123"/>
                <a:gd name="T31" fmla="*/ 1 h 47"/>
                <a:gd name="T32" fmla="*/ 122 w 123"/>
                <a:gd name="T33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47">
                  <a:moveTo>
                    <a:pt x="122" y="27"/>
                  </a:moveTo>
                  <a:cubicBezTo>
                    <a:pt x="118" y="30"/>
                    <a:pt x="113" y="31"/>
                    <a:pt x="109" y="31"/>
                  </a:cubicBezTo>
                  <a:cubicBezTo>
                    <a:pt x="99" y="31"/>
                    <a:pt x="88" y="33"/>
                    <a:pt x="78" y="28"/>
                  </a:cubicBezTo>
                  <a:cubicBezTo>
                    <a:pt x="74" y="26"/>
                    <a:pt x="68" y="29"/>
                    <a:pt x="64" y="31"/>
                  </a:cubicBezTo>
                  <a:cubicBezTo>
                    <a:pt x="59" y="32"/>
                    <a:pt x="56" y="33"/>
                    <a:pt x="51" y="31"/>
                  </a:cubicBezTo>
                  <a:cubicBezTo>
                    <a:pt x="46" y="28"/>
                    <a:pt x="44" y="30"/>
                    <a:pt x="44" y="35"/>
                  </a:cubicBezTo>
                  <a:cubicBezTo>
                    <a:pt x="44" y="40"/>
                    <a:pt x="42" y="41"/>
                    <a:pt x="38" y="40"/>
                  </a:cubicBezTo>
                  <a:cubicBezTo>
                    <a:pt x="37" y="40"/>
                    <a:pt x="37" y="40"/>
                    <a:pt x="36" y="39"/>
                  </a:cubicBezTo>
                  <a:cubicBezTo>
                    <a:pt x="25" y="34"/>
                    <a:pt x="17" y="35"/>
                    <a:pt x="11" y="47"/>
                  </a:cubicBezTo>
                  <a:cubicBezTo>
                    <a:pt x="10" y="47"/>
                    <a:pt x="9" y="47"/>
                    <a:pt x="8" y="46"/>
                  </a:cubicBezTo>
                  <a:cubicBezTo>
                    <a:pt x="2" y="37"/>
                    <a:pt x="0" y="27"/>
                    <a:pt x="0" y="16"/>
                  </a:cubicBezTo>
                  <a:cubicBezTo>
                    <a:pt x="18" y="24"/>
                    <a:pt x="37" y="21"/>
                    <a:pt x="55" y="19"/>
                  </a:cubicBezTo>
                  <a:cubicBezTo>
                    <a:pt x="58" y="19"/>
                    <a:pt x="61" y="19"/>
                    <a:pt x="64" y="16"/>
                  </a:cubicBezTo>
                  <a:cubicBezTo>
                    <a:pt x="71" y="10"/>
                    <a:pt x="80" y="7"/>
                    <a:pt x="89" y="8"/>
                  </a:cubicBezTo>
                  <a:cubicBezTo>
                    <a:pt x="97" y="9"/>
                    <a:pt x="102" y="4"/>
                    <a:pt x="108" y="1"/>
                  </a:cubicBezTo>
                  <a:cubicBezTo>
                    <a:pt x="110" y="0"/>
                    <a:pt x="111" y="1"/>
                    <a:pt x="112" y="1"/>
                  </a:cubicBezTo>
                  <a:cubicBezTo>
                    <a:pt x="117" y="9"/>
                    <a:pt x="123" y="17"/>
                    <a:pt x="122" y="27"/>
                  </a:cubicBezTo>
                  <a:close/>
                </a:path>
              </a:pathLst>
            </a:custGeom>
            <a:solidFill>
              <a:srgbClr val="FC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0" name="Freeform 2567"/>
            <p:cNvSpPr/>
            <p:nvPr/>
          </p:nvSpPr>
          <p:spPr bwMode="auto">
            <a:xfrm>
              <a:off x="6868" y="3763"/>
              <a:ext cx="166" cy="56"/>
            </a:xfrm>
            <a:custGeom>
              <a:avLst/>
              <a:gdLst>
                <a:gd name="T0" fmla="*/ 109 w 111"/>
                <a:gd name="T1" fmla="*/ 10 h 37"/>
                <a:gd name="T2" fmla="*/ 97 w 111"/>
                <a:gd name="T3" fmla="*/ 20 h 37"/>
                <a:gd name="T4" fmla="*/ 85 w 111"/>
                <a:gd name="T5" fmla="*/ 20 h 37"/>
                <a:gd name="T6" fmla="*/ 71 w 111"/>
                <a:gd name="T7" fmla="*/ 25 h 37"/>
                <a:gd name="T8" fmla="*/ 46 w 111"/>
                <a:gd name="T9" fmla="*/ 33 h 37"/>
                <a:gd name="T10" fmla="*/ 19 w 111"/>
                <a:gd name="T11" fmla="*/ 31 h 37"/>
                <a:gd name="T12" fmla="*/ 15 w 111"/>
                <a:gd name="T13" fmla="*/ 32 h 37"/>
                <a:gd name="T14" fmla="*/ 9 w 111"/>
                <a:gd name="T15" fmla="*/ 36 h 37"/>
                <a:gd name="T16" fmla="*/ 5 w 111"/>
                <a:gd name="T17" fmla="*/ 29 h 37"/>
                <a:gd name="T18" fmla="*/ 1 w 111"/>
                <a:gd name="T19" fmla="*/ 24 h 37"/>
                <a:gd name="T20" fmla="*/ 3 w 111"/>
                <a:gd name="T21" fmla="*/ 0 h 37"/>
                <a:gd name="T22" fmla="*/ 5 w 111"/>
                <a:gd name="T23" fmla="*/ 2 h 37"/>
                <a:gd name="T24" fmla="*/ 12 w 111"/>
                <a:gd name="T25" fmla="*/ 16 h 37"/>
                <a:gd name="T26" fmla="*/ 26 w 111"/>
                <a:gd name="T27" fmla="*/ 22 h 37"/>
                <a:gd name="T28" fmla="*/ 33 w 111"/>
                <a:gd name="T29" fmla="*/ 21 h 37"/>
                <a:gd name="T30" fmla="*/ 40 w 111"/>
                <a:gd name="T31" fmla="*/ 16 h 37"/>
                <a:gd name="T32" fmla="*/ 52 w 111"/>
                <a:gd name="T33" fmla="*/ 4 h 37"/>
                <a:gd name="T34" fmla="*/ 84 w 111"/>
                <a:gd name="T35" fmla="*/ 4 h 37"/>
                <a:gd name="T36" fmla="*/ 100 w 111"/>
                <a:gd name="T37" fmla="*/ 0 h 37"/>
                <a:gd name="T38" fmla="*/ 109 w 111"/>
                <a:gd name="T3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37">
                  <a:moveTo>
                    <a:pt x="109" y="10"/>
                  </a:moveTo>
                  <a:cubicBezTo>
                    <a:pt x="108" y="16"/>
                    <a:pt x="104" y="20"/>
                    <a:pt x="97" y="20"/>
                  </a:cubicBezTo>
                  <a:cubicBezTo>
                    <a:pt x="93" y="21"/>
                    <a:pt x="88" y="21"/>
                    <a:pt x="85" y="20"/>
                  </a:cubicBezTo>
                  <a:cubicBezTo>
                    <a:pt x="79" y="19"/>
                    <a:pt x="74" y="21"/>
                    <a:pt x="71" y="25"/>
                  </a:cubicBezTo>
                  <a:cubicBezTo>
                    <a:pt x="64" y="33"/>
                    <a:pt x="54" y="33"/>
                    <a:pt x="46" y="33"/>
                  </a:cubicBezTo>
                  <a:cubicBezTo>
                    <a:pt x="37" y="32"/>
                    <a:pt x="28" y="34"/>
                    <a:pt x="19" y="31"/>
                  </a:cubicBezTo>
                  <a:cubicBezTo>
                    <a:pt x="17" y="31"/>
                    <a:pt x="16" y="31"/>
                    <a:pt x="15" y="32"/>
                  </a:cubicBezTo>
                  <a:cubicBezTo>
                    <a:pt x="13" y="33"/>
                    <a:pt x="12" y="37"/>
                    <a:pt x="9" y="36"/>
                  </a:cubicBezTo>
                  <a:cubicBezTo>
                    <a:pt x="6" y="35"/>
                    <a:pt x="7" y="31"/>
                    <a:pt x="5" y="29"/>
                  </a:cubicBezTo>
                  <a:cubicBezTo>
                    <a:pt x="4" y="28"/>
                    <a:pt x="3" y="26"/>
                    <a:pt x="1" y="24"/>
                  </a:cubicBezTo>
                  <a:cubicBezTo>
                    <a:pt x="1" y="16"/>
                    <a:pt x="0" y="8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7"/>
                    <a:pt x="9" y="12"/>
                    <a:pt x="12" y="16"/>
                  </a:cubicBezTo>
                  <a:cubicBezTo>
                    <a:pt x="15" y="22"/>
                    <a:pt x="20" y="23"/>
                    <a:pt x="26" y="22"/>
                  </a:cubicBezTo>
                  <a:cubicBezTo>
                    <a:pt x="28" y="22"/>
                    <a:pt x="30" y="21"/>
                    <a:pt x="33" y="21"/>
                  </a:cubicBezTo>
                  <a:cubicBezTo>
                    <a:pt x="38" y="22"/>
                    <a:pt x="40" y="21"/>
                    <a:pt x="40" y="16"/>
                  </a:cubicBezTo>
                  <a:cubicBezTo>
                    <a:pt x="39" y="8"/>
                    <a:pt x="45" y="4"/>
                    <a:pt x="52" y="4"/>
                  </a:cubicBezTo>
                  <a:cubicBezTo>
                    <a:pt x="63" y="3"/>
                    <a:pt x="74" y="4"/>
                    <a:pt x="84" y="4"/>
                  </a:cubicBezTo>
                  <a:cubicBezTo>
                    <a:pt x="90" y="4"/>
                    <a:pt x="95" y="3"/>
                    <a:pt x="100" y="0"/>
                  </a:cubicBezTo>
                  <a:cubicBezTo>
                    <a:pt x="106" y="0"/>
                    <a:pt x="111" y="1"/>
                    <a:pt x="109" y="10"/>
                  </a:cubicBezTo>
                  <a:close/>
                </a:path>
              </a:pathLst>
            </a:custGeom>
            <a:solidFill>
              <a:srgbClr val="FDF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1" name="Freeform 2568"/>
            <p:cNvSpPr/>
            <p:nvPr/>
          </p:nvSpPr>
          <p:spPr bwMode="auto">
            <a:xfrm>
              <a:off x="7250" y="3349"/>
              <a:ext cx="111" cy="171"/>
            </a:xfrm>
            <a:custGeom>
              <a:avLst/>
              <a:gdLst>
                <a:gd name="T0" fmla="*/ 0 w 74"/>
                <a:gd name="T1" fmla="*/ 114 h 114"/>
                <a:gd name="T2" fmla="*/ 7 w 74"/>
                <a:gd name="T3" fmla="*/ 62 h 114"/>
                <a:gd name="T4" fmla="*/ 45 w 74"/>
                <a:gd name="T5" fmla="*/ 16 h 114"/>
                <a:gd name="T6" fmla="*/ 57 w 74"/>
                <a:gd name="T7" fmla="*/ 6 h 114"/>
                <a:gd name="T8" fmla="*/ 71 w 74"/>
                <a:gd name="T9" fmla="*/ 3 h 114"/>
                <a:gd name="T10" fmla="*/ 64 w 74"/>
                <a:gd name="T11" fmla="*/ 16 h 114"/>
                <a:gd name="T12" fmla="*/ 54 w 74"/>
                <a:gd name="T13" fmla="*/ 27 h 114"/>
                <a:gd name="T14" fmla="*/ 42 w 74"/>
                <a:gd name="T15" fmla="*/ 42 h 114"/>
                <a:gd name="T16" fmla="*/ 23 w 74"/>
                <a:gd name="T17" fmla="*/ 67 h 114"/>
                <a:gd name="T18" fmla="*/ 13 w 74"/>
                <a:gd name="T19" fmla="*/ 96 h 114"/>
                <a:gd name="T20" fmla="*/ 0 w 74"/>
                <a:gd name="T2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14">
                  <a:moveTo>
                    <a:pt x="0" y="114"/>
                  </a:moveTo>
                  <a:cubicBezTo>
                    <a:pt x="0" y="96"/>
                    <a:pt x="2" y="79"/>
                    <a:pt x="7" y="62"/>
                  </a:cubicBezTo>
                  <a:cubicBezTo>
                    <a:pt x="15" y="42"/>
                    <a:pt x="27" y="27"/>
                    <a:pt x="45" y="16"/>
                  </a:cubicBezTo>
                  <a:cubicBezTo>
                    <a:pt x="50" y="13"/>
                    <a:pt x="53" y="9"/>
                    <a:pt x="57" y="6"/>
                  </a:cubicBezTo>
                  <a:cubicBezTo>
                    <a:pt x="61" y="3"/>
                    <a:pt x="65" y="0"/>
                    <a:pt x="71" y="3"/>
                  </a:cubicBezTo>
                  <a:cubicBezTo>
                    <a:pt x="74" y="10"/>
                    <a:pt x="66" y="11"/>
                    <a:pt x="64" y="16"/>
                  </a:cubicBezTo>
                  <a:cubicBezTo>
                    <a:pt x="60" y="18"/>
                    <a:pt x="56" y="22"/>
                    <a:pt x="54" y="27"/>
                  </a:cubicBezTo>
                  <a:cubicBezTo>
                    <a:pt x="51" y="33"/>
                    <a:pt x="48" y="39"/>
                    <a:pt x="42" y="42"/>
                  </a:cubicBezTo>
                  <a:cubicBezTo>
                    <a:pt x="33" y="48"/>
                    <a:pt x="27" y="57"/>
                    <a:pt x="23" y="67"/>
                  </a:cubicBezTo>
                  <a:cubicBezTo>
                    <a:pt x="20" y="77"/>
                    <a:pt x="16" y="86"/>
                    <a:pt x="13" y="96"/>
                  </a:cubicBezTo>
                  <a:cubicBezTo>
                    <a:pt x="9" y="102"/>
                    <a:pt x="5" y="108"/>
                    <a:pt x="0" y="114"/>
                  </a:cubicBezTo>
                  <a:close/>
                </a:path>
              </a:pathLst>
            </a:custGeom>
            <a:solidFill>
              <a:srgbClr val="FC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2" name="Freeform 2569"/>
            <p:cNvSpPr/>
            <p:nvPr/>
          </p:nvSpPr>
          <p:spPr bwMode="auto">
            <a:xfrm>
              <a:off x="6901" y="3835"/>
              <a:ext cx="96" cy="107"/>
            </a:xfrm>
            <a:custGeom>
              <a:avLst/>
              <a:gdLst>
                <a:gd name="T0" fmla="*/ 0 w 64"/>
                <a:gd name="T1" fmla="*/ 28 h 71"/>
                <a:gd name="T2" fmla="*/ 11 w 64"/>
                <a:gd name="T3" fmla="*/ 29 h 71"/>
                <a:gd name="T4" fmla="*/ 16 w 64"/>
                <a:gd name="T5" fmla="*/ 23 h 71"/>
                <a:gd name="T6" fmla="*/ 16 w 64"/>
                <a:gd name="T7" fmla="*/ 21 h 71"/>
                <a:gd name="T8" fmla="*/ 22 w 64"/>
                <a:gd name="T9" fmla="*/ 12 h 71"/>
                <a:gd name="T10" fmla="*/ 28 w 64"/>
                <a:gd name="T11" fmla="*/ 7 h 71"/>
                <a:gd name="T12" fmla="*/ 37 w 64"/>
                <a:gd name="T13" fmla="*/ 2 h 71"/>
                <a:gd name="T14" fmla="*/ 56 w 64"/>
                <a:gd name="T15" fmla="*/ 3 h 71"/>
                <a:gd name="T16" fmla="*/ 53 w 64"/>
                <a:gd name="T17" fmla="*/ 19 h 71"/>
                <a:gd name="T18" fmla="*/ 40 w 64"/>
                <a:gd name="T19" fmla="*/ 23 h 71"/>
                <a:gd name="T20" fmla="*/ 32 w 64"/>
                <a:gd name="T21" fmla="*/ 25 h 71"/>
                <a:gd name="T22" fmla="*/ 35 w 64"/>
                <a:gd name="T23" fmla="*/ 34 h 71"/>
                <a:gd name="T24" fmla="*/ 59 w 64"/>
                <a:gd name="T25" fmla="*/ 60 h 71"/>
                <a:gd name="T26" fmla="*/ 62 w 64"/>
                <a:gd name="T27" fmla="*/ 68 h 71"/>
                <a:gd name="T28" fmla="*/ 54 w 64"/>
                <a:gd name="T29" fmla="*/ 71 h 71"/>
                <a:gd name="T30" fmla="*/ 51 w 64"/>
                <a:gd name="T31" fmla="*/ 71 h 71"/>
                <a:gd name="T32" fmla="*/ 37 w 64"/>
                <a:gd name="T33" fmla="*/ 55 h 71"/>
                <a:gd name="T34" fmla="*/ 15 w 64"/>
                <a:gd name="T35" fmla="*/ 39 h 71"/>
                <a:gd name="T36" fmla="*/ 0 w 64"/>
                <a:gd name="T37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71">
                  <a:moveTo>
                    <a:pt x="0" y="28"/>
                  </a:moveTo>
                  <a:cubicBezTo>
                    <a:pt x="4" y="27"/>
                    <a:pt x="8" y="28"/>
                    <a:pt x="11" y="29"/>
                  </a:cubicBezTo>
                  <a:cubicBezTo>
                    <a:pt x="16" y="29"/>
                    <a:pt x="17" y="28"/>
                    <a:pt x="16" y="23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4" y="13"/>
                    <a:pt x="14" y="13"/>
                    <a:pt x="22" y="12"/>
                  </a:cubicBezTo>
                  <a:cubicBezTo>
                    <a:pt x="26" y="12"/>
                    <a:pt x="27" y="10"/>
                    <a:pt x="28" y="7"/>
                  </a:cubicBezTo>
                  <a:cubicBezTo>
                    <a:pt x="29" y="1"/>
                    <a:pt x="31" y="0"/>
                    <a:pt x="37" y="2"/>
                  </a:cubicBezTo>
                  <a:cubicBezTo>
                    <a:pt x="43" y="4"/>
                    <a:pt x="50" y="2"/>
                    <a:pt x="56" y="3"/>
                  </a:cubicBezTo>
                  <a:cubicBezTo>
                    <a:pt x="58" y="9"/>
                    <a:pt x="54" y="13"/>
                    <a:pt x="53" y="19"/>
                  </a:cubicBezTo>
                  <a:cubicBezTo>
                    <a:pt x="50" y="23"/>
                    <a:pt x="45" y="23"/>
                    <a:pt x="40" y="23"/>
                  </a:cubicBezTo>
                  <a:cubicBezTo>
                    <a:pt x="37" y="22"/>
                    <a:pt x="33" y="21"/>
                    <a:pt x="32" y="25"/>
                  </a:cubicBezTo>
                  <a:cubicBezTo>
                    <a:pt x="30" y="29"/>
                    <a:pt x="32" y="32"/>
                    <a:pt x="35" y="34"/>
                  </a:cubicBezTo>
                  <a:cubicBezTo>
                    <a:pt x="44" y="41"/>
                    <a:pt x="53" y="49"/>
                    <a:pt x="59" y="60"/>
                  </a:cubicBezTo>
                  <a:cubicBezTo>
                    <a:pt x="60" y="62"/>
                    <a:pt x="64" y="64"/>
                    <a:pt x="62" y="68"/>
                  </a:cubicBezTo>
                  <a:cubicBezTo>
                    <a:pt x="61" y="71"/>
                    <a:pt x="57" y="71"/>
                    <a:pt x="54" y="71"/>
                  </a:cubicBezTo>
                  <a:cubicBezTo>
                    <a:pt x="53" y="71"/>
                    <a:pt x="52" y="71"/>
                    <a:pt x="51" y="71"/>
                  </a:cubicBezTo>
                  <a:cubicBezTo>
                    <a:pt x="45" y="67"/>
                    <a:pt x="42" y="60"/>
                    <a:pt x="37" y="55"/>
                  </a:cubicBezTo>
                  <a:cubicBezTo>
                    <a:pt x="31" y="48"/>
                    <a:pt x="24" y="43"/>
                    <a:pt x="15" y="39"/>
                  </a:cubicBezTo>
                  <a:cubicBezTo>
                    <a:pt x="10" y="36"/>
                    <a:pt x="3" y="34"/>
                    <a:pt x="0" y="28"/>
                  </a:cubicBezTo>
                  <a:close/>
                </a:path>
              </a:pathLst>
            </a:custGeom>
            <a:solidFill>
              <a:srgbClr val="F5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3" name="Freeform 2570"/>
            <p:cNvSpPr/>
            <p:nvPr/>
          </p:nvSpPr>
          <p:spPr bwMode="auto">
            <a:xfrm>
              <a:off x="6703" y="3793"/>
              <a:ext cx="60" cy="153"/>
            </a:xfrm>
            <a:custGeom>
              <a:avLst/>
              <a:gdLst>
                <a:gd name="T0" fmla="*/ 31 w 40"/>
                <a:gd name="T1" fmla="*/ 63 h 102"/>
                <a:gd name="T2" fmla="*/ 30 w 40"/>
                <a:gd name="T3" fmla="*/ 57 h 102"/>
                <a:gd name="T4" fmla="*/ 27 w 40"/>
                <a:gd name="T5" fmla="*/ 64 h 102"/>
                <a:gd name="T6" fmla="*/ 15 w 40"/>
                <a:gd name="T7" fmla="*/ 94 h 102"/>
                <a:gd name="T8" fmla="*/ 5 w 40"/>
                <a:gd name="T9" fmla="*/ 101 h 102"/>
                <a:gd name="T10" fmla="*/ 3 w 40"/>
                <a:gd name="T11" fmla="*/ 89 h 102"/>
                <a:gd name="T12" fmla="*/ 10 w 40"/>
                <a:gd name="T13" fmla="*/ 67 h 102"/>
                <a:gd name="T14" fmla="*/ 11 w 40"/>
                <a:gd name="T15" fmla="*/ 51 h 102"/>
                <a:gd name="T16" fmla="*/ 20 w 40"/>
                <a:gd name="T17" fmla="*/ 26 h 102"/>
                <a:gd name="T18" fmla="*/ 34 w 40"/>
                <a:gd name="T19" fmla="*/ 9 h 102"/>
                <a:gd name="T20" fmla="*/ 40 w 40"/>
                <a:gd name="T21" fmla="*/ 0 h 102"/>
                <a:gd name="T22" fmla="*/ 36 w 40"/>
                <a:gd name="T23" fmla="*/ 31 h 102"/>
                <a:gd name="T24" fmla="*/ 31 w 40"/>
                <a:gd name="T25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02">
                  <a:moveTo>
                    <a:pt x="31" y="63"/>
                  </a:moveTo>
                  <a:cubicBezTo>
                    <a:pt x="31" y="62"/>
                    <a:pt x="31" y="60"/>
                    <a:pt x="30" y="57"/>
                  </a:cubicBezTo>
                  <a:cubicBezTo>
                    <a:pt x="28" y="60"/>
                    <a:pt x="28" y="62"/>
                    <a:pt x="27" y="64"/>
                  </a:cubicBezTo>
                  <a:cubicBezTo>
                    <a:pt x="24" y="75"/>
                    <a:pt x="19" y="84"/>
                    <a:pt x="15" y="94"/>
                  </a:cubicBezTo>
                  <a:cubicBezTo>
                    <a:pt x="13" y="99"/>
                    <a:pt x="8" y="102"/>
                    <a:pt x="5" y="101"/>
                  </a:cubicBezTo>
                  <a:cubicBezTo>
                    <a:pt x="0" y="98"/>
                    <a:pt x="2" y="93"/>
                    <a:pt x="3" y="89"/>
                  </a:cubicBezTo>
                  <a:cubicBezTo>
                    <a:pt x="5" y="82"/>
                    <a:pt x="7" y="74"/>
                    <a:pt x="10" y="67"/>
                  </a:cubicBezTo>
                  <a:cubicBezTo>
                    <a:pt x="6" y="62"/>
                    <a:pt x="9" y="56"/>
                    <a:pt x="11" y="51"/>
                  </a:cubicBezTo>
                  <a:cubicBezTo>
                    <a:pt x="14" y="43"/>
                    <a:pt x="14" y="34"/>
                    <a:pt x="20" y="26"/>
                  </a:cubicBezTo>
                  <a:cubicBezTo>
                    <a:pt x="29" y="25"/>
                    <a:pt x="31" y="16"/>
                    <a:pt x="34" y="9"/>
                  </a:cubicBezTo>
                  <a:cubicBezTo>
                    <a:pt x="35" y="6"/>
                    <a:pt x="34" y="0"/>
                    <a:pt x="40" y="0"/>
                  </a:cubicBezTo>
                  <a:cubicBezTo>
                    <a:pt x="40" y="10"/>
                    <a:pt x="38" y="21"/>
                    <a:pt x="36" y="31"/>
                  </a:cubicBezTo>
                  <a:cubicBezTo>
                    <a:pt x="33" y="41"/>
                    <a:pt x="34" y="53"/>
                    <a:pt x="31" y="63"/>
                  </a:cubicBezTo>
                  <a:close/>
                </a:path>
              </a:pathLst>
            </a:custGeom>
            <a:solidFill>
              <a:srgbClr val="AD7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4" name="Freeform 2571"/>
            <p:cNvSpPr/>
            <p:nvPr/>
          </p:nvSpPr>
          <p:spPr bwMode="auto">
            <a:xfrm>
              <a:off x="6944" y="3655"/>
              <a:ext cx="188" cy="98"/>
            </a:xfrm>
            <a:custGeom>
              <a:avLst/>
              <a:gdLst>
                <a:gd name="T0" fmla="*/ 31 w 125"/>
                <a:gd name="T1" fmla="*/ 15 h 65"/>
                <a:gd name="T2" fmla="*/ 0 w 125"/>
                <a:gd name="T3" fmla="*/ 15 h 65"/>
                <a:gd name="T4" fmla="*/ 12 w 125"/>
                <a:gd name="T5" fmla="*/ 13 h 65"/>
                <a:gd name="T6" fmla="*/ 54 w 125"/>
                <a:gd name="T7" fmla="*/ 7 h 65"/>
                <a:gd name="T8" fmla="*/ 64 w 125"/>
                <a:gd name="T9" fmla="*/ 4 h 65"/>
                <a:gd name="T10" fmla="*/ 99 w 125"/>
                <a:gd name="T11" fmla="*/ 11 h 65"/>
                <a:gd name="T12" fmla="*/ 116 w 125"/>
                <a:gd name="T13" fmla="*/ 26 h 65"/>
                <a:gd name="T14" fmla="*/ 121 w 125"/>
                <a:gd name="T15" fmla="*/ 51 h 65"/>
                <a:gd name="T16" fmla="*/ 119 w 125"/>
                <a:gd name="T17" fmla="*/ 55 h 65"/>
                <a:gd name="T18" fmla="*/ 116 w 125"/>
                <a:gd name="T19" fmla="*/ 58 h 65"/>
                <a:gd name="T20" fmla="*/ 115 w 125"/>
                <a:gd name="T21" fmla="*/ 60 h 65"/>
                <a:gd name="T22" fmla="*/ 106 w 125"/>
                <a:gd name="T23" fmla="*/ 63 h 65"/>
                <a:gd name="T24" fmla="*/ 106 w 125"/>
                <a:gd name="T25" fmla="*/ 63 h 65"/>
                <a:gd name="T26" fmla="*/ 104 w 125"/>
                <a:gd name="T27" fmla="*/ 61 h 65"/>
                <a:gd name="T28" fmla="*/ 104 w 125"/>
                <a:gd name="T29" fmla="*/ 60 h 65"/>
                <a:gd name="T30" fmla="*/ 102 w 125"/>
                <a:gd name="T31" fmla="*/ 56 h 65"/>
                <a:gd name="T32" fmla="*/ 91 w 125"/>
                <a:gd name="T33" fmla="*/ 27 h 65"/>
                <a:gd name="T34" fmla="*/ 87 w 125"/>
                <a:gd name="T35" fmla="*/ 18 h 65"/>
                <a:gd name="T36" fmla="*/ 76 w 125"/>
                <a:gd name="T37" fmla="*/ 15 h 65"/>
                <a:gd name="T38" fmla="*/ 31 w 125"/>
                <a:gd name="T39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65">
                  <a:moveTo>
                    <a:pt x="31" y="15"/>
                  </a:moveTo>
                  <a:cubicBezTo>
                    <a:pt x="21" y="15"/>
                    <a:pt x="10" y="15"/>
                    <a:pt x="0" y="15"/>
                  </a:cubicBezTo>
                  <a:cubicBezTo>
                    <a:pt x="4" y="13"/>
                    <a:pt x="8" y="13"/>
                    <a:pt x="12" y="13"/>
                  </a:cubicBezTo>
                  <a:cubicBezTo>
                    <a:pt x="26" y="15"/>
                    <a:pt x="40" y="13"/>
                    <a:pt x="54" y="7"/>
                  </a:cubicBezTo>
                  <a:cubicBezTo>
                    <a:pt x="57" y="6"/>
                    <a:pt x="60" y="5"/>
                    <a:pt x="64" y="4"/>
                  </a:cubicBezTo>
                  <a:cubicBezTo>
                    <a:pt x="77" y="0"/>
                    <a:pt x="88" y="4"/>
                    <a:pt x="99" y="11"/>
                  </a:cubicBezTo>
                  <a:cubicBezTo>
                    <a:pt x="106" y="15"/>
                    <a:pt x="111" y="20"/>
                    <a:pt x="116" y="26"/>
                  </a:cubicBezTo>
                  <a:cubicBezTo>
                    <a:pt x="124" y="34"/>
                    <a:pt x="125" y="42"/>
                    <a:pt x="121" y="51"/>
                  </a:cubicBezTo>
                  <a:cubicBezTo>
                    <a:pt x="120" y="52"/>
                    <a:pt x="120" y="54"/>
                    <a:pt x="119" y="55"/>
                  </a:cubicBezTo>
                  <a:cubicBezTo>
                    <a:pt x="118" y="56"/>
                    <a:pt x="117" y="57"/>
                    <a:pt x="116" y="58"/>
                  </a:cubicBezTo>
                  <a:cubicBezTo>
                    <a:pt x="116" y="58"/>
                    <a:pt x="115" y="59"/>
                    <a:pt x="115" y="60"/>
                  </a:cubicBezTo>
                  <a:cubicBezTo>
                    <a:pt x="112" y="62"/>
                    <a:pt x="110" y="65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5" y="63"/>
                    <a:pt x="105" y="62"/>
                    <a:pt x="104" y="61"/>
                  </a:cubicBezTo>
                  <a:cubicBezTo>
                    <a:pt x="104" y="61"/>
                    <a:pt x="104" y="60"/>
                    <a:pt x="104" y="60"/>
                  </a:cubicBezTo>
                  <a:cubicBezTo>
                    <a:pt x="103" y="58"/>
                    <a:pt x="103" y="56"/>
                    <a:pt x="102" y="56"/>
                  </a:cubicBezTo>
                  <a:cubicBezTo>
                    <a:pt x="96" y="47"/>
                    <a:pt x="94" y="36"/>
                    <a:pt x="91" y="27"/>
                  </a:cubicBezTo>
                  <a:cubicBezTo>
                    <a:pt x="89" y="24"/>
                    <a:pt x="89" y="21"/>
                    <a:pt x="87" y="18"/>
                  </a:cubicBezTo>
                  <a:cubicBezTo>
                    <a:pt x="84" y="14"/>
                    <a:pt x="80" y="12"/>
                    <a:pt x="76" y="15"/>
                  </a:cubicBezTo>
                  <a:cubicBezTo>
                    <a:pt x="61" y="12"/>
                    <a:pt x="46" y="17"/>
                    <a:pt x="31" y="15"/>
                  </a:cubicBezTo>
                  <a:close/>
                </a:path>
              </a:pathLst>
            </a:custGeom>
            <a:solidFill>
              <a:srgbClr val="F9E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5" name="Freeform 2572"/>
            <p:cNvSpPr/>
            <p:nvPr/>
          </p:nvSpPr>
          <p:spPr bwMode="auto">
            <a:xfrm>
              <a:off x="6784" y="3364"/>
              <a:ext cx="106" cy="116"/>
            </a:xfrm>
            <a:custGeom>
              <a:avLst/>
              <a:gdLst>
                <a:gd name="T0" fmla="*/ 53 w 71"/>
                <a:gd name="T1" fmla="*/ 77 h 77"/>
                <a:gd name="T2" fmla="*/ 41 w 71"/>
                <a:gd name="T3" fmla="*/ 59 h 77"/>
                <a:gd name="T4" fmla="*/ 19 w 71"/>
                <a:gd name="T5" fmla="*/ 38 h 77"/>
                <a:gd name="T6" fmla="*/ 7 w 71"/>
                <a:gd name="T7" fmla="*/ 27 h 77"/>
                <a:gd name="T8" fmla="*/ 6 w 71"/>
                <a:gd name="T9" fmla="*/ 14 h 77"/>
                <a:gd name="T10" fmla="*/ 9 w 71"/>
                <a:gd name="T11" fmla="*/ 13 h 77"/>
                <a:gd name="T12" fmla="*/ 12 w 71"/>
                <a:gd name="T13" fmla="*/ 14 h 77"/>
                <a:gd name="T14" fmla="*/ 13 w 71"/>
                <a:gd name="T15" fmla="*/ 15 h 77"/>
                <a:gd name="T16" fmla="*/ 15 w 71"/>
                <a:gd name="T17" fmla="*/ 17 h 77"/>
                <a:gd name="T18" fmla="*/ 16 w 71"/>
                <a:gd name="T19" fmla="*/ 19 h 77"/>
                <a:gd name="T20" fmla="*/ 16 w 71"/>
                <a:gd name="T21" fmla="*/ 18 h 77"/>
                <a:gd name="T22" fmla="*/ 25 w 71"/>
                <a:gd name="T23" fmla="*/ 2 h 77"/>
                <a:gd name="T24" fmla="*/ 32 w 71"/>
                <a:gd name="T25" fmla="*/ 18 h 77"/>
                <a:gd name="T26" fmla="*/ 33 w 71"/>
                <a:gd name="T27" fmla="*/ 22 h 77"/>
                <a:gd name="T28" fmla="*/ 34 w 71"/>
                <a:gd name="T29" fmla="*/ 24 h 77"/>
                <a:gd name="T30" fmla="*/ 53 w 71"/>
                <a:gd name="T31" fmla="*/ 44 h 77"/>
                <a:gd name="T32" fmla="*/ 68 w 71"/>
                <a:gd name="T33" fmla="*/ 61 h 77"/>
                <a:gd name="T34" fmla="*/ 69 w 71"/>
                <a:gd name="T35" fmla="*/ 69 h 77"/>
                <a:gd name="T36" fmla="*/ 53 w 71"/>
                <a:gd name="T3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7">
                  <a:moveTo>
                    <a:pt x="53" y="77"/>
                  </a:moveTo>
                  <a:cubicBezTo>
                    <a:pt x="49" y="71"/>
                    <a:pt x="45" y="65"/>
                    <a:pt x="41" y="59"/>
                  </a:cubicBezTo>
                  <a:cubicBezTo>
                    <a:pt x="35" y="50"/>
                    <a:pt x="27" y="44"/>
                    <a:pt x="19" y="38"/>
                  </a:cubicBezTo>
                  <a:cubicBezTo>
                    <a:pt x="15" y="35"/>
                    <a:pt x="10" y="32"/>
                    <a:pt x="7" y="27"/>
                  </a:cubicBezTo>
                  <a:cubicBezTo>
                    <a:pt x="6" y="23"/>
                    <a:pt x="0" y="19"/>
                    <a:pt x="6" y="14"/>
                  </a:cubicBezTo>
                  <a:cubicBezTo>
                    <a:pt x="7" y="14"/>
                    <a:pt x="8" y="13"/>
                    <a:pt x="9" y="13"/>
                  </a:cubicBezTo>
                  <a:cubicBezTo>
                    <a:pt x="10" y="13"/>
                    <a:pt x="11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5" y="17"/>
                    <a:pt x="15" y="18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1" y="6"/>
                    <a:pt x="14" y="0"/>
                    <a:pt x="25" y="2"/>
                  </a:cubicBezTo>
                  <a:cubicBezTo>
                    <a:pt x="29" y="7"/>
                    <a:pt x="28" y="13"/>
                    <a:pt x="32" y="18"/>
                  </a:cubicBezTo>
                  <a:cubicBezTo>
                    <a:pt x="33" y="19"/>
                    <a:pt x="33" y="21"/>
                    <a:pt x="33" y="22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32"/>
                    <a:pt x="45" y="39"/>
                    <a:pt x="53" y="44"/>
                  </a:cubicBezTo>
                  <a:cubicBezTo>
                    <a:pt x="59" y="48"/>
                    <a:pt x="64" y="55"/>
                    <a:pt x="68" y="61"/>
                  </a:cubicBezTo>
                  <a:cubicBezTo>
                    <a:pt x="69" y="64"/>
                    <a:pt x="71" y="66"/>
                    <a:pt x="69" y="69"/>
                  </a:cubicBezTo>
                  <a:cubicBezTo>
                    <a:pt x="66" y="76"/>
                    <a:pt x="59" y="75"/>
                    <a:pt x="53" y="77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6" name="Freeform 2573"/>
            <p:cNvSpPr/>
            <p:nvPr/>
          </p:nvSpPr>
          <p:spPr bwMode="auto">
            <a:xfrm>
              <a:off x="6872" y="3714"/>
              <a:ext cx="123" cy="88"/>
            </a:xfrm>
            <a:custGeom>
              <a:avLst/>
              <a:gdLst>
                <a:gd name="T0" fmla="*/ 1 w 82"/>
                <a:gd name="T1" fmla="*/ 36 h 59"/>
                <a:gd name="T2" fmla="*/ 0 w 82"/>
                <a:gd name="T3" fmla="*/ 33 h 59"/>
                <a:gd name="T4" fmla="*/ 0 w 82"/>
                <a:gd name="T5" fmla="*/ 32 h 59"/>
                <a:gd name="T6" fmla="*/ 2 w 82"/>
                <a:gd name="T7" fmla="*/ 25 h 59"/>
                <a:gd name="T8" fmla="*/ 4 w 82"/>
                <a:gd name="T9" fmla="*/ 18 h 59"/>
                <a:gd name="T10" fmla="*/ 21 w 82"/>
                <a:gd name="T11" fmla="*/ 44 h 59"/>
                <a:gd name="T12" fmla="*/ 25 w 82"/>
                <a:gd name="T13" fmla="*/ 41 h 59"/>
                <a:gd name="T14" fmla="*/ 27 w 82"/>
                <a:gd name="T15" fmla="*/ 33 h 59"/>
                <a:gd name="T16" fmla="*/ 29 w 82"/>
                <a:gd name="T17" fmla="*/ 30 h 59"/>
                <a:gd name="T18" fmla="*/ 48 w 82"/>
                <a:gd name="T19" fmla="*/ 19 h 59"/>
                <a:gd name="T20" fmla="*/ 50 w 82"/>
                <a:gd name="T21" fmla="*/ 14 h 59"/>
                <a:gd name="T22" fmla="*/ 47 w 82"/>
                <a:gd name="T23" fmla="*/ 11 h 59"/>
                <a:gd name="T24" fmla="*/ 46 w 82"/>
                <a:gd name="T25" fmla="*/ 3 h 59"/>
                <a:gd name="T26" fmla="*/ 57 w 82"/>
                <a:gd name="T27" fmla="*/ 4 h 59"/>
                <a:gd name="T28" fmla="*/ 76 w 82"/>
                <a:gd name="T29" fmla="*/ 19 h 59"/>
                <a:gd name="T30" fmla="*/ 80 w 82"/>
                <a:gd name="T31" fmla="*/ 29 h 59"/>
                <a:gd name="T32" fmla="*/ 70 w 82"/>
                <a:gd name="T33" fmla="*/ 36 h 59"/>
                <a:gd name="T34" fmla="*/ 46 w 82"/>
                <a:gd name="T35" fmla="*/ 37 h 59"/>
                <a:gd name="T36" fmla="*/ 36 w 82"/>
                <a:gd name="T37" fmla="*/ 47 h 59"/>
                <a:gd name="T38" fmla="*/ 29 w 82"/>
                <a:gd name="T39" fmla="*/ 55 h 59"/>
                <a:gd name="T40" fmla="*/ 5 w 82"/>
                <a:gd name="T41" fmla="*/ 44 h 59"/>
                <a:gd name="T42" fmla="*/ 1 w 82"/>
                <a:gd name="T43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59">
                  <a:moveTo>
                    <a:pt x="1" y="36"/>
                  </a:moveTo>
                  <a:cubicBezTo>
                    <a:pt x="0" y="35"/>
                    <a:pt x="0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2" y="30"/>
                    <a:pt x="1" y="27"/>
                    <a:pt x="2" y="25"/>
                  </a:cubicBezTo>
                  <a:cubicBezTo>
                    <a:pt x="2" y="23"/>
                    <a:pt x="2" y="20"/>
                    <a:pt x="4" y="18"/>
                  </a:cubicBezTo>
                  <a:cubicBezTo>
                    <a:pt x="2" y="32"/>
                    <a:pt x="13" y="37"/>
                    <a:pt x="21" y="44"/>
                  </a:cubicBezTo>
                  <a:cubicBezTo>
                    <a:pt x="23" y="46"/>
                    <a:pt x="26" y="46"/>
                    <a:pt x="25" y="41"/>
                  </a:cubicBezTo>
                  <a:cubicBezTo>
                    <a:pt x="24" y="38"/>
                    <a:pt x="26" y="36"/>
                    <a:pt x="27" y="33"/>
                  </a:cubicBezTo>
                  <a:cubicBezTo>
                    <a:pt x="28" y="32"/>
                    <a:pt x="29" y="32"/>
                    <a:pt x="29" y="30"/>
                  </a:cubicBezTo>
                  <a:cubicBezTo>
                    <a:pt x="32" y="22"/>
                    <a:pt x="39" y="19"/>
                    <a:pt x="48" y="19"/>
                  </a:cubicBezTo>
                  <a:cubicBezTo>
                    <a:pt x="52" y="19"/>
                    <a:pt x="53" y="17"/>
                    <a:pt x="50" y="14"/>
                  </a:cubicBezTo>
                  <a:cubicBezTo>
                    <a:pt x="49" y="13"/>
                    <a:pt x="48" y="12"/>
                    <a:pt x="47" y="11"/>
                  </a:cubicBezTo>
                  <a:cubicBezTo>
                    <a:pt x="42" y="9"/>
                    <a:pt x="44" y="6"/>
                    <a:pt x="46" y="3"/>
                  </a:cubicBezTo>
                  <a:cubicBezTo>
                    <a:pt x="50" y="0"/>
                    <a:pt x="54" y="1"/>
                    <a:pt x="57" y="4"/>
                  </a:cubicBezTo>
                  <a:cubicBezTo>
                    <a:pt x="62" y="10"/>
                    <a:pt x="69" y="14"/>
                    <a:pt x="76" y="19"/>
                  </a:cubicBezTo>
                  <a:cubicBezTo>
                    <a:pt x="79" y="21"/>
                    <a:pt x="82" y="25"/>
                    <a:pt x="80" y="29"/>
                  </a:cubicBezTo>
                  <a:cubicBezTo>
                    <a:pt x="79" y="34"/>
                    <a:pt x="75" y="35"/>
                    <a:pt x="70" y="36"/>
                  </a:cubicBezTo>
                  <a:cubicBezTo>
                    <a:pt x="62" y="37"/>
                    <a:pt x="54" y="36"/>
                    <a:pt x="46" y="37"/>
                  </a:cubicBezTo>
                  <a:cubicBezTo>
                    <a:pt x="39" y="37"/>
                    <a:pt x="35" y="39"/>
                    <a:pt x="36" y="47"/>
                  </a:cubicBezTo>
                  <a:cubicBezTo>
                    <a:pt x="37" y="52"/>
                    <a:pt x="34" y="54"/>
                    <a:pt x="29" y="55"/>
                  </a:cubicBezTo>
                  <a:cubicBezTo>
                    <a:pt x="17" y="59"/>
                    <a:pt x="10" y="54"/>
                    <a:pt x="5" y="44"/>
                  </a:cubicBezTo>
                  <a:cubicBezTo>
                    <a:pt x="4" y="41"/>
                    <a:pt x="2" y="39"/>
                    <a:pt x="1" y="36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7" name="Freeform 2574"/>
            <p:cNvSpPr/>
            <p:nvPr/>
          </p:nvSpPr>
          <p:spPr bwMode="auto">
            <a:xfrm>
              <a:off x="6977" y="3937"/>
              <a:ext cx="231" cy="130"/>
            </a:xfrm>
            <a:custGeom>
              <a:avLst/>
              <a:gdLst>
                <a:gd name="T0" fmla="*/ 0 w 154"/>
                <a:gd name="T1" fmla="*/ 3 h 87"/>
                <a:gd name="T2" fmla="*/ 1 w 154"/>
                <a:gd name="T3" fmla="*/ 2 h 87"/>
                <a:gd name="T4" fmla="*/ 11 w 154"/>
                <a:gd name="T5" fmla="*/ 1 h 87"/>
                <a:gd name="T6" fmla="*/ 16 w 154"/>
                <a:gd name="T7" fmla="*/ 2 h 87"/>
                <a:gd name="T8" fmla="*/ 19 w 154"/>
                <a:gd name="T9" fmla="*/ 7 h 87"/>
                <a:gd name="T10" fmla="*/ 19 w 154"/>
                <a:gd name="T11" fmla="*/ 9 h 87"/>
                <a:gd name="T12" fmla="*/ 33 w 154"/>
                <a:gd name="T13" fmla="*/ 24 h 87"/>
                <a:gd name="T14" fmla="*/ 42 w 154"/>
                <a:gd name="T15" fmla="*/ 28 h 87"/>
                <a:gd name="T16" fmla="*/ 94 w 154"/>
                <a:gd name="T17" fmla="*/ 56 h 87"/>
                <a:gd name="T18" fmla="*/ 100 w 154"/>
                <a:gd name="T19" fmla="*/ 59 h 87"/>
                <a:gd name="T20" fmla="*/ 103 w 154"/>
                <a:gd name="T21" fmla="*/ 61 h 87"/>
                <a:gd name="T22" fmla="*/ 116 w 154"/>
                <a:gd name="T23" fmla="*/ 67 h 87"/>
                <a:gd name="T24" fmla="*/ 125 w 154"/>
                <a:gd name="T25" fmla="*/ 70 h 87"/>
                <a:gd name="T26" fmla="*/ 135 w 154"/>
                <a:gd name="T27" fmla="*/ 74 h 87"/>
                <a:gd name="T28" fmla="*/ 148 w 154"/>
                <a:gd name="T29" fmla="*/ 75 h 87"/>
                <a:gd name="T30" fmla="*/ 141 w 154"/>
                <a:gd name="T31" fmla="*/ 87 h 87"/>
                <a:gd name="T32" fmla="*/ 137 w 154"/>
                <a:gd name="T33" fmla="*/ 86 h 87"/>
                <a:gd name="T34" fmla="*/ 134 w 154"/>
                <a:gd name="T35" fmla="*/ 84 h 87"/>
                <a:gd name="T36" fmla="*/ 128 w 154"/>
                <a:gd name="T37" fmla="*/ 82 h 87"/>
                <a:gd name="T38" fmla="*/ 123 w 154"/>
                <a:gd name="T39" fmla="*/ 83 h 87"/>
                <a:gd name="T40" fmla="*/ 110 w 154"/>
                <a:gd name="T41" fmla="*/ 77 h 87"/>
                <a:gd name="T42" fmla="*/ 103 w 154"/>
                <a:gd name="T43" fmla="*/ 71 h 87"/>
                <a:gd name="T44" fmla="*/ 63 w 154"/>
                <a:gd name="T45" fmla="*/ 50 h 87"/>
                <a:gd name="T46" fmla="*/ 56 w 154"/>
                <a:gd name="T47" fmla="*/ 49 h 87"/>
                <a:gd name="T48" fmla="*/ 53 w 154"/>
                <a:gd name="T49" fmla="*/ 45 h 87"/>
                <a:gd name="T50" fmla="*/ 18 w 154"/>
                <a:gd name="T51" fmla="*/ 24 h 87"/>
                <a:gd name="T52" fmla="*/ 12 w 154"/>
                <a:gd name="T53" fmla="*/ 21 h 87"/>
                <a:gd name="T54" fmla="*/ 1 w 154"/>
                <a:gd name="T55" fmla="*/ 7 h 87"/>
                <a:gd name="T56" fmla="*/ 0 w 154"/>
                <a:gd name="T57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87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4" y="0"/>
                    <a:pt x="8" y="2"/>
                    <a:pt x="11" y="1"/>
                  </a:cubicBezTo>
                  <a:cubicBezTo>
                    <a:pt x="13" y="0"/>
                    <a:pt x="14" y="1"/>
                    <a:pt x="16" y="2"/>
                  </a:cubicBezTo>
                  <a:cubicBezTo>
                    <a:pt x="17" y="3"/>
                    <a:pt x="18" y="5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21" y="17"/>
                    <a:pt x="28" y="20"/>
                    <a:pt x="33" y="24"/>
                  </a:cubicBezTo>
                  <a:cubicBezTo>
                    <a:pt x="36" y="26"/>
                    <a:pt x="39" y="27"/>
                    <a:pt x="42" y="28"/>
                  </a:cubicBezTo>
                  <a:cubicBezTo>
                    <a:pt x="59" y="37"/>
                    <a:pt x="77" y="46"/>
                    <a:pt x="94" y="56"/>
                  </a:cubicBezTo>
                  <a:cubicBezTo>
                    <a:pt x="96" y="57"/>
                    <a:pt x="98" y="58"/>
                    <a:pt x="100" y="59"/>
                  </a:cubicBezTo>
                  <a:cubicBezTo>
                    <a:pt x="101" y="59"/>
                    <a:pt x="102" y="60"/>
                    <a:pt x="103" y="61"/>
                  </a:cubicBezTo>
                  <a:cubicBezTo>
                    <a:pt x="107" y="63"/>
                    <a:pt x="111" y="65"/>
                    <a:pt x="116" y="67"/>
                  </a:cubicBezTo>
                  <a:cubicBezTo>
                    <a:pt x="119" y="68"/>
                    <a:pt x="122" y="69"/>
                    <a:pt x="125" y="70"/>
                  </a:cubicBezTo>
                  <a:cubicBezTo>
                    <a:pt x="129" y="71"/>
                    <a:pt x="131" y="74"/>
                    <a:pt x="135" y="74"/>
                  </a:cubicBezTo>
                  <a:cubicBezTo>
                    <a:pt x="139" y="77"/>
                    <a:pt x="144" y="73"/>
                    <a:pt x="148" y="75"/>
                  </a:cubicBezTo>
                  <a:cubicBezTo>
                    <a:pt x="154" y="83"/>
                    <a:pt x="152" y="86"/>
                    <a:pt x="141" y="87"/>
                  </a:cubicBezTo>
                  <a:cubicBezTo>
                    <a:pt x="140" y="87"/>
                    <a:pt x="138" y="87"/>
                    <a:pt x="137" y="86"/>
                  </a:cubicBezTo>
                  <a:cubicBezTo>
                    <a:pt x="136" y="86"/>
                    <a:pt x="135" y="85"/>
                    <a:pt x="134" y="84"/>
                  </a:cubicBezTo>
                  <a:cubicBezTo>
                    <a:pt x="132" y="83"/>
                    <a:pt x="130" y="82"/>
                    <a:pt x="128" y="82"/>
                  </a:cubicBezTo>
                  <a:cubicBezTo>
                    <a:pt x="126" y="83"/>
                    <a:pt x="125" y="83"/>
                    <a:pt x="123" y="83"/>
                  </a:cubicBezTo>
                  <a:cubicBezTo>
                    <a:pt x="119" y="81"/>
                    <a:pt x="114" y="80"/>
                    <a:pt x="110" y="77"/>
                  </a:cubicBezTo>
                  <a:cubicBezTo>
                    <a:pt x="107" y="76"/>
                    <a:pt x="104" y="74"/>
                    <a:pt x="103" y="71"/>
                  </a:cubicBezTo>
                  <a:cubicBezTo>
                    <a:pt x="90" y="64"/>
                    <a:pt x="76" y="57"/>
                    <a:pt x="63" y="50"/>
                  </a:cubicBezTo>
                  <a:cubicBezTo>
                    <a:pt x="60" y="49"/>
                    <a:pt x="58" y="49"/>
                    <a:pt x="56" y="49"/>
                  </a:cubicBezTo>
                  <a:cubicBezTo>
                    <a:pt x="56" y="47"/>
                    <a:pt x="54" y="46"/>
                    <a:pt x="53" y="45"/>
                  </a:cubicBezTo>
                  <a:cubicBezTo>
                    <a:pt x="41" y="39"/>
                    <a:pt x="29" y="32"/>
                    <a:pt x="18" y="24"/>
                  </a:cubicBezTo>
                  <a:cubicBezTo>
                    <a:pt x="16" y="23"/>
                    <a:pt x="14" y="21"/>
                    <a:pt x="12" y="21"/>
                  </a:cubicBezTo>
                  <a:cubicBezTo>
                    <a:pt x="4" y="19"/>
                    <a:pt x="1" y="15"/>
                    <a:pt x="1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A28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8" name="Freeform 2575"/>
            <p:cNvSpPr/>
            <p:nvPr/>
          </p:nvSpPr>
          <p:spPr bwMode="auto">
            <a:xfrm>
              <a:off x="6863" y="3466"/>
              <a:ext cx="129" cy="69"/>
            </a:xfrm>
            <a:custGeom>
              <a:avLst/>
              <a:gdLst>
                <a:gd name="T0" fmla="*/ 0 w 86"/>
                <a:gd name="T1" fmla="*/ 9 h 46"/>
                <a:gd name="T2" fmla="*/ 5 w 86"/>
                <a:gd name="T3" fmla="*/ 3 h 46"/>
                <a:gd name="T4" fmla="*/ 16 w 86"/>
                <a:gd name="T5" fmla="*/ 1 h 46"/>
                <a:gd name="T6" fmla="*/ 17 w 86"/>
                <a:gd name="T7" fmla="*/ 1 h 46"/>
                <a:gd name="T8" fmla="*/ 64 w 86"/>
                <a:gd name="T9" fmla="*/ 0 h 46"/>
                <a:gd name="T10" fmla="*/ 79 w 86"/>
                <a:gd name="T11" fmla="*/ 4 h 46"/>
                <a:gd name="T12" fmla="*/ 85 w 86"/>
                <a:gd name="T13" fmla="*/ 11 h 46"/>
                <a:gd name="T14" fmla="*/ 85 w 86"/>
                <a:gd name="T15" fmla="*/ 11 h 46"/>
                <a:gd name="T16" fmla="*/ 45 w 86"/>
                <a:gd name="T17" fmla="*/ 14 h 46"/>
                <a:gd name="T18" fmla="*/ 37 w 86"/>
                <a:gd name="T19" fmla="*/ 14 h 46"/>
                <a:gd name="T20" fmla="*/ 36 w 86"/>
                <a:gd name="T21" fmla="*/ 19 h 46"/>
                <a:gd name="T22" fmla="*/ 24 w 86"/>
                <a:gd name="T23" fmla="*/ 35 h 46"/>
                <a:gd name="T24" fmla="*/ 22 w 86"/>
                <a:gd name="T25" fmla="*/ 38 h 46"/>
                <a:gd name="T26" fmla="*/ 22 w 86"/>
                <a:gd name="T27" fmla="*/ 45 h 46"/>
                <a:gd name="T28" fmla="*/ 19 w 86"/>
                <a:gd name="T29" fmla="*/ 45 h 46"/>
                <a:gd name="T30" fmla="*/ 2 w 86"/>
                <a:gd name="T31" fmla="*/ 13 h 46"/>
                <a:gd name="T32" fmla="*/ 0 w 86"/>
                <a:gd name="T3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6">
                  <a:moveTo>
                    <a:pt x="0" y="9"/>
                  </a:moveTo>
                  <a:cubicBezTo>
                    <a:pt x="1" y="6"/>
                    <a:pt x="2" y="3"/>
                    <a:pt x="5" y="3"/>
                  </a:cubicBezTo>
                  <a:cubicBezTo>
                    <a:pt x="9" y="4"/>
                    <a:pt x="12" y="0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33" y="2"/>
                    <a:pt x="48" y="1"/>
                    <a:pt x="64" y="0"/>
                  </a:cubicBezTo>
                  <a:cubicBezTo>
                    <a:pt x="69" y="1"/>
                    <a:pt x="74" y="2"/>
                    <a:pt x="79" y="4"/>
                  </a:cubicBezTo>
                  <a:cubicBezTo>
                    <a:pt x="82" y="5"/>
                    <a:pt x="86" y="6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73" y="20"/>
                    <a:pt x="57" y="22"/>
                    <a:pt x="45" y="14"/>
                  </a:cubicBezTo>
                  <a:cubicBezTo>
                    <a:pt x="42" y="11"/>
                    <a:pt x="40" y="13"/>
                    <a:pt x="37" y="14"/>
                  </a:cubicBezTo>
                  <a:cubicBezTo>
                    <a:pt x="34" y="15"/>
                    <a:pt x="36" y="17"/>
                    <a:pt x="36" y="19"/>
                  </a:cubicBezTo>
                  <a:cubicBezTo>
                    <a:pt x="36" y="30"/>
                    <a:pt x="34" y="34"/>
                    <a:pt x="24" y="35"/>
                  </a:cubicBezTo>
                  <a:cubicBezTo>
                    <a:pt x="21" y="36"/>
                    <a:pt x="21" y="36"/>
                    <a:pt x="22" y="38"/>
                  </a:cubicBezTo>
                  <a:cubicBezTo>
                    <a:pt x="22" y="40"/>
                    <a:pt x="23" y="43"/>
                    <a:pt x="22" y="45"/>
                  </a:cubicBezTo>
                  <a:cubicBezTo>
                    <a:pt x="21" y="46"/>
                    <a:pt x="20" y="46"/>
                    <a:pt x="19" y="45"/>
                  </a:cubicBezTo>
                  <a:cubicBezTo>
                    <a:pt x="12" y="35"/>
                    <a:pt x="8" y="24"/>
                    <a:pt x="2" y="13"/>
                  </a:cubicBezTo>
                  <a:cubicBezTo>
                    <a:pt x="1" y="12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9" name="Freeform 2576"/>
            <p:cNvSpPr/>
            <p:nvPr/>
          </p:nvSpPr>
          <p:spPr bwMode="auto">
            <a:xfrm>
              <a:off x="6734" y="3460"/>
              <a:ext cx="48" cy="119"/>
            </a:xfrm>
            <a:custGeom>
              <a:avLst/>
              <a:gdLst>
                <a:gd name="T0" fmla="*/ 14 w 32"/>
                <a:gd name="T1" fmla="*/ 20 h 79"/>
                <a:gd name="T2" fmla="*/ 21 w 32"/>
                <a:gd name="T3" fmla="*/ 2 h 79"/>
                <a:gd name="T4" fmla="*/ 31 w 32"/>
                <a:gd name="T5" fmla="*/ 8 h 79"/>
                <a:gd name="T6" fmla="*/ 29 w 32"/>
                <a:gd name="T7" fmla="*/ 29 h 79"/>
                <a:gd name="T8" fmla="*/ 24 w 32"/>
                <a:gd name="T9" fmla="*/ 60 h 79"/>
                <a:gd name="T10" fmla="*/ 15 w 32"/>
                <a:gd name="T11" fmla="*/ 78 h 79"/>
                <a:gd name="T12" fmla="*/ 6 w 32"/>
                <a:gd name="T13" fmla="*/ 69 h 79"/>
                <a:gd name="T14" fmla="*/ 2 w 32"/>
                <a:gd name="T15" fmla="*/ 59 h 79"/>
                <a:gd name="T16" fmla="*/ 4 w 32"/>
                <a:gd name="T17" fmla="*/ 42 h 79"/>
                <a:gd name="T18" fmla="*/ 6 w 32"/>
                <a:gd name="T19" fmla="*/ 35 h 79"/>
                <a:gd name="T20" fmla="*/ 7 w 32"/>
                <a:gd name="T21" fmla="*/ 33 h 79"/>
                <a:gd name="T22" fmla="*/ 9 w 32"/>
                <a:gd name="T23" fmla="*/ 27 h 79"/>
                <a:gd name="T24" fmla="*/ 9 w 32"/>
                <a:gd name="T25" fmla="*/ 25 h 79"/>
                <a:gd name="T26" fmla="*/ 14 w 32"/>
                <a:gd name="T27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9">
                  <a:moveTo>
                    <a:pt x="14" y="20"/>
                  </a:moveTo>
                  <a:cubicBezTo>
                    <a:pt x="16" y="14"/>
                    <a:pt x="19" y="8"/>
                    <a:pt x="21" y="2"/>
                  </a:cubicBezTo>
                  <a:cubicBezTo>
                    <a:pt x="30" y="0"/>
                    <a:pt x="30" y="0"/>
                    <a:pt x="31" y="8"/>
                  </a:cubicBezTo>
                  <a:cubicBezTo>
                    <a:pt x="32" y="15"/>
                    <a:pt x="31" y="22"/>
                    <a:pt x="29" y="29"/>
                  </a:cubicBezTo>
                  <a:cubicBezTo>
                    <a:pt x="27" y="39"/>
                    <a:pt x="25" y="50"/>
                    <a:pt x="24" y="60"/>
                  </a:cubicBezTo>
                  <a:cubicBezTo>
                    <a:pt x="22" y="67"/>
                    <a:pt x="17" y="72"/>
                    <a:pt x="15" y="78"/>
                  </a:cubicBezTo>
                  <a:cubicBezTo>
                    <a:pt x="7" y="79"/>
                    <a:pt x="7" y="73"/>
                    <a:pt x="6" y="69"/>
                  </a:cubicBezTo>
                  <a:cubicBezTo>
                    <a:pt x="5" y="65"/>
                    <a:pt x="5" y="61"/>
                    <a:pt x="2" y="59"/>
                  </a:cubicBezTo>
                  <a:cubicBezTo>
                    <a:pt x="0" y="53"/>
                    <a:pt x="2" y="48"/>
                    <a:pt x="4" y="42"/>
                  </a:cubicBezTo>
                  <a:cubicBezTo>
                    <a:pt x="5" y="40"/>
                    <a:pt x="6" y="38"/>
                    <a:pt x="6" y="35"/>
                  </a:cubicBezTo>
                  <a:cubicBezTo>
                    <a:pt x="6" y="34"/>
                    <a:pt x="7" y="33"/>
                    <a:pt x="7" y="33"/>
                  </a:cubicBezTo>
                  <a:cubicBezTo>
                    <a:pt x="7" y="31"/>
                    <a:pt x="8" y="29"/>
                    <a:pt x="9" y="27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10" y="23"/>
                    <a:pt x="12" y="22"/>
                    <a:pt x="14" y="20"/>
                  </a:cubicBezTo>
                  <a:close/>
                </a:path>
              </a:pathLst>
            </a:custGeom>
            <a:solidFill>
              <a:srgbClr val="B29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0" name="Freeform 2577"/>
            <p:cNvSpPr/>
            <p:nvPr/>
          </p:nvSpPr>
          <p:spPr bwMode="auto">
            <a:xfrm>
              <a:off x="6737" y="3550"/>
              <a:ext cx="41" cy="257"/>
            </a:xfrm>
            <a:custGeom>
              <a:avLst/>
              <a:gdLst>
                <a:gd name="T0" fmla="*/ 11 w 27"/>
                <a:gd name="T1" fmla="*/ 18 h 171"/>
                <a:gd name="T2" fmla="*/ 11 w 27"/>
                <a:gd name="T3" fmla="*/ 12 h 171"/>
                <a:gd name="T4" fmla="*/ 19 w 27"/>
                <a:gd name="T5" fmla="*/ 2 h 171"/>
                <a:gd name="T6" fmla="*/ 22 w 27"/>
                <a:gd name="T7" fmla="*/ 0 h 171"/>
                <a:gd name="T8" fmla="*/ 24 w 27"/>
                <a:gd name="T9" fmla="*/ 7 h 171"/>
                <a:gd name="T10" fmla="*/ 27 w 27"/>
                <a:gd name="T11" fmla="*/ 35 h 171"/>
                <a:gd name="T12" fmla="*/ 19 w 27"/>
                <a:gd name="T13" fmla="*/ 32 h 171"/>
                <a:gd name="T14" fmla="*/ 16 w 27"/>
                <a:gd name="T15" fmla="*/ 98 h 171"/>
                <a:gd name="T16" fmla="*/ 15 w 27"/>
                <a:gd name="T17" fmla="*/ 140 h 171"/>
                <a:gd name="T18" fmla="*/ 13 w 27"/>
                <a:gd name="T19" fmla="*/ 153 h 171"/>
                <a:gd name="T20" fmla="*/ 8 w 27"/>
                <a:gd name="T21" fmla="*/ 166 h 171"/>
                <a:gd name="T22" fmla="*/ 2 w 27"/>
                <a:gd name="T23" fmla="*/ 168 h 171"/>
                <a:gd name="T24" fmla="*/ 4 w 27"/>
                <a:gd name="T25" fmla="*/ 138 h 171"/>
                <a:gd name="T26" fmla="*/ 5 w 27"/>
                <a:gd name="T27" fmla="*/ 136 h 171"/>
                <a:gd name="T28" fmla="*/ 6 w 27"/>
                <a:gd name="T29" fmla="*/ 52 h 171"/>
                <a:gd name="T30" fmla="*/ 6 w 27"/>
                <a:gd name="T31" fmla="*/ 28 h 171"/>
                <a:gd name="T32" fmla="*/ 11 w 27"/>
                <a:gd name="T33" fmla="*/ 1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71">
                  <a:moveTo>
                    <a:pt x="11" y="18"/>
                  </a:moveTo>
                  <a:cubicBezTo>
                    <a:pt x="11" y="16"/>
                    <a:pt x="12" y="14"/>
                    <a:pt x="11" y="12"/>
                  </a:cubicBezTo>
                  <a:cubicBezTo>
                    <a:pt x="11" y="7"/>
                    <a:pt x="13" y="3"/>
                    <a:pt x="19" y="2"/>
                  </a:cubicBezTo>
                  <a:cubicBezTo>
                    <a:pt x="20" y="2"/>
                    <a:pt x="21" y="1"/>
                    <a:pt x="22" y="0"/>
                  </a:cubicBezTo>
                  <a:cubicBezTo>
                    <a:pt x="23" y="2"/>
                    <a:pt x="25" y="5"/>
                    <a:pt x="24" y="7"/>
                  </a:cubicBezTo>
                  <a:cubicBezTo>
                    <a:pt x="24" y="17"/>
                    <a:pt x="27" y="26"/>
                    <a:pt x="27" y="35"/>
                  </a:cubicBezTo>
                  <a:cubicBezTo>
                    <a:pt x="24" y="37"/>
                    <a:pt x="23" y="32"/>
                    <a:pt x="19" y="32"/>
                  </a:cubicBezTo>
                  <a:cubicBezTo>
                    <a:pt x="15" y="54"/>
                    <a:pt x="17" y="76"/>
                    <a:pt x="16" y="98"/>
                  </a:cubicBezTo>
                  <a:cubicBezTo>
                    <a:pt x="16" y="112"/>
                    <a:pt x="16" y="126"/>
                    <a:pt x="15" y="140"/>
                  </a:cubicBezTo>
                  <a:cubicBezTo>
                    <a:pt x="15" y="144"/>
                    <a:pt x="13" y="148"/>
                    <a:pt x="13" y="153"/>
                  </a:cubicBezTo>
                  <a:cubicBezTo>
                    <a:pt x="12" y="157"/>
                    <a:pt x="10" y="162"/>
                    <a:pt x="8" y="166"/>
                  </a:cubicBezTo>
                  <a:cubicBezTo>
                    <a:pt x="7" y="169"/>
                    <a:pt x="6" y="171"/>
                    <a:pt x="2" y="168"/>
                  </a:cubicBezTo>
                  <a:cubicBezTo>
                    <a:pt x="0" y="158"/>
                    <a:pt x="4" y="148"/>
                    <a:pt x="4" y="138"/>
                  </a:cubicBezTo>
                  <a:cubicBezTo>
                    <a:pt x="4" y="138"/>
                    <a:pt x="5" y="137"/>
                    <a:pt x="5" y="136"/>
                  </a:cubicBezTo>
                  <a:cubicBezTo>
                    <a:pt x="3" y="108"/>
                    <a:pt x="9" y="80"/>
                    <a:pt x="6" y="52"/>
                  </a:cubicBezTo>
                  <a:cubicBezTo>
                    <a:pt x="5" y="44"/>
                    <a:pt x="5" y="36"/>
                    <a:pt x="6" y="28"/>
                  </a:cubicBezTo>
                  <a:cubicBezTo>
                    <a:pt x="6" y="23"/>
                    <a:pt x="7" y="20"/>
                    <a:pt x="11" y="18"/>
                  </a:cubicBezTo>
                  <a:close/>
                </a:path>
              </a:pathLst>
            </a:custGeom>
            <a:solidFill>
              <a:srgbClr val="AE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1" name="Freeform 2578"/>
            <p:cNvSpPr/>
            <p:nvPr/>
          </p:nvSpPr>
          <p:spPr bwMode="auto">
            <a:xfrm>
              <a:off x="6851" y="3079"/>
              <a:ext cx="107" cy="48"/>
            </a:xfrm>
            <a:custGeom>
              <a:avLst/>
              <a:gdLst>
                <a:gd name="T0" fmla="*/ 64 w 71"/>
                <a:gd name="T1" fmla="*/ 17 h 32"/>
                <a:gd name="T2" fmla="*/ 45 w 71"/>
                <a:gd name="T3" fmla="*/ 28 h 32"/>
                <a:gd name="T4" fmla="*/ 33 w 71"/>
                <a:gd name="T5" fmla="*/ 32 h 32"/>
                <a:gd name="T6" fmla="*/ 26 w 71"/>
                <a:gd name="T7" fmla="*/ 31 h 32"/>
                <a:gd name="T8" fmla="*/ 1 w 71"/>
                <a:gd name="T9" fmla="*/ 25 h 32"/>
                <a:gd name="T10" fmla="*/ 0 w 71"/>
                <a:gd name="T11" fmla="*/ 23 h 32"/>
                <a:gd name="T12" fmla="*/ 1 w 71"/>
                <a:gd name="T13" fmla="*/ 23 h 32"/>
                <a:gd name="T14" fmla="*/ 15 w 71"/>
                <a:gd name="T15" fmla="*/ 20 h 32"/>
                <a:gd name="T16" fmla="*/ 24 w 71"/>
                <a:gd name="T17" fmla="*/ 21 h 32"/>
                <a:gd name="T18" fmla="*/ 32 w 71"/>
                <a:gd name="T19" fmla="*/ 14 h 32"/>
                <a:gd name="T20" fmla="*/ 38 w 71"/>
                <a:gd name="T21" fmla="*/ 9 h 32"/>
                <a:gd name="T22" fmla="*/ 49 w 71"/>
                <a:gd name="T23" fmla="*/ 7 h 32"/>
                <a:gd name="T24" fmla="*/ 64 w 71"/>
                <a:gd name="T25" fmla="*/ 0 h 32"/>
                <a:gd name="T26" fmla="*/ 68 w 71"/>
                <a:gd name="T27" fmla="*/ 15 h 32"/>
                <a:gd name="T28" fmla="*/ 64 w 71"/>
                <a:gd name="T2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32">
                  <a:moveTo>
                    <a:pt x="64" y="17"/>
                  </a:moveTo>
                  <a:cubicBezTo>
                    <a:pt x="57" y="19"/>
                    <a:pt x="51" y="24"/>
                    <a:pt x="45" y="28"/>
                  </a:cubicBezTo>
                  <a:cubicBezTo>
                    <a:pt x="41" y="30"/>
                    <a:pt x="38" y="32"/>
                    <a:pt x="33" y="32"/>
                  </a:cubicBezTo>
                  <a:cubicBezTo>
                    <a:pt x="31" y="30"/>
                    <a:pt x="28" y="31"/>
                    <a:pt x="26" y="31"/>
                  </a:cubicBezTo>
                  <a:cubicBezTo>
                    <a:pt x="17" y="31"/>
                    <a:pt x="8" y="31"/>
                    <a:pt x="1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5" y="19"/>
                    <a:pt x="10" y="18"/>
                    <a:pt x="15" y="20"/>
                  </a:cubicBezTo>
                  <a:cubicBezTo>
                    <a:pt x="18" y="21"/>
                    <a:pt x="21" y="21"/>
                    <a:pt x="24" y="21"/>
                  </a:cubicBezTo>
                  <a:cubicBezTo>
                    <a:pt x="29" y="21"/>
                    <a:pt x="33" y="21"/>
                    <a:pt x="32" y="14"/>
                  </a:cubicBezTo>
                  <a:cubicBezTo>
                    <a:pt x="32" y="11"/>
                    <a:pt x="35" y="10"/>
                    <a:pt x="38" y="9"/>
                  </a:cubicBezTo>
                  <a:cubicBezTo>
                    <a:pt x="42" y="9"/>
                    <a:pt x="46" y="10"/>
                    <a:pt x="49" y="7"/>
                  </a:cubicBezTo>
                  <a:cubicBezTo>
                    <a:pt x="53" y="4"/>
                    <a:pt x="58" y="0"/>
                    <a:pt x="64" y="0"/>
                  </a:cubicBezTo>
                  <a:cubicBezTo>
                    <a:pt x="69" y="4"/>
                    <a:pt x="71" y="9"/>
                    <a:pt x="68" y="15"/>
                  </a:cubicBezTo>
                  <a:cubicBezTo>
                    <a:pt x="67" y="16"/>
                    <a:pt x="65" y="16"/>
                    <a:pt x="64" y="17"/>
                  </a:cubicBezTo>
                  <a:close/>
                </a:path>
              </a:pathLst>
            </a:custGeom>
            <a:solidFill>
              <a:srgbClr val="F2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2" name="Freeform 2579"/>
            <p:cNvSpPr/>
            <p:nvPr/>
          </p:nvSpPr>
          <p:spPr bwMode="auto">
            <a:xfrm>
              <a:off x="6757" y="3586"/>
              <a:ext cx="25" cy="204"/>
            </a:xfrm>
            <a:custGeom>
              <a:avLst/>
              <a:gdLst>
                <a:gd name="T0" fmla="*/ 0 w 17"/>
                <a:gd name="T1" fmla="*/ 73 h 136"/>
                <a:gd name="T2" fmla="*/ 0 w 17"/>
                <a:gd name="T3" fmla="*/ 30 h 136"/>
                <a:gd name="T4" fmla="*/ 2 w 17"/>
                <a:gd name="T5" fmla="*/ 5 h 136"/>
                <a:gd name="T6" fmla="*/ 6 w 17"/>
                <a:gd name="T7" fmla="*/ 0 h 136"/>
                <a:gd name="T8" fmla="*/ 12 w 17"/>
                <a:gd name="T9" fmla="*/ 4 h 136"/>
                <a:gd name="T10" fmla="*/ 14 w 17"/>
                <a:gd name="T11" fmla="*/ 11 h 136"/>
                <a:gd name="T12" fmla="*/ 16 w 17"/>
                <a:gd name="T13" fmla="*/ 22 h 136"/>
                <a:gd name="T14" fmla="*/ 16 w 17"/>
                <a:gd name="T15" fmla="*/ 79 h 136"/>
                <a:gd name="T16" fmla="*/ 4 w 17"/>
                <a:gd name="T17" fmla="*/ 136 h 136"/>
                <a:gd name="T18" fmla="*/ 1 w 17"/>
                <a:gd name="T19" fmla="*/ 131 h 136"/>
                <a:gd name="T20" fmla="*/ 5 w 17"/>
                <a:gd name="T21" fmla="*/ 98 h 136"/>
                <a:gd name="T22" fmla="*/ 7 w 17"/>
                <a:gd name="T23" fmla="*/ 23 h 136"/>
                <a:gd name="T24" fmla="*/ 5 w 17"/>
                <a:gd name="T25" fmla="*/ 65 h 136"/>
                <a:gd name="T26" fmla="*/ 0 w 17"/>
                <a:gd name="T27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36">
                  <a:moveTo>
                    <a:pt x="0" y="73"/>
                  </a:moveTo>
                  <a:cubicBezTo>
                    <a:pt x="0" y="58"/>
                    <a:pt x="0" y="44"/>
                    <a:pt x="0" y="30"/>
                  </a:cubicBezTo>
                  <a:cubicBezTo>
                    <a:pt x="1" y="22"/>
                    <a:pt x="3" y="13"/>
                    <a:pt x="2" y="5"/>
                  </a:cubicBezTo>
                  <a:cubicBezTo>
                    <a:pt x="2" y="3"/>
                    <a:pt x="3" y="1"/>
                    <a:pt x="6" y="0"/>
                  </a:cubicBezTo>
                  <a:cubicBezTo>
                    <a:pt x="9" y="0"/>
                    <a:pt x="11" y="1"/>
                    <a:pt x="12" y="4"/>
                  </a:cubicBezTo>
                  <a:cubicBezTo>
                    <a:pt x="12" y="7"/>
                    <a:pt x="12" y="9"/>
                    <a:pt x="14" y="11"/>
                  </a:cubicBezTo>
                  <a:cubicBezTo>
                    <a:pt x="16" y="15"/>
                    <a:pt x="16" y="19"/>
                    <a:pt x="16" y="22"/>
                  </a:cubicBezTo>
                  <a:cubicBezTo>
                    <a:pt x="16" y="41"/>
                    <a:pt x="17" y="60"/>
                    <a:pt x="16" y="79"/>
                  </a:cubicBezTo>
                  <a:cubicBezTo>
                    <a:pt x="14" y="98"/>
                    <a:pt x="10" y="118"/>
                    <a:pt x="4" y="136"/>
                  </a:cubicBezTo>
                  <a:cubicBezTo>
                    <a:pt x="2" y="135"/>
                    <a:pt x="2" y="133"/>
                    <a:pt x="1" y="131"/>
                  </a:cubicBezTo>
                  <a:cubicBezTo>
                    <a:pt x="2" y="120"/>
                    <a:pt x="5" y="109"/>
                    <a:pt x="5" y="98"/>
                  </a:cubicBezTo>
                  <a:cubicBezTo>
                    <a:pt x="10" y="73"/>
                    <a:pt x="4" y="48"/>
                    <a:pt x="7" y="23"/>
                  </a:cubicBezTo>
                  <a:cubicBezTo>
                    <a:pt x="6" y="37"/>
                    <a:pt x="6" y="51"/>
                    <a:pt x="5" y="65"/>
                  </a:cubicBezTo>
                  <a:cubicBezTo>
                    <a:pt x="5" y="68"/>
                    <a:pt x="6" y="73"/>
                    <a:pt x="0" y="73"/>
                  </a:cubicBezTo>
                  <a:close/>
                </a:path>
              </a:pathLst>
            </a:custGeom>
            <a:solidFill>
              <a:srgbClr val="BA9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3" name="Freeform 2580"/>
            <p:cNvSpPr/>
            <p:nvPr/>
          </p:nvSpPr>
          <p:spPr bwMode="auto">
            <a:xfrm>
              <a:off x="6688" y="3306"/>
              <a:ext cx="46" cy="120"/>
            </a:xfrm>
            <a:custGeom>
              <a:avLst/>
              <a:gdLst>
                <a:gd name="T0" fmla="*/ 29 w 31"/>
                <a:gd name="T1" fmla="*/ 60 h 80"/>
                <a:gd name="T2" fmla="*/ 20 w 31"/>
                <a:gd name="T3" fmla="*/ 61 h 80"/>
                <a:gd name="T4" fmla="*/ 18 w 31"/>
                <a:gd name="T5" fmla="*/ 68 h 80"/>
                <a:gd name="T6" fmla="*/ 16 w 31"/>
                <a:gd name="T7" fmla="*/ 75 h 80"/>
                <a:gd name="T8" fmla="*/ 7 w 31"/>
                <a:gd name="T9" fmla="*/ 79 h 80"/>
                <a:gd name="T10" fmla="*/ 1 w 31"/>
                <a:gd name="T11" fmla="*/ 71 h 80"/>
                <a:gd name="T12" fmla="*/ 2 w 31"/>
                <a:gd name="T13" fmla="*/ 60 h 80"/>
                <a:gd name="T14" fmla="*/ 2 w 31"/>
                <a:gd name="T15" fmla="*/ 60 h 80"/>
                <a:gd name="T16" fmla="*/ 3 w 31"/>
                <a:gd name="T17" fmla="*/ 38 h 80"/>
                <a:gd name="T18" fmla="*/ 9 w 31"/>
                <a:gd name="T19" fmla="*/ 13 h 80"/>
                <a:gd name="T20" fmla="*/ 20 w 31"/>
                <a:gd name="T21" fmla="*/ 0 h 80"/>
                <a:gd name="T22" fmla="*/ 17 w 31"/>
                <a:gd name="T23" fmla="*/ 24 h 80"/>
                <a:gd name="T24" fmla="*/ 16 w 31"/>
                <a:gd name="T25" fmla="*/ 38 h 80"/>
                <a:gd name="T26" fmla="*/ 20 w 31"/>
                <a:gd name="T27" fmla="*/ 42 h 80"/>
                <a:gd name="T28" fmla="*/ 30 w 31"/>
                <a:gd name="T29" fmla="*/ 54 h 80"/>
                <a:gd name="T30" fmla="*/ 29 w 31"/>
                <a:gd name="T31" fmla="*/ 57 h 80"/>
                <a:gd name="T32" fmla="*/ 29 w 31"/>
                <a:gd name="T33" fmla="*/ 6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80">
                  <a:moveTo>
                    <a:pt x="29" y="60"/>
                  </a:moveTo>
                  <a:cubicBezTo>
                    <a:pt x="24" y="54"/>
                    <a:pt x="23" y="54"/>
                    <a:pt x="20" y="61"/>
                  </a:cubicBezTo>
                  <a:cubicBezTo>
                    <a:pt x="19" y="63"/>
                    <a:pt x="18" y="65"/>
                    <a:pt x="18" y="68"/>
                  </a:cubicBezTo>
                  <a:cubicBezTo>
                    <a:pt x="16" y="70"/>
                    <a:pt x="18" y="73"/>
                    <a:pt x="16" y="75"/>
                  </a:cubicBezTo>
                  <a:cubicBezTo>
                    <a:pt x="14" y="79"/>
                    <a:pt x="11" y="80"/>
                    <a:pt x="7" y="79"/>
                  </a:cubicBezTo>
                  <a:cubicBezTo>
                    <a:pt x="3" y="78"/>
                    <a:pt x="1" y="75"/>
                    <a:pt x="1" y="71"/>
                  </a:cubicBezTo>
                  <a:cubicBezTo>
                    <a:pt x="1" y="67"/>
                    <a:pt x="0" y="63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53"/>
                    <a:pt x="4" y="45"/>
                    <a:pt x="3" y="38"/>
                  </a:cubicBezTo>
                  <a:cubicBezTo>
                    <a:pt x="2" y="29"/>
                    <a:pt x="2" y="20"/>
                    <a:pt x="9" y="13"/>
                  </a:cubicBezTo>
                  <a:cubicBezTo>
                    <a:pt x="15" y="10"/>
                    <a:pt x="13" y="2"/>
                    <a:pt x="20" y="0"/>
                  </a:cubicBezTo>
                  <a:cubicBezTo>
                    <a:pt x="22" y="8"/>
                    <a:pt x="20" y="17"/>
                    <a:pt x="17" y="24"/>
                  </a:cubicBezTo>
                  <a:cubicBezTo>
                    <a:pt x="14" y="29"/>
                    <a:pt x="15" y="33"/>
                    <a:pt x="16" y="38"/>
                  </a:cubicBezTo>
                  <a:cubicBezTo>
                    <a:pt x="16" y="40"/>
                    <a:pt x="17" y="42"/>
                    <a:pt x="20" y="42"/>
                  </a:cubicBezTo>
                  <a:cubicBezTo>
                    <a:pt x="31" y="43"/>
                    <a:pt x="31" y="44"/>
                    <a:pt x="30" y="54"/>
                  </a:cubicBezTo>
                  <a:cubicBezTo>
                    <a:pt x="30" y="55"/>
                    <a:pt x="30" y="56"/>
                    <a:pt x="29" y="57"/>
                  </a:cubicBezTo>
                  <a:cubicBezTo>
                    <a:pt x="29" y="58"/>
                    <a:pt x="29" y="59"/>
                    <a:pt x="29" y="60"/>
                  </a:cubicBezTo>
                  <a:close/>
                </a:path>
              </a:pathLst>
            </a:custGeom>
            <a:solidFill>
              <a:srgbClr val="F8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4" name="Freeform 2581"/>
            <p:cNvSpPr/>
            <p:nvPr/>
          </p:nvSpPr>
          <p:spPr bwMode="auto">
            <a:xfrm>
              <a:off x="7039" y="3631"/>
              <a:ext cx="81" cy="42"/>
            </a:xfrm>
            <a:custGeom>
              <a:avLst/>
              <a:gdLst>
                <a:gd name="T0" fmla="*/ 47 w 54"/>
                <a:gd name="T1" fmla="*/ 0 h 28"/>
                <a:gd name="T2" fmla="*/ 54 w 54"/>
                <a:gd name="T3" fmla="*/ 16 h 28"/>
                <a:gd name="T4" fmla="*/ 24 w 54"/>
                <a:gd name="T5" fmla="*/ 23 h 28"/>
                <a:gd name="T6" fmla="*/ 2 w 54"/>
                <a:gd name="T7" fmla="*/ 21 h 28"/>
                <a:gd name="T8" fmla="*/ 0 w 54"/>
                <a:gd name="T9" fmla="*/ 19 h 28"/>
                <a:gd name="T10" fmla="*/ 47 w 54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28">
                  <a:moveTo>
                    <a:pt x="47" y="0"/>
                  </a:moveTo>
                  <a:cubicBezTo>
                    <a:pt x="53" y="4"/>
                    <a:pt x="53" y="10"/>
                    <a:pt x="54" y="16"/>
                  </a:cubicBezTo>
                  <a:cubicBezTo>
                    <a:pt x="49" y="23"/>
                    <a:pt x="33" y="28"/>
                    <a:pt x="24" y="23"/>
                  </a:cubicBezTo>
                  <a:cubicBezTo>
                    <a:pt x="17" y="19"/>
                    <a:pt x="10" y="20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14" y="9"/>
                    <a:pt x="30" y="2"/>
                    <a:pt x="47" y="0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5" name="Freeform 2582"/>
            <p:cNvSpPr/>
            <p:nvPr/>
          </p:nvSpPr>
          <p:spPr bwMode="auto">
            <a:xfrm>
              <a:off x="6701" y="3289"/>
              <a:ext cx="33" cy="102"/>
            </a:xfrm>
            <a:custGeom>
              <a:avLst/>
              <a:gdLst>
                <a:gd name="T0" fmla="*/ 20 w 22"/>
                <a:gd name="T1" fmla="*/ 68 h 68"/>
                <a:gd name="T2" fmla="*/ 20 w 22"/>
                <a:gd name="T3" fmla="*/ 59 h 68"/>
                <a:gd name="T4" fmla="*/ 17 w 22"/>
                <a:gd name="T5" fmla="*/ 55 h 68"/>
                <a:gd name="T6" fmla="*/ 13 w 22"/>
                <a:gd name="T7" fmla="*/ 58 h 68"/>
                <a:gd name="T8" fmla="*/ 10 w 22"/>
                <a:gd name="T9" fmla="*/ 61 h 68"/>
                <a:gd name="T10" fmla="*/ 5 w 22"/>
                <a:gd name="T11" fmla="*/ 35 h 68"/>
                <a:gd name="T12" fmla="*/ 10 w 22"/>
                <a:gd name="T13" fmla="*/ 11 h 68"/>
                <a:gd name="T14" fmla="*/ 11 w 22"/>
                <a:gd name="T15" fmla="*/ 0 h 68"/>
                <a:gd name="T16" fmla="*/ 11 w 22"/>
                <a:gd name="T17" fmla="*/ 34 h 68"/>
                <a:gd name="T18" fmla="*/ 11 w 22"/>
                <a:gd name="T19" fmla="*/ 48 h 68"/>
                <a:gd name="T20" fmla="*/ 13 w 22"/>
                <a:gd name="T21" fmla="*/ 47 h 68"/>
                <a:gd name="T22" fmla="*/ 22 w 22"/>
                <a:gd name="T23" fmla="*/ 50 h 68"/>
                <a:gd name="T24" fmla="*/ 22 w 22"/>
                <a:gd name="T25" fmla="*/ 54 h 68"/>
                <a:gd name="T26" fmla="*/ 20 w 22"/>
                <a:gd name="T2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68">
                  <a:moveTo>
                    <a:pt x="20" y="68"/>
                  </a:moveTo>
                  <a:cubicBezTo>
                    <a:pt x="20" y="65"/>
                    <a:pt x="20" y="62"/>
                    <a:pt x="20" y="59"/>
                  </a:cubicBezTo>
                  <a:cubicBezTo>
                    <a:pt x="20" y="57"/>
                    <a:pt x="19" y="56"/>
                    <a:pt x="17" y="55"/>
                  </a:cubicBezTo>
                  <a:cubicBezTo>
                    <a:pt x="15" y="54"/>
                    <a:pt x="14" y="56"/>
                    <a:pt x="13" y="58"/>
                  </a:cubicBezTo>
                  <a:cubicBezTo>
                    <a:pt x="12" y="59"/>
                    <a:pt x="11" y="60"/>
                    <a:pt x="10" y="61"/>
                  </a:cubicBezTo>
                  <a:cubicBezTo>
                    <a:pt x="2" y="55"/>
                    <a:pt x="0" y="45"/>
                    <a:pt x="5" y="35"/>
                  </a:cubicBezTo>
                  <a:cubicBezTo>
                    <a:pt x="8" y="28"/>
                    <a:pt x="11" y="20"/>
                    <a:pt x="10" y="11"/>
                  </a:cubicBezTo>
                  <a:cubicBezTo>
                    <a:pt x="7" y="7"/>
                    <a:pt x="7" y="4"/>
                    <a:pt x="11" y="0"/>
                  </a:cubicBezTo>
                  <a:cubicBezTo>
                    <a:pt x="14" y="11"/>
                    <a:pt x="13" y="22"/>
                    <a:pt x="11" y="34"/>
                  </a:cubicBezTo>
                  <a:cubicBezTo>
                    <a:pt x="9" y="38"/>
                    <a:pt x="7" y="43"/>
                    <a:pt x="11" y="48"/>
                  </a:cubicBezTo>
                  <a:cubicBezTo>
                    <a:pt x="12" y="48"/>
                    <a:pt x="13" y="48"/>
                    <a:pt x="13" y="47"/>
                  </a:cubicBezTo>
                  <a:cubicBezTo>
                    <a:pt x="19" y="44"/>
                    <a:pt x="20" y="44"/>
                    <a:pt x="22" y="50"/>
                  </a:cubicBezTo>
                  <a:cubicBezTo>
                    <a:pt x="22" y="52"/>
                    <a:pt x="22" y="53"/>
                    <a:pt x="22" y="54"/>
                  </a:cubicBezTo>
                  <a:cubicBezTo>
                    <a:pt x="22" y="59"/>
                    <a:pt x="22" y="63"/>
                    <a:pt x="20" y="68"/>
                  </a:cubicBezTo>
                  <a:close/>
                </a:path>
              </a:pathLst>
            </a:custGeom>
            <a:solidFill>
              <a:srgbClr val="F7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6" name="Freeform 2583"/>
            <p:cNvSpPr/>
            <p:nvPr/>
          </p:nvSpPr>
          <p:spPr bwMode="auto">
            <a:xfrm>
              <a:off x="6769" y="3352"/>
              <a:ext cx="28" cy="53"/>
            </a:xfrm>
            <a:custGeom>
              <a:avLst/>
              <a:gdLst>
                <a:gd name="T0" fmla="*/ 19 w 19"/>
                <a:gd name="T1" fmla="*/ 23 h 35"/>
                <a:gd name="T2" fmla="*/ 16 w 19"/>
                <a:gd name="T3" fmla="*/ 29 h 35"/>
                <a:gd name="T4" fmla="*/ 17 w 19"/>
                <a:gd name="T5" fmla="*/ 35 h 35"/>
                <a:gd name="T6" fmla="*/ 0 w 19"/>
                <a:gd name="T7" fmla="*/ 10 h 35"/>
                <a:gd name="T8" fmla="*/ 8 w 19"/>
                <a:gd name="T9" fmla="*/ 0 h 35"/>
                <a:gd name="T10" fmla="*/ 19 w 19"/>
                <a:gd name="T1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5">
                  <a:moveTo>
                    <a:pt x="19" y="23"/>
                  </a:moveTo>
                  <a:cubicBezTo>
                    <a:pt x="16" y="24"/>
                    <a:pt x="15" y="26"/>
                    <a:pt x="16" y="29"/>
                  </a:cubicBezTo>
                  <a:cubicBezTo>
                    <a:pt x="16" y="31"/>
                    <a:pt x="17" y="33"/>
                    <a:pt x="17" y="35"/>
                  </a:cubicBezTo>
                  <a:cubicBezTo>
                    <a:pt x="9" y="29"/>
                    <a:pt x="2" y="21"/>
                    <a:pt x="0" y="10"/>
                  </a:cubicBezTo>
                  <a:cubicBezTo>
                    <a:pt x="0" y="5"/>
                    <a:pt x="2" y="1"/>
                    <a:pt x="8" y="0"/>
                  </a:cubicBezTo>
                  <a:cubicBezTo>
                    <a:pt x="15" y="6"/>
                    <a:pt x="19" y="14"/>
                    <a:pt x="19" y="23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7" name="Freeform 2584"/>
            <p:cNvSpPr/>
            <p:nvPr/>
          </p:nvSpPr>
          <p:spPr bwMode="auto">
            <a:xfrm>
              <a:off x="6730" y="3778"/>
              <a:ext cx="34" cy="59"/>
            </a:xfrm>
            <a:custGeom>
              <a:avLst/>
              <a:gdLst>
                <a:gd name="T0" fmla="*/ 22 w 23"/>
                <a:gd name="T1" fmla="*/ 2 h 39"/>
                <a:gd name="T2" fmla="*/ 22 w 23"/>
                <a:gd name="T3" fmla="*/ 8 h 39"/>
                <a:gd name="T4" fmla="*/ 22 w 23"/>
                <a:gd name="T5" fmla="*/ 10 h 39"/>
                <a:gd name="T6" fmla="*/ 15 w 23"/>
                <a:gd name="T7" fmla="*/ 32 h 39"/>
                <a:gd name="T8" fmla="*/ 3 w 23"/>
                <a:gd name="T9" fmla="*/ 37 h 39"/>
                <a:gd name="T10" fmla="*/ 4 w 23"/>
                <a:gd name="T11" fmla="*/ 25 h 39"/>
                <a:gd name="T12" fmla="*/ 8 w 23"/>
                <a:gd name="T13" fmla="*/ 18 h 39"/>
                <a:gd name="T14" fmla="*/ 9 w 23"/>
                <a:gd name="T15" fmla="*/ 18 h 39"/>
                <a:gd name="T16" fmla="*/ 14 w 23"/>
                <a:gd name="T17" fmla="*/ 0 h 39"/>
                <a:gd name="T18" fmla="*/ 16 w 23"/>
                <a:gd name="T19" fmla="*/ 1 h 39"/>
                <a:gd name="T20" fmla="*/ 17 w 23"/>
                <a:gd name="T21" fmla="*/ 7 h 39"/>
                <a:gd name="T22" fmla="*/ 22 w 23"/>
                <a:gd name="T2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9">
                  <a:moveTo>
                    <a:pt x="22" y="2"/>
                  </a:moveTo>
                  <a:cubicBezTo>
                    <a:pt x="22" y="4"/>
                    <a:pt x="22" y="6"/>
                    <a:pt x="22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18" y="17"/>
                    <a:pt x="18" y="25"/>
                    <a:pt x="15" y="32"/>
                  </a:cubicBezTo>
                  <a:cubicBezTo>
                    <a:pt x="11" y="38"/>
                    <a:pt x="11" y="39"/>
                    <a:pt x="3" y="37"/>
                  </a:cubicBezTo>
                  <a:cubicBezTo>
                    <a:pt x="0" y="33"/>
                    <a:pt x="5" y="29"/>
                    <a:pt x="4" y="25"/>
                  </a:cubicBezTo>
                  <a:cubicBezTo>
                    <a:pt x="5" y="23"/>
                    <a:pt x="6" y="20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13" y="12"/>
                    <a:pt x="11" y="6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8" y="3"/>
                    <a:pt x="17" y="6"/>
                    <a:pt x="17" y="7"/>
                  </a:cubicBezTo>
                  <a:cubicBezTo>
                    <a:pt x="17" y="5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C2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8" name="Freeform 2585"/>
            <p:cNvSpPr/>
            <p:nvPr/>
          </p:nvSpPr>
          <p:spPr bwMode="auto">
            <a:xfrm>
              <a:off x="7123" y="3633"/>
              <a:ext cx="30" cy="22"/>
            </a:xfrm>
            <a:custGeom>
              <a:avLst/>
              <a:gdLst>
                <a:gd name="T0" fmla="*/ 4 w 20"/>
                <a:gd name="T1" fmla="*/ 15 h 15"/>
                <a:gd name="T2" fmla="*/ 0 w 20"/>
                <a:gd name="T3" fmla="*/ 0 h 15"/>
                <a:gd name="T4" fmla="*/ 3 w 20"/>
                <a:gd name="T5" fmla="*/ 0 h 15"/>
                <a:gd name="T6" fmla="*/ 3 w 20"/>
                <a:gd name="T7" fmla="*/ 1 h 15"/>
                <a:gd name="T8" fmla="*/ 20 w 20"/>
                <a:gd name="T9" fmla="*/ 5 h 15"/>
                <a:gd name="T10" fmla="*/ 17 w 20"/>
                <a:gd name="T11" fmla="*/ 6 h 15"/>
                <a:gd name="T12" fmla="*/ 7 w 20"/>
                <a:gd name="T13" fmla="*/ 12 h 15"/>
                <a:gd name="T14" fmla="*/ 4 w 20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5">
                  <a:moveTo>
                    <a:pt x="4" y="15"/>
                  </a:moveTo>
                  <a:cubicBezTo>
                    <a:pt x="1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2"/>
                    <a:pt x="15" y="1"/>
                    <a:pt x="20" y="5"/>
                  </a:cubicBezTo>
                  <a:cubicBezTo>
                    <a:pt x="19" y="5"/>
                    <a:pt x="17" y="5"/>
                    <a:pt x="17" y="6"/>
                  </a:cubicBezTo>
                  <a:cubicBezTo>
                    <a:pt x="15" y="9"/>
                    <a:pt x="11" y="11"/>
                    <a:pt x="7" y="12"/>
                  </a:cubicBezTo>
                  <a:cubicBezTo>
                    <a:pt x="5" y="12"/>
                    <a:pt x="5" y="13"/>
                    <a:pt x="4" y="15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9" name="Freeform 2586"/>
            <p:cNvSpPr/>
            <p:nvPr/>
          </p:nvSpPr>
          <p:spPr bwMode="auto">
            <a:xfrm>
              <a:off x="7025" y="3660"/>
              <a:ext cx="17" cy="7"/>
            </a:xfrm>
            <a:custGeom>
              <a:avLst/>
              <a:gdLst>
                <a:gd name="T0" fmla="*/ 10 w 11"/>
                <a:gd name="T1" fmla="*/ 3 h 5"/>
                <a:gd name="T2" fmla="*/ 0 w 11"/>
                <a:gd name="T3" fmla="*/ 4 h 5"/>
                <a:gd name="T4" fmla="*/ 9 w 11"/>
                <a:gd name="T5" fmla="*/ 0 h 5"/>
                <a:gd name="T6" fmla="*/ 10 w 11"/>
                <a:gd name="T7" fmla="*/ 1 h 5"/>
                <a:gd name="T8" fmla="*/ 10 w 11"/>
                <a:gd name="T9" fmla="*/ 2 h 5"/>
                <a:gd name="T10" fmla="*/ 10 w 11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6" y="3"/>
                    <a:pt x="3" y="5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1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0" name="Freeform 2587"/>
            <p:cNvSpPr/>
            <p:nvPr/>
          </p:nvSpPr>
          <p:spPr bwMode="auto">
            <a:xfrm>
              <a:off x="6895" y="3538"/>
              <a:ext cx="10" cy="11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1 h 7"/>
                <a:gd name="T4" fmla="*/ 1 w 7"/>
                <a:gd name="T5" fmla="*/ 0 h 7"/>
                <a:gd name="T6" fmla="*/ 5 w 7"/>
                <a:gd name="T7" fmla="*/ 6 h 7"/>
                <a:gd name="T8" fmla="*/ 4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5"/>
                    <a:pt x="1" y="4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5" y="1"/>
                    <a:pt x="7" y="3"/>
                    <a:pt x="5" y="6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1" name="Freeform 2588"/>
            <p:cNvSpPr/>
            <p:nvPr/>
          </p:nvSpPr>
          <p:spPr bwMode="auto">
            <a:xfrm>
              <a:off x="6872" y="3751"/>
              <a:ext cx="3" cy="1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3"/>
                    <a:pt x="2" y="5"/>
                    <a:pt x="0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2" name="Freeform 2589"/>
            <p:cNvSpPr/>
            <p:nvPr/>
          </p:nvSpPr>
          <p:spPr bwMode="auto">
            <a:xfrm>
              <a:off x="7151" y="3640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3" name="Freeform 2590"/>
            <p:cNvSpPr/>
            <p:nvPr/>
          </p:nvSpPr>
          <p:spPr bwMode="auto">
            <a:xfrm>
              <a:off x="7157" y="364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4" name="Freeform 2591"/>
            <p:cNvSpPr/>
            <p:nvPr/>
          </p:nvSpPr>
          <p:spPr bwMode="auto">
            <a:xfrm>
              <a:off x="7163" y="364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5" name="Freeform 2592"/>
            <p:cNvSpPr/>
            <p:nvPr/>
          </p:nvSpPr>
          <p:spPr bwMode="auto">
            <a:xfrm>
              <a:off x="6892" y="3534"/>
              <a:ext cx="6" cy="6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0 h 4"/>
                <a:gd name="T4" fmla="*/ 3 w 4"/>
                <a:gd name="T5" fmla="*/ 1 h 4"/>
                <a:gd name="T6" fmla="*/ 3 w 4"/>
                <a:gd name="T7" fmla="*/ 4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6" name="Freeform 2593"/>
            <p:cNvSpPr/>
            <p:nvPr/>
          </p:nvSpPr>
          <p:spPr bwMode="auto">
            <a:xfrm>
              <a:off x="6863" y="3480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7" name="Freeform 2594"/>
            <p:cNvSpPr/>
            <p:nvPr/>
          </p:nvSpPr>
          <p:spPr bwMode="auto">
            <a:xfrm>
              <a:off x="6763" y="3457"/>
              <a:ext cx="3" cy="5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B29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8" name="Freeform 2595"/>
            <p:cNvSpPr/>
            <p:nvPr/>
          </p:nvSpPr>
          <p:spPr bwMode="auto">
            <a:xfrm>
              <a:off x="6850" y="31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9" name="Freeform 2596"/>
            <p:cNvSpPr/>
            <p:nvPr/>
          </p:nvSpPr>
          <p:spPr bwMode="auto">
            <a:xfrm>
              <a:off x="7127" y="3633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0" name="Freeform 2597"/>
            <p:cNvSpPr/>
            <p:nvPr/>
          </p:nvSpPr>
          <p:spPr bwMode="auto">
            <a:xfrm>
              <a:off x="7169" y="364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1" name="Freeform 2598"/>
            <p:cNvSpPr/>
            <p:nvPr/>
          </p:nvSpPr>
          <p:spPr bwMode="auto">
            <a:xfrm>
              <a:off x="7285" y="375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2" name="Freeform 2599"/>
            <p:cNvSpPr/>
            <p:nvPr/>
          </p:nvSpPr>
          <p:spPr bwMode="auto">
            <a:xfrm>
              <a:off x="7288" y="376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3" name="Freeform 2600"/>
            <p:cNvSpPr/>
            <p:nvPr/>
          </p:nvSpPr>
          <p:spPr bwMode="auto">
            <a:xfrm>
              <a:off x="7297" y="37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4" name="Freeform 2601"/>
            <p:cNvSpPr/>
            <p:nvPr/>
          </p:nvSpPr>
          <p:spPr bwMode="auto">
            <a:xfrm>
              <a:off x="6898" y="387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5" name="Freeform 2602"/>
            <p:cNvSpPr/>
            <p:nvPr/>
          </p:nvSpPr>
          <p:spPr bwMode="auto">
            <a:xfrm>
              <a:off x="6679" y="3673"/>
              <a:ext cx="61" cy="246"/>
            </a:xfrm>
            <a:custGeom>
              <a:avLst/>
              <a:gdLst>
                <a:gd name="T0" fmla="*/ 14 w 41"/>
                <a:gd name="T1" fmla="*/ 141 h 164"/>
                <a:gd name="T2" fmla="*/ 12 w 41"/>
                <a:gd name="T3" fmla="*/ 157 h 164"/>
                <a:gd name="T4" fmla="*/ 4 w 41"/>
                <a:gd name="T5" fmla="*/ 164 h 164"/>
                <a:gd name="T6" fmla="*/ 2 w 41"/>
                <a:gd name="T7" fmla="*/ 162 h 164"/>
                <a:gd name="T8" fmla="*/ 0 w 41"/>
                <a:gd name="T9" fmla="*/ 150 h 164"/>
                <a:gd name="T10" fmla="*/ 4 w 41"/>
                <a:gd name="T11" fmla="*/ 95 h 164"/>
                <a:gd name="T12" fmla="*/ 8 w 41"/>
                <a:gd name="T13" fmla="*/ 87 h 164"/>
                <a:gd name="T14" fmla="*/ 11 w 41"/>
                <a:gd name="T15" fmla="*/ 88 h 164"/>
                <a:gd name="T16" fmla="*/ 18 w 41"/>
                <a:gd name="T17" fmla="*/ 31 h 164"/>
                <a:gd name="T18" fmla="*/ 32 w 41"/>
                <a:gd name="T19" fmla="*/ 3 h 164"/>
                <a:gd name="T20" fmla="*/ 36 w 41"/>
                <a:gd name="T21" fmla="*/ 2 h 164"/>
                <a:gd name="T22" fmla="*/ 39 w 41"/>
                <a:gd name="T23" fmla="*/ 18 h 164"/>
                <a:gd name="T24" fmla="*/ 30 w 41"/>
                <a:gd name="T25" fmla="*/ 101 h 164"/>
                <a:gd name="T26" fmla="*/ 23 w 41"/>
                <a:gd name="T27" fmla="*/ 115 h 164"/>
                <a:gd name="T28" fmla="*/ 20 w 41"/>
                <a:gd name="T29" fmla="*/ 105 h 164"/>
                <a:gd name="T30" fmla="*/ 14 w 41"/>
                <a:gd name="T31" fmla="*/ 14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164">
                  <a:moveTo>
                    <a:pt x="14" y="141"/>
                  </a:moveTo>
                  <a:cubicBezTo>
                    <a:pt x="15" y="147"/>
                    <a:pt x="13" y="152"/>
                    <a:pt x="12" y="157"/>
                  </a:cubicBezTo>
                  <a:cubicBezTo>
                    <a:pt x="11" y="161"/>
                    <a:pt x="8" y="163"/>
                    <a:pt x="4" y="164"/>
                  </a:cubicBezTo>
                  <a:cubicBezTo>
                    <a:pt x="3" y="164"/>
                    <a:pt x="2" y="163"/>
                    <a:pt x="2" y="162"/>
                  </a:cubicBezTo>
                  <a:cubicBezTo>
                    <a:pt x="0" y="158"/>
                    <a:pt x="0" y="154"/>
                    <a:pt x="0" y="150"/>
                  </a:cubicBezTo>
                  <a:cubicBezTo>
                    <a:pt x="2" y="132"/>
                    <a:pt x="3" y="113"/>
                    <a:pt x="4" y="95"/>
                  </a:cubicBezTo>
                  <a:cubicBezTo>
                    <a:pt x="5" y="92"/>
                    <a:pt x="5" y="89"/>
                    <a:pt x="8" y="87"/>
                  </a:cubicBezTo>
                  <a:cubicBezTo>
                    <a:pt x="9" y="86"/>
                    <a:pt x="11" y="88"/>
                    <a:pt x="11" y="88"/>
                  </a:cubicBezTo>
                  <a:cubicBezTo>
                    <a:pt x="9" y="68"/>
                    <a:pt x="17" y="50"/>
                    <a:pt x="18" y="31"/>
                  </a:cubicBezTo>
                  <a:cubicBezTo>
                    <a:pt x="19" y="20"/>
                    <a:pt x="28" y="13"/>
                    <a:pt x="32" y="3"/>
                  </a:cubicBezTo>
                  <a:cubicBezTo>
                    <a:pt x="32" y="1"/>
                    <a:pt x="34" y="0"/>
                    <a:pt x="36" y="2"/>
                  </a:cubicBezTo>
                  <a:cubicBezTo>
                    <a:pt x="41" y="6"/>
                    <a:pt x="39" y="12"/>
                    <a:pt x="39" y="18"/>
                  </a:cubicBezTo>
                  <a:cubicBezTo>
                    <a:pt x="37" y="46"/>
                    <a:pt x="35" y="74"/>
                    <a:pt x="30" y="101"/>
                  </a:cubicBezTo>
                  <a:cubicBezTo>
                    <a:pt x="29" y="106"/>
                    <a:pt x="29" y="112"/>
                    <a:pt x="23" y="115"/>
                  </a:cubicBezTo>
                  <a:cubicBezTo>
                    <a:pt x="18" y="112"/>
                    <a:pt x="20" y="108"/>
                    <a:pt x="20" y="105"/>
                  </a:cubicBezTo>
                  <a:cubicBezTo>
                    <a:pt x="22" y="118"/>
                    <a:pt x="16" y="129"/>
                    <a:pt x="14" y="141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6" name="Freeform 2603"/>
            <p:cNvSpPr/>
            <p:nvPr/>
          </p:nvSpPr>
          <p:spPr bwMode="auto">
            <a:xfrm>
              <a:off x="6709" y="3855"/>
              <a:ext cx="16" cy="39"/>
            </a:xfrm>
            <a:custGeom>
              <a:avLst/>
              <a:gdLst>
                <a:gd name="T0" fmla="*/ 9 w 11"/>
                <a:gd name="T1" fmla="*/ 11 h 26"/>
                <a:gd name="T2" fmla="*/ 6 w 11"/>
                <a:gd name="T3" fmla="*/ 26 h 26"/>
                <a:gd name="T4" fmla="*/ 0 w 11"/>
                <a:gd name="T5" fmla="*/ 20 h 26"/>
                <a:gd name="T6" fmla="*/ 0 w 11"/>
                <a:gd name="T7" fmla="*/ 9 h 26"/>
                <a:gd name="T8" fmla="*/ 1 w 11"/>
                <a:gd name="T9" fmla="*/ 8 h 26"/>
                <a:gd name="T10" fmla="*/ 6 w 11"/>
                <a:gd name="T11" fmla="*/ 2 h 26"/>
                <a:gd name="T12" fmla="*/ 10 w 11"/>
                <a:gd name="T13" fmla="*/ 2 h 26"/>
                <a:gd name="T14" fmla="*/ 9 w 11"/>
                <a:gd name="T1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6">
                  <a:moveTo>
                    <a:pt x="9" y="11"/>
                  </a:moveTo>
                  <a:cubicBezTo>
                    <a:pt x="9" y="16"/>
                    <a:pt x="8" y="21"/>
                    <a:pt x="6" y="26"/>
                  </a:cubicBezTo>
                  <a:cubicBezTo>
                    <a:pt x="2" y="26"/>
                    <a:pt x="0" y="24"/>
                    <a:pt x="0" y="20"/>
                  </a:cubicBezTo>
                  <a:cubicBezTo>
                    <a:pt x="0" y="16"/>
                    <a:pt x="0" y="13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7"/>
                    <a:pt x="4" y="5"/>
                    <a:pt x="6" y="2"/>
                  </a:cubicBezTo>
                  <a:cubicBezTo>
                    <a:pt x="7" y="1"/>
                    <a:pt x="8" y="0"/>
                    <a:pt x="10" y="2"/>
                  </a:cubicBezTo>
                  <a:cubicBezTo>
                    <a:pt x="10" y="5"/>
                    <a:pt x="11" y="8"/>
                    <a:pt x="9" y="11"/>
                  </a:cubicBezTo>
                  <a:close/>
                </a:path>
              </a:pathLst>
            </a:custGeom>
            <a:solidFill>
              <a:srgbClr val="BE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7" name="Freeform 2604"/>
            <p:cNvSpPr/>
            <p:nvPr/>
          </p:nvSpPr>
          <p:spPr bwMode="auto">
            <a:xfrm>
              <a:off x="6700" y="3826"/>
              <a:ext cx="15" cy="59"/>
            </a:xfrm>
            <a:custGeom>
              <a:avLst/>
              <a:gdLst>
                <a:gd name="T0" fmla="*/ 0 w 10"/>
                <a:gd name="T1" fmla="*/ 39 h 39"/>
                <a:gd name="T2" fmla="*/ 6 w 10"/>
                <a:gd name="T3" fmla="*/ 0 h 39"/>
                <a:gd name="T4" fmla="*/ 8 w 10"/>
                <a:gd name="T5" fmla="*/ 13 h 39"/>
                <a:gd name="T6" fmla="*/ 10 w 10"/>
                <a:gd name="T7" fmla="*/ 17 h 39"/>
                <a:gd name="T8" fmla="*/ 6 w 10"/>
                <a:gd name="T9" fmla="*/ 28 h 39"/>
                <a:gd name="T10" fmla="*/ 6 w 10"/>
                <a:gd name="T11" fmla="*/ 28 h 39"/>
                <a:gd name="T12" fmla="*/ 2 w 10"/>
                <a:gd name="T13" fmla="*/ 33 h 39"/>
                <a:gd name="T14" fmla="*/ 0 w 10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9">
                  <a:moveTo>
                    <a:pt x="0" y="39"/>
                  </a:moveTo>
                  <a:cubicBezTo>
                    <a:pt x="0" y="26"/>
                    <a:pt x="4" y="13"/>
                    <a:pt x="6" y="0"/>
                  </a:cubicBezTo>
                  <a:cubicBezTo>
                    <a:pt x="8" y="4"/>
                    <a:pt x="7" y="8"/>
                    <a:pt x="8" y="13"/>
                  </a:cubicBezTo>
                  <a:cubicBezTo>
                    <a:pt x="9" y="13"/>
                    <a:pt x="10" y="15"/>
                    <a:pt x="10" y="17"/>
                  </a:cubicBezTo>
                  <a:cubicBezTo>
                    <a:pt x="10" y="21"/>
                    <a:pt x="9" y="25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29"/>
                    <a:pt x="2" y="31"/>
                    <a:pt x="2" y="33"/>
                  </a:cubicBezTo>
                  <a:cubicBezTo>
                    <a:pt x="2" y="36"/>
                    <a:pt x="2" y="38"/>
                    <a:pt x="0" y="39"/>
                  </a:cubicBezTo>
                  <a:close/>
                </a:path>
              </a:pathLst>
            </a:custGeom>
            <a:solidFill>
              <a:srgbClr val="BE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8" name="Freeform 2605"/>
            <p:cNvSpPr/>
            <p:nvPr/>
          </p:nvSpPr>
          <p:spPr bwMode="auto">
            <a:xfrm>
              <a:off x="6673" y="3916"/>
              <a:ext cx="12" cy="81"/>
            </a:xfrm>
            <a:custGeom>
              <a:avLst/>
              <a:gdLst>
                <a:gd name="T0" fmla="*/ 8 w 8"/>
                <a:gd name="T1" fmla="*/ 0 h 54"/>
                <a:gd name="T2" fmla="*/ 8 w 8"/>
                <a:gd name="T3" fmla="*/ 2 h 54"/>
                <a:gd name="T4" fmla="*/ 8 w 8"/>
                <a:gd name="T5" fmla="*/ 54 h 54"/>
                <a:gd name="T6" fmla="*/ 6 w 8"/>
                <a:gd name="T7" fmla="*/ 47 h 54"/>
                <a:gd name="T8" fmla="*/ 3 w 8"/>
                <a:gd name="T9" fmla="*/ 14 h 54"/>
                <a:gd name="T10" fmla="*/ 8 w 8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4">
                  <a:moveTo>
                    <a:pt x="8" y="0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0"/>
                    <a:pt x="8" y="37"/>
                    <a:pt x="8" y="54"/>
                  </a:cubicBezTo>
                  <a:cubicBezTo>
                    <a:pt x="6" y="52"/>
                    <a:pt x="7" y="49"/>
                    <a:pt x="6" y="47"/>
                  </a:cubicBezTo>
                  <a:cubicBezTo>
                    <a:pt x="5" y="36"/>
                    <a:pt x="4" y="25"/>
                    <a:pt x="3" y="14"/>
                  </a:cubicBezTo>
                  <a:cubicBezTo>
                    <a:pt x="2" y="9"/>
                    <a:pt x="0" y="2"/>
                    <a:pt x="8" y="0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9" name="Freeform 2606"/>
            <p:cNvSpPr/>
            <p:nvPr/>
          </p:nvSpPr>
          <p:spPr bwMode="auto">
            <a:xfrm>
              <a:off x="6938" y="4054"/>
              <a:ext cx="162" cy="174"/>
            </a:xfrm>
            <a:custGeom>
              <a:avLst/>
              <a:gdLst>
                <a:gd name="T0" fmla="*/ 62 w 108"/>
                <a:gd name="T1" fmla="*/ 81 h 116"/>
                <a:gd name="T2" fmla="*/ 54 w 108"/>
                <a:gd name="T3" fmla="*/ 83 h 116"/>
                <a:gd name="T4" fmla="*/ 43 w 108"/>
                <a:gd name="T5" fmla="*/ 88 h 116"/>
                <a:gd name="T6" fmla="*/ 35 w 108"/>
                <a:gd name="T7" fmla="*/ 93 h 116"/>
                <a:gd name="T8" fmla="*/ 28 w 108"/>
                <a:gd name="T9" fmla="*/ 93 h 116"/>
                <a:gd name="T10" fmla="*/ 19 w 108"/>
                <a:gd name="T11" fmla="*/ 103 h 116"/>
                <a:gd name="T12" fmla="*/ 18 w 108"/>
                <a:gd name="T13" fmla="*/ 104 h 116"/>
                <a:gd name="T14" fmla="*/ 4 w 108"/>
                <a:gd name="T15" fmla="*/ 114 h 116"/>
                <a:gd name="T16" fmla="*/ 4 w 108"/>
                <a:gd name="T17" fmla="*/ 114 h 116"/>
                <a:gd name="T18" fmla="*/ 0 w 108"/>
                <a:gd name="T19" fmla="*/ 116 h 116"/>
                <a:gd name="T20" fmla="*/ 12 w 108"/>
                <a:gd name="T21" fmla="*/ 91 h 116"/>
                <a:gd name="T22" fmla="*/ 22 w 108"/>
                <a:gd name="T23" fmla="*/ 91 h 116"/>
                <a:gd name="T24" fmla="*/ 35 w 108"/>
                <a:gd name="T25" fmla="*/ 83 h 116"/>
                <a:gd name="T26" fmla="*/ 39 w 108"/>
                <a:gd name="T27" fmla="*/ 76 h 116"/>
                <a:gd name="T28" fmla="*/ 41 w 108"/>
                <a:gd name="T29" fmla="*/ 71 h 116"/>
                <a:gd name="T30" fmla="*/ 48 w 108"/>
                <a:gd name="T31" fmla="*/ 57 h 116"/>
                <a:gd name="T32" fmla="*/ 52 w 108"/>
                <a:gd name="T33" fmla="*/ 46 h 116"/>
                <a:gd name="T34" fmla="*/ 59 w 108"/>
                <a:gd name="T35" fmla="*/ 34 h 116"/>
                <a:gd name="T36" fmla="*/ 74 w 108"/>
                <a:gd name="T37" fmla="*/ 32 h 116"/>
                <a:gd name="T38" fmla="*/ 87 w 108"/>
                <a:gd name="T39" fmla="*/ 27 h 116"/>
                <a:gd name="T40" fmla="*/ 92 w 108"/>
                <a:gd name="T41" fmla="*/ 19 h 116"/>
                <a:gd name="T42" fmla="*/ 91 w 108"/>
                <a:gd name="T43" fmla="*/ 6 h 116"/>
                <a:gd name="T44" fmla="*/ 104 w 108"/>
                <a:gd name="T45" fmla="*/ 4 h 116"/>
                <a:gd name="T46" fmla="*/ 103 w 108"/>
                <a:gd name="T47" fmla="*/ 16 h 116"/>
                <a:gd name="T48" fmla="*/ 98 w 108"/>
                <a:gd name="T49" fmla="*/ 24 h 116"/>
                <a:gd name="T50" fmla="*/ 93 w 108"/>
                <a:gd name="T51" fmla="*/ 34 h 116"/>
                <a:gd name="T52" fmla="*/ 91 w 108"/>
                <a:gd name="T53" fmla="*/ 35 h 116"/>
                <a:gd name="T54" fmla="*/ 77 w 108"/>
                <a:gd name="T55" fmla="*/ 38 h 116"/>
                <a:gd name="T56" fmla="*/ 66 w 108"/>
                <a:gd name="T57" fmla="*/ 51 h 116"/>
                <a:gd name="T58" fmla="*/ 66 w 108"/>
                <a:gd name="T59" fmla="*/ 65 h 116"/>
                <a:gd name="T60" fmla="*/ 62 w 108"/>
                <a:gd name="T61" fmla="*/ 8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16">
                  <a:moveTo>
                    <a:pt x="62" y="81"/>
                  </a:moveTo>
                  <a:cubicBezTo>
                    <a:pt x="59" y="81"/>
                    <a:pt x="56" y="81"/>
                    <a:pt x="54" y="83"/>
                  </a:cubicBezTo>
                  <a:cubicBezTo>
                    <a:pt x="50" y="83"/>
                    <a:pt x="45" y="83"/>
                    <a:pt x="43" y="88"/>
                  </a:cubicBezTo>
                  <a:cubicBezTo>
                    <a:pt x="42" y="92"/>
                    <a:pt x="39" y="93"/>
                    <a:pt x="35" y="93"/>
                  </a:cubicBezTo>
                  <a:cubicBezTo>
                    <a:pt x="33" y="93"/>
                    <a:pt x="30" y="93"/>
                    <a:pt x="28" y="93"/>
                  </a:cubicBezTo>
                  <a:cubicBezTo>
                    <a:pt x="19" y="93"/>
                    <a:pt x="19" y="93"/>
                    <a:pt x="19" y="103"/>
                  </a:cubicBezTo>
                  <a:cubicBezTo>
                    <a:pt x="19" y="103"/>
                    <a:pt x="18" y="104"/>
                    <a:pt x="18" y="104"/>
                  </a:cubicBezTo>
                  <a:cubicBezTo>
                    <a:pt x="14" y="109"/>
                    <a:pt x="8" y="110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3" y="115"/>
                    <a:pt x="2" y="115"/>
                    <a:pt x="0" y="116"/>
                  </a:cubicBezTo>
                  <a:cubicBezTo>
                    <a:pt x="4" y="107"/>
                    <a:pt x="5" y="98"/>
                    <a:pt x="12" y="91"/>
                  </a:cubicBezTo>
                  <a:cubicBezTo>
                    <a:pt x="15" y="91"/>
                    <a:pt x="19" y="91"/>
                    <a:pt x="22" y="91"/>
                  </a:cubicBezTo>
                  <a:cubicBezTo>
                    <a:pt x="28" y="90"/>
                    <a:pt x="32" y="88"/>
                    <a:pt x="35" y="83"/>
                  </a:cubicBezTo>
                  <a:cubicBezTo>
                    <a:pt x="36" y="80"/>
                    <a:pt x="37" y="78"/>
                    <a:pt x="39" y="76"/>
                  </a:cubicBezTo>
                  <a:cubicBezTo>
                    <a:pt x="41" y="74"/>
                    <a:pt x="42" y="73"/>
                    <a:pt x="41" y="71"/>
                  </a:cubicBezTo>
                  <a:cubicBezTo>
                    <a:pt x="38" y="63"/>
                    <a:pt x="43" y="60"/>
                    <a:pt x="48" y="57"/>
                  </a:cubicBezTo>
                  <a:cubicBezTo>
                    <a:pt x="54" y="53"/>
                    <a:pt x="54" y="53"/>
                    <a:pt x="52" y="46"/>
                  </a:cubicBezTo>
                  <a:cubicBezTo>
                    <a:pt x="51" y="40"/>
                    <a:pt x="53" y="35"/>
                    <a:pt x="59" y="34"/>
                  </a:cubicBezTo>
                  <a:cubicBezTo>
                    <a:pt x="63" y="32"/>
                    <a:pt x="68" y="31"/>
                    <a:pt x="74" y="32"/>
                  </a:cubicBezTo>
                  <a:cubicBezTo>
                    <a:pt x="80" y="34"/>
                    <a:pt x="84" y="32"/>
                    <a:pt x="87" y="27"/>
                  </a:cubicBezTo>
                  <a:cubicBezTo>
                    <a:pt x="89" y="24"/>
                    <a:pt x="91" y="22"/>
                    <a:pt x="92" y="19"/>
                  </a:cubicBezTo>
                  <a:cubicBezTo>
                    <a:pt x="97" y="13"/>
                    <a:pt x="97" y="13"/>
                    <a:pt x="91" y="6"/>
                  </a:cubicBezTo>
                  <a:cubicBezTo>
                    <a:pt x="94" y="1"/>
                    <a:pt x="99" y="0"/>
                    <a:pt x="104" y="4"/>
                  </a:cubicBezTo>
                  <a:cubicBezTo>
                    <a:pt x="108" y="7"/>
                    <a:pt x="105" y="12"/>
                    <a:pt x="103" y="16"/>
                  </a:cubicBezTo>
                  <a:cubicBezTo>
                    <a:pt x="101" y="19"/>
                    <a:pt x="100" y="21"/>
                    <a:pt x="98" y="24"/>
                  </a:cubicBezTo>
                  <a:cubicBezTo>
                    <a:pt x="97" y="27"/>
                    <a:pt x="95" y="31"/>
                    <a:pt x="93" y="34"/>
                  </a:cubicBezTo>
                  <a:cubicBezTo>
                    <a:pt x="92" y="34"/>
                    <a:pt x="92" y="35"/>
                    <a:pt x="91" y="35"/>
                  </a:cubicBezTo>
                  <a:cubicBezTo>
                    <a:pt x="86" y="38"/>
                    <a:pt x="81" y="37"/>
                    <a:pt x="77" y="38"/>
                  </a:cubicBezTo>
                  <a:cubicBezTo>
                    <a:pt x="69" y="41"/>
                    <a:pt x="67" y="43"/>
                    <a:pt x="66" y="51"/>
                  </a:cubicBezTo>
                  <a:cubicBezTo>
                    <a:pt x="66" y="56"/>
                    <a:pt x="65" y="61"/>
                    <a:pt x="66" y="65"/>
                  </a:cubicBezTo>
                  <a:cubicBezTo>
                    <a:pt x="68" y="71"/>
                    <a:pt x="66" y="77"/>
                    <a:pt x="62" y="81"/>
                  </a:cubicBezTo>
                  <a:close/>
                </a:path>
              </a:pathLst>
            </a:custGeom>
            <a:solidFill>
              <a:srgbClr val="FCE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0" name="Freeform 2607"/>
            <p:cNvSpPr/>
            <p:nvPr/>
          </p:nvSpPr>
          <p:spPr bwMode="auto">
            <a:xfrm>
              <a:off x="7075" y="4043"/>
              <a:ext cx="72" cy="63"/>
            </a:xfrm>
            <a:custGeom>
              <a:avLst/>
              <a:gdLst>
                <a:gd name="T0" fmla="*/ 0 w 48"/>
                <a:gd name="T1" fmla="*/ 40 h 42"/>
                <a:gd name="T2" fmla="*/ 3 w 48"/>
                <a:gd name="T3" fmla="*/ 31 h 42"/>
                <a:gd name="T4" fmla="*/ 8 w 48"/>
                <a:gd name="T5" fmla="*/ 26 h 42"/>
                <a:gd name="T6" fmla="*/ 11 w 48"/>
                <a:gd name="T7" fmla="*/ 6 h 42"/>
                <a:gd name="T8" fmla="*/ 11 w 48"/>
                <a:gd name="T9" fmla="*/ 6 h 42"/>
                <a:gd name="T10" fmla="*/ 13 w 48"/>
                <a:gd name="T11" fmla="*/ 4 h 42"/>
                <a:gd name="T12" fmla="*/ 27 w 48"/>
                <a:gd name="T13" fmla="*/ 4 h 42"/>
                <a:gd name="T14" fmla="*/ 38 w 48"/>
                <a:gd name="T15" fmla="*/ 0 h 42"/>
                <a:gd name="T16" fmla="*/ 46 w 48"/>
                <a:gd name="T17" fmla="*/ 3 h 42"/>
                <a:gd name="T18" fmla="*/ 40 w 48"/>
                <a:gd name="T19" fmla="*/ 15 h 42"/>
                <a:gd name="T20" fmla="*/ 20 w 48"/>
                <a:gd name="T21" fmla="*/ 29 h 42"/>
                <a:gd name="T22" fmla="*/ 10 w 48"/>
                <a:gd name="T23" fmla="*/ 36 h 42"/>
                <a:gd name="T24" fmla="*/ 0 w 48"/>
                <a:gd name="T2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2">
                  <a:moveTo>
                    <a:pt x="0" y="40"/>
                  </a:moveTo>
                  <a:cubicBezTo>
                    <a:pt x="1" y="37"/>
                    <a:pt x="2" y="34"/>
                    <a:pt x="3" y="31"/>
                  </a:cubicBezTo>
                  <a:cubicBezTo>
                    <a:pt x="5" y="29"/>
                    <a:pt x="6" y="27"/>
                    <a:pt x="8" y="26"/>
                  </a:cubicBezTo>
                  <a:cubicBezTo>
                    <a:pt x="17" y="16"/>
                    <a:pt x="17" y="1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8" y="4"/>
                    <a:pt x="22" y="4"/>
                    <a:pt x="27" y="4"/>
                  </a:cubicBezTo>
                  <a:cubicBezTo>
                    <a:pt x="31" y="4"/>
                    <a:pt x="35" y="3"/>
                    <a:pt x="38" y="0"/>
                  </a:cubicBezTo>
                  <a:cubicBezTo>
                    <a:pt x="41" y="1"/>
                    <a:pt x="44" y="2"/>
                    <a:pt x="46" y="3"/>
                  </a:cubicBezTo>
                  <a:cubicBezTo>
                    <a:pt x="48" y="9"/>
                    <a:pt x="43" y="13"/>
                    <a:pt x="40" y="15"/>
                  </a:cubicBezTo>
                  <a:cubicBezTo>
                    <a:pt x="33" y="20"/>
                    <a:pt x="28" y="26"/>
                    <a:pt x="20" y="29"/>
                  </a:cubicBezTo>
                  <a:cubicBezTo>
                    <a:pt x="16" y="30"/>
                    <a:pt x="13" y="33"/>
                    <a:pt x="10" y="36"/>
                  </a:cubicBezTo>
                  <a:cubicBezTo>
                    <a:pt x="7" y="39"/>
                    <a:pt x="5" y="42"/>
                    <a:pt x="0" y="40"/>
                  </a:cubicBezTo>
                  <a:close/>
                </a:path>
              </a:pathLst>
            </a:custGeom>
            <a:solidFill>
              <a:srgbClr val="F8E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1" name="Freeform 2608"/>
            <p:cNvSpPr/>
            <p:nvPr/>
          </p:nvSpPr>
          <p:spPr bwMode="auto">
            <a:xfrm>
              <a:off x="7061" y="4045"/>
              <a:ext cx="48" cy="45"/>
            </a:xfrm>
            <a:custGeom>
              <a:avLst/>
              <a:gdLst>
                <a:gd name="T0" fmla="*/ 20 w 32"/>
                <a:gd name="T1" fmla="*/ 5 h 30"/>
                <a:gd name="T2" fmla="*/ 23 w 32"/>
                <a:gd name="T3" fmla="*/ 20 h 30"/>
                <a:gd name="T4" fmla="*/ 12 w 32"/>
                <a:gd name="T5" fmla="*/ 30 h 30"/>
                <a:gd name="T6" fmla="*/ 17 w 32"/>
                <a:gd name="T7" fmla="*/ 23 h 30"/>
                <a:gd name="T8" fmla="*/ 21 w 32"/>
                <a:gd name="T9" fmla="*/ 15 h 30"/>
                <a:gd name="T10" fmla="*/ 17 w 32"/>
                <a:gd name="T11" fmla="*/ 11 h 30"/>
                <a:gd name="T12" fmla="*/ 9 w 32"/>
                <a:gd name="T13" fmla="*/ 12 h 30"/>
                <a:gd name="T14" fmla="*/ 0 w 32"/>
                <a:gd name="T15" fmla="*/ 0 h 30"/>
                <a:gd name="T16" fmla="*/ 20 w 32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0" y="5"/>
                  </a:moveTo>
                  <a:cubicBezTo>
                    <a:pt x="32" y="10"/>
                    <a:pt x="32" y="11"/>
                    <a:pt x="23" y="20"/>
                  </a:cubicBezTo>
                  <a:cubicBezTo>
                    <a:pt x="20" y="23"/>
                    <a:pt x="17" y="27"/>
                    <a:pt x="12" y="30"/>
                  </a:cubicBezTo>
                  <a:cubicBezTo>
                    <a:pt x="13" y="27"/>
                    <a:pt x="15" y="25"/>
                    <a:pt x="17" y="23"/>
                  </a:cubicBezTo>
                  <a:cubicBezTo>
                    <a:pt x="19" y="21"/>
                    <a:pt x="20" y="18"/>
                    <a:pt x="21" y="15"/>
                  </a:cubicBezTo>
                  <a:cubicBezTo>
                    <a:pt x="22" y="12"/>
                    <a:pt x="20" y="11"/>
                    <a:pt x="17" y="11"/>
                  </a:cubicBezTo>
                  <a:cubicBezTo>
                    <a:pt x="14" y="12"/>
                    <a:pt x="11" y="12"/>
                    <a:pt x="9" y="12"/>
                  </a:cubicBezTo>
                  <a:cubicBezTo>
                    <a:pt x="6" y="9"/>
                    <a:pt x="2" y="5"/>
                    <a:pt x="0" y="0"/>
                  </a:cubicBezTo>
                  <a:cubicBezTo>
                    <a:pt x="8" y="0"/>
                    <a:pt x="13" y="7"/>
                    <a:pt x="20" y="5"/>
                  </a:cubicBezTo>
                  <a:close/>
                </a:path>
              </a:pathLst>
            </a:custGeom>
            <a:solidFill>
              <a:srgbClr val="FA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2" name="Freeform 2609"/>
            <p:cNvSpPr/>
            <p:nvPr/>
          </p:nvSpPr>
          <p:spPr bwMode="auto">
            <a:xfrm>
              <a:off x="7091" y="404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3" name="Freeform 2610"/>
            <p:cNvSpPr/>
            <p:nvPr/>
          </p:nvSpPr>
          <p:spPr bwMode="auto">
            <a:xfrm>
              <a:off x="6415" y="3925"/>
              <a:ext cx="15" cy="5"/>
            </a:xfrm>
            <a:custGeom>
              <a:avLst/>
              <a:gdLst>
                <a:gd name="T0" fmla="*/ 0 w 10"/>
                <a:gd name="T1" fmla="*/ 0 h 3"/>
                <a:gd name="T2" fmla="*/ 10 w 10"/>
                <a:gd name="T3" fmla="*/ 2 h 3"/>
                <a:gd name="T4" fmla="*/ 0 w 10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6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4" name="Freeform 2611"/>
            <p:cNvSpPr/>
            <p:nvPr/>
          </p:nvSpPr>
          <p:spPr bwMode="auto">
            <a:xfrm>
              <a:off x="6446" y="3934"/>
              <a:ext cx="12" cy="3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5" name="Freeform 2612"/>
            <p:cNvSpPr/>
            <p:nvPr/>
          </p:nvSpPr>
          <p:spPr bwMode="auto">
            <a:xfrm>
              <a:off x="6430" y="3928"/>
              <a:ext cx="10" cy="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2"/>
                  </a:cubicBezTo>
                  <a:cubicBezTo>
                    <a:pt x="5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6" name="Freeform 2613"/>
            <p:cNvSpPr/>
            <p:nvPr/>
          </p:nvSpPr>
          <p:spPr bwMode="auto">
            <a:xfrm>
              <a:off x="6458" y="393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7" name="Freeform 2614"/>
            <p:cNvSpPr/>
            <p:nvPr/>
          </p:nvSpPr>
          <p:spPr bwMode="auto">
            <a:xfrm>
              <a:off x="6440" y="3931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8" name="Freeform 2615"/>
            <p:cNvSpPr/>
            <p:nvPr/>
          </p:nvSpPr>
          <p:spPr bwMode="auto">
            <a:xfrm>
              <a:off x="6550" y="3753"/>
              <a:ext cx="61" cy="144"/>
            </a:xfrm>
            <a:custGeom>
              <a:avLst/>
              <a:gdLst>
                <a:gd name="T0" fmla="*/ 2 w 41"/>
                <a:gd name="T1" fmla="*/ 6 h 96"/>
                <a:gd name="T2" fmla="*/ 2 w 41"/>
                <a:gd name="T3" fmla="*/ 4 h 96"/>
                <a:gd name="T4" fmla="*/ 14 w 41"/>
                <a:gd name="T5" fmla="*/ 5 h 96"/>
                <a:gd name="T6" fmla="*/ 16 w 41"/>
                <a:gd name="T7" fmla="*/ 7 h 96"/>
                <a:gd name="T8" fmla="*/ 18 w 41"/>
                <a:gd name="T9" fmla="*/ 11 h 96"/>
                <a:gd name="T10" fmla="*/ 19 w 41"/>
                <a:gd name="T11" fmla="*/ 14 h 96"/>
                <a:gd name="T12" fmla="*/ 21 w 41"/>
                <a:gd name="T13" fmla="*/ 19 h 96"/>
                <a:gd name="T14" fmla="*/ 24 w 41"/>
                <a:gd name="T15" fmla="*/ 26 h 96"/>
                <a:gd name="T16" fmla="*/ 24 w 41"/>
                <a:gd name="T17" fmla="*/ 28 h 96"/>
                <a:gd name="T18" fmla="*/ 27 w 41"/>
                <a:gd name="T19" fmla="*/ 33 h 96"/>
                <a:gd name="T20" fmla="*/ 36 w 41"/>
                <a:gd name="T21" fmla="*/ 61 h 96"/>
                <a:gd name="T22" fmla="*/ 38 w 41"/>
                <a:gd name="T23" fmla="*/ 70 h 96"/>
                <a:gd name="T24" fmla="*/ 40 w 41"/>
                <a:gd name="T25" fmla="*/ 86 h 96"/>
                <a:gd name="T26" fmla="*/ 38 w 41"/>
                <a:gd name="T27" fmla="*/ 94 h 96"/>
                <a:gd name="T28" fmla="*/ 29 w 41"/>
                <a:gd name="T29" fmla="*/ 92 h 96"/>
                <a:gd name="T30" fmla="*/ 27 w 41"/>
                <a:gd name="T31" fmla="*/ 81 h 96"/>
                <a:gd name="T32" fmla="*/ 23 w 41"/>
                <a:gd name="T33" fmla="*/ 76 h 96"/>
                <a:gd name="T34" fmla="*/ 22 w 41"/>
                <a:gd name="T35" fmla="*/ 73 h 96"/>
                <a:gd name="T36" fmla="*/ 20 w 41"/>
                <a:gd name="T37" fmla="*/ 67 h 96"/>
                <a:gd name="T38" fmla="*/ 13 w 41"/>
                <a:gd name="T39" fmla="*/ 52 h 96"/>
                <a:gd name="T40" fmla="*/ 13 w 41"/>
                <a:gd name="T41" fmla="*/ 50 h 96"/>
                <a:gd name="T42" fmla="*/ 10 w 41"/>
                <a:gd name="T43" fmla="*/ 37 h 96"/>
                <a:gd name="T44" fmla="*/ 3 w 41"/>
                <a:gd name="T45" fmla="*/ 16 h 96"/>
                <a:gd name="T46" fmla="*/ 2 w 41"/>
                <a:gd name="T47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96">
                  <a:moveTo>
                    <a:pt x="2" y="6"/>
                  </a:moveTo>
                  <a:cubicBezTo>
                    <a:pt x="2" y="5"/>
                    <a:pt x="2" y="5"/>
                    <a:pt x="2" y="4"/>
                  </a:cubicBezTo>
                  <a:cubicBezTo>
                    <a:pt x="6" y="0"/>
                    <a:pt x="10" y="2"/>
                    <a:pt x="14" y="5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8"/>
                    <a:pt x="17" y="10"/>
                    <a:pt x="18" y="11"/>
                  </a:cubicBezTo>
                  <a:cubicBezTo>
                    <a:pt x="18" y="12"/>
                    <a:pt x="18" y="13"/>
                    <a:pt x="19" y="14"/>
                  </a:cubicBezTo>
                  <a:cubicBezTo>
                    <a:pt x="19" y="16"/>
                    <a:pt x="20" y="17"/>
                    <a:pt x="21" y="19"/>
                  </a:cubicBezTo>
                  <a:cubicBezTo>
                    <a:pt x="21" y="21"/>
                    <a:pt x="22" y="24"/>
                    <a:pt x="24" y="26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5" y="30"/>
                    <a:pt x="26" y="31"/>
                    <a:pt x="27" y="33"/>
                  </a:cubicBezTo>
                  <a:cubicBezTo>
                    <a:pt x="31" y="42"/>
                    <a:pt x="34" y="51"/>
                    <a:pt x="36" y="61"/>
                  </a:cubicBezTo>
                  <a:cubicBezTo>
                    <a:pt x="36" y="64"/>
                    <a:pt x="37" y="67"/>
                    <a:pt x="38" y="70"/>
                  </a:cubicBezTo>
                  <a:cubicBezTo>
                    <a:pt x="40" y="75"/>
                    <a:pt x="39" y="81"/>
                    <a:pt x="40" y="86"/>
                  </a:cubicBezTo>
                  <a:cubicBezTo>
                    <a:pt x="41" y="89"/>
                    <a:pt x="41" y="92"/>
                    <a:pt x="38" y="94"/>
                  </a:cubicBezTo>
                  <a:cubicBezTo>
                    <a:pt x="35" y="96"/>
                    <a:pt x="31" y="96"/>
                    <a:pt x="29" y="92"/>
                  </a:cubicBezTo>
                  <a:cubicBezTo>
                    <a:pt x="29" y="88"/>
                    <a:pt x="30" y="84"/>
                    <a:pt x="27" y="81"/>
                  </a:cubicBezTo>
                  <a:cubicBezTo>
                    <a:pt x="25" y="80"/>
                    <a:pt x="24" y="78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1" y="71"/>
                    <a:pt x="21" y="69"/>
                    <a:pt x="20" y="67"/>
                  </a:cubicBezTo>
                  <a:cubicBezTo>
                    <a:pt x="18" y="62"/>
                    <a:pt x="18" y="56"/>
                    <a:pt x="13" y="52"/>
                  </a:cubicBezTo>
                  <a:cubicBezTo>
                    <a:pt x="13" y="51"/>
                    <a:pt x="13" y="50"/>
                    <a:pt x="13" y="50"/>
                  </a:cubicBezTo>
                  <a:cubicBezTo>
                    <a:pt x="13" y="45"/>
                    <a:pt x="11" y="41"/>
                    <a:pt x="10" y="37"/>
                  </a:cubicBezTo>
                  <a:cubicBezTo>
                    <a:pt x="7" y="30"/>
                    <a:pt x="5" y="23"/>
                    <a:pt x="3" y="16"/>
                  </a:cubicBezTo>
                  <a:cubicBezTo>
                    <a:pt x="1" y="13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CCB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9" name="Freeform 2616"/>
            <p:cNvSpPr/>
            <p:nvPr/>
          </p:nvSpPr>
          <p:spPr bwMode="auto">
            <a:xfrm>
              <a:off x="6514" y="3882"/>
              <a:ext cx="66" cy="45"/>
            </a:xfrm>
            <a:custGeom>
              <a:avLst/>
              <a:gdLst>
                <a:gd name="T0" fmla="*/ 36 w 44"/>
                <a:gd name="T1" fmla="*/ 8 h 30"/>
                <a:gd name="T2" fmla="*/ 43 w 44"/>
                <a:gd name="T3" fmla="*/ 22 h 30"/>
                <a:gd name="T4" fmla="*/ 41 w 44"/>
                <a:gd name="T5" fmla="*/ 26 h 30"/>
                <a:gd name="T6" fmla="*/ 34 w 44"/>
                <a:gd name="T7" fmla="*/ 29 h 30"/>
                <a:gd name="T8" fmla="*/ 1 w 44"/>
                <a:gd name="T9" fmla="*/ 23 h 30"/>
                <a:gd name="T10" fmla="*/ 5 w 44"/>
                <a:gd name="T11" fmla="*/ 21 h 30"/>
                <a:gd name="T12" fmla="*/ 6 w 44"/>
                <a:gd name="T13" fmla="*/ 16 h 30"/>
                <a:gd name="T14" fmla="*/ 3 w 44"/>
                <a:gd name="T15" fmla="*/ 10 h 30"/>
                <a:gd name="T16" fmla="*/ 5 w 44"/>
                <a:gd name="T17" fmla="*/ 0 h 30"/>
                <a:gd name="T18" fmla="*/ 10 w 44"/>
                <a:gd name="T19" fmla="*/ 0 h 30"/>
                <a:gd name="T20" fmla="*/ 25 w 44"/>
                <a:gd name="T21" fmla="*/ 6 h 30"/>
                <a:gd name="T22" fmla="*/ 36 w 44"/>
                <a:gd name="T2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0">
                  <a:moveTo>
                    <a:pt x="36" y="8"/>
                  </a:moveTo>
                  <a:cubicBezTo>
                    <a:pt x="41" y="11"/>
                    <a:pt x="41" y="17"/>
                    <a:pt x="43" y="22"/>
                  </a:cubicBezTo>
                  <a:cubicBezTo>
                    <a:pt x="44" y="24"/>
                    <a:pt x="43" y="25"/>
                    <a:pt x="41" y="26"/>
                  </a:cubicBezTo>
                  <a:cubicBezTo>
                    <a:pt x="39" y="28"/>
                    <a:pt x="37" y="29"/>
                    <a:pt x="34" y="29"/>
                  </a:cubicBezTo>
                  <a:cubicBezTo>
                    <a:pt x="23" y="30"/>
                    <a:pt x="11" y="30"/>
                    <a:pt x="1" y="23"/>
                  </a:cubicBezTo>
                  <a:cubicBezTo>
                    <a:pt x="2" y="22"/>
                    <a:pt x="3" y="21"/>
                    <a:pt x="5" y="21"/>
                  </a:cubicBezTo>
                  <a:cubicBezTo>
                    <a:pt x="10" y="21"/>
                    <a:pt x="6" y="18"/>
                    <a:pt x="6" y="16"/>
                  </a:cubicBezTo>
                  <a:cubicBezTo>
                    <a:pt x="7" y="13"/>
                    <a:pt x="5" y="12"/>
                    <a:pt x="3" y="10"/>
                  </a:cubicBezTo>
                  <a:cubicBezTo>
                    <a:pt x="1" y="6"/>
                    <a:pt x="0" y="3"/>
                    <a:pt x="5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5" y="2"/>
                    <a:pt x="19" y="6"/>
                    <a:pt x="25" y="6"/>
                  </a:cubicBezTo>
                  <a:cubicBezTo>
                    <a:pt x="29" y="8"/>
                    <a:pt x="32" y="12"/>
                    <a:pt x="36" y="8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70" name="Group 2818"/>
          <p:cNvGrpSpPr/>
          <p:nvPr userDrawn="1"/>
        </p:nvGrpSpPr>
        <p:grpSpPr bwMode="auto">
          <a:xfrm>
            <a:off x="1592173" y="968375"/>
            <a:ext cx="3086100" cy="5638800"/>
            <a:chOff x="5744" y="610"/>
            <a:chExt cx="1944" cy="3552"/>
          </a:xfrm>
        </p:grpSpPr>
        <p:sp>
          <p:nvSpPr>
            <p:cNvPr id="6971" name="Freeform 2618"/>
            <p:cNvSpPr/>
            <p:nvPr/>
          </p:nvSpPr>
          <p:spPr bwMode="auto">
            <a:xfrm>
              <a:off x="6457" y="3844"/>
              <a:ext cx="114" cy="65"/>
            </a:xfrm>
            <a:custGeom>
              <a:avLst/>
              <a:gdLst>
                <a:gd name="T0" fmla="*/ 74 w 76"/>
                <a:gd name="T1" fmla="*/ 33 h 43"/>
                <a:gd name="T2" fmla="*/ 75 w 76"/>
                <a:gd name="T3" fmla="*/ 37 h 43"/>
                <a:gd name="T4" fmla="*/ 73 w 76"/>
                <a:gd name="T5" fmla="*/ 42 h 43"/>
                <a:gd name="T6" fmla="*/ 66 w 76"/>
                <a:gd name="T7" fmla="*/ 39 h 43"/>
                <a:gd name="T8" fmla="*/ 62 w 76"/>
                <a:gd name="T9" fmla="*/ 33 h 43"/>
                <a:gd name="T10" fmla="*/ 60 w 76"/>
                <a:gd name="T11" fmla="*/ 32 h 43"/>
                <a:gd name="T12" fmla="*/ 59 w 76"/>
                <a:gd name="T13" fmla="*/ 31 h 43"/>
                <a:gd name="T14" fmla="*/ 58 w 76"/>
                <a:gd name="T15" fmla="*/ 30 h 43"/>
                <a:gd name="T16" fmla="*/ 56 w 76"/>
                <a:gd name="T17" fmla="*/ 29 h 43"/>
                <a:gd name="T18" fmla="*/ 54 w 76"/>
                <a:gd name="T19" fmla="*/ 26 h 43"/>
                <a:gd name="T20" fmla="*/ 53 w 76"/>
                <a:gd name="T21" fmla="*/ 25 h 43"/>
                <a:gd name="T22" fmla="*/ 51 w 76"/>
                <a:gd name="T23" fmla="*/ 22 h 43"/>
                <a:gd name="T24" fmla="*/ 43 w 76"/>
                <a:gd name="T25" fmla="*/ 14 h 43"/>
                <a:gd name="T26" fmla="*/ 37 w 76"/>
                <a:gd name="T27" fmla="*/ 15 h 43"/>
                <a:gd name="T28" fmla="*/ 22 w 76"/>
                <a:gd name="T29" fmla="*/ 22 h 43"/>
                <a:gd name="T30" fmla="*/ 17 w 76"/>
                <a:gd name="T31" fmla="*/ 21 h 43"/>
                <a:gd name="T32" fmla="*/ 4 w 76"/>
                <a:gd name="T33" fmla="*/ 19 h 43"/>
                <a:gd name="T34" fmla="*/ 0 w 76"/>
                <a:gd name="T35" fmla="*/ 16 h 43"/>
                <a:gd name="T36" fmla="*/ 1 w 76"/>
                <a:gd name="T37" fmla="*/ 13 h 43"/>
                <a:gd name="T38" fmla="*/ 4 w 76"/>
                <a:gd name="T39" fmla="*/ 11 h 43"/>
                <a:gd name="T40" fmla="*/ 53 w 76"/>
                <a:gd name="T41" fmla="*/ 1 h 43"/>
                <a:gd name="T42" fmla="*/ 64 w 76"/>
                <a:gd name="T43" fmla="*/ 14 h 43"/>
                <a:gd name="T44" fmla="*/ 64 w 76"/>
                <a:gd name="T45" fmla="*/ 17 h 43"/>
                <a:gd name="T46" fmla="*/ 64 w 76"/>
                <a:gd name="T47" fmla="*/ 18 h 43"/>
                <a:gd name="T48" fmla="*/ 74 w 76"/>
                <a:gd name="T4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43">
                  <a:moveTo>
                    <a:pt x="74" y="33"/>
                  </a:moveTo>
                  <a:cubicBezTo>
                    <a:pt x="74" y="34"/>
                    <a:pt x="74" y="36"/>
                    <a:pt x="75" y="37"/>
                  </a:cubicBezTo>
                  <a:cubicBezTo>
                    <a:pt x="75" y="39"/>
                    <a:pt x="76" y="41"/>
                    <a:pt x="73" y="42"/>
                  </a:cubicBezTo>
                  <a:cubicBezTo>
                    <a:pt x="70" y="43"/>
                    <a:pt x="67" y="43"/>
                    <a:pt x="66" y="39"/>
                  </a:cubicBezTo>
                  <a:cubicBezTo>
                    <a:pt x="66" y="37"/>
                    <a:pt x="65" y="34"/>
                    <a:pt x="62" y="33"/>
                  </a:cubicBezTo>
                  <a:cubicBezTo>
                    <a:pt x="62" y="33"/>
                    <a:pt x="61" y="33"/>
                    <a:pt x="60" y="32"/>
                  </a:cubicBezTo>
                  <a:cubicBezTo>
                    <a:pt x="60" y="32"/>
                    <a:pt x="59" y="32"/>
                    <a:pt x="59" y="31"/>
                  </a:cubicBezTo>
                  <a:cubicBezTo>
                    <a:pt x="58" y="31"/>
                    <a:pt x="58" y="31"/>
                    <a:pt x="58" y="30"/>
                  </a:cubicBezTo>
                  <a:cubicBezTo>
                    <a:pt x="57" y="30"/>
                    <a:pt x="57" y="30"/>
                    <a:pt x="56" y="29"/>
                  </a:cubicBezTo>
                  <a:cubicBezTo>
                    <a:pt x="56" y="28"/>
                    <a:pt x="55" y="27"/>
                    <a:pt x="54" y="26"/>
                  </a:cubicBezTo>
                  <a:cubicBezTo>
                    <a:pt x="54" y="26"/>
                    <a:pt x="53" y="25"/>
                    <a:pt x="53" y="25"/>
                  </a:cubicBezTo>
                  <a:cubicBezTo>
                    <a:pt x="52" y="24"/>
                    <a:pt x="51" y="23"/>
                    <a:pt x="51" y="22"/>
                  </a:cubicBezTo>
                  <a:cubicBezTo>
                    <a:pt x="49" y="19"/>
                    <a:pt x="46" y="16"/>
                    <a:pt x="43" y="14"/>
                  </a:cubicBezTo>
                  <a:cubicBezTo>
                    <a:pt x="41" y="14"/>
                    <a:pt x="38" y="13"/>
                    <a:pt x="37" y="15"/>
                  </a:cubicBezTo>
                  <a:cubicBezTo>
                    <a:pt x="34" y="21"/>
                    <a:pt x="28" y="21"/>
                    <a:pt x="22" y="22"/>
                  </a:cubicBezTo>
                  <a:cubicBezTo>
                    <a:pt x="20" y="22"/>
                    <a:pt x="19" y="22"/>
                    <a:pt x="17" y="21"/>
                  </a:cubicBezTo>
                  <a:cubicBezTo>
                    <a:pt x="13" y="21"/>
                    <a:pt x="9" y="19"/>
                    <a:pt x="4" y="19"/>
                  </a:cubicBezTo>
                  <a:cubicBezTo>
                    <a:pt x="3" y="18"/>
                    <a:pt x="1" y="18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1" y="12"/>
                    <a:pt x="3" y="10"/>
                    <a:pt x="4" y="11"/>
                  </a:cubicBezTo>
                  <a:cubicBezTo>
                    <a:pt x="22" y="13"/>
                    <a:pt x="36" y="0"/>
                    <a:pt x="53" y="1"/>
                  </a:cubicBezTo>
                  <a:cubicBezTo>
                    <a:pt x="60" y="3"/>
                    <a:pt x="62" y="8"/>
                    <a:pt x="64" y="14"/>
                  </a:cubicBezTo>
                  <a:cubicBezTo>
                    <a:pt x="64" y="15"/>
                    <a:pt x="64" y="16"/>
                    <a:pt x="64" y="17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5" y="25"/>
                    <a:pt x="71" y="28"/>
                    <a:pt x="74" y="33"/>
                  </a:cubicBezTo>
                  <a:close/>
                </a:path>
              </a:pathLst>
            </a:custGeom>
            <a:solidFill>
              <a:srgbClr val="C4A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2" name="Freeform 2619"/>
            <p:cNvSpPr/>
            <p:nvPr/>
          </p:nvSpPr>
          <p:spPr bwMode="auto">
            <a:xfrm>
              <a:off x="6437" y="3886"/>
              <a:ext cx="84" cy="50"/>
            </a:xfrm>
            <a:custGeom>
              <a:avLst/>
              <a:gdLst>
                <a:gd name="T0" fmla="*/ 33 w 56"/>
                <a:gd name="T1" fmla="*/ 15 h 33"/>
                <a:gd name="T2" fmla="*/ 33 w 56"/>
                <a:gd name="T3" fmla="*/ 18 h 33"/>
                <a:gd name="T4" fmla="*/ 53 w 56"/>
                <a:gd name="T5" fmla="*/ 26 h 33"/>
                <a:gd name="T6" fmla="*/ 56 w 56"/>
                <a:gd name="T7" fmla="*/ 29 h 33"/>
                <a:gd name="T8" fmla="*/ 42 w 56"/>
                <a:gd name="T9" fmla="*/ 31 h 33"/>
                <a:gd name="T10" fmla="*/ 4 w 56"/>
                <a:gd name="T11" fmla="*/ 14 h 33"/>
                <a:gd name="T12" fmla="*/ 0 w 56"/>
                <a:gd name="T13" fmla="*/ 7 h 33"/>
                <a:gd name="T14" fmla="*/ 6 w 56"/>
                <a:gd name="T15" fmla="*/ 9 h 33"/>
                <a:gd name="T16" fmla="*/ 6 w 56"/>
                <a:gd name="T17" fmla="*/ 0 h 33"/>
                <a:gd name="T18" fmla="*/ 31 w 56"/>
                <a:gd name="T19" fmla="*/ 4 h 33"/>
                <a:gd name="T20" fmla="*/ 32 w 56"/>
                <a:gd name="T21" fmla="*/ 6 h 33"/>
                <a:gd name="T22" fmla="*/ 33 w 56"/>
                <a:gd name="T2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3">
                  <a:moveTo>
                    <a:pt x="33" y="15"/>
                  </a:moveTo>
                  <a:cubicBezTo>
                    <a:pt x="30" y="16"/>
                    <a:pt x="31" y="17"/>
                    <a:pt x="33" y="18"/>
                  </a:cubicBezTo>
                  <a:cubicBezTo>
                    <a:pt x="40" y="21"/>
                    <a:pt x="46" y="23"/>
                    <a:pt x="53" y="26"/>
                  </a:cubicBezTo>
                  <a:cubicBezTo>
                    <a:pt x="54" y="27"/>
                    <a:pt x="55" y="27"/>
                    <a:pt x="56" y="29"/>
                  </a:cubicBezTo>
                  <a:cubicBezTo>
                    <a:pt x="52" y="33"/>
                    <a:pt x="47" y="33"/>
                    <a:pt x="42" y="31"/>
                  </a:cubicBezTo>
                  <a:cubicBezTo>
                    <a:pt x="30" y="25"/>
                    <a:pt x="17" y="19"/>
                    <a:pt x="4" y="14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3" y="5"/>
                    <a:pt x="5" y="8"/>
                    <a:pt x="6" y="9"/>
                  </a:cubicBezTo>
                  <a:cubicBezTo>
                    <a:pt x="4" y="7"/>
                    <a:pt x="3" y="4"/>
                    <a:pt x="6" y="0"/>
                  </a:cubicBezTo>
                  <a:cubicBezTo>
                    <a:pt x="15" y="0"/>
                    <a:pt x="23" y="1"/>
                    <a:pt x="31" y="4"/>
                  </a:cubicBezTo>
                  <a:cubicBezTo>
                    <a:pt x="31" y="4"/>
                    <a:pt x="32" y="5"/>
                    <a:pt x="32" y="6"/>
                  </a:cubicBezTo>
                  <a:cubicBezTo>
                    <a:pt x="31" y="9"/>
                    <a:pt x="34" y="12"/>
                    <a:pt x="33" y="15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3" name="Freeform 2620"/>
            <p:cNvSpPr/>
            <p:nvPr/>
          </p:nvSpPr>
          <p:spPr bwMode="auto">
            <a:xfrm>
              <a:off x="6368" y="3850"/>
              <a:ext cx="96" cy="59"/>
            </a:xfrm>
            <a:custGeom>
              <a:avLst/>
              <a:gdLst>
                <a:gd name="T0" fmla="*/ 52 w 64"/>
                <a:gd name="T1" fmla="*/ 25 h 39"/>
                <a:gd name="T2" fmla="*/ 57 w 64"/>
                <a:gd name="T3" fmla="*/ 33 h 39"/>
                <a:gd name="T4" fmla="*/ 64 w 64"/>
                <a:gd name="T5" fmla="*/ 38 h 39"/>
                <a:gd name="T6" fmla="*/ 46 w 64"/>
                <a:gd name="T7" fmla="*/ 31 h 39"/>
                <a:gd name="T8" fmla="*/ 46 w 64"/>
                <a:gd name="T9" fmla="*/ 31 h 39"/>
                <a:gd name="T10" fmla="*/ 42 w 64"/>
                <a:gd name="T11" fmla="*/ 33 h 39"/>
                <a:gd name="T12" fmla="*/ 39 w 64"/>
                <a:gd name="T13" fmla="*/ 33 h 39"/>
                <a:gd name="T14" fmla="*/ 39 w 64"/>
                <a:gd name="T15" fmla="*/ 31 h 39"/>
                <a:gd name="T16" fmla="*/ 35 w 64"/>
                <a:gd name="T17" fmla="*/ 23 h 39"/>
                <a:gd name="T18" fmla="*/ 31 w 64"/>
                <a:gd name="T19" fmla="*/ 22 h 39"/>
                <a:gd name="T20" fmla="*/ 5 w 64"/>
                <a:gd name="T21" fmla="*/ 14 h 39"/>
                <a:gd name="T22" fmla="*/ 2 w 64"/>
                <a:gd name="T23" fmla="*/ 4 h 39"/>
                <a:gd name="T24" fmla="*/ 15 w 64"/>
                <a:gd name="T25" fmla="*/ 3 h 39"/>
                <a:gd name="T26" fmla="*/ 38 w 64"/>
                <a:gd name="T27" fmla="*/ 13 h 39"/>
                <a:gd name="T28" fmla="*/ 44 w 64"/>
                <a:gd name="T29" fmla="*/ 16 h 39"/>
                <a:gd name="T30" fmla="*/ 46 w 64"/>
                <a:gd name="T31" fmla="*/ 18 h 39"/>
                <a:gd name="T32" fmla="*/ 48 w 64"/>
                <a:gd name="T33" fmla="*/ 19 h 39"/>
                <a:gd name="T34" fmla="*/ 50 w 64"/>
                <a:gd name="T35" fmla="*/ 21 h 39"/>
                <a:gd name="T36" fmla="*/ 51 w 64"/>
                <a:gd name="T37" fmla="*/ 22 h 39"/>
                <a:gd name="T38" fmla="*/ 52 w 64"/>
                <a:gd name="T39" fmla="*/ 24 h 39"/>
                <a:gd name="T40" fmla="*/ 52 w 64"/>
                <a:gd name="T41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39">
                  <a:moveTo>
                    <a:pt x="52" y="25"/>
                  </a:moveTo>
                  <a:cubicBezTo>
                    <a:pt x="52" y="29"/>
                    <a:pt x="53" y="32"/>
                    <a:pt x="57" y="33"/>
                  </a:cubicBezTo>
                  <a:cubicBezTo>
                    <a:pt x="60" y="34"/>
                    <a:pt x="62" y="35"/>
                    <a:pt x="64" y="38"/>
                  </a:cubicBezTo>
                  <a:cubicBezTo>
                    <a:pt x="56" y="39"/>
                    <a:pt x="51" y="35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4" y="30"/>
                    <a:pt x="44" y="32"/>
                    <a:pt x="42" y="33"/>
                  </a:cubicBezTo>
                  <a:cubicBezTo>
                    <a:pt x="41" y="33"/>
                    <a:pt x="40" y="33"/>
                    <a:pt x="39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8" y="28"/>
                    <a:pt x="38" y="25"/>
                    <a:pt x="35" y="23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1" y="24"/>
                    <a:pt x="13" y="19"/>
                    <a:pt x="5" y="14"/>
                  </a:cubicBezTo>
                  <a:cubicBezTo>
                    <a:pt x="2" y="12"/>
                    <a:pt x="0" y="8"/>
                    <a:pt x="2" y="4"/>
                  </a:cubicBezTo>
                  <a:cubicBezTo>
                    <a:pt x="6" y="0"/>
                    <a:pt x="11" y="4"/>
                    <a:pt x="15" y="3"/>
                  </a:cubicBezTo>
                  <a:cubicBezTo>
                    <a:pt x="23" y="6"/>
                    <a:pt x="30" y="10"/>
                    <a:pt x="38" y="13"/>
                  </a:cubicBezTo>
                  <a:cubicBezTo>
                    <a:pt x="41" y="13"/>
                    <a:pt x="42" y="15"/>
                    <a:pt x="44" y="16"/>
                  </a:cubicBezTo>
                  <a:cubicBezTo>
                    <a:pt x="45" y="17"/>
                    <a:pt x="45" y="18"/>
                    <a:pt x="46" y="18"/>
                  </a:cubicBezTo>
                  <a:cubicBezTo>
                    <a:pt x="47" y="19"/>
                    <a:pt x="48" y="19"/>
                    <a:pt x="48" y="19"/>
                  </a:cubicBezTo>
                  <a:cubicBezTo>
                    <a:pt x="49" y="20"/>
                    <a:pt x="49" y="20"/>
                    <a:pt x="50" y="21"/>
                  </a:cubicBezTo>
                  <a:cubicBezTo>
                    <a:pt x="50" y="21"/>
                    <a:pt x="51" y="22"/>
                    <a:pt x="51" y="22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2" y="24"/>
                    <a:pt x="52" y="25"/>
                    <a:pt x="52" y="25"/>
                  </a:cubicBezTo>
                  <a:close/>
                </a:path>
              </a:pathLst>
            </a:custGeom>
            <a:solidFill>
              <a:srgbClr val="C8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4" name="Freeform 2621"/>
            <p:cNvSpPr/>
            <p:nvPr/>
          </p:nvSpPr>
          <p:spPr bwMode="auto">
            <a:xfrm>
              <a:off x="6473" y="3891"/>
              <a:ext cx="69" cy="28"/>
            </a:xfrm>
            <a:custGeom>
              <a:avLst/>
              <a:gdLst>
                <a:gd name="T0" fmla="*/ 9 w 46"/>
                <a:gd name="T1" fmla="*/ 12 h 19"/>
                <a:gd name="T2" fmla="*/ 6 w 46"/>
                <a:gd name="T3" fmla="*/ 10 h 19"/>
                <a:gd name="T4" fmla="*/ 1 w 46"/>
                <a:gd name="T5" fmla="*/ 6 h 19"/>
                <a:gd name="T6" fmla="*/ 7 w 46"/>
                <a:gd name="T7" fmla="*/ 4 h 19"/>
                <a:gd name="T8" fmla="*/ 34 w 46"/>
                <a:gd name="T9" fmla="*/ 10 h 19"/>
                <a:gd name="T10" fmla="*/ 46 w 46"/>
                <a:gd name="T11" fmla="*/ 16 h 19"/>
                <a:gd name="T12" fmla="*/ 28 w 46"/>
                <a:gd name="T13" fmla="*/ 17 h 19"/>
                <a:gd name="T14" fmla="*/ 9 w 46"/>
                <a:gd name="T1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9">
                  <a:moveTo>
                    <a:pt x="9" y="12"/>
                  </a:moveTo>
                  <a:cubicBezTo>
                    <a:pt x="8" y="11"/>
                    <a:pt x="7" y="10"/>
                    <a:pt x="6" y="10"/>
                  </a:cubicBezTo>
                  <a:cubicBezTo>
                    <a:pt x="4" y="9"/>
                    <a:pt x="0" y="10"/>
                    <a:pt x="1" y="6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15" y="0"/>
                    <a:pt x="28" y="3"/>
                    <a:pt x="34" y="10"/>
                  </a:cubicBezTo>
                  <a:cubicBezTo>
                    <a:pt x="37" y="13"/>
                    <a:pt x="43" y="11"/>
                    <a:pt x="46" y="16"/>
                  </a:cubicBezTo>
                  <a:cubicBezTo>
                    <a:pt x="40" y="19"/>
                    <a:pt x="34" y="17"/>
                    <a:pt x="28" y="17"/>
                  </a:cubicBezTo>
                  <a:cubicBezTo>
                    <a:pt x="22" y="15"/>
                    <a:pt x="15" y="13"/>
                    <a:pt x="9" y="12"/>
                  </a:cubicBezTo>
                  <a:close/>
                </a:path>
              </a:pathLst>
            </a:custGeom>
            <a:solidFill>
              <a:srgbClr val="C7A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5" name="Freeform 2622"/>
            <p:cNvSpPr/>
            <p:nvPr/>
          </p:nvSpPr>
          <p:spPr bwMode="auto">
            <a:xfrm>
              <a:off x="6593" y="3855"/>
              <a:ext cx="36" cy="76"/>
            </a:xfrm>
            <a:custGeom>
              <a:avLst/>
              <a:gdLst>
                <a:gd name="T0" fmla="*/ 0 w 24"/>
                <a:gd name="T1" fmla="*/ 24 h 51"/>
                <a:gd name="T2" fmla="*/ 8 w 24"/>
                <a:gd name="T3" fmla="*/ 18 h 51"/>
                <a:gd name="T4" fmla="*/ 6 w 24"/>
                <a:gd name="T5" fmla="*/ 1 h 51"/>
                <a:gd name="T6" fmla="*/ 7 w 24"/>
                <a:gd name="T7" fmla="*/ 0 h 51"/>
                <a:gd name="T8" fmla="*/ 8 w 24"/>
                <a:gd name="T9" fmla="*/ 1 h 51"/>
                <a:gd name="T10" fmla="*/ 9 w 24"/>
                <a:gd name="T11" fmla="*/ 1 h 51"/>
                <a:gd name="T12" fmla="*/ 22 w 24"/>
                <a:gd name="T13" fmla="*/ 32 h 51"/>
                <a:gd name="T14" fmla="*/ 23 w 24"/>
                <a:gd name="T15" fmla="*/ 38 h 51"/>
                <a:gd name="T16" fmla="*/ 24 w 24"/>
                <a:gd name="T17" fmla="*/ 41 h 51"/>
                <a:gd name="T18" fmla="*/ 21 w 24"/>
                <a:gd name="T19" fmla="*/ 45 h 51"/>
                <a:gd name="T20" fmla="*/ 20 w 24"/>
                <a:gd name="T21" fmla="*/ 51 h 51"/>
                <a:gd name="T22" fmla="*/ 12 w 24"/>
                <a:gd name="T23" fmla="*/ 38 h 51"/>
                <a:gd name="T24" fmla="*/ 2 w 24"/>
                <a:gd name="T25" fmla="*/ 27 h 51"/>
                <a:gd name="T26" fmla="*/ 0 w 24"/>
                <a:gd name="T27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1">
                  <a:moveTo>
                    <a:pt x="0" y="24"/>
                  </a:moveTo>
                  <a:cubicBezTo>
                    <a:pt x="8" y="26"/>
                    <a:pt x="10" y="25"/>
                    <a:pt x="8" y="18"/>
                  </a:cubicBezTo>
                  <a:cubicBezTo>
                    <a:pt x="8" y="12"/>
                    <a:pt x="7" y="7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8" y="10"/>
                    <a:pt x="17" y="22"/>
                    <a:pt x="22" y="32"/>
                  </a:cubicBezTo>
                  <a:cubicBezTo>
                    <a:pt x="22" y="34"/>
                    <a:pt x="22" y="36"/>
                    <a:pt x="23" y="38"/>
                  </a:cubicBezTo>
                  <a:cubicBezTo>
                    <a:pt x="24" y="39"/>
                    <a:pt x="24" y="40"/>
                    <a:pt x="24" y="41"/>
                  </a:cubicBezTo>
                  <a:cubicBezTo>
                    <a:pt x="24" y="43"/>
                    <a:pt x="23" y="44"/>
                    <a:pt x="21" y="45"/>
                  </a:cubicBezTo>
                  <a:cubicBezTo>
                    <a:pt x="21" y="47"/>
                    <a:pt x="22" y="49"/>
                    <a:pt x="20" y="51"/>
                  </a:cubicBezTo>
                  <a:cubicBezTo>
                    <a:pt x="16" y="47"/>
                    <a:pt x="14" y="43"/>
                    <a:pt x="12" y="38"/>
                  </a:cubicBezTo>
                  <a:cubicBezTo>
                    <a:pt x="10" y="33"/>
                    <a:pt x="8" y="28"/>
                    <a:pt x="2" y="27"/>
                  </a:cubicBezTo>
                  <a:cubicBezTo>
                    <a:pt x="1" y="27"/>
                    <a:pt x="1" y="25"/>
                    <a:pt x="0" y="24"/>
                  </a:cubicBezTo>
                  <a:close/>
                </a:path>
              </a:pathLst>
            </a:custGeom>
            <a:solidFill>
              <a:srgbClr val="BCA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6" name="Freeform 2623"/>
            <p:cNvSpPr/>
            <p:nvPr/>
          </p:nvSpPr>
          <p:spPr bwMode="auto">
            <a:xfrm>
              <a:off x="6539" y="3832"/>
              <a:ext cx="30" cy="39"/>
            </a:xfrm>
            <a:custGeom>
              <a:avLst/>
              <a:gdLst>
                <a:gd name="T0" fmla="*/ 7 w 20"/>
                <a:gd name="T1" fmla="*/ 24 h 26"/>
                <a:gd name="T2" fmla="*/ 0 w 20"/>
                <a:gd name="T3" fmla="*/ 10 h 26"/>
                <a:gd name="T4" fmla="*/ 15 w 20"/>
                <a:gd name="T5" fmla="*/ 0 h 26"/>
                <a:gd name="T6" fmla="*/ 17 w 20"/>
                <a:gd name="T7" fmla="*/ 2 h 26"/>
                <a:gd name="T8" fmla="*/ 18 w 20"/>
                <a:gd name="T9" fmla="*/ 4 h 26"/>
                <a:gd name="T10" fmla="*/ 19 w 20"/>
                <a:gd name="T11" fmla="*/ 15 h 26"/>
                <a:gd name="T12" fmla="*/ 17 w 20"/>
                <a:gd name="T13" fmla="*/ 18 h 26"/>
                <a:gd name="T14" fmla="*/ 9 w 20"/>
                <a:gd name="T15" fmla="*/ 26 h 26"/>
                <a:gd name="T16" fmla="*/ 9 w 20"/>
                <a:gd name="T17" fmla="*/ 26 h 26"/>
                <a:gd name="T18" fmla="*/ 7 w 20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6">
                  <a:moveTo>
                    <a:pt x="7" y="24"/>
                  </a:moveTo>
                  <a:cubicBezTo>
                    <a:pt x="5" y="19"/>
                    <a:pt x="1" y="16"/>
                    <a:pt x="0" y="10"/>
                  </a:cubicBezTo>
                  <a:cubicBezTo>
                    <a:pt x="2" y="2"/>
                    <a:pt x="7" y="0"/>
                    <a:pt x="15" y="0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8"/>
                    <a:pt x="20" y="11"/>
                    <a:pt x="19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1" y="17"/>
                    <a:pt x="12" y="23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lose/>
                </a:path>
              </a:pathLst>
            </a:custGeom>
            <a:solidFill>
              <a:srgbClr val="B08D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7" name="Freeform 2624"/>
            <p:cNvSpPr/>
            <p:nvPr/>
          </p:nvSpPr>
          <p:spPr bwMode="auto">
            <a:xfrm>
              <a:off x="6574" y="3865"/>
              <a:ext cx="16" cy="32"/>
            </a:xfrm>
            <a:custGeom>
              <a:avLst/>
              <a:gdLst>
                <a:gd name="T0" fmla="*/ 9 w 11"/>
                <a:gd name="T1" fmla="*/ 0 h 21"/>
                <a:gd name="T2" fmla="*/ 11 w 11"/>
                <a:gd name="T3" fmla="*/ 6 h 21"/>
                <a:gd name="T4" fmla="*/ 11 w 11"/>
                <a:gd name="T5" fmla="*/ 17 h 21"/>
                <a:gd name="T6" fmla="*/ 9 w 11"/>
                <a:gd name="T7" fmla="*/ 20 h 21"/>
                <a:gd name="T8" fmla="*/ 5 w 11"/>
                <a:gd name="T9" fmla="*/ 19 h 21"/>
                <a:gd name="T10" fmla="*/ 0 w 11"/>
                <a:gd name="T11" fmla="*/ 8 h 21"/>
                <a:gd name="T12" fmla="*/ 0 w 11"/>
                <a:gd name="T13" fmla="*/ 7 h 21"/>
                <a:gd name="T14" fmla="*/ 9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9" y="0"/>
                  </a:moveTo>
                  <a:cubicBezTo>
                    <a:pt x="11" y="1"/>
                    <a:pt x="11" y="3"/>
                    <a:pt x="11" y="6"/>
                  </a:cubicBezTo>
                  <a:cubicBezTo>
                    <a:pt x="11" y="9"/>
                    <a:pt x="11" y="13"/>
                    <a:pt x="11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7" y="21"/>
                    <a:pt x="6" y="20"/>
                    <a:pt x="5" y="19"/>
                  </a:cubicBezTo>
                  <a:cubicBezTo>
                    <a:pt x="2" y="15"/>
                    <a:pt x="0" y="12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8" name="Freeform 2625"/>
            <p:cNvSpPr/>
            <p:nvPr/>
          </p:nvSpPr>
          <p:spPr bwMode="auto">
            <a:xfrm>
              <a:off x="6626" y="3922"/>
              <a:ext cx="23" cy="44"/>
            </a:xfrm>
            <a:custGeom>
              <a:avLst/>
              <a:gdLst>
                <a:gd name="T0" fmla="*/ 13 w 15"/>
                <a:gd name="T1" fmla="*/ 29 h 29"/>
                <a:gd name="T2" fmla="*/ 1 w 15"/>
                <a:gd name="T3" fmla="*/ 9 h 29"/>
                <a:gd name="T4" fmla="*/ 1 w 15"/>
                <a:gd name="T5" fmla="*/ 0 h 29"/>
                <a:gd name="T6" fmla="*/ 2 w 15"/>
                <a:gd name="T7" fmla="*/ 0 h 29"/>
                <a:gd name="T8" fmla="*/ 8 w 15"/>
                <a:gd name="T9" fmla="*/ 6 h 29"/>
                <a:gd name="T10" fmla="*/ 13 w 1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9">
                  <a:moveTo>
                    <a:pt x="13" y="29"/>
                  </a:moveTo>
                  <a:cubicBezTo>
                    <a:pt x="2" y="26"/>
                    <a:pt x="3" y="16"/>
                    <a:pt x="1" y="9"/>
                  </a:cubicBezTo>
                  <a:cubicBezTo>
                    <a:pt x="0" y="6"/>
                    <a:pt x="1" y="3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6" y="1"/>
                    <a:pt x="6" y="4"/>
                    <a:pt x="8" y="6"/>
                  </a:cubicBezTo>
                  <a:cubicBezTo>
                    <a:pt x="8" y="14"/>
                    <a:pt x="15" y="21"/>
                    <a:pt x="13" y="29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9" name="Freeform 2626"/>
            <p:cNvSpPr/>
            <p:nvPr/>
          </p:nvSpPr>
          <p:spPr bwMode="auto">
            <a:xfrm>
              <a:off x="6431" y="3894"/>
              <a:ext cx="6" cy="6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0 h 4"/>
                <a:gd name="T4" fmla="*/ 4 w 4"/>
                <a:gd name="T5" fmla="*/ 2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0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0" name="Freeform 2627"/>
            <p:cNvSpPr/>
            <p:nvPr/>
          </p:nvSpPr>
          <p:spPr bwMode="auto">
            <a:xfrm>
              <a:off x="6625" y="3915"/>
              <a:ext cx="6" cy="7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0 h 5"/>
                <a:gd name="T4" fmla="*/ 2 w 4"/>
                <a:gd name="T5" fmla="*/ 5 h 5"/>
                <a:gd name="T6" fmla="*/ 2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4" y="0"/>
                    <a:pt x="4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1" name="Freeform 2628"/>
            <p:cNvSpPr/>
            <p:nvPr/>
          </p:nvSpPr>
          <p:spPr bwMode="auto">
            <a:xfrm>
              <a:off x="6571" y="3868"/>
              <a:ext cx="6" cy="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0 h 6"/>
                <a:gd name="T4" fmla="*/ 1 w 4"/>
                <a:gd name="T5" fmla="*/ 0 h 6"/>
                <a:gd name="T6" fmla="*/ 2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3" y="3"/>
                    <a:pt x="2" y="6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2" name="Freeform 2629"/>
            <p:cNvSpPr/>
            <p:nvPr/>
          </p:nvSpPr>
          <p:spPr bwMode="auto">
            <a:xfrm>
              <a:off x="6565" y="3853"/>
              <a:ext cx="6" cy="9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3 w 4"/>
                <a:gd name="T5" fmla="*/ 5 h 6"/>
                <a:gd name="T6" fmla="*/ 2 w 4"/>
                <a:gd name="T7" fmla="*/ 6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4" y="0"/>
                    <a:pt x="3" y="2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3" name="Freeform 2630"/>
            <p:cNvSpPr/>
            <p:nvPr/>
          </p:nvSpPr>
          <p:spPr bwMode="auto">
            <a:xfrm>
              <a:off x="6568" y="3862"/>
              <a:ext cx="4" cy="6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0 w 3"/>
                <a:gd name="T5" fmla="*/ 0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4" name="Freeform 2631"/>
            <p:cNvSpPr/>
            <p:nvPr/>
          </p:nvSpPr>
          <p:spPr bwMode="auto">
            <a:xfrm>
              <a:off x="6622" y="394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BD9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5" name="Freeform 2632"/>
            <p:cNvSpPr/>
            <p:nvPr/>
          </p:nvSpPr>
          <p:spPr bwMode="auto">
            <a:xfrm>
              <a:off x="6601" y="3817"/>
              <a:ext cx="75" cy="198"/>
            </a:xfrm>
            <a:custGeom>
              <a:avLst/>
              <a:gdLst>
                <a:gd name="T0" fmla="*/ 47 w 50"/>
                <a:gd name="T1" fmla="*/ 116 h 132"/>
                <a:gd name="T2" fmla="*/ 49 w 50"/>
                <a:gd name="T3" fmla="*/ 128 h 132"/>
                <a:gd name="T4" fmla="*/ 49 w 50"/>
                <a:gd name="T5" fmla="*/ 132 h 132"/>
                <a:gd name="T6" fmla="*/ 49 w 50"/>
                <a:gd name="T7" fmla="*/ 132 h 132"/>
                <a:gd name="T8" fmla="*/ 33 w 50"/>
                <a:gd name="T9" fmla="*/ 97 h 132"/>
                <a:gd name="T10" fmla="*/ 26 w 50"/>
                <a:gd name="T11" fmla="*/ 82 h 132"/>
                <a:gd name="T12" fmla="*/ 22 w 50"/>
                <a:gd name="T13" fmla="*/ 72 h 132"/>
                <a:gd name="T14" fmla="*/ 22 w 50"/>
                <a:gd name="T15" fmla="*/ 70 h 132"/>
                <a:gd name="T16" fmla="*/ 19 w 50"/>
                <a:gd name="T17" fmla="*/ 63 h 132"/>
                <a:gd name="T18" fmla="*/ 18 w 50"/>
                <a:gd name="T19" fmla="*/ 61 h 132"/>
                <a:gd name="T20" fmla="*/ 16 w 50"/>
                <a:gd name="T21" fmla="*/ 57 h 132"/>
                <a:gd name="T22" fmla="*/ 15 w 50"/>
                <a:gd name="T23" fmla="*/ 54 h 132"/>
                <a:gd name="T24" fmla="*/ 13 w 50"/>
                <a:gd name="T25" fmla="*/ 49 h 132"/>
                <a:gd name="T26" fmla="*/ 5 w 50"/>
                <a:gd name="T27" fmla="*/ 27 h 132"/>
                <a:gd name="T28" fmla="*/ 4 w 50"/>
                <a:gd name="T29" fmla="*/ 24 h 132"/>
                <a:gd name="T30" fmla="*/ 2 w 50"/>
                <a:gd name="T31" fmla="*/ 20 h 132"/>
                <a:gd name="T32" fmla="*/ 2 w 50"/>
                <a:gd name="T33" fmla="*/ 17 h 132"/>
                <a:gd name="T34" fmla="*/ 0 w 50"/>
                <a:gd name="T35" fmla="*/ 6 h 132"/>
                <a:gd name="T36" fmla="*/ 1 w 50"/>
                <a:gd name="T37" fmla="*/ 3 h 132"/>
                <a:gd name="T38" fmla="*/ 3 w 50"/>
                <a:gd name="T39" fmla="*/ 0 h 132"/>
                <a:gd name="T40" fmla="*/ 8 w 50"/>
                <a:gd name="T41" fmla="*/ 2 h 132"/>
                <a:gd name="T42" fmla="*/ 31 w 50"/>
                <a:gd name="T43" fmla="*/ 25 h 132"/>
                <a:gd name="T44" fmla="*/ 35 w 50"/>
                <a:gd name="T45" fmla="*/ 44 h 132"/>
                <a:gd name="T46" fmla="*/ 47 w 50"/>
                <a:gd name="T47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132">
                  <a:moveTo>
                    <a:pt x="47" y="116"/>
                  </a:moveTo>
                  <a:cubicBezTo>
                    <a:pt x="46" y="120"/>
                    <a:pt x="48" y="124"/>
                    <a:pt x="49" y="128"/>
                  </a:cubicBezTo>
                  <a:cubicBezTo>
                    <a:pt x="50" y="129"/>
                    <a:pt x="50" y="130"/>
                    <a:pt x="49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3" y="120"/>
                    <a:pt x="37" y="109"/>
                    <a:pt x="33" y="97"/>
                  </a:cubicBezTo>
                  <a:cubicBezTo>
                    <a:pt x="28" y="93"/>
                    <a:pt x="28" y="87"/>
                    <a:pt x="26" y="82"/>
                  </a:cubicBezTo>
                  <a:cubicBezTo>
                    <a:pt x="25" y="78"/>
                    <a:pt x="24" y="75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21" y="67"/>
                    <a:pt x="20" y="65"/>
                    <a:pt x="19" y="63"/>
                  </a:cubicBezTo>
                  <a:cubicBezTo>
                    <a:pt x="18" y="62"/>
                    <a:pt x="18" y="62"/>
                    <a:pt x="18" y="61"/>
                  </a:cubicBezTo>
                  <a:cubicBezTo>
                    <a:pt x="17" y="60"/>
                    <a:pt x="17" y="58"/>
                    <a:pt x="16" y="57"/>
                  </a:cubicBezTo>
                  <a:cubicBezTo>
                    <a:pt x="16" y="56"/>
                    <a:pt x="16" y="55"/>
                    <a:pt x="15" y="54"/>
                  </a:cubicBezTo>
                  <a:cubicBezTo>
                    <a:pt x="15" y="52"/>
                    <a:pt x="14" y="51"/>
                    <a:pt x="13" y="49"/>
                  </a:cubicBezTo>
                  <a:cubicBezTo>
                    <a:pt x="11" y="41"/>
                    <a:pt x="9" y="34"/>
                    <a:pt x="5" y="27"/>
                  </a:cubicBezTo>
                  <a:cubicBezTo>
                    <a:pt x="5" y="26"/>
                    <a:pt x="5" y="25"/>
                    <a:pt x="4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2" y="19"/>
                    <a:pt x="2" y="18"/>
                    <a:pt x="2" y="17"/>
                  </a:cubicBezTo>
                  <a:cubicBezTo>
                    <a:pt x="2" y="13"/>
                    <a:pt x="1" y="10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7" y="1"/>
                    <a:pt x="8" y="2"/>
                  </a:cubicBezTo>
                  <a:cubicBezTo>
                    <a:pt x="15" y="10"/>
                    <a:pt x="25" y="16"/>
                    <a:pt x="31" y="25"/>
                  </a:cubicBezTo>
                  <a:cubicBezTo>
                    <a:pt x="34" y="31"/>
                    <a:pt x="34" y="38"/>
                    <a:pt x="35" y="44"/>
                  </a:cubicBezTo>
                  <a:cubicBezTo>
                    <a:pt x="40" y="68"/>
                    <a:pt x="44" y="92"/>
                    <a:pt x="47" y="116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6" name="Freeform 2633"/>
            <p:cNvSpPr/>
            <p:nvPr/>
          </p:nvSpPr>
          <p:spPr bwMode="auto">
            <a:xfrm>
              <a:off x="6634" y="3930"/>
              <a:ext cx="16" cy="36"/>
            </a:xfrm>
            <a:custGeom>
              <a:avLst/>
              <a:gdLst>
                <a:gd name="T0" fmla="*/ 6 w 11"/>
                <a:gd name="T1" fmla="*/ 5 h 24"/>
                <a:gd name="T2" fmla="*/ 11 w 11"/>
                <a:gd name="T3" fmla="*/ 22 h 24"/>
                <a:gd name="T4" fmla="*/ 8 w 11"/>
                <a:gd name="T5" fmla="*/ 24 h 24"/>
                <a:gd name="T6" fmla="*/ 0 w 11"/>
                <a:gd name="T7" fmla="*/ 1 h 24"/>
                <a:gd name="T8" fmla="*/ 2 w 11"/>
                <a:gd name="T9" fmla="*/ 0 h 24"/>
                <a:gd name="T10" fmla="*/ 6 w 1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6" y="5"/>
                  </a:moveTo>
                  <a:cubicBezTo>
                    <a:pt x="8" y="10"/>
                    <a:pt x="11" y="16"/>
                    <a:pt x="11" y="22"/>
                  </a:cubicBezTo>
                  <a:cubicBezTo>
                    <a:pt x="10" y="23"/>
                    <a:pt x="9" y="23"/>
                    <a:pt x="8" y="24"/>
                  </a:cubicBezTo>
                  <a:cubicBezTo>
                    <a:pt x="4" y="17"/>
                    <a:pt x="1" y="9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" y="0"/>
                    <a:pt x="4" y="4"/>
                    <a:pt x="6" y="5"/>
                  </a:cubicBezTo>
                  <a:close/>
                </a:path>
              </a:pathLst>
            </a:custGeom>
            <a:solidFill>
              <a:srgbClr val="A7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7" name="Freeform 2634"/>
            <p:cNvSpPr/>
            <p:nvPr/>
          </p:nvSpPr>
          <p:spPr bwMode="auto">
            <a:xfrm>
              <a:off x="6641" y="3786"/>
              <a:ext cx="56" cy="205"/>
            </a:xfrm>
            <a:custGeom>
              <a:avLst/>
              <a:gdLst>
                <a:gd name="T0" fmla="*/ 20 w 37"/>
                <a:gd name="T1" fmla="*/ 137 h 137"/>
                <a:gd name="T2" fmla="*/ 15 w 37"/>
                <a:gd name="T3" fmla="*/ 120 h 137"/>
                <a:gd name="T4" fmla="*/ 3 w 37"/>
                <a:gd name="T5" fmla="*/ 62 h 137"/>
                <a:gd name="T6" fmla="*/ 1 w 37"/>
                <a:gd name="T7" fmla="*/ 45 h 137"/>
                <a:gd name="T8" fmla="*/ 9 w 37"/>
                <a:gd name="T9" fmla="*/ 41 h 137"/>
                <a:gd name="T10" fmla="*/ 13 w 37"/>
                <a:gd name="T11" fmla="*/ 46 h 137"/>
                <a:gd name="T12" fmla="*/ 18 w 37"/>
                <a:gd name="T13" fmla="*/ 76 h 137"/>
                <a:gd name="T14" fmla="*/ 21 w 37"/>
                <a:gd name="T15" fmla="*/ 28 h 137"/>
                <a:gd name="T16" fmla="*/ 22 w 37"/>
                <a:gd name="T17" fmla="*/ 11 h 137"/>
                <a:gd name="T18" fmla="*/ 36 w 37"/>
                <a:gd name="T19" fmla="*/ 4 h 137"/>
                <a:gd name="T20" fmla="*/ 37 w 37"/>
                <a:gd name="T21" fmla="*/ 10 h 137"/>
                <a:gd name="T22" fmla="*/ 35 w 37"/>
                <a:gd name="T23" fmla="*/ 13 h 137"/>
                <a:gd name="T24" fmla="*/ 34 w 37"/>
                <a:gd name="T25" fmla="*/ 16 h 137"/>
                <a:gd name="T26" fmla="*/ 31 w 37"/>
                <a:gd name="T27" fmla="*/ 46 h 137"/>
                <a:gd name="T28" fmla="*/ 29 w 37"/>
                <a:gd name="T29" fmla="*/ 87 h 137"/>
                <a:gd name="T30" fmla="*/ 28 w 37"/>
                <a:gd name="T31" fmla="*/ 97 h 137"/>
                <a:gd name="T32" fmla="*/ 27 w 37"/>
                <a:gd name="T33" fmla="*/ 134 h 137"/>
                <a:gd name="T34" fmla="*/ 24 w 37"/>
                <a:gd name="T35" fmla="*/ 117 h 137"/>
                <a:gd name="T36" fmla="*/ 20 w 37"/>
                <a:gd name="T37" fmla="*/ 110 h 137"/>
                <a:gd name="T38" fmla="*/ 20 w 37"/>
                <a:gd name="T3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137">
                  <a:moveTo>
                    <a:pt x="20" y="137"/>
                  </a:moveTo>
                  <a:cubicBezTo>
                    <a:pt x="17" y="132"/>
                    <a:pt x="16" y="126"/>
                    <a:pt x="15" y="120"/>
                  </a:cubicBezTo>
                  <a:cubicBezTo>
                    <a:pt x="11" y="101"/>
                    <a:pt x="6" y="82"/>
                    <a:pt x="3" y="62"/>
                  </a:cubicBezTo>
                  <a:cubicBezTo>
                    <a:pt x="3" y="56"/>
                    <a:pt x="3" y="51"/>
                    <a:pt x="1" y="45"/>
                  </a:cubicBezTo>
                  <a:cubicBezTo>
                    <a:pt x="0" y="37"/>
                    <a:pt x="5" y="39"/>
                    <a:pt x="9" y="41"/>
                  </a:cubicBezTo>
                  <a:cubicBezTo>
                    <a:pt x="11" y="43"/>
                    <a:pt x="12" y="44"/>
                    <a:pt x="13" y="46"/>
                  </a:cubicBezTo>
                  <a:cubicBezTo>
                    <a:pt x="17" y="57"/>
                    <a:pt x="18" y="68"/>
                    <a:pt x="18" y="76"/>
                  </a:cubicBezTo>
                  <a:cubicBezTo>
                    <a:pt x="17" y="62"/>
                    <a:pt x="19" y="45"/>
                    <a:pt x="21" y="28"/>
                  </a:cubicBezTo>
                  <a:cubicBezTo>
                    <a:pt x="21" y="23"/>
                    <a:pt x="21" y="17"/>
                    <a:pt x="22" y="11"/>
                  </a:cubicBezTo>
                  <a:cubicBezTo>
                    <a:pt x="23" y="3"/>
                    <a:pt x="28" y="0"/>
                    <a:pt x="36" y="4"/>
                  </a:cubicBezTo>
                  <a:cubicBezTo>
                    <a:pt x="37" y="6"/>
                    <a:pt x="37" y="8"/>
                    <a:pt x="37" y="10"/>
                  </a:cubicBezTo>
                  <a:cubicBezTo>
                    <a:pt x="37" y="11"/>
                    <a:pt x="36" y="12"/>
                    <a:pt x="35" y="13"/>
                  </a:cubicBezTo>
                  <a:cubicBezTo>
                    <a:pt x="35" y="14"/>
                    <a:pt x="34" y="15"/>
                    <a:pt x="34" y="16"/>
                  </a:cubicBezTo>
                  <a:cubicBezTo>
                    <a:pt x="34" y="26"/>
                    <a:pt x="31" y="36"/>
                    <a:pt x="31" y="46"/>
                  </a:cubicBezTo>
                  <a:cubicBezTo>
                    <a:pt x="32" y="60"/>
                    <a:pt x="28" y="74"/>
                    <a:pt x="29" y="87"/>
                  </a:cubicBezTo>
                  <a:cubicBezTo>
                    <a:pt x="27" y="90"/>
                    <a:pt x="28" y="94"/>
                    <a:pt x="28" y="97"/>
                  </a:cubicBezTo>
                  <a:cubicBezTo>
                    <a:pt x="27" y="109"/>
                    <a:pt x="27" y="122"/>
                    <a:pt x="27" y="134"/>
                  </a:cubicBezTo>
                  <a:cubicBezTo>
                    <a:pt x="25" y="128"/>
                    <a:pt x="25" y="122"/>
                    <a:pt x="24" y="117"/>
                  </a:cubicBezTo>
                  <a:cubicBezTo>
                    <a:pt x="23" y="115"/>
                    <a:pt x="23" y="113"/>
                    <a:pt x="20" y="110"/>
                  </a:cubicBezTo>
                  <a:cubicBezTo>
                    <a:pt x="20" y="120"/>
                    <a:pt x="20" y="129"/>
                    <a:pt x="20" y="137"/>
                  </a:cubicBezTo>
                  <a:close/>
                </a:path>
              </a:pathLst>
            </a:custGeom>
            <a:solidFill>
              <a:srgbClr val="C7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8" name="Freeform 2635"/>
            <p:cNvSpPr/>
            <p:nvPr/>
          </p:nvSpPr>
          <p:spPr bwMode="auto">
            <a:xfrm>
              <a:off x="6674" y="4009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3A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9" name="Freeform 2636"/>
            <p:cNvSpPr/>
            <p:nvPr/>
          </p:nvSpPr>
          <p:spPr bwMode="auto">
            <a:xfrm>
              <a:off x="7349" y="2959"/>
              <a:ext cx="185" cy="75"/>
            </a:xfrm>
            <a:custGeom>
              <a:avLst/>
              <a:gdLst>
                <a:gd name="T0" fmla="*/ 118 w 123"/>
                <a:gd name="T1" fmla="*/ 7 h 50"/>
                <a:gd name="T2" fmla="*/ 122 w 123"/>
                <a:gd name="T3" fmla="*/ 26 h 50"/>
                <a:gd name="T4" fmla="*/ 122 w 123"/>
                <a:gd name="T5" fmla="*/ 27 h 50"/>
                <a:gd name="T6" fmla="*/ 102 w 123"/>
                <a:gd name="T7" fmla="*/ 45 h 50"/>
                <a:gd name="T8" fmla="*/ 86 w 123"/>
                <a:gd name="T9" fmla="*/ 48 h 50"/>
                <a:gd name="T10" fmla="*/ 72 w 123"/>
                <a:gd name="T11" fmla="*/ 41 h 50"/>
                <a:gd name="T12" fmla="*/ 61 w 123"/>
                <a:gd name="T13" fmla="*/ 40 h 50"/>
                <a:gd name="T14" fmla="*/ 41 w 123"/>
                <a:gd name="T15" fmla="*/ 42 h 50"/>
                <a:gd name="T16" fmla="*/ 16 w 123"/>
                <a:gd name="T17" fmla="*/ 49 h 50"/>
                <a:gd name="T18" fmla="*/ 13 w 123"/>
                <a:gd name="T19" fmla="*/ 50 h 50"/>
                <a:gd name="T20" fmla="*/ 6 w 123"/>
                <a:gd name="T21" fmla="*/ 49 h 50"/>
                <a:gd name="T22" fmla="*/ 4 w 123"/>
                <a:gd name="T23" fmla="*/ 38 h 50"/>
                <a:gd name="T24" fmla="*/ 41 w 123"/>
                <a:gd name="T25" fmla="*/ 26 h 50"/>
                <a:gd name="T26" fmla="*/ 61 w 123"/>
                <a:gd name="T27" fmla="*/ 26 h 50"/>
                <a:gd name="T28" fmla="*/ 83 w 123"/>
                <a:gd name="T29" fmla="*/ 11 h 50"/>
                <a:gd name="T30" fmla="*/ 86 w 123"/>
                <a:gd name="T31" fmla="*/ 9 h 50"/>
                <a:gd name="T32" fmla="*/ 89 w 123"/>
                <a:gd name="T33" fmla="*/ 6 h 50"/>
                <a:gd name="T34" fmla="*/ 104 w 123"/>
                <a:gd name="T35" fmla="*/ 1 h 50"/>
                <a:gd name="T36" fmla="*/ 118 w 123"/>
                <a:gd name="T3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50">
                  <a:moveTo>
                    <a:pt x="118" y="7"/>
                  </a:moveTo>
                  <a:cubicBezTo>
                    <a:pt x="123" y="13"/>
                    <a:pt x="123" y="19"/>
                    <a:pt x="122" y="26"/>
                  </a:cubicBezTo>
                  <a:cubicBezTo>
                    <a:pt x="122" y="26"/>
                    <a:pt x="122" y="27"/>
                    <a:pt x="122" y="27"/>
                  </a:cubicBezTo>
                  <a:cubicBezTo>
                    <a:pt x="120" y="38"/>
                    <a:pt x="111" y="42"/>
                    <a:pt x="102" y="45"/>
                  </a:cubicBezTo>
                  <a:cubicBezTo>
                    <a:pt x="97" y="47"/>
                    <a:pt x="92" y="49"/>
                    <a:pt x="86" y="48"/>
                  </a:cubicBezTo>
                  <a:cubicBezTo>
                    <a:pt x="81" y="46"/>
                    <a:pt x="76" y="45"/>
                    <a:pt x="72" y="41"/>
                  </a:cubicBezTo>
                  <a:cubicBezTo>
                    <a:pt x="69" y="38"/>
                    <a:pt x="65" y="39"/>
                    <a:pt x="61" y="40"/>
                  </a:cubicBezTo>
                  <a:cubicBezTo>
                    <a:pt x="55" y="40"/>
                    <a:pt x="48" y="40"/>
                    <a:pt x="41" y="42"/>
                  </a:cubicBezTo>
                  <a:cubicBezTo>
                    <a:pt x="33" y="44"/>
                    <a:pt x="24" y="44"/>
                    <a:pt x="16" y="49"/>
                  </a:cubicBezTo>
                  <a:cubicBezTo>
                    <a:pt x="15" y="49"/>
                    <a:pt x="14" y="50"/>
                    <a:pt x="13" y="50"/>
                  </a:cubicBezTo>
                  <a:cubicBezTo>
                    <a:pt x="11" y="50"/>
                    <a:pt x="8" y="50"/>
                    <a:pt x="6" y="49"/>
                  </a:cubicBezTo>
                  <a:cubicBezTo>
                    <a:pt x="2" y="45"/>
                    <a:pt x="0" y="42"/>
                    <a:pt x="4" y="38"/>
                  </a:cubicBezTo>
                  <a:cubicBezTo>
                    <a:pt x="16" y="30"/>
                    <a:pt x="28" y="27"/>
                    <a:pt x="41" y="26"/>
                  </a:cubicBezTo>
                  <a:cubicBezTo>
                    <a:pt x="48" y="28"/>
                    <a:pt x="54" y="26"/>
                    <a:pt x="61" y="26"/>
                  </a:cubicBezTo>
                  <a:cubicBezTo>
                    <a:pt x="72" y="27"/>
                    <a:pt x="76" y="17"/>
                    <a:pt x="83" y="11"/>
                  </a:cubicBezTo>
                  <a:cubicBezTo>
                    <a:pt x="84" y="10"/>
                    <a:pt x="85" y="10"/>
                    <a:pt x="86" y="9"/>
                  </a:cubicBezTo>
                  <a:cubicBezTo>
                    <a:pt x="87" y="8"/>
                    <a:pt x="88" y="7"/>
                    <a:pt x="89" y="6"/>
                  </a:cubicBezTo>
                  <a:cubicBezTo>
                    <a:pt x="94" y="4"/>
                    <a:pt x="99" y="2"/>
                    <a:pt x="104" y="1"/>
                  </a:cubicBezTo>
                  <a:cubicBezTo>
                    <a:pt x="110" y="0"/>
                    <a:pt x="115" y="2"/>
                    <a:pt x="118" y="7"/>
                  </a:cubicBezTo>
                  <a:close/>
                </a:path>
              </a:pathLst>
            </a:custGeom>
            <a:solidFill>
              <a:srgbClr val="9F5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0" name="Freeform 2637"/>
            <p:cNvSpPr/>
            <p:nvPr/>
          </p:nvSpPr>
          <p:spPr bwMode="auto">
            <a:xfrm>
              <a:off x="7516" y="2932"/>
              <a:ext cx="67" cy="210"/>
            </a:xfrm>
            <a:custGeom>
              <a:avLst/>
              <a:gdLst>
                <a:gd name="T0" fmla="*/ 45 w 45"/>
                <a:gd name="T1" fmla="*/ 136 h 140"/>
                <a:gd name="T2" fmla="*/ 38 w 45"/>
                <a:gd name="T3" fmla="*/ 140 h 140"/>
                <a:gd name="T4" fmla="*/ 38 w 45"/>
                <a:gd name="T5" fmla="*/ 140 h 140"/>
                <a:gd name="T6" fmla="*/ 36 w 45"/>
                <a:gd name="T7" fmla="*/ 138 h 140"/>
                <a:gd name="T8" fmla="*/ 36 w 45"/>
                <a:gd name="T9" fmla="*/ 138 h 140"/>
                <a:gd name="T10" fmla="*/ 34 w 45"/>
                <a:gd name="T11" fmla="*/ 136 h 140"/>
                <a:gd name="T12" fmla="*/ 34 w 45"/>
                <a:gd name="T13" fmla="*/ 136 h 140"/>
                <a:gd name="T14" fmla="*/ 32 w 45"/>
                <a:gd name="T15" fmla="*/ 134 h 140"/>
                <a:gd name="T16" fmla="*/ 32 w 45"/>
                <a:gd name="T17" fmla="*/ 134 h 140"/>
                <a:gd name="T18" fmla="*/ 29 w 45"/>
                <a:gd name="T19" fmla="*/ 133 h 140"/>
                <a:gd name="T20" fmla="*/ 27 w 45"/>
                <a:gd name="T21" fmla="*/ 132 h 140"/>
                <a:gd name="T22" fmla="*/ 25 w 45"/>
                <a:gd name="T23" fmla="*/ 130 h 140"/>
                <a:gd name="T24" fmla="*/ 24 w 45"/>
                <a:gd name="T25" fmla="*/ 129 h 140"/>
                <a:gd name="T26" fmla="*/ 24 w 45"/>
                <a:gd name="T27" fmla="*/ 128 h 140"/>
                <a:gd name="T28" fmla="*/ 23 w 45"/>
                <a:gd name="T29" fmla="*/ 126 h 140"/>
                <a:gd name="T30" fmla="*/ 22 w 45"/>
                <a:gd name="T31" fmla="*/ 125 h 140"/>
                <a:gd name="T32" fmla="*/ 21 w 45"/>
                <a:gd name="T33" fmla="*/ 124 h 140"/>
                <a:gd name="T34" fmla="*/ 19 w 45"/>
                <a:gd name="T35" fmla="*/ 121 h 140"/>
                <a:gd name="T36" fmla="*/ 17 w 45"/>
                <a:gd name="T37" fmla="*/ 117 h 140"/>
                <a:gd name="T38" fmla="*/ 15 w 45"/>
                <a:gd name="T39" fmla="*/ 108 h 140"/>
                <a:gd name="T40" fmla="*/ 15 w 45"/>
                <a:gd name="T41" fmla="*/ 101 h 140"/>
                <a:gd name="T42" fmla="*/ 5 w 45"/>
                <a:gd name="T43" fmla="*/ 78 h 140"/>
                <a:gd name="T44" fmla="*/ 8 w 45"/>
                <a:gd name="T45" fmla="*/ 54 h 140"/>
                <a:gd name="T46" fmla="*/ 11 w 45"/>
                <a:gd name="T47" fmla="*/ 44 h 140"/>
                <a:gd name="T48" fmla="*/ 11 w 45"/>
                <a:gd name="T49" fmla="*/ 44 h 140"/>
                <a:gd name="T50" fmla="*/ 14 w 45"/>
                <a:gd name="T51" fmla="*/ 28 h 140"/>
                <a:gd name="T52" fmla="*/ 13 w 45"/>
                <a:gd name="T53" fmla="*/ 7 h 140"/>
                <a:gd name="T54" fmla="*/ 17 w 45"/>
                <a:gd name="T55" fmla="*/ 0 h 140"/>
                <a:gd name="T56" fmla="*/ 35 w 45"/>
                <a:gd name="T57" fmla="*/ 33 h 140"/>
                <a:gd name="T58" fmla="*/ 32 w 45"/>
                <a:gd name="T59" fmla="*/ 60 h 140"/>
                <a:gd name="T60" fmla="*/ 22 w 45"/>
                <a:gd name="T61" fmla="*/ 76 h 140"/>
                <a:gd name="T62" fmla="*/ 22 w 45"/>
                <a:gd name="T63" fmla="*/ 84 h 140"/>
                <a:gd name="T64" fmla="*/ 25 w 45"/>
                <a:gd name="T65" fmla="*/ 92 h 140"/>
                <a:gd name="T66" fmla="*/ 26 w 45"/>
                <a:gd name="T67" fmla="*/ 96 h 140"/>
                <a:gd name="T68" fmla="*/ 24 w 45"/>
                <a:gd name="T69" fmla="*/ 98 h 140"/>
                <a:gd name="T70" fmla="*/ 28 w 45"/>
                <a:gd name="T71" fmla="*/ 115 h 140"/>
                <a:gd name="T72" fmla="*/ 30 w 45"/>
                <a:gd name="T73" fmla="*/ 119 h 140"/>
                <a:gd name="T74" fmla="*/ 30 w 45"/>
                <a:gd name="T75" fmla="*/ 119 h 140"/>
                <a:gd name="T76" fmla="*/ 32 w 45"/>
                <a:gd name="T77" fmla="*/ 123 h 140"/>
                <a:gd name="T78" fmla="*/ 32 w 45"/>
                <a:gd name="T79" fmla="*/ 123 h 140"/>
                <a:gd name="T80" fmla="*/ 34 w 45"/>
                <a:gd name="T81" fmla="*/ 125 h 140"/>
                <a:gd name="T82" fmla="*/ 34 w 45"/>
                <a:gd name="T83" fmla="*/ 125 h 140"/>
                <a:gd name="T84" fmla="*/ 36 w 45"/>
                <a:gd name="T85" fmla="*/ 127 h 140"/>
                <a:gd name="T86" fmla="*/ 36 w 45"/>
                <a:gd name="T87" fmla="*/ 127 h 140"/>
                <a:gd name="T88" fmla="*/ 38 w 45"/>
                <a:gd name="T89" fmla="*/ 128 h 140"/>
                <a:gd name="T90" fmla="*/ 38 w 45"/>
                <a:gd name="T91" fmla="*/ 128 h 140"/>
                <a:gd name="T92" fmla="*/ 40 w 45"/>
                <a:gd name="T93" fmla="*/ 130 h 140"/>
                <a:gd name="T94" fmla="*/ 40 w 45"/>
                <a:gd name="T95" fmla="*/ 130 h 140"/>
                <a:gd name="T96" fmla="*/ 42 w 45"/>
                <a:gd name="T97" fmla="*/ 132 h 140"/>
                <a:gd name="T98" fmla="*/ 42 w 45"/>
                <a:gd name="T99" fmla="*/ 132 h 140"/>
                <a:gd name="T100" fmla="*/ 44 w 45"/>
                <a:gd name="T101" fmla="*/ 134 h 140"/>
                <a:gd name="T102" fmla="*/ 44 w 45"/>
                <a:gd name="T103" fmla="*/ 134 h 140"/>
                <a:gd name="T104" fmla="*/ 45 w 45"/>
                <a:gd name="T105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140">
                  <a:moveTo>
                    <a:pt x="45" y="136"/>
                  </a:moveTo>
                  <a:cubicBezTo>
                    <a:pt x="43" y="138"/>
                    <a:pt x="41" y="140"/>
                    <a:pt x="38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39"/>
                    <a:pt x="36" y="139"/>
                    <a:pt x="36" y="138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5" y="137"/>
                    <a:pt x="35" y="137"/>
                    <a:pt x="34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3" y="136"/>
                    <a:pt x="33" y="135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1" y="134"/>
                    <a:pt x="30" y="133"/>
                    <a:pt x="29" y="133"/>
                  </a:cubicBezTo>
                  <a:cubicBezTo>
                    <a:pt x="29" y="132"/>
                    <a:pt x="28" y="132"/>
                    <a:pt x="27" y="132"/>
                  </a:cubicBezTo>
                  <a:cubicBezTo>
                    <a:pt x="26" y="131"/>
                    <a:pt x="26" y="131"/>
                    <a:pt x="25" y="130"/>
                  </a:cubicBezTo>
                  <a:cubicBezTo>
                    <a:pt x="25" y="130"/>
                    <a:pt x="25" y="129"/>
                    <a:pt x="24" y="129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7"/>
                    <a:pt x="23" y="127"/>
                    <a:pt x="23" y="126"/>
                  </a:cubicBezTo>
                  <a:cubicBezTo>
                    <a:pt x="22" y="126"/>
                    <a:pt x="22" y="126"/>
                    <a:pt x="22" y="125"/>
                  </a:cubicBezTo>
                  <a:cubicBezTo>
                    <a:pt x="22" y="125"/>
                    <a:pt x="21" y="124"/>
                    <a:pt x="21" y="124"/>
                  </a:cubicBezTo>
                  <a:cubicBezTo>
                    <a:pt x="21" y="123"/>
                    <a:pt x="20" y="122"/>
                    <a:pt x="19" y="121"/>
                  </a:cubicBezTo>
                  <a:cubicBezTo>
                    <a:pt x="18" y="120"/>
                    <a:pt x="18" y="119"/>
                    <a:pt x="17" y="117"/>
                  </a:cubicBezTo>
                  <a:cubicBezTo>
                    <a:pt x="15" y="114"/>
                    <a:pt x="14" y="112"/>
                    <a:pt x="15" y="108"/>
                  </a:cubicBezTo>
                  <a:cubicBezTo>
                    <a:pt x="16" y="106"/>
                    <a:pt x="17" y="104"/>
                    <a:pt x="15" y="101"/>
                  </a:cubicBezTo>
                  <a:cubicBezTo>
                    <a:pt x="10" y="94"/>
                    <a:pt x="8" y="86"/>
                    <a:pt x="5" y="78"/>
                  </a:cubicBezTo>
                  <a:cubicBezTo>
                    <a:pt x="3" y="69"/>
                    <a:pt x="0" y="61"/>
                    <a:pt x="8" y="54"/>
                  </a:cubicBezTo>
                  <a:cubicBezTo>
                    <a:pt x="11" y="51"/>
                    <a:pt x="9" y="47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4" y="39"/>
                    <a:pt x="15" y="33"/>
                    <a:pt x="14" y="28"/>
                  </a:cubicBezTo>
                  <a:cubicBezTo>
                    <a:pt x="13" y="21"/>
                    <a:pt x="15" y="14"/>
                    <a:pt x="13" y="7"/>
                  </a:cubicBezTo>
                  <a:cubicBezTo>
                    <a:pt x="13" y="4"/>
                    <a:pt x="14" y="1"/>
                    <a:pt x="17" y="0"/>
                  </a:cubicBezTo>
                  <a:cubicBezTo>
                    <a:pt x="25" y="10"/>
                    <a:pt x="29" y="22"/>
                    <a:pt x="35" y="33"/>
                  </a:cubicBezTo>
                  <a:cubicBezTo>
                    <a:pt x="39" y="42"/>
                    <a:pt x="37" y="52"/>
                    <a:pt x="32" y="60"/>
                  </a:cubicBezTo>
                  <a:cubicBezTo>
                    <a:pt x="28" y="65"/>
                    <a:pt x="26" y="72"/>
                    <a:pt x="22" y="76"/>
                  </a:cubicBezTo>
                  <a:cubicBezTo>
                    <a:pt x="20" y="79"/>
                    <a:pt x="21" y="81"/>
                    <a:pt x="22" y="84"/>
                  </a:cubicBezTo>
                  <a:cubicBezTo>
                    <a:pt x="22" y="87"/>
                    <a:pt x="24" y="89"/>
                    <a:pt x="25" y="92"/>
                  </a:cubicBezTo>
                  <a:cubicBezTo>
                    <a:pt x="26" y="93"/>
                    <a:pt x="26" y="94"/>
                    <a:pt x="26" y="96"/>
                  </a:cubicBezTo>
                  <a:cubicBezTo>
                    <a:pt x="26" y="96"/>
                    <a:pt x="25" y="97"/>
                    <a:pt x="24" y="98"/>
                  </a:cubicBezTo>
                  <a:cubicBezTo>
                    <a:pt x="25" y="104"/>
                    <a:pt x="25" y="110"/>
                    <a:pt x="28" y="115"/>
                  </a:cubicBezTo>
                  <a:cubicBezTo>
                    <a:pt x="29" y="116"/>
                    <a:pt x="29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1" y="120"/>
                    <a:pt x="31" y="122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3" y="123"/>
                    <a:pt x="33" y="124"/>
                    <a:pt x="34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5" y="125"/>
                    <a:pt x="35" y="126"/>
                    <a:pt x="36" y="127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7" y="127"/>
                    <a:pt x="37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9"/>
                    <a:pt x="39" y="130"/>
                    <a:pt x="40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0" y="131"/>
                    <a:pt x="41" y="132"/>
                    <a:pt x="4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3"/>
                    <a:pt x="43" y="134"/>
                    <a:pt x="44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5"/>
                    <a:pt x="45" y="136"/>
                    <a:pt x="45" y="136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1" name="Freeform 2638"/>
            <p:cNvSpPr/>
            <p:nvPr/>
          </p:nvSpPr>
          <p:spPr bwMode="auto">
            <a:xfrm>
              <a:off x="7540" y="2920"/>
              <a:ext cx="49" cy="144"/>
            </a:xfrm>
            <a:custGeom>
              <a:avLst/>
              <a:gdLst>
                <a:gd name="T0" fmla="*/ 3 w 33"/>
                <a:gd name="T1" fmla="*/ 94 h 96"/>
                <a:gd name="T2" fmla="*/ 1 w 33"/>
                <a:gd name="T3" fmla="*/ 85 h 96"/>
                <a:gd name="T4" fmla="*/ 11 w 33"/>
                <a:gd name="T5" fmla="*/ 68 h 96"/>
                <a:gd name="T6" fmla="*/ 16 w 33"/>
                <a:gd name="T7" fmla="*/ 44 h 96"/>
                <a:gd name="T8" fmla="*/ 13 w 33"/>
                <a:gd name="T9" fmla="*/ 38 h 96"/>
                <a:gd name="T10" fmla="*/ 8 w 33"/>
                <a:gd name="T11" fmla="*/ 26 h 96"/>
                <a:gd name="T12" fmla="*/ 6 w 33"/>
                <a:gd name="T13" fmla="*/ 23 h 96"/>
                <a:gd name="T14" fmla="*/ 1 w 33"/>
                <a:gd name="T15" fmla="*/ 8 h 96"/>
                <a:gd name="T16" fmla="*/ 6 w 33"/>
                <a:gd name="T17" fmla="*/ 0 h 96"/>
                <a:gd name="T18" fmla="*/ 13 w 33"/>
                <a:gd name="T19" fmla="*/ 18 h 96"/>
                <a:gd name="T20" fmla="*/ 24 w 33"/>
                <a:gd name="T21" fmla="*/ 29 h 96"/>
                <a:gd name="T22" fmla="*/ 33 w 33"/>
                <a:gd name="T23" fmla="*/ 56 h 96"/>
                <a:gd name="T24" fmla="*/ 23 w 33"/>
                <a:gd name="T25" fmla="*/ 89 h 96"/>
                <a:gd name="T26" fmla="*/ 10 w 33"/>
                <a:gd name="T27" fmla="*/ 92 h 96"/>
                <a:gd name="T28" fmla="*/ 3 w 33"/>
                <a:gd name="T29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96">
                  <a:moveTo>
                    <a:pt x="3" y="94"/>
                  </a:moveTo>
                  <a:cubicBezTo>
                    <a:pt x="0" y="91"/>
                    <a:pt x="0" y="88"/>
                    <a:pt x="1" y="85"/>
                  </a:cubicBezTo>
                  <a:cubicBezTo>
                    <a:pt x="6" y="80"/>
                    <a:pt x="7" y="73"/>
                    <a:pt x="11" y="68"/>
                  </a:cubicBezTo>
                  <a:cubicBezTo>
                    <a:pt x="16" y="61"/>
                    <a:pt x="17" y="53"/>
                    <a:pt x="16" y="44"/>
                  </a:cubicBezTo>
                  <a:cubicBezTo>
                    <a:pt x="16" y="42"/>
                    <a:pt x="15" y="40"/>
                    <a:pt x="13" y="38"/>
                  </a:cubicBezTo>
                  <a:cubicBezTo>
                    <a:pt x="10" y="35"/>
                    <a:pt x="6" y="32"/>
                    <a:pt x="8" y="26"/>
                  </a:cubicBezTo>
                  <a:cubicBezTo>
                    <a:pt x="8" y="26"/>
                    <a:pt x="7" y="24"/>
                    <a:pt x="6" y="23"/>
                  </a:cubicBezTo>
                  <a:cubicBezTo>
                    <a:pt x="0" y="19"/>
                    <a:pt x="1" y="14"/>
                    <a:pt x="1" y="8"/>
                  </a:cubicBezTo>
                  <a:cubicBezTo>
                    <a:pt x="3" y="5"/>
                    <a:pt x="5" y="3"/>
                    <a:pt x="6" y="0"/>
                  </a:cubicBezTo>
                  <a:cubicBezTo>
                    <a:pt x="6" y="7"/>
                    <a:pt x="8" y="13"/>
                    <a:pt x="13" y="18"/>
                  </a:cubicBezTo>
                  <a:cubicBezTo>
                    <a:pt x="17" y="21"/>
                    <a:pt x="21" y="25"/>
                    <a:pt x="24" y="29"/>
                  </a:cubicBezTo>
                  <a:cubicBezTo>
                    <a:pt x="31" y="36"/>
                    <a:pt x="33" y="45"/>
                    <a:pt x="33" y="56"/>
                  </a:cubicBezTo>
                  <a:cubicBezTo>
                    <a:pt x="33" y="68"/>
                    <a:pt x="27" y="79"/>
                    <a:pt x="23" y="89"/>
                  </a:cubicBezTo>
                  <a:cubicBezTo>
                    <a:pt x="20" y="96"/>
                    <a:pt x="15" y="94"/>
                    <a:pt x="10" y="92"/>
                  </a:cubicBezTo>
                  <a:cubicBezTo>
                    <a:pt x="7" y="92"/>
                    <a:pt x="5" y="94"/>
                    <a:pt x="3" y="94"/>
                  </a:cubicBezTo>
                  <a:close/>
                </a:path>
              </a:pathLst>
            </a:custGeom>
            <a:solidFill>
              <a:srgbClr val="F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2" name="Freeform 2639"/>
            <p:cNvSpPr/>
            <p:nvPr/>
          </p:nvSpPr>
          <p:spPr bwMode="auto">
            <a:xfrm>
              <a:off x="7406" y="2889"/>
              <a:ext cx="83" cy="115"/>
            </a:xfrm>
            <a:custGeom>
              <a:avLst/>
              <a:gdLst>
                <a:gd name="T0" fmla="*/ 48 w 55"/>
                <a:gd name="T1" fmla="*/ 60 h 77"/>
                <a:gd name="T2" fmla="*/ 43 w 55"/>
                <a:gd name="T3" fmla="*/ 65 h 77"/>
                <a:gd name="T4" fmla="*/ 25 w 55"/>
                <a:gd name="T5" fmla="*/ 75 h 77"/>
                <a:gd name="T6" fmla="*/ 19 w 55"/>
                <a:gd name="T7" fmla="*/ 75 h 77"/>
                <a:gd name="T8" fmla="*/ 20 w 55"/>
                <a:gd name="T9" fmla="*/ 70 h 77"/>
                <a:gd name="T10" fmla="*/ 22 w 55"/>
                <a:gd name="T11" fmla="*/ 69 h 77"/>
                <a:gd name="T12" fmla="*/ 27 w 55"/>
                <a:gd name="T13" fmla="*/ 67 h 77"/>
                <a:gd name="T14" fmla="*/ 29 w 55"/>
                <a:gd name="T15" fmla="*/ 66 h 77"/>
                <a:gd name="T16" fmla="*/ 30 w 55"/>
                <a:gd name="T17" fmla="*/ 65 h 77"/>
                <a:gd name="T18" fmla="*/ 31 w 55"/>
                <a:gd name="T19" fmla="*/ 63 h 77"/>
                <a:gd name="T20" fmla="*/ 25 w 55"/>
                <a:gd name="T21" fmla="*/ 59 h 77"/>
                <a:gd name="T22" fmla="*/ 19 w 55"/>
                <a:gd name="T23" fmla="*/ 68 h 77"/>
                <a:gd name="T24" fmla="*/ 12 w 55"/>
                <a:gd name="T25" fmla="*/ 72 h 77"/>
                <a:gd name="T26" fmla="*/ 4 w 55"/>
                <a:gd name="T27" fmla="*/ 61 h 77"/>
                <a:gd name="T28" fmla="*/ 15 w 55"/>
                <a:gd name="T29" fmla="*/ 52 h 77"/>
                <a:gd name="T30" fmla="*/ 9 w 55"/>
                <a:gd name="T31" fmla="*/ 55 h 77"/>
                <a:gd name="T32" fmla="*/ 5 w 55"/>
                <a:gd name="T33" fmla="*/ 55 h 77"/>
                <a:gd name="T34" fmla="*/ 2 w 55"/>
                <a:gd name="T35" fmla="*/ 54 h 77"/>
                <a:gd name="T36" fmla="*/ 8 w 55"/>
                <a:gd name="T37" fmla="*/ 37 h 77"/>
                <a:gd name="T38" fmla="*/ 15 w 55"/>
                <a:gd name="T39" fmla="*/ 29 h 77"/>
                <a:gd name="T40" fmla="*/ 17 w 55"/>
                <a:gd name="T41" fmla="*/ 28 h 77"/>
                <a:gd name="T42" fmla="*/ 21 w 55"/>
                <a:gd name="T43" fmla="*/ 26 h 77"/>
                <a:gd name="T44" fmla="*/ 42 w 55"/>
                <a:gd name="T45" fmla="*/ 2 h 77"/>
                <a:gd name="T46" fmla="*/ 47 w 55"/>
                <a:gd name="T47" fmla="*/ 0 h 77"/>
                <a:gd name="T48" fmla="*/ 49 w 55"/>
                <a:gd name="T49" fmla="*/ 1 h 77"/>
                <a:gd name="T50" fmla="*/ 49 w 55"/>
                <a:gd name="T51" fmla="*/ 2 h 77"/>
                <a:gd name="T52" fmla="*/ 53 w 55"/>
                <a:gd name="T53" fmla="*/ 6 h 77"/>
                <a:gd name="T54" fmla="*/ 51 w 55"/>
                <a:gd name="T55" fmla="*/ 17 h 77"/>
                <a:gd name="T56" fmla="*/ 45 w 55"/>
                <a:gd name="T57" fmla="*/ 26 h 77"/>
                <a:gd name="T58" fmla="*/ 39 w 55"/>
                <a:gd name="T59" fmla="*/ 31 h 77"/>
                <a:gd name="T60" fmla="*/ 35 w 55"/>
                <a:gd name="T61" fmla="*/ 36 h 77"/>
                <a:gd name="T62" fmla="*/ 41 w 55"/>
                <a:gd name="T63" fmla="*/ 41 h 77"/>
                <a:gd name="T64" fmla="*/ 50 w 55"/>
                <a:gd name="T65" fmla="*/ 44 h 77"/>
                <a:gd name="T66" fmla="*/ 48 w 55"/>
                <a:gd name="T67" fmla="*/ 6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77">
                  <a:moveTo>
                    <a:pt x="48" y="60"/>
                  </a:moveTo>
                  <a:cubicBezTo>
                    <a:pt x="46" y="62"/>
                    <a:pt x="44" y="63"/>
                    <a:pt x="43" y="65"/>
                  </a:cubicBezTo>
                  <a:cubicBezTo>
                    <a:pt x="39" y="73"/>
                    <a:pt x="32" y="75"/>
                    <a:pt x="25" y="75"/>
                  </a:cubicBezTo>
                  <a:cubicBezTo>
                    <a:pt x="23" y="76"/>
                    <a:pt x="20" y="77"/>
                    <a:pt x="19" y="75"/>
                  </a:cubicBezTo>
                  <a:cubicBezTo>
                    <a:pt x="17" y="73"/>
                    <a:pt x="19" y="71"/>
                    <a:pt x="20" y="70"/>
                  </a:cubicBezTo>
                  <a:cubicBezTo>
                    <a:pt x="21" y="69"/>
                    <a:pt x="22" y="69"/>
                    <a:pt x="22" y="69"/>
                  </a:cubicBezTo>
                  <a:cubicBezTo>
                    <a:pt x="24" y="68"/>
                    <a:pt x="25" y="67"/>
                    <a:pt x="27" y="67"/>
                  </a:cubicBezTo>
                  <a:cubicBezTo>
                    <a:pt x="27" y="67"/>
                    <a:pt x="28" y="66"/>
                    <a:pt x="29" y="66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1" y="64"/>
                    <a:pt x="31" y="63"/>
                    <a:pt x="31" y="63"/>
                  </a:cubicBezTo>
                  <a:cubicBezTo>
                    <a:pt x="31" y="59"/>
                    <a:pt x="28" y="58"/>
                    <a:pt x="25" y="59"/>
                  </a:cubicBezTo>
                  <a:cubicBezTo>
                    <a:pt x="19" y="60"/>
                    <a:pt x="20" y="65"/>
                    <a:pt x="19" y="68"/>
                  </a:cubicBezTo>
                  <a:cubicBezTo>
                    <a:pt x="17" y="71"/>
                    <a:pt x="15" y="72"/>
                    <a:pt x="12" y="72"/>
                  </a:cubicBezTo>
                  <a:cubicBezTo>
                    <a:pt x="7" y="69"/>
                    <a:pt x="6" y="65"/>
                    <a:pt x="4" y="61"/>
                  </a:cubicBezTo>
                  <a:cubicBezTo>
                    <a:pt x="5" y="55"/>
                    <a:pt x="12" y="54"/>
                    <a:pt x="15" y="52"/>
                  </a:cubicBezTo>
                  <a:cubicBezTo>
                    <a:pt x="13" y="53"/>
                    <a:pt x="11" y="54"/>
                    <a:pt x="9" y="55"/>
                  </a:cubicBezTo>
                  <a:cubicBezTo>
                    <a:pt x="7" y="55"/>
                    <a:pt x="6" y="56"/>
                    <a:pt x="5" y="55"/>
                  </a:cubicBezTo>
                  <a:cubicBezTo>
                    <a:pt x="4" y="55"/>
                    <a:pt x="3" y="54"/>
                    <a:pt x="2" y="54"/>
                  </a:cubicBezTo>
                  <a:cubicBezTo>
                    <a:pt x="0" y="47"/>
                    <a:pt x="4" y="42"/>
                    <a:pt x="8" y="37"/>
                  </a:cubicBezTo>
                  <a:cubicBezTo>
                    <a:pt x="10" y="35"/>
                    <a:pt x="11" y="31"/>
                    <a:pt x="15" y="29"/>
                  </a:cubicBezTo>
                  <a:cubicBezTo>
                    <a:pt x="15" y="29"/>
                    <a:pt x="16" y="28"/>
                    <a:pt x="17" y="28"/>
                  </a:cubicBezTo>
                  <a:cubicBezTo>
                    <a:pt x="18" y="27"/>
                    <a:pt x="20" y="27"/>
                    <a:pt x="21" y="26"/>
                  </a:cubicBezTo>
                  <a:cubicBezTo>
                    <a:pt x="30" y="19"/>
                    <a:pt x="37" y="12"/>
                    <a:pt x="42" y="2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8" y="0"/>
                    <a:pt x="49" y="0"/>
                    <a:pt x="49" y="1"/>
                  </a:cubicBezTo>
                  <a:cubicBezTo>
                    <a:pt x="49" y="1"/>
                    <a:pt x="49" y="2"/>
                    <a:pt x="49" y="2"/>
                  </a:cubicBezTo>
                  <a:cubicBezTo>
                    <a:pt x="50" y="4"/>
                    <a:pt x="51" y="5"/>
                    <a:pt x="53" y="6"/>
                  </a:cubicBezTo>
                  <a:cubicBezTo>
                    <a:pt x="55" y="10"/>
                    <a:pt x="53" y="14"/>
                    <a:pt x="51" y="17"/>
                  </a:cubicBezTo>
                  <a:cubicBezTo>
                    <a:pt x="48" y="20"/>
                    <a:pt x="45" y="22"/>
                    <a:pt x="45" y="26"/>
                  </a:cubicBezTo>
                  <a:cubicBezTo>
                    <a:pt x="44" y="28"/>
                    <a:pt x="42" y="30"/>
                    <a:pt x="39" y="31"/>
                  </a:cubicBezTo>
                  <a:cubicBezTo>
                    <a:pt x="37" y="32"/>
                    <a:pt x="35" y="33"/>
                    <a:pt x="35" y="36"/>
                  </a:cubicBezTo>
                  <a:cubicBezTo>
                    <a:pt x="36" y="39"/>
                    <a:pt x="38" y="40"/>
                    <a:pt x="41" y="41"/>
                  </a:cubicBezTo>
                  <a:cubicBezTo>
                    <a:pt x="44" y="42"/>
                    <a:pt x="48" y="41"/>
                    <a:pt x="50" y="44"/>
                  </a:cubicBezTo>
                  <a:cubicBezTo>
                    <a:pt x="52" y="50"/>
                    <a:pt x="48" y="55"/>
                    <a:pt x="48" y="60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3" name="Freeform 2640"/>
            <p:cNvSpPr/>
            <p:nvPr/>
          </p:nvSpPr>
          <p:spPr bwMode="auto">
            <a:xfrm>
              <a:off x="7468" y="2910"/>
              <a:ext cx="60" cy="69"/>
            </a:xfrm>
            <a:custGeom>
              <a:avLst/>
              <a:gdLst>
                <a:gd name="T0" fmla="*/ 7 w 40"/>
                <a:gd name="T1" fmla="*/ 46 h 46"/>
                <a:gd name="T2" fmla="*/ 8 w 40"/>
                <a:gd name="T3" fmla="*/ 30 h 46"/>
                <a:gd name="T4" fmla="*/ 9 w 40"/>
                <a:gd name="T5" fmla="*/ 24 h 46"/>
                <a:gd name="T6" fmla="*/ 6 w 40"/>
                <a:gd name="T7" fmla="*/ 14 h 46"/>
                <a:gd name="T8" fmla="*/ 3 w 40"/>
                <a:gd name="T9" fmla="*/ 11 h 46"/>
                <a:gd name="T10" fmla="*/ 3 w 40"/>
                <a:gd name="T11" fmla="*/ 3 h 46"/>
                <a:gd name="T12" fmla="*/ 8 w 40"/>
                <a:gd name="T13" fmla="*/ 3 h 46"/>
                <a:gd name="T14" fmla="*/ 22 w 40"/>
                <a:gd name="T15" fmla="*/ 5 h 46"/>
                <a:gd name="T16" fmla="*/ 18 w 40"/>
                <a:gd name="T17" fmla="*/ 25 h 46"/>
                <a:gd name="T18" fmla="*/ 20 w 40"/>
                <a:gd name="T19" fmla="*/ 27 h 46"/>
                <a:gd name="T20" fmla="*/ 35 w 40"/>
                <a:gd name="T21" fmla="*/ 25 h 46"/>
                <a:gd name="T22" fmla="*/ 40 w 40"/>
                <a:gd name="T23" fmla="*/ 30 h 46"/>
                <a:gd name="T24" fmla="*/ 39 w 40"/>
                <a:gd name="T25" fmla="*/ 40 h 46"/>
                <a:gd name="T26" fmla="*/ 10 w 40"/>
                <a:gd name="T27" fmla="*/ 44 h 46"/>
                <a:gd name="T28" fmla="*/ 9 w 40"/>
                <a:gd name="T29" fmla="*/ 45 h 46"/>
                <a:gd name="T30" fmla="*/ 7 w 40"/>
                <a:gd name="T3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6">
                  <a:moveTo>
                    <a:pt x="7" y="46"/>
                  </a:moveTo>
                  <a:cubicBezTo>
                    <a:pt x="3" y="40"/>
                    <a:pt x="4" y="35"/>
                    <a:pt x="8" y="30"/>
                  </a:cubicBezTo>
                  <a:cubicBezTo>
                    <a:pt x="7" y="28"/>
                    <a:pt x="8" y="26"/>
                    <a:pt x="9" y="24"/>
                  </a:cubicBezTo>
                  <a:cubicBezTo>
                    <a:pt x="12" y="19"/>
                    <a:pt x="10" y="16"/>
                    <a:pt x="6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4" y="0"/>
                    <a:pt x="6" y="1"/>
                    <a:pt x="8" y="3"/>
                  </a:cubicBezTo>
                  <a:cubicBezTo>
                    <a:pt x="13" y="1"/>
                    <a:pt x="18" y="2"/>
                    <a:pt x="22" y="5"/>
                  </a:cubicBezTo>
                  <a:cubicBezTo>
                    <a:pt x="17" y="11"/>
                    <a:pt x="20" y="19"/>
                    <a:pt x="18" y="25"/>
                  </a:cubicBezTo>
                  <a:cubicBezTo>
                    <a:pt x="18" y="26"/>
                    <a:pt x="20" y="26"/>
                    <a:pt x="20" y="27"/>
                  </a:cubicBezTo>
                  <a:cubicBezTo>
                    <a:pt x="24" y="22"/>
                    <a:pt x="30" y="28"/>
                    <a:pt x="35" y="25"/>
                  </a:cubicBezTo>
                  <a:cubicBezTo>
                    <a:pt x="39" y="22"/>
                    <a:pt x="40" y="24"/>
                    <a:pt x="40" y="30"/>
                  </a:cubicBezTo>
                  <a:cubicBezTo>
                    <a:pt x="39" y="33"/>
                    <a:pt x="39" y="37"/>
                    <a:pt x="39" y="40"/>
                  </a:cubicBezTo>
                  <a:cubicBezTo>
                    <a:pt x="29" y="35"/>
                    <a:pt x="19" y="39"/>
                    <a:pt x="10" y="44"/>
                  </a:cubicBezTo>
                  <a:cubicBezTo>
                    <a:pt x="10" y="44"/>
                    <a:pt x="9" y="45"/>
                    <a:pt x="9" y="45"/>
                  </a:cubicBezTo>
                  <a:cubicBezTo>
                    <a:pt x="8" y="45"/>
                    <a:pt x="7" y="46"/>
                    <a:pt x="7" y="46"/>
                  </a:cubicBezTo>
                  <a:close/>
                </a:path>
              </a:pathLst>
            </a:custGeom>
            <a:solidFill>
              <a:srgbClr val="E7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4" name="Freeform 2641"/>
            <p:cNvSpPr/>
            <p:nvPr/>
          </p:nvSpPr>
          <p:spPr bwMode="auto">
            <a:xfrm>
              <a:off x="7480" y="2892"/>
              <a:ext cx="31" cy="28"/>
            </a:xfrm>
            <a:custGeom>
              <a:avLst/>
              <a:gdLst>
                <a:gd name="T0" fmla="*/ 14 w 21"/>
                <a:gd name="T1" fmla="*/ 17 h 19"/>
                <a:gd name="T2" fmla="*/ 0 w 21"/>
                <a:gd name="T3" fmla="*/ 15 h 19"/>
                <a:gd name="T4" fmla="*/ 4 w 21"/>
                <a:gd name="T5" fmla="*/ 4 h 19"/>
                <a:gd name="T6" fmla="*/ 17 w 21"/>
                <a:gd name="T7" fmla="*/ 5 h 19"/>
                <a:gd name="T8" fmla="*/ 14 w 21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4" y="17"/>
                  </a:moveTo>
                  <a:cubicBezTo>
                    <a:pt x="9" y="19"/>
                    <a:pt x="4" y="19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9" y="3"/>
                    <a:pt x="13" y="0"/>
                    <a:pt x="17" y="5"/>
                  </a:cubicBezTo>
                  <a:cubicBezTo>
                    <a:pt x="21" y="10"/>
                    <a:pt x="16" y="13"/>
                    <a:pt x="14" y="17"/>
                  </a:cubicBezTo>
                  <a:close/>
                </a:path>
              </a:pathLst>
            </a:custGeom>
            <a:solidFill>
              <a:srgbClr val="E88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5" name="Freeform 2642"/>
            <p:cNvSpPr/>
            <p:nvPr/>
          </p:nvSpPr>
          <p:spPr bwMode="auto">
            <a:xfrm>
              <a:off x="7478" y="2865"/>
              <a:ext cx="44" cy="28"/>
            </a:xfrm>
            <a:custGeom>
              <a:avLst/>
              <a:gdLst>
                <a:gd name="T0" fmla="*/ 11 w 29"/>
                <a:gd name="T1" fmla="*/ 10 h 19"/>
                <a:gd name="T2" fmla="*/ 22 w 29"/>
                <a:gd name="T3" fmla="*/ 2 h 19"/>
                <a:gd name="T4" fmla="*/ 29 w 29"/>
                <a:gd name="T5" fmla="*/ 6 h 19"/>
                <a:gd name="T6" fmla="*/ 9 w 29"/>
                <a:gd name="T7" fmla="*/ 18 h 19"/>
                <a:gd name="T8" fmla="*/ 1 w 29"/>
                <a:gd name="T9" fmla="*/ 18 h 19"/>
                <a:gd name="T10" fmla="*/ 1 w 29"/>
                <a:gd name="T11" fmla="*/ 18 h 19"/>
                <a:gd name="T12" fmla="*/ 3 w 29"/>
                <a:gd name="T13" fmla="*/ 14 h 19"/>
                <a:gd name="T14" fmla="*/ 3 w 29"/>
                <a:gd name="T15" fmla="*/ 14 h 19"/>
                <a:gd name="T16" fmla="*/ 7 w 29"/>
                <a:gd name="T17" fmla="*/ 12 h 19"/>
                <a:gd name="T18" fmla="*/ 7 w 29"/>
                <a:gd name="T19" fmla="*/ 12 h 19"/>
                <a:gd name="T20" fmla="*/ 11 w 29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9">
                  <a:moveTo>
                    <a:pt x="11" y="10"/>
                  </a:moveTo>
                  <a:cubicBezTo>
                    <a:pt x="13" y="5"/>
                    <a:pt x="17" y="4"/>
                    <a:pt x="22" y="2"/>
                  </a:cubicBezTo>
                  <a:cubicBezTo>
                    <a:pt x="26" y="0"/>
                    <a:pt x="28" y="2"/>
                    <a:pt x="29" y="6"/>
                  </a:cubicBezTo>
                  <a:cubicBezTo>
                    <a:pt x="23" y="11"/>
                    <a:pt x="16" y="14"/>
                    <a:pt x="9" y="18"/>
                  </a:cubicBezTo>
                  <a:cubicBezTo>
                    <a:pt x="7" y="19"/>
                    <a:pt x="4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2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6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10" y="11"/>
                    <a:pt x="11" y="10"/>
                  </a:cubicBezTo>
                  <a:close/>
                </a:path>
              </a:pathLst>
            </a:custGeom>
            <a:solidFill>
              <a:srgbClr val="F5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6" name="Freeform 2643"/>
            <p:cNvSpPr/>
            <p:nvPr/>
          </p:nvSpPr>
          <p:spPr bwMode="auto">
            <a:xfrm>
              <a:off x="7552" y="2871"/>
              <a:ext cx="42" cy="22"/>
            </a:xfrm>
            <a:custGeom>
              <a:avLst/>
              <a:gdLst>
                <a:gd name="T0" fmla="*/ 14 w 28"/>
                <a:gd name="T1" fmla="*/ 6 h 15"/>
                <a:gd name="T2" fmla="*/ 17 w 28"/>
                <a:gd name="T3" fmla="*/ 0 h 15"/>
                <a:gd name="T4" fmla="*/ 28 w 28"/>
                <a:gd name="T5" fmla="*/ 2 h 15"/>
                <a:gd name="T6" fmla="*/ 0 w 28"/>
                <a:gd name="T7" fmla="*/ 15 h 15"/>
                <a:gd name="T8" fmla="*/ 6 w 28"/>
                <a:gd name="T9" fmla="*/ 10 h 15"/>
                <a:gd name="T10" fmla="*/ 7 w 28"/>
                <a:gd name="T11" fmla="*/ 10 h 15"/>
                <a:gd name="T12" fmla="*/ 10 w 28"/>
                <a:gd name="T13" fmla="*/ 8 h 15"/>
                <a:gd name="T14" fmla="*/ 11 w 28"/>
                <a:gd name="T15" fmla="*/ 8 h 15"/>
                <a:gd name="T16" fmla="*/ 14 w 28"/>
                <a:gd name="T1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6"/>
                  </a:moveTo>
                  <a:cubicBezTo>
                    <a:pt x="15" y="4"/>
                    <a:pt x="16" y="2"/>
                    <a:pt x="17" y="0"/>
                  </a:cubicBezTo>
                  <a:cubicBezTo>
                    <a:pt x="21" y="1"/>
                    <a:pt x="24" y="0"/>
                    <a:pt x="28" y="2"/>
                  </a:cubicBezTo>
                  <a:cubicBezTo>
                    <a:pt x="19" y="8"/>
                    <a:pt x="11" y="14"/>
                    <a:pt x="0" y="15"/>
                  </a:cubicBezTo>
                  <a:cubicBezTo>
                    <a:pt x="1" y="11"/>
                    <a:pt x="5" y="12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3" y="7"/>
                    <a:pt x="14" y="6"/>
                  </a:cubicBezTo>
                  <a:close/>
                </a:path>
              </a:pathLst>
            </a:custGeom>
            <a:solidFill>
              <a:srgbClr val="F3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7" name="Freeform 2644"/>
            <p:cNvSpPr/>
            <p:nvPr/>
          </p:nvSpPr>
          <p:spPr bwMode="auto">
            <a:xfrm>
              <a:off x="7549" y="2964"/>
              <a:ext cx="81" cy="130"/>
            </a:xfrm>
            <a:custGeom>
              <a:avLst/>
              <a:gdLst>
                <a:gd name="T0" fmla="*/ 2 w 54"/>
                <a:gd name="T1" fmla="*/ 59 h 87"/>
                <a:gd name="T2" fmla="*/ 13 w 54"/>
                <a:gd name="T3" fmla="*/ 63 h 87"/>
                <a:gd name="T4" fmla="*/ 20 w 54"/>
                <a:gd name="T5" fmla="*/ 45 h 87"/>
                <a:gd name="T6" fmla="*/ 22 w 54"/>
                <a:gd name="T7" fmla="*/ 42 h 87"/>
                <a:gd name="T8" fmla="*/ 21 w 54"/>
                <a:gd name="T9" fmla="*/ 13 h 87"/>
                <a:gd name="T10" fmla="*/ 18 w 54"/>
                <a:gd name="T11" fmla="*/ 0 h 87"/>
                <a:gd name="T12" fmla="*/ 54 w 54"/>
                <a:gd name="T13" fmla="*/ 23 h 87"/>
                <a:gd name="T14" fmla="*/ 31 w 54"/>
                <a:gd name="T15" fmla="*/ 60 h 87"/>
                <a:gd name="T16" fmla="*/ 27 w 54"/>
                <a:gd name="T17" fmla="*/ 68 h 87"/>
                <a:gd name="T18" fmla="*/ 21 w 54"/>
                <a:gd name="T19" fmla="*/ 79 h 87"/>
                <a:gd name="T20" fmla="*/ 23 w 54"/>
                <a:gd name="T21" fmla="*/ 82 h 87"/>
                <a:gd name="T22" fmla="*/ 19 w 54"/>
                <a:gd name="T23" fmla="*/ 87 h 87"/>
                <a:gd name="T24" fmla="*/ 1 w 54"/>
                <a:gd name="T25" fmla="*/ 65 h 87"/>
                <a:gd name="T26" fmla="*/ 2 w 54"/>
                <a:gd name="T27" fmla="*/ 5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87">
                  <a:moveTo>
                    <a:pt x="2" y="59"/>
                  </a:moveTo>
                  <a:cubicBezTo>
                    <a:pt x="5" y="60"/>
                    <a:pt x="8" y="61"/>
                    <a:pt x="13" y="63"/>
                  </a:cubicBezTo>
                  <a:cubicBezTo>
                    <a:pt x="13" y="56"/>
                    <a:pt x="17" y="50"/>
                    <a:pt x="20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0" y="32"/>
                    <a:pt x="26" y="22"/>
                    <a:pt x="21" y="13"/>
                  </a:cubicBezTo>
                  <a:cubicBezTo>
                    <a:pt x="19" y="9"/>
                    <a:pt x="19" y="4"/>
                    <a:pt x="18" y="0"/>
                  </a:cubicBezTo>
                  <a:cubicBezTo>
                    <a:pt x="31" y="6"/>
                    <a:pt x="42" y="15"/>
                    <a:pt x="54" y="23"/>
                  </a:cubicBezTo>
                  <a:cubicBezTo>
                    <a:pt x="54" y="40"/>
                    <a:pt x="48" y="53"/>
                    <a:pt x="31" y="60"/>
                  </a:cubicBezTo>
                  <a:cubicBezTo>
                    <a:pt x="27" y="61"/>
                    <a:pt x="29" y="66"/>
                    <a:pt x="27" y="68"/>
                  </a:cubicBezTo>
                  <a:cubicBezTo>
                    <a:pt x="24" y="71"/>
                    <a:pt x="32" y="80"/>
                    <a:pt x="21" y="79"/>
                  </a:cubicBezTo>
                  <a:cubicBezTo>
                    <a:pt x="21" y="80"/>
                    <a:pt x="22" y="81"/>
                    <a:pt x="23" y="82"/>
                  </a:cubicBezTo>
                  <a:cubicBezTo>
                    <a:pt x="23" y="85"/>
                    <a:pt x="23" y="87"/>
                    <a:pt x="19" y="87"/>
                  </a:cubicBezTo>
                  <a:cubicBezTo>
                    <a:pt x="10" y="83"/>
                    <a:pt x="5" y="74"/>
                    <a:pt x="1" y="65"/>
                  </a:cubicBezTo>
                  <a:cubicBezTo>
                    <a:pt x="0" y="63"/>
                    <a:pt x="0" y="61"/>
                    <a:pt x="2" y="59"/>
                  </a:cubicBezTo>
                  <a:close/>
                </a:path>
              </a:pathLst>
            </a:custGeom>
            <a:solidFill>
              <a:srgbClr val="F3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8" name="Freeform 2645"/>
            <p:cNvSpPr/>
            <p:nvPr/>
          </p:nvSpPr>
          <p:spPr bwMode="auto">
            <a:xfrm>
              <a:off x="7567" y="2998"/>
              <a:ext cx="66" cy="116"/>
            </a:xfrm>
            <a:custGeom>
              <a:avLst/>
              <a:gdLst>
                <a:gd name="T0" fmla="*/ 8 w 44"/>
                <a:gd name="T1" fmla="*/ 63 h 77"/>
                <a:gd name="T2" fmla="*/ 6 w 44"/>
                <a:gd name="T3" fmla="*/ 57 h 77"/>
                <a:gd name="T4" fmla="*/ 1 w 44"/>
                <a:gd name="T5" fmla="*/ 48 h 77"/>
                <a:gd name="T6" fmla="*/ 12 w 44"/>
                <a:gd name="T7" fmla="*/ 54 h 77"/>
                <a:gd name="T8" fmla="*/ 9 w 44"/>
                <a:gd name="T9" fmla="*/ 48 h 77"/>
                <a:gd name="T10" fmla="*/ 13 w 44"/>
                <a:gd name="T11" fmla="*/ 41 h 77"/>
                <a:gd name="T12" fmla="*/ 11 w 44"/>
                <a:gd name="T13" fmla="*/ 35 h 77"/>
                <a:gd name="T14" fmla="*/ 12 w 44"/>
                <a:gd name="T15" fmla="*/ 30 h 77"/>
                <a:gd name="T16" fmla="*/ 16 w 44"/>
                <a:gd name="T17" fmla="*/ 31 h 77"/>
                <a:gd name="T18" fmla="*/ 27 w 44"/>
                <a:gd name="T19" fmla="*/ 27 h 77"/>
                <a:gd name="T20" fmla="*/ 30 w 44"/>
                <a:gd name="T21" fmla="*/ 23 h 77"/>
                <a:gd name="T22" fmla="*/ 42 w 44"/>
                <a:gd name="T23" fmla="*/ 0 h 77"/>
                <a:gd name="T24" fmla="*/ 44 w 44"/>
                <a:gd name="T25" fmla="*/ 0 h 77"/>
                <a:gd name="T26" fmla="*/ 44 w 44"/>
                <a:gd name="T27" fmla="*/ 2 h 77"/>
                <a:gd name="T28" fmla="*/ 38 w 44"/>
                <a:gd name="T29" fmla="*/ 37 h 77"/>
                <a:gd name="T30" fmla="*/ 38 w 44"/>
                <a:gd name="T31" fmla="*/ 48 h 77"/>
                <a:gd name="T32" fmla="*/ 33 w 44"/>
                <a:gd name="T33" fmla="*/ 51 h 77"/>
                <a:gd name="T34" fmla="*/ 30 w 44"/>
                <a:gd name="T35" fmla="*/ 49 h 77"/>
                <a:gd name="T36" fmla="*/ 26 w 44"/>
                <a:gd name="T37" fmla="*/ 50 h 77"/>
                <a:gd name="T38" fmla="*/ 27 w 44"/>
                <a:gd name="T39" fmla="*/ 52 h 77"/>
                <a:gd name="T40" fmla="*/ 32 w 44"/>
                <a:gd name="T41" fmla="*/ 60 h 77"/>
                <a:gd name="T42" fmla="*/ 30 w 44"/>
                <a:gd name="T43" fmla="*/ 61 h 77"/>
                <a:gd name="T44" fmla="*/ 24 w 44"/>
                <a:gd name="T45" fmla="*/ 61 h 77"/>
                <a:gd name="T46" fmla="*/ 26 w 44"/>
                <a:gd name="T47" fmla="*/ 65 h 77"/>
                <a:gd name="T48" fmla="*/ 30 w 44"/>
                <a:gd name="T49" fmla="*/ 73 h 77"/>
                <a:gd name="T50" fmla="*/ 19 w 44"/>
                <a:gd name="T51" fmla="*/ 77 h 77"/>
                <a:gd name="T52" fmla="*/ 17 w 44"/>
                <a:gd name="T53" fmla="*/ 75 h 77"/>
                <a:gd name="T54" fmla="*/ 15 w 44"/>
                <a:gd name="T55" fmla="*/ 73 h 77"/>
                <a:gd name="T56" fmla="*/ 15 w 44"/>
                <a:gd name="T57" fmla="*/ 73 h 77"/>
                <a:gd name="T58" fmla="*/ 13 w 44"/>
                <a:gd name="T59" fmla="*/ 71 h 77"/>
                <a:gd name="T60" fmla="*/ 11 w 44"/>
                <a:gd name="T61" fmla="*/ 69 h 77"/>
                <a:gd name="T62" fmla="*/ 8 w 44"/>
                <a:gd name="T63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77">
                  <a:moveTo>
                    <a:pt x="8" y="63"/>
                  </a:moveTo>
                  <a:cubicBezTo>
                    <a:pt x="10" y="60"/>
                    <a:pt x="8" y="59"/>
                    <a:pt x="6" y="57"/>
                  </a:cubicBezTo>
                  <a:cubicBezTo>
                    <a:pt x="4" y="54"/>
                    <a:pt x="0" y="53"/>
                    <a:pt x="1" y="48"/>
                  </a:cubicBezTo>
                  <a:cubicBezTo>
                    <a:pt x="6" y="48"/>
                    <a:pt x="8" y="53"/>
                    <a:pt x="12" y="54"/>
                  </a:cubicBezTo>
                  <a:cubicBezTo>
                    <a:pt x="13" y="51"/>
                    <a:pt x="10" y="50"/>
                    <a:pt x="9" y="48"/>
                  </a:cubicBezTo>
                  <a:cubicBezTo>
                    <a:pt x="6" y="41"/>
                    <a:pt x="6" y="41"/>
                    <a:pt x="13" y="41"/>
                  </a:cubicBezTo>
                  <a:cubicBezTo>
                    <a:pt x="13" y="38"/>
                    <a:pt x="11" y="37"/>
                    <a:pt x="11" y="35"/>
                  </a:cubicBezTo>
                  <a:cubicBezTo>
                    <a:pt x="10" y="33"/>
                    <a:pt x="10" y="32"/>
                    <a:pt x="12" y="30"/>
                  </a:cubicBezTo>
                  <a:cubicBezTo>
                    <a:pt x="13" y="29"/>
                    <a:pt x="14" y="30"/>
                    <a:pt x="16" y="31"/>
                  </a:cubicBezTo>
                  <a:cubicBezTo>
                    <a:pt x="23" y="34"/>
                    <a:pt x="24" y="34"/>
                    <a:pt x="27" y="27"/>
                  </a:cubicBezTo>
                  <a:cubicBezTo>
                    <a:pt x="28" y="26"/>
                    <a:pt x="29" y="23"/>
                    <a:pt x="30" y="23"/>
                  </a:cubicBezTo>
                  <a:cubicBezTo>
                    <a:pt x="40" y="18"/>
                    <a:pt x="40" y="9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1"/>
                    <a:pt x="44" y="1"/>
                    <a:pt x="44" y="2"/>
                  </a:cubicBezTo>
                  <a:cubicBezTo>
                    <a:pt x="43" y="14"/>
                    <a:pt x="41" y="26"/>
                    <a:pt x="38" y="37"/>
                  </a:cubicBezTo>
                  <a:cubicBezTo>
                    <a:pt x="37" y="41"/>
                    <a:pt x="38" y="44"/>
                    <a:pt x="38" y="48"/>
                  </a:cubicBezTo>
                  <a:cubicBezTo>
                    <a:pt x="38" y="52"/>
                    <a:pt x="36" y="53"/>
                    <a:pt x="33" y="51"/>
                  </a:cubicBezTo>
                  <a:cubicBezTo>
                    <a:pt x="32" y="50"/>
                    <a:pt x="31" y="49"/>
                    <a:pt x="30" y="49"/>
                  </a:cubicBezTo>
                  <a:cubicBezTo>
                    <a:pt x="28" y="48"/>
                    <a:pt x="27" y="48"/>
                    <a:pt x="26" y="50"/>
                  </a:cubicBezTo>
                  <a:cubicBezTo>
                    <a:pt x="26" y="50"/>
                    <a:pt x="26" y="52"/>
                    <a:pt x="27" y="52"/>
                  </a:cubicBezTo>
                  <a:cubicBezTo>
                    <a:pt x="28" y="55"/>
                    <a:pt x="31" y="57"/>
                    <a:pt x="32" y="60"/>
                  </a:cubicBezTo>
                  <a:cubicBezTo>
                    <a:pt x="31" y="62"/>
                    <a:pt x="31" y="62"/>
                    <a:pt x="30" y="61"/>
                  </a:cubicBezTo>
                  <a:cubicBezTo>
                    <a:pt x="28" y="60"/>
                    <a:pt x="26" y="59"/>
                    <a:pt x="24" y="61"/>
                  </a:cubicBezTo>
                  <a:cubicBezTo>
                    <a:pt x="23" y="63"/>
                    <a:pt x="25" y="64"/>
                    <a:pt x="26" y="65"/>
                  </a:cubicBezTo>
                  <a:cubicBezTo>
                    <a:pt x="28" y="67"/>
                    <a:pt x="30" y="69"/>
                    <a:pt x="30" y="73"/>
                  </a:cubicBezTo>
                  <a:cubicBezTo>
                    <a:pt x="22" y="69"/>
                    <a:pt x="22" y="69"/>
                    <a:pt x="19" y="77"/>
                  </a:cubicBezTo>
                  <a:cubicBezTo>
                    <a:pt x="19" y="76"/>
                    <a:pt x="18" y="76"/>
                    <a:pt x="17" y="75"/>
                  </a:cubicBezTo>
                  <a:cubicBezTo>
                    <a:pt x="17" y="74"/>
                    <a:pt x="16" y="74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2"/>
                    <a:pt x="14" y="72"/>
                    <a:pt x="13" y="71"/>
                  </a:cubicBezTo>
                  <a:cubicBezTo>
                    <a:pt x="13" y="70"/>
                    <a:pt x="12" y="70"/>
                    <a:pt x="11" y="69"/>
                  </a:cubicBezTo>
                  <a:cubicBezTo>
                    <a:pt x="10" y="67"/>
                    <a:pt x="6" y="67"/>
                    <a:pt x="8" y="63"/>
                  </a:cubicBezTo>
                  <a:close/>
                </a:path>
              </a:pathLst>
            </a:custGeom>
            <a:solidFill>
              <a:srgbClr val="F5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9" name="Freeform 2646"/>
            <p:cNvSpPr/>
            <p:nvPr/>
          </p:nvSpPr>
          <p:spPr bwMode="auto">
            <a:xfrm>
              <a:off x="5744" y="1110"/>
              <a:ext cx="3" cy="4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0" name="Freeform 2647"/>
            <p:cNvSpPr/>
            <p:nvPr/>
          </p:nvSpPr>
          <p:spPr bwMode="auto">
            <a:xfrm>
              <a:off x="6844" y="1149"/>
              <a:ext cx="115" cy="63"/>
            </a:xfrm>
            <a:custGeom>
              <a:avLst/>
              <a:gdLst>
                <a:gd name="T0" fmla="*/ 6 w 77"/>
                <a:gd name="T1" fmla="*/ 12 h 42"/>
                <a:gd name="T2" fmla="*/ 0 w 77"/>
                <a:gd name="T3" fmla="*/ 14 h 42"/>
                <a:gd name="T4" fmla="*/ 0 w 77"/>
                <a:gd name="T5" fmla="*/ 10 h 42"/>
                <a:gd name="T6" fmla="*/ 0 w 77"/>
                <a:gd name="T7" fmla="*/ 9 h 42"/>
                <a:gd name="T8" fmla="*/ 31 w 77"/>
                <a:gd name="T9" fmla="*/ 0 h 42"/>
                <a:gd name="T10" fmla="*/ 44 w 77"/>
                <a:gd name="T11" fmla="*/ 3 h 42"/>
                <a:gd name="T12" fmla="*/ 47 w 77"/>
                <a:gd name="T13" fmla="*/ 16 h 42"/>
                <a:gd name="T14" fmla="*/ 43 w 77"/>
                <a:gd name="T15" fmla="*/ 20 h 42"/>
                <a:gd name="T16" fmla="*/ 68 w 77"/>
                <a:gd name="T17" fmla="*/ 18 h 42"/>
                <a:gd name="T18" fmla="*/ 77 w 77"/>
                <a:gd name="T19" fmla="*/ 21 h 42"/>
                <a:gd name="T20" fmla="*/ 67 w 77"/>
                <a:gd name="T21" fmla="*/ 25 h 42"/>
                <a:gd name="T22" fmla="*/ 44 w 77"/>
                <a:gd name="T23" fmla="*/ 29 h 42"/>
                <a:gd name="T24" fmla="*/ 42 w 77"/>
                <a:gd name="T25" fmla="*/ 30 h 42"/>
                <a:gd name="T26" fmla="*/ 10 w 77"/>
                <a:gd name="T27" fmla="*/ 41 h 42"/>
                <a:gd name="T28" fmla="*/ 6 w 77"/>
                <a:gd name="T29" fmla="*/ 40 h 42"/>
                <a:gd name="T30" fmla="*/ 7 w 77"/>
                <a:gd name="T31" fmla="*/ 36 h 42"/>
                <a:gd name="T32" fmla="*/ 25 w 77"/>
                <a:gd name="T33" fmla="*/ 21 h 42"/>
                <a:gd name="T34" fmla="*/ 19 w 77"/>
                <a:gd name="T35" fmla="*/ 15 h 42"/>
                <a:gd name="T36" fmla="*/ 15 w 77"/>
                <a:gd name="T37" fmla="*/ 13 h 42"/>
                <a:gd name="T38" fmla="*/ 6 w 77"/>
                <a:gd name="T3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42">
                  <a:moveTo>
                    <a:pt x="6" y="12"/>
                  </a:moveTo>
                  <a:cubicBezTo>
                    <a:pt x="4" y="12"/>
                    <a:pt x="2" y="13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9" y="0"/>
                    <a:pt x="21" y="2"/>
                    <a:pt x="31" y="0"/>
                  </a:cubicBezTo>
                  <a:cubicBezTo>
                    <a:pt x="36" y="0"/>
                    <a:pt x="40" y="1"/>
                    <a:pt x="44" y="3"/>
                  </a:cubicBezTo>
                  <a:cubicBezTo>
                    <a:pt x="48" y="7"/>
                    <a:pt x="49" y="11"/>
                    <a:pt x="47" y="16"/>
                  </a:cubicBezTo>
                  <a:cubicBezTo>
                    <a:pt x="46" y="17"/>
                    <a:pt x="45" y="18"/>
                    <a:pt x="43" y="20"/>
                  </a:cubicBezTo>
                  <a:cubicBezTo>
                    <a:pt x="52" y="17"/>
                    <a:pt x="60" y="17"/>
                    <a:pt x="68" y="18"/>
                  </a:cubicBezTo>
                  <a:cubicBezTo>
                    <a:pt x="71" y="18"/>
                    <a:pt x="75" y="18"/>
                    <a:pt x="77" y="21"/>
                  </a:cubicBezTo>
                  <a:cubicBezTo>
                    <a:pt x="75" y="25"/>
                    <a:pt x="71" y="26"/>
                    <a:pt x="67" y="25"/>
                  </a:cubicBezTo>
                  <a:cubicBezTo>
                    <a:pt x="59" y="25"/>
                    <a:pt x="52" y="26"/>
                    <a:pt x="44" y="29"/>
                  </a:cubicBezTo>
                  <a:cubicBezTo>
                    <a:pt x="43" y="29"/>
                    <a:pt x="42" y="30"/>
                    <a:pt x="42" y="30"/>
                  </a:cubicBezTo>
                  <a:cubicBezTo>
                    <a:pt x="30" y="29"/>
                    <a:pt x="19" y="32"/>
                    <a:pt x="10" y="41"/>
                  </a:cubicBezTo>
                  <a:cubicBezTo>
                    <a:pt x="9" y="42"/>
                    <a:pt x="7" y="42"/>
                    <a:pt x="6" y="40"/>
                  </a:cubicBezTo>
                  <a:cubicBezTo>
                    <a:pt x="5" y="38"/>
                    <a:pt x="7" y="37"/>
                    <a:pt x="7" y="36"/>
                  </a:cubicBezTo>
                  <a:cubicBezTo>
                    <a:pt x="12" y="30"/>
                    <a:pt x="19" y="27"/>
                    <a:pt x="25" y="21"/>
                  </a:cubicBezTo>
                  <a:cubicBezTo>
                    <a:pt x="23" y="19"/>
                    <a:pt x="19" y="19"/>
                    <a:pt x="19" y="15"/>
                  </a:cubicBezTo>
                  <a:cubicBezTo>
                    <a:pt x="19" y="13"/>
                    <a:pt x="17" y="13"/>
                    <a:pt x="15" y="13"/>
                  </a:cubicBezTo>
                  <a:cubicBezTo>
                    <a:pt x="12" y="14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D0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1" name="Freeform 2648"/>
            <p:cNvSpPr/>
            <p:nvPr/>
          </p:nvSpPr>
          <p:spPr bwMode="auto">
            <a:xfrm>
              <a:off x="6785" y="1096"/>
              <a:ext cx="153" cy="56"/>
            </a:xfrm>
            <a:custGeom>
              <a:avLst/>
              <a:gdLst>
                <a:gd name="T0" fmla="*/ 22 w 102"/>
                <a:gd name="T1" fmla="*/ 12 h 37"/>
                <a:gd name="T2" fmla="*/ 0 w 102"/>
                <a:gd name="T3" fmla="*/ 7 h 37"/>
                <a:gd name="T4" fmla="*/ 6 w 102"/>
                <a:gd name="T5" fmla="*/ 2 h 37"/>
                <a:gd name="T6" fmla="*/ 22 w 102"/>
                <a:gd name="T7" fmla="*/ 3 h 37"/>
                <a:gd name="T8" fmla="*/ 32 w 102"/>
                <a:gd name="T9" fmla="*/ 5 h 37"/>
                <a:gd name="T10" fmla="*/ 38 w 102"/>
                <a:gd name="T11" fmla="*/ 4 h 37"/>
                <a:gd name="T12" fmla="*/ 58 w 102"/>
                <a:gd name="T13" fmla="*/ 11 h 37"/>
                <a:gd name="T14" fmla="*/ 92 w 102"/>
                <a:gd name="T15" fmla="*/ 21 h 37"/>
                <a:gd name="T16" fmla="*/ 100 w 102"/>
                <a:gd name="T17" fmla="*/ 31 h 37"/>
                <a:gd name="T18" fmla="*/ 87 w 102"/>
                <a:gd name="T19" fmla="*/ 34 h 37"/>
                <a:gd name="T20" fmla="*/ 60 w 102"/>
                <a:gd name="T21" fmla="*/ 36 h 37"/>
                <a:gd name="T22" fmla="*/ 51 w 102"/>
                <a:gd name="T23" fmla="*/ 35 h 37"/>
                <a:gd name="T24" fmla="*/ 35 w 102"/>
                <a:gd name="T25" fmla="*/ 34 h 37"/>
                <a:gd name="T26" fmla="*/ 21 w 102"/>
                <a:gd name="T27" fmla="*/ 32 h 37"/>
                <a:gd name="T28" fmla="*/ 15 w 102"/>
                <a:gd name="T29" fmla="*/ 30 h 37"/>
                <a:gd name="T30" fmla="*/ 16 w 102"/>
                <a:gd name="T31" fmla="*/ 26 h 37"/>
                <a:gd name="T32" fmla="*/ 47 w 102"/>
                <a:gd name="T33" fmla="*/ 22 h 37"/>
                <a:gd name="T34" fmla="*/ 71 w 102"/>
                <a:gd name="T35" fmla="*/ 25 h 37"/>
                <a:gd name="T36" fmla="*/ 71 w 102"/>
                <a:gd name="T37" fmla="*/ 25 h 37"/>
                <a:gd name="T38" fmla="*/ 70 w 102"/>
                <a:gd name="T39" fmla="*/ 25 h 37"/>
                <a:gd name="T40" fmla="*/ 34 w 102"/>
                <a:gd name="T41" fmla="*/ 19 h 37"/>
                <a:gd name="T42" fmla="*/ 28 w 102"/>
                <a:gd name="T43" fmla="*/ 14 h 37"/>
                <a:gd name="T44" fmla="*/ 28 w 102"/>
                <a:gd name="T45" fmla="*/ 14 h 37"/>
                <a:gd name="T46" fmla="*/ 22 w 102"/>
                <a:gd name="T4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37">
                  <a:moveTo>
                    <a:pt x="22" y="12"/>
                  </a:moveTo>
                  <a:cubicBezTo>
                    <a:pt x="15" y="10"/>
                    <a:pt x="8" y="9"/>
                    <a:pt x="0" y="7"/>
                  </a:cubicBezTo>
                  <a:cubicBezTo>
                    <a:pt x="1" y="4"/>
                    <a:pt x="3" y="2"/>
                    <a:pt x="6" y="2"/>
                  </a:cubicBezTo>
                  <a:cubicBezTo>
                    <a:pt x="12" y="0"/>
                    <a:pt x="17" y="1"/>
                    <a:pt x="22" y="3"/>
                  </a:cubicBezTo>
                  <a:cubicBezTo>
                    <a:pt x="26" y="3"/>
                    <a:pt x="28" y="7"/>
                    <a:pt x="32" y="5"/>
                  </a:cubicBezTo>
                  <a:cubicBezTo>
                    <a:pt x="34" y="4"/>
                    <a:pt x="36" y="3"/>
                    <a:pt x="38" y="4"/>
                  </a:cubicBezTo>
                  <a:cubicBezTo>
                    <a:pt x="43" y="11"/>
                    <a:pt x="51" y="10"/>
                    <a:pt x="58" y="11"/>
                  </a:cubicBezTo>
                  <a:cubicBezTo>
                    <a:pt x="69" y="15"/>
                    <a:pt x="81" y="16"/>
                    <a:pt x="92" y="21"/>
                  </a:cubicBezTo>
                  <a:cubicBezTo>
                    <a:pt x="94" y="25"/>
                    <a:pt x="102" y="25"/>
                    <a:pt x="100" y="31"/>
                  </a:cubicBezTo>
                  <a:cubicBezTo>
                    <a:pt x="98" y="37"/>
                    <a:pt x="92" y="34"/>
                    <a:pt x="87" y="34"/>
                  </a:cubicBezTo>
                  <a:cubicBezTo>
                    <a:pt x="78" y="34"/>
                    <a:pt x="69" y="35"/>
                    <a:pt x="60" y="36"/>
                  </a:cubicBezTo>
                  <a:cubicBezTo>
                    <a:pt x="57" y="37"/>
                    <a:pt x="54" y="35"/>
                    <a:pt x="51" y="35"/>
                  </a:cubicBezTo>
                  <a:cubicBezTo>
                    <a:pt x="45" y="34"/>
                    <a:pt x="40" y="34"/>
                    <a:pt x="35" y="34"/>
                  </a:cubicBezTo>
                  <a:cubicBezTo>
                    <a:pt x="30" y="32"/>
                    <a:pt x="26" y="33"/>
                    <a:pt x="21" y="32"/>
                  </a:cubicBezTo>
                  <a:cubicBezTo>
                    <a:pt x="19" y="32"/>
                    <a:pt x="17" y="32"/>
                    <a:pt x="15" y="30"/>
                  </a:cubicBezTo>
                  <a:cubicBezTo>
                    <a:pt x="15" y="29"/>
                    <a:pt x="15" y="27"/>
                    <a:pt x="16" y="26"/>
                  </a:cubicBezTo>
                  <a:cubicBezTo>
                    <a:pt x="26" y="19"/>
                    <a:pt x="37" y="22"/>
                    <a:pt x="47" y="22"/>
                  </a:cubicBezTo>
                  <a:cubicBezTo>
                    <a:pt x="55" y="23"/>
                    <a:pt x="63" y="25"/>
                    <a:pt x="71" y="25"/>
                  </a:cubicBezTo>
                  <a:cubicBezTo>
                    <a:pt x="72" y="25"/>
                    <a:pt x="70" y="24"/>
                    <a:pt x="71" y="25"/>
                  </a:cubicBezTo>
                  <a:cubicBezTo>
                    <a:pt x="71" y="25"/>
                    <a:pt x="71" y="25"/>
                    <a:pt x="70" y="25"/>
                  </a:cubicBezTo>
                  <a:cubicBezTo>
                    <a:pt x="58" y="24"/>
                    <a:pt x="46" y="23"/>
                    <a:pt x="34" y="19"/>
                  </a:cubicBezTo>
                  <a:cubicBezTo>
                    <a:pt x="31" y="19"/>
                    <a:pt x="29" y="17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6" y="12"/>
                    <a:pt x="23" y="14"/>
                    <a:pt x="22" y="12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2" name="Freeform 2649"/>
            <p:cNvSpPr/>
            <p:nvPr/>
          </p:nvSpPr>
          <p:spPr bwMode="auto">
            <a:xfrm>
              <a:off x="6808" y="1117"/>
              <a:ext cx="91" cy="20"/>
            </a:xfrm>
            <a:custGeom>
              <a:avLst/>
              <a:gdLst>
                <a:gd name="T0" fmla="*/ 13 w 61"/>
                <a:gd name="T1" fmla="*/ 0 h 13"/>
                <a:gd name="T2" fmla="*/ 16 w 61"/>
                <a:gd name="T3" fmla="*/ 0 h 13"/>
                <a:gd name="T4" fmla="*/ 61 w 61"/>
                <a:gd name="T5" fmla="*/ 13 h 13"/>
                <a:gd name="T6" fmla="*/ 1 w 61"/>
                <a:gd name="T7" fmla="*/ 12 h 13"/>
                <a:gd name="T8" fmla="*/ 0 w 61"/>
                <a:gd name="T9" fmla="*/ 11 h 13"/>
                <a:gd name="T10" fmla="*/ 1 w 61"/>
                <a:gd name="T11" fmla="*/ 10 h 13"/>
                <a:gd name="T12" fmla="*/ 2 w 61"/>
                <a:gd name="T13" fmla="*/ 3 h 13"/>
                <a:gd name="T14" fmla="*/ 13 w 6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3">
                  <a:moveTo>
                    <a:pt x="13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31" y="4"/>
                    <a:pt x="46" y="9"/>
                    <a:pt x="61" y="13"/>
                  </a:cubicBezTo>
                  <a:cubicBezTo>
                    <a:pt x="41" y="11"/>
                    <a:pt x="2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8"/>
                    <a:pt x="1" y="5"/>
                    <a:pt x="2" y="3"/>
                  </a:cubicBezTo>
                  <a:cubicBezTo>
                    <a:pt x="5" y="1"/>
                    <a:pt x="10" y="3"/>
                    <a:pt x="13" y="0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3" name="Freeform 2650"/>
            <p:cNvSpPr/>
            <p:nvPr/>
          </p:nvSpPr>
          <p:spPr bwMode="auto">
            <a:xfrm>
              <a:off x="6766" y="1131"/>
              <a:ext cx="63" cy="21"/>
            </a:xfrm>
            <a:custGeom>
              <a:avLst/>
              <a:gdLst>
                <a:gd name="T0" fmla="*/ 29 w 42"/>
                <a:gd name="T1" fmla="*/ 7 h 14"/>
                <a:gd name="T2" fmla="*/ 35 w 42"/>
                <a:gd name="T3" fmla="*/ 7 h 14"/>
                <a:gd name="T4" fmla="*/ 41 w 42"/>
                <a:gd name="T5" fmla="*/ 12 h 14"/>
                <a:gd name="T6" fmla="*/ 25 w 42"/>
                <a:gd name="T7" fmla="*/ 13 h 14"/>
                <a:gd name="T8" fmla="*/ 22 w 42"/>
                <a:gd name="T9" fmla="*/ 13 h 14"/>
                <a:gd name="T10" fmla="*/ 12 w 42"/>
                <a:gd name="T11" fmla="*/ 8 h 14"/>
                <a:gd name="T12" fmla="*/ 0 w 42"/>
                <a:gd name="T13" fmla="*/ 7 h 14"/>
                <a:gd name="T14" fmla="*/ 25 w 42"/>
                <a:gd name="T15" fmla="*/ 1 h 14"/>
                <a:gd name="T16" fmla="*/ 29 w 42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4">
                  <a:moveTo>
                    <a:pt x="29" y="7"/>
                  </a:moveTo>
                  <a:cubicBezTo>
                    <a:pt x="31" y="7"/>
                    <a:pt x="33" y="7"/>
                    <a:pt x="35" y="7"/>
                  </a:cubicBezTo>
                  <a:cubicBezTo>
                    <a:pt x="37" y="8"/>
                    <a:pt x="42" y="7"/>
                    <a:pt x="41" y="12"/>
                  </a:cubicBezTo>
                  <a:cubicBezTo>
                    <a:pt x="35" y="13"/>
                    <a:pt x="30" y="12"/>
                    <a:pt x="25" y="13"/>
                  </a:cubicBezTo>
                  <a:cubicBezTo>
                    <a:pt x="24" y="14"/>
                    <a:pt x="23" y="14"/>
                    <a:pt x="22" y="13"/>
                  </a:cubicBezTo>
                  <a:cubicBezTo>
                    <a:pt x="18" y="13"/>
                    <a:pt x="16" y="8"/>
                    <a:pt x="12" y="8"/>
                  </a:cubicBezTo>
                  <a:cubicBezTo>
                    <a:pt x="8" y="9"/>
                    <a:pt x="4" y="9"/>
                    <a:pt x="0" y="7"/>
                  </a:cubicBezTo>
                  <a:cubicBezTo>
                    <a:pt x="8" y="1"/>
                    <a:pt x="16" y="0"/>
                    <a:pt x="25" y="1"/>
                  </a:cubicBezTo>
                  <a:cubicBezTo>
                    <a:pt x="26" y="3"/>
                    <a:pt x="27" y="5"/>
                    <a:pt x="29" y="7"/>
                  </a:cubicBezTo>
                  <a:close/>
                </a:path>
              </a:pathLst>
            </a:custGeom>
            <a:solidFill>
              <a:srgbClr val="CE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4" name="Freeform 2651"/>
            <p:cNvSpPr/>
            <p:nvPr/>
          </p:nvSpPr>
          <p:spPr bwMode="auto">
            <a:xfrm>
              <a:off x="6778" y="1087"/>
              <a:ext cx="21" cy="20"/>
            </a:xfrm>
            <a:custGeom>
              <a:avLst/>
              <a:gdLst>
                <a:gd name="T0" fmla="*/ 12 w 14"/>
                <a:gd name="T1" fmla="*/ 11 h 13"/>
                <a:gd name="T2" fmla="*/ 5 w 14"/>
                <a:gd name="T3" fmla="*/ 13 h 13"/>
                <a:gd name="T4" fmla="*/ 4 w 14"/>
                <a:gd name="T5" fmla="*/ 13 h 13"/>
                <a:gd name="T6" fmla="*/ 0 w 14"/>
                <a:gd name="T7" fmla="*/ 8 h 13"/>
                <a:gd name="T8" fmla="*/ 1 w 14"/>
                <a:gd name="T9" fmla="*/ 5 h 13"/>
                <a:gd name="T10" fmla="*/ 10 w 14"/>
                <a:gd name="T11" fmla="*/ 2 h 13"/>
                <a:gd name="T12" fmla="*/ 12 w 14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2" y="11"/>
                  </a:moveTo>
                  <a:cubicBezTo>
                    <a:pt x="10" y="11"/>
                    <a:pt x="8" y="12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3" y="1"/>
                    <a:pt x="6" y="0"/>
                    <a:pt x="10" y="2"/>
                  </a:cubicBezTo>
                  <a:cubicBezTo>
                    <a:pt x="13" y="4"/>
                    <a:pt x="14" y="7"/>
                    <a:pt x="12" y="11"/>
                  </a:cubicBezTo>
                  <a:close/>
                </a:path>
              </a:pathLst>
            </a:custGeom>
            <a:solidFill>
              <a:srgbClr val="98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5" name="Freeform 2652"/>
            <p:cNvSpPr/>
            <p:nvPr/>
          </p:nvSpPr>
          <p:spPr bwMode="auto">
            <a:xfrm>
              <a:off x="6818" y="1138"/>
              <a:ext cx="20" cy="12"/>
            </a:xfrm>
            <a:custGeom>
              <a:avLst/>
              <a:gdLst>
                <a:gd name="T0" fmla="*/ 6 w 13"/>
                <a:gd name="T1" fmla="*/ 7 h 8"/>
                <a:gd name="T2" fmla="*/ 0 w 13"/>
                <a:gd name="T3" fmla="*/ 2 h 8"/>
                <a:gd name="T4" fmla="*/ 13 w 13"/>
                <a:gd name="T5" fmla="*/ 3 h 8"/>
                <a:gd name="T6" fmla="*/ 10 w 13"/>
                <a:gd name="T7" fmla="*/ 8 h 8"/>
                <a:gd name="T8" fmla="*/ 7 w 13"/>
                <a:gd name="T9" fmla="*/ 7 h 8"/>
                <a:gd name="T10" fmla="*/ 6 w 13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7"/>
                  </a:moveTo>
                  <a:cubicBezTo>
                    <a:pt x="4" y="5"/>
                    <a:pt x="2" y="4"/>
                    <a:pt x="0" y="2"/>
                  </a:cubicBezTo>
                  <a:cubicBezTo>
                    <a:pt x="4" y="2"/>
                    <a:pt x="9" y="0"/>
                    <a:pt x="13" y="3"/>
                  </a:cubicBezTo>
                  <a:cubicBezTo>
                    <a:pt x="13" y="6"/>
                    <a:pt x="13" y="8"/>
                    <a:pt x="10" y="8"/>
                  </a:cubicBezTo>
                  <a:cubicBezTo>
                    <a:pt x="9" y="8"/>
                    <a:pt x="8" y="8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6" name="Freeform 2653"/>
            <p:cNvSpPr/>
            <p:nvPr/>
          </p:nvSpPr>
          <p:spPr bwMode="auto">
            <a:xfrm>
              <a:off x="6749" y="1096"/>
              <a:ext cx="32" cy="11"/>
            </a:xfrm>
            <a:custGeom>
              <a:avLst/>
              <a:gdLst>
                <a:gd name="T0" fmla="*/ 21 w 21"/>
                <a:gd name="T1" fmla="*/ 1 h 7"/>
                <a:gd name="T2" fmla="*/ 21 w 21"/>
                <a:gd name="T3" fmla="*/ 3 h 7"/>
                <a:gd name="T4" fmla="*/ 8 w 21"/>
                <a:gd name="T5" fmla="*/ 4 h 7"/>
                <a:gd name="T6" fmla="*/ 0 w 21"/>
                <a:gd name="T7" fmla="*/ 1 h 7"/>
                <a:gd name="T8" fmla="*/ 19 w 21"/>
                <a:gd name="T9" fmla="*/ 1 h 7"/>
                <a:gd name="T10" fmla="*/ 21 w 21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1"/>
                  </a:moveTo>
                  <a:cubicBezTo>
                    <a:pt x="21" y="1"/>
                    <a:pt x="21" y="2"/>
                    <a:pt x="21" y="3"/>
                  </a:cubicBezTo>
                  <a:cubicBezTo>
                    <a:pt x="17" y="7"/>
                    <a:pt x="12" y="2"/>
                    <a:pt x="8" y="4"/>
                  </a:cubicBezTo>
                  <a:cubicBezTo>
                    <a:pt x="5" y="4"/>
                    <a:pt x="2" y="3"/>
                    <a:pt x="0" y="1"/>
                  </a:cubicBezTo>
                  <a:cubicBezTo>
                    <a:pt x="6" y="1"/>
                    <a:pt x="13" y="1"/>
                    <a:pt x="19" y="1"/>
                  </a:cubicBezTo>
                  <a:cubicBezTo>
                    <a:pt x="19" y="0"/>
                    <a:pt x="20" y="0"/>
                    <a:pt x="21" y="1"/>
                  </a:cubicBezTo>
                  <a:close/>
                </a:path>
              </a:pathLst>
            </a:custGeom>
            <a:solidFill>
              <a:srgbClr val="C59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7" name="Freeform 2654"/>
            <p:cNvSpPr/>
            <p:nvPr/>
          </p:nvSpPr>
          <p:spPr bwMode="auto">
            <a:xfrm>
              <a:off x="6826" y="1149"/>
              <a:ext cx="19" cy="15"/>
            </a:xfrm>
            <a:custGeom>
              <a:avLst/>
              <a:gdLst>
                <a:gd name="T0" fmla="*/ 2 w 13"/>
                <a:gd name="T1" fmla="*/ 0 h 10"/>
                <a:gd name="T2" fmla="*/ 4 w 13"/>
                <a:gd name="T3" fmla="*/ 0 h 10"/>
                <a:gd name="T4" fmla="*/ 12 w 13"/>
                <a:gd name="T5" fmla="*/ 10 h 10"/>
                <a:gd name="T6" fmla="*/ 12 w 13"/>
                <a:gd name="T7" fmla="*/ 10 h 10"/>
                <a:gd name="T8" fmla="*/ 1 w 13"/>
                <a:gd name="T9" fmla="*/ 10 h 10"/>
                <a:gd name="T10" fmla="*/ 2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3"/>
                    <a:pt x="13" y="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10"/>
                    <a:pt x="5" y="10"/>
                    <a:pt x="1" y="10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E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8" name="Freeform 2655"/>
            <p:cNvSpPr/>
            <p:nvPr/>
          </p:nvSpPr>
          <p:spPr bwMode="auto">
            <a:xfrm>
              <a:off x="6761" y="1098"/>
              <a:ext cx="23" cy="9"/>
            </a:xfrm>
            <a:custGeom>
              <a:avLst/>
              <a:gdLst>
                <a:gd name="T0" fmla="*/ 0 w 15"/>
                <a:gd name="T1" fmla="*/ 3 h 6"/>
                <a:gd name="T2" fmla="*/ 13 w 15"/>
                <a:gd name="T3" fmla="*/ 2 h 6"/>
                <a:gd name="T4" fmla="*/ 15 w 15"/>
                <a:gd name="T5" fmla="*/ 6 h 6"/>
                <a:gd name="T6" fmla="*/ 0 w 1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4" y="0"/>
                    <a:pt x="8" y="2"/>
                    <a:pt x="13" y="2"/>
                  </a:cubicBezTo>
                  <a:cubicBezTo>
                    <a:pt x="13" y="3"/>
                    <a:pt x="14" y="4"/>
                    <a:pt x="15" y="6"/>
                  </a:cubicBezTo>
                  <a:cubicBezTo>
                    <a:pt x="10" y="5"/>
                    <a:pt x="5" y="4"/>
                    <a:pt x="0" y="3"/>
                  </a:cubicBezTo>
                  <a:close/>
                </a:path>
              </a:pathLst>
            </a:custGeom>
            <a:solidFill>
              <a:srgbClr val="B48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9" name="Freeform 2656"/>
            <p:cNvSpPr/>
            <p:nvPr/>
          </p:nvSpPr>
          <p:spPr bwMode="auto">
            <a:xfrm>
              <a:off x="6800" y="1132"/>
              <a:ext cx="9" cy="9"/>
            </a:xfrm>
            <a:custGeom>
              <a:avLst/>
              <a:gdLst>
                <a:gd name="T0" fmla="*/ 6 w 6"/>
                <a:gd name="T1" fmla="*/ 6 h 6"/>
                <a:gd name="T2" fmla="*/ 2 w 6"/>
                <a:gd name="T3" fmla="*/ 0 h 6"/>
                <a:gd name="T4" fmla="*/ 6 w 6"/>
                <a:gd name="T5" fmla="*/ 0 h 6"/>
                <a:gd name="T6" fmla="*/ 6 w 6"/>
                <a:gd name="T7" fmla="*/ 2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0" y="5"/>
                    <a:pt x="0" y="5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8D5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0" name="Freeform 2657"/>
            <p:cNvSpPr/>
            <p:nvPr/>
          </p:nvSpPr>
          <p:spPr bwMode="auto">
            <a:xfrm>
              <a:off x="6818" y="1114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A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1" name="Freeform 2658"/>
            <p:cNvSpPr/>
            <p:nvPr/>
          </p:nvSpPr>
          <p:spPr bwMode="auto">
            <a:xfrm>
              <a:off x="6979" y="1047"/>
              <a:ext cx="64" cy="60"/>
            </a:xfrm>
            <a:custGeom>
              <a:avLst/>
              <a:gdLst>
                <a:gd name="T0" fmla="*/ 39 w 43"/>
                <a:gd name="T1" fmla="*/ 24 h 40"/>
                <a:gd name="T2" fmla="*/ 37 w 43"/>
                <a:gd name="T3" fmla="*/ 24 h 40"/>
                <a:gd name="T4" fmla="*/ 35 w 43"/>
                <a:gd name="T5" fmla="*/ 26 h 40"/>
                <a:gd name="T6" fmla="*/ 29 w 43"/>
                <a:gd name="T7" fmla="*/ 28 h 40"/>
                <a:gd name="T8" fmla="*/ 13 w 43"/>
                <a:gd name="T9" fmla="*/ 34 h 40"/>
                <a:gd name="T10" fmla="*/ 4 w 43"/>
                <a:gd name="T11" fmla="*/ 39 h 40"/>
                <a:gd name="T12" fmla="*/ 0 w 43"/>
                <a:gd name="T13" fmla="*/ 36 h 40"/>
                <a:gd name="T14" fmla="*/ 15 w 43"/>
                <a:gd name="T15" fmla="*/ 3 h 40"/>
                <a:gd name="T16" fmla="*/ 26 w 43"/>
                <a:gd name="T17" fmla="*/ 4 h 40"/>
                <a:gd name="T18" fmla="*/ 36 w 43"/>
                <a:gd name="T19" fmla="*/ 14 h 40"/>
                <a:gd name="T20" fmla="*/ 39 w 43"/>
                <a:gd name="T21" fmla="*/ 14 h 40"/>
                <a:gd name="T22" fmla="*/ 43 w 43"/>
                <a:gd name="T23" fmla="*/ 18 h 40"/>
                <a:gd name="T24" fmla="*/ 43 w 43"/>
                <a:gd name="T25" fmla="*/ 21 h 40"/>
                <a:gd name="T26" fmla="*/ 41 w 43"/>
                <a:gd name="T27" fmla="*/ 22 h 40"/>
                <a:gd name="T28" fmla="*/ 41 w 43"/>
                <a:gd name="T29" fmla="*/ 22 h 40"/>
                <a:gd name="T30" fmla="*/ 39 w 43"/>
                <a:gd name="T31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0">
                  <a:moveTo>
                    <a:pt x="39" y="24"/>
                  </a:moveTo>
                  <a:cubicBezTo>
                    <a:pt x="38" y="24"/>
                    <a:pt x="37" y="24"/>
                    <a:pt x="37" y="24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3" y="27"/>
                    <a:pt x="31" y="27"/>
                    <a:pt x="29" y="28"/>
                  </a:cubicBezTo>
                  <a:cubicBezTo>
                    <a:pt x="22" y="25"/>
                    <a:pt x="18" y="31"/>
                    <a:pt x="13" y="34"/>
                  </a:cubicBezTo>
                  <a:cubicBezTo>
                    <a:pt x="10" y="36"/>
                    <a:pt x="8" y="40"/>
                    <a:pt x="4" y="39"/>
                  </a:cubicBezTo>
                  <a:cubicBezTo>
                    <a:pt x="2" y="38"/>
                    <a:pt x="1" y="37"/>
                    <a:pt x="0" y="36"/>
                  </a:cubicBezTo>
                  <a:cubicBezTo>
                    <a:pt x="0" y="23"/>
                    <a:pt x="8" y="13"/>
                    <a:pt x="15" y="3"/>
                  </a:cubicBezTo>
                  <a:cubicBezTo>
                    <a:pt x="18" y="0"/>
                    <a:pt x="22" y="2"/>
                    <a:pt x="26" y="4"/>
                  </a:cubicBezTo>
                  <a:cubicBezTo>
                    <a:pt x="30" y="7"/>
                    <a:pt x="26" y="18"/>
                    <a:pt x="36" y="14"/>
                  </a:cubicBezTo>
                  <a:cubicBezTo>
                    <a:pt x="37" y="14"/>
                    <a:pt x="38" y="14"/>
                    <a:pt x="39" y="14"/>
                  </a:cubicBezTo>
                  <a:cubicBezTo>
                    <a:pt x="41" y="15"/>
                    <a:pt x="42" y="16"/>
                    <a:pt x="43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3"/>
                    <a:pt x="39" y="24"/>
                    <a:pt x="39" y="24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2" name="Freeform 2659"/>
            <p:cNvSpPr/>
            <p:nvPr/>
          </p:nvSpPr>
          <p:spPr bwMode="auto">
            <a:xfrm>
              <a:off x="7037" y="975"/>
              <a:ext cx="45" cy="61"/>
            </a:xfrm>
            <a:custGeom>
              <a:avLst/>
              <a:gdLst>
                <a:gd name="T0" fmla="*/ 0 w 30"/>
                <a:gd name="T1" fmla="*/ 9 h 41"/>
                <a:gd name="T2" fmla="*/ 0 w 30"/>
                <a:gd name="T3" fmla="*/ 8 h 41"/>
                <a:gd name="T4" fmla="*/ 12 w 30"/>
                <a:gd name="T5" fmla="*/ 2 h 41"/>
                <a:gd name="T6" fmla="*/ 16 w 30"/>
                <a:gd name="T7" fmla="*/ 14 h 41"/>
                <a:gd name="T8" fmla="*/ 25 w 30"/>
                <a:gd name="T9" fmla="*/ 30 h 41"/>
                <a:gd name="T10" fmla="*/ 25 w 30"/>
                <a:gd name="T11" fmla="*/ 41 h 41"/>
                <a:gd name="T12" fmla="*/ 23 w 30"/>
                <a:gd name="T13" fmla="*/ 41 h 41"/>
                <a:gd name="T14" fmla="*/ 5 w 30"/>
                <a:gd name="T15" fmla="*/ 25 h 41"/>
                <a:gd name="T16" fmla="*/ 0 w 30"/>
                <a:gd name="T1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0" y="9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3" y="4"/>
                    <a:pt x="6" y="0"/>
                    <a:pt x="12" y="2"/>
                  </a:cubicBezTo>
                  <a:cubicBezTo>
                    <a:pt x="17" y="4"/>
                    <a:pt x="17" y="9"/>
                    <a:pt x="16" y="14"/>
                  </a:cubicBezTo>
                  <a:cubicBezTo>
                    <a:pt x="15" y="23"/>
                    <a:pt x="17" y="26"/>
                    <a:pt x="25" y="30"/>
                  </a:cubicBezTo>
                  <a:cubicBezTo>
                    <a:pt x="30" y="35"/>
                    <a:pt x="30" y="36"/>
                    <a:pt x="25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17" y="36"/>
                    <a:pt x="11" y="30"/>
                    <a:pt x="5" y="25"/>
                  </a:cubicBezTo>
                  <a:cubicBezTo>
                    <a:pt x="0" y="21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3" name="Freeform 2660"/>
            <p:cNvSpPr/>
            <p:nvPr/>
          </p:nvSpPr>
          <p:spPr bwMode="auto">
            <a:xfrm>
              <a:off x="7025" y="1035"/>
              <a:ext cx="50" cy="43"/>
            </a:xfrm>
            <a:custGeom>
              <a:avLst/>
              <a:gdLst>
                <a:gd name="T0" fmla="*/ 8 w 33"/>
                <a:gd name="T1" fmla="*/ 25 h 29"/>
                <a:gd name="T2" fmla="*/ 6 w 33"/>
                <a:gd name="T3" fmla="*/ 25 h 29"/>
                <a:gd name="T4" fmla="*/ 3 w 33"/>
                <a:gd name="T5" fmla="*/ 17 h 29"/>
                <a:gd name="T6" fmla="*/ 23 w 33"/>
                <a:gd name="T7" fmla="*/ 4 h 29"/>
                <a:gd name="T8" fmla="*/ 33 w 33"/>
                <a:gd name="T9" fmla="*/ 1 h 29"/>
                <a:gd name="T10" fmla="*/ 33 w 33"/>
                <a:gd name="T11" fmla="*/ 1 h 29"/>
                <a:gd name="T12" fmla="*/ 27 w 33"/>
                <a:gd name="T13" fmla="*/ 16 h 29"/>
                <a:gd name="T14" fmla="*/ 24 w 33"/>
                <a:gd name="T15" fmla="*/ 21 h 29"/>
                <a:gd name="T16" fmla="*/ 15 w 33"/>
                <a:gd name="T17" fmla="*/ 28 h 29"/>
                <a:gd name="T18" fmla="*/ 14 w 33"/>
                <a:gd name="T19" fmla="*/ 28 h 29"/>
                <a:gd name="T20" fmla="*/ 8 w 33"/>
                <a:gd name="T2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8" y="25"/>
                  </a:moveTo>
                  <a:cubicBezTo>
                    <a:pt x="7" y="25"/>
                    <a:pt x="6" y="25"/>
                    <a:pt x="6" y="25"/>
                  </a:cubicBezTo>
                  <a:cubicBezTo>
                    <a:pt x="1" y="23"/>
                    <a:pt x="0" y="22"/>
                    <a:pt x="3" y="17"/>
                  </a:cubicBezTo>
                  <a:cubicBezTo>
                    <a:pt x="8" y="11"/>
                    <a:pt x="16" y="8"/>
                    <a:pt x="23" y="4"/>
                  </a:cubicBezTo>
                  <a:cubicBezTo>
                    <a:pt x="26" y="2"/>
                    <a:pt x="29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7"/>
                    <a:pt x="32" y="12"/>
                    <a:pt x="27" y="16"/>
                  </a:cubicBezTo>
                  <a:cubicBezTo>
                    <a:pt x="25" y="17"/>
                    <a:pt x="24" y="19"/>
                    <a:pt x="24" y="21"/>
                  </a:cubicBezTo>
                  <a:cubicBezTo>
                    <a:pt x="24" y="27"/>
                    <a:pt x="20" y="29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3" y="25"/>
                    <a:pt x="11" y="23"/>
                    <a:pt x="8" y="25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4" name="Freeform 2661"/>
            <p:cNvSpPr/>
            <p:nvPr/>
          </p:nvSpPr>
          <p:spPr bwMode="auto">
            <a:xfrm>
              <a:off x="7088" y="1032"/>
              <a:ext cx="39" cy="42"/>
            </a:xfrm>
            <a:custGeom>
              <a:avLst/>
              <a:gdLst>
                <a:gd name="T0" fmla="*/ 25 w 26"/>
                <a:gd name="T1" fmla="*/ 0 h 28"/>
                <a:gd name="T2" fmla="*/ 21 w 26"/>
                <a:gd name="T3" fmla="*/ 9 h 28"/>
                <a:gd name="T4" fmla="*/ 25 w 26"/>
                <a:gd name="T5" fmla="*/ 17 h 28"/>
                <a:gd name="T6" fmla="*/ 8 w 26"/>
                <a:gd name="T7" fmla="*/ 27 h 28"/>
                <a:gd name="T8" fmla="*/ 2 w 26"/>
                <a:gd name="T9" fmla="*/ 25 h 28"/>
                <a:gd name="T10" fmla="*/ 3 w 26"/>
                <a:gd name="T11" fmla="*/ 18 h 28"/>
                <a:gd name="T12" fmla="*/ 25 w 2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8">
                  <a:moveTo>
                    <a:pt x="25" y="0"/>
                  </a:moveTo>
                  <a:cubicBezTo>
                    <a:pt x="26" y="4"/>
                    <a:pt x="23" y="6"/>
                    <a:pt x="21" y="9"/>
                  </a:cubicBezTo>
                  <a:cubicBezTo>
                    <a:pt x="18" y="13"/>
                    <a:pt x="20" y="16"/>
                    <a:pt x="25" y="17"/>
                  </a:cubicBezTo>
                  <a:cubicBezTo>
                    <a:pt x="21" y="23"/>
                    <a:pt x="14" y="24"/>
                    <a:pt x="8" y="27"/>
                  </a:cubicBezTo>
                  <a:cubicBezTo>
                    <a:pt x="5" y="28"/>
                    <a:pt x="3" y="28"/>
                    <a:pt x="2" y="25"/>
                  </a:cubicBezTo>
                  <a:cubicBezTo>
                    <a:pt x="0" y="22"/>
                    <a:pt x="1" y="20"/>
                    <a:pt x="3" y="18"/>
                  </a:cubicBezTo>
                  <a:cubicBezTo>
                    <a:pt x="11" y="12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E0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5" name="Freeform 2662"/>
            <p:cNvSpPr/>
            <p:nvPr/>
          </p:nvSpPr>
          <p:spPr bwMode="auto">
            <a:xfrm>
              <a:off x="6982" y="1078"/>
              <a:ext cx="43" cy="41"/>
            </a:xfrm>
            <a:custGeom>
              <a:avLst/>
              <a:gdLst>
                <a:gd name="T0" fmla="*/ 3 w 29"/>
                <a:gd name="T1" fmla="*/ 17 h 27"/>
                <a:gd name="T2" fmla="*/ 24 w 29"/>
                <a:gd name="T3" fmla="*/ 2 h 27"/>
                <a:gd name="T4" fmla="*/ 29 w 29"/>
                <a:gd name="T5" fmla="*/ 3 h 27"/>
                <a:gd name="T6" fmla="*/ 27 w 29"/>
                <a:gd name="T7" fmla="*/ 7 h 27"/>
                <a:gd name="T8" fmla="*/ 27 w 29"/>
                <a:gd name="T9" fmla="*/ 7 h 27"/>
                <a:gd name="T10" fmla="*/ 25 w 29"/>
                <a:gd name="T11" fmla="*/ 9 h 27"/>
                <a:gd name="T12" fmla="*/ 23 w 29"/>
                <a:gd name="T13" fmla="*/ 9 h 27"/>
                <a:gd name="T14" fmla="*/ 21 w 29"/>
                <a:gd name="T15" fmla="*/ 11 h 27"/>
                <a:gd name="T16" fmla="*/ 21 w 29"/>
                <a:gd name="T17" fmla="*/ 11 h 27"/>
                <a:gd name="T18" fmla="*/ 19 w 29"/>
                <a:gd name="T19" fmla="*/ 13 h 27"/>
                <a:gd name="T20" fmla="*/ 19 w 29"/>
                <a:gd name="T21" fmla="*/ 13 h 27"/>
                <a:gd name="T22" fmla="*/ 17 w 29"/>
                <a:gd name="T23" fmla="*/ 15 h 27"/>
                <a:gd name="T24" fmla="*/ 17 w 29"/>
                <a:gd name="T25" fmla="*/ 15 h 27"/>
                <a:gd name="T26" fmla="*/ 14 w 29"/>
                <a:gd name="T27" fmla="*/ 17 h 27"/>
                <a:gd name="T28" fmla="*/ 14 w 29"/>
                <a:gd name="T29" fmla="*/ 17 h 27"/>
                <a:gd name="T30" fmla="*/ 12 w 29"/>
                <a:gd name="T31" fmla="*/ 19 h 27"/>
                <a:gd name="T32" fmla="*/ 12 w 29"/>
                <a:gd name="T33" fmla="*/ 19 h 27"/>
                <a:gd name="T34" fmla="*/ 10 w 29"/>
                <a:gd name="T35" fmla="*/ 20 h 27"/>
                <a:gd name="T36" fmla="*/ 10 w 29"/>
                <a:gd name="T37" fmla="*/ 20 h 27"/>
                <a:gd name="T38" fmla="*/ 8 w 29"/>
                <a:gd name="T39" fmla="*/ 22 h 27"/>
                <a:gd name="T40" fmla="*/ 8 w 29"/>
                <a:gd name="T41" fmla="*/ 22 h 27"/>
                <a:gd name="T42" fmla="*/ 6 w 29"/>
                <a:gd name="T43" fmla="*/ 25 h 27"/>
                <a:gd name="T44" fmla="*/ 4 w 29"/>
                <a:gd name="T45" fmla="*/ 27 h 27"/>
                <a:gd name="T46" fmla="*/ 3 w 29"/>
                <a:gd name="T47" fmla="*/ 26 h 27"/>
                <a:gd name="T48" fmla="*/ 3 w 29"/>
                <a:gd name="T4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7">
                  <a:moveTo>
                    <a:pt x="3" y="17"/>
                  </a:moveTo>
                  <a:cubicBezTo>
                    <a:pt x="9" y="10"/>
                    <a:pt x="16" y="5"/>
                    <a:pt x="24" y="2"/>
                  </a:cubicBezTo>
                  <a:cubicBezTo>
                    <a:pt x="26" y="1"/>
                    <a:pt x="28" y="0"/>
                    <a:pt x="29" y="3"/>
                  </a:cubicBezTo>
                  <a:cubicBezTo>
                    <a:pt x="29" y="4"/>
                    <a:pt x="28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8"/>
                    <a:pt x="26" y="8"/>
                    <a:pt x="25" y="9"/>
                  </a:cubicBezTo>
                  <a:cubicBezTo>
                    <a:pt x="25" y="9"/>
                    <a:pt x="24" y="9"/>
                    <a:pt x="23" y="9"/>
                  </a:cubicBezTo>
                  <a:cubicBezTo>
                    <a:pt x="23" y="10"/>
                    <a:pt x="22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5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4"/>
                    <a:pt x="6" y="25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1" y="23"/>
                    <a:pt x="0" y="20"/>
                    <a:pt x="3" y="17"/>
                  </a:cubicBezTo>
                  <a:close/>
                </a:path>
              </a:pathLst>
            </a:custGeom>
            <a:solidFill>
              <a:srgbClr val="C48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6" name="Freeform 2663"/>
            <p:cNvSpPr/>
            <p:nvPr/>
          </p:nvSpPr>
          <p:spPr bwMode="auto">
            <a:xfrm>
              <a:off x="6959" y="1104"/>
              <a:ext cx="29" cy="46"/>
            </a:xfrm>
            <a:custGeom>
              <a:avLst/>
              <a:gdLst>
                <a:gd name="T0" fmla="*/ 12 w 19"/>
                <a:gd name="T1" fmla="*/ 27 h 31"/>
                <a:gd name="T2" fmla="*/ 10 w 19"/>
                <a:gd name="T3" fmla="*/ 31 h 31"/>
                <a:gd name="T4" fmla="*/ 7 w 19"/>
                <a:gd name="T5" fmla="*/ 29 h 31"/>
                <a:gd name="T6" fmla="*/ 0 w 19"/>
                <a:gd name="T7" fmla="*/ 19 h 31"/>
                <a:gd name="T8" fmla="*/ 2 w 19"/>
                <a:gd name="T9" fmla="*/ 13 h 31"/>
                <a:gd name="T10" fmla="*/ 11 w 19"/>
                <a:gd name="T11" fmla="*/ 1 h 31"/>
                <a:gd name="T12" fmla="*/ 19 w 19"/>
                <a:gd name="T13" fmla="*/ 9 h 31"/>
                <a:gd name="T14" fmla="*/ 19 w 19"/>
                <a:gd name="T15" fmla="*/ 10 h 31"/>
                <a:gd name="T16" fmla="*/ 12 w 19"/>
                <a:gd name="T1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1">
                  <a:moveTo>
                    <a:pt x="12" y="27"/>
                  </a:moveTo>
                  <a:cubicBezTo>
                    <a:pt x="11" y="28"/>
                    <a:pt x="10" y="29"/>
                    <a:pt x="10" y="31"/>
                  </a:cubicBezTo>
                  <a:cubicBezTo>
                    <a:pt x="9" y="31"/>
                    <a:pt x="8" y="30"/>
                    <a:pt x="7" y="29"/>
                  </a:cubicBezTo>
                  <a:cubicBezTo>
                    <a:pt x="6" y="25"/>
                    <a:pt x="1" y="23"/>
                    <a:pt x="0" y="19"/>
                  </a:cubicBezTo>
                  <a:cubicBezTo>
                    <a:pt x="0" y="17"/>
                    <a:pt x="1" y="15"/>
                    <a:pt x="2" y="13"/>
                  </a:cubicBezTo>
                  <a:cubicBezTo>
                    <a:pt x="7" y="11"/>
                    <a:pt x="6" y="3"/>
                    <a:pt x="11" y="1"/>
                  </a:cubicBezTo>
                  <a:cubicBezTo>
                    <a:pt x="17" y="0"/>
                    <a:pt x="17" y="6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6" y="15"/>
                    <a:pt x="12" y="20"/>
                    <a:pt x="12" y="27"/>
                  </a:cubicBezTo>
                  <a:close/>
                </a:path>
              </a:pathLst>
            </a:custGeom>
            <a:solidFill>
              <a:srgbClr val="C68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7" name="Freeform 2664"/>
            <p:cNvSpPr/>
            <p:nvPr/>
          </p:nvSpPr>
          <p:spPr bwMode="auto">
            <a:xfrm>
              <a:off x="7003" y="1101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8" name="Freeform 2665"/>
            <p:cNvSpPr/>
            <p:nvPr/>
          </p:nvSpPr>
          <p:spPr bwMode="auto">
            <a:xfrm>
              <a:off x="7042" y="1075"/>
              <a:ext cx="6" cy="5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0 w 4"/>
                <a:gd name="T5" fmla="*/ 2 h 3"/>
                <a:gd name="T6" fmla="*/ 1 w 4"/>
                <a:gd name="T7" fmla="*/ 1 h 3"/>
                <a:gd name="T8" fmla="*/ 1 w 4"/>
                <a:gd name="T9" fmla="*/ 1 h 3"/>
                <a:gd name="T10" fmla="*/ 4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9" name="Freeform 2666"/>
            <p:cNvSpPr/>
            <p:nvPr/>
          </p:nvSpPr>
          <p:spPr bwMode="auto">
            <a:xfrm>
              <a:off x="6991" y="1111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0" name="Freeform 2667"/>
            <p:cNvSpPr/>
            <p:nvPr/>
          </p:nvSpPr>
          <p:spPr bwMode="auto">
            <a:xfrm>
              <a:off x="6994" y="110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1" name="Freeform 2668"/>
            <p:cNvSpPr/>
            <p:nvPr/>
          </p:nvSpPr>
          <p:spPr bwMode="auto">
            <a:xfrm>
              <a:off x="6997" y="1107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2" name="Freeform 2669"/>
            <p:cNvSpPr/>
            <p:nvPr/>
          </p:nvSpPr>
          <p:spPr bwMode="auto">
            <a:xfrm>
              <a:off x="7000" y="110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3" name="Freeform 2670"/>
            <p:cNvSpPr/>
            <p:nvPr/>
          </p:nvSpPr>
          <p:spPr bwMode="auto">
            <a:xfrm>
              <a:off x="7007" y="109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4" name="Freeform 2671"/>
            <p:cNvSpPr/>
            <p:nvPr/>
          </p:nvSpPr>
          <p:spPr bwMode="auto">
            <a:xfrm>
              <a:off x="7010" y="109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5" name="Freeform 2672"/>
            <p:cNvSpPr/>
            <p:nvPr/>
          </p:nvSpPr>
          <p:spPr bwMode="auto">
            <a:xfrm>
              <a:off x="7013" y="109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6" name="Freeform 2673"/>
            <p:cNvSpPr/>
            <p:nvPr/>
          </p:nvSpPr>
          <p:spPr bwMode="auto">
            <a:xfrm>
              <a:off x="7019" y="108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7" name="Freeform 2674"/>
            <p:cNvSpPr/>
            <p:nvPr/>
          </p:nvSpPr>
          <p:spPr bwMode="auto">
            <a:xfrm>
              <a:off x="7031" y="108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8" name="Freeform 2675"/>
            <p:cNvSpPr/>
            <p:nvPr/>
          </p:nvSpPr>
          <p:spPr bwMode="auto">
            <a:xfrm>
              <a:off x="7037" y="108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9" name="Freeform 2676"/>
            <p:cNvSpPr/>
            <p:nvPr/>
          </p:nvSpPr>
          <p:spPr bwMode="auto">
            <a:xfrm>
              <a:off x="7040" y="1077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0" name="Freeform 2677"/>
            <p:cNvSpPr/>
            <p:nvPr/>
          </p:nvSpPr>
          <p:spPr bwMode="auto">
            <a:xfrm>
              <a:off x="6890" y="1141"/>
              <a:ext cx="84" cy="45"/>
            </a:xfrm>
            <a:custGeom>
              <a:avLst/>
              <a:gdLst>
                <a:gd name="T0" fmla="*/ 55 w 56"/>
                <a:gd name="T1" fmla="*/ 3 h 30"/>
                <a:gd name="T2" fmla="*/ 56 w 56"/>
                <a:gd name="T3" fmla="*/ 6 h 30"/>
                <a:gd name="T4" fmla="*/ 55 w 56"/>
                <a:gd name="T5" fmla="*/ 11 h 30"/>
                <a:gd name="T6" fmla="*/ 46 w 56"/>
                <a:gd name="T7" fmla="*/ 26 h 30"/>
                <a:gd name="T8" fmla="*/ 8 w 56"/>
                <a:gd name="T9" fmla="*/ 30 h 30"/>
                <a:gd name="T10" fmla="*/ 3 w 56"/>
                <a:gd name="T11" fmla="*/ 30 h 30"/>
                <a:gd name="T12" fmla="*/ 1 w 56"/>
                <a:gd name="T13" fmla="*/ 28 h 30"/>
                <a:gd name="T14" fmla="*/ 2 w 56"/>
                <a:gd name="T15" fmla="*/ 26 h 30"/>
                <a:gd name="T16" fmla="*/ 13 w 56"/>
                <a:gd name="T17" fmla="*/ 21 h 30"/>
                <a:gd name="T18" fmla="*/ 20 w 56"/>
                <a:gd name="T19" fmla="*/ 14 h 30"/>
                <a:gd name="T20" fmla="*/ 13 w 56"/>
                <a:gd name="T21" fmla="*/ 9 h 30"/>
                <a:gd name="T22" fmla="*/ 0 w 56"/>
                <a:gd name="T23" fmla="*/ 9 h 30"/>
                <a:gd name="T24" fmla="*/ 7 w 56"/>
                <a:gd name="T25" fmla="*/ 4 h 30"/>
                <a:gd name="T26" fmla="*/ 30 w 56"/>
                <a:gd name="T27" fmla="*/ 4 h 30"/>
                <a:gd name="T28" fmla="*/ 36 w 56"/>
                <a:gd name="T29" fmla="*/ 5 h 30"/>
                <a:gd name="T30" fmla="*/ 39 w 56"/>
                <a:gd name="T31" fmla="*/ 6 h 30"/>
                <a:gd name="T32" fmla="*/ 47 w 56"/>
                <a:gd name="T33" fmla="*/ 3 h 30"/>
                <a:gd name="T34" fmla="*/ 50 w 56"/>
                <a:gd name="T35" fmla="*/ 1 h 30"/>
                <a:gd name="T36" fmla="*/ 55 w 56"/>
                <a:gd name="T3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30">
                  <a:moveTo>
                    <a:pt x="55" y="3"/>
                  </a:moveTo>
                  <a:cubicBezTo>
                    <a:pt x="55" y="4"/>
                    <a:pt x="56" y="5"/>
                    <a:pt x="56" y="6"/>
                  </a:cubicBezTo>
                  <a:cubicBezTo>
                    <a:pt x="55" y="8"/>
                    <a:pt x="55" y="9"/>
                    <a:pt x="55" y="11"/>
                  </a:cubicBezTo>
                  <a:cubicBezTo>
                    <a:pt x="53" y="17"/>
                    <a:pt x="50" y="22"/>
                    <a:pt x="46" y="26"/>
                  </a:cubicBezTo>
                  <a:cubicBezTo>
                    <a:pt x="33" y="27"/>
                    <a:pt x="20" y="25"/>
                    <a:pt x="8" y="30"/>
                  </a:cubicBezTo>
                  <a:cubicBezTo>
                    <a:pt x="7" y="30"/>
                    <a:pt x="5" y="30"/>
                    <a:pt x="3" y="30"/>
                  </a:cubicBezTo>
                  <a:cubicBezTo>
                    <a:pt x="2" y="30"/>
                    <a:pt x="1" y="29"/>
                    <a:pt x="1" y="28"/>
                  </a:cubicBezTo>
                  <a:cubicBezTo>
                    <a:pt x="1" y="28"/>
                    <a:pt x="2" y="26"/>
                    <a:pt x="2" y="26"/>
                  </a:cubicBezTo>
                  <a:cubicBezTo>
                    <a:pt x="5" y="23"/>
                    <a:pt x="9" y="21"/>
                    <a:pt x="13" y="21"/>
                  </a:cubicBezTo>
                  <a:cubicBezTo>
                    <a:pt x="16" y="19"/>
                    <a:pt x="17" y="16"/>
                    <a:pt x="20" y="14"/>
                  </a:cubicBezTo>
                  <a:cubicBezTo>
                    <a:pt x="18" y="12"/>
                    <a:pt x="15" y="12"/>
                    <a:pt x="13" y="9"/>
                  </a:cubicBezTo>
                  <a:cubicBezTo>
                    <a:pt x="9" y="9"/>
                    <a:pt x="4" y="9"/>
                    <a:pt x="0" y="9"/>
                  </a:cubicBezTo>
                  <a:cubicBezTo>
                    <a:pt x="0" y="4"/>
                    <a:pt x="4" y="4"/>
                    <a:pt x="7" y="4"/>
                  </a:cubicBezTo>
                  <a:cubicBezTo>
                    <a:pt x="15" y="4"/>
                    <a:pt x="22" y="4"/>
                    <a:pt x="30" y="4"/>
                  </a:cubicBezTo>
                  <a:cubicBezTo>
                    <a:pt x="32" y="4"/>
                    <a:pt x="34" y="4"/>
                    <a:pt x="36" y="5"/>
                  </a:cubicBezTo>
                  <a:cubicBezTo>
                    <a:pt x="37" y="5"/>
                    <a:pt x="38" y="5"/>
                    <a:pt x="39" y="6"/>
                  </a:cubicBezTo>
                  <a:cubicBezTo>
                    <a:pt x="42" y="8"/>
                    <a:pt x="46" y="9"/>
                    <a:pt x="47" y="3"/>
                  </a:cubicBezTo>
                  <a:cubicBezTo>
                    <a:pt x="47" y="2"/>
                    <a:pt x="48" y="1"/>
                    <a:pt x="50" y="1"/>
                  </a:cubicBezTo>
                  <a:cubicBezTo>
                    <a:pt x="52" y="0"/>
                    <a:pt x="54" y="2"/>
                    <a:pt x="55" y="3"/>
                  </a:cubicBezTo>
                  <a:close/>
                </a:path>
              </a:pathLst>
            </a:custGeom>
            <a:solidFill>
              <a:srgbClr val="C4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1" name="Freeform 2678"/>
            <p:cNvSpPr/>
            <p:nvPr/>
          </p:nvSpPr>
          <p:spPr bwMode="auto">
            <a:xfrm>
              <a:off x="6925" y="1188"/>
              <a:ext cx="43" cy="16"/>
            </a:xfrm>
            <a:custGeom>
              <a:avLst/>
              <a:gdLst>
                <a:gd name="T0" fmla="*/ 29 w 29"/>
                <a:gd name="T1" fmla="*/ 5 h 11"/>
                <a:gd name="T2" fmla="*/ 9 w 29"/>
                <a:gd name="T3" fmla="*/ 7 h 11"/>
                <a:gd name="T4" fmla="*/ 0 w 29"/>
                <a:gd name="T5" fmla="*/ 5 h 11"/>
                <a:gd name="T6" fmla="*/ 1 w 29"/>
                <a:gd name="T7" fmla="*/ 4 h 11"/>
                <a:gd name="T8" fmla="*/ 29 w 2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3" y="10"/>
                    <a:pt x="16" y="11"/>
                    <a:pt x="9" y="7"/>
                  </a:cubicBezTo>
                  <a:cubicBezTo>
                    <a:pt x="6" y="6"/>
                    <a:pt x="3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0" y="1"/>
                    <a:pt x="20" y="0"/>
                    <a:pt x="29" y="5"/>
                  </a:cubicBezTo>
                  <a:close/>
                </a:path>
              </a:pathLst>
            </a:custGeom>
            <a:solidFill>
              <a:srgbClr val="EEC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2" name="Freeform 2679"/>
            <p:cNvSpPr/>
            <p:nvPr/>
          </p:nvSpPr>
          <p:spPr bwMode="auto">
            <a:xfrm>
              <a:off x="6919" y="119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C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3" name="Freeform 2680"/>
            <p:cNvSpPr/>
            <p:nvPr/>
          </p:nvSpPr>
          <p:spPr bwMode="auto">
            <a:xfrm>
              <a:off x="6896" y="775"/>
              <a:ext cx="119" cy="281"/>
            </a:xfrm>
            <a:custGeom>
              <a:avLst/>
              <a:gdLst>
                <a:gd name="T0" fmla="*/ 73 w 79"/>
                <a:gd name="T1" fmla="*/ 140 h 187"/>
                <a:gd name="T2" fmla="*/ 74 w 79"/>
                <a:gd name="T3" fmla="*/ 142 h 187"/>
                <a:gd name="T4" fmla="*/ 73 w 79"/>
                <a:gd name="T5" fmla="*/ 146 h 187"/>
                <a:gd name="T6" fmla="*/ 73 w 79"/>
                <a:gd name="T7" fmla="*/ 157 h 187"/>
                <a:gd name="T8" fmla="*/ 62 w 79"/>
                <a:gd name="T9" fmla="*/ 185 h 187"/>
                <a:gd name="T10" fmla="*/ 53 w 79"/>
                <a:gd name="T11" fmla="*/ 177 h 187"/>
                <a:gd name="T12" fmla="*/ 50 w 79"/>
                <a:gd name="T13" fmla="*/ 165 h 187"/>
                <a:gd name="T14" fmla="*/ 50 w 79"/>
                <a:gd name="T15" fmla="*/ 162 h 187"/>
                <a:gd name="T16" fmla="*/ 54 w 79"/>
                <a:gd name="T17" fmla="*/ 155 h 187"/>
                <a:gd name="T18" fmla="*/ 54 w 79"/>
                <a:gd name="T19" fmla="*/ 153 h 187"/>
                <a:gd name="T20" fmla="*/ 55 w 79"/>
                <a:gd name="T21" fmla="*/ 143 h 187"/>
                <a:gd name="T22" fmla="*/ 55 w 79"/>
                <a:gd name="T23" fmla="*/ 140 h 187"/>
                <a:gd name="T24" fmla="*/ 59 w 79"/>
                <a:gd name="T25" fmla="*/ 121 h 187"/>
                <a:gd name="T26" fmla="*/ 51 w 79"/>
                <a:gd name="T27" fmla="*/ 141 h 187"/>
                <a:gd name="T28" fmla="*/ 43 w 79"/>
                <a:gd name="T29" fmla="*/ 133 h 187"/>
                <a:gd name="T30" fmla="*/ 44 w 79"/>
                <a:gd name="T31" fmla="*/ 119 h 187"/>
                <a:gd name="T32" fmla="*/ 42 w 79"/>
                <a:gd name="T33" fmla="*/ 108 h 187"/>
                <a:gd name="T34" fmla="*/ 35 w 79"/>
                <a:gd name="T35" fmla="*/ 112 h 187"/>
                <a:gd name="T36" fmla="*/ 34 w 79"/>
                <a:gd name="T37" fmla="*/ 122 h 187"/>
                <a:gd name="T38" fmla="*/ 32 w 79"/>
                <a:gd name="T39" fmla="*/ 127 h 187"/>
                <a:gd name="T40" fmla="*/ 33 w 79"/>
                <a:gd name="T41" fmla="*/ 140 h 187"/>
                <a:gd name="T42" fmla="*/ 31 w 79"/>
                <a:gd name="T43" fmla="*/ 142 h 187"/>
                <a:gd name="T44" fmla="*/ 25 w 79"/>
                <a:gd name="T45" fmla="*/ 144 h 187"/>
                <a:gd name="T46" fmla="*/ 22 w 79"/>
                <a:gd name="T47" fmla="*/ 143 h 187"/>
                <a:gd name="T48" fmla="*/ 15 w 79"/>
                <a:gd name="T49" fmla="*/ 121 h 187"/>
                <a:gd name="T50" fmla="*/ 19 w 79"/>
                <a:gd name="T51" fmla="*/ 108 h 187"/>
                <a:gd name="T52" fmla="*/ 16 w 79"/>
                <a:gd name="T53" fmla="*/ 91 h 187"/>
                <a:gd name="T54" fmla="*/ 13 w 79"/>
                <a:gd name="T55" fmla="*/ 80 h 187"/>
                <a:gd name="T56" fmla="*/ 12 w 79"/>
                <a:gd name="T57" fmla="*/ 76 h 187"/>
                <a:gd name="T58" fmla="*/ 1 w 79"/>
                <a:gd name="T59" fmla="*/ 37 h 187"/>
                <a:gd name="T60" fmla="*/ 1 w 79"/>
                <a:gd name="T61" fmla="*/ 29 h 187"/>
                <a:gd name="T62" fmla="*/ 8 w 79"/>
                <a:gd name="T63" fmla="*/ 15 h 187"/>
                <a:gd name="T64" fmla="*/ 19 w 79"/>
                <a:gd name="T65" fmla="*/ 0 h 187"/>
                <a:gd name="T66" fmla="*/ 17 w 79"/>
                <a:gd name="T67" fmla="*/ 23 h 187"/>
                <a:gd name="T68" fmla="*/ 20 w 79"/>
                <a:gd name="T69" fmla="*/ 58 h 187"/>
                <a:gd name="T70" fmla="*/ 24 w 79"/>
                <a:gd name="T71" fmla="*/ 82 h 187"/>
                <a:gd name="T72" fmla="*/ 25 w 79"/>
                <a:gd name="T73" fmla="*/ 86 h 187"/>
                <a:gd name="T74" fmla="*/ 26 w 79"/>
                <a:gd name="T75" fmla="*/ 82 h 187"/>
                <a:gd name="T76" fmla="*/ 40 w 79"/>
                <a:gd name="T77" fmla="*/ 70 h 187"/>
                <a:gd name="T78" fmla="*/ 47 w 79"/>
                <a:gd name="T79" fmla="*/ 70 h 187"/>
                <a:gd name="T80" fmla="*/ 57 w 79"/>
                <a:gd name="T81" fmla="*/ 73 h 187"/>
                <a:gd name="T82" fmla="*/ 56 w 79"/>
                <a:gd name="T83" fmla="*/ 84 h 187"/>
                <a:gd name="T84" fmla="*/ 53 w 79"/>
                <a:gd name="T85" fmla="*/ 102 h 187"/>
                <a:gd name="T86" fmla="*/ 65 w 79"/>
                <a:gd name="T87" fmla="*/ 64 h 187"/>
                <a:gd name="T88" fmla="*/ 73 w 79"/>
                <a:gd name="T89" fmla="*/ 57 h 187"/>
                <a:gd name="T90" fmla="*/ 78 w 79"/>
                <a:gd name="T91" fmla="*/ 65 h 187"/>
                <a:gd name="T92" fmla="*/ 76 w 79"/>
                <a:gd name="T93" fmla="*/ 73 h 187"/>
                <a:gd name="T94" fmla="*/ 66 w 79"/>
                <a:gd name="T95" fmla="*/ 109 h 187"/>
                <a:gd name="T96" fmla="*/ 69 w 79"/>
                <a:gd name="T97" fmla="*/ 115 h 187"/>
                <a:gd name="T98" fmla="*/ 66 w 79"/>
                <a:gd name="T99" fmla="*/ 137 h 187"/>
                <a:gd name="T100" fmla="*/ 64 w 79"/>
                <a:gd name="T101" fmla="*/ 152 h 187"/>
                <a:gd name="T102" fmla="*/ 73 w 79"/>
                <a:gd name="T103" fmla="*/ 14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87">
                  <a:moveTo>
                    <a:pt x="73" y="140"/>
                  </a:moveTo>
                  <a:cubicBezTo>
                    <a:pt x="73" y="141"/>
                    <a:pt x="74" y="141"/>
                    <a:pt x="74" y="142"/>
                  </a:cubicBezTo>
                  <a:cubicBezTo>
                    <a:pt x="74" y="143"/>
                    <a:pt x="73" y="144"/>
                    <a:pt x="73" y="146"/>
                  </a:cubicBezTo>
                  <a:cubicBezTo>
                    <a:pt x="76" y="149"/>
                    <a:pt x="75" y="153"/>
                    <a:pt x="73" y="157"/>
                  </a:cubicBezTo>
                  <a:cubicBezTo>
                    <a:pt x="69" y="166"/>
                    <a:pt x="64" y="175"/>
                    <a:pt x="62" y="185"/>
                  </a:cubicBezTo>
                  <a:cubicBezTo>
                    <a:pt x="55" y="187"/>
                    <a:pt x="54" y="182"/>
                    <a:pt x="53" y="177"/>
                  </a:cubicBezTo>
                  <a:cubicBezTo>
                    <a:pt x="53" y="173"/>
                    <a:pt x="53" y="169"/>
                    <a:pt x="50" y="165"/>
                  </a:cubicBezTo>
                  <a:cubicBezTo>
                    <a:pt x="50" y="164"/>
                    <a:pt x="49" y="163"/>
                    <a:pt x="50" y="162"/>
                  </a:cubicBezTo>
                  <a:cubicBezTo>
                    <a:pt x="50" y="159"/>
                    <a:pt x="54" y="159"/>
                    <a:pt x="54" y="155"/>
                  </a:cubicBezTo>
                  <a:cubicBezTo>
                    <a:pt x="54" y="154"/>
                    <a:pt x="54" y="154"/>
                    <a:pt x="54" y="153"/>
                  </a:cubicBezTo>
                  <a:cubicBezTo>
                    <a:pt x="55" y="150"/>
                    <a:pt x="55" y="146"/>
                    <a:pt x="55" y="143"/>
                  </a:cubicBezTo>
                  <a:cubicBezTo>
                    <a:pt x="55" y="142"/>
                    <a:pt x="55" y="141"/>
                    <a:pt x="55" y="140"/>
                  </a:cubicBezTo>
                  <a:cubicBezTo>
                    <a:pt x="56" y="134"/>
                    <a:pt x="58" y="127"/>
                    <a:pt x="59" y="121"/>
                  </a:cubicBezTo>
                  <a:cubicBezTo>
                    <a:pt x="56" y="127"/>
                    <a:pt x="59" y="136"/>
                    <a:pt x="51" y="141"/>
                  </a:cubicBezTo>
                  <a:cubicBezTo>
                    <a:pt x="45" y="143"/>
                    <a:pt x="43" y="139"/>
                    <a:pt x="43" y="133"/>
                  </a:cubicBezTo>
                  <a:cubicBezTo>
                    <a:pt x="43" y="129"/>
                    <a:pt x="43" y="124"/>
                    <a:pt x="44" y="119"/>
                  </a:cubicBezTo>
                  <a:cubicBezTo>
                    <a:pt x="45" y="115"/>
                    <a:pt x="46" y="111"/>
                    <a:pt x="42" y="108"/>
                  </a:cubicBezTo>
                  <a:cubicBezTo>
                    <a:pt x="38" y="106"/>
                    <a:pt x="34" y="106"/>
                    <a:pt x="35" y="112"/>
                  </a:cubicBezTo>
                  <a:cubicBezTo>
                    <a:pt x="35" y="116"/>
                    <a:pt x="36" y="119"/>
                    <a:pt x="34" y="122"/>
                  </a:cubicBezTo>
                  <a:cubicBezTo>
                    <a:pt x="33" y="123"/>
                    <a:pt x="31" y="124"/>
                    <a:pt x="32" y="127"/>
                  </a:cubicBezTo>
                  <a:cubicBezTo>
                    <a:pt x="34" y="131"/>
                    <a:pt x="37" y="135"/>
                    <a:pt x="33" y="140"/>
                  </a:cubicBezTo>
                  <a:cubicBezTo>
                    <a:pt x="33" y="141"/>
                    <a:pt x="32" y="141"/>
                    <a:pt x="31" y="142"/>
                  </a:cubicBezTo>
                  <a:cubicBezTo>
                    <a:pt x="29" y="142"/>
                    <a:pt x="27" y="143"/>
                    <a:pt x="25" y="144"/>
                  </a:cubicBezTo>
                  <a:cubicBezTo>
                    <a:pt x="24" y="144"/>
                    <a:pt x="23" y="144"/>
                    <a:pt x="22" y="143"/>
                  </a:cubicBezTo>
                  <a:cubicBezTo>
                    <a:pt x="15" y="137"/>
                    <a:pt x="14" y="129"/>
                    <a:pt x="15" y="121"/>
                  </a:cubicBezTo>
                  <a:cubicBezTo>
                    <a:pt x="19" y="118"/>
                    <a:pt x="21" y="114"/>
                    <a:pt x="19" y="108"/>
                  </a:cubicBezTo>
                  <a:cubicBezTo>
                    <a:pt x="16" y="103"/>
                    <a:pt x="15" y="97"/>
                    <a:pt x="16" y="91"/>
                  </a:cubicBezTo>
                  <a:cubicBezTo>
                    <a:pt x="16" y="87"/>
                    <a:pt x="15" y="83"/>
                    <a:pt x="13" y="80"/>
                  </a:cubicBezTo>
                  <a:cubicBezTo>
                    <a:pt x="13" y="79"/>
                    <a:pt x="12" y="78"/>
                    <a:pt x="12" y="76"/>
                  </a:cubicBezTo>
                  <a:cubicBezTo>
                    <a:pt x="9" y="63"/>
                    <a:pt x="9" y="49"/>
                    <a:pt x="1" y="37"/>
                  </a:cubicBezTo>
                  <a:cubicBezTo>
                    <a:pt x="0" y="34"/>
                    <a:pt x="0" y="32"/>
                    <a:pt x="1" y="29"/>
                  </a:cubicBezTo>
                  <a:cubicBezTo>
                    <a:pt x="5" y="25"/>
                    <a:pt x="7" y="21"/>
                    <a:pt x="8" y="15"/>
                  </a:cubicBezTo>
                  <a:cubicBezTo>
                    <a:pt x="8" y="9"/>
                    <a:pt x="8" y="0"/>
                    <a:pt x="19" y="0"/>
                  </a:cubicBezTo>
                  <a:cubicBezTo>
                    <a:pt x="20" y="8"/>
                    <a:pt x="16" y="15"/>
                    <a:pt x="17" y="23"/>
                  </a:cubicBezTo>
                  <a:cubicBezTo>
                    <a:pt x="16" y="35"/>
                    <a:pt x="14" y="46"/>
                    <a:pt x="20" y="58"/>
                  </a:cubicBezTo>
                  <a:cubicBezTo>
                    <a:pt x="23" y="65"/>
                    <a:pt x="23" y="74"/>
                    <a:pt x="24" y="82"/>
                  </a:cubicBezTo>
                  <a:cubicBezTo>
                    <a:pt x="25" y="83"/>
                    <a:pt x="24" y="85"/>
                    <a:pt x="25" y="86"/>
                  </a:cubicBezTo>
                  <a:cubicBezTo>
                    <a:pt x="25" y="85"/>
                    <a:pt x="25" y="83"/>
                    <a:pt x="26" y="82"/>
                  </a:cubicBezTo>
                  <a:cubicBezTo>
                    <a:pt x="30" y="77"/>
                    <a:pt x="32" y="70"/>
                    <a:pt x="40" y="70"/>
                  </a:cubicBezTo>
                  <a:cubicBezTo>
                    <a:pt x="42" y="70"/>
                    <a:pt x="45" y="70"/>
                    <a:pt x="47" y="70"/>
                  </a:cubicBezTo>
                  <a:cubicBezTo>
                    <a:pt x="50" y="71"/>
                    <a:pt x="54" y="73"/>
                    <a:pt x="57" y="73"/>
                  </a:cubicBezTo>
                  <a:cubicBezTo>
                    <a:pt x="61" y="77"/>
                    <a:pt x="57" y="80"/>
                    <a:pt x="56" y="84"/>
                  </a:cubicBezTo>
                  <a:cubicBezTo>
                    <a:pt x="56" y="90"/>
                    <a:pt x="54" y="96"/>
                    <a:pt x="53" y="102"/>
                  </a:cubicBezTo>
                  <a:cubicBezTo>
                    <a:pt x="55" y="89"/>
                    <a:pt x="58" y="76"/>
                    <a:pt x="65" y="64"/>
                  </a:cubicBezTo>
                  <a:cubicBezTo>
                    <a:pt x="66" y="61"/>
                    <a:pt x="67" y="57"/>
                    <a:pt x="73" y="57"/>
                  </a:cubicBezTo>
                  <a:cubicBezTo>
                    <a:pt x="77" y="58"/>
                    <a:pt x="79" y="61"/>
                    <a:pt x="78" y="65"/>
                  </a:cubicBezTo>
                  <a:cubicBezTo>
                    <a:pt x="77" y="68"/>
                    <a:pt x="77" y="70"/>
                    <a:pt x="76" y="73"/>
                  </a:cubicBezTo>
                  <a:cubicBezTo>
                    <a:pt x="72" y="84"/>
                    <a:pt x="68" y="96"/>
                    <a:pt x="66" y="109"/>
                  </a:cubicBezTo>
                  <a:cubicBezTo>
                    <a:pt x="65" y="111"/>
                    <a:pt x="63" y="115"/>
                    <a:pt x="69" y="115"/>
                  </a:cubicBezTo>
                  <a:cubicBezTo>
                    <a:pt x="69" y="120"/>
                    <a:pt x="68" y="132"/>
                    <a:pt x="66" y="137"/>
                  </a:cubicBezTo>
                  <a:cubicBezTo>
                    <a:pt x="64" y="141"/>
                    <a:pt x="62" y="146"/>
                    <a:pt x="64" y="152"/>
                  </a:cubicBezTo>
                  <a:cubicBezTo>
                    <a:pt x="67" y="147"/>
                    <a:pt x="70" y="144"/>
                    <a:pt x="73" y="14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4" name="Freeform 2681"/>
            <p:cNvSpPr/>
            <p:nvPr/>
          </p:nvSpPr>
          <p:spPr bwMode="auto">
            <a:xfrm>
              <a:off x="6895" y="660"/>
              <a:ext cx="55" cy="159"/>
            </a:xfrm>
            <a:custGeom>
              <a:avLst/>
              <a:gdLst>
                <a:gd name="T0" fmla="*/ 20 w 37"/>
                <a:gd name="T1" fmla="*/ 77 h 106"/>
                <a:gd name="T2" fmla="*/ 12 w 37"/>
                <a:gd name="T3" fmla="*/ 95 h 106"/>
                <a:gd name="T4" fmla="*/ 9 w 37"/>
                <a:gd name="T5" fmla="*/ 105 h 106"/>
                <a:gd name="T6" fmla="*/ 4 w 37"/>
                <a:gd name="T7" fmla="*/ 106 h 106"/>
                <a:gd name="T8" fmla="*/ 2 w 37"/>
                <a:gd name="T9" fmla="*/ 91 h 106"/>
                <a:gd name="T10" fmla="*/ 2 w 37"/>
                <a:gd name="T11" fmla="*/ 73 h 106"/>
                <a:gd name="T12" fmla="*/ 4 w 37"/>
                <a:gd name="T13" fmla="*/ 46 h 106"/>
                <a:gd name="T14" fmla="*/ 16 w 37"/>
                <a:gd name="T15" fmla="*/ 17 h 106"/>
                <a:gd name="T16" fmla="*/ 18 w 37"/>
                <a:gd name="T17" fmla="*/ 15 h 106"/>
                <a:gd name="T18" fmla="*/ 18 w 37"/>
                <a:gd name="T19" fmla="*/ 13 h 106"/>
                <a:gd name="T20" fmla="*/ 22 w 37"/>
                <a:gd name="T21" fmla="*/ 9 h 106"/>
                <a:gd name="T22" fmla="*/ 26 w 37"/>
                <a:gd name="T23" fmla="*/ 6 h 106"/>
                <a:gd name="T24" fmla="*/ 27 w 37"/>
                <a:gd name="T25" fmla="*/ 4 h 106"/>
                <a:gd name="T26" fmla="*/ 27 w 37"/>
                <a:gd name="T27" fmla="*/ 4 h 106"/>
                <a:gd name="T28" fmla="*/ 33 w 37"/>
                <a:gd name="T29" fmla="*/ 0 h 106"/>
                <a:gd name="T30" fmla="*/ 35 w 37"/>
                <a:gd name="T31" fmla="*/ 2 h 106"/>
                <a:gd name="T32" fmla="*/ 35 w 37"/>
                <a:gd name="T33" fmla="*/ 6 h 106"/>
                <a:gd name="T34" fmla="*/ 35 w 37"/>
                <a:gd name="T35" fmla="*/ 6 h 106"/>
                <a:gd name="T36" fmla="*/ 33 w 37"/>
                <a:gd name="T37" fmla="*/ 8 h 106"/>
                <a:gd name="T38" fmla="*/ 33 w 37"/>
                <a:gd name="T39" fmla="*/ 8 h 106"/>
                <a:gd name="T40" fmla="*/ 22 w 37"/>
                <a:gd name="T41" fmla="*/ 21 h 106"/>
                <a:gd name="T42" fmla="*/ 22 w 37"/>
                <a:gd name="T43" fmla="*/ 21 h 106"/>
                <a:gd name="T44" fmla="*/ 31 w 37"/>
                <a:gd name="T45" fmla="*/ 15 h 106"/>
                <a:gd name="T46" fmla="*/ 36 w 37"/>
                <a:gd name="T47" fmla="*/ 15 h 106"/>
                <a:gd name="T48" fmla="*/ 36 w 37"/>
                <a:gd name="T49" fmla="*/ 20 h 106"/>
                <a:gd name="T50" fmla="*/ 33 w 37"/>
                <a:gd name="T51" fmla="*/ 24 h 106"/>
                <a:gd name="T52" fmla="*/ 29 w 37"/>
                <a:gd name="T53" fmla="*/ 33 h 106"/>
                <a:gd name="T54" fmla="*/ 22 w 37"/>
                <a:gd name="T55" fmla="*/ 66 h 106"/>
                <a:gd name="T56" fmla="*/ 20 w 37"/>
                <a:gd name="T57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106">
                  <a:moveTo>
                    <a:pt x="20" y="77"/>
                  </a:moveTo>
                  <a:cubicBezTo>
                    <a:pt x="13" y="81"/>
                    <a:pt x="13" y="89"/>
                    <a:pt x="12" y="95"/>
                  </a:cubicBezTo>
                  <a:cubicBezTo>
                    <a:pt x="12" y="99"/>
                    <a:pt x="11" y="102"/>
                    <a:pt x="9" y="105"/>
                  </a:cubicBezTo>
                  <a:cubicBezTo>
                    <a:pt x="7" y="106"/>
                    <a:pt x="6" y="106"/>
                    <a:pt x="4" y="106"/>
                  </a:cubicBezTo>
                  <a:cubicBezTo>
                    <a:pt x="0" y="101"/>
                    <a:pt x="2" y="96"/>
                    <a:pt x="2" y="91"/>
                  </a:cubicBezTo>
                  <a:cubicBezTo>
                    <a:pt x="2" y="85"/>
                    <a:pt x="1" y="79"/>
                    <a:pt x="2" y="73"/>
                  </a:cubicBezTo>
                  <a:cubicBezTo>
                    <a:pt x="1" y="64"/>
                    <a:pt x="5" y="55"/>
                    <a:pt x="4" y="46"/>
                  </a:cubicBezTo>
                  <a:cubicBezTo>
                    <a:pt x="8" y="36"/>
                    <a:pt x="12" y="27"/>
                    <a:pt x="16" y="17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5"/>
                    <a:pt x="18" y="14"/>
                    <a:pt x="18" y="13"/>
                  </a:cubicBezTo>
                  <a:cubicBezTo>
                    <a:pt x="18" y="11"/>
                    <a:pt x="19" y="10"/>
                    <a:pt x="22" y="9"/>
                  </a:cubicBezTo>
                  <a:cubicBezTo>
                    <a:pt x="23" y="8"/>
                    <a:pt x="24" y="7"/>
                    <a:pt x="26" y="6"/>
                  </a:cubicBezTo>
                  <a:cubicBezTo>
                    <a:pt x="26" y="5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2"/>
                    <a:pt x="31" y="1"/>
                    <a:pt x="33" y="0"/>
                  </a:cubicBezTo>
                  <a:cubicBezTo>
                    <a:pt x="34" y="1"/>
                    <a:pt x="35" y="1"/>
                    <a:pt x="35" y="2"/>
                  </a:cubicBezTo>
                  <a:cubicBezTo>
                    <a:pt x="36" y="3"/>
                    <a:pt x="36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7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9" y="11"/>
                    <a:pt x="23" y="1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5" y="19"/>
                    <a:pt x="27" y="16"/>
                    <a:pt x="31" y="15"/>
                  </a:cubicBezTo>
                  <a:cubicBezTo>
                    <a:pt x="33" y="15"/>
                    <a:pt x="34" y="14"/>
                    <a:pt x="36" y="15"/>
                  </a:cubicBezTo>
                  <a:cubicBezTo>
                    <a:pt x="37" y="17"/>
                    <a:pt x="37" y="19"/>
                    <a:pt x="36" y="20"/>
                  </a:cubicBezTo>
                  <a:cubicBezTo>
                    <a:pt x="36" y="22"/>
                    <a:pt x="35" y="23"/>
                    <a:pt x="33" y="24"/>
                  </a:cubicBezTo>
                  <a:cubicBezTo>
                    <a:pt x="31" y="27"/>
                    <a:pt x="29" y="29"/>
                    <a:pt x="29" y="33"/>
                  </a:cubicBezTo>
                  <a:cubicBezTo>
                    <a:pt x="29" y="44"/>
                    <a:pt x="22" y="54"/>
                    <a:pt x="22" y="66"/>
                  </a:cubicBezTo>
                  <a:cubicBezTo>
                    <a:pt x="22" y="69"/>
                    <a:pt x="21" y="73"/>
                    <a:pt x="20" y="77"/>
                  </a:cubicBezTo>
                  <a:close/>
                </a:path>
              </a:pathLst>
            </a:custGeom>
            <a:solidFill>
              <a:srgbClr val="D8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5" name="Freeform 2682"/>
            <p:cNvSpPr/>
            <p:nvPr/>
          </p:nvSpPr>
          <p:spPr bwMode="auto">
            <a:xfrm>
              <a:off x="6916" y="810"/>
              <a:ext cx="58" cy="111"/>
            </a:xfrm>
            <a:custGeom>
              <a:avLst/>
              <a:gdLst>
                <a:gd name="T0" fmla="*/ 13 w 39"/>
                <a:gd name="T1" fmla="*/ 59 h 74"/>
                <a:gd name="T2" fmla="*/ 10 w 39"/>
                <a:gd name="T3" fmla="*/ 74 h 74"/>
                <a:gd name="T4" fmla="*/ 3 w 39"/>
                <a:gd name="T5" fmla="*/ 36 h 74"/>
                <a:gd name="T6" fmla="*/ 4 w 39"/>
                <a:gd name="T7" fmla="*/ 0 h 74"/>
                <a:gd name="T8" fmla="*/ 4 w 39"/>
                <a:gd name="T9" fmla="*/ 22 h 74"/>
                <a:gd name="T10" fmla="*/ 9 w 39"/>
                <a:gd name="T11" fmla="*/ 27 h 74"/>
                <a:gd name="T12" fmla="*/ 25 w 39"/>
                <a:gd name="T13" fmla="*/ 21 h 74"/>
                <a:gd name="T14" fmla="*/ 31 w 39"/>
                <a:gd name="T15" fmla="*/ 25 h 74"/>
                <a:gd name="T16" fmla="*/ 30 w 39"/>
                <a:gd name="T17" fmla="*/ 13 h 74"/>
                <a:gd name="T18" fmla="*/ 38 w 39"/>
                <a:gd name="T19" fmla="*/ 20 h 74"/>
                <a:gd name="T20" fmla="*/ 38 w 39"/>
                <a:gd name="T21" fmla="*/ 24 h 74"/>
                <a:gd name="T22" fmla="*/ 26 w 39"/>
                <a:gd name="T23" fmla="*/ 34 h 74"/>
                <a:gd name="T24" fmla="*/ 13 w 39"/>
                <a:gd name="T25" fmla="*/ 53 h 74"/>
                <a:gd name="T26" fmla="*/ 13 w 39"/>
                <a:gd name="T27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74">
                  <a:moveTo>
                    <a:pt x="13" y="59"/>
                  </a:moveTo>
                  <a:cubicBezTo>
                    <a:pt x="13" y="64"/>
                    <a:pt x="14" y="69"/>
                    <a:pt x="10" y="74"/>
                  </a:cubicBezTo>
                  <a:cubicBezTo>
                    <a:pt x="12" y="60"/>
                    <a:pt x="4" y="49"/>
                    <a:pt x="3" y="36"/>
                  </a:cubicBezTo>
                  <a:cubicBezTo>
                    <a:pt x="2" y="24"/>
                    <a:pt x="0" y="12"/>
                    <a:pt x="4" y="0"/>
                  </a:cubicBezTo>
                  <a:cubicBezTo>
                    <a:pt x="4" y="7"/>
                    <a:pt x="4" y="14"/>
                    <a:pt x="4" y="22"/>
                  </a:cubicBezTo>
                  <a:cubicBezTo>
                    <a:pt x="4" y="26"/>
                    <a:pt x="5" y="27"/>
                    <a:pt x="9" y="27"/>
                  </a:cubicBezTo>
                  <a:cubicBezTo>
                    <a:pt x="16" y="27"/>
                    <a:pt x="20" y="24"/>
                    <a:pt x="25" y="21"/>
                  </a:cubicBezTo>
                  <a:cubicBezTo>
                    <a:pt x="27" y="22"/>
                    <a:pt x="27" y="26"/>
                    <a:pt x="31" y="25"/>
                  </a:cubicBezTo>
                  <a:cubicBezTo>
                    <a:pt x="33" y="21"/>
                    <a:pt x="28" y="18"/>
                    <a:pt x="30" y="13"/>
                  </a:cubicBezTo>
                  <a:cubicBezTo>
                    <a:pt x="34" y="14"/>
                    <a:pt x="36" y="17"/>
                    <a:pt x="38" y="20"/>
                  </a:cubicBezTo>
                  <a:cubicBezTo>
                    <a:pt x="39" y="21"/>
                    <a:pt x="39" y="23"/>
                    <a:pt x="38" y="24"/>
                  </a:cubicBezTo>
                  <a:cubicBezTo>
                    <a:pt x="35" y="28"/>
                    <a:pt x="31" y="32"/>
                    <a:pt x="26" y="34"/>
                  </a:cubicBezTo>
                  <a:cubicBezTo>
                    <a:pt x="13" y="39"/>
                    <a:pt x="14" y="39"/>
                    <a:pt x="13" y="53"/>
                  </a:cubicBezTo>
                  <a:cubicBezTo>
                    <a:pt x="13" y="55"/>
                    <a:pt x="13" y="57"/>
                    <a:pt x="13" y="59"/>
                  </a:cubicBezTo>
                  <a:close/>
                </a:path>
              </a:pathLst>
            </a:custGeom>
            <a:solidFill>
              <a:srgbClr val="E4B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6" name="Freeform 2683"/>
            <p:cNvSpPr/>
            <p:nvPr/>
          </p:nvSpPr>
          <p:spPr bwMode="auto">
            <a:xfrm>
              <a:off x="6971" y="850"/>
              <a:ext cx="39" cy="93"/>
            </a:xfrm>
            <a:custGeom>
              <a:avLst/>
              <a:gdLst>
                <a:gd name="T0" fmla="*/ 23 w 26"/>
                <a:gd name="T1" fmla="*/ 7 h 62"/>
                <a:gd name="T2" fmla="*/ 7 w 26"/>
                <a:gd name="T3" fmla="*/ 42 h 62"/>
                <a:gd name="T4" fmla="*/ 2 w 26"/>
                <a:gd name="T5" fmla="*/ 62 h 62"/>
                <a:gd name="T6" fmla="*/ 7 w 26"/>
                <a:gd name="T7" fmla="*/ 23 h 62"/>
                <a:gd name="T8" fmla="*/ 17 w 26"/>
                <a:gd name="T9" fmla="*/ 5 h 62"/>
                <a:gd name="T10" fmla="*/ 20 w 26"/>
                <a:gd name="T11" fmla="*/ 2 h 62"/>
                <a:gd name="T12" fmla="*/ 24 w 26"/>
                <a:gd name="T13" fmla="*/ 1 h 62"/>
                <a:gd name="T14" fmla="*/ 24 w 26"/>
                <a:gd name="T15" fmla="*/ 5 h 62"/>
                <a:gd name="T16" fmla="*/ 23 w 26"/>
                <a:gd name="T17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2">
                  <a:moveTo>
                    <a:pt x="23" y="7"/>
                  </a:moveTo>
                  <a:cubicBezTo>
                    <a:pt x="14" y="17"/>
                    <a:pt x="10" y="29"/>
                    <a:pt x="7" y="42"/>
                  </a:cubicBezTo>
                  <a:cubicBezTo>
                    <a:pt x="6" y="48"/>
                    <a:pt x="6" y="54"/>
                    <a:pt x="2" y="62"/>
                  </a:cubicBezTo>
                  <a:cubicBezTo>
                    <a:pt x="0" y="47"/>
                    <a:pt x="4" y="35"/>
                    <a:pt x="7" y="23"/>
                  </a:cubicBezTo>
                  <a:cubicBezTo>
                    <a:pt x="10" y="17"/>
                    <a:pt x="13" y="11"/>
                    <a:pt x="17" y="5"/>
                  </a:cubicBezTo>
                  <a:cubicBezTo>
                    <a:pt x="18" y="4"/>
                    <a:pt x="19" y="3"/>
                    <a:pt x="20" y="2"/>
                  </a:cubicBezTo>
                  <a:cubicBezTo>
                    <a:pt x="21" y="1"/>
                    <a:pt x="23" y="0"/>
                    <a:pt x="24" y="1"/>
                  </a:cubicBezTo>
                  <a:cubicBezTo>
                    <a:pt x="26" y="2"/>
                    <a:pt x="24" y="3"/>
                    <a:pt x="24" y="5"/>
                  </a:cubicBezTo>
                  <a:cubicBezTo>
                    <a:pt x="23" y="6"/>
                    <a:pt x="23" y="6"/>
                    <a:pt x="23" y="7"/>
                  </a:cubicBezTo>
                  <a:close/>
                </a:path>
              </a:pathLst>
            </a:custGeom>
            <a:solidFill>
              <a:srgbClr val="E2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7" name="Freeform 2684"/>
            <p:cNvSpPr/>
            <p:nvPr/>
          </p:nvSpPr>
          <p:spPr bwMode="auto">
            <a:xfrm>
              <a:off x="6986" y="988"/>
              <a:ext cx="89" cy="89"/>
            </a:xfrm>
            <a:custGeom>
              <a:avLst/>
              <a:gdLst>
                <a:gd name="T0" fmla="*/ 1 w 59"/>
                <a:gd name="T1" fmla="*/ 42 h 59"/>
                <a:gd name="T2" fmla="*/ 6 w 59"/>
                <a:gd name="T3" fmla="*/ 21 h 59"/>
                <a:gd name="T4" fmla="*/ 13 w 59"/>
                <a:gd name="T5" fmla="*/ 4 h 59"/>
                <a:gd name="T6" fmla="*/ 18 w 59"/>
                <a:gd name="T7" fmla="*/ 6 h 59"/>
                <a:gd name="T8" fmla="*/ 26 w 59"/>
                <a:gd name="T9" fmla="*/ 6 h 59"/>
                <a:gd name="T10" fmla="*/ 28 w 59"/>
                <a:gd name="T11" fmla="*/ 4 h 59"/>
                <a:gd name="T12" fmla="*/ 28 w 59"/>
                <a:gd name="T13" fmla="*/ 4 h 59"/>
                <a:gd name="T14" fmla="*/ 34 w 59"/>
                <a:gd name="T15" fmla="*/ 0 h 59"/>
                <a:gd name="T16" fmla="*/ 34 w 59"/>
                <a:gd name="T17" fmla="*/ 0 h 59"/>
                <a:gd name="T18" fmla="*/ 37 w 59"/>
                <a:gd name="T19" fmla="*/ 3 h 59"/>
                <a:gd name="T20" fmla="*/ 48 w 59"/>
                <a:gd name="T21" fmla="*/ 19 h 59"/>
                <a:gd name="T22" fmla="*/ 59 w 59"/>
                <a:gd name="T23" fmla="*/ 32 h 59"/>
                <a:gd name="T24" fmla="*/ 39 w 59"/>
                <a:gd name="T25" fmla="*/ 45 h 59"/>
                <a:gd name="T26" fmla="*/ 30 w 59"/>
                <a:gd name="T27" fmla="*/ 52 h 59"/>
                <a:gd name="T28" fmla="*/ 32 w 59"/>
                <a:gd name="T29" fmla="*/ 56 h 59"/>
                <a:gd name="T30" fmla="*/ 22 w 59"/>
                <a:gd name="T31" fmla="*/ 57 h 59"/>
                <a:gd name="T32" fmla="*/ 20 w 59"/>
                <a:gd name="T33" fmla="*/ 46 h 59"/>
                <a:gd name="T34" fmla="*/ 20 w 59"/>
                <a:gd name="T35" fmla="*/ 44 h 59"/>
                <a:gd name="T36" fmla="*/ 19 w 59"/>
                <a:gd name="T37" fmla="*/ 28 h 59"/>
                <a:gd name="T38" fmla="*/ 10 w 59"/>
                <a:gd name="T39" fmla="*/ 36 h 59"/>
                <a:gd name="T40" fmla="*/ 4 w 59"/>
                <a:gd name="T41" fmla="*/ 42 h 59"/>
                <a:gd name="T42" fmla="*/ 1 w 59"/>
                <a:gd name="T43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59">
                  <a:moveTo>
                    <a:pt x="1" y="42"/>
                  </a:moveTo>
                  <a:cubicBezTo>
                    <a:pt x="0" y="35"/>
                    <a:pt x="3" y="28"/>
                    <a:pt x="6" y="21"/>
                  </a:cubicBezTo>
                  <a:cubicBezTo>
                    <a:pt x="8" y="15"/>
                    <a:pt x="10" y="10"/>
                    <a:pt x="13" y="4"/>
                  </a:cubicBezTo>
                  <a:cubicBezTo>
                    <a:pt x="15" y="4"/>
                    <a:pt x="17" y="5"/>
                    <a:pt x="18" y="6"/>
                  </a:cubicBezTo>
                  <a:cubicBezTo>
                    <a:pt x="21" y="9"/>
                    <a:pt x="24" y="8"/>
                    <a:pt x="26" y="6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0" y="2"/>
                    <a:pt x="32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1"/>
                    <a:pt x="37" y="2"/>
                    <a:pt x="37" y="3"/>
                  </a:cubicBezTo>
                  <a:cubicBezTo>
                    <a:pt x="37" y="11"/>
                    <a:pt x="42" y="15"/>
                    <a:pt x="48" y="19"/>
                  </a:cubicBezTo>
                  <a:cubicBezTo>
                    <a:pt x="53" y="22"/>
                    <a:pt x="57" y="26"/>
                    <a:pt x="59" y="32"/>
                  </a:cubicBezTo>
                  <a:cubicBezTo>
                    <a:pt x="53" y="37"/>
                    <a:pt x="46" y="41"/>
                    <a:pt x="39" y="45"/>
                  </a:cubicBezTo>
                  <a:cubicBezTo>
                    <a:pt x="36" y="47"/>
                    <a:pt x="33" y="49"/>
                    <a:pt x="30" y="52"/>
                  </a:cubicBezTo>
                  <a:cubicBezTo>
                    <a:pt x="29" y="54"/>
                    <a:pt x="30" y="55"/>
                    <a:pt x="32" y="56"/>
                  </a:cubicBezTo>
                  <a:cubicBezTo>
                    <a:pt x="29" y="58"/>
                    <a:pt x="26" y="59"/>
                    <a:pt x="22" y="57"/>
                  </a:cubicBezTo>
                  <a:cubicBezTo>
                    <a:pt x="19" y="54"/>
                    <a:pt x="18" y="51"/>
                    <a:pt x="20" y="46"/>
                  </a:cubicBezTo>
                  <a:cubicBezTo>
                    <a:pt x="20" y="46"/>
                    <a:pt x="20" y="45"/>
                    <a:pt x="20" y="44"/>
                  </a:cubicBezTo>
                  <a:cubicBezTo>
                    <a:pt x="15" y="39"/>
                    <a:pt x="22" y="33"/>
                    <a:pt x="19" y="28"/>
                  </a:cubicBezTo>
                  <a:cubicBezTo>
                    <a:pt x="14" y="28"/>
                    <a:pt x="12" y="33"/>
                    <a:pt x="10" y="36"/>
                  </a:cubicBezTo>
                  <a:cubicBezTo>
                    <a:pt x="7" y="37"/>
                    <a:pt x="6" y="41"/>
                    <a:pt x="4" y="42"/>
                  </a:cubicBezTo>
                  <a:cubicBezTo>
                    <a:pt x="3" y="43"/>
                    <a:pt x="2" y="43"/>
                    <a:pt x="1" y="42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8" name="Freeform 2685"/>
            <p:cNvSpPr/>
            <p:nvPr/>
          </p:nvSpPr>
          <p:spPr bwMode="auto">
            <a:xfrm>
              <a:off x="7028" y="988"/>
              <a:ext cx="9" cy="6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3" y="3"/>
                    <a:pt x="0" y="4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9" name="Freeform 2686"/>
            <p:cNvSpPr/>
            <p:nvPr/>
          </p:nvSpPr>
          <p:spPr bwMode="auto">
            <a:xfrm>
              <a:off x="7025" y="99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4A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0" name="Freeform 2687"/>
            <p:cNvSpPr/>
            <p:nvPr/>
          </p:nvSpPr>
          <p:spPr bwMode="auto">
            <a:xfrm>
              <a:off x="6947" y="663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1" name="Freeform 2688"/>
            <p:cNvSpPr/>
            <p:nvPr/>
          </p:nvSpPr>
          <p:spPr bwMode="auto">
            <a:xfrm>
              <a:off x="6944" y="66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2" name="Freeform 2689"/>
            <p:cNvSpPr/>
            <p:nvPr/>
          </p:nvSpPr>
          <p:spPr bwMode="auto">
            <a:xfrm>
              <a:off x="7006" y="979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3" name="Freeform 2690"/>
            <p:cNvSpPr/>
            <p:nvPr/>
          </p:nvSpPr>
          <p:spPr bwMode="auto">
            <a:xfrm>
              <a:off x="7004" y="1942"/>
              <a:ext cx="78" cy="104"/>
            </a:xfrm>
            <a:custGeom>
              <a:avLst/>
              <a:gdLst>
                <a:gd name="T0" fmla="*/ 5 w 52"/>
                <a:gd name="T1" fmla="*/ 66 h 69"/>
                <a:gd name="T2" fmla="*/ 14 w 52"/>
                <a:gd name="T3" fmla="*/ 17 h 69"/>
                <a:gd name="T4" fmla="*/ 24 w 52"/>
                <a:gd name="T5" fmla="*/ 9 h 69"/>
                <a:gd name="T6" fmla="*/ 32 w 52"/>
                <a:gd name="T7" fmla="*/ 3 h 69"/>
                <a:gd name="T8" fmla="*/ 43 w 52"/>
                <a:gd name="T9" fmla="*/ 4 h 69"/>
                <a:gd name="T10" fmla="*/ 47 w 52"/>
                <a:gd name="T11" fmla="*/ 6 h 69"/>
                <a:gd name="T12" fmla="*/ 52 w 52"/>
                <a:gd name="T13" fmla="*/ 8 h 69"/>
                <a:gd name="T14" fmla="*/ 49 w 52"/>
                <a:gd name="T15" fmla="*/ 13 h 69"/>
                <a:gd name="T16" fmla="*/ 34 w 52"/>
                <a:gd name="T17" fmla="*/ 24 h 69"/>
                <a:gd name="T18" fmla="*/ 26 w 52"/>
                <a:gd name="T19" fmla="*/ 36 h 69"/>
                <a:gd name="T20" fmla="*/ 37 w 52"/>
                <a:gd name="T21" fmla="*/ 30 h 69"/>
                <a:gd name="T22" fmla="*/ 42 w 52"/>
                <a:gd name="T23" fmla="*/ 27 h 69"/>
                <a:gd name="T24" fmla="*/ 49 w 52"/>
                <a:gd name="T25" fmla="*/ 27 h 69"/>
                <a:gd name="T26" fmla="*/ 46 w 52"/>
                <a:gd name="T27" fmla="*/ 33 h 69"/>
                <a:gd name="T28" fmla="*/ 21 w 52"/>
                <a:gd name="T29" fmla="*/ 55 h 69"/>
                <a:gd name="T30" fmla="*/ 15 w 52"/>
                <a:gd name="T31" fmla="*/ 62 h 69"/>
                <a:gd name="T32" fmla="*/ 5 w 52"/>
                <a:gd name="T3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9">
                  <a:moveTo>
                    <a:pt x="5" y="66"/>
                  </a:moveTo>
                  <a:cubicBezTo>
                    <a:pt x="0" y="48"/>
                    <a:pt x="1" y="31"/>
                    <a:pt x="14" y="17"/>
                  </a:cubicBezTo>
                  <a:cubicBezTo>
                    <a:pt x="17" y="14"/>
                    <a:pt x="20" y="12"/>
                    <a:pt x="24" y="9"/>
                  </a:cubicBezTo>
                  <a:cubicBezTo>
                    <a:pt x="27" y="8"/>
                    <a:pt x="30" y="5"/>
                    <a:pt x="32" y="3"/>
                  </a:cubicBezTo>
                  <a:cubicBezTo>
                    <a:pt x="36" y="1"/>
                    <a:pt x="40" y="0"/>
                    <a:pt x="43" y="4"/>
                  </a:cubicBezTo>
                  <a:cubicBezTo>
                    <a:pt x="44" y="6"/>
                    <a:pt x="45" y="6"/>
                    <a:pt x="47" y="6"/>
                  </a:cubicBezTo>
                  <a:cubicBezTo>
                    <a:pt x="50" y="5"/>
                    <a:pt x="51" y="6"/>
                    <a:pt x="52" y="8"/>
                  </a:cubicBezTo>
                  <a:cubicBezTo>
                    <a:pt x="52" y="11"/>
                    <a:pt x="51" y="13"/>
                    <a:pt x="49" y="13"/>
                  </a:cubicBezTo>
                  <a:cubicBezTo>
                    <a:pt x="42" y="15"/>
                    <a:pt x="39" y="20"/>
                    <a:pt x="34" y="24"/>
                  </a:cubicBezTo>
                  <a:cubicBezTo>
                    <a:pt x="31" y="27"/>
                    <a:pt x="28" y="31"/>
                    <a:pt x="26" y="36"/>
                  </a:cubicBezTo>
                  <a:cubicBezTo>
                    <a:pt x="31" y="35"/>
                    <a:pt x="34" y="32"/>
                    <a:pt x="37" y="30"/>
                  </a:cubicBezTo>
                  <a:cubicBezTo>
                    <a:pt x="38" y="29"/>
                    <a:pt x="40" y="28"/>
                    <a:pt x="42" y="27"/>
                  </a:cubicBezTo>
                  <a:cubicBezTo>
                    <a:pt x="44" y="26"/>
                    <a:pt x="47" y="23"/>
                    <a:pt x="49" y="27"/>
                  </a:cubicBezTo>
                  <a:cubicBezTo>
                    <a:pt x="51" y="30"/>
                    <a:pt x="48" y="32"/>
                    <a:pt x="46" y="33"/>
                  </a:cubicBezTo>
                  <a:cubicBezTo>
                    <a:pt x="37" y="39"/>
                    <a:pt x="29" y="47"/>
                    <a:pt x="21" y="55"/>
                  </a:cubicBezTo>
                  <a:cubicBezTo>
                    <a:pt x="18" y="57"/>
                    <a:pt x="17" y="59"/>
                    <a:pt x="15" y="62"/>
                  </a:cubicBezTo>
                  <a:cubicBezTo>
                    <a:pt x="13" y="69"/>
                    <a:pt x="12" y="69"/>
                    <a:pt x="5" y="66"/>
                  </a:cubicBezTo>
                  <a:close/>
                </a:path>
              </a:pathLst>
            </a:custGeom>
            <a:solidFill>
              <a:srgbClr val="FE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4" name="Freeform 2691"/>
            <p:cNvSpPr/>
            <p:nvPr/>
          </p:nvSpPr>
          <p:spPr bwMode="auto">
            <a:xfrm>
              <a:off x="7076" y="1965"/>
              <a:ext cx="75" cy="88"/>
            </a:xfrm>
            <a:custGeom>
              <a:avLst/>
              <a:gdLst>
                <a:gd name="T0" fmla="*/ 50 w 50"/>
                <a:gd name="T1" fmla="*/ 5 h 59"/>
                <a:gd name="T2" fmla="*/ 50 w 50"/>
                <a:gd name="T3" fmla="*/ 17 h 59"/>
                <a:gd name="T4" fmla="*/ 45 w 50"/>
                <a:gd name="T5" fmla="*/ 26 h 59"/>
                <a:gd name="T6" fmla="*/ 34 w 50"/>
                <a:gd name="T7" fmla="*/ 48 h 59"/>
                <a:gd name="T8" fmla="*/ 9 w 50"/>
                <a:gd name="T9" fmla="*/ 59 h 59"/>
                <a:gd name="T10" fmla="*/ 2 w 50"/>
                <a:gd name="T11" fmla="*/ 56 h 59"/>
                <a:gd name="T12" fmla="*/ 3 w 50"/>
                <a:gd name="T13" fmla="*/ 50 h 59"/>
                <a:gd name="T14" fmla="*/ 30 w 50"/>
                <a:gd name="T15" fmla="*/ 9 h 59"/>
                <a:gd name="T16" fmla="*/ 41 w 50"/>
                <a:gd name="T17" fmla="*/ 1 h 59"/>
                <a:gd name="T18" fmla="*/ 46 w 50"/>
                <a:gd name="T19" fmla="*/ 2 h 59"/>
                <a:gd name="T20" fmla="*/ 50 w 50"/>
                <a:gd name="T21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9">
                  <a:moveTo>
                    <a:pt x="50" y="5"/>
                  </a:moveTo>
                  <a:cubicBezTo>
                    <a:pt x="50" y="9"/>
                    <a:pt x="50" y="13"/>
                    <a:pt x="50" y="17"/>
                  </a:cubicBezTo>
                  <a:cubicBezTo>
                    <a:pt x="47" y="19"/>
                    <a:pt x="46" y="23"/>
                    <a:pt x="45" y="26"/>
                  </a:cubicBezTo>
                  <a:cubicBezTo>
                    <a:pt x="43" y="34"/>
                    <a:pt x="39" y="41"/>
                    <a:pt x="34" y="48"/>
                  </a:cubicBezTo>
                  <a:cubicBezTo>
                    <a:pt x="27" y="56"/>
                    <a:pt x="19" y="59"/>
                    <a:pt x="9" y="59"/>
                  </a:cubicBezTo>
                  <a:cubicBezTo>
                    <a:pt x="6" y="59"/>
                    <a:pt x="3" y="59"/>
                    <a:pt x="2" y="56"/>
                  </a:cubicBezTo>
                  <a:cubicBezTo>
                    <a:pt x="0" y="54"/>
                    <a:pt x="2" y="52"/>
                    <a:pt x="3" y="50"/>
                  </a:cubicBezTo>
                  <a:cubicBezTo>
                    <a:pt x="13" y="37"/>
                    <a:pt x="23" y="23"/>
                    <a:pt x="30" y="9"/>
                  </a:cubicBezTo>
                  <a:cubicBezTo>
                    <a:pt x="32" y="5"/>
                    <a:pt x="37" y="3"/>
                    <a:pt x="41" y="1"/>
                  </a:cubicBezTo>
                  <a:cubicBezTo>
                    <a:pt x="43" y="0"/>
                    <a:pt x="44" y="1"/>
                    <a:pt x="46" y="2"/>
                  </a:cubicBezTo>
                  <a:cubicBezTo>
                    <a:pt x="47" y="4"/>
                    <a:pt x="48" y="5"/>
                    <a:pt x="50" y="5"/>
                  </a:cubicBezTo>
                  <a:close/>
                </a:path>
              </a:pathLst>
            </a:custGeom>
            <a:solidFill>
              <a:srgbClr val="FCD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5" name="Freeform 2692"/>
            <p:cNvSpPr/>
            <p:nvPr/>
          </p:nvSpPr>
          <p:spPr bwMode="auto">
            <a:xfrm>
              <a:off x="7025" y="1902"/>
              <a:ext cx="177" cy="93"/>
            </a:xfrm>
            <a:custGeom>
              <a:avLst/>
              <a:gdLst>
                <a:gd name="T0" fmla="*/ 33 w 118"/>
                <a:gd name="T1" fmla="*/ 1 h 62"/>
                <a:gd name="T2" fmla="*/ 36 w 118"/>
                <a:gd name="T3" fmla="*/ 1 h 62"/>
                <a:gd name="T4" fmla="*/ 40 w 118"/>
                <a:gd name="T5" fmla="*/ 1 h 62"/>
                <a:gd name="T6" fmla="*/ 42 w 118"/>
                <a:gd name="T7" fmla="*/ 3 h 62"/>
                <a:gd name="T8" fmla="*/ 42 w 118"/>
                <a:gd name="T9" fmla="*/ 3 h 62"/>
                <a:gd name="T10" fmla="*/ 44 w 118"/>
                <a:gd name="T11" fmla="*/ 5 h 62"/>
                <a:gd name="T12" fmla="*/ 44 w 118"/>
                <a:gd name="T13" fmla="*/ 5 h 62"/>
                <a:gd name="T14" fmla="*/ 46 w 118"/>
                <a:gd name="T15" fmla="*/ 7 h 62"/>
                <a:gd name="T16" fmla="*/ 46 w 118"/>
                <a:gd name="T17" fmla="*/ 9 h 62"/>
                <a:gd name="T18" fmla="*/ 48 w 118"/>
                <a:gd name="T19" fmla="*/ 15 h 62"/>
                <a:gd name="T20" fmla="*/ 50 w 118"/>
                <a:gd name="T21" fmla="*/ 21 h 62"/>
                <a:gd name="T22" fmla="*/ 68 w 118"/>
                <a:gd name="T23" fmla="*/ 31 h 62"/>
                <a:gd name="T24" fmla="*/ 91 w 118"/>
                <a:gd name="T25" fmla="*/ 39 h 62"/>
                <a:gd name="T26" fmla="*/ 108 w 118"/>
                <a:gd name="T27" fmla="*/ 40 h 62"/>
                <a:gd name="T28" fmla="*/ 108 w 118"/>
                <a:gd name="T29" fmla="*/ 29 h 62"/>
                <a:gd name="T30" fmla="*/ 104 w 118"/>
                <a:gd name="T31" fmla="*/ 15 h 62"/>
                <a:gd name="T32" fmla="*/ 108 w 118"/>
                <a:gd name="T33" fmla="*/ 11 h 62"/>
                <a:gd name="T34" fmla="*/ 116 w 118"/>
                <a:gd name="T35" fmla="*/ 30 h 62"/>
                <a:gd name="T36" fmla="*/ 114 w 118"/>
                <a:gd name="T37" fmla="*/ 46 h 62"/>
                <a:gd name="T38" fmla="*/ 110 w 118"/>
                <a:gd name="T39" fmla="*/ 51 h 62"/>
                <a:gd name="T40" fmla="*/ 91 w 118"/>
                <a:gd name="T41" fmla="*/ 48 h 62"/>
                <a:gd name="T42" fmla="*/ 88 w 118"/>
                <a:gd name="T43" fmla="*/ 44 h 62"/>
                <a:gd name="T44" fmla="*/ 85 w 118"/>
                <a:gd name="T45" fmla="*/ 39 h 62"/>
                <a:gd name="T46" fmla="*/ 69 w 118"/>
                <a:gd name="T47" fmla="*/ 36 h 62"/>
                <a:gd name="T48" fmla="*/ 48 w 118"/>
                <a:gd name="T49" fmla="*/ 26 h 62"/>
                <a:gd name="T50" fmla="*/ 44 w 118"/>
                <a:gd name="T51" fmla="*/ 14 h 62"/>
                <a:gd name="T52" fmla="*/ 35 w 118"/>
                <a:gd name="T53" fmla="*/ 7 h 62"/>
                <a:gd name="T54" fmla="*/ 28 w 118"/>
                <a:gd name="T55" fmla="*/ 10 h 62"/>
                <a:gd name="T56" fmla="*/ 6 w 118"/>
                <a:gd name="T57" fmla="*/ 32 h 62"/>
                <a:gd name="T58" fmla="*/ 0 w 118"/>
                <a:gd name="T59" fmla="*/ 38 h 62"/>
                <a:gd name="T60" fmla="*/ 0 w 118"/>
                <a:gd name="T61" fmla="*/ 34 h 62"/>
                <a:gd name="T62" fmla="*/ 0 w 118"/>
                <a:gd name="T63" fmla="*/ 34 h 62"/>
                <a:gd name="T64" fmla="*/ 2 w 118"/>
                <a:gd name="T65" fmla="*/ 30 h 62"/>
                <a:gd name="T66" fmla="*/ 4 w 118"/>
                <a:gd name="T67" fmla="*/ 28 h 62"/>
                <a:gd name="T68" fmla="*/ 6 w 118"/>
                <a:gd name="T69" fmla="*/ 21 h 62"/>
                <a:gd name="T70" fmla="*/ 8 w 118"/>
                <a:gd name="T71" fmla="*/ 19 h 62"/>
                <a:gd name="T72" fmla="*/ 8 w 118"/>
                <a:gd name="T73" fmla="*/ 19 h 62"/>
                <a:gd name="T74" fmla="*/ 10 w 118"/>
                <a:gd name="T75" fmla="*/ 17 h 62"/>
                <a:gd name="T76" fmla="*/ 10 w 118"/>
                <a:gd name="T77" fmla="*/ 17 h 62"/>
                <a:gd name="T78" fmla="*/ 12 w 118"/>
                <a:gd name="T79" fmla="*/ 15 h 62"/>
                <a:gd name="T80" fmla="*/ 12 w 118"/>
                <a:gd name="T81" fmla="*/ 15 h 62"/>
                <a:gd name="T82" fmla="*/ 13 w 118"/>
                <a:gd name="T83" fmla="*/ 13 h 62"/>
                <a:gd name="T84" fmla="*/ 13 w 118"/>
                <a:gd name="T85" fmla="*/ 13 h 62"/>
                <a:gd name="T86" fmla="*/ 15 w 118"/>
                <a:gd name="T87" fmla="*/ 11 h 62"/>
                <a:gd name="T88" fmla="*/ 15 w 118"/>
                <a:gd name="T89" fmla="*/ 11 h 62"/>
                <a:gd name="T90" fmla="*/ 19 w 118"/>
                <a:gd name="T91" fmla="*/ 9 h 62"/>
                <a:gd name="T92" fmla="*/ 19 w 118"/>
                <a:gd name="T93" fmla="*/ 9 h 62"/>
                <a:gd name="T94" fmla="*/ 23 w 118"/>
                <a:gd name="T95" fmla="*/ 7 h 62"/>
                <a:gd name="T96" fmla="*/ 23 w 118"/>
                <a:gd name="T97" fmla="*/ 7 h 62"/>
                <a:gd name="T98" fmla="*/ 25 w 118"/>
                <a:gd name="T99" fmla="*/ 5 h 62"/>
                <a:gd name="T100" fmla="*/ 27 w 118"/>
                <a:gd name="T101" fmla="*/ 5 h 62"/>
                <a:gd name="T102" fmla="*/ 29 w 118"/>
                <a:gd name="T103" fmla="*/ 3 h 62"/>
                <a:gd name="T104" fmla="*/ 31 w 118"/>
                <a:gd name="T105" fmla="*/ 3 h 62"/>
                <a:gd name="T106" fmla="*/ 33 w 118"/>
                <a:gd name="T10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62">
                  <a:moveTo>
                    <a:pt x="33" y="1"/>
                  </a:moveTo>
                  <a:cubicBezTo>
                    <a:pt x="34" y="1"/>
                    <a:pt x="35" y="1"/>
                    <a:pt x="36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4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6"/>
                    <a:pt x="45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8" y="11"/>
                    <a:pt x="46" y="13"/>
                    <a:pt x="48" y="15"/>
                  </a:cubicBezTo>
                  <a:cubicBezTo>
                    <a:pt x="49" y="17"/>
                    <a:pt x="49" y="19"/>
                    <a:pt x="50" y="21"/>
                  </a:cubicBezTo>
                  <a:cubicBezTo>
                    <a:pt x="53" y="30"/>
                    <a:pt x="60" y="34"/>
                    <a:pt x="68" y="31"/>
                  </a:cubicBezTo>
                  <a:cubicBezTo>
                    <a:pt x="78" y="28"/>
                    <a:pt x="85" y="29"/>
                    <a:pt x="91" y="39"/>
                  </a:cubicBezTo>
                  <a:cubicBezTo>
                    <a:pt x="96" y="48"/>
                    <a:pt x="102" y="47"/>
                    <a:pt x="108" y="40"/>
                  </a:cubicBezTo>
                  <a:cubicBezTo>
                    <a:pt x="112" y="36"/>
                    <a:pt x="113" y="33"/>
                    <a:pt x="108" y="29"/>
                  </a:cubicBezTo>
                  <a:cubicBezTo>
                    <a:pt x="103" y="25"/>
                    <a:pt x="103" y="20"/>
                    <a:pt x="104" y="15"/>
                  </a:cubicBezTo>
                  <a:cubicBezTo>
                    <a:pt x="105" y="14"/>
                    <a:pt x="106" y="12"/>
                    <a:pt x="108" y="11"/>
                  </a:cubicBezTo>
                  <a:cubicBezTo>
                    <a:pt x="111" y="17"/>
                    <a:pt x="112" y="24"/>
                    <a:pt x="116" y="30"/>
                  </a:cubicBezTo>
                  <a:cubicBezTo>
                    <a:pt x="118" y="35"/>
                    <a:pt x="118" y="41"/>
                    <a:pt x="114" y="46"/>
                  </a:cubicBezTo>
                  <a:cubicBezTo>
                    <a:pt x="113" y="47"/>
                    <a:pt x="112" y="49"/>
                    <a:pt x="110" y="51"/>
                  </a:cubicBezTo>
                  <a:cubicBezTo>
                    <a:pt x="101" y="62"/>
                    <a:pt x="97" y="61"/>
                    <a:pt x="91" y="48"/>
                  </a:cubicBezTo>
                  <a:cubicBezTo>
                    <a:pt x="91" y="47"/>
                    <a:pt x="89" y="45"/>
                    <a:pt x="88" y="44"/>
                  </a:cubicBezTo>
                  <a:cubicBezTo>
                    <a:pt x="87" y="42"/>
                    <a:pt x="86" y="41"/>
                    <a:pt x="85" y="39"/>
                  </a:cubicBezTo>
                  <a:cubicBezTo>
                    <a:pt x="79" y="33"/>
                    <a:pt x="76" y="33"/>
                    <a:pt x="69" y="36"/>
                  </a:cubicBezTo>
                  <a:cubicBezTo>
                    <a:pt x="59" y="41"/>
                    <a:pt x="51" y="37"/>
                    <a:pt x="48" y="26"/>
                  </a:cubicBezTo>
                  <a:cubicBezTo>
                    <a:pt x="47" y="22"/>
                    <a:pt x="45" y="18"/>
                    <a:pt x="44" y="14"/>
                  </a:cubicBezTo>
                  <a:cubicBezTo>
                    <a:pt x="43" y="8"/>
                    <a:pt x="40" y="7"/>
                    <a:pt x="35" y="7"/>
                  </a:cubicBezTo>
                  <a:cubicBezTo>
                    <a:pt x="33" y="7"/>
                    <a:pt x="30" y="8"/>
                    <a:pt x="28" y="10"/>
                  </a:cubicBezTo>
                  <a:cubicBezTo>
                    <a:pt x="20" y="16"/>
                    <a:pt x="9" y="20"/>
                    <a:pt x="6" y="32"/>
                  </a:cubicBezTo>
                  <a:cubicBezTo>
                    <a:pt x="5" y="35"/>
                    <a:pt x="3" y="36"/>
                    <a:pt x="0" y="38"/>
                  </a:cubicBezTo>
                  <a:cubicBezTo>
                    <a:pt x="0" y="37"/>
                    <a:pt x="0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1" y="31"/>
                    <a:pt x="2" y="30"/>
                  </a:cubicBezTo>
                  <a:cubicBezTo>
                    <a:pt x="3" y="30"/>
                    <a:pt x="3" y="29"/>
                    <a:pt x="4" y="28"/>
                  </a:cubicBezTo>
                  <a:cubicBezTo>
                    <a:pt x="5" y="26"/>
                    <a:pt x="6" y="23"/>
                    <a:pt x="6" y="21"/>
                  </a:cubicBezTo>
                  <a:cubicBezTo>
                    <a:pt x="6" y="20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6"/>
                    <a:pt x="24" y="6"/>
                    <a:pt x="25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1" y="3"/>
                    <a:pt x="32" y="2"/>
                    <a:pt x="33" y="1"/>
                  </a:cubicBezTo>
                  <a:close/>
                </a:path>
              </a:pathLst>
            </a:custGeom>
            <a:solidFill>
              <a:srgbClr val="F4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6" name="Freeform 2693"/>
            <p:cNvSpPr/>
            <p:nvPr/>
          </p:nvSpPr>
          <p:spPr bwMode="auto">
            <a:xfrm>
              <a:off x="7178" y="2022"/>
              <a:ext cx="17" cy="22"/>
            </a:xfrm>
            <a:custGeom>
              <a:avLst/>
              <a:gdLst>
                <a:gd name="T0" fmla="*/ 11 w 11"/>
                <a:gd name="T1" fmla="*/ 0 h 15"/>
                <a:gd name="T2" fmla="*/ 6 w 11"/>
                <a:gd name="T3" fmla="*/ 8 h 15"/>
                <a:gd name="T4" fmla="*/ 2 w 11"/>
                <a:gd name="T5" fmla="*/ 15 h 15"/>
                <a:gd name="T6" fmla="*/ 0 w 11"/>
                <a:gd name="T7" fmla="*/ 15 h 15"/>
                <a:gd name="T8" fmla="*/ 0 w 11"/>
                <a:gd name="T9" fmla="*/ 13 h 15"/>
                <a:gd name="T10" fmla="*/ 1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11" y="3"/>
                    <a:pt x="9" y="6"/>
                    <a:pt x="6" y="8"/>
                  </a:cubicBezTo>
                  <a:cubicBezTo>
                    <a:pt x="4" y="10"/>
                    <a:pt x="2" y="12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2" y="7"/>
                    <a:pt x="7" y="4"/>
                    <a:pt x="11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7" name="Freeform 2694"/>
            <p:cNvSpPr/>
            <p:nvPr/>
          </p:nvSpPr>
          <p:spPr bwMode="auto">
            <a:xfrm>
              <a:off x="7204" y="2007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8" name="Freeform 2695"/>
            <p:cNvSpPr/>
            <p:nvPr/>
          </p:nvSpPr>
          <p:spPr bwMode="auto">
            <a:xfrm>
              <a:off x="7207" y="2005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7A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9" name="Freeform 2696"/>
            <p:cNvSpPr/>
            <p:nvPr/>
          </p:nvSpPr>
          <p:spPr bwMode="auto">
            <a:xfrm>
              <a:off x="6863" y="1995"/>
              <a:ext cx="72" cy="60"/>
            </a:xfrm>
            <a:custGeom>
              <a:avLst/>
              <a:gdLst>
                <a:gd name="T0" fmla="*/ 0 w 48"/>
                <a:gd name="T1" fmla="*/ 35 h 40"/>
                <a:gd name="T2" fmla="*/ 1 w 48"/>
                <a:gd name="T3" fmla="*/ 31 h 40"/>
                <a:gd name="T4" fmla="*/ 7 w 48"/>
                <a:gd name="T5" fmla="*/ 30 h 40"/>
                <a:gd name="T6" fmla="*/ 21 w 48"/>
                <a:gd name="T7" fmla="*/ 31 h 40"/>
                <a:gd name="T8" fmla="*/ 25 w 48"/>
                <a:gd name="T9" fmla="*/ 30 h 40"/>
                <a:gd name="T10" fmla="*/ 36 w 48"/>
                <a:gd name="T11" fmla="*/ 13 h 40"/>
                <a:gd name="T12" fmla="*/ 37 w 48"/>
                <a:gd name="T13" fmla="*/ 7 h 40"/>
                <a:gd name="T14" fmla="*/ 37 w 48"/>
                <a:gd name="T15" fmla="*/ 1 h 40"/>
                <a:gd name="T16" fmla="*/ 45 w 48"/>
                <a:gd name="T17" fmla="*/ 10 h 40"/>
                <a:gd name="T18" fmla="*/ 46 w 48"/>
                <a:gd name="T19" fmla="*/ 22 h 40"/>
                <a:gd name="T20" fmla="*/ 33 w 48"/>
                <a:gd name="T21" fmla="*/ 37 h 40"/>
                <a:gd name="T22" fmla="*/ 16 w 48"/>
                <a:gd name="T23" fmla="*/ 39 h 40"/>
                <a:gd name="T24" fmla="*/ 1 w 48"/>
                <a:gd name="T25" fmla="*/ 37 h 40"/>
                <a:gd name="T26" fmla="*/ 0 w 48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0">
                  <a:moveTo>
                    <a:pt x="0" y="35"/>
                  </a:moveTo>
                  <a:cubicBezTo>
                    <a:pt x="0" y="34"/>
                    <a:pt x="1" y="33"/>
                    <a:pt x="1" y="31"/>
                  </a:cubicBezTo>
                  <a:cubicBezTo>
                    <a:pt x="3" y="29"/>
                    <a:pt x="5" y="29"/>
                    <a:pt x="7" y="30"/>
                  </a:cubicBezTo>
                  <a:cubicBezTo>
                    <a:pt x="12" y="33"/>
                    <a:pt x="16" y="32"/>
                    <a:pt x="21" y="31"/>
                  </a:cubicBezTo>
                  <a:cubicBezTo>
                    <a:pt x="22" y="31"/>
                    <a:pt x="24" y="31"/>
                    <a:pt x="25" y="30"/>
                  </a:cubicBezTo>
                  <a:cubicBezTo>
                    <a:pt x="38" y="28"/>
                    <a:pt x="39" y="26"/>
                    <a:pt x="36" y="13"/>
                  </a:cubicBezTo>
                  <a:cubicBezTo>
                    <a:pt x="36" y="11"/>
                    <a:pt x="36" y="9"/>
                    <a:pt x="37" y="7"/>
                  </a:cubicBezTo>
                  <a:cubicBezTo>
                    <a:pt x="36" y="5"/>
                    <a:pt x="36" y="3"/>
                    <a:pt x="37" y="1"/>
                  </a:cubicBezTo>
                  <a:cubicBezTo>
                    <a:pt x="44" y="0"/>
                    <a:pt x="41" y="8"/>
                    <a:pt x="45" y="10"/>
                  </a:cubicBezTo>
                  <a:cubicBezTo>
                    <a:pt x="45" y="14"/>
                    <a:pt x="45" y="18"/>
                    <a:pt x="46" y="22"/>
                  </a:cubicBezTo>
                  <a:cubicBezTo>
                    <a:pt x="48" y="31"/>
                    <a:pt x="43" y="37"/>
                    <a:pt x="33" y="37"/>
                  </a:cubicBezTo>
                  <a:cubicBezTo>
                    <a:pt x="28" y="37"/>
                    <a:pt x="22" y="38"/>
                    <a:pt x="16" y="39"/>
                  </a:cubicBezTo>
                  <a:cubicBezTo>
                    <a:pt x="11" y="40"/>
                    <a:pt x="6" y="39"/>
                    <a:pt x="1" y="37"/>
                  </a:cubicBezTo>
                  <a:cubicBezTo>
                    <a:pt x="0" y="37"/>
                    <a:pt x="0" y="36"/>
                    <a:pt x="0" y="35"/>
                  </a:cubicBezTo>
                  <a:close/>
                </a:path>
              </a:pathLst>
            </a:custGeom>
            <a:solidFill>
              <a:srgbClr val="A76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0" name="Freeform 2697"/>
            <p:cNvSpPr/>
            <p:nvPr/>
          </p:nvSpPr>
          <p:spPr bwMode="auto">
            <a:xfrm>
              <a:off x="6919" y="1933"/>
              <a:ext cx="19" cy="77"/>
            </a:xfrm>
            <a:custGeom>
              <a:avLst/>
              <a:gdLst>
                <a:gd name="T0" fmla="*/ 8 w 13"/>
                <a:gd name="T1" fmla="*/ 51 h 51"/>
                <a:gd name="T2" fmla="*/ 0 w 13"/>
                <a:gd name="T3" fmla="*/ 42 h 51"/>
                <a:gd name="T4" fmla="*/ 0 w 13"/>
                <a:gd name="T5" fmla="*/ 34 h 51"/>
                <a:gd name="T6" fmla="*/ 5 w 13"/>
                <a:gd name="T7" fmla="*/ 9 h 51"/>
                <a:gd name="T8" fmla="*/ 10 w 13"/>
                <a:gd name="T9" fmla="*/ 0 h 51"/>
                <a:gd name="T10" fmla="*/ 11 w 13"/>
                <a:gd name="T11" fmla="*/ 14 h 51"/>
                <a:gd name="T12" fmla="*/ 12 w 13"/>
                <a:gd name="T13" fmla="*/ 25 h 51"/>
                <a:gd name="T14" fmla="*/ 10 w 13"/>
                <a:gd name="T15" fmla="*/ 40 h 51"/>
                <a:gd name="T16" fmla="*/ 8 w 13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1">
                  <a:moveTo>
                    <a:pt x="8" y="51"/>
                  </a:moveTo>
                  <a:cubicBezTo>
                    <a:pt x="2" y="50"/>
                    <a:pt x="3" y="45"/>
                    <a:pt x="0" y="42"/>
                  </a:cubicBezTo>
                  <a:cubicBezTo>
                    <a:pt x="0" y="39"/>
                    <a:pt x="0" y="37"/>
                    <a:pt x="0" y="34"/>
                  </a:cubicBezTo>
                  <a:cubicBezTo>
                    <a:pt x="5" y="26"/>
                    <a:pt x="3" y="18"/>
                    <a:pt x="5" y="9"/>
                  </a:cubicBezTo>
                  <a:cubicBezTo>
                    <a:pt x="6" y="6"/>
                    <a:pt x="6" y="2"/>
                    <a:pt x="10" y="0"/>
                  </a:cubicBezTo>
                  <a:cubicBezTo>
                    <a:pt x="13" y="4"/>
                    <a:pt x="11" y="9"/>
                    <a:pt x="11" y="14"/>
                  </a:cubicBezTo>
                  <a:cubicBezTo>
                    <a:pt x="12" y="18"/>
                    <a:pt x="12" y="21"/>
                    <a:pt x="12" y="25"/>
                  </a:cubicBezTo>
                  <a:cubicBezTo>
                    <a:pt x="11" y="30"/>
                    <a:pt x="9" y="35"/>
                    <a:pt x="10" y="40"/>
                  </a:cubicBezTo>
                  <a:cubicBezTo>
                    <a:pt x="7" y="43"/>
                    <a:pt x="8" y="48"/>
                    <a:pt x="8" y="51"/>
                  </a:cubicBezTo>
                  <a:close/>
                </a:path>
              </a:pathLst>
            </a:custGeom>
            <a:solidFill>
              <a:srgbClr val="9E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1" name="Freeform 2698"/>
            <p:cNvSpPr/>
            <p:nvPr/>
          </p:nvSpPr>
          <p:spPr bwMode="auto">
            <a:xfrm>
              <a:off x="6944" y="1930"/>
              <a:ext cx="21" cy="41"/>
            </a:xfrm>
            <a:custGeom>
              <a:avLst/>
              <a:gdLst>
                <a:gd name="T0" fmla="*/ 14 w 14"/>
                <a:gd name="T1" fmla="*/ 22 h 27"/>
                <a:gd name="T2" fmla="*/ 4 w 14"/>
                <a:gd name="T3" fmla="*/ 27 h 27"/>
                <a:gd name="T4" fmla="*/ 8 w 14"/>
                <a:gd name="T5" fmla="*/ 2 h 27"/>
                <a:gd name="T6" fmla="*/ 12 w 14"/>
                <a:gd name="T7" fmla="*/ 3 h 27"/>
                <a:gd name="T8" fmla="*/ 14 w 14"/>
                <a:gd name="T9" fmla="*/ 9 h 27"/>
                <a:gd name="T10" fmla="*/ 14 w 14"/>
                <a:gd name="T1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7">
                  <a:moveTo>
                    <a:pt x="14" y="22"/>
                  </a:moveTo>
                  <a:cubicBezTo>
                    <a:pt x="10" y="24"/>
                    <a:pt x="7" y="25"/>
                    <a:pt x="4" y="27"/>
                  </a:cubicBezTo>
                  <a:cubicBezTo>
                    <a:pt x="0" y="18"/>
                    <a:pt x="5" y="10"/>
                    <a:pt x="8" y="2"/>
                  </a:cubicBezTo>
                  <a:cubicBezTo>
                    <a:pt x="8" y="0"/>
                    <a:pt x="11" y="1"/>
                    <a:pt x="12" y="3"/>
                  </a:cubicBezTo>
                  <a:cubicBezTo>
                    <a:pt x="13" y="5"/>
                    <a:pt x="14" y="7"/>
                    <a:pt x="14" y="9"/>
                  </a:cubicBezTo>
                  <a:cubicBezTo>
                    <a:pt x="14" y="14"/>
                    <a:pt x="14" y="18"/>
                    <a:pt x="14" y="22"/>
                  </a:cubicBezTo>
                  <a:close/>
                </a:path>
              </a:pathLst>
            </a:custGeom>
            <a:solidFill>
              <a:srgbClr val="99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2" name="Freeform 2699"/>
            <p:cNvSpPr/>
            <p:nvPr/>
          </p:nvSpPr>
          <p:spPr bwMode="auto">
            <a:xfrm>
              <a:off x="6971" y="1959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914F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3" name="Freeform 2700"/>
            <p:cNvSpPr/>
            <p:nvPr/>
          </p:nvSpPr>
          <p:spPr bwMode="auto">
            <a:xfrm>
              <a:off x="6953" y="20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2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4" name="Freeform 2701"/>
            <p:cNvSpPr/>
            <p:nvPr/>
          </p:nvSpPr>
          <p:spPr bwMode="auto">
            <a:xfrm>
              <a:off x="6785" y="1399"/>
              <a:ext cx="249" cy="90"/>
            </a:xfrm>
            <a:custGeom>
              <a:avLst/>
              <a:gdLst>
                <a:gd name="T0" fmla="*/ 47 w 166"/>
                <a:gd name="T1" fmla="*/ 2 h 60"/>
                <a:gd name="T2" fmla="*/ 48 w 166"/>
                <a:gd name="T3" fmla="*/ 2 h 60"/>
                <a:gd name="T4" fmla="*/ 79 w 166"/>
                <a:gd name="T5" fmla="*/ 10 h 60"/>
                <a:gd name="T6" fmla="*/ 103 w 166"/>
                <a:gd name="T7" fmla="*/ 20 h 60"/>
                <a:gd name="T8" fmla="*/ 143 w 166"/>
                <a:gd name="T9" fmla="*/ 39 h 60"/>
                <a:gd name="T10" fmla="*/ 164 w 166"/>
                <a:gd name="T11" fmla="*/ 54 h 60"/>
                <a:gd name="T12" fmla="*/ 165 w 166"/>
                <a:gd name="T13" fmla="*/ 58 h 60"/>
                <a:gd name="T14" fmla="*/ 160 w 166"/>
                <a:gd name="T15" fmla="*/ 60 h 60"/>
                <a:gd name="T16" fmla="*/ 153 w 166"/>
                <a:gd name="T17" fmla="*/ 58 h 60"/>
                <a:gd name="T18" fmla="*/ 86 w 166"/>
                <a:gd name="T19" fmla="*/ 43 h 60"/>
                <a:gd name="T20" fmla="*/ 67 w 166"/>
                <a:gd name="T21" fmla="*/ 38 h 60"/>
                <a:gd name="T22" fmla="*/ 35 w 166"/>
                <a:gd name="T23" fmla="*/ 39 h 60"/>
                <a:gd name="T24" fmla="*/ 25 w 166"/>
                <a:gd name="T25" fmla="*/ 40 h 60"/>
                <a:gd name="T26" fmla="*/ 10 w 166"/>
                <a:gd name="T27" fmla="*/ 48 h 60"/>
                <a:gd name="T28" fmla="*/ 5 w 166"/>
                <a:gd name="T29" fmla="*/ 50 h 60"/>
                <a:gd name="T30" fmla="*/ 10 w 166"/>
                <a:gd name="T31" fmla="*/ 35 h 60"/>
                <a:gd name="T32" fmla="*/ 50 w 166"/>
                <a:gd name="T33" fmla="*/ 24 h 60"/>
                <a:gd name="T34" fmla="*/ 77 w 166"/>
                <a:gd name="T35" fmla="*/ 29 h 60"/>
                <a:gd name="T36" fmla="*/ 97 w 166"/>
                <a:gd name="T37" fmla="*/ 34 h 60"/>
                <a:gd name="T38" fmla="*/ 88 w 166"/>
                <a:gd name="T39" fmla="*/ 27 h 60"/>
                <a:gd name="T40" fmla="*/ 57 w 166"/>
                <a:gd name="T41" fmla="*/ 24 h 60"/>
                <a:gd name="T42" fmla="*/ 40 w 166"/>
                <a:gd name="T43" fmla="*/ 23 h 60"/>
                <a:gd name="T44" fmla="*/ 37 w 166"/>
                <a:gd name="T45" fmla="*/ 11 h 60"/>
                <a:gd name="T46" fmla="*/ 40 w 166"/>
                <a:gd name="T47" fmla="*/ 3 h 60"/>
                <a:gd name="T48" fmla="*/ 47 w 166"/>
                <a:gd name="T49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60">
                  <a:moveTo>
                    <a:pt x="47" y="2"/>
                  </a:moveTo>
                  <a:cubicBezTo>
                    <a:pt x="47" y="2"/>
                    <a:pt x="47" y="2"/>
                    <a:pt x="48" y="2"/>
                  </a:cubicBezTo>
                  <a:cubicBezTo>
                    <a:pt x="57" y="9"/>
                    <a:pt x="68" y="10"/>
                    <a:pt x="79" y="10"/>
                  </a:cubicBezTo>
                  <a:cubicBezTo>
                    <a:pt x="87" y="11"/>
                    <a:pt x="96" y="14"/>
                    <a:pt x="103" y="20"/>
                  </a:cubicBezTo>
                  <a:cubicBezTo>
                    <a:pt x="114" y="31"/>
                    <a:pt x="128" y="37"/>
                    <a:pt x="143" y="39"/>
                  </a:cubicBezTo>
                  <a:cubicBezTo>
                    <a:pt x="152" y="41"/>
                    <a:pt x="158" y="47"/>
                    <a:pt x="164" y="54"/>
                  </a:cubicBezTo>
                  <a:cubicBezTo>
                    <a:pt x="165" y="55"/>
                    <a:pt x="166" y="57"/>
                    <a:pt x="165" y="58"/>
                  </a:cubicBezTo>
                  <a:cubicBezTo>
                    <a:pt x="164" y="60"/>
                    <a:pt x="162" y="60"/>
                    <a:pt x="160" y="60"/>
                  </a:cubicBezTo>
                  <a:cubicBezTo>
                    <a:pt x="158" y="59"/>
                    <a:pt x="155" y="59"/>
                    <a:pt x="153" y="58"/>
                  </a:cubicBezTo>
                  <a:cubicBezTo>
                    <a:pt x="131" y="50"/>
                    <a:pt x="109" y="46"/>
                    <a:pt x="86" y="43"/>
                  </a:cubicBezTo>
                  <a:cubicBezTo>
                    <a:pt x="80" y="42"/>
                    <a:pt x="73" y="40"/>
                    <a:pt x="67" y="38"/>
                  </a:cubicBezTo>
                  <a:cubicBezTo>
                    <a:pt x="56" y="33"/>
                    <a:pt x="45" y="32"/>
                    <a:pt x="35" y="39"/>
                  </a:cubicBezTo>
                  <a:cubicBezTo>
                    <a:pt x="32" y="41"/>
                    <a:pt x="28" y="41"/>
                    <a:pt x="25" y="40"/>
                  </a:cubicBezTo>
                  <a:cubicBezTo>
                    <a:pt x="17" y="39"/>
                    <a:pt x="13" y="42"/>
                    <a:pt x="10" y="48"/>
                  </a:cubicBezTo>
                  <a:cubicBezTo>
                    <a:pt x="9" y="50"/>
                    <a:pt x="7" y="50"/>
                    <a:pt x="5" y="50"/>
                  </a:cubicBezTo>
                  <a:cubicBezTo>
                    <a:pt x="0" y="43"/>
                    <a:pt x="1" y="38"/>
                    <a:pt x="10" y="35"/>
                  </a:cubicBezTo>
                  <a:cubicBezTo>
                    <a:pt x="23" y="30"/>
                    <a:pt x="36" y="26"/>
                    <a:pt x="50" y="24"/>
                  </a:cubicBezTo>
                  <a:cubicBezTo>
                    <a:pt x="60" y="23"/>
                    <a:pt x="68" y="24"/>
                    <a:pt x="77" y="29"/>
                  </a:cubicBezTo>
                  <a:cubicBezTo>
                    <a:pt x="82" y="33"/>
                    <a:pt x="89" y="33"/>
                    <a:pt x="97" y="34"/>
                  </a:cubicBezTo>
                  <a:cubicBezTo>
                    <a:pt x="95" y="28"/>
                    <a:pt x="91" y="28"/>
                    <a:pt x="88" y="27"/>
                  </a:cubicBezTo>
                  <a:cubicBezTo>
                    <a:pt x="78" y="26"/>
                    <a:pt x="68" y="23"/>
                    <a:pt x="57" y="24"/>
                  </a:cubicBezTo>
                  <a:cubicBezTo>
                    <a:pt x="51" y="25"/>
                    <a:pt x="46" y="25"/>
                    <a:pt x="40" y="23"/>
                  </a:cubicBezTo>
                  <a:cubicBezTo>
                    <a:pt x="32" y="20"/>
                    <a:pt x="31" y="16"/>
                    <a:pt x="37" y="11"/>
                  </a:cubicBezTo>
                  <a:cubicBezTo>
                    <a:pt x="39" y="8"/>
                    <a:pt x="39" y="5"/>
                    <a:pt x="40" y="3"/>
                  </a:cubicBezTo>
                  <a:cubicBezTo>
                    <a:pt x="42" y="0"/>
                    <a:pt x="44" y="0"/>
                    <a:pt x="47" y="2"/>
                  </a:cubicBezTo>
                  <a:close/>
                </a:path>
              </a:pathLst>
            </a:custGeom>
            <a:solidFill>
              <a:srgbClr val="E2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5" name="Freeform 2702"/>
            <p:cNvSpPr/>
            <p:nvPr/>
          </p:nvSpPr>
          <p:spPr bwMode="auto">
            <a:xfrm>
              <a:off x="6833" y="1387"/>
              <a:ext cx="179" cy="68"/>
            </a:xfrm>
            <a:custGeom>
              <a:avLst/>
              <a:gdLst>
                <a:gd name="T0" fmla="*/ 15 w 119"/>
                <a:gd name="T1" fmla="*/ 10 h 45"/>
                <a:gd name="T2" fmla="*/ 9 w 119"/>
                <a:gd name="T3" fmla="*/ 12 h 45"/>
                <a:gd name="T4" fmla="*/ 6 w 119"/>
                <a:gd name="T5" fmla="*/ 13 h 45"/>
                <a:gd name="T6" fmla="*/ 1 w 119"/>
                <a:gd name="T7" fmla="*/ 8 h 45"/>
                <a:gd name="T8" fmla="*/ 2 w 119"/>
                <a:gd name="T9" fmla="*/ 5 h 45"/>
                <a:gd name="T10" fmla="*/ 5 w 119"/>
                <a:gd name="T11" fmla="*/ 4 h 45"/>
                <a:gd name="T12" fmla="*/ 56 w 119"/>
                <a:gd name="T13" fmla="*/ 0 h 45"/>
                <a:gd name="T14" fmla="*/ 73 w 119"/>
                <a:gd name="T15" fmla="*/ 8 h 45"/>
                <a:gd name="T16" fmla="*/ 78 w 119"/>
                <a:gd name="T17" fmla="*/ 14 h 45"/>
                <a:gd name="T18" fmla="*/ 89 w 119"/>
                <a:gd name="T19" fmla="*/ 22 h 45"/>
                <a:gd name="T20" fmla="*/ 103 w 119"/>
                <a:gd name="T21" fmla="*/ 37 h 45"/>
                <a:gd name="T22" fmla="*/ 115 w 119"/>
                <a:gd name="T23" fmla="*/ 41 h 45"/>
                <a:gd name="T24" fmla="*/ 119 w 119"/>
                <a:gd name="T25" fmla="*/ 44 h 45"/>
                <a:gd name="T26" fmla="*/ 118 w 119"/>
                <a:gd name="T27" fmla="*/ 45 h 45"/>
                <a:gd name="T28" fmla="*/ 76 w 119"/>
                <a:gd name="T29" fmla="*/ 22 h 45"/>
                <a:gd name="T30" fmla="*/ 42 w 119"/>
                <a:gd name="T31" fmla="*/ 8 h 45"/>
                <a:gd name="T32" fmla="*/ 24 w 119"/>
                <a:gd name="T33" fmla="*/ 8 h 45"/>
                <a:gd name="T34" fmla="*/ 15 w 119"/>
                <a:gd name="T35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45">
                  <a:moveTo>
                    <a:pt x="15" y="10"/>
                  </a:moveTo>
                  <a:cubicBezTo>
                    <a:pt x="13" y="10"/>
                    <a:pt x="10" y="11"/>
                    <a:pt x="9" y="12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4" y="11"/>
                    <a:pt x="1" y="11"/>
                    <a:pt x="1" y="8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22" y="4"/>
                    <a:pt x="39" y="0"/>
                    <a:pt x="56" y="0"/>
                  </a:cubicBezTo>
                  <a:cubicBezTo>
                    <a:pt x="64" y="0"/>
                    <a:pt x="69" y="1"/>
                    <a:pt x="73" y="8"/>
                  </a:cubicBezTo>
                  <a:cubicBezTo>
                    <a:pt x="74" y="11"/>
                    <a:pt x="76" y="12"/>
                    <a:pt x="78" y="14"/>
                  </a:cubicBezTo>
                  <a:cubicBezTo>
                    <a:pt x="81" y="18"/>
                    <a:pt x="85" y="21"/>
                    <a:pt x="89" y="22"/>
                  </a:cubicBezTo>
                  <a:cubicBezTo>
                    <a:pt x="90" y="31"/>
                    <a:pt x="97" y="34"/>
                    <a:pt x="103" y="37"/>
                  </a:cubicBezTo>
                  <a:cubicBezTo>
                    <a:pt x="106" y="39"/>
                    <a:pt x="111" y="40"/>
                    <a:pt x="115" y="41"/>
                  </a:cubicBezTo>
                  <a:cubicBezTo>
                    <a:pt x="116" y="42"/>
                    <a:pt x="118" y="42"/>
                    <a:pt x="119" y="44"/>
                  </a:cubicBezTo>
                  <a:cubicBezTo>
                    <a:pt x="119" y="44"/>
                    <a:pt x="119" y="44"/>
                    <a:pt x="118" y="45"/>
                  </a:cubicBezTo>
                  <a:cubicBezTo>
                    <a:pt x="100" y="44"/>
                    <a:pt x="87" y="34"/>
                    <a:pt x="76" y="22"/>
                  </a:cubicBezTo>
                  <a:cubicBezTo>
                    <a:pt x="66" y="12"/>
                    <a:pt x="56" y="6"/>
                    <a:pt x="42" y="8"/>
                  </a:cubicBezTo>
                  <a:cubicBezTo>
                    <a:pt x="36" y="9"/>
                    <a:pt x="30" y="8"/>
                    <a:pt x="24" y="8"/>
                  </a:cubicBezTo>
                  <a:cubicBezTo>
                    <a:pt x="21" y="8"/>
                    <a:pt x="17" y="8"/>
                    <a:pt x="15" y="10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6" name="Freeform 2703"/>
            <p:cNvSpPr/>
            <p:nvPr/>
          </p:nvSpPr>
          <p:spPr bwMode="auto">
            <a:xfrm>
              <a:off x="6773" y="1471"/>
              <a:ext cx="126" cy="29"/>
            </a:xfrm>
            <a:custGeom>
              <a:avLst/>
              <a:gdLst>
                <a:gd name="T0" fmla="*/ 83 w 84"/>
                <a:gd name="T1" fmla="*/ 18 h 19"/>
                <a:gd name="T2" fmla="*/ 78 w 84"/>
                <a:gd name="T3" fmla="*/ 18 h 19"/>
                <a:gd name="T4" fmla="*/ 53 w 84"/>
                <a:gd name="T5" fmla="*/ 16 h 19"/>
                <a:gd name="T6" fmla="*/ 19 w 84"/>
                <a:gd name="T7" fmla="*/ 16 h 19"/>
                <a:gd name="T8" fmla="*/ 13 w 84"/>
                <a:gd name="T9" fmla="*/ 17 h 19"/>
                <a:gd name="T10" fmla="*/ 9 w 84"/>
                <a:gd name="T11" fmla="*/ 17 h 19"/>
                <a:gd name="T12" fmla="*/ 0 w 84"/>
                <a:gd name="T13" fmla="*/ 13 h 19"/>
                <a:gd name="T14" fmla="*/ 6 w 84"/>
                <a:gd name="T15" fmla="*/ 5 h 19"/>
                <a:gd name="T16" fmla="*/ 28 w 84"/>
                <a:gd name="T17" fmla="*/ 4 h 19"/>
                <a:gd name="T18" fmla="*/ 55 w 84"/>
                <a:gd name="T19" fmla="*/ 4 h 19"/>
                <a:gd name="T20" fmla="*/ 74 w 84"/>
                <a:gd name="T21" fmla="*/ 8 h 19"/>
                <a:gd name="T22" fmla="*/ 76 w 84"/>
                <a:gd name="T23" fmla="*/ 8 h 19"/>
                <a:gd name="T24" fmla="*/ 78 w 84"/>
                <a:gd name="T25" fmla="*/ 10 h 19"/>
                <a:gd name="T26" fmla="*/ 84 w 84"/>
                <a:gd name="T27" fmla="*/ 16 h 19"/>
                <a:gd name="T28" fmla="*/ 83 w 84"/>
                <a:gd name="T2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9">
                  <a:moveTo>
                    <a:pt x="83" y="18"/>
                  </a:moveTo>
                  <a:cubicBezTo>
                    <a:pt x="81" y="18"/>
                    <a:pt x="80" y="18"/>
                    <a:pt x="78" y="18"/>
                  </a:cubicBezTo>
                  <a:cubicBezTo>
                    <a:pt x="69" y="19"/>
                    <a:pt x="61" y="17"/>
                    <a:pt x="53" y="16"/>
                  </a:cubicBezTo>
                  <a:cubicBezTo>
                    <a:pt x="41" y="14"/>
                    <a:pt x="30" y="14"/>
                    <a:pt x="19" y="16"/>
                  </a:cubicBezTo>
                  <a:cubicBezTo>
                    <a:pt x="17" y="17"/>
                    <a:pt x="15" y="17"/>
                    <a:pt x="13" y="17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5" y="18"/>
                    <a:pt x="1" y="18"/>
                    <a:pt x="0" y="13"/>
                  </a:cubicBezTo>
                  <a:cubicBezTo>
                    <a:pt x="0" y="9"/>
                    <a:pt x="3" y="6"/>
                    <a:pt x="6" y="5"/>
                  </a:cubicBezTo>
                  <a:cubicBezTo>
                    <a:pt x="13" y="3"/>
                    <a:pt x="20" y="0"/>
                    <a:pt x="28" y="4"/>
                  </a:cubicBezTo>
                  <a:cubicBezTo>
                    <a:pt x="37" y="4"/>
                    <a:pt x="46" y="4"/>
                    <a:pt x="55" y="4"/>
                  </a:cubicBezTo>
                  <a:cubicBezTo>
                    <a:pt x="61" y="4"/>
                    <a:pt x="68" y="7"/>
                    <a:pt x="74" y="8"/>
                  </a:cubicBezTo>
                  <a:cubicBezTo>
                    <a:pt x="75" y="8"/>
                    <a:pt x="75" y="8"/>
                    <a:pt x="76" y="8"/>
                  </a:cubicBezTo>
                  <a:cubicBezTo>
                    <a:pt x="76" y="9"/>
                    <a:pt x="77" y="9"/>
                    <a:pt x="78" y="10"/>
                  </a:cubicBezTo>
                  <a:cubicBezTo>
                    <a:pt x="80" y="11"/>
                    <a:pt x="83" y="12"/>
                    <a:pt x="84" y="16"/>
                  </a:cubicBezTo>
                  <a:cubicBezTo>
                    <a:pt x="83" y="16"/>
                    <a:pt x="83" y="17"/>
                    <a:pt x="83" y="18"/>
                  </a:cubicBezTo>
                  <a:close/>
                </a:path>
              </a:pathLst>
            </a:custGeom>
            <a:solidFill>
              <a:srgbClr val="E3B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7" name="Freeform 2704"/>
            <p:cNvSpPr/>
            <p:nvPr/>
          </p:nvSpPr>
          <p:spPr bwMode="auto">
            <a:xfrm>
              <a:off x="6752" y="1467"/>
              <a:ext cx="68" cy="40"/>
            </a:xfrm>
            <a:custGeom>
              <a:avLst/>
              <a:gdLst>
                <a:gd name="T0" fmla="*/ 42 w 45"/>
                <a:gd name="T1" fmla="*/ 7 h 27"/>
                <a:gd name="T2" fmla="*/ 23 w 45"/>
                <a:gd name="T3" fmla="*/ 10 h 27"/>
                <a:gd name="T4" fmla="*/ 18 w 45"/>
                <a:gd name="T5" fmla="*/ 13 h 27"/>
                <a:gd name="T6" fmla="*/ 17 w 45"/>
                <a:gd name="T7" fmla="*/ 17 h 27"/>
                <a:gd name="T8" fmla="*/ 21 w 45"/>
                <a:gd name="T9" fmla="*/ 18 h 27"/>
                <a:gd name="T10" fmla="*/ 25 w 45"/>
                <a:gd name="T11" fmla="*/ 17 h 27"/>
                <a:gd name="T12" fmla="*/ 15 w 45"/>
                <a:gd name="T13" fmla="*/ 25 h 27"/>
                <a:gd name="T14" fmla="*/ 0 w 45"/>
                <a:gd name="T15" fmla="*/ 4 h 27"/>
                <a:gd name="T16" fmla="*/ 11 w 45"/>
                <a:gd name="T17" fmla="*/ 4 h 27"/>
                <a:gd name="T18" fmla="*/ 15 w 45"/>
                <a:gd name="T19" fmla="*/ 4 h 27"/>
                <a:gd name="T20" fmla="*/ 17 w 45"/>
                <a:gd name="T21" fmla="*/ 3 h 27"/>
                <a:gd name="T22" fmla="*/ 21 w 45"/>
                <a:gd name="T23" fmla="*/ 2 h 27"/>
                <a:gd name="T24" fmla="*/ 26 w 45"/>
                <a:gd name="T25" fmla="*/ 3 h 27"/>
                <a:gd name="T26" fmla="*/ 32 w 45"/>
                <a:gd name="T27" fmla="*/ 3 h 27"/>
                <a:gd name="T28" fmla="*/ 40 w 45"/>
                <a:gd name="T29" fmla="*/ 2 h 27"/>
                <a:gd name="T30" fmla="*/ 42 w 45"/>
                <a:gd name="T3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27">
                  <a:moveTo>
                    <a:pt x="42" y="7"/>
                  </a:moveTo>
                  <a:cubicBezTo>
                    <a:pt x="35" y="7"/>
                    <a:pt x="29" y="8"/>
                    <a:pt x="23" y="10"/>
                  </a:cubicBezTo>
                  <a:cubicBezTo>
                    <a:pt x="22" y="11"/>
                    <a:pt x="20" y="12"/>
                    <a:pt x="18" y="13"/>
                  </a:cubicBezTo>
                  <a:cubicBezTo>
                    <a:pt x="17" y="14"/>
                    <a:pt x="16" y="15"/>
                    <a:pt x="17" y="17"/>
                  </a:cubicBezTo>
                  <a:cubicBezTo>
                    <a:pt x="18" y="18"/>
                    <a:pt x="19" y="18"/>
                    <a:pt x="21" y="18"/>
                  </a:cubicBezTo>
                  <a:cubicBezTo>
                    <a:pt x="22" y="17"/>
                    <a:pt x="23" y="17"/>
                    <a:pt x="25" y="17"/>
                  </a:cubicBezTo>
                  <a:cubicBezTo>
                    <a:pt x="25" y="25"/>
                    <a:pt x="24" y="27"/>
                    <a:pt x="15" y="25"/>
                  </a:cubicBezTo>
                  <a:cubicBezTo>
                    <a:pt x="7" y="23"/>
                    <a:pt x="1" y="14"/>
                    <a:pt x="0" y="4"/>
                  </a:cubicBezTo>
                  <a:cubicBezTo>
                    <a:pt x="4" y="0"/>
                    <a:pt x="7" y="4"/>
                    <a:pt x="11" y="4"/>
                  </a:cubicBezTo>
                  <a:cubicBezTo>
                    <a:pt x="12" y="5"/>
                    <a:pt x="14" y="5"/>
                    <a:pt x="15" y="4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8" y="2"/>
                    <a:pt x="20" y="2"/>
                    <a:pt x="21" y="2"/>
                  </a:cubicBezTo>
                  <a:cubicBezTo>
                    <a:pt x="23" y="2"/>
                    <a:pt x="25" y="3"/>
                    <a:pt x="26" y="3"/>
                  </a:cubicBezTo>
                  <a:cubicBezTo>
                    <a:pt x="28" y="3"/>
                    <a:pt x="30" y="3"/>
                    <a:pt x="32" y="3"/>
                  </a:cubicBezTo>
                  <a:cubicBezTo>
                    <a:pt x="35" y="3"/>
                    <a:pt x="38" y="2"/>
                    <a:pt x="40" y="2"/>
                  </a:cubicBezTo>
                  <a:cubicBezTo>
                    <a:pt x="45" y="2"/>
                    <a:pt x="44" y="5"/>
                    <a:pt x="42" y="7"/>
                  </a:cubicBezTo>
                  <a:close/>
                </a:path>
              </a:pathLst>
            </a:custGeom>
            <a:solidFill>
              <a:srgbClr val="D9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8" name="Freeform 2705"/>
            <p:cNvSpPr/>
            <p:nvPr/>
          </p:nvSpPr>
          <p:spPr bwMode="auto">
            <a:xfrm>
              <a:off x="7024" y="1461"/>
              <a:ext cx="33" cy="43"/>
            </a:xfrm>
            <a:custGeom>
              <a:avLst/>
              <a:gdLst>
                <a:gd name="T0" fmla="*/ 1 w 22"/>
                <a:gd name="T1" fmla="*/ 0 h 29"/>
                <a:gd name="T2" fmla="*/ 22 w 22"/>
                <a:gd name="T3" fmla="*/ 29 h 29"/>
                <a:gd name="T4" fmla="*/ 19 w 22"/>
                <a:gd name="T5" fmla="*/ 27 h 29"/>
                <a:gd name="T6" fmla="*/ 1 w 22"/>
                <a:gd name="T7" fmla="*/ 2 h 29"/>
                <a:gd name="T8" fmla="*/ 1 w 22"/>
                <a:gd name="T9" fmla="*/ 0 h 29"/>
                <a:gd name="T10" fmla="*/ 1 w 22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9">
                  <a:moveTo>
                    <a:pt x="1" y="0"/>
                  </a:moveTo>
                  <a:cubicBezTo>
                    <a:pt x="13" y="5"/>
                    <a:pt x="19" y="16"/>
                    <a:pt x="22" y="29"/>
                  </a:cubicBezTo>
                  <a:cubicBezTo>
                    <a:pt x="21" y="28"/>
                    <a:pt x="19" y="28"/>
                    <a:pt x="19" y="27"/>
                  </a:cubicBezTo>
                  <a:cubicBezTo>
                    <a:pt x="15" y="17"/>
                    <a:pt x="8" y="9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9" name="Freeform 2706"/>
            <p:cNvSpPr/>
            <p:nvPr/>
          </p:nvSpPr>
          <p:spPr bwMode="auto">
            <a:xfrm>
              <a:off x="7016" y="1456"/>
              <a:ext cx="9" cy="8"/>
            </a:xfrm>
            <a:custGeom>
              <a:avLst/>
              <a:gdLst>
                <a:gd name="T0" fmla="*/ 6 w 6"/>
                <a:gd name="T1" fmla="*/ 3 h 5"/>
                <a:gd name="T2" fmla="*/ 6 w 6"/>
                <a:gd name="T3" fmla="*/ 5 h 5"/>
                <a:gd name="T4" fmla="*/ 0 w 6"/>
                <a:gd name="T5" fmla="*/ 1 h 5"/>
                <a:gd name="T6" fmla="*/ 1 w 6"/>
                <a:gd name="T7" fmla="*/ 0 h 5"/>
                <a:gd name="T8" fmla="*/ 4 w 6"/>
                <a:gd name="T9" fmla="*/ 1 h 5"/>
                <a:gd name="T10" fmla="*/ 4 w 6"/>
                <a:gd name="T11" fmla="*/ 1 h 5"/>
                <a:gd name="T12" fmla="*/ 6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3" y="4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0" name="Freeform 2707"/>
            <p:cNvSpPr/>
            <p:nvPr/>
          </p:nvSpPr>
          <p:spPr bwMode="auto">
            <a:xfrm>
              <a:off x="7010" y="1452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0 w 4"/>
                <a:gd name="T5" fmla="*/ 2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4" y="0"/>
                    <a:pt x="4" y="4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1" name="Freeform 2708"/>
            <p:cNvSpPr/>
            <p:nvPr/>
          </p:nvSpPr>
          <p:spPr bwMode="auto">
            <a:xfrm>
              <a:off x="6754" y="1509"/>
              <a:ext cx="85" cy="108"/>
            </a:xfrm>
            <a:custGeom>
              <a:avLst/>
              <a:gdLst>
                <a:gd name="T0" fmla="*/ 25 w 57"/>
                <a:gd name="T1" fmla="*/ 56 h 72"/>
                <a:gd name="T2" fmla="*/ 11 w 57"/>
                <a:gd name="T3" fmla="*/ 41 h 72"/>
                <a:gd name="T4" fmla="*/ 10 w 57"/>
                <a:gd name="T5" fmla="*/ 37 h 72"/>
                <a:gd name="T6" fmla="*/ 4 w 57"/>
                <a:gd name="T7" fmla="*/ 18 h 72"/>
                <a:gd name="T8" fmla="*/ 2 w 57"/>
                <a:gd name="T9" fmla="*/ 16 h 72"/>
                <a:gd name="T10" fmla="*/ 2 w 57"/>
                <a:gd name="T11" fmla="*/ 16 h 72"/>
                <a:gd name="T12" fmla="*/ 0 w 57"/>
                <a:gd name="T13" fmla="*/ 6 h 72"/>
                <a:gd name="T14" fmla="*/ 2 w 57"/>
                <a:gd name="T15" fmla="*/ 1 h 72"/>
                <a:gd name="T16" fmla="*/ 8 w 57"/>
                <a:gd name="T17" fmla="*/ 3 h 72"/>
                <a:gd name="T18" fmla="*/ 10 w 57"/>
                <a:gd name="T19" fmla="*/ 5 h 72"/>
                <a:gd name="T20" fmla="*/ 10 w 57"/>
                <a:gd name="T21" fmla="*/ 10 h 72"/>
                <a:gd name="T22" fmla="*/ 10 w 57"/>
                <a:gd name="T23" fmla="*/ 10 h 72"/>
                <a:gd name="T24" fmla="*/ 12 w 57"/>
                <a:gd name="T25" fmla="*/ 12 h 72"/>
                <a:gd name="T26" fmla="*/ 12 w 57"/>
                <a:gd name="T27" fmla="*/ 14 h 72"/>
                <a:gd name="T28" fmla="*/ 14 w 57"/>
                <a:gd name="T29" fmla="*/ 16 h 72"/>
                <a:gd name="T30" fmla="*/ 14 w 57"/>
                <a:gd name="T31" fmla="*/ 16 h 72"/>
                <a:gd name="T32" fmla="*/ 16 w 57"/>
                <a:gd name="T33" fmla="*/ 20 h 72"/>
                <a:gd name="T34" fmla="*/ 16 w 57"/>
                <a:gd name="T35" fmla="*/ 20 h 72"/>
                <a:gd name="T36" fmla="*/ 25 w 57"/>
                <a:gd name="T37" fmla="*/ 33 h 72"/>
                <a:gd name="T38" fmla="*/ 29 w 57"/>
                <a:gd name="T39" fmla="*/ 36 h 72"/>
                <a:gd name="T40" fmla="*/ 30 w 57"/>
                <a:gd name="T41" fmla="*/ 38 h 72"/>
                <a:gd name="T42" fmla="*/ 32 w 57"/>
                <a:gd name="T43" fmla="*/ 40 h 72"/>
                <a:gd name="T44" fmla="*/ 36 w 57"/>
                <a:gd name="T45" fmla="*/ 44 h 72"/>
                <a:gd name="T46" fmla="*/ 38 w 57"/>
                <a:gd name="T47" fmla="*/ 45 h 72"/>
                <a:gd name="T48" fmla="*/ 39 w 57"/>
                <a:gd name="T49" fmla="*/ 46 h 72"/>
                <a:gd name="T50" fmla="*/ 40 w 57"/>
                <a:gd name="T51" fmla="*/ 47 h 72"/>
                <a:gd name="T52" fmla="*/ 42 w 57"/>
                <a:gd name="T53" fmla="*/ 48 h 72"/>
                <a:gd name="T54" fmla="*/ 43 w 57"/>
                <a:gd name="T55" fmla="*/ 49 h 72"/>
                <a:gd name="T56" fmla="*/ 44 w 57"/>
                <a:gd name="T57" fmla="*/ 50 h 72"/>
                <a:gd name="T58" fmla="*/ 46 w 57"/>
                <a:gd name="T59" fmla="*/ 51 h 72"/>
                <a:gd name="T60" fmla="*/ 48 w 57"/>
                <a:gd name="T61" fmla="*/ 53 h 72"/>
                <a:gd name="T62" fmla="*/ 49 w 57"/>
                <a:gd name="T63" fmla="*/ 53 h 72"/>
                <a:gd name="T64" fmla="*/ 51 w 57"/>
                <a:gd name="T65" fmla="*/ 55 h 72"/>
                <a:gd name="T66" fmla="*/ 53 w 57"/>
                <a:gd name="T67" fmla="*/ 56 h 72"/>
                <a:gd name="T68" fmla="*/ 52 w 57"/>
                <a:gd name="T69" fmla="*/ 65 h 72"/>
                <a:gd name="T70" fmla="*/ 51 w 57"/>
                <a:gd name="T71" fmla="*/ 67 h 72"/>
                <a:gd name="T72" fmla="*/ 39 w 57"/>
                <a:gd name="T73" fmla="*/ 68 h 72"/>
                <a:gd name="T74" fmla="*/ 28 w 57"/>
                <a:gd name="T75" fmla="*/ 59 h 72"/>
                <a:gd name="T76" fmla="*/ 26 w 57"/>
                <a:gd name="T77" fmla="*/ 57 h 72"/>
                <a:gd name="T78" fmla="*/ 25 w 57"/>
                <a:gd name="T7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72">
                  <a:moveTo>
                    <a:pt x="25" y="56"/>
                  </a:moveTo>
                  <a:cubicBezTo>
                    <a:pt x="21" y="51"/>
                    <a:pt x="14" y="48"/>
                    <a:pt x="11" y="41"/>
                  </a:cubicBezTo>
                  <a:cubicBezTo>
                    <a:pt x="11" y="40"/>
                    <a:pt x="9" y="37"/>
                    <a:pt x="10" y="37"/>
                  </a:cubicBezTo>
                  <a:cubicBezTo>
                    <a:pt x="15" y="28"/>
                    <a:pt x="7" y="24"/>
                    <a:pt x="4" y="18"/>
                  </a:cubicBezTo>
                  <a:cubicBezTo>
                    <a:pt x="3" y="17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2"/>
                    <a:pt x="1" y="9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5" y="0"/>
                    <a:pt x="6" y="1"/>
                    <a:pt x="8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7"/>
                    <a:pt x="9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3" y="14"/>
                    <a:pt x="13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5"/>
                    <a:pt x="21" y="29"/>
                    <a:pt x="25" y="33"/>
                  </a:cubicBezTo>
                  <a:cubicBezTo>
                    <a:pt x="27" y="34"/>
                    <a:pt x="28" y="35"/>
                    <a:pt x="29" y="36"/>
                  </a:cubicBezTo>
                  <a:cubicBezTo>
                    <a:pt x="29" y="37"/>
                    <a:pt x="30" y="37"/>
                    <a:pt x="30" y="38"/>
                  </a:cubicBezTo>
                  <a:cubicBezTo>
                    <a:pt x="31" y="38"/>
                    <a:pt x="31" y="39"/>
                    <a:pt x="32" y="40"/>
                  </a:cubicBezTo>
                  <a:cubicBezTo>
                    <a:pt x="33" y="41"/>
                    <a:pt x="34" y="43"/>
                    <a:pt x="36" y="44"/>
                  </a:cubicBezTo>
                  <a:cubicBezTo>
                    <a:pt x="36" y="44"/>
                    <a:pt x="37" y="45"/>
                    <a:pt x="38" y="45"/>
                  </a:cubicBezTo>
                  <a:cubicBezTo>
                    <a:pt x="38" y="45"/>
                    <a:pt x="39" y="46"/>
                    <a:pt x="39" y="46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41" y="48"/>
                    <a:pt x="41" y="48"/>
                    <a:pt x="42" y="48"/>
                  </a:cubicBezTo>
                  <a:cubicBezTo>
                    <a:pt x="42" y="49"/>
                    <a:pt x="42" y="49"/>
                    <a:pt x="43" y="49"/>
                  </a:cubicBezTo>
                  <a:cubicBezTo>
                    <a:pt x="43" y="49"/>
                    <a:pt x="44" y="50"/>
                    <a:pt x="44" y="50"/>
                  </a:cubicBezTo>
                  <a:cubicBezTo>
                    <a:pt x="45" y="50"/>
                    <a:pt x="46" y="51"/>
                    <a:pt x="46" y="51"/>
                  </a:cubicBezTo>
                  <a:cubicBezTo>
                    <a:pt x="47" y="52"/>
                    <a:pt x="47" y="52"/>
                    <a:pt x="48" y="53"/>
                  </a:cubicBezTo>
                  <a:cubicBezTo>
                    <a:pt x="48" y="53"/>
                    <a:pt x="49" y="53"/>
                    <a:pt x="49" y="53"/>
                  </a:cubicBezTo>
                  <a:cubicBezTo>
                    <a:pt x="50" y="54"/>
                    <a:pt x="50" y="54"/>
                    <a:pt x="51" y="55"/>
                  </a:cubicBezTo>
                  <a:cubicBezTo>
                    <a:pt x="52" y="55"/>
                    <a:pt x="52" y="56"/>
                    <a:pt x="53" y="56"/>
                  </a:cubicBezTo>
                  <a:cubicBezTo>
                    <a:pt x="55" y="59"/>
                    <a:pt x="57" y="63"/>
                    <a:pt x="52" y="65"/>
                  </a:cubicBezTo>
                  <a:cubicBezTo>
                    <a:pt x="52" y="66"/>
                    <a:pt x="51" y="66"/>
                    <a:pt x="51" y="67"/>
                  </a:cubicBezTo>
                  <a:cubicBezTo>
                    <a:pt x="47" y="72"/>
                    <a:pt x="43" y="70"/>
                    <a:pt x="39" y="68"/>
                  </a:cubicBezTo>
                  <a:cubicBezTo>
                    <a:pt x="35" y="65"/>
                    <a:pt x="31" y="62"/>
                    <a:pt x="28" y="59"/>
                  </a:cubicBezTo>
                  <a:cubicBezTo>
                    <a:pt x="27" y="59"/>
                    <a:pt x="26" y="58"/>
                    <a:pt x="26" y="57"/>
                  </a:cubicBezTo>
                  <a:cubicBezTo>
                    <a:pt x="26" y="57"/>
                    <a:pt x="26" y="56"/>
                    <a:pt x="25" y="56"/>
                  </a:cubicBezTo>
                  <a:close/>
                </a:path>
              </a:pathLst>
            </a:custGeom>
            <a:solidFill>
              <a:srgbClr val="EB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2" name="Freeform 2709"/>
            <p:cNvSpPr/>
            <p:nvPr/>
          </p:nvSpPr>
          <p:spPr bwMode="auto">
            <a:xfrm>
              <a:off x="6781" y="1527"/>
              <a:ext cx="78" cy="60"/>
            </a:xfrm>
            <a:custGeom>
              <a:avLst/>
              <a:gdLst>
                <a:gd name="T0" fmla="*/ 40 w 52"/>
                <a:gd name="T1" fmla="*/ 40 h 40"/>
                <a:gd name="T2" fmla="*/ 2 w 52"/>
                <a:gd name="T3" fmla="*/ 8 h 40"/>
                <a:gd name="T4" fmla="*/ 1 w 52"/>
                <a:gd name="T5" fmla="*/ 5 h 40"/>
                <a:gd name="T6" fmla="*/ 5 w 52"/>
                <a:gd name="T7" fmla="*/ 2 h 40"/>
                <a:gd name="T8" fmla="*/ 22 w 52"/>
                <a:gd name="T9" fmla="*/ 13 h 40"/>
                <a:gd name="T10" fmla="*/ 43 w 52"/>
                <a:gd name="T11" fmla="*/ 25 h 40"/>
                <a:gd name="T12" fmla="*/ 49 w 52"/>
                <a:gd name="T13" fmla="*/ 30 h 40"/>
                <a:gd name="T14" fmla="*/ 51 w 52"/>
                <a:gd name="T15" fmla="*/ 36 h 40"/>
                <a:gd name="T16" fmla="*/ 46 w 52"/>
                <a:gd name="T17" fmla="*/ 40 h 40"/>
                <a:gd name="T18" fmla="*/ 40 w 52"/>
                <a:gd name="T1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0">
                  <a:moveTo>
                    <a:pt x="40" y="40"/>
                  </a:moveTo>
                  <a:cubicBezTo>
                    <a:pt x="25" y="32"/>
                    <a:pt x="13" y="20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1"/>
                    <a:pt x="2" y="0"/>
                    <a:pt x="5" y="2"/>
                  </a:cubicBezTo>
                  <a:cubicBezTo>
                    <a:pt x="11" y="5"/>
                    <a:pt x="16" y="10"/>
                    <a:pt x="22" y="13"/>
                  </a:cubicBezTo>
                  <a:cubicBezTo>
                    <a:pt x="29" y="17"/>
                    <a:pt x="36" y="21"/>
                    <a:pt x="43" y="25"/>
                  </a:cubicBezTo>
                  <a:cubicBezTo>
                    <a:pt x="45" y="27"/>
                    <a:pt x="47" y="28"/>
                    <a:pt x="49" y="30"/>
                  </a:cubicBezTo>
                  <a:cubicBezTo>
                    <a:pt x="51" y="31"/>
                    <a:pt x="52" y="34"/>
                    <a:pt x="51" y="36"/>
                  </a:cubicBezTo>
                  <a:cubicBezTo>
                    <a:pt x="50" y="39"/>
                    <a:pt x="48" y="40"/>
                    <a:pt x="46" y="40"/>
                  </a:cubicBezTo>
                  <a:cubicBezTo>
                    <a:pt x="44" y="40"/>
                    <a:pt x="42" y="40"/>
                    <a:pt x="40" y="40"/>
                  </a:cubicBezTo>
                  <a:close/>
                </a:path>
              </a:pathLst>
            </a:custGeom>
            <a:solidFill>
              <a:srgbClr val="C0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3" name="Freeform 2710"/>
            <p:cNvSpPr/>
            <p:nvPr/>
          </p:nvSpPr>
          <p:spPr bwMode="auto">
            <a:xfrm>
              <a:off x="6803" y="1533"/>
              <a:ext cx="107" cy="40"/>
            </a:xfrm>
            <a:custGeom>
              <a:avLst/>
              <a:gdLst>
                <a:gd name="T0" fmla="*/ 0 w 71"/>
                <a:gd name="T1" fmla="*/ 0 h 27"/>
                <a:gd name="T2" fmla="*/ 27 w 71"/>
                <a:gd name="T3" fmla="*/ 13 h 27"/>
                <a:gd name="T4" fmla="*/ 60 w 71"/>
                <a:gd name="T5" fmla="*/ 24 h 27"/>
                <a:gd name="T6" fmla="*/ 71 w 71"/>
                <a:gd name="T7" fmla="*/ 27 h 27"/>
                <a:gd name="T8" fmla="*/ 29 w 71"/>
                <a:gd name="T9" fmla="*/ 16 h 27"/>
                <a:gd name="T10" fmla="*/ 11 w 71"/>
                <a:gd name="T11" fmla="*/ 8 h 27"/>
                <a:gd name="T12" fmla="*/ 0 w 71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7">
                  <a:moveTo>
                    <a:pt x="0" y="0"/>
                  </a:moveTo>
                  <a:cubicBezTo>
                    <a:pt x="10" y="2"/>
                    <a:pt x="18" y="9"/>
                    <a:pt x="27" y="13"/>
                  </a:cubicBezTo>
                  <a:cubicBezTo>
                    <a:pt x="38" y="17"/>
                    <a:pt x="48" y="23"/>
                    <a:pt x="60" y="24"/>
                  </a:cubicBezTo>
                  <a:cubicBezTo>
                    <a:pt x="64" y="24"/>
                    <a:pt x="68" y="24"/>
                    <a:pt x="71" y="27"/>
                  </a:cubicBezTo>
                  <a:cubicBezTo>
                    <a:pt x="56" y="26"/>
                    <a:pt x="42" y="25"/>
                    <a:pt x="29" y="16"/>
                  </a:cubicBezTo>
                  <a:cubicBezTo>
                    <a:pt x="23" y="13"/>
                    <a:pt x="17" y="11"/>
                    <a:pt x="11" y="8"/>
                  </a:cubicBezTo>
                  <a:cubicBezTo>
                    <a:pt x="7" y="6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4" name="Freeform 2711"/>
            <p:cNvSpPr/>
            <p:nvPr/>
          </p:nvSpPr>
          <p:spPr bwMode="auto">
            <a:xfrm>
              <a:off x="6764" y="1512"/>
              <a:ext cx="30" cy="15"/>
            </a:xfrm>
            <a:custGeom>
              <a:avLst/>
              <a:gdLst>
                <a:gd name="T0" fmla="*/ 1 w 20"/>
                <a:gd name="T1" fmla="*/ 4 h 10"/>
                <a:gd name="T2" fmla="*/ 1 w 20"/>
                <a:gd name="T3" fmla="*/ 2 h 10"/>
                <a:gd name="T4" fmla="*/ 1 w 20"/>
                <a:gd name="T5" fmla="*/ 1 h 10"/>
                <a:gd name="T6" fmla="*/ 1 w 20"/>
                <a:gd name="T7" fmla="*/ 0 h 10"/>
                <a:gd name="T8" fmla="*/ 20 w 20"/>
                <a:gd name="T9" fmla="*/ 10 h 10"/>
                <a:gd name="T10" fmla="*/ 13 w 20"/>
                <a:gd name="T11" fmla="*/ 6 h 10"/>
                <a:gd name="T12" fmla="*/ 3 w 20"/>
                <a:gd name="T13" fmla="*/ 6 h 10"/>
                <a:gd name="T14" fmla="*/ 1 w 20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1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16" y="3"/>
                    <a:pt x="20" y="10"/>
                  </a:cubicBezTo>
                  <a:cubicBezTo>
                    <a:pt x="17" y="10"/>
                    <a:pt x="15" y="7"/>
                    <a:pt x="13" y="6"/>
                  </a:cubicBezTo>
                  <a:cubicBezTo>
                    <a:pt x="10" y="5"/>
                    <a:pt x="7" y="4"/>
                    <a:pt x="3" y="6"/>
                  </a:cubicBezTo>
                  <a:cubicBezTo>
                    <a:pt x="2" y="6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5" name="Freeform 2712"/>
            <p:cNvSpPr/>
            <p:nvPr/>
          </p:nvSpPr>
          <p:spPr bwMode="auto">
            <a:xfrm>
              <a:off x="6794" y="1527"/>
              <a:ext cx="9" cy="6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6" name="Freeform 2713"/>
            <p:cNvSpPr/>
            <p:nvPr/>
          </p:nvSpPr>
          <p:spPr bwMode="auto">
            <a:xfrm>
              <a:off x="6775" y="153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7" name="Freeform 2714"/>
            <p:cNvSpPr/>
            <p:nvPr/>
          </p:nvSpPr>
          <p:spPr bwMode="auto">
            <a:xfrm>
              <a:off x="6766" y="151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F9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8" name="Freeform 2715"/>
            <p:cNvSpPr/>
            <p:nvPr/>
          </p:nvSpPr>
          <p:spPr bwMode="auto">
            <a:xfrm>
              <a:off x="6772" y="15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9" name="Freeform 2716"/>
            <p:cNvSpPr/>
            <p:nvPr/>
          </p:nvSpPr>
          <p:spPr bwMode="auto">
            <a:xfrm>
              <a:off x="6769" y="15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A9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0" name="Freeform 2717"/>
            <p:cNvSpPr/>
            <p:nvPr/>
          </p:nvSpPr>
          <p:spPr bwMode="auto">
            <a:xfrm>
              <a:off x="6773" y="1485"/>
              <a:ext cx="162" cy="82"/>
            </a:xfrm>
            <a:custGeom>
              <a:avLst/>
              <a:gdLst>
                <a:gd name="T0" fmla="*/ 1 w 108"/>
                <a:gd name="T1" fmla="*/ 11 h 55"/>
                <a:gd name="T2" fmla="*/ 11 w 108"/>
                <a:gd name="T3" fmla="*/ 5 h 55"/>
                <a:gd name="T4" fmla="*/ 12 w 108"/>
                <a:gd name="T5" fmla="*/ 5 h 55"/>
                <a:gd name="T6" fmla="*/ 16 w 108"/>
                <a:gd name="T7" fmla="*/ 3 h 55"/>
                <a:gd name="T8" fmla="*/ 61 w 108"/>
                <a:gd name="T9" fmla="*/ 3 h 55"/>
                <a:gd name="T10" fmla="*/ 78 w 108"/>
                <a:gd name="T11" fmla="*/ 9 h 55"/>
                <a:gd name="T12" fmla="*/ 85 w 108"/>
                <a:gd name="T13" fmla="*/ 14 h 55"/>
                <a:gd name="T14" fmla="*/ 97 w 108"/>
                <a:gd name="T15" fmla="*/ 19 h 55"/>
                <a:gd name="T16" fmla="*/ 107 w 108"/>
                <a:gd name="T17" fmla="*/ 36 h 55"/>
                <a:gd name="T18" fmla="*/ 106 w 108"/>
                <a:gd name="T19" fmla="*/ 48 h 55"/>
                <a:gd name="T20" fmla="*/ 100 w 108"/>
                <a:gd name="T21" fmla="*/ 55 h 55"/>
                <a:gd name="T22" fmla="*/ 96 w 108"/>
                <a:gd name="T23" fmla="*/ 55 h 55"/>
                <a:gd name="T24" fmla="*/ 58 w 108"/>
                <a:gd name="T25" fmla="*/ 44 h 55"/>
                <a:gd name="T26" fmla="*/ 1 w 108"/>
                <a:gd name="T27" fmla="*/ 14 h 55"/>
                <a:gd name="T28" fmla="*/ 1 w 108"/>
                <a:gd name="T29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55">
                  <a:moveTo>
                    <a:pt x="1" y="11"/>
                  </a:moveTo>
                  <a:cubicBezTo>
                    <a:pt x="7" y="12"/>
                    <a:pt x="8" y="12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4"/>
                    <a:pt x="15" y="4"/>
                    <a:pt x="16" y="3"/>
                  </a:cubicBezTo>
                  <a:cubicBezTo>
                    <a:pt x="31" y="0"/>
                    <a:pt x="46" y="1"/>
                    <a:pt x="61" y="3"/>
                  </a:cubicBezTo>
                  <a:cubicBezTo>
                    <a:pt x="67" y="4"/>
                    <a:pt x="73" y="4"/>
                    <a:pt x="78" y="9"/>
                  </a:cubicBezTo>
                  <a:cubicBezTo>
                    <a:pt x="78" y="13"/>
                    <a:pt x="82" y="13"/>
                    <a:pt x="85" y="14"/>
                  </a:cubicBezTo>
                  <a:cubicBezTo>
                    <a:pt x="89" y="15"/>
                    <a:pt x="93" y="17"/>
                    <a:pt x="97" y="19"/>
                  </a:cubicBezTo>
                  <a:cubicBezTo>
                    <a:pt x="104" y="22"/>
                    <a:pt x="108" y="27"/>
                    <a:pt x="107" y="36"/>
                  </a:cubicBezTo>
                  <a:cubicBezTo>
                    <a:pt x="107" y="40"/>
                    <a:pt x="107" y="44"/>
                    <a:pt x="106" y="48"/>
                  </a:cubicBezTo>
                  <a:cubicBezTo>
                    <a:pt x="106" y="52"/>
                    <a:pt x="104" y="54"/>
                    <a:pt x="100" y="55"/>
                  </a:cubicBezTo>
                  <a:cubicBezTo>
                    <a:pt x="99" y="55"/>
                    <a:pt x="97" y="55"/>
                    <a:pt x="96" y="55"/>
                  </a:cubicBezTo>
                  <a:cubicBezTo>
                    <a:pt x="83" y="51"/>
                    <a:pt x="70" y="50"/>
                    <a:pt x="58" y="44"/>
                  </a:cubicBezTo>
                  <a:cubicBezTo>
                    <a:pt x="38" y="35"/>
                    <a:pt x="20" y="24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D6A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1" name="Freeform 2718"/>
            <p:cNvSpPr/>
            <p:nvPr/>
          </p:nvSpPr>
          <p:spPr bwMode="auto">
            <a:xfrm>
              <a:off x="6706" y="1402"/>
              <a:ext cx="69" cy="113"/>
            </a:xfrm>
            <a:custGeom>
              <a:avLst/>
              <a:gdLst>
                <a:gd name="T0" fmla="*/ 46 w 46"/>
                <a:gd name="T1" fmla="*/ 66 h 75"/>
                <a:gd name="T2" fmla="*/ 46 w 46"/>
                <a:gd name="T3" fmla="*/ 69 h 75"/>
                <a:gd name="T4" fmla="*/ 40 w 46"/>
                <a:gd name="T5" fmla="*/ 73 h 75"/>
                <a:gd name="T6" fmla="*/ 40 w 46"/>
                <a:gd name="T7" fmla="*/ 75 h 75"/>
                <a:gd name="T8" fmla="*/ 34 w 46"/>
                <a:gd name="T9" fmla="*/ 73 h 75"/>
                <a:gd name="T10" fmla="*/ 22 w 46"/>
                <a:gd name="T11" fmla="*/ 52 h 75"/>
                <a:gd name="T12" fmla="*/ 19 w 46"/>
                <a:gd name="T13" fmla="*/ 39 h 75"/>
                <a:gd name="T14" fmla="*/ 15 w 46"/>
                <a:gd name="T15" fmla="*/ 33 h 75"/>
                <a:gd name="T16" fmla="*/ 10 w 46"/>
                <a:gd name="T17" fmla="*/ 24 h 75"/>
                <a:gd name="T18" fmla="*/ 0 w 46"/>
                <a:gd name="T19" fmla="*/ 8 h 75"/>
                <a:gd name="T20" fmla="*/ 2 w 46"/>
                <a:gd name="T21" fmla="*/ 4 h 75"/>
                <a:gd name="T22" fmla="*/ 2 w 46"/>
                <a:gd name="T23" fmla="*/ 4 h 75"/>
                <a:gd name="T24" fmla="*/ 16 w 46"/>
                <a:gd name="T25" fmla="*/ 11 h 75"/>
                <a:gd name="T26" fmla="*/ 20 w 46"/>
                <a:gd name="T27" fmla="*/ 22 h 75"/>
                <a:gd name="T28" fmla="*/ 28 w 46"/>
                <a:gd name="T29" fmla="*/ 31 h 75"/>
                <a:gd name="T30" fmla="*/ 34 w 46"/>
                <a:gd name="T31" fmla="*/ 44 h 75"/>
                <a:gd name="T32" fmla="*/ 33 w 46"/>
                <a:gd name="T33" fmla="*/ 46 h 75"/>
                <a:gd name="T34" fmla="*/ 46 w 46"/>
                <a:gd name="T35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75">
                  <a:moveTo>
                    <a:pt x="46" y="66"/>
                  </a:moveTo>
                  <a:cubicBezTo>
                    <a:pt x="46" y="67"/>
                    <a:pt x="46" y="68"/>
                    <a:pt x="46" y="69"/>
                  </a:cubicBezTo>
                  <a:cubicBezTo>
                    <a:pt x="43" y="69"/>
                    <a:pt x="41" y="70"/>
                    <a:pt x="40" y="73"/>
                  </a:cubicBezTo>
                  <a:cubicBezTo>
                    <a:pt x="40" y="74"/>
                    <a:pt x="40" y="75"/>
                    <a:pt x="40" y="75"/>
                  </a:cubicBezTo>
                  <a:cubicBezTo>
                    <a:pt x="38" y="75"/>
                    <a:pt x="36" y="74"/>
                    <a:pt x="34" y="73"/>
                  </a:cubicBezTo>
                  <a:cubicBezTo>
                    <a:pt x="21" y="70"/>
                    <a:pt x="17" y="63"/>
                    <a:pt x="22" y="52"/>
                  </a:cubicBezTo>
                  <a:cubicBezTo>
                    <a:pt x="24" y="47"/>
                    <a:pt x="21" y="43"/>
                    <a:pt x="19" y="39"/>
                  </a:cubicBezTo>
                  <a:cubicBezTo>
                    <a:pt x="18" y="37"/>
                    <a:pt x="17" y="35"/>
                    <a:pt x="15" y="33"/>
                  </a:cubicBezTo>
                  <a:cubicBezTo>
                    <a:pt x="13" y="30"/>
                    <a:pt x="10" y="28"/>
                    <a:pt x="10" y="24"/>
                  </a:cubicBezTo>
                  <a:cubicBezTo>
                    <a:pt x="11" y="16"/>
                    <a:pt x="6" y="11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0"/>
                    <a:pt x="14" y="4"/>
                    <a:pt x="16" y="11"/>
                  </a:cubicBezTo>
                  <a:cubicBezTo>
                    <a:pt x="18" y="15"/>
                    <a:pt x="19" y="19"/>
                    <a:pt x="20" y="22"/>
                  </a:cubicBezTo>
                  <a:cubicBezTo>
                    <a:pt x="21" y="26"/>
                    <a:pt x="22" y="31"/>
                    <a:pt x="28" y="31"/>
                  </a:cubicBezTo>
                  <a:cubicBezTo>
                    <a:pt x="32" y="34"/>
                    <a:pt x="32" y="39"/>
                    <a:pt x="34" y="44"/>
                  </a:cubicBezTo>
                  <a:cubicBezTo>
                    <a:pt x="34" y="45"/>
                    <a:pt x="33" y="45"/>
                    <a:pt x="33" y="46"/>
                  </a:cubicBezTo>
                  <a:cubicBezTo>
                    <a:pt x="36" y="56"/>
                    <a:pt x="40" y="63"/>
                    <a:pt x="46" y="66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2" name="Freeform 2719"/>
            <p:cNvSpPr/>
            <p:nvPr/>
          </p:nvSpPr>
          <p:spPr bwMode="auto">
            <a:xfrm>
              <a:off x="6791" y="1558"/>
              <a:ext cx="158" cy="107"/>
            </a:xfrm>
            <a:custGeom>
              <a:avLst/>
              <a:gdLst>
                <a:gd name="T0" fmla="*/ 25 w 105"/>
                <a:gd name="T1" fmla="*/ 23 h 71"/>
                <a:gd name="T2" fmla="*/ 24 w 105"/>
                <a:gd name="T3" fmla="*/ 23 h 71"/>
                <a:gd name="T4" fmla="*/ 22 w 105"/>
                <a:gd name="T5" fmla="*/ 21 h 71"/>
                <a:gd name="T6" fmla="*/ 22 w 105"/>
                <a:gd name="T7" fmla="*/ 21 h 71"/>
                <a:gd name="T8" fmla="*/ 20 w 105"/>
                <a:gd name="T9" fmla="*/ 19 h 71"/>
                <a:gd name="T10" fmla="*/ 18 w 105"/>
                <a:gd name="T11" fmla="*/ 19 h 71"/>
                <a:gd name="T12" fmla="*/ 16 w 105"/>
                <a:gd name="T13" fmla="*/ 17 h 71"/>
                <a:gd name="T14" fmla="*/ 16 w 105"/>
                <a:gd name="T15" fmla="*/ 17 h 71"/>
                <a:gd name="T16" fmla="*/ 14 w 105"/>
                <a:gd name="T17" fmla="*/ 15 h 71"/>
                <a:gd name="T18" fmla="*/ 14 w 105"/>
                <a:gd name="T19" fmla="*/ 15 h 71"/>
                <a:gd name="T20" fmla="*/ 12 w 105"/>
                <a:gd name="T21" fmla="*/ 13 h 71"/>
                <a:gd name="T22" fmla="*/ 12 w 105"/>
                <a:gd name="T23" fmla="*/ 13 h 71"/>
                <a:gd name="T24" fmla="*/ 4 w 105"/>
                <a:gd name="T25" fmla="*/ 6 h 71"/>
                <a:gd name="T26" fmla="*/ 4 w 105"/>
                <a:gd name="T27" fmla="*/ 6 h 71"/>
                <a:gd name="T28" fmla="*/ 2 w 105"/>
                <a:gd name="T29" fmla="*/ 4 h 71"/>
                <a:gd name="T30" fmla="*/ 0 w 105"/>
                <a:gd name="T31" fmla="*/ 0 h 71"/>
                <a:gd name="T32" fmla="*/ 8 w 105"/>
                <a:gd name="T33" fmla="*/ 5 h 71"/>
                <a:gd name="T34" fmla="*/ 47 w 105"/>
                <a:gd name="T35" fmla="*/ 26 h 71"/>
                <a:gd name="T36" fmla="*/ 75 w 105"/>
                <a:gd name="T37" fmla="*/ 34 h 71"/>
                <a:gd name="T38" fmla="*/ 86 w 105"/>
                <a:gd name="T39" fmla="*/ 35 h 71"/>
                <a:gd name="T40" fmla="*/ 99 w 105"/>
                <a:gd name="T41" fmla="*/ 57 h 71"/>
                <a:gd name="T42" fmla="*/ 99 w 105"/>
                <a:gd name="T43" fmla="*/ 60 h 71"/>
                <a:gd name="T44" fmla="*/ 94 w 105"/>
                <a:gd name="T45" fmla="*/ 65 h 71"/>
                <a:gd name="T46" fmla="*/ 93 w 105"/>
                <a:gd name="T47" fmla="*/ 67 h 71"/>
                <a:gd name="T48" fmla="*/ 92 w 105"/>
                <a:gd name="T49" fmla="*/ 67 h 71"/>
                <a:gd name="T50" fmla="*/ 71 w 105"/>
                <a:gd name="T51" fmla="*/ 61 h 71"/>
                <a:gd name="T52" fmla="*/ 47 w 105"/>
                <a:gd name="T53" fmla="*/ 57 h 71"/>
                <a:gd name="T54" fmla="*/ 30 w 105"/>
                <a:gd name="T55" fmla="*/ 53 h 71"/>
                <a:gd name="T56" fmla="*/ 33 w 105"/>
                <a:gd name="T57" fmla="*/ 47 h 71"/>
                <a:gd name="T58" fmla="*/ 82 w 105"/>
                <a:gd name="T59" fmla="*/ 54 h 71"/>
                <a:gd name="T60" fmla="*/ 91 w 105"/>
                <a:gd name="T61" fmla="*/ 54 h 71"/>
                <a:gd name="T62" fmla="*/ 94 w 105"/>
                <a:gd name="T63" fmla="*/ 47 h 71"/>
                <a:gd name="T64" fmla="*/ 87 w 105"/>
                <a:gd name="T65" fmla="*/ 43 h 71"/>
                <a:gd name="T66" fmla="*/ 37 w 105"/>
                <a:gd name="T67" fmla="*/ 32 h 71"/>
                <a:gd name="T68" fmla="*/ 25 w 105"/>
                <a:gd name="T69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71">
                  <a:moveTo>
                    <a:pt x="25" y="23"/>
                  </a:moveTo>
                  <a:cubicBezTo>
                    <a:pt x="25" y="23"/>
                    <a:pt x="24" y="23"/>
                    <a:pt x="24" y="23"/>
                  </a:cubicBezTo>
                  <a:cubicBezTo>
                    <a:pt x="23" y="22"/>
                    <a:pt x="22" y="22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20"/>
                    <a:pt x="20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7" y="19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11"/>
                    <a:pt x="6" y="9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3" y="4"/>
                    <a:pt x="2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4" y="0"/>
                    <a:pt x="6" y="3"/>
                    <a:pt x="8" y="5"/>
                  </a:cubicBezTo>
                  <a:cubicBezTo>
                    <a:pt x="19" y="16"/>
                    <a:pt x="31" y="24"/>
                    <a:pt x="47" y="26"/>
                  </a:cubicBezTo>
                  <a:cubicBezTo>
                    <a:pt x="56" y="28"/>
                    <a:pt x="65" y="33"/>
                    <a:pt x="75" y="34"/>
                  </a:cubicBezTo>
                  <a:cubicBezTo>
                    <a:pt x="79" y="34"/>
                    <a:pt x="82" y="34"/>
                    <a:pt x="86" y="35"/>
                  </a:cubicBezTo>
                  <a:cubicBezTo>
                    <a:pt x="100" y="36"/>
                    <a:pt x="105" y="44"/>
                    <a:pt x="99" y="57"/>
                  </a:cubicBezTo>
                  <a:cubicBezTo>
                    <a:pt x="99" y="58"/>
                    <a:pt x="99" y="59"/>
                    <a:pt x="99" y="60"/>
                  </a:cubicBezTo>
                  <a:cubicBezTo>
                    <a:pt x="97" y="62"/>
                    <a:pt x="96" y="64"/>
                    <a:pt x="94" y="65"/>
                  </a:cubicBezTo>
                  <a:cubicBezTo>
                    <a:pt x="94" y="66"/>
                    <a:pt x="93" y="67"/>
                    <a:pt x="93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84" y="71"/>
                    <a:pt x="78" y="63"/>
                    <a:pt x="71" y="61"/>
                  </a:cubicBezTo>
                  <a:cubicBezTo>
                    <a:pt x="63" y="58"/>
                    <a:pt x="55" y="56"/>
                    <a:pt x="47" y="57"/>
                  </a:cubicBezTo>
                  <a:cubicBezTo>
                    <a:pt x="41" y="57"/>
                    <a:pt x="35" y="56"/>
                    <a:pt x="30" y="53"/>
                  </a:cubicBezTo>
                  <a:cubicBezTo>
                    <a:pt x="27" y="48"/>
                    <a:pt x="29" y="47"/>
                    <a:pt x="33" y="47"/>
                  </a:cubicBezTo>
                  <a:cubicBezTo>
                    <a:pt x="50" y="45"/>
                    <a:pt x="67" y="45"/>
                    <a:pt x="82" y="54"/>
                  </a:cubicBezTo>
                  <a:cubicBezTo>
                    <a:pt x="85" y="56"/>
                    <a:pt x="88" y="57"/>
                    <a:pt x="91" y="54"/>
                  </a:cubicBezTo>
                  <a:cubicBezTo>
                    <a:pt x="93" y="52"/>
                    <a:pt x="95" y="50"/>
                    <a:pt x="94" y="47"/>
                  </a:cubicBezTo>
                  <a:cubicBezTo>
                    <a:pt x="93" y="44"/>
                    <a:pt x="90" y="43"/>
                    <a:pt x="87" y="43"/>
                  </a:cubicBezTo>
                  <a:cubicBezTo>
                    <a:pt x="69" y="44"/>
                    <a:pt x="53" y="37"/>
                    <a:pt x="37" y="32"/>
                  </a:cubicBezTo>
                  <a:cubicBezTo>
                    <a:pt x="32" y="31"/>
                    <a:pt x="29" y="27"/>
                    <a:pt x="25" y="23"/>
                  </a:cubicBezTo>
                  <a:close/>
                </a:path>
              </a:pathLst>
            </a:custGeom>
            <a:solidFill>
              <a:srgbClr val="D4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3" name="Freeform 2720"/>
            <p:cNvSpPr/>
            <p:nvPr/>
          </p:nvSpPr>
          <p:spPr bwMode="auto">
            <a:xfrm>
              <a:off x="6941" y="1611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4" name="Freeform 2721"/>
            <p:cNvSpPr/>
            <p:nvPr/>
          </p:nvSpPr>
          <p:spPr bwMode="auto">
            <a:xfrm>
              <a:off x="6887" y="148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9A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5" name="Freeform 2722"/>
            <p:cNvSpPr/>
            <p:nvPr/>
          </p:nvSpPr>
          <p:spPr bwMode="auto">
            <a:xfrm>
              <a:off x="7006" y="1449"/>
              <a:ext cx="16" cy="9"/>
            </a:xfrm>
            <a:custGeom>
              <a:avLst/>
              <a:gdLst>
                <a:gd name="T0" fmla="*/ 7 w 11"/>
                <a:gd name="T1" fmla="*/ 6 h 6"/>
                <a:gd name="T2" fmla="*/ 3 w 11"/>
                <a:gd name="T3" fmla="*/ 4 h 6"/>
                <a:gd name="T4" fmla="*/ 0 w 11"/>
                <a:gd name="T5" fmla="*/ 0 h 6"/>
                <a:gd name="T6" fmla="*/ 11 w 11"/>
                <a:gd name="T7" fmla="*/ 6 h 6"/>
                <a:gd name="T8" fmla="*/ 7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7" y="6"/>
                  </a:moveTo>
                  <a:cubicBezTo>
                    <a:pt x="6" y="5"/>
                    <a:pt x="5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4" y="0"/>
                    <a:pt x="8" y="2"/>
                    <a:pt x="11" y="6"/>
                  </a:cubicBezTo>
                  <a:cubicBezTo>
                    <a:pt x="10" y="6"/>
                    <a:pt x="9" y="6"/>
                    <a:pt x="7" y="6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6" name="Freeform 2723"/>
            <p:cNvSpPr/>
            <p:nvPr/>
          </p:nvSpPr>
          <p:spPr bwMode="auto">
            <a:xfrm>
              <a:off x="7022" y="145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FA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7" name="Freeform 2724"/>
            <p:cNvSpPr/>
            <p:nvPr/>
          </p:nvSpPr>
          <p:spPr bwMode="auto">
            <a:xfrm>
              <a:off x="6838" y="1638"/>
              <a:ext cx="87" cy="48"/>
            </a:xfrm>
            <a:custGeom>
              <a:avLst/>
              <a:gdLst>
                <a:gd name="T0" fmla="*/ 4 w 58"/>
                <a:gd name="T1" fmla="*/ 9 h 32"/>
                <a:gd name="T2" fmla="*/ 0 w 58"/>
                <a:gd name="T3" fmla="*/ 5 h 32"/>
                <a:gd name="T4" fmla="*/ 22 w 58"/>
                <a:gd name="T5" fmla="*/ 4 h 32"/>
                <a:gd name="T6" fmla="*/ 58 w 58"/>
                <a:gd name="T7" fmla="*/ 18 h 32"/>
                <a:gd name="T8" fmla="*/ 54 w 58"/>
                <a:gd name="T9" fmla="*/ 24 h 32"/>
                <a:gd name="T10" fmla="*/ 52 w 58"/>
                <a:gd name="T11" fmla="*/ 26 h 32"/>
                <a:gd name="T12" fmla="*/ 52 w 58"/>
                <a:gd name="T13" fmla="*/ 26 h 32"/>
                <a:gd name="T14" fmla="*/ 12 w 58"/>
                <a:gd name="T15" fmla="*/ 16 h 32"/>
                <a:gd name="T16" fmla="*/ 4 w 58"/>
                <a:gd name="T1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2">
                  <a:moveTo>
                    <a:pt x="4" y="9"/>
                  </a:moveTo>
                  <a:cubicBezTo>
                    <a:pt x="2" y="8"/>
                    <a:pt x="1" y="6"/>
                    <a:pt x="0" y="5"/>
                  </a:cubicBezTo>
                  <a:cubicBezTo>
                    <a:pt x="8" y="0"/>
                    <a:pt x="15" y="4"/>
                    <a:pt x="22" y="4"/>
                  </a:cubicBezTo>
                  <a:cubicBezTo>
                    <a:pt x="35" y="5"/>
                    <a:pt x="48" y="9"/>
                    <a:pt x="58" y="18"/>
                  </a:cubicBezTo>
                  <a:cubicBezTo>
                    <a:pt x="57" y="20"/>
                    <a:pt x="55" y="22"/>
                    <a:pt x="54" y="24"/>
                  </a:cubicBezTo>
                  <a:cubicBezTo>
                    <a:pt x="53" y="24"/>
                    <a:pt x="53" y="25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37" y="32"/>
                    <a:pt x="24" y="28"/>
                    <a:pt x="12" y="16"/>
                  </a:cubicBezTo>
                  <a:cubicBezTo>
                    <a:pt x="10" y="13"/>
                    <a:pt x="7" y="10"/>
                    <a:pt x="4" y="9"/>
                  </a:cubicBezTo>
                  <a:close/>
                </a:path>
              </a:pathLst>
            </a:custGeom>
            <a:solidFill>
              <a:srgbClr val="CD9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8" name="Freeform 2725"/>
            <p:cNvSpPr/>
            <p:nvPr/>
          </p:nvSpPr>
          <p:spPr bwMode="auto">
            <a:xfrm>
              <a:off x="6832" y="1635"/>
              <a:ext cx="97" cy="30"/>
            </a:xfrm>
            <a:custGeom>
              <a:avLst/>
              <a:gdLst>
                <a:gd name="T0" fmla="*/ 62 w 65"/>
                <a:gd name="T1" fmla="*/ 20 h 20"/>
                <a:gd name="T2" fmla="*/ 34 w 65"/>
                <a:gd name="T3" fmla="*/ 10 h 20"/>
                <a:gd name="T4" fmla="*/ 4 w 65"/>
                <a:gd name="T5" fmla="*/ 7 h 20"/>
                <a:gd name="T6" fmla="*/ 0 w 65"/>
                <a:gd name="T7" fmla="*/ 1 h 20"/>
                <a:gd name="T8" fmla="*/ 1 w 65"/>
                <a:gd name="T9" fmla="*/ 0 h 20"/>
                <a:gd name="T10" fmla="*/ 2 w 65"/>
                <a:gd name="T11" fmla="*/ 1 h 20"/>
                <a:gd name="T12" fmla="*/ 30 w 65"/>
                <a:gd name="T13" fmla="*/ 3 h 20"/>
                <a:gd name="T14" fmla="*/ 52 w 65"/>
                <a:gd name="T15" fmla="*/ 10 h 20"/>
                <a:gd name="T16" fmla="*/ 65 w 65"/>
                <a:gd name="T17" fmla="*/ 16 h 20"/>
                <a:gd name="T18" fmla="*/ 62 w 65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0">
                  <a:moveTo>
                    <a:pt x="62" y="20"/>
                  </a:moveTo>
                  <a:cubicBezTo>
                    <a:pt x="53" y="18"/>
                    <a:pt x="44" y="12"/>
                    <a:pt x="34" y="10"/>
                  </a:cubicBezTo>
                  <a:cubicBezTo>
                    <a:pt x="25" y="9"/>
                    <a:pt x="15" y="7"/>
                    <a:pt x="4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1" y="2"/>
                    <a:pt x="21" y="3"/>
                    <a:pt x="30" y="3"/>
                  </a:cubicBezTo>
                  <a:cubicBezTo>
                    <a:pt x="38" y="3"/>
                    <a:pt x="45" y="7"/>
                    <a:pt x="52" y="10"/>
                  </a:cubicBezTo>
                  <a:cubicBezTo>
                    <a:pt x="57" y="12"/>
                    <a:pt x="61" y="14"/>
                    <a:pt x="65" y="16"/>
                  </a:cubicBezTo>
                  <a:cubicBezTo>
                    <a:pt x="65" y="18"/>
                    <a:pt x="64" y="19"/>
                    <a:pt x="62" y="20"/>
                  </a:cubicBezTo>
                  <a:close/>
                </a:path>
              </a:pathLst>
            </a:custGeom>
            <a:solidFill>
              <a:srgbClr val="D2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9" name="Freeform 2726"/>
            <p:cNvSpPr/>
            <p:nvPr/>
          </p:nvSpPr>
          <p:spPr bwMode="auto">
            <a:xfrm>
              <a:off x="6844" y="1651"/>
              <a:ext cx="72" cy="33"/>
            </a:xfrm>
            <a:custGeom>
              <a:avLst/>
              <a:gdLst>
                <a:gd name="T0" fmla="*/ 0 w 48"/>
                <a:gd name="T1" fmla="*/ 0 h 22"/>
                <a:gd name="T2" fmla="*/ 11 w 48"/>
                <a:gd name="T3" fmla="*/ 6 h 22"/>
                <a:gd name="T4" fmla="*/ 44 w 48"/>
                <a:gd name="T5" fmla="*/ 16 h 22"/>
                <a:gd name="T6" fmla="*/ 48 w 48"/>
                <a:gd name="T7" fmla="*/ 17 h 22"/>
                <a:gd name="T8" fmla="*/ 39 w 48"/>
                <a:gd name="T9" fmla="*/ 21 h 22"/>
                <a:gd name="T10" fmla="*/ 20 w 48"/>
                <a:gd name="T11" fmla="*/ 20 h 22"/>
                <a:gd name="T12" fmla="*/ 0 w 4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2">
                  <a:moveTo>
                    <a:pt x="0" y="0"/>
                  </a:moveTo>
                  <a:cubicBezTo>
                    <a:pt x="4" y="0"/>
                    <a:pt x="8" y="3"/>
                    <a:pt x="11" y="6"/>
                  </a:cubicBezTo>
                  <a:cubicBezTo>
                    <a:pt x="21" y="14"/>
                    <a:pt x="31" y="19"/>
                    <a:pt x="44" y="16"/>
                  </a:cubicBezTo>
                  <a:cubicBezTo>
                    <a:pt x="45" y="15"/>
                    <a:pt x="47" y="16"/>
                    <a:pt x="48" y="17"/>
                  </a:cubicBezTo>
                  <a:cubicBezTo>
                    <a:pt x="46" y="21"/>
                    <a:pt x="42" y="20"/>
                    <a:pt x="39" y="21"/>
                  </a:cubicBezTo>
                  <a:cubicBezTo>
                    <a:pt x="32" y="22"/>
                    <a:pt x="26" y="22"/>
                    <a:pt x="20" y="20"/>
                  </a:cubicBezTo>
                  <a:cubicBezTo>
                    <a:pt x="13" y="14"/>
                    <a:pt x="4" y="9"/>
                    <a:pt x="0" y="0"/>
                  </a:cubicBezTo>
                  <a:close/>
                </a:path>
              </a:pathLst>
            </a:custGeom>
            <a:solidFill>
              <a:srgbClr val="C1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0" name="Freeform 2727"/>
            <p:cNvSpPr/>
            <p:nvPr/>
          </p:nvSpPr>
          <p:spPr bwMode="auto">
            <a:xfrm>
              <a:off x="6874" y="1677"/>
              <a:ext cx="28" cy="12"/>
            </a:xfrm>
            <a:custGeom>
              <a:avLst/>
              <a:gdLst>
                <a:gd name="T0" fmla="*/ 0 w 19"/>
                <a:gd name="T1" fmla="*/ 3 h 8"/>
                <a:gd name="T2" fmla="*/ 19 w 19"/>
                <a:gd name="T3" fmla="*/ 4 h 8"/>
                <a:gd name="T4" fmla="*/ 18 w 19"/>
                <a:gd name="T5" fmla="*/ 5 h 8"/>
                <a:gd name="T6" fmla="*/ 7 w 19"/>
                <a:gd name="T7" fmla="*/ 7 h 8"/>
                <a:gd name="T8" fmla="*/ 0 w 1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6" y="0"/>
                    <a:pt x="12" y="4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4" y="6"/>
                    <a:pt x="11" y="7"/>
                    <a:pt x="7" y="7"/>
                  </a:cubicBezTo>
                  <a:cubicBezTo>
                    <a:pt x="3" y="8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AE7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1" name="Freeform 2728"/>
            <p:cNvSpPr/>
            <p:nvPr/>
          </p:nvSpPr>
          <p:spPr bwMode="auto">
            <a:xfrm>
              <a:off x="6916" y="167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1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2" name="Freeform 2729"/>
            <p:cNvSpPr/>
            <p:nvPr/>
          </p:nvSpPr>
          <p:spPr bwMode="auto">
            <a:xfrm>
              <a:off x="6931" y="165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29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3" name="Freeform 2730"/>
            <p:cNvSpPr/>
            <p:nvPr/>
          </p:nvSpPr>
          <p:spPr bwMode="auto">
            <a:xfrm>
              <a:off x="6836" y="1381"/>
              <a:ext cx="114" cy="27"/>
            </a:xfrm>
            <a:custGeom>
              <a:avLst/>
              <a:gdLst>
                <a:gd name="T0" fmla="*/ 76 w 76"/>
                <a:gd name="T1" fmla="*/ 18 h 18"/>
                <a:gd name="T2" fmla="*/ 69 w 76"/>
                <a:gd name="T3" fmla="*/ 13 h 18"/>
                <a:gd name="T4" fmla="*/ 56 w 76"/>
                <a:gd name="T5" fmla="*/ 7 h 18"/>
                <a:gd name="T6" fmla="*/ 8 w 76"/>
                <a:gd name="T7" fmla="*/ 10 h 18"/>
                <a:gd name="T8" fmla="*/ 1 w 76"/>
                <a:gd name="T9" fmla="*/ 10 h 18"/>
                <a:gd name="T10" fmla="*/ 2 w 76"/>
                <a:gd name="T11" fmla="*/ 7 h 18"/>
                <a:gd name="T12" fmla="*/ 5 w 76"/>
                <a:gd name="T13" fmla="*/ 5 h 18"/>
                <a:gd name="T14" fmla="*/ 9 w 76"/>
                <a:gd name="T15" fmla="*/ 7 h 18"/>
                <a:gd name="T16" fmla="*/ 51 w 76"/>
                <a:gd name="T17" fmla="*/ 3 h 18"/>
                <a:gd name="T18" fmla="*/ 56 w 76"/>
                <a:gd name="T19" fmla="*/ 2 h 18"/>
                <a:gd name="T20" fmla="*/ 70 w 76"/>
                <a:gd name="T21" fmla="*/ 8 h 18"/>
                <a:gd name="T22" fmla="*/ 74 w 76"/>
                <a:gd name="T23" fmla="*/ 9 h 18"/>
                <a:gd name="T24" fmla="*/ 74 w 76"/>
                <a:gd name="T25" fmla="*/ 12 h 18"/>
                <a:gd name="T26" fmla="*/ 74 w 76"/>
                <a:gd name="T27" fmla="*/ 14 h 18"/>
                <a:gd name="T28" fmla="*/ 76 w 76"/>
                <a:gd name="T2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8">
                  <a:moveTo>
                    <a:pt x="76" y="18"/>
                  </a:moveTo>
                  <a:cubicBezTo>
                    <a:pt x="73" y="18"/>
                    <a:pt x="70" y="16"/>
                    <a:pt x="69" y="13"/>
                  </a:cubicBezTo>
                  <a:cubicBezTo>
                    <a:pt x="66" y="8"/>
                    <a:pt x="61" y="7"/>
                    <a:pt x="56" y="7"/>
                  </a:cubicBezTo>
                  <a:cubicBezTo>
                    <a:pt x="40" y="6"/>
                    <a:pt x="24" y="6"/>
                    <a:pt x="8" y="10"/>
                  </a:cubicBezTo>
                  <a:cubicBezTo>
                    <a:pt x="6" y="11"/>
                    <a:pt x="3" y="10"/>
                    <a:pt x="1" y="10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7" y="5"/>
                    <a:pt x="8" y="6"/>
                    <a:pt x="9" y="7"/>
                  </a:cubicBezTo>
                  <a:cubicBezTo>
                    <a:pt x="23" y="5"/>
                    <a:pt x="37" y="2"/>
                    <a:pt x="51" y="3"/>
                  </a:cubicBezTo>
                  <a:cubicBezTo>
                    <a:pt x="53" y="3"/>
                    <a:pt x="54" y="3"/>
                    <a:pt x="56" y="2"/>
                  </a:cubicBezTo>
                  <a:cubicBezTo>
                    <a:pt x="62" y="0"/>
                    <a:pt x="68" y="1"/>
                    <a:pt x="70" y="8"/>
                  </a:cubicBezTo>
                  <a:cubicBezTo>
                    <a:pt x="71" y="9"/>
                    <a:pt x="73" y="9"/>
                    <a:pt x="74" y="9"/>
                  </a:cubicBezTo>
                  <a:cubicBezTo>
                    <a:pt x="74" y="10"/>
                    <a:pt x="74" y="11"/>
                    <a:pt x="74" y="12"/>
                  </a:cubicBezTo>
                  <a:cubicBezTo>
                    <a:pt x="73" y="13"/>
                    <a:pt x="74" y="14"/>
                    <a:pt x="74" y="14"/>
                  </a:cubicBezTo>
                  <a:cubicBezTo>
                    <a:pt x="75" y="15"/>
                    <a:pt x="76" y="17"/>
                    <a:pt x="76" y="18"/>
                  </a:cubicBezTo>
                  <a:close/>
                </a:path>
              </a:pathLst>
            </a:custGeom>
            <a:solidFill>
              <a:srgbClr val="CE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4" name="Freeform 2731"/>
            <p:cNvSpPr/>
            <p:nvPr/>
          </p:nvSpPr>
          <p:spPr bwMode="auto">
            <a:xfrm>
              <a:off x="6947" y="1399"/>
              <a:ext cx="0" cy="3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6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5" name="Freeform 2732"/>
            <p:cNvSpPr/>
            <p:nvPr/>
          </p:nvSpPr>
          <p:spPr bwMode="auto">
            <a:xfrm>
              <a:off x="5900" y="1746"/>
              <a:ext cx="5" cy="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4 h 4"/>
                <a:gd name="T4" fmla="*/ 1 w 3"/>
                <a:gd name="T5" fmla="*/ 4 h 4"/>
                <a:gd name="T6" fmla="*/ 1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6" name="Freeform 2733"/>
            <p:cNvSpPr/>
            <p:nvPr/>
          </p:nvSpPr>
          <p:spPr bwMode="auto">
            <a:xfrm>
              <a:off x="5870" y="1666"/>
              <a:ext cx="32" cy="74"/>
            </a:xfrm>
            <a:custGeom>
              <a:avLst/>
              <a:gdLst>
                <a:gd name="T0" fmla="*/ 2 w 21"/>
                <a:gd name="T1" fmla="*/ 1 h 49"/>
                <a:gd name="T2" fmla="*/ 10 w 21"/>
                <a:gd name="T3" fmla="*/ 10 h 49"/>
                <a:gd name="T4" fmla="*/ 20 w 21"/>
                <a:gd name="T5" fmla="*/ 28 h 49"/>
                <a:gd name="T6" fmla="*/ 20 w 21"/>
                <a:gd name="T7" fmla="*/ 29 h 49"/>
                <a:gd name="T8" fmla="*/ 20 w 21"/>
                <a:gd name="T9" fmla="*/ 36 h 49"/>
                <a:gd name="T10" fmla="*/ 20 w 21"/>
                <a:gd name="T11" fmla="*/ 38 h 49"/>
                <a:gd name="T12" fmla="*/ 19 w 21"/>
                <a:gd name="T13" fmla="*/ 49 h 49"/>
                <a:gd name="T14" fmla="*/ 16 w 21"/>
                <a:gd name="T15" fmla="*/ 38 h 49"/>
                <a:gd name="T16" fmla="*/ 6 w 21"/>
                <a:gd name="T17" fmla="*/ 14 h 49"/>
                <a:gd name="T18" fmla="*/ 0 w 21"/>
                <a:gd name="T19" fmla="*/ 1 h 49"/>
                <a:gd name="T20" fmla="*/ 1 w 21"/>
                <a:gd name="T21" fmla="*/ 0 h 49"/>
                <a:gd name="T22" fmla="*/ 2 w 21"/>
                <a:gd name="T2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9">
                  <a:moveTo>
                    <a:pt x="2" y="1"/>
                  </a:moveTo>
                  <a:cubicBezTo>
                    <a:pt x="4" y="5"/>
                    <a:pt x="7" y="7"/>
                    <a:pt x="10" y="10"/>
                  </a:cubicBezTo>
                  <a:cubicBezTo>
                    <a:pt x="15" y="15"/>
                    <a:pt x="19" y="21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42"/>
                    <a:pt x="21" y="46"/>
                    <a:pt x="19" y="49"/>
                  </a:cubicBezTo>
                  <a:cubicBezTo>
                    <a:pt x="17" y="46"/>
                    <a:pt x="17" y="42"/>
                    <a:pt x="16" y="38"/>
                  </a:cubicBezTo>
                  <a:cubicBezTo>
                    <a:pt x="15" y="29"/>
                    <a:pt x="11" y="21"/>
                    <a:pt x="6" y="14"/>
                  </a:cubicBezTo>
                  <a:cubicBezTo>
                    <a:pt x="4" y="10"/>
                    <a:pt x="0" y="6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7" name="Freeform 2734"/>
            <p:cNvSpPr/>
            <p:nvPr/>
          </p:nvSpPr>
          <p:spPr bwMode="auto">
            <a:xfrm>
              <a:off x="5860" y="1659"/>
              <a:ext cx="12" cy="9"/>
            </a:xfrm>
            <a:custGeom>
              <a:avLst/>
              <a:gdLst>
                <a:gd name="T0" fmla="*/ 5 w 8"/>
                <a:gd name="T1" fmla="*/ 0 h 6"/>
                <a:gd name="T2" fmla="*/ 7 w 8"/>
                <a:gd name="T3" fmla="*/ 2 h 6"/>
                <a:gd name="T4" fmla="*/ 7 w 8"/>
                <a:gd name="T5" fmla="*/ 6 h 6"/>
                <a:gd name="T6" fmla="*/ 7 w 8"/>
                <a:gd name="T7" fmla="*/ 6 h 6"/>
                <a:gd name="T8" fmla="*/ 4 w 8"/>
                <a:gd name="T9" fmla="*/ 5 h 6"/>
                <a:gd name="T10" fmla="*/ 1 w 8"/>
                <a:gd name="T11" fmla="*/ 2 h 6"/>
                <a:gd name="T12" fmla="*/ 5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8" y="3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5" y="6"/>
                    <a:pt x="4" y="5"/>
                  </a:cubicBezTo>
                  <a:cubicBezTo>
                    <a:pt x="3" y="5"/>
                    <a:pt x="0" y="4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0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8" name="Freeform 2735"/>
            <p:cNvSpPr/>
            <p:nvPr/>
          </p:nvSpPr>
          <p:spPr bwMode="auto">
            <a:xfrm>
              <a:off x="5899" y="1719"/>
              <a:ext cx="3" cy="30"/>
            </a:xfrm>
            <a:custGeom>
              <a:avLst/>
              <a:gdLst>
                <a:gd name="T0" fmla="*/ 0 w 2"/>
                <a:gd name="T1" fmla="*/ 14 h 20"/>
                <a:gd name="T2" fmla="*/ 0 w 2"/>
                <a:gd name="T3" fmla="*/ 0 h 20"/>
                <a:gd name="T4" fmla="*/ 2 w 2"/>
                <a:gd name="T5" fmla="*/ 1 h 20"/>
                <a:gd name="T6" fmla="*/ 2 w 2"/>
                <a:gd name="T7" fmla="*/ 18 h 20"/>
                <a:gd name="T8" fmla="*/ 2 w 2"/>
                <a:gd name="T9" fmla="*/ 20 h 20"/>
                <a:gd name="T10" fmla="*/ 0 w 2"/>
                <a:gd name="T11" fmla="*/ 20 h 20"/>
                <a:gd name="T12" fmla="*/ 0 w 2"/>
                <a:gd name="T1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0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6"/>
                    <a:pt x="2" y="12"/>
                    <a:pt x="2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0"/>
                    <a:pt x="1" y="20"/>
                    <a:pt x="0" y="20"/>
                  </a:cubicBezTo>
                  <a:cubicBezTo>
                    <a:pt x="0" y="18"/>
                    <a:pt x="0" y="16"/>
                    <a:pt x="0" y="14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9" name="Freeform 2736"/>
            <p:cNvSpPr/>
            <p:nvPr/>
          </p:nvSpPr>
          <p:spPr bwMode="auto">
            <a:xfrm>
              <a:off x="6650" y="610"/>
              <a:ext cx="5" cy="27"/>
            </a:xfrm>
            <a:custGeom>
              <a:avLst/>
              <a:gdLst>
                <a:gd name="T0" fmla="*/ 0 w 3"/>
                <a:gd name="T1" fmla="*/ 18 h 18"/>
                <a:gd name="T2" fmla="*/ 0 w 3"/>
                <a:gd name="T3" fmla="*/ 0 h 18"/>
                <a:gd name="T4" fmla="*/ 0 w 3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3" y="6"/>
                    <a:pt x="3" y="12"/>
                    <a:pt x="0" y="18"/>
                  </a:cubicBezTo>
                  <a:close/>
                </a:path>
              </a:pathLst>
            </a:custGeom>
            <a:solidFill>
              <a:srgbClr val="FC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0" name="Freeform 2737"/>
            <p:cNvSpPr/>
            <p:nvPr/>
          </p:nvSpPr>
          <p:spPr bwMode="auto">
            <a:xfrm>
              <a:off x="6766" y="861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1" name="Freeform 2738"/>
            <p:cNvSpPr/>
            <p:nvPr/>
          </p:nvSpPr>
          <p:spPr bwMode="auto">
            <a:xfrm>
              <a:off x="7406" y="3112"/>
              <a:ext cx="156" cy="234"/>
            </a:xfrm>
            <a:custGeom>
              <a:avLst/>
              <a:gdLst>
                <a:gd name="T0" fmla="*/ 101 w 104"/>
                <a:gd name="T1" fmla="*/ 10 h 156"/>
                <a:gd name="T2" fmla="*/ 103 w 104"/>
                <a:gd name="T3" fmla="*/ 12 h 156"/>
                <a:gd name="T4" fmla="*/ 104 w 104"/>
                <a:gd name="T5" fmla="*/ 14 h 156"/>
                <a:gd name="T6" fmla="*/ 103 w 104"/>
                <a:gd name="T7" fmla="*/ 14 h 156"/>
                <a:gd name="T8" fmla="*/ 81 w 104"/>
                <a:gd name="T9" fmla="*/ 28 h 156"/>
                <a:gd name="T10" fmla="*/ 74 w 104"/>
                <a:gd name="T11" fmla="*/ 36 h 156"/>
                <a:gd name="T12" fmla="*/ 64 w 104"/>
                <a:gd name="T13" fmla="*/ 50 h 156"/>
                <a:gd name="T14" fmla="*/ 51 w 104"/>
                <a:gd name="T15" fmla="*/ 67 h 156"/>
                <a:gd name="T16" fmla="*/ 42 w 104"/>
                <a:gd name="T17" fmla="*/ 75 h 156"/>
                <a:gd name="T18" fmla="*/ 42 w 104"/>
                <a:gd name="T19" fmla="*/ 78 h 156"/>
                <a:gd name="T20" fmla="*/ 44 w 104"/>
                <a:gd name="T21" fmla="*/ 79 h 156"/>
                <a:gd name="T22" fmla="*/ 53 w 104"/>
                <a:gd name="T23" fmla="*/ 76 h 156"/>
                <a:gd name="T24" fmla="*/ 55 w 104"/>
                <a:gd name="T25" fmla="*/ 96 h 156"/>
                <a:gd name="T26" fmla="*/ 49 w 104"/>
                <a:gd name="T27" fmla="*/ 122 h 156"/>
                <a:gd name="T28" fmla="*/ 42 w 104"/>
                <a:gd name="T29" fmla="*/ 139 h 156"/>
                <a:gd name="T30" fmla="*/ 29 w 104"/>
                <a:gd name="T31" fmla="*/ 156 h 156"/>
                <a:gd name="T32" fmla="*/ 6 w 104"/>
                <a:gd name="T33" fmla="*/ 147 h 156"/>
                <a:gd name="T34" fmla="*/ 2 w 104"/>
                <a:gd name="T35" fmla="*/ 136 h 156"/>
                <a:gd name="T36" fmla="*/ 5 w 104"/>
                <a:gd name="T37" fmla="*/ 120 h 156"/>
                <a:gd name="T38" fmla="*/ 4 w 104"/>
                <a:gd name="T39" fmla="*/ 93 h 156"/>
                <a:gd name="T40" fmla="*/ 8 w 104"/>
                <a:gd name="T41" fmla="*/ 69 h 156"/>
                <a:gd name="T42" fmla="*/ 13 w 104"/>
                <a:gd name="T43" fmla="*/ 55 h 156"/>
                <a:gd name="T44" fmla="*/ 30 w 104"/>
                <a:gd name="T45" fmla="*/ 42 h 156"/>
                <a:gd name="T46" fmla="*/ 48 w 104"/>
                <a:gd name="T47" fmla="*/ 28 h 156"/>
                <a:gd name="T48" fmla="*/ 50 w 104"/>
                <a:gd name="T49" fmla="*/ 27 h 156"/>
                <a:gd name="T50" fmla="*/ 83 w 104"/>
                <a:gd name="T51" fmla="*/ 4 h 156"/>
                <a:gd name="T52" fmla="*/ 97 w 104"/>
                <a:gd name="T53" fmla="*/ 5 h 156"/>
                <a:gd name="T54" fmla="*/ 97 w 104"/>
                <a:gd name="T55" fmla="*/ 5 h 156"/>
                <a:gd name="T56" fmla="*/ 99 w 104"/>
                <a:gd name="T57" fmla="*/ 7 h 156"/>
                <a:gd name="T58" fmla="*/ 99 w 104"/>
                <a:gd name="T59" fmla="*/ 7 h 156"/>
                <a:gd name="T60" fmla="*/ 100 w 104"/>
                <a:gd name="T61" fmla="*/ 8 h 156"/>
                <a:gd name="T62" fmla="*/ 101 w 104"/>
                <a:gd name="T63" fmla="*/ 1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56">
                  <a:moveTo>
                    <a:pt x="101" y="10"/>
                  </a:moveTo>
                  <a:cubicBezTo>
                    <a:pt x="102" y="11"/>
                    <a:pt x="102" y="12"/>
                    <a:pt x="103" y="12"/>
                  </a:cubicBezTo>
                  <a:cubicBezTo>
                    <a:pt x="104" y="13"/>
                    <a:pt x="104" y="13"/>
                    <a:pt x="104" y="14"/>
                  </a:cubicBezTo>
                  <a:cubicBezTo>
                    <a:pt x="104" y="14"/>
                    <a:pt x="103" y="14"/>
                    <a:pt x="103" y="14"/>
                  </a:cubicBezTo>
                  <a:cubicBezTo>
                    <a:pt x="92" y="14"/>
                    <a:pt x="86" y="21"/>
                    <a:pt x="81" y="28"/>
                  </a:cubicBezTo>
                  <a:cubicBezTo>
                    <a:pt x="79" y="31"/>
                    <a:pt x="77" y="34"/>
                    <a:pt x="74" y="36"/>
                  </a:cubicBezTo>
                  <a:cubicBezTo>
                    <a:pt x="69" y="39"/>
                    <a:pt x="64" y="43"/>
                    <a:pt x="64" y="50"/>
                  </a:cubicBezTo>
                  <a:cubicBezTo>
                    <a:pt x="63" y="58"/>
                    <a:pt x="59" y="64"/>
                    <a:pt x="51" y="67"/>
                  </a:cubicBezTo>
                  <a:cubicBezTo>
                    <a:pt x="47" y="69"/>
                    <a:pt x="44" y="72"/>
                    <a:pt x="42" y="75"/>
                  </a:cubicBezTo>
                  <a:cubicBezTo>
                    <a:pt x="41" y="76"/>
                    <a:pt x="41" y="77"/>
                    <a:pt x="42" y="78"/>
                  </a:cubicBezTo>
                  <a:cubicBezTo>
                    <a:pt x="42" y="79"/>
                    <a:pt x="43" y="79"/>
                    <a:pt x="44" y="79"/>
                  </a:cubicBezTo>
                  <a:cubicBezTo>
                    <a:pt x="47" y="77"/>
                    <a:pt x="50" y="75"/>
                    <a:pt x="53" y="76"/>
                  </a:cubicBezTo>
                  <a:cubicBezTo>
                    <a:pt x="56" y="82"/>
                    <a:pt x="56" y="89"/>
                    <a:pt x="55" y="96"/>
                  </a:cubicBezTo>
                  <a:cubicBezTo>
                    <a:pt x="53" y="105"/>
                    <a:pt x="53" y="113"/>
                    <a:pt x="49" y="122"/>
                  </a:cubicBezTo>
                  <a:cubicBezTo>
                    <a:pt x="48" y="128"/>
                    <a:pt x="43" y="133"/>
                    <a:pt x="42" y="139"/>
                  </a:cubicBezTo>
                  <a:cubicBezTo>
                    <a:pt x="41" y="147"/>
                    <a:pt x="36" y="152"/>
                    <a:pt x="29" y="156"/>
                  </a:cubicBezTo>
                  <a:cubicBezTo>
                    <a:pt x="21" y="155"/>
                    <a:pt x="14" y="150"/>
                    <a:pt x="6" y="147"/>
                  </a:cubicBezTo>
                  <a:cubicBezTo>
                    <a:pt x="1" y="146"/>
                    <a:pt x="0" y="141"/>
                    <a:pt x="2" y="136"/>
                  </a:cubicBezTo>
                  <a:cubicBezTo>
                    <a:pt x="5" y="131"/>
                    <a:pt x="6" y="126"/>
                    <a:pt x="5" y="120"/>
                  </a:cubicBezTo>
                  <a:cubicBezTo>
                    <a:pt x="9" y="111"/>
                    <a:pt x="3" y="102"/>
                    <a:pt x="4" y="93"/>
                  </a:cubicBezTo>
                  <a:cubicBezTo>
                    <a:pt x="5" y="85"/>
                    <a:pt x="8" y="78"/>
                    <a:pt x="8" y="69"/>
                  </a:cubicBezTo>
                  <a:cubicBezTo>
                    <a:pt x="8" y="64"/>
                    <a:pt x="10" y="59"/>
                    <a:pt x="13" y="55"/>
                  </a:cubicBezTo>
                  <a:cubicBezTo>
                    <a:pt x="19" y="52"/>
                    <a:pt x="25" y="48"/>
                    <a:pt x="30" y="42"/>
                  </a:cubicBezTo>
                  <a:cubicBezTo>
                    <a:pt x="35" y="37"/>
                    <a:pt x="41" y="31"/>
                    <a:pt x="48" y="28"/>
                  </a:cubicBezTo>
                  <a:cubicBezTo>
                    <a:pt x="49" y="28"/>
                    <a:pt x="50" y="27"/>
                    <a:pt x="50" y="27"/>
                  </a:cubicBezTo>
                  <a:cubicBezTo>
                    <a:pt x="57" y="13"/>
                    <a:pt x="72" y="11"/>
                    <a:pt x="83" y="4"/>
                  </a:cubicBezTo>
                  <a:cubicBezTo>
                    <a:pt x="88" y="2"/>
                    <a:pt x="93" y="0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8" y="5"/>
                    <a:pt x="99" y="6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00" y="7"/>
                    <a:pt x="100" y="8"/>
                    <a:pt x="100" y="8"/>
                  </a:cubicBezTo>
                  <a:cubicBezTo>
                    <a:pt x="100" y="9"/>
                    <a:pt x="101" y="10"/>
                    <a:pt x="101" y="1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2" name="Freeform 2739"/>
            <p:cNvSpPr/>
            <p:nvPr/>
          </p:nvSpPr>
          <p:spPr bwMode="auto">
            <a:xfrm>
              <a:off x="7582" y="3226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3" name="Freeform 2740"/>
            <p:cNvSpPr/>
            <p:nvPr/>
          </p:nvSpPr>
          <p:spPr bwMode="auto">
            <a:xfrm>
              <a:off x="7570" y="313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4" name="Freeform 2741"/>
            <p:cNvSpPr/>
            <p:nvPr/>
          </p:nvSpPr>
          <p:spPr bwMode="auto">
            <a:xfrm>
              <a:off x="7567" y="313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5" name="Freeform 2742"/>
            <p:cNvSpPr/>
            <p:nvPr/>
          </p:nvSpPr>
          <p:spPr bwMode="auto">
            <a:xfrm>
              <a:off x="7564" y="313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6" name="Freeform 2743"/>
            <p:cNvSpPr/>
            <p:nvPr/>
          </p:nvSpPr>
          <p:spPr bwMode="auto">
            <a:xfrm>
              <a:off x="7561" y="31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7" name="Freeform 2744"/>
            <p:cNvSpPr/>
            <p:nvPr/>
          </p:nvSpPr>
          <p:spPr bwMode="auto">
            <a:xfrm>
              <a:off x="7507" y="32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8" name="Freeform 2745"/>
            <p:cNvSpPr/>
            <p:nvPr/>
          </p:nvSpPr>
          <p:spPr bwMode="auto">
            <a:xfrm>
              <a:off x="7501" y="321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9" name="Freeform 2746"/>
            <p:cNvSpPr/>
            <p:nvPr/>
          </p:nvSpPr>
          <p:spPr bwMode="auto">
            <a:xfrm>
              <a:off x="7495" y="322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0" name="Freeform 2747"/>
            <p:cNvSpPr/>
            <p:nvPr/>
          </p:nvSpPr>
          <p:spPr bwMode="auto">
            <a:xfrm>
              <a:off x="7561" y="32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1" name="Freeform 2748"/>
            <p:cNvSpPr/>
            <p:nvPr/>
          </p:nvSpPr>
          <p:spPr bwMode="auto">
            <a:xfrm>
              <a:off x="7573" y="322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2" name="Freeform 2749"/>
            <p:cNvSpPr/>
            <p:nvPr/>
          </p:nvSpPr>
          <p:spPr bwMode="auto">
            <a:xfrm>
              <a:off x="7543" y="3049"/>
              <a:ext cx="40" cy="59"/>
            </a:xfrm>
            <a:custGeom>
              <a:avLst/>
              <a:gdLst>
                <a:gd name="T0" fmla="*/ 24 w 27"/>
                <a:gd name="T1" fmla="*/ 29 h 39"/>
                <a:gd name="T2" fmla="*/ 27 w 27"/>
                <a:gd name="T3" fmla="*/ 35 h 39"/>
                <a:gd name="T4" fmla="*/ 24 w 27"/>
                <a:gd name="T5" fmla="*/ 39 h 39"/>
                <a:gd name="T6" fmla="*/ 12 w 27"/>
                <a:gd name="T7" fmla="*/ 26 h 39"/>
                <a:gd name="T8" fmla="*/ 6 w 27"/>
                <a:gd name="T9" fmla="*/ 20 h 39"/>
                <a:gd name="T10" fmla="*/ 6 w 27"/>
                <a:gd name="T11" fmla="*/ 18 h 39"/>
                <a:gd name="T12" fmla="*/ 4 w 27"/>
                <a:gd name="T13" fmla="*/ 16 h 39"/>
                <a:gd name="T14" fmla="*/ 1 w 27"/>
                <a:gd name="T15" fmla="*/ 8 h 39"/>
                <a:gd name="T16" fmla="*/ 6 w 27"/>
                <a:gd name="T17" fmla="*/ 2 h 39"/>
                <a:gd name="T18" fmla="*/ 18 w 27"/>
                <a:gd name="T19" fmla="*/ 23 h 39"/>
                <a:gd name="T20" fmla="*/ 24 w 27"/>
                <a:gd name="T2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9">
                  <a:moveTo>
                    <a:pt x="24" y="29"/>
                  </a:moveTo>
                  <a:cubicBezTo>
                    <a:pt x="25" y="31"/>
                    <a:pt x="26" y="33"/>
                    <a:pt x="27" y="35"/>
                  </a:cubicBezTo>
                  <a:cubicBezTo>
                    <a:pt x="25" y="35"/>
                    <a:pt x="24" y="37"/>
                    <a:pt x="24" y="39"/>
                  </a:cubicBezTo>
                  <a:cubicBezTo>
                    <a:pt x="19" y="35"/>
                    <a:pt x="16" y="30"/>
                    <a:pt x="12" y="26"/>
                  </a:cubicBezTo>
                  <a:cubicBezTo>
                    <a:pt x="11" y="23"/>
                    <a:pt x="9" y="21"/>
                    <a:pt x="6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5" y="16"/>
                    <a:pt x="4" y="16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5"/>
                    <a:pt x="0" y="0"/>
                    <a:pt x="6" y="2"/>
                  </a:cubicBezTo>
                  <a:cubicBezTo>
                    <a:pt x="8" y="10"/>
                    <a:pt x="13" y="17"/>
                    <a:pt x="18" y="23"/>
                  </a:cubicBezTo>
                  <a:cubicBezTo>
                    <a:pt x="20" y="25"/>
                    <a:pt x="22" y="27"/>
                    <a:pt x="24" y="29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3" name="Freeform 2750"/>
            <p:cNvSpPr/>
            <p:nvPr/>
          </p:nvSpPr>
          <p:spPr bwMode="auto">
            <a:xfrm>
              <a:off x="7558" y="3105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4" name="Freeform 2751"/>
            <p:cNvSpPr/>
            <p:nvPr/>
          </p:nvSpPr>
          <p:spPr bwMode="auto">
            <a:xfrm>
              <a:off x="7561" y="311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5" name="Freeform 2752"/>
            <p:cNvSpPr/>
            <p:nvPr/>
          </p:nvSpPr>
          <p:spPr bwMode="auto">
            <a:xfrm>
              <a:off x="7582" y="3133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6" name="Freeform 2753"/>
            <p:cNvSpPr/>
            <p:nvPr/>
          </p:nvSpPr>
          <p:spPr bwMode="auto">
            <a:xfrm>
              <a:off x="7579" y="31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7" name="Freeform 2754"/>
            <p:cNvSpPr/>
            <p:nvPr/>
          </p:nvSpPr>
          <p:spPr bwMode="auto">
            <a:xfrm>
              <a:off x="7576" y="31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8" name="Freeform 2755"/>
            <p:cNvSpPr/>
            <p:nvPr/>
          </p:nvSpPr>
          <p:spPr bwMode="auto">
            <a:xfrm>
              <a:off x="7573" y="31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9" name="Freeform 2756"/>
            <p:cNvSpPr/>
            <p:nvPr/>
          </p:nvSpPr>
          <p:spPr bwMode="auto">
            <a:xfrm>
              <a:off x="7589" y="3123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0" name="Freeform 2757"/>
            <p:cNvSpPr/>
            <p:nvPr/>
          </p:nvSpPr>
          <p:spPr bwMode="auto">
            <a:xfrm>
              <a:off x="7570" y="312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1" name="Freeform 2758"/>
            <p:cNvSpPr/>
            <p:nvPr/>
          </p:nvSpPr>
          <p:spPr bwMode="auto">
            <a:xfrm>
              <a:off x="7586" y="312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2" name="Freeform 2759"/>
            <p:cNvSpPr/>
            <p:nvPr/>
          </p:nvSpPr>
          <p:spPr bwMode="auto">
            <a:xfrm>
              <a:off x="7567" y="31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3" name="Freeform 2760"/>
            <p:cNvSpPr/>
            <p:nvPr/>
          </p:nvSpPr>
          <p:spPr bwMode="auto">
            <a:xfrm>
              <a:off x="7564" y="311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4" name="Freeform 2761"/>
            <p:cNvSpPr/>
            <p:nvPr/>
          </p:nvSpPr>
          <p:spPr bwMode="auto">
            <a:xfrm>
              <a:off x="7583" y="311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5" name="Freeform 2762"/>
            <p:cNvSpPr/>
            <p:nvPr/>
          </p:nvSpPr>
          <p:spPr bwMode="auto">
            <a:xfrm>
              <a:off x="7582" y="3111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6" name="Freeform 2763"/>
            <p:cNvSpPr/>
            <p:nvPr/>
          </p:nvSpPr>
          <p:spPr bwMode="auto">
            <a:xfrm>
              <a:off x="7579" y="310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7" name="Freeform 2764"/>
            <p:cNvSpPr/>
            <p:nvPr/>
          </p:nvSpPr>
          <p:spPr bwMode="auto">
            <a:xfrm>
              <a:off x="7592" y="311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8" name="Freeform 2765"/>
            <p:cNvSpPr/>
            <p:nvPr/>
          </p:nvSpPr>
          <p:spPr bwMode="auto">
            <a:xfrm>
              <a:off x="7589" y="310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9" name="Freeform 2766"/>
            <p:cNvSpPr/>
            <p:nvPr/>
          </p:nvSpPr>
          <p:spPr bwMode="auto">
            <a:xfrm>
              <a:off x="7586" y="310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5C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0" name="Freeform 2767"/>
            <p:cNvSpPr/>
            <p:nvPr/>
          </p:nvSpPr>
          <p:spPr bwMode="auto">
            <a:xfrm>
              <a:off x="5930" y="218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1" name="Freeform 2768"/>
            <p:cNvSpPr/>
            <p:nvPr/>
          </p:nvSpPr>
          <p:spPr bwMode="auto">
            <a:xfrm>
              <a:off x="5992" y="220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2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2" name="Freeform 2769"/>
            <p:cNvSpPr/>
            <p:nvPr/>
          </p:nvSpPr>
          <p:spPr bwMode="auto">
            <a:xfrm>
              <a:off x="7579" y="1117"/>
              <a:ext cx="108" cy="77"/>
            </a:xfrm>
            <a:custGeom>
              <a:avLst/>
              <a:gdLst>
                <a:gd name="T0" fmla="*/ 63 w 72"/>
                <a:gd name="T1" fmla="*/ 14 h 51"/>
                <a:gd name="T2" fmla="*/ 55 w 72"/>
                <a:gd name="T3" fmla="*/ 19 h 51"/>
                <a:gd name="T4" fmla="*/ 51 w 72"/>
                <a:gd name="T5" fmla="*/ 19 h 51"/>
                <a:gd name="T6" fmla="*/ 14 w 72"/>
                <a:gd name="T7" fmla="*/ 39 h 51"/>
                <a:gd name="T8" fmla="*/ 4 w 72"/>
                <a:gd name="T9" fmla="*/ 51 h 51"/>
                <a:gd name="T10" fmla="*/ 1 w 72"/>
                <a:gd name="T11" fmla="*/ 50 h 51"/>
                <a:gd name="T12" fmla="*/ 2 w 72"/>
                <a:gd name="T13" fmla="*/ 46 h 51"/>
                <a:gd name="T14" fmla="*/ 2 w 72"/>
                <a:gd name="T15" fmla="*/ 46 h 51"/>
                <a:gd name="T16" fmla="*/ 3 w 72"/>
                <a:gd name="T17" fmla="*/ 44 h 51"/>
                <a:gd name="T18" fmla="*/ 36 w 72"/>
                <a:gd name="T19" fmla="*/ 13 h 51"/>
                <a:gd name="T20" fmla="*/ 42 w 72"/>
                <a:gd name="T21" fmla="*/ 8 h 51"/>
                <a:gd name="T22" fmla="*/ 48 w 72"/>
                <a:gd name="T23" fmla="*/ 4 h 51"/>
                <a:gd name="T24" fmla="*/ 64 w 72"/>
                <a:gd name="T25" fmla="*/ 1 h 51"/>
                <a:gd name="T26" fmla="*/ 72 w 72"/>
                <a:gd name="T27" fmla="*/ 5 h 51"/>
                <a:gd name="T28" fmla="*/ 63 w 72"/>
                <a:gd name="T29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51">
                  <a:moveTo>
                    <a:pt x="63" y="14"/>
                  </a:moveTo>
                  <a:cubicBezTo>
                    <a:pt x="59" y="14"/>
                    <a:pt x="57" y="16"/>
                    <a:pt x="55" y="19"/>
                  </a:cubicBezTo>
                  <a:cubicBezTo>
                    <a:pt x="54" y="20"/>
                    <a:pt x="53" y="20"/>
                    <a:pt x="51" y="19"/>
                  </a:cubicBezTo>
                  <a:cubicBezTo>
                    <a:pt x="34" y="16"/>
                    <a:pt x="24" y="28"/>
                    <a:pt x="14" y="39"/>
                  </a:cubicBezTo>
                  <a:cubicBezTo>
                    <a:pt x="11" y="43"/>
                    <a:pt x="9" y="49"/>
                    <a:pt x="4" y="51"/>
                  </a:cubicBezTo>
                  <a:cubicBezTo>
                    <a:pt x="3" y="51"/>
                    <a:pt x="2" y="51"/>
                    <a:pt x="1" y="50"/>
                  </a:cubicBezTo>
                  <a:cubicBezTo>
                    <a:pt x="1" y="49"/>
                    <a:pt x="0" y="47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3" y="45"/>
                    <a:pt x="3" y="44"/>
                  </a:cubicBezTo>
                  <a:cubicBezTo>
                    <a:pt x="11" y="31"/>
                    <a:pt x="21" y="19"/>
                    <a:pt x="36" y="13"/>
                  </a:cubicBezTo>
                  <a:cubicBezTo>
                    <a:pt x="39" y="12"/>
                    <a:pt x="41" y="11"/>
                    <a:pt x="42" y="8"/>
                  </a:cubicBezTo>
                  <a:cubicBezTo>
                    <a:pt x="43" y="5"/>
                    <a:pt x="45" y="4"/>
                    <a:pt x="48" y="4"/>
                  </a:cubicBezTo>
                  <a:cubicBezTo>
                    <a:pt x="53" y="4"/>
                    <a:pt x="58" y="0"/>
                    <a:pt x="64" y="1"/>
                  </a:cubicBezTo>
                  <a:cubicBezTo>
                    <a:pt x="68" y="1"/>
                    <a:pt x="70" y="3"/>
                    <a:pt x="72" y="5"/>
                  </a:cubicBezTo>
                  <a:cubicBezTo>
                    <a:pt x="72" y="11"/>
                    <a:pt x="65" y="10"/>
                    <a:pt x="63" y="14"/>
                  </a:cubicBezTo>
                  <a:close/>
                </a:path>
              </a:pathLst>
            </a:custGeom>
            <a:solidFill>
              <a:srgbClr val="C28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3" name="Freeform 2770"/>
            <p:cNvSpPr/>
            <p:nvPr/>
          </p:nvSpPr>
          <p:spPr bwMode="auto">
            <a:xfrm>
              <a:off x="7622" y="1233"/>
              <a:ext cx="29" cy="52"/>
            </a:xfrm>
            <a:custGeom>
              <a:avLst/>
              <a:gdLst>
                <a:gd name="T0" fmla="*/ 5 w 19"/>
                <a:gd name="T1" fmla="*/ 23 h 35"/>
                <a:gd name="T2" fmla="*/ 9 w 19"/>
                <a:gd name="T3" fmla="*/ 2 h 35"/>
                <a:gd name="T4" fmla="*/ 11 w 19"/>
                <a:gd name="T5" fmla="*/ 0 h 35"/>
                <a:gd name="T6" fmla="*/ 13 w 19"/>
                <a:gd name="T7" fmla="*/ 0 h 35"/>
                <a:gd name="T8" fmla="*/ 15 w 19"/>
                <a:gd name="T9" fmla="*/ 2 h 35"/>
                <a:gd name="T10" fmla="*/ 15 w 19"/>
                <a:gd name="T11" fmla="*/ 4 h 35"/>
                <a:gd name="T12" fmla="*/ 18 w 19"/>
                <a:gd name="T13" fmla="*/ 8 h 35"/>
                <a:gd name="T14" fmla="*/ 17 w 19"/>
                <a:gd name="T15" fmla="*/ 13 h 35"/>
                <a:gd name="T16" fmla="*/ 14 w 19"/>
                <a:gd name="T17" fmla="*/ 25 h 35"/>
                <a:gd name="T18" fmla="*/ 2 w 19"/>
                <a:gd name="T19" fmla="*/ 34 h 35"/>
                <a:gd name="T20" fmla="*/ 5 w 19"/>
                <a:gd name="T2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5">
                  <a:moveTo>
                    <a:pt x="5" y="23"/>
                  </a:moveTo>
                  <a:cubicBezTo>
                    <a:pt x="9" y="16"/>
                    <a:pt x="6" y="9"/>
                    <a:pt x="9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5"/>
                    <a:pt x="18" y="6"/>
                    <a:pt x="18" y="8"/>
                  </a:cubicBezTo>
                  <a:cubicBezTo>
                    <a:pt x="19" y="10"/>
                    <a:pt x="18" y="12"/>
                    <a:pt x="17" y="13"/>
                  </a:cubicBezTo>
                  <a:cubicBezTo>
                    <a:pt x="15" y="17"/>
                    <a:pt x="16" y="22"/>
                    <a:pt x="14" y="25"/>
                  </a:cubicBezTo>
                  <a:cubicBezTo>
                    <a:pt x="10" y="28"/>
                    <a:pt x="10" y="35"/>
                    <a:pt x="2" y="34"/>
                  </a:cubicBezTo>
                  <a:cubicBezTo>
                    <a:pt x="0" y="30"/>
                    <a:pt x="5" y="27"/>
                    <a:pt x="5" y="23"/>
                  </a:cubicBezTo>
                  <a:close/>
                </a:path>
              </a:pathLst>
            </a:custGeom>
            <a:solidFill>
              <a:srgbClr val="CB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4" name="Freeform 2771"/>
            <p:cNvSpPr/>
            <p:nvPr/>
          </p:nvSpPr>
          <p:spPr bwMode="auto">
            <a:xfrm>
              <a:off x="7619" y="1117"/>
              <a:ext cx="36" cy="18"/>
            </a:xfrm>
            <a:custGeom>
              <a:avLst/>
              <a:gdLst>
                <a:gd name="T0" fmla="*/ 21 w 24"/>
                <a:gd name="T1" fmla="*/ 6 h 12"/>
                <a:gd name="T2" fmla="*/ 15 w 24"/>
                <a:gd name="T3" fmla="*/ 8 h 12"/>
                <a:gd name="T4" fmla="*/ 0 w 24"/>
                <a:gd name="T5" fmla="*/ 12 h 12"/>
                <a:gd name="T6" fmla="*/ 7 w 24"/>
                <a:gd name="T7" fmla="*/ 6 h 12"/>
                <a:gd name="T8" fmla="*/ 11 w 24"/>
                <a:gd name="T9" fmla="*/ 4 h 12"/>
                <a:gd name="T10" fmla="*/ 13 w 24"/>
                <a:gd name="T11" fmla="*/ 4 h 12"/>
                <a:gd name="T12" fmla="*/ 22 w 24"/>
                <a:gd name="T13" fmla="*/ 2 h 12"/>
                <a:gd name="T14" fmla="*/ 23 w 24"/>
                <a:gd name="T15" fmla="*/ 2 h 12"/>
                <a:gd name="T16" fmla="*/ 21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1" y="6"/>
                  </a:moveTo>
                  <a:cubicBezTo>
                    <a:pt x="19" y="7"/>
                    <a:pt x="17" y="7"/>
                    <a:pt x="15" y="8"/>
                  </a:cubicBezTo>
                  <a:cubicBezTo>
                    <a:pt x="9" y="8"/>
                    <a:pt x="5" y="11"/>
                    <a:pt x="0" y="12"/>
                  </a:cubicBezTo>
                  <a:cubicBezTo>
                    <a:pt x="1" y="9"/>
                    <a:pt x="4" y="8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6" y="2"/>
                    <a:pt x="19" y="0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4"/>
                    <a:pt x="22" y="5"/>
                    <a:pt x="21" y="6"/>
                  </a:cubicBezTo>
                  <a:close/>
                </a:path>
              </a:pathLst>
            </a:custGeom>
            <a:solidFill>
              <a:srgbClr val="F3C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5" name="Freeform 2772"/>
            <p:cNvSpPr/>
            <p:nvPr/>
          </p:nvSpPr>
          <p:spPr bwMode="auto">
            <a:xfrm>
              <a:off x="7642" y="1236"/>
              <a:ext cx="15" cy="24"/>
            </a:xfrm>
            <a:custGeom>
              <a:avLst/>
              <a:gdLst>
                <a:gd name="T0" fmla="*/ 2 w 10"/>
                <a:gd name="T1" fmla="*/ 10 h 16"/>
                <a:gd name="T2" fmla="*/ 3 w 10"/>
                <a:gd name="T3" fmla="*/ 6 h 16"/>
                <a:gd name="T4" fmla="*/ 3 w 10"/>
                <a:gd name="T5" fmla="*/ 2 h 16"/>
                <a:gd name="T6" fmla="*/ 4 w 10"/>
                <a:gd name="T7" fmla="*/ 0 h 16"/>
                <a:gd name="T8" fmla="*/ 9 w 10"/>
                <a:gd name="T9" fmla="*/ 8 h 16"/>
                <a:gd name="T10" fmla="*/ 7 w 10"/>
                <a:gd name="T11" fmla="*/ 13 h 16"/>
                <a:gd name="T12" fmla="*/ 2 w 10"/>
                <a:gd name="T13" fmla="*/ 15 h 16"/>
                <a:gd name="T14" fmla="*/ 2 w 10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2" y="10"/>
                  </a:moveTo>
                  <a:cubicBezTo>
                    <a:pt x="2" y="8"/>
                    <a:pt x="3" y="7"/>
                    <a:pt x="3" y="6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10" y="1"/>
                    <a:pt x="10" y="1"/>
                    <a:pt x="9" y="8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4"/>
                    <a:pt x="4" y="16"/>
                    <a:pt x="2" y="15"/>
                  </a:cubicBezTo>
                  <a:cubicBezTo>
                    <a:pt x="0" y="14"/>
                    <a:pt x="0" y="12"/>
                    <a:pt x="2" y="10"/>
                  </a:cubicBezTo>
                  <a:close/>
                </a:path>
              </a:pathLst>
            </a:custGeom>
            <a:solidFill>
              <a:srgbClr val="A16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6" name="Freeform 2773"/>
            <p:cNvSpPr/>
            <p:nvPr/>
          </p:nvSpPr>
          <p:spPr bwMode="auto">
            <a:xfrm>
              <a:off x="7645" y="1239"/>
              <a:ext cx="1" cy="6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7" name="Freeform 2774"/>
            <p:cNvSpPr/>
            <p:nvPr/>
          </p:nvSpPr>
          <p:spPr bwMode="auto">
            <a:xfrm>
              <a:off x="7579" y="1186"/>
              <a:ext cx="3" cy="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4 h 5"/>
                <a:gd name="T4" fmla="*/ 1 w 2"/>
                <a:gd name="T5" fmla="*/ 5 h 5"/>
                <a:gd name="T6" fmla="*/ 0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8" name="Freeform 2775"/>
            <p:cNvSpPr/>
            <p:nvPr/>
          </p:nvSpPr>
          <p:spPr bwMode="auto">
            <a:xfrm>
              <a:off x="7642" y="123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D39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9" name="Freeform 2776"/>
            <p:cNvSpPr/>
            <p:nvPr/>
          </p:nvSpPr>
          <p:spPr bwMode="auto">
            <a:xfrm>
              <a:off x="7576" y="1192"/>
              <a:ext cx="3" cy="5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0" name="Freeform 2777"/>
            <p:cNvSpPr/>
            <p:nvPr/>
          </p:nvSpPr>
          <p:spPr bwMode="auto">
            <a:xfrm>
              <a:off x="7582" y="1183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1" name="Freeform 2778"/>
            <p:cNvSpPr/>
            <p:nvPr/>
          </p:nvSpPr>
          <p:spPr bwMode="auto">
            <a:xfrm>
              <a:off x="7610" y="1231"/>
              <a:ext cx="23" cy="5"/>
            </a:xfrm>
            <a:custGeom>
              <a:avLst/>
              <a:gdLst>
                <a:gd name="T0" fmla="*/ 15 w 15"/>
                <a:gd name="T1" fmla="*/ 3 h 3"/>
                <a:gd name="T2" fmla="*/ 0 w 15"/>
                <a:gd name="T3" fmla="*/ 3 h 3"/>
                <a:gd name="T4" fmla="*/ 0 w 15"/>
                <a:gd name="T5" fmla="*/ 1 h 3"/>
                <a:gd name="T6" fmla="*/ 15 w 1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5" y="3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1"/>
                    <a:pt x="10" y="0"/>
                    <a:pt x="15" y="3"/>
                  </a:cubicBezTo>
                  <a:close/>
                </a:path>
              </a:pathLst>
            </a:custGeom>
            <a:solidFill>
              <a:srgbClr val="E9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2" name="Freeform 2779"/>
            <p:cNvSpPr/>
            <p:nvPr/>
          </p:nvSpPr>
          <p:spPr bwMode="auto">
            <a:xfrm>
              <a:off x="7639" y="1114"/>
              <a:ext cx="13" cy="9"/>
            </a:xfrm>
            <a:custGeom>
              <a:avLst/>
              <a:gdLst>
                <a:gd name="T0" fmla="*/ 9 w 9"/>
                <a:gd name="T1" fmla="*/ 4 h 6"/>
                <a:gd name="T2" fmla="*/ 0 w 9"/>
                <a:gd name="T3" fmla="*/ 6 h 6"/>
                <a:gd name="T4" fmla="*/ 6 w 9"/>
                <a:gd name="T5" fmla="*/ 0 h 6"/>
                <a:gd name="T6" fmla="*/ 9 w 9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6" y="5"/>
                    <a:pt x="3" y="5"/>
                    <a:pt x="0" y="6"/>
                  </a:cubicBezTo>
                  <a:cubicBezTo>
                    <a:pt x="1" y="4"/>
                    <a:pt x="3" y="2"/>
                    <a:pt x="6" y="0"/>
                  </a:cubicBezTo>
                  <a:cubicBezTo>
                    <a:pt x="7" y="2"/>
                    <a:pt x="8" y="3"/>
                    <a:pt x="9" y="4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3" name="Freeform 2780"/>
            <p:cNvSpPr/>
            <p:nvPr/>
          </p:nvSpPr>
          <p:spPr bwMode="auto">
            <a:xfrm>
              <a:off x="7630" y="1123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4" name="Freeform 2781"/>
            <p:cNvSpPr/>
            <p:nvPr/>
          </p:nvSpPr>
          <p:spPr bwMode="auto">
            <a:xfrm>
              <a:off x="7651" y="1111"/>
              <a:ext cx="37" cy="15"/>
            </a:xfrm>
            <a:custGeom>
              <a:avLst/>
              <a:gdLst>
                <a:gd name="T0" fmla="*/ 0 w 25"/>
                <a:gd name="T1" fmla="*/ 10 h 10"/>
                <a:gd name="T2" fmla="*/ 2 w 25"/>
                <a:gd name="T3" fmla="*/ 6 h 10"/>
                <a:gd name="T4" fmla="*/ 15 w 25"/>
                <a:gd name="T5" fmla="*/ 0 h 10"/>
                <a:gd name="T6" fmla="*/ 25 w 25"/>
                <a:gd name="T7" fmla="*/ 8 h 10"/>
                <a:gd name="T8" fmla="*/ 24 w 25"/>
                <a:gd name="T9" fmla="*/ 9 h 10"/>
                <a:gd name="T10" fmla="*/ 17 w 25"/>
                <a:gd name="T11" fmla="*/ 8 h 10"/>
                <a:gd name="T12" fmla="*/ 0 w 2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9"/>
                    <a:pt x="1" y="7"/>
                    <a:pt x="2" y="6"/>
                  </a:cubicBezTo>
                  <a:cubicBezTo>
                    <a:pt x="6" y="5"/>
                    <a:pt x="10" y="0"/>
                    <a:pt x="15" y="0"/>
                  </a:cubicBezTo>
                  <a:cubicBezTo>
                    <a:pt x="18" y="3"/>
                    <a:pt x="25" y="2"/>
                    <a:pt x="25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1" y="9"/>
                    <a:pt x="19" y="10"/>
                    <a:pt x="17" y="8"/>
                  </a:cubicBezTo>
                  <a:cubicBezTo>
                    <a:pt x="11" y="7"/>
                    <a:pt x="5" y="10"/>
                    <a:pt x="0" y="10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5" name="Freeform 2782"/>
            <p:cNvSpPr/>
            <p:nvPr/>
          </p:nvSpPr>
          <p:spPr bwMode="auto">
            <a:xfrm>
              <a:off x="6787" y="1359"/>
              <a:ext cx="138" cy="51"/>
            </a:xfrm>
            <a:custGeom>
              <a:avLst/>
              <a:gdLst>
                <a:gd name="T0" fmla="*/ 21 w 92"/>
                <a:gd name="T1" fmla="*/ 10 h 34"/>
                <a:gd name="T2" fmla="*/ 53 w 92"/>
                <a:gd name="T3" fmla="*/ 0 h 34"/>
                <a:gd name="T4" fmla="*/ 78 w 92"/>
                <a:gd name="T5" fmla="*/ 1 h 34"/>
                <a:gd name="T6" fmla="*/ 86 w 92"/>
                <a:gd name="T7" fmla="*/ 2 h 34"/>
                <a:gd name="T8" fmla="*/ 91 w 92"/>
                <a:gd name="T9" fmla="*/ 9 h 34"/>
                <a:gd name="T10" fmla="*/ 85 w 92"/>
                <a:gd name="T11" fmla="*/ 15 h 34"/>
                <a:gd name="T12" fmla="*/ 78 w 92"/>
                <a:gd name="T13" fmla="*/ 16 h 34"/>
                <a:gd name="T14" fmla="*/ 42 w 92"/>
                <a:gd name="T15" fmla="*/ 20 h 34"/>
                <a:gd name="T16" fmla="*/ 38 w 92"/>
                <a:gd name="T17" fmla="*/ 20 h 34"/>
                <a:gd name="T18" fmla="*/ 48 w 92"/>
                <a:gd name="T19" fmla="*/ 12 h 34"/>
                <a:gd name="T20" fmla="*/ 73 w 92"/>
                <a:gd name="T21" fmla="*/ 9 h 34"/>
                <a:gd name="T22" fmla="*/ 24 w 92"/>
                <a:gd name="T23" fmla="*/ 20 h 34"/>
                <a:gd name="T24" fmla="*/ 24 w 92"/>
                <a:gd name="T25" fmla="*/ 22 h 34"/>
                <a:gd name="T26" fmla="*/ 24 w 92"/>
                <a:gd name="T27" fmla="*/ 28 h 34"/>
                <a:gd name="T28" fmla="*/ 21 w 92"/>
                <a:gd name="T29" fmla="*/ 30 h 34"/>
                <a:gd name="T30" fmla="*/ 18 w 92"/>
                <a:gd name="T31" fmla="*/ 32 h 34"/>
                <a:gd name="T32" fmla="*/ 15 w 92"/>
                <a:gd name="T33" fmla="*/ 32 h 34"/>
                <a:gd name="T34" fmla="*/ 7 w 92"/>
                <a:gd name="T35" fmla="*/ 34 h 34"/>
                <a:gd name="T36" fmla="*/ 3 w 92"/>
                <a:gd name="T37" fmla="*/ 25 h 34"/>
                <a:gd name="T38" fmla="*/ 13 w 92"/>
                <a:gd name="T39" fmla="*/ 16 h 34"/>
                <a:gd name="T40" fmla="*/ 21 w 92"/>
                <a:gd name="T4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34">
                  <a:moveTo>
                    <a:pt x="21" y="10"/>
                  </a:moveTo>
                  <a:cubicBezTo>
                    <a:pt x="30" y="3"/>
                    <a:pt x="41" y="0"/>
                    <a:pt x="53" y="0"/>
                  </a:cubicBezTo>
                  <a:cubicBezTo>
                    <a:pt x="61" y="0"/>
                    <a:pt x="70" y="0"/>
                    <a:pt x="78" y="1"/>
                  </a:cubicBezTo>
                  <a:cubicBezTo>
                    <a:pt x="81" y="1"/>
                    <a:pt x="84" y="1"/>
                    <a:pt x="86" y="2"/>
                  </a:cubicBezTo>
                  <a:cubicBezTo>
                    <a:pt x="89" y="3"/>
                    <a:pt x="92" y="5"/>
                    <a:pt x="91" y="9"/>
                  </a:cubicBezTo>
                  <a:cubicBezTo>
                    <a:pt x="91" y="12"/>
                    <a:pt x="89" y="15"/>
                    <a:pt x="85" y="15"/>
                  </a:cubicBezTo>
                  <a:cubicBezTo>
                    <a:pt x="83" y="16"/>
                    <a:pt x="80" y="16"/>
                    <a:pt x="78" y="16"/>
                  </a:cubicBezTo>
                  <a:cubicBezTo>
                    <a:pt x="66" y="16"/>
                    <a:pt x="54" y="17"/>
                    <a:pt x="42" y="20"/>
                  </a:cubicBezTo>
                  <a:cubicBezTo>
                    <a:pt x="41" y="21"/>
                    <a:pt x="39" y="21"/>
                    <a:pt x="38" y="20"/>
                  </a:cubicBezTo>
                  <a:cubicBezTo>
                    <a:pt x="38" y="13"/>
                    <a:pt x="44" y="13"/>
                    <a:pt x="48" y="12"/>
                  </a:cubicBezTo>
                  <a:cubicBezTo>
                    <a:pt x="57" y="11"/>
                    <a:pt x="65" y="9"/>
                    <a:pt x="73" y="9"/>
                  </a:cubicBezTo>
                  <a:cubicBezTo>
                    <a:pt x="55" y="7"/>
                    <a:pt x="39" y="11"/>
                    <a:pt x="24" y="20"/>
                  </a:cubicBezTo>
                  <a:cubicBezTo>
                    <a:pt x="23" y="20"/>
                    <a:pt x="24" y="21"/>
                    <a:pt x="24" y="22"/>
                  </a:cubicBezTo>
                  <a:cubicBezTo>
                    <a:pt x="26" y="24"/>
                    <a:pt x="25" y="26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7" y="32"/>
                    <a:pt x="16" y="32"/>
                    <a:pt x="15" y="32"/>
                  </a:cubicBezTo>
                  <a:cubicBezTo>
                    <a:pt x="13" y="33"/>
                    <a:pt x="10" y="34"/>
                    <a:pt x="7" y="34"/>
                  </a:cubicBezTo>
                  <a:cubicBezTo>
                    <a:pt x="2" y="33"/>
                    <a:pt x="0" y="29"/>
                    <a:pt x="3" y="25"/>
                  </a:cubicBezTo>
                  <a:cubicBezTo>
                    <a:pt x="6" y="21"/>
                    <a:pt x="10" y="19"/>
                    <a:pt x="13" y="16"/>
                  </a:cubicBezTo>
                  <a:cubicBezTo>
                    <a:pt x="15" y="13"/>
                    <a:pt x="19" y="12"/>
                    <a:pt x="21" y="10"/>
                  </a:cubicBezTo>
                  <a:close/>
                </a:path>
              </a:pathLst>
            </a:custGeom>
            <a:solidFill>
              <a:srgbClr val="C48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6" name="Freeform 2783"/>
            <p:cNvSpPr/>
            <p:nvPr/>
          </p:nvSpPr>
          <p:spPr bwMode="auto">
            <a:xfrm>
              <a:off x="6818" y="1381"/>
              <a:ext cx="32" cy="26"/>
            </a:xfrm>
            <a:custGeom>
              <a:avLst/>
              <a:gdLst>
                <a:gd name="T0" fmla="*/ 17 w 21"/>
                <a:gd name="T1" fmla="*/ 5 h 17"/>
                <a:gd name="T2" fmla="*/ 21 w 21"/>
                <a:gd name="T3" fmla="*/ 5 h 17"/>
                <a:gd name="T4" fmla="*/ 21 w 21"/>
                <a:gd name="T5" fmla="*/ 7 h 17"/>
                <a:gd name="T6" fmla="*/ 17 w 21"/>
                <a:gd name="T7" fmla="*/ 7 h 17"/>
                <a:gd name="T8" fmla="*/ 15 w 21"/>
                <a:gd name="T9" fmla="*/ 9 h 17"/>
                <a:gd name="T10" fmla="*/ 13 w 21"/>
                <a:gd name="T11" fmla="*/ 10 h 17"/>
                <a:gd name="T12" fmla="*/ 11 w 21"/>
                <a:gd name="T13" fmla="*/ 10 h 17"/>
                <a:gd name="T14" fmla="*/ 0 w 21"/>
                <a:gd name="T15" fmla="*/ 12 h 17"/>
                <a:gd name="T16" fmla="*/ 4 w 21"/>
                <a:gd name="T17" fmla="*/ 9 h 17"/>
                <a:gd name="T18" fmla="*/ 17 w 21"/>
                <a:gd name="T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5"/>
                    <a:pt x="20" y="5"/>
                    <a:pt x="21" y="5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6" y="7"/>
                    <a:pt x="16" y="8"/>
                    <a:pt x="15" y="9"/>
                  </a:cubicBezTo>
                  <a:cubicBezTo>
                    <a:pt x="14" y="9"/>
                    <a:pt x="14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8" y="13"/>
                    <a:pt x="4" y="17"/>
                    <a:pt x="0" y="12"/>
                  </a:cubicBezTo>
                  <a:cubicBezTo>
                    <a:pt x="1" y="11"/>
                    <a:pt x="2" y="10"/>
                    <a:pt x="4" y="9"/>
                  </a:cubicBezTo>
                  <a:cubicBezTo>
                    <a:pt x="7" y="2"/>
                    <a:pt x="11" y="0"/>
                    <a:pt x="17" y="5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7" name="Freeform 2784"/>
            <p:cNvSpPr/>
            <p:nvPr/>
          </p:nvSpPr>
          <p:spPr bwMode="auto">
            <a:xfrm>
              <a:off x="6709" y="1387"/>
              <a:ext cx="87" cy="69"/>
            </a:xfrm>
            <a:custGeom>
              <a:avLst/>
              <a:gdLst>
                <a:gd name="T0" fmla="*/ 25 w 58"/>
                <a:gd name="T1" fmla="*/ 43 h 46"/>
                <a:gd name="T2" fmla="*/ 17 w 58"/>
                <a:gd name="T3" fmla="*/ 40 h 46"/>
                <a:gd name="T4" fmla="*/ 11 w 58"/>
                <a:gd name="T5" fmla="*/ 22 h 46"/>
                <a:gd name="T6" fmla="*/ 0 w 58"/>
                <a:gd name="T7" fmla="*/ 14 h 46"/>
                <a:gd name="T8" fmla="*/ 17 w 58"/>
                <a:gd name="T9" fmla="*/ 1 h 46"/>
                <a:gd name="T10" fmla="*/ 22 w 58"/>
                <a:gd name="T11" fmla="*/ 14 h 46"/>
                <a:gd name="T12" fmla="*/ 27 w 58"/>
                <a:gd name="T13" fmla="*/ 27 h 46"/>
                <a:gd name="T14" fmla="*/ 42 w 58"/>
                <a:gd name="T15" fmla="*/ 10 h 46"/>
                <a:gd name="T16" fmla="*/ 54 w 58"/>
                <a:gd name="T17" fmla="*/ 1 h 46"/>
                <a:gd name="T18" fmla="*/ 57 w 58"/>
                <a:gd name="T19" fmla="*/ 0 h 46"/>
                <a:gd name="T20" fmla="*/ 58 w 58"/>
                <a:gd name="T21" fmla="*/ 1 h 46"/>
                <a:gd name="T22" fmla="*/ 48 w 58"/>
                <a:gd name="T23" fmla="*/ 18 h 46"/>
                <a:gd name="T24" fmla="*/ 45 w 58"/>
                <a:gd name="T25" fmla="*/ 29 h 46"/>
                <a:gd name="T26" fmla="*/ 29 w 58"/>
                <a:gd name="T27" fmla="*/ 41 h 46"/>
                <a:gd name="T28" fmla="*/ 27 w 58"/>
                <a:gd name="T29" fmla="*/ 42 h 46"/>
                <a:gd name="T30" fmla="*/ 25 w 58"/>
                <a:gd name="T31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6">
                  <a:moveTo>
                    <a:pt x="25" y="43"/>
                  </a:moveTo>
                  <a:cubicBezTo>
                    <a:pt x="21" y="46"/>
                    <a:pt x="19" y="43"/>
                    <a:pt x="17" y="40"/>
                  </a:cubicBezTo>
                  <a:cubicBezTo>
                    <a:pt x="13" y="35"/>
                    <a:pt x="12" y="28"/>
                    <a:pt x="11" y="22"/>
                  </a:cubicBezTo>
                  <a:cubicBezTo>
                    <a:pt x="9" y="17"/>
                    <a:pt x="6" y="13"/>
                    <a:pt x="0" y="14"/>
                  </a:cubicBezTo>
                  <a:cubicBezTo>
                    <a:pt x="6" y="11"/>
                    <a:pt x="11" y="5"/>
                    <a:pt x="17" y="1"/>
                  </a:cubicBezTo>
                  <a:cubicBezTo>
                    <a:pt x="23" y="4"/>
                    <a:pt x="20" y="10"/>
                    <a:pt x="22" y="14"/>
                  </a:cubicBezTo>
                  <a:cubicBezTo>
                    <a:pt x="24" y="18"/>
                    <a:pt x="24" y="22"/>
                    <a:pt x="27" y="27"/>
                  </a:cubicBezTo>
                  <a:cubicBezTo>
                    <a:pt x="31" y="19"/>
                    <a:pt x="33" y="11"/>
                    <a:pt x="42" y="10"/>
                  </a:cubicBezTo>
                  <a:cubicBezTo>
                    <a:pt x="46" y="8"/>
                    <a:pt x="51" y="5"/>
                    <a:pt x="54" y="1"/>
                  </a:cubicBezTo>
                  <a:cubicBezTo>
                    <a:pt x="55" y="1"/>
                    <a:pt x="56" y="1"/>
                    <a:pt x="57" y="0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6" y="8"/>
                    <a:pt x="53" y="13"/>
                    <a:pt x="48" y="18"/>
                  </a:cubicBezTo>
                  <a:cubicBezTo>
                    <a:pt x="45" y="22"/>
                    <a:pt x="43" y="25"/>
                    <a:pt x="45" y="29"/>
                  </a:cubicBezTo>
                  <a:cubicBezTo>
                    <a:pt x="43" y="37"/>
                    <a:pt x="36" y="40"/>
                    <a:pt x="29" y="41"/>
                  </a:cubicBezTo>
                  <a:cubicBezTo>
                    <a:pt x="29" y="41"/>
                    <a:pt x="28" y="42"/>
                    <a:pt x="27" y="42"/>
                  </a:cubicBezTo>
                  <a:cubicBezTo>
                    <a:pt x="26" y="42"/>
                    <a:pt x="26" y="42"/>
                    <a:pt x="25" y="43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8" name="Freeform 2785"/>
            <p:cNvSpPr/>
            <p:nvPr/>
          </p:nvSpPr>
          <p:spPr bwMode="auto">
            <a:xfrm>
              <a:off x="6803" y="1374"/>
              <a:ext cx="15" cy="10"/>
            </a:xfrm>
            <a:custGeom>
              <a:avLst/>
              <a:gdLst>
                <a:gd name="T0" fmla="*/ 10 w 10"/>
                <a:gd name="T1" fmla="*/ 0 h 7"/>
                <a:gd name="T2" fmla="*/ 4 w 10"/>
                <a:gd name="T3" fmla="*/ 6 h 7"/>
                <a:gd name="T4" fmla="*/ 1 w 10"/>
                <a:gd name="T5" fmla="*/ 7 h 7"/>
                <a:gd name="T6" fmla="*/ 0 w 10"/>
                <a:gd name="T7" fmla="*/ 6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9" y="3"/>
                    <a:pt x="6" y="4"/>
                    <a:pt x="4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3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9" name="Freeform 2786"/>
            <p:cNvSpPr/>
            <p:nvPr/>
          </p:nvSpPr>
          <p:spPr bwMode="auto">
            <a:xfrm>
              <a:off x="6794" y="1383"/>
              <a:ext cx="9" cy="9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0 h 6"/>
                <a:gd name="T4" fmla="*/ 6 w 6"/>
                <a:gd name="T5" fmla="*/ 0 h 6"/>
                <a:gd name="T6" fmla="*/ 1 w 6"/>
                <a:gd name="T7" fmla="*/ 4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4" y="6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C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0" name="Freeform 2787"/>
            <p:cNvSpPr/>
            <p:nvPr/>
          </p:nvSpPr>
          <p:spPr bwMode="auto">
            <a:xfrm>
              <a:off x="6536" y="3321"/>
              <a:ext cx="170" cy="324"/>
            </a:xfrm>
            <a:custGeom>
              <a:avLst/>
              <a:gdLst>
                <a:gd name="T0" fmla="*/ 113 w 113"/>
                <a:gd name="T1" fmla="*/ 4 h 216"/>
                <a:gd name="T2" fmla="*/ 111 w 113"/>
                <a:gd name="T3" fmla="*/ 9 h 216"/>
                <a:gd name="T4" fmla="*/ 108 w 113"/>
                <a:gd name="T5" fmla="*/ 20 h 216"/>
                <a:gd name="T6" fmla="*/ 109 w 113"/>
                <a:gd name="T7" fmla="*/ 23 h 216"/>
                <a:gd name="T8" fmla="*/ 103 w 113"/>
                <a:gd name="T9" fmla="*/ 50 h 216"/>
                <a:gd name="T10" fmla="*/ 103 w 113"/>
                <a:gd name="T11" fmla="*/ 35 h 216"/>
                <a:gd name="T12" fmla="*/ 94 w 113"/>
                <a:gd name="T13" fmla="*/ 32 h 216"/>
                <a:gd name="T14" fmla="*/ 88 w 113"/>
                <a:gd name="T15" fmla="*/ 50 h 216"/>
                <a:gd name="T16" fmla="*/ 85 w 113"/>
                <a:gd name="T17" fmla="*/ 74 h 216"/>
                <a:gd name="T18" fmla="*/ 78 w 113"/>
                <a:gd name="T19" fmla="*/ 94 h 216"/>
                <a:gd name="T20" fmla="*/ 46 w 113"/>
                <a:gd name="T21" fmla="*/ 149 h 216"/>
                <a:gd name="T22" fmla="*/ 24 w 113"/>
                <a:gd name="T23" fmla="*/ 186 h 216"/>
                <a:gd name="T24" fmla="*/ 3 w 113"/>
                <a:gd name="T25" fmla="*/ 215 h 216"/>
                <a:gd name="T26" fmla="*/ 3 w 113"/>
                <a:gd name="T27" fmla="*/ 215 h 216"/>
                <a:gd name="T28" fmla="*/ 2 w 113"/>
                <a:gd name="T29" fmla="*/ 215 h 216"/>
                <a:gd name="T30" fmla="*/ 6 w 113"/>
                <a:gd name="T31" fmla="*/ 200 h 216"/>
                <a:gd name="T32" fmla="*/ 9 w 113"/>
                <a:gd name="T33" fmla="*/ 192 h 216"/>
                <a:gd name="T34" fmla="*/ 9 w 113"/>
                <a:gd name="T35" fmla="*/ 192 h 216"/>
                <a:gd name="T36" fmla="*/ 13 w 113"/>
                <a:gd name="T37" fmla="*/ 186 h 216"/>
                <a:gd name="T38" fmla="*/ 51 w 113"/>
                <a:gd name="T39" fmla="*/ 131 h 216"/>
                <a:gd name="T40" fmla="*/ 71 w 113"/>
                <a:gd name="T41" fmla="*/ 92 h 216"/>
                <a:gd name="T42" fmla="*/ 78 w 113"/>
                <a:gd name="T43" fmla="*/ 69 h 216"/>
                <a:gd name="T44" fmla="*/ 83 w 113"/>
                <a:gd name="T45" fmla="*/ 38 h 216"/>
                <a:gd name="T46" fmla="*/ 83 w 113"/>
                <a:gd name="T47" fmla="*/ 23 h 216"/>
                <a:gd name="T48" fmla="*/ 84 w 113"/>
                <a:gd name="T49" fmla="*/ 15 h 216"/>
                <a:gd name="T50" fmla="*/ 88 w 113"/>
                <a:gd name="T51" fmla="*/ 18 h 216"/>
                <a:gd name="T52" fmla="*/ 94 w 113"/>
                <a:gd name="T53" fmla="*/ 21 h 216"/>
                <a:gd name="T54" fmla="*/ 98 w 113"/>
                <a:gd name="T55" fmla="*/ 13 h 216"/>
                <a:gd name="T56" fmla="*/ 97 w 113"/>
                <a:gd name="T57" fmla="*/ 9 h 216"/>
                <a:gd name="T58" fmla="*/ 103 w 113"/>
                <a:gd name="T59" fmla="*/ 2 h 216"/>
                <a:gd name="T60" fmla="*/ 109 w 113"/>
                <a:gd name="T61" fmla="*/ 0 h 216"/>
                <a:gd name="T62" fmla="*/ 109 w 113"/>
                <a:gd name="T63" fmla="*/ 5 h 216"/>
                <a:gd name="T64" fmla="*/ 108 w 113"/>
                <a:gd name="T65" fmla="*/ 6 h 216"/>
                <a:gd name="T66" fmla="*/ 108 w 113"/>
                <a:gd name="T67" fmla="*/ 7 h 216"/>
                <a:gd name="T68" fmla="*/ 109 w 113"/>
                <a:gd name="T69" fmla="*/ 5 h 216"/>
                <a:gd name="T70" fmla="*/ 113 w 113"/>
                <a:gd name="T71" fmla="*/ 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216">
                  <a:moveTo>
                    <a:pt x="113" y="4"/>
                  </a:moveTo>
                  <a:cubicBezTo>
                    <a:pt x="113" y="6"/>
                    <a:pt x="112" y="8"/>
                    <a:pt x="111" y="9"/>
                  </a:cubicBezTo>
                  <a:cubicBezTo>
                    <a:pt x="107" y="12"/>
                    <a:pt x="104" y="16"/>
                    <a:pt x="108" y="20"/>
                  </a:cubicBezTo>
                  <a:cubicBezTo>
                    <a:pt x="109" y="21"/>
                    <a:pt x="109" y="22"/>
                    <a:pt x="109" y="23"/>
                  </a:cubicBezTo>
                  <a:cubicBezTo>
                    <a:pt x="105" y="32"/>
                    <a:pt x="106" y="41"/>
                    <a:pt x="103" y="50"/>
                  </a:cubicBezTo>
                  <a:cubicBezTo>
                    <a:pt x="103" y="45"/>
                    <a:pt x="104" y="40"/>
                    <a:pt x="103" y="35"/>
                  </a:cubicBezTo>
                  <a:cubicBezTo>
                    <a:pt x="102" y="29"/>
                    <a:pt x="99" y="28"/>
                    <a:pt x="94" y="32"/>
                  </a:cubicBezTo>
                  <a:cubicBezTo>
                    <a:pt x="88" y="37"/>
                    <a:pt x="87" y="43"/>
                    <a:pt x="88" y="50"/>
                  </a:cubicBezTo>
                  <a:cubicBezTo>
                    <a:pt x="90" y="59"/>
                    <a:pt x="90" y="66"/>
                    <a:pt x="85" y="74"/>
                  </a:cubicBezTo>
                  <a:cubicBezTo>
                    <a:pt x="82" y="80"/>
                    <a:pt x="81" y="87"/>
                    <a:pt x="78" y="94"/>
                  </a:cubicBezTo>
                  <a:cubicBezTo>
                    <a:pt x="70" y="114"/>
                    <a:pt x="59" y="132"/>
                    <a:pt x="46" y="149"/>
                  </a:cubicBezTo>
                  <a:cubicBezTo>
                    <a:pt x="37" y="160"/>
                    <a:pt x="29" y="173"/>
                    <a:pt x="24" y="186"/>
                  </a:cubicBezTo>
                  <a:cubicBezTo>
                    <a:pt x="19" y="197"/>
                    <a:pt x="11" y="206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6"/>
                    <a:pt x="2" y="216"/>
                    <a:pt x="2" y="215"/>
                  </a:cubicBezTo>
                  <a:cubicBezTo>
                    <a:pt x="1" y="209"/>
                    <a:pt x="0" y="204"/>
                    <a:pt x="6" y="200"/>
                  </a:cubicBezTo>
                  <a:cubicBezTo>
                    <a:pt x="8" y="198"/>
                    <a:pt x="9" y="195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1" y="190"/>
                    <a:pt x="12" y="188"/>
                    <a:pt x="13" y="186"/>
                  </a:cubicBezTo>
                  <a:cubicBezTo>
                    <a:pt x="26" y="168"/>
                    <a:pt x="39" y="150"/>
                    <a:pt x="51" y="131"/>
                  </a:cubicBezTo>
                  <a:cubicBezTo>
                    <a:pt x="60" y="119"/>
                    <a:pt x="66" y="106"/>
                    <a:pt x="71" y="92"/>
                  </a:cubicBezTo>
                  <a:cubicBezTo>
                    <a:pt x="76" y="86"/>
                    <a:pt x="79" y="78"/>
                    <a:pt x="78" y="69"/>
                  </a:cubicBezTo>
                  <a:cubicBezTo>
                    <a:pt x="78" y="59"/>
                    <a:pt x="79" y="48"/>
                    <a:pt x="83" y="38"/>
                  </a:cubicBezTo>
                  <a:cubicBezTo>
                    <a:pt x="85" y="33"/>
                    <a:pt x="84" y="28"/>
                    <a:pt x="83" y="23"/>
                  </a:cubicBezTo>
                  <a:cubicBezTo>
                    <a:pt x="82" y="21"/>
                    <a:pt x="82" y="18"/>
                    <a:pt x="84" y="15"/>
                  </a:cubicBezTo>
                  <a:cubicBezTo>
                    <a:pt x="85" y="16"/>
                    <a:pt x="87" y="17"/>
                    <a:pt x="88" y="18"/>
                  </a:cubicBezTo>
                  <a:cubicBezTo>
                    <a:pt x="90" y="20"/>
                    <a:pt x="91" y="23"/>
                    <a:pt x="94" y="21"/>
                  </a:cubicBezTo>
                  <a:cubicBezTo>
                    <a:pt x="97" y="20"/>
                    <a:pt x="99" y="17"/>
                    <a:pt x="98" y="13"/>
                  </a:cubicBezTo>
                  <a:cubicBezTo>
                    <a:pt x="98" y="12"/>
                    <a:pt x="97" y="11"/>
                    <a:pt x="97" y="9"/>
                  </a:cubicBezTo>
                  <a:cubicBezTo>
                    <a:pt x="96" y="4"/>
                    <a:pt x="97" y="2"/>
                    <a:pt x="103" y="2"/>
                  </a:cubicBezTo>
                  <a:cubicBezTo>
                    <a:pt x="105" y="2"/>
                    <a:pt x="107" y="1"/>
                    <a:pt x="109" y="0"/>
                  </a:cubicBezTo>
                  <a:cubicBezTo>
                    <a:pt x="111" y="2"/>
                    <a:pt x="110" y="3"/>
                    <a:pt x="109" y="5"/>
                  </a:cubicBezTo>
                  <a:cubicBezTo>
                    <a:pt x="109" y="5"/>
                    <a:pt x="109" y="5"/>
                    <a:pt x="108" y="6"/>
                  </a:cubicBezTo>
                  <a:cubicBezTo>
                    <a:pt x="108" y="6"/>
                    <a:pt x="108" y="6"/>
                    <a:pt x="108" y="7"/>
                  </a:cubicBezTo>
                  <a:cubicBezTo>
                    <a:pt x="108" y="6"/>
                    <a:pt x="109" y="5"/>
                    <a:pt x="109" y="5"/>
                  </a:cubicBezTo>
                  <a:cubicBezTo>
                    <a:pt x="110" y="4"/>
                    <a:pt x="111" y="3"/>
                    <a:pt x="113" y="4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1" name="Freeform 2788"/>
            <p:cNvSpPr/>
            <p:nvPr/>
          </p:nvSpPr>
          <p:spPr bwMode="auto">
            <a:xfrm>
              <a:off x="6697" y="3276"/>
              <a:ext cx="21" cy="57"/>
            </a:xfrm>
            <a:custGeom>
              <a:avLst/>
              <a:gdLst>
                <a:gd name="T0" fmla="*/ 6 w 14"/>
                <a:gd name="T1" fmla="*/ 34 h 38"/>
                <a:gd name="T2" fmla="*/ 0 w 14"/>
                <a:gd name="T3" fmla="*/ 38 h 38"/>
                <a:gd name="T4" fmla="*/ 0 w 14"/>
                <a:gd name="T5" fmla="*/ 38 h 38"/>
                <a:gd name="T6" fmla="*/ 2 w 14"/>
                <a:gd name="T7" fmla="*/ 30 h 38"/>
                <a:gd name="T8" fmla="*/ 4 w 14"/>
                <a:gd name="T9" fmla="*/ 11 h 38"/>
                <a:gd name="T10" fmla="*/ 6 w 14"/>
                <a:gd name="T11" fmla="*/ 1 h 38"/>
                <a:gd name="T12" fmla="*/ 8 w 14"/>
                <a:gd name="T13" fmla="*/ 1 h 38"/>
                <a:gd name="T14" fmla="*/ 10 w 14"/>
                <a:gd name="T15" fmla="*/ 1 h 38"/>
                <a:gd name="T16" fmla="*/ 12 w 14"/>
                <a:gd name="T17" fmla="*/ 3 h 38"/>
                <a:gd name="T18" fmla="*/ 12 w 14"/>
                <a:gd name="T19" fmla="*/ 5 h 38"/>
                <a:gd name="T20" fmla="*/ 14 w 14"/>
                <a:gd name="T21" fmla="*/ 7 h 38"/>
                <a:gd name="T22" fmla="*/ 14 w 14"/>
                <a:gd name="T23" fmla="*/ 9 h 38"/>
                <a:gd name="T24" fmla="*/ 13 w 14"/>
                <a:gd name="T25" fmla="*/ 20 h 38"/>
                <a:gd name="T26" fmla="*/ 6 w 14"/>
                <a:gd name="T2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38">
                  <a:moveTo>
                    <a:pt x="6" y="34"/>
                  </a:moveTo>
                  <a:cubicBezTo>
                    <a:pt x="4" y="35"/>
                    <a:pt x="2" y="3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5"/>
                    <a:pt x="1" y="33"/>
                    <a:pt x="2" y="30"/>
                  </a:cubicBezTo>
                  <a:cubicBezTo>
                    <a:pt x="9" y="23"/>
                    <a:pt x="9" y="21"/>
                    <a:pt x="4" y="11"/>
                  </a:cubicBezTo>
                  <a:cubicBezTo>
                    <a:pt x="2" y="7"/>
                    <a:pt x="2" y="4"/>
                    <a:pt x="6" y="1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6"/>
                    <a:pt x="13" y="6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3"/>
                    <a:pt x="14" y="17"/>
                    <a:pt x="13" y="20"/>
                  </a:cubicBezTo>
                  <a:cubicBezTo>
                    <a:pt x="11" y="25"/>
                    <a:pt x="9" y="30"/>
                    <a:pt x="6" y="34"/>
                  </a:cubicBezTo>
                  <a:close/>
                </a:path>
              </a:pathLst>
            </a:custGeom>
            <a:solidFill>
              <a:srgbClr val="FD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2" name="Freeform 2789"/>
            <p:cNvSpPr/>
            <p:nvPr/>
          </p:nvSpPr>
          <p:spPr bwMode="auto">
            <a:xfrm>
              <a:off x="6706" y="327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3" name="Freeform 2790"/>
            <p:cNvSpPr/>
            <p:nvPr/>
          </p:nvSpPr>
          <p:spPr bwMode="auto">
            <a:xfrm>
              <a:off x="6712" y="327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4" name="Freeform 2791"/>
            <p:cNvSpPr/>
            <p:nvPr/>
          </p:nvSpPr>
          <p:spPr bwMode="auto">
            <a:xfrm>
              <a:off x="6715" y="328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6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5" name="Freeform 2792"/>
            <p:cNvSpPr/>
            <p:nvPr/>
          </p:nvSpPr>
          <p:spPr bwMode="auto">
            <a:xfrm>
              <a:off x="6637" y="3168"/>
              <a:ext cx="10" cy="9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0 w 7"/>
                <a:gd name="T5" fmla="*/ 2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1"/>
                    <a:pt x="5" y="4"/>
                    <a:pt x="7" y="6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6" name="Freeform 2793"/>
            <p:cNvSpPr/>
            <p:nvPr/>
          </p:nvSpPr>
          <p:spPr bwMode="auto">
            <a:xfrm>
              <a:off x="6647" y="317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3" y="0"/>
                    <a:pt x="5" y="0"/>
                    <a:pt x="6" y="2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0A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7" name="Freeform 2794"/>
            <p:cNvSpPr/>
            <p:nvPr/>
          </p:nvSpPr>
          <p:spPr bwMode="auto">
            <a:xfrm>
              <a:off x="7051" y="4048"/>
              <a:ext cx="112" cy="114"/>
            </a:xfrm>
            <a:custGeom>
              <a:avLst/>
              <a:gdLst>
                <a:gd name="T0" fmla="*/ 16 w 75"/>
                <a:gd name="T1" fmla="*/ 37 h 76"/>
                <a:gd name="T2" fmla="*/ 25 w 75"/>
                <a:gd name="T3" fmla="*/ 28 h 76"/>
                <a:gd name="T4" fmla="*/ 34 w 75"/>
                <a:gd name="T5" fmla="*/ 23 h 76"/>
                <a:gd name="T6" fmla="*/ 42 w 75"/>
                <a:gd name="T7" fmla="*/ 16 h 76"/>
                <a:gd name="T8" fmla="*/ 44 w 75"/>
                <a:gd name="T9" fmla="*/ 15 h 76"/>
                <a:gd name="T10" fmla="*/ 62 w 75"/>
                <a:gd name="T11" fmla="*/ 0 h 76"/>
                <a:gd name="T12" fmla="*/ 75 w 75"/>
                <a:gd name="T13" fmla="*/ 7 h 76"/>
                <a:gd name="T14" fmla="*/ 63 w 75"/>
                <a:gd name="T15" fmla="*/ 23 h 76"/>
                <a:gd name="T16" fmla="*/ 47 w 75"/>
                <a:gd name="T17" fmla="*/ 28 h 76"/>
                <a:gd name="T18" fmla="*/ 27 w 75"/>
                <a:gd name="T19" fmla="*/ 54 h 76"/>
                <a:gd name="T20" fmla="*/ 23 w 75"/>
                <a:gd name="T21" fmla="*/ 62 h 76"/>
                <a:gd name="T22" fmla="*/ 21 w 75"/>
                <a:gd name="T23" fmla="*/ 66 h 76"/>
                <a:gd name="T24" fmla="*/ 12 w 75"/>
                <a:gd name="T25" fmla="*/ 76 h 76"/>
                <a:gd name="T26" fmla="*/ 6 w 75"/>
                <a:gd name="T27" fmla="*/ 76 h 76"/>
                <a:gd name="T28" fmla="*/ 11 w 75"/>
                <a:gd name="T29" fmla="*/ 47 h 76"/>
                <a:gd name="T30" fmla="*/ 16 w 75"/>
                <a:gd name="T31" fmla="*/ 39 h 76"/>
                <a:gd name="T32" fmla="*/ 16 w 75"/>
                <a:gd name="T33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76">
                  <a:moveTo>
                    <a:pt x="16" y="37"/>
                  </a:moveTo>
                  <a:cubicBezTo>
                    <a:pt x="20" y="35"/>
                    <a:pt x="22" y="31"/>
                    <a:pt x="25" y="28"/>
                  </a:cubicBezTo>
                  <a:cubicBezTo>
                    <a:pt x="28" y="26"/>
                    <a:pt x="31" y="24"/>
                    <a:pt x="34" y="23"/>
                  </a:cubicBezTo>
                  <a:cubicBezTo>
                    <a:pt x="38" y="22"/>
                    <a:pt x="42" y="21"/>
                    <a:pt x="42" y="16"/>
                  </a:cubicBezTo>
                  <a:cubicBezTo>
                    <a:pt x="42" y="16"/>
                    <a:pt x="43" y="15"/>
                    <a:pt x="44" y="15"/>
                  </a:cubicBezTo>
                  <a:cubicBezTo>
                    <a:pt x="52" y="13"/>
                    <a:pt x="56" y="5"/>
                    <a:pt x="62" y="0"/>
                  </a:cubicBezTo>
                  <a:cubicBezTo>
                    <a:pt x="67" y="2"/>
                    <a:pt x="71" y="4"/>
                    <a:pt x="75" y="7"/>
                  </a:cubicBezTo>
                  <a:cubicBezTo>
                    <a:pt x="74" y="14"/>
                    <a:pt x="71" y="20"/>
                    <a:pt x="63" y="23"/>
                  </a:cubicBezTo>
                  <a:cubicBezTo>
                    <a:pt x="58" y="25"/>
                    <a:pt x="52" y="25"/>
                    <a:pt x="47" y="28"/>
                  </a:cubicBezTo>
                  <a:cubicBezTo>
                    <a:pt x="34" y="32"/>
                    <a:pt x="32" y="43"/>
                    <a:pt x="27" y="54"/>
                  </a:cubicBezTo>
                  <a:cubicBezTo>
                    <a:pt x="26" y="56"/>
                    <a:pt x="23" y="58"/>
                    <a:pt x="23" y="62"/>
                  </a:cubicBezTo>
                  <a:cubicBezTo>
                    <a:pt x="23" y="63"/>
                    <a:pt x="22" y="65"/>
                    <a:pt x="21" y="66"/>
                  </a:cubicBezTo>
                  <a:cubicBezTo>
                    <a:pt x="17" y="68"/>
                    <a:pt x="15" y="72"/>
                    <a:pt x="12" y="76"/>
                  </a:cubicBezTo>
                  <a:cubicBezTo>
                    <a:pt x="10" y="72"/>
                    <a:pt x="8" y="76"/>
                    <a:pt x="6" y="76"/>
                  </a:cubicBezTo>
                  <a:cubicBezTo>
                    <a:pt x="0" y="66"/>
                    <a:pt x="1" y="55"/>
                    <a:pt x="11" y="47"/>
                  </a:cubicBezTo>
                  <a:cubicBezTo>
                    <a:pt x="13" y="45"/>
                    <a:pt x="15" y="43"/>
                    <a:pt x="16" y="39"/>
                  </a:cubicBezTo>
                  <a:cubicBezTo>
                    <a:pt x="16" y="39"/>
                    <a:pt x="16" y="38"/>
                    <a:pt x="16" y="37"/>
                  </a:cubicBezTo>
                  <a:close/>
                </a:path>
              </a:pathLst>
            </a:custGeom>
            <a:solidFill>
              <a:srgbClr val="F3D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8" name="Freeform 2795"/>
            <p:cNvSpPr/>
            <p:nvPr/>
          </p:nvSpPr>
          <p:spPr bwMode="auto">
            <a:xfrm>
              <a:off x="7319" y="4138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9" name="Freeform 2796"/>
            <p:cNvSpPr/>
            <p:nvPr/>
          </p:nvSpPr>
          <p:spPr bwMode="auto">
            <a:xfrm>
              <a:off x="6092" y="35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0" name="Freeform 2797"/>
            <p:cNvSpPr/>
            <p:nvPr/>
          </p:nvSpPr>
          <p:spPr bwMode="auto">
            <a:xfrm>
              <a:off x="6095" y="354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1" name="Freeform 2798"/>
            <p:cNvSpPr/>
            <p:nvPr/>
          </p:nvSpPr>
          <p:spPr bwMode="auto">
            <a:xfrm>
              <a:off x="6098" y="354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2" name="Freeform 2799"/>
            <p:cNvSpPr/>
            <p:nvPr/>
          </p:nvSpPr>
          <p:spPr bwMode="auto">
            <a:xfrm>
              <a:off x="6646" y="1858"/>
              <a:ext cx="55" cy="92"/>
            </a:xfrm>
            <a:custGeom>
              <a:avLst/>
              <a:gdLst>
                <a:gd name="T0" fmla="*/ 3 w 37"/>
                <a:gd name="T1" fmla="*/ 36 h 61"/>
                <a:gd name="T2" fmla="*/ 3 w 37"/>
                <a:gd name="T3" fmla="*/ 25 h 61"/>
                <a:gd name="T4" fmla="*/ 6 w 37"/>
                <a:gd name="T5" fmla="*/ 17 h 61"/>
                <a:gd name="T6" fmla="*/ 20 w 37"/>
                <a:gd name="T7" fmla="*/ 1 h 61"/>
                <a:gd name="T8" fmla="*/ 33 w 37"/>
                <a:gd name="T9" fmla="*/ 3 h 61"/>
                <a:gd name="T10" fmla="*/ 33 w 37"/>
                <a:gd name="T11" fmla="*/ 14 h 61"/>
                <a:gd name="T12" fmla="*/ 32 w 37"/>
                <a:gd name="T13" fmla="*/ 24 h 61"/>
                <a:gd name="T14" fmla="*/ 33 w 37"/>
                <a:gd name="T15" fmla="*/ 38 h 61"/>
                <a:gd name="T16" fmla="*/ 36 w 37"/>
                <a:gd name="T17" fmla="*/ 54 h 61"/>
                <a:gd name="T18" fmla="*/ 36 w 37"/>
                <a:gd name="T19" fmla="*/ 57 h 61"/>
                <a:gd name="T20" fmla="*/ 32 w 37"/>
                <a:gd name="T21" fmla="*/ 61 h 61"/>
                <a:gd name="T22" fmla="*/ 28 w 37"/>
                <a:gd name="T23" fmla="*/ 61 h 61"/>
                <a:gd name="T24" fmla="*/ 18 w 37"/>
                <a:gd name="T25" fmla="*/ 42 h 61"/>
                <a:gd name="T26" fmla="*/ 10 w 37"/>
                <a:gd name="T27" fmla="*/ 31 h 61"/>
                <a:gd name="T28" fmla="*/ 7 w 37"/>
                <a:gd name="T29" fmla="*/ 32 h 61"/>
                <a:gd name="T30" fmla="*/ 3 w 37"/>
                <a:gd name="T31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61">
                  <a:moveTo>
                    <a:pt x="3" y="36"/>
                  </a:moveTo>
                  <a:cubicBezTo>
                    <a:pt x="4" y="32"/>
                    <a:pt x="0" y="28"/>
                    <a:pt x="3" y="25"/>
                  </a:cubicBezTo>
                  <a:cubicBezTo>
                    <a:pt x="6" y="23"/>
                    <a:pt x="6" y="19"/>
                    <a:pt x="6" y="17"/>
                  </a:cubicBezTo>
                  <a:cubicBezTo>
                    <a:pt x="7" y="8"/>
                    <a:pt x="13" y="4"/>
                    <a:pt x="20" y="1"/>
                  </a:cubicBezTo>
                  <a:cubicBezTo>
                    <a:pt x="24" y="0"/>
                    <a:pt x="29" y="0"/>
                    <a:pt x="33" y="3"/>
                  </a:cubicBezTo>
                  <a:cubicBezTo>
                    <a:pt x="37" y="6"/>
                    <a:pt x="35" y="10"/>
                    <a:pt x="33" y="14"/>
                  </a:cubicBezTo>
                  <a:cubicBezTo>
                    <a:pt x="32" y="17"/>
                    <a:pt x="33" y="21"/>
                    <a:pt x="32" y="24"/>
                  </a:cubicBezTo>
                  <a:cubicBezTo>
                    <a:pt x="28" y="29"/>
                    <a:pt x="33" y="33"/>
                    <a:pt x="33" y="38"/>
                  </a:cubicBezTo>
                  <a:cubicBezTo>
                    <a:pt x="31" y="44"/>
                    <a:pt x="35" y="49"/>
                    <a:pt x="36" y="54"/>
                  </a:cubicBezTo>
                  <a:cubicBezTo>
                    <a:pt x="36" y="55"/>
                    <a:pt x="36" y="56"/>
                    <a:pt x="36" y="57"/>
                  </a:cubicBezTo>
                  <a:cubicBezTo>
                    <a:pt x="36" y="59"/>
                    <a:pt x="34" y="60"/>
                    <a:pt x="32" y="61"/>
                  </a:cubicBezTo>
                  <a:cubicBezTo>
                    <a:pt x="31" y="61"/>
                    <a:pt x="30" y="61"/>
                    <a:pt x="28" y="61"/>
                  </a:cubicBezTo>
                  <a:cubicBezTo>
                    <a:pt x="22" y="57"/>
                    <a:pt x="19" y="50"/>
                    <a:pt x="18" y="42"/>
                  </a:cubicBezTo>
                  <a:cubicBezTo>
                    <a:pt x="17" y="37"/>
                    <a:pt x="14" y="32"/>
                    <a:pt x="10" y="31"/>
                  </a:cubicBezTo>
                  <a:cubicBezTo>
                    <a:pt x="9" y="30"/>
                    <a:pt x="8" y="30"/>
                    <a:pt x="7" y="32"/>
                  </a:cubicBezTo>
                  <a:cubicBezTo>
                    <a:pt x="6" y="33"/>
                    <a:pt x="5" y="35"/>
                    <a:pt x="3" y="36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3" name="Freeform 2800"/>
            <p:cNvSpPr/>
            <p:nvPr/>
          </p:nvSpPr>
          <p:spPr bwMode="auto">
            <a:xfrm>
              <a:off x="6644" y="1921"/>
              <a:ext cx="3" cy="29"/>
            </a:xfrm>
            <a:custGeom>
              <a:avLst/>
              <a:gdLst>
                <a:gd name="T0" fmla="*/ 2 w 2"/>
                <a:gd name="T1" fmla="*/ 19 h 19"/>
                <a:gd name="T2" fmla="*/ 2 w 2"/>
                <a:gd name="T3" fmla="*/ 0 h 19"/>
                <a:gd name="T4" fmla="*/ 2 w 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9">
                  <a:moveTo>
                    <a:pt x="2" y="19"/>
                  </a:moveTo>
                  <a:cubicBezTo>
                    <a:pt x="0" y="13"/>
                    <a:pt x="0" y="6"/>
                    <a:pt x="2" y="0"/>
                  </a:cubicBezTo>
                  <a:cubicBezTo>
                    <a:pt x="2" y="6"/>
                    <a:pt x="2" y="13"/>
                    <a:pt x="2" y="19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4" name="Freeform 2801"/>
            <p:cNvSpPr/>
            <p:nvPr/>
          </p:nvSpPr>
          <p:spPr bwMode="auto">
            <a:xfrm>
              <a:off x="6647" y="1912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FD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5" name="Freeform 2802"/>
            <p:cNvSpPr/>
            <p:nvPr/>
          </p:nvSpPr>
          <p:spPr bwMode="auto">
            <a:xfrm>
              <a:off x="6644" y="1837"/>
              <a:ext cx="81" cy="131"/>
            </a:xfrm>
            <a:custGeom>
              <a:avLst/>
              <a:gdLst>
                <a:gd name="T0" fmla="*/ 33 w 54"/>
                <a:gd name="T1" fmla="*/ 75 h 87"/>
                <a:gd name="T2" fmla="*/ 35 w 54"/>
                <a:gd name="T3" fmla="*/ 71 h 87"/>
                <a:gd name="T4" fmla="*/ 36 w 54"/>
                <a:gd name="T5" fmla="*/ 70 h 87"/>
                <a:gd name="T6" fmla="*/ 35 w 54"/>
                <a:gd name="T7" fmla="*/ 69 h 87"/>
                <a:gd name="T8" fmla="*/ 31 w 54"/>
                <a:gd name="T9" fmla="*/ 52 h 87"/>
                <a:gd name="T10" fmla="*/ 32 w 54"/>
                <a:gd name="T11" fmla="*/ 47 h 87"/>
                <a:gd name="T12" fmla="*/ 31 w 54"/>
                <a:gd name="T13" fmla="*/ 39 h 87"/>
                <a:gd name="T14" fmla="*/ 32 w 54"/>
                <a:gd name="T15" fmla="*/ 23 h 87"/>
                <a:gd name="T16" fmla="*/ 29 w 54"/>
                <a:gd name="T17" fmla="*/ 18 h 87"/>
                <a:gd name="T18" fmla="*/ 10 w 54"/>
                <a:gd name="T19" fmla="*/ 31 h 87"/>
                <a:gd name="T20" fmla="*/ 7 w 54"/>
                <a:gd name="T21" fmla="*/ 39 h 87"/>
                <a:gd name="T22" fmla="*/ 4 w 54"/>
                <a:gd name="T23" fmla="*/ 39 h 87"/>
                <a:gd name="T24" fmla="*/ 2 w 54"/>
                <a:gd name="T25" fmla="*/ 25 h 87"/>
                <a:gd name="T26" fmla="*/ 6 w 54"/>
                <a:gd name="T27" fmla="*/ 14 h 87"/>
                <a:gd name="T28" fmla="*/ 17 w 54"/>
                <a:gd name="T29" fmla="*/ 7 h 87"/>
                <a:gd name="T30" fmla="*/ 30 w 54"/>
                <a:gd name="T31" fmla="*/ 0 h 87"/>
                <a:gd name="T32" fmla="*/ 42 w 54"/>
                <a:gd name="T33" fmla="*/ 7 h 87"/>
                <a:gd name="T34" fmla="*/ 49 w 54"/>
                <a:gd name="T35" fmla="*/ 38 h 87"/>
                <a:gd name="T36" fmla="*/ 51 w 54"/>
                <a:gd name="T37" fmla="*/ 61 h 87"/>
                <a:gd name="T38" fmla="*/ 49 w 54"/>
                <a:gd name="T39" fmla="*/ 75 h 87"/>
                <a:gd name="T40" fmla="*/ 42 w 54"/>
                <a:gd name="T41" fmla="*/ 83 h 87"/>
                <a:gd name="T42" fmla="*/ 34 w 54"/>
                <a:gd name="T43" fmla="*/ 82 h 87"/>
                <a:gd name="T44" fmla="*/ 33 w 54"/>
                <a:gd name="T45" fmla="*/ 7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87">
                  <a:moveTo>
                    <a:pt x="33" y="75"/>
                  </a:moveTo>
                  <a:cubicBezTo>
                    <a:pt x="34" y="74"/>
                    <a:pt x="35" y="72"/>
                    <a:pt x="35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70"/>
                    <a:pt x="35" y="69"/>
                    <a:pt x="35" y="69"/>
                  </a:cubicBezTo>
                  <a:cubicBezTo>
                    <a:pt x="30" y="64"/>
                    <a:pt x="28" y="59"/>
                    <a:pt x="31" y="52"/>
                  </a:cubicBezTo>
                  <a:cubicBezTo>
                    <a:pt x="35" y="51"/>
                    <a:pt x="33" y="49"/>
                    <a:pt x="32" y="47"/>
                  </a:cubicBezTo>
                  <a:cubicBezTo>
                    <a:pt x="31" y="44"/>
                    <a:pt x="29" y="42"/>
                    <a:pt x="31" y="39"/>
                  </a:cubicBezTo>
                  <a:cubicBezTo>
                    <a:pt x="27" y="33"/>
                    <a:pt x="29" y="28"/>
                    <a:pt x="32" y="23"/>
                  </a:cubicBezTo>
                  <a:cubicBezTo>
                    <a:pt x="35" y="20"/>
                    <a:pt x="34" y="18"/>
                    <a:pt x="29" y="18"/>
                  </a:cubicBezTo>
                  <a:cubicBezTo>
                    <a:pt x="20" y="17"/>
                    <a:pt x="13" y="22"/>
                    <a:pt x="10" y="31"/>
                  </a:cubicBezTo>
                  <a:cubicBezTo>
                    <a:pt x="9" y="34"/>
                    <a:pt x="9" y="37"/>
                    <a:pt x="7" y="39"/>
                  </a:cubicBezTo>
                  <a:cubicBezTo>
                    <a:pt x="6" y="42"/>
                    <a:pt x="5" y="40"/>
                    <a:pt x="4" y="39"/>
                  </a:cubicBezTo>
                  <a:cubicBezTo>
                    <a:pt x="4" y="34"/>
                    <a:pt x="5" y="29"/>
                    <a:pt x="2" y="25"/>
                  </a:cubicBezTo>
                  <a:cubicBezTo>
                    <a:pt x="0" y="20"/>
                    <a:pt x="3" y="17"/>
                    <a:pt x="6" y="14"/>
                  </a:cubicBezTo>
                  <a:cubicBezTo>
                    <a:pt x="11" y="14"/>
                    <a:pt x="14" y="10"/>
                    <a:pt x="17" y="7"/>
                  </a:cubicBezTo>
                  <a:cubicBezTo>
                    <a:pt x="21" y="4"/>
                    <a:pt x="24" y="1"/>
                    <a:pt x="30" y="0"/>
                  </a:cubicBezTo>
                  <a:cubicBezTo>
                    <a:pt x="36" y="0"/>
                    <a:pt x="39" y="1"/>
                    <a:pt x="42" y="7"/>
                  </a:cubicBezTo>
                  <a:cubicBezTo>
                    <a:pt x="46" y="17"/>
                    <a:pt x="50" y="27"/>
                    <a:pt x="49" y="38"/>
                  </a:cubicBezTo>
                  <a:cubicBezTo>
                    <a:pt x="48" y="46"/>
                    <a:pt x="48" y="53"/>
                    <a:pt x="51" y="61"/>
                  </a:cubicBezTo>
                  <a:cubicBezTo>
                    <a:pt x="54" y="66"/>
                    <a:pt x="52" y="71"/>
                    <a:pt x="49" y="75"/>
                  </a:cubicBezTo>
                  <a:cubicBezTo>
                    <a:pt x="47" y="78"/>
                    <a:pt x="45" y="81"/>
                    <a:pt x="42" y="83"/>
                  </a:cubicBezTo>
                  <a:cubicBezTo>
                    <a:pt x="39" y="87"/>
                    <a:pt x="36" y="87"/>
                    <a:pt x="34" y="82"/>
                  </a:cubicBezTo>
                  <a:cubicBezTo>
                    <a:pt x="34" y="79"/>
                    <a:pt x="34" y="77"/>
                    <a:pt x="33" y="75"/>
                  </a:cubicBezTo>
                  <a:close/>
                </a:path>
              </a:pathLst>
            </a:custGeom>
            <a:solidFill>
              <a:srgbClr val="FB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6" name="Freeform 2803"/>
            <p:cNvSpPr/>
            <p:nvPr/>
          </p:nvSpPr>
          <p:spPr bwMode="auto">
            <a:xfrm>
              <a:off x="6643" y="1819"/>
              <a:ext cx="99" cy="134"/>
            </a:xfrm>
            <a:custGeom>
              <a:avLst/>
              <a:gdLst>
                <a:gd name="T0" fmla="*/ 7 w 66"/>
                <a:gd name="T1" fmla="*/ 26 h 89"/>
                <a:gd name="T2" fmla="*/ 3 w 66"/>
                <a:gd name="T3" fmla="*/ 37 h 89"/>
                <a:gd name="T4" fmla="*/ 0 w 66"/>
                <a:gd name="T5" fmla="*/ 37 h 89"/>
                <a:gd name="T6" fmla="*/ 9 w 66"/>
                <a:gd name="T7" fmla="*/ 16 h 89"/>
                <a:gd name="T8" fmla="*/ 15 w 66"/>
                <a:gd name="T9" fmla="*/ 12 h 89"/>
                <a:gd name="T10" fmla="*/ 36 w 66"/>
                <a:gd name="T11" fmla="*/ 0 h 89"/>
                <a:gd name="T12" fmla="*/ 39 w 66"/>
                <a:gd name="T13" fmla="*/ 0 h 89"/>
                <a:gd name="T14" fmla="*/ 44 w 66"/>
                <a:gd name="T15" fmla="*/ 2 h 89"/>
                <a:gd name="T16" fmla="*/ 48 w 66"/>
                <a:gd name="T17" fmla="*/ 6 h 89"/>
                <a:gd name="T18" fmla="*/ 63 w 66"/>
                <a:gd name="T19" fmla="*/ 40 h 89"/>
                <a:gd name="T20" fmla="*/ 64 w 66"/>
                <a:gd name="T21" fmla="*/ 79 h 89"/>
                <a:gd name="T22" fmla="*/ 59 w 66"/>
                <a:gd name="T23" fmla="*/ 87 h 89"/>
                <a:gd name="T24" fmla="*/ 55 w 66"/>
                <a:gd name="T25" fmla="*/ 89 h 89"/>
                <a:gd name="T26" fmla="*/ 54 w 66"/>
                <a:gd name="T27" fmla="*/ 61 h 89"/>
                <a:gd name="T28" fmla="*/ 53 w 66"/>
                <a:gd name="T29" fmla="*/ 53 h 89"/>
                <a:gd name="T30" fmla="*/ 47 w 66"/>
                <a:gd name="T31" fmla="*/ 19 h 89"/>
                <a:gd name="T32" fmla="*/ 24 w 66"/>
                <a:gd name="T33" fmla="*/ 11 h 89"/>
                <a:gd name="T34" fmla="*/ 7 w 66"/>
                <a:gd name="T35" fmla="*/ 2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89">
                  <a:moveTo>
                    <a:pt x="7" y="26"/>
                  </a:moveTo>
                  <a:cubicBezTo>
                    <a:pt x="6" y="29"/>
                    <a:pt x="3" y="33"/>
                    <a:pt x="3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1" y="29"/>
                    <a:pt x="7" y="24"/>
                    <a:pt x="9" y="16"/>
                  </a:cubicBezTo>
                  <a:cubicBezTo>
                    <a:pt x="11" y="15"/>
                    <a:pt x="13" y="13"/>
                    <a:pt x="15" y="12"/>
                  </a:cubicBezTo>
                  <a:cubicBezTo>
                    <a:pt x="19" y="3"/>
                    <a:pt x="27" y="1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1" y="0"/>
                    <a:pt x="43" y="1"/>
                    <a:pt x="44" y="2"/>
                  </a:cubicBezTo>
                  <a:cubicBezTo>
                    <a:pt x="46" y="3"/>
                    <a:pt x="47" y="4"/>
                    <a:pt x="48" y="6"/>
                  </a:cubicBezTo>
                  <a:cubicBezTo>
                    <a:pt x="57" y="15"/>
                    <a:pt x="62" y="28"/>
                    <a:pt x="63" y="40"/>
                  </a:cubicBezTo>
                  <a:cubicBezTo>
                    <a:pt x="65" y="52"/>
                    <a:pt x="66" y="66"/>
                    <a:pt x="64" y="79"/>
                  </a:cubicBezTo>
                  <a:cubicBezTo>
                    <a:pt x="64" y="83"/>
                    <a:pt x="62" y="85"/>
                    <a:pt x="59" y="87"/>
                  </a:cubicBezTo>
                  <a:cubicBezTo>
                    <a:pt x="58" y="87"/>
                    <a:pt x="57" y="88"/>
                    <a:pt x="55" y="89"/>
                  </a:cubicBezTo>
                  <a:cubicBezTo>
                    <a:pt x="57" y="79"/>
                    <a:pt x="56" y="70"/>
                    <a:pt x="54" y="61"/>
                  </a:cubicBezTo>
                  <a:cubicBezTo>
                    <a:pt x="53" y="58"/>
                    <a:pt x="53" y="56"/>
                    <a:pt x="53" y="53"/>
                  </a:cubicBezTo>
                  <a:cubicBezTo>
                    <a:pt x="55" y="41"/>
                    <a:pt x="52" y="30"/>
                    <a:pt x="47" y="19"/>
                  </a:cubicBezTo>
                  <a:cubicBezTo>
                    <a:pt x="41" y="8"/>
                    <a:pt x="34" y="5"/>
                    <a:pt x="24" y="11"/>
                  </a:cubicBezTo>
                  <a:cubicBezTo>
                    <a:pt x="17" y="15"/>
                    <a:pt x="11" y="19"/>
                    <a:pt x="7" y="26"/>
                  </a:cubicBezTo>
                  <a:close/>
                </a:path>
              </a:pathLst>
            </a:custGeom>
            <a:solidFill>
              <a:srgbClr val="F3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7" name="Freeform 2804"/>
            <p:cNvSpPr/>
            <p:nvPr/>
          </p:nvSpPr>
          <p:spPr bwMode="auto">
            <a:xfrm>
              <a:off x="6721" y="195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8" name="Freeform 2805"/>
            <p:cNvSpPr/>
            <p:nvPr/>
          </p:nvSpPr>
          <p:spPr bwMode="auto">
            <a:xfrm>
              <a:off x="6571" y="1848"/>
              <a:ext cx="22" cy="16"/>
            </a:xfrm>
            <a:custGeom>
              <a:avLst/>
              <a:gdLst>
                <a:gd name="T0" fmla="*/ 4 w 15"/>
                <a:gd name="T1" fmla="*/ 3 h 11"/>
                <a:gd name="T2" fmla="*/ 15 w 15"/>
                <a:gd name="T3" fmla="*/ 1 h 11"/>
                <a:gd name="T4" fmla="*/ 13 w 15"/>
                <a:gd name="T5" fmla="*/ 3 h 11"/>
                <a:gd name="T6" fmla="*/ 11 w 15"/>
                <a:gd name="T7" fmla="*/ 5 h 11"/>
                <a:gd name="T8" fmla="*/ 11 w 15"/>
                <a:gd name="T9" fmla="*/ 5 h 11"/>
                <a:gd name="T10" fmla="*/ 9 w 15"/>
                <a:gd name="T11" fmla="*/ 7 h 11"/>
                <a:gd name="T12" fmla="*/ 9 w 15"/>
                <a:gd name="T13" fmla="*/ 7 h 11"/>
                <a:gd name="T14" fmla="*/ 0 w 15"/>
                <a:gd name="T15" fmla="*/ 9 h 11"/>
                <a:gd name="T16" fmla="*/ 0 w 15"/>
                <a:gd name="T17" fmla="*/ 7 h 11"/>
                <a:gd name="T18" fmla="*/ 2 w 15"/>
                <a:gd name="T19" fmla="*/ 5 h 11"/>
                <a:gd name="T20" fmla="*/ 2 w 15"/>
                <a:gd name="T21" fmla="*/ 3 h 11"/>
                <a:gd name="T22" fmla="*/ 4 w 15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1">
                  <a:moveTo>
                    <a:pt x="4" y="3"/>
                  </a:moveTo>
                  <a:cubicBezTo>
                    <a:pt x="8" y="3"/>
                    <a:pt x="11" y="0"/>
                    <a:pt x="15" y="1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1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D9A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9" name="Freeform 2806"/>
            <p:cNvSpPr/>
            <p:nvPr/>
          </p:nvSpPr>
          <p:spPr bwMode="auto">
            <a:xfrm>
              <a:off x="6565" y="1897"/>
              <a:ext cx="3" cy="9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2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3"/>
                    <a:pt x="2" y="5"/>
                    <a:pt x="0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2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0" name="Freeform 2807"/>
            <p:cNvSpPr/>
            <p:nvPr/>
          </p:nvSpPr>
          <p:spPr bwMode="auto">
            <a:xfrm>
              <a:off x="6566" y="1935"/>
              <a:ext cx="9" cy="15"/>
            </a:xfrm>
            <a:custGeom>
              <a:avLst/>
              <a:gdLst>
                <a:gd name="T0" fmla="*/ 6 w 6"/>
                <a:gd name="T1" fmla="*/ 10 h 10"/>
                <a:gd name="T2" fmla="*/ 1 w 6"/>
                <a:gd name="T3" fmla="*/ 2 h 10"/>
                <a:gd name="T4" fmla="*/ 6 w 6"/>
                <a:gd name="T5" fmla="*/ 6 h 10"/>
                <a:gd name="T6" fmla="*/ 6 w 6"/>
                <a:gd name="T7" fmla="*/ 6 h 10"/>
                <a:gd name="T8" fmla="*/ 6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9"/>
                    <a:pt x="0" y="7"/>
                    <a:pt x="1" y="2"/>
                  </a:cubicBezTo>
                  <a:cubicBezTo>
                    <a:pt x="5" y="0"/>
                    <a:pt x="5" y="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1" name="Freeform 2808"/>
            <p:cNvSpPr/>
            <p:nvPr/>
          </p:nvSpPr>
          <p:spPr bwMode="auto">
            <a:xfrm>
              <a:off x="6568" y="1899"/>
              <a:ext cx="19" cy="45"/>
            </a:xfrm>
            <a:custGeom>
              <a:avLst/>
              <a:gdLst>
                <a:gd name="T0" fmla="*/ 5 w 13"/>
                <a:gd name="T1" fmla="*/ 30 h 30"/>
                <a:gd name="T2" fmla="*/ 0 w 13"/>
                <a:gd name="T3" fmla="*/ 26 h 30"/>
                <a:gd name="T4" fmla="*/ 0 w 13"/>
                <a:gd name="T5" fmla="*/ 11 h 30"/>
                <a:gd name="T6" fmla="*/ 2 w 13"/>
                <a:gd name="T7" fmla="*/ 9 h 30"/>
                <a:gd name="T8" fmla="*/ 4 w 13"/>
                <a:gd name="T9" fmla="*/ 9 h 30"/>
                <a:gd name="T10" fmla="*/ 5 w 13"/>
                <a:gd name="T11" fmla="*/ 9 h 30"/>
                <a:gd name="T12" fmla="*/ 5 w 13"/>
                <a:gd name="T13" fmla="*/ 7 h 30"/>
                <a:gd name="T14" fmla="*/ 9 w 13"/>
                <a:gd name="T15" fmla="*/ 0 h 30"/>
                <a:gd name="T16" fmla="*/ 5 w 13"/>
                <a:gd name="T17" fmla="*/ 14 h 30"/>
                <a:gd name="T18" fmla="*/ 5 w 13"/>
                <a:gd name="T19" fmla="*/ 18 h 30"/>
                <a:gd name="T20" fmla="*/ 5 w 13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0">
                  <a:moveTo>
                    <a:pt x="5" y="30"/>
                  </a:moveTo>
                  <a:cubicBezTo>
                    <a:pt x="4" y="29"/>
                    <a:pt x="2" y="27"/>
                    <a:pt x="0" y="26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0" y="10"/>
                    <a:pt x="1" y="10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4"/>
                    <a:pt x="6" y="1"/>
                    <a:pt x="9" y="0"/>
                  </a:cubicBezTo>
                  <a:cubicBezTo>
                    <a:pt x="8" y="5"/>
                    <a:pt x="13" y="11"/>
                    <a:pt x="5" y="14"/>
                  </a:cubicBezTo>
                  <a:cubicBezTo>
                    <a:pt x="4" y="15"/>
                    <a:pt x="5" y="17"/>
                    <a:pt x="5" y="18"/>
                  </a:cubicBezTo>
                  <a:cubicBezTo>
                    <a:pt x="5" y="22"/>
                    <a:pt x="5" y="26"/>
                    <a:pt x="5" y="30"/>
                  </a:cubicBezTo>
                  <a:close/>
                </a:path>
              </a:pathLst>
            </a:custGeom>
            <a:solidFill>
              <a:srgbClr val="FC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2" name="Freeform 2809"/>
            <p:cNvSpPr/>
            <p:nvPr/>
          </p:nvSpPr>
          <p:spPr bwMode="auto">
            <a:xfrm>
              <a:off x="6574" y="1912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3" name="Freeform 2810"/>
            <p:cNvSpPr/>
            <p:nvPr/>
          </p:nvSpPr>
          <p:spPr bwMode="auto">
            <a:xfrm>
              <a:off x="6568" y="191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4" name="Freeform 2811"/>
            <p:cNvSpPr/>
            <p:nvPr/>
          </p:nvSpPr>
          <p:spPr bwMode="auto">
            <a:xfrm>
              <a:off x="6587" y="185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5" name="Freeform 2812"/>
            <p:cNvSpPr/>
            <p:nvPr/>
          </p:nvSpPr>
          <p:spPr bwMode="auto">
            <a:xfrm>
              <a:off x="6619" y="1896"/>
              <a:ext cx="3" cy="10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2"/>
                    <a:pt x="2" y="5"/>
                    <a:pt x="0" y="7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6" name="Freeform 2813"/>
            <p:cNvSpPr/>
            <p:nvPr/>
          </p:nvSpPr>
          <p:spPr bwMode="auto">
            <a:xfrm>
              <a:off x="6622" y="1884"/>
              <a:ext cx="3" cy="9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0 h 6"/>
                <a:gd name="T4" fmla="*/ 0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E7B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7" name="Freeform 2814"/>
            <p:cNvSpPr/>
            <p:nvPr/>
          </p:nvSpPr>
          <p:spPr bwMode="auto">
            <a:xfrm>
              <a:off x="6584" y="185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8" name="Freeform 2815"/>
            <p:cNvSpPr/>
            <p:nvPr/>
          </p:nvSpPr>
          <p:spPr bwMode="auto">
            <a:xfrm>
              <a:off x="6778" y="1881"/>
              <a:ext cx="124" cy="124"/>
            </a:xfrm>
            <a:custGeom>
              <a:avLst/>
              <a:gdLst>
                <a:gd name="T0" fmla="*/ 79 w 83"/>
                <a:gd name="T1" fmla="*/ 77 h 83"/>
                <a:gd name="T2" fmla="*/ 59 w 83"/>
                <a:gd name="T3" fmla="*/ 82 h 83"/>
                <a:gd name="T4" fmla="*/ 52 w 83"/>
                <a:gd name="T5" fmla="*/ 81 h 83"/>
                <a:gd name="T6" fmla="*/ 50 w 83"/>
                <a:gd name="T7" fmla="*/ 80 h 83"/>
                <a:gd name="T8" fmla="*/ 48 w 83"/>
                <a:gd name="T9" fmla="*/ 79 h 83"/>
                <a:gd name="T10" fmla="*/ 47 w 83"/>
                <a:gd name="T11" fmla="*/ 78 h 83"/>
                <a:gd name="T12" fmla="*/ 46 w 83"/>
                <a:gd name="T13" fmla="*/ 75 h 83"/>
                <a:gd name="T14" fmla="*/ 45 w 83"/>
                <a:gd name="T15" fmla="*/ 73 h 83"/>
                <a:gd name="T16" fmla="*/ 29 w 83"/>
                <a:gd name="T17" fmla="*/ 45 h 83"/>
                <a:gd name="T18" fmla="*/ 9 w 83"/>
                <a:gd name="T19" fmla="*/ 36 h 83"/>
                <a:gd name="T20" fmla="*/ 2 w 83"/>
                <a:gd name="T21" fmla="*/ 24 h 83"/>
                <a:gd name="T22" fmla="*/ 14 w 83"/>
                <a:gd name="T23" fmla="*/ 13 h 83"/>
                <a:gd name="T24" fmla="*/ 16 w 83"/>
                <a:gd name="T25" fmla="*/ 17 h 83"/>
                <a:gd name="T26" fmla="*/ 25 w 83"/>
                <a:gd name="T27" fmla="*/ 28 h 83"/>
                <a:gd name="T28" fmla="*/ 43 w 83"/>
                <a:gd name="T29" fmla="*/ 7 h 83"/>
                <a:gd name="T30" fmla="*/ 46 w 83"/>
                <a:gd name="T31" fmla="*/ 0 h 83"/>
                <a:gd name="T32" fmla="*/ 56 w 83"/>
                <a:gd name="T33" fmla="*/ 15 h 83"/>
                <a:gd name="T34" fmla="*/ 57 w 83"/>
                <a:gd name="T35" fmla="*/ 22 h 83"/>
                <a:gd name="T36" fmla="*/ 64 w 83"/>
                <a:gd name="T37" fmla="*/ 26 h 83"/>
                <a:gd name="T38" fmla="*/ 75 w 83"/>
                <a:gd name="T39" fmla="*/ 24 h 83"/>
                <a:gd name="T40" fmla="*/ 77 w 83"/>
                <a:gd name="T41" fmla="*/ 35 h 83"/>
                <a:gd name="T42" fmla="*/ 80 w 83"/>
                <a:gd name="T43" fmla="*/ 61 h 83"/>
                <a:gd name="T44" fmla="*/ 79 w 83"/>
                <a:gd name="T45" fmla="*/ 7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83">
                  <a:moveTo>
                    <a:pt x="79" y="77"/>
                  </a:moveTo>
                  <a:cubicBezTo>
                    <a:pt x="73" y="81"/>
                    <a:pt x="66" y="83"/>
                    <a:pt x="59" y="82"/>
                  </a:cubicBezTo>
                  <a:cubicBezTo>
                    <a:pt x="57" y="81"/>
                    <a:pt x="55" y="82"/>
                    <a:pt x="52" y="81"/>
                  </a:cubicBezTo>
                  <a:cubicBezTo>
                    <a:pt x="52" y="81"/>
                    <a:pt x="51" y="80"/>
                    <a:pt x="50" y="80"/>
                  </a:cubicBezTo>
                  <a:cubicBezTo>
                    <a:pt x="49" y="80"/>
                    <a:pt x="49" y="79"/>
                    <a:pt x="48" y="79"/>
                  </a:cubicBezTo>
                  <a:cubicBezTo>
                    <a:pt x="48" y="78"/>
                    <a:pt x="47" y="78"/>
                    <a:pt x="47" y="78"/>
                  </a:cubicBezTo>
                  <a:cubicBezTo>
                    <a:pt x="46" y="77"/>
                    <a:pt x="46" y="76"/>
                    <a:pt x="46" y="75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50" y="58"/>
                    <a:pt x="40" y="52"/>
                    <a:pt x="29" y="45"/>
                  </a:cubicBezTo>
                  <a:cubicBezTo>
                    <a:pt x="23" y="41"/>
                    <a:pt x="15" y="40"/>
                    <a:pt x="9" y="36"/>
                  </a:cubicBezTo>
                  <a:cubicBezTo>
                    <a:pt x="4" y="33"/>
                    <a:pt x="0" y="29"/>
                    <a:pt x="2" y="24"/>
                  </a:cubicBezTo>
                  <a:cubicBezTo>
                    <a:pt x="4" y="19"/>
                    <a:pt x="6" y="13"/>
                    <a:pt x="14" y="13"/>
                  </a:cubicBezTo>
                  <a:cubicBezTo>
                    <a:pt x="15" y="14"/>
                    <a:pt x="16" y="15"/>
                    <a:pt x="16" y="17"/>
                  </a:cubicBezTo>
                  <a:cubicBezTo>
                    <a:pt x="15" y="24"/>
                    <a:pt x="18" y="27"/>
                    <a:pt x="25" y="28"/>
                  </a:cubicBezTo>
                  <a:cubicBezTo>
                    <a:pt x="47" y="31"/>
                    <a:pt x="50" y="27"/>
                    <a:pt x="43" y="7"/>
                  </a:cubicBezTo>
                  <a:cubicBezTo>
                    <a:pt x="43" y="4"/>
                    <a:pt x="43" y="1"/>
                    <a:pt x="46" y="0"/>
                  </a:cubicBezTo>
                  <a:cubicBezTo>
                    <a:pt x="55" y="1"/>
                    <a:pt x="54" y="9"/>
                    <a:pt x="56" y="15"/>
                  </a:cubicBezTo>
                  <a:cubicBezTo>
                    <a:pt x="57" y="17"/>
                    <a:pt x="57" y="20"/>
                    <a:pt x="57" y="22"/>
                  </a:cubicBezTo>
                  <a:cubicBezTo>
                    <a:pt x="57" y="28"/>
                    <a:pt x="59" y="30"/>
                    <a:pt x="64" y="26"/>
                  </a:cubicBezTo>
                  <a:cubicBezTo>
                    <a:pt x="68" y="24"/>
                    <a:pt x="71" y="21"/>
                    <a:pt x="75" y="24"/>
                  </a:cubicBezTo>
                  <a:cubicBezTo>
                    <a:pt x="79" y="27"/>
                    <a:pt x="78" y="31"/>
                    <a:pt x="77" y="35"/>
                  </a:cubicBezTo>
                  <a:cubicBezTo>
                    <a:pt x="73" y="44"/>
                    <a:pt x="76" y="53"/>
                    <a:pt x="80" y="61"/>
                  </a:cubicBezTo>
                  <a:cubicBezTo>
                    <a:pt x="82" y="67"/>
                    <a:pt x="83" y="72"/>
                    <a:pt x="79" y="77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9" name="Freeform 2816"/>
            <p:cNvSpPr/>
            <p:nvPr/>
          </p:nvSpPr>
          <p:spPr bwMode="auto">
            <a:xfrm>
              <a:off x="6740" y="1905"/>
              <a:ext cx="117" cy="103"/>
            </a:xfrm>
            <a:custGeom>
              <a:avLst/>
              <a:gdLst>
                <a:gd name="T0" fmla="*/ 56 w 78"/>
                <a:gd name="T1" fmla="*/ 53 h 69"/>
                <a:gd name="T2" fmla="*/ 51 w 78"/>
                <a:gd name="T3" fmla="*/ 47 h 69"/>
                <a:gd name="T4" fmla="*/ 4 w 78"/>
                <a:gd name="T5" fmla="*/ 27 h 69"/>
                <a:gd name="T6" fmla="*/ 0 w 78"/>
                <a:gd name="T7" fmla="*/ 28 h 69"/>
                <a:gd name="T8" fmla="*/ 4 w 78"/>
                <a:gd name="T9" fmla="*/ 1 h 69"/>
                <a:gd name="T10" fmla="*/ 13 w 78"/>
                <a:gd name="T11" fmla="*/ 4 h 69"/>
                <a:gd name="T12" fmla="*/ 30 w 78"/>
                <a:gd name="T13" fmla="*/ 16 h 69"/>
                <a:gd name="T14" fmla="*/ 37 w 78"/>
                <a:gd name="T15" fmla="*/ 22 h 69"/>
                <a:gd name="T16" fmla="*/ 73 w 78"/>
                <a:gd name="T17" fmla="*/ 59 h 69"/>
                <a:gd name="T18" fmla="*/ 75 w 78"/>
                <a:gd name="T19" fmla="*/ 61 h 69"/>
                <a:gd name="T20" fmla="*/ 75 w 78"/>
                <a:gd name="T21" fmla="*/ 61 h 69"/>
                <a:gd name="T22" fmla="*/ 77 w 78"/>
                <a:gd name="T23" fmla="*/ 63 h 69"/>
                <a:gd name="T24" fmla="*/ 77 w 78"/>
                <a:gd name="T25" fmla="*/ 63 h 69"/>
                <a:gd name="T26" fmla="*/ 77 w 78"/>
                <a:gd name="T27" fmla="*/ 67 h 69"/>
                <a:gd name="T28" fmla="*/ 77 w 78"/>
                <a:gd name="T29" fmla="*/ 67 h 69"/>
                <a:gd name="T30" fmla="*/ 64 w 78"/>
                <a:gd name="T31" fmla="*/ 60 h 69"/>
                <a:gd name="T32" fmla="*/ 56 w 78"/>
                <a:gd name="T3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9">
                  <a:moveTo>
                    <a:pt x="56" y="53"/>
                  </a:moveTo>
                  <a:cubicBezTo>
                    <a:pt x="54" y="51"/>
                    <a:pt x="53" y="49"/>
                    <a:pt x="51" y="47"/>
                  </a:cubicBezTo>
                  <a:cubicBezTo>
                    <a:pt x="40" y="29"/>
                    <a:pt x="24" y="22"/>
                    <a:pt x="4" y="27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0" y="19"/>
                    <a:pt x="0" y="9"/>
                    <a:pt x="4" y="1"/>
                  </a:cubicBezTo>
                  <a:cubicBezTo>
                    <a:pt x="8" y="0"/>
                    <a:pt x="10" y="2"/>
                    <a:pt x="13" y="4"/>
                  </a:cubicBezTo>
                  <a:cubicBezTo>
                    <a:pt x="19" y="7"/>
                    <a:pt x="25" y="10"/>
                    <a:pt x="30" y="16"/>
                  </a:cubicBezTo>
                  <a:cubicBezTo>
                    <a:pt x="31" y="19"/>
                    <a:pt x="35" y="21"/>
                    <a:pt x="37" y="22"/>
                  </a:cubicBezTo>
                  <a:cubicBezTo>
                    <a:pt x="56" y="28"/>
                    <a:pt x="67" y="41"/>
                    <a:pt x="73" y="59"/>
                  </a:cubicBezTo>
                  <a:cubicBezTo>
                    <a:pt x="74" y="60"/>
                    <a:pt x="74" y="60"/>
                    <a:pt x="75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61"/>
                    <a:pt x="76" y="62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8" y="64"/>
                    <a:pt x="78" y="65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1" y="69"/>
                    <a:pt x="68" y="63"/>
                    <a:pt x="64" y="60"/>
                  </a:cubicBezTo>
                  <a:cubicBezTo>
                    <a:pt x="61" y="58"/>
                    <a:pt x="59" y="55"/>
                    <a:pt x="56" y="53"/>
                  </a:cubicBezTo>
                  <a:close/>
                </a:path>
              </a:pathLst>
            </a:custGeom>
            <a:solidFill>
              <a:srgbClr val="E4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0" name="Freeform 2817"/>
            <p:cNvSpPr/>
            <p:nvPr/>
          </p:nvSpPr>
          <p:spPr bwMode="auto">
            <a:xfrm>
              <a:off x="6832" y="1849"/>
              <a:ext cx="76" cy="147"/>
            </a:xfrm>
            <a:custGeom>
              <a:avLst/>
              <a:gdLst>
                <a:gd name="T0" fmla="*/ 43 w 51"/>
                <a:gd name="T1" fmla="*/ 98 h 98"/>
                <a:gd name="T2" fmla="*/ 39 w 51"/>
                <a:gd name="T3" fmla="*/ 80 h 98"/>
                <a:gd name="T4" fmla="*/ 38 w 51"/>
                <a:gd name="T5" fmla="*/ 57 h 98"/>
                <a:gd name="T6" fmla="*/ 39 w 51"/>
                <a:gd name="T7" fmla="*/ 53 h 98"/>
                <a:gd name="T8" fmla="*/ 36 w 51"/>
                <a:gd name="T9" fmla="*/ 47 h 98"/>
                <a:gd name="T10" fmla="*/ 31 w 51"/>
                <a:gd name="T11" fmla="*/ 49 h 98"/>
                <a:gd name="T12" fmla="*/ 29 w 51"/>
                <a:gd name="T13" fmla="*/ 51 h 98"/>
                <a:gd name="T14" fmla="*/ 21 w 51"/>
                <a:gd name="T15" fmla="*/ 53 h 98"/>
                <a:gd name="T16" fmla="*/ 18 w 51"/>
                <a:gd name="T17" fmla="*/ 45 h 98"/>
                <a:gd name="T18" fmla="*/ 10 w 51"/>
                <a:gd name="T19" fmla="*/ 21 h 98"/>
                <a:gd name="T20" fmla="*/ 2 w 51"/>
                <a:gd name="T21" fmla="*/ 2 h 98"/>
                <a:gd name="T22" fmla="*/ 14 w 51"/>
                <a:gd name="T23" fmla="*/ 10 h 98"/>
                <a:gd name="T24" fmla="*/ 23 w 51"/>
                <a:gd name="T25" fmla="*/ 36 h 98"/>
                <a:gd name="T26" fmla="*/ 29 w 51"/>
                <a:gd name="T27" fmla="*/ 40 h 98"/>
                <a:gd name="T28" fmla="*/ 45 w 51"/>
                <a:gd name="T29" fmla="*/ 52 h 98"/>
                <a:gd name="T30" fmla="*/ 44 w 51"/>
                <a:gd name="T31" fmla="*/ 54 h 98"/>
                <a:gd name="T32" fmla="*/ 43 w 51"/>
                <a:gd name="T33" fmla="*/ 56 h 98"/>
                <a:gd name="T34" fmla="*/ 44 w 51"/>
                <a:gd name="T35" fmla="*/ 75 h 98"/>
                <a:gd name="T36" fmla="*/ 49 w 51"/>
                <a:gd name="T37" fmla="*/ 89 h 98"/>
                <a:gd name="T38" fmla="*/ 43 w 51"/>
                <a:gd name="T3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98">
                  <a:moveTo>
                    <a:pt x="43" y="98"/>
                  </a:moveTo>
                  <a:cubicBezTo>
                    <a:pt x="43" y="92"/>
                    <a:pt x="42" y="86"/>
                    <a:pt x="39" y="80"/>
                  </a:cubicBezTo>
                  <a:cubicBezTo>
                    <a:pt x="36" y="73"/>
                    <a:pt x="36" y="65"/>
                    <a:pt x="38" y="57"/>
                  </a:cubicBezTo>
                  <a:cubicBezTo>
                    <a:pt x="38" y="56"/>
                    <a:pt x="39" y="54"/>
                    <a:pt x="39" y="53"/>
                  </a:cubicBezTo>
                  <a:cubicBezTo>
                    <a:pt x="39" y="51"/>
                    <a:pt x="39" y="48"/>
                    <a:pt x="36" y="47"/>
                  </a:cubicBezTo>
                  <a:cubicBezTo>
                    <a:pt x="34" y="46"/>
                    <a:pt x="33" y="47"/>
                    <a:pt x="31" y="49"/>
                  </a:cubicBezTo>
                  <a:cubicBezTo>
                    <a:pt x="31" y="49"/>
                    <a:pt x="30" y="50"/>
                    <a:pt x="29" y="51"/>
                  </a:cubicBezTo>
                  <a:cubicBezTo>
                    <a:pt x="27" y="53"/>
                    <a:pt x="25" y="54"/>
                    <a:pt x="21" y="53"/>
                  </a:cubicBezTo>
                  <a:cubicBezTo>
                    <a:pt x="18" y="52"/>
                    <a:pt x="18" y="48"/>
                    <a:pt x="18" y="45"/>
                  </a:cubicBezTo>
                  <a:cubicBezTo>
                    <a:pt x="18" y="36"/>
                    <a:pt x="16" y="28"/>
                    <a:pt x="10" y="21"/>
                  </a:cubicBezTo>
                  <a:cubicBezTo>
                    <a:pt x="3" y="16"/>
                    <a:pt x="0" y="10"/>
                    <a:pt x="2" y="2"/>
                  </a:cubicBezTo>
                  <a:cubicBezTo>
                    <a:pt x="9" y="0"/>
                    <a:pt x="12" y="5"/>
                    <a:pt x="14" y="10"/>
                  </a:cubicBezTo>
                  <a:cubicBezTo>
                    <a:pt x="18" y="18"/>
                    <a:pt x="22" y="26"/>
                    <a:pt x="23" y="36"/>
                  </a:cubicBezTo>
                  <a:cubicBezTo>
                    <a:pt x="23" y="41"/>
                    <a:pt x="25" y="42"/>
                    <a:pt x="29" y="40"/>
                  </a:cubicBezTo>
                  <a:cubicBezTo>
                    <a:pt x="41" y="36"/>
                    <a:pt x="44" y="39"/>
                    <a:pt x="45" y="52"/>
                  </a:cubicBezTo>
                  <a:cubicBezTo>
                    <a:pt x="44" y="52"/>
                    <a:pt x="44" y="53"/>
                    <a:pt x="44" y="54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1" y="63"/>
                    <a:pt x="41" y="69"/>
                    <a:pt x="44" y="75"/>
                  </a:cubicBezTo>
                  <a:cubicBezTo>
                    <a:pt x="46" y="80"/>
                    <a:pt x="47" y="85"/>
                    <a:pt x="49" y="89"/>
                  </a:cubicBezTo>
                  <a:cubicBezTo>
                    <a:pt x="51" y="96"/>
                    <a:pt x="51" y="96"/>
                    <a:pt x="43" y="98"/>
                  </a:cubicBezTo>
                  <a:close/>
                </a:path>
              </a:pathLst>
            </a:custGeom>
            <a:solidFill>
              <a:srgbClr val="E4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171" name="Group 3019"/>
          <p:cNvGrpSpPr/>
          <p:nvPr userDrawn="1"/>
        </p:nvGrpSpPr>
        <p:grpSpPr bwMode="auto">
          <a:xfrm>
            <a:off x="1590586" y="849313"/>
            <a:ext cx="3287713" cy="4979988"/>
            <a:chOff x="5743" y="535"/>
            <a:chExt cx="2071" cy="3137"/>
          </a:xfrm>
        </p:grpSpPr>
        <p:sp>
          <p:nvSpPr>
            <p:cNvPr id="7172" name="Freeform 2819"/>
            <p:cNvSpPr/>
            <p:nvPr/>
          </p:nvSpPr>
          <p:spPr bwMode="auto">
            <a:xfrm>
              <a:off x="6709" y="1822"/>
              <a:ext cx="46" cy="128"/>
            </a:xfrm>
            <a:custGeom>
              <a:avLst/>
              <a:gdLst>
                <a:gd name="T0" fmla="*/ 27 w 31"/>
                <a:gd name="T1" fmla="*/ 56 h 85"/>
                <a:gd name="T2" fmla="*/ 25 w 31"/>
                <a:gd name="T3" fmla="*/ 61 h 85"/>
                <a:gd name="T4" fmla="*/ 21 w 31"/>
                <a:gd name="T5" fmla="*/ 83 h 85"/>
                <a:gd name="T6" fmla="*/ 15 w 31"/>
                <a:gd name="T7" fmla="*/ 85 h 85"/>
                <a:gd name="T8" fmla="*/ 16 w 31"/>
                <a:gd name="T9" fmla="*/ 63 h 85"/>
                <a:gd name="T10" fmla="*/ 16 w 31"/>
                <a:gd name="T11" fmla="*/ 47 h 85"/>
                <a:gd name="T12" fmla="*/ 15 w 31"/>
                <a:gd name="T13" fmla="*/ 33 h 85"/>
                <a:gd name="T14" fmla="*/ 0 w 31"/>
                <a:gd name="T15" fmla="*/ 4 h 85"/>
                <a:gd name="T16" fmla="*/ 15 w 31"/>
                <a:gd name="T17" fmla="*/ 13 h 85"/>
                <a:gd name="T18" fmla="*/ 17 w 31"/>
                <a:gd name="T19" fmla="*/ 16 h 85"/>
                <a:gd name="T20" fmla="*/ 19 w 31"/>
                <a:gd name="T21" fmla="*/ 19 h 85"/>
                <a:gd name="T22" fmla="*/ 20 w 31"/>
                <a:gd name="T23" fmla="*/ 21 h 85"/>
                <a:gd name="T24" fmla="*/ 21 w 31"/>
                <a:gd name="T25" fmla="*/ 24 h 85"/>
                <a:gd name="T26" fmla="*/ 30 w 31"/>
                <a:gd name="T27" fmla="*/ 44 h 85"/>
                <a:gd name="T28" fmla="*/ 27 w 31"/>
                <a:gd name="T29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85">
                  <a:moveTo>
                    <a:pt x="27" y="56"/>
                  </a:moveTo>
                  <a:cubicBezTo>
                    <a:pt x="26" y="58"/>
                    <a:pt x="25" y="59"/>
                    <a:pt x="25" y="61"/>
                  </a:cubicBezTo>
                  <a:cubicBezTo>
                    <a:pt x="28" y="69"/>
                    <a:pt x="26" y="76"/>
                    <a:pt x="21" y="83"/>
                  </a:cubicBezTo>
                  <a:cubicBezTo>
                    <a:pt x="19" y="83"/>
                    <a:pt x="17" y="84"/>
                    <a:pt x="15" y="85"/>
                  </a:cubicBezTo>
                  <a:cubicBezTo>
                    <a:pt x="17" y="78"/>
                    <a:pt x="18" y="70"/>
                    <a:pt x="16" y="63"/>
                  </a:cubicBezTo>
                  <a:cubicBezTo>
                    <a:pt x="15" y="58"/>
                    <a:pt x="14" y="52"/>
                    <a:pt x="16" y="47"/>
                  </a:cubicBezTo>
                  <a:cubicBezTo>
                    <a:pt x="17" y="42"/>
                    <a:pt x="16" y="38"/>
                    <a:pt x="15" y="33"/>
                  </a:cubicBezTo>
                  <a:cubicBezTo>
                    <a:pt x="11" y="23"/>
                    <a:pt x="8" y="12"/>
                    <a:pt x="0" y="4"/>
                  </a:cubicBezTo>
                  <a:cubicBezTo>
                    <a:pt x="9" y="0"/>
                    <a:pt x="11" y="9"/>
                    <a:pt x="15" y="13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19" y="19"/>
                    <a:pt x="20" y="20"/>
                    <a:pt x="20" y="21"/>
                  </a:cubicBezTo>
                  <a:cubicBezTo>
                    <a:pt x="20" y="22"/>
                    <a:pt x="21" y="23"/>
                    <a:pt x="21" y="24"/>
                  </a:cubicBezTo>
                  <a:cubicBezTo>
                    <a:pt x="25" y="30"/>
                    <a:pt x="28" y="37"/>
                    <a:pt x="30" y="44"/>
                  </a:cubicBezTo>
                  <a:cubicBezTo>
                    <a:pt x="31" y="49"/>
                    <a:pt x="31" y="53"/>
                    <a:pt x="27" y="56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3" name="Freeform 2820"/>
            <p:cNvSpPr/>
            <p:nvPr/>
          </p:nvSpPr>
          <p:spPr bwMode="auto">
            <a:xfrm>
              <a:off x="6746" y="1984"/>
              <a:ext cx="66" cy="75"/>
            </a:xfrm>
            <a:custGeom>
              <a:avLst/>
              <a:gdLst>
                <a:gd name="T0" fmla="*/ 44 w 44"/>
                <a:gd name="T1" fmla="*/ 14 h 50"/>
                <a:gd name="T2" fmla="*/ 35 w 44"/>
                <a:gd name="T3" fmla="*/ 32 h 50"/>
                <a:gd name="T4" fmla="*/ 27 w 44"/>
                <a:gd name="T5" fmla="*/ 45 h 50"/>
                <a:gd name="T6" fmla="*/ 6 w 44"/>
                <a:gd name="T7" fmla="*/ 31 h 50"/>
                <a:gd name="T8" fmla="*/ 3 w 44"/>
                <a:gd name="T9" fmla="*/ 15 h 50"/>
                <a:gd name="T10" fmla="*/ 11 w 44"/>
                <a:gd name="T11" fmla="*/ 0 h 50"/>
                <a:gd name="T12" fmla="*/ 17 w 44"/>
                <a:gd name="T13" fmla="*/ 2 h 50"/>
                <a:gd name="T14" fmla="*/ 14 w 44"/>
                <a:gd name="T15" fmla="*/ 30 h 50"/>
                <a:gd name="T16" fmla="*/ 17 w 44"/>
                <a:gd name="T17" fmla="*/ 37 h 50"/>
                <a:gd name="T18" fmla="*/ 24 w 44"/>
                <a:gd name="T19" fmla="*/ 37 h 50"/>
                <a:gd name="T20" fmla="*/ 25 w 44"/>
                <a:gd name="T21" fmla="*/ 30 h 50"/>
                <a:gd name="T22" fmla="*/ 38 w 44"/>
                <a:gd name="T23" fmla="*/ 12 h 50"/>
                <a:gd name="T24" fmla="*/ 42 w 44"/>
                <a:gd name="T25" fmla="*/ 12 h 50"/>
                <a:gd name="T26" fmla="*/ 44 w 44"/>
                <a:gd name="T27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50">
                  <a:moveTo>
                    <a:pt x="44" y="14"/>
                  </a:moveTo>
                  <a:cubicBezTo>
                    <a:pt x="38" y="19"/>
                    <a:pt x="35" y="27"/>
                    <a:pt x="35" y="32"/>
                  </a:cubicBezTo>
                  <a:cubicBezTo>
                    <a:pt x="36" y="38"/>
                    <a:pt x="32" y="43"/>
                    <a:pt x="27" y="45"/>
                  </a:cubicBezTo>
                  <a:cubicBezTo>
                    <a:pt x="17" y="50"/>
                    <a:pt x="6" y="43"/>
                    <a:pt x="6" y="31"/>
                  </a:cubicBezTo>
                  <a:cubicBezTo>
                    <a:pt x="6" y="26"/>
                    <a:pt x="6" y="20"/>
                    <a:pt x="3" y="15"/>
                  </a:cubicBezTo>
                  <a:cubicBezTo>
                    <a:pt x="0" y="9"/>
                    <a:pt x="3" y="5"/>
                    <a:pt x="11" y="0"/>
                  </a:cubicBezTo>
                  <a:cubicBezTo>
                    <a:pt x="13" y="1"/>
                    <a:pt x="15" y="1"/>
                    <a:pt x="17" y="2"/>
                  </a:cubicBezTo>
                  <a:cubicBezTo>
                    <a:pt x="12" y="11"/>
                    <a:pt x="17" y="21"/>
                    <a:pt x="14" y="30"/>
                  </a:cubicBezTo>
                  <a:cubicBezTo>
                    <a:pt x="13" y="33"/>
                    <a:pt x="14" y="35"/>
                    <a:pt x="17" y="37"/>
                  </a:cubicBezTo>
                  <a:cubicBezTo>
                    <a:pt x="19" y="38"/>
                    <a:pt x="22" y="39"/>
                    <a:pt x="24" y="37"/>
                  </a:cubicBezTo>
                  <a:cubicBezTo>
                    <a:pt x="27" y="36"/>
                    <a:pt x="25" y="33"/>
                    <a:pt x="25" y="30"/>
                  </a:cubicBezTo>
                  <a:cubicBezTo>
                    <a:pt x="24" y="22"/>
                    <a:pt x="31" y="13"/>
                    <a:pt x="38" y="12"/>
                  </a:cubicBezTo>
                  <a:cubicBezTo>
                    <a:pt x="40" y="12"/>
                    <a:pt x="41" y="12"/>
                    <a:pt x="42" y="12"/>
                  </a:cubicBezTo>
                  <a:cubicBezTo>
                    <a:pt x="43" y="12"/>
                    <a:pt x="43" y="13"/>
                    <a:pt x="44" y="14"/>
                  </a:cubicBezTo>
                  <a:close/>
                </a:path>
              </a:pathLst>
            </a:custGeom>
            <a:solidFill>
              <a:srgbClr val="A3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4" name="Freeform 2821"/>
            <p:cNvSpPr/>
            <p:nvPr/>
          </p:nvSpPr>
          <p:spPr bwMode="auto">
            <a:xfrm>
              <a:off x="6827" y="1834"/>
              <a:ext cx="78" cy="81"/>
            </a:xfrm>
            <a:custGeom>
              <a:avLst/>
              <a:gdLst>
                <a:gd name="T0" fmla="*/ 26 w 52"/>
                <a:gd name="T1" fmla="*/ 14 h 54"/>
                <a:gd name="T2" fmla="*/ 30 w 52"/>
                <a:gd name="T3" fmla="*/ 21 h 54"/>
                <a:gd name="T4" fmla="*/ 32 w 52"/>
                <a:gd name="T5" fmla="*/ 23 h 54"/>
                <a:gd name="T6" fmla="*/ 32 w 52"/>
                <a:gd name="T7" fmla="*/ 23 h 54"/>
                <a:gd name="T8" fmla="*/ 29 w 52"/>
                <a:gd name="T9" fmla="*/ 27 h 54"/>
                <a:gd name="T10" fmla="*/ 31 w 52"/>
                <a:gd name="T11" fmla="*/ 36 h 54"/>
                <a:gd name="T12" fmla="*/ 49 w 52"/>
                <a:gd name="T13" fmla="*/ 45 h 54"/>
                <a:gd name="T14" fmla="*/ 50 w 52"/>
                <a:gd name="T15" fmla="*/ 54 h 54"/>
                <a:gd name="T16" fmla="*/ 31 w 52"/>
                <a:gd name="T17" fmla="*/ 50 h 54"/>
                <a:gd name="T18" fmla="*/ 25 w 52"/>
                <a:gd name="T19" fmla="*/ 45 h 54"/>
                <a:gd name="T20" fmla="*/ 21 w 52"/>
                <a:gd name="T21" fmla="*/ 34 h 54"/>
                <a:gd name="T22" fmla="*/ 5 w 52"/>
                <a:gd name="T23" fmla="*/ 8 h 54"/>
                <a:gd name="T24" fmla="*/ 1 w 52"/>
                <a:gd name="T25" fmla="*/ 0 h 54"/>
                <a:gd name="T26" fmla="*/ 26 w 52"/>
                <a:gd name="T2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54">
                  <a:moveTo>
                    <a:pt x="26" y="14"/>
                  </a:moveTo>
                  <a:cubicBezTo>
                    <a:pt x="27" y="17"/>
                    <a:pt x="29" y="19"/>
                    <a:pt x="30" y="21"/>
                  </a:cubicBezTo>
                  <a:cubicBezTo>
                    <a:pt x="31" y="22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6" y="31"/>
                    <a:pt x="28" y="34"/>
                    <a:pt x="31" y="36"/>
                  </a:cubicBezTo>
                  <a:cubicBezTo>
                    <a:pt x="38" y="38"/>
                    <a:pt x="42" y="43"/>
                    <a:pt x="49" y="45"/>
                  </a:cubicBezTo>
                  <a:cubicBezTo>
                    <a:pt x="50" y="48"/>
                    <a:pt x="52" y="51"/>
                    <a:pt x="50" y="54"/>
                  </a:cubicBezTo>
                  <a:cubicBezTo>
                    <a:pt x="44" y="51"/>
                    <a:pt x="39" y="46"/>
                    <a:pt x="31" y="50"/>
                  </a:cubicBezTo>
                  <a:cubicBezTo>
                    <a:pt x="28" y="51"/>
                    <a:pt x="25" y="48"/>
                    <a:pt x="25" y="45"/>
                  </a:cubicBezTo>
                  <a:cubicBezTo>
                    <a:pt x="24" y="41"/>
                    <a:pt x="22" y="37"/>
                    <a:pt x="21" y="34"/>
                  </a:cubicBezTo>
                  <a:cubicBezTo>
                    <a:pt x="19" y="23"/>
                    <a:pt x="15" y="14"/>
                    <a:pt x="5" y="8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12" y="1"/>
                    <a:pt x="18" y="9"/>
                    <a:pt x="26" y="14"/>
                  </a:cubicBezTo>
                  <a:close/>
                </a:path>
              </a:pathLst>
            </a:custGeom>
            <a:solidFill>
              <a:srgbClr val="D6A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5" name="Freeform 2822"/>
            <p:cNvSpPr/>
            <p:nvPr/>
          </p:nvSpPr>
          <p:spPr bwMode="auto">
            <a:xfrm>
              <a:off x="6853" y="2014"/>
              <a:ext cx="60" cy="33"/>
            </a:xfrm>
            <a:custGeom>
              <a:avLst/>
              <a:gdLst>
                <a:gd name="T0" fmla="*/ 2 w 40"/>
                <a:gd name="T1" fmla="*/ 3 h 22"/>
                <a:gd name="T2" fmla="*/ 9 w 40"/>
                <a:gd name="T3" fmla="*/ 4 h 22"/>
                <a:gd name="T4" fmla="*/ 23 w 40"/>
                <a:gd name="T5" fmla="*/ 3 h 22"/>
                <a:gd name="T6" fmla="*/ 36 w 40"/>
                <a:gd name="T7" fmla="*/ 3 h 22"/>
                <a:gd name="T8" fmla="*/ 33 w 40"/>
                <a:gd name="T9" fmla="*/ 18 h 22"/>
                <a:gd name="T10" fmla="*/ 30 w 40"/>
                <a:gd name="T11" fmla="*/ 19 h 22"/>
                <a:gd name="T12" fmla="*/ 27 w 40"/>
                <a:gd name="T13" fmla="*/ 20 h 22"/>
                <a:gd name="T14" fmla="*/ 1 w 40"/>
                <a:gd name="T15" fmla="*/ 8 h 22"/>
                <a:gd name="T16" fmla="*/ 2 w 40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" y="3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4" y="5"/>
                    <a:pt x="18" y="5"/>
                    <a:pt x="23" y="3"/>
                  </a:cubicBezTo>
                  <a:cubicBezTo>
                    <a:pt x="27" y="1"/>
                    <a:pt x="32" y="0"/>
                    <a:pt x="36" y="3"/>
                  </a:cubicBezTo>
                  <a:cubicBezTo>
                    <a:pt x="40" y="9"/>
                    <a:pt x="37" y="14"/>
                    <a:pt x="33" y="18"/>
                  </a:cubicBezTo>
                  <a:cubicBezTo>
                    <a:pt x="32" y="18"/>
                    <a:pt x="31" y="19"/>
                    <a:pt x="30" y="19"/>
                  </a:cubicBezTo>
                  <a:cubicBezTo>
                    <a:pt x="29" y="19"/>
                    <a:pt x="28" y="19"/>
                    <a:pt x="27" y="20"/>
                  </a:cubicBezTo>
                  <a:cubicBezTo>
                    <a:pt x="16" y="22"/>
                    <a:pt x="10" y="12"/>
                    <a:pt x="1" y="8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C18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6" name="Freeform 2823"/>
            <p:cNvSpPr/>
            <p:nvPr/>
          </p:nvSpPr>
          <p:spPr bwMode="auto">
            <a:xfrm>
              <a:off x="6833" y="1845"/>
              <a:ext cx="69" cy="82"/>
            </a:xfrm>
            <a:custGeom>
              <a:avLst/>
              <a:gdLst>
                <a:gd name="T0" fmla="*/ 19 w 46"/>
                <a:gd name="T1" fmla="*/ 26 h 55"/>
                <a:gd name="T2" fmla="*/ 21 w 46"/>
                <a:gd name="T3" fmla="*/ 31 h 55"/>
                <a:gd name="T4" fmla="*/ 33 w 46"/>
                <a:gd name="T5" fmla="*/ 39 h 55"/>
                <a:gd name="T6" fmla="*/ 46 w 46"/>
                <a:gd name="T7" fmla="*/ 47 h 55"/>
                <a:gd name="T8" fmla="*/ 44 w 46"/>
                <a:gd name="T9" fmla="*/ 55 h 55"/>
                <a:gd name="T10" fmla="*/ 41 w 46"/>
                <a:gd name="T11" fmla="*/ 49 h 55"/>
                <a:gd name="T12" fmla="*/ 30 w 46"/>
                <a:gd name="T13" fmla="*/ 46 h 55"/>
                <a:gd name="T14" fmla="*/ 29 w 46"/>
                <a:gd name="T15" fmla="*/ 47 h 55"/>
                <a:gd name="T16" fmla="*/ 19 w 46"/>
                <a:gd name="T17" fmla="*/ 41 h 55"/>
                <a:gd name="T18" fmla="*/ 1 w 46"/>
                <a:gd name="T19" fmla="*/ 5 h 55"/>
                <a:gd name="T20" fmla="*/ 0 w 46"/>
                <a:gd name="T21" fmla="*/ 4 h 55"/>
                <a:gd name="T22" fmla="*/ 2 w 46"/>
                <a:gd name="T23" fmla="*/ 0 h 55"/>
                <a:gd name="T24" fmla="*/ 19 w 46"/>
                <a:gd name="T25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5">
                  <a:moveTo>
                    <a:pt x="19" y="26"/>
                  </a:moveTo>
                  <a:cubicBezTo>
                    <a:pt x="19" y="28"/>
                    <a:pt x="20" y="29"/>
                    <a:pt x="21" y="31"/>
                  </a:cubicBezTo>
                  <a:cubicBezTo>
                    <a:pt x="24" y="40"/>
                    <a:pt x="24" y="40"/>
                    <a:pt x="33" y="39"/>
                  </a:cubicBezTo>
                  <a:cubicBezTo>
                    <a:pt x="39" y="39"/>
                    <a:pt x="43" y="43"/>
                    <a:pt x="46" y="47"/>
                  </a:cubicBezTo>
                  <a:cubicBezTo>
                    <a:pt x="45" y="50"/>
                    <a:pt x="46" y="53"/>
                    <a:pt x="44" y="55"/>
                  </a:cubicBezTo>
                  <a:cubicBezTo>
                    <a:pt x="43" y="53"/>
                    <a:pt x="42" y="51"/>
                    <a:pt x="41" y="49"/>
                  </a:cubicBezTo>
                  <a:cubicBezTo>
                    <a:pt x="38" y="43"/>
                    <a:pt x="36" y="43"/>
                    <a:pt x="30" y="46"/>
                  </a:cubicBezTo>
                  <a:cubicBezTo>
                    <a:pt x="30" y="46"/>
                    <a:pt x="29" y="46"/>
                    <a:pt x="29" y="47"/>
                  </a:cubicBezTo>
                  <a:cubicBezTo>
                    <a:pt x="22" y="51"/>
                    <a:pt x="20" y="50"/>
                    <a:pt x="19" y="41"/>
                  </a:cubicBezTo>
                  <a:cubicBezTo>
                    <a:pt x="16" y="28"/>
                    <a:pt x="14" y="14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12" y="6"/>
                    <a:pt x="16" y="15"/>
                    <a:pt x="19" y="26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7" name="Freeform 2824"/>
            <p:cNvSpPr/>
            <p:nvPr/>
          </p:nvSpPr>
          <p:spPr bwMode="auto">
            <a:xfrm>
              <a:off x="6916" y="1924"/>
              <a:ext cx="19" cy="66"/>
            </a:xfrm>
            <a:custGeom>
              <a:avLst/>
              <a:gdLst>
                <a:gd name="T0" fmla="*/ 12 w 13"/>
                <a:gd name="T1" fmla="*/ 6 h 44"/>
                <a:gd name="T2" fmla="*/ 6 w 13"/>
                <a:gd name="T3" fmla="*/ 40 h 44"/>
                <a:gd name="T4" fmla="*/ 2 w 13"/>
                <a:gd name="T5" fmla="*/ 40 h 44"/>
                <a:gd name="T6" fmla="*/ 1 w 13"/>
                <a:gd name="T7" fmla="*/ 20 h 44"/>
                <a:gd name="T8" fmla="*/ 3 w 13"/>
                <a:gd name="T9" fmla="*/ 13 h 44"/>
                <a:gd name="T10" fmla="*/ 8 w 13"/>
                <a:gd name="T11" fmla="*/ 0 h 44"/>
                <a:gd name="T12" fmla="*/ 12 w 13"/>
                <a:gd name="T13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4">
                  <a:moveTo>
                    <a:pt x="12" y="6"/>
                  </a:moveTo>
                  <a:cubicBezTo>
                    <a:pt x="13" y="17"/>
                    <a:pt x="9" y="29"/>
                    <a:pt x="6" y="40"/>
                  </a:cubicBezTo>
                  <a:cubicBezTo>
                    <a:pt x="5" y="44"/>
                    <a:pt x="3" y="41"/>
                    <a:pt x="2" y="40"/>
                  </a:cubicBezTo>
                  <a:cubicBezTo>
                    <a:pt x="2" y="33"/>
                    <a:pt x="3" y="27"/>
                    <a:pt x="1" y="20"/>
                  </a:cubicBezTo>
                  <a:cubicBezTo>
                    <a:pt x="0" y="18"/>
                    <a:pt x="1" y="15"/>
                    <a:pt x="3" y="13"/>
                  </a:cubicBezTo>
                  <a:cubicBezTo>
                    <a:pt x="5" y="9"/>
                    <a:pt x="7" y="5"/>
                    <a:pt x="8" y="0"/>
                  </a:cubicBezTo>
                  <a:cubicBezTo>
                    <a:pt x="10" y="1"/>
                    <a:pt x="11" y="4"/>
                    <a:pt x="12" y="6"/>
                  </a:cubicBezTo>
                  <a:close/>
                </a:path>
              </a:pathLst>
            </a:custGeom>
            <a:solidFill>
              <a:srgbClr val="B17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8" name="Freeform 2825"/>
            <p:cNvSpPr/>
            <p:nvPr/>
          </p:nvSpPr>
          <p:spPr bwMode="auto">
            <a:xfrm>
              <a:off x="6895" y="2013"/>
              <a:ext cx="34" cy="33"/>
            </a:xfrm>
            <a:custGeom>
              <a:avLst/>
              <a:gdLst>
                <a:gd name="T0" fmla="*/ 2 w 23"/>
                <a:gd name="T1" fmla="*/ 18 h 22"/>
                <a:gd name="T2" fmla="*/ 8 w 23"/>
                <a:gd name="T3" fmla="*/ 4 h 22"/>
                <a:gd name="T4" fmla="*/ 10 w 23"/>
                <a:gd name="T5" fmla="*/ 4 h 22"/>
                <a:gd name="T6" fmla="*/ 18 w 23"/>
                <a:gd name="T7" fmla="*/ 0 h 22"/>
                <a:gd name="T8" fmla="*/ 20 w 23"/>
                <a:gd name="T9" fmla="*/ 7 h 22"/>
                <a:gd name="T10" fmla="*/ 9 w 23"/>
                <a:gd name="T11" fmla="*/ 21 h 22"/>
                <a:gd name="T12" fmla="*/ 1 w 23"/>
                <a:gd name="T13" fmla="*/ 21 h 22"/>
                <a:gd name="T14" fmla="*/ 0 w 23"/>
                <a:gd name="T15" fmla="*/ 20 h 22"/>
                <a:gd name="T16" fmla="*/ 1 w 23"/>
                <a:gd name="T17" fmla="*/ 20 h 22"/>
                <a:gd name="T18" fmla="*/ 1 w 23"/>
                <a:gd name="T19" fmla="*/ 20 h 22"/>
                <a:gd name="T20" fmla="*/ 2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2" y="18"/>
                  </a:moveTo>
                  <a:cubicBezTo>
                    <a:pt x="5" y="13"/>
                    <a:pt x="7" y="9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3" y="2"/>
                    <a:pt x="15" y="0"/>
                    <a:pt x="18" y="0"/>
                  </a:cubicBezTo>
                  <a:cubicBezTo>
                    <a:pt x="20" y="2"/>
                    <a:pt x="20" y="4"/>
                    <a:pt x="20" y="7"/>
                  </a:cubicBezTo>
                  <a:cubicBezTo>
                    <a:pt x="23" y="16"/>
                    <a:pt x="19" y="21"/>
                    <a:pt x="9" y="21"/>
                  </a:cubicBezTo>
                  <a:cubicBezTo>
                    <a:pt x="6" y="22"/>
                    <a:pt x="3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A97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9" name="Freeform 2826"/>
            <p:cNvSpPr/>
            <p:nvPr/>
          </p:nvSpPr>
          <p:spPr bwMode="auto">
            <a:xfrm>
              <a:off x="6844" y="2019"/>
              <a:ext cx="52" cy="31"/>
            </a:xfrm>
            <a:custGeom>
              <a:avLst/>
              <a:gdLst>
                <a:gd name="T0" fmla="*/ 35 w 35"/>
                <a:gd name="T1" fmla="*/ 16 h 21"/>
                <a:gd name="T2" fmla="*/ 35 w 35"/>
                <a:gd name="T3" fmla="*/ 17 h 21"/>
                <a:gd name="T4" fmla="*/ 14 w 35"/>
                <a:gd name="T5" fmla="*/ 15 h 21"/>
                <a:gd name="T6" fmla="*/ 4 w 35"/>
                <a:gd name="T7" fmla="*/ 7 h 21"/>
                <a:gd name="T8" fmla="*/ 2 w 35"/>
                <a:gd name="T9" fmla="*/ 0 h 21"/>
                <a:gd name="T10" fmla="*/ 8 w 35"/>
                <a:gd name="T11" fmla="*/ 0 h 21"/>
                <a:gd name="T12" fmla="*/ 35 w 35"/>
                <a:gd name="T1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35" y="16"/>
                  </a:moveTo>
                  <a:cubicBezTo>
                    <a:pt x="35" y="16"/>
                    <a:pt x="35" y="17"/>
                    <a:pt x="35" y="17"/>
                  </a:cubicBezTo>
                  <a:cubicBezTo>
                    <a:pt x="27" y="21"/>
                    <a:pt x="20" y="19"/>
                    <a:pt x="14" y="15"/>
                  </a:cubicBezTo>
                  <a:cubicBezTo>
                    <a:pt x="11" y="12"/>
                    <a:pt x="8" y="9"/>
                    <a:pt x="4" y="7"/>
                  </a:cubicBezTo>
                  <a:cubicBezTo>
                    <a:pt x="2" y="5"/>
                    <a:pt x="0" y="3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11" y="4"/>
                    <a:pt x="30" y="15"/>
                    <a:pt x="35" y="16"/>
                  </a:cubicBezTo>
                  <a:close/>
                </a:path>
              </a:pathLst>
            </a:custGeom>
            <a:solidFill>
              <a:srgbClr val="BC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0" name="Freeform 2827"/>
            <p:cNvSpPr/>
            <p:nvPr/>
          </p:nvSpPr>
          <p:spPr bwMode="auto">
            <a:xfrm>
              <a:off x="6824" y="1984"/>
              <a:ext cx="32" cy="24"/>
            </a:xfrm>
            <a:custGeom>
              <a:avLst/>
              <a:gdLst>
                <a:gd name="T0" fmla="*/ 0 w 21"/>
                <a:gd name="T1" fmla="*/ 0 h 16"/>
                <a:gd name="T2" fmla="*/ 12 w 21"/>
                <a:gd name="T3" fmla="*/ 7 h 16"/>
                <a:gd name="T4" fmla="*/ 21 w 21"/>
                <a:gd name="T5" fmla="*/ 14 h 16"/>
                <a:gd name="T6" fmla="*/ 12 w 21"/>
                <a:gd name="T7" fmla="*/ 13 h 16"/>
                <a:gd name="T8" fmla="*/ 0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5" y="1"/>
                    <a:pt x="8" y="4"/>
                    <a:pt x="12" y="7"/>
                  </a:cubicBezTo>
                  <a:cubicBezTo>
                    <a:pt x="14" y="10"/>
                    <a:pt x="17" y="13"/>
                    <a:pt x="21" y="14"/>
                  </a:cubicBezTo>
                  <a:cubicBezTo>
                    <a:pt x="18" y="16"/>
                    <a:pt x="15" y="15"/>
                    <a:pt x="12" y="13"/>
                  </a:cubicBezTo>
                  <a:cubicBezTo>
                    <a:pt x="7" y="9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2A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1" name="Freeform 2828"/>
            <p:cNvSpPr/>
            <p:nvPr/>
          </p:nvSpPr>
          <p:spPr bwMode="auto">
            <a:xfrm>
              <a:off x="6910" y="2005"/>
              <a:ext cx="12" cy="15"/>
            </a:xfrm>
            <a:custGeom>
              <a:avLst/>
              <a:gdLst>
                <a:gd name="T0" fmla="*/ 8 w 8"/>
                <a:gd name="T1" fmla="*/ 5 h 10"/>
                <a:gd name="T2" fmla="*/ 0 w 8"/>
                <a:gd name="T3" fmla="*/ 9 h 10"/>
                <a:gd name="T4" fmla="*/ 6 w 8"/>
                <a:gd name="T5" fmla="*/ 0 h 10"/>
                <a:gd name="T6" fmla="*/ 8 w 8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6" y="8"/>
                    <a:pt x="4" y="10"/>
                    <a:pt x="0" y="9"/>
                  </a:cubicBezTo>
                  <a:cubicBezTo>
                    <a:pt x="1" y="5"/>
                    <a:pt x="2" y="2"/>
                    <a:pt x="6" y="0"/>
                  </a:cubicBezTo>
                  <a:cubicBezTo>
                    <a:pt x="7" y="2"/>
                    <a:pt x="7" y="3"/>
                    <a:pt x="8" y="5"/>
                  </a:cubicBezTo>
                  <a:close/>
                </a:path>
              </a:pathLst>
            </a:custGeom>
            <a:solidFill>
              <a:srgbClr val="772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2" name="Freeform 2829"/>
            <p:cNvSpPr/>
            <p:nvPr/>
          </p:nvSpPr>
          <p:spPr bwMode="auto">
            <a:xfrm>
              <a:off x="6815" y="2005"/>
              <a:ext cx="20" cy="12"/>
            </a:xfrm>
            <a:custGeom>
              <a:avLst/>
              <a:gdLst>
                <a:gd name="T0" fmla="*/ 13 w 13"/>
                <a:gd name="T1" fmla="*/ 8 h 8"/>
                <a:gd name="T2" fmla="*/ 7 w 13"/>
                <a:gd name="T3" fmla="*/ 6 h 8"/>
                <a:gd name="T4" fmla="*/ 0 w 13"/>
                <a:gd name="T5" fmla="*/ 0 h 8"/>
                <a:gd name="T6" fmla="*/ 13 w 1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7"/>
                    <a:pt x="9" y="6"/>
                    <a:pt x="7" y="6"/>
                  </a:cubicBezTo>
                  <a:cubicBezTo>
                    <a:pt x="5" y="4"/>
                    <a:pt x="1" y="3"/>
                    <a:pt x="0" y="0"/>
                  </a:cubicBezTo>
                  <a:cubicBezTo>
                    <a:pt x="5" y="1"/>
                    <a:pt x="10" y="2"/>
                    <a:pt x="13" y="8"/>
                  </a:cubicBezTo>
                  <a:close/>
                </a:path>
              </a:pathLst>
            </a:custGeom>
            <a:solidFill>
              <a:srgbClr val="7F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3" name="Freeform 2830"/>
            <p:cNvSpPr/>
            <p:nvPr/>
          </p:nvSpPr>
          <p:spPr bwMode="auto">
            <a:xfrm>
              <a:off x="6856" y="1999"/>
              <a:ext cx="10" cy="6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0 h 4"/>
                <a:gd name="T4" fmla="*/ 7 w 7"/>
                <a:gd name="T5" fmla="*/ 3 h 4"/>
                <a:gd name="T6" fmla="*/ 0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5" y="2"/>
                    <a:pt x="7" y="3"/>
                  </a:cubicBezTo>
                  <a:cubicBezTo>
                    <a:pt x="5" y="3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4" name="Freeform 2831"/>
            <p:cNvSpPr/>
            <p:nvPr/>
          </p:nvSpPr>
          <p:spPr bwMode="auto">
            <a:xfrm>
              <a:off x="6896" y="1930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D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5" name="Freeform 2832"/>
            <p:cNvSpPr/>
            <p:nvPr/>
          </p:nvSpPr>
          <p:spPr bwMode="auto">
            <a:xfrm>
              <a:off x="6757" y="1987"/>
              <a:ext cx="46" cy="62"/>
            </a:xfrm>
            <a:custGeom>
              <a:avLst/>
              <a:gdLst>
                <a:gd name="T0" fmla="*/ 31 w 31"/>
                <a:gd name="T1" fmla="*/ 10 h 41"/>
                <a:gd name="T2" fmla="*/ 28 w 31"/>
                <a:gd name="T3" fmla="*/ 17 h 41"/>
                <a:gd name="T4" fmla="*/ 24 w 31"/>
                <a:gd name="T5" fmla="*/ 33 h 41"/>
                <a:gd name="T6" fmla="*/ 23 w 31"/>
                <a:gd name="T7" fmla="*/ 38 h 41"/>
                <a:gd name="T8" fmla="*/ 6 w 31"/>
                <a:gd name="T9" fmla="*/ 39 h 41"/>
                <a:gd name="T10" fmla="*/ 3 w 31"/>
                <a:gd name="T11" fmla="*/ 26 h 41"/>
                <a:gd name="T12" fmla="*/ 2 w 31"/>
                <a:gd name="T13" fmla="*/ 14 h 41"/>
                <a:gd name="T14" fmla="*/ 3 w 31"/>
                <a:gd name="T15" fmla="*/ 6 h 41"/>
                <a:gd name="T16" fmla="*/ 10 w 31"/>
                <a:gd name="T17" fmla="*/ 0 h 41"/>
                <a:gd name="T18" fmla="*/ 31 w 31"/>
                <a:gd name="T1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1">
                  <a:moveTo>
                    <a:pt x="31" y="10"/>
                  </a:moveTo>
                  <a:cubicBezTo>
                    <a:pt x="27" y="11"/>
                    <a:pt x="30" y="15"/>
                    <a:pt x="28" y="17"/>
                  </a:cubicBezTo>
                  <a:cubicBezTo>
                    <a:pt x="21" y="21"/>
                    <a:pt x="19" y="26"/>
                    <a:pt x="24" y="33"/>
                  </a:cubicBezTo>
                  <a:cubicBezTo>
                    <a:pt x="25" y="35"/>
                    <a:pt x="24" y="37"/>
                    <a:pt x="23" y="38"/>
                  </a:cubicBezTo>
                  <a:cubicBezTo>
                    <a:pt x="20" y="41"/>
                    <a:pt x="10" y="41"/>
                    <a:pt x="6" y="39"/>
                  </a:cubicBezTo>
                  <a:cubicBezTo>
                    <a:pt x="3" y="36"/>
                    <a:pt x="1" y="31"/>
                    <a:pt x="3" y="26"/>
                  </a:cubicBezTo>
                  <a:cubicBezTo>
                    <a:pt x="6" y="21"/>
                    <a:pt x="6" y="18"/>
                    <a:pt x="2" y="14"/>
                  </a:cubicBezTo>
                  <a:cubicBezTo>
                    <a:pt x="0" y="12"/>
                    <a:pt x="1" y="9"/>
                    <a:pt x="3" y="6"/>
                  </a:cubicBezTo>
                  <a:cubicBezTo>
                    <a:pt x="5" y="4"/>
                    <a:pt x="8" y="2"/>
                    <a:pt x="10" y="0"/>
                  </a:cubicBezTo>
                  <a:cubicBezTo>
                    <a:pt x="17" y="3"/>
                    <a:pt x="24" y="6"/>
                    <a:pt x="31" y="10"/>
                  </a:cubicBezTo>
                  <a:close/>
                </a:path>
              </a:pathLst>
            </a:custGeom>
            <a:solidFill>
              <a:srgbClr val="AA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6" name="Freeform 2833"/>
            <p:cNvSpPr/>
            <p:nvPr/>
          </p:nvSpPr>
          <p:spPr bwMode="auto">
            <a:xfrm>
              <a:off x="6856" y="2706"/>
              <a:ext cx="306" cy="147"/>
            </a:xfrm>
            <a:custGeom>
              <a:avLst/>
              <a:gdLst>
                <a:gd name="T0" fmla="*/ 25 w 204"/>
                <a:gd name="T1" fmla="*/ 32 h 98"/>
                <a:gd name="T2" fmla="*/ 71 w 204"/>
                <a:gd name="T3" fmla="*/ 50 h 98"/>
                <a:gd name="T4" fmla="*/ 82 w 204"/>
                <a:gd name="T5" fmla="*/ 57 h 98"/>
                <a:gd name="T6" fmla="*/ 89 w 204"/>
                <a:gd name="T7" fmla="*/ 61 h 98"/>
                <a:gd name="T8" fmla="*/ 123 w 204"/>
                <a:gd name="T9" fmla="*/ 69 h 98"/>
                <a:gd name="T10" fmla="*/ 147 w 204"/>
                <a:gd name="T11" fmla="*/ 49 h 98"/>
                <a:gd name="T12" fmla="*/ 175 w 204"/>
                <a:gd name="T13" fmla="*/ 8 h 98"/>
                <a:gd name="T14" fmla="*/ 183 w 204"/>
                <a:gd name="T15" fmla="*/ 0 h 98"/>
                <a:gd name="T16" fmla="*/ 186 w 204"/>
                <a:gd name="T17" fmla="*/ 0 h 98"/>
                <a:gd name="T18" fmla="*/ 188 w 204"/>
                <a:gd name="T19" fmla="*/ 0 h 98"/>
                <a:gd name="T20" fmla="*/ 190 w 204"/>
                <a:gd name="T21" fmla="*/ 1 h 98"/>
                <a:gd name="T22" fmla="*/ 192 w 204"/>
                <a:gd name="T23" fmla="*/ 2 h 98"/>
                <a:gd name="T24" fmla="*/ 193 w 204"/>
                <a:gd name="T25" fmla="*/ 3 h 98"/>
                <a:gd name="T26" fmla="*/ 195 w 204"/>
                <a:gd name="T27" fmla="*/ 5 h 98"/>
                <a:gd name="T28" fmla="*/ 204 w 204"/>
                <a:gd name="T29" fmla="*/ 17 h 98"/>
                <a:gd name="T30" fmla="*/ 143 w 204"/>
                <a:gd name="T31" fmla="*/ 89 h 98"/>
                <a:gd name="T32" fmla="*/ 124 w 204"/>
                <a:gd name="T33" fmla="*/ 96 h 98"/>
                <a:gd name="T34" fmla="*/ 101 w 204"/>
                <a:gd name="T35" fmla="*/ 93 h 98"/>
                <a:gd name="T36" fmla="*/ 86 w 204"/>
                <a:gd name="T37" fmla="*/ 95 h 98"/>
                <a:gd name="T38" fmla="*/ 80 w 204"/>
                <a:gd name="T39" fmla="*/ 79 h 98"/>
                <a:gd name="T40" fmla="*/ 62 w 204"/>
                <a:gd name="T41" fmla="*/ 61 h 98"/>
                <a:gd name="T42" fmla="*/ 46 w 204"/>
                <a:gd name="T43" fmla="*/ 51 h 98"/>
                <a:gd name="T44" fmla="*/ 7 w 204"/>
                <a:gd name="T45" fmla="*/ 37 h 98"/>
                <a:gd name="T46" fmla="*/ 4 w 204"/>
                <a:gd name="T47" fmla="*/ 36 h 98"/>
                <a:gd name="T48" fmla="*/ 0 w 204"/>
                <a:gd name="T49" fmla="*/ 31 h 98"/>
                <a:gd name="T50" fmla="*/ 5 w 204"/>
                <a:gd name="T51" fmla="*/ 28 h 98"/>
                <a:gd name="T52" fmla="*/ 9 w 204"/>
                <a:gd name="T53" fmla="*/ 28 h 98"/>
                <a:gd name="T54" fmla="*/ 11 w 204"/>
                <a:gd name="T55" fmla="*/ 28 h 98"/>
                <a:gd name="T56" fmla="*/ 17 w 204"/>
                <a:gd name="T57" fmla="*/ 30 h 98"/>
                <a:gd name="T58" fmla="*/ 19 w 204"/>
                <a:gd name="T59" fmla="*/ 30 h 98"/>
                <a:gd name="T60" fmla="*/ 25 w 204"/>
                <a:gd name="T61" fmla="*/ 3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4" h="98">
                  <a:moveTo>
                    <a:pt x="25" y="32"/>
                  </a:moveTo>
                  <a:cubicBezTo>
                    <a:pt x="41" y="35"/>
                    <a:pt x="56" y="42"/>
                    <a:pt x="71" y="50"/>
                  </a:cubicBezTo>
                  <a:cubicBezTo>
                    <a:pt x="75" y="52"/>
                    <a:pt x="78" y="55"/>
                    <a:pt x="82" y="57"/>
                  </a:cubicBezTo>
                  <a:cubicBezTo>
                    <a:pt x="85" y="58"/>
                    <a:pt x="88" y="58"/>
                    <a:pt x="89" y="61"/>
                  </a:cubicBezTo>
                  <a:cubicBezTo>
                    <a:pt x="95" y="70"/>
                    <a:pt x="114" y="75"/>
                    <a:pt x="123" y="69"/>
                  </a:cubicBezTo>
                  <a:cubicBezTo>
                    <a:pt x="132" y="64"/>
                    <a:pt x="141" y="58"/>
                    <a:pt x="147" y="49"/>
                  </a:cubicBezTo>
                  <a:cubicBezTo>
                    <a:pt x="157" y="36"/>
                    <a:pt x="169" y="24"/>
                    <a:pt x="175" y="8"/>
                  </a:cubicBezTo>
                  <a:cubicBezTo>
                    <a:pt x="177" y="5"/>
                    <a:pt x="179" y="2"/>
                    <a:pt x="183" y="0"/>
                  </a:cubicBezTo>
                  <a:cubicBezTo>
                    <a:pt x="184" y="0"/>
                    <a:pt x="185" y="0"/>
                    <a:pt x="186" y="0"/>
                  </a:cubicBezTo>
                  <a:cubicBezTo>
                    <a:pt x="187" y="0"/>
                    <a:pt x="187" y="0"/>
                    <a:pt x="188" y="0"/>
                  </a:cubicBezTo>
                  <a:cubicBezTo>
                    <a:pt x="189" y="0"/>
                    <a:pt x="189" y="1"/>
                    <a:pt x="190" y="1"/>
                  </a:cubicBezTo>
                  <a:cubicBezTo>
                    <a:pt x="191" y="1"/>
                    <a:pt x="191" y="2"/>
                    <a:pt x="192" y="2"/>
                  </a:cubicBezTo>
                  <a:cubicBezTo>
                    <a:pt x="192" y="3"/>
                    <a:pt x="193" y="3"/>
                    <a:pt x="193" y="3"/>
                  </a:cubicBezTo>
                  <a:cubicBezTo>
                    <a:pt x="194" y="4"/>
                    <a:pt x="194" y="4"/>
                    <a:pt x="195" y="5"/>
                  </a:cubicBezTo>
                  <a:cubicBezTo>
                    <a:pt x="198" y="9"/>
                    <a:pt x="201" y="13"/>
                    <a:pt x="204" y="17"/>
                  </a:cubicBezTo>
                  <a:cubicBezTo>
                    <a:pt x="187" y="44"/>
                    <a:pt x="171" y="71"/>
                    <a:pt x="143" y="89"/>
                  </a:cubicBezTo>
                  <a:cubicBezTo>
                    <a:pt x="138" y="92"/>
                    <a:pt x="132" y="96"/>
                    <a:pt x="124" y="96"/>
                  </a:cubicBezTo>
                  <a:cubicBezTo>
                    <a:pt x="117" y="93"/>
                    <a:pt x="109" y="98"/>
                    <a:pt x="101" y="93"/>
                  </a:cubicBezTo>
                  <a:cubicBezTo>
                    <a:pt x="96" y="94"/>
                    <a:pt x="91" y="96"/>
                    <a:pt x="86" y="95"/>
                  </a:cubicBezTo>
                  <a:cubicBezTo>
                    <a:pt x="88" y="88"/>
                    <a:pt x="87" y="83"/>
                    <a:pt x="80" y="79"/>
                  </a:cubicBezTo>
                  <a:cubicBezTo>
                    <a:pt x="72" y="75"/>
                    <a:pt x="67" y="69"/>
                    <a:pt x="62" y="61"/>
                  </a:cubicBezTo>
                  <a:cubicBezTo>
                    <a:pt x="59" y="56"/>
                    <a:pt x="52" y="53"/>
                    <a:pt x="46" y="51"/>
                  </a:cubicBezTo>
                  <a:cubicBezTo>
                    <a:pt x="33" y="46"/>
                    <a:pt x="20" y="41"/>
                    <a:pt x="7" y="37"/>
                  </a:cubicBezTo>
                  <a:cubicBezTo>
                    <a:pt x="6" y="37"/>
                    <a:pt x="5" y="37"/>
                    <a:pt x="4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1" y="29"/>
                    <a:pt x="3" y="28"/>
                    <a:pt x="5" y="28"/>
                  </a:cubicBezTo>
                  <a:cubicBezTo>
                    <a:pt x="6" y="28"/>
                    <a:pt x="8" y="28"/>
                    <a:pt x="9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3" y="30"/>
                    <a:pt x="15" y="28"/>
                    <a:pt x="17" y="30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20" y="32"/>
                    <a:pt x="23" y="30"/>
                    <a:pt x="25" y="32"/>
                  </a:cubicBezTo>
                  <a:close/>
                </a:path>
              </a:pathLst>
            </a:custGeom>
            <a:solidFill>
              <a:srgbClr val="F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7" name="Freeform 2834"/>
            <p:cNvSpPr/>
            <p:nvPr/>
          </p:nvSpPr>
          <p:spPr bwMode="auto">
            <a:xfrm>
              <a:off x="6959" y="2892"/>
              <a:ext cx="116" cy="73"/>
            </a:xfrm>
            <a:custGeom>
              <a:avLst/>
              <a:gdLst>
                <a:gd name="T0" fmla="*/ 48 w 77"/>
                <a:gd name="T1" fmla="*/ 40 h 49"/>
                <a:gd name="T2" fmla="*/ 55 w 77"/>
                <a:gd name="T3" fmla="*/ 40 h 49"/>
                <a:gd name="T4" fmla="*/ 26 w 77"/>
                <a:gd name="T5" fmla="*/ 29 h 49"/>
                <a:gd name="T6" fmla="*/ 12 w 77"/>
                <a:gd name="T7" fmla="*/ 20 h 49"/>
                <a:gd name="T8" fmla="*/ 21 w 77"/>
                <a:gd name="T9" fmla="*/ 20 h 49"/>
                <a:gd name="T10" fmla="*/ 5 w 77"/>
                <a:gd name="T11" fmla="*/ 15 h 49"/>
                <a:gd name="T12" fmla="*/ 3 w 77"/>
                <a:gd name="T13" fmla="*/ 9 h 49"/>
                <a:gd name="T14" fmla="*/ 20 w 77"/>
                <a:gd name="T15" fmla="*/ 3 h 49"/>
                <a:gd name="T16" fmla="*/ 59 w 77"/>
                <a:gd name="T17" fmla="*/ 15 h 49"/>
                <a:gd name="T18" fmla="*/ 56 w 77"/>
                <a:gd name="T19" fmla="*/ 20 h 49"/>
                <a:gd name="T20" fmla="*/ 38 w 77"/>
                <a:gd name="T21" fmla="*/ 15 h 49"/>
                <a:gd name="T22" fmla="*/ 62 w 77"/>
                <a:gd name="T23" fmla="*/ 25 h 49"/>
                <a:gd name="T24" fmla="*/ 70 w 77"/>
                <a:gd name="T25" fmla="*/ 26 h 49"/>
                <a:gd name="T26" fmla="*/ 72 w 77"/>
                <a:gd name="T27" fmla="*/ 28 h 49"/>
                <a:gd name="T28" fmla="*/ 70 w 77"/>
                <a:gd name="T29" fmla="*/ 41 h 49"/>
                <a:gd name="T30" fmla="*/ 62 w 77"/>
                <a:gd name="T31" fmla="*/ 43 h 49"/>
                <a:gd name="T32" fmla="*/ 48 w 77"/>
                <a:gd name="T33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49">
                  <a:moveTo>
                    <a:pt x="48" y="40"/>
                  </a:moveTo>
                  <a:cubicBezTo>
                    <a:pt x="49" y="40"/>
                    <a:pt x="51" y="40"/>
                    <a:pt x="55" y="40"/>
                  </a:cubicBezTo>
                  <a:cubicBezTo>
                    <a:pt x="44" y="34"/>
                    <a:pt x="35" y="32"/>
                    <a:pt x="26" y="29"/>
                  </a:cubicBezTo>
                  <a:cubicBezTo>
                    <a:pt x="18" y="27"/>
                    <a:pt x="18" y="27"/>
                    <a:pt x="12" y="20"/>
                  </a:cubicBezTo>
                  <a:cubicBezTo>
                    <a:pt x="15" y="18"/>
                    <a:pt x="18" y="22"/>
                    <a:pt x="21" y="20"/>
                  </a:cubicBezTo>
                  <a:cubicBezTo>
                    <a:pt x="16" y="16"/>
                    <a:pt x="10" y="17"/>
                    <a:pt x="5" y="15"/>
                  </a:cubicBezTo>
                  <a:cubicBezTo>
                    <a:pt x="0" y="14"/>
                    <a:pt x="0" y="13"/>
                    <a:pt x="3" y="9"/>
                  </a:cubicBezTo>
                  <a:cubicBezTo>
                    <a:pt x="7" y="3"/>
                    <a:pt x="12" y="0"/>
                    <a:pt x="20" y="3"/>
                  </a:cubicBezTo>
                  <a:cubicBezTo>
                    <a:pt x="33" y="7"/>
                    <a:pt x="47" y="9"/>
                    <a:pt x="59" y="15"/>
                  </a:cubicBezTo>
                  <a:cubicBezTo>
                    <a:pt x="59" y="17"/>
                    <a:pt x="58" y="19"/>
                    <a:pt x="56" y="20"/>
                  </a:cubicBezTo>
                  <a:cubicBezTo>
                    <a:pt x="49" y="21"/>
                    <a:pt x="43" y="16"/>
                    <a:pt x="38" y="15"/>
                  </a:cubicBezTo>
                  <a:cubicBezTo>
                    <a:pt x="45" y="18"/>
                    <a:pt x="54" y="19"/>
                    <a:pt x="62" y="25"/>
                  </a:cubicBezTo>
                  <a:cubicBezTo>
                    <a:pt x="64" y="27"/>
                    <a:pt x="67" y="25"/>
                    <a:pt x="70" y="26"/>
                  </a:cubicBezTo>
                  <a:cubicBezTo>
                    <a:pt x="71" y="27"/>
                    <a:pt x="72" y="27"/>
                    <a:pt x="72" y="28"/>
                  </a:cubicBezTo>
                  <a:cubicBezTo>
                    <a:pt x="77" y="33"/>
                    <a:pt x="74" y="37"/>
                    <a:pt x="70" y="41"/>
                  </a:cubicBezTo>
                  <a:cubicBezTo>
                    <a:pt x="68" y="42"/>
                    <a:pt x="64" y="39"/>
                    <a:pt x="62" y="43"/>
                  </a:cubicBezTo>
                  <a:cubicBezTo>
                    <a:pt x="56" y="46"/>
                    <a:pt x="51" y="49"/>
                    <a:pt x="48" y="40"/>
                  </a:cubicBezTo>
                  <a:close/>
                </a:path>
              </a:pathLst>
            </a:custGeom>
            <a:solidFill>
              <a:srgbClr val="EF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8" name="Freeform 2835"/>
            <p:cNvSpPr/>
            <p:nvPr/>
          </p:nvSpPr>
          <p:spPr bwMode="auto">
            <a:xfrm>
              <a:off x="6971" y="2838"/>
              <a:ext cx="105" cy="70"/>
            </a:xfrm>
            <a:custGeom>
              <a:avLst/>
              <a:gdLst>
                <a:gd name="T0" fmla="*/ 24 w 70"/>
                <a:gd name="T1" fmla="*/ 5 h 47"/>
                <a:gd name="T2" fmla="*/ 48 w 70"/>
                <a:gd name="T3" fmla="*/ 5 h 47"/>
                <a:gd name="T4" fmla="*/ 58 w 70"/>
                <a:gd name="T5" fmla="*/ 7 h 47"/>
                <a:gd name="T6" fmla="*/ 69 w 70"/>
                <a:gd name="T7" fmla="*/ 11 h 47"/>
                <a:gd name="T8" fmla="*/ 63 w 70"/>
                <a:gd name="T9" fmla="*/ 20 h 47"/>
                <a:gd name="T10" fmla="*/ 53 w 70"/>
                <a:gd name="T11" fmla="*/ 22 h 47"/>
                <a:gd name="T12" fmla="*/ 49 w 70"/>
                <a:gd name="T13" fmla="*/ 22 h 47"/>
                <a:gd name="T14" fmla="*/ 43 w 70"/>
                <a:gd name="T15" fmla="*/ 21 h 47"/>
                <a:gd name="T16" fmla="*/ 39 w 70"/>
                <a:gd name="T17" fmla="*/ 19 h 47"/>
                <a:gd name="T18" fmla="*/ 38 w 70"/>
                <a:gd name="T19" fmla="*/ 20 h 47"/>
                <a:gd name="T20" fmla="*/ 40 w 70"/>
                <a:gd name="T21" fmla="*/ 20 h 47"/>
                <a:gd name="T22" fmla="*/ 43 w 70"/>
                <a:gd name="T23" fmla="*/ 21 h 47"/>
                <a:gd name="T24" fmla="*/ 47 w 70"/>
                <a:gd name="T25" fmla="*/ 22 h 47"/>
                <a:gd name="T26" fmla="*/ 51 w 70"/>
                <a:gd name="T27" fmla="*/ 24 h 47"/>
                <a:gd name="T28" fmla="*/ 53 w 70"/>
                <a:gd name="T29" fmla="*/ 25 h 47"/>
                <a:gd name="T30" fmla="*/ 54 w 70"/>
                <a:gd name="T31" fmla="*/ 30 h 47"/>
                <a:gd name="T32" fmla="*/ 54 w 70"/>
                <a:gd name="T33" fmla="*/ 35 h 47"/>
                <a:gd name="T34" fmla="*/ 59 w 70"/>
                <a:gd name="T35" fmla="*/ 47 h 47"/>
                <a:gd name="T36" fmla="*/ 26 w 70"/>
                <a:gd name="T37" fmla="*/ 34 h 47"/>
                <a:gd name="T38" fmla="*/ 28 w 70"/>
                <a:gd name="T39" fmla="*/ 31 h 47"/>
                <a:gd name="T40" fmla="*/ 13 w 70"/>
                <a:gd name="T41" fmla="*/ 32 h 47"/>
                <a:gd name="T42" fmla="*/ 3 w 70"/>
                <a:gd name="T43" fmla="*/ 30 h 47"/>
                <a:gd name="T44" fmla="*/ 1 w 70"/>
                <a:gd name="T45" fmla="*/ 26 h 47"/>
                <a:gd name="T46" fmla="*/ 4 w 70"/>
                <a:gd name="T47" fmla="*/ 23 h 47"/>
                <a:gd name="T48" fmla="*/ 21 w 70"/>
                <a:gd name="T49" fmla="*/ 9 h 47"/>
                <a:gd name="T50" fmla="*/ 24 w 70"/>
                <a:gd name="T51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47">
                  <a:moveTo>
                    <a:pt x="24" y="5"/>
                  </a:moveTo>
                  <a:cubicBezTo>
                    <a:pt x="32" y="4"/>
                    <a:pt x="40" y="0"/>
                    <a:pt x="48" y="5"/>
                  </a:cubicBezTo>
                  <a:cubicBezTo>
                    <a:pt x="51" y="8"/>
                    <a:pt x="55" y="7"/>
                    <a:pt x="58" y="7"/>
                  </a:cubicBezTo>
                  <a:cubicBezTo>
                    <a:pt x="62" y="7"/>
                    <a:pt x="67" y="7"/>
                    <a:pt x="69" y="11"/>
                  </a:cubicBezTo>
                  <a:cubicBezTo>
                    <a:pt x="70" y="16"/>
                    <a:pt x="68" y="19"/>
                    <a:pt x="63" y="20"/>
                  </a:cubicBezTo>
                  <a:cubicBezTo>
                    <a:pt x="60" y="20"/>
                    <a:pt x="57" y="22"/>
                    <a:pt x="53" y="22"/>
                  </a:cubicBezTo>
                  <a:cubicBezTo>
                    <a:pt x="52" y="22"/>
                    <a:pt x="50" y="22"/>
                    <a:pt x="49" y="22"/>
                  </a:cubicBezTo>
                  <a:cubicBezTo>
                    <a:pt x="47" y="21"/>
                    <a:pt x="45" y="22"/>
                    <a:pt x="43" y="21"/>
                  </a:cubicBezTo>
                  <a:cubicBezTo>
                    <a:pt x="42" y="20"/>
                    <a:pt x="41" y="20"/>
                    <a:pt x="39" y="19"/>
                  </a:cubicBezTo>
                  <a:cubicBezTo>
                    <a:pt x="39" y="20"/>
                    <a:pt x="39" y="19"/>
                    <a:pt x="38" y="20"/>
                  </a:cubicBezTo>
                  <a:cubicBezTo>
                    <a:pt x="39" y="20"/>
                    <a:pt x="40" y="20"/>
                    <a:pt x="40" y="20"/>
                  </a:cubicBezTo>
                  <a:cubicBezTo>
                    <a:pt x="41" y="20"/>
                    <a:pt x="42" y="20"/>
                    <a:pt x="43" y="21"/>
                  </a:cubicBezTo>
                  <a:cubicBezTo>
                    <a:pt x="44" y="21"/>
                    <a:pt x="45" y="22"/>
                    <a:pt x="47" y="22"/>
                  </a:cubicBezTo>
                  <a:cubicBezTo>
                    <a:pt x="48" y="22"/>
                    <a:pt x="50" y="23"/>
                    <a:pt x="51" y="24"/>
                  </a:cubicBezTo>
                  <a:cubicBezTo>
                    <a:pt x="52" y="24"/>
                    <a:pt x="52" y="25"/>
                    <a:pt x="53" y="25"/>
                  </a:cubicBezTo>
                  <a:cubicBezTo>
                    <a:pt x="54" y="27"/>
                    <a:pt x="55" y="29"/>
                    <a:pt x="54" y="30"/>
                  </a:cubicBezTo>
                  <a:cubicBezTo>
                    <a:pt x="54" y="32"/>
                    <a:pt x="54" y="34"/>
                    <a:pt x="54" y="35"/>
                  </a:cubicBezTo>
                  <a:cubicBezTo>
                    <a:pt x="54" y="40"/>
                    <a:pt x="62" y="42"/>
                    <a:pt x="59" y="47"/>
                  </a:cubicBezTo>
                  <a:cubicBezTo>
                    <a:pt x="48" y="43"/>
                    <a:pt x="37" y="39"/>
                    <a:pt x="26" y="34"/>
                  </a:cubicBezTo>
                  <a:cubicBezTo>
                    <a:pt x="26" y="33"/>
                    <a:pt x="29" y="31"/>
                    <a:pt x="28" y="31"/>
                  </a:cubicBezTo>
                  <a:cubicBezTo>
                    <a:pt x="23" y="31"/>
                    <a:pt x="18" y="27"/>
                    <a:pt x="13" y="32"/>
                  </a:cubicBezTo>
                  <a:cubicBezTo>
                    <a:pt x="9" y="32"/>
                    <a:pt x="6" y="32"/>
                    <a:pt x="3" y="30"/>
                  </a:cubicBezTo>
                  <a:cubicBezTo>
                    <a:pt x="2" y="29"/>
                    <a:pt x="0" y="28"/>
                    <a:pt x="1" y="26"/>
                  </a:cubicBezTo>
                  <a:cubicBezTo>
                    <a:pt x="1" y="24"/>
                    <a:pt x="3" y="23"/>
                    <a:pt x="4" y="23"/>
                  </a:cubicBezTo>
                  <a:cubicBezTo>
                    <a:pt x="14" y="20"/>
                    <a:pt x="16" y="18"/>
                    <a:pt x="21" y="9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rgbClr val="EF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9" name="Freeform 2836"/>
            <p:cNvSpPr/>
            <p:nvPr/>
          </p:nvSpPr>
          <p:spPr bwMode="auto">
            <a:xfrm>
              <a:off x="7042" y="2889"/>
              <a:ext cx="78" cy="61"/>
            </a:xfrm>
            <a:custGeom>
              <a:avLst/>
              <a:gdLst>
                <a:gd name="T0" fmla="*/ 12 w 52"/>
                <a:gd name="T1" fmla="*/ 13 h 41"/>
                <a:gd name="T2" fmla="*/ 4 w 52"/>
                <a:gd name="T3" fmla="*/ 2 h 41"/>
                <a:gd name="T4" fmla="*/ 11 w 52"/>
                <a:gd name="T5" fmla="*/ 0 h 41"/>
                <a:gd name="T6" fmla="*/ 41 w 52"/>
                <a:gd name="T7" fmla="*/ 18 h 41"/>
                <a:gd name="T8" fmla="*/ 41 w 52"/>
                <a:gd name="T9" fmla="*/ 19 h 41"/>
                <a:gd name="T10" fmla="*/ 38 w 52"/>
                <a:gd name="T11" fmla="*/ 22 h 41"/>
                <a:gd name="T12" fmla="*/ 40 w 52"/>
                <a:gd name="T13" fmla="*/ 20 h 41"/>
                <a:gd name="T14" fmla="*/ 50 w 52"/>
                <a:gd name="T15" fmla="*/ 26 h 41"/>
                <a:gd name="T16" fmla="*/ 46 w 52"/>
                <a:gd name="T17" fmla="*/ 38 h 41"/>
                <a:gd name="T18" fmla="*/ 40 w 52"/>
                <a:gd name="T19" fmla="*/ 40 h 41"/>
                <a:gd name="T20" fmla="*/ 37 w 52"/>
                <a:gd name="T21" fmla="*/ 41 h 41"/>
                <a:gd name="T22" fmla="*/ 35 w 52"/>
                <a:gd name="T23" fmla="*/ 41 h 41"/>
                <a:gd name="T24" fmla="*/ 32 w 52"/>
                <a:gd name="T25" fmla="*/ 40 h 41"/>
                <a:gd name="T26" fmla="*/ 30 w 52"/>
                <a:gd name="T27" fmla="*/ 39 h 41"/>
                <a:gd name="T28" fmla="*/ 29 w 52"/>
                <a:gd name="T29" fmla="*/ 37 h 41"/>
                <a:gd name="T30" fmla="*/ 27 w 52"/>
                <a:gd name="T31" fmla="*/ 35 h 41"/>
                <a:gd name="T32" fmla="*/ 24 w 52"/>
                <a:gd name="T33" fmla="*/ 33 h 41"/>
                <a:gd name="T34" fmla="*/ 21 w 52"/>
                <a:gd name="T35" fmla="*/ 32 h 41"/>
                <a:gd name="T36" fmla="*/ 19 w 52"/>
                <a:gd name="T37" fmla="*/ 31 h 41"/>
                <a:gd name="T38" fmla="*/ 17 w 52"/>
                <a:gd name="T39" fmla="*/ 29 h 41"/>
                <a:gd name="T40" fmla="*/ 15 w 52"/>
                <a:gd name="T41" fmla="*/ 29 h 41"/>
                <a:gd name="T42" fmla="*/ 11 w 52"/>
                <a:gd name="T43" fmla="*/ 28 h 41"/>
                <a:gd name="T44" fmla="*/ 9 w 52"/>
                <a:gd name="T45" fmla="*/ 27 h 41"/>
                <a:gd name="T46" fmla="*/ 1 w 52"/>
                <a:gd name="T47" fmla="*/ 19 h 41"/>
                <a:gd name="T48" fmla="*/ 4 w 52"/>
                <a:gd name="T49" fmla="*/ 17 h 41"/>
                <a:gd name="T50" fmla="*/ 27 w 52"/>
                <a:gd name="T51" fmla="*/ 26 h 41"/>
                <a:gd name="T52" fmla="*/ 12 w 52"/>
                <a:gd name="T5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41">
                  <a:moveTo>
                    <a:pt x="12" y="13"/>
                  </a:moveTo>
                  <a:cubicBezTo>
                    <a:pt x="10" y="9"/>
                    <a:pt x="5" y="7"/>
                    <a:pt x="4" y="2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22" y="4"/>
                    <a:pt x="32" y="10"/>
                    <a:pt x="41" y="18"/>
                  </a:cubicBezTo>
                  <a:cubicBezTo>
                    <a:pt x="41" y="19"/>
                    <a:pt x="42" y="18"/>
                    <a:pt x="41" y="19"/>
                  </a:cubicBezTo>
                  <a:cubicBezTo>
                    <a:pt x="40" y="20"/>
                    <a:pt x="39" y="21"/>
                    <a:pt x="38" y="22"/>
                  </a:cubicBezTo>
                  <a:cubicBezTo>
                    <a:pt x="39" y="21"/>
                    <a:pt x="40" y="20"/>
                    <a:pt x="40" y="20"/>
                  </a:cubicBezTo>
                  <a:cubicBezTo>
                    <a:pt x="46" y="18"/>
                    <a:pt x="47" y="24"/>
                    <a:pt x="50" y="26"/>
                  </a:cubicBezTo>
                  <a:cubicBezTo>
                    <a:pt x="52" y="31"/>
                    <a:pt x="51" y="36"/>
                    <a:pt x="46" y="38"/>
                  </a:cubicBezTo>
                  <a:cubicBezTo>
                    <a:pt x="44" y="39"/>
                    <a:pt x="42" y="39"/>
                    <a:pt x="40" y="40"/>
                  </a:cubicBezTo>
                  <a:cubicBezTo>
                    <a:pt x="39" y="41"/>
                    <a:pt x="38" y="41"/>
                    <a:pt x="37" y="41"/>
                  </a:cubicBezTo>
                  <a:cubicBezTo>
                    <a:pt x="36" y="41"/>
                    <a:pt x="35" y="41"/>
                    <a:pt x="35" y="41"/>
                  </a:cubicBezTo>
                  <a:cubicBezTo>
                    <a:pt x="34" y="41"/>
                    <a:pt x="33" y="40"/>
                    <a:pt x="32" y="40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30" y="38"/>
                    <a:pt x="29" y="38"/>
                    <a:pt x="29" y="37"/>
                  </a:cubicBezTo>
                  <a:cubicBezTo>
                    <a:pt x="28" y="36"/>
                    <a:pt x="27" y="35"/>
                    <a:pt x="27" y="35"/>
                  </a:cubicBezTo>
                  <a:cubicBezTo>
                    <a:pt x="26" y="34"/>
                    <a:pt x="25" y="34"/>
                    <a:pt x="24" y="33"/>
                  </a:cubicBezTo>
                  <a:cubicBezTo>
                    <a:pt x="23" y="33"/>
                    <a:pt x="22" y="32"/>
                    <a:pt x="21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8" y="31"/>
                    <a:pt x="18" y="30"/>
                    <a:pt x="17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4" y="28"/>
                    <a:pt x="13" y="28"/>
                    <a:pt x="11" y="28"/>
                  </a:cubicBezTo>
                  <a:cubicBezTo>
                    <a:pt x="11" y="27"/>
                    <a:pt x="10" y="27"/>
                    <a:pt x="9" y="27"/>
                  </a:cubicBezTo>
                  <a:cubicBezTo>
                    <a:pt x="6" y="24"/>
                    <a:pt x="0" y="25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12" y="19"/>
                    <a:pt x="18" y="25"/>
                    <a:pt x="27" y="26"/>
                  </a:cubicBezTo>
                  <a:cubicBezTo>
                    <a:pt x="23" y="19"/>
                    <a:pt x="17" y="17"/>
                    <a:pt x="12" y="13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0" name="Freeform 2837"/>
            <p:cNvSpPr/>
            <p:nvPr/>
          </p:nvSpPr>
          <p:spPr bwMode="auto">
            <a:xfrm>
              <a:off x="6989" y="2946"/>
              <a:ext cx="72" cy="34"/>
            </a:xfrm>
            <a:custGeom>
              <a:avLst/>
              <a:gdLst>
                <a:gd name="T0" fmla="*/ 28 w 48"/>
                <a:gd name="T1" fmla="*/ 4 h 23"/>
                <a:gd name="T2" fmla="*/ 43 w 48"/>
                <a:gd name="T3" fmla="*/ 4 h 23"/>
                <a:gd name="T4" fmla="*/ 45 w 48"/>
                <a:gd name="T5" fmla="*/ 17 h 23"/>
                <a:gd name="T6" fmla="*/ 3 w 48"/>
                <a:gd name="T7" fmla="*/ 8 h 23"/>
                <a:gd name="T8" fmla="*/ 7 w 48"/>
                <a:gd name="T9" fmla="*/ 0 h 23"/>
                <a:gd name="T10" fmla="*/ 9 w 48"/>
                <a:gd name="T11" fmla="*/ 0 h 23"/>
                <a:gd name="T12" fmla="*/ 14 w 48"/>
                <a:gd name="T13" fmla="*/ 2 h 23"/>
                <a:gd name="T14" fmla="*/ 28 w 48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3">
                  <a:moveTo>
                    <a:pt x="28" y="4"/>
                  </a:moveTo>
                  <a:cubicBezTo>
                    <a:pt x="33" y="8"/>
                    <a:pt x="38" y="5"/>
                    <a:pt x="43" y="4"/>
                  </a:cubicBezTo>
                  <a:cubicBezTo>
                    <a:pt x="48" y="8"/>
                    <a:pt x="48" y="12"/>
                    <a:pt x="45" y="17"/>
                  </a:cubicBezTo>
                  <a:cubicBezTo>
                    <a:pt x="33" y="23"/>
                    <a:pt x="10" y="19"/>
                    <a:pt x="3" y="8"/>
                  </a:cubicBezTo>
                  <a:cubicBezTo>
                    <a:pt x="0" y="1"/>
                    <a:pt x="0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2"/>
                    <a:pt x="13" y="1"/>
                    <a:pt x="14" y="2"/>
                  </a:cubicBezTo>
                  <a:cubicBezTo>
                    <a:pt x="19" y="3"/>
                    <a:pt x="23" y="5"/>
                    <a:pt x="28" y="4"/>
                  </a:cubicBezTo>
                  <a:close/>
                </a:path>
              </a:pathLst>
            </a:custGeom>
            <a:solidFill>
              <a:srgbClr val="EBB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1" name="Freeform 2838"/>
            <p:cNvSpPr/>
            <p:nvPr/>
          </p:nvSpPr>
          <p:spPr bwMode="auto">
            <a:xfrm>
              <a:off x="6983" y="2874"/>
              <a:ext cx="50" cy="16"/>
            </a:xfrm>
            <a:custGeom>
              <a:avLst/>
              <a:gdLst>
                <a:gd name="T0" fmla="*/ 5 w 33"/>
                <a:gd name="T1" fmla="*/ 8 h 11"/>
                <a:gd name="T2" fmla="*/ 2 w 33"/>
                <a:gd name="T3" fmla="*/ 6 h 11"/>
                <a:gd name="T4" fmla="*/ 0 w 33"/>
                <a:gd name="T5" fmla="*/ 3 h 11"/>
                <a:gd name="T6" fmla="*/ 3 w 33"/>
                <a:gd name="T7" fmla="*/ 1 h 11"/>
                <a:gd name="T8" fmla="*/ 33 w 33"/>
                <a:gd name="T9" fmla="*/ 9 h 11"/>
                <a:gd name="T10" fmla="*/ 18 w 33"/>
                <a:gd name="T11" fmla="*/ 10 h 11"/>
                <a:gd name="T12" fmla="*/ 5 w 33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1">
                  <a:moveTo>
                    <a:pt x="5" y="8"/>
                  </a:move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2" y="1"/>
                    <a:pt x="3" y="1"/>
                  </a:cubicBezTo>
                  <a:cubicBezTo>
                    <a:pt x="8" y="0"/>
                    <a:pt x="27" y="5"/>
                    <a:pt x="33" y="9"/>
                  </a:cubicBezTo>
                  <a:cubicBezTo>
                    <a:pt x="28" y="11"/>
                    <a:pt x="23" y="10"/>
                    <a:pt x="18" y="10"/>
                  </a:cubicBezTo>
                  <a:cubicBezTo>
                    <a:pt x="14" y="10"/>
                    <a:pt x="9" y="9"/>
                    <a:pt x="5" y="8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2" name="Freeform 2839"/>
            <p:cNvSpPr/>
            <p:nvPr/>
          </p:nvSpPr>
          <p:spPr bwMode="auto">
            <a:xfrm>
              <a:off x="7003" y="2946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EE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3" name="Freeform 2840"/>
            <p:cNvSpPr/>
            <p:nvPr/>
          </p:nvSpPr>
          <p:spPr bwMode="auto">
            <a:xfrm>
              <a:off x="6952" y="2943"/>
              <a:ext cx="87" cy="108"/>
            </a:xfrm>
            <a:custGeom>
              <a:avLst/>
              <a:gdLst>
                <a:gd name="T0" fmla="*/ 41 w 58"/>
                <a:gd name="T1" fmla="*/ 60 h 72"/>
                <a:gd name="T2" fmla="*/ 10 w 58"/>
                <a:gd name="T3" fmla="*/ 71 h 72"/>
                <a:gd name="T4" fmla="*/ 4 w 58"/>
                <a:gd name="T5" fmla="*/ 70 h 72"/>
                <a:gd name="T6" fmla="*/ 5 w 58"/>
                <a:gd name="T7" fmla="*/ 64 h 72"/>
                <a:gd name="T8" fmla="*/ 7 w 58"/>
                <a:gd name="T9" fmla="*/ 62 h 72"/>
                <a:gd name="T10" fmla="*/ 7 w 58"/>
                <a:gd name="T11" fmla="*/ 61 h 72"/>
                <a:gd name="T12" fmla="*/ 7 w 58"/>
                <a:gd name="T13" fmla="*/ 59 h 72"/>
                <a:gd name="T14" fmla="*/ 8 w 58"/>
                <a:gd name="T15" fmla="*/ 58 h 72"/>
                <a:gd name="T16" fmla="*/ 10 w 58"/>
                <a:gd name="T17" fmla="*/ 56 h 72"/>
                <a:gd name="T18" fmla="*/ 11 w 58"/>
                <a:gd name="T19" fmla="*/ 55 h 72"/>
                <a:gd name="T20" fmla="*/ 13 w 58"/>
                <a:gd name="T21" fmla="*/ 54 h 72"/>
                <a:gd name="T22" fmla="*/ 14 w 58"/>
                <a:gd name="T23" fmla="*/ 52 h 72"/>
                <a:gd name="T24" fmla="*/ 16 w 58"/>
                <a:gd name="T25" fmla="*/ 44 h 72"/>
                <a:gd name="T26" fmla="*/ 15 w 58"/>
                <a:gd name="T27" fmla="*/ 36 h 72"/>
                <a:gd name="T28" fmla="*/ 13 w 58"/>
                <a:gd name="T29" fmla="*/ 27 h 72"/>
                <a:gd name="T30" fmla="*/ 5 w 58"/>
                <a:gd name="T31" fmla="*/ 4 h 72"/>
                <a:gd name="T32" fmla="*/ 1 w 58"/>
                <a:gd name="T33" fmla="*/ 2 h 72"/>
                <a:gd name="T34" fmla="*/ 0 w 58"/>
                <a:gd name="T35" fmla="*/ 1 h 72"/>
                <a:gd name="T36" fmla="*/ 1 w 58"/>
                <a:gd name="T37" fmla="*/ 0 h 72"/>
                <a:gd name="T38" fmla="*/ 24 w 58"/>
                <a:gd name="T39" fmla="*/ 10 h 72"/>
                <a:gd name="T40" fmla="*/ 33 w 58"/>
                <a:gd name="T41" fmla="*/ 19 h 72"/>
                <a:gd name="T42" fmla="*/ 38 w 58"/>
                <a:gd name="T43" fmla="*/ 24 h 72"/>
                <a:gd name="T44" fmla="*/ 44 w 58"/>
                <a:gd name="T45" fmla="*/ 57 h 72"/>
                <a:gd name="T46" fmla="*/ 41 w 58"/>
                <a:gd name="T47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72">
                  <a:moveTo>
                    <a:pt x="41" y="60"/>
                  </a:moveTo>
                  <a:cubicBezTo>
                    <a:pt x="32" y="66"/>
                    <a:pt x="21" y="69"/>
                    <a:pt x="10" y="71"/>
                  </a:cubicBezTo>
                  <a:cubicBezTo>
                    <a:pt x="8" y="71"/>
                    <a:pt x="5" y="72"/>
                    <a:pt x="4" y="70"/>
                  </a:cubicBezTo>
                  <a:cubicBezTo>
                    <a:pt x="3" y="68"/>
                    <a:pt x="4" y="66"/>
                    <a:pt x="5" y="64"/>
                  </a:cubicBezTo>
                  <a:cubicBezTo>
                    <a:pt x="6" y="64"/>
                    <a:pt x="6" y="63"/>
                    <a:pt x="7" y="62"/>
                  </a:cubicBezTo>
                  <a:cubicBezTo>
                    <a:pt x="7" y="62"/>
                    <a:pt x="7" y="61"/>
                    <a:pt x="7" y="61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9" y="57"/>
                    <a:pt x="9" y="57"/>
                    <a:pt x="10" y="56"/>
                  </a:cubicBezTo>
                  <a:cubicBezTo>
                    <a:pt x="10" y="56"/>
                    <a:pt x="11" y="56"/>
                    <a:pt x="11" y="55"/>
                  </a:cubicBezTo>
                  <a:cubicBezTo>
                    <a:pt x="12" y="55"/>
                    <a:pt x="12" y="54"/>
                    <a:pt x="13" y="54"/>
                  </a:cubicBezTo>
                  <a:cubicBezTo>
                    <a:pt x="13" y="53"/>
                    <a:pt x="14" y="53"/>
                    <a:pt x="14" y="52"/>
                  </a:cubicBezTo>
                  <a:cubicBezTo>
                    <a:pt x="12" y="49"/>
                    <a:pt x="15" y="47"/>
                    <a:pt x="16" y="44"/>
                  </a:cubicBezTo>
                  <a:cubicBezTo>
                    <a:pt x="18" y="41"/>
                    <a:pt x="19" y="38"/>
                    <a:pt x="15" y="36"/>
                  </a:cubicBezTo>
                  <a:cubicBezTo>
                    <a:pt x="11" y="34"/>
                    <a:pt x="11" y="31"/>
                    <a:pt x="13" y="27"/>
                  </a:cubicBezTo>
                  <a:cubicBezTo>
                    <a:pt x="17" y="18"/>
                    <a:pt x="14" y="9"/>
                    <a:pt x="5" y="4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9" y="4"/>
                    <a:pt x="16" y="7"/>
                    <a:pt x="24" y="10"/>
                  </a:cubicBezTo>
                  <a:cubicBezTo>
                    <a:pt x="28" y="12"/>
                    <a:pt x="32" y="14"/>
                    <a:pt x="33" y="19"/>
                  </a:cubicBezTo>
                  <a:cubicBezTo>
                    <a:pt x="34" y="21"/>
                    <a:pt x="36" y="23"/>
                    <a:pt x="38" y="24"/>
                  </a:cubicBezTo>
                  <a:cubicBezTo>
                    <a:pt x="58" y="33"/>
                    <a:pt x="53" y="44"/>
                    <a:pt x="44" y="57"/>
                  </a:cubicBezTo>
                  <a:cubicBezTo>
                    <a:pt x="43" y="58"/>
                    <a:pt x="42" y="59"/>
                    <a:pt x="41" y="60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4" name="Freeform 2841"/>
            <p:cNvSpPr/>
            <p:nvPr/>
          </p:nvSpPr>
          <p:spPr bwMode="auto">
            <a:xfrm>
              <a:off x="6536" y="2920"/>
              <a:ext cx="167" cy="153"/>
            </a:xfrm>
            <a:custGeom>
              <a:avLst/>
              <a:gdLst>
                <a:gd name="T0" fmla="*/ 101 w 111"/>
                <a:gd name="T1" fmla="*/ 0 h 102"/>
                <a:gd name="T2" fmla="*/ 111 w 111"/>
                <a:gd name="T3" fmla="*/ 0 h 102"/>
                <a:gd name="T4" fmla="*/ 75 w 111"/>
                <a:gd name="T5" fmla="*/ 12 h 102"/>
                <a:gd name="T6" fmla="*/ 44 w 111"/>
                <a:gd name="T7" fmla="*/ 29 h 102"/>
                <a:gd name="T8" fmla="*/ 34 w 111"/>
                <a:gd name="T9" fmla="*/ 44 h 102"/>
                <a:gd name="T10" fmla="*/ 25 w 111"/>
                <a:gd name="T11" fmla="*/ 55 h 102"/>
                <a:gd name="T12" fmla="*/ 15 w 111"/>
                <a:gd name="T13" fmla="*/ 72 h 102"/>
                <a:gd name="T14" fmla="*/ 26 w 111"/>
                <a:gd name="T15" fmla="*/ 86 h 102"/>
                <a:gd name="T16" fmla="*/ 41 w 111"/>
                <a:gd name="T17" fmla="*/ 85 h 102"/>
                <a:gd name="T18" fmla="*/ 46 w 111"/>
                <a:gd name="T19" fmla="*/ 83 h 102"/>
                <a:gd name="T20" fmla="*/ 40 w 111"/>
                <a:gd name="T21" fmla="*/ 89 h 102"/>
                <a:gd name="T22" fmla="*/ 3 w 111"/>
                <a:gd name="T23" fmla="*/ 81 h 102"/>
                <a:gd name="T24" fmla="*/ 7 w 111"/>
                <a:gd name="T25" fmla="*/ 66 h 102"/>
                <a:gd name="T26" fmla="*/ 11 w 111"/>
                <a:gd name="T27" fmla="*/ 55 h 102"/>
                <a:gd name="T28" fmla="*/ 19 w 111"/>
                <a:gd name="T29" fmla="*/ 40 h 102"/>
                <a:gd name="T30" fmla="*/ 71 w 111"/>
                <a:gd name="T31" fmla="*/ 8 h 102"/>
                <a:gd name="T32" fmla="*/ 74 w 111"/>
                <a:gd name="T33" fmla="*/ 6 h 102"/>
                <a:gd name="T34" fmla="*/ 76 w 111"/>
                <a:gd name="T35" fmla="*/ 6 h 102"/>
                <a:gd name="T36" fmla="*/ 99 w 111"/>
                <a:gd name="T37" fmla="*/ 0 h 102"/>
                <a:gd name="T38" fmla="*/ 101 w 111"/>
                <a:gd name="T3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cubicBezTo>
                    <a:pt x="105" y="0"/>
                    <a:pt x="108" y="0"/>
                    <a:pt x="111" y="0"/>
                  </a:cubicBezTo>
                  <a:cubicBezTo>
                    <a:pt x="99" y="4"/>
                    <a:pt x="87" y="8"/>
                    <a:pt x="75" y="12"/>
                  </a:cubicBezTo>
                  <a:cubicBezTo>
                    <a:pt x="64" y="16"/>
                    <a:pt x="54" y="22"/>
                    <a:pt x="44" y="29"/>
                  </a:cubicBezTo>
                  <a:cubicBezTo>
                    <a:pt x="40" y="33"/>
                    <a:pt x="37" y="39"/>
                    <a:pt x="34" y="44"/>
                  </a:cubicBezTo>
                  <a:cubicBezTo>
                    <a:pt x="32" y="49"/>
                    <a:pt x="30" y="53"/>
                    <a:pt x="25" y="55"/>
                  </a:cubicBezTo>
                  <a:cubicBezTo>
                    <a:pt x="17" y="58"/>
                    <a:pt x="16" y="65"/>
                    <a:pt x="15" y="72"/>
                  </a:cubicBezTo>
                  <a:cubicBezTo>
                    <a:pt x="15" y="79"/>
                    <a:pt x="21" y="82"/>
                    <a:pt x="26" y="86"/>
                  </a:cubicBezTo>
                  <a:cubicBezTo>
                    <a:pt x="30" y="88"/>
                    <a:pt x="36" y="90"/>
                    <a:pt x="41" y="85"/>
                  </a:cubicBezTo>
                  <a:cubicBezTo>
                    <a:pt x="42" y="84"/>
                    <a:pt x="44" y="83"/>
                    <a:pt x="46" y="83"/>
                  </a:cubicBezTo>
                  <a:cubicBezTo>
                    <a:pt x="44" y="85"/>
                    <a:pt x="42" y="87"/>
                    <a:pt x="40" y="89"/>
                  </a:cubicBezTo>
                  <a:cubicBezTo>
                    <a:pt x="32" y="102"/>
                    <a:pt x="9" y="96"/>
                    <a:pt x="3" y="81"/>
                  </a:cubicBezTo>
                  <a:cubicBezTo>
                    <a:pt x="0" y="75"/>
                    <a:pt x="4" y="70"/>
                    <a:pt x="7" y="66"/>
                  </a:cubicBezTo>
                  <a:cubicBezTo>
                    <a:pt x="9" y="62"/>
                    <a:pt x="11" y="59"/>
                    <a:pt x="11" y="55"/>
                  </a:cubicBezTo>
                  <a:cubicBezTo>
                    <a:pt x="11" y="49"/>
                    <a:pt x="15" y="44"/>
                    <a:pt x="19" y="40"/>
                  </a:cubicBezTo>
                  <a:cubicBezTo>
                    <a:pt x="33" y="24"/>
                    <a:pt x="50" y="14"/>
                    <a:pt x="71" y="8"/>
                  </a:cubicBezTo>
                  <a:cubicBezTo>
                    <a:pt x="72" y="7"/>
                    <a:pt x="73" y="7"/>
                    <a:pt x="74" y="6"/>
                  </a:cubicBezTo>
                  <a:cubicBezTo>
                    <a:pt x="75" y="6"/>
                    <a:pt x="76" y="6"/>
                    <a:pt x="76" y="6"/>
                  </a:cubicBezTo>
                  <a:cubicBezTo>
                    <a:pt x="84" y="3"/>
                    <a:pt x="92" y="1"/>
                    <a:pt x="99" y="0"/>
                  </a:cubicBezTo>
                  <a:cubicBezTo>
                    <a:pt x="100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FD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5" name="Freeform 2842"/>
            <p:cNvSpPr/>
            <p:nvPr/>
          </p:nvSpPr>
          <p:spPr bwMode="auto">
            <a:xfrm>
              <a:off x="6778" y="3016"/>
              <a:ext cx="159" cy="89"/>
            </a:xfrm>
            <a:custGeom>
              <a:avLst/>
              <a:gdLst>
                <a:gd name="T0" fmla="*/ 102 w 106"/>
                <a:gd name="T1" fmla="*/ 1 h 59"/>
                <a:gd name="T2" fmla="*/ 102 w 106"/>
                <a:gd name="T3" fmla="*/ 6 h 59"/>
                <a:gd name="T4" fmla="*/ 77 w 106"/>
                <a:gd name="T5" fmla="*/ 12 h 59"/>
                <a:gd name="T6" fmla="*/ 72 w 106"/>
                <a:gd name="T7" fmla="*/ 15 h 59"/>
                <a:gd name="T8" fmla="*/ 73 w 106"/>
                <a:gd name="T9" fmla="*/ 20 h 59"/>
                <a:gd name="T10" fmla="*/ 83 w 106"/>
                <a:gd name="T11" fmla="*/ 24 h 59"/>
                <a:gd name="T12" fmla="*/ 80 w 106"/>
                <a:gd name="T13" fmla="*/ 27 h 59"/>
                <a:gd name="T14" fmla="*/ 70 w 106"/>
                <a:gd name="T15" fmla="*/ 34 h 59"/>
                <a:gd name="T16" fmla="*/ 40 w 106"/>
                <a:gd name="T17" fmla="*/ 59 h 59"/>
                <a:gd name="T18" fmla="*/ 35 w 106"/>
                <a:gd name="T19" fmla="*/ 51 h 59"/>
                <a:gd name="T20" fmla="*/ 35 w 106"/>
                <a:gd name="T21" fmla="*/ 37 h 59"/>
                <a:gd name="T22" fmla="*/ 46 w 106"/>
                <a:gd name="T23" fmla="*/ 30 h 59"/>
                <a:gd name="T24" fmla="*/ 52 w 106"/>
                <a:gd name="T25" fmla="*/ 27 h 59"/>
                <a:gd name="T26" fmla="*/ 54 w 106"/>
                <a:gd name="T27" fmla="*/ 23 h 59"/>
                <a:gd name="T28" fmla="*/ 49 w 106"/>
                <a:gd name="T29" fmla="*/ 21 h 59"/>
                <a:gd name="T30" fmla="*/ 0 w 106"/>
                <a:gd name="T31" fmla="*/ 24 h 59"/>
                <a:gd name="T32" fmla="*/ 18 w 106"/>
                <a:gd name="T33" fmla="*/ 21 h 59"/>
                <a:gd name="T34" fmla="*/ 59 w 106"/>
                <a:gd name="T35" fmla="*/ 14 h 59"/>
                <a:gd name="T36" fmla="*/ 66 w 106"/>
                <a:gd name="T37" fmla="*/ 13 h 59"/>
                <a:gd name="T38" fmla="*/ 73 w 106"/>
                <a:gd name="T39" fmla="*/ 9 h 59"/>
                <a:gd name="T40" fmla="*/ 88 w 106"/>
                <a:gd name="T41" fmla="*/ 1 h 59"/>
                <a:gd name="T42" fmla="*/ 92 w 106"/>
                <a:gd name="T43" fmla="*/ 1 h 59"/>
                <a:gd name="T44" fmla="*/ 100 w 106"/>
                <a:gd name="T45" fmla="*/ 1 h 59"/>
                <a:gd name="T46" fmla="*/ 102 w 106"/>
                <a:gd name="T47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59">
                  <a:moveTo>
                    <a:pt x="102" y="1"/>
                  </a:moveTo>
                  <a:cubicBezTo>
                    <a:pt x="102" y="3"/>
                    <a:pt x="106" y="5"/>
                    <a:pt x="102" y="6"/>
                  </a:cubicBezTo>
                  <a:cubicBezTo>
                    <a:pt x="94" y="8"/>
                    <a:pt x="85" y="9"/>
                    <a:pt x="77" y="12"/>
                  </a:cubicBezTo>
                  <a:cubicBezTo>
                    <a:pt x="75" y="13"/>
                    <a:pt x="74" y="14"/>
                    <a:pt x="72" y="15"/>
                  </a:cubicBezTo>
                  <a:cubicBezTo>
                    <a:pt x="70" y="17"/>
                    <a:pt x="70" y="19"/>
                    <a:pt x="73" y="20"/>
                  </a:cubicBezTo>
                  <a:cubicBezTo>
                    <a:pt x="76" y="22"/>
                    <a:pt x="80" y="23"/>
                    <a:pt x="83" y="24"/>
                  </a:cubicBezTo>
                  <a:cubicBezTo>
                    <a:pt x="83" y="27"/>
                    <a:pt x="82" y="27"/>
                    <a:pt x="80" y="27"/>
                  </a:cubicBezTo>
                  <a:cubicBezTo>
                    <a:pt x="75" y="27"/>
                    <a:pt x="73" y="31"/>
                    <a:pt x="70" y="34"/>
                  </a:cubicBezTo>
                  <a:cubicBezTo>
                    <a:pt x="63" y="46"/>
                    <a:pt x="52" y="53"/>
                    <a:pt x="40" y="59"/>
                  </a:cubicBezTo>
                  <a:cubicBezTo>
                    <a:pt x="41" y="55"/>
                    <a:pt x="37" y="53"/>
                    <a:pt x="35" y="51"/>
                  </a:cubicBezTo>
                  <a:cubicBezTo>
                    <a:pt x="30" y="45"/>
                    <a:pt x="30" y="42"/>
                    <a:pt x="35" y="37"/>
                  </a:cubicBezTo>
                  <a:cubicBezTo>
                    <a:pt x="38" y="34"/>
                    <a:pt x="43" y="33"/>
                    <a:pt x="46" y="30"/>
                  </a:cubicBezTo>
                  <a:cubicBezTo>
                    <a:pt x="48" y="29"/>
                    <a:pt x="50" y="28"/>
                    <a:pt x="52" y="27"/>
                  </a:cubicBezTo>
                  <a:cubicBezTo>
                    <a:pt x="53" y="26"/>
                    <a:pt x="55" y="24"/>
                    <a:pt x="54" y="23"/>
                  </a:cubicBezTo>
                  <a:cubicBezTo>
                    <a:pt x="53" y="20"/>
                    <a:pt x="51" y="21"/>
                    <a:pt x="49" y="21"/>
                  </a:cubicBezTo>
                  <a:cubicBezTo>
                    <a:pt x="33" y="23"/>
                    <a:pt x="16" y="25"/>
                    <a:pt x="0" y="24"/>
                  </a:cubicBezTo>
                  <a:cubicBezTo>
                    <a:pt x="6" y="21"/>
                    <a:pt x="12" y="21"/>
                    <a:pt x="18" y="21"/>
                  </a:cubicBezTo>
                  <a:cubicBezTo>
                    <a:pt x="32" y="20"/>
                    <a:pt x="46" y="19"/>
                    <a:pt x="59" y="14"/>
                  </a:cubicBezTo>
                  <a:cubicBezTo>
                    <a:pt x="61" y="13"/>
                    <a:pt x="64" y="13"/>
                    <a:pt x="66" y="13"/>
                  </a:cubicBezTo>
                  <a:cubicBezTo>
                    <a:pt x="69" y="13"/>
                    <a:pt x="72" y="12"/>
                    <a:pt x="73" y="9"/>
                  </a:cubicBezTo>
                  <a:cubicBezTo>
                    <a:pt x="75" y="2"/>
                    <a:pt x="81" y="1"/>
                    <a:pt x="88" y="1"/>
                  </a:cubicBezTo>
                  <a:cubicBezTo>
                    <a:pt x="89" y="2"/>
                    <a:pt x="91" y="1"/>
                    <a:pt x="92" y="1"/>
                  </a:cubicBezTo>
                  <a:cubicBezTo>
                    <a:pt x="95" y="0"/>
                    <a:pt x="97" y="0"/>
                    <a:pt x="100" y="1"/>
                  </a:cubicBezTo>
                  <a:cubicBezTo>
                    <a:pt x="100" y="1"/>
                    <a:pt x="101" y="1"/>
                    <a:pt x="102" y="1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6" name="Freeform 2843"/>
            <p:cNvSpPr/>
            <p:nvPr/>
          </p:nvSpPr>
          <p:spPr bwMode="auto">
            <a:xfrm>
              <a:off x="6650" y="2920"/>
              <a:ext cx="35" cy="9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7" y="2"/>
                    <a:pt x="15" y="0"/>
                    <a:pt x="23" y="0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7" name="Freeform 2844"/>
            <p:cNvSpPr/>
            <p:nvPr/>
          </p:nvSpPr>
          <p:spPr bwMode="auto">
            <a:xfrm>
              <a:off x="6916" y="3015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2 h 2"/>
                <a:gd name="T4" fmla="*/ 0 w 8"/>
                <a:gd name="T5" fmla="*/ 1 h 2"/>
                <a:gd name="T6" fmla="*/ 8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8" name="Freeform 2845"/>
            <p:cNvSpPr/>
            <p:nvPr/>
          </p:nvSpPr>
          <p:spPr bwMode="auto">
            <a:xfrm>
              <a:off x="6643" y="2929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CE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9" name="Freeform 2846"/>
            <p:cNvSpPr/>
            <p:nvPr/>
          </p:nvSpPr>
          <p:spPr bwMode="auto">
            <a:xfrm>
              <a:off x="6941" y="2938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3 w 4"/>
                <a:gd name="T5" fmla="*/ 2 h 2"/>
                <a:gd name="T6" fmla="*/ 2 w 4"/>
                <a:gd name="T7" fmla="*/ 2 h 2"/>
                <a:gd name="T8" fmla="*/ 0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8D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0" name="Freeform 2847"/>
            <p:cNvSpPr/>
            <p:nvPr/>
          </p:nvSpPr>
          <p:spPr bwMode="auto">
            <a:xfrm>
              <a:off x="6946" y="2940"/>
              <a:ext cx="7" cy="4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3 h 3"/>
                <a:gd name="T6" fmla="*/ 3 w 5"/>
                <a:gd name="T7" fmla="*/ 3 h 3"/>
                <a:gd name="T8" fmla="*/ 1 w 5"/>
                <a:gd name="T9" fmla="*/ 3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1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1" name="Freeform 2848"/>
            <p:cNvSpPr/>
            <p:nvPr/>
          </p:nvSpPr>
          <p:spPr bwMode="auto">
            <a:xfrm>
              <a:off x="6605" y="3042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2" name="Freeform 2849"/>
            <p:cNvSpPr/>
            <p:nvPr/>
          </p:nvSpPr>
          <p:spPr bwMode="auto">
            <a:xfrm>
              <a:off x="6950" y="294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3" name="Freeform 2850"/>
            <p:cNvSpPr/>
            <p:nvPr/>
          </p:nvSpPr>
          <p:spPr bwMode="auto">
            <a:xfrm>
              <a:off x="6944" y="29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4" name="Freeform 2851"/>
            <p:cNvSpPr/>
            <p:nvPr/>
          </p:nvSpPr>
          <p:spPr bwMode="auto">
            <a:xfrm>
              <a:off x="6578" y="2925"/>
              <a:ext cx="330" cy="109"/>
            </a:xfrm>
            <a:custGeom>
              <a:avLst/>
              <a:gdLst>
                <a:gd name="T0" fmla="*/ 141 w 220"/>
                <a:gd name="T1" fmla="*/ 55 h 73"/>
                <a:gd name="T2" fmla="*/ 126 w 220"/>
                <a:gd name="T3" fmla="*/ 55 h 73"/>
                <a:gd name="T4" fmla="*/ 51 w 220"/>
                <a:gd name="T5" fmla="*/ 63 h 73"/>
                <a:gd name="T6" fmla="*/ 21 w 220"/>
                <a:gd name="T7" fmla="*/ 71 h 73"/>
                <a:gd name="T8" fmla="*/ 12 w 220"/>
                <a:gd name="T9" fmla="*/ 73 h 73"/>
                <a:gd name="T10" fmla="*/ 2 w 220"/>
                <a:gd name="T11" fmla="*/ 60 h 73"/>
                <a:gd name="T12" fmla="*/ 18 w 220"/>
                <a:gd name="T13" fmla="*/ 44 h 73"/>
                <a:gd name="T14" fmla="*/ 45 w 220"/>
                <a:gd name="T15" fmla="*/ 24 h 73"/>
                <a:gd name="T16" fmla="*/ 75 w 220"/>
                <a:gd name="T17" fmla="*/ 9 h 73"/>
                <a:gd name="T18" fmla="*/ 120 w 220"/>
                <a:gd name="T19" fmla="*/ 2 h 73"/>
                <a:gd name="T20" fmla="*/ 149 w 220"/>
                <a:gd name="T21" fmla="*/ 1 h 73"/>
                <a:gd name="T22" fmla="*/ 172 w 220"/>
                <a:gd name="T23" fmla="*/ 7 h 73"/>
                <a:gd name="T24" fmla="*/ 180 w 220"/>
                <a:gd name="T25" fmla="*/ 9 h 73"/>
                <a:gd name="T26" fmla="*/ 191 w 220"/>
                <a:gd name="T27" fmla="*/ 12 h 73"/>
                <a:gd name="T28" fmla="*/ 210 w 220"/>
                <a:gd name="T29" fmla="*/ 17 h 73"/>
                <a:gd name="T30" fmla="*/ 219 w 220"/>
                <a:gd name="T31" fmla="*/ 29 h 73"/>
                <a:gd name="T32" fmla="*/ 203 w 220"/>
                <a:gd name="T33" fmla="*/ 49 h 73"/>
                <a:gd name="T34" fmla="*/ 201 w 220"/>
                <a:gd name="T35" fmla="*/ 49 h 73"/>
                <a:gd name="T36" fmla="*/ 161 w 220"/>
                <a:gd name="T37" fmla="*/ 55 h 73"/>
                <a:gd name="T38" fmla="*/ 141 w 220"/>
                <a:gd name="T39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73">
                  <a:moveTo>
                    <a:pt x="141" y="55"/>
                  </a:moveTo>
                  <a:cubicBezTo>
                    <a:pt x="136" y="55"/>
                    <a:pt x="131" y="55"/>
                    <a:pt x="126" y="55"/>
                  </a:cubicBezTo>
                  <a:cubicBezTo>
                    <a:pt x="101" y="54"/>
                    <a:pt x="76" y="58"/>
                    <a:pt x="51" y="63"/>
                  </a:cubicBezTo>
                  <a:cubicBezTo>
                    <a:pt x="41" y="65"/>
                    <a:pt x="31" y="67"/>
                    <a:pt x="21" y="71"/>
                  </a:cubicBezTo>
                  <a:cubicBezTo>
                    <a:pt x="18" y="72"/>
                    <a:pt x="15" y="72"/>
                    <a:pt x="12" y="73"/>
                  </a:cubicBezTo>
                  <a:cubicBezTo>
                    <a:pt x="5" y="73"/>
                    <a:pt x="0" y="66"/>
                    <a:pt x="2" y="60"/>
                  </a:cubicBezTo>
                  <a:cubicBezTo>
                    <a:pt x="6" y="52"/>
                    <a:pt x="11" y="47"/>
                    <a:pt x="18" y="44"/>
                  </a:cubicBezTo>
                  <a:cubicBezTo>
                    <a:pt x="28" y="39"/>
                    <a:pt x="37" y="33"/>
                    <a:pt x="45" y="24"/>
                  </a:cubicBezTo>
                  <a:cubicBezTo>
                    <a:pt x="53" y="16"/>
                    <a:pt x="64" y="12"/>
                    <a:pt x="75" y="9"/>
                  </a:cubicBezTo>
                  <a:cubicBezTo>
                    <a:pt x="89" y="5"/>
                    <a:pt x="104" y="3"/>
                    <a:pt x="120" y="2"/>
                  </a:cubicBezTo>
                  <a:cubicBezTo>
                    <a:pt x="130" y="2"/>
                    <a:pt x="139" y="3"/>
                    <a:pt x="149" y="1"/>
                  </a:cubicBezTo>
                  <a:cubicBezTo>
                    <a:pt x="157" y="0"/>
                    <a:pt x="165" y="5"/>
                    <a:pt x="172" y="7"/>
                  </a:cubicBezTo>
                  <a:cubicBezTo>
                    <a:pt x="175" y="8"/>
                    <a:pt x="177" y="9"/>
                    <a:pt x="180" y="9"/>
                  </a:cubicBezTo>
                  <a:cubicBezTo>
                    <a:pt x="184" y="9"/>
                    <a:pt x="188" y="9"/>
                    <a:pt x="191" y="12"/>
                  </a:cubicBezTo>
                  <a:cubicBezTo>
                    <a:pt x="197" y="16"/>
                    <a:pt x="204" y="15"/>
                    <a:pt x="210" y="17"/>
                  </a:cubicBezTo>
                  <a:cubicBezTo>
                    <a:pt x="219" y="20"/>
                    <a:pt x="219" y="20"/>
                    <a:pt x="219" y="29"/>
                  </a:cubicBezTo>
                  <a:cubicBezTo>
                    <a:pt x="220" y="42"/>
                    <a:pt x="214" y="49"/>
                    <a:pt x="203" y="49"/>
                  </a:cubicBezTo>
                  <a:cubicBezTo>
                    <a:pt x="202" y="49"/>
                    <a:pt x="202" y="49"/>
                    <a:pt x="201" y="49"/>
                  </a:cubicBezTo>
                  <a:cubicBezTo>
                    <a:pt x="189" y="57"/>
                    <a:pt x="174" y="54"/>
                    <a:pt x="161" y="55"/>
                  </a:cubicBezTo>
                  <a:cubicBezTo>
                    <a:pt x="154" y="55"/>
                    <a:pt x="148" y="55"/>
                    <a:pt x="141" y="55"/>
                  </a:cubicBezTo>
                  <a:close/>
                </a:path>
              </a:pathLst>
            </a:custGeom>
            <a:solidFill>
              <a:srgbClr val="FEF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5" name="Freeform 2852"/>
            <p:cNvSpPr/>
            <p:nvPr/>
          </p:nvSpPr>
          <p:spPr bwMode="auto">
            <a:xfrm>
              <a:off x="6938" y="2935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6" name="Freeform 2853"/>
            <p:cNvSpPr/>
            <p:nvPr/>
          </p:nvSpPr>
          <p:spPr bwMode="auto">
            <a:xfrm>
              <a:off x="6988" y="2958"/>
              <a:ext cx="76" cy="75"/>
            </a:xfrm>
            <a:custGeom>
              <a:avLst/>
              <a:gdLst>
                <a:gd name="T0" fmla="*/ 17 w 51"/>
                <a:gd name="T1" fmla="*/ 50 h 50"/>
                <a:gd name="T2" fmla="*/ 22 w 51"/>
                <a:gd name="T3" fmla="*/ 36 h 50"/>
                <a:gd name="T4" fmla="*/ 18 w 51"/>
                <a:gd name="T5" fmla="*/ 20 h 50"/>
                <a:gd name="T6" fmla="*/ 12 w 51"/>
                <a:gd name="T7" fmla="*/ 18 h 50"/>
                <a:gd name="T8" fmla="*/ 5 w 51"/>
                <a:gd name="T9" fmla="*/ 8 h 50"/>
                <a:gd name="T10" fmla="*/ 0 w 51"/>
                <a:gd name="T11" fmla="*/ 0 h 50"/>
                <a:gd name="T12" fmla="*/ 4 w 51"/>
                <a:gd name="T13" fmla="*/ 0 h 50"/>
                <a:gd name="T14" fmla="*/ 46 w 51"/>
                <a:gd name="T15" fmla="*/ 8 h 50"/>
                <a:gd name="T16" fmla="*/ 49 w 51"/>
                <a:gd name="T17" fmla="*/ 12 h 50"/>
                <a:gd name="T18" fmla="*/ 50 w 51"/>
                <a:gd name="T19" fmla="*/ 34 h 50"/>
                <a:gd name="T20" fmla="*/ 42 w 51"/>
                <a:gd name="T21" fmla="*/ 47 h 50"/>
                <a:gd name="T22" fmla="*/ 38 w 51"/>
                <a:gd name="T23" fmla="*/ 46 h 50"/>
                <a:gd name="T24" fmla="*/ 23 w 51"/>
                <a:gd name="T25" fmla="*/ 48 h 50"/>
                <a:gd name="T26" fmla="*/ 19 w 51"/>
                <a:gd name="T27" fmla="*/ 50 h 50"/>
                <a:gd name="T28" fmla="*/ 17 w 51"/>
                <a:gd name="T2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0">
                  <a:moveTo>
                    <a:pt x="17" y="50"/>
                  </a:moveTo>
                  <a:cubicBezTo>
                    <a:pt x="17" y="45"/>
                    <a:pt x="19" y="40"/>
                    <a:pt x="22" y="36"/>
                  </a:cubicBezTo>
                  <a:cubicBezTo>
                    <a:pt x="26" y="30"/>
                    <a:pt x="25" y="24"/>
                    <a:pt x="18" y="20"/>
                  </a:cubicBezTo>
                  <a:cubicBezTo>
                    <a:pt x="16" y="19"/>
                    <a:pt x="14" y="18"/>
                    <a:pt x="12" y="18"/>
                  </a:cubicBezTo>
                  <a:cubicBezTo>
                    <a:pt x="8" y="16"/>
                    <a:pt x="3" y="15"/>
                    <a:pt x="5" y="8"/>
                  </a:cubicBezTo>
                  <a:cubicBezTo>
                    <a:pt x="6" y="4"/>
                    <a:pt x="2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17" y="6"/>
                    <a:pt x="32" y="8"/>
                    <a:pt x="46" y="8"/>
                  </a:cubicBezTo>
                  <a:cubicBezTo>
                    <a:pt x="48" y="9"/>
                    <a:pt x="49" y="10"/>
                    <a:pt x="49" y="12"/>
                  </a:cubicBezTo>
                  <a:cubicBezTo>
                    <a:pt x="51" y="19"/>
                    <a:pt x="50" y="26"/>
                    <a:pt x="50" y="34"/>
                  </a:cubicBezTo>
                  <a:cubicBezTo>
                    <a:pt x="50" y="39"/>
                    <a:pt x="47" y="44"/>
                    <a:pt x="42" y="47"/>
                  </a:cubicBezTo>
                  <a:cubicBezTo>
                    <a:pt x="40" y="47"/>
                    <a:pt x="39" y="47"/>
                    <a:pt x="38" y="46"/>
                  </a:cubicBezTo>
                  <a:cubicBezTo>
                    <a:pt x="33" y="43"/>
                    <a:pt x="28" y="48"/>
                    <a:pt x="23" y="48"/>
                  </a:cubicBezTo>
                  <a:cubicBezTo>
                    <a:pt x="22" y="49"/>
                    <a:pt x="20" y="49"/>
                    <a:pt x="19" y="50"/>
                  </a:cubicBezTo>
                  <a:cubicBezTo>
                    <a:pt x="19" y="50"/>
                    <a:pt x="18" y="50"/>
                    <a:pt x="17" y="50"/>
                  </a:cubicBezTo>
                  <a:close/>
                </a:path>
              </a:pathLst>
            </a:custGeom>
            <a:solidFill>
              <a:srgbClr val="FB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7" name="Freeform 2854"/>
            <p:cNvSpPr/>
            <p:nvPr/>
          </p:nvSpPr>
          <p:spPr bwMode="auto">
            <a:xfrm>
              <a:off x="6835" y="310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B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8" name="Freeform 2855"/>
            <p:cNvSpPr/>
            <p:nvPr/>
          </p:nvSpPr>
          <p:spPr bwMode="auto">
            <a:xfrm>
              <a:off x="6946" y="3043"/>
              <a:ext cx="109" cy="66"/>
            </a:xfrm>
            <a:custGeom>
              <a:avLst/>
              <a:gdLst>
                <a:gd name="T0" fmla="*/ 3 w 73"/>
                <a:gd name="T1" fmla="*/ 39 h 44"/>
                <a:gd name="T2" fmla="*/ 1 w 73"/>
                <a:gd name="T3" fmla="*/ 26 h 44"/>
                <a:gd name="T4" fmla="*/ 14 w 73"/>
                <a:gd name="T5" fmla="*/ 14 h 44"/>
                <a:gd name="T6" fmla="*/ 16 w 73"/>
                <a:gd name="T7" fmla="*/ 13 h 44"/>
                <a:gd name="T8" fmla="*/ 19 w 73"/>
                <a:gd name="T9" fmla="*/ 12 h 44"/>
                <a:gd name="T10" fmla="*/ 25 w 73"/>
                <a:gd name="T11" fmla="*/ 8 h 44"/>
                <a:gd name="T12" fmla="*/ 51 w 73"/>
                <a:gd name="T13" fmla="*/ 1 h 44"/>
                <a:gd name="T14" fmla="*/ 58 w 73"/>
                <a:gd name="T15" fmla="*/ 1 h 44"/>
                <a:gd name="T16" fmla="*/ 64 w 73"/>
                <a:gd name="T17" fmla="*/ 6 h 44"/>
                <a:gd name="T18" fmla="*/ 72 w 73"/>
                <a:gd name="T19" fmla="*/ 22 h 44"/>
                <a:gd name="T20" fmla="*/ 73 w 73"/>
                <a:gd name="T21" fmla="*/ 26 h 44"/>
                <a:gd name="T22" fmla="*/ 62 w 73"/>
                <a:gd name="T23" fmla="*/ 30 h 44"/>
                <a:gd name="T24" fmla="*/ 36 w 73"/>
                <a:gd name="T25" fmla="*/ 33 h 44"/>
                <a:gd name="T26" fmla="*/ 36 w 73"/>
                <a:gd name="T27" fmla="*/ 33 h 44"/>
                <a:gd name="T28" fmla="*/ 32 w 73"/>
                <a:gd name="T29" fmla="*/ 35 h 44"/>
                <a:gd name="T30" fmla="*/ 32 w 73"/>
                <a:gd name="T31" fmla="*/ 35 h 44"/>
                <a:gd name="T32" fmla="*/ 28 w 73"/>
                <a:gd name="T33" fmla="*/ 37 h 44"/>
                <a:gd name="T34" fmla="*/ 28 w 73"/>
                <a:gd name="T35" fmla="*/ 37 h 44"/>
                <a:gd name="T36" fmla="*/ 26 w 73"/>
                <a:gd name="T37" fmla="*/ 39 h 44"/>
                <a:gd name="T38" fmla="*/ 24 w 73"/>
                <a:gd name="T39" fmla="*/ 39 h 44"/>
                <a:gd name="T40" fmla="*/ 22 w 73"/>
                <a:gd name="T41" fmla="*/ 41 h 44"/>
                <a:gd name="T42" fmla="*/ 22 w 73"/>
                <a:gd name="T43" fmla="*/ 41 h 44"/>
                <a:gd name="T44" fmla="*/ 20 w 73"/>
                <a:gd name="T45" fmla="*/ 43 h 44"/>
                <a:gd name="T46" fmla="*/ 20 w 73"/>
                <a:gd name="T47" fmla="*/ 43 h 44"/>
                <a:gd name="T48" fmla="*/ 15 w 73"/>
                <a:gd name="T49" fmla="*/ 43 h 44"/>
                <a:gd name="T50" fmla="*/ 9 w 73"/>
                <a:gd name="T51" fmla="*/ 41 h 44"/>
                <a:gd name="T52" fmla="*/ 3 w 73"/>
                <a:gd name="T53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" h="44">
                  <a:moveTo>
                    <a:pt x="3" y="39"/>
                  </a:moveTo>
                  <a:cubicBezTo>
                    <a:pt x="5" y="34"/>
                    <a:pt x="0" y="30"/>
                    <a:pt x="1" y="26"/>
                  </a:cubicBezTo>
                  <a:cubicBezTo>
                    <a:pt x="3" y="19"/>
                    <a:pt x="10" y="18"/>
                    <a:pt x="14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20" y="10"/>
                    <a:pt x="23" y="9"/>
                    <a:pt x="25" y="8"/>
                  </a:cubicBezTo>
                  <a:cubicBezTo>
                    <a:pt x="34" y="5"/>
                    <a:pt x="42" y="2"/>
                    <a:pt x="51" y="1"/>
                  </a:cubicBezTo>
                  <a:cubicBezTo>
                    <a:pt x="53" y="1"/>
                    <a:pt x="56" y="2"/>
                    <a:pt x="58" y="1"/>
                  </a:cubicBezTo>
                  <a:cubicBezTo>
                    <a:pt x="62" y="0"/>
                    <a:pt x="65" y="3"/>
                    <a:pt x="64" y="6"/>
                  </a:cubicBezTo>
                  <a:cubicBezTo>
                    <a:pt x="62" y="14"/>
                    <a:pt x="65" y="18"/>
                    <a:pt x="72" y="22"/>
                  </a:cubicBezTo>
                  <a:cubicBezTo>
                    <a:pt x="73" y="23"/>
                    <a:pt x="73" y="24"/>
                    <a:pt x="73" y="26"/>
                  </a:cubicBezTo>
                  <a:cubicBezTo>
                    <a:pt x="70" y="29"/>
                    <a:pt x="65" y="29"/>
                    <a:pt x="62" y="30"/>
                  </a:cubicBezTo>
                  <a:cubicBezTo>
                    <a:pt x="53" y="31"/>
                    <a:pt x="44" y="32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3" y="34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8"/>
                    <a:pt x="27" y="38"/>
                    <a:pt x="26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40"/>
                    <a:pt x="23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1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8" y="44"/>
                    <a:pt x="16" y="44"/>
                    <a:pt x="15" y="43"/>
                  </a:cubicBezTo>
                  <a:cubicBezTo>
                    <a:pt x="13" y="41"/>
                    <a:pt x="11" y="41"/>
                    <a:pt x="9" y="41"/>
                  </a:cubicBezTo>
                  <a:cubicBezTo>
                    <a:pt x="7" y="40"/>
                    <a:pt x="4" y="41"/>
                    <a:pt x="3" y="39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9" name="Freeform 2856"/>
            <p:cNvSpPr/>
            <p:nvPr/>
          </p:nvSpPr>
          <p:spPr bwMode="auto">
            <a:xfrm>
              <a:off x="7022" y="3010"/>
              <a:ext cx="92" cy="77"/>
            </a:xfrm>
            <a:custGeom>
              <a:avLst/>
              <a:gdLst>
                <a:gd name="T0" fmla="*/ 21 w 61"/>
                <a:gd name="T1" fmla="*/ 46 h 51"/>
                <a:gd name="T2" fmla="*/ 12 w 61"/>
                <a:gd name="T3" fmla="*/ 43 h 51"/>
                <a:gd name="T4" fmla="*/ 11 w 61"/>
                <a:gd name="T5" fmla="*/ 26 h 51"/>
                <a:gd name="T6" fmla="*/ 0 w 61"/>
                <a:gd name="T7" fmla="*/ 23 h 51"/>
                <a:gd name="T8" fmla="*/ 0 w 61"/>
                <a:gd name="T9" fmla="*/ 23 h 51"/>
                <a:gd name="T10" fmla="*/ 2 w 61"/>
                <a:gd name="T11" fmla="*/ 21 h 51"/>
                <a:gd name="T12" fmla="*/ 4 w 61"/>
                <a:gd name="T13" fmla="*/ 21 h 51"/>
                <a:gd name="T14" fmla="*/ 6 w 61"/>
                <a:gd name="T15" fmla="*/ 19 h 51"/>
                <a:gd name="T16" fmla="*/ 15 w 61"/>
                <a:gd name="T17" fmla="*/ 11 h 51"/>
                <a:gd name="T18" fmla="*/ 17 w 61"/>
                <a:gd name="T19" fmla="*/ 11 h 51"/>
                <a:gd name="T20" fmla="*/ 43 w 61"/>
                <a:gd name="T21" fmla="*/ 0 h 51"/>
                <a:gd name="T22" fmla="*/ 51 w 61"/>
                <a:gd name="T23" fmla="*/ 3 h 51"/>
                <a:gd name="T24" fmla="*/ 53 w 61"/>
                <a:gd name="T25" fmla="*/ 5 h 51"/>
                <a:gd name="T26" fmla="*/ 54 w 61"/>
                <a:gd name="T27" fmla="*/ 8 h 51"/>
                <a:gd name="T28" fmla="*/ 49 w 61"/>
                <a:gd name="T29" fmla="*/ 17 h 51"/>
                <a:gd name="T30" fmla="*/ 48 w 61"/>
                <a:gd name="T31" fmla="*/ 17 h 51"/>
                <a:gd name="T32" fmla="*/ 47 w 61"/>
                <a:gd name="T33" fmla="*/ 17 h 51"/>
                <a:gd name="T34" fmla="*/ 47 w 61"/>
                <a:gd name="T35" fmla="*/ 17 h 51"/>
                <a:gd name="T36" fmla="*/ 47 w 61"/>
                <a:gd name="T37" fmla="*/ 17 h 51"/>
                <a:gd name="T38" fmla="*/ 50 w 61"/>
                <a:gd name="T39" fmla="*/ 19 h 51"/>
                <a:gd name="T40" fmla="*/ 56 w 61"/>
                <a:gd name="T41" fmla="*/ 22 h 51"/>
                <a:gd name="T42" fmla="*/ 58 w 61"/>
                <a:gd name="T43" fmla="*/ 24 h 51"/>
                <a:gd name="T44" fmla="*/ 61 w 61"/>
                <a:gd name="T45" fmla="*/ 27 h 51"/>
                <a:gd name="T46" fmla="*/ 61 w 61"/>
                <a:gd name="T47" fmla="*/ 29 h 51"/>
                <a:gd name="T48" fmla="*/ 54 w 61"/>
                <a:gd name="T49" fmla="*/ 40 h 51"/>
                <a:gd name="T50" fmla="*/ 53 w 61"/>
                <a:gd name="T51" fmla="*/ 42 h 51"/>
                <a:gd name="T52" fmla="*/ 51 w 61"/>
                <a:gd name="T53" fmla="*/ 45 h 51"/>
                <a:gd name="T54" fmla="*/ 46 w 61"/>
                <a:gd name="T55" fmla="*/ 47 h 51"/>
                <a:gd name="T56" fmla="*/ 40 w 61"/>
                <a:gd name="T57" fmla="*/ 47 h 51"/>
                <a:gd name="T58" fmla="*/ 21 w 61"/>
                <a:gd name="T59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51">
                  <a:moveTo>
                    <a:pt x="21" y="46"/>
                  </a:moveTo>
                  <a:cubicBezTo>
                    <a:pt x="18" y="46"/>
                    <a:pt x="15" y="46"/>
                    <a:pt x="12" y="43"/>
                  </a:cubicBezTo>
                  <a:cubicBezTo>
                    <a:pt x="7" y="39"/>
                    <a:pt x="6" y="33"/>
                    <a:pt x="11" y="26"/>
                  </a:cubicBezTo>
                  <a:cubicBezTo>
                    <a:pt x="7" y="26"/>
                    <a:pt x="2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8" y="15"/>
                    <a:pt x="12" y="14"/>
                    <a:pt x="15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26" y="8"/>
                    <a:pt x="36" y="8"/>
                    <a:pt x="43" y="0"/>
                  </a:cubicBezTo>
                  <a:cubicBezTo>
                    <a:pt x="47" y="0"/>
                    <a:pt x="49" y="1"/>
                    <a:pt x="51" y="3"/>
                  </a:cubicBezTo>
                  <a:cubicBezTo>
                    <a:pt x="52" y="4"/>
                    <a:pt x="52" y="5"/>
                    <a:pt x="53" y="5"/>
                  </a:cubicBezTo>
                  <a:cubicBezTo>
                    <a:pt x="53" y="6"/>
                    <a:pt x="54" y="7"/>
                    <a:pt x="54" y="8"/>
                  </a:cubicBezTo>
                  <a:cubicBezTo>
                    <a:pt x="54" y="12"/>
                    <a:pt x="53" y="15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8"/>
                    <a:pt x="49" y="18"/>
                    <a:pt x="50" y="19"/>
                  </a:cubicBezTo>
                  <a:cubicBezTo>
                    <a:pt x="52" y="20"/>
                    <a:pt x="54" y="21"/>
                    <a:pt x="56" y="22"/>
                  </a:cubicBezTo>
                  <a:cubicBezTo>
                    <a:pt x="57" y="22"/>
                    <a:pt x="58" y="23"/>
                    <a:pt x="58" y="24"/>
                  </a:cubicBezTo>
                  <a:cubicBezTo>
                    <a:pt x="59" y="25"/>
                    <a:pt x="60" y="26"/>
                    <a:pt x="61" y="27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4"/>
                    <a:pt x="57" y="37"/>
                    <a:pt x="54" y="40"/>
                  </a:cubicBezTo>
                  <a:cubicBezTo>
                    <a:pt x="54" y="40"/>
                    <a:pt x="53" y="41"/>
                    <a:pt x="53" y="42"/>
                  </a:cubicBezTo>
                  <a:cubicBezTo>
                    <a:pt x="52" y="43"/>
                    <a:pt x="51" y="44"/>
                    <a:pt x="51" y="45"/>
                  </a:cubicBezTo>
                  <a:cubicBezTo>
                    <a:pt x="49" y="46"/>
                    <a:pt x="48" y="47"/>
                    <a:pt x="46" y="47"/>
                  </a:cubicBezTo>
                  <a:cubicBezTo>
                    <a:pt x="44" y="47"/>
                    <a:pt x="42" y="47"/>
                    <a:pt x="40" y="47"/>
                  </a:cubicBezTo>
                  <a:cubicBezTo>
                    <a:pt x="34" y="44"/>
                    <a:pt x="27" y="51"/>
                    <a:pt x="21" y="46"/>
                  </a:cubicBezTo>
                  <a:close/>
                </a:path>
              </a:pathLst>
            </a:custGeom>
            <a:solidFill>
              <a:srgbClr val="F0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0" name="Freeform 2857"/>
            <p:cNvSpPr/>
            <p:nvPr/>
          </p:nvSpPr>
          <p:spPr bwMode="auto">
            <a:xfrm>
              <a:off x="6886" y="3021"/>
              <a:ext cx="87" cy="60"/>
            </a:xfrm>
            <a:custGeom>
              <a:avLst/>
              <a:gdLst>
                <a:gd name="T0" fmla="*/ 58 w 58"/>
                <a:gd name="T1" fmla="*/ 0 h 40"/>
                <a:gd name="T2" fmla="*/ 58 w 58"/>
                <a:gd name="T3" fmla="*/ 4 h 40"/>
                <a:gd name="T4" fmla="*/ 57 w 58"/>
                <a:gd name="T5" fmla="*/ 6 h 40"/>
                <a:gd name="T6" fmla="*/ 57 w 58"/>
                <a:gd name="T7" fmla="*/ 6 h 40"/>
                <a:gd name="T8" fmla="*/ 53 w 58"/>
                <a:gd name="T9" fmla="*/ 8 h 40"/>
                <a:gd name="T10" fmla="*/ 53 w 58"/>
                <a:gd name="T11" fmla="*/ 8 h 40"/>
                <a:gd name="T12" fmla="*/ 51 w 58"/>
                <a:gd name="T13" fmla="*/ 10 h 40"/>
                <a:gd name="T14" fmla="*/ 51 w 58"/>
                <a:gd name="T15" fmla="*/ 10 h 40"/>
                <a:gd name="T16" fmla="*/ 25 w 58"/>
                <a:gd name="T17" fmla="*/ 26 h 40"/>
                <a:gd name="T18" fmla="*/ 5 w 58"/>
                <a:gd name="T19" fmla="*/ 39 h 40"/>
                <a:gd name="T20" fmla="*/ 1 w 58"/>
                <a:gd name="T21" fmla="*/ 38 h 40"/>
                <a:gd name="T22" fmla="*/ 2 w 58"/>
                <a:gd name="T23" fmla="*/ 35 h 40"/>
                <a:gd name="T24" fmla="*/ 56 w 58"/>
                <a:gd name="T25" fmla="*/ 1 h 40"/>
                <a:gd name="T26" fmla="*/ 58 w 58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58" y="2"/>
                    <a:pt x="58" y="3"/>
                    <a:pt x="58" y="4"/>
                  </a:cubicBezTo>
                  <a:cubicBezTo>
                    <a:pt x="58" y="5"/>
                    <a:pt x="57" y="5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5" y="7"/>
                    <a:pt x="54" y="7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9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1" y="14"/>
                    <a:pt x="33" y="20"/>
                    <a:pt x="25" y="26"/>
                  </a:cubicBezTo>
                  <a:cubicBezTo>
                    <a:pt x="18" y="30"/>
                    <a:pt x="11" y="35"/>
                    <a:pt x="5" y="39"/>
                  </a:cubicBezTo>
                  <a:cubicBezTo>
                    <a:pt x="3" y="40"/>
                    <a:pt x="2" y="40"/>
                    <a:pt x="1" y="38"/>
                  </a:cubicBezTo>
                  <a:cubicBezTo>
                    <a:pt x="0" y="37"/>
                    <a:pt x="1" y="36"/>
                    <a:pt x="2" y="35"/>
                  </a:cubicBezTo>
                  <a:cubicBezTo>
                    <a:pt x="19" y="22"/>
                    <a:pt x="35" y="8"/>
                    <a:pt x="56" y="1"/>
                  </a:cubicBezTo>
                  <a:cubicBezTo>
                    <a:pt x="57" y="0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FDE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1" name="Freeform 2858"/>
            <p:cNvSpPr/>
            <p:nvPr/>
          </p:nvSpPr>
          <p:spPr bwMode="auto">
            <a:xfrm>
              <a:off x="6923" y="3055"/>
              <a:ext cx="51" cy="35"/>
            </a:xfrm>
            <a:custGeom>
              <a:avLst/>
              <a:gdLst>
                <a:gd name="T0" fmla="*/ 34 w 34"/>
                <a:gd name="T1" fmla="*/ 4 h 23"/>
                <a:gd name="T2" fmla="*/ 34 w 34"/>
                <a:gd name="T3" fmla="*/ 6 h 23"/>
                <a:gd name="T4" fmla="*/ 33 w 34"/>
                <a:gd name="T5" fmla="*/ 8 h 23"/>
                <a:gd name="T6" fmla="*/ 16 w 34"/>
                <a:gd name="T7" fmla="*/ 18 h 23"/>
                <a:gd name="T8" fmla="*/ 1 w 34"/>
                <a:gd name="T9" fmla="*/ 23 h 23"/>
                <a:gd name="T10" fmla="*/ 2 w 34"/>
                <a:gd name="T11" fmla="*/ 20 h 23"/>
                <a:gd name="T12" fmla="*/ 27 w 34"/>
                <a:gd name="T13" fmla="*/ 4 h 23"/>
                <a:gd name="T14" fmla="*/ 34 w 34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3">
                  <a:moveTo>
                    <a:pt x="34" y="4"/>
                  </a:moveTo>
                  <a:cubicBezTo>
                    <a:pt x="34" y="5"/>
                    <a:pt x="34" y="5"/>
                    <a:pt x="34" y="6"/>
                  </a:cubicBezTo>
                  <a:cubicBezTo>
                    <a:pt x="34" y="7"/>
                    <a:pt x="34" y="7"/>
                    <a:pt x="33" y="8"/>
                  </a:cubicBezTo>
                  <a:cubicBezTo>
                    <a:pt x="28" y="12"/>
                    <a:pt x="23" y="16"/>
                    <a:pt x="16" y="18"/>
                  </a:cubicBezTo>
                  <a:cubicBezTo>
                    <a:pt x="11" y="18"/>
                    <a:pt x="6" y="23"/>
                    <a:pt x="1" y="23"/>
                  </a:cubicBezTo>
                  <a:cubicBezTo>
                    <a:pt x="0" y="22"/>
                    <a:pt x="1" y="21"/>
                    <a:pt x="2" y="20"/>
                  </a:cubicBezTo>
                  <a:cubicBezTo>
                    <a:pt x="10" y="15"/>
                    <a:pt x="18" y="9"/>
                    <a:pt x="27" y="4"/>
                  </a:cubicBezTo>
                  <a:cubicBezTo>
                    <a:pt x="29" y="3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2" name="Freeform 2859"/>
            <p:cNvSpPr/>
            <p:nvPr/>
          </p:nvSpPr>
          <p:spPr bwMode="auto">
            <a:xfrm>
              <a:off x="7016" y="3030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BD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3" name="Freeform 2860"/>
            <p:cNvSpPr/>
            <p:nvPr/>
          </p:nvSpPr>
          <p:spPr bwMode="auto">
            <a:xfrm>
              <a:off x="7022" y="304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4" name="Freeform 2861"/>
            <p:cNvSpPr/>
            <p:nvPr/>
          </p:nvSpPr>
          <p:spPr bwMode="auto">
            <a:xfrm>
              <a:off x="7028" y="303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5" name="Freeform 2862"/>
            <p:cNvSpPr/>
            <p:nvPr/>
          </p:nvSpPr>
          <p:spPr bwMode="auto">
            <a:xfrm>
              <a:off x="6835" y="652"/>
              <a:ext cx="69" cy="153"/>
            </a:xfrm>
            <a:custGeom>
              <a:avLst/>
              <a:gdLst>
                <a:gd name="T0" fmla="*/ 46 w 46"/>
                <a:gd name="T1" fmla="*/ 16 h 102"/>
                <a:gd name="T2" fmla="*/ 40 w 46"/>
                <a:gd name="T3" fmla="*/ 51 h 102"/>
                <a:gd name="T4" fmla="*/ 36 w 46"/>
                <a:gd name="T5" fmla="*/ 67 h 102"/>
                <a:gd name="T6" fmla="*/ 30 w 46"/>
                <a:gd name="T7" fmla="*/ 78 h 102"/>
                <a:gd name="T8" fmla="*/ 26 w 46"/>
                <a:gd name="T9" fmla="*/ 84 h 102"/>
                <a:gd name="T10" fmla="*/ 6 w 46"/>
                <a:gd name="T11" fmla="*/ 100 h 102"/>
                <a:gd name="T12" fmla="*/ 1 w 46"/>
                <a:gd name="T13" fmla="*/ 96 h 102"/>
                <a:gd name="T14" fmla="*/ 2 w 46"/>
                <a:gd name="T15" fmla="*/ 89 h 102"/>
                <a:gd name="T16" fmla="*/ 1 w 46"/>
                <a:gd name="T17" fmla="*/ 67 h 102"/>
                <a:gd name="T18" fmla="*/ 1 w 46"/>
                <a:gd name="T19" fmla="*/ 59 h 102"/>
                <a:gd name="T20" fmla="*/ 4 w 46"/>
                <a:gd name="T21" fmla="*/ 56 h 102"/>
                <a:gd name="T22" fmla="*/ 13 w 46"/>
                <a:gd name="T23" fmla="*/ 49 h 102"/>
                <a:gd name="T24" fmla="*/ 27 w 46"/>
                <a:gd name="T25" fmla="*/ 17 h 102"/>
                <a:gd name="T26" fmla="*/ 35 w 46"/>
                <a:gd name="T27" fmla="*/ 5 h 102"/>
                <a:gd name="T28" fmla="*/ 45 w 46"/>
                <a:gd name="T29" fmla="*/ 6 h 102"/>
                <a:gd name="T30" fmla="*/ 46 w 46"/>
                <a:gd name="T31" fmla="*/ 1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102">
                  <a:moveTo>
                    <a:pt x="46" y="16"/>
                  </a:moveTo>
                  <a:cubicBezTo>
                    <a:pt x="44" y="26"/>
                    <a:pt x="42" y="38"/>
                    <a:pt x="40" y="51"/>
                  </a:cubicBezTo>
                  <a:cubicBezTo>
                    <a:pt x="39" y="56"/>
                    <a:pt x="37" y="62"/>
                    <a:pt x="36" y="67"/>
                  </a:cubicBezTo>
                  <a:cubicBezTo>
                    <a:pt x="35" y="71"/>
                    <a:pt x="33" y="75"/>
                    <a:pt x="30" y="78"/>
                  </a:cubicBezTo>
                  <a:cubicBezTo>
                    <a:pt x="27" y="79"/>
                    <a:pt x="26" y="81"/>
                    <a:pt x="26" y="84"/>
                  </a:cubicBezTo>
                  <a:cubicBezTo>
                    <a:pt x="24" y="95"/>
                    <a:pt x="13" y="96"/>
                    <a:pt x="6" y="100"/>
                  </a:cubicBezTo>
                  <a:cubicBezTo>
                    <a:pt x="3" y="102"/>
                    <a:pt x="1" y="99"/>
                    <a:pt x="1" y="96"/>
                  </a:cubicBezTo>
                  <a:cubicBezTo>
                    <a:pt x="1" y="94"/>
                    <a:pt x="2" y="92"/>
                    <a:pt x="2" y="89"/>
                  </a:cubicBezTo>
                  <a:cubicBezTo>
                    <a:pt x="2" y="82"/>
                    <a:pt x="5" y="74"/>
                    <a:pt x="1" y="67"/>
                  </a:cubicBezTo>
                  <a:cubicBezTo>
                    <a:pt x="0" y="65"/>
                    <a:pt x="0" y="62"/>
                    <a:pt x="1" y="59"/>
                  </a:cubicBezTo>
                  <a:cubicBezTo>
                    <a:pt x="1" y="57"/>
                    <a:pt x="2" y="55"/>
                    <a:pt x="4" y="56"/>
                  </a:cubicBezTo>
                  <a:cubicBezTo>
                    <a:pt x="11" y="59"/>
                    <a:pt x="12" y="53"/>
                    <a:pt x="13" y="49"/>
                  </a:cubicBezTo>
                  <a:cubicBezTo>
                    <a:pt x="17" y="38"/>
                    <a:pt x="22" y="27"/>
                    <a:pt x="27" y="17"/>
                  </a:cubicBezTo>
                  <a:cubicBezTo>
                    <a:pt x="29" y="12"/>
                    <a:pt x="32" y="9"/>
                    <a:pt x="35" y="5"/>
                  </a:cubicBezTo>
                  <a:cubicBezTo>
                    <a:pt x="39" y="0"/>
                    <a:pt x="42" y="1"/>
                    <a:pt x="45" y="6"/>
                  </a:cubicBezTo>
                  <a:cubicBezTo>
                    <a:pt x="46" y="9"/>
                    <a:pt x="46" y="11"/>
                    <a:pt x="46" y="16"/>
                  </a:cubicBezTo>
                  <a:close/>
                </a:path>
              </a:pathLst>
            </a:custGeom>
            <a:solidFill>
              <a:srgbClr val="FC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6" name="Freeform 2863"/>
            <p:cNvSpPr/>
            <p:nvPr/>
          </p:nvSpPr>
          <p:spPr bwMode="auto">
            <a:xfrm>
              <a:off x="6775" y="729"/>
              <a:ext cx="132" cy="160"/>
            </a:xfrm>
            <a:custGeom>
              <a:avLst/>
              <a:gdLst>
                <a:gd name="T0" fmla="*/ 84 w 88"/>
                <a:gd name="T1" fmla="*/ 0 h 107"/>
                <a:gd name="T2" fmla="*/ 86 w 88"/>
                <a:gd name="T3" fmla="*/ 10 h 107"/>
                <a:gd name="T4" fmla="*/ 84 w 88"/>
                <a:gd name="T5" fmla="*/ 25 h 107"/>
                <a:gd name="T6" fmla="*/ 83 w 88"/>
                <a:gd name="T7" fmla="*/ 42 h 107"/>
                <a:gd name="T8" fmla="*/ 68 w 88"/>
                <a:gd name="T9" fmla="*/ 70 h 107"/>
                <a:gd name="T10" fmla="*/ 41 w 88"/>
                <a:gd name="T11" fmla="*/ 80 h 107"/>
                <a:gd name="T12" fmla="*/ 31 w 88"/>
                <a:gd name="T13" fmla="*/ 90 h 107"/>
                <a:gd name="T14" fmla="*/ 28 w 88"/>
                <a:gd name="T15" fmla="*/ 104 h 107"/>
                <a:gd name="T16" fmla="*/ 23 w 88"/>
                <a:gd name="T17" fmla="*/ 106 h 107"/>
                <a:gd name="T18" fmla="*/ 0 w 88"/>
                <a:gd name="T19" fmla="*/ 61 h 107"/>
                <a:gd name="T20" fmla="*/ 12 w 88"/>
                <a:gd name="T21" fmla="*/ 42 h 107"/>
                <a:gd name="T22" fmla="*/ 23 w 88"/>
                <a:gd name="T23" fmla="*/ 40 h 107"/>
                <a:gd name="T24" fmla="*/ 35 w 88"/>
                <a:gd name="T25" fmla="*/ 56 h 107"/>
                <a:gd name="T26" fmla="*/ 36 w 88"/>
                <a:gd name="T27" fmla="*/ 61 h 107"/>
                <a:gd name="T28" fmla="*/ 49 w 88"/>
                <a:gd name="T29" fmla="*/ 68 h 107"/>
                <a:gd name="T30" fmla="*/ 79 w 88"/>
                <a:gd name="T31" fmla="*/ 31 h 107"/>
                <a:gd name="T32" fmla="*/ 84 w 88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07">
                  <a:moveTo>
                    <a:pt x="84" y="0"/>
                  </a:moveTo>
                  <a:cubicBezTo>
                    <a:pt x="87" y="3"/>
                    <a:pt x="88" y="7"/>
                    <a:pt x="86" y="10"/>
                  </a:cubicBezTo>
                  <a:cubicBezTo>
                    <a:pt x="83" y="15"/>
                    <a:pt x="84" y="20"/>
                    <a:pt x="84" y="25"/>
                  </a:cubicBezTo>
                  <a:cubicBezTo>
                    <a:pt x="82" y="30"/>
                    <a:pt x="85" y="37"/>
                    <a:pt x="83" y="42"/>
                  </a:cubicBezTo>
                  <a:cubicBezTo>
                    <a:pt x="80" y="53"/>
                    <a:pt x="74" y="61"/>
                    <a:pt x="68" y="70"/>
                  </a:cubicBezTo>
                  <a:cubicBezTo>
                    <a:pt x="62" y="78"/>
                    <a:pt x="52" y="81"/>
                    <a:pt x="41" y="80"/>
                  </a:cubicBezTo>
                  <a:cubicBezTo>
                    <a:pt x="32" y="80"/>
                    <a:pt x="31" y="80"/>
                    <a:pt x="31" y="90"/>
                  </a:cubicBezTo>
                  <a:cubicBezTo>
                    <a:pt x="31" y="95"/>
                    <a:pt x="32" y="100"/>
                    <a:pt x="28" y="104"/>
                  </a:cubicBezTo>
                  <a:cubicBezTo>
                    <a:pt x="27" y="106"/>
                    <a:pt x="25" y="107"/>
                    <a:pt x="23" y="106"/>
                  </a:cubicBezTo>
                  <a:cubicBezTo>
                    <a:pt x="12" y="93"/>
                    <a:pt x="5" y="78"/>
                    <a:pt x="0" y="61"/>
                  </a:cubicBezTo>
                  <a:cubicBezTo>
                    <a:pt x="3" y="54"/>
                    <a:pt x="10" y="50"/>
                    <a:pt x="12" y="42"/>
                  </a:cubicBezTo>
                  <a:cubicBezTo>
                    <a:pt x="13" y="38"/>
                    <a:pt x="18" y="35"/>
                    <a:pt x="23" y="40"/>
                  </a:cubicBezTo>
                  <a:cubicBezTo>
                    <a:pt x="26" y="46"/>
                    <a:pt x="30" y="51"/>
                    <a:pt x="35" y="56"/>
                  </a:cubicBezTo>
                  <a:cubicBezTo>
                    <a:pt x="35" y="58"/>
                    <a:pt x="36" y="59"/>
                    <a:pt x="36" y="61"/>
                  </a:cubicBezTo>
                  <a:cubicBezTo>
                    <a:pt x="38" y="69"/>
                    <a:pt x="42" y="71"/>
                    <a:pt x="49" y="68"/>
                  </a:cubicBezTo>
                  <a:cubicBezTo>
                    <a:pt x="66" y="61"/>
                    <a:pt x="76" y="49"/>
                    <a:pt x="79" y="31"/>
                  </a:cubicBezTo>
                  <a:cubicBezTo>
                    <a:pt x="81" y="20"/>
                    <a:pt x="80" y="10"/>
                    <a:pt x="84" y="0"/>
                  </a:cubicBezTo>
                  <a:close/>
                </a:path>
              </a:pathLst>
            </a:custGeom>
            <a:solidFill>
              <a:srgbClr val="F3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7" name="Freeform 2864"/>
            <p:cNvSpPr/>
            <p:nvPr/>
          </p:nvSpPr>
          <p:spPr bwMode="auto">
            <a:xfrm>
              <a:off x="6878" y="630"/>
              <a:ext cx="50" cy="49"/>
            </a:xfrm>
            <a:custGeom>
              <a:avLst/>
              <a:gdLst>
                <a:gd name="T0" fmla="*/ 33 w 33"/>
                <a:gd name="T1" fmla="*/ 29 h 33"/>
                <a:gd name="T2" fmla="*/ 29 w 33"/>
                <a:gd name="T3" fmla="*/ 33 h 33"/>
                <a:gd name="T4" fmla="*/ 21 w 33"/>
                <a:gd name="T5" fmla="*/ 19 h 33"/>
                <a:gd name="T6" fmla="*/ 5 w 33"/>
                <a:gd name="T7" fmla="*/ 11 h 33"/>
                <a:gd name="T8" fmla="*/ 0 w 33"/>
                <a:gd name="T9" fmla="*/ 1 h 33"/>
                <a:gd name="T10" fmla="*/ 16 w 33"/>
                <a:gd name="T11" fmla="*/ 2 h 33"/>
                <a:gd name="T12" fmla="*/ 23 w 33"/>
                <a:gd name="T13" fmla="*/ 6 h 33"/>
                <a:gd name="T14" fmla="*/ 30 w 33"/>
                <a:gd name="T15" fmla="*/ 20 h 33"/>
                <a:gd name="T16" fmla="*/ 33 w 33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33" y="29"/>
                  </a:moveTo>
                  <a:cubicBezTo>
                    <a:pt x="32" y="31"/>
                    <a:pt x="31" y="33"/>
                    <a:pt x="29" y="33"/>
                  </a:cubicBezTo>
                  <a:cubicBezTo>
                    <a:pt x="25" y="29"/>
                    <a:pt x="21" y="25"/>
                    <a:pt x="21" y="19"/>
                  </a:cubicBezTo>
                  <a:cubicBezTo>
                    <a:pt x="21" y="6"/>
                    <a:pt x="16" y="4"/>
                    <a:pt x="5" y="11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5" y="2"/>
                    <a:pt x="10" y="5"/>
                    <a:pt x="16" y="2"/>
                  </a:cubicBezTo>
                  <a:cubicBezTo>
                    <a:pt x="20" y="0"/>
                    <a:pt x="23" y="2"/>
                    <a:pt x="23" y="6"/>
                  </a:cubicBezTo>
                  <a:cubicBezTo>
                    <a:pt x="23" y="12"/>
                    <a:pt x="26" y="16"/>
                    <a:pt x="30" y="20"/>
                  </a:cubicBezTo>
                  <a:cubicBezTo>
                    <a:pt x="33" y="22"/>
                    <a:pt x="33" y="26"/>
                    <a:pt x="33" y="29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8" name="Freeform 2865"/>
            <p:cNvSpPr/>
            <p:nvPr/>
          </p:nvSpPr>
          <p:spPr bwMode="auto">
            <a:xfrm>
              <a:off x="6872" y="61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9" name="Freeform 2866"/>
            <p:cNvSpPr/>
            <p:nvPr/>
          </p:nvSpPr>
          <p:spPr bwMode="auto">
            <a:xfrm>
              <a:off x="6838" y="688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0" name="Freeform 2867"/>
            <p:cNvSpPr/>
            <p:nvPr/>
          </p:nvSpPr>
          <p:spPr bwMode="auto">
            <a:xfrm>
              <a:off x="6919" y="6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1" name="Freeform 2868"/>
            <p:cNvSpPr/>
            <p:nvPr/>
          </p:nvSpPr>
          <p:spPr bwMode="auto">
            <a:xfrm>
              <a:off x="6875" y="62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2" name="Freeform 2869"/>
            <p:cNvSpPr/>
            <p:nvPr/>
          </p:nvSpPr>
          <p:spPr bwMode="auto">
            <a:xfrm>
              <a:off x="6869" y="61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3" name="Freeform 2870"/>
            <p:cNvSpPr/>
            <p:nvPr/>
          </p:nvSpPr>
          <p:spPr bwMode="auto">
            <a:xfrm>
              <a:off x="6934" y="66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4" name="Freeform 2871"/>
            <p:cNvSpPr/>
            <p:nvPr/>
          </p:nvSpPr>
          <p:spPr bwMode="auto">
            <a:xfrm>
              <a:off x="6752" y="742"/>
              <a:ext cx="57" cy="78"/>
            </a:xfrm>
            <a:custGeom>
              <a:avLst/>
              <a:gdLst>
                <a:gd name="T0" fmla="*/ 38 w 38"/>
                <a:gd name="T1" fmla="*/ 31 h 52"/>
                <a:gd name="T2" fmla="*/ 29 w 38"/>
                <a:gd name="T3" fmla="*/ 37 h 52"/>
                <a:gd name="T4" fmla="*/ 15 w 38"/>
                <a:gd name="T5" fmla="*/ 52 h 52"/>
                <a:gd name="T6" fmla="*/ 15 w 38"/>
                <a:gd name="T7" fmla="*/ 52 h 52"/>
                <a:gd name="T8" fmla="*/ 13 w 38"/>
                <a:gd name="T9" fmla="*/ 51 h 52"/>
                <a:gd name="T10" fmla="*/ 0 w 38"/>
                <a:gd name="T11" fmla="*/ 12 h 52"/>
                <a:gd name="T12" fmla="*/ 12 w 38"/>
                <a:gd name="T13" fmla="*/ 23 h 52"/>
                <a:gd name="T14" fmla="*/ 20 w 38"/>
                <a:gd name="T15" fmla="*/ 33 h 52"/>
                <a:gd name="T16" fmla="*/ 16 w 38"/>
                <a:gd name="T17" fmla="*/ 20 h 52"/>
                <a:gd name="T18" fmla="*/ 15 w 38"/>
                <a:gd name="T19" fmla="*/ 4 h 52"/>
                <a:gd name="T20" fmla="*/ 19 w 38"/>
                <a:gd name="T21" fmla="*/ 1 h 52"/>
                <a:gd name="T22" fmla="*/ 22 w 38"/>
                <a:gd name="T23" fmla="*/ 3 h 52"/>
                <a:gd name="T24" fmla="*/ 38 w 38"/>
                <a:gd name="T25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52">
                  <a:moveTo>
                    <a:pt x="38" y="31"/>
                  </a:moveTo>
                  <a:cubicBezTo>
                    <a:pt x="33" y="30"/>
                    <a:pt x="29" y="32"/>
                    <a:pt x="29" y="37"/>
                  </a:cubicBezTo>
                  <a:cubicBezTo>
                    <a:pt x="29" y="46"/>
                    <a:pt x="22" y="50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7" y="38"/>
                    <a:pt x="2" y="26"/>
                    <a:pt x="0" y="12"/>
                  </a:cubicBezTo>
                  <a:cubicBezTo>
                    <a:pt x="6" y="14"/>
                    <a:pt x="9" y="17"/>
                    <a:pt x="12" y="23"/>
                  </a:cubicBezTo>
                  <a:cubicBezTo>
                    <a:pt x="14" y="26"/>
                    <a:pt x="17" y="29"/>
                    <a:pt x="20" y="33"/>
                  </a:cubicBezTo>
                  <a:cubicBezTo>
                    <a:pt x="20" y="27"/>
                    <a:pt x="18" y="23"/>
                    <a:pt x="16" y="20"/>
                  </a:cubicBezTo>
                  <a:cubicBezTo>
                    <a:pt x="13" y="15"/>
                    <a:pt x="13" y="10"/>
                    <a:pt x="15" y="4"/>
                  </a:cubicBezTo>
                  <a:cubicBezTo>
                    <a:pt x="16" y="2"/>
                    <a:pt x="16" y="1"/>
                    <a:pt x="19" y="1"/>
                  </a:cubicBezTo>
                  <a:cubicBezTo>
                    <a:pt x="21" y="0"/>
                    <a:pt x="21" y="2"/>
                    <a:pt x="22" y="3"/>
                  </a:cubicBezTo>
                  <a:cubicBezTo>
                    <a:pt x="28" y="12"/>
                    <a:pt x="34" y="21"/>
                    <a:pt x="38" y="31"/>
                  </a:cubicBezTo>
                  <a:close/>
                </a:path>
              </a:pathLst>
            </a:custGeom>
            <a:solidFill>
              <a:srgbClr val="F8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5" name="Freeform 2872"/>
            <p:cNvSpPr/>
            <p:nvPr/>
          </p:nvSpPr>
          <p:spPr bwMode="auto">
            <a:xfrm>
              <a:off x="6746" y="744"/>
              <a:ext cx="3" cy="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6" name="Freeform 2873"/>
            <p:cNvSpPr/>
            <p:nvPr/>
          </p:nvSpPr>
          <p:spPr bwMode="auto">
            <a:xfrm>
              <a:off x="6749" y="754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F6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7" name="Freeform 2874"/>
            <p:cNvSpPr/>
            <p:nvPr/>
          </p:nvSpPr>
          <p:spPr bwMode="auto">
            <a:xfrm>
              <a:off x="6907" y="57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8" name="Freeform 2875"/>
            <p:cNvSpPr/>
            <p:nvPr/>
          </p:nvSpPr>
          <p:spPr bwMode="auto">
            <a:xfrm>
              <a:off x="6863" y="535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1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9" name="Freeform 2876"/>
            <p:cNvSpPr/>
            <p:nvPr/>
          </p:nvSpPr>
          <p:spPr bwMode="auto">
            <a:xfrm>
              <a:off x="6878" y="547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0" name="Freeform 2877"/>
            <p:cNvSpPr/>
            <p:nvPr/>
          </p:nvSpPr>
          <p:spPr bwMode="auto">
            <a:xfrm>
              <a:off x="6872" y="54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1" name="Freeform 2878"/>
            <p:cNvSpPr/>
            <p:nvPr/>
          </p:nvSpPr>
          <p:spPr bwMode="auto">
            <a:xfrm>
              <a:off x="6809" y="792"/>
              <a:ext cx="92" cy="115"/>
            </a:xfrm>
            <a:custGeom>
              <a:avLst/>
              <a:gdLst>
                <a:gd name="T0" fmla="*/ 0 w 61"/>
                <a:gd name="T1" fmla="*/ 64 h 77"/>
                <a:gd name="T2" fmla="*/ 4 w 61"/>
                <a:gd name="T3" fmla="*/ 51 h 77"/>
                <a:gd name="T4" fmla="*/ 8 w 61"/>
                <a:gd name="T5" fmla="*/ 31 h 77"/>
                <a:gd name="T6" fmla="*/ 12 w 61"/>
                <a:gd name="T7" fmla="*/ 30 h 77"/>
                <a:gd name="T8" fmla="*/ 34 w 61"/>
                <a:gd name="T9" fmla="*/ 31 h 77"/>
                <a:gd name="T10" fmla="*/ 47 w 61"/>
                <a:gd name="T11" fmla="*/ 19 h 77"/>
                <a:gd name="T12" fmla="*/ 58 w 61"/>
                <a:gd name="T13" fmla="*/ 0 h 77"/>
                <a:gd name="T14" fmla="*/ 58 w 61"/>
                <a:gd name="T15" fmla="*/ 12 h 77"/>
                <a:gd name="T16" fmla="*/ 43 w 61"/>
                <a:gd name="T17" fmla="*/ 59 h 77"/>
                <a:gd name="T18" fmla="*/ 35 w 61"/>
                <a:gd name="T19" fmla="*/ 62 h 77"/>
                <a:gd name="T20" fmla="*/ 13 w 61"/>
                <a:gd name="T21" fmla="*/ 68 h 77"/>
                <a:gd name="T22" fmla="*/ 10 w 61"/>
                <a:gd name="T23" fmla="*/ 72 h 77"/>
                <a:gd name="T24" fmla="*/ 2 w 61"/>
                <a:gd name="T25" fmla="*/ 69 h 77"/>
                <a:gd name="T26" fmla="*/ 0 w 61"/>
                <a:gd name="T27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77">
                  <a:moveTo>
                    <a:pt x="0" y="64"/>
                  </a:moveTo>
                  <a:cubicBezTo>
                    <a:pt x="5" y="60"/>
                    <a:pt x="4" y="55"/>
                    <a:pt x="4" y="51"/>
                  </a:cubicBezTo>
                  <a:cubicBezTo>
                    <a:pt x="2" y="43"/>
                    <a:pt x="5" y="37"/>
                    <a:pt x="8" y="31"/>
                  </a:cubicBezTo>
                  <a:cubicBezTo>
                    <a:pt x="9" y="29"/>
                    <a:pt x="11" y="28"/>
                    <a:pt x="12" y="30"/>
                  </a:cubicBezTo>
                  <a:cubicBezTo>
                    <a:pt x="19" y="41"/>
                    <a:pt x="27" y="33"/>
                    <a:pt x="34" y="31"/>
                  </a:cubicBezTo>
                  <a:cubicBezTo>
                    <a:pt x="40" y="30"/>
                    <a:pt x="44" y="25"/>
                    <a:pt x="47" y="19"/>
                  </a:cubicBezTo>
                  <a:cubicBezTo>
                    <a:pt x="50" y="13"/>
                    <a:pt x="54" y="7"/>
                    <a:pt x="58" y="0"/>
                  </a:cubicBezTo>
                  <a:cubicBezTo>
                    <a:pt x="61" y="4"/>
                    <a:pt x="60" y="8"/>
                    <a:pt x="58" y="12"/>
                  </a:cubicBezTo>
                  <a:cubicBezTo>
                    <a:pt x="52" y="27"/>
                    <a:pt x="45" y="42"/>
                    <a:pt x="43" y="59"/>
                  </a:cubicBezTo>
                  <a:cubicBezTo>
                    <a:pt x="42" y="63"/>
                    <a:pt x="39" y="64"/>
                    <a:pt x="35" y="62"/>
                  </a:cubicBezTo>
                  <a:cubicBezTo>
                    <a:pt x="22" y="55"/>
                    <a:pt x="21" y="55"/>
                    <a:pt x="13" y="68"/>
                  </a:cubicBezTo>
                  <a:cubicBezTo>
                    <a:pt x="12" y="70"/>
                    <a:pt x="11" y="71"/>
                    <a:pt x="10" y="72"/>
                  </a:cubicBezTo>
                  <a:cubicBezTo>
                    <a:pt x="7" y="73"/>
                    <a:pt x="3" y="77"/>
                    <a:pt x="2" y="69"/>
                  </a:cubicBezTo>
                  <a:cubicBezTo>
                    <a:pt x="1" y="67"/>
                    <a:pt x="1" y="66"/>
                    <a:pt x="0" y="64"/>
                  </a:cubicBezTo>
                  <a:close/>
                </a:path>
              </a:pathLst>
            </a:custGeom>
            <a:solidFill>
              <a:srgbClr val="F1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2" name="Freeform 2879"/>
            <p:cNvSpPr/>
            <p:nvPr/>
          </p:nvSpPr>
          <p:spPr bwMode="auto">
            <a:xfrm>
              <a:off x="6796" y="895"/>
              <a:ext cx="57" cy="77"/>
            </a:xfrm>
            <a:custGeom>
              <a:avLst/>
              <a:gdLst>
                <a:gd name="T0" fmla="*/ 11 w 38"/>
                <a:gd name="T1" fmla="*/ 0 h 51"/>
                <a:gd name="T2" fmla="*/ 17 w 38"/>
                <a:gd name="T3" fmla="*/ 0 h 51"/>
                <a:gd name="T4" fmla="*/ 23 w 38"/>
                <a:gd name="T5" fmla="*/ 10 h 51"/>
                <a:gd name="T6" fmla="*/ 27 w 38"/>
                <a:gd name="T7" fmla="*/ 19 h 51"/>
                <a:gd name="T8" fmla="*/ 31 w 38"/>
                <a:gd name="T9" fmla="*/ 34 h 51"/>
                <a:gd name="T10" fmla="*/ 32 w 38"/>
                <a:gd name="T11" fmla="*/ 51 h 51"/>
                <a:gd name="T12" fmla="*/ 29 w 38"/>
                <a:gd name="T13" fmla="*/ 51 h 51"/>
                <a:gd name="T14" fmla="*/ 27 w 38"/>
                <a:gd name="T15" fmla="*/ 51 h 51"/>
                <a:gd name="T16" fmla="*/ 25 w 38"/>
                <a:gd name="T17" fmla="*/ 49 h 51"/>
                <a:gd name="T18" fmla="*/ 24 w 38"/>
                <a:gd name="T19" fmla="*/ 48 h 51"/>
                <a:gd name="T20" fmla="*/ 22 w 38"/>
                <a:gd name="T21" fmla="*/ 46 h 51"/>
                <a:gd name="T22" fmla="*/ 10 w 38"/>
                <a:gd name="T23" fmla="*/ 33 h 51"/>
                <a:gd name="T24" fmla="*/ 1 w 38"/>
                <a:gd name="T25" fmla="*/ 20 h 51"/>
                <a:gd name="T26" fmla="*/ 1 w 38"/>
                <a:gd name="T27" fmla="*/ 6 h 51"/>
                <a:gd name="T28" fmla="*/ 11 w 3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51">
                  <a:moveTo>
                    <a:pt x="11" y="0"/>
                  </a:moveTo>
                  <a:cubicBezTo>
                    <a:pt x="13" y="4"/>
                    <a:pt x="15" y="2"/>
                    <a:pt x="17" y="0"/>
                  </a:cubicBezTo>
                  <a:cubicBezTo>
                    <a:pt x="20" y="3"/>
                    <a:pt x="21" y="7"/>
                    <a:pt x="23" y="10"/>
                  </a:cubicBezTo>
                  <a:cubicBezTo>
                    <a:pt x="25" y="13"/>
                    <a:pt x="27" y="16"/>
                    <a:pt x="27" y="19"/>
                  </a:cubicBezTo>
                  <a:cubicBezTo>
                    <a:pt x="26" y="25"/>
                    <a:pt x="27" y="29"/>
                    <a:pt x="31" y="34"/>
                  </a:cubicBezTo>
                  <a:cubicBezTo>
                    <a:pt x="36" y="39"/>
                    <a:pt x="38" y="45"/>
                    <a:pt x="32" y="51"/>
                  </a:cubicBezTo>
                  <a:cubicBezTo>
                    <a:pt x="31" y="51"/>
                    <a:pt x="30" y="51"/>
                    <a:pt x="29" y="51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6" y="50"/>
                    <a:pt x="26" y="50"/>
                    <a:pt x="25" y="49"/>
                  </a:cubicBezTo>
                  <a:cubicBezTo>
                    <a:pt x="24" y="49"/>
                    <a:pt x="24" y="49"/>
                    <a:pt x="24" y="48"/>
                  </a:cubicBezTo>
                  <a:cubicBezTo>
                    <a:pt x="23" y="48"/>
                    <a:pt x="22" y="47"/>
                    <a:pt x="22" y="46"/>
                  </a:cubicBezTo>
                  <a:cubicBezTo>
                    <a:pt x="18" y="42"/>
                    <a:pt x="15" y="37"/>
                    <a:pt x="10" y="33"/>
                  </a:cubicBezTo>
                  <a:cubicBezTo>
                    <a:pt x="6" y="30"/>
                    <a:pt x="4" y="25"/>
                    <a:pt x="1" y="20"/>
                  </a:cubicBezTo>
                  <a:cubicBezTo>
                    <a:pt x="1" y="16"/>
                    <a:pt x="0" y="11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3" name="Freeform 2880"/>
            <p:cNvSpPr/>
            <p:nvPr/>
          </p:nvSpPr>
          <p:spPr bwMode="auto">
            <a:xfrm>
              <a:off x="6782" y="904"/>
              <a:ext cx="23" cy="26"/>
            </a:xfrm>
            <a:custGeom>
              <a:avLst/>
              <a:gdLst>
                <a:gd name="T0" fmla="*/ 10 w 15"/>
                <a:gd name="T1" fmla="*/ 0 h 17"/>
                <a:gd name="T2" fmla="*/ 12 w 15"/>
                <a:gd name="T3" fmla="*/ 14 h 17"/>
                <a:gd name="T4" fmla="*/ 3 w 15"/>
                <a:gd name="T5" fmla="*/ 16 h 17"/>
                <a:gd name="T6" fmla="*/ 1 w 15"/>
                <a:gd name="T7" fmla="*/ 12 h 17"/>
                <a:gd name="T8" fmla="*/ 3 w 15"/>
                <a:gd name="T9" fmla="*/ 4 h 17"/>
                <a:gd name="T10" fmla="*/ 5 w 15"/>
                <a:gd name="T11" fmla="*/ 2 h 17"/>
                <a:gd name="T12" fmla="*/ 9 w 15"/>
                <a:gd name="T13" fmla="*/ 0 h 17"/>
                <a:gd name="T14" fmla="*/ 10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0" y="0"/>
                  </a:moveTo>
                  <a:cubicBezTo>
                    <a:pt x="14" y="4"/>
                    <a:pt x="15" y="9"/>
                    <a:pt x="12" y="14"/>
                  </a:cubicBezTo>
                  <a:cubicBezTo>
                    <a:pt x="10" y="17"/>
                    <a:pt x="6" y="16"/>
                    <a:pt x="3" y="16"/>
                  </a:cubicBezTo>
                  <a:cubicBezTo>
                    <a:pt x="2" y="15"/>
                    <a:pt x="0" y="14"/>
                    <a:pt x="1" y="12"/>
                  </a:cubicBezTo>
                  <a:cubicBezTo>
                    <a:pt x="2" y="9"/>
                    <a:pt x="2" y="7"/>
                    <a:pt x="3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9" y="1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4" name="Freeform 2881"/>
            <p:cNvSpPr/>
            <p:nvPr/>
          </p:nvSpPr>
          <p:spPr bwMode="auto">
            <a:xfrm>
              <a:off x="6790" y="904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5" name="Freeform 2882"/>
            <p:cNvSpPr/>
            <p:nvPr/>
          </p:nvSpPr>
          <p:spPr bwMode="auto">
            <a:xfrm>
              <a:off x="6772" y="819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3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6" name="Freeform 2883"/>
            <p:cNvSpPr/>
            <p:nvPr/>
          </p:nvSpPr>
          <p:spPr bwMode="auto">
            <a:xfrm>
              <a:off x="7799" y="169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7" name="Freeform 2884"/>
            <p:cNvSpPr/>
            <p:nvPr/>
          </p:nvSpPr>
          <p:spPr bwMode="auto">
            <a:xfrm>
              <a:off x="7798" y="169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9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8" name="Freeform 2885"/>
            <p:cNvSpPr/>
            <p:nvPr/>
          </p:nvSpPr>
          <p:spPr bwMode="auto">
            <a:xfrm>
              <a:off x="7780" y="1642"/>
              <a:ext cx="21" cy="21"/>
            </a:xfrm>
            <a:custGeom>
              <a:avLst/>
              <a:gdLst>
                <a:gd name="T0" fmla="*/ 14 w 14"/>
                <a:gd name="T1" fmla="*/ 0 h 14"/>
                <a:gd name="T2" fmla="*/ 13 w 14"/>
                <a:gd name="T3" fmla="*/ 2 h 14"/>
                <a:gd name="T4" fmla="*/ 12 w 14"/>
                <a:gd name="T5" fmla="*/ 4 h 14"/>
                <a:gd name="T6" fmla="*/ 0 w 14"/>
                <a:gd name="T7" fmla="*/ 13 h 14"/>
                <a:gd name="T8" fmla="*/ 0 w 14"/>
                <a:gd name="T9" fmla="*/ 13 h 14"/>
                <a:gd name="T10" fmla="*/ 14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4" y="0"/>
                    <a:pt x="14" y="1"/>
                    <a:pt x="13" y="2"/>
                  </a:cubicBezTo>
                  <a:cubicBezTo>
                    <a:pt x="13" y="2"/>
                    <a:pt x="12" y="3"/>
                    <a:pt x="12" y="4"/>
                  </a:cubicBezTo>
                  <a:cubicBezTo>
                    <a:pt x="7" y="6"/>
                    <a:pt x="8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"/>
                    <a:pt x="6" y="1"/>
                    <a:pt x="14" y="0"/>
                  </a:cubicBezTo>
                  <a:close/>
                </a:path>
              </a:pathLst>
            </a:custGeom>
            <a:solidFill>
              <a:srgbClr val="F2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9" name="Freeform 2886"/>
            <p:cNvSpPr/>
            <p:nvPr/>
          </p:nvSpPr>
          <p:spPr bwMode="auto">
            <a:xfrm>
              <a:off x="7793" y="1621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1" y="0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7A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0" name="Freeform 2887"/>
            <p:cNvSpPr/>
            <p:nvPr/>
          </p:nvSpPr>
          <p:spPr bwMode="auto">
            <a:xfrm>
              <a:off x="7780" y="1648"/>
              <a:ext cx="22" cy="32"/>
            </a:xfrm>
            <a:custGeom>
              <a:avLst/>
              <a:gdLst>
                <a:gd name="T0" fmla="*/ 0 w 15"/>
                <a:gd name="T1" fmla="*/ 9 h 21"/>
                <a:gd name="T2" fmla="*/ 12 w 15"/>
                <a:gd name="T3" fmla="*/ 0 h 21"/>
                <a:gd name="T4" fmla="*/ 15 w 15"/>
                <a:gd name="T5" fmla="*/ 17 h 21"/>
                <a:gd name="T6" fmla="*/ 6 w 15"/>
                <a:gd name="T7" fmla="*/ 21 h 21"/>
                <a:gd name="T8" fmla="*/ 0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9"/>
                  </a:moveTo>
                  <a:cubicBezTo>
                    <a:pt x="4" y="6"/>
                    <a:pt x="6" y="0"/>
                    <a:pt x="12" y="0"/>
                  </a:cubicBezTo>
                  <a:cubicBezTo>
                    <a:pt x="11" y="6"/>
                    <a:pt x="8" y="12"/>
                    <a:pt x="15" y="17"/>
                  </a:cubicBezTo>
                  <a:cubicBezTo>
                    <a:pt x="13" y="19"/>
                    <a:pt x="9" y="20"/>
                    <a:pt x="6" y="21"/>
                  </a:cubicBezTo>
                  <a:cubicBezTo>
                    <a:pt x="1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1" name="Freeform 2888"/>
            <p:cNvSpPr/>
            <p:nvPr/>
          </p:nvSpPr>
          <p:spPr bwMode="auto">
            <a:xfrm>
              <a:off x="7798" y="164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B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2" name="Freeform 2889"/>
            <p:cNvSpPr/>
            <p:nvPr/>
          </p:nvSpPr>
          <p:spPr bwMode="auto">
            <a:xfrm>
              <a:off x="7390" y="3318"/>
              <a:ext cx="237" cy="135"/>
            </a:xfrm>
            <a:custGeom>
              <a:avLst/>
              <a:gdLst>
                <a:gd name="T0" fmla="*/ 41 w 158"/>
                <a:gd name="T1" fmla="*/ 17 h 90"/>
                <a:gd name="T2" fmla="*/ 53 w 158"/>
                <a:gd name="T3" fmla="*/ 2 h 90"/>
                <a:gd name="T4" fmla="*/ 61 w 158"/>
                <a:gd name="T5" fmla="*/ 2 h 90"/>
                <a:gd name="T6" fmla="*/ 84 w 158"/>
                <a:gd name="T7" fmla="*/ 13 h 90"/>
                <a:gd name="T8" fmla="*/ 95 w 158"/>
                <a:gd name="T9" fmla="*/ 17 h 90"/>
                <a:gd name="T10" fmla="*/ 70 w 158"/>
                <a:gd name="T11" fmla="*/ 16 h 90"/>
                <a:gd name="T12" fmla="*/ 57 w 158"/>
                <a:gd name="T13" fmla="*/ 11 h 90"/>
                <a:gd name="T14" fmla="*/ 51 w 158"/>
                <a:gd name="T15" fmla="*/ 15 h 90"/>
                <a:gd name="T16" fmla="*/ 51 w 158"/>
                <a:gd name="T17" fmla="*/ 28 h 90"/>
                <a:gd name="T18" fmla="*/ 52 w 158"/>
                <a:gd name="T19" fmla="*/ 33 h 90"/>
                <a:gd name="T20" fmla="*/ 57 w 158"/>
                <a:gd name="T21" fmla="*/ 47 h 90"/>
                <a:gd name="T22" fmla="*/ 61 w 158"/>
                <a:gd name="T23" fmla="*/ 50 h 90"/>
                <a:gd name="T24" fmla="*/ 89 w 158"/>
                <a:gd name="T25" fmla="*/ 63 h 90"/>
                <a:gd name="T26" fmla="*/ 101 w 158"/>
                <a:gd name="T27" fmla="*/ 63 h 90"/>
                <a:gd name="T28" fmla="*/ 113 w 158"/>
                <a:gd name="T29" fmla="*/ 67 h 90"/>
                <a:gd name="T30" fmla="*/ 119 w 158"/>
                <a:gd name="T31" fmla="*/ 68 h 90"/>
                <a:gd name="T32" fmla="*/ 132 w 158"/>
                <a:gd name="T33" fmla="*/ 73 h 90"/>
                <a:gd name="T34" fmla="*/ 147 w 158"/>
                <a:gd name="T35" fmla="*/ 76 h 90"/>
                <a:gd name="T36" fmla="*/ 152 w 158"/>
                <a:gd name="T37" fmla="*/ 78 h 90"/>
                <a:gd name="T38" fmla="*/ 158 w 158"/>
                <a:gd name="T39" fmla="*/ 81 h 90"/>
                <a:gd name="T40" fmla="*/ 153 w 158"/>
                <a:gd name="T41" fmla="*/ 83 h 90"/>
                <a:gd name="T42" fmla="*/ 147 w 158"/>
                <a:gd name="T43" fmla="*/ 90 h 90"/>
                <a:gd name="T44" fmla="*/ 139 w 158"/>
                <a:gd name="T45" fmla="*/ 83 h 90"/>
                <a:gd name="T46" fmla="*/ 135 w 158"/>
                <a:gd name="T47" fmla="*/ 81 h 90"/>
                <a:gd name="T48" fmla="*/ 135 w 158"/>
                <a:gd name="T49" fmla="*/ 81 h 90"/>
                <a:gd name="T50" fmla="*/ 96 w 158"/>
                <a:gd name="T51" fmla="*/ 77 h 90"/>
                <a:gd name="T52" fmla="*/ 86 w 158"/>
                <a:gd name="T53" fmla="*/ 78 h 90"/>
                <a:gd name="T54" fmla="*/ 62 w 158"/>
                <a:gd name="T55" fmla="*/ 69 h 90"/>
                <a:gd name="T56" fmla="*/ 55 w 158"/>
                <a:gd name="T57" fmla="*/ 68 h 90"/>
                <a:gd name="T58" fmla="*/ 32 w 158"/>
                <a:gd name="T59" fmla="*/ 72 h 90"/>
                <a:gd name="T60" fmla="*/ 14 w 158"/>
                <a:gd name="T61" fmla="*/ 64 h 90"/>
                <a:gd name="T62" fmla="*/ 13 w 158"/>
                <a:gd name="T63" fmla="*/ 62 h 90"/>
                <a:gd name="T64" fmla="*/ 22 w 158"/>
                <a:gd name="T65" fmla="*/ 32 h 90"/>
                <a:gd name="T66" fmla="*/ 31 w 158"/>
                <a:gd name="T67" fmla="*/ 27 h 90"/>
                <a:gd name="T68" fmla="*/ 39 w 158"/>
                <a:gd name="T69" fmla="*/ 21 h 90"/>
                <a:gd name="T70" fmla="*/ 41 w 158"/>
                <a:gd name="T71" fmla="*/ 19 h 90"/>
                <a:gd name="T72" fmla="*/ 41 w 158"/>
                <a:gd name="T7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8" h="90">
                  <a:moveTo>
                    <a:pt x="41" y="17"/>
                  </a:moveTo>
                  <a:cubicBezTo>
                    <a:pt x="42" y="10"/>
                    <a:pt x="50" y="8"/>
                    <a:pt x="53" y="2"/>
                  </a:cubicBezTo>
                  <a:cubicBezTo>
                    <a:pt x="55" y="0"/>
                    <a:pt x="58" y="0"/>
                    <a:pt x="61" y="2"/>
                  </a:cubicBezTo>
                  <a:cubicBezTo>
                    <a:pt x="68" y="7"/>
                    <a:pt x="77" y="8"/>
                    <a:pt x="84" y="13"/>
                  </a:cubicBezTo>
                  <a:cubicBezTo>
                    <a:pt x="87" y="16"/>
                    <a:pt x="91" y="18"/>
                    <a:pt x="95" y="17"/>
                  </a:cubicBezTo>
                  <a:cubicBezTo>
                    <a:pt x="86" y="25"/>
                    <a:pt x="78" y="22"/>
                    <a:pt x="70" y="16"/>
                  </a:cubicBezTo>
                  <a:cubicBezTo>
                    <a:pt x="66" y="13"/>
                    <a:pt x="62" y="12"/>
                    <a:pt x="57" y="11"/>
                  </a:cubicBezTo>
                  <a:cubicBezTo>
                    <a:pt x="53" y="10"/>
                    <a:pt x="51" y="12"/>
                    <a:pt x="51" y="15"/>
                  </a:cubicBezTo>
                  <a:cubicBezTo>
                    <a:pt x="51" y="19"/>
                    <a:pt x="51" y="24"/>
                    <a:pt x="51" y="28"/>
                  </a:cubicBezTo>
                  <a:cubicBezTo>
                    <a:pt x="51" y="30"/>
                    <a:pt x="52" y="32"/>
                    <a:pt x="52" y="33"/>
                  </a:cubicBezTo>
                  <a:cubicBezTo>
                    <a:pt x="48" y="40"/>
                    <a:pt x="52" y="43"/>
                    <a:pt x="57" y="47"/>
                  </a:cubicBezTo>
                  <a:cubicBezTo>
                    <a:pt x="59" y="48"/>
                    <a:pt x="60" y="49"/>
                    <a:pt x="61" y="50"/>
                  </a:cubicBezTo>
                  <a:cubicBezTo>
                    <a:pt x="68" y="60"/>
                    <a:pt x="78" y="62"/>
                    <a:pt x="89" y="63"/>
                  </a:cubicBezTo>
                  <a:cubicBezTo>
                    <a:pt x="93" y="64"/>
                    <a:pt x="97" y="64"/>
                    <a:pt x="101" y="63"/>
                  </a:cubicBezTo>
                  <a:cubicBezTo>
                    <a:pt x="105" y="63"/>
                    <a:pt x="109" y="64"/>
                    <a:pt x="113" y="67"/>
                  </a:cubicBezTo>
                  <a:cubicBezTo>
                    <a:pt x="114" y="68"/>
                    <a:pt x="117" y="69"/>
                    <a:pt x="119" y="68"/>
                  </a:cubicBezTo>
                  <a:cubicBezTo>
                    <a:pt x="124" y="67"/>
                    <a:pt x="128" y="69"/>
                    <a:pt x="132" y="73"/>
                  </a:cubicBezTo>
                  <a:cubicBezTo>
                    <a:pt x="136" y="76"/>
                    <a:pt x="140" y="81"/>
                    <a:pt x="147" y="76"/>
                  </a:cubicBezTo>
                  <a:cubicBezTo>
                    <a:pt x="148" y="75"/>
                    <a:pt x="150" y="76"/>
                    <a:pt x="152" y="78"/>
                  </a:cubicBezTo>
                  <a:cubicBezTo>
                    <a:pt x="153" y="80"/>
                    <a:pt x="156" y="81"/>
                    <a:pt x="158" y="81"/>
                  </a:cubicBezTo>
                  <a:cubicBezTo>
                    <a:pt x="157" y="82"/>
                    <a:pt x="155" y="83"/>
                    <a:pt x="153" y="83"/>
                  </a:cubicBezTo>
                  <a:cubicBezTo>
                    <a:pt x="148" y="82"/>
                    <a:pt x="147" y="86"/>
                    <a:pt x="147" y="90"/>
                  </a:cubicBezTo>
                  <a:cubicBezTo>
                    <a:pt x="144" y="88"/>
                    <a:pt x="143" y="84"/>
                    <a:pt x="139" y="83"/>
                  </a:cubicBezTo>
                  <a:cubicBezTo>
                    <a:pt x="138" y="81"/>
                    <a:pt x="136" y="82"/>
                    <a:pt x="135" y="8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3" y="75"/>
                    <a:pt x="109" y="74"/>
                    <a:pt x="96" y="77"/>
                  </a:cubicBezTo>
                  <a:cubicBezTo>
                    <a:pt x="92" y="78"/>
                    <a:pt x="89" y="79"/>
                    <a:pt x="86" y="78"/>
                  </a:cubicBezTo>
                  <a:cubicBezTo>
                    <a:pt x="77" y="78"/>
                    <a:pt x="68" y="79"/>
                    <a:pt x="62" y="69"/>
                  </a:cubicBezTo>
                  <a:cubicBezTo>
                    <a:pt x="61" y="67"/>
                    <a:pt x="58" y="68"/>
                    <a:pt x="55" y="68"/>
                  </a:cubicBezTo>
                  <a:cubicBezTo>
                    <a:pt x="47" y="70"/>
                    <a:pt x="40" y="71"/>
                    <a:pt x="32" y="72"/>
                  </a:cubicBezTo>
                  <a:cubicBezTo>
                    <a:pt x="24" y="73"/>
                    <a:pt x="18" y="70"/>
                    <a:pt x="14" y="64"/>
                  </a:cubicBezTo>
                  <a:cubicBezTo>
                    <a:pt x="13" y="63"/>
                    <a:pt x="13" y="63"/>
                    <a:pt x="13" y="62"/>
                  </a:cubicBezTo>
                  <a:cubicBezTo>
                    <a:pt x="0" y="43"/>
                    <a:pt x="1" y="41"/>
                    <a:pt x="22" y="32"/>
                  </a:cubicBezTo>
                  <a:cubicBezTo>
                    <a:pt x="25" y="30"/>
                    <a:pt x="27" y="28"/>
                    <a:pt x="31" y="27"/>
                  </a:cubicBezTo>
                  <a:cubicBezTo>
                    <a:pt x="35" y="26"/>
                    <a:pt x="38" y="26"/>
                    <a:pt x="39" y="21"/>
                  </a:cubicBezTo>
                  <a:cubicBezTo>
                    <a:pt x="40" y="20"/>
                    <a:pt x="40" y="19"/>
                    <a:pt x="41" y="19"/>
                  </a:cubicBezTo>
                  <a:cubicBezTo>
                    <a:pt x="41" y="18"/>
                    <a:pt x="41" y="18"/>
                    <a:pt x="41" y="17"/>
                  </a:cubicBezTo>
                  <a:close/>
                </a:path>
              </a:pathLst>
            </a:custGeom>
            <a:solidFill>
              <a:srgbClr val="EA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3" name="Freeform 2890"/>
            <p:cNvSpPr/>
            <p:nvPr/>
          </p:nvSpPr>
          <p:spPr bwMode="auto">
            <a:xfrm>
              <a:off x="7477" y="3423"/>
              <a:ext cx="115" cy="39"/>
            </a:xfrm>
            <a:custGeom>
              <a:avLst/>
              <a:gdLst>
                <a:gd name="T0" fmla="*/ 27 w 77"/>
                <a:gd name="T1" fmla="*/ 5 h 26"/>
                <a:gd name="T2" fmla="*/ 40 w 77"/>
                <a:gd name="T3" fmla="*/ 2 h 26"/>
                <a:gd name="T4" fmla="*/ 77 w 77"/>
                <a:gd name="T5" fmla="*/ 11 h 26"/>
                <a:gd name="T6" fmla="*/ 75 w 77"/>
                <a:gd name="T7" fmla="*/ 11 h 26"/>
                <a:gd name="T8" fmla="*/ 31 w 77"/>
                <a:gd name="T9" fmla="*/ 17 h 26"/>
                <a:gd name="T10" fmla="*/ 10 w 77"/>
                <a:gd name="T11" fmla="*/ 26 h 26"/>
                <a:gd name="T12" fmla="*/ 1 w 77"/>
                <a:gd name="T13" fmla="*/ 17 h 26"/>
                <a:gd name="T14" fmla="*/ 16 w 77"/>
                <a:gd name="T15" fmla="*/ 7 h 26"/>
                <a:gd name="T16" fmla="*/ 24 w 77"/>
                <a:gd name="T17" fmla="*/ 5 h 26"/>
                <a:gd name="T18" fmla="*/ 26 w 77"/>
                <a:gd name="T19" fmla="*/ 5 h 26"/>
                <a:gd name="T20" fmla="*/ 27 w 77"/>
                <a:gd name="T2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26">
                  <a:moveTo>
                    <a:pt x="27" y="5"/>
                  </a:moveTo>
                  <a:cubicBezTo>
                    <a:pt x="32" y="4"/>
                    <a:pt x="36" y="3"/>
                    <a:pt x="40" y="2"/>
                  </a:cubicBezTo>
                  <a:cubicBezTo>
                    <a:pt x="54" y="0"/>
                    <a:pt x="66" y="2"/>
                    <a:pt x="77" y="11"/>
                  </a:cubicBezTo>
                  <a:cubicBezTo>
                    <a:pt x="77" y="11"/>
                    <a:pt x="76" y="11"/>
                    <a:pt x="75" y="11"/>
                  </a:cubicBezTo>
                  <a:cubicBezTo>
                    <a:pt x="60" y="6"/>
                    <a:pt x="45" y="11"/>
                    <a:pt x="31" y="17"/>
                  </a:cubicBezTo>
                  <a:cubicBezTo>
                    <a:pt x="24" y="19"/>
                    <a:pt x="16" y="21"/>
                    <a:pt x="10" y="26"/>
                  </a:cubicBezTo>
                  <a:cubicBezTo>
                    <a:pt x="5" y="24"/>
                    <a:pt x="0" y="24"/>
                    <a:pt x="1" y="17"/>
                  </a:cubicBezTo>
                  <a:cubicBezTo>
                    <a:pt x="4" y="10"/>
                    <a:pt x="11" y="10"/>
                    <a:pt x="16" y="7"/>
                  </a:cubicBezTo>
                  <a:cubicBezTo>
                    <a:pt x="19" y="7"/>
                    <a:pt x="21" y="6"/>
                    <a:pt x="24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4" name="Freeform 2891"/>
            <p:cNvSpPr/>
            <p:nvPr/>
          </p:nvSpPr>
          <p:spPr bwMode="auto">
            <a:xfrm>
              <a:off x="7465" y="3445"/>
              <a:ext cx="27" cy="33"/>
            </a:xfrm>
            <a:custGeom>
              <a:avLst/>
              <a:gdLst>
                <a:gd name="T0" fmla="*/ 10 w 18"/>
                <a:gd name="T1" fmla="*/ 2 h 22"/>
                <a:gd name="T2" fmla="*/ 18 w 18"/>
                <a:gd name="T3" fmla="*/ 11 h 22"/>
                <a:gd name="T4" fmla="*/ 14 w 18"/>
                <a:gd name="T5" fmla="*/ 21 h 22"/>
                <a:gd name="T6" fmla="*/ 13 w 18"/>
                <a:gd name="T7" fmla="*/ 22 h 22"/>
                <a:gd name="T8" fmla="*/ 0 w 18"/>
                <a:gd name="T9" fmla="*/ 12 h 22"/>
                <a:gd name="T10" fmla="*/ 10 w 18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10" y="2"/>
                  </a:moveTo>
                  <a:cubicBezTo>
                    <a:pt x="11" y="6"/>
                    <a:pt x="18" y="6"/>
                    <a:pt x="18" y="11"/>
                  </a:cubicBezTo>
                  <a:cubicBezTo>
                    <a:pt x="15" y="13"/>
                    <a:pt x="12" y="16"/>
                    <a:pt x="14" y="21"/>
                  </a:cubicBezTo>
                  <a:cubicBezTo>
                    <a:pt x="14" y="21"/>
                    <a:pt x="13" y="21"/>
                    <a:pt x="13" y="22"/>
                  </a:cubicBezTo>
                  <a:cubicBezTo>
                    <a:pt x="6" y="22"/>
                    <a:pt x="1" y="18"/>
                    <a:pt x="0" y="12"/>
                  </a:cubicBezTo>
                  <a:cubicBezTo>
                    <a:pt x="0" y="5"/>
                    <a:pt x="3" y="0"/>
                    <a:pt x="10" y="2"/>
                  </a:cubicBezTo>
                  <a:close/>
                </a:path>
              </a:pathLst>
            </a:custGeom>
            <a:solidFill>
              <a:srgbClr val="EDB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5" name="Freeform 2892"/>
            <p:cNvSpPr/>
            <p:nvPr/>
          </p:nvSpPr>
          <p:spPr bwMode="auto">
            <a:xfrm>
              <a:off x="7484" y="3477"/>
              <a:ext cx="11" cy="3"/>
            </a:xfrm>
            <a:custGeom>
              <a:avLst/>
              <a:gdLst>
                <a:gd name="T0" fmla="*/ 7 w 7"/>
                <a:gd name="T1" fmla="*/ 0 h 2"/>
                <a:gd name="T2" fmla="*/ 1 w 7"/>
                <a:gd name="T3" fmla="*/ 2 h 2"/>
                <a:gd name="T4" fmla="*/ 0 w 7"/>
                <a:gd name="T5" fmla="*/ 1 h 2"/>
                <a:gd name="T6" fmla="*/ 1 w 7"/>
                <a:gd name="T7" fmla="*/ 0 h 2"/>
                <a:gd name="T8" fmla="*/ 1 w 7"/>
                <a:gd name="T9" fmla="*/ 0 h 2"/>
                <a:gd name="T10" fmla="*/ 7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6" name="Freeform 2893"/>
            <p:cNvSpPr/>
            <p:nvPr/>
          </p:nvSpPr>
          <p:spPr bwMode="auto">
            <a:xfrm>
              <a:off x="7592" y="3439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9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7" name="Freeform 2894"/>
            <p:cNvSpPr/>
            <p:nvPr/>
          </p:nvSpPr>
          <p:spPr bwMode="auto">
            <a:xfrm>
              <a:off x="7511" y="346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AD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8" name="Freeform 2895"/>
            <p:cNvSpPr/>
            <p:nvPr/>
          </p:nvSpPr>
          <p:spPr bwMode="auto">
            <a:xfrm>
              <a:off x="6227" y="344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9" name="Freeform 2896"/>
            <p:cNvSpPr/>
            <p:nvPr/>
          </p:nvSpPr>
          <p:spPr bwMode="auto">
            <a:xfrm>
              <a:off x="6233" y="3304"/>
              <a:ext cx="78" cy="194"/>
            </a:xfrm>
            <a:custGeom>
              <a:avLst/>
              <a:gdLst>
                <a:gd name="T0" fmla="*/ 42 w 52"/>
                <a:gd name="T1" fmla="*/ 82 h 129"/>
                <a:gd name="T2" fmla="*/ 44 w 52"/>
                <a:gd name="T3" fmla="*/ 84 h 129"/>
                <a:gd name="T4" fmla="*/ 51 w 52"/>
                <a:gd name="T5" fmla="*/ 95 h 129"/>
                <a:gd name="T6" fmla="*/ 30 w 52"/>
                <a:gd name="T7" fmla="*/ 85 h 129"/>
                <a:gd name="T8" fmla="*/ 22 w 52"/>
                <a:gd name="T9" fmla="*/ 79 h 129"/>
                <a:gd name="T10" fmla="*/ 23 w 52"/>
                <a:gd name="T11" fmla="*/ 87 h 129"/>
                <a:gd name="T12" fmla="*/ 42 w 52"/>
                <a:gd name="T13" fmla="*/ 119 h 129"/>
                <a:gd name="T14" fmla="*/ 41 w 52"/>
                <a:gd name="T15" fmla="*/ 128 h 129"/>
                <a:gd name="T16" fmla="*/ 35 w 52"/>
                <a:gd name="T17" fmla="*/ 128 h 129"/>
                <a:gd name="T18" fmla="*/ 32 w 52"/>
                <a:gd name="T19" fmla="*/ 127 h 129"/>
                <a:gd name="T20" fmla="*/ 30 w 52"/>
                <a:gd name="T21" fmla="*/ 127 h 129"/>
                <a:gd name="T22" fmla="*/ 27 w 52"/>
                <a:gd name="T23" fmla="*/ 128 h 129"/>
                <a:gd name="T24" fmla="*/ 13 w 52"/>
                <a:gd name="T25" fmla="*/ 115 h 129"/>
                <a:gd name="T26" fmla="*/ 21 w 52"/>
                <a:gd name="T27" fmla="*/ 113 h 129"/>
                <a:gd name="T28" fmla="*/ 28 w 52"/>
                <a:gd name="T29" fmla="*/ 115 h 129"/>
                <a:gd name="T30" fmla="*/ 16 w 52"/>
                <a:gd name="T31" fmla="*/ 102 h 129"/>
                <a:gd name="T32" fmla="*/ 1 w 52"/>
                <a:gd name="T33" fmla="*/ 76 h 129"/>
                <a:gd name="T34" fmla="*/ 4 w 52"/>
                <a:gd name="T35" fmla="*/ 60 h 129"/>
                <a:gd name="T36" fmla="*/ 5 w 52"/>
                <a:gd name="T37" fmla="*/ 55 h 129"/>
                <a:gd name="T38" fmla="*/ 1 w 52"/>
                <a:gd name="T39" fmla="*/ 18 h 129"/>
                <a:gd name="T40" fmla="*/ 4 w 52"/>
                <a:gd name="T41" fmla="*/ 3 h 129"/>
                <a:gd name="T42" fmla="*/ 11 w 52"/>
                <a:gd name="T43" fmla="*/ 1 h 129"/>
                <a:gd name="T44" fmla="*/ 17 w 52"/>
                <a:gd name="T45" fmla="*/ 12 h 129"/>
                <a:gd name="T46" fmla="*/ 17 w 52"/>
                <a:gd name="T47" fmla="*/ 18 h 129"/>
                <a:gd name="T48" fmla="*/ 17 w 52"/>
                <a:gd name="T49" fmla="*/ 28 h 129"/>
                <a:gd name="T50" fmla="*/ 36 w 52"/>
                <a:gd name="T51" fmla="*/ 72 h 129"/>
                <a:gd name="T52" fmla="*/ 36 w 52"/>
                <a:gd name="T53" fmla="*/ 72 h 129"/>
                <a:gd name="T54" fmla="*/ 42 w 52"/>
                <a:gd name="T55" fmla="*/ 8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129">
                  <a:moveTo>
                    <a:pt x="42" y="82"/>
                  </a:moveTo>
                  <a:cubicBezTo>
                    <a:pt x="43" y="83"/>
                    <a:pt x="44" y="83"/>
                    <a:pt x="44" y="84"/>
                  </a:cubicBezTo>
                  <a:cubicBezTo>
                    <a:pt x="46" y="88"/>
                    <a:pt x="52" y="90"/>
                    <a:pt x="51" y="95"/>
                  </a:cubicBezTo>
                  <a:cubicBezTo>
                    <a:pt x="41" y="98"/>
                    <a:pt x="36" y="90"/>
                    <a:pt x="30" y="85"/>
                  </a:cubicBezTo>
                  <a:cubicBezTo>
                    <a:pt x="28" y="83"/>
                    <a:pt x="26" y="80"/>
                    <a:pt x="22" y="79"/>
                  </a:cubicBezTo>
                  <a:cubicBezTo>
                    <a:pt x="20" y="82"/>
                    <a:pt x="22" y="85"/>
                    <a:pt x="23" y="87"/>
                  </a:cubicBezTo>
                  <a:cubicBezTo>
                    <a:pt x="27" y="99"/>
                    <a:pt x="32" y="110"/>
                    <a:pt x="42" y="119"/>
                  </a:cubicBezTo>
                  <a:cubicBezTo>
                    <a:pt x="45" y="122"/>
                    <a:pt x="48" y="125"/>
                    <a:pt x="41" y="128"/>
                  </a:cubicBezTo>
                  <a:cubicBezTo>
                    <a:pt x="39" y="129"/>
                    <a:pt x="37" y="129"/>
                    <a:pt x="35" y="128"/>
                  </a:cubicBezTo>
                  <a:cubicBezTo>
                    <a:pt x="34" y="128"/>
                    <a:pt x="33" y="127"/>
                    <a:pt x="32" y="127"/>
                  </a:cubicBezTo>
                  <a:cubicBezTo>
                    <a:pt x="31" y="127"/>
                    <a:pt x="30" y="127"/>
                    <a:pt x="30" y="127"/>
                  </a:cubicBezTo>
                  <a:cubicBezTo>
                    <a:pt x="29" y="128"/>
                    <a:pt x="28" y="128"/>
                    <a:pt x="27" y="128"/>
                  </a:cubicBezTo>
                  <a:cubicBezTo>
                    <a:pt x="24" y="122"/>
                    <a:pt x="17" y="120"/>
                    <a:pt x="13" y="115"/>
                  </a:cubicBezTo>
                  <a:cubicBezTo>
                    <a:pt x="15" y="112"/>
                    <a:pt x="17" y="111"/>
                    <a:pt x="21" y="113"/>
                  </a:cubicBezTo>
                  <a:cubicBezTo>
                    <a:pt x="23" y="113"/>
                    <a:pt x="24" y="116"/>
                    <a:pt x="28" y="115"/>
                  </a:cubicBezTo>
                  <a:cubicBezTo>
                    <a:pt x="25" y="109"/>
                    <a:pt x="21" y="105"/>
                    <a:pt x="16" y="102"/>
                  </a:cubicBezTo>
                  <a:cubicBezTo>
                    <a:pt x="7" y="98"/>
                    <a:pt x="1" y="86"/>
                    <a:pt x="1" y="76"/>
                  </a:cubicBezTo>
                  <a:cubicBezTo>
                    <a:pt x="1" y="70"/>
                    <a:pt x="1" y="65"/>
                    <a:pt x="4" y="60"/>
                  </a:cubicBezTo>
                  <a:cubicBezTo>
                    <a:pt x="5" y="58"/>
                    <a:pt x="6" y="57"/>
                    <a:pt x="5" y="55"/>
                  </a:cubicBezTo>
                  <a:cubicBezTo>
                    <a:pt x="1" y="43"/>
                    <a:pt x="4" y="30"/>
                    <a:pt x="1" y="18"/>
                  </a:cubicBezTo>
                  <a:cubicBezTo>
                    <a:pt x="0" y="13"/>
                    <a:pt x="2" y="8"/>
                    <a:pt x="4" y="3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5" y="4"/>
                    <a:pt x="18" y="7"/>
                    <a:pt x="17" y="12"/>
                  </a:cubicBezTo>
                  <a:cubicBezTo>
                    <a:pt x="17" y="14"/>
                    <a:pt x="17" y="16"/>
                    <a:pt x="17" y="18"/>
                  </a:cubicBezTo>
                  <a:cubicBezTo>
                    <a:pt x="17" y="21"/>
                    <a:pt x="17" y="25"/>
                    <a:pt x="17" y="28"/>
                  </a:cubicBezTo>
                  <a:cubicBezTo>
                    <a:pt x="22" y="44"/>
                    <a:pt x="22" y="61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9" y="75"/>
                    <a:pt x="40" y="79"/>
                    <a:pt x="42" y="82"/>
                  </a:cubicBezTo>
                  <a:close/>
                </a:path>
              </a:pathLst>
            </a:custGeom>
            <a:solidFill>
              <a:srgbClr val="F0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0" name="Freeform 2897"/>
            <p:cNvSpPr/>
            <p:nvPr/>
          </p:nvSpPr>
          <p:spPr bwMode="auto">
            <a:xfrm>
              <a:off x="6248" y="3501"/>
              <a:ext cx="102" cy="58"/>
            </a:xfrm>
            <a:custGeom>
              <a:avLst/>
              <a:gdLst>
                <a:gd name="T0" fmla="*/ 9 w 68"/>
                <a:gd name="T1" fmla="*/ 37 h 39"/>
                <a:gd name="T2" fmla="*/ 0 w 68"/>
                <a:gd name="T3" fmla="*/ 30 h 39"/>
                <a:gd name="T4" fmla="*/ 18 w 68"/>
                <a:gd name="T5" fmla="*/ 18 h 39"/>
                <a:gd name="T6" fmla="*/ 24 w 68"/>
                <a:gd name="T7" fmla="*/ 12 h 39"/>
                <a:gd name="T8" fmla="*/ 40 w 68"/>
                <a:gd name="T9" fmla="*/ 11 h 39"/>
                <a:gd name="T10" fmla="*/ 34 w 68"/>
                <a:gd name="T11" fmla="*/ 7 h 39"/>
                <a:gd name="T12" fmla="*/ 54 w 68"/>
                <a:gd name="T13" fmla="*/ 3 h 39"/>
                <a:gd name="T14" fmla="*/ 58 w 68"/>
                <a:gd name="T15" fmla="*/ 5 h 39"/>
                <a:gd name="T16" fmla="*/ 66 w 68"/>
                <a:gd name="T17" fmla="*/ 16 h 39"/>
                <a:gd name="T18" fmla="*/ 53 w 68"/>
                <a:gd name="T19" fmla="*/ 27 h 39"/>
                <a:gd name="T20" fmla="*/ 52 w 68"/>
                <a:gd name="T21" fmla="*/ 27 h 39"/>
                <a:gd name="T22" fmla="*/ 49 w 68"/>
                <a:gd name="T23" fmla="*/ 29 h 39"/>
                <a:gd name="T24" fmla="*/ 46 w 68"/>
                <a:gd name="T25" fmla="*/ 30 h 39"/>
                <a:gd name="T26" fmla="*/ 33 w 68"/>
                <a:gd name="T27" fmla="*/ 34 h 39"/>
                <a:gd name="T28" fmla="*/ 9 w 68"/>
                <a:gd name="T2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39">
                  <a:moveTo>
                    <a:pt x="9" y="37"/>
                  </a:moveTo>
                  <a:cubicBezTo>
                    <a:pt x="3" y="39"/>
                    <a:pt x="1" y="34"/>
                    <a:pt x="0" y="30"/>
                  </a:cubicBezTo>
                  <a:cubicBezTo>
                    <a:pt x="8" y="30"/>
                    <a:pt x="15" y="28"/>
                    <a:pt x="18" y="18"/>
                  </a:cubicBezTo>
                  <a:cubicBezTo>
                    <a:pt x="18" y="15"/>
                    <a:pt x="21" y="13"/>
                    <a:pt x="24" y="12"/>
                  </a:cubicBezTo>
                  <a:cubicBezTo>
                    <a:pt x="29" y="11"/>
                    <a:pt x="34" y="10"/>
                    <a:pt x="40" y="11"/>
                  </a:cubicBezTo>
                  <a:cubicBezTo>
                    <a:pt x="37" y="9"/>
                    <a:pt x="36" y="8"/>
                    <a:pt x="34" y="7"/>
                  </a:cubicBezTo>
                  <a:cubicBezTo>
                    <a:pt x="40" y="0"/>
                    <a:pt x="47" y="4"/>
                    <a:pt x="54" y="3"/>
                  </a:cubicBezTo>
                  <a:cubicBezTo>
                    <a:pt x="55" y="3"/>
                    <a:pt x="57" y="4"/>
                    <a:pt x="58" y="5"/>
                  </a:cubicBezTo>
                  <a:cubicBezTo>
                    <a:pt x="63" y="7"/>
                    <a:pt x="68" y="9"/>
                    <a:pt x="66" y="16"/>
                  </a:cubicBezTo>
                  <a:cubicBezTo>
                    <a:pt x="64" y="21"/>
                    <a:pt x="62" y="28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8"/>
                    <a:pt x="50" y="28"/>
                    <a:pt x="49" y="29"/>
                  </a:cubicBezTo>
                  <a:cubicBezTo>
                    <a:pt x="48" y="30"/>
                    <a:pt x="47" y="30"/>
                    <a:pt x="46" y="30"/>
                  </a:cubicBezTo>
                  <a:cubicBezTo>
                    <a:pt x="42" y="31"/>
                    <a:pt x="37" y="32"/>
                    <a:pt x="33" y="34"/>
                  </a:cubicBezTo>
                  <a:cubicBezTo>
                    <a:pt x="26" y="39"/>
                    <a:pt x="17" y="39"/>
                    <a:pt x="9" y="37"/>
                  </a:cubicBezTo>
                  <a:close/>
                </a:path>
              </a:pathLst>
            </a:custGeom>
            <a:solidFill>
              <a:srgbClr val="F7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1" name="Freeform 2898"/>
            <p:cNvSpPr/>
            <p:nvPr/>
          </p:nvSpPr>
          <p:spPr bwMode="auto">
            <a:xfrm>
              <a:off x="6272" y="3489"/>
              <a:ext cx="71" cy="22"/>
            </a:xfrm>
            <a:custGeom>
              <a:avLst/>
              <a:gdLst>
                <a:gd name="T0" fmla="*/ 39 w 47"/>
                <a:gd name="T1" fmla="*/ 15 h 15"/>
                <a:gd name="T2" fmla="*/ 18 w 47"/>
                <a:gd name="T3" fmla="*/ 15 h 15"/>
                <a:gd name="T4" fmla="*/ 7 w 47"/>
                <a:gd name="T5" fmla="*/ 9 h 15"/>
                <a:gd name="T6" fmla="*/ 3 w 47"/>
                <a:gd name="T7" fmla="*/ 1 h 15"/>
                <a:gd name="T8" fmla="*/ 3 w 47"/>
                <a:gd name="T9" fmla="*/ 1 h 15"/>
                <a:gd name="T10" fmla="*/ 9 w 47"/>
                <a:gd name="T11" fmla="*/ 1 h 15"/>
                <a:gd name="T12" fmla="*/ 14 w 47"/>
                <a:gd name="T13" fmla="*/ 3 h 15"/>
                <a:gd name="T14" fmla="*/ 40 w 47"/>
                <a:gd name="T15" fmla="*/ 2 h 15"/>
                <a:gd name="T16" fmla="*/ 46 w 47"/>
                <a:gd name="T17" fmla="*/ 9 h 15"/>
                <a:gd name="T18" fmla="*/ 39 w 47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">
                  <a:moveTo>
                    <a:pt x="39" y="15"/>
                  </a:moveTo>
                  <a:cubicBezTo>
                    <a:pt x="32" y="15"/>
                    <a:pt x="25" y="15"/>
                    <a:pt x="18" y="15"/>
                  </a:cubicBezTo>
                  <a:cubicBezTo>
                    <a:pt x="14" y="13"/>
                    <a:pt x="10" y="12"/>
                    <a:pt x="7" y="9"/>
                  </a:cubicBezTo>
                  <a:cubicBezTo>
                    <a:pt x="4" y="7"/>
                    <a:pt x="0" y="6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23" y="5"/>
                    <a:pt x="31" y="0"/>
                    <a:pt x="40" y="2"/>
                  </a:cubicBezTo>
                  <a:cubicBezTo>
                    <a:pt x="44" y="3"/>
                    <a:pt x="47" y="5"/>
                    <a:pt x="46" y="9"/>
                  </a:cubicBezTo>
                  <a:cubicBezTo>
                    <a:pt x="46" y="13"/>
                    <a:pt x="43" y="15"/>
                    <a:pt x="39" y="15"/>
                  </a:cubicBezTo>
                  <a:close/>
                </a:path>
              </a:pathLst>
            </a:custGeom>
            <a:solidFill>
              <a:srgbClr val="ED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2" name="Freeform 2899"/>
            <p:cNvSpPr/>
            <p:nvPr/>
          </p:nvSpPr>
          <p:spPr bwMode="auto">
            <a:xfrm>
              <a:off x="6274" y="3490"/>
              <a:ext cx="9" cy="12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8 h 8"/>
                <a:gd name="T4" fmla="*/ 0 w 6"/>
                <a:gd name="T5" fmla="*/ 4 h 8"/>
                <a:gd name="T6" fmla="*/ 2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3" y="8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3" name="Freeform 2900"/>
            <p:cNvSpPr/>
            <p:nvPr/>
          </p:nvSpPr>
          <p:spPr bwMode="auto">
            <a:xfrm>
              <a:off x="6262" y="3537"/>
              <a:ext cx="61" cy="28"/>
            </a:xfrm>
            <a:custGeom>
              <a:avLst/>
              <a:gdLst>
                <a:gd name="T0" fmla="*/ 0 w 41"/>
                <a:gd name="T1" fmla="*/ 13 h 19"/>
                <a:gd name="T2" fmla="*/ 16 w 41"/>
                <a:gd name="T3" fmla="*/ 10 h 19"/>
                <a:gd name="T4" fmla="*/ 23 w 41"/>
                <a:gd name="T5" fmla="*/ 7 h 19"/>
                <a:gd name="T6" fmla="*/ 39 w 41"/>
                <a:gd name="T7" fmla="*/ 4 h 19"/>
                <a:gd name="T8" fmla="*/ 39 w 41"/>
                <a:gd name="T9" fmla="*/ 12 h 19"/>
                <a:gd name="T10" fmla="*/ 0 w 41"/>
                <a:gd name="T11" fmla="*/ 15 h 19"/>
                <a:gd name="T12" fmla="*/ 0 w 41"/>
                <a:gd name="T1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9">
                  <a:moveTo>
                    <a:pt x="0" y="13"/>
                  </a:moveTo>
                  <a:cubicBezTo>
                    <a:pt x="5" y="11"/>
                    <a:pt x="11" y="11"/>
                    <a:pt x="16" y="10"/>
                  </a:cubicBezTo>
                  <a:cubicBezTo>
                    <a:pt x="18" y="9"/>
                    <a:pt x="21" y="9"/>
                    <a:pt x="23" y="7"/>
                  </a:cubicBezTo>
                  <a:cubicBezTo>
                    <a:pt x="27" y="0"/>
                    <a:pt x="33" y="2"/>
                    <a:pt x="39" y="4"/>
                  </a:cubicBezTo>
                  <a:cubicBezTo>
                    <a:pt x="41" y="6"/>
                    <a:pt x="40" y="9"/>
                    <a:pt x="39" y="12"/>
                  </a:cubicBezTo>
                  <a:cubicBezTo>
                    <a:pt x="26" y="17"/>
                    <a:pt x="13" y="19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EE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4" name="Freeform 2901"/>
            <p:cNvSpPr/>
            <p:nvPr/>
          </p:nvSpPr>
          <p:spPr bwMode="auto">
            <a:xfrm>
              <a:off x="6086" y="3628"/>
              <a:ext cx="81" cy="44"/>
            </a:xfrm>
            <a:custGeom>
              <a:avLst/>
              <a:gdLst>
                <a:gd name="T0" fmla="*/ 52 w 54"/>
                <a:gd name="T1" fmla="*/ 27 h 29"/>
                <a:gd name="T2" fmla="*/ 17 w 54"/>
                <a:gd name="T3" fmla="*/ 20 h 29"/>
                <a:gd name="T4" fmla="*/ 9 w 54"/>
                <a:gd name="T5" fmla="*/ 14 h 29"/>
                <a:gd name="T6" fmla="*/ 2 w 54"/>
                <a:gd name="T7" fmla="*/ 6 h 29"/>
                <a:gd name="T8" fmla="*/ 12 w 54"/>
                <a:gd name="T9" fmla="*/ 4 h 29"/>
                <a:gd name="T10" fmla="*/ 31 w 54"/>
                <a:gd name="T11" fmla="*/ 5 h 29"/>
                <a:gd name="T12" fmla="*/ 38 w 54"/>
                <a:gd name="T13" fmla="*/ 4 h 29"/>
                <a:gd name="T14" fmla="*/ 54 w 54"/>
                <a:gd name="T15" fmla="*/ 14 h 29"/>
                <a:gd name="T16" fmla="*/ 50 w 54"/>
                <a:gd name="T17" fmla="*/ 14 h 29"/>
                <a:gd name="T18" fmla="*/ 24 w 54"/>
                <a:gd name="T19" fmla="*/ 12 h 29"/>
                <a:gd name="T20" fmla="*/ 21 w 54"/>
                <a:gd name="T21" fmla="*/ 15 h 29"/>
                <a:gd name="T22" fmla="*/ 24 w 54"/>
                <a:gd name="T23" fmla="*/ 17 h 29"/>
                <a:gd name="T24" fmla="*/ 25 w 54"/>
                <a:gd name="T25" fmla="*/ 18 h 29"/>
                <a:gd name="T26" fmla="*/ 52 w 54"/>
                <a:gd name="T27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29">
                  <a:moveTo>
                    <a:pt x="52" y="27"/>
                  </a:moveTo>
                  <a:cubicBezTo>
                    <a:pt x="39" y="29"/>
                    <a:pt x="29" y="22"/>
                    <a:pt x="17" y="20"/>
                  </a:cubicBezTo>
                  <a:cubicBezTo>
                    <a:pt x="16" y="16"/>
                    <a:pt x="12" y="16"/>
                    <a:pt x="9" y="14"/>
                  </a:cubicBezTo>
                  <a:cubicBezTo>
                    <a:pt x="5" y="12"/>
                    <a:pt x="0" y="10"/>
                    <a:pt x="2" y="6"/>
                  </a:cubicBezTo>
                  <a:cubicBezTo>
                    <a:pt x="3" y="0"/>
                    <a:pt x="9" y="3"/>
                    <a:pt x="12" y="4"/>
                  </a:cubicBezTo>
                  <a:cubicBezTo>
                    <a:pt x="18" y="6"/>
                    <a:pt x="25" y="7"/>
                    <a:pt x="31" y="5"/>
                  </a:cubicBezTo>
                  <a:cubicBezTo>
                    <a:pt x="33" y="5"/>
                    <a:pt x="35" y="5"/>
                    <a:pt x="38" y="4"/>
                  </a:cubicBezTo>
                  <a:cubicBezTo>
                    <a:pt x="45" y="3"/>
                    <a:pt x="51" y="6"/>
                    <a:pt x="54" y="14"/>
                  </a:cubicBezTo>
                  <a:cubicBezTo>
                    <a:pt x="53" y="14"/>
                    <a:pt x="51" y="14"/>
                    <a:pt x="50" y="14"/>
                  </a:cubicBezTo>
                  <a:cubicBezTo>
                    <a:pt x="42" y="7"/>
                    <a:pt x="33" y="12"/>
                    <a:pt x="24" y="12"/>
                  </a:cubicBezTo>
                  <a:cubicBezTo>
                    <a:pt x="23" y="12"/>
                    <a:pt x="21" y="13"/>
                    <a:pt x="21" y="15"/>
                  </a:cubicBezTo>
                  <a:cubicBezTo>
                    <a:pt x="21" y="16"/>
                    <a:pt x="23" y="17"/>
                    <a:pt x="24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36" y="15"/>
                    <a:pt x="44" y="22"/>
                    <a:pt x="52" y="27"/>
                  </a:cubicBezTo>
                  <a:close/>
                </a:path>
              </a:pathLst>
            </a:custGeom>
            <a:solidFill>
              <a:srgbClr val="E7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5" name="Freeform 2902"/>
            <p:cNvSpPr/>
            <p:nvPr/>
          </p:nvSpPr>
          <p:spPr bwMode="auto">
            <a:xfrm>
              <a:off x="6173" y="3634"/>
              <a:ext cx="44" cy="18"/>
            </a:xfrm>
            <a:custGeom>
              <a:avLst/>
              <a:gdLst>
                <a:gd name="T0" fmla="*/ 27 w 29"/>
                <a:gd name="T1" fmla="*/ 10 h 12"/>
                <a:gd name="T2" fmla="*/ 19 w 29"/>
                <a:gd name="T3" fmla="*/ 12 h 12"/>
                <a:gd name="T4" fmla="*/ 9 w 29"/>
                <a:gd name="T5" fmla="*/ 12 h 12"/>
                <a:gd name="T6" fmla="*/ 3 w 29"/>
                <a:gd name="T7" fmla="*/ 9 h 12"/>
                <a:gd name="T8" fmla="*/ 1 w 29"/>
                <a:gd name="T9" fmla="*/ 3 h 12"/>
                <a:gd name="T10" fmla="*/ 6 w 29"/>
                <a:gd name="T11" fmla="*/ 0 h 12"/>
                <a:gd name="T12" fmla="*/ 29 w 29"/>
                <a:gd name="T13" fmla="*/ 8 h 12"/>
                <a:gd name="T14" fmla="*/ 28 w 29"/>
                <a:gd name="T15" fmla="*/ 8 h 12"/>
                <a:gd name="T16" fmla="*/ 27 w 29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">
                  <a:moveTo>
                    <a:pt x="27" y="10"/>
                  </a:moveTo>
                  <a:cubicBezTo>
                    <a:pt x="24" y="11"/>
                    <a:pt x="22" y="12"/>
                    <a:pt x="19" y="12"/>
                  </a:cubicBezTo>
                  <a:cubicBezTo>
                    <a:pt x="16" y="12"/>
                    <a:pt x="13" y="12"/>
                    <a:pt x="9" y="12"/>
                  </a:cubicBezTo>
                  <a:cubicBezTo>
                    <a:pt x="7" y="12"/>
                    <a:pt x="5" y="11"/>
                    <a:pt x="3" y="9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15" y="0"/>
                    <a:pt x="23" y="1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lose/>
                </a:path>
              </a:pathLst>
            </a:custGeom>
            <a:solidFill>
              <a:srgbClr val="F0B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6" name="Freeform 2903"/>
            <p:cNvSpPr/>
            <p:nvPr/>
          </p:nvSpPr>
          <p:spPr bwMode="auto">
            <a:xfrm>
              <a:off x="6242" y="3600"/>
              <a:ext cx="20" cy="15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10 h 10"/>
                <a:gd name="T4" fmla="*/ 13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1" y="6"/>
                    <a:pt x="6" y="8"/>
                    <a:pt x="0" y="10"/>
                  </a:cubicBezTo>
                  <a:cubicBezTo>
                    <a:pt x="3" y="5"/>
                    <a:pt x="8" y="2"/>
                    <a:pt x="13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7" name="Freeform 2904"/>
            <p:cNvSpPr/>
            <p:nvPr/>
          </p:nvSpPr>
          <p:spPr bwMode="auto">
            <a:xfrm>
              <a:off x="6262" y="3589"/>
              <a:ext cx="7" cy="11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3"/>
                    <a:pt x="3" y="5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8" name="Freeform 2905"/>
            <p:cNvSpPr/>
            <p:nvPr/>
          </p:nvSpPr>
          <p:spPr bwMode="auto">
            <a:xfrm>
              <a:off x="6236" y="361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9" name="Freeform 2906"/>
            <p:cNvSpPr/>
            <p:nvPr/>
          </p:nvSpPr>
          <p:spPr bwMode="auto">
            <a:xfrm>
              <a:off x="6224" y="3618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0" name="Freeform 2907"/>
            <p:cNvSpPr/>
            <p:nvPr/>
          </p:nvSpPr>
          <p:spPr bwMode="auto">
            <a:xfrm>
              <a:off x="7306" y="1473"/>
              <a:ext cx="268" cy="216"/>
            </a:xfrm>
            <a:custGeom>
              <a:avLst/>
              <a:gdLst>
                <a:gd name="T0" fmla="*/ 28 w 179"/>
                <a:gd name="T1" fmla="*/ 143 h 144"/>
                <a:gd name="T2" fmla="*/ 26 w 179"/>
                <a:gd name="T3" fmla="*/ 143 h 144"/>
                <a:gd name="T4" fmla="*/ 30 w 179"/>
                <a:gd name="T5" fmla="*/ 126 h 144"/>
                <a:gd name="T6" fmla="*/ 13 w 179"/>
                <a:gd name="T7" fmla="*/ 120 h 144"/>
                <a:gd name="T8" fmla="*/ 1 w 179"/>
                <a:gd name="T9" fmla="*/ 113 h 144"/>
                <a:gd name="T10" fmla="*/ 4 w 179"/>
                <a:gd name="T11" fmla="*/ 109 h 144"/>
                <a:gd name="T12" fmla="*/ 14 w 179"/>
                <a:gd name="T13" fmla="*/ 110 h 144"/>
                <a:gd name="T14" fmla="*/ 62 w 179"/>
                <a:gd name="T15" fmla="*/ 113 h 144"/>
                <a:gd name="T16" fmla="*/ 75 w 179"/>
                <a:gd name="T17" fmla="*/ 107 h 144"/>
                <a:gd name="T18" fmla="*/ 89 w 179"/>
                <a:gd name="T19" fmla="*/ 99 h 144"/>
                <a:gd name="T20" fmla="*/ 117 w 179"/>
                <a:gd name="T21" fmla="*/ 55 h 144"/>
                <a:gd name="T22" fmla="*/ 125 w 179"/>
                <a:gd name="T23" fmla="*/ 39 h 144"/>
                <a:gd name="T24" fmla="*/ 127 w 179"/>
                <a:gd name="T25" fmla="*/ 37 h 144"/>
                <a:gd name="T26" fmla="*/ 129 w 179"/>
                <a:gd name="T27" fmla="*/ 35 h 144"/>
                <a:gd name="T28" fmla="*/ 131 w 179"/>
                <a:gd name="T29" fmla="*/ 33 h 144"/>
                <a:gd name="T30" fmla="*/ 134 w 179"/>
                <a:gd name="T31" fmla="*/ 31 h 144"/>
                <a:gd name="T32" fmla="*/ 136 w 179"/>
                <a:gd name="T33" fmla="*/ 29 h 144"/>
                <a:gd name="T34" fmla="*/ 138 w 179"/>
                <a:gd name="T35" fmla="*/ 28 h 144"/>
                <a:gd name="T36" fmla="*/ 140 w 179"/>
                <a:gd name="T37" fmla="*/ 27 h 144"/>
                <a:gd name="T38" fmla="*/ 169 w 179"/>
                <a:gd name="T39" fmla="*/ 3 h 144"/>
                <a:gd name="T40" fmla="*/ 174 w 179"/>
                <a:gd name="T41" fmla="*/ 0 h 144"/>
                <a:gd name="T42" fmla="*/ 179 w 179"/>
                <a:gd name="T43" fmla="*/ 5 h 144"/>
                <a:gd name="T44" fmla="*/ 158 w 179"/>
                <a:gd name="T45" fmla="*/ 33 h 144"/>
                <a:gd name="T46" fmla="*/ 151 w 179"/>
                <a:gd name="T47" fmla="*/ 33 h 144"/>
                <a:gd name="T48" fmla="*/ 129 w 179"/>
                <a:gd name="T49" fmla="*/ 48 h 144"/>
                <a:gd name="T50" fmla="*/ 126 w 179"/>
                <a:gd name="T51" fmla="*/ 65 h 144"/>
                <a:gd name="T52" fmla="*/ 121 w 179"/>
                <a:gd name="T53" fmla="*/ 88 h 144"/>
                <a:gd name="T54" fmla="*/ 112 w 179"/>
                <a:gd name="T55" fmla="*/ 99 h 144"/>
                <a:gd name="T56" fmla="*/ 106 w 179"/>
                <a:gd name="T57" fmla="*/ 108 h 144"/>
                <a:gd name="T58" fmla="*/ 92 w 179"/>
                <a:gd name="T59" fmla="*/ 129 h 144"/>
                <a:gd name="T60" fmla="*/ 86 w 179"/>
                <a:gd name="T61" fmla="*/ 132 h 144"/>
                <a:gd name="T62" fmla="*/ 59 w 179"/>
                <a:gd name="T63" fmla="*/ 133 h 144"/>
                <a:gd name="T64" fmla="*/ 31 w 179"/>
                <a:gd name="T65" fmla="*/ 144 h 144"/>
                <a:gd name="T66" fmla="*/ 28 w 179"/>
                <a:gd name="T67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44">
                  <a:moveTo>
                    <a:pt x="28" y="143"/>
                  </a:moveTo>
                  <a:cubicBezTo>
                    <a:pt x="27" y="143"/>
                    <a:pt x="27" y="143"/>
                    <a:pt x="26" y="143"/>
                  </a:cubicBezTo>
                  <a:cubicBezTo>
                    <a:pt x="30" y="138"/>
                    <a:pt x="33" y="131"/>
                    <a:pt x="30" y="126"/>
                  </a:cubicBezTo>
                  <a:cubicBezTo>
                    <a:pt x="26" y="120"/>
                    <a:pt x="19" y="120"/>
                    <a:pt x="13" y="120"/>
                  </a:cubicBezTo>
                  <a:cubicBezTo>
                    <a:pt x="8" y="119"/>
                    <a:pt x="4" y="117"/>
                    <a:pt x="1" y="113"/>
                  </a:cubicBezTo>
                  <a:cubicBezTo>
                    <a:pt x="0" y="110"/>
                    <a:pt x="2" y="109"/>
                    <a:pt x="4" y="109"/>
                  </a:cubicBezTo>
                  <a:cubicBezTo>
                    <a:pt x="7" y="108"/>
                    <a:pt x="11" y="108"/>
                    <a:pt x="14" y="110"/>
                  </a:cubicBezTo>
                  <a:cubicBezTo>
                    <a:pt x="29" y="120"/>
                    <a:pt x="45" y="117"/>
                    <a:pt x="62" y="113"/>
                  </a:cubicBezTo>
                  <a:cubicBezTo>
                    <a:pt x="67" y="112"/>
                    <a:pt x="71" y="111"/>
                    <a:pt x="75" y="107"/>
                  </a:cubicBezTo>
                  <a:cubicBezTo>
                    <a:pt x="79" y="104"/>
                    <a:pt x="84" y="101"/>
                    <a:pt x="89" y="99"/>
                  </a:cubicBezTo>
                  <a:cubicBezTo>
                    <a:pt x="108" y="91"/>
                    <a:pt x="117" y="76"/>
                    <a:pt x="117" y="55"/>
                  </a:cubicBezTo>
                  <a:cubicBezTo>
                    <a:pt x="117" y="48"/>
                    <a:pt x="121" y="43"/>
                    <a:pt x="125" y="39"/>
                  </a:cubicBezTo>
                  <a:cubicBezTo>
                    <a:pt x="126" y="38"/>
                    <a:pt x="127" y="37"/>
                    <a:pt x="127" y="37"/>
                  </a:cubicBezTo>
                  <a:cubicBezTo>
                    <a:pt x="128" y="36"/>
                    <a:pt x="129" y="35"/>
                    <a:pt x="129" y="35"/>
                  </a:cubicBezTo>
                  <a:cubicBezTo>
                    <a:pt x="130" y="34"/>
                    <a:pt x="131" y="34"/>
                    <a:pt x="131" y="33"/>
                  </a:cubicBezTo>
                  <a:cubicBezTo>
                    <a:pt x="132" y="33"/>
                    <a:pt x="133" y="32"/>
                    <a:pt x="134" y="31"/>
                  </a:cubicBezTo>
                  <a:cubicBezTo>
                    <a:pt x="135" y="31"/>
                    <a:pt x="136" y="30"/>
                    <a:pt x="136" y="29"/>
                  </a:cubicBezTo>
                  <a:cubicBezTo>
                    <a:pt x="137" y="29"/>
                    <a:pt x="137" y="28"/>
                    <a:pt x="138" y="28"/>
                  </a:cubicBezTo>
                  <a:cubicBezTo>
                    <a:pt x="139" y="28"/>
                    <a:pt x="140" y="27"/>
                    <a:pt x="140" y="27"/>
                  </a:cubicBezTo>
                  <a:cubicBezTo>
                    <a:pt x="151" y="20"/>
                    <a:pt x="159" y="11"/>
                    <a:pt x="169" y="3"/>
                  </a:cubicBezTo>
                  <a:cubicBezTo>
                    <a:pt x="170" y="2"/>
                    <a:pt x="172" y="0"/>
                    <a:pt x="174" y="0"/>
                  </a:cubicBezTo>
                  <a:cubicBezTo>
                    <a:pt x="177" y="1"/>
                    <a:pt x="178" y="3"/>
                    <a:pt x="179" y="5"/>
                  </a:cubicBezTo>
                  <a:cubicBezTo>
                    <a:pt x="177" y="18"/>
                    <a:pt x="167" y="25"/>
                    <a:pt x="158" y="33"/>
                  </a:cubicBezTo>
                  <a:cubicBezTo>
                    <a:pt x="155" y="33"/>
                    <a:pt x="153" y="32"/>
                    <a:pt x="151" y="33"/>
                  </a:cubicBezTo>
                  <a:cubicBezTo>
                    <a:pt x="143" y="37"/>
                    <a:pt x="136" y="42"/>
                    <a:pt x="129" y="48"/>
                  </a:cubicBezTo>
                  <a:cubicBezTo>
                    <a:pt x="124" y="53"/>
                    <a:pt x="125" y="59"/>
                    <a:pt x="126" y="65"/>
                  </a:cubicBezTo>
                  <a:cubicBezTo>
                    <a:pt x="125" y="73"/>
                    <a:pt x="122" y="80"/>
                    <a:pt x="121" y="88"/>
                  </a:cubicBezTo>
                  <a:cubicBezTo>
                    <a:pt x="121" y="94"/>
                    <a:pt x="116" y="96"/>
                    <a:pt x="112" y="99"/>
                  </a:cubicBezTo>
                  <a:cubicBezTo>
                    <a:pt x="109" y="101"/>
                    <a:pt x="104" y="102"/>
                    <a:pt x="106" y="108"/>
                  </a:cubicBezTo>
                  <a:cubicBezTo>
                    <a:pt x="105" y="117"/>
                    <a:pt x="97" y="122"/>
                    <a:pt x="92" y="129"/>
                  </a:cubicBezTo>
                  <a:cubicBezTo>
                    <a:pt x="91" y="131"/>
                    <a:pt x="88" y="132"/>
                    <a:pt x="86" y="132"/>
                  </a:cubicBezTo>
                  <a:cubicBezTo>
                    <a:pt x="77" y="130"/>
                    <a:pt x="68" y="133"/>
                    <a:pt x="59" y="133"/>
                  </a:cubicBezTo>
                  <a:cubicBezTo>
                    <a:pt x="48" y="132"/>
                    <a:pt x="37" y="133"/>
                    <a:pt x="31" y="144"/>
                  </a:cubicBezTo>
                  <a:cubicBezTo>
                    <a:pt x="30" y="144"/>
                    <a:pt x="29" y="144"/>
                    <a:pt x="28" y="143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1" name="Freeform 2908"/>
            <p:cNvSpPr/>
            <p:nvPr/>
          </p:nvSpPr>
          <p:spPr bwMode="auto">
            <a:xfrm>
              <a:off x="7282" y="1524"/>
              <a:ext cx="219" cy="132"/>
            </a:xfrm>
            <a:custGeom>
              <a:avLst/>
              <a:gdLst>
                <a:gd name="T0" fmla="*/ 146 w 146"/>
                <a:gd name="T1" fmla="*/ 4 h 88"/>
                <a:gd name="T2" fmla="*/ 136 w 146"/>
                <a:gd name="T3" fmla="*/ 30 h 88"/>
                <a:gd name="T4" fmla="*/ 112 w 146"/>
                <a:gd name="T5" fmla="*/ 65 h 88"/>
                <a:gd name="T6" fmla="*/ 90 w 146"/>
                <a:gd name="T7" fmla="*/ 77 h 88"/>
                <a:gd name="T8" fmla="*/ 66 w 146"/>
                <a:gd name="T9" fmla="*/ 84 h 88"/>
                <a:gd name="T10" fmla="*/ 31 w 146"/>
                <a:gd name="T11" fmla="*/ 81 h 88"/>
                <a:gd name="T12" fmla="*/ 17 w 146"/>
                <a:gd name="T13" fmla="*/ 79 h 88"/>
                <a:gd name="T14" fmla="*/ 0 w 146"/>
                <a:gd name="T15" fmla="*/ 63 h 88"/>
                <a:gd name="T16" fmla="*/ 18 w 146"/>
                <a:gd name="T17" fmla="*/ 60 h 88"/>
                <a:gd name="T18" fmla="*/ 31 w 146"/>
                <a:gd name="T19" fmla="*/ 66 h 88"/>
                <a:gd name="T20" fmla="*/ 92 w 146"/>
                <a:gd name="T21" fmla="*/ 67 h 88"/>
                <a:gd name="T22" fmla="*/ 98 w 146"/>
                <a:gd name="T23" fmla="*/ 64 h 88"/>
                <a:gd name="T24" fmla="*/ 118 w 146"/>
                <a:gd name="T25" fmla="*/ 52 h 88"/>
                <a:gd name="T26" fmla="*/ 131 w 146"/>
                <a:gd name="T27" fmla="*/ 19 h 88"/>
                <a:gd name="T28" fmla="*/ 131 w 146"/>
                <a:gd name="T29" fmla="*/ 16 h 88"/>
                <a:gd name="T30" fmla="*/ 131 w 146"/>
                <a:gd name="T31" fmla="*/ 14 h 88"/>
                <a:gd name="T32" fmla="*/ 133 w 146"/>
                <a:gd name="T33" fmla="*/ 11 h 88"/>
                <a:gd name="T34" fmla="*/ 146 w 146"/>
                <a:gd name="T35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88">
                  <a:moveTo>
                    <a:pt x="146" y="4"/>
                  </a:moveTo>
                  <a:cubicBezTo>
                    <a:pt x="138" y="11"/>
                    <a:pt x="137" y="20"/>
                    <a:pt x="136" y="30"/>
                  </a:cubicBezTo>
                  <a:cubicBezTo>
                    <a:pt x="134" y="45"/>
                    <a:pt x="125" y="58"/>
                    <a:pt x="112" y="65"/>
                  </a:cubicBezTo>
                  <a:cubicBezTo>
                    <a:pt x="105" y="69"/>
                    <a:pt x="97" y="72"/>
                    <a:pt x="90" y="77"/>
                  </a:cubicBezTo>
                  <a:cubicBezTo>
                    <a:pt x="83" y="83"/>
                    <a:pt x="74" y="82"/>
                    <a:pt x="66" y="84"/>
                  </a:cubicBezTo>
                  <a:cubicBezTo>
                    <a:pt x="54" y="88"/>
                    <a:pt x="43" y="85"/>
                    <a:pt x="31" y="81"/>
                  </a:cubicBezTo>
                  <a:cubicBezTo>
                    <a:pt x="27" y="79"/>
                    <a:pt x="22" y="76"/>
                    <a:pt x="17" y="79"/>
                  </a:cubicBezTo>
                  <a:cubicBezTo>
                    <a:pt x="10" y="75"/>
                    <a:pt x="4" y="71"/>
                    <a:pt x="0" y="63"/>
                  </a:cubicBezTo>
                  <a:cubicBezTo>
                    <a:pt x="5" y="55"/>
                    <a:pt x="12" y="58"/>
                    <a:pt x="18" y="60"/>
                  </a:cubicBezTo>
                  <a:cubicBezTo>
                    <a:pt x="22" y="61"/>
                    <a:pt x="27" y="63"/>
                    <a:pt x="31" y="66"/>
                  </a:cubicBezTo>
                  <a:cubicBezTo>
                    <a:pt x="51" y="83"/>
                    <a:pt x="71" y="76"/>
                    <a:pt x="92" y="67"/>
                  </a:cubicBezTo>
                  <a:cubicBezTo>
                    <a:pt x="94" y="66"/>
                    <a:pt x="96" y="65"/>
                    <a:pt x="98" y="64"/>
                  </a:cubicBezTo>
                  <a:cubicBezTo>
                    <a:pt x="104" y="60"/>
                    <a:pt x="112" y="57"/>
                    <a:pt x="118" y="52"/>
                  </a:cubicBezTo>
                  <a:cubicBezTo>
                    <a:pt x="127" y="43"/>
                    <a:pt x="132" y="32"/>
                    <a:pt x="131" y="19"/>
                  </a:cubicBezTo>
                  <a:cubicBezTo>
                    <a:pt x="131" y="18"/>
                    <a:pt x="131" y="17"/>
                    <a:pt x="131" y="16"/>
                  </a:cubicBezTo>
                  <a:cubicBezTo>
                    <a:pt x="131" y="15"/>
                    <a:pt x="131" y="14"/>
                    <a:pt x="131" y="14"/>
                  </a:cubicBezTo>
                  <a:cubicBezTo>
                    <a:pt x="131" y="13"/>
                    <a:pt x="132" y="12"/>
                    <a:pt x="133" y="11"/>
                  </a:cubicBezTo>
                  <a:cubicBezTo>
                    <a:pt x="136" y="8"/>
                    <a:pt x="138" y="0"/>
                    <a:pt x="146" y="4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2" name="Freeform 2909"/>
            <p:cNvSpPr/>
            <p:nvPr/>
          </p:nvSpPr>
          <p:spPr bwMode="auto">
            <a:xfrm>
              <a:off x="7271" y="1548"/>
              <a:ext cx="212" cy="91"/>
            </a:xfrm>
            <a:custGeom>
              <a:avLst/>
              <a:gdLst>
                <a:gd name="T0" fmla="*/ 139 w 141"/>
                <a:gd name="T1" fmla="*/ 1 h 61"/>
                <a:gd name="T2" fmla="*/ 128 w 141"/>
                <a:gd name="T3" fmla="*/ 36 h 61"/>
                <a:gd name="T4" fmla="*/ 115 w 141"/>
                <a:gd name="T5" fmla="*/ 45 h 61"/>
                <a:gd name="T6" fmla="*/ 107 w 141"/>
                <a:gd name="T7" fmla="*/ 49 h 61"/>
                <a:gd name="T8" fmla="*/ 64 w 141"/>
                <a:gd name="T9" fmla="*/ 59 h 61"/>
                <a:gd name="T10" fmla="*/ 42 w 141"/>
                <a:gd name="T11" fmla="*/ 52 h 61"/>
                <a:gd name="T12" fmla="*/ 5 w 141"/>
                <a:gd name="T13" fmla="*/ 44 h 61"/>
                <a:gd name="T14" fmla="*/ 0 w 141"/>
                <a:gd name="T15" fmla="*/ 40 h 61"/>
                <a:gd name="T16" fmla="*/ 5 w 141"/>
                <a:gd name="T17" fmla="*/ 40 h 61"/>
                <a:gd name="T18" fmla="*/ 47 w 141"/>
                <a:gd name="T19" fmla="*/ 44 h 61"/>
                <a:gd name="T20" fmla="*/ 75 w 141"/>
                <a:gd name="T21" fmla="*/ 51 h 61"/>
                <a:gd name="T22" fmla="*/ 88 w 141"/>
                <a:gd name="T23" fmla="*/ 49 h 61"/>
                <a:gd name="T24" fmla="*/ 126 w 141"/>
                <a:gd name="T25" fmla="*/ 31 h 61"/>
                <a:gd name="T26" fmla="*/ 136 w 141"/>
                <a:gd name="T27" fmla="*/ 10 h 61"/>
                <a:gd name="T28" fmla="*/ 137 w 141"/>
                <a:gd name="T29" fmla="*/ 1 h 61"/>
                <a:gd name="T30" fmla="*/ 138 w 141"/>
                <a:gd name="T31" fmla="*/ 0 h 61"/>
                <a:gd name="T32" fmla="*/ 139 w 141"/>
                <a:gd name="T3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1" h="61">
                  <a:moveTo>
                    <a:pt x="139" y="1"/>
                  </a:moveTo>
                  <a:cubicBezTo>
                    <a:pt x="141" y="14"/>
                    <a:pt x="137" y="25"/>
                    <a:pt x="128" y="36"/>
                  </a:cubicBezTo>
                  <a:cubicBezTo>
                    <a:pt x="125" y="40"/>
                    <a:pt x="120" y="43"/>
                    <a:pt x="115" y="45"/>
                  </a:cubicBezTo>
                  <a:cubicBezTo>
                    <a:pt x="113" y="47"/>
                    <a:pt x="110" y="48"/>
                    <a:pt x="107" y="49"/>
                  </a:cubicBezTo>
                  <a:cubicBezTo>
                    <a:pt x="93" y="55"/>
                    <a:pt x="79" y="61"/>
                    <a:pt x="64" y="59"/>
                  </a:cubicBezTo>
                  <a:cubicBezTo>
                    <a:pt x="56" y="59"/>
                    <a:pt x="49" y="56"/>
                    <a:pt x="42" y="52"/>
                  </a:cubicBezTo>
                  <a:cubicBezTo>
                    <a:pt x="30" y="45"/>
                    <a:pt x="18" y="42"/>
                    <a:pt x="5" y="44"/>
                  </a:cubicBezTo>
                  <a:cubicBezTo>
                    <a:pt x="3" y="42"/>
                    <a:pt x="2" y="41"/>
                    <a:pt x="0" y="40"/>
                  </a:cubicBezTo>
                  <a:cubicBezTo>
                    <a:pt x="2" y="40"/>
                    <a:pt x="4" y="40"/>
                    <a:pt x="5" y="40"/>
                  </a:cubicBezTo>
                  <a:cubicBezTo>
                    <a:pt x="20" y="35"/>
                    <a:pt x="34" y="40"/>
                    <a:pt x="47" y="44"/>
                  </a:cubicBezTo>
                  <a:cubicBezTo>
                    <a:pt x="56" y="47"/>
                    <a:pt x="66" y="49"/>
                    <a:pt x="75" y="51"/>
                  </a:cubicBezTo>
                  <a:cubicBezTo>
                    <a:pt x="80" y="51"/>
                    <a:pt x="84" y="50"/>
                    <a:pt x="88" y="49"/>
                  </a:cubicBezTo>
                  <a:cubicBezTo>
                    <a:pt x="103" y="46"/>
                    <a:pt x="116" y="41"/>
                    <a:pt x="126" y="31"/>
                  </a:cubicBezTo>
                  <a:cubicBezTo>
                    <a:pt x="132" y="25"/>
                    <a:pt x="137" y="18"/>
                    <a:pt x="136" y="10"/>
                  </a:cubicBezTo>
                  <a:cubicBezTo>
                    <a:pt x="135" y="7"/>
                    <a:pt x="136" y="4"/>
                    <a:pt x="137" y="1"/>
                  </a:cubicBezTo>
                  <a:cubicBezTo>
                    <a:pt x="138" y="1"/>
                    <a:pt x="138" y="1"/>
                    <a:pt x="138" y="0"/>
                  </a:cubicBezTo>
                  <a:cubicBezTo>
                    <a:pt x="139" y="1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EC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3" name="Freeform 2910"/>
            <p:cNvSpPr/>
            <p:nvPr/>
          </p:nvSpPr>
          <p:spPr bwMode="auto">
            <a:xfrm>
              <a:off x="7279" y="1608"/>
              <a:ext cx="153" cy="40"/>
            </a:xfrm>
            <a:custGeom>
              <a:avLst/>
              <a:gdLst>
                <a:gd name="T0" fmla="*/ 0 w 102"/>
                <a:gd name="T1" fmla="*/ 4 h 27"/>
                <a:gd name="T2" fmla="*/ 18 w 102"/>
                <a:gd name="T3" fmla="*/ 2 h 27"/>
                <a:gd name="T4" fmla="*/ 44 w 102"/>
                <a:gd name="T5" fmla="*/ 10 h 27"/>
                <a:gd name="T6" fmla="*/ 64 w 102"/>
                <a:gd name="T7" fmla="*/ 16 h 27"/>
                <a:gd name="T8" fmla="*/ 82 w 102"/>
                <a:gd name="T9" fmla="*/ 14 h 27"/>
                <a:gd name="T10" fmla="*/ 102 w 102"/>
                <a:gd name="T11" fmla="*/ 9 h 27"/>
                <a:gd name="T12" fmla="*/ 69 w 102"/>
                <a:gd name="T13" fmla="*/ 23 h 27"/>
                <a:gd name="T14" fmla="*/ 63 w 102"/>
                <a:gd name="T15" fmla="*/ 23 h 27"/>
                <a:gd name="T16" fmla="*/ 34 w 102"/>
                <a:gd name="T17" fmla="*/ 15 h 27"/>
                <a:gd name="T18" fmla="*/ 2 w 102"/>
                <a:gd name="T19" fmla="*/ 7 h 27"/>
                <a:gd name="T20" fmla="*/ 2 w 102"/>
                <a:gd name="T21" fmla="*/ 6 h 27"/>
                <a:gd name="T22" fmla="*/ 0 w 102"/>
                <a:gd name="T23" fmla="*/ 3 h 27"/>
                <a:gd name="T24" fmla="*/ 0 w 102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27">
                  <a:moveTo>
                    <a:pt x="0" y="4"/>
                  </a:moveTo>
                  <a:cubicBezTo>
                    <a:pt x="6" y="0"/>
                    <a:pt x="12" y="1"/>
                    <a:pt x="18" y="2"/>
                  </a:cubicBezTo>
                  <a:cubicBezTo>
                    <a:pt x="27" y="4"/>
                    <a:pt x="36" y="6"/>
                    <a:pt x="44" y="10"/>
                  </a:cubicBezTo>
                  <a:cubicBezTo>
                    <a:pt x="50" y="14"/>
                    <a:pt x="57" y="15"/>
                    <a:pt x="64" y="16"/>
                  </a:cubicBezTo>
                  <a:cubicBezTo>
                    <a:pt x="71" y="18"/>
                    <a:pt x="76" y="15"/>
                    <a:pt x="82" y="14"/>
                  </a:cubicBezTo>
                  <a:cubicBezTo>
                    <a:pt x="89" y="13"/>
                    <a:pt x="95" y="10"/>
                    <a:pt x="102" y="9"/>
                  </a:cubicBezTo>
                  <a:cubicBezTo>
                    <a:pt x="92" y="18"/>
                    <a:pt x="81" y="20"/>
                    <a:pt x="69" y="23"/>
                  </a:cubicBezTo>
                  <a:cubicBezTo>
                    <a:pt x="67" y="23"/>
                    <a:pt x="65" y="23"/>
                    <a:pt x="63" y="23"/>
                  </a:cubicBezTo>
                  <a:cubicBezTo>
                    <a:pt x="51" y="27"/>
                    <a:pt x="42" y="24"/>
                    <a:pt x="34" y="15"/>
                  </a:cubicBezTo>
                  <a:cubicBezTo>
                    <a:pt x="25" y="7"/>
                    <a:pt x="15" y="2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9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4" name="Freeform 2911"/>
            <p:cNvSpPr/>
            <p:nvPr/>
          </p:nvSpPr>
          <p:spPr bwMode="auto">
            <a:xfrm>
              <a:off x="7279" y="1612"/>
              <a:ext cx="3" cy="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5" name="Freeform 2912"/>
            <p:cNvSpPr/>
            <p:nvPr/>
          </p:nvSpPr>
          <p:spPr bwMode="auto">
            <a:xfrm>
              <a:off x="6985" y="1734"/>
              <a:ext cx="87" cy="58"/>
            </a:xfrm>
            <a:custGeom>
              <a:avLst/>
              <a:gdLst>
                <a:gd name="T0" fmla="*/ 50 w 58"/>
                <a:gd name="T1" fmla="*/ 21 h 39"/>
                <a:gd name="T2" fmla="*/ 35 w 58"/>
                <a:gd name="T3" fmla="*/ 27 h 39"/>
                <a:gd name="T4" fmla="*/ 22 w 58"/>
                <a:gd name="T5" fmla="*/ 34 h 39"/>
                <a:gd name="T6" fmla="*/ 12 w 58"/>
                <a:gd name="T7" fmla="*/ 37 h 39"/>
                <a:gd name="T8" fmla="*/ 0 w 58"/>
                <a:gd name="T9" fmla="*/ 19 h 39"/>
                <a:gd name="T10" fmla="*/ 14 w 58"/>
                <a:gd name="T11" fmla="*/ 13 h 39"/>
                <a:gd name="T12" fmla="*/ 41 w 58"/>
                <a:gd name="T13" fmla="*/ 2 h 39"/>
                <a:gd name="T14" fmla="*/ 50 w 58"/>
                <a:gd name="T15" fmla="*/ 0 h 39"/>
                <a:gd name="T16" fmla="*/ 56 w 58"/>
                <a:gd name="T17" fmla="*/ 9 h 39"/>
                <a:gd name="T18" fmla="*/ 54 w 58"/>
                <a:gd name="T19" fmla="*/ 17 h 39"/>
                <a:gd name="T20" fmla="*/ 54 w 58"/>
                <a:gd name="T21" fmla="*/ 17 h 39"/>
                <a:gd name="T22" fmla="*/ 50 w 58"/>
                <a:gd name="T2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9">
                  <a:moveTo>
                    <a:pt x="50" y="21"/>
                  </a:moveTo>
                  <a:cubicBezTo>
                    <a:pt x="45" y="22"/>
                    <a:pt x="40" y="24"/>
                    <a:pt x="35" y="27"/>
                  </a:cubicBezTo>
                  <a:cubicBezTo>
                    <a:pt x="30" y="29"/>
                    <a:pt x="26" y="31"/>
                    <a:pt x="22" y="34"/>
                  </a:cubicBezTo>
                  <a:cubicBezTo>
                    <a:pt x="19" y="36"/>
                    <a:pt x="16" y="39"/>
                    <a:pt x="12" y="37"/>
                  </a:cubicBezTo>
                  <a:cubicBezTo>
                    <a:pt x="8" y="31"/>
                    <a:pt x="4" y="25"/>
                    <a:pt x="0" y="19"/>
                  </a:cubicBezTo>
                  <a:cubicBezTo>
                    <a:pt x="4" y="15"/>
                    <a:pt x="9" y="15"/>
                    <a:pt x="14" y="13"/>
                  </a:cubicBezTo>
                  <a:cubicBezTo>
                    <a:pt x="23" y="9"/>
                    <a:pt x="32" y="6"/>
                    <a:pt x="41" y="2"/>
                  </a:cubicBezTo>
                  <a:cubicBezTo>
                    <a:pt x="44" y="1"/>
                    <a:pt x="47" y="0"/>
                    <a:pt x="50" y="0"/>
                  </a:cubicBezTo>
                  <a:cubicBezTo>
                    <a:pt x="56" y="0"/>
                    <a:pt x="58" y="3"/>
                    <a:pt x="56" y="9"/>
                  </a:cubicBezTo>
                  <a:cubicBezTo>
                    <a:pt x="54" y="12"/>
                    <a:pt x="54" y="15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9"/>
                    <a:pt x="52" y="20"/>
                    <a:pt x="50" y="21"/>
                  </a:cubicBezTo>
                  <a:close/>
                </a:path>
              </a:pathLst>
            </a:custGeom>
            <a:solidFill>
              <a:srgbClr val="874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6" name="Freeform 2913"/>
            <p:cNvSpPr/>
            <p:nvPr/>
          </p:nvSpPr>
          <p:spPr bwMode="auto">
            <a:xfrm>
              <a:off x="7003" y="1773"/>
              <a:ext cx="34" cy="33"/>
            </a:xfrm>
            <a:custGeom>
              <a:avLst/>
              <a:gdLst>
                <a:gd name="T0" fmla="*/ 0 w 23"/>
                <a:gd name="T1" fmla="*/ 11 h 22"/>
                <a:gd name="T2" fmla="*/ 18 w 23"/>
                <a:gd name="T3" fmla="*/ 0 h 22"/>
                <a:gd name="T4" fmla="*/ 23 w 23"/>
                <a:gd name="T5" fmla="*/ 1 h 22"/>
                <a:gd name="T6" fmla="*/ 11 w 23"/>
                <a:gd name="T7" fmla="*/ 17 h 22"/>
                <a:gd name="T8" fmla="*/ 4 w 23"/>
                <a:gd name="T9" fmla="*/ 22 h 22"/>
                <a:gd name="T10" fmla="*/ 0 w 23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0" y="11"/>
                  </a:moveTo>
                  <a:cubicBezTo>
                    <a:pt x="6" y="6"/>
                    <a:pt x="11" y="1"/>
                    <a:pt x="18" y="0"/>
                  </a:cubicBezTo>
                  <a:cubicBezTo>
                    <a:pt x="20" y="0"/>
                    <a:pt x="21" y="0"/>
                    <a:pt x="23" y="1"/>
                  </a:cubicBezTo>
                  <a:cubicBezTo>
                    <a:pt x="19" y="6"/>
                    <a:pt x="14" y="11"/>
                    <a:pt x="11" y="17"/>
                  </a:cubicBezTo>
                  <a:cubicBezTo>
                    <a:pt x="9" y="20"/>
                    <a:pt x="7" y="22"/>
                    <a:pt x="4" y="22"/>
                  </a:cubicBezTo>
                  <a:cubicBezTo>
                    <a:pt x="2" y="18"/>
                    <a:pt x="0" y="15"/>
                    <a:pt x="0" y="11"/>
                  </a:cubicBezTo>
                  <a:close/>
                </a:path>
              </a:pathLst>
            </a:custGeom>
            <a:solidFill>
              <a:srgbClr val="85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7" name="Freeform 2914"/>
            <p:cNvSpPr/>
            <p:nvPr/>
          </p:nvSpPr>
          <p:spPr bwMode="auto">
            <a:xfrm>
              <a:off x="6962" y="1762"/>
              <a:ext cx="30" cy="33"/>
            </a:xfrm>
            <a:custGeom>
              <a:avLst/>
              <a:gdLst>
                <a:gd name="T0" fmla="*/ 0 w 20"/>
                <a:gd name="T1" fmla="*/ 0 h 22"/>
                <a:gd name="T2" fmla="*/ 20 w 20"/>
                <a:gd name="T3" fmla="*/ 22 h 22"/>
                <a:gd name="T4" fmla="*/ 0 w 2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cubicBezTo>
                    <a:pt x="10" y="4"/>
                    <a:pt x="17" y="11"/>
                    <a:pt x="20" y="22"/>
                  </a:cubicBezTo>
                  <a:cubicBezTo>
                    <a:pt x="12" y="17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874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8" name="Freeform 2915"/>
            <p:cNvSpPr/>
            <p:nvPr/>
          </p:nvSpPr>
          <p:spPr bwMode="auto">
            <a:xfrm>
              <a:off x="6946" y="1767"/>
              <a:ext cx="37" cy="43"/>
            </a:xfrm>
            <a:custGeom>
              <a:avLst/>
              <a:gdLst>
                <a:gd name="T0" fmla="*/ 0 w 25"/>
                <a:gd name="T1" fmla="*/ 0 h 29"/>
                <a:gd name="T2" fmla="*/ 25 w 25"/>
                <a:gd name="T3" fmla="*/ 29 h 29"/>
                <a:gd name="T4" fmla="*/ 15 w 25"/>
                <a:gd name="T5" fmla="*/ 20 h 29"/>
                <a:gd name="T6" fmla="*/ 7 w 25"/>
                <a:gd name="T7" fmla="*/ 11 h 29"/>
                <a:gd name="T8" fmla="*/ 0 w 2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8" y="10"/>
                    <a:pt x="18" y="18"/>
                    <a:pt x="25" y="29"/>
                  </a:cubicBezTo>
                  <a:cubicBezTo>
                    <a:pt x="19" y="28"/>
                    <a:pt x="18" y="24"/>
                    <a:pt x="15" y="20"/>
                  </a:cubicBezTo>
                  <a:cubicBezTo>
                    <a:pt x="13" y="17"/>
                    <a:pt x="9" y="14"/>
                    <a:pt x="7" y="11"/>
                  </a:cubicBezTo>
                  <a:cubicBezTo>
                    <a:pt x="4" y="8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8B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9" name="Freeform 2916"/>
            <p:cNvSpPr/>
            <p:nvPr/>
          </p:nvSpPr>
          <p:spPr bwMode="auto">
            <a:xfrm>
              <a:off x="7006" y="1809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5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0" name="Freeform 2917"/>
            <p:cNvSpPr/>
            <p:nvPr/>
          </p:nvSpPr>
          <p:spPr bwMode="auto">
            <a:xfrm>
              <a:off x="7270" y="1546"/>
              <a:ext cx="205" cy="68"/>
            </a:xfrm>
            <a:custGeom>
              <a:avLst/>
              <a:gdLst>
                <a:gd name="T0" fmla="*/ 0 w 137"/>
                <a:gd name="T1" fmla="*/ 35 h 45"/>
                <a:gd name="T2" fmla="*/ 10 w 137"/>
                <a:gd name="T3" fmla="*/ 31 h 45"/>
                <a:gd name="T4" fmla="*/ 31 w 137"/>
                <a:gd name="T5" fmla="*/ 28 h 45"/>
                <a:gd name="T6" fmla="*/ 63 w 137"/>
                <a:gd name="T7" fmla="*/ 33 h 45"/>
                <a:gd name="T8" fmla="*/ 82 w 137"/>
                <a:gd name="T9" fmla="*/ 35 h 45"/>
                <a:gd name="T10" fmla="*/ 121 w 137"/>
                <a:gd name="T11" fmla="*/ 25 h 45"/>
                <a:gd name="T12" fmla="*/ 131 w 137"/>
                <a:gd name="T13" fmla="*/ 8 h 45"/>
                <a:gd name="T14" fmla="*/ 135 w 137"/>
                <a:gd name="T15" fmla="*/ 0 h 45"/>
                <a:gd name="T16" fmla="*/ 137 w 137"/>
                <a:gd name="T17" fmla="*/ 2 h 45"/>
                <a:gd name="T18" fmla="*/ 135 w 137"/>
                <a:gd name="T19" fmla="*/ 10 h 45"/>
                <a:gd name="T20" fmla="*/ 127 w 137"/>
                <a:gd name="T21" fmla="*/ 26 h 45"/>
                <a:gd name="T22" fmla="*/ 97 w 137"/>
                <a:gd name="T23" fmla="*/ 43 h 45"/>
                <a:gd name="T24" fmla="*/ 91 w 137"/>
                <a:gd name="T25" fmla="*/ 44 h 45"/>
                <a:gd name="T26" fmla="*/ 64 w 137"/>
                <a:gd name="T27" fmla="*/ 41 h 45"/>
                <a:gd name="T28" fmla="*/ 16 w 137"/>
                <a:gd name="T29" fmla="*/ 35 h 45"/>
                <a:gd name="T30" fmla="*/ 7 w 137"/>
                <a:gd name="T31" fmla="*/ 36 h 45"/>
                <a:gd name="T32" fmla="*/ 0 w 137"/>
                <a:gd name="T3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45">
                  <a:moveTo>
                    <a:pt x="0" y="35"/>
                  </a:moveTo>
                  <a:cubicBezTo>
                    <a:pt x="4" y="34"/>
                    <a:pt x="7" y="33"/>
                    <a:pt x="10" y="31"/>
                  </a:cubicBezTo>
                  <a:cubicBezTo>
                    <a:pt x="16" y="26"/>
                    <a:pt x="24" y="26"/>
                    <a:pt x="31" y="28"/>
                  </a:cubicBezTo>
                  <a:cubicBezTo>
                    <a:pt x="41" y="31"/>
                    <a:pt x="52" y="31"/>
                    <a:pt x="63" y="33"/>
                  </a:cubicBezTo>
                  <a:cubicBezTo>
                    <a:pt x="69" y="34"/>
                    <a:pt x="75" y="35"/>
                    <a:pt x="82" y="35"/>
                  </a:cubicBezTo>
                  <a:cubicBezTo>
                    <a:pt x="96" y="36"/>
                    <a:pt x="109" y="32"/>
                    <a:pt x="121" y="25"/>
                  </a:cubicBezTo>
                  <a:cubicBezTo>
                    <a:pt x="128" y="22"/>
                    <a:pt x="132" y="16"/>
                    <a:pt x="131" y="8"/>
                  </a:cubicBezTo>
                  <a:cubicBezTo>
                    <a:pt x="130" y="5"/>
                    <a:pt x="131" y="1"/>
                    <a:pt x="135" y="0"/>
                  </a:cubicBezTo>
                  <a:cubicBezTo>
                    <a:pt x="136" y="0"/>
                    <a:pt x="137" y="1"/>
                    <a:pt x="137" y="2"/>
                  </a:cubicBezTo>
                  <a:cubicBezTo>
                    <a:pt x="134" y="4"/>
                    <a:pt x="135" y="7"/>
                    <a:pt x="135" y="10"/>
                  </a:cubicBezTo>
                  <a:cubicBezTo>
                    <a:pt x="134" y="17"/>
                    <a:pt x="131" y="22"/>
                    <a:pt x="127" y="26"/>
                  </a:cubicBezTo>
                  <a:cubicBezTo>
                    <a:pt x="118" y="34"/>
                    <a:pt x="109" y="40"/>
                    <a:pt x="97" y="43"/>
                  </a:cubicBezTo>
                  <a:cubicBezTo>
                    <a:pt x="95" y="44"/>
                    <a:pt x="93" y="45"/>
                    <a:pt x="91" y="44"/>
                  </a:cubicBezTo>
                  <a:cubicBezTo>
                    <a:pt x="82" y="43"/>
                    <a:pt x="73" y="43"/>
                    <a:pt x="64" y="41"/>
                  </a:cubicBezTo>
                  <a:cubicBezTo>
                    <a:pt x="48" y="37"/>
                    <a:pt x="32" y="34"/>
                    <a:pt x="16" y="35"/>
                  </a:cubicBezTo>
                  <a:cubicBezTo>
                    <a:pt x="13" y="35"/>
                    <a:pt x="10" y="35"/>
                    <a:pt x="7" y="36"/>
                  </a:cubicBezTo>
                  <a:cubicBezTo>
                    <a:pt x="5" y="37"/>
                    <a:pt x="2" y="37"/>
                    <a:pt x="0" y="35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1" name="Freeform 2918"/>
            <p:cNvSpPr/>
            <p:nvPr/>
          </p:nvSpPr>
          <p:spPr bwMode="auto">
            <a:xfrm>
              <a:off x="7469" y="1531"/>
              <a:ext cx="17" cy="18"/>
            </a:xfrm>
            <a:custGeom>
              <a:avLst/>
              <a:gdLst>
                <a:gd name="T0" fmla="*/ 4 w 11"/>
                <a:gd name="T1" fmla="*/ 12 h 12"/>
                <a:gd name="T2" fmla="*/ 2 w 11"/>
                <a:gd name="T3" fmla="*/ 10 h 12"/>
                <a:gd name="T4" fmla="*/ 2 w 11"/>
                <a:gd name="T5" fmla="*/ 7 h 12"/>
                <a:gd name="T6" fmla="*/ 5 w 11"/>
                <a:gd name="T7" fmla="*/ 1 h 12"/>
                <a:gd name="T8" fmla="*/ 7 w 11"/>
                <a:gd name="T9" fmla="*/ 10 h 12"/>
                <a:gd name="T10" fmla="*/ 7 w 11"/>
                <a:gd name="T11" fmla="*/ 10 h 12"/>
                <a:gd name="T12" fmla="*/ 5 w 11"/>
                <a:gd name="T13" fmla="*/ 12 h 12"/>
                <a:gd name="T14" fmla="*/ 5 w 11"/>
                <a:gd name="T15" fmla="*/ 12 h 12"/>
                <a:gd name="T16" fmla="*/ 4 w 11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4" y="12"/>
                  </a:move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4"/>
                    <a:pt x="0" y="0"/>
                    <a:pt x="5" y="1"/>
                  </a:cubicBezTo>
                  <a:cubicBezTo>
                    <a:pt x="11" y="3"/>
                    <a:pt x="9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2" name="Freeform 2919"/>
            <p:cNvSpPr/>
            <p:nvPr/>
          </p:nvSpPr>
          <p:spPr bwMode="auto">
            <a:xfrm>
              <a:off x="7264" y="159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3" name="Freeform 2920"/>
            <p:cNvSpPr/>
            <p:nvPr/>
          </p:nvSpPr>
          <p:spPr bwMode="auto">
            <a:xfrm>
              <a:off x="6032" y="1809"/>
              <a:ext cx="72" cy="46"/>
            </a:xfrm>
            <a:custGeom>
              <a:avLst/>
              <a:gdLst>
                <a:gd name="T0" fmla="*/ 0 w 48"/>
                <a:gd name="T1" fmla="*/ 4 h 31"/>
                <a:gd name="T2" fmla="*/ 0 w 48"/>
                <a:gd name="T3" fmla="*/ 2 h 31"/>
                <a:gd name="T4" fmla="*/ 6 w 48"/>
                <a:gd name="T5" fmla="*/ 3 h 31"/>
                <a:gd name="T6" fmla="*/ 23 w 48"/>
                <a:gd name="T7" fmla="*/ 9 h 31"/>
                <a:gd name="T8" fmla="*/ 47 w 48"/>
                <a:gd name="T9" fmla="*/ 20 h 31"/>
                <a:gd name="T10" fmla="*/ 48 w 48"/>
                <a:gd name="T11" fmla="*/ 22 h 31"/>
                <a:gd name="T12" fmla="*/ 47 w 48"/>
                <a:gd name="T13" fmla="*/ 26 h 31"/>
                <a:gd name="T14" fmla="*/ 44 w 48"/>
                <a:gd name="T15" fmla="*/ 31 h 31"/>
                <a:gd name="T16" fmla="*/ 44 w 48"/>
                <a:gd name="T17" fmla="*/ 31 h 31"/>
                <a:gd name="T18" fmla="*/ 42 w 48"/>
                <a:gd name="T19" fmla="*/ 31 h 31"/>
                <a:gd name="T20" fmla="*/ 42 w 48"/>
                <a:gd name="T21" fmla="*/ 31 h 31"/>
                <a:gd name="T22" fmla="*/ 38 w 48"/>
                <a:gd name="T23" fmla="*/ 24 h 31"/>
                <a:gd name="T24" fmla="*/ 15 w 48"/>
                <a:gd name="T25" fmla="*/ 14 h 31"/>
                <a:gd name="T26" fmla="*/ 0 w 48"/>
                <a:gd name="T2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3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2" y="0"/>
                    <a:pt x="5" y="1"/>
                    <a:pt x="6" y="3"/>
                  </a:cubicBezTo>
                  <a:cubicBezTo>
                    <a:pt x="11" y="7"/>
                    <a:pt x="17" y="8"/>
                    <a:pt x="23" y="9"/>
                  </a:cubicBezTo>
                  <a:cubicBezTo>
                    <a:pt x="32" y="10"/>
                    <a:pt x="40" y="13"/>
                    <a:pt x="47" y="20"/>
                  </a:cubicBezTo>
                  <a:cubicBezTo>
                    <a:pt x="47" y="20"/>
                    <a:pt x="47" y="21"/>
                    <a:pt x="48" y="22"/>
                  </a:cubicBezTo>
                  <a:cubicBezTo>
                    <a:pt x="48" y="24"/>
                    <a:pt x="48" y="25"/>
                    <a:pt x="47" y="26"/>
                  </a:cubicBezTo>
                  <a:cubicBezTo>
                    <a:pt x="46" y="28"/>
                    <a:pt x="45" y="29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28"/>
                    <a:pt x="41" y="25"/>
                    <a:pt x="38" y="24"/>
                  </a:cubicBezTo>
                  <a:cubicBezTo>
                    <a:pt x="30" y="21"/>
                    <a:pt x="23" y="16"/>
                    <a:pt x="15" y="14"/>
                  </a:cubicBezTo>
                  <a:cubicBezTo>
                    <a:pt x="8" y="13"/>
                    <a:pt x="3" y="9"/>
                    <a:pt x="0" y="4"/>
                  </a:cubicBezTo>
                  <a:close/>
                </a:path>
              </a:pathLst>
            </a:custGeom>
            <a:solidFill>
              <a:srgbClr val="B16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4" name="Freeform 2921"/>
            <p:cNvSpPr/>
            <p:nvPr/>
          </p:nvSpPr>
          <p:spPr bwMode="auto">
            <a:xfrm>
              <a:off x="6029" y="1897"/>
              <a:ext cx="89" cy="27"/>
            </a:xfrm>
            <a:custGeom>
              <a:avLst/>
              <a:gdLst>
                <a:gd name="T0" fmla="*/ 28 w 59"/>
                <a:gd name="T1" fmla="*/ 18 h 18"/>
                <a:gd name="T2" fmla="*/ 4 w 59"/>
                <a:gd name="T3" fmla="*/ 14 h 18"/>
                <a:gd name="T4" fmla="*/ 0 w 59"/>
                <a:gd name="T5" fmla="*/ 9 h 18"/>
                <a:gd name="T6" fmla="*/ 3 w 59"/>
                <a:gd name="T7" fmla="*/ 6 h 18"/>
                <a:gd name="T8" fmla="*/ 24 w 59"/>
                <a:gd name="T9" fmla="*/ 0 h 18"/>
                <a:gd name="T10" fmla="*/ 53 w 59"/>
                <a:gd name="T11" fmla="*/ 3 h 18"/>
                <a:gd name="T12" fmla="*/ 58 w 59"/>
                <a:gd name="T13" fmla="*/ 5 h 18"/>
                <a:gd name="T14" fmla="*/ 55 w 59"/>
                <a:gd name="T15" fmla="*/ 11 h 18"/>
                <a:gd name="T16" fmla="*/ 47 w 59"/>
                <a:gd name="T17" fmla="*/ 15 h 18"/>
                <a:gd name="T18" fmla="*/ 28 w 59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18">
                  <a:moveTo>
                    <a:pt x="28" y="18"/>
                  </a:moveTo>
                  <a:cubicBezTo>
                    <a:pt x="19" y="18"/>
                    <a:pt x="12" y="15"/>
                    <a:pt x="4" y="14"/>
                  </a:cubicBezTo>
                  <a:cubicBezTo>
                    <a:pt x="2" y="13"/>
                    <a:pt x="0" y="12"/>
                    <a:pt x="0" y="9"/>
                  </a:cubicBezTo>
                  <a:cubicBezTo>
                    <a:pt x="0" y="8"/>
                    <a:pt x="2" y="7"/>
                    <a:pt x="3" y="6"/>
                  </a:cubicBezTo>
                  <a:cubicBezTo>
                    <a:pt x="10" y="3"/>
                    <a:pt x="17" y="0"/>
                    <a:pt x="24" y="0"/>
                  </a:cubicBezTo>
                  <a:cubicBezTo>
                    <a:pt x="34" y="1"/>
                    <a:pt x="44" y="1"/>
                    <a:pt x="53" y="3"/>
                  </a:cubicBezTo>
                  <a:cubicBezTo>
                    <a:pt x="55" y="3"/>
                    <a:pt x="57" y="3"/>
                    <a:pt x="58" y="5"/>
                  </a:cubicBezTo>
                  <a:cubicBezTo>
                    <a:pt x="59" y="8"/>
                    <a:pt x="57" y="9"/>
                    <a:pt x="55" y="11"/>
                  </a:cubicBezTo>
                  <a:cubicBezTo>
                    <a:pt x="53" y="13"/>
                    <a:pt x="50" y="15"/>
                    <a:pt x="47" y="15"/>
                  </a:cubicBezTo>
                  <a:cubicBezTo>
                    <a:pt x="41" y="16"/>
                    <a:pt x="34" y="17"/>
                    <a:pt x="28" y="18"/>
                  </a:cubicBezTo>
                  <a:close/>
                </a:path>
              </a:pathLst>
            </a:custGeom>
            <a:solidFill>
              <a:srgbClr val="C6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5" name="Freeform 2922"/>
            <p:cNvSpPr/>
            <p:nvPr/>
          </p:nvSpPr>
          <p:spPr bwMode="auto">
            <a:xfrm>
              <a:off x="6095" y="185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6" name="Freeform 2923"/>
            <p:cNvSpPr/>
            <p:nvPr/>
          </p:nvSpPr>
          <p:spPr bwMode="auto">
            <a:xfrm>
              <a:off x="7627" y="33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7" name="Freeform 2924"/>
            <p:cNvSpPr/>
            <p:nvPr/>
          </p:nvSpPr>
          <p:spPr bwMode="auto">
            <a:xfrm>
              <a:off x="7624" y="33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B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8" name="Freeform 2925"/>
            <p:cNvSpPr/>
            <p:nvPr/>
          </p:nvSpPr>
          <p:spPr bwMode="auto">
            <a:xfrm>
              <a:off x="5806" y="1036"/>
              <a:ext cx="34" cy="125"/>
            </a:xfrm>
            <a:custGeom>
              <a:avLst/>
              <a:gdLst>
                <a:gd name="T0" fmla="*/ 10 w 23"/>
                <a:gd name="T1" fmla="*/ 10 h 83"/>
                <a:gd name="T2" fmla="*/ 10 w 23"/>
                <a:gd name="T3" fmla="*/ 4 h 83"/>
                <a:gd name="T4" fmla="*/ 15 w 23"/>
                <a:gd name="T5" fmla="*/ 4 h 83"/>
                <a:gd name="T6" fmla="*/ 20 w 23"/>
                <a:gd name="T7" fmla="*/ 2 h 83"/>
                <a:gd name="T8" fmla="*/ 21 w 23"/>
                <a:gd name="T9" fmla="*/ 8 h 83"/>
                <a:gd name="T10" fmla="*/ 17 w 23"/>
                <a:gd name="T11" fmla="*/ 29 h 83"/>
                <a:gd name="T12" fmla="*/ 11 w 23"/>
                <a:gd name="T13" fmla="*/ 51 h 83"/>
                <a:gd name="T14" fmla="*/ 13 w 23"/>
                <a:gd name="T15" fmla="*/ 61 h 83"/>
                <a:gd name="T16" fmla="*/ 19 w 23"/>
                <a:gd name="T17" fmla="*/ 72 h 83"/>
                <a:gd name="T18" fmla="*/ 20 w 23"/>
                <a:gd name="T19" fmla="*/ 83 h 83"/>
                <a:gd name="T20" fmla="*/ 17 w 23"/>
                <a:gd name="T21" fmla="*/ 83 h 83"/>
                <a:gd name="T22" fmla="*/ 10 w 23"/>
                <a:gd name="T23" fmla="*/ 76 h 83"/>
                <a:gd name="T24" fmla="*/ 4 w 23"/>
                <a:gd name="T25" fmla="*/ 62 h 83"/>
                <a:gd name="T26" fmla="*/ 4 w 23"/>
                <a:gd name="T27" fmla="*/ 53 h 83"/>
                <a:gd name="T28" fmla="*/ 3 w 23"/>
                <a:gd name="T29" fmla="*/ 40 h 83"/>
                <a:gd name="T30" fmla="*/ 4 w 23"/>
                <a:gd name="T31" fmla="*/ 37 h 83"/>
                <a:gd name="T32" fmla="*/ 10 w 23"/>
                <a:gd name="T33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83">
                  <a:moveTo>
                    <a:pt x="10" y="10"/>
                  </a:moveTo>
                  <a:cubicBezTo>
                    <a:pt x="10" y="8"/>
                    <a:pt x="10" y="6"/>
                    <a:pt x="10" y="4"/>
                  </a:cubicBezTo>
                  <a:cubicBezTo>
                    <a:pt x="12" y="5"/>
                    <a:pt x="13" y="8"/>
                    <a:pt x="15" y="4"/>
                  </a:cubicBezTo>
                  <a:cubicBezTo>
                    <a:pt x="16" y="2"/>
                    <a:pt x="18" y="0"/>
                    <a:pt x="20" y="2"/>
                  </a:cubicBezTo>
                  <a:cubicBezTo>
                    <a:pt x="22" y="4"/>
                    <a:pt x="23" y="7"/>
                    <a:pt x="21" y="8"/>
                  </a:cubicBezTo>
                  <a:cubicBezTo>
                    <a:pt x="16" y="15"/>
                    <a:pt x="18" y="22"/>
                    <a:pt x="17" y="29"/>
                  </a:cubicBezTo>
                  <a:cubicBezTo>
                    <a:pt x="17" y="36"/>
                    <a:pt x="16" y="45"/>
                    <a:pt x="11" y="51"/>
                  </a:cubicBezTo>
                  <a:cubicBezTo>
                    <a:pt x="8" y="56"/>
                    <a:pt x="8" y="59"/>
                    <a:pt x="13" y="61"/>
                  </a:cubicBezTo>
                  <a:cubicBezTo>
                    <a:pt x="18" y="63"/>
                    <a:pt x="20" y="67"/>
                    <a:pt x="19" y="72"/>
                  </a:cubicBezTo>
                  <a:cubicBezTo>
                    <a:pt x="18" y="76"/>
                    <a:pt x="20" y="79"/>
                    <a:pt x="20" y="83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10" y="83"/>
                    <a:pt x="10" y="83"/>
                    <a:pt x="10" y="76"/>
                  </a:cubicBezTo>
                  <a:cubicBezTo>
                    <a:pt x="10" y="71"/>
                    <a:pt x="10" y="65"/>
                    <a:pt x="4" y="62"/>
                  </a:cubicBezTo>
                  <a:cubicBezTo>
                    <a:pt x="0" y="59"/>
                    <a:pt x="3" y="56"/>
                    <a:pt x="4" y="53"/>
                  </a:cubicBezTo>
                  <a:cubicBezTo>
                    <a:pt x="6" y="48"/>
                    <a:pt x="8" y="44"/>
                    <a:pt x="3" y="40"/>
                  </a:cubicBezTo>
                  <a:cubicBezTo>
                    <a:pt x="2" y="39"/>
                    <a:pt x="2" y="38"/>
                    <a:pt x="4" y="37"/>
                  </a:cubicBezTo>
                  <a:cubicBezTo>
                    <a:pt x="19" y="29"/>
                    <a:pt x="14" y="23"/>
                    <a:pt x="10" y="10"/>
                  </a:cubicBezTo>
                  <a:close/>
                </a:path>
              </a:pathLst>
            </a:custGeom>
            <a:solidFill>
              <a:srgbClr val="FD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9" name="Freeform 2926"/>
            <p:cNvSpPr/>
            <p:nvPr/>
          </p:nvSpPr>
          <p:spPr bwMode="auto">
            <a:xfrm>
              <a:off x="5807" y="1161"/>
              <a:ext cx="42" cy="54"/>
            </a:xfrm>
            <a:custGeom>
              <a:avLst/>
              <a:gdLst>
                <a:gd name="T0" fmla="*/ 2 w 28"/>
                <a:gd name="T1" fmla="*/ 36 h 36"/>
                <a:gd name="T2" fmla="*/ 0 w 28"/>
                <a:gd name="T3" fmla="*/ 33 h 36"/>
                <a:gd name="T4" fmla="*/ 1 w 28"/>
                <a:gd name="T5" fmla="*/ 32 h 36"/>
                <a:gd name="T6" fmla="*/ 9 w 28"/>
                <a:gd name="T7" fmla="*/ 13 h 36"/>
                <a:gd name="T8" fmla="*/ 16 w 28"/>
                <a:gd name="T9" fmla="*/ 10 h 36"/>
                <a:gd name="T10" fmla="*/ 19 w 28"/>
                <a:gd name="T11" fmla="*/ 0 h 36"/>
                <a:gd name="T12" fmla="*/ 25 w 28"/>
                <a:gd name="T13" fmla="*/ 9 h 36"/>
                <a:gd name="T14" fmla="*/ 27 w 28"/>
                <a:gd name="T15" fmla="*/ 20 h 36"/>
                <a:gd name="T16" fmla="*/ 23 w 28"/>
                <a:gd name="T17" fmla="*/ 27 h 36"/>
                <a:gd name="T18" fmla="*/ 10 w 28"/>
                <a:gd name="T19" fmla="*/ 33 h 36"/>
                <a:gd name="T20" fmla="*/ 2 w 28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6">
                  <a:moveTo>
                    <a:pt x="2" y="36"/>
                  </a:moveTo>
                  <a:cubicBezTo>
                    <a:pt x="1" y="35"/>
                    <a:pt x="0" y="34"/>
                    <a:pt x="0" y="33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2" y="25"/>
                    <a:pt x="12" y="25"/>
                    <a:pt x="9" y="13"/>
                  </a:cubicBezTo>
                  <a:cubicBezTo>
                    <a:pt x="11" y="12"/>
                    <a:pt x="15" y="13"/>
                    <a:pt x="16" y="10"/>
                  </a:cubicBezTo>
                  <a:cubicBezTo>
                    <a:pt x="18" y="7"/>
                    <a:pt x="19" y="4"/>
                    <a:pt x="19" y="0"/>
                  </a:cubicBezTo>
                  <a:cubicBezTo>
                    <a:pt x="27" y="2"/>
                    <a:pt x="28" y="4"/>
                    <a:pt x="25" y="9"/>
                  </a:cubicBezTo>
                  <a:cubicBezTo>
                    <a:pt x="21" y="14"/>
                    <a:pt x="22" y="18"/>
                    <a:pt x="27" y="20"/>
                  </a:cubicBezTo>
                  <a:cubicBezTo>
                    <a:pt x="27" y="24"/>
                    <a:pt x="23" y="24"/>
                    <a:pt x="23" y="27"/>
                  </a:cubicBezTo>
                  <a:cubicBezTo>
                    <a:pt x="20" y="33"/>
                    <a:pt x="17" y="35"/>
                    <a:pt x="10" y="33"/>
                  </a:cubicBezTo>
                  <a:cubicBezTo>
                    <a:pt x="7" y="32"/>
                    <a:pt x="5" y="35"/>
                    <a:pt x="2" y="36"/>
                  </a:cubicBezTo>
                  <a:close/>
                </a:path>
              </a:pathLst>
            </a:custGeom>
            <a:solidFill>
              <a:srgbClr val="FD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0" name="Freeform 2927"/>
            <p:cNvSpPr/>
            <p:nvPr/>
          </p:nvSpPr>
          <p:spPr bwMode="auto">
            <a:xfrm>
              <a:off x="5813" y="1221"/>
              <a:ext cx="38" cy="43"/>
            </a:xfrm>
            <a:custGeom>
              <a:avLst/>
              <a:gdLst>
                <a:gd name="T0" fmla="*/ 25 w 25"/>
                <a:gd name="T1" fmla="*/ 29 h 29"/>
                <a:gd name="T2" fmla="*/ 16 w 25"/>
                <a:gd name="T3" fmla="*/ 18 h 29"/>
                <a:gd name="T4" fmla="*/ 6 w 25"/>
                <a:gd name="T5" fmla="*/ 7 h 29"/>
                <a:gd name="T6" fmla="*/ 0 w 25"/>
                <a:gd name="T7" fmla="*/ 0 h 29"/>
                <a:gd name="T8" fmla="*/ 20 w 25"/>
                <a:gd name="T9" fmla="*/ 15 h 29"/>
                <a:gd name="T10" fmla="*/ 25 w 2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cubicBezTo>
                    <a:pt x="20" y="27"/>
                    <a:pt x="17" y="23"/>
                    <a:pt x="16" y="18"/>
                  </a:cubicBezTo>
                  <a:cubicBezTo>
                    <a:pt x="15" y="13"/>
                    <a:pt x="12" y="9"/>
                    <a:pt x="6" y="7"/>
                  </a:cubicBezTo>
                  <a:cubicBezTo>
                    <a:pt x="4" y="5"/>
                    <a:pt x="1" y="3"/>
                    <a:pt x="0" y="0"/>
                  </a:cubicBezTo>
                  <a:cubicBezTo>
                    <a:pt x="10" y="0"/>
                    <a:pt x="17" y="4"/>
                    <a:pt x="20" y="15"/>
                  </a:cubicBezTo>
                  <a:cubicBezTo>
                    <a:pt x="22" y="19"/>
                    <a:pt x="23" y="24"/>
                    <a:pt x="25" y="29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1" name="Freeform 2928"/>
            <p:cNvSpPr/>
            <p:nvPr/>
          </p:nvSpPr>
          <p:spPr bwMode="auto">
            <a:xfrm>
              <a:off x="5743" y="1126"/>
              <a:ext cx="79" cy="188"/>
            </a:xfrm>
            <a:custGeom>
              <a:avLst/>
              <a:gdLst>
                <a:gd name="T0" fmla="*/ 53 w 53"/>
                <a:gd name="T1" fmla="*/ 125 h 125"/>
                <a:gd name="T2" fmla="*/ 51 w 53"/>
                <a:gd name="T3" fmla="*/ 116 h 125"/>
                <a:gd name="T4" fmla="*/ 50 w 53"/>
                <a:gd name="T5" fmla="*/ 101 h 125"/>
                <a:gd name="T6" fmla="*/ 41 w 53"/>
                <a:gd name="T7" fmla="*/ 85 h 125"/>
                <a:gd name="T8" fmla="*/ 13 w 53"/>
                <a:gd name="T9" fmla="*/ 66 h 125"/>
                <a:gd name="T10" fmla="*/ 8 w 53"/>
                <a:gd name="T11" fmla="*/ 59 h 125"/>
                <a:gd name="T12" fmla="*/ 1 w 53"/>
                <a:gd name="T13" fmla="*/ 12 h 125"/>
                <a:gd name="T14" fmla="*/ 4 w 53"/>
                <a:gd name="T15" fmla="*/ 0 h 125"/>
                <a:gd name="T16" fmla="*/ 4 w 53"/>
                <a:gd name="T17" fmla="*/ 12 h 125"/>
                <a:gd name="T18" fmla="*/ 7 w 53"/>
                <a:gd name="T19" fmla="*/ 23 h 125"/>
                <a:gd name="T20" fmla="*/ 11 w 53"/>
                <a:gd name="T21" fmla="*/ 45 h 125"/>
                <a:gd name="T22" fmla="*/ 12 w 53"/>
                <a:gd name="T23" fmla="*/ 45 h 125"/>
                <a:gd name="T24" fmla="*/ 14 w 53"/>
                <a:gd name="T25" fmla="*/ 44 h 125"/>
                <a:gd name="T26" fmla="*/ 20 w 53"/>
                <a:gd name="T27" fmla="*/ 48 h 125"/>
                <a:gd name="T28" fmla="*/ 21 w 53"/>
                <a:gd name="T29" fmla="*/ 51 h 125"/>
                <a:gd name="T30" fmla="*/ 47 w 53"/>
                <a:gd name="T31" fmla="*/ 85 h 125"/>
                <a:gd name="T32" fmla="*/ 53 w 53"/>
                <a:gd name="T33" fmla="*/ 95 h 125"/>
                <a:gd name="T34" fmla="*/ 53 w 53"/>
                <a:gd name="T3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125">
                  <a:moveTo>
                    <a:pt x="53" y="125"/>
                  </a:moveTo>
                  <a:cubicBezTo>
                    <a:pt x="50" y="122"/>
                    <a:pt x="51" y="119"/>
                    <a:pt x="51" y="116"/>
                  </a:cubicBezTo>
                  <a:cubicBezTo>
                    <a:pt x="50" y="111"/>
                    <a:pt x="51" y="106"/>
                    <a:pt x="50" y="101"/>
                  </a:cubicBezTo>
                  <a:cubicBezTo>
                    <a:pt x="50" y="94"/>
                    <a:pt x="48" y="88"/>
                    <a:pt x="41" y="85"/>
                  </a:cubicBezTo>
                  <a:cubicBezTo>
                    <a:pt x="31" y="79"/>
                    <a:pt x="23" y="71"/>
                    <a:pt x="13" y="66"/>
                  </a:cubicBezTo>
                  <a:cubicBezTo>
                    <a:pt x="10" y="65"/>
                    <a:pt x="9" y="62"/>
                    <a:pt x="8" y="59"/>
                  </a:cubicBezTo>
                  <a:cubicBezTo>
                    <a:pt x="2" y="44"/>
                    <a:pt x="0" y="28"/>
                    <a:pt x="1" y="12"/>
                  </a:cubicBezTo>
                  <a:cubicBezTo>
                    <a:pt x="1" y="8"/>
                    <a:pt x="3" y="4"/>
                    <a:pt x="4" y="0"/>
                  </a:cubicBezTo>
                  <a:cubicBezTo>
                    <a:pt x="8" y="4"/>
                    <a:pt x="4" y="8"/>
                    <a:pt x="4" y="12"/>
                  </a:cubicBezTo>
                  <a:cubicBezTo>
                    <a:pt x="8" y="15"/>
                    <a:pt x="7" y="19"/>
                    <a:pt x="7" y="23"/>
                  </a:cubicBezTo>
                  <a:cubicBezTo>
                    <a:pt x="7" y="31"/>
                    <a:pt x="8" y="38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3" y="45"/>
                    <a:pt x="14" y="45"/>
                    <a:pt x="14" y="44"/>
                  </a:cubicBezTo>
                  <a:cubicBezTo>
                    <a:pt x="16" y="45"/>
                    <a:pt x="18" y="47"/>
                    <a:pt x="20" y="48"/>
                  </a:cubicBezTo>
                  <a:cubicBezTo>
                    <a:pt x="20" y="49"/>
                    <a:pt x="21" y="50"/>
                    <a:pt x="21" y="51"/>
                  </a:cubicBezTo>
                  <a:cubicBezTo>
                    <a:pt x="24" y="66"/>
                    <a:pt x="34" y="77"/>
                    <a:pt x="47" y="85"/>
                  </a:cubicBezTo>
                  <a:cubicBezTo>
                    <a:pt x="51" y="87"/>
                    <a:pt x="53" y="91"/>
                    <a:pt x="53" y="95"/>
                  </a:cubicBezTo>
                  <a:cubicBezTo>
                    <a:pt x="52" y="105"/>
                    <a:pt x="53" y="115"/>
                    <a:pt x="53" y="125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2" name="Freeform 2929"/>
            <p:cNvSpPr/>
            <p:nvPr/>
          </p:nvSpPr>
          <p:spPr bwMode="auto">
            <a:xfrm>
              <a:off x="5827" y="1267"/>
              <a:ext cx="24" cy="51"/>
            </a:xfrm>
            <a:custGeom>
              <a:avLst/>
              <a:gdLst>
                <a:gd name="T0" fmla="*/ 16 w 16"/>
                <a:gd name="T1" fmla="*/ 34 h 34"/>
                <a:gd name="T2" fmla="*/ 3 w 16"/>
                <a:gd name="T3" fmla="*/ 7 h 34"/>
                <a:gd name="T4" fmla="*/ 6 w 16"/>
                <a:gd name="T5" fmla="*/ 0 h 34"/>
                <a:gd name="T6" fmla="*/ 16 w 16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" y="24"/>
                    <a:pt x="0" y="22"/>
                    <a:pt x="3" y="7"/>
                  </a:cubicBezTo>
                  <a:cubicBezTo>
                    <a:pt x="4" y="5"/>
                    <a:pt x="4" y="3"/>
                    <a:pt x="6" y="0"/>
                  </a:cubicBezTo>
                  <a:cubicBezTo>
                    <a:pt x="11" y="10"/>
                    <a:pt x="11" y="22"/>
                    <a:pt x="16" y="34"/>
                  </a:cubicBezTo>
                  <a:close/>
                </a:path>
              </a:pathLst>
            </a:custGeom>
            <a:solidFill>
              <a:srgbClr val="F6C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3" name="Freeform 2930"/>
            <p:cNvSpPr/>
            <p:nvPr/>
          </p:nvSpPr>
          <p:spPr bwMode="auto">
            <a:xfrm>
              <a:off x="5803" y="1230"/>
              <a:ext cx="31" cy="21"/>
            </a:xfrm>
            <a:custGeom>
              <a:avLst/>
              <a:gdLst>
                <a:gd name="T0" fmla="*/ 21 w 21"/>
                <a:gd name="T1" fmla="*/ 14 h 14"/>
                <a:gd name="T2" fmla="*/ 0 w 21"/>
                <a:gd name="T3" fmla="*/ 0 h 14"/>
                <a:gd name="T4" fmla="*/ 21 w 21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21" y="14"/>
                  </a:moveTo>
                  <a:cubicBezTo>
                    <a:pt x="9" y="10"/>
                    <a:pt x="5" y="7"/>
                    <a:pt x="0" y="0"/>
                  </a:cubicBezTo>
                  <a:cubicBezTo>
                    <a:pt x="9" y="1"/>
                    <a:pt x="16" y="4"/>
                    <a:pt x="21" y="14"/>
                  </a:cubicBezTo>
                  <a:close/>
                </a:path>
              </a:pathLst>
            </a:custGeom>
            <a:solidFill>
              <a:srgbClr val="F8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4" name="Freeform 2931"/>
            <p:cNvSpPr/>
            <p:nvPr/>
          </p:nvSpPr>
          <p:spPr bwMode="auto">
            <a:xfrm>
              <a:off x="5773" y="119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5" name="Freeform 2932"/>
            <p:cNvSpPr/>
            <p:nvPr/>
          </p:nvSpPr>
          <p:spPr bwMode="auto">
            <a:xfrm>
              <a:off x="5773" y="1189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7B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6" name="Freeform 2933"/>
            <p:cNvSpPr/>
            <p:nvPr/>
          </p:nvSpPr>
          <p:spPr bwMode="auto">
            <a:xfrm>
              <a:off x="5824" y="895"/>
              <a:ext cx="21" cy="18"/>
            </a:xfrm>
            <a:custGeom>
              <a:avLst/>
              <a:gdLst>
                <a:gd name="T0" fmla="*/ 4 w 14"/>
                <a:gd name="T1" fmla="*/ 12 h 12"/>
                <a:gd name="T2" fmla="*/ 0 w 14"/>
                <a:gd name="T3" fmla="*/ 3 h 12"/>
                <a:gd name="T4" fmla="*/ 8 w 14"/>
                <a:gd name="T5" fmla="*/ 2 h 12"/>
                <a:gd name="T6" fmla="*/ 10 w 14"/>
                <a:gd name="T7" fmla="*/ 4 h 12"/>
                <a:gd name="T8" fmla="*/ 7 w 14"/>
                <a:gd name="T9" fmla="*/ 10 h 12"/>
                <a:gd name="T10" fmla="*/ 4 w 14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5" y="8"/>
                    <a:pt x="2" y="6"/>
                    <a:pt x="0" y="3"/>
                  </a:cubicBezTo>
                  <a:cubicBezTo>
                    <a:pt x="3" y="0"/>
                    <a:pt x="6" y="5"/>
                    <a:pt x="8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2" y="7"/>
                    <a:pt x="14" y="11"/>
                    <a:pt x="7" y="10"/>
                  </a:cubicBezTo>
                  <a:cubicBezTo>
                    <a:pt x="6" y="10"/>
                    <a:pt x="5" y="11"/>
                    <a:pt x="4" y="12"/>
                  </a:cubicBezTo>
                  <a:close/>
                </a:path>
              </a:pathLst>
            </a:custGeom>
            <a:solidFill>
              <a:srgbClr val="FC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7" name="Freeform 2934"/>
            <p:cNvSpPr/>
            <p:nvPr/>
          </p:nvSpPr>
          <p:spPr bwMode="auto">
            <a:xfrm>
              <a:off x="5842" y="888"/>
              <a:ext cx="9" cy="16"/>
            </a:xfrm>
            <a:custGeom>
              <a:avLst/>
              <a:gdLst>
                <a:gd name="T0" fmla="*/ 0 w 6"/>
                <a:gd name="T1" fmla="*/ 5 h 11"/>
                <a:gd name="T2" fmla="*/ 2 w 6"/>
                <a:gd name="T3" fmla="*/ 0 h 11"/>
                <a:gd name="T4" fmla="*/ 4 w 6"/>
                <a:gd name="T5" fmla="*/ 11 h 11"/>
                <a:gd name="T6" fmla="*/ 0 w 6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5"/>
                  </a:moveTo>
                  <a:cubicBezTo>
                    <a:pt x="2" y="4"/>
                    <a:pt x="2" y="2"/>
                    <a:pt x="2" y="0"/>
                  </a:cubicBezTo>
                  <a:cubicBezTo>
                    <a:pt x="6" y="3"/>
                    <a:pt x="6" y="6"/>
                    <a:pt x="4" y="11"/>
                  </a:cubicBezTo>
                  <a:cubicBezTo>
                    <a:pt x="1" y="10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8" name="Freeform 2935"/>
            <p:cNvSpPr/>
            <p:nvPr/>
          </p:nvSpPr>
          <p:spPr bwMode="auto">
            <a:xfrm>
              <a:off x="5836" y="891"/>
              <a:ext cx="6" cy="4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0"/>
                    <a:pt x="3" y="3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9" name="Freeform 2936"/>
            <p:cNvSpPr/>
            <p:nvPr/>
          </p:nvSpPr>
          <p:spPr bwMode="auto">
            <a:xfrm>
              <a:off x="5842" y="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C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0" name="Freeform 2937"/>
            <p:cNvSpPr/>
            <p:nvPr/>
          </p:nvSpPr>
          <p:spPr bwMode="auto">
            <a:xfrm>
              <a:off x="5749" y="1138"/>
              <a:ext cx="19" cy="69"/>
            </a:xfrm>
            <a:custGeom>
              <a:avLst/>
              <a:gdLst>
                <a:gd name="T0" fmla="*/ 10 w 13"/>
                <a:gd name="T1" fmla="*/ 36 h 46"/>
                <a:gd name="T2" fmla="*/ 12 w 13"/>
                <a:gd name="T3" fmla="*/ 42 h 46"/>
                <a:gd name="T4" fmla="*/ 12 w 13"/>
                <a:gd name="T5" fmla="*/ 46 h 46"/>
                <a:gd name="T6" fmla="*/ 3 w 13"/>
                <a:gd name="T7" fmla="*/ 33 h 46"/>
                <a:gd name="T8" fmla="*/ 0 w 13"/>
                <a:gd name="T9" fmla="*/ 4 h 46"/>
                <a:gd name="T10" fmla="*/ 4 w 13"/>
                <a:gd name="T11" fmla="*/ 3 h 46"/>
                <a:gd name="T12" fmla="*/ 7 w 13"/>
                <a:gd name="T13" fmla="*/ 16 h 46"/>
                <a:gd name="T14" fmla="*/ 10 w 13"/>
                <a:gd name="T15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6">
                  <a:moveTo>
                    <a:pt x="10" y="36"/>
                  </a:moveTo>
                  <a:cubicBezTo>
                    <a:pt x="11" y="38"/>
                    <a:pt x="11" y="40"/>
                    <a:pt x="12" y="42"/>
                  </a:cubicBezTo>
                  <a:cubicBezTo>
                    <a:pt x="13" y="43"/>
                    <a:pt x="13" y="44"/>
                    <a:pt x="12" y="46"/>
                  </a:cubicBezTo>
                  <a:cubicBezTo>
                    <a:pt x="5" y="44"/>
                    <a:pt x="4" y="38"/>
                    <a:pt x="3" y="33"/>
                  </a:cubicBezTo>
                  <a:cubicBezTo>
                    <a:pt x="1" y="23"/>
                    <a:pt x="0" y="13"/>
                    <a:pt x="0" y="4"/>
                  </a:cubicBezTo>
                  <a:cubicBezTo>
                    <a:pt x="2" y="3"/>
                    <a:pt x="3" y="0"/>
                    <a:pt x="4" y="3"/>
                  </a:cubicBezTo>
                  <a:cubicBezTo>
                    <a:pt x="6" y="7"/>
                    <a:pt x="7" y="11"/>
                    <a:pt x="7" y="16"/>
                  </a:cubicBezTo>
                  <a:cubicBezTo>
                    <a:pt x="6" y="23"/>
                    <a:pt x="6" y="30"/>
                    <a:pt x="10" y="36"/>
                  </a:cubicBezTo>
                  <a:close/>
                </a:path>
              </a:pathLst>
            </a:custGeom>
            <a:solidFill>
              <a:srgbClr val="D9A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1" name="Freeform 2938"/>
            <p:cNvSpPr/>
            <p:nvPr/>
          </p:nvSpPr>
          <p:spPr bwMode="auto">
            <a:xfrm>
              <a:off x="5876" y="1066"/>
              <a:ext cx="105" cy="239"/>
            </a:xfrm>
            <a:custGeom>
              <a:avLst/>
              <a:gdLst>
                <a:gd name="T0" fmla="*/ 61 w 70"/>
                <a:gd name="T1" fmla="*/ 126 h 159"/>
                <a:gd name="T2" fmla="*/ 58 w 70"/>
                <a:gd name="T3" fmla="*/ 135 h 159"/>
                <a:gd name="T4" fmla="*/ 59 w 70"/>
                <a:gd name="T5" fmla="*/ 157 h 159"/>
                <a:gd name="T6" fmla="*/ 57 w 70"/>
                <a:gd name="T7" fmla="*/ 159 h 159"/>
                <a:gd name="T8" fmla="*/ 44 w 70"/>
                <a:gd name="T9" fmla="*/ 141 h 159"/>
                <a:gd name="T10" fmla="*/ 45 w 70"/>
                <a:gd name="T11" fmla="*/ 137 h 159"/>
                <a:gd name="T12" fmla="*/ 44 w 70"/>
                <a:gd name="T13" fmla="*/ 123 h 159"/>
                <a:gd name="T14" fmla="*/ 38 w 70"/>
                <a:gd name="T15" fmla="*/ 98 h 159"/>
                <a:gd name="T16" fmla="*/ 38 w 70"/>
                <a:gd name="T17" fmla="*/ 80 h 159"/>
                <a:gd name="T18" fmla="*/ 35 w 70"/>
                <a:gd name="T19" fmla="*/ 62 h 159"/>
                <a:gd name="T20" fmla="*/ 33 w 70"/>
                <a:gd name="T21" fmla="*/ 45 h 159"/>
                <a:gd name="T22" fmla="*/ 28 w 70"/>
                <a:gd name="T23" fmla="*/ 22 h 159"/>
                <a:gd name="T24" fmla="*/ 20 w 70"/>
                <a:gd name="T25" fmla="*/ 18 h 159"/>
                <a:gd name="T26" fmla="*/ 26 w 70"/>
                <a:gd name="T27" fmla="*/ 35 h 159"/>
                <a:gd name="T28" fmla="*/ 15 w 70"/>
                <a:gd name="T29" fmla="*/ 22 h 159"/>
                <a:gd name="T30" fmla="*/ 12 w 70"/>
                <a:gd name="T31" fmla="*/ 36 h 159"/>
                <a:gd name="T32" fmla="*/ 18 w 70"/>
                <a:gd name="T33" fmla="*/ 57 h 159"/>
                <a:gd name="T34" fmla="*/ 16 w 70"/>
                <a:gd name="T35" fmla="*/ 74 h 159"/>
                <a:gd name="T36" fmla="*/ 12 w 70"/>
                <a:gd name="T37" fmla="*/ 67 h 159"/>
                <a:gd name="T38" fmla="*/ 4 w 70"/>
                <a:gd name="T39" fmla="*/ 50 h 159"/>
                <a:gd name="T40" fmla="*/ 3 w 70"/>
                <a:gd name="T41" fmla="*/ 47 h 159"/>
                <a:gd name="T42" fmla="*/ 0 w 70"/>
                <a:gd name="T43" fmla="*/ 13 h 159"/>
                <a:gd name="T44" fmla="*/ 7 w 70"/>
                <a:gd name="T45" fmla="*/ 9 h 159"/>
                <a:gd name="T46" fmla="*/ 11 w 70"/>
                <a:gd name="T47" fmla="*/ 9 h 159"/>
                <a:gd name="T48" fmla="*/ 9 w 70"/>
                <a:gd name="T49" fmla="*/ 0 h 159"/>
                <a:gd name="T50" fmla="*/ 15 w 70"/>
                <a:gd name="T51" fmla="*/ 3 h 159"/>
                <a:gd name="T52" fmla="*/ 18 w 70"/>
                <a:gd name="T53" fmla="*/ 2 h 159"/>
                <a:gd name="T54" fmla="*/ 21 w 70"/>
                <a:gd name="T55" fmla="*/ 3 h 159"/>
                <a:gd name="T56" fmla="*/ 26 w 70"/>
                <a:gd name="T57" fmla="*/ 9 h 159"/>
                <a:gd name="T58" fmla="*/ 33 w 70"/>
                <a:gd name="T59" fmla="*/ 16 h 159"/>
                <a:gd name="T60" fmla="*/ 35 w 70"/>
                <a:gd name="T61" fmla="*/ 18 h 159"/>
                <a:gd name="T62" fmla="*/ 36 w 70"/>
                <a:gd name="T63" fmla="*/ 19 h 159"/>
                <a:gd name="T64" fmla="*/ 45 w 70"/>
                <a:gd name="T65" fmla="*/ 43 h 159"/>
                <a:gd name="T66" fmla="*/ 44 w 70"/>
                <a:gd name="T67" fmla="*/ 63 h 159"/>
                <a:gd name="T68" fmla="*/ 54 w 70"/>
                <a:gd name="T69" fmla="*/ 89 h 159"/>
                <a:gd name="T70" fmla="*/ 67 w 70"/>
                <a:gd name="T71" fmla="*/ 109 h 159"/>
                <a:gd name="T72" fmla="*/ 65 w 70"/>
                <a:gd name="T73" fmla="*/ 122 h 159"/>
                <a:gd name="T74" fmla="*/ 61 w 70"/>
                <a:gd name="T75" fmla="*/ 124 h 159"/>
                <a:gd name="T76" fmla="*/ 61 w 70"/>
                <a:gd name="T77" fmla="*/ 1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59">
                  <a:moveTo>
                    <a:pt x="61" y="126"/>
                  </a:moveTo>
                  <a:cubicBezTo>
                    <a:pt x="58" y="129"/>
                    <a:pt x="57" y="132"/>
                    <a:pt x="58" y="135"/>
                  </a:cubicBezTo>
                  <a:cubicBezTo>
                    <a:pt x="60" y="143"/>
                    <a:pt x="59" y="150"/>
                    <a:pt x="59" y="157"/>
                  </a:cubicBezTo>
                  <a:cubicBezTo>
                    <a:pt x="59" y="158"/>
                    <a:pt x="59" y="159"/>
                    <a:pt x="57" y="159"/>
                  </a:cubicBezTo>
                  <a:cubicBezTo>
                    <a:pt x="50" y="155"/>
                    <a:pt x="48" y="148"/>
                    <a:pt x="44" y="141"/>
                  </a:cubicBezTo>
                  <a:cubicBezTo>
                    <a:pt x="44" y="140"/>
                    <a:pt x="43" y="138"/>
                    <a:pt x="45" y="137"/>
                  </a:cubicBezTo>
                  <a:cubicBezTo>
                    <a:pt x="54" y="132"/>
                    <a:pt x="46" y="127"/>
                    <a:pt x="44" y="123"/>
                  </a:cubicBezTo>
                  <a:cubicBezTo>
                    <a:pt x="51" y="112"/>
                    <a:pt x="42" y="105"/>
                    <a:pt x="38" y="98"/>
                  </a:cubicBezTo>
                  <a:cubicBezTo>
                    <a:pt x="37" y="92"/>
                    <a:pt x="37" y="86"/>
                    <a:pt x="38" y="80"/>
                  </a:cubicBezTo>
                  <a:cubicBezTo>
                    <a:pt x="39" y="74"/>
                    <a:pt x="39" y="68"/>
                    <a:pt x="35" y="62"/>
                  </a:cubicBezTo>
                  <a:cubicBezTo>
                    <a:pt x="32" y="57"/>
                    <a:pt x="32" y="51"/>
                    <a:pt x="33" y="45"/>
                  </a:cubicBezTo>
                  <a:cubicBezTo>
                    <a:pt x="36" y="37"/>
                    <a:pt x="32" y="29"/>
                    <a:pt x="28" y="22"/>
                  </a:cubicBezTo>
                  <a:cubicBezTo>
                    <a:pt x="27" y="19"/>
                    <a:pt x="24" y="18"/>
                    <a:pt x="20" y="18"/>
                  </a:cubicBezTo>
                  <a:cubicBezTo>
                    <a:pt x="21" y="24"/>
                    <a:pt x="26" y="28"/>
                    <a:pt x="26" y="35"/>
                  </a:cubicBezTo>
                  <a:cubicBezTo>
                    <a:pt x="21" y="31"/>
                    <a:pt x="19" y="26"/>
                    <a:pt x="15" y="22"/>
                  </a:cubicBezTo>
                  <a:cubicBezTo>
                    <a:pt x="10" y="26"/>
                    <a:pt x="11" y="32"/>
                    <a:pt x="12" y="36"/>
                  </a:cubicBezTo>
                  <a:cubicBezTo>
                    <a:pt x="14" y="43"/>
                    <a:pt x="15" y="51"/>
                    <a:pt x="18" y="57"/>
                  </a:cubicBezTo>
                  <a:cubicBezTo>
                    <a:pt x="21" y="64"/>
                    <a:pt x="20" y="69"/>
                    <a:pt x="16" y="74"/>
                  </a:cubicBezTo>
                  <a:cubicBezTo>
                    <a:pt x="13" y="72"/>
                    <a:pt x="13" y="70"/>
                    <a:pt x="12" y="67"/>
                  </a:cubicBezTo>
                  <a:cubicBezTo>
                    <a:pt x="10" y="61"/>
                    <a:pt x="9" y="55"/>
                    <a:pt x="4" y="50"/>
                  </a:cubicBezTo>
                  <a:cubicBezTo>
                    <a:pt x="3" y="49"/>
                    <a:pt x="3" y="48"/>
                    <a:pt x="3" y="47"/>
                  </a:cubicBezTo>
                  <a:cubicBezTo>
                    <a:pt x="2" y="36"/>
                    <a:pt x="1" y="24"/>
                    <a:pt x="0" y="13"/>
                  </a:cubicBezTo>
                  <a:cubicBezTo>
                    <a:pt x="0" y="9"/>
                    <a:pt x="3" y="7"/>
                    <a:pt x="7" y="9"/>
                  </a:cubicBezTo>
                  <a:cubicBezTo>
                    <a:pt x="8" y="9"/>
                    <a:pt x="9" y="10"/>
                    <a:pt x="11" y="9"/>
                  </a:cubicBezTo>
                  <a:cubicBezTo>
                    <a:pt x="12" y="6"/>
                    <a:pt x="9" y="3"/>
                    <a:pt x="9" y="0"/>
                  </a:cubicBezTo>
                  <a:cubicBezTo>
                    <a:pt x="11" y="1"/>
                    <a:pt x="13" y="2"/>
                    <a:pt x="15" y="3"/>
                  </a:cubicBezTo>
                  <a:cubicBezTo>
                    <a:pt x="16" y="3"/>
                    <a:pt x="17" y="2"/>
                    <a:pt x="18" y="2"/>
                  </a:cubicBezTo>
                  <a:cubicBezTo>
                    <a:pt x="19" y="2"/>
                    <a:pt x="20" y="3"/>
                    <a:pt x="21" y="3"/>
                  </a:cubicBezTo>
                  <a:cubicBezTo>
                    <a:pt x="23" y="4"/>
                    <a:pt x="24" y="7"/>
                    <a:pt x="26" y="9"/>
                  </a:cubicBezTo>
                  <a:cubicBezTo>
                    <a:pt x="28" y="11"/>
                    <a:pt x="31" y="13"/>
                    <a:pt x="33" y="16"/>
                  </a:cubicBezTo>
                  <a:cubicBezTo>
                    <a:pt x="34" y="17"/>
                    <a:pt x="34" y="17"/>
                    <a:pt x="35" y="18"/>
                  </a:cubicBezTo>
                  <a:cubicBezTo>
                    <a:pt x="35" y="18"/>
                    <a:pt x="35" y="19"/>
                    <a:pt x="36" y="19"/>
                  </a:cubicBezTo>
                  <a:cubicBezTo>
                    <a:pt x="41" y="26"/>
                    <a:pt x="43" y="34"/>
                    <a:pt x="45" y="43"/>
                  </a:cubicBezTo>
                  <a:cubicBezTo>
                    <a:pt x="44" y="49"/>
                    <a:pt x="44" y="56"/>
                    <a:pt x="44" y="63"/>
                  </a:cubicBezTo>
                  <a:cubicBezTo>
                    <a:pt x="43" y="73"/>
                    <a:pt x="45" y="82"/>
                    <a:pt x="54" y="89"/>
                  </a:cubicBezTo>
                  <a:cubicBezTo>
                    <a:pt x="60" y="94"/>
                    <a:pt x="64" y="101"/>
                    <a:pt x="67" y="109"/>
                  </a:cubicBezTo>
                  <a:cubicBezTo>
                    <a:pt x="68" y="113"/>
                    <a:pt x="70" y="118"/>
                    <a:pt x="65" y="122"/>
                  </a:cubicBezTo>
                  <a:cubicBezTo>
                    <a:pt x="64" y="123"/>
                    <a:pt x="63" y="124"/>
                    <a:pt x="61" y="124"/>
                  </a:cubicBezTo>
                  <a:cubicBezTo>
                    <a:pt x="61" y="125"/>
                    <a:pt x="61" y="126"/>
                    <a:pt x="61" y="126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2" name="Freeform 2939"/>
            <p:cNvSpPr/>
            <p:nvPr/>
          </p:nvSpPr>
          <p:spPr bwMode="auto">
            <a:xfrm>
              <a:off x="5915" y="1243"/>
              <a:ext cx="90" cy="125"/>
            </a:xfrm>
            <a:custGeom>
              <a:avLst/>
              <a:gdLst>
                <a:gd name="T0" fmla="*/ 55 w 60"/>
                <a:gd name="T1" fmla="*/ 83 h 83"/>
                <a:gd name="T2" fmla="*/ 51 w 60"/>
                <a:gd name="T3" fmla="*/ 83 h 83"/>
                <a:gd name="T4" fmla="*/ 37 w 60"/>
                <a:gd name="T5" fmla="*/ 71 h 83"/>
                <a:gd name="T6" fmla="*/ 18 w 60"/>
                <a:gd name="T7" fmla="*/ 57 h 83"/>
                <a:gd name="T8" fmla="*/ 12 w 60"/>
                <a:gd name="T9" fmla="*/ 46 h 83"/>
                <a:gd name="T10" fmla="*/ 7 w 60"/>
                <a:gd name="T11" fmla="*/ 29 h 83"/>
                <a:gd name="T12" fmla="*/ 0 w 60"/>
                <a:gd name="T13" fmla="*/ 0 h 83"/>
                <a:gd name="T14" fmla="*/ 6 w 60"/>
                <a:gd name="T15" fmla="*/ 13 h 83"/>
                <a:gd name="T16" fmla="*/ 22 w 60"/>
                <a:gd name="T17" fmla="*/ 43 h 83"/>
                <a:gd name="T18" fmla="*/ 49 w 60"/>
                <a:gd name="T19" fmla="*/ 67 h 83"/>
                <a:gd name="T20" fmla="*/ 55 w 60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83">
                  <a:moveTo>
                    <a:pt x="55" y="83"/>
                  </a:moveTo>
                  <a:cubicBezTo>
                    <a:pt x="53" y="83"/>
                    <a:pt x="52" y="83"/>
                    <a:pt x="51" y="83"/>
                  </a:cubicBezTo>
                  <a:cubicBezTo>
                    <a:pt x="48" y="76"/>
                    <a:pt x="42" y="73"/>
                    <a:pt x="37" y="71"/>
                  </a:cubicBezTo>
                  <a:cubicBezTo>
                    <a:pt x="29" y="68"/>
                    <a:pt x="23" y="63"/>
                    <a:pt x="18" y="57"/>
                  </a:cubicBezTo>
                  <a:cubicBezTo>
                    <a:pt x="15" y="54"/>
                    <a:pt x="13" y="50"/>
                    <a:pt x="12" y="46"/>
                  </a:cubicBezTo>
                  <a:cubicBezTo>
                    <a:pt x="12" y="40"/>
                    <a:pt x="10" y="34"/>
                    <a:pt x="7" y="29"/>
                  </a:cubicBezTo>
                  <a:cubicBezTo>
                    <a:pt x="1" y="20"/>
                    <a:pt x="2" y="10"/>
                    <a:pt x="0" y="0"/>
                  </a:cubicBezTo>
                  <a:cubicBezTo>
                    <a:pt x="3" y="3"/>
                    <a:pt x="5" y="8"/>
                    <a:pt x="6" y="13"/>
                  </a:cubicBezTo>
                  <a:cubicBezTo>
                    <a:pt x="10" y="24"/>
                    <a:pt x="16" y="33"/>
                    <a:pt x="22" y="43"/>
                  </a:cubicBezTo>
                  <a:cubicBezTo>
                    <a:pt x="26" y="56"/>
                    <a:pt x="37" y="63"/>
                    <a:pt x="49" y="67"/>
                  </a:cubicBezTo>
                  <a:cubicBezTo>
                    <a:pt x="58" y="72"/>
                    <a:pt x="60" y="76"/>
                    <a:pt x="55" y="83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3" name="Freeform 2940"/>
            <p:cNvSpPr/>
            <p:nvPr/>
          </p:nvSpPr>
          <p:spPr bwMode="auto">
            <a:xfrm>
              <a:off x="5873" y="964"/>
              <a:ext cx="113" cy="108"/>
            </a:xfrm>
            <a:custGeom>
              <a:avLst/>
              <a:gdLst>
                <a:gd name="T0" fmla="*/ 75 w 75"/>
                <a:gd name="T1" fmla="*/ 0 h 72"/>
                <a:gd name="T2" fmla="*/ 75 w 75"/>
                <a:gd name="T3" fmla="*/ 2 h 72"/>
                <a:gd name="T4" fmla="*/ 75 w 75"/>
                <a:gd name="T5" fmla="*/ 2 h 72"/>
                <a:gd name="T6" fmla="*/ 73 w 75"/>
                <a:gd name="T7" fmla="*/ 4 h 72"/>
                <a:gd name="T8" fmla="*/ 73 w 75"/>
                <a:gd name="T9" fmla="*/ 4 h 72"/>
                <a:gd name="T10" fmla="*/ 42 w 75"/>
                <a:gd name="T11" fmla="*/ 19 h 72"/>
                <a:gd name="T12" fmla="*/ 10 w 75"/>
                <a:gd name="T13" fmla="*/ 68 h 72"/>
                <a:gd name="T14" fmla="*/ 7 w 75"/>
                <a:gd name="T15" fmla="*/ 71 h 72"/>
                <a:gd name="T16" fmla="*/ 3 w 75"/>
                <a:gd name="T17" fmla="*/ 68 h 72"/>
                <a:gd name="T18" fmla="*/ 6 w 75"/>
                <a:gd name="T19" fmla="*/ 47 h 72"/>
                <a:gd name="T20" fmla="*/ 19 w 75"/>
                <a:gd name="T21" fmla="*/ 27 h 72"/>
                <a:gd name="T22" fmla="*/ 40 w 75"/>
                <a:gd name="T23" fmla="*/ 12 h 72"/>
                <a:gd name="T24" fmla="*/ 47 w 75"/>
                <a:gd name="T25" fmla="*/ 9 h 72"/>
                <a:gd name="T26" fmla="*/ 75 w 75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72">
                  <a:moveTo>
                    <a:pt x="75" y="0"/>
                  </a:moveTo>
                  <a:cubicBezTo>
                    <a:pt x="75" y="1"/>
                    <a:pt x="75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3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2" y="7"/>
                    <a:pt x="51" y="13"/>
                    <a:pt x="42" y="19"/>
                  </a:cubicBezTo>
                  <a:cubicBezTo>
                    <a:pt x="24" y="30"/>
                    <a:pt x="12" y="46"/>
                    <a:pt x="10" y="68"/>
                  </a:cubicBezTo>
                  <a:cubicBezTo>
                    <a:pt x="9" y="69"/>
                    <a:pt x="8" y="71"/>
                    <a:pt x="7" y="71"/>
                  </a:cubicBezTo>
                  <a:cubicBezTo>
                    <a:pt x="4" y="72"/>
                    <a:pt x="4" y="69"/>
                    <a:pt x="3" y="68"/>
                  </a:cubicBezTo>
                  <a:cubicBezTo>
                    <a:pt x="0" y="60"/>
                    <a:pt x="3" y="53"/>
                    <a:pt x="6" y="47"/>
                  </a:cubicBezTo>
                  <a:cubicBezTo>
                    <a:pt x="9" y="40"/>
                    <a:pt x="14" y="33"/>
                    <a:pt x="19" y="27"/>
                  </a:cubicBezTo>
                  <a:cubicBezTo>
                    <a:pt x="24" y="20"/>
                    <a:pt x="31" y="14"/>
                    <a:pt x="40" y="12"/>
                  </a:cubicBezTo>
                  <a:cubicBezTo>
                    <a:pt x="42" y="11"/>
                    <a:pt x="45" y="10"/>
                    <a:pt x="47" y="9"/>
                  </a:cubicBezTo>
                  <a:cubicBezTo>
                    <a:pt x="55" y="2"/>
                    <a:pt x="65" y="2"/>
                    <a:pt x="75" y="0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4" name="Freeform 2941"/>
            <p:cNvSpPr/>
            <p:nvPr/>
          </p:nvSpPr>
          <p:spPr bwMode="auto">
            <a:xfrm>
              <a:off x="5882" y="970"/>
              <a:ext cx="101" cy="96"/>
            </a:xfrm>
            <a:custGeom>
              <a:avLst/>
              <a:gdLst>
                <a:gd name="T0" fmla="*/ 4 w 67"/>
                <a:gd name="T1" fmla="*/ 64 h 64"/>
                <a:gd name="T2" fmla="*/ 1 w 67"/>
                <a:gd name="T3" fmla="*/ 56 h 64"/>
                <a:gd name="T4" fmla="*/ 9 w 67"/>
                <a:gd name="T5" fmla="*/ 39 h 64"/>
                <a:gd name="T6" fmla="*/ 23 w 67"/>
                <a:gd name="T7" fmla="*/ 21 h 64"/>
                <a:gd name="T8" fmla="*/ 36 w 67"/>
                <a:gd name="T9" fmla="*/ 12 h 64"/>
                <a:gd name="T10" fmla="*/ 51 w 67"/>
                <a:gd name="T11" fmla="*/ 4 h 64"/>
                <a:gd name="T12" fmla="*/ 67 w 67"/>
                <a:gd name="T13" fmla="*/ 0 h 64"/>
                <a:gd name="T14" fmla="*/ 61 w 67"/>
                <a:gd name="T15" fmla="*/ 6 h 64"/>
                <a:gd name="T16" fmla="*/ 37 w 67"/>
                <a:gd name="T17" fmla="*/ 16 h 64"/>
                <a:gd name="T18" fmla="*/ 32 w 67"/>
                <a:gd name="T19" fmla="*/ 20 h 64"/>
                <a:gd name="T20" fmla="*/ 6 w 67"/>
                <a:gd name="T21" fmla="*/ 64 h 64"/>
                <a:gd name="T22" fmla="*/ 4 w 67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4">
                  <a:moveTo>
                    <a:pt x="4" y="64"/>
                  </a:moveTo>
                  <a:cubicBezTo>
                    <a:pt x="1" y="62"/>
                    <a:pt x="0" y="59"/>
                    <a:pt x="1" y="56"/>
                  </a:cubicBezTo>
                  <a:cubicBezTo>
                    <a:pt x="4" y="50"/>
                    <a:pt x="5" y="44"/>
                    <a:pt x="9" y="39"/>
                  </a:cubicBezTo>
                  <a:cubicBezTo>
                    <a:pt x="14" y="33"/>
                    <a:pt x="19" y="27"/>
                    <a:pt x="23" y="21"/>
                  </a:cubicBezTo>
                  <a:cubicBezTo>
                    <a:pt x="26" y="16"/>
                    <a:pt x="31" y="14"/>
                    <a:pt x="36" y="12"/>
                  </a:cubicBezTo>
                  <a:cubicBezTo>
                    <a:pt x="41" y="10"/>
                    <a:pt x="46" y="8"/>
                    <a:pt x="51" y="4"/>
                  </a:cubicBezTo>
                  <a:cubicBezTo>
                    <a:pt x="55" y="0"/>
                    <a:pt x="61" y="0"/>
                    <a:pt x="67" y="0"/>
                  </a:cubicBezTo>
                  <a:cubicBezTo>
                    <a:pt x="65" y="3"/>
                    <a:pt x="63" y="5"/>
                    <a:pt x="61" y="6"/>
                  </a:cubicBezTo>
                  <a:cubicBezTo>
                    <a:pt x="53" y="9"/>
                    <a:pt x="45" y="13"/>
                    <a:pt x="37" y="16"/>
                  </a:cubicBezTo>
                  <a:cubicBezTo>
                    <a:pt x="35" y="17"/>
                    <a:pt x="33" y="18"/>
                    <a:pt x="32" y="20"/>
                  </a:cubicBezTo>
                  <a:cubicBezTo>
                    <a:pt x="19" y="32"/>
                    <a:pt x="8" y="45"/>
                    <a:pt x="6" y="64"/>
                  </a:cubicBezTo>
                  <a:cubicBezTo>
                    <a:pt x="5" y="64"/>
                    <a:pt x="4" y="64"/>
                    <a:pt x="4" y="64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5" name="Freeform 2942"/>
            <p:cNvSpPr/>
            <p:nvPr/>
          </p:nvSpPr>
          <p:spPr bwMode="auto">
            <a:xfrm>
              <a:off x="5951" y="1302"/>
              <a:ext cx="74" cy="66"/>
            </a:xfrm>
            <a:custGeom>
              <a:avLst/>
              <a:gdLst>
                <a:gd name="T0" fmla="*/ 7 w 49"/>
                <a:gd name="T1" fmla="*/ 2 h 44"/>
                <a:gd name="T2" fmla="*/ 9 w 49"/>
                <a:gd name="T3" fmla="*/ 0 h 44"/>
                <a:gd name="T4" fmla="*/ 25 w 49"/>
                <a:gd name="T5" fmla="*/ 22 h 44"/>
                <a:gd name="T6" fmla="*/ 41 w 49"/>
                <a:gd name="T7" fmla="*/ 29 h 44"/>
                <a:gd name="T8" fmla="*/ 44 w 49"/>
                <a:gd name="T9" fmla="*/ 42 h 44"/>
                <a:gd name="T10" fmla="*/ 42 w 49"/>
                <a:gd name="T11" fmla="*/ 44 h 44"/>
                <a:gd name="T12" fmla="*/ 36 w 49"/>
                <a:gd name="T13" fmla="*/ 44 h 44"/>
                <a:gd name="T14" fmla="*/ 21 w 49"/>
                <a:gd name="T15" fmla="*/ 28 h 44"/>
                <a:gd name="T16" fmla="*/ 6 w 49"/>
                <a:gd name="T17" fmla="*/ 18 h 44"/>
                <a:gd name="T18" fmla="*/ 6 w 49"/>
                <a:gd name="T19" fmla="*/ 8 h 44"/>
                <a:gd name="T20" fmla="*/ 7 w 49"/>
                <a:gd name="T2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44">
                  <a:moveTo>
                    <a:pt x="7" y="2"/>
                  </a:moveTo>
                  <a:cubicBezTo>
                    <a:pt x="8" y="1"/>
                    <a:pt x="9" y="1"/>
                    <a:pt x="9" y="0"/>
                  </a:cubicBezTo>
                  <a:cubicBezTo>
                    <a:pt x="9" y="12"/>
                    <a:pt x="16" y="18"/>
                    <a:pt x="25" y="22"/>
                  </a:cubicBezTo>
                  <a:cubicBezTo>
                    <a:pt x="30" y="25"/>
                    <a:pt x="36" y="27"/>
                    <a:pt x="41" y="29"/>
                  </a:cubicBezTo>
                  <a:cubicBezTo>
                    <a:pt x="49" y="33"/>
                    <a:pt x="49" y="35"/>
                    <a:pt x="44" y="42"/>
                  </a:cubicBezTo>
                  <a:cubicBezTo>
                    <a:pt x="43" y="43"/>
                    <a:pt x="43" y="43"/>
                    <a:pt x="42" y="44"/>
                  </a:cubicBezTo>
                  <a:cubicBezTo>
                    <a:pt x="40" y="44"/>
                    <a:pt x="38" y="44"/>
                    <a:pt x="36" y="44"/>
                  </a:cubicBezTo>
                  <a:cubicBezTo>
                    <a:pt x="36" y="35"/>
                    <a:pt x="29" y="31"/>
                    <a:pt x="21" y="28"/>
                  </a:cubicBezTo>
                  <a:cubicBezTo>
                    <a:pt x="15" y="26"/>
                    <a:pt x="11" y="22"/>
                    <a:pt x="6" y="18"/>
                  </a:cubicBezTo>
                  <a:cubicBezTo>
                    <a:pt x="4" y="15"/>
                    <a:pt x="0" y="12"/>
                    <a:pt x="6" y="8"/>
                  </a:cubicBezTo>
                  <a:cubicBezTo>
                    <a:pt x="7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F1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6" name="Freeform 2943"/>
            <p:cNvSpPr/>
            <p:nvPr/>
          </p:nvSpPr>
          <p:spPr bwMode="auto">
            <a:xfrm>
              <a:off x="5926" y="1213"/>
              <a:ext cx="31" cy="42"/>
            </a:xfrm>
            <a:custGeom>
              <a:avLst/>
              <a:gdLst>
                <a:gd name="T0" fmla="*/ 5 w 21"/>
                <a:gd name="T1" fmla="*/ 0 h 28"/>
                <a:gd name="T2" fmla="*/ 19 w 21"/>
                <a:gd name="T3" fmla="*/ 13 h 28"/>
                <a:gd name="T4" fmla="*/ 14 w 21"/>
                <a:gd name="T5" fmla="*/ 23 h 28"/>
                <a:gd name="T6" fmla="*/ 11 w 21"/>
                <a:gd name="T7" fmla="*/ 25 h 28"/>
                <a:gd name="T8" fmla="*/ 9 w 21"/>
                <a:gd name="T9" fmla="*/ 26 h 28"/>
                <a:gd name="T10" fmla="*/ 5 w 21"/>
                <a:gd name="T11" fmla="*/ 26 h 28"/>
                <a:gd name="T12" fmla="*/ 1 w 21"/>
                <a:gd name="T13" fmla="*/ 13 h 28"/>
                <a:gd name="T14" fmla="*/ 3 w 21"/>
                <a:gd name="T15" fmla="*/ 3 h 28"/>
                <a:gd name="T16" fmla="*/ 5 w 21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">
                  <a:moveTo>
                    <a:pt x="5" y="0"/>
                  </a:moveTo>
                  <a:cubicBezTo>
                    <a:pt x="13" y="1"/>
                    <a:pt x="16" y="7"/>
                    <a:pt x="19" y="13"/>
                  </a:cubicBezTo>
                  <a:cubicBezTo>
                    <a:pt x="21" y="19"/>
                    <a:pt x="21" y="20"/>
                    <a:pt x="14" y="23"/>
                  </a:cubicBezTo>
                  <a:cubicBezTo>
                    <a:pt x="13" y="23"/>
                    <a:pt x="12" y="24"/>
                    <a:pt x="11" y="25"/>
                  </a:cubicBezTo>
                  <a:cubicBezTo>
                    <a:pt x="10" y="25"/>
                    <a:pt x="10" y="26"/>
                    <a:pt x="9" y="26"/>
                  </a:cubicBezTo>
                  <a:cubicBezTo>
                    <a:pt x="8" y="28"/>
                    <a:pt x="7" y="28"/>
                    <a:pt x="5" y="26"/>
                  </a:cubicBezTo>
                  <a:cubicBezTo>
                    <a:pt x="4" y="22"/>
                    <a:pt x="3" y="17"/>
                    <a:pt x="1" y="13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F5C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7" name="Freeform 2944"/>
            <p:cNvSpPr/>
            <p:nvPr/>
          </p:nvSpPr>
          <p:spPr bwMode="auto">
            <a:xfrm>
              <a:off x="5944" y="1308"/>
              <a:ext cx="66" cy="60"/>
            </a:xfrm>
            <a:custGeom>
              <a:avLst/>
              <a:gdLst>
                <a:gd name="T0" fmla="*/ 11 w 44"/>
                <a:gd name="T1" fmla="*/ 4 h 40"/>
                <a:gd name="T2" fmla="*/ 11 w 44"/>
                <a:gd name="T3" fmla="*/ 9 h 40"/>
                <a:gd name="T4" fmla="*/ 28 w 44"/>
                <a:gd name="T5" fmla="*/ 22 h 40"/>
                <a:gd name="T6" fmla="*/ 35 w 44"/>
                <a:gd name="T7" fmla="*/ 26 h 40"/>
                <a:gd name="T8" fmla="*/ 41 w 44"/>
                <a:gd name="T9" fmla="*/ 40 h 40"/>
                <a:gd name="T10" fmla="*/ 36 w 44"/>
                <a:gd name="T11" fmla="*/ 40 h 40"/>
                <a:gd name="T12" fmla="*/ 28 w 44"/>
                <a:gd name="T13" fmla="*/ 27 h 40"/>
                <a:gd name="T14" fmla="*/ 4 w 44"/>
                <a:gd name="T15" fmla="*/ 9 h 40"/>
                <a:gd name="T16" fmla="*/ 3 w 44"/>
                <a:gd name="T17" fmla="*/ 0 h 40"/>
                <a:gd name="T18" fmla="*/ 11 w 44"/>
                <a:gd name="T1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0">
                  <a:moveTo>
                    <a:pt x="11" y="4"/>
                  </a:moveTo>
                  <a:cubicBezTo>
                    <a:pt x="10" y="6"/>
                    <a:pt x="10" y="8"/>
                    <a:pt x="11" y="9"/>
                  </a:cubicBezTo>
                  <a:cubicBezTo>
                    <a:pt x="16" y="14"/>
                    <a:pt x="21" y="20"/>
                    <a:pt x="28" y="22"/>
                  </a:cubicBezTo>
                  <a:cubicBezTo>
                    <a:pt x="31" y="23"/>
                    <a:pt x="33" y="24"/>
                    <a:pt x="35" y="26"/>
                  </a:cubicBezTo>
                  <a:cubicBezTo>
                    <a:pt x="43" y="30"/>
                    <a:pt x="44" y="31"/>
                    <a:pt x="41" y="40"/>
                  </a:cubicBezTo>
                  <a:cubicBezTo>
                    <a:pt x="39" y="40"/>
                    <a:pt x="37" y="40"/>
                    <a:pt x="36" y="40"/>
                  </a:cubicBezTo>
                  <a:cubicBezTo>
                    <a:pt x="37" y="32"/>
                    <a:pt x="36" y="31"/>
                    <a:pt x="28" y="27"/>
                  </a:cubicBezTo>
                  <a:cubicBezTo>
                    <a:pt x="19" y="23"/>
                    <a:pt x="10" y="19"/>
                    <a:pt x="4" y="9"/>
                  </a:cubicBezTo>
                  <a:cubicBezTo>
                    <a:pt x="2" y="6"/>
                    <a:pt x="0" y="3"/>
                    <a:pt x="3" y="0"/>
                  </a:cubicBezTo>
                  <a:cubicBezTo>
                    <a:pt x="5" y="1"/>
                    <a:pt x="7" y="4"/>
                    <a:pt x="11" y="4"/>
                  </a:cubicBezTo>
                  <a:close/>
                </a:path>
              </a:pathLst>
            </a:custGeom>
            <a:solidFill>
              <a:srgbClr val="F6C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8" name="Freeform 2945"/>
            <p:cNvSpPr/>
            <p:nvPr/>
          </p:nvSpPr>
          <p:spPr bwMode="auto">
            <a:xfrm>
              <a:off x="5915" y="1206"/>
              <a:ext cx="17" cy="27"/>
            </a:xfrm>
            <a:custGeom>
              <a:avLst/>
              <a:gdLst>
                <a:gd name="T0" fmla="*/ 10 w 11"/>
                <a:gd name="T1" fmla="*/ 8 h 18"/>
                <a:gd name="T2" fmla="*/ 8 w 11"/>
                <a:gd name="T3" fmla="*/ 18 h 18"/>
                <a:gd name="T4" fmla="*/ 1 w 11"/>
                <a:gd name="T5" fmla="*/ 0 h 18"/>
                <a:gd name="T6" fmla="*/ 10 w 11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10" y="8"/>
                  </a:moveTo>
                  <a:cubicBezTo>
                    <a:pt x="11" y="12"/>
                    <a:pt x="10" y="15"/>
                    <a:pt x="8" y="18"/>
                  </a:cubicBezTo>
                  <a:cubicBezTo>
                    <a:pt x="5" y="13"/>
                    <a:pt x="0" y="9"/>
                    <a:pt x="1" y="0"/>
                  </a:cubicBezTo>
                  <a:cubicBezTo>
                    <a:pt x="3" y="6"/>
                    <a:pt x="6" y="9"/>
                    <a:pt x="10" y="8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9" name="Freeform 2946"/>
            <p:cNvSpPr/>
            <p:nvPr/>
          </p:nvSpPr>
          <p:spPr bwMode="auto">
            <a:xfrm>
              <a:off x="5933" y="125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A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0" name="Freeform 2947"/>
            <p:cNvSpPr/>
            <p:nvPr/>
          </p:nvSpPr>
          <p:spPr bwMode="auto">
            <a:xfrm>
              <a:off x="5945" y="873"/>
              <a:ext cx="41" cy="55"/>
            </a:xfrm>
            <a:custGeom>
              <a:avLst/>
              <a:gdLst>
                <a:gd name="T0" fmla="*/ 27 w 27"/>
                <a:gd name="T1" fmla="*/ 31 h 37"/>
                <a:gd name="T2" fmla="*/ 27 w 27"/>
                <a:gd name="T3" fmla="*/ 37 h 37"/>
                <a:gd name="T4" fmla="*/ 10 w 27"/>
                <a:gd name="T5" fmla="*/ 26 h 37"/>
                <a:gd name="T6" fmla="*/ 0 w 27"/>
                <a:gd name="T7" fmla="*/ 8 h 37"/>
                <a:gd name="T8" fmla="*/ 3 w 27"/>
                <a:gd name="T9" fmla="*/ 1 h 37"/>
                <a:gd name="T10" fmla="*/ 10 w 27"/>
                <a:gd name="T11" fmla="*/ 3 h 37"/>
                <a:gd name="T12" fmla="*/ 16 w 27"/>
                <a:gd name="T13" fmla="*/ 11 h 37"/>
                <a:gd name="T14" fmla="*/ 27 w 27"/>
                <a:gd name="T15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7">
                  <a:moveTo>
                    <a:pt x="27" y="31"/>
                  </a:moveTo>
                  <a:cubicBezTo>
                    <a:pt x="27" y="33"/>
                    <a:pt x="27" y="35"/>
                    <a:pt x="27" y="37"/>
                  </a:cubicBezTo>
                  <a:cubicBezTo>
                    <a:pt x="23" y="31"/>
                    <a:pt x="15" y="30"/>
                    <a:pt x="10" y="26"/>
                  </a:cubicBezTo>
                  <a:cubicBezTo>
                    <a:pt x="5" y="21"/>
                    <a:pt x="1" y="15"/>
                    <a:pt x="0" y="8"/>
                  </a:cubicBezTo>
                  <a:cubicBezTo>
                    <a:pt x="0" y="5"/>
                    <a:pt x="0" y="3"/>
                    <a:pt x="3" y="1"/>
                  </a:cubicBezTo>
                  <a:cubicBezTo>
                    <a:pt x="6" y="0"/>
                    <a:pt x="8" y="1"/>
                    <a:pt x="10" y="3"/>
                  </a:cubicBezTo>
                  <a:cubicBezTo>
                    <a:pt x="12" y="5"/>
                    <a:pt x="16" y="8"/>
                    <a:pt x="16" y="11"/>
                  </a:cubicBezTo>
                  <a:cubicBezTo>
                    <a:pt x="17" y="19"/>
                    <a:pt x="23" y="24"/>
                    <a:pt x="27" y="31"/>
                  </a:cubicBezTo>
                  <a:close/>
                </a:path>
              </a:pathLst>
            </a:custGeom>
            <a:solidFill>
              <a:srgbClr val="FD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1" name="Freeform 2948"/>
            <p:cNvSpPr/>
            <p:nvPr/>
          </p:nvSpPr>
          <p:spPr bwMode="auto">
            <a:xfrm>
              <a:off x="6064" y="969"/>
              <a:ext cx="136" cy="127"/>
            </a:xfrm>
            <a:custGeom>
              <a:avLst/>
              <a:gdLst>
                <a:gd name="T0" fmla="*/ 13 w 91"/>
                <a:gd name="T1" fmla="*/ 1 h 85"/>
                <a:gd name="T2" fmla="*/ 48 w 91"/>
                <a:gd name="T3" fmla="*/ 22 h 85"/>
                <a:gd name="T4" fmla="*/ 85 w 91"/>
                <a:gd name="T5" fmla="*/ 59 h 85"/>
                <a:gd name="T6" fmla="*/ 81 w 91"/>
                <a:gd name="T7" fmla="*/ 85 h 85"/>
                <a:gd name="T8" fmla="*/ 68 w 91"/>
                <a:gd name="T9" fmla="*/ 72 h 85"/>
                <a:gd name="T10" fmla="*/ 38 w 91"/>
                <a:gd name="T11" fmla="*/ 34 h 85"/>
                <a:gd name="T12" fmla="*/ 22 w 91"/>
                <a:gd name="T13" fmla="*/ 23 h 85"/>
                <a:gd name="T14" fmla="*/ 5 w 91"/>
                <a:gd name="T15" fmla="*/ 24 h 85"/>
                <a:gd name="T16" fmla="*/ 2 w 91"/>
                <a:gd name="T17" fmla="*/ 3 h 85"/>
                <a:gd name="T18" fmla="*/ 5 w 91"/>
                <a:gd name="T19" fmla="*/ 1 h 85"/>
                <a:gd name="T20" fmla="*/ 13 w 91"/>
                <a:gd name="T21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5">
                  <a:moveTo>
                    <a:pt x="13" y="1"/>
                  </a:moveTo>
                  <a:cubicBezTo>
                    <a:pt x="25" y="7"/>
                    <a:pt x="38" y="13"/>
                    <a:pt x="48" y="22"/>
                  </a:cubicBezTo>
                  <a:cubicBezTo>
                    <a:pt x="65" y="30"/>
                    <a:pt x="76" y="43"/>
                    <a:pt x="85" y="59"/>
                  </a:cubicBezTo>
                  <a:cubicBezTo>
                    <a:pt x="91" y="69"/>
                    <a:pt x="88" y="80"/>
                    <a:pt x="81" y="85"/>
                  </a:cubicBezTo>
                  <a:cubicBezTo>
                    <a:pt x="73" y="84"/>
                    <a:pt x="73" y="76"/>
                    <a:pt x="68" y="72"/>
                  </a:cubicBezTo>
                  <a:cubicBezTo>
                    <a:pt x="60" y="58"/>
                    <a:pt x="49" y="46"/>
                    <a:pt x="38" y="34"/>
                  </a:cubicBezTo>
                  <a:cubicBezTo>
                    <a:pt x="32" y="30"/>
                    <a:pt x="27" y="26"/>
                    <a:pt x="22" y="23"/>
                  </a:cubicBezTo>
                  <a:cubicBezTo>
                    <a:pt x="16" y="19"/>
                    <a:pt x="10" y="17"/>
                    <a:pt x="5" y="24"/>
                  </a:cubicBezTo>
                  <a:cubicBezTo>
                    <a:pt x="0" y="18"/>
                    <a:pt x="3" y="10"/>
                    <a:pt x="2" y="3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8" y="2"/>
                    <a:pt x="10" y="4"/>
                    <a:pt x="13" y="1"/>
                  </a:cubicBezTo>
                  <a:close/>
                </a:path>
              </a:pathLst>
            </a:custGeom>
            <a:solidFill>
              <a:srgbClr val="C69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2" name="Freeform 2949"/>
            <p:cNvSpPr/>
            <p:nvPr/>
          </p:nvSpPr>
          <p:spPr bwMode="auto">
            <a:xfrm>
              <a:off x="6071" y="985"/>
              <a:ext cx="117" cy="123"/>
            </a:xfrm>
            <a:custGeom>
              <a:avLst/>
              <a:gdLst>
                <a:gd name="T0" fmla="*/ 0 w 78"/>
                <a:gd name="T1" fmla="*/ 13 h 82"/>
                <a:gd name="T2" fmla="*/ 0 w 78"/>
                <a:gd name="T3" fmla="*/ 12 h 82"/>
                <a:gd name="T4" fmla="*/ 11 w 78"/>
                <a:gd name="T5" fmla="*/ 5 h 82"/>
                <a:gd name="T6" fmla="*/ 35 w 78"/>
                <a:gd name="T7" fmla="*/ 21 h 82"/>
                <a:gd name="T8" fmla="*/ 45 w 78"/>
                <a:gd name="T9" fmla="*/ 41 h 82"/>
                <a:gd name="T10" fmla="*/ 56 w 78"/>
                <a:gd name="T11" fmla="*/ 57 h 82"/>
                <a:gd name="T12" fmla="*/ 62 w 78"/>
                <a:gd name="T13" fmla="*/ 67 h 82"/>
                <a:gd name="T14" fmla="*/ 66 w 78"/>
                <a:gd name="T15" fmla="*/ 59 h 82"/>
                <a:gd name="T16" fmla="*/ 75 w 78"/>
                <a:gd name="T17" fmla="*/ 73 h 82"/>
                <a:gd name="T18" fmla="*/ 76 w 78"/>
                <a:gd name="T19" fmla="*/ 74 h 82"/>
                <a:gd name="T20" fmla="*/ 70 w 78"/>
                <a:gd name="T21" fmla="*/ 81 h 82"/>
                <a:gd name="T22" fmla="*/ 61 w 78"/>
                <a:gd name="T23" fmla="*/ 81 h 82"/>
                <a:gd name="T24" fmla="*/ 52 w 78"/>
                <a:gd name="T25" fmla="*/ 75 h 82"/>
                <a:gd name="T26" fmla="*/ 31 w 78"/>
                <a:gd name="T27" fmla="*/ 46 h 82"/>
                <a:gd name="T28" fmla="*/ 0 w 78"/>
                <a:gd name="T29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82">
                  <a:moveTo>
                    <a:pt x="0" y="13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0"/>
                    <a:pt x="11" y="5"/>
                  </a:cubicBezTo>
                  <a:cubicBezTo>
                    <a:pt x="20" y="8"/>
                    <a:pt x="28" y="14"/>
                    <a:pt x="35" y="21"/>
                  </a:cubicBezTo>
                  <a:cubicBezTo>
                    <a:pt x="34" y="30"/>
                    <a:pt x="36" y="37"/>
                    <a:pt x="45" y="41"/>
                  </a:cubicBezTo>
                  <a:cubicBezTo>
                    <a:pt x="51" y="44"/>
                    <a:pt x="54" y="50"/>
                    <a:pt x="56" y="57"/>
                  </a:cubicBezTo>
                  <a:cubicBezTo>
                    <a:pt x="57" y="61"/>
                    <a:pt x="58" y="65"/>
                    <a:pt x="62" y="67"/>
                  </a:cubicBezTo>
                  <a:cubicBezTo>
                    <a:pt x="64" y="65"/>
                    <a:pt x="63" y="61"/>
                    <a:pt x="66" y="59"/>
                  </a:cubicBezTo>
                  <a:cubicBezTo>
                    <a:pt x="70" y="63"/>
                    <a:pt x="72" y="69"/>
                    <a:pt x="75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8" y="80"/>
                    <a:pt x="76" y="82"/>
                    <a:pt x="70" y="81"/>
                  </a:cubicBezTo>
                  <a:cubicBezTo>
                    <a:pt x="67" y="81"/>
                    <a:pt x="64" y="80"/>
                    <a:pt x="61" y="81"/>
                  </a:cubicBezTo>
                  <a:cubicBezTo>
                    <a:pt x="56" y="82"/>
                    <a:pt x="54" y="78"/>
                    <a:pt x="52" y="75"/>
                  </a:cubicBezTo>
                  <a:cubicBezTo>
                    <a:pt x="47" y="64"/>
                    <a:pt x="41" y="54"/>
                    <a:pt x="31" y="46"/>
                  </a:cubicBezTo>
                  <a:cubicBezTo>
                    <a:pt x="20" y="37"/>
                    <a:pt x="8" y="27"/>
                    <a:pt x="0" y="13"/>
                  </a:cubicBezTo>
                  <a:close/>
                </a:path>
              </a:pathLst>
            </a:custGeom>
            <a:solidFill>
              <a:srgbClr val="C38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3" name="Freeform 2950"/>
            <p:cNvSpPr/>
            <p:nvPr/>
          </p:nvSpPr>
          <p:spPr bwMode="auto">
            <a:xfrm>
              <a:off x="6050" y="982"/>
              <a:ext cx="110" cy="162"/>
            </a:xfrm>
            <a:custGeom>
              <a:avLst/>
              <a:gdLst>
                <a:gd name="T0" fmla="*/ 34 w 73"/>
                <a:gd name="T1" fmla="*/ 58 h 108"/>
                <a:gd name="T2" fmla="*/ 34 w 73"/>
                <a:gd name="T3" fmla="*/ 51 h 108"/>
                <a:gd name="T4" fmla="*/ 5 w 73"/>
                <a:gd name="T5" fmla="*/ 13 h 108"/>
                <a:gd name="T6" fmla="*/ 1 w 73"/>
                <a:gd name="T7" fmla="*/ 2 h 108"/>
                <a:gd name="T8" fmla="*/ 0 w 73"/>
                <a:gd name="T9" fmla="*/ 1 h 108"/>
                <a:gd name="T10" fmla="*/ 1 w 73"/>
                <a:gd name="T11" fmla="*/ 0 h 108"/>
                <a:gd name="T12" fmla="*/ 1 w 73"/>
                <a:gd name="T13" fmla="*/ 0 h 108"/>
                <a:gd name="T14" fmla="*/ 8 w 73"/>
                <a:gd name="T15" fmla="*/ 7 h 108"/>
                <a:gd name="T16" fmla="*/ 42 w 73"/>
                <a:gd name="T17" fmla="*/ 52 h 108"/>
                <a:gd name="T18" fmla="*/ 54 w 73"/>
                <a:gd name="T19" fmla="*/ 70 h 108"/>
                <a:gd name="T20" fmla="*/ 64 w 73"/>
                <a:gd name="T21" fmla="*/ 81 h 108"/>
                <a:gd name="T22" fmla="*/ 72 w 73"/>
                <a:gd name="T23" fmla="*/ 90 h 108"/>
                <a:gd name="T24" fmla="*/ 70 w 73"/>
                <a:gd name="T25" fmla="*/ 108 h 108"/>
                <a:gd name="T26" fmla="*/ 68 w 73"/>
                <a:gd name="T27" fmla="*/ 108 h 108"/>
                <a:gd name="T28" fmla="*/ 51 w 73"/>
                <a:gd name="T29" fmla="*/ 98 h 108"/>
                <a:gd name="T30" fmla="*/ 49 w 73"/>
                <a:gd name="T31" fmla="*/ 88 h 108"/>
                <a:gd name="T32" fmla="*/ 51 w 73"/>
                <a:gd name="T33" fmla="*/ 82 h 108"/>
                <a:gd name="T34" fmla="*/ 34 w 73"/>
                <a:gd name="T35" fmla="*/ 5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8">
                  <a:moveTo>
                    <a:pt x="34" y="58"/>
                  </a:moveTo>
                  <a:cubicBezTo>
                    <a:pt x="36" y="56"/>
                    <a:pt x="37" y="54"/>
                    <a:pt x="34" y="51"/>
                  </a:cubicBezTo>
                  <a:cubicBezTo>
                    <a:pt x="22" y="40"/>
                    <a:pt x="14" y="26"/>
                    <a:pt x="5" y="13"/>
                  </a:cubicBezTo>
                  <a:cubicBezTo>
                    <a:pt x="3" y="10"/>
                    <a:pt x="1" y="6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6" y="4"/>
                    <a:pt x="8" y="7"/>
                  </a:cubicBezTo>
                  <a:cubicBezTo>
                    <a:pt x="14" y="26"/>
                    <a:pt x="27" y="40"/>
                    <a:pt x="42" y="52"/>
                  </a:cubicBezTo>
                  <a:cubicBezTo>
                    <a:pt x="48" y="57"/>
                    <a:pt x="52" y="62"/>
                    <a:pt x="54" y="70"/>
                  </a:cubicBezTo>
                  <a:cubicBezTo>
                    <a:pt x="56" y="75"/>
                    <a:pt x="60" y="78"/>
                    <a:pt x="64" y="81"/>
                  </a:cubicBezTo>
                  <a:cubicBezTo>
                    <a:pt x="70" y="81"/>
                    <a:pt x="73" y="84"/>
                    <a:pt x="72" y="90"/>
                  </a:cubicBezTo>
                  <a:cubicBezTo>
                    <a:pt x="69" y="96"/>
                    <a:pt x="70" y="102"/>
                    <a:pt x="70" y="108"/>
                  </a:cubicBezTo>
                  <a:cubicBezTo>
                    <a:pt x="69" y="108"/>
                    <a:pt x="69" y="108"/>
                    <a:pt x="68" y="108"/>
                  </a:cubicBezTo>
                  <a:cubicBezTo>
                    <a:pt x="61" y="106"/>
                    <a:pt x="56" y="102"/>
                    <a:pt x="51" y="98"/>
                  </a:cubicBezTo>
                  <a:cubicBezTo>
                    <a:pt x="48" y="95"/>
                    <a:pt x="47" y="92"/>
                    <a:pt x="49" y="88"/>
                  </a:cubicBezTo>
                  <a:cubicBezTo>
                    <a:pt x="51" y="86"/>
                    <a:pt x="53" y="84"/>
                    <a:pt x="51" y="82"/>
                  </a:cubicBezTo>
                  <a:cubicBezTo>
                    <a:pt x="44" y="74"/>
                    <a:pt x="42" y="64"/>
                    <a:pt x="34" y="58"/>
                  </a:cubicBezTo>
                  <a:close/>
                </a:path>
              </a:pathLst>
            </a:custGeom>
            <a:solidFill>
              <a:srgbClr val="DB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4" name="Freeform 2951"/>
            <p:cNvSpPr/>
            <p:nvPr/>
          </p:nvSpPr>
          <p:spPr bwMode="auto">
            <a:xfrm>
              <a:off x="6146" y="1098"/>
              <a:ext cx="21" cy="19"/>
            </a:xfrm>
            <a:custGeom>
              <a:avLst/>
              <a:gdLst>
                <a:gd name="T0" fmla="*/ 8 w 14"/>
                <a:gd name="T1" fmla="*/ 13 h 13"/>
                <a:gd name="T2" fmla="*/ 0 w 14"/>
                <a:gd name="T3" fmla="*/ 4 h 13"/>
                <a:gd name="T4" fmla="*/ 2 w 14"/>
                <a:gd name="T5" fmla="*/ 0 h 13"/>
                <a:gd name="T6" fmla="*/ 10 w 14"/>
                <a:gd name="T7" fmla="*/ 6 h 13"/>
                <a:gd name="T8" fmla="*/ 12 w 14"/>
                <a:gd name="T9" fmla="*/ 7 h 13"/>
                <a:gd name="T10" fmla="*/ 8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8" y="13"/>
                  </a:moveTo>
                  <a:cubicBezTo>
                    <a:pt x="6" y="10"/>
                    <a:pt x="3" y="7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6" y="0"/>
                    <a:pt x="8" y="3"/>
                    <a:pt x="10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4" y="11"/>
                    <a:pt x="12" y="13"/>
                    <a:pt x="8" y="13"/>
                  </a:cubicBezTo>
                  <a:close/>
                </a:path>
              </a:pathLst>
            </a:custGeom>
            <a:solidFill>
              <a:srgbClr val="C7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5" name="Freeform 2952"/>
            <p:cNvSpPr/>
            <p:nvPr/>
          </p:nvSpPr>
          <p:spPr bwMode="auto">
            <a:xfrm>
              <a:off x="5899" y="970"/>
              <a:ext cx="124" cy="104"/>
            </a:xfrm>
            <a:custGeom>
              <a:avLst/>
              <a:gdLst>
                <a:gd name="T0" fmla="*/ 2 w 83"/>
                <a:gd name="T1" fmla="*/ 68 h 69"/>
                <a:gd name="T2" fmla="*/ 0 w 83"/>
                <a:gd name="T3" fmla="*/ 67 h 69"/>
                <a:gd name="T4" fmla="*/ 11 w 83"/>
                <a:gd name="T5" fmla="*/ 39 h 69"/>
                <a:gd name="T6" fmla="*/ 22 w 83"/>
                <a:gd name="T7" fmla="*/ 25 h 69"/>
                <a:gd name="T8" fmla="*/ 30 w 83"/>
                <a:gd name="T9" fmla="*/ 20 h 69"/>
                <a:gd name="T10" fmla="*/ 71 w 83"/>
                <a:gd name="T11" fmla="*/ 0 h 69"/>
                <a:gd name="T12" fmla="*/ 83 w 83"/>
                <a:gd name="T13" fmla="*/ 4 h 69"/>
                <a:gd name="T14" fmla="*/ 76 w 83"/>
                <a:gd name="T15" fmla="*/ 13 h 69"/>
                <a:gd name="T16" fmla="*/ 47 w 83"/>
                <a:gd name="T17" fmla="*/ 23 h 69"/>
                <a:gd name="T18" fmla="*/ 12 w 83"/>
                <a:gd name="T19" fmla="*/ 51 h 69"/>
                <a:gd name="T20" fmla="*/ 5 w 83"/>
                <a:gd name="T21" fmla="*/ 68 h 69"/>
                <a:gd name="T22" fmla="*/ 2 w 83"/>
                <a:gd name="T23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2" y="68"/>
                  </a:moveTo>
                  <a:cubicBezTo>
                    <a:pt x="2" y="68"/>
                    <a:pt x="1" y="67"/>
                    <a:pt x="0" y="67"/>
                  </a:cubicBezTo>
                  <a:cubicBezTo>
                    <a:pt x="0" y="56"/>
                    <a:pt x="6" y="48"/>
                    <a:pt x="11" y="39"/>
                  </a:cubicBezTo>
                  <a:cubicBezTo>
                    <a:pt x="14" y="34"/>
                    <a:pt x="19" y="30"/>
                    <a:pt x="22" y="25"/>
                  </a:cubicBezTo>
                  <a:cubicBezTo>
                    <a:pt x="24" y="23"/>
                    <a:pt x="27" y="21"/>
                    <a:pt x="30" y="20"/>
                  </a:cubicBezTo>
                  <a:cubicBezTo>
                    <a:pt x="44" y="15"/>
                    <a:pt x="59" y="10"/>
                    <a:pt x="71" y="0"/>
                  </a:cubicBezTo>
                  <a:cubicBezTo>
                    <a:pt x="76" y="1"/>
                    <a:pt x="79" y="2"/>
                    <a:pt x="83" y="4"/>
                  </a:cubicBezTo>
                  <a:cubicBezTo>
                    <a:pt x="83" y="9"/>
                    <a:pt x="80" y="11"/>
                    <a:pt x="76" y="13"/>
                  </a:cubicBezTo>
                  <a:cubicBezTo>
                    <a:pt x="67" y="17"/>
                    <a:pt x="58" y="22"/>
                    <a:pt x="47" y="23"/>
                  </a:cubicBezTo>
                  <a:cubicBezTo>
                    <a:pt x="29" y="24"/>
                    <a:pt x="19" y="35"/>
                    <a:pt x="12" y="51"/>
                  </a:cubicBezTo>
                  <a:cubicBezTo>
                    <a:pt x="9" y="57"/>
                    <a:pt x="10" y="64"/>
                    <a:pt x="5" y="68"/>
                  </a:cubicBezTo>
                  <a:cubicBezTo>
                    <a:pt x="4" y="69"/>
                    <a:pt x="3" y="68"/>
                    <a:pt x="2" y="68"/>
                  </a:cubicBezTo>
                  <a:close/>
                </a:path>
              </a:pathLst>
            </a:custGeom>
            <a:solidFill>
              <a:srgbClr val="EB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6" name="Freeform 2953"/>
            <p:cNvSpPr/>
            <p:nvPr/>
          </p:nvSpPr>
          <p:spPr bwMode="auto">
            <a:xfrm>
              <a:off x="5983" y="96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7" name="Freeform 2954"/>
            <p:cNvSpPr/>
            <p:nvPr/>
          </p:nvSpPr>
          <p:spPr bwMode="auto">
            <a:xfrm>
              <a:off x="5903" y="976"/>
              <a:ext cx="168" cy="105"/>
            </a:xfrm>
            <a:custGeom>
              <a:avLst/>
              <a:gdLst>
                <a:gd name="T0" fmla="*/ 1 w 112"/>
                <a:gd name="T1" fmla="*/ 64 h 70"/>
                <a:gd name="T2" fmla="*/ 4 w 112"/>
                <a:gd name="T3" fmla="*/ 55 h 70"/>
                <a:gd name="T4" fmla="*/ 21 w 112"/>
                <a:gd name="T5" fmla="*/ 27 h 70"/>
                <a:gd name="T6" fmla="*/ 42 w 112"/>
                <a:gd name="T7" fmla="*/ 16 h 70"/>
                <a:gd name="T8" fmla="*/ 80 w 112"/>
                <a:gd name="T9" fmla="*/ 0 h 70"/>
                <a:gd name="T10" fmla="*/ 93 w 112"/>
                <a:gd name="T11" fmla="*/ 4 h 70"/>
                <a:gd name="T12" fmla="*/ 98 w 112"/>
                <a:gd name="T13" fmla="*/ 17 h 70"/>
                <a:gd name="T14" fmla="*/ 109 w 112"/>
                <a:gd name="T15" fmla="*/ 33 h 70"/>
                <a:gd name="T16" fmla="*/ 104 w 112"/>
                <a:gd name="T17" fmla="*/ 43 h 70"/>
                <a:gd name="T18" fmla="*/ 82 w 112"/>
                <a:gd name="T19" fmla="*/ 48 h 70"/>
                <a:gd name="T20" fmla="*/ 65 w 112"/>
                <a:gd name="T21" fmla="*/ 42 h 70"/>
                <a:gd name="T22" fmla="*/ 56 w 112"/>
                <a:gd name="T23" fmla="*/ 29 h 70"/>
                <a:gd name="T24" fmla="*/ 35 w 112"/>
                <a:gd name="T25" fmla="*/ 23 h 70"/>
                <a:gd name="T26" fmla="*/ 7 w 112"/>
                <a:gd name="T27" fmla="*/ 59 h 70"/>
                <a:gd name="T28" fmla="*/ 9 w 112"/>
                <a:gd name="T29" fmla="*/ 67 h 70"/>
                <a:gd name="T30" fmla="*/ 7 w 112"/>
                <a:gd name="T31" fmla="*/ 69 h 70"/>
                <a:gd name="T32" fmla="*/ 1 w 112"/>
                <a:gd name="T33" fmla="*/ 65 h 70"/>
                <a:gd name="T34" fmla="*/ 1 w 112"/>
                <a:gd name="T35" fmla="*/ 64 h 70"/>
                <a:gd name="T36" fmla="*/ 1 w 112"/>
                <a:gd name="T37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70">
                  <a:moveTo>
                    <a:pt x="1" y="64"/>
                  </a:moveTo>
                  <a:cubicBezTo>
                    <a:pt x="3" y="61"/>
                    <a:pt x="4" y="58"/>
                    <a:pt x="4" y="55"/>
                  </a:cubicBezTo>
                  <a:cubicBezTo>
                    <a:pt x="7" y="44"/>
                    <a:pt x="13" y="35"/>
                    <a:pt x="21" y="27"/>
                  </a:cubicBezTo>
                  <a:cubicBezTo>
                    <a:pt x="27" y="21"/>
                    <a:pt x="34" y="18"/>
                    <a:pt x="42" y="16"/>
                  </a:cubicBezTo>
                  <a:cubicBezTo>
                    <a:pt x="56" y="13"/>
                    <a:pt x="68" y="8"/>
                    <a:pt x="80" y="0"/>
                  </a:cubicBezTo>
                  <a:cubicBezTo>
                    <a:pt x="85" y="1"/>
                    <a:pt x="89" y="2"/>
                    <a:pt x="93" y="4"/>
                  </a:cubicBezTo>
                  <a:cubicBezTo>
                    <a:pt x="92" y="9"/>
                    <a:pt x="93" y="13"/>
                    <a:pt x="98" y="17"/>
                  </a:cubicBezTo>
                  <a:cubicBezTo>
                    <a:pt x="103" y="21"/>
                    <a:pt x="106" y="27"/>
                    <a:pt x="109" y="33"/>
                  </a:cubicBezTo>
                  <a:cubicBezTo>
                    <a:pt x="112" y="39"/>
                    <a:pt x="111" y="40"/>
                    <a:pt x="104" y="43"/>
                  </a:cubicBezTo>
                  <a:cubicBezTo>
                    <a:pt x="97" y="46"/>
                    <a:pt x="89" y="46"/>
                    <a:pt x="82" y="48"/>
                  </a:cubicBezTo>
                  <a:cubicBezTo>
                    <a:pt x="75" y="49"/>
                    <a:pt x="69" y="47"/>
                    <a:pt x="65" y="42"/>
                  </a:cubicBezTo>
                  <a:cubicBezTo>
                    <a:pt x="61" y="38"/>
                    <a:pt x="59" y="34"/>
                    <a:pt x="56" y="29"/>
                  </a:cubicBezTo>
                  <a:cubicBezTo>
                    <a:pt x="50" y="22"/>
                    <a:pt x="44" y="20"/>
                    <a:pt x="35" y="23"/>
                  </a:cubicBezTo>
                  <a:cubicBezTo>
                    <a:pt x="21" y="28"/>
                    <a:pt x="8" y="44"/>
                    <a:pt x="7" y="59"/>
                  </a:cubicBezTo>
                  <a:cubicBezTo>
                    <a:pt x="7" y="62"/>
                    <a:pt x="8" y="65"/>
                    <a:pt x="9" y="67"/>
                  </a:cubicBezTo>
                  <a:cubicBezTo>
                    <a:pt x="9" y="69"/>
                    <a:pt x="9" y="70"/>
                    <a:pt x="7" y="69"/>
                  </a:cubicBezTo>
                  <a:cubicBezTo>
                    <a:pt x="5" y="68"/>
                    <a:pt x="3" y="67"/>
                    <a:pt x="1" y="65"/>
                  </a:cubicBezTo>
                  <a:cubicBezTo>
                    <a:pt x="1" y="65"/>
                    <a:pt x="0" y="65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8" name="Freeform 2955"/>
            <p:cNvSpPr/>
            <p:nvPr/>
          </p:nvSpPr>
          <p:spPr bwMode="auto">
            <a:xfrm>
              <a:off x="6049" y="9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9" name="Freeform 2956"/>
            <p:cNvSpPr/>
            <p:nvPr/>
          </p:nvSpPr>
          <p:spPr bwMode="auto">
            <a:xfrm>
              <a:off x="6067" y="942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C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0" name="Freeform 2957"/>
            <p:cNvSpPr/>
            <p:nvPr/>
          </p:nvSpPr>
          <p:spPr bwMode="auto">
            <a:xfrm>
              <a:off x="6854" y="2512"/>
              <a:ext cx="233" cy="134"/>
            </a:xfrm>
            <a:custGeom>
              <a:avLst/>
              <a:gdLst>
                <a:gd name="T0" fmla="*/ 8 w 155"/>
                <a:gd name="T1" fmla="*/ 15 h 89"/>
                <a:gd name="T2" fmla="*/ 2 w 155"/>
                <a:gd name="T3" fmla="*/ 7 h 89"/>
                <a:gd name="T4" fmla="*/ 11 w 155"/>
                <a:gd name="T5" fmla="*/ 3 h 89"/>
                <a:gd name="T6" fmla="*/ 18 w 155"/>
                <a:gd name="T7" fmla="*/ 3 h 89"/>
                <a:gd name="T8" fmla="*/ 28 w 155"/>
                <a:gd name="T9" fmla="*/ 2 h 89"/>
                <a:gd name="T10" fmla="*/ 79 w 155"/>
                <a:gd name="T11" fmla="*/ 20 h 89"/>
                <a:gd name="T12" fmla="*/ 126 w 155"/>
                <a:gd name="T13" fmla="*/ 48 h 89"/>
                <a:gd name="T14" fmla="*/ 129 w 155"/>
                <a:gd name="T15" fmla="*/ 49 h 89"/>
                <a:gd name="T16" fmla="*/ 132 w 155"/>
                <a:gd name="T17" fmla="*/ 52 h 89"/>
                <a:gd name="T18" fmla="*/ 149 w 155"/>
                <a:gd name="T19" fmla="*/ 68 h 89"/>
                <a:gd name="T20" fmla="*/ 149 w 155"/>
                <a:gd name="T21" fmla="*/ 71 h 89"/>
                <a:gd name="T22" fmla="*/ 152 w 155"/>
                <a:gd name="T23" fmla="*/ 80 h 89"/>
                <a:gd name="T24" fmla="*/ 149 w 155"/>
                <a:gd name="T25" fmla="*/ 89 h 89"/>
                <a:gd name="T26" fmla="*/ 143 w 155"/>
                <a:gd name="T27" fmla="*/ 84 h 89"/>
                <a:gd name="T28" fmla="*/ 137 w 155"/>
                <a:gd name="T29" fmla="*/ 78 h 89"/>
                <a:gd name="T30" fmla="*/ 135 w 155"/>
                <a:gd name="T31" fmla="*/ 76 h 89"/>
                <a:gd name="T32" fmla="*/ 116 w 155"/>
                <a:gd name="T33" fmla="*/ 59 h 89"/>
                <a:gd name="T34" fmla="*/ 114 w 155"/>
                <a:gd name="T35" fmla="*/ 57 h 89"/>
                <a:gd name="T36" fmla="*/ 93 w 155"/>
                <a:gd name="T37" fmla="*/ 46 h 89"/>
                <a:gd name="T38" fmla="*/ 60 w 155"/>
                <a:gd name="T39" fmla="*/ 30 h 89"/>
                <a:gd name="T40" fmla="*/ 40 w 155"/>
                <a:gd name="T41" fmla="*/ 26 h 89"/>
                <a:gd name="T42" fmla="*/ 17 w 155"/>
                <a:gd name="T43" fmla="*/ 20 h 89"/>
                <a:gd name="T44" fmla="*/ 8 w 155"/>
                <a:gd name="T45" fmla="*/ 1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89">
                  <a:moveTo>
                    <a:pt x="8" y="15"/>
                  </a:moveTo>
                  <a:cubicBezTo>
                    <a:pt x="6" y="12"/>
                    <a:pt x="0" y="13"/>
                    <a:pt x="2" y="7"/>
                  </a:cubicBezTo>
                  <a:cubicBezTo>
                    <a:pt x="3" y="2"/>
                    <a:pt x="8" y="4"/>
                    <a:pt x="11" y="3"/>
                  </a:cubicBezTo>
                  <a:cubicBezTo>
                    <a:pt x="14" y="3"/>
                    <a:pt x="16" y="3"/>
                    <a:pt x="18" y="3"/>
                  </a:cubicBezTo>
                  <a:cubicBezTo>
                    <a:pt x="21" y="0"/>
                    <a:pt x="24" y="1"/>
                    <a:pt x="28" y="2"/>
                  </a:cubicBezTo>
                  <a:cubicBezTo>
                    <a:pt x="45" y="7"/>
                    <a:pt x="62" y="12"/>
                    <a:pt x="79" y="20"/>
                  </a:cubicBezTo>
                  <a:cubicBezTo>
                    <a:pt x="96" y="27"/>
                    <a:pt x="112" y="36"/>
                    <a:pt x="126" y="48"/>
                  </a:cubicBezTo>
                  <a:cubicBezTo>
                    <a:pt x="127" y="48"/>
                    <a:pt x="128" y="49"/>
                    <a:pt x="129" y="49"/>
                  </a:cubicBezTo>
                  <a:cubicBezTo>
                    <a:pt x="130" y="50"/>
                    <a:pt x="131" y="51"/>
                    <a:pt x="132" y="52"/>
                  </a:cubicBezTo>
                  <a:cubicBezTo>
                    <a:pt x="137" y="58"/>
                    <a:pt x="145" y="61"/>
                    <a:pt x="149" y="68"/>
                  </a:cubicBezTo>
                  <a:cubicBezTo>
                    <a:pt x="149" y="69"/>
                    <a:pt x="149" y="70"/>
                    <a:pt x="149" y="71"/>
                  </a:cubicBezTo>
                  <a:cubicBezTo>
                    <a:pt x="149" y="74"/>
                    <a:pt x="151" y="77"/>
                    <a:pt x="152" y="80"/>
                  </a:cubicBezTo>
                  <a:cubicBezTo>
                    <a:pt x="155" y="84"/>
                    <a:pt x="154" y="88"/>
                    <a:pt x="149" y="89"/>
                  </a:cubicBezTo>
                  <a:cubicBezTo>
                    <a:pt x="145" y="89"/>
                    <a:pt x="143" y="87"/>
                    <a:pt x="143" y="84"/>
                  </a:cubicBezTo>
                  <a:cubicBezTo>
                    <a:pt x="141" y="81"/>
                    <a:pt x="140" y="80"/>
                    <a:pt x="137" y="78"/>
                  </a:cubicBezTo>
                  <a:cubicBezTo>
                    <a:pt x="136" y="78"/>
                    <a:pt x="136" y="77"/>
                    <a:pt x="135" y="76"/>
                  </a:cubicBezTo>
                  <a:cubicBezTo>
                    <a:pt x="129" y="70"/>
                    <a:pt x="122" y="65"/>
                    <a:pt x="116" y="59"/>
                  </a:cubicBezTo>
                  <a:cubicBezTo>
                    <a:pt x="115" y="58"/>
                    <a:pt x="115" y="58"/>
                    <a:pt x="114" y="57"/>
                  </a:cubicBezTo>
                  <a:cubicBezTo>
                    <a:pt x="107" y="53"/>
                    <a:pt x="101" y="47"/>
                    <a:pt x="93" y="46"/>
                  </a:cubicBezTo>
                  <a:cubicBezTo>
                    <a:pt x="83" y="39"/>
                    <a:pt x="72" y="34"/>
                    <a:pt x="60" y="30"/>
                  </a:cubicBezTo>
                  <a:cubicBezTo>
                    <a:pt x="53" y="31"/>
                    <a:pt x="47" y="27"/>
                    <a:pt x="40" y="26"/>
                  </a:cubicBezTo>
                  <a:cubicBezTo>
                    <a:pt x="32" y="25"/>
                    <a:pt x="25" y="21"/>
                    <a:pt x="17" y="20"/>
                  </a:cubicBezTo>
                  <a:cubicBezTo>
                    <a:pt x="13" y="20"/>
                    <a:pt x="10" y="18"/>
                    <a:pt x="8" y="15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1" name="Freeform 2958"/>
            <p:cNvSpPr/>
            <p:nvPr/>
          </p:nvSpPr>
          <p:spPr bwMode="auto">
            <a:xfrm>
              <a:off x="7025" y="259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2" name="Freeform 2959"/>
            <p:cNvSpPr/>
            <p:nvPr/>
          </p:nvSpPr>
          <p:spPr bwMode="auto">
            <a:xfrm>
              <a:off x="6979" y="2638"/>
              <a:ext cx="126" cy="171"/>
            </a:xfrm>
            <a:custGeom>
              <a:avLst/>
              <a:gdLst>
                <a:gd name="T0" fmla="*/ 60 w 84"/>
                <a:gd name="T1" fmla="*/ 0 h 114"/>
                <a:gd name="T2" fmla="*/ 66 w 84"/>
                <a:gd name="T3" fmla="*/ 4 h 114"/>
                <a:gd name="T4" fmla="*/ 84 w 84"/>
                <a:gd name="T5" fmla="*/ 24 h 114"/>
                <a:gd name="T6" fmla="*/ 53 w 84"/>
                <a:gd name="T7" fmla="*/ 92 h 114"/>
                <a:gd name="T8" fmla="*/ 19 w 84"/>
                <a:gd name="T9" fmla="*/ 112 h 114"/>
                <a:gd name="T10" fmla="*/ 4 w 84"/>
                <a:gd name="T11" fmla="*/ 107 h 114"/>
                <a:gd name="T12" fmla="*/ 0 w 84"/>
                <a:gd name="T13" fmla="*/ 102 h 114"/>
                <a:gd name="T14" fmla="*/ 8 w 84"/>
                <a:gd name="T15" fmla="*/ 100 h 114"/>
                <a:gd name="T16" fmla="*/ 40 w 84"/>
                <a:gd name="T17" fmla="*/ 76 h 114"/>
                <a:gd name="T18" fmla="*/ 57 w 84"/>
                <a:gd name="T19" fmla="*/ 28 h 114"/>
                <a:gd name="T20" fmla="*/ 57 w 84"/>
                <a:gd name="T21" fmla="*/ 10 h 114"/>
                <a:gd name="T22" fmla="*/ 60 w 84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4">
                  <a:moveTo>
                    <a:pt x="60" y="0"/>
                  </a:moveTo>
                  <a:cubicBezTo>
                    <a:pt x="62" y="1"/>
                    <a:pt x="64" y="3"/>
                    <a:pt x="66" y="4"/>
                  </a:cubicBezTo>
                  <a:cubicBezTo>
                    <a:pt x="76" y="7"/>
                    <a:pt x="83" y="13"/>
                    <a:pt x="84" y="24"/>
                  </a:cubicBezTo>
                  <a:cubicBezTo>
                    <a:pt x="79" y="49"/>
                    <a:pt x="68" y="71"/>
                    <a:pt x="53" y="92"/>
                  </a:cubicBezTo>
                  <a:cubicBezTo>
                    <a:pt x="45" y="103"/>
                    <a:pt x="33" y="109"/>
                    <a:pt x="19" y="112"/>
                  </a:cubicBezTo>
                  <a:cubicBezTo>
                    <a:pt x="13" y="114"/>
                    <a:pt x="9" y="110"/>
                    <a:pt x="4" y="107"/>
                  </a:cubicBezTo>
                  <a:cubicBezTo>
                    <a:pt x="3" y="106"/>
                    <a:pt x="2" y="104"/>
                    <a:pt x="0" y="102"/>
                  </a:cubicBezTo>
                  <a:cubicBezTo>
                    <a:pt x="3" y="101"/>
                    <a:pt x="5" y="100"/>
                    <a:pt x="8" y="100"/>
                  </a:cubicBezTo>
                  <a:cubicBezTo>
                    <a:pt x="23" y="98"/>
                    <a:pt x="34" y="90"/>
                    <a:pt x="40" y="76"/>
                  </a:cubicBezTo>
                  <a:cubicBezTo>
                    <a:pt x="47" y="61"/>
                    <a:pt x="51" y="44"/>
                    <a:pt x="57" y="28"/>
                  </a:cubicBezTo>
                  <a:cubicBezTo>
                    <a:pt x="59" y="23"/>
                    <a:pt x="58" y="16"/>
                    <a:pt x="57" y="10"/>
                  </a:cubicBezTo>
                  <a:cubicBezTo>
                    <a:pt x="56" y="6"/>
                    <a:pt x="57" y="3"/>
                    <a:pt x="6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3" name="Freeform 2960"/>
            <p:cNvSpPr/>
            <p:nvPr/>
          </p:nvSpPr>
          <p:spPr bwMode="auto">
            <a:xfrm>
              <a:off x="6884" y="2751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1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4" name="Freeform 2961"/>
            <p:cNvSpPr/>
            <p:nvPr/>
          </p:nvSpPr>
          <p:spPr bwMode="auto">
            <a:xfrm>
              <a:off x="6872" y="2748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9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5" name="Freeform 2962"/>
            <p:cNvSpPr/>
            <p:nvPr/>
          </p:nvSpPr>
          <p:spPr bwMode="auto">
            <a:xfrm>
              <a:off x="7057" y="262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6" name="Freeform 2963"/>
            <p:cNvSpPr/>
            <p:nvPr/>
          </p:nvSpPr>
          <p:spPr bwMode="auto">
            <a:xfrm>
              <a:off x="7570" y="1740"/>
              <a:ext cx="114" cy="69"/>
            </a:xfrm>
            <a:custGeom>
              <a:avLst/>
              <a:gdLst>
                <a:gd name="T0" fmla="*/ 59 w 76"/>
                <a:gd name="T1" fmla="*/ 6 h 46"/>
                <a:gd name="T2" fmla="*/ 67 w 76"/>
                <a:gd name="T3" fmla="*/ 2 h 46"/>
                <a:gd name="T4" fmla="*/ 71 w 76"/>
                <a:gd name="T5" fmla="*/ 0 h 46"/>
                <a:gd name="T6" fmla="*/ 71 w 76"/>
                <a:gd name="T7" fmla="*/ 0 h 46"/>
                <a:gd name="T8" fmla="*/ 72 w 76"/>
                <a:gd name="T9" fmla="*/ 25 h 46"/>
                <a:gd name="T10" fmla="*/ 63 w 76"/>
                <a:gd name="T11" fmla="*/ 33 h 46"/>
                <a:gd name="T12" fmla="*/ 27 w 76"/>
                <a:gd name="T13" fmla="*/ 43 h 46"/>
                <a:gd name="T14" fmla="*/ 7 w 76"/>
                <a:gd name="T15" fmla="*/ 46 h 46"/>
                <a:gd name="T16" fmla="*/ 4 w 76"/>
                <a:gd name="T17" fmla="*/ 43 h 46"/>
                <a:gd name="T18" fmla="*/ 3 w 76"/>
                <a:gd name="T19" fmla="*/ 38 h 46"/>
                <a:gd name="T20" fmla="*/ 3 w 76"/>
                <a:gd name="T21" fmla="*/ 30 h 46"/>
                <a:gd name="T22" fmla="*/ 8 w 76"/>
                <a:gd name="T23" fmla="*/ 28 h 46"/>
                <a:gd name="T24" fmla="*/ 42 w 76"/>
                <a:gd name="T25" fmla="*/ 23 h 46"/>
                <a:gd name="T26" fmla="*/ 38 w 76"/>
                <a:gd name="T27" fmla="*/ 30 h 46"/>
                <a:gd name="T28" fmla="*/ 25 w 76"/>
                <a:gd name="T29" fmla="*/ 38 h 46"/>
                <a:gd name="T30" fmla="*/ 51 w 76"/>
                <a:gd name="T31" fmla="*/ 25 h 46"/>
                <a:gd name="T32" fmla="*/ 57 w 76"/>
                <a:gd name="T33" fmla="*/ 10 h 46"/>
                <a:gd name="T34" fmla="*/ 59 w 76"/>
                <a:gd name="T35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6">
                  <a:moveTo>
                    <a:pt x="59" y="6"/>
                  </a:moveTo>
                  <a:cubicBezTo>
                    <a:pt x="62" y="4"/>
                    <a:pt x="65" y="3"/>
                    <a:pt x="67" y="2"/>
                  </a:cubicBezTo>
                  <a:cubicBezTo>
                    <a:pt x="68" y="1"/>
                    <a:pt x="70" y="1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6" y="8"/>
                    <a:pt x="73" y="17"/>
                    <a:pt x="72" y="25"/>
                  </a:cubicBezTo>
                  <a:cubicBezTo>
                    <a:pt x="71" y="29"/>
                    <a:pt x="67" y="32"/>
                    <a:pt x="63" y="33"/>
                  </a:cubicBezTo>
                  <a:cubicBezTo>
                    <a:pt x="51" y="35"/>
                    <a:pt x="39" y="39"/>
                    <a:pt x="27" y="43"/>
                  </a:cubicBezTo>
                  <a:cubicBezTo>
                    <a:pt x="21" y="45"/>
                    <a:pt x="14" y="45"/>
                    <a:pt x="7" y="46"/>
                  </a:cubicBezTo>
                  <a:cubicBezTo>
                    <a:pt x="5" y="46"/>
                    <a:pt x="2" y="45"/>
                    <a:pt x="4" y="43"/>
                  </a:cubicBezTo>
                  <a:cubicBezTo>
                    <a:pt x="7" y="40"/>
                    <a:pt x="8" y="39"/>
                    <a:pt x="3" y="38"/>
                  </a:cubicBezTo>
                  <a:cubicBezTo>
                    <a:pt x="0" y="36"/>
                    <a:pt x="0" y="32"/>
                    <a:pt x="3" y="30"/>
                  </a:cubicBezTo>
                  <a:cubicBezTo>
                    <a:pt x="4" y="29"/>
                    <a:pt x="6" y="28"/>
                    <a:pt x="8" y="28"/>
                  </a:cubicBezTo>
                  <a:cubicBezTo>
                    <a:pt x="20" y="27"/>
                    <a:pt x="31" y="23"/>
                    <a:pt x="42" y="23"/>
                  </a:cubicBezTo>
                  <a:cubicBezTo>
                    <a:pt x="44" y="27"/>
                    <a:pt x="41" y="28"/>
                    <a:pt x="38" y="30"/>
                  </a:cubicBezTo>
                  <a:cubicBezTo>
                    <a:pt x="34" y="33"/>
                    <a:pt x="28" y="35"/>
                    <a:pt x="25" y="38"/>
                  </a:cubicBezTo>
                  <a:cubicBezTo>
                    <a:pt x="33" y="34"/>
                    <a:pt x="42" y="28"/>
                    <a:pt x="51" y="25"/>
                  </a:cubicBezTo>
                  <a:cubicBezTo>
                    <a:pt x="60" y="22"/>
                    <a:pt x="60" y="18"/>
                    <a:pt x="57" y="10"/>
                  </a:cubicBezTo>
                  <a:cubicBezTo>
                    <a:pt x="56" y="8"/>
                    <a:pt x="58" y="7"/>
                    <a:pt x="59" y="6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7" name="Freeform 2964"/>
            <p:cNvSpPr/>
            <p:nvPr/>
          </p:nvSpPr>
          <p:spPr bwMode="auto">
            <a:xfrm>
              <a:off x="7589" y="1753"/>
              <a:ext cx="80" cy="50"/>
            </a:xfrm>
            <a:custGeom>
              <a:avLst/>
              <a:gdLst>
                <a:gd name="T0" fmla="*/ 44 w 53"/>
                <a:gd name="T1" fmla="*/ 0 h 33"/>
                <a:gd name="T2" fmla="*/ 48 w 53"/>
                <a:gd name="T3" fmla="*/ 15 h 33"/>
                <a:gd name="T4" fmla="*/ 40 w 53"/>
                <a:gd name="T5" fmla="*/ 20 h 33"/>
                <a:gd name="T6" fmla="*/ 8 w 53"/>
                <a:gd name="T7" fmla="*/ 31 h 33"/>
                <a:gd name="T8" fmla="*/ 0 w 53"/>
                <a:gd name="T9" fmla="*/ 32 h 33"/>
                <a:gd name="T10" fmla="*/ 29 w 53"/>
                <a:gd name="T11" fmla="*/ 14 h 33"/>
                <a:gd name="T12" fmla="*/ 29 w 53"/>
                <a:gd name="T13" fmla="*/ 14 h 33"/>
                <a:gd name="T14" fmla="*/ 31 w 53"/>
                <a:gd name="T15" fmla="*/ 12 h 33"/>
                <a:gd name="T16" fmla="*/ 31 w 53"/>
                <a:gd name="T17" fmla="*/ 12 h 33"/>
                <a:gd name="T18" fmla="*/ 33 w 53"/>
                <a:gd name="T19" fmla="*/ 10 h 33"/>
                <a:gd name="T20" fmla="*/ 33 w 53"/>
                <a:gd name="T21" fmla="*/ 10 h 33"/>
                <a:gd name="T22" fmla="*/ 35 w 53"/>
                <a:gd name="T23" fmla="*/ 8 h 33"/>
                <a:gd name="T24" fmla="*/ 41 w 53"/>
                <a:gd name="T25" fmla="*/ 2 h 33"/>
                <a:gd name="T26" fmla="*/ 41 w 53"/>
                <a:gd name="T27" fmla="*/ 2 h 33"/>
                <a:gd name="T28" fmla="*/ 43 w 53"/>
                <a:gd name="T29" fmla="*/ 1 h 33"/>
                <a:gd name="T30" fmla="*/ 44 w 53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33">
                  <a:moveTo>
                    <a:pt x="44" y="0"/>
                  </a:moveTo>
                  <a:cubicBezTo>
                    <a:pt x="52" y="3"/>
                    <a:pt x="53" y="8"/>
                    <a:pt x="48" y="15"/>
                  </a:cubicBezTo>
                  <a:cubicBezTo>
                    <a:pt x="46" y="17"/>
                    <a:pt x="43" y="19"/>
                    <a:pt x="40" y="20"/>
                  </a:cubicBezTo>
                  <a:cubicBezTo>
                    <a:pt x="29" y="23"/>
                    <a:pt x="19" y="28"/>
                    <a:pt x="8" y="31"/>
                  </a:cubicBezTo>
                  <a:cubicBezTo>
                    <a:pt x="6" y="32"/>
                    <a:pt x="4" y="33"/>
                    <a:pt x="0" y="32"/>
                  </a:cubicBezTo>
                  <a:cubicBezTo>
                    <a:pt x="10" y="26"/>
                    <a:pt x="21" y="22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1"/>
                    <a:pt x="32" y="11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9"/>
                    <a:pt x="34" y="9"/>
                    <a:pt x="35" y="8"/>
                  </a:cubicBezTo>
                  <a:cubicBezTo>
                    <a:pt x="37" y="7"/>
                    <a:pt x="39" y="5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1"/>
                    <a:pt x="44" y="1"/>
                    <a:pt x="44" y="0"/>
                  </a:cubicBezTo>
                  <a:close/>
                </a:path>
              </a:pathLst>
            </a:custGeom>
            <a:solidFill>
              <a:srgbClr val="C98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8" name="Freeform 2965"/>
            <p:cNvSpPr/>
            <p:nvPr/>
          </p:nvSpPr>
          <p:spPr bwMode="auto">
            <a:xfrm>
              <a:off x="7645" y="175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1 h 2"/>
                <a:gd name="T6" fmla="*/ 4 w 4"/>
                <a:gd name="T7" fmla="*/ 2 h 2"/>
                <a:gd name="T8" fmla="*/ 4 w 4"/>
                <a:gd name="T9" fmla="*/ 2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9" name="Freeform 2966"/>
            <p:cNvSpPr/>
            <p:nvPr/>
          </p:nvSpPr>
          <p:spPr bwMode="auto">
            <a:xfrm>
              <a:off x="7633" y="177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0" name="Freeform 2967"/>
            <p:cNvSpPr/>
            <p:nvPr/>
          </p:nvSpPr>
          <p:spPr bwMode="auto">
            <a:xfrm>
              <a:off x="7636" y="176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1" name="Freeform 2968"/>
            <p:cNvSpPr/>
            <p:nvPr/>
          </p:nvSpPr>
          <p:spPr bwMode="auto">
            <a:xfrm>
              <a:off x="7639" y="176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2" name="Freeform 2969"/>
            <p:cNvSpPr/>
            <p:nvPr/>
          </p:nvSpPr>
          <p:spPr bwMode="auto">
            <a:xfrm>
              <a:off x="7708" y="1522"/>
              <a:ext cx="72" cy="158"/>
            </a:xfrm>
            <a:custGeom>
              <a:avLst/>
              <a:gdLst>
                <a:gd name="T0" fmla="*/ 46 w 48"/>
                <a:gd name="T1" fmla="*/ 3 h 105"/>
                <a:gd name="T2" fmla="*/ 46 w 48"/>
                <a:gd name="T3" fmla="*/ 5 h 105"/>
                <a:gd name="T4" fmla="*/ 45 w 48"/>
                <a:gd name="T5" fmla="*/ 23 h 105"/>
                <a:gd name="T6" fmla="*/ 47 w 48"/>
                <a:gd name="T7" fmla="*/ 32 h 105"/>
                <a:gd name="T8" fmla="*/ 39 w 48"/>
                <a:gd name="T9" fmla="*/ 37 h 105"/>
                <a:gd name="T10" fmla="*/ 28 w 48"/>
                <a:gd name="T11" fmla="*/ 47 h 105"/>
                <a:gd name="T12" fmla="*/ 31 w 48"/>
                <a:gd name="T13" fmla="*/ 57 h 105"/>
                <a:gd name="T14" fmla="*/ 35 w 48"/>
                <a:gd name="T15" fmla="*/ 64 h 105"/>
                <a:gd name="T16" fmla="*/ 32 w 48"/>
                <a:gd name="T17" fmla="*/ 73 h 105"/>
                <a:gd name="T18" fmla="*/ 24 w 48"/>
                <a:gd name="T19" fmla="*/ 78 h 105"/>
                <a:gd name="T20" fmla="*/ 14 w 48"/>
                <a:gd name="T21" fmla="*/ 84 h 105"/>
                <a:gd name="T22" fmla="*/ 12 w 48"/>
                <a:gd name="T23" fmla="*/ 93 h 105"/>
                <a:gd name="T24" fmla="*/ 12 w 48"/>
                <a:gd name="T25" fmla="*/ 94 h 105"/>
                <a:gd name="T26" fmla="*/ 9 w 48"/>
                <a:gd name="T27" fmla="*/ 99 h 105"/>
                <a:gd name="T28" fmla="*/ 8 w 48"/>
                <a:gd name="T29" fmla="*/ 99 h 105"/>
                <a:gd name="T30" fmla="*/ 2 w 48"/>
                <a:gd name="T31" fmla="*/ 105 h 105"/>
                <a:gd name="T32" fmla="*/ 1 w 48"/>
                <a:gd name="T33" fmla="*/ 104 h 105"/>
                <a:gd name="T34" fmla="*/ 0 w 48"/>
                <a:gd name="T35" fmla="*/ 99 h 105"/>
                <a:gd name="T36" fmla="*/ 34 w 48"/>
                <a:gd name="T37" fmla="*/ 19 h 105"/>
                <a:gd name="T38" fmla="*/ 38 w 48"/>
                <a:gd name="T39" fmla="*/ 7 h 105"/>
                <a:gd name="T40" fmla="*/ 46 w 48"/>
                <a:gd name="T41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05">
                  <a:moveTo>
                    <a:pt x="46" y="3"/>
                  </a:moveTo>
                  <a:cubicBezTo>
                    <a:pt x="46" y="4"/>
                    <a:pt x="46" y="4"/>
                    <a:pt x="46" y="5"/>
                  </a:cubicBezTo>
                  <a:cubicBezTo>
                    <a:pt x="41" y="11"/>
                    <a:pt x="41" y="17"/>
                    <a:pt x="45" y="23"/>
                  </a:cubicBezTo>
                  <a:cubicBezTo>
                    <a:pt x="46" y="26"/>
                    <a:pt x="48" y="28"/>
                    <a:pt x="47" y="32"/>
                  </a:cubicBezTo>
                  <a:cubicBezTo>
                    <a:pt x="46" y="35"/>
                    <a:pt x="46" y="39"/>
                    <a:pt x="39" y="37"/>
                  </a:cubicBezTo>
                  <a:cubicBezTo>
                    <a:pt x="35" y="35"/>
                    <a:pt x="30" y="40"/>
                    <a:pt x="28" y="47"/>
                  </a:cubicBezTo>
                  <a:cubicBezTo>
                    <a:pt x="26" y="51"/>
                    <a:pt x="26" y="55"/>
                    <a:pt x="31" y="57"/>
                  </a:cubicBezTo>
                  <a:cubicBezTo>
                    <a:pt x="35" y="58"/>
                    <a:pt x="36" y="60"/>
                    <a:pt x="35" y="64"/>
                  </a:cubicBezTo>
                  <a:cubicBezTo>
                    <a:pt x="34" y="67"/>
                    <a:pt x="34" y="70"/>
                    <a:pt x="32" y="73"/>
                  </a:cubicBezTo>
                  <a:cubicBezTo>
                    <a:pt x="31" y="77"/>
                    <a:pt x="28" y="79"/>
                    <a:pt x="24" y="78"/>
                  </a:cubicBezTo>
                  <a:cubicBezTo>
                    <a:pt x="18" y="76"/>
                    <a:pt x="16" y="80"/>
                    <a:pt x="14" y="84"/>
                  </a:cubicBezTo>
                  <a:cubicBezTo>
                    <a:pt x="13" y="87"/>
                    <a:pt x="12" y="90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6"/>
                    <a:pt x="10" y="98"/>
                    <a:pt x="9" y="99"/>
                  </a:cubicBezTo>
                  <a:cubicBezTo>
                    <a:pt x="9" y="99"/>
                    <a:pt x="8" y="99"/>
                    <a:pt x="8" y="99"/>
                  </a:cubicBezTo>
                  <a:cubicBezTo>
                    <a:pt x="6" y="101"/>
                    <a:pt x="5" y="103"/>
                    <a:pt x="2" y="105"/>
                  </a:cubicBezTo>
                  <a:cubicBezTo>
                    <a:pt x="2" y="104"/>
                    <a:pt x="1" y="104"/>
                    <a:pt x="1" y="104"/>
                  </a:cubicBezTo>
                  <a:cubicBezTo>
                    <a:pt x="0" y="102"/>
                    <a:pt x="0" y="101"/>
                    <a:pt x="0" y="99"/>
                  </a:cubicBezTo>
                  <a:cubicBezTo>
                    <a:pt x="11" y="72"/>
                    <a:pt x="21" y="45"/>
                    <a:pt x="34" y="19"/>
                  </a:cubicBezTo>
                  <a:cubicBezTo>
                    <a:pt x="36" y="15"/>
                    <a:pt x="36" y="11"/>
                    <a:pt x="38" y="7"/>
                  </a:cubicBezTo>
                  <a:cubicBezTo>
                    <a:pt x="39" y="3"/>
                    <a:pt x="42" y="0"/>
                    <a:pt x="46" y="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3" name="Freeform 2970"/>
            <p:cNvSpPr/>
            <p:nvPr/>
          </p:nvSpPr>
          <p:spPr bwMode="auto">
            <a:xfrm>
              <a:off x="7715" y="1656"/>
              <a:ext cx="33" cy="37"/>
            </a:xfrm>
            <a:custGeom>
              <a:avLst/>
              <a:gdLst>
                <a:gd name="T0" fmla="*/ 22 w 22"/>
                <a:gd name="T1" fmla="*/ 4 h 25"/>
                <a:gd name="T2" fmla="*/ 7 w 22"/>
                <a:gd name="T3" fmla="*/ 25 h 25"/>
                <a:gd name="T4" fmla="*/ 3 w 22"/>
                <a:gd name="T5" fmla="*/ 10 h 25"/>
                <a:gd name="T6" fmla="*/ 3 w 22"/>
                <a:gd name="T7" fmla="*/ 10 h 25"/>
                <a:gd name="T8" fmla="*/ 7 w 22"/>
                <a:gd name="T9" fmla="*/ 4 h 25"/>
                <a:gd name="T10" fmla="*/ 7 w 22"/>
                <a:gd name="T11" fmla="*/ 4 h 25"/>
                <a:gd name="T12" fmla="*/ 22 w 22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22" y="4"/>
                  </a:moveTo>
                  <a:cubicBezTo>
                    <a:pt x="18" y="12"/>
                    <a:pt x="13" y="19"/>
                    <a:pt x="7" y="25"/>
                  </a:cubicBezTo>
                  <a:cubicBezTo>
                    <a:pt x="4" y="21"/>
                    <a:pt x="0" y="1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8"/>
                    <a:pt x="5" y="6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2" y="0"/>
                    <a:pt x="17" y="2"/>
                    <a:pt x="22" y="4"/>
                  </a:cubicBezTo>
                  <a:close/>
                </a:path>
              </a:pathLst>
            </a:custGeom>
            <a:solidFill>
              <a:srgbClr val="E6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4" name="Freeform 2971"/>
            <p:cNvSpPr/>
            <p:nvPr/>
          </p:nvSpPr>
          <p:spPr bwMode="auto">
            <a:xfrm>
              <a:off x="7676" y="1677"/>
              <a:ext cx="35" cy="40"/>
            </a:xfrm>
            <a:custGeom>
              <a:avLst/>
              <a:gdLst>
                <a:gd name="T0" fmla="*/ 23 w 23"/>
                <a:gd name="T1" fmla="*/ 2 h 27"/>
                <a:gd name="T2" fmla="*/ 15 w 23"/>
                <a:gd name="T3" fmla="*/ 14 h 27"/>
                <a:gd name="T4" fmla="*/ 2 w 23"/>
                <a:gd name="T5" fmla="*/ 27 h 27"/>
                <a:gd name="T6" fmla="*/ 1 w 23"/>
                <a:gd name="T7" fmla="*/ 26 h 27"/>
                <a:gd name="T8" fmla="*/ 0 w 23"/>
                <a:gd name="T9" fmla="*/ 24 h 27"/>
                <a:gd name="T10" fmla="*/ 0 w 23"/>
                <a:gd name="T11" fmla="*/ 22 h 27"/>
                <a:gd name="T12" fmla="*/ 1 w 23"/>
                <a:gd name="T13" fmla="*/ 20 h 27"/>
                <a:gd name="T14" fmla="*/ 2 w 23"/>
                <a:gd name="T15" fmla="*/ 19 h 27"/>
                <a:gd name="T16" fmla="*/ 3 w 23"/>
                <a:gd name="T17" fmla="*/ 18 h 27"/>
                <a:gd name="T18" fmla="*/ 4 w 23"/>
                <a:gd name="T19" fmla="*/ 17 h 27"/>
                <a:gd name="T20" fmla="*/ 5 w 23"/>
                <a:gd name="T21" fmla="*/ 15 h 27"/>
                <a:gd name="T22" fmla="*/ 6 w 23"/>
                <a:gd name="T23" fmla="*/ 15 h 27"/>
                <a:gd name="T24" fmla="*/ 7 w 23"/>
                <a:gd name="T25" fmla="*/ 13 h 27"/>
                <a:gd name="T26" fmla="*/ 8 w 23"/>
                <a:gd name="T27" fmla="*/ 13 h 27"/>
                <a:gd name="T28" fmla="*/ 9 w 23"/>
                <a:gd name="T29" fmla="*/ 11 h 27"/>
                <a:gd name="T30" fmla="*/ 10 w 23"/>
                <a:gd name="T31" fmla="*/ 11 h 27"/>
                <a:gd name="T32" fmla="*/ 11 w 23"/>
                <a:gd name="T33" fmla="*/ 9 h 27"/>
                <a:gd name="T34" fmla="*/ 12 w 23"/>
                <a:gd name="T35" fmla="*/ 9 h 27"/>
                <a:gd name="T36" fmla="*/ 13 w 23"/>
                <a:gd name="T37" fmla="*/ 7 h 27"/>
                <a:gd name="T38" fmla="*/ 14 w 23"/>
                <a:gd name="T39" fmla="*/ 5 h 27"/>
                <a:gd name="T40" fmla="*/ 15 w 23"/>
                <a:gd name="T41" fmla="*/ 4 h 27"/>
                <a:gd name="T42" fmla="*/ 16 w 23"/>
                <a:gd name="T43" fmla="*/ 3 h 27"/>
                <a:gd name="T44" fmla="*/ 18 w 23"/>
                <a:gd name="T45" fmla="*/ 2 h 27"/>
                <a:gd name="T46" fmla="*/ 19 w 23"/>
                <a:gd name="T47" fmla="*/ 1 h 27"/>
                <a:gd name="T48" fmla="*/ 23 w 23"/>
                <a:gd name="T4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27">
                  <a:moveTo>
                    <a:pt x="23" y="2"/>
                  </a:moveTo>
                  <a:cubicBezTo>
                    <a:pt x="22" y="7"/>
                    <a:pt x="19" y="11"/>
                    <a:pt x="15" y="14"/>
                  </a:cubicBezTo>
                  <a:cubicBezTo>
                    <a:pt x="11" y="18"/>
                    <a:pt x="7" y="23"/>
                    <a:pt x="2" y="27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8"/>
                    <a:pt x="12" y="8"/>
                    <a:pt x="13" y="7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1"/>
                    <a:pt x="22" y="0"/>
                    <a:pt x="23" y="2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5" name="Freeform 2972"/>
            <p:cNvSpPr/>
            <p:nvPr/>
          </p:nvSpPr>
          <p:spPr bwMode="auto">
            <a:xfrm>
              <a:off x="7637" y="1732"/>
              <a:ext cx="24" cy="20"/>
            </a:xfrm>
            <a:custGeom>
              <a:avLst/>
              <a:gdLst>
                <a:gd name="T0" fmla="*/ 16 w 16"/>
                <a:gd name="T1" fmla="*/ 3 h 13"/>
                <a:gd name="T2" fmla="*/ 1 w 16"/>
                <a:gd name="T3" fmla="*/ 13 h 13"/>
                <a:gd name="T4" fmla="*/ 0 w 16"/>
                <a:gd name="T5" fmla="*/ 11 h 13"/>
                <a:gd name="T6" fmla="*/ 15 w 16"/>
                <a:gd name="T7" fmla="*/ 0 h 13"/>
                <a:gd name="T8" fmla="*/ 16 w 16"/>
                <a:gd name="T9" fmla="*/ 1 h 13"/>
                <a:gd name="T10" fmla="*/ 16 w 16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6" y="3"/>
                  </a:moveTo>
                  <a:cubicBezTo>
                    <a:pt x="12" y="8"/>
                    <a:pt x="7" y="11"/>
                    <a:pt x="1" y="13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3" y="5"/>
                    <a:pt x="8" y="2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6" name="Freeform 2973"/>
            <p:cNvSpPr/>
            <p:nvPr/>
          </p:nvSpPr>
          <p:spPr bwMode="auto">
            <a:xfrm>
              <a:off x="7661" y="173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  <a:gd name="T10" fmla="*/ 1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7" name="Freeform 2974"/>
            <p:cNvSpPr/>
            <p:nvPr/>
          </p:nvSpPr>
          <p:spPr bwMode="auto">
            <a:xfrm>
              <a:off x="7663" y="1728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8" name="Freeform 2975"/>
            <p:cNvSpPr/>
            <p:nvPr/>
          </p:nvSpPr>
          <p:spPr bwMode="auto">
            <a:xfrm>
              <a:off x="7666" y="1725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9" name="Freeform 2976"/>
            <p:cNvSpPr/>
            <p:nvPr/>
          </p:nvSpPr>
          <p:spPr bwMode="auto">
            <a:xfrm>
              <a:off x="7669" y="1722"/>
              <a:ext cx="4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0" name="Freeform 2977"/>
            <p:cNvSpPr/>
            <p:nvPr/>
          </p:nvSpPr>
          <p:spPr bwMode="auto">
            <a:xfrm>
              <a:off x="7672" y="1719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0 w 3"/>
                <a:gd name="T7" fmla="*/ 1 h 2"/>
                <a:gd name="T8" fmla="*/ 1 w 3"/>
                <a:gd name="T9" fmla="*/ 0 h 2"/>
                <a:gd name="T10" fmla="*/ 2 w 3"/>
                <a:gd name="T11" fmla="*/ 0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1" name="Freeform 2978"/>
            <p:cNvSpPr/>
            <p:nvPr/>
          </p:nvSpPr>
          <p:spPr bwMode="auto">
            <a:xfrm>
              <a:off x="7675" y="1716"/>
              <a:ext cx="4" cy="4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1 w 3"/>
                <a:gd name="T5" fmla="*/ 2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2" name="Freeform 2979"/>
            <p:cNvSpPr/>
            <p:nvPr/>
          </p:nvSpPr>
          <p:spPr bwMode="auto">
            <a:xfrm>
              <a:off x="7586" y="1749"/>
              <a:ext cx="53" cy="22"/>
            </a:xfrm>
            <a:custGeom>
              <a:avLst/>
              <a:gdLst>
                <a:gd name="T0" fmla="*/ 6 w 35"/>
                <a:gd name="T1" fmla="*/ 13 h 15"/>
                <a:gd name="T2" fmla="*/ 0 w 35"/>
                <a:gd name="T3" fmla="*/ 13 h 15"/>
                <a:gd name="T4" fmla="*/ 0 w 35"/>
                <a:gd name="T5" fmla="*/ 10 h 15"/>
                <a:gd name="T6" fmla="*/ 29 w 35"/>
                <a:gd name="T7" fmla="*/ 1 h 15"/>
                <a:gd name="T8" fmla="*/ 35 w 35"/>
                <a:gd name="T9" fmla="*/ 2 h 15"/>
                <a:gd name="T10" fmla="*/ 35 w 35"/>
                <a:gd name="T11" fmla="*/ 2 h 15"/>
                <a:gd name="T12" fmla="*/ 25 w 35"/>
                <a:gd name="T13" fmla="*/ 8 h 15"/>
                <a:gd name="T14" fmla="*/ 14 w 35"/>
                <a:gd name="T15" fmla="*/ 13 h 15"/>
                <a:gd name="T16" fmla="*/ 6 w 35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5">
                  <a:moveTo>
                    <a:pt x="6" y="13"/>
                  </a:moveTo>
                  <a:cubicBezTo>
                    <a:pt x="4" y="13"/>
                    <a:pt x="2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0" y="6"/>
                    <a:pt x="20" y="4"/>
                    <a:pt x="29" y="1"/>
                  </a:cubicBezTo>
                  <a:cubicBezTo>
                    <a:pt x="31" y="0"/>
                    <a:pt x="33" y="0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6"/>
                    <a:pt x="29" y="6"/>
                    <a:pt x="25" y="8"/>
                  </a:cubicBezTo>
                  <a:cubicBezTo>
                    <a:pt x="21" y="9"/>
                    <a:pt x="17" y="11"/>
                    <a:pt x="14" y="13"/>
                  </a:cubicBezTo>
                  <a:cubicBezTo>
                    <a:pt x="11" y="15"/>
                    <a:pt x="9" y="15"/>
                    <a:pt x="6" y="13"/>
                  </a:cubicBezTo>
                  <a:close/>
                </a:path>
              </a:pathLst>
            </a:custGeom>
            <a:solidFill>
              <a:srgbClr val="ECC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3" name="Freeform 2980"/>
            <p:cNvSpPr/>
            <p:nvPr/>
          </p:nvSpPr>
          <p:spPr bwMode="auto">
            <a:xfrm>
              <a:off x="7595" y="1768"/>
              <a:ext cx="15" cy="5"/>
            </a:xfrm>
            <a:custGeom>
              <a:avLst/>
              <a:gdLst>
                <a:gd name="T0" fmla="*/ 0 w 10"/>
                <a:gd name="T1" fmla="*/ 0 h 3"/>
                <a:gd name="T2" fmla="*/ 8 w 10"/>
                <a:gd name="T3" fmla="*/ 0 h 3"/>
                <a:gd name="T4" fmla="*/ 10 w 10"/>
                <a:gd name="T5" fmla="*/ 0 h 3"/>
                <a:gd name="T6" fmla="*/ 0 w 10"/>
                <a:gd name="T7" fmla="*/ 2 h 3"/>
                <a:gd name="T8" fmla="*/ 0 w 1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7" y="3"/>
                    <a:pt x="3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4" name="Freeform 2981"/>
            <p:cNvSpPr/>
            <p:nvPr/>
          </p:nvSpPr>
          <p:spPr bwMode="auto">
            <a:xfrm>
              <a:off x="7651" y="1749"/>
              <a:ext cx="7" cy="7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3 h 5"/>
                <a:gd name="T4" fmla="*/ 3 w 5"/>
                <a:gd name="T5" fmla="*/ 4 h 5"/>
                <a:gd name="T6" fmla="*/ 0 w 5"/>
                <a:gd name="T7" fmla="*/ 4 h 5"/>
                <a:gd name="T8" fmla="*/ 0 w 5"/>
                <a:gd name="T9" fmla="*/ 3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D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5" name="Freeform 2982"/>
            <p:cNvSpPr/>
            <p:nvPr/>
          </p:nvSpPr>
          <p:spPr bwMode="auto">
            <a:xfrm>
              <a:off x="7670" y="174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8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6" name="Freeform 2983"/>
            <p:cNvSpPr/>
            <p:nvPr/>
          </p:nvSpPr>
          <p:spPr bwMode="auto">
            <a:xfrm>
              <a:off x="7624" y="176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1B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7" name="Freeform 2984"/>
            <p:cNvSpPr/>
            <p:nvPr/>
          </p:nvSpPr>
          <p:spPr bwMode="auto">
            <a:xfrm>
              <a:off x="7652" y="1471"/>
              <a:ext cx="143" cy="261"/>
            </a:xfrm>
            <a:custGeom>
              <a:avLst/>
              <a:gdLst>
                <a:gd name="T0" fmla="*/ 83 w 95"/>
                <a:gd name="T1" fmla="*/ 37 h 174"/>
                <a:gd name="T2" fmla="*/ 78 w 95"/>
                <a:gd name="T3" fmla="*/ 41 h 174"/>
                <a:gd name="T4" fmla="*/ 54 w 95"/>
                <a:gd name="T5" fmla="*/ 98 h 174"/>
                <a:gd name="T6" fmla="*/ 39 w 95"/>
                <a:gd name="T7" fmla="*/ 135 h 174"/>
                <a:gd name="T8" fmla="*/ 35 w 95"/>
                <a:gd name="T9" fmla="*/ 141 h 174"/>
                <a:gd name="T10" fmla="*/ 35 w 95"/>
                <a:gd name="T11" fmla="*/ 141 h 174"/>
                <a:gd name="T12" fmla="*/ 33 w 95"/>
                <a:gd name="T13" fmla="*/ 142 h 174"/>
                <a:gd name="T14" fmla="*/ 33 w 95"/>
                <a:gd name="T15" fmla="*/ 142 h 174"/>
                <a:gd name="T16" fmla="*/ 31 w 95"/>
                <a:gd name="T17" fmla="*/ 144 h 174"/>
                <a:gd name="T18" fmla="*/ 31 w 95"/>
                <a:gd name="T19" fmla="*/ 144 h 174"/>
                <a:gd name="T20" fmla="*/ 29 w 95"/>
                <a:gd name="T21" fmla="*/ 148 h 174"/>
                <a:gd name="T22" fmla="*/ 29 w 95"/>
                <a:gd name="T23" fmla="*/ 148 h 174"/>
                <a:gd name="T24" fmla="*/ 27 w 95"/>
                <a:gd name="T25" fmla="*/ 150 h 174"/>
                <a:gd name="T26" fmla="*/ 27 w 95"/>
                <a:gd name="T27" fmla="*/ 150 h 174"/>
                <a:gd name="T28" fmla="*/ 26 w 95"/>
                <a:gd name="T29" fmla="*/ 152 h 174"/>
                <a:gd name="T30" fmla="*/ 26 w 95"/>
                <a:gd name="T31" fmla="*/ 152 h 174"/>
                <a:gd name="T32" fmla="*/ 24 w 95"/>
                <a:gd name="T33" fmla="*/ 154 h 174"/>
                <a:gd name="T34" fmla="*/ 24 w 95"/>
                <a:gd name="T35" fmla="*/ 154 h 174"/>
                <a:gd name="T36" fmla="*/ 22 w 95"/>
                <a:gd name="T37" fmla="*/ 156 h 174"/>
                <a:gd name="T38" fmla="*/ 22 w 95"/>
                <a:gd name="T39" fmla="*/ 156 h 174"/>
                <a:gd name="T40" fmla="*/ 20 w 95"/>
                <a:gd name="T41" fmla="*/ 158 h 174"/>
                <a:gd name="T42" fmla="*/ 20 w 95"/>
                <a:gd name="T43" fmla="*/ 158 h 174"/>
                <a:gd name="T44" fmla="*/ 18 w 95"/>
                <a:gd name="T45" fmla="*/ 160 h 174"/>
                <a:gd name="T46" fmla="*/ 18 w 95"/>
                <a:gd name="T47" fmla="*/ 160 h 174"/>
                <a:gd name="T48" fmla="*/ 14 w 95"/>
                <a:gd name="T49" fmla="*/ 165 h 174"/>
                <a:gd name="T50" fmla="*/ 14 w 95"/>
                <a:gd name="T51" fmla="*/ 165 h 174"/>
                <a:gd name="T52" fmla="*/ 12 w 95"/>
                <a:gd name="T53" fmla="*/ 167 h 174"/>
                <a:gd name="T54" fmla="*/ 12 w 95"/>
                <a:gd name="T55" fmla="*/ 167 h 174"/>
                <a:gd name="T56" fmla="*/ 10 w 95"/>
                <a:gd name="T57" fmla="*/ 169 h 174"/>
                <a:gd name="T58" fmla="*/ 10 w 95"/>
                <a:gd name="T59" fmla="*/ 169 h 174"/>
                <a:gd name="T60" fmla="*/ 8 w 95"/>
                <a:gd name="T61" fmla="*/ 171 h 174"/>
                <a:gd name="T62" fmla="*/ 8 w 95"/>
                <a:gd name="T63" fmla="*/ 171 h 174"/>
                <a:gd name="T64" fmla="*/ 6 w 95"/>
                <a:gd name="T65" fmla="*/ 173 h 174"/>
                <a:gd name="T66" fmla="*/ 6 w 95"/>
                <a:gd name="T67" fmla="*/ 173 h 174"/>
                <a:gd name="T68" fmla="*/ 4 w 95"/>
                <a:gd name="T69" fmla="*/ 173 h 174"/>
                <a:gd name="T70" fmla="*/ 6 w 95"/>
                <a:gd name="T71" fmla="*/ 161 h 174"/>
                <a:gd name="T72" fmla="*/ 27 w 95"/>
                <a:gd name="T73" fmla="*/ 138 h 174"/>
                <a:gd name="T74" fmla="*/ 34 w 95"/>
                <a:gd name="T75" fmla="*/ 127 h 174"/>
                <a:gd name="T76" fmla="*/ 36 w 95"/>
                <a:gd name="T77" fmla="*/ 123 h 174"/>
                <a:gd name="T78" fmla="*/ 38 w 95"/>
                <a:gd name="T79" fmla="*/ 118 h 174"/>
                <a:gd name="T80" fmla="*/ 40 w 95"/>
                <a:gd name="T81" fmla="*/ 112 h 174"/>
                <a:gd name="T82" fmla="*/ 55 w 95"/>
                <a:gd name="T83" fmla="*/ 76 h 174"/>
                <a:gd name="T84" fmla="*/ 55 w 95"/>
                <a:gd name="T85" fmla="*/ 73 h 174"/>
                <a:gd name="T86" fmla="*/ 56 w 95"/>
                <a:gd name="T87" fmla="*/ 69 h 174"/>
                <a:gd name="T88" fmla="*/ 59 w 95"/>
                <a:gd name="T89" fmla="*/ 66 h 174"/>
                <a:gd name="T90" fmla="*/ 68 w 95"/>
                <a:gd name="T91" fmla="*/ 44 h 174"/>
                <a:gd name="T92" fmla="*/ 85 w 95"/>
                <a:gd name="T93" fmla="*/ 9 h 174"/>
                <a:gd name="T94" fmla="*/ 94 w 95"/>
                <a:gd name="T95" fmla="*/ 3 h 174"/>
                <a:gd name="T96" fmla="*/ 93 w 95"/>
                <a:gd name="T97" fmla="*/ 14 h 174"/>
                <a:gd name="T98" fmla="*/ 91 w 95"/>
                <a:gd name="T99" fmla="*/ 21 h 174"/>
                <a:gd name="T100" fmla="*/ 89 w 95"/>
                <a:gd name="T101" fmla="*/ 24 h 174"/>
                <a:gd name="T102" fmla="*/ 89 w 95"/>
                <a:gd name="T103" fmla="*/ 27 h 174"/>
                <a:gd name="T104" fmla="*/ 87 w 95"/>
                <a:gd name="T105" fmla="*/ 29 h 174"/>
                <a:gd name="T106" fmla="*/ 85 w 95"/>
                <a:gd name="T107" fmla="*/ 35 h 174"/>
                <a:gd name="T108" fmla="*/ 83 w 95"/>
                <a:gd name="T109" fmla="*/ 3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5" h="174">
                  <a:moveTo>
                    <a:pt x="83" y="37"/>
                  </a:moveTo>
                  <a:cubicBezTo>
                    <a:pt x="81" y="37"/>
                    <a:pt x="79" y="38"/>
                    <a:pt x="78" y="41"/>
                  </a:cubicBezTo>
                  <a:cubicBezTo>
                    <a:pt x="73" y="61"/>
                    <a:pt x="60" y="78"/>
                    <a:pt x="54" y="98"/>
                  </a:cubicBezTo>
                  <a:cubicBezTo>
                    <a:pt x="50" y="110"/>
                    <a:pt x="45" y="123"/>
                    <a:pt x="39" y="135"/>
                  </a:cubicBezTo>
                  <a:cubicBezTo>
                    <a:pt x="37" y="137"/>
                    <a:pt x="37" y="139"/>
                    <a:pt x="35" y="141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1"/>
                    <a:pt x="34" y="142"/>
                    <a:pt x="33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3"/>
                    <a:pt x="32" y="144"/>
                    <a:pt x="3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0" y="145"/>
                    <a:pt x="31" y="147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8" y="150"/>
                    <a:pt x="27" y="150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7" y="151"/>
                    <a:pt x="26" y="151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5" y="153"/>
                    <a:pt x="24" y="153"/>
                    <a:pt x="24" y="154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3" y="155"/>
                    <a:pt x="22" y="155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1" y="157"/>
                    <a:pt x="20" y="157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8" y="159"/>
                    <a:pt x="18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6" y="161"/>
                    <a:pt x="16" y="164"/>
                    <a:pt x="14" y="165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3" y="166"/>
                    <a:pt x="13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8"/>
                    <a:pt x="11" y="169"/>
                    <a:pt x="10" y="16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0"/>
                    <a:pt x="9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2"/>
                    <a:pt x="7" y="173"/>
                    <a:pt x="6" y="173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4"/>
                    <a:pt x="5" y="174"/>
                    <a:pt x="4" y="173"/>
                  </a:cubicBezTo>
                  <a:cubicBezTo>
                    <a:pt x="0" y="168"/>
                    <a:pt x="3" y="164"/>
                    <a:pt x="6" y="161"/>
                  </a:cubicBezTo>
                  <a:cubicBezTo>
                    <a:pt x="13" y="153"/>
                    <a:pt x="20" y="145"/>
                    <a:pt x="27" y="138"/>
                  </a:cubicBezTo>
                  <a:cubicBezTo>
                    <a:pt x="31" y="135"/>
                    <a:pt x="33" y="131"/>
                    <a:pt x="34" y="127"/>
                  </a:cubicBezTo>
                  <a:cubicBezTo>
                    <a:pt x="35" y="126"/>
                    <a:pt x="35" y="124"/>
                    <a:pt x="36" y="123"/>
                  </a:cubicBezTo>
                  <a:cubicBezTo>
                    <a:pt x="37" y="121"/>
                    <a:pt x="37" y="119"/>
                    <a:pt x="38" y="118"/>
                  </a:cubicBezTo>
                  <a:cubicBezTo>
                    <a:pt x="39" y="116"/>
                    <a:pt x="40" y="114"/>
                    <a:pt x="40" y="112"/>
                  </a:cubicBezTo>
                  <a:cubicBezTo>
                    <a:pt x="47" y="101"/>
                    <a:pt x="51" y="88"/>
                    <a:pt x="55" y="76"/>
                  </a:cubicBezTo>
                  <a:cubicBezTo>
                    <a:pt x="55" y="75"/>
                    <a:pt x="55" y="74"/>
                    <a:pt x="55" y="73"/>
                  </a:cubicBezTo>
                  <a:cubicBezTo>
                    <a:pt x="55" y="72"/>
                    <a:pt x="56" y="70"/>
                    <a:pt x="56" y="69"/>
                  </a:cubicBezTo>
                  <a:cubicBezTo>
                    <a:pt x="57" y="68"/>
                    <a:pt x="58" y="67"/>
                    <a:pt x="59" y="66"/>
                  </a:cubicBezTo>
                  <a:cubicBezTo>
                    <a:pt x="63" y="59"/>
                    <a:pt x="66" y="52"/>
                    <a:pt x="68" y="44"/>
                  </a:cubicBezTo>
                  <a:cubicBezTo>
                    <a:pt x="73" y="32"/>
                    <a:pt x="81" y="21"/>
                    <a:pt x="85" y="9"/>
                  </a:cubicBezTo>
                  <a:cubicBezTo>
                    <a:pt x="87" y="6"/>
                    <a:pt x="88" y="0"/>
                    <a:pt x="94" y="3"/>
                  </a:cubicBezTo>
                  <a:cubicBezTo>
                    <a:pt x="95" y="7"/>
                    <a:pt x="95" y="11"/>
                    <a:pt x="93" y="14"/>
                  </a:cubicBezTo>
                  <a:cubicBezTo>
                    <a:pt x="91" y="16"/>
                    <a:pt x="91" y="19"/>
                    <a:pt x="91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88" y="28"/>
                    <a:pt x="88" y="29"/>
                    <a:pt x="87" y="29"/>
                  </a:cubicBezTo>
                  <a:cubicBezTo>
                    <a:pt x="86" y="31"/>
                    <a:pt x="86" y="33"/>
                    <a:pt x="85" y="35"/>
                  </a:cubicBezTo>
                  <a:cubicBezTo>
                    <a:pt x="84" y="36"/>
                    <a:pt x="84" y="36"/>
                    <a:pt x="83" y="37"/>
                  </a:cubicBezTo>
                  <a:close/>
                </a:path>
              </a:pathLst>
            </a:custGeom>
            <a:solidFill>
              <a:srgbClr val="F4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8" name="Freeform 2985"/>
            <p:cNvSpPr/>
            <p:nvPr/>
          </p:nvSpPr>
          <p:spPr bwMode="auto">
            <a:xfrm>
              <a:off x="7784" y="1422"/>
              <a:ext cx="24" cy="186"/>
            </a:xfrm>
            <a:custGeom>
              <a:avLst/>
              <a:gdLst>
                <a:gd name="T0" fmla="*/ 5 w 16"/>
                <a:gd name="T1" fmla="*/ 47 h 124"/>
                <a:gd name="T2" fmla="*/ 5 w 16"/>
                <a:gd name="T3" fmla="*/ 35 h 124"/>
                <a:gd name="T4" fmla="*/ 4 w 16"/>
                <a:gd name="T5" fmla="*/ 34 h 124"/>
                <a:gd name="T6" fmla="*/ 2 w 16"/>
                <a:gd name="T7" fmla="*/ 20 h 124"/>
                <a:gd name="T8" fmla="*/ 4 w 16"/>
                <a:gd name="T9" fmla="*/ 10 h 124"/>
                <a:gd name="T10" fmla="*/ 14 w 16"/>
                <a:gd name="T11" fmla="*/ 0 h 124"/>
                <a:gd name="T12" fmla="*/ 9 w 16"/>
                <a:gd name="T13" fmla="*/ 39 h 124"/>
                <a:gd name="T14" fmla="*/ 7 w 16"/>
                <a:gd name="T15" fmla="*/ 86 h 124"/>
                <a:gd name="T16" fmla="*/ 7 w 16"/>
                <a:gd name="T17" fmla="*/ 110 h 124"/>
                <a:gd name="T18" fmla="*/ 7 w 16"/>
                <a:gd name="T19" fmla="*/ 115 h 124"/>
                <a:gd name="T20" fmla="*/ 12 w 16"/>
                <a:gd name="T21" fmla="*/ 124 h 124"/>
                <a:gd name="T22" fmla="*/ 11 w 16"/>
                <a:gd name="T23" fmla="*/ 124 h 124"/>
                <a:gd name="T24" fmla="*/ 1 w 16"/>
                <a:gd name="T25" fmla="*/ 105 h 124"/>
                <a:gd name="T26" fmla="*/ 3 w 16"/>
                <a:gd name="T27" fmla="*/ 75 h 124"/>
                <a:gd name="T28" fmla="*/ 4 w 16"/>
                <a:gd name="T29" fmla="*/ 61 h 124"/>
                <a:gd name="T30" fmla="*/ 5 w 16"/>
                <a:gd name="T31" fmla="*/ 4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24">
                  <a:moveTo>
                    <a:pt x="5" y="47"/>
                  </a:moveTo>
                  <a:cubicBezTo>
                    <a:pt x="5" y="43"/>
                    <a:pt x="5" y="39"/>
                    <a:pt x="5" y="35"/>
                  </a:cubicBezTo>
                  <a:cubicBezTo>
                    <a:pt x="5" y="35"/>
                    <a:pt x="5" y="34"/>
                    <a:pt x="4" y="34"/>
                  </a:cubicBezTo>
                  <a:cubicBezTo>
                    <a:pt x="4" y="29"/>
                    <a:pt x="3" y="24"/>
                    <a:pt x="2" y="20"/>
                  </a:cubicBezTo>
                  <a:cubicBezTo>
                    <a:pt x="3" y="16"/>
                    <a:pt x="3" y="13"/>
                    <a:pt x="4" y="10"/>
                  </a:cubicBezTo>
                  <a:cubicBezTo>
                    <a:pt x="7" y="7"/>
                    <a:pt x="8" y="1"/>
                    <a:pt x="14" y="0"/>
                  </a:cubicBezTo>
                  <a:cubicBezTo>
                    <a:pt x="16" y="14"/>
                    <a:pt x="11" y="26"/>
                    <a:pt x="9" y="39"/>
                  </a:cubicBezTo>
                  <a:cubicBezTo>
                    <a:pt x="6" y="55"/>
                    <a:pt x="6" y="71"/>
                    <a:pt x="7" y="86"/>
                  </a:cubicBezTo>
                  <a:cubicBezTo>
                    <a:pt x="8" y="95"/>
                    <a:pt x="6" y="102"/>
                    <a:pt x="7" y="110"/>
                  </a:cubicBezTo>
                  <a:cubicBezTo>
                    <a:pt x="5" y="112"/>
                    <a:pt x="6" y="113"/>
                    <a:pt x="7" y="115"/>
                  </a:cubicBezTo>
                  <a:cubicBezTo>
                    <a:pt x="9" y="118"/>
                    <a:pt x="11" y="121"/>
                    <a:pt x="12" y="124"/>
                  </a:cubicBezTo>
                  <a:cubicBezTo>
                    <a:pt x="12" y="124"/>
                    <a:pt x="11" y="124"/>
                    <a:pt x="11" y="124"/>
                  </a:cubicBezTo>
                  <a:cubicBezTo>
                    <a:pt x="2" y="119"/>
                    <a:pt x="0" y="114"/>
                    <a:pt x="1" y="105"/>
                  </a:cubicBezTo>
                  <a:cubicBezTo>
                    <a:pt x="3" y="95"/>
                    <a:pt x="6" y="85"/>
                    <a:pt x="3" y="75"/>
                  </a:cubicBezTo>
                  <a:cubicBezTo>
                    <a:pt x="2" y="70"/>
                    <a:pt x="4" y="66"/>
                    <a:pt x="4" y="61"/>
                  </a:cubicBezTo>
                  <a:cubicBezTo>
                    <a:pt x="5" y="56"/>
                    <a:pt x="5" y="51"/>
                    <a:pt x="5" y="47"/>
                  </a:cubicBezTo>
                  <a:close/>
                </a:path>
              </a:pathLst>
            </a:custGeom>
            <a:solidFill>
              <a:srgbClr val="C4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9" name="Freeform 2986"/>
            <p:cNvSpPr/>
            <p:nvPr/>
          </p:nvSpPr>
          <p:spPr bwMode="auto">
            <a:xfrm>
              <a:off x="7783" y="1602"/>
              <a:ext cx="13" cy="22"/>
            </a:xfrm>
            <a:custGeom>
              <a:avLst/>
              <a:gdLst>
                <a:gd name="T0" fmla="*/ 9 w 9"/>
                <a:gd name="T1" fmla="*/ 13 h 15"/>
                <a:gd name="T2" fmla="*/ 8 w 9"/>
                <a:gd name="T3" fmla="*/ 15 h 15"/>
                <a:gd name="T4" fmla="*/ 0 w 9"/>
                <a:gd name="T5" fmla="*/ 0 h 15"/>
                <a:gd name="T6" fmla="*/ 8 w 9"/>
                <a:gd name="T7" fmla="*/ 7 h 15"/>
                <a:gd name="T8" fmla="*/ 9 w 9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13"/>
                  </a:moveTo>
                  <a:cubicBezTo>
                    <a:pt x="9" y="14"/>
                    <a:pt x="8" y="14"/>
                    <a:pt x="8" y="15"/>
                  </a:cubicBezTo>
                  <a:cubicBezTo>
                    <a:pt x="2" y="12"/>
                    <a:pt x="0" y="7"/>
                    <a:pt x="0" y="0"/>
                  </a:cubicBezTo>
                  <a:cubicBezTo>
                    <a:pt x="4" y="2"/>
                    <a:pt x="5" y="5"/>
                    <a:pt x="8" y="7"/>
                  </a:cubicBezTo>
                  <a:cubicBezTo>
                    <a:pt x="8" y="9"/>
                    <a:pt x="9" y="11"/>
                    <a:pt x="9" y="13"/>
                  </a:cubicBezTo>
                  <a:close/>
                </a:path>
              </a:pathLst>
            </a:custGeom>
            <a:solidFill>
              <a:srgbClr val="CB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0" name="Freeform 2987"/>
            <p:cNvSpPr/>
            <p:nvPr/>
          </p:nvSpPr>
          <p:spPr bwMode="auto">
            <a:xfrm>
              <a:off x="7777" y="152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1" name="Freeform 2988"/>
            <p:cNvSpPr/>
            <p:nvPr/>
          </p:nvSpPr>
          <p:spPr bwMode="auto">
            <a:xfrm>
              <a:off x="7783" y="151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2" name="Freeform 2989"/>
            <p:cNvSpPr/>
            <p:nvPr/>
          </p:nvSpPr>
          <p:spPr bwMode="auto">
            <a:xfrm>
              <a:off x="7786" y="1503"/>
              <a:ext cx="3" cy="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3" name="Freeform 2990"/>
            <p:cNvSpPr/>
            <p:nvPr/>
          </p:nvSpPr>
          <p:spPr bwMode="auto">
            <a:xfrm>
              <a:off x="7571" y="1144"/>
              <a:ext cx="93" cy="74"/>
            </a:xfrm>
            <a:custGeom>
              <a:avLst/>
              <a:gdLst>
                <a:gd name="T0" fmla="*/ 3 w 62"/>
                <a:gd name="T1" fmla="*/ 34 h 49"/>
                <a:gd name="T2" fmla="*/ 5 w 62"/>
                <a:gd name="T3" fmla="*/ 32 h 49"/>
                <a:gd name="T4" fmla="*/ 7 w 62"/>
                <a:gd name="T5" fmla="*/ 32 h 49"/>
                <a:gd name="T6" fmla="*/ 7 w 62"/>
                <a:gd name="T7" fmla="*/ 32 h 49"/>
                <a:gd name="T8" fmla="*/ 27 w 62"/>
                <a:gd name="T9" fmla="*/ 41 h 49"/>
                <a:gd name="T10" fmla="*/ 42 w 62"/>
                <a:gd name="T11" fmla="*/ 38 h 49"/>
                <a:gd name="T12" fmla="*/ 50 w 62"/>
                <a:gd name="T13" fmla="*/ 20 h 49"/>
                <a:gd name="T14" fmla="*/ 58 w 62"/>
                <a:gd name="T15" fmla="*/ 0 h 49"/>
                <a:gd name="T16" fmla="*/ 60 w 62"/>
                <a:gd name="T17" fmla="*/ 1 h 49"/>
                <a:gd name="T18" fmla="*/ 60 w 62"/>
                <a:gd name="T19" fmla="*/ 17 h 49"/>
                <a:gd name="T20" fmla="*/ 62 w 62"/>
                <a:gd name="T21" fmla="*/ 33 h 49"/>
                <a:gd name="T22" fmla="*/ 49 w 62"/>
                <a:gd name="T23" fmla="*/ 47 h 49"/>
                <a:gd name="T24" fmla="*/ 14 w 62"/>
                <a:gd name="T25" fmla="*/ 49 h 49"/>
                <a:gd name="T26" fmla="*/ 3 w 62"/>
                <a:gd name="T27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49">
                  <a:moveTo>
                    <a:pt x="3" y="34"/>
                  </a:moveTo>
                  <a:cubicBezTo>
                    <a:pt x="3" y="33"/>
                    <a:pt x="4" y="33"/>
                    <a:pt x="5" y="32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1" y="46"/>
                    <a:pt x="11" y="46"/>
                    <a:pt x="27" y="41"/>
                  </a:cubicBezTo>
                  <a:cubicBezTo>
                    <a:pt x="32" y="40"/>
                    <a:pt x="37" y="39"/>
                    <a:pt x="42" y="38"/>
                  </a:cubicBezTo>
                  <a:cubicBezTo>
                    <a:pt x="52" y="34"/>
                    <a:pt x="54" y="30"/>
                    <a:pt x="50" y="20"/>
                  </a:cubicBezTo>
                  <a:cubicBezTo>
                    <a:pt x="46" y="10"/>
                    <a:pt x="49" y="2"/>
                    <a:pt x="58" y="0"/>
                  </a:cubicBezTo>
                  <a:cubicBezTo>
                    <a:pt x="59" y="0"/>
                    <a:pt x="60" y="1"/>
                    <a:pt x="60" y="1"/>
                  </a:cubicBezTo>
                  <a:cubicBezTo>
                    <a:pt x="57" y="6"/>
                    <a:pt x="57" y="11"/>
                    <a:pt x="60" y="17"/>
                  </a:cubicBezTo>
                  <a:cubicBezTo>
                    <a:pt x="62" y="22"/>
                    <a:pt x="62" y="27"/>
                    <a:pt x="62" y="33"/>
                  </a:cubicBezTo>
                  <a:cubicBezTo>
                    <a:pt x="62" y="42"/>
                    <a:pt x="58" y="47"/>
                    <a:pt x="49" y="47"/>
                  </a:cubicBezTo>
                  <a:cubicBezTo>
                    <a:pt x="37" y="47"/>
                    <a:pt x="26" y="49"/>
                    <a:pt x="14" y="49"/>
                  </a:cubicBezTo>
                  <a:cubicBezTo>
                    <a:pt x="3" y="49"/>
                    <a:pt x="0" y="45"/>
                    <a:pt x="3" y="34"/>
                  </a:cubicBezTo>
                  <a:close/>
                </a:path>
              </a:pathLst>
            </a:custGeom>
            <a:solidFill>
              <a:srgbClr val="C78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4" name="Freeform 2991"/>
            <p:cNvSpPr/>
            <p:nvPr/>
          </p:nvSpPr>
          <p:spPr bwMode="auto">
            <a:xfrm>
              <a:off x="7598" y="1323"/>
              <a:ext cx="44" cy="70"/>
            </a:xfrm>
            <a:custGeom>
              <a:avLst/>
              <a:gdLst>
                <a:gd name="T0" fmla="*/ 17 w 29"/>
                <a:gd name="T1" fmla="*/ 25 h 47"/>
                <a:gd name="T2" fmla="*/ 21 w 29"/>
                <a:gd name="T3" fmla="*/ 28 h 47"/>
                <a:gd name="T4" fmla="*/ 29 w 29"/>
                <a:gd name="T5" fmla="*/ 40 h 47"/>
                <a:gd name="T6" fmla="*/ 25 w 29"/>
                <a:gd name="T7" fmla="*/ 45 h 47"/>
                <a:gd name="T8" fmla="*/ 17 w 29"/>
                <a:gd name="T9" fmla="*/ 47 h 47"/>
                <a:gd name="T10" fmla="*/ 14 w 29"/>
                <a:gd name="T11" fmla="*/ 47 h 47"/>
                <a:gd name="T12" fmla="*/ 1 w 29"/>
                <a:gd name="T13" fmla="*/ 32 h 47"/>
                <a:gd name="T14" fmla="*/ 3 w 29"/>
                <a:gd name="T15" fmla="*/ 22 h 47"/>
                <a:gd name="T16" fmla="*/ 7 w 29"/>
                <a:gd name="T17" fmla="*/ 4 h 47"/>
                <a:gd name="T18" fmla="*/ 12 w 29"/>
                <a:gd name="T19" fmla="*/ 2 h 47"/>
                <a:gd name="T20" fmla="*/ 12 w 29"/>
                <a:gd name="T21" fmla="*/ 21 h 47"/>
                <a:gd name="T22" fmla="*/ 10 w 29"/>
                <a:gd name="T23" fmla="*/ 32 h 47"/>
                <a:gd name="T24" fmla="*/ 16 w 29"/>
                <a:gd name="T25" fmla="*/ 26 h 47"/>
                <a:gd name="T26" fmla="*/ 17 w 29"/>
                <a:gd name="T2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7">
                  <a:moveTo>
                    <a:pt x="17" y="25"/>
                  </a:moveTo>
                  <a:cubicBezTo>
                    <a:pt x="21" y="24"/>
                    <a:pt x="22" y="25"/>
                    <a:pt x="21" y="28"/>
                  </a:cubicBezTo>
                  <a:cubicBezTo>
                    <a:pt x="19" y="35"/>
                    <a:pt x="23" y="38"/>
                    <a:pt x="29" y="40"/>
                  </a:cubicBezTo>
                  <a:cubicBezTo>
                    <a:pt x="29" y="43"/>
                    <a:pt x="27" y="44"/>
                    <a:pt x="25" y="45"/>
                  </a:cubicBezTo>
                  <a:cubicBezTo>
                    <a:pt x="22" y="46"/>
                    <a:pt x="20" y="47"/>
                    <a:pt x="17" y="47"/>
                  </a:cubicBezTo>
                  <a:cubicBezTo>
                    <a:pt x="16" y="47"/>
                    <a:pt x="15" y="47"/>
                    <a:pt x="14" y="47"/>
                  </a:cubicBezTo>
                  <a:cubicBezTo>
                    <a:pt x="2" y="46"/>
                    <a:pt x="0" y="44"/>
                    <a:pt x="1" y="32"/>
                  </a:cubicBezTo>
                  <a:cubicBezTo>
                    <a:pt x="1" y="29"/>
                    <a:pt x="3" y="26"/>
                    <a:pt x="3" y="22"/>
                  </a:cubicBezTo>
                  <a:cubicBezTo>
                    <a:pt x="2" y="16"/>
                    <a:pt x="5" y="10"/>
                    <a:pt x="7" y="4"/>
                  </a:cubicBezTo>
                  <a:cubicBezTo>
                    <a:pt x="8" y="2"/>
                    <a:pt x="10" y="0"/>
                    <a:pt x="12" y="2"/>
                  </a:cubicBezTo>
                  <a:cubicBezTo>
                    <a:pt x="15" y="8"/>
                    <a:pt x="13" y="14"/>
                    <a:pt x="12" y="21"/>
                  </a:cubicBezTo>
                  <a:cubicBezTo>
                    <a:pt x="11" y="24"/>
                    <a:pt x="11" y="28"/>
                    <a:pt x="10" y="32"/>
                  </a:cubicBezTo>
                  <a:cubicBezTo>
                    <a:pt x="14" y="32"/>
                    <a:pt x="15" y="29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lose/>
                </a:path>
              </a:pathLst>
            </a:custGeom>
            <a:solidFill>
              <a:srgbClr val="C79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5" name="Freeform 2992"/>
            <p:cNvSpPr/>
            <p:nvPr/>
          </p:nvSpPr>
          <p:spPr bwMode="auto">
            <a:xfrm>
              <a:off x="7610" y="1267"/>
              <a:ext cx="36" cy="87"/>
            </a:xfrm>
            <a:custGeom>
              <a:avLst/>
              <a:gdLst>
                <a:gd name="T0" fmla="*/ 4 w 24"/>
                <a:gd name="T1" fmla="*/ 58 h 58"/>
                <a:gd name="T2" fmla="*/ 4 w 24"/>
                <a:gd name="T3" fmla="*/ 38 h 58"/>
                <a:gd name="T4" fmla="*/ 11 w 24"/>
                <a:gd name="T5" fmla="*/ 12 h 58"/>
                <a:gd name="T6" fmla="*/ 19 w 24"/>
                <a:gd name="T7" fmla="*/ 0 h 58"/>
                <a:gd name="T8" fmla="*/ 17 w 24"/>
                <a:gd name="T9" fmla="*/ 12 h 58"/>
                <a:gd name="T10" fmla="*/ 6 w 24"/>
                <a:gd name="T11" fmla="*/ 52 h 58"/>
                <a:gd name="T12" fmla="*/ 4 w 24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8">
                  <a:moveTo>
                    <a:pt x="4" y="58"/>
                  </a:moveTo>
                  <a:cubicBezTo>
                    <a:pt x="4" y="51"/>
                    <a:pt x="4" y="45"/>
                    <a:pt x="4" y="38"/>
                  </a:cubicBezTo>
                  <a:cubicBezTo>
                    <a:pt x="0" y="31"/>
                    <a:pt x="4" y="17"/>
                    <a:pt x="11" y="12"/>
                  </a:cubicBezTo>
                  <a:cubicBezTo>
                    <a:pt x="14" y="8"/>
                    <a:pt x="16" y="4"/>
                    <a:pt x="19" y="0"/>
                  </a:cubicBezTo>
                  <a:cubicBezTo>
                    <a:pt x="24" y="5"/>
                    <a:pt x="21" y="8"/>
                    <a:pt x="17" y="12"/>
                  </a:cubicBezTo>
                  <a:cubicBezTo>
                    <a:pt x="11" y="24"/>
                    <a:pt x="10" y="38"/>
                    <a:pt x="6" y="52"/>
                  </a:cubicBezTo>
                  <a:cubicBezTo>
                    <a:pt x="5" y="54"/>
                    <a:pt x="5" y="56"/>
                    <a:pt x="4" y="58"/>
                  </a:cubicBezTo>
                  <a:close/>
                </a:path>
              </a:pathLst>
            </a:custGeom>
            <a:solidFill>
              <a:srgbClr val="C3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6" name="Freeform 2993"/>
            <p:cNvSpPr/>
            <p:nvPr/>
          </p:nvSpPr>
          <p:spPr bwMode="auto">
            <a:xfrm>
              <a:off x="7636" y="1248"/>
              <a:ext cx="19" cy="40"/>
            </a:xfrm>
            <a:custGeom>
              <a:avLst/>
              <a:gdLst>
                <a:gd name="T0" fmla="*/ 0 w 13"/>
                <a:gd name="T1" fmla="*/ 25 h 27"/>
                <a:gd name="T2" fmla="*/ 2 w 13"/>
                <a:gd name="T3" fmla="*/ 13 h 27"/>
                <a:gd name="T4" fmla="*/ 6 w 13"/>
                <a:gd name="T5" fmla="*/ 2 h 27"/>
                <a:gd name="T6" fmla="*/ 8 w 13"/>
                <a:gd name="T7" fmla="*/ 4 h 27"/>
                <a:gd name="T8" fmla="*/ 13 w 13"/>
                <a:gd name="T9" fmla="*/ 0 h 27"/>
                <a:gd name="T10" fmla="*/ 2 w 13"/>
                <a:gd name="T11" fmla="*/ 26 h 27"/>
                <a:gd name="T12" fmla="*/ 0 w 13"/>
                <a:gd name="T1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7">
                  <a:moveTo>
                    <a:pt x="0" y="25"/>
                  </a:moveTo>
                  <a:cubicBezTo>
                    <a:pt x="1" y="21"/>
                    <a:pt x="2" y="17"/>
                    <a:pt x="2" y="13"/>
                  </a:cubicBezTo>
                  <a:cubicBezTo>
                    <a:pt x="4" y="10"/>
                    <a:pt x="3" y="5"/>
                    <a:pt x="6" y="2"/>
                  </a:cubicBezTo>
                  <a:cubicBezTo>
                    <a:pt x="6" y="3"/>
                    <a:pt x="5" y="7"/>
                    <a:pt x="8" y="4"/>
                  </a:cubicBezTo>
                  <a:cubicBezTo>
                    <a:pt x="10" y="3"/>
                    <a:pt x="12" y="1"/>
                    <a:pt x="13" y="0"/>
                  </a:cubicBezTo>
                  <a:cubicBezTo>
                    <a:pt x="13" y="10"/>
                    <a:pt x="9" y="18"/>
                    <a:pt x="2" y="26"/>
                  </a:cubicBezTo>
                  <a:cubicBezTo>
                    <a:pt x="1" y="27"/>
                    <a:pt x="0" y="26"/>
                    <a:pt x="0" y="25"/>
                  </a:cubicBezTo>
                  <a:close/>
                </a:path>
              </a:pathLst>
            </a:custGeom>
            <a:solidFill>
              <a:srgbClr val="B2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7" name="Freeform 2994"/>
            <p:cNvSpPr/>
            <p:nvPr/>
          </p:nvSpPr>
          <p:spPr bwMode="auto">
            <a:xfrm>
              <a:off x="7622" y="1360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5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8" name="Freeform 2995"/>
            <p:cNvSpPr/>
            <p:nvPr/>
          </p:nvSpPr>
          <p:spPr bwMode="auto">
            <a:xfrm>
              <a:off x="7357" y="1371"/>
              <a:ext cx="448" cy="316"/>
            </a:xfrm>
            <a:custGeom>
              <a:avLst/>
              <a:gdLst>
                <a:gd name="T0" fmla="*/ 190 w 299"/>
                <a:gd name="T1" fmla="*/ 8 h 211"/>
                <a:gd name="T2" fmla="*/ 204 w 299"/>
                <a:gd name="T3" fmla="*/ 6 h 211"/>
                <a:gd name="T4" fmla="*/ 235 w 299"/>
                <a:gd name="T5" fmla="*/ 1 h 211"/>
                <a:gd name="T6" fmla="*/ 285 w 299"/>
                <a:gd name="T7" fmla="*/ 4 h 211"/>
                <a:gd name="T8" fmla="*/ 295 w 299"/>
                <a:gd name="T9" fmla="*/ 11 h 211"/>
                <a:gd name="T10" fmla="*/ 298 w 299"/>
                <a:gd name="T11" fmla="*/ 16 h 211"/>
                <a:gd name="T12" fmla="*/ 297 w 299"/>
                <a:gd name="T13" fmla="*/ 20 h 211"/>
                <a:gd name="T14" fmla="*/ 292 w 299"/>
                <a:gd name="T15" fmla="*/ 45 h 211"/>
                <a:gd name="T16" fmla="*/ 276 w 299"/>
                <a:gd name="T17" fmla="*/ 42 h 211"/>
                <a:gd name="T18" fmla="*/ 270 w 299"/>
                <a:gd name="T19" fmla="*/ 21 h 211"/>
                <a:gd name="T20" fmla="*/ 233 w 299"/>
                <a:gd name="T21" fmla="*/ 25 h 211"/>
                <a:gd name="T22" fmla="*/ 217 w 299"/>
                <a:gd name="T23" fmla="*/ 26 h 211"/>
                <a:gd name="T24" fmla="*/ 213 w 299"/>
                <a:gd name="T25" fmla="*/ 29 h 211"/>
                <a:gd name="T26" fmla="*/ 209 w 299"/>
                <a:gd name="T27" fmla="*/ 43 h 211"/>
                <a:gd name="T28" fmla="*/ 190 w 299"/>
                <a:gd name="T29" fmla="*/ 60 h 211"/>
                <a:gd name="T30" fmla="*/ 195 w 299"/>
                <a:gd name="T31" fmla="*/ 109 h 211"/>
                <a:gd name="T32" fmla="*/ 179 w 299"/>
                <a:gd name="T33" fmla="*/ 141 h 211"/>
                <a:gd name="T34" fmla="*/ 151 w 299"/>
                <a:gd name="T35" fmla="*/ 156 h 211"/>
                <a:gd name="T36" fmla="*/ 122 w 299"/>
                <a:gd name="T37" fmla="*/ 170 h 211"/>
                <a:gd name="T38" fmla="*/ 88 w 299"/>
                <a:gd name="T39" fmla="*/ 193 h 211"/>
                <a:gd name="T40" fmla="*/ 43 w 299"/>
                <a:gd name="T41" fmla="*/ 209 h 211"/>
                <a:gd name="T42" fmla="*/ 2 w 299"/>
                <a:gd name="T43" fmla="*/ 210 h 211"/>
                <a:gd name="T44" fmla="*/ 51 w 299"/>
                <a:gd name="T45" fmla="*/ 200 h 211"/>
                <a:gd name="T46" fmla="*/ 82 w 299"/>
                <a:gd name="T47" fmla="*/ 171 h 211"/>
                <a:gd name="T48" fmla="*/ 110 w 299"/>
                <a:gd name="T49" fmla="*/ 144 h 211"/>
                <a:gd name="T50" fmla="*/ 121 w 299"/>
                <a:gd name="T51" fmla="*/ 128 h 211"/>
                <a:gd name="T52" fmla="*/ 139 w 299"/>
                <a:gd name="T53" fmla="*/ 114 h 211"/>
                <a:gd name="T54" fmla="*/ 162 w 299"/>
                <a:gd name="T55" fmla="*/ 89 h 211"/>
                <a:gd name="T56" fmla="*/ 166 w 299"/>
                <a:gd name="T57" fmla="*/ 56 h 211"/>
                <a:gd name="T58" fmla="*/ 163 w 299"/>
                <a:gd name="T59" fmla="*/ 47 h 211"/>
                <a:gd name="T60" fmla="*/ 168 w 299"/>
                <a:gd name="T61" fmla="*/ 30 h 211"/>
                <a:gd name="T62" fmla="*/ 163 w 299"/>
                <a:gd name="T63" fmla="*/ 28 h 211"/>
                <a:gd name="T64" fmla="*/ 178 w 299"/>
                <a:gd name="T65" fmla="*/ 1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211">
                  <a:moveTo>
                    <a:pt x="184" y="10"/>
                  </a:moveTo>
                  <a:cubicBezTo>
                    <a:pt x="186" y="10"/>
                    <a:pt x="188" y="9"/>
                    <a:pt x="190" y="8"/>
                  </a:cubicBezTo>
                  <a:cubicBezTo>
                    <a:pt x="191" y="8"/>
                    <a:pt x="191" y="8"/>
                    <a:pt x="192" y="8"/>
                  </a:cubicBezTo>
                  <a:cubicBezTo>
                    <a:pt x="195" y="6"/>
                    <a:pt x="200" y="8"/>
                    <a:pt x="204" y="6"/>
                  </a:cubicBezTo>
                  <a:cubicBezTo>
                    <a:pt x="211" y="5"/>
                    <a:pt x="218" y="7"/>
                    <a:pt x="225" y="4"/>
                  </a:cubicBezTo>
                  <a:cubicBezTo>
                    <a:pt x="227" y="0"/>
                    <a:pt x="231" y="1"/>
                    <a:pt x="235" y="1"/>
                  </a:cubicBezTo>
                  <a:cubicBezTo>
                    <a:pt x="247" y="1"/>
                    <a:pt x="260" y="2"/>
                    <a:pt x="272" y="1"/>
                  </a:cubicBezTo>
                  <a:cubicBezTo>
                    <a:pt x="277" y="0"/>
                    <a:pt x="281" y="1"/>
                    <a:pt x="285" y="4"/>
                  </a:cubicBezTo>
                  <a:cubicBezTo>
                    <a:pt x="287" y="5"/>
                    <a:pt x="288" y="6"/>
                    <a:pt x="290" y="7"/>
                  </a:cubicBezTo>
                  <a:cubicBezTo>
                    <a:pt x="292" y="8"/>
                    <a:pt x="293" y="10"/>
                    <a:pt x="295" y="11"/>
                  </a:cubicBezTo>
                  <a:cubicBezTo>
                    <a:pt x="296" y="12"/>
                    <a:pt x="296" y="13"/>
                    <a:pt x="297" y="14"/>
                  </a:cubicBezTo>
                  <a:cubicBezTo>
                    <a:pt x="297" y="15"/>
                    <a:pt x="298" y="16"/>
                    <a:pt x="298" y="16"/>
                  </a:cubicBezTo>
                  <a:cubicBezTo>
                    <a:pt x="298" y="17"/>
                    <a:pt x="297" y="18"/>
                    <a:pt x="297" y="19"/>
                  </a:cubicBezTo>
                  <a:cubicBezTo>
                    <a:pt x="297" y="19"/>
                    <a:pt x="297" y="19"/>
                    <a:pt x="297" y="20"/>
                  </a:cubicBezTo>
                  <a:cubicBezTo>
                    <a:pt x="298" y="25"/>
                    <a:pt x="298" y="30"/>
                    <a:pt x="299" y="34"/>
                  </a:cubicBezTo>
                  <a:cubicBezTo>
                    <a:pt x="297" y="38"/>
                    <a:pt x="296" y="42"/>
                    <a:pt x="292" y="45"/>
                  </a:cubicBezTo>
                  <a:cubicBezTo>
                    <a:pt x="287" y="44"/>
                    <a:pt x="282" y="48"/>
                    <a:pt x="278" y="44"/>
                  </a:cubicBezTo>
                  <a:cubicBezTo>
                    <a:pt x="277" y="44"/>
                    <a:pt x="277" y="43"/>
                    <a:pt x="276" y="42"/>
                  </a:cubicBezTo>
                  <a:cubicBezTo>
                    <a:pt x="274" y="37"/>
                    <a:pt x="277" y="32"/>
                    <a:pt x="278" y="27"/>
                  </a:cubicBezTo>
                  <a:cubicBezTo>
                    <a:pt x="277" y="22"/>
                    <a:pt x="274" y="21"/>
                    <a:pt x="270" y="21"/>
                  </a:cubicBezTo>
                  <a:cubicBezTo>
                    <a:pt x="262" y="21"/>
                    <a:pt x="255" y="20"/>
                    <a:pt x="247" y="20"/>
                  </a:cubicBezTo>
                  <a:cubicBezTo>
                    <a:pt x="242" y="19"/>
                    <a:pt x="236" y="21"/>
                    <a:pt x="233" y="25"/>
                  </a:cubicBezTo>
                  <a:cubicBezTo>
                    <a:pt x="231" y="26"/>
                    <a:pt x="229" y="26"/>
                    <a:pt x="227" y="26"/>
                  </a:cubicBezTo>
                  <a:cubicBezTo>
                    <a:pt x="224" y="25"/>
                    <a:pt x="220" y="24"/>
                    <a:pt x="217" y="26"/>
                  </a:cubicBezTo>
                  <a:cubicBezTo>
                    <a:pt x="216" y="27"/>
                    <a:pt x="215" y="27"/>
                    <a:pt x="215" y="28"/>
                  </a:cubicBezTo>
                  <a:cubicBezTo>
                    <a:pt x="214" y="28"/>
                    <a:pt x="213" y="28"/>
                    <a:pt x="213" y="29"/>
                  </a:cubicBezTo>
                  <a:cubicBezTo>
                    <a:pt x="211" y="31"/>
                    <a:pt x="211" y="33"/>
                    <a:pt x="211" y="36"/>
                  </a:cubicBezTo>
                  <a:cubicBezTo>
                    <a:pt x="209" y="38"/>
                    <a:pt x="210" y="40"/>
                    <a:pt x="209" y="43"/>
                  </a:cubicBezTo>
                  <a:cubicBezTo>
                    <a:pt x="207" y="47"/>
                    <a:pt x="203" y="49"/>
                    <a:pt x="202" y="54"/>
                  </a:cubicBezTo>
                  <a:cubicBezTo>
                    <a:pt x="201" y="60"/>
                    <a:pt x="195" y="59"/>
                    <a:pt x="190" y="60"/>
                  </a:cubicBezTo>
                  <a:cubicBezTo>
                    <a:pt x="180" y="65"/>
                    <a:pt x="182" y="76"/>
                    <a:pt x="183" y="84"/>
                  </a:cubicBezTo>
                  <a:cubicBezTo>
                    <a:pt x="184" y="93"/>
                    <a:pt x="188" y="102"/>
                    <a:pt x="195" y="109"/>
                  </a:cubicBezTo>
                  <a:cubicBezTo>
                    <a:pt x="202" y="116"/>
                    <a:pt x="202" y="122"/>
                    <a:pt x="195" y="130"/>
                  </a:cubicBezTo>
                  <a:cubicBezTo>
                    <a:pt x="190" y="134"/>
                    <a:pt x="185" y="139"/>
                    <a:pt x="179" y="141"/>
                  </a:cubicBezTo>
                  <a:cubicBezTo>
                    <a:pt x="172" y="144"/>
                    <a:pt x="165" y="147"/>
                    <a:pt x="160" y="152"/>
                  </a:cubicBezTo>
                  <a:cubicBezTo>
                    <a:pt x="158" y="154"/>
                    <a:pt x="155" y="156"/>
                    <a:pt x="151" y="156"/>
                  </a:cubicBezTo>
                  <a:cubicBezTo>
                    <a:pt x="143" y="155"/>
                    <a:pt x="138" y="159"/>
                    <a:pt x="132" y="164"/>
                  </a:cubicBezTo>
                  <a:cubicBezTo>
                    <a:pt x="129" y="167"/>
                    <a:pt x="126" y="169"/>
                    <a:pt x="122" y="170"/>
                  </a:cubicBezTo>
                  <a:cubicBezTo>
                    <a:pt x="111" y="171"/>
                    <a:pt x="102" y="176"/>
                    <a:pt x="98" y="187"/>
                  </a:cubicBezTo>
                  <a:cubicBezTo>
                    <a:pt x="96" y="192"/>
                    <a:pt x="92" y="193"/>
                    <a:pt x="88" y="193"/>
                  </a:cubicBezTo>
                  <a:cubicBezTo>
                    <a:pt x="83" y="193"/>
                    <a:pt x="79" y="193"/>
                    <a:pt x="75" y="196"/>
                  </a:cubicBezTo>
                  <a:cubicBezTo>
                    <a:pt x="67" y="206"/>
                    <a:pt x="56" y="209"/>
                    <a:pt x="43" y="209"/>
                  </a:cubicBezTo>
                  <a:cubicBezTo>
                    <a:pt x="31" y="208"/>
                    <a:pt x="18" y="206"/>
                    <a:pt x="6" y="211"/>
                  </a:cubicBezTo>
                  <a:cubicBezTo>
                    <a:pt x="5" y="211"/>
                    <a:pt x="3" y="211"/>
                    <a:pt x="2" y="210"/>
                  </a:cubicBezTo>
                  <a:cubicBezTo>
                    <a:pt x="0" y="203"/>
                    <a:pt x="3" y="200"/>
                    <a:pt x="10" y="200"/>
                  </a:cubicBezTo>
                  <a:cubicBezTo>
                    <a:pt x="24" y="201"/>
                    <a:pt x="37" y="198"/>
                    <a:pt x="51" y="200"/>
                  </a:cubicBezTo>
                  <a:cubicBezTo>
                    <a:pt x="54" y="200"/>
                    <a:pt x="57" y="200"/>
                    <a:pt x="59" y="197"/>
                  </a:cubicBezTo>
                  <a:cubicBezTo>
                    <a:pt x="65" y="187"/>
                    <a:pt x="74" y="179"/>
                    <a:pt x="82" y="171"/>
                  </a:cubicBezTo>
                  <a:cubicBezTo>
                    <a:pt x="83" y="170"/>
                    <a:pt x="84" y="167"/>
                    <a:pt x="85" y="165"/>
                  </a:cubicBezTo>
                  <a:cubicBezTo>
                    <a:pt x="91" y="156"/>
                    <a:pt x="101" y="149"/>
                    <a:pt x="110" y="144"/>
                  </a:cubicBezTo>
                  <a:cubicBezTo>
                    <a:pt x="113" y="142"/>
                    <a:pt x="116" y="140"/>
                    <a:pt x="118" y="137"/>
                  </a:cubicBezTo>
                  <a:cubicBezTo>
                    <a:pt x="118" y="134"/>
                    <a:pt x="120" y="131"/>
                    <a:pt x="121" y="128"/>
                  </a:cubicBezTo>
                  <a:cubicBezTo>
                    <a:pt x="123" y="125"/>
                    <a:pt x="125" y="123"/>
                    <a:pt x="127" y="120"/>
                  </a:cubicBezTo>
                  <a:cubicBezTo>
                    <a:pt x="129" y="115"/>
                    <a:pt x="134" y="112"/>
                    <a:pt x="139" y="114"/>
                  </a:cubicBezTo>
                  <a:cubicBezTo>
                    <a:pt x="144" y="116"/>
                    <a:pt x="146" y="114"/>
                    <a:pt x="148" y="109"/>
                  </a:cubicBezTo>
                  <a:cubicBezTo>
                    <a:pt x="152" y="102"/>
                    <a:pt x="158" y="96"/>
                    <a:pt x="162" y="89"/>
                  </a:cubicBezTo>
                  <a:cubicBezTo>
                    <a:pt x="167" y="79"/>
                    <a:pt x="172" y="69"/>
                    <a:pt x="167" y="58"/>
                  </a:cubicBezTo>
                  <a:cubicBezTo>
                    <a:pt x="167" y="57"/>
                    <a:pt x="167" y="56"/>
                    <a:pt x="166" y="56"/>
                  </a:cubicBezTo>
                  <a:cubicBezTo>
                    <a:pt x="166" y="54"/>
                    <a:pt x="166" y="52"/>
                    <a:pt x="166" y="51"/>
                  </a:cubicBezTo>
                  <a:cubicBezTo>
                    <a:pt x="165" y="49"/>
                    <a:pt x="164" y="48"/>
                    <a:pt x="163" y="47"/>
                  </a:cubicBezTo>
                  <a:cubicBezTo>
                    <a:pt x="160" y="40"/>
                    <a:pt x="165" y="36"/>
                    <a:pt x="168" y="31"/>
                  </a:cubicBezTo>
                  <a:cubicBezTo>
                    <a:pt x="168" y="31"/>
                    <a:pt x="168" y="30"/>
                    <a:pt x="168" y="30"/>
                  </a:cubicBezTo>
                  <a:cubicBezTo>
                    <a:pt x="167" y="29"/>
                    <a:pt x="167" y="30"/>
                    <a:pt x="166" y="30"/>
                  </a:cubicBezTo>
                  <a:cubicBezTo>
                    <a:pt x="165" y="30"/>
                    <a:pt x="164" y="29"/>
                    <a:pt x="163" y="28"/>
                  </a:cubicBezTo>
                  <a:cubicBezTo>
                    <a:pt x="163" y="14"/>
                    <a:pt x="163" y="14"/>
                    <a:pt x="178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0" y="10"/>
                    <a:pt x="183" y="12"/>
                    <a:pt x="184" y="10"/>
                  </a:cubicBezTo>
                  <a:close/>
                </a:path>
              </a:pathLst>
            </a:custGeom>
            <a:solidFill>
              <a:srgbClr val="F1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9" name="Freeform 2996"/>
            <p:cNvSpPr/>
            <p:nvPr/>
          </p:nvSpPr>
          <p:spPr bwMode="auto">
            <a:xfrm>
              <a:off x="7645" y="1380"/>
              <a:ext cx="18" cy="3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8 w 12"/>
                <a:gd name="T5" fmla="*/ 0 h 2"/>
                <a:gd name="T6" fmla="*/ 12 w 1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2"/>
                    <a:pt x="4" y="2"/>
                    <a:pt x="0" y="2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C79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0" name="Freeform 2997"/>
            <p:cNvSpPr/>
            <p:nvPr/>
          </p:nvSpPr>
          <p:spPr bwMode="auto">
            <a:xfrm>
              <a:off x="7681" y="1311"/>
              <a:ext cx="133" cy="79"/>
            </a:xfrm>
            <a:custGeom>
              <a:avLst/>
              <a:gdLst>
                <a:gd name="T0" fmla="*/ 73 w 89"/>
                <a:gd name="T1" fmla="*/ 50 h 53"/>
                <a:gd name="T2" fmla="*/ 70 w 89"/>
                <a:gd name="T3" fmla="*/ 48 h 53"/>
                <a:gd name="T4" fmla="*/ 66 w 89"/>
                <a:gd name="T5" fmla="*/ 31 h 53"/>
                <a:gd name="T6" fmla="*/ 44 w 89"/>
                <a:gd name="T7" fmla="*/ 24 h 53"/>
                <a:gd name="T8" fmla="*/ 31 w 89"/>
                <a:gd name="T9" fmla="*/ 32 h 53"/>
                <a:gd name="T10" fmla="*/ 23 w 89"/>
                <a:gd name="T11" fmla="*/ 38 h 53"/>
                <a:gd name="T12" fmla="*/ 49 w 89"/>
                <a:gd name="T13" fmla="*/ 38 h 53"/>
                <a:gd name="T14" fmla="*/ 58 w 89"/>
                <a:gd name="T15" fmla="*/ 44 h 53"/>
                <a:gd name="T16" fmla="*/ 9 w 89"/>
                <a:gd name="T17" fmla="*/ 44 h 53"/>
                <a:gd name="T18" fmla="*/ 3 w 89"/>
                <a:gd name="T19" fmla="*/ 44 h 53"/>
                <a:gd name="T20" fmla="*/ 1 w 89"/>
                <a:gd name="T21" fmla="*/ 40 h 53"/>
                <a:gd name="T22" fmla="*/ 3 w 89"/>
                <a:gd name="T23" fmla="*/ 35 h 53"/>
                <a:gd name="T24" fmla="*/ 25 w 89"/>
                <a:gd name="T25" fmla="*/ 17 h 53"/>
                <a:gd name="T26" fmla="*/ 80 w 89"/>
                <a:gd name="T27" fmla="*/ 15 h 53"/>
                <a:gd name="T28" fmla="*/ 85 w 89"/>
                <a:gd name="T29" fmla="*/ 33 h 53"/>
                <a:gd name="T30" fmla="*/ 82 w 89"/>
                <a:gd name="T31" fmla="*/ 45 h 53"/>
                <a:gd name="T32" fmla="*/ 73 w 89"/>
                <a:gd name="T33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53">
                  <a:moveTo>
                    <a:pt x="73" y="50"/>
                  </a:moveTo>
                  <a:cubicBezTo>
                    <a:pt x="72" y="49"/>
                    <a:pt x="71" y="49"/>
                    <a:pt x="70" y="48"/>
                  </a:cubicBezTo>
                  <a:cubicBezTo>
                    <a:pt x="68" y="42"/>
                    <a:pt x="67" y="37"/>
                    <a:pt x="66" y="31"/>
                  </a:cubicBezTo>
                  <a:cubicBezTo>
                    <a:pt x="63" y="19"/>
                    <a:pt x="54" y="16"/>
                    <a:pt x="44" y="24"/>
                  </a:cubicBezTo>
                  <a:cubicBezTo>
                    <a:pt x="40" y="28"/>
                    <a:pt x="35" y="29"/>
                    <a:pt x="31" y="32"/>
                  </a:cubicBezTo>
                  <a:cubicBezTo>
                    <a:pt x="28" y="33"/>
                    <a:pt x="25" y="34"/>
                    <a:pt x="23" y="38"/>
                  </a:cubicBezTo>
                  <a:cubicBezTo>
                    <a:pt x="32" y="38"/>
                    <a:pt x="41" y="38"/>
                    <a:pt x="49" y="38"/>
                  </a:cubicBezTo>
                  <a:cubicBezTo>
                    <a:pt x="53" y="38"/>
                    <a:pt x="58" y="38"/>
                    <a:pt x="58" y="44"/>
                  </a:cubicBezTo>
                  <a:cubicBezTo>
                    <a:pt x="42" y="44"/>
                    <a:pt x="25" y="44"/>
                    <a:pt x="9" y="44"/>
                  </a:cubicBezTo>
                  <a:cubicBezTo>
                    <a:pt x="7" y="44"/>
                    <a:pt x="5" y="44"/>
                    <a:pt x="3" y="44"/>
                  </a:cubicBezTo>
                  <a:cubicBezTo>
                    <a:pt x="2" y="43"/>
                    <a:pt x="1" y="41"/>
                    <a:pt x="1" y="40"/>
                  </a:cubicBezTo>
                  <a:cubicBezTo>
                    <a:pt x="0" y="38"/>
                    <a:pt x="1" y="36"/>
                    <a:pt x="3" y="35"/>
                  </a:cubicBezTo>
                  <a:cubicBezTo>
                    <a:pt x="11" y="30"/>
                    <a:pt x="19" y="25"/>
                    <a:pt x="25" y="17"/>
                  </a:cubicBezTo>
                  <a:cubicBezTo>
                    <a:pt x="38" y="0"/>
                    <a:pt x="64" y="0"/>
                    <a:pt x="80" y="15"/>
                  </a:cubicBezTo>
                  <a:cubicBezTo>
                    <a:pt x="85" y="19"/>
                    <a:pt x="89" y="26"/>
                    <a:pt x="85" y="33"/>
                  </a:cubicBezTo>
                  <a:cubicBezTo>
                    <a:pt x="83" y="37"/>
                    <a:pt x="82" y="41"/>
                    <a:pt x="82" y="45"/>
                  </a:cubicBezTo>
                  <a:cubicBezTo>
                    <a:pt x="82" y="50"/>
                    <a:pt x="79" y="53"/>
                    <a:pt x="73" y="50"/>
                  </a:cubicBezTo>
                  <a:close/>
                </a:path>
              </a:pathLst>
            </a:custGeom>
            <a:solidFill>
              <a:srgbClr val="B36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1" name="Freeform 2998"/>
            <p:cNvSpPr/>
            <p:nvPr/>
          </p:nvSpPr>
          <p:spPr bwMode="auto">
            <a:xfrm>
              <a:off x="6152" y="1188"/>
              <a:ext cx="56" cy="67"/>
            </a:xfrm>
            <a:custGeom>
              <a:avLst/>
              <a:gdLst>
                <a:gd name="T0" fmla="*/ 2 w 37"/>
                <a:gd name="T1" fmla="*/ 45 h 45"/>
                <a:gd name="T2" fmla="*/ 8 w 37"/>
                <a:gd name="T3" fmla="*/ 19 h 45"/>
                <a:gd name="T4" fmla="*/ 12 w 37"/>
                <a:gd name="T5" fmla="*/ 15 h 45"/>
                <a:gd name="T6" fmla="*/ 18 w 37"/>
                <a:gd name="T7" fmla="*/ 9 h 45"/>
                <a:gd name="T8" fmla="*/ 21 w 37"/>
                <a:gd name="T9" fmla="*/ 7 h 45"/>
                <a:gd name="T10" fmla="*/ 25 w 37"/>
                <a:gd name="T11" fmla="*/ 3 h 45"/>
                <a:gd name="T12" fmla="*/ 36 w 37"/>
                <a:gd name="T13" fmla="*/ 4 h 45"/>
                <a:gd name="T14" fmla="*/ 37 w 37"/>
                <a:gd name="T15" fmla="*/ 5 h 45"/>
                <a:gd name="T16" fmla="*/ 15 w 37"/>
                <a:gd name="T17" fmla="*/ 25 h 45"/>
                <a:gd name="T18" fmla="*/ 5 w 37"/>
                <a:gd name="T19" fmla="*/ 43 h 45"/>
                <a:gd name="T20" fmla="*/ 2 w 37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5">
                  <a:moveTo>
                    <a:pt x="2" y="45"/>
                  </a:moveTo>
                  <a:cubicBezTo>
                    <a:pt x="0" y="36"/>
                    <a:pt x="5" y="27"/>
                    <a:pt x="8" y="19"/>
                  </a:cubicBezTo>
                  <a:cubicBezTo>
                    <a:pt x="10" y="18"/>
                    <a:pt x="11" y="16"/>
                    <a:pt x="12" y="15"/>
                  </a:cubicBezTo>
                  <a:cubicBezTo>
                    <a:pt x="13" y="12"/>
                    <a:pt x="14" y="9"/>
                    <a:pt x="18" y="9"/>
                  </a:cubicBezTo>
                  <a:cubicBezTo>
                    <a:pt x="19" y="9"/>
                    <a:pt x="20" y="8"/>
                    <a:pt x="21" y="7"/>
                  </a:cubicBezTo>
                  <a:cubicBezTo>
                    <a:pt x="22" y="5"/>
                    <a:pt x="23" y="4"/>
                    <a:pt x="25" y="3"/>
                  </a:cubicBezTo>
                  <a:cubicBezTo>
                    <a:pt x="29" y="0"/>
                    <a:pt x="33" y="0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0" y="13"/>
                    <a:pt x="23" y="19"/>
                    <a:pt x="15" y="25"/>
                  </a:cubicBezTo>
                  <a:cubicBezTo>
                    <a:pt x="9" y="29"/>
                    <a:pt x="3" y="34"/>
                    <a:pt x="5" y="43"/>
                  </a:cubicBezTo>
                  <a:cubicBezTo>
                    <a:pt x="5" y="44"/>
                    <a:pt x="4" y="45"/>
                    <a:pt x="2" y="45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2" name="Freeform 2999"/>
            <p:cNvSpPr/>
            <p:nvPr/>
          </p:nvSpPr>
          <p:spPr bwMode="auto">
            <a:xfrm>
              <a:off x="6206" y="1191"/>
              <a:ext cx="8" cy="4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3" name="Freeform 3000"/>
            <p:cNvSpPr/>
            <p:nvPr/>
          </p:nvSpPr>
          <p:spPr bwMode="auto">
            <a:xfrm>
              <a:off x="6218" y="1180"/>
              <a:ext cx="3" cy="6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4 h 4"/>
                <a:gd name="T4" fmla="*/ 0 w 2"/>
                <a:gd name="T5" fmla="*/ 3 h 4"/>
                <a:gd name="T6" fmla="*/ 2 w 2"/>
                <a:gd name="T7" fmla="*/ 0 h 4"/>
                <a:gd name="T8" fmla="*/ 2 w 2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2"/>
                    <a:pt x="2" y="3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4" name="Freeform 3001"/>
            <p:cNvSpPr/>
            <p:nvPr/>
          </p:nvSpPr>
          <p:spPr bwMode="auto">
            <a:xfrm>
              <a:off x="6212" y="1189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1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5" name="Freeform 3002"/>
            <p:cNvSpPr/>
            <p:nvPr/>
          </p:nvSpPr>
          <p:spPr bwMode="auto">
            <a:xfrm>
              <a:off x="6215" y="1186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6" name="Freeform 3003"/>
            <p:cNvSpPr/>
            <p:nvPr/>
          </p:nvSpPr>
          <p:spPr bwMode="auto">
            <a:xfrm>
              <a:off x="6224" y="118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A9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7" name="Freeform 3004"/>
            <p:cNvSpPr/>
            <p:nvPr/>
          </p:nvSpPr>
          <p:spPr bwMode="auto">
            <a:xfrm>
              <a:off x="6092" y="1138"/>
              <a:ext cx="80" cy="95"/>
            </a:xfrm>
            <a:custGeom>
              <a:avLst/>
              <a:gdLst>
                <a:gd name="T0" fmla="*/ 40 w 53"/>
                <a:gd name="T1" fmla="*/ 4 h 63"/>
                <a:gd name="T2" fmla="*/ 42 w 53"/>
                <a:gd name="T3" fmla="*/ 4 h 63"/>
                <a:gd name="T4" fmla="*/ 38 w 53"/>
                <a:gd name="T5" fmla="*/ 26 h 63"/>
                <a:gd name="T6" fmla="*/ 39 w 53"/>
                <a:gd name="T7" fmla="*/ 32 h 63"/>
                <a:gd name="T8" fmla="*/ 44 w 53"/>
                <a:gd name="T9" fmla="*/ 31 h 63"/>
                <a:gd name="T10" fmla="*/ 45 w 53"/>
                <a:gd name="T11" fmla="*/ 30 h 63"/>
                <a:gd name="T12" fmla="*/ 51 w 53"/>
                <a:gd name="T13" fmla="*/ 31 h 63"/>
                <a:gd name="T14" fmla="*/ 50 w 53"/>
                <a:gd name="T15" fmla="*/ 37 h 63"/>
                <a:gd name="T16" fmla="*/ 41 w 53"/>
                <a:gd name="T17" fmla="*/ 41 h 63"/>
                <a:gd name="T18" fmla="*/ 35 w 53"/>
                <a:gd name="T19" fmla="*/ 45 h 63"/>
                <a:gd name="T20" fmla="*/ 30 w 53"/>
                <a:gd name="T21" fmla="*/ 52 h 63"/>
                <a:gd name="T22" fmla="*/ 38 w 53"/>
                <a:gd name="T23" fmla="*/ 57 h 63"/>
                <a:gd name="T24" fmla="*/ 38 w 53"/>
                <a:gd name="T25" fmla="*/ 61 h 63"/>
                <a:gd name="T26" fmla="*/ 38 w 53"/>
                <a:gd name="T27" fmla="*/ 61 h 63"/>
                <a:gd name="T28" fmla="*/ 26 w 53"/>
                <a:gd name="T29" fmla="*/ 50 h 63"/>
                <a:gd name="T30" fmla="*/ 18 w 53"/>
                <a:gd name="T31" fmla="*/ 29 h 63"/>
                <a:gd name="T32" fmla="*/ 5 w 53"/>
                <a:gd name="T33" fmla="*/ 13 h 63"/>
                <a:gd name="T34" fmla="*/ 6 w 53"/>
                <a:gd name="T35" fmla="*/ 0 h 63"/>
                <a:gd name="T36" fmla="*/ 25 w 53"/>
                <a:gd name="T37" fmla="*/ 22 h 63"/>
                <a:gd name="T38" fmla="*/ 27 w 53"/>
                <a:gd name="T39" fmla="*/ 9 h 63"/>
                <a:gd name="T40" fmla="*/ 40 w 53"/>
                <a:gd name="T41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63">
                  <a:moveTo>
                    <a:pt x="40" y="4"/>
                  </a:moveTo>
                  <a:cubicBezTo>
                    <a:pt x="41" y="4"/>
                    <a:pt x="42" y="4"/>
                    <a:pt x="42" y="4"/>
                  </a:cubicBezTo>
                  <a:cubicBezTo>
                    <a:pt x="41" y="11"/>
                    <a:pt x="40" y="19"/>
                    <a:pt x="38" y="26"/>
                  </a:cubicBezTo>
                  <a:cubicBezTo>
                    <a:pt x="37" y="29"/>
                    <a:pt x="37" y="31"/>
                    <a:pt x="39" y="32"/>
                  </a:cubicBezTo>
                  <a:cubicBezTo>
                    <a:pt x="41" y="34"/>
                    <a:pt x="42" y="33"/>
                    <a:pt x="44" y="31"/>
                  </a:cubicBezTo>
                  <a:cubicBezTo>
                    <a:pt x="44" y="31"/>
                    <a:pt x="45" y="31"/>
                    <a:pt x="45" y="30"/>
                  </a:cubicBezTo>
                  <a:cubicBezTo>
                    <a:pt x="48" y="29"/>
                    <a:pt x="50" y="29"/>
                    <a:pt x="51" y="31"/>
                  </a:cubicBezTo>
                  <a:cubicBezTo>
                    <a:pt x="53" y="34"/>
                    <a:pt x="52" y="35"/>
                    <a:pt x="50" y="37"/>
                  </a:cubicBezTo>
                  <a:cubicBezTo>
                    <a:pt x="47" y="38"/>
                    <a:pt x="44" y="40"/>
                    <a:pt x="41" y="41"/>
                  </a:cubicBezTo>
                  <a:cubicBezTo>
                    <a:pt x="39" y="42"/>
                    <a:pt x="36" y="43"/>
                    <a:pt x="35" y="45"/>
                  </a:cubicBezTo>
                  <a:cubicBezTo>
                    <a:pt x="33" y="47"/>
                    <a:pt x="29" y="49"/>
                    <a:pt x="30" y="52"/>
                  </a:cubicBezTo>
                  <a:cubicBezTo>
                    <a:pt x="31" y="56"/>
                    <a:pt x="34" y="57"/>
                    <a:pt x="38" y="57"/>
                  </a:cubicBezTo>
                  <a:cubicBezTo>
                    <a:pt x="39" y="59"/>
                    <a:pt x="40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26" y="63"/>
                    <a:pt x="26" y="62"/>
                    <a:pt x="26" y="50"/>
                  </a:cubicBezTo>
                  <a:cubicBezTo>
                    <a:pt x="26" y="43"/>
                    <a:pt x="25" y="35"/>
                    <a:pt x="18" y="29"/>
                  </a:cubicBezTo>
                  <a:cubicBezTo>
                    <a:pt x="13" y="25"/>
                    <a:pt x="10" y="18"/>
                    <a:pt x="5" y="13"/>
                  </a:cubicBezTo>
                  <a:cubicBezTo>
                    <a:pt x="2" y="10"/>
                    <a:pt x="0" y="4"/>
                    <a:pt x="6" y="0"/>
                  </a:cubicBezTo>
                  <a:cubicBezTo>
                    <a:pt x="14" y="5"/>
                    <a:pt x="20" y="12"/>
                    <a:pt x="25" y="22"/>
                  </a:cubicBezTo>
                  <a:cubicBezTo>
                    <a:pt x="27" y="17"/>
                    <a:pt x="27" y="13"/>
                    <a:pt x="27" y="9"/>
                  </a:cubicBezTo>
                  <a:cubicBezTo>
                    <a:pt x="30" y="3"/>
                    <a:pt x="35" y="3"/>
                    <a:pt x="40" y="4"/>
                  </a:cubicBezTo>
                  <a:close/>
                </a:path>
              </a:pathLst>
            </a:custGeom>
            <a:solidFill>
              <a:srgbClr val="DC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8" name="Freeform 3005"/>
            <p:cNvSpPr/>
            <p:nvPr/>
          </p:nvSpPr>
          <p:spPr bwMode="auto">
            <a:xfrm>
              <a:off x="6136" y="994"/>
              <a:ext cx="66" cy="122"/>
            </a:xfrm>
            <a:custGeom>
              <a:avLst/>
              <a:gdLst>
                <a:gd name="T0" fmla="*/ 32 w 44"/>
                <a:gd name="T1" fmla="*/ 67 h 81"/>
                <a:gd name="T2" fmla="*/ 35 w 44"/>
                <a:gd name="T3" fmla="*/ 61 h 81"/>
                <a:gd name="T4" fmla="*/ 36 w 44"/>
                <a:gd name="T5" fmla="*/ 55 h 81"/>
                <a:gd name="T6" fmla="*/ 32 w 44"/>
                <a:gd name="T7" fmla="*/ 39 h 81"/>
                <a:gd name="T8" fmla="*/ 22 w 44"/>
                <a:gd name="T9" fmla="*/ 25 h 81"/>
                <a:gd name="T10" fmla="*/ 18 w 44"/>
                <a:gd name="T11" fmla="*/ 21 h 81"/>
                <a:gd name="T12" fmla="*/ 0 w 44"/>
                <a:gd name="T13" fmla="*/ 5 h 81"/>
                <a:gd name="T14" fmla="*/ 6 w 44"/>
                <a:gd name="T15" fmla="*/ 4 h 81"/>
                <a:gd name="T16" fmla="*/ 16 w 44"/>
                <a:gd name="T17" fmla="*/ 6 h 81"/>
                <a:gd name="T18" fmla="*/ 36 w 44"/>
                <a:gd name="T19" fmla="*/ 36 h 81"/>
                <a:gd name="T20" fmla="*/ 40 w 44"/>
                <a:gd name="T21" fmla="*/ 42 h 81"/>
                <a:gd name="T22" fmla="*/ 44 w 44"/>
                <a:gd name="T23" fmla="*/ 58 h 81"/>
                <a:gd name="T24" fmla="*/ 42 w 44"/>
                <a:gd name="T25" fmla="*/ 76 h 81"/>
                <a:gd name="T26" fmla="*/ 34 w 44"/>
                <a:gd name="T27" fmla="*/ 78 h 81"/>
                <a:gd name="T28" fmla="*/ 32 w 44"/>
                <a:gd name="T29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81">
                  <a:moveTo>
                    <a:pt x="32" y="67"/>
                  </a:moveTo>
                  <a:cubicBezTo>
                    <a:pt x="34" y="65"/>
                    <a:pt x="36" y="64"/>
                    <a:pt x="35" y="61"/>
                  </a:cubicBezTo>
                  <a:cubicBezTo>
                    <a:pt x="35" y="59"/>
                    <a:pt x="34" y="57"/>
                    <a:pt x="36" y="55"/>
                  </a:cubicBezTo>
                  <a:cubicBezTo>
                    <a:pt x="40" y="48"/>
                    <a:pt x="37" y="43"/>
                    <a:pt x="32" y="39"/>
                  </a:cubicBezTo>
                  <a:cubicBezTo>
                    <a:pt x="28" y="34"/>
                    <a:pt x="25" y="30"/>
                    <a:pt x="22" y="25"/>
                  </a:cubicBezTo>
                  <a:cubicBezTo>
                    <a:pt x="21" y="23"/>
                    <a:pt x="20" y="22"/>
                    <a:pt x="18" y="21"/>
                  </a:cubicBezTo>
                  <a:cubicBezTo>
                    <a:pt x="10" y="19"/>
                    <a:pt x="5" y="12"/>
                    <a:pt x="0" y="5"/>
                  </a:cubicBezTo>
                  <a:cubicBezTo>
                    <a:pt x="2" y="6"/>
                    <a:pt x="4" y="7"/>
                    <a:pt x="6" y="4"/>
                  </a:cubicBezTo>
                  <a:cubicBezTo>
                    <a:pt x="10" y="0"/>
                    <a:pt x="13" y="2"/>
                    <a:pt x="16" y="6"/>
                  </a:cubicBezTo>
                  <a:cubicBezTo>
                    <a:pt x="23" y="16"/>
                    <a:pt x="31" y="26"/>
                    <a:pt x="36" y="36"/>
                  </a:cubicBezTo>
                  <a:cubicBezTo>
                    <a:pt x="37" y="38"/>
                    <a:pt x="39" y="40"/>
                    <a:pt x="40" y="42"/>
                  </a:cubicBezTo>
                  <a:cubicBezTo>
                    <a:pt x="40" y="48"/>
                    <a:pt x="44" y="52"/>
                    <a:pt x="44" y="58"/>
                  </a:cubicBezTo>
                  <a:cubicBezTo>
                    <a:pt x="43" y="64"/>
                    <a:pt x="44" y="70"/>
                    <a:pt x="42" y="76"/>
                  </a:cubicBezTo>
                  <a:cubicBezTo>
                    <a:pt x="39" y="76"/>
                    <a:pt x="38" y="81"/>
                    <a:pt x="34" y="78"/>
                  </a:cubicBezTo>
                  <a:cubicBezTo>
                    <a:pt x="30" y="75"/>
                    <a:pt x="37" y="70"/>
                    <a:pt x="32" y="67"/>
                  </a:cubicBezTo>
                  <a:close/>
                </a:path>
              </a:pathLst>
            </a:custGeom>
            <a:solidFill>
              <a:srgbClr val="CD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9" name="Freeform 3006"/>
            <p:cNvSpPr/>
            <p:nvPr/>
          </p:nvSpPr>
          <p:spPr bwMode="auto">
            <a:xfrm>
              <a:off x="6161" y="1095"/>
              <a:ext cx="35" cy="16"/>
            </a:xfrm>
            <a:custGeom>
              <a:avLst/>
              <a:gdLst>
                <a:gd name="T0" fmla="*/ 15 w 23"/>
                <a:gd name="T1" fmla="*/ 0 h 11"/>
                <a:gd name="T2" fmla="*/ 17 w 23"/>
                <a:gd name="T3" fmla="*/ 11 h 11"/>
                <a:gd name="T4" fmla="*/ 2 w 23"/>
                <a:gd name="T5" fmla="*/ 9 h 11"/>
                <a:gd name="T6" fmla="*/ 0 w 23"/>
                <a:gd name="T7" fmla="*/ 8 h 11"/>
                <a:gd name="T8" fmla="*/ 8 w 23"/>
                <a:gd name="T9" fmla="*/ 6 h 11"/>
                <a:gd name="T10" fmla="*/ 15 w 2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15" y="0"/>
                  </a:moveTo>
                  <a:cubicBezTo>
                    <a:pt x="23" y="2"/>
                    <a:pt x="17" y="7"/>
                    <a:pt x="17" y="11"/>
                  </a:cubicBezTo>
                  <a:cubicBezTo>
                    <a:pt x="12" y="11"/>
                    <a:pt x="7" y="9"/>
                    <a:pt x="2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2" y="5"/>
                    <a:pt x="5" y="5"/>
                    <a:pt x="8" y="6"/>
                  </a:cubicBezTo>
                  <a:cubicBezTo>
                    <a:pt x="14" y="8"/>
                    <a:pt x="15" y="5"/>
                    <a:pt x="15" y="0"/>
                  </a:cubicBezTo>
                  <a:close/>
                </a:path>
              </a:pathLst>
            </a:custGeom>
            <a:solidFill>
              <a:srgbClr val="C69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0" name="Freeform 3007"/>
            <p:cNvSpPr/>
            <p:nvPr/>
          </p:nvSpPr>
          <p:spPr bwMode="auto">
            <a:xfrm>
              <a:off x="6167" y="1194"/>
              <a:ext cx="12" cy="16"/>
            </a:xfrm>
            <a:custGeom>
              <a:avLst/>
              <a:gdLst>
                <a:gd name="T0" fmla="*/ 8 w 8"/>
                <a:gd name="T1" fmla="*/ 5 h 11"/>
                <a:gd name="T2" fmla="*/ 2 w 8"/>
                <a:gd name="T3" fmla="*/ 11 h 11"/>
                <a:gd name="T4" fmla="*/ 1 w 8"/>
                <a:gd name="T5" fmla="*/ 8 h 11"/>
                <a:gd name="T6" fmla="*/ 3 w 8"/>
                <a:gd name="T7" fmla="*/ 1 h 11"/>
                <a:gd name="T8" fmla="*/ 8 w 8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5"/>
                  </a:moveTo>
                  <a:cubicBezTo>
                    <a:pt x="6" y="7"/>
                    <a:pt x="4" y="9"/>
                    <a:pt x="2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5"/>
                    <a:pt x="0" y="2"/>
                    <a:pt x="3" y="1"/>
                  </a:cubicBezTo>
                  <a:cubicBezTo>
                    <a:pt x="6" y="0"/>
                    <a:pt x="6" y="4"/>
                    <a:pt x="8" y="5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1" name="Freeform 3008"/>
            <p:cNvSpPr/>
            <p:nvPr/>
          </p:nvSpPr>
          <p:spPr bwMode="auto">
            <a:xfrm>
              <a:off x="6176" y="1189"/>
              <a:ext cx="15" cy="9"/>
            </a:xfrm>
            <a:custGeom>
              <a:avLst/>
              <a:gdLst>
                <a:gd name="T0" fmla="*/ 10 w 10"/>
                <a:gd name="T1" fmla="*/ 4 h 6"/>
                <a:gd name="T2" fmla="*/ 5 w 10"/>
                <a:gd name="T3" fmla="*/ 6 h 6"/>
                <a:gd name="T4" fmla="*/ 5 w 10"/>
                <a:gd name="T5" fmla="*/ 0 h 6"/>
                <a:gd name="T6" fmla="*/ 7 w 10"/>
                <a:gd name="T7" fmla="*/ 0 h 6"/>
                <a:gd name="T8" fmla="*/ 10 w 10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8" y="5"/>
                    <a:pt x="7" y="5"/>
                    <a:pt x="5" y="6"/>
                  </a:cubicBezTo>
                  <a:cubicBezTo>
                    <a:pt x="0" y="4"/>
                    <a:pt x="2" y="2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D7A1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2" name="Freeform 3009"/>
            <p:cNvSpPr/>
            <p:nvPr/>
          </p:nvSpPr>
          <p:spPr bwMode="auto">
            <a:xfrm>
              <a:off x="6149" y="1221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2 h 6"/>
                <a:gd name="T4" fmla="*/ 2 w 2"/>
                <a:gd name="T5" fmla="*/ 1 h 6"/>
                <a:gd name="T6" fmla="*/ 2 w 2"/>
                <a:gd name="T7" fmla="*/ 6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1" y="2"/>
                    <a:pt x="1" y="0"/>
                    <a:pt x="2" y="1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E5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3" name="Freeform 3010"/>
            <p:cNvSpPr/>
            <p:nvPr/>
          </p:nvSpPr>
          <p:spPr bwMode="auto">
            <a:xfrm>
              <a:off x="6187" y="1161"/>
              <a:ext cx="34" cy="34"/>
            </a:xfrm>
            <a:custGeom>
              <a:avLst/>
              <a:gdLst>
                <a:gd name="T0" fmla="*/ 3 w 23"/>
                <a:gd name="T1" fmla="*/ 23 h 23"/>
                <a:gd name="T2" fmla="*/ 0 w 23"/>
                <a:gd name="T3" fmla="*/ 19 h 23"/>
                <a:gd name="T4" fmla="*/ 10 w 23"/>
                <a:gd name="T5" fmla="*/ 15 h 23"/>
                <a:gd name="T6" fmla="*/ 11 w 23"/>
                <a:gd name="T7" fmla="*/ 15 h 23"/>
                <a:gd name="T8" fmla="*/ 12 w 23"/>
                <a:gd name="T9" fmla="*/ 14 h 23"/>
                <a:gd name="T10" fmla="*/ 14 w 23"/>
                <a:gd name="T11" fmla="*/ 12 h 23"/>
                <a:gd name="T12" fmla="*/ 16 w 23"/>
                <a:gd name="T13" fmla="*/ 11 h 23"/>
                <a:gd name="T14" fmla="*/ 17 w 23"/>
                <a:gd name="T15" fmla="*/ 4 h 23"/>
                <a:gd name="T16" fmla="*/ 23 w 23"/>
                <a:gd name="T17" fmla="*/ 0 h 23"/>
                <a:gd name="T18" fmla="*/ 23 w 23"/>
                <a:gd name="T19" fmla="*/ 13 h 23"/>
                <a:gd name="T20" fmla="*/ 21 w 23"/>
                <a:gd name="T21" fmla="*/ 17 h 23"/>
                <a:gd name="T22" fmla="*/ 19 w 23"/>
                <a:gd name="T23" fmla="*/ 19 h 23"/>
                <a:gd name="T24" fmla="*/ 18 w 23"/>
                <a:gd name="T25" fmla="*/ 21 h 23"/>
                <a:gd name="T26" fmla="*/ 14 w 23"/>
                <a:gd name="T27" fmla="*/ 23 h 23"/>
                <a:gd name="T28" fmla="*/ 3 w 23"/>
                <a:gd name="T2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3">
                  <a:moveTo>
                    <a:pt x="3" y="23"/>
                  </a:moveTo>
                  <a:cubicBezTo>
                    <a:pt x="2" y="22"/>
                    <a:pt x="1" y="21"/>
                    <a:pt x="0" y="19"/>
                  </a:cubicBezTo>
                  <a:cubicBezTo>
                    <a:pt x="2" y="15"/>
                    <a:pt x="6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3" y="12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1" y="7"/>
                    <a:pt x="13" y="6"/>
                    <a:pt x="17" y="4"/>
                  </a:cubicBezTo>
                  <a:cubicBezTo>
                    <a:pt x="19" y="3"/>
                    <a:pt x="21" y="1"/>
                    <a:pt x="23" y="0"/>
                  </a:cubicBezTo>
                  <a:cubicBezTo>
                    <a:pt x="23" y="4"/>
                    <a:pt x="23" y="9"/>
                    <a:pt x="23" y="13"/>
                  </a:cubicBezTo>
                  <a:cubicBezTo>
                    <a:pt x="22" y="14"/>
                    <a:pt x="22" y="16"/>
                    <a:pt x="21" y="17"/>
                  </a:cubicBezTo>
                  <a:cubicBezTo>
                    <a:pt x="21" y="18"/>
                    <a:pt x="20" y="19"/>
                    <a:pt x="19" y="19"/>
                  </a:cubicBezTo>
                  <a:cubicBezTo>
                    <a:pt x="19" y="20"/>
                    <a:pt x="18" y="20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0" y="22"/>
                    <a:pt x="6" y="20"/>
                    <a:pt x="3" y="23"/>
                  </a:cubicBezTo>
                  <a:close/>
                </a:path>
              </a:pathLst>
            </a:custGeom>
            <a:solidFill>
              <a:srgbClr val="BE7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4" name="Freeform 3011"/>
            <p:cNvSpPr/>
            <p:nvPr/>
          </p:nvSpPr>
          <p:spPr bwMode="auto">
            <a:xfrm>
              <a:off x="6202" y="1179"/>
              <a:ext cx="6" cy="7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3 h 5"/>
                <a:gd name="T4" fmla="*/ 0 w 4"/>
                <a:gd name="T5" fmla="*/ 3 h 5"/>
                <a:gd name="T6" fmla="*/ 0 w 4"/>
                <a:gd name="T7" fmla="*/ 3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EA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5" name="Freeform 3012"/>
            <p:cNvSpPr/>
            <p:nvPr/>
          </p:nvSpPr>
          <p:spPr bwMode="auto">
            <a:xfrm>
              <a:off x="7673" y="1116"/>
              <a:ext cx="32" cy="22"/>
            </a:xfrm>
            <a:custGeom>
              <a:avLst/>
              <a:gdLst>
                <a:gd name="T0" fmla="*/ 0 w 21"/>
                <a:gd name="T1" fmla="*/ 15 h 15"/>
                <a:gd name="T2" fmla="*/ 10 w 21"/>
                <a:gd name="T3" fmla="*/ 7 h 15"/>
                <a:gd name="T4" fmla="*/ 10 w 21"/>
                <a:gd name="T5" fmla="*/ 5 h 15"/>
                <a:gd name="T6" fmla="*/ 10 w 21"/>
                <a:gd name="T7" fmla="*/ 5 h 15"/>
                <a:gd name="T8" fmla="*/ 11 w 21"/>
                <a:gd name="T9" fmla="*/ 4 h 15"/>
                <a:gd name="T10" fmla="*/ 19 w 21"/>
                <a:gd name="T11" fmla="*/ 3 h 15"/>
                <a:gd name="T12" fmla="*/ 14 w 21"/>
                <a:gd name="T13" fmla="*/ 8 h 15"/>
                <a:gd name="T14" fmla="*/ 0 w 21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10"/>
                    <a:pt x="6" y="10"/>
                    <a:pt x="10" y="7"/>
                  </a:cubicBezTo>
                  <a:cubicBezTo>
                    <a:pt x="8" y="6"/>
                    <a:pt x="8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4" y="1"/>
                    <a:pt x="17" y="0"/>
                    <a:pt x="19" y="3"/>
                  </a:cubicBezTo>
                  <a:cubicBezTo>
                    <a:pt x="21" y="6"/>
                    <a:pt x="17" y="7"/>
                    <a:pt x="14" y="8"/>
                  </a:cubicBezTo>
                  <a:cubicBezTo>
                    <a:pt x="10" y="10"/>
                    <a:pt x="5" y="13"/>
                    <a:pt x="0" y="15"/>
                  </a:cubicBezTo>
                  <a:close/>
                </a:path>
              </a:pathLst>
            </a:custGeom>
            <a:solidFill>
              <a:srgbClr val="C7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6" name="Freeform 3013"/>
            <p:cNvSpPr/>
            <p:nvPr/>
          </p:nvSpPr>
          <p:spPr bwMode="auto">
            <a:xfrm>
              <a:off x="6973" y="1959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2 w 4"/>
                <a:gd name="T5" fmla="*/ 0 h 2"/>
                <a:gd name="T6" fmla="*/ 4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B36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7" name="Freeform 3014"/>
            <p:cNvSpPr/>
            <p:nvPr/>
          </p:nvSpPr>
          <p:spPr bwMode="auto">
            <a:xfrm>
              <a:off x="6727" y="1734"/>
              <a:ext cx="66" cy="66"/>
            </a:xfrm>
            <a:custGeom>
              <a:avLst/>
              <a:gdLst>
                <a:gd name="T0" fmla="*/ 1 w 44"/>
                <a:gd name="T1" fmla="*/ 23 h 44"/>
                <a:gd name="T2" fmla="*/ 3 w 44"/>
                <a:gd name="T3" fmla="*/ 13 h 44"/>
                <a:gd name="T4" fmla="*/ 9 w 44"/>
                <a:gd name="T5" fmla="*/ 4 h 44"/>
                <a:gd name="T6" fmla="*/ 10 w 44"/>
                <a:gd name="T7" fmla="*/ 4 h 44"/>
                <a:gd name="T8" fmla="*/ 14 w 44"/>
                <a:gd name="T9" fmla="*/ 4 h 44"/>
                <a:gd name="T10" fmla="*/ 13 w 44"/>
                <a:gd name="T11" fmla="*/ 3 h 44"/>
                <a:gd name="T12" fmla="*/ 13 w 44"/>
                <a:gd name="T13" fmla="*/ 2 h 44"/>
                <a:gd name="T14" fmla="*/ 17 w 44"/>
                <a:gd name="T15" fmla="*/ 0 h 44"/>
                <a:gd name="T16" fmla="*/ 30 w 44"/>
                <a:gd name="T17" fmla="*/ 2 h 44"/>
                <a:gd name="T18" fmla="*/ 32 w 44"/>
                <a:gd name="T19" fmla="*/ 11 h 44"/>
                <a:gd name="T20" fmla="*/ 30 w 44"/>
                <a:gd name="T21" fmla="*/ 17 h 44"/>
                <a:gd name="T22" fmla="*/ 44 w 44"/>
                <a:gd name="T23" fmla="*/ 38 h 44"/>
                <a:gd name="T24" fmla="*/ 36 w 44"/>
                <a:gd name="T25" fmla="*/ 41 h 44"/>
                <a:gd name="T26" fmla="*/ 7 w 44"/>
                <a:gd name="T27" fmla="*/ 25 h 44"/>
                <a:gd name="T28" fmla="*/ 1 w 44"/>
                <a:gd name="T2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4">
                  <a:moveTo>
                    <a:pt x="1" y="23"/>
                  </a:moveTo>
                  <a:cubicBezTo>
                    <a:pt x="2" y="20"/>
                    <a:pt x="4" y="16"/>
                    <a:pt x="3" y="13"/>
                  </a:cubicBezTo>
                  <a:cubicBezTo>
                    <a:pt x="0" y="7"/>
                    <a:pt x="4" y="5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3" y="6"/>
                    <a:pt x="14" y="4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1"/>
                    <a:pt x="15" y="1"/>
                    <a:pt x="17" y="0"/>
                  </a:cubicBezTo>
                  <a:cubicBezTo>
                    <a:pt x="21" y="0"/>
                    <a:pt x="26" y="0"/>
                    <a:pt x="30" y="2"/>
                  </a:cubicBezTo>
                  <a:cubicBezTo>
                    <a:pt x="34" y="4"/>
                    <a:pt x="34" y="7"/>
                    <a:pt x="32" y="11"/>
                  </a:cubicBezTo>
                  <a:cubicBezTo>
                    <a:pt x="31" y="13"/>
                    <a:pt x="29" y="14"/>
                    <a:pt x="30" y="17"/>
                  </a:cubicBezTo>
                  <a:cubicBezTo>
                    <a:pt x="35" y="24"/>
                    <a:pt x="41" y="30"/>
                    <a:pt x="44" y="38"/>
                  </a:cubicBezTo>
                  <a:cubicBezTo>
                    <a:pt x="43" y="44"/>
                    <a:pt x="39" y="43"/>
                    <a:pt x="36" y="41"/>
                  </a:cubicBezTo>
                  <a:cubicBezTo>
                    <a:pt x="29" y="31"/>
                    <a:pt x="21" y="23"/>
                    <a:pt x="7" y="25"/>
                  </a:cubicBezTo>
                  <a:cubicBezTo>
                    <a:pt x="5" y="25"/>
                    <a:pt x="3" y="24"/>
                    <a:pt x="1" y="23"/>
                  </a:cubicBezTo>
                  <a:close/>
                </a:path>
              </a:pathLst>
            </a:custGeom>
            <a:solidFill>
              <a:srgbClr val="CB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8" name="Freeform 3015"/>
            <p:cNvSpPr/>
            <p:nvPr/>
          </p:nvSpPr>
          <p:spPr bwMode="auto">
            <a:xfrm>
              <a:off x="6764" y="1737"/>
              <a:ext cx="36" cy="22"/>
            </a:xfrm>
            <a:custGeom>
              <a:avLst/>
              <a:gdLst>
                <a:gd name="T0" fmla="*/ 5 w 24"/>
                <a:gd name="T1" fmla="*/ 15 h 15"/>
                <a:gd name="T2" fmla="*/ 6 w 24"/>
                <a:gd name="T3" fmla="*/ 4 h 15"/>
                <a:gd name="T4" fmla="*/ 5 w 24"/>
                <a:gd name="T5" fmla="*/ 0 h 15"/>
                <a:gd name="T6" fmla="*/ 24 w 24"/>
                <a:gd name="T7" fmla="*/ 12 h 15"/>
                <a:gd name="T8" fmla="*/ 5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5" y="15"/>
                  </a:moveTo>
                  <a:cubicBezTo>
                    <a:pt x="2" y="12"/>
                    <a:pt x="0" y="8"/>
                    <a:pt x="6" y="4"/>
                  </a:cubicBezTo>
                  <a:cubicBezTo>
                    <a:pt x="7" y="4"/>
                    <a:pt x="6" y="1"/>
                    <a:pt x="5" y="0"/>
                  </a:cubicBezTo>
                  <a:cubicBezTo>
                    <a:pt x="12" y="2"/>
                    <a:pt x="18" y="7"/>
                    <a:pt x="24" y="12"/>
                  </a:cubicBezTo>
                  <a:cubicBezTo>
                    <a:pt x="18" y="14"/>
                    <a:pt x="11" y="12"/>
                    <a:pt x="5" y="15"/>
                  </a:cubicBezTo>
                  <a:close/>
                </a:path>
              </a:pathLst>
            </a:custGeom>
            <a:solidFill>
              <a:srgbClr val="B7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9" name="Freeform 3016"/>
            <p:cNvSpPr/>
            <p:nvPr/>
          </p:nvSpPr>
          <p:spPr bwMode="auto">
            <a:xfrm>
              <a:off x="6806" y="175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A6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0" name="Freeform 3017"/>
            <p:cNvSpPr/>
            <p:nvPr/>
          </p:nvSpPr>
          <p:spPr bwMode="auto">
            <a:xfrm>
              <a:off x="6815" y="17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97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1" name="Freeform 3018"/>
            <p:cNvSpPr/>
            <p:nvPr/>
          </p:nvSpPr>
          <p:spPr bwMode="auto">
            <a:xfrm>
              <a:off x="6722" y="1782"/>
              <a:ext cx="77" cy="31"/>
            </a:xfrm>
            <a:custGeom>
              <a:avLst/>
              <a:gdLst>
                <a:gd name="T0" fmla="*/ 39 w 51"/>
                <a:gd name="T1" fmla="*/ 7 h 21"/>
                <a:gd name="T2" fmla="*/ 47 w 51"/>
                <a:gd name="T3" fmla="*/ 6 h 21"/>
                <a:gd name="T4" fmla="*/ 48 w 51"/>
                <a:gd name="T5" fmla="*/ 10 h 21"/>
                <a:gd name="T6" fmla="*/ 49 w 51"/>
                <a:gd name="T7" fmla="*/ 18 h 21"/>
                <a:gd name="T8" fmla="*/ 39 w 51"/>
                <a:gd name="T9" fmla="*/ 19 h 21"/>
                <a:gd name="T10" fmla="*/ 25 w 51"/>
                <a:gd name="T11" fmla="*/ 15 h 21"/>
                <a:gd name="T12" fmla="*/ 16 w 51"/>
                <a:gd name="T13" fmla="*/ 15 h 21"/>
                <a:gd name="T14" fmla="*/ 8 w 51"/>
                <a:gd name="T15" fmla="*/ 16 h 21"/>
                <a:gd name="T16" fmla="*/ 0 w 51"/>
                <a:gd name="T17" fmla="*/ 8 h 21"/>
                <a:gd name="T18" fmla="*/ 7 w 51"/>
                <a:gd name="T19" fmla="*/ 2 h 21"/>
                <a:gd name="T20" fmla="*/ 22 w 51"/>
                <a:gd name="T21" fmla="*/ 0 h 21"/>
                <a:gd name="T22" fmla="*/ 39 w 51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1">
                  <a:moveTo>
                    <a:pt x="39" y="7"/>
                  </a:moveTo>
                  <a:cubicBezTo>
                    <a:pt x="41" y="9"/>
                    <a:pt x="44" y="9"/>
                    <a:pt x="47" y="6"/>
                  </a:cubicBezTo>
                  <a:cubicBezTo>
                    <a:pt x="47" y="8"/>
                    <a:pt x="48" y="9"/>
                    <a:pt x="48" y="10"/>
                  </a:cubicBezTo>
                  <a:cubicBezTo>
                    <a:pt x="50" y="13"/>
                    <a:pt x="51" y="15"/>
                    <a:pt x="49" y="18"/>
                  </a:cubicBezTo>
                  <a:cubicBezTo>
                    <a:pt x="46" y="21"/>
                    <a:pt x="42" y="18"/>
                    <a:pt x="39" y="19"/>
                  </a:cubicBezTo>
                  <a:cubicBezTo>
                    <a:pt x="34" y="19"/>
                    <a:pt x="31" y="14"/>
                    <a:pt x="25" y="15"/>
                  </a:cubicBezTo>
                  <a:cubicBezTo>
                    <a:pt x="22" y="15"/>
                    <a:pt x="19" y="16"/>
                    <a:pt x="16" y="15"/>
                  </a:cubicBezTo>
                  <a:cubicBezTo>
                    <a:pt x="13" y="15"/>
                    <a:pt x="10" y="16"/>
                    <a:pt x="8" y="16"/>
                  </a:cubicBezTo>
                  <a:cubicBezTo>
                    <a:pt x="3" y="15"/>
                    <a:pt x="0" y="13"/>
                    <a:pt x="0" y="8"/>
                  </a:cubicBezTo>
                  <a:cubicBezTo>
                    <a:pt x="0" y="4"/>
                    <a:pt x="3" y="2"/>
                    <a:pt x="7" y="2"/>
                  </a:cubicBezTo>
                  <a:cubicBezTo>
                    <a:pt x="12" y="2"/>
                    <a:pt x="17" y="0"/>
                    <a:pt x="22" y="0"/>
                  </a:cubicBezTo>
                  <a:cubicBezTo>
                    <a:pt x="29" y="0"/>
                    <a:pt x="35" y="1"/>
                    <a:pt x="39" y="7"/>
                  </a:cubicBezTo>
                  <a:close/>
                </a:path>
              </a:pathLst>
            </a:custGeom>
            <a:solidFill>
              <a:srgbClr val="C284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372" name="Group 3220"/>
          <p:cNvGrpSpPr/>
          <p:nvPr userDrawn="1"/>
        </p:nvGrpSpPr>
        <p:grpSpPr bwMode="auto">
          <a:xfrm>
            <a:off x="1728698" y="74613"/>
            <a:ext cx="3173413" cy="6662738"/>
            <a:chOff x="5830" y="47"/>
            <a:chExt cx="1999" cy="4197"/>
          </a:xfrm>
        </p:grpSpPr>
        <p:sp>
          <p:nvSpPr>
            <p:cNvPr id="7373" name="Freeform 3020"/>
            <p:cNvSpPr/>
            <p:nvPr/>
          </p:nvSpPr>
          <p:spPr bwMode="auto">
            <a:xfrm>
              <a:off x="6794" y="1797"/>
              <a:ext cx="9" cy="16"/>
            </a:xfrm>
            <a:custGeom>
              <a:avLst/>
              <a:gdLst>
                <a:gd name="T0" fmla="*/ 1 w 6"/>
                <a:gd name="T1" fmla="*/ 8 h 11"/>
                <a:gd name="T2" fmla="*/ 0 w 6"/>
                <a:gd name="T3" fmla="*/ 0 h 11"/>
                <a:gd name="T4" fmla="*/ 6 w 6"/>
                <a:gd name="T5" fmla="*/ 8 h 11"/>
                <a:gd name="T6" fmla="*/ 4 w 6"/>
                <a:gd name="T7" fmla="*/ 10 h 11"/>
                <a:gd name="T8" fmla="*/ 2 w 6"/>
                <a:gd name="T9" fmla="*/ 11 h 11"/>
                <a:gd name="T10" fmla="*/ 1 w 6"/>
                <a:gd name="T11" fmla="*/ 9 h 11"/>
                <a:gd name="T12" fmla="*/ 1 w 6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1" y="8"/>
                  </a:moveTo>
                  <a:cubicBezTo>
                    <a:pt x="1" y="5"/>
                    <a:pt x="0" y="3"/>
                    <a:pt x="0" y="0"/>
                  </a:cubicBezTo>
                  <a:cubicBezTo>
                    <a:pt x="4" y="2"/>
                    <a:pt x="6" y="4"/>
                    <a:pt x="6" y="8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A86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4" name="Freeform 3021"/>
            <p:cNvSpPr/>
            <p:nvPr/>
          </p:nvSpPr>
          <p:spPr bwMode="auto">
            <a:xfrm>
              <a:off x="6778" y="1804"/>
              <a:ext cx="69" cy="89"/>
            </a:xfrm>
            <a:custGeom>
              <a:avLst/>
              <a:gdLst>
                <a:gd name="T0" fmla="*/ 13 w 46"/>
                <a:gd name="T1" fmla="*/ 4 h 59"/>
                <a:gd name="T2" fmla="*/ 15 w 46"/>
                <a:gd name="T3" fmla="*/ 5 h 59"/>
                <a:gd name="T4" fmla="*/ 29 w 46"/>
                <a:gd name="T5" fmla="*/ 18 h 59"/>
                <a:gd name="T6" fmla="*/ 34 w 46"/>
                <a:gd name="T7" fmla="*/ 25 h 59"/>
                <a:gd name="T8" fmla="*/ 39 w 46"/>
                <a:gd name="T9" fmla="*/ 42 h 59"/>
                <a:gd name="T10" fmla="*/ 40 w 46"/>
                <a:gd name="T11" fmla="*/ 56 h 59"/>
                <a:gd name="T12" fmla="*/ 29 w 46"/>
                <a:gd name="T13" fmla="*/ 47 h 59"/>
                <a:gd name="T14" fmla="*/ 24 w 46"/>
                <a:gd name="T15" fmla="*/ 35 h 59"/>
                <a:gd name="T16" fmla="*/ 4 w 46"/>
                <a:gd name="T17" fmla="*/ 8 h 59"/>
                <a:gd name="T18" fmla="*/ 2 w 46"/>
                <a:gd name="T19" fmla="*/ 1 h 59"/>
                <a:gd name="T20" fmla="*/ 12 w 46"/>
                <a:gd name="T21" fmla="*/ 3 h 59"/>
                <a:gd name="T22" fmla="*/ 12 w 46"/>
                <a:gd name="T23" fmla="*/ 3 h 59"/>
                <a:gd name="T24" fmla="*/ 13 w 46"/>
                <a:gd name="T2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59">
                  <a:moveTo>
                    <a:pt x="13" y="4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9" y="11"/>
                    <a:pt x="25" y="13"/>
                    <a:pt x="29" y="18"/>
                  </a:cubicBezTo>
                  <a:cubicBezTo>
                    <a:pt x="31" y="20"/>
                    <a:pt x="34" y="21"/>
                    <a:pt x="34" y="25"/>
                  </a:cubicBezTo>
                  <a:cubicBezTo>
                    <a:pt x="32" y="32"/>
                    <a:pt x="37" y="36"/>
                    <a:pt x="39" y="42"/>
                  </a:cubicBezTo>
                  <a:cubicBezTo>
                    <a:pt x="41" y="47"/>
                    <a:pt x="46" y="53"/>
                    <a:pt x="40" y="56"/>
                  </a:cubicBezTo>
                  <a:cubicBezTo>
                    <a:pt x="34" y="59"/>
                    <a:pt x="32" y="51"/>
                    <a:pt x="29" y="47"/>
                  </a:cubicBezTo>
                  <a:cubicBezTo>
                    <a:pt x="27" y="43"/>
                    <a:pt x="27" y="39"/>
                    <a:pt x="24" y="35"/>
                  </a:cubicBezTo>
                  <a:cubicBezTo>
                    <a:pt x="18" y="26"/>
                    <a:pt x="11" y="17"/>
                    <a:pt x="4" y="8"/>
                  </a:cubicBezTo>
                  <a:cubicBezTo>
                    <a:pt x="2" y="6"/>
                    <a:pt x="0" y="4"/>
                    <a:pt x="2" y="1"/>
                  </a:cubicBezTo>
                  <a:cubicBezTo>
                    <a:pt x="5" y="0"/>
                    <a:pt x="8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5" name="Freeform 3022"/>
            <p:cNvSpPr/>
            <p:nvPr/>
          </p:nvSpPr>
          <p:spPr bwMode="auto">
            <a:xfrm>
              <a:off x="6821" y="1831"/>
              <a:ext cx="41" cy="53"/>
            </a:xfrm>
            <a:custGeom>
              <a:avLst/>
              <a:gdLst>
                <a:gd name="T0" fmla="*/ 4 w 27"/>
                <a:gd name="T1" fmla="*/ 6 h 35"/>
                <a:gd name="T2" fmla="*/ 0 w 27"/>
                <a:gd name="T3" fmla="*/ 0 h 35"/>
                <a:gd name="T4" fmla="*/ 5 w 27"/>
                <a:gd name="T5" fmla="*/ 2 h 35"/>
                <a:gd name="T6" fmla="*/ 13 w 27"/>
                <a:gd name="T7" fmla="*/ 9 h 35"/>
                <a:gd name="T8" fmla="*/ 27 w 27"/>
                <a:gd name="T9" fmla="*/ 35 h 35"/>
                <a:gd name="T10" fmla="*/ 24 w 27"/>
                <a:gd name="T11" fmla="*/ 30 h 35"/>
                <a:gd name="T12" fmla="*/ 9 w 27"/>
                <a:gd name="T13" fmla="*/ 10 h 35"/>
                <a:gd name="T14" fmla="*/ 7 w 27"/>
                <a:gd name="T15" fmla="*/ 11 h 35"/>
                <a:gd name="T16" fmla="*/ 5 w 27"/>
                <a:gd name="T17" fmla="*/ 11 h 35"/>
                <a:gd name="T18" fmla="*/ 4 w 27"/>
                <a:gd name="T19" fmla="*/ 9 h 35"/>
                <a:gd name="T20" fmla="*/ 3 w 27"/>
                <a:gd name="T21" fmla="*/ 7 h 35"/>
                <a:gd name="T22" fmla="*/ 4 w 27"/>
                <a:gd name="T2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5">
                  <a:moveTo>
                    <a:pt x="4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7" y="6"/>
                    <a:pt x="10" y="7"/>
                    <a:pt x="13" y="9"/>
                  </a:cubicBezTo>
                  <a:cubicBezTo>
                    <a:pt x="21" y="16"/>
                    <a:pt x="27" y="24"/>
                    <a:pt x="27" y="35"/>
                  </a:cubicBezTo>
                  <a:cubicBezTo>
                    <a:pt x="26" y="33"/>
                    <a:pt x="24" y="32"/>
                    <a:pt x="24" y="30"/>
                  </a:cubicBezTo>
                  <a:cubicBezTo>
                    <a:pt x="22" y="21"/>
                    <a:pt x="17" y="15"/>
                    <a:pt x="9" y="10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0"/>
                    <a:pt x="4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DE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6" name="Freeform 3023"/>
            <p:cNvSpPr/>
            <p:nvPr/>
          </p:nvSpPr>
          <p:spPr bwMode="auto">
            <a:xfrm>
              <a:off x="6727" y="1761"/>
              <a:ext cx="55" cy="31"/>
            </a:xfrm>
            <a:custGeom>
              <a:avLst/>
              <a:gdLst>
                <a:gd name="T0" fmla="*/ 36 w 37"/>
                <a:gd name="T1" fmla="*/ 21 h 21"/>
                <a:gd name="T2" fmla="*/ 20 w 37"/>
                <a:gd name="T3" fmla="*/ 19 h 21"/>
                <a:gd name="T4" fmla="*/ 9 w 37"/>
                <a:gd name="T5" fmla="*/ 18 h 21"/>
                <a:gd name="T6" fmla="*/ 1 w 37"/>
                <a:gd name="T7" fmla="*/ 7 h 21"/>
                <a:gd name="T8" fmla="*/ 1 w 37"/>
                <a:gd name="T9" fmla="*/ 5 h 21"/>
                <a:gd name="T10" fmla="*/ 34 w 37"/>
                <a:gd name="T11" fmla="*/ 14 h 21"/>
                <a:gd name="T12" fmla="*/ 36 w 3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1">
                  <a:moveTo>
                    <a:pt x="36" y="21"/>
                  </a:moveTo>
                  <a:cubicBezTo>
                    <a:pt x="31" y="20"/>
                    <a:pt x="26" y="19"/>
                    <a:pt x="20" y="19"/>
                  </a:cubicBezTo>
                  <a:cubicBezTo>
                    <a:pt x="17" y="17"/>
                    <a:pt x="13" y="18"/>
                    <a:pt x="9" y="18"/>
                  </a:cubicBezTo>
                  <a:cubicBezTo>
                    <a:pt x="0" y="17"/>
                    <a:pt x="0" y="1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6" y="0"/>
                    <a:pt x="26" y="3"/>
                    <a:pt x="34" y="14"/>
                  </a:cubicBezTo>
                  <a:cubicBezTo>
                    <a:pt x="36" y="16"/>
                    <a:pt x="37" y="18"/>
                    <a:pt x="36" y="21"/>
                  </a:cubicBezTo>
                  <a:close/>
                </a:path>
              </a:pathLst>
            </a:custGeom>
            <a:solidFill>
              <a:srgbClr val="DCA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7" name="Freeform 3024"/>
            <p:cNvSpPr/>
            <p:nvPr/>
          </p:nvSpPr>
          <p:spPr bwMode="auto">
            <a:xfrm>
              <a:off x="6713" y="1771"/>
              <a:ext cx="62" cy="74"/>
            </a:xfrm>
            <a:custGeom>
              <a:avLst/>
              <a:gdLst>
                <a:gd name="T0" fmla="*/ 10 w 41"/>
                <a:gd name="T1" fmla="*/ 0 h 49"/>
                <a:gd name="T2" fmla="*/ 20 w 41"/>
                <a:gd name="T3" fmla="*/ 10 h 49"/>
                <a:gd name="T4" fmla="*/ 29 w 41"/>
                <a:gd name="T5" fmla="*/ 12 h 49"/>
                <a:gd name="T6" fmla="*/ 13 w 41"/>
                <a:gd name="T7" fmla="*/ 12 h 49"/>
                <a:gd name="T8" fmla="*/ 9 w 41"/>
                <a:gd name="T9" fmla="*/ 15 h 49"/>
                <a:gd name="T10" fmla="*/ 13 w 41"/>
                <a:gd name="T11" fmla="*/ 19 h 49"/>
                <a:gd name="T12" fmla="*/ 26 w 41"/>
                <a:gd name="T13" fmla="*/ 19 h 49"/>
                <a:gd name="T14" fmla="*/ 30 w 41"/>
                <a:gd name="T15" fmla="*/ 30 h 49"/>
                <a:gd name="T16" fmla="*/ 38 w 41"/>
                <a:gd name="T17" fmla="*/ 45 h 49"/>
                <a:gd name="T18" fmla="*/ 29 w 41"/>
                <a:gd name="T19" fmla="*/ 46 h 49"/>
                <a:gd name="T20" fmla="*/ 3 w 41"/>
                <a:gd name="T21" fmla="*/ 22 h 49"/>
                <a:gd name="T22" fmla="*/ 1 w 41"/>
                <a:gd name="T23" fmla="*/ 15 h 49"/>
                <a:gd name="T24" fmla="*/ 1 w 41"/>
                <a:gd name="T25" fmla="*/ 14 h 49"/>
                <a:gd name="T26" fmla="*/ 10 w 41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9">
                  <a:moveTo>
                    <a:pt x="10" y="0"/>
                  </a:moveTo>
                  <a:cubicBezTo>
                    <a:pt x="11" y="9"/>
                    <a:pt x="11" y="9"/>
                    <a:pt x="20" y="10"/>
                  </a:cubicBezTo>
                  <a:cubicBezTo>
                    <a:pt x="24" y="10"/>
                    <a:pt x="27" y="9"/>
                    <a:pt x="29" y="12"/>
                  </a:cubicBezTo>
                  <a:cubicBezTo>
                    <a:pt x="24" y="12"/>
                    <a:pt x="19" y="12"/>
                    <a:pt x="13" y="12"/>
                  </a:cubicBezTo>
                  <a:cubicBezTo>
                    <a:pt x="11" y="12"/>
                    <a:pt x="9" y="13"/>
                    <a:pt x="9" y="15"/>
                  </a:cubicBezTo>
                  <a:cubicBezTo>
                    <a:pt x="9" y="18"/>
                    <a:pt x="11" y="19"/>
                    <a:pt x="13" y="19"/>
                  </a:cubicBezTo>
                  <a:cubicBezTo>
                    <a:pt x="17" y="19"/>
                    <a:pt x="21" y="19"/>
                    <a:pt x="26" y="19"/>
                  </a:cubicBezTo>
                  <a:cubicBezTo>
                    <a:pt x="27" y="23"/>
                    <a:pt x="25" y="27"/>
                    <a:pt x="30" y="30"/>
                  </a:cubicBezTo>
                  <a:cubicBezTo>
                    <a:pt x="33" y="35"/>
                    <a:pt x="41" y="37"/>
                    <a:pt x="38" y="45"/>
                  </a:cubicBezTo>
                  <a:cubicBezTo>
                    <a:pt x="36" y="48"/>
                    <a:pt x="32" y="49"/>
                    <a:pt x="29" y="46"/>
                  </a:cubicBezTo>
                  <a:cubicBezTo>
                    <a:pt x="20" y="38"/>
                    <a:pt x="11" y="30"/>
                    <a:pt x="3" y="22"/>
                  </a:cubicBezTo>
                  <a:cubicBezTo>
                    <a:pt x="1" y="20"/>
                    <a:pt x="0" y="18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6" y="10"/>
                    <a:pt x="7" y="5"/>
                    <a:pt x="10" y="0"/>
                  </a:cubicBezTo>
                  <a:close/>
                </a:path>
              </a:pathLst>
            </a:custGeom>
            <a:solidFill>
              <a:srgbClr val="D59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8" name="Freeform 3025"/>
            <p:cNvSpPr/>
            <p:nvPr/>
          </p:nvSpPr>
          <p:spPr bwMode="auto">
            <a:xfrm>
              <a:off x="6740" y="1737"/>
              <a:ext cx="6" cy="4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CB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9" name="Freeform 3026"/>
            <p:cNvSpPr/>
            <p:nvPr/>
          </p:nvSpPr>
          <p:spPr bwMode="auto">
            <a:xfrm>
              <a:off x="6872" y="18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D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0" name="Freeform 3027"/>
            <p:cNvSpPr/>
            <p:nvPr/>
          </p:nvSpPr>
          <p:spPr bwMode="auto">
            <a:xfrm>
              <a:off x="6790" y="1605"/>
              <a:ext cx="43" cy="33"/>
            </a:xfrm>
            <a:custGeom>
              <a:avLst/>
              <a:gdLst>
                <a:gd name="T0" fmla="*/ 0 w 29"/>
                <a:gd name="T1" fmla="*/ 0 h 22"/>
                <a:gd name="T2" fmla="*/ 7 w 29"/>
                <a:gd name="T3" fmla="*/ 1 h 22"/>
                <a:gd name="T4" fmla="*/ 28 w 29"/>
                <a:gd name="T5" fmla="*/ 14 h 22"/>
                <a:gd name="T6" fmla="*/ 29 w 29"/>
                <a:gd name="T7" fmla="*/ 21 h 22"/>
                <a:gd name="T8" fmla="*/ 28 w 29"/>
                <a:gd name="T9" fmla="*/ 21 h 22"/>
                <a:gd name="T10" fmla="*/ 15 w 29"/>
                <a:gd name="T11" fmla="*/ 15 h 22"/>
                <a:gd name="T12" fmla="*/ 0 w 2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2">
                  <a:moveTo>
                    <a:pt x="0" y="0"/>
                  </a:moveTo>
                  <a:cubicBezTo>
                    <a:pt x="2" y="0"/>
                    <a:pt x="5" y="1"/>
                    <a:pt x="7" y="1"/>
                  </a:cubicBezTo>
                  <a:cubicBezTo>
                    <a:pt x="16" y="2"/>
                    <a:pt x="24" y="5"/>
                    <a:pt x="28" y="14"/>
                  </a:cubicBezTo>
                  <a:cubicBezTo>
                    <a:pt x="29" y="16"/>
                    <a:pt x="29" y="19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2" y="22"/>
                    <a:pt x="20" y="15"/>
                    <a:pt x="15" y="15"/>
                  </a:cubicBezTo>
                  <a:cubicBezTo>
                    <a:pt x="11" y="9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824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1" name="Freeform 3028"/>
            <p:cNvSpPr/>
            <p:nvPr/>
          </p:nvSpPr>
          <p:spPr bwMode="auto">
            <a:xfrm>
              <a:off x="6794" y="1624"/>
              <a:ext cx="30" cy="27"/>
            </a:xfrm>
            <a:custGeom>
              <a:avLst/>
              <a:gdLst>
                <a:gd name="T0" fmla="*/ 20 w 20"/>
                <a:gd name="T1" fmla="*/ 17 h 18"/>
                <a:gd name="T2" fmla="*/ 16 w 20"/>
                <a:gd name="T3" fmla="*/ 17 h 18"/>
                <a:gd name="T4" fmla="*/ 1 w 20"/>
                <a:gd name="T5" fmla="*/ 2 h 18"/>
                <a:gd name="T6" fmla="*/ 3 w 20"/>
                <a:gd name="T7" fmla="*/ 0 h 18"/>
                <a:gd name="T8" fmla="*/ 12 w 20"/>
                <a:gd name="T9" fmla="*/ 2 h 18"/>
                <a:gd name="T10" fmla="*/ 16 w 20"/>
                <a:gd name="T11" fmla="*/ 11 h 18"/>
                <a:gd name="T12" fmla="*/ 18 w 20"/>
                <a:gd name="T13" fmla="*/ 14 h 18"/>
                <a:gd name="T14" fmla="*/ 20 w 20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20" y="17"/>
                  </a:moveTo>
                  <a:cubicBezTo>
                    <a:pt x="18" y="18"/>
                    <a:pt x="17" y="18"/>
                    <a:pt x="16" y="17"/>
                  </a:cubicBezTo>
                  <a:cubicBezTo>
                    <a:pt x="11" y="12"/>
                    <a:pt x="6" y="7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1"/>
                    <a:pt x="9" y="2"/>
                    <a:pt x="12" y="2"/>
                  </a:cubicBezTo>
                  <a:cubicBezTo>
                    <a:pt x="14" y="5"/>
                    <a:pt x="16" y="7"/>
                    <a:pt x="16" y="11"/>
                  </a:cubicBezTo>
                  <a:cubicBezTo>
                    <a:pt x="16" y="12"/>
                    <a:pt x="17" y="13"/>
                    <a:pt x="18" y="14"/>
                  </a:cubicBezTo>
                  <a:cubicBezTo>
                    <a:pt x="18" y="15"/>
                    <a:pt x="19" y="16"/>
                    <a:pt x="20" y="17"/>
                  </a:cubicBezTo>
                  <a:close/>
                </a:path>
              </a:pathLst>
            </a:custGeom>
            <a:solidFill>
              <a:srgbClr val="A9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2" name="Freeform 3029"/>
            <p:cNvSpPr/>
            <p:nvPr/>
          </p:nvSpPr>
          <p:spPr bwMode="auto">
            <a:xfrm>
              <a:off x="6818" y="1641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9F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3" name="Freeform 3030"/>
            <p:cNvSpPr/>
            <p:nvPr/>
          </p:nvSpPr>
          <p:spPr bwMode="auto">
            <a:xfrm>
              <a:off x="6761" y="1584"/>
              <a:ext cx="20" cy="16"/>
            </a:xfrm>
            <a:custGeom>
              <a:avLst/>
              <a:gdLst>
                <a:gd name="T0" fmla="*/ 0 w 13"/>
                <a:gd name="T1" fmla="*/ 0 h 11"/>
                <a:gd name="T2" fmla="*/ 13 w 13"/>
                <a:gd name="T3" fmla="*/ 11 h 11"/>
                <a:gd name="T4" fmla="*/ 0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5" y="2"/>
                    <a:pt x="10" y="6"/>
                    <a:pt x="13" y="11"/>
                  </a:cubicBezTo>
                  <a:cubicBezTo>
                    <a:pt x="6" y="10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C5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4" name="Freeform 3032"/>
            <p:cNvSpPr/>
            <p:nvPr/>
          </p:nvSpPr>
          <p:spPr bwMode="auto">
            <a:xfrm>
              <a:off x="6706" y="1794"/>
              <a:ext cx="88" cy="99"/>
            </a:xfrm>
            <a:custGeom>
              <a:avLst/>
              <a:gdLst>
                <a:gd name="T0" fmla="*/ 58 w 59"/>
                <a:gd name="T1" fmla="*/ 56 h 66"/>
                <a:gd name="T2" fmla="*/ 44 w 59"/>
                <a:gd name="T3" fmla="*/ 55 h 66"/>
                <a:gd name="T4" fmla="*/ 30 w 59"/>
                <a:gd name="T5" fmla="*/ 30 h 66"/>
                <a:gd name="T6" fmla="*/ 10 w 59"/>
                <a:gd name="T7" fmla="*/ 12 h 66"/>
                <a:gd name="T8" fmla="*/ 0 w 59"/>
                <a:gd name="T9" fmla="*/ 2 h 66"/>
                <a:gd name="T10" fmla="*/ 6 w 59"/>
                <a:gd name="T11" fmla="*/ 0 h 66"/>
                <a:gd name="T12" fmla="*/ 35 w 59"/>
                <a:gd name="T13" fmla="*/ 29 h 66"/>
                <a:gd name="T14" fmla="*/ 43 w 59"/>
                <a:gd name="T15" fmla="*/ 29 h 66"/>
                <a:gd name="T16" fmla="*/ 48 w 59"/>
                <a:gd name="T17" fmla="*/ 30 h 66"/>
                <a:gd name="T18" fmla="*/ 59 w 59"/>
                <a:gd name="T19" fmla="*/ 50 h 66"/>
                <a:gd name="T20" fmla="*/ 59 w 59"/>
                <a:gd name="T21" fmla="*/ 54 h 66"/>
                <a:gd name="T22" fmla="*/ 58 w 59"/>
                <a:gd name="T23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6">
                  <a:moveTo>
                    <a:pt x="58" y="56"/>
                  </a:moveTo>
                  <a:cubicBezTo>
                    <a:pt x="51" y="66"/>
                    <a:pt x="51" y="66"/>
                    <a:pt x="44" y="55"/>
                  </a:cubicBezTo>
                  <a:cubicBezTo>
                    <a:pt x="38" y="48"/>
                    <a:pt x="36" y="38"/>
                    <a:pt x="30" y="30"/>
                  </a:cubicBezTo>
                  <a:cubicBezTo>
                    <a:pt x="24" y="23"/>
                    <a:pt x="18" y="17"/>
                    <a:pt x="10" y="12"/>
                  </a:cubicBezTo>
                  <a:cubicBezTo>
                    <a:pt x="6" y="9"/>
                    <a:pt x="3" y="6"/>
                    <a:pt x="0" y="2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14" y="11"/>
                    <a:pt x="26" y="18"/>
                    <a:pt x="35" y="29"/>
                  </a:cubicBezTo>
                  <a:cubicBezTo>
                    <a:pt x="37" y="31"/>
                    <a:pt x="40" y="30"/>
                    <a:pt x="43" y="29"/>
                  </a:cubicBezTo>
                  <a:cubicBezTo>
                    <a:pt x="45" y="28"/>
                    <a:pt x="46" y="29"/>
                    <a:pt x="48" y="30"/>
                  </a:cubicBezTo>
                  <a:cubicBezTo>
                    <a:pt x="53" y="35"/>
                    <a:pt x="56" y="43"/>
                    <a:pt x="59" y="50"/>
                  </a:cubicBezTo>
                  <a:cubicBezTo>
                    <a:pt x="59" y="51"/>
                    <a:pt x="59" y="52"/>
                    <a:pt x="59" y="54"/>
                  </a:cubicBezTo>
                  <a:cubicBezTo>
                    <a:pt x="59" y="55"/>
                    <a:pt x="59" y="55"/>
                    <a:pt x="58" y="56"/>
                  </a:cubicBezTo>
                  <a:close/>
                </a:path>
              </a:pathLst>
            </a:custGeom>
            <a:solidFill>
              <a:srgbClr val="D7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5" name="Freeform 3033"/>
            <p:cNvSpPr/>
            <p:nvPr/>
          </p:nvSpPr>
          <p:spPr bwMode="auto">
            <a:xfrm>
              <a:off x="6679" y="1794"/>
              <a:ext cx="67" cy="64"/>
            </a:xfrm>
            <a:custGeom>
              <a:avLst/>
              <a:gdLst>
                <a:gd name="T0" fmla="*/ 16 w 45"/>
                <a:gd name="T1" fmla="*/ 4 h 43"/>
                <a:gd name="T2" fmla="*/ 16 w 45"/>
                <a:gd name="T3" fmla="*/ 12 h 43"/>
                <a:gd name="T4" fmla="*/ 36 w 45"/>
                <a:gd name="T5" fmla="*/ 27 h 43"/>
                <a:gd name="T6" fmla="*/ 42 w 45"/>
                <a:gd name="T7" fmla="*/ 35 h 43"/>
                <a:gd name="T8" fmla="*/ 43 w 45"/>
                <a:gd name="T9" fmla="*/ 41 h 43"/>
                <a:gd name="T10" fmla="*/ 37 w 45"/>
                <a:gd name="T11" fmla="*/ 41 h 43"/>
                <a:gd name="T12" fmla="*/ 37 w 45"/>
                <a:gd name="T13" fmla="*/ 41 h 43"/>
                <a:gd name="T14" fmla="*/ 35 w 45"/>
                <a:gd name="T15" fmla="*/ 39 h 43"/>
                <a:gd name="T16" fmla="*/ 35 w 45"/>
                <a:gd name="T17" fmla="*/ 39 h 43"/>
                <a:gd name="T18" fmla="*/ 33 w 45"/>
                <a:gd name="T19" fmla="*/ 35 h 43"/>
                <a:gd name="T20" fmla="*/ 20 w 45"/>
                <a:gd name="T21" fmla="*/ 23 h 43"/>
                <a:gd name="T22" fmla="*/ 18 w 45"/>
                <a:gd name="T23" fmla="*/ 22 h 43"/>
                <a:gd name="T24" fmla="*/ 14 w 45"/>
                <a:gd name="T25" fmla="*/ 20 h 43"/>
                <a:gd name="T26" fmla="*/ 14 w 45"/>
                <a:gd name="T27" fmla="*/ 20 h 43"/>
                <a:gd name="T28" fmla="*/ 8 w 45"/>
                <a:gd name="T29" fmla="*/ 16 h 43"/>
                <a:gd name="T30" fmla="*/ 6 w 45"/>
                <a:gd name="T31" fmla="*/ 14 h 43"/>
                <a:gd name="T32" fmla="*/ 4 w 45"/>
                <a:gd name="T33" fmla="*/ 8 h 43"/>
                <a:gd name="T34" fmla="*/ 6 w 45"/>
                <a:gd name="T35" fmla="*/ 4 h 43"/>
                <a:gd name="T36" fmla="*/ 10 w 45"/>
                <a:gd name="T37" fmla="*/ 0 h 43"/>
                <a:gd name="T38" fmla="*/ 16 w 45"/>
                <a:gd name="T3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3">
                  <a:moveTo>
                    <a:pt x="16" y="4"/>
                  </a:moveTo>
                  <a:cubicBezTo>
                    <a:pt x="13" y="7"/>
                    <a:pt x="13" y="9"/>
                    <a:pt x="16" y="12"/>
                  </a:cubicBezTo>
                  <a:cubicBezTo>
                    <a:pt x="23" y="16"/>
                    <a:pt x="30" y="21"/>
                    <a:pt x="36" y="27"/>
                  </a:cubicBezTo>
                  <a:cubicBezTo>
                    <a:pt x="38" y="30"/>
                    <a:pt x="40" y="33"/>
                    <a:pt x="42" y="35"/>
                  </a:cubicBezTo>
                  <a:cubicBezTo>
                    <a:pt x="44" y="37"/>
                    <a:pt x="45" y="39"/>
                    <a:pt x="43" y="41"/>
                  </a:cubicBezTo>
                  <a:cubicBezTo>
                    <a:pt x="41" y="43"/>
                    <a:pt x="39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0"/>
                    <a:pt x="36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8"/>
                    <a:pt x="34" y="36"/>
                    <a:pt x="33" y="35"/>
                  </a:cubicBezTo>
                  <a:cubicBezTo>
                    <a:pt x="28" y="32"/>
                    <a:pt x="27" y="24"/>
                    <a:pt x="20" y="23"/>
                  </a:cubicBezTo>
                  <a:cubicBezTo>
                    <a:pt x="19" y="23"/>
                    <a:pt x="19" y="22"/>
                    <a:pt x="18" y="22"/>
                  </a:cubicBezTo>
                  <a:cubicBezTo>
                    <a:pt x="17" y="20"/>
                    <a:pt x="15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18"/>
                    <a:pt x="9" y="19"/>
                    <a:pt x="8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2" y="13"/>
                    <a:pt x="0" y="12"/>
                    <a:pt x="4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7" y="2"/>
                    <a:pt x="8" y="1"/>
                    <a:pt x="10" y="0"/>
                  </a:cubicBezTo>
                  <a:cubicBezTo>
                    <a:pt x="11" y="3"/>
                    <a:pt x="13" y="4"/>
                    <a:pt x="16" y="4"/>
                  </a:cubicBezTo>
                  <a:close/>
                </a:path>
              </a:pathLst>
            </a:custGeom>
            <a:solidFill>
              <a:srgbClr val="D7A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6" name="Freeform 3034"/>
            <p:cNvSpPr/>
            <p:nvPr/>
          </p:nvSpPr>
          <p:spPr bwMode="auto">
            <a:xfrm>
              <a:off x="6694" y="1789"/>
              <a:ext cx="3" cy="5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D7A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7" name="Freeform 3035"/>
            <p:cNvSpPr/>
            <p:nvPr/>
          </p:nvSpPr>
          <p:spPr bwMode="auto">
            <a:xfrm>
              <a:off x="6706" y="163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86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8" name="Freeform 3036"/>
            <p:cNvSpPr/>
            <p:nvPr/>
          </p:nvSpPr>
          <p:spPr bwMode="auto">
            <a:xfrm>
              <a:off x="6773" y="4234"/>
              <a:ext cx="5" cy="4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2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9" name="Freeform 3037"/>
            <p:cNvSpPr/>
            <p:nvPr/>
          </p:nvSpPr>
          <p:spPr bwMode="auto">
            <a:xfrm>
              <a:off x="6772" y="42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0" name="Freeform 3038"/>
            <p:cNvSpPr/>
            <p:nvPr/>
          </p:nvSpPr>
          <p:spPr bwMode="auto">
            <a:xfrm>
              <a:off x="6778" y="4238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1" name="Freeform 3039"/>
            <p:cNvSpPr/>
            <p:nvPr/>
          </p:nvSpPr>
          <p:spPr bwMode="auto">
            <a:xfrm>
              <a:off x="6779" y="4241"/>
              <a:ext cx="5" cy="3"/>
            </a:xfrm>
            <a:custGeom>
              <a:avLst/>
              <a:gdLst>
                <a:gd name="T0" fmla="*/ 3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1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2" name="Freeform 3040"/>
            <p:cNvSpPr/>
            <p:nvPr/>
          </p:nvSpPr>
          <p:spPr bwMode="auto">
            <a:xfrm>
              <a:off x="6772" y="423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3" name="Freeform 3041"/>
            <p:cNvSpPr/>
            <p:nvPr/>
          </p:nvSpPr>
          <p:spPr bwMode="auto">
            <a:xfrm>
              <a:off x="6778" y="42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9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4" name="Freeform 3042"/>
            <p:cNvSpPr/>
            <p:nvPr/>
          </p:nvSpPr>
          <p:spPr bwMode="auto">
            <a:xfrm>
              <a:off x="5830" y="885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5" name="Freeform 3043"/>
            <p:cNvSpPr/>
            <p:nvPr/>
          </p:nvSpPr>
          <p:spPr bwMode="auto">
            <a:xfrm>
              <a:off x="7685" y="1302"/>
              <a:ext cx="144" cy="99"/>
            </a:xfrm>
            <a:custGeom>
              <a:avLst/>
              <a:gdLst>
                <a:gd name="T0" fmla="*/ 77 w 96"/>
                <a:gd name="T1" fmla="*/ 64 h 66"/>
                <a:gd name="T2" fmla="*/ 76 w 96"/>
                <a:gd name="T3" fmla="*/ 62 h 66"/>
                <a:gd name="T4" fmla="*/ 76 w 96"/>
                <a:gd name="T5" fmla="*/ 59 h 66"/>
                <a:gd name="T6" fmla="*/ 84 w 96"/>
                <a:gd name="T7" fmla="*/ 34 h 66"/>
                <a:gd name="T8" fmla="*/ 82 w 96"/>
                <a:gd name="T9" fmla="*/ 27 h 66"/>
                <a:gd name="T10" fmla="*/ 25 w 96"/>
                <a:gd name="T11" fmla="*/ 22 h 66"/>
                <a:gd name="T12" fmla="*/ 1 w 96"/>
                <a:gd name="T13" fmla="*/ 39 h 66"/>
                <a:gd name="T14" fmla="*/ 0 w 96"/>
                <a:gd name="T15" fmla="*/ 38 h 66"/>
                <a:gd name="T16" fmla="*/ 4 w 96"/>
                <a:gd name="T17" fmla="*/ 30 h 66"/>
                <a:gd name="T18" fmla="*/ 23 w 96"/>
                <a:gd name="T19" fmla="*/ 14 h 66"/>
                <a:gd name="T20" fmla="*/ 45 w 96"/>
                <a:gd name="T21" fmla="*/ 4 h 66"/>
                <a:gd name="T22" fmla="*/ 53 w 96"/>
                <a:gd name="T23" fmla="*/ 3 h 66"/>
                <a:gd name="T24" fmla="*/ 88 w 96"/>
                <a:gd name="T25" fmla="*/ 20 h 66"/>
                <a:gd name="T26" fmla="*/ 90 w 96"/>
                <a:gd name="T27" fmla="*/ 25 h 66"/>
                <a:gd name="T28" fmla="*/ 88 w 96"/>
                <a:gd name="T29" fmla="*/ 45 h 66"/>
                <a:gd name="T30" fmla="*/ 84 w 96"/>
                <a:gd name="T31" fmla="*/ 55 h 66"/>
                <a:gd name="T32" fmla="*/ 78 w 96"/>
                <a:gd name="T33" fmla="*/ 66 h 66"/>
                <a:gd name="T34" fmla="*/ 78 w 96"/>
                <a:gd name="T35" fmla="*/ 66 h 66"/>
                <a:gd name="T36" fmla="*/ 77 w 96"/>
                <a:gd name="T37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66">
                  <a:moveTo>
                    <a:pt x="77" y="64"/>
                  </a:moveTo>
                  <a:cubicBezTo>
                    <a:pt x="76" y="63"/>
                    <a:pt x="76" y="62"/>
                    <a:pt x="76" y="62"/>
                  </a:cubicBezTo>
                  <a:cubicBezTo>
                    <a:pt x="76" y="61"/>
                    <a:pt x="76" y="60"/>
                    <a:pt x="76" y="59"/>
                  </a:cubicBezTo>
                  <a:cubicBezTo>
                    <a:pt x="80" y="51"/>
                    <a:pt x="79" y="42"/>
                    <a:pt x="84" y="34"/>
                  </a:cubicBezTo>
                  <a:cubicBezTo>
                    <a:pt x="85" y="32"/>
                    <a:pt x="83" y="29"/>
                    <a:pt x="82" y="27"/>
                  </a:cubicBezTo>
                  <a:cubicBezTo>
                    <a:pt x="71" y="6"/>
                    <a:pt x="37" y="6"/>
                    <a:pt x="25" y="22"/>
                  </a:cubicBezTo>
                  <a:cubicBezTo>
                    <a:pt x="18" y="30"/>
                    <a:pt x="11" y="37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5"/>
                    <a:pt x="1" y="31"/>
                    <a:pt x="4" y="30"/>
                  </a:cubicBezTo>
                  <a:cubicBezTo>
                    <a:pt x="12" y="26"/>
                    <a:pt x="18" y="20"/>
                    <a:pt x="23" y="14"/>
                  </a:cubicBezTo>
                  <a:cubicBezTo>
                    <a:pt x="29" y="8"/>
                    <a:pt x="36" y="4"/>
                    <a:pt x="45" y="4"/>
                  </a:cubicBezTo>
                  <a:cubicBezTo>
                    <a:pt x="48" y="4"/>
                    <a:pt x="50" y="3"/>
                    <a:pt x="53" y="3"/>
                  </a:cubicBezTo>
                  <a:cubicBezTo>
                    <a:pt x="68" y="0"/>
                    <a:pt x="81" y="6"/>
                    <a:pt x="88" y="20"/>
                  </a:cubicBezTo>
                  <a:cubicBezTo>
                    <a:pt x="89" y="22"/>
                    <a:pt x="90" y="23"/>
                    <a:pt x="90" y="25"/>
                  </a:cubicBezTo>
                  <a:cubicBezTo>
                    <a:pt x="96" y="36"/>
                    <a:pt x="96" y="36"/>
                    <a:pt x="88" y="45"/>
                  </a:cubicBezTo>
                  <a:cubicBezTo>
                    <a:pt x="85" y="48"/>
                    <a:pt x="84" y="51"/>
                    <a:pt x="84" y="55"/>
                  </a:cubicBezTo>
                  <a:cubicBezTo>
                    <a:pt x="85" y="60"/>
                    <a:pt x="82" y="63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7" y="64"/>
                    <a:pt x="77" y="64"/>
                  </a:cubicBezTo>
                  <a:close/>
                </a:path>
              </a:pathLst>
            </a:custGeom>
            <a:solidFill>
              <a:srgbClr val="BC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6" name="Freeform 3044"/>
            <p:cNvSpPr/>
            <p:nvPr/>
          </p:nvSpPr>
          <p:spPr bwMode="auto">
            <a:xfrm>
              <a:off x="7678" y="1359"/>
              <a:ext cx="9" cy="12"/>
            </a:xfrm>
            <a:custGeom>
              <a:avLst/>
              <a:gdLst>
                <a:gd name="T0" fmla="*/ 5 w 6"/>
                <a:gd name="T1" fmla="*/ 4 h 8"/>
                <a:gd name="T2" fmla="*/ 3 w 6"/>
                <a:gd name="T3" fmla="*/ 8 h 8"/>
                <a:gd name="T4" fmla="*/ 5 w 6"/>
                <a:gd name="T5" fmla="*/ 0 h 8"/>
                <a:gd name="T6" fmla="*/ 5 w 6"/>
                <a:gd name="T7" fmla="*/ 1 h 8"/>
                <a:gd name="T8" fmla="*/ 5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4" y="6"/>
                    <a:pt x="3" y="7"/>
                    <a:pt x="3" y="8"/>
                  </a:cubicBezTo>
                  <a:cubicBezTo>
                    <a:pt x="0" y="5"/>
                    <a:pt x="2" y="2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BC7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7" name="Freeform 3045"/>
            <p:cNvSpPr/>
            <p:nvPr/>
          </p:nvSpPr>
          <p:spPr bwMode="auto">
            <a:xfrm>
              <a:off x="6403" y="3805"/>
              <a:ext cx="163" cy="63"/>
            </a:xfrm>
            <a:custGeom>
              <a:avLst/>
              <a:gdLst>
                <a:gd name="T0" fmla="*/ 108 w 109"/>
                <a:gd name="T1" fmla="*/ 21 h 42"/>
                <a:gd name="T2" fmla="*/ 91 w 109"/>
                <a:gd name="T3" fmla="*/ 28 h 42"/>
                <a:gd name="T4" fmla="*/ 72 w 109"/>
                <a:gd name="T5" fmla="*/ 33 h 42"/>
                <a:gd name="T6" fmla="*/ 67 w 109"/>
                <a:gd name="T7" fmla="*/ 36 h 42"/>
                <a:gd name="T8" fmla="*/ 53 w 109"/>
                <a:gd name="T9" fmla="*/ 40 h 42"/>
                <a:gd name="T10" fmla="*/ 37 w 109"/>
                <a:gd name="T11" fmla="*/ 40 h 42"/>
                <a:gd name="T12" fmla="*/ 29 w 109"/>
                <a:gd name="T13" fmla="*/ 41 h 42"/>
                <a:gd name="T14" fmla="*/ 21 w 109"/>
                <a:gd name="T15" fmla="*/ 39 h 42"/>
                <a:gd name="T16" fmla="*/ 19 w 109"/>
                <a:gd name="T17" fmla="*/ 38 h 42"/>
                <a:gd name="T18" fmla="*/ 13 w 109"/>
                <a:gd name="T19" fmla="*/ 37 h 42"/>
                <a:gd name="T20" fmla="*/ 11 w 109"/>
                <a:gd name="T21" fmla="*/ 36 h 42"/>
                <a:gd name="T22" fmla="*/ 7 w 109"/>
                <a:gd name="T23" fmla="*/ 35 h 42"/>
                <a:gd name="T24" fmla="*/ 4 w 109"/>
                <a:gd name="T25" fmla="*/ 34 h 42"/>
                <a:gd name="T26" fmla="*/ 1 w 109"/>
                <a:gd name="T27" fmla="*/ 32 h 42"/>
                <a:gd name="T28" fmla="*/ 0 w 109"/>
                <a:gd name="T29" fmla="*/ 30 h 42"/>
                <a:gd name="T30" fmla="*/ 0 w 109"/>
                <a:gd name="T31" fmla="*/ 28 h 42"/>
                <a:gd name="T32" fmla="*/ 4 w 109"/>
                <a:gd name="T33" fmla="*/ 28 h 42"/>
                <a:gd name="T34" fmla="*/ 23 w 109"/>
                <a:gd name="T35" fmla="*/ 26 h 42"/>
                <a:gd name="T36" fmla="*/ 47 w 109"/>
                <a:gd name="T37" fmla="*/ 21 h 42"/>
                <a:gd name="T38" fmla="*/ 55 w 109"/>
                <a:gd name="T39" fmla="*/ 14 h 42"/>
                <a:gd name="T40" fmla="*/ 59 w 109"/>
                <a:gd name="T41" fmla="*/ 9 h 42"/>
                <a:gd name="T42" fmla="*/ 75 w 109"/>
                <a:gd name="T43" fmla="*/ 0 h 42"/>
                <a:gd name="T44" fmla="*/ 70 w 109"/>
                <a:gd name="T45" fmla="*/ 20 h 42"/>
                <a:gd name="T46" fmla="*/ 90 w 109"/>
                <a:gd name="T47" fmla="*/ 16 h 42"/>
                <a:gd name="T48" fmla="*/ 102 w 109"/>
                <a:gd name="T49" fmla="*/ 14 h 42"/>
                <a:gd name="T50" fmla="*/ 108 w 109"/>
                <a:gd name="T5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9" h="42">
                  <a:moveTo>
                    <a:pt x="108" y="21"/>
                  </a:moveTo>
                  <a:cubicBezTo>
                    <a:pt x="100" y="20"/>
                    <a:pt x="96" y="25"/>
                    <a:pt x="91" y="28"/>
                  </a:cubicBezTo>
                  <a:cubicBezTo>
                    <a:pt x="85" y="31"/>
                    <a:pt x="78" y="30"/>
                    <a:pt x="72" y="33"/>
                  </a:cubicBezTo>
                  <a:cubicBezTo>
                    <a:pt x="71" y="34"/>
                    <a:pt x="68" y="35"/>
                    <a:pt x="67" y="36"/>
                  </a:cubicBezTo>
                  <a:cubicBezTo>
                    <a:pt x="63" y="41"/>
                    <a:pt x="59" y="41"/>
                    <a:pt x="53" y="40"/>
                  </a:cubicBezTo>
                  <a:cubicBezTo>
                    <a:pt x="48" y="39"/>
                    <a:pt x="42" y="40"/>
                    <a:pt x="37" y="40"/>
                  </a:cubicBezTo>
                  <a:cubicBezTo>
                    <a:pt x="35" y="42"/>
                    <a:pt x="32" y="42"/>
                    <a:pt x="29" y="41"/>
                  </a:cubicBezTo>
                  <a:cubicBezTo>
                    <a:pt x="27" y="40"/>
                    <a:pt x="24" y="39"/>
                    <a:pt x="21" y="39"/>
                  </a:cubicBezTo>
                  <a:cubicBezTo>
                    <a:pt x="20" y="39"/>
                    <a:pt x="19" y="39"/>
                    <a:pt x="19" y="38"/>
                  </a:cubicBezTo>
                  <a:cubicBezTo>
                    <a:pt x="17" y="38"/>
                    <a:pt x="15" y="37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6" y="35"/>
                    <a:pt x="5" y="35"/>
                    <a:pt x="4" y="34"/>
                  </a:cubicBezTo>
                  <a:cubicBezTo>
                    <a:pt x="3" y="33"/>
                    <a:pt x="2" y="33"/>
                    <a:pt x="1" y="32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2" y="27"/>
                    <a:pt x="3" y="27"/>
                    <a:pt x="4" y="28"/>
                  </a:cubicBezTo>
                  <a:cubicBezTo>
                    <a:pt x="11" y="29"/>
                    <a:pt x="17" y="27"/>
                    <a:pt x="23" y="26"/>
                  </a:cubicBezTo>
                  <a:cubicBezTo>
                    <a:pt x="31" y="24"/>
                    <a:pt x="39" y="21"/>
                    <a:pt x="47" y="21"/>
                  </a:cubicBezTo>
                  <a:cubicBezTo>
                    <a:pt x="51" y="21"/>
                    <a:pt x="56" y="21"/>
                    <a:pt x="55" y="14"/>
                  </a:cubicBezTo>
                  <a:cubicBezTo>
                    <a:pt x="55" y="12"/>
                    <a:pt x="57" y="11"/>
                    <a:pt x="59" y="9"/>
                  </a:cubicBezTo>
                  <a:cubicBezTo>
                    <a:pt x="63" y="5"/>
                    <a:pt x="70" y="3"/>
                    <a:pt x="75" y="0"/>
                  </a:cubicBezTo>
                  <a:cubicBezTo>
                    <a:pt x="82" y="8"/>
                    <a:pt x="73" y="13"/>
                    <a:pt x="70" y="20"/>
                  </a:cubicBezTo>
                  <a:cubicBezTo>
                    <a:pt x="78" y="20"/>
                    <a:pt x="84" y="21"/>
                    <a:pt x="90" y="16"/>
                  </a:cubicBezTo>
                  <a:cubicBezTo>
                    <a:pt x="94" y="14"/>
                    <a:pt x="98" y="14"/>
                    <a:pt x="102" y="14"/>
                  </a:cubicBezTo>
                  <a:cubicBezTo>
                    <a:pt x="106" y="15"/>
                    <a:pt x="109" y="16"/>
                    <a:pt x="108" y="21"/>
                  </a:cubicBezTo>
                  <a:close/>
                </a:path>
              </a:pathLst>
            </a:custGeom>
            <a:solidFill>
              <a:srgbClr val="EC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8" name="Freeform 3046"/>
            <p:cNvSpPr/>
            <p:nvPr/>
          </p:nvSpPr>
          <p:spPr bwMode="auto">
            <a:xfrm>
              <a:off x="6329" y="3846"/>
              <a:ext cx="86" cy="43"/>
            </a:xfrm>
            <a:custGeom>
              <a:avLst/>
              <a:gdLst>
                <a:gd name="T0" fmla="*/ 28 w 57"/>
                <a:gd name="T1" fmla="*/ 7 h 29"/>
                <a:gd name="T2" fmla="*/ 39 w 57"/>
                <a:gd name="T3" fmla="*/ 17 h 29"/>
                <a:gd name="T4" fmla="*/ 57 w 57"/>
                <a:gd name="T5" fmla="*/ 25 h 29"/>
                <a:gd name="T6" fmla="*/ 48 w 57"/>
                <a:gd name="T7" fmla="*/ 28 h 29"/>
                <a:gd name="T8" fmla="*/ 11 w 57"/>
                <a:gd name="T9" fmla="*/ 16 h 29"/>
                <a:gd name="T10" fmla="*/ 0 w 57"/>
                <a:gd name="T11" fmla="*/ 13 h 29"/>
                <a:gd name="T12" fmla="*/ 6 w 57"/>
                <a:gd name="T13" fmla="*/ 4 h 29"/>
                <a:gd name="T14" fmla="*/ 10 w 57"/>
                <a:gd name="T15" fmla="*/ 1 h 29"/>
                <a:gd name="T16" fmla="*/ 19 w 57"/>
                <a:gd name="T17" fmla="*/ 5 h 29"/>
                <a:gd name="T18" fmla="*/ 28 w 57"/>
                <a:gd name="T1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9">
                  <a:moveTo>
                    <a:pt x="28" y="7"/>
                  </a:moveTo>
                  <a:cubicBezTo>
                    <a:pt x="30" y="12"/>
                    <a:pt x="34" y="15"/>
                    <a:pt x="39" y="17"/>
                  </a:cubicBezTo>
                  <a:cubicBezTo>
                    <a:pt x="45" y="19"/>
                    <a:pt x="51" y="22"/>
                    <a:pt x="57" y="25"/>
                  </a:cubicBezTo>
                  <a:cubicBezTo>
                    <a:pt x="55" y="29"/>
                    <a:pt x="51" y="29"/>
                    <a:pt x="48" y="28"/>
                  </a:cubicBezTo>
                  <a:cubicBezTo>
                    <a:pt x="35" y="26"/>
                    <a:pt x="21" y="26"/>
                    <a:pt x="11" y="16"/>
                  </a:cubicBezTo>
                  <a:cubicBezTo>
                    <a:pt x="8" y="13"/>
                    <a:pt x="4" y="16"/>
                    <a:pt x="0" y="13"/>
                  </a:cubicBezTo>
                  <a:cubicBezTo>
                    <a:pt x="3" y="10"/>
                    <a:pt x="7" y="9"/>
                    <a:pt x="6" y="4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13" y="2"/>
                    <a:pt x="16" y="4"/>
                    <a:pt x="19" y="5"/>
                  </a:cubicBezTo>
                  <a:cubicBezTo>
                    <a:pt x="22" y="2"/>
                    <a:pt x="26" y="3"/>
                    <a:pt x="28" y="7"/>
                  </a:cubicBezTo>
                  <a:close/>
                </a:path>
              </a:pathLst>
            </a:custGeom>
            <a:solidFill>
              <a:srgbClr val="E7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9" name="Freeform 3047"/>
            <p:cNvSpPr/>
            <p:nvPr/>
          </p:nvSpPr>
          <p:spPr bwMode="auto">
            <a:xfrm>
              <a:off x="6386" y="3816"/>
              <a:ext cx="72" cy="31"/>
            </a:xfrm>
            <a:custGeom>
              <a:avLst/>
              <a:gdLst>
                <a:gd name="T0" fmla="*/ 15 w 48"/>
                <a:gd name="T1" fmla="*/ 21 h 21"/>
                <a:gd name="T2" fmla="*/ 11 w 48"/>
                <a:gd name="T3" fmla="*/ 21 h 21"/>
                <a:gd name="T4" fmla="*/ 2 w 48"/>
                <a:gd name="T5" fmla="*/ 18 h 21"/>
                <a:gd name="T6" fmla="*/ 4 w 48"/>
                <a:gd name="T7" fmla="*/ 9 h 21"/>
                <a:gd name="T8" fmla="*/ 27 w 48"/>
                <a:gd name="T9" fmla="*/ 6 h 21"/>
                <a:gd name="T10" fmla="*/ 32 w 48"/>
                <a:gd name="T11" fmla="*/ 5 h 21"/>
                <a:gd name="T12" fmla="*/ 43 w 48"/>
                <a:gd name="T13" fmla="*/ 3 h 21"/>
                <a:gd name="T14" fmla="*/ 46 w 48"/>
                <a:gd name="T15" fmla="*/ 10 h 21"/>
                <a:gd name="T16" fmla="*/ 38 w 48"/>
                <a:gd name="T17" fmla="*/ 15 h 21"/>
                <a:gd name="T18" fmla="*/ 19 w 48"/>
                <a:gd name="T19" fmla="*/ 18 h 21"/>
                <a:gd name="T20" fmla="*/ 15 w 48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1">
                  <a:moveTo>
                    <a:pt x="15" y="21"/>
                  </a:moveTo>
                  <a:cubicBezTo>
                    <a:pt x="14" y="21"/>
                    <a:pt x="13" y="21"/>
                    <a:pt x="11" y="21"/>
                  </a:cubicBezTo>
                  <a:cubicBezTo>
                    <a:pt x="8" y="21"/>
                    <a:pt x="4" y="20"/>
                    <a:pt x="2" y="18"/>
                  </a:cubicBezTo>
                  <a:cubicBezTo>
                    <a:pt x="0" y="14"/>
                    <a:pt x="0" y="11"/>
                    <a:pt x="4" y="9"/>
                  </a:cubicBezTo>
                  <a:cubicBezTo>
                    <a:pt x="11" y="6"/>
                    <a:pt x="19" y="0"/>
                    <a:pt x="27" y="6"/>
                  </a:cubicBezTo>
                  <a:cubicBezTo>
                    <a:pt x="29" y="7"/>
                    <a:pt x="30" y="6"/>
                    <a:pt x="32" y="5"/>
                  </a:cubicBezTo>
                  <a:cubicBezTo>
                    <a:pt x="35" y="4"/>
                    <a:pt x="39" y="3"/>
                    <a:pt x="43" y="3"/>
                  </a:cubicBezTo>
                  <a:cubicBezTo>
                    <a:pt x="47" y="3"/>
                    <a:pt x="48" y="6"/>
                    <a:pt x="46" y="10"/>
                  </a:cubicBezTo>
                  <a:cubicBezTo>
                    <a:pt x="44" y="13"/>
                    <a:pt x="41" y="14"/>
                    <a:pt x="38" y="15"/>
                  </a:cubicBezTo>
                  <a:cubicBezTo>
                    <a:pt x="32" y="17"/>
                    <a:pt x="26" y="19"/>
                    <a:pt x="19" y="18"/>
                  </a:cubicBezTo>
                  <a:cubicBezTo>
                    <a:pt x="17" y="18"/>
                    <a:pt x="16" y="19"/>
                    <a:pt x="15" y="21"/>
                  </a:cubicBezTo>
                  <a:close/>
                </a:path>
              </a:pathLst>
            </a:custGeom>
            <a:solidFill>
              <a:srgbClr val="F2C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0" name="Freeform 3048"/>
            <p:cNvSpPr/>
            <p:nvPr/>
          </p:nvSpPr>
          <p:spPr bwMode="auto">
            <a:xfrm>
              <a:off x="6355" y="3841"/>
              <a:ext cx="39" cy="20"/>
            </a:xfrm>
            <a:custGeom>
              <a:avLst/>
              <a:gdLst>
                <a:gd name="T0" fmla="*/ 11 w 26"/>
                <a:gd name="T1" fmla="*/ 10 h 13"/>
                <a:gd name="T2" fmla="*/ 2 w 26"/>
                <a:gd name="T3" fmla="*/ 8 h 13"/>
                <a:gd name="T4" fmla="*/ 6 w 26"/>
                <a:gd name="T5" fmla="*/ 1 h 13"/>
                <a:gd name="T6" fmla="*/ 19 w 26"/>
                <a:gd name="T7" fmla="*/ 4 h 13"/>
                <a:gd name="T8" fmla="*/ 24 w 26"/>
                <a:gd name="T9" fmla="*/ 7 h 13"/>
                <a:gd name="T10" fmla="*/ 25 w 26"/>
                <a:gd name="T11" fmla="*/ 12 h 13"/>
                <a:gd name="T12" fmla="*/ 11 w 2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11" y="10"/>
                  </a:moveTo>
                  <a:cubicBezTo>
                    <a:pt x="8" y="10"/>
                    <a:pt x="5" y="9"/>
                    <a:pt x="2" y="8"/>
                  </a:cubicBezTo>
                  <a:cubicBezTo>
                    <a:pt x="0" y="2"/>
                    <a:pt x="1" y="0"/>
                    <a:pt x="6" y="1"/>
                  </a:cubicBezTo>
                  <a:cubicBezTo>
                    <a:pt x="10" y="2"/>
                    <a:pt x="15" y="3"/>
                    <a:pt x="19" y="4"/>
                  </a:cubicBezTo>
                  <a:cubicBezTo>
                    <a:pt x="20" y="6"/>
                    <a:pt x="23" y="5"/>
                    <a:pt x="24" y="7"/>
                  </a:cubicBezTo>
                  <a:cubicBezTo>
                    <a:pt x="25" y="9"/>
                    <a:pt x="26" y="10"/>
                    <a:pt x="25" y="12"/>
                  </a:cubicBezTo>
                  <a:cubicBezTo>
                    <a:pt x="20" y="13"/>
                    <a:pt x="16" y="11"/>
                    <a:pt x="11" y="10"/>
                  </a:cubicBezTo>
                  <a:close/>
                </a:path>
              </a:pathLst>
            </a:custGeom>
            <a:solidFill>
              <a:srgbClr val="B8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1" name="Freeform 3049"/>
            <p:cNvSpPr/>
            <p:nvPr/>
          </p:nvSpPr>
          <p:spPr bwMode="auto">
            <a:xfrm>
              <a:off x="6383" y="3847"/>
              <a:ext cx="75" cy="30"/>
            </a:xfrm>
            <a:custGeom>
              <a:avLst/>
              <a:gdLst>
                <a:gd name="T0" fmla="*/ 4 w 50"/>
                <a:gd name="T1" fmla="*/ 4 h 20"/>
                <a:gd name="T2" fmla="*/ 0 w 50"/>
                <a:gd name="T3" fmla="*/ 0 h 20"/>
                <a:gd name="T4" fmla="*/ 13 w 50"/>
                <a:gd name="T5" fmla="*/ 2 h 20"/>
                <a:gd name="T6" fmla="*/ 13 w 50"/>
                <a:gd name="T7" fmla="*/ 2 h 20"/>
                <a:gd name="T8" fmla="*/ 19 w 50"/>
                <a:gd name="T9" fmla="*/ 4 h 20"/>
                <a:gd name="T10" fmla="*/ 19 w 50"/>
                <a:gd name="T11" fmla="*/ 4 h 20"/>
                <a:gd name="T12" fmla="*/ 25 w 50"/>
                <a:gd name="T13" fmla="*/ 6 h 20"/>
                <a:gd name="T14" fmla="*/ 25 w 50"/>
                <a:gd name="T15" fmla="*/ 6 h 20"/>
                <a:gd name="T16" fmla="*/ 32 w 50"/>
                <a:gd name="T17" fmla="*/ 8 h 20"/>
                <a:gd name="T18" fmla="*/ 32 w 50"/>
                <a:gd name="T19" fmla="*/ 8 h 20"/>
                <a:gd name="T20" fmla="*/ 42 w 50"/>
                <a:gd name="T21" fmla="*/ 10 h 20"/>
                <a:gd name="T22" fmla="*/ 50 w 50"/>
                <a:gd name="T23" fmla="*/ 12 h 20"/>
                <a:gd name="T24" fmla="*/ 50 w 50"/>
                <a:gd name="T25" fmla="*/ 14 h 20"/>
                <a:gd name="T26" fmla="*/ 26 w 50"/>
                <a:gd name="T27" fmla="*/ 14 h 20"/>
                <a:gd name="T28" fmla="*/ 4 w 50"/>
                <a:gd name="T2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20">
                  <a:moveTo>
                    <a:pt x="4" y="4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1"/>
                    <a:pt x="9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4"/>
                    <a:pt x="18" y="2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3" y="4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8"/>
                    <a:pt x="30" y="6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5" y="10"/>
                    <a:pt x="39" y="8"/>
                    <a:pt x="42" y="10"/>
                  </a:cubicBezTo>
                  <a:cubicBezTo>
                    <a:pt x="45" y="11"/>
                    <a:pt x="47" y="11"/>
                    <a:pt x="50" y="12"/>
                  </a:cubicBezTo>
                  <a:cubicBezTo>
                    <a:pt x="50" y="12"/>
                    <a:pt x="50" y="13"/>
                    <a:pt x="50" y="14"/>
                  </a:cubicBezTo>
                  <a:cubicBezTo>
                    <a:pt x="42" y="20"/>
                    <a:pt x="34" y="15"/>
                    <a:pt x="26" y="14"/>
                  </a:cubicBezTo>
                  <a:cubicBezTo>
                    <a:pt x="18" y="13"/>
                    <a:pt x="10" y="9"/>
                    <a:pt x="4" y="4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2" name="Freeform 3050"/>
            <p:cNvSpPr/>
            <p:nvPr/>
          </p:nvSpPr>
          <p:spPr bwMode="auto">
            <a:xfrm>
              <a:off x="6406" y="3885"/>
              <a:ext cx="25" cy="13"/>
            </a:xfrm>
            <a:custGeom>
              <a:avLst/>
              <a:gdLst>
                <a:gd name="T0" fmla="*/ 10 w 17"/>
                <a:gd name="T1" fmla="*/ 0 h 9"/>
                <a:gd name="T2" fmla="*/ 14 w 17"/>
                <a:gd name="T3" fmla="*/ 8 h 9"/>
                <a:gd name="T4" fmla="*/ 0 w 17"/>
                <a:gd name="T5" fmla="*/ 6 h 9"/>
                <a:gd name="T6" fmla="*/ 8 w 17"/>
                <a:gd name="T7" fmla="*/ 4 h 9"/>
                <a:gd name="T8" fmla="*/ 10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14" y="1"/>
                    <a:pt x="17" y="3"/>
                    <a:pt x="14" y="8"/>
                  </a:cubicBezTo>
                  <a:cubicBezTo>
                    <a:pt x="9" y="7"/>
                    <a:pt x="4" y="9"/>
                    <a:pt x="0" y="6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10" y="3"/>
                    <a:pt x="10" y="2"/>
                    <a:pt x="10" y="0"/>
                  </a:cubicBezTo>
                  <a:close/>
                </a:path>
              </a:pathLst>
            </a:custGeom>
            <a:solidFill>
              <a:srgbClr val="D7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3" name="Freeform 3051"/>
            <p:cNvSpPr/>
            <p:nvPr/>
          </p:nvSpPr>
          <p:spPr bwMode="auto">
            <a:xfrm>
              <a:off x="6337" y="390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4" name="Freeform 3052"/>
            <p:cNvSpPr/>
            <p:nvPr/>
          </p:nvSpPr>
          <p:spPr bwMode="auto">
            <a:xfrm>
              <a:off x="6349" y="3901"/>
              <a:ext cx="75" cy="14"/>
            </a:xfrm>
            <a:custGeom>
              <a:avLst/>
              <a:gdLst>
                <a:gd name="T0" fmla="*/ 15 w 50"/>
                <a:gd name="T1" fmla="*/ 7 h 9"/>
                <a:gd name="T2" fmla="*/ 6 w 50"/>
                <a:gd name="T3" fmla="*/ 7 h 9"/>
                <a:gd name="T4" fmla="*/ 0 w 50"/>
                <a:gd name="T5" fmla="*/ 2 h 9"/>
                <a:gd name="T6" fmla="*/ 9 w 50"/>
                <a:gd name="T7" fmla="*/ 1 h 9"/>
                <a:gd name="T8" fmla="*/ 45 w 50"/>
                <a:gd name="T9" fmla="*/ 0 h 9"/>
                <a:gd name="T10" fmla="*/ 49 w 50"/>
                <a:gd name="T11" fmla="*/ 2 h 9"/>
                <a:gd name="T12" fmla="*/ 46 w 50"/>
                <a:gd name="T13" fmla="*/ 6 h 9"/>
                <a:gd name="T14" fmla="*/ 33 w 50"/>
                <a:gd name="T15" fmla="*/ 9 h 9"/>
                <a:gd name="T16" fmla="*/ 23 w 50"/>
                <a:gd name="T17" fmla="*/ 9 h 9"/>
                <a:gd name="T18" fmla="*/ 23 w 50"/>
                <a:gd name="T19" fmla="*/ 9 h 9"/>
                <a:gd name="T20" fmla="*/ 15 w 50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">
                  <a:moveTo>
                    <a:pt x="15" y="7"/>
                  </a:moveTo>
                  <a:cubicBezTo>
                    <a:pt x="12" y="7"/>
                    <a:pt x="9" y="7"/>
                    <a:pt x="6" y="7"/>
                  </a:cubicBezTo>
                  <a:cubicBezTo>
                    <a:pt x="4" y="4"/>
                    <a:pt x="1" y="6"/>
                    <a:pt x="0" y="2"/>
                  </a:cubicBezTo>
                  <a:cubicBezTo>
                    <a:pt x="2" y="0"/>
                    <a:pt x="6" y="1"/>
                    <a:pt x="9" y="1"/>
                  </a:cubicBezTo>
                  <a:cubicBezTo>
                    <a:pt x="21" y="1"/>
                    <a:pt x="33" y="2"/>
                    <a:pt x="45" y="0"/>
                  </a:cubicBezTo>
                  <a:cubicBezTo>
                    <a:pt x="47" y="0"/>
                    <a:pt x="48" y="0"/>
                    <a:pt x="49" y="2"/>
                  </a:cubicBezTo>
                  <a:cubicBezTo>
                    <a:pt x="50" y="4"/>
                    <a:pt x="49" y="6"/>
                    <a:pt x="46" y="6"/>
                  </a:cubicBezTo>
                  <a:cubicBezTo>
                    <a:pt x="42" y="8"/>
                    <a:pt x="38" y="9"/>
                    <a:pt x="33" y="9"/>
                  </a:cubicBezTo>
                  <a:cubicBezTo>
                    <a:pt x="30" y="8"/>
                    <a:pt x="26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6"/>
                    <a:pt x="17" y="9"/>
                    <a:pt x="15" y="7"/>
                  </a:cubicBezTo>
                  <a:close/>
                </a:path>
              </a:pathLst>
            </a:custGeom>
            <a:solidFill>
              <a:srgbClr val="C2A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5" name="Freeform 3053"/>
            <p:cNvSpPr/>
            <p:nvPr/>
          </p:nvSpPr>
          <p:spPr bwMode="auto">
            <a:xfrm>
              <a:off x="6383" y="3897"/>
              <a:ext cx="17" cy="3"/>
            </a:xfrm>
            <a:custGeom>
              <a:avLst/>
              <a:gdLst>
                <a:gd name="T0" fmla="*/ 0 w 11"/>
                <a:gd name="T1" fmla="*/ 0 h 2"/>
                <a:gd name="T2" fmla="*/ 8 w 11"/>
                <a:gd name="T3" fmla="*/ 0 h 2"/>
                <a:gd name="T4" fmla="*/ 9 w 11"/>
                <a:gd name="T5" fmla="*/ 0 h 2"/>
                <a:gd name="T6" fmla="*/ 9 w 11"/>
                <a:gd name="T7" fmla="*/ 2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977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6" name="Freeform 3054"/>
            <p:cNvSpPr/>
            <p:nvPr/>
          </p:nvSpPr>
          <p:spPr bwMode="auto">
            <a:xfrm>
              <a:off x="6371" y="3910"/>
              <a:ext cx="12" cy="5"/>
            </a:xfrm>
            <a:custGeom>
              <a:avLst/>
              <a:gdLst>
                <a:gd name="T0" fmla="*/ 0 w 8"/>
                <a:gd name="T1" fmla="*/ 1 h 3"/>
                <a:gd name="T2" fmla="*/ 8 w 8"/>
                <a:gd name="T3" fmla="*/ 3 h 3"/>
                <a:gd name="T4" fmla="*/ 0 w 8"/>
                <a:gd name="T5" fmla="*/ 3 h 3"/>
                <a:gd name="T6" fmla="*/ 0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1A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7" name="Freeform 3055"/>
            <p:cNvSpPr/>
            <p:nvPr/>
          </p:nvSpPr>
          <p:spPr bwMode="auto">
            <a:xfrm>
              <a:off x="6733" y="1351"/>
              <a:ext cx="54" cy="89"/>
            </a:xfrm>
            <a:custGeom>
              <a:avLst/>
              <a:gdLst>
                <a:gd name="T0" fmla="*/ 26 w 36"/>
                <a:gd name="T1" fmla="*/ 34 h 59"/>
                <a:gd name="T2" fmla="*/ 19 w 36"/>
                <a:gd name="T3" fmla="*/ 42 h 59"/>
                <a:gd name="T4" fmla="*/ 16 w 36"/>
                <a:gd name="T5" fmla="*/ 52 h 59"/>
                <a:gd name="T6" fmla="*/ 12 w 36"/>
                <a:gd name="T7" fmla="*/ 59 h 59"/>
                <a:gd name="T8" fmla="*/ 7 w 36"/>
                <a:gd name="T9" fmla="*/ 53 h 59"/>
                <a:gd name="T10" fmla="*/ 1 w 36"/>
                <a:gd name="T11" fmla="*/ 25 h 59"/>
                <a:gd name="T12" fmla="*/ 22 w 36"/>
                <a:gd name="T13" fmla="*/ 6 h 59"/>
                <a:gd name="T14" fmla="*/ 36 w 36"/>
                <a:gd name="T15" fmla="*/ 0 h 59"/>
                <a:gd name="T16" fmla="*/ 27 w 36"/>
                <a:gd name="T17" fmla="*/ 7 h 59"/>
                <a:gd name="T18" fmla="*/ 11 w 36"/>
                <a:gd name="T19" fmla="*/ 18 h 59"/>
                <a:gd name="T20" fmla="*/ 13 w 36"/>
                <a:gd name="T21" fmla="*/ 24 h 59"/>
                <a:gd name="T22" fmla="*/ 15 w 36"/>
                <a:gd name="T23" fmla="*/ 26 h 59"/>
                <a:gd name="T24" fmla="*/ 18 w 36"/>
                <a:gd name="T25" fmla="*/ 30 h 59"/>
                <a:gd name="T26" fmla="*/ 26 w 36"/>
                <a:gd name="T27" fmla="*/ 3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59">
                  <a:moveTo>
                    <a:pt x="26" y="34"/>
                  </a:moveTo>
                  <a:cubicBezTo>
                    <a:pt x="24" y="37"/>
                    <a:pt x="22" y="40"/>
                    <a:pt x="19" y="42"/>
                  </a:cubicBezTo>
                  <a:cubicBezTo>
                    <a:pt x="17" y="45"/>
                    <a:pt x="15" y="48"/>
                    <a:pt x="16" y="52"/>
                  </a:cubicBezTo>
                  <a:cubicBezTo>
                    <a:pt x="17" y="55"/>
                    <a:pt x="16" y="58"/>
                    <a:pt x="12" y="59"/>
                  </a:cubicBezTo>
                  <a:cubicBezTo>
                    <a:pt x="9" y="59"/>
                    <a:pt x="8" y="56"/>
                    <a:pt x="7" y="53"/>
                  </a:cubicBezTo>
                  <a:cubicBezTo>
                    <a:pt x="3" y="44"/>
                    <a:pt x="0" y="35"/>
                    <a:pt x="1" y="25"/>
                  </a:cubicBezTo>
                  <a:cubicBezTo>
                    <a:pt x="6" y="16"/>
                    <a:pt x="15" y="11"/>
                    <a:pt x="22" y="6"/>
                  </a:cubicBezTo>
                  <a:cubicBezTo>
                    <a:pt x="27" y="5"/>
                    <a:pt x="31" y="1"/>
                    <a:pt x="36" y="0"/>
                  </a:cubicBezTo>
                  <a:cubicBezTo>
                    <a:pt x="34" y="3"/>
                    <a:pt x="30" y="5"/>
                    <a:pt x="27" y="7"/>
                  </a:cubicBezTo>
                  <a:cubicBezTo>
                    <a:pt x="22" y="10"/>
                    <a:pt x="16" y="13"/>
                    <a:pt x="11" y="18"/>
                  </a:cubicBezTo>
                  <a:cubicBezTo>
                    <a:pt x="9" y="21"/>
                    <a:pt x="9" y="22"/>
                    <a:pt x="13" y="24"/>
                  </a:cubicBezTo>
                  <a:cubicBezTo>
                    <a:pt x="14" y="25"/>
                    <a:pt x="15" y="25"/>
                    <a:pt x="15" y="26"/>
                  </a:cubicBezTo>
                  <a:cubicBezTo>
                    <a:pt x="12" y="32"/>
                    <a:pt x="13" y="32"/>
                    <a:pt x="18" y="30"/>
                  </a:cubicBezTo>
                  <a:cubicBezTo>
                    <a:pt x="22" y="28"/>
                    <a:pt x="23" y="33"/>
                    <a:pt x="26" y="34"/>
                  </a:cubicBezTo>
                  <a:close/>
                </a:path>
              </a:pathLst>
            </a:custGeom>
            <a:solidFill>
              <a:srgbClr val="F4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8" name="Freeform 3056"/>
            <p:cNvSpPr/>
            <p:nvPr/>
          </p:nvSpPr>
          <p:spPr bwMode="auto">
            <a:xfrm>
              <a:off x="6697" y="1413"/>
              <a:ext cx="31" cy="39"/>
            </a:xfrm>
            <a:custGeom>
              <a:avLst/>
              <a:gdLst>
                <a:gd name="T0" fmla="*/ 6 w 21"/>
                <a:gd name="T1" fmla="*/ 1 h 26"/>
                <a:gd name="T2" fmla="*/ 17 w 21"/>
                <a:gd name="T3" fmla="*/ 9 h 26"/>
                <a:gd name="T4" fmla="*/ 21 w 21"/>
                <a:gd name="T5" fmla="*/ 26 h 26"/>
                <a:gd name="T6" fmla="*/ 19 w 21"/>
                <a:gd name="T7" fmla="*/ 26 h 26"/>
                <a:gd name="T8" fmla="*/ 13 w 21"/>
                <a:gd name="T9" fmla="*/ 18 h 26"/>
                <a:gd name="T10" fmla="*/ 14 w 21"/>
                <a:gd name="T11" fmla="*/ 16 h 26"/>
                <a:gd name="T12" fmla="*/ 11 w 21"/>
                <a:gd name="T13" fmla="*/ 8 h 26"/>
                <a:gd name="T14" fmla="*/ 2 w 21"/>
                <a:gd name="T15" fmla="*/ 11 h 26"/>
                <a:gd name="T16" fmla="*/ 0 w 21"/>
                <a:gd name="T17" fmla="*/ 12 h 26"/>
                <a:gd name="T18" fmla="*/ 4 w 21"/>
                <a:gd name="T19" fmla="*/ 3 h 26"/>
                <a:gd name="T20" fmla="*/ 6 w 21"/>
                <a:gd name="T2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6">
                  <a:moveTo>
                    <a:pt x="6" y="1"/>
                  </a:moveTo>
                  <a:cubicBezTo>
                    <a:pt x="12" y="0"/>
                    <a:pt x="15" y="3"/>
                    <a:pt x="17" y="9"/>
                  </a:cubicBezTo>
                  <a:cubicBezTo>
                    <a:pt x="18" y="15"/>
                    <a:pt x="21" y="20"/>
                    <a:pt x="21" y="26"/>
                  </a:cubicBezTo>
                  <a:cubicBezTo>
                    <a:pt x="21" y="26"/>
                    <a:pt x="20" y="26"/>
                    <a:pt x="19" y="26"/>
                  </a:cubicBezTo>
                  <a:cubicBezTo>
                    <a:pt x="15" y="26"/>
                    <a:pt x="12" y="23"/>
                    <a:pt x="13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3" y="13"/>
                    <a:pt x="15" y="10"/>
                    <a:pt x="11" y="8"/>
                  </a:cubicBezTo>
                  <a:cubicBezTo>
                    <a:pt x="8" y="5"/>
                    <a:pt x="5" y="9"/>
                    <a:pt x="2" y="11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0" y="9"/>
                    <a:pt x="1" y="5"/>
                    <a:pt x="4" y="3"/>
                  </a:cubicBezTo>
                  <a:cubicBezTo>
                    <a:pt x="5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DA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9" name="Freeform 3057"/>
            <p:cNvSpPr/>
            <p:nvPr/>
          </p:nvSpPr>
          <p:spPr bwMode="auto">
            <a:xfrm>
              <a:off x="6703" y="141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0" name="Freeform 3058"/>
            <p:cNvSpPr/>
            <p:nvPr/>
          </p:nvSpPr>
          <p:spPr bwMode="auto">
            <a:xfrm>
              <a:off x="6772" y="1342"/>
              <a:ext cx="6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D7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1" name="Freeform 3059"/>
            <p:cNvSpPr/>
            <p:nvPr/>
          </p:nvSpPr>
          <p:spPr bwMode="auto">
            <a:xfrm>
              <a:off x="5908" y="1627"/>
              <a:ext cx="178" cy="140"/>
            </a:xfrm>
            <a:custGeom>
              <a:avLst/>
              <a:gdLst>
                <a:gd name="T0" fmla="*/ 119 w 119"/>
                <a:gd name="T1" fmla="*/ 56 h 93"/>
                <a:gd name="T2" fmla="*/ 119 w 119"/>
                <a:gd name="T3" fmla="*/ 81 h 93"/>
                <a:gd name="T4" fmla="*/ 107 w 119"/>
                <a:gd name="T5" fmla="*/ 92 h 93"/>
                <a:gd name="T6" fmla="*/ 97 w 119"/>
                <a:gd name="T7" fmla="*/ 90 h 93"/>
                <a:gd name="T8" fmla="*/ 87 w 119"/>
                <a:gd name="T9" fmla="*/ 88 h 93"/>
                <a:gd name="T10" fmla="*/ 68 w 119"/>
                <a:gd name="T11" fmla="*/ 74 h 93"/>
                <a:gd name="T12" fmla="*/ 54 w 119"/>
                <a:gd name="T13" fmla="*/ 67 h 93"/>
                <a:gd name="T14" fmla="*/ 16 w 119"/>
                <a:gd name="T15" fmla="*/ 44 h 93"/>
                <a:gd name="T16" fmla="*/ 9 w 119"/>
                <a:gd name="T17" fmla="*/ 40 h 93"/>
                <a:gd name="T18" fmla="*/ 1 w 119"/>
                <a:gd name="T19" fmla="*/ 25 h 93"/>
                <a:gd name="T20" fmla="*/ 12 w 119"/>
                <a:gd name="T21" fmla="*/ 12 h 93"/>
                <a:gd name="T22" fmla="*/ 25 w 119"/>
                <a:gd name="T23" fmla="*/ 1 h 93"/>
                <a:gd name="T24" fmla="*/ 27 w 119"/>
                <a:gd name="T25" fmla="*/ 0 h 93"/>
                <a:gd name="T26" fmla="*/ 39 w 119"/>
                <a:gd name="T27" fmla="*/ 5 h 93"/>
                <a:gd name="T28" fmla="*/ 28 w 119"/>
                <a:gd name="T29" fmla="*/ 19 h 93"/>
                <a:gd name="T30" fmla="*/ 30 w 119"/>
                <a:gd name="T31" fmla="*/ 35 h 93"/>
                <a:gd name="T32" fmla="*/ 58 w 119"/>
                <a:gd name="T33" fmla="*/ 53 h 93"/>
                <a:gd name="T34" fmla="*/ 81 w 119"/>
                <a:gd name="T35" fmla="*/ 67 h 93"/>
                <a:gd name="T36" fmla="*/ 88 w 119"/>
                <a:gd name="T37" fmla="*/ 76 h 93"/>
                <a:gd name="T38" fmla="*/ 103 w 119"/>
                <a:gd name="T39" fmla="*/ 84 h 93"/>
                <a:gd name="T40" fmla="*/ 111 w 119"/>
                <a:gd name="T41" fmla="*/ 66 h 93"/>
                <a:gd name="T42" fmla="*/ 111 w 119"/>
                <a:gd name="T43" fmla="*/ 54 h 93"/>
                <a:gd name="T44" fmla="*/ 113 w 119"/>
                <a:gd name="T45" fmla="*/ 53 h 93"/>
                <a:gd name="T46" fmla="*/ 119 w 119"/>
                <a:gd name="T47" fmla="*/ 5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93">
                  <a:moveTo>
                    <a:pt x="119" y="56"/>
                  </a:moveTo>
                  <a:cubicBezTo>
                    <a:pt x="119" y="64"/>
                    <a:pt x="119" y="73"/>
                    <a:pt x="119" y="81"/>
                  </a:cubicBezTo>
                  <a:cubicBezTo>
                    <a:pt x="119" y="90"/>
                    <a:pt x="115" y="93"/>
                    <a:pt x="107" y="92"/>
                  </a:cubicBezTo>
                  <a:cubicBezTo>
                    <a:pt x="103" y="92"/>
                    <a:pt x="100" y="91"/>
                    <a:pt x="97" y="90"/>
                  </a:cubicBezTo>
                  <a:cubicBezTo>
                    <a:pt x="94" y="89"/>
                    <a:pt x="91" y="87"/>
                    <a:pt x="87" y="88"/>
                  </a:cubicBezTo>
                  <a:cubicBezTo>
                    <a:pt x="82" y="81"/>
                    <a:pt x="76" y="77"/>
                    <a:pt x="68" y="74"/>
                  </a:cubicBezTo>
                  <a:cubicBezTo>
                    <a:pt x="63" y="73"/>
                    <a:pt x="58" y="70"/>
                    <a:pt x="54" y="67"/>
                  </a:cubicBezTo>
                  <a:cubicBezTo>
                    <a:pt x="42" y="58"/>
                    <a:pt x="31" y="47"/>
                    <a:pt x="16" y="44"/>
                  </a:cubicBezTo>
                  <a:cubicBezTo>
                    <a:pt x="14" y="43"/>
                    <a:pt x="12" y="41"/>
                    <a:pt x="9" y="40"/>
                  </a:cubicBezTo>
                  <a:cubicBezTo>
                    <a:pt x="4" y="36"/>
                    <a:pt x="0" y="32"/>
                    <a:pt x="1" y="25"/>
                  </a:cubicBezTo>
                  <a:cubicBezTo>
                    <a:pt x="2" y="18"/>
                    <a:pt x="6" y="14"/>
                    <a:pt x="12" y="12"/>
                  </a:cubicBezTo>
                  <a:cubicBezTo>
                    <a:pt x="18" y="10"/>
                    <a:pt x="22" y="7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7" y="0"/>
                    <a:pt x="39" y="5"/>
                  </a:cubicBezTo>
                  <a:cubicBezTo>
                    <a:pt x="41" y="14"/>
                    <a:pt x="32" y="15"/>
                    <a:pt x="28" y="19"/>
                  </a:cubicBezTo>
                  <a:cubicBezTo>
                    <a:pt x="19" y="27"/>
                    <a:pt x="19" y="31"/>
                    <a:pt x="30" y="35"/>
                  </a:cubicBezTo>
                  <a:cubicBezTo>
                    <a:pt x="41" y="38"/>
                    <a:pt x="50" y="45"/>
                    <a:pt x="58" y="53"/>
                  </a:cubicBezTo>
                  <a:cubicBezTo>
                    <a:pt x="65" y="59"/>
                    <a:pt x="75" y="59"/>
                    <a:pt x="81" y="67"/>
                  </a:cubicBezTo>
                  <a:cubicBezTo>
                    <a:pt x="83" y="70"/>
                    <a:pt x="86" y="72"/>
                    <a:pt x="88" y="76"/>
                  </a:cubicBezTo>
                  <a:cubicBezTo>
                    <a:pt x="91" y="82"/>
                    <a:pt x="97" y="84"/>
                    <a:pt x="103" y="84"/>
                  </a:cubicBezTo>
                  <a:cubicBezTo>
                    <a:pt x="111" y="83"/>
                    <a:pt x="114" y="77"/>
                    <a:pt x="111" y="66"/>
                  </a:cubicBezTo>
                  <a:cubicBezTo>
                    <a:pt x="109" y="62"/>
                    <a:pt x="107" y="58"/>
                    <a:pt x="111" y="54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6" y="52"/>
                    <a:pt x="117" y="54"/>
                    <a:pt x="119" y="56"/>
                  </a:cubicBezTo>
                  <a:close/>
                </a:path>
              </a:pathLst>
            </a:custGeom>
            <a:solidFill>
              <a:srgbClr val="E9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2" name="Freeform 3060"/>
            <p:cNvSpPr/>
            <p:nvPr/>
          </p:nvSpPr>
          <p:spPr bwMode="auto">
            <a:xfrm>
              <a:off x="5902" y="1627"/>
              <a:ext cx="87" cy="101"/>
            </a:xfrm>
            <a:custGeom>
              <a:avLst/>
              <a:gdLst>
                <a:gd name="T0" fmla="*/ 29 w 58"/>
                <a:gd name="T1" fmla="*/ 2 h 67"/>
                <a:gd name="T2" fmla="*/ 29 w 58"/>
                <a:gd name="T3" fmla="*/ 8 h 67"/>
                <a:gd name="T4" fmla="*/ 19 w 58"/>
                <a:gd name="T5" fmla="*/ 15 h 67"/>
                <a:gd name="T6" fmla="*/ 12 w 58"/>
                <a:gd name="T7" fmla="*/ 18 h 67"/>
                <a:gd name="T8" fmla="*/ 11 w 58"/>
                <a:gd name="T9" fmla="*/ 32 h 67"/>
                <a:gd name="T10" fmla="*/ 28 w 58"/>
                <a:gd name="T11" fmla="*/ 45 h 67"/>
                <a:gd name="T12" fmla="*/ 57 w 58"/>
                <a:gd name="T13" fmla="*/ 64 h 67"/>
                <a:gd name="T14" fmla="*/ 58 w 58"/>
                <a:gd name="T15" fmla="*/ 67 h 67"/>
                <a:gd name="T16" fmla="*/ 44 w 58"/>
                <a:gd name="T17" fmla="*/ 61 h 67"/>
                <a:gd name="T18" fmla="*/ 32 w 58"/>
                <a:gd name="T19" fmla="*/ 51 h 67"/>
                <a:gd name="T20" fmla="*/ 13 w 58"/>
                <a:gd name="T21" fmla="*/ 44 h 67"/>
                <a:gd name="T22" fmla="*/ 0 w 58"/>
                <a:gd name="T23" fmla="*/ 27 h 67"/>
                <a:gd name="T24" fmla="*/ 0 w 58"/>
                <a:gd name="T25" fmla="*/ 26 h 67"/>
                <a:gd name="T26" fmla="*/ 5 w 58"/>
                <a:gd name="T27" fmla="*/ 7 h 67"/>
                <a:gd name="T28" fmla="*/ 10 w 58"/>
                <a:gd name="T29" fmla="*/ 4 h 67"/>
                <a:gd name="T30" fmla="*/ 21 w 58"/>
                <a:gd name="T31" fmla="*/ 2 h 67"/>
                <a:gd name="T32" fmla="*/ 29 w 58"/>
                <a:gd name="T33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67">
                  <a:moveTo>
                    <a:pt x="29" y="2"/>
                  </a:moveTo>
                  <a:cubicBezTo>
                    <a:pt x="31" y="4"/>
                    <a:pt x="32" y="6"/>
                    <a:pt x="29" y="8"/>
                  </a:cubicBezTo>
                  <a:cubicBezTo>
                    <a:pt x="26" y="11"/>
                    <a:pt x="23" y="13"/>
                    <a:pt x="19" y="15"/>
                  </a:cubicBezTo>
                  <a:cubicBezTo>
                    <a:pt x="16" y="16"/>
                    <a:pt x="14" y="16"/>
                    <a:pt x="12" y="18"/>
                  </a:cubicBezTo>
                  <a:cubicBezTo>
                    <a:pt x="7" y="22"/>
                    <a:pt x="6" y="28"/>
                    <a:pt x="11" y="32"/>
                  </a:cubicBezTo>
                  <a:cubicBezTo>
                    <a:pt x="15" y="38"/>
                    <a:pt x="21" y="43"/>
                    <a:pt x="28" y="45"/>
                  </a:cubicBezTo>
                  <a:cubicBezTo>
                    <a:pt x="40" y="48"/>
                    <a:pt x="48" y="56"/>
                    <a:pt x="57" y="64"/>
                  </a:cubicBezTo>
                  <a:cubicBezTo>
                    <a:pt x="58" y="65"/>
                    <a:pt x="58" y="66"/>
                    <a:pt x="58" y="67"/>
                  </a:cubicBezTo>
                  <a:cubicBezTo>
                    <a:pt x="53" y="66"/>
                    <a:pt x="49" y="64"/>
                    <a:pt x="44" y="61"/>
                  </a:cubicBezTo>
                  <a:cubicBezTo>
                    <a:pt x="43" y="55"/>
                    <a:pt x="37" y="53"/>
                    <a:pt x="32" y="51"/>
                  </a:cubicBezTo>
                  <a:cubicBezTo>
                    <a:pt x="26" y="48"/>
                    <a:pt x="19" y="46"/>
                    <a:pt x="13" y="44"/>
                  </a:cubicBezTo>
                  <a:cubicBezTo>
                    <a:pt x="6" y="41"/>
                    <a:pt x="0" y="36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1" y="19"/>
                    <a:pt x="2" y="13"/>
                    <a:pt x="5" y="7"/>
                  </a:cubicBezTo>
                  <a:cubicBezTo>
                    <a:pt x="6" y="5"/>
                    <a:pt x="7" y="3"/>
                    <a:pt x="10" y="4"/>
                  </a:cubicBezTo>
                  <a:cubicBezTo>
                    <a:pt x="14" y="9"/>
                    <a:pt x="16" y="9"/>
                    <a:pt x="21" y="2"/>
                  </a:cubicBezTo>
                  <a:cubicBezTo>
                    <a:pt x="24" y="0"/>
                    <a:pt x="26" y="0"/>
                    <a:pt x="29" y="2"/>
                  </a:cubicBezTo>
                  <a:close/>
                </a:path>
              </a:pathLst>
            </a:custGeom>
            <a:solidFill>
              <a:srgbClr val="E2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3" name="Freeform 3061"/>
            <p:cNvSpPr/>
            <p:nvPr/>
          </p:nvSpPr>
          <p:spPr bwMode="auto">
            <a:xfrm>
              <a:off x="5977" y="1749"/>
              <a:ext cx="52" cy="30"/>
            </a:xfrm>
            <a:custGeom>
              <a:avLst/>
              <a:gdLst>
                <a:gd name="T0" fmla="*/ 0 w 35"/>
                <a:gd name="T1" fmla="*/ 9 h 20"/>
                <a:gd name="T2" fmla="*/ 8 w 35"/>
                <a:gd name="T3" fmla="*/ 5 h 20"/>
                <a:gd name="T4" fmla="*/ 10 w 35"/>
                <a:gd name="T5" fmla="*/ 4 h 20"/>
                <a:gd name="T6" fmla="*/ 10 w 35"/>
                <a:gd name="T7" fmla="*/ 4 h 20"/>
                <a:gd name="T8" fmla="*/ 15 w 35"/>
                <a:gd name="T9" fmla="*/ 2 h 20"/>
                <a:gd name="T10" fmla="*/ 29 w 35"/>
                <a:gd name="T11" fmla="*/ 3 h 20"/>
                <a:gd name="T12" fmla="*/ 28 w 35"/>
                <a:gd name="T13" fmla="*/ 8 h 20"/>
                <a:gd name="T14" fmla="*/ 33 w 35"/>
                <a:gd name="T15" fmla="*/ 18 h 20"/>
                <a:gd name="T16" fmla="*/ 30 w 35"/>
                <a:gd name="T17" fmla="*/ 19 h 20"/>
                <a:gd name="T18" fmla="*/ 8 w 35"/>
                <a:gd name="T19" fmla="*/ 15 h 20"/>
                <a:gd name="T20" fmla="*/ 0 w 35"/>
                <a:gd name="T2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0">
                  <a:moveTo>
                    <a:pt x="0" y="9"/>
                  </a:moveTo>
                  <a:cubicBezTo>
                    <a:pt x="3" y="8"/>
                    <a:pt x="5" y="7"/>
                    <a:pt x="8" y="5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2"/>
                    <a:pt x="14" y="3"/>
                    <a:pt x="15" y="2"/>
                  </a:cubicBezTo>
                  <a:cubicBezTo>
                    <a:pt x="20" y="2"/>
                    <a:pt x="25" y="0"/>
                    <a:pt x="29" y="3"/>
                  </a:cubicBezTo>
                  <a:cubicBezTo>
                    <a:pt x="32" y="5"/>
                    <a:pt x="22" y="5"/>
                    <a:pt x="28" y="8"/>
                  </a:cubicBezTo>
                  <a:cubicBezTo>
                    <a:pt x="32" y="10"/>
                    <a:pt x="35" y="13"/>
                    <a:pt x="33" y="18"/>
                  </a:cubicBezTo>
                  <a:cubicBezTo>
                    <a:pt x="32" y="18"/>
                    <a:pt x="31" y="19"/>
                    <a:pt x="30" y="19"/>
                  </a:cubicBezTo>
                  <a:cubicBezTo>
                    <a:pt x="22" y="20"/>
                    <a:pt x="15" y="18"/>
                    <a:pt x="8" y="15"/>
                  </a:cubicBezTo>
                  <a:cubicBezTo>
                    <a:pt x="5" y="13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AC7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4" name="Freeform 3062"/>
            <p:cNvSpPr/>
            <p:nvPr/>
          </p:nvSpPr>
          <p:spPr bwMode="auto">
            <a:xfrm>
              <a:off x="5996" y="1752"/>
              <a:ext cx="50" cy="33"/>
            </a:xfrm>
            <a:custGeom>
              <a:avLst/>
              <a:gdLst>
                <a:gd name="T0" fmla="*/ 20 w 33"/>
                <a:gd name="T1" fmla="*/ 15 h 22"/>
                <a:gd name="T2" fmla="*/ 0 w 33"/>
                <a:gd name="T3" fmla="*/ 6 h 22"/>
                <a:gd name="T4" fmla="*/ 16 w 33"/>
                <a:gd name="T5" fmla="*/ 1 h 22"/>
                <a:gd name="T6" fmla="*/ 27 w 33"/>
                <a:gd name="T7" fmla="*/ 13 h 22"/>
                <a:gd name="T8" fmla="*/ 32 w 33"/>
                <a:gd name="T9" fmla="*/ 19 h 22"/>
                <a:gd name="T10" fmla="*/ 29 w 33"/>
                <a:gd name="T11" fmla="*/ 22 h 22"/>
                <a:gd name="T12" fmla="*/ 20 w 33"/>
                <a:gd name="T1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2">
                  <a:moveTo>
                    <a:pt x="20" y="15"/>
                  </a:moveTo>
                  <a:cubicBezTo>
                    <a:pt x="16" y="7"/>
                    <a:pt x="8" y="8"/>
                    <a:pt x="0" y="6"/>
                  </a:cubicBezTo>
                  <a:cubicBezTo>
                    <a:pt x="5" y="0"/>
                    <a:pt x="11" y="2"/>
                    <a:pt x="16" y="1"/>
                  </a:cubicBezTo>
                  <a:cubicBezTo>
                    <a:pt x="21" y="4"/>
                    <a:pt x="23" y="10"/>
                    <a:pt x="27" y="13"/>
                  </a:cubicBezTo>
                  <a:cubicBezTo>
                    <a:pt x="30" y="15"/>
                    <a:pt x="33" y="16"/>
                    <a:pt x="32" y="19"/>
                  </a:cubicBezTo>
                  <a:cubicBezTo>
                    <a:pt x="32" y="21"/>
                    <a:pt x="30" y="22"/>
                    <a:pt x="29" y="22"/>
                  </a:cubicBezTo>
                  <a:cubicBezTo>
                    <a:pt x="24" y="21"/>
                    <a:pt x="21" y="20"/>
                    <a:pt x="20" y="15"/>
                  </a:cubicBezTo>
                  <a:close/>
                </a:path>
              </a:pathLst>
            </a:custGeom>
            <a:solidFill>
              <a:srgbClr val="B78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5" name="Freeform 3063"/>
            <p:cNvSpPr/>
            <p:nvPr/>
          </p:nvSpPr>
          <p:spPr bwMode="auto">
            <a:xfrm>
              <a:off x="5897" y="1698"/>
              <a:ext cx="39" cy="51"/>
            </a:xfrm>
            <a:custGeom>
              <a:avLst/>
              <a:gdLst>
                <a:gd name="T0" fmla="*/ 3 w 26"/>
                <a:gd name="T1" fmla="*/ 15 h 34"/>
                <a:gd name="T2" fmla="*/ 1 w 26"/>
                <a:gd name="T3" fmla="*/ 14 h 34"/>
                <a:gd name="T4" fmla="*/ 1 w 26"/>
                <a:gd name="T5" fmla="*/ 14 h 34"/>
                <a:gd name="T6" fmla="*/ 1 w 26"/>
                <a:gd name="T7" fmla="*/ 7 h 34"/>
                <a:gd name="T8" fmla="*/ 2 w 26"/>
                <a:gd name="T9" fmla="*/ 7 h 34"/>
                <a:gd name="T10" fmla="*/ 3 w 26"/>
                <a:gd name="T11" fmla="*/ 7 h 34"/>
                <a:gd name="T12" fmla="*/ 26 w 26"/>
                <a:gd name="T13" fmla="*/ 8 h 34"/>
                <a:gd name="T14" fmla="*/ 18 w 26"/>
                <a:gd name="T15" fmla="*/ 9 h 34"/>
                <a:gd name="T16" fmla="*/ 11 w 26"/>
                <a:gd name="T17" fmla="*/ 20 h 34"/>
                <a:gd name="T18" fmla="*/ 10 w 26"/>
                <a:gd name="T19" fmla="*/ 34 h 34"/>
                <a:gd name="T20" fmla="*/ 5 w 26"/>
                <a:gd name="T21" fmla="*/ 23 h 34"/>
                <a:gd name="T22" fmla="*/ 3 w 26"/>
                <a:gd name="T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4">
                  <a:moveTo>
                    <a:pt x="3" y="15"/>
                  </a:moveTo>
                  <a:cubicBezTo>
                    <a:pt x="2" y="15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9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11" y="4"/>
                    <a:pt x="19" y="0"/>
                    <a:pt x="26" y="8"/>
                  </a:cubicBezTo>
                  <a:cubicBezTo>
                    <a:pt x="23" y="9"/>
                    <a:pt x="21" y="8"/>
                    <a:pt x="18" y="9"/>
                  </a:cubicBezTo>
                  <a:cubicBezTo>
                    <a:pt x="10" y="9"/>
                    <a:pt x="9" y="12"/>
                    <a:pt x="11" y="20"/>
                  </a:cubicBezTo>
                  <a:cubicBezTo>
                    <a:pt x="11" y="25"/>
                    <a:pt x="12" y="29"/>
                    <a:pt x="10" y="34"/>
                  </a:cubicBezTo>
                  <a:cubicBezTo>
                    <a:pt x="6" y="30"/>
                    <a:pt x="6" y="27"/>
                    <a:pt x="5" y="23"/>
                  </a:cubicBezTo>
                  <a:cubicBezTo>
                    <a:pt x="5" y="20"/>
                    <a:pt x="5" y="17"/>
                    <a:pt x="3" y="15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6" name="Freeform 3064"/>
            <p:cNvSpPr/>
            <p:nvPr/>
          </p:nvSpPr>
          <p:spPr bwMode="auto">
            <a:xfrm>
              <a:off x="5902" y="1698"/>
              <a:ext cx="58" cy="18"/>
            </a:xfrm>
            <a:custGeom>
              <a:avLst/>
              <a:gdLst>
                <a:gd name="T0" fmla="*/ 23 w 39"/>
                <a:gd name="T1" fmla="*/ 8 h 12"/>
                <a:gd name="T2" fmla="*/ 0 w 39"/>
                <a:gd name="T3" fmla="*/ 7 h 12"/>
                <a:gd name="T4" fmla="*/ 21 w 39"/>
                <a:gd name="T5" fmla="*/ 3 h 12"/>
                <a:gd name="T6" fmla="*/ 39 w 39"/>
                <a:gd name="T7" fmla="*/ 12 h 12"/>
                <a:gd name="T8" fmla="*/ 23 w 39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2">
                  <a:moveTo>
                    <a:pt x="23" y="8"/>
                  </a:moveTo>
                  <a:cubicBezTo>
                    <a:pt x="16" y="5"/>
                    <a:pt x="8" y="7"/>
                    <a:pt x="0" y="7"/>
                  </a:cubicBezTo>
                  <a:cubicBezTo>
                    <a:pt x="6" y="0"/>
                    <a:pt x="13" y="0"/>
                    <a:pt x="21" y="3"/>
                  </a:cubicBezTo>
                  <a:cubicBezTo>
                    <a:pt x="27" y="5"/>
                    <a:pt x="35" y="6"/>
                    <a:pt x="39" y="12"/>
                  </a:cubicBezTo>
                  <a:cubicBezTo>
                    <a:pt x="33" y="11"/>
                    <a:pt x="28" y="10"/>
                    <a:pt x="23" y="8"/>
                  </a:cubicBezTo>
                  <a:close/>
                </a:path>
              </a:pathLst>
            </a:custGeom>
            <a:solidFill>
              <a:srgbClr val="D19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7" name="Freeform 3065"/>
            <p:cNvSpPr/>
            <p:nvPr/>
          </p:nvSpPr>
          <p:spPr bwMode="auto">
            <a:xfrm>
              <a:off x="6022" y="1768"/>
              <a:ext cx="30" cy="29"/>
            </a:xfrm>
            <a:custGeom>
              <a:avLst/>
              <a:gdLst>
                <a:gd name="T0" fmla="*/ 3 w 20"/>
                <a:gd name="T1" fmla="*/ 4 h 19"/>
                <a:gd name="T2" fmla="*/ 12 w 20"/>
                <a:gd name="T3" fmla="*/ 9 h 19"/>
                <a:gd name="T4" fmla="*/ 10 w 20"/>
                <a:gd name="T5" fmla="*/ 2 h 19"/>
                <a:gd name="T6" fmla="*/ 13 w 20"/>
                <a:gd name="T7" fmla="*/ 0 h 19"/>
                <a:gd name="T8" fmla="*/ 20 w 20"/>
                <a:gd name="T9" fmla="*/ 6 h 19"/>
                <a:gd name="T10" fmla="*/ 20 w 20"/>
                <a:gd name="T11" fmla="*/ 11 h 19"/>
                <a:gd name="T12" fmla="*/ 16 w 20"/>
                <a:gd name="T13" fmla="*/ 16 h 19"/>
                <a:gd name="T14" fmla="*/ 15 w 20"/>
                <a:gd name="T15" fmla="*/ 18 h 19"/>
                <a:gd name="T16" fmla="*/ 12 w 20"/>
                <a:gd name="T17" fmla="*/ 19 h 19"/>
                <a:gd name="T18" fmla="*/ 1 w 20"/>
                <a:gd name="T19" fmla="*/ 4 h 19"/>
                <a:gd name="T20" fmla="*/ 3 w 20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9">
                  <a:moveTo>
                    <a:pt x="3" y="4"/>
                  </a:moveTo>
                  <a:cubicBezTo>
                    <a:pt x="6" y="6"/>
                    <a:pt x="9" y="7"/>
                    <a:pt x="12" y="9"/>
                  </a:cubicBezTo>
                  <a:cubicBezTo>
                    <a:pt x="14" y="6"/>
                    <a:pt x="11" y="4"/>
                    <a:pt x="10" y="2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5" y="3"/>
                    <a:pt x="17" y="5"/>
                    <a:pt x="20" y="6"/>
                  </a:cubicBezTo>
                  <a:cubicBezTo>
                    <a:pt x="19" y="8"/>
                    <a:pt x="19" y="9"/>
                    <a:pt x="20" y="11"/>
                  </a:cubicBezTo>
                  <a:cubicBezTo>
                    <a:pt x="20" y="14"/>
                    <a:pt x="19" y="15"/>
                    <a:pt x="16" y="16"/>
                  </a:cubicBezTo>
                  <a:cubicBezTo>
                    <a:pt x="16" y="16"/>
                    <a:pt x="15" y="17"/>
                    <a:pt x="15" y="18"/>
                  </a:cubicBezTo>
                  <a:cubicBezTo>
                    <a:pt x="14" y="18"/>
                    <a:pt x="13" y="19"/>
                    <a:pt x="12" y="19"/>
                  </a:cubicBezTo>
                  <a:cubicBezTo>
                    <a:pt x="6" y="16"/>
                    <a:pt x="0" y="1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B7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8" name="Freeform 3066"/>
            <p:cNvSpPr/>
            <p:nvPr/>
          </p:nvSpPr>
          <p:spPr bwMode="auto">
            <a:xfrm>
              <a:off x="5975" y="1749"/>
              <a:ext cx="17" cy="7"/>
            </a:xfrm>
            <a:custGeom>
              <a:avLst/>
              <a:gdLst>
                <a:gd name="T0" fmla="*/ 11 w 11"/>
                <a:gd name="T1" fmla="*/ 4 h 5"/>
                <a:gd name="T2" fmla="*/ 9 w 11"/>
                <a:gd name="T3" fmla="*/ 5 h 5"/>
                <a:gd name="T4" fmla="*/ 4 w 11"/>
                <a:gd name="T5" fmla="*/ 5 h 5"/>
                <a:gd name="T6" fmla="*/ 1 w 11"/>
                <a:gd name="T7" fmla="*/ 0 h 5"/>
                <a:gd name="T8" fmla="*/ 11 w 11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0" y="4"/>
                    <a:pt x="9" y="5"/>
                    <a:pt x="9" y="5"/>
                  </a:cubicBezTo>
                  <a:cubicBezTo>
                    <a:pt x="7" y="5"/>
                    <a:pt x="6" y="5"/>
                    <a:pt x="4" y="5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4" y="1"/>
                    <a:pt x="8" y="2"/>
                    <a:pt x="11" y="4"/>
                  </a:cubicBezTo>
                  <a:close/>
                </a:path>
              </a:pathLst>
            </a:custGeom>
            <a:solidFill>
              <a:srgbClr val="9E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9" name="Freeform 3067"/>
            <p:cNvSpPr/>
            <p:nvPr/>
          </p:nvSpPr>
          <p:spPr bwMode="auto">
            <a:xfrm>
              <a:off x="5992" y="1752"/>
              <a:ext cx="7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9E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0" name="Freeform 3068"/>
            <p:cNvSpPr/>
            <p:nvPr/>
          </p:nvSpPr>
          <p:spPr bwMode="auto">
            <a:xfrm>
              <a:off x="5962" y="1717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19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1" name="Freeform 3069"/>
            <p:cNvSpPr/>
            <p:nvPr/>
          </p:nvSpPr>
          <p:spPr bwMode="auto">
            <a:xfrm>
              <a:off x="5986" y="1768"/>
              <a:ext cx="81" cy="60"/>
            </a:xfrm>
            <a:custGeom>
              <a:avLst/>
              <a:gdLst>
                <a:gd name="T0" fmla="*/ 25 w 54"/>
                <a:gd name="T1" fmla="*/ 4 h 40"/>
                <a:gd name="T2" fmla="*/ 38 w 54"/>
                <a:gd name="T3" fmla="*/ 17 h 40"/>
                <a:gd name="T4" fmla="*/ 43 w 54"/>
                <a:gd name="T5" fmla="*/ 25 h 40"/>
                <a:gd name="T6" fmla="*/ 54 w 54"/>
                <a:gd name="T7" fmla="*/ 39 h 40"/>
                <a:gd name="T8" fmla="*/ 31 w 54"/>
                <a:gd name="T9" fmla="*/ 29 h 40"/>
                <a:gd name="T10" fmla="*/ 9 w 54"/>
                <a:gd name="T11" fmla="*/ 9 h 40"/>
                <a:gd name="T12" fmla="*/ 0 w 54"/>
                <a:gd name="T13" fmla="*/ 2 h 40"/>
                <a:gd name="T14" fmla="*/ 2 w 54"/>
                <a:gd name="T15" fmla="*/ 0 h 40"/>
                <a:gd name="T16" fmla="*/ 25 w 54"/>
                <a:gd name="T1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0">
                  <a:moveTo>
                    <a:pt x="25" y="4"/>
                  </a:moveTo>
                  <a:cubicBezTo>
                    <a:pt x="29" y="9"/>
                    <a:pt x="33" y="14"/>
                    <a:pt x="38" y="17"/>
                  </a:cubicBezTo>
                  <a:cubicBezTo>
                    <a:pt x="41" y="19"/>
                    <a:pt x="42" y="22"/>
                    <a:pt x="43" y="25"/>
                  </a:cubicBezTo>
                  <a:cubicBezTo>
                    <a:pt x="44" y="31"/>
                    <a:pt x="52" y="32"/>
                    <a:pt x="54" y="39"/>
                  </a:cubicBezTo>
                  <a:cubicBezTo>
                    <a:pt x="44" y="40"/>
                    <a:pt x="38" y="33"/>
                    <a:pt x="31" y="29"/>
                  </a:cubicBezTo>
                  <a:cubicBezTo>
                    <a:pt x="25" y="21"/>
                    <a:pt x="17" y="15"/>
                    <a:pt x="9" y="9"/>
                  </a:cubicBezTo>
                  <a:cubicBezTo>
                    <a:pt x="6" y="7"/>
                    <a:pt x="2" y="6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10" y="1"/>
                    <a:pt x="17" y="1"/>
                    <a:pt x="25" y="4"/>
                  </a:cubicBezTo>
                  <a:close/>
                </a:path>
              </a:pathLst>
            </a:custGeom>
            <a:solidFill>
              <a:srgbClr val="A5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2" name="Freeform 3070"/>
            <p:cNvSpPr/>
            <p:nvPr/>
          </p:nvSpPr>
          <p:spPr bwMode="auto">
            <a:xfrm>
              <a:off x="5971" y="1762"/>
              <a:ext cx="18" cy="9"/>
            </a:xfrm>
            <a:custGeom>
              <a:avLst/>
              <a:gdLst>
                <a:gd name="T0" fmla="*/ 12 w 12"/>
                <a:gd name="T1" fmla="*/ 4 h 6"/>
                <a:gd name="T2" fmla="*/ 10 w 12"/>
                <a:gd name="T3" fmla="*/ 6 h 6"/>
                <a:gd name="T4" fmla="*/ 0 w 12"/>
                <a:gd name="T5" fmla="*/ 0 h 6"/>
                <a:gd name="T6" fmla="*/ 4 w 12"/>
                <a:gd name="T7" fmla="*/ 0 h 6"/>
                <a:gd name="T8" fmla="*/ 12 w 12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4"/>
                  </a:moveTo>
                  <a:cubicBezTo>
                    <a:pt x="11" y="5"/>
                    <a:pt x="11" y="5"/>
                    <a:pt x="10" y="6"/>
                  </a:cubicBezTo>
                  <a:cubicBezTo>
                    <a:pt x="5" y="6"/>
                    <a:pt x="2" y="4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3"/>
                    <a:pt x="9" y="4"/>
                    <a:pt x="12" y="4"/>
                  </a:cubicBezTo>
                  <a:close/>
                </a:path>
              </a:pathLst>
            </a:custGeom>
            <a:solidFill>
              <a:srgbClr val="B0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3" name="Freeform 3071"/>
            <p:cNvSpPr/>
            <p:nvPr/>
          </p:nvSpPr>
          <p:spPr bwMode="auto">
            <a:xfrm>
              <a:off x="6769" y="101"/>
              <a:ext cx="70" cy="66"/>
            </a:xfrm>
            <a:custGeom>
              <a:avLst/>
              <a:gdLst>
                <a:gd name="T0" fmla="*/ 8 w 47"/>
                <a:gd name="T1" fmla="*/ 18 h 44"/>
                <a:gd name="T2" fmla="*/ 4 w 47"/>
                <a:gd name="T3" fmla="*/ 14 h 44"/>
                <a:gd name="T4" fmla="*/ 2 w 47"/>
                <a:gd name="T5" fmla="*/ 12 h 44"/>
                <a:gd name="T6" fmla="*/ 2 w 47"/>
                <a:gd name="T7" fmla="*/ 12 h 44"/>
                <a:gd name="T8" fmla="*/ 0 w 47"/>
                <a:gd name="T9" fmla="*/ 0 h 44"/>
                <a:gd name="T10" fmla="*/ 21 w 47"/>
                <a:gd name="T11" fmla="*/ 18 h 44"/>
                <a:gd name="T12" fmla="*/ 37 w 47"/>
                <a:gd name="T13" fmla="*/ 31 h 44"/>
                <a:gd name="T14" fmla="*/ 38 w 47"/>
                <a:gd name="T15" fmla="*/ 31 h 44"/>
                <a:gd name="T16" fmla="*/ 45 w 47"/>
                <a:gd name="T17" fmla="*/ 39 h 44"/>
                <a:gd name="T18" fmla="*/ 33 w 47"/>
                <a:gd name="T19" fmla="*/ 42 h 44"/>
                <a:gd name="T20" fmla="*/ 19 w 47"/>
                <a:gd name="T21" fmla="*/ 41 h 44"/>
                <a:gd name="T22" fmla="*/ 15 w 47"/>
                <a:gd name="T23" fmla="*/ 37 h 44"/>
                <a:gd name="T24" fmla="*/ 10 w 47"/>
                <a:gd name="T25" fmla="*/ 20 h 44"/>
                <a:gd name="T26" fmla="*/ 8 w 47"/>
                <a:gd name="T2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8" y="18"/>
                  </a:moveTo>
                  <a:cubicBezTo>
                    <a:pt x="7" y="16"/>
                    <a:pt x="5" y="15"/>
                    <a:pt x="4" y="14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8"/>
                    <a:pt x="1" y="4"/>
                    <a:pt x="0" y="0"/>
                  </a:cubicBezTo>
                  <a:cubicBezTo>
                    <a:pt x="6" y="8"/>
                    <a:pt x="14" y="12"/>
                    <a:pt x="21" y="18"/>
                  </a:cubicBezTo>
                  <a:cubicBezTo>
                    <a:pt x="24" y="25"/>
                    <a:pt x="30" y="29"/>
                    <a:pt x="37" y="31"/>
                  </a:cubicBezTo>
                  <a:cubicBezTo>
                    <a:pt x="37" y="31"/>
                    <a:pt x="38" y="31"/>
                    <a:pt x="38" y="31"/>
                  </a:cubicBezTo>
                  <a:cubicBezTo>
                    <a:pt x="44" y="34"/>
                    <a:pt x="47" y="36"/>
                    <a:pt x="45" y="39"/>
                  </a:cubicBezTo>
                  <a:cubicBezTo>
                    <a:pt x="44" y="43"/>
                    <a:pt x="39" y="44"/>
                    <a:pt x="33" y="42"/>
                  </a:cubicBezTo>
                  <a:cubicBezTo>
                    <a:pt x="29" y="39"/>
                    <a:pt x="24" y="37"/>
                    <a:pt x="19" y="41"/>
                  </a:cubicBezTo>
                  <a:cubicBezTo>
                    <a:pt x="18" y="40"/>
                    <a:pt x="15" y="39"/>
                    <a:pt x="15" y="37"/>
                  </a:cubicBezTo>
                  <a:cubicBezTo>
                    <a:pt x="18" y="30"/>
                    <a:pt x="13" y="25"/>
                    <a:pt x="10" y="20"/>
                  </a:cubicBezTo>
                  <a:cubicBezTo>
                    <a:pt x="8" y="20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4" name="Freeform 3072"/>
            <p:cNvSpPr/>
            <p:nvPr/>
          </p:nvSpPr>
          <p:spPr bwMode="auto">
            <a:xfrm>
              <a:off x="6718" y="57"/>
              <a:ext cx="49" cy="53"/>
            </a:xfrm>
            <a:custGeom>
              <a:avLst/>
              <a:gdLst>
                <a:gd name="T0" fmla="*/ 32 w 33"/>
                <a:gd name="T1" fmla="*/ 27 h 35"/>
                <a:gd name="T2" fmla="*/ 31 w 33"/>
                <a:gd name="T3" fmla="*/ 34 h 35"/>
                <a:gd name="T4" fmla="*/ 25 w 33"/>
                <a:gd name="T5" fmla="*/ 31 h 35"/>
                <a:gd name="T6" fmla="*/ 10 w 33"/>
                <a:gd name="T7" fmla="*/ 13 h 35"/>
                <a:gd name="T8" fmla="*/ 0 w 33"/>
                <a:gd name="T9" fmla="*/ 3 h 35"/>
                <a:gd name="T10" fmla="*/ 5 w 33"/>
                <a:gd name="T11" fmla="*/ 1 h 35"/>
                <a:gd name="T12" fmla="*/ 32 w 33"/>
                <a:gd name="T13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32" y="27"/>
                  </a:moveTo>
                  <a:cubicBezTo>
                    <a:pt x="32" y="30"/>
                    <a:pt x="33" y="32"/>
                    <a:pt x="31" y="34"/>
                  </a:cubicBezTo>
                  <a:cubicBezTo>
                    <a:pt x="28" y="35"/>
                    <a:pt x="27" y="33"/>
                    <a:pt x="25" y="31"/>
                  </a:cubicBezTo>
                  <a:cubicBezTo>
                    <a:pt x="20" y="25"/>
                    <a:pt x="13" y="21"/>
                    <a:pt x="10" y="13"/>
                  </a:cubicBezTo>
                  <a:cubicBezTo>
                    <a:pt x="8" y="8"/>
                    <a:pt x="2" y="8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17" y="7"/>
                    <a:pt x="24" y="17"/>
                    <a:pt x="32" y="27"/>
                  </a:cubicBezTo>
                  <a:close/>
                </a:path>
              </a:pathLst>
            </a:custGeom>
            <a:solidFill>
              <a:srgbClr val="E1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5" name="Freeform 3073"/>
            <p:cNvSpPr/>
            <p:nvPr/>
          </p:nvSpPr>
          <p:spPr bwMode="auto">
            <a:xfrm>
              <a:off x="6712" y="50"/>
              <a:ext cx="10" cy="6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3" y="0"/>
                    <a:pt x="6" y="1"/>
                    <a:pt x="7" y="4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6" name="Freeform 3074"/>
            <p:cNvSpPr/>
            <p:nvPr/>
          </p:nvSpPr>
          <p:spPr bwMode="auto">
            <a:xfrm>
              <a:off x="6700" y="47"/>
              <a:ext cx="12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0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7" name="Freeform 3075"/>
            <p:cNvSpPr/>
            <p:nvPr/>
          </p:nvSpPr>
          <p:spPr bwMode="auto">
            <a:xfrm>
              <a:off x="7301" y="1276"/>
              <a:ext cx="306" cy="201"/>
            </a:xfrm>
            <a:custGeom>
              <a:avLst/>
              <a:gdLst>
                <a:gd name="T0" fmla="*/ 6 w 204"/>
                <a:gd name="T1" fmla="*/ 42 h 134"/>
                <a:gd name="T2" fmla="*/ 8 w 204"/>
                <a:gd name="T3" fmla="*/ 44 h 134"/>
                <a:gd name="T4" fmla="*/ 23 w 204"/>
                <a:gd name="T5" fmla="*/ 42 h 134"/>
                <a:gd name="T6" fmla="*/ 32 w 204"/>
                <a:gd name="T7" fmla="*/ 38 h 134"/>
                <a:gd name="T8" fmla="*/ 41 w 204"/>
                <a:gd name="T9" fmla="*/ 33 h 134"/>
                <a:gd name="T10" fmla="*/ 49 w 204"/>
                <a:gd name="T11" fmla="*/ 32 h 134"/>
                <a:gd name="T12" fmla="*/ 54 w 204"/>
                <a:gd name="T13" fmla="*/ 37 h 134"/>
                <a:gd name="T14" fmla="*/ 73 w 204"/>
                <a:gd name="T15" fmla="*/ 32 h 134"/>
                <a:gd name="T16" fmla="*/ 84 w 204"/>
                <a:gd name="T17" fmla="*/ 31 h 134"/>
                <a:gd name="T18" fmla="*/ 81 w 204"/>
                <a:gd name="T19" fmla="*/ 34 h 134"/>
                <a:gd name="T20" fmla="*/ 79 w 204"/>
                <a:gd name="T21" fmla="*/ 41 h 134"/>
                <a:gd name="T22" fmla="*/ 80 w 204"/>
                <a:gd name="T23" fmla="*/ 45 h 134"/>
                <a:gd name="T24" fmla="*/ 81 w 204"/>
                <a:gd name="T25" fmla="*/ 50 h 134"/>
                <a:gd name="T26" fmla="*/ 86 w 204"/>
                <a:gd name="T27" fmla="*/ 46 h 134"/>
                <a:gd name="T28" fmla="*/ 88 w 204"/>
                <a:gd name="T29" fmla="*/ 31 h 134"/>
                <a:gd name="T30" fmla="*/ 92 w 204"/>
                <a:gd name="T31" fmla="*/ 28 h 134"/>
                <a:gd name="T32" fmla="*/ 103 w 204"/>
                <a:gd name="T33" fmla="*/ 37 h 134"/>
                <a:gd name="T34" fmla="*/ 113 w 204"/>
                <a:gd name="T35" fmla="*/ 40 h 134"/>
                <a:gd name="T36" fmla="*/ 115 w 204"/>
                <a:gd name="T37" fmla="*/ 30 h 134"/>
                <a:gd name="T38" fmla="*/ 110 w 204"/>
                <a:gd name="T39" fmla="*/ 26 h 134"/>
                <a:gd name="T40" fmla="*/ 105 w 204"/>
                <a:gd name="T41" fmla="*/ 25 h 134"/>
                <a:gd name="T42" fmla="*/ 132 w 204"/>
                <a:gd name="T43" fmla="*/ 22 h 134"/>
                <a:gd name="T44" fmla="*/ 137 w 204"/>
                <a:gd name="T45" fmla="*/ 21 h 134"/>
                <a:gd name="T46" fmla="*/ 159 w 204"/>
                <a:gd name="T47" fmla="*/ 20 h 134"/>
                <a:gd name="T48" fmla="*/ 167 w 204"/>
                <a:gd name="T49" fmla="*/ 27 h 134"/>
                <a:gd name="T50" fmla="*/ 169 w 204"/>
                <a:gd name="T51" fmla="*/ 23 h 134"/>
                <a:gd name="T52" fmla="*/ 182 w 204"/>
                <a:gd name="T53" fmla="*/ 7 h 134"/>
                <a:gd name="T54" fmla="*/ 193 w 204"/>
                <a:gd name="T55" fmla="*/ 0 h 134"/>
                <a:gd name="T56" fmla="*/ 198 w 204"/>
                <a:gd name="T57" fmla="*/ 2 h 134"/>
                <a:gd name="T58" fmla="*/ 197 w 204"/>
                <a:gd name="T59" fmla="*/ 6 h 134"/>
                <a:gd name="T60" fmla="*/ 195 w 204"/>
                <a:gd name="T61" fmla="*/ 10 h 134"/>
                <a:gd name="T62" fmla="*/ 198 w 204"/>
                <a:gd name="T63" fmla="*/ 15 h 134"/>
                <a:gd name="T64" fmla="*/ 194 w 204"/>
                <a:gd name="T65" fmla="*/ 30 h 134"/>
                <a:gd name="T66" fmla="*/ 192 w 204"/>
                <a:gd name="T67" fmla="*/ 33 h 134"/>
                <a:gd name="T68" fmla="*/ 190 w 204"/>
                <a:gd name="T69" fmla="*/ 35 h 134"/>
                <a:gd name="T70" fmla="*/ 189 w 204"/>
                <a:gd name="T71" fmla="*/ 35 h 134"/>
                <a:gd name="T72" fmla="*/ 163 w 204"/>
                <a:gd name="T73" fmla="*/ 62 h 134"/>
                <a:gd name="T74" fmla="*/ 152 w 204"/>
                <a:gd name="T75" fmla="*/ 86 h 134"/>
                <a:gd name="T76" fmla="*/ 146 w 204"/>
                <a:gd name="T77" fmla="*/ 93 h 134"/>
                <a:gd name="T78" fmla="*/ 126 w 204"/>
                <a:gd name="T79" fmla="*/ 108 h 134"/>
                <a:gd name="T80" fmla="*/ 121 w 204"/>
                <a:gd name="T81" fmla="*/ 132 h 134"/>
                <a:gd name="T82" fmla="*/ 113 w 204"/>
                <a:gd name="T83" fmla="*/ 132 h 134"/>
                <a:gd name="T84" fmla="*/ 85 w 204"/>
                <a:gd name="T85" fmla="*/ 131 h 134"/>
                <a:gd name="T86" fmla="*/ 63 w 204"/>
                <a:gd name="T87" fmla="*/ 129 h 134"/>
                <a:gd name="T88" fmla="*/ 53 w 204"/>
                <a:gd name="T89" fmla="*/ 128 h 134"/>
                <a:gd name="T90" fmla="*/ 42 w 204"/>
                <a:gd name="T91" fmla="*/ 117 h 134"/>
                <a:gd name="T92" fmla="*/ 50 w 204"/>
                <a:gd name="T93" fmla="*/ 107 h 134"/>
                <a:gd name="T94" fmla="*/ 48 w 204"/>
                <a:gd name="T95" fmla="*/ 100 h 134"/>
                <a:gd name="T96" fmla="*/ 38 w 204"/>
                <a:gd name="T97" fmla="*/ 92 h 134"/>
                <a:gd name="T98" fmla="*/ 36 w 204"/>
                <a:gd name="T99" fmla="*/ 90 h 134"/>
                <a:gd name="T100" fmla="*/ 21 w 204"/>
                <a:gd name="T101" fmla="*/ 80 h 134"/>
                <a:gd name="T102" fmla="*/ 3 w 204"/>
                <a:gd name="T103" fmla="*/ 51 h 134"/>
                <a:gd name="T104" fmla="*/ 6 w 204"/>
                <a:gd name="T105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134">
                  <a:moveTo>
                    <a:pt x="6" y="42"/>
                  </a:moveTo>
                  <a:cubicBezTo>
                    <a:pt x="7" y="43"/>
                    <a:pt x="8" y="43"/>
                    <a:pt x="8" y="44"/>
                  </a:cubicBezTo>
                  <a:cubicBezTo>
                    <a:pt x="17" y="51"/>
                    <a:pt x="17" y="51"/>
                    <a:pt x="23" y="42"/>
                  </a:cubicBezTo>
                  <a:cubicBezTo>
                    <a:pt x="25" y="39"/>
                    <a:pt x="28" y="37"/>
                    <a:pt x="32" y="38"/>
                  </a:cubicBezTo>
                  <a:cubicBezTo>
                    <a:pt x="36" y="39"/>
                    <a:pt x="39" y="37"/>
                    <a:pt x="41" y="33"/>
                  </a:cubicBezTo>
                  <a:cubicBezTo>
                    <a:pt x="43" y="29"/>
                    <a:pt x="46" y="29"/>
                    <a:pt x="49" y="32"/>
                  </a:cubicBezTo>
                  <a:cubicBezTo>
                    <a:pt x="51" y="34"/>
                    <a:pt x="52" y="36"/>
                    <a:pt x="54" y="37"/>
                  </a:cubicBezTo>
                  <a:cubicBezTo>
                    <a:pt x="61" y="31"/>
                    <a:pt x="61" y="31"/>
                    <a:pt x="73" y="32"/>
                  </a:cubicBezTo>
                  <a:cubicBezTo>
                    <a:pt x="77" y="32"/>
                    <a:pt x="80" y="29"/>
                    <a:pt x="84" y="31"/>
                  </a:cubicBezTo>
                  <a:cubicBezTo>
                    <a:pt x="84" y="33"/>
                    <a:pt x="83" y="34"/>
                    <a:pt x="81" y="34"/>
                  </a:cubicBezTo>
                  <a:cubicBezTo>
                    <a:pt x="78" y="36"/>
                    <a:pt x="78" y="38"/>
                    <a:pt x="79" y="41"/>
                  </a:cubicBezTo>
                  <a:cubicBezTo>
                    <a:pt x="80" y="42"/>
                    <a:pt x="80" y="44"/>
                    <a:pt x="80" y="45"/>
                  </a:cubicBezTo>
                  <a:cubicBezTo>
                    <a:pt x="80" y="47"/>
                    <a:pt x="79" y="50"/>
                    <a:pt x="81" y="50"/>
                  </a:cubicBezTo>
                  <a:cubicBezTo>
                    <a:pt x="84" y="51"/>
                    <a:pt x="86" y="48"/>
                    <a:pt x="86" y="46"/>
                  </a:cubicBezTo>
                  <a:cubicBezTo>
                    <a:pt x="87" y="41"/>
                    <a:pt x="89" y="36"/>
                    <a:pt x="88" y="31"/>
                  </a:cubicBezTo>
                  <a:cubicBezTo>
                    <a:pt x="87" y="27"/>
                    <a:pt x="89" y="27"/>
                    <a:pt x="92" y="28"/>
                  </a:cubicBezTo>
                  <a:cubicBezTo>
                    <a:pt x="96" y="30"/>
                    <a:pt x="100" y="33"/>
                    <a:pt x="103" y="37"/>
                  </a:cubicBezTo>
                  <a:cubicBezTo>
                    <a:pt x="106" y="39"/>
                    <a:pt x="109" y="42"/>
                    <a:pt x="113" y="40"/>
                  </a:cubicBezTo>
                  <a:cubicBezTo>
                    <a:pt x="116" y="38"/>
                    <a:pt x="115" y="34"/>
                    <a:pt x="115" y="30"/>
                  </a:cubicBezTo>
                  <a:cubicBezTo>
                    <a:pt x="115" y="27"/>
                    <a:pt x="114" y="25"/>
                    <a:pt x="110" y="26"/>
                  </a:cubicBezTo>
                  <a:cubicBezTo>
                    <a:pt x="109" y="26"/>
                    <a:pt x="107" y="27"/>
                    <a:pt x="105" y="25"/>
                  </a:cubicBezTo>
                  <a:cubicBezTo>
                    <a:pt x="114" y="20"/>
                    <a:pt x="123" y="20"/>
                    <a:pt x="132" y="22"/>
                  </a:cubicBezTo>
                  <a:cubicBezTo>
                    <a:pt x="134" y="23"/>
                    <a:pt x="135" y="23"/>
                    <a:pt x="137" y="21"/>
                  </a:cubicBezTo>
                  <a:cubicBezTo>
                    <a:pt x="143" y="14"/>
                    <a:pt x="152" y="13"/>
                    <a:pt x="159" y="20"/>
                  </a:cubicBezTo>
                  <a:cubicBezTo>
                    <a:pt x="162" y="22"/>
                    <a:pt x="164" y="25"/>
                    <a:pt x="167" y="27"/>
                  </a:cubicBezTo>
                  <a:cubicBezTo>
                    <a:pt x="169" y="26"/>
                    <a:pt x="168" y="24"/>
                    <a:pt x="169" y="23"/>
                  </a:cubicBezTo>
                  <a:cubicBezTo>
                    <a:pt x="177" y="20"/>
                    <a:pt x="178" y="13"/>
                    <a:pt x="182" y="7"/>
                  </a:cubicBezTo>
                  <a:cubicBezTo>
                    <a:pt x="185" y="4"/>
                    <a:pt x="188" y="1"/>
                    <a:pt x="193" y="0"/>
                  </a:cubicBezTo>
                  <a:cubicBezTo>
                    <a:pt x="195" y="0"/>
                    <a:pt x="197" y="0"/>
                    <a:pt x="198" y="2"/>
                  </a:cubicBezTo>
                  <a:cubicBezTo>
                    <a:pt x="199" y="4"/>
                    <a:pt x="198" y="5"/>
                    <a:pt x="197" y="6"/>
                  </a:cubicBezTo>
                  <a:cubicBezTo>
                    <a:pt x="197" y="8"/>
                    <a:pt x="195" y="9"/>
                    <a:pt x="195" y="10"/>
                  </a:cubicBezTo>
                  <a:cubicBezTo>
                    <a:pt x="192" y="15"/>
                    <a:pt x="195" y="15"/>
                    <a:pt x="198" y="15"/>
                  </a:cubicBezTo>
                  <a:cubicBezTo>
                    <a:pt x="204" y="22"/>
                    <a:pt x="194" y="25"/>
                    <a:pt x="194" y="30"/>
                  </a:cubicBezTo>
                  <a:cubicBezTo>
                    <a:pt x="193" y="31"/>
                    <a:pt x="193" y="32"/>
                    <a:pt x="192" y="33"/>
                  </a:cubicBezTo>
                  <a:cubicBezTo>
                    <a:pt x="191" y="33"/>
                    <a:pt x="191" y="34"/>
                    <a:pt x="190" y="35"/>
                  </a:cubicBezTo>
                  <a:cubicBezTo>
                    <a:pt x="190" y="35"/>
                    <a:pt x="190" y="35"/>
                    <a:pt x="189" y="35"/>
                  </a:cubicBezTo>
                  <a:cubicBezTo>
                    <a:pt x="180" y="43"/>
                    <a:pt x="173" y="54"/>
                    <a:pt x="163" y="62"/>
                  </a:cubicBezTo>
                  <a:cubicBezTo>
                    <a:pt x="156" y="67"/>
                    <a:pt x="155" y="77"/>
                    <a:pt x="152" y="86"/>
                  </a:cubicBezTo>
                  <a:cubicBezTo>
                    <a:pt x="151" y="88"/>
                    <a:pt x="148" y="89"/>
                    <a:pt x="146" y="93"/>
                  </a:cubicBezTo>
                  <a:cubicBezTo>
                    <a:pt x="143" y="102"/>
                    <a:pt x="136" y="107"/>
                    <a:pt x="126" y="108"/>
                  </a:cubicBezTo>
                  <a:cubicBezTo>
                    <a:pt x="133" y="119"/>
                    <a:pt x="131" y="127"/>
                    <a:pt x="121" y="132"/>
                  </a:cubicBezTo>
                  <a:cubicBezTo>
                    <a:pt x="118" y="133"/>
                    <a:pt x="115" y="134"/>
                    <a:pt x="113" y="132"/>
                  </a:cubicBezTo>
                  <a:cubicBezTo>
                    <a:pt x="104" y="125"/>
                    <a:pt x="94" y="129"/>
                    <a:pt x="85" y="131"/>
                  </a:cubicBezTo>
                  <a:cubicBezTo>
                    <a:pt x="77" y="132"/>
                    <a:pt x="70" y="133"/>
                    <a:pt x="63" y="129"/>
                  </a:cubicBezTo>
                  <a:cubicBezTo>
                    <a:pt x="60" y="126"/>
                    <a:pt x="57" y="128"/>
                    <a:pt x="53" y="128"/>
                  </a:cubicBezTo>
                  <a:cubicBezTo>
                    <a:pt x="46" y="128"/>
                    <a:pt x="41" y="125"/>
                    <a:pt x="42" y="117"/>
                  </a:cubicBezTo>
                  <a:cubicBezTo>
                    <a:pt x="44" y="113"/>
                    <a:pt x="46" y="110"/>
                    <a:pt x="50" y="107"/>
                  </a:cubicBezTo>
                  <a:cubicBezTo>
                    <a:pt x="54" y="104"/>
                    <a:pt x="51" y="102"/>
                    <a:pt x="48" y="100"/>
                  </a:cubicBezTo>
                  <a:cubicBezTo>
                    <a:pt x="45" y="97"/>
                    <a:pt x="41" y="96"/>
                    <a:pt x="38" y="92"/>
                  </a:cubicBezTo>
                  <a:cubicBezTo>
                    <a:pt x="37" y="91"/>
                    <a:pt x="36" y="90"/>
                    <a:pt x="36" y="90"/>
                  </a:cubicBezTo>
                  <a:cubicBezTo>
                    <a:pt x="25" y="96"/>
                    <a:pt x="25" y="85"/>
                    <a:pt x="21" y="80"/>
                  </a:cubicBezTo>
                  <a:cubicBezTo>
                    <a:pt x="13" y="72"/>
                    <a:pt x="6" y="62"/>
                    <a:pt x="3" y="51"/>
                  </a:cubicBezTo>
                  <a:cubicBezTo>
                    <a:pt x="3" y="47"/>
                    <a:pt x="0" y="43"/>
                    <a:pt x="6" y="4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8" name="Freeform 3076"/>
            <p:cNvSpPr/>
            <p:nvPr/>
          </p:nvSpPr>
          <p:spPr bwMode="auto">
            <a:xfrm>
              <a:off x="7271" y="1275"/>
              <a:ext cx="323" cy="249"/>
            </a:xfrm>
            <a:custGeom>
              <a:avLst/>
              <a:gdLst>
                <a:gd name="T0" fmla="*/ 65 w 215"/>
                <a:gd name="T1" fmla="*/ 118 h 166"/>
                <a:gd name="T2" fmla="*/ 75 w 215"/>
                <a:gd name="T3" fmla="*/ 125 h 166"/>
                <a:gd name="T4" fmla="*/ 88 w 215"/>
                <a:gd name="T5" fmla="*/ 128 h 166"/>
                <a:gd name="T6" fmla="*/ 97 w 215"/>
                <a:gd name="T7" fmla="*/ 129 h 166"/>
                <a:gd name="T8" fmla="*/ 108 w 215"/>
                <a:gd name="T9" fmla="*/ 126 h 166"/>
                <a:gd name="T10" fmla="*/ 114 w 215"/>
                <a:gd name="T11" fmla="*/ 125 h 166"/>
                <a:gd name="T12" fmla="*/ 134 w 215"/>
                <a:gd name="T13" fmla="*/ 121 h 166"/>
                <a:gd name="T14" fmla="*/ 136 w 215"/>
                <a:gd name="T15" fmla="*/ 123 h 166"/>
                <a:gd name="T16" fmla="*/ 132 w 215"/>
                <a:gd name="T17" fmla="*/ 130 h 166"/>
                <a:gd name="T18" fmla="*/ 140 w 215"/>
                <a:gd name="T19" fmla="*/ 129 h 166"/>
                <a:gd name="T20" fmla="*/ 141 w 215"/>
                <a:gd name="T21" fmla="*/ 128 h 166"/>
                <a:gd name="T22" fmla="*/ 148 w 215"/>
                <a:gd name="T23" fmla="*/ 119 h 166"/>
                <a:gd name="T24" fmla="*/ 138 w 215"/>
                <a:gd name="T25" fmla="*/ 112 h 166"/>
                <a:gd name="T26" fmla="*/ 135 w 215"/>
                <a:gd name="T27" fmla="*/ 110 h 166"/>
                <a:gd name="T28" fmla="*/ 149 w 215"/>
                <a:gd name="T29" fmla="*/ 105 h 166"/>
                <a:gd name="T30" fmla="*/ 153 w 215"/>
                <a:gd name="T31" fmla="*/ 103 h 166"/>
                <a:gd name="T32" fmla="*/ 165 w 215"/>
                <a:gd name="T33" fmla="*/ 89 h 166"/>
                <a:gd name="T34" fmla="*/ 170 w 215"/>
                <a:gd name="T35" fmla="*/ 85 h 166"/>
                <a:gd name="T36" fmla="*/ 183 w 215"/>
                <a:gd name="T37" fmla="*/ 78 h 166"/>
                <a:gd name="T38" fmla="*/ 194 w 215"/>
                <a:gd name="T39" fmla="*/ 65 h 166"/>
                <a:gd name="T40" fmla="*/ 208 w 215"/>
                <a:gd name="T41" fmla="*/ 33 h 166"/>
                <a:gd name="T42" fmla="*/ 208 w 215"/>
                <a:gd name="T43" fmla="*/ 33 h 166"/>
                <a:gd name="T44" fmla="*/ 210 w 215"/>
                <a:gd name="T45" fmla="*/ 32 h 166"/>
                <a:gd name="T46" fmla="*/ 210 w 215"/>
                <a:gd name="T47" fmla="*/ 32 h 166"/>
                <a:gd name="T48" fmla="*/ 214 w 215"/>
                <a:gd name="T49" fmla="*/ 31 h 166"/>
                <a:gd name="T50" fmla="*/ 215 w 215"/>
                <a:gd name="T51" fmla="*/ 34 h 166"/>
                <a:gd name="T52" fmla="*/ 205 w 215"/>
                <a:gd name="T53" fmla="*/ 67 h 166"/>
                <a:gd name="T54" fmla="*/ 204 w 215"/>
                <a:gd name="T55" fmla="*/ 90 h 166"/>
                <a:gd name="T56" fmla="*/ 195 w 215"/>
                <a:gd name="T57" fmla="*/ 110 h 166"/>
                <a:gd name="T58" fmla="*/ 147 w 215"/>
                <a:gd name="T59" fmla="*/ 157 h 166"/>
                <a:gd name="T60" fmla="*/ 122 w 215"/>
                <a:gd name="T61" fmla="*/ 161 h 166"/>
                <a:gd name="T62" fmla="*/ 91 w 215"/>
                <a:gd name="T63" fmla="*/ 151 h 166"/>
                <a:gd name="T64" fmla="*/ 37 w 215"/>
                <a:gd name="T65" fmla="*/ 150 h 166"/>
                <a:gd name="T66" fmla="*/ 27 w 215"/>
                <a:gd name="T67" fmla="*/ 151 h 166"/>
                <a:gd name="T68" fmla="*/ 15 w 215"/>
                <a:gd name="T69" fmla="*/ 134 h 166"/>
                <a:gd name="T70" fmla="*/ 23 w 215"/>
                <a:gd name="T71" fmla="*/ 88 h 166"/>
                <a:gd name="T72" fmla="*/ 12 w 215"/>
                <a:gd name="T73" fmla="*/ 70 h 166"/>
                <a:gd name="T74" fmla="*/ 1 w 215"/>
                <a:gd name="T75" fmla="*/ 53 h 166"/>
                <a:gd name="T76" fmla="*/ 6 w 215"/>
                <a:gd name="T77" fmla="*/ 38 h 166"/>
                <a:gd name="T78" fmla="*/ 10 w 215"/>
                <a:gd name="T79" fmla="*/ 19 h 166"/>
                <a:gd name="T80" fmla="*/ 22 w 215"/>
                <a:gd name="T81" fmla="*/ 12 h 166"/>
                <a:gd name="T82" fmla="*/ 39 w 215"/>
                <a:gd name="T83" fmla="*/ 12 h 166"/>
                <a:gd name="T84" fmla="*/ 48 w 215"/>
                <a:gd name="T85" fmla="*/ 8 h 166"/>
                <a:gd name="T86" fmla="*/ 54 w 215"/>
                <a:gd name="T87" fmla="*/ 1 h 166"/>
                <a:gd name="T88" fmla="*/ 66 w 215"/>
                <a:gd name="T89" fmla="*/ 3 h 166"/>
                <a:gd name="T90" fmla="*/ 68 w 215"/>
                <a:gd name="T91" fmla="*/ 5 h 166"/>
                <a:gd name="T92" fmla="*/ 47 w 215"/>
                <a:gd name="T93" fmla="*/ 14 h 166"/>
                <a:gd name="T94" fmla="*/ 41 w 215"/>
                <a:gd name="T95" fmla="*/ 16 h 166"/>
                <a:gd name="T96" fmla="*/ 16 w 215"/>
                <a:gd name="T97" fmla="*/ 42 h 166"/>
                <a:gd name="T98" fmla="*/ 29 w 215"/>
                <a:gd name="T99" fmla="*/ 67 h 166"/>
                <a:gd name="T100" fmla="*/ 54 w 215"/>
                <a:gd name="T101" fmla="*/ 100 h 166"/>
                <a:gd name="T102" fmla="*/ 63 w 215"/>
                <a:gd name="T103" fmla="*/ 111 h 166"/>
                <a:gd name="T104" fmla="*/ 65 w 215"/>
                <a:gd name="T105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5" h="166">
                  <a:moveTo>
                    <a:pt x="65" y="118"/>
                  </a:moveTo>
                  <a:cubicBezTo>
                    <a:pt x="66" y="125"/>
                    <a:pt x="69" y="127"/>
                    <a:pt x="75" y="125"/>
                  </a:cubicBezTo>
                  <a:cubicBezTo>
                    <a:pt x="80" y="123"/>
                    <a:pt x="84" y="122"/>
                    <a:pt x="88" y="128"/>
                  </a:cubicBezTo>
                  <a:cubicBezTo>
                    <a:pt x="90" y="130"/>
                    <a:pt x="94" y="130"/>
                    <a:pt x="97" y="129"/>
                  </a:cubicBezTo>
                  <a:cubicBezTo>
                    <a:pt x="100" y="128"/>
                    <a:pt x="104" y="127"/>
                    <a:pt x="108" y="126"/>
                  </a:cubicBezTo>
                  <a:cubicBezTo>
                    <a:pt x="110" y="126"/>
                    <a:pt x="113" y="124"/>
                    <a:pt x="114" y="125"/>
                  </a:cubicBezTo>
                  <a:cubicBezTo>
                    <a:pt x="122" y="129"/>
                    <a:pt x="129" y="127"/>
                    <a:pt x="134" y="121"/>
                  </a:cubicBezTo>
                  <a:cubicBezTo>
                    <a:pt x="136" y="122"/>
                    <a:pt x="136" y="122"/>
                    <a:pt x="136" y="123"/>
                  </a:cubicBezTo>
                  <a:cubicBezTo>
                    <a:pt x="134" y="125"/>
                    <a:pt x="130" y="126"/>
                    <a:pt x="132" y="130"/>
                  </a:cubicBezTo>
                  <a:cubicBezTo>
                    <a:pt x="134" y="133"/>
                    <a:pt x="138" y="130"/>
                    <a:pt x="140" y="129"/>
                  </a:cubicBezTo>
                  <a:cubicBezTo>
                    <a:pt x="141" y="129"/>
                    <a:pt x="141" y="128"/>
                    <a:pt x="141" y="128"/>
                  </a:cubicBezTo>
                  <a:cubicBezTo>
                    <a:pt x="144" y="125"/>
                    <a:pt x="149" y="123"/>
                    <a:pt x="148" y="119"/>
                  </a:cubicBezTo>
                  <a:cubicBezTo>
                    <a:pt x="147" y="114"/>
                    <a:pt x="143" y="113"/>
                    <a:pt x="138" y="112"/>
                  </a:cubicBezTo>
                  <a:cubicBezTo>
                    <a:pt x="137" y="112"/>
                    <a:pt x="136" y="112"/>
                    <a:pt x="135" y="110"/>
                  </a:cubicBezTo>
                  <a:cubicBezTo>
                    <a:pt x="139" y="107"/>
                    <a:pt x="142" y="101"/>
                    <a:pt x="149" y="105"/>
                  </a:cubicBezTo>
                  <a:cubicBezTo>
                    <a:pt x="151" y="106"/>
                    <a:pt x="152" y="105"/>
                    <a:pt x="153" y="103"/>
                  </a:cubicBezTo>
                  <a:cubicBezTo>
                    <a:pt x="158" y="99"/>
                    <a:pt x="164" y="97"/>
                    <a:pt x="165" y="89"/>
                  </a:cubicBezTo>
                  <a:cubicBezTo>
                    <a:pt x="165" y="86"/>
                    <a:pt x="170" y="89"/>
                    <a:pt x="170" y="85"/>
                  </a:cubicBezTo>
                  <a:cubicBezTo>
                    <a:pt x="174" y="81"/>
                    <a:pt x="177" y="78"/>
                    <a:pt x="183" y="78"/>
                  </a:cubicBezTo>
                  <a:cubicBezTo>
                    <a:pt x="191" y="78"/>
                    <a:pt x="195" y="72"/>
                    <a:pt x="194" y="65"/>
                  </a:cubicBezTo>
                  <a:cubicBezTo>
                    <a:pt x="193" y="52"/>
                    <a:pt x="200" y="43"/>
                    <a:pt x="208" y="33"/>
                  </a:cubicBezTo>
                  <a:cubicBezTo>
                    <a:pt x="208" y="33"/>
                    <a:pt x="208" y="33"/>
                    <a:pt x="208" y="33"/>
                  </a:cubicBezTo>
                  <a:cubicBezTo>
                    <a:pt x="209" y="33"/>
                    <a:pt x="210" y="32"/>
                    <a:pt x="210" y="32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12" y="30"/>
                    <a:pt x="213" y="30"/>
                    <a:pt x="214" y="31"/>
                  </a:cubicBezTo>
                  <a:cubicBezTo>
                    <a:pt x="215" y="32"/>
                    <a:pt x="215" y="33"/>
                    <a:pt x="215" y="34"/>
                  </a:cubicBezTo>
                  <a:cubicBezTo>
                    <a:pt x="206" y="43"/>
                    <a:pt x="208" y="56"/>
                    <a:pt x="205" y="67"/>
                  </a:cubicBezTo>
                  <a:cubicBezTo>
                    <a:pt x="203" y="75"/>
                    <a:pt x="207" y="82"/>
                    <a:pt x="204" y="90"/>
                  </a:cubicBezTo>
                  <a:cubicBezTo>
                    <a:pt x="202" y="97"/>
                    <a:pt x="200" y="104"/>
                    <a:pt x="195" y="110"/>
                  </a:cubicBezTo>
                  <a:cubicBezTo>
                    <a:pt x="180" y="127"/>
                    <a:pt x="166" y="144"/>
                    <a:pt x="147" y="157"/>
                  </a:cubicBezTo>
                  <a:cubicBezTo>
                    <a:pt x="139" y="162"/>
                    <a:pt x="132" y="166"/>
                    <a:pt x="122" y="161"/>
                  </a:cubicBezTo>
                  <a:cubicBezTo>
                    <a:pt x="112" y="157"/>
                    <a:pt x="102" y="153"/>
                    <a:pt x="91" y="151"/>
                  </a:cubicBezTo>
                  <a:cubicBezTo>
                    <a:pt x="73" y="147"/>
                    <a:pt x="55" y="147"/>
                    <a:pt x="37" y="150"/>
                  </a:cubicBezTo>
                  <a:cubicBezTo>
                    <a:pt x="34" y="150"/>
                    <a:pt x="30" y="151"/>
                    <a:pt x="27" y="151"/>
                  </a:cubicBezTo>
                  <a:cubicBezTo>
                    <a:pt x="16" y="150"/>
                    <a:pt x="12" y="144"/>
                    <a:pt x="15" y="134"/>
                  </a:cubicBezTo>
                  <a:cubicBezTo>
                    <a:pt x="18" y="119"/>
                    <a:pt x="24" y="104"/>
                    <a:pt x="23" y="88"/>
                  </a:cubicBezTo>
                  <a:cubicBezTo>
                    <a:pt x="23" y="82"/>
                    <a:pt x="17" y="70"/>
                    <a:pt x="12" y="70"/>
                  </a:cubicBezTo>
                  <a:cubicBezTo>
                    <a:pt x="0" y="68"/>
                    <a:pt x="2" y="60"/>
                    <a:pt x="1" y="53"/>
                  </a:cubicBezTo>
                  <a:cubicBezTo>
                    <a:pt x="5" y="49"/>
                    <a:pt x="7" y="43"/>
                    <a:pt x="6" y="38"/>
                  </a:cubicBezTo>
                  <a:cubicBezTo>
                    <a:pt x="5" y="31"/>
                    <a:pt x="8" y="25"/>
                    <a:pt x="10" y="19"/>
                  </a:cubicBezTo>
                  <a:cubicBezTo>
                    <a:pt x="11" y="14"/>
                    <a:pt x="16" y="13"/>
                    <a:pt x="22" y="12"/>
                  </a:cubicBezTo>
                  <a:cubicBezTo>
                    <a:pt x="27" y="12"/>
                    <a:pt x="33" y="12"/>
                    <a:pt x="39" y="12"/>
                  </a:cubicBezTo>
                  <a:cubicBezTo>
                    <a:pt x="42" y="12"/>
                    <a:pt x="46" y="11"/>
                    <a:pt x="48" y="8"/>
                  </a:cubicBezTo>
                  <a:cubicBezTo>
                    <a:pt x="50" y="6"/>
                    <a:pt x="50" y="2"/>
                    <a:pt x="54" y="1"/>
                  </a:cubicBezTo>
                  <a:cubicBezTo>
                    <a:pt x="58" y="0"/>
                    <a:pt x="62" y="1"/>
                    <a:pt x="66" y="3"/>
                  </a:cubicBezTo>
                  <a:cubicBezTo>
                    <a:pt x="67" y="4"/>
                    <a:pt x="68" y="4"/>
                    <a:pt x="68" y="5"/>
                  </a:cubicBezTo>
                  <a:cubicBezTo>
                    <a:pt x="61" y="8"/>
                    <a:pt x="55" y="12"/>
                    <a:pt x="47" y="14"/>
                  </a:cubicBezTo>
                  <a:cubicBezTo>
                    <a:pt x="45" y="16"/>
                    <a:pt x="43" y="16"/>
                    <a:pt x="41" y="16"/>
                  </a:cubicBezTo>
                  <a:cubicBezTo>
                    <a:pt x="22" y="15"/>
                    <a:pt x="21" y="29"/>
                    <a:pt x="16" y="42"/>
                  </a:cubicBezTo>
                  <a:cubicBezTo>
                    <a:pt x="10" y="57"/>
                    <a:pt x="21" y="61"/>
                    <a:pt x="29" y="67"/>
                  </a:cubicBezTo>
                  <a:cubicBezTo>
                    <a:pt x="34" y="81"/>
                    <a:pt x="45" y="90"/>
                    <a:pt x="54" y="100"/>
                  </a:cubicBezTo>
                  <a:cubicBezTo>
                    <a:pt x="57" y="104"/>
                    <a:pt x="59" y="108"/>
                    <a:pt x="63" y="111"/>
                  </a:cubicBezTo>
                  <a:cubicBezTo>
                    <a:pt x="65" y="113"/>
                    <a:pt x="67" y="115"/>
                    <a:pt x="65" y="118"/>
                  </a:cubicBezTo>
                  <a:close/>
                </a:path>
              </a:pathLst>
            </a:custGeom>
            <a:solidFill>
              <a:srgbClr val="FD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9" name="Freeform 3077"/>
            <p:cNvSpPr/>
            <p:nvPr/>
          </p:nvSpPr>
          <p:spPr bwMode="auto">
            <a:xfrm>
              <a:off x="7286" y="1296"/>
              <a:ext cx="95" cy="156"/>
            </a:xfrm>
            <a:custGeom>
              <a:avLst/>
              <a:gdLst>
                <a:gd name="T0" fmla="*/ 55 w 63"/>
                <a:gd name="T1" fmla="*/ 104 h 104"/>
                <a:gd name="T2" fmla="*/ 43 w 63"/>
                <a:gd name="T3" fmla="*/ 91 h 104"/>
                <a:gd name="T4" fmla="*/ 38 w 63"/>
                <a:gd name="T5" fmla="*/ 84 h 104"/>
                <a:gd name="T6" fmla="*/ 35 w 63"/>
                <a:gd name="T7" fmla="*/ 80 h 104"/>
                <a:gd name="T8" fmla="*/ 20 w 63"/>
                <a:gd name="T9" fmla="*/ 61 h 104"/>
                <a:gd name="T10" fmla="*/ 18 w 63"/>
                <a:gd name="T11" fmla="*/ 54 h 104"/>
                <a:gd name="T12" fmla="*/ 15 w 63"/>
                <a:gd name="T13" fmla="*/ 51 h 104"/>
                <a:gd name="T14" fmla="*/ 9 w 63"/>
                <a:gd name="T15" fmla="*/ 20 h 104"/>
                <a:gd name="T16" fmla="*/ 13 w 63"/>
                <a:gd name="T17" fmla="*/ 13 h 104"/>
                <a:gd name="T18" fmla="*/ 33 w 63"/>
                <a:gd name="T19" fmla="*/ 2 h 104"/>
                <a:gd name="T20" fmla="*/ 30 w 63"/>
                <a:gd name="T21" fmla="*/ 7 h 104"/>
                <a:gd name="T22" fmla="*/ 31 w 63"/>
                <a:gd name="T23" fmla="*/ 16 h 104"/>
                <a:gd name="T24" fmla="*/ 28 w 63"/>
                <a:gd name="T25" fmla="*/ 19 h 104"/>
                <a:gd name="T26" fmla="*/ 20 w 63"/>
                <a:gd name="T27" fmla="*/ 23 h 104"/>
                <a:gd name="T28" fmla="*/ 18 w 63"/>
                <a:gd name="T29" fmla="*/ 25 h 104"/>
                <a:gd name="T30" fmla="*/ 16 w 63"/>
                <a:gd name="T31" fmla="*/ 27 h 104"/>
                <a:gd name="T32" fmla="*/ 16 w 63"/>
                <a:gd name="T33" fmla="*/ 29 h 104"/>
                <a:gd name="T34" fmla="*/ 15 w 63"/>
                <a:gd name="T35" fmla="*/ 31 h 104"/>
                <a:gd name="T36" fmla="*/ 27 w 63"/>
                <a:gd name="T37" fmla="*/ 57 h 104"/>
                <a:gd name="T38" fmla="*/ 39 w 63"/>
                <a:gd name="T39" fmla="*/ 78 h 104"/>
                <a:gd name="T40" fmla="*/ 42 w 63"/>
                <a:gd name="T41" fmla="*/ 67 h 104"/>
                <a:gd name="T42" fmla="*/ 52 w 63"/>
                <a:gd name="T43" fmla="*/ 78 h 104"/>
                <a:gd name="T44" fmla="*/ 55 w 63"/>
                <a:gd name="T45" fmla="*/ 81 h 104"/>
                <a:gd name="T46" fmla="*/ 60 w 63"/>
                <a:gd name="T47" fmla="*/ 87 h 104"/>
                <a:gd name="T48" fmla="*/ 62 w 63"/>
                <a:gd name="T49" fmla="*/ 96 h 104"/>
                <a:gd name="T50" fmla="*/ 55 w 63"/>
                <a:gd name="T5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104">
                  <a:moveTo>
                    <a:pt x="55" y="104"/>
                  </a:moveTo>
                  <a:cubicBezTo>
                    <a:pt x="51" y="99"/>
                    <a:pt x="45" y="97"/>
                    <a:pt x="43" y="91"/>
                  </a:cubicBezTo>
                  <a:cubicBezTo>
                    <a:pt x="41" y="89"/>
                    <a:pt x="39" y="87"/>
                    <a:pt x="38" y="84"/>
                  </a:cubicBezTo>
                  <a:cubicBezTo>
                    <a:pt x="37" y="82"/>
                    <a:pt x="37" y="80"/>
                    <a:pt x="35" y="80"/>
                  </a:cubicBezTo>
                  <a:cubicBezTo>
                    <a:pt x="25" y="78"/>
                    <a:pt x="22" y="70"/>
                    <a:pt x="20" y="61"/>
                  </a:cubicBezTo>
                  <a:cubicBezTo>
                    <a:pt x="19" y="59"/>
                    <a:pt x="19" y="56"/>
                    <a:pt x="18" y="54"/>
                  </a:cubicBezTo>
                  <a:cubicBezTo>
                    <a:pt x="17" y="53"/>
                    <a:pt x="16" y="52"/>
                    <a:pt x="15" y="51"/>
                  </a:cubicBezTo>
                  <a:cubicBezTo>
                    <a:pt x="0" y="40"/>
                    <a:pt x="4" y="33"/>
                    <a:pt x="9" y="20"/>
                  </a:cubicBezTo>
                  <a:cubicBezTo>
                    <a:pt x="10" y="17"/>
                    <a:pt x="12" y="16"/>
                    <a:pt x="13" y="13"/>
                  </a:cubicBezTo>
                  <a:cubicBezTo>
                    <a:pt x="17" y="1"/>
                    <a:pt x="20" y="0"/>
                    <a:pt x="33" y="2"/>
                  </a:cubicBezTo>
                  <a:cubicBezTo>
                    <a:pt x="32" y="4"/>
                    <a:pt x="31" y="5"/>
                    <a:pt x="30" y="7"/>
                  </a:cubicBezTo>
                  <a:cubicBezTo>
                    <a:pt x="27" y="10"/>
                    <a:pt x="27" y="13"/>
                    <a:pt x="31" y="16"/>
                  </a:cubicBezTo>
                  <a:cubicBezTo>
                    <a:pt x="33" y="19"/>
                    <a:pt x="28" y="18"/>
                    <a:pt x="28" y="19"/>
                  </a:cubicBezTo>
                  <a:cubicBezTo>
                    <a:pt x="25" y="21"/>
                    <a:pt x="22" y="21"/>
                    <a:pt x="20" y="23"/>
                  </a:cubicBezTo>
                  <a:cubicBezTo>
                    <a:pt x="19" y="24"/>
                    <a:pt x="19" y="25"/>
                    <a:pt x="18" y="25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30"/>
                    <a:pt x="15" y="31"/>
                    <a:pt x="15" y="31"/>
                  </a:cubicBezTo>
                  <a:cubicBezTo>
                    <a:pt x="22" y="38"/>
                    <a:pt x="18" y="50"/>
                    <a:pt x="27" y="57"/>
                  </a:cubicBezTo>
                  <a:cubicBezTo>
                    <a:pt x="33" y="61"/>
                    <a:pt x="38" y="68"/>
                    <a:pt x="39" y="78"/>
                  </a:cubicBezTo>
                  <a:cubicBezTo>
                    <a:pt x="42" y="74"/>
                    <a:pt x="40" y="70"/>
                    <a:pt x="42" y="67"/>
                  </a:cubicBezTo>
                  <a:cubicBezTo>
                    <a:pt x="47" y="69"/>
                    <a:pt x="48" y="75"/>
                    <a:pt x="52" y="78"/>
                  </a:cubicBezTo>
                  <a:cubicBezTo>
                    <a:pt x="53" y="79"/>
                    <a:pt x="53" y="80"/>
                    <a:pt x="55" y="81"/>
                  </a:cubicBezTo>
                  <a:cubicBezTo>
                    <a:pt x="60" y="82"/>
                    <a:pt x="60" y="82"/>
                    <a:pt x="60" y="87"/>
                  </a:cubicBezTo>
                  <a:cubicBezTo>
                    <a:pt x="62" y="90"/>
                    <a:pt x="63" y="93"/>
                    <a:pt x="62" y="96"/>
                  </a:cubicBezTo>
                  <a:cubicBezTo>
                    <a:pt x="60" y="99"/>
                    <a:pt x="57" y="101"/>
                    <a:pt x="55" y="104"/>
                  </a:cubicBezTo>
                  <a:close/>
                </a:path>
              </a:pathLst>
            </a:custGeom>
            <a:solidFill>
              <a:srgbClr val="FE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0" name="Freeform 3078"/>
            <p:cNvSpPr/>
            <p:nvPr/>
          </p:nvSpPr>
          <p:spPr bwMode="auto">
            <a:xfrm>
              <a:off x="7576" y="1279"/>
              <a:ext cx="46" cy="96"/>
            </a:xfrm>
            <a:custGeom>
              <a:avLst/>
              <a:gdLst>
                <a:gd name="T0" fmla="*/ 0 w 31"/>
                <a:gd name="T1" fmla="*/ 63 h 64"/>
                <a:gd name="T2" fmla="*/ 2 w 31"/>
                <a:gd name="T3" fmla="*/ 44 h 64"/>
                <a:gd name="T4" fmla="*/ 5 w 31"/>
                <a:gd name="T5" fmla="*/ 38 h 64"/>
                <a:gd name="T6" fmla="*/ 11 w 31"/>
                <a:gd name="T7" fmla="*/ 29 h 64"/>
                <a:gd name="T8" fmla="*/ 19 w 31"/>
                <a:gd name="T9" fmla="*/ 9 h 64"/>
                <a:gd name="T10" fmla="*/ 30 w 31"/>
                <a:gd name="T11" fmla="*/ 0 h 64"/>
                <a:gd name="T12" fmla="*/ 31 w 31"/>
                <a:gd name="T13" fmla="*/ 1 h 64"/>
                <a:gd name="T14" fmla="*/ 17 w 31"/>
                <a:gd name="T15" fmla="*/ 52 h 64"/>
                <a:gd name="T16" fmla="*/ 11 w 31"/>
                <a:gd name="T17" fmla="*/ 46 h 64"/>
                <a:gd name="T18" fmla="*/ 12 w 31"/>
                <a:gd name="T19" fmla="*/ 37 h 64"/>
                <a:gd name="T20" fmla="*/ 7 w 31"/>
                <a:gd name="T21" fmla="*/ 46 h 64"/>
                <a:gd name="T22" fmla="*/ 4 w 31"/>
                <a:gd name="T23" fmla="*/ 61 h 64"/>
                <a:gd name="T24" fmla="*/ 0 w 31"/>
                <a:gd name="T25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64">
                  <a:moveTo>
                    <a:pt x="0" y="63"/>
                  </a:moveTo>
                  <a:cubicBezTo>
                    <a:pt x="0" y="57"/>
                    <a:pt x="3" y="50"/>
                    <a:pt x="2" y="44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7" y="35"/>
                    <a:pt x="9" y="32"/>
                    <a:pt x="11" y="29"/>
                  </a:cubicBezTo>
                  <a:cubicBezTo>
                    <a:pt x="14" y="22"/>
                    <a:pt x="17" y="16"/>
                    <a:pt x="19" y="9"/>
                  </a:cubicBezTo>
                  <a:cubicBezTo>
                    <a:pt x="21" y="4"/>
                    <a:pt x="24" y="0"/>
                    <a:pt x="30" y="0"/>
                  </a:cubicBezTo>
                  <a:cubicBezTo>
                    <a:pt x="31" y="0"/>
                    <a:pt x="31" y="1"/>
                    <a:pt x="31" y="1"/>
                  </a:cubicBezTo>
                  <a:cubicBezTo>
                    <a:pt x="27" y="18"/>
                    <a:pt x="24" y="35"/>
                    <a:pt x="17" y="52"/>
                  </a:cubicBezTo>
                  <a:cubicBezTo>
                    <a:pt x="13" y="51"/>
                    <a:pt x="11" y="49"/>
                    <a:pt x="11" y="46"/>
                  </a:cubicBezTo>
                  <a:cubicBezTo>
                    <a:pt x="12" y="43"/>
                    <a:pt x="14" y="40"/>
                    <a:pt x="12" y="37"/>
                  </a:cubicBezTo>
                  <a:cubicBezTo>
                    <a:pt x="9" y="39"/>
                    <a:pt x="8" y="42"/>
                    <a:pt x="7" y="46"/>
                  </a:cubicBezTo>
                  <a:cubicBezTo>
                    <a:pt x="7" y="51"/>
                    <a:pt x="6" y="56"/>
                    <a:pt x="4" y="61"/>
                  </a:cubicBezTo>
                  <a:cubicBezTo>
                    <a:pt x="3" y="62"/>
                    <a:pt x="2" y="64"/>
                    <a:pt x="0" y="63"/>
                  </a:cubicBezTo>
                  <a:close/>
                </a:path>
              </a:pathLst>
            </a:custGeom>
            <a:solidFill>
              <a:srgbClr val="FB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1" name="Freeform 3079"/>
            <p:cNvSpPr/>
            <p:nvPr/>
          </p:nvSpPr>
          <p:spPr bwMode="auto">
            <a:xfrm>
              <a:off x="7282" y="1296"/>
              <a:ext cx="60" cy="81"/>
            </a:xfrm>
            <a:custGeom>
              <a:avLst/>
              <a:gdLst>
                <a:gd name="T0" fmla="*/ 36 w 40"/>
                <a:gd name="T1" fmla="*/ 2 h 54"/>
                <a:gd name="T2" fmla="*/ 24 w 40"/>
                <a:gd name="T3" fmla="*/ 5 h 54"/>
                <a:gd name="T4" fmla="*/ 20 w 40"/>
                <a:gd name="T5" fmla="*/ 9 h 54"/>
                <a:gd name="T6" fmla="*/ 15 w 40"/>
                <a:gd name="T7" fmla="*/ 21 h 54"/>
                <a:gd name="T8" fmla="*/ 17 w 40"/>
                <a:gd name="T9" fmla="*/ 46 h 54"/>
                <a:gd name="T10" fmla="*/ 21 w 40"/>
                <a:gd name="T11" fmla="*/ 54 h 54"/>
                <a:gd name="T12" fmla="*/ 6 w 40"/>
                <a:gd name="T13" fmla="*/ 45 h 54"/>
                <a:gd name="T14" fmla="*/ 5 w 40"/>
                <a:gd name="T15" fmla="*/ 30 h 54"/>
                <a:gd name="T16" fmla="*/ 6 w 40"/>
                <a:gd name="T17" fmla="*/ 25 h 54"/>
                <a:gd name="T18" fmla="*/ 8 w 40"/>
                <a:gd name="T19" fmla="*/ 17 h 54"/>
                <a:gd name="T20" fmla="*/ 11 w 40"/>
                <a:gd name="T21" fmla="*/ 12 h 54"/>
                <a:gd name="T22" fmla="*/ 23 w 40"/>
                <a:gd name="T23" fmla="*/ 0 h 54"/>
                <a:gd name="T24" fmla="*/ 40 w 40"/>
                <a:gd name="T25" fmla="*/ 0 h 54"/>
                <a:gd name="T26" fmla="*/ 36 w 40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54">
                  <a:moveTo>
                    <a:pt x="36" y="2"/>
                  </a:moveTo>
                  <a:cubicBezTo>
                    <a:pt x="32" y="2"/>
                    <a:pt x="27" y="2"/>
                    <a:pt x="24" y="5"/>
                  </a:cubicBezTo>
                  <a:cubicBezTo>
                    <a:pt x="22" y="6"/>
                    <a:pt x="20" y="8"/>
                    <a:pt x="20" y="9"/>
                  </a:cubicBezTo>
                  <a:cubicBezTo>
                    <a:pt x="24" y="16"/>
                    <a:pt x="18" y="18"/>
                    <a:pt x="15" y="21"/>
                  </a:cubicBezTo>
                  <a:cubicBezTo>
                    <a:pt x="9" y="28"/>
                    <a:pt x="10" y="38"/>
                    <a:pt x="17" y="46"/>
                  </a:cubicBezTo>
                  <a:cubicBezTo>
                    <a:pt x="19" y="49"/>
                    <a:pt x="21" y="50"/>
                    <a:pt x="21" y="54"/>
                  </a:cubicBezTo>
                  <a:cubicBezTo>
                    <a:pt x="15" y="53"/>
                    <a:pt x="10" y="51"/>
                    <a:pt x="6" y="45"/>
                  </a:cubicBezTo>
                  <a:cubicBezTo>
                    <a:pt x="3" y="40"/>
                    <a:pt x="0" y="36"/>
                    <a:pt x="5" y="30"/>
                  </a:cubicBezTo>
                  <a:cubicBezTo>
                    <a:pt x="7" y="29"/>
                    <a:pt x="6" y="27"/>
                    <a:pt x="6" y="25"/>
                  </a:cubicBezTo>
                  <a:cubicBezTo>
                    <a:pt x="5" y="22"/>
                    <a:pt x="5" y="19"/>
                    <a:pt x="8" y="17"/>
                  </a:cubicBezTo>
                  <a:cubicBezTo>
                    <a:pt x="10" y="16"/>
                    <a:pt x="10" y="14"/>
                    <a:pt x="11" y="12"/>
                  </a:cubicBezTo>
                  <a:cubicBezTo>
                    <a:pt x="12" y="5"/>
                    <a:pt x="16" y="1"/>
                    <a:pt x="23" y="0"/>
                  </a:cubicBezTo>
                  <a:cubicBezTo>
                    <a:pt x="29" y="0"/>
                    <a:pt x="34" y="0"/>
                    <a:pt x="40" y="0"/>
                  </a:cubicBezTo>
                  <a:cubicBezTo>
                    <a:pt x="39" y="1"/>
                    <a:pt x="38" y="2"/>
                    <a:pt x="36" y="2"/>
                  </a:cubicBezTo>
                  <a:close/>
                </a:path>
              </a:pathLst>
            </a:custGeom>
            <a:solidFill>
              <a:srgbClr val="F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2" name="Freeform 3080"/>
            <p:cNvSpPr/>
            <p:nvPr/>
          </p:nvSpPr>
          <p:spPr bwMode="auto">
            <a:xfrm>
              <a:off x="7601" y="1267"/>
              <a:ext cx="29" cy="92"/>
            </a:xfrm>
            <a:custGeom>
              <a:avLst/>
              <a:gdLst>
                <a:gd name="T0" fmla="*/ 0 w 19"/>
                <a:gd name="T1" fmla="*/ 60 h 61"/>
                <a:gd name="T2" fmla="*/ 13 w 19"/>
                <a:gd name="T3" fmla="*/ 8 h 61"/>
                <a:gd name="T4" fmla="*/ 19 w 19"/>
                <a:gd name="T5" fmla="*/ 0 h 61"/>
                <a:gd name="T6" fmla="*/ 17 w 19"/>
                <a:gd name="T7" fmla="*/ 12 h 61"/>
                <a:gd name="T8" fmla="*/ 10 w 19"/>
                <a:gd name="T9" fmla="*/ 38 h 61"/>
                <a:gd name="T10" fmla="*/ 4 w 19"/>
                <a:gd name="T11" fmla="*/ 60 h 61"/>
                <a:gd name="T12" fmla="*/ 0 w 19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1">
                  <a:moveTo>
                    <a:pt x="0" y="60"/>
                  </a:moveTo>
                  <a:cubicBezTo>
                    <a:pt x="4" y="42"/>
                    <a:pt x="7" y="24"/>
                    <a:pt x="13" y="8"/>
                  </a:cubicBezTo>
                  <a:cubicBezTo>
                    <a:pt x="15" y="5"/>
                    <a:pt x="17" y="3"/>
                    <a:pt x="19" y="0"/>
                  </a:cubicBezTo>
                  <a:cubicBezTo>
                    <a:pt x="19" y="4"/>
                    <a:pt x="18" y="8"/>
                    <a:pt x="17" y="12"/>
                  </a:cubicBezTo>
                  <a:cubicBezTo>
                    <a:pt x="14" y="20"/>
                    <a:pt x="11" y="29"/>
                    <a:pt x="10" y="38"/>
                  </a:cubicBezTo>
                  <a:cubicBezTo>
                    <a:pt x="7" y="45"/>
                    <a:pt x="4" y="52"/>
                    <a:pt x="4" y="60"/>
                  </a:cubicBezTo>
                  <a:cubicBezTo>
                    <a:pt x="3" y="61"/>
                    <a:pt x="1" y="61"/>
                    <a:pt x="0" y="60"/>
                  </a:cubicBezTo>
                  <a:close/>
                </a:path>
              </a:pathLst>
            </a:custGeom>
            <a:solidFill>
              <a:srgbClr val="EAC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3" name="Freeform 3081"/>
            <p:cNvSpPr/>
            <p:nvPr/>
          </p:nvSpPr>
          <p:spPr bwMode="auto">
            <a:xfrm>
              <a:off x="7586" y="1293"/>
              <a:ext cx="18" cy="30"/>
            </a:xfrm>
            <a:custGeom>
              <a:avLst/>
              <a:gdLst>
                <a:gd name="T0" fmla="*/ 12 w 12"/>
                <a:gd name="T1" fmla="*/ 0 h 20"/>
                <a:gd name="T2" fmla="*/ 4 w 12"/>
                <a:gd name="T3" fmla="*/ 20 h 20"/>
                <a:gd name="T4" fmla="*/ 0 w 12"/>
                <a:gd name="T5" fmla="*/ 20 h 20"/>
                <a:gd name="T6" fmla="*/ 8 w 12"/>
                <a:gd name="T7" fmla="*/ 4 h 20"/>
                <a:gd name="T8" fmla="*/ 8 w 12"/>
                <a:gd name="T9" fmla="*/ 4 h 20"/>
                <a:gd name="T10" fmla="*/ 10 w 12"/>
                <a:gd name="T11" fmla="*/ 2 h 20"/>
                <a:gd name="T12" fmla="*/ 1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12" y="8"/>
                    <a:pt x="12" y="15"/>
                    <a:pt x="4" y="20"/>
                  </a:cubicBezTo>
                  <a:cubicBezTo>
                    <a:pt x="3" y="20"/>
                    <a:pt x="2" y="20"/>
                    <a:pt x="0" y="20"/>
                  </a:cubicBezTo>
                  <a:cubicBezTo>
                    <a:pt x="2" y="14"/>
                    <a:pt x="8" y="1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10" y="2"/>
                  </a:cubicBezTo>
                  <a:cubicBezTo>
                    <a:pt x="11" y="2"/>
                    <a:pt x="11" y="1"/>
                    <a:pt x="12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4" name="Freeform 3082"/>
            <p:cNvSpPr/>
            <p:nvPr/>
          </p:nvSpPr>
          <p:spPr bwMode="auto">
            <a:xfrm>
              <a:off x="7606" y="1245"/>
              <a:ext cx="7" cy="6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3 h 4"/>
                <a:gd name="T4" fmla="*/ 1 w 5"/>
                <a:gd name="T5" fmla="*/ 1 h 4"/>
                <a:gd name="T6" fmla="*/ 4 w 5"/>
                <a:gd name="T7" fmla="*/ 0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8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5" name="Freeform 3083"/>
            <p:cNvSpPr/>
            <p:nvPr/>
          </p:nvSpPr>
          <p:spPr bwMode="auto">
            <a:xfrm>
              <a:off x="7316" y="1324"/>
              <a:ext cx="12" cy="6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1"/>
                    <a:pt x="4" y="0"/>
                    <a:pt x="8" y="0"/>
                  </a:cubicBezTo>
                  <a:cubicBezTo>
                    <a:pt x="6" y="3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6" name="Freeform 3084"/>
            <p:cNvSpPr/>
            <p:nvPr/>
          </p:nvSpPr>
          <p:spPr bwMode="auto">
            <a:xfrm>
              <a:off x="7328" y="1320"/>
              <a:ext cx="8" cy="6"/>
            </a:xfrm>
            <a:custGeom>
              <a:avLst/>
              <a:gdLst>
                <a:gd name="T0" fmla="*/ 0 w 5"/>
                <a:gd name="T1" fmla="*/ 3 h 4"/>
                <a:gd name="T2" fmla="*/ 3 w 5"/>
                <a:gd name="T3" fmla="*/ 0 h 4"/>
                <a:gd name="T4" fmla="*/ 0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7" name="Freeform 3085"/>
            <p:cNvSpPr/>
            <p:nvPr/>
          </p:nvSpPr>
          <p:spPr bwMode="auto">
            <a:xfrm>
              <a:off x="7310" y="13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8" name="Freeform 3086"/>
            <p:cNvSpPr/>
            <p:nvPr/>
          </p:nvSpPr>
          <p:spPr bwMode="auto">
            <a:xfrm>
              <a:off x="7313" y="13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9" name="Freeform 3087"/>
            <p:cNvSpPr/>
            <p:nvPr/>
          </p:nvSpPr>
          <p:spPr bwMode="auto">
            <a:xfrm>
              <a:off x="7598" y="129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0" name="Freeform 3088"/>
            <p:cNvSpPr/>
            <p:nvPr/>
          </p:nvSpPr>
          <p:spPr bwMode="auto">
            <a:xfrm>
              <a:off x="7357" y="1213"/>
              <a:ext cx="90" cy="38"/>
            </a:xfrm>
            <a:custGeom>
              <a:avLst/>
              <a:gdLst>
                <a:gd name="T0" fmla="*/ 28 w 60"/>
                <a:gd name="T1" fmla="*/ 25 h 25"/>
                <a:gd name="T2" fmla="*/ 19 w 60"/>
                <a:gd name="T3" fmla="*/ 23 h 25"/>
                <a:gd name="T4" fmla="*/ 4 w 60"/>
                <a:gd name="T5" fmla="*/ 18 h 25"/>
                <a:gd name="T6" fmla="*/ 3 w 60"/>
                <a:gd name="T7" fmla="*/ 12 h 25"/>
                <a:gd name="T8" fmla="*/ 30 w 60"/>
                <a:gd name="T9" fmla="*/ 2 h 25"/>
                <a:gd name="T10" fmla="*/ 53 w 60"/>
                <a:gd name="T11" fmla="*/ 0 h 25"/>
                <a:gd name="T12" fmla="*/ 60 w 60"/>
                <a:gd name="T13" fmla="*/ 4 h 25"/>
                <a:gd name="T14" fmla="*/ 56 w 60"/>
                <a:gd name="T15" fmla="*/ 9 h 25"/>
                <a:gd name="T16" fmla="*/ 48 w 60"/>
                <a:gd name="T17" fmla="*/ 15 h 25"/>
                <a:gd name="T18" fmla="*/ 28 w 60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5">
                  <a:moveTo>
                    <a:pt x="28" y="25"/>
                  </a:moveTo>
                  <a:cubicBezTo>
                    <a:pt x="24" y="25"/>
                    <a:pt x="21" y="24"/>
                    <a:pt x="19" y="23"/>
                  </a:cubicBezTo>
                  <a:cubicBezTo>
                    <a:pt x="14" y="21"/>
                    <a:pt x="10" y="19"/>
                    <a:pt x="4" y="18"/>
                  </a:cubicBezTo>
                  <a:cubicBezTo>
                    <a:pt x="0" y="18"/>
                    <a:pt x="0" y="14"/>
                    <a:pt x="3" y="12"/>
                  </a:cubicBezTo>
                  <a:cubicBezTo>
                    <a:pt x="11" y="5"/>
                    <a:pt x="20" y="3"/>
                    <a:pt x="30" y="2"/>
                  </a:cubicBezTo>
                  <a:cubicBezTo>
                    <a:pt x="38" y="1"/>
                    <a:pt x="46" y="2"/>
                    <a:pt x="53" y="0"/>
                  </a:cubicBezTo>
                  <a:cubicBezTo>
                    <a:pt x="56" y="0"/>
                    <a:pt x="59" y="1"/>
                    <a:pt x="60" y="4"/>
                  </a:cubicBezTo>
                  <a:cubicBezTo>
                    <a:pt x="60" y="7"/>
                    <a:pt x="58" y="8"/>
                    <a:pt x="56" y="9"/>
                  </a:cubicBezTo>
                  <a:cubicBezTo>
                    <a:pt x="53" y="11"/>
                    <a:pt x="50" y="12"/>
                    <a:pt x="48" y="15"/>
                  </a:cubicBezTo>
                  <a:cubicBezTo>
                    <a:pt x="43" y="23"/>
                    <a:pt x="35" y="24"/>
                    <a:pt x="28" y="25"/>
                  </a:cubicBezTo>
                  <a:close/>
                </a:path>
              </a:pathLst>
            </a:custGeom>
            <a:solidFill>
              <a:srgbClr val="E0A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1" name="Freeform 3089"/>
            <p:cNvSpPr/>
            <p:nvPr/>
          </p:nvSpPr>
          <p:spPr bwMode="auto">
            <a:xfrm>
              <a:off x="7333" y="1549"/>
              <a:ext cx="129" cy="42"/>
            </a:xfrm>
            <a:custGeom>
              <a:avLst/>
              <a:gdLst>
                <a:gd name="T0" fmla="*/ 42 w 86"/>
                <a:gd name="T1" fmla="*/ 27 h 28"/>
                <a:gd name="T2" fmla="*/ 7 w 86"/>
                <a:gd name="T3" fmla="*/ 23 h 28"/>
                <a:gd name="T4" fmla="*/ 1 w 86"/>
                <a:gd name="T5" fmla="*/ 19 h 28"/>
                <a:gd name="T6" fmla="*/ 4 w 86"/>
                <a:gd name="T7" fmla="*/ 13 h 28"/>
                <a:gd name="T8" fmla="*/ 34 w 86"/>
                <a:gd name="T9" fmla="*/ 0 h 28"/>
                <a:gd name="T10" fmla="*/ 68 w 86"/>
                <a:gd name="T11" fmla="*/ 3 h 28"/>
                <a:gd name="T12" fmla="*/ 77 w 86"/>
                <a:gd name="T13" fmla="*/ 3 h 28"/>
                <a:gd name="T14" fmla="*/ 85 w 86"/>
                <a:gd name="T15" fmla="*/ 8 h 28"/>
                <a:gd name="T16" fmla="*/ 83 w 86"/>
                <a:gd name="T17" fmla="*/ 16 h 28"/>
                <a:gd name="T18" fmla="*/ 74 w 86"/>
                <a:gd name="T19" fmla="*/ 20 h 28"/>
                <a:gd name="T20" fmla="*/ 51 w 86"/>
                <a:gd name="T21" fmla="*/ 26 h 28"/>
                <a:gd name="T22" fmla="*/ 42 w 86"/>
                <a:gd name="T2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8">
                  <a:moveTo>
                    <a:pt x="42" y="27"/>
                  </a:moveTo>
                  <a:cubicBezTo>
                    <a:pt x="31" y="25"/>
                    <a:pt x="18" y="28"/>
                    <a:pt x="7" y="23"/>
                  </a:cubicBezTo>
                  <a:cubicBezTo>
                    <a:pt x="5" y="22"/>
                    <a:pt x="2" y="22"/>
                    <a:pt x="1" y="19"/>
                  </a:cubicBezTo>
                  <a:cubicBezTo>
                    <a:pt x="0" y="16"/>
                    <a:pt x="2" y="14"/>
                    <a:pt x="4" y="13"/>
                  </a:cubicBezTo>
                  <a:cubicBezTo>
                    <a:pt x="13" y="5"/>
                    <a:pt x="22" y="0"/>
                    <a:pt x="34" y="0"/>
                  </a:cubicBezTo>
                  <a:cubicBezTo>
                    <a:pt x="45" y="0"/>
                    <a:pt x="57" y="2"/>
                    <a:pt x="68" y="3"/>
                  </a:cubicBezTo>
                  <a:cubicBezTo>
                    <a:pt x="71" y="3"/>
                    <a:pt x="74" y="4"/>
                    <a:pt x="77" y="3"/>
                  </a:cubicBezTo>
                  <a:cubicBezTo>
                    <a:pt x="81" y="2"/>
                    <a:pt x="84" y="5"/>
                    <a:pt x="85" y="8"/>
                  </a:cubicBezTo>
                  <a:cubicBezTo>
                    <a:pt x="86" y="11"/>
                    <a:pt x="85" y="14"/>
                    <a:pt x="83" y="16"/>
                  </a:cubicBezTo>
                  <a:cubicBezTo>
                    <a:pt x="80" y="18"/>
                    <a:pt x="77" y="20"/>
                    <a:pt x="74" y="20"/>
                  </a:cubicBezTo>
                  <a:cubicBezTo>
                    <a:pt x="66" y="21"/>
                    <a:pt x="59" y="24"/>
                    <a:pt x="51" y="26"/>
                  </a:cubicBezTo>
                  <a:cubicBezTo>
                    <a:pt x="48" y="27"/>
                    <a:pt x="45" y="27"/>
                    <a:pt x="42" y="27"/>
                  </a:cubicBezTo>
                  <a:close/>
                </a:path>
              </a:pathLst>
            </a:custGeom>
            <a:solidFill>
              <a:srgbClr val="FB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2" name="Freeform 3090"/>
            <p:cNvSpPr/>
            <p:nvPr/>
          </p:nvSpPr>
          <p:spPr bwMode="auto">
            <a:xfrm>
              <a:off x="7292" y="1519"/>
              <a:ext cx="153" cy="57"/>
            </a:xfrm>
            <a:custGeom>
              <a:avLst/>
              <a:gdLst>
                <a:gd name="T0" fmla="*/ 45 w 102"/>
                <a:gd name="T1" fmla="*/ 22 h 38"/>
                <a:gd name="T2" fmla="*/ 29 w 102"/>
                <a:gd name="T3" fmla="*/ 29 h 38"/>
                <a:gd name="T4" fmla="*/ 13 w 102"/>
                <a:gd name="T5" fmla="*/ 37 h 38"/>
                <a:gd name="T6" fmla="*/ 2 w 102"/>
                <a:gd name="T7" fmla="*/ 33 h 38"/>
                <a:gd name="T8" fmla="*/ 3 w 102"/>
                <a:gd name="T9" fmla="*/ 21 h 38"/>
                <a:gd name="T10" fmla="*/ 14 w 102"/>
                <a:gd name="T11" fmla="*/ 11 h 38"/>
                <a:gd name="T12" fmla="*/ 23 w 102"/>
                <a:gd name="T13" fmla="*/ 8 h 38"/>
                <a:gd name="T14" fmla="*/ 59 w 102"/>
                <a:gd name="T15" fmla="*/ 1 h 38"/>
                <a:gd name="T16" fmla="*/ 92 w 102"/>
                <a:gd name="T17" fmla="*/ 6 h 38"/>
                <a:gd name="T18" fmla="*/ 98 w 102"/>
                <a:gd name="T19" fmla="*/ 10 h 38"/>
                <a:gd name="T20" fmla="*/ 101 w 102"/>
                <a:gd name="T21" fmla="*/ 15 h 38"/>
                <a:gd name="T22" fmla="*/ 96 w 102"/>
                <a:gd name="T23" fmla="*/ 18 h 38"/>
                <a:gd name="T24" fmla="*/ 90 w 102"/>
                <a:gd name="T25" fmla="*/ 18 h 38"/>
                <a:gd name="T26" fmla="*/ 57 w 102"/>
                <a:gd name="T27" fmla="*/ 18 h 38"/>
                <a:gd name="T28" fmla="*/ 45 w 102"/>
                <a:gd name="T2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38">
                  <a:moveTo>
                    <a:pt x="45" y="22"/>
                  </a:moveTo>
                  <a:cubicBezTo>
                    <a:pt x="38" y="22"/>
                    <a:pt x="34" y="26"/>
                    <a:pt x="29" y="29"/>
                  </a:cubicBezTo>
                  <a:cubicBezTo>
                    <a:pt x="25" y="33"/>
                    <a:pt x="19" y="35"/>
                    <a:pt x="13" y="37"/>
                  </a:cubicBezTo>
                  <a:cubicBezTo>
                    <a:pt x="9" y="38"/>
                    <a:pt x="5" y="37"/>
                    <a:pt x="2" y="33"/>
                  </a:cubicBezTo>
                  <a:cubicBezTo>
                    <a:pt x="0" y="29"/>
                    <a:pt x="0" y="25"/>
                    <a:pt x="3" y="21"/>
                  </a:cubicBezTo>
                  <a:cubicBezTo>
                    <a:pt x="6" y="17"/>
                    <a:pt x="10" y="14"/>
                    <a:pt x="14" y="11"/>
                  </a:cubicBezTo>
                  <a:cubicBezTo>
                    <a:pt x="17" y="11"/>
                    <a:pt x="20" y="10"/>
                    <a:pt x="23" y="8"/>
                  </a:cubicBezTo>
                  <a:cubicBezTo>
                    <a:pt x="34" y="1"/>
                    <a:pt x="47" y="0"/>
                    <a:pt x="59" y="1"/>
                  </a:cubicBezTo>
                  <a:cubicBezTo>
                    <a:pt x="70" y="3"/>
                    <a:pt x="81" y="1"/>
                    <a:pt x="92" y="6"/>
                  </a:cubicBezTo>
                  <a:cubicBezTo>
                    <a:pt x="94" y="7"/>
                    <a:pt x="97" y="8"/>
                    <a:pt x="98" y="10"/>
                  </a:cubicBezTo>
                  <a:cubicBezTo>
                    <a:pt x="100" y="11"/>
                    <a:pt x="102" y="13"/>
                    <a:pt x="101" y="15"/>
                  </a:cubicBezTo>
                  <a:cubicBezTo>
                    <a:pt x="100" y="17"/>
                    <a:pt x="98" y="18"/>
                    <a:pt x="96" y="18"/>
                  </a:cubicBezTo>
                  <a:cubicBezTo>
                    <a:pt x="94" y="18"/>
                    <a:pt x="92" y="18"/>
                    <a:pt x="90" y="18"/>
                  </a:cubicBezTo>
                  <a:cubicBezTo>
                    <a:pt x="79" y="18"/>
                    <a:pt x="68" y="18"/>
                    <a:pt x="57" y="18"/>
                  </a:cubicBezTo>
                  <a:cubicBezTo>
                    <a:pt x="53" y="18"/>
                    <a:pt x="48" y="18"/>
                    <a:pt x="45" y="2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3" name="Freeform 3091"/>
            <p:cNvSpPr/>
            <p:nvPr/>
          </p:nvSpPr>
          <p:spPr bwMode="auto">
            <a:xfrm>
              <a:off x="7301" y="1284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2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3" y="2"/>
                    <a:pt x="0" y="2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4" name="Freeform 3092"/>
            <p:cNvSpPr/>
            <p:nvPr/>
          </p:nvSpPr>
          <p:spPr bwMode="auto">
            <a:xfrm>
              <a:off x="7313" y="1287"/>
              <a:ext cx="12" cy="4"/>
            </a:xfrm>
            <a:custGeom>
              <a:avLst/>
              <a:gdLst>
                <a:gd name="T0" fmla="*/ 8 w 8"/>
                <a:gd name="T1" fmla="*/ 2 h 3"/>
                <a:gd name="T2" fmla="*/ 0 w 8"/>
                <a:gd name="T3" fmla="*/ 1 h 3"/>
                <a:gd name="T4" fmla="*/ 8 w 8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2"/>
                  </a:moveTo>
                  <a:cubicBezTo>
                    <a:pt x="5" y="2"/>
                    <a:pt x="2" y="3"/>
                    <a:pt x="0" y="1"/>
                  </a:cubicBezTo>
                  <a:cubicBezTo>
                    <a:pt x="3" y="1"/>
                    <a:pt x="5" y="0"/>
                    <a:pt x="8" y="2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5" name="Freeform 3093"/>
            <p:cNvSpPr/>
            <p:nvPr/>
          </p:nvSpPr>
          <p:spPr bwMode="auto">
            <a:xfrm>
              <a:off x="7270" y="1354"/>
              <a:ext cx="313" cy="171"/>
            </a:xfrm>
            <a:custGeom>
              <a:avLst/>
              <a:gdLst>
                <a:gd name="T0" fmla="*/ 204 w 209"/>
                <a:gd name="T1" fmla="*/ 13 h 114"/>
                <a:gd name="T2" fmla="*/ 208 w 209"/>
                <a:gd name="T3" fmla="*/ 11 h 114"/>
                <a:gd name="T4" fmla="*/ 208 w 209"/>
                <a:gd name="T5" fmla="*/ 27 h 114"/>
                <a:gd name="T6" fmla="*/ 200 w 209"/>
                <a:gd name="T7" fmla="*/ 54 h 114"/>
                <a:gd name="T8" fmla="*/ 163 w 209"/>
                <a:gd name="T9" fmla="*/ 94 h 114"/>
                <a:gd name="T10" fmla="*/ 137 w 209"/>
                <a:gd name="T11" fmla="*/ 113 h 114"/>
                <a:gd name="T12" fmla="*/ 110 w 209"/>
                <a:gd name="T13" fmla="*/ 106 h 114"/>
                <a:gd name="T14" fmla="*/ 82 w 209"/>
                <a:gd name="T15" fmla="*/ 101 h 114"/>
                <a:gd name="T16" fmla="*/ 68 w 209"/>
                <a:gd name="T17" fmla="*/ 100 h 114"/>
                <a:gd name="T18" fmla="*/ 36 w 209"/>
                <a:gd name="T19" fmla="*/ 103 h 114"/>
                <a:gd name="T20" fmla="*/ 30 w 209"/>
                <a:gd name="T21" fmla="*/ 104 h 114"/>
                <a:gd name="T22" fmla="*/ 12 w 209"/>
                <a:gd name="T23" fmla="*/ 88 h 114"/>
                <a:gd name="T24" fmla="*/ 15 w 209"/>
                <a:gd name="T25" fmla="*/ 76 h 114"/>
                <a:gd name="T26" fmla="*/ 19 w 209"/>
                <a:gd name="T27" fmla="*/ 53 h 114"/>
                <a:gd name="T28" fmla="*/ 23 w 209"/>
                <a:gd name="T29" fmla="*/ 30 h 114"/>
                <a:gd name="T30" fmla="*/ 21 w 209"/>
                <a:gd name="T31" fmla="*/ 27 h 114"/>
                <a:gd name="T32" fmla="*/ 15 w 209"/>
                <a:gd name="T33" fmla="*/ 20 h 114"/>
                <a:gd name="T34" fmla="*/ 12 w 209"/>
                <a:gd name="T35" fmla="*/ 18 h 114"/>
                <a:gd name="T36" fmla="*/ 0 w 209"/>
                <a:gd name="T37" fmla="*/ 1 h 114"/>
                <a:gd name="T38" fmla="*/ 0 w 209"/>
                <a:gd name="T39" fmla="*/ 0 h 114"/>
                <a:gd name="T40" fmla="*/ 2 w 209"/>
                <a:gd name="T41" fmla="*/ 0 h 114"/>
                <a:gd name="T42" fmla="*/ 5 w 209"/>
                <a:gd name="T43" fmla="*/ 7 h 114"/>
                <a:gd name="T44" fmla="*/ 13 w 209"/>
                <a:gd name="T45" fmla="*/ 16 h 114"/>
                <a:gd name="T46" fmla="*/ 27 w 209"/>
                <a:gd name="T47" fmla="*/ 35 h 114"/>
                <a:gd name="T48" fmla="*/ 22 w 209"/>
                <a:gd name="T49" fmla="*/ 65 h 114"/>
                <a:gd name="T50" fmla="*/ 18 w 209"/>
                <a:gd name="T51" fmla="*/ 83 h 114"/>
                <a:gd name="T52" fmla="*/ 28 w 209"/>
                <a:gd name="T53" fmla="*/ 94 h 114"/>
                <a:gd name="T54" fmla="*/ 52 w 209"/>
                <a:gd name="T55" fmla="*/ 91 h 114"/>
                <a:gd name="T56" fmla="*/ 72 w 209"/>
                <a:gd name="T57" fmla="*/ 91 h 114"/>
                <a:gd name="T58" fmla="*/ 78 w 209"/>
                <a:gd name="T59" fmla="*/ 92 h 114"/>
                <a:gd name="T60" fmla="*/ 99 w 209"/>
                <a:gd name="T61" fmla="*/ 96 h 114"/>
                <a:gd name="T62" fmla="*/ 129 w 209"/>
                <a:gd name="T63" fmla="*/ 108 h 114"/>
                <a:gd name="T64" fmla="*/ 141 w 209"/>
                <a:gd name="T65" fmla="*/ 105 h 114"/>
                <a:gd name="T66" fmla="*/ 180 w 209"/>
                <a:gd name="T67" fmla="*/ 72 h 114"/>
                <a:gd name="T68" fmla="*/ 192 w 209"/>
                <a:gd name="T69" fmla="*/ 58 h 114"/>
                <a:gd name="T70" fmla="*/ 203 w 209"/>
                <a:gd name="T71" fmla="*/ 23 h 114"/>
                <a:gd name="T72" fmla="*/ 204 w 209"/>
                <a:gd name="T73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9" h="114">
                  <a:moveTo>
                    <a:pt x="204" y="13"/>
                  </a:moveTo>
                  <a:cubicBezTo>
                    <a:pt x="205" y="12"/>
                    <a:pt x="206" y="12"/>
                    <a:pt x="208" y="11"/>
                  </a:cubicBezTo>
                  <a:cubicBezTo>
                    <a:pt x="208" y="17"/>
                    <a:pt x="208" y="22"/>
                    <a:pt x="208" y="27"/>
                  </a:cubicBezTo>
                  <a:cubicBezTo>
                    <a:pt x="209" y="37"/>
                    <a:pt x="205" y="46"/>
                    <a:pt x="200" y="54"/>
                  </a:cubicBezTo>
                  <a:cubicBezTo>
                    <a:pt x="190" y="70"/>
                    <a:pt x="177" y="82"/>
                    <a:pt x="163" y="94"/>
                  </a:cubicBezTo>
                  <a:cubicBezTo>
                    <a:pt x="155" y="102"/>
                    <a:pt x="147" y="109"/>
                    <a:pt x="137" y="113"/>
                  </a:cubicBezTo>
                  <a:cubicBezTo>
                    <a:pt x="127" y="114"/>
                    <a:pt x="119" y="109"/>
                    <a:pt x="110" y="106"/>
                  </a:cubicBezTo>
                  <a:cubicBezTo>
                    <a:pt x="101" y="103"/>
                    <a:pt x="91" y="101"/>
                    <a:pt x="82" y="101"/>
                  </a:cubicBezTo>
                  <a:cubicBezTo>
                    <a:pt x="77" y="101"/>
                    <a:pt x="73" y="100"/>
                    <a:pt x="68" y="100"/>
                  </a:cubicBezTo>
                  <a:cubicBezTo>
                    <a:pt x="57" y="99"/>
                    <a:pt x="46" y="101"/>
                    <a:pt x="36" y="103"/>
                  </a:cubicBezTo>
                  <a:cubicBezTo>
                    <a:pt x="34" y="103"/>
                    <a:pt x="32" y="104"/>
                    <a:pt x="30" y="104"/>
                  </a:cubicBezTo>
                  <a:cubicBezTo>
                    <a:pt x="19" y="106"/>
                    <a:pt x="11" y="100"/>
                    <a:pt x="12" y="88"/>
                  </a:cubicBezTo>
                  <a:cubicBezTo>
                    <a:pt x="12" y="84"/>
                    <a:pt x="14" y="80"/>
                    <a:pt x="15" y="76"/>
                  </a:cubicBezTo>
                  <a:cubicBezTo>
                    <a:pt x="17" y="68"/>
                    <a:pt x="20" y="61"/>
                    <a:pt x="19" y="53"/>
                  </a:cubicBezTo>
                  <a:cubicBezTo>
                    <a:pt x="23" y="46"/>
                    <a:pt x="20" y="38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18" y="26"/>
                    <a:pt x="16" y="23"/>
                    <a:pt x="15" y="20"/>
                  </a:cubicBezTo>
                  <a:cubicBezTo>
                    <a:pt x="14" y="19"/>
                    <a:pt x="13" y="18"/>
                    <a:pt x="12" y="18"/>
                  </a:cubicBezTo>
                  <a:cubicBezTo>
                    <a:pt x="1" y="17"/>
                    <a:pt x="1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2"/>
                    <a:pt x="4" y="4"/>
                    <a:pt x="5" y="7"/>
                  </a:cubicBezTo>
                  <a:cubicBezTo>
                    <a:pt x="6" y="12"/>
                    <a:pt x="9" y="14"/>
                    <a:pt x="13" y="16"/>
                  </a:cubicBezTo>
                  <a:cubicBezTo>
                    <a:pt x="21" y="19"/>
                    <a:pt x="27" y="25"/>
                    <a:pt x="27" y="35"/>
                  </a:cubicBezTo>
                  <a:cubicBezTo>
                    <a:pt x="28" y="45"/>
                    <a:pt x="25" y="55"/>
                    <a:pt x="22" y="65"/>
                  </a:cubicBezTo>
                  <a:cubicBezTo>
                    <a:pt x="20" y="71"/>
                    <a:pt x="19" y="77"/>
                    <a:pt x="18" y="83"/>
                  </a:cubicBezTo>
                  <a:cubicBezTo>
                    <a:pt x="17" y="90"/>
                    <a:pt x="21" y="94"/>
                    <a:pt x="28" y="94"/>
                  </a:cubicBezTo>
                  <a:cubicBezTo>
                    <a:pt x="36" y="93"/>
                    <a:pt x="44" y="92"/>
                    <a:pt x="52" y="91"/>
                  </a:cubicBezTo>
                  <a:cubicBezTo>
                    <a:pt x="58" y="90"/>
                    <a:pt x="65" y="89"/>
                    <a:pt x="72" y="91"/>
                  </a:cubicBezTo>
                  <a:cubicBezTo>
                    <a:pt x="74" y="91"/>
                    <a:pt x="76" y="92"/>
                    <a:pt x="78" y="92"/>
                  </a:cubicBezTo>
                  <a:cubicBezTo>
                    <a:pt x="86" y="89"/>
                    <a:pt x="93" y="93"/>
                    <a:pt x="99" y="96"/>
                  </a:cubicBezTo>
                  <a:cubicBezTo>
                    <a:pt x="109" y="101"/>
                    <a:pt x="119" y="104"/>
                    <a:pt x="129" y="108"/>
                  </a:cubicBezTo>
                  <a:cubicBezTo>
                    <a:pt x="134" y="110"/>
                    <a:pt x="137" y="108"/>
                    <a:pt x="141" y="105"/>
                  </a:cubicBezTo>
                  <a:cubicBezTo>
                    <a:pt x="156" y="96"/>
                    <a:pt x="169" y="86"/>
                    <a:pt x="180" y="72"/>
                  </a:cubicBezTo>
                  <a:cubicBezTo>
                    <a:pt x="183" y="67"/>
                    <a:pt x="188" y="63"/>
                    <a:pt x="192" y="58"/>
                  </a:cubicBezTo>
                  <a:cubicBezTo>
                    <a:pt x="201" y="49"/>
                    <a:pt x="206" y="37"/>
                    <a:pt x="203" y="23"/>
                  </a:cubicBezTo>
                  <a:cubicBezTo>
                    <a:pt x="202" y="20"/>
                    <a:pt x="203" y="17"/>
                    <a:pt x="204" y="13"/>
                  </a:cubicBezTo>
                  <a:close/>
                </a:path>
              </a:pathLst>
            </a:custGeom>
            <a:solidFill>
              <a:srgbClr val="FC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6" name="Freeform 3094"/>
            <p:cNvSpPr/>
            <p:nvPr/>
          </p:nvSpPr>
          <p:spPr bwMode="auto">
            <a:xfrm>
              <a:off x="7480" y="1357"/>
              <a:ext cx="144" cy="186"/>
            </a:xfrm>
            <a:custGeom>
              <a:avLst/>
              <a:gdLst>
                <a:gd name="T0" fmla="*/ 81 w 96"/>
                <a:gd name="T1" fmla="*/ 0 h 124"/>
                <a:gd name="T2" fmla="*/ 85 w 96"/>
                <a:gd name="T3" fmla="*/ 0 h 124"/>
                <a:gd name="T4" fmla="*/ 83 w 96"/>
                <a:gd name="T5" fmla="*/ 6 h 124"/>
                <a:gd name="T6" fmla="*/ 96 w 96"/>
                <a:gd name="T7" fmla="*/ 21 h 124"/>
                <a:gd name="T8" fmla="*/ 89 w 96"/>
                <a:gd name="T9" fmla="*/ 23 h 124"/>
                <a:gd name="T10" fmla="*/ 84 w 96"/>
                <a:gd name="T11" fmla="*/ 25 h 124"/>
                <a:gd name="T12" fmla="*/ 88 w 96"/>
                <a:gd name="T13" fmla="*/ 30 h 124"/>
                <a:gd name="T14" fmla="*/ 83 w 96"/>
                <a:gd name="T15" fmla="*/ 38 h 124"/>
                <a:gd name="T16" fmla="*/ 79 w 96"/>
                <a:gd name="T17" fmla="*/ 52 h 124"/>
                <a:gd name="T18" fmla="*/ 71 w 96"/>
                <a:gd name="T19" fmla="*/ 65 h 124"/>
                <a:gd name="T20" fmla="*/ 69 w 96"/>
                <a:gd name="T21" fmla="*/ 67 h 124"/>
                <a:gd name="T22" fmla="*/ 23 w 96"/>
                <a:gd name="T23" fmla="*/ 107 h 124"/>
                <a:gd name="T24" fmla="*/ 23 w 96"/>
                <a:gd name="T25" fmla="*/ 107 h 124"/>
                <a:gd name="T26" fmla="*/ 21 w 96"/>
                <a:gd name="T27" fmla="*/ 109 h 124"/>
                <a:gd name="T28" fmla="*/ 21 w 96"/>
                <a:gd name="T29" fmla="*/ 109 h 124"/>
                <a:gd name="T30" fmla="*/ 16 w 96"/>
                <a:gd name="T31" fmla="*/ 113 h 124"/>
                <a:gd name="T32" fmla="*/ 16 w 96"/>
                <a:gd name="T33" fmla="*/ 113 h 124"/>
                <a:gd name="T34" fmla="*/ 14 w 96"/>
                <a:gd name="T35" fmla="*/ 115 h 124"/>
                <a:gd name="T36" fmla="*/ 14 w 96"/>
                <a:gd name="T37" fmla="*/ 115 h 124"/>
                <a:gd name="T38" fmla="*/ 2 w 96"/>
                <a:gd name="T39" fmla="*/ 124 h 124"/>
                <a:gd name="T40" fmla="*/ 6 w 96"/>
                <a:gd name="T41" fmla="*/ 113 h 124"/>
                <a:gd name="T42" fmla="*/ 35 w 96"/>
                <a:gd name="T43" fmla="*/ 88 h 124"/>
                <a:gd name="T44" fmla="*/ 72 w 96"/>
                <a:gd name="T45" fmla="*/ 40 h 124"/>
                <a:gd name="T46" fmla="*/ 75 w 96"/>
                <a:gd name="T47" fmla="*/ 14 h 124"/>
                <a:gd name="T48" fmla="*/ 77 w 96"/>
                <a:gd name="T49" fmla="*/ 5 h 124"/>
                <a:gd name="T50" fmla="*/ 81 w 96"/>
                <a:gd name="T5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124">
                  <a:moveTo>
                    <a:pt x="81" y="0"/>
                  </a:moveTo>
                  <a:cubicBezTo>
                    <a:pt x="82" y="0"/>
                    <a:pt x="84" y="0"/>
                    <a:pt x="85" y="0"/>
                  </a:cubicBezTo>
                  <a:cubicBezTo>
                    <a:pt x="84" y="2"/>
                    <a:pt x="83" y="4"/>
                    <a:pt x="83" y="6"/>
                  </a:cubicBezTo>
                  <a:cubicBezTo>
                    <a:pt x="82" y="20"/>
                    <a:pt x="82" y="20"/>
                    <a:pt x="96" y="21"/>
                  </a:cubicBezTo>
                  <a:cubicBezTo>
                    <a:pt x="94" y="23"/>
                    <a:pt x="92" y="23"/>
                    <a:pt x="89" y="23"/>
                  </a:cubicBezTo>
                  <a:cubicBezTo>
                    <a:pt x="87" y="23"/>
                    <a:pt x="84" y="22"/>
                    <a:pt x="84" y="25"/>
                  </a:cubicBezTo>
                  <a:cubicBezTo>
                    <a:pt x="83" y="28"/>
                    <a:pt x="87" y="28"/>
                    <a:pt x="88" y="30"/>
                  </a:cubicBezTo>
                  <a:cubicBezTo>
                    <a:pt x="86" y="32"/>
                    <a:pt x="82" y="34"/>
                    <a:pt x="83" y="38"/>
                  </a:cubicBezTo>
                  <a:cubicBezTo>
                    <a:pt x="86" y="44"/>
                    <a:pt x="80" y="47"/>
                    <a:pt x="79" y="52"/>
                  </a:cubicBezTo>
                  <a:cubicBezTo>
                    <a:pt x="76" y="56"/>
                    <a:pt x="72" y="60"/>
                    <a:pt x="71" y="65"/>
                  </a:cubicBezTo>
                  <a:cubicBezTo>
                    <a:pt x="70" y="66"/>
                    <a:pt x="70" y="67"/>
                    <a:pt x="69" y="67"/>
                  </a:cubicBezTo>
                  <a:cubicBezTo>
                    <a:pt x="53" y="80"/>
                    <a:pt x="40" y="96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8"/>
                    <a:pt x="22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8" y="111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5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8" y="116"/>
                    <a:pt x="6" y="121"/>
                    <a:pt x="2" y="124"/>
                  </a:cubicBezTo>
                  <a:cubicBezTo>
                    <a:pt x="0" y="119"/>
                    <a:pt x="2" y="116"/>
                    <a:pt x="6" y="113"/>
                  </a:cubicBezTo>
                  <a:cubicBezTo>
                    <a:pt x="16" y="105"/>
                    <a:pt x="26" y="97"/>
                    <a:pt x="35" y="88"/>
                  </a:cubicBezTo>
                  <a:cubicBezTo>
                    <a:pt x="50" y="74"/>
                    <a:pt x="64" y="59"/>
                    <a:pt x="72" y="40"/>
                  </a:cubicBezTo>
                  <a:cubicBezTo>
                    <a:pt x="76" y="32"/>
                    <a:pt x="75" y="23"/>
                    <a:pt x="75" y="14"/>
                  </a:cubicBezTo>
                  <a:cubicBezTo>
                    <a:pt x="75" y="11"/>
                    <a:pt x="74" y="8"/>
                    <a:pt x="77" y="5"/>
                  </a:cubicBezTo>
                  <a:cubicBezTo>
                    <a:pt x="79" y="3"/>
                    <a:pt x="80" y="2"/>
                    <a:pt x="81" y="0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7" name="Freeform 3095"/>
            <p:cNvSpPr/>
            <p:nvPr/>
          </p:nvSpPr>
          <p:spPr bwMode="auto">
            <a:xfrm>
              <a:off x="7477" y="1365"/>
              <a:ext cx="123" cy="181"/>
            </a:xfrm>
            <a:custGeom>
              <a:avLst/>
              <a:gdLst>
                <a:gd name="T0" fmla="*/ 79 w 82"/>
                <a:gd name="T1" fmla="*/ 0 h 121"/>
                <a:gd name="T2" fmla="*/ 79 w 82"/>
                <a:gd name="T3" fmla="*/ 30 h 121"/>
                <a:gd name="T4" fmla="*/ 78 w 82"/>
                <a:gd name="T5" fmla="*/ 33 h 121"/>
                <a:gd name="T6" fmla="*/ 58 w 82"/>
                <a:gd name="T7" fmla="*/ 65 h 121"/>
                <a:gd name="T8" fmla="*/ 13 w 82"/>
                <a:gd name="T9" fmla="*/ 106 h 121"/>
                <a:gd name="T10" fmla="*/ 4 w 82"/>
                <a:gd name="T11" fmla="*/ 119 h 121"/>
                <a:gd name="T12" fmla="*/ 2 w 82"/>
                <a:gd name="T13" fmla="*/ 121 h 121"/>
                <a:gd name="T14" fmla="*/ 0 w 82"/>
                <a:gd name="T15" fmla="*/ 112 h 121"/>
                <a:gd name="T16" fmla="*/ 9 w 82"/>
                <a:gd name="T17" fmla="*/ 104 h 121"/>
                <a:gd name="T18" fmla="*/ 58 w 82"/>
                <a:gd name="T19" fmla="*/ 58 h 121"/>
                <a:gd name="T20" fmla="*/ 75 w 82"/>
                <a:gd name="T21" fmla="*/ 27 h 121"/>
                <a:gd name="T22" fmla="*/ 74 w 82"/>
                <a:gd name="T23" fmla="*/ 10 h 121"/>
                <a:gd name="T24" fmla="*/ 79 w 82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21">
                  <a:moveTo>
                    <a:pt x="79" y="0"/>
                  </a:moveTo>
                  <a:cubicBezTo>
                    <a:pt x="82" y="10"/>
                    <a:pt x="78" y="20"/>
                    <a:pt x="79" y="30"/>
                  </a:cubicBezTo>
                  <a:cubicBezTo>
                    <a:pt x="79" y="31"/>
                    <a:pt x="78" y="32"/>
                    <a:pt x="78" y="33"/>
                  </a:cubicBezTo>
                  <a:cubicBezTo>
                    <a:pt x="71" y="44"/>
                    <a:pt x="67" y="55"/>
                    <a:pt x="58" y="65"/>
                  </a:cubicBezTo>
                  <a:cubicBezTo>
                    <a:pt x="45" y="80"/>
                    <a:pt x="29" y="94"/>
                    <a:pt x="13" y="106"/>
                  </a:cubicBezTo>
                  <a:cubicBezTo>
                    <a:pt x="9" y="110"/>
                    <a:pt x="4" y="113"/>
                    <a:pt x="4" y="119"/>
                  </a:cubicBezTo>
                  <a:cubicBezTo>
                    <a:pt x="4" y="120"/>
                    <a:pt x="3" y="121"/>
                    <a:pt x="2" y="121"/>
                  </a:cubicBezTo>
                  <a:cubicBezTo>
                    <a:pt x="2" y="118"/>
                    <a:pt x="2" y="115"/>
                    <a:pt x="0" y="112"/>
                  </a:cubicBezTo>
                  <a:cubicBezTo>
                    <a:pt x="2" y="108"/>
                    <a:pt x="6" y="106"/>
                    <a:pt x="9" y="104"/>
                  </a:cubicBezTo>
                  <a:cubicBezTo>
                    <a:pt x="28" y="91"/>
                    <a:pt x="43" y="74"/>
                    <a:pt x="58" y="58"/>
                  </a:cubicBezTo>
                  <a:cubicBezTo>
                    <a:pt x="67" y="50"/>
                    <a:pt x="71" y="38"/>
                    <a:pt x="75" y="27"/>
                  </a:cubicBezTo>
                  <a:cubicBezTo>
                    <a:pt x="77" y="22"/>
                    <a:pt x="75" y="16"/>
                    <a:pt x="74" y="10"/>
                  </a:cubicBezTo>
                  <a:cubicBezTo>
                    <a:pt x="73" y="4"/>
                    <a:pt x="73" y="3"/>
                    <a:pt x="79" y="0"/>
                  </a:cubicBezTo>
                  <a:close/>
                </a:path>
              </a:pathLst>
            </a:custGeom>
            <a:solidFill>
              <a:srgbClr val="F4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8" name="Freeform 3096"/>
            <p:cNvSpPr/>
            <p:nvPr/>
          </p:nvSpPr>
          <p:spPr bwMode="auto">
            <a:xfrm>
              <a:off x="6706" y="1440"/>
              <a:ext cx="25" cy="43"/>
            </a:xfrm>
            <a:custGeom>
              <a:avLst/>
              <a:gdLst>
                <a:gd name="T0" fmla="*/ 7 w 17"/>
                <a:gd name="T1" fmla="*/ 0 h 29"/>
                <a:gd name="T2" fmla="*/ 13 w 17"/>
                <a:gd name="T3" fmla="*/ 8 h 29"/>
                <a:gd name="T4" fmla="*/ 10 w 17"/>
                <a:gd name="T5" fmla="*/ 29 h 29"/>
                <a:gd name="T6" fmla="*/ 0 w 17"/>
                <a:gd name="T7" fmla="*/ 23 h 29"/>
                <a:gd name="T8" fmla="*/ 2 w 17"/>
                <a:gd name="T9" fmla="*/ 15 h 29"/>
                <a:gd name="T10" fmla="*/ 7 w 1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9">
                  <a:moveTo>
                    <a:pt x="7" y="0"/>
                  </a:moveTo>
                  <a:cubicBezTo>
                    <a:pt x="9" y="3"/>
                    <a:pt x="11" y="5"/>
                    <a:pt x="13" y="8"/>
                  </a:cubicBezTo>
                  <a:cubicBezTo>
                    <a:pt x="17" y="16"/>
                    <a:pt x="15" y="23"/>
                    <a:pt x="10" y="29"/>
                  </a:cubicBezTo>
                  <a:cubicBezTo>
                    <a:pt x="9" y="24"/>
                    <a:pt x="3" y="26"/>
                    <a:pt x="0" y="23"/>
                  </a:cubicBezTo>
                  <a:cubicBezTo>
                    <a:pt x="2" y="21"/>
                    <a:pt x="3" y="18"/>
                    <a:pt x="2" y="15"/>
                  </a:cubicBezTo>
                  <a:cubicBezTo>
                    <a:pt x="1" y="9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EC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9" name="Freeform 3097"/>
            <p:cNvSpPr/>
            <p:nvPr/>
          </p:nvSpPr>
          <p:spPr bwMode="auto">
            <a:xfrm>
              <a:off x="6730" y="1461"/>
              <a:ext cx="27" cy="57"/>
            </a:xfrm>
            <a:custGeom>
              <a:avLst/>
              <a:gdLst>
                <a:gd name="T0" fmla="*/ 3 w 18"/>
                <a:gd name="T1" fmla="*/ 0 h 38"/>
                <a:gd name="T2" fmla="*/ 7 w 18"/>
                <a:gd name="T3" fmla="*/ 17 h 38"/>
                <a:gd name="T4" fmla="*/ 8 w 18"/>
                <a:gd name="T5" fmla="*/ 26 h 38"/>
                <a:gd name="T6" fmla="*/ 18 w 18"/>
                <a:gd name="T7" fmla="*/ 34 h 38"/>
                <a:gd name="T8" fmla="*/ 16 w 18"/>
                <a:gd name="T9" fmla="*/ 38 h 38"/>
                <a:gd name="T10" fmla="*/ 8 w 18"/>
                <a:gd name="T11" fmla="*/ 32 h 38"/>
                <a:gd name="T12" fmla="*/ 2 w 18"/>
                <a:gd name="T13" fmla="*/ 15 h 38"/>
                <a:gd name="T14" fmla="*/ 3 w 18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8">
                  <a:moveTo>
                    <a:pt x="3" y="0"/>
                  </a:moveTo>
                  <a:cubicBezTo>
                    <a:pt x="11" y="7"/>
                    <a:pt x="12" y="8"/>
                    <a:pt x="7" y="17"/>
                  </a:cubicBezTo>
                  <a:cubicBezTo>
                    <a:pt x="5" y="20"/>
                    <a:pt x="6" y="23"/>
                    <a:pt x="8" y="26"/>
                  </a:cubicBezTo>
                  <a:cubicBezTo>
                    <a:pt x="12" y="29"/>
                    <a:pt x="15" y="31"/>
                    <a:pt x="18" y="34"/>
                  </a:cubicBezTo>
                  <a:cubicBezTo>
                    <a:pt x="18" y="36"/>
                    <a:pt x="17" y="37"/>
                    <a:pt x="16" y="38"/>
                  </a:cubicBezTo>
                  <a:cubicBezTo>
                    <a:pt x="14" y="36"/>
                    <a:pt x="11" y="33"/>
                    <a:pt x="8" y="32"/>
                  </a:cubicBezTo>
                  <a:cubicBezTo>
                    <a:pt x="1" y="28"/>
                    <a:pt x="0" y="22"/>
                    <a:pt x="2" y="15"/>
                  </a:cubicBezTo>
                  <a:cubicBezTo>
                    <a:pt x="3" y="10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D7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0" name="Freeform 3098"/>
            <p:cNvSpPr/>
            <p:nvPr/>
          </p:nvSpPr>
          <p:spPr bwMode="auto">
            <a:xfrm>
              <a:off x="6787" y="1593"/>
              <a:ext cx="79" cy="37"/>
            </a:xfrm>
            <a:custGeom>
              <a:avLst/>
              <a:gdLst>
                <a:gd name="T0" fmla="*/ 29 w 53"/>
                <a:gd name="T1" fmla="*/ 23 h 25"/>
                <a:gd name="T2" fmla="*/ 9 w 53"/>
                <a:gd name="T3" fmla="*/ 9 h 25"/>
                <a:gd name="T4" fmla="*/ 0 w 53"/>
                <a:gd name="T5" fmla="*/ 0 h 25"/>
                <a:gd name="T6" fmla="*/ 3 w 53"/>
                <a:gd name="T7" fmla="*/ 0 h 25"/>
                <a:gd name="T8" fmla="*/ 3 w 53"/>
                <a:gd name="T9" fmla="*/ 0 h 25"/>
                <a:gd name="T10" fmla="*/ 5 w 53"/>
                <a:gd name="T11" fmla="*/ 2 h 25"/>
                <a:gd name="T12" fmla="*/ 21 w 53"/>
                <a:gd name="T13" fmla="*/ 11 h 25"/>
                <a:gd name="T14" fmla="*/ 27 w 53"/>
                <a:gd name="T15" fmla="*/ 8 h 25"/>
                <a:gd name="T16" fmla="*/ 30 w 53"/>
                <a:gd name="T17" fmla="*/ 4 h 25"/>
                <a:gd name="T18" fmla="*/ 28 w 53"/>
                <a:gd name="T19" fmla="*/ 0 h 25"/>
                <a:gd name="T20" fmla="*/ 40 w 53"/>
                <a:gd name="T21" fmla="*/ 6 h 25"/>
                <a:gd name="T22" fmla="*/ 48 w 53"/>
                <a:gd name="T23" fmla="*/ 12 h 25"/>
                <a:gd name="T24" fmla="*/ 52 w 53"/>
                <a:gd name="T25" fmla="*/ 19 h 25"/>
                <a:gd name="T26" fmla="*/ 45 w 53"/>
                <a:gd name="T27" fmla="*/ 24 h 25"/>
                <a:gd name="T28" fmla="*/ 29 w 53"/>
                <a:gd name="T2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5">
                  <a:moveTo>
                    <a:pt x="29" y="23"/>
                  </a:moveTo>
                  <a:cubicBezTo>
                    <a:pt x="24" y="16"/>
                    <a:pt x="16" y="13"/>
                    <a:pt x="9" y="9"/>
                  </a:cubicBezTo>
                  <a:cubicBezTo>
                    <a:pt x="7" y="5"/>
                    <a:pt x="2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11" y="5"/>
                    <a:pt x="16" y="8"/>
                    <a:pt x="21" y="11"/>
                  </a:cubicBezTo>
                  <a:cubicBezTo>
                    <a:pt x="23" y="12"/>
                    <a:pt x="27" y="14"/>
                    <a:pt x="27" y="8"/>
                  </a:cubicBezTo>
                  <a:cubicBezTo>
                    <a:pt x="29" y="8"/>
                    <a:pt x="32" y="7"/>
                    <a:pt x="30" y="4"/>
                  </a:cubicBezTo>
                  <a:cubicBezTo>
                    <a:pt x="29" y="3"/>
                    <a:pt x="29" y="1"/>
                    <a:pt x="28" y="0"/>
                  </a:cubicBezTo>
                  <a:cubicBezTo>
                    <a:pt x="32" y="2"/>
                    <a:pt x="36" y="4"/>
                    <a:pt x="40" y="6"/>
                  </a:cubicBezTo>
                  <a:cubicBezTo>
                    <a:pt x="42" y="9"/>
                    <a:pt x="46" y="10"/>
                    <a:pt x="48" y="12"/>
                  </a:cubicBezTo>
                  <a:cubicBezTo>
                    <a:pt x="51" y="14"/>
                    <a:pt x="53" y="16"/>
                    <a:pt x="52" y="19"/>
                  </a:cubicBezTo>
                  <a:cubicBezTo>
                    <a:pt x="51" y="22"/>
                    <a:pt x="48" y="23"/>
                    <a:pt x="45" y="24"/>
                  </a:cubicBezTo>
                  <a:cubicBezTo>
                    <a:pt x="40" y="25"/>
                    <a:pt x="34" y="23"/>
                    <a:pt x="29" y="23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1" name="Freeform 3099"/>
            <p:cNvSpPr/>
            <p:nvPr/>
          </p:nvSpPr>
          <p:spPr bwMode="auto">
            <a:xfrm>
              <a:off x="6757" y="153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2" name="Freeform 3100"/>
            <p:cNvSpPr/>
            <p:nvPr/>
          </p:nvSpPr>
          <p:spPr bwMode="auto">
            <a:xfrm>
              <a:off x="6944" y="4210"/>
              <a:ext cx="21" cy="15"/>
            </a:xfrm>
            <a:custGeom>
              <a:avLst/>
              <a:gdLst>
                <a:gd name="T0" fmla="*/ 0 w 14"/>
                <a:gd name="T1" fmla="*/ 10 h 10"/>
                <a:gd name="T2" fmla="*/ 14 w 14"/>
                <a:gd name="T3" fmla="*/ 0 h 10"/>
                <a:gd name="T4" fmla="*/ 0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3" y="5"/>
                    <a:pt x="8" y="2"/>
                    <a:pt x="14" y="0"/>
                  </a:cubicBezTo>
                  <a:cubicBezTo>
                    <a:pt x="12" y="7"/>
                    <a:pt x="6" y="8"/>
                    <a:pt x="0" y="10"/>
                  </a:cubicBezTo>
                  <a:close/>
                </a:path>
              </a:pathLst>
            </a:custGeom>
            <a:solidFill>
              <a:srgbClr val="F7E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3" name="Freeform 3101"/>
            <p:cNvSpPr/>
            <p:nvPr/>
          </p:nvSpPr>
          <p:spPr bwMode="auto">
            <a:xfrm>
              <a:off x="5870" y="1662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4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A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4" name="Freeform 3102"/>
            <p:cNvSpPr/>
            <p:nvPr/>
          </p:nvSpPr>
          <p:spPr bwMode="auto">
            <a:xfrm>
              <a:off x="5899" y="1665"/>
              <a:ext cx="4" cy="3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E2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5" name="Freeform 3103"/>
            <p:cNvSpPr/>
            <p:nvPr/>
          </p:nvSpPr>
          <p:spPr bwMode="auto">
            <a:xfrm>
              <a:off x="5899" y="1621"/>
              <a:ext cx="21" cy="47"/>
            </a:xfrm>
            <a:custGeom>
              <a:avLst/>
              <a:gdLst>
                <a:gd name="T0" fmla="*/ 2 w 14"/>
                <a:gd name="T1" fmla="*/ 31 h 31"/>
                <a:gd name="T2" fmla="*/ 0 w 14"/>
                <a:gd name="T3" fmla="*/ 29 h 31"/>
                <a:gd name="T4" fmla="*/ 0 w 14"/>
                <a:gd name="T5" fmla="*/ 27 h 31"/>
                <a:gd name="T6" fmla="*/ 0 w 14"/>
                <a:gd name="T7" fmla="*/ 25 h 31"/>
                <a:gd name="T8" fmla="*/ 0 w 14"/>
                <a:gd name="T9" fmla="*/ 23 h 31"/>
                <a:gd name="T10" fmla="*/ 2 w 14"/>
                <a:gd name="T11" fmla="*/ 17 h 31"/>
                <a:gd name="T12" fmla="*/ 8 w 14"/>
                <a:gd name="T13" fmla="*/ 0 h 31"/>
                <a:gd name="T14" fmla="*/ 12 w 14"/>
                <a:gd name="T15" fmla="*/ 8 h 31"/>
                <a:gd name="T16" fmla="*/ 6 w 14"/>
                <a:gd name="T17" fmla="*/ 24 h 31"/>
                <a:gd name="T18" fmla="*/ 2 w 14"/>
                <a:gd name="T1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31">
                  <a:moveTo>
                    <a:pt x="2" y="31"/>
                  </a:moveTo>
                  <a:cubicBezTo>
                    <a:pt x="2" y="30"/>
                    <a:pt x="1" y="30"/>
                    <a:pt x="0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2" y="22"/>
                    <a:pt x="0" y="19"/>
                    <a:pt x="2" y="17"/>
                  </a:cubicBezTo>
                  <a:cubicBezTo>
                    <a:pt x="4" y="12"/>
                    <a:pt x="5" y="6"/>
                    <a:pt x="8" y="0"/>
                  </a:cubicBezTo>
                  <a:cubicBezTo>
                    <a:pt x="14" y="1"/>
                    <a:pt x="14" y="2"/>
                    <a:pt x="12" y="8"/>
                  </a:cubicBezTo>
                  <a:cubicBezTo>
                    <a:pt x="9" y="13"/>
                    <a:pt x="7" y="19"/>
                    <a:pt x="6" y="24"/>
                  </a:cubicBezTo>
                  <a:cubicBezTo>
                    <a:pt x="6" y="27"/>
                    <a:pt x="6" y="30"/>
                    <a:pt x="2" y="31"/>
                  </a:cubicBezTo>
                  <a:close/>
                </a:path>
              </a:pathLst>
            </a:custGeom>
            <a:solidFill>
              <a:srgbClr val="EA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6" name="Freeform 3104"/>
            <p:cNvSpPr/>
            <p:nvPr/>
          </p:nvSpPr>
          <p:spPr bwMode="auto">
            <a:xfrm>
              <a:off x="5896" y="1647"/>
              <a:ext cx="6" cy="9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5"/>
                    <a:pt x="2" y="6"/>
                  </a:cubicBezTo>
                  <a:cubicBezTo>
                    <a:pt x="2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7" name="Freeform 3105"/>
            <p:cNvSpPr/>
            <p:nvPr/>
          </p:nvSpPr>
          <p:spPr bwMode="auto">
            <a:xfrm>
              <a:off x="5899" y="1659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8" name="Freeform 3106"/>
            <p:cNvSpPr/>
            <p:nvPr/>
          </p:nvSpPr>
          <p:spPr bwMode="auto">
            <a:xfrm>
              <a:off x="6790" y="179"/>
              <a:ext cx="6" cy="6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1 h 4"/>
                <a:gd name="T4" fmla="*/ 2 w 4"/>
                <a:gd name="T5" fmla="*/ 0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0" y="3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CAA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9" name="Freeform 3107"/>
            <p:cNvSpPr/>
            <p:nvPr/>
          </p:nvSpPr>
          <p:spPr bwMode="auto">
            <a:xfrm>
              <a:off x="6781" y="12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0" name="Freeform 3108"/>
            <p:cNvSpPr/>
            <p:nvPr/>
          </p:nvSpPr>
          <p:spPr bwMode="auto">
            <a:xfrm>
              <a:off x="6781" y="135"/>
              <a:ext cx="3" cy="6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2" y="0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DA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1" name="Freeform 3109"/>
            <p:cNvSpPr/>
            <p:nvPr/>
          </p:nvSpPr>
          <p:spPr bwMode="auto">
            <a:xfrm>
              <a:off x="6824" y="8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2" name="Freeform 3110"/>
            <p:cNvSpPr/>
            <p:nvPr/>
          </p:nvSpPr>
          <p:spPr bwMode="auto">
            <a:xfrm>
              <a:off x="6827" y="84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3" name="Freeform 3111"/>
            <p:cNvSpPr/>
            <p:nvPr/>
          </p:nvSpPr>
          <p:spPr bwMode="auto">
            <a:xfrm>
              <a:off x="6829" y="8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5D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4" name="Freeform 3112"/>
            <p:cNvSpPr/>
            <p:nvPr/>
          </p:nvSpPr>
          <p:spPr bwMode="auto">
            <a:xfrm>
              <a:off x="5914" y="1077"/>
              <a:ext cx="190" cy="261"/>
            </a:xfrm>
            <a:custGeom>
              <a:avLst/>
              <a:gdLst>
                <a:gd name="T0" fmla="*/ 0 w 127"/>
                <a:gd name="T1" fmla="*/ 2 h 174"/>
                <a:gd name="T2" fmla="*/ 2 w 127"/>
                <a:gd name="T3" fmla="*/ 0 h 174"/>
                <a:gd name="T4" fmla="*/ 20 w 127"/>
                <a:gd name="T5" fmla="*/ 18 h 174"/>
                <a:gd name="T6" fmla="*/ 24 w 127"/>
                <a:gd name="T7" fmla="*/ 32 h 174"/>
                <a:gd name="T8" fmla="*/ 21 w 127"/>
                <a:gd name="T9" fmla="*/ 43 h 174"/>
                <a:gd name="T10" fmla="*/ 28 w 127"/>
                <a:gd name="T11" fmla="*/ 64 h 174"/>
                <a:gd name="T12" fmla="*/ 43 w 127"/>
                <a:gd name="T13" fmla="*/ 67 h 174"/>
                <a:gd name="T14" fmla="*/ 64 w 127"/>
                <a:gd name="T15" fmla="*/ 59 h 174"/>
                <a:gd name="T16" fmla="*/ 95 w 127"/>
                <a:gd name="T17" fmla="*/ 62 h 174"/>
                <a:gd name="T18" fmla="*/ 115 w 127"/>
                <a:gd name="T19" fmla="*/ 68 h 174"/>
                <a:gd name="T20" fmla="*/ 119 w 127"/>
                <a:gd name="T21" fmla="*/ 66 h 174"/>
                <a:gd name="T22" fmla="*/ 125 w 127"/>
                <a:gd name="T23" fmla="*/ 68 h 174"/>
                <a:gd name="T24" fmla="*/ 127 w 127"/>
                <a:gd name="T25" fmla="*/ 79 h 174"/>
                <a:gd name="T26" fmla="*/ 121 w 127"/>
                <a:gd name="T27" fmla="*/ 75 h 174"/>
                <a:gd name="T28" fmla="*/ 100 w 127"/>
                <a:gd name="T29" fmla="*/ 68 h 174"/>
                <a:gd name="T30" fmla="*/ 55 w 127"/>
                <a:gd name="T31" fmla="*/ 68 h 174"/>
                <a:gd name="T32" fmla="*/ 51 w 127"/>
                <a:gd name="T33" fmla="*/ 79 h 174"/>
                <a:gd name="T34" fmla="*/ 54 w 127"/>
                <a:gd name="T35" fmla="*/ 94 h 174"/>
                <a:gd name="T36" fmla="*/ 58 w 127"/>
                <a:gd name="T37" fmla="*/ 100 h 174"/>
                <a:gd name="T38" fmla="*/ 70 w 127"/>
                <a:gd name="T39" fmla="*/ 109 h 174"/>
                <a:gd name="T40" fmla="*/ 69 w 127"/>
                <a:gd name="T41" fmla="*/ 124 h 174"/>
                <a:gd name="T42" fmla="*/ 68 w 127"/>
                <a:gd name="T43" fmla="*/ 145 h 174"/>
                <a:gd name="T44" fmla="*/ 80 w 127"/>
                <a:gd name="T45" fmla="*/ 163 h 174"/>
                <a:gd name="T46" fmla="*/ 75 w 127"/>
                <a:gd name="T47" fmla="*/ 173 h 174"/>
                <a:gd name="T48" fmla="*/ 55 w 127"/>
                <a:gd name="T49" fmla="*/ 165 h 174"/>
                <a:gd name="T50" fmla="*/ 48 w 127"/>
                <a:gd name="T51" fmla="*/ 135 h 174"/>
                <a:gd name="T52" fmla="*/ 38 w 127"/>
                <a:gd name="T53" fmla="*/ 117 h 174"/>
                <a:gd name="T54" fmla="*/ 38 w 127"/>
                <a:gd name="T55" fmla="*/ 116 h 174"/>
                <a:gd name="T56" fmla="*/ 38 w 127"/>
                <a:gd name="T57" fmla="*/ 116 h 174"/>
                <a:gd name="T58" fmla="*/ 38 w 127"/>
                <a:gd name="T59" fmla="*/ 105 h 174"/>
                <a:gd name="T60" fmla="*/ 21 w 127"/>
                <a:gd name="T61" fmla="*/ 81 h 174"/>
                <a:gd name="T62" fmla="*/ 15 w 127"/>
                <a:gd name="T63" fmla="*/ 66 h 174"/>
                <a:gd name="T64" fmla="*/ 17 w 127"/>
                <a:gd name="T65" fmla="*/ 35 h 174"/>
                <a:gd name="T66" fmla="*/ 8 w 127"/>
                <a:gd name="T67" fmla="*/ 12 h 174"/>
                <a:gd name="T68" fmla="*/ 8 w 127"/>
                <a:gd name="T69" fmla="*/ 12 h 174"/>
                <a:gd name="T70" fmla="*/ 6 w 127"/>
                <a:gd name="T71" fmla="*/ 10 h 174"/>
                <a:gd name="T72" fmla="*/ 0 w 127"/>
                <a:gd name="T73" fmla="*/ 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7" h="174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8" y="6"/>
                    <a:pt x="15" y="11"/>
                    <a:pt x="20" y="18"/>
                  </a:cubicBezTo>
                  <a:cubicBezTo>
                    <a:pt x="24" y="22"/>
                    <a:pt x="25" y="27"/>
                    <a:pt x="24" y="32"/>
                  </a:cubicBezTo>
                  <a:cubicBezTo>
                    <a:pt x="23" y="36"/>
                    <a:pt x="22" y="39"/>
                    <a:pt x="21" y="43"/>
                  </a:cubicBezTo>
                  <a:cubicBezTo>
                    <a:pt x="20" y="51"/>
                    <a:pt x="21" y="58"/>
                    <a:pt x="28" y="64"/>
                  </a:cubicBezTo>
                  <a:cubicBezTo>
                    <a:pt x="33" y="70"/>
                    <a:pt x="36" y="71"/>
                    <a:pt x="43" y="67"/>
                  </a:cubicBezTo>
                  <a:cubicBezTo>
                    <a:pt x="50" y="64"/>
                    <a:pt x="56" y="61"/>
                    <a:pt x="64" y="59"/>
                  </a:cubicBezTo>
                  <a:cubicBezTo>
                    <a:pt x="75" y="57"/>
                    <a:pt x="85" y="58"/>
                    <a:pt x="95" y="62"/>
                  </a:cubicBezTo>
                  <a:cubicBezTo>
                    <a:pt x="102" y="64"/>
                    <a:pt x="108" y="66"/>
                    <a:pt x="115" y="68"/>
                  </a:cubicBezTo>
                  <a:cubicBezTo>
                    <a:pt x="117" y="69"/>
                    <a:pt x="118" y="68"/>
                    <a:pt x="119" y="66"/>
                  </a:cubicBezTo>
                  <a:cubicBezTo>
                    <a:pt x="122" y="63"/>
                    <a:pt x="124" y="65"/>
                    <a:pt x="125" y="68"/>
                  </a:cubicBezTo>
                  <a:cubicBezTo>
                    <a:pt x="126" y="71"/>
                    <a:pt x="127" y="75"/>
                    <a:pt x="127" y="79"/>
                  </a:cubicBezTo>
                  <a:cubicBezTo>
                    <a:pt x="125" y="78"/>
                    <a:pt x="124" y="75"/>
                    <a:pt x="121" y="75"/>
                  </a:cubicBezTo>
                  <a:cubicBezTo>
                    <a:pt x="113" y="74"/>
                    <a:pt x="107" y="70"/>
                    <a:pt x="100" y="68"/>
                  </a:cubicBezTo>
                  <a:cubicBezTo>
                    <a:pt x="85" y="63"/>
                    <a:pt x="70" y="60"/>
                    <a:pt x="55" y="68"/>
                  </a:cubicBezTo>
                  <a:cubicBezTo>
                    <a:pt x="48" y="71"/>
                    <a:pt x="47" y="73"/>
                    <a:pt x="51" y="79"/>
                  </a:cubicBezTo>
                  <a:cubicBezTo>
                    <a:pt x="53" y="84"/>
                    <a:pt x="56" y="88"/>
                    <a:pt x="54" y="94"/>
                  </a:cubicBezTo>
                  <a:cubicBezTo>
                    <a:pt x="54" y="97"/>
                    <a:pt x="55" y="99"/>
                    <a:pt x="58" y="100"/>
                  </a:cubicBezTo>
                  <a:cubicBezTo>
                    <a:pt x="63" y="103"/>
                    <a:pt x="66" y="106"/>
                    <a:pt x="70" y="109"/>
                  </a:cubicBezTo>
                  <a:cubicBezTo>
                    <a:pt x="75" y="114"/>
                    <a:pt x="74" y="119"/>
                    <a:pt x="69" y="124"/>
                  </a:cubicBezTo>
                  <a:cubicBezTo>
                    <a:pt x="58" y="133"/>
                    <a:pt x="59" y="133"/>
                    <a:pt x="68" y="145"/>
                  </a:cubicBezTo>
                  <a:cubicBezTo>
                    <a:pt x="72" y="151"/>
                    <a:pt x="76" y="157"/>
                    <a:pt x="80" y="163"/>
                  </a:cubicBezTo>
                  <a:cubicBezTo>
                    <a:pt x="84" y="167"/>
                    <a:pt x="80" y="173"/>
                    <a:pt x="75" y="173"/>
                  </a:cubicBezTo>
                  <a:cubicBezTo>
                    <a:pt x="67" y="174"/>
                    <a:pt x="60" y="170"/>
                    <a:pt x="55" y="165"/>
                  </a:cubicBezTo>
                  <a:cubicBezTo>
                    <a:pt x="46" y="157"/>
                    <a:pt x="43" y="146"/>
                    <a:pt x="48" y="135"/>
                  </a:cubicBezTo>
                  <a:cubicBezTo>
                    <a:pt x="52" y="127"/>
                    <a:pt x="49" y="122"/>
                    <a:pt x="38" y="117"/>
                  </a:cubicBezTo>
                  <a:cubicBezTo>
                    <a:pt x="38" y="117"/>
                    <a:pt x="38" y="117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40" y="112"/>
                    <a:pt x="40" y="109"/>
                    <a:pt x="38" y="105"/>
                  </a:cubicBezTo>
                  <a:cubicBezTo>
                    <a:pt x="35" y="95"/>
                    <a:pt x="30" y="87"/>
                    <a:pt x="21" y="81"/>
                  </a:cubicBezTo>
                  <a:cubicBezTo>
                    <a:pt x="16" y="77"/>
                    <a:pt x="15" y="72"/>
                    <a:pt x="15" y="66"/>
                  </a:cubicBezTo>
                  <a:cubicBezTo>
                    <a:pt x="15" y="56"/>
                    <a:pt x="18" y="46"/>
                    <a:pt x="17" y="35"/>
                  </a:cubicBezTo>
                  <a:cubicBezTo>
                    <a:pt x="19" y="25"/>
                    <a:pt x="14" y="18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4" y="7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E7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5" name="Freeform 3113"/>
            <p:cNvSpPr/>
            <p:nvPr/>
          </p:nvSpPr>
          <p:spPr bwMode="auto">
            <a:xfrm>
              <a:off x="5923" y="1017"/>
              <a:ext cx="85" cy="85"/>
            </a:xfrm>
            <a:custGeom>
              <a:avLst/>
              <a:gdLst>
                <a:gd name="T0" fmla="*/ 5 w 57"/>
                <a:gd name="T1" fmla="*/ 42 h 57"/>
                <a:gd name="T2" fmla="*/ 2 w 57"/>
                <a:gd name="T3" fmla="*/ 26 h 57"/>
                <a:gd name="T4" fmla="*/ 17 w 57"/>
                <a:gd name="T5" fmla="*/ 4 h 57"/>
                <a:gd name="T6" fmla="*/ 38 w 57"/>
                <a:gd name="T7" fmla="*/ 10 h 57"/>
                <a:gd name="T8" fmla="*/ 52 w 57"/>
                <a:gd name="T9" fmla="*/ 33 h 57"/>
                <a:gd name="T10" fmla="*/ 40 w 57"/>
                <a:gd name="T11" fmla="*/ 54 h 57"/>
                <a:gd name="T12" fmla="*/ 5 w 57"/>
                <a:gd name="T13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7">
                  <a:moveTo>
                    <a:pt x="5" y="42"/>
                  </a:moveTo>
                  <a:cubicBezTo>
                    <a:pt x="1" y="38"/>
                    <a:pt x="0" y="33"/>
                    <a:pt x="2" y="26"/>
                  </a:cubicBezTo>
                  <a:cubicBezTo>
                    <a:pt x="4" y="16"/>
                    <a:pt x="9" y="10"/>
                    <a:pt x="17" y="4"/>
                  </a:cubicBezTo>
                  <a:cubicBezTo>
                    <a:pt x="26" y="0"/>
                    <a:pt x="32" y="3"/>
                    <a:pt x="38" y="10"/>
                  </a:cubicBezTo>
                  <a:cubicBezTo>
                    <a:pt x="43" y="17"/>
                    <a:pt x="48" y="25"/>
                    <a:pt x="52" y="33"/>
                  </a:cubicBezTo>
                  <a:cubicBezTo>
                    <a:pt x="57" y="43"/>
                    <a:pt x="51" y="51"/>
                    <a:pt x="40" y="54"/>
                  </a:cubicBezTo>
                  <a:cubicBezTo>
                    <a:pt x="25" y="57"/>
                    <a:pt x="16" y="49"/>
                    <a:pt x="5" y="42"/>
                  </a:cubicBezTo>
                  <a:close/>
                </a:path>
              </a:pathLst>
            </a:custGeom>
            <a:solidFill>
              <a:srgbClr val="DF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6" name="Freeform 3114"/>
            <p:cNvSpPr/>
            <p:nvPr/>
          </p:nvSpPr>
          <p:spPr bwMode="auto">
            <a:xfrm>
              <a:off x="5930" y="1015"/>
              <a:ext cx="89" cy="92"/>
            </a:xfrm>
            <a:custGeom>
              <a:avLst/>
              <a:gdLst>
                <a:gd name="T0" fmla="*/ 0 w 59"/>
                <a:gd name="T1" fmla="*/ 43 h 61"/>
                <a:gd name="T2" fmla="*/ 12 w 59"/>
                <a:gd name="T3" fmla="*/ 49 h 61"/>
                <a:gd name="T4" fmla="*/ 38 w 59"/>
                <a:gd name="T5" fmla="*/ 51 h 61"/>
                <a:gd name="T6" fmla="*/ 45 w 59"/>
                <a:gd name="T7" fmla="*/ 39 h 61"/>
                <a:gd name="T8" fmla="*/ 32 w 59"/>
                <a:gd name="T9" fmla="*/ 12 h 61"/>
                <a:gd name="T10" fmla="*/ 12 w 59"/>
                <a:gd name="T11" fmla="*/ 5 h 61"/>
                <a:gd name="T12" fmla="*/ 33 w 59"/>
                <a:gd name="T13" fmla="*/ 9 h 61"/>
                <a:gd name="T14" fmla="*/ 45 w 59"/>
                <a:gd name="T15" fmla="*/ 26 h 61"/>
                <a:gd name="T16" fmla="*/ 50 w 59"/>
                <a:gd name="T17" fmla="*/ 30 h 61"/>
                <a:gd name="T18" fmla="*/ 58 w 59"/>
                <a:gd name="T19" fmla="*/ 48 h 61"/>
                <a:gd name="T20" fmla="*/ 44 w 59"/>
                <a:gd name="T21" fmla="*/ 59 h 61"/>
                <a:gd name="T22" fmla="*/ 28 w 59"/>
                <a:gd name="T23" fmla="*/ 58 h 61"/>
                <a:gd name="T24" fmla="*/ 22 w 59"/>
                <a:gd name="T25" fmla="*/ 58 h 61"/>
                <a:gd name="T26" fmla="*/ 0 w 59"/>
                <a:gd name="T2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1">
                  <a:moveTo>
                    <a:pt x="0" y="43"/>
                  </a:moveTo>
                  <a:cubicBezTo>
                    <a:pt x="5" y="44"/>
                    <a:pt x="9" y="46"/>
                    <a:pt x="12" y="49"/>
                  </a:cubicBezTo>
                  <a:cubicBezTo>
                    <a:pt x="21" y="56"/>
                    <a:pt x="30" y="52"/>
                    <a:pt x="38" y="51"/>
                  </a:cubicBezTo>
                  <a:cubicBezTo>
                    <a:pt x="43" y="51"/>
                    <a:pt x="47" y="43"/>
                    <a:pt x="45" y="39"/>
                  </a:cubicBezTo>
                  <a:cubicBezTo>
                    <a:pt x="41" y="30"/>
                    <a:pt x="38" y="20"/>
                    <a:pt x="32" y="12"/>
                  </a:cubicBezTo>
                  <a:cubicBezTo>
                    <a:pt x="26" y="5"/>
                    <a:pt x="19" y="4"/>
                    <a:pt x="12" y="5"/>
                  </a:cubicBezTo>
                  <a:cubicBezTo>
                    <a:pt x="20" y="0"/>
                    <a:pt x="27" y="1"/>
                    <a:pt x="33" y="9"/>
                  </a:cubicBezTo>
                  <a:cubicBezTo>
                    <a:pt x="37" y="15"/>
                    <a:pt x="40" y="21"/>
                    <a:pt x="45" y="26"/>
                  </a:cubicBezTo>
                  <a:cubicBezTo>
                    <a:pt x="47" y="27"/>
                    <a:pt x="48" y="29"/>
                    <a:pt x="50" y="30"/>
                  </a:cubicBezTo>
                  <a:cubicBezTo>
                    <a:pt x="58" y="34"/>
                    <a:pt x="59" y="41"/>
                    <a:pt x="58" y="48"/>
                  </a:cubicBezTo>
                  <a:cubicBezTo>
                    <a:pt x="57" y="56"/>
                    <a:pt x="52" y="61"/>
                    <a:pt x="44" y="59"/>
                  </a:cubicBezTo>
                  <a:cubicBezTo>
                    <a:pt x="38" y="58"/>
                    <a:pt x="33" y="56"/>
                    <a:pt x="28" y="58"/>
                  </a:cubicBezTo>
                  <a:cubicBezTo>
                    <a:pt x="26" y="59"/>
                    <a:pt x="24" y="58"/>
                    <a:pt x="22" y="58"/>
                  </a:cubicBezTo>
                  <a:cubicBezTo>
                    <a:pt x="14" y="54"/>
                    <a:pt x="6" y="51"/>
                    <a:pt x="0" y="43"/>
                  </a:cubicBezTo>
                  <a:close/>
                </a:path>
              </a:pathLst>
            </a:custGeom>
            <a:solidFill>
              <a:srgbClr val="E2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7" name="Freeform 3115"/>
            <p:cNvSpPr/>
            <p:nvPr/>
          </p:nvSpPr>
          <p:spPr bwMode="auto">
            <a:xfrm>
              <a:off x="5951" y="1113"/>
              <a:ext cx="45" cy="55"/>
            </a:xfrm>
            <a:custGeom>
              <a:avLst/>
              <a:gdLst>
                <a:gd name="T0" fmla="*/ 30 w 30"/>
                <a:gd name="T1" fmla="*/ 17 h 37"/>
                <a:gd name="T2" fmla="*/ 12 w 30"/>
                <a:gd name="T3" fmla="*/ 36 h 37"/>
                <a:gd name="T4" fmla="*/ 3 w 30"/>
                <a:gd name="T5" fmla="*/ 24 h 37"/>
                <a:gd name="T6" fmla="*/ 6 w 30"/>
                <a:gd name="T7" fmla="*/ 10 h 37"/>
                <a:gd name="T8" fmla="*/ 19 w 30"/>
                <a:gd name="T9" fmla="*/ 4 h 37"/>
                <a:gd name="T10" fmla="*/ 28 w 30"/>
                <a:gd name="T11" fmla="*/ 11 h 37"/>
                <a:gd name="T12" fmla="*/ 30 w 30"/>
                <a:gd name="T1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7">
                  <a:moveTo>
                    <a:pt x="30" y="17"/>
                  </a:moveTo>
                  <a:cubicBezTo>
                    <a:pt x="30" y="26"/>
                    <a:pt x="21" y="36"/>
                    <a:pt x="12" y="36"/>
                  </a:cubicBezTo>
                  <a:cubicBezTo>
                    <a:pt x="5" y="37"/>
                    <a:pt x="0" y="30"/>
                    <a:pt x="3" y="24"/>
                  </a:cubicBezTo>
                  <a:cubicBezTo>
                    <a:pt x="4" y="19"/>
                    <a:pt x="7" y="16"/>
                    <a:pt x="6" y="10"/>
                  </a:cubicBezTo>
                  <a:cubicBezTo>
                    <a:pt x="6" y="3"/>
                    <a:pt x="13" y="0"/>
                    <a:pt x="19" y="4"/>
                  </a:cubicBezTo>
                  <a:cubicBezTo>
                    <a:pt x="22" y="6"/>
                    <a:pt x="25" y="8"/>
                    <a:pt x="28" y="11"/>
                  </a:cubicBezTo>
                  <a:cubicBezTo>
                    <a:pt x="29" y="13"/>
                    <a:pt x="30" y="15"/>
                    <a:pt x="30" y="17"/>
                  </a:cubicBezTo>
                  <a:close/>
                </a:path>
              </a:pathLst>
            </a:custGeom>
            <a:solidFill>
              <a:srgbClr val="E2A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8" name="Freeform 3116"/>
            <p:cNvSpPr/>
            <p:nvPr/>
          </p:nvSpPr>
          <p:spPr bwMode="auto">
            <a:xfrm>
              <a:off x="6076" y="1086"/>
              <a:ext cx="76" cy="66"/>
            </a:xfrm>
            <a:custGeom>
              <a:avLst/>
              <a:gdLst>
                <a:gd name="T0" fmla="*/ 51 w 51"/>
                <a:gd name="T1" fmla="*/ 39 h 44"/>
                <a:gd name="T2" fmla="*/ 47 w 51"/>
                <a:gd name="T3" fmla="*/ 42 h 44"/>
                <a:gd name="T4" fmla="*/ 38 w 51"/>
                <a:gd name="T5" fmla="*/ 44 h 44"/>
                <a:gd name="T6" fmla="*/ 33 w 51"/>
                <a:gd name="T7" fmla="*/ 35 h 44"/>
                <a:gd name="T8" fmla="*/ 11 w 51"/>
                <a:gd name="T9" fmla="*/ 27 h 44"/>
                <a:gd name="T10" fmla="*/ 7 w 51"/>
                <a:gd name="T11" fmla="*/ 21 h 44"/>
                <a:gd name="T12" fmla="*/ 0 w 51"/>
                <a:gd name="T13" fmla="*/ 10 h 44"/>
                <a:gd name="T14" fmla="*/ 11 w 51"/>
                <a:gd name="T15" fmla="*/ 13 h 44"/>
                <a:gd name="T16" fmla="*/ 16 w 51"/>
                <a:gd name="T17" fmla="*/ 11 h 44"/>
                <a:gd name="T18" fmla="*/ 22 w 51"/>
                <a:gd name="T19" fmla="*/ 0 h 44"/>
                <a:gd name="T20" fmla="*/ 34 w 51"/>
                <a:gd name="T21" fmla="*/ 19 h 44"/>
                <a:gd name="T22" fmla="*/ 34 w 51"/>
                <a:gd name="T23" fmla="*/ 24 h 44"/>
                <a:gd name="T24" fmla="*/ 48 w 51"/>
                <a:gd name="T25" fmla="*/ 33 h 44"/>
                <a:gd name="T26" fmla="*/ 51 w 51"/>
                <a:gd name="T2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4">
                  <a:moveTo>
                    <a:pt x="51" y="39"/>
                  </a:moveTo>
                  <a:cubicBezTo>
                    <a:pt x="51" y="41"/>
                    <a:pt x="49" y="42"/>
                    <a:pt x="47" y="42"/>
                  </a:cubicBezTo>
                  <a:cubicBezTo>
                    <a:pt x="44" y="43"/>
                    <a:pt x="41" y="44"/>
                    <a:pt x="38" y="44"/>
                  </a:cubicBezTo>
                  <a:cubicBezTo>
                    <a:pt x="36" y="41"/>
                    <a:pt x="34" y="38"/>
                    <a:pt x="33" y="35"/>
                  </a:cubicBezTo>
                  <a:cubicBezTo>
                    <a:pt x="28" y="24"/>
                    <a:pt x="22" y="22"/>
                    <a:pt x="11" y="27"/>
                  </a:cubicBezTo>
                  <a:cubicBezTo>
                    <a:pt x="9" y="26"/>
                    <a:pt x="9" y="23"/>
                    <a:pt x="7" y="21"/>
                  </a:cubicBezTo>
                  <a:cubicBezTo>
                    <a:pt x="5" y="17"/>
                    <a:pt x="1" y="15"/>
                    <a:pt x="0" y="10"/>
                  </a:cubicBezTo>
                  <a:cubicBezTo>
                    <a:pt x="4" y="10"/>
                    <a:pt x="8" y="12"/>
                    <a:pt x="11" y="13"/>
                  </a:cubicBezTo>
                  <a:cubicBezTo>
                    <a:pt x="13" y="14"/>
                    <a:pt x="15" y="13"/>
                    <a:pt x="16" y="11"/>
                  </a:cubicBezTo>
                  <a:cubicBezTo>
                    <a:pt x="18" y="8"/>
                    <a:pt x="20" y="4"/>
                    <a:pt x="22" y="0"/>
                  </a:cubicBezTo>
                  <a:cubicBezTo>
                    <a:pt x="29" y="3"/>
                    <a:pt x="35" y="12"/>
                    <a:pt x="34" y="19"/>
                  </a:cubicBezTo>
                  <a:cubicBezTo>
                    <a:pt x="33" y="21"/>
                    <a:pt x="32" y="23"/>
                    <a:pt x="34" y="24"/>
                  </a:cubicBezTo>
                  <a:cubicBezTo>
                    <a:pt x="40" y="26"/>
                    <a:pt x="42" y="33"/>
                    <a:pt x="48" y="33"/>
                  </a:cubicBezTo>
                  <a:cubicBezTo>
                    <a:pt x="51" y="33"/>
                    <a:pt x="51" y="36"/>
                    <a:pt x="51" y="39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9" name="Freeform 3117"/>
            <p:cNvSpPr/>
            <p:nvPr/>
          </p:nvSpPr>
          <p:spPr bwMode="auto">
            <a:xfrm>
              <a:off x="6100" y="1068"/>
              <a:ext cx="37" cy="52"/>
            </a:xfrm>
            <a:custGeom>
              <a:avLst/>
              <a:gdLst>
                <a:gd name="T0" fmla="*/ 18 w 25"/>
                <a:gd name="T1" fmla="*/ 31 h 35"/>
                <a:gd name="T2" fmla="*/ 6 w 25"/>
                <a:gd name="T3" fmla="*/ 12 h 35"/>
                <a:gd name="T4" fmla="*/ 6 w 25"/>
                <a:gd name="T5" fmla="*/ 12 h 35"/>
                <a:gd name="T6" fmla="*/ 5 w 25"/>
                <a:gd name="T7" fmla="*/ 10 h 35"/>
                <a:gd name="T8" fmla="*/ 5 w 25"/>
                <a:gd name="T9" fmla="*/ 10 h 35"/>
                <a:gd name="T10" fmla="*/ 3 w 25"/>
                <a:gd name="T11" fmla="*/ 8 h 35"/>
                <a:gd name="T12" fmla="*/ 1 w 25"/>
                <a:gd name="T13" fmla="*/ 4 h 35"/>
                <a:gd name="T14" fmla="*/ 1 w 25"/>
                <a:gd name="T15" fmla="*/ 1 h 35"/>
                <a:gd name="T16" fmla="*/ 1 w 25"/>
                <a:gd name="T17" fmla="*/ 1 h 35"/>
                <a:gd name="T18" fmla="*/ 11 w 25"/>
                <a:gd name="T19" fmla="*/ 7 h 35"/>
                <a:gd name="T20" fmla="*/ 23 w 25"/>
                <a:gd name="T21" fmla="*/ 29 h 35"/>
                <a:gd name="T22" fmla="*/ 24 w 25"/>
                <a:gd name="T23" fmla="*/ 33 h 35"/>
                <a:gd name="T24" fmla="*/ 18 w 25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5">
                  <a:moveTo>
                    <a:pt x="18" y="31"/>
                  </a:moveTo>
                  <a:cubicBezTo>
                    <a:pt x="15" y="24"/>
                    <a:pt x="12" y="18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0"/>
                    <a:pt x="8" y="3"/>
                    <a:pt x="11" y="7"/>
                  </a:cubicBezTo>
                  <a:cubicBezTo>
                    <a:pt x="15" y="14"/>
                    <a:pt x="19" y="21"/>
                    <a:pt x="23" y="29"/>
                  </a:cubicBezTo>
                  <a:cubicBezTo>
                    <a:pt x="24" y="30"/>
                    <a:pt x="25" y="32"/>
                    <a:pt x="24" y="33"/>
                  </a:cubicBezTo>
                  <a:cubicBezTo>
                    <a:pt x="21" y="35"/>
                    <a:pt x="20" y="32"/>
                    <a:pt x="18" y="31"/>
                  </a:cubicBezTo>
                  <a:close/>
                </a:path>
              </a:pathLst>
            </a:custGeom>
            <a:solidFill>
              <a:srgbClr val="CC8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0" name="Freeform 3118"/>
            <p:cNvSpPr/>
            <p:nvPr/>
          </p:nvSpPr>
          <p:spPr bwMode="auto">
            <a:xfrm>
              <a:off x="6086" y="1117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1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D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1" name="Freeform 3119"/>
            <p:cNvSpPr/>
            <p:nvPr/>
          </p:nvSpPr>
          <p:spPr bwMode="auto">
            <a:xfrm>
              <a:off x="6098" y="1069"/>
              <a:ext cx="3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DB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2" name="Freeform 3120"/>
            <p:cNvSpPr/>
            <p:nvPr/>
          </p:nvSpPr>
          <p:spPr bwMode="auto">
            <a:xfrm>
              <a:off x="6107" y="1083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3" name="Freeform 3121"/>
            <p:cNvSpPr/>
            <p:nvPr/>
          </p:nvSpPr>
          <p:spPr bwMode="auto">
            <a:xfrm>
              <a:off x="6104" y="10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F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4" name="Freeform 3122"/>
            <p:cNvSpPr/>
            <p:nvPr/>
          </p:nvSpPr>
          <p:spPr bwMode="auto">
            <a:xfrm>
              <a:off x="5968" y="1251"/>
              <a:ext cx="3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A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5" name="Freeform 3123"/>
            <p:cNvSpPr/>
            <p:nvPr/>
          </p:nvSpPr>
          <p:spPr bwMode="auto">
            <a:xfrm>
              <a:off x="6098" y="1836"/>
              <a:ext cx="17" cy="19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7 h 13"/>
                <a:gd name="T4" fmla="*/ 2 w 11"/>
                <a:gd name="T5" fmla="*/ 5 h 13"/>
                <a:gd name="T6" fmla="*/ 2 w 11"/>
                <a:gd name="T7" fmla="*/ 5 h 13"/>
                <a:gd name="T8" fmla="*/ 11 w 11"/>
                <a:gd name="T9" fmla="*/ 5 h 13"/>
                <a:gd name="T10" fmla="*/ 11 w 11"/>
                <a:gd name="T11" fmla="*/ 11 h 13"/>
                <a:gd name="T12" fmla="*/ 4 w 11"/>
                <a:gd name="T13" fmla="*/ 13 h 13"/>
                <a:gd name="T14" fmla="*/ 0 w 11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0"/>
                    <a:pt x="8" y="0"/>
                    <a:pt x="11" y="5"/>
                  </a:cubicBezTo>
                  <a:cubicBezTo>
                    <a:pt x="11" y="7"/>
                    <a:pt x="11" y="9"/>
                    <a:pt x="11" y="11"/>
                  </a:cubicBezTo>
                  <a:cubicBezTo>
                    <a:pt x="8" y="11"/>
                    <a:pt x="6" y="10"/>
                    <a:pt x="4" y="13"/>
                  </a:cubicBezTo>
                  <a:cubicBezTo>
                    <a:pt x="2" y="13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6" name="Freeform 3124"/>
            <p:cNvSpPr/>
            <p:nvPr/>
          </p:nvSpPr>
          <p:spPr bwMode="auto">
            <a:xfrm>
              <a:off x="6665" y="1818"/>
              <a:ext cx="35" cy="19"/>
            </a:xfrm>
            <a:custGeom>
              <a:avLst/>
              <a:gdLst>
                <a:gd name="T0" fmla="*/ 17 w 23"/>
                <a:gd name="T1" fmla="*/ 0 h 13"/>
                <a:gd name="T2" fmla="*/ 23 w 23"/>
                <a:gd name="T3" fmla="*/ 4 h 13"/>
                <a:gd name="T4" fmla="*/ 6 w 23"/>
                <a:gd name="T5" fmla="*/ 9 h 13"/>
                <a:gd name="T6" fmla="*/ 0 w 23"/>
                <a:gd name="T7" fmla="*/ 13 h 13"/>
                <a:gd name="T8" fmla="*/ 17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7" y="0"/>
                  </a:moveTo>
                  <a:cubicBezTo>
                    <a:pt x="19" y="1"/>
                    <a:pt x="22" y="2"/>
                    <a:pt x="23" y="4"/>
                  </a:cubicBezTo>
                  <a:cubicBezTo>
                    <a:pt x="17" y="4"/>
                    <a:pt x="11" y="5"/>
                    <a:pt x="6" y="9"/>
                  </a:cubicBezTo>
                  <a:cubicBezTo>
                    <a:pt x="5" y="11"/>
                    <a:pt x="2" y="12"/>
                    <a:pt x="0" y="13"/>
                  </a:cubicBezTo>
                  <a:cubicBezTo>
                    <a:pt x="1" y="3"/>
                    <a:pt x="4" y="0"/>
                    <a:pt x="17" y="0"/>
                  </a:cubicBezTo>
                  <a:close/>
                </a:path>
              </a:pathLst>
            </a:custGeom>
            <a:solidFill>
              <a:srgbClr val="ECC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7" name="Freeform 3125"/>
            <p:cNvSpPr/>
            <p:nvPr/>
          </p:nvSpPr>
          <p:spPr bwMode="auto">
            <a:xfrm>
              <a:off x="6635" y="1819"/>
              <a:ext cx="21" cy="18"/>
            </a:xfrm>
            <a:custGeom>
              <a:avLst/>
              <a:gdLst>
                <a:gd name="T0" fmla="*/ 4 w 14"/>
                <a:gd name="T1" fmla="*/ 11 h 12"/>
                <a:gd name="T2" fmla="*/ 0 w 14"/>
                <a:gd name="T3" fmla="*/ 9 h 12"/>
                <a:gd name="T4" fmla="*/ 10 w 14"/>
                <a:gd name="T5" fmla="*/ 1 h 12"/>
                <a:gd name="T6" fmla="*/ 14 w 14"/>
                <a:gd name="T7" fmla="*/ 4 h 12"/>
                <a:gd name="T8" fmla="*/ 11 w 14"/>
                <a:gd name="T9" fmla="*/ 9 h 12"/>
                <a:gd name="T10" fmla="*/ 4 w 14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1" y="12"/>
                    <a:pt x="0" y="11"/>
                    <a:pt x="0" y="9"/>
                  </a:cubicBezTo>
                  <a:cubicBezTo>
                    <a:pt x="0" y="5"/>
                    <a:pt x="6" y="0"/>
                    <a:pt x="10" y="1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4" y="7"/>
                    <a:pt x="13" y="8"/>
                    <a:pt x="11" y="9"/>
                  </a:cubicBezTo>
                  <a:cubicBezTo>
                    <a:pt x="9" y="10"/>
                    <a:pt x="6" y="11"/>
                    <a:pt x="4" y="11"/>
                  </a:cubicBezTo>
                  <a:close/>
                </a:path>
              </a:pathLst>
            </a:custGeom>
            <a:solidFill>
              <a:srgbClr val="D09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8" name="Freeform 3126"/>
            <p:cNvSpPr/>
            <p:nvPr/>
          </p:nvSpPr>
          <p:spPr bwMode="auto">
            <a:xfrm>
              <a:off x="6593" y="1743"/>
              <a:ext cx="69" cy="46"/>
            </a:xfrm>
            <a:custGeom>
              <a:avLst/>
              <a:gdLst>
                <a:gd name="T0" fmla="*/ 31 w 46"/>
                <a:gd name="T1" fmla="*/ 0 h 31"/>
                <a:gd name="T2" fmla="*/ 40 w 46"/>
                <a:gd name="T3" fmla="*/ 2 h 31"/>
                <a:gd name="T4" fmla="*/ 35 w 46"/>
                <a:gd name="T5" fmla="*/ 7 h 31"/>
                <a:gd name="T6" fmla="*/ 21 w 46"/>
                <a:gd name="T7" fmla="*/ 12 h 31"/>
                <a:gd name="T8" fmla="*/ 17 w 46"/>
                <a:gd name="T9" fmla="*/ 18 h 31"/>
                <a:gd name="T10" fmla="*/ 23 w 46"/>
                <a:gd name="T11" fmla="*/ 22 h 31"/>
                <a:gd name="T12" fmla="*/ 36 w 46"/>
                <a:gd name="T13" fmla="*/ 18 h 31"/>
                <a:gd name="T14" fmla="*/ 44 w 46"/>
                <a:gd name="T15" fmla="*/ 23 h 31"/>
                <a:gd name="T16" fmla="*/ 11 w 46"/>
                <a:gd name="T17" fmla="*/ 31 h 31"/>
                <a:gd name="T18" fmla="*/ 2 w 46"/>
                <a:gd name="T19" fmla="*/ 27 h 31"/>
                <a:gd name="T20" fmla="*/ 16 w 46"/>
                <a:gd name="T21" fmla="*/ 6 h 31"/>
                <a:gd name="T22" fmla="*/ 31 w 46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31">
                  <a:moveTo>
                    <a:pt x="31" y="0"/>
                  </a:moveTo>
                  <a:cubicBezTo>
                    <a:pt x="34" y="2"/>
                    <a:pt x="37" y="2"/>
                    <a:pt x="40" y="2"/>
                  </a:cubicBezTo>
                  <a:cubicBezTo>
                    <a:pt x="41" y="6"/>
                    <a:pt x="37" y="6"/>
                    <a:pt x="35" y="7"/>
                  </a:cubicBezTo>
                  <a:cubicBezTo>
                    <a:pt x="30" y="9"/>
                    <a:pt x="25" y="10"/>
                    <a:pt x="21" y="12"/>
                  </a:cubicBezTo>
                  <a:cubicBezTo>
                    <a:pt x="18" y="13"/>
                    <a:pt x="17" y="16"/>
                    <a:pt x="17" y="18"/>
                  </a:cubicBezTo>
                  <a:cubicBezTo>
                    <a:pt x="17" y="22"/>
                    <a:pt x="20" y="21"/>
                    <a:pt x="23" y="22"/>
                  </a:cubicBezTo>
                  <a:cubicBezTo>
                    <a:pt x="28" y="23"/>
                    <a:pt x="32" y="19"/>
                    <a:pt x="36" y="18"/>
                  </a:cubicBezTo>
                  <a:cubicBezTo>
                    <a:pt x="40" y="17"/>
                    <a:pt x="46" y="15"/>
                    <a:pt x="44" y="23"/>
                  </a:cubicBezTo>
                  <a:cubicBezTo>
                    <a:pt x="34" y="30"/>
                    <a:pt x="23" y="31"/>
                    <a:pt x="11" y="31"/>
                  </a:cubicBezTo>
                  <a:cubicBezTo>
                    <a:pt x="8" y="30"/>
                    <a:pt x="5" y="28"/>
                    <a:pt x="2" y="27"/>
                  </a:cubicBezTo>
                  <a:cubicBezTo>
                    <a:pt x="0" y="16"/>
                    <a:pt x="6" y="10"/>
                    <a:pt x="16" y="6"/>
                  </a:cubicBezTo>
                  <a:cubicBezTo>
                    <a:pt x="20" y="4"/>
                    <a:pt x="26" y="2"/>
                    <a:pt x="31" y="0"/>
                  </a:cubicBezTo>
                  <a:close/>
                </a:path>
              </a:pathLst>
            </a:custGeom>
            <a:solidFill>
              <a:srgbClr val="D8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9" name="Freeform 3127"/>
            <p:cNvSpPr/>
            <p:nvPr/>
          </p:nvSpPr>
          <p:spPr bwMode="auto">
            <a:xfrm>
              <a:off x="6607" y="1746"/>
              <a:ext cx="66" cy="34"/>
            </a:xfrm>
            <a:custGeom>
              <a:avLst/>
              <a:gdLst>
                <a:gd name="T0" fmla="*/ 35 w 44"/>
                <a:gd name="T1" fmla="*/ 21 h 23"/>
                <a:gd name="T2" fmla="*/ 28 w 44"/>
                <a:gd name="T3" fmla="*/ 19 h 23"/>
                <a:gd name="T4" fmla="*/ 7 w 44"/>
                <a:gd name="T5" fmla="*/ 23 h 23"/>
                <a:gd name="T6" fmla="*/ 1 w 44"/>
                <a:gd name="T7" fmla="*/ 20 h 23"/>
                <a:gd name="T8" fmla="*/ 3 w 44"/>
                <a:gd name="T9" fmla="*/ 13 h 23"/>
                <a:gd name="T10" fmla="*/ 15 w 44"/>
                <a:gd name="T11" fmla="*/ 5 h 23"/>
                <a:gd name="T12" fmla="*/ 31 w 44"/>
                <a:gd name="T13" fmla="*/ 0 h 23"/>
                <a:gd name="T14" fmla="*/ 39 w 44"/>
                <a:gd name="T15" fmla="*/ 0 h 23"/>
                <a:gd name="T16" fmla="*/ 40 w 44"/>
                <a:gd name="T17" fmla="*/ 2 h 23"/>
                <a:gd name="T18" fmla="*/ 36 w 44"/>
                <a:gd name="T19" fmla="*/ 6 h 23"/>
                <a:gd name="T20" fmla="*/ 23 w 44"/>
                <a:gd name="T21" fmla="*/ 12 h 23"/>
                <a:gd name="T22" fmla="*/ 35 w 44"/>
                <a:gd name="T23" fmla="*/ 9 h 23"/>
                <a:gd name="T24" fmla="*/ 44 w 44"/>
                <a:gd name="T25" fmla="*/ 19 h 23"/>
                <a:gd name="T26" fmla="*/ 41 w 44"/>
                <a:gd name="T27" fmla="*/ 21 h 23"/>
                <a:gd name="T28" fmla="*/ 35 w 44"/>
                <a:gd name="T2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23">
                  <a:moveTo>
                    <a:pt x="35" y="21"/>
                  </a:moveTo>
                  <a:cubicBezTo>
                    <a:pt x="34" y="16"/>
                    <a:pt x="30" y="17"/>
                    <a:pt x="28" y="19"/>
                  </a:cubicBezTo>
                  <a:cubicBezTo>
                    <a:pt x="21" y="23"/>
                    <a:pt x="14" y="23"/>
                    <a:pt x="7" y="23"/>
                  </a:cubicBezTo>
                  <a:cubicBezTo>
                    <a:pt x="5" y="23"/>
                    <a:pt x="3" y="23"/>
                    <a:pt x="1" y="20"/>
                  </a:cubicBezTo>
                  <a:cubicBezTo>
                    <a:pt x="0" y="18"/>
                    <a:pt x="2" y="15"/>
                    <a:pt x="3" y="13"/>
                  </a:cubicBezTo>
                  <a:cubicBezTo>
                    <a:pt x="7" y="10"/>
                    <a:pt x="10" y="7"/>
                    <a:pt x="15" y="5"/>
                  </a:cubicBezTo>
                  <a:cubicBezTo>
                    <a:pt x="20" y="3"/>
                    <a:pt x="26" y="3"/>
                    <a:pt x="31" y="0"/>
                  </a:cubicBezTo>
                  <a:cubicBezTo>
                    <a:pt x="34" y="0"/>
                    <a:pt x="36" y="0"/>
                    <a:pt x="39" y="0"/>
                  </a:cubicBezTo>
                  <a:cubicBezTo>
                    <a:pt x="40" y="1"/>
                    <a:pt x="40" y="1"/>
                    <a:pt x="40" y="2"/>
                  </a:cubicBezTo>
                  <a:cubicBezTo>
                    <a:pt x="39" y="4"/>
                    <a:pt x="38" y="5"/>
                    <a:pt x="36" y="6"/>
                  </a:cubicBezTo>
                  <a:cubicBezTo>
                    <a:pt x="31" y="8"/>
                    <a:pt x="27" y="11"/>
                    <a:pt x="23" y="12"/>
                  </a:cubicBezTo>
                  <a:cubicBezTo>
                    <a:pt x="27" y="11"/>
                    <a:pt x="31" y="10"/>
                    <a:pt x="35" y="9"/>
                  </a:cubicBezTo>
                  <a:cubicBezTo>
                    <a:pt x="41" y="9"/>
                    <a:pt x="42" y="15"/>
                    <a:pt x="44" y="19"/>
                  </a:cubicBezTo>
                  <a:cubicBezTo>
                    <a:pt x="44" y="20"/>
                    <a:pt x="42" y="21"/>
                    <a:pt x="41" y="21"/>
                  </a:cubicBezTo>
                  <a:cubicBezTo>
                    <a:pt x="39" y="22"/>
                    <a:pt x="37" y="22"/>
                    <a:pt x="35" y="21"/>
                  </a:cubicBezTo>
                  <a:close/>
                </a:path>
              </a:pathLst>
            </a:custGeom>
            <a:solidFill>
              <a:srgbClr val="CD9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0" name="Freeform 3128"/>
            <p:cNvSpPr/>
            <p:nvPr/>
          </p:nvSpPr>
          <p:spPr bwMode="auto">
            <a:xfrm>
              <a:off x="6652" y="1747"/>
              <a:ext cx="30" cy="29"/>
            </a:xfrm>
            <a:custGeom>
              <a:avLst/>
              <a:gdLst>
                <a:gd name="T0" fmla="*/ 14 w 20"/>
                <a:gd name="T1" fmla="*/ 18 h 19"/>
                <a:gd name="T2" fmla="*/ 8 w 20"/>
                <a:gd name="T3" fmla="*/ 13 h 19"/>
                <a:gd name="T4" fmla="*/ 5 w 20"/>
                <a:gd name="T5" fmla="*/ 10 h 19"/>
                <a:gd name="T6" fmla="*/ 5 w 20"/>
                <a:gd name="T7" fmla="*/ 3 h 19"/>
                <a:gd name="T8" fmla="*/ 9 w 20"/>
                <a:gd name="T9" fmla="*/ 0 h 19"/>
                <a:gd name="T10" fmla="*/ 11 w 20"/>
                <a:gd name="T11" fmla="*/ 0 h 19"/>
                <a:gd name="T12" fmla="*/ 13 w 20"/>
                <a:gd name="T13" fmla="*/ 1 h 19"/>
                <a:gd name="T14" fmla="*/ 15 w 20"/>
                <a:gd name="T15" fmla="*/ 2 h 19"/>
                <a:gd name="T16" fmla="*/ 15 w 20"/>
                <a:gd name="T17" fmla="*/ 3 h 19"/>
                <a:gd name="T18" fmla="*/ 17 w 20"/>
                <a:gd name="T19" fmla="*/ 4 h 19"/>
                <a:gd name="T20" fmla="*/ 19 w 20"/>
                <a:gd name="T21" fmla="*/ 6 h 19"/>
                <a:gd name="T22" fmla="*/ 20 w 20"/>
                <a:gd name="T23" fmla="*/ 9 h 19"/>
                <a:gd name="T24" fmla="*/ 19 w 20"/>
                <a:gd name="T25" fmla="*/ 14 h 19"/>
                <a:gd name="T26" fmla="*/ 14 w 20"/>
                <a:gd name="T2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14" y="18"/>
                  </a:moveTo>
                  <a:cubicBezTo>
                    <a:pt x="11" y="18"/>
                    <a:pt x="7" y="19"/>
                    <a:pt x="8" y="13"/>
                  </a:cubicBezTo>
                  <a:cubicBezTo>
                    <a:pt x="8" y="11"/>
                    <a:pt x="7" y="11"/>
                    <a:pt x="5" y="10"/>
                  </a:cubicBezTo>
                  <a:cubicBezTo>
                    <a:pt x="0" y="8"/>
                    <a:pt x="2" y="5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7"/>
                    <a:pt x="20" y="8"/>
                    <a:pt x="20" y="9"/>
                  </a:cubicBezTo>
                  <a:cubicBezTo>
                    <a:pt x="20" y="11"/>
                    <a:pt x="19" y="12"/>
                    <a:pt x="19" y="14"/>
                  </a:cubicBezTo>
                  <a:cubicBezTo>
                    <a:pt x="17" y="15"/>
                    <a:pt x="16" y="17"/>
                    <a:pt x="14" y="18"/>
                  </a:cubicBezTo>
                  <a:close/>
                </a:path>
              </a:pathLst>
            </a:custGeom>
            <a:solidFill>
              <a:srgbClr val="C08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1" name="Freeform 3129"/>
            <p:cNvSpPr/>
            <p:nvPr/>
          </p:nvSpPr>
          <p:spPr bwMode="auto">
            <a:xfrm>
              <a:off x="6685" y="1756"/>
              <a:ext cx="9" cy="15"/>
            </a:xfrm>
            <a:custGeom>
              <a:avLst/>
              <a:gdLst>
                <a:gd name="T0" fmla="*/ 2 w 6"/>
                <a:gd name="T1" fmla="*/ 10 h 10"/>
                <a:gd name="T2" fmla="*/ 1 w 6"/>
                <a:gd name="T3" fmla="*/ 7 h 10"/>
                <a:gd name="T4" fmla="*/ 3 w 6"/>
                <a:gd name="T5" fmla="*/ 1 h 10"/>
                <a:gd name="T6" fmla="*/ 6 w 6"/>
                <a:gd name="T7" fmla="*/ 6 h 10"/>
                <a:gd name="T8" fmla="*/ 6 w 6"/>
                <a:gd name="T9" fmla="*/ 8 h 10"/>
                <a:gd name="T10" fmla="*/ 6 w 6"/>
                <a:gd name="T11" fmla="*/ 8 h 10"/>
                <a:gd name="T12" fmla="*/ 5 w 6"/>
                <a:gd name="T13" fmla="*/ 10 h 10"/>
                <a:gd name="T14" fmla="*/ 4 w 6"/>
                <a:gd name="T15" fmla="*/ 10 h 10"/>
                <a:gd name="T16" fmla="*/ 2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2" y="9"/>
                    <a:pt x="2" y="8"/>
                    <a:pt x="1" y="7"/>
                  </a:cubicBezTo>
                  <a:cubicBezTo>
                    <a:pt x="1" y="5"/>
                    <a:pt x="0" y="1"/>
                    <a:pt x="3" y="1"/>
                  </a:cubicBezTo>
                  <a:cubicBezTo>
                    <a:pt x="6" y="0"/>
                    <a:pt x="6" y="4"/>
                    <a:pt x="6" y="6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2" name="Freeform 3130"/>
            <p:cNvSpPr/>
            <p:nvPr/>
          </p:nvSpPr>
          <p:spPr bwMode="auto">
            <a:xfrm>
              <a:off x="6680" y="1771"/>
              <a:ext cx="5" cy="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3" name="Freeform 3131"/>
            <p:cNvSpPr/>
            <p:nvPr/>
          </p:nvSpPr>
          <p:spPr bwMode="auto">
            <a:xfrm>
              <a:off x="6659" y="1777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D8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4" name="Freeform 3132"/>
            <p:cNvSpPr/>
            <p:nvPr/>
          </p:nvSpPr>
          <p:spPr bwMode="auto">
            <a:xfrm>
              <a:off x="6691" y="1770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5" name="Freeform 3133"/>
            <p:cNvSpPr/>
            <p:nvPr/>
          </p:nvSpPr>
          <p:spPr bwMode="auto">
            <a:xfrm>
              <a:off x="6685" y="177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5D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6" name="Freeform 3134"/>
            <p:cNvSpPr/>
            <p:nvPr/>
          </p:nvSpPr>
          <p:spPr bwMode="auto">
            <a:xfrm>
              <a:off x="6691" y="1768"/>
              <a:ext cx="3" cy="3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E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7" name="Freeform 3135"/>
            <p:cNvSpPr/>
            <p:nvPr/>
          </p:nvSpPr>
          <p:spPr bwMode="auto">
            <a:xfrm>
              <a:off x="6571" y="1837"/>
              <a:ext cx="9" cy="15"/>
            </a:xfrm>
            <a:custGeom>
              <a:avLst/>
              <a:gdLst>
                <a:gd name="T0" fmla="*/ 4 w 6"/>
                <a:gd name="T1" fmla="*/ 10 h 10"/>
                <a:gd name="T2" fmla="*/ 3 w 6"/>
                <a:gd name="T3" fmla="*/ 10 h 10"/>
                <a:gd name="T4" fmla="*/ 2 w 6"/>
                <a:gd name="T5" fmla="*/ 10 h 10"/>
                <a:gd name="T6" fmla="*/ 1 w 6"/>
                <a:gd name="T7" fmla="*/ 8 h 10"/>
                <a:gd name="T8" fmla="*/ 1 w 6"/>
                <a:gd name="T9" fmla="*/ 2 h 10"/>
                <a:gd name="T10" fmla="*/ 2 w 6"/>
                <a:gd name="T11" fmla="*/ 0 h 10"/>
                <a:gd name="T12" fmla="*/ 4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6" y="3"/>
                    <a:pt x="6" y="6"/>
                    <a:pt x="4" y="1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8" name="Freeform 3136"/>
            <p:cNvSpPr/>
            <p:nvPr/>
          </p:nvSpPr>
          <p:spPr bwMode="auto">
            <a:xfrm>
              <a:off x="6568" y="1840"/>
              <a:ext cx="4" cy="11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6 h 7"/>
                <a:gd name="T4" fmla="*/ 0 w 3"/>
                <a:gd name="T5" fmla="*/ 5 h 7"/>
                <a:gd name="T6" fmla="*/ 3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2" y="6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8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9" name="Freeform 3137"/>
            <p:cNvSpPr/>
            <p:nvPr/>
          </p:nvSpPr>
          <p:spPr bwMode="auto">
            <a:xfrm>
              <a:off x="6571" y="1828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0" name="Freeform 3138"/>
            <p:cNvSpPr/>
            <p:nvPr/>
          </p:nvSpPr>
          <p:spPr bwMode="auto">
            <a:xfrm>
              <a:off x="6571" y="185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1" name="Freeform 3139"/>
            <p:cNvSpPr/>
            <p:nvPr/>
          </p:nvSpPr>
          <p:spPr bwMode="auto">
            <a:xfrm>
              <a:off x="6587" y="1827"/>
              <a:ext cx="20" cy="15"/>
            </a:xfrm>
            <a:custGeom>
              <a:avLst/>
              <a:gdLst>
                <a:gd name="T0" fmla="*/ 2 w 13"/>
                <a:gd name="T1" fmla="*/ 3 h 10"/>
                <a:gd name="T2" fmla="*/ 10 w 13"/>
                <a:gd name="T3" fmla="*/ 0 h 10"/>
                <a:gd name="T4" fmla="*/ 13 w 13"/>
                <a:gd name="T5" fmla="*/ 2 h 10"/>
                <a:gd name="T6" fmla="*/ 11 w 13"/>
                <a:gd name="T7" fmla="*/ 6 h 10"/>
                <a:gd name="T8" fmla="*/ 3 w 13"/>
                <a:gd name="T9" fmla="*/ 8 h 10"/>
                <a:gd name="T10" fmla="*/ 2 w 13"/>
                <a:gd name="T11" fmla="*/ 3 h 10"/>
                <a:gd name="T12" fmla="*/ 2 w 1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2" y="3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1" y="0"/>
                    <a:pt x="12" y="0"/>
                    <a:pt x="13" y="2"/>
                  </a:cubicBezTo>
                  <a:cubicBezTo>
                    <a:pt x="13" y="3"/>
                    <a:pt x="13" y="5"/>
                    <a:pt x="11" y="6"/>
                  </a:cubicBezTo>
                  <a:cubicBezTo>
                    <a:pt x="9" y="8"/>
                    <a:pt x="6" y="10"/>
                    <a:pt x="3" y="8"/>
                  </a:cubicBezTo>
                  <a:cubicBezTo>
                    <a:pt x="0" y="7"/>
                    <a:pt x="2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28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2" name="Freeform 3140"/>
            <p:cNvSpPr/>
            <p:nvPr/>
          </p:nvSpPr>
          <p:spPr bwMode="auto">
            <a:xfrm>
              <a:off x="6011" y="1587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3" name="Freeform 3141"/>
            <p:cNvSpPr/>
            <p:nvPr/>
          </p:nvSpPr>
          <p:spPr bwMode="auto">
            <a:xfrm>
              <a:off x="6023" y="1590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4" name="Freeform 3142"/>
            <p:cNvSpPr/>
            <p:nvPr/>
          </p:nvSpPr>
          <p:spPr bwMode="auto">
            <a:xfrm>
              <a:off x="5948" y="1581"/>
              <a:ext cx="0" cy="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EC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5" name="Freeform 3143"/>
            <p:cNvSpPr/>
            <p:nvPr/>
          </p:nvSpPr>
          <p:spPr bwMode="auto">
            <a:xfrm>
              <a:off x="5924" y="1599"/>
              <a:ext cx="170" cy="70"/>
            </a:xfrm>
            <a:custGeom>
              <a:avLst/>
              <a:gdLst>
                <a:gd name="T0" fmla="*/ 62 w 113"/>
                <a:gd name="T1" fmla="*/ 8 h 47"/>
                <a:gd name="T2" fmla="*/ 85 w 113"/>
                <a:gd name="T3" fmla="*/ 19 h 47"/>
                <a:gd name="T4" fmla="*/ 109 w 113"/>
                <a:gd name="T5" fmla="*/ 39 h 47"/>
                <a:gd name="T6" fmla="*/ 111 w 113"/>
                <a:gd name="T7" fmla="*/ 44 h 47"/>
                <a:gd name="T8" fmla="*/ 105 w 113"/>
                <a:gd name="T9" fmla="*/ 43 h 47"/>
                <a:gd name="T10" fmla="*/ 89 w 113"/>
                <a:gd name="T11" fmla="*/ 29 h 47"/>
                <a:gd name="T12" fmla="*/ 75 w 113"/>
                <a:gd name="T13" fmla="*/ 21 h 47"/>
                <a:gd name="T14" fmla="*/ 74 w 113"/>
                <a:gd name="T15" fmla="*/ 21 h 47"/>
                <a:gd name="T16" fmla="*/ 70 w 113"/>
                <a:gd name="T17" fmla="*/ 22 h 47"/>
                <a:gd name="T18" fmla="*/ 13 w 113"/>
                <a:gd name="T19" fmla="*/ 8 h 47"/>
                <a:gd name="T20" fmla="*/ 6 w 113"/>
                <a:gd name="T21" fmla="*/ 9 h 47"/>
                <a:gd name="T22" fmla="*/ 3 w 113"/>
                <a:gd name="T23" fmla="*/ 10 h 47"/>
                <a:gd name="T24" fmla="*/ 0 w 113"/>
                <a:gd name="T25" fmla="*/ 9 h 47"/>
                <a:gd name="T26" fmla="*/ 2 w 113"/>
                <a:gd name="T27" fmla="*/ 6 h 47"/>
                <a:gd name="T28" fmla="*/ 12 w 113"/>
                <a:gd name="T29" fmla="*/ 2 h 47"/>
                <a:gd name="T30" fmla="*/ 56 w 113"/>
                <a:gd name="T31" fmla="*/ 6 h 47"/>
                <a:gd name="T32" fmla="*/ 60 w 113"/>
                <a:gd name="T33" fmla="*/ 7 h 47"/>
                <a:gd name="T34" fmla="*/ 62 w 113"/>
                <a:gd name="T3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47">
                  <a:moveTo>
                    <a:pt x="62" y="8"/>
                  </a:moveTo>
                  <a:cubicBezTo>
                    <a:pt x="70" y="11"/>
                    <a:pt x="77" y="15"/>
                    <a:pt x="85" y="19"/>
                  </a:cubicBezTo>
                  <a:cubicBezTo>
                    <a:pt x="94" y="24"/>
                    <a:pt x="102" y="31"/>
                    <a:pt x="109" y="39"/>
                  </a:cubicBezTo>
                  <a:cubicBezTo>
                    <a:pt x="111" y="40"/>
                    <a:pt x="113" y="42"/>
                    <a:pt x="111" y="44"/>
                  </a:cubicBezTo>
                  <a:cubicBezTo>
                    <a:pt x="108" y="47"/>
                    <a:pt x="106" y="45"/>
                    <a:pt x="105" y="43"/>
                  </a:cubicBezTo>
                  <a:cubicBezTo>
                    <a:pt x="99" y="39"/>
                    <a:pt x="95" y="33"/>
                    <a:pt x="89" y="29"/>
                  </a:cubicBezTo>
                  <a:cubicBezTo>
                    <a:pt x="85" y="26"/>
                    <a:pt x="80" y="23"/>
                    <a:pt x="75" y="21"/>
                  </a:cubicBezTo>
                  <a:cubicBezTo>
                    <a:pt x="75" y="21"/>
                    <a:pt x="74" y="21"/>
                    <a:pt x="74" y="21"/>
                  </a:cubicBezTo>
                  <a:cubicBezTo>
                    <a:pt x="73" y="22"/>
                    <a:pt x="71" y="22"/>
                    <a:pt x="70" y="22"/>
                  </a:cubicBezTo>
                  <a:cubicBezTo>
                    <a:pt x="51" y="15"/>
                    <a:pt x="33" y="8"/>
                    <a:pt x="13" y="8"/>
                  </a:cubicBezTo>
                  <a:cubicBezTo>
                    <a:pt x="11" y="9"/>
                    <a:pt x="8" y="8"/>
                    <a:pt x="6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1" y="6"/>
                    <a:pt x="2" y="6"/>
                  </a:cubicBezTo>
                  <a:cubicBezTo>
                    <a:pt x="5" y="3"/>
                    <a:pt x="8" y="3"/>
                    <a:pt x="12" y="2"/>
                  </a:cubicBezTo>
                  <a:cubicBezTo>
                    <a:pt x="27" y="0"/>
                    <a:pt x="42" y="1"/>
                    <a:pt x="56" y="6"/>
                  </a:cubicBezTo>
                  <a:cubicBezTo>
                    <a:pt x="57" y="7"/>
                    <a:pt x="59" y="6"/>
                    <a:pt x="60" y="7"/>
                  </a:cubicBezTo>
                  <a:cubicBezTo>
                    <a:pt x="61" y="8"/>
                    <a:pt x="61" y="8"/>
                    <a:pt x="62" y="8"/>
                  </a:cubicBezTo>
                  <a:close/>
                </a:path>
              </a:pathLst>
            </a:custGeom>
            <a:solidFill>
              <a:srgbClr val="F5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6" name="Freeform 3144"/>
            <p:cNvSpPr/>
            <p:nvPr/>
          </p:nvSpPr>
          <p:spPr bwMode="auto">
            <a:xfrm>
              <a:off x="6008" y="1608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7" name="Freeform 3145"/>
            <p:cNvSpPr/>
            <p:nvPr/>
          </p:nvSpPr>
          <p:spPr bwMode="auto">
            <a:xfrm>
              <a:off x="5933" y="1606"/>
              <a:ext cx="29" cy="20"/>
            </a:xfrm>
            <a:custGeom>
              <a:avLst/>
              <a:gdLst>
                <a:gd name="T0" fmla="*/ 0 w 19"/>
                <a:gd name="T1" fmla="*/ 4 h 13"/>
                <a:gd name="T2" fmla="*/ 6 w 19"/>
                <a:gd name="T3" fmla="*/ 2 h 13"/>
                <a:gd name="T4" fmla="*/ 10 w 19"/>
                <a:gd name="T5" fmla="*/ 2 h 13"/>
                <a:gd name="T6" fmla="*/ 19 w 19"/>
                <a:gd name="T7" fmla="*/ 5 h 13"/>
                <a:gd name="T8" fmla="*/ 12 w 19"/>
                <a:gd name="T9" fmla="*/ 13 h 13"/>
                <a:gd name="T10" fmla="*/ 4 w 19"/>
                <a:gd name="T11" fmla="*/ 10 h 13"/>
                <a:gd name="T12" fmla="*/ 6 w 19"/>
                <a:gd name="T13" fmla="*/ 6 h 13"/>
                <a:gd name="T14" fmla="*/ 0 w 19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0" y="4"/>
                  </a:moveTo>
                  <a:cubicBezTo>
                    <a:pt x="2" y="3"/>
                    <a:pt x="4" y="2"/>
                    <a:pt x="6" y="2"/>
                  </a:cubicBezTo>
                  <a:cubicBezTo>
                    <a:pt x="7" y="2"/>
                    <a:pt x="9" y="1"/>
                    <a:pt x="10" y="2"/>
                  </a:cubicBezTo>
                  <a:cubicBezTo>
                    <a:pt x="14" y="2"/>
                    <a:pt x="18" y="0"/>
                    <a:pt x="19" y="5"/>
                  </a:cubicBezTo>
                  <a:cubicBezTo>
                    <a:pt x="19" y="9"/>
                    <a:pt x="17" y="12"/>
                    <a:pt x="12" y="13"/>
                  </a:cubicBezTo>
                  <a:cubicBezTo>
                    <a:pt x="9" y="13"/>
                    <a:pt x="6" y="13"/>
                    <a:pt x="4" y="10"/>
                  </a:cubicBezTo>
                  <a:cubicBezTo>
                    <a:pt x="5" y="9"/>
                    <a:pt x="8" y="8"/>
                    <a:pt x="6" y="6"/>
                  </a:cubicBezTo>
                  <a:cubicBezTo>
                    <a:pt x="5" y="4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E2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8" name="Freeform 3146"/>
            <p:cNvSpPr/>
            <p:nvPr/>
          </p:nvSpPr>
          <p:spPr bwMode="auto">
            <a:xfrm>
              <a:off x="5929" y="1621"/>
              <a:ext cx="24" cy="9"/>
            </a:xfrm>
            <a:custGeom>
              <a:avLst/>
              <a:gdLst>
                <a:gd name="T0" fmla="*/ 7 w 16"/>
                <a:gd name="T1" fmla="*/ 0 h 6"/>
                <a:gd name="T2" fmla="*/ 15 w 16"/>
                <a:gd name="T3" fmla="*/ 0 h 6"/>
                <a:gd name="T4" fmla="*/ 16 w 16"/>
                <a:gd name="T5" fmla="*/ 2 h 6"/>
                <a:gd name="T6" fmla="*/ 13 w 16"/>
                <a:gd name="T7" fmla="*/ 6 h 6"/>
                <a:gd name="T8" fmla="*/ 11 w 16"/>
                <a:gd name="T9" fmla="*/ 6 h 6"/>
                <a:gd name="T10" fmla="*/ 3 w 16"/>
                <a:gd name="T11" fmla="*/ 6 h 6"/>
                <a:gd name="T12" fmla="*/ 7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7" y="0"/>
                  </a:moveTo>
                  <a:cubicBezTo>
                    <a:pt x="10" y="0"/>
                    <a:pt x="12" y="0"/>
                    <a:pt x="15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4"/>
                    <a:pt x="14" y="5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8" y="6"/>
                    <a:pt x="6" y="6"/>
                    <a:pt x="3" y="6"/>
                  </a:cubicBezTo>
                  <a:cubicBezTo>
                    <a:pt x="0" y="1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EEC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9" name="Freeform 3147"/>
            <p:cNvSpPr/>
            <p:nvPr/>
          </p:nvSpPr>
          <p:spPr bwMode="auto">
            <a:xfrm>
              <a:off x="6046" y="1801"/>
              <a:ext cx="72" cy="42"/>
            </a:xfrm>
            <a:custGeom>
              <a:avLst/>
              <a:gdLst>
                <a:gd name="T0" fmla="*/ 46 w 48"/>
                <a:gd name="T1" fmla="*/ 28 h 28"/>
                <a:gd name="T2" fmla="*/ 37 w 48"/>
                <a:gd name="T3" fmla="*/ 28 h 28"/>
                <a:gd name="T4" fmla="*/ 14 w 48"/>
                <a:gd name="T5" fmla="*/ 17 h 28"/>
                <a:gd name="T6" fmla="*/ 0 w 48"/>
                <a:gd name="T7" fmla="*/ 5 h 28"/>
                <a:gd name="T8" fmla="*/ 9 w 48"/>
                <a:gd name="T9" fmla="*/ 3 h 28"/>
                <a:gd name="T10" fmla="*/ 16 w 48"/>
                <a:gd name="T11" fmla="*/ 5 h 28"/>
                <a:gd name="T12" fmla="*/ 26 w 48"/>
                <a:gd name="T13" fmla="*/ 8 h 28"/>
                <a:gd name="T14" fmla="*/ 31 w 48"/>
                <a:gd name="T15" fmla="*/ 5 h 28"/>
                <a:gd name="T16" fmla="*/ 35 w 48"/>
                <a:gd name="T17" fmla="*/ 9 h 28"/>
                <a:gd name="T18" fmla="*/ 41 w 48"/>
                <a:gd name="T19" fmla="*/ 7 h 28"/>
                <a:gd name="T20" fmla="*/ 46 w 4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8">
                  <a:moveTo>
                    <a:pt x="46" y="28"/>
                  </a:moveTo>
                  <a:cubicBezTo>
                    <a:pt x="43" y="26"/>
                    <a:pt x="40" y="26"/>
                    <a:pt x="37" y="28"/>
                  </a:cubicBezTo>
                  <a:cubicBezTo>
                    <a:pt x="30" y="21"/>
                    <a:pt x="21" y="20"/>
                    <a:pt x="14" y="17"/>
                  </a:cubicBezTo>
                  <a:cubicBezTo>
                    <a:pt x="7" y="15"/>
                    <a:pt x="3" y="11"/>
                    <a:pt x="0" y="5"/>
                  </a:cubicBezTo>
                  <a:cubicBezTo>
                    <a:pt x="2" y="0"/>
                    <a:pt x="5" y="1"/>
                    <a:pt x="9" y="3"/>
                  </a:cubicBezTo>
                  <a:cubicBezTo>
                    <a:pt x="11" y="4"/>
                    <a:pt x="13" y="6"/>
                    <a:pt x="16" y="5"/>
                  </a:cubicBezTo>
                  <a:cubicBezTo>
                    <a:pt x="19" y="6"/>
                    <a:pt x="23" y="7"/>
                    <a:pt x="26" y="8"/>
                  </a:cubicBezTo>
                  <a:cubicBezTo>
                    <a:pt x="29" y="9"/>
                    <a:pt x="30" y="7"/>
                    <a:pt x="31" y="5"/>
                  </a:cubicBezTo>
                  <a:cubicBezTo>
                    <a:pt x="32" y="6"/>
                    <a:pt x="33" y="8"/>
                    <a:pt x="35" y="9"/>
                  </a:cubicBezTo>
                  <a:cubicBezTo>
                    <a:pt x="38" y="13"/>
                    <a:pt x="40" y="11"/>
                    <a:pt x="41" y="7"/>
                  </a:cubicBezTo>
                  <a:cubicBezTo>
                    <a:pt x="48" y="13"/>
                    <a:pt x="47" y="20"/>
                    <a:pt x="46" y="28"/>
                  </a:cubicBezTo>
                  <a:close/>
                </a:path>
              </a:pathLst>
            </a:custGeom>
            <a:solidFill>
              <a:srgbClr val="9C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0" name="Freeform 3148"/>
            <p:cNvSpPr/>
            <p:nvPr/>
          </p:nvSpPr>
          <p:spPr bwMode="auto">
            <a:xfrm>
              <a:off x="5947" y="1615"/>
              <a:ext cx="139" cy="95"/>
            </a:xfrm>
            <a:custGeom>
              <a:avLst/>
              <a:gdLst>
                <a:gd name="T0" fmla="*/ 1 w 93"/>
                <a:gd name="T1" fmla="*/ 10 h 63"/>
                <a:gd name="T2" fmla="*/ 3 w 93"/>
                <a:gd name="T3" fmla="*/ 6 h 63"/>
                <a:gd name="T4" fmla="*/ 41 w 93"/>
                <a:gd name="T5" fmla="*/ 14 h 63"/>
                <a:gd name="T6" fmla="*/ 60 w 93"/>
                <a:gd name="T7" fmla="*/ 23 h 63"/>
                <a:gd name="T8" fmla="*/ 62 w 93"/>
                <a:gd name="T9" fmla="*/ 25 h 63"/>
                <a:gd name="T10" fmla="*/ 64 w 93"/>
                <a:gd name="T11" fmla="*/ 26 h 63"/>
                <a:gd name="T12" fmla="*/ 65 w 93"/>
                <a:gd name="T13" fmla="*/ 29 h 63"/>
                <a:gd name="T14" fmla="*/ 66 w 93"/>
                <a:gd name="T15" fmla="*/ 31 h 63"/>
                <a:gd name="T16" fmla="*/ 85 w 93"/>
                <a:gd name="T17" fmla="*/ 48 h 63"/>
                <a:gd name="T18" fmla="*/ 93 w 93"/>
                <a:gd name="T19" fmla="*/ 62 h 63"/>
                <a:gd name="T20" fmla="*/ 87 w 93"/>
                <a:gd name="T21" fmla="*/ 62 h 63"/>
                <a:gd name="T22" fmla="*/ 87 w 93"/>
                <a:gd name="T23" fmla="*/ 62 h 63"/>
                <a:gd name="T24" fmla="*/ 74 w 93"/>
                <a:gd name="T25" fmla="*/ 52 h 63"/>
                <a:gd name="T26" fmla="*/ 66 w 93"/>
                <a:gd name="T27" fmla="*/ 44 h 63"/>
                <a:gd name="T28" fmla="*/ 39 w 93"/>
                <a:gd name="T29" fmla="*/ 29 h 63"/>
                <a:gd name="T30" fmla="*/ 36 w 93"/>
                <a:gd name="T31" fmla="*/ 27 h 63"/>
                <a:gd name="T32" fmla="*/ 33 w 93"/>
                <a:gd name="T33" fmla="*/ 26 h 63"/>
                <a:gd name="T34" fmla="*/ 12 w 93"/>
                <a:gd name="T35" fmla="*/ 14 h 63"/>
                <a:gd name="T36" fmla="*/ 1 w 93"/>
                <a:gd name="T37" fmla="*/ 1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3">
                  <a:moveTo>
                    <a:pt x="1" y="10"/>
                  </a:moveTo>
                  <a:cubicBezTo>
                    <a:pt x="0" y="8"/>
                    <a:pt x="0" y="6"/>
                    <a:pt x="3" y="6"/>
                  </a:cubicBezTo>
                  <a:cubicBezTo>
                    <a:pt x="17" y="0"/>
                    <a:pt x="29" y="9"/>
                    <a:pt x="41" y="14"/>
                  </a:cubicBezTo>
                  <a:cubicBezTo>
                    <a:pt x="47" y="17"/>
                    <a:pt x="53" y="20"/>
                    <a:pt x="60" y="23"/>
                  </a:cubicBezTo>
                  <a:cubicBezTo>
                    <a:pt x="60" y="24"/>
                    <a:pt x="61" y="24"/>
                    <a:pt x="62" y="25"/>
                  </a:cubicBezTo>
                  <a:cubicBezTo>
                    <a:pt x="63" y="25"/>
                    <a:pt x="63" y="26"/>
                    <a:pt x="64" y="26"/>
                  </a:cubicBezTo>
                  <a:cubicBezTo>
                    <a:pt x="65" y="27"/>
                    <a:pt x="65" y="28"/>
                    <a:pt x="65" y="29"/>
                  </a:cubicBezTo>
                  <a:cubicBezTo>
                    <a:pt x="66" y="29"/>
                    <a:pt x="66" y="30"/>
                    <a:pt x="66" y="31"/>
                  </a:cubicBezTo>
                  <a:cubicBezTo>
                    <a:pt x="73" y="37"/>
                    <a:pt x="79" y="43"/>
                    <a:pt x="85" y="48"/>
                  </a:cubicBezTo>
                  <a:cubicBezTo>
                    <a:pt x="88" y="53"/>
                    <a:pt x="92" y="56"/>
                    <a:pt x="93" y="62"/>
                  </a:cubicBezTo>
                  <a:cubicBezTo>
                    <a:pt x="91" y="63"/>
                    <a:pt x="89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1" y="61"/>
                    <a:pt x="78" y="55"/>
                    <a:pt x="74" y="52"/>
                  </a:cubicBezTo>
                  <a:cubicBezTo>
                    <a:pt x="71" y="49"/>
                    <a:pt x="69" y="45"/>
                    <a:pt x="66" y="44"/>
                  </a:cubicBezTo>
                  <a:cubicBezTo>
                    <a:pt x="58" y="37"/>
                    <a:pt x="48" y="33"/>
                    <a:pt x="39" y="29"/>
                  </a:cubicBezTo>
                  <a:cubicBezTo>
                    <a:pt x="38" y="28"/>
                    <a:pt x="37" y="27"/>
                    <a:pt x="36" y="27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26" y="22"/>
                    <a:pt x="17" y="22"/>
                    <a:pt x="12" y="14"/>
                  </a:cubicBezTo>
                  <a:cubicBezTo>
                    <a:pt x="9" y="13"/>
                    <a:pt x="5" y="11"/>
                    <a:pt x="1" y="10"/>
                  </a:cubicBezTo>
                  <a:close/>
                </a:path>
              </a:pathLst>
            </a:custGeom>
            <a:solidFill>
              <a:srgbClr val="F6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1" name="Freeform 3149"/>
            <p:cNvSpPr/>
            <p:nvPr/>
          </p:nvSpPr>
          <p:spPr bwMode="auto">
            <a:xfrm>
              <a:off x="6077" y="1708"/>
              <a:ext cx="9" cy="3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2" name="Freeform 3150"/>
            <p:cNvSpPr/>
            <p:nvPr/>
          </p:nvSpPr>
          <p:spPr bwMode="auto">
            <a:xfrm>
              <a:off x="6043" y="1794"/>
              <a:ext cx="27" cy="25"/>
            </a:xfrm>
            <a:custGeom>
              <a:avLst/>
              <a:gdLst>
                <a:gd name="T0" fmla="*/ 18 w 18"/>
                <a:gd name="T1" fmla="*/ 10 h 17"/>
                <a:gd name="T2" fmla="*/ 12 w 18"/>
                <a:gd name="T3" fmla="*/ 13 h 17"/>
                <a:gd name="T4" fmla="*/ 2 w 18"/>
                <a:gd name="T5" fmla="*/ 10 h 17"/>
                <a:gd name="T6" fmla="*/ 0 w 18"/>
                <a:gd name="T7" fmla="*/ 0 h 17"/>
                <a:gd name="T8" fmla="*/ 0 w 18"/>
                <a:gd name="T9" fmla="*/ 0 h 17"/>
                <a:gd name="T10" fmla="*/ 2 w 18"/>
                <a:gd name="T11" fmla="*/ 0 h 17"/>
                <a:gd name="T12" fmla="*/ 18 w 18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8" y="10"/>
                  </a:moveTo>
                  <a:cubicBezTo>
                    <a:pt x="17" y="14"/>
                    <a:pt x="16" y="17"/>
                    <a:pt x="12" y="13"/>
                  </a:cubicBezTo>
                  <a:cubicBezTo>
                    <a:pt x="9" y="10"/>
                    <a:pt x="7" y="7"/>
                    <a:pt x="2" y="10"/>
                  </a:cubicBezTo>
                  <a:cubicBezTo>
                    <a:pt x="0" y="7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9" y="1"/>
                    <a:pt x="14" y="5"/>
                    <a:pt x="18" y="10"/>
                  </a:cubicBezTo>
                  <a:close/>
                </a:path>
              </a:pathLst>
            </a:custGeom>
            <a:solidFill>
              <a:srgbClr val="81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3" name="Freeform 3151"/>
            <p:cNvSpPr/>
            <p:nvPr/>
          </p:nvSpPr>
          <p:spPr bwMode="auto">
            <a:xfrm>
              <a:off x="6043" y="1792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5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4" name="Freeform 3152"/>
            <p:cNvSpPr/>
            <p:nvPr/>
          </p:nvSpPr>
          <p:spPr bwMode="auto">
            <a:xfrm>
              <a:off x="5942" y="1603"/>
              <a:ext cx="108" cy="59"/>
            </a:xfrm>
            <a:custGeom>
              <a:avLst/>
              <a:gdLst>
                <a:gd name="T0" fmla="*/ 63 w 72"/>
                <a:gd name="T1" fmla="*/ 35 h 39"/>
                <a:gd name="T2" fmla="*/ 44 w 72"/>
                <a:gd name="T3" fmla="*/ 27 h 39"/>
                <a:gd name="T4" fmla="*/ 6 w 72"/>
                <a:gd name="T5" fmla="*/ 14 h 39"/>
                <a:gd name="T6" fmla="*/ 6 w 72"/>
                <a:gd name="T7" fmla="*/ 12 h 39"/>
                <a:gd name="T8" fmla="*/ 9 w 72"/>
                <a:gd name="T9" fmla="*/ 10 h 39"/>
                <a:gd name="T10" fmla="*/ 7 w 72"/>
                <a:gd name="T11" fmla="*/ 5 h 39"/>
                <a:gd name="T12" fmla="*/ 0 w 72"/>
                <a:gd name="T13" fmla="*/ 4 h 39"/>
                <a:gd name="T14" fmla="*/ 34 w 72"/>
                <a:gd name="T15" fmla="*/ 6 h 39"/>
                <a:gd name="T16" fmla="*/ 60 w 72"/>
                <a:gd name="T17" fmla="*/ 16 h 39"/>
                <a:gd name="T18" fmla="*/ 63 w 72"/>
                <a:gd name="T19" fmla="*/ 18 h 39"/>
                <a:gd name="T20" fmla="*/ 63 w 72"/>
                <a:gd name="T21" fmla="*/ 18 h 39"/>
                <a:gd name="T22" fmla="*/ 68 w 72"/>
                <a:gd name="T23" fmla="*/ 31 h 39"/>
                <a:gd name="T24" fmla="*/ 69 w 72"/>
                <a:gd name="T25" fmla="*/ 39 h 39"/>
                <a:gd name="T26" fmla="*/ 67 w 72"/>
                <a:gd name="T27" fmla="*/ 39 h 39"/>
                <a:gd name="T28" fmla="*/ 65 w 72"/>
                <a:gd name="T29" fmla="*/ 37 h 39"/>
                <a:gd name="T30" fmla="*/ 65 w 72"/>
                <a:gd name="T31" fmla="*/ 37 h 39"/>
                <a:gd name="T32" fmla="*/ 63 w 72"/>
                <a:gd name="T3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39">
                  <a:moveTo>
                    <a:pt x="63" y="35"/>
                  </a:moveTo>
                  <a:cubicBezTo>
                    <a:pt x="57" y="34"/>
                    <a:pt x="50" y="31"/>
                    <a:pt x="44" y="27"/>
                  </a:cubicBezTo>
                  <a:cubicBezTo>
                    <a:pt x="32" y="20"/>
                    <a:pt x="20" y="16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2" y="7"/>
                    <a:pt x="11" y="5"/>
                    <a:pt x="7" y="5"/>
                  </a:cubicBezTo>
                  <a:cubicBezTo>
                    <a:pt x="5" y="4"/>
                    <a:pt x="2" y="5"/>
                    <a:pt x="0" y="4"/>
                  </a:cubicBezTo>
                  <a:cubicBezTo>
                    <a:pt x="11" y="0"/>
                    <a:pt x="23" y="3"/>
                    <a:pt x="34" y="6"/>
                  </a:cubicBezTo>
                  <a:cubicBezTo>
                    <a:pt x="43" y="8"/>
                    <a:pt x="51" y="12"/>
                    <a:pt x="60" y="16"/>
                  </a:cubicBezTo>
                  <a:cubicBezTo>
                    <a:pt x="61" y="17"/>
                    <a:pt x="62" y="17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23"/>
                    <a:pt x="65" y="27"/>
                    <a:pt x="68" y="31"/>
                  </a:cubicBezTo>
                  <a:cubicBezTo>
                    <a:pt x="70" y="33"/>
                    <a:pt x="72" y="36"/>
                    <a:pt x="69" y="39"/>
                  </a:cubicBezTo>
                  <a:cubicBezTo>
                    <a:pt x="69" y="39"/>
                    <a:pt x="68" y="39"/>
                    <a:pt x="67" y="39"/>
                  </a:cubicBezTo>
                  <a:cubicBezTo>
                    <a:pt x="67" y="38"/>
                    <a:pt x="66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4" y="36"/>
                    <a:pt x="63" y="35"/>
                  </a:cubicBezTo>
                  <a:close/>
                </a:path>
              </a:pathLst>
            </a:custGeom>
            <a:solidFill>
              <a:srgbClr val="EA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5" name="Freeform 3153"/>
            <p:cNvSpPr/>
            <p:nvPr/>
          </p:nvSpPr>
          <p:spPr bwMode="auto">
            <a:xfrm>
              <a:off x="6680" y="1756"/>
              <a:ext cx="2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6" name="Freeform 3154"/>
            <p:cNvSpPr/>
            <p:nvPr/>
          </p:nvSpPr>
          <p:spPr bwMode="auto">
            <a:xfrm>
              <a:off x="6674" y="1752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7" name="Freeform 3155"/>
            <p:cNvSpPr/>
            <p:nvPr/>
          </p:nvSpPr>
          <p:spPr bwMode="auto">
            <a:xfrm>
              <a:off x="6671" y="174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8" name="Freeform 3156"/>
            <p:cNvSpPr/>
            <p:nvPr/>
          </p:nvSpPr>
          <p:spPr bwMode="auto">
            <a:xfrm>
              <a:off x="6665" y="1746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2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9" name="Freeform 3157"/>
            <p:cNvSpPr/>
            <p:nvPr/>
          </p:nvSpPr>
          <p:spPr bwMode="auto">
            <a:xfrm>
              <a:off x="6920" y="2479"/>
              <a:ext cx="299" cy="107"/>
            </a:xfrm>
            <a:custGeom>
              <a:avLst/>
              <a:gdLst>
                <a:gd name="T0" fmla="*/ 114 w 199"/>
                <a:gd name="T1" fmla="*/ 31 h 71"/>
                <a:gd name="T2" fmla="*/ 117 w 199"/>
                <a:gd name="T3" fmla="*/ 32 h 71"/>
                <a:gd name="T4" fmla="*/ 157 w 199"/>
                <a:gd name="T5" fmla="*/ 29 h 71"/>
                <a:gd name="T6" fmla="*/ 183 w 199"/>
                <a:gd name="T7" fmla="*/ 25 h 71"/>
                <a:gd name="T8" fmla="*/ 196 w 199"/>
                <a:gd name="T9" fmla="*/ 35 h 71"/>
                <a:gd name="T10" fmla="*/ 199 w 199"/>
                <a:gd name="T11" fmla="*/ 43 h 71"/>
                <a:gd name="T12" fmla="*/ 191 w 199"/>
                <a:gd name="T13" fmla="*/ 55 h 71"/>
                <a:gd name="T14" fmla="*/ 169 w 199"/>
                <a:gd name="T15" fmla="*/ 66 h 71"/>
                <a:gd name="T16" fmla="*/ 118 w 199"/>
                <a:gd name="T17" fmla="*/ 56 h 71"/>
                <a:gd name="T18" fmla="*/ 76 w 199"/>
                <a:gd name="T19" fmla="*/ 44 h 71"/>
                <a:gd name="T20" fmla="*/ 63 w 199"/>
                <a:gd name="T21" fmla="*/ 42 h 71"/>
                <a:gd name="T22" fmla="*/ 50 w 199"/>
                <a:gd name="T23" fmla="*/ 37 h 71"/>
                <a:gd name="T24" fmla="*/ 12 w 199"/>
                <a:gd name="T25" fmla="*/ 22 h 71"/>
                <a:gd name="T26" fmla="*/ 2 w 199"/>
                <a:gd name="T27" fmla="*/ 8 h 71"/>
                <a:gd name="T28" fmla="*/ 34 w 199"/>
                <a:gd name="T29" fmla="*/ 0 h 71"/>
                <a:gd name="T30" fmla="*/ 53 w 199"/>
                <a:gd name="T31" fmla="*/ 14 h 71"/>
                <a:gd name="T32" fmla="*/ 69 w 199"/>
                <a:gd name="T33" fmla="*/ 21 h 71"/>
                <a:gd name="T34" fmla="*/ 114 w 199"/>
                <a:gd name="T35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71">
                  <a:moveTo>
                    <a:pt x="114" y="31"/>
                  </a:moveTo>
                  <a:cubicBezTo>
                    <a:pt x="115" y="32"/>
                    <a:pt x="116" y="32"/>
                    <a:pt x="117" y="32"/>
                  </a:cubicBezTo>
                  <a:cubicBezTo>
                    <a:pt x="130" y="32"/>
                    <a:pt x="144" y="34"/>
                    <a:pt x="157" y="29"/>
                  </a:cubicBezTo>
                  <a:cubicBezTo>
                    <a:pt x="165" y="26"/>
                    <a:pt x="173" y="22"/>
                    <a:pt x="183" y="25"/>
                  </a:cubicBezTo>
                  <a:cubicBezTo>
                    <a:pt x="190" y="26"/>
                    <a:pt x="193" y="29"/>
                    <a:pt x="196" y="35"/>
                  </a:cubicBezTo>
                  <a:cubicBezTo>
                    <a:pt x="197" y="37"/>
                    <a:pt x="198" y="40"/>
                    <a:pt x="199" y="43"/>
                  </a:cubicBezTo>
                  <a:cubicBezTo>
                    <a:pt x="195" y="46"/>
                    <a:pt x="193" y="50"/>
                    <a:pt x="191" y="55"/>
                  </a:cubicBezTo>
                  <a:cubicBezTo>
                    <a:pt x="188" y="66"/>
                    <a:pt x="180" y="71"/>
                    <a:pt x="169" y="66"/>
                  </a:cubicBezTo>
                  <a:cubicBezTo>
                    <a:pt x="152" y="60"/>
                    <a:pt x="135" y="59"/>
                    <a:pt x="118" y="56"/>
                  </a:cubicBezTo>
                  <a:cubicBezTo>
                    <a:pt x="103" y="53"/>
                    <a:pt x="89" y="50"/>
                    <a:pt x="76" y="44"/>
                  </a:cubicBezTo>
                  <a:cubicBezTo>
                    <a:pt x="71" y="42"/>
                    <a:pt x="67" y="41"/>
                    <a:pt x="63" y="42"/>
                  </a:cubicBezTo>
                  <a:cubicBezTo>
                    <a:pt x="58" y="42"/>
                    <a:pt x="54" y="40"/>
                    <a:pt x="50" y="37"/>
                  </a:cubicBezTo>
                  <a:cubicBezTo>
                    <a:pt x="38" y="31"/>
                    <a:pt x="25" y="27"/>
                    <a:pt x="12" y="22"/>
                  </a:cubicBezTo>
                  <a:cubicBezTo>
                    <a:pt x="6" y="20"/>
                    <a:pt x="0" y="16"/>
                    <a:pt x="2" y="8"/>
                  </a:cubicBezTo>
                  <a:cubicBezTo>
                    <a:pt x="12" y="2"/>
                    <a:pt x="23" y="1"/>
                    <a:pt x="34" y="0"/>
                  </a:cubicBezTo>
                  <a:cubicBezTo>
                    <a:pt x="42" y="0"/>
                    <a:pt x="46" y="9"/>
                    <a:pt x="53" y="14"/>
                  </a:cubicBezTo>
                  <a:cubicBezTo>
                    <a:pt x="58" y="17"/>
                    <a:pt x="63" y="20"/>
                    <a:pt x="69" y="21"/>
                  </a:cubicBezTo>
                  <a:cubicBezTo>
                    <a:pt x="84" y="24"/>
                    <a:pt x="99" y="28"/>
                    <a:pt x="114" y="31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0" name="Freeform 3158"/>
            <p:cNvSpPr/>
            <p:nvPr/>
          </p:nvSpPr>
          <p:spPr bwMode="auto">
            <a:xfrm>
              <a:off x="7012" y="2536"/>
              <a:ext cx="222" cy="98"/>
            </a:xfrm>
            <a:custGeom>
              <a:avLst/>
              <a:gdLst>
                <a:gd name="T0" fmla="*/ 1 w 148"/>
                <a:gd name="T1" fmla="*/ 1 h 65"/>
                <a:gd name="T2" fmla="*/ 21 w 148"/>
                <a:gd name="T3" fmla="*/ 4 h 65"/>
                <a:gd name="T4" fmla="*/ 37 w 148"/>
                <a:gd name="T5" fmla="*/ 8 h 65"/>
                <a:gd name="T6" fmla="*/ 52 w 148"/>
                <a:gd name="T7" fmla="*/ 13 h 65"/>
                <a:gd name="T8" fmla="*/ 54 w 148"/>
                <a:gd name="T9" fmla="*/ 14 h 65"/>
                <a:gd name="T10" fmla="*/ 82 w 148"/>
                <a:gd name="T11" fmla="*/ 17 h 65"/>
                <a:gd name="T12" fmla="*/ 107 w 148"/>
                <a:gd name="T13" fmla="*/ 24 h 65"/>
                <a:gd name="T14" fmla="*/ 114 w 148"/>
                <a:gd name="T15" fmla="*/ 26 h 65"/>
                <a:gd name="T16" fmla="*/ 126 w 148"/>
                <a:gd name="T17" fmla="*/ 16 h 65"/>
                <a:gd name="T18" fmla="*/ 138 w 148"/>
                <a:gd name="T19" fmla="*/ 5 h 65"/>
                <a:gd name="T20" fmla="*/ 138 w 148"/>
                <a:gd name="T21" fmla="*/ 7 h 65"/>
                <a:gd name="T22" fmla="*/ 146 w 148"/>
                <a:gd name="T23" fmla="*/ 29 h 65"/>
                <a:gd name="T24" fmla="*/ 105 w 148"/>
                <a:gd name="T25" fmla="*/ 59 h 65"/>
                <a:gd name="T26" fmla="*/ 86 w 148"/>
                <a:gd name="T27" fmla="*/ 44 h 65"/>
                <a:gd name="T28" fmla="*/ 81 w 148"/>
                <a:gd name="T29" fmla="*/ 65 h 65"/>
                <a:gd name="T30" fmla="*/ 59 w 148"/>
                <a:gd name="T31" fmla="*/ 50 h 65"/>
                <a:gd name="T32" fmla="*/ 33 w 148"/>
                <a:gd name="T33" fmla="*/ 29 h 65"/>
                <a:gd name="T34" fmla="*/ 31 w 148"/>
                <a:gd name="T35" fmla="*/ 28 h 65"/>
                <a:gd name="T36" fmla="*/ 30 w 148"/>
                <a:gd name="T37" fmla="*/ 27 h 65"/>
                <a:gd name="T38" fmla="*/ 28 w 148"/>
                <a:gd name="T39" fmla="*/ 26 h 65"/>
                <a:gd name="T40" fmla="*/ 26 w 148"/>
                <a:gd name="T41" fmla="*/ 24 h 65"/>
                <a:gd name="T42" fmla="*/ 24 w 148"/>
                <a:gd name="T43" fmla="*/ 22 h 65"/>
                <a:gd name="T44" fmla="*/ 23 w 148"/>
                <a:gd name="T45" fmla="*/ 21 h 65"/>
                <a:gd name="T46" fmla="*/ 7 w 148"/>
                <a:gd name="T47" fmla="*/ 10 h 65"/>
                <a:gd name="T48" fmla="*/ 1 w 148"/>
                <a:gd name="T4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65">
                  <a:moveTo>
                    <a:pt x="1" y="1"/>
                  </a:moveTo>
                  <a:cubicBezTo>
                    <a:pt x="8" y="0"/>
                    <a:pt x="15" y="1"/>
                    <a:pt x="21" y="4"/>
                  </a:cubicBezTo>
                  <a:cubicBezTo>
                    <a:pt x="26" y="6"/>
                    <a:pt x="31" y="7"/>
                    <a:pt x="37" y="8"/>
                  </a:cubicBezTo>
                  <a:cubicBezTo>
                    <a:pt x="42" y="9"/>
                    <a:pt x="47" y="9"/>
                    <a:pt x="52" y="13"/>
                  </a:cubicBezTo>
                  <a:cubicBezTo>
                    <a:pt x="52" y="13"/>
                    <a:pt x="53" y="14"/>
                    <a:pt x="54" y="14"/>
                  </a:cubicBezTo>
                  <a:cubicBezTo>
                    <a:pt x="64" y="14"/>
                    <a:pt x="73" y="16"/>
                    <a:pt x="82" y="17"/>
                  </a:cubicBezTo>
                  <a:cubicBezTo>
                    <a:pt x="91" y="18"/>
                    <a:pt x="99" y="21"/>
                    <a:pt x="107" y="24"/>
                  </a:cubicBezTo>
                  <a:cubicBezTo>
                    <a:pt x="109" y="25"/>
                    <a:pt x="111" y="26"/>
                    <a:pt x="114" y="26"/>
                  </a:cubicBezTo>
                  <a:cubicBezTo>
                    <a:pt x="122" y="26"/>
                    <a:pt x="125" y="24"/>
                    <a:pt x="126" y="16"/>
                  </a:cubicBezTo>
                  <a:cubicBezTo>
                    <a:pt x="128" y="5"/>
                    <a:pt x="128" y="5"/>
                    <a:pt x="138" y="5"/>
                  </a:cubicBezTo>
                  <a:cubicBezTo>
                    <a:pt x="138" y="5"/>
                    <a:pt x="138" y="6"/>
                    <a:pt x="138" y="7"/>
                  </a:cubicBezTo>
                  <a:cubicBezTo>
                    <a:pt x="145" y="12"/>
                    <a:pt x="148" y="20"/>
                    <a:pt x="146" y="29"/>
                  </a:cubicBezTo>
                  <a:cubicBezTo>
                    <a:pt x="137" y="44"/>
                    <a:pt x="123" y="55"/>
                    <a:pt x="105" y="59"/>
                  </a:cubicBezTo>
                  <a:cubicBezTo>
                    <a:pt x="96" y="57"/>
                    <a:pt x="93" y="47"/>
                    <a:pt x="86" y="44"/>
                  </a:cubicBezTo>
                  <a:cubicBezTo>
                    <a:pt x="84" y="50"/>
                    <a:pt x="87" y="58"/>
                    <a:pt x="81" y="65"/>
                  </a:cubicBezTo>
                  <a:cubicBezTo>
                    <a:pt x="71" y="64"/>
                    <a:pt x="66" y="55"/>
                    <a:pt x="59" y="50"/>
                  </a:cubicBezTo>
                  <a:cubicBezTo>
                    <a:pt x="50" y="43"/>
                    <a:pt x="42" y="36"/>
                    <a:pt x="33" y="29"/>
                  </a:cubicBezTo>
                  <a:cubicBezTo>
                    <a:pt x="32" y="29"/>
                    <a:pt x="31" y="28"/>
                    <a:pt x="31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6" y="25"/>
                    <a:pt x="26" y="24"/>
                  </a:cubicBezTo>
                  <a:cubicBezTo>
                    <a:pt x="25" y="24"/>
                    <a:pt x="24" y="23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18" y="17"/>
                    <a:pt x="12" y="14"/>
                    <a:pt x="7" y="10"/>
                  </a:cubicBezTo>
                  <a:cubicBezTo>
                    <a:pt x="4" y="8"/>
                    <a:pt x="0" y="6"/>
                    <a:pt x="1" y="1"/>
                  </a:cubicBezTo>
                  <a:close/>
                </a:path>
              </a:pathLst>
            </a:custGeom>
            <a:solidFill>
              <a:srgbClr val="FA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1" name="Freeform 3159"/>
            <p:cNvSpPr/>
            <p:nvPr/>
          </p:nvSpPr>
          <p:spPr bwMode="auto">
            <a:xfrm>
              <a:off x="6910" y="2439"/>
              <a:ext cx="181" cy="88"/>
            </a:xfrm>
            <a:custGeom>
              <a:avLst/>
              <a:gdLst>
                <a:gd name="T0" fmla="*/ 121 w 121"/>
                <a:gd name="T1" fmla="*/ 58 h 59"/>
                <a:gd name="T2" fmla="*/ 75 w 121"/>
                <a:gd name="T3" fmla="*/ 52 h 59"/>
                <a:gd name="T4" fmla="*/ 57 w 121"/>
                <a:gd name="T5" fmla="*/ 44 h 59"/>
                <a:gd name="T6" fmla="*/ 44 w 121"/>
                <a:gd name="T7" fmla="*/ 32 h 59"/>
                <a:gd name="T8" fmla="*/ 36 w 121"/>
                <a:gd name="T9" fmla="*/ 31 h 59"/>
                <a:gd name="T10" fmla="*/ 10 w 121"/>
                <a:gd name="T11" fmla="*/ 35 h 59"/>
                <a:gd name="T12" fmla="*/ 6 w 121"/>
                <a:gd name="T13" fmla="*/ 22 h 59"/>
                <a:gd name="T14" fmla="*/ 0 w 121"/>
                <a:gd name="T15" fmla="*/ 2 h 59"/>
                <a:gd name="T16" fmla="*/ 14 w 121"/>
                <a:gd name="T17" fmla="*/ 5 h 59"/>
                <a:gd name="T18" fmla="*/ 43 w 121"/>
                <a:gd name="T19" fmla="*/ 20 h 59"/>
                <a:gd name="T20" fmla="*/ 46 w 121"/>
                <a:gd name="T21" fmla="*/ 21 h 59"/>
                <a:gd name="T22" fmla="*/ 72 w 121"/>
                <a:gd name="T23" fmla="*/ 30 h 59"/>
                <a:gd name="T24" fmla="*/ 104 w 121"/>
                <a:gd name="T25" fmla="*/ 50 h 59"/>
                <a:gd name="T26" fmla="*/ 121 w 121"/>
                <a:gd name="T27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59">
                  <a:moveTo>
                    <a:pt x="121" y="58"/>
                  </a:moveTo>
                  <a:cubicBezTo>
                    <a:pt x="106" y="59"/>
                    <a:pt x="90" y="56"/>
                    <a:pt x="75" y="52"/>
                  </a:cubicBezTo>
                  <a:cubicBezTo>
                    <a:pt x="69" y="51"/>
                    <a:pt x="62" y="50"/>
                    <a:pt x="57" y="44"/>
                  </a:cubicBezTo>
                  <a:cubicBezTo>
                    <a:pt x="53" y="40"/>
                    <a:pt x="47" y="38"/>
                    <a:pt x="44" y="32"/>
                  </a:cubicBezTo>
                  <a:cubicBezTo>
                    <a:pt x="42" y="29"/>
                    <a:pt x="39" y="30"/>
                    <a:pt x="36" y="31"/>
                  </a:cubicBezTo>
                  <a:cubicBezTo>
                    <a:pt x="28" y="34"/>
                    <a:pt x="19" y="36"/>
                    <a:pt x="10" y="35"/>
                  </a:cubicBezTo>
                  <a:cubicBezTo>
                    <a:pt x="2" y="32"/>
                    <a:pt x="5" y="27"/>
                    <a:pt x="6" y="22"/>
                  </a:cubicBezTo>
                  <a:cubicBezTo>
                    <a:pt x="5" y="15"/>
                    <a:pt x="4" y="8"/>
                    <a:pt x="0" y="2"/>
                  </a:cubicBezTo>
                  <a:cubicBezTo>
                    <a:pt x="5" y="0"/>
                    <a:pt x="10" y="1"/>
                    <a:pt x="14" y="5"/>
                  </a:cubicBezTo>
                  <a:cubicBezTo>
                    <a:pt x="23" y="12"/>
                    <a:pt x="34" y="14"/>
                    <a:pt x="43" y="20"/>
                  </a:cubicBezTo>
                  <a:cubicBezTo>
                    <a:pt x="44" y="21"/>
                    <a:pt x="45" y="21"/>
                    <a:pt x="46" y="21"/>
                  </a:cubicBezTo>
                  <a:cubicBezTo>
                    <a:pt x="56" y="20"/>
                    <a:pt x="63" y="26"/>
                    <a:pt x="72" y="30"/>
                  </a:cubicBezTo>
                  <a:cubicBezTo>
                    <a:pt x="83" y="36"/>
                    <a:pt x="93" y="44"/>
                    <a:pt x="104" y="50"/>
                  </a:cubicBezTo>
                  <a:cubicBezTo>
                    <a:pt x="110" y="53"/>
                    <a:pt x="115" y="55"/>
                    <a:pt x="121" y="58"/>
                  </a:cubicBezTo>
                  <a:close/>
                </a:path>
              </a:pathLst>
            </a:custGeom>
            <a:solidFill>
              <a:srgbClr val="FA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2" name="Freeform 3160"/>
            <p:cNvSpPr/>
            <p:nvPr/>
          </p:nvSpPr>
          <p:spPr bwMode="auto">
            <a:xfrm>
              <a:off x="7219" y="2535"/>
              <a:ext cx="48" cy="108"/>
            </a:xfrm>
            <a:custGeom>
              <a:avLst/>
              <a:gdLst>
                <a:gd name="T0" fmla="*/ 5 w 32"/>
                <a:gd name="T1" fmla="*/ 31 h 72"/>
                <a:gd name="T2" fmla="*/ 0 w 32"/>
                <a:gd name="T3" fmla="*/ 8 h 72"/>
                <a:gd name="T4" fmla="*/ 11 w 32"/>
                <a:gd name="T5" fmla="*/ 0 h 72"/>
                <a:gd name="T6" fmla="*/ 15 w 32"/>
                <a:gd name="T7" fmla="*/ 8 h 72"/>
                <a:gd name="T8" fmla="*/ 28 w 32"/>
                <a:gd name="T9" fmla="*/ 46 h 72"/>
                <a:gd name="T10" fmla="*/ 30 w 32"/>
                <a:gd name="T11" fmla="*/ 56 h 72"/>
                <a:gd name="T12" fmla="*/ 22 w 32"/>
                <a:gd name="T13" fmla="*/ 71 h 72"/>
                <a:gd name="T14" fmla="*/ 9 w 32"/>
                <a:gd name="T15" fmla="*/ 60 h 72"/>
                <a:gd name="T16" fmla="*/ 4 w 32"/>
                <a:gd name="T17" fmla="*/ 35 h 72"/>
                <a:gd name="T18" fmla="*/ 5 w 32"/>
                <a:gd name="T19" fmla="*/ 32 h 72"/>
                <a:gd name="T20" fmla="*/ 5 w 32"/>
                <a:gd name="T21" fmla="*/ 3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72">
                  <a:moveTo>
                    <a:pt x="5" y="31"/>
                  </a:moveTo>
                  <a:cubicBezTo>
                    <a:pt x="6" y="22"/>
                    <a:pt x="1" y="15"/>
                    <a:pt x="0" y="8"/>
                  </a:cubicBezTo>
                  <a:cubicBezTo>
                    <a:pt x="4" y="6"/>
                    <a:pt x="8" y="4"/>
                    <a:pt x="11" y="0"/>
                  </a:cubicBezTo>
                  <a:cubicBezTo>
                    <a:pt x="12" y="2"/>
                    <a:pt x="14" y="5"/>
                    <a:pt x="15" y="8"/>
                  </a:cubicBezTo>
                  <a:cubicBezTo>
                    <a:pt x="19" y="20"/>
                    <a:pt x="24" y="33"/>
                    <a:pt x="28" y="46"/>
                  </a:cubicBezTo>
                  <a:cubicBezTo>
                    <a:pt x="29" y="49"/>
                    <a:pt x="30" y="52"/>
                    <a:pt x="30" y="56"/>
                  </a:cubicBezTo>
                  <a:cubicBezTo>
                    <a:pt x="32" y="65"/>
                    <a:pt x="30" y="70"/>
                    <a:pt x="22" y="71"/>
                  </a:cubicBezTo>
                  <a:cubicBezTo>
                    <a:pt x="15" y="72"/>
                    <a:pt x="11" y="69"/>
                    <a:pt x="9" y="60"/>
                  </a:cubicBezTo>
                  <a:cubicBezTo>
                    <a:pt x="7" y="52"/>
                    <a:pt x="5" y="44"/>
                    <a:pt x="4" y="35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5" y="32"/>
                    <a:pt x="5" y="31"/>
                    <a:pt x="5" y="31"/>
                  </a:cubicBezTo>
                  <a:close/>
                </a:path>
              </a:pathLst>
            </a:custGeom>
            <a:solidFill>
              <a:srgbClr val="FA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3" name="Freeform 3161"/>
            <p:cNvSpPr/>
            <p:nvPr/>
          </p:nvSpPr>
          <p:spPr bwMode="auto">
            <a:xfrm>
              <a:off x="7244" y="2488"/>
              <a:ext cx="23" cy="18"/>
            </a:xfrm>
            <a:custGeom>
              <a:avLst/>
              <a:gdLst>
                <a:gd name="T0" fmla="*/ 15 w 15"/>
                <a:gd name="T1" fmla="*/ 0 h 12"/>
                <a:gd name="T2" fmla="*/ 0 w 15"/>
                <a:gd name="T3" fmla="*/ 12 h 12"/>
                <a:gd name="T4" fmla="*/ 15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3" y="7"/>
                    <a:pt x="8" y="12"/>
                    <a:pt x="0" y="12"/>
                  </a:cubicBezTo>
                  <a:cubicBezTo>
                    <a:pt x="4" y="6"/>
                    <a:pt x="10" y="4"/>
                    <a:pt x="15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4" name="Freeform 3162"/>
            <p:cNvSpPr/>
            <p:nvPr/>
          </p:nvSpPr>
          <p:spPr bwMode="auto">
            <a:xfrm>
              <a:off x="7229" y="252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5" name="Freeform 3163"/>
            <p:cNvSpPr/>
            <p:nvPr/>
          </p:nvSpPr>
          <p:spPr bwMode="auto">
            <a:xfrm>
              <a:off x="7229" y="2512"/>
              <a:ext cx="3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6" name="Freeform 3164"/>
            <p:cNvSpPr/>
            <p:nvPr/>
          </p:nvSpPr>
          <p:spPr bwMode="auto">
            <a:xfrm>
              <a:off x="7241" y="25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7" name="Freeform 3165"/>
            <p:cNvSpPr/>
            <p:nvPr/>
          </p:nvSpPr>
          <p:spPr bwMode="auto">
            <a:xfrm>
              <a:off x="7267" y="248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8" name="Freeform 3166"/>
            <p:cNvSpPr/>
            <p:nvPr/>
          </p:nvSpPr>
          <p:spPr bwMode="auto">
            <a:xfrm>
              <a:off x="7270" y="248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9" name="Freeform 3167"/>
            <p:cNvSpPr/>
            <p:nvPr/>
          </p:nvSpPr>
          <p:spPr bwMode="auto">
            <a:xfrm>
              <a:off x="7273" y="247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0" name="Freeform 3168"/>
            <p:cNvSpPr/>
            <p:nvPr/>
          </p:nvSpPr>
          <p:spPr bwMode="auto">
            <a:xfrm>
              <a:off x="7276" y="2475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1" name="Freeform 3169"/>
            <p:cNvSpPr/>
            <p:nvPr/>
          </p:nvSpPr>
          <p:spPr bwMode="auto">
            <a:xfrm>
              <a:off x="7279" y="247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2" name="Freeform 3170"/>
            <p:cNvSpPr/>
            <p:nvPr/>
          </p:nvSpPr>
          <p:spPr bwMode="auto">
            <a:xfrm>
              <a:off x="7285" y="246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3" name="Freeform 3171"/>
            <p:cNvSpPr/>
            <p:nvPr/>
          </p:nvSpPr>
          <p:spPr bwMode="auto">
            <a:xfrm>
              <a:off x="7288" y="246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4" name="Freeform 3172"/>
            <p:cNvSpPr/>
            <p:nvPr/>
          </p:nvSpPr>
          <p:spPr bwMode="auto">
            <a:xfrm>
              <a:off x="6893" y="2452"/>
              <a:ext cx="158" cy="126"/>
            </a:xfrm>
            <a:custGeom>
              <a:avLst/>
              <a:gdLst>
                <a:gd name="T0" fmla="*/ 17 w 105"/>
                <a:gd name="T1" fmla="*/ 13 h 84"/>
                <a:gd name="T2" fmla="*/ 21 w 105"/>
                <a:gd name="T3" fmla="*/ 26 h 84"/>
                <a:gd name="T4" fmla="*/ 31 w 105"/>
                <a:gd name="T5" fmla="*/ 36 h 84"/>
                <a:gd name="T6" fmla="*/ 80 w 105"/>
                <a:gd name="T7" fmla="*/ 57 h 84"/>
                <a:gd name="T8" fmla="*/ 105 w 105"/>
                <a:gd name="T9" fmla="*/ 76 h 84"/>
                <a:gd name="T10" fmla="*/ 99 w 105"/>
                <a:gd name="T11" fmla="*/ 83 h 84"/>
                <a:gd name="T12" fmla="*/ 93 w 105"/>
                <a:gd name="T13" fmla="*/ 82 h 84"/>
                <a:gd name="T14" fmla="*/ 8 w 105"/>
                <a:gd name="T15" fmla="*/ 44 h 84"/>
                <a:gd name="T16" fmla="*/ 5 w 105"/>
                <a:gd name="T17" fmla="*/ 43 h 84"/>
                <a:gd name="T18" fmla="*/ 13 w 105"/>
                <a:gd name="T19" fmla="*/ 31 h 84"/>
                <a:gd name="T20" fmla="*/ 5 w 105"/>
                <a:gd name="T21" fmla="*/ 24 h 84"/>
                <a:gd name="T22" fmla="*/ 5 w 105"/>
                <a:gd name="T23" fmla="*/ 18 h 84"/>
                <a:gd name="T24" fmla="*/ 5 w 105"/>
                <a:gd name="T25" fmla="*/ 7 h 84"/>
                <a:gd name="T26" fmla="*/ 5 w 105"/>
                <a:gd name="T27" fmla="*/ 1 h 84"/>
                <a:gd name="T28" fmla="*/ 8 w 105"/>
                <a:gd name="T29" fmla="*/ 1 h 84"/>
                <a:gd name="T30" fmla="*/ 12 w 105"/>
                <a:gd name="T31" fmla="*/ 5 h 84"/>
                <a:gd name="T32" fmla="*/ 17 w 105"/>
                <a:gd name="T3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84">
                  <a:moveTo>
                    <a:pt x="17" y="13"/>
                  </a:moveTo>
                  <a:cubicBezTo>
                    <a:pt x="22" y="16"/>
                    <a:pt x="19" y="22"/>
                    <a:pt x="21" y="26"/>
                  </a:cubicBezTo>
                  <a:cubicBezTo>
                    <a:pt x="21" y="32"/>
                    <a:pt x="26" y="35"/>
                    <a:pt x="31" y="36"/>
                  </a:cubicBezTo>
                  <a:cubicBezTo>
                    <a:pt x="48" y="41"/>
                    <a:pt x="65" y="48"/>
                    <a:pt x="80" y="57"/>
                  </a:cubicBezTo>
                  <a:cubicBezTo>
                    <a:pt x="88" y="64"/>
                    <a:pt x="98" y="68"/>
                    <a:pt x="105" y="76"/>
                  </a:cubicBezTo>
                  <a:cubicBezTo>
                    <a:pt x="104" y="79"/>
                    <a:pt x="102" y="82"/>
                    <a:pt x="99" y="83"/>
                  </a:cubicBezTo>
                  <a:cubicBezTo>
                    <a:pt x="96" y="84"/>
                    <a:pt x="94" y="83"/>
                    <a:pt x="93" y="82"/>
                  </a:cubicBezTo>
                  <a:cubicBezTo>
                    <a:pt x="67" y="63"/>
                    <a:pt x="38" y="52"/>
                    <a:pt x="8" y="44"/>
                  </a:cubicBezTo>
                  <a:cubicBezTo>
                    <a:pt x="7" y="44"/>
                    <a:pt x="6" y="43"/>
                    <a:pt x="5" y="43"/>
                  </a:cubicBezTo>
                  <a:cubicBezTo>
                    <a:pt x="0" y="34"/>
                    <a:pt x="9" y="34"/>
                    <a:pt x="13" y="31"/>
                  </a:cubicBezTo>
                  <a:cubicBezTo>
                    <a:pt x="11" y="27"/>
                    <a:pt x="6" y="28"/>
                    <a:pt x="5" y="24"/>
                  </a:cubicBezTo>
                  <a:cubicBezTo>
                    <a:pt x="4" y="22"/>
                    <a:pt x="5" y="20"/>
                    <a:pt x="5" y="18"/>
                  </a:cubicBezTo>
                  <a:cubicBezTo>
                    <a:pt x="6" y="14"/>
                    <a:pt x="8" y="10"/>
                    <a:pt x="5" y="7"/>
                  </a:cubicBezTo>
                  <a:cubicBezTo>
                    <a:pt x="4" y="5"/>
                    <a:pt x="3" y="3"/>
                    <a:pt x="5" y="1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2"/>
                    <a:pt x="13" y="3"/>
                    <a:pt x="12" y="5"/>
                  </a:cubicBezTo>
                  <a:cubicBezTo>
                    <a:pt x="9" y="12"/>
                    <a:pt x="15" y="11"/>
                    <a:pt x="17" y="13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5" name="Freeform 3173"/>
            <p:cNvSpPr/>
            <p:nvPr/>
          </p:nvSpPr>
          <p:spPr bwMode="auto">
            <a:xfrm>
              <a:off x="6841" y="2476"/>
              <a:ext cx="84" cy="44"/>
            </a:xfrm>
            <a:custGeom>
              <a:avLst/>
              <a:gdLst>
                <a:gd name="T0" fmla="*/ 40 w 56"/>
                <a:gd name="T1" fmla="*/ 6 h 29"/>
                <a:gd name="T2" fmla="*/ 48 w 56"/>
                <a:gd name="T3" fmla="*/ 8 h 29"/>
                <a:gd name="T4" fmla="*/ 53 w 56"/>
                <a:gd name="T5" fmla="*/ 13 h 29"/>
                <a:gd name="T6" fmla="*/ 54 w 56"/>
                <a:gd name="T7" fmla="*/ 20 h 29"/>
                <a:gd name="T8" fmla="*/ 47 w 56"/>
                <a:gd name="T9" fmla="*/ 21 h 29"/>
                <a:gd name="T10" fmla="*/ 40 w 56"/>
                <a:gd name="T11" fmla="*/ 25 h 29"/>
                <a:gd name="T12" fmla="*/ 37 w 56"/>
                <a:gd name="T13" fmla="*/ 28 h 29"/>
                <a:gd name="T14" fmla="*/ 20 w 56"/>
                <a:gd name="T15" fmla="*/ 23 h 29"/>
                <a:gd name="T16" fmla="*/ 4 w 56"/>
                <a:gd name="T17" fmla="*/ 19 h 29"/>
                <a:gd name="T18" fmla="*/ 2 w 56"/>
                <a:gd name="T19" fmla="*/ 12 h 29"/>
                <a:gd name="T20" fmla="*/ 4 w 56"/>
                <a:gd name="T21" fmla="*/ 6 h 29"/>
                <a:gd name="T22" fmla="*/ 19 w 56"/>
                <a:gd name="T23" fmla="*/ 2 h 29"/>
                <a:gd name="T24" fmla="*/ 40 w 56"/>
                <a:gd name="T2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9">
                  <a:moveTo>
                    <a:pt x="40" y="6"/>
                  </a:moveTo>
                  <a:cubicBezTo>
                    <a:pt x="42" y="8"/>
                    <a:pt x="45" y="8"/>
                    <a:pt x="48" y="8"/>
                  </a:cubicBezTo>
                  <a:cubicBezTo>
                    <a:pt x="50" y="9"/>
                    <a:pt x="52" y="10"/>
                    <a:pt x="53" y="13"/>
                  </a:cubicBezTo>
                  <a:cubicBezTo>
                    <a:pt x="54" y="15"/>
                    <a:pt x="56" y="18"/>
                    <a:pt x="54" y="20"/>
                  </a:cubicBezTo>
                  <a:cubicBezTo>
                    <a:pt x="53" y="22"/>
                    <a:pt x="50" y="22"/>
                    <a:pt x="47" y="21"/>
                  </a:cubicBezTo>
                  <a:cubicBezTo>
                    <a:pt x="43" y="20"/>
                    <a:pt x="40" y="21"/>
                    <a:pt x="40" y="25"/>
                  </a:cubicBezTo>
                  <a:cubicBezTo>
                    <a:pt x="41" y="29"/>
                    <a:pt x="39" y="28"/>
                    <a:pt x="37" y="28"/>
                  </a:cubicBezTo>
                  <a:cubicBezTo>
                    <a:pt x="31" y="26"/>
                    <a:pt x="26" y="23"/>
                    <a:pt x="20" y="23"/>
                  </a:cubicBezTo>
                  <a:cubicBezTo>
                    <a:pt x="15" y="22"/>
                    <a:pt x="9" y="23"/>
                    <a:pt x="4" y="19"/>
                  </a:cubicBezTo>
                  <a:cubicBezTo>
                    <a:pt x="2" y="17"/>
                    <a:pt x="0" y="15"/>
                    <a:pt x="2" y="12"/>
                  </a:cubicBezTo>
                  <a:cubicBezTo>
                    <a:pt x="3" y="10"/>
                    <a:pt x="7" y="9"/>
                    <a:pt x="4" y="6"/>
                  </a:cubicBezTo>
                  <a:cubicBezTo>
                    <a:pt x="8" y="0"/>
                    <a:pt x="14" y="3"/>
                    <a:pt x="19" y="2"/>
                  </a:cubicBezTo>
                  <a:cubicBezTo>
                    <a:pt x="27" y="0"/>
                    <a:pt x="34" y="2"/>
                    <a:pt x="40" y="6"/>
                  </a:cubicBezTo>
                  <a:close/>
                </a:path>
              </a:pathLst>
            </a:custGeom>
            <a:solidFill>
              <a:srgbClr val="EB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6" name="Freeform 3174"/>
            <p:cNvSpPr/>
            <p:nvPr/>
          </p:nvSpPr>
          <p:spPr bwMode="auto">
            <a:xfrm>
              <a:off x="6841" y="2470"/>
              <a:ext cx="66" cy="17"/>
            </a:xfrm>
            <a:custGeom>
              <a:avLst/>
              <a:gdLst>
                <a:gd name="T0" fmla="*/ 40 w 44"/>
                <a:gd name="T1" fmla="*/ 10 h 11"/>
                <a:gd name="T2" fmla="*/ 19 w 44"/>
                <a:gd name="T3" fmla="*/ 6 h 11"/>
                <a:gd name="T4" fmla="*/ 0 w 44"/>
                <a:gd name="T5" fmla="*/ 1 h 11"/>
                <a:gd name="T6" fmla="*/ 40 w 44"/>
                <a:gd name="T7" fmla="*/ 6 h 11"/>
                <a:gd name="T8" fmla="*/ 44 w 44"/>
                <a:gd name="T9" fmla="*/ 9 h 11"/>
                <a:gd name="T10" fmla="*/ 40 w 44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1">
                  <a:moveTo>
                    <a:pt x="40" y="10"/>
                  </a:moveTo>
                  <a:cubicBezTo>
                    <a:pt x="33" y="9"/>
                    <a:pt x="26" y="8"/>
                    <a:pt x="19" y="6"/>
                  </a:cubicBezTo>
                  <a:cubicBezTo>
                    <a:pt x="14" y="3"/>
                    <a:pt x="7" y="5"/>
                    <a:pt x="0" y="1"/>
                  </a:cubicBezTo>
                  <a:cubicBezTo>
                    <a:pt x="15" y="0"/>
                    <a:pt x="28" y="4"/>
                    <a:pt x="40" y="6"/>
                  </a:cubicBezTo>
                  <a:cubicBezTo>
                    <a:pt x="42" y="7"/>
                    <a:pt x="44" y="7"/>
                    <a:pt x="44" y="9"/>
                  </a:cubicBezTo>
                  <a:cubicBezTo>
                    <a:pt x="44" y="11"/>
                    <a:pt x="42" y="10"/>
                    <a:pt x="40" y="10"/>
                  </a:cubicBezTo>
                  <a:close/>
                </a:path>
              </a:pathLst>
            </a:custGeom>
            <a:solidFill>
              <a:srgbClr val="F6D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7" name="Freeform 3175"/>
            <p:cNvSpPr/>
            <p:nvPr/>
          </p:nvSpPr>
          <p:spPr bwMode="auto">
            <a:xfrm>
              <a:off x="6845" y="2436"/>
              <a:ext cx="39" cy="10"/>
            </a:xfrm>
            <a:custGeom>
              <a:avLst/>
              <a:gdLst>
                <a:gd name="T0" fmla="*/ 26 w 26"/>
                <a:gd name="T1" fmla="*/ 7 h 7"/>
                <a:gd name="T2" fmla="*/ 11 w 26"/>
                <a:gd name="T3" fmla="*/ 6 h 7"/>
                <a:gd name="T4" fmla="*/ 1 w 26"/>
                <a:gd name="T5" fmla="*/ 4 h 7"/>
                <a:gd name="T6" fmla="*/ 0 w 26"/>
                <a:gd name="T7" fmla="*/ 2 h 7"/>
                <a:gd name="T8" fmla="*/ 2 w 26"/>
                <a:gd name="T9" fmla="*/ 0 h 7"/>
                <a:gd name="T10" fmla="*/ 26 w 2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6" y="7"/>
                  </a:moveTo>
                  <a:cubicBezTo>
                    <a:pt x="21" y="6"/>
                    <a:pt x="16" y="6"/>
                    <a:pt x="11" y="6"/>
                  </a:cubicBezTo>
                  <a:cubicBezTo>
                    <a:pt x="7" y="6"/>
                    <a:pt x="4" y="5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1" y="1"/>
                    <a:pt x="18" y="3"/>
                    <a:pt x="26" y="7"/>
                  </a:cubicBezTo>
                  <a:close/>
                </a:path>
              </a:pathLst>
            </a:custGeom>
            <a:solidFill>
              <a:srgbClr val="F7D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8" name="Freeform 3176"/>
            <p:cNvSpPr/>
            <p:nvPr/>
          </p:nvSpPr>
          <p:spPr bwMode="auto">
            <a:xfrm>
              <a:off x="6797" y="2494"/>
              <a:ext cx="75" cy="20"/>
            </a:xfrm>
            <a:custGeom>
              <a:avLst/>
              <a:gdLst>
                <a:gd name="T0" fmla="*/ 31 w 50"/>
                <a:gd name="T1" fmla="*/ 0 h 13"/>
                <a:gd name="T2" fmla="*/ 43 w 50"/>
                <a:gd name="T3" fmla="*/ 8 h 13"/>
                <a:gd name="T4" fmla="*/ 50 w 50"/>
                <a:gd name="T5" fmla="*/ 10 h 13"/>
                <a:gd name="T6" fmla="*/ 36 w 50"/>
                <a:gd name="T7" fmla="*/ 11 h 13"/>
                <a:gd name="T8" fmla="*/ 6 w 50"/>
                <a:gd name="T9" fmla="*/ 11 h 13"/>
                <a:gd name="T10" fmla="*/ 2 w 50"/>
                <a:gd name="T11" fmla="*/ 11 h 13"/>
                <a:gd name="T12" fmla="*/ 0 w 50"/>
                <a:gd name="T13" fmla="*/ 10 h 13"/>
                <a:gd name="T14" fmla="*/ 0 w 50"/>
                <a:gd name="T15" fmla="*/ 8 h 13"/>
                <a:gd name="T16" fmla="*/ 22 w 50"/>
                <a:gd name="T17" fmla="*/ 0 h 13"/>
                <a:gd name="T18" fmla="*/ 31 w 50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3">
                  <a:moveTo>
                    <a:pt x="31" y="0"/>
                  </a:moveTo>
                  <a:cubicBezTo>
                    <a:pt x="33" y="5"/>
                    <a:pt x="38" y="6"/>
                    <a:pt x="43" y="8"/>
                  </a:cubicBezTo>
                  <a:cubicBezTo>
                    <a:pt x="46" y="8"/>
                    <a:pt x="48" y="8"/>
                    <a:pt x="50" y="10"/>
                  </a:cubicBezTo>
                  <a:cubicBezTo>
                    <a:pt x="46" y="13"/>
                    <a:pt x="41" y="11"/>
                    <a:pt x="36" y="11"/>
                  </a:cubicBezTo>
                  <a:cubicBezTo>
                    <a:pt x="26" y="10"/>
                    <a:pt x="16" y="10"/>
                    <a:pt x="6" y="11"/>
                  </a:cubicBezTo>
                  <a:cubicBezTo>
                    <a:pt x="5" y="11"/>
                    <a:pt x="4" y="11"/>
                    <a:pt x="2" y="11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6" y="2"/>
                    <a:pt x="15" y="1"/>
                    <a:pt x="22" y="0"/>
                  </a:cubicBezTo>
                  <a:cubicBezTo>
                    <a:pt x="25" y="0"/>
                    <a:pt x="28" y="0"/>
                    <a:pt x="31" y="0"/>
                  </a:cubicBezTo>
                  <a:close/>
                </a:path>
              </a:pathLst>
            </a:custGeom>
            <a:solidFill>
              <a:srgbClr val="F0C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9" name="Freeform 3177"/>
            <p:cNvSpPr/>
            <p:nvPr/>
          </p:nvSpPr>
          <p:spPr bwMode="auto">
            <a:xfrm>
              <a:off x="7382" y="1723"/>
              <a:ext cx="204" cy="47"/>
            </a:xfrm>
            <a:custGeom>
              <a:avLst/>
              <a:gdLst>
                <a:gd name="T0" fmla="*/ 136 w 136"/>
                <a:gd name="T1" fmla="*/ 28 h 31"/>
                <a:gd name="T2" fmla="*/ 136 w 136"/>
                <a:gd name="T3" fmla="*/ 30 h 31"/>
                <a:gd name="T4" fmla="*/ 132 w 136"/>
                <a:gd name="T5" fmla="*/ 30 h 31"/>
                <a:gd name="T6" fmla="*/ 87 w 136"/>
                <a:gd name="T7" fmla="*/ 26 h 31"/>
                <a:gd name="T8" fmla="*/ 72 w 136"/>
                <a:gd name="T9" fmla="*/ 25 h 31"/>
                <a:gd name="T10" fmla="*/ 61 w 136"/>
                <a:gd name="T11" fmla="*/ 16 h 31"/>
                <a:gd name="T12" fmla="*/ 54 w 136"/>
                <a:gd name="T13" fmla="*/ 9 h 31"/>
                <a:gd name="T14" fmla="*/ 49 w 136"/>
                <a:gd name="T15" fmla="*/ 11 h 31"/>
                <a:gd name="T16" fmla="*/ 7 w 136"/>
                <a:gd name="T17" fmla="*/ 9 h 31"/>
                <a:gd name="T18" fmla="*/ 0 w 136"/>
                <a:gd name="T19" fmla="*/ 7 h 31"/>
                <a:gd name="T20" fmla="*/ 0 w 136"/>
                <a:gd name="T21" fmla="*/ 5 h 31"/>
                <a:gd name="T22" fmla="*/ 1 w 136"/>
                <a:gd name="T23" fmla="*/ 4 h 31"/>
                <a:gd name="T24" fmla="*/ 11 w 136"/>
                <a:gd name="T25" fmla="*/ 4 h 31"/>
                <a:gd name="T26" fmla="*/ 45 w 136"/>
                <a:gd name="T27" fmla="*/ 4 h 31"/>
                <a:gd name="T28" fmla="*/ 71 w 136"/>
                <a:gd name="T29" fmla="*/ 14 h 31"/>
                <a:gd name="T30" fmla="*/ 79 w 136"/>
                <a:gd name="T31" fmla="*/ 18 h 31"/>
                <a:gd name="T32" fmla="*/ 98 w 136"/>
                <a:gd name="T33" fmla="*/ 22 h 31"/>
                <a:gd name="T34" fmla="*/ 125 w 136"/>
                <a:gd name="T35" fmla="*/ 25 h 31"/>
                <a:gd name="T36" fmla="*/ 136 w 136"/>
                <a:gd name="T3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31">
                  <a:moveTo>
                    <a:pt x="136" y="28"/>
                  </a:moveTo>
                  <a:cubicBezTo>
                    <a:pt x="136" y="29"/>
                    <a:pt x="136" y="29"/>
                    <a:pt x="136" y="30"/>
                  </a:cubicBezTo>
                  <a:cubicBezTo>
                    <a:pt x="135" y="30"/>
                    <a:pt x="133" y="30"/>
                    <a:pt x="132" y="30"/>
                  </a:cubicBezTo>
                  <a:cubicBezTo>
                    <a:pt x="117" y="30"/>
                    <a:pt x="102" y="31"/>
                    <a:pt x="87" y="26"/>
                  </a:cubicBezTo>
                  <a:cubicBezTo>
                    <a:pt x="82" y="24"/>
                    <a:pt x="77" y="24"/>
                    <a:pt x="72" y="25"/>
                  </a:cubicBezTo>
                  <a:cubicBezTo>
                    <a:pt x="64" y="27"/>
                    <a:pt x="61" y="24"/>
                    <a:pt x="61" y="16"/>
                  </a:cubicBezTo>
                  <a:cubicBezTo>
                    <a:pt x="61" y="11"/>
                    <a:pt x="59" y="9"/>
                    <a:pt x="54" y="9"/>
                  </a:cubicBezTo>
                  <a:cubicBezTo>
                    <a:pt x="52" y="9"/>
                    <a:pt x="50" y="10"/>
                    <a:pt x="49" y="11"/>
                  </a:cubicBezTo>
                  <a:cubicBezTo>
                    <a:pt x="35" y="19"/>
                    <a:pt x="21" y="16"/>
                    <a:pt x="7" y="9"/>
                  </a:cubicBezTo>
                  <a:cubicBezTo>
                    <a:pt x="5" y="8"/>
                    <a:pt x="3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2"/>
                    <a:pt x="8" y="2"/>
                    <a:pt x="11" y="4"/>
                  </a:cubicBezTo>
                  <a:cubicBezTo>
                    <a:pt x="22" y="11"/>
                    <a:pt x="33" y="8"/>
                    <a:pt x="45" y="4"/>
                  </a:cubicBezTo>
                  <a:cubicBezTo>
                    <a:pt x="58" y="0"/>
                    <a:pt x="63" y="2"/>
                    <a:pt x="71" y="14"/>
                  </a:cubicBezTo>
                  <a:cubicBezTo>
                    <a:pt x="73" y="18"/>
                    <a:pt x="76" y="18"/>
                    <a:pt x="79" y="18"/>
                  </a:cubicBezTo>
                  <a:cubicBezTo>
                    <a:pt x="86" y="18"/>
                    <a:pt x="92" y="20"/>
                    <a:pt x="98" y="22"/>
                  </a:cubicBezTo>
                  <a:cubicBezTo>
                    <a:pt x="106" y="26"/>
                    <a:pt x="116" y="25"/>
                    <a:pt x="125" y="25"/>
                  </a:cubicBezTo>
                  <a:cubicBezTo>
                    <a:pt x="129" y="26"/>
                    <a:pt x="133" y="24"/>
                    <a:pt x="136" y="28"/>
                  </a:cubicBezTo>
                  <a:close/>
                </a:path>
              </a:pathLst>
            </a:custGeom>
            <a:solidFill>
              <a:srgbClr val="EC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0" name="Freeform 3178"/>
            <p:cNvSpPr/>
            <p:nvPr/>
          </p:nvSpPr>
          <p:spPr bwMode="auto">
            <a:xfrm>
              <a:off x="7346" y="1687"/>
              <a:ext cx="38" cy="45"/>
            </a:xfrm>
            <a:custGeom>
              <a:avLst/>
              <a:gdLst>
                <a:gd name="T0" fmla="*/ 1 w 25"/>
                <a:gd name="T1" fmla="*/ 0 h 30"/>
                <a:gd name="T2" fmla="*/ 3 w 25"/>
                <a:gd name="T3" fmla="*/ 0 h 30"/>
                <a:gd name="T4" fmla="*/ 5 w 25"/>
                <a:gd name="T5" fmla="*/ 0 h 30"/>
                <a:gd name="T6" fmla="*/ 25 w 25"/>
                <a:gd name="T7" fmla="*/ 27 h 30"/>
                <a:gd name="T8" fmla="*/ 24 w 25"/>
                <a:gd name="T9" fmla="*/ 29 h 30"/>
                <a:gd name="T10" fmla="*/ 24 w 25"/>
                <a:gd name="T11" fmla="*/ 29 h 30"/>
                <a:gd name="T12" fmla="*/ 10 w 25"/>
                <a:gd name="T13" fmla="*/ 21 h 30"/>
                <a:gd name="T14" fmla="*/ 7 w 25"/>
                <a:gd name="T15" fmla="*/ 17 h 30"/>
                <a:gd name="T16" fmla="*/ 1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10" y="10"/>
                    <a:pt x="18" y="18"/>
                    <a:pt x="25" y="27"/>
                  </a:cubicBezTo>
                  <a:cubicBezTo>
                    <a:pt x="25" y="28"/>
                    <a:pt x="25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8" y="30"/>
                    <a:pt x="12" y="28"/>
                    <a:pt x="10" y="21"/>
                  </a:cubicBezTo>
                  <a:cubicBezTo>
                    <a:pt x="10" y="20"/>
                    <a:pt x="8" y="18"/>
                    <a:pt x="7" y="17"/>
                  </a:cubicBezTo>
                  <a:cubicBezTo>
                    <a:pt x="2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EC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1" name="Freeform 3179"/>
            <p:cNvSpPr/>
            <p:nvPr/>
          </p:nvSpPr>
          <p:spPr bwMode="auto">
            <a:xfrm>
              <a:off x="7060" y="1759"/>
              <a:ext cx="6" cy="6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854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2" name="Freeform 3180"/>
            <p:cNvSpPr/>
            <p:nvPr/>
          </p:nvSpPr>
          <p:spPr bwMode="auto">
            <a:xfrm>
              <a:off x="7087" y="1860"/>
              <a:ext cx="25" cy="30"/>
            </a:xfrm>
            <a:custGeom>
              <a:avLst/>
              <a:gdLst>
                <a:gd name="T0" fmla="*/ 17 w 17"/>
                <a:gd name="T1" fmla="*/ 1 h 20"/>
                <a:gd name="T2" fmla="*/ 11 w 17"/>
                <a:gd name="T3" fmla="*/ 11 h 20"/>
                <a:gd name="T4" fmla="*/ 9 w 17"/>
                <a:gd name="T5" fmla="*/ 20 h 20"/>
                <a:gd name="T6" fmla="*/ 3 w 17"/>
                <a:gd name="T7" fmla="*/ 18 h 20"/>
                <a:gd name="T8" fmla="*/ 3 w 17"/>
                <a:gd name="T9" fmla="*/ 18 h 20"/>
                <a:gd name="T10" fmla="*/ 4 w 17"/>
                <a:gd name="T11" fmla="*/ 7 h 20"/>
                <a:gd name="T12" fmla="*/ 14 w 17"/>
                <a:gd name="T13" fmla="*/ 0 h 20"/>
                <a:gd name="T14" fmla="*/ 15 w 17"/>
                <a:gd name="T15" fmla="*/ 0 h 20"/>
                <a:gd name="T16" fmla="*/ 17 w 1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7" y="5"/>
                    <a:pt x="17" y="9"/>
                    <a:pt x="11" y="11"/>
                  </a:cubicBezTo>
                  <a:cubicBezTo>
                    <a:pt x="6" y="12"/>
                    <a:pt x="7" y="16"/>
                    <a:pt x="9" y="20"/>
                  </a:cubicBezTo>
                  <a:cubicBezTo>
                    <a:pt x="7" y="19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4"/>
                    <a:pt x="1" y="10"/>
                    <a:pt x="4" y="7"/>
                  </a:cubicBezTo>
                  <a:cubicBezTo>
                    <a:pt x="7" y="5"/>
                    <a:pt x="10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7" y="1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3" name="Freeform 3181"/>
            <p:cNvSpPr/>
            <p:nvPr/>
          </p:nvSpPr>
          <p:spPr bwMode="auto">
            <a:xfrm>
              <a:off x="7180" y="1875"/>
              <a:ext cx="15" cy="21"/>
            </a:xfrm>
            <a:custGeom>
              <a:avLst/>
              <a:gdLst>
                <a:gd name="T0" fmla="*/ 1 w 10"/>
                <a:gd name="T1" fmla="*/ 0 h 14"/>
                <a:gd name="T2" fmla="*/ 3 w 10"/>
                <a:gd name="T3" fmla="*/ 14 h 14"/>
                <a:gd name="T4" fmla="*/ 1 w 10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10" y="6"/>
                    <a:pt x="10" y="7"/>
                    <a:pt x="3" y="14"/>
                  </a:cubicBezTo>
                  <a:cubicBezTo>
                    <a:pt x="0" y="10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E6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4" name="Freeform 3182"/>
            <p:cNvSpPr/>
            <p:nvPr/>
          </p:nvSpPr>
          <p:spPr bwMode="auto">
            <a:xfrm>
              <a:off x="7160" y="1863"/>
              <a:ext cx="21" cy="12"/>
            </a:xfrm>
            <a:custGeom>
              <a:avLst/>
              <a:gdLst>
                <a:gd name="T0" fmla="*/ 0 w 14"/>
                <a:gd name="T1" fmla="*/ 1 h 8"/>
                <a:gd name="T2" fmla="*/ 14 w 14"/>
                <a:gd name="T3" fmla="*/ 8 h 8"/>
                <a:gd name="T4" fmla="*/ 4 w 14"/>
                <a:gd name="T5" fmla="*/ 4 h 8"/>
                <a:gd name="T6" fmla="*/ 0 w 14"/>
                <a:gd name="T7" fmla="*/ 2 h 8"/>
                <a:gd name="T8" fmla="*/ 0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1"/>
                  </a:moveTo>
                  <a:cubicBezTo>
                    <a:pt x="7" y="0"/>
                    <a:pt x="11" y="3"/>
                    <a:pt x="14" y="8"/>
                  </a:cubicBezTo>
                  <a:cubicBezTo>
                    <a:pt x="11" y="7"/>
                    <a:pt x="7" y="6"/>
                    <a:pt x="4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C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5" name="Freeform 3183"/>
            <p:cNvSpPr/>
            <p:nvPr/>
          </p:nvSpPr>
          <p:spPr bwMode="auto">
            <a:xfrm>
              <a:off x="7100" y="18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6" name="Freeform 3184"/>
            <p:cNvSpPr/>
            <p:nvPr/>
          </p:nvSpPr>
          <p:spPr bwMode="auto">
            <a:xfrm>
              <a:off x="7114" y="1875"/>
              <a:ext cx="6" cy="6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1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2"/>
                    <a:pt x="2" y="4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7" name="Freeform 3185"/>
            <p:cNvSpPr/>
            <p:nvPr/>
          </p:nvSpPr>
          <p:spPr bwMode="auto">
            <a:xfrm>
              <a:off x="7111" y="1858"/>
              <a:ext cx="4" cy="3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0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5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8" name="Freeform 3186"/>
            <p:cNvSpPr/>
            <p:nvPr/>
          </p:nvSpPr>
          <p:spPr bwMode="auto">
            <a:xfrm>
              <a:off x="7034" y="1837"/>
              <a:ext cx="78" cy="71"/>
            </a:xfrm>
            <a:custGeom>
              <a:avLst/>
              <a:gdLst>
                <a:gd name="T0" fmla="*/ 52 w 52"/>
                <a:gd name="T1" fmla="*/ 14 h 47"/>
                <a:gd name="T2" fmla="*/ 52 w 52"/>
                <a:gd name="T3" fmla="*/ 16 h 47"/>
                <a:gd name="T4" fmla="*/ 50 w 52"/>
                <a:gd name="T5" fmla="*/ 16 h 47"/>
                <a:gd name="T6" fmla="*/ 44 w 52"/>
                <a:gd name="T7" fmla="*/ 19 h 47"/>
                <a:gd name="T8" fmla="*/ 35 w 52"/>
                <a:gd name="T9" fmla="*/ 21 h 47"/>
                <a:gd name="T10" fmla="*/ 15 w 52"/>
                <a:gd name="T11" fmla="*/ 19 h 47"/>
                <a:gd name="T12" fmla="*/ 9 w 52"/>
                <a:gd name="T13" fmla="*/ 44 h 47"/>
                <a:gd name="T14" fmla="*/ 6 w 52"/>
                <a:gd name="T15" fmla="*/ 47 h 47"/>
                <a:gd name="T16" fmla="*/ 2 w 52"/>
                <a:gd name="T17" fmla="*/ 45 h 47"/>
                <a:gd name="T18" fmla="*/ 0 w 52"/>
                <a:gd name="T19" fmla="*/ 37 h 47"/>
                <a:gd name="T20" fmla="*/ 18 w 52"/>
                <a:gd name="T21" fmla="*/ 0 h 47"/>
                <a:gd name="T22" fmla="*/ 28 w 52"/>
                <a:gd name="T23" fmla="*/ 6 h 47"/>
                <a:gd name="T24" fmla="*/ 39 w 52"/>
                <a:gd name="T25" fmla="*/ 5 h 47"/>
                <a:gd name="T26" fmla="*/ 46 w 52"/>
                <a:gd name="T27" fmla="*/ 6 h 47"/>
                <a:gd name="T28" fmla="*/ 52 w 52"/>
                <a:gd name="T29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7">
                  <a:moveTo>
                    <a:pt x="52" y="14"/>
                  </a:moveTo>
                  <a:cubicBezTo>
                    <a:pt x="52" y="14"/>
                    <a:pt x="52" y="15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7" y="15"/>
                    <a:pt x="46" y="17"/>
                    <a:pt x="44" y="19"/>
                  </a:cubicBezTo>
                  <a:cubicBezTo>
                    <a:pt x="42" y="23"/>
                    <a:pt x="39" y="23"/>
                    <a:pt x="35" y="21"/>
                  </a:cubicBezTo>
                  <a:cubicBezTo>
                    <a:pt x="29" y="18"/>
                    <a:pt x="22" y="19"/>
                    <a:pt x="15" y="19"/>
                  </a:cubicBezTo>
                  <a:cubicBezTo>
                    <a:pt x="13" y="28"/>
                    <a:pt x="9" y="36"/>
                    <a:pt x="9" y="44"/>
                  </a:cubicBezTo>
                  <a:cubicBezTo>
                    <a:pt x="9" y="46"/>
                    <a:pt x="8" y="47"/>
                    <a:pt x="6" y="47"/>
                  </a:cubicBezTo>
                  <a:cubicBezTo>
                    <a:pt x="4" y="47"/>
                    <a:pt x="3" y="46"/>
                    <a:pt x="2" y="45"/>
                  </a:cubicBezTo>
                  <a:cubicBezTo>
                    <a:pt x="1" y="42"/>
                    <a:pt x="2" y="39"/>
                    <a:pt x="0" y="37"/>
                  </a:cubicBezTo>
                  <a:cubicBezTo>
                    <a:pt x="1" y="23"/>
                    <a:pt x="10" y="13"/>
                    <a:pt x="18" y="0"/>
                  </a:cubicBezTo>
                  <a:cubicBezTo>
                    <a:pt x="20" y="5"/>
                    <a:pt x="24" y="6"/>
                    <a:pt x="28" y="6"/>
                  </a:cubicBezTo>
                  <a:cubicBezTo>
                    <a:pt x="32" y="6"/>
                    <a:pt x="36" y="9"/>
                    <a:pt x="39" y="5"/>
                  </a:cubicBezTo>
                  <a:cubicBezTo>
                    <a:pt x="42" y="2"/>
                    <a:pt x="44" y="5"/>
                    <a:pt x="46" y="6"/>
                  </a:cubicBezTo>
                  <a:cubicBezTo>
                    <a:pt x="48" y="9"/>
                    <a:pt x="50" y="11"/>
                    <a:pt x="52" y="14"/>
                  </a:cubicBezTo>
                  <a:close/>
                </a:path>
              </a:pathLst>
            </a:custGeom>
            <a:solidFill>
              <a:srgbClr val="E1B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9" name="Freeform 3187"/>
            <p:cNvSpPr/>
            <p:nvPr/>
          </p:nvSpPr>
          <p:spPr bwMode="auto">
            <a:xfrm>
              <a:off x="7154" y="1861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AC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0" name="Freeform 3188"/>
            <p:cNvSpPr/>
            <p:nvPr/>
          </p:nvSpPr>
          <p:spPr bwMode="auto">
            <a:xfrm>
              <a:off x="7192" y="1899"/>
              <a:ext cx="45" cy="42"/>
            </a:xfrm>
            <a:custGeom>
              <a:avLst/>
              <a:gdLst>
                <a:gd name="T0" fmla="*/ 29 w 30"/>
                <a:gd name="T1" fmla="*/ 0 h 28"/>
                <a:gd name="T2" fmla="*/ 23 w 30"/>
                <a:gd name="T3" fmla="*/ 20 h 28"/>
                <a:gd name="T4" fmla="*/ 14 w 30"/>
                <a:gd name="T5" fmla="*/ 27 h 28"/>
                <a:gd name="T6" fmla="*/ 4 w 30"/>
                <a:gd name="T7" fmla="*/ 18 h 28"/>
                <a:gd name="T8" fmla="*/ 0 w 30"/>
                <a:gd name="T9" fmla="*/ 11 h 28"/>
                <a:gd name="T10" fmla="*/ 9 w 30"/>
                <a:gd name="T11" fmla="*/ 12 h 28"/>
                <a:gd name="T12" fmla="*/ 29 w 30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8">
                  <a:moveTo>
                    <a:pt x="29" y="0"/>
                  </a:moveTo>
                  <a:cubicBezTo>
                    <a:pt x="30" y="7"/>
                    <a:pt x="26" y="14"/>
                    <a:pt x="23" y="20"/>
                  </a:cubicBezTo>
                  <a:cubicBezTo>
                    <a:pt x="22" y="24"/>
                    <a:pt x="18" y="28"/>
                    <a:pt x="14" y="27"/>
                  </a:cubicBezTo>
                  <a:cubicBezTo>
                    <a:pt x="9" y="26"/>
                    <a:pt x="5" y="24"/>
                    <a:pt x="4" y="18"/>
                  </a:cubicBezTo>
                  <a:cubicBezTo>
                    <a:pt x="4" y="15"/>
                    <a:pt x="2" y="13"/>
                    <a:pt x="0" y="11"/>
                  </a:cubicBezTo>
                  <a:cubicBezTo>
                    <a:pt x="3" y="11"/>
                    <a:pt x="6" y="11"/>
                    <a:pt x="9" y="12"/>
                  </a:cubicBezTo>
                  <a:cubicBezTo>
                    <a:pt x="19" y="14"/>
                    <a:pt x="25" y="8"/>
                    <a:pt x="29" y="0"/>
                  </a:cubicBezTo>
                  <a:close/>
                </a:path>
              </a:pathLst>
            </a:custGeom>
            <a:solidFill>
              <a:srgbClr val="FC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1" name="Freeform 3189"/>
            <p:cNvSpPr/>
            <p:nvPr/>
          </p:nvSpPr>
          <p:spPr bwMode="auto">
            <a:xfrm>
              <a:off x="7054" y="1855"/>
              <a:ext cx="55" cy="48"/>
            </a:xfrm>
            <a:custGeom>
              <a:avLst/>
              <a:gdLst>
                <a:gd name="T0" fmla="*/ 2 w 37"/>
                <a:gd name="T1" fmla="*/ 7 h 32"/>
                <a:gd name="T2" fmla="*/ 6 w 37"/>
                <a:gd name="T3" fmla="*/ 3 h 32"/>
                <a:gd name="T4" fmla="*/ 20 w 37"/>
                <a:gd name="T5" fmla="*/ 4 h 32"/>
                <a:gd name="T6" fmla="*/ 27 w 37"/>
                <a:gd name="T7" fmla="*/ 8 h 32"/>
                <a:gd name="T8" fmla="*/ 32 w 37"/>
                <a:gd name="T9" fmla="*/ 2 h 32"/>
                <a:gd name="T10" fmla="*/ 37 w 37"/>
                <a:gd name="T11" fmla="*/ 4 h 32"/>
                <a:gd name="T12" fmla="*/ 29 w 37"/>
                <a:gd name="T13" fmla="*/ 12 h 32"/>
                <a:gd name="T14" fmla="*/ 25 w 37"/>
                <a:gd name="T15" fmla="*/ 21 h 32"/>
                <a:gd name="T16" fmla="*/ 19 w 37"/>
                <a:gd name="T17" fmla="*/ 19 h 32"/>
                <a:gd name="T18" fmla="*/ 18 w 37"/>
                <a:gd name="T19" fmla="*/ 21 h 32"/>
                <a:gd name="T20" fmla="*/ 17 w 37"/>
                <a:gd name="T21" fmla="*/ 24 h 32"/>
                <a:gd name="T22" fmla="*/ 12 w 37"/>
                <a:gd name="T23" fmla="*/ 27 h 32"/>
                <a:gd name="T24" fmla="*/ 8 w 37"/>
                <a:gd name="T25" fmla="*/ 27 h 32"/>
                <a:gd name="T26" fmla="*/ 3 w 37"/>
                <a:gd name="T27" fmla="*/ 31 h 32"/>
                <a:gd name="T28" fmla="*/ 0 w 37"/>
                <a:gd name="T29" fmla="*/ 26 h 32"/>
                <a:gd name="T30" fmla="*/ 2 w 37"/>
                <a:gd name="T31" fmla="*/ 16 h 32"/>
                <a:gd name="T32" fmla="*/ 2 w 37"/>
                <a:gd name="T3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2">
                  <a:moveTo>
                    <a:pt x="2" y="7"/>
                  </a:moveTo>
                  <a:cubicBezTo>
                    <a:pt x="3" y="6"/>
                    <a:pt x="4" y="3"/>
                    <a:pt x="6" y="3"/>
                  </a:cubicBezTo>
                  <a:cubicBezTo>
                    <a:pt x="11" y="4"/>
                    <a:pt x="16" y="1"/>
                    <a:pt x="20" y="4"/>
                  </a:cubicBezTo>
                  <a:cubicBezTo>
                    <a:pt x="23" y="5"/>
                    <a:pt x="25" y="6"/>
                    <a:pt x="27" y="8"/>
                  </a:cubicBezTo>
                  <a:cubicBezTo>
                    <a:pt x="30" y="7"/>
                    <a:pt x="30" y="3"/>
                    <a:pt x="32" y="2"/>
                  </a:cubicBezTo>
                  <a:cubicBezTo>
                    <a:pt x="34" y="0"/>
                    <a:pt x="36" y="2"/>
                    <a:pt x="37" y="4"/>
                  </a:cubicBezTo>
                  <a:cubicBezTo>
                    <a:pt x="35" y="7"/>
                    <a:pt x="32" y="9"/>
                    <a:pt x="29" y="12"/>
                  </a:cubicBezTo>
                  <a:cubicBezTo>
                    <a:pt x="27" y="14"/>
                    <a:pt x="25" y="17"/>
                    <a:pt x="25" y="21"/>
                  </a:cubicBezTo>
                  <a:cubicBezTo>
                    <a:pt x="23" y="20"/>
                    <a:pt x="21" y="20"/>
                    <a:pt x="19" y="19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6" y="27"/>
                    <a:pt x="15" y="28"/>
                    <a:pt x="12" y="27"/>
                  </a:cubicBezTo>
                  <a:cubicBezTo>
                    <a:pt x="11" y="27"/>
                    <a:pt x="9" y="23"/>
                    <a:pt x="8" y="27"/>
                  </a:cubicBezTo>
                  <a:cubicBezTo>
                    <a:pt x="7" y="30"/>
                    <a:pt x="6" y="32"/>
                    <a:pt x="3" y="31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1" y="22"/>
                    <a:pt x="2" y="19"/>
                    <a:pt x="2" y="16"/>
                  </a:cubicBezTo>
                  <a:cubicBezTo>
                    <a:pt x="3" y="13"/>
                    <a:pt x="5" y="10"/>
                    <a:pt x="2" y="7"/>
                  </a:cubicBezTo>
                  <a:close/>
                </a:path>
              </a:pathLst>
            </a:custGeom>
            <a:solidFill>
              <a:srgbClr val="E3B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2" name="Freeform 3190"/>
            <p:cNvSpPr/>
            <p:nvPr/>
          </p:nvSpPr>
          <p:spPr bwMode="auto">
            <a:xfrm>
              <a:off x="7094" y="1915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3" name="Freeform 3191"/>
            <p:cNvSpPr/>
            <p:nvPr/>
          </p:nvSpPr>
          <p:spPr bwMode="auto">
            <a:xfrm>
              <a:off x="7025" y="1947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4" name="Freeform 3192"/>
            <p:cNvSpPr/>
            <p:nvPr/>
          </p:nvSpPr>
          <p:spPr bwMode="auto">
            <a:xfrm>
              <a:off x="7048" y="191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5" name="Freeform 3193"/>
            <p:cNvSpPr/>
            <p:nvPr/>
          </p:nvSpPr>
          <p:spPr bwMode="auto">
            <a:xfrm>
              <a:off x="7054" y="191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6" name="Freeform 3194"/>
            <p:cNvSpPr/>
            <p:nvPr/>
          </p:nvSpPr>
          <p:spPr bwMode="auto">
            <a:xfrm>
              <a:off x="7079" y="1902"/>
              <a:ext cx="6" cy="1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7" name="Freeform 3195"/>
            <p:cNvSpPr/>
            <p:nvPr/>
          </p:nvSpPr>
          <p:spPr bwMode="auto">
            <a:xfrm>
              <a:off x="7028" y="19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8" name="Freeform 3196"/>
            <p:cNvSpPr/>
            <p:nvPr/>
          </p:nvSpPr>
          <p:spPr bwMode="auto">
            <a:xfrm>
              <a:off x="7034" y="193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9" name="Freeform 3197"/>
            <p:cNvSpPr/>
            <p:nvPr/>
          </p:nvSpPr>
          <p:spPr bwMode="auto">
            <a:xfrm>
              <a:off x="7037" y="192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0" name="Freeform 3198"/>
            <p:cNvSpPr/>
            <p:nvPr/>
          </p:nvSpPr>
          <p:spPr bwMode="auto">
            <a:xfrm>
              <a:off x="7040" y="192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1" name="Freeform 3199"/>
            <p:cNvSpPr/>
            <p:nvPr/>
          </p:nvSpPr>
          <p:spPr bwMode="auto">
            <a:xfrm>
              <a:off x="7043" y="1921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2" name="Freeform 3200"/>
            <p:cNvSpPr/>
            <p:nvPr/>
          </p:nvSpPr>
          <p:spPr bwMode="auto">
            <a:xfrm>
              <a:off x="7045" y="191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3" name="Freeform 3201"/>
            <p:cNvSpPr/>
            <p:nvPr/>
          </p:nvSpPr>
          <p:spPr bwMode="auto">
            <a:xfrm>
              <a:off x="7091" y="190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4" name="Freeform 3202"/>
            <p:cNvSpPr/>
            <p:nvPr/>
          </p:nvSpPr>
          <p:spPr bwMode="auto">
            <a:xfrm>
              <a:off x="7060" y="190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5" name="Freeform 3203"/>
            <p:cNvSpPr/>
            <p:nvPr/>
          </p:nvSpPr>
          <p:spPr bwMode="auto">
            <a:xfrm>
              <a:off x="7088" y="190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6" name="Freeform 3204"/>
            <p:cNvSpPr/>
            <p:nvPr/>
          </p:nvSpPr>
          <p:spPr bwMode="auto">
            <a:xfrm>
              <a:off x="7066" y="190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7" name="Freeform 3205"/>
            <p:cNvSpPr/>
            <p:nvPr/>
          </p:nvSpPr>
          <p:spPr bwMode="auto">
            <a:xfrm>
              <a:off x="7085" y="190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8" name="Freeform 3206"/>
            <p:cNvSpPr/>
            <p:nvPr/>
          </p:nvSpPr>
          <p:spPr bwMode="auto">
            <a:xfrm>
              <a:off x="7072" y="190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2C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9" name="Freeform 3207"/>
            <p:cNvSpPr/>
            <p:nvPr/>
          </p:nvSpPr>
          <p:spPr bwMode="auto">
            <a:xfrm>
              <a:off x="7018" y="1873"/>
              <a:ext cx="10" cy="20"/>
            </a:xfrm>
            <a:custGeom>
              <a:avLst/>
              <a:gdLst>
                <a:gd name="T0" fmla="*/ 7 w 7"/>
                <a:gd name="T1" fmla="*/ 13 h 13"/>
                <a:gd name="T2" fmla="*/ 6 w 7"/>
                <a:gd name="T3" fmla="*/ 0 h 13"/>
                <a:gd name="T4" fmla="*/ 7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13"/>
                  </a:moveTo>
                  <a:cubicBezTo>
                    <a:pt x="0" y="8"/>
                    <a:pt x="0" y="7"/>
                    <a:pt x="6" y="0"/>
                  </a:cubicBezTo>
                  <a:cubicBezTo>
                    <a:pt x="7" y="4"/>
                    <a:pt x="7" y="9"/>
                    <a:pt x="7" y="13"/>
                  </a:cubicBezTo>
                  <a:close/>
                </a:path>
              </a:pathLst>
            </a:custGeom>
            <a:solidFill>
              <a:srgbClr val="CC9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0" name="Freeform 3208"/>
            <p:cNvSpPr/>
            <p:nvPr/>
          </p:nvSpPr>
          <p:spPr bwMode="auto">
            <a:xfrm>
              <a:off x="6772" y="11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6B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1" name="Freeform 3209"/>
            <p:cNvSpPr/>
            <p:nvPr/>
          </p:nvSpPr>
          <p:spPr bwMode="auto">
            <a:xfrm>
              <a:off x="6850" y="2533"/>
              <a:ext cx="94" cy="29"/>
            </a:xfrm>
            <a:custGeom>
              <a:avLst/>
              <a:gdLst>
                <a:gd name="T0" fmla="*/ 11 w 63"/>
                <a:gd name="T1" fmla="*/ 1 h 19"/>
                <a:gd name="T2" fmla="*/ 57 w 63"/>
                <a:gd name="T3" fmla="*/ 14 h 19"/>
                <a:gd name="T4" fmla="*/ 63 w 63"/>
                <a:gd name="T5" fmla="*/ 16 h 19"/>
                <a:gd name="T6" fmla="*/ 55 w 63"/>
                <a:gd name="T7" fmla="*/ 17 h 19"/>
                <a:gd name="T8" fmla="*/ 6 w 63"/>
                <a:gd name="T9" fmla="*/ 8 h 19"/>
                <a:gd name="T10" fmla="*/ 2 w 63"/>
                <a:gd name="T11" fmla="*/ 7 h 19"/>
                <a:gd name="T12" fmla="*/ 0 w 63"/>
                <a:gd name="T13" fmla="*/ 4 h 19"/>
                <a:gd name="T14" fmla="*/ 2 w 63"/>
                <a:gd name="T15" fmla="*/ 2 h 19"/>
                <a:gd name="T16" fmla="*/ 11 w 63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9">
                  <a:moveTo>
                    <a:pt x="11" y="1"/>
                  </a:moveTo>
                  <a:cubicBezTo>
                    <a:pt x="27" y="2"/>
                    <a:pt x="42" y="9"/>
                    <a:pt x="57" y="14"/>
                  </a:cubicBezTo>
                  <a:cubicBezTo>
                    <a:pt x="59" y="15"/>
                    <a:pt x="61" y="16"/>
                    <a:pt x="63" y="16"/>
                  </a:cubicBezTo>
                  <a:cubicBezTo>
                    <a:pt x="61" y="19"/>
                    <a:pt x="58" y="18"/>
                    <a:pt x="55" y="17"/>
                  </a:cubicBezTo>
                  <a:cubicBezTo>
                    <a:pt x="39" y="14"/>
                    <a:pt x="22" y="9"/>
                    <a:pt x="6" y="8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5" y="0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F8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2" name="Freeform 3210"/>
            <p:cNvSpPr/>
            <p:nvPr/>
          </p:nvSpPr>
          <p:spPr bwMode="auto">
            <a:xfrm>
              <a:off x="6806" y="2508"/>
              <a:ext cx="92" cy="12"/>
            </a:xfrm>
            <a:custGeom>
              <a:avLst/>
              <a:gdLst>
                <a:gd name="T0" fmla="*/ 0 w 61"/>
                <a:gd name="T1" fmla="*/ 2 h 8"/>
                <a:gd name="T2" fmla="*/ 10 w 61"/>
                <a:gd name="T3" fmla="*/ 1 h 8"/>
                <a:gd name="T4" fmla="*/ 44 w 61"/>
                <a:gd name="T5" fmla="*/ 1 h 8"/>
                <a:gd name="T6" fmla="*/ 60 w 61"/>
                <a:gd name="T7" fmla="*/ 6 h 8"/>
                <a:gd name="T8" fmla="*/ 60 w 61"/>
                <a:gd name="T9" fmla="*/ 8 h 8"/>
                <a:gd name="T10" fmla="*/ 50 w 61"/>
                <a:gd name="T11" fmla="*/ 6 h 8"/>
                <a:gd name="T12" fmla="*/ 45 w 61"/>
                <a:gd name="T13" fmla="*/ 4 h 8"/>
                <a:gd name="T14" fmla="*/ 0 w 61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">
                  <a:moveTo>
                    <a:pt x="0" y="2"/>
                  </a:moveTo>
                  <a:cubicBezTo>
                    <a:pt x="3" y="0"/>
                    <a:pt x="7" y="1"/>
                    <a:pt x="10" y="1"/>
                  </a:cubicBezTo>
                  <a:cubicBezTo>
                    <a:pt x="22" y="1"/>
                    <a:pt x="33" y="1"/>
                    <a:pt x="44" y="1"/>
                  </a:cubicBezTo>
                  <a:cubicBezTo>
                    <a:pt x="50" y="0"/>
                    <a:pt x="55" y="3"/>
                    <a:pt x="60" y="6"/>
                  </a:cubicBezTo>
                  <a:cubicBezTo>
                    <a:pt x="61" y="7"/>
                    <a:pt x="61" y="8"/>
                    <a:pt x="60" y="8"/>
                  </a:cubicBezTo>
                  <a:cubicBezTo>
                    <a:pt x="56" y="8"/>
                    <a:pt x="53" y="7"/>
                    <a:pt x="50" y="6"/>
                  </a:cubicBezTo>
                  <a:cubicBezTo>
                    <a:pt x="48" y="5"/>
                    <a:pt x="47" y="5"/>
                    <a:pt x="45" y="4"/>
                  </a:cubicBezTo>
                  <a:cubicBezTo>
                    <a:pt x="30" y="4"/>
                    <a:pt x="15" y="1"/>
                    <a:pt x="0" y="2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3" name="Freeform 3211"/>
            <p:cNvSpPr/>
            <p:nvPr/>
          </p:nvSpPr>
          <p:spPr bwMode="auto">
            <a:xfrm>
              <a:off x="6797" y="2509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8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4" name="Freeform 3212"/>
            <p:cNvSpPr/>
            <p:nvPr/>
          </p:nvSpPr>
          <p:spPr bwMode="auto">
            <a:xfrm>
              <a:off x="7442" y="2616"/>
              <a:ext cx="99" cy="124"/>
            </a:xfrm>
            <a:custGeom>
              <a:avLst/>
              <a:gdLst>
                <a:gd name="T0" fmla="*/ 45 w 66"/>
                <a:gd name="T1" fmla="*/ 65 h 83"/>
                <a:gd name="T2" fmla="*/ 33 w 66"/>
                <a:gd name="T3" fmla="*/ 79 h 83"/>
                <a:gd name="T4" fmla="*/ 30 w 66"/>
                <a:gd name="T5" fmla="*/ 82 h 83"/>
                <a:gd name="T6" fmla="*/ 26 w 66"/>
                <a:gd name="T7" fmla="*/ 83 h 83"/>
                <a:gd name="T8" fmla="*/ 24 w 66"/>
                <a:gd name="T9" fmla="*/ 82 h 83"/>
                <a:gd name="T10" fmla="*/ 24 w 66"/>
                <a:gd name="T11" fmla="*/ 75 h 83"/>
                <a:gd name="T12" fmla="*/ 46 w 66"/>
                <a:gd name="T13" fmla="*/ 26 h 83"/>
                <a:gd name="T14" fmla="*/ 15 w 66"/>
                <a:gd name="T15" fmla="*/ 33 h 83"/>
                <a:gd name="T16" fmla="*/ 1 w 66"/>
                <a:gd name="T17" fmla="*/ 27 h 83"/>
                <a:gd name="T18" fmla="*/ 2 w 66"/>
                <a:gd name="T19" fmla="*/ 21 h 83"/>
                <a:gd name="T20" fmla="*/ 18 w 66"/>
                <a:gd name="T21" fmla="*/ 12 h 83"/>
                <a:gd name="T22" fmla="*/ 40 w 66"/>
                <a:gd name="T23" fmla="*/ 4 h 83"/>
                <a:gd name="T24" fmla="*/ 57 w 66"/>
                <a:gd name="T25" fmla="*/ 6 h 83"/>
                <a:gd name="T26" fmla="*/ 65 w 66"/>
                <a:gd name="T27" fmla="*/ 7 h 83"/>
                <a:gd name="T28" fmla="*/ 63 w 66"/>
                <a:gd name="T29" fmla="*/ 13 h 83"/>
                <a:gd name="T30" fmla="*/ 58 w 66"/>
                <a:gd name="T31" fmla="*/ 28 h 83"/>
                <a:gd name="T32" fmla="*/ 53 w 66"/>
                <a:gd name="T33" fmla="*/ 40 h 83"/>
                <a:gd name="T34" fmla="*/ 42 w 66"/>
                <a:gd name="T35" fmla="*/ 58 h 83"/>
                <a:gd name="T36" fmla="*/ 45 w 66"/>
                <a:gd name="T37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83">
                  <a:moveTo>
                    <a:pt x="45" y="65"/>
                  </a:moveTo>
                  <a:cubicBezTo>
                    <a:pt x="40" y="69"/>
                    <a:pt x="38" y="74"/>
                    <a:pt x="33" y="79"/>
                  </a:cubicBezTo>
                  <a:cubicBezTo>
                    <a:pt x="32" y="80"/>
                    <a:pt x="31" y="81"/>
                    <a:pt x="30" y="82"/>
                  </a:cubicBezTo>
                  <a:cubicBezTo>
                    <a:pt x="28" y="83"/>
                    <a:pt x="27" y="83"/>
                    <a:pt x="26" y="83"/>
                  </a:cubicBezTo>
                  <a:cubicBezTo>
                    <a:pt x="25" y="83"/>
                    <a:pt x="24" y="82"/>
                    <a:pt x="24" y="82"/>
                  </a:cubicBezTo>
                  <a:cubicBezTo>
                    <a:pt x="23" y="79"/>
                    <a:pt x="23" y="77"/>
                    <a:pt x="24" y="75"/>
                  </a:cubicBezTo>
                  <a:cubicBezTo>
                    <a:pt x="33" y="59"/>
                    <a:pt x="32" y="39"/>
                    <a:pt x="46" y="26"/>
                  </a:cubicBezTo>
                  <a:cubicBezTo>
                    <a:pt x="35" y="23"/>
                    <a:pt x="25" y="29"/>
                    <a:pt x="15" y="33"/>
                  </a:cubicBezTo>
                  <a:cubicBezTo>
                    <a:pt x="8" y="36"/>
                    <a:pt x="4" y="33"/>
                    <a:pt x="1" y="27"/>
                  </a:cubicBezTo>
                  <a:cubicBezTo>
                    <a:pt x="0" y="25"/>
                    <a:pt x="0" y="23"/>
                    <a:pt x="2" y="21"/>
                  </a:cubicBezTo>
                  <a:cubicBezTo>
                    <a:pt x="8" y="19"/>
                    <a:pt x="13" y="15"/>
                    <a:pt x="18" y="12"/>
                  </a:cubicBezTo>
                  <a:cubicBezTo>
                    <a:pt x="25" y="8"/>
                    <a:pt x="32" y="6"/>
                    <a:pt x="40" y="4"/>
                  </a:cubicBezTo>
                  <a:cubicBezTo>
                    <a:pt x="45" y="3"/>
                    <a:pt x="51" y="0"/>
                    <a:pt x="57" y="6"/>
                  </a:cubicBezTo>
                  <a:cubicBezTo>
                    <a:pt x="59" y="8"/>
                    <a:pt x="62" y="5"/>
                    <a:pt x="65" y="7"/>
                  </a:cubicBezTo>
                  <a:cubicBezTo>
                    <a:pt x="66" y="10"/>
                    <a:pt x="64" y="12"/>
                    <a:pt x="63" y="13"/>
                  </a:cubicBezTo>
                  <a:cubicBezTo>
                    <a:pt x="60" y="18"/>
                    <a:pt x="58" y="22"/>
                    <a:pt x="58" y="28"/>
                  </a:cubicBezTo>
                  <a:cubicBezTo>
                    <a:pt x="58" y="32"/>
                    <a:pt x="56" y="36"/>
                    <a:pt x="53" y="40"/>
                  </a:cubicBezTo>
                  <a:cubicBezTo>
                    <a:pt x="48" y="45"/>
                    <a:pt x="47" y="52"/>
                    <a:pt x="42" y="58"/>
                  </a:cubicBezTo>
                  <a:cubicBezTo>
                    <a:pt x="40" y="61"/>
                    <a:pt x="41" y="64"/>
                    <a:pt x="45" y="65"/>
                  </a:cubicBezTo>
                  <a:close/>
                </a:path>
              </a:pathLst>
            </a:custGeom>
            <a:solidFill>
              <a:srgbClr val="F8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5" name="Freeform 3213"/>
            <p:cNvSpPr/>
            <p:nvPr/>
          </p:nvSpPr>
          <p:spPr bwMode="auto">
            <a:xfrm>
              <a:off x="7364" y="2644"/>
              <a:ext cx="57" cy="66"/>
            </a:xfrm>
            <a:custGeom>
              <a:avLst/>
              <a:gdLst>
                <a:gd name="T0" fmla="*/ 12 w 38"/>
                <a:gd name="T1" fmla="*/ 0 h 44"/>
                <a:gd name="T2" fmla="*/ 35 w 38"/>
                <a:gd name="T3" fmla="*/ 9 h 44"/>
                <a:gd name="T4" fmla="*/ 37 w 38"/>
                <a:gd name="T5" fmla="*/ 16 h 44"/>
                <a:gd name="T6" fmla="*/ 37 w 38"/>
                <a:gd name="T7" fmla="*/ 20 h 44"/>
                <a:gd name="T8" fmla="*/ 37 w 38"/>
                <a:gd name="T9" fmla="*/ 23 h 44"/>
                <a:gd name="T10" fmla="*/ 28 w 38"/>
                <a:gd name="T11" fmla="*/ 39 h 44"/>
                <a:gd name="T12" fmla="*/ 3 w 38"/>
                <a:gd name="T13" fmla="*/ 31 h 44"/>
                <a:gd name="T14" fmla="*/ 1 w 38"/>
                <a:gd name="T15" fmla="*/ 23 h 44"/>
                <a:gd name="T16" fmla="*/ 1 w 38"/>
                <a:gd name="T17" fmla="*/ 20 h 44"/>
                <a:gd name="T18" fmla="*/ 4 w 38"/>
                <a:gd name="T19" fmla="*/ 14 h 44"/>
                <a:gd name="T20" fmla="*/ 6 w 38"/>
                <a:gd name="T21" fmla="*/ 8 h 44"/>
                <a:gd name="T22" fmla="*/ 12 w 38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44">
                  <a:moveTo>
                    <a:pt x="12" y="0"/>
                  </a:moveTo>
                  <a:cubicBezTo>
                    <a:pt x="18" y="11"/>
                    <a:pt x="22" y="13"/>
                    <a:pt x="35" y="9"/>
                  </a:cubicBezTo>
                  <a:cubicBezTo>
                    <a:pt x="37" y="11"/>
                    <a:pt x="37" y="14"/>
                    <a:pt x="37" y="16"/>
                  </a:cubicBezTo>
                  <a:cubicBezTo>
                    <a:pt x="37" y="18"/>
                    <a:pt x="38" y="19"/>
                    <a:pt x="37" y="20"/>
                  </a:cubicBezTo>
                  <a:cubicBezTo>
                    <a:pt x="37" y="21"/>
                    <a:pt x="37" y="22"/>
                    <a:pt x="37" y="23"/>
                  </a:cubicBezTo>
                  <a:cubicBezTo>
                    <a:pt x="34" y="28"/>
                    <a:pt x="33" y="35"/>
                    <a:pt x="28" y="39"/>
                  </a:cubicBezTo>
                  <a:cubicBezTo>
                    <a:pt x="16" y="44"/>
                    <a:pt x="9" y="42"/>
                    <a:pt x="3" y="31"/>
                  </a:cubicBezTo>
                  <a:cubicBezTo>
                    <a:pt x="1" y="29"/>
                    <a:pt x="1" y="26"/>
                    <a:pt x="1" y="23"/>
                  </a:cubicBezTo>
                  <a:cubicBezTo>
                    <a:pt x="0" y="22"/>
                    <a:pt x="1" y="21"/>
                    <a:pt x="1" y="20"/>
                  </a:cubicBezTo>
                  <a:cubicBezTo>
                    <a:pt x="2" y="18"/>
                    <a:pt x="3" y="16"/>
                    <a:pt x="4" y="14"/>
                  </a:cubicBezTo>
                  <a:cubicBezTo>
                    <a:pt x="4" y="12"/>
                    <a:pt x="5" y="10"/>
                    <a:pt x="6" y="8"/>
                  </a:cubicBezTo>
                  <a:cubicBezTo>
                    <a:pt x="8" y="6"/>
                    <a:pt x="9" y="2"/>
                    <a:pt x="12" y="0"/>
                  </a:cubicBezTo>
                  <a:close/>
                </a:path>
              </a:pathLst>
            </a:custGeom>
            <a:solidFill>
              <a:srgbClr val="F9C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6" name="Freeform 3214"/>
            <p:cNvSpPr/>
            <p:nvPr/>
          </p:nvSpPr>
          <p:spPr bwMode="auto">
            <a:xfrm>
              <a:off x="7408" y="2643"/>
              <a:ext cx="45" cy="40"/>
            </a:xfrm>
            <a:custGeom>
              <a:avLst/>
              <a:gdLst>
                <a:gd name="T0" fmla="*/ 6 w 30"/>
                <a:gd name="T1" fmla="*/ 22 h 27"/>
                <a:gd name="T2" fmla="*/ 6 w 30"/>
                <a:gd name="T3" fmla="*/ 20 h 27"/>
                <a:gd name="T4" fmla="*/ 5 w 30"/>
                <a:gd name="T5" fmla="*/ 18 h 27"/>
                <a:gd name="T6" fmla="*/ 6 w 30"/>
                <a:gd name="T7" fmla="*/ 10 h 27"/>
                <a:gd name="T8" fmla="*/ 25 w 30"/>
                <a:gd name="T9" fmla="*/ 3 h 27"/>
                <a:gd name="T10" fmla="*/ 27 w 30"/>
                <a:gd name="T11" fmla="*/ 7 h 27"/>
                <a:gd name="T12" fmla="*/ 22 w 30"/>
                <a:gd name="T13" fmla="*/ 24 h 27"/>
                <a:gd name="T14" fmla="*/ 10 w 30"/>
                <a:gd name="T15" fmla="*/ 27 h 27"/>
                <a:gd name="T16" fmla="*/ 7 w 30"/>
                <a:gd name="T17" fmla="*/ 27 h 27"/>
                <a:gd name="T18" fmla="*/ 6 w 30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7">
                  <a:moveTo>
                    <a:pt x="6" y="22"/>
                  </a:moveTo>
                  <a:cubicBezTo>
                    <a:pt x="6" y="21"/>
                    <a:pt x="6" y="21"/>
                    <a:pt x="6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0" y="15"/>
                    <a:pt x="5" y="13"/>
                    <a:pt x="6" y="10"/>
                  </a:cubicBezTo>
                  <a:cubicBezTo>
                    <a:pt x="12" y="7"/>
                    <a:pt x="16" y="0"/>
                    <a:pt x="25" y="3"/>
                  </a:cubicBezTo>
                  <a:cubicBezTo>
                    <a:pt x="26" y="4"/>
                    <a:pt x="26" y="5"/>
                    <a:pt x="27" y="7"/>
                  </a:cubicBezTo>
                  <a:cubicBezTo>
                    <a:pt x="29" y="14"/>
                    <a:pt x="30" y="20"/>
                    <a:pt x="22" y="24"/>
                  </a:cubicBezTo>
                  <a:cubicBezTo>
                    <a:pt x="18" y="25"/>
                    <a:pt x="14" y="26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5" y="25"/>
                    <a:pt x="5" y="24"/>
                    <a:pt x="6" y="22"/>
                  </a:cubicBezTo>
                  <a:close/>
                </a:path>
              </a:pathLst>
            </a:custGeom>
            <a:solidFill>
              <a:srgbClr val="9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7" name="Freeform 3215"/>
            <p:cNvSpPr/>
            <p:nvPr/>
          </p:nvSpPr>
          <p:spPr bwMode="auto">
            <a:xfrm>
              <a:off x="7343" y="2631"/>
              <a:ext cx="39" cy="28"/>
            </a:xfrm>
            <a:custGeom>
              <a:avLst/>
              <a:gdLst>
                <a:gd name="T0" fmla="*/ 26 w 26"/>
                <a:gd name="T1" fmla="*/ 9 h 19"/>
                <a:gd name="T2" fmla="*/ 23 w 26"/>
                <a:gd name="T3" fmla="*/ 19 h 19"/>
                <a:gd name="T4" fmla="*/ 21 w 26"/>
                <a:gd name="T5" fmla="*/ 18 h 19"/>
                <a:gd name="T6" fmla="*/ 16 w 26"/>
                <a:gd name="T7" fmla="*/ 13 h 19"/>
                <a:gd name="T8" fmla="*/ 9 w 26"/>
                <a:gd name="T9" fmla="*/ 12 h 19"/>
                <a:gd name="T10" fmla="*/ 1 w 26"/>
                <a:gd name="T11" fmla="*/ 9 h 19"/>
                <a:gd name="T12" fmla="*/ 1 w 26"/>
                <a:gd name="T13" fmla="*/ 5 h 19"/>
                <a:gd name="T14" fmla="*/ 1 w 26"/>
                <a:gd name="T15" fmla="*/ 5 h 19"/>
                <a:gd name="T16" fmla="*/ 3 w 26"/>
                <a:gd name="T17" fmla="*/ 3 h 19"/>
                <a:gd name="T18" fmla="*/ 3 w 26"/>
                <a:gd name="T19" fmla="*/ 3 h 19"/>
                <a:gd name="T20" fmla="*/ 18 w 26"/>
                <a:gd name="T21" fmla="*/ 1 h 19"/>
                <a:gd name="T22" fmla="*/ 26 w 26"/>
                <a:gd name="T2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9">
                  <a:moveTo>
                    <a:pt x="26" y="9"/>
                  </a:moveTo>
                  <a:cubicBezTo>
                    <a:pt x="26" y="13"/>
                    <a:pt x="25" y="16"/>
                    <a:pt x="23" y="19"/>
                  </a:cubicBezTo>
                  <a:cubicBezTo>
                    <a:pt x="22" y="19"/>
                    <a:pt x="22" y="19"/>
                    <a:pt x="21" y="18"/>
                  </a:cubicBezTo>
                  <a:cubicBezTo>
                    <a:pt x="19" y="17"/>
                    <a:pt x="18" y="15"/>
                    <a:pt x="16" y="13"/>
                  </a:cubicBezTo>
                  <a:cubicBezTo>
                    <a:pt x="15" y="9"/>
                    <a:pt x="12" y="10"/>
                    <a:pt x="9" y="12"/>
                  </a:cubicBezTo>
                  <a:cubicBezTo>
                    <a:pt x="6" y="12"/>
                    <a:pt x="3" y="11"/>
                    <a:pt x="1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" y="1"/>
                    <a:pt x="13" y="0"/>
                    <a:pt x="18" y="1"/>
                  </a:cubicBezTo>
                  <a:cubicBezTo>
                    <a:pt x="21" y="3"/>
                    <a:pt x="24" y="6"/>
                    <a:pt x="26" y="9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8" name="Freeform 3216"/>
            <p:cNvSpPr/>
            <p:nvPr/>
          </p:nvSpPr>
          <p:spPr bwMode="auto">
            <a:xfrm>
              <a:off x="7418" y="2787"/>
              <a:ext cx="47" cy="61"/>
            </a:xfrm>
            <a:custGeom>
              <a:avLst/>
              <a:gdLst>
                <a:gd name="T0" fmla="*/ 28 w 31"/>
                <a:gd name="T1" fmla="*/ 12 h 41"/>
                <a:gd name="T2" fmla="*/ 30 w 31"/>
                <a:gd name="T3" fmla="*/ 16 h 41"/>
                <a:gd name="T4" fmla="*/ 31 w 31"/>
                <a:gd name="T5" fmla="*/ 17 h 41"/>
                <a:gd name="T6" fmla="*/ 30 w 31"/>
                <a:gd name="T7" fmla="*/ 20 h 41"/>
                <a:gd name="T8" fmla="*/ 12 w 31"/>
                <a:gd name="T9" fmla="*/ 37 h 41"/>
                <a:gd name="T10" fmla="*/ 4 w 31"/>
                <a:gd name="T11" fmla="*/ 40 h 41"/>
                <a:gd name="T12" fmla="*/ 2 w 31"/>
                <a:gd name="T13" fmla="*/ 37 h 41"/>
                <a:gd name="T14" fmla="*/ 2 w 31"/>
                <a:gd name="T15" fmla="*/ 17 h 41"/>
                <a:gd name="T16" fmla="*/ 12 w 31"/>
                <a:gd name="T17" fmla="*/ 0 h 41"/>
                <a:gd name="T18" fmla="*/ 19 w 31"/>
                <a:gd name="T19" fmla="*/ 6 h 41"/>
                <a:gd name="T20" fmla="*/ 28 w 31"/>
                <a:gd name="T21" fmla="*/ 11 h 41"/>
                <a:gd name="T22" fmla="*/ 28 w 31"/>
                <a:gd name="T2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8" y="12"/>
                  </a:moveTo>
                  <a:cubicBezTo>
                    <a:pt x="28" y="14"/>
                    <a:pt x="29" y="15"/>
                    <a:pt x="30" y="16"/>
                  </a:cubicBezTo>
                  <a:cubicBezTo>
                    <a:pt x="30" y="16"/>
                    <a:pt x="30" y="17"/>
                    <a:pt x="31" y="17"/>
                  </a:cubicBezTo>
                  <a:cubicBezTo>
                    <a:pt x="31" y="18"/>
                    <a:pt x="31" y="19"/>
                    <a:pt x="30" y="20"/>
                  </a:cubicBezTo>
                  <a:cubicBezTo>
                    <a:pt x="24" y="26"/>
                    <a:pt x="17" y="31"/>
                    <a:pt x="12" y="37"/>
                  </a:cubicBezTo>
                  <a:cubicBezTo>
                    <a:pt x="10" y="39"/>
                    <a:pt x="8" y="41"/>
                    <a:pt x="4" y="40"/>
                  </a:cubicBezTo>
                  <a:cubicBezTo>
                    <a:pt x="3" y="40"/>
                    <a:pt x="2" y="39"/>
                    <a:pt x="2" y="37"/>
                  </a:cubicBezTo>
                  <a:cubicBezTo>
                    <a:pt x="2" y="30"/>
                    <a:pt x="6" y="24"/>
                    <a:pt x="2" y="17"/>
                  </a:cubicBezTo>
                  <a:cubicBezTo>
                    <a:pt x="0" y="8"/>
                    <a:pt x="4" y="3"/>
                    <a:pt x="12" y="0"/>
                  </a:cubicBezTo>
                  <a:cubicBezTo>
                    <a:pt x="15" y="1"/>
                    <a:pt x="16" y="4"/>
                    <a:pt x="19" y="6"/>
                  </a:cubicBezTo>
                  <a:cubicBezTo>
                    <a:pt x="20" y="10"/>
                    <a:pt x="25" y="9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9" name="Freeform 3217"/>
            <p:cNvSpPr/>
            <p:nvPr/>
          </p:nvSpPr>
          <p:spPr bwMode="auto">
            <a:xfrm>
              <a:off x="7453" y="2752"/>
              <a:ext cx="22" cy="42"/>
            </a:xfrm>
            <a:custGeom>
              <a:avLst/>
              <a:gdLst>
                <a:gd name="T0" fmla="*/ 15 w 15"/>
                <a:gd name="T1" fmla="*/ 1 h 28"/>
                <a:gd name="T2" fmla="*/ 12 w 15"/>
                <a:gd name="T3" fmla="*/ 23 h 28"/>
                <a:gd name="T4" fmla="*/ 11 w 15"/>
                <a:gd name="T5" fmla="*/ 28 h 28"/>
                <a:gd name="T6" fmla="*/ 10 w 15"/>
                <a:gd name="T7" fmla="*/ 27 h 28"/>
                <a:gd name="T8" fmla="*/ 0 w 15"/>
                <a:gd name="T9" fmla="*/ 15 h 28"/>
                <a:gd name="T10" fmla="*/ 0 w 15"/>
                <a:gd name="T11" fmla="*/ 12 h 28"/>
                <a:gd name="T12" fmla="*/ 15 w 15"/>
                <a:gd name="T1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8">
                  <a:moveTo>
                    <a:pt x="15" y="1"/>
                  </a:moveTo>
                  <a:cubicBezTo>
                    <a:pt x="13" y="8"/>
                    <a:pt x="11" y="16"/>
                    <a:pt x="12" y="23"/>
                  </a:cubicBezTo>
                  <a:cubicBezTo>
                    <a:pt x="13" y="25"/>
                    <a:pt x="12" y="26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7" y="23"/>
                    <a:pt x="4" y="19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4" y="7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F4B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0" name="Freeform 3218"/>
            <p:cNvSpPr/>
            <p:nvPr/>
          </p:nvSpPr>
          <p:spPr bwMode="auto">
            <a:xfrm>
              <a:off x="7451" y="2734"/>
              <a:ext cx="44" cy="38"/>
            </a:xfrm>
            <a:custGeom>
              <a:avLst/>
              <a:gdLst>
                <a:gd name="T0" fmla="*/ 16 w 29"/>
                <a:gd name="T1" fmla="*/ 13 h 25"/>
                <a:gd name="T2" fmla="*/ 2 w 29"/>
                <a:gd name="T3" fmla="*/ 25 h 25"/>
                <a:gd name="T4" fmla="*/ 1 w 29"/>
                <a:gd name="T5" fmla="*/ 23 h 25"/>
                <a:gd name="T6" fmla="*/ 1 w 29"/>
                <a:gd name="T7" fmla="*/ 18 h 25"/>
                <a:gd name="T8" fmla="*/ 3 w 29"/>
                <a:gd name="T9" fmla="*/ 16 h 25"/>
                <a:gd name="T10" fmla="*/ 4 w 29"/>
                <a:gd name="T11" fmla="*/ 15 h 25"/>
                <a:gd name="T12" fmla="*/ 5 w 29"/>
                <a:gd name="T13" fmla="*/ 14 h 25"/>
                <a:gd name="T14" fmla="*/ 6 w 29"/>
                <a:gd name="T15" fmla="*/ 13 h 25"/>
                <a:gd name="T16" fmla="*/ 7 w 29"/>
                <a:gd name="T17" fmla="*/ 11 h 25"/>
                <a:gd name="T18" fmla="*/ 8 w 29"/>
                <a:gd name="T19" fmla="*/ 10 h 25"/>
                <a:gd name="T20" fmla="*/ 10 w 29"/>
                <a:gd name="T21" fmla="*/ 9 h 25"/>
                <a:gd name="T22" fmla="*/ 11 w 29"/>
                <a:gd name="T23" fmla="*/ 8 h 25"/>
                <a:gd name="T24" fmla="*/ 12 w 29"/>
                <a:gd name="T25" fmla="*/ 7 h 25"/>
                <a:gd name="T26" fmla="*/ 13 w 29"/>
                <a:gd name="T27" fmla="*/ 6 h 25"/>
                <a:gd name="T28" fmla="*/ 15 w 29"/>
                <a:gd name="T29" fmla="*/ 4 h 25"/>
                <a:gd name="T30" fmla="*/ 19 w 29"/>
                <a:gd name="T31" fmla="*/ 4 h 25"/>
                <a:gd name="T32" fmla="*/ 21 w 29"/>
                <a:gd name="T33" fmla="*/ 3 h 25"/>
                <a:gd name="T34" fmla="*/ 23 w 29"/>
                <a:gd name="T35" fmla="*/ 1 h 25"/>
                <a:gd name="T36" fmla="*/ 27 w 29"/>
                <a:gd name="T37" fmla="*/ 0 h 25"/>
                <a:gd name="T38" fmla="*/ 29 w 29"/>
                <a:gd name="T39" fmla="*/ 3 h 25"/>
                <a:gd name="T40" fmla="*/ 16 w 29"/>
                <a:gd name="T4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5">
                  <a:moveTo>
                    <a:pt x="16" y="13"/>
                  </a:moveTo>
                  <a:cubicBezTo>
                    <a:pt x="11" y="17"/>
                    <a:pt x="7" y="21"/>
                    <a:pt x="2" y="25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3" y="15"/>
                    <a:pt x="4" y="15"/>
                  </a:cubicBezTo>
                  <a:cubicBezTo>
                    <a:pt x="4" y="15"/>
                    <a:pt x="5" y="14"/>
                    <a:pt x="5" y="14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2"/>
                    <a:pt x="7" y="12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9" y="10"/>
                    <a:pt x="9" y="9"/>
                    <a:pt x="10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4" y="5"/>
                    <a:pt x="15" y="4"/>
                  </a:cubicBezTo>
                  <a:cubicBezTo>
                    <a:pt x="16" y="3"/>
                    <a:pt x="18" y="3"/>
                    <a:pt x="19" y="4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8" y="1"/>
                    <a:pt x="28" y="2"/>
                    <a:pt x="29" y="3"/>
                  </a:cubicBezTo>
                  <a:cubicBezTo>
                    <a:pt x="23" y="5"/>
                    <a:pt x="19" y="8"/>
                    <a:pt x="16" y="13"/>
                  </a:cubicBezTo>
                  <a:close/>
                </a:path>
              </a:pathLst>
            </a:custGeom>
            <a:solidFill>
              <a:srgbClr val="C2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1" name="Freeform 3219"/>
            <p:cNvSpPr/>
            <p:nvPr/>
          </p:nvSpPr>
          <p:spPr bwMode="auto">
            <a:xfrm>
              <a:off x="7465" y="2793"/>
              <a:ext cx="4" cy="7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5 h 5"/>
                <a:gd name="T4" fmla="*/ 0 w 3"/>
                <a:gd name="T5" fmla="*/ 4 h 5"/>
                <a:gd name="T6" fmla="*/ 0 w 3"/>
                <a:gd name="T7" fmla="*/ 1 h 5"/>
                <a:gd name="T8" fmla="*/ 2 w 3"/>
                <a:gd name="T9" fmla="*/ 0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572" name="Group 3421"/>
          <p:cNvGrpSpPr/>
          <p:nvPr userDrawn="1"/>
        </p:nvGrpSpPr>
        <p:grpSpPr bwMode="auto">
          <a:xfrm>
            <a:off x="2338298" y="1444625"/>
            <a:ext cx="2157413" cy="5078413"/>
            <a:chOff x="6214" y="910"/>
            <a:chExt cx="1359" cy="3199"/>
          </a:xfrm>
        </p:grpSpPr>
        <p:sp>
          <p:nvSpPr>
            <p:cNvPr id="7573" name="Freeform 3221"/>
            <p:cNvSpPr/>
            <p:nvPr/>
          </p:nvSpPr>
          <p:spPr bwMode="auto">
            <a:xfrm>
              <a:off x="7463" y="2808"/>
              <a:ext cx="3" cy="4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1 h 3"/>
                <a:gd name="T6" fmla="*/ 2 w 2"/>
                <a:gd name="T7" fmla="*/ 2 h 3"/>
                <a:gd name="T8" fmla="*/ 1 w 2"/>
                <a:gd name="T9" fmla="*/ 3 h 3"/>
                <a:gd name="T10" fmla="*/ 0 w 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4" name="Freeform 3222"/>
            <p:cNvSpPr/>
            <p:nvPr/>
          </p:nvSpPr>
          <p:spPr bwMode="auto">
            <a:xfrm>
              <a:off x="7466" y="2805"/>
              <a:ext cx="3" cy="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2 h 3"/>
                <a:gd name="T8" fmla="*/ 0 w 2"/>
                <a:gd name="T9" fmla="*/ 2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5" name="Freeform 3223"/>
            <p:cNvSpPr/>
            <p:nvPr/>
          </p:nvSpPr>
          <p:spPr bwMode="auto">
            <a:xfrm>
              <a:off x="7472" y="2802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6" name="Freeform 3224"/>
            <p:cNvSpPr/>
            <p:nvPr/>
          </p:nvSpPr>
          <p:spPr bwMode="auto">
            <a:xfrm>
              <a:off x="7459" y="2802"/>
              <a:ext cx="4" cy="3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7" name="Freeform 3225"/>
            <p:cNvSpPr/>
            <p:nvPr/>
          </p:nvSpPr>
          <p:spPr bwMode="auto">
            <a:xfrm>
              <a:off x="7462" y="2799"/>
              <a:ext cx="4" cy="4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2 h 3"/>
                <a:gd name="T6" fmla="*/ 2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F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8" name="Freeform 3226"/>
            <p:cNvSpPr/>
            <p:nvPr/>
          </p:nvSpPr>
          <p:spPr bwMode="auto">
            <a:xfrm>
              <a:off x="7505" y="2785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9" name="Freeform 3227"/>
            <p:cNvSpPr/>
            <p:nvPr/>
          </p:nvSpPr>
          <p:spPr bwMode="auto">
            <a:xfrm>
              <a:off x="7424" y="2808"/>
              <a:ext cx="48" cy="48"/>
            </a:xfrm>
            <a:custGeom>
              <a:avLst/>
              <a:gdLst>
                <a:gd name="T0" fmla="*/ 1 w 32"/>
                <a:gd name="T1" fmla="*/ 26 h 32"/>
                <a:gd name="T2" fmla="*/ 17 w 32"/>
                <a:gd name="T3" fmla="*/ 10 h 32"/>
                <a:gd name="T4" fmla="*/ 26 w 32"/>
                <a:gd name="T5" fmla="*/ 4 h 32"/>
                <a:gd name="T6" fmla="*/ 28 w 32"/>
                <a:gd name="T7" fmla="*/ 2 h 32"/>
                <a:gd name="T8" fmla="*/ 28 w 32"/>
                <a:gd name="T9" fmla="*/ 2 h 32"/>
                <a:gd name="T10" fmla="*/ 30 w 32"/>
                <a:gd name="T11" fmla="*/ 0 h 32"/>
                <a:gd name="T12" fmla="*/ 30 w 32"/>
                <a:gd name="T13" fmla="*/ 0 h 32"/>
                <a:gd name="T14" fmla="*/ 32 w 32"/>
                <a:gd name="T15" fmla="*/ 6 h 32"/>
                <a:gd name="T16" fmla="*/ 32 w 32"/>
                <a:gd name="T17" fmla="*/ 6 h 32"/>
                <a:gd name="T18" fmla="*/ 30 w 32"/>
                <a:gd name="T19" fmla="*/ 8 h 32"/>
                <a:gd name="T20" fmla="*/ 28 w 32"/>
                <a:gd name="T21" fmla="*/ 10 h 32"/>
                <a:gd name="T22" fmla="*/ 13 w 32"/>
                <a:gd name="T23" fmla="*/ 28 h 32"/>
                <a:gd name="T24" fmla="*/ 3 w 32"/>
                <a:gd name="T25" fmla="*/ 32 h 32"/>
                <a:gd name="T26" fmla="*/ 0 w 32"/>
                <a:gd name="T27" fmla="*/ 28 h 32"/>
                <a:gd name="T28" fmla="*/ 1 w 32"/>
                <a:gd name="T2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2">
                  <a:moveTo>
                    <a:pt x="1" y="26"/>
                  </a:moveTo>
                  <a:cubicBezTo>
                    <a:pt x="6" y="20"/>
                    <a:pt x="12" y="15"/>
                    <a:pt x="17" y="10"/>
                  </a:cubicBezTo>
                  <a:cubicBezTo>
                    <a:pt x="20" y="8"/>
                    <a:pt x="22" y="5"/>
                    <a:pt x="26" y="4"/>
                  </a:cubicBezTo>
                  <a:cubicBezTo>
                    <a:pt x="26" y="3"/>
                    <a:pt x="27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2"/>
                    <a:pt x="32" y="4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7"/>
                    <a:pt x="30" y="7"/>
                    <a:pt x="30" y="8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24" y="17"/>
                    <a:pt x="19" y="23"/>
                    <a:pt x="13" y="28"/>
                  </a:cubicBezTo>
                  <a:cubicBezTo>
                    <a:pt x="10" y="30"/>
                    <a:pt x="7" y="32"/>
                    <a:pt x="3" y="32"/>
                  </a:cubicBezTo>
                  <a:cubicBezTo>
                    <a:pt x="1" y="31"/>
                    <a:pt x="0" y="30"/>
                    <a:pt x="0" y="28"/>
                  </a:cubicBezTo>
                  <a:cubicBezTo>
                    <a:pt x="0" y="27"/>
                    <a:pt x="0" y="26"/>
                    <a:pt x="1" y="26"/>
                  </a:cubicBezTo>
                  <a:close/>
                </a:path>
              </a:pathLst>
            </a:custGeom>
            <a:solidFill>
              <a:srgbClr val="CB8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0" name="Freeform 3228"/>
            <p:cNvSpPr/>
            <p:nvPr/>
          </p:nvSpPr>
          <p:spPr bwMode="auto">
            <a:xfrm>
              <a:off x="7336" y="2901"/>
              <a:ext cx="87" cy="64"/>
            </a:xfrm>
            <a:custGeom>
              <a:avLst/>
              <a:gdLst>
                <a:gd name="T0" fmla="*/ 54 w 58"/>
                <a:gd name="T1" fmla="*/ 9 h 43"/>
                <a:gd name="T2" fmla="*/ 56 w 58"/>
                <a:gd name="T3" fmla="*/ 13 h 43"/>
                <a:gd name="T4" fmla="*/ 56 w 58"/>
                <a:gd name="T5" fmla="*/ 21 h 43"/>
                <a:gd name="T6" fmla="*/ 42 w 58"/>
                <a:gd name="T7" fmla="*/ 24 h 43"/>
                <a:gd name="T8" fmla="*/ 20 w 58"/>
                <a:gd name="T9" fmla="*/ 36 h 43"/>
                <a:gd name="T10" fmla="*/ 12 w 58"/>
                <a:gd name="T11" fmla="*/ 41 h 43"/>
                <a:gd name="T12" fmla="*/ 3 w 58"/>
                <a:gd name="T13" fmla="*/ 41 h 43"/>
                <a:gd name="T14" fmla="*/ 4 w 58"/>
                <a:gd name="T15" fmla="*/ 28 h 43"/>
                <a:gd name="T16" fmla="*/ 14 w 58"/>
                <a:gd name="T17" fmla="*/ 18 h 43"/>
                <a:gd name="T18" fmla="*/ 27 w 58"/>
                <a:gd name="T19" fmla="*/ 16 h 43"/>
                <a:gd name="T20" fmla="*/ 32 w 58"/>
                <a:gd name="T21" fmla="*/ 7 h 43"/>
                <a:gd name="T22" fmla="*/ 44 w 58"/>
                <a:gd name="T23" fmla="*/ 1 h 43"/>
                <a:gd name="T24" fmla="*/ 54 w 58"/>
                <a:gd name="T25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43">
                  <a:moveTo>
                    <a:pt x="54" y="9"/>
                  </a:moveTo>
                  <a:cubicBezTo>
                    <a:pt x="54" y="11"/>
                    <a:pt x="54" y="12"/>
                    <a:pt x="56" y="13"/>
                  </a:cubicBezTo>
                  <a:cubicBezTo>
                    <a:pt x="58" y="16"/>
                    <a:pt x="54" y="18"/>
                    <a:pt x="56" y="21"/>
                  </a:cubicBezTo>
                  <a:cubicBezTo>
                    <a:pt x="53" y="26"/>
                    <a:pt x="47" y="23"/>
                    <a:pt x="42" y="24"/>
                  </a:cubicBezTo>
                  <a:cubicBezTo>
                    <a:pt x="34" y="27"/>
                    <a:pt x="27" y="31"/>
                    <a:pt x="20" y="36"/>
                  </a:cubicBezTo>
                  <a:cubicBezTo>
                    <a:pt x="17" y="38"/>
                    <a:pt x="15" y="39"/>
                    <a:pt x="12" y="41"/>
                  </a:cubicBezTo>
                  <a:cubicBezTo>
                    <a:pt x="9" y="43"/>
                    <a:pt x="6" y="43"/>
                    <a:pt x="3" y="41"/>
                  </a:cubicBezTo>
                  <a:cubicBezTo>
                    <a:pt x="0" y="37"/>
                    <a:pt x="3" y="33"/>
                    <a:pt x="4" y="28"/>
                  </a:cubicBezTo>
                  <a:cubicBezTo>
                    <a:pt x="6" y="24"/>
                    <a:pt x="8" y="19"/>
                    <a:pt x="14" y="18"/>
                  </a:cubicBezTo>
                  <a:cubicBezTo>
                    <a:pt x="18" y="17"/>
                    <a:pt x="23" y="21"/>
                    <a:pt x="27" y="16"/>
                  </a:cubicBezTo>
                  <a:cubicBezTo>
                    <a:pt x="29" y="14"/>
                    <a:pt x="31" y="11"/>
                    <a:pt x="32" y="7"/>
                  </a:cubicBezTo>
                  <a:cubicBezTo>
                    <a:pt x="33" y="0"/>
                    <a:pt x="39" y="1"/>
                    <a:pt x="44" y="1"/>
                  </a:cubicBezTo>
                  <a:cubicBezTo>
                    <a:pt x="49" y="1"/>
                    <a:pt x="54" y="2"/>
                    <a:pt x="54" y="9"/>
                  </a:cubicBezTo>
                  <a:close/>
                </a:path>
              </a:pathLst>
            </a:custGeom>
            <a:solidFill>
              <a:srgbClr val="E6A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1" name="Freeform 3229"/>
            <p:cNvSpPr/>
            <p:nvPr/>
          </p:nvSpPr>
          <p:spPr bwMode="auto">
            <a:xfrm>
              <a:off x="7412" y="2892"/>
              <a:ext cx="57" cy="45"/>
            </a:xfrm>
            <a:custGeom>
              <a:avLst/>
              <a:gdLst>
                <a:gd name="T0" fmla="*/ 5 w 38"/>
                <a:gd name="T1" fmla="*/ 25 h 30"/>
                <a:gd name="T2" fmla="*/ 5 w 38"/>
                <a:gd name="T3" fmla="*/ 19 h 30"/>
                <a:gd name="T4" fmla="*/ 19 w 38"/>
                <a:gd name="T5" fmla="*/ 12 h 30"/>
                <a:gd name="T6" fmla="*/ 38 w 38"/>
                <a:gd name="T7" fmla="*/ 0 h 30"/>
                <a:gd name="T8" fmla="*/ 26 w 38"/>
                <a:gd name="T9" fmla="*/ 21 h 30"/>
                <a:gd name="T10" fmla="*/ 19 w 38"/>
                <a:gd name="T11" fmla="*/ 29 h 30"/>
                <a:gd name="T12" fmla="*/ 14 w 38"/>
                <a:gd name="T13" fmla="*/ 29 h 30"/>
                <a:gd name="T14" fmla="*/ 13 w 38"/>
                <a:gd name="T15" fmla="*/ 29 h 30"/>
                <a:gd name="T16" fmla="*/ 5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5" y="25"/>
                  </a:moveTo>
                  <a:cubicBezTo>
                    <a:pt x="0" y="23"/>
                    <a:pt x="5" y="21"/>
                    <a:pt x="5" y="19"/>
                  </a:cubicBezTo>
                  <a:cubicBezTo>
                    <a:pt x="10" y="18"/>
                    <a:pt x="15" y="16"/>
                    <a:pt x="19" y="12"/>
                  </a:cubicBezTo>
                  <a:cubicBezTo>
                    <a:pt x="24" y="7"/>
                    <a:pt x="31" y="3"/>
                    <a:pt x="38" y="0"/>
                  </a:cubicBezTo>
                  <a:cubicBezTo>
                    <a:pt x="38" y="9"/>
                    <a:pt x="34" y="16"/>
                    <a:pt x="26" y="21"/>
                  </a:cubicBezTo>
                  <a:cubicBezTo>
                    <a:pt x="23" y="23"/>
                    <a:pt x="22" y="27"/>
                    <a:pt x="19" y="29"/>
                  </a:cubicBezTo>
                  <a:cubicBezTo>
                    <a:pt x="17" y="30"/>
                    <a:pt x="16" y="30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0" y="28"/>
                    <a:pt x="6" y="28"/>
                    <a:pt x="5" y="25"/>
                  </a:cubicBezTo>
                  <a:close/>
                </a:path>
              </a:pathLst>
            </a:custGeom>
            <a:solidFill>
              <a:srgbClr val="B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2" name="Freeform 3230"/>
            <p:cNvSpPr/>
            <p:nvPr/>
          </p:nvSpPr>
          <p:spPr bwMode="auto">
            <a:xfrm>
              <a:off x="7402" y="2880"/>
              <a:ext cx="36" cy="34"/>
            </a:xfrm>
            <a:custGeom>
              <a:avLst/>
              <a:gdLst>
                <a:gd name="T0" fmla="*/ 10 w 24"/>
                <a:gd name="T1" fmla="*/ 23 h 23"/>
                <a:gd name="T2" fmla="*/ 0 w 24"/>
                <a:gd name="T3" fmla="*/ 17 h 23"/>
                <a:gd name="T4" fmla="*/ 0 w 24"/>
                <a:gd name="T5" fmla="*/ 15 h 23"/>
                <a:gd name="T6" fmla="*/ 10 w 24"/>
                <a:gd name="T7" fmla="*/ 0 h 23"/>
                <a:gd name="T8" fmla="*/ 12 w 24"/>
                <a:gd name="T9" fmla="*/ 2 h 23"/>
                <a:gd name="T10" fmla="*/ 24 w 24"/>
                <a:gd name="T11" fmla="*/ 12 h 23"/>
                <a:gd name="T12" fmla="*/ 10 w 2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">
                  <a:moveTo>
                    <a:pt x="10" y="23"/>
                  </a:moveTo>
                  <a:cubicBezTo>
                    <a:pt x="7" y="21"/>
                    <a:pt x="4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4" y="10"/>
                    <a:pt x="6" y="4"/>
                    <a:pt x="10" y="0"/>
                  </a:cubicBezTo>
                  <a:cubicBezTo>
                    <a:pt x="12" y="0"/>
                    <a:pt x="13" y="0"/>
                    <a:pt x="12" y="2"/>
                  </a:cubicBezTo>
                  <a:cubicBezTo>
                    <a:pt x="20" y="5"/>
                    <a:pt x="20" y="5"/>
                    <a:pt x="24" y="12"/>
                  </a:cubicBezTo>
                  <a:cubicBezTo>
                    <a:pt x="19" y="16"/>
                    <a:pt x="15" y="19"/>
                    <a:pt x="10" y="23"/>
                  </a:cubicBezTo>
                  <a:close/>
                </a:path>
              </a:pathLst>
            </a:custGeom>
            <a:solidFill>
              <a:srgbClr val="E38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3" name="Freeform 3231"/>
            <p:cNvSpPr/>
            <p:nvPr/>
          </p:nvSpPr>
          <p:spPr bwMode="auto">
            <a:xfrm>
              <a:off x="7477" y="2886"/>
              <a:ext cx="6" cy="6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3" y="3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4" name="Freeform 3232"/>
            <p:cNvSpPr/>
            <p:nvPr/>
          </p:nvSpPr>
          <p:spPr bwMode="auto">
            <a:xfrm>
              <a:off x="7489" y="288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5" name="Freeform 3233"/>
            <p:cNvSpPr/>
            <p:nvPr/>
          </p:nvSpPr>
          <p:spPr bwMode="auto">
            <a:xfrm>
              <a:off x="7483" y="2883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6" name="Freeform 3234"/>
            <p:cNvSpPr/>
            <p:nvPr/>
          </p:nvSpPr>
          <p:spPr bwMode="auto">
            <a:xfrm>
              <a:off x="7562" y="2883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7" name="Freeform 3235"/>
            <p:cNvSpPr/>
            <p:nvPr/>
          </p:nvSpPr>
          <p:spPr bwMode="auto">
            <a:xfrm>
              <a:off x="7568" y="2880"/>
              <a:ext cx="5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B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8" name="Freeform 3236"/>
            <p:cNvSpPr/>
            <p:nvPr/>
          </p:nvSpPr>
          <p:spPr bwMode="auto">
            <a:xfrm>
              <a:off x="7411" y="2823"/>
              <a:ext cx="55" cy="61"/>
            </a:xfrm>
            <a:custGeom>
              <a:avLst/>
              <a:gdLst>
                <a:gd name="T0" fmla="*/ 6 w 37"/>
                <a:gd name="T1" fmla="*/ 40 h 41"/>
                <a:gd name="T2" fmla="*/ 5 w 37"/>
                <a:gd name="T3" fmla="*/ 38 h 41"/>
                <a:gd name="T4" fmla="*/ 1 w 37"/>
                <a:gd name="T5" fmla="*/ 36 h 41"/>
                <a:gd name="T6" fmla="*/ 0 w 37"/>
                <a:gd name="T7" fmla="*/ 32 h 41"/>
                <a:gd name="T8" fmla="*/ 1 w 37"/>
                <a:gd name="T9" fmla="*/ 30 h 41"/>
                <a:gd name="T10" fmla="*/ 12 w 37"/>
                <a:gd name="T11" fmla="*/ 21 h 41"/>
                <a:gd name="T12" fmla="*/ 37 w 37"/>
                <a:gd name="T13" fmla="*/ 0 h 41"/>
                <a:gd name="T14" fmla="*/ 37 w 37"/>
                <a:gd name="T15" fmla="*/ 8 h 41"/>
                <a:gd name="T16" fmla="*/ 21 w 37"/>
                <a:gd name="T17" fmla="*/ 27 h 41"/>
                <a:gd name="T18" fmla="*/ 19 w 37"/>
                <a:gd name="T19" fmla="*/ 32 h 41"/>
                <a:gd name="T20" fmla="*/ 6 w 37"/>
                <a:gd name="T21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6" y="40"/>
                  </a:moveTo>
                  <a:cubicBezTo>
                    <a:pt x="6" y="40"/>
                    <a:pt x="5" y="39"/>
                    <a:pt x="5" y="38"/>
                  </a:cubicBezTo>
                  <a:cubicBezTo>
                    <a:pt x="3" y="38"/>
                    <a:pt x="2" y="37"/>
                    <a:pt x="1" y="36"/>
                  </a:cubicBezTo>
                  <a:cubicBezTo>
                    <a:pt x="1" y="35"/>
                    <a:pt x="0" y="34"/>
                    <a:pt x="0" y="32"/>
                  </a:cubicBezTo>
                  <a:cubicBezTo>
                    <a:pt x="0" y="31"/>
                    <a:pt x="0" y="30"/>
                    <a:pt x="1" y="30"/>
                  </a:cubicBezTo>
                  <a:cubicBezTo>
                    <a:pt x="4" y="26"/>
                    <a:pt x="6" y="21"/>
                    <a:pt x="12" y="21"/>
                  </a:cubicBezTo>
                  <a:cubicBezTo>
                    <a:pt x="20" y="14"/>
                    <a:pt x="28" y="6"/>
                    <a:pt x="37" y="0"/>
                  </a:cubicBezTo>
                  <a:cubicBezTo>
                    <a:pt x="37" y="3"/>
                    <a:pt x="34" y="5"/>
                    <a:pt x="37" y="8"/>
                  </a:cubicBezTo>
                  <a:cubicBezTo>
                    <a:pt x="32" y="14"/>
                    <a:pt x="25" y="19"/>
                    <a:pt x="21" y="27"/>
                  </a:cubicBezTo>
                  <a:cubicBezTo>
                    <a:pt x="20" y="28"/>
                    <a:pt x="19" y="30"/>
                    <a:pt x="19" y="32"/>
                  </a:cubicBezTo>
                  <a:cubicBezTo>
                    <a:pt x="17" y="38"/>
                    <a:pt x="13" y="41"/>
                    <a:pt x="6" y="40"/>
                  </a:cubicBezTo>
                  <a:close/>
                </a:path>
              </a:pathLst>
            </a:custGeom>
            <a:solidFill>
              <a:srgbClr val="EC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9" name="Freeform 3237"/>
            <p:cNvSpPr/>
            <p:nvPr/>
          </p:nvSpPr>
          <p:spPr bwMode="auto">
            <a:xfrm>
              <a:off x="7472" y="2826"/>
              <a:ext cx="20" cy="28"/>
            </a:xfrm>
            <a:custGeom>
              <a:avLst/>
              <a:gdLst>
                <a:gd name="T0" fmla="*/ 13 w 13"/>
                <a:gd name="T1" fmla="*/ 17 h 19"/>
                <a:gd name="T2" fmla="*/ 11 w 13"/>
                <a:gd name="T3" fmla="*/ 19 h 19"/>
                <a:gd name="T4" fmla="*/ 0 w 13"/>
                <a:gd name="T5" fmla="*/ 6 h 19"/>
                <a:gd name="T6" fmla="*/ 1 w 13"/>
                <a:gd name="T7" fmla="*/ 2 h 19"/>
                <a:gd name="T8" fmla="*/ 1 w 13"/>
                <a:gd name="T9" fmla="*/ 2 h 19"/>
                <a:gd name="T10" fmla="*/ 3 w 13"/>
                <a:gd name="T11" fmla="*/ 0 h 19"/>
                <a:gd name="T12" fmla="*/ 3 w 13"/>
                <a:gd name="T13" fmla="*/ 0 h 19"/>
                <a:gd name="T14" fmla="*/ 7 w 13"/>
                <a:gd name="T15" fmla="*/ 2 h 19"/>
                <a:gd name="T16" fmla="*/ 8 w 13"/>
                <a:gd name="T17" fmla="*/ 3 h 19"/>
                <a:gd name="T18" fmla="*/ 10 w 13"/>
                <a:gd name="T19" fmla="*/ 7 h 19"/>
                <a:gd name="T20" fmla="*/ 11 w 13"/>
                <a:gd name="T21" fmla="*/ 9 h 19"/>
                <a:gd name="T22" fmla="*/ 12 w 13"/>
                <a:gd name="T23" fmla="*/ 11 h 19"/>
                <a:gd name="T24" fmla="*/ 13 w 13"/>
                <a:gd name="T25" fmla="*/ 13 h 19"/>
                <a:gd name="T26" fmla="*/ 13 w 13"/>
                <a:gd name="T2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9">
                  <a:moveTo>
                    <a:pt x="13" y="17"/>
                  </a:moveTo>
                  <a:cubicBezTo>
                    <a:pt x="12" y="17"/>
                    <a:pt x="11" y="18"/>
                    <a:pt x="11" y="19"/>
                  </a:cubicBezTo>
                  <a:cubicBezTo>
                    <a:pt x="1" y="18"/>
                    <a:pt x="0" y="17"/>
                    <a:pt x="0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9" y="5"/>
                    <a:pt x="10" y="7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3" y="14"/>
                    <a:pt x="13" y="16"/>
                    <a:pt x="13" y="17"/>
                  </a:cubicBezTo>
                  <a:close/>
                </a:path>
              </a:pathLst>
            </a:custGeom>
            <a:solidFill>
              <a:srgbClr val="AE5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0" name="Freeform 3238"/>
            <p:cNvSpPr/>
            <p:nvPr/>
          </p:nvSpPr>
          <p:spPr bwMode="auto">
            <a:xfrm>
              <a:off x="7457" y="2851"/>
              <a:ext cx="17" cy="17"/>
            </a:xfrm>
            <a:custGeom>
              <a:avLst/>
              <a:gdLst>
                <a:gd name="T0" fmla="*/ 4 w 11"/>
                <a:gd name="T1" fmla="*/ 11 h 11"/>
                <a:gd name="T2" fmla="*/ 1 w 11"/>
                <a:gd name="T3" fmla="*/ 6 h 11"/>
                <a:gd name="T4" fmla="*/ 6 w 11"/>
                <a:gd name="T5" fmla="*/ 0 h 11"/>
                <a:gd name="T6" fmla="*/ 11 w 11"/>
                <a:gd name="T7" fmla="*/ 5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cubicBezTo>
                    <a:pt x="2" y="10"/>
                    <a:pt x="0" y="9"/>
                    <a:pt x="1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9" y="0"/>
                    <a:pt x="11" y="1"/>
                    <a:pt x="11" y="5"/>
                  </a:cubicBezTo>
                  <a:cubicBezTo>
                    <a:pt x="10" y="8"/>
                    <a:pt x="8" y="10"/>
                    <a:pt x="4" y="11"/>
                  </a:cubicBezTo>
                  <a:close/>
                </a:path>
              </a:pathLst>
            </a:custGeom>
            <a:solidFill>
              <a:srgbClr val="DF7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1" name="Freeform 3239"/>
            <p:cNvSpPr/>
            <p:nvPr/>
          </p:nvSpPr>
          <p:spPr bwMode="auto">
            <a:xfrm>
              <a:off x="7469" y="2829"/>
              <a:ext cx="5" cy="6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4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2" name="Freeform 3240"/>
            <p:cNvSpPr/>
            <p:nvPr/>
          </p:nvSpPr>
          <p:spPr bwMode="auto">
            <a:xfrm>
              <a:off x="7474" y="282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3" name="Freeform 3241"/>
            <p:cNvSpPr/>
            <p:nvPr/>
          </p:nvSpPr>
          <p:spPr bwMode="auto">
            <a:xfrm>
              <a:off x="7469" y="28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4" name="Freeform 3242"/>
            <p:cNvSpPr/>
            <p:nvPr/>
          </p:nvSpPr>
          <p:spPr bwMode="auto">
            <a:xfrm>
              <a:off x="7481" y="2829"/>
              <a:ext cx="18" cy="16"/>
            </a:xfrm>
            <a:custGeom>
              <a:avLst/>
              <a:gdLst>
                <a:gd name="T0" fmla="*/ 7 w 12"/>
                <a:gd name="T1" fmla="*/ 11 h 11"/>
                <a:gd name="T2" fmla="*/ 5 w 12"/>
                <a:gd name="T3" fmla="*/ 11 h 11"/>
                <a:gd name="T4" fmla="*/ 3 w 12"/>
                <a:gd name="T5" fmla="*/ 9 h 11"/>
                <a:gd name="T6" fmla="*/ 1 w 12"/>
                <a:gd name="T7" fmla="*/ 7 h 11"/>
                <a:gd name="T8" fmla="*/ 1 w 12"/>
                <a:gd name="T9" fmla="*/ 0 h 11"/>
                <a:gd name="T10" fmla="*/ 1 w 12"/>
                <a:gd name="T11" fmla="*/ 0 h 11"/>
                <a:gd name="T12" fmla="*/ 4 w 12"/>
                <a:gd name="T13" fmla="*/ 0 h 11"/>
                <a:gd name="T14" fmla="*/ 9 w 12"/>
                <a:gd name="T15" fmla="*/ 8 h 11"/>
                <a:gd name="T16" fmla="*/ 7 w 12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7" y="11"/>
                  </a:move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1" y="1"/>
                    <a:pt x="12" y="2"/>
                    <a:pt x="9" y="8"/>
                  </a:cubicBezTo>
                  <a:cubicBezTo>
                    <a:pt x="9" y="9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E5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5" name="Freeform 3243"/>
            <p:cNvSpPr/>
            <p:nvPr/>
          </p:nvSpPr>
          <p:spPr bwMode="auto">
            <a:xfrm>
              <a:off x="7235" y="2583"/>
              <a:ext cx="117" cy="159"/>
            </a:xfrm>
            <a:custGeom>
              <a:avLst/>
              <a:gdLst>
                <a:gd name="T0" fmla="*/ 58 w 78"/>
                <a:gd name="T1" fmla="*/ 20 h 106"/>
                <a:gd name="T2" fmla="*/ 58 w 78"/>
                <a:gd name="T3" fmla="*/ 25 h 106"/>
                <a:gd name="T4" fmla="*/ 76 w 78"/>
                <a:gd name="T5" fmla="*/ 65 h 106"/>
                <a:gd name="T6" fmla="*/ 74 w 78"/>
                <a:gd name="T7" fmla="*/ 76 h 106"/>
                <a:gd name="T8" fmla="*/ 71 w 78"/>
                <a:gd name="T9" fmla="*/ 80 h 106"/>
                <a:gd name="T10" fmla="*/ 69 w 78"/>
                <a:gd name="T11" fmla="*/ 81 h 106"/>
                <a:gd name="T12" fmla="*/ 50 w 78"/>
                <a:gd name="T13" fmla="*/ 69 h 106"/>
                <a:gd name="T14" fmla="*/ 41 w 78"/>
                <a:gd name="T15" fmla="*/ 64 h 106"/>
                <a:gd name="T16" fmla="*/ 33 w 78"/>
                <a:gd name="T17" fmla="*/ 76 h 106"/>
                <a:gd name="T18" fmla="*/ 32 w 78"/>
                <a:gd name="T19" fmla="*/ 81 h 106"/>
                <a:gd name="T20" fmla="*/ 31 w 78"/>
                <a:gd name="T21" fmla="*/ 85 h 106"/>
                <a:gd name="T22" fmla="*/ 30 w 78"/>
                <a:gd name="T23" fmla="*/ 99 h 106"/>
                <a:gd name="T24" fmla="*/ 26 w 78"/>
                <a:gd name="T25" fmla="*/ 105 h 106"/>
                <a:gd name="T26" fmla="*/ 17 w 78"/>
                <a:gd name="T27" fmla="*/ 99 h 106"/>
                <a:gd name="T28" fmla="*/ 4 w 78"/>
                <a:gd name="T29" fmla="*/ 73 h 106"/>
                <a:gd name="T30" fmla="*/ 1 w 78"/>
                <a:gd name="T31" fmla="*/ 67 h 106"/>
                <a:gd name="T32" fmla="*/ 2 w 78"/>
                <a:gd name="T33" fmla="*/ 57 h 106"/>
                <a:gd name="T34" fmla="*/ 12 w 78"/>
                <a:gd name="T35" fmla="*/ 43 h 106"/>
                <a:gd name="T36" fmla="*/ 21 w 78"/>
                <a:gd name="T37" fmla="*/ 29 h 106"/>
                <a:gd name="T38" fmla="*/ 28 w 78"/>
                <a:gd name="T39" fmla="*/ 26 h 106"/>
                <a:gd name="T40" fmla="*/ 43 w 78"/>
                <a:gd name="T41" fmla="*/ 14 h 106"/>
                <a:gd name="T42" fmla="*/ 56 w 78"/>
                <a:gd name="T43" fmla="*/ 1 h 106"/>
                <a:gd name="T44" fmla="*/ 58 w 78"/>
                <a:gd name="T45" fmla="*/ 2 h 106"/>
                <a:gd name="T46" fmla="*/ 58 w 78"/>
                <a:gd name="T47" fmla="*/ 4 h 106"/>
                <a:gd name="T48" fmla="*/ 58 w 78"/>
                <a:gd name="T49" fmla="*/ 2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106">
                  <a:moveTo>
                    <a:pt x="58" y="20"/>
                  </a:moveTo>
                  <a:cubicBezTo>
                    <a:pt x="58" y="22"/>
                    <a:pt x="58" y="24"/>
                    <a:pt x="58" y="25"/>
                  </a:cubicBezTo>
                  <a:cubicBezTo>
                    <a:pt x="66" y="38"/>
                    <a:pt x="66" y="54"/>
                    <a:pt x="76" y="65"/>
                  </a:cubicBezTo>
                  <a:cubicBezTo>
                    <a:pt x="78" y="70"/>
                    <a:pt x="75" y="73"/>
                    <a:pt x="74" y="76"/>
                  </a:cubicBezTo>
                  <a:cubicBezTo>
                    <a:pt x="73" y="78"/>
                    <a:pt x="72" y="79"/>
                    <a:pt x="71" y="80"/>
                  </a:cubicBezTo>
                  <a:cubicBezTo>
                    <a:pt x="70" y="80"/>
                    <a:pt x="70" y="81"/>
                    <a:pt x="69" y="81"/>
                  </a:cubicBezTo>
                  <a:cubicBezTo>
                    <a:pt x="58" y="84"/>
                    <a:pt x="54" y="77"/>
                    <a:pt x="50" y="69"/>
                  </a:cubicBezTo>
                  <a:cubicBezTo>
                    <a:pt x="48" y="66"/>
                    <a:pt x="45" y="63"/>
                    <a:pt x="41" y="64"/>
                  </a:cubicBezTo>
                  <a:cubicBezTo>
                    <a:pt x="36" y="66"/>
                    <a:pt x="34" y="71"/>
                    <a:pt x="33" y="76"/>
                  </a:cubicBezTo>
                  <a:cubicBezTo>
                    <a:pt x="33" y="78"/>
                    <a:pt x="32" y="79"/>
                    <a:pt x="32" y="81"/>
                  </a:cubicBezTo>
                  <a:cubicBezTo>
                    <a:pt x="32" y="83"/>
                    <a:pt x="31" y="84"/>
                    <a:pt x="31" y="85"/>
                  </a:cubicBezTo>
                  <a:cubicBezTo>
                    <a:pt x="30" y="90"/>
                    <a:pt x="32" y="94"/>
                    <a:pt x="30" y="99"/>
                  </a:cubicBezTo>
                  <a:cubicBezTo>
                    <a:pt x="30" y="101"/>
                    <a:pt x="29" y="104"/>
                    <a:pt x="26" y="105"/>
                  </a:cubicBezTo>
                  <a:cubicBezTo>
                    <a:pt x="21" y="106"/>
                    <a:pt x="19" y="102"/>
                    <a:pt x="17" y="99"/>
                  </a:cubicBezTo>
                  <a:cubicBezTo>
                    <a:pt x="12" y="90"/>
                    <a:pt x="8" y="81"/>
                    <a:pt x="4" y="73"/>
                  </a:cubicBezTo>
                  <a:cubicBezTo>
                    <a:pt x="3" y="71"/>
                    <a:pt x="2" y="69"/>
                    <a:pt x="1" y="67"/>
                  </a:cubicBezTo>
                  <a:cubicBezTo>
                    <a:pt x="0" y="64"/>
                    <a:pt x="0" y="60"/>
                    <a:pt x="2" y="57"/>
                  </a:cubicBezTo>
                  <a:cubicBezTo>
                    <a:pt x="7" y="53"/>
                    <a:pt x="9" y="48"/>
                    <a:pt x="12" y="43"/>
                  </a:cubicBezTo>
                  <a:cubicBezTo>
                    <a:pt x="16" y="39"/>
                    <a:pt x="19" y="34"/>
                    <a:pt x="21" y="29"/>
                  </a:cubicBezTo>
                  <a:cubicBezTo>
                    <a:pt x="24" y="29"/>
                    <a:pt x="26" y="28"/>
                    <a:pt x="28" y="26"/>
                  </a:cubicBezTo>
                  <a:cubicBezTo>
                    <a:pt x="32" y="21"/>
                    <a:pt x="37" y="17"/>
                    <a:pt x="43" y="14"/>
                  </a:cubicBezTo>
                  <a:cubicBezTo>
                    <a:pt x="49" y="12"/>
                    <a:pt x="52" y="5"/>
                    <a:pt x="56" y="1"/>
                  </a:cubicBezTo>
                  <a:cubicBezTo>
                    <a:pt x="58" y="0"/>
                    <a:pt x="59" y="0"/>
                    <a:pt x="58" y="2"/>
                  </a:cubicBezTo>
                  <a:cubicBezTo>
                    <a:pt x="58" y="3"/>
                    <a:pt x="58" y="4"/>
                    <a:pt x="58" y="4"/>
                  </a:cubicBezTo>
                  <a:cubicBezTo>
                    <a:pt x="56" y="9"/>
                    <a:pt x="56" y="15"/>
                    <a:pt x="58" y="20"/>
                  </a:cubicBezTo>
                  <a:close/>
                </a:path>
              </a:pathLst>
            </a:custGeom>
            <a:solidFill>
              <a:srgbClr val="F3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6" name="Freeform 3244"/>
            <p:cNvSpPr/>
            <p:nvPr/>
          </p:nvSpPr>
          <p:spPr bwMode="auto">
            <a:xfrm>
              <a:off x="7168" y="2581"/>
              <a:ext cx="100" cy="72"/>
            </a:xfrm>
            <a:custGeom>
              <a:avLst/>
              <a:gdLst>
                <a:gd name="T0" fmla="*/ 66 w 67"/>
                <a:gd name="T1" fmla="*/ 30 h 48"/>
                <a:gd name="T2" fmla="*/ 59 w 67"/>
                <a:gd name="T3" fmla="*/ 46 h 48"/>
                <a:gd name="T4" fmla="*/ 55 w 67"/>
                <a:gd name="T5" fmla="*/ 48 h 48"/>
                <a:gd name="T6" fmla="*/ 30 w 67"/>
                <a:gd name="T7" fmla="*/ 46 h 48"/>
                <a:gd name="T8" fmla="*/ 8 w 67"/>
                <a:gd name="T9" fmla="*/ 35 h 48"/>
                <a:gd name="T10" fmla="*/ 1 w 67"/>
                <a:gd name="T11" fmla="*/ 26 h 48"/>
                <a:gd name="T12" fmla="*/ 11 w 67"/>
                <a:gd name="T13" fmla="*/ 21 h 48"/>
                <a:gd name="T14" fmla="*/ 29 w 67"/>
                <a:gd name="T15" fmla="*/ 9 h 48"/>
                <a:gd name="T16" fmla="*/ 39 w 67"/>
                <a:gd name="T17" fmla="*/ 0 h 48"/>
                <a:gd name="T18" fmla="*/ 39 w 67"/>
                <a:gd name="T19" fmla="*/ 0 h 48"/>
                <a:gd name="T20" fmla="*/ 41 w 67"/>
                <a:gd name="T21" fmla="*/ 2 h 48"/>
                <a:gd name="T22" fmla="*/ 47 w 67"/>
                <a:gd name="T23" fmla="*/ 31 h 48"/>
                <a:gd name="T24" fmla="*/ 55 w 67"/>
                <a:gd name="T25" fmla="*/ 36 h 48"/>
                <a:gd name="T26" fmla="*/ 64 w 67"/>
                <a:gd name="T27" fmla="*/ 25 h 48"/>
                <a:gd name="T28" fmla="*/ 66 w 67"/>
                <a:gd name="T2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48">
                  <a:moveTo>
                    <a:pt x="66" y="30"/>
                  </a:moveTo>
                  <a:cubicBezTo>
                    <a:pt x="66" y="37"/>
                    <a:pt x="67" y="43"/>
                    <a:pt x="59" y="46"/>
                  </a:cubicBezTo>
                  <a:cubicBezTo>
                    <a:pt x="57" y="47"/>
                    <a:pt x="56" y="48"/>
                    <a:pt x="55" y="48"/>
                  </a:cubicBezTo>
                  <a:cubicBezTo>
                    <a:pt x="46" y="45"/>
                    <a:pt x="38" y="48"/>
                    <a:pt x="30" y="46"/>
                  </a:cubicBezTo>
                  <a:cubicBezTo>
                    <a:pt x="23" y="42"/>
                    <a:pt x="16" y="37"/>
                    <a:pt x="8" y="35"/>
                  </a:cubicBezTo>
                  <a:cubicBezTo>
                    <a:pt x="5" y="33"/>
                    <a:pt x="0" y="32"/>
                    <a:pt x="1" y="26"/>
                  </a:cubicBezTo>
                  <a:cubicBezTo>
                    <a:pt x="4" y="24"/>
                    <a:pt x="7" y="22"/>
                    <a:pt x="11" y="21"/>
                  </a:cubicBezTo>
                  <a:cubicBezTo>
                    <a:pt x="19" y="19"/>
                    <a:pt x="24" y="15"/>
                    <a:pt x="29" y="9"/>
                  </a:cubicBezTo>
                  <a:cubicBezTo>
                    <a:pt x="32" y="5"/>
                    <a:pt x="36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4" y="11"/>
                    <a:pt x="46" y="21"/>
                    <a:pt x="47" y="31"/>
                  </a:cubicBezTo>
                  <a:cubicBezTo>
                    <a:pt x="48" y="37"/>
                    <a:pt x="49" y="38"/>
                    <a:pt x="55" y="36"/>
                  </a:cubicBezTo>
                  <a:cubicBezTo>
                    <a:pt x="62" y="34"/>
                    <a:pt x="63" y="33"/>
                    <a:pt x="64" y="25"/>
                  </a:cubicBezTo>
                  <a:cubicBezTo>
                    <a:pt x="66" y="26"/>
                    <a:pt x="66" y="28"/>
                    <a:pt x="66" y="30"/>
                  </a:cubicBezTo>
                  <a:close/>
                </a:path>
              </a:pathLst>
            </a:custGeom>
            <a:solidFill>
              <a:srgbClr val="FAC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7" name="Freeform 3245"/>
            <p:cNvSpPr/>
            <p:nvPr/>
          </p:nvSpPr>
          <p:spPr bwMode="auto">
            <a:xfrm>
              <a:off x="7322" y="2620"/>
              <a:ext cx="38" cy="65"/>
            </a:xfrm>
            <a:custGeom>
              <a:avLst/>
              <a:gdLst>
                <a:gd name="T0" fmla="*/ 17 w 25"/>
                <a:gd name="T1" fmla="*/ 41 h 43"/>
                <a:gd name="T2" fmla="*/ 10 w 25"/>
                <a:gd name="T3" fmla="*/ 37 h 43"/>
                <a:gd name="T4" fmla="*/ 0 w 25"/>
                <a:gd name="T5" fmla="*/ 0 h 43"/>
                <a:gd name="T6" fmla="*/ 15 w 25"/>
                <a:gd name="T7" fmla="*/ 12 h 43"/>
                <a:gd name="T8" fmla="*/ 15 w 25"/>
                <a:gd name="T9" fmla="*/ 16 h 43"/>
                <a:gd name="T10" fmla="*/ 15 w 25"/>
                <a:gd name="T11" fmla="*/ 17 h 43"/>
                <a:gd name="T12" fmla="*/ 23 w 25"/>
                <a:gd name="T13" fmla="*/ 29 h 43"/>
                <a:gd name="T14" fmla="*/ 17 w 25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3">
                  <a:moveTo>
                    <a:pt x="17" y="41"/>
                  </a:moveTo>
                  <a:cubicBezTo>
                    <a:pt x="13" y="43"/>
                    <a:pt x="12" y="40"/>
                    <a:pt x="10" y="37"/>
                  </a:cubicBezTo>
                  <a:cubicBezTo>
                    <a:pt x="5" y="25"/>
                    <a:pt x="0" y="13"/>
                    <a:pt x="0" y="0"/>
                  </a:cubicBezTo>
                  <a:cubicBezTo>
                    <a:pt x="5" y="4"/>
                    <a:pt x="10" y="8"/>
                    <a:pt x="15" y="12"/>
                  </a:cubicBezTo>
                  <a:cubicBezTo>
                    <a:pt x="15" y="13"/>
                    <a:pt x="15" y="14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7" y="21"/>
                    <a:pt x="21" y="24"/>
                    <a:pt x="23" y="29"/>
                  </a:cubicBezTo>
                  <a:cubicBezTo>
                    <a:pt x="24" y="34"/>
                    <a:pt x="25" y="40"/>
                    <a:pt x="17" y="41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8" name="Freeform 3246"/>
            <p:cNvSpPr/>
            <p:nvPr/>
          </p:nvSpPr>
          <p:spPr bwMode="auto">
            <a:xfrm>
              <a:off x="7318" y="2589"/>
              <a:ext cx="4" cy="24"/>
            </a:xfrm>
            <a:custGeom>
              <a:avLst/>
              <a:gdLst>
                <a:gd name="T0" fmla="*/ 3 w 3"/>
                <a:gd name="T1" fmla="*/ 16 h 16"/>
                <a:gd name="T2" fmla="*/ 3 w 3"/>
                <a:gd name="T3" fmla="*/ 0 h 16"/>
                <a:gd name="T4" fmla="*/ 3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16"/>
                  </a:moveTo>
                  <a:cubicBezTo>
                    <a:pt x="0" y="11"/>
                    <a:pt x="0" y="5"/>
                    <a:pt x="3" y="0"/>
                  </a:cubicBezTo>
                  <a:cubicBezTo>
                    <a:pt x="3" y="5"/>
                    <a:pt x="3" y="11"/>
                    <a:pt x="3" y="16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9" name="Freeform 3247"/>
            <p:cNvSpPr/>
            <p:nvPr/>
          </p:nvSpPr>
          <p:spPr bwMode="auto">
            <a:xfrm>
              <a:off x="7319" y="2580"/>
              <a:ext cx="6" cy="6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3 h 4"/>
                <a:gd name="T4" fmla="*/ 3 w 4"/>
                <a:gd name="T5" fmla="*/ 1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1" y="1"/>
                    <a:pt x="1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0" name="Freeform 3248"/>
            <p:cNvSpPr/>
            <p:nvPr/>
          </p:nvSpPr>
          <p:spPr bwMode="auto">
            <a:xfrm>
              <a:off x="7345" y="263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9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1" name="Freeform 3249"/>
            <p:cNvSpPr/>
            <p:nvPr/>
          </p:nvSpPr>
          <p:spPr bwMode="auto">
            <a:xfrm>
              <a:off x="6319" y="3370"/>
              <a:ext cx="132" cy="123"/>
            </a:xfrm>
            <a:custGeom>
              <a:avLst/>
              <a:gdLst>
                <a:gd name="T0" fmla="*/ 14 w 88"/>
                <a:gd name="T1" fmla="*/ 42 h 82"/>
                <a:gd name="T2" fmla="*/ 6 w 88"/>
                <a:gd name="T3" fmla="*/ 32 h 82"/>
                <a:gd name="T4" fmla="*/ 8 w 88"/>
                <a:gd name="T5" fmla="*/ 3 h 82"/>
                <a:gd name="T6" fmla="*/ 19 w 88"/>
                <a:gd name="T7" fmla="*/ 4 h 82"/>
                <a:gd name="T8" fmla="*/ 35 w 88"/>
                <a:gd name="T9" fmla="*/ 23 h 82"/>
                <a:gd name="T10" fmla="*/ 53 w 88"/>
                <a:gd name="T11" fmla="*/ 38 h 82"/>
                <a:gd name="T12" fmla="*/ 67 w 88"/>
                <a:gd name="T13" fmla="*/ 32 h 82"/>
                <a:gd name="T14" fmla="*/ 69 w 88"/>
                <a:gd name="T15" fmla="*/ 28 h 82"/>
                <a:gd name="T16" fmla="*/ 79 w 88"/>
                <a:gd name="T17" fmla="*/ 19 h 82"/>
                <a:gd name="T18" fmla="*/ 85 w 88"/>
                <a:gd name="T19" fmla="*/ 18 h 82"/>
                <a:gd name="T20" fmla="*/ 87 w 88"/>
                <a:gd name="T21" fmla="*/ 24 h 82"/>
                <a:gd name="T22" fmla="*/ 66 w 88"/>
                <a:gd name="T23" fmla="*/ 70 h 82"/>
                <a:gd name="T24" fmla="*/ 58 w 88"/>
                <a:gd name="T25" fmla="*/ 78 h 82"/>
                <a:gd name="T26" fmla="*/ 46 w 88"/>
                <a:gd name="T27" fmla="*/ 79 h 82"/>
                <a:gd name="T28" fmla="*/ 41 w 88"/>
                <a:gd name="T29" fmla="*/ 63 h 82"/>
                <a:gd name="T30" fmla="*/ 37 w 88"/>
                <a:gd name="T31" fmla="*/ 53 h 82"/>
                <a:gd name="T32" fmla="*/ 14 w 88"/>
                <a:gd name="T33" fmla="*/ 4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82">
                  <a:moveTo>
                    <a:pt x="14" y="42"/>
                  </a:moveTo>
                  <a:cubicBezTo>
                    <a:pt x="11" y="39"/>
                    <a:pt x="11" y="34"/>
                    <a:pt x="6" y="32"/>
                  </a:cubicBezTo>
                  <a:cubicBezTo>
                    <a:pt x="0" y="25"/>
                    <a:pt x="1" y="9"/>
                    <a:pt x="8" y="3"/>
                  </a:cubicBezTo>
                  <a:cubicBezTo>
                    <a:pt x="11" y="0"/>
                    <a:pt x="15" y="1"/>
                    <a:pt x="19" y="4"/>
                  </a:cubicBezTo>
                  <a:cubicBezTo>
                    <a:pt x="25" y="10"/>
                    <a:pt x="30" y="16"/>
                    <a:pt x="35" y="23"/>
                  </a:cubicBezTo>
                  <a:cubicBezTo>
                    <a:pt x="39" y="30"/>
                    <a:pt x="45" y="35"/>
                    <a:pt x="53" y="38"/>
                  </a:cubicBezTo>
                  <a:cubicBezTo>
                    <a:pt x="62" y="42"/>
                    <a:pt x="64" y="41"/>
                    <a:pt x="67" y="32"/>
                  </a:cubicBezTo>
                  <a:cubicBezTo>
                    <a:pt x="67" y="30"/>
                    <a:pt x="68" y="29"/>
                    <a:pt x="69" y="28"/>
                  </a:cubicBezTo>
                  <a:cubicBezTo>
                    <a:pt x="71" y="24"/>
                    <a:pt x="76" y="23"/>
                    <a:pt x="79" y="19"/>
                  </a:cubicBezTo>
                  <a:cubicBezTo>
                    <a:pt x="80" y="18"/>
                    <a:pt x="83" y="17"/>
                    <a:pt x="85" y="18"/>
                  </a:cubicBezTo>
                  <a:cubicBezTo>
                    <a:pt x="87" y="20"/>
                    <a:pt x="88" y="22"/>
                    <a:pt x="87" y="24"/>
                  </a:cubicBezTo>
                  <a:cubicBezTo>
                    <a:pt x="82" y="40"/>
                    <a:pt x="84" y="60"/>
                    <a:pt x="66" y="70"/>
                  </a:cubicBezTo>
                  <a:cubicBezTo>
                    <a:pt x="63" y="72"/>
                    <a:pt x="61" y="76"/>
                    <a:pt x="58" y="78"/>
                  </a:cubicBezTo>
                  <a:cubicBezTo>
                    <a:pt x="54" y="81"/>
                    <a:pt x="50" y="82"/>
                    <a:pt x="46" y="79"/>
                  </a:cubicBezTo>
                  <a:cubicBezTo>
                    <a:pt x="40" y="75"/>
                    <a:pt x="36" y="70"/>
                    <a:pt x="41" y="63"/>
                  </a:cubicBezTo>
                  <a:cubicBezTo>
                    <a:pt x="44" y="58"/>
                    <a:pt x="41" y="56"/>
                    <a:pt x="37" y="53"/>
                  </a:cubicBezTo>
                  <a:cubicBezTo>
                    <a:pt x="30" y="49"/>
                    <a:pt x="21" y="47"/>
                    <a:pt x="14" y="4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2" name="Freeform 3250"/>
            <p:cNvSpPr/>
            <p:nvPr/>
          </p:nvSpPr>
          <p:spPr bwMode="auto">
            <a:xfrm>
              <a:off x="6310" y="3351"/>
              <a:ext cx="115" cy="91"/>
            </a:xfrm>
            <a:custGeom>
              <a:avLst/>
              <a:gdLst>
                <a:gd name="T0" fmla="*/ 76 w 77"/>
                <a:gd name="T1" fmla="*/ 43 h 61"/>
                <a:gd name="T2" fmla="*/ 71 w 77"/>
                <a:gd name="T3" fmla="*/ 58 h 61"/>
                <a:gd name="T4" fmla="*/ 65 w 77"/>
                <a:gd name="T5" fmla="*/ 59 h 61"/>
                <a:gd name="T6" fmla="*/ 49 w 77"/>
                <a:gd name="T7" fmla="*/ 51 h 61"/>
                <a:gd name="T8" fmla="*/ 38 w 77"/>
                <a:gd name="T9" fmla="*/ 40 h 61"/>
                <a:gd name="T10" fmla="*/ 25 w 77"/>
                <a:gd name="T11" fmla="*/ 23 h 61"/>
                <a:gd name="T12" fmla="*/ 20 w 77"/>
                <a:gd name="T13" fmla="*/ 18 h 61"/>
                <a:gd name="T14" fmla="*/ 15 w 77"/>
                <a:gd name="T15" fmla="*/ 20 h 61"/>
                <a:gd name="T16" fmla="*/ 13 w 77"/>
                <a:gd name="T17" fmla="*/ 28 h 61"/>
                <a:gd name="T18" fmla="*/ 12 w 77"/>
                <a:gd name="T19" fmla="*/ 45 h 61"/>
                <a:gd name="T20" fmla="*/ 10 w 77"/>
                <a:gd name="T21" fmla="*/ 45 h 61"/>
                <a:gd name="T22" fmla="*/ 9 w 77"/>
                <a:gd name="T23" fmla="*/ 43 h 61"/>
                <a:gd name="T24" fmla="*/ 9 w 77"/>
                <a:gd name="T25" fmla="*/ 43 h 61"/>
                <a:gd name="T26" fmla="*/ 7 w 77"/>
                <a:gd name="T27" fmla="*/ 41 h 61"/>
                <a:gd name="T28" fmla="*/ 5 w 77"/>
                <a:gd name="T29" fmla="*/ 36 h 61"/>
                <a:gd name="T30" fmla="*/ 9 w 77"/>
                <a:gd name="T31" fmla="*/ 6 h 61"/>
                <a:gd name="T32" fmla="*/ 29 w 77"/>
                <a:gd name="T33" fmla="*/ 8 h 61"/>
                <a:gd name="T34" fmla="*/ 35 w 77"/>
                <a:gd name="T35" fmla="*/ 8 h 61"/>
                <a:gd name="T36" fmla="*/ 44 w 77"/>
                <a:gd name="T37" fmla="*/ 3 h 61"/>
                <a:gd name="T38" fmla="*/ 59 w 77"/>
                <a:gd name="T39" fmla="*/ 16 h 61"/>
                <a:gd name="T40" fmla="*/ 61 w 77"/>
                <a:gd name="T41" fmla="*/ 26 h 61"/>
                <a:gd name="T42" fmla="*/ 65 w 77"/>
                <a:gd name="T43" fmla="*/ 38 h 61"/>
                <a:gd name="T44" fmla="*/ 66 w 77"/>
                <a:gd name="T45" fmla="*/ 41 h 61"/>
                <a:gd name="T46" fmla="*/ 67 w 77"/>
                <a:gd name="T47" fmla="*/ 42 h 61"/>
                <a:gd name="T48" fmla="*/ 68 w 77"/>
                <a:gd name="T49" fmla="*/ 43 h 61"/>
                <a:gd name="T50" fmla="*/ 70 w 77"/>
                <a:gd name="T51" fmla="*/ 42 h 61"/>
                <a:gd name="T52" fmla="*/ 72 w 77"/>
                <a:gd name="T53" fmla="*/ 42 h 61"/>
                <a:gd name="T54" fmla="*/ 74 w 77"/>
                <a:gd name="T55" fmla="*/ 42 h 61"/>
                <a:gd name="T56" fmla="*/ 76 w 77"/>
                <a:gd name="T57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61">
                  <a:moveTo>
                    <a:pt x="76" y="43"/>
                  </a:moveTo>
                  <a:cubicBezTo>
                    <a:pt x="77" y="49"/>
                    <a:pt x="72" y="53"/>
                    <a:pt x="71" y="58"/>
                  </a:cubicBezTo>
                  <a:cubicBezTo>
                    <a:pt x="70" y="60"/>
                    <a:pt x="67" y="61"/>
                    <a:pt x="65" y="59"/>
                  </a:cubicBezTo>
                  <a:cubicBezTo>
                    <a:pt x="60" y="55"/>
                    <a:pt x="54" y="54"/>
                    <a:pt x="49" y="51"/>
                  </a:cubicBezTo>
                  <a:cubicBezTo>
                    <a:pt x="44" y="48"/>
                    <a:pt x="41" y="44"/>
                    <a:pt x="38" y="40"/>
                  </a:cubicBezTo>
                  <a:cubicBezTo>
                    <a:pt x="34" y="34"/>
                    <a:pt x="30" y="28"/>
                    <a:pt x="25" y="23"/>
                  </a:cubicBezTo>
                  <a:cubicBezTo>
                    <a:pt x="24" y="21"/>
                    <a:pt x="22" y="19"/>
                    <a:pt x="20" y="18"/>
                  </a:cubicBezTo>
                  <a:cubicBezTo>
                    <a:pt x="17" y="16"/>
                    <a:pt x="15" y="17"/>
                    <a:pt x="15" y="20"/>
                  </a:cubicBezTo>
                  <a:cubicBezTo>
                    <a:pt x="14" y="23"/>
                    <a:pt x="15" y="26"/>
                    <a:pt x="13" y="28"/>
                  </a:cubicBezTo>
                  <a:cubicBezTo>
                    <a:pt x="8" y="34"/>
                    <a:pt x="9" y="39"/>
                    <a:pt x="12" y="45"/>
                  </a:cubicBezTo>
                  <a:cubicBezTo>
                    <a:pt x="12" y="45"/>
                    <a:pt x="11" y="45"/>
                    <a:pt x="10" y="45"/>
                  </a:cubicBezTo>
                  <a:cubicBezTo>
                    <a:pt x="10" y="45"/>
                    <a:pt x="9" y="44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8" y="43"/>
                    <a:pt x="7" y="42"/>
                    <a:pt x="7" y="41"/>
                  </a:cubicBezTo>
                  <a:cubicBezTo>
                    <a:pt x="6" y="40"/>
                    <a:pt x="5" y="38"/>
                    <a:pt x="5" y="36"/>
                  </a:cubicBezTo>
                  <a:cubicBezTo>
                    <a:pt x="0" y="25"/>
                    <a:pt x="7" y="16"/>
                    <a:pt x="9" y="6"/>
                  </a:cubicBezTo>
                  <a:cubicBezTo>
                    <a:pt x="10" y="0"/>
                    <a:pt x="22" y="2"/>
                    <a:pt x="29" y="8"/>
                  </a:cubicBezTo>
                  <a:cubicBezTo>
                    <a:pt x="31" y="10"/>
                    <a:pt x="33" y="11"/>
                    <a:pt x="35" y="8"/>
                  </a:cubicBezTo>
                  <a:cubicBezTo>
                    <a:pt x="38" y="6"/>
                    <a:pt x="41" y="4"/>
                    <a:pt x="44" y="3"/>
                  </a:cubicBezTo>
                  <a:cubicBezTo>
                    <a:pt x="55" y="0"/>
                    <a:pt x="61" y="4"/>
                    <a:pt x="59" y="16"/>
                  </a:cubicBezTo>
                  <a:cubicBezTo>
                    <a:pt x="58" y="20"/>
                    <a:pt x="59" y="23"/>
                    <a:pt x="61" y="26"/>
                  </a:cubicBezTo>
                  <a:cubicBezTo>
                    <a:pt x="64" y="30"/>
                    <a:pt x="65" y="33"/>
                    <a:pt x="65" y="38"/>
                  </a:cubicBezTo>
                  <a:cubicBezTo>
                    <a:pt x="65" y="39"/>
                    <a:pt x="66" y="40"/>
                    <a:pt x="66" y="41"/>
                  </a:cubicBezTo>
                  <a:cubicBezTo>
                    <a:pt x="66" y="41"/>
                    <a:pt x="66" y="42"/>
                    <a:pt x="67" y="42"/>
                  </a:cubicBezTo>
                  <a:cubicBezTo>
                    <a:pt x="67" y="42"/>
                    <a:pt x="68" y="42"/>
                    <a:pt x="68" y="43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70" y="42"/>
                    <a:pt x="71" y="42"/>
                    <a:pt x="72" y="42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5" y="42"/>
                    <a:pt x="75" y="43"/>
                    <a:pt x="76" y="43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3" name="Freeform 3251"/>
            <p:cNvSpPr/>
            <p:nvPr/>
          </p:nvSpPr>
          <p:spPr bwMode="auto">
            <a:xfrm>
              <a:off x="6310" y="3430"/>
              <a:ext cx="87" cy="72"/>
            </a:xfrm>
            <a:custGeom>
              <a:avLst/>
              <a:gdLst>
                <a:gd name="T0" fmla="*/ 20 w 58"/>
                <a:gd name="T1" fmla="*/ 2 h 48"/>
                <a:gd name="T2" fmla="*/ 26 w 58"/>
                <a:gd name="T3" fmla="*/ 1 h 48"/>
                <a:gd name="T4" fmla="*/ 50 w 58"/>
                <a:gd name="T5" fmla="*/ 12 h 48"/>
                <a:gd name="T6" fmla="*/ 50 w 58"/>
                <a:gd name="T7" fmla="*/ 26 h 48"/>
                <a:gd name="T8" fmla="*/ 53 w 58"/>
                <a:gd name="T9" fmla="*/ 36 h 48"/>
                <a:gd name="T10" fmla="*/ 48 w 58"/>
                <a:gd name="T11" fmla="*/ 48 h 48"/>
                <a:gd name="T12" fmla="*/ 29 w 58"/>
                <a:gd name="T13" fmla="*/ 40 h 48"/>
                <a:gd name="T14" fmla="*/ 0 w 58"/>
                <a:gd name="T15" fmla="*/ 14 h 48"/>
                <a:gd name="T16" fmla="*/ 9 w 58"/>
                <a:gd name="T17" fmla="*/ 17 h 48"/>
                <a:gd name="T18" fmla="*/ 28 w 58"/>
                <a:gd name="T19" fmla="*/ 23 h 48"/>
                <a:gd name="T20" fmla="*/ 24 w 58"/>
                <a:gd name="T21" fmla="*/ 12 h 48"/>
                <a:gd name="T22" fmla="*/ 20 w 58"/>
                <a:gd name="T2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20" y="2"/>
                  </a:moveTo>
                  <a:cubicBezTo>
                    <a:pt x="22" y="1"/>
                    <a:pt x="24" y="0"/>
                    <a:pt x="26" y="1"/>
                  </a:cubicBezTo>
                  <a:cubicBezTo>
                    <a:pt x="34" y="4"/>
                    <a:pt x="42" y="7"/>
                    <a:pt x="50" y="12"/>
                  </a:cubicBezTo>
                  <a:cubicBezTo>
                    <a:pt x="56" y="17"/>
                    <a:pt x="56" y="20"/>
                    <a:pt x="50" y="26"/>
                  </a:cubicBezTo>
                  <a:cubicBezTo>
                    <a:pt x="46" y="29"/>
                    <a:pt x="46" y="30"/>
                    <a:pt x="53" y="36"/>
                  </a:cubicBezTo>
                  <a:cubicBezTo>
                    <a:pt x="58" y="46"/>
                    <a:pt x="57" y="47"/>
                    <a:pt x="48" y="48"/>
                  </a:cubicBezTo>
                  <a:cubicBezTo>
                    <a:pt x="43" y="42"/>
                    <a:pt x="37" y="40"/>
                    <a:pt x="29" y="40"/>
                  </a:cubicBezTo>
                  <a:cubicBezTo>
                    <a:pt x="16" y="40"/>
                    <a:pt x="0" y="25"/>
                    <a:pt x="0" y="14"/>
                  </a:cubicBezTo>
                  <a:cubicBezTo>
                    <a:pt x="4" y="11"/>
                    <a:pt x="7" y="16"/>
                    <a:pt x="9" y="17"/>
                  </a:cubicBezTo>
                  <a:cubicBezTo>
                    <a:pt x="17" y="21"/>
                    <a:pt x="19" y="22"/>
                    <a:pt x="28" y="23"/>
                  </a:cubicBezTo>
                  <a:cubicBezTo>
                    <a:pt x="27" y="19"/>
                    <a:pt x="26" y="15"/>
                    <a:pt x="24" y="12"/>
                  </a:cubicBezTo>
                  <a:cubicBezTo>
                    <a:pt x="22" y="9"/>
                    <a:pt x="20" y="6"/>
                    <a:pt x="20" y="2"/>
                  </a:cubicBezTo>
                  <a:close/>
                </a:path>
              </a:pathLst>
            </a:custGeom>
            <a:solidFill>
              <a:srgbClr val="F0B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4" name="Freeform 3252"/>
            <p:cNvSpPr/>
            <p:nvPr/>
          </p:nvSpPr>
          <p:spPr bwMode="auto">
            <a:xfrm>
              <a:off x="6299" y="3430"/>
              <a:ext cx="69" cy="42"/>
            </a:xfrm>
            <a:custGeom>
              <a:avLst/>
              <a:gdLst>
                <a:gd name="T0" fmla="*/ 31 w 46"/>
                <a:gd name="T1" fmla="*/ 12 h 28"/>
                <a:gd name="T2" fmla="*/ 46 w 46"/>
                <a:gd name="T3" fmla="*/ 26 h 28"/>
                <a:gd name="T4" fmla="*/ 16 w 46"/>
                <a:gd name="T5" fmla="*/ 21 h 28"/>
                <a:gd name="T6" fmla="*/ 8 w 46"/>
                <a:gd name="T7" fmla="*/ 13 h 28"/>
                <a:gd name="T8" fmla="*/ 6 w 46"/>
                <a:gd name="T9" fmla="*/ 11 h 28"/>
                <a:gd name="T10" fmla="*/ 0 w 46"/>
                <a:gd name="T11" fmla="*/ 0 h 28"/>
                <a:gd name="T12" fmla="*/ 10 w 46"/>
                <a:gd name="T13" fmla="*/ 9 h 28"/>
                <a:gd name="T14" fmla="*/ 23 w 46"/>
                <a:gd name="T15" fmla="*/ 17 h 28"/>
                <a:gd name="T16" fmla="*/ 31 w 46"/>
                <a:gd name="T1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8">
                  <a:moveTo>
                    <a:pt x="31" y="12"/>
                  </a:moveTo>
                  <a:cubicBezTo>
                    <a:pt x="37" y="15"/>
                    <a:pt x="39" y="21"/>
                    <a:pt x="46" y="26"/>
                  </a:cubicBezTo>
                  <a:cubicBezTo>
                    <a:pt x="34" y="28"/>
                    <a:pt x="25" y="28"/>
                    <a:pt x="16" y="21"/>
                  </a:cubicBezTo>
                  <a:cubicBezTo>
                    <a:pt x="14" y="18"/>
                    <a:pt x="11" y="16"/>
                    <a:pt x="8" y="13"/>
                  </a:cubicBezTo>
                  <a:cubicBezTo>
                    <a:pt x="6" y="14"/>
                    <a:pt x="5" y="13"/>
                    <a:pt x="6" y="11"/>
                  </a:cubicBezTo>
                  <a:cubicBezTo>
                    <a:pt x="6" y="7"/>
                    <a:pt x="0" y="5"/>
                    <a:pt x="0" y="0"/>
                  </a:cubicBezTo>
                  <a:cubicBezTo>
                    <a:pt x="4" y="2"/>
                    <a:pt x="7" y="5"/>
                    <a:pt x="10" y="9"/>
                  </a:cubicBezTo>
                  <a:cubicBezTo>
                    <a:pt x="13" y="14"/>
                    <a:pt x="18" y="15"/>
                    <a:pt x="23" y="17"/>
                  </a:cubicBezTo>
                  <a:cubicBezTo>
                    <a:pt x="27" y="18"/>
                    <a:pt x="31" y="17"/>
                    <a:pt x="31" y="12"/>
                  </a:cubicBezTo>
                  <a:close/>
                </a:path>
              </a:pathLst>
            </a:custGeom>
            <a:solidFill>
              <a:srgbClr val="F0B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5" name="Freeform 3253"/>
            <p:cNvSpPr/>
            <p:nvPr/>
          </p:nvSpPr>
          <p:spPr bwMode="auto">
            <a:xfrm>
              <a:off x="6287" y="3412"/>
              <a:ext cx="9" cy="1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0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8"/>
                    <a:pt x="1" y="4"/>
                    <a:pt x="0" y="0"/>
                  </a:cubicBezTo>
                  <a:cubicBezTo>
                    <a:pt x="4" y="3"/>
                    <a:pt x="6" y="6"/>
                    <a:pt x="6" y="10"/>
                  </a:cubicBezTo>
                  <a:close/>
                </a:path>
              </a:pathLst>
            </a:custGeom>
            <a:solidFill>
              <a:srgbClr val="EF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6" name="Freeform 3254"/>
            <p:cNvSpPr/>
            <p:nvPr/>
          </p:nvSpPr>
          <p:spPr bwMode="auto">
            <a:xfrm>
              <a:off x="6311" y="3234"/>
              <a:ext cx="156" cy="171"/>
            </a:xfrm>
            <a:custGeom>
              <a:avLst/>
              <a:gdLst>
                <a:gd name="T0" fmla="*/ 27 w 104"/>
                <a:gd name="T1" fmla="*/ 89 h 114"/>
                <a:gd name="T2" fmla="*/ 15 w 104"/>
                <a:gd name="T3" fmla="*/ 84 h 114"/>
                <a:gd name="T4" fmla="*/ 8 w 104"/>
                <a:gd name="T5" fmla="*/ 90 h 114"/>
                <a:gd name="T6" fmla="*/ 5 w 104"/>
                <a:gd name="T7" fmla="*/ 103 h 114"/>
                <a:gd name="T8" fmla="*/ 4 w 104"/>
                <a:gd name="T9" fmla="*/ 114 h 114"/>
                <a:gd name="T10" fmla="*/ 2 w 104"/>
                <a:gd name="T11" fmla="*/ 110 h 114"/>
                <a:gd name="T12" fmla="*/ 0 w 104"/>
                <a:gd name="T13" fmla="*/ 106 h 114"/>
                <a:gd name="T14" fmla="*/ 0 w 104"/>
                <a:gd name="T15" fmla="*/ 104 h 114"/>
                <a:gd name="T16" fmla="*/ 6 w 104"/>
                <a:gd name="T17" fmla="*/ 79 h 114"/>
                <a:gd name="T18" fmla="*/ 12 w 104"/>
                <a:gd name="T19" fmla="*/ 77 h 114"/>
                <a:gd name="T20" fmla="*/ 25 w 104"/>
                <a:gd name="T21" fmla="*/ 75 h 114"/>
                <a:gd name="T22" fmla="*/ 28 w 104"/>
                <a:gd name="T23" fmla="*/ 61 h 114"/>
                <a:gd name="T24" fmla="*/ 32 w 104"/>
                <a:gd name="T25" fmla="*/ 48 h 114"/>
                <a:gd name="T26" fmla="*/ 49 w 104"/>
                <a:gd name="T27" fmla="*/ 29 h 114"/>
                <a:gd name="T28" fmla="*/ 42 w 104"/>
                <a:gd name="T29" fmla="*/ 30 h 114"/>
                <a:gd name="T30" fmla="*/ 33 w 104"/>
                <a:gd name="T31" fmla="*/ 27 h 114"/>
                <a:gd name="T32" fmla="*/ 36 w 104"/>
                <a:gd name="T33" fmla="*/ 15 h 114"/>
                <a:gd name="T34" fmla="*/ 44 w 104"/>
                <a:gd name="T35" fmla="*/ 8 h 114"/>
                <a:gd name="T36" fmla="*/ 44 w 104"/>
                <a:gd name="T37" fmla="*/ 6 h 114"/>
                <a:gd name="T38" fmla="*/ 50 w 104"/>
                <a:gd name="T39" fmla="*/ 5 h 114"/>
                <a:gd name="T40" fmla="*/ 77 w 104"/>
                <a:gd name="T41" fmla="*/ 0 h 114"/>
                <a:gd name="T42" fmla="*/ 79 w 104"/>
                <a:gd name="T43" fmla="*/ 2 h 114"/>
                <a:gd name="T44" fmla="*/ 82 w 104"/>
                <a:gd name="T45" fmla="*/ 2 h 114"/>
                <a:gd name="T46" fmla="*/ 86 w 104"/>
                <a:gd name="T47" fmla="*/ 2 h 114"/>
                <a:gd name="T48" fmla="*/ 88 w 104"/>
                <a:gd name="T49" fmla="*/ 4 h 114"/>
                <a:gd name="T50" fmla="*/ 88 w 104"/>
                <a:gd name="T51" fmla="*/ 4 h 114"/>
                <a:gd name="T52" fmla="*/ 92 w 104"/>
                <a:gd name="T53" fmla="*/ 4 h 114"/>
                <a:gd name="T54" fmla="*/ 94 w 104"/>
                <a:gd name="T55" fmla="*/ 2 h 114"/>
                <a:gd name="T56" fmla="*/ 104 w 104"/>
                <a:gd name="T57" fmla="*/ 4 h 114"/>
                <a:gd name="T58" fmla="*/ 96 w 104"/>
                <a:gd name="T59" fmla="*/ 20 h 114"/>
                <a:gd name="T60" fmla="*/ 93 w 104"/>
                <a:gd name="T61" fmla="*/ 23 h 114"/>
                <a:gd name="T62" fmla="*/ 89 w 104"/>
                <a:gd name="T63" fmla="*/ 22 h 114"/>
                <a:gd name="T64" fmla="*/ 79 w 104"/>
                <a:gd name="T65" fmla="*/ 13 h 114"/>
                <a:gd name="T66" fmla="*/ 76 w 104"/>
                <a:gd name="T67" fmla="*/ 11 h 114"/>
                <a:gd name="T68" fmla="*/ 73 w 104"/>
                <a:gd name="T69" fmla="*/ 9 h 114"/>
                <a:gd name="T70" fmla="*/ 63 w 104"/>
                <a:gd name="T71" fmla="*/ 9 h 114"/>
                <a:gd name="T72" fmla="*/ 61 w 104"/>
                <a:gd name="T73" fmla="*/ 10 h 114"/>
                <a:gd name="T74" fmla="*/ 56 w 104"/>
                <a:gd name="T75" fmla="*/ 14 h 114"/>
                <a:gd name="T76" fmla="*/ 49 w 104"/>
                <a:gd name="T77" fmla="*/ 18 h 114"/>
                <a:gd name="T78" fmla="*/ 73 w 104"/>
                <a:gd name="T79" fmla="*/ 22 h 114"/>
                <a:gd name="T80" fmla="*/ 78 w 104"/>
                <a:gd name="T81" fmla="*/ 28 h 114"/>
                <a:gd name="T82" fmla="*/ 71 w 104"/>
                <a:gd name="T83" fmla="*/ 34 h 114"/>
                <a:gd name="T84" fmla="*/ 54 w 104"/>
                <a:gd name="T85" fmla="*/ 52 h 114"/>
                <a:gd name="T86" fmla="*/ 45 w 104"/>
                <a:gd name="T87" fmla="*/ 76 h 114"/>
                <a:gd name="T88" fmla="*/ 34 w 104"/>
                <a:gd name="T89" fmla="*/ 86 h 114"/>
                <a:gd name="T90" fmla="*/ 32 w 104"/>
                <a:gd name="T91" fmla="*/ 88 h 114"/>
                <a:gd name="T92" fmla="*/ 31 w 104"/>
                <a:gd name="T93" fmla="*/ 89 h 114"/>
                <a:gd name="T94" fmla="*/ 28 w 104"/>
                <a:gd name="T95" fmla="*/ 89 h 114"/>
                <a:gd name="T96" fmla="*/ 27 w 104"/>
                <a:gd name="T97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4" h="114">
                  <a:moveTo>
                    <a:pt x="27" y="89"/>
                  </a:moveTo>
                  <a:cubicBezTo>
                    <a:pt x="23" y="86"/>
                    <a:pt x="20" y="83"/>
                    <a:pt x="15" y="84"/>
                  </a:cubicBezTo>
                  <a:cubicBezTo>
                    <a:pt x="9" y="84"/>
                    <a:pt x="7" y="85"/>
                    <a:pt x="8" y="90"/>
                  </a:cubicBezTo>
                  <a:cubicBezTo>
                    <a:pt x="8" y="95"/>
                    <a:pt x="8" y="99"/>
                    <a:pt x="5" y="103"/>
                  </a:cubicBezTo>
                  <a:cubicBezTo>
                    <a:pt x="3" y="106"/>
                    <a:pt x="4" y="110"/>
                    <a:pt x="4" y="114"/>
                  </a:cubicBezTo>
                  <a:cubicBezTo>
                    <a:pt x="3" y="113"/>
                    <a:pt x="2" y="111"/>
                    <a:pt x="2" y="110"/>
                  </a:cubicBezTo>
                  <a:cubicBezTo>
                    <a:pt x="1" y="109"/>
                    <a:pt x="1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1" y="96"/>
                    <a:pt x="5" y="88"/>
                    <a:pt x="6" y="79"/>
                  </a:cubicBezTo>
                  <a:cubicBezTo>
                    <a:pt x="7" y="76"/>
                    <a:pt x="9" y="75"/>
                    <a:pt x="12" y="77"/>
                  </a:cubicBezTo>
                  <a:cubicBezTo>
                    <a:pt x="17" y="80"/>
                    <a:pt x="21" y="79"/>
                    <a:pt x="25" y="75"/>
                  </a:cubicBezTo>
                  <a:cubicBezTo>
                    <a:pt x="29" y="71"/>
                    <a:pt x="31" y="67"/>
                    <a:pt x="28" y="61"/>
                  </a:cubicBezTo>
                  <a:cubicBezTo>
                    <a:pt x="25" y="54"/>
                    <a:pt x="26" y="52"/>
                    <a:pt x="32" y="48"/>
                  </a:cubicBezTo>
                  <a:cubicBezTo>
                    <a:pt x="39" y="43"/>
                    <a:pt x="42" y="35"/>
                    <a:pt x="49" y="29"/>
                  </a:cubicBezTo>
                  <a:cubicBezTo>
                    <a:pt x="45" y="27"/>
                    <a:pt x="44" y="29"/>
                    <a:pt x="42" y="30"/>
                  </a:cubicBezTo>
                  <a:cubicBezTo>
                    <a:pt x="38" y="33"/>
                    <a:pt x="34" y="32"/>
                    <a:pt x="33" y="27"/>
                  </a:cubicBezTo>
                  <a:cubicBezTo>
                    <a:pt x="32" y="23"/>
                    <a:pt x="33" y="18"/>
                    <a:pt x="36" y="15"/>
                  </a:cubicBezTo>
                  <a:cubicBezTo>
                    <a:pt x="39" y="13"/>
                    <a:pt x="42" y="11"/>
                    <a:pt x="44" y="8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6" y="6"/>
                    <a:pt x="48" y="6"/>
                    <a:pt x="50" y="5"/>
                  </a:cubicBezTo>
                  <a:cubicBezTo>
                    <a:pt x="58" y="1"/>
                    <a:pt x="67" y="0"/>
                    <a:pt x="77" y="0"/>
                  </a:cubicBezTo>
                  <a:cubicBezTo>
                    <a:pt x="77" y="1"/>
                    <a:pt x="78" y="2"/>
                    <a:pt x="79" y="2"/>
                  </a:cubicBezTo>
                  <a:cubicBezTo>
                    <a:pt x="80" y="4"/>
                    <a:pt x="81" y="4"/>
                    <a:pt x="82" y="2"/>
                  </a:cubicBezTo>
                  <a:cubicBezTo>
                    <a:pt x="84" y="2"/>
                    <a:pt x="85" y="2"/>
                    <a:pt x="86" y="2"/>
                  </a:cubicBezTo>
                  <a:cubicBezTo>
                    <a:pt x="87" y="3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5"/>
                    <a:pt x="91" y="5"/>
                    <a:pt x="92" y="4"/>
                  </a:cubicBezTo>
                  <a:cubicBezTo>
                    <a:pt x="93" y="4"/>
                    <a:pt x="93" y="3"/>
                    <a:pt x="94" y="2"/>
                  </a:cubicBezTo>
                  <a:cubicBezTo>
                    <a:pt x="97" y="3"/>
                    <a:pt x="101" y="2"/>
                    <a:pt x="104" y="4"/>
                  </a:cubicBezTo>
                  <a:cubicBezTo>
                    <a:pt x="95" y="6"/>
                    <a:pt x="96" y="13"/>
                    <a:pt x="96" y="20"/>
                  </a:cubicBezTo>
                  <a:cubicBezTo>
                    <a:pt x="96" y="22"/>
                    <a:pt x="95" y="23"/>
                    <a:pt x="93" y="23"/>
                  </a:cubicBezTo>
                  <a:cubicBezTo>
                    <a:pt x="91" y="23"/>
                    <a:pt x="90" y="23"/>
                    <a:pt x="89" y="22"/>
                  </a:cubicBezTo>
                  <a:cubicBezTo>
                    <a:pt x="86" y="19"/>
                    <a:pt x="83" y="15"/>
                    <a:pt x="79" y="13"/>
                  </a:cubicBezTo>
                  <a:cubicBezTo>
                    <a:pt x="78" y="12"/>
                    <a:pt x="77" y="12"/>
                    <a:pt x="76" y="11"/>
                  </a:cubicBezTo>
                  <a:cubicBezTo>
                    <a:pt x="75" y="10"/>
                    <a:pt x="74" y="10"/>
                    <a:pt x="73" y="9"/>
                  </a:cubicBezTo>
                  <a:cubicBezTo>
                    <a:pt x="70" y="7"/>
                    <a:pt x="66" y="8"/>
                    <a:pt x="63" y="9"/>
                  </a:cubicBezTo>
                  <a:cubicBezTo>
                    <a:pt x="62" y="9"/>
                    <a:pt x="61" y="10"/>
                    <a:pt x="61" y="10"/>
                  </a:cubicBezTo>
                  <a:cubicBezTo>
                    <a:pt x="59" y="11"/>
                    <a:pt x="57" y="12"/>
                    <a:pt x="56" y="14"/>
                  </a:cubicBezTo>
                  <a:cubicBezTo>
                    <a:pt x="54" y="15"/>
                    <a:pt x="52" y="16"/>
                    <a:pt x="49" y="18"/>
                  </a:cubicBezTo>
                  <a:cubicBezTo>
                    <a:pt x="58" y="17"/>
                    <a:pt x="65" y="20"/>
                    <a:pt x="73" y="22"/>
                  </a:cubicBezTo>
                  <a:cubicBezTo>
                    <a:pt x="75" y="24"/>
                    <a:pt x="78" y="25"/>
                    <a:pt x="78" y="28"/>
                  </a:cubicBezTo>
                  <a:cubicBezTo>
                    <a:pt x="78" y="33"/>
                    <a:pt x="75" y="34"/>
                    <a:pt x="71" y="34"/>
                  </a:cubicBezTo>
                  <a:cubicBezTo>
                    <a:pt x="59" y="32"/>
                    <a:pt x="51" y="41"/>
                    <a:pt x="54" y="52"/>
                  </a:cubicBezTo>
                  <a:cubicBezTo>
                    <a:pt x="57" y="64"/>
                    <a:pt x="55" y="69"/>
                    <a:pt x="45" y="76"/>
                  </a:cubicBezTo>
                  <a:cubicBezTo>
                    <a:pt x="41" y="79"/>
                    <a:pt x="38" y="83"/>
                    <a:pt x="34" y="86"/>
                  </a:cubicBezTo>
                  <a:cubicBezTo>
                    <a:pt x="33" y="87"/>
                    <a:pt x="33" y="88"/>
                    <a:pt x="32" y="88"/>
                  </a:cubicBezTo>
                  <a:cubicBezTo>
                    <a:pt x="32" y="88"/>
                    <a:pt x="31" y="88"/>
                    <a:pt x="31" y="89"/>
                  </a:cubicBezTo>
                  <a:cubicBezTo>
                    <a:pt x="30" y="89"/>
                    <a:pt x="29" y="89"/>
                    <a:pt x="28" y="89"/>
                  </a:cubicBezTo>
                  <a:cubicBezTo>
                    <a:pt x="28" y="89"/>
                    <a:pt x="27" y="89"/>
                    <a:pt x="27" y="89"/>
                  </a:cubicBezTo>
                  <a:close/>
                </a:path>
              </a:pathLst>
            </a:custGeom>
            <a:solidFill>
              <a:srgbClr val="F5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7" name="Freeform 3255"/>
            <p:cNvSpPr/>
            <p:nvPr/>
          </p:nvSpPr>
          <p:spPr bwMode="auto">
            <a:xfrm>
              <a:off x="6490" y="3271"/>
              <a:ext cx="147" cy="243"/>
            </a:xfrm>
            <a:custGeom>
              <a:avLst/>
              <a:gdLst>
                <a:gd name="T0" fmla="*/ 81 w 98"/>
                <a:gd name="T1" fmla="*/ 144 h 162"/>
                <a:gd name="T2" fmla="*/ 67 w 98"/>
                <a:gd name="T3" fmla="*/ 154 h 162"/>
                <a:gd name="T4" fmla="*/ 54 w 98"/>
                <a:gd name="T5" fmla="*/ 162 h 162"/>
                <a:gd name="T6" fmla="*/ 58 w 98"/>
                <a:gd name="T7" fmla="*/ 153 h 162"/>
                <a:gd name="T8" fmla="*/ 65 w 98"/>
                <a:gd name="T9" fmla="*/ 145 h 162"/>
                <a:gd name="T10" fmla="*/ 67 w 98"/>
                <a:gd name="T11" fmla="*/ 104 h 162"/>
                <a:gd name="T12" fmla="*/ 72 w 98"/>
                <a:gd name="T13" fmla="*/ 79 h 162"/>
                <a:gd name="T14" fmla="*/ 72 w 98"/>
                <a:gd name="T15" fmla="*/ 76 h 162"/>
                <a:gd name="T16" fmla="*/ 73 w 98"/>
                <a:gd name="T17" fmla="*/ 72 h 162"/>
                <a:gd name="T18" fmla="*/ 72 w 98"/>
                <a:gd name="T19" fmla="*/ 41 h 162"/>
                <a:gd name="T20" fmla="*/ 71 w 98"/>
                <a:gd name="T21" fmla="*/ 18 h 162"/>
                <a:gd name="T22" fmla="*/ 67 w 98"/>
                <a:gd name="T23" fmla="*/ 15 h 162"/>
                <a:gd name="T24" fmla="*/ 62 w 98"/>
                <a:gd name="T25" fmla="*/ 25 h 162"/>
                <a:gd name="T26" fmla="*/ 62 w 98"/>
                <a:gd name="T27" fmla="*/ 60 h 162"/>
                <a:gd name="T28" fmla="*/ 70 w 98"/>
                <a:gd name="T29" fmla="*/ 71 h 162"/>
                <a:gd name="T30" fmla="*/ 70 w 98"/>
                <a:gd name="T31" fmla="*/ 77 h 162"/>
                <a:gd name="T32" fmla="*/ 58 w 98"/>
                <a:gd name="T33" fmla="*/ 98 h 162"/>
                <a:gd name="T34" fmla="*/ 47 w 98"/>
                <a:gd name="T35" fmla="*/ 111 h 162"/>
                <a:gd name="T36" fmla="*/ 32 w 98"/>
                <a:gd name="T37" fmla="*/ 111 h 162"/>
                <a:gd name="T38" fmla="*/ 24 w 98"/>
                <a:gd name="T39" fmla="*/ 102 h 162"/>
                <a:gd name="T40" fmla="*/ 13 w 98"/>
                <a:gd name="T41" fmla="*/ 74 h 162"/>
                <a:gd name="T42" fmla="*/ 10 w 98"/>
                <a:gd name="T43" fmla="*/ 68 h 162"/>
                <a:gd name="T44" fmla="*/ 9 w 98"/>
                <a:gd name="T45" fmla="*/ 66 h 162"/>
                <a:gd name="T46" fmla="*/ 7 w 98"/>
                <a:gd name="T47" fmla="*/ 64 h 162"/>
                <a:gd name="T48" fmla="*/ 6 w 98"/>
                <a:gd name="T49" fmla="*/ 61 h 162"/>
                <a:gd name="T50" fmla="*/ 12 w 98"/>
                <a:gd name="T51" fmla="*/ 37 h 162"/>
                <a:gd name="T52" fmla="*/ 29 w 98"/>
                <a:gd name="T53" fmla="*/ 55 h 162"/>
                <a:gd name="T54" fmla="*/ 32 w 98"/>
                <a:gd name="T55" fmla="*/ 35 h 162"/>
                <a:gd name="T56" fmla="*/ 39 w 98"/>
                <a:gd name="T57" fmla="*/ 14 h 162"/>
                <a:gd name="T58" fmla="*/ 43 w 98"/>
                <a:gd name="T59" fmla="*/ 9 h 162"/>
                <a:gd name="T60" fmla="*/ 77 w 98"/>
                <a:gd name="T61" fmla="*/ 0 h 162"/>
                <a:gd name="T62" fmla="*/ 84 w 98"/>
                <a:gd name="T63" fmla="*/ 12 h 162"/>
                <a:gd name="T64" fmla="*/ 87 w 98"/>
                <a:gd name="T65" fmla="*/ 61 h 162"/>
                <a:gd name="T66" fmla="*/ 85 w 98"/>
                <a:gd name="T67" fmla="*/ 109 h 162"/>
                <a:gd name="T68" fmla="*/ 93 w 98"/>
                <a:gd name="T69" fmla="*/ 117 h 162"/>
                <a:gd name="T70" fmla="*/ 98 w 98"/>
                <a:gd name="T71" fmla="*/ 119 h 162"/>
                <a:gd name="T72" fmla="*/ 98 w 98"/>
                <a:gd name="T73" fmla="*/ 123 h 162"/>
                <a:gd name="T74" fmla="*/ 97 w 98"/>
                <a:gd name="T75" fmla="*/ 126 h 162"/>
                <a:gd name="T76" fmla="*/ 96 w 98"/>
                <a:gd name="T77" fmla="*/ 127 h 162"/>
                <a:gd name="T78" fmla="*/ 95 w 98"/>
                <a:gd name="T79" fmla="*/ 129 h 162"/>
                <a:gd name="T80" fmla="*/ 86 w 98"/>
                <a:gd name="T81" fmla="*/ 142 h 162"/>
                <a:gd name="T82" fmla="*/ 84 w 98"/>
                <a:gd name="T83" fmla="*/ 144 h 162"/>
                <a:gd name="T84" fmla="*/ 82 w 98"/>
                <a:gd name="T85" fmla="*/ 144 h 162"/>
                <a:gd name="T86" fmla="*/ 81 w 98"/>
                <a:gd name="T87" fmla="*/ 14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162">
                  <a:moveTo>
                    <a:pt x="81" y="144"/>
                  </a:moveTo>
                  <a:cubicBezTo>
                    <a:pt x="73" y="144"/>
                    <a:pt x="70" y="150"/>
                    <a:pt x="67" y="154"/>
                  </a:cubicBezTo>
                  <a:cubicBezTo>
                    <a:pt x="64" y="159"/>
                    <a:pt x="60" y="162"/>
                    <a:pt x="54" y="162"/>
                  </a:cubicBezTo>
                  <a:cubicBezTo>
                    <a:pt x="52" y="157"/>
                    <a:pt x="55" y="155"/>
                    <a:pt x="58" y="153"/>
                  </a:cubicBezTo>
                  <a:cubicBezTo>
                    <a:pt x="61" y="151"/>
                    <a:pt x="63" y="148"/>
                    <a:pt x="65" y="145"/>
                  </a:cubicBezTo>
                  <a:cubicBezTo>
                    <a:pt x="73" y="132"/>
                    <a:pt x="70" y="118"/>
                    <a:pt x="67" y="104"/>
                  </a:cubicBezTo>
                  <a:cubicBezTo>
                    <a:pt x="65" y="95"/>
                    <a:pt x="69" y="88"/>
                    <a:pt x="72" y="79"/>
                  </a:cubicBezTo>
                  <a:cubicBezTo>
                    <a:pt x="72" y="78"/>
                    <a:pt x="72" y="77"/>
                    <a:pt x="72" y="76"/>
                  </a:cubicBezTo>
                  <a:cubicBezTo>
                    <a:pt x="71" y="75"/>
                    <a:pt x="72" y="73"/>
                    <a:pt x="73" y="72"/>
                  </a:cubicBezTo>
                  <a:cubicBezTo>
                    <a:pt x="76" y="62"/>
                    <a:pt x="74" y="51"/>
                    <a:pt x="72" y="41"/>
                  </a:cubicBezTo>
                  <a:cubicBezTo>
                    <a:pt x="70" y="33"/>
                    <a:pt x="70" y="26"/>
                    <a:pt x="71" y="18"/>
                  </a:cubicBezTo>
                  <a:cubicBezTo>
                    <a:pt x="71" y="15"/>
                    <a:pt x="71" y="13"/>
                    <a:pt x="67" y="15"/>
                  </a:cubicBezTo>
                  <a:cubicBezTo>
                    <a:pt x="64" y="18"/>
                    <a:pt x="62" y="21"/>
                    <a:pt x="62" y="25"/>
                  </a:cubicBezTo>
                  <a:cubicBezTo>
                    <a:pt x="62" y="37"/>
                    <a:pt x="55" y="48"/>
                    <a:pt x="62" y="60"/>
                  </a:cubicBezTo>
                  <a:cubicBezTo>
                    <a:pt x="64" y="64"/>
                    <a:pt x="68" y="67"/>
                    <a:pt x="70" y="71"/>
                  </a:cubicBezTo>
                  <a:cubicBezTo>
                    <a:pt x="71" y="73"/>
                    <a:pt x="71" y="75"/>
                    <a:pt x="70" y="77"/>
                  </a:cubicBezTo>
                  <a:cubicBezTo>
                    <a:pt x="69" y="86"/>
                    <a:pt x="65" y="92"/>
                    <a:pt x="58" y="98"/>
                  </a:cubicBezTo>
                  <a:cubicBezTo>
                    <a:pt x="53" y="101"/>
                    <a:pt x="50" y="106"/>
                    <a:pt x="47" y="111"/>
                  </a:cubicBezTo>
                  <a:cubicBezTo>
                    <a:pt x="43" y="120"/>
                    <a:pt x="36" y="120"/>
                    <a:pt x="32" y="111"/>
                  </a:cubicBezTo>
                  <a:cubicBezTo>
                    <a:pt x="30" y="108"/>
                    <a:pt x="27" y="104"/>
                    <a:pt x="24" y="102"/>
                  </a:cubicBezTo>
                  <a:cubicBezTo>
                    <a:pt x="16" y="95"/>
                    <a:pt x="16" y="84"/>
                    <a:pt x="13" y="74"/>
                  </a:cubicBezTo>
                  <a:cubicBezTo>
                    <a:pt x="13" y="72"/>
                    <a:pt x="12" y="70"/>
                    <a:pt x="10" y="68"/>
                  </a:cubicBezTo>
                  <a:cubicBezTo>
                    <a:pt x="10" y="68"/>
                    <a:pt x="9" y="67"/>
                    <a:pt x="9" y="66"/>
                  </a:cubicBezTo>
                  <a:cubicBezTo>
                    <a:pt x="8" y="65"/>
                    <a:pt x="8" y="65"/>
                    <a:pt x="7" y="64"/>
                  </a:cubicBezTo>
                  <a:cubicBezTo>
                    <a:pt x="7" y="63"/>
                    <a:pt x="6" y="62"/>
                    <a:pt x="6" y="61"/>
                  </a:cubicBezTo>
                  <a:cubicBezTo>
                    <a:pt x="0" y="51"/>
                    <a:pt x="3" y="40"/>
                    <a:pt x="12" y="37"/>
                  </a:cubicBezTo>
                  <a:cubicBezTo>
                    <a:pt x="16" y="44"/>
                    <a:pt x="20" y="51"/>
                    <a:pt x="29" y="55"/>
                  </a:cubicBezTo>
                  <a:cubicBezTo>
                    <a:pt x="31" y="48"/>
                    <a:pt x="31" y="41"/>
                    <a:pt x="32" y="35"/>
                  </a:cubicBezTo>
                  <a:cubicBezTo>
                    <a:pt x="33" y="28"/>
                    <a:pt x="36" y="21"/>
                    <a:pt x="39" y="14"/>
                  </a:cubicBezTo>
                  <a:cubicBezTo>
                    <a:pt x="40" y="12"/>
                    <a:pt x="41" y="10"/>
                    <a:pt x="43" y="9"/>
                  </a:cubicBezTo>
                  <a:cubicBezTo>
                    <a:pt x="54" y="3"/>
                    <a:pt x="65" y="0"/>
                    <a:pt x="77" y="0"/>
                  </a:cubicBezTo>
                  <a:cubicBezTo>
                    <a:pt x="83" y="0"/>
                    <a:pt x="85" y="6"/>
                    <a:pt x="84" y="12"/>
                  </a:cubicBezTo>
                  <a:cubicBezTo>
                    <a:pt x="83" y="28"/>
                    <a:pt x="85" y="45"/>
                    <a:pt x="87" y="61"/>
                  </a:cubicBezTo>
                  <a:cubicBezTo>
                    <a:pt x="88" y="77"/>
                    <a:pt x="86" y="93"/>
                    <a:pt x="85" y="109"/>
                  </a:cubicBezTo>
                  <a:cubicBezTo>
                    <a:pt x="85" y="116"/>
                    <a:pt x="84" y="121"/>
                    <a:pt x="93" y="117"/>
                  </a:cubicBezTo>
                  <a:cubicBezTo>
                    <a:pt x="95" y="116"/>
                    <a:pt x="97" y="118"/>
                    <a:pt x="98" y="119"/>
                  </a:cubicBezTo>
                  <a:cubicBezTo>
                    <a:pt x="98" y="121"/>
                    <a:pt x="98" y="122"/>
                    <a:pt x="98" y="123"/>
                  </a:cubicBezTo>
                  <a:cubicBezTo>
                    <a:pt x="97" y="124"/>
                    <a:pt x="97" y="125"/>
                    <a:pt x="97" y="126"/>
                  </a:cubicBezTo>
                  <a:cubicBezTo>
                    <a:pt x="97" y="126"/>
                    <a:pt x="96" y="126"/>
                    <a:pt x="96" y="127"/>
                  </a:cubicBezTo>
                  <a:cubicBezTo>
                    <a:pt x="96" y="128"/>
                    <a:pt x="95" y="128"/>
                    <a:pt x="95" y="129"/>
                  </a:cubicBezTo>
                  <a:cubicBezTo>
                    <a:pt x="91" y="133"/>
                    <a:pt x="89" y="138"/>
                    <a:pt x="86" y="142"/>
                  </a:cubicBezTo>
                  <a:cubicBezTo>
                    <a:pt x="85" y="142"/>
                    <a:pt x="85" y="143"/>
                    <a:pt x="84" y="144"/>
                  </a:cubicBezTo>
                  <a:cubicBezTo>
                    <a:pt x="83" y="144"/>
                    <a:pt x="83" y="144"/>
                    <a:pt x="82" y="144"/>
                  </a:cubicBezTo>
                  <a:cubicBezTo>
                    <a:pt x="81" y="144"/>
                    <a:pt x="81" y="144"/>
                    <a:pt x="81" y="144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8" name="Freeform 3256"/>
            <p:cNvSpPr/>
            <p:nvPr/>
          </p:nvSpPr>
          <p:spPr bwMode="auto">
            <a:xfrm>
              <a:off x="6449" y="3244"/>
              <a:ext cx="188" cy="212"/>
            </a:xfrm>
            <a:custGeom>
              <a:avLst/>
              <a:gdLst>
                <a:gd name="T0" fmla="*/ 125 w 125"/>
                <a:gd name="T1" fmla="*/ 137 h 141"/>
                <a:gd name="T2" fmla="*/ 117 w 125"/>
                <a:gd name="T3" fmla="*/ 138 h 141"/>
                <a:gd name="T4" fmla="*/ 111 w 125"/>
                <a:gd name="T5" fmla="*/ 140 h 141"/>
                <a:gd name="T6" fmla="*/ 108 w 125"/>
                <a:gd name="T7" fmla="*/ 132 h 141"/>
                <a:gd name="T8" fmla="*/ 111 w 125"/>
                <a:gd name="T9" fmla="*/ 95 h 141"/>
                <a:gd name="T10" fmla="*/ 109 w 125"/>
                <a:gd name="T11" fmla="*/ 71 h 141"/>
                <a:gd name="T12" fmla="*/ 109 w 125"/>
                <a:gd name="T13" fmla="*/ 32 h 141"/>
                <a:gd name="T14" fmla="*/ 97 w 125"/>
                <a:gd name="T15" fmla="*/ 22 h 141"/>
                <a:gd name="T16" fmla="*/ 92 w 125"/>
                <a:gd name="T17" fmla="*/ 24 h 141"/>
                <a:gd name="T18" fmla="*/ 81 w 125"/>
                <a:gd name="T19" fmla="*/ 27 h 141"/>
                <a:gd name="T20" fmla="*/ 71 w 125"/>
                <a:gd name="T21" fmla="*/ 33 h 141"/>
                <a:gd name="T22" fmla="*/ 61 w 125"/>
                <a:gd name="T23" fmla="*/ 69 h 141"/>
                <a:gd name="T24" fmla="*/ 61 w 125"/>
                <a:gd name="T25" fmla="*/ 75 h 141"/>
                <a:gd name="T26" fmla="*/ 59 w 125"/>
                <a:gd name="T27" fmla="*/ 82 h 141"/>
                <a:gd name="T28" fmla="*/ 53 w 125"/>
                <a:gd name="T29" fmla="*/ 77 h 141"/>
                <a:gd name="T30" fmla="*/ 46 w 125"/>
                <a:gd name="T31" fmla="*/ 71 h 141"/>
                <a:gd name="T32" fmla="*/ 38 w 125"/>
                <a:gd name="T33" fmla="*/ 55 h 141"/>
                <a:gd name="T34" fmla="*/ 35 w 125"/>
                <a:gd name="T35" fmla="*/ 53 h 141"/>
                <a:gd name="T36" fmla="*/ 33 w 125"/>
                <a:gd name="T37" fmla="*/ 51 h 141"/>
                <a:gd name="T38" fmla="*/ 30 w 125"/>
                <a:gd name="T39" fmla="*/ 49 h 141"/>
                <a:gd name="T40" fmla="*/ 28 w 125"/>
                <a:gd name="T41" fmla="*/ 38 h 141"/>
                <a:gd name="T42" fmla="*/ 25 w 125"/>
                <a:gd name="T43" fmla="*/ 27 h 141"/>
                <a:gd name="T44" fmla="*/ 8 w 125"/>
                <a:gd name="T45" fmla="*/ 23 h 141"/>
                <a:gd name="T46" fmla="*/ 0 w 125"/>
                <a:gd name="T47" fmla="*/ 16 h 141"/>
                <a:gd name="T48" fmla="*/ 0 w 125"/>
                <a:gd name="T49" fmla="*/ 15 h 141"/>
                <a:gd name="T50" fmla="*/ 4 w 125"/>
                <a:gd name="T51" fmla="*/ 13 h 141"/>
                <a:gd name="T52" fmla="*/ 31 w 125"/>
                <a:gd name="T53" fmla="*/ 8 h 141"/>
                <a:gd name="T54" fmla="*/ 45 w 125"/>
                <a:gd name="T55" fmla="*/ 27 h 141"/>
                <a:gd name="T56" fmla="*/ 51 w 125"/>
                <a:gd name="T57" fmla="*/ 42 h 141"/>
                <a:gd name="T58" fmla="*/ 57 w 125"/>
                <a:gd name="T59" fmla="*/ 34 h 141"/>
                <a:gd name="T60" fmla="*/ 66 w 125"/>
                <a:gd name="T61" fmla="*/ 16 h 141"/>
                <a:gd name="T62" fmla="*/ 68 w 125"/>
                <a:gd name="T63" fmla="*/ 14 h 141"/>
                <a:gd name="T64" fmla="*/ 82 w 125"/>
                <a:gd name="T65" fmla="*/ 6 h 141"/>
                <a:gd name="T66" fmla="*/ 89 w 125"/>
                <a:gd name="T67" fmla="*/ 6 h 141"/>
                <a:gd name="T68" fmla="*/ 107 w 125"/>
                <a:gd name="T69" fmla="*/ 16 h 141"/>
                <a:gd name="T70" fmla="*/ 113 w 125"/>
                <a:gd name="T71" fmla="*/ 25 h 141"/>
                <a:gd name="T72" fmla="*/ 117 w 125"/>
                <a:gd name="T73" fmla="*/ 71 h 141"/>
                <a:gd name="T74" fmla="*/ 116 w 125"/>
                <a:gd name="T75" fmla="*/ 98 h 141"/>
                <a:gd name="T76" fmla="*/ 115 w 125"/>
                <a:gd name="T77" fmla="*/ 128 h 141"/>
                <a:gd name="T78" fmla="*/ 121 w 125"/>
                <a:gd name="T79" fmla="*/ 134 h 141"/>
                <a:gd name="T80" fmla="*/ 125 w 125"/>
                <a:gd name="T81" fmla="*/ 1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1">
                  <a:moveTo>
                    <a:pt x="125" y="137"/>
                  </a:moveTo>
                  <a:cubicBezTo>
                    <a:pt x="122" y="136"/>
                    <a:pt x="119" y="136"/>
                    <a:pt x="117" y="138"/>
                  </a:cubicBezTo>
                  <a:cubicBezTo>
                    <a:pt x="115" y="140"/>
                    <a:pt x="113" y="141"/>
                    <a:pt x="111" y="140"/>
                  </a:cubicBezTo>
                  <a:cubicBezTo>
                    <a:pt x="108" y="138"/>
                    <a:pt x="107" y="135"/>
                    <a:pt x="108" y="132"/>
                  </a:cubicBezTo>
                  <a:cubicBezTo>
                    <a:pt x="114" y="120"/>
                    <a:pt x="111" y="108"/>
                    <a:pt x="111" y="95"/>
                  </a:cubicBezTo>
                  <a:cubicBezTo>
                    <a:pt x="112" y="87"/>
                    <a:pt x="110" y="79"/>
                    <a:pt x="109" y="71"/>
                  </a:cubicBezTo>
                  <a:cubicBezTo>
                    <a:pt x="107" y="58"/>
                    <a:pt x="107" y="45"/>
                    <a:pt x="109" y="32"/>
                  </a:cubicBezTo>
                  <a:cubicBezTo>
                    <a:pt x="110" y="23"/>
                    <a:pt x="106" y="20"/>
                    <a:pt x="97" y="22"/>
                  </a:cubicBezTo>
                  <a:cubicBezTo>
                    <a:pt x="96" y="22"/>
                    <a:pt x="93" y="23"/>
                    <a:pt x="92" y="24"/>
                  </a:cubicBezTo>
                  <a:cubicBezTo>
                    <a:pt x="89" y="27"/>
                    <a:pt x="85" y="27"/>
                    <a:pt x="81" y="27"/>
                  </a:cubicBezTo>
                  <a:cubicBezTo>
                    <a:pt x="76" y="26"/>
                    <a:pt x="73" y="29"/>
                    <a:pt x="71" y="33"/>
                  </a:cubicBezTo>
                  <a:cubicBezTo>
                    <a:pt x="64" y="44"/>
                    <a:pt x="63" y="57"/>
                    <a:pt x="61" y="69"/>
                  </a:cubicBezTo>
                  <a:cubicBezTo>
                    <a:pt x="61" y="71"/>
                    <a:pt x="61" y="73"/>
                    <a:pt x="61" y="75"/>
                  </a:cubicBezTo>
                  <a:cubicBezTo>
                    <a:pt x="61" y="78"/>
                    <a:pt x="62" y="81"/>
                    <a:pt x="59" y="82"/>
                  </a:cubicBezTo>
                  <a:cubicBezTo>
                    <a:pt x="55" y="84"/>
                    <a:pt x="55" y="79"/>
                    <a:pt x="53" y="77"/>
                  </a:cubicBezTo>
                  <a:cubicBezTo>
                    <a:pt x="51" y="75"/>
                    <a:pt x="48" y="73"/>
                    <a:pt x="46" y="71"/>
                  </a:cubicBezTo>
                  <a:cubicBezTo>
                    <a:pt x="39" y="67"/>
                    <a:pt x="38" y="62"/>
                    <a:pt x="38" y="55"/>
                  </a:cubicBezTo>
                  <a:cubicBezTo>
                    <a:pt x="37" y="54"/>
                    <a:pt x="36" y="53"/>
                    <a:pt x="35" y="53"/>
                  </a:cubicBezTo>
                  <a:cubicBezTo>
                    <a:pt x="34" y="52"/>
                    <a:pt x="34" y="52"/>
                    <a:pt x="33" y="51"/>
                  </a:cubicBezTo>
                  <a:cubicBezTo>
                    <a:pt x="32" y="51"/>
                    <a:pt x="31" y="50"/>
                    <a:pt x="30" y="49"/>
                  </a:cubicBezTo>
                  <a:cubicBezTo>
                    <a:pt x="25" y="46"/>
                    <a:pt x="26" y="42"/>
                    <a:pt x="28" y="38"/>
                  </a:cubicBezTo>
                  <a:cubicBezTo>
                    <a:pt x="32" y="32"/>
                    <a:pt x="29" y="29"/>
                    <a:pt x="25" y="27"/>
                  </a:cubicBezTo>
                  <a:cubicBezTo>
                    <a:pt x="19" y="25"/>
                    <a:pt x="14" y="22"/>
                    <a:pt x="8" y="23"/>
                  </a:cubicBezTo>
                  <a:cubicBezTo>
                    <a:pt x="4" y="22"/>
                    <a:pt x="0" y="20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12" y="1"/>
                    <a:pt x="19" y="0"/>
                    <a:pt x="31" y="8"/>
                  </a:cubicBezTo>
                  <a:cubicBezTo>
                    <a:pt x="38" y="12"/>
                    <a:pt x="44" y="18"/>
                    <a:pt x="45" y="27"/>
                  </a:cubicBezTo>
                  <a:cubicBezTo>
                    <a:pt x="46" y="32"/>
                    <a:pt x="48" y="37"/>
                    <a:pt x="51" y="42"/>
                  </a:cubicBezTo>
                  <a:cubicBezTo>
                    <a:pt x="54" y="40"/>
                    <a:pt x="56" y="37"/>
                    <a:pt x="57" y="34"/>
                  </a:cubicBezTo>
                  <a:cubicBezTo>
                    <a:pt x="59" y="27"/>
                    <a:pt x="65" y="23"/>
                    <a:pt x="66" y="16"/>
                  </a:cubicBezTo>
                  <a:cubicBezTo>
                    <a:pt x="66" y="15"/>
                    <a:pt x="67" y="14"/>
                    <a:pt x="68" y="14"/>
                  </a:cubicBezTo>
                  <a:cubicBezTo>
                    <a:pt x="75" y="14"/>
                    <a:pt x="78" y="9"/>
                    <a:pt x="82" y="6"/>
                  </a:cubicBezTo>
                  <a:cubicBezTo>
                    <a:pt x="84" y="4"/>
                    <a:pt x="87" y="3"/>
                    <a:pt x="89" y="6"/>
                  </a:cubicBezTo>
                  <a:cubicBezTo>
                    <a:pt x="94" y="11"/>
                    <a:pt x="101" y="13"/>
                    <a:pt x="107" y="16"/>
                  </a:cubicBezTo>
                  <a:cubicBezTo>
                    <a:pt x="111" y="18"/>
                    <a:pt x="113" y="21"/>
                    <a:pt x="113" y="25"/>
                  </a:cubicBezTo>
                  <a:cubicBezTo>
                    <a:pt x="113" y="41"/>
                    <a:pt x="117" y="56"/>
                    <a:pt x="117" y="71"/>
                  </a:cubicBezTo>
                  <a:cubicBezTo>
                    <a:pt x="118" y="80"/>
                    <a:pt x="119" y="89"/>
                    <a:pt x="116" y="98"/>
                  </a:cubicBezTo>
                  <a:cubicBezTo>
                    <a:pt x="114" y="108"/>
                    <a:pt x="116" y="118"/>
                    <a:pt x="115" y="128"/>
                  </a:cubicBezTo>
                  <a:cubicBezTo>
                    <a:pt x="115" y="132"/>
                    <a:pt x="116" y="134"/>
                    <a:pt x="121" y="134"/>
                  </a:cubicBezTo>
                  <a:cubicBezTo>
                    <a:pt x="123" y="134"/>
                    <a:pt x="124" y="135"/>
                    <a:pt x="125" y="137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9" name="Freeform 3257"/>
            <p:cNvSpPr/>
            <p:nvPr/>
          </p:nvSpPr>
          <p:spPr bwMode="auto">
            <a:xfrm>
              <a:off x="6634" y="3456"/>
              <a:ext cx="3" cy="4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2 h 3"/>
                <a:gd name="T6" fmla="*/ 1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0" name="Freeform 3258"/>
            <p:cNvSpPr/>
            <p:nvPr/>
          </p:nvSpPr>
          <p:spPr bwMode="auto">
            <a:xfrm>
              <a:off x="6635" y="3459"/>
              <a:ext cx="5" cy="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1" name="Freeform 3259"/>
            <p:cNvSpPr/>
            <p:nvPr/>
          </p:nvSpPr>
          <p:spPr bwMode="auto">
            <a:xfrm>
              <a:off x="6520" y="3463"/>
              <a:ext cx="115" cy="152"/>
            </a:xfrm>
            <a:custGeom>
              <a:avLst/>
              <a:gdLst>
                <a:gd name="T0" fmla="*/ 76 w 77"/>
                <a:gd name="T1" fmla="*/ 3 h 101"/>
                <a:gd name="T2" fmla="*/ 76 w 77"/>
                <a:gd name="T3" fmla="*/ 5 h 101"/>
                <a:gd name="T4" fmla="*/ 74 w 77"/>
                <a:gd name="T5" fmla="*/ 7 h 101"/>
                <a:gd name="T6" fmla="*/ 56 w 77"/>
                <a:gd name="T7" fmla="*/ 34 h 101"/>
                <a:gd name="T8" fmla="*/ 24 w 77"/>
                <a:gd name="T9" fmla="*/ 81 h 101"/>
                <a:gd name="T10" fmla="*/ 7 w 77"/>
                <a:gd name="T11" fmla="*/ 101 h 101"/>
                <a:gd name="T12" fmla="*/ 5 w 77"/>
                <a:gd name="T13" fmla="*/ 100 h 101"/>
                <a:gd name="T14" fmla="*/ 6 w 77"/>
                <a:gd name="T15" fmla="*/ 85 h 101"/>
                <a:gd name="T16" fmla="*/ 51 w 77"/>
                <a:gd name="T17" fmla="*/ 30 h 101"/>
                <a:gd name="T18" fmla="*/ 63 w 77"/>
                <a:gd name="T19" fmla="*/ 15 h 101"/>
                <a:gd name="T20" fmla="*/ 74 w 77"/>
                <a:gd name="T21" fmla="*/ 1 h 101"/>
                <a:gd name="T22" fmla="*/ 75 w 77"/>
                <a:gd name="T23" fmla="*/ 0 h 101"/>
                <a:gd name="T24" fmla="*/ 76 w 77"/>
                <a:gd name="T25" fmla="*/ 1 h 101"/>
                <a:gd name="T26" fmla="*/ 76 w 77"/>
                <a:gd name="T27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101">
                  <a:moveTo>
                    <a:pt x="76" y="3"/>
                  </a:moveTo>
                  <a:cubicBezTo>
                    <a:pt x="76" y="4"/>
                    <a:pt x="76" y="4"/>
                    <a:pt x="76" y="5"/>
                  </a:cubicBezTo>
                  <a:cubicBezTo>
                    <a:pt x="75" y="5"/>
                    <a:pt x="75" y="6"/>
                    <a:pt x="74" y="7"/>
                  </a:cubicBezTo>
                  <a:cubicBezTo>
                    <a:pt x="68" y="16"/>
                    <a:pt x="61" y="24"/>
                    <a:pt x="56" y="34"/>
                  </a:cubicBezTo>
                  <a:cubicBezTo>
                    <a:pt x="47" y="50"/>
                    <a:pt x="32" y="63"/>
                    <a:pt x="24" y="81"/>
                  </a:cubicBezTo>
                  <a:cubicBezTo>
                    <a:pt x="20" y="89"/>
                    <a:pt x="14" y="96"/>
                    <a:pt x="7" y="101"/>
                  </a:cubicBezTo>
                  <a:cubicBezTo>
                    <a:pt x="6" y="101"/>
                    <a:pt x="6" y="101"/>
                    <a:pt x="5" y="100"/>
                  </a:cubicBezTo>
                  <a:cubicBezTo>
                    <a:pt x="0" y="95"/>
                    <a:pt x="2" y="90"/>
                    <a:pt x="6" y="85"/>
                  </a:cubicBezTo>
                  <a:cubicBezTo>
                    <a:pt x="20" y="66"/>
                    <a:pt x="34" y="47"/>
                    <a:pt x="51" y="30"/>
                  </a:cubicBezTo>
                  <a:cubicBezTo>
                    <a:pt x="55" y="25"/>
                    <a:pt x="60" y="21"/>
                    <a:pt x="63" y="15"/>
                  </a:cubicBezTo>
                  <a:cubicBezTo>
                    <a:pt x="67" y="10"/>
                    <a:pt x="69" y="5"/>
                    <a:pt x="74" y="1"/>
                  </a:cubicBezTo>
                  <a:cubicBezTo>
                    <a:pt x="74" y="1"/>
                    <a:pt x="74" y="0"/>
                    <a:pt x="75" y="0"/>
                  </a:cubicBezTo>
                  <a:cubicBezTo>
                    <a:pt x="75" y="0"/>
                    <a:pt x="76" y="0"/>
                    <a:pt x="76" y="1"/>
                  </a:cubicBezTo>
                  <a:cubicBezTo>
                    <a:pt x="77" y="1"/>
                    <a:pt x="77" y="2"/>
                    <a:pt x="76" y="3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2" name="Freeform 3260"/>
            <p:cNvSpPr/>
            <p:nvPr/>
          </p:nvSpPr>
          <p:spPr bwMode="auto">
            <a:xfrm>
              <a:off x="6521" y="3613"/>
              <a:ext cx="9" cy="8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5 h 5"/>
                <a:gd name="T4" fmla="*/ 6 w 6"/>
                <a:gd name="T5" fmla="*/ 1 h 5"/>
                <a:gd name="T6" fmla="*/ 6 w 6"/>
                <a:gd name="T7" fmla="*/ 1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1" y="5"/>
                    <a:pt x="0" y="5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3" name="Freeform 3261"/>
            <p:cNvSpPr/>
            <p:nvPr/>
          </p:nvSpPr>
          <p:spPr bwMode="auto">
            <a:xfrm>
              <a:off x="6550" y="3600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A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4" name="Freeform 3262"/>
            <p:cNvSpPr/>
            <p:nvPr/>
          </p:nvSpPr>
          <p:spPr bwMode="auto">
            <a:xfrm>
              <a:off x="6632" y="3459"/>
              <a:ext cx="5" cy="7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2 h 5"/>
                <a:gd name="T4" fmla="*/ 3 w 3"/>
                <a:gd name="T5" fmla="*/ 4 h 5"/>
                <a:gd name="T6" fmla="*/ 1 w 3"/>
                <a:gd name="T7" fmla="*/ 4 h 5"/>
                <a:gd name="T8" fmla="*/ 1 w 3"/>
                <a:gd name="T9" fmla="*/ 4 h 5"/>
                <a:gd name="T10" fmla="*/ 1 w 3"/>
                <a:gd name="T11" fmla="*/ 0 h 5"/>
                <a:gd name="T12" fmla="*/ 1 w 3"/>
                <a:gd name="T13" fmla="*/ 0 h 5"/>
                <a:gd name="T14" fmla="*/ 3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A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5" name="Freeform 3263"/>
            <p:cNvSpPr/>
            <p:nvPr/>
          </p:nvSpPr>
          <p:spPr bwMode="auto">
            <a:xfrm>
              <a:off x="6634" y="346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6" name="Freeform 3264"/>
            <p:cNvSpPr/>
            <p:nvPr/>
          </p:nvSpPr>
          <p:spPr bwMode="auto">
            <a:xfrm>
              <a:off x="6631" y="347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A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7" name="Freeform 3265"/>
            <p:cNvSpPr/>
            <p:nvPr/>
          </p:nvSpPr>
          <p:spPr bwMode="auto">
            <a:xfrm>
              <a:off x="6355" y="325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A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8" name="Freeform 3266"/>
            <p:cNvSpPr/>
            <p:nvPr/>
          </p:nvSpPr>
          <p:spPr bwMode="auto">
            <a:xfrm>
              <a:off x="6311" y="339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5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9" name="Freeform 3267"/>
            <p:cNvSpPr/>
            <p:nvPr/>
          </p:nvSpPr>
          <p:spPr bwMode="auto">
            <a:xfrm>
              <a:off x="6320" y="341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2D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0" name="Freeform 3268"/>
            <p:cNvSpPr/>
            <p:nvPr/>
          </p:nvSpPr>
          <p:spPr bwMode="auto">
            <a:xfrm>
              <a:off x="6443" y="3240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1" name="Freeform 3269"/>
            <p:cNvSpPr/>
            <p:nvPr/>
          </p:nvSpPr>
          <p:spPr bwMode="auto">
            <a:xfrm>
              <a:off x="6430" y="3237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2" name="Freeform 3270"/>
            <p:cNvSpPr/>
            <p:nvPr/>
          </p:nvSpPr>
          <p:spPr bwMode="auto">
            <a:xfrm>
              <a:off x="6440" y="32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3" name="Freeform 3271"/>
            <p:cNvSpPr/>
            <p:nvPr/>
          </p:nvSpPr>
          <p:spPr bwMode="auto">
            <a:xfrm>
              <a:off x="7298" y="3991"/>
              <a:ext cx="59" cy="73"/>
            </a:xfrm>
            <a:custGeom>
              <a:avLst/>
              <a:gdLst>
                <a:gd name="T0" fmla="*/ 10 w 39"/>
                <a:gd name="T1" fmla="*/ 27 h 49"/>
                <a:gd name="T2" fmla="*/ 10 w 39"/>
                <a:gd name="T3" fmla="*/ 18 h 49"/>
                <a:gd name="T4" fmla="*/ 16 w 39"/>
                <a:gd name="T5" fmla="*/ 12 h 49"/>
                <a:gd name="T6" fmla="*/ 31 w 39"/>
                <a:gd name="T7" fmla="*/ 0 h 49"/>
                <a:gd name="T8" fmla="*/ 39 w 39"/>
                <a:gd name="T9" fmla="*/ 2 h 49"/>
                <a:gd name="T10" fmla="*/ 38 w 39"/>
                <a:gd name="T11" fmla="*/ 14 h 49"/>
                <a:gd name="T12" fmla="*/ 26 w 39"/>
                <a:gd name="T13" fmla="*/ 34 h 49"/>
                <a:gd name="T14" fmla="*/ 16 w 39"/>
                <a:gd name="T15" fmla="*/ 41 h 49"/>
                <a:gd name="T16" fmla="*/ 2 w 39"/>
                <a:gd name="T17" fmla="*/ 47 h 49"/>
                <a:gd name="T18" fmla="*/ 5 w 39"/>
                <a:gd name="T19" fmla="*/ 38 h 49"/>
                <a:gd name="T20" fmla="*/ 18 w 39"/>
                <a:gd name="T21" fmla="*/ 26 h 49"/>
                <a:gd name="T22" fmla="*/ 10 w 39"/>
                <a:gd name="T23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49">
                  <a:moveTo>
                    <a:pt x="10" y="27"/>
                  </a:moveTo>
                  <a:cubicBezTo>
                    <a:pt x="11" y="24"/>
                    <a:pt x="12" y="21"/>
                    <a:pt x="10" y="18"/>
                  </a:cubicBezTo>
                  <a:cubicBezTo>
                    <a:pt x="9" y="13"/>
                    <a:pt x="15" y="15"/>
                    <a:pt x="16" y="12"/>
                  </a:cubicBezTo>
                  <a:cubicBezTo>
                    <a:pt x="20" y="7"/>
                    <a:pt x="27" y="6"/>
                    <a:pt x="31" y="0"/>
                  </a:cubicBezTo>
                  <a:cubicBezTo>
                    <a:pt x="33" y="2"/>
                    <a:pt x="36" y="2"/>
                    <a:pt x="39" y="2"/>
                  </a:cubicBezTo>
                  <a:cubicBezTo>
                    <a:pt x="39" y="6"/>
                    <a:pt x="38" y="10"/>
                    <a:pt x="38" y="14"/>
                  </a:cubicBezTo>
                  <a:cubicBezTo>
                    <a:pt x="38" y="23"/>
                    <a:pt x="36" y="31"/>
                    <a:pt x="26" y="34"/>
                  </a:cubicBezTo>
                  <a:cubicBezTo>
                    <a:pt x="22" y="35"/>
                    <a:pt x="18" y="37"/>
                    <a:pt x="16" y="41"/>
                  </a:cubicBezTo>
                  <a:cubicBezTo>
                    <a:pt x="12" y="43"/>
                    <a:pt x="8" y="49"/>
                    <a:pt x="2" y="47"/>
                  </a:cubicBezTo>
                  <a:cubicBezTo>
                    <a:pt x="0" y="43"/>
                    <a:pt x="3" y="41"/>
                    <a:pt x="5" y="38"/>
                  </a:cubicBezTo>
                  <a:cubicBezTo>
                    <a:pt x="8" y="33"/>
                    <a:pt x="14" y="30"/>
                    <a:pt x="18" y="26"/>
                  </a:cubicBezTo>
                  <a:cubicBezTo>
                    <a:pt x="16" y="28"/>
                    <a:pt x="13" y="31"/>
                    <a:pt x="10" y="27"/>
                  </a:cubicBezTo>
                  <a:close/>
                </a:path>
              </a:pathLst>
            </a:custGeom>
            <a:solidFill>
              <a:srgbClr val="CD9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4" name="Freeform 3272"/>
            <p:cNvSpPr/>
            <p:nvPr/>
          </p:nvSpPr>
          <p:spPr bwMode="auto">
            <a:xfrm>
              <a:off x="7310" y="3975"/>
              <a:ext cx="18" cy="31"/>
            </a:xfrm>
            <a:custGeom>
              <a:avLst/>
              <a:gdLst>
                <a:gd name="T0" fmla="*/ 6 w 12"/>
                <a:gd name="T1" fmla="*/ 0 h 21"/>
                <a:gd name="T2" fmla="*/ 10 w 12"/>
                <a:gd name="T3" fmla="*/ 0 h 21"/>
                <a:gd name="T4" fmla="*/ 11 w 12"/>
                <a:gd name="T5" fmla="*/ 7 h 21"/>
                <a:gd name="T6" fmla="*/ 6 w 12"/>
                <a:gd name="T7" fmla="*/ 19 h 21"/>
                <a:gd name="T8" fmla="*/ 4 w 12"/>
                <a:gd name="T9" fmla="*/ 21 h 21"/>
                <a:gd name="T10" fmla="*/ 1 w 12"/>
                <a:gd name="T11" fmla="*/ 13 h 21"/>
                <a:gd name="T12" fmla="*/ 6 w 1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7" y="0"/>
                    <a:pt x="8" y="0"/>
                    <a:pt x="10" y="0"/>
                  </a:cubicBezTo>
                  <a:cubicBezTo>
                    <a:pt x="11" y="2"/>
                    <a:pt x="12" y="5"/>
                    <a:pt x="11" y="7"/>
                  </a:cubicBezTo>
                  <a:cubicBezTo>
                    <a:pt x="10" y="11"/>
                    <a:pt x="10" y="16"/>
                    <a:pt x="6" y="19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0" y="20"/>
                    <a:pt x="0" y="17"/>
                    <a:pt x="1" y="13"/>
                  </a:cubicBezTo>
                  <a:cubicBezTo>
                    <a:pt x="3" y="9"/>
                    <a:pt x="4" y="5"/>
                    <a:pt x="6" y="0"/>
                  </a:cubicBezTo>
                  <a:close/>
                </a:path>
              </a:pathLst>
            </a:custGeom>
            <a:solidFill>
              <a:srgbClr val="B1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5" name="Freeform 3273"/>
            <p:cNvSpPr/>
            <p:nvPr/>
          </p:nvSpPr>
          <p:spPr bwMode="auto">
            <a:xfrm>
              <a:off x="7304" y="4007"/>
              <a:ext cx="18" cy="11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7 h 7"/>
                <a:gd name="T4" fmla="*/ 0 w 12"/>
                <a:gd name="T5" fmla="*/ 4 h 7"/>
                <a:gd name="T6" fmla="*/ 8 w 12"/>
                <a:gd name="T7" fmla="*/ 1 h 7"/>
                <a:gd name="T8" fmla="*/ 12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4"/>
                    <a:pt x="8" y="5"/>
                    <a:pt x="6" y="7"/>
                  </a:cubicBezTo>
                  <a:cubicBezTo>
                    <a:pt x="4" y="6"/>
                    <a:pt x="2" y="5"/>
                    <a:pt x="0" y="4"/>
                  </a:cubicBezTo>
                  <a:cubicBezTo>
                    <a:pt x="2" y="0"/>
                    <a:pt x="5" y="1"/>
                    <a:pt x="8" y="1"/>
                  </a:cubicBezTo>
                  <a:cubicBezTo>
                    <a:pt x="9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C08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6" name="Freeform 3274"/>
            <p:cNvSpPr/>
            <p:nvPr/>
          </p:nvSpPr>
          <p:spPr bwMode="auto">
            <a:xfrm>
              <a:off x="7319" y="3985"/>
              <a:ext cx="9" cy="18"/>
            </a:xfrm>
            <a:custGeom>
              <a:avLst/>
              <a:gdLst>
                <a:gd name="T0" fmla="*/ 0 w 6"/>
                <a:gd name="T1" fmla="*/ 12 h 12"/>
                <a:gd name="T2" fmla="*/ 5 w 6"/>
                <a:gd name="T3" fmla="*/ 0 h 12"/>
                <a:gd name="T4" fmla="*/ 6 w 6"/>
                <a:gd name="T5" fmla="*/ 3 h 12"/>
                <a:gd name="T6" fmla="*/ 0 w 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cubicBezTo>
                    <a:pt x="1" y="8"/>
                    <a:pt x="3" y="4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7"/>
                    <a:pt x="5" y="11"/>
                    <a:pt x="0" y="12"/>
                  </a:cubicBezTo>
                  <a:close/>
                </a:path>
              </a:pathLst>
            </a:custGeom>
            <a:solidFill>
              <a:srgbClr val="CC9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7" name="Freeform 3275"/>
            <p:cNvSpPr/>
            <p:nvPr/>
          </p:nvSpPr>
          <p:spPr bwMode="auto">
            <a:xfrm>
              <a:off x="7132" y="4094"/>
              <a:ext cx="81" cy="15"/>
            </a:xfrm>
            <a:custGeom>
              <a:avLst/>
              <a:gdLst>
                <a:gd name="T0" fmla="*/ 0 w 54"/>
                <a:gd name="T1" fmla="*/ 6 h 10"/>
                <a:gd name="T2" fmla="*/ 11 w 54"/>
                <a:gd name="T3" fmla="*/ 2 h 10"/>
                <a:gd name="T4" fmla="*/ 17 w 54"/>
                <a:gd name="T5" fmla="*/ 0 h 10"/>
                <a:gd name="T6" fmla="*/ 17 w 54"/>
                <a:gd name="T7" fmla="*/ 0 h 10"/>
                <a:gd name="T8" fmla="*/ 54 w 54"/>
                <a:gd name="T9" fmla="*/ 6 h 10"/>
                <a:gd name="T10" fmla="*/ 36 w 54"/>
                <a:gd name="T11" fmla="*/ 8 h 10"/>
                <a:gd name="T12" fmla="*/ 0 w 54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">
                  <a:moveTo>
                    <a:pt x="0" y="6"/>
                  </a:moveTo>
                  <a:cubicBezTo>
                    <a:pt x="3" y="4"/>
                    <a:pt x="7" y="3"/>
                    <a:pt x="11" y="2"/>
                  </a:cubicBezTo>
                  <a:cubicBezTo>
                    <a:pt x="13" y="1"/>
                    <a:pt x="16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9" y="5"/>
                    <a:pt x="41" y="7"/>
                    <a:pt x="54" y="6"/>
                  </a:cubicBezTo>
                  <a:cubicBezTo>
                    <a:pt x="48" y="10"/>
                    <a:pt x="42" y="9"/>
                    <a:pt x="36" y="8"/>
                  </a:cubicBezTo>
                  <a:cubicBezTo>
                    <a:pt x="24" y="6"/>
                    <a:pt x="12" y="7"/>
                    <a:pt x="0" y="6"/>
                  </a:cubicBezTo>
                  <a:close/>
                </a:path>
              </a:pathLst>
            </a:custGeom>
            <a:solidFill>
              <a:srgbClr val="E9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8" name="Freeform 3276"/>
            <p:cNvSpPr/>
            <p:nvPr/>
          </p:nvSpPr>
          <p:spPr bwMode="auto">
            <a:xfrm>
              <a:off x="7202" y="4037"/>
              <a:ext cx="146" cy="57"/>
            </a:xfrm>
            <a:custGeom>
              <a:avLst/>
              <a:gdLst>
                <a:gd name="T0" fmla="*/ 66 w 97"/>
                <a:gd name="T1" fmla="*/ 16 h 38"/>
                <a:gd name="T2" fmla="*/ 78 w 97"/>
                <a:gd name="T3" fmla="*/ 8 h 38"/>
                <a:gd name="T4" fmla="*/ 84 w 97"/>
                <a:gd name="T5" fmla="*/ 4 h 38"/>
                <a:gd name="T6" fmla="*/ 97 w 97"/>
                <a:gd name="T7" fmla="*/ 6 h 38"/>
                <a:gd name="T8" fmla="*/ 97 w 97"/>
                <a:gd name="T9" fmla="*/ 8 h 38"/>
                <a:gd name="T10" fmla="*/ 80 w 97"/>
                <a:gd name="T11" fmla="*/ 17 h 38"/>
                <a:gd name="T12" fmla="*/ 70 w 97"/>
                <a:gd name="T13" fmla="*/ 19 h 38"/>
                <a:gd name="T14" fmla="*/ 57 w 97"/>
                <a:gd name="T15" fmla="*/ 27 h 38"/>
                <a:gd name="T16" fmla="*/ 39 w 97"/>
                <a:gd name="T17" fmla="*/ 27 h 38"/>
                <a:gd name="T18" fmla="*/ 30 w 97"/>
                <a:gd name="T19" fmla="*/ 31 h 38"/>
                <a:gd name="T20" fmla="*/ 30 w 97"/>
                <a:gd name="T21" fmla="*/ 31 h 38"/>
                <a:gd name="T22" fmla="*/ 5 w 97"/>
                <a:gd name="T23" fmla="*/ 33 h 38"/>
                <a:gd name="T24" fmla="*/ 1 w 97"/>
                <a:gd name="T25" fmla="*/ 27 h 38"/>
                <a:gd name="T26" fmla="*/ 8 w 97"/>
                <a:gd name="T27" fmla="*/ 24 h 38"/>
                <a:gd name="T28" fmla="*/ 17 w 97"/>
                <a:gd name="T29" fmla="*/ 24 h 38"/>
                <a:gd name="T30" fmla="*/ 47 w 97"/>
                <a:gd name="T31" fmla="*/ 18 h 38"/>
                <a:gd name="T32" fmla="*/ 66 w 97"/>
                <a:gd name="T3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38">
                  <a:moveTo>
                    <a:pt x="66" y="16"/>
                  </a:moveTo>
                  <a:cubicBezTo>
                    <a:pt x="72" y="15"/>
                    <a:pt x="74" y="10"/>
                    <a:pt x="78" y="8"/>
                  </a:cubicBezTo>
                  <a:cubicBezTo>
                    <a:pt x="80" y="6"/>
                    <a:pt x="82" y="5"/>
                    <a:pt x="84" y="4"/>
                  </a:cubicBezTo>
                  <a:cubicBezTo>
                    <a:pt x="89" y="0"/>
                    <a:pt x="94" y="0"/>
                    <a:pt x="97" y="6"/>
                  </a:cubicBezTo>
                  <a:cubicBezTo>
                    <a:pt x="97" y="6"/>
                    <a:pt x="97" y="7"/>
                    <a:pt x="97" y="8"/>
                  </a:cubicBezTo>
                  <a:cubicBezTo>
                    <a:pt x="94" y="15"/>
                    <a:pt x="89" y="19"/>
                    <a:pt x="80" y="17"/>
                  </a:cubicBezTo>
                  <a:cubicBezTo>
                    <a:pt x="76" y="16"/>
                    <a:pt x="72" y="17"/>
                    <a:pt x="70" y="19"/>
                  </a:cubicBezTo>
                  <a:cubicBezTo>
                    <a:pt x="66" y="23"/>
                    <a:pt x="61" y="25"/>
                    <a:pt x="57" y="27"/>
                  </a:cubicBezTo>
                  <a:cubicBezTo>
                    <a:pt x="51" y="27"/>
                    <a:pt x="45" y="27"/>
                    <a:pt x="39" y="27"/>
                  </a:cubicBezTo>
                  <a:cubicBezTo>
                    <a:pt x="36" y="29"/>
                    <a:pt x="33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36"/>
                    <a:pt x="14" y="38"/>
                    <a:pt x="5" y="33"/>
                  </a:cubicBezTo>
                  <a:cubicBezTo>
                    <a:pt x="2" y="32"/>
                    <a:pt x="0" y="30"/>
                    <a:pt x="1" y="27"/>
                  </a:cubicBezTo>
                  <a:cubicBezTo>
                    <a:pt x="2" y="24"/>
                    <a:pt x="5" y="24"/>
                    <a:pt x="8" y="24"/>
                  </a:cubicBezTo>
                  <a:cubicBezTo>
                    <a:pt x="11" y="24"/>
                    <a:pt x="14" y="24"/>
                    <a:pt x="17" y="24"/>
                  </a:cubicBezTo>
                  <a:cubicBezTo>
                    <a:pt x="27" y="23"/>
                    <a:pt x="37" y="21"/>
                    <a:pt x="47" y="18"/>
                  </a:cubicBezTo>
                  <a:cubicBezTo>
                    <a:pt x="53" y="16"/>
                    <a:pt x="60" y="16"/>
                    <a:pt x="66" y="16"/>
                  </a:cubicBezTo>
                  <a:close/>
                </a:path>
              </a:pathLst>
            </a:custGeom>
            <a:solidFill>
              <a:srgbClr val="DDB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9" name="Freeform 3277"/>
            <p:cNvSpPr/>
            <p:nvPr/>
          </p:nvSpPr>
          <p:spPr bwMode="auto">
            <a:xfrm>
              <a:off x="7181" y="4066"/>
              <a:ext cx="66" cy="30"/>
            </a:xfrm>
            <a:custGeom>
              <a:avLst/>
              <a:gdLst>
                <a:gd name="T0" fmla="*/ 15 w 44"/>
                <a:gd name="T1" fmla="*/ 8 h 20"/>
                <a:gd name="T2" fmla="*/ 44 w 44"/>
                <a:gd name="T3" fmla="*/ 12 h 20"/>
                <a:gd name="T4" fmla="*/ 40 w 44"/>
                <a:gd name="T5" fmla="*/ 18 h 20"/>
                <a:gd name="T6" fmla="*/ 15 w 44"/>
                <a:gd name="T7" fmla="*/ 18 h 20"/>
                <a:gd name="T8" fmla="*/ 0 w 44"/>
                <a:gd name="T9" fmla="*/ 0 h 20"/>
                <a:gd name="T10" fmla="*/ 1 w 44"/>
                <a:gd name="T11" fmla="*/ 0 h 20"/>
                <a:gd name="T12" fmla="*/ 13 w 44"/>
                <a:gd name="T13" fmla="*/ 4 h 20"/>
                <a:gd name="T14" fmla="*/ 15 w 44"/>
                <a:gd name="T1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0">
                  <a:moveTo>
                    <a:pt x="15" y="8"/>
                  </a:moveTo>
                  <a:cubicBezTo>
                    <a:pt x="24" y="13"/>
                    <a:pt x="34" y="16"/>
                    <a:pt x="44" y="12"/>
                  </a:cubicBezTo>
                  <a:cubicBezTo>
                    <a:pt x="43" y="14"/>
                    <a:pt x="41" y="16"/>
                    <a:pt x="40" y="18"/>
                  </a:cubicBezTo>
                  <a:cubicBezTo>
                    <a:pt x="32" y="19"/>
                    <a:pt x="24" y="20"/>
                    <a:pt x="15" y="18"/>
                  </a:cubicBezTo>
                  <a:cubicBezTo>
                    <a:pt x="4" y="15"/>
                    <a:pt x="1" y="1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1"/>
                    <a:pt x="9" y="3"/>
                    <a:pt x="13" y="4"/>
                  </a:cubicBezTo>
                  <a:cubicBezTo>
                    <a:pt x="14" y="5"/>
                    <a:pt x="15" y="6"/>
                    <a:pt x="15" y="8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0" name="Freeform 3278"/>
            <p:cNvSpPr/>
            <p:nvPr/>
          </p:nvSpPr>
          <p:spPr bwMode="auto">
            <a:xfrm>
              <a:off x="7118" y="4057"/>
              <a:ext cx="62" cy="30"/>
            </a:xfrm>
            <a:custGeom>
              <a:avLst/>
              <a:gdLst>
                <a:gd name="T0" fmla="*/ 30 w 41"/>
                <a:gd name="T1" fmla="*/ 20 h 20"/>
                <a:gd name="T2" fmla="*/ 28 w 41"/>
                <a:gd name="T3" fmla="*/ 20 h 20"/>
                <a:gd name="T4" fmla="*/ 11 w 41"/>
                <a:gd name="T5" fmla="*/ 18 h 20"/>
                <a:gd name="T6" fmla="*/ 0 w 41"/>
                <a:gd name="T7" fmla="*/ 18 h 20"/>
                <a:gd name="T8" fmla="*/ 14 w 41"/>
                <a:gd name="T9" fmla="*/ 15 h 20"/>
                <a:gd name="T10" fmla="*/ 21 w 41"/>
                <a:gd name="T11" fmla="*/ 4 h 20"/>
                <a:gd name="T12" fmla="*/ 30 w 41"/>
                <a:gd name="T13" fmla="*/ 1 h 20"/>
                <a:gd name="T14" fmla="*/ 34 w 41"/>
                <a:gd name="T15" fmla="*/ 2 h 20"/>
                <a:gd name="T16" fmla="*/ 37 w 41"/>
                <a:gd name="T17" fmla="*/ 7 h 20"/>
                <a:gd name="T18" fmla="*/ 33 w 41"/>
                <a:gd name="T19" fmla="*/ 17 h 20"/>
                <a:gd name="T20" fmla="*/ 30 w 41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3" y="17"/>
                    <a:pt x="16" y="20"/>
                    <a:pt x="11" y="18"/>
                  </a:cubicBezTo>
                  <a:cubicBezTo>
                    <a:pt x="7" y="18"/>
                    <a:pt x="3" y="18"/>
                    <a:pt x="0" y="18"/>
                  </a:cubicBezTo>
                  <a:cubicBezTo>
                    <a:pt x="4" y="14"/>
                    <a:pt x="9" y="16"/>
                    <a:pt x="14" y="15"/>
                  </a:cubicBezTo>
                  <a:cubicBezTo>
                    <a:pt x="23" y="12"/>
                    <a:pt x="23" y="13"/>
                    <a:pt x="21" y="4"/>
                  </a:cubicBezTo>
                  <a:cubicBezTo>
                    <a:pt x="23" y="0"/>
                    <a:pt x="29" y="7"/>
                    <a:pt x="30" y="1"/>
                  </a:cubicBezTo>
                  <a:cubicBezTo>
                    <a:pt x="32" y="1"/>
                    <a:pt x="33" y="1"/>
                    <a:pt x="34" y="2"/>
                  </a:cubicBezTo>
                  <a:cubicBezTo>
                    <a:pt x="35" y="4"/>
                    <a:pt x="37" y="5"/>
                    <a:pt x="37" y="7"/>
                  </a:cubicBezTo>
                  <a:cubicBezTo>
                    <a:pt x="41" y="13"/>
                    <a:pt x="40" y="14"/>
                    <a:pt x="33" y="17"/>
                  </a:cubicBezTo>
                  <a:cubicBezTo>
                    <a:pt x="32" y="18"/>
                    <a:pt x="31" y="19"/>
                    <a:pt x="30" y="20"/>
                  </a:cubicBezTo>
                  <a:close/>
                </a:path>
              </a:pathLst>
            </a:custGeom>
            <a:solidFill>
              <a:srgbClr val="EB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1" name="Freeform 3279"/>
            <p:cNvSpPr/>
            <p:nvPr/>
          </p:nvSpPr>
          <p:spPr bwMode="auto">
            <a:xfrm>
              <a:off x="7178" y="4063"/>
              <a:ext cx="5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2" name="Freeform 3280"/>
            <p:cNvSpPr/>
            <p:nvPr/>
          </p:nvSpPr>
          <p:spPr bwMode="auto">
            <a:xfrm>
              <a:off x="7319" y="3994"/>
              <a:ext cx="41" cy="55"/>
            </a:xfrm>
            <a:custGeom>
              <a:avLst/>
              <a:gdLst>
                <a:gd name="T0" fmla="*/ 19 w 27"/>
                <a:gd name="T1" fmla="*/ 35 h 37"/>
                <a:gd name="T2" fmla="*/ 16 w 27"/>
                <a:gd name="T3" fmla="*/ 36 h 37"/>
                <a:gd name="T4" fmla="*/ 5 w 27"/>
                <a:gd name="T5" fmla="*/ 35 h 37"/>
                <a:gd name="T6" fmla="*/ 0 w 27"/>
                <a:gd name="T7" fmla="*/ 37 h 37"/>
                <a:gd name="T8" fmla="*/ 12 w 27"/>
                <a:gd name="T9" fmla="*/ 28 h 37"/>
                <a:gd name="T10" fmla="*/ 21 w 27"/>
                <a:gd name="T11" fmla="*/ 8 h 37"/>
                <a:gd name="T12" fmla="*/ 25 w 27"/>
                <a:gd name="T13" fmla="*/ 0 h 37"/>
                <a:gd name="T14" fmla="*/ 27 w 27"/>
                <a:gd name="T15" fmla="*/ 0 h 37"/>
                <a:gd name="T16" fmla="*/ 19 w 27"/>
                <a:gd name="T1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7">
                  <a:moveTo>
                    <a:pt x="19" y="35"/>
                  </a:moveTo>
                  <a:cubicBezTo>
                    <a:pt x="18" y="35"/>
                    <a:pt x="16" y="36"/>
                    <a:pt x="16" y="36"/>
                  </a:cubicBezTo>
                  <a:cubicBezTo>
                    <a:pt x="13" y="28"/>
                    <a:pt x="9" y="34"/>
                    <a:pt x="5" y="35"/>
                  </a:cubicBezTo>
                  <a:cubicBezTo>
                    <a:pt x="3" y="36"/>
                    <a:pt x="2" y="36"/>
                    <a:pt x="0" y="37"/>
                  </a:cubicBezTo>
                  <a:cubicBezTo>
                    <a:pt x="2" y="32"/>
                    <a:pt x="7" y="30"/>
                    <a:pt x="12" y="28"/>
                  </a:cubicBezTo>
                  <a:cubicBezTo>
                    <a:pt x="20" y="24"/>
                    <a:pt x="24" y="17"/>
                    <a:pt x="21" y="8"/>
                  </a:cubicBezTo>
                  <a:cubicBezTo>
                    <a:pt x="19" y="3"/>
                    <a:pt x="22" y="2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12"/>
                    <a:pt x="25" y="24"/>
                    <a:pt x="19" y="35"/>
                  </a:cubicBezTo>
                  <a:close/>
                </a:path>
              </a:pathLst>
            </a:custGeom>
            <a:solidFill>
              <a:srgbClr val="D7A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3" name="Freeform 3281"/>
            <p:cNvSpPr/>
            <p:nvPr/>
          </p:nvSpPr>
          <p:spPr bwMode="auto">
            <a:xfrm>
              <a:off x="7247" y="4078"/>
              <a:ext cx="14" cy="6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1"/>
                    <a:pt x="6" y="0"/>
                    <a:pt x="9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E4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4" name="Freeform 3282"/>
            <p:cNvSpPr/>
            <p:nvPr/>
          </p:nvSpPr>
          <p:spPr bwMode="auto">
            <a:xfrm>
              <a:off x="7352" y="3430"/>
              <a:ext cx="134" cy="69"/>
            </a:xfrm>
            <a:custGeom>
              <a:avLst/>
              <a:gdLst>
                <a:gd name="T0" fmla="*/ 89 w 89"/>
                <a:gd name="T1" fmla="*/ 33 h 46"/>
                <a:gd name="T2" fmla="*/ 83 w 89"/>
                <a:gd name="T3" fmla="*/ 42 h 46"/>
                <a:gd name="T4" fmla="*/ 72 w 89"/>
                <a:gd name="T5" fmla="*/ 44 h 46"/>
                <a:gd name="T6" fmla="*/ 70 w 89"/>
                <a:gd name="T7" fmla="*/ 46 h 46"/>
                <a:gd name="T8" fmla="*/ 64 w 89"/>
                <a:gd name="T9" fmla="*/ 46 h 46"/>
                <a:gd name="T10" fmla="*/ 56 w 89"/>
                <a:gd name="T11" fmla="*/ 45 h 46"/>
                <a:gd name="T12" fmla="*/ 54 w 89"/>
                <a:gd name="T13" fmla="*/ 46 h 46"/>
                <a:gd name="T14" fmla="*/ 50 w 89"/>
                <a:gd name="T15" fmla="*/ 45 h 46"/>
                <a:gd name="T16" fmla="*/ 47 w 89"/>
                <a:gd name="T17" fmla="*/ 44 h 46"/>
                <a:gd name="T18" fmla="*/ 8 w 89"/>
                <a:gd name="T19" fmla="*/ 15 h 46"/>
                <a:gd name="T20" fmla="*/ 5 w 89"/>
                <a:gd name="T21" fmla="*/ 1 h 46"/>
                <a:gd name="T22" fmla="*/ 19 w 89"/>
                <a:gd name="T23" fmla="*/ 11 h 46"/>
                <a:gd name="T24" fmla="*/ 43 w 89"/>
                <a:gd name="T25" fmla="*/ 23 h 46"/>
                <a:gd name="T26" fmla="*/ 89 w 89"/>
                <a:gd name="T2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" h="46">
                  <a:moveTo>
                    <a:pt x="89" y="33"/>
                  </a:moveTo>
                  <a:cubicBezTo>
                    <a:pt x="89" y="37"/>
                    <a:pt x="87" y="40"/>
                    <a:pt x="83" y="42"/>
                  </a:cubicBezTo>
                  <a:cubicBezTo>
                    <a:pt x="78" y="38"/>
                    <a:pt x="76" y="38"/>
                    <a:pt x="72" y="44"/>
                  </a:cubicBezTo>
                  <a:cubicBezTo>
                    <a:pt x="71" y="45"/>
                    <a:pt x="71" y="45"/>
                    <a:pt x="70" y="46"/>
                  </a:cubicBezTo>
                  <a:cubicBezTo>
                    <a:pt x="68" y="46"/>
                    <a:pt x="66" y="46"/>
                    <a:pt x="64" y="46"/>
                  </a:cubicBezTo>
                  <a:cubicBezTo>
                    <a:pt x="62" y="44"/>
                    <a:pt x="59" y="45"/>
                    <a:pt x="56" y="45"/>
                  </a:cubicBezTo>
                  <a:cubicBezTo>
                    <a:pt x="55" y="46"/>
                    <a:pt x="55" y="46"/>
                    <a:pt x="54" y="46"/>
                  </a:cubicBezTo>
                  <a:cubicBezTo>
                    <a:pt x="52" y="46"/>
                    <a:pt x="51" y="46"/>
                    <a:pt x="50" y="45"/>
                  </a:cubicBezTo>
                  <a:cubicBezTo>
                    <a:pt x="49" y="45"/>
                    <a:pt x="48" y="44"/>
                    <a:pt x="47" y="44"/>
                  </a:cubicBezTo>
                  <a:cubicBezTo>
                    <a:pt x="34" y="35"/>
                    <a:pt x="17" y="30"/>
                    <a:pt x="8" y="15"/>
                  </a:cubicBezTo>
                  <a:cubicBezTo>
                    <a:pt x="5" y="11"/>
                    <a:pt x="0" y="7"/>
                    <a:pt x="5" y="1"/>
                  </a:cubicBezTo>
                  <a:cubicBezTo>
                    <a:pt x="12" y="0"/>
                    <a:pt x="16" y="6"/>
                    <a:pt x="19" y="11"/>
                  </a:cubicBezTo>
                  <a:cubicBezTo>
                    <a:pt x="25" y="19"/>
                    <a:pt x="33" y="23"/>
                    <a:pt x="43" y="23"/>
                  </a:cubicBezTo>
                  <a:cubicBezTo>
                    <a:pt x="59" y="23"/>
                    <a:pt x="75" y="26"/>
                    <a:pt x="89" y="33"/>
                  </a:cubicBezTo>
                  <a:close/>
                </a:path>
              </a:pathLst>
            </a:custGeom>
            <a:solidFill>
              <a:srgbClr val="F6C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5" name="Freeform 3283"/>
            <p:cNvSpPr/>
            <p:nvPr/>
          </p:nvSpPr>
          <p:spPr bwMode="auto">
            <a:xfrm>
              <a:off x="7379" y="3471"/>
              <a:ext cx="59" cy="40"/>
            </a:xfrm>
            <a:custGeom>
              <a:avLst/>
              <a:gdLst>
                <a:gd name="T0" fmla="*/ 31 w 39"/>
                <a:gd name="T1" fmla="*/ 27 h 27"/>
                <a:gd name="T2" fmla="*/ 8 w 39"/>
                <a:gd name="T3" fmla="*/ 12 h 27"/>
                <a:gd name="T4" fmla="*/ 5 w 39"/>
                <a:gd name="T5" fmla="*/ 10 h 27"/>
                <a:gd name="T6" fmla="*/ 6 w 39"/>
                <a:gd name="T7" fmla="*/ 10 h 27"/>
                <a:gd name="T8" fmla="*/ 3 w 39"/>
                <a:gd name="T9" fmla="*/ 3 h 27"/>
                <a:gd name="T10" fmla="*/ 11 w 39"/>
                <a:gd name="T11" fmla="*/ 4 h 27"/>
                <a:gd name="T12" fmla="*/ 33 w 39"/>
                <a:gd name="T13" fmla="*/ 15 h 27"/>
                <a:gd name="T14" fmla="*/ 33 w 39"/>
                <a:gd name="T15" fmla="*/ 15 h 27"/>
                <a:gd name="T16" fmla="*/ 37 w 39"/>
                <a:gd name="T17" fmla="*/ 17 h 27"/>
                <a:gd name="T18" fmla="*/ 37 w 39"/>
                <a:gd name="T19" fmla="*/ 17 h 27"/>
                <a:gd name="T20" fmla="*/ 39 w 39"/>
                <a:gd name="T21" fmla="*/ 19 h 27"/>
                <a:gd name="T22" fmla="*/ 31 w 3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7">
                  <a:moveTo>
                    <a:pt x="31" y="27"/>
                  </a:moveTo>
                  <a:cubicBezTo>
                    <a:pt x="22" y="24"/>
                    <a:pt x="14" y="19"/>
                    <a:pt x="8" y="12"/>
                  </a:cubicBezTo>
                  <a:cubicBezTo>
                    <a:pt x="7" y="11"/>
                    <a:pt x="7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8"/>
                    <a:pt x="0" y="7"/>
                    <a:pt x="3" y="3"/>
                  </a:cubicBezTo>
                  <a:cubicBezTo>
                    <a:pt x="5" y="0"/>
                    <a:pt x="8" y="3"/>
                    <a:pt x="11" y="4"/>
                  </a:cubicBezTo>
                  <a:cubicBezTo>
                    <a:pt x="18" y="9"/>
                    <a:pt x="25" y="13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6"/>
                    <a:pt x="36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38" y="23"/>
                    <a:pt x="36" y="27"/>
                    <a:pt x="31" y="27"/>
                  </a:cubicBezTo>
                  <a:close/>
                </a:path>
              </a:pathLst>
            </a:custGeom>
            <a:solidFill>
              <a:srgbClr val="FB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6" name="Freeform 3284"/>
            <p:cNvSpPr/>
            <p:nvPr/>
          </p:nvSpPr>
          <p:spPr bwMode="auto">
            <a:xfrm>
              <a:off x="7435" y="3496"/>
              <a:ext cx="13" cy="3"/>
            </a:xfrm>
            <a:custGeom>
              <a:avLst/>
              <a:gdLst>
                <a:gd name="T0" fmla="*/ 2 w 9"/>
                <a:gd name="T1" fmla="*/ 2 h 2"/>
                <a:gd name="T2" fmla="*/ 0 w 9"/>
                <a:gd name="T3" fmla="*/ 0 h 2"/>
                <a:gd name="T4" fmla="*/ 9 w 9"/>
                <a:gd name="T5" fmla="*/ 2 h 2"/>
                <a:gd name="T6" fmla="*/ 2 w 9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3" y="0"/>
                    <a:pt x="6" y="0"/>
                    <a:pt x="9" y="2"/>
                  </a:cubicBezTo>
                  <a:cubicBezTo>
                    <a:pt x="7" y="2"/>
                    <a:pt x="4" y="2"/>
                    <a:pt x="2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7" name="Freeform 3285"/>
            <p:cNvSpPr/>
            <p:nvPr/>
          </p:nvSpPr>
          <p:spPr bwMode="auto">
            <a:xfrm>
              <a:off x="7457" y="349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8" name="Freeform 3286"/>
            <p:cNvSpPr/>
            <p:nvPr/>
          </p:nvSpPr>
          <p:spPr bwMode="auto">
            <a:xfrm>
              <a:off x="7186" y="3747"/>
              <a:ext cx="46" cy="52"/>
            </a:xfrm>
            <a:custGeom>
              <a:avLst/>
              <a:gdLst>
                <a:gd name="T0" fmla="*/ 29 w 31"/>
                <a:gd name="T1" fmla="*/ 0 h 35"/>
                <a:gd name="T2" fmla="*/ 31 w 31"/>
                <a:gd name="T3" fmla="*/ 25 h 35"/>
                <a:gd name="T4" fmla="*/ 31 w 31"/>
                <a:gd name="T5" fmla="*/ 29 h 35"/>
                <a:gd name="T6" fmla="*/ 29 w 31"/>
                <a:gd name="T7" fmla="*/ 30 h 35"/>
                <a:gd name="T8" fmla="*/ 10 w 31"/>
                <a:gd name="T9" fmla="*/ 35 h 35"/>
                <a:gd name="T10" fmla="*/ 5 w 31"/>
                <a:gd name="T11" fmla="*/ 29 h 35"/>
                <a:gd name="T12" fmla="*/ 1 w 31"/>
                <a:gd name="T13" fmla="*/ 14 h 35"/>
                <a:gd name="T14" fmla="*/ 0 w 31"/>
                <a:gd name="T15" fmla="*/ 11 h 35"/>
                <a:gd name="T16" fmla="*/ 6 w 31"/>
                <a:gd name="T17" fmla="*/ 2 h 35"/>
                <a:gd name="T18" fmla="*/ 29 w 31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5">
                  <a:moveTo>
                    <a:pt x="29" y="0"/>
                  </a:moveTo>
                  <a:cubicBezTo>
                    <a:pt x="27" y="9"/>
                    <a:pt x="29" y="17"/>
                    <a:pt x="31" y="25"/>
                  </a:cubicBezTo>
                  <a:cubicBezTo>
                    <a:pt x="31" y="26"/>
                    <a:pt x="31" y="28"/>
                    <a:pt x="31" y="29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0" y="24"/>
                    <a:pt x="15" y="28"/>
                    <a:pt x="10" y="35"/>
                  </a:cubicBezTo>
                  <a:cubicBezTo>
                    <a:pt x="6" y="35"/>
                    <a:pt x="6" y="32"/>
                    <a:pt x="5" y="29"/>
                  </a:cubicBezTo>
                  <a:cubicBezTo>
                    <a:pt x="3" y="24"/>
                    <a:pt x="4" y="19"/>
                    <a:pt x="1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7"/>
                    <a:pt x="2" y="4"/>
                    <a:pt x="6" y="2"/>
                  </a:cubicBezTo>
                  <a:cubicBezTo>
                    <a:pt x="14" y="4"/>
                    <a:pt x="22" y="2"/>
                    <a:pt x="29" y="0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9" name="Freeform 3287"/>
            <p:cNvSpPr/>
            <p:nvPr/>
          </p:nvSpPr>
          <p:spPr bwMode="auto">
            <a:xfrm>
              <a:off x="7175" y="3726"/>
              <a:ext cx="20" cy="43"/>
            </a:xfrm>
            <a:custGeom>
              <a:avLst/>
              <a:gdLst>
                <a:gd name="T0" fmla="*/ 13 w 13"/>
                <a:gd name="T1" fmla="*/ 16 h 29"/>
                <a:gd name="T2" fmla="*/ 9 w 13"/>
                <a:gd name="T3" fmla="*/ 26 h 29"/>
                <a:gd name="T4" fmla="*/ 2 w 13"/>
                <a:gd name="T5" fmla="*/ 22 h 29"/>
                <a:gd name="T6" fmla="*/ 2 w 13"/>
                <a:gd name="T7" fmla="*/ 22 h 29"/>
                <a:gd name="T8" fmla="*/ 0 w 13"/>
                <a:gd name="T9" fmla="*/ 18 h 29"/>
                <a:gd name="T10" fmla="*/ 2 w 13"/>
                <a:gd name="T11" fmla="*/ 5 h 29"/>
                <a:gd name="T12" fmla="*/ 11 w 13"/>
                <a:gd name="T13" fmla="*/ 5 h 29"/>
                <a:gd name="T14" fmla="*/ 13 w 13"/>
                <a:gd name="T15" fmla="*/ 12 h 29"/>
                <a:gd name="T16" fmla="*/ 13 w 13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13" y="16"/>
                  </a:moveTo>
                  <a:cubicBezTo>
                    <a:pt x="13" y="20"/>
                    <a:pt x="11" y="23"/>
                    <a:pt x="9" y="26"/>
                  </a:cubicBezTo>
                  <a:cubicBezTo>
                    <a:pt x="4" y="29"/>
                    <a:pt x="3" y="25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19"/>
                    <a:pt x="0" y="18"/>
                  </a:cubicBezTo>
                  <a:cubicBezTo>
                    <a:pt x="0" y="13"/>
                    <a:pt x="0" y="9"/>
                    <a:pt x="2" y="5"/>
                  </a:cubicBezTo>
                  <a:cubicBezTo>
                    <a:pt x="5" y="0"/>
                    <a:pt x="6" y="0"/>
                    <a:pt x="11" y="5"/>
                  </a:cubicBezTo>
                  <a:cubicBezTo>
                    <a:pt x="13" y="7"/>
                    <a:pt x="11" y="10"/>
                    <a:pt x="13" y="12"/>
                  </a:cubicBezTo>
                  <a:cubicBezTo>
                    <a:pt x="13" y="14"/>
                    <a:pt x="13" y="15"/>
                    <a:pt x="13" y="16"/>
                  </a:cubicBezTo>
                  <a:close/>
                </a:path>
              </a:pathLst>
            </a:custGeom>
            <a:solidFill>
              <a:srgbClr val="C8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0" name="Freeform 3288"/>
            <p:cNvSpPr/>
            <p:nvPr/>
          </p:nvSpPr>
          <p:spPr bwMode="auto">
            <a:xfrm>
              <a:off x="7172" y="3759"/>
              <a:ext cx="24" cy="49"/>
            </a:xfrm>
            <a:custGeom>
              <a:avLst/>
              <a:gdLst>
                <a:gd name="T0" fmla="*/ 4 w 16"/>
                <a:gd name="T1" fmla="*/ 0 h 33"/>
                <a:gd name="T2" fmla="*/ 11 w 16"/>
                <a:gd name="T3" fmla="*/ 4 h 33"/>
                <a:gd name="T4" fmla="*/ 12 w 16"/>
                <a:gd name="T5" fmla="*/ 4 h 33"/>
                <a:gd name="T6" fmla="*/ 15 w 16"/>
                <a:gd name="T7" fmla="*/ 25 h 33"/>
                <a:gd name="T8" fmla="*/ 13 w 16"/>
                <a:gd name="T9" fmla="*/ 33 h 33"/>
                <a:gd name="T10" fmla="*/ 0 w 16"/>
                <a:gd name="T11" fmla="*/ 4 h 33"/>
                <a:gd name="T12" fmla="*/ 4 w 1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4" y="0"/>
                  </a:moveTo>
                  <a:cubicBezTo>
                    <a:pt x="6" y="2"/>
                    <a:pt x="8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4" y="18"/>
                    <a:pt x="15" y="25"/>
                  </a:cubicBezTo>
                  <a:cubicBezTo>
                    <a:pt x="15" y="28"/>
                    <a:pt x="16" y="31"/>
                    <a:pt x="13" y="33"/>
                  </a:cubicBezTo>
                  <a:cubicBezTo>
                    <a:pt x="8" y="24"/>
                    <a:pt x="3" y="1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1" name="Freeform 3289"/>
            <p:cNvSpPr/>
            <p:nvPr/>
          </p:nvSpPr>
          <p:spPr bwMode="auto">
            <a:xfrm>
              <a:off x="7129" y="3655"/>
              <a:ext cx="9" cy="12"/>
            </a:xfrm>
            <a:custGeom>
              <a:avLst/>
              <a:gdLst>
                <a:gd name="T0" fmla="*/ 2 w 6"/>
                <a:gd name="T1" fmla="*/ 8 h 8"/>
                <a:gd name="T2" fmla="*/ 0 w 6"/>
                <a:gd name="T3" fmla="*/ 0 h 8"/>
                <a:gd name="T4" fmla="*/ 2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6" y="1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EF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2" name="Freeform 3290"/>
            <p:cNvSpPr/>
            <p:nvPr/>
          </p:nvSpPr>
          <p:spPr bwMode="auto">
            <a:xfrm>
              <a:off x="7192" y="3733"/>
              <a:ext cx="4" cy="11"/>
            </a:xfrm>
            <a:custGeom>
              <a:avLst/>
              <a:gdLst>
                <a:gd name="T0" fmla="*/ 2 w 3"/>
                <a:gd name="T1" fmla="*/ 7 h 7"/>
                <a:gd name="T2" fmla="*/ 0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3" name="Freeform 3291"/>
            <p:cNvSpPr/>
            <p:nvPr/>
          </p:nvSpPr>
          <p:spPr bwMode="auto">
            <a:xfrm>
              <a:off x="7175" y="3753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4" name="Freeform 3292"/>
            <p:cNvSpPr/>
            <p:nvPr/>
          </p:nvSpPr>
          <p:spPr bwMode="auto">
            <a:xfrm>
              <a:off x="7169" y="375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5" name="Freeform 3293"/>
            <p:cNvSpPr/>
            <p:nvPr/>
          </p:nvSpPr>
          <p:spPr bwMode="auto">
            <a:xfrm>
              <a:off x="7229" y="374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6" name="Freeform 3294"/>
            <p:cNvSpPr/>
            <p:nvPr/>
          </p:nvSpPr>
          <p:spPr bwMode="auto">
            <a:xfrm>
              <a:off x="7166" y="375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FD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7" name="Freeform 3295"/>
            <p:cNvSpPr/>
            <p:nvPr/>
          </p:nvSpPr>
          <p:spPr bwMode="auto">
            <a:xfrm>
              <a:off x="7309" y="3810"/>
              <a:ext cx="16" cy="34"/>
            </a:xfrm>
            <a:custGeom>
              <a:avLst/>
              <a:gdLst>
                <a:gd name="T0" fmla="*/ 0 w 11"/>
                <a:gd name="T1" fmla="*/ 10 h 23"/>
                <a:gd name="T2" fmla="*/ 3 w 11"/>
                <a:gd name="T3" fmla="*/ 2 h 23"/>
                <a:gd name="T4" fmla="*/ 11 w 11"/>
                <a:gd name="T5" fmla="*/ 6 h 23"/>
                <a:gd name="T6" fmla="*/ 9 w 11"/>
                <a:gd name="T7" fmla="*/ 22 h 23"/>
                <a:gd name="T8" fmla="*/ 1 w 11"/>
                <a:gd name="T9" fmla="*/ 21 h 23"/>
                <a:gd name="T10" fmla="*/ 0 w 11"/>
                <a:gd name="T11" fmla="*/ 18 h 23"/>
                <a:gd name="T12" fmla="*/ 0 w 11"/>
                <a:gd name="T1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0" y="10"/>
                  </a:moveTo>
                  <a:cubicBezTo>
                    <a:pt x="1" y="7"/>
                    <a:pt x="2" y="5"/>
                    <a:pt x="3" y="2"/>
                  </a:cubicBezTo>
                  <a:cubicBezTo>
                    <a:pt x="7" y="0"/>
                    <a:pt x="10" y="1"/>
                    <a:pt x="11" y="6"/>
                  </a:cubicBezTo>
                  <a:cubicBezTo>
                    <a:pt x="11" y="11"/>
                    <a:pt x="11" y="16"/>
                    <a:pt x="9" y="22"/>
                  </a:cubicBezTo>
                  <a:cubicBezTo>
                    <a:pt x="6" y="23"/>
                    <a:pt x="4" y="23"/>
                    <a:pt x="1" y="21"/>
                  </a:cubicBezTo>
                  <a:cubicBezTo>
                    <a:pt x="1" y="20"/>
                    <a:pt x="1" y="19"/>
                    <a:pt x="0" y="18"/>
                  </a:cubicBezTo>
                  <a:cubicBezTo>
                    <a:pt x="0" y="15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B09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8" name="Freeform 3296"/>
            <p:cNvSpPr/>
            <p:nvPr/>
          </p:nvSpPr>
          <p:spPr bwMode="auto">
            <a:xfrm>
              <a:off x="7040" y="3655"/>
              <a:ext cx="123" cy="114"/>
            </a:xfrm>
            <a:custGeom>
              <a:avLst/>
              <a:gdLst>
                <a:gd name="T0" fmla="*/ 0 w 82"/>
                <a:gd name="T1" fmla="*/ 6 h 76"/>
                <a:gd name="T2" fmla="*/ 0 w 82"/>
                <a:gd name="T3" fmla="*/ 4 h 76"/>
                <a:gd name="T4" fmla="*/ 8 w 82"/>
                <a:gd name="T5" fmla="*/ 2 h 76"/>
                <a:gd name="T6" fmla="*/ 19 w 82"/>
                <a:gd name="T7" fmla="*/ 3 h 76"/>
                <a:gd name="T8" fmla="*/ 37 w 82"/>
                <a:gd name="T9" fmla="*/ 4 h 76"/>
                <a:gd name="T10" fmla="*/ 53 w 82"/>
                <a:gd name="T11" fmla="*/ 0 h 76"/>
                <a:gd name="T12" fmla="*/ 54 w 82"/>
                <a:gd name="T13" fmla="*/ 1 h 76"/>
                <a:gd name="T14" fmla="*/ 55 w 82"/>
                <a:gd name="T15" fmla="*/ 5 h 76"/>
                <a:gd name="T16" fmla="*/ 79 w 82"/>
                <a:gd name="T17" fmla="*/ 66 h 76"/>
                <a:gd name="T18" fmla="*/ 80 w 82"/>
                <a:gd name="T19" fmla="*/ 69 h 76"/>
                <a:gd name="T20" fmla="*/ 81 w 82"/>
                <a:gd name="T21" fmla="*/ 70 h 76"/>
                <a:gd name="T22" fmla="*/ 79 w 82"/>
                <a:gd name="T23" fmla="*/ 75 h 76"/>
                <a:gd name="T24" fmla="*/ 72 w 82"/>
                <a:gd name="T25" fmla="*/ 72 h 76"/>
                <a:gd name="T26" fmla="*/ 61 w 82"/>
                <a:gd name="T27" fmla="*/ 61 h 76"/>
                <a:gd name="T28" fmla="*/ 54 w 82"/>
                <a:gd name="T29" fmla="*/ 53 h 76"/>
                <a:gd name="T30" fmla="*/ 53 w 82"/>
                <a:gd name="T31" fmla="*/ 52 h 76"/>
                <a:gd name="T32" fmla="*/ 56 w 82"/>
                <a:gd name="T33" fmla="*/ 40 h 76"/>
                <a:gd name="T34" fmla="*/ 55 w 82"/>
                <a:gd name="T35" fmla="*/ 36 h 76"/>
                <a:gd name="T36" fmla="*/ 53 w 82"/>
                <a:gd name="T37" fmla="*/ 32 h 76"/>
                <a:gd name="T38" fmla="*/ 37 w 82"/>
                <a:gd name="T39" fmla="*/ 18 h 76"/>
                <a:gd name="T40" fmla="*/ 31 w 82"/>
                <a:gd name="T41" fmla="*/ 12 h 76"/>
                <a:gd name="T42" fmla="*/ 27 w 82"/>
                <a:gd name="T43" fmla="*/ 10 h 76"/>
                <a:gd name="T44" fmla="*/ 0 w 82"/>
                <a:gd name="T45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76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3" y="3"/>
                    <a:pt x="5" y="2"/>
                    <a:pt x="8" y="2"/>
                  </a:cubicBezTo>
                  <a:cubicBezTo>
                    <a:pt x="12" y="1"/>
                    <a:pt x="17" y="0"/>
                    <a:pt x="19" y="3"/>
                  </a:cubicBezTo>
                  <a:cubicBezTo>
                    <a:pt x="25" y="7"/>
                    <a:pt x="31" y="6"/>
                    <a:pt x="37" y="4"/>
                  </a:cubicBezTo>
                  <a:cubicBezTo>
                    <a:pt x="42" y="2"/>
                    <a:pt x="48" y="2"/>
                    <a:pt x="53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54" y="3"/>
                    <a:pt x="54" y="4"/>
                    <a:pt x="55" y="5"/>
                  </a:cubicBezTo>
                  <a:cubicBezTo>
                    <a:pt x="62" y="26"/>
                    <a:pt x="71" y="46"/>
                    <a:pt x="79" y="66"/>
                  </a:cubicBezTo>
                  <a:cubicBezTo>
                    <a:pt x="79" y="67"/>
                    <a:pt x="79" y="68"/>
                    <a:pt x="80" y="69"/>
                  </a:cubicBezTo>
                  <a:cubicBezTo>
                    <a:pt x="80" y="69"/>
                    <a:pt x="80" y="70"/>
                    <a:pt x="81" y="70"/>
                  </a:cubicBezTo>
                  <a:cubicBezTo>
                    <a:pt x="81" y="72"/>
                    <a:pt x="82" y="74"/>
                    <a:pt x="79" y="75"/>
                  </a:cubicBezTo>
                  <a:cubicBezTo>
                    <a:pt x="76" y="76"/>
                    <a:pt x="74" y="74"/>
                    <a:pt x="72" y="72"/>
                  </a:cubicBezTo>
                  <a:cubicBezTo>
                    <a:pt x="69" y="67"/>
                    <a:pt x="66" y="63"/>
                    <a:pt x="61" y="61"/>
                  </a:cubicBezTo>
                  <a:cubicBezTo>
                    <a:pt x="58" y="59"/>
                    <a:pt x="56" y="56"/>
                    <a:pt x="54" y="53"/>
                  </a:cubicBezTo>
                  <a:cubicBezTo>
                    <a:pt x="54" y="52"/>
                    <a:pt x="53" y="52"/>
                    <a:pt x="53" y="52"/>
                  </a:cubicBezTo>
                  <a:cubicBezTo>
                    <a:pt x="56" y="48"/>
                    <a:pt x="53" y="43"/>
                    <a:pt x="56" y="40"/>
                  </a:cubicBezTo>
                  <a:cubicBezTo>
                    <a:pt x="57" y="39"/>
                    <a:pt x="56" y="37"/>
                    <a:pt x="55" y="36"/>
                  </a:cubicBezTo>
                  <a:cubicBezTo>
                    <a:pt x="55" y="35"/>
                    <a:pt x="54" y="32"/>
                    <a:pt x="53" y="32"/>
                  </a:cubicBezTo>
                  <a:cubicBezTo>
                    <a:pt x="45" y="30"/>
                    <a:pt x="47" y="18"/>
                    <a:pt x="37" y="18"/>
                  </a:cubicBezTo>
                  <a:cubicBezTo>
                    <a:pt x="34" y="17"/>
                    <a:pt x="31" y="17"/>
                    <a:pt x="31" y="12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18" y="7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9" name="Freeform 3297"/>
            <p:cNvSpPr/>
            <p:nvPr/>
          </p:nvSpPr>
          <p:spPr bwMode="auto">
            <a:xfrm>
              <a:off x="7207" y="3823"/>
              <a:ext cx="45" cy="111"/>
            </a:xfrm>
            <a:custGeom>
              <a:avLst/>
              <a:gdLst>
                <a:gd name="T0" fmla="*/ 19 w 30"/>
                <a:gd name="T1" fmla="*/ 16 h 74"/>
                <a:gd name="T2" fmla="*/ 21 w 30"/>
                <a:gd name="T3" fmla="*/ 37 h 74"/>
                <a:gd name="T4" fmla="*/ 25 w 30"/>
                <a:gd name="T5" fmla="*/ 42 h 74"/>
                <a:gd name="T6" fmla="*/ 28 w 30"/>
                <a:gd name="T7" fmla="*/ 60 h 74"/>
                <a:gd name="T8" fmla="*/ 25 w 30"/>
                <a:gd name="T9" fmla="*/ 74 h 74"/>
                <a:gd name="T10" fmla="*/ 13 w 30"/>
                <a:gd name="T11" fmla="*/ 43 h 74"/>
                <a:gd name="T12" fmla="*/ 12 w 30"/>
                <a:gd name="T13" fmla="*/ 32 h 74"/>
                <a:gd name="T14" fmla="*/ 6 w 30"/>
                <a:gd name="T15" fmla="*/ 24 h 74"/>
                <a:gd name="T16" fmla="*/ 0 w 30"/>
                <a:gd name="T17" fmla="*/ 13 h 74"/>
                <a:gd name="T18" fmla="*/ 0 w 30"/>
                <a:gd name="T19" fmla="*/ 11 h 74"/>
                <a:gd name="T20" fmla="*/ 3 w 30"/>
                <a:gd name="T21" fmla="*/ 0 h 74"/>
                <a:gd name="T22" fmla="*/ 13 w 30"/>
                <a:gd name="T23" fmla="*/ 10 h 74"/>
                <a:gd name="T24" fmla="*/ 15 w 30"/>
                <a:gd name="T25" fmla="*/ 13 h 74"/>
                <a:gd name="T26" fmla="*/ 17 w 30"/>
                <a:gd name="T27" fmla="*/ 14 h 74"/>
                <a:gd name="T28" fmla="*/ 18 w 30"/>
                <a:gd name="T29" fmla="*/ 15 h 74"/>
                <a:gd name="T30" fmla="*/ 19 w 30"/>
                <a:gd name="T31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74">
                  <a:moveTo>
                    <a:pt x="19" y="16"/>
                  </a:moveTo>
                  <a:cubicBezTo>
                    <a:pt x="19" y="23"/>
                    <a:pt x="19" y="30"/>
                    <a:pt x="21" y="37"/>
                  </a:cubicBezTo>
                  <a:cubicBezTo>
                    <a:pt x="22" y="39"/>
                    <a:pt x="23" y="41"/>
                    <a:pt x="25" y="42"/>
                  </a:cubicBezTo>
                  <a:cubicBezTo>
                    <a:pt x="25" y="48"/>
                    <a:pt x="27" y="54"/>
                    <a:pt x="28" y="60"/>
                  </a:cubicBezTo>
                  <a:cubicBezTo>
                    <a:pt x="27" y="65"/>
                    <a:pt x="30" y="71"/>
                    <a:pt x="25" y="74"/>
                  </a:cubicBezTo>
                  <a:cubicBezTo>
                    <a:pt x="20" y="64"/>
                    <a:pt x="16" y="54"/>
                    <a:pt x="13" y="43"/>
                  </a:cubicBezTo>
                  <a:cubicBezTo>
                    <a:pt x="12" y="40"/>
                    <a:pt x="12" y="36"/>
                    <a:pt x="12" y="32"/>
                  </a:cubicBezTo>
                  <a:cubicBezTo>
                    <a:pt x="13" y="27"/>
                    <a:pt x="10" y="25"/>
                    <a:pt x="6" y="24"/>
                  </a:cubicBezTo>
                  <a:cubicBezTo>
                    <a:pt x="2" y="21"/>
                    <a:pt x="2" y="16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7"/>
                    <a:pt x="0" y="3"/>
                    <a:pt x="3" y="0"/>
                  </a:cubicBezTo>
                  <a:cubicBezTo>
                    <a:pt x="10" y="0"/>
                    <a:pt x="8" y="8"/>
                    <a:pt x="13" y="10"/>
                  </a:cubicBezTo>
                  <a:cubicBezTo>
                    <a:pt x="14" y="10"/>
                    <a:pt x="14" y="12"/>
                    <a:pt x="15" y="13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8" y="15"/>
                    <a:pt x="19" y="16"/>
                    <a:pt x="19" y="16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0" name="Freeform 3298"/>
            <p:cNvSpPr/>
            <p:nvPr/>
          </p:nvSpPr>
          <p:spPr bwMode="auto">
            <a:xfrm>
              <a:off x="7129" y="3741"/>
              <a:ext cx="43" cy="60"/>
            </a:xfrm>
            <a:custGeom>
              <a:avLst/>
              <a:gdLst>
                <a:gd name="T0" fmla="*/ 4 w 29"/>
                <a:gd name="T1" fmla="*/ 0 h 40"/>
                <a:gd name="T2" fmla="*/ 17 w 29"/>
                <a:gd name="T3" fmla="*/ 14 h 40"/>
                <a:gd name="T4" fmla="*/ 21 w 29"/>
                <a:gd name="T5" fmla="*/ 13 h 40"/>
                <a:gd name="T6" fmla="*/ 29 w 29"/>
                <a:gd name="T7" fmla="*/ 29 h 40"/>
                <a:gd name="T8" fmla="*/ 13 w 29"/>
                <a:gd name="T9" fmla="*/ 40 h 40"/>
                <a:gd name="T10" fmla="*/ 4 w 29"/>
                <a:gd name="T11" fmla="*/ 25 h 40"/>
                <a:gd name="T12" fmla="*/ 4 w 29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0">
                  <a:moveTo>
                    <a:pt x="4" y="0"/>
                  </a:moveTo>
                  <a:cubicBezTo>
                    <a:pt x="9" y="4"/>
                    <a:pt x="13" y="9"/>
                    <a:pt x="17" y="14"/>
                  </a:cubicBezTo>
                  <a:cubicBezTo>
                    <a:pt x="19" y="16"/>
                    <a:pt x="21" y="17"/>
                    <a:pt x="21" y="13"/>
                  </a:cubicBezTo>
                  <a:cubicBezTo>
                    <a:pt x="25" y="18"/>
                    <a:pt x="27" y="23"/>
                    <a:pt x="29" y="29"/>
                  </a:cubicBezTo>
                  <a:cubicBezTo>
                    <a:pt x="29" y="40"/>
                    <a:pt x="20" y="38"/>
                    <a:pt x="13" y="40"/>
                  </a:cubicBezTo>
                  <a:cubicBezTo>
                    <a:pt x="6" y="38"/>
                    <a:pt x="8" y="30"/>
                    <a:pt x="4" y="25"/>
                  </a:cubicBezTo>
                  <a:cubicBezTo>
                    <a:pt x="5" y="17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F3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1" name="Freeform 3299"/>
            <p:cNvSpPr/>
            <p:nvPr/>
          </p:nvSpPr>
          <p:spPr bwMode="auto">
            <a:xfrm>
              <a:off x="7144" y="3784"/>
              <a:ext cx="36" cy="48"/>
            </a:xfrm>
            <a:custGeom>
              <a:avLst/>
              <a:gdLst>
                <a:gd name="T0" fmla="*/ 4 w 24"/>
                <a:gd name="T1" fmla="*/ 10 h 32"/>
                <a:gd name="T2" fmla="*/ 9 w 24"/>
                <a:gd name="T3" fmla="*/ 6 h 32"/>
                <a:gd name="T4" fmla="*/ 19 w 24"/>
                <a:gd name="T5" fmla="*/ 0 h 32"/>
                <a:gd name="T6" fmla="*/ 23 w 24"/>
                <a:gd name="T7" fmla="*/ 8 h 32"/>
                <a:gd name="T8" fmla="*/ 23 w 24"/>
                <a:gd name="T9" fmla="*/ 16 h 32"/>
                <a:gd name="T10" fmla="*/ 10 w 24"/>
                <a:gd name="T11" fmla="*/ 32 h 32"/>
                <a:gd name="T12" fmla="*/ 4 w 24"/>
                <a:gd name="T1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2">
                  <a:moveTo>
                    <a:pt x="4" y="10"/>
                  </a:moveTo>
                  <a:cubicBezTo>
                    <a:pt x="4" y="7"/>
                    <a:pt x="6" y="6"/>
                    <a:pt x="9" y="6"/>
                  </a:cubicBezTo>
                  <a:cubicBezTo>
                    <a:pt x="13" y="5"/>
                    <a:pt x="17" y="4"/>
                    <a:pt x="19" y="0"/>
                  </a:cubicBezTo>
                  <a:cubicBezTo>
                    <a:pt x="20" y="3"/>
                    <a:pt x="22" y="5"/>
                    <a:pt x="23" y="8"/>
                  </a:cubicBezTo>
                  <a:cubicBezTo>
                    <a:pt x="24" y="11"/>
                    <a:pt x="23" y="14"/>
                    <a:pt x="23" y="16"/>
                  </a:cubicBezTo>
                  <a:cubicBezTo>
                    <a:pt x="20" y="22"/>
                    <a:pt x="19" y="30"/>
                    <a:pt x="10" y="32"/>
                  </a:cubicBezTo>
                  <a:cubicBezTo>
                    <a:pt x="5" y="25"/>
                    <a:pt x="0" y="19"/>
                    <a:pt x="4" y="10"/>
                  </a:cubicBezTo>
                  <a:close/>
                </a:path>
              </a:pathLst>
            </a:custGeom>
            <a:solidFill>
              <a:srgbClr val="EFC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2" name="Freeform 3300"/>
            <p:cNvSpPr/>
            <p:nvPr/>
          </p:nvSpPr>
          <p:spPr bwMode="auto">
            <a:xfrm>
              <a:off x="7184" y="3765"/>
              <a:ext cx="29" cy="72"/>
            </a:xfrm>
            <a:custGeom>
              <a:avLst/>
              <a:gdLst>
                <a:gd name="T0" fmla="*/ 5 w 19"/>
                <a:gd name="T1" fmla="*/ 29 h 48"/>
                <a:gd name="T2" fmla="*/ 1 w 19"/>
                <a:gd name="T3" fmla="*/ 9 h 48"/>
                <a:gd name="T4" fmla="*/ 4 w 19"/>
                <a:gd name="T5" fmla="*/ 0 h 48"/>
                <a:gd name="T6" fmla="*/ 8 w 19"/>
                <a:gd name="T7" fmla="*/ 11 h 48"/>
                <a:gd name="T8" fmla="*/ 11 w 19"/>
                <a:gd name="T9" fmla="*/ 23 h 48"/>
                <a:gd name="T10" fmla="*/ 16 w 19"/>
                <a:gd name="T11" fmla="*/ 47 h 48"/>
                <a:gd name="T12" fmla="*/ 13 w 19"/>
                <a:gd name="T13" fmla="*/ 48 h 48"/>
                <a:gd name="T14" fmla="*/ 5 w 19"/>
                <a:gd name="T15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8">
                  <a:moveTo>
                    <a:pt x="5" y="29"/>
                  </a:moveTo>
                  <a:cubicBezTo>
                    <a:pt x="5" y="22"/>
                    <a:pt x="2" y="15"/>
                    <a:pt x="1" y="9"/>
                  </a:cubicBezTo>
                  <a:cubicBezTo>
                    <a:pt x="0" y="5"/>
                    <a:pt x="0" y="2"/>
                    <a:pt x="4" y="0"/>
                  </a:cubicBezTo>
                  <a:cubicBezTo>
                    <a:pt x="7" y="3"/>
                    <a:pt x="7" y="7"/>
                    <a:pt x="8" y="11"/>
                  </a:cubicBezTo>
                  <a:cubicBezTo>
                    <a:pt x="9" y="15"/>
                    <a:pt x="8" y="19"/>
                    <a:pt x="11" y="23"/>
                  </a:cubicBezTo>
                  <a:cubicBezTo>
                    <a:pt x="19" y="30"/>
                    <a:pt x="15" y="39"/>
                    <a:pt x="16" y="47"/>
                  </a:cubicBezTo>
                  <a:cubicBezTo>
                    <a:pt x="15" y="48"/>
                    <a:pt x="14" y="48"/>
                    <a:pt x="13" y="48"/>
                  </a:cubicBezTo>
                  <a:cubicBezTo>
                    <a:pt x="10" y="42"/>
                    <a:pt x="7" y="36"/>
                    <a:pt x="5" y="29"/>
                  </a:cubicBezTo>
                  <a:close/>
                </a:path>
              </a:pathLst>
            </a:custGeom>
            <a:solidFill>
              <a:srgbClr val="F9F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3" name="Freeform 3301"/>
            <p:cNvSpPr/>
            <p:nvPr/>
          </p:nvSpPr>
          <p:spPr bwMode="auto">
            <a:xfrm>
              <a:off x="7168" y="3796"/>
              <a:ext cx="21" cy="33"/>
            </a:xfrm>
            <a:custGeom>
              <a:avLst/>
              <a:gdLst>
                <a:gd name="T0" fmla="*/ 3 w 14"/>
                <a:gd name="T1" fmla="*/ 6 h 22"/>
                <a:gd name="T2" fmla="*/ 7 w 14"/>
                <a:gd name="T3" fmla="*/ 0 h 22"/>
                <a:gd name="T4" fmla="*/ 14 w 14"/>
                <a:gd name="T5" fmla="*/ 17 h 22"/>
                <a:gd name="T6" fmla="*/ 12 w 14"/>
                <a:gd name="T7" fmla="*/ 22 h 22"/>
                <a:gd name="T8" fmla="*/ 5 w 14"/>
                <a:gd name="T9" fmla="*/ 22 h 22"/>
                <a:gd name="T10" fmla="*/ 3 w 14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3" y="6"/>
                  </a:moveTo>
                  <a:cubicBezTo>
                    <a:pt x="5" y="4"/>
                    <a:pt x="7" y="2"/>
                    <a:pt x="7" y="0"/>
                  </a:cubicBezTo>
                  <a:cubicBezTo>
                    <a:pt x="10" y="6"/>
                    <a:pt x="12" y="11"/>
                    <a:pt x="14" y="17"/>
                  </a:cubicBezTo>
                  <a:cubicBezTo>
                    <a:pt x="14" y="19"/>
                    <a:pt x="14" y="21"/>
                    <a:pt x="12" y="22"/>
                  </a:cubicBezTo>
                  <a:cubicBezTo>
                    <a:pt x="10" y="22"/>
                    <a:pt x="7" y="22"/>
                    <a:pt x="5" y="22"/>
                  </a:cubicBezTo>
                  <a:cubicBezTo>
                    <a:pt x="0" y="17"/>
                    <a:pt x="2" y="11"/>
                    <a:pt x="3" y="6"/>
                  </a:cubicBezTo>
                  <a:close/>
                </a:path>
              </a:pathLst>
            </a:custGeom>
            <a:solidFill>
              <a:srgbClr val="B79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4" name="Freeform 3302"/>
            <p:cNvSpPr/>
            <p:nvPr/>
          </p:nvSpPr>
          <p:spPr bwMode="auto">
            <a:xfrm>
              <a:off x="7216" y="3853"/>
              <a:ext cx="15" cy="35"/>
            </a:xfrm>
            <a:custGeom>
              <a:avLst/>
              <a:gdLst>
                <a:gd name="T0" fmla="*/ 0 w 10"/>
                <a:gd name="T1" fmla="*/ 4 h 23"/>
                <a:gd name="T2" fmla="*/ 7 w 10"/>
                <a:gd name="T3" fmla="*/ 2 h 23"/>
                <a:gd name="T4" fmla="*/ 9 w 10"/>
                <a:gd name="T5" fmla="*/ 10 h 23"/>
                <a:gd name="T6" fmla="*/ 7 w 10"/>
                <a:gd name="T7" fmla="*/ 23 h 23"/>
                <a:gd name="T8" fmla="*/ 0 w 10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0" y="4"/>
                  </a:moveTo>
                  <a:cubicBezTo>
                    <a:pt x="2" y="3"/>
                    <a:pt x="4" y="0"/>
                    <a:pt x="7" y="2"/>
                  </a:cubicBezTo>
                  <a:cubicBezTo>
                    <a:pt x="10" y="4"/>
                    <a:pt x="10" y="7"/>
                    <a:pt x="9" y="10"/>
                  </a:cubicBezTo>
                  <a:cubicBezTo>
                    <a:pt x="8" y="14"/>
                    <a:pt x="7" y="19"/>
                    <a:pt x="7" y="23"/>
                  </a:cubicBezTo>
                  <a:cubicBezTo>
                    <a:pt x="3" y="17"/>
                    <a:pt x="5" y="9"/>
                    <a:pt x="0" y="4"/>
                  </a:cubicBezTo>
                  <a:close/>
                </a:path>
              </a:pathLst>
            </a:custGeom>
            <a:solidFill>
              <a:srgbClr val="C7B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5" name="Freeform 3303"/>
            <p:cNvSpPr/>
            <p:nvPr/>
          </p:nvSpPr>
          <p:spPr bwMode="auto">
            <a:xfrm>
              <a:off x="7244" y="3925"/>
              <a:ext cx="14" cy="35"/>
            </a:xfrm>
            <a:custGeom>
              <a:avLst/>
              <a:gdLst>
                <a:gd name="T0" fmla="*/ 8 w 9"/>
                <a:gd name="T1" fmla="*/ 23 h 23"/>
                <a:gd name="T2" fmla="*/ 8 w 9"/>
                <a:gd name="T3" fmla="*/ 18 h 23"/>
                <a:gd name="T4" fmla="*/ 2 w 9"/>
                <a:gd name="T5" fmla="*/ 16 h 23"/>
                <a:gd name="T6" fmla="*/ 2 w 9"/>
                <a:gd name="T7" fmla="*/ 12 h 23"/>
                <a:gd name="T8" fmla="*/ 3 w 9"/>
                <a:gd name="T9" fmla="*/ 2 h 23"/>
                <a:gd name="T10" fmla="*/ 7 w 9"/>
                <a:gd name="T11" fmla="*/ 1 h 23"/>
                <a:gd name="T12" fmla="*/ 9 w 9"/>
                <a:gd name="T13" fmla="*/ 2 h 23"/>
                <a:gd name="T14" fmla="*/ 9 w 9"/>
                <a:gd name="T15" fmla="*/ 23 h 23"/>
                <a:gd name="T16" fmla="*/ 8 w 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3">
                  <a:moveTo>
                    <a:pt x="8" y="23"/>
                  </a:moveTo>
                  <a:cubicBezTo>
                    <a:pt x="8" y="22"/>
                    <a:pt x="8" y="20"/>
                    <a:pt x="8" y="18"/>
                  </a:cubicBezTo>
                  <a:cubicBezTo>
                    <a:pt x="7" y="14"/>
                    <a:pt x="5" y="14"/>
                    <a:pt x="2" y="16"/>
                  </a:cubicBezTo>
                  <a:cubicBezTo>
                    <a:pt x="2" y="15"/>
                    <a:pt x="2" y="13"/>
                    <a:pt x="2" y="12"/>
                  </a:cubicBezTo>
                  <a:cubicBezTo>
                    <a:pt x="0" y="9"/>
                    <a:pt x="2" y="5"/>
                    <a:pt x="3" y="2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9"/>
                    <a:pt x="9" y="16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lose/>
                </a:path>
              </a:pathLst>
            </a:custGeom>
            <a:solidFill>
              <a:srgbClr val="B97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6" name="Freeform 3304"/>
            <p:cNvSpPr/>
            <p:nvPr/>
          </p:nvSpPr>
          <p:spPr bwMode="auto">
            <a:xfrm>
              <a:off x="7208" y="3865"/>
              <a:ext cx="18" cy="38"/>
            </a:xfrm>
            <a:custGeom>
              <a:avLst/>
              <a:gdLst>
                <a:gd name="T0" fmla="*/ 5 w 12"/>
                <a:gd name="T1" fmla="*/ 25 h 25"/>
                <a:gd name="T2" fmla="*/ 1 w 12"/>
                <a:gd name="T3" fmla="*/ 0 h 25"/>
                <a:gd name="T4" fmla="*/ 9 w 12"/>
                <a:gd name="T5" fmla="*/ 18 h 25"/>
                <a:gd name="T6" fmla="*/ 5 w 12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5">
                  <a:moveTo>
                    <a:pt x="5" y="25"/>
                  </a:moveTo>
                  <a:cubicBezTo>
                    <a:pt x="4" y="17"/>
                    <a:pt x="0" y="9"/>
                    <a:pt x="1" y="0"/>
                  </a:cubicBezTo>
                  <a:cubicBezTo>
                    <a:pt x="3" y="6"/>
                    <a:pt x="5" y="13"/>
                    <a:pt x="9" y="18"/>
                  </a:cubicBezTo>
                  <a:cubicBezTo>
                    <a:pt x="12" y="22"/>
                    <a:pt x="9" y="25"/>
                    <a:pt x="5" y="25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7" name="Freeform 3305"/>
            <p:cNvSpPr/>
            <p:nvPr/>
          </p:nvSpPr>
          <p:spPr bwMode="auto">
            <a:xfrm>
              <a:off x="7184" y="3822"/>
              <a:ext cx="17" cy="28"/>
            </a:xfrm>
            <a:custGeom>
              <a:avLst/>
              <a:gdLst>
                <a:gd name="T0" fmla="*/ 1 w 11"/>
                <a:gd name="T1" fmla="*/ 4 h 19"/>
                <a:gd name="T2" fmla="*/ 3 w 11"/>
                <a:gd name="T3" fmla="*/ 0 h 19"/>
                <a:gd name="T4" fmla="*/ 3 w 11"/>
                <a:gd name="T5" fmla="*/ 0 h 19"/>
                <a:gd name="T6" fmla="*/ 5 w 11"/>
                <a:gd name="T7" fmla="*/ 2 h 19"/>
                <a:gd name="T8" fmla="*/ 11 w 11"/>
                <a:gd name="T9" fmla="*/ 16 h 19"/>
                <a:gd name="T10" fmla="*/ 5 w 11"/>
                <a:gd name="T11" fmla="*/ 19 h 19"/>
                <a:gd name="T12" fmla="*/ 1 w 11"/>
                <a:gd name="T13" fmla="*/ 6 h 19"/>
                <a:gd name="T14" fmla="*/ 1 w 11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1" y="4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7" y="7"/>
                    <a:pt x="9" y="11"/>
                    <a:pt x="11" y="16"/>
                  </a:cubicBezTo>
                  <a:cubicBezTo>
                    <a:pt x="9" y="17"/>
                    <a:pt x="7" y="18"/>
                    <a:pt x="5" y="19"/>
                  </a:cubicBezTo>
                  <a:cubicBezTo>
                    <a:pt x="5" y="14"/>
                    <a:pt x="3" y="10"/>
                    <a:pt x="1" y="6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E3B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8" name="Freeform 3306"/>
            <p:cNvSpPr/>
            <p:nvPr/>
          </p:nvSpPr>
          <p:spPr bwMode="auto">
            <a:xfrm>
              <a:off x="7241" y="3910"/>
              <a:ext cx="14" cy="33"/>
            </a:xfrm>
            <a:custGeom>
              <a:avLst/>
              <a:gdLst>
                <a:gd name="T0" fmla="*/ 6 w 9"/>
                <a:gd name="T1" fmla="*/ 12 h 22"/>
                <a:gd name="T2" fmla="*/ 4 w 9"/>
                <a:gd name="T3" fmla="*/ 22 h 22"/>
                <a:gd name="T4" fmla="*/ 2 w 9"/>
                <a:gd name="T5" fmla="*/ 16 h 22"/>
                <a:gd name="T6" fmla="*/ 4 w 9"/>
                <a:gd name="T7" fmla="*/ 0 h 22"/>
                <a:gd name="T8" fmla="*/ 5 w 9"/>
                <a:gd name="T9" fmla="*/ 1 h 22"/>
                <a:gd name="T10" fmla="*/ 6 w 9"/>
                <a:gd name="T11" fmla="*/ 1 h 22"/>
                <a:gd name="T12" fmla="*/ 6 w 9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6" y="12"/>
                  </a:moveTo>
                  <a:cubicBezTo>
                    <a:pt x="5" y="15"/>
                    <a:pt x="5" y="19"/>
                    <a:pt x="4" y="22"/>
                  </a:cubicBezTo>
                  <a:cubicBezTo>
                    <a:pt x="2" y="21"/>
                    <a:pt x="2" y="18"/>
                    <a:pt x="2" y="16"/>
                  </a:cubicBezTo>
                  <a:cubicBezTo>
                    <a:pt x="3" y="11"/>
                    <a:pt x="0" y="5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9" y="8"/>
                    <a:pt x="6" y="12"/>
                  </a:cubicBezTo>
                  <a:close/>
                </a:path>
              </a:pathLst>
            </a:custGeom>
            <a:solidFill>
              <a:srgbClr val="F1E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9" name="Freeform 3307"/>
            <p:cNvSpPr/>
            <p:nvPr/>
          </p:nvSpPr>
          <p:spPr bwMode="auto">
            <a:xfrm>
              <a:off x="7225" y="3912"/>
              <a:ext cx="7" cy="40"/>
            </a:xfrm>
            <a:custGeom>
              <a:avLst/>
              <a:gdLst>
                <a:gd name="T0" fmla="*/ 3 w 5"/>
                <a:gd name="T1" fmla="*/ 27 h 27"/>
                <a:gd name="T2" fmla="*/ 1 w 5"/>
                <a:gd name="T3" fmla="*/ 12 h 27"/>
                <a:gd name="T4" fmla="*/ 1 w 5"/>
                <a:gd name="T5" fmla="*/ 0 h 27"/>
                <a:gd name="T6" fmla="*/ 5 w 5"/>
                <a:gd name="T7" fmla="*/ 8 h 27"/>
                <a:gd name="T8" fmla="*/ 3 w 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7">
                  <a:moveTo>
                    <a:pt x="3" y="27"/>
                  </a:moveTo>
                  <a:cubicBezTo>
                    <a:pt x="0" y="22"/>
                    <a:pt x="2" y="17"/>
                    <a:pt x="1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4" y="2"/>
                    <a:pt x="5" y="4"/>
                    <a:pt x="5" y="8"/>
                  </a:cubicBezTo>
                  <a:cubicBezTo>
                    <a:pt x="1" y="14"/>
                    <a:pt x="4" y="20"/>
                    <a:pt x="3" y="27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0" name="Freeform 3308"/>
            <p:cNvSpPr/>
            <p:nvPr/>
          </p:nvSpPr>
          <p:spPr bwMode="auto">
            <a:xfrm>
              <a:off x="7210" y="3904"/>
              <a:ext cx="9" cy="21"/>
            </a:xfrm>
            <a:custGeom>
              <a:avLst/>
              <a:gdLst>
                <a:gd name="T0" fmla="*/ 6 w 6"/>
                <a:gd name="T1" fmla="*/ 10 h 14"/>
                <a:gd name="T2" fmla="*/ 5 w 6"/>
                <a:gd name="T3" fmla="*/ 14 h 14"/>
                <a:gd name="T4" fmla="*/ 4 w 6"/>
                <a:gd name="T5" fmla="*/ 0 h 14"/>
                <a:gd name="T6" fmla="*/ 6 w 6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0"/>
                  </a:moveTo>
                  <a:cubicBezTo>
                    <a:pt x="6" y="12"/>
                    <a:pt x="6" y="13"/>
                    <a:pt x="5" y="14"/>
                  </a:cubicBezTo>
                  <a:cubicBezTo>
                    <a:pt x="3" y="10"/>
                    <a:pt x="0" y="6"/>
                    <a:pt x="4" y="0"/>
                  </a:cubicBezTo>
                  <a:cubicBezTo>
                    <a:pt x="4" y="4"/>
                    <a:pt x="4" y="7"/>
                    <a:pt x="6" y="10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1" name="Freeform 3309"/>
            <p:cNvSpPr/>
            <p:nvPr/>
          </p:nvSpPr>
          <p:spPr bwMode="auto">
            <a:xfrm>
              <a:off x="7120" y="3657"/>
              <a:ext cx="3" cy="6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1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EE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2" name="Freeform 3310"/>
            <p:cNvSpPr/>
            <p:nvPr/>
          </p:nvSpPr>
          <p:spPr bwMode="auto">
            <a:xfrm>
              <a:off x="7204" y="3837"/>
              <a:ext cx="4" cy="6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0 h 4"/>
                <a:gd name="T4" fmla="*/ 2 w 3"/>
                <a:gd name="T5" fmla="*/ 3 h 4"/>
                <a:gd name="T6" fmla="*/ 2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3" name="Freeform 3311"/>
            <p:cNvSpPr/>
            <p:nvPr/>
          </p:nvSpPr>
          <p:spPr bwMode="auto">
            <a:xfrm>
              <a:off x="7235" y="393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4" name="Freeform 3312"/>
            <p:cNvSpPr/>
            <p:nvPr/>
          </p:nvSpPr>
          <p:spPr bwMode="auto">
            <a:xfrm>
              <a:off x="7159" y="3754"/>
              <a:ext cx="1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3D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5" name="Freeform 3313"/>
            <p:cNvSpPr/>
            <p:nvPr/>
          </p:nvSpPr>
          <p:spPr bwMode="auto">
            <a:xfrm>
              <a:off x="7189" y="38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79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6" name="Freeform 3314"/>
            <p:cNvSpPr/>
            <p:nvPr/>
          </p:nvSpPr>
          <p:spPr bwMode="auto">
            <a:xfrm>
              <a:off x="7225" y="3907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7" name="Freeform 3315"/>
            <p:cNvSpPr/>
            <p:nvPr/>
          </p:nvSpPr>
          <p:spPr bwMode="auto">
            <a:xfrm>
              <a:off x="7222" y="3916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8" name="Freeform 3316"/>
            <p:cNvSpPr/>
            <p:nvPr/>
          </p:nvSpPr>
          <p:spPr bwMode="auto">
            <a:xfrm>
              <a:off x="7232" y="39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8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9" name="Freeform 3317"/>
            <p:cNvSpPr/>
            <p:nvPr/>
          </p:nvSpPr>
          <p:spPr bwMode="auto">
            <a:xfrm>
              <a:off x="6991" y="3667"/>
              <a:ext cx="105" cy="122"/>
            </a:xfrm>
            <a:custGeom>
              <a:avLst/>
              <a:gdLst>
                <a:gd name="T0" fmla="*/ 0 w 70"/>
                <a:gd name="T1" fmla="*/ 7 h 81"/>
                <a:gd name="T2" fmla="*/ 24 w 70"/>
                <a:gd name="T3" fmla="*/ 3 h 81"/>
                <a:gd name="T4" fmla="*/ 45 w 70"/>
                <a:gd name="T5" fmla="*/ 7 h 81"/>
                <a:gd name="T6" fmla="*/ 44 w 70"/>
                <a:gd name="T7" fmla="*/ 7 h 81"/>
                <a:gd name="T8" fmla="*/ 42 w 70"/>
                <a:gd name="T9" fmla="*/ 12 h 81"/>
                <a:gd name="T10" fmla="*/ 54 w 70"/>
                <a:gd name="T11" fmla="*/ 28 h 81"/>
                <a:gd name="T12" fmla="*/ 60 w 70"/>
                <a:gd name="T13" fmla="*/ 35 h 81"/>
                <a:gd name="T14" fmla="*/ 67 w 70"/>
                <a:gd name="T15" fmla="*/ 53 h 81"/>
                <a:gd name="T16" fmla="*/ 58 w 70"/>
                <a:gd name="T17" fmla="*/ 74 h 81"/>
                <a:gd name="T18" fmla="*/ 39 w 70"/>
                <a:gd name="T19" fmla="*/ 79 h 81"/>
                <a:gd name="T20" fmla="*/ 36 w 70"/>
                <a:gd name="T21" fmla="*/ 78 h 81"/>
                <a:gd name="T22" fmla="*/ 32 w 70"/>
                <a:gd name="T23" fmla="*/ 74 h 81"/>
                <a:gd name="T24" fmla="*/ 30 w 70"/>
                <a:gd name="T25" fmla="*/ 72 h 81"/>
                <a:gd name="T26" fmla="*/ 30 w 70"/>
                <a:gd name="T27" fmla="*/ 64 h 81"/>
                <a:gd name="T28" fmla="*/ 44 w 70"/>
                <a:gd name="T29" fmla="*/ 57 h 81"/>
                <a:gd name="T30" fmla="*/ 51 w 70"/>
                <a:gd name="T31" fmla="*/ 51 h 81"/>
                <a:gd name="T32" fmla="*/ 17 w 70"/>
                <a:gd name="T33" fmla="*/ 35 h 81"/>
                <a:gd name="T34" fmla="*/ 11 w 70"/>
                <a:gd name="T35" fmla="*/ 31 h 81"/>
                <a:gd name="T36" fmla="*/ 13 w 70"/>
                <a:gd name="T37" fmla="*/ 22 h 81"/>
                <a:gd name="T38" fmla="*/ 23 w 70"/>
                <a:gd name="T39" fmla="*/ 18 h 81"/>
                <a:gd name="T40" fmla="*/ 23 w 70"/>
                <a:gd name="T41" fmla="*/ 10 h 81"/>
                <a:gd name="T42" fmla="*/ 15 w 70"/>
                <a:gd name="T43" fmla="*/ 9 h 81"/>
                <a:gd name="T44" fmla="*/ 0 w 70"/>
                <a:gd name="T45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81">
                  <a:moveTo>
                    <a:pt x="0" y="7"/>
                  </a:moveTo>
                  <a:cubicBezTo>
                    <a:pt x="8" y="8"/>
                    <a:pt x="16" y="6"/>
                    <a:pt x="24" y="3"/>
                  </a:cubicBezTo>
                  <a:cubicBezTo>
                    <a:pt x="32" y="0"/>
                    <a:pt x="39" y="1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8"/>
                    <a:pt x="43" y="10"/>
                    <a:pt x="42" y="12"/>
                  </a:cubicBezTo>
                  <a:cubicBezTo>
                    <a:pt x="44" y="19"/>
                    <a:pt x="46" y="25"/>
                    <a:pt x="54" y="28"/>
                  </a:cubicBezTo>
                  <a:cubicBezTo>
                    <a:pt x="57" y="29"/>
                    <a:pt x="59" y="32"/>
                    <a:pt x="60" y="35"/>
                  </a:cubicBezTo>
                  <a:cubicBezTo>
                    <a:pt x="62" y="41"/>
                    <a:pt x="66" y="47"/>
                    <a:pt x="67" y="53"/>
                  </a:cubicBezTo>
                  <a:cubicBezTo>
                    <a:pt x="70" y="65"/>
                    <a:pt x="69" y="68"/>
                    <a:pt x="58" y="74"/>
                  </a:cubicBezTo>
                  <a:cubicBezTo>
                    <a:pt x="52" y="77"/>
                    <a:pt x="46" y="81"/>
                    <a:pt x="39" y="79"/>
                  </a:cubicBezTo>
                  <a:cubicBezTo>
                    <a:pt x="38" y="79"/>
                    <a:pt x="37" y="78"/>
                    <a:pt x="36" y="78"/>
                  </a:cubicBezTo>
                  <a:cubicBezTo>
                    <a:pt x="34" y="77"/>
                    <a:pt x="34" y="75"/>
                    <a:pt x="32" y="74"/>
                  </a:cubicBezTo>
                  <a:cubicBezTo>
                    <a:pt x="32" y="73"/>
                    <a:pt x="31" y="73"/>
                    <a:pt x="30" y="72"/>
                  </a:cubicBezTo>
                  <a:cubicBezTo>
                    <a:pt x="29" y="69"/>
                    <a:pt x="28" y="67"/>
                    <a:pt x="30" y="64"/>
                  </a:cubicBezTo>
                  <a:cubicBezTo>
                    <a:pt x="33" y="60"/>
                    <a:pt x="38" y="57"/>
                    <a:pt x="44" y="57"/>
                  </a:cubicBezTo>
                  <a:cubicBezTo>
                    <a:pt x="47" y="57"/>
                    <a:pt x="51" y="56"/>
                    <a:pt x="51" y="51"/>
                  </a:cubicBezTo>
                  <a:cubicBezTo>
                    <a:pt x="37" y="51"/>
                    <a:pt x="25" y="49"/>
                    <a:pt x="17" y="35"/>
                  </a:cubicBezTo>
                  <a:cubicBezTo>
                    <a:pt x="16" y="33"/>
                    <a:pt x="13" y="32"/>
                    <a:pt x="11" y="31"/>
                  </a:cubicBezTo>
                  <a:cubicBezTo>
                    <a:pt x="7" y="27"/>
                    <a:pt x="9" y="24"/>
                    <a:pt x="13" y="22"/>
                  </a:cubicBezTo>
                  <a:cubicBezTo>
                    <a:pt x="17" y="22"/>
                    <a:pt x="20" y="20"/>
                    <a:pt x="23" y="18"/>
                  </a:cubicBezTo>
                  <a:cubicBezTo>
                    <a:pt x="27" y="16"/>
                    <a:pt x="27" y="13"/>
                    <a:pt x="23" y="10"/>
                  </a:cubicBezTo>
                  <a:cubicBezTo>
                    <a:pt x="20" y="9"/>
                    <a:pt x="18" y="9"/>
                    <a:pt x="15" y="9"/>
                  </a:cubicBezTo>
                  <a:cubicBezTo>
                    <a:pt x="10" y="9"/>
                    <a:pt x="5" y="10"/>
                    <a:pt x="0" y="7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0" name="Freeform 3318"/>
            <p:cNvSpPr/>
            <p:nvPr/>
          </p:nvSpPr>
          <p:spPr bwMode="auto">
            <a:xfrm>
              <a:off x="7040" y="3747"/>
              <a:ext cx="69" cy="70"/>
            </a:xfrm>
            <a:custGeom>
              <a:avLst/>
              <a:gdLst>
                <a:gd name="T0" fmla="*/ 3 w 46"/>
                <a:gd name="T1" fmla="*/ 23 h 47"/>
                <a:gd name="T2" fmla="*/ 22 w 46"/>
                <a:gd name="T3" fmla="*/ 17 h 47"/>
                <a:gd name="T4" fmla="*/ 34 w 46"/>
                <a:gd name="T5" fmla="*/ 0 h 47"/>
                <a:gd name="T6" fmla="*/ 38 w 46"/>
                <a:gd name="T7" fmla="*/ 8 h 47"/>
                <a:gd name="T8" fmla="*/ 40 w 46"/>
                <a:gd name="T9" fmla="*/ 12 h 47"/>
                <a:gd name="T10" fmla="*/ 40 w 46"/>
                <a:gd name="T11" fmla="*/ 12 h 47"/>
                <a:gd name="T12" fmla="*/ 45 w 46"/>
                <a:gd name="T13" fmla="*/ 30 h 47"/>
                <a:gd name="T14" fmla="*/ 37 w 46"/>
                <a:gd name="T15" fmla="*/ 41 h 47"/>
                <a:gd name="T16" fmla="*/ 35 w 46"/>
                <a:gd name="T17" fmla="*/ 39 h 47"/>
                <a:gd name="T18" fmla="*/ 30 w 46"/>
                <a:gd name="T19" fmla="*/ 36 h 47"/>
                <a:gd name="T20" fmla="*/ 25 w 46"/>
                <a:gd name="T21" fmla="*/ 35 h 47"/>
                <a:gd name="T22" fmla="*/ 24 w 46"/>
                <a:gd name="T23" fmla="*/ 38 h 47"/>
                <a:gd name="T24" fmla="*/ 23 w 46"/>
                <a:gd name="T25" fmla="*/ 42 h 47"/>
                <a:gd name="T26" fmla="*/ 15 w 46"/>
                <a:gd name="T27" fmla="*/ 47 h 47"/>
                <a:gd name="T28" fmla="*/ 12 w 46"/>
                <a:gd name="T29" fmla="*/ 46 h 47"/>
                <a:gd name="T30" fmla="*/ 8 w 46"/>
                <a:gd name="T31" fmla="*/ 41 h 47"/>
                <a:gd name="T32" fmla="*/ 3 w 46"/>
                <a:gd name="T3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47">
                  <a:moveTo>
                    <a:pt x="3" y="23"/>
                  </a:moveTo>
                  <a:cubicBezTo>
                    <a:pt x="10" y="24"/>
                    <a:pt x="16" y="20"/>
                    <a:pt x="22" y="17"/>
                  </a:cubicBezTo>
                  <a:cubicBezTo>
                    <a:pt x="31" y="14"/>
                    <a:pt x="36" y="9"/>
                    <a:pt x="34" y="0"/>
                  </a:cubicBezTo>
                  <a:cubicBezTo>
                    <a:pt x="36" y="2"/>
                    <a:pt x="38" y="5"/>
                    <a:pt x="38" y="8"/>
                  </a:cubicBezTo>
                  <a:cubicBezTo>
                    <a:pt x="39" y="9"/>
                    <a:pt x="39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2" y="17"/>
                    <a:pt x="43" y="24"/>
                    <a:pt x="45" y="30"/>
                  </a:cubicBezTo>
                  <a:cubicBezTo>
                    <a:pt x="46" y="35"/>
                    <a:pt x="45" y="41"/>
                    <a:pt x="37" y="41"/>
                  </a:cubicBezTo>
                  <a:cubicBezTo>
                    <a:pt x="36" y="40"/>
                    <a:pt x="36" y="40"/>
                    <a:pt x="35" y="39"/>
                  </a:cubicBezTo>
                  <a:cubicBezTo>
                    <a:pt x="33" y="38"/>
                    <a:pt x="32" y="37"/>
                    <a:pt x="30" y="36"/>
                  </a:cubicBezTo>
                  <a:cubicBezTo>
                    <a:pt x="29" y="35"/>
                    <a:pt x="27" y="34"/>
                    <a:pt x="25" y="35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40"/>
                    <a:pt x="23" y="41"/>
                    <a:pt x="23" y="42"/>
                  </a:cubicBezTo>
                  <a:cubicBezTo>
                    <a:pt x="21" y="45"/>
                    <a:pt x="18" y="47"/>
                    <a:pt x="15" y="47"/>
                  </a:cubicBezTo>
                  <a:cubicBezTo>
                    <a:pt x="14" y="47"/>
                    <a:pt x="13" y="46"/>
                    <a:pt x="12" y="46"/>
                  </a:cubicBezTo>
                  <a:cubicBezTo>
                    <a:pt x="11" y="44"/>
                    <a:pt x="10" y="43"/>
                    <a:pt x="8" y="41"/>
                  </a:cubicBezTo>
                  <a:cubicBezTo>
                    <a:pt x="6" y="35"/>
                    <a:pt x="0" y="31"/>
                    <a:pt x="3" y="23"/>
                  </a:cubicBezTo>
                  <a:close/>
                </a:path>
              </a:pathLst>
            </a:custGeom>
            <a:solidFill>
              <a:srgbClr val="FB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1" name="Freeform 3319"/>
            <p:cNvSpPr/>
            <p:nvPr/>
          </p:nvSpPr>
          <p:spPr bwMode="auto">
            <a:xfrm>
              <a:off x="7087" y="3765"/>
              <a:ext cx="33" cy="67"/>
            </a:xfrm>
            <a:custGeom>
              <a:avLst/>
              <a:gdLst>
                <a:gd name="T0" fmla="*/ 5 w 22"/>
                <a:gd name="T1" fmla="*/ 25 h 45"/>
                <a:gd name="T2" fmla="*/ 10 w 22"/>
                <a:gd name="T3" fmla="*/ 21 h 45"/>
                <a:gd name="T4" fmla="*/ 9 w 22"/>
                <a:gd name="T5" fmla="*/ 0 h 45"/>
                <a:gd name="T6" fmla="*/ 21 w 22"/>
                <a:gd name="T7" fmla="*/ 21 h 45"/>
                <a:gd name="T8" fmla="*/ 22 w 22"/>
                <a:gd name="T9" fmla="*/ 36 h 45"/>
                <a:gd name="T10" fmla="*/ 13 w 22"/>
                <a:gd name="T11" fmla="*/ 45 h 45"/>
                <a:gd name="T12" fmla="*/ 2 w 22"/>
                <a:gd name="T13" fmla="*/ 38 h 45"/>
                <a:gd name="T14" fmla="*/ 5 w 22"/>
                <a:gd name="T1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5">
                  <a:moveTo>
                    <a:pt x="5" y="25"/>
                  </a:moveTo>
                  <a:cubicBezTo>
                    <a:pt x="10" y="27"/>
                    <a:pt x="12" y="26"/>
                    <a:pt x="10" y="21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4" y="6"/>
                    <a:pt x="16" y="14"/>
                    <a:pt x="21" y="21"/>
                  </a:cubicBezTo>
                  <a:cubicBezTo>
                    <a:pt x="21" y="26"/>
                    <a:pt x="22" y="31"/>
                    <a:pt x="22" y="36"/>
                  </a:cubicBezTo>
                  <a:cubicBezTo>
                    <a:pt x="21" y="41"/>
                    <a:pt x="18" y="44"/>
                    <a:pt x="13" y="45"/>
                  </a:cubicBezTo>
                  <a:cubicBezTo>
                    <a:pt x="8" y="45"/>
                    <a:pt x="5" y="41"/>
                    <a:pt x="2" y="38"/>
                  </a:cubicBezTo>
                  <a:cubicBezTo>
                    <a:pt x="1" y="33"/>
                    <a:pt x="0" y="28"/>
                    <a:pt x="5" y="25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2" name="Freeform 3320"/>
            <p:cNvSpPr/>
            <p:nvPr/>
          </p:nvSpPr>
          <p:spPr bwMode="auto">
            <a:xfrm>
              <a:off x="7129" y="3778"/>
              <a:ext cx="45" cy="98"/>
            </a:xfrm>
            <a:custGeom>
              <a:avLst/>
              <a:gdLst>
                <a:gd name="T0" fmla="*/ 14 w 30"/>
                <a:gd name="T1" fmla="*/ 14 h 65"/>
                <a:gd name="T2" fmla="*/ 21 w 30"/>
                <a:gd name="T3" fmla="*/ 35 h 65"/>
                <a:gd name="T4" fmla="*/ 26 w 30"/>
                <a:gd name="T5" fmla="*/ 44 h 65"/>
                <a:gd name="T6" fmla="*/ 27 w 30"/>
                <a:gd name="T7" fmla="*/ 54 h 65"/>
                <a:gd name="T8" fmla="*/ 28 w 30"/>
                <a:gd name="T9" fmla="*/ 65 h 65"/>
                <a:gd name="T10" fmla="*/ 17 w 30"/>
                <a:gd name="T11" fmla="*/ 46 h 65"/>
                <a:gd name="T12" fmla="*/ 3 w 30"/>
                <a:gd name="T13" fmla="*/ 14 h 65"/>
                <a:gd name="T14" fmla="*/ 2 w 30"/>
                <a:gd name="T15" fmla="*/ 2 h 65"/>
                <a:gd name="T16" fmla="*/ 6 w 30"/>
                <a:gd name="T17" fmla="*/ 0 h 65"/>
                <a:gd name="T18" fmla="*/ 14 w 30"/>
                <a:gd name="T19" fmla="*/ 1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14" y="14"/>
                  </a:moveTo>
                  <a:cubicBezTo>
                    <a:pt x="15" y="21"/>
                    <a:pt x="18" y="28"/>
                    <a:pt x="21" y="35"/>
                  </a:cubicBezTo>
                  <a:cubicBezTo>
                    <a:pt x="25" y="37"/>
                    <a:pt x="26" y="40"/>
                    <a:pt x="26" y="44"/>
                  </a:cubicBezTo>
                  <a:cubicBezTo>
                    <a:pt x="26" y="47"/>
                    <a:pt x="25" y="51"/>
                    <a:pt x="27" y="54"/>
                  </a:cubicBezTo>
                  <a:cubicBezTo>
                    <a:pt x="27" y="58"/>
                    <a:pt x="30" y="61"/>
                    <a:pt x="28" y="65"/>
                  </a:cubicBezTo>
                  <a:cubicBezTo>
                    <a:pt x="24" y="59"/>
                    <a:pt x="20" y="53"/>
                    <a:pt x="17" y="46"/>
                  </a:cubicBezTo>
                  <a:cubicBezTo>
                    <a:pt x="13" y="36"/>
                    <a:pt x="8" y="25"/>
                    <a:pt x="3" y="14"/>
                  </a:cubicBezTo>
                  <a:cubicBezTo>
                    <a:pt x="1" y="10"/>
                    <a:pt x="0" y="7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" y="3"/>
                    <a:pt x="10" y="10"/>
                    <a:pt x="14" y="14"/>
                  </a:cubicBezTo>
                  <a:close/>
                </a:path>
              </a:pathLst>
            </a:custGeom>
            <a:solidFill>
              <a:srgbClr val="F8F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3" name="Freeform 3321"/>
            <p:cNvSpPr/>
            <p:nvPr/>
          </p:nvSpPr>
          <p:spPr bwMode="auto">
            <a:xfrm>
              <a:off x="7111" y="3760"/>
              <a:ext cx="43" cy="87"/>
            </a:xfrm>
            <a:custGeom>
              <a:avLst/>
              <a:gdLst>
                <a:gd name="T0" fmla="*/ 16 w 29"/>
                <a:gd name="T1" fmla="*/ 14 h 58"/>
                <a:gd name="T2" fmla="*/ 22 w 29"/>
                <a:gd name="T3" fmla="*/ 33 h 58"/>
                <a:gd name="T4" fmla="*/ 29 w 29"/>
                <a:gd name="T5" fmla="*/ 58 h 58"/>
                <a:gd name="T6" fmla="*/ 0 w 29"/>
                <a:gd name="T7" fmla="*/ 5 h 58"/>
                <a:gd name="T8" fmla="*/ 4 w 29"/>
                <a:gd name="T9" fmla="*/ 0 h 58"/>
                <a:gd name="T10" fmla="*/ 16 w 29"/>
                <a:gd name="T11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8">
                  <a:moveTo>
                    <a:pt x="16" y="14"/>
                  </a:moveTo>
                  <a:cubicBezTo>
                    <a:pt x="15" y="21"/>
                    <a:pt x="19" y="27"/>
                    <a:pt x="22" y="33"/>
                  </a:cubicBezTo>
                  <a:cubicBezTo>
                    <a:pt x="24" y="41"/>
                    <a:pt x="28" y="49"/>
                    <a:pt x="29" y="58"/>
                  </a:cubicBezTo>
                  <a:cubicBezTo>
                    <a:pt x="19" y="41"/>
                    <a:pt x="9" y="24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12" y="2"/>
                    <a:pt x="13" y="9"/>
                    <a:pt x="16" y="14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4" name="Freeform 3322"/>
            <p:cNvSpPr/>
            <p:nvPr/>
          </p:nvSpPr>
          <p:spPr bwMode="auto">
            <a:xfrm>
              <a:off x="7114" y="3796"/>
              <a:ext cx="24" cy="44"/>
            </a:xfrm>
            <a:custGeom>
              <a:avLst/>
              <a:gdLst>
                <a:gd name="T0" fmla="*/ 1 w 16"/>
                <a:gd name="T1" fmla="*/ 15 h 29"/>
                <a:gd name="T2" fmla="*/ 3 w 16"/>
                <a:gd name="T3" fmla="*/ 0 h 29"/>
                <a:gd name="T4" fmla="*/ 16 w 16"/>
                <a:gd name="T5" fmla="*/ 24 h 29"/>
                <a:gd name="T6" fmla="*/ 10 w 16"/>
                <a:gd name="T7" fmla="*/ 29 h 29"/>
                <a:gd name="T8" fmla="*/ 1 w 16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9">
                  <a:moveTo>
                    <a:pt x="1" y="15"/>
                  </a:moveTo>
                  <a:cubicBezTo>
                    <a:pt x="0" y="10"/>
                    <a:pt x="1" y="5"/>
                    <a:pt x="3" y="0"/>
                  </a:cubicBezTo>
                  <a:cubicBezTo>
                    <a:pt x="7" y="8"/>
                    <a:pt x="12" y="16"/>
                    <a:pt x="16" y="24"/>
                  </a:cubicBezTo>
                  <a:cubicBezTo>
                    <a:pt x="15" y="28"/>
                    <a:pt x="13" y="29"/>
                    <a:pt x="10" y="29"/>
                  </a:cubicBezTo>
                  <a:cubicBezTo>
                    <a:pt x="2" y="28"/>
                    <a:pt x="1" y="21"/>
                    <a:pt x="1" y="15"/>
                  </a:cubicBezTo>
                  <a:close/>
                </a:path>
              </a:pathLst>
            </a:custGeom>
            <a:solidFill>
              <a:srgbClr val="B7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5" name="Freeform 3323"/>
            <p:cNvSpPr/>
            <p:nvPr/>
          </p:nvSpPr>
          <p:spPr bwMode="auto">
            <a:xfrm>
              <a:off x="7126" y="3832"/>
              <a:ext cx="27" cy="42"/>
            </a:xfrm>
            <a:custGeom>
              <a:avLst/>
              <a:gdLst>
                <a:gd name="T0" fmla="*/ 2 w 18"/>
                <a:gd name="T1" fmla="*/ 3 h 28"/>
                <a:gd name="T2" fmla="*/ 8 w 18"/>
                <a:gd name="T3" fmla="*/ 0 h 28"/>
                <a:gd name="T4" fmla="*/ 17 w 18"/>
                <a:gd name="T5" fmla="*/ 16 h 28"/>
                <a:gd name="T6" fmla="*/ 16 w 18"/>
                <a:gd name="T7" fmla="*/ 22 h 28"/>
                <a:gd name="T8" fmla="*/ 15 w 18"/>
                <a:gd name="T9" fmla="*/ 28 h 28"/>
                <a:gd name="T10" fmla="*/ 2 w 18"/>
                <a:gd name="T11" fmla="*/ 11 h 28"/>
                <a:gd name="T12" fmla="*/ 2 w 18"/>
                <a:gd name="T1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2" y="3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11" y="6"/>
                    <a:pt x="14" y="11"/>
                    <a:pt x="17" y="16"/>
                  </a:cubicBezTo>
                  <a:cubicBezTo>
                    <a:pt x="16" y="18"/>
                    <a:pt x="16" y="20"/>
                    <a:pt x="16" y="22"/>
                  </a:cubicBezTo>
                  <a:cubicBezTo>
                    <a:pt x="17" y="24"/>
                    <a:pt x="18" y="26"/>
                    <a:pt x="15" y="28"/>
                  </a:cubicBezTo>
                  <a:cubicBezTo>
                    <a:pt x="7" y="25"/>
                    <a:pt x="7" y="16"/>
                    <a:pt x="2" y="11"/>
                  </a:cubicBezTo>
                  <a:cubicBezTo>
                    <a:pt x="0" y="8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D1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6" name="Freeform 3324"/>
            <p:cNvSpPr/>
            <p:nvPr/>
          </p:nvSpPr>
          <p:spPr bwMode="auto">
            <a:xfrm>
              <a:off x="7103" y="3741"/>
              <a:ext cx="17" cy="27"/>
            </a:xfrm>
            <a:custGeom>
              <a:avLst/>
              <a:gdLst>
                <a:gd name="T0" fmla="*/ 10 w 11"/>
                <a:gd name="T1" fmla="*/ 14 h 18"/>
                <a:gd name="T2" fmla="*/ 5 w 11"/>
                <a:gd name="T3" fmla="*/ 18 h 18"/>
                <a:gd name="T4" fmla="*/ 5 w 11"/>
                <a:gd name="T5" fmla="*/ 18 h 18"/>
                <a:gd name="T6" fmla="*/ 4 w 11"/>
                <a:gd name="T7" fmla="*/ 16 h 18"/>
                <a:gd name="T8" fmla="*/ 0 w 11"/>
                <a:gd name="T9" fmla="*/ 6 h 18"/>
                <a:gd name="T10" fmla="*/ 7 w 11"/>
                <a:gd name="T11" fmla="*/ 0 h 18"/>
                <a:gd name="T12" fmla="*/ 11 w 11"/>
                <a:gd name="T13" fmla="*/ 11 h 18"/>
                <a:gd name="T14" fmla="*/ 10 w 11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0" y="14"/>
                  </a:moveTo>
                  <a:cubicBezTo>
                    <a:pt x="9" y="16"/>
                    <a:pt x="7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4" y="16"/>
                    <a:pt x="4" y="16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11" y="3"/>
                    <a:pt x="11" y="7"/>
                    <a:pt x="11" y="11"/>
                  </a:cubicBezTo>
                  <a:cubicBezTo>
                    <a:pt x="11" y="12"/>
                    <a:pt x="10" y="13"/>
                    <a:pt x="10" y="14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7" name="Freeform 3325"/>
            <p:cNvSpPr/>
            <p:nvPr/>
          </p:nvSpPr>
          <p:spPr bwMode="auto">
            <a:xfrm>
              <a:off x="7054" y="3678"/>
              <a:ext cx="3" cy="7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F9E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8" name="Freeform 3326"/>
            <p:cNvSpPr/>
            <p:nvPr/>
          </p:nvSpPr>
          <p:spPr bwMode="auto">
            <a:xfrm>
              <a:off x="7097" y="373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9" name="Freeform 3327"/>
            <p:cNvSpPr/>
            <p:nvPr/>
          </p:nvSpPr>
          <p:spPr bwMode="auto">
            <a:xfrm>
              <a:off x="7097" y="375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0" name="Freeform 3328"/>
            <p:cNvSpPr/>
            <p:nvPr/>
          </p:nvSpPr>
          <p:spPr bwMode="auto">
            <a:xfrm>
              <a:off x="7100" y="374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1" name="Freeform 3329"/>
            <p:cNvSpPr/>
            <p:nvPr/>
          </p:nvSpPr>
          <p:spPr bwMode="auto">
            <a:xfrm>
              <a:off x="7109" y="3765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2" name="Freeform 3330"/>
            <p:cNvSpPr/>
            <p:nvPr/>
          </p:nvSpPr>
          <p:spPr bwMode="auto">
            <a:xfrm>
              <a:off x="7201" y="3775"/>
              <a:ext cx="34" cy="66"/>
            </a:xfrm>
            <a:custGeom>
              <a:avLst/>
              <a:gdLst>
                <a:gd name="T0" fmla="*/ 4 w 23"/>
                <a:gd name="T1" fmla="*/ 44 h 44"/>
                <a:gd name="T2" fmla="*/ 4 w 23"/>
                <a:gd name="T3" fmla="*/ 41 h 44"/>
                <a:gd name="T4" fmla="*/ 0 w 23"/>
                <a:gd name="T5" fmla="*/ 16 h 44"/>
                <a:gd name="T6" fmla="*/ 0 w 23"/>
                <a:gd name="T7" fmla="*/ 10 h 44"/>
                <a:gd name="T8" fmla="*/ 15 w 23"/>
                <a:gd name="T9" fmla="*/ 5 h 44"/>
                <a:gd name="T10" fmla="*/ 21 w 23"/>
                <a:gd name="T11" fmla="*/ 10 h 44"/>
                <a:gd name="T12" fmla="*/ 21 w 23"/>
                <a:gd name="T13" fmla="*/ 14 h 44"/>
                <a:gd name="T14" fmla="*/ 23 w 23"/>
                <a:gd name="T15" fmla="*/ 20 h 44"/>
                <a:gd name="T16" fmla="*/ 23 w 23"/>
                <a:gd name="T17" fmla="*/ 31 h 44"/>
                <a:gd name="T18" fmla="*/ 22 w 23"/>
                <a:gd name="T19" fmla="*/ 32 h 44"/>
                <a:gd name="T20" fmla="*/ 19 w 23"/>
                <a:gd name="T21" fmla="*/ 32 h 44"/>
                <a:gd name="T22" fmla="*/ 16 w 23"/>
                <a:gd name="T23" fmla="*/ 30 h 44"/>
                <a:gd name="T24" fmla="*/ 15 w 23"/>
                <a:gd name="T25" fmla="*/ 28 h 44"/>
                <a:gd name="T26" fmla="*/ 12 w 23"/>
                <a:gd name="T27" fmla="*/ 27 h 44"/>
                <a:gd name="T28" fmla="*/ 10 w 23"/>
                <a:gd name="T29" fmla="*/ 31 h 44"/>
                <a:gd name="T30" fmla="*/ 8 w 23"/>
                <a:gd name="T31" fmla="*/ 33 h 44"/>
                <a:gd name="T32" fmla="*/ 4 w 2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4">
                  <a:moveTo>
                    <a:pt x="4" y="44"/>
                  </a:moveTo>
                  <a:cubicBezTo>
                    <a:pt x="4" y="43"/>
                    <a:pt x="4" y="42"/>
                    <a:pt x="4" y="41"/>
                  </a:cubicBezTo>
                  <a:cubicBezTo>
                    <a:pt x="2" y="32"/>
                    <a:pt x="1" y="24"/>
                    <a:pt x="0" y="16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2" y="3"/>
                    <a:pt x="8" y="0"/>
                    <a:pt x="15" y="5"/>
                  </a:cubicBezTo>
                  <a:cubicBezTo>
                    <a:pt x="17" y="6"/>
                    <a:pt x="19" y="8"/>
                    <a:pt x="21" y="10"/>
                  </a:cubicBezTo>
                  <a:cubicBezTo>
                    <a:pt x="21" y="11"/>
                    <a:pt x="21" y="13"/>
                    <a:pt x="21" y="14"/>
                  </a:cubicBezTo>
                  <a:cubicBezTo>
                    <a:pt x="23" y="15"/>
                    <a:pt x="21" y="18"/>
                    <a:pt x="23" y="20"/>
                  </a:cubicBezTo>
                  <a:cubicBezTo>
                    <a:pt x="23" y="24"/>
                    <a:pt x="23" y="27"/>
                    <a:pt x="23" y="31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8" y="31"/>
                    <a:pt x="17" y="30"/>
                    <a:pt x="16" y="30"/>
                  </a:cubicBezTo>
                  <a:cubicBezTo>
                    <a:pt x="16" y="29"/>
                    <a:pt x="15" y="29"/>
                    <a:pt x="15" y="28"/>
                  </a:cubicBezTo>
                  <a:cubicBezTo>
                    <a:pt x="14" y="27"/>
                    <a:pt x="14" y="27"/>
                    <a:pt x="12" y="27"/>
                  </a:cubicBezTo>
                  <a:cubicBezTo>
                    <a:pt x="12" y="28"/>
                    <a:pt x="11" y="29"/>
                    <a:pt x="10" y="31"/>
                  </a:cubicBezTo>
                  <a:cubicBezTo>
                    <a:pt x="10" y="32"/>
                    <a:pt x="9" y="32"/>
                    <a:pt x="8" y="33"/>
                  </a:cubicBezTo>
                  <a:cubicBezTo>
                    <a:pt x="8" y="37"/>
                    <a:pt x="7" y="41"/>
                    <a:pt x="4" y="44"/>
                  </a:cubicBez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3" name="Freeform 3331"/>
            <p:cNvSpPr/>
            <p:nvPr/>
          </p:nvSpPr>
          <p:spPr bwMode="auto">
            <a:xfrm>
              <a:off x="7237" y="3885"/>
              <a:ext cx="13" cy="27"/>
            </a:xfrm>
            <a:custGeom>
              <a:avLst/>
              <a:gdLst>
                <a:gd name="T0" fmla="*/ 8 w 9"/>
                <a:gd name="T1" fmla="*/ 18 h 18"/>
                <a:gd name="T2" fmla="*/ 7 w 9"/>
                <a:gd name="T3" fmla="*/ 17 h 18"/>
                <a:gd name="T4" fmla="*/ 5 w 9"/>
                <a:gd name="T5" fmla="*/ 1 h 18"/>
                <a:gd name="T6" fmla="*/ 9 w 9"/>
                <a:gd name="T7" fmla="*/ 0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8" y="17"/>
                    <a:pt x="7" y="17"/>
                    <a:pt x="7" y="17"/>
                  </a:cubicBezTo>
                  <a:cubicBezTo>
                    <a:pt x="0" y="9"/>
                    <a:pt x="0" y="8"/>
                    <a:pt x="5" y="1"/>
                  </a:cubicBezTo>
                  <a:cubicBezTo>
                    <a:pt x="6" y="1"/>
                    <a:pt x="7" y="0"/>
                    <a:pt x="9" y="0"/>
                  </a:cubicBezTo>
                  <a:cubicBezTo>
                    <a:pt x="9" y="6"/>
                    <a:pt x="9" y="12"/>
                    <a:pt x="8" y="18"/>
                  </a:cubicBezTo>
                  <a:close/>
                </a:path>
              </a:pathLst>
            </a:custGeom>
            <a:solidFill>
              <a:srgbClr val="B9A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4" name="Freeform 3332"/>
            <p:cNvSpPr/>
            <p:nvPr/>
          </p:nvSpPr>
          <p:spPr bwMode="auto">
            <a:xfrm>
              <a:off x="7223" y="3822"/>
              <a:ext cx="17" cy="25"/>
            </a:xfrm>
            <a:custGeom>
              <a:avLst/>
              <a:gdLst>
                <a:gd name="T0" fmla="*/ 6 w 11"/>
                <a:gd name="T1" fmla="*/ 0 h 17"/>
                <a:gd name="T2" fmla="*/ 8 w 11"/>
                <a:gd name="T3" fmla="*/ 0 h 17"/>
                <a:gd name="T4" fmla="*/ 8 w 11"/>
                <a:gd name="T5" fmla="*/ 17 h 17"/>
                <a:gd name="T6" fmla="*/ 7 w 11"/>
                <a:gd name="T7" fmla="*/ 17 h 17"/>
                <a:gd name="T8" fmla="*/ 6 w 11"/>
                <a:gd name="T9" fmla="*/ 17 h 17"/>
                <a:gd name="T10" fmla="*/ 6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7" y="0"/>
                    <a:pt x="7" y="0"/>
                    <a:pt x="8" y="0"/>
                  </a:cubicBezTo>
                  <a:cubicBezTo>
                    <a:pt x="10" y="6"/>
                    <a:pt x="11" y="12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2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5" name="Freeform 3333"/>
            <p:cNvSpPr/>
            <p:nvPr/>
          </p:nvSpPr>
          <p:spPr bwMode="auto">
            <a:xfrm>
              <a:off x="7232" y="3796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1"/>
                    <a:pt x="2" y="3"/>
                    <a:pt x="2" y="6"/>
                  </a:cubicBezTo>
                  <a:close/>
                </a:path>
              </a:pathLst>
            </a:custGeom>
            <a:solidFill>
              <a:srgbClr val="F2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6" name="Freeform 3334"/>
            <p:cNvSpPr/>
            <p:nvPr/>
          </p:nvSpPr>
          <p:spPr bwMode="auto">
            <a:xfrm>
              <a:off x="7300" y="3874"/>
              <a:ext cx="16" cy="26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7 h 17"/>
                <a:gd name="T4" fmla="*/ 1 w 11"/>
                <a:gd name="T5" fmla="*/ 13 h 17"/>
                <a:gd name="T6" fmla="*/ 5 w 11"/>
                <a:gd name="T7" fmla="*/ 0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10"/>
                    <a:pt x="10" y="14"/>
                    <a:pt x="7" y="17"/>
                  </a:cubicBezTo>
                  <a:cubicBezTo>
                    <a:pt x="4" y="17"/>
                    <a:pt x="3" y="15"/>
                    <a:pt x="1" y="13"/>
                  </a:cubicBezTo>
                  <a:cubicBezTo>
                    <a:pt x="0" y="8"/>
                    <a:pt x="1" y="3"/>
                    <a:pt x="5" y="0"/>
                  </a:cubicBezTo>
                  <a:cubicBezTo>
                    <a:pt x="9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A29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7" name="Freeform 3335"/>
            <p:cNvSpPr/>
            <p:nvPr/>
          </p:nvSpPr>
          <p:spPr bwMode="auto">
            <a:xfrm>
              <a:off x="7279" y="3966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9E6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8" name="Freeform 3336"/>
            <p:cNvSpPr/>
            <p:nvPr/>
          </p:nvSpPr>
          <p:spPr bwMode="auto">
            <a:xfrm>
              <a:off x="7160" y="3805"/>
              <a:ext cx="20" cy="54"/>
            </a:xfrm>
            <a:custGeom>
              <a:avLst/>
              <a:gdLst>
                <a:gd name="T0" fmla="*/ 6 w 13"/>
                <a:gd name="T1" fmla="*/ 36 h 36"/>
                <a:gd name="T2" fmla="*/ 0 w 13"/>
                <a:gd name="T3" fmla="*/ 17 h 36"/>
                <a:gd name="T4" fmla="*/ 8 w 13"/>
                <a:gd name="T5" fmla="*/ 0 h 36"/>
                <a:gd name="T6" fmla="*/ 12 w 13"/>
                <a:gd name="T7" fmla="*/ 15 h 36"/>
                <a:gd name="T8" fmla="*/ 12 w 13"/>
                <a:gd name="T9" fmla="*/ 17 h 36"/>
                <a:gd name="T10" fmla="*/ 12 w 13"/>
                <a:gd name="T11" fmla="*/ 19 h 36"/>
                <a:gd name="T12" fmla="*/ 10 w 13"/>
                <a:gd name="T13" fmla="*/ 21 h 36"/>
                <a:gd name="T14" fmla="*/ 6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6" y="36"/>
                  </a:moveTo>
                  <a:cubicBezTo>
                    <a:pt x="3" y="30"/>
                    <a:pt x="1" y="24"/>
                    <a:pt x="0" y="17"/>
                  </a:cubicBezTo>
                  <a:cubicBezTo>
                    <a:pt x="4" y="12"/>
                    <a:pt x="6" y="6"/>
                    <a:pt x="8" y="0"/>
                  </a:cubicBezTo>
                  <a:cubicBezTo>
                    <a:pt x="7" y="5"/>
                    <a:pt x="7" y="11"/>
                    <a:pt x="12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20"/>
                    <a:pt x="11" y="21"/>
                    <a:pt x="10" y="21"/>
                  </a:cubicBezTo>
                  <a:cubicBezTo>
                    <a:pt x="7" y="25"/>
                    <a:pt x="6" y="31"/>
                    <a:pt x="6" y="36"/>
                  </a:cubicBezTo>
                  <a:close/>
                </a:path>
              </a:pathLst>
            </a:custGeom>
            <a:solidFill>
              <a:srgbClr val="E9C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9" name="Freeform 3337"/>
            <p:cNvSpPr/>
            <p:nvPr/>
          </p:nvSpPr>
          <p:spPr bwMode="auto">
            <a:xfrm>
              <a:off x="7175" y="3834"/>
              <a:ext cx="12" cy="31"/>
            </a:xfrm>
            <a:custGeom>
              <a:avLst/>
              <a:gdLst>
                <a:gd name="T0" fmla="*/ 0 w 8"/>
                <a:gd name="T1" fmla="*/ 2 h 21"/>
                <a:gd name="T2" fmla="*/ 2 w 8"/>
                <a:gd name="T3" fmla="*/ 0 h 21"/>
                <a:gd name="T4" fmla="*/ 7 w 8"/>
                <a:gd name="T5" fmla="*/ 21 h 21"/>
                <a:gd name="T6" fmla="*/ 0 w 8"/>
                <a:gd name="T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6" y="6"/>
                    <a:pt x="8" y="13"/>
                    <a:pt x="7" y="21"/>
                  </a:cubicBezTo>
                  <a:cubicBezTo>
                    <a:pt x="0" y="16"/>
                    <a:pt x="0" y="9"/>
                    <a:pt x="0" y="2"/>
                  </a:cubicBezTo>
                  <a:close/>
                </a:path>
              </a:pathLst>
            </a:custGeom>
            <a:solidFill>
              <a:srgbClr val="C9B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0" name="Freeform 3338"/>
            <p:cNvSpPr/>
            <p:nvPr/>
          </p:nvSpPr>
          <p:spPr bwMode="auto">
            <a:xfrm>
              <a:off x="7178" y="3828"/>
              <a:ext cx="8" cy="3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5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C9B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1" name="Freeform 3339"/>
            <p:cNvSpPr/>
            <p:nvPr/>
          </p:nvSpPr>
          <p:spPr bwMode="auto">
            <a:xfrm>
              <a:off x="7159" y="3919"/>
              <a:ext cx="40" cy="73"/>
            </a:xfrm>
            <a:custGeom>
              <a:avLst/>
              <a:gdLst>
                <a:gd name="T0" fmla="*/ 9 w 27"/>
                <a:gd name="T1" fmla="*/ 0 h 49"/>
                <a:gd name="T2" fmla="*/ 14 w 27"/>
                <a:gd name="T3" fmla="*/ 6 h 49"/>
                <a:gd name="T4" fmla="*/ 18 w 27"/>
                <a:gd name="T5" fmla="*/ 23 h 49"/>
                <a:gd name="T6" fmla="*/ 23 w 27"/>
                <a:gd name="T7" fmla="*/ 38 h 49"/>
                <a:gd name="T8" fmla="*/ 27 w 27"/>
                <a:gd name="T9" fmla="*/ 48 h 49"/>
                <a:gd name="T10" fmla="*/ 26 w 27"/>
                <a:gd name="T11" fmla="*/ 49 h 49"/>
                <a:gd name="T12" fmla="*/ 15 w 27"/>
                <a:gd name="T13" fmla="*/ 39 h 49"/>
                <a:gd name="T14" fmla="*/ 5 w 27"/>
                <a:gd name="T15" fmla="*/ 21 h 49"/>
                <a:gd name="T16" fmla="*/ 2 w 27"/>
                <a:gd name="T17" fmla="*/ 17 h 49"/>
                <a:gd name="T18" fmla="*/ 1 w 27"/>
                <a:gd name="T19" fmla="*/ 13 h 49"/>
                <a:gd name="T20" fmla="*/ 0 w 27"/>
                <a:gd name="T21" fmla="*/ 11 h 49"/>
                <a:gd name="T22" fmla="*/ 0 w 27"/>
                <a:gd name="T23" fmla="*/ 7 h 49"/>
                <a:gd name="T24" fmla="*/ 3 w 27"/>
                <a:gd name="T25" fmla="*/ 1 h 49"/>
                <a:gd name="T26" fmla="*/ 9 w 27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9">
                  <a:moveTo>
                    <a:pt x="9" y="0"/>
                  </a:moveTo>
                  <a:cubicBezTo>
                    <a:pt x="11" y="2"/>
                    <a:pt x="13" y="4"/>
                    <a:pt x="14" y="6"/>
                  </a:cubicBezTo>
                  <a:cubicBezTo>
                    <a:pt x="17" y="11"/>
                    <a:pt x="19" y="17"/>
                    <a:pt x="18" y="23"/>
                  </a:cubicBezTo>
                  <a:cubicBezTo>
                    <a:pt x="18" y="29"/>
                    <a:pt x="22" y="33"/>
                    <a:pt x="23" y="38"/>
                  </a:cubicBezTo>
                  <a:cubicBezTo>
                    <a:pt x="24" y="42"/>
                    <a:pt x="25" y="45"/>
                    <a:pt x="27" y="48"/>
                  </a:cubicBezTo>
                  <a:cubicBezTo>
                    <a:pt x="26" y="48"/>
                    <a:pt x="26" y="49"/>
                    <a:pt x="26" y="49"/>
                  </a:cubicBezTo>
                  <a:cubicBezTo>
                    <a:pt x="19" y="49"/>
                    <a:pt x="18" y="42"/>
                    <a:pt x="15" y="39"/>
                  </a:cubicBezTo>
                  <a:cubicBezTo>
                    <a:pt x="14" y="31"/>
                    <a:pt x="12" y="25"/>
                    <a:pt x="5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2" y="16"/>
                    <a:pt x="2" y="15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2" name="Freeform 3340"/>
            <p:cNvSpPr/>
            <p:nvPr/>
          </p:nvSpPr>
          <p:spPr bwMode="auto">
            <a:xfrm>
              <a:off x="7198" y="3961"/>
              <a:ext cx="12" cy="27"/>
            </a:xfrm>
            <a:custGeom>
              <a:avLst/>
              <a:gdLst>
                <a:gd name="T0" fmla="*/ 0 w 8"/>
                <a:gd name="T1" fmla="*/ 1 h 18"/>
                <a:gd name="T2" fmla="*/ 6 w 8"/>
                <a:gd name="T3" fmla="*/ 1 h 18"/>
                <a:gd name="T4" fmla="*/ 4 w 8"/>
                <a:gd name="T5" fmla="*/ 18 h 18"/>
                <a:gd name="T6" fmla="*/ 4 w 8"/>
                <a:gd name="T7" fmla="*/ 18 h 18"/>
                <a:gd name="T8" fmla="*/ 2 w 8"/>
                <a:gd name="T9" fmla="*/ 13 h 18"/>
                <a:gd name="T10" fmla="*/ 0 w 8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0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6" y="7"/>
                    <a:pt x="8" y="13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7"/>
                    <a:pt x="4" y="14"/>
                    <a:pt x="2" y="13"/>
                  </a:cubicBezTo>
                  <a:cubicBezTo>
                    <a:pt x="2" y="9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9F4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3" name="Freeform 3341"/>
            <p:cNvSpPr/>
            <p:nvPr/>
          </p:nvSpPr>
          <p:spPr bwMode="auto">
            <a:xfrm>
              <a:off x="7201" y="3981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4" name="Freeform 3342"/>
            <p:cNvSpPr/>
            <p:nvPr/>
          </p:nvSpPr>
          <p:spPr bwMode="auto">
            <a:xfrm>
              <a:off x="7198" y="3991"/>
              <a:ext cx="3" cy="4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5" name="Freeform 3343"/>
            <p:cNvSpPr/>
            <p:nvPr/>
          </p:nvSpPr>
          <p:spPr bwMode="auto">
            <a:xfrm>
              <a:off x="7228" y="4042"/>
              <a:ext cx="79" cy="36"/>
            </a:xfrm>
            <a:custGeom>
              <a:avLst/>
              <a:gdLst>
                <a:gd name="T0" fmla="*/ 49 w 53"/>
                <a:gd name="T1" fmla="*/ 13 h 24"/>
                <a:gd name="T2" fmla="*/ 38 w 53"/>
                <a:gd name="T3" fmla="*/ 17 h 24"/>
                <a:gd name="T4" fmla="*/ 13 w 53"/>
                <a:gd name="T5" fmla="*/ 22 h 24"/>
                <a:gd name="T6" fmla="*/ 1 w 53"/>
                <a:gd name="T7" fmla="*/ 24 h 24"/>
                <a:gd name="T8" fmla="*/ 7 w 53"/>
                <a:gd name="T9" fmla="*/ 15 h 24"/>
                <a:gd name="T10" fmla="*/ 10 w 53"/>
                <a:gd name="T11" fmla="*/ 12 h 24"/>
                <a:gd name="T12" fmla="*/ 30 w 53"/>
                <a:gd name="T13" fmla="*/ 5 h 24"/>
                <a:gd name="T14" fmla="*/ 34 w 53"/>
                <a:gd name="T15" fmla="*/ 1 h 24"/>
                <a:gd name="T16" fmla="*/ 36 w 53"/>
                <a:gd name="T17" fmla="*/ 1 h 24"/>
                <a:gd name="T18" fmla="*/ 52 w 53"/>
                <a:gd name="T19" fmla="*/ 4 h 24"/>
                <a:gd name="T20" fmla="*/ 53 w 53"/>
                <a:gd name="T21" fmla="*/ 5 h 24"/>
                <a:gd name="T22" fmla="*/ 49 w 53"/>
                <a:gd name="T2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24">
                  <a:moveTo>
                    <a:pt x="49" y="13"/>
                  </a:moveTo>
                  <a:cubicBezTo>
                    <a:pt x="46" y="15"/>
                    <a:pt x="43" y="16"/>
                    <a:pt x="38" y="17"/>
                  </a:cubicBezTo>
                  <a:cubicBezTo>
                    <a:pt x="30" y="18"/>
                    <a:pt x="22" y="20"/>
                    <a:pt x="13" y="22"/>
                  </a:cubicBezTo>
                  <a:cubicBezTo>
                    <a:pt x="9" y="23"/>
                    <a:pt x="5" y="24"/>
                    <a:pt x="1" y="24"/>
                  </a:cubicBezTo>
                  <a:cubicBezTo>
                    <a:pt x="0" y="19"/>
                    <a:pt x="6" y="18"/>
                    <a:pt x="7" y="15"/>
                  </a:cubicBezTo>
                  <a:cubicBezTo>
                    <a:pt x="8" y="14"/>
                    <a:pt x="9" y="13"/>
                    <a:pt x="10" y="12"/>
                  </a:cubicBezTo>
                  <a:cubicBezTo>
                    <a:pt x="17" y="9"/>
                    <a:pt x="26" y="14"/>
                    <a:pt x="30" y="5"/>
                  </a:cubicBezTo>
                  <a:cubicBezTo>
                    <a:pt x="30" y="3"/>
                    <a:pt x="32" y="1"/>
                    <a:pt x="34" y="1"/>
                  </a:cubicBezTo>
                  <a:cubicBezTo>
                    <a:pt x="35" y="0"/>
                    <a:pt x="35" y="0"/>
                    <a:pt x="36" y="1"/>
                  </a:cubicBezTo>
                  <a:cubicBezTo>
                    <a:pt x="39" y="10"/>
                    <a:pt x="46" y="7"/>
                    <a:pt x="52" y="4"/>
                  </a:cubicBezTo>
                  <a:cubicBezTo>
                    <a:pt x="52" y="4"/>
                    <a:pt x="53" y="5"/>
                    <a:pt x="53" y="5"/>
                  </a:cubicBezTo>
                  <a:cubicBezTo>
                    <a:pt x="53" y="8"/>
                    <a:pt x="51" y="10"/>
                    <a:pt x="49" y="13"/>
                  </a:cubicBezTo>
                  <a:close/>
                </a:path>
              </a:pathLst>
            </a:custGeom>
            <a:solidFill>
              <a:srgbClr val="C5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6" name="Freeform 3344"/>
            <p:cNvSpPr/>
            <p:nvPr/>
          </p:nvSpPr>
          <p:spPr bwMode="auto">
            <a:xfrm>
              <a:off x="7205" y="4037"/>
              <a:ext cx="68" cy="35"/>
            </a:xfrm>
            <a:custGeom>
              <a:avLst/>
              <a:gdLst>
                <a:gd name="T0" fmla="*/ 45 w 45"/>
                <a:gd name="T1" fmla="*/ 8 h 23"/>
                <a:gd name="T2" fmla="*/ 41 w 45"/>
                <a:gd name="T3" fmla="*/ 15 h 23"/>
                <a:gd name="T4" fmla="*/ 32 w 45"/>
                <a:gd name="T5" fmla="*/ 17 h 23"/>
                <a:gd name="T6" fmla="*/ 26 w 45"/>
                <a:gd name="T7" fmla="*/ 18 h 23"/>
                <a:gd name="T8" fmla="*/ 25 w 45"/>
                <a:gd name="T9" fmla="*/ 17 h 23"/>
                <a:gd name="T10" fmla="*/ 11 w 45"/>
                <a:gd name="T11" fmla="*/ 17 h 23"/>
                <a:gd name="T12" fmla="*/ 9 w 45"/>
                <a:gd name="T13" fmla="*/ 15 h 23"/>
                <a:gd name="T14" fmla="*/ 3 w 45"/>
                <a:gd name="T15" fmla="*/ 4 h 23"/>
                <a:gd name="T16" fmla="*/ 18 w 45"/>
                <a:gd name="T17" fmla="*/ 3 h 23"/>
                <a:gd name="T18" fmla="*/ 21 w 45"/>
                <a:gd name="T19" fmla="*/ 4 h 23"/>
                <a:gd name="T20" fmla="*/ 22 w 45"/>
                <a:gd name="T21" fmla="*/ 4 h 23"/>
                <a:gd name="T22" fmla="*/ 26 w 45"/>
                <a:gd name="T23" fmla="*/ 6 h 23"/>
                <a:gd name="T24" fmla="*/ 41 w 45"/>
                <a:gd name="T25" fmla="*/ 10 h 23"/>
                <a:gd name="T26" fmla="*/ 45 w 45"/>
                <a:gd name="T2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3">
                  <a:moveTo>
                    <a:pt x="45" y="8"/>
                  </a:moveTo>
                  <a:cubicBezTo>
                    <a:pt x="45" y="11"/>
                    <a:pt x="43" y="13"/>
                    <a:pt x="41" y="15"/>
                  </a:cubicBezTo>
                  <a:cubicBezTo>
                    <a:pt x="39" y="18"/>
                    <a:pt x="37" y="23"/>
                    <a:pt x="32" y="17"/>
                  </a:cubicBezTo>
                  <a:cubicBezTo>
                    <a:pt x="31" y="15"/>
                    <a:pt x="28" y="17"/>
                    <a:pt x="26" y="18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0" y="14"/>
                    <a:pt x="16" y="19"/>
                    <a:pt x="11" y="17"/>
                  </a:cubicBezTo>
                  <a:cubicBezTo>
                    <a:pt x="10" y="17"/>
                    <a:pt x="9" y="16"/>
                    <a:pt x="9" y="15"/>
                  </a:cubicBezTo>
                  <a:cubicBezTo>
                    <a:pt x="9" y="11"/>
                    <a:pt x="0" y="11"/>
                    <a:pt x="3" y="4"/>
                  </a:cubicBezTo>
                  <a:cubicBezTo>
                    <a:pt x="8" y="0"/>
                    <a:pt x="13" y="3"/>
                    <a:pt x="18" y="3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4" y="4"/>
                    <a:pt x="25" y="5"/>
                    <a:pt x="26" y="6"/>
                  </a:cubicBezTo>
                  <a:cubicBezTo>
                    <a:pt x="30" y="13"/>
                    <a:pt x="31" y="13"/>
                    <a:pt x="41" y="10"/>
                  </a:cubicBezTo>
                  <a:cubicBezTo>
                    <a:pt x="42" y="9"/>
                    <a:pt x="44" y="8"/>
                    <a:pt x="45" y="8"/>
                  </a:cubicBezTo>
                  <a:close/>
                </a:path>
              </a:pathLst>
            </a:custGeom>
            <a:solidFill>
              <a:srgbClr val="B6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7" name="Freeform 3345"/>
            <p:cNvSpPr/>
            <p:nvPr/>
          </p:nvSpPr>
          <p:spPr bwMode="auto">
            <a:xfrm>
              <a:off x="7304" y="4015"/>
              <a:ext cx="38" cy="34"/>
            </a:xfrm>
            <a:custGeom>
              <a:avLst/>
              <a:gdLst>
                <a:gd name="T0" fmla="*/ 6 w 25"/>
                <a:gd name="T1" fmla="*/ 11 h 23"/>
                <a:gd name="T2" fmla="*/ 14 w 25"/>
                <a:gd name="T3" fmla="*/ 6 h 23"/>
                <a:gd name="T4" fmla="*/ 19 w 25"/>
                <a:gd name="T5" fmla="*/ 1 h 23"/>
                <a:gd name="T6" fmla="*/ 24 w 25"/>
                <a:gd name="T7" fmla="*/ 2 h 23"/>
                <a:gd name="T8" fmla="*/ 23 w 25"/>
                <a:gd name="T9" fmla="*/ 6 h 23"/>
                <a:gd name="T10" fmla="*/ 2 w 25"/>
                <a:gd name="T11" fmla="*/ 23 h 23"/>
                <a:gd name="T12" fmla="*/ 2 w 25"/>
                <a:gd name="T13" fmla="*/ 23 h 23"/>
                <a:gd name="T14" fmla="*/ 0 w 25"/>
                <a:gd name="T15" fmla="*/ 17 h 23"/>
                <a:gd name="T16" fmla="*/ 0 w 25"/>
                <a:gd name="T17" fmla="*/ 13 h 23"/>
                <a:gd name="T18" fmla="*/ 2 w 25"/>
                <a:gd name="T19" fmla="*/ 13 h 23"/>
                <a:gd name="T20" fmla="*/ 6 w 25"/>
                <a:gd name="T2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3">
                  <a:moveTo>
                    <a:pt x="6" y="11"/>
                  </a:moveTo>
                  <a:cubicBezTo>
                    <a:pt x="10" y="11"/>
                    <a:pt x="12" y="8"/>
                    <a:pt x="14" y="6"/>
                  </a:cubicBezTo>
                  <a:cubicBezTo>
                    <a:pt x="16" y="4"/>
                    <a:pt x="18" y="3"/>
                    <a:pt x="19" y="1"/>
                  </a:cubicBezTo>
                  <a:cubicBezTo>
                    <a:pt x="21" y="0"/>
                    <a:pt x="22" y="0"/>
                    <a:pt x="24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15" y="11"/>
                    <a:pt x="11" y="19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1"/>
                    <a:pt x="2" y="18"/>
                    <a:pt x="0" y="17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3"/>
                    <a:pt x="5" y="12"/>
                    <a:pt x="6" y="11"/>
                  </a:cubicBezTo>
                  <a:close/>
                </a:path>
              </a:pathLst>
            </a:custGeom>
            <a:solidFill>
              <a:srgbClr val="C58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8" name="Freeform 3346"/>
            <p:cNvSpPr/>
            <p:nvPr/>
          </p:nvSpPr>
          <p:spPr bwMode="auto">
            <a:xfrm>
              <a:off x="7279" y="4040"/>
              <a:ext cx="31" cy="21"/>
            </a:xfrm>
            <a:custGeom>
              <a:avLst/>
              <a:gdLst>
                <a:gd name="T0" fmla="*/ 17 w 21"/>
                <a:gd name="T1" fmla="*/ 0 h 14"/>
                <a:gd name="T2" fmla="*/ 19 w 21"/>
                <a:gd name="T3" fmla="*/ 6 h 14"/>
                <a:gd name="T4" fmla="*/ 13 w 21"/>
                <a:gd name="T5" fmla="*/ 10 h 14"/>
                <a:gd name="T6" fmla="*/ 4 w 21"/>
                <a:gd name="T7" fmla="*/ 12 h 14"/>
                <a:gd name="T8" fmla="*/ 1 w 21"/>
                <a:gd name="T9" fmla="*/ 4 h 14"/>
                <a:gd name="T10" fmla="*/ 0 w 21"/>
                <a:gd name="T11" fmla="*/ 2 h 14"/>
                <a:gd name="T12" fmla="*/ 6 w 21"/>
                <a:gd name="T13" fmla="*/ 3 h 14"/>
                <a:gd name="T14" fmla="*/ 17 w 21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4">
                  <a:moveTo>
                    <a:pt x="17" y="0"/>
                  </a:moveTo>
                  <a:cubicBezTo>
                    <a:pt x="21" y="1"/>
                    <a:pt x="19" y="4"/>
                    <a:pt x="19" y="6"/>
                  </a:cubicBezTo>
                  <a:cubicBezTo>
                    <a:pt x="17" y="7"/>
                    <a:pt x="15" y="8"/>
                    <a:pt x="13" y="10"/>
                  </a:cubicBezTo>
                  <a:cubicBezTo>
                    <a:pt x="11" y="14"/>
                    <a:pt x="8" y="13"/>
                    <a:pt x="4" y="12"/>
                  </a:cubicBezTo>
                  <a:cubicBezTo>
                    <a:pt x="0" y="10"/>
                    <a:pt x="1" y="7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4" y="2"/>
                    <a:pt x="6" y="3"/>
                  </a:cubicBezTo>
                  <a:cubicBezTo>
                    <a:pt x="12" y="7"/>
                    <a:pt x="12" y="7"/>
                    <a:pt x="17" y="0"/>
                  </a:cubicBezTo>
                  <a:close/>
                </a:path>
              </a:pathLst>
            </a:custGeom>
            <a:solidFill>
              <a:srgbClr val="BB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9" name="Freeform 3347"/>
            <p:cNvSpPr/>
            <p:nvPr/>
          </p:nvSpPr>
          <p:spPr bwMode="auto">
            <a:xfrm>
              <a:off x="7348" y="3873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0" name="Freeform 3348"/>
            <p:cNvSpPr/>
            <p:nvPr/>
          </p:nvSpPr>
          <p:spPr bwMode="auto">
            <a:xfrm>
              <a:off x="7144" y="3865"/>
              <a:ext cx="28" cy="57"/>
            </a:xfrm>
            <a:custGeom>
              <a:avLst/>
              <a:gdLst>
                <a:gd name="T0" fmla="*/ 19 w 19"/>
                <a:gd name="T1" fmla="*/ 36 h 38"/>
                <a:gd name="T2" fmla="*/ 15 w 19"/>
                <a:gd name="T3" fmla="*/ 38 h 38"/>
                <a:gd name="T4" fmla="*/ 0 w 19"/>
                <a:gd name="T5" fmla="*/ 8 h 38"/>
                <a:gd name="T6" fmla="*/ 2 w 19"/>
                <a:gd name="T7" fmla="*/ 6 h 38"/>
                <a:gd name="T8" fmla="*/ 4 w 19"/>
                <a:gd name="T9" fmla="*/ 0 h 38"/>
                <a:gd name="T10" fmla="*/ 8 w 19"/>
                <a:gd name="T11" fmla="*/ 5 h 38"/>
                <a:gd name="T12" fmla="*/ 19 w 19"/>
                <a:gd name="T1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8">
                  <a:moveTo>
                    <a:pt x="19" y="36"/>
                  </a:moveTo>
                  <a:cubicBezTo>
                    <a:pt x="18" y="38"/>
                    <a:pt x="17" y="38"/>
                    <a:pt x="15" y="38"/>
                  </a:cubicBezTo>
                  <a:cubicBezTo>
                    <a:pt x="7" y="30"/>
                    <a:pt x="2" y="2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11" y="16"/>
                    <a:pt x="15" y="26"/>
                    <a:pt x="19" y="36"/>
                  </a:cubicBezTo>
                  <a:close/>
                </a:path>
              </a:pathLst>
            </a:custGeom>
            <a:solidFill>
              <a:srgbClr val="E4D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1" name="Freeform 3349"/>
            <p:cNvSpPr/>
            <p:nvPr/>
          </p:nvSpPr>
          <p:spPr bwMode="auto">
            <a:xfrm>
              <a:off x="7066" y="3835"/>
              <a:ext cx="178" cy="198"/>
            </a:xfrm>
            <a:custGeom>
              <a:avLst/>
              <a:gdLst>
                <a:gd name="T0" fmla="*/ 88 w 119"/>
                <a:gd name="T1" fmla="*/ 105 h 132"/>
                <a:gd name="T2" fmla="*/ 90 w 119"/>
                <a:gd name="T3" fmla="*/ 107 h 132"/>
                <a:gd name="T4" fmla="*/ 94 w 119"/>
                <a:gd name="T5" fmla="*/ 110 h 132"/>
                <a:gd name="T6" fmla="*/ 100 w 119"/>
                <a:gd name="T7" fmla="*/ 108 h 132"/>
                <a:gd name="T8" fmla="*/ 101 w 119"/>
                <a:gd name="T9" fmla="*/ 107 h 132"/>
                <a:gd name="T10" fmla="*/ 100 w 119"/>
                <a:gd name="T11" fmla="*/ 107 h 132"/>
                <a:gd name="T12" fmla="*/ 100 w 119"/>
                <a:gd name="T13" fmla="*/ 105 h 132"/>
                <a:gd name="T14" fmla="*/ 102 w 119"/>
                <a:gd name="T15" fmla="*/ 102 h 132"/>
                <a:gd name="T16" fmla="*/ 106 w 119"/>
                <a:gd name="T17" fmla="*/ 111 h 132"/>
                <a:gd name="T18" fmla="*/ 111 w 119"/>
                <a:gd name="T19" fmla="*/ 122 h 132"/>
                <a:gd name="T20" fmla="*/ 119 w 119"/>
                <a:gd name="T21" fmla="*/ 123 h 132"/>
                <a:gd name="T22" fmla="*/ 119 w 119"/>
                <a:gd name="T23" fmla="*/ 125 h 132"/>
                <a:gd name="T24" fmla="*/ 117 w 119"/>
                <a:gd name="T25" fmla="*/ 129 h 132"/>
                <a:gd name="T26" fmla="*/ 117 w 119"/>
                <a:gd name="T27" fmla="*/ 130 h 132"/>
                <a:gd name="T28" fmla="*/ 115 w 119"/>
                <a:gd name="T29" fmla="*/ 129 h 132"/>
                <a:gd name="T30" fmla="*/ 108 w 119"/>
                <a:gd name="T31" fmla="*/ 131 h 132"/>
                <a:gd name="T32" fmla="*/ 106 w 119"/>
                <a:gd name="T33" fmla="*/ 130 h 132"/>
                <a:gd name="T34" fmla="*/ 101 w 119"/>
                <a:gd name="T35" fmla="*/ 124 h 132"/>
                <a:gd name="T36" fmla="*/ 98 w 119"/>
                <a:gd name="T37" fmla="*/ 122 h 132"/>
                <a:gd name="T38" fmla="*/ 95 w 119"/>
                <a:gd name="T39" fmla="*/ 119 h 132"/>
                <a:gd name="T40" fmla="*/ 83 w 119"/>
                <a:gd name="T41" fmla="*/ 112 h 132"/>
                <a:gd name="T42" fmla="*/ 73 w 119"/>
                <a:gd name="T43" fmla="*/ 100 h 132"/>
                <a:gd name="T44" fmla="*/ 59 w 119"/>
                <a:gd name="T45" fmla="*/ 85 h 132"/>
                <a:gd name="T46" fmla="*/ 57 w 119"/>
                <a:gd name="T47" fmla="*/ 83 h 132"/>
                <a:gd name="T48" fmla="*/ 55 w 119"/>
                <a:gd name="T49" fmla="*/ 81 h 132"/>
                <a:gd name="T50" fmla="*/ 50 w 119"/>
                <a:gd name="T51" fmla="*/ 74 h 132"/>
                <a:gd name="T52" fmla="*/ 48 w 119"/>
                <a:gd name="T53" fmla="*/ 72 h 132"/>
                <a:gd name="T54" fmla="*/ 48 w 119"/>
                <a:gd name="T55" fmla="*/ 72 h 132"/>
                <a:gd name="T56" fmla="*/ 46 w 119"/>
                <a:gd name="T57" fmla="*/ 70 h 132"/>
                <a:gd name="T58" fmla="*/ 45 w 119"/>
                <a:gd name="T59" fmla="*/ 68 h 132"/>
                <a:gd name="T60" fmla="*/ 44 w 119"/>
                <a:gd name="T61" fmla="*/ 66 h 132"/>
                <a:gd name="T62" fmla="*/ 43 w 119"/>
                <a:gd name="T63" fmla="*/ 65 h 132"/>
                <a:gd name="T64" fmla="*/ 42 w 119"/>
                <a:gd name="T65" fmla="*/ 64 h 132"/>
                <a:gd name="T66" fmla="*/ 41 w 119"/>
                <a:gd name="T67" fmla="*/ 63 h 132"/>
                <a:gd name="T68" fmla="*/ 40 w 119"/>
                <a:gd name="T69" fmla="*/ 61 h 132"/>
                <a:gd name="T70" fmla="*/ 35 w 119"/>
                <a:gd name="T71" fmla="*/ 57 h 132"/>
                <a:gd name="T72" fmla="*/ 29 w 119"/>
                <a:gd name="T73" fmla="*/ 49 h 132"/>
                <a:gd name="T74" fmla="*/ 26 w 119"/>
                <a:gd name="T75" fmla="*/ 44 h 132"/>
                <a:gd name="T76" fmla="*/ 24 w 119"/>
                <a:gd name="T77" fmla="*/ 42 h 132"/>
                <a:gd name="T78" fmla="*/ 21 w 119"/>
                <a:gd name="T79" fmla="*/ 39 h 132"/>
                <a:gd name="T80" fmla="*/ 12 w 119"/>
                <a:gd name="T81" fmla="*/ 26 h 132"/>
                <a:gd name="T82" fmla="*/ 0 w 119"/>
                <a:gd name="T83" fmla="*/ 5 h 132"/>
                <a:gd name="T84" fmla="*/ 0 w 119"/>
                <a:gd name="T85" fmla="*/ 2 h 132"/>
                <a:gd name="T86" fmla="*/ 3 w 119"/>
                <a:gd name="T87" fmla="*/ 0 h 132"/>
                <a:gd name="T88" fmla="*/ 7 w 119"/>
                <a:gd name="T89" fmla="*/ 1 h 132"/>
                <a:gd name="T90" fmla="*/ 22 w 119"/>
                <a:gd name="T91" fmla="*/ 20 h 132"/>
                <a:gd name="T92" fmla="*/ 63 w 119"/>
                <a:gd name="T93" fmla="*/ 71 h 132"/>
                <a:gd name="T94" fmla="*/ 67 w 119"/>
                <a:gd name="T95" fmla="*/ 77 h 132"/>
                <a:gd name="T96" fmla="*/ 69 w 119"/>
                <a:gd name="T97" fmla="*/ 78 h 132"/>
                <a:gd name="T98" fmla="*/ 79 w 119"/>
                <a:gd name="T99" fmla="*/ 95 h 132"/>
                <a:gd name="T100" fmla="*/ 88 w 119"/>
                <a:gd name="T101" fmla="*/ 10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" h="132">
                  <a:moveTo>
                    <a:pt x="88" y="105"/>
                  </a:moveTo>
                  <a:cubicBezTo>
                    <a:pt x="89" y="105"/>
                    <a:pt x="89" y="106"/>
                    <a:pt x="90" y="107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0"/>
                    <a:pt x="98" y="109"/>
                    <a:pt x="100" y="108"/>
                  </a:cubicBezTo>
                  <a:cubicBezTo>
                    <a:pt x="100" y="108"/>
                    <a:pt x="101" y="108"/>
                    <a:pt x="101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6"/>
                    <a:pt x="100" y="105"/>
                    <a:pt x="100" y="105"/>
                  </a:cubicBezTo>
                  <a:cubicBezTo>
                    <a:pt x="100" y="104"/>
                    <a:pt x="100" y="103"/>
                    <a:pt x="102" y="102"/>
                  </a:cubicBezTo>
                  <a:cubicBezTo>
                    <a:pt x="104" y="105"/>
                    <a:pt x="105" y="108"/>
                    <a:pt x="106" y="111"/>
                  </a:cubicBezTo>
                  <a:cubicBezTo>
                    <a:pt x="107" y="115"/>
                    <a:pt x="107" y="119"/>
                    <a:pt x="111" y="122"/>
                  </a:cubicBezTo>
                  <a:cubicBezTo>
                    <a:pt x="113" y="124"/>
                    <a:pt x="116" y="124"/>
                    <a:pt x="119" y="123"/>
                  </a:cubicBezTo>
                  <a:cubicBezTo>
                    <a:pt x="119" y="124"/>
                    <a:pt x="119" y="125"/>
                    <a:pt x="119" y="125"/>
                  </a:cubicBezTo>
                  <a:cubicBezTo>
                    <a:pt x="118" y="127"/>
                    <a:pt x="118" y="128"/>
                    <a:pt x="117" y="129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6" y="129"/>
                    <a:pt x="116" y="129"/>
                    <a:pt x="115" y="129"/>
                  </a:cubicBezTo>
                  <a:cubicBezTo>
                    <a:pt x="113" y="131"/>
                    <a:pt x="111" y="132"/>
                    <a:pt x="108" y="131"/>
                  </a:cubicBezTo>
                  <a:cubicBezTo>
                    <a:pt x="107" y="131"/>
                    <a:pt x="106" y="130"/>
                    <a:pt x="106" y="130"/>
                  </a:cubicBezTo>
                  <a:cubicBezTo>
                    <a:pt x="104" y="128"/>
                    <a:pt x="104" y="125"/>
                    <a:pt x="101" y="124"/>
                  </a:cubicBezTo>
                  <a:cubicBezTo>
                    <a:pt x="100" y="124"/>
                    <a:pt x="99" y="123"/>
                    <a:pt x="98" y="122"/>
                  </a:cubicBezTo>
                  <a:cubicBezTo>
                    <a:pt x="97" y="121"/>
                    <a:pt x="96" y="120"/>
                    <a:pt x="95" y="119"/>
                  </a:cubicBezTo>
                  <a:cubicBezTo>
                    <a:pt x="91" y="118"/>
                    <a:pt x="87" y="114"/>
                    <a:pt x="83" y="112"/>
                  </a:cubicBezTo>
                  <a:cubicBezTo>
                    <a:pt x="80" y="108"/>
                    <a:pt x="77" y="104"/>
                    <a:pt x="73" y="100"/>
                  </a:cubicBezTo>
                  <a:cubicBezTo>
                    <a:pt x="68" y="95"/>
                    <a:pt x="64" y="89"/>
                    <a:pt x="59" y="85"/>
                  </a:cubicBezTo>
                  <a:cubicBezTo>
                    <a:pt x="58" y="84"/>
                    <a:pt x="58" y="83"/>
                    <a:pt x="57" y="83"/>
                  </a:cubicBezTo>
                  <a:cubicBezTo>
                    <a:pt x="56" y="82"/>
                    <a:pt x="56" y="82"/>
                    <a:pt x="55" y="81"/>
                  </a:cubicBezTo>
                  <a:cubicBezTo>
                    <a:pt x="53" y="79"/>
                    <a:pt x="52" y="76"/>
                    <a:pt x="50" y="74"/>
                  </a:cubicBezTo>
                  <a:cubicBezTo>
                    <a:pt x="49" y="74"/>
                    <a:pt x="49" y="73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1"/>
                    <a:pt x="47" y="70"/>
                    <a:pt x="46" y="70"/>
                  </a:cubicBezTo>
                  <a:cubicBezTo>
                    <a:pt x="46" y="69"/>
                    <a:pt x="45" y="69"/>
                    <a:pt x="45" y="68"/>
                  </a:cubicBezTo>
                  <a:cubicBezTo>
                    <a:pt x="45" y="67"/>
                    <a:pt x="44" y="67"/>
                    <a:pt x="44" y="66"/>
                  </a:cubicBezTo>
                  <a:cubicBezTo>
                    <a:pt x="44" y="66"/>
                    <a:pt x="43" y="66"/>
                    <a:pt x="43" y="65"/>
                  </a:cubicBezTo>
                  <a:cubicBezTo>
                    <a:pt x="43" y="65"/>
                    <a:pt x="42" y="64"/>
                    <a:pt x="42" y="64"/>
                  </a:cubicBezTo>
                  <a:cubicBezTo>
                    <a:pt x="42" y="64"/>
                    <a:pt x="41" y="63"/>
                    <a:pt x="41" y="63"/>
                  </a:cubicBezTo>
                  <a:cubicBezTo>
                    <a:pt x="41" y="62"/>
                    <a:pt x="40" y="62"/>
                    <a:pt x="40" y="61"/>
                  </a:cubicBezTo>
                  <a:cubicBezTo>
                    <a:pt x="38" y="60"/>
                    <a:pt x="37" y="59"/>
                    <a:pt x="35" y="57"/>
                  </a:cubicBezTo>
                  <a:cubicBezTo>
                    <a:pt x="33" y="54"/>
                    <a:pt x="32" y="51"/>
                    <a:pt x="29" y="49"/>
                  </a:cubicBezTo>
                  <a:cubicBezTo>
                    <a:pt x="28" y="47"/>
                    <a:pt x="27" y="45"/>
                    <a:pt x="26" y="44"/>
                  </a:cubicBezTo>
                  <a:cubicBezTo>
                    <a:pt x="25" y="43"/>
                    <a:pt x="25" y="43"/>
                    <a:pt x="24" y="42"/>
                  </a:cubicBezTo>
                  <a:cubicBezTo>
                    <a:pt x="23" y="41"/>
                    <a:pt x="22" y="40"/>
                    <a:pt x="21" y="39"/>
                  </a:cubicBezTo>
                  <a:cubicBezTo>
                    <a:pt x="18" y="34"/>
                    <a:pt x="14" y="30"/>
                    <a:pt x="12" y="26"/>
                  </a:cubicBezTo>
                  <a:cubicBezTo>
                    <a:pt x="5" y="20"/>
                    <a:pt x="1" y="1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4" y="6"/>
                    <a:pt x="16" y="15"/>
                    <a:pt x="22" y="20"/>
                  </a:cubicBezTo>
                  <a:cubicBezTo>
                    <a:pt x="34" y="39"/>
                    <a:pt x="47" y="55"/>
                    <a:pt x="63" y="71"/>
                  </a:cubicBezTo>
                  <a:cubicBezTo>
                    <a:pt x="64" y="73"/>
                    <a:pt x="65" y="75"/>
                    <a:pt x="67" y="77"/>
                  </a:cubicBezTo>
                  <a:cubicBezTo>
                    <a:pt x="67" y="77"/>
                    <a:pt x="68" y="78"/>
                    <a:pt x="69" y="78"/>
                  </a:cubicBezTo>
                  <a:cubicBezTo>
                    <a:pt x="74" y="83"/>
                    <a:pt x="77" y="88"/>
                    <a:pt x="79" y="95"/>
                  </a:cubicBezTo>
                  <a:cubicBezTo>
                    <a:pt x="83" y="97"/>
                    <a:pt x="84" y="102"/>
                    <a:pt x="88" y="105"/>
                  </a:cubicBezTo>
                  <a:close/>
                </a:path>
              </a:pathLst>
            </a:custGeom>
            <a:solidFill>
              <a:srgbClr val="A4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2" name="Freeform 3350"/>
            <p:cNvSpPr/>
            <p:nvPr/>
          </p:nvSpPr>
          <p:spPr bwMode="auto">
            <a:xfrm>
              <a:off x="7216" y="3995"/>
              <a:ext cx="6" cy="11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3 h 7"/>
                <a:gd name="T4" fmla="*/ 2 w 4"/>
                <a:gd name="T5" fmla="*/ 7 h 7"/>
                <a:gd name="T6" fmla="*/ 0 w 4"/>
                <a:gd name="T7" fmla="*/ 4 h 7"/>
                <a:gd name="T8" fmla="*/ 0 w 4"/>
                <a:gd name="T9" fmla="*/ 1 h 7"/>
                <a:gd name="T10" fmla="*/ 0 w 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6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3" name="Freeform 3351"/>
            <p:cNvSpPr/>
            <p:nvPr/>
          </p:nvSpPr>
          <p:spPr bwMode="auto">
            <a:xfrm>
              <a:off x="7216" y="3988"/>
              <a:ext cx="3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4" name="Freeform 3352"/>
            <p:cNvSpPr/>
            <p:nvPr/>
          </p:nvSpPr>
          <p:spPr bwMode="auto">
            <a:xfrm>
              <a:off x="7222" y="3982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5" name="Freeform 3353"/>
            <p:cNvSpPr/>
            <p:nvPr/>
          </p:nvSpPr>
          <p:spPr bwMode="auto">
            <a:xfrm>
              <a:off x="7307" y="4031"/>
              <a:ext cx="6" cy="6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2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4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D9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6" name="Freeform 3354"/>
            <p:cNvSpPr/>
            <p:nvPr/>
          </p:nvSpPr>
          <p:spPr bwMode="auto">
            <a:xfrm>
              <a:off x="7255" y="3960"/>
              <a:ext cx="4" cy="12"/>
            </a:xfrm>
            <a:custGeom>
              <a:avLst/>
              <a:gdLst>
                <a:gd name="T0" fmla="*/ 1 w 3"/>
                <a:gd name="T1" fmla="*/ 0 h 8"/>
                <a:gd name="T2" fmla="*/ 2 w 3"/>
                <a:gd name="T3" fmla="*/ 0 h 8"/>
                <a:gd name="T4" fmla="*/ 0 w 3"/>
                <a:gd name="T5" fmla="*/ 8 h 8"/>
                <a:gd name="T6" fmla="*/ 1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6"/>
                    <a:pt x="0" y="8"/>
                  </a:cubicBezTo>
                  <a:cubicBezTo>
                    <a:pt x="1" y="5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A28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7" name="Freeform 3355"/>
            <p:cNvSpPr/>
            <p:nvPr/>
          </p:nvSpPr>
          <p:spPr bwMode="auto">
            <a:xfrm>
              <a:off x="7241" y="4022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8" name="Freeform 3356"/>
            <p:cNvSpPr/>
            <p:nvPr/>
          </p:nvSpPr>
          <p:spPr bwMode="auto">
            <a:xfrm>
              <a:off x="7154" y="4018"/>
              <a:ext cx="84" cy="31"/>
            </a:xfrm>
            <a:custGeom>
              <a:avLst/>
              <a:gdLst>
                <a:gd name="T0" fmla="*/ 49 w 56"/>
                <a:gd name="T1" fmla="*/ 7 h 21"/>
                <a:gd name="T2" fmla="*/ 50 w 56"/>
                <a:gd name="T3" fmla="*/ 8 h 21"/>
                <a:gd name="T4" fmla="*/ 54 w 56"/>
                <a:gd name="T5" fmla="*/ 13 h 21"/>
                <a:gd name="T6" fmla="*/ 56 w 56"/>
                <a:gd name="T7" fmla="*/ 17 h 21"/>
                <a:gd name="T8" fmla="*/ 56 w 56"/>
                <a:gd name="T9" fmla="*/ 17 h 21"/>
                <a:gd name="T10" fmla="*/ 54 w 56"/>
                <a:gd name="T11" fmla="*/ 19 h 21"/>
                <a:gd name="T12" fmla="*/ 37 w 56"/>
                <a:gd name="T13" fmla="*/ 19 h 21"/>
                <a:gd name="T14" fmla="*/ 32 w 56"/>
                <a:gd name="T15" fmla="*/ 21 h 21"/>
                <a:gd name="T16" fmla="*/ 23 w 56"/>
                <a:gd name="T17" fmla="*/ 20 h 21"/>
                <a:gd name="T18" fmla="*/ 20 w 56"/>
                <a:gd name="T19" fmla="*/ 20 h 21"/>
                <a:gd name="T20" fmla="*/ 18 w 56"/>
                <a:gd name="T21" fmla="*/ 19 h 21"/>
                <a:gd name="T22" fmla="*/ 10 w 56"/>
                <a:gd name="T23" fmla="*/ 17 h 21"/>
                <a:gd name="T24" fmla="*/ 2 w 56"/>
                <a:gd name="T25" fmla="*/ 6 h 21"/>
                <a:gd name="T26" fmla="*/ 5 w 56"/>
                <a:gd name="T27" fmla="*/ 2 h 21"/>
                <a:gd name="T28" fmla="*/ 17 w 56"/>
                <a:gd name="T29" fmla="*/ 4 h 21"/>
                <a:gd name="T30" fmla="*/ 27 w 56"/>
                <a:gd name="T31" fmla="*/ 8 h 21"/>
                <a:gd name="T32" fmla="*/ 35 w 56"/>
                <a:gd name="T33" fmla="*/ 10 h 21"/>
                <a:gd name="T34" fmla="*/ 43 w 56"/>
                <a:gd name="T35" fmla="*/ 7 h 21"/>
                <a:gd name="T36" fmla="*/ 49 w 56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1">
                  <a:moveTo>
                    <a:pt x="49" y="7"/>
                  </a:moveTo>
                  <a:cubicBezTo>
                    <a:pt x="49" y="7"/>
                    <a:pt x="50" y="7"/>
                    <a:pt x="50" y="8"/>
                  </a:cubicBezTo>
                  <a:cubicBezTo>
                    <a:pt x="53" y="8"/>
                    <a:pt x="52" y="12"/>
                    <a:pt x="54" y="13"/>
                  </a:cubicBezTo>
                  <a:cubicBezTo>
                    <a:pt x="55" y="14"/>
                    <a:pt x="56" y="15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8"/>
                    <a:pt x="55" y="18"/>
                    <a:pt x="54" y="19"/>
                  </a:cubicBezTo>
                  <a:cubicBezTo>
                    <a:pt x="48" y="19"/>
                    <a:pt x="43" y="19"/>
                    <a:pt x="37" y="19"/>
                  </a:cubicBezTo>
                  <a:cubicBezTo>
                    <a:pt x="36" y="21"/>
                    <a:pt x="34" y="21"/>
                    <a:pt x="32" y="21"/>
                  </a:cubicBezTo>
                  <a:cubicBezTo>
                    <a:pt x="29" y="21"/>
                    <a:pt x="26" y="20"/>
                    <a:pt x="23" y="20"/>
                  </a:cubicBezTo>
                  <a:cubicBezTo>
                    <a:pt x="22" y="20"/>
                    <a:pt x="21" y="20"/>
                    <a:pt x="20" y="20"/>
                  </a:cubicBezTo>
                  <a:cubicBezTo>
                    <a:pt x="19" y="20"/>
                    <a:pt x="19" y="19"/>
                    <a:pt x="18" y="19"/>
                  </a:cubicBezTo>
                  <a:cubicBezTo>
                    <a:pt x="15" y="18"/>
                    <a:pt x="12" y="18"/>
                    <a:pt x="10" y="17"/>
                  </a:cubicBezTo>
                  <a:cubicBezTo>
                    <a:pt x="5" y="15"/>
                    <a:pt x="0" y="12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10" y="0"/>
                    <a:pt x="14" y="2"/>
                    <a:pt x="17" y="4"/>
                  </a:cubicBezTo>
                  <a:cubicBezTo>
                    <a:pt x="20" y="6"/>
                    <a:pt x="23" y="8"/>
                    <a:pt x="27" y="8"/>
                  </a:cubicBezTo>
                  <a:cubicBezTo>
                    <a:pt x="30" y="9"/>
                    <a:pt x="32" y="11"/>
                    <a:pt x="35" y="10"/>
                  </a:cubicBezTo>
                  <a:cubicBezTo>
                    <a:pt x="38" y="9"/>
                    <a:pt x="40" y="7"/>
                    <a:pt x="43" y="7"/>
                  </a:cubicBezTo>
                  <a:cubicBezTo>
                    <a:pt x="45" y="7"/>
                    <a:pt x="47" y="7"/>
                    <a:pt x="49" y="7"/>
                  </a:cubicBezTo>
                  <a:close/>
                </a:path>
              </a:pathLst>
            </a:custGeom>
            <a:solidFill>
              <a:srgbClr val="8A6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9" name="Freeform 3357"/>
            <p:cNvSpPr/>
            <p:nvPr/>
          </p:nvSpPr>
          <p:spPr bwMode="auto">
            <a:xfrm>
              <a:off x="7229" y="4027"/>
              <a:ext cx="9" cy="10"/>
            </a:xfrm>
            <a:custGeom>
              <a:avLst/>
              <a:gdLst>
                <a:gd name="T0" fmla="*/ 4 w 6"/>
                <a:gd name="T1" fmla="*/ 7 h 7"/>
                <a:gd name="T2" fmla="*/ 0 w 6"/>
                <a:gd name="T3" fmla="*/ 2 h 7"/>
                <a:gd name="T4" fmla="*/ 6 w 6"/>
                <a:gd name="T5" fmla="*/ 1 h 7"/>
                <a:gd name="T6" fmla="*/ 4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1" y="7"/>
                    <a:pt x="0" y="4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BF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0" name="Freeform 3358"/>
            <p:cNvSpPr/>
            <p:nvPr/>
          </p:nvSpPr>
          <p:spPr bwMode="auto">
            <a:xfrm>
              <a:off x="6494" y="3772"/>
              <a:ext cx="81" cy="72"/>
            </a:xfrm>
            <a:custGeom>
              <a:avLst/>
              <a:gdLst>
                <a:gd name="T0" fmla="*/ 47 w 54"/>
                <a:gd name="T1" fmla="*/ 43 h 48"/>
                <a:gd name="T2" fmla="*/ 33 w 54"/>
                <a:gd name="T3" fmla="*/ 41 h 48"/>
                <a:gd name="T4" fmla="*/ 14 w 54"/>
                <a:gd name="T5" fmla="*/ 46 h 48"/>
                <a:gd name="T6" fmla="*/ 0 w 54"/>
                <a:gd name="T7" fmla="*/ 48 h 48"/>
                <a:gd name="T8" fmla="*/ 6 w 54"/>
                <a:gd name="T9" fmla="*/ 39 h 48"/>
                <a:gd name="T10" fmla="*/ 14 w 54"/>
                <a:gd name="T11" fmla="*/ 22 h 48"/>
                <a:gd name="T12" fmla="*/ 20 w 54"/>
                <a:gd name="T13" fmla="*/ 8 h 48"/>
                <a:gd name="T14" fmla="*/ 30 w 54"/>
                <a:gd name="T15" fmla="*/ 0 h 48"/>
                <a:gd name="T16" fmla="*/ 36 w 54"/>
                <a:gd name="T17" fmla="*/ 8 h 48"/>
                <a:gd name="T18" fmla="*/ 38 w 54"/>
                <a:gd name="T19" fmla="*/ 24 h 48"/>
                <a:gd name="T20" fmla="*/ 41 w 54"/>
                <a:gd name="T21" fmla="*/ 31 h 48"/>
                <a:gd name="T22" fmla="*/ 47 w 54"/>
                <a:gd name="T23" fmla="*/ 27 h 48"/>
                <a:gd name="T24" fmla="*/ 51 w 54"/>
                <a:gd name="T25" fmla="*/ 23 h 48"/>
                <a:gd name="T26" fmla="*/ 52 w 54"/>
                <a:gd name="T27" fmla="*/ 37 h 48"/>
                <a:gd name="T28" fmla="*/ 47 w 54"/>
                <a:gd name="T29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8">
                  <a:moveTo>
                    <a:pt x="47" y="43"/>
                  </a:moveTo>
                  <a:cubicBezTo>
                    <a:pt x="41" y="38"/>
                    <a:pt x="37" y="37"/>
                    <a:pt x="33" y="41"/>
                  </a:cubicBezTo>
                  <a:cubicBezTo>
                    <a:pt x="28" y="46"/>
                    <a:pt x="21" y="46"/>
                    <a:pt x="14" y="46"/>
                  </a:cubicBezTo>
                  <a:cubicBezTo>
                    <a:pt x="10" y="47"/>
                    <a:pt x="5" y="46"/>
                    <a:pt x="0" y="48"/>
                  </a:cubicBezTo>
                  <a:cubicBezTo>
                    <a:pt x="0" y="43"/>
                    <a:pt x="3" y="41"/>
                    <a:pt x="6" y="39"/>
                  </a:cubicBezTo>
                  <a:cubicBezTo>
                    <a:pt x="10" y="34"/>
                    <a:pt x="15" y="29"/>
                    <a:pt x="14" y="22"/>
                  </a:cubicBezTo>
                  <a:cubicBezTo>
                    <a:pt x="15" y="17"/>
                    <a:pt x="21" y="14"/>
                    <a:pt x="20" y="8"/>
                  </a:cubicBezTo>
                  <a:cubicBezTo>
                    <a:pt x="22" y="4"/>
                    <a:pt x="26" y="3"/>
                    <a:pt x="30" y="0"/>
                  </a:cubicBezTo>
                  <a:cubicBezTo>
                    <a:pt x="34" y="1"/>
                    <a:pt x="36" y="4"/>
                    <a:pt x="36" y="8"/>
                  </a:cubicBezTo>
                  <a:cubicBezTo>
                    <a:pt x="36" y="14"/>
                    <a:pt x="38" y="19"/>
                    <a:pt x="38" y="24"/>
                  </a:cubicBezTo>
                  <a:cubicBezTo>
                    <a:pt x="39" y="27"/>
                    <a:pt x="38" y="30"/>
                    <a:pt x="41" y="31"/>
                  </a:cubicBezTo>
                  <a:cubicBezTo>
                    <a:pt x="45" y="32"/>
                    <a:pt x="46" y="29"/>
                    <a:pt x="47" y="27"/>
                  </a:cubicBezTo>
                  <a:cubicBezTo>
                    <a:pt x="48" y="25"/>
                    <a:pt x="49" y="24"/>
                    <a:pt x="51" y="23"/>
                  </a:cubicBezTo>
                  <a:cubicBezTo>
                    <a:pt x="54" y="28"/>
                    <a:pt x="52" y="32"/>
                    <a:pt x="52" y="37"/>
                  </a:cubicBezTo>
                  <a:cubicBezTo>
                    <a:pt x="51" y="40"/>
                    <a:pt x="52" y="44"/>
                    <a:pt x="47" y="43"/>
                  </a:cubicBezTo>
                  <a:close/>
                </a:path>
              </a:pathLst>
            </a:custGeom>
            <a:solidFill>
              <a:srgbClr val="EE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1" name="Freeform 3359"/>
            <p:cNvSpPr/>
            <p:nvPr/>
          </p:nvSpPr>
          <p:spPr bwMode="auto">
            <a:xfrm>
              <a:off x="6317" y="3756"/>
              <a:ext cx="68" cy="58"/>
            </a:xfrm>
            <a:custGeom>
              <a:avLst/>
              <a:gdLst>
                <a:gd name="T0" fmla="*/ 0 w 45"/>
                <a:gd name="T1" fmla="*/ 19 h 39"/>
                <a:gd name="T2" fmla="*/ 25 w 45"/>
                <a:gd name="T3" fmla="*/ 12 h 39"/>
                <a:gd name="T4" fmla="*/ 32 w 45"/>
                <a:gd name="T5" fmla="*/ 0 h 39"/>
                <a:gd name="T6" fmla="*/ 33 w 45"/>
                <a:gd name="T7" fmla="*/ 0 h 39"/>
                <a:gd name="T8" fmla="*/ 36 w 45"/>
                <a:gd name="T9" fmla="*/ 9 h 39"/>
                <a:gd name="T10" fmla="*/ 44 w 45"/>
                <a:gd name="T11" fmla="*/ 15 h 39"/>
                <a:gd name="T12" fmla="*/ 43 w 45"/>
                <a:gd name="T13" fmla="*/ 18 h 39"/>
                <a:gd name="T14" fmla="*/ 34 w 45"/>
                <a:gd name="T15" fmla="*/ 29 h 39"/>
                <a:gd name="T16" fmla="*/ 5 w 45"/>
                <a:gd name="T17" fmla="*/ 33 h 39"/>
                <a:gd name="T18" fmla="*/ 0 w 45"/>
                <a:gd name="T1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9">
                  <a:moveTo>
                    <a:pt x="0" y="19"/>
                  </a:moveTo>
                  <a:cubicBezTo>
                    <a:pt x="11" y="28"/>
                    <a:pt x="19" y="25"/>
                    <a:pt x="25" y="12"/>
                  </a:cubicBezTo>
                  <a:cubicBezTo>
                    <a:pt x="27" y="7"/>
                    <a:pt x="32" y="5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2"/>
                    <a:pt x="34" y="6"/>
                    <a:pt x="36" y="9"/>
                  </a:cubicBezTo>
                  <a:cubicBezTo>
                    <a:pt x="38" y="11"/>
                    <a:pt x="42" y="12"/>
                    <a:pt x="44" y="15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39" y="21"/>
                    <a:pt x="37" y="25"/>
                    <a:pt x="34" y="29"/>
                  </a:cubicBezTo>
                  <a:cubicBezTo>
                    <a:pt x="28" y="37"/>
                    <a:pt x="14" y="39"/>
                    <a:pt x="5" y="33"/>
                  </a:cubicBezTo>
                  <a:cubicBezTo>
                    <a:pt x="1" y="29"/>
                    <a:pt x="0" y="24"/>
                    <a:pt x="0" y="19"/>
                  </a:cubicBezTo>
                  <a:close/>
                </a:path>
              </a:pathLst>
            </a:custGeom>
            <a:solidFill>
              <a:srgbClr val="F2D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2" name="Freeform 3360"/>
            <p:cNvSpPr/>
            <p:nvPr/>
          </p:nvSpPr>
          <p:spPr bwMode="auto">
            <a:xfrm>
              <a:off x="6539" y="3762"/>
              <a:ext cx="32" cy="67"/>
            </a:xfrm>
            <a:custGeom>
              <a:avLst/>
              <a:gdLst>
                <a:gd name="T0" fmla="*/ 21 w 21"/>
                <a:gd name="T1" fmla="*/ 30 h 45"/>
                <a:gd name="T2" fmla="*/ 8 w 21"/>
                <a:gd name="T3" fmla="*/ 44 h 45"/>
                <a:gd name="T4" fmla="*/ 4 w 21"/>
                <a:gd name="T5" fmla="*/ 39 h 45"/>
                <a:gd name="T6" fmla="*/ 3 w 21"/>
                <a:gd name="T7" fmla="*/ 14 h 45"/>
                <a:gd name="T8" fmla="*/ 0 w 21"/>
                <a:gd name="T9" fmla="*/ 7 h 45"/>
                <a:gd name="T10" fmla="*/ 0 w 21"/>
                <a:gd name="T11" fmla="*/ 7 h 45"/>
                <a:gd name="T12" fmla="*/ 1 w 21"/>
                <a:gd name="T13" fmla="*/ 6 h 45"/>
                <a:gd name="T14" fmla="*/ 9 w 21"/>
                <a:gd name="T15" fmla="*/ 0 h 45"/>
                <a:gd name="T16" fmla="*/ 21 w 21"/>
                <a:gd name="T17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5">
                  <a:moveTo>
                    <a:pt x="21" y="30"/>
                  </a:moveTo>
                  <a:cubicBezTo>
                    <a:pt x="20" y="41"/>
                    <a:pt x="17" y="45"/>
                    <a:pt x="8" y="44"/>
                  </a:cubicBezTo>
                  <a:cubicBezTo>
                    <a:pt x="5" y="44"/>
                    <a:pt x="3" y="42"/>
                    <a:pt x="4" y="39"/>
                  </a:cubicBezTo>
                  <a:cubicBezTo>
                    <a:pt x="7" y="31"/>
                    <a:pt x="0" y="23"/>
                    <a:pt x="3" y="14"/>
                  </a:cubicBezTo>
                  <a:cubicBezTo>
                    <a:pt x="4" y="12"/>
                    <a:pt x="1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3"/>
                    <a:pt x="5" y="0"/>
                    <a:pt x="9" y="0"/>
                  </a:cubicBezTo>
                  <a:cubicBezTo>
                    <a:pt x="15" y="9"/>
                    <a:pt x="17" y="20"/>
                    <a:pt x="21" y="30"/>
                  </a:cubicBezTo>
                  <a:close/>
                </a:path>
              </a:pathLst>
            </a:custGeom>
            <a:solidFill>
              <a:srgbClr val="F2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3" name="Freeform 3361"/>
            <p:cNvSpPr/>
            <p:nvPr/>
          </p:nvSpPr>
          <p:spPr bwMode="auto">
            <a:xfrm>
              <a:off x="6554" y="3741"/>
              <a:ext cx="69" cy="69"/>
            </a:xfrm>
            <a:custGeom>
              <a:avLst/>
              <a:gdLst>
                <a:gd name="T0" fmla="*/ 11 w 46"/>
                <a:gd name="T1" fmla="*/ 1 h 46"/>
                <a:gd name="T2" fmla="*/ 14 w 46"/>
                <a:gd name="T3" fmla="*/ 2 h 46"/>
                <a:gd name="T4" fmla="*/ 32 w 46"/>
                <a:gd name="T5" fmla="*/ 21 h 46"/>
                <a:gd name="T6" fmla="*/ 46 w 46"/>
                <a:gd name="T7" fmla="*/ 37 h 46"/>
                <a:gd name="T8" fmla="*/ 41 w 46"/>
                <a:gd name="T9" fmla="*/ 45 h 46"/>
                <a:gd name="T10" fmla="*/ 32 w 46"/>
                <a:gd name="T11" fmla="*/ 40 h 46"/>
                <a:gd name="T12" fmla="*/ 16 w 46"/>
                <a:gd name="T13" fmla="*/ 18 h 46"/>
                <a:gd name="T14" fmla="*/ 12 w 46"/>
                <a:gd name="T15" fmla="*/ 14 h 46"/>
                <a:gd name="T16" fmla="*/ 10 w 46"/>
                <a:gd name="T17" fmla="*/ 13 h 46"/>
                <a:gd name="T18" fmla="*/ 6 w 46"/>
                <a:gd name="T19" fmla="*/ 9 h 46"/>
                <a:gd name="T20" fmla="*/ 1 w 46"/>
                <a:gd name="T21" fmla="*/ 2 h 46"/>
                <a:gd name="T22" fmla="*/ 1 w 46"/>
                <a:gd name="T23" fmla="*/ 2 h 46"/>
                <a:gd name="T24" fmla="*/ 5 w 46"/>
                <a:gd name="T25" fmla="*/ 0 h 46"/>
                <a:gd name="T26" fmla="*/ 11 w 46"/>
                <a:gd name="T2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6">
                  <a:moveTo>
                    <a:pt x="11" y="1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21" y="8"/>
                    <a:pt x="24" y="17"/>
                    <a:pt x="32" y="21"/>
                  </a:cubicBezTo>
                  <a:cubicBezTo>
                    <a:pt x="40" y="23"/>
                    <a:pt x="43" y="30"/>
                    <a:pt x="46" y="37"/>
                  </a:cubicBezTo>
                  <a:cubicBezTo>
                    <a:pt x="46" y="40"/>
                    <a:pt x="44" y="43"/>
                    <a:pt x="41" y="45"/>
                  </a:cubicBezTo>
                  <a:cubicBezTo>
                    <a:pt x="37" y="46"/>
                    <a:pt x="34" y="43"/>
                    <a:pt x="32" y="40"/>
                  </a:cubicBezTo>
                  <a:cubicBezTo>
                    <a:pt x="26" y="33"/>
                    <a:pt x="20" y="26"/>
                    <a:pt x="16" y="18"/>
                  </a:cubicBezTo>
                  <a:cubicBezTo>
                    <a:pt x="15" y="16"/>
                    <a:pt x="15" y="14"/>
                    <a:pt x="12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9" y="12"/>
                    <a:pt x="8" y="10"/>
                    <a:pt x="6" y="9"/>
                  </a:cubicBezTo>
                  <a:cubicBezTo>
                    <a:pt x="4" y="7"/>
                    <a:pt x="0" y="7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2"/>
                    <a:pt x="5" y="0"/>
                  </a:cubicBezTo>
                  <a:cubicBezTo>
                    <a:pt x="7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4" name="Freeform 3362"/>
            <p:cNvSpPr/>
            <p:nvPr/>
          </p:nvSpPr>
          <p:spPr bwMode="auto">
            <a:xfrm>
              <a:off x="6548" y="3744"/>
              <a:ext cx="24" cy="21"/>
            </a:xfrm>
            <a:custGeom>
              <a:avLst/>
              <a:gdLst>
                <a:gd name="T0" fmla="*/ 5 w 16"/>
                <a:gd name="T1" fmla="*/ 0 h 14"/>
                <a:gd name="T2" fmla="*/ 13 w 16"/>
                <a:gd name="T3" fmla="*/ 6 h 14"/>
                <a:gd name="T4" fmla="*/ 15 w 16"/>
                <a:gd name="T5" fmla="*/ 10 h 14"/>
                <a:gd name="T6" fmla="*/ 15 w 16"/>
                <a:gd name="T7" fmla="*/ 10 h 14"/>
                <a:gd name="T8" fmla="*/ 15 w 16"/>
                <a:gd name="T9" fmla="*/ 14 h 14"/>
                <a:gd name="T10" fmla="*/ 3 w 16"/>
                <a:gd name="T11" fmla="*/ 10 h 14"/>
                <a:gd name="T12" fmla="*/ 5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7" y="3"/>
                    <a:pt x="11" y="3"/>
                    <a:pt x="13" y="6"/>
                  </a:cubicBezTo>
                  <a:cubicBezTo>
                    <a:pt x="14" y="7"/>
                    <a:pt x="13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2"/>
                    <a:pt x="15" y="14"/>
                  </a:cubicBezTo>
                  <a:cubicBezTo>
                    <a:pt x="11" y="10"/>
                    <a:pt x="7" y="11"/>
                    <a:pt x="3" y="10"/>
                  </a:cubicBezTo>
                  <a:cubicBezTo>
                    <a:pt x="0" y="6"/>
                    <a:pt x="1" y="3"/>
                    <a:pt x="5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5" name="Freeform 3363"/>
            <p:cNvSpPr/>
            <p:nvPr/>
          </p:nvSpPr>
          <p:spPr bwMode="auto">
            <a:xfrm>
              <a:off x="6556" y="374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6" name="Freeform 3364"/>
            <p:cNvSpPr/>
            <p:nvPr/>
          </p:nvSpPr>
          <p:spPr bwMode="auto">
            <a:xfrm>
              <a:off x="6539" y="3771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7" name="Freeform 3365"/>
            <p:cNvSpPr/>
            <p:nvPr/>
          </p:nvSpPr>
          <p:spPr bwMode="auto">
            <a:xfrm>
              <a:off x="6418" y="3592"/>
              <a:ext cx="37" cy="48"/>
            </a:xfrm>
            <a:custGeom>
              <a:avLst/>
              <a:gdLst>
                <a:gd name="T0" fmla="*/ 23 w 25"/>
                <a:gd name="T1" fmla="*/ 15 h 32"/>
                <a:gd name="T2" fmla="*/ 17 w 25"/>
                <a:gd name="T3" fmla="*/ 25 h 32"/>
                <a:gd name="T4" fmla="*/ 12 w 25"/>
                <a:gd name="T5" fmla="*/ 28 h 32"/>
                <a:gd name="T6" fmla="*/ 6 w 25"/>
                <a:gd name="T7" fmla="*/ 30 h 32"/>
                <a:gd name="T8" fmla="*/ 0 w 25"/>
                <a:gd name="T9" fmla="*/ 30 h 32"/>
                <a:gd name="T10" fmla="*/ 2 w 25"/>
                <a:gd name="T11" fmla="*/ 21 h 32"/>
                <a:gd name="T12" fmla="*/ 2 w 25"/>
                <a:gd name="T13" fmla="*/ 3 h 32"/>
                <a:gd name="T14" fmla="*/ 7 w 25"/>
                <a:gd name="T15" fmla="*/ 0 h 32"/>
                <a:gd name="T16" fmla="*/ 18 w 25"/>
                <a:gd name="T17" fmla="*/ 4 h 32"/>
                <a:gd name="T18" fmla="*/ 23 w 25"/>
                <a:gd name="T1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2">
                  <a:moveTo>
                    <a:pt x="23" y="15"/>
                  </a:moveTo>
                  <a:cubicBezTo>
                    <a:pt x="20" y="18"/>
                    <a:pt x="16" y="20"/>
                    <a:pt x="17" y="25"/>
                  </a:cubicBezTo>
                  <a:cubicBezTo>
                    <a:pt x="17" y="28"/>
                    <a:pt x="15" y="30"/>
                    <a:pt x="12" y="28"/>
                  </a:cubicBezTo>
                  <a:cubicBezTo>
                    <a:pt x="9" y="26"/>
                    <a:pt x="7" y="28"/>
                    <a:pt x="6" y="30"/>
                  </a:cubicBezTo>
                  <a:cubicBezTo>
                    <a:pt x="4" y="32"/>
                    <a:pt x="2" y="32"/>
                    <a:pt x="0" y="30"/>
                  </a:cubicBezTo>
                  <a:cubicBezTo>
                    <a:pt x="1" y="27"/>
                    <a:pt x="2" y="24"/>
                    <a:pt x="2" y="21"/>
                  </a:cubicBezTo>
                  <a:cubicBezTo>
                    <a:pt x="4" y="15"/>
                    <a:pt x="1" y="9"/>
                    <a:pt x="2" y="3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1" y="1"/>
                    <a:pt x="15" y="3"/>
                    <a:pt x="18" y="4"/>
                  </a:cubicBezTo>
                  <a:cubicBezTo>
                    <a:pt x="21" y="7"/>
                    <a:pt x="25" y="10"/>
                    <a:pt x="23" y="15"/>
                  </a:cubicBezTo>
                  <a:close/>
                </a:path>
              </a:pathLst>
            </a:custGeom>
            <a:solidFill>
              <a:srgbClr val="E5A4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8" name="Freeform 3366"/>
            <p:cNvSpPr/>
            <p:nvPr/>
          </p:nvSpPr>
          <p:spPr bwMode="auto">
            <a:xfrm>
              <a:off x="6380" y="3604"/>
              <a:ext cx="27" cy="39"/>
            </a:xfrm>
            <a:custGeom>
              <a:avLst/>
              <a:gdLst>
                <a:gd name="T0" fmla="*/ 0 w 18"/>
                <a:gd name="T1" fmla="*/ 24 h 26"/>
                <a:gd name="T2" fmla="*/ 4 w 18"/>
                <a:gd name="T3" fmla="*/ 17 h 26"/>
                <a:gd name="T4" fmla="*/ 0 w 18"/>
                <a:gd name="T5" fmla="*/ 10 h 26"/>
                <a:gd name="T6" fmla="*/ 11 w 18"/>
                <a:gd name="T7" fmla="*/ 1 h 26"/>
                <a:gd name="T8" fmla="*/ 17 w 18"/>
                <a:gd name="T9" fmla="*/ 7 h 26"/>
                <a:gd name="T10" fmla="*/ 18 w 18"/>
                <a:gd name="T11" fmla="*/ 13 h 26"/>
                <a:gd name="T12" fmla="*/ 18 w 18"/>
                <a:gd name="T13" fmla="*/ 15 h 26"/>
                <a:gd name="T14" fmla="*/ 17 w 18"/>
                <a:gd name="T15" fmla="*/ 17 h 26"/>
                <a:gd name="T16" fmla="*/ 11 w 18"/>
                <a:gd name="T17" fmla="*/ 20 h 26"/>
                <a:gd name="T18" fmla="*/ 11 w 18"/>
                <a:gd name="T19" fmla="*/ 20 h 26"/>
                <a:gd name="T20" fmla="*/ 0 w 18"/>
                <a:gd name="T21" fmla="*/ 26 h 26"/>
                <a:gd name="T22" fmla="*/ 0 w 18"/>
                <a:gd name="T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6">
                  <a:moveTo>
                    <a:pt x="0" y="24"/>
                  </a:moveTo>
                  <a:cubicBezTo>
                    <a:pt x="7" y="24"/>
                    <a:pt x="4" y="20"/>
                    <a:pt x="4" y="17"/>
                  </a:cubicBezTo>
                  <a:cubicBezTo>
                    <a:pt x="1" y="15"/>
                    <a:pt x="0" y="12"/>
                    <a:pt x="0" y="10"/>
                  </a:cubicBezTo>
                  <a:cubicBezTo>
                    <a:pt x="0" y="3"/>
                    <a:pt x="4" y="0"/>
                    <a:pt x="11" y="1"/>
                  </a:cubicBezTo>
                  <a:cubicBezTo>
                    <a:pt x="14" y="2"/>
                    <a:pt x="16" y="4"/>
                    <a:pt x="17" y="7"/>
                  </a:cubicBezTo>
                  <a:cubicBezTo>
                    <a:pt x="18" y="9"/>
                    <a:pt x="18" y="11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20"/>
                    <a:pt x="14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6"/>
                    <a:pt x="5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lose/>
                </a:path>
              </a:pathLst>
            </a:custGeom>
            <a:solidFill>
              <a:srgbClr val="CF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9" name="Freeform 3367"/>
            <p:cNvSpPr/>
            <p:nvPr/>
          </p:nvSpPr>
          <p:spPr bwMode="auto">
            <a:xfrm>
              <a:off x="6386" y="3649"/>
              <a:ext cx="24" cy="30"/>
            </a:xfrm>
            <a:custGeom>
              <a:avLst/>
              <a:gdLst>
                <a:gd name="T0" fmla="*/ 15 w 16"/>
                <a:gd name="T1" fmla="*/ 13 h 20"/>
                <a:gd name="T2" fmla="*/ 15 w 16"/>
                <a:gd name="T3" fmla="*/ 15 h 20"/>
                <a:gd name="T4" fmla="*/ 14 w 16"/>
                <a:gd name="T5" fmla="*/ 20 h 20"/>
                <a:gd name="T6" fmla="*/ 9 w 16"/>
                <a:gd name="T7" fmla="*/ 17 h 20"/>
                <a:gd name="T8" fmla="*/ 2 w 16"/>
                <a:gd name="T9" fmla="*/ 7 h 20"/>
                <a:gd name="T10" fmla="*/ 0 w 16"/>
                <a:gd name="T11" fmla="*/ 3 h 20"/>
                <a:gd name="T12" fmla="*/ 4 w 16"/>
                <a:gd name="T13" fmla="*/ 0 h 20"/>
                <a:gd name="T14" fmla="*/ 11 w 16"/>
                <a:gd name="T15" fmla="*/ 0 h 20"/>
                <a:gd name="T16" fmla="*/ 14 w 16"/>
                <a:gd name="T17" fmla="*/ 6 h 20"/>
                <a:gd name="T18" fmla="*/ 15 w 16"/>
                <a:gd name="T1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5" y="13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6" y="17"/>
                    <a:pt x="16" y="19"/>
                    <a:pt x="14" y="20"/>
                  </a:cubicBezTo>
                  <a:cubicBezTo>
                    <a:pt x="12" y="20"/>
                    <a:pt x="10" y="19"/>
                    <a:pt x="9" y="17"/>
                  </a:cubicBezTo>
                  <a:cubicBezTo>
                    <a:pt x="7" y="14"/>
                    <a:pt x="8" y="8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5" y="1"/>
                    <a:pt x="16" y="3"/>
                    <a:pt x="14" y="6"/>
                  </a:cubicBezTo>
                  <a:cubicBezTo>
                    <a:pt x="10" y="10"/>
                    <a:pt x="12" y="11"/>
                    <a:pt x="15" y="13"/>
                  </a:cubicBezTo>
                  <a:close/>
                </a:path>
              </a:pathLst>
            </a:custGeom>
            <a:solidFill>
              <a:srgbClr val="DEA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0" name="Freeform 3368"/>
            <p:cNvSpPr/>
            <p:nvPr/>
          </p:nvSpPr>
          <p:spPr bwMode="auto">
            <a:xfrm>
              <a:off x="6403" y="3591"/>
              <a:ext cx="34" cy="33"/>
            </a:xfrm>
            <a:custGeom>
              <a:avLst/>
              <a:gdLst>
                <a:gd name="T0" fmla="*/ 14 w 23"/>
                <a:gd name="T1" fmla="*/ 4 h 22"/>
                <a:gd name="T2" fmla="*/ 19 w 23"/>
                <a:gd name="T3" fmla="*/ 13 h 22"/>
                <a:gd name="T4" fmla="*/ 22 w 23"/>
                <a:gd name="T5" fmla="*/ 18 h 22"/>
                <a:gd name="T6" fmla="*/ 17 w 23"/>
                <a:gd name="T7" fmla="*/ 20 h 22"/>
                <a:gd name="T8" fmla="*/ 12 w 23"/>
                <a:gd name="T9" fmla="*/ 22 h 22"/>
                <a:gd name="T10" fmla="*/ 10 w 23"/>
                <a:gd name="T11" fmla="*/ 22 h 22"/>
                <a:gd name="T12" fmla="*/ 5 w 23"/>
                <a:gd name="T13" fmla="*/ 8 h 22"/>
                <a:gd name="T14" fmla="*/ 12 w 23"/>
                <a:gd name="T15" fmla="*/ 0 h 22"/>
                <a:gd name="T16" fmla="*/ 14 w 23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4" y="4"/>
                  </a:moveTo>
                  <a:cubicBezTo>
                    <a:pt x="14" y="8"/>
                    <a:pt x="16" y="12"/>
                    <a:pt x="19" y="13"/>
                  </a:cubicBezTo>
                  <a:cubicBezTo>
                    <a:pt x="21" y="14"/>
                    <a:pt x="23" y="15"/>
                    <a:pt x="22" y="18"/>
                  </a:cubicBezTo>
                  <a:cubicBezTo>
                    <a:pt x="21" y="20"/>
                    <a:pt x="19" y="21"/>
                    <a:pt x="17" y="20"/>
                  </a:cubicBezTo>
                  <a:cubicBezTo>
                    <a:pt x="14" y="18"/>
                    <a:pt x="12" y="19"/>
                    <a:pt x="12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0" y="20"/>
                    <a:pt x="4" y="14"/>
                    <a:pt x="5" y="8"/>
                  </a:cubicBezTo>
                  <a:cubicBezTo>
                    <a:pt x="6" y="4"/>
                    <a:pt x="8" y="1"/>
                    <a:pt x="12" y="0"/>
                  </a:cubicBezTo>
                  <a:cubicBezTo>
                    <a:pt x="14" y="0"/>
                    <a:pt x="15" y="2"/>
                    <a:pt x="14" y="4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1" name="Freeform 3369"/>
            <p:cNvSpPr/>
            <p:nvPr/>
          </p:nvSpPr>
          <p:spPr bwMode="auto">
            <a:xfrm>
              <a:off x="6401" y="3601"/>
              <a:ext cx="17" cy="32"/>
            </a:xfrm>
            <a:custGeom>
              <a:avLst/>
              <a:gdLst>
                <a:gd name="T0" fmla="*/ 9 w 11"/>
                <a:gd name="T1" fmla="*/ 1 h 21"/>
                <a:gd name="T2" fmla="*/ 11 w 11"/>
                <a:gd name="T3" fmla="*/ 15 h 21"/>
                <a:gd name="T4" fmla="*/ 3 w 11"/>
                <a:gd name="T5" fmla="*/ 19 h 21"/>
                <a:gd name="T6" fmla="*/ 3 w 11"/>
                <a:gd name="T7" fmla="*/ 18 h 21"/>
                <a:gd name="T8" fmla="*/ 1 w 11"/>
                <a:gd name="T9" fmla="*/ 17 h 21"/>
                <a:gd name="T10" fmla="*/ 1 w 11"/>
                <a:gd name="T11" fmla="*/ 11 h 21"/>
                <a:gd name="T12" fmla="*/ 3 w 11"/>
                <a:gd name="T13" fmla="*/ 2 h 21"/>
                <a:gd name="T14" fmla="*/ 7 w 11"/>
                <a:gd name="T15" fmla="*/ 0 h 21"/>
                <a:gd name="T16" fmla="*/ 9 w 11"/>
                <a:gd name="T1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9" y="1"/>
                  </a:moveTo>
                  <a:cubicBezTo>
                    <a:pt x="8" y="6"/>
                    <a:pt x="5" y="11"/>
                    <a:pt x="11" y="15"/>
                  </a:cubicBezTo>
                  <a:cubicBezTo>
                    <a:pt x="10" y="19"/>
                    <a:pt x="8" y="21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7"/>
                    <a:pt x="1" y="17"/>
                  </a:cubicBezTo>
                  <a:cubicBezTo>
                    <a:pt x="1" y="15"/>
                    <a:pt x="1" y="13"/>
                    <a:pt x="1" y="11"/>
                  </a:cubicBezTo>
                  <a:cubicBezTo>
                    <a:pt x="2" y="8"/>
                    <a:pt x="0" y="4"/>
                    <a:pt x="3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8" y="1"/>
                    <a:pt x="9" y="1"/>
                  </a:cubicBezTo>
                  <a:close/>
                </a:path>
              </a:pathLst>
            </a:custGeom>
            <a:solidFill>
              <a:srgbClr val="B8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2" name="Freeform 3370"/>
            <p:cNvSpPr/>
            <p:nvPr/>
          </p:nvSpPr>
          <p:spPr bwMode="auto">
            <a:xfrm>
              <a:off x="6400" y="3672"/>
              <a:ext cx="21" cy="21"/>
            </a:xfrm>
            <a:custGeom>
              <a:avLst/>
              <a:gdLst>
                <a:gd name="T0" fmla="*/ 0 w 14"/>
                <a:gd name="T1" fmla="*/ 2 h 14"/>
                <a:gd name="T2" fmla="*/ 6 w 14"/>
                <a:gd name="T3" fmla="*/ 0 h 14"/>
                <a:gd name="T4" fmla="*/ 14 w 14"/>
                <a:gd name="T5" fmla="*/ 0 h 14"/>
                <a:gd name="T6" fmla="*/ 7 w 14"/>
                <a:gd name="T7" fmla="*/ 12 h 14"/>
                <a:gd name="T8" fmla="*/ 3 w 14"/>
                <a:gd name="T9" fmla="*/ 11 h 14"/>
                <a:gd name="T10" fmla="*/ 0 w 14"/>
                <a:gd name="T11" fmla="*/ 6 h 14"/>
                <a:gd name="T12" fmla="*/ 0 w 14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2"/>
                  </a:moveTo>
                  <a:cubicBezTo>
                    <a:pt x="3" y="4"/>
                    <a:pt x="5" y="4"/>
                    <a:pt x="6" y="0"/>
                  </a:cubicBezTo>
                  <a:cubicBezTo>
                    <a:pt x="9" y="2"/>
                    <a:pt x="11" y="2"/>
                    <a:pt x="14" y="0"/>
                  </a:cubicBezTo>
                  <a:cubicBezTo>
                    <a:pt x="14" y="6"/>
                    <a:pt x="9" y="8"/>
                    <a:pt x="7" y="12"/>
                  </a:cubicBezTo>
                  <a:cubicBezTo>
                    <a:pt x="6" y="14"/>
                    <a:pt x="4" y="13"/>
                    <a:pt x="3" y="11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6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3" name="Freeform 3371"/>
            <p:cNvSpPr/>
            <p:nvPr/>
          </p:nvSpPr>
          <p:spPr bwMode="auto">
            <a:xfrm>
              <a:off x="6418" y="3637"/>
              <a:ext cx="12" cy="17"/>
            </a:xfrm>
            <a:custGeom>
              <a:avLst/>
              <a:gdLst>
                <a:gd name="T0" fmla="*/ 0 w 8"/>
                <a:gd name="T1" fmla="*/ 0 h 11"/>
                <a:gd name="T2" fmla="*/ 6 w 8"/>
                <a:gd name="T3" fmla="*/ 0 h 11"/>
                <a:gd name="T4" fmla="*/ 7 w 8"/>
                <a:gd name="T5" fmla="*/ 11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8" y="4"/>
                    <a:pt x="8" y="8"/>
                    <a:pt x="7" y="11"/>
                  </a:cubicBezTo>
                  <a:cubicBezTo>
                    <a:pt x="0" y="1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EA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4" name="Freeform 3372"/>
            <p:cNvSpPr/>
            <p:nvPr/>
          </p:nvSpPr>
          <p:spPr bwMode="auto">
            <a:xfrm>
              <a:off x="6365" y="3654"/>
              <a:ext cx="9" cy="13"/>
            </a:xfrm>
            <a:custGeom>
              <a:avLst/>
              <a:gdLst>
                <a:gd name="T0" fmla="*/ 0 w 6"/>
                <a:gd name="T1" fmla="*/ 1 h 9"/>
                <a:gd name="T2" fmla="*/ 2 w 6"/>
                <a:gd name="T3" fmla="*/ 1 h 9"/>
                <a:gd name="T4" fmla="*/ 6 w 6"/>
                <a:gd name="T5" fmla="*/ 5 h 9"/>
                <a:gd name="T6" fmla="*/ 6 w 6"/>
                <a:gd name="T7" fmla="*/ 5 h 9"/>
                <a:gd name="T8" fmla="*/ 6 w 6"/>
                <a:gd name="T9" fmla="*/ 8 h 9"/>
                <a:gd name="T10" fmla="*/ 0 w 6"/>
                <a:gd name="T11" fmla="*/ 8 h 9"/>
                <a:gd name="T12" fmla="*/ 0 w 6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6" y="0"/>
                    <a:pt x="4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4" y="9"/>
                    <a:pt x="2" y="9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2B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5" name="Freeform 3373"/>
            <p:cNvSpPr/>
            <p:nvPr/>
          </p:nvSpPr>
          <p:spPr bwMode="auto">
            <a:xfrm>
              <a:off x="6433" y="3672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6" name="Freeform 3374"/>
            <p:cNvSpPr/>
            <p:nvPr/>
          </p:nvSpPr>
          <p:spPr bwMode="auto">
            <a:xfrm>
              <a:off x="6349" y="3640"/>
              <a:ext cx="10" cy="15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0 h 10"/>
                <a:gd name="T4" fmla="*/ 0 w 7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0" y="1"/>
                    <a:pt x="0" y="1"/>
                    <a:pt x="7" y="0"/>
                  </a:cubicBezTo>
                  <a:cubicBezTo>
                    <a:pt x="6" y="4"/>
                    <a:pt x="4" y="8"/>
                    <a:pt x="0" y="10"/>
                  </a:cubicBezTo>
                  <a:close/>
                </a:path>
              </a:pathLst>
            </a:custGeom>
            <a:solidFill>
              <a:srgbClr val="F1B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7" name="Freeform 3375"/>
            <p:cNvSpPr/>
            <p:nvPr/>
          </p:nvSpPr>
          <p:spPr bwMode="auto">
            <a:xfrm>
              <a:off x="6368" y="3651"/>
              <a:ext cx="9" cy="10"/>
            </a:xfrm>
            <a:custGeom>
              <a:avLst/>
              <a:gdLst>
                <a:gd name="T0" fmla="*/ 4 w 6"/>
                <a:gd name="T1" fmla="*/ 7 h 7"/>
                <a:gd name="T2" fmla="*/ 0 w 6"/>
                <a:gd name="T3" fmla="*/ 3 h 7"/>
                <a:gd name="T4" fmla="*/ 0 w 6"/>
                <a:gd name="T5" fmla="*/ 1 h 7"/>
                <a:gd name="T6" fmla="*/ 4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6" y="0"/>
                    <a:pt x="3" y="4"/>
                    <a:pt x="4" y="7"/>
                  </a:cubicBezTo>
                  <a:close/>
                </a:path>
              </a:pathLst>
            </a:custGeom>
            <a:solidFill>
              <a:srgbClr val="DCA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8" name="Freeform 3376"/>
            <p:cNvSpPr/>
            <p:nvPr/>
          </p:nvSpPr>
          <p:spPr bwMode="auto">
            <a:xfrm>
              <a:off x="6691" y="3544"/>
              <a:ext cx="63" cy="327"/>
            </a:xfrm>
            <a:custGeom>
              <a:avLst/>
              <a:gdLst>
                <a:gd name="T0" fmla="*/ 21 w 42"/>
                <a:gd name="T1" fmla="*/ 218 h 218"/>
                <a:gd name="T2" fmla="*/ 21 w 42"/>
                <a:gd name="T3" fmla="*/ 208 h 218"/>
                <a:gd name="T4" fmla="*/ 20 w 42"/>
                <a:gd name="T5" fmla="*/ 196 h 218"/>
                <a:gd name="T6" fmla="*/ 31 w 42"/>
                <a:gd name="T7" fmla="*/ 111 h 218"/>
                <a:gd name="T8" fmla="*/ 32 w 42"/>
                <a:gd name="T9" fmla="*/ 72 h 218"/>
                <a:gd name="T10" fmla="*/ 27 w 42"/>
                <a:gd name="T11" fmla="*/ 87 h 218"/>
                <a:gd name="T12" fmla="*/ 25 w 42"/>
                <a:gd name="T13" fmla="*/ 93 h 218"/>
                <a:gd name="T14" fmla="*/ 19 w 42"/>
                <a:gd name="T15" fmla="*/ 103 h 218"/>
                <a:gd name="T16" fmla="*/ 16 w 42"/>
                <a:gd name="T17" fmla="*/ 110 h 218"/>
                <a:gd name="T18" fmla="*/ 14 w 42"/>
                <a:gd name="T19" fmla="*/ 118 h 218"/>
                <a:gd name="T20" fmla="*/ 10 w 42"/>
                <a:gd name="T21" fmla="*/ 104 h 218"/>
                <a:gd name="T22" fmla="*/ 1 w 42"/>
                <a:gd name="T23" fmla="*/ 79 h 218"/>
                <a:gd name="T24" fmla="*/ 2 w 42"/>
                <a:gd name="T25" fmla="*/ 70 h 218"/>
                <a:gd name="T26" fmla="*/ 20 w 42"/>
                <a:gd name="T27" fmla="*/ 37 h 218"/>
                <a:gd name="T28" fmla="*/ 21 w 42"/>
                <a:gd name="T29" fmla="*/ 33 h 218"/>
                <a:gd name="T30" fmla="*/ 25 w 42"/>
                <a:gd name="T31" fmla="*/ 22 h 218"/>
                <a:gd name="T32" fmla="*/ 33 w 42"/>
                <a:gd name="T33" fmla="*/ 3 h 218"/>
                <a:gd name="T34" fmla="*/ 39 w 42"/>
                <a:gd name="T35" fmla="*/ 5 h 218"/>
                <a:gd name="T36" fmla="*/ 42 w 42"/>
                <a:gd name="T37" fmla="*/ 22 h 218"/>
                <a:gd name="T38" fmla="*/ 41 w 42"/>
                <a:gd name="T39" fmla="*/ 38 h 218"/>
                <a:gd name="T40" fmla="*/ 41 w 42"/>
                <a:gd name="T41" fmla="*/ 65 h 218"/>
                <a:gd name="T42" fmla="*/ 38 w 42"/>
                <a:gd name="T43" fmla="*/ 137 h 218"/>
                <a:gd name="T44" fmla="*/ 35 w 42"/>
                <a:gd name="T45" fmla="*/ 174 h 218"/>
                <a:gd name="T46" fmla="*/ 35 w 42"/>
                <a:gd name="T47" fmla="*/ 174 h 218"/>
                <a:gd name="T48" fmla="*/ 33 w 42"/>
                <a:gd name="T49" fmla="*/ 181 h 218"/>
                <a:gd name="T50" fmla="*/ 29 w 42"/>
                <a:gd name="T51" fmla="*/ 193 h 218"/>
                <a:gd name="T52" fmla="*/ 21 w 42"/>
                <a:gd name="T5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18">
                  <a:moveTo>
                    <a:pt x="21" y="218"/>
                  </a:moveTo>
                  <a:cubicBezTo>
                    <a:pt x="21" y="215"/>
                    <a:pt x="21" y="211"/>
                    <a:pt x="21" y="208"/>
                  </a:cubicBezTo>
                  <a:cubicBezTo>
                    <a:pt x="17" y="204"/>
                    <a:pt x="19" y="200"/>
                    <a:pt x="20" y="196"/>
                  </a:cubicBezTo>
                  <a:cubicBezTo>
                    <a:pt x="26" y="168"/>
                    <a:pt x="29" y="139"/>
                    <a:pt x="31" y="111"/>
                  </a:cubicBezTo>
                  <a:cubicBezTo>
                    <a:pt x="32" y="98"/>
                    <a:pt x="33" y="85"/>
                    <a:pt x="32" y="72"/>
                  </a:cubicBezTo>
                  <a:cubicBezTo>
                    <a:pt x="30" y="77"/>
                    <a:pt x="33" y="84"/>
                    <a:pt x="27" y="87"/>
                  </a:cubicBezTo>
                  <a:cubicBezTo>
                    <a:pt x="26" y="89"/>
                    <a:pt x="25" y="91"/>
                    <a:pt x="25" y="93"/>
                  </a:cubicBezTo>
                  <a:cubicBezTo>
                    <a:pt x="26" y="98"/>
                    <a:pt x="25" y="102"/>
                    <a:pt x="19" y="103"/>
                  </a:cubicBezTo>
                  <a:cubicBezTo>
                    <a:pt x="16" y="104"/>
                    <a:pt x="16" y="107"/>
                    <a:pt x="16" y="110"/>
                  </a:cubicBezTo>
                  <a:cubicBezTo>
                    <a:pt x="16" y="113"/>
                    <a:pt x="16" y="116"/>
                    <a:pt x="14" y="118"/>
                  </a:cubicBezTo>
                  <a:cubicBezTo>
                    <a:pt x="8" y="115"/>
                    <a:pt x="9" y="109"/>
                    <a:pt x="10" y="104"/>
                  </a:cubicBezTo>
                  <a:cubicBezTo>
                    <a:pt x="13" y="93"/>
                    <a:pt x="10" y="86"/>
                    <a:pt x="1" y="79"/>
                  </a:cubicBezTo>
                  <a:cubicBezTo>
                    <a:pt x="0" y="76"/>
                    <a:pt x="0" y="73"/>
                    <a:pt x="2" y="70"/>
                  </a:cubicBezTo>
                  <a:cubicBezTo>
                    <a:pt x="10" y="60"/>
                    <a:pt x="11" y="47"/>
                    <a:pt x="20" y="37"/>
                  </a:cubicBezTo>
                  <a:cubicBezTo>
                    <a:pt x="21" y="36"/>
                    <a:pt x="20" y="34"/>
                    <a:pt x="21" y="33"/>
                  </a:cubicBezTo>
                  <a:cubicBezTo>
                    <a:pt x="24" y="30"/>
                    <a:pt x="25" y="26"/>
                    <a:pt x="25" y="22"/>
                  </a:cubicBezTo>
                  <a:cubicBezTo>
                    <a:pt x="23" y="12"/>
                    <a:pt x="25" y="7"/>
                    <a:pt x="33" y="3"/>
                  </a:cubicBezTo>
                  <a:cubicBezTo>
                    <a:pt x="38" y="0"/>
                    <a:pt x="38" y="0"/>
                    <a:pt x="39" y="5"/>
                  </a:cubicBezTo>
                  <a:cubicBezTo>
                    <a:pt x="39" y="11"/>
                    <a:pt x="39" y="17"/>
                    <a:pt x="42" y="22"/>
                  </a:cubicBezTo>
                  <a:cubicBezTo>
                    <a:pt x="41" y="27"/>
                    <a:pt x="40" y="32"/>
                    <a:pt x="41" y="38"/>
                  </a:cubicBezTo>
                  <a:cubicBezTo>
                    <a:pt x="41" y="47"/>
                    <a:pt x="40" y="56"/>
                    <a:pt x="41" y="65"/>
                  </a:cubicBezTo>
                  <a:cubicBezTo>
                    <a:pt x="41" y="89"/>
                    <a:pt x="38" y="113"/>
                    <a:pt x="38" y="137"/>
                  </a:cubicBezTo>
                  <a:cubicBezTo>
                    <a:pt x="39" y="149"/>
                    <a:pt x="36" y="161"/>
                    <a:pt x="35" y="174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3" y="176"/>
                    <a:pt x="35" y="179"/>
                    <a:pt x="33" y="181"/>
                  </a:cubicBezTo>
                  <a:cubicBezTo>
                    <a:pt x="33" y="186"/>
                    <a:pt x="31" y="189"/>
                    <a:pt x="29" y="193"/>
                  </a:cubicBezTo>
                  <a:cubicBezTo>
                    <a:pt x="26" y="201"/>
                    <a:pt x="25" y="210"/>
                    <a:pt x="21" y="218"/>
                  </a:cubicBezTo>
                  <a:close/>
                </a:path>
              </a:pathLst>
            </a:custGeom>
            <a:solidFill>
              <a:srgbClr val="B59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9" name="Freeform 3377"/>
            <p:cNvSpPr/>
            <p:nvPr/>
          </p:nvSpPr>
          <p:spPr bwMode="auto">
            <a:xfrm>
              <a:off x="6559" y="3594"/>
              <a:ext cx="163" cy="144"/>
            </a:xfrm>
            <a:custGeom>
              <a:avLst/>
              <a:gdLst>
                <a:gd name="T0" fmla="*/ 109 w 109"/>
                <a:gd name="T1" fmla="*/ 0 h 96"/>
                <a:gd name="T2" fmla="*/ 93 w 109"/>
                <a:gd name="T3" fmla="*/ 40 h 96"/>
                <a:gd name="T4" fmla="*/ 90 w 109"/>
                <a:gd name="T5" fmla="*/ 46 h 96"/>
                <a:gd name="T6" fmla="*/ 78 w 109"/>
                <a:gd name="T7" fmla="*/ 82 h 96"/>
                <a:gd name="T8" fmla="*/ 67 w 109"/>
                <a:gd name="T9" fmla="*/ 91 h 96"/>
                <a:gd name="T10" fmla="*/ 49 w 109"/>
                <a:gd name="T11" fmla="*/ 87 h 96"/>
                <a:gd name="T12" fmla="*/ 23 w 109"/>
                <a:gd name="T13" fmla="*/ 58 h 96"/>
                <a:gd name="T14" fmla="*/ 1 w 109"/>
                <a:gd name="T15" fmla="*/ 36 h 96"/>
                <a:gd name="T16" fmla="*/ 0 w 109"/>
                <a:gd name="T17" fmla="*/ 35 h 96"/>
                <a:gd name="T18" fmla="*/ 24 w 109"/>
                <a:gd name="T19" fmla="*/ 19 h 96"/>
                <a:gd name="T20" fmla="*/ 33 w 109"/>
                <a:gd name="T21" fmla="*/ 46 h 96"/>
                <a:gd name="T22" fmla="*/ 46 w 109"/>
                <a:gd name="T23" fmla="*/ 60 h 96"/>
                <a:gd name="T24" fmla="*/ 53 w 109"/>
                <a:gd name="T25" fmla="*/ 65 h 96"/>
                <a:gd name="T26" fmla="*/ 63 w 109"/>
                <a:gd name="T27" fmla="*/ 66 h 96"/>
                <a:gd name="T28" fmla="*/ 67 w 109"/>
                <a:gd name="T29" fmla="*/ 62 h 96"/>
                <a:gd name="T30" fmla="*/ 82 w 109"/>
                <a:gd name="T31" fmla="*/ 39 h 96"/>
                <a:gd name="T32" fmla="*/ 84 w 109"/>
                <a:gd name="T33" fmla="*/ 33 h 96"/>
                <a:gd name="T34" fmla="*/ 94 w 109"/>
                <a:gd name="T35" fmla="*/ 10 h 96"/>
                <a:gd name="T36" fmla="*/ 96 w 109"/>
                <a:gd name="T37" fmla="*/ 9 h 96"/>
                <a:gd name="T38" fmla="*/ 109 w 109"/>
                <a:gd name="T3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" h="96">
                  <a:moveTo>
                    <a:pt x="109" y="0"/>
                  </a:moveTo>
                  <a:cubicBezTo>
                    <a:pt x="105" y="14"/>
                    <a:pt x="102" y="28"/>
                    <a:pt x="93" y="40"/>
                  </a:cubicBezTo>
                  <a:cubicBezTo>
                    <a:pt x="92" y="42"/>
                    <a:pt x="91" y="44"/>
                    <a:pt x="90" y="46"/>
                  </a:cubicBezTo>
                  <a:cubicBezTo>
                    <a:pt x="91" y="60"/>
                    <a:pt x="83" y="70"/>
                    <a:pt x="78" y="82"/>
                  </a:cubicBezTo>
                  <a:cubicBezTo>
                    <a:pt x="75" y="86"/>
                    <a:pt x="71" y="89"/>
                    <a:pt x="67" y="91"/>
                  </a:cubicBezTo>
                  <a:cubicBezTo>
                    <a:pt x="60" y="96"/>
                    <a:pt x="53" y="94"/>
                    <a:pt x="49" y="87"/>
                  </a:cubicBezTo>
                  <a:cubicBezTo>
                    <a:pt x="42" y="76"/>
                    <a:pt x="31" y="68"/>
                    <a:pt x="23" y="58"/>
                  </a:cubicBezTo>
                  <a:cubicBezTo>
                    <a:pt x="20" y="47"/>
                    <a:pt x="13" y="39"/>
                    <a:pt x="1" y="36"/>
                  </a:cubicBezTo>
                  <a:cubicBezTo>
                    <a:pt x="1" y="36"/>
                    <a:pt x="0" y="36"/>
                    <a:pt x="0" y="35"/>
                  </a:cubicBezTo>
                  <a:cubicBezTo>
                    <a:pt x="7" y="28"/>
                    <a:pt x="14" y="22"/>
                    <a:pt x="24" y="19"/>
                  </a:cubicBezTo>
                  <a:cubicBezTo>
                    <a:pt x="25" y="29"/>
                    <a:pt x="30" y="37"/>
                    <a:pt x="33" y="46"/>
                  </a:cubicBezTo>
                  <a:cubicBezTo>
                    <a:pt x="35" y="53"/>
                    <a:pt x="39" y="58"/>
                    <a:pt x="46" y="60"/>
                  </a:cubicBezTo>
                  <a:cubicBezTo>
                    <a:pt x="49" y="60"/>
                    <a:pt x="51" y="63"/>
                    <a:pt x="53" y="65"/>
                  </a:cubicBezTo>
                  <a:cubicBezTo>
                    <a:pt x="56" y="70"/>
                    <a:pt x="59" y="70"/>
                    <a:pt x="63" y="66"/>
                  </a:cubicBezTo>
                  <a:cubicBezTo>
                    <a:pt x="65" y="65"/>
                    <a:pt x="66" y="63"/>
                    <a:pt x="67" y="62"/>
                  </a:cubicBezTo>
                  <a:cubicBezTo>
                    <a:pt x="73" y="55"/>
                    <a:pt x="75" y="45"/>
                    <a:pt x="82" y="39"/>
                  </a:cubicBezTo>
                  <a:cubicBezTo>
                    <a:pt x="84" y="38"/>
                    <a:pt x="85" y="35"/>
                    <a:pt x="84" y="33"/>
                  </a:cubicBezTo>
                  <a:cubicBezTo>
                    <a:pt x="81" y="22"/>
                    <a:pt x="92" y="18"/>
                    <a:pt x="94" y="10"/>
                  </a:cubicBezTo>
                  <a:cubicBezTo>
                    <a:pt x="95" y="10"/>
                    <a:pt x="95" y="9"/>
                    <a:pt x="96" y="9"/>
                  </a:cubicBezTo>
                  <a:cubicBezTo>
                    <a:pt x="103" y="11"/>
                    <a:pt x="106" y="4"/>
                    <a:pt x="109" y="0"/>
                  </a:cubicBezTo>
                  <a:close/>
                </a:path>
              </a:pathLst>
            </a:custGeom>
            <a:solidFill>
              <a:srgbClr val="FE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0" name="Freeform 3378"/>
            <p:cNvSpPr/>
            <p:nvPr/>
          </p:nvSpPr>
          <p:spPr bwMode="auto">
            <a:xfrm>
              <a:off x="6539" y="3646"/>
              <a:ext cx="110" cy="150"/>
            </a:xfrm>
            <a:custGeom>
              <a:avLst/>
              <a:gdLst>
                <a:gd name="T0" fmla="*/ 13 w 73"/>
                <a:gd name="T1" fmla="*/ 0 h 100"/>
                <a:gd name="T2" fmla="*/ 21 w 73"/>
                <a:gd name="T3" fmla="*/ 0 h 100"/>
                <a:gd name="T4" fmla="*/ 36 w 73"/>
                <a:gd name="T5" fmla="*/ 17 h 100"/>
                <a:gd name="T6" fmla="*/ 38 w 73"/>
                <a:gd name="T7" fmla="*/ 21 h 100"/>
                <a:gd name="T8" fmla="*/ 56 w 73"/>
                <a:gd name="T9" fmla="*/ 45 h 100"/>
                <a:gd name="T10" fmla="*/ 69 w 73"/>
                <a:gd name="T11" fmla="*/ 75 h 100"/>
                <a:gd name="T12" fmla="*/ 72 w 73"/>
                <a:gd name="T13" fmla="*/ 81 h 100"/>
                <a:gd name="T14" fmla="*/ 61 w 73"/>
                <a:gd name="T15" fmla="*/ 100 h 100"/>
                <a:gd name="T16" fmla="*/ 57 w 73"/>
                <a:gd name="T17" fmla="*/ 100 h 100"/>
                <a:gd name="T18" fmla="*/ 55 w 73"/>
                <a:gd name="T19" fmla="*/ 100 h 100"/>
                <a:gd name="T20" fmla="*/ 42 w 73"/>
                <a:gd name="T21" fmla="*/ 84 h 100"/>
                <a:gd name="T22" fmla="*/ 44 w 73"/>
                <a:gd name="T23" fmla="*/ 72 h 100"/>
                <a:gd name="T24" fmla="*/ 38 w 73"/>
                <a:gd name="T25" fmla="*/ 52 h 100"/>
                <a:gd name="T26" fmla="*/ 35 w 73"/>
                <a:gd name="T27" fmla="*/ 49 h 100"/>
                <a:gd name="T28" fmla="*/ 28 w 73"/>
                <a:gd name="T29" fmla="*/ 20 h 100"/>
                <a:gd name="T30" fmla="*/ 16 w 73"/>
                <a:gd name="T31" fmla="*/ 11 h 100"/>
                <a:gd name="T32" fmla="*/ 0 w 73"/>
                <a:gd name="T33" fmla="*/ 13 h 100"/>
                <a:gd name="T34" fmla="*/ 13 w 73"/>
                <a:gd name="T3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0">
                  <a:moveTo>
                    <a:pt x="13" y="0"/>
                  </a:moveTo>
                  <a:cubicBezTo>
                    <a:pt x="15" y="0"/>
                    <a:pt x="18" y="0"/>
                    <a:pt x="21" y="0"/>
                  </a:cubicBezTo>
                  <a:cubicBezTo>
                    <a:pt x="32" y="3"/>
                    <a:pt x="34" y="4"/>
                    <a:pt x="36" y="17"/>
                  </a:cubicBezTo>
                  <a:cubicBezTo>
                    <a:pt x="37" y="18"/>
                    <a:pt x="37" y="20"/>
                    <a:pt x="38" y="21"/>
                  </a:cubicBezTo>
                  <a:cubicBezTo>
                    <a:pt x="41" y="31"/>
                    <a:pt x="50" y="37"/>
                    <a:pt x="56" y="45"/>
                  </a:cubicBezTo>
                  <a:cubicBezTo>
                    <a:pt x="63" y="54"/>
                    <a:pt x="68" y="63"/>
                    <a:pt x="69" y="75"/>
                  </a:cubicBezTo>
                  <a:cubicBezTo>
                    <a:pt x="69" y="77"/>
                    <a:pt x="71" y="79"/>
                    <a:pt x="72" y="81"/>
                  </a:cubicBezTo>
                  <a:cubicBezTo>
                    <a:pt x="73" y="90"/>
                    <a:pt x="67" y="95"/>
                    <a:pt x="61" y="100"/>
                  </a:cubicBezTo>
                  <a:cubicBezTo>
                    <a:pt x="59" y="100"/>
                    <a:pt x="58" y="100"/>
                    <a:pt x="57" y="100"/>
                  </a:cubicBezTo>
                  <a:cubicBezTo>
                    <a:pt x="56" y="100"/>
                    <a:pt x="56" y="100"/>
                    <a:pt x="55" y="100"/>
                  </a:cubicBezTo>
                  <a:cubicBezTo>
                    <a:pt x="49" y="96"/>
                    <a:pt x="46" y="90"/>
                    <a:pt x="42" y="84"/>
                  </a:cubicBezTo>
                  <a:cubicBezTo>
                    <a:pt x="42" y="80"/>
                    <a:pt x="42" y="76"/>
                    <a:pt x="44" y="72"/>
                  </a:cubicBezTo>
                  <a:cubicBezTo>
                    <a:pt x="46" y="65"/>
                    <a:pt x="44" y="58"/>
                    <a:pt x="38" y="52"/>
                  </a:cubicBezTo>
                  <a:cubicBezTo>
                    <a:pt x="37" y="51"/>
                    <a:pt x="35" y="50"/>
                    <a:pt x="35" y="49"/>
                  </a:cubicBezTo>
                  <a:cubicBezTo>
                    <a:pt x="35" y="39"/>
                    <a:pt x="28" y="30"/>
                    <a:pt x="28" y="20"/>
                  </a:cubicBezTo>
                  <a:cubicBezTo>
                    <a:pt x="28" y="11"/>
                    <a:pt x="25" y="8"/>
                    <a:pt x="16" y="11"/>
                  </a:cubicBezTo>
                  <a:cubicBezTo>
                    <a:pt x="10" y="13"/>
                    <a:pt x="5" y="14"/>
                    <a:pt x="0" y="13"/>
                  </a:cubicBezTo>
                  <a:cubicBezTo>
                    <a:pt x="3" y="7"/>
                    <a:pt x="7" y="3"/>
                    <a:pt x="13" y="0"/>
                  </a:cubicBezTo>
                  <a:close/>
                </a:path>
              </a:pathLst>
            </a:custGeom>
            <a:solidFill>
              <a:srgbClr val="FB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1" name="Freeform 3379"/>
            <p:cNvSpPr/>
            <p:nvPr/>
          </p:nvSpPr>
          <p:spPr bwMode="auto">
            <a:xfrm>
              <a:off x="6541" y="3462"/>
              <a:ext cx="112" cy="181"/>
            </a:xfrm>
            <a:custGeom>
              <a:avLst/>
              <a:gdLst>
                <a:gd name="T0" fmla="*/ 0 w 75"/>
                <a:gd name="T1" fmla="*/ 121 h 121"/>
                <a:gd name="T2" fmla="*/ 14 w 75"/>
                <a:gd name="T3" fmla="*/ 96 h 121"/>
                <a:gd name="T4" fmla="*/ 17 w 75"/>
                <a:gd name="T5" fmla="*/ 93 h 121"/>
                <a:gd name="T6" fmla="*/ 41 w 75"/>
                <a:gd name="T7" fmla="*/ 53 h 121"/>
                <a:gd name="T8" fmla="*/ 57 w 75"/>
                <a:gd name="T9" fmla="*/ 29 h 121"/>
                <a:gd name="T10" fmla="*/ 60 w 75"/>
                <a:gd name="T11" fmla="*/ 25 h 121"/>
                <a:gd name="T12" fmla="*/ 72 w 75"/>
                <a:gd name="T13" fmla="*/ 5 h 121"/>
                <a:gd name="T14" fmla="*/ 75 w 75"/>
                <a:gd name="T15" fmla="*/ 0 h 121"/>
                <a:gd name="T16" fmla="*/ 71 w 75"/>
                <a:gd name="T17" fmla="*/ 14 h 121"/>
                <a:gd name="T18" fmla="*/ 59 w 75"/>
                <a:gd name="T19" fmla="*/ 39 h 121"/>
                <a:gd name="T20" fmla="*/ 50 w 75"/>
                <a:gd name="T21" fmla="*/ 51 h 121"/>
                <a:gd name="T22" fmla="*/ 25 w 75"/>
                <a:gd name="T23" fmla="*/ 94 h 121"/>
                <a:gd name="T24" fmla="*/ 0 w 75"/>
                <a:gd name="T2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121">
                  <a:moveTo>
                    <a:pt x="0" y="121"/>
                  </a:moveTo>
                  <a:cubicBezTo>
                    <a:pt x="3" y="112"/>
                    <a:pt x="7" y="103"/>
                    <a:pt x="14" y="96"/>
                  </a:cubicBezTo>
                  <a:cubicBezTo>
                    <a:pt x="15" y="96"/>
                    <a:pt x="16" y="95"/>
                    <a:pt x="17" y="93"/>
                  </a:cubicBezTo>
                  <a:cubicBezTo>
                    <a:pt x="20" y="77"/>
                    <a:pt x="33" y="66"/>
                    <a:pt x="41" y="53"/>
                  </a:cubicBezTo>
                  <a:cubicBezTo>
                    <a:pt x="46" y="45"/>
                    <a:pt x="52" y="37"/>
                    <a:pt x="57" y="29"/>
                  </a:cubicBezTo>
                  <a:cubicBezTo>
                    <a:pt x="58" y="28"/>
                    <a:pt x="58" y="26"/>
                    <a:pt x="60" y="25"/>
                  </a:cubicBezTo>
                  <a:cubicBezTo>
                    <a:pt x="66" y="19"/>
                    <a:pt x="69" y="12"/>
                    <a:pt x="72" y="5"/>
                  </a:cubicBezTo>
                  <a:cubicBezTo>
                    <a:pt x="73" y="3"/>
                    <a:pt x="74" y="2"/>
                    <a:pt x="75" y="0"/>
                  </a:cubicBezTo>
                  <a:cubicBezTo>
                    <a:pt x="75" y="5"/>
                    <a:pt x="73" y="9"/>
                    <a:pt x="71" y="14"/>
                  </a:cubicBezTo>
                  <a:cubicBezTo>
                    <a:pt x="67" y="22"/>
                    <a:pt x="63" y="30"/>
                    <a:pt x="59" y="39"/>
                  </a:cubicBezTo>
                  <a:cubicBezTo>
                    <a:pt x="57" y="43"/>
                    <a:pt x="54" y="47"/>
                    <a:pt x="50" y="51"/>
                  </a:cubicBezTo>
                  <a:cubicBezTo>
                    <a:pt x="38" y="63"/>
                    <a:pt x="31" y="78"/>
                    <a:pt x="25" y="94"/>
                  </a:cubicBezTo>
                  <a:cubicBezTo>
                    <a:pt x="21" y="106"/>
                    <a:pt x="13" y="116"/>
                    <a:pt x="0" y="121"/>
                  </a:cubicBezTo>
                  <a:close/>
                </a:path>
              </a:pathLst>
            </a:custGeom>
            <a:solidFill>
              <a:srgbClr val="FD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2" name="Freeform 3380"/>
            <p:cNvSpPr/>
            <p:nvPr/>
          </p:nvSpPr>
          <p:spPr bwMode="auto">
            <a:xfrm>
              <a:off x="6712" y="3478"/>
              <a:ext cx="42" cy="110"/>
            </a:xfrm>
            <a:custGeom>
              <a:avLst/>
              <a:gdLst>
                <a:gd name="T0" fmla="*/ 19 w 28"/>
                <a:gd name="T1" fmla="*/ 47 h 73"/>
                <a:gd name="T2" fmla="*/ 11 w 28"/>
                <a:gd name="T3" fmla="*/ 66 h 73"/>
                <a:gd name="T4" fmla="*/ 11 w 28"/>
                <a:gd name="T5" fmla="*/ 67 h 73"/>
                <a:gd name="T6" fmla="*/ 5 w 28"/>
                <a:gd name="T7" fmla="*/ 71 h 73"/>
                <a:gd name="T8" fmla="*/ 0 w 28"/>
                <a:gd name="T9" fmla="*/ 64 h 73"/>
                <a:gd name="T10" fmla="*/ 1 w 28"/>
                <a:gd name="T11" fmla="*/ 54 h 73"/>
                <a:gd name="T12" fmla="*/ 13 w 28"/>
                <a:gd name="T13" fmla="*/ 20 h 73"/>
                <a:gd name="T14" fmla="*/ 19 w 28"/>
                <a:gd name="T15" fmla="*/ 3 h 73"/>
                <a:gd name="T16" fmla="*/ 21 w 28"/>
                <a:gd name="T17" fmla="*/ 1 h 73"/>
                <a:gd name="T18" fmla="*/ 25 w 28"/>
                <a:gd name="T19" fmla="*/ 3 h 73"/>
                <a:gd name="T20" fmla="*/ 27 w 28"/>
                <a:gd name="T21" fmla="*/ 8 h 73"/>
                <a:gd name="T22" fmla="*/ 27 w 28"/>
                <a:gd name="T23" fmla="*/ 14 h 73"/>
                <a:gd name="T24" fmla="*/ 27 w 28"/>
                <a:gd name="T25" fmla="*/ 14 h 73"/>
                <a:gd name="T26" fmla="*/ 25 w 28"/>
                <a:gd name="T27" fmla="*/ 22 h 73"/>
                <a:gd name="T28" fmla="*/ 25 w 28"/>
                <a:gd name="T29" fmla="*/ 22 h 73"/>
                <a:gd name="T30" fmla="*/ 23 w 28"/>
                <a:gd name="T31" fmla="*/ 30 h 73"/>
                <a:gd name="T32" fmla="*/ 19 w 28"/>
                <a:gd name="T33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73">
                  <a:moveTo>
                    <a:pt x="19" y="47"/>
                  </a:moveTo>
                  <a:cubicBezTo>
                    <a:pt x="15" y="53"/>
                    <a:pt x="15" y="60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8" y="68"/>
                    <a:pt x="9" y="73"/>
                    <a:pt x="5" y="71"/>
                  </a:cubicBezTo>
                  <a:cubicBezTo>
                    <a:pt x="2" y="70"/>
                    <a:pt x="0" y="67"/>
                    <a:pt x="0" y="64"/>
                  </a:cubicBezTo>
                  <a:cubicBezTo>
                    <a:pt x="0" y="60"/>
                    <a:pt x="0" y="57"/>
                    <a:pt x="1" y="54"/>
                  </a:cubicBezTo>
                  <a:cubicBezTo>
                    <a:pt x="7" y="44"/>
                    <a:pt x="9" y="32"/>
                    <a:pt x="13" y="20"/>
                  </a:cubicBezTo>
                  <a:cubicBezTo>
                    <a:pt x="15" y="15"/>
                    <a:pt x="18" y="9"/>
                    <a:pt x="19" y="3"/>
                  </a:cubicBezTo>
                  <a:cubicBezTo>
                    <a:pt x="19" y="2"/>
                    <a:pt x="20" y="1"/>
                    <a:pt x="21" y="1"/>
                  </a:cubicBezTo>
                  <a:cubicBezTo>
                    <a:pt x="23" y="0"/>
                    <a:pt x="24" y="1"/>
                    <a:pt x="25" y="3"/>
                  </a:cubicBezTo>
                  <a:cubicBezTo>
                    <a:pt x="26" y="5"/>
                    <a:pt x="26" y="7"/>
                    <a:pt x="27" y="8"/>
                  </a:cubicBezTo>
                  <a:cubicBezTo>
                    <a:pt x="28" y="10"/>
                    <a:pt x="28" y="12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4" y="16"/>
                    <a:pt x="27" y="20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2" y="24"/>
                    <a:pt x="25" y="27"/>
                    <a:pt x="23" y="30"/>
                  </a:cubicBezTo>
                  <a:cubicBezTo>
                    <a:pt x="21" y="35"/>
                    <a:pt x="20" y="41"/>
                    <a:pt x="19" y="47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3" name="Freeform 3381"/>
            <p:cNvSpPr/>
            <p:nvPr/>
          </p:nvSpPr>
          <p:spPr bwMode="auto">
            <a:xfrm>
              <a:off x="6641" y="3424"/>
              <a:ext cx="45" cy="107"/>
            </a:xfrm>
            <a:custGeom>
              <a:avLst/>
              <a:gdLst>
                <a:gd name="T0" fmla="*/ 29 w 30"/>
                <a:gd name="T1" fmla="*/ 19 h 71"/>
                <a:gd name="T2" fmla="*/ 20 w 30"/>
                <a:gd name="T3" fmla="*/ 54 h 71"/>
                <a:gd name="T4" fmla="*/ 18 w 30"/>
                <a:gd name="T5" fmla="*/ 58 h 71"/>
                <a:gd name="T6" fmla="*/ 18 w 30"/>
                <a:gd name="T7" fmla="*/ 58 h 71"/>
                <a:gd name="T8" fmla="*/ 16 w 30"/>
                <a:gd name="T9" fmla="*/ 60 h 71"/>
                <a:gd name="T10" fmla="*/ 16 w 30"/>
                <a:gd name="T11" fmla="*/ 60 h 71"/>
                <a:gd name="T12" fmla="*/ 6 w 30"/>
                <a:gd name="T13" fmla="*/ 69 h 71"/>
                <a:gd name="T14" fmla="*/ 2 w 30"/>
                <a:gd name="T15" fmla="*/ 69 h 71"/>
                <a:gd name="T16" fmla="*/ 1 w 30"/>
                <a:gd name="T17" fmla="*/ 65 h 71"/>
                <a:gd name="T18" fmla="*/ 5 w 30"/>
                <a:gd name="T19" fmla="*/ 60 h 71"/>
                <a:gd name="T20" fmla="*/ 20 w 30"/>
                <a:gd name="T21" fmla="*/ 20 h 71"/>
                <a:gd name="T22" fmla="*/ 22 w 30"/>
                <a:gd name="T23" fmla="*/ 4 h 71"/>
                <a:gd name="T24" fmla="*/ 26 w 30"/>
                <a:gd name="T25" fmla="*/ 0 h 71"/>
                <a:gd name="T26" fmla="*/ 29 w 30"/>
                <a:gd name="T27" fmla="*/ 4 h 71"/>
                <a:gd name="T28" fmla="*/ 29 w 30"/>
                <a:gd name="T29" fmla="*/ 1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71">
                  <a:moveTo>
                    <a:pt x="29" y="19"/>
                  </a:moveTo>
                  <a:cubicBezTo>
                    <a:pt x="30" y="32"/>
                    <a:pt x="26" y="43"/>
                    <a:pt x="20" y="54"/>
                  </a:cubicBezTo>
                  <a:cubicBezTo>
                    <a:pt x="19" y="55"/>
                    <a:pt x="19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9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2" y="62"/>
                    <a:pt x="9" y="66"/>
                    <a:pt x="6" y="69"/>
                  </a:cubicBezTo>
                  <a:cubicBezTo>
                    <a:pt x="5" y="70"/>
                    <a:pt x="3" y="71"/>
                    <a:pt x="2" y="69"/>
                  </a:cubicBezTo>
                  <a:cubicBezTo>
                    <a:pt x="0" y="68"/>
                    <a:pt x="1" y="66"/>
                    <a:pt x="1" y="65"/>
                  </a:cubicBezTo>
                  <a:cubicBezTo>
                    <a:pt x="2" y="63"/>
                    <a:pt x="4" y="62"/>
                    <a:pt x="5" y="60"/>
                  </a:cubicBezTo>
                  <a:cubicBezTo>
                    <a:pt x="13" y="48"/>
                    <a:pt x="20" y="35"/>
                    <a:pt x="20" y="20"/>
                  </a:cubicBezTo>
                  <a:cubicBezTo>
                    <a:pt x="20" y="14"/>
                    <a:pt x="21" y="9"/>
                    <a:pt x="22" y="4"/>
                  </a:cubicBezTo>
                  <a:cubicBezTo>
                    <a:pt x="23" y="2"/>
                    <a:pt x="24" y="0"/>
                    <a:pt x="26" y="0"/>
                  </a:cubicBezTo>
                  <a:cubicBezTo>
                    <a:pt x="28" y="1"/>
                    <a:pt x="29" y="2"/>
                    <a:pt x="29" y="4"/>
                  </a:cubicBezTo>
                  <a:cubicBezTo>
                    <a:pt x="29" y="9"/>
                    <a:pt x="29" y="14"/>
                    <a:pt x="29" y="19"/>
                  </a:cubicBezTo>
                  <a:close/>
                </a:path>
              </a:pathLst>
            </a:custGeom>
            <a:solidFill>
              <a:srgbClr val="FF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4" name="Freeform 3382"/>
            <p:cNvSpPr/>
            <p:nvPr/>
          </p:nvSpPr>
          <p:spPr bwMode="auto">
            <a:xfrm>
              <a:off x="6686" y="3396"/>
              <a:ext cx="29" cy="70"/>
            </a:xfrm>
            <a:custGeom>
              <a:avLst/>
              <a:gdLst>
                <a:gd name="T0" fmla="*/ 3 w 19"/>
                <a:gd name="T1" fmla="*/ 0 h 47"/>
                <a:gd name="T2" fmla="*/ 3 w 19"/>
                <a:gd name="T3" fmla="*/ 6 h 47"/>
                <a:gd name="T4" fmla="*/ 17 w 19"/>
                <a:gd name="T5" fmla="*/ 15 h 47"/>
                <a:gd name="T6" fmla="*/ 10 w 19"/>
                <a:gd name="T7" fmla="*/ 40 h 47"/>
                <a:gd name="T8" fmla="*/ 3 w 19"/>
                <a:gd name="T9" fmla="*/ 46 h 47"/>
                <a:gd name="T10" fmla="*/ 1 w 19"/>
                <a:gd name="T11" fmla="*/ 38 h 47"/>
                <a:gd name="T12" fmla="*/ 1 w 19"/>
                <a:gd name="T13" fmla="*/ 7 h 47"/>
                <a:gd name="T14" fmla="*/ 3 w 19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7">
                  <a:moveTo>
                    <a:pt x="3" y="0"/>
                  </a:moveTo>
                  <a:cubicBezTo>
                    <a:pt x="3" y="2"/>
                    <a:pt x="3" y="4"/>
                    <a:pt x="3" y="6"/>
                  </a:cubicBezTo>
                  <a:cubicBezTo>
                    <a:pt x="4" y="15"/>
                    <a:pt x="7" y="17"/>
                    <a:pt x="17" y="15"/>
                  </a:cubicBezTo>
                  <a:cubicBezTo>
                    <a:pt x="19" y="25"/>
                    <a:pt x="13" y="32"/>
                    <a:pt x="10" y="40"/>
                  </a:cubicBezTo>
                  <a:cubicBezTo>
                    <a:pt x="9" y="43"/>
                    <a:pt x="7" y="47"/>
                    <a:pt x="3" y="46"/>
                  </a:cubicBezTo>
                  <a:cubicBezTo>
                    <a:pt x="0" y="45"/>
                    <a:pt x="2" y="41"/>
                    <a:pt x="1" y="38"/>
                  </a:cubicBezTo>
                  <a:cubicBezTo>
                    <a:pt x="2" y="28"/>
                    <a:pt x="0" y="18"/>
                    <a:pt x="1" y="7"/>
                  </a:cubicBezTo>
                  <a:cubicBezTo>
                    <a:pt x="2" y="5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5" name="Freeform 3383"/>
            <p:cNvSpPr/>
            <p:nvPr/>
          </p:nvSpPr>
          <p:spPr bwMode="auto">
            <a:xfrm>
              <a:off x="6752" y="3490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0 h 6"/>
                <a:gd name="T4" fmla="*/ 2 w 2"/>
                <a:gd name="T5" fmla="*/ 0 h 6"/>
                <a:gd name="T6" fmla="*/ 0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3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FD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6" name="Freeform 3384"/>
            <p:cNvSpPr/>
            <p:nvPr/>
          </p:nvSpPr>
          <p:spPr bwMode="auto">
            <a:xfrm>
              <a:off x="6521" y="367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D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7" name="Freeform 3385"/>
            <p:cNvSpPr/>
            <p:nvPr/>
          </p:nvSpPr>
          <p:spPr bwMode="auto">
            <a:xfrm>
              <a:off x="6538" y="3643"/>
              <a:ext cx="3" cy="3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DE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8" name="Freeform 3386"/>
            <p:cNvSpPr/>
            <p:nvPr/>
          </p:nvSpPr>
          <p:spPr bwMode="auto">
            <a:xfrm>
              <a:off x="6436" y="3550"/>
              <a:ext cx="57" cy="65"/>
            </a:xfrm>
            <a:custGeom>
              <a:avLst/>
              <a:gdLst>
                <a:gd name="T0" fmla="*/ 11 w 38"/>
                <a:gd name="T1" fmla="*/ 43 h 43"/>
                <a:gd name="T2" fmla="*/ 5 w 38"/>
                <a:gd name="T3" fmla="*/ 33 h 43"/>
                <a:gd name="T4" fmla="*/ 0 w 38"/>
                <a:gd name="T5" fmla="*/ 21 h 43"/>
                <a:gd name="T6" fmla="*/ 27 w 38"/>
                <a:gd name="T7" fmla="*/ 1 h 43"/>
                <a:gd name="T8" fmla="*/ 35 w 38"/>
                <a:gd name="T9" fmla="*/ 2 h 43"/>
                <a:gd name="T10" fmla="*/ 30 w 38"/>
                <a:gd name="T11" fmla="*/ 19 h 43"/>
                <a:gd name="T12" fmla="*/ 21 w 38"/>
                <a:gd name="T13" fmla="*/ 34 h 43"/>
                <a:gd name="T14" fmla="*/ 13 w 38"/>
                <a:gd name="T15" fmla="*/ 43 h 43"/>
                <a:gd name="T16" fmla="*/ 11 w 38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3">
                  <a:moveTo>
                    <a:pt x="11" y="43"/>
                  </a:moveTo>
                  <a:cubicBezTo>
                    <a:pt x="8" y="40"/>
                    <a:pt x="5" y="37"/>
                    <a:pt x="5" y="33"/>
                  </a:cubicBezTo>
                  <a:cubicBezTo>
                    <a:pt x="2" y="30"/>
                    <a:pt x="0" y="26"/>
                    <a:pt x="0" y="21"/>
                  </a:cubicBezTo>
                  <a:cubicBezTo>
                    <a:pt x="6" y="11"/>
                    <a:pt x="16" y="5"/>
                    <a:pt x="27" y="1"/>
                  </a:cubicBezTo>
                  <a:cubicBezTo>
                    <a:pt x="30" y="0"/>
                    <a:pt x="32" y="0"/>
                    <a:pt x="35" y="2"/>
                  </a:cubicBezTo>
                  <a:cubicBezTo>
                    <a:pt x="38" y="9"/>
                    <a:pt x="33" y="14"/>
                    <a:pt x="30" y="19"/>
                  </a:cubicBezTo>
                  <a:cubicBezTo>
                    <a:pt x="28" y="24"/>
                    <a:pt x="26" y="30"/>
                    <a:pt x="21" y="34"/>
                  </a:cubicBezTo>
                  <a:cubicBezTo>
                    <a:pt x="19" y="37"/>
                    <a:pt x="18" y="42"/>
                    <a:pt x="13" y="43"/>
                  </a:cubicBezTo>
                  <a:cubicBezTo>
                    <a:pt x="12" y="43"/>
                    <a:pt x="12" y="43"/>
                    <a:pt x="11" y="43"/>
                  </a:cubicBezTo>
                  <a:close/>
                </a:path>
              </a:pathLst>
            </a:custGeom>
            <a:solidFill>
              <a:srgbClr val="F7A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9" name="Freeform 3387"/>
            <p:cNvSpPr/>
            <p:nvPr/>
          </p:nvSpPr>
          <p:spPr bwMode="auto">
            <a:xfrm>
              <a:off x="6455" y="3597"/>
              <a:ext cx="27" cy="34"/>
            </a:xfrm>
            <a:custGeom>
              <a:avLst/>
              <a:gdLst>
                <a:gd name="T0" fmla="*/ 0 w 18"/>
                <a:gd name="T1" fmla="*/ 12 h 23"/>
                <a:gd name="T2" fmla="*/ 6 w 18"/>
                <a:gd name="T3" fmla="*/ 2 h 23"/>
                <a:gd name="T4" fmla="*/ 15 w 18"/>
                <a:gd name="T5" fmla="*/ 16 h 23"/>
                <a:gd name="T6" fmla="*/ 8 w 18"/>
                <a:gd name="T7" fmla="*/ 23 h 23"/>
                <a:gd name="T8" fmla="*/ 4 w 18"/>
                <a:gd name="T9" fmla="*/ 23 h 23"/>
                <a:gd name="T10" fmla="*/ 0 w 18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0" y="12"/>
                  </a:moveTo>
                  <a:cubicBezTo>
                    <a:pt x="2" y="9"/>
                    <a:pt x="2" y="4"/>
                    <a:pt x="6" y="2"/>
                  </a:cubicBezTo>
                  <a:cubicBezTo>
                    <a:pt x="17" y="0"/>
                    <a:pt x="18" y="2"/>
                    <a:pt x="15" y="16"/>
                  </a:cubicBezTo>
                  <a:cubicBezTo>
                    <a:pt x="14" y="20"/>
                    <a:pt x="11" y="22"/>
                    <a:pt x="8" y="23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1" y="20"/>
                    <a:pt x="3" y="15"/>
                    <a:pt x="0" y="12"/>
                  </a:cubicBezTo>
                  <a:close/>
                </a:path>
              </a:pathLst>
            </a:custGeom>
            <a:solidFill>
              <a:srgbClr val="F28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0" name="Freeform 3388"/>
            <p:cNvSpPr/>
            <p:nvPr/>
          </p:nvSpPr>
          <p:spPr bwMode="auto">
            <a:xfrm>
              <a:off x="6440" y="3648"/>
              <a:ext cx="6" cy="9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4 h 6"/>
                <a:gd name="T4" fmla="*/ 2 w 4"/>
                <a:gd name="T5" fmla="*/ 1 h 6"/>
                <a:gd name="T6" fmla="*/ 2 w 4"/>
                <a:gd name="T7" fmla="*/ 5 h 6"/>
                <a:gd name="T8" fmla="*/ 0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0" y="0"/>
                    <a:pt x="2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1" y="6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EA9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1" name="Freeform 3389"/>
            <p:cNvSpPr/>
            <p:nvPr/>
          </p:nvSpPr>
          <p:spPr bwMode="auto">
            <a:xfrm>
              <a:off x="6440" y="3655"/>
              <a:ext cx="9" cy="6"/>
            </a:xfrm>
            <a:custGeom>
              <a:avLst/>
              <a:gdLst>
                <a:gd name="T0" fmla="*/ 0 w 6"/>
                <a:gd name="T1" fmla="*/ 0 h 4"/>
                <a:gd name="T2" fmla="*/ 2 w 6"/>
                <a:gd name="T3" fmla="*/ 0 h 4"/>
                <a:gd name="T4" fmla="*/ 6 w 6"/>
                <a:gd name="T5" fmla="*/ 4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6" y="1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B48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2" name="Freeform 3390"/>
            <p:cNvSpPr/>
            <p:nvPr/>
          </p:nvSpPr>
          <p:spPr bwMode="auto">
            <a:xfrm>
              <a:off x="6416" y="3370"/>
              <a:ext cx="188" cy="186"/>
            </a:xfrm>
            <a:custGeom>
              <a:avLst/>
              <a:gdLst>
                <a:gd name="T0" fmla="*/ 124 w 125"/>
                <a:gd name="T1" fmla="*/ 13 h 124"/>
                <a:gd name="T2" fmla="*/ 121 w 125"/>
                <a:gd name="T3" fmla="*/ 25 h 124"/>
                <a:gd name="T4" fmla="*/ 121 w 125"/>
                <a:gd name="T5" fmla="*/ 41 h 124"/>
                <a:gd name="T6" fmla="*/ 120 w 125"/>
                <a:gd name="T7" fmla="*/ 73 h 124"/>
                <a:gd name="T8" fmla="*/ 103 w 125"/>
                <a:gd name="T9" fmla="*/ 96 h 124"/>
                <a:gd name="T10" fmla="*/ 103 w 125"/>
                <a:gd name="T11" fmla="*/ 96 h 124"/>
                <a:gd name="T12" fmla="*/ 101 w 125"/>
                <a:gd name="T13" fmla="*/ 98 h 124"/>
                <a:gd name="T14" fmla="*/ 101 w 125"/>
                <a:gd name="T15" fmla="*/ 98 h 124"/>
                <a:gd name="T16" fmla="*/ 99 w 125"/>
                <a:gd name="T17" fmla="*/ 100 h 124"/>
                <a:gd name="T18" fmla="*/ 99 w 125"/>
                <a:gd name="T19" fmla="*/ 100 h 124"/>
                <a:gd name="T20" fmla="*/ 97 w 125"/>
                <a:gd name="T21" fmla="*/ 101 h 124"/>
                <a:gd name="T22" fmla="*/ 97 w 125"/>
                <a:gd name="T23" fmla="*/ 101 h 124"/>
                <a:gd name="T24" fmla="*/ 95 w 125"/>
                <a:gd name="T25" fmla="*/ 103 h 124"/>
                <a:gd name="T26" fmla="*/ 95 w 125"/>
                <a:gd name="T27" fmla="*/ 103 h 124"/>
                <a:gd name="T28" fmla="*/ 93 w 125"/>
                <a:gd name="T29" fmla="*/ 107 h 124"/>
                <a:gd name="T30" fmla="*/ 93 w 125"/>
                <a:gd name="T31" fmla="*/ 107 h 124"/>
                <a:gd name="T32" fmla="*/ 91 w 125"/>
                <a:gd name="T33" fmla="*/ 109 h 124"/>
                <a:gd name="T34" fmla="*/ 91 w 125"/>
                <a:gd name="T35" fmla="*/ 109 h 124"/>
                <a:gd name="T36" fmla="*/ 89 w 125"/>
                <a:gd name="T37" fmla="*/ 111 h 124"/>
                <a:gd name="T38" fmla="*/ 80 w 125"/>
                <a:gd name="T39" fmla="*/ 119 h 124"/>
                <a:gd name="T40" fmla="*/ 78 w 125"/>
                <a:gd name="T41" fmla="*/ 116 h 124"/>
                <a:gd name="T42" fmla="*/ 97 w 125"/>
                <a:gd name="T43" fmla="*/ 91 h 124"/>
                <a:gd name="T44" fmla="*/ 109 w 125"/>
                <a:gd name="T45" fmla="*/ 70 h 124"/>
                <a:gd name="T46" fmla="*/ 91 w 125"/>
                <a:gd name="T47" fmla="*/ 93 h 124"/>
                <a:gd name="T48" fmla="*/ 86 w 125"/>
                <a:gd name="T49" fmla="*/ 101 h 124"/>
                <a:gd name="T50" fmla="*/ 75 w 125"/>
                <a:gd name="T51" fmla="*/ 106 h 124"/>
                <a:gd name="T52" fmla="*/ 74 w 125"/>
                <a:gd name="T53" fmla="*/ 95 h 124"/>
                <a:gd name="T54" fmla="*/ 58 w 125"/>
                <a:gd name="T55" fmla="*/ 110 h 124"/>
                <a:gd name="T56" fmla="*/ 56 w 125"/>
                <a:gd name="T57" fmla="*/ 112 h 124"/>
                <a:gd name="T58" fmla="*/ 55 w 125"/>
                <a:gd name="T59" fmla="*/ 113 h 124"/>
                <a:gd name="T60" fmla="*/ 52 w 125"/>
                <a:gd name="T61" fmla="*/ 114 h 124"/>
                <a:gd name="T62" fmla="*/ 50 w 125"/>
                <a:gd name="T63" fmla="*/ 115 h 124"/>
                <a:gd name="T64" fmla="*/ 45 w 125"/>
                <a:gd name="T65" fmla="*/ 111 h 124"/>
                <a:gd name="T66" fmla="*/ 44 w 125"/>
                <a:gd name="T67" fmla="*/ 108 h 124"/>
                <a:gd name="T68" fmla="*/ 41 w 125"/>
                <a:gd name="T69" fmla="*/ 105 h 124"/>
                <a:gd name="T70" fmla="*/ 39 w 125"/>
                <a:gd name="T71" fmla="*/ 106 h 124"/>
                <a:gd name="T72" fmla="*/ 37 w 125"/>
                <a:gd name="T73" fmla="*/ 108 h 124"/>
                <a:gd name="T74" fmla="*/ 21 w 125"/>
                <a:gd name="T75" fmla="*/ 120 h 124"/>
                <a:gd name="T76" fmla="*/ 3 w 125"/>
                <a:gd name="T77" fmla="*/ 120 h 124"/>
                <a:gd name="T78" fmla="*/ 5 w 125"/>
                <a:gd name="T79" fmla="*/ 110 h 124"/>
                <a:gd name="T80" fmla="*/ 14 w 125"/>
                <a:gd name="T81" fmla="*/ 95 h 124"/>
                <a:gd name="T82" fmla="*/ 31 w 125"/>
                <a:gd name="T83" fmla="*/ 82 h 124"/>
                <a:gd name="T84" fmla="*/ 52 w 125"/>
                <a:gd name="T85" fmla="*/ 79 h 124"/>
                <a:gd name="T86" fmla="*/ 55 w 125"/>
                <a:gd name="T87" fmla="*/ 78 h 124"/>
                <a:gd name="T88" fmla="*/ 65 w 125"/>
                <a:gd name="T89" fmla="*/ 71 h 124"/>
                <a:gd name="T90" fmla="*/ 55 w 125"/>
                <a:gd name="T91" fmla="*/ 73 h 124"/>
                <a:gd name="T92" fmla="*/ 48 w 125"/>
                <a:gd name="T93" fmla="*/ 74 h 124"/>
                <a:gd name="T94" fmla="*/ 43 w 125"/>
                <a:gd name="T95" fmla="*/ 60 h 124"/>
                <a:gd name="T96" fmla="*/ 47 w 125"/>
                <a:gd name="T97" fmla="*/ 54 h 124"/>
                <a:gd name="T98" fmla="*/ 55 w 125"/>
                <a:gd name="T99" fmla="*/ 14 h 124"/>
                <a:gd name="T100" fmla="*/ 60 w 125"/>
                <a:gd name="T101" fmla="*/ 0 h 124"/>
                <a:gd name="T102" fmla="*/ 68 w 125"/>
                <a:gd name="T103" fmla="*/ 16 h 124"/>
                <a:gd name="T104" fmla="*/ 78 w 125"/>
                <a:gd name="T105" fmla="*/ 35 h 124"/>
                <a:gd name="T106" fmla="*/ 84 w 125"/>
                <a:gd name="T107" fmla="*/ 44 h 124"/>
                <a:gd name="T108" fmla="*/ 88 w 125"/>
                <a:gd name="T109" fmla="*/ 49 h 124"/>
                <a:gd name="T110" fmla="*/ 93 w 125"/>
                <a:gd name="T111" fmla="*/ 45 h 124"/>
                <a:gd name="T112" fmla="*/ 104 w 125"/>
                <a:gd name="T113" fmla="*/ 28 h 124"/>
                <a:gd name="T114" fmla="*/ 116 w 125"/>
                <a:gd name="T115" fmla="*/ 11 h 124"/>
                <a:gd name="T116" fmla="*/ 124 w 125"/>
                <a:gd name="T117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5" h="124">
                  <a:moveTo>
                    <a:pt x="124" y="13"/>
                  </a:moveTo>
                  <a:cubicBezTo>
                    <a:pt x="124" y="17"/>
                    <a:pt x="122" y="21"/>
                    <a:pt x="121" y="25"/>
                  </a:cubicBezTo>
                  <a:cubicBezTo>
                    <a:pt x="119" y="30"/>
                    <a:pt x="120" y="35"/>
                    <a:pt x="121" y="41"/>
                  </a:cubicBezTo>
                  <a:cubicBezTo>
                    <a:pt x="124" y="51"/>
                    <a:pt x="125" y="63"/>
                    <a:pt x="120" y="73"/>
                  </a:cubicBezTo>
                  <a:cubicBezTo>
                    <a:pt x="116" y="82"/>
                    <a:pt x="110" y="90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6"/>
                    <a:pt x="101" y="97"/>
                    <a:pt x="101" y="98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0" y="98"/>
                    <a:pt x="99" y="99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8" y="100"/>
                    <a:pt x="98" y="101"/>
                    <a:pt x="97" y="101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6" y="102"/>
                    <a:pt x="96" y="103"/>
                    <a:pt x="95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104"/>
                    <a:pt x="94" y="106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2" y="108"/>
                    <a:pt x="92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0" y="110"/>
                    <a:pt x="90" y="110"/>
                    <a:pt x="89" y="111"/>
                  </a:cubicBezTo>
                  <a:cubicBezTo>
                    <a:pt x="86" y="114"/>
                    <a:pt x="83" y="116"/>
                    <a:pt x="80" y="119"/>
                  </a:cubicBezTo>
                  <a:cubicBezTo>
                    <a:pt x="79" y="118"/>
                    <a:pt x="78" y="117"/>
                    <a:pt x="78" y="116"/>
                  </a:cubicBezTo>
                  <a:cubicBezTo>
                    <a:pt x="81" y="105"/>
                    <a:pt x="90" y="99"/>
                    <a:pt x="97" y="91"/>
                  </a:cubicBezTo>
                  <a:cubicBezTo>
                    <a:pt x="103" y="85"/>
                    <a:pt x="108" y="79"/>
                    <a:pt x="109" y="70"/>
                  </a:cubicBezTo>
                  <a:cubicBezTo>
                    <a:pt x="103" y="78"/>
                    <a:pt x="97" y="85"/>
                    <a:pt x="91" y="93"/>
                  </a:cubicBezTo>
                  <a:cubicBezTo>
                    <a:pt x="90" y="96"/>
                    <a:pt x="88" y="99"/>
                    <a:pt x="86" y="101"/>
                  </a:cubicBezTo>
                  <a:cubicBezTo>
                    <a:pt x="83" y="104"/>
                    <a:pt x="80" y="108"/>
                    <a:pt x="75" y="106"/>
                  </a:cubicBezTo>
                  <a:cubicBezTo>
                    <a:pt x="70" y="103"/>
                    <a:pt x="74" y="99"/>
                    <a:pt x="74" y="95"/>
                  </a:cubicBezTo>
                  <a:cubicBezTo>
                    <a:pt x="68" y="100"/>
                    <a:pt x="64" y="106"/>
                    <a:pt x="58" y="110"/>
                  </a:cubicBezTo>
                  <a:cubicBezTo>
                    <a:pt x="57" y="111"/>
                    <a:pt x="56" y="111"/>
                    <a:pt x="56" y="112"/>
                  </a:cubicBezTo>
                  <a:cubicBezTo>
                    <a:pt x="55" y="112"/>
                    <a:pt x="55" y="113"/>
                    <a:pt x="55" y="113"/>
                  </a:cubicBezTo>
                  <a:cubicBezTo>
                    <a:pt x="54" y="113"/>
                    <a:pt x="53" y="114"/>
                    <a:pt x="52" y="114"/>
                  </a:cubicBezTo>
                  <a:cubicBezTo>
                    <a:pt x="51" y="115"/>
                    <a:pt x="51" y="115"/>
                    <a:pt x="50" y="115"/>
                  </a:cubicBezTo>
                  <a:cubicBezTo>
                    <a:pt x="47" y="114"/>
                    <a:pt x="46" y="113"/>
                    <a:pt x="45" y="111"/>
                  </a:cubicBezTo>
                  <a:cubicBezTo>
                    <a:pt x="44" y="110"/>
                    <a:pt x="44" y="109"/>
                    <a:pt x="44" y="108"/>
                  </a:cubicBezTo>
                  <a:cubicBezTo>
                    <a:pt x="44" y="106"/>
                    <a:pt x="45" y="103"/>
                    <a:pt x="41" y="105"/>
                  </a:cubicBezTo>
                  <a:cubicBezTo>
                    <a:pt x="40" y="105"/>
                    <a:pt x="40" y="106"/>
                    <a:pt x="39" y="106"/>
                  </a:cubicBezTo>
                  <a:cubicBezTo>
                    <a:pt x="39" y="107"/>
                    <a:pt x="38" y="107"/>
                    <a:pt x="37" y="108"/>
                  </a:cubicBezTo>
                  <a:cubicBezTo>
                    <a:pt x="32" y="113"/>
                    <a:pt x="27" y="117"/>
                    <a:pt x="21" y="120"/>
                  </a:cubicBezTo>
                  <a:cubicBezTo>
                    <a:pt x="15" y="123"/>
                    <a:pt x="9" y="124"/>
                    <a:pt x="3" y="120"/>
                  </a:cubicBezTo>
                  <a:cubicBezTo>
                    <a:pt x="0" y="116"/>
                    <a:pt x="3" y="112"/>
                    <a:pt x="5" y="110"/>
                  </a:cubicBezTo>
                  <a:cubicBezTo>
                    <a:pt x="10" y="106"/>
                    <a:pt x="12" y="100"/>
                    <a:pt x="14" y="95"/>
                  </a:cubicBezTo>
                  <a:cubicBezTo>
                    <a:pt x="20" y="91"/>
                    <a:pt x="26" y="87"/>
                    <a:pt x="31" y="82"/>
                  </a:cubicBezTo>
                  <a:cubicBezTo>
                    <a:pt x="38" y="81"/>
                    <a:pt x="45" y="81"/>
                    <a:pt x="52" y="79"/>
                  </a:cubicBezTo>
                  <a:cubicBezTo>
                    <a:pt x="53" y="78"/>
                    <a:pt x="54" y="78"/>
                    <a:pt x="55" y="78"/>
                  </a:cubicBezTo>
                  <a:cubicBezTo>
                    <a:pt x="59" y="76"/>
                    <a:pt x="67" y="74"/>
                    <a:pt x="65" y="71"/>
                  </a:cubicBezTo>
                  <a:cubicBezTo>
                    <a:pt x="63" y="65"/>
                    <a:pt x="59" y="72"/>
                    <a:pt x="55" y="73"/>
                  </a:cubicBezTo>
                  <a:cubicBezTo>
                    <a:pt x="53" y="73"/>
                    <a:pt x="51" y="74"/>
                    <a:pt x="48" y="74"/>
                  </a:cubicBezTo>
                  <a:cubicBezTo>
                    <a:pt x="39" y="72"/>
                    <a:pt x="37" y="69"/>
                    <a:pt x="43" y="60"/>
                  </a:cubicBezTo>
                  <a:cubicBezTo>
                    <a:pt x="44" y="58"/>
                    <a:pt x="45" y="56"/>
                    <a:pt x="47" y="54"/>
                  </a:cubicBezTo>
                  <a:cubicBezTo>
                    <a:pt x="59" y="43"/>
                    <a:pt x="61" y="29"/>
                    <a:pt x="55" y="14"/>
                  </a:cubicBezTo>
                  <a:cubicBezTo>
                    <a:pt x="53" y="9"/>
                    <a:pt x="53" y="2"/>
                    <a:pt x="60" y="0"/>
                  </a:cubicBezTo>
                  <a:cubicBezTo>
                    <a:pt x="68" y="3"/>
                    <a:pt x="67" y="11"/>
                    <a:pt x="68" y="16"/>
                  </a:cubicBezTo>
                  <a:cubicBezTo>
                    <a:pt x="68" y="25"/>
                    <a:pt x="73" y="30"/>
                    <a:pt x="78" y="35"/>
                  </a:cubicBezTo>
                  <a:cubicBezTo>
                    <a:pt x="81" y="37"/>
                    <a:pt x="85" y="39"/>
                    <a:pt x="84" y="44"/>
                  </a:cubicBezTo>
                  <a:cubicBezTo>
                    <a:pt x="84" y="47"/>
                    <a:pt x="86" y="48"/>
                    <a:pt x="88" y="49"/>
                  </a:cubicBezTo>
                  <a:cubicBezTo>
                    <a:pt x="91" y="49"/>
                    <a:pt x="92" y="47"/>
                    <a:pt x="93" y="45"/>
                  </a:cubicBezTo>
                  <a:cubicBezTo>
                    <a:pt x="94" y="37"/>
                    <a:pt x="99" y="32"/>
                    <a:pt x="104" y="28"/>
                  </a:cubicBezTo>
                  <a:cubicBezTo>
                    <a:pt x="111" y="24"/>
                    <a:pt x="114" y="18"/>
                    <a:pt x="116" y="11"/>
                  </a:cubicBezTo>
                  <a:cubicBezTo>
                    <a:pt x="119" y="9"/>
                    <a:pt x="121" y="11"/>
                    <a:pt x="124" y="13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3" name="Freeform 3391"/>
            <p:cNvSpPr/>
            <p:nvPr/>
          </p:nvSpPr>
          <p:spPr bwMode="auto">
            <a:xfrm>
              <a:off x="6491" y="3484"/>
              <a:ext cx="125" cy="165"/>
            </a:xfrm>
            <a:custGeom>
              <a:avLst/>
              <a:gdLst>
                <a:gd name="T0" fmla="*/ 26 w 83"/>
                <a:gd name="T1" fmla="*/ 87 h 110"/>
                <a:gd name="T2" fmla="*/ 20 w 83"/>
                <a:gd name="T3" fmla="*/ 91 h 110"/>
                <a:gd name="T4" fmla="*/ 5 w 83"/>
                <a:gd name="T5" fmla="*/ 110 h 110"/>
                <a:gd name="T6" fmla="*/ 6 w 83"/>
                <a:gd name="T7" fmla="*/ 92 h 110"/>
                <a:gd name="T8" fmla="*/ 13 w 83"/>
                <a:gd name="T9" fmla="*/ 77 h 110"/>
                <a:gd name="T10" fmla="*/ 16 w 83"/>
                <a:gd name="T11" fmla="*/ 73 h 110"/>
                <a:gd name="T12" fmla="*/ 42 w 83"/>
                <a:gd name="T13" fmla="*/ 39 h 110"/>
                <a:gd name="T14" fmla="*/ 49 w 83"/>
                <a:gd name="T15" fmla="*/ 32 h 110"/>
                <a:gd name="T16" fmla="*/ 80 w 83"/>
                <a:gd name="T17" fmla="*/ 2 h 110"/>
                <a:gd name="T18" fmla="*/ 80 w 83"/>
                <a:gd name="T19" fmla="*/ 2 h 110"/>
                <a:gd name="T20" fmla="*/ 81 w 83"/>
                <a:gd name="T21" fmla="*/ 0 h 110"/>
                <a:gd name="T22" fmla="*/ 81 w 83"/>
                <a:gd name="T23" fmla="*/ 0 h 110"/>
                <a:gd name="T24" fmla="*/ 83 w 83"/>
                <a:gd name="T25" fmla="*/ 0 h 110"/>
                <a:gd name="T26" fmla="*/ 76 w 83"/>
                <a:gd name="T27" fmla="*/ 12 h 110"/>
                <a:gd name="T28" fmla="*/ 37 w 83"/>
                <a:gd name="T29" fmla="*/ 63 h 110"/>
                <a:gd name="T30" fmla="*/ 28 w 83"/>
                <a:gd name="T31" fmla="*/ 73 h 110"/>
                <a:gd name="T32" fmla="*/ 26 w 83"/>
                <a:gd name="T33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110">
                  <a:moveTo>
                    <a:pt x="26" y="87"/>
                  </a:moveTo>
                  <a:cubicBezTo>
                    <a:pt x="24" y="88"/>
                    <a:pt x="22" y="89"/>
                    <a:pt x="20" y="91"/>
                  </a:cubicBezTo>
                  <a:cubicBezTo>
                    <a:pt x="9" y="92"/>
                    <a:pt x="5" y="97"/>
                    <a:pt x="5" y="110"/>
                  </a:cubicBezTo>
                  <a:cubicBezTo>
                    <a:pt x="0" y="104"/>
                    <a:pt x="0" y="98"/>
                    <a:pt x="6" y="92"/>
                  </a:cubicBezTo>
                  <a:cubicBezTo>
                    <a:pt x="10" y="88"/>
                    <a:pt x="14" y="84"/>
                    <a:pt x="13" y="77"/>
                  </a:cubicBezTo>
                  <a:cubicBezTo>
                    <a:pt x="13" y="76"/>
                    <a:pt x="14" y="74"/>
                    <a:pt x="16" y="73"/>
                  </a:cubicBezTo>
                  <a:cubicBezTo>
                    <a:pt x="27" y="64"/>
                    <a:pt x="33" y="50"/>
                    <a:pt x="42" y="39"/>
                  </a:cubicBezTo>
                  <a:cubicBezTo>
                    <a:pt x="44" y="36"/>
                    <a:pt x="46" y="34"/>
                    <a:pt x="49" y="32"/>
                  </a:cubicBezTo>
                  <a:cubicBezTo>
                    <a:pt x="61" y="24"/>
                    <a:pt x="70" y="13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1" y="1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3" y="6"/>
                    <a:pt x="79" y="9"/>
                    <a:pt x="76" y="12"/>
                  </a:cubicBezTo>
                  <a:cubicBezTo>
                    <a:pt x="62" y="28"/>
                    <a:pt x="50" y="46"/>
                    <a:pt x="37" y="63"/>
                  </a:cubicBezTo>
                  <a:cubicBezTo>
                    <a:pt x="34" y="66"/>
                    <a:pt x="32" y="70"/>
                    <a:pt x="28" y="73"/>
                  </a:cubicBezTo>
                  <a:cubicBezTo>
                    <a:pt x="24" y="77"/>
                    <a:pt x="24" y="82"/>
                    <a:pt x="26" y="87"/>
                  </a:cubicBezTo>
                  <a:close/>
                </a:path>
              </a:pathLst>
            </a:custGeom>
            <a:solidFill>
              <a:srgbClr val="FA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4" name="Freeform 3392"/>
            <p:cNvSpPr/>
            <p:nvPr/>
          </p:nvSpPr>
          <p:spPr bwMode="auto">
            <a:xfrm>
              <a:off x="6484" y="3561"/>
              <a:ext cx="43" cy="63"/>
            </a:xfrm>
            <a:custGeom>
              <a:avLst/>
              <a:gdLst>
                <a:gd name="T0" fmla="*/ 25 w 29"/>
                <a:gd name="T1" fmla="*/ 1 h 42"/>
                <a:gd name="T2" fmla="*/ 23 w 29"/>
                <a:gd name="T3" fmla="*/ 16 h 42"/>
                <a:gd name="T4" fmla="*/ 2 w 29"/>
                <a:gd name="T5" fmla="*/ 42 h 42"/>
                <a:gd name="T6" fmla="*/ 1 w 29"/>
                <a:gd name="T7" fmla="*/ 41 h 42"/>
                <a:gd name="T8" fmla="*/ 22 w 29"/>
                <a:gd name="T9" fmla="*/ 1 h 42"/>
                <a:gd name="T10" fmla="*/ 24 w 29"/>
                <a:gd name="T11" fmla="*/ 1 h 42"/>
                <a:gd name="T12" fmla="*/ 25 w 29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2">
                  <a:moveTo>
                    <a:pt x="25" y="1"/>
                  </a:moveTo>
                  <a:cubicBezTo>
                    <a:pt x="29" y="10"/>
                    <a:pt x="29" y="10"/>
                    <a:pt x="23" y="16"/>
                  </a:cubicBezTo>
                  <a:cubicBezTo>
                    <a:pt x="15" y="24"/>
                    <a:pt x="7" y="32"/>
                    <a:pt x="2" y="42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0" y="31"/>
                    <a:pt x="13" y="5"/>
                    <a:pt x="22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5" name="Freeform 3393"/>
            <p:cNvSpPr/>
            <p:nvPr/>
          </p:nvSpPr>
          <p:spPr bwMode="auto">
            <a:xfrm>
              <a:off x="6478" y="3628"/>
              <a:ext cx="13" cy="21"/>
            </a:xfrm>
            <a:custGeom>
              <a:avLst/>
              <a:gdLst>
                <a:gd name="T0" fmla="*/ 2 w 9"/>
                <a:gd name="T1" fmla="*/ 14 h 14"/>
                <a:gd name="T2" fmla="*/ 2 w 9"/>
                <a:gd name="T3" fmla="*/ 6 h 14"/>
                <a:gd name="T4" fmla="*/ 3 w 9"/>
                <a:gd name="T5" fmla="*/ 0 h 14"/>
                <a:gd name="T6" fmla="*/ 4 w 9"/>
                <a:gd name="T7" fmla="*/ 0 h 14"/>
                <a:gd name="T8" fmla="*/ 6 w 9"/>
                <a:gd name="T9" fmla="*/ 6 h 14"/>
                <a:gd name="T10" fmla="*/ 2 w 9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11"/>
                    <a:pt x="2" y="9"/>
                    <a:pt x="2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2"/>
                    <a:pt x="4" y="4"/>
                    <a:pt x="6" y="6"/>
                  </a:cubicBezTo>
                  <a:cubicBezTo>
                    <a:pt x="9" y="10"/>
                    <a:pt x="7" y="13"/>
                    <a:pt x="2" y="14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6" name="Freeform 3394"/>
            <p:cNvSpPr/>
            <p:nvPr/>
          </p:nvSpPr>
          <p:spPr bwMode="auto">
            <a:xfrm>
              <a:off x="6524" y="3544"/>
              <a:ext cx="12" cy="12"/>
            </a:xfrm>
            <a:custGeom>
              <a:avLst/>
              <a:gdLst>
                <a:gd name="T0" fmla="*/ 8 w 8"/>
                <a:gd name="T1" fmla="*/ 1 h 8"/>
                <a:gd name="T2" fmla="*/ 8 w 8"/>
                <a:gd name="T3" fmla="*/ 3 h 8"/>
                <a:gd name="T4" fmla="*/ 2 w 8"/>
                <a:gd name="T5" fmla="*/ 8 h 8"/>
                <a:gd name="T6" fmla="*/ 1 w 8"/>
                <a:gd name="T7" fmla="*/ 7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8" y="1"/>
                    <a:pt x="8" y="2"/>
                    <a:pt x="8" y="3"/>
                  </a:cubicBezTo>
                  <a:cubicBezTo>
                    <a:pt x="6" y="5"/>
                    <a:pt x="4" y="7"/>
                    <a:pt x="2" y="8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0" y="2"/>
                    <a:pt x="2" y="0"/>
                    <a:pt x="8" y="1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7" name="Freeform 3395"/>
            <p:cNvSpPr/>
            <p:nvPr/>
          </p:nvSpPr>
          <p:spPr bwMode="auto">
            <a:xfrm>
              <a:off x="6482" y="3624"/>
              <a:ext cx="5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3 h 3"/>
                <a:gd name="T4" fmla="*/ 1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8" name="Freeform 3396"/>
            <p:cNvSpPr/>
            <p:nvPr/>
          </p:nvSpPr>
          <p:spPr bwMode="auto">
            <a:xfrm>
              <a:off x="6556" y="352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9" name="Freeform 3397"/>
            <p:cNvSpPr/>
            <p:nvPr/>
          </p:nvSpPr>
          <p:spPr bwMode="auto">
            <a:xfrm>
              <a:off x="6568" y="351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0" name="Freeform 3398"/>
            <p:cNvSpPr/>
            <p:nvPr/>
          </p:nvSpPr>
          <p:spPr bwMode="auto">
            <a:xfrm>
              <a:off x="6565" y="351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1" name="Freeform 3399"/>
            <p:cNvSpPr/>
            <p:nvPr/>
          </p:nvSpPr>
          <p:spPr bwMode="auto">
            <a:xfrm>
              <a:off x="6562" y="3520"/>
              <a:ext cx="3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2" name="Freeform 3400"/>
            <p:cNvSpPr/>
            <p:nvPr/>
          </p:nvSpPr>
          <p:spPr bwMode="auto">
            <a:xfrm>
              <a:off x="6559" y="35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3" name="Freeform 3401"/>
            <p:cNvSpPr/>
            <p:nvPr/>
          </p:nvSpPr>
          <p:spPr bwMode="auto">
            <a:xfrm>
              <a:off x="6553" y="35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4" name="Freeform 3402"/>
            <p:cNvSpPr/>
            <p:nvPr/>
          </p:nvSpPr>
          <p:spPr bwMode="auto">
            <a:xfrm>
              <a:off x="6550" y="353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5" name="Freeform 3403"/>
            <p:cNvSpPr/>
            <p:nvPr/>
          </p:nvSpPr>
          <p:spPr bwMode="auto">
            <a:xfrm>
              <a:off x="6524" y="355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6" name="Freeform 3404"/>
            <p:cNvSpPr/>
            <p:nvPr/>
          </p:nvSpPr>
          <p:spPr bwMode="auto">
            <a:xfrm>
              <a:off x="6521" y="355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6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7" name="Freeform 3405"/>
            <p:cNvSpPr/>
            <p:nvPr/>
          </p:nvSpPr>
          <p:spPr bwMode="auto">
            <a:xfrm>
              <a:off x="6467" y="3462"/>
              <a:ext cx="125" cy="175"/>
            </a:xfrm>
            <a:custGeom>
              <a:avLst/>
              <a:gdLst>
                <a:gd name="T0" fmla="*/ 38 w 83"/>
                <a:gd name="T1" fmla="*/ 65 h 117"/>
                <a:gd name="T2" fmla="*/ 36 w 83"/>
                <a:gd name="T3" fmla="*/ 67 h 117"/>
                <a:gd name="T4" fmla="*/ 23 w 83"/>
                <a:gd name="T5" fmla="*/ 83 h 117"/>
                <a:gd name="T6" fmla="*/ 16 w 83"/>
                <a:gd name="T7" fmla="*/ 97 h 117"/>
                <a:gd name="T8" fmla="*/ 13 w 83"/>
                <a:gd name="T9" fmla="*/ 108 h 117"/>
                <a:gd name="T10" fmla="*/ 11 w 83"/>
                <a:gd name="T11" fmla="*/ 111 h 117"/>
                <a:gd name="T12" fmla="*/ 9 w 83"/>
                <a:gd name="T13" fmla="*/ 117 h 117"/>
                <a:gd name="T14" fmla="*/ 0 w 83"/>
                <a:gd name="T15" fmla="*/ 113 h 117"/>
                <a:gd name="T16" fmla="*/ 3 w 83"/>
                <a:gd name="T17" fmla="*/ 106 h 117"/>
                <a:gd name="T18" fmla="*/ 21 w 83"/>
                <a:gd name="T19" fmla="*/ 68 h 117"/>
                <a:gd name="T20" fmla="*/ 26 w 83"/>
                <a:gd name="T21" fmla="*/ 60 h 117"/>
                <a:gd name="T22" fmla="*/ 28 w 83"/>
                <a:gd name="T23" fmla="*/ 59 h 117"/>
                <a:gd name="T24" fmla="*/ 26 w 83"/>
                <a:gd name="T25" fmla="*/ 59 h 117"/>
                <a:gd name="T26" fmla="*/ 16 w 83"/>
                <a:gd name="T27" fmla="*/ 55 h 117"/>
                <a:gd name="T28" fmla="*/ 17 w 83"/>
                <a:gd name="T29" fmla="*/ 52 h 117"/>
                <a:gd name="T30" fmla="*/ 17 w 83"/>
                <a:gd name="T31" fmla="*/ 52 h 117"/>
                <a:gd name="T32" fmla="*/ 19 w 83"/>
                <a:gd name="T33" fmla="*/ 50 h 117"/>
                <a:gd name="T34" fmla="*/ 19 w 83"/>
                <a:gd name="T35" fmla="*/ 50 h 117"/>
                <a:gd name="T36" fmla="*/ 21 w 83"/>
                <a:gd name="T37" fmla="*/ 48 h 117"/>
                <a:gd name="T38" fmla="*/ 38 w 83"/>
                <a:gd name="T39" fmla="*/ 30 h 117"/>
                <a:gd name="T40" fmla="*/ 43 w 83"/>
                <a:gd name="T41" fmla="*/ 27 h 117"/>
                <a:gd name="T42" fmla="*/ 48 w 83"/>
                <a:gd name="T43" fmla="*/ 29 h 117"/>
                <a:gd name="T44" fmla="*/ 47 w 83"/>
                <a:gd name="T45" fmla="*/ 34 h 117"/>
                <a:gd name="T46" fmla="*/ 41 w 83"/>
                <a:gd name="T47" fmla="*/ 44 h 117"/>
                <a:gd name="T48" fmla="*/ 51 w 83"/>
                <a:gd name="T49" fmla="*/ 35 h 117"/>
                <a:gd name="T50" fmla="*/ 69 w 83"/>
                <a:gd name="T51" fmla="*/ 8 h 117"/>
                <a:gd name="T52" fmla="*/ 72 w 83"/>
                <a:gd name="T53" fmla="*/ 5 h 117"/>
                <a:gd name="T54" fmla="*/ 81 w 83"/>
                <a:gd name="T55" fmla="*/ 3 h 117"/>
                <a:gd name="T56" fmla="*/ 80 w 83"/>
                <a:gd name="T57" fmla="*/ 12 h 117"/>
                <a:gd name="T58" fmla="*/ 66 w 83"/>
                <a:gd name="T59" fmla="*/ 33 h 117"/>
                <a:gd name="T60" fmla="*/ 46 w 83"/>
                <a:gd name="T61" fmla="*/ 56 h 117"/>
                <a:gd name="T62" fmla="*/ 40 w 83"/>
                <a:gd name="T63" fmla="*/ 63 h 117"/>
                <a:gd name="T64" fmla="*/ 38 w 83"/>
                <a:gd name="T65" fmla="*/ 6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117">
                  <a:moveTo>
                    <a:pt x="38" y="65"/>
                  </a:moveTo>
                  <a:cubicBezTo>
                    <a:pt x="37" y="66"/>
                    <a:pt x="37" y="67"/>
                    <a:pt x="36" y="67"/>
                  </a:cubicBezTo>
                  <a:cubicBezTo>
                    <a:pt x="30" y="71"/>
                    <a:pt x="26" y="77"/>
                    <a:pt x="23" y="83"/>
                  </a:cubicBezTo>
                  <a:cubicBezTo>
                    <a:pt x="22" y="88"/>
                    <a:pt x="18" y="92"/>
                    <a:pt x="16" y="97"/>
                  </a:cubicBezTo>
                  <a:cubicBezTo>
                    <a:pt x="15" y="100"/>
                    <a:pt x="13" y="104"/>
                    <a:pt x="13" y="108"/>
                  </a:cubicBezTo>
                  <a:cubicBezTo>
                    <a:pt x="12" y="109"/>
                    <a:pt x="11" y="110"/>
                    <a:pt x="11" y="111"/>
                  </a:cubicBezTo>
                  <a:cubicBezTo>
                    <a:pt x="9" y="113"/>
                    <a:pt x="9" y="115"/>
                    <a:pt x="9" y="117"/>
                  </a:cubicBezTo>
                  <a:cubicBezTo>
                    <a:pt x="5" y="117"/>
                    <a:pt x="3" y="115"/>
                    <a:pt x="0" y="113"/>
                  </a:cubicBezTo>
                  <a:cubicBezTo>
                    <a:pt x="1" y="111"/>
                    <a:pt x="2" y="108"/>
                    <a:pt x="3" y="106"/>
                  </a:cubicBezTo>
                  <a:cubicBezTo>
                    <a:pt x="10" y="93"/>
                    <a:pt x="12" y="79"/>
                    <a:pt x="21" y="68"/>
                  </a:cubicBezTo>
                  <a:cubicBezTo>
                    <a:pt x="22" y="65"/>
                    <a:pt x="23" y="62"/>
                    <a:pt x="26" y="60"/>
                  </a:cubicBezTo>
                  <a:cubicBezTo>
                    <a:pt x="27" y="60"/>
                    <a:pt x="27" y="60"/>
                    <a:pt x="28" y="59"/>
                  </a:cubicBezTo>
                  <a:cubicBezTo>
                    <a:pt x="27" y="59"/>
                    <a:pt x="27" y="59"/>
                    <a:pt x="26" y="59"/>
                  </a:cubicBezTo>
                  <a:cubicBezTo>
                    <a:pt x="22" y="59"/>
                    <a:pt x="19" y="59"/>
                    <a:pt x="16" y="55"/>
                  </a:cubicBezTo>
                  <a:cubicBezTo>
                    <a:pt x="16" y="54"/>
                    <a:pt x="16" y="53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8" y="51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9"/>
                    <a:pt x="20" y="49"/>
                    <a:pt x="21" y="48"/>
                  </a:cubicBezTo>
                  <a:cubicBezTo>
                    <a:pt x="26" y="41"/>
                    <a:pt x="32" y="36"/>
                    <a:pt x="38" y="30"/>
                  </a:cubicBezTo>
                  <a:cubicBezTo>
                    <a:pt x="39" y="29"/>
                    <a:pt x="41" y="28"/>
                    <a:pt x="43" y="27"/>
                  </a:cubicBezTo>
                  <a:cubicBezTo>
                    <a:pt x="45" y="27"/>
                    <a:pt x="47" y="27"/>
                    <a:pt x="48" y="29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5" y="37"/>
                    <a:pt x="41" y="39"/>
                    <a:pt x="41" y="44"/>
                  </a:cubicBezTo>
                  <a:cubicBezTo>
                    <a:pt x="46" y="42"/>
                    <a:pt x="49" y="39"/>
                    <a:pt x="51" y="35"/>
                  </a:cubicBezTo>
                  <a:cubicBezTo>
                    <a:pt x="56" y="25"/>
                    <a:pt x="65" y="18"/>
                    <a:pt x="69" y="8"/>
                  </a:cubicBezTo>
                  <a:cubicBezTo>
                    <a:pt x="69" y="7"/>
                    <a:pt x="71" y="5"/>
                    <a:pt x="72" y="5"/>
                  </a:cubicBezTo>
                  <a:cubicBezTo>
                    <a:pt x="75" y="4"/>
                    <a:pt x="78" y="0"/>
                    <a:pt x="81" y="3"/>
                  </a:cubicBezTo>
                  <a:cubicBezTo>
                    <a:pt x="83" y="5"/>
                    <a:pt x="81" y="9"/>
                    <a:pt x="80" y="12"/>
                  </a:cubicBezTo>
                  <a:cubicBezTo>
                    <a:pt x="77" y="19"/>
                    <a:pt x="73" y="27"/>
                    <a:pt x="66" y="33"/>
                  </a:cubicBezTo>
                  <a:cubicBezTo>
                    <a:pt x="58" y="40"/>
                    <a:pt x="52" y="48"/>
                    <a:pt x="46" y="56"/>
                  </a:cubicBezTo>
                  <a:cubicBezTo>
                    <a:pt x="43" y="58"/>
                    <a:pt x="40" y="60"/>
                    <a:pt x="40" y="63"/>
                  </a:cubicBezTo>
                  <a:cubicBezTo>
                    <a:pt x="39" y="64"/>
                    <a:pt x="39" y="65"/>
                    <a:pt x="38" y="65"/>
                  </a:cubicBezTo>
                  <a:close/>
                </a:path>
              </a:pathLst>
            </a:custGeom>
            <a:solidFill>
              <a:srgbClr val="F79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8" name="Freeform 3406"/>
            <p:cNvSpPr/>
            <p:nvPr/>
          </p:nvSpPr>
          <p:spPr bwMode="auto">
            <a:xfrm>
              <a:off x="6464" y="3640"/>
              <a:ext cx="12" cy="17"/>
            </a:xfrm>
            <a:custGeom>
              <a:avLst/>
              <a:gdLst>
                <a:gd name="T0" fmla="*/ 7 w 8"/>
                <a:gd name="T1" fmla="*/ 8 h 11"/>
                <a:gd name="T2" fmla="*/ 3 w 8"/>
                <a:gd name="T3" fmla="*/ 7 h 11"/>
                <a:gd name="T4" fmla="*/ 1 w 8"/>
                <a:gd name="T5" fmla="*/ 4 h 11"/>
                <a:gd name="T6" fmla="*/ 0 w 8"/>
                <a:gd name="T7" fmla="*/ 4 h 11"/>
                <a:gd name="T8" fmla="*/ 5 w 8"/>
                <a:gd name="T9" fmla="*/ 1 h 11"/>
                <a:gd name="T10" fmla="*/ 7 w 8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7" y="8"/>
                  </a:moveTo>
                  <a:cubicBezTo>
                    <a:pt x="6" y="9"/>
                    <a:pt x="4" y="11"/>
                    <a:pt x="3" y="7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1" y="2"/>
                    <a:pt x="3" y="0"/>
                    <a:pt x="5" y="1"/>
                  </a:cubicBezTo>
                  <a:cubicBezTo>
                    <a:pt x="8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B68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9" name="Freeform 3407"/>
            <p:cNvSpPr/>
            <p:nvPr/>
          </p:nvSpPr>
          <p:spPr bwMode="auto">
            <a:xfrm>
              <a:off x="6460" y="3646"/>
              <a:ext cx="7" cy="15"/>
            </a:xfrm>
            <a:custGeom>
              <a:avLst/>
              <a:gdLst>
                <a:gd name="T0" fmla="*/ 3 w 5"/>
                <a:gd name="T1" fmla="*/ 0 h 10"/>
                <a:gd name="T2" fmla="*/ 4 w 5"/>
                <a:gd name="T3" fmla="*/ 0 h 10"/>
                <a:gd name="T4" fmla="*/ 3 w 5"/>
                <a:gd name="T5" fmla="*/ 10 h 10"/>
                <a:gd name="T6" fmla="*/ 1 w 5"/>
                <a:gd name="T7" fmla="*/ 9 h 10"/>
                <a:gd name="T8" fmla="*/ 3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4"/>
                    <a:pt x="3" y="6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6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ED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0" name="Freeform 3408"/>
            <p:cNvSpPr/>
            <p:nvPr/>
          </p:nvSpPr>
          <p:spPr bwMode="auto">
            <a:xfrm>
              <a:off x="6256" y="3411"/>
              <a:ext cx="205" cy="213"/>
            </a:xfrm>
            <a:custGeom>
              <a:avLst/>
              <a:gdLst>
                <a:gd name="T0" fmla="*/ 137 w 137"/>
                <a:gd name="T1" fmla="*/ 57 h 142"/>
                <a:gd name="T2" fmla="*/ 123 w 137"/>
                <a:gd name="T3" fmla="*/ 69 h 142"/>
                <a:gd name="T4" fmla="*/ 105 w 137"/>
                <a:gd name="T5" fmla="*/ 82 h 142"/>
                <a:gd name="T6" fmla="*/ 81 w 137"/>
                <a:gd name="T7" fmla="*/ 78 h 142"/>
                <a:gd name="T8" fmla="*/ 70 w 137"/>
                <a:gd name="T9" fmla="*/ 66 h 142"/>
                <a:gd name="T10" fmla="*/ 87 w 137"/>
                <a:gd name="T11" fmla="*/ 90 h 142"/>
                <a:gd name="T12" fmla="*/ 86 w 137"/>
                <a:gd name="T13" fmla="*/ 103 h 142"/>
                <a:gd name="T14" fmla="*/ 85 w 137"/>
                <a:gd name="T15" fmla="*/ 112 h 142"/>
                <a:gd name="T16" fmla="*/ 96 w 137"/>
                <a:gd name="T17" fmla="*/ 117 h 142"/>
                <a:gd name="T18" fmla="*/ 102 w 137"/>
                <a:gd name="T19" fmla="*/ 124 h 142"/>
                <a:gd name="T20" fmla="*/ 101 w 137"/>
                <a:gd name="T21" fmla="*/ 128 h 142"/>
                <a:gd name="T22" fmla="*/ 94 w 137"/>
                <a:gd name="T23" fmla="*/ 132 h 142"/>
                <a:gd name="T24" fmla="*/ 85 w 137"/>
                <a:gd name="T25" fmla="*/ 140 h 142"/>
                <a:gd name="T26" fmla="*/ 81 w 137"/>
                <a:gd name="T27" fmla="*/ 142 h 142"/>
                <a:gd name="T28" fmla="*/ 74 w 137"/>
                <a:gd name="T29" fmla="*/ 131 h 142"/>
                <a:gd name="T30" fmla="*/ 73 w 137"/>
                <a:gd name="T31" fmla="*/ 126 h 142"/>
                <a:gd name="T32" fmla="*/ 67 w 137"/>
                <a:gd name="T33" fmla="*/ 126 h 142"/>
                <a:gd name="T34" fmla="*/ 57 w 137"/>
                <a:gd name="T35" fmla="*/ 129 h 142"/>
                <a:gd name="T36" fmla="*/ 67 w 137"/>
                <a:gd name="T37" fmla="*/ 123 h 142"/>
                <a:gd name="T38" fmla="*/ 75 w 137"/>
                <a:gd name="T39" fmla="*/ 115 h 142"/>
                <a:gd name="T40" fmla="*/ 75 w 137"/>
                <a:gd name="T41" fmla="*/ 106 h 142"/>
                <a:gd name="T42" fmla="*/ 66 w 137"/>
                <a:gd name="T43" fmla="*/ 104 h 142"/>
                <a:gd name="T44" fmla="*/ 64 w 137"/>
                <a:gd name="T45" fmla="*/ 105 h 142"/>
                <a:gd name="T46" fmla="*/ 54 w 137"/>
                <a:gd name="T47" fmla="*/ 91 h 142"/>
                <a:gd name="T48" fmla="*/ 45 w 137"/>
                <a:gd name="T49" fmla="*/ 93 h 142"/>
                <a:gd name="T50" fmla="*/ 43 w 137"/>
                <a:gd name="T51" fmla="*/ 96 h 142"/>
                <a:gd name="T52" fmla="*/ 43 w 137"/>
                <a:gd name="T53" fmla="*/ 88 h 142"/>
                <a:gd name="T54" fmla="*/ 43 w 137"/>
                <a:gd name="T55" fmla="*/ 88 h 142"/>
                <a:gd name="T56" fmla="*/ 45 w 137"/>
                <a:gd name="T57" fmla="*/ 86 h 142"/>
                <a:gd name="T58" fmla="*/ 54 w 137"/>
                <a:gd name="T59" fmla="*/ 79 h 142"/>
                <a:gd name="T60" fmla="*/ 55 w 137"/>
                <a:gd name="T61" fmla="*/ 78 h 142"/>
                <a:gd name="T62" fmla="*/ 53 w 137"/>
                <a:gd name="T63" fmla="*/ 68 h 142"/>
                <a:gd name="T64" fmla="*/ 50 w 137"/>
                <a:gd name="T65" fmla="*/ 67 h 142"/>
                <a:gd name="T66" fmla="*/ 50 w 137"/>
                <a:gd name="T67" fmla="*/ 57 h 142"/>
                <a:gd name="T68" fmla="*/ 34 w 137"/>
                <a:gd name="T69" fmla="*/ 45 h 142"/>
                <a:gd name="T70" fmla="*/ 18 w 137"/>
                <a:gd name="T71" fmla="*/ 28 h 142"/>
                <a:gd name="T72" fmla="*/ 4 w 137"/>
                <a:gd name="T73" fmla="*/ 17 h 142"/>
                <a:gd name="T74" fmla="*/ 0 w 137"/>
                <a:gd name="T75" fmla="*/ 6 h 142"/>
                <a:gd name="T76" fmla="*/ 7 w 137"/>
                <a:gd name="T77" fmla="*/ 2 h 142"/>
                <a:gd name="T78" fmla="*/ 10 w 137"/>
                <a:gd name="T79" fmla="*/ 5 h 142"/>
                <a:gd name="T80" fmla="*/ 35 w 137"/>
                <a:gd name="T81" fmla="*/ 24 h 142"/>
                <a:gd name="T82" fmla="*/ 37 w 137"/>
                <a:gd name="T83" fmla="*/ 26 h 142"/>
                <a:gd name="T84" fmla="*/ 73 w 137"/>
                <a:gd name="T85" fmla="*/ 49 h 142"/>
                <a:gd name="T86" fmla="*/ 85 w 137"/>
                <a:gd name="T87" fmla="*/ 59 h 142"/>
                <a:gd name="T88" fmla="*/ 107 w 137"/>
                <a:gd name="T89" fmla="*/ 51 h 142"/>
                <a:gd name="T90" fmla="*/ 123 w 137"/>
                <a:gd name="T91" fmla="*/ 20 h 142"/>
                <a:gd name="T92" fmla="*/ 132 w 137"/>
                <a:gd name="T93" fmla="*/ 15 h 142"/>
                <a:gd name="T94" fmla="*/ 132 w 137"/>
                <a:gd name="T95" fmla="*/ 29 h 142"/>
                <a:gd name="T96" fmla="*/ 127 w 137"/>
                <a:gd name="T97" fmla="*/ 41 h 142"/>
                <a:gd name="T98" fmla="*/ 127 w 137"/>
                <a:gd name="T99" fmla="*/ 48 h 142"/>
                <a:gd name="T100" fmla="*/ 130 w 137"/>
                <a:gd name="T101" fmla="*/ 50 h 142"/>
                <a:gd name="T102" fmla="*/ 133 w 137"/>
                <a:gd name="T103" fmla="*/ 52 h 142"/>
                <a:gd name="T104" fmla="*/ 135 w 137"/>
                <a:gd name="T105" fmla="*/ 53 h 142"/>
                <a:gd name="T106" fmla="*/ 137 w 137"/>
                <a:gd name="T107" fmla="*/ 56 h 142"/>
                <a:gd name="T108" fmla="*/ 137 w 137"/>
                <a:gd name="T109" fmla="*/ 5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" h="142">
                  <a:moveTo>
                    <a:pt x="137" y="57"/>
                  </a:moveTo>
                  <a:cubicBezTo>
                    <a:pt x="136" y="65"/>
                    <a:pt x="133" y="68"/>
                    <a:pt x="123" y="69"/>
                  </a:cubicBezTo>
                  <a:cubicBezTo>
                    <a:pt x="116" y="72"/>
                    <a:pt x="110" y="77"/>
                    <a:pt x="105" y="82"/>
                  </a:cubicBezTo>
                  <a:cubicBezTo>
                    <a:pt x="96" y="91"/>
                    <a:pt x="87" y="90"/>
                    <a:pt x="81" y="78"/>
                  </a:cubicBezTo>
                  <a:cubicBezTo>
                    <a:pt x="78" y="73"/>
                    <a:pt x="75" y="68"/>
                    <a:pt x="70" y="66"/>
                  </a:cubicBezTo>
                  <a:cubicBezTo>
                    <a:pt x="78" y="72"/>
                    <a:pt x="82" y="81"/>
                    <a:pt x="87" y="90"/>
                  </a:cubicBezTo>
                  <a:cubicBezTo>
                    <a:pt x="89" y="95"/>
                    <a:pt x="87" y="99"/>
                    <a:pt x="86" y="103"/>
                  </a:cubicBezTo>
                  <a:cubicBezTo>
                    <a:pt x="84" y="106"/>
                    <a:pt x="82" y="109"/>
                    <a:pt x="85" y="112"/>
                  </a:cubicBezTo>
                  <a:cubicBezTo>
                    <a:pt x="88" y="116"/>
                    <a:pt x="93" y="114"/>
                    <a:pt x="96" y="117"/>
                  </a:cubicBezTo>
                  <a:cubicBezTo>
                    <a:pt x="99" y="119"/>
                    <a:pt x="101" y="121"/>
                    <a:pt x="102" y="124"/>
                  </a:cubicBezTo>
                  <a:cubicBezTo>
                    <a:pt x="102" y="126"/>
                    <a:pt x="102" y="127"/>
                    <a:pt x="101" y="128"/>
                  </a:cubicBezTo>
                  <a:cubicBezTo>
                    <a:pt x="100" y="130"/>
                    <a:pt x="98" y="132"/>
                    <a:pt x="94" y="132"/>
                  </a:cubicBezTo>
                  <a:cubicBezTo>
                    <a:pt x="88" y="131"/>
                    <a:pt x="87" y="135"/>
                    <a:pt x="85" y="140"/>
                  </a:cubicBezTo>
                  <a:cubicBezTo>
                    <a:pt x="84" y="141"/>
                    <a:pt x="83" y="142"/>
                    <a:pt x="81" y="142"/>
                  </a:cubicBezTo>
                  <a:cubicBezTo>
                    <a:pt x="72" y="139"/>
                    <a:pt x="72" y="139"/>
                    <a:pt x="74" y="131"/>
                  </a:cubicBezTo>
                  <a:cubicBezTo>
                    <a:pt x="75" y="129"/>
                    <a:pt x="75" y="128"/>
                    <a:pt x="73" y="126"/>
                  </a:cubicBezTo>
                  <a:cubicBezTo>
                    <a:pt x="71" y="124"/>
                    <a:pt x="69" y="125"/>
                    <a:pt x="67" y="126"/>
                  </a:cubicBezTo>
                  <a:cubicBezTo>
                    <a:pt x="65" y="127"/>
                    <a:pt x="62" y="130"/>
                    <a:pt x="57" y="129"/>
                  </a:cubicBezTo>
                  <a:cubicBezTo>
                    <a:pt x="61" y="127"/>
                    <a:pt x="64" y="124"/>
                    <a:pt x="67" y="123"/>
                  </a:cubicBezTo>
                  <a:cubicBezTo>
                    <a:pt x="71" y="121"/>
                    <a:pt x="73" y="119"/>
                    <a:pt x="75" y="115"/>
                  </a:cubicBezTo>
                  <a:cubicBezTo>
                    <a:pt x="77" y="112"/>
                    <a:pt x="78" y="109"/>
                    <a:pt x="75" y="106"/>
                  </a:cubicBezTo>
                  <a:cubicBezTo>
                    <a:pt x="73" y="104"/>
                    <a:pt x="70" y="103"/>
                    <a:pt x="66" y="104"/>
                  </a:cubicBezTo>
                  <a:cubicBezTo>
                    <a:pt x="65" y="104"/>
                    <a:pt x="65" y="105"/>
                    <a:pt x="64" y="105"/>
                  </a:cubicBezTo>
                  <a:cubicBezTo>
                    <a:pt x="61" y="100"/>
                    <a:pt x="61" y="94"/>
                    <a:pt x="54" y="91"/>
                  </a:cubicBezTo>
                  <a:cubicBezTo>
                    <a:pt x="49" y="88"/>
                    <a:pt x="49" y="87"/>
                    <a:pt x="45" y="93"/>
                  </a:cubicBezTo>
                  <a:cubicBezTo>
                    <a:pt x="44" y="94"/>
                    <a:pt x="43" y="95"/>
                    <a:pt x="43" y="96"/>
                  </a:cubicBezTo>
                  <a:cubicBezTo>
                    <a:pt x="43" y="93"/>
                    <a:pt x="43" y="90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7"/>
                    <a:pt x="44" y="87"/>
                    <a:pt x="45" y="86"/>
                  </a:cubicBezTo>
                  <a:cubicBezTo>
                    <a:pt x="49" y="86"/>
                    <a:pt x="54" y="86"/>
                    <a:pt x="54" y="79"/>
                  </a:cubicBezTo>
                  <a:cubicBezTo>
                    <a:pt x="54" y="79"/>
                    <a:pt x="55" y="78"/>
                    <a:pt x="55" y="78"/>
                  </a:cubicBezTo>
                  <a:cubicBezTo>
                    <a:pt x="59" y="72"/>
                    <a:pt x="59" y="72"/>
                    <a:pt x="53" y="68"/>
                  </a:cubicBezTo>
                  <a:cubicBezTo>
                    <a:pt x="52" y="68"/>
                    <a:pt x="51" y="67"/>
                    <a:pt x="50" y="67"/>
                  </a:cubicBezTo>
                  <a:cubicBezTo>
                    <a:pt x="57" y="61"/>
                    <a:pt x="57" y="61"/>
                    <a:pt x="50" y="57"/>
                  </a:cubicBezTo>
                  <a:cubicBezTo>
                    <a:pt x="46" y="51"/>
                    <a:pt x="40" y="49"/>
                    <a:pt x="34" y="45"/>
                  </a:cubicBezTo>
                  <a:cubicBezTo>
                    <a:pt x="28" y="40"/>
                    <a:pt x="22" y="35"/>
                    <a:pt x="18" y="28"/>
                  </a:cubicBezTo>
                  <a:cubicBezTo>
                    <a:pt x="15" y="21"/>
                    <a:pt x="11" y="18"/>
                    <a:pt x="4" y="17"/>
                  </a:cubicBezTo>
                  <a:cubicBezTo>
                    <a:pt x="4" y="13"/>
                    <a:pt x="0" y="10"/>
                    <a:pt x="0" y="6"/>
                  </a:cubicBezTo>
                  <a:cubicBezTo>
                    <a:pt x="1" y="1"/>
                    <a:pt x="3" y="0"/>
                    <a:pt x="7" y="2"/>
                  </a:cubicBezTo>
                  <a:cubicBezTo>
                    <a:pt x="8" y="3"/>
                    <a:pt x="9" y="4"/>
                    <a:pt x="10" y="5"/>
                  </a:cubicBezTo>
                  <a:cubicBezTo>
                    <a:pt x="17" y="13"/>
                    <a:pt x="26" y="18"/>
                    <a:pt x="35" y="24"/>
                  </a:cubicBezTo>
                  <a:cubicBezTo>
                    <a:pt x="36" y="25"/>
                    <a:pt x="36" y="26"/>
                    <a:pt x="37" y="26"/>
                  </a:cubicBezTo>
                  <a:cubicBezTo>
                    <a:pt x="45" y="40"/>
                    <a:pt x="55" y="51"/>
                    <a:pt x="73" y="49"/>
                  </a:cubicBezTo>
                  <a:cubicBezTo>
                    <a:pt x="80" y="48"/>
                    <a:pt x="81" y="49"/>
                    <a:pt x="85" y="59"/>
                  </a:cubicBezTo>
                  <a:cubicBezTo>
                    <a:pt x="96" y="63"/>
                    <a:pt x="102" y="60"/>
                    <a:pt x="107" y="51"/>
                  </a:cubicBezTo>
                  <a:cubicBezTo>
                    <a:pt x="113" y="41"/>
                    <a:pt x="121" y="32"/>
                    <a:pt x="123" y="20"/>
                  </a:cubicBezTo>
                  <a:cubicBezTo>
                    <a:pt x="124" y="17"/>
                    <a:pt x="127" y="13"/>
                    <a:pt x="132" y="15"/>
                  </a:cubicBezTo>
                  <a:cubicBezTo>
                    <a:pt x="136" y="20"/>
                    <a:pt x="133" y="25"/>
                    <a:pt x="132" y="29"/>
                  </a:cubicBezTo>
                  <a:cubicBezTo>
                    <a:pt x="132" y="34"/>
                    <a:pt x="129" y="38"/>
                    <a:pt x="127" y="41"/>
                  </a:cubicBezTo>
                  <a:cubicBezTo>
                    <a:pt x="125" y="44"/>
                    <a:pt x="124" y="46"/>
                    <a:pt x="127" y="48"/>
                  </a:cubicBezTo>
                  <a:cubicBezTo>
                    <a:pt x="128" y="49"/>
                    <a:pt x="129" y="49"/>
                    <a:pt x="130" y="50"/>
                  </a:cubicBezTo>
                  <a:cubicBezTo>
                    <a:pt x="131" y="51"/>
                    <a:pt x="132" y="51"/>
                    <a:pt x="133" y="52"/>
                  </a:cubicBezTo>
                  <a:cubicBezTo>
                    <a:pt x="134" y="52"/>
                    <a:pt x="134" y="53"/>
                    <a:pt x="135" y="53"/>
                  </a:cubicBezTo>
                  <a:cubicBezTo>
                    <a:pt x="135" y="54"/>
                    <a:pt x="136" y="55"/>
                    <a:pt x="137" y="56"/>
                  </a:cubicBezTo>
                  <a:cubicBezTo>
                    <a:pt x="137" y="56"/>
                    <a:pt x="137" y="57"/>
                    <a:pt x="137" y="57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1" name="Freeform 3409"/>
            <p:cNvSpPr/>
            <p:nvPr/>
          </p:nvSpPr>
          <p:spPr bwMode="auto">
            <a:xfrm>
              <a:off x="6337" y="3618"/>
              <a:ext cx="10" cy="9"/>
            </a:xfrm>
            <a:custGeom>
              <a:avLst/>
              <a:gdLst>
                <a:gd name="T0" fmla="*/ 0 w 7"/>
                <a:gd name="T1" fmla="*/ 0 h 6"/>
                <a:gd name="T2" fmla="*/ 1 w 7"/>
                <a:gd name="T3" fmla="*/ 0 h 6"/>
                <a:gd name="T4" fmla="*/ 7 w 7"/>
                <a:gd name="T5" fmla="*/ 4 h 6"/>
                <a:gd name="T6" fmla="*/ 5 w 7"/>
                <a:gd name="T7" fmla="*/ 6 h 6"/>
                <a:gd name="T8" fmla="*/ 0 w 7"/>
                <a:gd name="T9" fmla="*/ 2 h 6"/>
                <a:gd name="T10" fmla="*/ 0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6" y="1"/>
                    <a:pt x="7" y="4"/>
                  </a:cubicBezTo>
                  <a:cubicBezTo>
                    <a:pt x="7" y="4"/>
                    <a:pt x="6" y="6"/>
                    <a:pt x="5" y="6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A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2" name="Freeform 3410"/>
            <p:cNvSpPr/>
            <p:nvPr/>
          </p:nvSpPr>
          <p:spPr bwMode="auto">
            <a:xfrm>
              <a:off x="6253" y="3663"/>
              <a:ext cx="9" cy="6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3 h 4"/>
                <a:gd name="T4" fmla="*/ 6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E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3" name="Freeform 3411"/>
            <p:cNvSpPr/>
            <p:nvPr/>
          </p:nvSpPr>
          <p:spPr bwMode="auto">
            <a:xfrm>
              <a:off x="6214" y="364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4" name="Freeform 3412"/>
            <p:cNvSpPr/>
            <p:nvPr/>
          </p:nvSpPr>
          <p:spPr bwMode="auto">
            <a:xfrm>
              <a:off x="6377" y="3621"/>
              <a:ext cx="9" cy="10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6 h 7"/>
                <a:gd name="T6" fmla="*/ 0 w 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6" y="1"/>
                    <a:pt x="6" y="3"/>
                    <a:pt x="6" y="6"/>
                  </a:cubicBezTo>
                  <a:cubicBezTo>
                    <a:pt x="2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ECA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5" name="Freeform 3413"/>
            <p:cNvSpPr/>
            <p:nvPr/>
          </p:nvSpPr>
          <p:spPr bwMode="auto">
            <a:xfrm>
              <a:off x="6331" y="3654"/>
              <a:ext cx="10" cy="9"/>
            </a:xfrm>
            <a:custGeom>
              <a:avLst/>
              <a:gdLst>
                <a:gd name="T0" fmla="*/ 2 w 7"/>
                <a:gd name="T1" fmla="*/ 6 h 6"/>
                <a:gd name="T2" fmla="*/ 0 w 7"/>
                <a:gd name="T3" fmla="*/ 1 h 6"/>
                <a:gd name="T4" fmla="*/ 1 w 7"/>
                <a:gd name="T5" fmla="*/ 1 h 6"/>
                <a:gd name="T6" fmla="*/ 6 w 7"/>
                <a:gd name="T7" fmla="*/ 2 h 6"/>
                <a:gd name="T8" fmla="*/ 2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6" y="0"/>
                    <a:pt x="6" y="2"/>
                  </a:cubicBezTo>
                  <a:cubicBezTo>
                    <a:pt x="7" y="5"/>
                    <a:pt x="4" y="5"/>
                    <a:pt x="2" y="6"/>
                  </a:cubicBezTo>
                  <a:close/>
                </a:path>
              </a:pathLst>
            </a:custGeom>
            <a:solidFill>
              <a:srgbClr val="EDA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6" name="Freeform 3414"/>
            <p:cNvSpPr/>
            <p:nvPr/>
          </p:nvSpPr>
          <p:spPr bwMode="auto">
            <a:xfrm>
              <a:off x="6752" y="1009"/>
              <a:ext cx="176" cy="113"/>
            </a:xfrm>
            <a:custGeom>
              <a:avLst/>
              <a:gdLst>
                <a:gd name="T0" fmla="*/ 0 w 117"/>
                <a:gd name="T1" fmla="*/ 3 h 75"/>
                <a:gd name="T2" fmla="*/ 0 w 117"/>
                <a:gd name="T3" fmla="*/ 1 h 75"/>
                <a:gd name="T4" fmla="*/ 2 w 117"/>
                <a:gd name="T5" fmla="*/ 1 h 75"/>
                <a:gd name="T6" fmla="*/ 2 w 117"/>
                <a:gd name="T7" fmla="*/ 1 h 75"/>
                <a:gd name="T8" fmla="*/ 5 w 117"/>
                <a:gd name="T9" fmla="*/ 3 h 75"/>
                <a:gd name="T10" fmla="*/ 26 w 117"/>
                <a:gd name="T11" fmla="*/ 17 h 75"/>
                <a:gd name="T12" fmla="*/ 28 w 117"/>
                <a:gd name="T13" fmla="*/ 18 h 75"/>
                <a:gd name="T14" fmla="*/ 28 w 117"/>
                <a:gd name="T15" fmla="*/ 18 h 75"/>
                <a:gd name="T16" fmla="*/ 59 w 117"/>
                <a:gd name="T17" fmla="*/ 33 h 75"/>
                <a:gd name="T18" fmla="*/ 63 w 117"/>
                <a:gd name="T19" fmla="*/ 35 h 75"/>
                <a:gd name="T20" fmla="*/ 66 w 117"/>
                <a:gd name="T21" fmla="*/ 36 h 75"/>
                <a:gd name="T22" fmla="*/ 85 w 117"/>
                <a:gd name="T23" fmla="*/ 47 h 75"/>
                <a:gd name="T24" fmla="*/ 88 w 117"/>
                <a:gd name="T25" fmla="*/ 49 h 75"/>
                <a:gd name="T26" fmla="*/ 90 w 117"/>
                <a:gd name="T27" fmla="*/ 51 h 75"/>
                <a:gd name="T28" fmla="*/ 106 w 117"/>
                <a:gd name="T29" fmla="*/ 62 h 75"/>
                <a:gd name="T30" fmla="*/ 114 w 117"/>
                <a:gd name="T31" fmla="*/ 74 h 75"/>
                <a:gd name="T32" fmla="*/ 90 w 117"/>
                <a:gd name="T33" fmla="*/ 70 h 75"/>
                <a:gd name="T34" fmla="*/ 78 w 117"/>
                <a:gd name="T35" fmla="*/ 65 h 75"/>
                <a:gd name="T36" fmla="*/ 73 w 117"/>
                <a:gd name="T37" fmla="*/ 62 h 75"/>
                <a:gd name="T38" fmla="*/ 71 w 117"/>
                <a:gd name="T39" fmla="*/ 59 h 75"/>
                <a:gd name="T40" fmla="*/ 72 w 117"/>
                <a:gd name="T41" fmla="*/ 56 h 75"/>
                <a:gd name="T42" fmla="*/ 52 w 117"/>
                <a:gd name="T43" fmla="*/ 46 h 75"/>
                <a:gd name="T44" fmla="*/ 31 w 117"/>
                <a:gd name="T45" fmla="*/ 35 h 75"/>
                <a:gd name="T46" fmla="*/ 18 w 117"/>
                <a:gd name="T47" fmla="*/ 24 h 75"/>
                <a:gd name="T48" fmla="*/ 11 w 117"/>
                <a:gd name="T49" fmla="*/ 15 h 75"/>
                <a:gd name="T50" fmla="*/ 11 w 117"/>
                <a:gd name="T51" fmla="*/ 15 h 75"/>
                <a:gd name="T52" fmla="*/ 9 w 117"/>
                <a:gd name="T53" fmla="*/ 13 h 75"/>
                <a:gd name="T54" fmla="*/ 0 w 117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75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12" y="8"/>
                    <a:pt x="19" y="13"/>
                    <a:pt x="26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40" y="20"/>
                    <a:pt x="49" y="27"/>
                    <a:pt x="59" y="33"/>
                  </a:cubicBezTo>
                  <a:cubicBezTo>
                    <a:pt x="61" y="33"/>
                    <a:pt x="62" y="34"/>
                    <a:pt x="63" y="35"/>
                  </a:cubicBezTo>
                  <a:cubicBezTo>
                    <a:pt x="64" y="35"/>
                    <a:pt x="65" y="36"/>
                    <a:pt x="66" y="36"/>
                  </a:cubicBezTo>
                  <a:cubicBezTo>
                    <a:pt x="72" y="40"/>
                    <a:pt x="79" y="42"/>
                    <a:pt x="85" y="47"/>
                  </a:cubicBezTo>
                  <a:cubicBezTo>
                    <a:pt x="86" y="47"/>
                    <a:pt x="87" y="48"/>
                    <a:pt x="88" y="49"/>
                  </a:cubicBezTo>
                  <a:cubicBezTo>
                    <a:pt x="89" y="50"/>
                    <a:pt x="89" y="51"/>
                    <a:pt x="90" y="51"/>
                  </a:cubicBezTo>
                  <a:cubicBezTo>
                    <a:pt x="93" y="59"/>
                    <a:pt x="100" y="59"/>
                    <a:pt x="106" y="62"/>
                  </a:cubicBezTo>
                  <a:cubicBezTo>
                    <a:pt x="111" y="64"/>
                    <a:pt x="117" y="66"/>
                    <a:pt x="114" y="74"/>
                  </a:cubicBezTo>
                  <a:cubicBezTo>
                    <a:pt x="106" y="75"/>
                    <a:pt x="98" y="71"/>
                    <a:pt x="90" y="70"/>
                  </a:cubicBezTo>
                  <a:cubicBezTo>
                    <a:pt x="86" y="68"/>
                    <a:pt x="83" y="64"/>
                    <a:pt x="78" y="65"/>
                  </a:cubicBezTo>
                  <a:cubicBezTo>
                    <a:pt x="76" y="65"/>
                    <a:pt x="74" y="64"/>
                    <a:pt x="73" y="62"/>
                  </a:cubicBezTo>
                  <a:cubicBezTo>
                    <a:pt x="72" y="61"/>
                    <a:pt x="72" y="60"/>
                    <a:pt x="71" y="59"/>
                  </a:cubicBezTo>
                  <a:cubicBezTo>
                    <a:pt x="71" y="58"/>
                    <a:pt x="71" y="57"/>
                    <a:pt x="72" y="56"/>
                  </a:cubicBezTo>
                  <a:cubicBezTo>
                    <a:pt x="66" y="51"/>
                    <a:pt x="59" y="49"/>
                    <a:pt x="52" y="46"/>
                  </a:cubicBezTo>
                  <a:cubicBezTo>
                    <a:pt x="45" y="44"/>
                    <a:pt x="37" y="42"/>
                    <a:pt x="31" y="35"/>
                  </a:cubicBezTo>
                  <a:cubicBezTo>
                    <a:pt x="29" y="29"/>
                    <a:pt x="22" y="28"/>
                    <a:pt x="18" y="24"/>
                  </a:cubicBezTo>
                  <a:cubicBezTo>
                    <a:pt x="15" y="21"/>
                    <a:pt x="12" y="19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7" y="9"/>
                    <a:pt x="2" y="8"/>
                    <a:pt x="0" y="3"/>
                  </a:cubicBezTo>
                  <a:close/>
                </a:path>
              </a:pathLst>
            </a:custGeom>
            <a:solidFill>
              <a:srgbClr val="AD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7" name="Freeform 3415"/>
            <p:cNvSpPr/>
            <p:nvPr/>
          </p:nvSpPr>
          <p:spPr bwMode="auto">
            <a:xfrm>
              <a:off x="6752" y="958"/>
              <a:ext cx="95" cy="84"/>
            </a:xfrm>
            <a:custGeom>
              <a:avLst/>
              <a:gdLst>
                <a:gd name="T0" fmla="*/ 4 w 63"/>
                <a:gd name="T1" fmla="*/ 16 h 56"/>
                <a:gd name="T2" fmla="*/ 1 w 63"/>
                <a:gd name="T3" fmla="*/ 3 h 56"/>
                <a:gd name="T4" fmla="*/ 13 w 63"/>
                <a:gd name="T5" fmla="*/ 2 h 56"/>
                <a:gd name="T6" fmla="*/ 15 w 63"/>
                <a:gd name="T7" fmla="*/ 3 h 56"/>
                <a:gd name="T8" fmla="*/ 17 w 63"/>
                <a:gd name="T9" fmla="*/ 5 h 56"/>
                <a:gd name="T10" fmla="*/ 57 w 63"/>
                <a:gd name="T11" fmla="*/ 45 h 56"/>
                <a:gd name="T12" fmla="*/ 62 w 63"/>
                <a:gd name="T13" fmla="*/ 53 h 56"/>
                <a:gd name="T14" fmla="*/ 60 w 63"/>
                <a:gd name="T15" fmla="*/ 56 h 56"/>
                <a:gd name="T16" fmla="*/ 40 w 63"/>
                <a:gd name="T17" fmla="*/ 44 h 56"/>
                <a:gd name="T18" fmla="*/ 36 w 63"/>
                <a:gd name="T19" fmla="*/ 41 h 56"/>
                <a:gd name="T20" fmla="*/ 14 w 63"/>
                <a:gd name="T21" fmla="*/ 21 h 56"/>
                <a:gd name="T22" fmla="*/ 4 w 63"/>
                <a:gd name="T23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6">
                  <a:moveTo>
                    <a:pt x="4" y="16"/>
                  </a:moveTo>
                  <a:cubicBezTo>
                    <a:pt x="3" y="12"/>
                    <a:pt x="0" y="7"/>
                    <a:pt x="1" y="3"/>
                  </a:cubicBezTo>
                  <a:cubicBezTo>
                    <a:pt x="5" y="0"/>
                    <a:pt x="9" y="1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30" y="20"/>
                    <a:pt x="44" y="31"/>
                    <a:pt x="57" y="45"/>
                  </a:cubicBezTo>
                  <a:cubicBezTo>
                    <a:pt x="60" y="47"/>
                    <a:pt x="63" y="49"/>
                    <a:pt x="62" y="53"/>
                  </a:cubicBezTo>
                  <a:cubicBezTo>
                    <a:pt x="62" y="54"/>
                    <a:pt x="61" y="55"/>
                    <a:pt x="60" y="56"/>
                  </a:cubicBezTo>
                  <a:cubicBezTo>
                    <a:pt x="51" y="56"/>
                    <a:pt x="47" y="47"/>
                    <a:pt x="40" y="44"/>
                  </a:cubicBezTo>
                  <a:cubicBezTo>
                    <a:pt x="38" y="44"/>
                    <a:pt x="37" y="42"/>
                    <a:pt x="36" y="41"/>
                  </a:cubicBezTo>
                  <a:cubicBezTo>
                    <a:pt x="30" y="33"/>
                    <a:pt x="21" y="27"/>
                    <a:pt x="14" y="21"/>
                  </a:cubicBezTo>
                  <a:cubicBezTo>
                    <a:pt x="10" y="19"/>
                    <a:pt x="7" y="18"/>
                    <a:pt x="4" y="16"/>
                  </a:cubicBezTo>
                  <a:close/>
                </a:path>
              </a:pathLst>
            </a:custGeom>
            <a:solidFill>
              <a:srgbClr val="D5A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8" name="Freeform 3416"/>
            <p:cNvSpPr/>
            <p:nvPr/>
          </p:nvSpPr>
          <p:spPr bwMode="auto">
            <a:xfrm>
              <a:off x="6712" y="910"/>
              <a:ext cx="84" cy="41"/>
            </a:xfrm>
            <a:custGeom>
              <a:avLst/>
              <a:gdLst>
                <a:gd name="T0" fmla="*/ 48 w 56"/>
                <a:gd name="T1" fmla="*/ 8 h 27"/>
                <a:gd name="T2" fmla="*/ 50 w 56"/>
                <a:gd name="T3" fmla="*/ 10 h 27"/>
                <a:gd name="T4" fmla="*/ 52 w 56"/>
                <a:gd name="T5" fmla="*/ 12 h 27"/>
                <a:gd name="T6" fmla="*/ 56 w 56"/>
                <a:gd name="T7" fmla="*/ 20 h 27"/>
                <a:gd name="T8" fmla="*/ 53 w 56"/>
                <a:gd name="T9" fmla="*/ 27 h 27"/>
                <a:gd name="T10" fmla="*/ 21 w 56"/>
                <a:gd name="T11" fmla="*/ 20 h 27"/>
                <a:gd name="T12" fmla="*/ 13 w 56"/>
                <a:gd name="T13" fmla="*/ 17 h 27"/>
                <a:gd name="T14" fmla="*/ 0 w 56"/>
                <a:gd name="T15" fmla="*/ 8 h 27"/>
                <a:gd name="T16" fmla="*/ 6 w 56"/>
                <a:gd name="T17" fmla="*/ 9 h 27"/>
                <a:gd name="T18" fmla="*/ 28 w 56"/>
                <a:gd name="T19" fmla="*/ 4 h 27"/>
                <a:gd name="T20" fmla="*/ 37 w 56"/>
                <a:gd name="T21" fmla="*/ 3 h 27"/>
                <a:gd name="T22" fmla="*/ 48 w 56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7">
                  <a:moveTo>
                    <a:pt x="48" y="8"/>
                  </a:moveTo>
                  <a:cubicBezTo>
                    <a:pt x="49" y="8"/>
                    <a:pt x="49" y="9"/>
                    <a:pt x="50" y="10"/>
                  </a:cubicBezTo>
                  <a:cubicBezTo>
                    <a:pt x="50" y="10"/>
                    <a:pt x="51" y="11"/>
                    <a:pt x="52" y="12"/>
                  </a:cubicBezTo>
                  <a:cubicBezTo>
                    <a:pt x="53" y="15"/>
                    <a:pt x="55" y="17"/>
                    <a:pt x="56" y="20"/>
                  </a:cubicBezTo>
                  <a:cubicBezTo>
                    <a:pt x="56" y="23"/>
                    <a:pt x="56" y="26"/>
                    <a:pt x="53" y="27"/>
                  </a:cubicBezTo>
                  <a:cubicBezTo>
                    <a:pt x="43" y="20"/>
                    <a:pt x="33" y="16"/>
                    <a:pt x="21" y="20"/>
                  </a:cubicBezTo>
                  <a:cubicBezTo>
                    <a:pt x="19" y="21"/>
                    <a:pt x="16" y="19"/>
                    <a:pt x="13" y="17"/>
                  </a:cubicBezTo>
                  <a:cubicBezTo>
                    <a:pt x="9" y="14"/>
                    <a:pt x="4" y="11"/>
                    <a:pt x="0" y="8"/>
                  </a:cubicBezTo>
                  <a:cubicBezTo>
                    <a:pt x="2" y="8"/>
                    <a:pt x="4" y="8"/>
                    <a:pt x="6" y="9"/>
                  </a:cubicBezTo>
                  <a:cubicBezTo>
                    <a:pt x="14" y="10"/>
                    <a:pt x="22" y="10"/>
                    <a:pt x="28" y="4"/>
                  </a:cubicBezTo>
                  <a:cubicBezTo>
                    <a:pt x="31" y="1"/>
                    <a:pt x="33" y="0"/>
                    <a:pt x="37" y="3"/>
                  </a:cubicBezTo>
                  <a:cubicBezTo>
                    <a:pt x="40" y="7"/>
                    <a:pt x="44" y="6"/>
                    <a:pt x="48" y="8"/>
                  </a:cubicBezTo>
                  <a:close/>
                </a:path>
              </a:pathLst>
            </a:custGeom>
            <a:solidFill>
              <a:srgbClr val="E9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9" name="Freeform 3417"/>
            <p:cNvSpPr/>
            <p:nvPr/>
          </p:nvSpPr>
          <p:spPr bwMode="auto">
            <a:xfrm>
              <a:off x="6731" y="925"/>
              <a:ext cx="59" cy="36"/>
            </a:xfrm>
            <a:custGeom>
              <a:avLst/>
              <a:gdLst>
                <a:gd name="T0" fmla="*/ 0 w 39"/>
                <a:gd name="T1" fmla="*/ 7 h 24"/>
                <a:gd name="T2" fmla="*/ 22 w 39"/>
                <a:gd name="T3" fmla="*/ 2 h 24"/>
                <a:gd name="T4" fmla="*/ 28 w 39"/>
                <a:gd name="T5" fmla="*/ 2 h 24"/>
                <a:gd name="T6" fmla="*/ 39 w 39"/>
                <a:gd name="T7" fmla="*/ 17 h 24"/>
                <a:gd name="T8" fmla="*/ 39 w 39"/>
                <a:gd name="T9" fmla="*/ 18 h 24"/>
                <a:gd name="T10" fmla="*/ 31 w 39"/>
                <a:gd name="T11" fmla="*/ 24 h 24"/>
                <a:gd name="T12" fmla="*/ 27 w 39"/>
                <a:gd name="T13" fmla="*/ 23 h 24"/>
                <a:gd name="T14" fmla="*/ 16 w 39"/>
                <a:gd name="T15" fmla="*/ 17 h 24"/>
                <a:gd name="T16" fmla="*/ 0 w 39"/>
                <a:gd name="T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4">
                  <a:moveTo>
                    <a:pt x="0" y="7"/>
                  </a:moveTo>
                  <a:cubicBezTo>
                    <a:pt x="8" y="7"/>
                    <a:pt x="16" y="8"/>
                    <a:pt x="22" y="2"/>
                  </a:cubicBezTo>
                  <a:cubicBezTo>
                    <a:pt x="24" y="0"/>
                    <a:pt x="27" y="0"/>
                    <a:pt x="28" y="2"/>
                  </a:cubicBezTo>
                  <a:cubicBezTo>
                    <a:pt x="31" y="7"/>
                    <a:pt x="36" y="11"/>
                    <a:pt x="39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38" y="22"/>
                    <a:pt x="35" y="24"/>
                    <a:pt x="31" y="24"/>
                  </a:cubicBezTo>
                  <a:cubicBezTo>
                    <a:pt x="30" y="24"/>
                    <a:pt x="29" y="24"/>
                    <a:pt x="27" y="23"/>
                  </a:cubicBezTo>
                  <a:cubicBezTo>
                    <a:pt x="24" y="20"/>
                    <a:pt x="20" y="19"/>
                    <a:pt x="16" y="17"/>
                  </a:cubicBezTo>
                  <a:cubicBezTo>
                    <a:pt x="7" y="19"/>
                    <a:pt x="4" y="12"/>
                    <a:pt x="0" y="7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0" name="Freeform 3418"/>
            <p:cNvSpPr/>
            <p:nvPr/>
          </p:nvSpPr>
          <p:spPr bwMode="auto">
            <a:xfrm>
              <a:off x="6794" y="1027"/>
              <a:ext cx="60" cy="41"/>
            </a:xfrm>
            <a:custGeom>
              <a:avLst/>
              <a:gdLst>
                <a:gd name="T0" fmla="*/ 31 w 40"/>
                <a:gd name="T1" fmla="*/ 24 h 27"/>
                <a:gd name="T2" fmla="*/ 0 w 40"/>
                <a:gd name="T3" fmla="*/ 6 h 27"/>
                <a:gd name="T4" fmla="*/ 3 w 40"/>
                <a:gd name="T5" fmla="*/ 2 h 27"/>
                <a:gd name="T6" fmla="*/ 5 w 40"/>
                <a:gd name="T7" fmla="*/ 1 h 27"/>
                <a:gd name="T8" fmla="*/ 11 w 40"/>
                <a:gd name="T9" fmla="*/ 0 h 27"/>
                <a:gd name="T10" fmla="*/ 14 w 40"/>
                <a:gd name="T11" fmla="*/ 0 h 27"/>
                <a:gd name="T12" fmla="*/ 16 w 40"/>
                <a:gd name="T13" fmla="*/ 1 h 27"/>
                <a:gd name="T14" fmla="*/ 37 w 40"/>
                <a:gd name="T15" fmla="*/ 17 h 27"/>
                <a:gd name="T16" fmla="*/ 39 w 40"/>
                <a:gd name="T17" fmla="*/ 19 h 27"/>
                <a:gd name="T18" fmla="*/ 40 w 40"/>
                <a:gd name="T19" fmla="*/ 21 h 27"/>
                <a:gd name="T20" fmla="*/ 40 w 40"/>
                <a:gd name="T21" fmla="*/ 23 h 27"/>
                <a:gd name="T22" fmla="*/ 40 w 40"/>
                <a:gd name="T23" fmla="*/ 25 h 27"/>
                <a:gd name="T24" fmla="*/ 35 w 40"/>
                <a:gd name="T25" fmla="*/ 26 h 27"/>
                <a:gd name="T26" fmla="*/ 35 w 40"/>
                <a:gd name="T27" fmla="*/ 26 h 27"/>
                <a:gd name="T28" fmla="*/ 31 w 40"/>
                <a:gd name="T2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27">
                  <a:moveTo>
                    <a:pt x="31" y="24"/>
                  </a:moveTo>
                  <a:cubicBezTo>
                    <a:pt x="20" y="19"/>
                    <a:pt x="10" y="13"/>
                    <a:pt x="0" y="6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23" y="6"/>
                    <a:pt x="30" y="12"/>
                    <a:pt x="37" y="17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20"/>
                    <a:pt x="39" y="20"/>
                    <a:pt x="40" y="21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38" y="27"/>
                    <a:pt x="37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4"/>
                    <a:pt x="32" y="25"/>
                    <a:pt x="31" y="24"/>
                  </a:cubicBezTo>
                  <a:close/>
                </a:path>
              </a:pathLst>
            </a:custGeom>
            <a:solidFill>
              <a:srgbClr val="D39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1" name="Freeform 3419"/>
            <p:cNvSpPr/>
            <p:nvPr/>
          </p:nvSpPr>
          <p:spPr bwMode="auto">
            <a:xfrm>
              <a:off x="6754" y="946"/>
              <a:ext cx="25" cy="24"/>
            </a:xfrm>
            <a:custGeom>
              <a:avLst/>
              <a:gdLst>
                <a:gd name="T0" fmla="*/ 1 w 17"/>
                <a:gd name="T1" fmla="*/ 3 h 16"/>
                <a:gd name="T2" fmla="*/ 14 w 17"/>
                <a:gd name="T3" fmla="*/ 7 h 16"/>
                <a:gd name="T4" fmla="*/ 17 w 17"/>
                <a:gd name="T5" fmla="*/ 11 h 16"/>
                <a:gd name="T6" fmla="*/ 17 w 17"/>
                <a:gd name="T7" fmla="*/ 13 h 16"/>
                <a:gd name="T8" fmla="*/ 14 w 17"/>
                <a:gd name="T9" fmla="*/ 14 h 16"/>
                <a:gd name="T10" fmla="*/ 14 w 17"/>
                <a:gd name="T11" fmla="*/ 14 h 16"/>
                <a:gd name="T12" fmla="*/ 12 w 17"/>
                <a:gd name="T13" fmla="*/ 13 h 16"/>
                <a:gd name="T14" fmla="*/ 0 w 17"/>
                <a:gd name="T15" fmla="*/ 11 h 16"/>
                <a:gd name="T16" fmla="*/ 1 w 17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" y="3"/>
                  </a:moveTo>
                  <a:cubicBezTo>
                    <a:pt x="9" y="0"/>
                    <a:pt x="9" y="0"/>
                    <a:pt x="14" y="7"/>
                  </a:cubicBezTo>
                  <a:cubicBezTo>
                    <a:pt x="15" y="8"/>
                    <a:pt x="16" y="9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6" y="14"/>
                    <a:pt x="15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8" y="12"/>
                    <a:pt x="3" y="16"/>
                    <a:pt x="0" y="11"/>
                  </a:cubicBezTo>
                  <a:cubicBezTo>
                    <a:pt x="0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2" name="Freeform 3420"/>
            <p:cNvSpPr/>
            <p:nvPr/>
          </p:nvSpPr>
          <p:spPr bwMode="auto">
            <a:xfrm>
              <a:off x="6770" y="988"/>
              <a:ext cx="39" cy="32"/>
            </a:xfrm>
            <a:custGeom>
              <a:avLst/>
              <a:gdLst>
                <a:gd name="T0" fmla="*/ 3 w 26"/>
                <a:gd name="T1" fmla="*/ 0 h 21"/>
                <a:gd name="T2" fmla="*/ 26 w 26"/>
                <a:gd name="T3" fmla="*/ 19 h 21"/>
                <a:gd name="T4" fmla="*/ 20 w 26"/>
                <a:gd name="T5" fmla="*/ 19 h 21"/>
                <a:gd name="T6" fmla="*/ 1 w 26"/>
                <a:gd name="T7" fmla="*/ 4 h 21"/>
                <a:gd name="T8" fmla="*/ 3 w 2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1">
                  <a:moveTo>
                    <a:pt x="3" y="0"/>
                  </a:moveTo>
                  <a:cubicBezTo>
                    <a:pt x="12" y="5"/>
                    <a:pt x="19" y="12"/>
                    <a:pt x="26" y="19"/>
                  </a:cubicBezTo>
                  <a:cubicBezTo>
                    <a:pt x="24" y="21"/>
                    <a:pt x="22" y="21"/>
                    <a:pt x="20" y="19"/>
                  </a:cubicBezTo>
                  <a:cubicBezTo>
                    <a:pt x="14" y="14"/>
                    <a:pt x="7" y="9"/>
                    <a:pt x="1" y="4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B28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773" name="Group 3622"/>
          <p:cNvGrpSpPr/>
          <p:nvPr userDrawn="1"/>
        </p:nvGrpSpPr>
        <p:grpSpPr bwMode="auto">
          <a:xfrm>
            <a:off x="1833473" y="1096963"/>
            <a:ext cx="2844800" cy="5376863"/>
            <a:chOff x="5896" y="691"/>
            <a:chExt cx="1792" cy="3387"/>
          </a:xfrm>
        </p:grpSpPr>
        <p:sp>
          <p:nvSpPr>
            <p:cNvPr id="7774" name="Freeform 3422"/>
            <p:cNvSpPr/>
            <p:nvPr/>
          </p:nvSpPr>
          <p:spPr bwMode="auto">
            <a:xfrm>
              <a:off x="6758" y="978"/>
              <a:ext cx="17" cy="18"/>
            </a:xfrm>
            <a:custGeom>
              <a:avLst/>
              <a:gdLst>
                <a:gd name="T0" fmla="*/ 11 w 11"/>
                <a:gd name="T1" fmla="*/ 7 h 12"/>
                <a:gd name="T2" fmla="*/ 9 w 11"/>
                <a:gd name="T3" fmla="*/ 11 h 12"/>
                <a:gd name="T4" fmla="*/ 0 w 11"/>
                <a:gd name="T5" fmla="*/ 3 h 12"/>
                <a:gd name="T6" fmla="*/ 11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8"/>
                    <a:pt x="10" y="9"/>
                    <a:pt x="9" y="11"/>
                  </a:cubicBezTo>
                  <a:cubicBezTo>
                    <a:pt x="1" y="12"/>
                    <a:pt x="0" y="12"/>
                    <a:pt x="0" y="3"/>
                  </a:cubicBezTo>
                  <a:cubicBezTo>
                    <a:pt x="5" y="0"/>
                    <a:pt x="6" y="0"/>
                    <a:pt x="11" y="7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5" name="Freeform 3423"/>
            <p:cNvSpPr/>
            <p:nvPr/>
          </p:nvSpPr>
          <p:spPr bwMode="auto">
            <a:xfrm>
              <a:off x="6799" y="1017"/>
              <a:ext cx="24" cy="18"/>
            </a:xfrm>
            <a:custGeom>
              <a:avLst/>
              <a:gdLst>
                <a:gd name="T0" fmla="*/ 1 w 16"/>
                <a:gd name="T1" fmla="*/ 0 h 12"/>
                <a:gd name="T2" fmla="*/ 7 w 16"/>
                <a:gd name="T3" fmla="*/ 0 h 12"/>
                <a:gd name="T4" fmla="*/ 11 w 16"/>
                <a:gd name="T5" fmla="*/ 2 h 12"/>
                <a:gd name="T6" fmla="*/ 11 w 16"/>
                <a:gd name="T7" fmla="*/ 10 h 12"/>
                <a:gd name="T8" fmla="*/ 11 w 16"/>
                <a:gd name="T9" fmla="*/ 10 h 12"/>
                <a:gd name="T10" fmla="*/ 9 w 16"/>
                <a:gd name="T11" fmla="*/ 11 h 12"/>
                <a:gd name="T12" fmla="*/ 1 w 16"/>
                <a:gd name="T13" fmla="*/ 9 h 12"/>
                <a:gd name="T14" fmla="*/ 1 w 16"/>
                <a:gd name="T15" fmla="*/ 2 h 12"/>
                <a:gd name="T16" fmla="*/ 1 w 1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3" y="5"/>
                    <a:pt x="16" y="7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1"/>
                    <a:pt x="9" y="11"/>
                  </a:cubicBezTo>
                  <a:cubicBezTo>
                    <a:pt x="6" y="12"/>
                    <a:pt x="4" y="11"/>
                    <a:pt x="1" y="9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946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6" name="Freeform 3424"/>
            <p:cNvSpPr/>
            <p:nvPr/>
          </p:nvSpPr>
          <p:spPr bwMode="auto">
            <a:xfrm>
              <a:off x="6797" y="1020"/>
              <a:ext cx="3" cy="10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1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B28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7" name="Freeform 3425"/>
            <p:cNvSpPr/>
            <p:nvPr/>
          </p:nvSpPr>
          <p:spPr bwMode="auto">
            <a:xfrm>
              <a:off x="6751" y="1002"/>
              <a:ext cx="4" cy="9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6 h 6"/>
                <a:gd name="T4" fmla="*/ 0 w 3"/>
                <a:gd name="T5" fmla="*/ 0 h 6"/>
                <a:gd name="T6" fmla="*/ 3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2" y="6"/>
                    <a:pt x="2" y="6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2" y="2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8" name="Freeform 3426"/>
            <p:cNvSpPr/>
            <p:nvPr/>
          </p:nvSpPr>
          <p:spPr bwMode="auto">
            <a:xfrm>
              <a:off x="6755" y="1011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DA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9" name="Freeform 3427"/>
            <p:cNvSpPr/>
            <p:nvPr/>
          </p:nvSpPr>
          <p:spPr bwMode="auto">
            <a:xfrm>
              <a:off x="6791" y="1035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D39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0" name="Freeform 3428"/>
            <p:cNvSpPr/>
            <p:nvPr/>
          </p:nvSpPr>
          <p:spPr bwMode="auto">
            <a:xfrm>
              <a:off x="6728" y="1021"/>
              <a:ext cx="146" cy="78"/>
            </a:xfrm>
            <a:custGeom>
              <a:avLst/>
              <a:gdLst>
                <a:gd name="T0" fmla="*/ 48 w 97"/>
                <a:gd name="T1" fmla="*/ 26 h 52"/>
                <a:gd name="T2" fmla="*/ 55 w 97"/>
                <a:gd name="T3" fmla="*/ 30 h 52"/>
                <a:gd name="T4" fmla="*/ 89 w 97"/>
                <a:gd name="T5" fmla="*/ 44 h 52"/>
                <a:gd name="T6" fmla="*/ 97 w 97"/>
                <a:gd name="T7" fmla="*/ 49 h 52"/>
                <a:gd name="T8" fmla="*/ 89 w 97"/>
                <a:gd name="T9" fmla="*/ 49 h 52"/>
                <a:gd name="T10" fmla="*/ 81 w 97"/>
                <a:gd name="T11" fmla="*/ 51 h 52"/>
                <a:gd name="T12" fmla="*/ 66 w 97"/>
                <a:gd name="T13" fmla="*/ 47 h 52"/>
                <a:gd name="T14" fmla="*/ 63 w 97"/>
                <a:gd name="T15" fmla="*/ 47 h 52"/>
                <a:gd name="T16" fmla="*/ 59 w 97"/>
                <a:gd name="T17" fmla="*/ 46 h 52"/>
                <a:gd name="T18" fmla="*/ 57 w 97"/>
                <a:gd name="T19" fmla="*/ 44 h 52"/>
                <a:gd name="T20" fmla="*/ 50 w 97"/>
                <a:gd name="T21" fmla="*/ 35 h 52"/>
                <a:gd name="T22" fmla="*/ 48 w 97"/>
                <a:gd name="T23" fmla="*/ 34 h 52"/>
                <a:gd name="T24" fmla="*/ 44 w 97"/>
                <a:gd name="T25" fmla="*/ 32 h 52"/>
                <a:gd name="T26" fmla="*/ 6 w 97"/>
                <a:gd name="T27" fmla="*/ 14 h 52"/>
                <a:gd name="T28" fmla="*/ 5 w 97"/>
                <a:gd name="T29" fmla="*/ 14 h 52"/>
                <a:gd name="T30" fmla="*/ 4 w 97"/>
                <a:gd name="T31" fmla="*/ 14 h 52"/>
                <a:gd name="T32" fmla="*/ 0 w 97"/>
                <a:gd name="T33" fmla="*/ 10 h 52"/>
                <a:gd name="T34" fmla="*/ 0 w 97"/>
                <a:gd name="T35" fmla="*/ 8 h 52"/>
                <a:gd name="T36" fmla="*/ 9 w 97"/>
                <a:gd name="T37" fmla="*/ 4 h 52"/>
                <a:gd name="T38" fmla="*/ 12 w 97"/>
                <a:gd name="T39" fmla="*/ 7 h 52"/>
                <a:gd name="T40" fmla="*/ 23 w 97"/>
                <a:gd name="T41" fmla="*/ 12 h 52"/>
                <a:gd name="T42" fmla="*/ 48 w 97"/>
                <a:gd name="T4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52">
                  <a:moveTo>
                    <a:pt x="48" y="26"/>
                  </a:moveTo>
                  <a:cubicBezTo>
                    <a:pt x="50" y="28"/>
                    <a:pt x="52" y="29"/>
                    <a:pt x="55" y="30"/>
                  </a:cubicBezTo>
                  <a:cubicBezTo>
                    <a:pt x="66" y="34"/>
                    <a:pt x="78" y="39"/>
                    <a:pt x="89" y="44"/>
                  </a:cubicBezTo>
                  <a:cubicBezTo>
                    <a:pt x="92" y="45"/>
                    <a:pt x="95" y="46"/>
                    <a:pt x="97" y="49"/>
                  </a:cubicBezTo>
                  <a:cubicBezTo>
                    <a:pt x="94" y="52"/>
                    <a:pt x="91" y="49"/>
                    <a:pt x="89" y="49"/>
                  </a:cubicBezTo>
                  <a:cubicBezTo>
                    <a:pt x="86" y="51"/>
                    <a:pt x="84" y="52"/>
                    <a:pt x="81" y="51"/>
                  </a:cubicBezTo>
                  <a:cubicBezTo>
                    <a:pt x="76" y="48"/>
                    <a:pt x="72" y="43"/>
                    <a:pt x="66" y="47"/>
                  </a:cubicBezTo>
                  <a:cubicBezTo>
                    <a:pt x="65" y="48"/>
                    <a:pt x="64" y="47"/>
                    <a:pt x="63" y="47"/>
                  </a:cubicBezTo>
                  <a:cubicBezTo>
                    <a:pt x="62" y="47"/>
                    <a:pt x="60" y="46"/>
                    <a:pt x="59" y="46"/>
                  </a:cubicBezTo>
                  <a:cubicBezTo>
                    <a:pt x="58" y="45"/>
                    <a:pt x="58" y="45"/>
                    <a:pt x="57" y="44"/>
                  </a:cubicBezTo>
                  <a:cubicBezTo>
                    <a:pt x="55" y="41"/>
                    <a:pt x="54" y="37"/>
                    <a:pt x="50" y="35"/>
                  </a:cubicBezTo>
                  <a:cubicBezTo>
                    <a:pt x="50" y="35"/>
                    <a:pt x="49" y="35"/>
                    <a:pt x="48" y="34"/>
                  </a:cubicBezTo>
                  <a:cubicBezTo>
                    <a:pt x="47" y="33"/>
                    <a:pt x="46" y="33"/>
                    <a:pt x="44" y="32"/>
                  </a:cubicBezTo>
                  <a:cubicBezTo>
                    <a:pt x="31" y="26"/>
                    <a:pt x="18" y="21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1" y="12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1"/>
                    <a:pt x="4" y="0"/>
                    <a:pt x="9" y="4"/>
                  </a:cubicBezTo>
                  <a:cubicBezTo>
                    <a:pt x="10" y="4"/>
                    <a:pt x="11" y="6"/>
                    <a:pt x="12" y="7"/>
                  </a:cubicBezTo>
                  <a:cubicBezTo>
                    <a:pt x="15" y="11"/>
                    <a:pt x="19" y="11"/>
                    <a:pt x="23" y="12"/>
                  </a:cubicBezTo>
                  <a:cubicBezTo>
                    <a:pt x="33" y="14"/>
                    <a:pt x="41" y="19"/>
                    <a:pt x="48" y="26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1" name="Freeform 3429"/>
            <p:cNvSpPr/>
            <p:nvPr/>
          </p:nvSpPr>
          <p:spPr bwMode="auto">
            <a:xfrm>
              <a:off x="6737" y="1039"/>
              <a:ext cx="66" cy="38"/>
            </a:xfrm>
            <a:custGeom>
              <a:avLst/>
              <a:gdLst>
                <a:gd name="T0" fmla="*/ 0 w 44"/>
                <a:gd name="T1" fmla="*/ 2 h 25"/>
                <a:gd name="T2" fmla="*/ 9 w 44"/>
                <a:gd name="T3" fmla="*/ 3 h 25"/>
                <a:gd name="T4" fmla="*/ 40 w 44"/>
                <a:gd name="T5" fmla="*/ 18 h 25"/>
                <a:gd name="T6" fmla="*/ 44 w 44"/>
                <a:gd name="T7" fmla="*/ 20 h 25"/>
                <a:gd name="T8" fmla="*/ 44 w 44"/>
                <a:gd name="T9" fmla="*/ 20 h 25"/>
                <a:gd name="T10" fmla="*/ 37 w 44"/>
                <a:gd name="T11" fmla="*/ 23 h 25"/>
                <a:gd name="T12" fmla="*/ 12 w 44"/>
                <a:gd name="T13" fmla="*/ 17 h 25"/>
                <a:gd name="T14" fmla="*/ 2 w 44"/>
                <a:gd name="T15" fmla="*/ 10 h 25"/>
                <a:gd name="T16" fmla="*/ 0 w 44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5">
                  <a:moveTo>
                    <a:pt x="0" y="2"/>
                  </a:moveTo>
                  <a:cubicBezTo>
                    <a:pt x="3" y="0"/>
                    <a:pt x="6" y="1"/>
                    <a:pt x="9" y="3"/>
                  </a:cubicBezTo>
                  <a:cubicBezTo>
                    <a:pt x="19" y="8"/>
                    <a:pt x="30" y="13"/>
                    <a:pt x="40" y="18"/>
                  </a:cubicBezTo>
                  <a:cubicBezTo>
                    <a:pt x="41" y="19"/>
                    <a:pt x="43" y="18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5"/>
                    <a:pt x="40" y="24"/>
                    <a:pt x="37" y="23"/>
                  </a:cubicBezTo>
                  <a:cubicBezTo>
                    <a:pt x="29" y="22"/>
                    <a:pt x="20" y="20"/>
                    <a:pt x="12" y="17"/>
                  </a:cubicBezTo>
                  <a:cubicBezTo>
                    <a:pt x="9" y="14"/>
                    <a:pt x="5" y="13"/>
                    <a:pt x="2" y="10"/>
                  </a:cubicBezTo>
                  <a:cubicBezTo>
                    <a:pt x="2" y="7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2" name="Freeform 3430"/>
            <p:cNvSpPr/>
            <p:nvPr/>
          </p:nvSpPr>
          <p:spPr bwMode="auto">
            <a:xfrm>
              <a:off x="6746" y="1032"/>
              <a:ext cx="59" cy="28"/>
            </a:xfrm>
            <a:custGeom>
              <a:avLst/>
              <a:gdLst>
                <a:gd name="T0" fmla="*/ 36 w 39"/>
                <a:gd name="T1" fmla="*/ 19 h 19"/>
                <a:gd name="T2" fmla="*/ 7 w 39"/>
                <a:gd name="T3" fmla="*/ 6 h 19"/>
                <a:gd name="T4" fmla="*/ 0 w 39"/>
                <a:gd name="T5" fmla="*/ 0 h 19"/>
                <a:gd name="T6" fmla="*/ 15 w 39"/>
                <a:gd name="T7" fmla="*/ 0 h 19"/>
                <a:gd name="T8" fmla="*/ 37 w 39"/>
                <a:gd name="T9" fmla="*/ 16 h 19"/>
                <a:gd name="T10" fmla="*/ 36 w 3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9">
                  <a:moveTo>
                    <a:pt x="36" y="19"/>
                  </a:moveTo>
                  <a:cubicBezTo>
                    <a:pt x="26" y="15"/>
                    <a:pt x="17" y="10"/>
                    <a:pt x="7" y="6"/>
                  </a:cubicBezTo>
                  <a:cubicBezTo>
                    <a:pt x="4" y="5"/>
                    <a:pt x="0" y="4"/>
                    <a:pt x="0" y="0"/>
                  </a:cubicBezTo>
                  <a:cubicBezTo>
                    <a:pt x="5" y="2"/>
                    <a:pt x="10" y="3"/>
                    <a:pt x="15" y="0"/>
                  </a:cubicBezTo>
                  <a:cubicBezTo>
                    <a:pt x="24" y="4"/>
                    <a:pt x="30" y="11"/>
                    <a:pt x="37" y="16"/>
                  </a:cubicBezTo>
                  <a:cubicBezTo>
                    <a:pt x="39" y="18"/>
                    <a:pt x="38" y="18"/>
                    <a:pt x="36" y="19"/>
                  </a:cubicBezTo>
                  <a:close/>
                </a:path>
              </a:pathLst>
            </a:custGeom>
            <a:solidFill>
              <a:srgbClr val="D4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3" name="Freeform 3431"/>
            <p:cNvSpPr/>
            <p:nvPr/>
          </p:nvSpPr>
          <p:spPr bwMode="auto">
            <a:xfrm>
              <a:off x="6736" y="1051"/>
              <a:ext cx="19" cy="21"/>
            </a:xfrm>
            <a:custGeom>
              <a:avLst/>
              <a:gdLst>
                <a:gd name="T0" fmla="*/ 3 w 13"/>
                <a:gd name="T1" fmla="*/ 2 h 14"/>
                <a:gd name="T2" fmla="*/ 13 w 13"/>
                <a:gd name="T3" fmla="*/ 6 h 14"/>
                <a:gd name="T4" fmla="*/ 11 w 13"/>
                <a:gd name="T5" fmla="*/ 11 h 14"/>
                <a:gd name="T6" fmla="*/ 3 w 13"/>
                <a:gd name="T7" fmla="*/ 11 h 14"/>
                <a:gd name="T8" fmla="*/ 3 w 13"/>
                <a:gd name="T9" fmla="*/ 11 h 14"/>
                <a:gd name="T10" fmla="*/ 1 w 13"/>
                <a:gd name="T11" fmla="*/ 8 h 14"/>
                <a:gd name="T12" fmla="*/ 1 w 13"/>
                <a:gd name="T13" fmla="*/ 4 h 14"/>
                <a:gd name="T14" fmla="*/ 1 w 13"/>
                <a:gd name="T15" fmla="*/ 4 h 14"/>
                <a:gd name="T16" fmla="*/ 3 w 13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3" y="2"/>
                  </a:moveTo>
                  <a:cubicBezTo>
                    <a:pt x="10" y="0"/>
                    <a:pt x="10" y="0"/>
                    <a:pt x="13" y="6"/>
                  </a:cubicBezTo>
                  <a:cubicBezTo>
                    <a:pt x="13" y="8"/>
                    <a:pt x="13" y="10"/>
                    <a:pt x="11" y="11"/>
                  </a:cubicBezTo>
                  <a:cubicBezTo>
                    <a:pt x="9" y="13"/>
                    <a:pt x="6" y="14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9B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4" name="Freeform 3432"/>
            <p:cNvSpPr/>
            <p:nvPr/>
          </p:nvSpPr>
          <p:spPr bwMode="auto">
            <a:xfrm>
              <a:off x="6730" y="1056"/>
              <a:ext cx="7" cy="7"/>
            </a:xfrm>
            <a:custGeom>
              <a:avLst/>
              <a:gdLst>
                <a:gd name="T0" fmla="*/ 5 w 5"/>
                <a:gd name="T1" fmla="*/ 1 h 5"/>
                <a:gd name="T2" fmla="*/ 5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5" y="5"/>
                  </a:cubicBezTo>
                  <a:cubicBezTo>
                    <a:pt x="3" y="4"/>
                    <a:pt x="1" y="4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5" name="Freeform 3433"/>
            <p:cNvSpPr/>
            <p:nvPr/>
          </p:nvSpPr>
          <p:spPr bwMode="auto">
            <a:xfrm>
              <a:off x="6728" y="1036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6" name="Freeform 3434"/>
            <p:cNvSpPr/>
            <p:nvPr/>
          </p:nvSpPr>
          <p:spPr bwMode="auto">
            <a:xfrm>
              <a:off x="6737" y="105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4A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7" name="Freeform 3435"/>
            <p:cNvSpPr/>
            <p:nvPr/>
          </p:nvSpPr>
          <p:spPr bwMode="auto">
            <a:xfrm>
              <a:off x="6766" y="102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4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8" name="Freeform 3436"/>
            <p:cNvSpPr/>
            <p:nvPr/>
          </p:nvSpPr>
          <p:spPr bwMode="auto">
            <a:xfrm>
              <a:off x="6740" y="1066"/>
              <a:ext cx="104" cy="42"/>
            </a:xfrm>
            <a:custGeom>
              <a:avLst/>
              <a:gdLst>
                <a:gd name="T0" fmla="*/ 0 w 69"/>
                <a:gd name="T1" fmla="*/ 1 h 28"/>
                <a:gd name="T2" fmla="*/ 8 w 69"/>
                <a:gd name="T3" fmla="*/ 0 h 28"/>
                <a:gd name="T4" fmla="*/ 52 w 69"/>
                <a:gd name="T5" fmla="*/ 13 h 28"/>
                <a:gd name="T6" fmla="*/ 52 w 69"/>
                <a:gd name="T7" fmla="*/ 13 h 28"/>
                <a:gd name="T8" fmla="*/ 56 w 69"/>
                <a:gd name="T9" fmla="*/ 15 h 28"/>
                <a:gd name="T10" fmla="*/ 56 w 69"/>
                <a:gd name="T11" fmla="*/ 15 h 28"/>
                <a:gd name="T12" fmla="*/ 69 w 69"/>
                <a:gd name="T13" fmla="*/ 22 h 28"/>
                <a:gd name="T14" fmla="*/ 67 w 69"/>
                <a:gd name="T15" fmla="*/ 24 h 28"/>
                <a:gd name="T16" fmla="*/ 63 w 69"/>
                <a:gd name="T17" fmla="*/ 28 h 28"/>
                <a:gd name="T18" fmla="*/ 61 w 69"/>
                <a:gd name="T19" fmla="*/ 28 h 28"/>
                <a:gd name="T20" fmla="*/ 58 w 69"/>
                <a:gd name="T21" fmla="*/ 26 h 28"/>
                <a:gd name="T22" fmla="*/ 54 w 69"/>
                <a:gd name="T23" fmla="*/ 27 h 28"/>
                <a:gd name="T24" fmla="*/ 37 w 69"/>
                <a:gd name="T25" fmla="*/ 25 h 28"/>
                <a:gd name="T26" fmla="*/ 27 w 69"/>
                <a:gd name="T27" fmla="*/ 21 h 28"/>
                <a:gd name="T28" fmla="*/ 26 w 69"/>
                <a:gd name="T29" fmla="*/ 21 h 28"/>
                <a:gd name="T30" fmla="*/ 25 w 69"/>
                <a:gd name="T31" fmla="*/ 21 h 28"/>
                <a:gd name="T32" fmla="*/ 0 w 69"/>
                <a:gd name="T33" fmla="*/ 3 h 28"/>
                <a:gd name="T34" fmla="*/ 0 w 69"/>
                <a:gd name="T3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8">
                  <a:moveTo>
                    <a:pt x="0" y="1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23" y="1"/>
                    <a:pt x="38" y="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4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0" y="17"/>
                    <a:pt x="68" y="12"/>
                    <a:pt x="69" y="22"/>
                  </a:cubicBezTo>
                  <a:cubicBezTo>
                    <a:pt x="68" y="23"/>
                    <a:pt x="68" y="24"/>
                    <a:pt x="67" y="24"/>
                  </a:cubicBezTo>
                  <a:cubicBezTo>
                    <a:pt x="66" y="26"/>
                    <a:pt x="65" y="27"/>
                    <a:pt x="63" y="28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0" y="27"/>
                    <a:pt x="59" y="27"/>
                    <a:pt x="58" y="26"/>
                  </a:cubicBezTo>
                  <a:cubicBezTo>
                    <a:pt x="57" y="25"/>
                    <a:pt x="55" y="25"/>
                    <a:pt x="54" y="27"/>
                  </a:cubicBezTo>
                  <a:cubicBezTo>
                    <a:pt x="48" y="27"/>
                    <a:pt x="42" y="24"/>
                    <a:pt x="37" y="25"/>
                  </a:cubicBezTo>
                  <a:cubicBezTo>
                    <a:pt x="34" y="16"/>
                    <a:pt x="33" y="15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5" y="21"/>
                  </a:cubicBezTo>
                  <a:cubicBezTo>
                    <a:pt x="19" y="11"/>
                    <a:pt x="1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5A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9" name="Freeform 3437"/>
            <p:cNvSpPr/>
            <p:nvPr/>
          </p:nvSpPr>
          <p:spPr bwMode="auto">
            <a:xfrm>
              <a:off x="6763" y="2058"/>
              <a:ext cx="15" cy="9"/>
            </a:xfrm>
            <a:custGeom>
              <a:avLst/>
              <a:gdLst>
                <a:gd name="T0" fmla="*/ 10 w 10"/>
                <a:gd name="T1" fmla="*/ 3 h 6"/>
                <a:gd name="T2" fmla="*/ 0 w 10"/>
                <a:gd name="T3" fmla="*/ 3 h 6"/>
                <a:gd name="T4" fmla="*/ 1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7" y="6"/>
                    <a:pt x="3" y="3"/>
                    <a:pt x="0" y="3"/>
                  </a:cubicBezTo>
                  <a:cubicBezTo>
                    <a:pt x="3" y="0"/>
                    <a:pt x="7" y="2"/>
                    <a:pt x="10" y="3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0" name="Freeform 3438"/>
            <p:cNvSpPr/>
            <p:nvPr/>
          </p:nvSpPr>
          <p:spPr bwMode="auto">
            <a:xfrm>
              <a:off x="6790" y="2056"/>
              <a:ext cx="4" cy="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D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1" name="Freeform 3439"/>
            <p:cNvSpPr/>
            <p:nvPr/>
          </p:nvSpPr>
          <p:spPr bwMode="auto">
            <a:xfrm>
              <a:off x="6950" y="3114"/>
              <a:ext cx="140" cy="81"/>
            </a:xfrm>
            <a:custGeom>
              <a:avLst/>
              <a:gdLst>
                <a:gd name="T0" fmla="*/ 86 w 93"/>
                <a:gd name="T1" fmla="*/ 46 h 54"/>
                <a:gd name="T2" fmla="*/ 76 w 93"/>
                <a:gd name="T3" fmla="*/ 53 h 54"/>
                <a:gd name="T4" fmla="*/ 62 w 93"/>
                <a:gd name="T5" fmla="*/ 50 h 54"/>
                <a:gd name="T6" fmla="*/ 53 w 93"/>
                <a:gd name="T7" fmla="*/ 42 h 54"/>
                <a:gd name="T8" fmla="*/ 45 w 93"/>
                <a:gd name="T9" fmla="*/ 32 h 54"/>
                <a:gd name="T10" fmla="*/ 29 w 93"/>
                <a:gd name="T11" fmla="*/ 49 h 54"/>
                <a:gd name="T12" fmla="*/ 15 w 93"/>
                <a:gd name="T13" fmla="*/ 49 h 54"/>
                <a:gd name="T14" fmla="*/ 2 w 93"/>
                <a:gd name="T15" fmla="*/ 36 h 54"/>
                <a:gd name="T16" fmla="*/ 4 w 93"/>
                <a:gd name="T17" fmla="*/ 31 h 54"/>
                <a:gd name="T18" fmla="*/ 8 w 93"/>
                <a:gd name="T19" fmla="*/ 26 h 54"/>
                <a:gd name="T20" fmla="*/ 14 w 93"/>
                <a:gd name="T21" fmla="*/ 12 h 54"/>
                <a:gd name="T22" fmla="*/ 22 w 93"/>
                <a:gd name="T23" fmla="*/ 5 h 54"/>
                <a:gd name="T24" fmla="*/ 26 w 93"/>
                <a:gd name="T25" fmla="*/ 3 h 54"/>
                <a:gd name="T26" fmla="*/ 41 w 93"/>
                <a:gd name="T27" fmla="*/ 1 h 54"/>
                <a:gd name="T28" fmla="*/ 45 w 93"/>
                <a:gd name="T29" fmla="*/ 2 h 54"/>
                <a:gd name="T30" fmla="*/ 44 w 93"/>
                <a:gd name="T31" fmla="*/ 6 h 54"/>
                <a:gd name="T32" fmla="*/ 39 w 93"/>
                <a:gd name="T33" fmla="*/ 16 h 54"/>
                <a:gd name="T34" fmla="*/ 49 w 93"/>
                <a:gd name="T35" fmla="*/ 9 h 54"/>
                <a:gd name="T36" fmla="*/ 53 w 93"/>
                <a:gd name="T37" fmla="*/ 11 h 54"/>
                <a:gd name="T38" fmla="*/ 69 w 93"/>
                <a:gd name="T39" fmla="*/ 13 h 54"/>
                <a:gd name="T40" fmla="*/ 92 w 93"/>
                <a:gd name="T41" fmla="*/ 29 h 54"/>
                <a:gd name="T42" fmla="*/ 86 w 93"/>
                <a:gd name="T43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4">
                  <a:moveTo>
                    <a:pt x="86" y="46"/>
                  </a:moveTo>
                  <a:cubicBezTo>
                    <a:pt x="83" y="48"/>
                    <a:pt x="82" y="54"/>
                    <a:pt x="76" y="53"/>
                  </a:cubicBezTo>
                  <a:cubicBezTo>
                    <a:pt x="71" y="53"/>
                    <a:pt x="66" y="53"/>
                    <a:pt x="62" y="50"/>
                  </a:cubicBezTo>
                  <a:cubicBezTo>
                    <a:pt x="59" y="48"/>
                    <a:pt x="57" y="44"/>
                    <a:pt x="53" y="42"/>
                  </a:cubicBezTo>
                  <a:cubicBezTo>
                    <a:pt x="50" y="40"/>
                    <a:pt x="47" y="37"/>
                    <a:pt x="45" y="32"/>
                  </a:cubicBezTo>
                  <a:cubicBezTo>
                    <a:pt x="40" y="38"/>
                    <a:pt x="36" y="45"/>
                    <a:pt x="29" y="49"/>
                  </a:cubicBezTo>
                  <a:cubicBezTo>
                    <a:pt x="24" y="52"/>
                    <a:pt x="19" y="52"/>
                    <a:pt x="15" y="49"/>
                  </a:cubicBezTo>
                  <a:cubicBezTo>
                    <a:pt x="9" y="46"/>
                    <a:pt x="5" y="41"/>
                    <a:pt x="2" y="36"/>
                  </a:cubicBezTo>
                  <a:cubicBezTo>
                    <a:pt x="0" y="34"/>
                    <a:pt x="0" y="31"/>
                    <a:pt x="4" y="31"/>
                  </a:cubicBezTo>
                  <a:cubicBezTo>
                    <a:pt x="8" y="31"/>
                    <a:pt x="8" y="29"/>
                    <a:pt x="8" y="26"/>
                  </a:cubicBezTo>
                  <a:cubicBezTo>
                    <a:pt x="7" y="20"/>
                    <a:pt x="9" y="15"/>
                    <a:pt x="14" y="12"/>
                  </a:cubicBezTo>
                  <a:cubicBezTo>
                    <a:pt x="16" y="9"/>
                    <a:pt x="19" y="7"/>
                    <a:pt x="22" y="5"/>
                  </a:cubicBezTo>
                  <a:cubicBezTo>
                    <a:pt x="23" y="4"/>
                    <a:pt x="24" y="2"/>
                    <a:pt x="26" y="3"/>
                  </a:cubicBezTo>
                  <a:cubicBezTo>
                    <a:pt x="31" y="4"/>
                    <a:pt x="36" y="2"/>
                    <a:pt x="41" y="1"/>
                  </a:cubicBezTo>
                  <a:cubicBezTo>
                    <a:pt x="42" y="0"/>
                    <a:pt x="44" y="0"/>
                    <a:pt x="45" y="2"/>
                  </a:cubicBezTo>
                  <a:cubicBezTo>
                    <a:pt x="46" y="3"/>
                    <a:pt x="45" y="4"/>
                    <a:pt x="44" y="6"/>
                  </a:cubicBezTo>
                  <a:cubicBezTo>
                    <a:pt x="42" y="9"/>
                    <a:pt x="41" y="12"/>
                    <a:pt x="39" y="16"/>
                  </a:cubicBezTo>
                  <a:cubicBezTo>
                    <a:pt x="45" y="17"/>
                    <a:pt x="48" y="13"/>
                    <a:pt x="49" y="9"/>
                  </a:cubicBezTo>
                  <a:cubicBezTo>
                    <a:pt x="51" y="10"/>
                    <a:pt x="52" y="11"/>
                    <a:pt x="53" y="11"/>
                  </a:cubicBezTo>
                  <a:cubicBezTo>
                    <a:pt x="60" y="18"/>
                    <a:pt x="60" y="18"/>
                    <a:pt x="69" y="13"/>
                  </a:cubicBezTo>
                  <a:cubicBezTo>
                    <a:pt x="82" y="9"/>
                    <a:pt x="93" y="16"/>
                    <a:pt x="92" y="29"/>
                  </a:cubicBezTo>
                  <a:cubicBezTo>
                    <a:pt x="92" y="35"/>
                    <a:pt x="92" y="42"/>
                    <a:pt x="86" y="46"/>
                  </a:cubicBezTo>
                  <a:close/>
                </a:path>
              </a:pathLst>
            </a:custGeom>
            <a:solidFill>
              <a:srgbClr val="FCE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2" name="Freeform 3440"/>
            <p:cNvSpPr/>
            <p:nvPr/>
          </p:nvSpPr>
          <p:spPr bwMode="auto">
            <a:xfrm>
              <a:off x="6899" y="3082"/>
              <a:ext cx="218" cy="194"/>
            </a:xfrm>
            <a:custGeom>
              <a:avLst/>
              <a:gdLst>
                <a:gd name="T0" fmla="*/ 120 w 145"/>
                <a:gd name="T1" fmla="*/ 67 h 129"/>
                <a:gd name="T2" fmla="*/ 122 w 145"/>
                <a:gd name="T3" fmla="*/ 52 h 129"/>
                <a:gd name="T4" fmla="*/ 112 w 145"/>
                <a:gd name="T5" fmla="*/ 38 h 129"/>
                <a:gd name="T6" fmla="*/ 103 w 145"/>
                <a:gd name="T7" fmla="*/ 34 h 129"/>
                <a:gd name="T8" fmla="*/ 87 w 145"/>
                <a:gd name="T9" fmla="*/ 18 h 129"/>
                <a:gd name="T10" fmla="*/ 67 w 145"/>
                <a:gd name="T11" fmla="*/ 7 h 129"/>
                <a:gd name="T12" fmla="*/ 92 w 145"/>
                <a:gd name="T13" fmla="*/ 0 h 129"/>
                <a:gd name="T14" fmla="*/ 108 w 145"/>
                <a:gd name="T15" fmla="*/ 9 h 129"/>
                <a:gd name="T16" fmla="*/ 127 w 145"/>
                <a:gd name="T17" fmla="*/ 18 h 129"/>
                <a:gd name="T18" fmla="*/ 144 w 145"/>
                <a:gd name="T19" fmla="*/ 43 h 129"/>
                <a:gd name="T20" fmla="*/ 138 w 145"/>
                <a:gd name="T21" fmla="*/ 73 h 129"/>
                <a:gd name="T22" fmla="*/ 120 w 145"/>
                <a:gd name="T23" fmla="*/ 87 h 129"/>
                <a:gd name="T24" fmla="*/ 101 w 145"/>
                <a:gd name="T25" fmla="*/ 88 h 129"/>
                <a:gd name="T26" fmla="*/ 84 w 145"/>
                <a:gd name="T27" fmla="*/ 92 h 129"/>
                <a:gd name="T28" fmla="*/ 42 w 145"/>
                <a:gd name="T29" fmla="*/ 117 h 129"/>
                <a:gd name="T30" fmla="*/ 6 w 145"/>
                <a:gd name="T31" fmla="*/ 120 h 129"/>
                <a:gd name="T32" fmla="*/ 5 w 145"/>
                <a:gd name="T33" fmla="*/ 103 h 129"/>
                <a:gd name="T34" fmla="*/ 13 w 145"/>
                <a:gd name="T35" fmla="*/ 114 h 129"/>
                <a:gd name="T36" fmla="*/ 18 w 145"/>
                <a:gd name="T37" fmla="*/ 117 h 129"/>
                <a:gd name="T38" fmla="*/ 20 w 145"/>
                <a:gd name="T39" fmla="*/ 113 h 129"/>
                <a:gd name="T40" fmla="*/ 21 w 145"/>
                <a:gd name="T41" fmla="*/ 109 h 129"/>
                <a:gd name="T42" fmla="*/ 26 w 145"/>
                <a:gd name="T43" fmla="*/ 111 h 129"/>
                <a:gd name="T44" fmla="*/ 43 w 145"/>
                <a:gd name="T45" fmla="*/ 108 h 129"/>
                <a:gd name="T46" fmla="*/ 59 w 145"/>
                <a:gd name="T47" fmla="*/ 96 h 129"/>
                <a:gd name="T48" fmla="*/ 78 w 145"/>
                <a:gd name="T49" fmla="*/ 86 h 129"/>
                <a:gd name="T50" fmla="*/ 88 w 145"/>
                <a:gd name="T51" fmla="*/ 83 h 129"/>
                <a:gd name="T52" fmla="*/ 113 w 145"/>
                <a:gd name="T53" fmla="*/ 77 h 129"/>
                <a:gd name="T54" fmla="*/ 120 w 145"/>
                <a:gd name="T55" fmla="*/ 6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29">
                  <a:moveTo>
                    <a:pt x="120" y="67"/>
                  </a:moveTo>
                  <a:cubicBezTo>
                    <a:pt x="121" y="62"/>
                    <a:pt x="121" y="57"/>
                    <a:pt x="122" y="52"/>
                  </a:cubicBezTo>
                  <a:cubicBezTo>
                    <a:pt x="124" y="43"/>
                    <a:pt x="121" y="40"/>
                    <a:pt x="112" y="38"/>
                  </a:cubicBezTo>
                  <a:cubicBezTo>
                    <a:pt x="109" y="37"/>
                    <a:pt x="106" y="35"/>
                    <a:pt x="103" y="34"/>
                  </a:cubicBezTo>
                  <a:cubicBezTo>
                    <a:pt x="96" y="31"/>
                    <a:pt x="91" y="25"/>
                    <a:pt x="87" y="18"/>
                  </a:cubicBezTo>
                  <a:cubicBezTo>
                    <a:pt x="83" y="12"/>
                    <a:pt x="75" y="9"/>
                    <a:pt x="67" y="7"/>
                  </a:cubicBezTo>
                  <a:cubicBezTo>
                    <a:pt x="74" y="3"/>
                    <a:pt x="83" y="0"/>
                    <a:pt x="92" y="0"/>
                  </a:cubicBezTo>
                  <a:cubicBezTo>
                    <a:pt x="98" y="1"/>
                    <a:pt x="104" y="3"/>
                    <a:pt x="108" y="9"/>
                  </a:cubicBezTo>
                  <a:cubicBezTo>
                    <a:pt x="113" y="16"/>
                    <a:pt x="120" y="16"/>
                    <a:pt x="127" y="18"/>
                  </a:cubicBezTo>
                  <a:cubicBezTo>
                    <a:pt x="141" y="22"/>
                    <a:pt x="145" y="29"/>
                    <a:pt x="144" y="43"/>
                  </a:cubicBezTo>
                  <a:cubicBezTo>
                    <a:pt x="144" y="54"/>
                    <a:pt x="140" y="63"/>
                    <a:pt x="138" y="73"/>
                  </a:cubicBezTo>
                  <a:cubicBezTo>
                    <a:pt x="136" y="85"/>
                    <a:pt x="132" y="87"/>
                    <a:pt x="120" y="87"/>
                  </a:cubicBezTo>
                  <a:cubicBezTo>
                    <a:pt x="114" y="87"/>
                    <a:pt x="107" y="86"/>
                    <a:pt x="101" y="88"/>
                  </a:cubicBezTo>
                  <a:cubicBezTo>
                    <a:pt x="96" y="89"/>
                    <a:pt x="89" y="89"/>
                    <a:pt x="84" y="92"/>
                  </a:cubicBezTo>
                  <a:cubicBezTo>
                    <a:pt x="68" y="97"/>
                    <a:pt x="53" y="103"/>
                    <a:pt x="42" y="117"/>
                  </a:cubicBezTo>
                  <a:cubicBezTo>
                    <a:pt x="35" y="126"/>
                    <a:pt x="15" y="129"/>
                    <a:pt x="6" y="120"/>
                  </a:cubicBezTo>
                  <a:cubicBezTo>
                    <a:pt x="0" y="114"/>
                    <a:pt x="0" y="110"/>
                    <a:pt x="5" y="103"/>
                  </a:cubicBezTo>
                  <a:cubicBezTo>
                    <a:pt x="8" y="107"/>
                    <a:pt x="10" y="111"/>
                    <a:pt x="13" y="114"/>
                  </a:cubicBezTo>
                  <a:cubicBezTo>
                    <a:pt x="14" y="116"/>
                    <a:pt x="15" y="119"/>
                    <a:pt x="18" y="117"/>
                  </a:cubicBezTo>
                  <a:cubicBezTo>
                    <a:pt x="20" y="117"/>
                    <a:pt x="20" y="115"/>
                    <a:pt x="20" y="113"/>
                  </a:cubicBezTo>
                  <a:cubicBezTo>
                    <a:pt x="20" y="111"/>
                    <a:pt x="20" y="110"/>
                    <a:pt x="21" y="109"/>
                  </a:cubicBezTo>
                  <a:cubicBezTo>
                    <a:pt x="23" y="108"/>
                    <a:pt x="24" y="110"/>
                    <a:pt x="26" y="111"/>
                  </a:cubicBezTo>
                  <a:cubicBezTo>
                    <a:pt x="32" y="114"/>
                    <a:pt x="39" y="114"/>
                    <a:pt x="43" y="108"/>
                  </a:cubicBezTo>
                  <a:cubicBezTo>
                    <a:pt x="47" y="102"/>
                    <a:pt x="53" y="99"/>
                    <a:pt x="59" y="96"/>
                  </a:cubicBezTo>
                  <a:cubicBezTo>
                    <a:pt x="65" y="93"/>
                    <a:pt x="72" y="90"/>
                    <a:pt x="78" y="86"/>
                  </a:cubicBezTo>
                  <a:cubicBezTo>
                    <a:pt x="81" y="84"/>
                    <a:pt x="85" y="82"/>
                    <a:pt x="88" y="83"/>
                  </a:cubicBezTo>
                  <a:cubicBezTo>
                    <a:pt x="97" y="83"/>
                    <a:pt x="105" y="79"/>
                    <a:pt x="113" y="77"/>
                  </a:cubicBezTo>
                  <a:cubicBezTo>
                    <a:pt x="119" y="76"/>
                    <a:pt x="121" y="72"/>
                    <a:pt x="120" y="67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3" name="Freeform 3441"/>
            <p:cNvSpPr/>
            <p:nvPr/>
          </p:nvSpPr>
          <p:spPr bwMode="auto">
            <a:xfrm>
              <a:off x="6832" y="3168"/>
              <a:ext cx="193" cy="121"/>
            </a:xfrm>
            <a:custGeom>
              <a:avLst/>
              <a:gdLst>
                <a:gd name="T0" fmla="*/ 50 w 129"/>
                <a:gd name="T1" fmla="*/ 46 h 81"/>
                <a:gd name="T2" fmla="*/ 68 w 129"/>
                <a:gd name="T3" fmla="*/ 65 h 81"/>
                <a:gd name="T4" fmla="*/ 91 w 129"/>
                <a:gd name="T5" fmla="*/ 53 h 81"/>
                <a:gd name="T6" fmla="*/ 102 w 129"/>
                <a:gd name="T7" fmla="*/ 44 h 81"/>
                <a:gd name="T8" fmla="*/ 129 w 129"/>
                <a:gd name="T9" fmla="*/ 35 h 81"/>
                <a:gd name="T10" fmla="*/ 115 w 129"/>
                <a:gd name="T11" fmla="*/ 42 h 81"/>
                <a:gd name="T12" fmla="*/ 86 w 129"/>
                <a:gd name="T13" fmla="*/ 63 h 81"/>
                <a:gd name="T14" fmla="*/ 79 w 129"/>
                <a:gd name="T15" fmla="*/ 69 h 81"/>
                <a:gd name="T16" fmla="*/ 65 w 129"/>
                <a:gd name="T17" fmla="*/ 76 h 81"/>
                <a:gd name="T18" fmla="*/ 45 w 129"/>
                <a:gd name="T19" fmla="*/ 77 h 81"/>
                <a:gd name="T20" fmla="*/ 31 w 129"/>
                <a:gd name="T21" fmla="*/ 57 h 81"/>
                <a:gd name="T22" fmla="*/ 25 w 129"/>
                <a:gd name="T23" fmla="*/ 50 h 81"/>
                <a:gd name="T24" fmla="*/ 7 w 129"/>
                <a:gd name="T25" fmla="*/ 23 h 81"/>
                <a:gd name="T26" fmla="*/ 0 w 129"/>
                <a:gd name="T27" fmla="*/ 12 h 81"/>
                <a:gd name="T28" fmla="*/ 13 w 129"/>
                <a:gd name="T29" fmla="*/ 3 h 81"/>
                <a:gd name="T30" fmla="*/ 21 w 129"/>
                <a:gd name="T31" fmla="*/ 8 h 81"/>
                <a:gd name="T32" fmla="*/ 30 w 129"/>
                <a:gd name="T33" fmla="*/ 29 h 81"/>
                <a:gd name="T34" fmla="*/ 42 w 129"/>
                <a:gd name="T35" fmla="*/ 40 h 81"/>
                <a:gd name="T36" fmla="*/ 50 w 129"/>
                <a:gd name="T3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81">
                  <a:moveTo>
                    <a:pt x="50" y="46"/>
                  </a:moveTo>
                  <a:cubicBezTo>
                    <a:pt x="48" y="58"/>
                    <a:pt x="56" y="66"/>
                    <a:pt x="68" y="65"/>
                  </a:cubicBezTo>
                  <a:cubicBezTo>
                    <a:pt x="77" y="64"/>
                    <a:pt x="86" y="62"/>
                    <a:pt x="91" y="53"/>
                  </a:cubicBezTo>
                  <a:cubicBezTo>
                    <a:pt x="93" y="49"/>
                    <a:pt x="98" y="46"/>
                    <a:pt x="102" y="44"/>
                  </a:cubicBezTo>
                  <a:cubicBezTo>
                    <a:pt x="110" y="40"/>
                    <a:pt x="119" y="35"/>
                    <a:pt x="129" y="35"/>
                  </a:cubicBezTo>
                  <a:cubicBezTo>
                    <a:pt x="125" y="39"/>
                    <a:pt x="119" y="40"/>
                    <a:pt x="115" y="42"/>
                  </a:cubicBezTo>
                  <a:cubicBezTo>
                    <a:pt x="104" y="48"/>
                    <a:pt x="95" y="55"/>
                    <a:pt x="86" y="63"/>
                  </a:cubicBezTo>
                  <a:cubicBezTo>
                    <a:pt x="84" y="65"/>
                    <a:pt x="82" y="68"/>
                    <a:pt x="79" y="69"/>
                  </a:cubicBezTo>
                  <a:cubicBezTo>
                    <a:pt x="74" y="70"/>
                    <a:pt x="69" y="73"/>
                    <a:pt x="65" y="76"/>
                  </a:cubicBezTo>
                  <a:cubicBezTo>
                    <a:pt x="59" y="80"/>
                    <a:pt x="52" y="81"/>
                    <a:pt x="45" y="77"/>
                  </a:cubicBezTo>
                  <a:cubicBezTo>
                    <a:pt x="37" y="72"/>
                    <a:pt x="31" y="67"/>
                    <a:pt x="31" y="57"/>
                  </a:cubicBezTo>
                  <a:cubicBezTo>
                    <a:pt x="31" y="54"/>
                    <a:pt x="28" y="52"/>
                    <a:pt x="25" y="50"/>
                  </a:cubicBezTo>
                  <a:cubicBezTo>
                    <a:pt x="14" y="44"/>
                    <a:pt x="10" y="34"/>
                    <a:pt x="7" y="23"/>
                  </a:cubicBezTo>
                  <a:cubicBezTo>
                    <a:pt x="5" y="19"/>
                    <a:pt x="5" y="14"/>
                    <a:pt x="0" y="12"/>
                  </a:cubicBezTo>
                  <a:cubicBezTo>
                    <a:pt x="3" y="7"/>
                    <a:pt x="8" y="6"/>
                    <a:pt x="13" y="3"/>
                  </a:cubicBezTo>
                  <a:cubicBezTo>
                    <a:pt x="18" y="0"/>
                    <a:pt x="21" y="1"/>
                    <a:pt x="21" y="8"/>
                  </a:cubicBezTo>
                  <a:cubicBezTo>
                    <a:pt x="22" y="16"/>
                    <a:pt x="25" y="23"/>
                    <a:pt x="30" y="29"/>
                  </a:cubicBezTo>
                  <a:cubicBezTo>
                    <a:pt x="32" y="34"/>
                    <a:pt x="36" y="39"/>
                    <a:pt x="42" y="40"/>
                  </a:cubicBezTo>
                  <a:cubicBezTo>
                    <a:pt x="46" y="40"/>
                    <a:pt x="48" y="44"/>
                    <a:pt x="50" y="46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4" name="Freeform 3442"/>
            <p:cNvSpPr/>
            <p:nvPr/>
          </p:nvSpPr>
          <p:spPr bwMode="auto">
            <a:xfrm>
              <a:off x="6947" y="3102"/>
              <a:ext cx="12" cy="4"/>
            </a:xfrm>
            <a:custGeom>
              <a:avLst/>
              <a:gdLst>
                <a:gd name="T0" fmla="*/ 2 w 8"/>
                <a:gd name="T1" fmla="*/ 0 h 3"/>
                <a:gd name="T2" fmla="*/ 8 w 8"/>
                <a:gd name="T3" fmla="*/ 2 h 3"/>
                <a:gd name="T4" fmla="*/ 0 w 8"/>
                <a:gd name="T5" fmla="*/ 2 h 3"/>
                <a:gd name="T6" fmla="*/ 2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2" y="0"/>
                  </a:moveTo>
                  <a:cubicBezTo>
                    <a:pt x="4" y="0"/>
                    <a:pt x="6" y="0"/>
                    <a:pt x="8" y="2"/>
                  </a:cubicBezTo>
                  <a:cubicBezTo>
                    <a:pt x="5" y="3"/>
                    <a:pt x="3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98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5" name="Freeform 3443"/>
            <p:cNvSpPr/>
            <p:nvPr/>
          </p:nvSpPr>
          <p:spPr bwMode="auto">
            <a:xfrm>
              <a:off x="6968" y="3108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6" name="Freeform 3444"/>
            <p:cNvSpPr/>
            <p:nvPr/>
          </p:nvSpPr>
          <p:spPr bwMode="auto">
            <a:xfrm>
              <a:off x="6994" y="3093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7" name="Freeform 3445"/>
            <p:cNvSpPr/>
            <p:nvPr/>
          </p:nvSpPr>
          <p:spPr bwMode="auto">
            <a:xfrm>
              <a:off x="6988" y="3096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8" name="Freeform 3446"/>
            <p:cNvSpPr/>
            <p:nvPr/>
          </p:nvSpPr>
          <p:spPr bwMode="auto">
            <a:xfrm>
              <a:off x="6829" y="318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9" name="Freeform 3447"/>
            <p:cNvSpPr/>
            <p:nvPr/>
          </p:nvSpPr>
          <p:spPr bwMode="auto">
            <a:xfrm>
              <a:off x="6827" y="3189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E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0" name="Freeform 3448"/>
            <p:cNvSpPr/>
            <p:nvPr/>
          </p:nvSpPr>
          <p:spPr bwMode="auto">
            <a:xfrm>
              <a:off x="6976" y="31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1" name="Freeform 3449"/>
            <p:cNvSpPr/>
            <p:nvPr/>
          </p:nvSpPr>
          <p:spPr bwMode="auto">
            <a:xfrm>
              <a:off x="6979" y="31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2" name="Freeform 3450"/>
            <p:cNvSpPr/>
            <p:nvPr/>
          </p:nvSpPr>
          <p:spPr bwMode="auto">
            <a:xfrm>
              <a:off x="6985" y="30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C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3" name="Freeform 3451"/>
            <p:cNvSpPr/>
            <p:nvPr/>
          </p:nvSpPr>
          <p:spPr bwMode="auto">
            <a:xfrm>
              <a:off x="6884" y="3475"/>
              <a:ext cx="237" cy="71"/>
            </a:xfrm>
            <a:custGeom>
              <a:avLst/>
              <a:gdLst>
                <a:gd name="T0" fmla="*/ 8 w 158"/>
                <a:gd name="T1" fmla="*/ 39 h 47"/>
                <a:gd name="T2" fmla="*/ 3 w 158"/>
                <a:gd name="T3" fmla="*/ 31 h 47"/>
                <a:gd name="T4" fmla="*/ 1 w 158"/>
                <a:gd name="T5" fmla="*/ 27 h 47"/>
                <a:gd name="T6" fmla="*/ 4 w 158"/>
                <a:gd name="T7" fmla="*/ 21 h 47"/>
                <a:gd name="T8" fmla="*/ 8 w 158"/>
                <a:gd name="T9" fmla="*/ 23 h 47"/>
                <a:gd name="T10" fmla="*/ 17 w 158"/>
                <a:gd name="T11" fmla="*/ 21 h 47"/>
                <a:gd name="T12" fmla="*/ 13 w 158"/>
                <a:gd name="T13" fmla="*/ 9 h 47"/>
                <a:gd name="T14" fmla="*/ 13 w 158"/>
                <a:gd name="T15" fmla="*/ 5 h 47"/>
                <a:gd name="T16" fmla="*/ 30 w 158"/>
                <a:gd name="T17" fmla="*/ 1 h 47"/>
                <a:gd name="T18" fmla="*/ 37 w 158"/>
                <a:gd name="T19" fmla="*/ 10 h 47"/>
                <a:gd name="T20" fmla="*/ 62 w 158"/>
                <a:gd name="T21" fmla="*/ 5 h 47"/>
                <a:gd name="T22" fmla="*/ 71 w 158"/>
                <a:gd name="T23" fmla="*/ 5 h 47"/>
                <a:gd name="T24" fmla="*/ 77 w 158"/>
                <a:gd name="T25" fmla="*/ 8 h 47"/>
                <a:gd name="T26" fmla="*/ 118 w 158"/>
                <a:gd name="T27" fmla="*/ 8 h 47"/>
                <a:gd name="T28" fmla="*/ 127 w 158"/>
                <a:gd name="T29" fmla="*/ 10 h 47"/>
                <a:gd name="T30" fmla="*/ 152 w 158"/>
                <a:gd name="T31" fmla="*/ 8 h 47"/>
                <a:gd name="T32" fmla="*/ 155 w 158"/>
                <a:gd name="T33" fmla="*/ 7 h 47"/>
                <a:gd name="T34" fmla="*/ 147 w 158"/>
                <a:gd name="T35" fmla="*/ 27 h 47"/>
                <a:gd name="T36" fmla="*/ 128 w 158"/>
                <a:gd name="T37" fmla="*/ 35 h 47"/>
                <a:gd name="T38" fmla="*/ 117 w 158"/>
                <a:gd name="T39" fmla="*/ 38 h 47"/>
                <a:gd name="T40" fmla="*/ 89 w 158"/>
                <a:gd name="T41" fmla="*/ 45 h 47"/>
                <a:gd name="T42" fmla="*/ 52 w 158"/>
                <a:gd name="T43" fmla="*/ 47 h 47"/>
                <a:gd name="T44" fmla="*/ 13 w 158"/>
                <a:gd name="T45" fmla="*/ 42 h 47"/>
                <a:gd name="T46" fmla="*/ 8 w 158"/>
                <a:gd name="T47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8" h="47">
                  <a:moveTo>
                    <a:pt x="8" y="39"/>
                  </a:moveTo>
                  <a:cubicBezTo>
                    <a:pt x="6" y="36"/>
                    <a:pt x="4" y="34"/>
                    <a:pt x="3" y="31"/>
                  </a:cubicBezTo>
                  <a:cubicBezTo>
                    <a:pt x="2" y="30"/>
                    <a:pt x="1" y="28"/>
                    <a:pt x="1" y="27"/>
                  </a:cubicBezTo>
                  <a:cubicBezTo>
                    <a:pt x="0" y="24"/>
                    <a:pt x="1" y="22"/>
                    <a:pt x="4" y="21"/>
                  </a:cubicBezTo>
                  <a:cubicBezTo>
                    <a:pt x="6" y="20"/>
                    <a:pt x="7" y="22"/>
                    <a:pt x="8" y="23"/>
                  </a:cubicBezTo>
                  <a:cubicBezTo>
                    <a:pt x="13" y="29"/>
                    <a:pt x="15" y="28"/>
                    <a:pt x="17" y="21"/>
                  </a:cubicBezTo>
                  <a:cubicBezTo>
                    <a:pt x="19" y="16"/>
                    <a:pt x="20" y="11"/>
                    <a:pt x="13" y="9"/>
                  </a:cubicBezTo>
                  <a:cubicBezTo>
                    <a:pt x="10" y="9"/>
                    <a:pt x="11" y="6"/>
                    <a:pt x="13" y="5"/>
                  </a:cubicBezTo>
                  <a:cubicBezTo>
                    <a:pt x="19" y="5"/>
                    <a:pt x="24" y="2"/>
                    <a:pt x="30" y="1"/>
                  </a:cubicBezTo>
                  <a:cubicBezTo>
                    <a:pt x="35" y="0"/>
                    <a:pt x="36" y="1"/>
                    <a:pt x="37" y="10"/>
                  </a:cubicBezTo>
                  <a:cubicBezTo>
                    <a:pt x="45" y="7"/>
                    <a:pt x="54" y="10"/>
                    <a:pt x="62" y="5"/>
                  </a:cubicBezTo>
                  <a:cubicBezTo>
                    <a:pt x="65" y="4"/>
                    <a:pt x="68" y="5"/>
                    <a:pt x="71" y="5"/>
                  </a:cubicBezTo>
                  <a:cubicBezTo>
                    <a:pt x="73" y="6"/>
                    <a:pt x="74" y="8"/>
                    <a:pt x="77" y="8"/>
                  </a:cubicBezTo>
                  <a:cubicBezTo>
                    <a:pt x="90" y="6"/>
                    <a:pt x="104" y="10"/>
                    <a:pt x="118" y="8"/>
                  </a:cubicBezTo>
                  <a:cubicBezTo>
                    <a:pt x="121" y="8"/>
                    <a:pt x="124" y="9"/>
                    <a:pt x="127" y="10"/>
                  </a:cubicBezTo>
                  <a:cubicBezTo>
                    <a:pt x="136" y="14"/>
                    <a:pt x="144" y="14"/>
                    <a:pt x="152" y="8"/>
                  </a:cubicBezTo>
                  <a:cubicBezTo>
                    <a:pt x="153" y="7"/>
                    <a:pt x="154" y="7"/>
                    <a:pt x="155" y="7"/>
                  </a:cubicBezTo>
                  <a:cubicBezTo>
                    <a:pt x="158" y="16"/>
                    <a:pt x="152" y="22"/>
                    <a:pt x="147" y="27"/>
                  </a:cubicBezTo>
                  <a:cubicBezTo>
                    <a:pt x="142" y="32"/>
                    <a:pt x="136" y="36"/>
                    <a:pt x="128" y="35"/>
                  </a:cubicBezTo>
                  <a:cubicBezTo>
                    <a:pt x="124" y="35"/>
                    <a:pt x="121" y="37"/>
                    <a:pt x="117" y="38"/>
                  </a:cubicBezTo>
                  <a:cubicBezTo>
                    <a:pt x="108" y="43"/>
                    <a:pt x="99" y="44"/>
                    <a:pt x="89" y="45"/>
                  </a:cubicBezTo>
                  <a:cubicBezTo>
                    <a:pt x="77" y="47"/>
                    <a:pt x="64" y="46"/>
                    <a:pt x="52" y="47"/>
                  </a:cubicBezTo>
                  <a:cubicBezTo>
                    <a:pt x="39" y="45"/>
                    <a:pt x="27" y="39"/>
                    <a:pt x="13" y="42"/>
                  </a:cubicBezTo>
                  <a:cubicBezTo>
                    <a:pt x="11" y="42"/>
                    <a:pt x="9" y="41"/>
                    <a:pt x="8" y="39"/>
                  </a:cubicBezTo>
                  <a:close/>
                </a:path>
              </a:pathLst>
            </a:custGeom>
            <a:solidFill>
              <a:srgbClr val="FE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4" name="Freeform 3452"/>
            <p:cNvSpPr/>
            <p:nvPr/>
          </p:nvSpPr>
          <p:spPr bwMode="auto">
            <a:xfrm>
              <a:off x="6959" y="3315"/>
              <a:ext cx="396" cy="168"/>
            </a:xfrm>
            <a:custGeom>
              <a:avLst/>
              <a:gdLst>
                <a:gd name="T0" fmla="*/ 21 w 264"/>
                <a:gd name="T1" fmla="*/ 112 h 112"/>
                <a:gd name="T2" fmla="*/ 11 w 264"/>
                <a:gd name="T3" fmla="*/ 107 h 112"/>
                <a:gd name="T4" fmla="*/ 0 w 264"/>
                <a:gd name="T5" fmla="*/ 104 h 112"/>
                <a:gd name="T6" fmla="*/ 3 w 264"/>
                <a:gd name="T7" fmla="*/ 101 h 112"/>
                <a:gd name="T8" fmla="*/ 22 w 264"/>
                <a:gd name="T9" fmla="*/ 102 h 112"/>
                <a:gd name="T10" fmla="*/ 103 w 264"/>
                <a:gd name="T11" fmla="*/ 84 h 112"/>
                <a:gd name="T12" fmla="*/ 106 w 264"/>
                <a:gd name="T13" fmla="*/ 82 h 112"/>
                <a:gd name="T14" fmla="*/ 112 w 264"/>
                <a:gd name="T15" fmla="*/ 80 h 112"/>
                <a:gd name="T16" fmla="*/ 127 w 264"/>
                <a:gd name="T17" fmla="*/ 72 h 112"/>
                <a:gd name="T18" fmla="*/ 135 w 264"/>
                <a:gd name="T19" fmla="*/ 67 h 112"/>
                <a:gd name="T20" fmla="*/ 137 w 264"/>
                <a:gd name="T21" fmla="*/ 65 h 112"/>
                <a:gd name="T22" fmla="*/ 139 w 264"/>
                <a:gd name="T23" fmla="*/ 63 h 112"/>
                <a:gd name="T24" fmla="*/ 141 w 264"/>
                <a:gd name="T25" fmla="*/ 63 h 112"/>
                <a:gd name="T26" fmla="*/ 168 w 264"/>
                <a:gd name="T27" fmla="*/ 40 h 112"/>
                <a:gd name="T28" fmla="*/ 170 w 264"/>
                <a:gd name="T29" fmla="*/ 38 h 112"/>
                <a:gd name="T30" fmla="*/ 173 w 264"/>
                <a:gd name="T31" fmla="*/ 35 h 112"/>
                <a:gd name="T32" fmla="*/ 174 w 264"/>
                <a:gd name="T33" fmla="*/ 33 h 112"/>
                <a:gd name="T34" fmla="*/ 176 w 264"/>
                <a:gd name="T35" fmla="*/ 31 h 112"/>
                <a:gd name="T36" fmla="*/ 177 w 264"/>
                <a:gd name="T37" fmla="*/ 31 h 112"/>
                <a:gd name="T38" fmla="*/ 178 w 264"/>
                <a:gd name="T39" fmla="*/ 29 h 112"/>
                <a:gd name="T40" fmla="*/ 179 w 264"/>
                <a:gd name="T41" fmla="*/ 28 h 112"/>
                <a:gd name="T42" fmla="*/ 181 w 264"/>
                <a:gd name="T43" fmla="*/ 27 h 112"/>
                <a:gd name="T44" fmla="*/ 183 w 264"/>
                <a:gd name="T45" fmla="*/ 25 h 112"/>
                <a:gd name="T46" fmla="*/ 202 w 264"/>
                <a:gd name="T47" fmla="*/ 10 h 112"/>
                <a:gd name="T48" fmla="*/ 205 w 264"/>
                <a:gd name="T49" fmla="*/ 9 h 112"/>
                <a:gd name="T50" fmla="*/ 249 w 264"/>
                <a:gd name="T51" fmla="*/ 1 h 112"/>
                <a:gd name="T52" fmla="*/ 258 w 264"/>
                <a:gd name="T53" fmla="*/ 18 h 112"/>
                <a:gd name="T54" fmla="*/ 242 w 264"/>
                <a:gd name="T55" fmla="*/ 42 h 112"/>
                <a:gd name="T56" fmla="*/ 224 w 264"/>
                <a:gd name="T57" fmla="*/ 53 h 112"/>
                <a:gd name="T58" fmla="*/ 206 w 264"/>
                <a:gd name="T59" fmla="*/ 78 h 112"/>
                <a:gd name="T60" fmla="*/ 201 w 264"/>
                <a:gd name="T61" fmla="*/ 85 h 112"/>
                <a:gd name="T62" fmla="*/ 212 w 264"/>
                <a:gd name="T63" fmla="*/ 62 h 112"/>
                <a:gd name="T64" fmla="*/ 238 w 264"/>
                <a:gd name="T65" fmla="*/ 32 h 112"/>
                <a:gd name="T66" fmla="*/ 191 w 264"/>
                <a:gd name="T67" fmla="*/ 42 h 112"/>
                <a:gd name="T68" fmla="*/ 166 w 264"/>
                <a:gd name="T69" fmla="*/ 62 h 112"/>
                <a:gd name="T70" fmla="*/ 150 w 264"/>
                <a:gd name="T71" fmla="*/ 87 h 112"/>
                <a:gd name="T72" fmla="*/ 143 w 264"/>
                <a:gd name="T73" fmla="*/ 86 h 112"/>
                <a:gd name="T74" fmla="*/ 144 w 264"/>
                <a:gd name="T75" fmla="*/ 80 h 112"/>
                <a:gd name="T76" fmla="*/ 146 w 264"/>
                <a:gd name="T77" fmla="*/ 77 h 112"/>
                <a:gd name="T78" fmla="*/ 145 w 264"/>
                <a:gd name="T79" fmla="*/ 75 h 112"/>
                <a:gd name="T80" fmla="*/ 143 w 264"/>
                <a:gd name="T81" fmla="*/ 74 h 112"/>
                <a:gd name="T82" fmla="*/ 134 w 264"/>
                <a:gd name="T83" fmla="*/ 80 h 112"/>
                <a:gd name="T84" fmla="*/ 104 w 264"/>
                <a:gd name="T85" fmla="*/ 96 h 112"/>
                <a:gd name="T86" fmla="*/ 74 w 264"/>
                <a:gd name="T87" fmla="*/ 106 h 112"/>
                <a:gd name="T88" fmla="*/ 59 w 264"/>
                <a:gd name="T89" fmla="*/ 108 h 112"/>
                <a:gd name="T90" fmla="*/ 21 w 264"/>
                <a:gd name="T91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4" h="112">
                  <a:moveTo>
                    <a:pt x="21" y="112"/>
                  </a:moveTo>
                  <a:cubicBezTo>
                    <a:pt x="18" y="108"/>
                    <a:pt x="14" y="108"/>
                    <a:pt x="11" y="107"/>
                  </a:cubicBezTo>
                  <a:cubicBezTo>
                    <a:pt x="7" y="106"/>
                    <a:pt x="3" y="107"/>
                    <a:pt x="0" y="104"/>
                  </a:cubicBezTo>
                  <a:cubicBezTo>
                    <a:pt x="1" y="102"/>
                    <a:pt x="2" y="101"/>
                    <a:pt x="3" y="101"/>
                  </a:cubicBezTo>
                  <a:cubicBezTo>
                    <a:pt x="10" y="98"/>
                    <a:pt x="16" y="102"/>
                    <a:pt x="22" y="102"/>
                  </a:cubicBezTo>
                  <a:cubicBezTo>
                    <a:pt x="51" y="102"/>
                    <a:pt x="78" y="98"/>
                    <a:pt x="103" y="84"/>
                  </a:cubicBezTo>
                  <a:cubicBezTo>
                    <a:pt x="104" y="83"/>
                    <a:pt x="105" y="83"/>
                    <a:pt x="106" y="82"/>
                  </a:cubicBezTo>
                  <a:cubicBezTo>
                    <a:pt x="108" y="81"/>
                    <a:pt x="110" y="81"/>
                    <a:pt x="112" y="80"/>
                  </a:cubicBezTo>
                  <a:cubicBezTo>
                    <a:pt x="117" y="78"/>
                    <a:pt x="121" y="73"/>
                    <a:pt x="127" y="72"/>
                  </a:cubicBezTo>
                  <a:cubicBezTo>
                    <a:pt x="130" y="71"/>
                    <a:pt x="133" y="70"/>
                    <a:pt x="135" y="67"/>
                  </a:cubicBezTo>
                  <a:cubicBezTo>
                    <a:pt x="135" y="66"/>
                    <a:pt x="136" y="65"/>
                    <a:pt x="137" y="65"/>
                  </a:cubicBezTo>
                  <a:cubicBezTo>
                    <a:pt x="137" y="64"/>
                    <a:pt x="138" y="64"/>
                    <a:pt x="139" y="63"/>
                  </a:cubicBezTo>
                  <a:cubicBezTo>
                    <a:pt x="140" y="63"/>
                    <a:pt x="141" y="63"/>
                    <a:pt x="141" y="63"/>
                  </a:cubicBezTo>
                  <a:cubicBezTo>
                    <a:pt x="154" y="59"/>
                    <a:pt x="161" y="49"/>
                    <a:pt x="168" y="40"/>
                  </a:cubicBezTo>
                  <a:cubicBezTo>
                    <a:pt x="169" y="39"/>
                    <a:pt x="169" y="39"/>
                    <a:pt x="170" y="38"/>
                  </a:cubicBezTo>
                  <a:cubicBezTo>
                    <a:pt x="171" y="37"/>
                    <a:pt x="172" y="36"/>
                    <a:pt x="173" y="35"/>
                  </a:cubicBezTo>
                  <a:cubicBezTo>
                    <a:pt x="173" y="34"/>
                    <a:pt x="174" y="34"/>
                    <a:pt x="174" y="33"/>
                  </a:cubicBezTo>
                  <a:cubicBezTo>
                    <a:pt x="175" y="32"/>
                    <a:pt x="175" y="32"/>
                    <a:pt x="176" y="31"/>
                  </a:cubicBezTo>
                  <a:cubicBezTo>
                    <a:pt x="176" y="31"/>
                    <a:pt x="176" y="31"/>
                    <a:pt x="177" y="31"/>
                  </a:cubicBezTo>
                  <a:cubicBezTo>
                    <a:pt x="177" y="30"/>
                    <a:pt x="178" y="29"/>
                    <a:pt x="178" y="29"/>
                  </a:cubicBezTo>
                  <a:cubicBezTo>
                    <a:pt x="178" y="29"/>
                    <a:pt x="179" y="28"/>
                    <a:pt x="179" y="28"/>
                  </a:cubicBezTo>
                  <a:cubicBezTo>
                    <a:pt x="180" y="27"/>
                    <a:pt x="180" y="27"/>
                    <a:pt x="181" y="27"/>
                  </a:cubicBezTo>
                  <a:cubicBezTo>
                    <a:pt x="182" y="26"/>
                    <a:pt x="182" y="26"/>
                    <a:pt x="183" y="25"/>
                  </a:cubicBezTo>
                  <a:cubicBezTo>
                    <a:pt x="190" y="21"/>
                    <a:pt x="195" y="14"/>
                    <a:pt x="202" y="10"/>
                  </a:cubicBezTo>
                  <a:cubicBezTo>
                    <a:pt x="203" y="9"/>
                    <a:pt x="204" y="9"/>
                    <a:pt x="205" y="9"/>
                  </a:cubicBezTo>
                  <a:cubicBezTo>
                    <a:pt x="219" y="2"/>
                    <a:pt x="234" y="1"/>
                    <a:pt x="249" y="1"/>
                  </a:cubicBezTo>
                  <a:cubicBezTo>
                    <a:pt x="261" y="0"/>
                    <a:pt x="264" y="8"/>
                    <a:pt x="258" y="18"/>
                  </a:cubicBezTo>
                  <a:cubicBezTo>
                    <a:pt x="253" y="26"/>
                    <a:pt x="245" y="33"/>
                    <a:pt x="242" y="42"/>
                  </a:cubicBezTo>
                  <a:cubicBezTo>
                    <a:pt x="236" y="47"/>
                    <a:pt x="229" y="49"/>
                    <a:pt x="224" y="53"/>
                  </a:cubicBezTo>
                  <a:cubicBezTo>
                    <a:pt x="216" y="60"/>
                    <a:pt x="211" y="69"/>
                    <a:pt x="206" y="78"/>
                  </a:cubicBezTo>
                  <a:cubicBezTo>
                    <a:pt x="205" y="80"/>
                    <a:pt x="204" y="83"/>
                    <a:pt x="201" y="85"/>
                  </a:cubicBezTo>
                  <a:cubicBezTo>
                    <a:pt x="201" y="75"/>
                    <a:pt x="206" y="68"/>
                    <a:pt x="212" y="62"/>
                  </a:cubicBezTo>
                  <a:cubicBezTo>
                    <a:pt x="220" y="52"/>
                    <a:pt x="226" y="41"/>
                    <a:pt x="238" y="32"/>
                  </a:cubicBezTo>
                  <a:cubicBezTo>
                    <a:pt x="220" y="30"/>
                    <a:pt x="205" y="29"/>
                    <a:pt x="191" y="42"/>
                  </a:cubicBezTo>
                  <a:cubicBezTo>
                    <a:pt x="184" y="49"/>
                    <a:pt x="174" y="55"/>
                    <a:pt x="166" y="62"/>
                  </a:cubicBezTo>
                  <a:cubicBezTo>
                    <a:pt x="157" y="68"/>
                    <a:pt x="152" y="76"/>
                    <a:pt x="150" y="87"/>
                  </a:cubicBezTo>
                  <a:cubicBezTo>
                    <a:pt x="148" y="87"/>
                    <a:pt x="145" y="89"/>
                    <a:pt x="143" y="86"/>
                  </a:cubicBezTo>
                  <a:cubicBezTo>
                    <a:pt x="142" y="84"/>
                    <a:pt x="142" y="82"/>
                    <a:pt x="144" y="80"/>
                  </a:cubicBezTo>
                  <a:cubicBezTo>
                    <a:pt x="144" y="79"/>
                    <a:pt x="145" y="78"/>
                    <a:pt x="146" y="77"/>
                  </a:cubicBezTo>
                  <a:cubicBezTo>
                    <a:pt x="146" y="76"/>
                    <a:pt x="146" y="75"/>
                    <a:pt x="145" y="75"/>
                  </a:cubicBezTo>
                  <a:cubicBezTo>
                    <a:pt x="145" y="74"/>
                    <a:pt x="143" y="74"/>
                    <a:pt x="143" y="74"/>
                  </a:cubicBezTo>
                  <a:cubicBezTo>
                    <a:pt x="140" y="76"/>
                    <a:pt x="136" y="78"/>
                    <a:pt x="134" y="80"/>
                  </a:cubicBezTo>
                  <a:cubicBezTo>
                    <a:pt x="126" y="90"/>
                    <a:pt x="115" y="93"/>
                    <a:pt x="104" y="96"/>
                  </a:cubicBezTo>
                  <a:cubicBezTo>
                    <a:pt x="94" y="99"/>
                    <a:pt x="84" y="103"/>
                    <a:pt x="74" y="106"/>
                  </a:cubicBezTo>
                  <a:cubicBezTo>
                    <a:pt x="69" y="107"/>
                    <a:pt x="64" y="108"/>
                    <a:pt x="59" y="108"/>
                  </a:cubicBezTo>
                  <a:cubicBezTo>
                    <a:pt x="46" y="107"/>
                    <a:pt x="33" y="108"/>
                    <a:pt x="21" y="112"/>
                  </a:cubicBezTo>
                  <a:close/>
                </a:path>
              </a:pathLst>
            </a:custGeom>
            <a:solidFill>
              <a:srgbClr val="FD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5" name="Freeform 3453"/>
            <p:cNvSpPr/>
            <p:nvPr/>
          </p:nvSpPr>
          <p:spPr bwMode="auto">
            <a:xfrm>
              <a:off x="7087" y="3495"/>
              <a:ext cx="88" cy="72"/>
            </a:xfrm>
            <a:custGeom>
              <a:avLst/>
              <a:gdLst>
                <a:gd name="T0" fmla="*/ 28 w 59"/>
                <a:gd name="T1" fmla="*/ 47 h 48"/>
                <a:gd name="T2" fmla="*/ 0 w 59"/>
                <a:gd name="T3" fmla="*/ 43 h 48"/>
                <a:gd name="T4" fmla="*/ 13 w 59"/>
                <a:gd name="T5" fmla="*/ 38 h 48"/>
                <a:gd name="T6" fmla="*/ 25 w 59"/>
                <a:gd name="T7" fmla="*/ 26 h 48"/>
                <a:gd name="T8" fmla="*/ 30 w 59"/>
                <a:gd name="T9" fmla="*/ 15 h 48"/>
                <a:gd name="T10" fmla="*/ 52 w 59"/>
                <a:gd name="T11" fmla="*/ 3 h 48"/>
                <a:gd name="T12" fmla="*/ 57 w 59"/>
                <a:gd name="T13" fmla="*/ 1 h 48"/>
                <a:gd name="T14" fmla="*/ 59 w 59"/>
                <a:gd name="T15" fmla="*/ 7 h 48"/>
                <a:gd name="T16" fmla="*/ 56 w 59"/>
                <a:gd name="T17" fmla="*/ 17 h 48"/>
                <a:gd name="T18" fmla="*/ 32 w 59"/>
                <a:gd name="T19" fmla="*/ 46 h 48"/>
                <a:gd name="T20" fmla="*/ 28 w 59"/>
                <a:gd name="T2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8">
                  <a:moveTo>
                    <a:pt x="28" y="47"/>
                  </a:moveTo>
                  <a:cubicBezTo>
                    <a:pt x="19" y="48"/>
                    <a:pt x="11" y="46"/>
                    <a:pt x="0" y="43"/>
                  </a:cubicBezTo>
                  <a:cubicBezTo>
                    <a:pt x="6" y="41"/>
                    <a:pt x="9" y="39"/>
                    <a:pt x="13" y="38"/>
                  </a:cubicBezTo>
                  <a:cubicBezTo>
                    <a:pt x="20" y="37"/>
                    <a:pt x="24" y="32"/>
                    <a:pt x="25" y="26"/>
                  </a:cubicBezTo>
                  <a:cubicBezTo>
                    <a:pt x="26" y="22"/>
                    <a:pt x="27" y="18"/>
                    <a:pt x="30" y="15"/>
                  </a:cubicBezTo>
                  <a:cubicBezTo>
                    <a:pt x="39" y="14"/>
                    <a:pt x="44" y="7"/>
                    <a:pt x="52" y="3"/>
                  </a:cubicBezTo>
                  <a:cubicBezTo>
                    <a:pt x="53" y="2"/>
                    <a:pt x="55" y="0"/>
                    <a:pt x="57" y="1"/>
                  </a:cubicBezTo>
                  <a:cubicBezTo>
                    <a:pt x="59" y="2"/>
                    <a:pt x="59" y="5"/>
                    <a:pt x="59" y="7"/>
                  </a:cubicBezTo>
                  <a:cubicBezTo>
                    <a:pt x="59" y="11"/>
                    <a:pt x="58" y="14"/>
                    <a:pt x="56" y="17"/>
                  </a:cubicBezTo>
                  <a:cubicBezTo>
                    <a:pt x="50" y="28"/>
                    <a:pt x="42" y="38"/>
                    <a:pt x="32" y="46"/>
                  </a:cubicBezTo>
                  <a:cubicBezTo>
                    <a:pt x="31" y="47"/>
                    <a:pt x="29" y="47"/>
                    <a:pt x="28" y="47"/>
                  </a:cubicBezTo>
                  <a:close/>
                </a:path>
              </a:pathLst>
            </a:custGeom>
            <a:solidFill>
              <a:srgbClr val="FDF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6" name="Freeform 3454"/>
            <p:cNvSpPr/>
            <p:nvPr/>
          </p:nvSpPr>
          <p:spPr bwMode="auto">
            <a:xfrm>
              <a:off x="7313" y="3387"/>
              <a:ext cx="116" cy="106"/>
            </a:xfrm>
            <a:custGeom>
              <a:avLst/>
              <a:gdLst>
                <a:gd name="T0" fmla="*/ 77 w 77"/>
                <a:gd name="T1" fmla="*/ 71 h 71"/>
                <a:gd name="T2" fmla="*/ 49 w 77"/>
                <a:gd name="T3" fmla="*/ 60 h 71"/>
                <a:gd name="T4" fmla="*/ 50 w 77"/>
                <a:gd name="T5" fmla="*/ 66 h 71"/>
                <a:gd name="T6" fmla="*/ 44 w 77"/>
                <a:gd name="T7" fmla="*/ 63 h 71"/>
                <a:gd name="T8" fmla="*/ 18 w 77"/>
                <a:gd name="T9" fmla="*/ 27 h 71"/>
                <a:gd name="T10" fmla="*/ 0 w 77"/>
                <a:gd name="T11" fmla="*/ 17 h 71"/>
                <a:gd name="T12" fmla="*/ 10 w 77"/>
                <a:gd name="T13" fmla="*/ 0 h 71"/>
                <a:gd name="T14" fmla="*/ 12 w 77"/>
                <a:gd name="T15" fmla="*/ 0 h 71"/>
                <a:gd name="T16" fmla="*/ 13 w 77"/>
                <a:gd name="T17" fmla="*/ 1 h 71"/>
                <a:gd name="T18" fmla="*/ 15 w 77"/>
                <a:gd name="T19" fmla="*/ 2 h 71"/>
                <a:gd name="T20" fmla="*/ 16 w 77"/>
                <a:gd name="T21" fmla="*/ 5 h 71"/>
                <a:gd name="T22" fmla="*/ 30 w 77"/>
                <a:gd name="T23" fmla="*/ 20 h 71"/>
                <a:gd name="T24" fmla="*/ 31 w 77"/>
                <a:gd name="T25" fmla="*/ 31 h 71"/>
                <a:gd name="T26" fmla="*/ 54 w 77"/>
                <a:gd name="T27" fmla="*/ 58 h 71"/>
                <a:gd name="T28" fmla="*/ 77 w 77"/>
                <a:gd name="T2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1">
                  <a:moveTo>
                    <a:pt x="77" y="71"/>
                  </a:moveTo>
                  <a:cubicBezTo>
                    <a:pt x="66" y="71"/>
                    <a:pt x="58" y="64"/>
                    <a:pt x="49" y="60"/>
                  </a:cubicBezTo>
                  <a:cubicBezTo>
                    <a:pt x="47" y="62"/>
                    <a:pt x="50" y="64"/>
                    <a:pt x="50" y="66"/>
                  </a:cubicBezTo>
                  <a:cubicBezTo>
                    <a:pt x="48" y="65"/>
                    <a:pt x="46" y="64"/>
                    <a:pt x="44" y="63"/>
                  </a:cubicBezTo>
                  <a:cubicBezTo>
                    <a:pt x="34" y="52"/>
                    <a:pt x="26" y="39"/>
                    <a:pt x="18" y="27"/>
                  </a:cubicBezTo>
                  <a:cubicBezTo>
                    <a:pt x="13" y="20"/>
                    <a:pt x="8" y="16"/>
                    <a:pt x="0" y="17"/>
                  </a:cubicBezTo>
                  <a:cubicBezTo>
                    <a:pt x="2" y="11"/>
                    <a:pt x="5" y="5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20" y="10"/>
                    <a:pt x="22" y="17"/>
                    <a:pt x="30" y="20"/>
                  </a:cubicBezTo>
                  <a:cubicBezTo>
                    <a:pt x="33" y="23"/>
                    <a:pt x="34" y="27"/>
                    <a:pt x="31" y="31"/>
                  </a:cubicBezTo>
                  <a:cubicBezTo>
                    <a:pt x="34" y="44"/>
                    <a:pt x="43" y="52"/>
                    <a:pt x="54" y="58"/>
                  </a:cubicBezTo>
                  <a:cubicBezTo>
                    <a:pt x="62" y="62"/>
                    <a:pt x="69" y="67"/>
                    <a:pt x="77" y="71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7" name="Freeform 3455"/>
            <p:cNvSpPr/>
            <p:nvPr/>
          </p:nvSpPr>
          <p:spPr bwMode="auto">
            <a:xfrm>
              <a:off x="6781" y="3252"/>
              <a:ext cx="262" cy="181"/>
            </a:xfrm>
            <a:custGeom>
              <a:avLst/>
              <a:gdLst>
                <a:gd name="T0" fmla="*/ 31 w 175"/>
                <a:gd name="T1" fmla="*/ 96 h 121"/>
                <a:gd name="T2" fmla="*/ 27 w 175"/>
                <a:gd name="T3" fmla="*/ 79 h 121"/>
                <a:gd name="T4" fmla="*/ 48 w 175"/>
                <a:gd name="T5" fmla="*/ 76 h 121"/>
                <a:gd name="T6" fmla="*/ 5 w 175"/>
                <a:gd name="T7" fmla="*/ 44 h 121"/>
                <a:gd name="T8" fmla="*/ 0 w 175"/>
                <a:gd name="T9" fmla="*/ 33 h 121"/>
                <a:gd name="T10" fmla="*/ 10 w 175"/>
                <a:gd name="T11" fmla="*/ 0 h 121"/>
                <a:gd name="T12" fmla="*/ 27 w 175"/>
                <a:gd name="T13" fmla="*/ 23 h 121"/>
                <a:gd name="T14" fmla="*/ 28 w 175"/>
                <a:gd name="T15" fmla="*/ 26 h 121"/>
                <a:gd name="T16" fmla="*/ 53 w 175"/>
                <a:gd name="T17" fmla="*/ 50 h 121"/>
                <a:gd name="T18" fmla="*/ 74 w 175"/>
                <a:gd name="T19" fmla="*/ 51 h 121"/>
                <a:gd name="T20" fmla="*/ 101 w 175"/>
                <a:gd name="T21" fmla="*/ 41 h 121"/>
                <a:gd name="T22" fmla="*/ 114 w 175"/>
                <a:gd name="T23" fmla="*/ 24 h 121"/>
                <a:gd name="T24" fmla="*/ 127 w 175"/>
                <a:gd name="T25" fmla="*/ 8 h 121"/>
                <a:gd name="T26" fmla="*/ 130 w 175"/>
                <a:gd name="T27" fmla="*/ 9 h 121"/>
                <a:gd name="T28" fmla="*/ 151 w 175"/>
                <a:gd name="T29" fmla="*/ 21 h 121"/>
                <a:gd name="T30" fmla="*/ 168 w 175"/>
                <a:gd name="T31" fmla="*/ 50 h 121"/>
                <a:gd name="T32" fmla="*/ 161 w 175"/>
                <a:gd name="T33" fmla="*/ 72 h 121"/>
                <a:gd name="T34" fmla="*/ 156 w 175"/>
                <a:gd name="T35" fmla="*/ 76 h 121"/>
                <a:gd name="T36" fmla="*/ 147 w 175"/>
                <a:gd name="T37" fmla="*/ 84 h 121"/>
                <a:gd name="T38" fmla="*/ 139 w 175"/>
                <a:gd name="T39" fmla="*/ 89 h 121"/>
                <a:gd name="T40" fmla="*/ 130 w 175"/>
                <a:gd name="T41" fmla="*/ 97 h 121"/>
                <a:gd name="T42" fmla="*/ 121 w 175"/>
                <a:gd name="T43" fmla="*/ 115 h 121"/>
                <a:gd name="T44" fmla="*/ 121 w 175"/>
                <a:gd name="T45" fmla="*/ 118 h 121"/>
                <a:gd name="T46" fmla="*/ 109 w 175"/>
                <a:gd name="T47" fmla="*/ 117 h 121"/>
                <a:gd name="T48" fmla="*/ 69 w 175"/>
                <a:gd name="T49" fmla="*/ 98 h 121"/>
                <a:gd name="T50" fmla="*/ 51 w 175"/>
                <a:gd name="T51" fmla="*/ 98 h 121"/>
                <a:gd name="T52" fmla="*/ 32 w 175"/>
                <a:gd name="T53" fmla="*/ 100 h 121"/>
                <a:gd name="T54" fmla="*/ 32 w 175"/>
                <a:gd name="T55" fmla="*/ 98 h 121"/>
                <a:gd name="T56" fmla="*/ 31 w 175"/>
                <a:gd name="T57" fmla="*/ 9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121">
                  <a:moveTo>
                    <a:pt x="31" y="96"/>
                  </a:moveTo>
                  <a:cubicBezTo>
                    <a:pt x="28" y="90"/>
                    <a:pt x="24" y="85"/>
                    <a:pt x="27" y="79"/>
                  </a:cubicBezTo>
                  <a:cubicBezTo>
                    <a:pt x="33" y="72"/>
                    <a:pt x="42" y="77"/>
                    <a:pt x="48" y="76"/>
                  </a:cubicBezTo>
                  <a:cubicBezTo>
                    <a:pt x="25" y="75"/>
                    <a:pt x="13" y="64"/>
                    <a:pt x="5" y="44"/>
                  </a:cubicBezTo>
                  <a:cubicBezTo>
                    <a:pt x="3" y="40"/>
                    <a:pt x="2" y="36"/>
                    <a:pt x="0" y="33"/>
                  </a:cubicBezTo>
                  <a:cubicBezTo>
                    <a:pt x="1" y="22"/>
                    <a:pt x="5" y="11"/>
                    <a:pt x="10" y="0"/>
                  </a:cubicBezTo>
                  <a:cubicBezTo>
                    <a:pt x="17" y="8"/>
                    <a:pt x="21" y="17"/>
                    <a:pt x="27" y="23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30" y="40"/>
                    <a:pt x="40" y="47"/>
                    <a:pt x="53" y="50"/>
                  </a:cubicBezTo>
                  <a:cubicBezTo>
                    <a:pt x="60" y="52"/>
                    <a:pt x="67" y="55"/>
                    <a:pt x="74" y="51"/>
                  </a:cubicBezTo>
                  <a:cubicBezTo>
                    <a:pt x="86" y="55"/>
                    <a:pt x="92" y="44"/>
                    <a:pt x="101" y="41"/>
                  </a:cubicBezTo>
                  <a:cubicBezTo>
                    <a:pt x="108" y="38"/>
                    <a:pt x="111" y="30"/>
                    <a:pt x="114" y="24"/>
                  </a:cubicBezTo>
                  <a:cubicBezTo>
                    <a:pt x="117" y="18"/>
                    <a:pt x="122" y="13"/>
                    <a:pt x="127" y="8"/>
                  </a:cubicBezTo>
                  <a:cubicBezTo>
                    <a:pt x="128" y="8"/>
                    <a:pt x="129" y="9"/>
                    <a:pt x="130" y="9"/>
                  </a:cubicBezTo>
                  <a:cubicBezTo>
                    <a:pt x="145" y="7"/>
                    <a:pt x="144" y="8"/>
                    <a:pt x="151" y="21"/>
                  </a:cubicBezTo>
                  <a:cubicBezTo>
                    <a:pt x="156" y="31"/>
                    <a:pt x="161" y="42"/>
                    <a:pt x="168" y="50"/>
                  </a:cubicBezTo>
                  <a:cubicBezTo>
                    <a:pt x="175" y="58"/>
                    <a:pt x="171" y="69"/>
                    <a:pt x="161" y="72"/>
                  </a:cubicBezTo>
                  <a:cubicBezTo>
                    <a:pt x="159" y="73"/>
                    <a:pt x="157" y="73"/>
                    <a:pt x="156" y="76"/>
                  </a:cubicBezTo>
                  <a:cubicBezTo>
                    <a:pt x="155" y="81"/>
                    <a:pt x="151" y="83"/>
                    <a:pt x="147" y="84"/>
                  </a:cubicBezTo>
                  <a:cubicBezTo>
                    <a:pt x="143" y="84"/>
                    <a:pt x="141" y="86"/>
                    <a:pt x="139" y="89"/>
                  </a:cubicBezTo>
                  <a:cubicBezTo>
                    <a:pt x="137" y="93"/>
                    <a:pt x="134" y="95"/>
                    <a:pt x="130" y="97"/>
                  </a:cubicBezTo>
                  <a:cubicBezTo>
                    <a:pt x="119" y="102"/>
                    <a:pt x="119" y="103"/>
                    <a:pt x="121" y="115"/>
                  </a:cubicBezTo>
                  <a:cubicBezTo>
                    <a:pt x="122" y="116"/>
                    <a:pt x="121" y="117"/>
                    <a:pt x="121" y="118"/>
                  </a:cubicBezTo>
                  <a:cubicBezTo>
                    <a:pt x="117" y="121"/>
                    <a:pt x="113" y="119"/>
                    <a:pt x="109" y="117"/>
                  </a:cubicBezTo>
                  <a:cubicBezTo>
                    <a:pt x="96" y="110"/>
                    <a:pt x="82" y="105"/>
                    <a:pt x="69" y="98"/>
                  </a:cubicBezTo>
                  <a:cubicBezTo>
                    <a:pt x="63" y="94"/>
                    <a:pt x="57" y="96"/>
                    <a:pt x="51" y="98"/>
                  </a:cubicBezTo>
                  <a:cubicBezTo>
                    <a:pt x="45" y="101"/>
                    <a:pt x="39" y="104"/>
                    <a:pt x="32" y="100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7"/>
                    <a:pt x="31" y="97"/>
                    <a:pt x="31" y="96"/>
                  </a:cubicBezTo>
                  <a:close/>
                </a:path>
              </a:pathLst>
            </a:custGeom>
            <a:solidFill>
              <a:srgbClr val="FA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8" name="Freeform 3456"/>
            <p:cNvSpPr/>
            <p:nvPr/>
          </p:nvSpPr>
          <p:spPr bwMode="auto">
            <a:xfrm>
              <a:off x="6947" y="3214"/>
              <a:ext cx="233" cy="233"/>
            </a:xfrm>
            <a:custGeom>
              <a:avLst/>
              <a:gdLst>
                <a:gd name="T0" fmla="*/ 10 w 155"/>
                <a:gd name="T1" fmla="*/ 142 h 155"/>
                <a:gd name="T2" fmla="*/ 2 w 155"/>
                <a:gd name="T3" fmla="*/ 136 h 155"/>
                <a:gd name="T4" fmla="*/ 6 w 155"/>
                <a:gd name="T5" fmla="*/ 128 h 155"/>
                <a:gd name="T6" fmla="*/ 15 w 155"/>
                <a:gd name="T7" fmla="*/ 119 h 155"/>
                <a:gd name="T8" fmla="*/ 26 w 155"/>
                <a:gd name="T9" fmla="*/ 110 h 155"/>
                <a:gd name="T10" fmla="*/ 35 w 155"/>
                <a:gd name="T11" fmla="*/ 104 h 155"/>
                <a:gd name="T12" fmla="*/ 42 w 155"/>
                <a:gd name="T13" fmla="*/ 97 h 155"/>
                <a:gd name="T14" fmla="*/ 41 w 155"/>
                <a:gd name="T15" fmla="*/ 93 h 155"/>
                <a:gd name="T16" fmla="*/ 45 w 155"/>
                <a:gd name="T17" fmla="*/ 90 h 155"/>
                <a:gd name="T18" fmla="*/ 53 w 155"/>
                <a:gd name="T19" fmla="*/ 94 h 155"/>
                <a:gd name="T20" fmla="*/ 57 w 155"/>
                <a:gd name="T21" fmla="*/ 83 h 155"/>
                <a:gd name="T22" fmla="*/ 56 w 155"/>
                <a:gd name="T23" fmla="*/ 79 h 155"/>
                <a:gd name="T24" fmla="*/ 42 w 155"/>
                <a:gd name="T25" fmla="*/ 58 h 155"/>
                <a:gd name="T26" fmla="*/ 34 w 155"/>
                <a:gd name="T27" fmla="*/ 41 h 155"/>
                <a:gd name="T28" fmla="*/ 25 w 155"/>
                <a:gd name="T29" fmla="*/ 36 h 155"/>
                <a:gd name="T30" fmla="*/ 16 w 155"/>
                <a:gd name="T31" fmla="*/ 33 h 155"/>
                <a:gd name="T32" fmla="*/ 16 w 155"/>
                <a:gd name="T33" fmla="*/ 33 h 155"/>
                <a:gd name="T34" fmla="*/ 17 w 155"/>
                <a:gd name="T35" fmla="*/ 31 h 155"/>
                <a:gd name="T36" fmla="*/ 27 w 155"/>
                <a:gd name="T37" fmla="*/ 23 h 155"/>
                <a:gd name="T38" fmla="*/ 102 w 155"/>
                <a:gd name="T39" fmla="*/ 6 h 155"/>
                <a:gd name="T40" fmla="*/ 109 w 155"/>
                <a:gd name="T41" fmla="*/ 7 h 155"/>
                <a:gd name="T42" fmla="*/ 118 w 155"/>
                <a:gd name="T43" fmla="*/ 8 h 155"/>
                <a:gd name="T44" fmla="*/ 142 w 155"/>
                <a:gd name="T45" fmla="*/ 7 h 155"/>
                <a:gd name="T46" fmla="*/ 151 w 155"/>
                <a:gd name="T47" fmla="*/ 8 h 155"/>
                <a:gd name="T48" fmla="*/ 145 w 155"/>
                <a:gd name="T49" fmla="*/ 18 h 155"/>
                <a:gd name="T50" fmla="*/ 129 w 155"/>
                <a:gd name="T51" fmla="*/ 34 h 155"/>
                <a:gd name="T52" fmla="*/ 125 w 155"/>
                <a:gd name="T53" fmla="*/ 39 h 155"/>
                <a:gd name="T54" fmla="*/ 105 w 155"/>
                <a:gd name="T55" fmla="*/ 71 h 155"/>
                <a:gd name="T56" fmla="*/ 85 w 155"/>
                <a:gd name="T57" fmla="*/ 100 h 155"/>
                <a:gd name="T58" fmla="*/ 64 w 155"/>
                <a:gd name="T59" fmla="*/ 115 h 155"/>
                <a:gd name="T60" fmla="*/ 30 w 155"/>
                <a:gd name="T61" fmla="*/ 134 h 155"/>
                <a:gd name="T62" fmla="*/ 42 w 155"/>
                <a:gd name="T63" fmla="*/ 145 h 155"/>
                <a:gd name="T64" fmla="*/ 10 w 155"/>
                <a:gd name="T65" fmla="*/ 1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5" h="155">
                  <a:moveTo>
                    <a:pt x="10" y="142"/>
                  </a:moveTo>
                  <a:cubicBezTo>
                    <a:pt x="7" y="140"/>
                    <a:pt x="4" y="139"/>
                    <a:pt x="2" y="136"/>
                  </a:cubicBezTo>
                  <a:cubicBezTo>
                    <a:pt x="0" y="133"/>
                    <a:pt x="5" y="131"/>
                    <a:pt x="6" y="128"/>
                  </a:cubicBezTo>
                  <a:cubicBezTo>
                    <a:pt x="6" y="122"/>
                    <a:pt x="10" y="120"/>
                    <a:pt x="15" y="119"/>
                  </a:cubicBezTo>
                  <a:cubicBezTo>
                    <a:pt x="20" y="117"/>
                    <a:pt x="25" y="116"/>
                    <a:pt x="26" y="110"/>
                  </a:cubicBezTo>
                  <a:cubicBezTo>
                    <a:pt x="27" y="105"/>
                    <a:pt x="31" y="104"/>
                    <a:pt x="35" y="104"/>
                  </a:cubicBezTo>
                  <a:cubicBezTo>
                    <a:pt x="42" y="104"/>
                    <a:pt x="43" y="103"/>
                    <a:pt x="42" y="97"/>
                  </a:cubicBezTo>
                  <a:cubicBezTo>
                    <a:pt x="41" y="95"/>
                    <a:pt x="41" y="94"/>
                    <a:pt x="41" y="93"/>
                  </a:cubicBezTo>
                  <a:cubicBezTo>
                    <a:pt x="41" y="90"/>
                    <a:pt x="42" y="89"/>
                    <a:pt x="45" y="90"/>
                  </a:cubicBezTo>
                  <a:cubicBezTo>
                    <a:pt x="48" y="92"/>
                    <a:pt x="49" y="96"/>
                    <a:pt x="53" y="94"/>
                  </a:cubicBezTo>
                  <a:cubicBezTo>
                    <a:pt x="56" y="91"/>
                    <a:pt x="56" y="87"/>
                    <a:pt x="57" y="83"/>
                  </a:cubicBezTo>
                  <a:cubicBezTo>
                    <a:pt x="58" y="82"/>
                    <a:pt x="57" y="80"/>
                    <a:pt x="56" y="79"/>
                  </a:cubicBezTo>
                  <a:cubicBezTo>
                    <a:pt x="48" y="74"/>
                    <a:pt x="46" y="65"/>
                    <a:pt x="42" y="58"/>
                  </a:cubicBezTo>
                  <a:cubicBezTo>
                    <a:pt x="39" y="52"/>
                    <a:pt x="35" y="47"/>
                    <a:pt x="34" y="41"/>
                  </a:cubicBezTo>
                  <a:cubicBezTo>
                    <a:pt x="33" y="36"/>
                    <a:pt x="29" y="34"/>
                    <a:pt x="25" y="36"/>
                  </a:cubicBezTo>
                  <a:cubicBezTo>
                    <a:pt x="20" y="39"/>
                    <a:pt x="17" y="38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21" y="28"/>
                    <a:pt x="24" y="26"/>
                    <a:pt x="27" y="23"/>
                  </a:cubicBezTo>
                  <a:cubicBezTo>
                    <a:pt x="49" y="5"/>
                    <a:pt x="74" y="0"/>
                    <a:pt x="102" y="6"/>
                  </a:cubicBezTo>
                  <a:cubicBezTo>
                    <a:pt x="104" y="8"/>
                    <a:pt x="107" y="6"/>
                    <a:pt x="109" y="7"/>
                  </a:cubicBezTo>
                  <a:cubicBezTo>
                    <a:pt x="112" y="7"/>
                    <a:pt x="115" y="8"/>
                    <a:pt x="118" y="8"/>
                  </a:cubicBezTo>
                  <a:cubicBezTo>
                    <a:pt x="126" y="10"/>
                    <a:pt x="134" y="11"/>
                    <a:pt x="142" y="7"/>
                  </a:cubicBezTo>
                  <a:cubicBezTo>
                    <a:pt x="145" y="6"/>
                    <a:pt x="148" y="6"/>
                    <a:pt x="151" y="8"/>
                  </a:cubicBezTo>
                  <a:cubicBezTo>
                    <a:pt x="155" y="15"/>
                    <a:pt x="149" y="17"/>
                    <a:pt x="145" y="18"/>
                  </a:cubicBezTo>
                  <a:cubicBezTo>
                    <a:pt x="136" y="20"/>
                    <a:pt x="129" y="23"/>
                    <a:pt x="129" y="34"/>
                  </a:cubicBezTo>
                  <a:cubicBezTo>
                    <a:pt x="129" y="36"/>
                    <a:pt x="127" y="38"/>
                    <a:pt x="125" y="39"/>
                  </a:cubicBezTo>
                  <a:cubicBezTo>
                    <a:pt x="113" y="46"/>
                    <a:pt x="107" y="57"/>
                    <a:pt x="105" y="71"/>
                  </a:cubicBezTo>
                  <a:cubicBezTo>
                    <a:pt x="104" y="84"/>
                    <a:pt x="96" y="94"/>
                    <a:pt x="85" y="100"/>
                  </a:cubicBezTo>
                  <a:cubicBezTo>
                    <a:pt x="78" y="105"/>
                    <a:pt x="70" y="108"/>
                    <a:pt x="64" y="115"/>
                  </a:cubicBezTo>
                  <a:cubicBezTo>
                    <a:pt x="53" y="121"/>
                    <a:pt x="41" y="125"/>
                    <a:pt x="30" y="134"/>
                  </a:cubicBezTo>
                  <a:cubicBezTo>
                    <a:pt x="34" y="138"/>
                    <a:pt x="44" y="136"/>
                    <a:pt x="42" y="145"/>
                  </a:cubicBezTo>
                  <a:cubicBezTo>
                    <a:pt x="32" y="155"/>
                    <a:pt x="18" y="154"/>
                    <a:pt x="10" y="142"/>
                  </a:cubicBezTo>
                  <a:close/>
                </a:path>
              </a:pathLst>
            </a:custGeom>
            <a:solidFill>
              <a:srgbClr val="FAD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9" name="Freeform 3457"/>
            <p:cNvSpPr/>
            <p:nvPr/>
          </p:nvSpPr>
          <p:spPr bwMode="auto">
            <a:xfrm>
              <a:off x="7097" y="3022"/>
              <a:ext cx="126" cy="209"/>
            </a:xfrm>
            <a:custGeom>
              <a:avLst/>
              <a:gdLst>
                <a:gd name="T0" fmla="*/ 8 w 84"/>
                <a:gd name="T1" fmla="*/ 136 h 139"/>
                <a:gd name="T2" fmla="*/ 2 w 84"/>
                <a:gd name="T3" fmla="*/ 134 h 139"/>
                <a:gd name="T4" fmla="*/ 23 w 84"/>
                <a:gd name="T5" fmla="*/ 125 h 139"/>
                <a:gd name="T6" fmla="*/ 28 w 84"/>
                <a:gd name="T7" fmla="*/ 122 h 139"/>
                <a:gd name="T8" fmla="*/ 34 w 84"/>
                <a:gd name="T9" fmla="*/ 97 h 139"/>
                <a:gd name="T10" fmla="*/ 36 w 84"/>
                <a:gd name="T11" fmla="*/ 78 h 139"/>
                <a:gd name="T12" fmla="*/ 36 w 84"/>
                <a:gd name="T13" fmla="*/ 61 h 139"/>
                <a:gd name="T14" fmla="*/ 20 w 84"/>
                <a:gd name="T15" fmla="*/ 53 h 139"/>
                <a:gd name="T16" fmla="*/ 16 w 84"/>
                <a:gd name="T17" fmla="*/ 51 h 139"/>
                <a:gd name="T18" fmla="*/ 0 w 84"/>
                <a:gd name="T19" fmla="*/ 32 h 139"/>
                <a:gd name="T20" fmla="*/ 10 w 84"/>
                <a:gd name="T21" fmla="*/ 21 h 139"/>
                <a:gd name="T22" fmla="*/ 18 w 84"/>
                <a:gd name="T23" fmla="*/ 11 h 139"/>
                <a:gd name="T24" fmla="*/ 26 w 84"/>
                <a:gd name="T25" fmla="*/ 7 h 139"/>
                <a:gd name="T26" fmla="*/ 51 w 84"/>
                <a:gd name="T27" fmla="*/ 2 h 139"/>
                <a:gd name="T28" fmla="*/ 70 w 84"/>
                <a:gd name="T29" fmla="*/ 6 h 139"/>
                <a:gd name="T30" fmla="*/ 78 w 84"/>
                <a:gd name="T31" fmla="*/ 29 h 139"/>
                <a:gd name="T32" fmla="*/ 64 w 84"/>
                <a:gd name="T33" fmla="*/ 51 h 139"/>
                <a:gd name="T34" fmla="*/ 64 w 84"/>
                <a:gd name="T35" fmla="*/ 52 h 139"/>
                <a:gd name="T36" fmla="*/ 65 w 84"/>
                <a:gd name="T37" fmla="*/ 52 h 139"/>
                <a:gd name="T38" fmla="*/ 65 w 84"/>
                <a:gd name="T39" fmla="*/ 51 h 139"/>
                <a:gd name="T40" fmla="*/ 66 w 84"/>
                <a:gd name="T41" fmla="*/ 50 h 139"/>
                <a:gd name="T42" fmla="*/ 67 w 84"/>
                <a:gd name="T43" fmla="*/ 48 h 139"/>
                <a:gd name="T44" fmla="*/ 69 w 84"/>
                <a:gd name="T45" fmla="*/ 46 h 139"/>
                <a:gd name="T46" fmla="*/ 71 w 84"/>
                <a:gd name="T47" fmla="*/ 44 h 139"/>
                <a:gd name="T48" fmla="*/ 74 w 84"/>
                <a:gd name="T49" fmla="*/ 44 h 139"/>
                <a:gd name="T50" fmla="*/ 77 w 84"/>
                <a:gd name="T51" fmla="*/ 60 h 139"/>
                <a:gd name="T52" fmla="*/ 67 w 84"/>
                <a:gd name="T53" fmla="*/ 91 h 139"/>
                <a:gd name="T54" fmla="*/ 22 w 84"/>
                <a:gd name="T55" fmla="*/ 138 h 139"/>
                <a:gd name="T56" fmla="*/ 8 w 84"/>
                <a:gd name="T57" fmla="*/ 13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" h="139">
                  <a:moveTo>
                    <a:pt x="8" y="136"/>
                  </a:moveTo>
                  <a:cubicBezTo>
                    <a:pt x="6" y="136"/>
                    <a:pt x="3" y="135"/>
                    <a:pt x="2" y="134"/>
                  </a:cubicBezTo>
                  <a:cubicBezTo>
                    <a:pt x="10" y="134"/>
                    <a:pt x="18" y="132"/>
                    <a:pt x="23" y="125"/>
                  </a:cubicBezTo>
                  <a:cubicBezTo>
                    <a:pt x="24" y="124"/>
                    <a:pt x="26" y="123"/>
                    <a:pt x="28" y="122"/>
                  </a:cubicBezTo>
                  <a:cubicBezTo>
                    <a:pt x="38" y="116"/>
                    <a:pt x="40" y="107"/>
                    <a:pt x="34" y="97"/>
                  </a:cubicBezTo>
                  <a:cubicBezTo>
                    <a:pt x="28" y="88"/>
                    <a:pt x="29" y="86"/>
                    <a:pt x="36" y="78"/>
                  </a:cubicBezTo>
                  <a:cubicBezTo>
                    <a:pt x="42" y="73"/>
                    <a:pt x="42" y="67"/>
                    <a:pt x="36" y="61"/>
                  </a:cubicBezTo>
                  <a:cubicBezTo>
                    <a:pt x="32" y="57"/>
                    <a:pt x="27" y="54"/>
                    <a:pt x="20" y="53"/>
                  </a:cubicBezTo>
                  <a:cubicBezTo>
                    <a:pt x="19" y="53"/>
                    <a:pt x="17" y="52"/>
                    <a:pt x="16" y="51"/>
                  </a:cubicBezTo>
                  <a:cubicBezTo>
                    <a:pt x="12" y="43"/>
                    <a:pt x="5" y="38"/>
                    <a:pt x="0" y="32"/>
                  </a:cubicBezTo>
                  <a:cubicBezTo>
                    <a:pt x="3" y="28"/>
                    <a:pt x="7" y="24"/>
                    <a:pt x="10" y="21"/>
                  </a:cubicBezTo>
                  <a:cubicBezTo>
                    <a:pt x="10" y="16"/>
                    <a:pt x="14" y="13"/>
                    <a:pt x="18" y="11"/>
                  </a:cubicBezTo>
                  <a:cubicBezTo>
                    <a:pt x="21" y="10"/>
                    <a:pt x="24" y="10"/>
                    <a:pt x="26" y="7"/>
                  </a:cubicBezTo>
                  <a:cubicBezTo>
                    <a:pt x="34" y="3"/>
                    <a:pt x="42" y="0"/>
                    <a:pt x="51" y="2"/>
                  </a:cubicBezTo>
                  <a:cubicBezTo>
                    <a:pt x="58" y="4"/>
                    <a:pt x="64" y="3"/>
                    <a:pt x="70" y="6"/>
                  </a:cubicBezTo>
                  <a:cubicBezTo>
                    <a:pt x="81" y="11"/>
                    <a:pt x="83" y="17"/>
                    <a:pt x="78" y="29"/>
                  </a:cubicBezTo>
                  <a:cubicBezTo>
                    <a:pt x="74" y="37"/>
                    <a:pt x="67" y="43"/>
                    <a:pt x="64" y="51"/>
                  </a:cubicBezTo>
                  <a:cubicBezTo>
                    <a:pt x="64" y="51"/>
                    <a:pt x="64" y="52"/>
                    <a:pt x="64" y="52"/>
                  </a:cubicBezTo>
                  <a:cubicBezTo>
                    <a:pt x="64" y="51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5" y="51"/>
                    <a:pt x="66" y="51"/>
                    <a:pt x="66" y="50"/>
                  </a:cubicBezTo>
                  <a:cubicBezTo>
                    <a:pt x="66" y="49"/>
                    <a:pt x="67" y="48"/>
                    <a:pt x="67" y="48"/>
                  </a:cubicBezTo>
                  <a:cubicBezTo>
                    <a:pt x="67" y="47"/>
                    <a:pt x="68" y="46"/>
                    <a:pt x="69" y="46"/>
                  </a:cubicBezTo>
                  <a:cubicBezTo>
                    <a:pt x="69" y="45"/>
                    <a:pt x="70" y="45"/>
                    <a:pt x="71" y="44"/>
                  </a:cubicBezTo>
                  <a:cubicBezTo>
                    <a:pt x="72" y="44"/>
                    <a:pt x="73" y="44"/>
                    <a:pt x="74" y="44"/>
                  </a:cubicBezTo>
                  <a:cubicBezTo>
                    <a:pt x="82" y="49"/>
                    <a:pt x="84" y="55"/>
                    <a:pt x="77" y="60"/>
                  </a:cubicBezTo>
                  <a:cubicBezTo>
                    <a:pt x="66" y="69"/>
                    <a:pt x="67" y="81"/>
                    <a:pt x="67" y="91"/>
                  </a:cubicBezTo>
                  <a:cubicBezTo>
                    <a:pt x="68" y="120"/>
                    <a:pt x="50" y="139"/>
                    <a:pt x="22" y="138"/>
                  </a:cubicBezTo>
                  <a:cubicBezTo>
                    <a:pt x="17" y="137"/>
                    <a:pt x="12" y="137"/>
                    <a:pt x="8" y="136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0" name="Freeform 3458"/>
            <p:cNvSpPr/>
            <p:nvPr/>
          </p:nvSpPr>
          <p:spPr bwMode="auto">
            <a:xfrm>
              <a:off x="7037" y="3069"/>
              <a:ext cx="116" cy="148"/>
            </a:xfrm>
            <a:custGeom>
              <a:avLst/>
              <a:gdLst>
                <a:gd name="T0" fmla="*/ 40 w 77"/>
                <a:gd name="T1" fmla="*/ 1 h 99"/>
                <a:gd name="T2" fmla="*/ 55 w 77"/>
                <a:gd name="T3" fmla="*/ 13 h 99"/>
                <a:gd name="T4" fmla="*/ 65 w 77"/>
                <a:gd name="T5" fmla="*/ 20 h 99"/>
                <a:gd name="T6" fmla="*/ 76 w 77"/>
                <a:gd name="T7" fmla="*/ 30 h 99"/>
                <a:gd name="T8" fmla="*/ 68 w 77"/>
                <a:gd name="T9" fmla="*/ 50 h 99"/>
                <a:gd name="T10" fmla="*/ 61 w 77"/>
                <a:gd name="T11" fmla="*/ 67 h 99"/>
                <a:gd name="T12" fmla="*/ 43 w 77"/>
                <a:gd name="T13" fmla="*/ 98 h 99"/>
                <a:gd name="T14" fmla="*/ 36 w 77"/>
                <a:gd name="T15" fmla="*/ 99 h 99"/>
                <a:gd name="T16" fmla="*/ 9 w 77"/>
                <a:gd name="T17" fmla="*/ 97 h 99"/>
                <a:gd name="T18" fmla="*/ 25 w 77"/>
                <a:gd name="T19" fmla="*/ 95 h 99"/>
                <a:gd name="T20" fmla="*/ 43 w 77"/>
                <a:gd name="T21" fmla="*/ 77 h 99"/>
                <a:gd name="T22" fmla="*/ 45 w 77"/>
                <a:gd name="T23" fmla="*/ 67 h 99"/>
                <a:gd name="T24" fmla="*/ 48 w 77"/>
                <a:gd name="T25" fmla="*/ 44 h 99"/>
                <a:gd name="T26" fmla="*/ 36 w 77"/>
                <a:gd name="T27" fmla="*/ 32 h 99"/>
                <a:gd name="T28" fmla="*/ 18 w 77"/>
                <a:gd name="T29" fmla="*/ 27 h 99"/>
                <a:gd name="T30" fmla="*/ 14 w 77"/>
                <a:gd name="T31" fmla="*/ 23 h 99"/>
                <a:gd name="T32" fmla="*/ 0 w 77"/>
                <a:gd name="T33" fmla="*/ 9 h 99"/>
                <a:gd name="T34" fmla="*/ 11 w 77"/>
                <a:gd name="T35" fmla="*/ 7 h 99"/>
                <a:gd name="T36" fmla="*/ 32 w 77"/>
                <a:gd name="T37" fmla="*/ 5 h 99"/>
                <a:gd name="T38" fmla="*/ 36 w 77"/>
                <a:gd name="T39" fmla="*/ 6 h 99"/>
                <a:gd name="T40" fmla="*/ 38 w 77"/>
                <a:gd name="T41" fmla="*/ 3 h 99"/>
                <a:gd name="T42" fmla="*/ 40 w 77"/>
                <a:gd name="T43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99">
                  <a:moveTo>
                    <a:pt x="40" y="1"/>
                  </a:moveTo>
                  <a:cubicBezTo>
                    <a:pt x="47" y="2"/>
                    <a:pt x="53" y="5"/>
                    <a:pt x="55" y="13"/>
                  </a:cubicBezTo>
                  <a:cubicBezTo>
                    <a:pt x="57" y="17"/>
                    <a:pt x="60" y="20"/>
                    <a:pt x="65" y="20"/>
                  </a:cubicBezTo>
                  <a:cubicBezTo>
                    <a:pt x="73" y="19"/>
                    <a:pt x="75" y="22"/>
                    <a:pt x="76" y="30"/>
                  </a:cubicBezTo>
                  <a:cubicBezTo>
                    <a:pt x="77" y="38"/>
                    <a:pt x="75" y="45"/>
                    <a:pt x="68" y="50"/>
                  </a:cubicBezTo>
                  <a:cubicBezTo>
                    <a:pt x="63" y="54"/>
                    <a:pt x="61" y="60"/>
                    <a:pt x="61" y="67"/>
                  </a:cubicBezTo>
                  <a:cubicBezTo>
                    <a:pt x="61" y="80"/>
                    <a:pt x="54" y="90"/>
                    <a:pt x="43" y="98"/>
                  </a:cubicBezTo>
                  <a:cubicBezTo>
                    <a:pt x="41" y="99"/>
                    <a:pt x="38" y="99"/>
                    <a:pt x="36" y="99"/>
                  </a:cubicBezTo>
                  <a:cubicBezTo>
                    <a:pt x="27" y="96"/>
                    <a:pt x="18" y="97"/>
                    <a:pt x="9" y="97"/>
                  </a:cubicBezTo>
                  <a:cubicBezTo>
                    <a:pt x="14" y="94"/>
                    <a:pt x="20" y="95"/>
                    <a:pt x="25" y="95"/>
                  </a:cubicBezTo>
                  <a:cubicBezTo>
                    <a:pt x="37" y="95"/>
                    <a:pt x="43" y="89"/>
                    <a:pt x="43" y="77"/>
                  </a:cubicBezTo>
                  <a:cubicBezTo>
                    <a:pt x="43" y="74"/>
                    <a:pt x="44" y="71"/>
                    <a:pt x="45" y="67"/>
                  </a:cubicBezTo>
                  <a:cubicBezTo>
                    <a:pt x="48" y="60"/>
                    <a:pt x="48" y="52"/>
                    <a:pt x="48" y="44"/>
                  </a:cubicBezTo>
                  <a:cubicBezTo>
                    <a:pt x="47" y="35"/>
                    <a:pt x="44" y="32"/>
                    <a:pt x="36" y="32"/>
                  </a:cubicBezTo>
                  <a:cubicBezTo>
                    <a:pt x="29" y="31"/>
                    <a:pt x="24" y="26"/>
                    <a:pt x="18" y="27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0" y="17"/>
                    <a:pt x="7" y="11"/>
                    <a:pt x="0" y="9"/>
                  </a:cubicBezTo>
                  <a:cubicBezTo>
                    <a:pt x="4" y="8"/>
                    <a:pt x="8" y="10"/>
                    <a:pt x="11" y="7"/>
                  </a:cubicBezTo>
                  <a:cubicBezTo>
                    <a:pt x="18" y="6"/>
                    <a:pt x="25" y="0"/>
                    <a:pt x="32" y="5"/>
                  </a:cubicBezTo>
                  <a:cubicBezTo>
                    <a:pt x="34" y="3"/>
                    <a:pt x="35" y="5"/>
                    <a:pt x="36" y="6"/>
                  </a:cubicBezTo>
                  <a:cubicBezTo>
                    <a:pt x="37" y="6"/>
                    <a:pt x="38" y="4"/>
                    <a:pt x="38" y="3"/>
                  </a:cubicBezTo>
                  <a:cubicBezTo>
                    <a:pt x="39" y="2"/>
                    <a:pt x="39" y="2"/>
                    <a:pt x="40" y="1"/>
                  </a:cubicBezTo>
                  <a:close/>
                </a:path>
              </a:pathLst>
            </a:custGeom>
            <a:solidFill>
              <a:srgbClr val="FCD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1" name="Freeform 3459"/>
            <p:cNvSpPr/>
            <p:nvPr/>
          </p:nvSpPr>
          <p:spPr bwMode="auto">
            <a:xfrm>
              <a:off x="6776" y="3301"/>
              <a:ext cx="95" cy="101"/>
            </a:xfrm>
            <a:custGeom>
              <a:avLst/>
              <a:gdLst>
                <a:gd name="T0" fmla="*/ 3 w 63"/>
                <a:gd name="T1" fmla="*/ 0 h 67"/>
                <a:gd name="T2" fmla="*/ 12 w 63"/>
                <a:gd name="T3" fmla="*/ 12 h 67"/>
                <a:gd name="T4" fmla="*/ 15 w 63"/>
                <a:gd name="T5" fmla="*/ 16 h 67"/>
                <a:gd name="T6" fmla="*/ 19 w 63"/>
                <a:gd name="T7" fmla="*/ 20 h 67"/>
                <a:gd name="T8" fmla="*/ 33 w 63"/>
                <a:gd name="T9" fmla="*/ 33 h 67"/>
                <a:gd name="T10" fmla="*/ 38 w 63"/>
                <a:gd name="T11" fmla="*/ 37 h 67"/>
                <a:gd name="T12" fmla="*/ 50 w 63"/>
                <a:gd name="T13" fmla="*/ 40 h 67"/>
                <a:gd name="T14" fmla="*/ 63 w 63"/>
                <a:gd name="T15" fmla="*/ 50 h 67"/>
                <a:gd name="T16" fmla="*/ 54 w 63"/>
                <a:gd name="T17" fmla="*/ 47 h 67"/>
                <a:gd name="T18" fmla="*/ 38 w 63"/>
                <a:gd name="T19" fmla="*/ 46 h 67"/>
                <a:gd name="T20" fmla="*/ 30 w 63"/>
                <a:gd name="T21" fmla="*/ 46 h 67"/>
                <a:gd name="T22" fmla="*/ 22 w 63"/>
                <a:gd name="T23" fmla="*/ 52 h 67"/>
                <a:gd name="T24" fmla="*/ 26 w 63"/>
                <a:gd name="T25" fmla="*/ 67 h 67"/>
                <a:gd name="T26" fmla="*/ 26 w 63"/>
                <a:gd name="T27" fmla="*/ 67 h 67"/>
                <a:gd name="T28" fmla="*/ 18 w 63"/>
                <a:gd name="T29" fmla="*/ 61 h 67"/>
                <a:gd name="T30" fmla="*/ 16 w 63"/>
                <a:gd name="T31" fmla="*/ 59 h 67"/>
                <a:gd name="T32" fmla="*/ 16 w 63"/>
                <a:gd name="T33" fmla="*/ 59 h 67"/>
                <a:gd name="T34" fmla="*/ 14 w 63"/>
                <a:gd name="T35" fmla="*/ 57 h 67"/>
                <a:gd name="T36" fmla="*/ 14 w 63"/>
                <a:gd name="T37" fmla="*/ 57 h 67"/>
                <a:gd name="T38" fmla="*/ 3 w 63"/>
                <a:gd name="T39" fmla="*/ 34 h 67"/>
                <a:gd name="T40" fmla="*/ 3 w 63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7">
                  <a:moveTo>
                    <a:pt x="3" y="0"/>
                  </a:moveTo>
                  <a:cubicBezTo>
                    <a:pt x="7" y="3"/>
                    <a:pt x="13" y="5"/>
                    <a:pt x="12" y="12"/>
                  </a:cubicBezTo>
                  <a:cubicBezTo>
                    <a:pt x="12" y="13"/>
                    <a:pt x="14" y="15"/>
                    <a:pt x="15" y="16"/>
                  </a:cubicBezTo>
                  <a:cubicBezTo>
                    <a:pt x="16" y="17"/>
                    <a:pt x="18" y="19"/>
                    <a:pt x="19" y="20"/>
                  </a:cubicBezTo>
                  <a:cubicBezTo>
                    <a:pt x="20" y="29"/>
                    <a:pt x="25" y="32"/>
                    <a:pt x="33" y="33"/>
                  </a:cubicBezTo>
                  <a:cubicBezTo>
                    <a:pt x="35" y="34"/>
                    <a:pt x="36" y="35"/>
                    <a:pt x="38" y="37"/>
                  </a:cubicBezTo>
                  <a:cubicBezTo>
                    <a:pt x="41" y="40"/>
                    <a:pt x="44" y="41"/>
                    <a:pt x="50" y="40"/>
                  </a:cubicBezTo>
                  <a:cubicBezTo>
                    <a:pt x="56" y="39"/>
                    <a:pt x="60" y="43"/>
                    <a:pt x="63" y="50"/>
                  </a:cubicBezTo>
                  <a:cubicBezTo>
                    <a:pt x="60" y="51"/>
                    <a:pt x="57" y="49"/>
                    <a:pt x="54" y="47"/>
                  </a:cubicBezTo>
                  <a:cubicBezTo>
                    <a:pt x="49" y="45"/>
                    <a:pt x="44" y="43"/>
                    <a:pt x="38" y="46"/>
                  </a:cubicBezTo>
                  <a:cubicBezTo>
                    <a:pt x="35" y="48"/>
                    <a:pt x="32" y="46"/>
                    <a:pt x="30" y="46"/>
                  </a:cubicBezTo>
                  <a:cubicBezTo>
                    <a:pt x="23" y="46"/>
                    <a:pt x="23" y="46"/>
                    <a:pt x="22" y="52"/>
                  </a:cubicBezTo>
                  <a:cubicBezTo>
                    <a:pt x="21" y="57"/>
                    <a:pt x="25" y="62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3" y="65"/>
                    <a:pt x="20" y="64"/>
                    <a:pt x="18" y="61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5" y="58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9" y="50"/>
                    <a:pt x="5" y="43"/>
                    <a:pt x="3" y="34"/>
                  </a:cubicBezTo>
                  <a:cubicBezTo>
                    <a:pt x="0" y="23"/>
                    <a:pt x="2" y="11"/>
                    <a:pt x="3" y="0"/>
                  </a:cubicBezTo>
                  <a:close/>
                </a:path>
              </a:pathLst>
            </a:cu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2" name="Freeform 3460"/>
            <p:cNvSpPr/>
            <p:nvPr/>
          </p:nvSpPr>
          <p:spPr bwMode="auto">
            <a:xfrm>
              <a:off x="6971" y="3261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A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3" name="Freeform 3461"/>
            <p:cNvSpPr/>
            <p:nvPr/>
          </p:nvSpPr>
          <p:spPr bwMode="auto">
            <a:xfrm>
              <a:off x="6896" y="3529"/>
              <a:ext cx="66" cy="21"/>
            </a:xfrm>
            <a:custGeom>
              <a:avLst/>
              <a:gdLst>
                <a:gd name="T0" fmla="*/ 0 w 44"/>
                <a:gd name="T1" fmla="*/ 3 h 14"/>
                <a:gd name="T2" fmla="*/ 44 w 44"/>
                <a:gd name="T3" fmla="*/ 11 h 14"/>
                <a:gd name="T4" fmla="*/ 22 w 44"/>
                <a:gd name="T5" fmla="*/ 8 h 14"/>
                <a:gd name="T6" fmla="*/ 12 w 44"/>
                <a:gd name="T7" fmla="*/ 11 h 14"/>
                <a:gd name="T8" fmla="*/ 4 w 44"/>
                <a:gd name="T9" fmla="*/ 12 h 14"/>
                <a:gd name="T10" fmla="*/ 0 w 44"/>
                <a:gd name="T11" fmla="*/ 7 h 14"/>
                <a:gd name="T12" fmla="*/ 0 w 44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4">
                  <a:moveTo>
                    <a:pt x="0" y="3"/>
                  </a:moveTo>
                  <a:cubicBezTo>
                    <a:pt x="15" y="0"/>
                    <a:pt x="29" y="7"/>
                    <a:pt x="44" y="11"/>
                  </a:cubicBezTo>
                  <a:cubicBezTo>
                    <a:pt x="36" y="11"/>
                    <a:pt x="29" y="9"/>
                    <a:pt x="22" y="8"/>
                  </a:cubicBezTo>
                  <a:cubicBezTo>
                    <a:pt x="18" y="7"/>
                    <a:pt x="14" y="5"/>
                    <a:pt x="12" y="11"/>
                  </a:cubicBezTo>
                  <a:cubicBezTo>
                    <a:pt x="10" y="14"/>
                    <a:pt x="6" y="12"/>
                    <a:pt x="4" y="12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4" name="Freeform 3462"/>
            <p:cNvSpPr/>
            <p:nvPr/>
          </p:nvSpPr>
          <p:spPr bwMode="auto">
            <a:xfrm>
              <a:off x="6871" y="3700"/>
              <a:ext cx="210" cy="102"/>
            </a:xfrm>
            <a:custGeom>
              <a:avLst/>
              <a:gdLst>
                <a:gd name="T0" fmla="*/ 93 w 140"/>
                <a:gd name="T1" fmla="*/ 0 h 68"/>
                <a:gd name="T2" fmla="*/ 95 w 140"/>
                <a:gd name="T3" fmla="*/ 7 h 68"/>
                <a:gd name="T4" fmla="*/ 103 w 140"/>
                <a:gd name="T5" fmla="*/ 8 h 68"/>
                <a:gd name="T6" fmla="*/ 103 w 140"/>
                <a:gd name="T7" fmla="*/ 12 h 68"/>
                <a:gd name="T8" fmla="*/ 106 w 140"/>
                <a:gd name="T9" fmla="*/ 19 h 68"/>
                <a:gd name="T10" fmla="*/ 116 w 140"/>
                <a:gd name="T11" fmla="*/ 23 h 68"/>
                <a:gd name="T12" fmla="*/ 134 w 140"/>
                <a:gd name="T13" fmla="*/ 19 h 68"/>
                <a:gd name="T14" fmla="*/ 135 w 140"/>
                <a:gd name="T15" fmla="*/ 33 h 68"/>
                <a:gd name="T16" fmla="*/ 127 w 140"/>
                <a:gd name="T17" fmla="*/ 39 h 68"/>
                <a:gd name="T18" fmla="*/ 111 w 140"/>
                <a:gd name="T19" fmla="*/ 43 h 68"/>
                <a:gd name="T20" fmla="*/ 110 w 140"/>
                <a:gd name="T21" fmla="*/ 42 h 68"/>
                <a:gd name="T22" fmla="*/ 106 w 140"/>
                <a:gd name="T23" fmla="*/ 35 h 68"/>
                <a:gd name="T24" fmla="*/ 106 w 140"/>
                <a:gd name="T25" fmla="*/ 33 h 68"/>
                <a:gd name="T26" fmla="*/ 105 w 140"/>
                <a:gd name="T27" fmla="*/ 31 h 68"/>
                <a:gd name="T28" fmla="*/ 104 w 140"/>
                <a:gd name="T29" fmla="*/ 29 h 68"/>
                <a:gd name="T30" fmla="*/ 103 w 140"/>
                <a:gd name="T31" fmla="*/ 28 h 68"/>
                <a:gd name="T32" fmla="*/ 102 w 140"/>
                <a:gd name="T33" fmla="*/ 27 h 68"/>
                <a:gd name="T34" fmla="*/ 101 w 140"/>
                <a:gd name="T35" fmla="*/ 27 h 68"/>
                <a:gd name="T36" fmla="*/ 100 w 140"/>
                <a:gd name="T37" fmla="*/ 27 h 68"/>
                <a:gd name="T38" fmla="*/ 99 w 140"/>
                <a:gd name="T39" fmla="*/ 29 h 68"/>
                <a:gd name="T40" fmla="*/ 98 w 140"/>
                <a:gd name="T41" fmla="*/ 44 h 68"/>
                <a:gd name="T42" fmla="*/ 87 w 140"/>
                <a:gd name="T43" fmla="*/ 50 h 68"/>
                <a:gd name="T44" fmla="*/ 56 w 140"/>
                <a:gd name="T45" fmla="*/ 49 h 68"/>
                <a:gd name="T46" fmla="*/ 45 w 140"/>
                <a:gd name="T47" fmla="*/ 51 h 68"/>
                <a:gd name="T48" fmla="*/ 41 w 140"/>
                <a:gd name="T49" fmla="*/ 59 h 68"/>
                <a:gd name="T50" fmla="*/ 34 w 140"/>
                <a:gd name="T51" fmla="*/ 67 h 68"/>
                <a:gd name="T52" fmla="*/ 23 w 140"/>
                <a:gd name="T53" fmla="*/ 67 h 68"/>
                <a:gd name="T54" fmla="*/ 7 w 140"/>
                <a:gd name="T55" fmla="*/ 59 h 68"/>
                <a:gd name="T56" fmla="*/ 2 w 140"/>
                <a:gd name="T57" fmla="*/ 45 h 68"/>
                <a:gd name="T58" fmla="*/ 10 w 140"/>
                <a:gd name="T59" fmla="*/ 52 h 68"/>
                <a:gd name="T60" fmla="*/ 30 w 140"/>
                <a:gd name="T61" fmla="*/ 62 h 68"/>
                <a:gd name="T62" fmla="*/ 33 w 140"/>
                <a:gd name="T63" fmla="*/ 54 h 68"/>
                <a:gd name="T64" fmla="*/ 30 w 140"/>
                <a:gd name="T65" fmla="*/ 51 h 68"/>
                <a:gd name="T66" fmla="*/ 36 w 140"/>
                <a:gd name="T67" fmla="*/ 45 h 68"/>
                <a:gd name="T68" fmla="*/ 48 w 140"/>
                <a:gd name="T69" fmla="*/ 42 h 68"/>
                <a:gd name="T70" fmla="*/ 76 w 140"/>
                <a:gd name="T71" fmla="*/ 40 h 68"/>
                <a:gd name="T72" fmla="*/ 77 w 140"/>
                <a:gd name="T73" fmla="*/ 34 h 68"/>
                <a:gd name="T74" fmla="*/ 71 w 140"/>
                <a:gd name="T75" fmla="*/ 28 h 68"/>
                <a:gd name="T76" fmla="*/ 56 w 140"/>
                <a:gd name="T77" fmla="*/ 16 h 68"/>
                <a:gd name="T78" fmla="*/ 47 w 140"/>
                <a:gd name="T79" fmla="*/ 12 h 68"/>
                <a:gd name="T80" fmla="*/ 47 w 140"/>
                <a:gd name="T81" fmla="*/ 11 h 68"/>
                <a:gd name="T82" fmla="*/ 47 w 140"/>
                <a:gd name="T83" fmla="*/ 10 h 68"/>
                <a:gd name="T84" fmla="*/ 47 w 140"/>
                <a:gd name="T85" fmla="*/ 10 h 68"/>
                <a:gd name="T86" fmla="*/ 80 w 140"/>
                <a:gd name="T87" fmla="*/ 2 h 68"/>
                <a:gd name="T88" fmla="*/ 93 w 140"/>
                <a:gd name="T8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" h="68">
                  <a:moveTo>
                    <a:pt x="93" y="0"/>
                  </a:moveTo>
                  <a:cubicBezTo>
                    <a:pt x="90" y="4"/>
                    <a:pt x="91" y="6"/>
                    <a:pt x="95" y="7"/>
                  </a:cubicBezTo>
                  <a:cubicBezTo>
                    <a:pt x="98" y="8"/>
                    <a:pt x="101" y="8"/>
                    <a:pt x="103" y="8"/>
                  </a:cubicBezTo>
                  <a:cubicBezTo>
                    <a:pt x="105" y="10"/>
                    <a:pt x="104" y="11"/>
                    <a:pt x="103" y="12"/>
                  </a:cubicBezTo>
                  <a:cubicBezTo>
                    <a:pt x="100" y="16"/>
                    <a:pt x="102" y="18"/>
                    <a:pt x="106" y="19"/>
                  </a:cubicBezTo>
                  <a:cubicBezTo>
                    <a:pt x="110" y="20"/>
                    <a:pt x="113" y="22"/>
                    <a:pt x="116" y="23"/>
                  </a:cubicBezTo>
                  <a:cubicBezTo>
                    <a:pt x="127" y="28"/>
                    <a:pt x="127" y="28"/>
                    <a:pt x="134" y="19"/>
                  </a:cubicBezTo>
                  <a:cubicBezTo>
                    <a:pt x="140" y="23"/>
                    <a:pt x="136" y="29"/>
                    <a:pt x="135" y="33"/>
                  </a:cubicBezTo>
                  <a:cubicBezTo>
                    <a:pt x="135" y="38"/>
                    <a:pt x="131" y="39"/>
                    <a:pt x="127" y="39"/>
                  </a:cubicBezTo>
                  <a:cubicBezTo>
                    <a:pt x="121" y="38"/>
                    <a:pt x="116" y="40"/>
                    <a:pt x="111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0"/>
                    <a:pt x="108" y="37"/>
                    <a:pt x="106" y="35"/>
                  </a:cubicBezTo>
                  <a:cubicBezTo>
                    <a:pt x="106" y="34"/>
                    <a:pt x="106" y="33"/>
                    <a:pt x="106" y="33"/>
                  </a:cubicBezTo>
                  <a:cubicBezTo>
                    <a:pt x="105" y="32"/>
                    <a:pt x="105" y="31"/>
                    <a:pt x="105" y="31"/>
                  </a:cubicBezTo>
                  <a:cubicBezTo>
                    <a:pt x="104" y="30"/>
                    <a:pt x="104" y="30"/>
                    <a:pt x="104" y="29"/>
                  </a:cubicBezTo>
                  <a:cubicBezTo>
                    <a:pt x="104" y="29"/>
                    <a:pt x="103" y="28"/>
                    <a:pt x="103" y="28"/>
                  </a:cubicBezTo>
                  <a:cubicBezTo>
                    <a:pt x="103" y="28"/>
                    <a:pt x="102" y="27"/>
                    <a:pt x="102" y="27"/>
                  </a:cubicBezTo>
                  <a:cubicBezTo>
                    <a:pt x="102" y="27"/>
                    <a:pt x="101" y="27"/>
                    <a:pt x="101" y="27"/>
                  </a:cubicBezTo>
                  <a:cubicBezTo>
                    <a:pt x="101" y="27"/>
                    <a:pt x="100" y="27"/>
                    <a:pt x="100" y="27"/>
                  </a:cubicBezTo>
                  <a:cubicBezTo>
                    <a:pt x="100" y="28"/>
                    <a:pt x="99" y="28"/>
                    <a:pt x="99" y="29"/>
                  </a:cubicBezTo>
                  <a:cubicBezTo>
                    <a:pt x="96" y="34"/>
                    <a:pt x="100" y="39"/>
                    <a:pt x="98" y="44"/>
                  </a:cubicBezTo>
                  <a:cubicBezTo>
                    <a:pt x="96" y="50"/>
                    <a:pt x="92" y="51"/>
                    <a:pt x="87" y="50"/>
                  </a:cubicBezTo>
                  <a:cubicBezTo>
                    <a:pt x="76" y="48"/>
                    <a:pt x="66" y="52"/>
                    <a:pt x="56" y="49"/>
                  </a:cubicBezTo>
                  <a:cubicBezTo>
                    <a:pt x="52" y="48"/>
                    <a:pt x="48" y="50"/>
                    <a:pt x="45" y="51"/>
                  </a:cubicBezTo>
                  <a:cubicBezTo>
                    <a:pt x="42" y="53"/>
                    <a:pt x="40" y="55"/>
                    <a:pt x="41" y="59"/>
                  </a:cubicBezTo>
                  <a:cubicBezTo>
                    <a:pt x="43" y="65"/>
                    <a:pt x="40" y="68"/>
                    <a:pt x="34" y="67"/>
                  </a:cubicBezTo>
                  <a:cubicBezTo>
                    <a:pt x="30" y="67"/>
                    <a:pt x="27" y="67"/>
                    <a:pt x="23" y="67"/>
                  </a:cubicBezTo>
                  <a:cubicBezTo>
                    <a:pt x="16" y="68"/>
                    <a:pt x="10" y="67"/>
                    <a:pt x="7" y="59"/>
                  </a:cubicBezTo>
                  <a:cubicBezTo>
                    <a:pt x="4" y="54"/>
                    <a:pt x="0" y="51"/>
                    <a:pt x="2" y="45"/>
                  </a:cubicBezTo>
                  <a:cubicBezTo>
                    <a:pt x="5" y="46"/>
                    <a:pt x="8" y="48"/>
                    <a:pt x="10" y="52"/>
                  </a:cubicBezTo>
                  <a:cubicBezTo>
                    <a:pt x="13" y="62"/>
                    <a:pt x="20" y="64"/>
                    <a:pt x="30" y="62"/>
                  </a:cubicBezTo>
                  <a:cubicBezTo>
                    <a:pt x="35" y="61"/>
                    <a:pt x="36" y="59"/>
                    <a:pt x="33" y="54"/>
                  </a:cubicBezTo>
                  <a:cubicBezTo>
                    <a:pt x="32" y="53"/>
                    <a:pt x="31" y="52"/>
                    <a:pt x="30" y="51"/>
                  </a:cubicBezTo>
                  <a:cubicBezTo>
                    <a:pt x="31" y="47"/>
                    <a:pt x="34" y="47"/>
                    <a:pt x="36" y="45"/>
                  </a:cubicBezTo>
                  <a:cubicBezTo>
                    <a:pt x="39" y="41"/>
                    <a:pt x="43" y="40"/>
                    <a:pt x="48" y="42"/>
                  </a:cubicBezTo>
                  <a:cubicBezTo>
                    <a:pt x="57" y="45"/>
                    <a:pt x="66" y="41"/>
                    <a:pt x="76" y="40"/>
                  </a:cubicBezTo>
                  <a:cubicBezTo>
                    <a:pt x="79" y="40"/>
                    <a:pt x="80" y="37"/>
                    <a:pt x="77" y="34"/>
                  </a:cubicBezTo>
                  <a:cubicBezTo>
                    <a:pt x="76" y="31"/>
                    <a:pt x="73" y="30"/>
                    <a:pt x="71" y="28"/>
                  </a:cubicBezTo>
                  <a:cubicBezTo>
                    <a:pt x="65" y="25"/>
                    <a:pt x="59" y="23"/>
                    <a:pt x="56" y="16"/>
                  </a:cubicBezTo>
                  <a:cubicBezTo>
                    <a:pt x="55" y="13"/>
                    <a:pt x="50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9" y="9"/>
                    <a:pt x="69" y="4"/>
                    <a:pt x="80" y="2"/>
                  </a:cubicBezTo>
                  <a:cubicBezTo>
                    <a:pt x="85" y="3"/>
                    <a:pt x="89" y="0"/>
                    <a:pt x="93" y="0"/>
                  </a:cubicBezTo>
                  <a:close/>
                </a:path>
              </a:pathLst>
            </a:custGeom>
            <a:solidFill>
              <a:srgbClr val="FDF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5" name="Freeform 3463"/>
            <p:cNvSpPr/>
            <p:nvPr/>
          </p:nvSpPr>
          <p:spPr bwMode="auto">
            <a:xfrm>
              <a:off x="6941" y="3700"/>
              <a:ext cx="50" cy="17"/>
            </a:xfrm>
            <a:custGeom>
              <a:avLst/>
              <a:gdLst>
                <a:gd name="T0" fmla="*/ 33 w 33"/>
                <a:gd name="T1" fmla="*/ 2 h 11"/>
                <a:gd name="T2" fmla="*/ 29 w 33"/>
                <a:gd name="T3" fmla="*/ 5 h 11"/>
                <a:gd name="T4" fmla="*/ 0 w 33"/>
                <a:gd name="T5" fmla="*/ 10 h 11"/>
                <a:gd name="T6" fmla="*/ 8 w 33"/>
                <a:gd name="T7" fmla="*/ 8 h 11"/>
                <a:gd name="T8" fmla="*/ 16 w 33"/>
                <a:gd name="T9" fmla="*/ 5 h 11"/>
                <a:gd name="T10" fmla="*/ 33 w 3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1">
                  <a:moveTo>
                    <a:pt x="33" y="2"/>
                  </a:moveTo>
                  <a:cubicBezTo>
                    <a:pt x="32" y="3"/>
                    <a:pt x="31" y="5"/>
                    <a:pt x="29" y="5"/>
                  </a:cubicBezTo>
                  <a:cubicBezTo>
                    <a:pt x="20" y="7"/>
                    <a:pt x="10" y="11"/>
                    <a:pt x="0" y="10"/>
                  </a:cubicBezTo>
                  <a:cubicBezTo>
                    <a:pt x="3" y="8"/>
                    <a:pt x="6" y="8"/>
                    <a:pt x="8" y="8"/>
                  </a:cubicBezTo>
                  <a:cubicBezTo>
                    <a:pt x="11" y="7"/>
                    <a:pt x="15" y="7"/>
                    <a:pt x="16" y="5"/>
                  </a:cubicBezTo>
                  <a:cubicBezTo>
                    <a:pt x="21" y="0"/>
                    <a:pt x="27" y="1"/>
                    <a:pt x="33" y="2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6" name="Freeform 3464"/>
            <p:cNvSpPr/>
            <p:nvPr/>
          </p:nvSpPr>
          <p:spPr bwMode="auto">
            <a:xfrm>
              <a:off x="6941" y="3715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7" name="Freeform 3465"/>
            <p:cNvSpPr/>
            <p:nvPr/>
          </p:nvSpPr>
          <p:spPr bwMode="auto">
            <a:xfrm>
              <a:off x="6710" y="3408"/>
              <a:ext cx="5" cy="1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2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CE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8" name="Freeform 3466"/>
            <p:cNvSpPr/>
            <p:nvPr/>
          </p:nvSpPr>
          <p:spPr bwMode="auto">
            <a:xfrm>
              <a:off x="6668" y="3505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9" name="Freeform 3467"/>
            <p:cNvSpPr/>
            <p:nvPr/>
          </p:nvSpPr>
          <p:spPr bwMode="auto">
            <a:xfrm>
              <a:off x="6665" y="351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0" name="Freeform 3468"/>
            <p:cNvSpPr/>
            <p:nvPr/>
          </p:nvSpPr>
          <p:spPr bwMode="auto">
            <a:xfrm>
              <a:off x="6974" y="3840"/>
              <a:ext cx="248" cy="197"/>
            </a:xfrm>
            <a:custGeom>
              <a:avLst/>
              <a:gdLst>
                <a:gd name="T0" fmla="*/ 163 w 165"/>
                <a:gd name="T1" fmla="*/ 128 h 132"/>
                <a:gd name="T2" fmla="*/ 157 w 165"/>
                <a:gd name="T3" fmla="*/ 132 h 132"/>
                <a:gd name="T4" fmla="*/ 143 w 165"/>
                <a:gd name="T5" fmla="*/ 127 h 132"/>
                <a:gd name="T6" fmla="*/ 119 w 165"/>
                <a:gd name="T7" fmla="*/ 113 h 132"/>
                <a:gd name="T8" fmla="*/ 117 w 165"/>
                <a:gd name="T9" fmla="*/ 111 h 132"/>
                <a:gd name="T10" fmla="*/ 114 w 165"/>
                <a:gd name="T11" fmla="*/ 109 h 132"/>
                <a:gd name="T12" fmla="*/ 87 w 165"/>
                <a:gd name="T13" fmla="*/ 89 h 132"/>
                <a:gd name="T14" fmla="*/ 84 w 165"/>
                <a:gd name="T15" fmla="*/ 87 h 132"/>
                <a:gd name="T16" fmla="*/ 82 w 165"/>
                <a:gd name="T17" fmla="*/ 86 h 132"/>
                <a:gd name="T18" fmla="*/ 75 w 165"/>
                <a:gd name="T19" fmla="*/ 81 h 132"/>
                <a:gd name="T20" fmla="*/ 56 w 165"/>
                <a:gd name="T21" fmla="*/ 66 h 132"/>
                <a:gd name="T22" fmla="*/ 54 w 165"/>
                <a:gd name="T23" fmla="*/ 64 h 132"/>
                <a:gd name="T24" fmla="*/ 53 w 165"/>
                <a:gd name="T25" fmla="*/ 63 h 132"/>
                <a:gd name="T26" fmla="*/ 51 w 165"/>
                <a:gd name="T27" fmla="*/ 62 h 132"/>
                <a:gd name="T28" fmla="*/ 50 w 165"/>
                <a:gd name="T29" fmla="*/ 61 h 132"/>
                <a:gd name="T30" fmla="*/ 48 w 165"/>
                <a:gd name="T31" fmla="*/ 60 h 132"/>
                <a:gd name="T32" fmla="*/ 33 w 165"/>
                <a:gd name="T33" fmla="*/ 46 h 132"/>
                <a:gd name="T34" fmla="*/ 20 w 165"/>
                <a:gd name="T35" fmla="*/ 33 h 132"/>
                <a:gd name="T36" fmla="*/ 8 w 165"/>
                <a:gd name="T37" fmla="*/ 24 h 132"/>
                <a:gd name="T38" fmla="*/ 2 w 165"/>
                <a:gd name="T39" fmla="*/ 15 h 132"/>
                <a:gd name="T40" fmla="*/ 7 w 165"/>
                <a:gd name="T41" fmla="*/ 0 h 132"/>
                <a:gd name="T42" fmla="*/ 17 w 165"/>
                <a:gd name="T43" fmla="*/ 5 h 132"/>
                <a:gd name="T44" fmla="*/ 43 w 165"/>
                <a:gd name="T45" fmla="*/ 39 h 132"/>
                <a:gd name="T46" fmla="*/ 55 w 165"/>
                <a:gd name="T47" fmla="*/ 49 h 132"/>
                <a:gd name="T48" fmla="*/ 57 w 165"/>
                <a:gd name="T49" fmla="*/ 51 h 132"/>
                <a:gd name="T50" fmla="*/ 58 w 165"/>
                <a:gd name="T51" fmla="*/ 52 h 132"/>
                <a:gd name="T52" fmla="*/ 61 w 165"/>
                <a:gd name="T53" fmla="*/ 55 h 132"/>
                <a:gd name="T54" fmla="*/ 76 w 165"/>
                <a:gd name="T55" fmla="*/ 66 h 132"/>
                <a:gd name="T56" fmla="*/ 88 w 165"/>
                <a:gd name="T57" fmla="*/ 76 h 132"/>
                <a:gd name="T58" fmla="*/ 102 w 165"/>
                <a:gd name="T59" fmla="*/ 87 h 132"/>
                <a:gd name="T60" fmla="*/ 104 w 165"/>
                <a:gd name="T61" fmla="*/ 87 h 132"/>
                <a:gd name="T62" fmla="*/ 107 w 165"/>
                <a:gd name="T63" fmla="*/ 90 h 132"/>
                <a:gd name="T64" fmla="*/ 111 w 165"/>
                <a:gd name="T65" fmla="*/ 93 h 132"/>
                <a:gd name="T66" fmla="*/ 134 w 165"/>
                <a:gd name="T67" fmla="*/ 108 h 132"/>
                <a:gd name="T68" fmla="*/ 139 w 165"/>
                <a:gd name="T69" fmla="*/ 111 h 132"/>
                <a:gd name="T70" fmla="*/ 150 w 165"/>
                <a:gd name="T71" fmla="*/ 116 h 132"/>
                <a:gd name="T72" fmla="*/ 164 w 165"/>
                <a:gd name="T73" fmla="*/ 121 h 132"/>
                <a:gd name="T74" fmla="*/ 163 w 165"/>
                <a:gd name="T75" fmla="*/ 12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" h="132">
                  <a:moveTo>
                    <a:pt x="163" y="128"/>
                  </a:moveTo>
                  <a:cubicBezTo>
                    <a:pt x="161" y="129"/>
                    <a:pt x="159" y="131"/>
                    <a:pt x="157" y="132"/>
                  </a:cubicBezTo>
                  <a:cubicBezTo>
                    <a:pt x="153" y="128"/>
                    <a:pt x="147" y="129"/>
                    <a:pt x="143" y="127"/>
                  </a:cubicBezTo>
                  <a:cubicBezTo>
                    <a:pt x="135" y="122"/>
                    <a:pt x="126" y="118"/>
                    <a:pt x="119" y="113"/>
                  </a:cubicBezTo>
                  <a:cubicBezTo>
                    <a:pt x="118" y="112"/>
                    <a:pt x="118" y="112"/>
                    <a:pt x="117" y="111"/>
                  </a:cubicBezTo>
                  <a:cubicBezTo>
                    <a:pt x="116" y="110"/>
                    <a:pt x="115" y="110"/>
                    <a:pt x="114" y="109"/>
                  </a:cubicBezTo>
                  <a:cubicBezTo>
                    <a:pt x="105" y="102"/>
                    <a:pt x="96" y="96"/>
                    <a:pt x="87" y="89"/>
                  </a:cubicBezTo>
                  <a:cubicBezTo>
                    <a:pt x="86" y="88"/>
                    <a:pt x="85" y="88"/>
                    <a:pt x="84" y="87"/>
                  </a:cubicBezTo>
                  <a:cubicBezTo>
                    <a:pt x="83" y="87"/>
                    <a:pt x="82" y="86"/>
                    <a:pt x="82" y="86"/>
                  </a:cubicBezTo>
                  <a:cubicBezTo>
                    <a:pt x="79" y="84"/>
                    <a:pt x="77" y="82"/>
                    <a:pt x="75" y="81"/>
                  </a:cubicBezTo>
                  <a:cubicBezTo>
                    <a:pt x="68" y="76"/>
                    <a:pt x="62" y="71"/>
                    <a:pt x="56" y="66"/>
                  </a:cubicBezTo>
                  <a:cubicBezTo>
                    <a:pt x="55" y="65"/>
                    <a:pt x="55" y="65"/>
                    <a:pt x="54" y="64"/>
                  </a:cubicBezTo>
                  <a:cubicBezTo>
                    <a:pt x="54" y="64"/>
                    <a:pt x="54" y="64"/>
                    <a:pt x="53" y="63"/>
                  </a:cubicBezTo>
                  <a:cubicBezTo>
                    <a:pt x="52" y="63"/>
                    <a:pt x="52" y="63"/>
                    <a:pt x="51" y="62"/>
                  </a:cubicBezTo>
                  <a:cubicBezTo>
                    <a:pt x="51" y="62"/>
                    <a:pt x="50" y="62"/>
                    <a:pt x="50" y="61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2" y="56"/>
                    <a:pt x="39" y="49"/>
                    <a:pt x="33" y="46"/>
                  </a:cubicBezTo>
                  <a:cubicBezTo>
                    <a:pt x="28" y="42"/>
                    <a:pt x="24" y="38"/>
                    <a:pt x="20" y="33"/>
                  </a:cubicBezTo>
                  <a:cubicBezTo>
                    <a:pt x="17" y="29"/>
                    <a:pt x="14" y="26"/>
                    <a:pt x="8" y="24"/>
                  </a:cubicBezTo>
                  <a:cubicBezTo>
                    <a:pt x="4" y="23"/>
                    <a:pt x="2" y="19"/>
                    <a:pt x="2" y="15"/>
                  </a:cubicBezTo>
                  <a:cubicBezTo>
                    <a:pt x="0" y="8"/>
                    <a:pt x="3" y="4"/>
                    <a:pt x="7" y="0"/>
                  </a:cubicBezTo>
                  <a:cubicBezTo>
                    <a:pt x="12" y="0"/>
                    <a:pt x="14" y="3"/>
                    <a:pt x="17" y="5"/>
                  </a:cubicBezTo>
                  <a:cubicBezTo>
                    <a:pt x="24" y="18"/>
                    <a:pt x="33" y="30"/>
                    <a:pt x="43" y="39"/>
                  </a:cubicBezTo>
                  <a:cubicBezTo>
                    <a:pt x="47" y="43"/>
                    <a:pt x="52" y="45"/>
                    <a:pt x="55" y="49"/>
                  </a:cubicBezTo>
                  <a:cubicBezTo>
                    <a:pt x="56" y="49"/>
                    <a:pt x="56" y="50"/>
                    <a:pt x="57" y="51"/>
                  </a:cubicBezTo>
                  <a:cubicBezTo>
                    <a:pt x="57" y="51"/>
                    <a:pt x="57" y="51"/>
                    <a:pt x="58" y="52"/>
                  </a:cubicBezTo>
                  <a:cubicBezTo>
                    <a:pt x="59" y="53"/>
                    <a:pt x="60" y="54"/>
                    <a:pt x="61" y="55"/>
                  </a:cubicBezTo>
                  <a:cubicBezTo>
                    <a:pt x="66" y="60"/>
                    <a:pt x="71" y="63"/>
                    <a:pt x="76" y="66"/>
                  </a:cubicBezTo>
                  <a:cubicBezTo>
                    <a:pt x="81" y="69"/>
                    <a:pt x="84" y="73"/>
                    <a:pt x="88" y="76"/>
                  </a:cubicBezTo>
                  <a:cubicBezTo>
                    <a:pt x="93" y="79"/>
                    <a:pt x="97" y="84"/>
                    <a:pt x="102" y="87"/>
                  </a:cubicBezTo>
                  <a:cubicBezTo>
                    <a:pt x="103" y="87"/>
                    <a:pt x="103" y="87"/>
                    <a:pt x="104" y="87"/>
                  </a:cubicBezTo>
                  <a:cubicBezTo>
                    <a:pt x="105" y="88"/>
                    <a:pt x="106" y="89"/>
                    <a:pt x="107" y="90"/>
                  </a:cubicBezTo>
                  <a:cubicBezTo>
                    <a:pt x="108" y="91"/>
                    <a:pt x="110" y="91"/>
                    <a:pt x="111" y="93"/>
                  </a:cubicBezTo>
                  <a:cubicBezTo>
                    <a:pt x="119" y="98"/>
                    <a:pt x="126" y="104"/>
                    <a:pt x="134" y="108"/>
                  </a:cubicBezTo>
                  <a:cubicBezTo>
                    <a:pt x="136" y="109"/>
                    <a:pt x="138" y="110"/>
                    <a:pt x="139" y="111"/>
                  </a:cubicBezTo>
                  <a:cubicBezTo>
                    <a:pt x="142" y="114"/>
                    <a:pt x="146" y="116"/>
                    <a:pt x="150" y="116"/>
                  </a:cubicBezTo>
                  <a:cubicBezTo>
                    <a:pt x="154" y="118"/>
                    <a:pt x="160" y="117"/>
                    <a:pt x="164" y="121"/>
                  </a:cubicBezTo>
                  <a:cubicBezTo>
                    <a:pt x="165" y="124"/>
                    <a:pt x="165" y="126"/>
                    <a:pt x="163" y="128"/>
                  </a:cubicBezTo>
                  <a:close/>
                </a:path>
              </a:pathLst>
            </a:custGeom>
            <a:solidFill>
              <a:srgbClr val="A58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1" name="Freeform 3469"/>
            <p:cNvSpPr/>
            <p:nvPr/>
          </p:nvSpPr>
          <p:spPr bwMode="auto">
            <a:xfrm>
              <a:off x="7000" y="3829"/>
              <a:ext cx="72" cy="75"/>
            </a:xfrm>
            <a:custGeom>
              <a:avLst/>
              <a:gdLst>
                <a:gd name="T0" fmla="*/ 25 w 48"/>
                <a:gd name="T1" fmla="*/ 49 h 50"/>
                <a:gd name="T2" fmla="*/ 4 w 48"/>
                <a:gd name="T3" fmla="*/ 29 h 50"/>
                <a:gd name="T4" fmla="*/ 0 w 48"/>
                <a:gd name="T5" fmla="*/ 12 h 50"/>
                <a:gd name="T6" fmla="*/ 4 w 48"/>
                <a:gd name="T7" fmla="*/ 12 h 50"/>
                <a:gd name="T8" fmla="*/ 29 w 48"/>
                <a:gd name="T9" fmla="*/ 6 h 50"/>
                <a:gd name="T10" fmla="*/ 40 w 48"/>
                <a:gd name="T11" fmla="*/ 0 h 50"/>
                <a:gd name="T12" fmla="*/ 46 w 48"/>
                <a:gd name="T13" fmla="*/ 7 h 50"/>
                <a:gd name="T14" fmla="*/ 46 w 48"/>
                <a:gd name="T15" fmla="*/ 9 h 50"/>
                <a:gd name="T16" fmla="*/ 44 w 48"/>
                <a:gd name="T17" fmla="*/ 18 h 50"/>
                <a:gd name="T18" fmla="*/ 26 w 48"/>
                <a:gd name="T19" fmla="*/ 25 h 50"/>
                <a:gd name="T20" fmla="*/ 23 w 48"/>
                <a:gd name="T21" fmla="*/ 32 h 50"/>
                <a:gd name="T22" fmla="*/ 30 w 48"/>
                <a:gd name="T23" fmla="*/ 42 h 50"/>
                <a:gd name="T24" fmla="*/ 25 w 48"/>
                <a:gd name="T2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50">
                  <a:moveTo>
                    <a:pt x="25" y="49"/>
                  </a:moveTo>
                  <a:cubicBezTo>
                    <a:pt x="17" y="43"/>
                    <a:pt x="11" y="36"/>
                    <a:pt x="4" y="29"/>
                  </a:cubicBezTo>
                  <a:cubicBezTo>
                    <a:pt x="0" y="24"/>
                    <a:pt x="1" y="18"/>
                    <a:pt x="0" y="12"/>
                  </a:cubicBezTo>
                  <a:cubicBezTo>
                    <a:pt x="1" y="13"/>
                    <a:pt x="3" y="13"/>
                    <a:pt x="4" y="12"/>
                  </a:cubicBezTo>
                  <a:cubicBezTo>
                    <a:pt x="12" y="9"/>
                    <a:pt x="20" y="6"/>
                    <a:pt x="29" y="6"/>
                  </a:cubicBezTo>
                  <a:cubicBezTo>
                    <a:pt x="33" y="6"/>
                    <a:pt x="39" y="6"/>
                    <a:pt x="40" y="0"/>
                  </a:cubicBezTo>
                  <a:cubicBezTo>
                    <a:pt x="45" y="0"/>
                    <a:pt x="44" y="4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8" y="12"/>
                    <a:pt x="45" y="15"/>
                    <a:pt x="44" y="18"/>
                  </a:cubicBezTo>
                  <a:cubicBezTo>
                    <a:pt x="39" y="23"/>
                    <a:pt x="33" y="25"/>
                    <a:pt x="26" y="25"/>
                  </a:cubicBezTo>
                  <a:cubicBezTo>
                    <a:pt x="21" y="26"/>
                    <a:pt x="21" y="28"/>
                    <a:pt x="23" y="32"/>
                  </a:cubicBezTo>
                  <a:cubicBezTo>
                    <a:pt x="26" y="35"/>
                    <a:pt x="29" y="38"/>
                    <a:pt x="30" y="42"/>
                  </a:cubicBezTo>
                  <a:cubicBezTo>
                    <a:pt x="31" y="46"/>
                    <a:pt x="32" y="50"/>
                    <a:pt x="25" y="49"/>
                  </a:cubicBezTo>
                  <a:close/>
                </a:path>
              </a:pathLst>
            </a:custGeom>
            <a:solidFill>
              <a:srgbClr val="F1D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2" name="Freeform 3470"/>
            <p:cNvSpPr/>
            <p:nvPr/>
          </p:nvSpPr>
          <p:spPr bwMode="auto">
            <a:xfrm>
              <a:off x="7036" y="3775"/>
              <a:ext cx="37" cy="65"/>
            </a:xfrm>
            <a:custGeom>
              <a:avLst/>
              <a:gdLst>
                <a:gd name="T0" fmla="*/ 22 w 25"/>
                <a:gd name="T1" fmla="*/ 43 h 43"/>
                <a:gd name="T2" fmla="*/ 16 w 25"/>
                <a:gd name="T3" fmla="*/ 36 h 43"/>
                <a:gd name="T4" fmla="*/ 11 w 25"/>
                <a:gd name="T5" fmla="*/ 27 h 43"/>
                <a:gd name="T6" fmla="*/ 0 w 25"/>
                <a:gd name="T7" fmla="*/ 3 h 43"/>
                <a:gd name="T8" fmla="*/ 3 w 25"/>
                <a:gd name="T9" fmla="*/ 0 h 43"/>
                <a:gd name="T10" fmla="*/ 4 w 25"/>
                <a:gd name="T11" fmla="*/ 0 h 43"/>
                <a:gd name="T12" fmla="*/ 6 w 25"/>
                <a:gd name="T13" fmla="*/ 4 h 43"/>
                <a:gd name="T14" fmla="*/ 6 w 25"/>
                <a:gd name="T15" fmla="*/ 4 h 43"/>
                <a:gd name="T16" fmla="*/ 14 w 25"/>
                <a:gd name="T17" fmla="*/ 22 h 43"/>
                <a:gd name="T18" fmla="*/ 16 w 25"/>
                <a:gd name="T19" fmla="*/ 25 h 43"/>
                <a:gd name="T20" fmla="*/ 16 w 25"/>
                <a:gd name="T21" fmla="*/ 25 h 43"/>
                <a:gd name="T22" fmla="*/ 25 w 25"/>
                <a:gd name="T23" fmla="*/ 35 h 43"/>
                <a:gd name="T24" fmla="*/ 25 w 25"/>
                <a:gd name="T25" fmla="*/ 37 h 43"/>
                <a:gd name="T26" fmla="*/ 25 w 25"/>
                <a:gd name="T27" fmla="*/ 39 h 43"/>
                <a:gd name="T28" fmla="*/ 24 w 25"/>
                <a:gd name="T29" fmla="*/ 40 h 43"/>
                <a:gd name="T30" fmla="*/ 23 w 25"/>
                <a:gd name="T31" fmla="*/ 41 h 43"/>
                <a:gd name="T32" fmla="*/ 22 w 25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3">
                  <a:moveTo>
                    <a:pt x="22" y="43"/>
                  </a:moveTo>
                  <a:cubicBezTo>
                    <a:pt x="20" y="41"/>
                    <a:pt x="18" y="39"/>
                    <a:pt x="16" y="36"/>
                  </a:cubicBezTo>
                  <a:cubicBezTo>
                    <a:pt x="15" y="33"/>
                    <a:pt x="13" y="29"/>
                    <a:pt x="11" y="27"/>
                  </a:cubicBezTo>
                  <a:cubicBezTo>
                    <a:pt x="7" y="19"/>
                    <a:pt x="4" y="11"/>
                    <a:pt x="0" y="3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11"/>
                    <a:pt x="10" y="16"/>
                    <a:pt x="14" y="22"/>
                  </a:cubicBezTo>
                  <a:cubicBezTo>
                    <a:pt x="15" y="22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9" y="28"/>
                    <a:pt x="24" y="30"/>
                    <a:pt x="25" y="35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40"/>
                    <a:pt x="24" y="40"/>
                  </a:cubicBezTo>
                  <a:cubicBezTo>
                    <a:pt x="24" y="40"/>
                    <a:pt x="24" y="41"/>
                    <a:pt x="23" y="41"/>
                  </a:cubicBezTo>
                  <a:cubicBezTo>
                    <a:pt x="23" y="42"/>
                    <a:pt x="22" y="42"/>
                    <a:pt x="22" y="43"/>
                  </a:cubicBezTo>
                  <a:close/>
                </a:path>
              </a:pathLst>
            </a:custGeom>
            <a:solidFill>
              <a:srgbClr val="AC9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3" name="Freeform 3471"/>
            <p:cNvSpPr/>
            <p:nvPr/>
          </p:nvSpPr>
          <p:spPr bwMode="auto">
            <a:xfrm>
              <a:off x="7009" y="3732"/>
              <a:ext cx="31" cy="48"/>
            </a:xfrm>
            <a:custGeom>
              <a:avLst/>
              <a:gdLst>
                <a:gd name="T0" fmla="*/ 21 w 21"/>
                <a:gd name="T1" fmla="*/ 29 h 32"/>
                <a:gd name="T2" fmla="*/ 18 w 21"/>
                <a:gd name="T3" fmla="*/ 32 h 32"/>
                <a:gd name="T4" fmla="*/ 15 w 21"/>
                <a:gd name="T5" fmla="*/ 31 h 32"/>
                <a:gd name="T6" fmla="*/ 6 w 21"/>
                <a:gd name="T7" fmla="*/ 23 h 32"/>
                <a:gd name="T8" fmla="*/ 3 w 21"/>
                <a:gd name="T9" fmla="*/ 3 h 32"/>
                <a:gd name="T10" fmla="*/ 11 w 21"/>
                <a:gd name="T11" fmla="*/ 3 h 32"/>
                <a:gd name="T12" fmla="*/ 11 w 21"/>
                <a:gd name="T13" fmla="*/ 3 h 32"/>
                <a:gd name="T14" fmla="*/ 13 w 21"/>
                <a:gd name="T15" fmla="*/ 4 h 32"/>
                <a:gd name="T16" fmla="*/ 13 w 21"/>
                <a:gd name="T17" fmla="*/ 4 h 32"/>
                <a:gd name="T18" fmla="*/ 15 w 21"/>
                <a:gd name="T19" fmla="*/ 7 h 32"/>
                <a:gd name="T20" fmla="*/ 15 w 21"/>
                <a:gd name="T21" fmla="*/ 6 h 32"/>
                <a:gd name="T22" fmla="*/ 17 w 21"/>
                <a:gd name="T23" fmla="*/ 10 h 32"/>
                <a:gd name="T24" fmla="*/ 17 w 21"/>
                <a:gd name="T25" fmla="*/ 10 h 32"/>
                <a:gd name="T26" fmla="*/ 19 w 21"/>
                <a:gd name="T27" fmla="*/ 22 h 32"/>
                <a:gd name="T28" fmla="*/ 19 w 21"/>
                <a:gd name="T29" fmla="*/ 22 h 32"/>
                <a:gd name="T30" fmla="*/ 21 w 21"/>
                <a:gd name="T31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32">
                  <a:moveTo>
                    <a:pt x="21" y="29"/>
                  </a:moveTo>
                  <a:cubicBezTo>
                    <a:pt x="20" y="30"/>
                    <a:pt x="19" y="31"/>
                    <a:pt x="18" y="32"/>
                  </a:cubicBezTo>
                  <a:cubicBezTo>
                    <a:pt x="17" y="31"/>
                    <a:pt x="16" y="31"/>
                    <a:pt x="15" y="31"/>
                  </a:cubicBezTo>
                  <a:cubicBezTo>
                    <a:pt x="14" y="25"/>
                    <a:pt x="10" y="23"/>
                    <a:pt x="6" y="23"/>
                  </a:cubicBezTo>
                  <a:cubicBezTo>
                    <a:pt x="1" y="17"/>
                    <a:pt x="0" y="10"/>
                    <a:pt x="3" y="3"/>
                  </a:cubicBezTo>
                  <a:cubicBezTo>
                    <a:pt x="6" y="0"/>
                    <a:pt x="8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6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4"/>
                    <a:pt x="16" y="18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4"/>
                    <a:pt x="20" y="26"/>
                    <a:pt x="21" y="29"/>
                  </a:cubicBezTo>
                  <a:close/>
                </a:path>
              </a:pathLst>
            </a:custGeom>
            <a:solidFill>
              <a:srgbClr val="A38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4" name="Freeform 3472"/>
            <p:cNvSpPr/>
            <p:nvPr/>
          </p:nvSpPr>
          <p:spPr bwMode="auto">
            <a:xfrm>
              <a:off x="7262" y="3294"/>
              <a:ext cx="137" cy="84"/>
            </a:xfrm>
            <a:custGeom>
              <a:avLst/>
              <a:gdLst>
                <a:gd name="T0" fmla="*/ 40 w 91"/>
                <a:gd name="T1" fmla="*/ 56 h 56"/>
                <a:gd name="T2" fmla="*/ 47 w 91"/>
                <a:gd name="T3" fmla="*/ 36 h 56"/>
                <a:gd name="T4" fmla="*/ 55 w 91"/>
                <a:gd name="T5" fmla="*/ 27 h 56"/>
                <a:gd name="T6" fmla="*/ 52 w 91"/>
                <a:gd name="T7" fmla="*/ 20 h 56"/>
                <a:gd name="T8" fmla="*/ 46 w 91"/>
                <a:gd name="T9" fmla="*/ 18 h 56"/>
                <a:gd name="T10" fmla="*/ 12 w 91"/>
                <a:gd name="T11" fmla="*/ 22 h 56"/>
                <a:gd name="T12" fmla="*/ 1 w 91"/>
                <a:gd name="T13" fmla="*/ 26 h 56"/>
                <a:gd name="T14" fmla="*/ 5 w 91"/>
                <a:gd name="T15" fmla="*/ 17 h 56"/>
                <a:gd name="T16" fmla="*/ 19 w 91"/>
                <a:gd name="T17" fmla="*/ 9 h 56"/>
                <a:gd name="T18" fmla="*/ 23 w 91"/>
                <a:gd name="T19" fmla="*/ 7 h 56"/>
                <a:gd name="T20" fmla="*/ 26 w 91"/>
                <a:gd name="T21" fmla="*/ 6 h 56"/>
                <a:gd name="T22" fmla="*/ 74 w 91"/>
                <a:gd name="T23" fmla="*/ 4 h 56"/>
                <a:gd name="T24" fmla="*/ 90 w 91"/>
                <a:gd name="T25" fmla="*/ 24 h 56"/>
                <a:gd name="T26" fmla="*/ 87 w 91"/>
                <a:gd name="T27" fmla="*/ 33 h 56"/>
                <a:gd name="T28" fmla="*/ 85 w 91"/>
                <a:gd name="T29" fmla="*/ 35 h 56"/>
                <a:gd name="T30" fmla="*/ 83 w 91"/>
                <a:gd name="T31" fmla="*/ 37 h 56"/>
                <a:gd name="T32" fmla="*/ 81 w 91"/>
                <a:gd name="T33" fmla="*/ 38 h 56"/>
                <a:gd name="T34" fmla="*/ 63 w 91"/>
                <a:gd name="T35" fmla="*/ 41 h 56"/>
                <a:gd name="T36" fmla="*/ 44 w 91"/>
                <a:gd name="T37" fmla="*/ 52 h 56"/>
                <a:gd name="T38" fmla="*/ 40 w 91"/>
                <a:gd name="T3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" h="56">
                  <a:moveTo>
                    <a:pt x="40" y="56"/>
                  </a:moveTo>
                  <a:cubicBezTo>
                    <a:pt x="39" y="48"/>
                    <a:pt x="44" y="43"/>
                    <a:pt x="47" y="36"/>
                  </a:cubicBezTo>
                  <a:cubicBezTo>
                    <a:pt x="50" y="33"/>
                    <a:pt x="53" y="30"/>
                    <a:pt x="55" y="27"/>
                  </a:cubicBezTo>
                  <a:cubicBezTo>
                    <a:pt x="57" y="23"/>
                    <a:pt x="57" y="21"/>
                    <a:pt x="52" y="20"/>
                  </a:cubicBezTo>
                  <a:cubicBezTo>
                    <a:pt x="50" y="19"/>
                    <a:pt x="48" y="18"/>
                    <a:pt x="46" y="18"/>
                  </a:cubicBezTo>
                  <a:cubicBezTo>
                    <a:pt x="35" y="21"/>
                    <a:pt x="23" y="21"/>
                    <a:pt x="12" y="22"/>
                  </a:cubicBezTo>
                  <a:cubicBezTo>
                    <a:pt x="8" y="23"/>
                    <a:pt x="5" y="26"/>
                    <a:pt x="1" y="26"/>
                  </a:cubicBezTo>
                  <a:cubicBezTo>
                    <a:pt x="0" y="22"/>
                    <a:pt x="3" y="20"/>
                    <a:pt x="5" y="17"/>
                  </a:cubicBezTo>
                  <a:cubicBezTo>
                    <a:pt x="9" y="14"/>
                    <a:pt x="14" y="11"/>
                    <a:pt x="19" y="9"/>
                  </a:cubicBezTo>
                  <a:cubicBezTo>
                    <a:pt x="20" y="8"/>
                    <a:pt x="22" y="7"/>
                    <a:pt x="23" y="7"/>
                  </a:cubicBezTo>
                  <a:cubicBezTo>
                    <a:pt x="24" y="7"/>
                    <a:pt x="25" y="6"/>
                    <a:pt x="26" y="6"/>
                  </a:cubicBezTo>
                  <a:cubicBezTo>
                    <a:pt x="42" y="3"/>
                    <a:pt x="58" y="0"/>
                    <a:pt x="74" y="4"/>
                  </a:cubicBezTo>
                  <a:cubicBezTo>
                    <a:pt x="84" y="7"/>
                    <a:pt x="90" y="13"/>
                    <a:pt x="90" y="24"/>
                  </a:cubicBezTo>
                  <a:cubicBezTo>
                    <a:pt x="91" y="27"/>
                    <a:pt x="87" y="29"/>
                    <a:pt x="87" y="33"/>
                  </a:cubicBezTo>
                  <a:cubicBezTo>
                    <a:pt x="86" y="33"/>
                    <a:pt x="86" y="34"/>
                    <a:pt x="85" y="35"/>
                  </a:cubicBezTo>
                  <a:cubicBezTo>
                    <a:pt x="85" y="36"/>
                    <a:pt x="84" y="36"/>
                    <a:pt x="83" y="37"/>
                  </a:cubicBezTo>
                  <a:cubicBezTo>
                    <a:pt x="83" y="37"/>
                    <a:pt x="82" y="38"/>
                    <a:pt x="81" y="38"/>
                  </a:cubicBezTo>
                  <a:cubicBezTo>
                    <a:pt x="75" y="38"/>
                    <a:pt x="69" y="44"/>
                    <a:pt x="63" y="41"/>
                  </a:cubicBezTo>
                  <a:cubicBezTo>
                    <a:pt x="54" y="41"/>
                    <a:pt x="49" y="47"/>
                    <a:pt x="44" y="52"/>
                  </a:cubicBezTo>
                  <a:cubicBezTo>
                    <a:pt x="42" y="54"/>
                    <a:pt x="41" y="55"/>
                    <a:pt x="40" y="56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5" name="Freeform 3473"/>
            <p:cNvSpPr/>
            <p:nvPr/>
          </p:nvSpPr>
          <p:spPr bwMode="auto">
            <a:xfrm>
              <a:off x="7342" y="3343"/>
              <a:ext cx="49" cy="32"/>
            </a:xfrm>
            <a:custGeom>
              <a:avLst/>
              <a:gdLst>
                <a:gd name="T0" fmla="*/ 10 w 33"/>
                <a:gd name="T1" fmla="*/ 8 h 21"/>
                <a:gd name="T2" fmla="*/ 29 w 33"/>
                <a:gd name="T3" fmla="*/ 2 h 21"/>
                <a:gd name="T4" fmla="*/ 22 w 33"/>
                <a:gd name="T5" fmla="*/ 16 h 21"/>
                <a:gd name="T6" fmla="*/ 0 w 33"/>
                <a:gd name="T7" fmla="*/ 18 h 21"/>
                <a:gd name="T8" fmla="*/ 10 w 33"/>
                <a:gd name="T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10" y="8"/>
                  </a:moveTo>
                  <a:cubicBezTo>
                    <a:pt x="15" y="4"/>
                    <a:pt x="21" y="0"/>
                    <a:pt x="29" y="2"/>
                  </a:cubicBezTo>
                  <a:cubicBezTo>
                    <a:pt x="33" y="10"/>
                    <a:pt x="25" y="12"/>
                    <a:pt x="22" y="16"/>
                  </a:cubicBezTo>
                  <a:cubicBezTo>
                    <a:pt x="15" y="18"/>
                    <a:pt x="8" y="21"/>
                    <a:pt x="0" y="18"/>
                  </a:cubicBezTo>
                  <a:cubicBezTo>
                    <a:pt x="2" y="14"/>
                    <a:pt x="8" y="13"/>
                    <a:pt x="10" y="8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6" name="Freeform 3474"/>
            <p:cNvSpPr/>
            <p:nvPr/>
          </p:nvSpPr>
          <p:spPr bwMode="auto">
            <a:xfrm>
              <a:off x="7328" y="3364"/>
              <a:ext cx="47" cy="26"/>
            </a:xfrm>
            <a:custGeom>
              <a:avLst/>
              <a:gdLst>
                <a:gd name="T0" fmla="*/ 9 w 31"/>
                <a:gd name="T1" fmla="*/ 4 h 17"/>
                <a:gd name="T2" fmla="*/ 30 w 31"/>
                <a:gd name="T3" fmla="*/ 0 h 17"/>
                <a:gd name="T4" fmla="*/ 31 w 31"/>
                <a:gd name="T5" fmla="*/ 2 h 17"/>
                <a:gd name="T6" fmla="*/ 1 w 31"/>
                <a:gd name="T7" fmla="*/ 17 h 17"/>
                <a:gd name="T8" fmla="*/ 0 w 31"/>
                <a:gd name="T9" fmla="*/ 15 h 17"/>
                <a:gd name="T10" fmla="*/ 9 w 31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7">
                  <a:moveTo>
                    <a:pt x="9" y="4"/>
                  </a:moveTo>
                  <a:cubicBezTo>
                    <a:pt x="16" y="2"/>
                    <a:pt x="23" y="1"/>
                    <a:pt x="30" y="0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23" y="12"/>
                    <a:pt x="12" y="15"/>
                    <a:pt x="1" y="17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" y="10"/>
                    <a:pt x="5" y="7"/>
                    <a:pt x="9" y="4"/>
                  </a:cubicBezTo>
                  <a:close/>
                </a:path>
              </a:pathLst>
            </a:custGeom>
            <a:solidFill>
              <a:srgbClr val="F7D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7" name="Freeform 3475"/>
            <p:cNvSpPr/>
            <p:nvPr/>
          </p:nvSpPr>
          <p:spPr bwMode="auto">
            <a:xfrm>
              <a:off x="6935" y="3862"/>
              <a:ext cx="101" cy="78"/>
            </a:xfrm>
            <a:custGeom>
              <a:avLst/>
              <a:gdLst>
                <a:gd name="T0" fmla="*/ 28 w 67"/>
                <a:gd name="T1" fmla="*/ 0 h 52"/>
                <a:gd name="T2" fmla="*/ 34 w 67"/>
                <a:gd name="T3" fmla="*/ 5 h 52"/>
                <a:gd name="T4" fmla="*/ 48 w 67"/>
                <a:gd name="T5" fmla="*/ 14 h 52"/>
                <a:gd name="T6" fmla="*/ 62 w 67"/>
                <a:gd name="T7" fmla="*/ 29 h 52"/>
                <a:gd name="T8" fmla="*/ 59 w 67"/>
                <a:gd name="T9" fmla="*/ 40 h 52"/>
                <a:gd name="T10" fmla="*/ 54 w 67"/>
                <a:gd name="T11" fmla="*/ 40 h 52"/>
                <a:gd name="T12" fmla="*/ 45 w 67"/>
                <a:gd name="T13" fmla="*/ 50 h 52"/>
                <a:gd name="T14" fmla="*/ 42 w 67"/>
                <a:gd name="T15" fmla="*/ 52 h 52"/>
                <a:gd name="T16" fmla="*/ 40 w 67"/>
                <a:gd name="T17" fmla="*/ 52 h 52"/>
                <a:gd name="T18" fmla="*/ 29 w 67"/>
                <a:gd name="T19" fmla="*/ 52 h 52"/>
                <a:gd name="T20" fmla="*/ 37 w 67"/>
                <a:gd name="T21" fmla="*/ 48 h 52"/>
                <a:gd name="T22" fmla="*/ 13 w 67"/>
                <a:gd name="T23" fmla="*/ 23 h 52"/>
                <a:gd name="T24" fmla="*/ 5 w 67"/>
                <a:gd name="T25" fmla="*/ 14 h 52"/>
                <a:gd name="T26" fmla="*/ 12 w 67"/>
                <a:gd name="T27" fmla="*/ 0 h 52"/>
                <a:gd name="T28" fmla="*/ 20 w 67"/>
                <a:gd name="T29" fmla="*/ 1 h 52"/>
                <a:gd name="T30" fmla="*/ 28 w 67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52">
                  <a:moveTo>
                    <a:pt x="28" y="0"/>
                  </a:moveTo>
                  <a:cubicBezTo>
                    <a:pt x="29" y="2"/>
                    <a:pt x="31" y="5"/>
                    <a:pt x="34" y="5"/>
                  </a:cubicBezTo>
                  <a:cubicBezTo>
                    <a:pt x="41" y="5"/>
                    <a:pt x="44" y="9"/>
                    <a:pt x="48" y="14"/>
                  </a:cubicBezTo>
                  <a:cubicBezTo>
                    <a:pt x="52" y="19"/>
                    <a:pt x="57" y="24"/>
                    <a:pt x="62" y="29"/>
                  </a:cubicBezTo>
                  <a:cubicBezTo>
                    <a:pt x="67" y="34"/>
                    <a:pt x="64" y="37"/>
                    <a:pt x="59" y="40"/>
                  </a:cubicBezTo>
                  <a:cubicBezTo>
                    <a:pt x="57" y="40"/>
                    <a:pt x="56" y="41"/>
                    <a:pt x="54" y="40"/>
                  </a:cubicBezTo>
                  <a:cubicBezTo>
                    <a:pt x="46" y="39"/>
                    <a:pt x="45" y="43"/>
                    <a:pt x="45" y="50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41" y="52"/>
                    <a:pt x="41" y="52"/>
                    <a:pt x="40" y="52"/>
                  </a:cubicBezTo>
                  <a:cubicBezTo>
                    <a:pt x="37" y="52"/>
                    <a:pt x="33" y="52"/>
                    <a:pt x="29" y="52"/>
                  </a:cubicBezTo>
                  <a:cubicBezTo>
                    <a:pt x="31" y="49"/>
                    <a:pt x="35" y="51"/>
                    <a:pt x="37" y="48"/>
                  </a:cubicBezTo>
                  <a:cubicBezTo>
                    <a:pt x="30" y="39"/>
                    <a:pt x="23" y="29"/>
                    <a:pt x="13" y="23"/>
                  </a:cubicBezTo>
                  <a:cubicBezTo>
                    <a:pt x="10" y="20"/>
                    <a:pt x="7" y="17"/>
                    <a:pt x="5" y="14"/>
                  </a:cubicBezTo>
                  <a:cubicBezTo>
                    <a:pt x="0" y="6"/>
                    <a:pt x="3" y="0"/>
                    <a:pt x="12" y="0"/>
                  </a:cubicBezTo>
                  <a:cubicBezTo>
                    <a:pt x="15" y="0"/>
                    <a:pt x="17" y="0"/>
                    <a:pt x="20" y="1"/>
                  </a:cubicBezTo>
                  <a:cubicBezTo>
                    <a:pt x="23" y="2"/>
                    <a:pt x="25" y="2"/>
                    <a:pt x="28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8" name="Freeform 3476"/>
            <p:cNvSpPr/>
            <p:nvPr/>
          </p:nvSpPr>
          <p:spPr bwMode="auto">
            <a:xfrm>
              <a:off x="7114" y="3738"/>
              <a:ext cx="10" cy="21"/>
            </a:xfrm>
            <a:custGeom>
              <a:avLst/>
              <a:gdLst>
                <a:gd name="T0" fmla="*/ 2 w 7"/>
                <a:gd name="T1" fmla="*/ 14 h 14"/>
                <a:gd name="T2" fmla="*/ 0 w 7"/>
                <a:gd name="T3" fmla="*/ 2 h 14"/>
                <a:gd name="T4" fmla="*/ 1 w 7"/>
                <a:gd name="T5" fmla="*/ 0 h 14"/>
                <a:gd name="T6" fmla="*/ 4 w 7"/>
                <a:gd name="T7" fmla="*/ 1 h 14"/>
                <a:gd name="T8" fmla="*/ 2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2" y="14"/>
                  </a:moveTo>
                  <a:cubicBezTo>
                    <a:pt x="0" y="10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6"/>
                    <a:pt x="7" y="10"/>
                    <a:pt x="2" y="14"/>
                  </a:cubicBezTo>
                  <a:close/>
                </a:path>
              </a:pathLst>
            </a:custGeom>
            <a:solidFill>
              <a:srgbClr val="EFD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9" name="Freeform 3477"/>
            <p:cNvSpPr/>
            <p:nvPr/>
          </p:nvSpPr>
          <p:spPr bwMode="auto">
            <a:xfrm>
              <a:off x="7117" y="3733"/>
              <a:ext cx="4" cy="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2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0" name="Freeform 3478"/>
            <p:cNvSpPr/>
            <p:nvPr/>
          </p:nvSpPr>
          <p:spPr bwMode="auto">
            <a:xfrm>
              <a:off x="7115" y="3735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7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1" name="Freeform 3479"/>
            <p:cNvSpPr/>
            <p:nvPr/>
          </p:nvSpPr>
          <p:spPr bwMode="auto">
            <a:xfrm>
              <a:off x="6829" y="3373"/>
              <a:ext cx="342" cy="93"/>
            </a:xfrm>
            <a:custGeom>
              <a:avLst/>
              <a:gdLst>
                <a:gd name="T0" fmla="*/ 89 w 228"/>
                <a:gd name="T1" fmla="*/ 36 h 62"/>
                <a:gd name="T2" fmla="*/ 105 w 228"/>
                <a:gd name="T3" fmla="*/ 42 h 62"/>
                <a:gd name="T4" fmla="*/ 119 w 228"/>
                <a:gd name="T5" fmla="*/ 38 h 62"/>
                <a:gd name="T6" fmla="*/ 122 w 228"/>
                <a:gd name="T7" fmla="*/ 36 h 62"/>
                <a:gd name="T8" fmla="*/ 150 w 228"/>
                <a:gd name="T9" fmla="*/ 40 h 62"/>
                <a:gd name="T10" fmla="*/ 177 w 228"/>
                <a:gd name="T11" fmla="*/ 41 h 62"/>
                <a:gd name="T12" fmla="*/ 189 w 228"/>
                <a:gd name="T13" fmla="*/ 34 h 62"/>
                <a:gd name="T14" fmla="*/ 211 w 228"/>
                <a:gd name="T15" fmla="*/ 9 h 62"/>
                <a:gd name="T16" fmla="*/ 225 w 228"/>
                <a:gd name="T17" fmla="*/ 3 h 62"/>
                <a:gd name="T18" fmla="*/ 224 w 228"/>
                <a:gd name="T19" fmla="*/ 13 h 62"/>
                <a:gd name="T20" fmla="*/ 199 w 228"/>
                <a:gd name="T21" fmla="*/ 43 h 62"/>
                <a:gd name="T22" fmla="*/ 194 w 228"/>
                <a:gd name="T23" fmla="*/ 46 h 62"/>
                <a:gd name="T24" fmla="*/ 194 w 228"/>
                <a:gd name="T25" fmla="*/ 46 h 62"/>
                <a:gd name="T26" fmla="*/ 168 w 228"/>
                <a:gd name="T27" fmla="*/ 56 h 62"/>
                <a:gd name="T28" fmla="*/ 128 w 228"/>
                <a:gd name="T29" fmla="*/ 59 h 62"/>
                <a:gd name="T30" fmla="*/ 73 w 228"/>
                <a:gd name="T31" fmla="*/ 55 h 62"/>
                <a:gd name="T32" fmla="*/ 43 w 228"/>
                <a:gd name="T33" fmla="*/ 58 h 62"/>
                <a:gd name="T34" fmla="*/ 35 w 228"/>
                <a:gd name="T35" fmla="*/ 57 h 62"/>
                <a:gd name="T36" fmla="*/ 14 w 228"/>
                <a:gd name="T37" fmla="*/ 37 h 62"/>
                <a:gd name="T38" fmla="*/ 0 w 228"/>
                <a:gd name="T39" fmla="*/ 19 h 62"/>
                <a:gd name="T40" fmla="*/ 29 w 228"/>
                <a:gd name="T41" fmla="*/ 10 h 62"/>
                <a:gd name="T42" fmla="*/ 36 w 228"/>
                <a:gd name="T43" fmla="*/ 11 h 62"/>
                <a:gd name="T44" fmla="*/ 75 w 228"/>
                <a:gd name="T45" fmla="*/ 30 h 62"/>
                <a:gd name="T46" fmla="*/ 89 w 228"/>
                <a:gd name="T4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8" h="62">
                  <a:moveTo>
                    <a:pt x="89" y="36"/>
                  </a:moveTo>
                  <a:cubicBezTo>
                    <a:pt x="94" y="38"/>
                    <a:pt x="100" y="39"/>
                    <a:pt x="105" y="42"/>
                  </a:cubicBezTo>
                  <a:cubicBezTo>
                    <a:pt x="110" y="44"/>
                    <a:pt x="115" y="40"/>
                    <a:pt x="119" y="38"/>
                  </a:cubicBezTo>
                  <a:cubicBezTo>
                    <a:pt x="120" y="37"/>
                    <a:pt x="121" y="37"/>
                    <a:pt x="122" y="36"/>
                  </a:cubicBezTo>
                  <a:cubicBezTo>
                    <a:pt x="132" y="36"/>
                    <a:pt x="141" y="39"/>
                    <a:pt x="150" y="40"/>
                  </a:cubicBezTo>
                  <a:cubicBezTo>
                    <a:pt x="159" y="41"/>
                    <a:pt x="168" y="42"/>
                    <a:pt x="177" y="41"/>
                  </a:cubicBezTo>
                  <a:cubicBezTo>
                    <a:pt x="183" y="41"/>
                    <a:pt x="186" y="38"/>
                    <a:pt x="189" y="34"/>
                  </a:cubicBezTo>
                  <a:cubicBezTo>
                    <a:pt x="196" y="25"/>
                    <a:pt x="203" y="17"/>
                    <a:pt x="211" y="9"/>
                  </a:cubicBezTo>
                  <a:cubicBezTo>
                    <a:pt x="214" y="4"/>
                    <a:pt x="218" y="0"/>
                    <a:pt x="225" y="3"/>
                  </a:cubicBezTo>
                  <a:cubicBezTo>
                    <a:pt x="228" y="7"/>
                    <a:pt x="226" y="10"/>
                    <a:pt x="224" y="13"/>
                  </a:cubicBezTo>
                  <a:cubicBezTo>
                    <a:pt x="216" y="23"/>
                    <a:pt x="209" y="34"/>
                    <a:pt x="199" y="43"/>
                  </a:cubicBezTo>
                  <a:cubicBezTo>
                    <a:pt x="198" y="45"/>
                    <a:pt x="196" y="44"/>
                    <a:pt x="194" y="46"/>
                  </a:cubicBezTo>
                  <a:cubicBezTo>
                    <a:pt x="194" y="46"/>
                    <a:pt x="194" y="46"/>
                    <a:pt x="194" y="46"/>
                  </a:cubicBezTo>
                  <a:cubicBezTo>
                    <a:pt x="185" y="49"/>
                    <a:pt x="176" y="52"/>
                    <a:pt x="168" y="56"/>
                  </a:cubicBezTo>
                  <a:cubicBezTo>
                    <a:pt x="155" y="60"/>
                    <a:pt x="142" y="62"/>
                    <a:pt x="128" y="59"/>
                  </a:cubicBezTo>
                  <a:cubicBezTo>
                    <a:pt x="110" y="55"/>
                    <a:pt x="92" y="52"/>
                    <a:pt x="73" y="55"/>
                  </a:cubicBezTo>
                  <a:cubicBezTo>
                    <a:pt x="63" y="56"/>
                    <a:pt x="53" y="54"/>
                    <a:pt x="43" y="58"/>
                  </a:cubicBezTo>
                  <a:cubicBezTo>
                    <a:pt x="40" y="59"/>
                    <a:pt x="38" y="59"/>
                    <a:pt x="35" y="57"/>
                  </a:cubicBezTo>
                  <a:cubicBezTo>
                    <a:pt x="29" y="49"/>
                    <a:pt x="23" y="42"/>
                    <a:pt x="14" y="37"/>
                  </a:cubicBezTo>
                  <a:cubicBezTo>
                    <a:pt x="8" y="33"/>
                    <a:pt x="4" y="26"/>
                    <a:pt x="0" y="19"/>
                  </a:cubicBezTo>
                  <a:cubicBezTo>
                    <a:pt x="10" y="18"/>
                    <a:pt x="19" y="12"/>
                    <a:pt x="29" y="10"/>
                  </a:cubicBezTo>
                  <a:cubicBezTo>
                    <a:pt x="31" y="10"/>
                    <a:pt x="34" y="9"/>
                    <a:pt x="36" y="11"/>
                  </a:cubicBezTo>
                  <a:cubicBezTo>
                    <a:pt x="48" y="20"/>
                    <a:pt x="62" y="23"/>
                    <a:pt x="75" y="30"/>
                  </a:cubicBezTo>
                  <a:cubicBezTo>
                    <a:pt x="79" y="33"/>
                    <a:pt x="83" y="36"/>
                    <a:pt x="89" y="36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2" name="Freeform 3480"/>
            <p:cNvSpPr/>
            <p:nvPr/>
          </p:nvSpPr>
          <p:spPr bwMode="auto">
            <a:xfrm>
              <a:off x="6881" y="3442"/>
              <a:ext cx="239" cy="36"/>
            </a:xfrm>
            <a:custGeom>
              <a:avLst/>
              <a:gdLst>
                <a:gd name="T0" fmla="*/ 0 w 159"/>
                <a:gd name="T1" fmla="*/ 11 h 24"/>
                <a:gd name="T2" fmla="*/ 18 w 159"/>
                <a:gd name="T3" fmla="*/ 5 h 24"/>
                <a:gd name="T4" fmla="*/ 20 w 159"/>
                <a:gd name="T5" fmla="*/ 4 h 24"/>
                <a:gd name="T6" fmla="*/ 58 w 159"/>
                <a:gd name="T7" fmla="*/ 3 h 24"/>
                <a:gd name="T8" fmla="*/ 92 w 159"/>
                <a:gd name="T9" fmla="*/ 8 h 24"/>
                <a:gd name="T10" fmla="*/ 128 w 159"/>
                <a:gd name="T11" fmla="*/ 9 h 24"/>
                <a:gd name="T12" fmla="*/ 133 w 159"/>
                <a:gd name="T13" fmla="*/ 7 h 24"/>
                <a:gd name="T14" fmla="*/ 159 w 159"/>
                <a:gd name="T15" fmla="*/ 0 h 24"/>
                <a:gd name="T16" fmla="*/ 135 w 159"/>
                <a:gd name="T17" fmla="*/ 11 h 24"/>
                <a:gd name="T18" fmla="*/ 61 w 159"/>
                <a:gd name="T19" fmla="*/ 19 h 24"/>
                <a:gd name="T20" fmla="*/ 56 w 159"/>
                <a:gd name="T21" fmla="*/ 19 h 24"/>
                <a:gd name="T22" fmla="*/ 13 w 159"/>
                <a:gd name="T23" fmla="*/ 17 h 24"/>
                <a:gd name="T24" fmla="*/ 4 w 159"/>
                <a:gd name="T25" fmla="*/ 17 h 24"/>
                <a:gd name="T26" fmla="*/ 4 w 159"/>
                <a:gd name="T27" fmla="*/ 17 h 24"/>
                <a:gd name="T28" fmla="*/ 0 w 159"/>
                <a:gd name="T2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9" h="24">
                  <a:moveTo>
                    <a:pt x="0" y="11"/>
                  </a:moveTo>
                  <a:cubicBezTo>
                    <a:pt x="6" y="9"/>
                    <a:pt x="13" y="10"/>
                    <a:pt x="18" y="5"/>
                  </a:cubicBezTo>
                  <a:cubicBezTo>
                    <a:pt x="18" y="4"/>
                    <a:pt x="20" y="4"/>
                    <a:pt x="20" y="4"/>
                  </a:cubicBezTo>
                  <a:cubicBezTo>
                    <a:pt x="33" y="7"/>
                    <a:pt x="46" y="2"/>
                    <a:pt x="58" y="3"/>
                  </a:cubicBezTo>
                  <a:cubicBezTo>
                    <a:pt x="70" y="4"/>
                    <a:pt x="81" y="5"/>
                    <a:pt x="92" y="8"/>
                  </a:cubicBezTo>
                  <a:cubicBezTo>
                    <a:pt x="104" y="12"/>
                    <a:pt x="116" y="10"/>
                    <a:pt x="128" y="9"/>
                  </a:cubicBezTo>
                  <a:cubicBezTo>
                    <a:pt x="130" y="9"/>
                    <a:pt x="132" y="9"/>
                    <a:pt x="133" y="7"/>
                  </a:cubicBezTo>
                  <a:cubicBezTo>
                    <a:pt x="141" y="1"/>
                    <a:pt x="150" y="0"/>
                    <a:pt x="159" y="0"/>
                  </a:cubicBezTo>
                  <a:cubicBezTo>
                    <a:pt x="152" y="6"/>
                    <a:pt x="144" y="8"/>
                    <a:pt x="135" y="11"/>
                  </a:cubicBezTo>
                  <a:cubicBezTo>
                    <a:pt x="111" y="18"/>
                    <a:pt x="87" y="24"/>
                    <a:pt x="61" y="19"/>
                  </a:cubicBezTo>
                  <a:cubicBezTo>
                    <a:pt x="60" y="19"/>
                    <a:pt x="58" y="19"/>
                    <a:pt x="56" y="19"/>
                  </a:cubicBezTo>
                  <a:cubicBezTo>
                    <a:pt x="42" y="17"/>
                    <a:pt x="27" y="17"/>
                    <a:pt x="13" y="17"/>
                  </a:cubicBezTo>
                  <a:cubicBezTo>
                    <a:pt x="10" y="17"/>
                    <a:pt x="7" y="19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1" y="13"/>
                    <a:pt x="0" y="11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3" name="Freeform 3481"/>
            <p:cNvSpPr/>
            <p:nvPr/>
          </p:nvSpPr>
          <p:spPr bwMode="auto">
            <a:xfrm>
              <a:off x="6797" y="338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4" name="Freeform 3482"/>
            <p:cNvSpPr/>
            <p:nvPr/>
          </p:nvSpPr>
          <p:spPr bwMode="auto">
            <a:xfrm>
              <a:off x="6800" y="33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5" name="Freeform 3483"/>
            <p:cNvSpPr/>
            <p:nvPr/>
          </p:nvSpPr>
          <p:spPr bwMode="auto">
            <a:xfrm>
              <a:off x="6827" y="339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6" name="Rectangle 3484"/>
            <p:cNvSpPr>
              <a:spLocks noChangeArrowheads="1"/>
            </p:cNvSpPr>
            <p:nvPr/>
          </p:nvSpPr>
          <p:spPr bwMode="auto">
            <a:xfrm>
              <a:off x="6815" y="3402"/>
              <a:ext cx="1" cy="1"/>
            </a:xfrm>
            <a:prstGeom prst="rect">
              <a:avLst/>
            </a:prstGeom>
            <a:solidFill>
              <a:srgbClr val="F8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7" name="Freeform 3485"/>
            <p:cNvSpPr/>
            <p:nvPr/>
          </p:nvSpPr>
          <p:spPr bwMode="auto">
            <a:xfrm>
              <a:off x="7184" y="4043"/>
              <a:ext cx="41" cy="35"/>
            </a:xfrm>
            <a:custGeom>
              <a:avLst/>
              <a:gdLst>
                <a:gd name="T0" fmla="*/ 1 w 27"/>
                <a:gd name="T1" fmla="*/ 0 h 23"/>
                <a:gd name="T2" fmla="*/ 11 w 27"/>
                <a:gd name="T3" fmla="*/ 2 h 23"/>
                <a:gd name="T4" fmla="*/ 24 w 27"/>
                <a:gd name="T5" fmla="*/ 11 h 23"/>
                <a:gd name="T6" fmla="*/ 25 w 27"/>
                <a:gd name="T7" fmla="*/ 11 h 23"/>
                <a:gd name="T8" fmla="*/ 26 w 27"/>
                <a:gd name="T9" fmla="*/ 15 h 23"/>
                <a:gd name="T10" fmla="*/ 21 w 27"/>
                <a:gd name="T11" fmla="*/ 23 h 23"/>
                <a:gd name="T12" fmla="*/ 13 w 27"/>
                <a:gd name="T13" fmla="*/ 23 h 23"/>
                <a:gd name="T14" fmla="*/ 11 w 27"/>
                <a:gd name="T15" fmla="*/ 21 h 23"/>
                <a:gd name="T16" fmla="*/ 2 w 27"/>
                <a:gd name="T17" fmla="*/ 14 h 23"/>
                <a:gd name="T18" fmla="*/ 6 w 27"/>
                <a:gd name="T19" fmla="*/ 13 h 23"/>
                <a:gd name="T20" fmla="*/ 11 w 27"/>
                <a:gd name="T21" fmla="*/ 10 h 23"/>
                <a:gd name="T22" fmla="*/ 7 w 27"/>
                <a:gd name="T23" fmla="*/ 6 h 23"/>
                <a:gd name="T24" fmla="*/ 1 w 27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3">
                  <a:moveTo>
                    <a:pt x="1" y="0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5" y="6"/>
                    <a:pt x="22" y="5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7" y="19"/>
                    <a:pt x="22" y="20"/>
                    <a:pt x="21" y="23"/>
                  </a:cubicBezTo>
                  <a:cubicBezTo>
                    <a:pt x="18" y="23"/>
                    <a:pt x="16" y="23"/>
                    <a:pt x="13" y="23"/>
                  </a:cubicBezTo>
                  <a:cubicBezTo>
                    <a:pt x="12" y="22"/>
                    <a:pt x="12" y="22"/>
                    <a:pt x="11" y="21"/>
                  </a:cubicBezTo>
                  <a:cubicBezTo>
                    <a:pt x="9" y="18"/>
                    <a:pt x="2" y="19"/>
                    <a:pt x="2" y="14"/>
                  </a:cubicBezTo>
                  <a:cubicBezTo>
                    <a:pt x="3" y="14"/>
                    <a:pt x="5" y="13"/>
                    <a:pt x="6" y="13"/>
                  </a:cubicBezTo>
                  <a:cubicBezTo>
                    <a:pt x="8" y="13"/>
                    <a:pt x="10" y="13"/>
                    <a:pt x="11" y="10"/>
                  </a:cubicBezTo>
                  <a:cubicBezTo>
                    <a:pt x="11" y="8"/>
                    <a:pt x="10" y="6"/>
                    <a:pt x="7" y="6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CC9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8" name="Freeform 3486"/>
            <p:cNvSpPr/>
            <p:nvPr/>
          </p:nvSpPr>
          <p:spPr bwMode="auto">
            <a:xfrm>
              <a:off x="7121" y="4010"/>
              <a:ext cx="50" cy="36"/>
            </a:xfrm>
            <a:custGeom>
              <a:avLst/>
              <a:gdLst>
                <a:gd name="T0" fmla="*/ 28 w 33"/>
                <a:gd name="T1" fmla="*/ 9 h 24"/>
                <a:gd name="T2" fmla="*/ 26 w 33"/>
                <a:gd name="T3" fmla="*/ 10 h 24"/>
                <a:gd name="T4" fmla="*/ 29 w 33"/>
                <a:gd name="T5" fmla="*/ 20 h 24"/>
                <a:gd name="T6" fmla="*/ 28 w 33"/>
                <a:gd name="T7" fmla="*/ 24 h 24"/>
                <a:gd name="T8" fmla="*/ 18 w 33"/>
                <a:gd name="T9" fmla="*/ 20 h 24"/>
                <a:gd name="T10" fmla="*/ 5 w 33"/>
                <a:gd name="T11" fmla="*/ 14 h 24"/>
                <a:gd name="T12" fmla="*/ 3 w 33"/>
                <a:gd name="T13" fmla="*/ 13 h 24"/>
                <a:gd name="T14" fmla="*/ 11 w 33"/>
                <a:gd name="T15" fmla="*/ 3 h 24"/>
                <a:gd name="T16" fmla="*/ 28 w 33"/>
                <a:gd name="T1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4">
                  <a:moveTo>
                    <a:pt x="28" y="9"/>
                  </a:moveTo>
                  <a:cubicBezTo>
                    <a:pt x="28" y="9"/>
                    <a:pt x="27" y="10"/>
                    <a:pt x="26" y="10"/>
                  </a:cubicBezTo>
                  <a:cubicBezTo>
                    <a:pt x="24" y="14"/>
                    <a:pt x="26" y="17"/>
                    <a:pt x="29" y="20"/>
                  </a:cubicBezTo>
                  <a:cubicBezTo>
                    <a:pt x="30" y="21"/>
                    <a:pt x="33" y="24"/>
                    <a:pt x="28" y="24"/>
                  </a:cubicBezTo>
                  <a:cubicBezTo>
                    <a:pt x="25" y="23"/>
                    <a:pt x="21" y="22"/>
                    <a:pt x="18" y="20"/>
                  </a:cubicBezTo>
                  <a:cubicBezTo>
                    <a:pt x="15" y="15"/>
                    <a:pt x="11" y="12"/>
                    <a:pt x="5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0" y="5"/>
                    <a:pt x="6" y="4"/>
                    <a:pt x="11" y="3"/>
                  </a:cubicBezTo>
                  <a:cubicBezTo>
                    <a:pt x="22" y="0"/>
                    <a:pt x="24" y="1"/>
                    <a:pt x="28" y="9"/>
                  </a:cubicBezTo>
                  <a:close/>
                </a:path>
              </a:pathLst>
            </a:custGeom>
            <a:solidFill>
              <a:srgbClr val="DB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9" name="Freeform 3487"/>
            <p:cNvSpPr/>
            <p:nvPr/>
          </p:nvSpPr>
          <p:spPr bwMode="auto">
            <a:xfrm>
              <a:off x="7114" y="4000"/>
              <a:ext cx="31" cy="30"/>
            </a:xfrm>
            <a:custGeom>
              <a:avLst/>
              <a:gdLst>
                <a:gd name="T0" fmla="*/ 18 w 21"/>
                <a:gd name="T1" fmla="*/ 14 h 20"/>
                <a:gd name="T2" fmla="*/ 8 w 21"/>
                <a:gd name="T3" fmla="*/ 20 h 20"/>
                <a:gd name="T4" fmla="*/ 2 w 21"/>
                <a:gd name="T5" fmla="*/ 17 h 20"/>
                <a:gd name="T6" fmla="*/ 0 w 21"/>
                <a:gd name="T7" fmla="*/ 6 h 20"/>
                <a:gd name="T8" fmla="*/ 9 w 21"/>
                <a:gd name="T9" fmla="*/ 0 h 20"/>
                <a:gd name="T10" fmla="*/ 18 w 21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18" y="14"/>
                  </a:moveTo>
                  <a:cubicBezTo>
                    <a:pt x="13" y="13"/>
                    <a:pt x="9" y="14"/>
                    <a:pt x="8" y="20"/>
                  </a:cubicBezTo>
                  <a:cubicBezTo>
                    <a:pt x="6" y="20"/>
                    <a:pt x="4" y="18"/>
                    <a:pt x="2" y="17"/>
                  </a:cubicBezTo>
                  <a:cubicBezTo>
                    <a:pt x="5" y="13"/>
                    <a:pt x="1" y="10"/>
                    <a:pt x="0" y="6"/>
                  </a:cubicBezTo>
                  <a:cubicBezTo>
                    <a:pt x="1" y="2"/>
                    <a:pt x="5" y="1"/>
                    <a:pt x="9" y="0"/>
                  </a:cubicBezTo>
                  <a:cubicBezTo>
                    <a:pt x="15" y="2"/>
                    <a:pt x="21" y="5"/>
                    <a:pt x="18" y="14"/>
                  </a:cubicBezTo>
                  <a:close/>
                </a:path>
              </a:pathLst>
            </a:custGeom>
            <a:solidFill>
              <a:srgbClr val="DD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0" name="Freeform 3488"/>
            <p:cNvSpPr/>
            <p:nvPr/>
          </p:nvSpPr>
          <p:spPr bwMode="auto">
            <a:xfrm>
              <a:off x="7157" y="4025"/>
              <a:ext cx="32" cy="30"/>
            </a:xfrm>
            <a:custGeom>
              <a:avLst/>
              <a:gdLst>
                <a:gd name="T0" fmla="*/ 4 w 21"/>
                <a:gd name="T1" fmla="*/ 14 h 20"/>
                <a:gd name="T2" fmla="*/ 2 w 21"/>
                <a:gd name="T3" fmla="*/ 9 h 20"/>
                <a:gd name="T4" fmla="*/ 2 w 21"/>
                <a:gd name="T5" fmla="*/ 0 h 20"/>
                <a:gd name="T6" fmla="*/ 10 w 21"/>
                <a:gd name="T7" fmla="*/ 10 h 20"/>
                <a:gd name="T8" fmla="*/ 18 w 21"/>
                <a:gd name="T9" fmla="*/ 12 h 20"/>
                <a:gd name="T10" fmla="*/ 18 w 21"/>
                <a:gd name="T11" fmla="*/ 12 h 20"/>
                <a:gd name="T12" fmla="*/ 14 w 21"/>
                <a:gd name="T13" fmla="*/ 18 h 20"/>
                <a:gd name="T14" fmla="*/ 4 w 21"/>
                <a:gd name="T1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4" y="14"/>
                  </a:moveTo>
                  <a:cubicBezTo>
                    <a:pt x="6" y="12"/>
                    <a:pt x="3" y="10"/>
                    <a:pt x="2" y="9"/>
                  </a:cubicBezTo>
                  <a:cubicBezTo>
                    <a:pt x="0" y="6"/>
                    <a:pt x="0" y="3"/>
                    <a:pt x="2" y="0"/>
                  </a:cubicBezTo>
                  <a:cubicBezTo>
                    <a:pt x="1" y="7"/>
                    <a:pt x="6" y="8"/>
                    <a:pt x="10" y="10"/>
                  </a:cubicBezTo>
                  <a:cubicBezTo>
                    <a:pt x="12" y="12"/>
                    <a:pt x="15" y="10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5"/>
                    <a:pt x="21" y="20"/>
                    <a:pt x="14" y="18"/>
                  </a:cubicBezTo>
                  <a:cubicBezTo>
                    <a:pt x="10" y="17"/>
                    <a:pt x="7" y="16"/>
                    <a:pt x="4" y="14"/>
                  </a:cubicBezTo>
                  <a:close/>
                </a:path>
              </a:pathLst>
            </a:custGeom>
            <a:solidFill>
              <a:srgbClr val="DDB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1" name="Freeform 3489"/>
            <p:cNvSpPr/>
            <p:nvPr/>
          </p:nvSpPr>
          <p:spPr bwMode="auto">
            <a:xfrm>
              <a:off x="7129" y="4025"/>
              <a:ext cx="24" cy="15"/>
            </a:xfrm>
            <a:custGeom>
              <a:avLst/>
              <a:gdLst>
                <a:gd name="T0" fmla="*/ 0 w 16"/>
                <a:gd name="T1" fmla="*/ 4 h 10"/>
                <a:gd name="T2" fmla="*/ 6 w 16"/>
                <a:gd name="T3" fmla="*/ 1 h 10"/>
                <a:gd name="T4" fmla="*/ 15 w 16"/>
                <a:gd name="T5" fmla="*/ 9 h 10"/>
                <a:gd name="T6" fmla="*/ 13 w 16"/>
                <a:gd name="T7" fmla="*/ 10 h 10"/>
                <a:gd name="T8" fmla="*/ 0 w 16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4"/>
                  </a:moveTo>
                  <a:cubicBezTo>
                    <a:pt x="2" y="2"/>
                    <a:pt x="4" y="0"/>
                    <a:pt x="6" y="1"/>
                  </a:cubicBezTo>
                  <a:cubicBezTo>
                    <a:pt x="10" y="3"/>
                    <a:pt x="14" y="4"/>
                    <a:pt x="15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9" y="9"/>
                    <a:pt x="4" y="7"/>
                    <a:pt x="0" y="4"/>
                  </a:cubicBezTo>
                  <a:close/>
                </a:path>
              </a:pathLst>
            </a:custGeom>
            <a:solidFill>
              <a:srgbClr val="E8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2" name="Freeform 3490"/>
            <p:cNvSpPr/>
            <p:nvPr/>
          </p:nvSpPr>
          <p:spPr bwMode="auto">
            <a:xfrm>
              <a:off x="7181" y="4063"/>
              <a:ext cx="20" cy="13"/>
            </a:xfrm>
            <a:custGeom>
              <a:avLst/>
              <a:gdLst>
                <a:gd name="T0" fmla="*/ 4 w 13"/>
                <a:gd name="T1" fmla="*/ 1 h 9"/>
                <a:gd name="T2" fmla="*/ 13 w 13"/>
                <a:gd name="T3" fmla="*/ 8 h 9"/>
                <a:gd name="T4" fmla="*/ 0 w 13"/>
                <a:gd name="T5" fmla="*/ 2 h 9"/>
                <a:gd name="T6" fmla="*/ 0 w 13"/>
                <a:gd name="T7" fmla="*/ 0 h 9"/>
                <a:gd name="T8" fmla="*/ 4 w 1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7" y="3"/>
                    <a:pt x="12" y="3"/>
                    <a:pt x="13" y="8"/>
                  </a:cubicBezTo>
                  <a:cubicBezTo>
                    <a:pt x="7" y="9"/>
                    <a:pt x="4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D9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3" name="Freeform 3491"/>
            <p:cNvSpPr/>
            <p:nvPr/>
          </p:nvSpPr>
          <p:spPr bwMode="auto">
            <a:xfrm>
              <a:off x="7178" y="4043"/>
              <a:ext cx="17" cy="14"/>
            </a:xfrm>
            <a:custGeom>
              <a:avLst/>
              <a:gdLst>
                <a:gd name="T0" fmla="*/ 0 w 11"/>
                <a:gd name="T1" fmla="*/ 6 h 9"/>
                <a:gd name="T2" fmla="*/ 4 w 11"/>
                <a:gd name="T3" fmla="*/ 0 h 9"/>
                <a:gd name="T4" fmla="*/ 5 w 11"/>
                <a:gd name="T5" fmla="*/ 0 h 9"/>
                <a:gd name="T6" fmla="*/ 11 w 11"/>
                <a:gd name="T7" fmla="*/ 6 h 9"/>
                <a:gd name="T8" fmla="*/ 0 w 1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3" y="5"/>
                    <a:pt x="2" y="2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2"/>
                    <a:pt x="11" y="2"/>
                    <a:pt x="11" y="6"/>
                  </a:cubicBezTo>
                  <a:cubicBezTo>
                    <a:pt x="7" y="8"/>
                    <a:pt x="4" y="9"/>
                    <a:pt x="0" y="6"/>
                  </a:cubicBezTo>
                  <a:close/>
                </a:path>
              </a:pathLst>
            </a:custGeom>
            <a:solidFill>
              <a:srgbClr val="CA9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4" name="Freeform 3492"/>
            <p:cNvSpPr/>
            <p:nvPr/>
          </p:nvSpPr>
          <p:spPr bwMode="auto">
            <a:xfrm>
              <a:off x="6998" y="3942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2 w 4"/>
                <a:gd name="T5" fmla="*/ 0 h 4"/>
                <a:gd name="T6" fmla="*/ 3 w 4"/>
                <a:gd name="T7" fmla="*/ 3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1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5" name="Freeform 3493"/>
            <p:cNvSpPr/>
            <p:nvPr/>
          </p:nvSpPr>
          <p:spPr bwMode="auto">
            <a:xfrm>
              <a:off x="7003" y="3946"/>
              <a:ext cx="6" cy="6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0 w 4"/>
                <a:gd name="T5" fmla="*/ 1 h 4"/>
                <a:gd name="T6" fmla="*/ 0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6" name="Freeform 3494"/>
            <p:cNvSpPr/>
            <p:nvPr/>
          </p:nvSpPr>
          <p:spPr bwMode="auto">
            <a:xfrm>
              <a:off x="6995" y="3939"/>
              <a:ext cx="5" cy="4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3" y="1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7" name="Freeform 3495"/>
            <p:cNvSpPr/>
            <p:nvPr/>
          </p:nvSpPr>
          <p:spPr bwMode="auto">
            <a:xfrm>
              <a:off x="6887" y="3460"/>
              <a:ext cx="78" cy="15"/>
            </a:xfrm>
            <a:custGeom>
              <a:avLst/>
              <a:gdLst>
                <a:gd name="T0" fmla="*/ 0 w 52"/>
                <a:gd name="T1" fmla="*/ 5 h 10"/>
                <a:gd name="T2" fmla="*/ 30 w 52"/>
                <a:gd name="T3" fmla="*/ 3 h 10"/>
                <a:gd name="T4" fmla="*/ 52 w 52"/>
                <a:gd name="T5" fmla="*/ 7 h 10"/>
                <a:gd name="T6" fmla="*/ 48 w 52"/>
                <a:gd name="T7" fmla="*/ 7 h 10"/>
                <a:gd name="T8" fmla="*/ 12 w 52"/>
                <a:gd name="T9" fmla="*/ 9 h 10"/>
                <a:gd name="T10" fmla="*/ 0 w 52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0">
                  <a:moveTo>
                    <a:pt x="0" y="5"/>
                  </a:moveTo>
                  <a:cubicBezTo>
                    <a:pt x="10" y="1"/>
                    <a:pt x="20" y="0"/>
                    <a:pt x="30" y="3"/>
                  </a:cubicBezTo>
                  <a:cubicBezTo>
                    <a:pt x="37" y="5"/>
                    <a:pt x="45" y="4"/>
                    <a:pt x="52" y="7"/>
                  </a:cubicBezTo>
                  <a:cubicBezTo>
                    <a:pt x="50" y="7"/>
                    <a:pt x="49" y="7"/>
                    <a:pt x="48" y="7"/>
                  </a:cubicBezTo>
                  <a:cubicBezTo>
                    <a:pt x="36" y="7"/>
                    <a:pt x="24" y="10"/>
                    <a:pt x="12" y="9"/>
                  </a:cubicBezTo>
                  <a:cubicBezTo>
                    <a:pt x="8" y="8"/>
                    <a:pt x="3" y="9"/>
                    <a:pt x="0" y="5"/>
                  </a:cubicBezTo>
                  <a:close/>
                </a:path>
              </a:pathLst>
            </a:custGeom>
            <a:solidFill>
              <a:srgbClr val="FD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8" name="Freeform 3496"/>
            <p:cNvSpPr/>
            <p:nvPr/>
          </p:nvSpPr>
          <p:spPr bwMode="auto">
            <a:xfrm>
              <a:off x="6745" y="3511"/>
              <a:ext cx="4" cy="12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3"/>
                    <a:pt x="3" y="5"/>
                    <a:pt x="1" y="8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9" name="Freeform 3497"/>
            <p:cNvSpPr/>
            <p:nvPr/>
          </p:nvSpPr>
          <p:spPr bwMode="auto">
            <a:xfrm>
              <a:off x="6748" y="3499"/>
              <a:ext cx="4" cy="12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5"/>
                    <a:pt x="0" y="2"/>
                    <a:pt x="3" y="0"/>
                  </a:cubicBezTo>
                  <a:cubicBezTo>
                    <a:pt x="3" y="3"/>
                    <a:pt x="3" y="6"/>
                    <a:pt x="1" y="8"/>
                  </a:cubicBezTo>
                  <a:close/>
                </a:path>
              </a:pathLst>
            </a:custGeom>
            <a:solidFill>
              <a:srgbClr val="FE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0" name="Freeform 3498"/>
            <p:cNvSpPr/>
            <p:nvPr/>
          </p:nvSpPr>
          <p:spPr bwMode="auto">
            <a:xfrm>
              <a:off x="6754" y="3598"/>
              <a:ext cx="18" cy="164"/>
            </a:xfrm>
            <a:custGeom>
              <a:avLst/>
              <a:gdLst>
                <a:gd name="T0" fmla="*/ 2 w 12"/>
                <a:gd name="T1" fmla="*/ 65 h 109"/>
                <a:gd name="T2" fmla="*/ 4 w 12"/>
                <a:gd name="T3" fmla="*/ 54 h 109"/>
                <a:gd name="T4" fmla="*/ 9 w 12"/>
                <a:gd name="T5" fmla="*/ 1 h 109"/>
                <a:gd name="T6" fmla="*/ 10 w 12"/>
                <a:gd name="T7" fmla="*/ 0 h 109"/>
                <a:gd name="T8" fmla="*/ 12 w 12"/>
                <a:gd name="T9" fmla="*/ 6 h 109"/>
                <a:gd name="T10" fmla="*/ 12 w 12"/>
                <a:gd name="T11" fmla="*/ 83 h 109"/>
                <a:gd name="T12" fmla="*/ 10 w 12"/>
                <a:gd name="T13" fmla="*/ 90 h 109"/>
                <a:gd name="T14" fmla="*/ 7 w 12"/>
                <a:gd name="T15" fmla="*/ 81 h 109"/>
                <a:gd name="T16" fmla="*/ 8 w 12"/>
                <a:gd name="T17" fmla="*/ 56 h 109"/>
                <a:gd name="T18" fmla="*/ 6 w 12"/>
                <a:gd name="T19" fmla="*/ 99 h 109"/>
                <a:gd name="T20" fmla="*/ 2 w 12"/>
                <a:gd name="T21" fmla="*/ 109 h 109"/>
                <a:gd name="T22" fmla="*/ 0 w 12"/>
                <a:gd name="T23" fmla="*/ 109 h 109"/>
                <a:gd name="T24" fmla="*/ 2 w 12"/>
                <a:gd name="T25" fmla="*/ 6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9">
                  <a:moveTo>
                    <a:pt x="2" y="65"/>
                  </a:moveTo>
                  <a:cubicBezTo>
                    <a:pt x="5" y="62"/>
                    <a:pt x="4" y="58"/>
                    <a:pt x="4" y="54"/>
                  </a:cubicBezTo>
                  <a:cubicBezTo>
                    <a:pt x="3" y="37"/>
                    <a:pt x="5" y="19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2" y="1"/>
                    <a:pt x="12" y="3"/>
                    <a:pt x="12" y="6"/>
                  </a:cubicBezTo>
                  <a:cubicBezTo>
                    <a:pt x="12" y="31"/>
                    <a:pt x="12" y="57"/>
                    <a:pt x="12" y="83"/>
                  </a:cubicBezTo>
                  <a:cubicBezTo>
                    <a:pt x="12" y="86"/>
                    <a:pt x="12" y="88"/>
                    <a:pt x="10" y="90"/>
                  </a:cubicBezTo>
                  <a:cubicBezTo>
                    <a:pt x="7" y="88"/>
                    <a:pt x="7" y="84"/>
                    <a:pt x="7" y="81"/>
                  </a:cubicBezTo>
                  <a:cubicBezTo>
                    <a:pt x="7" y="72"/>
                    <a:pt x="9" y="63"/>
                    <a:pt x="8" y="56"/>
                  </a:cubicBezTo>
                  <a:cubicBezTo>
                    <a:pt x="8" y="69"/>
                    <a:pt x="7" y="84"/>
                    <a:pt x="6" y="99"/>
                  </a:cubicBezTo>
                  <a:cubicBezTo>
                    <a:pt x="6" y="103"/>
                    <a:pt x="6" y="107"/>
                    <a:pt x="2" y="109"/>
                  </a:cubicBezTo>
                  <a:cubicBezTo>
                    <a:pt x="1" y="109"/>
                    <a:pt x="1" y="109"/>
                    <a:pt x="0" y="109"/>
                  </a:cubicBezTo>
                  <a:cubicBezTo>
                    <a:pt x="0" y="94"/>
                    <a:pt x="3" y="79"/>
                    <a:pt x="2" y="65"/>
                  </a:cubicBezTo>
                  <a:close/>
                </a:path>
              </a:pathLst>
            </a:custGeom>
            <a:solidFill>
              <a:srgbClr val="C4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1" name="Freeform 3499"/>
            <p:cNvSpPr/>
            <p:nvPr/>
          </p:nvSpPr>
          <p:spPr bwMode="auto">
            <a:xfrm>
              <a:off x="6751" y="3762"/>
              <a:ext cx="12" cy="16"/>
            </a:xfrm>
            <a:custGeom>
              <a:avLst/>
              <a:gdLst>
                <a:gd name="T0" fmla="*/ 0 w 8"/>
                <a:gd name="T1" fmla="*/ 11 h 11"/>
                <a:gd name="T2" fmla="*/ 2 w 8"/>
                <a:gd name="T3" fmla="*/ 0 h 11"/>
                <a:gd name="T4" fmla="*/ 3 w 8"/>
                <a:gd name="T5" fmla="*/ 0 h 11"/>
                <a:gd name="T6" fmla="*/ 1 w 8"/>
                <a:gd name="T7" fmla="*/ 11 h 11"/>
                <a:gd name="T8" fmla="*/ 0 w 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1" y="7"/>
                    <a:pt x="0" y="3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4"/>
                    <a:pt x="8" y="9"/>
                    <a:pt x="1" y="11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C2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2" name="Freeform 3500"/>
            <p:cNvSpPr/>
            <p:nvPr/>
          </p:nvSpPr>
          <p:spPr bwMode="auto">
            <a:xfrm>
              <a:off x="6749" y="3672"/>
              <a:ext cx="21" cy="136"/>
            </a:xfrm>
            <a:custGeom>
              <a:avLst/>
              <a:gdLst>
                <a:gd name="T0" fmla="*/ 2 w 14"/>
                <a:gd name="T1" fmla="*/ 71 h 91"/>
                <a:gd name="T2" fmla="*/ 4 w 14"/>
                <a:gd name="T3" fmla="*/ 60 h 91"/>
                <a:gd name="T4" fmla="*/ 7 w 14"/>
                <a:gd name="T5" fmla="*/ 37 h 91"/>
                <a:gd name="T6" fmla="*/ 9 w 14"/>
                <a:gd name="T7" fmla="*/ 10 h 91"/>
                <a:gd name="T8" fmla="*/ 13 w 14"/>
                <a:gd name="T9" fmla="*/ 0 h 91"/>
                <a:gd name="T10" fmla="*/ 13 w 14"/>
                <a:gd name="T11" fmla="*/ 41 h 91"/>
                <a:gd name="T12" fmla="*/ 9 w 14"/>
                <a:gd name="T13" fmla="*/ 73 h 91"/>
                <a:gd name="T14" fmla="*/ 5 w 14"/>
                <a:gd name="T15" fmla="*/ 83 h 91"/>
                <a:gd name="T16" fmla="*/ 0 w 14"/>
                <a:gd name="T17" fmla="*/ 91 h 91"/>
                <a:gd name="T18" fmla="*/ 2 w 14"/>
                <a:gd name="T19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1">
                  <a:moveTo>
                    <a:pt x="2" y="71"/>
                  </a:moveTo>
                  <a:cubicBezTo>
                    <a:pt x="4" y="68"/>
                    <a:pt x="3" y="64"/>
                    <a:pt x="4" y="60"/>
                  </a:cubicBezTo>
                  <a:cubicBezTo>
                    <a:pt x="7" y="53"/>
                    <a:pt x="6" y="45"/>
                    <a:pt x="7" y="37"/>
                  </a:cubicBezTo>
                  <a:cubicBezTo>
                    <a:pt x="8" y="28"/>
                    <a:pt x="10" y="19"/>
                    <a:pt x="9" y="10"/>
                  </a:cubicBezTo>
                  <a:cubicBezTo>
                    <a:pt x="9" y="6"/>
                    <a:pt x="10" y="3"/>
                    <a:pt x="13" y="0"/>
                  </a:cubicBezTo>
                  <a:cubicBezTo>
                    <a:pt x="13" y="13"/>
                    <a:pt x="13" y="27"/>
                    <a:pt x="13" y="41"/>
                  </a:cubicBezTo>
                  <a:cubicBezTo>
                    <a:pt x="14" y="52"/>
                    <a:pt x="11" y="62"/>
                    <a:pt x="9" y="73"/>
                  </a:cubicBezTo>
                  <a:cubicBezTo>
                    <a:pt x="7" y="76"/>
                    <a:pt x="6" y="79"/>
                    <a:pt x="5" y="83"/>
                  </a:cubicBezTo>
                  <a:cubicBezTo>
                    <a:pt x="5" y="86"/>
                    <a:pt x="4" y="89"/>
                    <a:pt x="0" y="91"/>
                  </a:cubicBezTo>
                  <a:cubicBezTo>
                    <a:pt x="0" y="84"/>
                    <a:pt x="2" y="78"/>
                    <a:pt x="2" y="71"/>
                  </a:cubicBezTo>
                  <a:close/>
                </a:path>
              </a:pathLst>
            </a:custGeom>
            <a:solidFill>
              <a:srgbClr val="CA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3" name="Freeform 3501"/>
            <p:cNvSpPr/>
            <p:nvPr/>
          </p:nvSpPr>
          <p:spPr bwMode="auto">
            <a:xfrm>
              <a:off x="6740" y="3805"/>
              <a:ext cx="3" cy="11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0" y="2"/>
                    <a:pt x="2" y="0"/>
                  </a:cubicBezTo>
                  <a:cubicBezTo>
                    <a:pt x="2" y="2"/>
                    <a:pt x="2" y="5"/>
                    <a:pt x="0" y="7"/>
                  </a:cubicBezTo>
                  <a:close/>
                </a:path>
              </a:pathLst>
            </a:custGeom>
            <a:solidFill>
              <a:srgbClr val="AE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4" name="Freeform 3502"/>
            <p:cNvSpPr/>
            <p:nvPr/>
          </p:nvSpPr>
          <p:spPr bwMode="auto">
            <a:xfrm>
              <a:off x="6613" y="3660"/>
              <a:ext cx="103" cy="261"/>
            </a:xfrm>
            <a:custGeom>
              <a:avLst/>
              <a:gdLst>
                <a:gd name="T0" fmla="*/ 10 w 69"/>
                <a:gd name="T1" fmla="*/ 88 h 174"/>
                <a:gd name="T2" fmla="*/ 22 w 69"/>
                <a:gd name="T3" fmla="*/ 72 h 174"/>
                <a:gd name="T4" fmla="*/ 34 w 69"/>
                <a:gd name="T5" fmla="*/ 45 h 174"/>
                <a:gd name="T6" fmla="*/ 39 w 69"/>
                <a:gd name="T7" fmla="*/ 35 h 174"/>
                <a:gd name="T8" fmla="*/ 47 w 69"/>
                <a:gd name="T9" fmla="*/ 15 h 174"/>
                <a:gd name="T10" fmla="*/ 54 w 69"/>
                <a:gd name="T11" fmla="*/ 2 h 174"/>
                <a:gd name="T12" fmla="*/ 61 w 69"/>
                <a:gd name="T13" fmla="*/ 3 h 174"/>
                <a:gd name="T14" fmla="*/ 68 w 69"/>
                <a:gd name="T15" fmla="*/ 15 h 174"/>
                <a:gd name="T16" fmla="*/ 66 w 69"/>
                <a:gd name="T17" fmla="*/ 41 h 174"/>
                <a:gd name="T18" fmla="*/ 61 w 69"/>
                <a:gd name="T19" fmla="*/ 71 h 174"/>
                <a:gd name="T20" fmla="*/ 56 w 69"/>
                <a:gd name="T21" fmla="*/ 105 h 174"/>
                <a:gd name="T22" fmla="*/ 54 w 69"/>
                <a:gd name="T23" fmla="*/ 97 h 174"/>
                <a:gd name="T24" fmla="*/ 54 w 69"/>
                <a:gd name="T25" fmla="*/ 95 h 174"/>
                <a:gd name="T26" fmla="*/ 54 w 69"/>
                <a:gd name="T27" fmla="*/ 89 h 174"/>
                <a:gd name="T28" fmla="*/ 45 w 69"/>
                <a:gd name="T29" fmla="*/ 95 h 174"/>
                <a:gd name="T30" fmla="*/ 43 w 69"/>
                <a:gd name="T31" fmla="*/ 121 h 174"/>
                <a:gd name="T32" fmla="*/ 38 w 69"/>
                <a:gd name="T33" fmla="*/ 174 h 174"/>
                <a:gd name="T34" fmla="*/ 29 w 69"/>
                <a:gd name="T35" fmla="*/ 131 h 174"/>
                <a:gd name="T36" fmla="*/ 27 w 69"/>
                <a:gd name="T37" fmla="*/ 126 h 174"/>
                <a:gd name="T38" fmla="*/ 26 w 69"/>
                <a:gd name="T39" fmla="*/ 124 h 174"/>
                <a:gd name="T40" fmla="*/ 24 w 69"/>
                <a:gd name="T41" fmla="*/ 123 h 174"/>
                <a:gd name="T42" fmla="*/ 22 w 69"/>
                <a:gd name="T43" fmla="*/ 123 h 174"/>
                <a:gd name="T44" fmla="*/ 12 w 69"/>
                <a:gd name="T45" fmla="*/ 117 h 174"/>
                <a:gd name="T46" fmla="*/ 2 w 69"/>
                <a:gd name="T47" fmla="*/ 102 h 174"/>
                <a:gd name="T48" fmla="*/ 2 w 69"/>
                <a:gd name="T49" fmla="*/ 100 h 174"/>
                <a:gd name="T50" fmla="*/ 2 w 69"/>
                <a:gd name="T51" fmla="*/ 98 h 174"/>
                <a:gd name="T52" fmla="*/ 6 w 69"/>
                <a:gd name="T53" fmla="*/ 91 h 174"/>
                <a:gd name="T54" fmla="*/ 6 w 69"/>
                <a:gd name="T55" fmla="*/ 91 h 174"/>
                <a:gd name="T56" fmla="*/ 10 w 69"/>
                <a:gd name="T57" fmla="*/ 8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174">
                  <a:moveTo>
                    <a:pt x="10" y="88"/>
                  </a:moveTo>
                  <a:cubicBezTo>
                    <a:pt x="14" y="83"/>
                    <a:pt x="19" y="78"/>
                    <a:pt x="22" y="72"/>
                  </a:cubicBezTo>
                  <a:cubicBezTo>
                    <a:pt x="21" y="61"/>
                    <a:pt x="29" y="54"/>
                    <a:pt x="34" y="45"/>
                  </a:cubicBezTo>
                  <a:cubicBezTo>
                    <a:pt x="35" y="42"/>
                    <a:pt x="38" y="39"/>
                    <a:pt x="39" y="35"/>
                  </a:cubicBezTo>
                  <a:cubicBezTo>
                    <a:pt x="42" y="28"/>
                    <a:pt x="45" y="22"/>
                    <a:pt x="47" y="15"/>
                  </a:cubicBezTo>
                  <a:cubicBezTo>
                    <a:pt x="49" y="11"/>
                    <a:pt x="50" y="6"/>
                    <a:pt x="54" y="2"/>
                  </a:cubicBezTo>
                  <a:cubicBezTo>
                    <a:pt x="56" y="2"/>
                    <a:pt x="59" y="0"/>
                    <a:pt x="61" y="3"/>
                  </a:cubicBezTo>
                  <a:cubicBezTo>
                    <a:pt x="63" y="7"/>
                    <a:pt x="69" y="8"/>
                    <a:pt x="68" y="15"/>
                  </a:cubicBezTo>
                  <a:cubicBezTo>
                    <a:pt x="67" y="23"/>
                    <a:pt x="65" y="32"/>
                    <a:pt x="66" y="41"/>
                  </a:cubicBezTo>
                  <a:cubicBezTo>
                    <a:pt x="66" y="51"/>
                    <a:pt x="63" y="61"/>
                    <a:pt x="61" y="71"/>
                  </a:cubicBezTo>
                  <a:cubicBezTo>
                    <a:pt x="60" y="82"/>
                    <a:pt x="58" y="93"/>
                    <a:pt x="56" y="105"/>
                  </a:cubicBezTo>
                  <a:cubicBezTo>
                    <a:pt x="53" y="102"/>
                    <a:pt x="55" y="99"/>
                    <a:pt x="54" y="97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6" y="93"/>
                    <a:pt x="56" y="91"/>
                    <a:pt x="54" y="89"/>
                  </a:cubicBezTo>
                  <a:cubicBezTo>
                    <a:pt x="47" y="88"/>
                    <a:pt x="45" y="89"/>
                    <a:pt x="45" y="95"/>
                  </a:cubicBezTo>
                  <a:cubicBezTo>
                    <a:pt x="45" y="104"/>
                    <a:pt x="44" y="113"/>
                    <a:pt x="43" y="121"/>
                  </a:cubicBezTo>
                  <a:cubicBezTo>
                    <a:pt x="41" y="139"/>
                    <a:pt x="40" y="157"/>
                    <a:pt x="38" y="174"/>
                  </a:cubicBezTo>
                  <a:cubicBezTo>
                    <a:pt x="33" y="160"/>
                    <a:pt x="32" y="146"/>
                    <a:pt x="29" y="131"/>
                  </a:cubicBezTo>
                  <a:cubicBezTo>
                    <a:pt x="28" y="130"/>
                    <a:pt x="29" y="127"/>
                    <a:pt x="27" y="126"/>
                  </a:cubicBezTo>
                  <a:cubicBezTo>
                    <a:pt x="27" y="125"/>
                    <a:pt x="26" y="125"/>
                    <a:pt x="26" y="124"/>
                  </a:cubicBezTo>
                  <a:cubicBezTo>
                    <a:pt x="25" y="124"/>
                    <a:pt x="24" y="123"/>
                    <a:pt x="24" y="123"/>
                  </a:cubicBezTo>
                  <a:cubicBezTo>
                    <a:pt x="23" y="123"/>
                    <a:pt x="23" y="123"/>
                    <a:pt x="22" y="123"/>
                  </a:cubicBezTo>
                  <a:cubicBezTo>
                    <a:pt x="18" y="122"/>
                    <a:pt x="15" y="118"/>
                    <a:pt x="12" y="117"/>
                  </a:cubicBezTo>
                  <a:cubicBezTo>
                    <a:pt x="7" y="113"/>
                    <a:pt x="4" y="108"/>
                    <a:pt x="2" y="102"/>
                  </a:cubicBezTo>
                  <a:cubicBezTo>
                    <a:pt x="2" y="102"/>
                    <a:pt x="2" y="101"/>
                    <a:pt x="2" y="100"/>
                  </a:cubicBezTo>
                  <a:cubicBezTo>
                    <a:pt x="2" y="99"/>
                    <a:pt x="2" y="99"/>
                    <a:pt x="2" y="98"/>
                  </a:cubicBezTo>
                  <a:cubicBezTo>
                    <a:pt x="0" y="94"/>
                    <a:pt x="2" y="92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7" y="90"/>
                    <a:pt x="9" y="90"/>
                    <a:pt x="10" y="88"/>
                  </a:cubicBezTo>
                  <a:close/>
                </a:path>
              </a:pathLst>
            </a:custGeom>
            <a:solidFill>
              <a:srgbClr val="B99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5" name="Freeform 3503"/>
            <p:cNvSpPr/>
            <p:nvPr/>
          </p:nvSpPr>
          <p:spPr bwMode="auto">
            <a:xfrm>
              <a:off x="6706" y="3633"/>
              <a:ext cx="40" cy="234"/>
            </a:xfrm>
            <a:custGeom>
              <a:avLst/>
              <a:gdLst>
                <a:gd name="T0" fmla="*/ 17 w 27"/>
                <a:gd name="T1" fmla="*/ 28 h 156"/>
                <a:gd name="T2" fmla="*/ 17 w 27"/>
                <a:gd name="T3" fmla="*/ 10 h 156"/>
                <a:gd name="T4" fmla="*/ 18 w 27"/>
                <a:gd name="T5" fmla="*/ 3 h 156"/>
                <a:gd name="T6" fmla="*/ 23 w 27"/>
                <a:gd name="T7" fmla="*/ 1 h 156"/>
                <a:gd name="T8" fmla="*/ 26 w 27"/>
                <a:gd name="T9" fmla="*/ 4 h 156"/>
                <a:gd name="T10" fmla="*/ 27 w 27"/>
                <a:gd name="T11" fmla="*/ 12 h 156"/>
                <a:gd name="T12" fmla="*/ 23 w 27"/>
                <a:gd name="T13" fmla="*/ 76 h 156"/>
                <a:gd name="T14" fmla="*/ 11 w 27"/>
                <a:gd name="T15" fmla="*/ 149 h 156"/>
                <a:gd name="T16" fmla="*/ 9 w 27"/>
                <a:gd name="T17" fmla="*/ 153 h 156"/>
                <a:gd name="T18" fmla="*/ 4 w 27"/>
                <a:gd name="T19" fmla="*/ 145 h 156"/>
                <a:gd name="T20" fmla="*/ 4 w 27"/>
                <a:gd name="T21" fmla="*/ 142 h 156"/>
                <a:gd name="T22" fmla="*/ 11 w 27"/>
                <a:gd name="T23" fmla="*/ 107 h 156"/>
                <a:gd name="T24" fmla="*/ 17 w 27"/>
                <a:gd name="T25" fmla="*/ 2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6">
                  <a:moveTo>
                    <a:pt x="17" y="28"/>
                  </a:moveTo>
                  <a:cubicBezTo>
                    <a:pt x="17" y="22"/>
                    <a:pt x="17" y="16"/>
                    <a:pt x="17" y="10"/>
                  </a:cubicBezTo>
                  <a:cubicBezTo>
                    <a:pt x="17" y="8"/>
                    <a:pt x="17" y="5"/>
                    <a:pt x="18" y="3"/>
                  </a:cubicBezTo>
                  <a:cubicBezTo>
                    <a:pt x="20" y="2"/>
                    <a:pt x="21" y="0"/>
                    <a:pt x="23" y="1"/>
                  </a:cubicBezTo>
                  <a:cubicBezTo>
                    <a:pt x="25" y="1"/>
                    <a:pt x="26" y="3"/>
                    <a:pt x="26" y="4"/>
                  </a:cubicBezTo>
                  <a:cubicBezTo>
                    <a:pt x="27" y="7"/>
                    <a:pt x="27" y="10"/>
                    <a:pt x="27" y="12"/>
                  </a:cubicBezTo>
                  <a:cubicBezTo>
                    <a:pt x="27" y="33"/>
                    <a:pt x="25" y="55"/>
                    <a:pt x="23" y="76"/>
                  </a:cubicBezTo>
                  <a:cubicBezTo>
                    <a:pt x="21" y="101"/>
                    <a:pt x="18" y="125"/>
                    <a:pt x="11" y="149"/>
                  </a:cubicBezTo>
                  <a:cubicBezTo>
                    <a:pt x="10" y="150"/>
                    <a:pt x="10" y="151"/>
                    <a:pt x="9" y="153"/>
                  </a:cubicBezTo>
                  <a:cubicBezTo>
                    <a:pt x="0" y="156"/>
                    <a:pt x="3" y="150"/>
                    <a:pt x="4" y="145"/>
                  </a:cubicBezTo>
                  <a:cubicBezTo>
                    <a:pt x="4" y="144"/>
                    <a:pt x="4" y="143"/>
                    <a:pt x="4" y="142"/>
                  </a:cubicBezTo>
                  <a:cubicBezTo>
                    <a:pt x="8" y="130"/>
                    <a:pt x="9" y="119"/>
                    <a:pt x="11" y="107"/>
                  </a:cubicBezTo>
                  <a:cubicBezTo>
                    <a:pt x="15" y="81"/>
                    <a:pt x="17" y="55"/>
                    <a:pt x="17" y="28"/>
                  </a:cubicBezTo>
                  <a:close/>
                </a:path>
              </a:pathLst>
            </a:custGeom>
            <a:solidFill>
              <a:srgbClr val="CCB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6" name="Freeform 3504"/>
            <p:cNvSpPr/>
            <p:nvPr/>
          </p:nvSpPr>
          <p:spPr bwMode="auto">
            <a:xfrm>
              <a:off x="6707" y="3850"/>
              <a:ext cx="12" cy="21"/>
            </a:xfrm>
            <a:custGeom>
              <a:avLst/>
              <a:gdLst>
                <a:gd name="T0" fmla="*/ 3 w 8"/>
                <a:gd name="T1" fmla="*/ 0 h 14"/>
                <a:gd name="T2" fmla="*/ 8 w 8"/>
                <a:gd name="T3" fmla="*/ 8 h 14"/>
                <a:gd name="T4" fmla="*/ 1 w 8"/>
                <a:gd name="T5" fmla="*/ 12 h 14"/>
                <a:gd name="T6" fmla="*/ 3 w 8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3" y="4"/>
                    <a:pt x="3" y="8"/>
                    <a:pt x="8" y="8"/>
                  </a:cubicBezTo>
                  <a:cubicBezTo>
                    <a:pt x="8" y="13"/>
                    <a:pt x="5" y="14"/>
                    <a:pt x="1" y="12"/>
                  </a:cubicBezTo>
                  <a:cubicBezTo>
                    <a:pt x="1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7" name="Freeform 3505"/>
            <p:cNvSpPr/>
            <p:nvPr/>
          </p:nvSpPr>
          <p:spPr bwMode="auto">
            <a:xfrm>
              <a:off x="6571" y="3753"/>
              <a:ext cx="84" cy="100"/>
            </a:xfrm>
            <a:custGeom>
              <a:avLst/>
              <a:gdLst>
                <a:gd name="T0" fmla="*/ 32 w 56"/>
                <a:gd name="T1" fmla="*/ 38 h 67"/>
                <a:gd name="T2" fmla="*/ 42 w 56"/>
                <a:gd name="T3" fmla="*/ 52 h 67"/>
                <a:gd name="T4" fmla="*/ 53 w 56"/>
                <a:gd name="T5" fmla="*/ 60 h 67"/>
                <a:gd name="T6" fmla="*/ 53 w 56"/>
                <a:gd name="T7" fmla="*/ 60 h 67"/>
                <a:gd name="T8" fmla="*/ 55 w 56"/>
                <a:gd name="T9" fmla="*/ 61 h 67"/>
                <a:gd name="T10" fmla="*/ 55 w 56"/>
                <a:gd name="T11" fmla="*/ 61 h 67"/>
                <a:gd name="T12" fmla="*/ 55 w 56"/>
                <a:gd name="T13" fmla="*/ 65 h 67"/>
                <a:gd name="T14" fmla="*/ 48 w 56"/>
                <a:gd name="T15" fmla="*/ 67 h 67"/>
                <a:gd name="T16" fmla="*/ 44 w 56"/>
                <a:gd name="T17" fmla="*/ 64 h 67"/>
                <a:gd name="T18" fmla="*/ 23 w 56"/>
                <a:gd name="T19" fmla="*/ 44 h 67"/>
                <a:gd name="T20" fmla="*/ 20 w 56"/>
                <a:gd name="T21" fmla="*/ 44 h 67"/>
                <a:gd name="T22" fmla="*/ 18 w 56"/>
                <a:gd name="T23" fmla="*/ 42 h 67"/>
                <a:gd name="T24" fmla="*/ 16 w 56"/>
                <a:gd name="T25" fmla="*/ 39 h 67"/>
                <a:gd name="T26" fmla="*/ 7 w 56"/>
                <a:gd name="T27" fmla="*/ 27 h 67"/>
                <a:gd name="T28" fmla="*/ 3 w 56"/>
                <a:gd name="T29" fmla="*/ 19 h 67"/>
                <a:gd name="T30" fmla="*/ 2 w 56"/>
                <a:gd name="T31" fmla="*/ 13 h 67"/>
                <a:gd name="T32" fmla="*/ 2 w 56"/>
                <a:gd name="T33" fmla="*/ 13 h 67"/>
                <a:gd name="T34" fmla="*/ 0 w 56"/>
                <a:gd name="T35" fmla="*/ 8 h 67"/>
                <a:gd name="T36" fmla="*/ 0 w 56"/>
                <a:gd name="T37" fmla="*/ 8 h 67"/>
                <a:gd name="T38" fmla="*/ 0 w 56"/>
                <a:gd name="T39" fmla="*/ 4 h 67"/>
                <a:gd name="T40" fmla="*/ 7 w 56"/>
                <a:gd name="T41" fmla="*/ 5 h 67"/>
                <a:gd name="T42" fmla="*/ 27 w 56"/>
                <a:gd name="T43" fmla="*/ 34 h 67"/>
                <a:gd name="T44" fmla="*/ 30 w 56"/>
                <a:gd name="T45" fmla="*/ 36 h 67"/>
                <a:gd name="T46" fmla="*/ 30 w 56"/>
                <a:gd name="T47" fmla="*/ 37 h 67"/>
                <a:gd name="T48" fmla="*/ 32 w 56"/>
                <a:gd name="T49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7">
                  <a:moveTo>
                    <a:pt x="32" y="38"/>
                  </a:moveTo>
                  <a:cubicBezTo>
                    <a:pt x="35" y="43"/>
                    <a:pt x="37" y="48"/>
                    <a:pt x="42" y="52"/>
                  </a:cubicBezTo>
                  <a:cubicBezTo>
                    <a:pt x="44" y="56"/>
                    <a:pt x="48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3"/>
                    <a:pt x="56" y="64"/>
                    <a:pt x="55" y="65"/>
                  </a:cubicBezTo>
                  <a:cubicBezTo>
                    <a:pt x="52" y="64"/>
                    <a:pt x="49" y="62"/>
                    <a:pt x="48" y="67"/>
                  </a:cubicBezTo>
                  <a:cubicBezTo>
                    <a:pt x="47" y="66"/>
                    <a:pt x="46" y="64"/>
                    <a:pt x="44" y="64"/>
                  </a:cubicBezTo>
                  <a:cubicBezTo>
                    <a:pt x="35" y="60"/>
                    <a:pt x="30" y="51"/>
                    <a:pt x="23" y="44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9" y="44"/>
                    <a:pt x="19" y="43"/>
                    <a:pt x="18" y="42"/>
                  </a:cubicBezTo>
                  <a:cubicBezTo>
                    <a:pt x="17" y="42"/>
                    <a:pt x="16" y="41"/>
                    <a:pt x="16" y="39"/>
                  </a:cubicBezTo>
                  <a:cubicBezTo>
                    <a:pt x="13" y="35"/>
                    <a:pt x="12" y="30"/>
                    <a:pt x="7" y="27"/>
                  </a:cubicBezTo>
                  <a:cubicBezTo>
                    <a:pt x="5" y="25"/>
                    <a:pt x="4" y="22"/>
                    <a:pt x="3" y="19"/>
                  </a:cubicBezTo>
                  <a:cubicBezTo>
                    <a:pt x="2" y="18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2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3" y="0"/>
                    <a:pt x="5" y="2"/>
                    <a:pt x="7" y="5"/>
                  </a:cubicBezTo>
                  <a:cubicBezTo>
                    <a:pt x="12" y="16"/>
                    <a:pt x="20" y="25"/>
                    <a:pt x="27" y="34"/>
                  </a:cubicBezTo>
                  <a:cubicBezTo>
                    <a:pt x="28" y="35"/>
                    <a:pt x="29" y="36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2" y="38"/>
                    <a:pt x="32" y="38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8" name="Freeform 3506"/>
            <p:cNvSpPr/>
            <p:nvPr/>
          </p:nvSpPr>
          <p:spPr bwMode="auto">
            <a:xfrm>
              <a:off x="6559" y="3831"/>
              <a:ext cx="28" cy="48"/>
            </a:xfrm>
            <a:custGeom>
              <a:avLst/>
              <a:gdLst>
                <a:gd name="T0" fmla="*/ 8 w 19"/>
                <a:gd name="T1" fmla="*/ 25 h 32"/>
                <a:gd name="T2" fmla="*/ 6 w 19"/>
                <a:gd name="T3" fmla="*/ 21 h 32"/>
                <a:gd name="T4" fmla="*/ 4 w 19"/>
                <a:gd name="T5" fmla="*/ 15 h 32"/>
                <a:gd name="T6" fmla="*/ 1 w 19"/>
                <a:gd name="T7" fmla="*/ 10 h 32"/>
                <a:gd name="T8" fmla="*/ 4 w 19"/>
                <a:gd name="T9" fmla="*/ 5 h 32"/>
                <a:gd name="T10" fmla="*/ 10 w 19"/>
                <a:gd name="T11" fmla="*/ 0 h 32"/>
                <a:gd name="T12" fmla="*/ 17 w 19"/>
                <a:gd name="T13" fmla="*/ 15 h 32"/>
                <a:gd name="T14" fmla="*/ 19 w 19"/>
                <a:gd name="T15" fmla="*/ 21 h 32"/>
                <a:gd name="T16" fmla="*/ 19 w 19"/>
                <a:gd name="T17" fmla="*/ 23 h 32"/>
                <a:gd name="T18" fmla="*/ 10 w 19"/>
                <a:gd name="T19" fmla="*/ 31 h 32"/>
                <a:gd name="T20" fmla="*/ 8 w 19"/>
                <a:gd name="T2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2">
                  <a:moveTo>
                    <a:pt x="8" y="25"/>
                  </a:moveTo>
                  <a:cubicBezTo>
                    <a:pt x="7" y="23"/>
                    <a:pt x="7" y="22"/>
                    <a:pt x="6" y="21"/>
                  </a:cubicBezTo>
                  <a:cubicBezTo>
                    <a:pt x="6" y="19"/>
                    <a:pt x="5" y="17"/>
                    <a:pt x="4" y="15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0" y="7"/>
                    <a:pt x="2" y="6"/>
                    <a:pt x="4" y="5"/>
                  </a:cubicBezTo>
                  <a:cubicBezTo>
                    <a:pt x="7" y="4"/>
                    <a:pt x="8" y="2"/>
                    <a:pt x="10" y="0"/>
                  </a:cubicBezTo>
                  <a:cubicBezTo>
                    <a:pt x="16" y="3"/>
                    <a:pt x="16" y="10"/>
                    <a:pt x="17" y="15"/>
                  </a:cubicBezTo>
                  <a:cubicBezTo>
                    <a:pt x="19" y="17"/>
                    <a:pt x="17" y="19"/>
                    <a:pt x="19" y="21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6" y="32"/>
                    <a:pt x="16" y="32"/>
                    <a:pt x="10" y="31"/>
                  </a:cubicBezTo>
                  <a:cubicBezTo>
                    <a:pt x="10" y="28"/>
                    <a:pt x="9" y="26"/>
                    <a:pt x="8" y="25"/>
                  </a:cubicBezTo>
                  <a:close/>
                </a:path>
              </a:pathLst>
            </a:custGeom>
            <a:solidFill>
              <a:srgbClr val="A48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9" name="Freeform 3507"/>
            <p:cNvSpPr/>
            <p:nvPr/>
          </p:nvSpPr>
          <p:spPr bwMode="auto">
            <a:xfrm>
              <a:off x="6581" y="3789"/>
              <a:ext cx="32" cy="72"/>
            </a:xfrm>
            <a:custGeom>
              <a:avLst/>
              <a:gdLst>
                <a:gd name="T0" fmla="*/ 0 w 21"/>
                <a:gd name="T1" fmla="*/ 3 h 48"/>
                <a:gd name="T2" fmla="*/ 4 w 21"/>
                <a:gd name="T3" fmla="*/ 2 h 48"/>
                <a:gd name="T4" fmla="*/ 12 w 21"/>
                <a:gd name="T5" fmla="*/ 14 h 48"/>
                <a:gd name="T6" fmla="*/ 14 w 21"/>
                <a:gd name="T7" fmla="*/ 18 h 48"/>
                <a:gd name="T8" fmla="*/ 14 w 21"/>
                <a:gd name="T9" fmla="*/ 18 h 48"/>
                <a:gd name="T10" fmla="*/ 16 w 21"/>
                <a:gd name="T11" fmla="*/ 24 h 48"/>
                <a:gd name="T12" fmla="*/ 16 w 21"/>
                <a:gd name="T13" fmla="*/ 24 h 48"/>
                <a:gd name="T14" fmla="*/ 18 w 21"/>
                <a:gd name="T15" fmla="*/ 37 h 48"/>
                <a:gd name="T16" fmla="*/ 18 w 21"/>
                <a:gd name="T17" fmla="*/ 37 h 48"/>
                <a:gd name="T18" fmla="*/ 20 w 21"/>
                <a:gd name="T19" fmla="*/ 43 h 48"/>
                <a:gd name="T20" fmla="*/ 20 w 21"/>
                <a:gd name="T21" fmla="*/ 43 h 48"/>
                <a:gd name="T22" fmla="*/ 19 w 21"/>
                <a:gd name="T23" fmla="*/ 47 h 48"/>
                <a:gd name="T24" fmla="*/ 16 w 21"/>
                <a:gd name="T25" fmla="*/ 45 h 48"/>
                <a:gd name="T26" fmla="*/ 16 w 21"/>
                <a:gd name="T27" fmla="*/ 45 h 48"/>
                <a:gd name="T28" fmla="*/ 13 w 21"/>
                <a:gd name="T29" fmla="*/ 40 h 48"/>
                <a:gd name="T30" fmla="*/ 12 w 21"/>
                <a:gd name="T31" fmla="*/ 37 h 48"/>
                <a:gd name="T32" fmla="*/ 2 w 21"/>
                <a:gd name="T33" fmla="*/ 9 h 48"/>
                <a:gd name="T34" fmla="*/ 0 w 21"/>
                <a:gd name="T35" fmla="*/ 5 h 48"/>
                <a:gd name="T36" fmla="*/ 0 w 21"/>
                <a:gd name="T3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48">
                  <a:moveTo>
                    <a:pt x="0" y="3"/>
                  </a:moveTo>
                  <a:cubicBezTo>
                    <a:pt x="1" y="0"/>
                    <a:pt x="2" y="0"/>
                    <a:pt x="4" y="2"/>
                  </a:cubicBezTo>
                  <a:cubicBezTo>
                    <a:pt x="7" y="6"/>
                    <a:pt x="10" y="10"/>
                    <a:pt x="12" y="14"/>
                  </a:cubicBezTo>
                  <a:cubicBezTo>
                    <a:pt x="13" y="15"/>
                    <a:pt x="13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20"/>
                    <a:pt x="14" y="22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8"/>
                    <a:pt x="15" y="33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9"/>
                    <a:pt x="18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5"/>
                    <a:pt x="21" y="46"/>
                    <a:pt x="19" y="47"/>
                  </a:cubicBezTo>
                  <a:cubicBezTo>
                    <a:pt x="18" y="48"/>
                    <a:pt x="16" y="47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4" y="44"/>
                    <a:pt x="14" y="42"/>
                    <a:pt x="13" y="40"/>
                  </a:cubicBezTo>
                  <a:cubicBezTo>
                    <a:pt x="13" y="39"/>
                    <a:pt x="13" y="38"/>
                    <a:pt x="12" y="37"/>
                  </a:cubicBezTo>
                  <a:cubicBezTo>
                    <a:pt x="9" y="28"/>
                    <a:pt x="5" y="18"/>
                    <a:pt x="2" y="9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9E7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0" name="Freeform 3508"/>
            <p:cNvSpPr/>
            <p:nvPr/>
          </p:nvSpPr>
          <p:spPr bwMode="auto">
            <a:xfrm>
              <a:off x="6565" y="3828"/>
              <a:ext cx="9" cy="10"/>
            </a:xfrm>
            <a:custGeom>
              <a:avLst/>
              <a:gdLst>
                <a:gd name="T0" fmla="*/ 6 w 6"/>
                <a:gd name="T1" fmla="*/ 2 h 7"/>
                <a:gd name="T2" fmla="*/ 0 w 6"/>
                <a:gd name="T3" fmla="*/ 7 h 7"/>
                <a:gd name="T4" fmla="*/ 0 w 6"/>
                <a:gd name="T5" fmla="*/ 6 h 7"/>
                <a:gd name="T6" fmla="*/ 5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6" y="6"/>
                    <a:pt x="3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5"/>
                    <a:pt x="3" y="2"/>
                    <a:pt x="5" y="0"/>
                  </a:cubicBezTo>
                  <a:cubicBezTo>
                    <a:pt x="5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EC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1" name="Freeform 3509"/>
            <p:cNvSpPr/>
            <p:nvPr/>
          </p:nvSpPr>
          <p:spPr bwMode="auto">
            <a:xfrm>
              <a:off x="6599" y="3844"/>
              <a:ext cx="5" cy="12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2 h 8"/>
                <a:gd name="T4" fmla="*/ 2 w 3"/>
                <a:gd name="T5" fmla="*/ 8 h 8"/>
                <a:gd name="T6" fmla="*/ 2 w 3"/>
                <a:gd name="T7" fmla="*/ 8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4"/>
                    <a:pt x="3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CA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2" name="Freeform 3510"/>
            <p:cNvSpPr/>
            <p:nvPr/>
          </p:nvSpPr>
          <p:spPr bwMode="auto">
            <a:xfrm>
              <a:off x="6571" y="3765"/>
              <a:ext cx="3" cy="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3" name="Freeform 3511"/>
            <p:cNvSpPr/>
            <p:nvPr/>
          </p:nvSpPr>
          <p:spPr bwMode="auto">
            <a:xfrm>
              <a:off x="6574" y="3772"/>
              <a:ext cx="1" cy="9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C6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4" name="Freeform 3512"/>
            <p:cNvSpPr/>
            <p:nvPr/>
          </p:nvSpPr>
          <p:spPr bwMode="auto">
            <a:xfrm>
              <a:off x="6584" y="3853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B29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5" name="Freeform 3513"/>
            <p:cNvSpPr/>
            <p:nvPr/>
          </p:nvSpPr>
          <p:spPr bwMode="auto">
            <a:xfrm>
              <a:off x="6581" y="379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6" name="Freeform 3514"/>
            <p:cNvSpPr/>
            <p:nvPr/>
          </p:nvSpPr>
          <p:spPr bwMode="auto">
            <a:xfrm>
              <a:off x="6484" y="3876"/>
              <a:ext cx="48" cy="30"/>
            </a:xfrm>
            <a:custGeom>
              <a:avLst/>
              <a:gdLst>
                <a:gd name="T0" fmla="*/ 27 w 32"/>
                <a:gd name="T1" fmla="*/ 20 h 20"/>
                <a:gd name="T2" fmla="*/ 0 w 32"/>
                <a:gd name="T3" fmla="*/ 14 h 20"/>
                <a:gd name="T4" fmla="*/ 0 w 32"/>
                <a:gd name="T5" fmla="*/ 12 h 20"/>
                <a:gd name="T6" fmla="*/ 7 w 32"/>
                <a:gd name="T7" fmla="*/ 8 h 20"/>
                <a:gd name="T8" fmla="*/ 15 w 32"/>
                <a:gd name="T9" fmla="*/ 4 h 20"/>
                <a:gd name="T10" fmla="*/ 17 w 32"/>
                <a:gd name="T11" fmla="*/ 2 h 20"/>
                <a:gd name="T12" fmla="*/ 25 w 32"/>
                <a:gd name="T13" fmla="*/ 6 h 20"/>
                <a:gd name="T14" fmla="*/ 30 w 32"/>
                <a:gd name="T15" fmla="*/ 16 h 20"/>
                <a:gd name="T16" fmla="*/ 27 w 32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0">
                  <a:moveTo>
                    <a:pt x="27" y="20"/>
                  </a:moveTo>
                  <a:cubicBezTo>
                    <a:pt x="18" y="18"/>
                    <a:pt x="9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1" y="9"/>
                    <a:pt x="4" y="8"/>
                    <a:pt x="7" y="8"/>
                  </a:cubicBezTo>
                  <a:cubicBezTo>
                    <a:pt x="10" y="8"/>
                    <a:pt x="13" y="7"/>
                    <a:pt x="15" y="4"/>
                  </a:cubicBezTo>
                  <a:cubicBezTo>
                    <a:pt x="16" y="3"/>
                    <a:pt x="16" y="3"/>
                    <a:pt x="17" y="2"/>
                  </a:cubicBezTo>
                  <a:cubicBezTo>
                    <a:pt x="21" y="1"/>
                    <a:pt x="25" y="0"/>
                    <a:pt x="25" y="6"/>
                  </a:cubicBezTo>
                  <a:cubicBezTo>
                    <a:pt x="22" y="12"/>
                    <a:pt x="28" y="13"/>
                    <a:pt x="30" y="16"/>
                  </a:cubicBezTo>
                  <a:cubicBezTo>
                    <a:pt x="32" y="20"/>
                    <a:pt x="29" y="20"/>
                    <a:pt x="27" y="20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7" name="Freeform 3515"/>
            <p:cNvSpPr/>
            <p:nvPr/>
          </p:nvSpPr>
          <p:spPr bwMode="auto">
            <a:xfrm>
              <a:off x="6490" y="3858"/>
              <a:ext cx="43" cy="28"/>
            </a:xfrm>
            <a:custGeom>
              <a:avLst/>
              <a:gdLst>
                <a:gd name="T0" fmla="*/ 21 w 29"/>
                <a:gd name="T1" fmla="*/ 18 h 19"/>
                <a:gd name="T2" fmla="*/ 13 w 29"/>
                <a:gd name="T3" fmla="*/ 16 h 19"/>
                <a:gd name="T4" fmla="*/ 0 w 29"/>
                <a:gd name="T5" fmla="*/ 9 h 19"/>
                <a:gd name="T6" fmla="*/ 12 w 29"/>
                <a:gd name="T7" fmla="*/ 4 h 19"/>
                <a:gd name="T8" fmla="*/ 23 w 29"/>
                <a:gd name="T9" fmla="*/ 1 h 19"/>
                <a:gd name="T10" fmla="*/ 29 w 29"/>
                <a:gd name="T11" fmla="*/ 19 h 19"/>
                <a:gd name="T12" fmla="*/ 27 w 29"/>
                <a:gd name="T13" fmla="*/ 18 h 19"/>
                <a:gd name="T14" fmla="*/ 21 w 29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9">
                  <a:moveTo>
                    <a:pt x="21" y="18"/>
                  </a:moveTo>
                  <a:cubicBezTo>
                    <a:pt x="19" y="16"/>
                    <a:pt x="16" y="15"/>
                    <a:pt x="13" y="16"/>
                  </a:cubicBezTo>
                  <a:cubicBezTo>
                    <a:pt x="9" y="14"/>
                    <a:pt x="2" y="16"/>
                    <a:pt x="0" y="9"/>
                  </a:cubicBezTo>
                  <a:cubicBezTo>
                    <a:pt x="5" y="9"/>
                    <a:pt x="9" y="9"/>
                    <a:pt x="12" y="4"/>
                  </a:cubicBezTo>
                  <a:cubicBezTo>
                    <a:pt x="15" y="0"/>
                    <a:pt x="19" y="1"/>
                    <a:pt x="23" y="1"/>
                  </a:cubicBezTo>
                  <a:cubicBezTo>
                    <a:pt x="22" y="8"/>
                    <a:pt x="29" y="12"/>
                    <a:pt x="29" y="19"/>
                  </a:cubicBezTo>
                  <a:cubicBezTo>
                    <a:pt x="28" y="19"/>
                    <a:pt x="27" y="19"/>
                    <a:pt x="27" y="18"/>
                  </a:cubicBezTo>
                  <a:cubicBezTo>
                    <a:pt x="25" y="18"/>
                    <a:pt x="23" y="18"/>
                    <a:pt x="21" y="18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8" name="Freeform 3516"/>
            <p:cNvSpPr/>
            <p:nvPr/>
          </p:nvSpPr>
          <p:spPr bwMode="auto">
            <a:xfrm>
              <a:off x="6530" y="3882"/>
              <a:ext cx="20" cy="16"/>
            </a:xfrm>
            <a:custGeom>
              <a:avLst/>
              <a:gdLst>
                <a:gd name="T0" fmla="*/ 0 w 13"/>
                <a:gd name="T1" fmla="*/ 2 h 11"/>
                <a:gd name="T2" fmla="*/ 2 w 13"/>
                <a:gd name="T3" fmla="*/ 2 h 11"/>
                <a:gd name="T4" fmla="*/ 8 w 13"/>
                <a:gd name="T5" fmla="*/ 0 h 11"/>
                <a:gd name="T6" fmla="*/ 9 w 13"/>
                <a:gd name="T7" fmla="*/ 2 h 11"/>
                <a:gd name="T8" fmla="*/ 11 w 13"/>
                <a:gd name="T9" fmla="*/ 4 h 11"/>
                <a:gd name="T10" fmla="*/ 11 w 13"/>
                <a:gd name="T11" fmla="*/ 4 h 11"/>
                <a:gd name="T12" fmla="*/ 13 w 13"/>
                <a:gd name="T13" fmla="*/ 6 h 11"/>
                <a:gd name="T14" fmla="*/ 13 w 13"/>
                <a:gd name="T15" fmla="*/ 8 h 11"/>
                <a:gd name="T16" fmla="*/ 11 w 13"/>
                <a:gd name="T17" fmla="*/ 10 h 11"/>
                <a:gd name="T18" fmla="*/ 0 w 13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9"/>
                    <a:pt x="12" y="11"/>
                    <a:pt x="11" y="10"/>
                  </a:cubicBezTo>
                  <a:cubicBezTo>
                    <a:pt x="7" y="8"/>
                    <a:pt x="2" y="7"/>
                    <a:pt x="0" y="2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9" name="Freeform 3517"/>
            <p:cNvSpPr/>
            <p:nvPr/>
          </p:nvSpPr>
          <p:spPr bwMode="auto">
            <a:xfrm>
              <a:off x="6389" y="3853"/>
              <a:ext cx="120" cy="39"/>
            </a:xfrm>
            <a:custGeom>
              <a:avLst/>
              <a:gdLst>
                <a:gd name="T0" fmla="*/ 67 w 80"/>
                <a:gd name="T1" fmla="*/ 12 h 26"/>
                <a:gd name="T2" fmla="*/ 80 w 80"/>
                <a:gd name="T3" fmla="*/ 19 h 26"/>
                <a:gd name="T4" fmla="*/ 80 w 80"/>
                <a:gd name="T5" fmla="*/ 21 h 26"/>
                <a:gd name="T6" fmla="*/ 44 w 80"/>
                <a:gd name="T7" fmla="*/ 21 h 26"/>
                <a:gd name="T8" fmla="*/ 25 w 80"/>
                <a:gd name="T9" fmla="*/ 14 h 26"/>
                <a:gd name="T10" fmla="*/ 2 w 80"/>
                <a:gd name="T11" fmla="*/ 4 h 26"/>
                <a:gd name="T12" fmla="*/ 0 w 80"/>
                <a:gd name="T13" fmla="*/ 0 h 26"/>
                <a:gd name="T14" fmla="*/ 8 w 80"/>
                <a:gd name="T15" fmla="*/ 3 h 26"/>
                <a:gd name="T16" fmla="*/ 46 w 80"/>
                <a:gd name="T17" fmla="*/ 10 h 26"/>
                <a:gd name="T18" fmla="*/ 50 w 80"/>
                <a:gd name="T19" fmla="*/ 10 h 26"/>
                <a:gd name="T20" fmla="*/ 63 w 80"/>
                <a:gd name="T21" fmla="*/ 12 h 26"/>
                <a:gd name="T22" fmla="*/ 67 w 80"/>
                <a:gd name="T2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26">
                  <a:moveTo>
                    <a:pt x="67" y="12"/>
                  </a:moveTo>
                  <a:cubicBezTo>
                    <a:pt x="71" y="15"/>
                    <a:pt x="78" y="13"/>
                    <a:pt x="80" y="19"/>
                  </a:cubicBezTo>
                  <a:cubicBezTo>
                    <a:pt x="80" y="20"/>
                    <a:pt x="80" y="21"/>
                    <a:pt x="80" y="21"/>
                  </a:cubicBezTo>
                  <a:cubicBezTo>
                    <a:pt x="68" y="26"/>
                    <a:pt x="56" y="22"/>
                    <a:pt x="44" y="21"/>
                  </a:cubicBezTo>
                  <a:cubicBezTo>
                    <a:pt x="37" y="19"/>
                    <a:pt x="31" y="17"/>
                    <a:pt x="25" y="14"/>
                  </a:cubicBezTo>
                  <a:cubicBezTo>
                    <a:pt x="17" y="11"/>
                    <a:pt x="9" y="8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2" y="1"/>
                    <a:pt x="5" y="2"/>
                    <a:pt x="8" y="3"/>
                  </a:cubicBezTo>
                  <a:cubicBezTo>
                    <a:pt x="20" y="8"/>
                    <a:pt x="33" y="8"/>
                    <a:pt x="46" y="10"/>
                  </a:cubicBezTo>
                  <a:cubicBezTo>
                    <a:pt x="47" y="10"/>
                    <a:pt x="48" y="10"/>
                    <a:pt x="50" y="10"/>
                  </a:cubicBezTo>
                  <a:cubicBezTo>
                    <a:pt x="54" y="12"/>
                    <a:pt x="59" y="9"/>
                    <a:pt x="63" y="12"/>
                  </a:cubicBezTo>
                  <a:cubicBezTo>
                    <a:pt x="64" y="12"/>
                    <a:pt x="66" y="12"/>
                    <a:pt x="67" y="12"/>
                  </a:cubicBezTo>
                  <a:close/>
                </a:path>
              </a:pathLst>
            </a:custGeom>
            <a:solidFill>
              <a:srgbClr val="A78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0" name="Freeform 3518"/>
            <p:cNvSpPr/>
            <p:nvPr/>
          </p:nvSpPr>
          <p:spPr bwMode="auto">
            <a:xfrm>
              <a:off x="6515" y="3859"/>
              <a:ext cx="27" cy="26"/>
            </a:xfrm>
            <a:custGeom>
              <a:avLst/>
              <a:gdLst>
                <a:gd name="T0" fmla="*/ 18 w 18"/>
                <a:gd name="T1" fmla="*/ 15 h 17"/>
                <a:gd name="T2" fmla="*/ 12 w 18"/>
                <a:gd name="T3" fmla="*/ 17 h 17"/>
                <a:gd name="T4" fmla="*/ 5 w 18"/>
                <a:gd name="T5" fmla="*/ 12 h 17"/>
                <a:gd name="T6" fmla="*/ 4 w 18"/>
                <a:gd name="T7" fmla="*/ 3 h 17"/>
                <a:gd name="T8" fmla="*/ 6 w 18"/>
                <a:gd name="T9" fmla="*/ 0 h 17"/>
                <a:gd name="T10" fmla="*/ 16 w 18"/>
                <a:gd name="T11" fmla="*/ 12 h 17"/>
                <a:gd name="T12" fmla="*/ 17 w 18"/>
                <a:gd name="T13" fmla="*/ 14 h 17"/>
                <a:gd name="T14" fmla="*/ 18 w 18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8" y="15"/>
                  </a:moveTo>
                  <a:cubicBezTo>
                    <a:pt x="16" y="17"/>
                    <a:pt x="14" y="17"/>
                    <a:pt x="12" y="17"/>
                  </a:cubicBezTo>
                  <a:cubicBezTo>
                    <a:pt x="9" y="16"/>
                    <a:pt x="7" y="14"/>
                    <a:pt x="5" y="12"/>
                  </a:cubicBezTo>
                  <a:cubicBezTo>
                    <a:pt x="0" y="8"/>
                    <a:pt x="0" y="8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12" y="2"/>
                    <a:pt x="13" y="7"/>
                    <a:pt x="16" y="12"/>
                  </a:cubicBezTo>
                  <a:cubicBezTo>
                    <a:pt x="16" y="12"/>
                    <a:pt x="17" y="13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lose/>
                </a:path>
              </a:pathLst>
            </a:custGeom>
            <a:solidFill>
              <a:srgbClr val="9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1" name="Freeform 3519"/>
            <p:cNvSpPr/>
            <p:nvPr/>
          </p:nvSpPr>
          <p:spPr bwMode="auto">
            <a:xfrm>
              <a:off x="6464" y="3867"/>
              <a:ext cx="20" cy="6"/>
            </a:xfrm>
            <a:custGeom>
              <a:avLst/>
              <a:gdLst>
                <a:gd name="T0" fmla="*/ 13 w 13"/>
                <a:gd name="T1" fmla="*/ 3 h 4"/>
                <a:gd name="T2" fmla="*/ 0 w 13"/>
                <a:gd name="T3" fmla="*/ 1 h 4"/>
                <a:gd name="T4" fmla="*/ 13 w 1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9" y="2"/>
                    <a:pt x="4" y="4"/>
                    <a:pt x="0" y="1"/>
                  </a:cubicBezTo>
                  <a:cubicBezTo>
                    <a:pt x="4" y="1"/>
                    <a:pt x="9" y="0"/>
                    <a:pt x="13" y="3"/>
                  </a:cubicBezTo>
                  <a:close/>
                </a:path>
              </a:pathLst>
            </a:custGeom>
            <a:solidFill>
              <a:srgbClr val="B19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2" name="Freeform 3520"/>
            <p:cNvSpPr/>
            <p:nvPr/>
          </p:nvSpPr>
          <p:spPr bwMode="auto">
            <a:xfrm>
              <a:off x="6550" y="386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F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3" name="Freeform 3521"/>
            <p:cNvSpPr/>
            <p:nvPr/>
          </p:nvSpPr>
          <p:spPr bwMode="auto">
            <a:xfrm>
              <a:off x="6539" y="3877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BA9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4" name="Freeform 3522"/>
            <p:cNvSpPr/>
            <p:nvPr/>
          </p:nvSpPr>
          <p:spPr bwMode="auto">
            <a:xfrm>
              <a:off x="6544" y="388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5" name="Freeform 3523"/>
            <p:cNvSpPr/>
            <p:nvPr/>
          </p:nvSpPr>
          <p:spPr bwMode="auto">
            <a:xfrm>
              <a:off x="6547" y="388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1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6" name="Freeform 3524"/>
            <p:cNvSpPr/>
            <p:nvPr/>
          </p:nvSpPr>
          <p:spPr bwMode="auto">
            <a:xfrm>
              <a:off x="6427" y="3874"/>
              <a:ext cx="85" cy="23"/>
            </a:xfrm>
            <a:custGeom>
              <a:avLst/>
              <a:gdLst>
                <a:gd name="T0" fmla="*/ 0 w 57"/>
                <a:gd name="T1" fmla="*/ 0 h 15"/>
                <a:gd name="T2" fmla="*/ 55 w 57"/>
                <a:gd name="T3" fmla="*/ 7 h 15"/>
                <a:gd name="T4" fmla="*/ 54 w 57"/>
                <a:gd name="T5" fmla="*/ 11 h 15"/>
                <a:gd name="T6" fmla="*/ 38 w 57"/>
                <a:gd name="T7" fmla="*/ 13 h 15"/>
                <a:gd name="T8" fmla="*/ 36 w 57"/>
                <a:gd name="T9" fmla="*/ 13 h 15"/>
                <a:gd name="T10" fmla="*/ 13 w 57"/>
                <a:gd name="T11" fmla="*/ 9 h 15"/>
                <a:gd name="T12" fmla="*/ 13 w 57"/>
                <a:gd name="T13" fmla="*/ 9 h 15"/>
                <a:gd name="T14" fmla="*/ 11 w 57"/>
                <a:gd name="T15" fmla="*/ 7 h 15"/>
                <a:gd name="T16" fmla="*/ 11 w 57"/>
                <a:gd name="T17" fmla="*/ 7 h 15"/>
                <a:gd name="T18" fmla="*/ 7 w 57"/>
                <a:gd name="T19" fmla="*/ 5 h 15"/>
                <a:gd name="T20" fmla="*/ 7 w 57"/>
                <a:gd name="T21" fmla="*/ 5 h 15"/>
                <a:gd name="T22" fmla="*/ 4 w 57"/>
                <a:gd name="T23" fmla="*/ 3 h 15"/>
                <a:gd name="T24" fmla="*/ 0 w 57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5">
                  <a:moveTo>
                    <a:pt x="0" y="0"/>
                  </a:moveTo>
                  <a:cubicBezTo>
                    <a:pt x="18" y="2"/>
                    <a:pt x="37" y="5"/>
                    <a:pt x="55" y="7"/>
                  </a:cubicBezTo>
                  <a:cubicBezTo>
                    <a:pt x="57" y="9"/>
                    <a:pt x="56" y="10"/>
                    <a:pt x="54" y="11"/>
                  </a:cubicBezTo>
                  <a:cubicBezTo>
                    <a:pt x="49" y="13"/>
                    <a:pt x="44" y="13"/>
                    <a:pt x="38" y="13"/>
                  </a:cubicBezTo>
                  <a:cubicBezTo>
                    <a:pt x="37" y="13"/>
                    <a:pt x="37" y="13"/>
                    <a:pt x="36" y="13"/>
                  </a:cubicBezTo>
                  <a:cubicBezTo>
                    <a:pt x="28" y="15"/>
                    <a:pt x="20" y="14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8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4" y="5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99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7" name="Freeform 3525"/>
            <p:cNvSpPr/>
            <p:nvPr/>
          </p:nvSpPr>
          <p:spPr bwMode="auto">
            <a:xfrm>
              <a:off x="6433" y="3879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8" name="Freeform 3526"/>
            <p:cNvSpPr/>
            <p:nvPr/>
          </p:nvSpPr>
          <p:spPr bwMode="auto">
            <a:xfrm>
              <a:off x="6437" y="388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9" name="Freeform 3527"/>
            <p:cNvSpPr/>
            <p:nvPr/>
          </p:nvSpPr>
          <p:spPr bwMode="auto">
            <a:xfrm>
              <a:off x="6443" y="388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4A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0" name="Freeform 3528"/>
            <p:cNvSpPr/>
            <p:nvPr/>
          </p:nvSpPr>
          <p:spPr bwMode="auto">
            <a:xfrm>
              <a:off x="6605" y="3853"/>
              <a:ext cx="33" cy="78"/>
            </a:xfrm>
            <a:custGeom>
              <a:avLst/>
              <a:gdLst>
                <a:gd name="T0" fmla="*/ 0 w 22"/>
                <a:gd name="T1" fmla="*/ 2 h 52"/>
                <a:gd name="T2" fmla="*/ 4 w 22"/>
                <a:gd name="T3" fmla="*/ 0 h 52"/>
                <a:gd name="T4" fmla="*/ 13 w 22"/>
                <a:gd name="T5" fmla="*/ 25 h 52"/>
                <a:gd name="T6" fmla="*/ 15 w 22"/>
                <a:gd name="T7" fmla="*/ 31 h 52"/>
                <a:gd name="T8" fmla="*/ 15 w 22"/>
                <a:gd name="T9" fmla="*/ 31 h 52"/>
                <a:gd name="T10" fmla="*/ 17 w 22"/>
                <a:gd name="T11" fmla="*/ 37 h 52"/>
                <a:gd name="T12" fmla="*/ 21 w 22"/>
                <a:gd name="T13" fmla="*/ 46 h 52"/>
                <a:gd name="T14" fmla="*/ 21 w 22"/>
                <a:gd name="T15" fmla="*/ 46 h 52"/>
                <a:gd name="T16" fmla="*/ 21 w 22"/>
                <a:gd name="T17" fmla="*/ 52 h 52"/>
                <a:gd name="T18" fmla="*/ 19 w 22"/>
                <a:gd name="T19" fmla="*/ 52 h 52"/>
                <a:gd name="T20" fmla="*/ 15 w 22"/>
                <a:gd name="T21" fmla="*/ 46 h 52"/>
                <a:gd name="T22" fmla="*/ 13 w 22"/>
                <a:gd name="T23" fmla="*/ 41 h 52"/>
                <a:gd name="T24" fmla="*/ 13 w 22"/>
                <a:gd name="T25" fmla="*/ 41 h 52"/>
                <a:gd name="T26" fmla="*/ 11 w 22"/>
                <a:gd name="T27" fmla="*/ 35 h 52"/>
                <a:gd name="T28" fmla="*/ 0 w 22"/>
                <a:gd name="T2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52">
                  <a:moveTo>
                    <a:pt x="0" y="2"/>
                  </a:moveTo>
                  <a:cubicBezTo>
                    <a:pt x="2" y="3"/>
                    <a:pt x="3" y="3"/>
                    <a:pt x="4" y="0"/>
                  </a:cubicBezTo>
                  <a:cubicBezTo>
                    <a:pt x="8" y="8"/>
                    <a:pt x="9" y="17"/>
                    <a:pt x="13" y="25"/>
                  </a:cubicBezTo>
                  <a:cubicBezTo>
                    <a:pt x="15" y="27"/>
                    <a:pt x="13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2"/>
                    <a:pt x="15" y="35"/>
                    <a:pt x="17" y="37"/>
                  </a:cubicBezTo>
                  <a:cubicBezTo>
                    <a:pt x="19" y="40"/>
                    <a:pt x="19" y="43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2" y="48"/>
                    <a:pt x="22" y="50"/>
                    <a:pt x="21" y="52"/>
                  </a:cubicBezTo>
                  <a:cubicBezTo>
                    <a:pt x="20" y="52"/>
                    <a:pt x="20" y="52"/>
                    <a:pt x="19" y="52"/>
                  </a:cubicBezTo>
                  <a:cubicBezTo>
                    <a:pt x="18" y="50"/>
                    <a:pt x="16" y="48"/>
                    <a:pt x="15" y="46"/>
                  </a:cubicBezTo>
                  <a:cubicBezTo>
                    <a:pt x="15" y="44"/>
                    <a:pt x="15" y="42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39"/>
                    <a:pt x="13" y="36"/>
                    <a:pt x="11" y="35"/>
                  </a:cubicBezTo>
                  <a:cubicBezTo>
                    <a:pt x="7" y="24"/>
                    <a:pt x="5" y="12"/>
                    <a:pt x="0" y="2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1" name="Freeform 3529"/>
            <p:cNvSpPr/>
            <p:nvPr/>
          </p:nvSpPr>
          <p:spPr bwMode="auto">
            <a:xfrm>
              <a:off x="6622" y="3906"/>
              <a:ext cx="3" cy="9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3"/>
                    <a:pt x="2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2" name="Freeform 3530"/>
            <p:cNvSpPr/>
            <p:nvPr/>
          </p:nvSpPr>
          <p:spPr bwMode="auto">
            <a:xfrm>
              <a:off x="6602" y="3847"/>
              <a:ext cx="3" cy="9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0 h 6"/>
                <a:gd name="T4" fmla="*/ 2 w 2"/>
                <a:gd name="T5" fmla="*/ 6 h 6"/>
                <a:gd name="T6" fmla="*/ 0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1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3" name="Freeform 3531"/>
            <p:cNvSpPr/>
            <p:nvPr/>
          </p:nvSpPr>
          <p:spPr bwMode="auto">
            <a:xfrm>
              <a:off x="6602" y="3825"/>
              <a:ext cx="8" cy="19"/>
            </a:xfrm>
            <a:custGeom>
              <a:avLst/>
              <a:gdLst>
                <a:gd name="T0" fmla="*/ 4 w 5"/>
                <a:gd name="T1" fmla="*/ 13 h 13"/>
                <a:gd name="T2" fmla="*/ 2 w 5"/>
                <a:gd name="T3" fmla="*/ 0 h 13"/>
                <a:gd name="T4" fmla="*/ 4 w 5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4" y="13"/>
                  </a:moveTo>
                  <a:cubicBezTo>
                    <a:pt x="0" y="9"/>
                    <a:pt x="2" y="5"/>
                    <a:pt x="2" y="0"/>
                  </a:cubicBezTo>
                  <a:cubicBezTo>
                    <a:pt x="5" y="4"/>
                    <a:pt x="3" y="9"/>
                    <a:pt x="4" y="13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4" name="Freeform 3532"/>
            <p:cNvSpPr/>
            <p:nvPr/>
          </p:nvSpPr>
          <p:spPr bwMode="auto">
            <a:xfrm>
              <a:off x="6631" y="3909"/>
              <a:ext cx="6" cy="13"/>
            </a:xfrm>
            <a:custGeom>
              <a:avLst/>
              <a:gdLst>
                <a:gd name="T0" fmla="*/ 4 w 4"/>
                <a:gd name="T1" fmla="*/ 9 h 9"/>
                <a:gd name="T2" fmla="*/ 0 w 4"/>
                <a:gd name="T3" fmla="*/ 0 h 9"/>
                <a:gd name="T4" fmla="*/ 4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3" y="2"/>
                    <a:pt x="4" y="6"/>
                    <a:pt x="4" y="9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5" name="Freeform 3533"/>
            <p:cNvSpPr/>
            <p:nvPr/>
          </p:nvSpPr>
          <p:spPr bwMode="auto">
            <a:xfrm>
              <a:off x="6637" y="3922"/>
              <a:ext cx="6" cy="15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0 h 10"/>
                <a:gd name="T4" fmla="*/ 4 w 4"/>
                <a:gd name="T5" fmla="*/ 10 h 10"/>
                <a:gd name="T6" fmla="*/ 0 w 4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3"/>
                    <a:pt x="4" y="6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6" name="Freeform 3534"/>
            <p:cNvSpPr/>
            <p:nvPr/>
          </p:nvSpPr>
          <p:spPr bwMode="auto">
            <a:xfrm>
              <a:off x="6602" y="3816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2 h 6"/>
                <a:gd name="T6" fmla="*/ 2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7" name="Freeform 3535"/>
            <p:cNvSpPr/>
            <p:nvPr/>
          </p:nvSpPr>
          <p:spPr bwMode="auto">
            <a:xfrm>
              <a:off x="6628" y="3900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8" name="Freeform 3536"/>
            <p:cNvSpPr/>
            <p:nvPr/>
          </p:nvSpPr>
          <p:spPr bwMode="auto">
            <a:xfrm>
              <a:off x="6625" y="3891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F9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9" name="Freeform 3537"/>
            <p:cNvSpPr/>
            <p:nvPr/>
          </p:nvSpPr>
          <p:spPr bwMode="auto">
            <a:xfrm>
              <a:off x="6608" y="3844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0" name="Freeform 3538"/>
            <p:cNvSpPr/>
            <p:nvPr/>
          </p:nvSpPr>
          <p:spPr bwMode="auto">
            <a:xfrm>
              <a:off x="6653" y="3844"/>
              <a:ext cx="3" cy="12"/>
            </a:xfrm>
            <a:custGeom>
              <a:avLst/>
              <a:gdLst>
                <a:gd name="T0" fmla="*/ 0 w 2"/>
                <a:gd name="T1" fmla="*/ 4 h 8"/>
                <a:gd name="T2" fmla="*/ 0 w 2"/>
                <a:gd name="T3" fmla="*/ 0 h 8"/>
                <a:gd name="T4" fmla="*/ 2 w 2"/>
                <a:gd name="T5" fmla="*/ 8 h 8"/>
                <a:gd name="T6" fmla="*/ 0 w 2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" y="3"/>
                    <a:pt x="2" y="5"/>
                    <a:pt x="2" y="8"/>
                  </a:cubicBezTo>
                  <a:cubicBezTo>
                    <a:pt x="1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1" name="Freeform 3539"/>
            <p:cNvSpPr/>
            <p:nvPr/>
          </p:nvSpPr>
          <p:spPr bwMode="auto">
            <a:xfrm>
              <a:off x="6694" y="3793"/>
              <a:ext cx="3" cy="9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2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2" name="Freeform 3540"/>
            <p:cNvSpPr/>
            <p:nvPr/>
          </p:nvSpPr>
          <p:spPr bwMode="auto">
            <a:xfrm>
              <a:off x="7154" y="2968"/>
              <a:ext cx="243" cy="108"/>
            </a:xfrm>
            <a:custGeom>
              <a:avLst/>
              <a:gdLst>
                <a:gd name="T0" fmla="*/ 37 w 162"/>
                <a:gd name="T1" fmla="*/ 64 h 72"/>
                <a:gd name="T2" fmla="*/ 37 w 162"/>
                <a:gd name="T3" fmla="*/ 59 h 72"/>
                <a:gd name="T4" fmla="*/ 37 w 162"/>
                <a:gd name="T5" fmla="*/ 50 h 72"/>
                <a:gd name="T6" fmla="*/ 22 w 162"/>
                <a:gd name="T7" fmla="*/ 43 h 72"/>
                <a:gd name="T8" fmla="*/ 14 w 162"/>
                <a:gd name="T9" fmla="*/ 41 h 72"/>
                <a:gd name="T10" fmla="*/ 16 w 162"/>
                <a:gd name="T11" fmla="*/ 34 h 72"/>
                <a:gd name="T12" fmla="*/ 37 w 162"/>
                <a:gd name="T13" fmla="*/ 36 h 72"/>
                <a:gd name="T14" fmla="*/ 10 w 162"/>
                <a:gd name="T15" fmla="*/ 35 h 72"/>
                <a:gd name="T16" fmla="*/ 0 w 162"/>
                <a:gd name="T17" fmla="*/ 29 h 72"/>
                <a:gd name="T18" fmla="*/ 14 w 162"/>
                <a:gd name="T19" fmla="*/ 14 h 72"/>
                <a:gd name="T20" fmla="*/ 43 w 162"/>
                <a:gd name="T21" fmla="*/ 22 h 72"/>
                <a:gd name="T22" fmla="*/ 56 w 162"/>
                <a:gd name="T23" fmla="*/ 35 h 72"/>
                <a:gd name="T24" fmla="*/ 69 w 162"/>
                <a:gd name="T25" fmla="*/ 40 h 72"/>
                <a:gd name="T26" fmla="*/ 84 w 162"/>
                <a:gd name="T27" fmla="*/ 29 h 72"/>
                <a:gd name="T28" fmla="*/ 85 w 162"/>
                <a:gd name="T29" fmla="*/ 22 h 72"/>
                <a:gd name="T30" fmla="*/ 86 w 162"/>
                <a:gd name="T31" fmla="*/ 19 h 72"/>
                <a:gd name="T32" fmla="*/ 86 w 162"/>
                <a:gd name="T33" fmla="*/ 14 h 72"/>
                <a:gd name="T34" fmla="*/ 88 w 162"/>
                <a:gd name="T35" fmla="*/ 12 h 72"/>
                <a:gd name="T36" fmla="*/ 103 w 162"/>
                <a:gd name="T37" fmla="*/ 11 h 72"/>
                <a:gd name="T38" fmla="*/ 106 w 162"/>
                <a:gd name="T39" fmla="*/ 11 h 72"/>
                <a:gd name="T40" fmla="*/ 108 w 162"/>
                <a:gd name="T41" fmla="*/ 12 h 72"/>
                <a:gd name="T42" fmla="*/ 109 w 162"/>
                <a:gd name="T43" fmla="*/ 12 h 72"/>
                <a:gd name="T44" fmla="*/ 114 w 162"/>
                <a:gd name="T45" fmla="*/ 7 h 72"/>
                <a:gd name="T46" fmla="*/ 116 w 162"/>
                <a:gd name="T47" fmla="*/ 6 h 72"/>
                <a:gd name="T48" fmla="*/ 119 w 162"/>
                <a:gd name="T49" fmla="*/ 5 h 72"/>
                <a:gd name="T50" fmla="*/ 122 w 162"/>
                <a:gd name="T51" fmla="*/ 2 h 72"/>
                <a:gd name="T52" fmla="*/ 125 w 162"/>
                <a:gd name="T53" fmla="*/ 0 h 72"/>
                <a:gd name="T54" fmla="*/ 129 w 162"/>
                <a:gd name="T55" fmla="*/ 1 h 72"/>
                <a:gd name="T56" fmla="*/ 128 w 162"/>
                <a:gd name="T57" fmla="*/ 11 h 72"/>
                <a:gd name="T58" fmla="*/ 130 w 162"/>
                <a:gd name="T59" fmla="*/ 16 h 72"/>
                <a:gd name="T60" fmla="*/ 135 w 162"/>
                <a:gd name="T61" fmla="*/ 34 h 72"/>
                <a:gd name="T62" fmla="*/ 137 w 162"/>
                <a:gd name="T63" fmla="*/ 41 h 72"/>
                <a:gd name="T64" fmla="*/ 144 w 162"/>
                <a:gd name="T65" fmla="*/ 41 h 72"/>
                <a:gd name="T66" fmla="*/ 144 w 162"/>
                <a:gd name="T67" fmla="*/ 41 h 72"/>
                <a:gd name="T68" fmla="*/ 158 w 162"/>
                <a:gd name="T69" fmla="*/ 63 h 72"/>
                <a:gd name="T70" fmla="*/ 149 w 162"/>
                <a:gd name="T71" fmla="*/ 65 h 72"/>
                <a:gd name="T72" fmla="*/ 146 w 162"/>
                <a:gd name="T73" fmla="*/ 62 h 72"/>
                <a:gd name="T74" fmla="*/ 147 w 162"/>
                <a:gd name="T75" fmla="*/ 56 h 72"/>
                <a:gd name="T76" fmla="*/ 144 w 162"/>
                <a:gd name="T77" fmla="*/ 59 h 72"/>
                <a:gd name="T78" fmla="*/ 134 w 162"/>
                <a:gd name="T79" fmla="*/ 53 h 72"/>
                <a:gd name="T80" fmla="*/ 95 w 162"/>
                <a:gd name="T81" fmla="*/ 42 h 72"/>
                <a:gd name="T82" fmla="*/ 55 w 162"/>
                <a:gd name="T83" fmla="*/ 66 h 72"/>
                <a:gd name="T84" fmla="*/ 47 w 162"/>
                <a:gd name="T85" fmla="*/ 71 h 72"/>
                <a:gd name="T86" fmla="*/ 44 w 162"/>
                <a:gd name="T87" fmla="*/ 72 h 72"/>
                <a:gd name="T88" fmla="*/ 42 w 162"/>
                <a:gd name="T89" fmla="*/ 72 h 72"/>
                <a:gd name="T90" fmla="*/ 37 w 162"/>
                <a:gd name="T9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72">
                  <a:moveTo>
                    <a:pt x="37" y="64"/>
                  </a:moveTo>
                  <a:cubicBezTo>
                    <a:pt x="35" y="62"/>
                    <a:pt x="36" y="61"/>
                    <a:pt x="37" y="59"/>
                  </a:cubicBezTo>
                  <a:cubicBezTo>
                    <a:pt x="42" y="56"/>
                    <a:pt x="40" y="53"/>
                    <a:pt x="37" y="50"/>
                  </a:cubicBezTo>
                  <a:cubicBezTo>
                    <a:pt x="33" y="46"/>
                    <a:pt x="28" y="43"/>
                    <a:pt x="22" y="43"/>
                  </a:cubicBezTo>
                  <a:cubicBezTo>
                    <a:pt x="19" y="43"/>
                    <a:pt x="16" y="43"/>
                    <a:pt x="14" y="41"/>
                  </a:cubicBezTo>
                  <a:cubicBezTo>
                    <a:pt x="9" y="37"/>
                    <a:pt x="12" y="34"/>
                    <a:pt x="16" y="34"/>
                  </a:cubicBezTo>
                  <a:cubicBezTo>
                    <a:pt x="24" y="33"/>
                    <a:pt x="31" y="32"/>
                    <a:pt x="37" y="36"/>
                  </a:cubicBezTo>
                  <a:cubicBezTo>
                    <a:pt x="29" y="33"/>
                    <a:pt x="20" y="32"/>
                    <a:pt x="10" y="35"/>
                  </a:cubicBezTo>
                  <a:cubicBezTo>
                    <a:pt x="5" y="37"/>
                    <a:pt x="0" y="37"/>
                    <a:pt x="0" y="29"/>
                  </a:cubicBezTo>
                  <a:cubicBezTo>
                    <a:pt x="6" y="25"/>
                    <a:pt x="10" y="19"/>
                    <a:pt x="14" y="14"/>
                  </a:cubicBezTo>
                  <a:cubicBezTo>
                    <a:pt x="22" y="20"/>
                    <a:pt x="33" y="20"/>
                    <a:pt x="43" y="22"/>
                  </a:cubicBezTo>
                  <a:cubicBezTo>
                    <a:pt x="49" y="25"/>
                    <a:pt x="53" y="29"/>
                    <a:pt x="56" y="35"/>
                  </a:cubicBezTo>
                  <a:cubicBezTo>
                    <a:pt x="59" y="42"/>
                    <a:pt x="64" y="42"/>
                    <a:pt x="69" y="40"/>
                  </a:cubicBezTo>
                  <a:cubicBezTo>
                    <a:pt x="75" y="38"/>
                    <a:pt x="80" y="34"/>
                    <a:pt x="84" y="29"/>
                  </a:cubicBezTo>
                  <a:cubicBezTo>
                    <a:pt x="86" y="27"/>
                    <a:pt x="86" y="24"/>
                    <a:pt x="85" y="22"/>
                  </a:cubicBezTo>
                  <a:cubicBezTo>
                    <a:pt x="85" y="21"/>
                    <a:pt x="85" y="20"/>
                    <a:pt x="86" y="19"/>
                  </a:cubicBezTo>
                  <a:cubicBezTo>
                    <a:pt x="86" y="18"/>
                    <a:pt x="86" y="16"/>
                    <a:pt x="86" y="14"/>
                  </a:cubicBezTo>
                  <a:cubicBezTo>
                    <a:pt x="87" y="13"/>
                    <a:pt x="87" y="12"/>
                    <a:pt x="88" y="12"/>
                  </a:cubicBezTo>
                  <a:cubicBezTo>
                    <a:pt x="93" y="12"/>
                    <a:pt x="98" y="14"/>
                    <a:pt x="103" y="11"/>
                  </a:cubicBezTo>
                  <a:cubicBezTo>
                    <a:pt x="104" y="11"/>
                    <a:pt x="105" y="11"/>
                    <a:pt x="106" y="11"/>
                  </a:cubicBezTo>
                  <a:cubicBezTo>
                    <a:pt x="107" y="12"/>
                    <a:pt x="107" y="12"/>
                    <a:pt x="108" y="12"/>
                  </a:cubicBezTo>
                  <a:cubicBezTo>
                    <a:pt x="108" y="12"/>
                    <a:pt x="109" y="12"/>
                    <a:pt x="109" y="12"/>
                  </a:cubicBezTo>
                  <a:cubicBezTo>
                    <a:pt x="111" y="10"/>
                    <a:pt x="112" y="8"/>
                    <a:pt x="114" y="7"/>
                  </a:cubicBezTo>
                  <a:cubicBezTo>
                    <a:pt x="115" y="7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20" y="4"/>
                    <a:pt x="121" y="3"/>
                    <a:pt x="122" y="2"/>
                  </a:cubicBezTo>
                  <a:cubicBezTo>
                    <a:pt x="123" y="1"/>
                    <a:pt x="124" y="1"/>
                    <a:pt x="125" y="0"/>
                  </a:cubicBezTo>
                  <a:cubicBezTo>
                    <a:pt x="127" y="0"/>
                    <a:pt x="128" y="0"/>
                    <a:pt x="129" y="1"/>
                  </a:cubicBezTo>
                  <a:cubicBezTo>
                    <a:pt x="133" y="5"/>
                    <a:pt x="130" y="8"/>
                    <a:pt x="128" y="11"/>
                  </a:cubicBezTo>
                  <a:cubicBezTo>
                    <a:pt x="125" y="14"/>
                    <a:pt x="126" y="16"/>
                    <a:pt x="130" y="16"/>
                  </a:cubicBezTo>
                  <a:cubicBezTo>
                    <a:pt x="139" y="22"/>
                    <a:pt x="140" y="25"/>
                    <a:pt x="135" y="34"/>
                  </a:cubicBezTo>
                  <a:cubicBezTo>
                    <a:pt x="133" y="37"/>
                    <a:pt x="135" y="39"/>
                    <a:pt x="137" y="41"/>
                  </a:cubicBezTo>
                  <a:cubicBezTo>
                    <a:pt x="139" y="43"/>
                    <a:pt x="142" y="43"/>
                    <a:pt x="144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55" y="42"/>
                    <a:pt x="162" y="52"/>
                    <a:pt x="158" y="63"/>
                  </a:cubicBezTo>
                  <a:cubicBezTo>
                    <a:pt x="156" y="66"/>
                    <a:pt x="152" y="65"/>
                    <a:pt x="149" y="65"/>
                  </a:cubicBezTo>
                  <a:cubicBezTo>
                    <a:pt x="148" y="64"/>
                    <a:pt x="146" y="63"/>
                    <a:pt x="146" y="62"/>
                  </a:cubicBezTo>
                  <a:cubicBezTo>
                    <a:pt x="145" y="60"/>
                    <a:pt x="147" y="58"/>
                    <a:pt x="147" y="56"/>
                  </a:cubicBezTo>
                  <a:cubicBezTo>
                    <a:pt x="146" y="56"/>
                    <a:pt x="146" y="59"/>
                    <a:pt x="144" y="59"/>
                  </a:cubicBezTo>
                  <a:cubicBezTo>
                    <a:pt x="139" y="60"/>
                    <a:pt x="137" y="56"/>
                    <a:pt x="134" y="53"/>
                  </a:cubicBezTo>
                  <a:cubicBezTo>
                    <a:pt x="126" y="42"/>
                    <a:pt x="108" y="36"/>
                    <a:pt x="95" y="42"/>
                  </a:cubicBezTo>
                  <a:cubicBezTo>
                    <a:pt x="81" y="48"/>
                    <a:pt x="67" y="55"/>
                    <a:pt x="55" y="66"/>
                  </a:cubicBezTo>
                  <a:cubicBezTo>
                    <a:pt x="53" y="68"/>
                    <a:pt x="50" y="69"/>
                    <a:pt x="47" y="71"/>
                  </a:cubicBezTo>
                  <a:cubicBezTo>
                    <a:pt x="46" y="71"/>
                    <a:pt x="45" y="71"/>
                    <a:pt x="44" y="72"/>
                  </a:cubicBezTo>
                  <a:cubicBezTo>
                    <a:pt x="44" y="72"/>
                    <a:pt x="43" y="72"/>
                    <a:pt x="42" y="72"/>
                  </a:cubicBezTo>
                  <a:cubicBezTo>
                    <a:pt x="37" y="71"/>
                    <a:pt x="37" y="67"/>
                    <a:pt x="37" y="64"/>
                  </a:cubicBezTo>
                  <a:close/>
                </a:path>
              </a:pathLst>
            </a:custGeom>
            <a:solidFill>
              <a:srgbClr val="EAA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3" name="Freeform 3541"/>
            <p:cNvSpPr/>
            <p:nvPr/>
          </p:nvSpPr>
          <p:spPr bwMode="auto">
            <a:xfrm>
              <a:off x="7370" y="3016"/>
              <a:ext cx="72" cy="71"/>
            </a:xfrm>
            <a:custGeom>
              <a:avLst/>
              <a:gdLst>
                <a:gd name="T0" fmla="*/ 14 w 48"/>
                <a:gd name="T1" fmla="*/ 30 h 47"/>
                <a:gd name="T2" fmla="*/ 0 w 48"/>
                <a:gd name="T3" fmla="*/ 9 h 47"/>
                <a:gd name="T4" fmla="*/ 25 w 48"/>
                <a:gd name="T5" fmla="*/ 1 h 47"/>
                <a:gd name="T6" fmla="*/ 36 w 48"/>
                <a:gd name="T7" fmla="*/ 1 h 47"/>
                <a:gd name="T8" fmla="*/ 38 w 48"/>
                <a:gd name="T9" fmla="*/ 3 h 47"/>
                <a:gd name="T10" fmla="*/ 40 w 48"/>
                <a:gd name="T11" fmla="*/ 8 h 47"/>
                <a:gd name="T12" fmla="*/ 47 w 48"/>
                <a:gd name="T13" fmla="*/ 25 h 47"/>
                <a:gd name="T14" fmla="*/ 43 w 48"/>
                <a:gd name="T15" fmla="*/ 35 h 47"/>
                <a:gd name="T16" fmla="*/ 34 w 48"/>
                <a:gd name="T17" fmla="*/ 29 h 47"/>
                <a:gd name="T18" fmla="*/ 27 w 48"/>
                <a:gd name="T19" fmla="*/ 9 h 47"/>
                <a:gd name="T20" fmla="*/ 26 w 48"/>
                <a:gd name="T21" fmla="*/ 7 h 47"/>
                <a:gd name="T22" fmla="*/ 26 w 48"/>
                <a:gd name="T23" fmla="*/ 8 h 47"/>
                <a:gd name="T24" fmla="*/ 27 w 48"/>
                <a:gd name="T25" fmla="*/ 9 h 47"/>
                <a:gd name="T26" fmla="*/ 35 w 48"/>
                <a:gd name="T27" fmla="*/ 32 h 47"/>
                <a:gd name="T28" fmla="*/ 30 w 48"/>
                <a:gd name="T29" fmla="*/ 44 h 47"/>
                <a:gd name="T30" fmla="*/ 17 w 48"/>
                <a:gd name="T31" fmla="*/ 41 h 47"/>
                <a:gd name="T32" fmla="*/ 14 w 48"/>
                <a:gd name="T33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7">
                  <a:moveTo>
                    <a:pt x="14" y="30"/>
                  </a:moveTo>
                  <a:cubicBezTo>
                    <a:pt x="11" y="22"/>
                    <a:pt x="8" y="14"/>
                    <a:pt x="0" y="9"/>
                  </a:cubicBezTo>
                  <a:cubicBezTo>
                    <a:pt x="7" y="1"/>
                    <a:pt x="16" y="2"/>
                    <a:pt x="25" y="1"/>
                  </a:cubicBezTo>
                  <a:cubicBezTo>
                    <a:pt x="28" y="0"/>
                    <a:pt x="32" y="1"/>
                    <a:pt x="36" y="1"/>
                  </a:cubicBezTo>
                  <a:cubicBezTo>
                    <a:pt x="37" y="1"/>
                    <a:pt x="38" y="2"/>
                    <a:pt x="38" y="3"/>
                  </a:cubicBezTo>
                  <a:cubicBezTo>
                    <a:pt x="35" y="7"/>
                    <a:pt x="39" y="7"/>
                    <a:pt x="40" y="8"/>
                  </a:cubicBezTo>
                  <a:cubicBezTo>
                    <a:pt x="44" y="13"/>
                    <a:pt x="45" y="19"/>
                    <a:pt x="47" y="25"/>
                  </a:cubicBezTo>
                  <a:cubicBezTo>
                    <a:pt x="48" y="29"/>
                    <a:pt x="48" y="34"/>
                    <a:pt x="43" y="35"/>
                  </a:cubicBezTo>
                  <a:cubicBezTo>
                    <a:pt x="38" y="37"/>
                    <a:pt x="36" y="33"/>
                    <a:pt x="34" y="29"/>
                  </a:cubicBezTo>
                  <a:cubicBezTo>
                    <a:pt x="32" y="22"/>
                    <a:pt x="30" y="16"/>
                    <a:pt x="27" y="9"/>
                  </a:cubicBezTo>
                  <a:cubicBezTo>
                    <a:pt x="26" y="9"/>
                    <a:pt x="27" y="8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30" y="17"/>
                    <a:pt x="33" y="24"/>
                    <a:pt x="35" y="32"/>
                  </a:cubicBezTo>
                  <a:cubicBezTo>
                    <a:pt x="38" y="38"/>
                    <a:pt x="35" y="42"/>
                    <a:pt x="30" y="44"/>
                  </a:cubicBezTo>
                  <a:cubicBezTo>
                    <a:pt x="25" y="47"/>
                    <a:pt x="20" y="46"/>
                    <a:pt x="17" y="41"/>
                  </a:cubicBezTo>
                  <a:cubicBezTo>
                    <a:pt x="15" y="38"/>
                    <a:pt x="12" y="35"/>
                    <a:pt x="14" y="30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4" name="Freeform 3542"/>
            <p:cNvSpPr/>
            <p:nvPr/>
          </p:nvSpPr>
          <p:spPr bwMode="auto">
            <a:xfrm>
              <a:off x="7477" y="2998"/>
              <a:ext cx="72" cy="98"/>
            </a:xfrm>
            <a:custGeom>
              <a:avLst/>
              <a:gdLst>
                <a:gd name="T0" fmla="*/ 37 w 48"/>
                <a:gd name="T1" fmla="*/ 0 h 65"/>
                <a:gd name="T2" fmla="*/ 38 w 48"/>
                <a:gd name="T3" fmla="*/ 4 h 65"/>
                <a:gd name="T4" fmla="*/ 36 w 48"/>
                <a:gd name="T5" fmla="*/ 15 h 65"/>
                <a:gd name="T6" fmla="*/ 32 w 48"/>
                <a:gd name="T7" fmla="*/ 22 h 65"/>
                <a:gd name="T8" fmla="*/ 45 w 48"/>
                <a:gd name="T9" fmla="*/ 57 h 65"/>
                <a:gd name="T10" fmla="*/ 43 w 48"/>
                <a:gd name="T11" fmla="*/ 65 h 65"/>
                <a:gd name="T12" fmla="*/ 31 w 48"/>
                <a:gd name="T13" fmla="*/ 53 h 65"/>
                <a:gd name="T14" fmla="*/ 26 w 48"/>
                <a:gd name="T15" fmla="*/ 37 h 65"/>
                <a:gd name="T16" fmla="*/ 28 w 48"/>
                <a:gd name="T17" fmla="*/ 60 h 65"/>
                <a:gd name="T18" fmla="*/ 23 w 48"/>
                <a:gd name="T19" fmla="*/ 62 h 65"/>
                <a:gd name="T20" fmla="*/ 20 w 48"/>
                <a:gd name="T21" fmla="*/ 60 h 65"/>
                <a:gd name="T22" fmla="*/ 12 w 48"/>
                <a:gd name="T23" fmla="*/ 38 h 65"/>
                <a:gd name="T24" fmla="*/ 0 w 48"/>
                <a:gd name="T25" fmla="*/ 20 h 65"/>
                <a:gd name="T26" fmla="*/ 1 w 48"/>
                <a:gd name="T27" fmla="*/ 19 h 65"/>
                <a:gd name="T28" fmla="*/ 37 w 48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37" y="0"/>
                  </a:moveTo>
                  <a:cubicBezTo>
                    <a:pt x="37" y="1"/>
                    <a:pt x="38" y="3"/>
                    <a:pt x="38" y="4"/>
                  </a:cubicBezTo>
                  <a:cubicBezTo>
                    <a:pt x="41" y="11"/>
                    <a:pt x="42" y="11"/>
                    <a:pt x="36" y="15"/>
                  </a:cubicBezTo>
                  <a:cubicBezTo>
                    <a:pt x="32" y="17"/>
                    <a:pt x="31" y="19"/>
                    <a:pt x="32" y="22"/>
                  </a:cubicBezTo>
                  <a:cubicBezTo>
                    <a:pt x="36" y="34"/>
                    <a:pt x="38" y="46"/>
                    <a:pt x="45" y="57"/>
                  </a:cubicBezTo>
                  <a:cubicBezTo>
                    <a:pt x="47" y="60"/>
                    <a:pt x="48" y="64"/>
                    <a:pt x="43" y="65"/>
                  </a:cubicBezTo>
                  <a:cubicBezTo>
                    <a:pt x="35" y="65"/>
                    <a:pt x="33" y="59"/>
                    <a:pt x="31" y="53"/>
                  </a:cubicBezTo>
                  <a:cubicBezTo>
                    <a:pt x="29" y="48"/>
                    <a:pt x="27" y="44"/>
                    <a:pt x="26" y="37"/>
                  </a:cubicBezTo>
                  <a:cubicBezTo>
                    <a:pt x="27" y="46"/>
                    <a:pt x="34" y="52"/>
                    <a:pt x="28" y="60"/>
                  </a:cubicBezTo>
                  <a:cubicBezTo>
                    <a:pt x="27" y="62"/>
                    <a:pt x="25" y="62"/>
                    <a:pt x="23" y="62"/>
                  </a:cubicBezTo>
                  <a:cubicBezTo>
                    <a:pt x="22" y="61"/>
                    <a:pt x="21" y="61"/>
                    <a:pt x="20" y="60"/>
                  </a:cubicBezTo>
                  <a:cubicBezTo>
                    <a:pt x="15" y="54"/>
                    <a:pt x="12" y="46"/>
                    <a:pt x="12" y="38"/>
                  </a:cubicBezTo>
                  <a:cubicBezTo>
                    <a:pt x="10" y="31"/>
                    <a:pt x="4" y="26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6" y="19"/>
                    <a:pt x="27" y="11"/>
                    <a:pt x="37" y="0"/>
                  </a:cubicBezTo>
                  <a:close/>
                </a:path>
              </a:pathLst>
            </a:custGeom>
            <a:solidFill>
              <a:srgbClr val="E7A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5" name="Freeform 3543"/>
            <p:cNvSpPr/>
            <p:nvPr/>
          </p:nvSpPr>
          <p:spPr bwMode="auto">
            <a:xfrm>
              <a:off x="7343" y="2971"/>
              <a:ext cx="83" cy="48"/>
            </a:xfrm>
            <a:custGeom>
              <a:avLst/>
              <a:gdLst>
                <a:gd name="T0" fmla="*/ 9 w 55"/>
                <a:gd name="T1" fmla="*/ 32 h 32"/>
                <a:gd name="T2" fmla="*/ 1 w 55"/>
                <a:gd name="T3" fmla="*/ 16 h 32"/>
                <a:gd name="T4" fmla="*/ 12 w 55"/>
                <a:gd name="T5" fmla="*/ 0 h 32"/>
                <a:gd name="T6" fmla="*/ 19 w 55"/>
                <a:gd name="T7" fmla="*/ 6 h 32"/>
                <a:gd name="T8" fmla="*/ 23 w 55"/>
                <a:gd name="T9" fmla="*/ 9 h 32"/>
                <a:gd name="T10" fmla="*/ 32 w 55"/>
                <a:gd name="T11" fmla="*/ 11 h 32"/>
                <a:gd name="T12" fmla="*/ 47 w 55"/>
                <a:gd name="T13" fmla="*/ 6 h 32"/>
                <a:gd name="T14" fmla="*/ 53 w 55"/>
                <a:gd name="T15" fmla="*/ 16 h 32"/>
                <a:gd name="T16" fmla="*/ 45 w 55"/>
                <a:gd name="T17" fmla="*/ 22 h 32"/>
                <a:gd name="T18" fmla="*/ 15 w 55"/>
                <a:gd name="T19" fmla="*/ 31 h 32"/>
                <a:gd name="T20" fmla="*/ 9 w 55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2">
                  <a:moveTo>
                    <a:pt x="9" y="32"/>
                  </a:moveTo>
                  <a:cubicBezTo>
                    <a:pt x="8" y="25"/>
                    <a:pt x="10" y="18"/>
                    <a:pt x="1" y="16"/>
                  </a:cubicBezTo>
                  <a:cubicBezTo>
                    <a:pt x="0" y="7"/>
                    <a:pt x="5" y="3"/>
                    <a:pt x="12" y="0"/>
                  </a:cubicBezTo>
                  <a:cubicBezTo>
                    <a:pt x="15" y="0"/>
                    <a:pt x="16" y="3"/>
                    <a:pt x="19" y="6"/>
                  </a:cubicBezTo>
                  <a:cubicBezTo>
                    <a:pt x="20" y="7"/>
                    <a:pt x="21" y="8"/>
                    <a:pt x="23" y="9"/>
                  </a:cubicBezTo>
                  <a:cubicBezTo>
                    <a:pt x="25" y="13"/>
                    <a:pt x="27" y="15"/>
                    <a:pt x="32" y="11"/>
                  </a:cubicBezTo>
                  <a:cubicBezTo>
                    <a:pt x="36" y="8"/>
                    <a:pt x="41" y="3"/>
                    <a:pt x="47" y="6"/>
                  </a:cubicBezTo>
                  <a:cubicBezTo>
                    <a:pt x="53" y="7"/>
                    <a:pt x="55" y="11"/>
                    <a:pt x="53" y="16"/>
                  </a:cubicBezTo>
                  <a:cubicBezTo>
                    <a:pt x="53" y="21"/>
                    <a:pt x="48" y="20"/>
                    <a:pt x="45" y="22"/>
                  </a:cubicBezTo>
                  <a:cubicBezTo>
                    <a:pt x="35" y="24"/>
                    <a:pt x="24" y="24"/>
                    <a:pt x="15" y="31"/>
                  </a:cubicBezTo>
                  <a:cubicBezTo>
                    <a:pt x="13" y="32"/>
                    <a:pt x="11" y="31"/>
                    <a:pt x="9" y="32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6" name="Freeform 3544"/>
            <p:cNvSpPr/>
            <p:nvPr/>
          </p:nvSpPr>
          <p:spPr bwMode="auto">
            <a:xfrm>
              <a:off x="7442" y="3010"/>
              <a:ext cx="36" cy="36"/>
            </a:xfrm>
            <a:custGeom>
              <a:avLst/>
              <a:gdLst>
                <a:gd name="T0" fmla="*/ 0 w 24"/>
                <a:gd name="T1" fmla="*/ 3 h 24"/>
                <a:gd name="T2" fmla="*/ 14 w 24"/>
                <a:gd name="T3" fmla="*/ 6 h 24"/>
                <a:gd name="T4" fmla="*/ 24 w 24"/>
                <a:gd name="T5" fmla="*/ 11 h 24"/>
                <a:gd name="T6" fmla="*/ 23 w 24"/>
                <a:gd name="T7" fmla="*/ 12 h 24"/>
                <a:gd name="T8" fmla="*/ 23 w 24"/>
                <a:gd name="T9" fmla="*/ 13 h 24"/>
                <a:gd name="T10" fmla="*/ 16 w 24"/>
                <a:gd name="T11" fmla="*/ 23 h 24"/>
                <a:gd name="T12" fmla="*/ 8 w 24"/>
                <a:gd name="T13" fmla="*/ 15 h 24"/>
                <a:gd name="T14" fmla="*/ 2 w 24"/>
                <a:gd name="T15" fmla="*/ 6 h 24"/>
                <a:gd name="T16" fmla="*/ 0 w 24"/>
                <a:gd name="T1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0" y="3"/>
                  </a:moveTo>
                  <a:cubicBezTo>
                    <a:pt x="5" y="1"/>
                    <a:pt x="10" y="0"/>
                    <a:pt x="14" y="6"/>
                  </a:cubicBezTo>
                  <a:cubicBezTo>
                    <a:pt x="16" y="9"/>
                    <a:pt x="20" y="9"/>
                    <a:pt x="24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8"/>
                    <a:pt x="22" y="22"/>
                    <a:pt x="16" y="23"/>
                  </a:cubicBezTo>
                  <a:cubicBezTo>
                    <a:pt x="11" y="24"/>
                    <a:pt x="9" y="19"/>
                    <a:pt x="8" y="15"/>
                  </a:cubicBezTo>
                  <a:cubicBezTo>
                    <a:pt x="6" y="11"/>
                    <a:pt x="6" y="8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E6A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7" name="Freeform 3545"/>
            <p:cNvSpPr/>
            <p:nvPr/>
          </p:nvSpPr>
          <p:spPr bwMode="auto">
            <a:xfrm>
              <a:off x="7411" y="2988"/>
              <a:ext cx="33" cy="18"/>
            </a:xfrm>
            <a:custGeom>
              <a:avLst/>
              <a:gdLst>
                <a:gd name="T0" fmla="*/ 0 w 22"/>
                <a:gd name="T1" fmla="*/ 11 h 12"/>
                <a:gd name="T2" fmla="*/ 8 w 22"/>
                <a:gd name="T3" fmla="*/ 5 h 12"/>
                <a:gd name="T4" fmla="*/ 14 w 22"/>
                <a:gd name="T5" fmla="*/ 1 h 12"/>
                <a:gd name="T6" fmla="*/ 16 w 22"/>
                <a:gd name="T7" fmla="*/ 0 h 12"/>
                <a:gd name="T8" fmla="*/ 20 w 22"/>
                <a:gd name="T9" fmla="*/ 5 h 12"/>
                <a:gd name="T10" fmla="*/ 22 w 22"/>
                <a:gd name="T11" fmla="*/ 9 h 12"/>
                <a:gd name="T12" fmla="*/ 0 w 2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0" y="11"/>
                  </a:moveTo>
                  <a:cubicBezTo>
                    <a:pt x="3" y="9"/>
                    <a:pt x="5" y="7"/>
                    <a:pt x="8" y="5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8" y="1"/>
                    <a:pt x="20" y="3"/>
                    <a:pt x="20" y="5"/>
                  </a:cubicBezTo>
                  <a:cubicBezTo>
                    <a:pt x="16" y="9"/>
                    <a:pt x="19" y="9"/>
                    <a:pt x="22" y="9"/>
                  </a:cubicBezTo>
                  <a:cubicBezTo>
                    <a:pt x="15" y="12"/>
                    <a:pt x="7" y="10"/>
                    <a:pt x="0" y="11"/>
                  </a:cubicBezTo>
                  <a:close/>
                </a:path>
              </a:pathLst>
            </a:custGeom>
            <a:solidFill>
              <a:srgbClr val="C37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8" name="Freeform 3546"/>
            <p:cNvSpPr/>
            <p:nvPr/>
          </p:nvSpPr>
          <p:spPr bwMode="auto">
            <a:xfrm>
              <a:off x="7408" y="3015"/>
              <a:ext cx="36" cy="10"/>
            </a:xfrm>
            <a:custGeom>
              <a:avLst/>
              <a:gdLst>
                <a:gd name="T0" fmla="*/ 12 w 24"/>
                <a:gd name="T1" fmla="*/ 2 h 7"/>
                <a:gd name="T2" fmla="*/ 0 w 24"/>
                <a:gd name="T3" fmla="*/ 2 h 7"/>
                <a:gd name="T4" fmla="*/ 23 w 24"/>
                <a:gd name="T5" fmla="*/ 0 h 7"/>
                <a:gd name="T6" fmla="*/ 24 w 24"/>
                <a:gd name="T7" fmla="*/ 1 h 7"/>
                <a:gd name="T8" fmla="*/ 24 w 24"/>
                <a:gd name="T9" fmla="*/ 3 h 7"/>
                <a:gd name="T10" fmla="*/ 15 w 24"/>
                <a:gd name="T11" fmla="*/ 5 h 7"/>
                <a:gd name="T12" fmla="*/ 12 w 2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12" y="2"/>
                  </a:moveTo>
                  <a:cubicBezTo>
                    <a:pt x="8" y="2"/>
                    <a:pt x="4" y="2"/>
                    <a:pt x="0" y="2"/>
                  </a:cubicBezTo>
                  <a:cubicBezTo>
                    <a:pt x="8" y="0"/>
                    <a:pt x="15" y="1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2" y="7"/>
                    <a:pt x="18" y="5"/>
                    <a:pt x="15" y="5"/>
                  </a:cubicBezTo>
                  <a:cubicBezTo>
                    <a:pt x="14" y="4"/>
                    <a:pt x="13" y="3"/>
                    <a:pt x="12" y="2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9" name="Freeform 3547"/>
            <p:cNvSpPr/>
            <p:nvPr/>
          </p:nvSpPr>
          <p:spPr bwMode="auto">
            <a:xfrm>
              <a:off x="7490" y="2991"/>
              <a:ext cx="6" cy="4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2 h 3"/>
                <a:gd name="T4" fmla="*/ 3 w 4"/>
                <a:gd name="T5" fmla="*/ 0 h 3"/>
                <a:gd name="T6" fmla="*/ 4 w 4"/>
                <a:gd name="T7" fmla="*/ 1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CC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0" name="Freeform 3548"/>
            <p:cNvSpPr/>
            <p:nvPr/>
          </p:nvSpPr>
          <p:spPr bwMode="auto">
            <a:xfrm>
              <a:off x="7360" y="3030"/>
              <a:ext cx="10" cy="4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0 h 3"/>
                <a:gd name="T4" fmla="*/ 7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3"/>
                    <a:pt x="2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1" name="Freeform 3549"/>
            <p:cNvSpPr/>
            <p:nvPr/>
          </p:nvSpPr>
          <p:spPr bwMode="auto">
            <a:xfrm>
              <a:off x="7481" y="2976"/>
              <a:ext cx="2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2" name="Freeform 3550"/>
            <p:cNvSpPr/>
            <p:nvPr/>
          </p:nvSpPr>
          <p:spPr bwMode="auto">
            <a:xfrm>
              <a:off x="7420" y="3097"/>
              <a:ext cx="132" cy="101"/>
            </a:xfrm>
            <a:custGeom>
              <a:avLst/>
              <a:gdLst>
                <a:gd name="T0" fmla="*/ 88 w 88"/>
                <a:gd name="T1" fmla="*/ 15 h 67"/>
                <a:gd name="T2" fmla="*/ 75 w 88"/>
                <a:gd name="T3" fmla="*/ 20 h 67"/>
                <a:gd name="T4" fmla="*/ 63 w 88"/>
                <a:gd name="T5" fmla="*/ 24 h 67"/>
                <a:gd name="T6" fmla="*/ 51 w 88"/>
                <a:gd name="T7" fmla="*/ 31 h 67"/>
                <a:gd name="T8" fmla="*/ 37 w 88"/>
                <a:gd name="T9" fmla="*/ 44 h 67"/>
                <a:gd name="T10" fmla="*/ 20 w 88"/>
                <a:gd name="T11" fmla="*/ 59 h 67"/>
                <a:gd name="T12" fmla="*/ 6 w 88"/>
                <a:gd name="T13" fmla="*/ 66 h 67"/>
                <a:gd name="T14" fmla="*/ 8 w 88"/>
                <a:gd name="T15" fmla="*/ 42 h 67"/>
                <a:gd name="T16" fmla="*/ 60 w 88"/>
                <a:gd name="T17" fmla="*/ 8 h 67"/>
                <a:gd name="T18" fmla="*/ 85 w 88"/>
                <a:gd name="T19" fmla="*/ 7 h 67"/>
                <a:gd name="T20" fmla="*/ 86 w 88"/>
                <a:gd name="T21" fmla="*/ 11 h 67"/>
                <a:gd name="T22" fmla="*/ 88 w 88"/>
                <a:gd name="T23" fmla="*/ 13 h 67"/>
                <a:gd name="T24" fmla="*/ 88 w 88"/>
                <a:gd name="T2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67">
                  <a:moveTo>
                    <a:pt x="88" y="15"/>
                  </a:moveTo>
                  <a:cubicBezTo>
                    <a:pt x="83" y="14"/>
                    <a:pt x="78" y="15"/>
                    <a:pt x="75" y="20"/>
                  </a:cubicBezTo>
                  <a:cubicBezTo>
                    <a:pt x="71" y="23"/>
                    <a:pt x="67" y="24"/>
                    <a:pt x="63" y="24"/>
                  </a:cubicBezTo>
                  <a:cubicBezTo>
                    <a:pt x="57" y="24"/>
                    <a:pt x="53" y="26"/>
                    <a:pt x="51" y="31"/>
                  </a:cubicBezTo>
                  <a:cubicBezTo>
                    <a:pt x="48" y="37"/>
                    <a:pt x="44" y="41"/>
                    <a:pt x="37" y="44"/>
                  </a:cubicBezTo>
                  <a:cubicBezTo>
                    <a:pt x="30" y="46"/>
                    <a:pt x="26" y="53"/>
                    <a:pt x="20" y="59"/>
                  </a:cubicBezTo>
                  <a:cubicBezTo>
                    <a:pt x="16" y="63"/>
                    <a:pt x="12" y="67"/>
                    <a:pt x="6" y="66"/>
                  </a:cubicBezTo>
                  <a:cubicBezTo>
                    <a:pt x="0" y="59"/>
                    <a:pt x="1" y="52"/>
                    <a:pt x="8" y="42"/>
                  </a:cubicBezTo>
                  <a:cubicBezTo>
                    <a:pt x="24" y="28"/>
                    <a:pt x="42" y="18"/>
                    <a:pt x="60" y="8"/>
                  </a:cubicBezTo>
                  <a:cubicBezTo>
                    <a:pt x="68" y="4"/>
                    <a:pt x="76" y="0"/>
                    <a:pt x="85" y="7"/>
                  </a:cubicBezTo>
                  <a:cubicBezTo>
                    <a:pt x="85" y="8"/>
                    <a:pt x="86" y="10"/>
                    <a:pt x="86" y="11"/>
                  </a:cubicBezTo>
                  <a:cubicBezTo>
                    <a:pt x="87" y="11"/>
                    <a:pt x="88" y="12"/>
                    <a:pt x="88" y="13"/>
                  </a:cubicBezTo>
                  <a:cubicBezTo>
                    <a:pt x="88" y="13"/>
                    <a:pt x="88" y="14"/>
                    <a:pt x="88" y="15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3" name="Freeform 3551"/>
            <p:cNvSpPr/>
            <p:nvPr/>
          </p:nvSpPr>
          <p:spPr bwMode="auto">
            <a:xfrm>
              <a:off x="7432" y="3051"/>
              <a:ext cx="115" cy="111"/>
            </a:xfrm>
            <a:custGeom>
              <a:avLst/>
              <a:gdLst>
                <a:gd name="T0" fmla="*/ 77 w 77"/>
                <a:gd name="T1" fmla="*/ 38 h 74"/>
                <a:gd name="T2" fmla="*/ 51 w 77"/>
                <a:gd name="T3" fmla="*/ 44 h 74"/>
                <a:gd name="T4" fmla="*/ 16 w 77"/>
                <a:gd name="T5" fmla="*/ 65 h 74"/>
                <a:gd name="T6" fmla="*/ 4 w 77"/>
                <a:gd name="T7" fmla="*/ 74 h 74"/>
                <a:gd name="T8" fmla="*/ 2 w 77"/>
                <a:gd name="T9" fmla="*/ 64 h 74"/>
                <a:gd name="T10" fmla="*/ 15 w 77"/>
                <a:gd name="T11" fmla="*/ 47 h 74"/>
                <a:gd name="T12" fmla="*/ 42 w 77"/>
                <a:gd name="T13" fmla="*/ 27 h 74"/>
                <a:gd name="T14" fmla="*/ 52 w 77"/>
                <a:gd name="T15" fmla="*/ 24 h 74"/>
                <a:gd name="T16" fmla="*/ 52 w 77"/>
                <a:gd name="T17" fmla="*/ 24 h 74"/>
                <a:gd name="T18" fmla="*/ 57 w 77"/>
                <a:gd name="T19" fmla="*/ 24 h 74"/>
                <a:gd name="T20" fmla="*/ 57 w 77"/>
                <a:gd name="T21" fmla="*/ 0 h 74"/>
                <a:gd name="T22" fmla="*/ 73 w 77"/>
                <a:gd name="T23" fmla="*/ 30 h 74"/>
                <a:gd name="T24" fmla="*/ 77 w 77"/>
                <a:gd name="T25" fmla="*/ 3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74">
                  <a:moveTo>
                    <a:pt x="77" y="38"/>
                  </a:moveTo>
                  <a:cubicBezTo>
                    <a:pt x="67" y="37"/>
                    <a:pt x="59" y="40"/>
                    <a:pt x="51" y="44"/>
                  </a:cubicBezTo>
                  <a:cubicBezTo>
                    <a:pt x="40" y="51"/>
                    <a:pt x="28" y="58"/>
                    <a:pt x="16" y="65"/>
                  </a:cubicBezTo>
                  <a:cubicBezTo>
                    <a:pt x="12" y="67"/>
                    <a:pt x="9" y="72"/>
                    <a:pt x="4" y="74"/>
                  </a:cubicBezTo>
                  <a:cubicBezTo>
                    <a:pt x="0" y="71"/>
                    <a:pt x="1" y="68"/>
                    <a:pt x="2" y="64"/>
                  </a:cubicBezTo>
                  <a:cubicBezTo>
                    <a:pt x="5" y="57"/>
                    <a:pt x="9" y="51"/>
                    <a:pt x="15" y="47"/>
                  </a:cubicBezTo>
                  <a:cubicBezTo>
                    <a:pt x="24" y="40"/>
                    <a:pt x="34" y="35"/>
                    <a:pt x="42" y="27"/>
                  </a:cubicBezTo>
                  <a:cubicBezTo>
                    <a:pt x="45" y="25"/>
                    <a:pt x="48" y="23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26"/>
                    <a:pt x="55" y="26"/>
                    <a:pt x="57" y="24"/>
                  </a:cubicBezTo>
                  <a:cubicBezTo>
                    <a:pt x="59" y="16"/>
                    <a:pt x="54" y="9"/>
                    <a:pt x="57" y="0"/>
                  </a:cubicBezTo>
                  <a:cubicBezTo>
                    <a:pt x="60" y="11"/>
                    <a:pt x="66" y="21"/>
                    <a:pt x="73" y="30"/>
                  </a:cubicBezTo>
                  <a:cubicBezTo>
                    <a:pt x="73" y="33"/>
                    <a:pt x="75" y="35"/>
                    <a:pt x="77" y="38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4" name="Freeform 3552"/>
            <p:cNvSpPr/>
            <p:nvPr/>
          </p:nvSpPr>
          <p:spPr bwMode="auto">
            <a:xfrm>
              <a:off x="7555" y="312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5" name="Freeform 3553"/>
            <p:cNvSpPr/>
            <p:nvPr/>
          </p:nvSpPr>
          <p:spPr bwMode="auto">
            <a:xfrm>
              <a:off x="7555" y="312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6" name="Freeform 3554"/>
            <p:cNvSpPr/>
            <p:nvPr/>
          </p:nvSpPr>
          <p:spPr bwMode="auto">
            <a:xfrm>
              <a:off x="7552" y="312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0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7" name="Freeform 3555"/>
            <p:cNvSpPr/>
            <p:nvPr/>
          </p:nvSpPr>
          <p:spPr bwMode="auto">
            <a:xfrm>
              <a:off x="7549" y="311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E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8" name="Freeform 3556"/>
            <p:cNvSpPr/>
            <p:nvPr/>
          </p:nvSpPr>
          <p:spPr bwMode="auto">
            <a:xfrm>
              <a:off x="7549" y="30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2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9" name="Freeform 3557"/>
            <p:cNvSpPr/>
            <p:nvPr/>
          </p:nvSpPr>
          <p:spPr bwMode="auto">
            <a:xfrm>
              <a:off x="7448" y="2926"/>
              <a:ext cx="45" cy="33"/>
            </a:xfrm>
            <a:custGeom>
              <a:avLst/>
              <a:gdLst>
                <a:gd name="T0" fmla="*/ 25 w 30"/>
                <a:gd name="T1" fmla="*/ 15 h 22"/>
                <a:gd name="T2" fmla="*/ 21 w 30"/>
                <a:gd name="T3" fmla="*/ 19 h 22"/>
                <a:gd name="T4" fmla="*/ 5 w 30"/>
                <a:gd name="T5" fmla="*/ 16 h 22"/>
                <a:gd name="T6" fmla="*/ 7 w 30"/>
                <a:gd name="T7" fmla="*/ 3 h 22"/>
                <a:gd name="T8" fmla="*/ 16 w 30"/>
                <a:gd name="T9" fmla="*/ 0 h 22"/>
                <a:gd name="T10" fmla="*/ 19 w 30"/>
                <a:gd name="T11" fmla="*/ 0 h 22"/>
                <a:gd name="T12" fmla="*/ 25 w 30"/>
                <a:gd name="T1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2">
                  <a:moveTo>
                    <a:pt x="25" y="15"/>
                  </a:moveTo>
                  <a:cubicBezTo>
                    <a:pt x="24" y="17"/>
                    <a:pt x="23" y="18"/>
                    <a:pt x="21" y="19"/>
                  </a:cubicBezTo>
                  <a:cubicBezTo>
                    <a:pt x="15" y="20"/>
                    <a:pt x="10" y="22"/>
                    <a:pt x="5" y="16"/>
                  </a:cubicBezTo>
                  <a:cubicBezTo>
                    <a:pt x="0" y="11"/>
                    <a:pt x="0" y="6"/>
                    <a:pt x="7" y="3"/>
                  </a:cubicBezTo>
                  <a:cubicBezTo>
                    <a:pt x="10" y="1"/>
                    <a:pt x="13" y="1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9" y="4"/>
                    <a:pt x="30" y="6"/>
                    <a:pt x="25" y="15"/>
                  </a:cubicBezTo>
                  <a:close/>
                </a:path>
              </a:pathLst>
            </a:custGeom>
            <a:solidFill>
              <a:srgbClr val="B45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0" name="Freeform 3558"/>
            <p:cNvSpPr/>
            <p:nvPr/>
          </p:nvSpPr>
          <p:spPr bwMode="auto">
            <a:xfrm>
              <a:off x="7373" y="2952"/>
              <a:ext cx="74" cy="48"/>
            </a:xfrm>
            <a:custGeom>
              <a:avLst/>
              <a:gdLst>
                <a:gd name="T0" fmla="*/ 27 w 49"/>
                <a:gd name="T1" fmla="*/ 19 h 32"/>
                <a:gd name="T2" fmla="*/ 0 w 49"/>
                <a:gd name="T3" fmla="*/ 32 h 32"/>
                <a:gd name="T4" fmla="*/ 0 w 49"/>
                <a:gd name="T5" fmla="*/ 23 h 32"/>
                <a:gd name="T6" fmla="*/ 13 w 49"/>
                <a:gd name="T7" fmla="*/ 15 h 32"/>
                <a:gd name="T8" fmla="*/ 25 w 49"/>
                <a:gd name="T9" fmla="*/ 12 h 32"/>
                <a:gd name="T10" fmla="*/ 27 w 49"/>
                <a:gd name="T11" fmla="*/ 12 h 32"/>
                <a:gd name="T12" fmla="*/ 29 w 49"/>
                <a:gd name="T13" fmla="*/ 10 h 32"/>
                <a:gd name="T14" fmla="*/ 42 w 49"/>
                <a:gd name="T15" fmla="*/ 3 h 32"/>
                <a:gd name="T16" fmla="*/ 47 w 49"/>
                <a:gd name="T17" fmla="*/ 3 h 32"/>
                <a:gd name="T18" fmla="*/ 45 w 49"/>
                <a:gd name="T19" fmla="*/ 8 h 32"/>
                <a:gd name="T20" fmla="*/ 27 w 49"/>
                <a:gd name="T21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2">
                  <a:moveTo>
                    <a:pt x="27" y="19"/>
                  </a:moveTo>
                  <a:cubicBezTo>
                    <a:pt x="18" y="23"/>
                    <a:pt x="11" y="30"/>
                    <a:pt x="0" y="32"/>
                  </a:cubicBezTo>
                  <a:cubicBezTo>
                    <a:pt x="1" y="29"/>
                    <a:pt x="5" y="26"/>
                    <a:pt x="0" y="23"/>
                  </a:cubicBezTo>
                  <a:cubicBezTo>
                    <a:pt x="4" y="20"/>
                    <a:pt x="10" y="19"/>
                    <a:pt x="13" y="15"/>
                  </a:cubicBezTo>
                  <a:cubicBezTo>
                    <a:pt x="18" y="15"/>
                    <a:pt x="21" y="11"/>
                    <a:pt x="25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1"/>
                    <a:pt x="29" y="11"/>
                    <a:pt x="29" y="10"/>
                  </a:cubicBezTo>
                  <a:cubicBezTo>
                    <a:pt x="33" y="8"/>
                    <a:pt x="37" y="5"/>
                    <a:pt x="42" y="3"/>
                  </a:cubicBezTo>
                  <a:cubicBezTo>
                    <a:pt x="43" y="2"/>
                    <a:pt x="46" y="0"/>
                    <a:pt x="47" y="3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39" y="13"/>
                    <a:pt x="33" y="15"/>
                    <a:pt x="27" y="19"/>
                  </a:cubicBezTo>
                  <a:close/>
                </a:path>
              </a:pathLst>
            </a:custGeom>
            <a:solidFill>
              <a:srgbClr val="C57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1" name="Freeform 3559"/>
            <p:cNvSpPr/>
            <p:nvPr/>
          </p:nvSpPr>
          <p:spPr bwMode="auto">
            <a:xfrm>
              <a:off x="7361" y="2929"/>
              <a:ext cx="71" cy="29"/>
            </a:xfrm>
            <a:custGeom>
              <a:avLst/>
              <a:gdLst>
                <a:gd name="T0" fmla="*/ 39 w 47"/>
                <a:gd name="T1" fmla="*/ 0 h 19"/>
                <a:gd name="T2" fmla="*/ 47 w 47"/>
                <a:gd name="T3" fmla="*/ 4 h 19"/>
                <a:gd name="T4" fmla="*/ 41 w 47"/>
                <a:gd name="T5" fmla="*/ 12 h 19"/>
                <a:gd name="T6" fmla="*/ 29 w 47"/>
                <a:gd name="T7" fmla="*/ 10 h 19"/>
                <a:gd name="T8" fmla="*/ 4 w 47"/>
                <a:gd name="T9" fmla="*/ 19 h 19"/>
                <a:gd name="T10" fmla="*/ 0 w 47"/>
                <a:gd name="T11" fmla="*/ 15 h 19"/>
                <a:gd name="T12" fmla="*/ 36 w 47"/>
                <a:gd name="T13" fmla="*/ 1 h 19"/>
                <a:gd name="T14" fmla="*/ 39 w 47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9">
                  <a:moveTo>
                    <a:pt x="39" y="0"/>
                  </a:moveTo>
                  <a:cubicBezTo>
                    <a:pt x="42" y="0"/>
                    <a:pt x="45" y="1"/>
                    <a:pt x="47" y="4"/>
                  </a:cubicBezTo>
                  <a:cubicBezTo>
                    <a:pt x="45" y="6"/>
                    <a:pt x="43" y="9"/>
                    <a:pt x="41" y="12"/>
                  </a:cubicBezTo>
                  <a:cubicBezTo>
                    <a:pt x="37" y="13"/>
                    <a:pt x="33" y="9"/>
                    <a:pt x="29" y="10"/>
                  </a:cubicBezTo>
                  <a:cubicBezTo>
                    <a:pt x="20" y="11"/>
                    <a:pt x="13" y="18"/>
                    <a:pt x="4" y="19"/>
                  </a:cubicBezTo>
                  <a:cubicBezTo>
                    <a:pt x="2" y="18"/>
                    <a:pt x="1" y="17"/>
                    <a:pt x="0" y="15"/>
                  </a:cubicBezTo>
                  <a:cubicBezTo>
                    <a:pt x="11" y="8"/>
                    <a:pt x="22" y="1"/>
                    <a:pt x="36" y="1"/>
                  </a:cubicBezTo>
                  <a:cubicBezTo>
                    <a:pt x="37" y="1"/>
                    <a:pt x="38" y="0"/>
                    <a:pt x="39" y="0"/>
                  </a:cubicBezTo>
                  <a:close/>
                </a:path>
              </a:pathLst>
            </a:custGeom>
            <a:solidFill>
              <a:srgbClr val="C77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2" name="Freeform 3560"/>
            <p:cNvSpPr/>
            <p:nvPr/>
          </p:nvSpPr>
          <p:spPr bwMode="auto">
            <a:xfrm>
              <a:off x="7391" y="2934"/>
              <a:ext cx="32" cy="45"/>
            </a:xfrm>
            <a:custGeom>
              <a:avLst/>
              <a:gdLst>
                <a:gd name="T0" fmla="*/ 9 w 21"/>
                <a:gd name="T1" fmla="*/ 4 h 30"/>
                <a:gd name="T2" fmla="*/ 21 w 21"/>
                <a:gd name="T3" fmla="*/ 9 h 30"/>
                <a:gd name="T4" fmla="*/ 13 w 21"/>
                <a:gd name="T5" fmla="*/ 24 h 30"/>
                <a:gd name="T6" fmla="*/ 4 w 21"/>
                <a:gd name="T7" fmla="*/ 29 h 30"/>
                <a:gd name="T8" fmla="*/ 4 w 21"/>
                <a:gd name="T9" fmla="*/ 11 h 30"/>
                <a:gd name="T10" fmla="*/ 9 w 21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0">
                  <a:moveTo>
                    <a:pt x="9" y="4"/>
                  </a:moveTo>
                  <a:cubicBezTo>
                    <a:pt x="15" y="0"/>
                    <a:pt x="18" y="5"/>
                    <a:pt x="21" y="9"/>
                  </a:cubicBezTo>
                  <a:cubicBezTo>
                    <a:pt x="19" y="14"/>
                    <a:pt x="14" y="18"/>
                    <a:pt x="13" y="24"/>
                  </a:cubicBezTo>
                  <a:cubicBezTo>
                    <a:pt x="11" y="27"/>
                    <a:pt x="8" y="30"/>
                    <a:pt x="4" y="29"/>
                  </a:cubicBezTo>
                  <a:cubicBezTo>
                    <a:pt x="0" y="23"/>
                    <a:pt x="6" y="17"/>
                    <a:pt x="4" y="11"/>
                  </a:cubicBezTo>
                  <a:cubicBezTo>
                    <a:pt x="5" y="8"/>
                    <a:pt x="9" y="8"/>
                    <a:pt x="9" y="4"/>
                  </a:cubicBezTo>
                  <a:close/>
                </a:path>
              </a:pathLst>
            </a:custGeom>
            <a:solidFill>
              <a:srgbClr val="D9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3" name="Freeform 3561"/>
            <p:cNvSpPr/>
            <p:nvPr/>
          </p:nvSpPr>
          <p:spPr bwMode="auto">
            <a:xfrm>
              <a:off x="7430" y="2970"/>
              <a:ext cx="30" cy="22"/>
            </a:xfrm>
            <a:custGeom>
              <a:avLst/>
              <a:gdLst>
                <a:gd name="T0" fmla="*/ 3 w 20"/>
                <a:gd name="T1" fmla="*/ 13 h 15"/>
                <a:gd name="T2" fmla="*/ 1 w 20"/>
                <a:gd name="T3" fmla="*/ 13 h 15"/>
                <a:gd name="T4" fmla="*/ 1 w 20"/>
                <a:gd name="T5" fmla="*/ 8 h 15"/>
                <a:gd name="T6" fmla="*/ 11 w 20"/>
                <a:gd name="T7" fmla="*/ 1 h 15"/>
                <a:gd name="T8" fmla="*/ 18 w 20"/>
                <a:gd name="T9" fmla="*/ 13 h 15"/>
                <a:gd name="T10" fmla="*/ 3 w 20"/>
                <a:gd name="T1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3" y="13"/>
                  </a:moveTo>
                  <a:cubicBezTo>
                    <a:pt x="2" y="13"/>
                    <a:pt x="1" y="13"/>
                    <a:pt x="1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2"/>
                    <a:pt x="6" y="0"/>
                    <a:pt x="11" y="1"/>
                  </a:cubicBezTo>
                  <a:cubicBezTo>
                    <a:pt x="18" y="3"/>
                    <a:pt x="20" y="6"/>
                    <a:pt x="18" y="13"/>
                  </a:cubicBezTo>
                  <a:cubicBezTo>
                    <a:pt x="13" y="9"/>
                    <a:pt x="8" y="15"/>
                    <a:pt x="3" y="13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4" name="Freeform 3562"/>
            <p:cNvSpPr/>
            <p:nvPr/>
          </p:nvSpPr>
          <p:spPr bwMode="auto">
            <a:xfrm>
              <a:off x="7435" y="2980"/>
              <a:ext cx="22" cy="15"/>
            </a:xfrm>
            <a:custGeom>
              <a:avLst/>
              <a:gdLst>
                <a:gd name="T0" fmla="*/ 0 w 15"/>
                <a:gd name="T1" fmla="*/ 6 h 10"/>
                <a:gd name="T2" fmla="*/ 8 w 15"/>
                <a:gd name="T3" fmla="*/ 1 h 10"/>
                <a:gd name="T4" fmla="*/ 15 w 15"/>
                <a:gd name="T5" fmla="*/ 6 h 10"/>
                <a:gd name="T6" fmla="*/ 15 w 15"/>
                <a:gd name="T7" fmla="*/ 6 h 10"/>
                <a:gd name="T8" fmla="*/ 11 w 15"/>
                <a:gd name="T9" fmla="*/ 8 h 10"/>
                <a:gd name="T10" fmla="*/ 11 w 15"/>
                <a:gd name="T11" fmla="*/ 8 h 10"/>
                <a:gd name="T12" fmla="*/ 5 w 15"/>
                <a:gd name="T13" fmla="*/ 10 h 10"/>
                <a:gd name="T14" fmla="*/ 4 w 15"/>
                <a:gd name="T15" fmla="*/ 10 h 10"/>
                <a:gd name="T16" fmla="*/ 0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0" y="6"/>
                  </a:moveTo>
                  <a:cubicBezTo>
                    <a:pt x="2" y="4"/>
                    <a:pt x="5" y="2"/>
                    <a:pt x="8" y="1"/>
                  </a:cubicBezTo>
                  <a:cubicBezTo>
                    <a:pt x="13" y="0"/>
                    <a:pt x="15" y="2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7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2" y="9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BF6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5" name="Freeform 3563"/>
            <p:cNvSpPr/>
            <p:nvPr/>
          </p:nvSpPr>
          <p:spPr bwMode="auto">
            <a:xfrm>
              <a:off x="7442" y="2992"/>
              <a:ext cx="9" cy="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6" name="Freeform 3564"/>
            <p:cNvSpPr/>
            <p:nvPr/>
          </p:nvSpPr>
          <p:spPr bwMode="auto">
            <a:xfrm>
              <a:off x="7433" y="2935"/>
              <a:ext cx="8" cy="2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77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7" name="Freeform 3565"/>
            <p:cNvSpPr/>
            <p:nvPr/>
          </p:nvSpPr>
          <p:spPr bwMode="auto">
            <a:xfrm>
              <a:off x="7451" y="2989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D87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8" name="Freeform 3566"/>
            <p:cNvSpPr/>
            <p:nvPr/>
          </p:nvSpPr>
          <p:spPr bwMode="auto">
            <a:xfrm>
              <a:off x="7414" y="296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9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9" name="Freeform 3567"/>
            <p:cNvSpPr/>
            <p:nvPr/>
          </p:nvSpPr>
          <p:spPr bwMode="auto">
            <a:xfrm>
              <a:off x="7477" y="2926"/>
              <a:ext cx="19" cy="23"/>
            </a:xfrm>
            <a:custGeom>
              <a:avLst/>
              <a:gdLst>
                <a:gd name="T0" fmla="*/ 6 w 13"/>
                <a:gd name="T1" fmla="*/ 15 h 15"/>
                <a:gd name="T2" fmla="*/ 0 w 13"/>
                <a:gd name="T3" fmla="*/ 0 h 15"/>
                <a:gd name="T4" fmla="*/ 6 w 13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6" y="15"/>
                  </a:moveTo>
                  <a:cubicBezTo>
                    <a:pt x="9" y="6"/>
                    <a:pt x="9" y="6"/>
                    <a:pt x="0" y="0"/>
                  </a:cubicBezTo>
                  <a:cubicBezTo>
                    <a:pt x="11" y="2"/>
                    <a:pt x="13" y="7"/>
                    <a:pt x="6" y="15"/>
                  </a:cubicBezTo>
                  <a:close/>
                </a:path>
              </a:pathLst>
            </a:custGeom>
            <a:solidFill>
              <a:srgbClr val="E5A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0" name="Freeform 3568"/>
            <p:cNvSpPr/>
            <p:nvPr/>
          </p:nvSpPr>
          <p:spPr bwMode="auto">
            <a:xfrm>
              <a:off x="6832" y="1128"/>
              <a:ext cx="127" cy="37"/>
            </a:xfrm>
            <a:custGeom>
              <a:avLst/>
              <a:gdLst>
                <a:gd name="T0" fmla="*/ 71 w 85"/>
                <a:gd name="T1" fmla="*/ 17 h 25"/>
                <a:gd name="T2" fmla="*/ 48 w 85"/>
                <a:gd name="T3" fmla="*/ 16 h 25"/>
                <a:gd name="T4" fmla="*/ 39 w 85"/>
                <a:gd name="T5" fmla="*/ 18 h 25"/>
                <a:gd name="T6" fmla="*/ 16 w 85"/>
                <a:gd name="T7" fmla="*/ 23 h 25"/>
                <a:gd name="T8" fmla="*/ 8 w 85"/>
                <a:gd name="T9" fmla="*/ 24 h 25"/>
                <a:gd name="T10" fmla="*/ 0 w 85"/>
                <a:gd name="T11" fmla="*/ 14 h 25"/>
                <a:gd name="T12" fmla="*/ 4 w 85"/>
                <a:gd name="T13" fmla="*/ 10 h 25"/>
                <a:gd name="T14" fmla="*/ 19 w 85"/>
                <a:gd name="T15" fmla="*/ 11 h 25"/>
                <a:gd name="T16" fmla="*/ 27 w 85"/>
                <a:gd name="T17" fmla="*/ 12 h 25"/>
                <a:gd name="T18" fmla="*/ 68 w 85"/>
                <a:gd name="T19" fmla="*/ 10 h 25"/>
                <a:gd name="T20" fmla="*/ 58 w 85"/>
                <a:gd name="T21" fmla="*/ 3 h 25"/>
                <a:gd name="T22" fmla="*/ 62 w 85"/>
                <a:gd name="T23" fmla="*/ 0 h 25"/>
                <a:gd name="T24" fmla="*/ 69 w 85"/>
                <a:gd name="T25" fmla="*/ 0 h 25"/>
                <a:gd name="T26" fmla="*/ 84 w 85"/>
                <a:gd name="T27" fmla="*/ 8 h 25"/>
                <a:gd name="T28" fmla="*/ 84 w 85"/>
                <a:gd name="T29" fmla="*/ 14 h 25"/>
                <a:gd name="T30" fmla="*/ 77 w 85"/>
                <a:gd name="T31" fmla="*/ 18 h 25"/>
                <a:gd name="T32" fmla="*/ 75 w 85"/>
                <a:gd name="T33" fmla="*/ 18 h 25"/>
                <a:gd name="T34" fmla="*/ 71 w 85"/>
                <a:gd name="T3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5">
                  <a:moveTo>
                    <a:pt x="71" y="17"/>
                  </a:moveTo>
                  <a:cubicBezTo>
                    <a:pt x="63" y="16"/>
                    <a:pt x="55" y="16"/>
                    <a:pt x="48" y="16"/>
                  </a:cubicBezTo>
                  <a:cubicBezTo>
                    <a:pt x="45" y="16"/>
                    <a:pt x="41" y="16"/>
                    <a:pt x="39" y="18"/>
                  </a:cubicBezTo>
                  <a:cubicBezTo>
                    <a:pt x="31" y="18"/>
                    <a:pt x="23" y="18"/>
                    <a:pt x="16" y="23"/>
                  </a:cubicBezTo>
                  <a:cubicBezTo>
                    <a:pt x="14" y="25"/>
                    <a:pt x="11" y="24"/>
                    <a:pt x="8" y="24"/>
                  </a:cubicBezTo>
                  <a:cubicBezTo>
                    <a:pt x="4" y="22"/>
                    <a:pt x="0" y="20"/>
                    <a:pt x="0" y="14"/>
                  </a:cubicBezTo>
                  <a:cubicBezTo>
                    <a:pt x="2" y="13"/>
                    <a:pt x="3" y="12"/>
                    <a:pt x="4" y="10"/>
                  </a:cubicBezTo>
                  <a:cubicBezTo>
                    <a:pt x="9" y="8"/>
                    <a:pt x="14" y="8"/>
                    <a:pt x="19" y="11"/>
                  </a:cubicBezTo>
                  <a:cubicBezTo>
                    <a:pt x="21" y="13"/>
                    <a:pt x="25" y="10"/>
                    <a:pt x="27" y="12"/>
                  </a:cubicBezTo>
                  <a:cubicBezTo>
                    <a:pt x="40" y="9"/>
                    <a:pt x="54" y="11"/>
                    <a:pt x="68" y="10"/>
                  </a:cubicBezTo>
                  <a:cubicBezTo>
                    <a:pt x="66" y="5"/>
                    <a:pt x="60" y="6"/>
                    <a:pt x="58" y="3"/>
                  </a:cubicBezTo>
                  <a:cubicBezTo>
                    <a:pt x="59" y="1"/>
                    <a:pt x="60" y="0"/>
                    <a:pt x="62" y="0"/>
                  </a:cubicBezTo>
                  <a:cubicBezTo>
                    <a:pt x="65" y="0"/>
                    <a:pt x="67" y="0"/>
                    <a:pt x="69" y="0"/>
                  </a:cubicBezTo>
                  <a:cubicBezTo>
                    <a:pt x="74" y="2"/>
                    <a:pt x="80" y="3"/>
                    <a:pt x="84" y="8"/>
                  </a:cubicBezTo>
                  <a:cubicBezTo>
                    <a:pt x="85" y="10"/>
                    <a:pt x="84" y="12"/>
                    <a:pt x="84" y="14"/>
                  </a:cubicBezTo>
                  <a:cubicBezTo>
                    <a:pt x="83" y="18"/>
                    <a:pt x="81" y="20"/>
                    <a:pt x="77" y="18"/>
                  </a:cubicBezTo>
                  <a:cubicBezTo>
                    <a:pt x="76" y="18"/>
                    <a:pt x="76" y="18"/>
                    <a:pt x="75" y="18"/>
                  </a:cubicBezTo>
                  <a:cubicBezTo>
                    <a:pt x="74" y="17"/>
                    <a:pt x="72" y="17"/>
                    <a:pt x="71" y="17"/>
                  </a:cubicBezTo>
                  <a:close/>
                </a:path>
              </a:pathLst>
            </a:custGeom>
            <a:solidFill>
              <a:srgbClr val="93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1" name="Freeform 3569"/>
            <p:cNvSpPr/>
            <p:nvPr/>
          </p:nvSpPr>
          <p:spPr bwMode="auto">
            <a:xfrm>
              <a:off x="6910" y="1155"/>
              <a:ext cx="24" cy="18"/>
            </a:xfrm>
            <a:custGeom>
              <a:avLst/>
              <a:gdLst>
                <a:gd name="T0" fmla="*/ 0 w 16"/>
                <a:gd name="T1" fmla="*/ 0 h 12"/>
                <a:gd name="T2" fmla="*/ 16 w 16"/>
                <a:gd name="T3" fmla="*/ 0 h 12"/>
                <a:gd name="T4" fmla="*/ 0 w 16"/>
                <a:gd name="T5" fmla="*/ 12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5" y="0"/>
                    <a:pt x="10" y="0"/>
                    <a:pt x="16" y="0"/>
                  </a:cubicBezTo>
                  <a:cubicBezTo>
                    <a:pt x="13" y="9"/>
                    <a:pt x="7" y="10"/>
                    <a:pt x="0" y="12"/>
                  </a:cubicBezTo>
                  <a:cubicBezTo>
                    <a:pt x="2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C9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2" name="Freeform 3570"/>
            <p:cNvSpPr/>
            <p:nvPr/>
          </p:nvSpPr>
          <p:spPr bwMode="auto">
            <a:xfrm>
              <a:off x="6841" y="1093"/>
              <a:ext cx="132" cy="53"/>
            </a:xfrm>
            <a:custGeom>
              <a:avLst/>
              <a:gdLst>
                <a:gd name="T0" fmla="*/ 77 w 88"/>
                <a:gd name="T1" fmla="*/ 32 h 35"/>
                <a:gd name="T2" fmla="*/ 62 w 88"/>
                <a:gd name="T3" fmla="*/ 26 h 35"/>
                <a:gd name="T4" fmla="*/ 56 w 88"/>
                <a:gd name="T5" fmla="*/ 25 h 35"/>
                <a:gd name="T6" fmla="*/ 19 w 88"/>
                <a:gd name="T7" fmla="*/ 16 h 35"/>
                <a:gd name="T8" fmla="*/ 11 w 88"/>
                <a:gd name="T9" fmla="*/ 16 h 35"/>
                <a:gd name="T10" fmla="*/ 0 w 88"/>
                <a:gd name="T11" fmla="*/ 6 h 35"/>
                <a:gd name="T12" fmla="*/ 0 w 88"/>
                <a:gd name="T13" fmla="*/ 5 h 35"/>
                <a:gd name="T14" fmla="*/ 4 w 88"/>
                <a:gd name="T15" fmla="*/ 1 h 35"/>
                <a:gd name="T16" fmla="*/ 14 w 88"/>
                <a:gd name="T17" fmla="*/ 1 h 35"/>
                <a:gd name="T18" fmla="*/ 14 w 88"/>
                <a:gd name="T19" fmla="*/ 3 h 35"/>
                <a:gd name="T20" fmla="*/ 16 w 88"/>
                <a:gd name="T21" fmla="*/ 5 h 35"/>
                <a:gd name="T22" fmla="*/ 19 w 88"/>
                <a:gd name="T23" fmla="*/ 7 h 35"/>
                <a:gd name="T24" fmla="*/ 31 w 88"/>
                <a:gd name="T25" fmla="*/ 11 h 35"/>
                <a:gd name="T26" fmla="*/ 56 w 88"/>
                <a:gd name="T27" fmla="*/ 16 h 35"/>
                <a:gd name="T28" fmla="*/ 71 w 88"/>
                <a:gd name="T29" fmla="*/ 20 h 35"/>
                <a:gd name="T30" fmla="*/ 77 w 88"/>
                <a:gd name="T31" fmla="*/ 20 h 35"/>
                <a:gd name="T32" fmla="*/ 79 w 88"/>
                <a:gd name="T33" fmla="*/ 21 h 35"/>
                <a:gd name="T34" fmla="*/ 81 w 88"/>
                <a:gd name="T35" fmla="*/ 26 h 35"/>
                <a:gd name="T36" fmla="*/ 88 w 88"/>
                <a:gd name="T37" fmla="*/ 35 h 35"/>
                <a:gd name="T38" fmla="*/ 83 w 88"/>
                <a:gd name="T39" fmla="*/ 33 h 35"/>
                <a:gd name="T40" fmla="*/ 77 w 88"/>
                <a:gd name="T41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35">
                  <a:moveTo>
                    <a:pt x="77" y="32"/>
                  </a:moveTo>
                  <a:cubicBezTo>
                    <a:pt x="72" y="30"/>
                    <a:pt x="67" y="28"/>
                    <a:pt x="62" y="26"/>
                  </a:cubicBezTo>
                  <a:cubicBezTo>
                    <a:pt x="60" y="27"/>
                    <a:pt x="58" y="25"/>
                    <a:pt x="56" y="25"/>
                  </a:cubicBezTo>
                  <a:cubicBezTo>
                    <a:pt x="44" y="21"/>
                    <a:pt x="32" y="18"/>
                    <a:pt x="19" y="16"/>
                  </a:cubicBezTo>
                  <a:cubicBezTo>
                    <a:pt x="16" y="16"/>
                    <a:pt x="14" y="16"/>
                    <a:pt x="11" y="16"/>
                  </a:cubicBezTo>
                  <a:cubicBezTo>
                    <a:pt x="3" y="16"/>
                    <a:pt x="2" y="15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4"/>
                    <a:pt x="0" y="0"/>
                    <a:pt x="4" y="1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5" y="4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23" y="8"/>
                    <a:pt x="27" y="8"/>
                    <a:pt x="31" y="11"/>
                  </a:cubicBezTo>
                  <a:cubicBezTo>
                    <a:pt x="39" y="13"/>
                    <a:pt x="47" y="15"/>
                    <a:pt x="56" y="16"/>
                  </a:cubicBezTo>
                  <a:cubicBezTo>
                    <a:pt x="62" y="14"/>
                    <a:pt x="66" y="19"/>
                    <a:pt x="71" y="20"/>
                  </a:cubicBezTo>
                  <a:cubicBezTo>
                    <a:pt x="73" y="20"/>
                    <a:pt x="75" y="20"/>
                    <a:pt x="77" y="20"/>
                  </a:cubicBezTo>
                  <a:cubicBezTo>
                    <a:pt x="78" y="20"/>
                    <a:pt x="79" y="21"/>
                    <a:pt x="79" y="21"/>
                  </a:cubicBezTo>
                  <a:cubicBezTo>
                    <a:pt x="81" y="23"/>
                    <a:pt x="80" y="25"/>
                    <a:pt x="81" y="26"/>
                  </a:cubicBezTo>
                  <a:cubicBezTo>
                    <a:pt x="84" y="28"/>
                    <a:pt x="88" y="30"/>
                    <a:pt x="88" y="35"/>
                  </a:cubicBezTo>
                  <a:cubicBezTo>
                    <a:pt x="86" y="35"/>
                    <a:pt x="85" y="34"/>
                    <a:pt x="83" y="33"/>
                  </a:cubicBezTo>
                  <a:cubicBezTo>
                    <a:pt x="81" y="33"/>
                    <a:pt x="79" y="34"/>
                    <a:pt x="77" y="32"/>
                  </a:cubicBezTo>
                  <a:close/>
                </a:path>
              </a:pathLst>
            </a:custGeom>
            <a:solidFill>
              <a:srgbClr val="895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3" name="Freeform 3571"/>
            <p:cNvSpPr/>
            <p:nvPr/>
          </p:nvSpPr>
          <p:spPr bwMode="auto">
            <a:xfrm>
              <a:off x="6869" y="1116"/>
              <a:ext cx="59" cy="16"/>
            </a:xfrm>
            <a:custGeom>
              <a:avLst/>
              <a:gdLst>
                <a:gd name="T0" fmla="*/ 0 w 39"/>
                <a:gd name="T1" fmla="*/ 1 h 11"/>
                <a:gd name="T2" fmla="*/ 39 w 39"/>
                <a:gd name="T3" fmla="*/ 9 h 11"/>
                <a:gd name="T4" fmla="*/ 39 w 39"/>
                <a:gd name="T5" fmla="*/ 10 h 11"/>
                <a:gd name="T6" fmla="*/ 39 w 39"/>
                <a:gd name="T7" fmla="*/ 11 h 11"/>
                <a:gd name="T8" fmla="*/ 33 w 39"/>
                <a:gd name="T9" fmla="*/ 11 h 11"/>
                <a:gd name="T10" fmla="*/ 5 w 39"/>
                <a:gd name="T11" fmla="*/ 3 h 11"/>
                <a:gd name="T12" fmla="*/ 0 w 39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0" y="1"/>
                  </a:moveTo>
                  <a:cubicBezTo>
                    <a:pt x="14" y="0"/>
                    <a:pt x="26" y="4"/>
                    <a:pt x="39" y="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1"/>
                    <a:pt x="35" y="11"/>
                    <a:pt x="33" y="11"/>
                  </a:cubicBezTo>
                  <a:cubicBezTo>
                    <a:pt x="24" y="7"/>
                    <a:pt x="15" y="6"/>
                    <a:pt x="5" y="3"/>
                  </a:cubicBezTo>
                  <a:cubicBezTo>
                    <a:pt x="4" y="3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BC8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4" name="Freeform 3572"/>
            <p:cNvSpPr/>
            <p:nvPr/>
          </p:nvSpPr>
          <p:spPr bwMode="auto">
            <a:xfrm>
              <a:off x="6821" y="1096"/>
              <a:ext cx="14" cy="18"/>
            </a:xfrm>
            <a:custGeom>
              <a:avLst/>
              <a:gdLst>
                <a:gd name="T0" fmla="*/ 9 w 9"/>
                <a:gd name="T1" fmla="*/ 7 h 12"/>
                <a:gd name="T2" fmla="*/ 9 w 9"/>
                <a:gd name="T3" fmla="*/ 8 h 12"/>
                <a:gd name="T4" fmla="*/ 0 w 9"/>
                <a:gd name="T5" fmla="*/ 7 h 12"/>
                <a:gd name="T6" fmla="*/ 8 w 9"/>
                <a:gd name="T7" fmla="*/ 4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9" y="7"/>
                    <a:pt x="9" y="8"/>
                    <a:pt x="9" y="8"/>
                  </a:cubicBezTo>
                  <a:cubicBezTo>
                    <a:pt x="5" y="12"/>
                    <a:pt x="2" y="9"/>
                    <a:pt x="0" y="7"/>
                  </a:cubicBezTo>
                  <a:cubicBezTo>
                    <a:pt x="2" y="0"/>
                    <a:pt x="2" y="0"/>
                    <a:pt x="8" y="4"/>
                  </a:cubicBezTo>
                  <a:cubicBezTo>
                    <a:pt x="8" y="5"/>
                    <a:pt x="9" y="6"/>
                    <a:pt x="9" y="7"/>
                  </a:cubicBezTo>
                  <a:close/>
                </a:path>
              </a:pathLst>
            </a:custGeom>
            <a:solidFill>
              <a:srgbClr val="835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5" name="Freeform 3573"/>
            <p:cNvSpPr/>
            <p:nvPr/>
          </p:nvSpPr>
          <p:spPr bwMode="auto">
            <a:xfrm>
              <a:off x="6860" y="1143"/>
              <a:ext cx="12" cy="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1 h 5"/>
                <a:gd name="T4" fmla="*/ 8 w 8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5" y="3"/>
                    <a:pt x="2" y="5"/>
                    <a:pt x="0" y="1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C38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6" name="Freeform 3574"/>
            <p:cNvSpPr/>
            <p:nvPr/>
          </p:nvSpPr>
          <p:spPr bwMode="auto">
            <a:xfrm>
              <a:off x="6949" y="988"/>
              <a:ext cx="75" cy="140"/>
            </a:xfrm>
            <a:custGeom>
              <a:avLst/>
              <a:gdLst>
                <a:gd name="T0" fmla="*/ 32 w 50"/>
                <a:gd name="T1" fmla="*/ 34 h 93"/>
                <a:gd name="T2" fmla="*/ 45 w 50"/>
                <a:gd name="T3" fmla="*/ 22 h 93"/>
                <a:gd name="T4" fmla="*/ 50 w 50"/>
                <a:gd name="T5" fmla="*/ 27 h 93"/>
                <a:gd name="T6" fmla="*/ 45 w 50"/>
                <a:gd name="T7" fmla="*/ 44 h 93"/>
                <a:gd name="T8" fmla="*/ 30 w 50"/>
                <a:gd name="T9" fmla="*/ 55 h 93"/>
                <a:gd name="T10" fmla="*/ 22 w 50"/>
                <a:gd name="T11" fmla="*/ 74 h 93"/>
                <a:gd name="T12" fmla="*/ 18 w 50"/>
                <a:gd name="T13" fmla="*/ 79 h 93"/>
                <a:gd name="T14" fmla="*/ 20 w 50"/>
                <a:gd name="T15" fmla="*/ 90 h 93"/>
                <a:gd name="T16" fmla="*/ 10 w 50"/>
                <a:gd name="T17" fmla="*/ 92 h 93"/>
                <a:gd name="T18" fmla="*/ 7 w 50"/>
                <a:gd name="T19" fmla="*/ 92 h 93"/>
                <a:gd name="T20" fmla="*/ 2 w 50"/>
                <a:gd name="T21" fmla="*/ 82 h 93"/>
                <a:gd name="T22" fmla="*/ 1 w 50"/>
                <a:gd name="T23" fmla="*/ 77 h 93"/>
                <a:gd name="T24" fmla="*/ 7 w 50"/>
                <a:gd name="T25" fmla="*/ 22 h 93"/>
                <a:gd name="T26" fmla="*/ 5 w 50"/>
                <a:gd name="T27" fmla="*/ 14 h 93"/>
                <a:gd name="T28" fmla="*/ 9 w 50"/>
                <a:gd name="T29" fmla="*/ 0 h 93"/>
                <a:gd name="T30" fmla="*/ 17 w 50"/>
                <a:gd name="T31" fmla="*/ 19 h 93"/>
                <a:gd name="T32" fmla="*/ 16 w 50"/>
                <a:gd name="T33" fmla="*/ 21 h 93"/>
                <a:gd name="T34" fmla="*/ 16 w 50"/>
                <a:gd name="T35" fmla="*/ 40 h 93"/>
                <a:gd name="T36" fmla="*/ 14 w 50"/>
                <a:gd name="T37" fmla="*/ 49 h 93"/>
                <a:gd name="T38" fmla="*/ 12 w 50"/>
                <a:gd name="T39" fmla="*/ 67 h 93"/>
                <a:gd name="T40" fmla="*/ 12 w 50"/>
                <a:gd name="T41" fmla="*/ 67 h 93"/>
                <a:gd name="T42" fmla="*/ 13 w 50"/>
                <a:gd name="T43" fmla="*/ 65 h 93"/>
                <a:gd name="T44" fmla="*/ 16 w 50"/>
                <a:gd name="T45" fmla="*/ 62 h 93"/>
                <a:gd name="T46" fmla="*/ 32 w 50"/>
                <a:gd name="T47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93">
                  <a:moveTo>
                    <a:pt x="32" y="34"/>
                  </a:moveTo>
                  <a:cubicBezTo>
                    <a:pt x="33" y="28"/>
                    <a:pt x="38" y="24"/>
                    <a:pt x="45" y="22"/>
                  </a:cubicBezTo>
                  <a:cubicBezTo>
                    <a:pt x="49" y="21"/>
                    <a:pt x="50" y="23"/>
                    <a:pt x="50" y="27"/>
                  </a:cubicBezTo>
                  <a:cubicBezTo>
                    <a:pt x="50" y="33"/>
                    <a:pt x="47" y="38"/>
                    <a:pt x="45" y="44"/>
                  </a:cubicBezTo>
                  <a:cubicBezTo>
                    <a:pt x="36" y="45"/>
                    <a:pt x="35" y="45"/>
                    <a:pt x="30" y="55"/>
                  </a:cubicBezTo>
                  <a:cubicBezTo>
                    <a:pt x="27" y="61"/>
                    <a:pt x="23" y="67"/>
                    <a:pt x="22" y="74"/>
                  </a:cubicBezTo>
                  <a:cubicBezTo>
                    <a:pt x="24" y="78"/>
                    <a:pt x="20" y="78"/>
                    <a:pt x="18" y="79"/>
                  </a:cubicBezTo>
                  <a:cubicBezTo>
                    <a:pt x="15" y="83"/>
                    <a:pt x="18" y="87"/>
                    <a:pt x="20" y="90"/>
                  </a:cubicBezTo>
                  <a:cubicBezTo>
                    <a:pt x="17" y="93"/>
                    <a:pt x="13" y="90"/>
                    <a:pt x="10" y="92"/>
                  </a:cubicBezTo>
                  <a:cubicBezTo>
                    <a:pt x="9" y="93"/>
                    <a:pt x="8" y="93"/>
                    <a:pt x="7" y="92"/>
                  </a:cubicBezTo>
                  <a:cubicBezTo>
                    <a:pt x="4" y="89"/>
                    <a:pt x="2" y="86"/>
                    <a:pt x="2" y="82"/>
                  </a:cubicBezTo>
                  <a:cubicBezTo>
                    <a:pt x="1" y="80"/>
                    <a:pt x="1" y="79"/>
                    <a:pt x="1" y="77"/>
                  </a:cubicBezTo>
                  <a:cubicBezTo>
                    <a:pt x="3" y="59"/>
                    <a:pt x="3" y="41"/>
                    <a:pt x="7" y="22"/>
                  </a:cubicBezTo>
                  <a:cubicBezTo>
                    <a:pt x="7" y="20"/>
                    <a:pt x="6" y="17"/>
                    <a:pt x="5" y="14"/>
                  </a:cubicBezTo>
                  <a:cubicBezTo>
                    <a:pt x="0" y="8"/>
                    <a:pt x="2" y="3"/>
                    <a:pt x="9" y="0"/>
                  </a:cubicBezTo>
                  <a:cubicBezTo>
                    <a:pt x="16" y="3"/>
                    <a:pt x="18" y="7"/>
                    <a:pt x="17" y="19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7" y="27"/>
                    <a:pt x="18" y="33"/>
                    <a:pt x="16" y="40"/>
                  </a:cubicBezTo>
                  <a:cubicBezTo>
                    <a:pt x="15" y="43"/>
                    <a:pt x="14" y="46"/>
                    <a:pt x="14" y="49"/>
                  </a:cubicBezTo>
                  <a:cubicBezTo>
                    <a:pt x="14" y="55"/>
                    <a:pt x="11" y="61"/>
                    <a:pt x="12" y="67"/>
                  </a:cubicBezTo>
                  <a:cubicBezTo>
                    <a:pt x="12" y="68"/>
                    <a:pt x="12" y="69"/>
                    <a:pt x="12" y="67"/>
                  </a:cubicBezTo>
                  <a:cubicBezTo>
                    <a:pt x="12" y="67"/>
                    <a:pt x="13" y="66"/>
                    <a:pt x="13" y="65"/>
                  </a:cubicBezTo>
                  <a:cubicBezTo>
                    <a:pt x="14" y="64"/>
                    <a:pt x="15" y="63"/>
                    <a:pt x="16" y="62"/>
                  </a:cubicBezTo>
                  <a:cubicBezTo>
                    <a:pt x="22" y="54"/>
                    <a:pt x="30" y="46"/>
                    <a:pt x="32" y="34"/>
                  </a:cubicBezTo>
                  <a:close/>
                </a:path>
              </a:pathLst>
            </a:custGeom>
            <a:solidFill>
              <a:srgbClr val="8B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7" name="Freeform 3575"/>
            <p:cNvSpPr/>
            <p:nvPr/>
          </p:nvSpPr>
          <p:spPr bwMode="auto">
            <a:xfrm>
              <a:off x="6976" y="1099"/>
              <a:ext cx="13" cy="18"/>
            </a:xfrm>
            <a:custGeom>
              <a:avLst/>
              <a:gdLst>
                <a:gd name="T0" fmla="*/ 0 w 9"/>
                <a:gd name="T1" fmla="*/ 5 h 12"/>
                <a:gd name="T2" fmla="*/ 4 w 9"/>
                <a:gd name="T3" fmla="*/ 0 h 12"/>
                <a:gd name="T4" fmla="*/ 7 w 9"/>
                <a:gd name="T5" fmla="*/ 3 h 12"/>
                <a:gd name="T6" fmla="*/ 8 w 9"/>
                <a:gd name="T7" fmla="*/ 12 h 12"/>
                <a:gd name="T8" fmla="*/ 0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cubicBezTo>
                    <a:pt x="2" y="3"/>
                    <a:pt x="3" y="2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7" y="6"/>
                    <a:pt x="9" y="8"/>
                    <a:pt x="8" y="12"/>
                  </a:cubicBezTo>
                  <a:cubicBezTo>
                    <a:pt x="4" y="11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8A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8" name="Freeform 3576"/>
            <p:cNvSpPr/>
            <p:nvPr/>
          </p:nvSpPr>
          <p:spPr bwMode="auto">
            <a:xfrm>
              <a:off x="7037" y="1068"/>
              <a:ext cx="14" cy="9"/>
            </a:xfrm>
            <a:custGeom>
              <a:avLst/>
              <a:gdLst>
                <a:gd name="T0" fmla="*/ 7 w 9"/>
                <a:gd name="T1" fmla="*/ 6 h 6"/>
                <a:gd name="T2" fmla="*/ 4 w 9"/>
                <a:gd name="T3" fmla="*/ 6 h 6"/>
                <a:gd name="T4" fmla="*/ 0 w 9"/>
                <a:gd name="T5" fmla="*/ 3 h 6"/>
                <a:gd name="T6" fmla="*/ 7 w 9"/>
                <a:gd name="T7" fmla="*/ 1 h 6"/>
                <a:gd name="T8" fmla="*/ 7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7" y="6"/>
                  </a:moveTo>
                  <a:cubicBezTo>
                    <a:pt x="6" y="6"/>
                    <a:pt x="5" y="6"/>
                    <a:pt x="4" y="6"/>
                  </a:cubicBezTo>
                  <a:cubicBezTo>
                    <a:pt x="3" y="5"/>
                    <a:pt x="1" y="3"/>
                    <a:pt x="0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9" y="3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CE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9" name="Freeform 3577"/>
            <p:cNvSpPr/>
            <p:nvPr/>
          </p:nvSpPr>
          <p:spPr bwMode="auto">
            <a:xfrm>
              <a:off x="6959" y="1126"/>
              <a:ext cx="5" cy="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1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0" name="Freeform 3578"/>
            <p:cNvSpPr/>
            <p:nvPr/>
          </p:nvSpPr>
          <p:spPr bwMode="auto">
            <a:xfrm>
              <a:off x="6947" y="1144"/>
              <a:ext cx="23" cy="17"/>
            </a:xfrm>
            <a:custGeom>
              <a:avLst/>
              <a:gdLst>
                <a:gd name="T0" fmla="*/ 0 w 15"/>
                <a:gd name="T1" fmla="*/ 7 h 11"/>
                <a:gd name="T2" fmla="*/ 5 w 15"/>
                <a:gd name="T3" fmla="*/ 2 h 11"/>
                <a:gd name="T4" fmla="*/ 10 w 15"/>
                <a:gd name="T5" fmla="*/ 1 h 11"/>
                <a:gd name="T6" fmla="*/ 13 w 15"/>
                <a:gd name="T7" fmla="*/ 7 h 11"/>
                <a:gd name="T8" fmla="*/ 6 w 15"/>
                <a:gd name="T9" fmla="*/ 10 h 11"/>
                <a:gd name="T10" fmla="*/ 0 w 15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0" y="7"/>
                  </a:moveTo>
                  <a:cubicBezTo>
                    <a:pt x="3" y="7"/>
                    <a:pt x="3" y="3"/>
                    <a:pt x="5" y="2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4"/>
                    <a:pt x="15" y="4"/>
                    <a:pt x="13" y="7"/>
                  </a:cubicBezTo>
                  <a:cubicBezTo>
                    <a:pt x="12" y="10"/>
                    <a:pt x="9" y="11"/>
                    <a:pt x="6" y="10"/>
                  </a:cubicBezTo>
                  <a:cubicBezTo>
                    <a:pt x="4" y="9"/>
                    <a:pt x="2" y="9"/>
                    <a:pt x="0" y="7"/>
                  </a:cubicBezTo>
                  <a:close/>
                </a:path>
              </a:pathLst>
            </a:custGeom>
            <a:solidFill>
              <a:srgbClr val="97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1" name="Freeform 3579"/>
            <p:cNvSpPr/>
            <p:nvPr/>
          </p:nvSpPr>
          <p:spPr bwMode="auto">
            <a:xfrm>
              <a:off x="6953" y="1140"/>
              <a:ext cx="12" cy="7"/>
            </a:xfrm>
            <a:custGeom>
              <a:avLst/>
              <a:gdLst>
                <a:gd name="T0" fmla="*/ 6 w 8"/>
                <a:gd name="T1" fmla="*/ 4 h 5"/>
                <a:gd name="T2" fmla="*/ 1 w 8"/>
                <a:gd name="T3" fmla="*/ 5 h 5"/>
                <a:gd name="T4" fmla="*/ 2 w 8"/>
                <a:gd name="T5" fmla="*/ 1 h 5"/>
                <a:gd name="T6" fmla="*/ 8 w 8"/>
                <a:gd name="T7" fmla="*/ 2 h 5"/>
                <a:gd name="T8" fmla="*/ 6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6" y="4"/>
                  </a:moveTo>
                  <a:cubicBezTo>
                    <a:pt x="4" y="5"/>
                    <a:pt x="3" y="5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1"/>
                    <a:pt x="6" y="0"/>
                    <a:pt x="8" y="2"/>
                  </a:cubicBezTo>
                  <a:cubicBezTo>
                    <a:pt x="7" y="3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C68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2" name="Freeform 3580"/>
            <p:cNvSpPr/>
            <p:nvPr/>
          </p:nvSpPr>
          <p:spPr bwMode="auto">
            <a:xfrm>
              <a:off x="6938" y="1152"/>
              <a:ext cx="6" cy="3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7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3" name="Freeform 3581"/>
            <p:cNvSpPr/>
            <p:nvPr/>
          </p:nvSpPr>
          <p:spPr bwMode="auto">
            <a:xfrm>
              <a:off x="6872" y="915"/>
              <a:ext cx="93" cy="195"/>
            </a:xfrm>
            <a:custGeom>
              <a:avLst/>
              <a:gdLst>
                <a:gd name="T0" fmla="*/ 60 w 62"/>
                <a:gd name="T1" fmla="*/ 51 h 130"/>
                <a:gd name="T2" fmla="*/ 59 w 62"/>
                <a:gd name="T3" fmla="*/ 62 h 130"/>
                <a:gd name="T4" fmla="*/ 61 w 62"/>
                <a:gd name="T5" fmla="*/ 72 h 130"/>
                <a:gd name="T6" fmla="*/ 56 w 62"/>
                <a:gd name="T7" fmla="*/ 119 h 130"/>
                <a:gd name="T8" fmla="*/ 54 w 62"/>
                <a:gd name="T9" fmla="*/ 127 h 130"/>
                <a:gd name="T10" fmla="*/ 50 w 62"/>
                <a:gd name="T11" fmla="*/ 130 h 130"/>
                <a:gd name="T12" fmla="*/ 28 w 62"/>
                <a:gd name="T13" fmla="*/ 101 h 130"/>
                <a:gd name="T14" fmla="*/ 30 w 62"/>
                <a:gd name="T15" fmla="*/ 97 h 130"/>
                <a:gd name="T16" fmla="*/ 38 w 62"/>
                <a:gd name="T17" fmla="*/ 98 h 130"/>
                <a:gd name="T18" fmla="*/ 40 w 62"/>
                <a:gd name="T19" fmla="*/ 99 h 130"/>
                <a:gd name="T20" fmla="*/ 40 w 62"/>
                <a:gd name="T21" fmla="*/ 100 h 130"/>
                <a:gd name="T22" fmla="*/ 51 w 62"/>
                <a:gd name="T23" fmla="*/ 117 h 130"/>
                <a:gd name="T24" fmla="*/ 51 w 62"/>
                <a:gd name="T25" fmla="*/ 118 h 130"/>
                <a:gd name="T26" fmla="*/ 51 w 62"/>
                <a:gd name="T27" fmla="*/ 117 h 130"/>
                <a:gd name="T28" fmla="*/ 40 w 62"/>
                <a:gd name="T29" fmla="*/ 100 h 130"/>
                <a:gd name="T30" fmla="*/ 39 w 62"/>
                <a:gd name="T31" fmla="*/ 98 h 130"/>
                <a:gd name="T32" fmla="*/ 37 w 62"/>
                <a:gd name="T33" fmla="*/ 95 h 130"/>
                <a:gd name="T34" fmla="*/ 36 w 62"/>
                <a:gd name="T35" fmla="*/ 93 h 130"/>
                <a:gd name="T36" fmla="*/ 35 w 62"/>
                <a:gd name="T37" fmla="*/ 91 h 130"/>
                <a:gd name="T38" fmla="*/ 33 w 62"/>
                <a:gd name="T39" fmla="*/ 89 h 130"/>
                <a:gd name="T40" fmla="*/ 32 w 62"/>
                <a:gd name="T41" fmla="*/ 86 h 130"/>
                <a:gd name="T42" fmla="*/ 13 w 62"/>
                <a:gd name="T43" fmla="*/ 47 h 130"/>
                <a:gd name="T44" fmla="*/ 3 w 62"/>
                <a:gd name="T45" fmla="*/ 14 h 130"/>
                <a:gd name="T46" fmla="*/ 8 w 62"/>
                <a:gd name="T47" fmla="*/ 12 h 130"/>
                <a:gd name="T48" fmla="*/ 13 w 62"/>
                <a:gd name="T49" fmla="*/ 19 h 130"/>
                <a:gd name="T50" fmla="*/ 28 w 62"/>
                <a:gd name="T51" fmla="*/ 53 h 130"/>
                <a:gd name="T52" fmla="*/ 34 w 62"/>
                <a:gd name="T53" fmla="*/ 71 h 130"/>
                <a:gd name="T54" fmla="*/ 35 w 62"/>
                <a:gd name="T55" fmla="*/ 73 h 130"/>
                <a:gd name="T56" fmla="*/ 33 w 62"/>
                <a:gd name="T57" fmla="*/ 67 h 130"/>
                <a:gd name="T58" fmla="*/ 20 w 62"/>
                <a:gd name="T59" fmla="*/ 18 h 130"/>
                <a:gd name="T60" fmla="*/ 21 w 62"/>
                <a:gd name="T61" fmla="*/ 3 h 130"/>
                <a:gd name="T62" fmla="*/ 28 w 62"/>
                <a:gd name="T63" fmla="*/ 0 h 130"/>
                <a:gd name="T64" fmla="*/ 31 w 62"/>
                <a:gd name="T65" fmla="*/ 1 h 130"/>
                <a:gd name="T66" fmla="*/ 32 w 62"/>
                <a:gd name="T67" fmla="*/ 4 h 130"/>
                <a:gd name="T68" fmla="*/ 34 w 62"/>
                <a:gd name="T69" fmla="*/ 14 h 130"/>
                <a:gd name="T70" fmla="*/ 35 w 62"/>
                <a:gd name="T71" fmla="*/ 18 h 130"/>
                <a:gd name="T72" fmla="*/ 34 w 62"/>
                <a:gd name="T73" fmla="*/ 26 h 130"/>
                <a:gd name="T74" fmla="*/ 33 w 62"/>
                <a:gd name="T75" fmla="*/ 28 h 130"/>
                <a:gd name="T76" fmla="*/ 37 w 62"/>
                <a:gd name="T77" fmla="*/ 45 h 130"/>
                <a:gd name="T78" fmla="*/ 40 w 62"/>
                <a:gd name="T79" fmla="*/ 48 h 130"/>
                <a:gd name="T80" fmla="*/ 47 w 62"/>
                <a:gd name="T81" fmla="*/ 54 h 130"/>
                <a:gd name="T82" fmla="*/ 51 w 62"/>
                <a:gd name="T83" fmla="*/ 74 h 130"/>
                <a:gd name="T84" fmla="*/ 51 w 62"/>
                <a:gd name="T85" fmla="*/ 84 h 130"/>
                <a:gd name="T86" fmla="*/ 45 w 62"/>
                <a:gd name="T87" fmla="*/ 83 h 130"/>
                <a:gd name="T88" fmla="*/ 43 w 62"/>
                <a:gd name="T89" fmla="*/ 77 h 130"/>
                <a:gd name="T90" fmla="*/ 50 w 62"/>
                <a:gd name="T91" fmla="*/ 94 h 130"/>
                <a:gd name="T92" fmla="*/ 50 w 62"/>
                <a:gd name="T93" fmla="*/ 94 h 130"/>
                <a:gd name="T94" fmla="*/ 51 w 62"/>
                <a:gd name="T95" fmla="*/ 94 h 130"/>
                <a:gd name="T96" fmla="*/ 51 w 62"/>
                <a:gd name="T97" fmla="*/ 75 h 130"/>
                <a:gd name="T98" fmla="*/ 49 w 62"/>
                <a:gd name="T99" fmla="*/ 46 h 130"/>
                <a:gd name="T100" fmla="*/ 48 w 62"/>
                <a:gd name="T101" fmla="*/ 30 h 130"/>
                <a:gd name="T102" fmla="*/ 48 w 62"/>
                <a:gd name="T103" fmla="*/ 18 h 130"/>
                <a:gd name="T104" fmla="*/ 56 w 62"/>
                <a:gd name="T105" fmla="*/ 19 h 130"/>
                <a:gd name="T106" fmla="*/ 60 w 62"/>
                <a:gd name="T107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130">
                  <a:moveTo>
                    <a:pt x="60" y="51"/>
                  </a:moveTo>
                  <a:cubicBezTo>
                    <a:pt x="57" y="54"/>
                    <a:pt x="53" y="58"/>
                    <a:pt x="59" y="62"/>
                  </a:cubicBezTo>
                  <a:cubicBezTo>
                    <a:pt x="62" y="64"/>
                    <a:pt x="62" y="68"/>
                    <a:pt x="61" y="72"/>
                  </a:cubicBezTo>
                  <a:cubicBezTo>
                    <a:pt x="57" y="87"/>
                    <a:pt x="57" y="103"/>
                    <a:pt x="56" y="119"/>
                  </a:cubicBezTo>
                  <a:cubicBezTo>
                    <a:pt x="56" y="122"/>
                    <a:pt x="55" y="125"/>
                    <a:pt x="54" y="127"/>
                  </a:cubicBezTo>
                  <a:cubicBezTo>
                    <a:pt x="54" y="129"/>
                    <a:pt x="52" y="130"/>
                    <a:pt x="50" y="130"/>
                  </a:cubicBezTo>
                  <a:cubicBezTo>
                    <a:pt x="40" y="123"/>
                    <a:pt x="33" y="113"/>
                    <a:pt x="28" y="101"/>
                  </a:cubicBezTo>
                  <a:cubicBezTo>
                    <a:pt x="28" y="99"/>
                    <a:pt x="29" y="98"/>
                    <a:pt x="30" y="97"/>
                  </a:cubicBezTo>
                  <a:cubicBezTo>
                    <a:pt x="34" y="95"/>
                    <a:pt x="36" y="98"/>
                    <a:pt x="38" y="98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0" y="99"/>
                    <a:pt x="40" y="100"/>
                    <a:pt x="40" y="100"/>
                  </a:cubicBezTo>
                  <a:cubicBezTo>
                    <a:pt x="44" y="106"/>
                    <a:pt x="48" y="111"/>
                    <a:pt x="51" y="117"/>
                  </a:cubicBezTo>
                  <a:cubicBezTo>
                    <a:pt x="52" y="119"/>
                    <a:pt x="50" y="117"/>
                    <a:pt x="51" y="118"/>
                  </a:cubicBezTo>
                  <a:cubicBezTo>
                    <a:pt x="51" y="118"/>
                    <a:pt x="51" y="118"/>
                    <a:pt x="51" y="117"/>
                  </a:cubicBezTo>
                  <a:cubicBezTo>
                    <a:pt x="48" y="111"/>
                    <a:pt x="43" y="106"/>
                    <a:pt x="40" y="100"/>
                  </a:cubicBezTo>
                  <a:cubicBezTo>
                    <a:pt x="40" y="99"/>
                    <a:pt x="39" y="99"/>
                    <a:pt x="39" y="98"/>
                  </a:cubicBezTo>
                  <a:cubicBezTo>
                    <a:pt x="38" y="97"/>
                    <a:pt x="38" y="96"/>
                    <a:pt x="37" y="95"/>
                  </a:cubicBezTo>
                  <a:cubicBezTo>
                    <a:pt x="36" y="95"/>
                    <a:pt x="36" y="94"/>
                    <a:pt x="36" y="93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4" y="91"/>
                    <a:pt x="34" y="90"/>
                    <a:pt x="33" y="89"/>
                  </a:cubicBezTo>
                  <a:cubicBezTo>
                    <a:pt x="33" y="88"/>
                    <a:pt x="32" y="87"/>
                    <a:pt x="32" y="86"/>
                  </a:cubicBezTo>
                  <a:cubicBezTo>
                    <a:pt x="25" y="73"/>
                    <a:pt x="18" y="60"/>
                    <a:pt x="13" y="47"/>
                  </a:cubicBezTo>
                  <a:cubicBezTo>
                    <a:pt x="7" y="37"/>
                    <a:pt x="0" y="27"/>
                    <a:pt x="3" y="14"/>
                  </a:cubicBezTo>
                  <a:cubicBezTo>
                    <a:pt x="4" y="12"/>
                    <a:pt x="6" y="11"/>
                    <a:pt x="8" y="12"/>
                  </a:cubicBezTo>
                  <a:cubicBezTo>
                    <a:pt x="11" y="13"/>
                    <a:pt x="12" y="16"/>
                    <a:pt x="13" y="19"/>
                  </a:cubicBezTo>
                  <a:cubicBezTo>
                    <a:pt x="17" y="31"/>
                    <a:pt x="24" y="41"/>
                    <a:pt x="28" y="53"/>
                  </a:cubicBezTo>
                  <a:cubicBezTo>
                    <a:pt x="30" y="59"/>
                    <a:pt x="31" y="65"/>
                    <a:pt x="34" y="71"/>
                  </a:cubicBezTo>
                  <a:cubicBezTo>
                    <a:pt x="35" y="72"/>
                    <a:pt x="35" y="72"/>
                    <a:pt x="35" y="73"/>
                  </a:cubicBezTo>
                  <a:cubicBezTo>
                    <a:pt x="35" y="71"/>
                    <a:pt x="33" y="69"/>
                    <a:pt x="33" y="67"/>
                  </a:cubicBezTo>
                  <a:cubicBezTo>
                    <a:pt x="25" y="51"/>
                    <a:pt x="23" y="34"/>
                    <a:pt x="20" y="18"/>
                  </a:cubicBezTo>
                  <a:cubicBezTo>
                    <a:pt x="19" y="13"/>
                    <a:pt x="18" y="8"/>
                    <a:pt x="21" y="3"/>
                  </a:cubicBezTo>
                  <a:cubicBezTo>
                    <a:pt x="23" y="1"/>
                    <a:pt x="25" y="0"/>
                    <a:pt x="28" y="0"/>
                  </a:cubicBezTo>
                  <a:cubicBezTo>
                    <a:pt x="29" y="0"/>
                    <a:pt x="30" y="1"/>
                    <a:pt x="31" y="1"/>
                  </a:cubicBezTo>
                  <a:cubicBezTo>
                    <a:pt x="31" y="2"/>
                    <a:pt x="32" y="3"/>
                    <a:pt x="32" y="4"/>
                  </a:cubicBezTo>
                  <a:cubicBezTo>
                    <a:pt x="31" y="8"/>
                    <a:pt x="33" y="10"/>
                    <a:pt x="34" y="14"/>
                  </a:cubicBezTo>
                  <a:cubicBezTo>
                    <a:pt x="34" y="15"/>
                    <a:pt x="35" y="16"/>
                    <a:pt x="35" y="18"/>
                  </a:cubicBezTo>
                  <a:cubicBezTo>
                    <a:pt x="35" y="20"/>
                    <a:pt x="35" y="23"/>
                    <a:pt x="34" y="26"/>
                  </a:cubicBezTo>
                  <a:cubicBezTo>
                    <a:pt x="34" y="26"/>
                    <a:pt x="34" y="27"/>
                    <a:pt x="33" y="28"/>
                  </a:cubicBezTo>
                  <a:cubicBezTo>
                    <a:pt x="33" y="34"/>
                    <a:pt x="35" y="39"/>
                    <a:pt x="37" y="45"/>
                  </a:cubicBezTo>
                  <a:cubicBezTo>
                    <a:pt x="37" y="47"/>
                    <a:pt x="38" y="48"/>
                    <a:pt x="40" y="48"/>
                  </a:cubicBezTo>
                  <a:cubicBezTo>
                    <a:pt x="42" y="51"/>
                    <a:pt x="45" y="52"/>
                    <a:pt x="47" y="54"/>
                  </a:cubicBezTo>
                  <a:cubicBezTo>
                    <a:pt x="46" y="61"/>
                    <a:pt x="49" y="68"/>
                    <a:pt x="51" y="74"/>
                  </a:cubicBezTo>
                  <a:cubicBezTo>
                    <a:pt x="52" y="78"/>
                    <a:pt x="53" y="80"/>
                    <a:pt x="51" y="84"/>
                  </a:cubicBezTo>
                  <a:cubicBezTo>
                    <a:pt x="49" y="86"/>
                    <a:pt x="47" y="88"/>
                    <a:pt x="45" y="83"/>
                  </a:cubicBezTo>
                  <a:cubicBezTo>
                    <a:pt x="44" y="80"/>
                    <a:pt x="43" y="78"/>
                    <a:pt x="43" y="77"/>
                  </a:cubicBezTo>
                  <a:cubicBezTo>
                    <a:pt x="43" y="82"/>
                    <a:pt x="48" y="87"/>
                    <a:pt x="50" y="94"/>
                  </a:cubicBezTo>
                  <a:cubicBezTo>
                    <a:pt x="50" y="95"/>
                    <a:pt x="50" y="94"/>
                    <a:pt x="50" y="94"/>
                  </a:cubicBezTo>
                  <a:cubicBezTo>
                    <a:pt x="51" y="95"/>
                    <a:pt x="51" y="94"/>
                    <a:pt x="51" y="94"/>
                  </a:cubicBezTo>
                  <a:cubicBezTo>
                    <a:pt x="54" y="87"/>
                    <a:pt x="53" y="81"/>
                    <a:pt x="51" y="75"/>
                  </a:cubicBezTo>
                  <a:cubicBezTo>
                    <a:pt x="48" y="66"/>
                    <a:pt x="47" y="56"/>
                    <a:pt x="49" y="46"/>
                  </a:cubicBezTo>
                  <a:cubicBezTo>
                    <a:pt x="51" y="40"/>
                    <a:pt x="45" y="35"/>
                    <a:pt x="48" y="30"/>
                  </a:cubicBezTo>
                  <a:cubicBezTo>
                    <a:pt x="48" y="26"/>
                    <a:pt x="48" y="22"/>
                    <a:pt x="48" y="18"/>
                  </a:cubicBezTo>
                  <a:cubicBezTo>
                    <a:pt x="51" y="16"/>
                    <a:pt x="54" y="16"/>
                    <a:pt x="56" y="19"/>
                  </a:cubicBezTo>
                  <a:cubicBezTo>
                    <a:pt x="60" y="29"/>
                    <a:pt x="58" y="40"/>
                    <a:pt x="60" y="51"/>
                  </a:cubicBezTo>
                  <a:close/>
                </a:path>
              </a:pathLst>
            </a:custGeom>
            <a:solidFill>
              <a:srgbClr val="AE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4" name="Freeform 3582"/>
            <p:cNvSpPr/>
            <p:nvPr/>
          </p:nvSpPr>
          <p:spPr bwMode="auto">
            <a:xfrm>
              <a:off x="6860" y="795"/>
              <a:ext cx="71" cy="169"/>
            </a:xfrm>
            <a:custGeom>
              <a:avLst/>
              <a:gdLst>
                <a:gd name="T0" fmla="*/ 41 w 47"/>
                <a:gd name="T1" fmla="*/ 108 h 113"/>
                <a:gd name="T2" fmla="*/ 41 w 47"/>
                <a:gd name="T3" fmla="*/ 106 h 113"/>
                <a:gd name="T4" fmla="*/ 39 w 47"/>
                <a:gd name="T5" fmla="*/ 98 h 113"/>
                <a:gd name="T6" fmla="*/ 39 w 47"/>
                <a:gd name="T7" fmla="*/ 95 h 113"/>
                <a:gd name="T8" fmla="*/ 37 w 47"/>
                <a:gd name="T9" fmla="*/ 85 h 113"/>
                <a:gd name="T10" fmla="*/ 37 w 47"/>
                <a:gd name="T11" fmla="*/ 83 h 113"/>
                <a:gd name="T12" fmla="*/ 37 w 47"/>
                <a:gd name="T13" fmla="*/ 79 h 113"/>
                <a:gd name="T14" fmla="*/ 32 w 47"/>
                <a:gd name="T15" fmla="*/ 74 h 113"/>
                <a:gd name="T16" fmla="*/ 22 w 47"/>
                <a:gd name="T17" fmla="*/ 62 h 113"/>
                <a:gd name="T18" fmla="*/ 17 w 47"/>
                <a:gd name="T19" fmla="*/ 72 h 113"/>
                <a:gd name="T20" fmla="*/ 6 w 47"/>
                <a:gd name="T21" fmla="*/ 78 h 113"/>
                <a:gd name="T22" fmla="*/ 10 w 47"/>
                <a:gd name="T23" fmla="*/ 48 h 113"/>
                <a:gd name="T24" fmla="*/ 25 w 47"/>
                <a:gd name="T25" fmla="*/ 1 h 113"/>
                <a:gd name="T26" fmla="*/ 27 w 47"/>
                <a:gd name="T27" fmla="*/ 0 h 113"/>
                <a:gd name="T28" fmla="*/ 27 w 47"/>
                <a:gd name="T29" fmla="*/ 16 h 113"/>
                <a:gd name="T30" fmla="*/ 35 w 47"/>
                <a:gd name="T31" fmla="*/ 33 h 113"/>
                <a:gd name="T32" fmla="*/ 37 w 47"/>
                <a:gd name="T33" fmla="*/ 41 h 113"/>
                <a:gd name="T34" fmla="*/ 41 w 47"/>
                <a:gd name="T35" fmla="*/ 67 h 113"/>
                <a:gd name="T36" fmla="*/ 43 w 47"/>
                <a:gd name="T37" fmla="*/ 77 h 113"/>
                <a:gd name="T38" fmla="*/ 45 w 47"/>
                <a:gd name="T39" fmla="*/ 94 h 113"/>
                <a:gd name="T40" fmla="*/ 46 w 47"/>
                <a:gd name="T41" fmla="*/ 107 h 113"/>
                <a:gd name="T42" fmla="*/ 41 w 47"/>
                <a:gd name="T43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113">
                  <a:moveTo>
                    <a:pt x="41" y="108"/>
                  </a:moveTo>
                  <a:cubicBezTo>
                    <a:pt x="41" y="107"/>
                    <a:pt x="41" y="107"/>
                    <a:pt x="41" y="106"/>
                  </a:cubicBezTo>
                  <a:cubicBezTo>
                    <a:pt x="39" y="104"/>
                    <a:pt x="41" y="100"/>
                    <a:pt x="39" y="98"/>
                  </a:cubicBezTo>
                  <a:cubicBezTo>
                    <a:pt x="39" y="97"/>
                    <a:pt x="39" y="96"/>
                    <a:pt x="39" y="95"/>
                  </a:cubicBezTo>
                  <a:cubicBezTo>
                    <a:pt x="37" y="92"/>
                    <a:pt x="39" y="88"/>
                    <a:pt x="37" y="85"/>
                  </a:cubicBezTo>
                  <a:cubicBezTo>
                    <a:pt x="37" y="84"/>
                    <a:pt x="37" y="83"/>
                    <a:pt x="37" y="83"/>
                  </a:cubicBezTo>
                  <a:cubicBezTo>
                    <a:pt x="38" y="81"/>
                    <a:pt x="38" y="80"/>
                    <a:pt x="37" y="79"/>
                  </a:cubicBezTo>
                  <a:cubicBezTo>
                    <a:pt x="35" y="78"/>
                    <a:pt x="34" y="76"/>
                    <a:pt x="32" y="74"/>
                  </a:cubicBezTo>
                  <a:cubicBezTo>
                    <a:pt x="28" y="71"/>
                    <a:pt x="25" y="66"/>
                    <a:pt x="22" y="62"/>
                  </a:cubicBezTo>
                  <a:cubicBezTo>
                    <a:pt x="17" y="64"/>
                    <a:pt x="19" y="69"/>
                    <a:pt x="17" y="72"/>
                  </a:cubicBezTo>
                  <a:cubicBezTo>
                    <a:pt x="15" y="77"/>
                    <a:pt x="14" y="83"/>
                    <a:pt x="6" y="78"/>
                  </a:cubicBezTo>
                  <a:cubicBezTo>
                    <a:pt x="0" y="67"/>
                    <a:pt x="9" y="58"/>
                    <a:pt x="10" y="48"/>
                  </a:cubicBezTo>
                  <a:cubicBezTo>
                    <a:pt x="13" y="32"/>
                    <a:pt x="22" y="17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5"/>
                    <a:pt x="27" y="10"/>
                    <a:pt x="27" y="16"/>
                  </a:cubicBezTo>
                  <a:cubicBezTo>
                    <a:pt x="28" y="22"/>
                    <a:pt x="29" y="29"/>
                    <a:pt x="35" y="33"/>
                  </a:cubicBezTo>
                  <a:cubicBezTo>
                    <a:pt x="38" y="35"/>
                    <a:pt x="37" y="39"/>
                    <a:pt x="37" y="41"/>
                  </a:cubicBezTo>
                  <a:cubicBezTo>
                    <a:pt x="36" y="50"/>
                    <a:pt x="38" y="59"/>
                    <a:pt x="41" y="67"/>
                  </a:cubicBezTo>
                  <a:cubicBezTo>
                    <a:pt x="42" y="71"/>
                    <a:pt x="43" y="74"/>
                    <a:pt x="43" y="77"/>
                  </a:cubicBezTo>
                  <a:cubicBezTo>
                    <a:pt x="42" y="83"/>
                    <a:pt x="43" y="88"/>
                    <a:pt x="45" y="94"/>
                  </a:cubicBezTo>
                  <a:cubicBezTo>
                    <a:pt x="47" y="98"/>
                    <a:pt x="47" y="102"/>
                    <a:pt x="46" y="107"/>
                  </a:cubicBezTo>
                  <a:cubicBezTo>
                    <a:pt x="46" y="113"/>
                    <a:pt x="43" y="109"/>
                    <a:pt x="41" y="108"/>
                  </a:cubicBezTo>
                  <a:close/>
                </a:path>
              </a:pathLst>
            </a:custGeom>
            <a:solidFill>
              <a:srgbClr val="E3B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5" name="Freeform 3583"/>
            <p:cNvSpPr/>
            <p:nvPr/>
          </p:nvSpPr>
          <p:spPr bwMode="auto">
            <a:xfrm>
              <a:off x="6952" y="933"/>
              <a:ext cx="34" cy="87"/>
            </a:xfrm>
            <a:custGeom>
              <a:avLst/>
              <a:gdLst>
                <a:gd name="T0" fmla="*/ 7 w 23"/>
                <a:gd name="T1" fmla="*/ 39 h 58"/>
                <a:gd name="T2" fmla="*/ 3 w 23"/>
                <a:gd name="T3" fmla="*/ 34 h 58"/>
                <a:gd name="T4" fmla="*/ 1 w 23"/>
                <a:gd name="T5" fmla="*/ 6 h 58"/>
                <a:gd name="T6" fmla="*/ 5 w 23"/>
                <a:gd name="T7" fmla="*/ 0 h 58"/>
                <a:gd name="T8" fmla="*/ 12 w 23"/>
                <a:gd name="T9" fmla="*/ 10 h 58"/>
                <a:gd name="T10" fmla="*/ 9 w 23"/>
                <a:gd name="T11" fmla="*/ 29 h 58"/>
                <a:gd name="T12" fmla="*/ 14 w 23"/>
                <a:gd name="T13" fmla="*/ 35 h 58"/>
                <a:gd name="T14" fmla="*/ 15 w 23"/>
                <a:gd name="T15" fmla="*/ 35 h 58"/>
                <a:gd name="T16" fmla="*/ 20 w 23"/>
                <a:gd name="T17" fmla="*/ 50 h 58"/>
                <a:gd name="T18" fmla="*/ 21 w 23"/>
                <a:gd name="T19" fmla="*/ 58 h 58"/>
                <a:gd name="T20" fmla="*/ 15 w 23"/>
                <a:gd name="T21" fmla="*/ 56 h 58"/>
                <a:gd name="T22" fmla="*/ 11 w 23"/>
                <a:gd name="T23" fmla="*/ 43 h 58"/>
                <a:gd name="T24" fmla="*/ 7 w 23"/>
                <a:gd name="T25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58">
                  <a:moveTo>
                    <a:pt x="7" y="39"/>
                  </a:moveTo>
                  <a:cubicBezTo>
                    <a:pt x="4" y="38"/>
                    <a:pt x="3" y="37"/>
                    <a:pt x="3" y="34"/>
                  </a:cubicBezTo>
                  <a:cubicBezTo>
                    <a:pt x="2" y="25"/>
                    <a:pt x="0" y="16"/>
                    <a:pt x="1" y="6"/>
                  </a:cubicBezTo>
                  <a:cubicBezTo>
                    <a:pt x="1" y="3"/>
                    <a:pt x="2" y="1"/>
                    <a:pt x="5" y="0"/>
                  </a:cubicBezTo>
                  <a:cubicBezTo>
                    <a:pt x="12" y="2"/>
                    <a:pt x="13" y="3"/>
                    <a:pt x="12" y="10"/>
                  </a:cubicBezTo>
                  <a:cubicBezTo>
                    <a:pt x="12" y="16"/>
                    <a:pt x="10" y="22"/>
                    <a:pt x="9" y="29"/>
                  </a:cubicBezTo>
                  <a:cubicBezTo>
                    <a:pt x="8" y="33"/>
                    <a:pt x="10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20" y="39"/>
                    <a:pt x="14" y="46"/>
                    <a:pt x="20" y="50"/>
                  </a:cubicBezTo>
                  <a:cubicBezTo>
                    <a:pt x="21" y="52"/>
                    <a:pt x="23" y="55"/>
                    <a:pt x="21" y="58"/>
                  </a:cubicBezTo>
                  <a:cubicBezTo>
                    <a:pt x="19" y="58"/>
                    <a:pt x="17" y="54"/>
                    <a:pt x="15" y="56"/>
                  </a:cubicBezTo>
                  <a:cubicBezTo>
                    <a:pt x="13" y="52"/>
                    <a:pt x="12" y="47"/>
                    <a:pt x="11" y="43"/>
                  </a:cubicBezTo>
                  <a:cubicBezTo>
                    <a:pt x="10" y="41"/>
                    <a:pt x="10" y="39"/>
                    <a:pt x="7" y="39"/>
                  </a:cubicBezTo>
                  <a:close/>
                </a:path>
              </a:pathLst>
            </a:custGeom>
            <a:solidFill>
              <a:srgbClr val="D6A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6" name="Freeform 3584"/>
            <p:cNvSpPr/>
            <p:nvPr/>
          </p:nvSpPr>
          <p:spPr bwMode="auto">
            <a:xfrm>
              <a:off x="6934" y="958"/>
              <a:ext cx="25" cy="102"/>
            </a:xfrm>
            <a:custGeom>
              <a:avLst/>
              <a:gdLst>
                <a:gd name="T0" fmla="*/ 9 w 17"/>
                <a:gd name="T1" fmla="*/ 54 h 68"/>
                <a:gd name="T2" fmla="*/ 2 w 17"/>
                <a:gd name="T3" fmla="*/ 35 h 68"/>
                <a:gd name="T4" fmla="*/ 5 w 17"/>
                <a:gd name="T5" fmla="*/ 25 h 68"/>
                <a:gd name="T6" fmla="*/ 5 w 17"/>
                <a:gd name="T7" fmla="*/ 18 h 68"/>
                <a:gd name="T8" fmla="*/ 4 w 17"/>
                <a:gd name="T9" fmla="*/ 4 h 68"/>
                <a:gd name="T10" fmla="*/ 7 w 17"/>
                <a:gd name="T11" fmla="*/ 1 h 68"/>
                <a:gd name="T12" fmla="*/ 14 w 17"/>
                <a:gd name="T13" fmla="*/ 50 h 68"/>
                <a:gd name="T14" fmla="*/ 13 w 17"/>
                <a:gd name="T15" fmla="*/ 68 h 68"/>
                <a:gd name="T16" fmla="*/ 9 w 17"/>
                <a:gd name="T17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8">
                  <a:moveTo>
                    <a:pt x="9" y="54"/>
                  </a:moveTo>
                  <a:cubicBezTo>
                    <a:pt x="7" y="48"/>
                    <a:pt x="4" y="42"/>
                    <a:pt x="2" y="35"/>
                  </a:cubicBezTo>
                  <a:cubicBezTo>
                    <a:pt x="0" y="31"/>
                    <a:pt x="1" y="28"/>
                    <a:pt x="5" y="25"/>
                  </a:cubicBezTo>
                  <a:cubicBezTo>
                    <a:pt x="4" y="23"/>
                    <a:pt x="3" y="21"/>
                    <a:pt x="5" y="18"/>
                  </a:cubicBezTo>
                  <a:cubicBezTo>
                    <a:pt x="9" y="13"/>
                    <a:pt x="5" y="9"/>
                    <a:pt x="4" y="4"/>
                  </a:cubicBezTo>
                  <a:cubicBezTo>
                    <a:pt x="4" y="1"/>
                    <a:pt x="4" y="0"/>
                    <a:pt x="7" y="1"/>
                  </a:cubicBezTo>
                  <a:cubicBezTo>
                    <a:pt x="10" y="17"/>
                    <a:pt x="11" y="34"/>
                    <a:pt x="14" y="50"/>
                  </a:cubicBezTo>
                  <a:cubicBezTo>
                    <a:pt x="16" y="56"/>
                    <a:pt x="17" y="62"/>
                    <a:pt x="13" y="68"/>
                  </a:cubicBezTo>
                  <a:cubicBezTo>
                    <a:pt x="8" y="65"/>
                    <a:pt x="7" y="60"/>
                    <a:pt x="9" y="54"/>
                  </a:cubicBezTo>
                  <a:close/>
                </a:path>
              </a:pathLst>
            </a:custGeom>
            <a:solidFill>
              <a:srgbClr val="D1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7" name="Freeform 3585"/>
            <p:cNvSpPr/>
            <p:nvPr/>
          </p:nvSpPr>
          <p:spPr bwMode="auto">
            <a:xfrm>
              <a:off x="6967" y="1020"/>
              <a:ext cx="25" cy="45"/>
            </a:xfrm>
            <a:custGeom>
              <a:avLst/>
              <a:gdLst>
                <a:gd name="T0" fmla="*/ 1 w 17"/>
                <a:gd name="T1" fmla="*/ 19 h 30"/>
                <a:gd name="T2" fmla="*/ 4 w 17"/>
                <a:gd name="T3" fmla="*/ 0 h 30"/>
                <a:gd name="T4" fmla="*/ 10 w 17"/>
                <a:gd name="T5" fmla="*/ 15 h 30"/>
                <a:gd name="T6" fmla="*/ 14 w 17"/>
                <a:gd name="T7" fmla="*/ 21 h 30"/>
                <a:gd name="T8" fmla="*/ 16 w 17"/>
                <a:gd name="T9" fmla="*/ 21 h 30"/>
                <a:gd name="T10" fmla="*/ 11 w 17"/>
                <a:gd name="T11" fmla="*/ 29 h 30"/>
                <a:gd name="T12" fmla="*/ 1 w 17"/>
                <a:gd name="T13" fmla="*/ 25 h 30"/>
                <a:gd name="T14" fmla="*/ 1 w 17"/>
                <a:gd name="T1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1" y="19"/>
                  </a:moveTo>
                  <a:cubicBezTo>
                    <a:pt x="0" y="12"/>
                    <a:pt x="1" y="6"/>
                    <a:pt x="4" y="0"/>
                  </a:cubicBezTo>
                  <a:cubicBezTo>
                    <a:pt x="8" y="4"/>
                    <a:pt x="11" y="9"/>
                    <a:pt x="10" y="15"/>
                  </a:cubicBezTo>
                  <a:cubicBezTo>
                    <a:pt x="10" y="18"/>
                    <a:pt x="11" y="20"/>
                    <a:pt x="14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7" y="25"/>
                    <a:pt x="15" y="28"/>
                    <a:pt x="11" y="29"/>
                  </a:cubicBezTo>
                  <a:cubicBezTo>
                    <a:pt x="7" y="30"/>
                    <a:pt x="3" y="29"/>
                    <a:pt x="1" y="25"/>
                  </a:cubicBezTo>
                  <a:cubicBezTo>
                    <a:pt x="0" y="23"/>
                    <a:pt x="2" y="21"/>
                    <a:pt x="1" y="19"/>
                  </a:cubicBezTo>
                  <a:close/>
                </a:path>
              </a:pathLst>
            </a:custGeom>
            <a:solidFill>
              <a:srgbClr val="CF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8" name="Freeform 3586"/>
            <p:cNvSpPr/>
            <p:nvPr/>
          </p:nvSpPr>
          <p:spPr bwMode="auto">
            <a:xfrm>
              <a:off x="6973" y="945"/>
              <a:ext cx="19" cy="46"/>
            </a:xfrm>
            <a:custGeom>
              <a:avLst/>
              <a:gdLst>
                <a:gd name="T0" fmla="*/ 0 w 13"/>
                <a:gd name="T1" fmla="*/ 27 h 31"/>
                <a:gd name="T2" fmla="*/ 3 w 13"/>
                <a:gd name="T3" fmla="*/ 13 h 31"/>
                <a:gd name="T4" fmla="*/ 11 w 13"/>
                <a:gd name="T5" fmla="*/ 0 h 31"/>
                <a:gd name="T6" fmla="*/ 6 w 13"/>
                <a:gd name="T7" fmla="*/ 29 h 31"/>
                <a:gd name="T8" fmla="*/ 1 w 13"/>
                <a:gd name="T9" fmla="*/ 27 h 31"/>
                <a:gd name="T10" fmla="*/ 0 w 13"/>
                <a:gd name="T1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1">
                  <a:moveTo>
                    <a:pt x="0" y="27"/>
                  </a:moveTo>
                  <a:cubicBezTo>
                    <a:pt x="1" y="22"/>
                    <a:pt x="2" y="17"/>
                    <a:pt x="3" y="13"/>
                  </a:cubicBezTo>
                  <a:cubicBezTo>
                    <a:pt x="4" y="8"/>
                    <a:pt x="6" y="3"/>
                    <a:pt x="11" y="0"/>
                  </a:cubicBezTo>
                  <a:cubicBezTo>
                    <a:pt x="13" y="11"/>
                    <a:pt x="11" y="20"/>
                    <a:pt x="6" y="29"/>
                  </a:cubicBezTo>
                  <a:cubicBezTo>
                    <a:pt x="3" y="31"/>
                    <a:pt x="2" y="29"/>
                    <a:pt x="1" y="27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D3A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9" name="Freeform 3587"/>
            <p:cNvSpPr/>
            <p:nvPr/>
          </p:nvSpPr>
          <p:spPr bwMode="auto">
            <a:xfrm>
              <a:off x="6940" y="922"/>
              <a:ext cx="19" cy="21"/>
            </a:xfrm>
            <a:custGeom>
              <a:avLst/>
              <a:gdLst>
                <a:gd name="T0" fmla="*/ 13 w 13"/>
                <a:gd name="T1" fmla="*/ 7 h 14"/>
                <a:gd name="T2" fmla="*/ 9 w 13"/>
                <a:gd name="T3" fmla="*/ 13 h 14"/>
                <a:gd name="T4" fmla="*/ 3 w 13"/>
                <a:gd name="T5" fmla="*/ 13 h 14"/>
                <a:gd name="T6" fmla="*/ 4 w 13"/>
                <a:gd name="T7" fmla="*/ 3 h 14"/>
                <a:gd name="T8" fmla="*/ 13 w 1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cubicBezTo>
                    <a:pt x="12" y="10"/>
                    <a:pt x="11" y="12"/>
                    <a:pt x="9" y="13"/>
                  </a:cubicBezTo>
                  <a:cubicBezTo>
                    <a:pt x="7" y="14"/>
                    <a:pt x="5" y="14"/>
                    <a:pt x="3" y="13"/>
                  </a:cubicBezTo>
                  <a:cubicBezTo>
                    <a:pt x="0" y="10"/>
                    <a:pt x="0" y="6"/>
                    <a:pt x="4" y="3"/>
                  </a:cubicBezTo>
                  <a:cubicBezTo>
                    <a:pt x="8" y="0"/>
                    <a:pt x="11" y="4"/>
                    <a:pt x="13" y="7"/>
                  </a:cubicBezTo>
                  <a:close/>
                </a:path>
              </a:pathLst>
            </a:custGeom>
            <a:solidFill>
              <a:srgbClr val="9B6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0" name="Freeform 3588"/>
            <p:cNvSpPr/>
            <p:nvPr/>
          </p:nvSpPr>
          <p:spPr bwMode="auto">
            <a:xfrm>
              <a:off x="6973" y="985"/>
              <a:ext cx="12" cy="26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2 h 17"/>
                <a:gd name="T4" fmla="*/ 6 w 8"/>
                <a:gd name="T5" fmla="*/ 4 h 17"/>
                <a:gd name="T6" fmla="*/ 6 w 8"/>
                <a:gd name="T7" fmla="*/ 13 h 17"/>
                <a:gd name="T8" fmla="*/ 6 w 8"/>
                <a:gd name="T9" fmla="*/ 15 h 17"/>
                <a:gd name="T10" fmla="*/ 1 w 8"/>
                <a:gd name="T11" fmla="*/ 13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8" y="7"/>
                    <a:pt x="8" y="10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3" y="17"/>
                    <a:pt x="1" y="16"/>
                    <a:pt x="1" y="13"/>
                  </a:cubicBezTo>
                  <a:cubicBezTo>
                    <a:pt x="0" y="9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93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1" name="Freeform 3589"/>
            <p:cNvSpPr/>
            <p:nvPr/>
          </p:nvSpPr>
          <p:spPr bwMode="auto">
            <a:xfrm>
              <a:off x="6928" y="982"/>
              <a:ext cx="16" cy="15"/>
            </a:xfrm>
            <a:custGeom>
              <a:avLst/>
              <a:gdLst>
                <a:gd name="T0" fmla="*/ 9 w 11"/>
                <a:gd name="T1" fmla="*/ 2 h 10"/>
                <a:gd name="T2" fmla="*/ 9 w 11"/>
                <a:gd name="T3" fmla="*/ 9 h 10"/>
                <a:gd name="T4" fmla="*/ 5 w 11"/>
                <a:gd name="T5" fmla="*/ 10 h 10"/>
                <a:gd name="T6" fmla="*/ 3 w 11"/>
                <a:gd name="T7" fmla="*/ 3 h 10"/>
                <a:gd name="T8" fmla="*/ 4 w 11"/>
                <a:gd name="T9" fmla="*/ 2 h 10"/>
                <a:gd name="T10" fmla="*/ 9 w 11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9" y="2"/>
                  </a:moveTo>
                  <a:cubicBezTo>
                    <a:pt x="10" y="5"/>
                    <a:pt x="11" y="7"/>
                    <a:pt x="9" y="9"/>
                  </a:cubicBezTo>
                  <a:cubicBezTo>
                    <a:pt x="8" y="10"/>
                    <a:pt x="7" y="10"/>
                    <a:pt x="5" y="10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966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2" name="Freeform 3590"/>
            <p:cNvSpPr/>
            <p:nvPr/>
          </p:nvSpPr>
          <p:spPr bwMode="auto">
            <a:xfrm>
              <a:off x="6982" y="991"/>
              <a:ext cx="4" cy="1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0 h 9"/>
                <a:gd name="T4" fmla="*/ 0 w 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3" y="3"/>
                    <a:pt x="3" y="6"/>
                    <a:pt x="0" y="9"/>
                  </a:cubicBezTo>
                  <a:close/>
                </a:path>
              </a:pathLst>
            </a:custGeom>
            <a:solidFill>
              <a:srgbClr val="D3A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3" name="Freeform 3591"/>
            <p:cNvSpPr/>
            <p:nvPr/>
          </p:nvSpPr>
          <p:spPr bwMode="auto">
            <a:xfrm>
              <a:off x="6934" y="982"/>
              <a:ext cx="7" cy="3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2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D19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4" name="Freeform 3592"/>
            <p:cNvSpPr/>
            <p:nvPr/>
          </p:nvSpPr>
          <p:spPr bwMode="auto">
            <a:xfrm>
              <a:off x="6824" y="766"/>
              <a:ext cx="77" cy="158"/>
            </a:xfrm>
            <a:custGeom>
              <a:avLst/>
              <a:gdLst>
                <a:gd name="T0" fmla="*/ 51 w 51"/>
                <a:gd name="T1" fmla="*/ 19 h 105"/>
                <a:gd name="T2" fmla="*/ 44 w 51"/>
                <a:gd name="T3" fmla="*/ 44 h 105"/>
                <a:gd name="T4" fmla="*/ 33 w 51"/>
                <a:gd name="T5" fmla="*/ 81 h 105"/>
                <a:gd name="T6" fmla="*/ 32 w 51"/>
                <a:gd name="T7" fmla="*/ 98 h 105"/>
                <a:gd name="T8" fmla="*/ 33 w 51"/>
                <a:gd name="T9" fmla="*/ 99 h 105"/>
                <a:gd name="T10" fmla="*/ 33 w 51"/>
                <a:gd name="T11" fmla="*/ 100 h 105"/>
                <a:gd name="T12" fmla="*/ 25 w 51"/>
                <a:gd name="T13" fmla="*/ 102 h 105"/>
                <a:gd name="T14" fmla="*/ 9 w 51"/>
                <a:gd name="T15" fmla="*/ 93 h 105"/>
                <a:gd name="T16" fmla="*/ 0 w 51"/>
                <a:gd name="T17" fmla="*/ 85 h 105"/>
                <a:gd name="T18" fmla="*/ 10 w 51"/>
                <a:gd name="T19" fmla="*/ 71 h 105"/>
                <a:gd name="T20" fmla="*/ 29 w 51"/>
                <a:gd name="T21" fmla="*/ 78 h 105"/>
                <a:gd name="T22" fmla="*/ 32 w 51"/>
                <a:gd name="T23" fmla="*/ 63 h 105"/>
                <a:gd name="T24" fmla="*/ 46 w 51"/>
                <a:gd name="T25" fmla="*/ 27 h 105"/>
                <a:gd name="T26" fmla="*/ 48 w 51"/>
                <a:gd name="T27" fmla="*/ 17 h 105"/>
                <a:gd name="T28" fmla="*/ 51 w 51"/>
                <a:gd name="T29" fmla="*/ 0 h 105"/>
                <a:gd name="T30" fmla="*/ 51 w 51"/>
                <a:gd name="T31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105">
                  <a:moveTo>
                    <a:pt x="51" y="19"/>
                  </a:moveTo>
                  <a:cubicBezTo>
                    <a:pt x="49" y="27"/>
                    <a:pt x="48" y="36"/>
                    <a:pt x="44" y="44"/>
                  </a:cubicBezTo>
                  <a:cubicBezTo>
                    <a:pt x="38" y="55"/>
                    <a:pt x="38" y="69"/>
                    <a:pt x="33" y="81"/>
                  </a:cubicBezTo>
                  <a:cubicBezTo>
                    <a:pt x="31" y="86"/>
                    <a:pt x="32" y="92"/>
                    <a:pt x="32" y="98"/>
                  </a:cubicBezTo>
                  <a:cubicBezTo>
                    <a:pt x="33" y="98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1" y="105"/>
                    <a:pt x="28" y="105"/>
                    <a:pt x="25" y="102"/>
                  </a:cubicBezTo>
                  <a:cubicBezTo>
                    <a:pt x="21" y="96"/>
                    <a:pt x="15" y="94"/>
                    <a:pt x="9" y="93"/>
                  </a:cubicBezTo>
                  <a:cubicBezTo>
                    <a:pt x="5" y="91"/>
                    <a:pt x="2" y="88"/>
                    <a:pt x="0" y="85"/>
                  </a:cubicBezTo>
                  <a:cubicBezTo>
                    <a:pt x="2" y="79"/>
                    <a:pt x="4" y="73"/>
                    <a:pt x="10" y="71"/>
                  </a:cubicBezTo>
                  <a:cubicBezTo>
                    <a:pt x="19" y="67"/>
                    <a:pt x="24" y="68"/>
                    <a:pt x="29" y="78"/>
                  </a:cubicBezTo>
                  <a:cubicBezTo>
                    <a:pt x="32" y="73"/>
                    <a:pt x="30" y="68"/>
                    <a:pt x="32" y="63"/>
                  </a:cubicBezTo>
                  <a:cubicBezTo>
                    <a:pt x="37" y="51"/>
                    <a:pt x="40" y="39"/>
                    <a:pt x="46" y="27"/>
                  </a:cubicBezTo>
                  <a:cubicBezTo>
                    <a:pt x="47" y="24"/>
                    <a:pt x="48" y="21"/>
                    <a:pt x="48" y="17"/>
                  </a:cubicBezTo>
                  <a:cubicBezTo>
                    <a:pt x="51" y="12"/>
                    <a:pt x="48" y="5"/>
                    <a:pt x="51" y="0"/>
                  </a:cubicBezTo>
                  <a:cubicBezTo>
                    <a:pt x="51" y="6"/>
                    <a:pt x="51" y="13"/>
                    <a:pt x="51" y="19"/>
                  </a:cubicBezTo>
                  <a:close/>
                </a:path>
              </a:pathLst>
            </a:custGeom>
            <a:solidFill>
              <a:srgbClr val="EAC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5" name="Freeform 3593"/>
            <p:cNvSpPr/>
            <p:nvPr/>
          </p:nvSpPr>
          <p:spPr bwMode="auto">
            <a:xfrm>
              <a:off x="6919" y="700"/>
              <a:ext cx="3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6" name="Freeform 3594"/>
            <p:cNvSpPr/>
            <p:nvPr/>
          </p:nvSpPr>
          <p:spPr bwMode="auto">
            <a:xfrm>
              <a:off x="6922" y="69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7" name="Freeform 3595"/>
            <p:cNvSpPr/>
            <p:nvPr/>
          </p:nvSpPr>
          <p:spPr bwMode="auto">
            <a:xfrm>
              <a:off x="6926" y="691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8" name="Freeform 3596"/>
            <p:cNvSpPr/>
            <p:nvPr/>
          </p:nvSpPr>
          <p:spPr bwMode="auto">
            <a:xfrm>
              <a:off x="6965" y="1039"/>
              <a:ext cx="35" cy="48"/>
            </a:xfrm>
            <a:custGeom>
              <a:avLst/>
              <a:gdLst>
                <a:gd name="T0" fmla="*/ 4 w 23"/>
                <a:gd name="T1" fmla="*/ 10 h 32"/>
                <a:gd name="T2" fmla="*/ 17 w 23"/>
                <a:gd name="T3" fmla="*/ 8 h 32"/>
                <a:gd name="T4" fmla="*/ 21 w 23"/>
                <a:gd name="T5" fmla="*/ 0 h 32"/>
                <a:gd name="T6" fmla="*/ 22 w 23"/>
                <a:gd name="T7" fmla="*/ 8 h 32"/>
                <a:gd name="T8" fmla="*/ 9 w 23"/>
                <a:gd name="T9" fmla="*/ 31 h 32"/>
                <a:gd name="T10" fmla="*/ 7 w 23"/>
                <a:gd name="T11" fmla="*/ 31 h 32"/>
                <a:gd name="T12" fmla="*/ 4 w 23"/>
                <a:gd name="T13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4" y="10"/>
                  </a:moveTo>
                  <a:cubicBezTo>
                    <a:pt x="10" y="15"/>
                    <a:pt x="11" y="14"/>
                    <a:pt x="17" y="8"/>
                  </a:cubicBezTo>
                  <a:cubicBezTo>
                    <a:pt x="17" y="5"/>
                    <a:pt x="18" y="2"/>
                    <a:pt x="21" y="0"/>
                  </a:cubicBezTo>
                  <a:cubicBezTo>
                    <a:pt x="21" y="3"/>
                    <a:pt x="23" y="5"/>
                    <a:pt x="22" y="8"/>
                  </a:cubicBezTo>
                  <a:cubicBezTo>
                    <a:pt x="18" y="16"/>
                    <a:pt x="13" y="24"/>
                    <a:pt x="9" y="31"/>
                  </a:cubicBezTo>
                  <a:cubicBezTo>
                    <a:pt x="9" y="32"/>
                    <a:pt x="8" y="31"/>
                    <a:pt x="7" y="31"/>
                  </a:cubicBezTo>
                  <a:cubicBezTo>
                    <a:pt x="2" y="25"/>
                    <a:pt x="0" y="18"/>
                    <a:pt x="4" y="10"/>
                  </a:cubicBezTo>
                  <a:close/>
                </a:path>
              </a:pathLst>
            </a:custGeom>
            <a:solidFill>
              <a:srgbClr val="C9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9" name="Freeform 3597"/>
            <p:cNvSpPr/>
            <p:nvPr/>
          </p:nvSpPr>
          <p:spPr bwMode="auto">
            <a:xfrm>
              <a:off x="6758" y="1405"/>
              <a:ext cx="186" cy="69"/>
            </a:xfrm>
            <a:custGeom>
              <a:avLst/>
              <a:gdLst>
                <a:gd name="T0" fmla="*/ 22 w 124"/>
                <a:gd name="T1" fmla="*/ 44 h 46"/>
                <a:gd name="T2" fmla="*/ 17 w 124"/>
                <a:gd name="T3" fmla="*/ 46 h 46"/>
                <a:gd name="T4" fmla="*/ 5 w 124"/>
                <a:gd name="T5" fmla="*/ 37 h 46"/>
                <a:gd name="T6" fmla="*/ 6 w 124"/>
                <a:gd name="T7" fmla="*/ 27 h 46"/>
                <a:gd name="T8" fmla="*/ 25 w 124"/>
                <a:gd name="T9" fmla="*/ 15 h 46"/>
                <a:gd name="T10" fmla="*/ 29 w 124"/>
                <a:gd name="T11" fmla="*/ 14 h 46"/>
                <a:gd name="T12" fmla="*/ 33 w 124"/>
                <a:gd name="T13" fmla="*/ 12 h 46"/>
                <a:gd name="T14" fmla="*/ 56 w 124"/>
                <a:gd name="T15" fmla="*/ 0 h 46"/>
                <a:gd name="T16" fmla="*/ 57 w 124"/>
                <a:gd name="T17" fmla="*/ 0 h 46"/>
                <a:gd name="T18" fmla="*/ 59 w 124"/>
                <a:gd name="T19" fmla="*/ 0 h 46"/>
                <a:gd name="T20" fmla="*/ 62 w 124"/>
                <a:gd name="T21" fmla="*/ 4 h 46"/>
                <a:gd name="T22" fmla="*/ 51 w 124"/>
                <a:gd name="T23" fmla="*/ 11 h 46"/>
                <a:gd name="T24" fmla="*/ 74 w 124"/>
                <a:gd name="T25" fmla="*/ 17 h 46"/>
                <a:gd name="T26" fmla="*/ 113 w 124"/>
                <a:gd name="T27" fmla="*/ 21 h 46"/>
                <a:gd name="T28" fmla="*/ 119 w 124"/>
                <a:gd name="T29" fmla="*/ 25 h 46"/>
                <a:gd name="T30" fmla="*/ 122 w 124"/>
                <a:gd name="T31" fmla="*/ 31 h 46"/>
                <a:gd name="T32" fmla="*/ 116 w 124"/>
                <a:gd name="T33" fmla="*/ 35 h 46"/>
                <a:gd name="T34" fmla="*/ 90 w 124"/>
                <a:gd name="T35" fmla="*/ 28 h 46"/>
                <a:gd name="T36" fmla="*/ 69 w 124"/>
                <a:gd name="T37" fmla="*/ 24 h 46"/>
                <a:gd name="T38" fmla="*/ 30 w 124"/>
                <a:gd name="T39" fmla="*/ 34 h 46"/>
                <a:gd name="T40" fmla="*/ 22 w 124"/>
                <a:gd name="T41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46">
                  <a:moveTo>
                    <a:pt x="22" y="44"/>
                  </a:moveTo>
                  <a:cubicBezTo>
                    <a:pt x="21" y="46"/>
                    <a:pt x="19" y="46"/>
                    <a:pt x="17" y="46"/>
                  </a:cubicBezTo>
                  <a:cubicBezTo>
                    <a:pt x="13" y="43"/>
                    <a:pt x="11" y="39"/>
                    <a:pt x="5" y="37"/>
                  </a:cubicBezTo>
                  <a:cubicBezTo>
                    <a:pt x="0" y="34"/>
                    <a:pt x="3" y="30"/>
                    <a:pt x="6" y="27"/>
                  </a:cubicBezTo>
                  <a:cubicBezTo>
                    <a:pt x="11" y="20"/>
                    <a:pt x="18" y="18"/>
                    <a:pt x="25" y="15"/>
                  </a:cubicBezTo>
                  <a:cubicBezTo>
                    <a:pt x="26" y="15"/>
                    <a:pt x="27" y="14"/>
                    <a:pt x="29" y="14"/>
                  </a:cubicBezTo>
                  <a:cubicBezTo>
                    <a:pt x="30" y="13"/>
                    <a:pt x="32" y="12"/>
                    <a:pt x="33" y="12"/>
                  </a:cubicBezTo>
                  <a:cubicBezTo>
                    <a:pt x="41" y="9"/>
                    <a:pt x="48" y="4"/>
                    <a:pt x="56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61" y="0"/>
                    <a:pt x="65" y="0"/>
                    <a:pt x="62" y="4"/>
                  </a:cubicBezTo>
                  <a:cubicBezTo>
                    <a:pt x="59" y="7"/>
                    <a:pt x="57" y="9"/>
                    <a:pt x="51" y="11"/>
                  </a:cubicBezTo>
                  <a:cubicBezTo>
                    <a:pt x="59" y="17"/>
                    <a:pt x="66" y="18"/>
                    <a:pt x="74" y="17"/>
                  </a:cubicBezTo>
                  <a:cubicBezTo>
                    <a:pt x="87" y="15"/>
                    <a:pt x="100" y="17"/>
                    <a:pt x="113" y="21"/>
                  </a:cubicBezTo>
                  <a:cubicBezTo>
                    <a:pt x="115" y="22"/>
                    <a:pt x="118" y="23"/>
                    <a:pt x="119" y="25"/>
                  </a:cubicBezTo>
                  <a:cubicBezTo>
                    <a:pt x="121" y="27"/>
                    <a:pt x="124" y="28"/>
                    <a:pt x="122" y="31"/>
                  </a:cubicBezTo>
                  <a:cubicBezTo>
                    <a:pt x="121" y="34"/>
                    <a:pt x="118" y="35"/>
                    <a:pt x="116" y="35"/>
                  </a:cubicBezTo>
                  <a:cubicBezTo>
                    <a:pt x="107" y="34"/>
                    <a:pt x="97" y="33"/>
                    <a:pt x="90" y="28"/>
                  </a:cubicBezTo>
                  <a:cubicBezTo>
                    <a:pt x="83" y="23"/>
                    <a:pt x="76" y="22"/>
                    <a:pt x="69" y="24"/>
                  </a:cubicBezTo>
                  <a:cubicBezTo>
                    <a:pt x="56" y="27"/>
                    <a:pt x="43" y="30"/>
                    <a:pt x="30" y="34"/>
                  </a:cubicBezTo>
                  <a:cubicBezTo>
                    <a:pt x="23" y="36"/>
                    <a:pt x="22" y="37"/>
                    <a:pt x="22" y="44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0" name="Freeform 3598"/>
            <p:cNvSpPr/>
            <p:nvPr/>
          </p:nvSpPr>
          <p:spPr bwMode="auto">
            <a:xfrm>
              <a:off x="6779" y="1396"/>
              <a:ext cx="56" cy="35"/>
            </a:xfrm>
            <a:custGeom>
              <a:avLst/>
              <a:gdLst>
                <a:gd name="T0" fmla="*/ 26 w 37"/>
                <a:gd name="T1" fmla="*/ 2 h 23"/>
                <a:gd name="T2" fmla="*/ 37 w 37"/>
                <a:gd name="T3" fmla="*/ 0 h 23"/>
                <a:gd name="T4" fmla="*/ 37 w 37"/>
                <a:gd name="T5" fmla="*/ 2 h 23"/>
                <a:gd name="T6" fmla="*/ 37 w 37"/>
                <a:gd name="T7" fmla="*/ 5 h 23"/>
                <a:gd name="T8" fmla="*/ 36 w 37"/>
                <a:gd name="T9" fmla="*/ 6 h 23"/>
                <a:gd name="T10" fmla="*/ 33 w 37"/>
                <a:gd name="T11" fmla="*/ 8 h 23"/>
                <a:gd name="T12" fmla="*/ 31 w 37"/>
                <a:gd name="T13" fmla="*/ 10 h 23"/>
                <a:gd name="T14" fmla="*/ 27 w 37"/>
                <a:gd name="T15" fmla="*/ 12 h 23"/>
                <a:gd name="T16" fmla="*/ 11 w 37"/>
                <a:gd name="T17" fmla="*/ 20 h 23"/>
                <a:gd name="T18" fmla="*/ 2 w 37"/>
                <a:gd name="T19" fmla="*/ 20 h 23"/>
                <a:gd name="T20" fmla="*/ 9 w 37"/>
                <a:gd name="T21" fmla="*/ 9 h 23"/>
                <a:gd name="T22" fmla="*/ 22 w 37"/>
                <a:gd name="T23" fmla="*/ 4 h 23"/>
                <a:gd name="T24" fmla="*/ 26 w 37"/>
                <a:gd name="T2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3">
                  <a:moveTo>
                    <a:pt x="26" y="2"/>
                  </a:moveTo>
                  <a:cubicBezTo>
                    <a:pt x="30" y="2"/>
                    <a:pt x="33" y="1"/>
                    <a:pt x="37" y="0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5" y="7"/>
                    <a:pt x="34" y="8"/>
                    <a:pt x="33" y="8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29" y="10"/>
                    <a:pt x="28" y="11"/>
                    <a:pt x="27" y="12"/>
                  </a:cubicBezTo>
                  <a:cubicBezTo>
                    <a:pt x="22" y="15"/>
                    <a:pt x="17" y="17"/>
                    <a:pt x="11" y="20"/>
                  </a:cubicBezTo>
                  <a:cubicBezTo>
                    <a:pt x="8" y="20"/>
                    <a:pt x="5" y="23"/>
                    <a:pt x="2" y="20"/>
                  </a:cubicBezTo>
                  <a:cubicBezTo>
                    <a:pt x="0" y="13"/>
                    <a:pt x="3" y="10"/>
                    <a:pt x="9" y="9"/>
                  </a:cubicBezTo>
                  <a:cubicBezTo>
                    <a:pt x="13" y="8"/>
                    <a:pt x="18" y="6"/>
                    <a:pt x="22" y="4"/>
                  </a:cubicBezTo>
                  <a:cubicBezTo>
                    <a:pt x="23" y="3"/>
                    <a:pt x="25" y="4"/>
                    <a:pt x="26" y="2"/>
                  </a:cubicBezTo>
                  <a:close/>
                </a:path>
              </a:pathLst>
            </a:custGeom>
            <a:solidFill>
              <a:srgbClr val="CE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1" name="Freeform 3599"/>
            <p:cNvSpPr/>
            <p:nvPr/>
          </p:nvSpPr>
          <p:spPr bwMode="auto">
            <a:xfrm>
              <a:off x="6832" y="1399"/>
              <a:ext cx="12" cy="11"/>
            </a:xfrm>
            <a:custGeom>
              <a:avLst/>
              <a:gdLst>
                <a:gd name="T0" fmla="*/ 0 w 8"/>
                <a:gd name="T1" fmla="*/ 2 h 7"/>
                <a:gd name="T2" fmla="*/ 2 w 8"/>
                <a:gd name="T3" fmla="*/ 0 h 7"/>
                <a:gd name="T4" fmla="*/ 8 w 8"/>
                <a:gd name="T5" fmla="*/ 4 h 7"/>
                <a:gd name="T6" fmla="*/ 8 w 8"/>
                <a:gd name="T7" fmla="*/ 4 h 7"/>
                <a:gd name="T8" fmla="*/ 0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5" y="0"/>
                    <a:pt x="7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7"/>
                    <a:pt x="2" y="6"/>
                    <a:pt x="0" y="2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2" name="Freeform 3600"/>
            <p:cNvSpPr/>
            <p:nvPr/>
          </p:nvSpPr>
          <p:spPr bwMode="auto">
            <a:xfrm>
              <a:off x="6791" y="148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D9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3" name="Freeform 3601"/>
            <p:cNvSpPr/>
            <p:nvPr/>
          </p:nvSpPr>
          <p:spPr bwMode="auto">
            <a:xfrm>
              <a:off x="6746" y="1420"/>
              <a:ext cx="51" cy="54"/>
            </a:xfrm>
            <a:custGeom>
              <a:avLst/>
              <a:gdLst>
                <a:gd name="T0" fmla="*/ 25 w 34"/>
                <a:gd name="T1" fmla="*/ 4 h 36"/>
                <a:gd name="T2" fmla="*/ 32 w 34"/>
                <a:gd name="T3" fmla="*/ 0 h 36"/>
                <a:gd name="T4" fmla="*/ 34 w 34"/>
                <a:gd name="T5" fmla="*/ 8 h 36"/>
                <a:gd name="T6" fmla="*/ 31 w 34"/>
                <a:gd name="T7" fmla="*/ 10 h 36"/>
                <a:gd name="T8" fmla="*/ 13 w 34"/>
                <a:gd name="T9" fmla="*/ 24 h 36"/>
                <a:gd name="T10" fmla="*/ 25 w 34"/>
                <a:gd name="T11" fmla="*/ 36 h 36"/>
                <a:gd name="T12" fmla="*/ 21 w 34"/>
                <a:gd name="T13" fmla="*/ 36 h 36"/>
                <a:gd name="T14" fmla="*/ 14 w 34"/>
                <a:gd name="T15" fmla="*/ 32 h 36"/>
                <a:gd name="T16" fmla="*/ 6 w 34"/>
                <a:gd name="T17" fmla="*/ 32 h 36"/>
                <a:gd name="T18" fmla="*/ 0 w 34"/>
                <a:gd name="T19" fmla="*/ 21 h 36"/>
                <a:gd name="T20" fmla="*/ 0 w 34"/>
                <a:gd name="T21" fmla="*/ 19 h 36"/>
                <a:gd name="T22" fmla="*/ 2 w 34"/>
                <a:gd name="T23" fmla="*/ 17 h 36"/>
                <a:gd name="T24" fmla="*/ 19 w 34"/>
                <a:gd name="T25" fmla="*/ 7 h 36"/>
                <a:gd name="T26" fmla="*/ 25 w 34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6">
                  <a:moveTo>
                    <a:pt x="25" y="4"/>
                  </a:moveTo>
                  <a:cubicBezTo>
                    <a:pt x="27" y="3"/>
                    <a:pt x="30" y="1"/>
                    <a:pt x="32" y="0"/>
                  </a:cubicBezTo>
                  <a:cubicBezTo>
                    <a:pt x="34" y="2"/>
                    <a:pt x="34" y="5"/>
                    <a:pt x="34" y="8"/>
                  </a:cubicBezTo>
                  <a:cubicBezTo>
                    <a:pt x="33" y="8"/>
                    <a:pt x="32" y="10"/>
                    <a:pt x="31" y="10"/>
                  </a:cubicBezTo>
                  <a:cubicBezTo>
                    <a:pt x="22" y="11"/>
                    <a:pt x="18" y="17"/>
                    <a:pt x="13" y="24"/>
                  </a:cubicBezTo>
                  <a:cubicBezTo>
                    <a:pt x="22" y="24"/>
                    <a:pt x="24" y="29"/>
                    <a:pt x="25" y="36"/>
                  </a:cubicBezTo>
                  <a:cubicBezTo>
                    <a:pt x="23" y="36"/>
                    <a:pt x="22" y="36"/>
                    <a:pt x="21" y="36"/>
                  </a:cubicBezTo>
                  <a:cubicBezTo>
                    <a:pt x="18" y="36"/>
                    <a:pt x="16" y="34"/>
                    <a:pt x="14" y="32"/>
                  </a:cubicBezTo>
                  <a:cubicBezTo>
                    <a:pt x="11" y="29"/>
                    <a:pt x="8" y="31"/>
                    <a:pt x="6" y="32"/>
                  </a:cubicBezTo>
                  <a:cubicBezTo>
                    <a:pt x="2" y="29"/>
                    <a:pt x="2" y="24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1" y="18"/>
                    <a:pt x="2" y="17"/>
                  </a:cubicBezTo>
                  <a:cubicBezTo>
                    <a:pt x="8" y="16"/>
                    <a:pt x="13" y="11"/>
                    <a:pt x="19" y="7"/>
                  </a:cubicBezTo>
                  <a:cubicBezTo>
                    <a:pt x="20" y="4"/>
                    <a:pt x="22" y="3"/>
                    <a:pt x="25" y="4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4" name="Freeform 3602"/>
            <p:cNvSpPr/>
            <p:nvPr/>
          </p:nvSpPr>
          <p:spPr bwMode="auto">
            <a:xfrm>
              <a:off x="6755" y="1449"/>
              <a:ext cx="23" cy="31"/>
            </a:xfrm>
            <a:custGeom>
              <a:avLst/>
              <a:gdLst>
                <a:gd name="T0" fmla="*/ 0 w 15"/>
                <a:gd name="T1" fmla="*/ 13 h 21"/>
                <a:gd name="T2" fmla="*/ 0 w 15"/>
                <a:gd name="T3" fmla="*/ 0 h 21"/>
                <a:gd name="T4" fmla="*/ 15 w 15"/>
                <a:gd name="T5" fmla="*/ 17 h 21"/>
                <a:gd name="T6" fmla="*/ 15 w 15"/>
                <a:gd name="T7" fmla="*/ 17 h 21"/>
                <a:gd name="T8" fmla="*/ 9 w 15"/>
                <a:gd name="T9" fmla="*/ 21 h 21"/>
                <a:gd name="T10" fmla="*/ 0 w 15"/>
                <a:gd name="T11" fmla="*/ 15 h 21"/>
                <a:gd name="T12" fmla="*/ 0 w 15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0" y="13"/>
                  </a:moveTo>
                  <a:cubicBezTo>
                    <a:pt x="0" y="10"/>
                    <a:pt x="0" y="6"/>
                    <a:pt x="0" y="0"/>
                  </a:cubicBezTo>
                  <a:cubicBezTo>
                    <a:pt x="6" y="7"/>
                    <a:pt x="13" y="10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9"/>
                    <a:pt x="11" y="19"/>
                    <a:pt x="9" y="21"/>
                  </a:cubicBezTo>
                  <a:cubicBezTo>
                    <a:pt x="5" y="21"/>
                    <a:pt x="3" y="17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7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5" name="Freeform 3603"/>
            <p:cNvSpPr/>
            <p:nvPr/>
          </p:nvSpPr>
          <p:spPr bwMode="auto">
            <a:xfrm>
              <a:off x="6769" y="1474"/>
              <a:ext cx="9" cy="6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0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5" y="3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6" name="Freeform 3604"/>
            <p:cNvSpPr/>
            <p:nvPr/>
          </p:nvSpPr>
          <p:spPr bwMode="auto">
            <a:xfrm>
              <a:off x="6797" y="1567"/>
              <a:ext cx="12" cy="11"/>
            </a:xfrm>
            <a:custGeom>
              <a:avLst/>
              <a:gdLst>
                <a:gd name="T0" fmla="*/ 0 w 8"/>
                <a:gd name="T1" fmla="*/ 0 h 7"/>
                <a:gd name="T2" fmla="*/ 8 w 8"/>
                <a:gd name="T3" fmla="*/ 7 h 7"/>
                <a:gd name="T4" fmla="*/ 0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4" y="2"/>
                    <a:pt x="6" y="4"/>
                    <a:pt x="8" y="7"/>
                  </a:cubicBezTo>
                  <a:cubicBezTo>
                    <a:pt x="4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7" name="Freeform 3605"/>
            <p:cNvSpPr/>
            <p:nvPr/>
          </p:nvSpPr>
          <p:spPr bwMode="auto">
            <a:xfrm>
              <a:off x="6791" y="15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6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8" name="Freeform 3606"/>
            <p:cNvSpPr/>
            <p:nvPr/>
          </p:nvSpPr>
          <p:spPr bwMode="auto">
            <a:xfrm>
              <a:off x="6824" y="15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9" name="Freeform 3607"/>
            <p:cNvSpPr/>
            <p:nvPr/>
          </p:nvSpPr>
          <p:spPr bwMode="auto">
            <a:xfrm>
              <a:off x="6821" y="158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0" name="Freeform 3608"/>
            <p:cNvSpPr/>
            <p:nvPr/>
          </p:nvSpPr>
          <p:spPr bwMode="auto">
            <a:xfrm>
              <a:off x="6815" y="158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1" name="Freeform 3609"/>
            <p:cNvSpPr/>
            <p:nvPr/>
          </p:nvSpPr>
          <p:spPr bwMode="auto">
            <a:xfrm>
              <a:off x="6812" y="15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2" name="Freeform 3610"/>
            <p:cNvSpPr/>
            <p:nvPr/>
          </p:nvSpPr>
          <p:spPr bwMode="auto">
            <a:xfrm>
              <a:off x="6809" y="157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3" name="Freeform 3611"/>
            <p:cNvSpPr/>
            <p:nvPr/>
          </p:nvSpPr>
          <p:spPr bwMode="auto">
            <a:xfrm>
              <a:off x="6794" y="15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5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4" name="Freeform 3612"/>
            <p:cNvSpPr/>
            <p:nvPr/>
          </p:nvSpPr>
          <p:spPr bwMode="auto">
            <a:xfrm>
              <a:off x="6857" y="1507"/>
              <a:ext cx="74" cy="57"/>
            </a:xfrm>
            <a:custGeom>
              <a:avLst/>
              <a:gdLst>
                <a:gd name="T0" fmla="*/ 49 w 49"/>
                <a:gd name="T1" fmla="*/ 27 h 38"/>
                <a:gd name="T2" fmla="*/ 37 w 49"/>
                <a:gd name="T3" fmla="*/ 35 h 38"/>
                <a:gd name="T4" fmla="*/ 14 w 49"/>
                <a:gd name="T5" fmla="*/ 27 h 38"/>
                <a:gd name="T6" fmla="*/ 2 w 49"/>
                <a:gd name="T7" fmla="*/ 15 h 38"/>
                <a:gd name="T8" fmla="*/ 4 w 49"/>
                <a:gd name="T9" fmla="*/ 9 h 38"/>
                <a:gd name="T10" fmla="*/ 34 w 49"/>
                <a:gd name="T11" fmla="*/ 5 h 38"/>
                <a:gd name="T12" fmla="*/ 49 w 49"/>
                <a:gd name="T1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49" y="27"/>
                  </a:moveTo>
                  <a:cubicBezTo>
                    <a:pt x="48" y="35"/>
                    <a:pt x="44" y="38"/>
                    <a:pt x="37" y="35"/>
                  </a:cubicBezTo>
                  <a:cubicBezTo>
                    <a:pt x="29" y="33"/>
                    <a:pt x="22" y="30"/>
                    <a:pt x="14" y="27"/>
                  </a:cubicBezTo>
                  <a:cubicBezTo>
                    <a:pt x="9" y="24"/>
                    <a:pt x="6" y="19"/>
                    <a:pt x="2" y="15"/>
                  </a:cubicBezTo>
                  <a:cubicBezTo>
                    <a:pt x="0" y="13"/>
                    <a:pt x="2" y="10"/>
                    <a:pt x="4" y="9"/>
                  </a:cubicBezTo>
                  <a:cubicBezTo>
                    <a:pt x="14" y="2"/>
                    <a:pt x="24" y="0"/>
                    <a:pt x="34" y="5"/>
                  </a:cubicBezTo>
                  <a:cubicBezTo>
                    <a:pt x="45" y="10"/>
                    <a:pt x="49" y="16"/>
                    <a:pt x="49" y="27"/>
                  </a:cubicBezTo>
                  <a:close/>
                </a:path>
              </a:pathLst>
            </a:custGeom>
            <a:solidFill>
              <a:srgbClr val="D8A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5" name="Freeform 3613"/>
            <p:cNvSpPr/>
            <p:nvPr/>
          </p:nvSpPr>
          <p:spPr bwMode="auto">
            <a:xfrm>
              <a:off x="6830" y="1600"/>
              <a:ext cx="111" cy="51"/>
            </a:xfrm>
            <a:custGeom>
              <a:avLst/>
              <a:gdLst>
                <a:gd name="T0" fmla="*/ 0 w 74"/>
                <a:gd name="T1" fmla="*/ 18 h 34"/>
                <a:gd name="T2" fmla="*/ 7 w 74"/>
                <a:gd name="T3" fmla="*/ 15 h 34"/>
                <a:gd name="T4" fmla="*/ 21 w 74"/>
                <a:gd name="T5" fmla="*/ 13 h 34"/>
                <a:gd name="T6" fmla="*/ 15 w 74"/>
                <a:gd name="T7" fmla="*/ 9 h 34"/>
                <a:gd name="T8" fmla="*/ 11 w 74"/>
                <a:gd name="T9" fmla="*/ 1 h 34"/>
                <a:gd name="T10" fmla="*/ 29 w 74"/>
                <a:gd name="T11" fmla="*/ 5 h 34"/>
                <a:gd name="T12" fmla="*/ 58 w 74"/>
                <a:gd name="T13" fmla="*/ 10 h 34"/>
                <a:gd name="T14" fmla="*/ 61 w 74"/>
                <a:gd name="T15" fmla="*/ 10 h 34"/>
                <a:gd name="T16" fmla="*/ 74 w 74"/>
                <a:gd name="T17" fmla="*/ 19 h 34"/>
                <a:gd name="T18" fmla="*/ 66 w 74"/>
                <a:gd name="T19" fmla="*/ 32 h 34"/>
                <a:gd name="T20" fmla="*/ 56 w 74"/>
                <a:gd name="T21" fmla="*/ 31 h 34"/>
                <a:gd name="T22" fmla="*/ 5 w 74"/>
                <a:gd name="T23" fmla="*/ 22 h 34"/>
                <a:gd name="T24" fmla="*/ 3 w 74"/>
                <a:gd name="T25" fmla="*/ 24 h 34"/>
                <a:gd name="T26" fmla="*/ 2 w 74"/>
                <a:gd name="T27" fmla="*/ 24 h 34"/>
                <a:gd name="T28" fmla="*/ 0 w 74"/>
                <a:gd name="T29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4">
                  <a:moveTo>
                    <a:pt x="0" y="18"/>
                  </a:moveTo>
                  <a:cubicBezTo>
                    <a:pt x="1" y="14"/>
                    <a:pt x="4" y="14"/>
                    <a:pt x="7" y="15"/>
                  </a:cubicBezTo>
                  <a:cubicBezTo>
                    <a:pt x="12" y="17"/>
                    <a:pt x="16" y="16"/>
                    <a:pt x="21" y="13"/>
                  </a:cubicBezTo>
                  <a:cubicBezTo>
                    <a:pt x="20" y="10"/>
                    <a:pt x="17" y="9"/>
                    <a:pt x="15" y="9"/>
                  </a:cubicBezTo>
                  <a:cubicBezTo>
                    <a:pt x="10" y="8"/>
                    <a:pt x="10" y="4"/>
                    <a:pt x="11" y="1"/>
                  </a:cubicBezTo>
                  <a:cubicBezTo>
                    <a:pt x="18" y="0"/>
                    <a:pt x="23" y="3"/>
                    <a:pt x="29" y="5"/>
                  </a:cubicBezTo>
                  <a:cubicBezTo>
                    <a:pt x="39" y="9"/>
                    <a:pt x="48" y="11"/>
                    <a:pt x="58" y="10"/>
                  </a:cubicBezTo>
                  <a:cubicBezTo>
                    <a:pt x="59" y="10"/>
                    <a:pt x="60" y="10"/>
                    <a:pt x="61" y="10"/>
                  </a:cubicBezTo>
                  <a:cubicBezTo>
                    <a:pt x="68" y="11"/>
                    <a:pt x="73" y="15"/>
                    <a:pt x="74" y="19"/>
                  </a:cubicBezTo>
                  <a:cubicBezTo>
                    <a:pt x="74" y="22"/>
                    <a:pt x="69" y="31"/>
                    <a:pt x="66" y="32"/>
                  </a:cubicBezTo>
                  <a:cubicBezTo>
                    <a:pt x="62" y="34"/>
                    <a:pt x="59" y="33"/>
                    <a:pt x="56" y="31"/>
                  </a:cubicBezTo>
                  <a:cubicBezTo>
                    <a:pt x="40" y="21"/>
                    <a:pt x="23" y="22"/>
                    <a:pt x="5" y="22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lose/>
                </a:path>
              </a:pathLst>
            </a:custGeom>
            <a:solidFill>
              <a:srgbClr val="DB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6" name="Freeform 3614"/>
            <p:cNvSpPr/>
            <p:nvPr/>
          </p:nvSpPr>
          <p:spPr bwMode="auto">
            <a:xfrm>
              <a:off x="6841" y="139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89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7" name="Freeform 3615"/>
            <p:cNvSpPr/>
            <p:nvPr/>
          </p:nvSpPr>
          <p:spPr bwMode="auto">
            <a:xfrm>
              <a:off x="5896" y="1708"/>
              <a:ext cx="3" cy="11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DBA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8" name="Freeform 3616"/>
            <p:cNvSpPr/>
            <p:nvPr/>
          </p:nvSpPr>
          <p:spPr bwMode="auto">
            <a:xfrm>
              <a:off x="7195" y="3055"/>
              <a:ext cx="231" cy="245"/>
            </a:xfrm>
            <a:custGeom>
              <a:avLst/>
              <a:gdLst>
                <a:gd name="T0" fmla="*/ 152 w 154"/>
                <a:gd name="T1" fmla="*/ 108 h 163"/>
                <a:gd name="T2" fmla="*/ 153 w 154"/>
                <a:gd name="T3" fmla="*/ 112 h 163"/>
                <a:gd name="T4" fmla="*/ 148 w 154"/>
                <a:gd name="T5" fmla="*/ 131 h 163"/>
                <a:gd name="T6" fmla="*/ 98 w 154"/>
                <a:gd name="T7" fmla="*/ 129 h 163"/>
                <a:gd name="T8" fmla="*/ 39 w 154"/>
                <a:gd name="T9" fmla="*/ 151 h 163"/>
                <a:gd name="T10" fmla="*/ 24 w 154"/>
                <a:gd name="T11" fmla="*/ 158 h 163"/>
                <a:gd name="T12" fmla="*/ 16 w 154"/>
                <a:gd name="T13" fmla="*/ 159 h 163"/>
                <a:gd name="T14" fmla="*/ 4 w 154"/>
                <a:gd name="T15" fmla="*/ 160 h 163"/>
                <a:gd name="T16" fmla="*/ 3 w 154"/>
                <a:gd name="T17" fmla="*/ 146 h 163"/>
                <a:gd name="T18" fmla="*/ 15 w 154"/>
                <a:gd name="T19" fmla="*/ 125 h 163"/>
                <a:gd name="T20" fmla="*/ 19 w 154"/>
                <a:gd name="T21" fmla="*/ 118 h 163"/>
                <a:gd name="T22" fmla="*/ 23 w 154"/>
                <a:gd name="T23" fmla="*/ 114 h 163"/>
                <a:gd name="T24" fmla="*/ 59 w 154"/>
                <a:gd name="T25" fmla="*/ 100 h 163"/>
                <a:gd name="T26" fmla="*/ 68 w 154"/>
                <a:gd name="T27" fmla="*/ 96 h 163"/>
                <a:gd name="T28" fmla="*/ 70 w 154"/>
                <a:gd name="T29" fmla="*/ 75 h 163"/>
                <a:gd name="T30" fmla="*/ 65 w 154"/>
                <a:gd name="T31" fmla="*/ 71 h 163"/>
                <a:gd name="T32" fmla="*/ 57 w 154"/>
                <a:gd name="T33" fmla="*/ 56 h 163"/>
                <a:gd name="T34" fmla="*/ 58 w 154"/>
                <a:gd name="T35" fmla="*/ 27 h 163"/>
                <a:gd name="T36" fmla="*/ 66 w 154"/>
                <a:gd name="T37" fmla="*/ 15 h 163"/>
                <a:gd name="T38" fmla="*/ 52 w 154"/>
                <a:gd name="T39" fmla="*/ 5 h 163"/>
                <a:gd name="T40" fmla="*/ 76 w 154"/>
                <a:gd name="T41" fmla="*/ 4 h 163"/>
                <a:gd name="T42" fmla="*/ 77 w 154"/>
                <a:gd name="T43" fmla="*/ 24 h 163"/>
                <a:gd name="T44" fmla="*/ 73 w 154"/>
                <a:gd name="T45" fmla="*/ 35 h 163"/>
                <a:gd name="T46" fmla="*/ 93 w 154"/>
                <a:gd name="T47" fmla="*/ 61 h 163"/>
                <a:gd name="T48" fmla="*/ 102 w 154"/>
                <a:gd name="T49" fmla="*/ 67 h 163"/>
                <a:gd name="T50" fmla="*/ 141 w 154"/>
                <a:gd name="T51" fmla="*/ 73 h 163"/>
                <a:gd name="T52" fmla="*/ 149 w 154"/>
                <a:gd name="T53" fmla="*/ 75 h 163"/>
                <a:gd name="T54" fmla="*/ 152 w 154"/>
                <a:gd name="T55" fmla="*/ 80 h 163"/>
                <a:gd name="T56" fmla="*/ 149 w 154"/>
                <a:gd name="T57" fmla="*/ 104 h 163"/>
                <a:gd name="T58" fmla="*/ 150 w 154"/>
                <a:gd name="T59" fmla="*/ 107 h 163"/>
                <a:gd name="T60" fmla="*/ 152 w 154"/>
                <a:gd name="T61" fmla="*/ 10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63">
                  <a:moveTo>
                    <a:pt x="152" y="108"/>
                  </a:moveTo>
                  <a:cubicBezTo>
                    <a:pt x="153" y="109"/>
                    <a:pt x="154" y="111"/>
                    <a:pt x="153" y="112"/>
                  </a:cubicBezTo>
                  <a:cubicBezTo>
                    <a:pt x="151" y="118"/>
                    <a:pt x="151" y="125"/>
                    <a:pt x="148" y="131"/>
                  </a:cubicBezTo>
                  <a:cubicBezTo>
                    <a:pt x="131" y="130"/>
                    <a:pt x="115" y="126"/>
                    <a:pt x="98" y="129"/>
                  </a:cubicBezTo>
                  <a:cubicBezTo>
                    <a:pt x="77" y="133"/>
                    <a:pt x="57" y="139"/>
                    <a:pt x="39" y="151"/>
                  </a:cubicBezTo>
                  <a:cubicBezTo>
                    <a:pt x="34" y="154"/>
                    <a:pt x="29" y="158"/>
                    <a:pt x="24" y="158"/>
                  </a:cubicBezTo>
                  <a:cubicBezTo>
                    <a:pt x="21" y="158"/>
                    <a:pt x="18" y="156"/>
                    <a:pt x="16" y="159"/>
                  </a:cubicBezTo>
                  <a:cubicBezTo>
                    <a:pt x="12" y="163"/>
                    <a:pt x="8" y="163"/>
                    <a:pt x="4" y="160"/>
                  </a:cubicBezTo>
                  <a:cubicBezTo>
                    <a:pt x="0" y="156"/>
                    <a:pt x="0" y="150"/>
                    <a:pt x="3" y="146"/>
                  </a:cubicBezTo>
                  <a:cubicBezTo>
                    <a:pt x="7" y="139"/>
                    <a:pt x="10" y="132"/>
                    <a:pt x="15" y="125"/>
                  </a:cubicBezTo>
                  <a:cubicBezTo>
                    <a:pt x="16" y="123"/>
                    <a:pt x="18" y="121"/>
                    <a:pt x="19" y="118"/>
                  </a:cubicBezTo>
                  <a:cubicBezTo>
                    <a:pt x="20" y="116"/>
                    <a:pt x="21" y="115"/>
                    <a:pt x="23" y="114"/>
                  </a:cubicBezTo>
                  <a:cubicBezTo>
                    <a:pt x="35" y="108"/>
                    <a:pt x="47" y="103"/>
                    <a:pt x="59" y="100"/>
                  </a:cubicBezTo>
                  <a:cubicBezTo>
                    <a:pt x="63" y="99"/>
                    <a:pt x="66" y="98"/>
                    <a:pt x="68" y="96"/>
                  </a:cubicBezTo>
                  <a:cubicBezTo>
                    <a:pt x="78" y="91"/>
                    <a:pt x="79" y="82"/>
                    <a:pt x="70" y="75"/>
                  </a:cubicBezTo>
                  <a:cubicBezTo>
                    <a:pt x="68" y="74"/>
                    <a:pt x="67" y="72"/>
                    <a:pt x="65" y="71"/>
                  </a:cubicBezTo>
                  <a:cubicBezTo>
                    <a:pt x="58" y="68"/>
                    <a:pt x="56" y="63"/>
                    <a:pt x="57" y="56"/>
                  </a:cubicBezTo>
                  <a:cubicBezTo>
                    <a:pt x="60" y="47"/>
                    <a:pt x="61" y="37"/>
                    <a:pt x="58" y="27"/>
                  </a:cubicBezTo>
                  <a:cubicBezTo>
                    <a:pt x="56" y="21"/>
                    <a:pt x="61" y="18"/>
                    <a:pt x="66" y="15"/>
                  </a:cubicBezTo>
                  <a:cubicBezTo>
                    <a:pt x="62" y="10"/>
                    <a:pt x="52" y="15"/>
                    <a:pt x="52" y="5"/>
                  </a:cubicBezTo>
                  <a:cubicBezTo>
                    <a:pt x="60" y="0"/>
                    <a:pt x="68" y="1"/>
                    <a:pt x="76" y="4"/>
                  </a:cubicBezTo>
                  <a:cubicBezTo>
                    <a:pt x="85" y="8"/>
                    <a:pt x="86" y="19"/>
                    <a:pt x="77" y="24"/>
                  </a:cubicBezTo>
                  <a:cubicBezTo>
                    <a:pt x="71" y="27"/>
                    <a:pt x="72" y="30"/>
                    <a:pt x="73" y="35"/>
                  </a:cubicBezTo>
                  <a:cubicBezTo>
                    <a:pt x="75" y="47"/>
                    <a:pt x="81" y="56"/>
                    <a:pt x="93" y="61"/>
                  </a:cubicBezTo>
                  <a:cubicBezTo>
                    <a:pt x="96" y="62"/>
                    <a:pt x="100" y="64"/>
                    <a:pt x="102" y="67"/>
                  </a:cubicBezTo>
                  <a:cubicBezTo>
                    <a:pt x="114" y="79"/>
                    <a:pt x="127" y="78"/>
                    <a:pt x="141" y="73"/>
                  </a:cubicBezTo>
                  <a:cubicBezTo>
                    <a:pt x="144" y="72"/>
                    <a:pt x="147" y="72"/>
                    <a:pt x="149" y="75"/>
                  </a:cubicBezTo>
                  <a:cubicBezTo>
                    <a:pt x="151" y="77"/>
                    <a:pt x="151" y="78"/>
                    <a:pt x="152" y="80"/>
                  </a:cubicBezTo>
                  <a:cubicBezTo>
                    <a:pt x="152" y="88"/>
                    <a:pt x="152" y="97"/>
                    <a:pt x="149" y="104"/>
                  </a:cubicBezTo>
                  <a:cubicBezTo>
                    <a:pt x="149" y="105"/>
                    <a:pt x="150" y="106"/>
                    <a:pt x="150" y="107"/>
                  </a:cubicBezTo>
                  <a:cubicBezTo>
                    <a:pt x="151" y="107"/>
                    <a:pt x="151" y="108"/>
                    <a:pt x="152" y="108"/>
                  </a:cubicBezTo>
                  <a:close/>
                </a:path>
              </a:pathLst>
            </a:custGeom>
            <a:solidFill>
              <a:srgbClr val="F7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9" name="Freeform 3617"/>
            <p:cNvSpPr/>
            <p:nvPr/>
          </p:nvSpPr>
          <p:spPr bwMode="auto">
            <a:xfrm>
              <a:off x="7010" y="3237"/>
              <a:ext cx="414" cy="207"/>
            </a:xfrm>
            <a:custGeom>
              <a:avLst/>
              <a:gdLst>
                <a:gd name="T0" fmla="*/ 146 w 276"/>
                <a:gd name="T1" fmla="*/ 35 h 138"/>
                <a:gd name="T2" fmla="*/ 197 w 276"/>
                <a:gd name="T3" fmla="*/ 9 h 138"/>
                <a:gd name="T4" fmla="*/ 245 w 276"/>
                <a:gd name="T5" fmla="*/ 4 h 138"/>
                <a:gd name="T6" fmla="*/ 265 w 276"/>
                <a:gd name="T7" fmla="*/ 4 h 138"/>
                <a:gd name="T8" fmla="*/ 271 w 276"/>
                <a:gd name="T9" fmla="*/ 10 h 138"/>
                <a:gd name="T10" fmla="*/ 273 w 276"/>
                <a:gd name="T11" fmla="*/ 19 h 138"/>
                <a:gd name="T12" fmla="*/ 273 w 276"/>
                <a:gd name="T13" fmla="*/ 37 h 138"/>
                <a:gd name="T14" fmla="*/ 265 w 276"/>
                <a:gd name="T15" fmla="*/ 51 h 138"/>
                <a:gd name="T16" fmla="*/ 251 w 276"/>
                <a:gd name="T17" fmla="*/ 42 h 138"/>
                <a:gd name="T18" fmla="*/ 250 w 276"/>
                <a:gd name="T19" fmla="*/ 41 h 138"/>
                <a:gd name="T20" fmla="*/ 224 w 276"/>
                <a:gd name="T21" fmla="*/ 34 h 138"/>
                <a:gd name="T22" fmla="*/ 221 w 276"/>
                <a:gd name="T23" fmla="*/ 34 h 138"/>
                <a:gd name="T24" fmla="*/ 183 w 276"/>
                <a:gd name="T25" fmla="*/ 37 h 138"/>
                <a:gd name="T26" fmla="*/ 165 w 276"/>
                <a:gd name="T27" fmla="*/ 43 h 138"/>
                <a:gd name="T28" fmla="*/ 153 w 276"/>
                <a:gd name="T29" fmla="*/ 47 h 138"/>
                <a:gd name="T30" fmla="*/ 108 w 276"/>
                <a:gd name="T31" fmla="*/ 81 h 138"/>
                <a:gd name="T32" fmla="*/ 58 w 276"/>
                <a:gd name="T33" fmla="*/ 135 h 138"/>
                <a:gd name="T34" fmla="*/ 0 w 276"/>
                <a:gd name="T35" fmla="*/ 129 h 138"/>
                <a:gd name="T36" fmla="*/ 10 w 276"/>
                <a:gd name="T37" fmla="*/ 125 h 138"/>
                <a:gd name="T38" fmla="*/ 41 w 276"/>
                <a:gd name="T39" fmla="*/ 129 h 138"/>
                <a:gd name="T40" fmla="*/ 54 w 276"/>
                <a:gd name="T41" fmla="*/ 123 h 138"/>
                <a:gd name="T42" fmla="*/ 77 w 276"/>
                <a:gd name="T43" fmla="*/ 95 h 138"/>
                <a:gd name="T44" fmla="*/ 118 w 276"/>
                <a:gd name="T45" fmla="*/ 53 h 138"/>
                <a:gd name="T46" fmla="*/ 146 w 276"/>
                <a:gd name="T47" fmla="*/ 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6" h="138">
                  <a:moveTo>
                    <a:pt x="146" y="35"/>
                  </a:moveTo>
                  <a:cubicBezTo>
                    <a:pt x="162" y="24"/>
                    <a:pt x="179" y="14"/>
                    <a:pt x="197" y="9"/>
                  </a:cubicBezTo>
                  <a:cubicBezTo>
                    <a:pt x="213" y="5"/>
                    <a:pt x="229" y="0"/>
                    <a:pt x="245" y="4"/>
                  </a:cubicBezTo>
                  <a:cubicBezTo>
                    <a:pt x="252" y="5"/>
                    <a:pt x="259" y="5"/>
                    <a:pt x="265" y="4"/>
                  </a:cubicBezTo>
                  <a:cubicBezTo>
                    <a:pt x="269" y="4"/>
                    <a:pt x="271" y="6"/>
                    <a:pt x="271" y="10"/>
                  </a:cubicBezTo>
                  <a:cubicBezTo>
                    <a:pt x="271" y="13"/>
                    <a:pt x="271" y="16"/>
                    <a:pt x="273" y="19"/>
                  </a:cubicBezTo>
                  <a:cubicBezTo>
                    <a:pt x="276" y="25"/>
                    <a:pt x="276" y="31"/>
                    <a:pt x="273" y="37"/>
                  </a:cubicBezTo>
                  <a:cubicBezTo>
                    <a:pt x="270" y="41"/>
                    <a:pt x="273" y="49"/>
                    <a:pt x="265" y="51"/>
                  </a:cubicBezTo>
                  <a:cubicBezTo>
                    <a:pt x="261" y="47"/>
                    <a:pt x="257" y="42"/>
                    <a:pt x="251" y="42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44" y="26"/>
                    <a:pt x="233" y="34"/>
                    <a:pt x="224" y="34"/>
                  </a:cubicBezTo>
                  <a:cubicBezTo>
                    <a:pt x="223" y="35"/>
                    <a:pt x="222" y="34"/>
                    <a:pt x="221" y="34"/>
                  </a:cubicBezTo>
                  <a:cubicBezTo>
                    <a:pt x="208" y="29"/>
                    <a:pt x="196" y="34"/>
                    <a:pt x="183" y="37"/>
                  </a:cubicBezTo>
                  <a:cubicBezTo>
                    <a:pt x="177" y="39"/>
                    <a:pt x="172" y="42"/>
                    <a:pt x="165" y="43"/>
                  </a:cubicBezTo>
                  <a:cubicBezTo>
                    <a:pt x="161" y="43"/>
                    <a:pt x="157" y="45"/>
                    <a:pt x="153" y="47"/>
                  </a:cubicBezTo>
                  <a:cubicBezTo>
                    <a:pt x="137" y="57"/>
                    <a:pt x="122" y="67"/>
                    <a:pt x="108" y="81"/>
                  </a:cubicBezTo>
                  <a:cubicBezTo>
                    <a:pt x="91" y="98"/>
                    <a:pt x="75" y="117"/>
                    <a:pt x="58" y="135"/>
                  </a:cubicBezTo>
                  <a:cubicBezTo>
                    <a:pt x="38" y="138"/>
                    <a:pt x="19" y="133"/>
                    <a:pt x="0" y="129"/>
                  </a:cubicBezTo>
                  <a:cubicBezTo>
                    <a:pt x="1" y="122"/>
                    <a:pt x="6" y="124"/>
                    <a:pt x="10" y="125"/>
                  </a:cubicBezTo>
                  <a:cubicBezTo>
                    <a:pt x="20" y="126"/>
                    <a:pt x="30" y="129"/>
                    <a:pt x="41" y="129"/>
                  </a:cubicBezTo>
                  <a:cubicBezTo>
                    <a:pt x="47" y="129"/>
                    <a:pt x="51" y="128"/>
                    <a:pt x="54" y="123"/>
                  </a:cubicBezTo>
                  <a:cubicBezTo>
                    <a:pt x="60" y="112"/>
                    <a:pt x="68" y="104"/>
                    <a:pt x="77" y="95"/>
                  </a:cubicBezTo>
                  <a:cubicBezTo>
                    <a:pt x="92" y="82"/>
                    <a:pt x="103" y="66"/>
                    <a:pt x="118" y="53"/>
                  </a:cubicBezTo>
                  <a:cubicBezTo>
                    <a:pt x="126" y="45"/>
                    <a:pt x="135" y="38"/>
                    <a:pt x="146" y="35"/>
                  </a:cubicBezTo>
                  <a:close/>
                </a:path>
              </a:pathLst>
            </a:custGeom>
            <a:solidFill>
              <a:srgbClr val="FAD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0" name="Freeform 3618"/>
            <p:cNvSpPr/>
            <p:nvPr/>
          </p:nvSpPr>
          <p:spPr bwMode="auto">
            <a:xfrm>
              <a:off x="7376" y="3046"/>
              <a:ext cx="134" cy="176"/>
            </a:xfrm>
            <a:custGeom>
              <a:avLst/>
              <a:gdLst>
                <a:gd name="T0" fmla="*/ 25 w 89"/>
                <a:gd name="T1" fmla="*/ 116 h 117"/>
                <a:gd name="T2" fmla="*/ 27 w 89"/>
                <a:gd name="T3" fmla="*/ 87 h 117"/>
                <a:gd name="T4" fmla="*/ 25 w 89"/>
                <a:gd name="T5" fmla="*/ 60 h 117"/>
                <a:gd name="T6" fmla="*/ 13 w 89"/>
                <a:gd name="T7" fmla="*/ 46 h 117"/>
                <a:gd name="T8" fmla="*/ 3 w 89"/>
                <a:gd name="T9" fmla="*/ 33 h 117"/>
                <a:gd name="T10" fmla="*/ 1 w 89"/>
                <a:gd name="T11" fmla="*/ 17 h 117"/>
                <a:gd name="T12" fmla="*/ 14 w 89"/>
                <a:gd name="T13" fmla="*/ 20 h 117"/>
                <a:gd name="T14" fmla="*/ 33 w 89"/>
                <a:gd name="T15" fmla="*/ 36 h 117"/>
                <a:gd name="T16" fmla="*/ 41 w 89"/>
                <a:gd name="T17" fmla="*/ 33 h 117"/>
                <a:gd name="T18" fmla="*/ 61 w 89"/>
                <a:gd name="T19" fmla="*/ 6 h 117"/>
                <a:gd name="T20" fmla="*/ 83 w 89"/>
                <a:gd name="T21" fmla="*/ 4 h 117"/>
                <a:gd name="T22" fmla="*/ 89 w 89"/>
                <a:gd name="T23" fmla="*/ 27 h 117"/>
                <a:gd name="T24" fmla="*/ 54 w 89"/>
                <a:gd name="T25" fmla="*/ 54 h 117"/>
                <a:gd name="T26" fmla="*/ 41 w 89"/>
                <a:gd name="T27" fmla="*/ 77 h 117"/>
                <a:gd name="T28" fmla="*/ 35 w 89"/>
                <a:gd name="T29" fmla="*/ 100 h 117"/>
                <a:gd name="T30" fmla="*/ 31 w 89"/>
                <a:gd name="T31" fmla="*/ 114 h 117"/>
                <a:gd name="T32" fmla="*/ 29 w 89"/>
                <a:gd name="T33" fmla="*/ 116 h 117"/>
                <a:gd name="T34" fmla="*/ 25 w 89"/>
                <a:gd name="T35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17">
                  <a:moveTo>
                    <a:pt x="25" y="116"/>
                  </a:moveTo>
                  <a:cubicBezTo>
                    <a:pt x="24" y="106"/>
                    <a:pt x="28" y="97"/>
                    <a:pt x="27" y="87"/>
                  </a:cubicBezTo>
                  <a:cubicBezTo>
                    <a:pt x="28" y="78"/>
                    <a:pt x="27" y="69"/>
                    <a:pt x="25" y="60"/>
                  </a:cubicBezTo>
                  <a:cubicBezTo>
                    <a:pt x="24" y="54"/>
                    <a:pt x="21" y="48"/>
                    <a:pt x="13" y="46"/>
                  </a:cubicBezTo>
                  <a:cubicBezTo>
                    <a:pt x="7" y="44"/>
                    <a:pt x="4" y="39"/>
                    <a:pt x="3" y="33"/>
                  </a:cubicBezTo>
                  <a:cubicBezTo>
                    <a:pt x="3" y="28"/>
                    <a:pt x="0" y="23"/>
                    <a:pt x="1" y="17"/>
                  </a:cubicBezTo>
                  <a:cubicBezTo>
                    <a:pt x="6" y="11"/>
                    <a:pt x="11" y="16"/>
                    <a:pt x="14" y="20"/>
                  </a:cubicBezTo>
                  <a:cubicBezTo>
                    <a:pt x="18" y="28"/>
                    <a:pt x="26" y="31"/>
                    <a:pt x="33" y="36"/>
                  </a:cubicBezTo>
                  <a:cubicBezTo>
                    <a:pt x="37" y="39"/>
                    <a:pt x="40" y="38"/>
                    <a:pt x="41" y="33"/>
                  </a:cubicBezTo>
                  <a:cubicBezTo>
                    <a:pt x="45" y="22"/>
                    <a:pt x="52" y="14"/>
                    <a:pt x="61" y="6"/>
                  </a:cubicBezTo>
                  <a:cubicBezTo>
                    <a:pt x="69" y="0"/>
                    <a:pt x="75" y="0"/>
                    <a:pt x="83" y="4"/>
                  </a:cubicBezTo>
                  <a:cubicBezTo>
                    <a:pt x="83" y="13"/>
                    <a:pt x="87" y="20"/>
                    <a:pt x="89" y="27"/>
                  </a:cubicBezTo>
                  <a:cubicBezTo>
                    <a:pt x="78" y="37"/>
                    <a:pt x="66" y="46"/>
                    <a:pt x="54" y="54"/>
                  </a:cubicBezTo>
                  <a:cubicBezTo>
                    <a:pt x="46" y="59"/>
                    <a:pt x="41" y="68"/>
                    <a:pt x="41" y="77"/>
                  </a:cubicBezTo>
                  <a:cubicBezTo>
                    <a:pt x="35" y="84"/>
                    <a:pt x="35" y="92"/>
                    <a:pt x="35" y="100"/>
                  </a:cubicBezTo>
                  <a:cubicBezTo>
                    <a:pt x="35" y="105"/>
                    <a:pt x="32" y="109"/>
                    <a:pt x="31" y="114"/>
                  </a:cubicBezTo>
                  <a:cubicBezTo>
                    <a:pt x="30" y="115"/>
                    <a:pt x="30" y="115"/>
                    <a:pt x="29" y="116"/>
                  </a:cubicBezTo>
                  <a:cubicBezTo>
                    <a:pt x="28" y="117"/>
                    <a:pt x="26" y="117"/>
                    <a:pt x="25" y="116"/>
                  </a:cubicBezTo>
                  <a:close/>
                </a:path>
              </a:pathLst>
            </a:custGeom>
            <a:solidFill>
              <a:srgbClr val="EF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1" name="Freeform 3619"/>
            <p:cNvSpPr/>
            <p:nvPr/>
          </p:nvSpPr>
          <p:spPr bwMode="auto">
            <a:xfrm>
              <a:off x="7373" y="3292"/>
              <a:ext cx="81" cy="80"/>
            </a:xfrm>
            <a:custGeom>
              <a:avLst/>
              <a:gdLst>
                <a:gd name="T0" fmla="*/ 23 w 54"/>
                <a:gd name="T1" fmla="*/ 13 h 53"/>
                <a:gd name="T2" fmla="*/ 31 w 54"/>
                <a:gd name="T3" fmla="*/ 0 h 53"/>
                <a:gd name="T4" fmla="*/ 27 w 54"/>
                <a:gd name="T5" fmla="*/ 17 h 53"/>
                <a:gd name="T6" fmla="*/ 31 w 54"/>
                <a:gd name="T7" fmla="*/ 25 h 53"/>
                <a:gd name="T8" fmla="*/ 52 w 54"/>
                <a:gd name="T9" fmla="*/ 34 h 53"/>
                <a:gd name="T10" fmla="*/ 52 w 54"/>
                <a:gd name="T11" fmla="*/ 34 h 53"/>
                <a:gd name="T12" fmla="*/ 54 w 54"/>
                <a:gd name="T13" fmla="*/ 36 h 53"/>
                <a:gd name="T14" fmla="*/ 44 w 54"/>
                <a:gd name="T15" fmla="*/ 46 h 53"/>
                <a:gd name="T16" fmla="*/ 35 w 54"/>
                <a:gd name="T17" fmla="*/ 39 h 53"/>
                <a:gd name="T18" fmla="*/ 24 w 54"/>
                <a:gd name="T19" fmla="*/ 42 h 53"/>
                <a:gd name="T20" fmla="*/ 8 w 54"/>
                <a:gd name="T21" fmla="*/ 51 h 53"/>
                <a:gd name="T22" fmla="*/ 0 w 54"/>
                <a:gd name="T23" fmla="*/ 50 h 53"/>
                <a:gd name="T24" fmla="*/ 0 w 54"/>
                <a:gd name="T25" fmla="*/ 48 h 53"/>
                <a:gd name="T26" fmla="*/ 8 w 54"/>
                <a:gd name="T27" fmla="*/ 36 h 53"/>
                <a:gd name="T28" fmla="*/ 10 w 54"/>
                <a:gd name="T29" fmla="*/ 34 h 53"/>
                <a:gd name="T30" fmla="*/ 10 w 54"/>
                <a:gd name="T31" fmla="*/ 34 h 53"/>
                <a:gd name="T32" fmla="*/ 17 w 54"/>
                <a:gd name="T33" fmla="*/ 18 h 53"/>
                <a:gd name="T34" fmla="*/ 23 w 54"/>
                <a:gd name="T3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3">
                  <a:moveTo>
                    <a:pt x="23" y="13"/>
                  </a:moveTo>
                  <a:cubicBezTo>
                    <a:pt x="27" y="10"/>
                    <a:pt x="28" y="4"/>
                    <a:pt x="31" y="0"/>
                  </a:cubicBezTo>
                  <a:cubicBezTo>
                    <a:pt x="32" y="6"/>
                    <a:pt x="30" y="12"/>
                    <a:pt x="27" y="17"/>
                  </a:cubicBezTo>
                  <a:cubicBezTo>
                    <a:pt x="25" y="22"/>
                    <a:pt x="26" y="24"/>
                    <a:pt x="31" y="25"/>
                  </a:cubicBezTo>
                  <a:cubicBezTo>
                    <a:pt x="39" y="26"/>
                    <a:pt x="46" y="30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5"/>
                    <a:pt x="53" y="36"/>
                    <a:pt x="54" y="36"/>
                  </a:cubicBezTo>
                  <a:cubicBezTo>
                    <a:pt x="53" y="46"/>
                    <a:pt x="52" y="47"/>
                    <a:pt x="44" y="46"/>
                  </a:cubicBezTo>
                  <a:cubicBezTo>
                    <a:pt x="41" y="44"/>
                    <a:pt x="38" y="41"/>
                    <a:pt x="35" y="39"/>
                  </a:cubicBezTo>
                  <a:cubicBezTo>
                    <a:pt x="30" y="37"/>
                    <a:pt x="27" y="38"/>
                    <a:pt x="24" y="42"/>
                  </a:cubicBezTo>
                  <a:cubicBezTo>
                    <a:pt x="20" y="47"/>
                    <a:pt x="14" y="50"/>
                    <a:pt x="8" y="51"/>
                  </a:cubicBezTo>
                  <a:cubicBezTo>
                    <a:pt x="5" y="52"/>
                    <a:pt x="2" y="53"/>
                    <a:pt x="0" y="50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2" y="44"/>
                    <a:pt x="8" y="42"/>
                    <a:pt x="8" y="36"/>
                  </a:cubicBezTo>
                  <a:cubicBezTo>
                    <a:pt x="9" y="36"/>
                    <a:pt x="9" y="35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5" y="30"/>
                    <a:pt x="18" y="25"/>
                    <a:pt x="17" y="18"/>
                  </a:cubicBezTo>
                  <a:cubicBezTo>
                    <a:pt x="18" y="15"/>
                    <a:pt x="20" y="13"/>
                    <a:pt x="23" y="13"/>
                  </a:cubicBezTo>
                  <a:close/>
                </a:path>
              </a:pathLst>
            </a:custGeom>
            <a:solidFill>
              <a:srgbClr val="F6C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2" name="Freeform 3620"/>
            <p:cNvSpPr/>
            <p:nvPr/>
          </p:nvSpPr>
          <p:spPr bwMode="auto">
            <a:xfrm>
              <a:off x="7577" y="1137"/>
              <a:ext cx="84" cy="78"/>
            </a:xfrm>
            <a:custGeom>
              <a:avLst/>
              <a:gdLst>
                <a:gd name="T0" fmla="*/ 54 w 56"/>
                <a:gd name="T1" fmla="*/ 5 h 52"/>
                <a:gd name="T2" fmla="*/ 50 w 56"/>
                <a:gd name="T3" fmla="*/ 12 h 52"/>
                <a:gd name="T4" fmla="*/ 50 w 56"/>
                <a:gd name="T5" fmla="*/ 25 h 52"/>
                <a:gd name="T6" fmla="*/ 42 w 56"/>
                <a:gd name="T7" fmla="*/ 45 h 52"/>
                <a:gd name="T8" fmla="*/ 19 w 56"/>
                <a:gd name="T9" fmla="*/ 51 h 52"/>
                <a:gd name="T10" fmla="*/ 12 w 56"/>
                <a:gd name="T11" fmla="*/ 52 h 52"/>
                <a:gd name="T12" fmla="*/ 2 w 56"/>
                <a:gd name="T13" fmla="*/ 40 h 52"/>
                <a:gd name="T14" fmla="*/ 3 w 56"/>
                <a:gd name="T15" fmla="*/ 37 h 52"/>
                <a:gd name="T16" fmla="*/ 19 w 56"/>
                <a:gd name="T17" fmla="*/ 17 h 52"/>
                <a:gd name="T18" fmla="*/ 46 w 56"/>
                <a:gd name="T19" fmla="*/ 1 h 52"/>
                <a:gd name="T20" fmla="*/ 54 w 56"/>
                <a:gd name="T21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2">
                  <a:moveTo>
                    <a:pt x="54" y="5"/>
                  </a:moveTo>
                  <a:cubicBezTo>
                    <a:pt x="52" y="6"/>
                    <a:pt x="51" y="9"/>
                    <a:pt x="50" y="12"/>
                  </a:cubicBezTo>
                  <a:cubicBezTo>
                    <a:pt x="47" y="16"/>
                    <a:pt x="47" y="20"/>
                    <a:pt x="50" y="25"/>
                  </a:cubicBezTo>
                  <a:cubicBezTo>
                    <a:pt x="56" y="34"/>
                    <a:pt x="53" y="42"/>
                    <a:pt x="42" y="45"/>
                  </a:cubicBezTo>
                  <a:cubicBezTo>
                    <a:pt x="35" y="47"/>
                    <a:pt x="27" y="48"/>
                    <a:pt x="19" y="51"/>
                  </a:cubicBezTo>
                  <a:cubicBezTo>
                    <a:pt x="17" y="52"/>
                    <a:pt x="14" y="52"/>
                    <a:pt x="12" y="52"/>
                  </a:cubicBezTo>
                  <a:cubicBezTo>
                    <a:pt x="3" y="52"/>
                    <a:pt x="0" y="49"/>
                    <a:pt x="2" y="40"/>
                  </a:cubicBezTo>
                  <a:cubicBezTo>
                    <a:pt x="2" y="39"/>
                    <a:pt x="2" y="38"/>
                    <a:pt x="3" y="37"/>
                  </a:cubicBezTo>
                  <a:cubicBezTo>
                    <a:pt x="9" y="31"/>
                    <a:pt x="13" y="24"/>
                    <a:pt x="19" y="17"/>
                  </a:cubicBezTo>
                  <a:cubicBezTo>
                    <a:pt x="26" y="8"/>
                    <a:pt x="36" y="4"/>
                    <a:pt x="46" y="1"/>
                  </a:cubicBezTo>
                  <a:cubicBezTo>
                    <a:pt x="50" y="0"/>
                    <a:pt x="53" y="1"/>
                    <a:pt x="54" y="5"/>
                  </a:cubicBezTo>
                  <a:close/>
                </a:path>
              </a:pathLst>
            </a:custGeom>
            <a:solidFill>
              <a:srgbClr val="C1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3" name="Freeform 3621"/>
            <p:cNvSpPr/>
            <p:nvPr/>
          </p:nvSpPr>
          <p:spPr bwMode="auto">
            <a:xfrm>
              <a:off x="7676" y="1123"/>
              <a:ext cx="12" cy="3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2 h 2"/>
                <a:gd name="T4" fmla="*/ 0 w 8"/>
                <a:gd name="T5" fmla="*/ 0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CE9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974" name="Group 3823"/>
          <p:cNvGrpSpPr/>
          <p:nvPr userDrawn="1"/>
        </p:nvGrpSpPr>
        <p:grpSpPr bwMode="auto">
          <a:xfrm>
            <a:off x="1628686" y="1416050"/>
            <a:ext cx="3254375" cy="4714875"/>
            <a:chOff x="5767" y="892"/>
            <a:chExt cx="2050" cy="2970"/>
          </a:xfrm>
        </p:grpSpPr>
        <p:sp>
          <p:nvSpPr>
            <p:cNvPr id="7975" name="Freeform 3623"/>
            <p:cNvSpPr/>
            <p:nvPr/>
          </p:nvSpPr>
          <p:spPr bwMode="auto">
            <a:xfrm>
              <a:off x="6806" y="1363"/>
              <a:ext cx="107" cy="35"/>
            </a:xfrm>
            <a:custGeom>
              <a:avLst/>
              <a:gdLst>
                <a:gd name="T0" fmla="*/ 25 w 71"/>
                <a:gd name="T1" fmla="*/ 17 h 23"/>
                <a:gd name="T2" fmla="*/ 12 w 71"/>
                <a:gd name="T3" fmla="*/ 21 h 23"/>
                <a:gd name="T4" fmla="*/ 0 w 71"/>
                <a:gd name="T5" fmla="*/ 22 h 23"/>
                <a:gd name="T6" fmla="*/ 4 w 71"/>
                <a:gd name="T7" fmla="*/ 16 h 23"/>
                <a:gd name="T8" fmla="*/ 42 w 71"/>
                <a:gd name="T9" fmla="*/ 1 h 23"/>
                <a:gd name="T10" fmla="*/ 62 w 71"/>
                <a:gd name="T11" fmla="*/ 1 h 23"/>
                <a:gd name="T12" fmla="*/ 68 w 71"/>
                <a:gd name="T13" fmla="*/ 4 h 23"/>
                <a:gd name="T14" fmla="*/ 67 w 71"/>
                <a:gd name="T15" fmla="*/ 10 h 23"/>
                <a:gd name="T16" fmla="*/ 58 w 71"/>
                <a:gd name="T17" fmla="*/ 11 h 23"/>
                <a:gd name="T18" fmla="*/ 33 w 71"/>
                <a:gd name="T19" fmla="*/ 13 h 23"/>
                <a:gd name="T20" fmla="*/ 25 w 71"/>
                <a:gd name="T2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3">
                  <a:moveTo>
                    <a:pt x="25" y="17"/>
                  </a:moveTo>
                  <a:cubicBezTo>
                    <a:pt x="20" y="16"/>
                    <a:pt x="16" y="20"/>
                    <a:pt x="12" y="21"/>
                  </a:cubicBezTo>
                  <a:cubicBezTo>
                    <a:pt x="8" y="20"/>
                    <a:pt x="4" y="23"/>
                    <a:pt x="0" y="22"/>
                  </a:cubicBezTo>
                  <a:cubicBezTo>
                    <a:pt x="0" y="18"/>
                    <a:pt x="3" y="17"/>
                    <a:pt x="4" y="16"/>
                  </a:cubicBezTo>
                  <a:cubicBezTo>
                    <a:pt x="16" y="7"/>
                    <a:pt x="29" y="4"/>
                    <a:pt x="42" y="1"/>
                  </a:cubicBezTo>
                  <a:cubicBezTo>
                    <a:pt x="49" y="0"/>
                    <a:pt x="56" y="0"/>
                    <a:pt x="62" y="1"/>
                  </a:cubicBezTo>
                  <a:cubicBezTo>
                    <a:pt x="64" y="2"/>
                    <a:pt x="67" y="2"/>
                    <a:pt x="68" y="4"/>
                  </a:cubicBezTo>
                  <a:cubicBezTo>
                    <a:pt x="71" y="6"/>
                    <a:pt x="70" y="9"/>
                    <a:pt x="67" y="10"/>
                  </a:cubicBezTo>
                  <a:cubicBezTo>
                    <a:pt x="64" y="11"/>
                    <a:pt x="61" y="11"/>
                    <a:pt x="58" y="11"/>
                  </a:cubicBezTo>
                  <a:cubicBezTo>
                    <a:pt x="50" y="10"/>
                    <a:pt x="41" y="13"/>
                    <a:pt x="33" y="13"/>
                  </a:cubicBezTo>
                  <a:cubicBezTo>
                    <a:pt x="30" y="14"/>
                    <a:pt x="27" y="15"/>
                    <a:pt x="25" y="17"/>
                  </a:cubicBezTo>
                  <a:close/>
                </a:path>
              </a:pathLst>
            </a:custGeom>
            <a:solidFill>
              <a:srgbClr val="BE8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6" name="Freeform 3624"/>
            <p:cNvSpPr/>
            <p:nvPr/>
          </p:nvSpPr>
          <p:spPr bwMode="auto">
            <a:xfrm>
              <a:off x="6767" y="1383"/>
              <a:ext cx="45" cy="48"/>
            </a:xfrm>
            <a:custGeom>
              <a:avLst/>
              <a:gdLst>
                <a:gd name="T0" fmla="*/ 11 w 30"/>
                <a:gd name="T1" fmla="*/ 29 h 32"/>
                <a:gd name="T2" fmla="*/ 5 w 30"/>
                <a:gd name="T3" fmla="*/ 32 h 32"/>
                <a:gd name="T4" fmla="*/ 5 w 30"/>
                <a:gd name="T5" fmla="*/ 20 h 32"/>
                <a:gd name="T6" fmla="*/ 19 w 30"/>
                <a:gd name="T7" fmla="*/ 4 h 32"/>
                <a:gd name="T8" fmla="*/ 24 w 30"/>
                <a:gd name="T9" fmla="*/ 0 h 32"/>
                <a:gd name="T10" fmla="*/ 28 w 30"/>
                <a:gd name="T11" fmla="*/ 0 h 32"/>
                <a:gd name="T12" fmla="*/ 21 w 30"/>
                <a:gd name="T13" fmla="*/ 8 h 32"/>
                <a:gd name="T14" fmla="*/ 18 w 30"/>
                <a:gd name="T15" fmla="*/ 14 h 32"/>
                <a:gd name="T16" fmla="*/ 24 w 30"/>
                <a:gd name="T17" fmla="*/ 14 h 32"/>
                <a:gd name="T18" fmla="*/ 30 w 30"/>
                <a:gd name="T19" fmla="*/ 13 h 32"/>
                <a:gd name="T20" fmla="*/ 18 w 30"/>
                <a:gd name="T21" fmla="*/ 20 h 32"/>
                <a:gd name="T22" fmla="*/ 11 w 30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11" y="29"/>
                  </a:moveTo>
                  <a:cubicBezTo>
                    <a:pt x="9" y="31"/>
                    <a:pt x="7" y="32"/>
                    <a:pt x="5" y="32"/>
                  </a:cubicBezTo>
                  <a:cubicBezTo>
                    <a:pt x="0" y="28"/>
                    <a:pt x="0" y="26"/>
                    <a:pt x="5" y="20"/>
                  </a:cubicBezTo>
                  <a:cubicBezTo>
                    <a:pt x="10" y="15"/>
                    <a:pt x="15" y="11"/>
                    <a:pt x="19" y="4"/>
                  </a:cubicBezTo>
                  <a:cubicBezTo>
                    <a:pt x="21" y="3"/>
                    <a:pt x="23" y="2"/>
                    <a:pt x="24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26" y="3"/>
                    <a:pt x="23" y="5"/>
                    <a:pt x="21" y="8"/>
                  </a:cubicBezTo>
                  <a:cubicBezTo>
                    <a:pt x="20" y="9"/>
                    <a:pt x="16" y="11"/>
                    <a:pt x="18" y="14"/>
                  </a:cubicBezTo>
                  <a:cubicBezTo>
                    <a:pt x="20" y="16"/>
                    <a:pt x="22" y="15"/>
                    <a:pt x="24" y="14"/>
                  </a:cubicBezTo>
                  <a:cubicBezTo>
                    <a:pt x="26" y="14"/>
                    <a:pt x="28" y="14"/>
                    <a:pt x="30" y="13"/>
                  </a:cubicBezTo>
                  <a:cubicBezTo>
                    <a:pt x="27" y="17"/>
                    <a:pt x="22" y="18"/>
                    <a:pt x="18" y="20"/>
                  </a:cubicBezTo>
                  <a:cubicBezTo>
                    <a:pt x="15" y="22"/>
                    <a:pt x="11" y="24"/>
                    <a:pt x="11" y="29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7" name="Freeform 3625"/>
            <p:cNvSpPr/>
            <p:nvPr/>
          </p:nvSpPr>
          <p:spPr bwMode="auto">
            <a:xfrm>
              <a:off x="6812" y="1399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C49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8" name="Freeform 3626"/>
            <p:cNvSpPr/>
            <p:nvPr/>
          </p:nvSpPr>
          <p:spPr bwMode="auto">
            <a:xfrm>
              <a:off x="6746" y="144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1A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9" name="Freeform 3627"/>
            <p:cNvSpPr/>
            <p:nvPr/>
          </p:nvSpPr>
          <p:spPr bwMode="auto">
            <a:xfrm>
              <a:off x="6694" y="333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D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0" name="Freeform 3628"/>
            <p:cNvSpPr/>
            <p:nvPr/>
          </p:nvSpPr>
          <p:spPr bwMode="auto">
            <a:xfrm>
              <a:off x="6685" y="1896"/>
              <a:ext cx="18" cy="28"/>
            </a:xfrm>
            <a:custGeom>
              <a:avLst/>
              <a:gdLst>
                <a:gd name="T0" fmla="*/ 4 w 12"/>
                <a:gd name="T1" fmla="*/ 0 h 19"/>
                <a:gd name="T2" fmla="*/ 10 w 12"/>
                <a:gd name="T3" fmla="*/ 13 h 19"/>
                <a:gd name="T4" fmla="*/ 10 w 12"/>
                <a:gd name="T5" fmla="*/ 18 h 19"/>
                <a:gd name="T6" fmla="*/ 5 w 12"/>
                <a:gd name="T7" fmla="*/ 15 h 19"/>
                <a:gd name="T8" fmla="*/ 4 w 12"/>
                <a:gd name="T9" fmla="*/ 13 h 19"/>
                <a:gd name="T10" fmla="*/ 1 w 12"/>
                <a:gd name="T11" fmla="*/ 5 h 19"/>
                <a:gd name="T12" fmla="*/ 4 w 1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4" y="0"/>
                  </a:moveTo>
                  <a:cubicBezTo>
                    <a:pt x="6" y="4"/>
                    <a:pt x="8" y="8"/>
                    <a:pt x="10" y="13"/>
                  </a:cubicBezTo>
                  <a:cubicBezTo>
                    <a:pt x="11" y="14"/>
                    <a:pt x="12" y="17"/>
                    <a:pt x="10" y="18"/>
                  </a:cubicBezTo>
                  <a:cubicBezTo>
                    <a:pt x="7" y="19"/>
                    <a:pt x="6" y="17"/>
                    <a:pt x="5" y="15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3" y="10"/>
                    <a:pt x="2" y="8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DE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1" name="Freeform 3629"/>
            <p:cNvSpPr/>
            <p:nvPr/>
          </p:nvSpPr>
          <p:spPr bwMode="auto">
            <a:xfrm>
              <a:off x="6697" y="1941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6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2" name="Freeform 3630"/>
            <p:cNvSpPr/>
            <p:nvPr/>
          </p:nvSpPr>
          <p:spPr bwMode="auto">
            <a:xfrm>
              <a:off x="6700" y="1824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CC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3" name="Freeform 3631"/>
            <p:cNvSpPr/>
            <p:nvPr/>
          </p:nvSpPr>
          <p:spPr bwMode="auto">
            <a:xfrm>
              <a:off x="6763" y="1804"/>
              <a:ext cx="87" cy="122"/>
            </a:xfrm>
            <a:custGeom>
              <a:avLst/>
              <a:gdLst>
                <a:gd name="T0" fmla="*/ 23 w 58"/>
                <a:gd name="T1" fmla="*/ 55 h 81"/>
                <a:gd name="T2" fmla="*/ 23 w 58"/>
                <a:gd name="T3" fmla="*/ 51 h 81"/>
                <a:gd name="T4" fmla="*/ 28 w 58"/>
                <a:gd name="T5" fmla="*/ 45 h 81"/>
                <a:gd name="T6" fmla="*/ 28 w 58"/>
                <a:gd name="T7" fmla="*/ 45 h 81"/>
                <a:gd name="T8" fmla="*/ 30 w 58"/>
                <a:gd name="T9" fmla="*/ 49 h 81"/>
                <a:gd name="T10" fmla="*/ 26 w 58"/>
                <a:gd name="T11" fmla="*/ 46 h 81"/>
                <a:gd name="T12" fmla="*/ 19 w 58"/>
                <a:gd name="T13" fmla="*/ 38 h 81"/>
                <a:gd name="T14" fmla="*/ 11 w 58"/>
                <a:gd name="T15" fmla="*/ 22 h 81"/>
                <a:gd name="T16" fmla="*/ 0 w 58"/>
                <a:gd name="T17" fmla="*/ 7 h 81"/>
                <a:gd name="T18" fmla="*/ 1 w 58"/>
                <a:gd name="T19" fmla="*/ 3 h 81"/>
                <a:gd name="T20" fmla="*/ 14 w 58"/>
                <a:gd name="T21" fmla="*/ 8 h 81"/>
                <a:gd name="T22" fmla="*/ 27 w 58"/>
                <a:gd name="T23" fmla="*/ 25 h 81"/>
                <a:gd name="T24" fmla="*/ 37 w 58"/>
                <a:gd name="T25" fmla="*/ 34 h 81"/>
                <a:gd name="T26" fmla="*/ 49 w 58"/>
                <a:gd name="T27" fmla="*/ 55 h 81"/>
                <a:gd name="T28" fmla="*/ 49 w 58"/>
                <a:gd name="T29" fmla="*/ 49 h 81"/>
                <a:gd name="T30" fmla="*/ 41 w 58"/>
                <a:gd name="T31" fmla="*/ 32 h 81"/>
                <a:gd name="T32" fmla="*/ 43 w 58"/>
                <a:gd name="T33" fmla="*/ 24 h 81"/>
                <a:gd name="T34" fmla="*/ 43 w 58"/>
                <a:gd name="T35" fmla="*/ 24 h 81"/>
                <a:gd name="T36" fmla="*/ 44 w 58"/>
                <a:gd name="T37" fmla="*/ 26 h 81"/>
                <a:gd name="T38" fmla="*/ 45 w 58"/>
                <a:gd name="T39" fmla="*/ 28 h 81"/>
                <a:gd name="T40" fmla="*/ 47 w 58"/>
                <a:gd name="T41" fmla="*/ 29 h 81"/>
                <a:gd name="T42" fmla="*/ 48 w 58"/>
                <a:gd name="T43" fmla="*/ 32 h 81"/>
                <a:gd name="T44" fmla="*/ 48 w 58"/>
                <a:gd name="T45" fmla="*/ 32 h 81"/>
                <a:gd name="T46" fmla="*/ 56 w 58"/>
                <a:gd name="T47" fmla="*/ 51 h 81"/>
                <a:gd name="T48" fmla="*/ 56 w 58"/>
                <a:gd name="T49" fmla="*/ 59 h 81"/>
                <a:gd name="T50" fmla="*/ 56 w 58"/>
                <a:gd name="T51" fmla="*/ 64 h 81"/>
                <a:gd name="T52" fmla="*/ 41 w 58"/>
                <a:gd name="T53" fmla="*/ 80 h 81"/>
                <a:gd name="T54" fmla="*/ 23 w 58"/>
                <a:gd name="T55" fmla="*/ 68 h 81"/>
                <a:gd name="T56" fmla="*/ 23 w 58"/>
                <a:gd name="T57" fmla="*/ 64 h 81"/>
                <a:gd name="T58" fmla="*/ 23 w 58"/>
                <a:gd name="T59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81">
                  <a:moveTo>
                    <a:pt x="23" y="55"/>
                  </a:moveTo>
                  <a:cubicBezTo>
                    <a:pt x="23" y="54"/>
                    <a:pt x="23" y="52"/>
                    <a:pt x="23" y="51"/>
                  </a:cubicBezTo>
                  <a:cubicBezTo>
                    <a:pt x="23" y="48"/>
                    <a:pt x="25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0" y="46"/>
                    <a:pt x="30" y="47"/>
                    <a:pt x="30" y="49"/>
                  </a:cubicBezTo>
                  <a:cubicBezTo>
                    <a:pt x="30" y="47"/>
                    <a:pt x="30" y="43"/>
                    <a:pt x="26" y="46"/>
                  </a:cubicBezTo>
                  <a:cubicBezTo>
                    <a:pt x="22" y="45"/>
                    <a:pt x="20" y="41"/>
                    <a:pt x="19" y="38"/>
                  </a:cubicBezTo>
                  <a:cubicBezTo>
                    <a:pt x="17" y="33"/>
                    <a:pt x="14" y="28"/>
                    <a:pt x="11" y="22"/>
                  </a:cubicBezTo>
                  <a:cubicBezTo>
                    <a:pt x="8" y="17"/>
                    <a:pt x="1" y="14"/>
                    <a:pt x="0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8" y="0"/>
                    <a:pt x="11" y="5"/>
                    <a:pt x="14" y="8"/>
                  </a:cubicBezTo>
                  <a:cubicBezTo>
                    <a:pt x="19" y="14"/>
                    <a:pt x="23" y="19"/>
                    <a:pt x="27" y="25"/>
                  </a:cubicBezTo>
                  <a:cubicBezTo>
                    <a:pt x="30" y="29"/>
                    <a:pt x="31" y="33"/>
                    <a:pt x="37" y="34"/>
                  </a:cubicBezTo>
                  <a:cubicBezTo>
                    <a:pt x="42" y="40"/>
                    <a:pt x="43" y="48"/>
                    <a:pt x="49" y="55"/>
                  </a:cubicBezTo>
                  <a:cubicBezTo>
                    <a:pt x="51" y="52"/>
                    <a:pt x="50" y="50"/>
                    <a:pt x="49" y="49"/>
                  </a:cubicBezTo>
                  <a:cubicBezTo>
                    <a:pt x="46" y="43"/>
                    <a:pt x="44" y="38"/>
                    <a:pt x="41" y="32"/>
                  </a:cubicBezTo>
                  <a:cubicBezTo>
                    <a:pt x="39" y="29"/>
                    <a:pt x="39" y="26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4" y="25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47" y="30"/>
                    <a:pt x="48" y="31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1" y="38"/>
                    <a:pt x="53" y="45"/>
                    <a:pt x="56" y="51"/>
                  </a:cubicBezTo>
                  <a:cubicBezTo>
                    <a:pt x="56" y="54"/>
                    <a:pt x="56" y="56"/>
                    <a:pt x="56" y="59"/>
                  </a:cubicBezTo>
                  <a:cubicBezTo>
                    <a:pt x="55" y="61"/>
                    <a:pt x="55" y="62"/>
                    <a:pt x="56" y="64"/>
                  </a:cubicBezTo>
                  <a:cubicBezTo>
                    <a:pt x="58" y="76"/>
                    <a:pt x="53" y="81"/>
                    <a:pt x="41" y="80"/>
                  </a:cubicBezTo>
                  <a:cubicBezTo>
                    <a:pt x="33" y="79"/>
                    <a:pt x="25" y="79"/>
                    <a:pt x="23" y="68"/>
                  </a:cubicBezTo>
                  <a:cubicBezTo>
                    <a:pt x="23" y="67"/>
                    <a:pt x="23" y="66"/>
                    <a:pt x="23" y="64"/>
                  </a:cubicBezTo>
                  <a:cubicBezTo>
                    <a:pt x="21" y="61"/>
                    <a:pt x="22" y="58"/>
                    <a:pt x="23" y="55"/>
                  </a:cubicBezTo>
                  <a:close/>
                </a:path>
              </a:pathLst>
            </a:custGeom>
            <a:solidFill>
              <a:srgbClr val="F5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4" name="Freeform 3632"/>
            <p:cNvSpPr/>
            <p:nvPr/>
          </p:nvSpPr>
          <p:spPr bwMode="auto">
            <a:xfrm>
              <a:off x="6757" y="1878"/>
              <a:ext cx="99" cy="115"/>
            </a:xfrm>
            <a:custGeom>
              <a:avLst/>
              <a:gdLst>
                <a:gd name="T0" fmla="*/ 27 w 66"/>
                <a:gd name="T1" fmla="*/ 6 h 77"/>
                <a:gd name="T2" fmla="*/ 27 w 66"/>
                <a:gd name="T3" fmla="*/ 15 h 77"/>
                <a:gd name="T4" fmla="*/ 21 w 66"/>
                <a:gd name="T5" fmla="*/ 23 h 77"/>
                <a:gd name="T6" fmla="*/ 23 w 66"/>
                <a:gd name="T7" fmla="*/ 34 h 77"/>
                <a:gd name="T8" fmla="*/ 37 w 66"/>
                <a:gd name="T9" fmla="*/ 40 h 77"/>
                <a:gd name="T10" fmla="*/ 63 w 66"/>
                <a:gd name="T11" fmla="*/ 56 h 77"/>
                <a:gd name="T12" fmla="*/ 64 w 66"/>
                <a:gd name="T13" fmla="*/ 65 h 77"/>
                <a:gd name="T14" fmla="*/ 62 w 66"/>
                <a:gd name="T15" fmla="*/ 77 h 77"/>
                <a:gd name="T16" fmla="*/ 48 w 66"/>
                <a:gd name="T17" fmla="*/ 59 h 77"/>
                <a:gd name="T18" fmla="*/ 30 w 66"/>
                <a:gd name="T19" fmla="*/ 45 h 77"/>
                <a:gd name="T20" fmla="*/ 0 w 66"/>
                <a:gd name="T21" fmla="*/ 23 h 77"/>
                <a:gd name="T22" fmla="*/ 0 w 66"/>
                <a:gd name="T23" fmla="*/ 23 h 77"/>
                <a:gd name="T24" fmla="*/ 2 w 66"/>
                <a:gd name="T25" fmla="*/ 21 h 77"/>
                <a:gd name="T26" fmla="*/ 1 w 66"/>
                <a:gd name="T27" fmla="*/ 1 h 77"/>
                <a:gd name="T28" fmla="*/ 6 w 66"/>
                <a:gd name="T29" fmla="*/ 4 h 77"/>
                <a:gd name="T30" fmla="*/ 12 w 66"/>
                <a:gd name="T31" fmla="*/ 15 h 77"/>
                <a:gd name="T32" fmla="*/ 22 w 66"/>
                <a:gd name="T33" fmla="*/ 15 h 77"/>
                <a:gd name="T34" fmla="*/ 27 w 66"/>
                <a:gd name="T35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77">
                  <a:moveTo>
                    <a:pt x="27" y="6"/>
                  </a:moveTo>
                  <a:cubicBezTo>
                    <a:pt x="27" y="9"/>
                    <a:pt x="27" y="12"/>
                    <a:pt x="27" y="15"/>
                  </a:cubicBezTo>
                  <a:cubicBezTo>
                    <a:pt x="24" y="17"/>
                    <a:pt x="23" y="21"/>
                    <a:pt x="21" y="23"/>
                  </a:cubicBezTo>
                  <a:cubicBezTo>
                    <a:pt x="18" y="27"/>
                    <a:pt x="18" y="31"/>
                    <a:pt x="23" y="34"/>
                  </a:cubicBezTo>
                  <a:cubicBezTo>
                    <a:pt x="27" y="36"/>
                    <a:pt x="31" y="39"/>
                    <a:pt x="37" y="40"/>
                  </a:cubicBezTo>
                  <a:cubicBezTo>
                    <a:pt x="47" y="42"/>
                    <a:pt x="54" y="51"/>
                    <a:pt x="63" y="56"/>
                  </a:cubicBezTo>
                  <a:cubicBezTo>
                    <a:pt x="66" y="58"/>
                    <a:pt x="66" y="62"/>
                    <a:pt x="64" y="65"/>
                  </a:cubicBezTo>
                  <a:cubicBezTo>
                    <a:pt x="62" y="69"/>
                    <a:pt x="62" y="73"/>
                    <a:pt x="62" y="77"/>
                  </a:cubicBezTo>
                  <a:cubicBezTo>
                    <a:pt x="55" y="73"/>
                    <a:pt x="52" y="65"/>
                    <a:pt x="48" y="59"/>
                  </a:cubicBezTo>
                  <a:cubicBezTo>
                    <a:pt x="43" y="53"/>
                    <a:pt x="37" y="49"/>
                    <a:pt x="30" y="45"/>
                  </a:cubicBezTo>
                  <a:cubicBezTo>
                    <a:pt x="19" y="40"/>
                    <a:pt x="10" y="3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2" y="22"/>
                    <a:pt x="2" y="21"/>
                  </a:cubicBezTo>
                  <a:cubicBezTo>
                    <a:pt x="2" y="14"/>
                    <a:pt x="3" y="7"/>
                    <a:pt x="1" y="1"/>
                  </a:cubicBezTo>
                  <a:cubicBezTo>
                    <a:pt x="5" y="0"/>
                    <a:pt x="5" y="2"/>
                    <a:pt x="6" y="4"/>
                  </a:cubicBezTo>
                  <a:cubicBezTo>
                    <a:pt x="7" y="8"/>
                    <a:pt x="9" y="12"/>
                    <a:pt x="12" y="15"/>
                  </a:cubicBezTo>
                  <a:cubicBezTo>
                    <a:pt x="16" y="20"/>
                    <a:pt x="19" y="20"/>
                    <a:pt x="22" y="15"/>
                  </a:cubicBezTo>
                  <a:cubicBezTo>
                    <a:pt x="24" y="12"/>
                    <a:pt x="26" y="9"/>
                    <a:pt x="27" y="6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5" name="Freeform 3633"/>
            <p:cNvSpPr/>
            <p:nvPr/>
          </p:nvSpPr>
          <p:spPr bwMode="auto">
            <a:xfrm>
              <a:off x="6796" y="1893"/>
              <a:ext cx="61" cy="37"/>
            </a:xfrm>
            <a:custGeom>
              <a:avLst/>
              <a:gdLst>
                <a:gd name="T0" fmla="*/ 1 w 41"/>
                <a:gd name="T1" fmla="*/ 9 h 25"/>
                <a:gd name="T2" fmla="*/ 5 w 41"/>
                <a:gd name="T3" fmla="*/ 11 h 25"/>
                <a:gd name="T4" fmla="*/ 25 w 41"/>
                <a:gd name="T5" fmla="*/ 17 h 25"/>
                <a:gd name="T6" fmla="*/ 31 w 41"/>
                <a:gd name="T7" fmla="*/ 10 h 25"/>
                <a:gd name="T8" fmla="*/ 34 w 41"/>
                <a:gd name="T9" fmla="*/ 0 h 25"/>
                <a:gd name="T10" fmla="*/ 36 w 41"/>
                <a:gd name="T11" fmla="*/ 3 h 25"/>
                <a:gd name="T12" fmla="*/ 24 w 41"/>
                <a:gd name="T13" fmla="*/ 25 h 25"/>
                <a:gd name="T14" fmla="*/ 7 w 41"/>
                <a:gd name="T15" fmla="*/ 22 h 25"/>
                <a:gd name="T16" fmla="*/ 1 w 41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5">
                  <a:moveTo>
                    <a:pt x="1" y="9"/>
                  </a:moveTo>
                  <a:cubicBezTo>
                    <a:pt x="2" y="10"/>
                    <a:pt x="4" y="10"/>
                    <a:pt x="5" y="11"/>
                  </a:cubicBezTo>
                  <a:cubicBezTo>
                    <a:pt x="10" y="19"/>
                    <a:pt x="18" y="17"/>
                    <a:pt x="25" y="17"/>
                  </a:cubicBezTo>
                  <a:cubicBezTo>
                    <a:pt x="31" y="16"/>
                    <a:pt x="32" y="15"/>
                    <a:pt x="31" y="10"/>
                  </a:cubicBezTo>
                  <a:cubicBezTo>
                    <a:pt x="30" y="6"/>
                    <a:pt x="30" y="2"/>
                    <a:pt x="34" y="0"/>
                  </a:cubicBezTo>
                  <a:cubicBezTo>
                    <a:pt x="35" y="1"/>
                    <a:pt x="35" y="2"/>
                    <a:pt x="36" y="3"/>
                  </a:cubicBezTo>
                  <a:cubicBezTo>
                    <a:pt x="41" y="15"/>
                    <a:pt x="37" y="23"/>
                    <a:pt x="24" y="25"/>
                  </a:cubicBezTo>
                  <a:cubicBezTo>
                    <a:pt x="18" y="25"/>
                    <a:pt x="12" y="23"/>
                    <a:pt x="7" y="22"/>
                  </a:cubicBezTo>
                  <a:cubicBezTo>
                    <a:pt x="1" y="20"/>
                    <a:pt x="0" y="16"/>
                    <a:pt x="1" y="9"/>
                  </a:cubicBezTo>
                  <a:close/>
                </a:path>
              </a:pathLst>
            </a:custGeom>
            <a:solidFill>
              <a:srgbClr val="EE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6" name="Freeform 3634"/>
            <p:cNvSpPr/>
            <p:nvPr/>
          </p:nvSpPr>
          <p:spPr bwMode="auto">
            <a:xfrm>
              <a:off x="6853" y="199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7" name="Freeform 3635"/>
            <p:cNvSpPr/>
            <p:nvPr/>
          </p:nvSpPr>
          <p:spPr bwMode="auto">
            <a:xfrm>
              <a:off x="6850" y="199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8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8" name="Freeform 3636"/>
            <p:cNvSpPr/>
            <p:nvPr/>
          </p:nvSpPr>
          <p:spPr bwMode="auto">
            <a:xfrm>
              <a:off x="6728" y="1846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9" name="Freeform 3637"/>
            <p:cNvSpPr/>
            <p:nvPr/>
          </p:nvSpPr>
          <p:spPr bwMode="auto">
            <a:xfrm>
              <a:off x="6731" y="185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0" name="Freeform 3638"/>
            <p:cNvSpPr/>
            <p:nvPr/>
          </p:nvSpPr>
          <p:spPr bwMode="auto">
            <a:xfrm>
              <a:off x="6896" y="2040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1" name="Freeform 3639"/>
            <p:cNvSpPr/>
            <p:nvPr/>
          </p:nvSpPr>
          <p:spPr bwMode="auto">
            <a:xfrm>
              <a:off x="6832" y="184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2 h 4"/>
                <a:gd name="T4" fmla="*/ 0 w 2"/>
                <a:gd name="T5" fmla="*/ 1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E4B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2" name="Freeform 3640"/>
            <p:cNvSpPr/>
            <p:nvPr/>
          </p:nvSpPr>
          <p:spPr bwMode="auto">
            <a:xfrm>
              <a:off x="6985" y="2673"/>
              <a:ext cx="153" cy="147"/>
            </a:xfrm>
            <a:custGeom>
              <a:avLst/>
              <a:gdLst>
                <a:gd name="T0" fmla="*/ 0 w 102"/>
                <a:gd name="T1" fmla="*/ 84 h 98"/>
                <a:gd name="T2" fmla="*/ 40 w 102"/>
                <a:gd name="T3" fmla="*/ 73 h 98"/>
                <a:gd name="T4" fmla="*/ 53 w 102"/>
                <a:gd name="T5" fmla="*/ 56 h 98"/>
                <a:gd name="T6" fmla="*/ 75 w 102"/>
                <a:gd name="T7" fmla="*/ 7 h 98"/>
                <a:gd name="T8" fmla="*/ 79 w 102"/>
                <a:gd name="T9" fmla="*/ 0 h 98"/>
                <a:gd name="T10" fmla="*/ 80 w 102"/>
                <a:gd name="T11" fmla="*/ 0 h 98"/>
                <a:gd name="T12" fmla="*/ 82 w 102"/>
                <a:gd name="T13" fmla="*/ 0 h 98"/>
                <a:gd name="T14" fmla="*/ 84 w 102"/>
                <a:gd name="T15" fmla="*/ 1 h 98"/>
                <a:gd name="T16" fmla="*/ 86 w 102"/>
                <a:gd name="T17" fmla="*/ 2 h 98"/>
                <a:gd name="T18" fmla="*/ 91 w 102"/>
                <a:gd name="T19" fmla="*/ 7 h 98"/>
                <a:gd name="T20" fmla="*/ 92 w 102"/>
                <a:gd name="T21" fmla="*/ 9 h 98"/>
                <a:gd name="T22" fmla="*/ 93 w 102"/>
                <a:gd name="T23" fmla="*/ 10 h 98"/>
                <a:gd name="T24" fmla="*/ 100 w 102"/>
                <a:gd name="T25" fmla="*/ 23 h 98"/>
                <a:gd name="T26" fmla="*/ 86 w 102"/>
                <a:gd name="T27" fmla="*/ 45 h 98"/>
                <a:gd name="T28" fmla="*/ 78 w 102"/>
                <a:gd name="T29" fmla="*/ 57 h 98"/>
                <a:gd name="T30" fmla="*/ 66 w 102"/>
                <a:gd name="T31" fmla="*/ 72 h 98"/>
                <a:gd name="T32" fmla="*/ 40 w 102"/>
                <a:gd name="T33" fmla="*/ 95 h 98"/>
                <a:gd name="T34" fmla="*/ 30 w 102"/>
                <a:gd name="T35" fmla="*/ 98 h 98"/>
                <a:gd name="T36" fmla="*/ 0 w 102"/>
                <a:gd name="T37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98">
                  <a:moveTo>
                    <a:pt x="0" y="84"/>
                  </a:moveTo>
                  <a:cubicBezTo>
                    <a:pt x="15" y="88"/>
                    <a:pt x="28" y="83"/>
                    <a:pt x="40" y="73"/>
                  </a:cubicBezTo>
                  <a:cubicBezTo>
                    <a:pt x="45" y="68"/>
                    <a:pt x="49" y="62"/>
                    <a:pt x="53" y="56"/>
                  </a:cubicBezTo>
                  <a:cubicBezTo>
                    <a:pt x="63" y="41"/>
                    <a:pt x="70" y="24"/>
                    <a:pt x="75" y="7"/>
                  </a:cubicBezTo>
                  <a:cubicBezTo>
                    <a:pt x="75" y="4"/>
                    <a:pt x="76" y="2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3" y="1"/>
                    <a:pt x="83" y="1"/>
                    <a:pt x="84" y="1"/>
                  </a:cubicBezTo>
                  <a:cubicBezTo>
                    <a:pt x="84" y="1"/>
                    <a:pt x="85" y="2"/>
                    <a:pt x="86" y="2"/>
                  </a:cubicBezTo>
                  <a:cubicBezTo>
                    <a:pt x="87" y="4"/>
                    <a:pt x="89" y="6"/>
                    <a:pt x="91" y="7"/>
                  </a:cubicBezTo>
                  <a:cubicBezTo>
                    <a:pt x="91" y="8"/>
                    <a:pt x="92" y="9"/>
                    <a:pt x="92" y="9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7" y="14"/>
                    <a:pt x="102" y="17"/>
                    <a:pt x="100" y="23"/>
                  </a:cubicBezTo>
                  <a:cubicBezTo>
                    <a:pt x="92" y="29"/>
                    <a:pt x="90" y="37"/>
                    <a:pt x="86" y="45"/>
                  </a:cubicBezTo>
                  <a:cubicBezTo>
                    <a:pt x="84" y="50"/>
                    <a:pt x="82" y="54"/>
                    <a:pt x="78" y="57"/>
                  </a:cubicBezTo>
                  <a:cubicBezTo>
                    <a:pt x="74" y="61"/>
                    <a:pt x="69" y="66"/>
                    <a:pt x="66" y="72"/>
                  </a:cubicBezTo>
                  <a:cubicBezTo>
                    <a:pt x="60" y="82"/>
                    <a:pt x="49" y="88"/>
                    <a:pt x="40" y="95"/>
                  </a:cubicBezTo>
                  <a:cubicBezTo>
                    <a:pt x="37" y="97"/>
                    <a:pt x="34" y="98"/>
                    <a:pt x="30" y="98"/>
                  </a:cubicBezTo>
                  <a:cubicBezTo>
                    <a:pt x="19" y="97"/>
                    <a:pt x="7" y="96"/>
                    <a:pt x="0" y="84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3" name="Freeform 3641"/>
            <p:cNvSpPr/>
            <p:nvPr/>
          </p:nvSpPr>
          <p:spPr bwMode="auto">
            <a:xfrm>
              <a:off x="7043" y="2718"/>
              <a:ext cx="132" cy="144"/>
            </a:xfrm>
            <a:custGeom>
              <a:avLst/>
              <a:gdLst>
                <a:gd name="T0" fmla="*/ 21 w 88"/>
                <a:gd name="T1" fmla="*/ 91 h 96"/>
                <a:gd name="T2" fmla="*/ 9 w 88"/>
                <a:gd name="T3" fmla="*/ 91 h 96"/>
                <a:gd name="T4" fmla="*/ 0 w 88"/>
                <a:gd name="T5" fmla="*/ 85 h 96"/>
                <a:gd name="T6" fmla="*/ 7 w 88"/>
                <a:gd name="T7" fmla="*/ 83 h 96"/>
                <a:gd name="T8" fmla="*/ 41 w 88"/>
                <a:gd name="T9" fmla="*/ 55 h 96"/>
                <a:gd name="T10" fmla="*/ 63 w 88"/>
                <a:gd name="T11" fmla="*/ 27 h 96"/>
                <a:gd name="T12" fmla="*/ 65 w 88"/>
                <a:gd name="T13" fmla="*/ 23 h 96"/>
                <a:gd name="T14" fmla="*/ 78 w 88"/>
                <a:gd name="T15" fmla="*/ 8 h 96"/>
                <a:gd name="T16" fmla="*/ 76 w 88"/>
                <a:gd name="T17" fmla="*/ 4 h 96"/>
                <a:gd name="T18" fmla="*/ 79 w 88"/>
                <a:gd name="T19" fmla="*/ 0 h 96"/>
                <a:gd name="T20" fmla="*/ 84 w 88"/>
                <a:gd name="T21" fmla="*/ 8 h 96"/>
                <a:gd name="T22" fmla="*/ 88 w 88"/>
                <a:gd name="T23" fmla="*/ 27 h 96"/>
                <a:gd name="T24" fmla="*/ 88 w 88"/>
                <a:gd name="T25" fmla="*/ 31 h 96"/>
                <a:gd name="T26" fmla="*/ 88 w 88"/>
                <a:gd name="T27" fmla="*/ 34 h 96"/>
                <a:gd name="T28" fmla="*/ 45 w 88"/>
                <a:gd name="T29" fmla="*/ 86 h 96"/>
                <a:gd name="T30" fmla="*/ 34 w 88"/>
                <a:gd name="T31" fmla="*/ 93 h 96"/>
                <a:gd name="T32" fmla="*/ 21 w 88"/>
                <a:gd name="T33" fmla="*/ 9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96">
                  <a:moveTo>
                    <a:pt x="21" y="91"/>
                  </a:moveTo>
                  <a:cubicBezTo>
                    <a:pt x="17" y="91"/>
                    <a:pt x="13" y="91"/>
                    <a:pt x="9" y="91"/>
                  </a:cubicBezTo>
                  <a:cubicBezTo>
                    <a:pt x="5" y="90"/>
                    <a:pt x="2" y="89"/>
                    <a:pt x="0" y="85"/>
                  </a:cubicBezTo>
                  <a:cubicBezTo>
                    <a:pt x="2" y="85"/>
                    <a:pt x="4" y="84"/>
                    <a:pt x="7" y="83"/>
                  </a:cubicBezTo>
                  <a:cubicBezTo>
                    <a:pt x="19" y="75"/>
                    <a:pt x="31" y="67"/>
                    <a:pt x="41" y="55"/>
                  </a:cubicBezTo>
                  <a:cubicBezTo>
                    <a:pt x="48" y="46"/>
                    <a:pt x="56" y="37"/>
                    <a:pt x="63" y="27"/>
                  </a:cubicBezTo>
                  <a:cubicBezTo>
                    <a:pt x="64" y="25"/>
                    <a:pt x="65" y="24"/>
                    <a:pt x="65" y="23"/>
                  </a:cubicBezTo>
                  <a:cubicBezTo>
                    <a:pt x="67" y="16"/>
                    <a:pt x="72" y="11"/>
                    <a:pt x="78" y="8"/>
                  </a:cubicBezTo>
                  <a:cubicBezTo>
                    <a:pt x="77" y="7"/>
                    <a:pt x="76" y="6"/>
                    <a:pt x="76" y="4"/>
                  </a:cubicBezTo>
                  <a:cubicBezTo>
                    <a:pt x="76" y="2"/>
                    <a:pt x="77" y="1"/>
                    <a:pt x="79" y="0"/>
                  </a:cubicBezTo>
                  <a:cubicBezTo>
                    <a:pt x="83" y="1"/>
                    <a:pt x="84" y="5"/>
                    <a:pt x="84" y="8"/>
                  </a:cubicBezTo>
                  <a:cubicBezTo>
                    <a:pt x="85" y="15"/>
                    <a:pt x="87" y="21"/>
                    <a:pt x="88" y="27"/>
                  </a:cubicBezTo>
                  <a:cubicBezTo>
                    <a:pt x="88" y="28"/>
                    <a:pt x="88" y="30"/>
                    <a:pt x="88" y="31"/>
                  </a:cubicBezTo>
                  <a:cubicBezTo>
                    <a:pt x="88" y="32"/>
                    <a:pt x="88" y="33"/>
                    <a:pt x="88" y="34"/>
                  </a:cubicBezTo>
                  <a:cubicBezTo>
                    <a:pt x="74" y="52"/>
                    <a:pt x="61" y="70"/>
                    <a:pt x="45" y="86"/>
                  </a:cubicBezTo>
                  <a:cubicBezTo>
                    <a:pt x="41" y="89"/>
                    <a:pt x="38" y="91"/>
                    <a:pt x="34" y="93"/>
                  </a:cubicBezTo>
                  <a:cubicBezTo>
                    <a:pt x="29" y="94"/>
                    <a:pt x="24" y="96"/>
                    <a:pt x="21" y="91"/>
                  </a:cubicBezTo>
                  <a:close/>
                </a:path>
              </a:pathLst>
            </a:custGeom>
            <a:solidFill>
              <a:srgbClr val="F9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4" name="Freeform 3642"/>
            <p:cNvSpPr/>
            <p:nvPr/>
          </p:nvSpPr>
          <p:spPr bwMode="auto">
            <a:xfrm>
              <a:off x="7120" y="2673"/>
              <a:ext cx="42" cy="57"/>
            </a:xfrm>
            <a:custGeom>
              <a:avLst/>
              <a:gdLst>
                <a:gd name="T0" fmla="*/ 27 w 28"/>
                <a:gd name="T1" fmla="*/ 35 h 38"/>
                <a:gd name="T2" fmla="*/ 27 w 28"/>
                <a:gd name="T3" fmla="*/ 38 h 38"/>
                <a:gd name="T4" fmla="*/ 16 w 28"/>
                <a:gd name="T5" fmla="*/ 29 h 38"/>
                <a:gd name="T6" fmla="*/ 14 w 28"/>
                <a:gd name="T7" fmla="*/ 27 h 38"/>
                <a:gd name="T8" fmla="*/ 14 w 28"/>
                <a:gd name="T9" fmla="*/ 27 h 38"/>
                <a:gd name="T10" fmla="*/ 12 w 28"/>
                <a:gd name="T11" fmla="*/ 25 h 38"/>
                <a:gd name="T12" fmla="*/ 12 w 28"/>
                <a:gd name="T13" fmla="*/ 25 h 38"/>
                <a:gd name="T14" fmla="*/ 10 w 28"/>
                <a:gd name="T15" fmla="*/ 23 h 38"/>
                <a:gd name="T16" fmla="*/ 10 w 28"/>
                <a:gd name="T17" fmla="*/ 23 h 38"/>
                <a:gd name="T18" fmla="*/ 0 w 28"/>
                <a:gd name="T19" fmla="*/ 12 h 38"/>
                <a:gd name="T20" fmla="*/ 4 w 28"/>
                <a:gd name="T21" fmla="*/ 1 h 38"/>
                <a:gd name="T22" fmla="*/ 12 w 28"/>
                <a:gd name="T23" fmla="*/ 4 h 38"/>
                <a:gd name="T24" fmla="*/ 27 w 28"/>
                <a:gd name="T2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8">
                  <a:moveTo>
                    <a:pt x="27" y="35"/>
                  </a:moveTo>
                  <a:cubicBezTo>
                    <a:pt x="27" y="36"/>
                    <a:pt x="27" y="37"/>
                    <a:pt x="27" y="38"/>
                  </a:cubicBezTo>
                  <a:cubicBezTo>
                    <a:pt x="21" y="38"/>
                    <a:pt x="19" y="33"/>
                    <a:pt x="16" y="29"/>
                  </a:cubicBezTo>
                  <a:cubicBezTo>
                    <a:pt x="15" y="28"/>
                    <a:pt x="14" y="28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7" y="19"/>
                    <a:pt x="4" y="15"/>
                    <a:pt x="0" y="12"/>
                  </a:cubicBezTo>
                  <a:cubicBezTo>
                    <a:pt x="1" y="8"/>
                    <a:pt x="0" y="4"/>
                    <a:pt x="4" y="1"/>
                  </a:cubicBezTo>
                  <a:cubicBezTo>
                    <a:pt x="7" y="0"/>
                    <a:pt x="10" y="2"/>
                    <a:pt x="12" y="4"/>
                  </a:cubicBezTo>
                  <a:cubicBezTo>
                    <a:pt x="21" y="12"/>
                    <a:pt x="28" y="22"/>
                    <a:pt x="27" y="35"/>
                  </a:cubicBezTo>
                  <a:close/>
                </a:path>
              </a:pathLst>
            </a:custGeom>
            <a:solidFill>
              <a:srgbClr val="FB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5" name="Freeform 3643"/>
            <p:cNvSpPr/>
            <p:nvPr/>
          </p:nvSpPr>
          <p:spPr bwMode="auto">
            <a:xfrm>
              <a:off x="7141" y="271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6" name="Freeform 3644"/>
            <p:cNvSpPr/>
            <p:nvPr/>
          </p:nvSpPr>
          <p:spPr bwMode="auto">
            <a:xfrm>
              <a:off x="7138" y="271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7" name="Freeform 3645"/>
            <p:cNvSpPr/>
            <p:nvPr/>
          </p:nvSpPr>
          <p:spPr bwMode="auto">
            <a:xfrm>
              <a:off x="7135" y="270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B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8" name="Freeform 3646"/>
            <p:cNvSpPr/>
            <p:nvPr/>
          </p:nvSpPr>
          <p:spPr bwMode="auto">
            <a:xfrm>
              <a:off x="7051" y="2874"/>
              <a:ext cx="82" cy="105"/>
            </a:xfrm>
            <a:custGeom>
              <a:avLst/>
              <a:gdLst>
                <a:gd name="T0" fmla="*/ 4 w 55"/>
                <a:gd name="T1" fmla="*/ 68 h 70"/>
                <a:gd name="T2" fmla="*/ 4 w 55"/>
                <a:gd name="T3" fmla="*/ 64 h 70"/>
                <a:gd name="T4" fmla="*/ 2 w 55"/>
                <a:gd name="T5" fmla="*/ 52 h 70"/>
                <a:gd name="T6" fmla="*/ 8 w 55"/>
                <a:gd name="T7" fmla="*/ 52 h 70"/>
                <a:gd name="T8" fmla="*/ 10 w 55"/>
                <a:gd name="T9" fmla="*/ 41 h 70"/>
                <a:gd name="T10" fmla="*/ 5 w 55"/>
                <a:gd name="T11" fmla="*/ 40 h 70"/>
                <a:gd name="T12" fmla="*/ 0 w 55"/>
                <a:gd name="T13" fmla="*/ 36 h 70"/>
                <a:gd name="T14" fmla="*/ 6 w 55"/>
                <a:gd name="T15" fmla="*/ 35 h 70"/>
                <a:gd name="T16" fmla="*/ 8 w 55"/>
                <a:gd name="T17" fmla="*/ 35 h 70"/>
                <a:gd name="T18" fmla="*/ 10 w 55"/>
                <a:gd name="T19" fmla="*/ 37 h 70"/>
                <a:gd name="T20" fmla="*/ 12 w 55"/>
                <a:gd name="T21" fmla="*/ 37 h 70"/>
                <a:gd name="T22" fmla="*/ 14 w 55"/>
                <a:gd name="T23" fmla="*/ 39 h 70"/>
                <a:gd name="T24" fmla="*/ 16 w 55"/>
                <a:gd name="T25" fmla="*/ 39 h 70"/>
                <a:gd name="T26" fmla="*/ 19 w 55"/>
                <a:gd name="T27" fmla="*/ 41 h 70"/>
                <a:gd name="T28" fmla="*/ 23 w 55"/>
                <a:gd name="T29" fmla="*/ 43 h 70"/>
                <a:gd name="T30" fmla="*/ 25 w 55"/>
                <a:gd name="T31" fmla="*/ 47 h 70"/>
                <a:gd name="T32" fmla="*/ 27 w 55"/>
                <a:gd name="T33" fmla="*/ 48 h 70"/>
                <a:gd name="T34" fmla="*/ 27 w 55"/>
                <a:gd name="T35" fmla="*/ 48 h 70"/>
                <a:gd name="T36" fmla="*/ 31 w 55"/>
                <a:gd name="T37" fmla="*/ 48 h 70"/>
                <a:gd name="T38" fmla="*/ 31 w 55"/>
                <a:gd name="T39" fmla="*/ 48 h 70"/>
                <a:gd name="T40" fmla="*/ 37 w 55"/>
                <a:gd name="T41" fmla="*/ 47 h 70"/>
                <a:gd name="T42" fmla="*/ 42 w 55"/>
                <a:gd name="T43" fmla="*/ 35 h 70"/>
                <a:gd name="T44" fmla="*/ 41 w 55"/>
                <a:gd name="T45" fmla="*/ 33 h 70"/>
                <a:gd name="T46" fmla="*/ 40 w 55"/>
                <a:gd name="T47" fmla="*/ 29 h 70"/>
                <a:gd name="T48" fmla="*/ 40 w 55"/>
                <a:gd name="T49" fmla="*/ 27 h 70"/>
                <a:gd name="T50" fmla="*/ 39 w 55"/>
                <a:gd name="T51" fmla="*/ 26 h 70"/>
                <a:gd name="T52" fmla="*/ 39 w 55"/>
                <a:gd name="T53" fmla="*/ 24 h 70"/>
                <a:gd name="T54" fmla="*/ 38 w 55"/>
                <a:gd name="T55" fmla="*/ 23 h 70"/>
                <a:gd name="T56" fmla="*/ 37 w 55"/>
                <a:gd name="T57" fmla="*/ 22 h 70"/>
                <a:gd name="T58" fmla="*/ 35 w 55"/>
                <a:gd name="T59" fmla="*/ 21 h 70"/>
                <a:gd name="T60" fmla="*/ 34 w 55"/>
                <a:gd name="T61" fmla="*/ 20 h 70"/>
                <a:gd name="T62" fmla="*/ 15 w 55"/>
                <a:gd name="T63" fmla="*/ 11 h 70"/>
                <a:gd name="T64" fmla="*/ 13 w 55"/>
                <a:gd name="T65" fmla="*/ 9 h 70"/>
                <a:gd name="T66" fmla="*/ 13 w 55"/>
                <a:gd name="T67" fmla="*/ 6 h 70"/>
                <a:gd name="T68" fmla="*/ 18 w 55"/>
                <a:gd name="T69" fmla="*/ 0 h 70"/>
                <a:gd name="T70" fmla="*/ 20 w 55"/>
                <a:gd name="T71" fmla="*/ 0 h 70"/>
                <a:gd name="T72" fmla="*/ 25 w 55"/>
                <a:gd name="T73" fmla="*/ 1 h 70"/>
                <a:gd name="T74" fmla="*/ 27 w 55"/>
                <a:gd name="T75" fmla="*/ 2 h 70"/>
                <a:gd name="T76" fmla="*/ 31 w 55"/>
                <a:gd name="T77" fmla="*/ 3 h 70"/>
                <a:gd name="T78" fmla="*/ 32 w 55"/>
                <a:gd name="T79" fmla="*/ 4 h 70"/>
                <a:gd name="T80" fmla="*/ 34 w 55"/>
                <a:gd name="T81" fmla="*/ 5 h 70"/>
                <a:gd name="T82" fmla="*/ 36 w 55"/>
                <a:gd name="T83" fmla="*/ 6 h 70"/>
                <a:gd name="T84" fmla="*/ 38 w 55"/>
                <a:gd name="T85" fmla="*/ 7 h 70"/>
                <a:gd name="T86" fmla="*/ 40 w 55"/>
                <a:gd name="T87" fmla="*/ 8 h 70"/>
                <a:gd name="T88" fmla="*/ 43 w 55"/>
                <a:gd name="T89" fmla="*/ 9 h 70"/>
                <a:gd name="T90" fmla="*/ 45 w 55"/>
                <a:gd name="T91" fmla="*/ 10 h 70"/>
                <a:gd name="T92" fmla="*/ 46 w 55"/>
                <a:gd name="T93" fmla="*/ 12 h 70"/>
                <a:gd name="T94" fmla="*/ 47 w 55"/>
                <a:gd name="T95" fmla="*/ 12 h 70"/>
                <a:gd name="T96" fmla="*/ 49 w 55"/>
                <a:gd name="T97" fmla="*/ 14 h 70"/>
                <a:gd name="T98" fmla="*/ 50 w 55"/>
                <a:gd name="T99" fmla="*/ 15 h 70"/>
                <a:gd name="T100" fmla="*/ 55 w 55"/>
                <a:gd name="T101" fmla="*/ 22 h 70"/>
                <a:gd name="T102" fmla="*/ 51 w 55"/>
                <a:gd name="T103" fmla="*/ 52 h 70"/>
                <a:gd name="T104" fmla="*/ 50 w 55"/>
                <a:gd name="T105" fmla="*/ 53 h 70"/>
                <a:gd name="T106" fmla="*/ 49 w 55"/>
                <a:gd name="T107" fmla="*/ 56 h 70"/>
                <a:gd name="T108" fmla="*/ 45 w 55"/>
                <a:gd name="T109" fmla="*/ 58 h 70"/>
                <a:gd name="T110" fmla="*/ 33 w 55"/>
                <a:gd name="T111" fmla="*/ 61 h 70"/>
                <a:gd name="T112" fmla="*/ 17 w 55"/>
                <a:gd name="T113" fmla="*/ 64 h 70"/>
                <a:gd name="T114" fmla="*/ 14 w 55"/>
                <a:gd name="T115" fmla="*/ 66 h 70"/>
                <a:gd name="T116" fmla="*/ 4 w 55"/>
                <a:gd name="T117" fmla="*/ 6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70">
                  <a:moveTo>
                    <a:pt x="4" y="68"/>
                  </a:moveTo>
                  <a:cubicBezTo>
                    <a:pt x="4" y="66"/>
                    <a:pt x="4" y="65"/>
                    <a:pt x="4" y="64"/>
                  </a:cubicBezTo>
                  <a:cubicBezTo>
                    <a:pt x="2" y="60"/>
                    <a:pt x="2" y="56"/>
                    <a:pt x="2" y="52"/>
                  </a:cubicBezTo>
                  <a:cubicBezTo>
                    <a:pt x="4" y="47"/>
                    <a:pt x="6" y="53"/>
                    <a:pt x="8" y="52"/>
                  </a:cubicBezTo>
                  <a:cubicBezTo>
                    <a:pt x="10" y="49"/>
                    <a:pt x="18" y="46"/>
                    <a:pt x="10" y="41"/>
                  </a:cubicBezTo>
                  <a:cubicBezTo>
                    <a:pt x="8" y="39"/>
                    <a:pt x="6" y="40"/>
                    <a:pt x="5" y="40"/>
                  </a:cubicBezTo>
                  <a:cubicBezTo>
                    <a:pt x="2" y="40"/>
                    <a:pt x="0" y="39"/>
                    <a:pt x="0" y="36"/>
                  </a:cubicBezTo>
                  <a:cubicBezTo>
                    <a:pt x="1" y="33"/>
                    <a:pt x="4" y="34"/>
                    <a:pt x="6" y="35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9" y="36"/>
                    <a:pt x="9" y="36"/>
                    <a:pt x="10" y="37"/>
                  </a:cubicBezTo>
                  <a:cubicBezTo>
                    <a:pt x="11" y="37"/>
                    <a:pt x="11" y="37"/>
                    <a:pt x="12" y="37"/>
                  </a:cubicBezTo>
                  <a:cubicBezTo>
                    <a:pt x="12" y="38"/>
                    <a:pt x="13" y="38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7" y="40"/>
                    <a:pt x="18" y="40"/>
                    <a:pt x="19" y="41"/>
                  </a:cubicBezTo>
                  <a:cubicBezTo>
                    <a:pt x="22" y="40"/>
                    <a:pt x="23" y="40"/>
                    <a:pt x="23" y="43"/>
                  </a:cubicBezTo>
                  <a:cubicBezTo>
                    <a:pt x="25" y="44"/>
                    <a:pt x="24" y="45"/>
                    <a:pt x="25" y="47"/>
                  </a:cubicBezTo>
                  <a:cubicBezTo>
                    <a:pt x="26" y="47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50"/>
                    <a:pt x="30" y="50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3" y="47"/>
                    <a:pt x="35" y="48"/>
                    <a:pt x="37" y="47"/>
                  </a:cubicBezTo>
                  <a:cubicBezTo>
                    <a:pt x="43" y="45"/>
                    <a:pt x="43" y="40"/>
                    <a:pt x="42" y="35"/>
                  </a:cubicBezTo>
                  <a:cubicBezTo>
                    <a:pt x="42" y="34"/>
                    <a:pt x="41" y="34"/>
                    <a:pt x="41" y="33"/>
                  </a:cubicBezTo>
                  <a:cubicBezTo>
                    <a:pt x="40" y="32"/>
                    <a:pt x="40" y="31"/>
                    <a:pt x="40" y="29"/>
                  </a:cubicBezTo>
                  <a:cubicBezTo>
                    <a:pt x="40" y="29"/>
                    <a:pt x="40" y="28"/>
                    <a:pt x="40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38" y="24"/>
                    <a:pt x="38" y="23"/>
                    <a:pt x="38" y="23"/>
                  </a:cubicBezTo>
                  <a:cubicBezTo>
                    <a:pt x="38" y="23"/>
                    <a:pt x="37" y="22"/>
                    <a:pt x="37" y="22"/>
                  </a:cubicBezTo>
                  <a:cubicBezTo>
                    <a:pt x="36" y="22"/>
                    <a:pt x="36" y="22"/>
                    <a:pt x="35" y="21"/>
                  </a:cubicBezTo>
                  <a:cubicBezTo>
                    <a:pt x="35" y="21"/>
                    <a:pt x="35" y="21"/>
                    <a:pt x="34" y="20"/>
                  </a:cubicBezTo>
                  <a:cubicBezTo>
                    <a:pt x="29" y="15"/>
                    <a:pt x="22" y="14"/>
                    <a:pt x="15" y="11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3"/>
                    <a:pt x="15" y="1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2" y="0"/>
                    <a:pt x="24" y="0"/>
                    <a:pt x="25" y="1"/>
                  </a:cubicBezTo>
                  <a:cubicBezTo>
                    <a:pt x="26" y="1"/>
                    <a:pt x="27" y="1"/>
                    <a:pt x="27" y="2"/>
                  </a:cubicBezTo>
                  <a:cubicBezTo>
                    <a:pt x="29" y="2"/>
                    <a:pt x="30" y="2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3" y="4"/>
                    <a:pt x="34" y="4"/>
                    <a:pt x="34" y="5"/>
                  </a:cubicBezTo>
                  <a:cubicBezTo>
                    <a:pt x="35" y="5"/>
                    <a:pt x="36" y="5"/>
                    <a:pt x="36" y="6"/>
                  </a:cubicBezTo>
                  <a:cubicBezTo>
                    <a:pt x="37" y="6"/>
                    <a:pt x="38" y="6"/>
                    <a:pt x="38" y="7"/>
                  </a:cubicBezTo>
                  <a:cubicBezTo>
                    <a:pt x="39" y="7"/>
                    <a:pt x="39" y="7"/>
                    <a:pt x="40" y="8"/>
                  </a:cubicBezTo>
                  <a:cubicBezTo>
                    <a:pt x="41" y="8"/>
                    <a:pt x="42" y="9"/>
                    <a:pt x="43" y="9"/>
                  </a:cubicBezTo>
                  <a:cubicBezTo>
                    <a:pt x="43" y="10"/>
                    <a:pt x="44" y="10"/>
                    <a:pt x="45" y="10"/>
                  </a:cubicBezTo>
                  <a:cubicBezTo>
                    <a:pt x="45" y="11"/>
                    <a:pt x="46" y="11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9" y="14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2" y="17"/>
                    <a:pt x="55" y="19"/>
                    <a:pt x="55" y="22"/>
                  </a:cubicBezTo>
                  <a:cubicBezTo>
                    <a:pt x="49" y="31"/>
                    <a:pt x="47" y="41"/>
                    <a:pt x="51" y="52"/>
                  </a:cubicBezTo>
                  <a:cubicBezTo>
                    <a:pt x="50" y="52"/>
                    <a:pt x="50" y="53"/>
                    <a:pt x="50" y="53"/>
                  </a:cubicBezTo>
                  <a:cubicBezTo>
                    <a:pt x="50" y="54"/>
                    <a:pt x="49" y="55"/>
                    <a:pt x="49" y="56"/>
                  </a:cubicBezTo>
                  <a:cubicBezTo>
                    <a:pt x="48" y="57"/>
                    <a:pt x="46" y="57"/>
                    <a:pt x="45" y="58"/>
                  </a:cubicBezTo>
                  <a:cubicBezTo>
                    <a:pt x="41" y="58"/>
                    <a:pt x="37" y="59"/>
                    <a:pt x="33" y="61"/>
                  </a:cubicBezTo>
                  <a:cubicBezTo>
                    <a:pt x="28" y="64"/>
                    <a:pt x="22" y="62"/>
                    <a:pt x="17" y="64"/>
                  </a:cubicBezTo>
                  <a:cubicBezTo>
                    <a:pt x="16" y="65"/>
                    <a:pt x="15" y="65"/>
                    <a:pt x="14" y="66"/>
                  </a:cubicBezTo>
                  <a:cubicBezTo>
                    <a:pt x="11" y="67"/>
                    <a:pt x="8" y="70"/>
                    <a:pt x="4" y="68"/>
                  </a:cubicBezTo>
                  <a:close/>
                </a:path>
              </a:pathLst>
            </a:custGeom>
            <a:solidFill>
              <a:srgbClr val="E9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9" name="Freeform 3647"/>
            <p:cNvSpPr/>
            <p:nvPr/>
          </p:nvSpPr>
          <p:spPr bwMode="auto">
            <a:xfrm>
              <a:off x="7000" y="2910"/>
              <a:ext cx="66" cy="31"/>
            </a:xfrm>
            <a:custGeom>
              <a:avLst/>
              <a:gdLst>
                <a:gd name="T0" fmla="*/ 40 w 44"/>
                <a:gd name="T1" fmla="*/ 11 h 21"/>
                <a:gd name="T2" fmla="*/ 36 w 44"/>
                <a:gd name="T3" fmla="*/ 13 h 21"/>
                <a:gd name="T4" fmla="*/ 39 w 44"/>
                <a:gd name="T5" fmla="*/ 15 h 21"/>
                <a:gd name="T6" fmla="*/ 44 w 44"/>
                <a:gd name="T7" fmla="*/ 17 h 21"/>
                <a:gd name="T8" fmla="*/ 38 w 44"/>
                <a:gd name="T9" fmla="*/ 19 h 21"/>
                <a:gd name="T10" fmla="*/ 33 w 44"/>
                <a:gd name="T11" fmla="*/ 17 h 21"/>
                <a:gd name="T12" fmla="*/ 26 w 44"/>
                <a:gd name="T13" fmla="*/ 11 h 21"/>
                <a:gd name="T14" fmla="*/ 0 w 44"/>
                <a:gd name="T15" fmla="*/ 1 h 21"/>
                <a:gd name="T16" fmla="*/ 29 w 44"/>
                <a:gd name="T17" fmla="*/ 5 h 21"/>
                <a:gd name="T18" fmla="*/ 40 w 44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21">
                  <a:moveTo>
                    <a:pt x="40" y="11"/>
                  </a:moveTo>
                  <a:cubicBezTo>
                    <a:pt x="39" y="11"/>
                    <a:pt x="37" y="11"/>
                    <a:pt x="36" y="13"/>
                  </a:cubicBezTo>
                  <a:cubicBezTo>
                    <a:pt x="36" y="14"/>
                    <a:pt x="38" y="14"/>
                    <a:pt x="39" y="15"/>
                  </a:cubicBezTo>
                  <a:cubicBezTo>
                    <a:pt x="41" y="15"/>
                    <a:pt x="43" y="15"/>
                    <a:pt x="44" y="17"/>
                  </a:cubicBezTo>
                  <a:cubicBezTo>
                    <a:pt x="42" y="17"/>
                    <a:pt x="40" y="17"/>
                    <a:pt x="38" y="19"/>
                  </a:cubicBezTo>
                  <a:cubicBezTo>
                    <a:pt x="35" y="21"/>
                    <a:pt x="33" y="20"/>
                    <a:pt x="33" y="17"/>
                  </a:cubicBezTo>
                  <a:cubicBezTo>
                    <a:pt x="32" y="13"/>
                    <a:pt x="28" y="13"/>
                    <a:pt x="26" y="11"/>
                  </a:cubicBezTo>
                  <a:cubicBezTo>
                    <a:pt x="18" y="7"/>
                    <a:pt x="8" y="5"/>
                    <a:pt x="0" y="1"/>
                  </a:cubicBezTo>
                  <a:cubicBezTo>
                    <a:pt x="10" y="0"/>
                    <a:pt x="19" y="5"/>
                    <a:pt x="29" y="5"/>
                  </a:cubicBezTo>
                  <a:cubicBezTo>
                    <a:pt x="32" y="7"/>
                    <a:pt x="36" y="9"/>
                    <a:pt x="40" y="11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0" name="Freeform 3648"/>
            <p:cNvSpPr/>
            <p:nvPr/>
          </p:nvSpPr>
          <p:spPr bwMode="auto">
            <a:xfrm>
              <a:off x="7063" y="2935"/>
              <a:ext cx="13" cy="17"/>
            </a:xfrm>
            <a:custGeom>
              <a:avLst/>
              <a:gdLst>
                <a:gd name="T0" fmla="*/ 2 w 9"/>
                <a:gd name="T1" fmla="*/ 0 h 11"/>
                <a:gd name="T2" fmla="*/ 9 w 9"/>
                <a:gd name="T3" fmla="*/ 9 h 11"/>
                <a:gd name="T4" fmla="*/ 0 w 9"/>
                <a:gd name="T5" fmla="*/ 11 h 11"/>
                <a:gd name="T6" fmla="*/ 2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7" y="0"/>
                    <a:pt x="8" y="5"/>
                    <a:pt x="9" y="9"/>
                  </a:cubicBezTo>
                  <a:cubicBezTo>
                    <a:pt x="6" y="10"/>
                    <a:pt x="2" y="9"/>
                    <a:pt x="0" y="11"/>
                  </a:cubicBezTo>
                  <a:cubicBezTo>
                    <a:pt x="0" y="7"/>
                    <a:pt x="5" y="4"/>
                    <a:pt x="2" y="0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1" name="Freeform 3649"/>
            <p:cNvSpPr/>
            <p:nvPr/>
          </p:nvSpPr>
          <p:spPr bwMode="auto">
            <a:xfrm>
              <a:off x="7048" y="2838"/>
              <a:ext cx="118" cy="64"/>
            </a:xfrm>
            <a:custGeom>
              <a:avLst/>
              <a:gdLst>
                <a:gd name="T0" fmla="*/ 33 w 79"/>
                <a:gd name="T1" fmla="*/ 30 h 43"/>
                <a:gd name="T2" fmla="*/ 31 w 79"/>
                <a:gd name="T3" fmla="*/ 30 h 43"/>
                <a:gd name="T4" fmla="*/ 29 w 79"/>
                <a:gd name="T5" fmla="*/ 28 h 43"/>
                <a:gd name="T6" fmla="*/ 27 w 79"/>
                <a:gd name="T7" fmla="*/ 28 h 43"/>
                <a:gd name="T8" fmla="*/ 23 w 79"/>
                <a:gd name="T9" fmla="*/ 26 h 43"/>
                <a:gd name="T10" fmla="*/ 21 w 79"/>
                <a:gd name="T11" fmla="*/ 26 h 43"/>
                <a:gd name="T12" fmla="*/ 4 w 79"/>
                <a:gd name="T13" fmla="*/ 23 h 43"/>
                <a:gd name="T14" fmla="*/ 0 w 79"/>
                <a:gd name="T15" fmla="*/ 19 h 43"/>
                <a:gd name="T16" fmla="*/ 18 w 79"/>
                <a:gd name="T17" fmla="*/ 11 h 43"/>
                <a:gd name="T18" fmla="*/ 31 w 79"/>
                <a:gd name="T19" fmla="*/ 9 h 43"/>
                <a:gd name="T20" fmla="*/ 61 w 79"/>
                <a:gd name="T21" fmla="*/ 3 h 43"/>
                <a:gd name="T22" fmla="*/ 65 w 79"/>
                <a:gd name="T23" fmla="*/ 1 h 43"/>
                <a:gd name="T24" fmla="*/ 71 w 79"/>
                <a:gd name="T25" fmla="*/ 0 h 43"/>
                <a:gd name="T26" fmla="*/ 77 w 79"/>
                <a:gd name="T27" fmla="*/ 11 h 43"/>
                <a:gd name="T28" fmla="*/ 60 w 79"/>
                <a:gd name="T29" fmla="*/ 38 h 43"/>
                <a:gd name="T30" fmla="*/ 48 w 79"/>
                <a:gd name="T31" fmla="*/ 40 h 43"/>
                <a:gd name="T32" fmla="*/ 48 w 79"/>
                <a:gd name="T33" fmla="*/ 40 h 43"/>
                <a:gd name="T34" fmla="*/ 46 w 79"/>
                <a:gd name="T35" fmla="*/ 38 h 43"/>
                <a:gd name="T36" fmla="*/ 45 w 79"/>
                <a:gd name="T37" fmla="*/ 36 h 43"/>
                <a:gd name="T38" fmla="*/ 43 w 79"/>
                <a:gd name="T39" fmla="*/ 36 h 43"/>
                <a:gd name="T40" fmla="*/ 41 w 79"/>
                <a:gd name="T41" fmla="*/ 34 h 43"/>
                <a:gd name="T42" fmla="*/ 39 w 79"/>
                <a:gd name="T43" fmla="*/ 34 h 43"/>
                <a:gd name="T44" fmla="*/ 37 w 79"/>
                <a:gd name="T45" fmla="*/ 32 h 43"/>
                <a:gd name="T46" fmla="*/ 36 w 79"/>
                <a:gd name="T47" fmla="*/ 32 h 43"/>
                <a:gd name="T48" fmla="*/ 35 w 79"/>
                <a:gd name="T49" fmla="*/ 32 h 43"/>
                <a:gd name="T50" fmla="*/ 33 w 79"/>
                <a:gd name="T51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43">
                  <a:moveTo>
                    <a:pt x="33" y="30"/>
                  </a:moveTo>
                  <a:cubicBezTo>
                    <a:pt x="32" y="30"/>
                    <a:pt x="32" y="30"/>
                    <a:pt x="31" y="30"/>
                  </a:cubicBezTo>
                  <a:cubicBezTo>
                    <a:pt x="31" y="29"/>
                    <a:pt x="30" y="29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6" y="27"/>
                    <a:pt x="24" y="28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15" y="26"/>
                    <a:pt x="9" y="27"/>
                    <a:pt x="4" y="23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7" y="18"/>
                    <a:pt x="14" y="19"/>
                    <a:pt x="18" y="11"/>
                  </a:cubicBezTo>
                  <a:cubicBezTo>
                    <a:pt x="22" y="11"/>
                    <a:pt x="27" y="9"/>
                    <a:pt x="31" y="9"/>
                  </a:cubicBezTo>
                  <a:cubicBezTo>
                    <a:pt x="41" y="5"/>
                    <a:pt x="50" y="1"/>
                    <a:pt x="61" y="3"/>
                  </a:cubicBezTo>
                  <a:cubicBezTo>
                    <a:pt x="63" y="4"/>
                    <a:pt x="64" y="2"/>
                    <a:pt x="65" y="1"/>
                  </a:cubicBezTo>
                  <a:cubicBezTo>
                    <a:pt x="67" y="0"/>
                    <a:pt x="69" y="0"/>
                    <a:pt x="71" y="0"/>
                  </a:cubicBezTo>
                  <a:cubicBezTo>
                    <a:pt x="79" y="1"/>
                    <a:pt x="79" y="6"/>
                    <a:pt x="77" y="11"/>
                  </a:cubicBezTo>
                  <a:cubicBezTo>
                    <a:pt x="77" y="24"/>
                    <a:pt x="68" y="31"/>
                    <a:pt x="60" y="38"/>
                  </a:cubicBezTo>
                  <a:cubicBezTo>
                    <a:pt x="56" y="41"/>
                    <a:pt x="53" y="43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7" y="39"/>
                    <a:pt x="46" y="38"/>
                  </a:cubicBezTo>
                  <a:cubicBezTo>
                    <a:pt x="46" y="37"/>
                    <a:pt x="45" y="37"/>
                    <a:pt x="45" y="36"/>
                  </a:cubicBezTo>
                  <a:cubicBezTo>
                    <a:pt x="44" y="36"/>
                    <a:pt x="43" y="36"/>
                    <a:pt x="43" y="36"/>
                  </a:cubicBezTo>
                  <a:cubicBezTo>
                    <a:pt x="42" y="35"/>
                    <a:pt x="41" y="35"/>
                    <a:pt x="41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1"/>
                    <a:pt x="34" y="31"/>
                    <a:pt x="33" y="3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2" name="Freeform 3650"/>
            <p:cNvSpPr/>
            <p:nvPr/>
          </p:nvSpPr>
          <p:spPr bwMode="auto">
            <a:xfrm>
              <a:off x="7042" y="2878"/>
              <a:ext cx="75" cy="54"/>
            </a:xfrm>
            <a:custGeom>
              <a:avLst/>
              <a:gdLst>
                <a:gd name="T0" fmla="*/ 48 w 50"/>
                <a:gd name="T1" fmla="*/ 30 h 36"/>
                <a:gd name="T2" fmla="*/ 48 w 50"/>
                <a:gd name="T3" fmla="*/ 32 h 36"/>
                <a:gd name="T4" fmla="*/ 43 w 50"/>
                <a:gd name="T5" fmla="*/ 30 h 36"/>
                <a:gd name="T6" fmla="*/ 41 w 50"/>
                <a:gd name="T7" fmla="*/ 26 h 36"/>
                <a:gd name="T8" fmla="*/ 41 w 50"/>
                <a:gd name="T9" fmla="*/ 26 h 36"/>
                <a:gd name="T10" fmla="*/ 14 w 50"/>
                <a:gd name="T11" fmla="*/ 13 h 36"/>
                <a:gd name="T12" fmla="*/ 4 w 50"/>
                <a:gd name="T13" fmla="*/ 9 h 36"/>
                <a:gd name="T14" fmla="*/ 1 w 50"/>
                <a:gd name="T15" fmla="*/ 5 h 36"/>
                <a:gd name="T16" fmla="*/ 6 w 50"/>
                <a:gd name="T17" fmla="*/ 3 h 36"/>
                <a:gd name="T18" fmla="*/ 12 w 50"/>
                <a:gd name="T19" fmla="*/ 0 h 36"/>
                <a:gd name="T20" fmla="*/ 15 w 50"/>
                <a:gd name="T21" fmla="*/ 1 h 36"/>
                <a:gd name="T22" fmla="*/ 19 w 50"/>
                <a:gd name="T23" fmla="*/ 4 h 36"/>
                <a:gd name="T24" fmla="*/ 22 w 50"/>
                <a:gd name="T25" fmla="*/ 5 h 36"/>
                <a:gd name="T26" fmla="*/ 22 w 50"/>
                <a:gd name="T27" fmla="*/ 5 h 36"/>
                <a:gd name="T28" fmla="*/ 45 w 50"/>
                <a:gd name="T29" fmla="*/ 17 h 36"/>
                <a:gd name="T30" fmla="*/ 45 w 50"/>
                <a:gd name="T31" fmla="*/ 17 h 36"/>
                <a:gd name="T32" fmla="*/ 47 w 50"/>
                <a:gd name="T33" fmla="*/ 19 h 36"/>
                <a:gd name="T34" fmla="*/ 49 w 50"/>
                <a:gd name="T35" fmla="*/ 20 h 36"/>
                <a:gd name="T36" fmla="*/ 48 w 50"/>
                <a:gd name="T37" fmla="*/ 20 h 36"/>
                <a:gd name="T38" fmla="*/ 49 w 50"/>
                <a:gd name="T39" fmla="*/ 24 h 36"/>
                <a:gd name="T40" fmla="*/ 48 w 50"/>
                <a:gd name="T4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6">
                  <a:moveTo>
                    <a:pt x="48" y="30"/>
                  </a:moveTo>
                  <a:cubicBezTo>
                    <a:pt x="48" y="31"/>
                    <a:pt x="48" y="31"/>
                    <a:pt x="48" y="32"/>
                  </a:cubicBezTo>
                  <a:cubicBezTo>
                    <a:pt x="46" y="33"/>
                    <a:pt x="43" y="36"/>
                    <a:pt x="43" y="30"/>
                  </a:cubicBezTo>
                  <a:cubicBezTo>
                    <a:pt x="43" y="29"/>
                    <a:pt x="42" y="27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1" y="23"/>
                    <a:pt x="23" y="17"/>
                    <a:pt x="14" y="13"/>
                  </a:cubicBezTo>
                  <a:cubicBezTo>
                    <a:pt x="11" y="11"/>
                    <a:pt x="8" y="9"/>
                    <a:pt x="4" y="9"/>
                  </a:cubicBezTo>
                  <a:cubicBezTo>
                    <a:pt x="3" y="7"/>
                    <a:pt x="0" y="7"/>
                    <a:pt x="1" y="5"/>
                  </a:cubicBezTo>
                  <a:cubicBezTo>
                    <a:pt x="1" y="3"/>
                    <a:pt x="4" y="3"/>
                    <a:pt x="6" y="3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3"/>
                    <a:pt x="19" y="4"/>
                  </a:cubicBezTo>
                  <a:cubicBezTo>
                    <a:pt x="20" y="4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9" y="10"/>
                    <a:pt x="36" y="14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7" y="19"/>
                    <a:pt x="48" y="20"/>
                    <a:pt x="49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22"/>
                    <a:pt x="50" y="23"/>
                    <a:pt x="49" y="24"/>
                  </a:cubicBezTo>
                  <a:cubicBezTo>
                    <a:pt x="47" y="26"/>
                    <a:pt x="47" y="28"/>
                    <a:pt x="48" y="30"/>
                  </a:cubicBezTo>
                  <a:close/>
                </a:path>
              </a:pathLst>
            </a:custGeom>
            <a:solidFill>
              <a:srgbClr val="F5B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3" name="Freeform 3651"/>
            <p:cNvSpPr/>
            <p:nvPr/>
          </p:nvSpPr>
          <p:spPr bwMode="auto">
            <a:xfrm>
              <a:off x="7024" y="2863"/>
              <a:ext cx="55" cy="21"/>
            </a:xfrm>
            <a:custGeom>
              <a:avLst/>
              <a:gdLst>
                <a:gd name="T0" fmla="*/ 28 w 37"/>
                <a:gd name="T1" fmla="*/ 13 h 14"/>
                <a:gd name="T2" fmla="*/ 26 w 37"/>
                <a:gd name="T3" fmla="*/ 13 h 14"/>
                <a:gd name="T4" fmla="*/ 16 w 37"/>
                <a:gd name="T5" fmla="*/ 9 h 14"/>
                <a:gd name="T6" fmla="*/ 14 w 37"/>
                <a:gd name="T7" fmla="*/ 9 h 14"/>
                <a:gd name="T8" fmla="*/ 11 w 37"/>
                <a:gd name="T9" fmla="*/ 7 h 14"/>
                <a:gd name="T10" fmla="*/ 7 w 37"/>
                <a:gd name="T11" fmla="*/ 7 h 14"/>
                <a:gd name="T12" fmla="*/ 5 w 37"/>
                <a:gd name="T13" fmla="*/ 6 h 14"/>
                <a:gd name="T14" fmla="*/ 3 w 37"/>
                <a:gd name="T15" fmla="*/ 5 h 14"/>
                <a:gd name="T16" fmla="*/ 5 w 37"/>
                <a:gd name="T17" fmla="*/ 0 h 14"/>
                <a:gd name="T18" fmla="*/ 9 w 37"/>
                <a:gd name="T19" fmla="*/ 0 h 14"/>
                <a:gd name="T20" fmla="*/ 13 w 37"/>
                <a:gd name="T21" fmla="*/ 2 h 14"/>
                <a:gd name="T22" fmla="*/ 16 w 37"/>
                <a:gd name="T23" fmla="*/ 2 h 14"/>
                <a:gd name="T24" fmla="*/ 37 w 37"/>
                <a:gd name="T25" fmla="*/ 9 h 14"/>
                <a:gd name="T26" fmla="*/ 32 w 37"/>
                <a:gd name="T27" fmla="*/ 13 h 14"/>
                <a:gd name="T28" fmla="*/ 31 w 37"/>
                <a:gd name="T29" fmla="*/ 14 h 14"/>
                <a:gd name="T30" fmla="*/ 28 w 37"/>
                <a:gd name="T3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14">
                  <a:moveTo>
                    <a:pt x="28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23" y="12"/>
                    <a:pt x="19" y="12"/>
                    <a:pt x="16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3" y="8"/>
                    <a:pt x="12" y="9"/>
                    <a:pt x="11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2" y="3"/>
                    <a:pt x="0" y="0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1"/>
                    <a:pt x="12" y="0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23" y="6"/>
                    <a:pt x="31" y="5"/>
                    <a:pt x="37" y="9"/>
                  </a:cubicBezTo>
                  <a:cubicBezTo>
                    <a:pt x="35" y="10"/>
                    <a:pt x="33" y="11"/>
                    <a:pt x="32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0" y="14"/>
                    <a:pt x="29" y="14"/>
                    <a:pt x="28" y="13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4" name="Freeform 3652"/>
            <p:cNvSpPr/>
            <p:nvPr/>
          </p:nvSpPr>
          <p:spPr bwMode="auto">
            <a:xfrm>
              <a:off x="7012" y="2857"/>
              <a:ext cx="19" cy="14"/>
            </a:xfrm>
            <a:custGeom>
              <a:avLst/>
              <a:gdLst>
                <a:gd name="T0" fmla="*/ 13 w 13"/>
                <a:gd name="T1" fmla="*/ 4 h 9"/>
                <a:gd name="T2" fmla="*/ 11 w 13"/>
                <a:gd name="T3" fmla="*/ 9 h 9"/>
                <a:gd name="T4" fmla="*/ 2 w 13"/>
                <a:gd name="T5" fmla="*/ 4 h 9"/>
                <a:gd name="T6" fmla="*/ 13 w 13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3" y="4"/>
                  </a:moveTo>
                  <a:cubicBezTo>
                    <a:pt x="11" y="5"/>
                    <a:pt x="11" y="7"/>
                    <a:pt x="11" y="9"/>
                  </a:cubicBezTo>
                  <a:cubicBezTo>
                    <a:pt x="7" y="9"/>
                    <a:pt x="0" y="9"/>
                    <a:pt x="2" y="4"/>
                  </a:cubicBezTo>
                  <a:cubicBezTo>
                    <a:pt x="3" y="0"/>
                    <a:pt x="9" y="1"/>
                    <a:pt x="13" y="4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5" name="Freeform 3653"/>
            <p:cNvSpPr/>
            <p:nvPr/>
          </p:nvSpPr>
          <p:spPr bwMode="auto">
            <a:xfrm>
              <a:off x="7048" y="2877"/>
              <a:ext cx="15" cy="6"/>
            </a:xfrm>
            <a:custGeom>
              <a:avLst/>
              <a:gdLst>
                <a:gd name="T0" fmla="*/ 0 w 10"/>
                <a:gd name="T1" fmla="*/ 0 h 4"/>
                <a:gd name="T2" fmla="*/ 10 w 10"/>
                <a:gd name="T3" fmla="*/ 4 h 4"/>
                <a:gd name="T4" fmla="*/ 2 w 10"/>
                <a:gd name="T5" fmla="*/ 4 h 4"/>
                <a:gd name="T6" fmla="*/ 0 w 1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4" y="1"/>
                    <a:pt x="7" y="2"/>
                    <a:pt x="10" y="4"/>
                  </a:cubicBezTo>
                  <a:cubicBezTo>
                    <a:pt x="7" y="4"/>
                    <a:pt x="5" y="4"/>
                    <a:pt x="2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6" name="Freeform 3654"/>
            <p:cNvSpPr/>
            <p:nvPr/>
          </p:nvSpPr>
          <p:spPr bwMode="auto">
            <a:xfrm>
              <a:off x="7037" y="286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7" name="Freeform 3655"/>
            <p:cNvSpPr/>
            <p:nvPr/>
          </p:nvSpPr>
          <p:spPr bwMode="auto">
            <a:xfrm>
              <a:off x="7040" y="2874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8" name="Freeform 3656"/>
            <p:cNvSpPr/>
            <p:nvPr/>
          </p:nvSpPr>
          <p:spPr bwMode="auto">
            <a:xfrm>
              <a:off x="7031" y="2872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9" name="Freeform 3657"/>
            <p:cNvSpPr/>
            <p:nvPr/>
          </p:nvSpPr>
          <p:spPr bwMode="auto">
            <a:xfrm>
              <a:off x="7090" y="2917"/>
              <a:ext cx="13" cy="21"/>
            </a:xfrm>
            <a:custGeom>
              <a:avLst/>
              <a:gdLst>
                <a:gd name="T0" fmla="*/ 9 w 9"/>
                <a:gd name="T1" fmla="*/ 0 h 14"/>
                <a:gd name="T2" fmla="*/ 2 w 9"/>
                <a:gd name="T3" fmla="*/ 14 h 14"/>
                <a:gd name="T4" fmla="*/ 9 w 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9" y="6"/>
                    <a:pt x="8" y="11"/>
                    <a:pt x="2" y="14"/>
                  </a:cubicBezTo>
                  <a:cubicBezTo>
                    <a:pt x="0" y="3"/>
                    <a:pt x="1" y="2"/>
                    <a:pt x="9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0" name="Freeform 3658"/>
            <p:cNvSpPr/>
            <p:nvPr/>
          </p:nvSpPr>
          <p:spPr bwMode="auto">
            <a:xfrm>
              <a:off x="7097" y="2941"/>
              <a:ext cx="9" cy="5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3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1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1" name="Freeform 3659"/>
            <p:cNvSpPr/>
            <p:nvPr/>
          </p:nvSpPr>
          <p:spPr bwMode="auto">
            <a:xfrm>
              <a:off x="7075" y="2932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2" name="Freeform 3660"/>
            <p:cNvSpPr/>
            <p:nvPr/>
          </p:nvSpPr>
          <p:spPr bwMode="auto">
            <a:xfrm>
              <a:off x="7085" y="2938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3" name="Freeform 3661"/>
            <p:cNvSpPr/>
            <p:nvPr/>
          </p:nvSpPr>
          <p:spPr bwMode="auto">
            <a:xfrm>
              <a:off x="7091" y="2946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4" name="Freeform 3662"/>
            <p:cNvSpPr/>
            <p:nvPr/>
          </p:nvSpPr>
          <p:spPr bwMode="auto">
            <a:xfrm>
              <a:off x="7088" y="2944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5" name="Freeform 3663"/>
            <p:cNvSpPr/>
            <p:nvPr/>
          </p:nvSpPr>
          <p:spPr bwMode="auto">
            <a:xfrm>
              <a:off x="7069" y="292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6" name="Freeform 3664"/>
            <p:cNvSpPr/>
            <p:nvPr/>
          </p:nvSpPr>
          <p:spPr bwMode="auto">
            <a:xfrm>
              <a:off x="7063" y="292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B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7" name="Freeform 3665"/>
            <p:cNvSpPr/>
            <p:nvPr/>
          </p:nvSpPr>
          <p:spPr bwMode="auto">
            <a:xfrm>
              <a:off x="6965" y="3030"/>
              <a:ext cx="6" cy="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8" name="Freeform 3666"/>
            <p:cNvSpPr/>
            <p:nvPr/>
          </p:nvSpPr>
          <p:spPr bwMode="auto">
            <a:xfrm>
              <a:off x="6962" y="303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9" name="Freeform 3667"/>
            <p:cNvSpPr/>
            <p:nvPr/>
          </p:nvSpPr>
          <p:spPr bwMode="auto">
            <a:xfrm>
              <a:off x="6971" y="3027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0" name="Freeform 3668"/>
            <p:cNvSpPr/>
            <p:nvPr/>
          </p:nvSpPr>
          <p:spPr bwMode="auto">
            <a:xfrm>
              <a:off x="6640" y="2949"/>
              <a:ext cx="235" cy="57"/>
            </a:xfrm>
            <a:custGeom>
              <a:avLst/>
              <a:gdLst>
                <a:gd name="T0" fmla="*/ 107 w 157"/>
                <a:gd name="T1" fmla="*/ 0 h 38"/>
                <a:gd name="T2" fmla="*/ 135 w 157"/>
                <a:gd name="T3" fmla="*/ 6 h 38"/>
                <a:gd name="T4" fmla="*/ 141 w 157"/>
                <a:gd name="T5" fmla="*/ 8 h 38"/>
                <a:gd name="T6" fmla="*/ 147 w 157"/>
                <a:gd name="T7" fmla="*/ 8 h 38"/>
                <a:gd name="T8" fmla="*/ 156 w 157"/>
                <a:gd name="T9" fmla="*/ 14 h 38"/>
                <a:gd name="T10" fmla="*/ 146 w 157"/>
                <a:gd name="T11" fmla="*/ 23 h 38"/>
                <a:gd name="T12" fmla="*/ 135 w 157"/>
                <a:gd name="T13" fmla="*/ 25 h 38"/>
                <a:gd name="T14" fmla="*/ 126 w 157"/>
                <a:gd name="T15" fmla="*/ 29 h 38"/>
                <a:gd name="T16" fmla="*/ 106 w 157"/>
                <a:gd name="T17" fmla="*/ 32 h 38"/>
                <a:gd name="T18" fmla="*/ 89 w 157"/>
                <a:gd name="T19" fmla="*/ 31 h 38"/>
                <a:gd name="T20" fmla="*/ 58 w 157"/>
                <a:gd name="T21" fmla="*/ 34 h 38"/>
                <a:gd name="T22" fmla="*/ 21 w 157"/>
                <a:gd name="T23" fmla="*/ 37 h 38"/>
                <a:gd name="T24" fmla="*/ 7 w 157"/>
                <a:gd name="T25" fmla="*/ 36 h 38"/>
                <a:gd name="T26" fmla="*/ 4 w 157"/>
                <a:gd name="T27" fmla="*/ 26 h 38"/>
                <a:gd name="T28" fmla="*/ 21 w 157"/>
                <a:gd name="T29" fmla="*/ 15 h 38"/>
                <a:gd name="T30" fmla="*/ 62 w 157"/>
                <a:gd name="T31" fmla="*/ 6 h 38"/>
                <a:gd name="T32" fmla="*/ 97 w 157"/>
                <a:gd name="T33" fmla="*/ 1 h 38"/>
                <a:gd name="T34" fmla="*/ 107 w 157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8">
                  <a:moveTo>
                    <a:pt x="107" y="0"/>
                  </a:moveTo>
                  <a:cubicBezTo>
                    <a:pt x="117" y="1"/>
                    <a:pt x="126" y="1"/>
                    <a:pt x="135" y="6"/>
                  </a:cubicBezTo>
                  <a:cubicBezTo>
                    <a:pt x="137" y="7"/>
                    <a:pt x="139" y="8"/>
                    <a:pt x="141" y="8"/>
                  </a:cubicBezTo>
                  <a:cubicBezTo>
                    <a:pt x="143" y="8"/>
                    <a:pt x="145" y="8"/>
                    <a:pt x="147" y="8"/>
                  </a:cubicBezTo>
                  <a:cubicBezTo>
                    <a:pt x="151" y="10"/>
                    <a:pt x="155" y="10"/>
                    <a:pt x="156" y="14"/>
                  </a:cubicBezTo>
                  <a:cubicBezTo>
                    <a:pt x="157" y="16"/>
                    <a:pt x="150" y="23"/>
                    <a:pt x="146" y="23"/>
                  </a:cubicBezTo>
                  <a:cubicBezTo>
                    <a:pt x="142" y="23"/>
                    <a:pt x="139" y="24"/>
                    <a:pt x="135" y="25"/>
                  </a:cubicBezTo>
                  <a:cubicBezTo>
                    <a:pt x="132" y="26"/>
                    <a:pt x="129" y="26"/>
                    <a:pt x="126" y="29"/>
                  </a:cubicBezTo>
                  <a:cubicBezTo>
                    <a:pt x="120" y="34"/>
                    <a:pt x="113" y="35"/>
                    <a:pt x="106" y="32"/>
                  </a:cubicBezTo>
                  <a:cubicBezTo>
                    <a:pt x="100" y="29"/>
                    <a:pt x="95" y="29"/>
                    <a:pt x="89" y="31"/>
                  </a:cubicBezTo>
                  <a:cubicBezTo>
                    <a:pt x="79" y="34"/>
                    <a:pt x="68" y="34"/>
                    <a:pt x="58" y="34"/>
                  </a:cubicBezTo>
                  <a:cubicBezTo>
                    <a:pt x="45" y="35"/>
                    <a:pt x="33" y="37"/>
                    <a:pt x="21" y="37"/>
                  </a:cubicBezTo>
                  <a:cubicBezTo>
                    <a:pt x="16" y="38"/>
                    <a:pt x="11" y="37"/>
                    <a:pt x="7" y="36"/>
                  </a:cubicBezTo>
                  <a:cubicBezTo>
                    <a:pt x="1" y="35"/>
                    <a:pt x="0" y="30"/>
                    <a:pt x="4" y="26"/>
                  </a:cubicBezTo>
                  <a:cubicBezTo>
                    <a:pt x="9" y="21"/>
                    <a:pt x="15" y="17"/>
                    <a:pt x="21" y="15"/>
                  </a:cubicBezTo>
                  <a:cubicBezTo>
                    <a:pt x="34" y="10"/>
                    <a:pt x="48" y="8"/>
                    <a:pt x="62" y="6"/>
                  </a:cubicBezTo>
                  <a:cubicBezTo>
                    <a:pt x="74" y="4"/>
                    <a:pt x="86" y="6"/>
                    <a:pt x="97" y="1"/>
                  </a:cubicBezTo>
                  <a:cubicBezTo>
                    <a:pt x="100" y="0"/>
                    <a:pt x="104" y="0"/>
                    <a:pt x="107" y="0"/>
                  </a:cubicBezTo>
                  <a:close/>
                </a:path>
              </a:pathLst>
            </a:custGeom>
            <a:solidFill>
              <a:srgbClr val="FE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1" name="Freeform 3669"/>
            <p:cNvSpPr/>
            <p:nvPr/>
          </p:nvSpPr>
          <p:spPr bwMode="auto">
            <a:xfrm>
              <a:off x="7048" y="2958"/>
              <a:ext cx="72" cy="73"/>
            </a:xfrm>
            <a:custGeom>
              <a:avLst/>
              <a:gdLst>
                <a:gd name="T0" fmla="*/ 18 w 48"/>
                <a:gd name="T1" fmla="*/ 6 h 49"/>
                <a:gd name="T2" fmla="*/ 35 w 48"/>
                <a:gd name="T3" fmla="*/ 2 h 49"/>
                <a:gd name="T4" fmla="*/ 46 w 48"/>
                <a:gd name="T5" fmla="*/ 6 h 49"/>
                <a:gd name="T6" fmla="*/ 44 w 48"/>
                <a:gd name="T7" fmla="*/ 17 h 49"/>
                <a:gd name="T8" fmla="*/ 41 w 48"/>
                <a:gd name="T9" fmla="*/ 34 h 49"/>
                <a:gd name="T10" fmla="*/ 41 w 48"/>
                <a:gd name="T11" fmla="*/ 40 h 49"/>
                <a:gd name="T12" fmla="*/ 34 w 48"/>
                <a:gd name="T13" fmla="*/ 40 h 49"/>
                <a:gd name="T14" fmla="*/ 27 w 48"/>
                <a:gd name="T15" fmla="*/ 36 h 49"/>
                <a:gd name="T16" fmla="*/ 5 w 48"/>
                <a:gd name="T17" fmla="*/ 47 h 49"/>
                <a:gd name="T18" fmla="*/ 0 w 48"/>
                <a:gd name="T19" fmla="*/ 46 h 49"/>
                <a:gd name="T20" fmla="*/ 6 w 48"/>
                <a:gd name="T21" fmla="*/ 27 h 49"/>
                <a:gd name="T22" fmla="*/ 6 w 48"/>
                <a:gd name="T23" fmla="*/ 12 h 49"/>
                <a:gd name="T24" fmla="*/ 14 w 48"/>
                <a:gd name="T25" fmla="*/ 6 h 49"/>
                <a:gd name="T26" fmla="*/ 18 w 48"/>
                <a:gd name="T27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9">
                  <a:moveTo>
                    <a:pt x="18" y="6"/>
                  </a:moveTo>
                  <a:cubicBezTo>
                    <a:pt x="23" y="3"/>
                    <a:pt x="29" y="3"/>
                    <a:pt x="35" y="2"/>
                  </a:cubicBezTo>
                  <a:cubicBezTo>
                    <a:pt x="40" y="0"/>
                    <a:pt x="44" y="2"/>
                    <a:pt x="46" y="6"/>
                  </a:cubicBezTo>
                  <a:cubicBezTo>
                    <a:pt x="48" y="10"/>
                    <a:pt x="47" y="14"/>
                    <a:pt x="44" y="17"/>
                  </a:cubicBezTo>
                  <a:cubicBezTo>
                    <a:pt x="36" y="22"/>
                    <a:pt x="36" y="28"/>
                    <a:pt x="41" y="34"/>
                  </a:cubicBezTo>
                  <a:cubicBezTo>
                    <a:pt x="42" y="36"/>
                    <a:pt x="42" y="38"/>
                    <a:pt x="41" y="40"/>
                  </a:cubicBezTo>
                  <a:cubicBezTo>
                    <a:pt x="39" y="43"/>
                    <a:pt x="37" y="41"/>
                    <a:pt x="34" y="40"/>
                  </a:cubicBezTo>
                  <a:cubicBezTo>
                    <a:pt x="32" y="39"/>
                    <a:pt x="31" y="35"/>
                    <a:pt x="27" y="36"/>
                  </a:cubicBezTo>
                  <a:cubicBezTo>
                    <a:pt x="21" y="47"/>
                    <a:pt x="17" y="49"/>
                    <a:pt x="5" y="47"/>
                  </a:cubicBezTo>
                  <a:cubicBezTo>
                    <a:pt x="3" y="46"/>
                    <a:pt x="2" y="46"/>
                    <a:pt x="0" y="46"/>
                  </a:cubicBezTo>
                  <a:cubicBezTo>
                    <a:pt x="5" y="40"/>
                    <a:pt x="6" y="34"/>
                    <a:pt x="6" y="27"/>
                  </a:cubicBezTo>
                  <a:cubicBezTo>
                    <a:pt x="6" y="22"/>
                    <a:pt x="6" y="17"/>
                    <a:pt x="6" y="12"/>
                  </a:cubicBezTo>
                  <a:cubicBezTo>
                    <a:pt x="9" y="10"/>
                    <a:pt x="11" y="8"/>
                    <a:pt x="14" y="6"/>
                  </a:cubicBezTo>
                  <a:cubicBezTo>
                    <a:pt x="15" y="6"/>
                    <a:pt x="16" y="9"/>
                    <a:pt x="18" y="6"/>
                  </a:cubicBezTo>
                  <a:close/>
                </a:path>
              </a:pathLst>
            </a:custGeom>
            <a:solidFill>
              <a:srgbClr val="F4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2" name="Freeform 3670"/>
            <p:cNvSpPr/>
            <p:nvPr/>
          </p:nvSpPr>
          <p:spPr bwMode="auto">
            <a:xfrm>
              <a:off x="6973" y="3064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3" name="Freeform 3671"/>
            <p:cNvSpPr/>
            <p:nvPr/>
          </p:nvSpPr>
          <p:spPr bwMode="auto">
            <a:xfrm>
              <a:off x="7090" y="3018"/>
              <a:ext cx="48" cy="36"/>
            </a:xfrm>
            <a:custGeom>
              <a:avLst/>
              <a:gdLst>
                <a:gd name="T0" fmla="*/ 32 w 32"/>
                <a:gd name="T1" fmla="*/ 14 h 24"/>
                <a:gd name="T2" fmla="*/ 15 w 32"/>
                <a:gd name="T3" fmla="*/ 24 h 24"/>
                <a:gd name="T4" fmla="*/ 14 w 32"/>
                <a:gd name="T5" fmla="*/ 23 h 24"/>
                <a:gd name="T6" fmla="*/ 11 w 32"/>
                <a:gd name="T7" fmla="*/ 20 h 24"/>
                <a:gd name="T8" fmla="*/ 11 w 32"/>
                <a:gd name="T9" fmla="*/ 20 h 24"/>
                <a:gd name="T10" fmla="*/ 4 w 32"/>
                <a:gd name="T11" fmla="*/ 15 h 24"/>
                <a:gd name="T12" fmla="*/ 1 w 32"/>
                <a:gd name="T13" fmla="*/ 10 h 24"/>
                <a:gd name="T14" fmla="*/ 7 w 32"/>
                <a:gd name="T15" fmla="*/ 2 h 24"/>
                <a:gd name="T16" fmla="*/ 13 w 32"/>
                <a:gd name="T17" fmla="*/ 2 h 24"/>
                <a:gd name="T18" fmla="*/ 31 w 32"/>
                <a:gd name="T19" fmla="*/ 12 h 24"/>
                <a:gd name="T20" fmla="*/ 32 w 32"/>
                <a:gd name="T2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4">
                  <a:moveTo>
                    <a:pt x="32" y="14"/>
                  </a:moveTo>
                  <a:cubicBezTo>
                    <a:pt x="26" y="17"/>
                    <a:pt x="21" y="20"/>
                    <a:pt x="15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2" y="21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8" y="18"/>
                    <a:pt x="6" y="16"/>
                    <a:pt x="4" y="15"/>
                  </a:cubicBezTo>
                  <a:cubicBezTo>
                    <a:pt x="2" y="14"/>
                    <a:pt x="0" y="13"/>
                    <a:pt x="1" y="10"/>
                  </a:cubicBezTo>
                  <a:cubicBezTo>
                    <a:pt x="5" y="9"/>
                    <a:pt x="6" y="6"/>
                    <a:pt x="7" y="2"/>
                  </a:cubicBezTo>
                  <a:cubicBezTo>
                    <a:pt x="9" y="0"/>
                    <a:pt x="11" y="2"/>
                    <a:pt x="13" y="2"/>
                  </a:cubicBezTo>
                  <a:cubicBezTo>
                    <a:pt x="20" y="3"/>
                    <a:pt x="25" y="8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4" name="Freeform 3672"/>
            <p:cNvSpPr/>
            <p:nvPr/>
          </p:nvSpPr>
          <p:spPr bwMode="auto">
            <a:xfrm>
              <a:off x="7085" y="3003"/>
              <a:ext cx="26" cy="21"/>
            </a:xfrm>
            <a:custGeom>
              <a:avLst/>
              <a:gdLst>
                <a:gd name="T0" fmla="*/ 16 w 17"/>
                <a:gd name="T1" fmla="*/ 14 h 14"/>
                <a:gd name="T2" fmla="*/ 10 w 17"/>
                <a:gd name="T3" fmla="*/ 12 h 14"/>
                <a:gd name="T4" fmla="*/ 10 w 17"/>
                <a:gd name="T5" fmla="*/ 12 h 14"/>
                <a:gd name="T6" fmla="*/ 8 w 17"/>
                <a:gd name="T7" fmla="*/ 11 h 14"/>
                <a:gd name="T8" fmla="*/ 2 w 17"/>
                <a:gd name="T9" fmla="*/ 6 h 14"/>
                <a:gd name="T10" fmla="*/ 1 w 17"/>
                <a:gd name="T11" fmla="*/ 0 h 14"/>
                <a:gd name="T12" fmla="*/ 16 w 17"/>
                <a:gd name="T13" fmla="*/ 11 h 14"/>
                <a:gd name="T14" fmla="*/ 17 w 17"/>
                <a:gd name="T15" fmla="*/ 12 h 14"/>
                <a:gd name="T16" fmla="*/ 16 w 17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6" y="14"/>
                  </a:moveTo>
                  <a:cubicBezTo>
                    <a:pt x="14" y="13"/>
                    <a:pt x="12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6" y="9"/>
                    <a:pt x="4" y="8"/>
                    <a:pt x="2" y="6"/>
                  </a:cubicBezTo>
                  <a:cubicBezTo>
                    <a:pt x="2" y="5"/>
                    <a:pt x="0" y="3"/>
                    <a:pt x="1" y="0"/>
                  </a:cubicBezTo>
                  <a:cubicBezTo>
                    <a:pt x="7" y="3"/>
                    <a:pt x="9" y="10"/>
                    <a:pt x="16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3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EA8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5" name="Freeform 3673"/>
            <p:cNvSpPr/>
            <p:nvPr/>
          </p:nvSpPr>
          <p:spPr bwMode="auto">
            <a:xfrm>
              <a:off x="7094" y="3039"/>
              <a:ext cx="12" cy="9"/>
            </a:xfrm>
            <a:custGeom>
              <a:avLst/>
              <a:gdLst>
                <a:gd name="T0" fmla="*/ 0 w 8"/>
                <a:gd name="T1" fmla="*/ 2 h 6"/>
                <a:gd name="T2" fmla="*/ 2 w 8"/>
                <a:gd name="T3" fmla="*/ 0 h 6"/>
                <a:gd name="T4" fmla="*/ 8 w 8"/>
                <a:gd name="T5" fmla="*/ 6 h 6"/>
                <a:gd name="T6" fmla="*/ 0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5" y="1"/>
                    <a:pt x="6" y="3"/>
                    <a:pt x="8" y="6"/>
                  </a:cubicBezTo>
                  <a:cubicBezTo>
                    <a:pt x="5" y="5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EB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6" name="Freeform 3674"/>
            <p:cNvSpPr/>
            <p:nvPr/>
          </p:nvSpPr>
          <p:spPr bwMode="auto">
            <a:xfrm>
              <a:off x="7106" y="3048"/>
              <a:ext cx="5" cy="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B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7" name="Freeform 3675"/>
            <p:cNvSpPr/>
            <p:nvPr/>
          </p:nvSpPr>
          <p:spPr bwMode="auto">
            <a:xfrm>
              <a:off x="7094" y="30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8" name="Freeform 3676"/>
            <p:cNvSpPr/>
            <p:nvPr/>
          </p:nvSpPr>
          <p:spPr bwMode="auto">
            <a:xfrm>
              <a:off x="7088" y="303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9" name="Freeform 3677"/>
            <p:cNvSpPr/>
            <p:nvPr/>
          </p:nvSpPr>
          <p:spPr bwMode="auto">
            <a:xfrm>
              <a:off x="7082" y="302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0" name="Freeform 3678"/>
            <p:cNvSpPr/>
            <p:nvPr/>
          </p:nvSpPr>
          <p:spPr bwMode="auto">
            <a:xfrm>
              <a:off x="7097" y="3019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B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1" name="Freeform 3679"/>
            <p:cNvSpPr/>
            <p:nvPr/>
          </p:nvSpPr>
          <p:spPr bwMode="auto">
            <a:xfrm>
              <a:off x="6820" y="892"/>
              <a:ext cx="22" cy="24"/>
            </a:xfrm>
            <a:custGeom>
              <a:avLst/>
              <a:gdLst>
                <a:gd name="T0" fmla="*/ 3 w 15"/>
                <a:gd name="T1" fmla="*/ 1 h 16"/>
                <a:gd name="T2" fmla="*/ 12 w 15"/>
                <a:gd name="T3" fmla="*/ 6 h 16"/>
                <a:gd name="T4" fmla="*/ 11 w 15"/>
                <a:gd name="T5" fmla="*/ 15 h 16"/>
                <a:gd name="T6" fmla="*/ 4 w 15"/>
                <a:gd name="T7" fmla="*/ 14 h 16"/>
                <a:gd name="T8" fmla="*/ 0 w 15"/>
                <a:gd name="T9" fmla="*/ 10 h 16"/>
                <a:gd name="T10" fmla="*/ 1 w 15"/>
                <a:gd name="T11" fmla="*/ 2 h 16"/>
                <a:gd name="T12" fmla="*/ 3 w 1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1"/>
                  </a:moveTo>
                  <a:cubicBezTo>
                    <a:pt x="7" y="0"/>
                    <a:pt x="10" y="2"/>
                    <a:pt x="12" y="6"/>
                  </a:cubicBezTo>
                  <a:cubicBezTo>
                    <a:pt x="15" y="10"/>
                    <a:pt x="14" y="12"/>
                    <a:pt x="11" y="15"/>
                  </a:cubicBezTo>
                  <a:cubicBezTo>
                    <a:pt x="8" y="16"/>
                    <a:pt x="6" y="15"/>
                    <a:pt x="4" y="14"/>
                  </a:cubicBezTo>
                  <a:cubicBezTo>
                    <a:pt x="2" y="14"/>
                    <a:pt x="0" y="12"/>
                    <a:pt x="0" y="10"/>
                  </a:cubicBezTo>
                  <a:cubicBezTo>
                    <a:pt x="0" y="7"/>
                    <a:pt x="1" y="5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96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2" name="Freeform 3680"/>
            <p:cNvSpPr/>
            <p:nvPr/>
          </p:nvSpPr>
          <p:spPr bwMode="auto">
            <a:xfrm>
              <a:off x="6787" y="925"/>
              <a:ext cx="33" cy="38"/>
            </a:xfrm>
            <a:custGeom>
              <a:avLst/>
              <a:gdLst>
                <a:gd name="T0" fmla="*/ 0 w 22"/>
                <a:gd name="T1" fmla="*/ 1 h 25"/>
                <a:gd name="T2" fmla="*/ 0 w 22"/>
                <a:gd name="T3" fmla="*/ 0 h 25"/>
                <a:gd name="T4" fmla="*/ 9 w 22"/>
                <a:gd name="T5" fmla="*/ 0 h 25"/>
                <a:gd name="T6" fmla="*/ 19 w 22"/>
                <a:gd name="T7" fmla="*/ 11 h 25"/>
                <a:gd name="T8" fmla="*/ 20 w 22"/>
                <a:gd name="T9" fmla="*/ 21 h 25"/>
                <a:gd name="T10" fmla="*/ 18 w 22"/>
                <a:gd name="T11" fmla="*/ 24 h 25"/>
                <a:gd name="T12" fmla="*/ 13 w 22"/>
                <a:gd name="T13" fmla="*/ 25 h 25"/>
                <a:gd name="T14" fmla="*/ 4 w 22"/>
                <a:gd name="T15" fmla="*/ 13 h 25"/>
                <a:gd name="T16" fmla="*/ 4 w 22"/>
                <a:gd name="T17" fmla="*/ 10 h 25"/>
                <a:gd name="T18" fmla="*/ 4 w 22"/>
                <a:gd name="T19" fmla="*/ 7 h 25"/>
                <a:gd name="T20" fmla="*/ 0 w 22"/>
                <a:gd name="T2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2" y="3"/>
                    <a:pt x="16" y="7"/>
                    <a:pt x="19" y="11"/>
                  </a:cubicBezTo>
                  <a:cubicBezTo>
                    <a:pt x="21" y="14"/>
                    <a:pt x="22" y="18"/>
                    <a:pt x="20" y="21"/>
                  </a:cubicBezTo>
                  <a:cubicBezTo>
                    <a:pt x="19" y="22"/>
                    <a:pt x="19" y="23"/>
                    <a:pt x="18" y="24"/>
                  </a:cubicBezTo>
                  <a:cubicBezTo>
                    <a:pt x="16" y="25"/>
                    <a:pt x="15" y="25"/>
                    <a:pt x="13" y="25"/>
                  </a:cubicBezTo>
                  <a:cubicBezTo>
                    <a:pt x="7" y="23"/>
                    <a:pt x="4" y="19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3" y="4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97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3" name="Freeform 3681"/>
            <p:cNvSpPr/>
            <p:nvPr/>
          </p:nvSpPr>
          <p:spPr bwMode="auto">
            <a:xfrm>
              <a:off x="6829" y="924"/>
              <a:ext cx="30" cy="58"/>
            </a:xfrm>
            <a:custGeom>
              <a:avLst/>
              <a:gdLst>
                <a:gd name="T0" fmla="*/ 8 w 20"/>
                <a:gd name="T1" fmla="*/ 31 h 39"/>
                <a:gd name="T2" fmla="*/ 5 w 20"/>
                <a:gd name="T3" fmla="*/ 14 h 39"/>
                <a:gd name="T4" fmla="*/ 3 w 20"/>
                <a:gd name="T5" fmla="*/ 0 h 39"/>
                <a:gd name="T6" fmla="*/ 8 w 20"/>
                <a:gd name="T7" fmla="*/ 3 h 39"/>
                <a:gd name="T8" fmla="*/ 20 w 20"/>
                <a:gd name="T9" fmla="*/ 27 h 39"/>
                <a:gd name="T10" fmla="*/ 15 w 20"/>
                <a:gd name="T11" fmla="*/ 38 h 39"/>
                <a:gd name="T12" fmla="*/ 7 w 20"/>
                <a:gd name="T13" fmla="*/ 35 h 39"/>
                <a:gd name="T14" fmla="*/ 7 w 20"/>
                <a:gd name="T15" fmla="*/ 32 h 39"/>
                <a:gd name="T16" fmla="*/ 8 w 20"/>
                <a:gd name="T1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9">
                  <a:moveTo>
                    <a:pt x="8" y="31"/>
                  </a:moveTo>
                  <a:cubicBezTo>
                    <a:pt x="12" y="25"/>
                    <a:pt x="11" y="19"/>
                    <a:pt x="5" y="14"/>
                  </a:cubicBezTo>
                  <a:cubicBezTo>
                    <a:pt x="0" y="10"/>
                    <a:pt x="0" y="6"/>
                    <a:pt x="3" y="0"/>
                  </a:cubicBezTo>
                  <a:cubicBezTo>
                    <a:pt x="5" y="0"/>
                    <a:pt x="7" y="0"/>
                    <a:pt x="8" y="3"/>
                  </a:cubicBezTo>
                  <a:cubicBezTo>
                    <a:pt x="13" y="11"/>
                    <a:pt x="18" y="18"/>
                    <a:pt x="20" y="27"/>
                  </a:cubicBezTo>
                  <a:cubicBezTo>
                    <a:pt x="20" y="32"/>
                    <a:pt x="19" y="35"/>
                    <a:pt x="15" y="38"/>
                  </a:cubicBezTo>
                  <a:cubicBezTo>
                    <a:pt x="12" y="39"/>
                    <a:pt x="9" y="38"/>
                    <a:pt x="7" y="35"/>
                  </a:cubicBezTo>
                  <a:cubicBezTo>
                    <a:pt x="7" y="34"/>
                    <a:pt x="7" y="33"/>
                    <a:pt x="7" y="32"/>
                  </a:cubicBezTo>
                  <a:cubicBezTo>
                    <a:pt x="8" y="32"/>
                    <a:pt x="8" y="32"/>
                    <a:pt x="8" y="31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4" name="Freeform 3682"/>
            <p:cNvSpPr/>
            <p:nvPr/>
          </p:nvSpPr>
          <p:spPr bwMode="auto">
            <a:xfrm>
              <a:off x="6826" y="913"/>
              <a:ext cx="45" cy="56"/>
            </a:xfrm>
            <a:custGeom>
              <a:avLst/>
              <a:gdLst>
                <a:gd name="T0" fmla="*/ 20 w 30"/>
                <a:gd name="T1" fmla="*/ 35 h 37"/>
                <a:gd name="T2" fmla="*/ 5 w 30"/>
                <a:gd name="T3" fmla="*/ 7 h 37"/>
                <a:gd name="T4" fmla="*/ 0 w 30"/>
                <a:gd name="T5" fmla="*/ 0 h 37"/>
                <a:gd name="T6" fmla="*/ 6 w 30"/>
                <a:gd name="T7" fmla="*/ 0 h 37"/>
                <a:gd name="T8" fmla="*/ 18 w 30"/>
                <a:gd name="T9" fmla="*/ 14 h 37"/>
                <a:gd name="T10" fmla="*/ 20 w 30"/>
                <a:gd name="T11" fmla="*/ 19 h 37"/>
                <a:gd name="T12" fmla="*/ 21 w 30"/>
                <a:gd name="T13" fmla="*/ 21 h 37"/>
                <a:gd name="T14" fmla="*/ 22 w 30"/>
                <a:gd name="T15" fmla="*/ 24 h 37"/>
                <a:gd name="T16" fmla="*/ 24 w 30"/>
                <a:gd name="T17" fmla="*/ 25 h 37"/>
                <a:gd name="T18" fmla="*/ 27 w 30"/>
                <a:gd name="T19" fmla="*/ 36 h 37"/>
                <a:gd name="T20" fmla="*/ 20 w 30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7">
                  <a:moveTo>
                    <a:pt x="20" y="35"/>
                  </a:moveTo>
                  <a:cubicBezTo>
                    <a:pt x="15" y="26"/>
                    <a:pt x="11" y="16"/>
                    <a:pt x="5" y="7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4" y="1"/>
                    <a:pt x="14" y="9"/>
                    <a:pt x="18" y="14"/>
                  </a:cubicBezTo>
                  <a:cubicBezTo>
                    <a:pt x="19" y="16"/>
                    <a:pt x="19" y="17"/>
                    <a:pt x="20" y="19"/>
                  </a:cubicBezTo>
                  <a:cubicBezTo>
                    <a:pt x="20" y="19"/>
                    <a:pt x="20" y="20"/>
                    <a:pt x="21" y="21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6" y="29"/>
                    <a:pt x="30" y="31"/>
                    <a:pt x="27" y="36"/>
                  </a:cubicBezTo>
                  <a:cubicBezTo>
                    <a:pt x="24" y="37"/>
                    <a:pt x="22" y="37"/>
                    <a:pt x="20" y="35"/>
                  </a:cubicBezTo>
                  <a:close/>
                </a:path>
              </a:pathLst>
            </a:custGeom>
            <a:solidFill>
              <a:srgbClr val="B48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5" name="Freeform 3683"/>
            <p:cNvSpPr/>
            <p:nvPr/>
          </p:nvSpPr>
          <p:spPr bwMode="auto">
            <a:xfrm>
              <a:off x="6812" y="942"/>
              <a:ext cx="27" cy="36"/>
            </a:xfrm>
            <a:custGeom>
              <a:avLst/>
              <a:gdLst>
                <a:gd name="T0" fmla="*/ 0 w 18"/>
                <a:gd name="T1" fmla="*/ 10 h 24"/>
                <a:gd name="T2" fmla="*/ 2 w 18"/>
                <a:gd name="T3" fmla="*/ 0 h 24"/>
                <a:gd name="T4" fmla="*/ 14 w 18"/>
                <a:gd name="T5" fmla="*/ 14 h 24"/>
                <a:gd name="T6" fmla="*/ 15 w 18"/>
                <a:gd name="T7" fmla="*/ 15 h 24"/>
                <a:gd name="T8" fmla="*/ 15 w 18"/>
                <a:gd name="T9" fmla="*/ 15 h 24"/>
                <a:gd name="T10" fmla="*/ 17 w 18"/>
                <a:gd name="T11" fmla="*/ 17 h 24"/>
                <a:gd name="T12" fmla="*/ 17 w 18"/>
                <a:gd name="T13" fmla="*/ 17 h 24"/>
                <a:gd name="T14" fmla="*/ 18 w 18"/>
                <a:gd name="T15" fmla="*/ 19 h 24"/>
                <a:gd name="T16" fmla="*/ 18 w 18"/>
                <a:gd name="T17" fmla="*/ 20 h 24"/>
                <a:gd name="T18" fmla="*/ 11 w 18"/>
                <a:gd name="T19" fmla="*/ 24 h 24"/>
                <a:gd name="T20" fmla="*/ 4 w 18"/>
                <a:gd name="T21" fmla="*/ 17 h 24"/>
                <a:gd name="T22" fmla="*/ 0 w 18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0" y="10"/>
                  </a:moveTo>
                  <a:cubicBezTo>
                    <a:pt x="2" y="7"/>
                    <a:pt x="2" y="3"/>
                    <a:pt x="2" y="0"/>
                  </a:cubicBezTo>
                  <a:cubicBezTo>
                    <a:pt x="6" y="4"/>
                    <a:pt x="10" y="9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6" y="22"/>
                    <a:pt x="15" y="24"/>
                    <a:pt x="11" y="24"/>
                  </a:cubicBezTo>
                  <a:cubicBezTo>
                    <a:pt x="8" y="22"/>
                    <a:pt x="6" y="19"/>
                    <a:pt x="4" y="17"/>
                  </a:cubicBezTo>
                  <a:cubicBezTo>
                    <a:pt x="2" y="14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AE8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6" name="Freeform 3684"/>
            <p:cNvSpPr/>
            <p:nvPr/>
          </p:nvSpPr>
          <p:spPr bwMode="auto">
            <a:xfrm>
              <a:off x="6838" y="967"/>
              <a:ext cx="3" cy="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2 h 3"/>
                <a:gd name="T6" fmla="*/ 2 w 2"/>
                <a:gd name="T7" fmla="*/ 3 h 3"/>
                <a:gd name="T8" fmla="*/ 1 w 2"/>
                <a:gd name="T9" fmla="*/ 3 h 3"/>
                <a:gd name="T10" fmla="*/ 0 w 2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7" name="Freeform 3685"/>
            <p:cNvSpPr/>
            <p:nvPr/>
          </p:nvSpPr>
          <p:spPr bwMode="auto">
            <a:xfrm>
              <a:off x="6835" y="9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8" name="Freeform 3686"/>
            <p:cNvSpPr/>
            <p:nvPr/>
          </p:nvSpPr>
          <p:spPr bwMode="auto">
            <a:xfrm>
              <a:off x="6833" y="963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B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9" name="Freeform 3687"/>
            <p:cNvSpPr/>
            <p:nvPr/>
          </p:nvSpPr>
          <p:spPr bwMode="auto">
            <a:xfrm>
              <a:off x="7373" y="3343"/>
              <a:ext cx="144" cy="104"/>
            </a:xfrm>
            <a:custGeom>
              <a:avLst/>
              <a:gdLst>
                <a:gd name="T0" fmla="*/ 37 w 96"/>
                <a:gd name="T1" fmla="*/ 2 h 69"/>
                <a:gd name="T2" fmla="*/ 44 w 96"/>
                <a:gd name="T3" fmla="*/ 12 h 69"/>
                <a:gd name="T4" fmla="*/ 26 w 96"/>
                <a:gd name="T5" fmla="*/ 21 h 69"/>
                <a:gd name="T6" fmla="*/ 21 w 96"/>
                <a:gd name="T7" fmla="*/ 33 h 69"/>
                <a:gd name="T8" fmla="*/ 30 w 96"/>
                <a:gd name="T9" fmla="*/ 47 h 69"/>
                <a:gd name="T10" fmla="*/ 41 w 96"/>
                <a:gd name="T11" fmla="*/ 51 h 69"/>
                <a:gd name="T12" fmla="*/ 66 w 96"/>
                <a:gd name="T13" fmla="*/ 47 h 69"/>
                <a:gd name="T14" fmla="*/ 79 w 96"/>
                <a:gd name="T15" fmla="*/ 53 h 69"/>
                <a:gd name="T16" fmla="*/ 88 w 96"/>
                <a:gd name="T17" fmla="*/ 58 h 69"/>
                <a:gd name="T18" fmla="*/ 96 w 96"/>
                <a:gd name="T19" fmla="*/ 58 h 69"/>
                <a:gd name="T20" fmla="*/ 94 w 96"/>
                <a:gd name="T21" fmla="*/ 60 h 69"/>
                <a:gd name="T22" fmla="*/ 87 w 96"/>
                <a:gd name="T23" fmla="*/ 62 h 69"/>
                <a:gd name="T24" fmla="*/ 71 w 96"/>
                <a:gd name="T25" fmla="*/ 62 h 69"/>
                <a:gd name="T26" fmla="*/ 61 w 96"/>
                <a:gd name="T27" fmla="*/ 64 h 69"/>
                <a:gd name="T28" fmla="*/ 51 w 96"/>
                <a:gd name="T29" fmla="*/ 67 h 69"/>
                <a:gd name="T30" fmla="*/ 11 w 96"/>
                <a:gd name="T31" fmla="*/ 48 h 69"/>
                <a:gd name="T32" fmla="*/ 3 w 96"/>
                <a:gd name="T33" fmla="*/ 33 h 69"/>
                <a:gd name="T34" fmla="*/ 14 w 96"/>
                <a:gd name="T35" fmla="*/ 15 h 69"/>
                <a:gd name="T36" fmla="*/ 24 w 96"/>
                <a:gd name="T37" fmla="*/ 8 h 69"/>
                <a:gd name="T38" fmla="*/ 37 w 96"/>
                <a:gd name="T3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69">
                  <a:moveTo>
                    <a:pt x="37" y="2"/>
                  </a:moveTo>
                  <a:cubicBezTo>
                    <a:pt x="42" y="3"/>
                    <a:pt x="45" y="6"/>
                    <a:pt x="44" y="12"/>
                  </a:cubicBezTo>
                  <a:cubicBezTo>
                    <a:pt x="39" y="17"/>
                    <a:pt x="33" y="20"/>
                    <a:pt x="26" y="21"/>
                  </a:cubicBezTo>
                  <a:cubicBezTo>
                    <a:pt x="18" y="23"/>
                    <a:pt x="17" y="27"/>
                    <a:pt x="21" y="33"/>
                  </a:cubicBezTo>
                  <a:cubicBezTo>
                    <a:pt x="24" y="37"/>
                    <a:pt x="27" y="42"/>
                    <a:pt x="30" y="47"/>
                  </a:cubicBezTo>
                  <a:cubicBezTo>
                    <a:pt x="33" y="51"/>
                    <a:pt x="36" y="53"/>
                    <a:pt x="41" y="51"/>
                  </a:cubicBezTo>
                  <a:cubicBezTo>
                    <a:pt x="49" y="49"/>
                    <a:pt x="58" y="48"/>
                    <a:pt x="66" y="47"/>
                  </a:cubicBezTo>
                  <a:cubicBezTo>
                    <a:pt x="74" y="46"/>
                    <a:pt x="75" y="46"/>
                    <a:pt x="79" y="53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91" y="57"/>
                    <a:pt x="94" y="55"/>
                    <a:pt x="96" y="58"/>
                  </a:cubicBezTo>
                  <a:cubicBezTo>
                    <a:pt x="96" y="59"/>
                    <a:pt x="95" y="59"/>
                    <a:pt x="94" y="60"/>
                  </a:cubicBezTo>
                  <a:cubicBezTo>
                    <a:pt x="92" y="61"/>
                    <a:pt x="89" y="61"/>
                    <a:pt x="87" y="62"/>
                  </a:cubicBezTo>
                  <a:cubicBezTo>
                    <a:pt x="82" y="63"/>
                    <a:pt x="77" y="65"/>
                    <a:pt x="71" y="62"/>
                  </a:cubicBezTo>
                  <a:cubicBezTo>
                    <a:pt x="68" y="60"/>
                    <a:pt x="64" y="63"/>
                    <a:pt x="61" y="64"/>
                  </a:cubicBezTo>
                  <a:cubicBezTo>
                    <a:pt x="58" y="66"/>
                    <a:pt x="54" y="69"/>
                    <a:pt x="51" y="67"/>
                  </a:cubicBezTo>
                  <a:cubicBezTo>
                    <a:pt x="37" y="61"/>
                    <a:pt x="22" y="59"/>
                    <a:pt x="11" y="48"/>
                  </a:cubicBezTo>
                  <a:cubicBezTo>
                    <a:pt x="7" y="44"/>
                    <a:pt x="4" y="39"/>
                    <a:pt x="3" y="33"/>
                  </a:cubicBezTo>
                  <a:cubicBezTo>
                    <a:pt x="0" y="21"/>
                    <a:pt x="2" y="18"/>
                    <a:pt x="14" y="15"/>
                  </a:cubicBezTo>
                  <a:cubicBezTo>
                    <a:pt x="18" y="14"/>
                    <a:pt x="21" y="11"/>
                    <a:pt x="24" y="8"/>
                  </a:cubicBezTo>
                  <a:cubicBezTo>
                    <a:pt x="28" y="5"/>
                    <a:pt x="31" y="0"/>
                    <a:pt x="37" y="2"/>
                  </a:cubicBezTo>
                  <a:close/>
                </a:path>
              </a:pathLst>
            </a:custGeom>
            <a:solidFill>
              <a:srgbClr val="E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0" name="Freeform 3688"/>
            <p:cNvSpPr/>
            <p:nvPr/>
          </p:nvSpPr>
          <p:spPr bwMode="auto">
            <a:xfrm>
              <a:off x="7451" y="334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1" name="Freeform 3689"/>
            <p:cNvSpPr/>
            <p:nvPr/>
          </p:nvSpPr>
          <p:spPr bwMode="auto">
            <a:xfrm>
              <a:off x="7330" y="3340"/>
              <a:ext cx="174" cy="140"/>
            </a:xfrm>
            <a:custGeom>
              <a:avLst/>
              <a:gdLst>
                <a:gd name="T0" fmla="*/ 66 w 116"/>
                <a:gd name="T1" fmla="*/ 4 h 93"/>
                <a:gd name="T2" fmla="*/ 55 w 116"/>
                <a:gd name="T3" fmla="*/ 14 h 93"/>
                <a:gd name="T4" fmla="*/ 42 w 116"/>
                <a:gd name="T5" fmla="*/ 20 h 93"/>
                <a:gd name="T6" fmla="*/ 35 w 116"/>
                <a:gd name="T7" fmla="*/ 27 h 93"/>
                <a:gd name="T8" fmla="*/ 49 w 116"/>
                <a:gd name="T9" fmla="*/ 53 h 93"/>
                <a:gd name="T10" fmla="*/ 54 w 116"/>
                <a:gd name="T11" fmla="*/ 56 h 93"/>
                <a:gd name="T12" fmla="*/ 74 w 116"/>
                <a:gd name="T13" fmla="*/ 64 h 93"/>
                <a:gd name="T14" fmla="*/ 87 w 116"/>
                <a:gd name="T15" fmla="*/ 63 h 93"/>
                <a:gd name="T16" fmla="*/ 106 w 116"/>
                <a:gd name="T17" fmla="*/ 62 h 93"/>
                <a:gd name="T18" fmla="*/ 116 w 116"/>
                <a:gd name="T19" fmla="*/ 64 h 93"/>
                <a:gd name="T20" fmla="*/ 100 w 116"/>
                <a:gd name="T21" fmla="*/ 72 h 93"/>
                <a:gd name="T22" fmla="*/ 94 w 116"/>
                <a:gd name="T23" fmla="*/ 82 h 93"/>
                <a:gd name="T24" fmla="*/ 104 w 116"/>
                <a:gd name="T25" fmla="*/ 91 h 93"/>
                <a:gd name="T26" fmla="*/ 104 w 116"/>
                <a:gd name="T27" fmla="*/ 93 h 93"/>
                <a:gd name="T28" fmla="*/ 91 w 116"/>
                <a:gd name="T29" fmla="*/ 90 h 93"/>
                <a:gd name="T30" fmla="*/ 87 w 116"/>
                <a:gd name="T31" fmla="*/ 90 h 93"/>
                <a:gd name="T32" fmla="*/ 72 w 116"/>
                <a:gd name="T33" fmla="*/ 88 h 93"/>
                <a:gd name="T34" fmla="*/ 52 w 116"/>
                <a:gd name="T35" fmla="*/ 87 h 93"/>
                <a:gd name="T36" fmla="*/ 38 w 116"/>
                <a:gd name="T37" fmla="*/ 81 h 93"/>
                <a:gd name="T38" fmla="*/ 20 w 116"/>
                <a:gd name="T39" fmla="*/ 62 h 93"/>
                <a:gd name="T40" fmla="*/ 16 w 116"/>
                <a:gd name="T41" fmla="*/ 52 h 93"/>
                <a:gd name="T42" fmla="*/ 2 w 116"/>
                <a:gd name="T43" fmla="*/ 35 h 93"/>
                <a:gd name="T44" fmla="*/ 1 w 116"/>
                <a:gd name="T45" fmla="*/ 33 h 93"/>
                <a:gd name="T46" fmla="*/ 0 w 116"/>
                <a:gd name="T47" fmla="*/ 33 h 93"/>
                <a:gd name="T48" fmla="*/ 19 w 116"/>
                <a:gd name="T49" fmla="*/ 22 h 93"/>
                <a:gd name="T50" fmla="*/ 29 w 116"/>
                <a:gd name="T51" fmla="*/ 18 h 93"/>
                <a:gd name="T52" fmla="*/ 51 w 116"/>
                <a:gd name="T53" fmla="*/ 6 h 93"/>
                <a:gd name="T54" fmla="*/ 66 w 116"/>
                <a:gd name="T55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6" h="93">
                  <a:moveTo>
                    <a:pt x="66" y="4"/>
                  </a:moveTo>
                  <a:cubicBezTo>
                    <a:pt x="61" y="6"/>
                    <a:pt x="59" y="11"/>
                    <a:pt x="55" y="14"/>
                  </a:cubicBezTo>
                  <a:cubicBezTo>
                    <a:pt x="52" y="18"/>
                    <a:pt x="48" y="20"/>
                    <a:pt x="42" y="20"/>
                  </a:cubicBezTo>
                  <a:cubicBezTo>
                    <a:pt x="35" y="20"/>
                    <a:pt x="35" y="20"/>
                    <a:pt x="35" y="27"/>
                  </a:cubicBezTo>
                  <a:cubicBezTo>
                    <a:pt x="35" y="39"/>
                    <a:pt x="41" y="47"/>
                    <a:pt x="49" y="53"/>
                  </a:cubicBezTo>
                  <a:cubicBezTo>
                    <a:pt x="50" y="54"/>
                    <a:pt x="52" y="56"/>
                    <a:pt x="54" y="56"/>
                  </a:cubicBezTo>
                  <a:cubicBezTo>
                    <a:pt x="62" y="55"/>
                    <a:pt x="68" y="59"/>
                    <a:pt x="74" y="64"/>
                  </a:cubicBezTo>
                  <a:cubicBezTo>
                    <a:pt x="79" y="67"/>
                    <a:pt x="82" y="67"/>
                    <a:pt x="87" y="63"/>
                  </a:cubicBezTo>
                  <a:cubicBezTo>
                    <a:pt x="93" y="59"/>
                    <a:pt x="99" y="55"/>
                    <a:pt x="106" y="62"/>
                  </a:cubicBezTo>
                  <a:cubicBezTo>
                    <a:pt x="109" y="65"/>
                    <a:pt x="113" y="61"/>
                    <a:pt x="116" y="64"/>
                  </a:cubicBezTo>
                  <a:cubicBezTo>
                    <a:pt x="111" y="68"/>
                    <a:pt x="106" y="70"/>
                    <a:pt x="100" y="72"/>
                  </a:cubicBezTo>
                  <a:cubicBezTo>
                    <a:pt x="97" y="74"/>
                    <a:pt x="93" y="76"/>
                    <a:pt x="94" y="82"/>
                  </a:cubicBezTo>
                  <a:cubicBezTo>
                    <a:pt x="95" y="87"/>
                    <a:pt x="98" y="91"/>
                    <a:pt x="104" y="91"/>
                  </a:cubicBezTo>
                  <a:cubicBezTo>
                    <a:pt x="104" y="91"/>
                    <a:pt x="104" y="92"/>
                    <a:pt x="104" y="93"/>
                  </a:cubicBezTo>
                  <a:cubicBezTo>
                    <a:pt x="100" y="93"/>
                    <a:pt x="95" y="93"/>
                    <a:pt x="91" y="90"/>
                  </a:cubicBezTo>
                  <a:cubicBezTo>
                    <a:pt x="90" y="90"/>
                    <a:pt x="88" y="89"/>
                    <a:pt x="87" y="90"/>
                  </a:cubicBezTo>
                  <a:cubicBezTo>
                    <a:pt x="81" y="91"/>
                    <a:pt x="76" y="90"/>
                    <a:pt x="72" y="88"/>
                  </a:cubicBezTo>
                  <a:cubicBezTo>
                    <a:pt x="65" y="86"/>
                    <a:pt x="58" y="87"/>
                    <a:pt x="52" y="87"/>
                  </a:cubicBezTo>
                  <a:cubicBezTo>
                    <a:pt x="46" y="87"/>
                    <a:pt x="42" y="85"/>
                    <a:pt x="38" y="81"/>
                  </a:cubicBezTo>
                  <a:cubicBezTo>
                    <a:pt x="32" y="75"/>
                    <a:pt x="28" y="67"/>
                    <a:pt x="20" y="62"/>
                  </a:cubicBezTo>
                  <a:cubicBezTo>
                    <a:pt x="19" y="59"/>
                    <a:pt x="18" y="55"/>
                    <a:pt x="16" y="52"/>
                  </a:cubicBezTo>
                  <a:cubicBezTo>
                    <a:pt x="10" y="47"/>
                    <a:pt x="10" y="39"/>
                    <a:pt x="2" y="35"/>
                  </a:cubicBezTo>
                  <a:cubicBezTo>
                    <a:pt x="2" y="34"/>
                    <a:pt x="1" y="34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27"/>
                    <a:pt x="13" y="26"/>
                    <a:pt x="19" y="22"/>
                  </a:cubicBezTo>
                  <a:cubicBezTo>
                    <a:pt x="22" y="20"/>
                    <a:pt x="26" y="19"/>
                    <a:pt x="29" y="18"/>
                  </a:cubicBezTo>
                  <a:cubicBezTo>
                    <a:pt x="38" y="17"/>
                    <a:pt x="46" y="14"/>
                    <a:pt x="51" y="6"/>
                  </a:cubicBezTo>
                  <a:cubicBezTo>
                    <a:pt x="54" y="0"/>
                    <a:pt x="60" y="2"/>
                    <a:pt x="66" y="4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2" name="Freeform 3690"/>
            <p:cNvSpPr/>
            <p:nvPr/>
          </p:nvSpPr>
          <p:spPr bwMode="auto">
            <a:xfrm>
              <a:off x="7514" y="3430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A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3" name="Freeform 3691"/>
            <p:cNvSpPr/>
            <p:nvPr/>
          </p:nvSpPr>
          <p:spPr bwMode="auto">
            <a:xfrm>
              <a:off x="6262" y="3429"/>
              <a:ext cx="73" cy="73"/>
            </a:xfrm>
            <a:custGeom>
              <a:avLst/>
              <a:gdLst>
                <a:gd name="T0" fmla="*/ 0 w 49"/>
                <a:gd name="T1" fmla="*/ 5 h 49"/>
                <a:gd name="T2" fmla="*/ 15 w 49"/>
                <a:gd name="T3" fmla="*/ 8 h 49"/>
                <a:gd name="T4" fmla="*/ 44 w 49"/>
                <a:gd name="T5" fmla="*/ 37 h 49"/>
                <a:gd name="T6" fmla="*/ 46 w 49"/>
                <a:gd name="T7" fmla="*/ 45 h 49"/>
                <a:gd name="T8" fmla="*/ 21 w 49"/>
                <a:gd name="T9" fmla="*/ 43 h 49"/>
                <a:gd name="T10" fmla="*/ 22 w 49"/>
                <a:gd name="T11" fmla="*/ 40 h 49"/>
                <a:gd name="T12" fmla="*/ 0 w 49"/>
                <a:gd name="T13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9">
                  <a:moveTo>
                    <a:pt x="0" y="5"/>
                  </a:moveTo>
                  <a:cubicBezTo>
                    <a:pt x="8" y="0"/>
                    <a:pt x="12" y="1"/>
                    <a:pt x="15" y="8"/>
                  </a:cubicBezTo>
                  <a:cubicBezTo>
                    <a:pt x="20" y="22"/>
                    <a:pt x="32" y="30"/>
                    <a:pt x="44" y="37"/>
                  </a:cubicBezTo>
                  <a:cubicBezTo>
                    <a:pt x="49" y="40"/>
                    <a:pt x="49" y="42"/>
                    <a:pt x="46" y="45"/>
                  </a:cubicBezTo>
                  <a:cubicBezTo>
                    <a:pt x="38" y="47"/>
                    <a:pt x="29" y="49"/>
                    <a:pt x="21" y="43"/>
                  </a:cubicBezTo>
                  <a:cubicBezTo>
                    <a:pt x="23" y="43"/>
                    <a:pt x="24" y="42"/>
                    <a:pt x="22" y="40"/>
                  </a:cubicBezTo>
                  <a:cubicBezTo>
                    <a:pt x="10" y="31"/>
                    <a:pt x="4" y="19"/>
                    <a:pt x="0" y="5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4" name="Freeform 3692"/>
            <p:cNvSpPr/>
            <p:nvPr/>
          </p:nvSpPr>
          <p:spPr bwMode="auto">
            <a:xfrm>
              <a:off x="6277" y="3487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2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F7A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5" name="Freeform 3693"/>
            <p:cNvSpPr/>
            <p:nvPr/>
          </p:nvSpPr>
          <p:spPr bwMode="auto">
            <a:xfrm>
              <a:off x="6320" y="354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E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6" name="Freeform 3694"/>
            <p:cNvSpPr/>
            <p:nvPr/>
          </p:nvSpPr>
          <p:spPr bwMode="auto">
            <a:xfrm>
              <a:off x="7451" y="1510"/>
              <a:ext cx="95" cy="125"/>
            </a:xfrm>
            <a:custGeom>
              <a:avLst/>
              <a:gdLst>
                <a:gd name="T0" fmla="*/ 58 w 63"/>
                <a:gd name="T1" fmla="*/ 45 h 83"/>
                <a:gd name="T2" fmla="*/ 49 w 63"/>
                <a:gd name="T3" fmla="*/ 54 h 83"/>
                <a:gd name="T4" fmla="*/ 25 w 63"/>
                <a:gd name="T5" fmla="*/ 72 h 83"/>
                <a:gd name="T6" fmla="*/ 17 w 63"/>
                <a:gd name="T7" fmla="*/ 80 h 83"/>
                <a:gd name="T8" fmla="*/ 13 w 63"/>
                <a:gd name="T9" fmla="*/ 82 h 83"/>
                <a:gd name="T10" fmla="*/ 11 w 63"/>
                <a:gd name="T11" fmla="*/ 83 h 83"/>
                <a:gd name="T12" fmla="*/ 9 w 63"/>
                <a:gd name="T13" fmla="*/ 82 h 83"/>
                <a:gd name="T14" fmla="*/ 8 w 63"/>
                <a:gd name="T15" fmla="*/ 82 h 83"/>
                <a:gd name="T16" fmla="*/ 4 w 63"/>
                <a:gd name="T17" fmla="*/ 82 h 83"/>
                <a:gd name="T18" fmla="*/ 0 w 63"/>
                <a:gd name="T19" fmla="*/ 79 h 83"/>
                <a:gd name="T20" fmla="*/ 4 w 63"/>
                <a:gd name="T21" fmla="*/ 76 h 83"/>
                <a:gd name="T22" fmla="*/ 23 w 63"/>
                <a:gd name="T23" fmla="*/ 55 h 83"/>
                <a:gd name="T24" fmla="*/ 25 w 63"/>
                <a:gd name="T25" fmla="*/ 40 h 83"/>
                <a:gd name="T26" fmla="*/ 26 w 63"/>
                <a:gd name="T27" fmla="*/ 30 h 83"/>
                <a:gd name="T28" fmla="*/ 32 w 63"/>
                <a:gd name="T29" fmla="*/ 24 h 83"/>
                <a:gd name="T30" fmla="*/ 37 w 63"/>
                <a:gd name="T31" fmla="*/ 32 h 83"/>
                <a:gd name="T32" fmla="*/ 36 w 63"/>
                <a:gd name="T33" fmla="*/ 38 h 83"/>
                <a:gd name="T34" fmla="*/ 33 w 63"/>
                <a:gd name="T35" fmla="*/ 49 h 83"/>
                <a:gd name="T36" fmla="*/ 38 w 63"/>
                <a:gd name="T37" fmla="*/ 34 h 83"/>
                <a:gd name="T38" fmla="*/ 37 w 63"/>
                <a:gd name="T39" fmla="*/ 25 h 83"/>
                <a:gd name="T40" fmla="*/ 40 w 63"/>
                <a:gd name="T41" fmla="*/ 18 h 83"/>
                <a:gd name="T42" fmla="*/ 47 w 63"/>
                <a:gd name="T43" fmla="*/ 21 h 83"/>
                <a:gd name="T44" fmla="*/ 54 w 63"/>
                <a:gd name="T45" fmla="*/ 3 h 83"/>
                <a:gd name="T46" fmla="*/ 60 w 63"/>
                <a:gd name="T47" fmla="*/ 7 h 83"/>
                <a:gd name="T48" fmla="*/ 61 w 63"/>
                <a:gd name="T49" fmla="*/ 22 h 83"/>
                <a:gd name="T50" fmla="*/ 58 w 63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83">
                  <a:moveTo>
                    <a:pt x="58" y="45"/>
                  </a:moveTo>
                  <a:cubicBezTo>
                    <a:pt x="56" y="49"/>
                    <a:pt x="52" y="51"/>
                    <a:pt x="49" y="54"/>
                  </a:cubicBezTo>
                  <a:cubicBezTo>
                    <a:pt x="41" y="60"/>
                    <a:pt x="32" y="65"/>
                    <a:pt x="25" y="72"/>
                  </a:cubicBezTo>
                  <a:cubicBezTo>
                    <a:pt x="22" y="75"/>
                    <a:pt x="20" y="78"/>
                    <a:pt x="17" y="80"/>
                  </a:cubicBezTo>
                  <a:cubicBezTo>
                    <a:pt x="16" y="81"/>
                    <a:pt x="15" y="82"/>
                    <a:pt x="13" y="82"/>
                  </a:cubicBezTo>
                  <a:cubicBezTo>
                    <a:pt x="13" y="82"/>
                    <a:pt x="12" y="82"/>
                    <a:pt x="11" y="83"/>
                  </a:cubicBezTo>
                  <a:cubicBezTo>
                    <a:pt x="10" y="83"/>
                    <a:pt x="10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7" y="82"/>
                    <a:pt x="5" y="82"/>
                    <a:pt x="4" y="82"/>
                  </a:cubicBezTo>
                  <a:cubicBezTo>
                    <a:pt x="2" y="82"/>
                    <a:pt x="0" y="82"/>
                    <a:pt x="0" y="79"/>
                  </a:cubicBezTo>
                  <a:cubicBezTo>
                    <a:pt x="0" y="77"/>
                    <a:pt x="2" y="77"/>
                    <a:pt x="4" y="76"/>
                  </a:cubicBezTo>
                  <a:cubicBezTo>
                    <a:pt x="15" y="74"/>
                    <a:pt x="21" y="67"/>
                    <a:pt x="23" y="55"/>
                  </a:cubicBezTo>
                  <a:cubicBezTo>
                    <a:pt x="23" y="50"/>
                    <a:pt x="26" y="45"/>
                    <a:pt x="25" y="40"/>
                  </a:cubicBezTo>
                  <a:cubicBezTo>
                    <a:pt x="27" y="37"/>
                    <a:pt x="25" y="33"/>
                    <a:pt x="26" y="30"/>
                  </a:cubicBezTo>
                  <a:cubicBezTo>
                    <a:pt x="28" y="27"/>
                    <a:pt x="28" y="23"/>
                    <a:pt x="32" y="24"/>
                  </a:cubicBezTo>
                  <a:cubicBezTo>
                    <a:pt x="36" y="24"/>
                    <a:pt x="38" y="28"/>
                    <a:pt x="37" y="32"/>
                  </a:cubicBezTo>
                  <a:cubicBezTo>
                    <a:pt x="37" y="34"/>
                    <a:pt x="36" y="36"/>
                    <a:pt x="36" y="38"/>
                  </a:cubicBezTo>
                  <a:cubicBezTo>
                    <a:pt x="37" y="42"/>
                    <a:pt x="33" y="45"/>
                    <a:pt x="33" y="49"/>
                  </a:cubicBezTo>
                  <a:cubicBezTo>
                    <a:pt x="34" y="43"/>
                    <a:pt x="40" y="40"/>
                    <a:pt x="38" y="34"/>
                  </a:cubicBezTo>
                  <a:cubicBezTo>
                    <a:pt x="38" y="31"/>
                    <a:pt x="38" y="28"/>
                    <a:pt x="37" y="25"/>
                  </a:cubicBezTo>
                  <a:cubicBezTo>
                    <a:pt x="36" y="22"/>
                    <a:pt x="37" y="20"/>
                    <a:pt x="40" y="18"/>
                  </a:cubicBezTo>
                  <a:cubicBezTo>
                    <a:pt x="43" y="16"/>
                    <a:pt x="45" y="18"/>
                    <a:pt x="47" y="21"/>
                  </a:cubicBezTo>
                  <a:cubicBezTo>
                    <a:pt x="47" y="13"/>
                    <a:pt x="49" y="8"/>
                    <a:pt x="54" y="3"/>
                  </a:cubicBezTo>
                  <a:cubicBezTo>
                    <a:pt x="59" y="0"/>
                    <a:pt x="59" y="4"/>
                    <a:pt x="60" y="7"/>
                  </a:cubicBezTo>
                  <a:cubicBezTo>
                    <a:pt x="63" y="12"/>
                    <a:pt x="61" y="17"/>
                    <a:pt x="61" y="22"/>
                  </a:cubicBezTo>
                  <a:cubicBezTo>
                    <a:pt x="61" y="30"/>
                    <a:pt x="59" y="38"/>
                    <a:pt x="58" y="45"/>
                  </a:cubicBezTo>
                  <a:close/>
                </a:path>
              </a:pathLst>
            </a:custGeom>
            <a:solidFill>
              <a:srgbClr val="C9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7" name="Freeform 3695"/>
            <p:cNvSpPr/>
            <p:nvPr/>
          </p:nvSpPr>
          <p:spPr bwMode="auto">
            <a:xfrm>
              <a:off x="7351" y="1618"/>
              <a:ext cx="138" cy="71"/>
            </a:xfrm>
            <a:custGeom>
              <a:avLst/>
              <a:gdLst>
                <a:gd name="T0" fmla="*/ 77 w 92"/>
                <a:gd name="T1" fmla="*/ 8 h 47"/>
                <a:gd name="T2" fmla="*/ 79 w 92"/>
                <a:gd name="T3" fmla="*/ 8 h 47"/>
                <a:gd name="T4" fmla="*/ 81 w 92"/>
                <a:gd name="T5" fmla="*/ 6 h 47"/>
                <a:gd name="T6" fmla="*/ 92 w 92"/>
                <a:gd name="T7" fmla="*/ 0 h 47"/>
                <a:gd name="T8" fmla="*/ 85 w 92"/>
                <a:gd name="T9" fmla="*/ 12 h 47"/>
                <a:gd name="T10" fmla="*/ 65 w 92"/>
                <a:gd name="T11" fmla="*/ 35 h 47"/>
                <a:gd name="T12" fmla="*/ 54 w 92"/>
                <a:gd name="T13" fmla="*/ 38 h 47"/>
                <a:gd name="T14" fmla="*/ 16 w 92"/>
                <a:gd name="T15" fmla="*/ 37 h 47"/>
                <a:gd name="T16" fmla="*/ 6 w 92"/>
                <a:gd name="T17" fmla="*/ 44 h 47"/>
                <a:gd name="T18" fmla="*/ 2 w 92"/>
                <a:gd name="T19" fmla="*/ 46 h 47"/>
                <a:gd name="T20" fmla="*/ 0 w 92"/>
                <a:gd name="T21" fmla="*/ 46 h 47"/>
                <a:gd name="T22" fmla="*/ 1 w 92"/>
                <a:gd name="T23" fmla="*/ 44 h 47"/>
                <a:gd name="T24" fmla="*/ 19 w 92"/>
                <a:gd name="T25" fmla="*/ 33 h 47"/>
                <a:gd name="T26" fmla="*/ 56 w 92"/>
                <a:gd name="T27" fmla="*/ 31 h 47"/>
                <a:gd name="T28" fmla="*/ 63 w 92"/>
                <a:gd name="T29" fmla="*/ 27 h 47"/>
                <a:gd name="T30" fmla="*/ 75 w 92"/>
                <a:gd name="T31" fmla="*/ 10 h 47"/>
                <a:gd name="T32" fmla="*/ 75 w 92"/>
                <a:gd name="T33" fmla="*/ 10 h 47"/>
                <a:gd name="T34" fmla="*/ 77 w 92"/>
                <a:gd name="T3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47">
                  <a:moveTo>
                    <a:pt x="77" y="8"/>
                  </a:moveTo>
                  <a:cubicBezTo>
                    <a:pt x="77" y="8"/>
                    <a:pt x="78" y="8"/>
                    <a:pt x="79" y="8"/>
                  </a:cubicBezTo>
                  <a:cubicBezTo>
                    <a:pt x="79" y="7"/>
                    <a:pt x="80" y="7"/>
                    <a:pt x="81" y="6"/>
                  </a:cubicBezTo>
                  <a:cubicBezTo>
                    <a:pt x="85" y="5"/>
                    <a:pt x="88" y="1"/>
                    <a:pt x="92" y="0"/>
                  </a:cubicBezTo>
                  <a:cubicBezTo>
                    <a:pt x="91" y="5"/>
                    <a:pt x="88" y="8"/>
                    <a:pt x="85" y="12"/>
                  </a:cubicBezTo>
                  <a:cubicBezTo>
                    <a:pt x="78" y="19"/>
                    <a:pt x="70" y="26"/>
                    <a:pt x="65" y="35"/>
                  </a:cubicBezTo>
                  <a:cubicBezTo>
                    <a:pt x="62" y="39"/>
                    <a:pt x="58" y="39"/>
                    <a:pt x="54" y="38"/>
                  </a:cubicBezTo>
                  <a:cubicBezTo>
                    <a:pt x="42" y="35"/>
                    <a:pt x="29" y="37"/>
                    <a:pt x="16" y="37"/>
                  </a:cubicBezTo>
                  <a:cubicBezTo>
                    <a:pt x="11" y="36"/>
                    <a:pt x="8" y="40"/>
                    <a:pt x="6" y="44"/>
                  </a:cubicBezTo>
                  <a:cubicBezTo>
                    <a:pt x="5" y="46"/>
                    <a:pt x="4" y="47"/>
                    <a:pt x="2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5"/>
                    <a:pt x="1" y="45"/>
                    <a:pt x="1" y="44"/>
                  </a:cubicBezTo>
                  <a:cubicBezTo>
                    <a:pt x="4" y="35"/>
                    <a:pt x="10" y="32"/>
                    <a:pt x="19" y="33"/>
                  </a:cubicBezTo>
                  <a:cubicBezTo>
                    <a:pt x="31" y="34"/>
                    <a:pt x="43" y="30"/>
                    <a:pt x="56" y="31"/>
                  </a:cubicBezTo>
                  <a:cubicBezTo>
                    <a:pt x="59" y="31"/>
                    <a:pt x="61" y="29"/>
                    <a:pt x="63" y="27"/>
                  </a:cubicBezTo>
                  <a:cubicBezTo>
                    <a:pt x="66" y="21"/>
                    <a:pt x="71" y="16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6" y="9"/>
                    <a:pt x="76" y="9"/>
                    <a:pt x="77" y="8"/>
                  </a:cubicBezTo>
                  <a:close/>
                </a:path>
              </a:pathLst>
            </a:custGeom>
            <a:solidFill>
              <a:srgbClr val="E8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8" name="Freeform 3696"/>
            <p:cNvSpPr/>
            <p:nvPr/>
          </p:nvSpPr>
          <p:spPr bwMode="auto">
            <a:xfrm>
              <a:off x="7567" y="1413"/>
              <a:ext cx="48" cy="73"/>
            </a:xfrm>
            <a:custGeom>
              <a:avLst/>
              <a:gdLst>
                <a:gd name="T0" fmla="*/ 17 w 32"/>
                <a:gd name="T1" fmla="*/ 13 h 49"/>
                <a:gd name="T2" fmla="*/ 25 w 32"/>
                <a:gd name="T3" fmla="*/ 1 h 49"/>
                <a:gd name="T4" fmla="*/ 29 w 32"/>
                <a:gd name="T5" fmla="*/ 1 h 49"/>
                <a:gd name="T6" fmla="*/ 31 w 32"/>
                <a:gd name="T7" fmla="*/ 1 h 49"/>
                <a:gd name="T8" fmla="*/ 27 w 32"/>
                <a:gd name="T9" fmla="*/ 10 h 49"/>
                <a:gd name="T10" fmla="*/ 27 w 32"/>
                <a:gd name="T11" fmla="*/ 18 h 49"/>
                <a:gd name="T12" fmla="*/ 20 w 32"/>
                <a:gd name="T13" fmla="*/ 38 h 49"/>
                <a:gd name="T14" fmla="*/ 4 w 32"/>
                <a:gd name="T15" fmla="*/ 45 h 49"/>
                <a:gd name="T16" fmla="*/ 0 w 32"/>
                <a:gd name="T17" fmla="*/ 41 h 49"/>
                <a:gd name="T18" fmla="*/ 10 w 32"/>
                <a:gd name="T19" fmla="*/ 28 h 49"/>
                <a:gd name="T20" fmla="*/ 10 w 32"/>
                <a:gd name="T21" fmla="*/ 28 h 49"/>
                <a:gd name="T22" fmla="*/ 17 w 32"/>
                <a:gd name="T23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49">
                  <a:moveTo>
                    <a:pt x="17" y="13"/>
                  </a:moveTo>
                  <a:cubicBezTo>
                    <a:pt x="20" y="9"/>
                    <a:pt x="22" y="5"/>
                    <a:pt x="25" y="1"/>
                  </a:cubicBezTo>
                  <a:cubicBezTo>
                    <a:pt x="26" y="1"/>
                    <a:pt x="27" y="1"/>
                    <a:pt x="29" y="1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5"/>
                    <a:pt x="32" y="8"/>
                    <a:pt x="27" y="10"/>
                  </a:cubicBezTo>
                  <a:cubicBezTo>
                    <a:pt x="24" y="12"/>
                    <a:pt x="24" y="15"/>
                    <a:pt x="27" y="18"/>
                  </a:cubicBezTo>
                  <a:cubicBezTo>
                    <a:pt x="28" y="26"/>
                    <a:pt x="25" y="32"/>
                    <a:pt x="20" y="38"/>
                  </a:cubicBezTo>
                  <a:cubicBezTo>
                    <a:pt x="14" y="39"/>
                    <a:pt x="12" y="49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35"/>
                    <a:pt x="7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3"/>
                    <a:pt x="16" y="18"/>
                    <a:pt x="17" y="13"/>
                  </a:cubicBezTo>
                  <a:close/>
                </a:path>
              </a:pathLst>
            </a:custGeom>
            <a:solidFill>
              <a:srgbClr val="D3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9" name="Freeform 3697"/>
            <p:cNvSpPr/>
            <p:nvPr/>
          </p:nvSpPr>
          <p:spPr bwMode="auto">
            <a:xfrm>
              <a:off x="7484" y="1515"/>
              <a:ext cx="48" cy="58"/>
            </a:xfrm>
            <a:custGeom>
              <a:avLst/>
              <a:gdLst>
                <a:gd name="T0" fmla="*/ 32 w 32"/>
                <a:gd name="T1" fmla="*/ 0 h 39"/>
                <a:gd name="T2" fmla="*/ 25 w 32"/>
                <a:gd name="T3" fmla="*/ 22 h 39"/>
                <a:gd name="T4" fmla="*/ 23 w 32"/>
                <a:gd name="T5" fmla="*/ 18 h 39"/>
                <a:gd name="T6" fmla="*/ 20 w 32"/>
                <a:gd name="T7" fmla="*/ 17 h 39"/>
                <a:gd name="T8" fmla="*/ 18 w 32"/>
                <a:gd name="T9" fmla="*/ 20 h 39"/>
                <a:gd name="T10" fmla="*/ 20 w 32"/>
                <a:gd name="T11" fmla="*/ 31 h 39"/>
                <a:gd name="T12" fmla="*/ 11 w 32"/>
                <a:gd name="T13" fmla="*/ 37 h 39"/>
                <a:gd name="T14" fmla="*/ 12 w 32"/>
                <a:gd name="T15" fmla="*/ 26 h 39"/>
                <a:gd name="T16" fmla="*/ 10 w 32"/>
                <a:gd name="T17" fmla="*/ 23 h 39"/>
                <a:gd name="T18" fmla="*/ 7 w 32"/>
                <a:gd name="T19" fmla="*/ 25 h 39"/>
                <a:gd name="T20" fmla="*/ 3 w 32"/>
                <a:gd name="T21" fmla="*/ 37 h 39"/>
                <a:gd name="T22" fmla="*/ 25 w 32"/>
                <a:gd name="T23" fmla="*/ 4 h 39"/>
                <a:gd name="T24" fmla="*/ 32 w 32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9">
                  <a:moveTo>
                    <a:pt x="32" y="0"/>
                  </a:moveTo>
                  <a:cubicBezTo>
                    <a:pt x="30" y="7"/>
                    <a:pt x="30" y="15"/>
                    <a:pt x="25" y="22"/>
                  </a:cubicBezTo>
                  <a:cubicBezTo>
                    <a:pt x="23" y="22"/>
                    <a:pt x="24" y="19"/>
                    <a:pt x="23" y="18"/>
                  </a:cubicBezTo>
                  <a:cubicBezTo>
                    <a:pt x="22" y="17"/>
                    <a:pt x="21" y="16"/>
                    <a:pt x="20" y="17"/>
                  </a:cubicBezTo>
                  <a:cubicBezTo>
                    <a:pt x="18" y="17"/>
                    <a:pt x="18" y="18"/>
                    <a:pt x="18" y="20"/>
                  </a:cubicBezTo>
                  <a:cubicBezTo>
                    <a:pt x="19" y="23"/>
                    <a:pt x="20" y="27"/>
                    <a:pt x="20" y="31"/>
                  </a:cubicBezTo>
                  <a:cubicBezTo>
                    <a:pt x="17" y="33"/>
                    <a:pt x="17" y="39"/>
                    <a:pt x="11" y="37"/>
                  </a:cubicBezTo>
                  <a:cubicBezTo>
                    <a:pt x="11" y="33"/>
                    <a:pt x="12" y="30"/>
                    <a:pt x="12" y="26"/>
                  </a:cubicBezTo>
                  <a:cubicBezTo>
                    <a:pt x="13" y="25"/>
                    <a:pt x="12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4" y="29"/>
                    <a:pt x="6" y="33"/>
                    <a:pt x="3" y="37"/>
                  </a:cubicBezTo>
                  <a:cubicBezTo>
                    <a:pt x="0" y="19"/>
                    <a:pt x="14" y="12"/>
                    <a:pt x="25" y="4"/>
                  </a:cubicBezTo>
                  <a:cubicBezTo>
                    <a:pt x="27" y="2"/>
                    <a:pt x="30" y="1"/>
                    <a:pt x="32" y="0"/>
                  </a:cubicBezTo>
                  <a:close/>
                </a:path>
              </a:pathLst>
            </a:custGeom>
            <a:solidFill>
              <a:srgbClr val="D7A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0" name="Freeform 3698"/>
            <p:cNvSpPr/>
            <p:nvPr/>
          </p:nvSpPr>
          <p:spPr bwMode="auto">
            <a:xfrm>
              <a:off x="7537" y="1467"/>
              <a:ext cx="64" cy="73"/>
            </a:xfrm>
            <a:custGeom>
              <a:avLst/>
              <a:gdLst>
                <a:gd name="T0" fmla="*/ 24 w 43"/>
                <a:gd name="T1" fmla="*/ 9 h 49"/>
                <a:gd name="T2" fmla="*/ 37 w 43"/>
                <a:gd name="T3" fmla="*/ 0 h 49"/>
                <a:gd name="T4" fmla="*/ 36 w 43"/>
                <a:gd name="T5" fmla="*/ 14 h 49"/>
                <a:gd name="T6" fmla="*/ 17 w 43"/>
                <a:gd name="T7" fmla="*/ 36 h 49"/>
                <a:gd name="T8" fmla="*/ 1 w 43"/>
                <a:gd name="T9" fmla="*/ 49 h 49"/>
                <a:gd name="T10" fmla="*/ 3 w 43"/>
                <a:gd name="T11" fmla="*/ 36 h 49"/>
                <a:gd name="T12" fmla="*/ 24 w 43"/>
                <a:gd name="T13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9">
                  <a:moveTo>
                    <a:pt x="24" y="9"/>
                  </a:moveTo>
                  <a:cubicBezTo>
                    <a:pt x="29" y="7"/>
                    <a:pt x="33" y="2"/>
                    <a:pt x="37" y="0"/>
                  </a:cubicBezTo>
                  <a:cubicBezTo>
                    <a:pt x="43" y="5"/>
                    <a:pt x="39" y="10"/>
                    <a:pt x="36" y="14"/>
                  </a:cubicBezTo>
                  <a:cubicBezTo>
                    <a:pt x="31" y="22"/>
                    <a:pt x="25" y="30"/>
                    <a:pt x="17" y="36"/>
                  </a:cubicBezTo>
                  <a:cubicBezTo>
                    <a:pt x="11" y="40"/>
                    <a:pt x="8" y="47"/>
                    <a:pt x="1" y="49"/>
                  </a:cubicBezTo>
                  <a:cubicBezTo>
                    <a:pt x="0" y="45"/>
                    <a:pt x="2" y="40"/>
                    <a:pt x="3" y="36"/>
                  </a:cubicBezTo>
                  <a:cubicBezTo>
                    <a:pt x="10" y="28"/>
                    <a:pt x="17" y="18"/>
                    <a:pt x="24" y="9"/>
                  </a:cubicBezTo>
                  <a:close/>
                </a:path>
              </a:pathLst>
            </a:custGeom>
            <a:solidFill>
              <a:srgbClr val="E4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1" name="Freeform 3699"/>
            <p:cNvSpPr/>
            <p:nvPr/>
          </p:nvSpPr>
          <p:spPr bwMode="auto">
            <a:xfrm>
              <a:off x="7514" y="1455"/>
              <a:ext cx="68" cy="63"/>
            </a:xfrm>
            <a:custGeom>
              <a:avLst/>
              <a:gdLst>
                <a:gd name="T0" fmla="*/ 45 w 45"/>
                <a:gd name="T1" fmla="*/ 0 h 42"/>
                <a:gd name="T2" fmla="*/ 35 w 45"/>
                <a:gd name="T3" fmla="*/ 13 h 42"/>
                <a:gd name="T4" fmla="*/ 0 w 45"/>
                <a:gd name="T5" fmla="*/ 42 h 42"/>
                <a:gd name="T6" fmla="*/ 36 w 45"/>
                <a:gd name="T7" fmla="*/ 7 h 42"/>
                <a:gd name="T8" fmla="*/ 45 w 4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44" y="6"/>
                    <a:pt x="37" y="8"/>
                    <a:pt x="35" y="13"/>
                  </a:cubicBezTo>
                  <a:cubicBezTo>
                    <a:pt x="24" y="24"/>
                    <a:pt x="15" y="36"/>
                    <a:pt x="0" y="42"/>
                  </a:cubicBezTo>
                  <a:cubicBezTo>
                    <a:pt x="12" y="31"/>
                    <a:pt x="24" y="19"/>
                    <a:pt x="36" y="7"/>
                  </a:cubicBezTo>
                  <a:cubicBezTo>
                    <a:pt x="39" y="5"/>
                    <a:pt x="41" y="2"/>
                    <a:pt x="45" y="0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2" name="Freeform 3700"/>
            <p:cNvSpPr/>
            <p:nvPr/>
          </p:nvSpPr>
          <p:spPr bwMode="auto">
            <a:xfrm>
              <a:off x="7504" y="1521"/>
              <a:ext cx="7" cy="6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3" name="Freeform 3701"/>
            <p:cNvSpPr/>
            <p:nvPr/>
          </p:nvSpPr>
          <p:spPr bwMode="auto">
            <a:xfrm>
              <a:off x="7501" y="152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4" name="Freeform 3702"/>
            <p:cNvSpPr/>
            <p:nvPr/>
          </p:nvSpPr>
          <p:spPr bwMode="auto">
            <a:xfrm>
              <a:off x="7511" y="151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5" name="Freeform 3703"/>
            <p:cNvSpPr/>
            <p:nvPr/>
          </p:nvSpPr>
          <p:spPr bwMode="auto">
            <a:xfrm>
              <a:off x="7477" y="154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6" name="Freeform 3704"/>
            <p:cNvSpPr/>
            <p:nvPr/>
          </p:nvSpPr>
          <p:spPr bwMode="auto">
            <a:xfrm>
              <a:off x="6098" y="184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C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7" name="Freeform 3705"/>
            <p:cNvSpPr/>
            <p:nvPr/>
          </p:nvSpPr>
          <p:spPr bwMode="auto">
            <a:xfrm>
              <a:off x="5767" y="1201"/>
              <a:ext cx="1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DDB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8" name="Freeform 3706"/>
            <p:cNvSpPr/>
            <p:nvPr/>
          </p:nvSpPr>
          <p:spPr bwMode="auto">
            <a:xfrm>
              <a:off x="5926" y="1095"/>
              <a:ext cx="21" cy="34"/>
            </a:xfrm>
            <a:custGeom>
              <a:avLst/>
              <a:gdLst>
                <a:gd name="T0" fmla="*/ 0 w 14"/>
                <a:gd name="T1" fmla="*/ 0 h 23"/>
                <a:gd name="T2" fmla="*/ 12 w 14"/>
                <a:gd name="T3" fmla="*/ 14 h 23"/>
                <a:gd name="T4" fmla="*/ 9 w 14"/>
                <a:gd name="T5" fmla="*/ 23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7" y="2"/>
                    <a:pt x="9" y="8"/>
                    <a:pt x="12" y="14"/>
                  </a:cubicBezTo>
                  <a:cubicBezTo>
                    <a:pt x="14" y="17"/>
                    <a:pt x="12" y="20"/>
                    <a:pt x="9" y="23"/>
                  </a:cubicBezTo>
                  <a:cubicBezTo>
                    <a:pt x="6" y="15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9" name="Freeform 3707"/>
            <p:cNvSpPr/>
            <p:nvPr/>
          </p:nvSpPr>
          <p:spPr bwMode="auto">
            <a:xfrm>
              <a:off x="5923" y="109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0" name="Freeform 3708"/>
            <p:cNvSpPr/>
            <p:nvPr/>
          </p:nvSpPr>
          <p:spPr bwMode="auto">
            <a:xfrm>
              <a:off x="5902" y="1072"/>
              <a:ext cx="3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1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1" name="Freeform 3709"/>
            <p:cNvSpPr/>
            <p:nvPr/>
          </p:nvSpPr>
          <p:spPr bwMode="auto">
            <a:xfrm>
              <a:off x="6112" y="1017"/>
              <a:ext cx="63" cy="81"/>
            </a:xfrm>
            <a:custGeom>
              <a:avLst/>
              <a:gdLst>
                <a:gd name="T0" fmla="*/ 39 w 42"/>
                <a:gd name="T1" fmla="*/ 38 h 54"/>
                <a:gd name="T2" fmla="*/ 41 w 42"/>
                <a:gd name="T3" fmla="*/ 48 h 54"/>
                <a:gd name="T4" fmla="*/ 40 w 42"/>
                <a:gd name="T5" fmla="*/ 53 h 54"/>
                <a:gd name="T6" fmla="*/ 36 w 42"/>
                <a:gd name="T7" fmla="*/ 53 h 54"/>
                <a:gd name="T8" fmla="*/ 25 w 42"/>
                <a:gd name="T9" fmla="*/ 40 h 54"/>
                <a:gd name="T10" fmla="*/ 12 w 42"/>
                <a:gd name="T11" fmla="*/ 20 h 54"/>
                <a:gd name="T12" fmla="*/ 8 w 42"/>
                <a:gd name="T13" fmla="*/ 0 h 54"/>
                <a:gd name="T14" fmla="*/ 39 w 42"/>
                <a:gd name="T1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4">
                  <a:moveTo>
                    <a:pt x="39" y="38"/>
                  </a:moveTo>
                  <a:cubicBezTo>
                    <a:pt x="39" y="42"/>
                    <a:pt x="40" y="45"/>
                    <a:pt x="41" y="48"/>
                  </a:cubicBezTo>
                  <a:cubicBezTo>
                    <a:pt x="42" y="49"/>
                    <a:pt x="42" y="51"/>
                    <a:pt x="40" y="53"/>
                  </a:cubicBezTo>
                  <a:cubicBezTo>
                    <a:pt x="39" y="54"/>
                    <a:pt x="37" y="54"/>
                    <a:pt x="36" y="53"/>
                  </a:cubicBezTo>
                  <a:cubicBezTo>
                    <a:pt x="31" y="49"/>
                    <a:pt x="26" y="46"/>
                    <a:pt x="25" y="40"/>
                  </a:cubicBezTo>
                  <a:cubicBezTo>
                    <a:pt x="25" y="30"/>
                    <a:pt x="19" y="25"/>
                    <a:pt x="12" y="20"/>
                  </a:cubicBezTo>
                  <a:cubicBezTo>
                    <a:pt x="1" y="14"/>
                    <a:pt x="0" y="10"/>
                    <a:pt x="8" y="0"/>
                  </a:cubicBezTo>
                  <a:cubicBezTo>
                    <a:pt x="21" y="11"/>
                    <a:pt x="31" y="24"/>
                    <a:pt x="39" y="38"/>
                  </a:cubicBezTo>
                  <a:close/>
                </a:path>
              </a:pathLst>
            </a:custGeom>
            <a:solidFill>
              <a:srgbClr val="BD8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2" name="Freeform 3710"/>
            <p:cNvSpPr/>
            <p:nvPr/>
          </p:nvSpPr>
          <p:spPr bwMode="auto">
            <a:xfrm>
              <a:off x="7039" y="2575"/>
              <a:ext cx="135" cy="150"/>
            </a:xfrm>
            <a:custGeom>
              <a:avLst/>
              <a:gdLst>
                <a:gd name="T0" fmla="*/ 81 w 90"/>
                <a:gd name="T1" fmla="*/ 100 h 100"/>
                <a:gd name="T2" fmla="*/ 64 w 90"/>
                <a:gd name="T3" fmla="*/ 71 h 100"/>
                <a:gd name="T4" fmla="*/ 34 w 90"/>
                <a:gd name="T5" fmla="*/ 36 h 100"/>
                <a:gd name="T6" fmla="*/ 24 w 90"/>
                <a:gd name="T7" fmla="*/ 27 h 100"/>
                <a:gd name="T8" fmla="*/ 6 w 90"/>
                <a:gd name="T9" fmla="*/ 11 h 100"/>
                <a:gd name="T10" fmla="*/ 4 w 90"/>
                <a:gd name="T11" fmla="*/ 9 h 100"/>
                <a:gd name="T12" fmla="*/ 4 w 90"/>
                <a:gd name="T13" fmla="*/ 9 h 100"/>
                <a:gd name="T14" fmla="*/ 1 w 90"/>
                <a:gd name="T15" fmla="*/ 3 h 100"/>
                <a:gd name="T16" fmla="*/ 2 w 90"/>
                <a:gd name="T17" fmla="*/ 1 h 100"/>
                <a:gd name="T18" fmla="*/ 5 w 90"/>
                <a:gd name="T19" fmla="*/ 0 h 100"/>
                <a:gd name="T20" fmla="*/ 7 w 90"/>
                <a:gd name="T21" fmla="*/ 0 h 100"/>
                <a:gd name="T22" fmla="*/ 10 w 90"/>
                <a:gd name="T23" fmla="*/ 1 h 100"/>
                <a:gd name="T24" fmla="*/ 12 w 90"/>
                <a:gd name="T25" fmla="*/ 2 h 100"/>
                <a:gd name="T26" fmla="*/ 13 w 90"/>
                <a:gd name="T27" fmla="*/ 3 h 100"/>
                <a:gd name="T28" fmla="*/ 16 w 90"/>
                <a:gd name="T29" fmla="*/ 5 h 100"/>
                <a:gd name="T30" fmla="*/ 69 w 90"/>
                <a:gd name="T31" fmla="*/ 54 h 100"/>
                <a:gd name="T32" fmla="*/ 71 w 90"/>
                <a:gd name="T33" fmla="*/ 49 h 100"/>
                <a:gd name="T34" fmla="*/ 85 w 90"/>
                <a:gd name="T35" fmla="*/ 56 h 100"/>
                <a:gd name="T36" fmla="*/ 87 w 90"/>
                <a:gd name="T37" fmla="*/ 58 h 100"/>
                <a:gd name="T38" fmla="*/ 89 w 90"/>
                <a:gd name="T39" fmla="*/ 63 h 100"/>
                <a:gd name="T40" fmla="*/ 81 w 90"/>
                <a:gd name="T41" fmla="*/ 96 h 100"/>
                <a:gd name="T42" fmla="*/ 81 w 90"/>
                <a:gd name="T4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0">
                  <a:moveTo>
                    <a:pt x="81" y="100"/>
                  </a:moveTo>
                  <a:cubicBezTo>
                    <a:pt x="78" y="88"/>
                    <a:pt x="70" y="80"/>
                    <a:pt x="64" y="71"/>
                  </a:cubicBezTo>
                  <a:cubicBezTo>
                    <a:pt x="58" y="56"/>
                    <a:pt x="46" y="46"/>
                    <a:pt x="34" y="36"/>
                  </a:cubicBezTo>
                  <a:cubicBezTo>
                    <a:pt x="31" y="33"/>
                    <a:pt x="26" y="30"/>
                    <a:pt x="24" y="27"/>
                  </a:cubicBezTo>
                  <a:cubicBezTo>
                    <a:pt x="18" y="22"/>
                    <a:pt x="11" y="18"/>
                    <a:pt x="6" y="11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5" y="4"/>
                    <a:pt x="16" y="5"/>
                  </a:cubicBezTo>
                  <a:cubicBezTo>
                    <a:pt x="35" y="19"/>
                    <a:pt x="54" y="34"/>
                    <a:pt x="69" y="54"/>
                  </a:cubicBezTo>
                  <a:cubicBezTo>
                    <a:pt x="71" y="52"/>
                    <a:pt x="70" y="50"/>
                    <a:pt x="71" y="49"/>
                  </a:cubicBezTo>
                  <a:cubicBezTo>
                    <a:pt x="80" y="42"/>
                    <a:pt x="82" y="51"/>
                    <a:pt x="85" y="56"/>
                  </a:cubicBezTo>
                  <a:cubicBezTo>
                    <a:pt x="86" y="56"/>
                    <a:pt x="87" y="57"/>
                    <a:pt x="87" y="58"/>
                  </a:cubicBezTo>
                  <a:cubicBezTo>
                    <a:pt x="88" y="60"/>
                    <a:pt x="89" y="61"/>
                    <a:pt x="89" y="63"/>
                  </a:cubicBezTo>
                  <a:cubicBezTo>
                    <a:pt x="90" y="75"/>
                    <a:pt x="88" y="86"/>
                    <a:pt x="81" y="96"/>
                  </a:cubicBezTo>
                  <a:cubicBezTo>
                    <a:pt x="81" y="97"/>
                    <a:pt x="81" y="98"/>
                    <a:pt x="81" y="100"/>
                  </a:cubicBezTo>
                  <a:close/>
                </a:path>
              </a:pathLst>
            </a:custGeom>
            <a:solidFill>
              <a:srgbClr val="F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3" name="Freeform 3711"/>
            <p:cNvSpPr/>
            <p:nvPr/>
          </p:nvSpPr>
          <p:spPr bwMode="auto">
            <a:xfrm>
              <a:off x="6896" y="2514"/>
              <a:ext cx="149" cy="75"/>
            </a:xfrm>
            <a:custGeom>
              <a:avLst/>
              <a:gdLst>
                <a:gd name="T0" fmla="*/ 98 w 99"/>
                <a:gd name="T1" fmla="*/ 43 h 50"/>
                <a:gd name="T2" fmla="*/ 99 w 99"/>
                <a:gd name="T3" fmla="*/ 50 h 50"/>
                <a:gd name="T4" fmla="*/ 96 w 99"/>
                <a:gd name="T5" fmla="*/ 49 h 50"/>
                <a:gd name="T6" fmla="*/ 34 w 99"/>
                <a:gd name="T7" fmla="*/ 16 h 50"/>
                <a:gd name="T8" fmla="*/ 0 w 99"/>
                <a:gd name="T9" fmla="*/ 4 h 50"/>
                <a:gd name="T10" fmla="*/ 0 w 99"/>
                <a:gd name="T11" fmla="*/ 2 h 50"/>
                <a:gd name="T12" fmla="*/ 3 w 99"/>
                <a:gd name="T13" fmla="*/ 0 h 50"/>
                <a:gd name="T14" fmla="*/ 65 w 99"/>
                <a:gd name="T15" fmla="*/ 20 h 50"/>
                <a:gd name="T16" fmla="*/ 93 w 99"/>
                <a:gd name="T17" fmla="*/ 39 h 50"/>
                <a:gd name="T18" fmla="*/ 97 w 99"/>
                <a:gd name="T19" fmla="*/ 41 h 50"/>
                <a:gd name="T20" fmla="*/ 98 w 99"/>
                <a:gd name="T21" fmla="*/ 42 h 50"/>
                <a:gd name="T22" fmla="*/ 98 w 99"/>
                <a:gd name="T23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50">
                  <a:moveTo>
                    <a:pt x="98" y="43"/>
                  </a:moveTo>
                  <a:cubicBezTo>
                    <a:pt x="97" y="45"/>
                    <a:pt x="98" y="48"/>
                    <a:pt x="99" y="50"/>
                  </a:cubicBezTo>
                  <a:cubicBezTo>
                    <a:pt x="98" y="50"/>
                    <a:pt x="97" y="50"/>
                    <a:pt x="96" y="49"/>
                  </a:cubicBezTo>
                  <a:cubicBezTo>
                    <a:pt x="78" y="33"/>
                    <a:pt x="55" y="25"/>
                    <a:pt x="34" y="16"/>
                  </a:cubicBezTo>
                  <a:cubicBezTo>
                    <a:pt x="23" y="11"/>
                    <a:pt x="11" y="8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3" y="0"/>
                  </a:cubicBezTo>
                  <a:cubicBezTo>
                    <a:pt x="25" y="4"/>
                    <a:pt x="45" y="10"/>
                    <a:pt x="65" y="20"/>
                  </a:cubicBezTo>
                  <a:cubicBezTo>
                    <a:pt x="75" y="26"/>
                    <a:pt x="84" y="32"/>
                    <a:pt x="93" y="39"/>
                  </a:cubicBezTo>
                  <a:cubicBezTo>
                    <a:pt x="94" y="40"/>
                    <a:pt x="96" y="40"/>
                    <a:pt x="97" y="41"/>
                  </a:cubicBezTo>
                  <a:cubicBezTo>
                    <a:pt x="98" y="41"/>
                    <a:pt x="98" y="41"/>
                    <a:pt x="98" y="42"/>
                  </a:cubicBezTo>
                  <a:cubicBezTo>
                    <a:pt x="98" y="42"/>
                    <a:pt x="98" y="42"/>
                    <a:pt x="98" y="43"/>
                  </a:cubicBezTo>
                  <a:close/>
                </a:path>
              </a:pathLst>
            </a:custGeom>
            <a:solidFill>
              <a:srgbClr val="F8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4" name="Freeform 3712"/>
            <p:cNvSpPr/>
            <p:nvPr/>
          </p:nvSpPr>
          <p:spPr bwMode="auto">
            <a:xfrm>
              <a:off x="7073" y="2617"/>
              <a:ext cx="57" cy="74"/>
            </a:xfrm>
            <a:custGeom>
              <a:avLst/>
              <a:gdLst>
                <a:gd name="T0" fmla="*/ 35 w 38"/>
                <a:gd name="T1" fmla="*/ 39 h 49"/>
                <a:gd name="T2" fmla="*/ 31 w 38"/>
                <a:gd name="T3" fmla="*/ 49 h 49"/>
                <a:gd name="T4" fmla="*/ 31 w 38"/>
                <a:gd name="T5" fmla="*/ 49 h 49"/>
                <a:gd name="T6" fmla="*/ 29 w 38"/>
                <a:gd name="T7" fmla="*/ 47 h 49"/>
                <a:gd name="T8" fmla="*/ 24 w 38"/>
                <a:gd name="T9" fmla="*/ 41 h 49"/>
                <a:gd name="T10" fmla="*/ 22 w 38"/>
                <a:gd name="T11" fmla="*/ 39 h 49"/>
                <a:gd name="T12" fmla="*/ 22 w 38"/>
                <a:gd name="T13" fmla="*/ 39 h 49"/>
                <a:gd name="T14" fmla="*/ 20 w 38"/>
                <a:gd name="T15" fmla="*/ 37 h 49"/>
                <a:gd name="T16" fmla="*/ 20 w 38"/>
                <a:gd name="T17" fmla="*/ 37 h 49"/>
                <a:gd name="T18" fmla="*/ 3 w 38"/>
                <a:gd name="T19" fmla="*/ 18 h 49"/>
                <a:gd name="T20" fmla="*/ 4 w 38"/>
                <a:gd name="T21" fmla="*/ 11 h 49"/>
                <a:gd name="T22" fmla="*/ 1 w 38"/>
                <a:gd name="T23" fmla="*/ 1 h 49"/>
                <a:gd name="T24" fmla="*/ 6 w 38"/>
                <a:gd name="T25" fmla="*/ 2 h 49"/>
                <a:gd name="T26" fmla="*/ 32 w 38"/>
                <a:gd name="T27" fmla="*/ 28 h 49"/>
                <a:gd name="T28" fmla="*/ 35 w 38"/>
                <a:gd name="T29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49">
                  <a:moveTo>
                    <a:pt x="35" y="39"/>
                  </a:moveTo>
                  <a:cubicBezTo>
                    <a:pt x="35" y="43"/>
                    <a:pt x="35" y="46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8"/>
                    <a:pt x="30" y="47"/>
                    <a:pt x="29" y="47"/>
                  </a:cubicBezTo>
                  <a:cubicBezTo>
                    <a:pt x="27" y="45"/>
                    <a:pt x="25" y="43"/>
                    <a:pt x="24" y="41"/>
                  </a:cubicBezTo>
                  <a:cubicBezTo>
                    <a:pt x="23" y="40"/>
                    <a:pt x="22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8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5" y="30"/>
                    <a:pt x="7" y="25"/>
                    <a:pt x="3" y="18"/>
                  </a:cubicBezTo>
                  <a:cubicBezTo>
                    <a:pt x="6" y="16"/>
                    <a:pt x="6" y="13"/>
                    <a:pt x="4" y="11"/>
                  </a:cubicBezTo>
                  <a:cubicBezTo>
                    <a:pt x="1" y="8"/>
                    <a:pt x="0" y="4"/>
                    <a:pt x="1" y="1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15" y="10"/>
                    <a:pt x="24" y="19"/>
                    <a:pt x="32" y="28"/>
                  </a:cubicBezTo>
                  <a:cubicBezTo>
                    <a:pt x="35" y="31"/>
                    <a:pt x="38" y="34"/>
                    <a:pt x="35" y="39"/>
                  </a:cubicBezTo>
                  <a:close/>
                </a:path>
              </a:pathLst>
            </a:custGeom>
            <a:solidFill>
              <a:srgbClr val="FC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5" name="Freeform 3713"/>
            <p:cNvSpPr/>
            <p:nvPr/>
          </p:nvSpPr>
          <p:spPr bwMode="auto">
            <a:xfrm>
              <a:off x="7075" y="2616"/>
              <a:ext cx="61" cy="66"/>
            </a:xfrm>
            <a:custGeom>
              <a:avLst/>
              <a:gdLst>
                <a:gd name="T0" fmla="*/ 34 w 41"/>
                <a:gd name="T1" fmla="*/ 40 h 44"/>
                <a:gd name="T2" fmla="*/ 0 w 41"/>
                <a:gd name="T3" fmla="*/ 2 h 44"/>
                <a:gd name="T4" fmla="*/ 0 w 41"/>
                <a:gd name="T5" fmla="*/ 0 h 44"/>
                <a:gd name="T6" fmla="*/ 13 w 41"/>
                <a:gd name="T7" fmla="*/ 7 h 44"/>
                <a:gd name="T8" fmla="*/ 35 w 41"/>
                <a:gd name="T9" fmla="*/ 28 h 44"/>
                <a:gd name="T10" fmla="*/ 40 w 41"/>
                <a:gd name="T11" fmla="*/ 44 h 44"/>
                <a:gd name="T12" fmla="*/ 34 w 41"/>
                <a:gd name="T13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4">
                  <a:moveTo>
                    <a:pt x="34" y="40"/>
                  </a:moveTo>
                  <a:cubicBezTo>
                    <a:pt x="24" y="26"/>
                    <a:pt x="13" y="1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" y="0"/>
                    <a:pt x="9" y="4"/>
                    <a:pt x="13" y="7"/>
                  </a:cubicBezTo>
                  <a:cubicBezTo>
                    <a:pt x="21" y="14"/>
                    <a:pt x="29" y="19"/>
                    <a:pt x="35" y="28"/>
                  </a:cubicBezTo>
                  <a:cubicBezTo>
                    <a:pt x="38" y="33"/>
                    <a:pt x="41" y="38"/>
                    <a:pt x="40" y="44"/>
                  </a:cubicBezTo>
                  <a:cubicBezTo>
                    <a:pt x="38" y="43"/>
                    <a:pt x="36" y="41"/>
                    <a:pt x="34" y="40"/>
                  </a:cubicBezTo>
                  <a:close/>
                </a:path>
              </a:pathLst>
            </a:custGeom>
            <a:solidFill>
              <a:srgbClr val="FA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6" name="Freeform 3714"/>
            <p:cNvSpPr/>
            <p:nvPr/>
          </p:nvSpPr>
          <p:spPr bwMode="auto">
            <a:xfrm>
              <a:off x="7045" y="258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7" name="Freeform 3715"/>
            <p:cNvSpPr/>
            <p:nvPr/>
          </p:nvSpPr>
          <p:spPr bwMode="auto">
            <a:xfrm>
              <a:off x="7651" y="1755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9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8" name="Freeform 3716"/>
            <p:cNvSpPr/>
            <p:nvPr/>
          </p:nvSpPr>
          <p:spPr bwMode="auto">
            <a:xfrm>
              <a:off x="7705" y="1674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4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9" name="Freeform 3717"/>
            <p:cNvSpPr/>
            <p:nvPr/>
          </p:nvSpPr>
          <p:spPr bwMode="auto">
            <a:xfrm>
              <a:off x="7720" y="1662"/>
              <a:ext cx="6" cy="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E9B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0" name="Freeform 3718"/>
            <p:cNvSpPr/>
            <p:nvPr/>
          </p:nvSpPr>
          <p:spPr bwMode="auto">
            <a:xfrm>
              <a:off x="7673" y="1711"/>
              <a:ext cx="6" cy="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4 w 4"/>
                <a:gd name="T5" fmla="*/ 4 h 5"/>
                <a:gd name="T6" fmla="*/ 2 w 4"/>
                <a:gd name="T7" fmla="*/ 5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1" name="Freeform 3719"/>
            <p:cNvSpPr/>
            <p:nvPr/>
          </p:nvSpPr>
          <p:spPr bwMode="auto">
            <a:xfrm>
              <a:off x="7696" y="1687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2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2" name="Freeform 3720"/>
            <p:cNvSpPr/>
            <p:nvPr/>
          </p:nvSpPr>
          <p:spPr bwMode="auto">
            <a:xfrm>
              <a:off x="7679" y="170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3" name="Freeform 3721"/>
            <p:cNvSpPr/>
            <p:nvPr/>
          </p:nvSpPr>
          <p:spPr bwMode="auto">
            <a:xfrm>
              <a:off x="7682" y="17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4" name="Freeform 3722"/>
            <p:cNvSpPr/>
            <p:nvPr/>
          </p:nvSpPr>
          <p:spPr bwMode="auto">
            <a:xfrm>
              <a:off x="7685" y="170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5" name="Freeform 3723"/>
            <p:cNvSpPr/>
            <p:nvPr/>
          </p:nvSpPr>
          <p:spPr bwMode="auto">
            <a:xfrm>
              <a:off x="7688" y="169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6" name="Freeform 3724"/>
            <p:cNvSpPr/>
            <p:nvPr/>
          </p:nvSpPr>
          <p:spPr bwMode="auto">
            <a:xfrm>
              <a:off x="7691" y="1696"/>
              <a:ext cx="2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7" name="Freeform 3725"/>
            <p:cNvSpPr/>
            <p:nvPr/>
          </p:nvSpPr>
          <p:spPr bwMode="auto">
            <a:xfrm>
              <a:off x="7693" y="169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8" name="Freeform 3726"/>
            <p:cNvSpPr/>
            <p:nvPr/>
          </p:nvSpPr>
          <p:spPr bwMode="auto">
            <a:xfrm>
              <a:off x="7699" y="168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9" name="Freeform 3727"/>
            <p:cNvSpPr/>
            <p:nvPr/>
          </p:nvSpPr>
          <p:spPr bwMode="auto">
            <a:xfrm>
              <a:off x="7702" y="1683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0" name="Freeform 3728"/>
            <p:cNvSpPr/>
            <p:nvPr/>
          </p:nvSpPr>
          <p:spPr bwMode="auto">
            <a:xfrm>
              <a:off x="7382" y="1719"/>
              <a:ext cx="279" cy="49"/>
            </a:xfrm>
            <a:custGeom>
              <a:avLst/>
              <a:gdLst>
                <a:gd name="T0" fmla="*/ 0 w 186"/>
                <a:gd name="T1" fmla="*/ 8 h 33"/>
                <a:gd name="T2" fmla="*/ 0 w 186"/>
                <a:gd name="T3" fmla="*/ 6 h 33"/>
                <a:gd name="T4" fmla="*/ 2 w 186"/>
                <a:gd name="T5" fmla="*/ 4 h 33"/>
                <a:gd name="T6" fmla="*/ 44 w 186"/>
                <a:gd name="T7" fmla="*/ 3 h 33"/>
                <a:gd name="T8" fmla="*/ 62 w 186"/>
                <a:gd name="T9" fmla="*/ 3 h 33"/>
                <a:gd name="T10" fmla="*/ 68 w 186"/>
                <a:gd name="T11" fmla="*/ 4 h 33"/>
                <a:gd name="T12" fmla="*/ 74 w 186"/>
                <a:gd name="T13" fmla="*/ 6 h 33"/>
                <a:gd name="T14" fmla="*/ 77 w 186"/>
                <a:gd name="T15" fmla="*/ 8 h 33"/>
                <a:gd name="T16" fmla="*/ 103 w 186"/>
                <a:gd name="T17" fmla="*/ 19 h 33"/>
                <a:gd name="T18" fmla="*/ 174 w 186"/>
                <a:gd name="T19" fmla="*/ 10 h 33"/>
                <a:gd name="T20" fmla="*/ 179 w 186"/>
                <a:gd name="T21" fmla="*/ 8 h 33"/>
                <a:gd name="T22" fmla="*/ 184 w 186"/>
                <a:gd name="T23" fmla="*/ 8 h 33"/>
                <a:gd name="T24" fmla="*/ 186 w 186"/>
                <a:gd name="T25" fmla="*/ 8 h 33"/>
                <a:gd name="T26" fmla="*/ 186 w 186"/>
                <a:gd name="T27" fmla="*/ 10 h 33"/>
                <a:gd name="T28" fmla="*/ 171 w 186"/>
                <a:gd name="T29" fmla="*/ 22 h 33"/>
                <a:gd name="T30" fmla="*/ 148 w 186"/>
                <a:gd name="T31" fmla="*/ 30 h 33"/>
                <a:gd name="T32" fmla="*/ 136 w 186"/>
                <a:gd name="T33" fmla="*/ 31 h 33"/>
                <a:gd name="T34" fmla="*/ 89 w 186"/>
                <a:gd name="T35" fmla="*/ 26 h 33"/>
                <a:gd name="T36" fmla="*/ 73 w 186"/>
                <a:gd name="T37" fmla="*/ 25 h 33"/>
                <a:gd name="T38" fmla="*/ 66 w 186"/>
                <a:gd name="T39" fmla="*/ 18 h 33"/>
                <a:gd name="T40" fmla="*/ 62 w 186"/>
                <a:gd name="T41" fmla="*/ 10 h 33"/>
                <a:gd name="T42" fmla="*/ 49 w 186"/>
                <a:gd name="T43" fmla="*/ 9 h 33"/>
                <a:gd name="T44" fmla="*/ 43 w 186"/>
                <a:gd name="T45" fmla="*/ 11 h 33"/>
                <a:gd name="T46" fmla="*/ 12 w 186"/>
                <a:gd name="T47" fmla="*/ 10 h 33"/>
                <a:gd name="T48" fmla="*/ 0 w 186"/>
                <a:gd name="T4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6" h="33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16" y="6"/>
                    <a:pt x="30" y="0"/>
                    <a:pt x="44" y="3"/>
                  </a:cubicBezTo>
                  <a:cubicBezTo>
                    <a:pt x="50" y="4"/>
                    <a:pt x="56" y="3"/>
                    <a:pt x="62" y="3"/>
                  </a:cubicBezTo>
                  <a:cubicBezTo>
                    <a:pt x="64" y="3"/>
                    <a:pt x="66" y="3"/>
                    <a:pt x="68" y="4"/>
                  </a:cubicBezTo>
                  <a:cubicBezTo>
                    <a:pt x="70" y="4"/>
                    <a:pt x="72" y="5"/>
                    <a:pt x="74" y="6"/>
                  </a:cubicBezTo>
                  <a:cubicBezTo>
                    <a:pt x="75" y="7"/>
                    <a:pt x="76" y="7"/>
                    <a:pt x="77" y="8"/>
                  </a:cubicBezTo>
                  <a:cubicBezTo>
                    <a:pt x="86" y="11"/>
                    <a:pt x="95" y="15"/>
                    <a:pt x="103" y="19"/>
                  </a:cubicBezTo>
                  <a:cubicBezTo>
                    <a:pt x="129" y="33"/>
                    <a:pt x="152" y="25"/>
                    <a:pt x="174" y="10"/>
                  </a:cubicBezTo>
                  <a:cubicBezTo>
                    <a:pt x="176" y="9"/>
                    <a:pt x="177" y="8"/>
                    <a:pt x="179" y="8"/>
                  </a:cubicBezTo>
                  <a:cubicBezTo>
                    <a:pt x="181" y="7"/>
                    <a:pt x="183" y="7"/>
                    <a:pt x="184" y="8"/>
                  </a:cubicBezTo>
                  <a:cubicBezTo>
                    <a:pt x="185" y="8"/>
                    <a:pt x="186" y="8"/>
                    <a:pt x="186" y="8"/>
                  </a:cubicBezTo>
                  <a:cubicBezTo>
                    <a:pt x="186" y="9"/>
                    <a:pt x="186" y="9"/>
                    <a:pt x="186" y="10"/>
                  </a:cubicBezTo>
                  <a:cubicBezTo>
                    <a:pt x="181" y="14"/>
                    <a:pt x="175" y="16"/>
                    <a:pt x="171" y="22"/>
                  </a:cubicBezTo>
                  <a:cubicBezTo>
                    <a:pt x="163" y="24"/>
                    <a:pt x="156" y="28"/>
                    <a:pt x="148" y="30"/>
                  </a:cubicBezTo>
                  <a:cubicBezTo>
                    <a:pt x="144" y="31"/>
                    <a:pt x="140" y="31"/>
                    <a:pt x="136" y="31"/>
                  </a:cubicBezTo>
                  <a:cubicBezTo>
                    <a:pt x="120" y="31"/>
                    <a:pt x="104" y="33"/>
                    <a:pt x="89" y="26"/>
                  </a:cubicBezTo>
                  <a:cubicBezTo>
                    <a:pt x="84" y="24"/>
                    <a:pt x="78" y="26"/>
                    <a:pt x="73" y="25"/>
                  </a:cubicBezTo>
                  <a:cubicBezTo>
                    <a:pt x="66" y="25"/>
                    <a:pt x="65" y="25"/>
                    <a:pt x="66" y="18"/>
                  </a:cubicBezTo>
                  <a:cubicBezTo>
                    <a:pt x="67" y="14"/>
                    <a:pt x="65" y="12"/>
                    <a:pt x="62" y="10"/>
                  </a:cubicBezTo>
                  <a:cubicBezTo>
                    <a:pt x="57" y="8"/>
                    <a:pt x="53" y="8"/>
                    <a:pt x="49" y="9"/>
                  </a:cubicBezTo>
                  <a:cubicBezTo>
                    <a:pt x="47" y="10"/>
                    <a:pt x="45" y="11"/>
                    <a:pt x="43" y="11"/>
                  </a:cubicBezTo>
                  <a:cubicBezTo>
                    <a:pt x="33" y="17"/>
                    <a:pt x="22" y="16"/>
                    <a:pt x="12" y="10"/>
                  </a:cubicBezTo>
                  <a:cubicBezTo>
                    <a:pt x="8" y="8"/>
                    <a:pt x="4" y="8"/>
                    <a:pt x="0" y="8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1" name="Freeform 3729"/>
            <p:cNvSpPr/>
            <p:nvPr/>
          </p:nvSpPr>
          <p:spPr bwMode="auto">
            <a:xfrm>
              <a:off x="7661" y="172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2" name="Freeform 3730"/>
            <p:cNvSpPr/>
            <p:nvPr/>
          </p:nvSpPr>
          <p:spPr bwMode="auto">
            <a:xfrm>
              <a:off x="7664" y="172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3" name="Freeform 3731"/>
            <p:cNvSpPr/>
            <p:nvPr/>
          </p:nvSpPr>
          <p:spPr bwMode="auto">
            <a:xfrm>
              <a:off x="7667" y="172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4" name="Freeform 3732"/>
            <p:cNvSpPr/>
            <p:nvPr/>
          </p:nvSpPr>
          <p:spPr bwMode="auto">
            <a:xfrm>
              <a:off x="7670" y="1719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3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5" name="Freeform 3733"/>
            <p:cNvSpPr/>
            <p:nvPr/>
          </p:nvSpPr>
          <p:spPr bwMode="auto">
            <a:xfrm>
              <a:off x="7604" y="1407"/>
              <a:ext cx="180" cy="289"/>
            </a:xfrm>
            <a:custGeom>
              <a:avLst/>
              <a:gdLst>
                <a:gd name="T0" fmla="*/ 90 w 120"/>
                <a:gd name="T1" fmla="*/ 116 h 193"/>
                <a:gd name="T2" fmla="*/ 90 w 120"/>
                <a:gd name="T3" fmla="*/ 118 h 193"/>
                <a:gd name="T4" fmla="*/ 89 w 120"/>
                <a:gd name="T5" fmla="*/ 120 h 193"/>
                <a:gd name="T6" fmla="*/ 87 w 120"/>
                <a:gd name="T7" fmla="*/ 122 h 193"/>
                <a:gd name="T8" fmla="*/ 86 w 120"/>
                <a:gd name="T9" fmla="*/ 123 h 193"/>
                <a:gd name="T10" fmla="*/ 85 w 120"/>
                <a:gd name="T11" fmla="*/ 124 h 193"/>
                <a:gd name="T12" fmla="*/ 83 w 120"/>
                <a:gd name="T13" fmla="*/ 126 h 193"/>
                <a:gd name="T14" fmla="*/ 79 w 120"/>
                <a:gd name="T15" fmla="*/ 130 h 193"/>
                <a:gd name="T16" fmla="*/ 79 w 120"/>
                <a:gd name="T17" fmla="*/ 132 h 193"/>
                <a:gd name="T18" fmla="*/ 67 w 120"/>
                <a:gd name="T19" fmla="*/ 154 h 193"/>
                <a:gd name="T20" fmla="*/ 50 w 120"/>
                <a:gd name="T21" fmla="*/ 169 h 193"/>
                <a:gd name="T22" fmla="*/ 57 w 120"/>
                <a:gd name="T23" fmla="*/ 181 h 193"/>
                <a:gd name="T24" fmla="*/ 34 w 120"/>
                <a:gd name="T25" fmla="*/ 193 h 193"/>
                <a:gd name="T26" fmla="*/ 27 w 120"/>
                <a:gd name="T27" fmla="*/ 192 h 193"/>
                <a:gd name="T28" fmla="*/ 22 w 120"/>
                <a:gd name="T29" fmla="*/ 182 h 193"/>
                <a:gd name="T30" fmla="*/ 39 w 120"/>
                <a:gd name="T31" fmla="*/ 159 h 193"/>
                <a:gd name="T32" fmla="*/ 13 w 120"/>
                <a:gd name="T33" fmla="*/ 159 h 193"/>
                <a:gd name="T34" fmla="*/ 0 w 120"/>
                <a:gd name="T35" fmla="*/ 158 h 193"/>
                <a:gd name="T36" fmla="*/ 17 w 120"/>
                <a:gd name="T37" fmla="*/ 144 h 193"/>
                <a:gd name="T38" fmla="*/ 45 w 120"/>
                <a:gd name="T39" fmla="*/ 137 h 193"/>
                <a:gd name="T40" fmla="*/ 25 w 120"/>
                <a:gd name="T41" fmla="*/ 141 h 193"/>
                <a:gd name="T42" fmla="*/ 18 w 120"/>
                <a:gd name="T43" fmla="*/ 139 h 193"/>
                <a:gd name="T44" fmla="*/ 20 w 120"/>
                <a:gd name="T45" fmla="*/ 128 h 193"/>
                <a:gd name="T46" fmla="*/ 22 w 120"/>
                <a:gd name="T47" fmla="*/ 122 h 193"/>
                <a:gd name="T48" fmla="*/ 24 w 120"/>
                <a:gd name="T49" fmla="*/ 117 h 193"/>
                <a:gd name="T50" fmla="*/ 24 w 120"/>
                <a:gd name="T51" fmla="*/ 114 h 193"/>
                <a:gd name="T52" fmla="*/ 26 w 120"/>
                <a:gd name="T53" fmla="*/ 110 h 193"/>
                <a:gd name="T54" fmla="*/ 39 w 120"/>
                <a:gd name="T55" fmla="*/ 99 h 193"/>
                <a:gd name="T56" fmla="*/ 44 w 120"/>
                <a:gd name="T57" fmla="*/ 96 h 193"/>
                <a:gd name="T58" fmla="*/ 49 w 120"/>
                <a:gd name="T59" fmla="*/ 96 h 193"/>
                <a:gd name="T60" fmla="*/ 54 w 120"/>
                <a:gd name="T61" fmla="*/ 93 h 193"/>
                <a:gd name="T62" fmla="*/ 62 w 120"/>
                <a:gd name="T63" fmla="*/ 49 h 193"/>
                <a:gd name="T64" fmla="*/ 60 w 120"/>
                <a:gd name="T65" fmla="*/ 35 h 193"/>
                <a:gd name="T66" fmla="*/ 52 w 120"/>
                <a:gd name="T67" fmla="*/ 19 h 193"/>
                <a:gd name="T68" fmla="*/ 51 w 120"/>
                <a:gd name="T69" fmla="*/ 16 h 193"/>
                <a:gd name="T70" fmla="*/ 65 w 120"/>
                <a:gd name="T71" fmla="*/ 0 h 193"/>
                <a:gd name="T72" fmla="*/ 106 w 120"/>
                <a:gd name="T73" fmla="*/ 9 h 193"/>
                <a:gd name="T74" fmla="*/ 113 w 120"/>
                <a:gd name="T75" fmla="*/ 18 h 193"/>
                <a:gd name="T76" fmla="*/ 113 w 120"/>
                <a:gd name="T77" fmla="*/ 18 h 193"/>
                <a:gd name="T78" fmla="*/ 115 w 120"/>
                <a:gd name="T79" fmla="*/ 42 h 193"/>
                <a:gd name="T80" fmla="*/ 110 w 120"/>
                <a:gd name="T81" fmla="*/ 64 h 193"/>
                <a:gd name="T82" fmla="*/ 96 w 120"/>
                <a:gd name="T83" fmla="*/ 100 h 193"/>
                <a:gd name="T84" fmla="*/ 92 w 120"/>
                <a:gd name="T85" fmla="*/ 111 h 193"/>
                <a:gd name="T86" fmla="*/ 92 w 120"/>
                <a:gd name="T87" fmla="*/ 114 h 193"/>
                <a:gd name="T88" fmla="*/ 90 w 120"/>
                <a:gd name="T89" fmla="*/ 1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93">
                  <a:moveTo>
                    <a:pt x="90" y="116"/>
                  </a:moveTo>
                  <a:cubicBezTo>
                    <a:pt x="90" y="117"/>
                    <a:pt x="90" y="118"/>
                    <a:pt x="90" y="118"/>
                  </a:cubicBezTo>
                  <a:cubicBezTo>
                    <a:pt x="90" y="119"/>
                    <a:pt x="89" y="119"/>
                    <a:pt x="89" y="120"/>
                  </a:cubicBezTo>
                  <a:cubicBezTo>
                    <a:pt x="88" y="120"/>
                    <a:pt x="88" y="121"/>
                    <a:pt x="87" y="122"/>
                  </a:cubicBezTo>
                  <a:cubicBezTo>
                    <a:pt x="87" y="122"/>
                    <a:pt x="87" y="122"/>
                    <a:pt x="86" y="123"/>
                  </a:cubicBezTo>
                  <a:cubicBezTo>
                    <a:pt x="86" y="123"/>
                    <a:pt x="86" y="124"/>
                    <a:pt x="85" y="124"/>
                  </a:cubicBezTo>
                  <a:cubicBezTo>
                    <a:pt x="84" y="125"/>
                    <a:pt x="83" y="125"/>
                    <a:pt x="83" y="126"/>
                  </a:cubicBezTo>
                  <a:cubicBezTo>
                    <a:pt x="81" y="127"/>
                    <a:pt x="79" y="127"/>
                    <a:pt x="79" y="130"/>
                  </a:cubicBezTo>
                  <a:cubicBezTo>
                    <a:pt x="79" y="130"/>
                    <a:pt x="79" y="131"/>
                    <a:pt x="79" y="132"/>
                  </a:cubicBezTo>
                  <a:cubicBezTo>
                    <a:pt x="79" y="142"/>
                    <a:pt x="68" y="144"/>
                    <a:pt x="67" y="154"/>
                  </a:cubicBezTo>
                  <a:cubicBezTo>
                    <a:pt x="67" y="164"/>
                    <a:pt x="57" y="166"/>
                    <a:pt x="50" y="169"/>
                  </a:cubicBezTo>
                  <a:cubicBezTo>
                    <a:pt x="56" y="170"/>
                    <a:pt x="59" y="174"/>
                    <a:pt x="57" y="181"/>
                  </a:cubicBezTo>
                  <a:cubicBezTo>
                    <a:pt x="52" y="190"/>
                    <a:pt x="43" y="191"/>
                    <a:pt x="34" y="193"/>
                  </a:cubicBezTo>
                  <a:cubicBezTo>
                    <a:pt x="31" y="193"/>
                    <a:pt x="29" y="192"/>
                    <a:pt x="27" y="192"/>
                  </a:cubicBezTo>
                  <a:cubicBezTo>
                    <a:pt x="19" y="191"/>
                    <a:pt x="20" y="189"/>
                    <a:pt x="22" y="182"/>
                  </a:cubicBezTo>
                  <a:cubicBezTo>
                    <a:pt x="24" y="171"/>
                    <a:pt x="32" y="166"/>
                    <a:pt x="39" y="159"/>
                  </a:cubicBezTo>
                  <a:cubicBezTo>
                    <a:pt x="30" y="156"/>
                    <a:pt x="21" y="156"/>
                    <a:pt x="13" y="159"/>
                  </a:cubicBezTo>
                  <a:cubicBezTo>
                    <a:pt x="8" y="160"/>
                    <a:pt x="4" y="163"/>
                    <a:pt x="0" y="158"/>
                  </a:cubicBezTo>
                  <a:cubicBezTo>
                    <a:pt x="0" y="148"/>
                    <a:pt x="9" y="145"/>
                    <a:pt x="17" y="144"/>
                  </a:cubicBezTo>
                  <a:cubicBezTo>
                    <a:pt x="27" y="142"/>
                    <a:pt x="37" y="135"/>
                    <a:pt x="45" y="137"/>
                  </a:cubicBezTo>
                  <a:cubicBezTo>
                    <a:pt x="40" y="137"/>
                    <a:pt x="32" y="139"/>
                    <a:pt x="25" y="141"/>
                  </a:cubicBezTo>
                  <a:cubicBezTo>
                    <a:pt x="23" y="142"/>
                    <a:pt x="20" y="141"/>
                    <a:pt x="18" y="139"/>
                  </a:cubicBezTo>
                  <a:cubicBezTo>
                    <a:pt x="16" y="135"/>
                    <a:pt x="20" y="132"/>
                    <a:pt x="20" y="128"/>
                  </a:cubicBezTo>
                  <a:cubicBezTo>
                    <a:pt x="20" y="126"/>
                    <a:pt x="21" y="124"/>
                    <a:pt x="22" y="122"/>
                  </a:cubicBezTo>
                  <a:cubicBezTo>
                    <a:pt x="22" y="120"/>
                    <a:pt x="23" y="119"/>
                    <a:pt x="24" y="117"/>
                  </a:cubicBezTo>
                  <a:cubicBezTo>
                    <a:pt x="24" y="116"/>
                    <a:pt x="24" y="115"/>
                    <a:pt x="24" y="114"/>
                  </a:cubicBezTo>
                  <a:cubicBezTo>
                    <a:pt x="25" y="112"/>
                    <a:pt x="25" y="111"/>
                    <a:pt x="26" y="110"/>
                  </a:cubicBezTo>
                  <a:cubicBezTo>
                    <a:pt x="29" y="105"/>
                    <a:pt x="34" y="102"/>
                    <a:pt x="39" y="99"/>
                  </a:cubicBezTo>
                  <a:cubicBezTo>
                    <a:pt x="41" y="98"/>
                    <a:pt x="42" y="97"/>
                    <a:pt x="44" y="96"/>
                  </a:cubicBezTo>
                  <a:cubicBezTo>
                    <a:pt x="46" y="96"/>
                    <a:pt x="47" y="96"/>
                    <a:pt x="49" y="96"/>
                  </a:cubicBezTo>
                  <a:cubicBezTo>
                    <a:pt x="51" y="95"/>
                    <a:pt x="53" y="94"/>
                    <a:pt x="54" y="93"/>
                  </a:cubicBezTo>
                  <a:cubicBezTo>
                    <a:pt x="61" y="79"/>
                    <a:pt x="68" y="65"/>
                    <a:pt x="62" y="49"/>
                  </a:cubicBezTo>
                  <a:cubicBezTo>
                    <a:pt x="63" y="44"/>
                    <a:pt x="60" y="40"/>
                    <a:pt x="60" y="35"/>
                  </a:cubicBezTo>
                  <a:cubicBezTo>
                    <a:pt x="60" y="29"/>
                    <a:pt x="58" y="23"/>
                    <a:pt x="52" y="19"/>
                  </a:cubicBezTo>
                  <a:cubicBezTo>
                    <a:pt x="51" y="18"/>
                    <a:pt x="51" y="18"/>
                    <a:pt x="51" y="16"/>
                  </a:cubicBezTo>
                  <a:cubicBezTo>
                    <a:pt x="49" y="3"/>
                    <a:pt x="52" y="0"/>
                    <a:pt x="65" y="0"/>
                  </a:cubicBezTo>
                  <a:cubicBezTo>
                    <a:pt x="79" y="1"/>
                    <a:pt x="92" y="6"/>
                    <a:pt x="106" y="9"/>
                  </a:cubicBezTo>
                  <a:cubicBezTo>
                    <a:pt x="111" y="10"/>
                    <a:pt x="112" y="14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20" y="26"/>
                    <a:pt x="116" y="35"/>
                    <a:pt x="115" y="42"/>
                  </a:cubicBezTo>
                  <a:cubicBezTo>
                    <a:pt x="113" y="49"/>
                    <a:pt x="111" y="56"/>
                    <a:pt x="110" y="64"/>
                  </a:cubicBezTo>
                  <a:cubicBezTo>
                    <a:pt x="108" y="77"/>
                    <a:pt x="100" y="88"/>
                    <a:pt x="96" y="100"/>
                  </a:cubicBezTo>
                  <a:cubicBezTo>
                    <a:pt x="94" y="103"/>
                    <a:pt x="93" y="107"/>
                    <a:pt x="92" y="111"/>
                  </a:cubicBezTo>
                  <a:cubicBezTo>
                    <a:pt x="92" y="112"/>
                    <a:pt x="92" y="113"/>
                    <a:pt x="92" y="114"/>
                  </a:cubicBezTo>
                  <a:cubicBezTo>
                    <a:pt x="91" y="115"/>
                    <a:pt x="91" y="116"/>
                    <a:pt x="90" y="116"/>
                  </a:cubicBezTo>
                  <a:close/>
                </a:path>
              </a:pathLst>
            </a:custGeom>
            <a:solidFill>
              <a:srgbClr val="FF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6" name="Freeform 3734"/>
            <p:cNvSpPr/>
            <p:nvPr/>
          </p:nvSpPr>
          <p:spPr bwMode="auto">
            <a:xfrm>
              <a:off x="7738" y="1429"/>
              <a:ext cx="57" cy="144"/>
            </a:xfrm>
            <a:custGeom>
              <a:avLst/>
              <a:gdLst>
                <a:gd name="T0" fmla="*/ 3 w 38"/>
                <a:gd name="T1" fmla="*/ 96 h 96"/>
                <a:gd name="T2" fmla="*/ 2 w 38"/>
                <a:gd name="T3" fmla="*/ 86 h 96"/>
                <a:gd name="T4" fmla="*/ 6 w 38"/>
                <a:gd name="T5" fmla="*/ 75 h 96"/>
                <a:gd name="T6" fmla="*/ 10 w 38"/>
                <a:gd name="T7" fmla="*/ 68 h 96"/>
                <a:gd name="T8" fmla="*/ 17 w 38"/>
                <a:gd name="T9" fmla="*/ 53 h 96"/>
                <a:gd name="T10" fmla="*/ 21 w 38"/>
                <a:gd name="T11" fmla="*/ 29 h 96"/>
                <a:gd name="T12" fmla="*/ 24 w 38"/>
                <a:gd name="T13" fmla="*/ 3 h 96"/>
                <a:gd name="T14" fmla="*/ 35 w 38"/>
                <a:gd name="T15" fmla="*/ 0 h 96"/>
                <a:gd name="T16" fmla="*/ 38 w 38"/>
                <a:gd name="T17" fmla="*/ 6 h 96"/>
                <a:gd name="T18" fmla="*/ 38 w 38"/>
                <a:gd name="T19" fmla="*/ 15 h 96"/>
                <a:gd name="T20" fmla="*/ 36 w 38"/>
                <a:gd name="T21" fmla="*/ 30 h 96"/>
                <a:gd name="T22" fmla="*/ 36 w 38"/>
                <a:gd name="T23" fmla="*/ 30 h 96"/>
                <a:gd name="T24" fmla="*/ 32 w 38"/>
                <a:gd name="T25" fmla="*/ 38 h 96"/>
                <a:gd name="T26" fmla="*/ 21 w 38"/>
                <a:gd name="T27" fmla="*/ 58 h 96"/>
                <a:gd name="T28" fmla="*/ 18 w 38"/>
                <a:gd name="T29" fmla="*/ 64 h 96"/>
                <a:gd name="T30" fmla="*/ 7 w 38"/>
                <a:gd name="T31" fmla="*/ 91 h 96"/>
                <a:gd name="T32" fmla="*/ 3 w 3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96">
                  <a:moveTo>
                    <a:pt x="3" y="96"/>
                  </a:moveTo>
                  <a:cubicBezTo>
                    <a:pt x="0" y="93"/>
                    <a:pt x="0" y="90"/>
                    <a:pt x="2" y="86"/>
                  </a:cubicBezTo>
                  <a:cubicBezTo>
                    <a:pt x="5" y="83"/>
                    <a:pt x="7" y="80"/>
                    <a:pt x="6" y="75"/>
                  </a:cubicBezTo>
                  <a:cubicBezTo>
                    <a:pt x="5" y="72"/>
                    <a:pt x="8" y="70"/>
                    <a:pt x="10" y="68"/>
                  </a:cubicBezTo>
                  <a:cubicBezTo>
                    <a:pt x="15" y="64"/>
                    <a:pt x="16" y="59"/>
                    <a:pt x="17" y="53"/>
                  </a:cubicBezTo>
                  <a:cubicBezTo>
                    <a:pt x="17" y="45"/>
                    <a:pt x="17" y="37"/>
                    <a:pt x="21" y="29"/>
                  </a:cubicBezTo>
                  <a:cubicBezTo>
                    <a:pt x="24" y="22"/>
                    <a:pt x="25" y="12"/>
                    <a:pt x="24" y="3"/>
                  </a:cubicBezTo>
                  <a:cubicBezTo>
                    <a:pt x="29" y="7"/>
                    <a:pt x="32" y="2"/>
                    <a:pt x="35" y="0"/>
                  </a:cubicBezTo>
                  <a:cubicBezTo>
                    <a:pt x="37" y="1"/>
                    <a:pt x="37" y="4"/>
                    <a:pt x="38" y="6"/>
                  </a:cubicBezTo>
                  <a:cubicBezTo>
                    <a:pt x="38" y="9"/>
                    <a:pt x="38" y="12"/>
                    <a:pt x="38" y="15"/>
                  </a:cubicBezTo>
                  <a:cubicBezTo>
                    <a:pt x="35" y="20"/>
                    <a:pt x="38" y="25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4" y="32"/>
                    <a:pt x="33" y="35"/>
                    <a:pt x="32" y="38"/>
                  </a:cubicBezTo>
                  <a:cubicBezTo>
                    <a:pt x="29" y="45"/>
                    <a:pt x="29" y="54"/>
                    <a:pt x="21" y="58"/>
                  </a:cubicBezTo>
                  <a:cubicBezTo>
                    <a:pt x="19" y="59"/>
                    <a:pt x="19" y="62"/>
                    <a:pt x="18" y="64"/>
                  </a:cubicBezTo>
                  <a:cubicBezTo>
                    <a:pt x="15" y="73"/>
                    <a:pt x="12" y="82"/>
                    <a:pt x="7" y="91"/>
                  </a:cubicBezTo>
                  <a:cubicBezTo>
                    <a:pt x="7" y="93"/>
                    <a:pt x="6" y="95"/>
                    <a:pt x="3" y="96"/>
                  </a:cubicBezTo>
                  <a:close/>
                </a:path>
              </a:pathLst>
            </a:custGeom>
            <a:solidFill>
              <a:srgbClr val="FC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7" name="Freeform 3735"/>
            <p:cNvSpPr/>
            <p:nvPr/>
          </p:nvSpPr>
          <p:spPr bwMode="auto">
            <a:xfrm>
              <a:off x="7594" y="1657"/>
              <a:ext cx="114" cy="81"/>
            </a:xfrm>
            <a:custGeom>
              <a:avLst/>
              <a:gdLst>
                <a:gd name="T0" fmla="*/ 40 w 76"/>
                <a:gd name="T1" fmla="*/ 22 h 54"/>
                <a:gd name="T2" fmla="*/ 63 w 76"/>
                <a:gd name="T3" fmla="*/ 13 h 54"/>
                <a:gd name="T4" fmla="*/ 75 w 76"/>
                <a:gd name="T5" fmla="*/ 2 h 54"/>
                <a:gd name="T6" fmla="*/ 76 w 76"/>
                <a:gd name="T7" fmla="*/ 3 h 54"/>
                <a:gd name="T8" fmla="*/ 62 w 76"/>
                <a:gd name="T9" fmla="*/ 24 h 54"/>
                <a:gd name="T10" fmla="*/ 46 w 76"/>
                <a:gd name="T11" fmla="*/ 41 h 54"/>
                <a:gd name="T12" fmla="*/ 43 w 76"/>
                <a:gd name="T13" fmla="*/ 49 h 54"/>
                <a:gd name="T14" fmla="*/ 40 w 76"/>
                <a:gd name="T15" fmla="*/ 51 h 54"/>
                <a:gd name="T16" fmla="*/ 37 w 76"/>
                <a:gd name="T17" fmla="*/ 52 h 54"/>
                <a:gd name="T18" fmla="*/ 23 w 76"/>
                <a:gd name="T19" fmla="*/ 50 h 54"/>
                <a:gd name="T20" fmla="*/ 2 w 76"/>
                <a:gd name="T21" fmla="*/ 51 h 54"/>
                <a:gd name="T22" fmla="*/ 0 w 76"/>
                <a:gd name="T23" fmla="*/ 49 h 54"/>
                <a:gd name="T24" fmla="*/ 0 w 76"/>
                <a:gd name="T25" fmla="*/ 46 h 54"/>
                <a:gd name="T26" fmla="*/ 8 w 76"/>
                <a:gd name="T27" fmla="*/ 42 h 54"/>
                <a:gd name="T28" fmla="*/ 25 w 76"/>
                <a:gd name="T29" fmla="*/ 39 h 54"/>
                <a:gd name="T30" fmla="*/ 31 w 76"/>
                <a:gd name="T31" fmla="*/ 28 h 54"/>
                <a:gd name="T32" fmla="*/ 31 w 76"/>
                <a:gd name="T33" fmla="*/ 26 h 54"/>
                <a:gd name="T34" fmla="*/ 40 w 76"/>
                <a:gd name="T35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54">
                  <a:moveTo>
                    <a:pt x="40" y="22"/>
                  </a:moveTo>
                  <a:cubicBezTo>
                    <a:pt x="48" y="20"/>
                    <a:pt x="56" y="18"/>
                    <a:pt x="63" y="13"/>
                  </a:cubicBezTo>
                  <a:cubicBezTo>
                    <a:pt x="66" y="8"/>
                    <a:pt x="66" y="0"/>
                    <a:pt x="75" y="2"/>
                  </a:cubicBezTo>
                  <a:cubicBezTo>
                    <a:pt x="75" y="2"/>
                    <a:pt x="76" y="3"/>
                    <a:pt x="76" y="3"/>
                  </a:cubicBezTo>
                  <a:cubicBezTo>
                    <a:pt x="74" y="12"/>
                    <a:pt x="67" y="17"/>
                    <a:pt x="62" y="24"/>
                  </a:cubicBezTo>
                  <a:cubicBezTo>
                    <a:pt x="57" y="30"/>
                    <a:pt x="52" y="36"/>
                    <a:pt x="46" y="41"/>
                  </a:cubicBezTo>
                  <a:cubicBezTo>
                    <a:pt x="44" y="44"/>
                    <a:pt x="43" y="46"/>
                    <a:pt x="43" y="49"/>
                  </a:cubicBezTo>
                  <a:cubicBezTo>
                    <a:pt x="42" y="50"/>
                    <a:pt x="41" y="50"/>
                    <a:pt x="40" y="51"/>
                  </a:cubicBezTo>
                  <a:cubicBezTo>
                    <a:pt x="39" y="52"/>
                    <a:pt x="38" y="52"/>
                    <a:pt x="37" y="52"/>
                  </a:cubicBezTo>
                  <a:cubicBezTo>
                    <a:pt x="33" y="46"/>
                    <a:pt x="28" y="49"/>
                    <a:pt x="23" y="50"/>
                  </a:cubicBezTo>
                  <a:cubicBezTo>
                    <a:pt x="16" y="51"/>
                    <a:pt x="9" y="54"/>
                    <a:pt x="2" y="51"/>
                  </a:cubicBezTo>
                  <a:cubicBezTo>
                    <a:pt x="1" y="51"/>
                    <a:pt x="1" y="50"/>
                    <a:pt x="0" y="49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1" y="43"/>
                    <a:pt x="4" y="43"/>
                    <a:pt x="8" y="42"/>
                  </a:cubicBezTo>
                  <a:cubicBezTo>
                    <a:pt x="13" y="42"/>
                    <a:pt x="19" y="40"/>
                    <a:pt x="25" y="39"/>
                  </a:cubicBezTo>
                  <a:cubicBezTo>
                    <a:pt x="32" y="38"/>
                    <a:pt x="34" y="34"/>
                    <a:pt x="31" y="28"/>
                  </a:cubicBezTo>
                  <a:cubicBezTo>
                    <a:pt x="31" y="28"/>
                    <a:pt x="31" y="27"/>
                    <a:pt x="31" y="26"/>
                  </a:cubicBezTo>
                  <a:cubicBezTo>
                    <a:pt x="34" y="23"/>
                    <a:pt x="37" y="25"/>
                    <a:pt x="40" y="22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8" name="Freeform 3736"/>
            <p:cNvSpPr/>
            <p:nvPr/>
          </p:nvSpPr>
          <p:spPr bwMode="auto">
            <a:xfrm>
              <a:off x="7711" y="1584"/>
              <a:ext cx="28" cy="58"/>
            </a:xfrm>
            <a:custGeom>
              <a:avLst/>
              <a:gdLst>
                <a:gd name="T0" fmla="*/ 17 w 19"/>
                <a:gd name="T1" fmla="*/ 0 h 39"/>
                <a:gd name="T2" fmla="*/ 19 w 19"/>
                <a:gd name="T3" fmla="*/ 0 h 39"/>
                <a:gd name="T4" fmla="*/ 4 w 19"/>
                <a:gd name="T5" fmla="*/ 39 h 39"/>
                <a:gd name="T6" fmla="*/ 3 w 19"/>
                <a:gd name="T7" fmla="*/ 38 h 39"/>
                <a:gd name="T8" fmla="*/ 1 w 19"/>
                <a:gd name="T9" fmla="*/ 29 h 39"/>
                <a:gd name="T10" fmla="*/ 13 w 19"/>
                <a:gd name="T11" fmla="*/ 4 h 39"/>
                <a:gd name="T12" fmla="*/ 13 w 19"/>
                <a:gd name="T13" fmla="*/ 4 h 39"/>
                <a:gd name="T14" fmla="*/ 15 w 19"/>
                <a:gd name="T15" fmla="*/ 2 h 39"/>
                <a:gd name="T16" fmla="*/ 15 w 19"/>
                <a:gd name="T17" fmla="*/ 2 h 39"/>
                <a:gd name="T18" fmla="*/ 17 w 19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9">
                  <a:moveTo>
                    <a:pt x="17" y="0"/>
                  </a:moveTo>
                  <a:cubicBezTo>
                    <a:pt x="18" y="0"/>
                    <a:pt x="18" y="0"/>
                    <a:pt x="19" y="0"/>
                  </a:cubicBezTo>
                  <a:cubicBezTo>
                    <a:pt x="15" y="13"/>
                    <a:pt x="11" y="27"/>
                    <a:pt x="4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35"/>
                    <a:pt x="0" y="32"/>
                    <a:pt x="1" y="29"/>
                  </a:cubicBezTo>
                  <a:cubicBezTo>
                    <a:pt x="6" y="21"/>
                    <a:pt x="7" y="1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9" name="Freeform 3737"/>
            <p:cNvSpPr/>
            <p:nvPr/>
          </p:nvSpPr>
          <p:spPr bwMode="auto">
            <a:xfrm>
              <a:off x="7711" y="1641"/>
              <a:ext cx="6" cy="9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6 h 6"/>
                <a:gd name="T4" fmla="*/ 1 w 4"/>
                <a:gd name="T5" fmla="*/ 5 h 6"/>
                <a:gd name="T6" fmla="*/ 4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3"/>
                    <a:pt x="4" y="5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0" name="Freeform 3738"/>
            <p:cNvSpPr/>
            <p:nvPr/>
          </p:nvSpPr>
          <p:spPr bwMode="auto">
            <a:xfrm>
              <a:off x="7706" y="1656"/>
              <a:ext cx="5" cy="6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2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1" name="Freeform 3739"/>
            <p:cNvSpPr/>
            <p:nvPr/>
          </p:nvSpPr>
          <p:spPr bwMode="auto">
            <a:xfrm>
              <a:off x="7709" y="1650"/>
              <a:ext cx="5" cy="6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4 h 4"/>
                <a:gd name="T4" fmla="*/ 1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FDE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2" name="Freeform 3740"/>
            <p:cNvSpPr/>
            <p:nvPr/>
          </p:nvSpPr>
          <p:spPr bwMode="auto">
            <a:xfrm>
              <a:off x="7739" y="157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3" name="Freeform 3741"/>
            <p:cNvSpPr/>
            <p:nvPr/>
          </p:nvSpPr>
          <p:spPr bwMode="auto">
            <a:xfrm>
              <a:off x="7789" y="1452"/>
              <a:ext cx="7" cy="22"/>
            </a:xfrm>
            <a:custGeom>
              <a:avLst/>
              <a:gdLst>
                <a:gd name="T0" fmla="*/ 2 w 5"/>
                <a:gd name="T1" fmla="*/ 15 h 15"/>
                <a:gd name="T2" fmla="*/ 4 w 5"/>
                <a:gd name="T3" fmla="*/ 0 h 15"/>
                <a:gd name="T4" fmla="*/ 2 w 5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2" y="15"/>
                  </a:moveTo>
                  <a:cubicBezTo>
                    <a:pt x="2" y="10"/>
                    <a:pt x="0" y="5"/>
                    <a:pt x="4" y="0"/>
                  </a:cubicBezTo>
                  <a:cubicBezTo>
                    <a:pt x="4" y="5"/>
                    <a:pt x="5" y="11"/>
                    <a:pt x="2" y="15"/>
                  </a:cubicBezTo>
                  <a:close/>
                </a:path>
              </a:pathLst>
            </a:custGeom>
            <a:solidFill>
              <a:srgbClr val="F4D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4" name="Freeform 3742"/>
            <p:cNvSpPr/>
            <p:nvPr/>
          </p:nvSpPr>
          <p:spPr bwMode="auto">
            <a:xfrm>
              <a:off x="7624" y="1386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5" name="Freeform 3743"/>
            <p:cNvSpPr/>
            <p:nvPr/>
          </p:nvSpPr>
          <p:spPr bwMode="auto">
            <a:xfrm>
              <a:off x="7469" y="1455"/>
              <a:ext cx="207" cy="216"/>
            </a:xfrm>
            <a:custGeom>
              <a:avLst/>
              <a:gdLst>
                <a:gd name="T0" fmla="*/ 117 w 138"/>
                <a:gd name="T1" fmla="*/ 83 h 144"/>
                <a:gd name="T2" fmla="*/ 117 w 138"/>
                <a:gd name="T3" fmla="*/ 86 h 144"/>
                <a:gd name="T4" fmla="*/ 116 w 138"/>
                <a:gd name="T5" fmla="*/ 87 h 144"/>
                <a:gd name="T6" fmla="*/ 114 w 138"/>
                <a:gd name="T7" fmla="*/ 88 h 144"/>
                <a:gd name="T8" fmla="*/ 96 w 138"/>
                <a:gd name="T9" fmla="*/ 97 h 144"/>
                <a:gd name="T10" fmla="*/ 62 w 138"/>
                <a:gd name="T11" fmla="*/ 114 h 144"/>
                <a:gd name="T12" fmla="*/ 38 w 138"/>
                <a:gd name="T13" fmla="*/ 124 h 144"/>
                <a:gd name="T14" fmla="*/ 28 w 138"/>
                <a:gd name="T15" fmla="*/ 132 h 144"/>
                <a:gd name="T16" fmla="*/ 0 w 138"/>
                <a:gd name="T17" fmla="*/ 136 h 144"/>
                <a:gd name="T18" fmla="*/ 9 w 138"/>
                <a:gd name="T19" fmla="*/ 134 h 144"/>
                <a:gd name="T20" fmla="*/ 22 w 138"/>
                <a:gd name="T21" fmla="*/ 126 h 144"/>
                <a:gd name="T22" fmla="*/ 40 w 138"/>
                <a:gd name="T23" fmla="*/ 112 h 144"/>
                <a:gd name="T24" fmla="*/ 63 w 138"/>
                <a:gd name="T25" fmla="*/ 99 h 144"/>
                <a:gd name="T26" fmla="*/ 73 w 138"/>
                <a:gd name="T27" fmla="*/ 96 h 144"/>
                <a:gd name="T28" fmla="*/ 83 w 138"/>
                <a:gd name="T29" fmla="*/ 93 h 144"/>
                <a:gd name="T30" fmla="*/ 103 w 138"/>
                <a:gd name="T31" fmla="*/ 82 h 144"/>
                <a:gd name="T32" fmla="*/ 120 w 138"/>
                <a:gd name="T33" fmla="*/ 68 h 144"/>
                <a:gd name="T34" fmla="*/ 119 w 138"/>
                <a:gd name="T35" fmla="*/ 57 h 144"/>
                <a:gd name="T36" fmla="*/ 104 w 138"/>
                <a:gd name="T37" fmla="*/ 13 h 144"/>
                <a:gd name="T38" fmla="*/ 105 w 138"/>
                <a:gd name="T39" fmla="*/ 8 h 144"/>
                <a:gd name="T40" fmla="*/ 115 w 138"/>
                <a:gd name="T41" fmla="*/ 0 h 144"/>
                <a:gd name="T42" fmla="*/ 118 w 138"/>
                <a:gd name="T43" fmla="*/ 16 h 144"/>
                <a:gd name="T44" fmla="*/ 121 w 138"/>
                <a:gd name="T45" fmla="*/ 33 h 144"/>
                <a:gd name="T46" fmla="*/ 127 w 138"/>
                <a:gd name="T47" fmla="*/ 41 h 144"/>
                <a:gd name="T48" fmla="*/ 130 w 138"/>
                <a:gd name="T49" fmla="*/ 69 h 144"/>
                <a:gd name="T50" fmla="*/ 118 w 138"/>
                <a:gd name="T51" fmla="*/ 81 h 144"/>
                <a:gd name="T52" fmla="*/ 117 w 138"/>
                <a:gd name="T53" fmla="*/ 8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144">
                  <a:moveTo>
                    <a:pt x="117" y="83"/>
                  </a:moveTo>
                  <a:cubicBezTo>
                    <a:pt x="117" y="84"/>
                    <a:pt x="117" y="85"/>
                    <a:pt x="117" y="8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5" y="87"/>
                    <a:pt x="115" y="88"/>
                    <a:pt x="114" y="88"/>
                  </a:cubicBezTo>
                  <a:cubicBezTo>
                    <a:pt x="107" y="88"/>
                    <a:pt x="102" y="94"/>
                    <a:pt x="96" y="97"/>
                  </a:cubicBezTo>
                  <a:cubicBezTo>
                    <a:pt x="86" y="105"/>
                    <a:pt x="73" y="108"/>
                    <a:pt x="62" y="114"/>
                  </a:cubicBezTo>
                  <a:cubicBezTo>
                    <a:pt x="54" y="119"/>
                    <a:pt x="45" y="120"/>
                    <a:pt x="38" y="124"/>
                  </a:cubicBezTo>
                  <a:cubicBezTo>
                    <a:pt x="34" y="127"/>
                    <a:pt x="31" y="129"/>
                    <a:pt x="28" y="132"/>
                  </a:cubicBezTo>
                  <a:cubicBezTo>
                    <a:pt x="19" y="143"/>
                    <a:pt x="12" y="144"/>
                    <a:pt x="0" y="136"/>
                  </a:cubicBezTo>
                  <a:cubicBezTo>
                    <a:pt x="2" y="134"/>
                    <a:pt x="6" y="134"/>
                    <a:pt x="9" y="134"/>
                  </a:cubicBezTo>
                  <a:cubicBezTo>
                    <a:pt x="15" y="135"/>
                    <a:pt x="20" y="133"/>
                    <a:pt x="22" y="126"/>
                  </a:cubicBezTo>
                  <a:cubicBezTo>
                    <a:pt x="25" y="118"/>
                    <a:pt x="32" y="114"/>
                    <a:pt x="40" y="112"/>
                  </a:cubicBezTo>
                  <a:cubicBezTo>
                    <a:pt x="49" y="110"/>
                    <a:pt x="56" y="105"/>
                    <a:pt x="63" y="99"/>
                  </a:cubicBezTo>
                  <a:cubicBezTo>
                    <a:pt x="66" y="96"/>
                    <a:pt x="68" y="93"/>
                    <a:pt x="73" y="96"/>
                  </a:cubicBezTo>
                  <a:cubicBezTo>
                    <a:pt x="77" y="98"/>
                    <a:pt x="80" y="96"/>
                    <a:pt x="83" y="93"/>
                  </a:cubicBezTo>
                  <a:cubicBezTo>
                    <a:pt x="88" y="88"/>
                    <a:pt x="95" y="85"/>
                    <a:pt x="103" y="82"/>
                  </a:cubicBezTo>
                  <a:cubicBezTo>
                    <a:pt x="110" y="80"/>
                    <a:pt x="115" y="74"/>
                    <a:pt x="120" y="68"/>
                  </a:cubicBezTo>
                  <a:cubicBezTo>
                    <a:pt x="123" y="63"/>
                    <a:pt x="123" y="61"/>
                    <a:pt x="119" y="57"/>
                  </a:cubicBezTo>
                  <a:cubicBezTo>
                    <a:pt x="105" y="45"/>
                    <a:pt x="102" y="30"/>
                    <a:pt x="104" y="13"/>
                  </a:cubicBezTo>
                  <a:cubicBezTo>
                    <a:pt x="105" y="12"/>
                    <a:pt x="105" y="10"/>
                    <a:pt x="105" y="8"/>
                  </a:cubicBezTo>
                  <a:cubicBezTo>
                    <a:pt x="106" y="1"/>
                    <a:pt x="106" y="1"/>
                    <a:pt x="115" y="0"/>
                  </a:cubicBezTo>
                  <a:cubicBezTo>
                    <a:pt x="122" y="4"/>
                    <a:pt x="121" y="10"/>
                    <a:pt x="118" y="16"/>
                  </a:cubicBezTo>
                  <a:cubicBezTo>
                    <a:pt x="114" y="22"/>
                    <a:pt x="116" y="27"/>
                    <a:pt x="121" y="33"/>
                  </a:cubicBezTo>
                  <a:cubicBezTo>
                    <a:pt x="123" y="35"/>
                    <a:pt x="125" y="38"/>
                    <a:pt x="127" y="41"/>
                  </a:cubicBezTo>
                  <a:cubicBezTo>
                    <a:pt x="136" y="49"/>
                    <a:pt x="138" y="59"/>
                    <a:pt x="130" y="69"/>
                  </a:cubicBezTo>
                  <a:cubicBezTo>
                    <a:pt x="128" y="74"/>
                    <a:pt x="121" y="75"/>
                    <a:pt x="118" y="81"/>
                  </a:cubicBezTo>
                  <a:cubicBezTo>
                    <a:pt x="118" y="81"/>
                    <a:pt x="117" y="82"/>
                    <a:pt x="117" y="83"/>
                  </a:cubicBezTo>
                  <a:close/>
                </a:path>
              </a:pathLst>
            </a:custGeom>
            <a:solidFill>
              <a:srgbClr val="F5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6" name="Freeform 3744"/>
            <p:cNvSpPr/>
            <p:nvPr/>
          </p:nvSpPr>
          <p:spPr bwMode="auto">
            <a:xfrm>
              <a:off x="7633" y="1429"/>
              <a:ext cx="66" cy="129"/>
            </a:xfrm>
            <a:custGeom>
              <a:avLst/>
              <a:gdLst>
                <a:gd name="T0" fmla="*/ 21 w 44"/>
                <a:gd name="T1" fmla="*/ 86 h 86"/>
                <a:gd name="T2" fmla="*/ 22 w 44"/>
                <a:gd name="T3" fmla="*/ 78 h 86"/>
                <a:gd name="T4" fmla="*/ 20 w 44"/>
                <a:gd name="T5" fmla="*/ 67 h 86"/>
                <a:gd name="T6" fmla="*/ 5 w 44"/>
                <a:gd name="T7" fmla="*/ 49 h 86"/>
                <a:gd name="T8" fmla="*/ 4 w 44"/>
                <a:gd name="T9" fmla="*/ 33 h 86"/>
                <a:gd name="T10" fmla="*/ 6 w 44"/>
                <a:gd name="T11" fmla="*/ 17 h 86"/>
                <a:gd name="T12" fmla="*/ 8 w 44"/>
                <a:gd name="T13" fmla="*/ 17 h 86"/>
                <a:gd name="T14" fmla="*/ 16 w 44"/>
                <a:gd name="T15" fmla="*/ 14 h 86"/>
                <a:gd name="T16" fmla="*/ 10 w 44"/>
                <a:gd name="T17" fmla="*/ 8 h 86"/>
                <a:gd name="T18" fmla="*/ 16 w 44"/>
                <a:gd name="T19" fmla="*/ 5 h 86"/>
                <a:gd name="T20" fmla="*/ 23 w 44"/>
                <a:gd name="T21" fmla="*/ 2 h 86"/>
                <a:gd name="T22" fmla="*/ 32 w 44"/>
                <a:gd name="T23" fmla="*/ 5 h 86"/>
                <a:gd name="T24" fmla="*/ 42 w 44"/>
                <a:gd name="T25" fmla="*/ 26 h 86"/>
                <a:gd name="T26" fmla="*/ 43 w 44"/>
                <a:gd name="T27" fmla="*/ 32 h 86"/>
                <a:gd name="T28" fmla="*/ 29 w 44"/>
                <a:gd name="T29" fmla="*/ 79 h 86"/>
                <a:gd name="T30" fmla="*/ 25 w 44"/>
                <a:gd name="T31" fmla="*/ 84 h 86"/>
                <a:gd name="T32" fmla="*/ 21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21" y="86"/>
                  </a:moveTo>
                  <a:cubicBezTo>
                    <a:pt x="20" y="83"/>
                    <a:pt x="20" y="81"/>
                    <a:pt x="22" y="78"/>
                  </a:cubicBezTo>
                  <a:cubicBezTo>
                    <a:pt x="24" y="74"/>
                    <a:pt x="23" y="70"/>
                    <a:pt x="20" y="67"/>
                  </a:cubicBezTo>
                  <a:cubicBezTo>
                    <a:pt x="15" y="61"/>
                    <a:pt x="10" y="55"/>
                    <a:pt x="5" y="49"/>
                  </a:cubicBezTo>
                  <a:cubicBezTo>
                    <a:pt x="1" y="45"/>
                    <a:pt x="0" y="37"/>
                    <a:pt x="4" y="33"/>
                  </a:cubicBezTo>
                  <a:cubicBezTo>
                    <a:pt x="9" y="27"/>
                    <a:pt x="8" y="22"/>
                    <a:pt x="6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1" y="17"/>
                    <a:pt x="15" y="18"/>
                    <a:pt x="16" y="14"/>
                  </a:cubicBezTo>
                  <a:cubicBezTo>
                    <a:pt x="17" y="9"/>
                    <a:pt x="12" y="10"/>
                    <a:pt x="10" y="8"/>
                  </a:cubicBezTo>
                  <a:cubicBezTo>
                    <a:pt x="11" y="5"/>
                    <a:pt x="14" y="6"/>
                    <a:pt x="16" y="5"/>
                  </a:cubicBezTo>
                  <a:cubicBezTo>
                    <a:pt x="19" y="5"/>
                    <a:pt x="22" y="5"/>
                    <a:pt x="23" y="2"/>
                  </a:cubicBezTo>
                  <a:cubicBezTo>
                    <a:pt x="27" y="0"/>
                    <a:pt x="32" y="2"/>
                    <a:pt x="32" y="5"/>
                  </a:cubicBezTo>
                  <a:cubicBezTo>
                    <a:pt x="33" y="13"/>
                    <a:pt x="41" y="18"/>
                    <a:pt x="42" y="26"/>
                  </a:cubicBezTo>
                  <a:cubicBezTo>
                    <a:pt x="43" y="28"/>
                    <a:pt x="44" y="30"/>
                    <a:pt x="43" y="32"/>
                  </a:cubicBezTo>
                  <a:cubicBezTo>
                    <a:pt x="38" y="48"/>
                    <a:pt x="37" y="64"/>
                    <a:pt x="29" y="79"/>
                  </a:cubicBezTo>
                  <a:cubicBezTo>
                    <a:pt x="28" y="81"/>
                    <a:pt x="26" y="82"/>
                    <a:pt x="25" y="84"/>
                  </a:cubicBezTo>
                  <a:cubicBezTo>
                    <a:pt x="24" y="85"/>
                    <a:pt x="22" y="85"/>
                    <a:pt x="21" y="86"/>
                  </a:cubicBezTo>
                  <a:close/>
                </a:path>
              </a:pathLst>
            </a:custGeom>
            <a:solidFill>
              <a:srgbClr val="F8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7" name="Freeform 3745"/>
            <p:cNvSpPr/>
            <p:nvPr/>
          </p:nvSpPr>
          <p:spPr bwMode="auto">
            <a:xfrm>
              <a:off x="7366" y="1581"/>
              <a:ext cx="276" cy="108"/>
            </a:xfrm>
            <a:custGeom>
              <a:avLst/>
              <a:gdLst>
                <a:gd name="T0" fmla="*/ 69 w 184"/>
                <a:gd name="T1" fmla="*/ 52 h 72"/>
                <a:gd name="T2" fmla="*/ 82 w 184"/>
                <a:gd name="T3" fmla="*/ 54 h 72"/>
                <a:gd name="T4" fmla="*/ 92 w 184"/>
                <a:gd name="T5" fmla="*/ 50 h 72"/>
                <a:gd name="T6" fmla="*/ 117 w 184"/>
                <a:gd name="T7" fmla="*/ 32 h 72"/>
                <a:gd name="T8" fmla="*/ 132 w 184"/>
                <a:gd name="T9" fmla="*/ 24 h 72"/>
                <a:gd name="T10" fmla="*/ 141 w 184"/>
                <a:gd name="T11" fmla="*/ 21 h 72"/>
                <a:gd name="T12" fmla="*/ 153 w 184"/>
                <a:gd name="T13" fmla="*/ 17 h 72"/>
                <a:gd name="T14" fmla="*/ 175 w 184"/>
                <a:gd name="T15" fmla="*/ 3 h 72"/>
                <a:gd name="T16" fmla="*/ 184 w 184"/>
                <a:gd name="T17" fmla="*/ 2 h 72"/>
                <a:gd name="T18" fmla="*/ 172 w 184"/>
                <a:gd name="T19" fmla="*/ 14 h 72"/>
                <a:gd name="T20" fmla="*/ 155 w 184"/>
                <a:gd name="T21" fmla="*/ 28 h 72"/>
                <a:gd name="T22" fmla="*/ 122 w 184"/>
                <a:gd name="T23" fmla="*/ 44 h 72"/>
                <a:gd name="T24" fmla="*/ 105 w 184"/>
                <a:gd name="T25" fmla="*/ 52 h 72"/>
                <a:gd name="T26" fmla="*/ 76 w 184"/>
                <a:gd name="T27" fmla="*/ 61 h 72"/>
                <a:gd name="T28" fmla="*/ 62 w 184"/>
                <a:gd name="T29" fmla="*/ 66 h 72"/>
                <a:gd name="T30" fmla="*/ 52 w 184"/>
                <a:gd name="T31" fmla="*/ 72 h 72"/>
                <a:gd name="T32" fmla="*/ 4 w 184"/>
                <a:gd name="T33" fmla="*/ 72 h 72"/>
                <a:gd name="T34" fmla="*/ 0 w 184"/>
                <a:gd name="T35" fmla="*/ 71 h 72"/>
                <a:gd name="T36" fmla="*/ 0 w 184"/>
                <a:gd name="T37" fmla="*/ 69 h 72"/>
                <a:gd name="T38" fmla="*/ 10 w 184"/>
                <a:gd name="T39" fmla="*/ 66 h 72"/>
                <a:gd name="T40" fmla="*/ 45 w 184"/>
                <a:gd name="T41" fmla="*/ 66 h 72"/>
                <a:gd name="T42" fmla="*/ 61 w 184"/>
                <a:gd name="T43" fmla="*/ 59 h 72"/>
                <a:gd name="T44" fmla="*/ 69 w 184"/>
                <a:gd name="T45" fmla="*/ 5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72">
                  <a:moveTo>
                    <a:pt x="69" y="52"/>
                  </a:moveTo>
                  <a:cubicBezTo>
                    <a:pt x="73" y="52"/>
                    <a:pt x="77" y="53"/>
                    <a:pt x="82" y="54"/>
                  </a:cubicBezTo>
                  <a:cubicBezTo>
                    <a:pt x="86" y="54"/>
                    <a:pt x="89" y="54"/>
                    <a:pt x="92" y="50"/>
                  </a:cubicBezTo>
                  <a:cubicBezTo>
                    <a:pt x="97" y="39"/>
                    <a:pt x="106" y="35"/>
                    <a:pt x="117" y="32"/>
                  </a:cubicBezTo>
                  <a:cubicBezTo>
                    <a:pt x="123" y="30"/>
                    <a:pt x="128" y="29"/>
                    <a:pt x="132" y="24"/>
                  </a:cubicBezTo>
                  <a:cubicBezTo>
                    <a:pt x="134" y="21"/>
                    <a:pt x="138" y="20"/>
                    <a:pt x="141" y="21"/>
                  </a:cubicBezTo>
                  <a:cubicBezTo>
                    <a:pt x="146" y="22"/>
                    <a:pt x="150" y="20"/>
                    <a:pt x="153" y="17"/>
                  </a:cubicBezTo>
                  <a:cubicBezTo>
                    <a:pt x="159" y="11"/>
                    <a:pt x="168" y="10"/>
                    <a:pt x="175" y="3"/>
                  </a:cubicBezTo>
                  <a:cubicBezTo>
                    <a:pt x="177" y="2"/>
                    <a:pt x="181" y="0"/>
                    <a:pt x="184" y="2"/>
                  </a:cubicBezTo>
                  <a:cubicBezTo>
                    <a:pt x="181" y="8"/>
                    <a:pt x="178" y="12"/>
                    <a:pt x="172" y="14"/>
                  </a:cubicBezTo>
                  <a:cubicBezTo>
                    <a:pt x="166" y="18"/>
                    <a:pt x="161" y="24"/>
                    <a:pt x="155" y="28"/>
                  </a:cubicBezTo>
                  <a:cubicBezTo>
                    <a:pt x="145" y="35"/>
                    <a:pt x="133" y="39"/>
                    <a:pt x="122" y="44"/>
                  </a:cubicBezTo>
                  <a:cubicBezTo>
                    <a:pt x="116" y="46"/>
                    <a:pt x="109" y="48"/>
                    <a:pt x="105" y="52"/>
                  </a:cubicBezTo>
                  <a:cubicBezTo>
                    <a:pt x="96" y="60"/>
                    <a:pt x="87" y="62"/>
                    <a:pt x="76" y="61"/>
                  </a:cubicBezTo>
                  <a:cubicBezTo>
                    <a:pt x="70" y="60"/>
                    <a:pt x="66" y="62"/>
                    <a:pt x="62" y="66"/>
                  </a:cubicBezTo>
                  <a:cubicBezTo>
                    <a:pt x="60" y="70"/>
                    <a:pt x="56" y="72"/>
                    <a:pt x="52" y="72"/>
                  </a:cubicBezTo>
                  <a:cubicBezTo>
                    <a:pt x="36" y="72"/>
                    <a:pt x="20" y="72"/>
                    <a:pt x="4" y="72"/>
                  </a:cubicBezTo>
                  <a:cubicBezTo>
                    <a:pt x="3" y="72"/>
                    <a:pt x="1" y="72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2" y="65"/>
                    <a:pt x="6" y="66"/>
                    <a:pt x="10" y="66"/>
                  </a:cubicBezTo>
                  <a:cubicBezTo>
                    <a:pt x="21" y="66"/>
                    <a:pt x="33" y="65"/>
                    <a:pt x="45" y="66"/>
                  </a:cubicBezTo>
                  <a:cubicBezTo>
                    <a:pt x="51" y="66"/>
                    <a:pt x="57" y="64"/>
                    <a:pt x="61" y="59"/>
                  </a:cubicBezTo>
                  <a:cubicBezTo>
                    <a:pt x="63" y="57"/>
                    <a:pt x="66" y="54"/>
                    <a:pt x="69" y="5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8" name="Freeform 3746"/>
            <p:cNvSpPr/>
            <p:nvPr/>
          </p:nvSpPr>
          <p:spPr bwMode="auto">
            <a:xfrm>
              <a:off x="7702" y="1330"/>
              <a:ext cx="88" cy="53"/>
            </a:xfrm>
            <a:custGeom>
              <a:avLst/>
              <a:gdLst>
                <a:gd name="T0" fmla="*/ 44 w 59"/>
                <a:gd name="T1" fmla="*/ 31 h 35"/>
                <a:gd name="T2" fmla="*/ 33 w 59"/>
                <a:gd name="T3" fmla="*/ 29 h 35"/>
                <a:gd name="T4" fmla="*/ 0 w 59"/>
                <a:gd name="T5" fmla="*/ 29 h 35"/>
                <a:gd name="T6" fmla="*/ 19 w 59"/>
                <a:gd name="T7" fmla="*/ 13 h 35"/>
                <a:gd name="T8" fmla="*/ 31 w 59"/>
                <a:gd name="T9" fmla="*/ 4 h 35"/>
                <a:gd name="T10" fmla="*/ 41 w 59"/>
                <a:gd name="T11" fmla="*/ 1 h 35"/>
                <a:gd name="T12" fmla="*/ 56 w 59"/>
                <a:gd name="T13" fmla="*/ 18 h 35"/>
                <a:gd name="T14" fmla="*/ 59 w 59"/>
                <a:gd name="T15" fmla="*/ 31 h 35"/>
                <a:gd name="T16" fmla="*/ 56 w 59"/>
                <a:gd name="T17" fmla="*/ 35 h 35"/>
                <a:gd name="T18" fmla="*/ 44 w 59"/>
                <a:gd name="T1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5">
                  <a:moveTo>
                    <a:pt x="44" y="31"/>
                  </a:moveTo>
                  <a:cubicBezTo>
                    <a:pt x="41" y="28"/>
                    <a:pt x="37" y="29"/>
                    <a:pt x="33" y="29"/>
                  </a:cubicBezTo>
                  <a:cubicBezTo>
                    <a:pt x="22" y="29"/>
                    <a:pt x="12" y="29"/>
                    <a:pt x="0" y="29"/>
                  </a:cubicBezTo>
                  <a:cubicBezTo>
                    <a:pt x="4" y="20"/>
                    <a:pt x="11" y="15"/>
                    <a:pt x="19" y="13"/>
                  </a:cubicBezTo>
                  <a:cubicBezTo>
                    <a:pt x="24" y="11"/>
                    <a:pt x="28" y="9"/>
                    <a:pt x="31" y="4"/>
                  </a:cubicBezTo>
                  <a:cubicBezTo>
                    <a:pt x="33" y="0"/>
                    <a:pt x="37" y="0"/>
                    <a:pt x="41" y="1"/>
                  </a:cubicBezTo>
                  <a:cubicBezTo>
                    <a:pt x="49" y="4"/>
                    <a:pt x="55" y="9"/>
                    <a:pt x="56" y="18"/>
                  </a:cubicBezTo>
                  <a:cubicBezTo>
                    <a:pt x="57" y="22"/>
                    <a:pt x="58" y="27"/>
                    <a:pt x="59" y="31"/>
                  </a:cubicBezTo>
                  <a:cubicBezTo>
                    <a:pt x="59" y="33"/>
                    <a:pt x="57" y="34"/>
                    <a:pt x="56" y="35"/>
                  </a:cubicBezTo>
                  <a:cubicBezTo>
                    <a:pt x="52" y="34"/>
                    <a:pt x="48" y="32"/>
                    <a:pt x="44" y="31"/>
                  </a:cubicBezTo>
                  <a:close/>
                </a:path>
              </a:pathLst>
            </a:custGeom>
            <a:solidFill>
              <a:srgbClr val="AE5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9" name="Freeform 3747"/>
            <p:cNvSpPr/>
            <p:nvPr/>
          </p:nvSpPr>
          <p:spPr bwMode="auto">
            <a:xfrm>
              <a:off x="7535" y="1455"/>
              <a:ext cx="81" cy="109"/>
            </a:xfrm>
            <a:custGeom>
              <a:avLst/>
              <a:gdLst>
                <a:gd name="T0" fmla="*/ 50 w 54"/>
                <a:gd name="T1" fmla="*/ 0 h 73"/>
                <a:gd name="T2" fmla="*/ 54 w 54"/>
                <a:gd name="T3" fmla="*/ 8 h 73"/>
                <a:gd name="T4" fmla="*/ 42 w 54"/>
                <a:gd name="T5" fmla="*/ 43 h 73"/>
                <a:gd name="T6" fmla="*/ 28 w 54"/>
                <a:gd name="T7" fmla="*/ 65 h 73"/>
                <a:gd name="T8" fmla="*/ 25 w 54"/>
                <a:gd name="T9" fmla="*/ 68 h 73"/>
                <a:gd name="T10" fmla="*/ 23 w 54"/>
                <a:gd name="T11" fmla="*/ 65 h 73"/>
                <a:gd name="T12" fmla="*/ 13 w 54"/>
                <a:gd name="T13" fmla="*/ 63 h 73"/>
                <a:gd name="T14" fmla="*/ 4 w 54"/>
                <a:gd name="T15" fmla="*/ 73 h 73"/>
                <a:gd name="T16" fmla="*/ 18 w 54"/>
                <a:gd name="T17" fmla="*/ 44 h 73"/>
                <a:gd name="T18" fmla="*/ 44 w 54"/>
                <a:gd name="T19" fmla="*/ 8 h 73"/>
                <a:gd name="T20" fmla="*/ 50 w 54"/>
                <a:gd name="T2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73">
                  <a:moveTo>
                    <a:pt x="50" y="0"/>
                  </a:moveTo>
                  <a:cubicBezTo>
                    <a:pt x="53" y="2"/>
                    <a:pt x="54" y="4"/>
                    <a:pt x="54" y="8"/>
                  </a:cubicBezTo>
                  <a:cubicBezTo>
                    <a:pt x="53" y="20"/>
                    <a:pt x="50" y="33"/>
                    <a:pt x="42" y="43"/>
                  </a:cubicBezTo>
                  <a:cubicBezTo>
                    <a:pt x="36" y="49"/>
                    <a:pt x="31" y="56"/>
                    <a:pt x="28" y="65"/>
                  </a:cubicBezTo>
                  <a:cubicBezTo>
                    <a:pt x="28" y="66"/>
                    <a:pt x="27" y="68"/>
                    <a:pt x="25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0" y="60"/>
                    <a:pt x="17" y="59"/>
                    <a:pt x="13" y="63"/>
                  </a:cubicBezTo>
                  <a:cubicBezTo>
                    <a:pt x="9" y="66"/>
                    <a:pt x="8" y="71"/>
                    <a:pt x="4" y="73"/>
                  </a:cubicBezTo>
                  <a:cubicBezTo>
                    <a:pt x="0" y="59"/>
                    <a:pt x="8" y="50"/>
                    <a:pt x="18" y="44"/>
                  </a:cubicBezTo>
                  <a:cubicBezTo>
                    <a:pt x="31" y="35"/>
                    <a:pt x="39" y="22"/>
                    <a:pt x="44" y="8"/>
                  </a:cubicBezTo>
                  <a:cubicBezTo>
                    <a:pt x="45" y="5"/>
                    <a:pt x="46" y="1"/>
                    <a:pt x="50" y="0"/>
                  </a:cubicBezTo>
                  <a:close/>
                </a:path>
              </a:pathLst>
            </a:custGeom>
            <a:solidFill>
              <a:srgbClr val="ED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0" name="Freeform 3748"/>
            <p:cNvSpPr/>
            <p:nvPr/>
          </p:nvSpPr>
          <p:spPr bwMode="auto">
            <a:xfrm>
              <a:off x="7685" y="1308"/>
              <a:ext cx="132" cy="84"/>
            </a:xfrm>
            <a:custGeom>
              <a:avLst/>
              <a:gdLst>
                <a:gd name="T0" fmla="*/ 0 w 88"/>
                <a:gd name="T1" fmla="*/ 38 h 56"/>
                <a:gd name="T2" fmla="*/ 0 w 88"/>
                <a:gd name="T3" fmla="*/ 35 h 56"/>
                <a:gd name="T4" fmla="*/ 25 w 88"/>
                <a:gd name="T5" fmla="*/ 15 h 56"/>
                <a:gd name="T6" fmla="*/ 38 w 88"/>
                <a:gd name="T7" fmla="*/ 6 h 56"/>
                <a:gd name="T8" fmla="*/ 45 w 88"/>
                <a:gd name="T9" fmla="*/ 5 h 56"/>
                <a:gd name="T10" fmla="*/ 79 w 88"/>
                <a:gd name="T11" fmla="*/ 14 h 56"/>
                <a:gd name="T12" fmla="*/ 87 w 88"/>
                <a:gd name="T13" fmla="*/ 28 h 56"/>
                <a:gd name="T14" fmla="*/ 87 w 88"/>
                <a:gd name="T15" fmla="*/ 32 h 56"/>
                <a:gd name="T16" fmla="*/ 79 w 88"/>
                <a:gd name="T17" fmla="*/ 53 h 56"/>
                <a:gd name="T18" fmla="*/ 76 w 88"/>
                <a:gd name="T19" fmla="*/ 56 h 56"/>
                <a:gd name="T20" fmla="*/ 75 w 88"/>
                <a:gd name="T21" fmla="*/ 56 h 56"/>
                <a:gd name="T22" fmla="*/ 70 w 88"/>
                <a:gd name="T23" fmla="*/ 52 h 56"/>
                <a:gd name="T24" fmla="*/ 76 w 88"/>
                <a:gd name="T25" fmla="*/ 46 h 56"/>
                <a:gd name="T26" fmla="*/ 79 w 88"/>
                <a:gd name="T27" fmla="*/ 34 h 56"/>
                <a:gd name="T28" fmla="*/ 70 w 88"/>
                <a:gd name="T29" fmla="*/ 16 h 56"/>
                <a:gd name="T30" fmla="*/ 59 w 88"/>
                <a:gd name="T31" fmla="*/ 10 h 56"/>
                <a:gd name="T32" fmla="*/ 48 w 88"/>
                <a:gd name="T33" fmla="*/ 10 h 56"/>
                <a:gd name="T34" fmla="*/ 23 w 88"/>
                <a:gd name="T35" fmla="*/ 23 h 56"/>
                <a:gd name="T36" fmla="*/ 0 w 88"/>
                <a:gd name="T37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56">
                  <a:moveTo>
                    <a:pt x="0" y="38"/>
                  </a:moveTo>
                  <a:cubicBezTo>
                    <a:pt x="0" y="37"/>
                    <a:pt x="0" y="36"/>
                    <a:pt x="0" y="35"/>
                  </a:cubicBezTo>
                  <a:cubicBezTo>
                    <a:pt x="10" y="30"/>
                    <a:pt x="18" y="24"/>
                    <a:pt x="25" y="15"/>
                  </a:cubicBezTo>
                  <a:cubicBezTo>
                    <a:pt x="28" y="10"/>
                    <a:pt x="33" y="7"/>
                    <a:pt x="38" y="6"/>
                  </a:cubicBezTo>
                  <a:cubicBezTo>
                    <a:pt x="40" y="6"/>
                    <a:pt x="43" y="6"/>
                    <a:pt x="45" y="5"/>
                  </a:cubicBezTo>
                  <a:cubicBezTo>
                    <a:pt x="58" y="0"/>
                    <a:pt x="69" y="5"/>
                    <a:pt x="79" y="14"/>
                  </a:cubicBezTo>
                  <a:cubicBezTo>
                    <a:pt x="83" y="18"/>
                    <a:pt x="85" y="23"/>
                    <a:pt x="87" y="28"/>
                  </a:cubicBezTo>
                  <a:cubicBezTo>
                    <a:pt x="88" y="29"/>
                    <a:pt x="88" y="31"/>
                    <a:pt x="87" y="32"/>
                  </a:cubicBezTo>
                  <a:cubicBezTo>
                    <a:pt x="82" y="38"/>
                    <a:pt x="81" y="46"/>
                    <a:pt x="79" y="53"/>
                  </a:cubicBezTo>
                  <a:cubicBezTo>
                    <a:pt x="79" y="54"/>
                    <a:pt x="77" y="55"/>
                    <a:pt x="76" y="56"/>
                  </a:cubicBezTo>
                  <a:cubicBezTo>
                    <a:pt x="76" y="56"/>
                    <a:pt x="75" y="56"/>
                    <a:pt x="75" y="56"/>
                  </a:cubicBezTo>
                  <a:cubicBezTo>
                    <a:pt x="73" y="54"/>
                    <a:pt x="72" y="53"/>
                    <a:pt x="70" y="52"/>
                  </a:cubicBezTo>
                  <a:cubicBezTo>
                    <a:pt x="74" y="52"/>
                    <a:pt x="76" y="50"/>
                    <a:pt x="76" y="46"/>
                  </a:cubicBezTo>
                  <a:cubicBezTo>
                    <a:pt x="76" y="42"/>
                    <a:pt x="78" y="38"/>
                    <a:pt x="79" y="34"/>
                  </a:cubicBezTo>
                  <a:cubicBezTo>
                    <a:pt x="81" y="26"/>
                    <a:pt x="78" y="18"/>
                    <a:pt x="70" y="16"/>
                  </a:cubicBezTo>
                  <a:cubicBezTo>
                    <a:pt x="66" y="14"/>
                    <a:pt x="62" y="13"/>
                    <a:pt x="59" y="10"/>
                  </a:cubicBezTo>
                  <a:cubicBezTo>
                    <a:pt x="55" y="7"/>
                    <a:pt x="51" y="10"/>
                    <a:pt x="48" y="10"/>
                  </a:cubicBezTo>
                  <a:cubicBezTo>
                    <a:pt x="37" y="10"/>
                    <a:pt x="29" y="14"/>
                    <a:pt x="23" y="23"/>
                  </a:cubicBezTo>
                  <a:cubicBezTo>
                    <a:pt x="17" y="31"/>
                    <a:pt x="9" y="36"/>
                    <a:pt x="0" y="38"/>
                  </a:cubicBezTo>
                  <a:close/>
                </a:path>
              </a:pathLst>
            </a:custGeom>
            <a:solidFill>
              <a:srgbClr val="B86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1" name="Freeform 3749"/>
            <p:cNvSpPr/>
            <p:nvPr/>
          </p:nvSpPr>
          <p:spPr bwMode="auto">
            <a:xfrm>
              <a:off x="7538" y="1440"/>
              <a:ext cx="74" cy="138"/>
            </a:xfrm>
            <a:custGeom>
              <a:avLst/>
              <a:gdLst>
                <a:gd name="T0" fmla="*/ 48 w 49"/>
                <a:gd name="T1" fmla="*/ 10 h 92"/>
                <a:gd name="T2" fmla="*/ 40 w 49"/>
                <a:gd name="T3" fmla="*/ 33 h 92"/>
                <a:gd name="T4" fmla="*/ 24 w 49"/>
                <a:gd name="T5" fmla="*/ 53 h 92"/>
                <a:gd name="T6" fmla="*/ 10 w 49"/>
                <a:gd name="T7" fmla="*/ 63 h 92"/>
                <a:gd name="T8" fmla="*/ 2 w 49"/>
                <a:gd name="T9" fmla="*/ 83 h 92"/>
                <a:gd name="T10" fmla="*/ 0 w 49"/>
                <a:gd name="T11" fmla="*/ 92 h 92"/>
                <a:gd name="T12" fmla="*/ 0 w 49"/>
                <a:gd name="T13" fmla="*/ 67 h 92"/>
                <a:gd name="T14" fmla="*/ 15 w 49"/>
                <a:gd name="T15" fmla="*/ 49 h 92"/>
                <a:gd name="T16" fmla="*/ 33 w 49"/>
                <a:gd name="T17" fmla="*/ 28 h 92"/>
                <a:gd name="T18" fmla="*/ 36 w 49"/>
                <a:gd name="T19" fmla="*/ 18 h 92"/>
                <a:gd name="T20" fmla="*/ 46 w 49"/>
                <a:gd name="T21" fmla="*/ 0 h 92"/>
                <a:gd name="T22" fmla="*/ 48 w 49"/>
                <a:gd name="T23" fmla="*/ 4 h 92"/>
                <a:gd name="T24" fmla="*/ 48 w 49"/>
                <a:gd name="T25" fmla="*/ 8 h 92"/>
                <a:gd name="T26" fmla="*/ 48 w 49"/>
                <a:gd name="T27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92">
                  <a:moveTo>
                    <a:pt x="48" y="10"/>
                  </a:moveTo>
                  <a:cubicBezTo>
                    <a:pt x="47" y="18"/>
                    <a:pt x="45" y="26"/>
                    <a:pt x="40" y="33"/>
                  </a:cubicBezTo>
                  <a:cubicBezTo>
                    <a:pt x="35" y="40"/>
                    <a:pt x="32" y="48"/>
                    <a:pt x="24" y="53"/>
                  </a:cubicBezTo>
                  <a:cubicBezTo>
                    <a:pt x="20" y="56"/>
                    <a:pt x="15" y="59"/>
                    <a:pt x="10" y="63"/>
                  </a:cubicBezTo>
                  <a:cubicBezTo>
                    <a:pt x="4" y="68"/>
                    <a:pt x="0" y="74"/>
                    <a:pt x="2" y="83"/>
                  </a:cubicBezTo>
                  <a:cubicBezTo>
                    <a:pt x="2" y="86"/>
                    <a:pt x="2" y="90"/>
                    <a:pt x="0" y="92"/>
                  </a:cubicBezTo>
                  <a:cubicBezTo>
                    <a:pt x="0" y="84"/>
                    <a:pt x="0" y="76"/>
                    <a:pt x="0" y="67"/>
                  </a:cubicBezTo>
                  <a:cubicBezTo>
                    <a:pt x="4" y="60"/>
                    <a:pt x="8" y="54"/>
                    <a:pt x="15" y="49"/>
                  </a:cubicBezTo>
                  <a:cubicBezTo>
                    <a:pt x="22" y="43"/>
                    <a:pt x="28" y="36"/>
                    <a:pt x="33" y="28"/>
                  </a:cubicBezTo>
                  <a:cubicBezTo>
                    <a:pt x="35" y="25"/>
                    <a:pt x="37" y="22"/>
                    <a:pt x="36" y="18"/>
                  </a:cubicBezTo>
                  <a:cubicBezTo>
                    <a:pt x="40" y="12"/>
                    <a:pt x="45" y="7"/>
                    <a:pt x="46" y="0"/>
                  </a:cubicBezTo>
                  <a:cubicBezTo>
                    <a:pt x="47" y="1"/>
                    <a:pt x="48" y="3"/>
                    <a:pt x="48" y="4"/>
                  </a:cubicBezTo>
                  <a:cubicBezTo>
                    <a:pt x="49" y="5"/>
                    <a:pt x="49" y="7"/>
                    <a:pt x="48" y="8"/>
                  </a:cubicBezTo>
                  <a:cubicBezTo>
                    <a:pt x="48" y="9"/>
                    <a:pt x="48" y="9"/>
                    <a:pt x="48" y="10"/>
                  </a:cubicBezTo>
                  <a:close/>
                </a:path>
              </a:pathLst>
            </a:custGeom>
            <a:solidFill>
              <a:srgbClr val="EAB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2" name="Freeform 3750"/>
            <p:cNvSpPr/>
            <p:nvPr/>
          </p:nvSpPr>
          <p:spPr bwMode="auto">
            <a:xfrm>
              <a:off x="7663" y="1398"/>
              <a:ext cx="117" cy="37"/>
            </a:xfrm>
            <a:custGeom>
              <a:avLst/>
              <a:gdLst>
                <a:gd name="T0" fmla="*/ 74 w 78"/>
                <a:gd name="T1" fmla="*/ 24 h 25"/>
                <a:gd name="T2" fmla="*/ 63 w 78"/>
                <a:gd name="T3" fmla="*/ 19 h 25"/>
                <a:gd name="T4" fmla="*/ 45 w 78"/>
                <a:gd name="T5" fmla="*/ 13 h 25"/>
                <a:gd name="T6" fmla="*/ 27 w 78"/>
                <a:gd name="T7" fmla="*/ 8 h 25"/>
                <a:gd name="T8" fmla="*/ 15 w 78"/>
                <a:gd name="T9" fmla="*/ 17 h 25"/>
                <a:gd name="T10" fmla="*/ 15 w 78"/>
                <a:gd name="T11" fmla="*/ 24 h 25"/>
                <a:gd name="T12" fmla="*/ 3 w 78"/>
                <a:gd name="T13" fmla="*/ 17 h 25"/>
                <a:gd name="T14" fmla="*/ 4 w 78"/>
                <a:gd name="T15" fmla="*/ 13 h 25"/>
                <a:gd name="T16" fmla="*/ 7 w 78"/>
                <a:gd name="T17" fmla="*/ 7 h 25"/>
                <a:gd name="T18" fmla="*/ 9 w 78"/>
                <a:gd name="T19" fmla="*/ 5 h 25"/>
                <a:gd name="T20" fmla="*/ 9 w 78"/>
                <a:gd name="T21" fmla="*/ 5 h 25"/>
                <a:gd name="T22" fmla="*/ 22 w 78"/>
                <a:gd name="T23" fmla="*/ 5 h 25"/>
                <a:gd name="T24" fmla="*/ 28 w 78"/>
                <a:gd name="T25" fmla="*/ 5 h 25"/>
                <a:gd name="T26" fmla="*/ 78 w 78"/>
                <a:gd name="T27" fmla="*/ 9 h 25"/>
                <a:gd name="T28" fmla="*/ 74 w 78"/>
                <a:gd name="T2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25">
                  <a:moveTo>
                    <a:pt x="74" y="24"/>
                  </a:moveTo>
                  <a:cubicBezTo>
                    <a:pt x="71" y="21"/>
                    <a:pt x="68" y="19"/>
                    <a:pt x="63" y="19"/>
                  </a:cubicBezTo>
                  <a:cubicBezTo>
                    <a:pt x="56" y="19"/>
                    <a:pt x="51" y="14"/>
                    <a:pt x="45" y="13"/>
                  </a:cubicBezTo>
                  <a:cubicBezTo>
                    <a:pt x="39" y="12"/>
                    <a:pt x="33" y="10"/>
                    <a:pt x="27" y="8"/>
                  </a:cubicBezTo>
                  <a:cubicBezTo>
                    <a:pt x="19" y="7"/>
                    <a:pt x="16" y="9"/>
                    <a:pt x="15" y="17"/>
                  </a:cubicBezTo>
                  <a:cubicBezTo>
                    <a:pt x="15" y="19"/>
                    <a:pt x="15" y="22"/>
                    <a:pt x="15" y="24"/>
                  </a:cubicBezTo>
                  <a:cubicBezTo>
                    <a:pt x="9" y="25"/>
                    <a:pt x="5" y="23"/>
                    <a:pt x="3" y="17"/>
                  </a:cubicBezTo>
                  <a:cubicBezTo>
                    <a:pt x="4" y="16"/>
                    <a:pt x="5" y="14"/>
                    <a:pt x="4" y="13"/>
                  </a:cubicBezTo>
                  <a:cubicBezTo>
                    <a:pt x="0" y="9"/>
                    <a:pt x="5" y="9"/>
                    <a:pt x="7" y="7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3" y="4"/>
                    <a:pt x="18" y="4"/>
                    <a:pt x="22" y="5"/>
                  </a:cubicBezTo>
                  <a:cubicBezTo>
                    <a:pt x="24" y="5"/>
                    <a:pt x="26" y="5"/>
                    <a:pt x="28" y="5"/>
                  </a:cubicBezTo>
                  <a:cubicBezTo>
                    <a:pt x="45" y="0"/>
                    <a:pt x="62" y="0"/>
                    <a:pt x="78" y="9"/>
                  </a:cubicBezTo>
                  <a:cubicBezTo>
                    <a:pt x="76" y="14"/>
                    <a:pt x="75" y="19"/>
                    <a:pt x="74" y="24"/>
                  </a:cubicBezTo>
                  <a:close/>
                </a:path>
              </a:pathLst>
            </a:custGeom>
            <a:solidFill>
              <a:srgbClr val="FD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3" name="Freeform 3751"/>
            <p:cNvSpPr/>
            <p:nvPr/>
          </p:nvSpPr>
          <p:spPr bwMode="auto">
            <a:xfrm>
              <a:off x="7664" y="1423"/>
              <a:ext cx="39" cy="132"/>
            </a:xfrm>
            <a:custGeom>
              <a:avLst/>
              <a:gdLst>
                <a:gd name="T0" fmla="*/ 2 w 26"/>
                <a:gd name="T1" fmla="*/ 0 h 88"/>
                <a:gd name="T2" fmla="*/ 14 w 26"/>
                <a:gd name="T3" fmla="*/ 7 h 88"/>
                <a:gd name="T4" fmla="*/ 14 w 26"/>
                <a:gd name="T5" fmla="*/ 7 h 88"/>
                <a:gd name="T6" fmla="*/ 23 w 26"/>
                <a:gd name="T7" fmla="*/ 23 h 88"/>
                <a:gd name="T8" fmla="*/ 25 w 26"/>
                <a:gd name="T9" fmla="*/ 38 h 88"/>
                <a:gd name="T10" fmla="*/ 10 w 26"/>
                <a:gd name="T11" fmla="*/ 88 h 88"/>
                <a:gd name="T12" fmla="*/ 4 w 26"/>
                <a:gd name="T13" fmla="*/ 88 h 88"/>
                <a:gd name="T14" fmla="*/ 5 w 26"/>
                <a:gd name="T15" fmla="*/ 83 h 88"/>
                <a:gd name="T16" fmla="*/ 13 w 26"/>
                <a:gd name="T17" fmla="*/ 56 h 88"/>
                <a:gd name="T18" fmla="*/ 17 w 26"/>
                <a:gd name="T19" fmla="*/ 45 h 88"/>
                <a:gd name="T20" fmla="*/ 14 w 26"/>
                <a:gd name="T21" fmla="*/ 22 h 88"/>
                <a:gd name="T22" fmla="*/ 10 w 26"/>
                <a:gd name="T23" fmla="*/ 16 h 88"/>
                <a:gd name="T24" fmla="*/ 2 w 26"/>
                <a:gd name="T25" fmla="*/ 6 h 88"/>
                <a:gd name="T26" fmla="*/ 2 w 26"/>
                <a:gd name="T2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88">
                  <a:moveTo>
                    <a:pt x="2" y="0"/>
                  </a:moveTo>
                  <a:cubicBezTo>
                    <a:pt x="5" y="4"/>
                    <a:pt x="10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12"/>
                    <a:pt x="19" y="18"/>
                    <a:pt x="23" y="23"/>
                  </a:cubicBezTo>
                  <a:cubicBezTo>
                    <a:pt x="24" y="28"/>
                    <a:pt x="26" y="33"/>
                    <a:pt x="25" y="38"/>
                  </a:cubicBezTo>
                  <a:cubicBezTo>
                    <a:pt x="25" y="56"/>
                    <a:pt x="21" y="73"/>
                    <a:pt x="10" y="88"/>
                  </a:cubicBezTo>
                  <a:cubicBezTo>
                    <a:pt x="8" y="88"/>
                    <a:pt x="6" y="88"/>
                    <a:pt x="4" y="88"/>
                  </a:cubicBezTo>
                  <a:cubicBezTo>
                    <a:pt x="3" y="86"/>
                    <a:pt x="4" y="84"/>
                    <a:pt x="5" y="83"/>
                  </a:cubicBezTo>
                  <a:cubicBezTo>
                    <a:pt x="9" y="74"/>
                    <a:pt x="12" y="65"/>
                    <a:pt x="13" y="56"/>
                  </a:cubicBezTo>
                  <a:cubicBezTo>
                    <a:pt x="14" y="52"/>
                    <a:pt x="15" y="48"/>
                    <a:pt x="17" y="45"/>
                  </a:cubicBezTo>
                  <a:cubicBezTo>
                    <a:pt x="21" y="37"/>
                    <a:pt x="19" y="29"/>
                    <a:pt x="14" y="22"/>
                  </a:cubicBezTo>
                  <a:cubicBezTo>
                    <a:pt x="12" y="20"/>
                    <a:pt x="10" y="19"/>
                    <a:pt x="10" y="16"/>
                  </a:cubicBezTo>
                  <a:cubicBezTo>
                    <a:pt x="10" y="11"/>
                    <a:pt x="6" y="8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A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4" name="Freeform 3752"/>
            <p:cNvSpPr/>
            <p:nvPr/>
          </p:nvSpPr>
          <p:spPr bwMode="auto">
            <a:xfrm>
              <a:off x="7352" y="1684"/>
              <a:ext cx="126" cy="50"/>
            </a:xfrm>
            <a:custGeom>
              <a:avLst/>
              <a:gdLst>
                <a:gd name="T0" fmla="*/ 83 w 84"/>
                <a:gd name="T1" fmla="*/ 29 h 33"/>
                <a:gd name="T2" fmla="*/ 60 w 84"/>
                <a:gd name="T3" fmla="*/ 28 h 33"/>
                <a:gd name="T4" fmla="*/ 50 w 84"/>
                <a:gd name="T5" fmla="*/ 29 h 33"/>
                <a:gd name="T6" fmla="*/ 37 w 84"/>
                <a:gd name="T7" fmla="*/ 31 h 33"/>
                <a:gd name="T8" fmla="*/ 20 w 84"/>
                <a:gd name="T9" fmla="*/ 29 h 33"/>
                <a:gd name="T10" fmla="*/ 2 w 84"/>
                <a:gd name="T11" fmla="*/ 12 h 33"/>
                <a:gd name="T12" fmla="*/ 1 w 84"/>
                <a:gd name="T13" fmla="*/ 2 h 33"/>
                <a:gd name="T14" fmla="*/ 5 w 84"/>
                <a:gd name="T15" fmla="*/ 0 h 33"/>
                <a:gd name="T16" fmla="*/ 9 w 84"/>
                <a:gd name="T17" fmla="*/ 0 h 33"/>
                <a:gd name="T18" fmla="*/ 9 w 84"/>
                <a:gd name="T19" fmla="*/ 0 h 33"/>
                <a:gd name="T20" fmla="*/ 34 w 84"/>
                <a:gd name="T21" fmla="*/ 20 h 33"/>
                <a:gd name="T22" fmla="*/ 82 w 84"/>
                <a:gd name="T23" fmla="*/ 25 h 33"/>
                <a:gd name="T24" fmla="*/ 83 w 84"/>
                <a:gd name="T2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33">
                  <a:moveTo>
                    <a:pt x="83" y="29"/>
                  </a:moveTo>
                  <a:cubicBezTo>
                    <a:pt x="76" y="29"/>
                    <a:pt x="68" y="30"/>
                    <a:pt x="60" y="28"/>
                  </a:cubicBezTo>
                  <a:cubicBezTo>
                    <a:pt x="56" y="27"/>
                    <a:pt x="53" y="27"/>
                    <a:pt x="50" y="29"/>
                  </a:cubicBezTo>
                  <a:cubicBezTo>
                    <a:pt x="46" y="33"/>
                    <a:pt x="42" y="33"/>
                    <a:pt x="37" y="31"/>
                  </a:cubicBezTo>
                  <a:cubicBezTo>
                    <a:pt x="32" y="29"/>
                    <a:pt x="26" y="29"/>
                    <a:pt x="20" y="29"/>
                  </a:cubicBezTo>
                  <a:cubicBezTo>
                    <a:pt x="11" y="26"/>
                    <a:pt x="8" y="18"/>
                    <a:pt x="2" y="12"/>
                  </a:cubicBezTo>
                  <a:cubicBezTo>
                    <a:pt x="0" y="9"/>
                    <a:pt x="1" y="6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7"/>
                    <a:pt x="18" y="24"/>
                    <a:pt x="34" y="20"/>
                  </a:cubicBezTo>
                  <a:cubicBezTo>
                    <a:pt x="50" y="17"/>
                    <a:pt x="67" y="18"/>
                    <a:pt x="82" y="25"/>
                  </a:cubicBezTo>
                  <a:cubicBezTo>
                    <a:pt x="83" y="26"/>
                    <a:pt x="84" y="28"/>
                    <a:pt x="83" y="29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5" name="Freeform 3753"/>
            <p:cNvSpPr/>
            <p:nvPr/>
          </p:nvSpPr>
          <p:spPr bwMode="auto">
            <a:xfrm>
              <a:off x="7705" y="1393"/>
              <a:ext cx="75" cy="18"/>
            </a:xfrm>
            <a:custGeom>
              <a:avLst/>
              <a:gdLst>
                <a:gd name="T0" fmla="*/ 50 w 50"/>
                <a:gd name="T1" fmla="*/ 12 h 12"/>
                <a:gd name="T2" fmla="*/ 0 w 50"/>
                <a:gd name="T3" fmla="*/ 8 h 12"/>
                <a:gd name="T4" fmla="*/ 17 w 50"/>
                <a:gd name="T5" fmla="*/ 1 h 12"/>
                <a:gd name="T6" fmla="*/ 36 w 50"/>
                <a:gd name="T7" fmla="*/ 1 h 12"/>
                <a:gd name="T8" fmla="*/ 50 w 5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2">
                  <a:moveTo>
                    <a:pt x="50" y="12"/>
                  </a:moveTo>
                  <a:cubicBezTo>
                    <a:pt x="33" y="10"/>
                    <a:pt x="17" y="7"/>
                    <a:pt x="0" y="8"/>
                  </a:cubicBezTo>
                  <a:cubicBezTo>
                    <a:pt x="3" y="0"/>
                    <a:pt x="11" y="1"/>
                    <a:pt x="17" y="1"/>
                  </a:cubicBezTo>
                  <a:cubicBezTo>
                    <a:pt x="24" y="2"/>
                    <a:pt x="30" y="3"/>
                    <a:pt x="36" y="1"/>
                  </a:cubicBezTo>
                  <a:cubicBezTo>
                    <a:pt x="42" y="0"/>
                    <a:pt x="48" y="6"/>
                    <a:pt x="50" y="12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6" name="Freeform 3754"/>
            <p:cNvSpPr/>
            <p:nvPr/>
          </p:nvSpPr>
          <p:spPr bwMode="auto">
            <a:xfrm>
              <a:off x="7645" y="1402"/>
              <a:ext cx="15" cy="8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4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7" y="5"/>
                    <a:pt x="3" y="4"/>
                    <a:pt x="0" y="4"/>
                  </a:cubicBezTo>
                  <a:cubicBezTo>
                    <a:pt x="5" y="0"/>
                    <a:pt x="5" y="0"/>
                    <a:pt x="10" y="4"/>
                  </a:cubicBezTo>
                  <a:close/>
                </a:path>
              </a:pathLst>
            </a:custGeom>
            <a:solidFill>
              <a:srgbClr val="E1B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7" name="Freeform 3755"/>
            <p:cNvSpPr/>
            <p:nvPr/>
          </p:nvSpPr>
          <p:spPr bwMode="auto">
            <a:xfrm>
              <a:off x="7676" y="1401"/>
              <a:ext cx="20" cy="4"/>
            </a:xfrm>
            <a:custGeom>
              <a:avLst/>
              <a:gdLst>
                <a:gd name="T0" fmla="*/ 13 w 13"/>
                <a:gd name="T1" fmla="*/ 3 h 3"/>
                <a:gd name="T2" fmla="*/ 0 w 13"/>
                <a:gd name="T3" fmla="*/ 3 h 3"/>
                <a:gd name="T4" fmla="*/ 13 w 1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9" y="3"/>
                    <a:pt x="4" y="3"/>
                    <a:pt x="0" y="3"/>
                  </a:cubicBezTo>
                  <a:cubicBezTo>
                    <a:pt x="4" y="0"/>
                    <a:pt x="9" y="1"/>
                    <a:pt x="13" y="3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8" name="Freeform 3756"/>
            <p:cNvSpPr/>
            <p:nvPr/>
          </p:nvSpPr>
          <p:spPr bwMode="auto">
            <a:xfrm>
              <a:off x="7610" y="1446"/>
              <a:ext cx="2" cy="6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ED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9" name="Freeform 3757"/>
            <p:cNvSpPr/>
            <p:nvPr/>
          </p:nvSpPr>
          <p:spPr bwMode="auto">
            <a:xfrm>
              <a:off x="7610" y="141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E4B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0" name="Freeform 3758"/>
            <p:cNvSpPr/>
            <p:nvPr/>
          </p:nvSpPr>
          <p:spPr bwMode="auto">
            <a:xfrm>
              <a:off x="7673" y="1405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1" name="Freeform 3759"/>
            <p:cNvSpPr/>
            <p:nvPr/>
          </p:nvSpPr>
          <p:spPr bwMode="auto">
            <a:xfrm>
              <a:off x="7801" y="1398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2" name="Freeform 3760"/>
            <p:cNvSpPr/>
            <p:nvPr/>
          </p:nvSpPr>
          <p:spPr bwMode="auto">
            <a:xfrm>
              <a:off x="7798" y="139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F7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3" name="Freeform 3761"/>
            <p:cNvSpPr/>
            <p:nvPr/>
          </p:nvSpPr>
          <p:spPr bwMode="auto">
            <a:xfrm>
              <a:off x="6112" y="1161"/>
              <a:ext cx="16" cy="18"/>
            </a:xfrm>
            <a:custGeom>
              <a:avLst/>
              <a:gdLst>
                <a:gd name="T0" fmla="*/ 0 w 11"/>
                <a:gd name="T1" fmla="*/ 0 h 12"/>
                <a:gd name="T2" fmla="*/ 11 w 11"/>
                <a:gd name="T3" fmla="*/ 12 h 12"/>
                <a:gd name="T4" fmla="*/ 0 w 1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7" y="2"/>
                    <a:pt x="9" y="6"/>
                    <a:pt x="11" y="12"/>
                  </a:cubicBezTo>
                  <a:cubicBezTo>
                    <a:pt x="5" y="10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D49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4" name="Freeform 3762"/>
            <p:cNvSpPr/>
            <p:nvPr/>
          </p:nvSpPr>
          <p:spPr bwMode="auto">
            <a:xfrm>
              <a:off x="6202" y="118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D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5" name="Freeform 3763"/>
            <p:cNvSpPr/>
            <p:nvPr/>
          </p:nvSpPr>
          <p:spPr bwMode="auto">
            <a:xfrm>
              <a:off x="6739" y="1737"/>
              <a:ext cx="24" cy="16"/>
            </a:xfrm>
            <a:custGeom>
              <a:avLst/>
              <a:gdLst>
                <a:gd name="T0" fmla="*/ 1 w 16"/>
                <a:gd name="T1" fmla="*/ 2 h 11"/>
                <a:gd name="T2" fmla="*/ 5 w 16"/>
                <a:gd name="T3" fmla="*/ 0 h 11"/>
                <a:gd name="T4" fmla="*/ 9 w 16"/>
                <a:gd name="T5" fmla="*/ 1 h 11"/>
                <a:gd name="T6" fmla="*/ 14 w 16"/>
                <a:gd name="T7" fmla="*/ 8 h 11"/>
                <a:gd name="T8" fmla="*/ 7 w 16"/>
                <a:gd name="T9" fmla="*/ 7 h 11"/>
                <a:gd name="T10" fmla="*/ 1 w 1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8" y="0"/>
                    <a:pt x="9" y="1"/>
                  </a:cubicBezTo>
                  <a:cubicBezTo>
                    <a:pt x="12" y="2"/>
                    <a:pt x="16" y="5"/>
                    <a:pt x="14" y="8"/>
                  </a:cubicBezTo>
                  <a:cubicBezTo>
                    <a:pt x="12" y="11"/>
                    <a:pt x="9" y="9"/>
                    <a:pt x="7" y="7"/>
                  </a:cubicBezTo>
                  <a:cubicBezTo>
                    <a:pt x="5" y="5"/>
                    <a:pt x="0" y="8"/>
                    <a:pt x="1" y="2"/>
                  </a:cubicBezTo>
                  <a:close/>
                </a:path>
              </a:pathLst>
            </a:custGeom>
            <a:solidFill>
              <a:srgbClr val="DAA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6" name="Freeform 3764"/>
            <p:cNvSpPr/>
            <p:nvPr/>
          </p:nvSpPr>
          <p:spPr bwMode="auto">
            <a:xfrm>
              <a:off x="6755" y="1800"/>
              <a:ext cx="63" cy="64"/>
            </a:xfrm>
            <a:custGeom>
              <a:avLst/>
              <a:gdLst>
                <a:gd name="T0" fmla="*/ 42 w 42"/>
                <a:gd name="T1" fmla="*/ 37 h 43"/>
                <a:gd name="T2" fmla="*/ 35 w 42"/>
                <a:gd name="T3" fmla="*/ 38 h 43"/>
                <a:gd name="T4" fmla="*/ 20 w 42"/>
                <a:gd name="T5" fmla="*/ 18 h 43"/>
                <a:gd name="T6" fmla="*/ 7 w 42"/>
                <a:gd name="T7" fmla="*/ 6 h 43"/>
                <a:gd name="T8" fmla="*/ 1 w 42"/>
                <a:gd name="T9" fmla="*/ 4 h 43"/>
                <a:gd name="T10" fmla="*/ 4 w 42"/>
                <a:gd name="T11" fmla="*/ 0 h 43"/>
                <a:gd name="T12" fmla="*/ 17 w 42"/>
                <a:gd name="T13" fmla="*/ 4 h 43"/>
                <a:gd name="T14" fmla="*/ 33 w 42"/>
                <a:gd name="T15" fmla="*/ 23 h 43"/>
                <a:gd name="T16" fmla="*/ 42 w 42"/>
                <a:gd name="T1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3">
                  <a:moveTo>
                    <a:pt x="42" y="37"/>
                  </a:moveTo>
                  <a:cubicBezTo>
                    <a:pt x="40" y="39"/>
                    <a:pt x="40" y="43"/>
                    <a:pt x="35" y="38"/>
                  </a:cubicBezTo>
                  <a:cubicBezTo>
                    <a:pt x="30" y="32"/>
                    <a:pt x="26" y="24"/>
                    <a:pt x="20" y="18"/>
                  </a:cubicBezTo>
                  <a:cubicBezTo>
                    <a:pt x="17" y="13"/>
                    <a:pt x="12" y="9"/>
                    <a:pt x="7" y="6"/>
                  </a:cubicBezTo>
                  <a:cubicBezTo>
                    <a:pt x="5" y="8"/>
                    <a:pt x="2" y="7"/>
                    <a:pt x="1" y="4"/>
                  </a:cubicBezTo>
                  <a:cubicBezTo>
                    <a:pt x="0" y="2"/>
                    <a:pt x="0" y="0"/>
                    <a:pt x="4" y="0"/>
                  </a:cubicBezTo>
                  <a:cubicBezTo>
                    <a:pt x="8" y="0"/>
                    <a:pt x="13" y="2"/>
                    <a:pt x="17" y="4"/>
                  </a:cubicBezTo>
                  <a:cubicBezTo>
                    <a:pt x="22" y="10"/>
                    <a:pt x="28" y="17"/>
                    <a:pt x="33" y="23"/>
                  </a:cubicBezTo>
                  <a:cubicBezTo>
                    <a:pt x="37" y="27"/>
                    <a:pt x="39" y="32"/>
                    <a:pt x="42" y="37"/>
                  </a:cubicBezTo>
                  <a:close/>
                </a:path>
              </a:pathLst>
            </a:custGeom>
            <a:solidFill>
              <a:srgbClr val="F8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7" name="Freeform 3765"/>
            <p:cNvSpPr/>
            <p:nvPr/>
          </p:nvSpPr>
          <p:spPr bwMode="auto">
            <a:xfrm>
              <a:off x="6742" y="1798"/>
              <a:ext cx="24" cy="21"/>
            </a:xfrm>
            <a:custGeom>
              <a:avLst/>
              <a:gdLst>
                <a:gd name="T0" fmla="*/ 13 w 16"/>
                <a:gd name="T1" fmla="*/ 1 h 14"/>
                <a:gd name="T2" fmla="*/ 16 w 16"/>
                <a:gd name="T3" fmla="*/ 7 h 14"/>
                <a:gd name="T4" fmla="*/ 16 w 16"/>
                <a:gd name="T5" fmla="*/ 11 h 14"/>
                <a:gd name="T6" fmla="*/ 8 w 16"/>
                <a:gd name="T7" fmla="*/ 13 h 14"/>
                <a:gd name="T8" fmla="*/ 7 w 16"/>
                <a:gd name="T9" fmla="*/ 1 h 14"/>
                <a:gd name="T10" fmla="*/ 13 w 16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13" y="1"/>
                  </a:moveTo>
                  <a:cubicBezTo>
                    <a:pt x="10" y="6"/>
                    <a:pt x="13" y="6"/>
                    <a:pt x="16" y="7"/>
                  </a:cubicBezTo>
                  <a:cubicBezTo>
                    <a:pt x="16" y="8"/>
                    <a:pt x="16" y="10"/>
                    <a:pt x="16" y="11"/>
                  </a:cubicBezTo>
                  <a:cubicBezTo>
                    <a:pt x="14" y="14"/>
                    <a:pt x="11" y="14"/>
                    <a:pt x="8" y="13"/>
                  </a:cubicBezTo>
                  <a:cubicBezTo>
                    <a:pt x="0" y="8"/>
                    <a:pt x="0" y="8"/>
                    <a:pt x="7" y="1"/>
                  </a:cubicBezTo>
                  <a:cubicBezTo>
                    <a:pt x="8" y="0"/>
                    <a:pt x="10" y="0"/>
                    <a:pt x="13" y="1"/>
                  </a:cubicBezTo>
                  <a:close/>
                </a:path>
              </a:pathLst>
            </a:custGeom>
            <a:solidFill>
              <a:srgbClr val="EAC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8" name="Freeform 3766"/>
            <p:cNvSpPr/>
            <p:nvPr/>
          </p:nvSpPr>
          <p:spPr bwMode="auto">
            <a:xfrm>
              <a:off x="6796" y="180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9" name="Freeform 3767"/>
            <p:cNvSpPr/>
            <p:nvPr/>
          </p:nvSpPr>
          <p:spPr bwMode="auto">
            <a:xfrm>
              <a:off x="6830" y="1846"/>
              <a:ext cx="2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0" name="Freeform 3768"/>
            <p:cNvSpPr/>
            <p:nvPr/>
          </p:nvSpPr>
          <p:spPr bwMode="auto">
            <a:xfrm>
              <a:off x="6827" y="1840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FC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1" name="Freeform 3769"/>
            <p:cNvSpPr/>
            <p:nvPr/>
          </p:nvSpPr>
          <p:spPr bwMode="auto">
            <a:xfrm>
              <a:off x="6754" y="1813"/>
              <a:ext cx="30" cy="27"/>
            </a:xfrm>
            <a:custGeom>
              <a:avLst/>
              <a:gdLst>
                <a:gd name="T0" fmla="*/ 0 w 20"/>
                <a:gd name="T1" fmla="*/ 3 h 18"/>
                <a:gd name="T2" fmla="*/ 8 w 20"/>
                <a:gd name="T3" fmla="*/ 1 h 18"/>
                <a:gd name="T4" fmla="*/ 20 w 20"/>
                <a:gd name="T5" fmla="*/ 14 h 18"/>
                <a:gd name="T6" fmla="*/ 14 w 20"/>
                <a:gd name="T7" fmla="*/ 18 h 18"/>
                <a:gd name="T8" fmla="*/ 11 w 20"/>
                <a:gd name="T9" fmla="*/ 16 h 18"/>
                <a:gd name="T10" fmla="*/ 4 w 20"/>
                <a:gd name="T11" fmla="*/ 9 h 18"/>
                <a:gd name="T12" fmla="*/ 0 w 20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0" y="3"/>
                  </a:moveTo>
                  <a:cubicBezTo>
                    <a:pt x="2" y="0"/>
                    <a:pt x="5" y="1"/>
                    <a:pt x="8" y="1"/>
                  </a:cubicBezTo>
                  <a:cubicBezTo>
                    <a:pt x="11" y="6"/>
                    <a:pt x="17" y="9"/>
                    <a:pt x="20" y="14"/>
                  </a:cubicBezTo>
                  <a:cubicBezTo>
                    <a:pt x="18" y="17"/>
                    <a:pt x="17" y="18"/>
                    <a:pt x="14" y="18"/>
                  </a:cubicBezTo>
                  <a:cubicBezTo>
                    <a:pt x="13" y="18"/>
                    <a:pt x="12" y="17"/>
                    <a:pt x="11" y="16"/>
                  </a:cubicBezTo>
                  <a:cubicBezTo>
                    <a:pt x="9" y="13"/>
                    <a:pt x="7" y="10"/>
                    <a:pt x="4" y="9"/>
                  </a:cubicBezTo>
                  <a:cubicBezTo>
                    <a:pt x="1" y="8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F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2" name="Freeform 3770"/>
            <p:cNvSpPr/>
            <p:nvPr/>
          </p:nvSpPr>
          <p:spPr bwMode="auto">
            <a:xfrm>
              <a:off x="6775" y="1834"/>
              <a:ext cx="28" cy="47"/>
            </a:xfrm>
            <a:custGeom>
              <a:avLst/>
              <a:gdLst>
                <a:gd name="T0" fmla="*/ 0 w 19"/>
                <a:gd name="T1" fmla="*/ 4 h 31"/>
                <a:gd name="T2" fmla="*/ 6 w 19"/>
                <a:gd name="T3" fmla="*/ 0 h 31"/>
                <a:gd name="T4" fmla="*/ 19 w 19"/>
                <a:gd name="T5" fmla="*/ 25 h 31"/>
                <a:gd name="T6" fmla="*/ 19 w 19"/>
                <a:gd name="T7" fmla="*/ 25 h 31"/>
                <a:gd name="T8" fmla="*/ 15 w 19"/>
                <a:gd name="T9" fmla="*/ 31 h 31"/>
                <a:gd name="T10" fmla="*/ 12 w 19"/>
                <a:gd name="T11" fmla="*/ 29 h 31"/>
                <a:gd name="T12" fmla="*/ 11 w 19"/>
                <a:gd name="T13" fmla="*/ 27 h 31"/>
                <a:gd name="T14" fmla="*/ 10 w 19"/>
                <a:gd name="T15" fmla="*/ 25 h 31"/>
                <a:gd name="T16" fmla="*/ 0 w 19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1">
                  <a:moveTo>
                    <a:pt x="0" y="4"/>
                  </a:moveTo>
                  <a:cubicBezTo>
                    <a:pt x="1" y="2"/>
                    <a:pt x="3" y="1"/>
                    <a:pt x="6" y="0"/>
                  </a:cubicBezTo>
                  <a:cubicBezTo>
                    <a:pt x="11" y="8"/>
                    <a:pt x="13" y="18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8"/>
                    <a:pt x="18" y="30"/>
                    <a:pt x="15" y="31"/>
                  </a:cubicBezTo>
                  <a:cubicBezTo>
                    <a:pt x="14" y="30"/>
                    <a:pt x="13" y="30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8" y="17"/>
                    <a:pt x="3" y="11"/>
                    <a:pt x="0" y="4"/>
                  </a:cubicBezTo>
                  <a:close/>
                </a:path>
              </a:pathLst>
            </a:custGeom>
            <a:solidFill>
              <a:srgbClr val="FBE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3" name="Freeform 3771"/>
            <p:cNvSpPr/>
            <p:nvPr/>
          </p:nvSpPr>
          <p:spPr bwMode="auto">
            <a:xfrm>
              <a:off x="6757" y="1909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4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4" name="Freeform 3772"/>
            <p:cNvSpPr/>
            <p:nvPr/>
          </p:nvSpPr>
          <p:spPr bwMode="auto">
            <a:xfrm>
              <a:off x="6790" y="1872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5" name="Freeform 3773"/>
            <p:cNvSpPr/>
            <p:nvPr/>
          </p:nvSpPr>
          <p:spPr bwMode="auto">
            <a:xfrm>
              <a:off x="6431" y="3858"/>
              <a:ext cx="15" cy="4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1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7" y="3"/>
                    <a:pt x="3" y="3"/>
                    <a:pt x="0" y="1"/>
                  </a:cubicBezTo>
                  <a:cubicBezTo>
                    <a:pt x="4" y="1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6" name="Freeform 3774"/>
            <p:cNvSpPr/>
            <p:nvPr/>
          </p:nvSpPr>
          <p:spPr bwMode="auto">
            <a:xfrm>
              <a:off x="6421" y="3856"/>
              <a:ext cx="10" cy="3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3" y="0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7" name="Freeform 3775"/>
            <p:cNvSpPr/>
            <p:nvPr/>
          </p:nvSpPr>
          <p:spPr bwMode="auto">
            <a:xfrm>
              <a:off x="6412" y="3853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8" name="Freeform 3776"/>
            <p:cNvSpPr/>
            <p:nvPr/>
          </p:nvSpPr>
          <p:spPr bwMode="auto">
            <a:xfrm>
              <a:off x="6403" y="3850"/>
              <a:ext cx="9" cy="3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E7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9" name="Freeform 3777"/>
            <p:cNvSpPr/>
            <p:nvPr/>
          </p:nvSpPr>
          <p:spPr bwMode="auto">
            <a:xfrm>
              <a:off x="5929" y="1653"/>
              <a:ext cx="154" cy="108"/>
            </a:xfrm>
            <a:custGeom>
              <a:avLst/>
              <a:gdLst>
                <a:gd name="T0" fmla="*/ 99 w 103"/>
                <a:gd name="T1" fmla="*/ 48 h 72"/>
                <a:gd name="T2" fmla="*/ 100 w 103"/>
                <a:gd name="T3" fmla="*/ 65 h 72"/>
                <a:gd name="T4" fmla="*/ 91 w 103"/>
                <a:gd name="T5" fmla="*/ 71 h 72"/>
                <a:gd name="T6" fmla="*/ 71 w 103"/>
                <a:gd name="T7" fmla="*/ 60 h 72"/>
                <a:gd name="T8" fmla="*/ 49 w 103"/>
                <a:gd name="T9" fmla="*/ 43 h 72"/>
                <a:gd name="T10" fmla="*/ 35 w 103"/>
                <a:gd name="T11" fmla="*/ 33 h 72"/>
                <a:gd name="T12" fmla="*/ 22 w 103"/>
                <a:gd name="T13" fmla="*/ 25 h 72"/>
                <a:gd name="T14" fmla="*/ 7 w 103"/>
                <a:gd name="T15" fmla="*/ 18 h 72"/>
                <a:gd name="T16" fmla="*/ 8 w 103"/>
                <a:gd name="T17" fmla="*/ 3 h 72"/>
                <a:gd name="T18" fmla="*/ 13 w 103"/>
                <a:gd name="T19" fmla="*/ 0 h 72"/>
                <a:gd name="T20" fmla="*/ 15 w 103"/>
                <a:gd name="T21" fmla="*/ 2 h 72"/>
                <a:gd name="T22" fmla="*/ 38 w 103"/>
                <a:gd name="T23" fmla="*/ 11 h 72"/>
                <a:gd name="T24" fmla="*/ 60 w 103"/>
                <a:gd name="T25" fmla="*/ 25 h 72"/>
                <a:gd name="T26" fmla="*/ 85 w 103"/>
                <a:gd name="T27" fmla="*/ 61 h 72"/>
                <a:gd name="T28" fmla="*/ 96 w 103"/>
                <a:gd name="T29" fmla="*/ 57 h 72"/>
                <a:gd name="T30" fmla="*/ 96 w 103"/>
                <a:gd name="T31" fmla="*/ 53 h 72"/>
                <a:gd name="T32" fmla="*/ 99 w 103"/>
                <a:gd name="T33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72">
                  <a:moveTo>
                    <a:pt x="99" y="48"/>
                  </a:moveTo>
                  <a:cubicBezTo>
                    <a:pt x="103" y="54"/>
                    <a:pt x="101" y="59"/>
                    <a:pt x="100" y="65"/>
                  </a:cubicBezTo>
                  <a:cubicBezTo>
                    <a:pt x="99" y="70"/>
                    <a:pt x="95" y="72"/>
                    <a:pt x="91" y="71"/>
                  </a:cubicBezTo>
                  <a:cubicBezTo>
                    <a:pt x="83" y="69"/>
                    <a:pt x="76" y="67"/>
                    <a:pt x="71" y="60"/>
                  </a:cubicBezTo>
                  <a:cubicBezTo>
                    <a:pt x="66" y="52"/>
                    <a:pt x="59" y="45"/>
                    <a:pt x="49" y="43"/>
                  </a:cubicBezTo>
                  <a:cubicBezTo>
                    <a:pt x="43" y="42"/>
                    <a:pt x="39" y="37"/>
                    <a:pt x="35" y="33"/>
                  </a:cubicBezTo>
                  <a:cubicBezTo>
                    <a:pt x="31" y="28"/>
                    <a:pt x="28" y="25"/>
                    <a:pt x="22" y="25"/>
                  </a:cubicBezTo>
                  <a:cubicBezTo>
                    <a:pt x="17" y="24"/>
                    <a:pt x="11" y="21"/>
                    <a:pt x="7" y="18"/>
                  </a:cubicBezTo>
                  <a:cubicBezTo>
                    <a:pt x="0" y="13"/>
                    <a:pt x="0" y="8"/>
                    <a:pt x="8" y="3"/>
                  </a:cubicBezTo>
                  <a:cubicBezTo>
                    <a:pt x="9" y="2"/>
                    <a:pt x="11" y="1"/>
                    <a:pt x="13" y="0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22" y="7"/>
                    <a:pt x="31" y="7"/>
                    <a:pt x="38" y="11"/>
                  </a:cubicBezTo>
                  <a:cubicBezTo>
                    <a:pt x="46" y="15"/>
                    <a:pt x="54" y="18"/>
                    <a:pt x="60" y="25"/>
                  </a:cubicBezTo>
                  <a:cubicBezTo>
                    <a:pt x="64" y="39"/>
                    <a:pt x="77" y="48"/>
                    <a:pt x="85" y="61"/>
                  </a:cubicBezTo>
                  <a:cubicBezTo>
                    <a:pt x="89" y="66"/>
                    <a:pt x="93" y="65"/>
                    <a:pt x="96" y="57"/>
                  </a:cubicBezTo>
                  <a:cubicBezTo>
                    <a:pt x="96" y="56"/>
                    <a:pt x="96" y="54"/>
                    <a:pt x="96" y="53"/>
                  </a:cubicBezTo>
                  <a:cubicBezTo>
                    <a:pt x="97" y="51"/>
                    <a:pt x="97" y="49"/>
                    <a:pt x="99" y="48"/>
                  </a:cubicBezTo>
                  <a:close/>
                </a:path>
              </a:pathLst>
            </a:custGeom>
            <a:solidFill>
              <a:srgbClr val="EC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0" name="Freeform 3778"/>
            <p:cNvSpPr/>
            <p:nvPr/>
          </p:nvSpPr>
          <p:spPr bwMode="auto">
            <a:xfrm>
              <a:off x="6017" y="1675"/>
              <a:ext cx="60" cy="62"/>
            </a:xfrm>
            <a:custGeom>
              <a:avLst/>
              <a:gdLst>
                <a:gd name="T0" fmla="*/ 40 w 40"/>
                <a:gd name="T1" fmla="*/ 33 h 41"/>
                <a:gd name="T2" fmla="*/ 40 w 40"/>
                <a:gd name="T3" fmla="*/ 39 h 41"/>
                <a:gd name="T4" fmla="*/ 32 w 40"/>
                <a:gd name="T5" fmla="*/ 35 h 41"/>
                <a:gd name="T6" fmla="*/ 5 w 40"/>
                <a:gd name="T7" fmla="*/ 12 h 41"/>
                <a:gd name="T8" fmla="*/ 2 w 40"/>
                <a:gd name="T9" fmla="*/ 6 h 41"/>
                <a:gd name="T10" fmla="*/ 21 w 40"/>
                <a:gd name="T11" fmla="*/ 1 h 41"/>
                <a:gd name="T12" fmla="*/ 40 w 40"/>
                <a:gd name="T13" fmla="*/ 22 h 41"/>
                <a:gd name="T14" fmla="*/ 40 w 40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40" y="33"/>
                  </a:moveTo>
                  <a:cubicBezTo>
                    <a:pt x="40" y="35"/>
                    <a:pt x="40" y="37"/>
                    <a:pt x="40" y="39"/>
                  </a:cubicBezTo>
                  <a:cubicBezTo>
                    <a:pt x="36" y="41"/>
                    <a:pt x="35" y="37"/>
                    <a:pt x="32" y="35"/>
                  </a:cubicBezTo>
                  <a:cubicBezTo>
                    <a:pt x="23" y="28"/>
                    <a:pt x="14" y="21"/>
                    <a:pt x="5" y="12"/>
                  </a:cubicBezTo>
                  <a:cubicBezTo>
                    <a:pt x="3" y="11"/>
                    <a:pt x="0" y="9"/>
                    <a:pt x="2" y="6"/>
                  </a:cubicBezTo>
                  <a:cubicBezTo>
                    <a:pt x="7" y="0"/>
                    <a:pt x="15" y="4"/>
                    <a:pt x="21" y="1"/>
                  </a:cubicBezTo>
                  <a:cubicBezTo>
                    <a:pt x="29" y="6"/>
                    <a:pt x="35" y="14"/>
                    <a:pt x="40" y="22"/>
                  </a:cubicBezTo>
                  <a:cubicBezTo>
                    <a:pt x="37" y="26"/>
                    <a:pt x="40" y="29"/>
                    <a:pt x="40" y="33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1" name="Freeform 3779"/>
            <p:cNvSpPr/>
            <p:nvPr/>
          </p:nvSpPr>
          <p:spPr bwMode="auto">
            <a:xfrm>
              <a:off x="5948" y="1636"/>
              <a:ext cx="59" cy="38"/>
            </a:xfrm>
            <a:custGeom>
              <a:avLst/>
              <a:gdLst>
                <a:gd name="T0" fmla="*/ 0 w 39"/>
                <a:gd name="T1" fmla="*/ 13 h 25"/>
                <a:gd name="T2" fmla="*/ 0 w 39"/>
                <a:gd name="T3" fmla="*/ 11 h 25"/>
                <a:gd name="T4" fmla="*/ 11 w 39"/>
                <a:gd name="T5" fmla="*/ 0 h 25"/>
                <a:gd name="T6" fmla="*/ 34 w 39"/>
                <a:gd name="T7" fmla="*/ 9 h 25"/>
                <a:gd name="T8" fmla="*/ 36 w 39"/>
                <a:gd name="T9" fmla="*/ 22 h 25"/>
                <a:gd name="T10" fmla="*/ 31 w 39"/>
                <a:gd name="T11" fmla="*/ 24 h 25"/>
                <a:gd name="T12" fmla="*/ 0 w 39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0" y="13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2" y="6"/>
                    <a:pt x="9" y="5"/>
                    <a:pt x="11" y="0"/>
                  </a:cubicBezTo>
                  <a:cubicBezTo>
                    <a:pt x="20" y="2"/>
                    <a:pt x="27" y="5"/>
                    <a:pt x="34" y="9"/>
                  </a:cubicBezTo>
                  <a:cubicBezTo>
                    <a:pt x="38" y="13"/>
                    <a:pt x="39" y="18"/>
                    <a:pt x="36" y="22"/>
                  </a:cubicBezTo>
                  <a:cubicBezTo>
                    <a:pt x="35" y="24"/>
                    <a:pt x="33" y="25"/>
                    <a:pt x="31" y="24"/>
                  </a:cubicBezTo>
                  <a:cubicBezTo>
                    <a:pt x="21" y="20"/>
                    <a:pt x="10" y="17"/>
                    <a:pt x="0" y="13"/>
                  </a:cubicBezTo>
                  <a:close/>
                </a:path>
              </a:pathLst>
            </a:custGeom>
            <a:solidFill>
              <a:srgbClr val="EF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2" name="Freeform 3780"/>
            <p:cNvSpPr/>
            <p:nvPr/>
          </p:nvSpPr>
          <p:spPr bwMode="auto">
            <a:xfrm>
              <a:off x="7523" y="1324"/>
              <a:ext cx="60" cy="78"/>
            </a:xfrm>
            <a:custGeom>
              <a:avLst/>
              <a:gdLst>
                <a:gd name="T0" fmla="*/ 40 w 40"/>
                <a:gd name="T1" fmla="*/ 0 h 52"/>
                <a:gd name="T2" fmla="*/ 32 w 40"/>
                <a:gd name="T3" fmla="*/ 15 h 52"/>
                <a:gd name="T4" fmla="*/ 31 w 40"/>
                <a:gd name="T5" fmla="*/ 24 h 52"/>
                <a:gd name="T6" fmla="*/ 28 w 40"/>
                <a:gd name="T7" fmla="*/ 44 h 52"/>
                <a:gd name="T8" fmla="*/ 22 w 40"/>
                <a:gd name="T9" fmla="*/ 48 h 52"/>
                <a:gd name="T10" fmla="*/ 2 w 40"/>
                <a:gd name="T11" fmla="*/ 52 h 52"/>
                <a:gd name="T12" fmla="*/ 2 w 40"/>
                <a:gd name="T13" fmla="*/ 50 h 52"/>
                <a:gd name="T14" fmla="*/ 7 w 40"/>
                <a:gd name="T15" fmla="*/ 34 h 52"/>
                <a:gd name="T16" fmla="*/ 17 w 40"/>
                <a:gd name="T17" fmla="*/ 22 h 52"/>
                <a:gd name="T18" fmla="*/ 40 w 40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2">
                  <a:moveTo>
                    <a:pt x="40" y="0"/>
                  </a:moveTo>
                  <a:cubicBezTo>
                    <a:pt x="39" y="6"/>
                    <a:pt x="34" y="10"/>
                    <a:pt x="32" y="15"/>
                  </a:cubicBezTo>
                  <a:cubicBezTo>
                    <a:pt x="31" y="18"/>
                    <a:pt x="30" y="20"/>
                    <a:pt x="31" y="24"/>
                  </a:cubicBezTo>
                  <a:cubicBezTo>
                    <a:pt x="33" y="31"/>
                    <a:pt x="30" y="38"/>
                    <a:pt x="28" y="44"/>
                  </a:cubicBezTo>
                  <a:cubicBezTo>
                    <a:pt x="27" y="47"/>
                    <a:pt x="24" y="48"/>
                    <a:pt x="22" y="48"/>
                  </a:cubicBezTo>
                  <a:cubicBezTo>
                    <a:pt x="15" y="48"/>
                    <a:pt x="9" y="51"/>
                    <a:pt x="2" y="52"/>
                  </a:cubicBezTo>
                  <a:cubicBezTo>
                    <a:pt x="2" y="52"/>
                    <a:pt x="3" y="51"/>
                    <a:pt x="2" y="50"/>
                  </a:cubicBezTo>
                  <a:cubicBezTo>
                    <a:pt x="0" y="44"/>
                    <a:pt x="4" y="39"/>
                    <a:pt x="7" y="34"/>
                  </a:cubicBezTo>
                  <a:cubicBezTo>
                    <a:pt x="9" y="29"/>
                    <a:pt x="12" y="25"/>
                    <a:pt x="17" y="22"/>
                  </a:cubicBezTo>
                  <a:cubicBezTo>
                    <a:pt x="27" y="17"/>
                    <a:pt x="31" y="6"/>
                    <a:pt x="40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3" name="Freeform 3781"/>
            <p:cNvSpPr/>
            <p:nvPr/>
          </p:nvSpPr>
          <p:spPr bwMode="auto">
            <a:xfrm>
              <a:off x="7372" y="1423"/>
              <a:ext cx="16" cy="17"/>
            </a:xfrm>
            <a:custGeom>
              <a:avLst/>
              <a:gdLst>
                <a:gd name="T0" fmla="*/ 5 w 11"/>
                <a:gd name="T1" fmla="*/ 11 h 11"/>
                <a:gd name="T2" fmla="*/ 3 w 11"/>
                <a:gd name="T3" fmla="*/ 2 h 11"/>
                <a:gd name="T4" fmla="*/ 10 w 11"/>
                <a:gd name="T5" fmla="*/ 4 h 11"/>
                <a:gd name="T6" fmla="*/ 5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3" y="8"/>
                    <a:pt x="0" y="6"/>
                    <a:pt x="3" y="2"/>
                  </a:cubicBezTo>
                  <a:cubicBezTo>
                    <a:pt x="6" y="1"/>
                    <a:pt x="9" y="0"/>
                    <a:pt x="10" y="4"/>
                  </a:cubicBezTo>
                  <a:cubicBezTo>
                    <a:pt x="11" y="9"/>
                    <a:pt x="8" y="10"/>
                    <a:pt x="5" y="11"/>
                  </a:cubicBezTo>
                  <a:close/>
                </a:path>
              </a:pathLst>
            </a:custGeom>
            <a:solidFill>
              <a:srgbClr val="FD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4" name="Freeform 3782"/>
            <p:cNvSpPr/>
            <p:nvPr/>
          </p:nvSpPr>
          <p:spPr bwMode="auto">
            <a:xfrm>
              <a:off x="7538" y="1339"/>
              <a:ext cx="5" cy="5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5" name="Freeform 3783"/>
            <p:cNvSpPr/>
            <p:nvPr/>
          </p:nvSpPr>
          <p:spPr bwMode="auto">
            <a:xfrm>
              <a:off x="7583" y="1323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6" name="Freeform 3784"/>
            <p:cNvSpPr/>
            <p:nvPr/>
          </p:nvSpPr>
          <p:spPr bwMode="auto">
            <a:xfrm>
              <a:off x="7304" y="1527"/>
              <a:ext cx="87" cy="37"/>
            </a:xfrm>
            <a:custGeom>
              <a:avLst/>
              <a:gdLst>
                <a:gd name="T0" fmla="*/ 42 w 58"/>
                <a:gd name="T1" fmla="*/ 0 h 25"/>
                <a:gd name="T2" fmla="*/ 55 w 58"/>
                <a:gd name="T3" fmla="*/ 2 h 25"/>
                <a:gd name="T4" fmla="*/ 58 w 58"/>
                <a:gd name="T5" fmla="*/ 5 h 25"/>
                <a:gd name="T6" fmla="*/ 55 w 58"/>
                <a:gd name="T7" fmla="*/ 8 h 25"/>
                <a:gd name="T8" fmla="*/ 49 w 58"/>
                <a:gd name="T9" fmla="*/ 9 h 25"/>
                <a:gd name="T10" fmla="*/ 20 w 58"/>
                <a:gd name="T11" fmla="*/ 20 h 25"/>
                <a:gd name="T12" fmla="*/ 6 w 58"/>
                <a:gd name="T13" fmla="*/ 25 h 25"/>
                <a:gd name="T14" fmla="*/ 1 w 58"/>
                <a:gd name="T15" fmla="*/ 23 h 25"/>
                <a:gd name="T16" fmla="*/ 2 w 58"/>
                <a:gd name="T17" fmla="*/ 17 h 25"/>
                <a:gd name="T18" fmla="*/ 17 w 58"/>
                <a:gd name="T19" fmla="*/ 5 h 25"/>
                <a:gd name="T20" fmla="*/ 42 w 58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5">
                  <a:moveTo>
                    <a:pt x="42" y="0"/>
                  </a:moveTo>
                  <a:cubicBezTo>
                    <a:pt x="47" y="1"/>
                    <a:pt x="51" y="1"/>
                    <a:pt x="55" y="2"/>
                  </a:cubicBezTo>
                  <a:cubicBezTo>
                    <a:pt x="57" y="2"/>
                    <a:pt x="58" y="3"/>
                    <a:pt x="58" y="5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3" y="9"/>
                    <a:pt x="51" y="10"/>
                    <a:pt x="49" y="9"/>
                  </a:cubicBezTo>
                  <a:cubicBezTo>
                    <a:pt x="38" y="8"/>
                    <a:pt x="29" y="14"/>
                    <a:pt x="20" y="20"/>
                  </a:cubicBezTo>
                  <a:cubicBezTo>
                    <a:pt x="16" y="23"/>
                    <a:pt x="11" y="24"/>
                    <a:pt x="6" y="25"/>
                  </a:cubicBezTo>
                  <a:cubicBezTo>
                    <a:pt x="4" y="25"/>
                    <a:pt x="2" y="25"/>
                    <a:pt x="1" y="23"/>
                  </a:cubicBezTo>
                  <a:cubicBezTo>
                    <a:pt x="0" y="20"/>
                    <a:pt x="1" y="18"/>
                    <a:pt x="2" y="17"/>
                  </a:cubicBezTo>
                  <a:cubicBezTo>
                    <a:pt x="6" y="11"/>
                    <a:pt x="11" y="8"/>
                    <a:pt x="17" y="5"/>
                  </a:cubicBezTo>
                  <a:cubicBezTo>
                    <a:pt x="25" y="2"/>
                    <a:pt x="34" y="2"/>
                    <a:pt x="42" y="0"/>
                  </a:cubicBezTo>
                  <a:close/>
                </a:path>
              </a:pathLst>
            </a:custGeom>
            <a:solidFill>
              <a:srgbClr val="F3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7" name="Freeform 3785"/>
            <p:cNvSpPr/>
            <p:nvPr/>
          </p:nvSpPr>
          <p:spPr bwMode="auto">
            <a:xfrm>
              <a:off x="7582" y="1432"/>
              <a:ext cx="10" cy="23"/>
            </a:xfrm>
            <a:custGeom>
              <a:avLst/>
              <a:gdLst>
                <a:gd name="T0" fmla="*/ 7 w 7"/>
                <a:gd name="T1" fmla="*/ 0 h 15"/>
                <a:gd name="T2" fmla="*/ 0 w 7"/>
                <a:gd name="T3" fmla="*/ 15 h 15"/>
                <a:gd name="T4" fmla="*/ 7 w 7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7" y="6"/>
                    <a:pt x="5" y="11"/>
                    <a:pt x="0" y="15"/>
                  </a:cubicBezTo>
                  <a:cubicBezTo>
                    <a:pt x="1" y="9"/>
                    <a:pt x="5" y="5"/>
                    <a:pt x="7" y="0"/>
                  </a:cubicBezTo>
                  <a:close/>
                </a:path>
              </a:pathLst>
            </a:custGeom>
            <a:solidFill>
              <a:srgbClr val="E3B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8" name="Freeform 3786"/>
            <p:cNvSpPr/>
            <p:nvPr/>
          </p:nvSpPr>
          <p:spPr bwMode="auto">
            <a:xfrm>
              <a:off x="5936" y="1032"/>
              <a:ext cx="45" cy="49"/>
            </a:xfrm>
            <a:custGeom>
              <a:avLst/>
              <a:gdLst>
                <a:gd name="T0" fmla="*/ 15 w 30"/>
                <a:gd name="T1" fmla="*/ 32 h 33"/>
                <a:gd name="T2" fmla="*/ 6 w 30"/>
                <a:gd name="T3" fmla="*/ 30 h 33"/>
                <a:gd name="T4" fmla="*/ 1 w 30"/>
                <a:gd name="T5" fmla="*/ 19 h 33"/>
                <a:gd name="T6" fmla="*/ 7 w 30"/>
                <a:gd name="T7" fmla="*/ 5 h 33"/>
                <a:gd name="T8" fmla="*/ 14 w 30"/>
                <a:gd name="T9" fmla="*/ 1 h 33"/>
                <a:gd name="T10" fmla="*/ 27 w 30"/>
                <a:gd name="T11" fmla="*/ 25 h 33"/>
                <a:gd name="T12" fmla="*/ 15 w 30"/>
                <a:gd name="T1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3">
                  <a:moveTo>
                    <a:pt x="15" y="32"/>
                  </a:moveTo>
                  <a:cubicBezTo>
                    <a:pt x="12" y="32"/>
                    <a:pt x="9" y="31"/>
                    <a:pt x="6" y="30"/>
                  </a:cubicBezTo>
                  <a:cubicBezTo>
                    <a:pt x="1" y="28"/>
                    <a:pt x="0" y="25"/>
                    <a:pt x="1" y="19"/>
                  </a:cubicBezTo>
                  <a:cubicBezTo>
                    <a:pt x="3" y="14"/>
                    <a:pt x="5" y="9"/>
                    <a:pt x="7" y="5"/>
                  </a:cubicBezTo>
                  <a:cubicBezTo>
                    <a:pt x="8" y="2"/>
                    <a:pt x="10" y="0"/>
                    <a:pt x="14" y="1"/>
                  </a:cubicBezTo>
                  <a:cubicBezTo>
                    <a:pt x="22" y="3"/>
                    <a:pt x="30" y="17"/>
                    <a:pt x="27" y="25"/>
                  </a:cubicBezTo>
                  <a:cubicBezTo>
                    <a:pt x="24" y="31"/>
                    <a:pt x="22" y="33"/>
                    <a:pt x="15" y="32"/>
                  </a:cubicBezTo>
                  <a:close/>
                </a:path>
              </a:pathLst>
            </a:custGeom>
            <a:solidFill>
              <a:srgbClr val="DB9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9" name="Freeform 3787"/>
            <p:cNvSpPr/>
            <p:nvPr/>
          </p:nvSpPr>
          <p:spPr bwMode="auto">
            <a:xfrm>
              <a:off x="6626" y="1752"/>
              <a:ext cx="33" cy="21"/>
            </a:xfrm>
            <a:custGeom>
              <a:avLst/>
              <a:gdLst>
                <a:gd name="T0" fmla="*/ 22 w 22"/>
                <a:gd name="T1" fmla="*/ 0 h 14"/>
                <a:gd name="T2" fmla="*/ 22 w 22"/>
                <a:gd name="T3" fmla="*/ 7 h 14"/>
                <a:gd name="T4" fmla="*/ 6 w 22"/>
                <a:gd name="T5" fmla="*/ 13 h 14"/>
                <a:gd name="T6" fmla="*/ 0 w 22"/>
                <a:gd name="T7" fmla="*/ 10 h 14"/>
                <a:gd name="T8" fmla="*/ 5 w 22"/>
                <a:gd name="T9" fmla="*/ 5 h 14"/>
                <a:gd name="T10" fmla="*/ 22 w 2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22" y="0"/>
                  </a:moveTo>
                  <a:cubicBezTo>
                    <a:pt x="21" y="2"/>
                    <a:pt x="21" y="5"/>
                    <a:pt x="22" y="7"/>
                  </a:cubicBezTo>
                  <a:cubicBezTo>
                    <a:pt x="17" y="10"/>
                    <a:pt x="12" y="13"/>
                    <a:pt x="6" y="13"/>
                  </a:cubicBezTo>
                  <a:cubicBezTo>
                    <a:pt x="4" y="13"/>
                    <a:pt x="1" y="14"/>
                    <a:pt x="0" y="10"/>
                  </a:cubicBezTo>
                  <a:cubicBezTo>
                    <a:pt x="0" y="7"/>
                    <a:pt x="2" y="6"/>
                    <a:pt x="5" y="5"/>
                  </a:cubicBezTo>
                  <a:cubicBezTo>
                    <a:pt x="10" y="3"/>
                    <a:pt x="16" y="1"/>
                    <a:pt x="22" y="0"/>
                  </a:cubicBezTo>
                  <a:close/>
                </a:path>
              </a:pathLst>
            </a:custGeom>
            <a:solidFill>
              <a:srgbClr val="CA8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0" name="Freeform 3788"/>
            <p:cNvSpPr/>
            <p:nvPr/>
          </p:nvSpPr>
          <p:spPr bwMode="auto">
            <a:xfrm>
              <a:off x="6032" y="1627"/>
              <a:ext cx="5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1" name="Freeform 3789"/>
            <p:cNvSpPr/>
            <p:nvPr/>
          </p:nvSpPr>
          <p:spPr bwMode="auto">
            <a:xfrm>
              <a:off x="5999" y="1650"/>
              <a:ext cx="50" cy="36"/>
            </a:xfrm>
            <a:custGeom>
              <a:avLst/>
              <a:gdLst>
                <a:gd name="T0" fmla="*/ 0 w 33"/>
                <a:gd name="T1" fmla="*/ 14 h 24"/>
                <a:gd name="T2" fmla="*/ 0 w 33"/>
                <a:gd name="T3" fmla="*/ 0 h 24"/>
                <a:gd name="T4" fmla="*/ 2 w 33"/>
                <a:gd name="T5" fmla="*/ 0 h 24"/>
                <a:gd name="T6" fmla="*/ 4 w 33"/>
                <a:gd name="T7" fmla="*/ 2 h 24"/>
                <a:gd name="T8" fmla="*/ 33 w 33"/>
                <a:gd name="T9" fmla="*/ 18 h 24"/>
                <a:gd name="T10" fmla="*/ 25 w 33"/>
                <a:gd name="T11" fmla="*/ 23 h 24"/>
                <a:gd name="T12" fmla="*/ 14 w 33"/>
                <a:gd name="T13" fmla="*/ 23 h 24"/>
                <a:gd name="T14" fmla="*/ 0 w 33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4">
                  <a:moveTo>
                    <a:pt x="0" y="14"/>
                  </a:moveTo>
                  <a:cubicBezTo>
                    <a:pt x="0" y="9"/>
                    <a:pt x="0" y="5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15" y="6"/>
                    <a:pt x="25" y="10"/>
                    <a:pt x="33" y="18"/>
                  </a:cubicBezTo>
                  <a:cubicBezTo>
                    <a:pt x="32" y="22"/>
                    <a:pt x="29" y="23"/>
                    <a:pt x="25" y="23"/>
                  </a:cubicBezTo>
                  <a:cubicBezTo>
                    <a:pt x="22" y="23"/>
                    <a:pt x="18" y="23"/>
                    <a:pt x="14" y="23"/>
                  </a:cubicBezTo>
                  <a:cubicBezTo>
                    <a:pt x="7" y="24"/>
                    <a:pt x="2" y="21"/>
                    <a:pt x="0" y="14"/>
                  </a:cubicBezTo>
                  <a:close/>
                </a:path>
              </a:pathLst>
            </a:custGeom>
            <a:solidFill>
              <a:srgbClr val="EB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2" name="Freeform 3790"/>
            <p:cNvSpPr/>
            <p:nvPr/>
          </p:nvSpPr>
          <p:spPr bwMode="auto">
            <a:xfrm>
              <a:off x="6040" y="165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3" name="Freeform 3791"/>
            <p:cNvSpPr/>
            <p:nvPr/>
          </p:nvSpPr>
          <p:spPr bwMode="auto">
            <a:xfrm>
              <a:off x="6037" y="165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E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4" name="Freeform 3792"/>
            <p:cNvSpPr/>
            <p:nvPr/>
          </p:nvSpPr>
          <p:spPr bwMode="auto">
            <a:xfrm>
              <a:off x="6002" y="1650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FC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5" name="Freeform 3793"/>
            <p:cNvSpPr/>
            <p:nvPr/>
          </p:nvSpPr>
          <p:spPr bwMode="auto">
            <a:xfrm>
              <a:off x="7130" y="2589"/>
              <a:ext cx="83" cy="75"/>
            </a:xfrm>
            <a:custGeom>
              <a:avLst/>
              <a:gdLst>
                <a:gd name="T0" fmla="*/ 22 w 55"/>
                <a:gd name="T1" fmla="*/ 48 h 50"/>
                <a:gd name="T2" fmla="*/ 16 w 55"/>
                <a:gd name="T3" fmla="*/ 41 h 50"/>
                <a:gd name="T4" fmla="*/ 11 w 55"/>
                <a:gd name="T5" fmla="*/ 41 h 50"/>
                <a:gd name="T6" fmla="*/ 1 w 55"/>
                <a:gd name="T7" fmla="*/ 29 h 50"/>
                <a:gd name="T8" fmla="*/ 2 w 55"/>
                <a:gd name="T9" fmla="*/ 0 h 50"/>
                <a:gd name="T10" fmla="*/ 20 w 55"/>
                <a:gd name="T11" fmla="*/ 15 h 50"/>
                <a:gd name="T12" fmla="*/ 26 w 55"/>
                <a:gd name="T13" fmla="*/ 21 h 50"/>
                <a:gd name="T14" fmla="*/ 36 w 55"/>
                <a:gd name="T15" fmla="*/ 26 h 50"/>
                <a:gd name="T16" fmla="*/ 55 w 55"/>
                <a:gd name="T17" fmla="*/ 39 h 50"/>
                <a:gd name="T18" fmla="*/ 40 w 55"/>
                <a:gd name="T19" fmla="*/ 50 h 50"/>
                <a:gd name="T20" fmla="*/ 22 w 55"/>
                <a:gd name="T2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0">
                  <a:moveTo>
                    <a:pt x="22" y="48"/>
                  </a:moveTo>
                  <a:cubicBezTo>
                    <a:pt x="20" y="46"/>
                    <a:pt x="18" y="44"/>
                    <a:pt x="16" y="41"/>
                  </a:cubicBezTo>
                  <a:cubicBezTo>
                    <a:pt x="15" y="40"/>
                    <a:pt x="13" y="39"/>
                    <a:pt x="11" y="41"/>
                  </a:cubicBezTo>
                  <a:cubicBezTo>
                    <a:pt x="3" y="41"/>
                    <a:pt x="0" y="37"/>
                    <a:pt x="1" y="29"/>
                  </a:cubicBezTo>
                  <a:cubicBezTo>
                    <a:pt x="1" y="20"/>
                    <a:pt x="4" y="11"/>
                    <a:pt x="2" y="0"/>
                  </a:cubicBezTo>
                  <a:cubicBezTo>
                    <a:pt x="9" y="6"/>
                    <a:pt x="15" y="10"/>
                    <a:pt x="20" y="15"/>
                  </a:cubicBezTo>
                  <a:cubicBezTo>
                    <a:pt x="22" y="18"/>
                    <a:pt x="23" y="20"/>
                    <a:pt x="26" y="21"/>
                  </a:cubicBezTo>
                  <a:cubicBezTo>
                    <a:pt x="29" y="25"/>
                    <a:pt x="33" y="25"/>
                    <a:pt x="36" y="26"/>
                  </a:cubicBezTo>
                  <a:cubicBezTo>
                    <a:pt x="44" y="28"/>
                    <a:pt x="50" y="33"/>
                    <a:pt x="55" y="39"/>
                  </a:cubicBezTo>
                  <a:cubicBezTo>
                    <a:pt x="52" y="47"/>
                    <a:pt x="48" y="50"/>
                    <a:pt x="40" y="50"/>
                  </a:cubicBezTo>
                  <a:cubicBezTo>
                    <a:pt x="34" y="49"/>
                    <a:pt x="28" y="48"/>
                    <a:pt x="22" y="48"/>
                  </a:cubicBezTo>
                  <a:close/>
                </a:path>
              </a:pathLst>
            </a:custGeom>
            <a:solidFill>
              <a:srgbClr val="F8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6" name="Freeform 3794"/>
            <p:cNvSpPr/>
            <p:nvPr/>
          </p:nvSpPr>
          <p:spPr bwMode="auto">
            <a:xfrm>
              <a:off x="7042" y="2566"/>
              <a:ext cx="111" cy="102"/>
            </a:xfrm>
            <a:custGeom>
              <a:avLst/>
              <a:gdLst>
                <a:gd name="T0" fmla="*/ 60 w 74"/>
                <a:gd name="T1" fmla="*/ 44 h 68"/>
                <a:gd name="T2" fmla="*/ 70 w 74"/>
                <a:gd name="T3" fmla="*/ 56 h 68"/>
                <a:gd name="T4" fmla="*/ 74 w 74"/>
                <a:gd name="T5" fmla="*/ 63 h 68"/>
                <a:gd name="T6" fmla="*/ 72 w 74"/>
                <a:gd name="T7" fmla="*/ 67 h 68"/>
                <a:gd name="T8" fmla="*/ 68 w 74"/>
                <a:gd name="T9" fmla="*/ 66 h 68"/>
                <a:gd name="T10" fmla="*/ 64 w 74"/>
                <a:gd name="T11" fmla="*/ 62 h 68"/>
                <a:gd name="T12" fmla="*/ 10 w 74"/>
                <a:gd name="T13" fmla="*/ 13 h 68"/>
                <a:gd name="T14" fmla="*/ 8 w 74"/>
                <a:gd name="T15" fmla="*/ 12 h 68"/>
                <a:gd name="T16" fmla="*/ 8 w 74"/>
                <a:gd name="T17" fmla="*/ 12 h 68"/>
                <a:gd name="T18" fmla="*/ 6 w 74"/>
                <a:gd name="T19" fmla="*/ 10 h 68"/>
                <a:gd name="T20" fmla="*/ 4 w 74"/>
                <a:gd name="T21" fmla="*/ 10 h 68"/>
                <a:gd name="T22" fmla="*/ 2 w 74"/>
                <a:gd name="T23" fmla="*/ 8 h 68"/>
                <a:gd name="T24" fmla="*/ 2 w 74"/>
                <a:gd name="T25" fmla="*/ 8 h 68"/>
                <a:gd name="T26" fmla="*/ 0 w 74"/>
                <a:gd name="T27" fmla="*/ 6 h 68"/>
                <a:gd name="T28" fmla="*/ 0 w 74"/>
                <a:gd name="T29" fmla="*/ 6 h 68"/>
                <a:gd name="T30" fmla="*/ 6 w 74"/>
                <a:gd name="T31" fmla="*/ 0 h 68"/>
                <a:gd name="T32" fmla="*/ 8 w 74"/>
                <a:gd name="T33" fmla="*/ 2 h 68"/>
                <a:gd name="T34" fmla="*/ 10 w 74"/>
                <a:gd name="T35" fmla="*/ 2 h 68"/>
                <a:gd name="T36" fmla="*/ 12 w 74"/>
                <a:gd name="T37" fmla="*/ 4 h 68"/>
                <a:gd name="T38" fmla="*/ 12 w 74"/>
                <a:gd name="T39" fmla="*/ 4 h 68"/>
                <a:gd name="T40" fmla="*/ 14 w 74"/>
                <a:gd name="T41" fmla="*/ 6 h 68"/>
                <a:gd name="T42" fmla="*/ 60 w 74"/>
                <a:gd name="T43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68">
                  <a:moveTo>
                    <a:pt x="60" y="44"/>
                  </a:moveTo>
                  <a:cubicBezTo>
                    <a:pt x="63" y="48"/>
                    <a:pt x="66" y="52"/>
                    <a:pt x="70" y="56"/>
                  </a:cubicBezTo>
                  <a:cubicBezTo>
                    <a:pt x="72" y="58"/>
                    <a:pt x="73" y="60"/>
                    <a:pt x="74" y="63"/>
                  </a:cubicBezTo>
                  <a:cubicBezTo>
                    <a:pt x="74" y="65"/>
                    <a:pt x="74" y="66"/>
                    <a:pt x="72" y="67"/>
                  </a:cubicBezTo>
                  <a:cubicBezTo>
                    <a:pt x="71" y="68"/>
                    <a:pt x="69" y="68"/>
                    <a:pt x="68" y="66"/>
                  </a:cubicBezTo>
                  <a:cubicBezTo>
                    <a:pt x="67" y="65"/>
                    <a:pt x="65" y="64"/>
                    <a:pt x="64" y="62"/>
                  </a:cubicBezTo>
                  <a:cubicBezTo>
                    <a:pt x="49" y="43"/>
                    <a:pt x="30" y="28"/>
                    <a:pt x="10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3"/>
                    <a:pt x="11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5"/>
                    <a:pt x="14" y="6"/>
                  </a:cubicBezTo>
                  <a:cubicBezTo>
                    <a:pt x="31" y="17"/>
                    <a:pt x="46" y="29"/>
                    <a:pt x="60" y="44"/>
                  </a:cubicBezTo>
                  <a:close/>
                </a:path>
              </a:pathLst>
            </a:custGeom>
            <a:solidFill>
              <a:srgbClr val="F1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7" name="Freeform 3795"/>
            <p:cNvSpPr/>
            <p:nvPr/>
          </p:nvSpPr>
          <p:spPr bwMode="auto">
            <a:xfrm>
              <a:off x="7060" y="257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8" name="Freeform 3796"/>
            <p:cNvSpPr/>
            <p:nvPr/>
          </p:nvSpPr>
          <p:spPr bwMode="auto">
            <a:xfrm>
              <a:off x="7057" y="2569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9" name="Freeform 3797"/>
            <p:cNvSpPr/>
            <p:nvPr/>
          </p:nvSpPr>
          <p:spPr bwMode="auto">
            <a:xfrm>
              <a:off x="7051" y="2566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0" name="Freeform 3798"/>
            <p:cNvSpPr/>
            <p:nvPr/>
          </p:nvSpPr>
          <p:spPr bwMode="auto">
            <a:xfrm>
              <a:off x="7226" y="258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A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1" name="Freeform 3799"/>
            <p:cNvSpPr/>
            <p:nvPr/>
          </p:nvSpPr>
          <p:spPr bwMode="auto">
            <a:xfrm>
              <a:off x="7393" y="2640"/>
              <a:ext cx="132" cy="120"/>
            </a:xfrm>
            <a:custGeom>
              <a:avLst/>
              <a:gdLst>
                <a:gd name="T0" fmla="*/ 58 w 88"/>
                <a:gd name="T1" fmla="*/ 67 h 80"/>
                <a:gd name="T2" fmla="*/ 55 w 88"/>
                <a:gd name="T3" fmla="*/ 70 h 80"/>
                <a:gd name="T4" fmla="*/ 53 w 88"/>
                <a:gd name="T5" fmla="*/ 72 h 80"/>
                <a:gd name="T6" fmla="*/ 53 w 88"/>
                <a:gd name="T7" fmla="*/ 72 h 80"/>
                <a:gd name="T8" fmla="*/ 51 w 88"/>
                <a:gd name="T9" fmla="*/ 74 h 80"/>
                <a:gd name="T10" fmla="*/ 51 w 88"/>
                <a:gd name="T11" fmla="*/ 74 h 80"/>
                <a:gd name="T12" fmla="*/ 49 w 88"/>
                <a:gd name="T13" fmla="*/ 76 h 80"/>
                <a:gd name="T14" fmla="*/ 49 w 88"/>
                <a:gd name="T15" fmla="*/ 76 h 80"/>
                <a:gd name="T16" fmla="*/ 47 w 88"/>
                <a:gd name="T17" fmla="*/ 78 h 80"/>
                <a:gd name="T18" fmla="*/ 47 w 88"/>
                <a:gd name="T19" fmla="*/ 78 h 80"/>
                <a:gd name="T20" fmla="*/ 45 w 88"/>
                <a:gd name="T21" fmla="*/ 80 h 80"/>
                <a:gd name="T22" fmla="*/ 45 w 88"/>
                <a:gd name="T23" fmla="*/ 80 h 80"/>
                <a:gd name="T24" fmla="*/ 45 w 88"/>
                <a:gd name="T25" fmla="*/ 68 h 80"/>
                <a:gd name="T26" fmla="*/ 52 w 88"/>
                <a:gd name="T27" fmla="*/ 55 h 80"/>
                <a:gd name="T28" fmla="*/ 53 w 88"/>
                <a:gd name="T29" fmla="*/ 53 h 80"/>
                <a:gd name="T30" fmla="*/ 54 w 88"/>
                <a:gd name="T31" fmla="*/ 39 h 80"/>
                <a:gd name="T32" fmla="*/ 37 w 88"/>
                <a:gd name="T33" fmla="*/ 41 h 80"/>
                <a:gd name="T34" fmla="*/ 34 w 88"/>
                <a:gd name="T35" fmla="*/ 43 h 80"/>
                <a:gd name="T36" fmla="*/ 32 w 88"/>
                <a:gd name="T37" fmla="*/ 45 h 80"/>
                <a:gd name="T38" fmla="*/ 30 w 88"/>
                <a:gd name="T39" fmla="*/ 46 h 80"/>
                <a:gd name="T40" fmla="*/ 18 w 88"/>
                <a:gd name="T41" fmla="*/ 55 h 80"/>
                <a:gd name="T42" fmla="*/ 18 w 88"/>
                <a:gd name="T43" fmla="*/ 64 h 80"/>
                <a:gd name="T44" fmla="*/ 3 w 88"/>
                <a:gd name="T45" fmla="*/ 69 h 80"/>
                <a:gd name="T46" fmla="*/ 1 w 88"/>
                <a:gd name="T47" fmla="*/ 61 h 80"/>
                <a:gd name="T48" fmla="*/ 18 w 88"/>
                <a:gd name="T49" fmla="*/ 27 h 80"/>
                <a:gd name="T50" fmla="*/ 18 w 88"/>
                <a:gd name="T51" fmla="*/ 26 h 80"/>
                <a:gd name="T52" fmla="*/ 30 w 88"/>
                <a:gd name="T53" fmla="*/ 24 h 80"/>
                <a:gd name="T54" fmla="*/ 37 w 88"/>
                <a:gd name="T55" fmla="*/ 9 h 80"/>
                <a:gd name="T56" fmla="*/ 42 w 88"/>
                <a:gd name="T57" fmla="*/ 15 h 80"/>
                <a:gd name="T58" fmla="*/ 60 w 88"/>
                <a:gd name="T59" fmla="*/ 7 h 80"/>
                <a:gd name="T60" fmla="*/ 68 w 88"/>
                <a:gd name="T61" fmla="*/ 5 h 80"/>
                <a:gd name="T62" fmla="*/ 81 w 88"/>
                <a:gd name="T63" fmla="*/ 3 h 80"/>
                <a:gd name="T64" fmla="*/ 86 w 88"/>
                <a:gd name="T65" fmla="*/ 1 h 80"/>
                <a:gd name="T66" fmla="*/ 86 w 88"/>
                <a:gd name="T67" fmla="*/ 7 h 80"/>
                <a:gd name="T68" fmla="*/ 71 w 88"/>
                <a:gd name="T69" fmla="*/ 29 h 80"/>
                <a:gd name="T70" fmla="*/ 68 w 88"/>
                <a:gd name="T71" fmla="*/ 35 h 80"/>
                <a:gd name="T72" fmla="*/ 62 w 88"/>
                <a:gd name="T73" fmla="*/ 53 h 80"/>
                <a:gd name="T74" fmla="*/ 58 w 88"/>
                <a:gd name="T75" fmla="*/ 6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80">
                  <a:moveTo>
                    <a:pt x="58" y="67"/>
                  </a:moveTo>
                  <a:cubicBezTo>
                    <a:pt x="57" y="68"/>
                    <a:pt x="56" y="69"/>
                    <a:pt x="55" y="70"/>
                  </a:cubicBezTo>
                  <a:cubicBezTo>
                    <a:pt x="54" y="71"/>
                    <a:pt x="53" y="71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2" y="73"/>
                    <a:pt x="51" y="73"/>
                    <a:pt x="51" y="74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49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6" y="78"/>
                    <a:pt x="46" y="79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38" y="76"/>
                    <a:pt x="42" y="71"/>
                    <a:pt x="45" y="68"/>
                  </a:cubicBezTo>
                  <a:cubicBezTo>
                    <a:pt x="48" y="64"/>
                    <a:pt x="51" y="60"/>
                    <a:pt x="52" y="55"/>
                  </a:cubicBezTo>
                  <a:cubicBezTo>
                    <a:pt x="52" y="54"/>
                    <a:pt x="53" y="54"/>
                    <a:pt x="53" y="53"/>
                  </a:cubicBezTo>
                  <a:cubicBezTo>
                    <a:pt x="55" y="49"/>
                    <a:pt x="60" y="43"/>
                    <a:pt x="54" y="39"/>
                  </a:cubicBezTo>
                  <a:cubicBezTo>
                    <a:pt x="49" y="36"/>
                    <a:pt x="42" y="36"/>
                    <a:pt x="37" y="41"/>
                  </a:cubicBezTo>
                  <a:cubicBezTo>
                    <a:pt x="36" y="42"/>
                    <a:pt x="35" y="42"/>
                    <a:pt x="34" y="43"/>
                  </a:cubicBezTo>
                  <a:cubicBezTo>
                    <a:pt x="34" y="44"/>
                    <a:pt x="33" y="45"/>
                    <a:pt x="32" y="45"/>
                  </a:cubicBezTo>
                  <a:cubicBezTo>
                    <a:pt x="31" y="46"/>
                    <a:pt x="31" y="46"/>
                    <a:pt x="30" y="46"/>
                  </a:cubicBezTo>
                  <a:cubicBezTo>
                    <a:pt x="25" y="48"/>
                    <a:pt x="21" y="50"/>
                    <a:pt x="18" y="55"/>
                  </a:cubicBezTo>
                  <a:cubicBezTo>
                    <a:pt x="17" y="58"/>
                    <a:pt x="19" y="61"/>
                    <a:pt x="18" y="64"/>
                  </a:cubicBezTo>
                  <a:cubicBezTo>
                    <a:pt x="14" y="70"/>
                    <a:pt x="9" y="72"/>
                    <a:pt x="3" y="69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4" y="49"/>
                    <a:pt x="10" y="3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22" y="23"/>
                    <a:pt x="26" y="27"/>
                    <a:pt x="30" y="24"/>
                  </a:cubicBezTo>
                  <a:cubicBezTo>
                    <a:pt x="36" y="21"/>
                    <a:pt x="38" y="15"/>
                    <a:pt x="37" y="9"/>
                  </a:cubicBezTo>
                  <a:cubicBezTo>
                    <a:pt x="39" y="10"/>
                    <a:pt x="39" y="14"/>
                    <a:pt x="42" y="15"/>
                  </a:cubicBezTo>
                  <a:cubicBezTo>
                    <a:pt x="47" y="12"/>
                    <a:pt x="54" y="11"/>
                    <a:pt x="60" y="7"/>
                  </a:cubicBezTo>
                  <a:cubicBezTo>
                    <a:pt x="62" y="4"/>
                    <a:pt x="65" y="4"/>
                    <a:pt x="68" y="5"/>
                  </a:cubicBezTo>
                  <a:cubicBezTo>
                    <a:pt x="73" y="7"/>
                    <a:pt x="77" y="6"/>
                    <a:pt x="81" y="3"/>
                  </a:cubicBezTo>
                  <a:cubicBezTo>
                    <a:pt x="82" y="1"/>
                    <a:pt x="84" y="0"/>
                    <a:pt x="86" y="1"/>
                  </a:cubicBezTo>
                  <a:cubicBezTo>
                    <a:pt x="88" y="3"/>
                    <a:pt x="87" y="5"/>
                    <a:pt x="86" y="7"/>
                  </a:cubicBezTo>
                  <a:cubicBezTo>
                    <a:pt x="80" y="13"/>
                    <a:pt x="77" y="22"/>
                    <a:pt x="71" y="29"/>
                  </a:cubicBezTo>
                  <a:cubicBezTo>
                    <a:pt x="70" y="31"/>
                    <a:pt x="68" y="32"/>
                    <a:pt x="68" y="35"/>
                  </a:cubicBezTo>
                  <a:cubicBezTo>
                    <a:pt x="70" y="42"/>
                    <a:pt x="65" y="47"/>
                    <a:pt x="62" y="53"/>
                  </a:cubicBezTo>
                  <a:cubicBezTo>
                    <a:pt x="60" y="58"/>
                    <a:pt x="58" y="62"/>
                    <a:pt x="58" y="67"/>
                  </a:cubicBezTo>
                  <a:close/>
                </a:path>
              </a:pathLst>
            </a:custGeom>
            <a:solidFill>
              <a:srgbClr val="F6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2" name="Freeform 3800"/>
            <p:cNvSpPr/>
            <p:nvPr/>
          </p:nvSpPr>
          <p:spPr bwMode="auto">
            <a:xfrm>
              <a:off x="7483" y="2736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3" name="Freeform 3801"/>
            <p:cNvSpPr/>
            <p:nvPr/>
          </p:nvSpPr>
          <p:spPr bwMode="auto">
            <a:xfrm>
              <a:off x="7366" y="2688"/>
              <a:ext cx="43" cy="61"/>
            </a:xfrm>
            <a:custGeom>
              <a:avLst/>
              <a:gdLst>
                <a:gd name="T0" fmla="*/ 3 w 29"/>
                <a:gd name="T1" fmla="*/ 0 h 41"/>
                <a:gd name="T2" fmla="*/ 26 w 29"/>
                <a:gd name="T3" fmla="*/ 7 h 41"/>
                <a:gd name="T4" fmla="*/ 24 w 29"/>
                <a:gd name="T5" fmla="*/ 20 h 41"/>
                <a:gd name="T6" fmla="*/ 20 w 29"/>
                <a:gd name="T7" fmla="*/ 36 h 41"/>
                <a:gd name="T8" fmla="*/ 16 w 29"/>
                <a:gd name="T9" fmla="*/ 40 h 41"/>
                <a:gd name="T10" fmla="*/ 3 w 29"/>
                <a:gd name="T11" fmla="*/ 32 h 41"/>
                <a:gd name="T12" fmla="*/ 1 w 29"/>
                <a:gd name="T13" fmla="*/ 8 h 41"/>
                <a:gd name="T14" fmla="*/ 3 w 29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3" y="0"/>
                  </a:moveTo>
                  <a:cubicBezTo>
                    <a:pt x="10" y="9"/>
                    <a:pt x="15" y="11"/>
                    <a:pt x="26" y="7"/>
                  </a:cubicBezTo>
                  <a:cubicBezTo>
                    <a:pt x="29" y="12"/>
                    <a:pt x="24" y="16"/>
                    <a:pt x="24" y="20"/>
                  </a:cubicBezTo>
                  <a:cubicBezTo>
                    <a:pt x="23" y="26"/>
                    <a:pt x="19" y="30"/>
                    <a:pt x="20" y="36"/>
                  </a:cubicBezTo>
                  <a:cubicBezTo>
                    <a:pt x="19" y="38"/>
                    <a:pt x="18" y="39"/>
                    <a:pt x="16" y="40"/>
                  </a:cubicBezTo>
                  <a:cubicBezTo>
                    <a:pt x="9" y="41"/>
                    <a:pt x="6" y="37"/>
                    <a:pt x="3" y="32"/>
                  </a:cubicBezTo>
                  <a:cubicBezTo>
                    <a:pt x="2" y="24"/>
                    <a:pt x="3" y="16"/>
                    <a:pt x="1" y="8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F7B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4" name="Freeform 3802"/>
            <p:cNvSpPr/>
            <p:nvPr/>
          </p:nvSpPr>
          <p:spPr bwMode="auto">
            <a:xfrm>
              <a:off x="7357" y="2673"/>
              <a:ext cx="30" cy="108"/>
            </a:xfrm>
            <a:custGeom>
              <a:avLst/>
              <a:gdLst>
                <a:gd name="T0" fmla="*/ 9 w 20"/>
                <a:gd name="T1" fmla="*/ 10 h 72"/>
                <a:gd name="T2" fmla="*/ 11 w 20"/>
                <a:gd name="T3" fmla="*/ 42 h 72"/>
                <a:gd name="T4" fmla="*/ 15 w 20"/>
                <a:gd name="T5" fmla="*/ 69 h 72"/>
                <a:gd name="T6" fmla="*/ 5 w 20"/>
                <a:gd name="T7" fmla="*/ 69 h 72"/>
                <a:gd name="T8" fmla="*/ 2 w 20"/>
                <a:gd name="T9" fmla="*/ 53 h 72"/>
                <a:gd name="T10" fmla="*/ 2 w 20"/>
                <a:gd name="T11" fmla="*/ 50 h 72"/>
                <a:gd name="T12" fmla="*/ 2 w 20"/>
                <a:gd name="T13" fmla="*/ 30 h 72"/>
                <a:gd name="T14" fmla="*/ 1 w 20"/>
                <a:gd name="T15" fmla="*/ 4 h 72"/>
                <a:gd name="T16" fmla="*/ 2 w 20"/>
                <a:gd name="T17" fmla="*/ 1 h 72"/>
                <a:gd name="T18" fmla="*/ 7 w 20"/>
                <a:gd name="T19" fmla="*/ 2 h 72"/>
                <a:gd name="T20" fmla="*/ 9 w 20"/>
                <a:gd name="T21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72">
                  <a:moveTo>
                    <a:pt x="9" y="10"/>
                  </a:moveTo>
                  <a:cubicBezTo>
                    <a:pt x="10" y="20"/>
                    <a:pt x="12" y="31"/>
                    <a:pt x="11" y="42"/>
                  </a:cubicBezTo>
                  <a:cubicBezTo>
                    <a:pt x="15" y="51"/>
                    <a:pt x="20" y="59"/>
                    <a:pt x="15" y="69"/>
                  </a:cubicBezTo>
                  <a:cubicBezTo>
                    <a:pt x="11" y="72"/>
                    <a:pt x="8" y="71"/>
                    <a:pt x="5" y="69"/>
                  </a:cubicBezTo>
                  <a:cubicBezTo>
                    <a:pt x="0" y="64"/>
                    <a:pt x="2" y="59"/>
                    <a:pt x="2" y="53"/>
                  </a:cubicBezTo>
                  <a:cubicBezTo>
                    <a:pt x="1" y="52"/>
                    <a:pt x="1" y="51"/>
                    <a:pt x="2" y="50"/>
                  </a:cubicBezTo>
                  <a:cubicBezTo>
                    <a:pt x="6" y="44"/>
                    <a:pt x="3" y="37"/>
                    <a:pt x="2" y="30"/>
                  </a:cubicBezTo>
                  <a:cubicBezTo>
                    <a:pt x="1" y="21"/>
                    <a:pt x="3" y="13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9" y="4"/>
                    <a:pt x="9" y="7"/>
                    <a:pt x="9" y="1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5" name="Freeform 3803"/>
            <p:cNvSpPr/>
            <p:nvPr/>
          </p:nvSpPr>
          <p:spPr bwMode="auto">
            <a:xfrm>
              <a:off x="7393" y="2676"/>
              <a:ext cx="27" cy="67"/>
            </a:xfrm>
            <a:custGeom>
              <a:avLst/>
              <a:gdLst>
                <a:gd name="T0" fmla="*/ 1 w 18"/>
                <a:gd name="T1" fmla="*/ 44 h 45"/>
                <a:gd name="T2" fmla="*/ 5 w 18"/>
                <a:gd name="T3" fmla="*/ 25 h 45"/>
                <a:gd name="T4" fmla="*/ 8 w 18"/>
                <a:gd name="T5" fmla="*/ 15 h 45"/>
                <a:gd name="T6" fmla="*/ 16 w 18"/>
                <a:gd name="T7" fmla="*/ 0 h 45"/>
                <a:gd name="T8" fmla="*/ 18 w 18"/>
                <a:gd name="T9" fmla="*/ 3 h 45"/>
                <a:gd name="T10" fmla="*/ 6 w 18"/>
                <a:gd name="T11" fmla="*/ 33 h 45"/>
                <a:gd name="T12" fmla="*/ 3 w 18"/>
                <a:gd name="T13" fmla="*/ 44 h 45"/>
                <a:gd name="T14" fmla="*/ 2 w 18"/>
                <a:gd name="T15" fmla="*/ 45 h 45"/>
                <a:gd name="T16" fmla="*/ 1 w 18"/>
                <a:gd name="T17" fmla="*/ 45 h 45"/>
                <a:gd name="T18" fmla="*/ 1 w 18"/>
                <a:gd name="T1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5">
                  <a:moveTo>
                    <a:pt x="1" y="44"/>
                  </a:moveTo>
                  <a:cubicBezTo>
                    <a:pt x="0" y="37"/>
                    <a:pt x="4" y="31"/>
                    <a:pt x="5" y="25"/>
                  </a:cubicBezTo>
                  <a:cubicBezTo>
                    <a:pt x="6" y="22"/>
                    <a:pt x="7" y="19"/>
                    <a:pt x="8" y="15"/>
                  </a:cubicBezTo>
                  <a:cubicBezTo>
                    <a:pt x="11" y="10"/>
                    <a:pt x="12" y="4"/>
                    <a:pt x="16" y="0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4" y="13"/>
                    <a:pt x="9" y="23"/>
                    <a:pt x="6" y="33"/>
                  </a:cubicBezTo>
                  <a:cubicBezTo>
                    <a:pt x="4" y="37"/>
                    <a:pt x="3" y="40"/>
                    <a:pt x="3" y="44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lnTo>
                    <a:pt x="1" y="44"/>
                  </a:ln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6" name="Freeform 3804"/>
            <p:cNvSpPr/>
            <p:nvPr/>
          </p:nvSpPr>
          <p:spPr bwMode="auto">
            <a:xfrm>
              <a:off x="7351" y="2656"/>
              <a:ext cx="27" cy="20"/>
            </a:xfrm>
            <a:custGeom>
              <a:avLst/>
              <a:gdLst>
                <a:gd name="T0" fmla="*/ 11 w 18"/>
                <a:gd name="T1" fmla="*/ 13 h 13"/>
                <a:gd name="T2" fmla="*/ 6 w 18"/>
                <a:gd name="T3" fmla="*/ 13 h 13"/>
                <a:gd name="T4" fmla="*/ 4 w 18"/>
                <a:gd name="T5" fmla="*/ 5 h 13"/>
                <a:gd name="T6" fmla="*/ 17 w 18"/>
                <a:gd name="T7" fmla="*/ 1 h 13"/>
                <a:gd name="T8" fmla="*/ 18 w 18"/>
                <a:gd name="T9" fmla="*/ 2 h 13"/>
                <a:gd name="T10" fmla="*/ 15 w 18"/>
                <a:gd name="T11" fmla="*/ 7 h 13"/>
                <a:gd name="T12" fmla="*/ 11 w 18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1" y="13"/>
                  </a:moveTo>
                  <a:cubicBezTo>
                    <a:pt x="10" y="13"/>
                    <a:pt x="8" y="13"/>
                    <a:pt x="6" y="13"/>
                  </a:cubicBezTo>
                  <a:cubicBezTo>
                    <a:pt x="0" y="11"/>
                    <a:pt x="4" y="8"/>
                    <a:pt x="4" y="5"/>
                  </a:cubicBezTo>
                  <a:cubicBezTo>
                    <a:pt x="8" y="1"/>
                    <a:pt x="12" y="0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14" y="9"/>
                    <a:pt x="13" y="11"/>
                    <a:pt x="11" y="13"/>
                  </a:cubicBezTo>
                  <a:close/>
                </a:path>
              </a:pathLst>
            </a:custGeom>
            <a:solidFill>
              <a:srgbClr val="C1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7" name="Freeform 3805"/>
            <p:cNvSpPr/>
            <p:nvPr/>
          </p:nvSpPr>
          <p:spPr bwMode="auto">
            <a:xfrm>
              <a:off x="7367" y="2667"/>
              <a:ext cx="6" cy="9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0 w 4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4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8" name="Freeform 3806"/>
            <p:cNvSpPr/>
            <p:nvPr/>
          </p:nvSpPr>
          <p:spPr bwMode="auto">
            <a:xfrm>
              <a:off x="7415" y="2670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9" name="Freeform 3807"/>
            <p:cNvSpPr/>
            <p:nvPr/>
          </p:nvSpPr>
          <p:spPr bwMode="auto">
            <a:xfrm>
              <a:off x="7420" y="2674"/>
              <a:ext cx="18" cy="6"/>
            </a:xfrm>
            <a:custGeom>
              <a:avLst/>
              <a:gdLst>
                <a:gd name="T0" fmla="*/ 12 w 12"/>
                <a:gd name="T1" fmla="*/ 1 h 4"/>
                <a:gd name="T2" fmla="*/ 0 w 12"/>
                <a:gd name="T3" fmla="*/ 3 h 4"/>
                <a:gd name="T4" fmla="*/ 12 w 1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1"/>
                  </a:moveTo>
                  <a:cubicBezTo>
                    <a:pt x="8" y="4"/>
                    <a:pt x="4" y="2"/>
                    <a:pt x="0" y="3"/>
                  </a:cubicBezTo>
                  <a:cubicBezTo>
                    <a:pt x="3" y="0"/>
                    <a:pt x="8" y="1"/>
                    <a:pt x="12" y="1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0" name="Freeform 3808"/>
            <p:cNvSpPr/>
            <p:nvPr/>
          </p:nvSpPr>
          <p:spPr bwMode="auto">
            <a:xfrm>
              <a:off x="7342" y="2640"/>
              <a:ext cx="34" cy="25"/>
            </a:xfrm>
            <a:custGeom>
              <a:avLst/>
              <a:gdLst>
                <a:gd name="T0" fmla="*/ 23 w 23"/>
                <a:gd name="T1" fmla="*/ 12 h 17"/>
                <a:gd name="T2" fmla="*/ 12 w 23"/>
                <a:gd name="T3" fmla="*/ 16 h 17"/>
                <a:gd name="T4" fmla="*/ 10 w 23"/>
                <a:gd name="T5" fmla="*/ 16 h 17"/>
                <a:gd name="T6" fmla="*/ 9 w 23"/>
                <a:gd name="T7" fmla="*/ 14 h 17"/>
                <a:gd name="T8" fmla="*/ 8 w 23"/>
                <a:gd name="T9" fmla="*/ 14 h 17"/>
                <a:gd name="T10" fmla="*/ 2 w 23"/>
                <a:gd name="T11" fmla="*/ 3 h 17"/>
                <a:gd name="T12" fmla="*/ 2 w 23"/>
                <a:gd name="T13" fmla="*/ 3 h 17"/>
                <a:gd name="T14" fmla="*/ 10 w 23"/>
                <a:gd name="T15" fmla="*/ 5 h 17"/>
                <a:gd name="T16" fmla="*/ 11 w 23"/>
                <a:gd name="T17" fmla="*/ 5 h 17"/>
                <a:gd name="T18" fmla="*/ 15 w 23"/>
                <a:gd name="T19" fmla="*/ 5 h 17"/>
                <a:gd name="T20" fmla="*/ 20 w 23"/>
                <a:gd name="T21" fmla="*/ 7 h 17"/>
                <a:gd name="T22" fmla="*/ 23 w 23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7">
                  <a:moveTo>
                    <a:pt x="23" y="12"/>
                  </a:moveTo>
                  <a:cubicBezTo>
                    <a:pt x="20" y="15"/>
                    <a:pt x="16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3" y="11"/>
                    <a:pt x="0" y="8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0"/>
                    <a:pt x="8" y="1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4"/>
                    <a:pt x="14" y="4"/>
                    <a:pt x="15" y="5"/>
                  </a:cubicBezTo>
                  <a:cubicBezTo>
                    <a:pt x="17" y="5"/>
                    <a:pt x="18" y="6"/>
                    <a:pt x="20" y="7"/>
                  </a:cubicBezTo>
                  <a:cubicBezTo>
                    <a:pt x="23" y="7"/>
                    <a:pt x="23" y="9"/>
                    <a:pt x="23" y="12"/>
                  </a:cubicBezTo>
                  <a:close/>
                </a:path>
              </a:pathLst>
            </a:custGeom>
            <a:solidFill>
              <a:srgbClr val="B15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1" name="Freeform 3809"/>
            <p:cNvSpPr/>
            <p:nvPr/>
          </p:nvSpPr>
          <p:spPr bwMode="auto">
            <a:xfrm>
              <a:off x="7357" y="2638"/>
              <a:ext cx="15" cy="15"/>
            </a:xfrm>
            <a:custGeom>
              <a:avLst/>
              <a:gdLst>
                <a:gd name="T0" fmla="*/ 10 w 10"/>
                <a:gd name="T1" fmla="*/ 8 h 10"/>
                <a:gd name="T2" fmla="*/ 4 w 10"/>
                <a:gd name="T3" fmla="*/ 10 h 10"/>
                <a:gd name="T4" fmla="*/ 0 w 10"/>
                <a:gd name="T5" fmla="*/ 6 h 10"/>
                <a:gd name="T6" fmla="*/ 0 w 10"/>
                <a:gd name="T7" fmla="*/ 6 h 10"/>
                <a:gd name="T8" fmla="*/ 5 w 10"/>
                <a:gd name="T9" fmla="*/ 1 h 10"/>
                <a:gd name="T10" fmla="*/ 10 w 10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8"/>
                  </a:moveTo>
                  <a:cubicBezTo>
                    <a:pt x="8" y="9"/>
                    <a:pt x="6" y="10"/>
                    <a:pt x="4" y="10"/>
                  </a:cubicBezTo>
                  <a:cubicBezTo>
                    <a:pt x="2" y="9"/>
                    <a:pt x="1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9" y="1"/>
                    <a:pt x="9" y="5"/>
                    <a:pt x="10" y="8"/>
                  </a:cubicBezTo>
                  <a:close/>
                </a:path>
              </a:pathLst>
            </a:custGeom>
            <a:solidFill>
              <a:srgbClr val="E17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2" name="Freeform 3810"/>
            <p:cNvSpPr/>
            <p:nvPr/>
          </p:nvSpPr>
          <p:spPr bwMode="auto">
            <a:xfrm>
              <a:off x="7382" y="2803"/>
              <a:ext cx="50" cy="48"/>
            </a:xfrm>
            <a:custGeom>
              <a:avLst/>
              <a:gdLst>
                <a:gd name="T0" fmla="*/ 29 w 33"/>
                <a:gd name="T1" fmla="*/ 5 h 32"/>
                <a:gd name="T2" fmla="*/ 27 w 33"/>
                <a:gd name="T3" fmla="*/ 27 h 32"/>
                <a:gd name="T4" fmla="*/ 15 w 33"/>
                <a:gd name="T5" fmla="*/ 30 h 32"/>
                <a:gd name="T6" fmla="*/ 13 w 33"/>
                <a:gd name="T7" fmla="*/ 29 h 32"/>
                <a:gd name="T8" fmla="*/ 8 w 33"/>
                <a:gd name="T9" fmla="*/ 27 h 32"/>
                <a:gd name="T10" fmla="*/ 0 w 33"/>
                <a:gd name="T11" fmla="*/ 19 h 32"/>
                <a:gd name="T12" fmla="*/ 1 w 33"/>
                <a:gd name="T13" fmla="*/ 13 h 32"/>
                <a:gd name="T14" fmla="*/ 21 w 33"/>
                <a:gd name="T15" fmla="*/ 0 h 32"/>
                <a:gd name="T16" fmla="*/ 29 w 33"/>
                <a:gd name="T1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29" y="5"/>
                  </a:moveTo>
                  <a:cubicBezTo>
                    <a:pt x="31" y="12"/>
                    <a:pt x="33" y="20"/>
                    <a:pt x="27" y="27"/>
                  </a:cubicBezTo>
                  <a:cubicBezTo>
                    <a:pt x="24" y="32"/>
                    <a:pt x="20" y="31"/>
                    <a:pt x="15" y="30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8"/>
                    <a:pt x="8" y="27"/>
                  </a:cubicBezTo>
                  <a:cubicBezTo>
                    <a:pt x="4" y="25"/>
                    <a:pt x="2" y="22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6" y="6"/>
                    <a:pt x="13" y="2"/>
                    <a:pt x="21" y="0"/>
                  </a:cubicBezTo>
                  <a:cubicBezTo>
                    <a:pt x="25" y="0"/>
                    <a:pt x="27" y="3"/>
                    <a:pt x="29" y="5"/>
                  </a:cubicBezTo>
                  <a:close/>
                </a:path>
              </a:pathLst>
            </a:custGeom>
            <a:solidFill>
              <a:srgbClr val="B76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3" name="Freeform 3811"/>
            <p:cNvSpPr/>
            <p:nvPr/>
          </p:nvSpPr>
          <p:spPr bwMode="auto">
            <a:xfrm>
              <a:off x="7390" y="2841"/>
              <a:ext cx="36" cy="31"/>
            </a:xfrm>
            <a:custGeom>
              <a:avLst/>
              <a:gdLst>
                <a:gd name="T0" fmla="*/ 9 w 24"/>
                <a:gd name="T1" fmla="*/ 1 h 21"/>
                <a:gd name="T2" fmla="*/ 22 w 24"/>
                <a:gd name="T3" fmla="*/ 2 h 21"/>
                <a:gd name="T4" fmla="*/ 24 w 24"/>
                <a:gd name="T5" fmla="*/ 4 h 21"/>
                <a:gd name="T6" fmla="*/ 24 w 24"/>
                <a:gd name="T7" fmla="*/ 5 h 21"/>
                <a:gd name="T8" fmla="*/ 6 w 24"/>
                <a:gd name="T9" fmla="*/ 20 h 21"/>
                <a:gd name="T10" fmla="*/ 3 w 24"/>
                <a:gd name="T11" fmla="*/ 18 h 21"/>
                <a:gd name="T12" fmla="*/ 9 w 24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1">
                  <a:moveTo>
                    <a:pt x="9" y="1"/>
                  </a:moveTo>
                  <a:cubicBezTo>
                    <a:pt x="13" y="0"/>
                    <a:pt x="18" y="4"/>
                    <a:pt x="22" y="2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0" y="13"/>
                    <a:pt x="16" y="21"/>
                    <a:pt x="6" y="20"/>
                  </a:cubicBezTo>
                  <a:cubicBezTo>
                    <a:pt x="5" y="20"/>
                    <a:pt x="4" y="19"/>
                    <a:pt x="3" y="18"/>
                  </a:cubicBezTo>
                  <a:cubicBezTo>
                    <a:pt x="0" y="11"/>
                    <a:pt x="1" y="5"/>
                    <a:pt x="9" y="1"/>
                  </a:cubicBezTo>
                  <a:close/>
                </a:path>
              </a:pathLst>
            </a:custGeom>
            <a:solidFill>
              <a:srgbClr val="E68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4" name="Freeform 3812"/>
            <p:cNvSpPr/>
            <p:nvPr/>
          </p:nvSpPr>
          <p:spPr bwMode="auto">
            <a:xfrm>
              <a:off x="7414" y="2781"/>
              <a:ext cx="25" cy="30"/>
            </a:xfrm>
            <a:custGeom>
              <a:avLst/>
              <a:gdLst>
                <a:gd name="T0" fmla="*/ 8 w 17"/>
                <a:gd name="T1" fmla="*/ 20 h 20"/>
                <a:gd name="T2" fmla="*/ 0 w 17"/>
                <a:gd name="T3" fmla="*/ 16 h 20"/>
                <a:gd name="T4" fmla="*/ 14 w 17"/>
                <a:gd name="T5" fmla="*/ 0 h 20"/>
                <a:gd name="T6" fmla="*/ 16 w 17"/>
                <a:gd name="T7" fmla="*/ 1 h 20"/>
                <a:gd name="T8" fmla="*/ 17 w 17"/>
                <a:gd name="T9" fmla="*/ 3 h 20"/>
                <a:gd name="T10" fmla="*/ 15 w 17"/>
                <a:gd name="T11" fmla="*/ 5 h 20"/>
                <a:gd name="T12" fmla="*/ 8 w 1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0">
                  <a:moveTo>
                    <a:pt x="8" y="20"/>
                  </a:moveTo>
                  <a:cubicBezTo>
                    <a:pt x="5" y="19"/>
                    <a:pt x="3" y="18"/>
                    <a:pt x="0" y="16"/>
                  </a:cubicBezTo>
                  <a:cubicBezTo>
                    <a:pt x="1" y="7"/>
                    <a:pt x="7" y="3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7" y="2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2" y="10"/>
                    <a:pt x="6" y="13"/>
                    <a:pt x="8" y="20"/>
                  </a:cubicBezTo>
                  <a:close/>
                </a:path>
              </a:pathLst>
            </a:custGeom>
            <a:solidFill>
              <a:srgbClr val="BF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5" name="Freeform 3813"/>
            <p:cNvSpPr/>
            <p:nvPr/>
          </p:nvSpPr>
          <p:spPr bwMode="auto">
            <a:xfrm>
              <a:off x="7442" y="2790"/>
              <a:ext cx="24" cy="16"/>
            </a:xfrm>
            <a:custGeom>
              <a:avLst/>
              <a:gdLst>
                <a:gd name="T0" fmla="*/ 15 w 16"/>
                <a:gd name="T1" fmla="*/ 6 h 11"/>
                <a:gd name="T2" fmla="*/ 13 w 16"/>
                <a:gd name="T3" fmla="*/ 8 h 11"/>
                <a:gd name="T4" fmla="*/ 11 w 16"/>
                <a:gd name="T5" fmla="*/ 10 h 11"/>
                <a:gd name="T6" fmla="*/ 0 w 16"/>
                <a:gd name="T7" fmla="*/ 6 h 11"/>
                <a:gd name="T8" fmla="*/ 1 w 16"/>
                <a:gd name="T9" fmla="*/ 5 h 11"/>
                <a:gd name="T10" fmla="*/ 16 w 16"/>
                <a:gd name="T11" fmla="*/ 3 h 11"/>
                <a:gd name="T12" fmla="*/ 15 w 16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5" y="6"/>
                  </a:moveTo>
                  <a:cubicBezTo>
                    <a:pt x="15" y="7"/>
                    <a:pt x="14" y="7"/>
                    <a:pt x="13" y="8"/>
                  </a:cubicBezTo>
                  <a:cubicBezTo>
                    <a:pt x="13" y="9"/>
                    <a:pt x="12" y="9"/>
                    <a:pt x="11" y="10"/>
                  </a:cubicBezTo>
                  <a:cubicBezTo>
                    <a:pt x="7" y="11"/>
                    <a:pt x="3" y="11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6" y="2"/>
                    <a:pt x="10" y="0"/>
                    <a:pt x="16" y="3"/>
                  </a:cubicBezTo>
                  <a:cubicBezTo>
                    <a:pt x="16" y="4"/>
                    <a:pt x="15" y="5"/>
                    <a:pt x="15" y="6"/>
                  </a:cubicBezTo>
                  <a:close/>
                </a:path>
              </a:pathLst>
            </a:custGeom>
            <a:solidFill>
              <a:srgbClr val="DC7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6" name="Freeform 3814"/>
            <p:cNvSpPr/>
            <p:nvPr/>
          </p:nvSpPr>
          <p:spPr bwMode="auto">
            <a:xfrm>
              <a:off x="7436" y="2784"/>
              <a:ext cx="9" cy="15"/>
            </a:xfrm>
            <a:custGeom>
              <a:avLst/>
              <a:gdLst>
                <a:gd name="T0" fmla="*/ 0 w 6"/>
                <a:gd name="T1" fmla="*/ 3 h 10"/>
                <a:gd name="T2" fmla="*/ 1 w 6"/>
                <a:gd name="T3" fmla="*/ 1 h 10"/>
                <a:gd name="T4" fmla="*/ 3 w 6"/>
                <a:gd name="T5" fmla="*/ 1 h 10"/>
                <a:gd name="T6" fmla="*/ 5 w 6"/>
                <a:gd name="T7" fmla="*/ 10 h 10"/>
                <a:gd name="T8" fmla="*/ 4 w 6"/>
                <a:gd name="T9" fmla="*/ 10 h 10"/>
                <a:gd name="T10" fmla="*/ 0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6" y="4"/>
                    <a:pt x="6" y="7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0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DC7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7" name="Freeform 3815"/>
            <p:cNvSpPr/>
            <p:nvPr/>
          </p:nvSpPr>
          <p:spPr bwMode="auto">
            <a:xfrm>
              <a:off x="7463" y="281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8" name="Freeform 3816"/>
            <p:cNvSpPr/>
            <p:nvPr/>
          </p:nvSpPr>
          <p:spPr bwMode="auto">
            <a:xfrm>
              <a:off x="7439" y="2772"/>
              <a:ext cx="30" cy="28"/>
            </a:xfrm>
            <a:custGeom>
              <a:avLst/>
              <a:gdLst>
                <a:gd name="T0" fmla="*/ 3 w 20"/>
                <a:gd name="T1" fmla="*/ 18 h 19"/>
                <a:gd name="T2" fmla="*/ 0 w 20"/>
                <a:gd name="T3" fmla="*/ 9 h 19"/>
                <a:gd name="T4" fmla="*/ 10 w 20"/>
                <a:gd name="T5" fmla="*/ 1 h 19"/>
                <a:gd name="T6" fmla="*/ 19 w 20"/>
                <a:gd name="T7" fmla="*/ 14 h 19"/>
                <a:gd name="T8" fmla="*/ 18 w 20"/>
                <a:gd name="T9" fmla="*/ 15 h 19"/>
                <a:gd name="T10" fmla="*/ 3 w 20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3" y="18"/>
                  </a:moveTo>
                  <a:cubicBezTo>
                    <a:pt x="1" y="15"/>
                    <a:pt x="0" y="12"/>
                    <a:pt x="0" y="9"/>
                  </a:cubicBezTo>
                  <a:cubicBezTo>
                    <a:pt x="2" y="4"/>
                    <a:pt x="4" y="0"/>
                    <a:pt x="10" y="1"/>
                  </a:cubicBezTo>
                  <a:cubicBezTo>
                    <a:pt x="19" y="3"/>
                    <a:pt x="20" y="4"/>
                    <a:pt x="19" y="14"/>
                  </a:cubicBezTo>
                  <a:cubicBezTo>
                    <a:pt x="19" y="14"/>
                    <a:pt x="18" y="15"/>
                    <a:pt x="18" y="15"/>
                  </a:cubicBezTo>
                  <a:cubicBezTo>
                    <a:pt x="13" y="18"/>
                    <a:pt x="8" y="19"/>
                    <a:pt x="3" y="18"/>
                  </a:cubicBezTo>
                  <a:close/>
                </a:path>
              </a:pathLst>
            </a:custGeom>
            <a:solidFill>
              <a:srgbClr val="D87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9" name="Freeform 3817"/>
            <p:cNvSpPr/>
            <p:nvPr/>
          </p:nvSpPr>
          <p:spPr bwMode="auto">
            <a:xfrm>
              <a:off x="7438" y="2766"/>
              <a:ext cx="16" cy="19"/>
            </a:xfrm>
            <a:custGeom>
              <a:avLst/>
              <a:gdLst>
                <a:gd name="T0" fmla="*/ 11 w 11"/>
                <a:gd name="T1" fmla="*/ 5 h 13"/>
                <a:gd name="T2" fmla="*/ 1 w 11"/>
                <a:gd name="T3" fmla="*/ 13 h 13"/>
                <a:gd name="T4" fmla="*/ 0 w 11"/>
                <a:gd name="T5" fmla="*/ 13 h 13"/>
                <a:gd name="T6" fmla="*/ 0 w 11"/>
                <a:gd name="T7" fmla="*/ 11 h 13"/>
                <a:gd name="T8" fmla="*/ 11 w 11"/>
                <a:gd name="T9" fmla="*/ 1 h 13"/>
                <a:gd name="T10" fmla="*/ 11 w 11"/>
                <a:gd name="T11" fmla="*/ 4 h 13"/>
                <a:gd name="T12" fmla="*/ 11 w 11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8" y="8"/>
                    <a:pt x="5" y="10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4"/>
                    <a:pt x="3" y="0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BB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0" name="Freeform 3818"/>
            <p:cNvSpPr/>
            <p:nvPr/>
          </p:nvSpPr>
          <p:spPr bwMode="auto">
            <a:xfrm>
              <a:off x="7421" y="2721"/>
              <a:ext cx="56" cy="42"/>
            </a:xfrm>
            <a:custGeom>
              <a:avLst/>
              <a:gdLst>
                <a:gd name="T0" fmla="*/ 37 w 37"/>
                <a:gd name="T1" fmla="*/ 2 h 28"/>
                <a:gd name="T2" fmla="*/ 27 w 37"/>
                <a:gd name="T3" fmla="*/ 18 h 28"/>
                <a:gd name="T4" fmla="*/ 26 w 37"/>
                <a:gd name="T5" fmla="*/ 26 h 28"/>
                <a:gd name="T6" fmla="*/ 24 w 37"/>
                <a:gd name="T7" fmla="*/ 28 h 28"/>
                <a:gd name="T8" fmla="*/ 16 w 37"/>
                <a:gd name="T9" fmla="*/ 22 h 28"/>
                <a:gd name="T10" fmla="*/ 14 w 37"/>
                <a:gd name="T11" fmla="*/ 21 h 28"/>
                <a:gd name="T12" fmla="*/ 13 w 37"/>
                <a:gd name="T13" fmla="*/ 22 h 28"/>
                <a:gd name="T14" fmla="*/ 9 w 37"/>
                <a:gd name="T15" fmla="*/ 24 h 28"/>
                <a:gd name="T16" fmla="*/ 7 w 37"/>
                <a:gd name="T17" fmla="*/ 25 h 28"/>
                <a:gd name="T18" fmla="*/ 0 w 37"/>
                <a:gd name="T19" fmla="*/ 19 h 28"/>
                <a:gd name="T20" fmla="*/ 4 w 37"/>
                <a:gd name="T21" fmla="*/ 9 h 28"/>
                <a:gd name="T22" fmla="*/ 11 w 37"/>
                <a:gd name="T23" fmla="*/ 6 h 28"/>
                <a:gd name="T24" fmla="*/ 14 w 37"/>
                <a:gd name="T25" fmla="*/ 4 h 28"/>
                <a:gd name="T26" fmla="*/ 17 w 37"/>
                <a:gd name="T27" fmla="*/ 4 h 28"/>
                <a:gd name="T28" fmla="*/ 19 w 37"/>
                <a:gd name="T29" fmla="*/ 4 h 28"/>
                <a:gd name="T30" fmla="*/ 28 w 37"/>
                <a:gd name="T31" fmla="*/ 2 h 28"/>
                <a:gd name="T32" fmla="*/ 37 w 37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8">
                  <a:moveTo>
                    <a:pt x="37" y="2"/>
                  </a:moveTo>
                  <a:cubicBezTo>
                    <a:pt x="34" y="8"/>
                    <a:pt x="31" y="13"/>
                    <a:pt x="27" y="18"/>
                  </a:cubicBezTo>
                  <a:cubicBezTo>
                    <a:pt x="26" y="20"/>
                    <a:pt x="23" y="23"/>
                    <a:pt x="26" y="26"/>
                  </a:cubicBezTo>
                  <a:cubicBezTo>
                    <a:pt x="25" y="26"/>
                    <a:pt x="25" y="27"/>
                    <a:pt x="24" y="28"/>
                  </a:cubicBezTo>
                  <a:cubicBezTo>
                    <a:pt x="19" y="28"/>
                    <a:pt x="18" y="25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2" y="23"/>
                    <a:pt x="11" y="24"/>
                    <a:pt x="9" y="24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3" y="25"/>
                    <a:pt x="1" y="23"/>
                    <a:pt x="0" y="19"/>
                  </a:cubicBezTo>
                  <a:cubicBezTo>
                    <a:pt x="0" y="16"/>
                    <a:pt x="0" y="12"/>
                    <a:pt x="4" y="9"/>
                  </a:cubicBezTo>
                  <a:cubicBezTo>
                    <a:pt x="6" y="7"/>
                    <a:pt x="9" y="7"/>
                    <a:pt x="11" y="6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2" y="4"/>
                    <a:pt x="26" y="4"/>
                    <a:pt x="28" y="2"/>
                  </a:cubicBezTo>
                  <a:cubicBezTo>
                    <a:pt x="31" y="1"/>
                    <a:pt x="34" y="0"/>
                    <a:pt x="37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1" name="Freeform 3819"/>
            <p:cNvSpPr/>
            <p:nvPr/>
          </p:nvSpPr>
          <p:spPr bwMode="auto">
            <a:xfrm>
              <a:off x="7417" y="2748"/>
              <a:ext cx="40" cy="40"/>
            </a:xfrm>
            <a:custGeom>
              <a:avLst/>
              <a:gdLst>
                <a:gd name="T0" fmla="*/ 21 w 27"/>
                <a:gd name="T1" fmla="*/ 2 h 27"/>
                <a:gd name="T2" fmla="*/ 27 w 27"/>
                <a:gd name="T3" fmla="*/ 10 h 27"/>
                <a:gd name="T4" fmla="*/ 25 w 27"/>
                <a:gd name="T5" fmla="*/ 13 h 27"/>
                <a:gd name="T6" fmla="*/ 14 w 27"/>
                <a:gd name="T7" fmla="*/ 23 h 27"/>
                <a:gd name="T8" fmla="*/ 13 w 27"/>
                <a:gd name="T9" fmla="*/ 23 h 27"/>
                <a:gd name="T10" fmla="*/ 2 w 27"/>
                <a:gd name="T11" fmla="*/ 21 h 27"/>
                <a:gd name="T12" fmla="*/ 8 w 27"/>
                <a:gd name="T13" fmla="*/ 6 h 27"/>
                <a:gd name="T14" fmla="*/ 12 w 27"/>
                <a:gd name="T15" fmla="*/ 4 h 27"/>
                <a:gd name="T16" fmla="*/ 12 w 27"/>
                <a:gd name="T17" fmla="*/ 4 h 27"/>
                <a:gd name="T18" fmla="*/ 16 w 27"/>
                <a:gd name="T19" fmla="*/ 2 h 27"/>
                <a:gd name="T20" fmla="*/ 16 w 27"/>
                <a:gd name="T21" fmla="*/ 2 h 27"/>
                <a:gd name="T22" fmla="*/ 21 w 27"/>
                <a:gd name="T2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1" y="2"/>
                  </a:moveTo>
                  <a:cubicBezTo>
                    <a:pt x="24" y="4"/>
                    <a:pt x="25" y="7"/>
                    <a:pt x="27" y="10"/>
                  </a:cubicBezTo>
                  <a:cubicBezTo>
                    <a:pt x="26" y="11"/>
                    <a:pt x="26" y="12"/>
                    <a:pt x="25" y="13"/>
                  </a:cubicBezTo>
                  <a:cubicBezTo>
                    <a:pt x="21" y="16"/>
                    <a:pt x="17" y="20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0" y="22"/>
                    <a:pt x="4" y="27"/>
                    <a:pt x="2" y="21"/>
                  </a:cubicBezTo>
                  <a:cubicBezTo>
                    <a:pt x="0" y="15"/>
                    <a:pt x="2" y="10"/>
                    <a:pt x="8" y="6"/>
                  </a:cubicBezTo>
                  <a:cubicBezTo>
                    <a:pt x="9" y="6"/>
                    <a:pt x="10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4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0"/>
                    <a:pt x="19" y="0"/>
                    <a:pt x="21" y="2"/>
                  </a:cubicBezTo>
                  <a:close/>
                </a:path>
              </a:pathLst>
            </a:custGeom>
            <a:solidFill>
              <a:srgbClr val="D88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2" name="Freeform 3820"/>
            <p:cNvSpPr/>
            <p:nvPr/>
          </p:nvSpPr>
          <p:spPr bwMode="auto">
            <a:xfrm>
              <a:off x="7460" y="2757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3" name="Freeform 3821"/>
            <p:cNvSpPr/>
            <p:nvPr/>
          </p:nvSpPr>
          <p:spPr bwMode="auto">
            <a:xfrm>
              <a:off x="7463" y="275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4" name="Freeform 3822"/>
            <p:cNvSpPr/>
            <p:nvPr/>
          </p:nvSpPr>
          <p:spPr bwMode="auto">
            <a:xfrm>
              <a:off x="7466" y="275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175" name="Group 4024"/>
          <p:cNvGrpSpPr/>
          <p:nvPr userDrawn="1"/>
        </p:nvGrpSpPr>
        <p:grpSpPr bwMode="auto">
          <a:xfrm>
            <a:off x="2547848" y="1471613"/>
            <a:ext cx="1814513" cy="5032375"/>
            <a:chOff x="6346" y="927"/>
            <a:chExt cx="1143" cy="3170"/>
          </a:xfrm>
        </p:grpSpPr>
        <p:sp>
          <p:nvSpPr>
            <p:cNvPr id="8176" name="Freeform 3824"/>
            <p:cNvSpPr/>
            <p:nvPr/>
          </p:nvSpPr>
          <p:spPr bwMode="auto">
            <a:xfrm>
              <a:off x="7469" y="274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7" name="Freeform 3825"/>
            <p:cNvSpPr/>
            <p:nvPr/>
          </p:nvSpPr>
          <p:spPr bwMode="auto">
            <a:xfrm>
              <a:off x="7472" y="274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2B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8" name="Freeform 3826"/>
            <p:cNvSpPr/>
            <p:nvPr/>
          </p:nvSpPr>
          <p:spPr bwMode="auto">
            <a:xfrm>
              <a:off x="7466" y="2808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C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9" name="Freeform 3827"/>
            <p:cNvSpPr/>
            <p:nvPr/>
          </p:nvSpPr>
          <p:spPr bwMode="auto">
            <a:xfrm>
              <a:off x="7400" y="2848"/>
              <a:ext cx="29" cy="26"/>
            </a:xfrm>
            <a:custGeom>
              <a:avLst/>
              <a:gdLst>
                <a:gd name="T0" fmla="*/ 0 w 19"/>
                <a:gd name="T1" fmla="*/ 14 h 17"/>
                <a:gd name="T2" fmla="*/ 17 w 19"/>
                <a:gd name="T3" fmla="*/ 0 h 17"/>
                <a:gd name="T4" fmla="*/ 19 w 19"/>
                <a:gd name="T5" fmla="*/ 4 h 17"/>
                <a:gd name="T6" fmla="*/ 9 w 19"/>
                <a:gd name="T7" fmla="*/ 14 h 17"/>
                <a:gd name="T8" fmla="*/ 0 w 19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0" y="14"/>
                  </a:moveTo>
                  <a:cubicBezTo>
                    <a:pt x="8" y="13"/>
                    <a:pt x="10" y="4"/>
                    <a:pt x="17" y="0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7" y="8"/>
                    <a:pt x="13" y="11"/>
                    <a:pt x="9" y="14"/>
                  </a:cubicBezTo>
                  <a:cubicBezTo>
                    <a:pt x="6" y="16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C77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0" name="Freeform 3828"/>
            <p:cNvSpPr/>
            <p:nvPr/>
          </p:nvSpPr>
          <p:spPr bwMode="auto">
            <a:xfrm>
              <a:off x="7334" y="2955"/>
              <a:ext cx="36" cy="51"/>
            </a:xfrm>
            <a:custGeom>
              <a:avLst/>
              <a:gdLst>
                <a:gd name="T0" fmla="*/ 19 w 24"/>
                <a:gd name="T1" fmla="*/ 11 h 34"/>
                <a:gd name="T2" fmla="*/ 7 w 24"/>
                <a:gd name="T3" fmla="*/ 27 h 34"/>
                <a:gd name="T4" fmla="*/ 0 w 24"/>
                <a:gd name="T5" fmla="*/ 34 h 34"/>
                <a:gd name="T6" fmla="*/ 5 w 24"/>
                <a:gd name="T7" fmla="*/ 18 h 34"/>
                <a:gd name="T8" fmla="*/ 7 w 24"/>
                <a:gd name="T9" fmla="*/ 10 h 34"/>
                <a:gd name="T10" fmla="*/ 6 w 24"/>
                <a:gd name="T11" fmla="*/ 10 h 34"/>
                <a:gd name="T12" fmla="*/ 4 w 24"/>
                <a:gd name="T13" fmla="*/ 6 h 34"/>
                <a:gd name="T14" fmla="*/ 5 w 24"/>
                <a:gd name="T15" fmla="*/ 4 h 34"/>
                <a:gd name="T16" fmla="*/ 13 w 24"/>
                <a:gd name="T17" fmla="*/ 2 h 34"/>
                <a:gd name="T18" fmla="*/ 23 w 24"/>
                <a:gd name="T19" fmla="*/ 2 h 34"/>
                <a:gd name="T20" fmla="*/ 24 w 24"/>
                <a:gd name="T21" fmla="*/ 4 h 34"/>
                <a:gd name="T22" fmla="*/ 19 w 24"/>
                <a:gd name="T2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34">
                  <a:moveTo>
                    <a:pt x="19" y="11"/>
                  </a:moveTo>
                  <a:cubicBezTo>
                    <a:pt x="14" y="16"/>
                    <a:pt x="10" y="21"/>
                    <a:pt x="7" y="27"/>
                  </a:cubicBezTo>
                  <a:cubicBezTo>
                    <a:pt x="5" y="29"/>
                    <a:pt x="3" y="31"/>
                    <a:pt x="0" y="34"/>
                  </a:cubicBezTo>
                  <a:cubicBezTo>
                    <a:pt x="0" y="27"/>
                    <a:pt x="3" y="23"/>
                    <a:pt x="5" y="18"/>
                  </a:cubicBezTo>
                  <a:cubicBezTo>
                    <a:pt x="6" y="16"/>
                    <a:pt x="10" y="14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6" y="3"/>
                    <a:pt x="20" y="0"/>
                    <a:pt x="23" y="2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24" y="8"/>
                    <a:pt x="23" y="11"/>
                    <a:pt x="19" y="1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1" name="Freeform 3829"/>
            <p:cNvSpPr/>
            <p:nvPr/>
          </p:nvSpPr>
          <p:spPr bwMode="auto">
            <a:xfrm>
              <a:off x="7345" y="2904"/>
              <a:ext cx="36" cy="34"/>
            </a:xfrm>
            <a:custGeom>
              <a:avLst/>
              <a:gdLst>
                <a:gd name="T0" fmla="*/ 23 w 24"/>
                <a:gd name="T1" fmla="*/ 17 h 23"/>
                <a:gd name="T2" fmla="*/ 10 w 24"/>
                <a:gd name="T3" fmla="*/ 19 h 23"/>
                <a:gd name="T4" fmla="*/ 4 w 24"/>
                <a:gd name="T5" fmla="*/ 7 h 23"/>
                <a:gd name="T6" fmla="*/ 19 w 24"/>
                <a:gd name="T7" fmla="*/ 4 h 23"/>
                <a:gd name="T8" fmla="*/ 21 w 24"/>
                <a:gd name="T9" fmla="*/ 6 h 23"/>
                <a:gd name="T10" fmla="*/ 23 w 24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23" y="17"/>
                  </a:moveTo>
                  <a:cubicBezTo>
                    <a:pt x="19" y="21"/>
                    <a:pt x="15" y="23"/>
                    <a:pt x="10" y="19"/>
                  </a:cubicBezTo>
                  <a:cubicBezTo>
                    <a:pt x="5" y="16"/>
                    <a:pt x="0" y="14"/>
                    <a:pt x="4" y="7"/>
                  </a:cubicBezTo>
                  <a:cubicBezTo>
                    <a:pt x="8" y="3"/>
                    <a:pt x="13" y="0"/>
                    <a:pt x="19" y="4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1" y="10"/>
                    <a:pt x="24" y="13"/>
                    <a:pt x="23" y="17"/>
                  </a:cubicBezTo>
                  <a:close/>
                </a:path>
              </a:pathLst>
            </a:custGeom>
            <a:solidFill>
              <a:srgbClr val="BE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2" name="Freeform 3830"/>
            <p:cNvSpPr/>
            <p:nvPr/>
          </p:nvSpPr>
          <p:spPr bwMode="auto">
            <a:xfrm>
              <a:off x="7330" y="2907"/>
              <a:ext cx="30" cy="37"/>
            </a:xfrm>
            <a:custGeom>
              <a:avLst/>
              <a:gdLst>
                <a:gd name="T0" fmla="*/ 16 w 20"/>
                <a:gd name="T1" fmla="*/ 5 h 25"/>
                <a:gd name="T2" fmla="*/ 20 w 20"/>
                <a:gd name="T3" fmla="*/ 17 h 25"/>
                <a:gd name="T4" fmla="*/ 10 w 20"/>
                <a:gd name="T5" fmla="*/ 25 h 25"/>
                <a:gd name="T6" fmla="*/ 9 w 20"/>
                <a:gd name="T7" fmla="*/ 25 h 25"/>
                <a:gd name="T8" fmla="*/ 1 w 20"/>
                <a:gd name="T9" fmla="*/ 20 h 25"/>
                <a:gd name="T10" fmla="*/ 1 w 20"/>
                <a:gd name="T11" fmla="*/ 15 h 25"/>
                <a:gd name="T12" fmla="*/ 7 w 20"/>
                <a:gd name="T13" fmla="*/ 5 h 25"/>
                <a:gd name="T14" fmla="*/ 16 w 20"/>
                <a:gd name="T15" fmla="*/ 1 h 25"/>
                <a:gd name="T16" fmla="*/ 16 w 20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5">
                  <a:moveTo>
                    <a:pt x="16" y="5"/>
                  </a:moveTo>
                  <a:cubicBezTo>
                    <a:pt x="13" y="11"/>
                    <a:pt x="18" y="13"/>
                    <a:pt x="20" y="17"/>
                  </a:cubicBezTo>
                  <a:cubicBezTo>
                    <a:pt x="15" y="17"/>
                    <a:pt x="13" y="22"/>
                    <a:pt x="10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6" y="24"/>
                    <a:pt x="2" y="24"/>
                    <a:pt x="1" y="20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3" y="11"/>
                    <a:pt x="5" y="8"/>
                    <a:pt x="7" y="5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17" y="3"/>
                    <a:pt x="17" y="4"/>
                    <a:pt x="16" y="5"/>
                  </a:cubicBezTo>
                  <a:close/>
                </a:path>
              </a:pathLst>
            </a:custGeom>
            <a:solidFill>
              <a:srgbClr val="C67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3" name="Freeform 3831"/>
            <p:cNvSpPr/>
            <p:nvPr/>
          </p:nvSpPr>
          <p:spPr bwMode="auto">
            <a:xfrm>
              <a:off x="7319" y="2943"/>
              <a:ext cx="26" cy="40"/>
            </a:xfrm>
            <a:custGeom>
              <a:avLst/>
              <a:gdLst>
                <a:gd name="T0" fmla="*/ 15 w 17"/>
                <a:gd name="T1" fmla="*/ 12 h 27"/>
                <a:gd name="T2" fmla="*/ 15 w 17"/>
                <a:gd name="T3" fmla="*/ 14 h 27"/>
                <a:gd name="T4" fmla="*/ 9 w 17"/>
                <a:gd name="T5" fmla="*/ 24 h 27"/>
                <a:gd name="T6" fmla="*/ 7 w 17"/>
                <a:gd name="T7" fmla="*/ 25 h 27"/>
                <a:gd name="T8" fmla="*/ 7 w 17"/>
                <a:gd name="T9" fmla="*/ 25 h 27"/>
                <a:gd name="T10" fmla="*/ 2 w 17"/>
                <a:gd name="T11" fmla="*/ 23 h 27"/>
                <a:gd name="T12" fmla="*/ 1 w 17"/>
                <a:gd name="T13" fmla="*/ 21 h 27"/>
                <a:gd name="T14" fmla="*/ 0 w 17"/>
                <a:gd name="T15" fmla="*/ 18 h 27"/>
                <a:gd name="T16" fmla="*/ 17 w 17"/>
                <a:gd name="T17" fmla="*/ 0 h 27"/>
                <a:gd name="T18" fmla="*/ 17 w 17"/>
                <a:gd name="T19" fmla="*/ 1 h 27"/>
                <a:gd name="T20" fmla="*/ 15 w 17"/>
                <a:gd name="T2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7">
                  <a:moveTo>
                    <a:pt x="15" y="12"/>
                  </a:moveTo>
                  <a:cubicBezTo>
                    <a:pt x="15" y="13"/>
                    <a:pt x="15" y="13"/>
                    <a:pt x="15" y="14"/>
                  </a:cubicBezTo>
                  <a:cubicBezTo>
                    <a:pt x="15" y="18"/>
                    <a:pt x="11" y="20"/>
                    <a:pt x="9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27"/>
                    <a:pt x="4" y="25"/>
                    <a:pt x="2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4" y="11"/>
                    <a:pt x="7" y="2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4"/>
                    <a:pt x="15" y="8"/>
                    <a:pt x="15" y="12"/>
                  </a:cubicBezTo>
                  <a:close/>
                </a:path>
              </a:pathLst>
            </a:custGeom>
            <a:solidFill>
              <a:srgbClr val="DA7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4" name="Freeform 3832"/>
            <p:cNvSpPr/>
            <p:nvPr/>
          </p:nvSpPr>
          <p:spPr bwMode="auto">
            <a:xfrm>
              <a:off x="7367" y="2905"/>
              <a:ext cx="21" cy="24"/>
            </a:xfrm>
            <a:custGeom>
              <a:avLst/>
              <a:gdLst>
                <a:gd name="T0" fmla="*/ 8 w 14"/>
                <a:gd name="T1" fmla="*/ 16 h 16"/>
                <a:gd name="T2" fmla="*/ 7 w 14"/>
                <a:gd name="T3" fmla="*/ 15 h 16"/>
                <a:gd name="T4" fmla="*/ 5 w 14"/>
                <a:gd name="T5" fmla="*/ 5 h 16"/>
                <a:gd name="T6" fmla="*/ 14 w 14"/>
                <a:gd name="T7" fmla="*/ 8 h 16"/>
                <a:gd name="T8" fmla="*/ 8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16"/>
                  </a:moveTo>
                  <a:cubicBezTo>
                    <a:pt x="8" y="16"/>
                    <a:pt x="7" y="15"/>
                    <a:pt x="7" y="15"/>
                  </a:cubicBezTo>
                  <a:cubicBezTo>
                    <a:pt x="0" y="11"/>
                    <a:pt x="0" y="11"/>
                    <a:pt x="5" y="5"/>
                  </a:cubicBezTo>
                  <a:cubicBezTo>
                    <a:pt x="10" y="0"/>
                    <a:pt x="12" y="4"/>
                    <a:pt x="14" y="8"/>
                  </a:cubicBezTo>
                  <a:cubicBezTo>
                    <a:pt x="13" y="11"/>
                    <a:pt x="11" y="14"/>
                    <a:pt x="8" y="16"/>
                  </a:cubicBezTo>
                  <a:close/>
                </a:path>
              </a:pathLst>
            </a:custGeom>
            <a:solidFill>
              <a:srgbClr val="E18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5" name="Freeform 3833"/>
            <p:cNvSpPr/>
            <p:nvPr/>
          </p:nvSpPr>
          <p:spPr bwMode="auto">
            <a:xfrm>
              <a:off x="7373" y="2898"/>
              <a:ext cx="30" cy="19"/>
            </a:xfrm>
            <a:custGeom>
              <a:avLst/>
              <a:gdLst>
                <a:gd name="T0" fmla="*/ 10 w 20"/>
                <a:gd name="T1" fmla="*/ 13 h 13"/>
                <a:gd name="T2" fmla="*/ 1 w 20"/>
                <a:gd name="T3" fmla="*/ 10 h 13"/>
                <a:gd name="T4" fmla="*/ 0 w 20"/>
                <a:gd name="T5" fmla="*/ 9 h 13"/>
                <a:gd name="T6" fmla="*/ 9 w 20"/>
                <a:gd name="T7" fmla="*/ 1 h 13"/>
                <a:gd name="T8" fmla="*/ 20 w 20"/>
                <a:gd name="T9" fmla="*/ 4 h 13"/>
                <a:gd name="T10" fmla="*/ 19 w 20"/>
                <a:gd name="T11" fmla="*/ 5 h 13"/>
                <a:gd name="T12" fmla="*/ 10 w 2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0" y="13"/>
                  </a:moveTo>
                  <a:cubicBezTo>
                    <a:pt x="7" y="11"/>
                    <a:pt x="4" y="9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4"/>
                    <a:pt x="6" y="4"/>
                    <a:pt x="9" y="1"/>
                  </a:cubicBezTo>
                  <a:cubicBezTo>
                    <a:pt x="13" y="0"/>
                    <a:pt x="17" y="0"/>
                    <a:pt x="20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1" y="6"/>
                    <a:pt x="11" y="6"/>
                    <a:pt x="10" y="13"/>
                  </a:cubicBezTo>
                  <a:close/>
                </a:path>
              </a:pathLst>
            </a:custGeom>
            <a:solidFill>
              <a:srgbClr val="BE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6" name="Freeform 3834"/>
            <p:cNvSpPr/>
            <p:nvPr/>
          </p:nvSpPr>
          <p:spPr bwMode="auto">
            <a:xfrm>
              <a:off x="7354" y="2952"/>
              <a:ext cx="15" cy="12"/>
            </a:xfrm>
            <a:custGeom>
              <a:avLst/>
              <a:gdLst>
                <a:gd name="T0" fmla="*/ 9 w 10"/>
                <a:gd name="T1" fmla="*/ 4 h 8"/>
                <a:gd name="T2" fmla="*/ 4 w 10"/>
                <a:gd name="T3" fmla="*/ 7 h 8"/>
                <a:gd name="T4" fmla="*/ 0 w 10"/>
                <a:gd name="T5" fmla="*/ 4 h 8"/>
                <a:gd name="T6" fmla="*/ 5 w 10"/>
                <a:gd name="T7" fmla="*/ 0 h 8"/>
                <a:gd name="T8" fmla="*/ 10 w 10"/>
                <a:gd name="T9" fmla="*/ 2 h 8"/>
                <a:gd name="T10" fmla="*/ 9 w 10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9" y="4"/>
                  </a:moveTo>
                  <a:cubicBezTo>
                    <a:pt x="8" y="5"/>
                    <a:pt x="6" y="6"/>
                    <a:pt x="4" y="7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0" y="3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B8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7" name="Freeform 3835"/>
            <p:cNvSpPr/>
            <p:nvPr/>
          </p:nvSpPr>
          <p:spPr bwMode="auto">
            <a:xfrm>
              <a:off x="7372" y="2865"/>
              <a:ext cx="46" cy="39"/>
            </a:xfrm>
            <a:custGeom>
              <a:avLst/>
              <a:gdLst>
                <a:gd name="T0" fmla="*/ 21 w 31"/>
                <a:gd name="T1" fmla="*/ 26 h 26"/>
                <a:gd name="T2" fmla="*/ 9 w 31"/>
                <a:gd name="T3" fmla="*/ 26 h 26"/>
                <a:gd name="T4" fmla="*/ 4 w 31"/>
                <a:gd name="T5" fmla="*/ 22 h 26"/>
                <a:gd name="T6" fmla="*/ 7 w 31"/>
                <a:gd name="T7" fmla="*/ 4 h 26"/>
                <a:gd name="T8" fmla="*/ 17 w 31"/>
                <a:gd name="T9" fmla="*/ 3 h 26"/>
                <a:gd name="T10" fmla="*/ 19 w 31"/>
                <a:gd name="T11" fmla="*/ 3 h 26"/>
                <a:gd name="T12" fmla="*/ 28 w 31"/>
                <a:gd name="T13" fmla="*/ 3 h 26"/>
                <a:gd name="T14" fmla="*/ 28 w 31"/>
                <a:gd name="T15" fmla="*/ 4 h 26"/>
                <a:gd name="T16" fmla="*/ 30 w 31"/>
                <a:gd name="T17" fmla="*/ 6 h 26"/>
                <a:gd name="T18" fmla="*/ 31 w 31"/>
                <a:gd name="T19" fmla="*/ 10 h 26"/>
                <a:gd name="T20" fmla="*/ 21 w 31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6">
                  <a:moveTo>
                    <a:pt x="21" y="26"/>
                  </a:moveTo>
                  <a:cubicBezTo>
                    <a:pt x="17" y="26"/>
                    <a:pt x="13" y="26"/>
                    <a:pt x="9" y="26"/>
                  </a:cubicBezTo>
                  <a:cubicBezTo>
                    <a:pt x="7" y="25"/>
                    <a:pt x="6" y="24"/>
                    <a:pt x="4" y="22"/>
                  </a:cubicBezTo>
                  <a:cubicBezTo>
                    <a:pt x="0" y="16"/>
                    <a:pt x="1" y="10"/>
                    <a:pt x="7" y="4"/>
                  </a:cubicBezTo>
                  <a:cubicBezTo>
                    <a:pt x="10" y="3"/>
                    <a:pt x="13" y="0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2" y="3"/>
                    <a:pt x="25" y="3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9" y="5"/>
                    <a:pt x="29" y="6"/>
                    <a:pt x="30" y="6"/>
                  </a:cubicBezTo>
                  <a:cubicBezTo>
                    <a:pt x="30" y="8"/>
                    <a:pt x="30" y="9"/>
                    <a:pt x="31" y="10"/>
                  </a:cubicBezTo>
                  <a:cubicBezTo>
                    <a:pt x="31" y="18"/>
                    <a:pt x="28" y="24"/>
                    <a:pt x="21" y="26"/>
                  </a:cubicBezTo>
                  <a:close/>
                </a:path>
              </a:pathLst>
            </a:custGeom>
            <a:solidFill>
              <a:srgbClr val="9F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8" name="Freeform 3836"/>
            <p:cNvSpPr/>
            <p:nvPr/>
          </p:nvSpPr>
          <p:spPr bwMode="auto">
            <a:xfrm>
              <a:off x="7414" y="287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C77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9" name="Freeform 3837"/>
            <p:cNvSpPr/>
            <p:nvPr/>
          </p:nvSpPr>
          <p:spPr bwMode="auto">
            <a:xfrm>
              <a:off x="7480" y="2829"/>
              <a:ext cx="3" cy="10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2" y="7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0" name="Freeform 3838"/>
            <p:cNvSpPr/>
            <p:nvPr/>
          </p:nvSpPr>
          <p:spPr bwMode="auto">
            <a:xfrm>
              <a:off x="7486" y="2842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0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1" name="Freeform 3839"/>
            <p:cNvSpPr/>
            <p:nvPr/>
          </p:nvSpPr>
          <p:spPr bwMode="auto">
            <a:xfrm>
              <a:off x="7160" y="2641"/>
              <a:ext cx="96" cy="122"/>
            </a:xfrm>
            <a:custGeom>
              <a:avLst/>
              <a:gdLst>
                <a:gd name="T0" fmla="*/ 2 w 64"/>
                <a:gd name="T1" fmla="*/ 13 h 81"/>
                <a:gd name="T2" fmla="*/ 15 w 64"/>
                <a:gd name="T3" fmla="*/ 10 h 81"/>
                <a:gd name="T4" fmla="*/ 35 w 64"/>
                <a:gd name="T5" fmla="*/ 4 h 81"/>
                <a:gd name="T6" fmla="*/ 50 w 64"/>
                <a:gd name="T7" fmla="*/ 1 h 81"/>
                <a:gd name="T8" fmla="*/ 64 w 64"/>
                <a:gd name="T9" fmla="*/ 6 h 81"/>
                <a:gd name="T10" fmla="*/ 61 w 64"/>
                <a:gd name="T11" fmla="*/ 14 h 81"/>
                <a:gd name="T12" fmla="*/ 54 w 64"/>
                <a:gd name="T13" fmla="*/ 17 h 81"/>
                <a:gd name="T14" fmla="*/ 53 w 64"/>
                <a:gd name="T15" fmla="*/ 17 h 81"/>
                <a:gd name="T16" fmla="*/ 47 w 64"/>
                <a:gd name="T17" fmla="*/ 16 h 81"/>
                <a:gd name="T18" fmla="*/ 35 w 64"/>
                <a:gd name="T19" fmla="*/ 33 h 81"/>
                <a:gd name="T20" fmla="*/ 36 w 64"/>
                <a:gd name="T21" fmla="*/ 36 h 81"/>
                <a:gd name="T22" fmla="*/ 27 w 64"/>
                <a:gd name="T23" fmla="*/ 58 h 81"/>
                <a:gd name="T24" fmla="*/ 25 w 64"/>
                <a:gd name="T25" fmla="*/ 59 h 81"/>
                <a:gd name="T26" fmla="*/ 10 w 64"/>
                <a:gd name="T27" fmla="*/ 79 h 81"/>
                <a:gd name="T28" fmla="*/ 8 w 64"/>
                <a:gd name="T29" fmla="*/ 81 h 81"/>
                <a:gd name="T30" fmla="*/ 6 w 64"/>
                <a:gd name="T31" fmla="*/ 81 h 81"/>
                <a:gd name="T32" fmla="*/ 0 w 64"/>
                <a:gd name="T33" fmla="*/ 52 h 81"/>
                <a:gd name="T34" fmla="*/ 3 w 64"/>
                <a:gd name="T35" fmla="*/ 33 h 81"/>
                <a:gd name="T36" fmla="*/ 4 w 64"/>
                <a:gd name="T37" fmla="*/ 17 h 81"/>
                <a:gd name="T38" fmla="*/ 2 w 64"/>
                <a:gd name="T39" fmla="*/ 15 h 81"/>
                <a:gd name="T40" fmla="*/ 2 w 64"/>
                <a:gd name="T41" fmla="*/ 1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81">
                  <a:moveTo>
                    <a:pt x="2" y="13"/>
                  </a:moveTo>
                  <a:cubicBezTo>
                    <a:pt x="5" y="7"/>
                    <a:pt x="11" y="9"/>
                    <a:pt x="15" y="10"/>
                  </a:cubicBezTo>
                  <a:cubicBezTo>
                    <a:pt x="23" y="12"/>
                    <a:pt x="29" y="9"/>
                    <a:pt x="35" y="4"/>
                  </a:cubicBezTo>
                  <a:cubicBezTo>
                    <a:pt x="40" y="5"/>
                    <a:pt x="45" y="1"/>
                    <a:pt x="50" y="1"/>
                  </a:cubicBezTo>
                  <a:cubicBezTo>
                    <a:pt x="55" y="0"/>
                    <a:pt x="58" y="7"/>
                    <a:pt x="64" y="6"/>
                  </a:cubicBezTo>
                  <a:cubicBezTo>
                    <a:pt x="63" y="8"/>
                    <a:pt x="62" y="11"/>
                    <a:pt x="61" y="14"/>
                  </a:cubicBezTo>
                  <a:cubicBezTo>
                    <a:pt x="60" y="17"/>
                    <a:pt x="57" y="19"/>
                    <a:pt x="54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1" y="17"/>
                    <a:pt x="49" y="17"/>
                    <a:pt x="47" y="16"/>
                  </a:cubicBezTo>
                  <a:cubicBezTo>
                    <a:pt x="38" y="18"/>
                    <a:pt x="34" y="24"/>
                    <a:pt x="35" y="33"/>
                  </a:cubicBezTo>
                  <a:cubicBezTo>
                    <a:pt x="35" y="34"/>
                    <a:pt x="35" y="35"/>
                    <a:pt x="36" y="36"/>
                  </a:cubicBezTo>
                  <a:cubicBezTo>
                    <a:pt x="41" y="49"/>
                    <a:pt x="40" y="52"/>
                    <a:pt x="27" y="58"/>
                  </a:cubicBezTo>
                  <a:cubicBezTo>
                    <a:pt x="26" y="59"/>
                    <a:pt x="26" y="59"/>
                    <a:pt x="25" y="59"/>
                  </a:cubicBezTo>
                  <a:cubicBezTo>
                    <a:pt x="15" y="63"/>
                    <a:pt x="12" y="70"/>
                    <a:pt x="10" y="79"/>
                  </a:cubicBezTo>
                  <a:cubicBezTo>
                    <a:pt x="10" y="80"/>
                    <a:pt x="9" y="81"/>
                    <a:pt x="8" y="81"/>
                  </a:cubicBezTo>
                  <a:cubicBezTo>
                    <a:pt x="8" y="81"/>
                    <a:pt x="7" y="81"/>
                    <a:pt x="6" y="81"/>
                  </a:cubicBezTo>
                  <a:cubicBezTo>
                    <a:pt x="6" y="71"/>
                    <a:pt x="2" y="61"/>
                    <a:pt x="0" y="52"/>
                  </a:cubicBezTo>
                  <a:cubicBezTo>
                    <a:pt x="0" y="45"/>
                    <a:pt x="0" y="39"/>
                    <a:pt x="3" y="33"/>
                  </a:cubicBezTo>
                  <a:cubicBezTo>
                    <a:pt x="5" y="28"/>
                    <a:pt x="4" y="23"/>
                    <a:pt x="4" y="17"/>
                  </a:cubicBezTo>
                  <a:cubicBezTo>
                    <a:pt x="3" y="17"/>
                    <a:pt x="3" y="16"/>
                    <a:pt x="2" y="15"/>
                  </a:cubicBezTo>
                  <a:cubicBezTo>
                    <a:pt x="2" y="15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F6B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2" name="Freeform 3840"/>
            <p:cNvSpPr/>
            <p:nvPr/>
          </p:nvSpPr>
          <p:spPr bwMode="auto">
            <a:xfrm>
              <a:off x="7276" y="2691"/>
              <a:ext cx="61" cy="144"/>
            </a:xfrm>
            <a:custGeom>
              <a:avLst/>
              <a:gdLst>
                <a:gd name="T0" fmla="*/ 2 w 41"/>
                <a:gd name="T1" fmla="*/ 9 h 96"/>
                <a:gd name="T2" fmla="*/ 2 w 41"/>
                <a:gd name="T3" fmla="*/ 3 h 96"/>
                <a:gd name="T4" fmla="*/ 27 w 41"/>
                <a:gd name="T5" fmla="*/ 0 h 96"/>
                <a:gd name="T6" fmla="*/ 28 w 41"/>
                <a:gd name="T7" fmla="*/ 10 h 96"/>
                <a:gd name="T8" fmla="*/ 28 w 41"/>
                <a:gd name="T9" fmla="*/ 13 h 96"/>
                <a:gd name="T10" fmla="*/ 31 w 41"/>
                <a:gd name="T11" fmla="*/ 29 h 96"/>
                <a:gd name="T12" fmla="*/ 31 w 41"/>
                <a:gd name="T13" fmla="*/ 29 h 96"/>
                <a:gd name="T14" fmla="*/ 32 w 41"/>
                <a:gd name="T15" fmla="*/ 29 h 96"/>
                <a:gd name="T16" fmla="*/ 38 w 41"/>
                <a:gd name="T17" fmla="*/ 26 h 96"/>
                <a:gd name="T18" fmla="*/ 40 w 41"/>
                <a:gd name="T19" fmla="*/ 28 h 96"/>
                <a:gd name="T20" fmla="*/ 37 w 41"/>
                <a:gd name="T21" fmla="*/ 40 h 96"/>
                <a:gd name="T22" fmla="*/ 34 w 41"/>
                <a:gd name="T23" fmla="*/ 42 h 96"/>
                <a:gd name="T24" fmla="*/ 35 w 41"/>
                <a:gd name="T25" fmla="*/ 41 h 96"/>
                <a:gd name="T26" fmla="*/ 37 w 41"/>
                <a:gd name="T27" fmla="*/ 41 h 96"/>
                <a:gd name="T28" fmla="*/ 39 w 41"/>
                <a:gd name="T29" fmla="*/ 44 h 96"/>
                <a:gd name="T30" fmla="*/ 27 w 41"/>
                <a:gd name="T31" fmla="*/ 78 h 96"/>
                <a:gd name="T32" fmla="*/ 26 w 41"/>
                <a:gd name="T33" fmla="*/ 86 h 96"/>
                <a:gd name="T34" fmla="*/ 25 w 41"/>
                <a:gd name="T35" fmla="*/ 93 h 96"/>
                <a:gd name="T36" fmla="*/ 22 w 41"/>
                <a:gd name="T37" fmla="*/ 95 h 96"/>
                <a:gd name="T38" fmla="*/ 18 w 41"/>
                <a:gd name="T39" fmla="*/ 96 h 96"/>
                <a:gd name="T40" fmla="*/ 8 w 41"/>
                <a:gd name="T41" fmla="*/ 91 h 96"/>
                <a:gd name="T42" fmla="*/ 5 w 41"/>
                <a:gd name="T43" fmla="*/ 70 h 96"/>
                <a:gd name="T44" fmla="*/ 11 w 41"/>
                <a:gd name="T45" fmla="*/ 67 h 96"/>
                <a:gd name="T46" fmla="*/ 21 w 41"/>
                <a:gd name="T47" fmla="*/ 44 h 96"/>
                <a:gd name="T48" fmla="*/ 19 w 41"/>
                <a:gd name="T49" fmla="*/ 24 h 96"/>
                <a:gd name="T50" fmla="*/ 15 w 41"/>
                <a:gd name="T51" fmla="*/ 18 h 96"/>
                <a:gd name="T52" fmla="*/ 11 w 41"/>
                <a:gd name="T53" fmla="*/ 24 h 96"/>
                <a:gd name="T54" fmla="*/ 9 w 41"/>
                <a:gd name="T55" fmla="*/ 29 h 96"/>
                <a:gd name="T56" fmla="*/ 3 w 41"/>
                <a:gd name="T57" fmla="*/ 31 h 96"/>
                <a:gd name="T58" fmla="*/ 0 w 41"/>
                <a:gd name="T59" fmla="*/ 26 h 96"/>
                <a:gd name="T60" fmla="*/ 0 w 41"/>
                <a:gd name="T61" fmla="*/ 11 h 96"/>
                <a:gd name="T62" fmla="*/ 2 w 41"/>
                <a:gd name="T6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96">
                  <a:moveTo>
                    <a:pt x="2" y="9"/>
                  </a:moveTo>
                  <a:cubicBezTo>
                    <a:pt x="2" y="7"/>
                    <a:pt x="2" y="5"/>
                    <a:pt x="2" y="3"/>
                  </a:cubicBezTo>
                  <a:cubicBezTo>
                    <a:pt x="11" y="7"/>
                    <a:pt x="19" y="4"/>
                    <a:pt x="27" y="0"/>
                  </a:cubicBezTo>
                  <a:cubicBezTo>
                    <a:pt x="27" y="3"/>
                    <a:pt x="30" y="7"/>
                    <a:pt x="28" y="10"/>
                  </a:cubicBezTo>
                  <a:cubicBezTo>
                    <a:pt x="27" y="11"/>
                    <a:pt x="27" y="12"/>
                    <a:pt x="28" y="13"/>
                  </a:cubicBezTo>
                  <a:cubicBezTo>
                    <a:pt x="30" y="18"/>
                    <a:pt x="33" y="23"/>
                    <a:pt x="31" y="29"/>
                  </a:cubicBezTo>
                  <a:cubicBezTo>
                    <a:pt x="31" y="30"/>
                    <a:pt x="31" y="28"/>
                    <a:pt x="31" y="29"/>
                  </a:cubicBezTo>
                  <a:cubicBezTo>
                    <a:pt x="31" y="30"/>
                    <a:pt x="31" y="29"/>
                    <a:pt x="32" y="29"/>
                  </a:cubicBezTo>
                  <a:cubicBezTo>
                    <a:pt x="33" y="27"/>
                    <a:pt x="35" y="25"/>
                    <a:pt x="38" y="26"/>
                  </a:cubicBezTo>
                  <a:cubicBezTo>
                    <a:pt x="39" y="26"/>
                    <a:pt x="40" y="27"/>
                    <a:pt x="40" y="28"/>
                  </a:cubicBezTo>
                  <a:cubicBezTo>
                    <a:pt x="41" y="32"/>
                    <a:pt x="39" y="36"/>
                    <a:pt x="37" y="40"/>
                  </a:cubicBezTo>
                  <a:cubicBezTo>
                    <a:pt x="36" y="41"/>
                    <a:pt x="35" y="41"/>
                    <a:pt x="34" y="42"/>
                  </a:cubicBezTo>
                  <a:cubicBezTo>
                    <a:pt x="34" y="42"/>
                    <a:pt x="35" y="42"/>
                    <a:pt x="35" y="41"/>
                  </a:cubicBezTo>
                  <a:cubicBezTo>
                    <a:pt x="36" y="41"/>
                    <a:pt x="36" y="41"/>
                    <a:pt x="37" y="41"/>
                  </a:cubicBezTo>
                  <a:cubicBezTo>
                    <a:pt x="38" y="42"/>
                    <a:pt x="38" y="43"/>
                    <a:pt x="39" y="44"/>
                  </a:cubicBezTo>
                  <a:cubicBezTo>
                    <a:pt x="36" y="56"/>
                    <a:pt x="38" y="69"/>
                    <a:pt x="27" y="78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88"/>
                    <a:pt x="26" y="91"/>
                    <a:pt x="25" y="93"/>
                  </a:cubicBezTo>
                  <a:cubicBezTo>
                    <a:pt x="24" y="94"/>
                    <a:pt x="23" y="95"/>
                    <a:pt x="22" y="95"/>
                  </a:cubicBezTo>
                  <a:cubicBezTo>
                    <a:pt x="21" y="96"/>
                    <a:pt x="19" y="96"/>
                    <a:pt x="18" y="96"/>
                  </a:cubicBezTo>
                  <a:cubicBezTo>
                    <a:pt x="14" y="95"/>
                    <a:pt x="10" y="94"/>
                    <a:pt x="8" y="91"/>
                  </a:cubicBezTo>
                  <a:cubicBezTo>
                    <a:pt x="9" y="86"/>
                    <a:pt x="9" y="81"/>
                    <a:pt x="5" y="70"/>
                  </a:cubicBezTo>
                  <a:cubicBezTo>
                    <a:pt x="6" y="68"/>
                    <a:pt x="9" y="68"/>
                    <a:pt x="11" y="67"/>
                  </a:cubicBezTo>
                  <a:cubicBezTo>
                    <a:pt x="25" y="60"/>
                    <a:pt x="26" y="59"/>
                    <a:pt x="21" y="44"/>
                  </a:cubicBezTo>
                  <a:cubicBezTo>
                    <a:pt x="22" y="37"/>
                    <a:pt x="20" y="31"/>
                    <a:pt x="19" y="24"/>
                  </a:cubicBezTo>
                  <a:cubicBezTo>
                    <a:pt x="18" y="22"/>
                    <a:pt x="18" y="18"/>
                    <a:pt x="15" y="18"/>
                  </a:cubicBezTo>
                  <a:cubicBezTo>
                    <a:pt x="11" y="18"/>
                    <a:pt x="12" y="22"/>
                    <a:pt x="11" y="24"/>
                  </a:cubicBezTo>
                  <a:cubicBezTo>
                    <a:pt x="11" y="26"/>
                    <a:pt x="10" y="28"/>
                    <a:pt x="9" y="29"/>
                  </a:cubicBezTo>
                  <a:cubicBezTo>
                    <a:pt x="7" y="31"/>
                    <a:pt x="5" y="32"/>
                    <a:pt x="3" y="31"/>
                  </a:cubicBezTo>
                  <a:cubicBezTo>
                    <a:pt x="0" y="30"/>
                    <a:pt x="2" y="28"/>
                    <a:pt x="0" y="26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1" y="10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E9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3" name="Freeform 3841"/>
            <p:cNvSpPr/>
            <p:nvPr/>
          </p:nvSpPr>
          <p:spPr bwMode="auto">
            <a:xfrm>
              <a:off x="7204" y="2659"/>
              <a:ext cx="37" cy="53"/>
            </a:xfrm>
            <a:custGeom>
              <a:avLst/>
              <a:gdLst>
                <a:gd name="T0" fmla="*/ 0 w 25"/>
                <a:gd name="T1" fmla="*/ 20 h 35"/>
                <a:gd name="T2" fmla="*/ 19 w 25"/>
                <a:gd name="T3" fmla="*/ 0 h 35"/>
                <a:gd name="T4" fmla="*/ 25 w 25"/>
                <a:gd name="T5" fmla="*/ 5 h 35"/>
                <a:gd name="T6" fmla="*/ 25 w 25"/>
                <a:gd name="T7" fmla="*/ 5 h 35"/>
                <a:gd name="T8" fmla="*/ 25 w 25"/>
                <a:gd name="T9" fmla="*/ 17 h 35"/>
                <a:gd name="T10" fmla="*/ 25 w 25"/>
                <a:gd name="T11" fmla="*/ 22 h 35"/>
                <a:gd name="T12" fmla="*/ 24 w 25"/>
                <a:gd name="T13" fmla="*/ 25 h 35"/>
                <a:gd name="T14" fmla="*/ 18 w 25"/>
                <a:gd name="T15" fmla="*/ 31 h 35"/>
                <a:gd name="T16" fmla="*/ 0 w 25"/>
                <a:gd name="T1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0" y="20"/>
                  </a:moveTo>
                  <a:cubicBezTo>
                    <a:pt x="2" y="7"/>
                    <a:pt x="7" y="1"/>
                    <a:pt x="19" y="0"/>
                  </a:cubicBezTo>
                  <a:cubicBezTo>
                    <a:pt x="22" y="1"/>
                    <a:pt x="24" y="3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9"/>
                    <a:pt x="25" y="13"/>
                    <a:pt x="25" y="17"/>
                  </a:cubicBezTo>
                  <a:cubicBezTo>
                    <a:pt x="25" y="18"/>
                    <a:pt x="25" y="20"/>
                    <a:pt x="25" y="22"/>
                  </a:cubicBezTo>
                  <a:cubicBezTo>
                    <a:pt x="25" y="23"/>
                    <a:pt x="25" y="24"/>
                    <a:pt x="24" y="25"/>
                  </a:cubicBezTo>
                  <a:cubicBezTo>
                    <a:pt x="22" y="27"/>
                    <a:pt x="20" y="29"/>
                    <a:pt x="18" y="31"/>
                  </a:cubicBezTo>
                  <a:cubicBezTo>
                    <a:pt x="7" y="35"/>
                    <a:pt x="5" y="26"/>
                    <a:pt x="0" y="20"/>
                  </a:cubicBezTo>
                  <a:close/>
                </a:path>
              </a:pathLst>
            </a:custGeom>
            <a:solidFill>
              <a:srgbClr val="9F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4" name="Freeform 3842"/>
            <p:cNvSpPr/>
            <p:nvPr/>
          </p:nvSpPr>
          <p:spPr bwMode="auto">
            <a:xfrm>
              <a:off x="7279" y="2668"/>
              <a:ext cx="39" cy="38"/>
            </a:xfrm>
            <a:custGeom>
              <a:avLst/>
              <a:gdLst>
                <a:gd name="T0" fmla="*/ 25 w 26"/>
                <a:gd name="T1" fmla="*/ 14 h 25"/>
                <a:gd name="T2" fmla="*/ 8 w 26"/>
                <a:gd name="T3" fmla="*/ 24 h 25"/>
                <a:gd name="T4" fmla="*/ 0 w 26"/>
                <a:gd name="T5" fmla="*/ 18 h 25"/>
                <a:gd name="T6" fmla="*/ 2 w 26"/>
                <a:gd name="T7" fmla="*/ 11 h 25"/>
                <a:gd name="T8" fmla="*/ 25 w 26"/>
                <a:gd name="T9" fmla="*/ 9 h 25"/>
                <a:gd name="T10" fmla="*/ 25 w 26"/>
                <a:gd name="T1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5">
                  <a:moveTo>
                    <a:pt x="25" y="14"/>
                  </a:moveTo>
                  <a:cubicBezTo>
                    <a:pt x="21" y="24"/>
                    <a:pt x="19" y="25"/>
                    <a:pt x="8" y="24"/>
                  </a:cubicBezTo>
                  <a:cubicBezTo>
                    <a:pt x="4" y="24"/>
                    <a:pt x="2" y="21"/>
                    <a:pt x="0" y="18"/>
                  </a:cubicBezTo>
                  <a:cubicBezTo>
                    <a:pt x="0" y="15"/>
                    <a:pt x="1" y="13"/>
                    <a:pt x="2" y="11"/>
                  </a:cubicBezTo>
                  <a:cubicBezTo>
                    <a:pt x="7" y="1"/>
                    <a:pt x="18" y="0"/>
                    <a:pt x="25" y="9"/>
                  </a:cubicBezTo>
                  <a:cubicBezTo>
                    <a:pt x="26" y="11"/>
                    <a:pt x="26" y="12"/>
                    <a:pt x="25" y="14"/>
                  </a:cubicBezTo>
                  <a:close/>
                </a:path>
              </a:pathLst>
            </a:custGeom>
            <a:solidFill>
              <a:srgbClr val="9D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5" name="Freeform 3843"/>
            <p:cNvSpPr/>
            <p:nvPr/>
          </p:nvSpPr>
          <p:spPr bwMode="auto">
            <a:xfrm>
              <a:off x="7312" y="2682"/>
              <a:ext cx="33" cy="55"/>
            </a:xfrm>
            <a:custGeom>
              <a:avLst/>
              <a:gdLst>
                <a:gd name="T0" fmla="*/ 3 w 22"/>
                <a:gd name="T1" fmla="*/ 5 h 37"/>
                <a:gd name="T2" fmla="*/ 3 w 22"/>
                <a:gd name="T3" fmla="*/ 0 h 37"/>
                <a:gd name="T4" fmla="*/ 3 w 22"/>
                <a:gd name="T5" fmla="*/ 1 h 37"/>
                <a:gd name="T6" fmla="*/ 18 w 22"/>
                <a:gd name="T7" fmla="*/ 13 h 37"/>
                <a:gd name="T8" fmla="*/ 14 w 22"/>
                <a:gd name="T9" fmla="*/ 32 h 37"/>
                <a:gd name="T10" fmla="*/ 9 w 22"/>
                <a:gd name="T11" fmla="*/ 36 h 37"/>
                <a:gd name="T12" fmla="*/ 5 w 22"/>
                <a:gd name="T13" fmla="*/ 36 h 37"/>
                <a:gd name="T14" fmla="*/ 1 w 22"/>
                <a:gd name="T15" fmla="*/ 19 h 37"/>
                <a:gd name="T16" fmla="*/ 0 w 22"/>
                <a:gd name="T17" fmla="*/ 18 h 37"/>
                <a:gd name="T18" fmla="*/ 1 w 22"/>
                <a:gd name="T19" fmla="*/ 17 h 37"/>
                <a:gd name="T20" fmla="*/ 3 w 22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7">
                  <a:moveTo>
                    <a:pt x="3" y="5"/>
                  </a:moveTo>
                  <a:cubicBezTo>
                    <a:pt x="3" y="3"/>
                    <a:pt x="3" y="2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0"/>
                    <a:pt x="10" y="13"/>
                    <a:pt x="18" y="13"/>
                  </a:cubicBezTo>
                  <a:cubicBezTo>
                    <a:pt x="22" y="20"/>
                    <a:pt x="21" y="27"/>
                    <a:pt x="14" y="32"/>
                  </a:cubicBezTo>
                  <a:cubicBezTo>
                    <a:pt x="12" y="34"/>
                    <a:pt x="11" y="35"/>
                    <a:pt x="9" y="36"/>
                  </a:cubicBezTo>
                  <a:cubicBezTo>
                    <a:pt x="7" y="37"/>
                    <a:pt x="6" y="37"/>
                    <a:pt x="5" y="36"/>
                  </a:cubicBezTo>
                  <a:cubicBezTo>
                    <a:pt x="5" y="30"/>
                    <a:pt x="1" y="25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3"/>
                    <a:pt x="3" y="9"/>
                    <a:pt x="3" y="5"/>
                  </a:cubicBezTo>
                  <a:close/>
                </a:path>
              </a:pathLst>
            </a:custGeom>
            <a:solidFill>
              <a:srgbClr val="EF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6" name="Freeform 3844"/>
            <p:cNvSpPr/>
            <p:nvPr/>
          </p:nvSpPr>
          <p:spPr bwMode="auto">
            <a:xfrm>
              <a:off x="7333" y="2659"/>
              <a:ext cx="28" cy="78"/>
            </a:xfrm>
            <a:custGeom>
              <a:avLst/>
              <a:gdLst>
                <a:gd name="T0" fmla="*/ 0 w 19"/>
                <a:gd name="T1" fmla="*/ 47 h 52"/>
                <a:gd name="T2" fmla="*/ 4 w 19"/>
                <a:gd name="T3" fmla="*/ 28 h 52"/>
                <a:gd name="T4" fmla="*/ 4 w 19"/>
                <a:gd name="T5" fmla="*/ 28 h 52"/>
                <a:gd name="T6" fmla="*/ 6 w 19"/>
                <a:gd name="T7" fmla="*/ 24 h 52"/>
                <a:gd name="T8" fmla="*/ 10 w 19"/>
                <a:gd name="T9" fmla="*/ 15 h 52"/>
                <a:gd name="T10" fmla="*/ 14 w 19"/>
                <a:gd name="T11" fmla="*/ 2 h 52"/>
                <a:gd name="T12" fmla="*/ 16 w 19"/>
                <a:gd name="T13" fmla="*/ 1 h 52"/>
                <a:gd name="T14" fmla="*/ 16 w 19"/>
                <a:gd name="T15" fmla="*/ 1 h 52"/>
                <a:gd name="T16" fmla="*/ 18 w 19"/>
                <a:gd name="T17" fmla="*/ 3 h 52"/>
                <a:gd name="T18" fmla="*/ 18 w 19"/>
                <a:gd name="T19" fmla="*/ 3 h 52"/>
                <a:gd name="T20" fmla="*/ 18 w 19"/>
                <a:gd name="T21" fmla="*/ 11 h 52"/>
                <a:gd name="T22" fmla="*/ 18 w 19"/>
                <a:gd name="T23" fmla="*/ 13 h 52"/>
                <a:gd name="T24" fmla="*/ 18 w 19"/>
                <a:gd name="T25" fmla="*/ 14 h 52"/>
                <a:gd name="T26" fmla="*/ 18 w 19"/>
                <a:gd name="T27" fmla="*/ 18 h 52"/>
                <a:gd name="T28" fmla="*/ 15 w 19"/>
                <a:gd name="T29" fmla="*/ 28 h 52"/>
                <a:gd name="T30" fmla="*/ 14 w 19"/>
                <a:gd name="T31" fmla="*/ 32 h 52"/>
                <a:gd name="T32" fmla="*/ 13 w 19"/>
                <a:gd name="T33" fmla="*/ 35 h 52"/>
                <a:gd name="T34" fmla="*/ 11 w 19"/>
                <a:gd name="T35" fmla="*/ 39 h 52"/>
                <a:gd name="T36" fmla="*/ 10 w 19"/>
                <a:gd name="T37" fmla="*/ 41 h 52"/>
                <a:gd name="T38" fmla="*/ 8 w 19"/>
                <a:gd name="T39" fmla="*/ 50 h 52"/>
                <a:gd name="T40" fmla="*/ 0 w 19"/>
                <a:gd name="T41" fmla="*/ 49 h 52"/>
                <a:gd name="T42" fmla="*/ 0 w 19"/>
                <a:gd name="T43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52">
                  <a:moveTo>
                    <a:pt x="0" y="47"/>
                  </a:moveTo>
                  <a:cubicBezTo>
                    <a:pt x="2" y="41"/>
                    <a:pt x="4" y="35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5" y="25"/>
                    <a:pt x="6" y="24"/>
                  </a:cubicBezTo>
                  <a:cubicBezTo>
                    <a:pt x="8" y="21"/>
                    <a:pt x="10" y="18"/>
                    <a:pt x="10" y="15"/>
                  </a:cubicBezTo>
                  <a:cubicBezTo>
                    <a:pt x="14" y="11"/>
                    <a:pt x="13" y="6"/>
                    <a:pt x="14" y="2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6"/>
                    <a:pt x="15" y="9"/>
                    <a:pt x="18" y="11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8" y="22"/>
                    <a:pt x="16" y="25"/>
                    <a:pt x="15" y="28"/>
                  </a:cubicBezTo>
                  <a:cubicBezTo>
                    <a:pt x="15" y="29"/>
                    <a:pt x="14" y="31"/>
                    <a:pt x="14" y="32"/>
                  </a:cubicBezTo>
                  <a:cubicBezTo>
                    <a:pt x="14" y="33"/>
                    <a:pt x="13" y="34"/>
                    <a:pt x="13" y="35"/>
                  </a:cubicBezTo>
                  <a:cubicBezTo>
                    <a:pt x="12" y="36"/>
                    <a:pt x="11" y="37"/>
                    <a:pt x="11" y="39"/>
                  </a:cubicBezTo>
                  <a:cubicBezTo>
                    <a:pt x="11" y="40"/>
                    <a:pt x="11" y="41"/>
                    <a:pt x="10" y="41"/>
                  </a:cubicBezTo>
                  <a:cubicBezTo>
                    <a:pt x="9" y="44"/>
                    <a:pt x="11" y="48"/>
                    <a:pt x="8" y="50"/>
                  </a:cubicBezTo>
                  <a:cubicBezTo>
                    <a:pt x="5" y="52"/>
                    <a:pt x="3" y="52"/>
                    <a:pt x="0" y="49"/>
                  </a:cubicBezTo>
                  <a:cubicBezTo>
                    <a:pt x="0" y="49"/>
                    <a:pt x="0" y="48"/>
                    <a:pt x="0" y="47"/>
                  </a:cubicBezTo>
                  <a:close/>
                </a:path>
              </a:pathLst>
            </a:custGeom>
            <a:solidFill>
              <a:srgbClr val="CD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7" name="Freeform 3845"/>
            <p:cNvSpPr/>
            <p:nvPr/>
          </p:nvSpPr>
          <p:spPr bwMode="auto">
            <a:xfrm>
              <a:off x="7238" y="2691"/>
              <a:ext cx="39" cy="60"/>
            </a:xfrm>
            <a:custGeom>
              <a:avLst/>
              <a:gdLst>
                <a:gd name="T0" fmla="*/ 4 w 26"/>
                <a:gd name="T1" fmla="*/ 0 h 40"/>
                <a:gd name="T2" fmla="*/ 17 w 26"/>
                <a:gd name="T3" fmla="*/ 24 h 40"/>
                <a:gd name="T4" fmla="*/ 23 w 26"/>
                <a:gd name="T5" fmla="*/ 32 h 40"/>
                <a:gd name="T6" fmla="*/ 26 w 26"/>
                <a:gd name="T7" fmla="*/ 32 h 40"/>
                <a:gd name="T8" fmla="*/ 24 w 26"/>
                <a:gd name="T9" fmla="*/ 37 h 40"/>
                <a:gd name="T10" fmla="*/ 17 w 26"/>
                <a:gd name="T11" fmla="*/ 39 h 40"/>
                <a:gd name="T12" fmla="*/ 12 w 26"/>
                <a:gd name="T13" fmla="*/ 31 h 40"/>
                <a:gd name="T14" fmla="*/ 10 w 26"/>
                <a:gd name="T15" fmla="*/ 29 h 40"/>
                <a:gd name="T16" fmla="*/ 9 w 26"/>
                <a:gd name="T17" fmla="*/ 25 h 40"/>
                <a:gd name="T18" fmla="*/ 8 w 26"/>
                <a:gd name="T19" fmla="*/ 23 h 40"/>
                <a:gd name="T20" fmla="*/ 6 w 26"/>
                <a:gd name="T21" fmla="*/ 18 h 40"/>
                <a:gd name="T22" fmla="*/ 3 w 26"/>
                <a:gd name="T23" fmla="*/ 0 h 40"/>
                <a:gd name="T24" fmla="*/ 4 w 26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40">
                  <a:moveTo>
                    <a:pt x="4" y="0"/>
                  </a:moveTo>
                  <a:cubicBezTo>
                    <a:pt x="10" y="7"/>
                    <a:pt x="13" y="16"/>
                    <a:pt x="17" y="24"/>
                  </a:cubicBezTo>
                  <a:cubicBezTo>
                    <a:pt x="19" y="27"/>
                    <a:pt x="20" y="30"/>
                    <a:pt x="23" y="32"/>
                  </a:cubicBezTo>
                  <a:cubicBezTo>
                    <a:pt x="24" y="31"/>
                    <a:pt x="25" y="31"/>
                    <a:pt x="26" y="32"/>
                  </a:cubicBezTo>
                  <a:cubicBezTo>
                    <a:pt x="26" y="34"/>
                    <a:pt x="26" y="36"/>
                    <a:pt x="24" y="37"/>
                  </a:cubicBezTo>
                  <a:cubicBezTo>
                    <a:pt x="22" y="39"/>
                    <a:pt x="20" y="40"/>
                    <a:pt x="17" y="39"/>
                  </a:cubicBezTo>
                  <a:cubicBezTo>
                    <a:pt x="14" y="37"/>
                    <a:pt x="14" y="33"/>
                    <a:pt x="12" y="31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4" y="13"/>
                    <a:pt x="0" y="7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8" name="Freeform 3846"/>
            <p:cNvSpPr/>
            <p:nvPr/>
          </p:nvSpPr>
          <p:spPr bwMode="auto">
            <a:xfrm>
              <a:off x="7238" y="2685"/>
              <a:ext cx="6" cy="10"/>
            </a:xfrm>
            <a:custGeom>
              <a:avLst/>
              <a:gdLst>
                <a:gd name="T0" fmla="*/ 0 w 4"/>
                <a:gd name="T1" fmla="*/ 5 h 7"/>
                <a:gd name="T2" fmla="*/ 2 w 4"/>
                <a:gd name="T3" fmla="*/ 0 h 7"/>
                <a:gd name="T4" fmla="*/ 4 w 4"/>
                <a:gd name="T5" fmla="*/ 4 h 7"/>
                <a:gd name="T6" fmla="*/ 4 w 4"/>
                <a:gd name="T7" fmla="*/ 4 h 7"/>
                <a:gd name="T8" fmla="*/ 0 w 4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9" name="Freeform 3847"/>
            <p:cNvSpPr/>
            <p:nvPr/>
          </p:nvSpPr>
          <p:spPr bwMode="auto">
            <a:xfrm>
              <a:off x="7273" y="2730"/>
              <a:ext cx="6" cy="9"/>
            </a:xfrm>
            <a:custGeom>
              <a:avLst/>
              <a:gdLst>
                <a:gd name="T0" fmla="*/ 2 w 4"/>
                <a:gd name="T1" fmla="*/ 6 h 6"/>
                <a:gd name="T2" fmla="*/ 0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2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3" y="1"/>
                    <a:pt x="4" y="3"/>
                    <a:pt x="4" y="4"/>
                  </a:cubicBezTo>
                  <a:cubicBezTo>
                    <a:pt x="4" y="6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0" name="Freeform 3848"/>
            <p:cNvSpPr/>
            <p:nvPr/>
          </p:nvSpPr>
          <p:spPr bwMode="auto">
            <a:xfrm>
              <a:off x="7339" y="2695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F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1" name="Freeform 3849"/>
            <p:cNvSpPr/>
            <p:nvPr/>
          </p:nvSpPr>
          <p:spPr bwMode="auto">
            <a:xfrm>
              <a:off x="7276" y="270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2" name="Freeform 3850"/>
            <p:cNvSpPr/>
            <p:nvPr/>
          </p:nvSpPr>
          <p:spPr bwMode="auto">
            <a:xfrm>
              <a:off x="7340" y="2644"/>
              <a:ext cx="17" cy="18"/>
            </a:xfrm>
            <a:custGeom>
              <a:avLst/>
              <a:gdLst>
                <a:gd name="T0" fmla="*/ 11 w 11"/>
                <a:gd name="T1" fmla="*/ 11 h 12"/>
                <a:gd name="T2" fmla="*/ 9 w 11"/>
                <a:gd name="T3" fmla="*/ 12 h 12"/>
                <a:gd name="T4" fmla="*/ 3 w 11"/>
                <a:gd name="T5" fmla="*/ 0 h 12"/>
                <a:gd name="T6" fmla="*/ 11 w 11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11"/>
                  </a:moveTo>
                  <a:cubicBezTo>
                    <a:pt x="10" y="11"/>
                    <a:pt x="9" y="12"/>
                    <a:pt x="9" y="12"/>
                  </a:cubicBezTo>
                  <a:cubicBezTo>
                    <a:pt x="1" y="7"/>
                    <a:pt x="0" y="7"/>
                    <a:pt x="3" y="0"/>
                  </a:cubicBezTo>
                  <a:cubicBezTo>
                    <a:pt x="3" y="6"/>
                    <a:pt x="7" y="8"/>
                    <a:pt x="11" y="11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3" name="Freeform 3851"/>
            <p:cNvSpPr/>
            <p:nvPr/>
          </p:nvSpPr>
          <p:spPr bwMode="auto">
            <a:xfrm>
              <a:off x="6383" y="3312"/>
              <a:ext cx="81" cy="196"/>
            </a:xfrm>
            <a:custGeom>
              <a:avLst/>
              <a:gdLst>
                <a:gd name="T0" fmla="*/ 46 w 54"/>
                <a:gd name="T1" fmla="*/ 81 h 131"/>
                <a:gd name="T2" fmla="*/ 35 w 54"/>
                <a:gd name="T3" fmla="*/ 104 h 131"/>
                <a:gd name="T4" fmla="*/ 28 w 54"/>
                <a:gd name="T5" fmla="*/ 115 h 131"/>
                <a:gd name="T6" fmla="*/ 24 w 54"/>
                <a:gd name="T7" fmla="*/ 123 h 131"/>
                <a:gd name="T8" fmla="*/ 14 w 54"/>
                <a:gd name="T9" fmla="*/ 130 h 131"/>
                <a:gd name="T10" fmla="*/ 0 w 54"/>
                <a:gd name="T11" fmla="*/ 125 h 131"/>
                <a:gd name="T12" fmla="*/ 3 w 54"/>
                <a:gd name="T13" fmla="*/ 120 h 131"/>
                <a:gd name="T14" fmla="*/ 4 w 54"/>
                <a:gd name="T15" fmla="*/ 115 h 131"/>
                <a:gd name="T16" fmla="*/ 15 w 54"/>
                <a:gd name="T17" fmla="*/ 111 h 131"/>
                <a:gd name="T18" fmla="*/ 24 w 54"/>
                <a:gd name="T19" fmla="*/ 103 h 131"/>
                <a:gd name="T20" fmla="*/ 34 w 54"/>
                <a:gd name="T21" fmla="*/ 89 h 131"/>
                <a:gd name="T22" fmla="*/ 40 w 54"/>
                <a:gd name="T23" fmla="*/ 65 h 131"/>
                <a:gd name="T24" fmla="*/ 40 w 54"/>
                <a:gd name="T25" fmla="*/ 59 h 131"/>
                <a:gd name="T26" fmla="*/ 27 w 54"/>
                <a:gd name="T27" fmla="*/ 69 h 131"/>
                <a:gd name="T28" fmla="*/ 25 w 54"/>
                <a:gd name="T29" fmla="*/ 69 h 131"/>
                <a:gd name="T30" fmla="*/ 23 w 54"/>
                <a:gd name="T31" fmla="*/ 71 h 131"/>
                <a:gd name="T32" fmla="*/ 21 w 54"/>
                <a:gd name="T33" fmla="*/ 71 h 131"/>
                <a:gd name="T34" fmla="*/ 19 w 54"/>
                <a:gd name="T35" fmla="*/ 73 h 131"/>
                <a:gd name="T36" fmla="*/ 15 w 54"/>
                <a:gd name="T37" fmla="*/ 73 h 131"/>
                <a:gd name="T38" fmla="*/ 13 w 54"/>
                <a:gd name="T39" fmla="*/ 71 h 131"/>
                <a:gd name="T40" fmla="*/ 13 w 54"/>
                <a:gd name="T41" fmla="*/ 66 h 131"/>
                <a:gd name="T42" fmla="*/ 22 w 54"/>
                <a:gd name="T43" fmla="*/ 54 h 131"/>
                <a:gd name="T44" fmla="*/ 26 w 54"/>
                <a:gd name="T45" fmla="*/ 50 h 131"/>
                <a:gd name="T46" fmla="*/ 29 w 54"/>
                <a:gd name="T47" fmla="*/ 43 h 131"/>
                <a:gd name="T48" fmla="*/ 32 w 54"/>
                <a:gd name="T49" fmla="*/ 30 h 131"/>
                <a:gd name="T50" fmla="*/ 27 w 54"/>
                <a:gd name="T51" fmla="*/ 22 h 131"/>
                <a:gd name="T52" fmla="*/ 34 w 54"/>
                <a:gd name="T53" fmla="*/ 4 h 131"/>
                <a:gd name="T54" fmla="*/ 37 w 54"/>
                <a:gd name="T55" fmla="*/ 2 h 131"/>
                <a:gd name="T56" fmla="*/ 54 w 54"/>
                <a:gd name="T57" fmla="*/ 15 h 131"/>
                <a:gd name="T58" fmla="*/ 54 w 54"/>
                <a:gd name="T59" fmla="*/ 20 h 131"/>
                <a:gd name="T60" fmla="*/ 50 w 54"/>
                <a:gd name="T61" fmla="*/ 50 h 131"/>
                <a:gd name="T62" fmla="*/ 51 w 54"/>
                <a:gd name="T63" fmla="*/ 70 h 131"/>
                <a:gd name="T64" fmla="*/ 51 w 54"/>
                <a:gd name="T65" fmla="*/ 73 h 131"/>
                <a:gd name="T66" fmla="*/ 47 w 54"/>
                <a:gd name="T67" fmla="*/ 80 h 131"/>
                <a:gd name="T68" fmla="*/ 46 w 54"/>
                <a:gd name="T69" fmla="*/ 8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31">
                  <a:moveTo>
                    <a:pt x="46" y="81"/>
                  </a:moveTo>
                  <a:cubicBezTo>
                    <a:pt x="39" y="87"/>
                    <a:pt x="39" y="96"/>
                    <a:pt x="35" y="104"/>
                  </a:cubicBezTo>
                  <a:cubicBezTo>
                    <a:pt x="33" y="108"/>
                    <a:pt x="31" y="112"/>
                    <a:pt x="28" y="115"/>
                  </a:cubicBezTo>
                  <a:cubicBezTo>
                    <a:pt x="26" y="117"/>
                    <a:pt x="25" y="120"/>
                    <a:pt x="24" y="123"/>
                  </a:cubicBezTo>
                  <a:cubicBezTo>
                    <a:pt x="22" y="130"/>
                    <a:pt x="22" y="129"/>
                    <a:pt x="14" y="130"/>
                  </a:cubicBezTo>
                  <a:cubicBezTo>
                    <a:pt x="9" y="130"/>
                    <a:pt x="3" y="131"/>
                    <a:pt x="0" y="125"/>
                  </a:cubicBezTo>
                  <a:cubicBezTo>
                    <a:pt x="3" y="125"/>
                    <a:pt x="6" y="124"/>
                    <a:pt x="3" y="120"/>
                  </a:cubicBezTo>
                  <a:cubicBezTo>
                    <a:pt x="3" y="118"/>
                    <a:pt x="3" y="117"/>
                    <a:pt x="4" y="115"/>
                  </a:cubicBezTo>
                  <a:cubicBezTo>
                    <a:pt x="9" y="118"/>
                    <a:pt x="13" y="116"/>
                    <a:pt x="15" y="111"/>
                  </a:cubicBezTo>
                  <a:cubicBezTo>
                    <a:pt x="17" y="107"/>
                    <a:pt x="20" y="105"/>
                    <a:pt x="24" y="103"/>
                  </a:cubicBezTo>
                  <a:cubicBezTo>
                    <a:pt x="30" y="100"/>
                    <a:pt x="33" y="96"/>
                    <a:pt x="34" y="89"/>
                  </a:cubicBezTo>
                  <a:cubicBezTo>
                    <a:pt x="35" y="81"/>
                    <a:pt x="38" y="73"/>
                    <a:pt x="40" y="65"/>
                  </a:cubicBezTo>
                  <a:cubicBezTo>
                    <a:pt x="41" y="63"/>
                    <a:pt x="42" y="61"/>
                    <a:pt x="40" y="59"/>
                  </a:cubicBezTo>
                  <a:cubicBezTo>
                    <a:pt x="37" y="65"/>
                    <a:pt x="32" y="67"/>
                    <a:pt x="27" y="69"/>
                  </a:cubicBezTo>
                  <a:cubicBezTo>
                    <a:pt x="26" y="69"/>
                    <a:pt x="25" y="69"/>
                    <a:pt x="25" y="69"/>
                  </a:cubicBezTo>
                  <a:cubicBezTo>
                    <a:pt x="24" y="70"/>
                    <a:pt x="23" y="71"/>
                    <a:pt x="23" y="71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20" y="72"/>
                    <a:pt x="20" y="73"/>
                    <a:pt x="19" y="73"/>
                  </a:cubicBezTo>
                  <a:cubicBezTo>
                    <a:pt x="18" y="73"/>
                    <a:pt x="16" y="73"/>
                    <a:pt x="15" y="73"/>
                  </a:cubicBezTo>
                  <a:cubicBezTo>
                    <a:pt x="15" y="73"/>
                    <a:pt x="14" y="72"/>
                    <a:pt x="13" y="71"/>
                  </a:cubicBezTo>
                  <a:cubicBezTo>
                    <a:pt x="13" y="69"/>
                    <a:pt x="13" y="67"/>
                    <a:pt x="13" y="66"/>
                  </a:cubicBezTo>
                  <a:cubicBezTo>
                    <a:pt x="17" y="62"/>
                    <a:pt x="17" y="56"/>
                    <a:pt x="22" y="54"/>
                  </a:cubicBezTo>
                  <a:cubicBezTo>
                    <a:pt x="24" y="53"/>
                    <a:pt x="27" y="53"/>
                    <a:pt x="26" y="50"/>
                  </a:cubicBezTo>
                  <a:cubicBezTo>
                    <a:pt x="26" y="47"/>
                    <a:pt x="27" y="44"/>
                    <a:pt x="29" y="43"/>
                  </a:cubicBezTo>
                  <a:cubicBezTo>
                    <a:pt x="36" y="40"/>
                    <a:pt x="34" y="35"/>
                    <a:pt x="32" y="30"/>
                  </a:cubicBezTo>
                  <a:cubicBezTo>
                    <a:pt x="30" y="27"/>
                    <a:pt x="29" y="25"/>
                    <a:pt x="27" y="22"/>
                  </a:cubicBezTo>
                  <a:cubicBezTo>
                    <a:pt x="21" y="12"/>
                    <a:pt x="23" y="8"/>
                    <a:pt x="34" y="4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1" y="8"/>
                    <a:pt x="54" y="15"/>
                  </a:cubicBezTo>
                  <a:cubicBezTo>
                    <a:pt x="54" y="17"/>
                    <a:pt x="54" y="18"/>
                    <a:pt x="54" y="20"/>
                  </a:cubicBezTo>
                  <a:cubicBezTo>
                    <a:pt x="52" y="29"/>
                    <a:pt x="52" y="40"/>
                    <a:pt x="50" y="50"/>
                  </a:cubicBezTo>
                  <a:cubicBezTo>
                    <a:pt x="48" y="56"/>
                    <a:pt x="51" y="63"/>
                    <a:pt x="51" y="70"/>
                  </a:cubicBezTo>
                  <a:cubicBezTo>
                    <a:pt x="51" y="71"/>
                    <a:pt x="51" y="72"/>
                    <a:pt x="51" y="73"/>
                  </a:cubicBezTo>
                  <a:cubicBezTo>
                    <a:pt x="51" y="76"/>
                    <a:pt x="49" y="78"/>
                    <a:pt x="47" y="80"/>
                  </a:cubicBezTo>
                  <a:cubicBezTo>
                    <a:pt x="47" y="80"/>
                    <a:pt x="46" y="81"/>
                    <a:pt x="46" y="81"/>
                  </a:cubicBezTo>
                  <a:close/>
                </a:path>
              </a:pathLst>
            </a:custGeom>
            <a:solidFill>
              <a:srgbClr val="F4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4" name="Freeform 3852"/>
            <p:cNvSpPr/>
            <p:nvPr/>
          </p:nvSpPr>
          <p:spPr bwMode="auto">
            <a:xfrm>
              <a:off x="6352" y="3276"/>
              <a:ext cx="79" cy="135"/>
            </a:xfrm>
            <a:custGeom>
              <a:avLst/>
              <a:gdLst>
                <a:gd name="T0" fmla="*/ 44 w 53"/>
                <a:gd name="T1" fmla="*/ 80 h 90"/>
                <a:gd name="T2" fmla="*/ 34 w 53"/>
                <a:gd name="T3" fmla="*/ 90 h 90"/>
                <a:gd name="T4" fmla="*/ 28 w 53"/>
                <a:gd name="T5" fmla="*/ 77 h 90"/>
                <a:gd name="T6" fmla="*/ 27 w 53"/>
                <a:gd name="T7" fmla="*/ 65 h 90"/>
                <a:gd name="T8" fmla="*/ 27 w 53"/>
                <a:gd name="T9" fmla="*/ 57 h 90"/>
                <a:gd name="T10" fmla="*/ 20 w 53"/>
                <a:gd name="T11" fmla="*/ 56 h 90"/>
                <a:gd name="T12" fmla="*/ 7 w 53"/>
                <a:gd name="T13" fmla="*/ 64 h 90"/>
                <a:gd name="T14" fmla="*/ 2 w 53"/>
                <a:gd name="T15" fmla="*/ 66 h 90"/>
                <a:gd name="T16" fmla="*/ 0 w 53"/>
                <a:gd name="T17" fmla="*/ 61 h 90"/>
                <a:gd name="T18" fmla="*/ 0 w 53"/>
                <a:gd name="T19" fmla="*/ 61 h 90"/>
                <a:gd name="T20" fmla="*/ 2 w 53"/>
                <a:gd name="T21" fmla="*/ 59 h 90"/>
                <a:gd name="T22" fmla="*/ 2 w 53"/>
                <a:gd name="T23" fmla="*/ 59 h 90"/>
                <a:gd name="T24" fmla="*/ 4 w 53"/>
                <a:gd name="T25" fmla="*/ 57 h 90"/>
                <a:gd name="T26" fmla="*/ 19 w 53"/>
                <a:gd name="T27" fmla="*/ 43 h 90"/>
                <a:gd name="T28" fmla="*/ 24 w 53"/>
                <a:gd name="T29" fmla="*/ 28 h 90"/>
                <a:gd name="T30" fmla="*/ 21 w 53"/>
                <a:gd name="T31" fmla="*/ 19 h 90"/>
                <a:gd name="T32" fmla="*/ 32 w 53"/>
                <a:gd name="T33" fmla="*/ 4 h 90"/>
                <a:gd name="T34" fmla="*/ 44 w 53"/>
                <a:gd name="T35" fmla="*/ 3 h 90"/>
                <a:gd name="T36" fmla="*/ 43 w 53"/>
                <a:gd name="T37" fmla="*/ 4 h 90"/>
                <a:gd name="T38" fmla="*/ 39 w 53"/>
                <a:gd name="T39" fmla="*/ 13 h 90"/>
                <a:gd name="T40" fmla="*/ 43 w 53"/>
                <a:gd name="T41" fmla="*/ 39 h 90"/>
                <a:gd name="T42" fmla="*/ 46 w 53"/>
                <a:gd name="T43" fmla="*/ 45 h 90"/>
                <a:gd name="T44" fmla="*/ 44 w 53"/>
                <a:gd name="T45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90">
                  <a:moveTo>
                    <a:pt x="44" y="80"/>
                  </a:moveTo>
                  <a:cubicBezTo>
                    <a:pt x="41" y="83"/>
                    <a:pt x="40" y="89"/>
                    <a:pt x="34" y="90"/>
                  </a:cubicBezTo>
                  <a:cubicBezTo>
                    <a:pt x="34" y="84"/>
                    <a:pt x="32" y="81"/>
                    <a:pt x="28" y="77"/>
                  </a:cubicBezTo>
                  <a:cubicBezTo>
                    <a:pt x="25" y="73"/>
                    <a:pt x="24" y="69"/>
                    <a:pt x="27" y="65"/>
                  </a:cubicBezTo>
                  <a:cubicBezTo>
                    <a:pt x="29" y="62"/>
                    <a:pt x="29" y="59"/>
                    <a:pt x="27" y="57"/>
                  </a:cubicBezTo>
                  <a:cubicBezTo>
                    <a:pt x="25" y="54"/>
                    <a:pt x="22" y="56"/>
                    <a:pt x="20" y="56"/>
                  </a:cubicBezTo>
                  <a:cubicBezTo>
                    <a:pt x="14" y="57"/>
                    <a:pt x="11" y="60"/>
                    <a:pt x="7" y="64"/>
                  </a:cubicBezTo>
                  <a:cubicBezTo>
                    <a:pt x="6" y="65"/>
                    <a:pt x="4" y="66"/>
                    <a:pt x="2" y="66"/>
                  </a:cubicBezTo>
                  <a:cubicBezTo>
                    <a:pt x="0" y="65"/>
                    <a:pt x="0" y="63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1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8"/>
                    <a:pt x="3" y="57"/>
                    <a:pt x="4" y="57"/>
                  </a:cubicBezTo>
                  <a:cubicBezTo>
                    <a:pt x="8" y="52"/>
                    <a:pt x="12" y="46"/>
                    <a:pt x="19" y="43"/>
                  </a:cubicBezTo>
                  <a:cubicBezTo>
                    <a:pt x="24" y="41"/>
                    <a:pt x="26" y="33"/>
                    <a:pt x="24" y="28"/>
                  </a:cubicBezTo>
                  <a:cubicBezTo>
                    <a:pt x="23" y="25"/>
                    <a:pt x="21" y="22"/>
                    <a:pt x="21" y="19"/>
                  </a:cubicBezTo>
                  <a:cubicBezTo>
                    <a:pt x="22" y="12"/>
                    <a:pt x="28" y="8"/>
                    <a:pt x="32" y="4"/>
                  </a:cubicBezTo>
                  <a:cubicBezTo>
                    <a:pt x="35" y="0"/>
                    <a:pt x="40" y="0"/>
                    <a:pt x="44" y="3"/>
                  </a:cubicBezTo>
                  <a:cubicBezTo>
                    <a:pt x="44" y="3"/>
                    <a:pt x="44" y="4"/>
                    <a:pt x="43" y="4"/>
                  </a:cubicBezTo>
                  <a:cubicBezTo>
                    <a:pt x="41" y="7"/>
                    <a:pt x="34" y="7"/>
                    <a:pt x="39" y="13"/>
                  </a:cubicBezTo>
                  <a:cubicBezTo>
                    <a:pt x="45" y="21"/>
                    <a:pt x="48" y="30"/>
                    <a:pt x="43" y="39"/>
                  </a:cubicBezTo>
                  <a:cubicBezTo>
                    <a:pt x="42" y="43"/>
                    <a:pt x="44" y="44"/>
                    <a:pt x="46" y="45"/>
                  </a:cubicBezTo>
                  <a:cubicBezTo>
                    <a:pt x="53" y="56"/>
                    <a:pt x="53" y="71"/>
                    <a:pt x="44" y="80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5" name="Freeform 3853"/>
            <p:cNvSpPr/>
            <p:nvPr/>
          </p:nvSpPr>
          <p:spPr bwMode="auto">
            <a:xfrm>
              <a:off x="6418" y="341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6" name="Freeform 3854"/>
            <p:cNvSpPr/>
            <p:nvPr/>
          </p:nvSpPr>
          <p:spPr bwMode="auto">
            <a:xfrm>
              <a:off x="6403" y="341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7" name="Freeform 3855"/>
            <p:cNvSpPr/>
            <p:nvPr/>
          </p:nvSpPr>
          <p:spPr bwMode="auto">
            <a:xfrm>
              <a:off x="6412" y="341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B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8" name="Freeform 3856"/>
            <p:cNvSpPr/>
            <p:nvPr/>
          </p:nvSpPr>
          <p:spPr bwMode="auto">
            <a:xfrm>
              <a:off x="6373" y="3241"/>
              <a:ext cx="81" cy="57"/>
            </a:xfrm>
            <a:custGeom>
              <a:avLst/>
              <a:gdLst>
                <a:gd name="T0" fmla="*/ 30 w 54"/>
                <a:gd name="T1" fmla="*/ 26 h 38"/>
                <a:gd name="T2" fmla="*/ 34 w 54"/>
                <a:gd name="T3" fmla="*/ 25 h 38"/>
                <a:gd name="T4" fmla="*/ 32 w 54"/>
                <a:gd name="T5" fmla="*/ 21 h 38"/>
                <a:gd name="T6" fmla="*/ 9 w 54"/>
                <a:gd name="T7" fmla="*/ 18 h 38"/>
                <a:gd name="T8" fmla="*/ 5 w 54"/>
                <a:gd name="T9" fmla="*/ 19 h 38"/>
                <a:gd name="T10" fmla="*/ 1 w 54"/>
                <a:gd name="T11" fmla="*/ 18 h 38"/>
                <a:gd name="T12" fmla="*/ 2 w 54"/>
                <a:gd name="T13" fmla="*/ 13 h 38"/>
                <a:gd name="T14" fmla="*/ 15 w 54"/>
                <a:gd name="T15" fmla="*/ 5 h 38"/>
                <a:gd name="T16" fmla="*/ 18 w 54"/>
                <a:gd name="T17" fmla="*/ 1 h 38"/>
                <a:gd name="T18" fmla="*/ 18 w 54"/>
                <a:gd name="T19" fmla="*/ 1 h 38"/>
                <a:gd name="T20" fmla="*/ 36 w 54"/>
                <a:gd name="T21" fmla="*/ 1 h 38"/>
                <a:gd name="T22" fmla="*/ 38 w 54"/>
                <a:gd name="T23" fmla="*/ 3 h 38"/>
                <a:gd name="T24" fmla="*/ 39 w 54"/>
                <a:gd name="T25" fmla="*/ 5 h 38"/>
                <a:gd name="T26" fmla="*/ 49 w 54"/>
                <a:gd name="T27" fmla="*/ 15 h 38"/>
                <a:gd name="T28" fmla="*/ 48 w 54"/>
                <a:gd name="T29" fmla="*/ 16 h 38"/>
                <a:gd name="T30" fmla="*/ 35 w 54"/>
                <a:gd name="T31" fmla="*/ 13 h 38"/>
                <a:gd name="T32" fmla="*/ 51 w 54"/>
                <a:gd name="T33" fmla="*/ 28 h 38"/>
                <a:gd name="T34" fmla="*/ 47 w 54"/>
                <a:gd name="T35" fmla="*/ 38 h 38"/>
                <a:gd name="T36" fmla="*/ 29 w 54"/>
                <a:gd name="T37" fmla="*/ 29 h 38"/>
                <a:gd name="T38" fmla="*/ 30 w 54"/>
                <a:gd name="T39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8">
                  <a:moveTo>
                    <a:pt x="30" y="26"/>
                  </a:moveTo>
                  <a:cubicBezTo>
                    <a:pt x="31" y="26"/>
                    <a:pt x="33" y="26"/>
                    <a:pt x="34" y="25"/>
                  </a:cubicBezTo>
                  <a:cubicBezTo>
                    <a:pt x="35" y="23"/>
                    <a:pt x="34" y="22"/>
                    <a:pt x="32" y="21"/>
                  </a:cubicBezTo>
                  <a:cubicBezTo>
                    <a:pt x="25" y="18"/>
                    <a:pt x="17" y="15"/>
                    <a:pt x="9" y="18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4" y="19"/>
                    <a:pt x="2" y="19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5" y="9"/>
                    <a:pt x="9" y="6"/>
                    <a:pt x="15" y="5"/>
                  </a:cubicBezTo>
                  <a:cubicBezTo>
                    <a:pt x="16" y="4"/>
                    <a:pt x="17" y="3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4" y="0"/>
                    <a:pt x="30" y="0"/>
                    <a:pt x="36" y="1"/>
                  </a:cubicBezTo>
                  <a:cubicBezTo>
                    <a:pt x="36" y="2"/>
                    <a:pt x="37" y="2"/>
                    <a:pt x="38" y="3"/>
                  </a:cubicBezTo>
                  <a:cubicBezTo>
                    <a:pt x="38" y="4"/>
                    <a:pt x="39" y="4"/>
                    <a:pt x="39" y="5"/>
                  </a:cubicBezTo>
                  <a:cubicBezTo>
                    <a:pt x="43" y="8"/>
                    <a:pt x="47" y="10"/>
                    <a:pt x="49" y="15"/>
                  </a:cubicBezTo>
                  <a:cubicBezTo>
                    <a:pt x="49" y="15"/>
                    <a:pt x="48" y="15"/>
                    <a:pt x="48" y="16"/>
                  </a:cubicBezTo>
                  <a:cubicBezTo>
                    <a:pt x="44" y="18"/>
                    <a:pt x="40" y="15"/>
                    <a:pt x="35" y="13"/>
                  </a:cubicBezTo>
                  <a:cubicBezTo>
                    <a:pt x="40" y="19"/>
                    <a:pt x="47" y="22"/>
                    <a:pt x="51" y="28"/>
                  </a:cubicBezTo>
                  <a:cubicBezTo>
                    <a:pt x="54" y="33"/>
                    <a:pt x="53" y="37"/>
                    <a:pt x="47" y="38"/>
                  </a:cubicBezTo>
                  <a:cubicBezTo>
                    <a:pt x="40" y="37"/>
                    <a:pt x="34" y="35"/>
                    <a:pt x="29" y="29"/>
                  </a:cubicBezTo>
                  <a:cubicBezTo>
                    <a:pt x="29" y="28"/>
                    <a:pt x="29" y="27"/>
                    <a:pt x="30" y="26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9" name="Freeform 3857"/>
            <p:cNvSpPr/>
            <p:nvPr/>
          </p:nvSpPr>
          <p:spPr bwMode="auto">
            <a:xfrm>
              <a:off x="6400" y="3238"/>
              <a:ext cx="27" cy="5"/>
            </a:xfrm>
            <a:custGeom>
              <a:avLst/>
              <a:gdLst>
                <a:gd name="T0" fmla="*/ 18 w 18"/>
                <a:gd name="T1" fmla="*/ 3 h 3"/>
                <a:gd name="T2" fmla="*/ 0 w 18"/>
                <a:gd name="T3" fmla="*/ 3 h 3"/>
                <a:gd name="T4" fmla="*/ 18 w 1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2" y="3"/>
                    <a:pt x="6" y="3"/>
                    <a:pt x="0" y="3"/>
                  </a:cubicBezTo>
                  <a:cubicBezTo>
                    <a:pt x="6" y="0"/>
                    <a:pt x="12" y="0"/>
                    <a:pt x="18" y="3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0" name="Freeform 3858"/>
            <p:cNvSpPr/>
            <p:nvPr/>
          </p:nvSpPr>
          <p:spPr bwMode="auto">
            <a:xfrm>
              <a:off x="6395" y="3243"/>
              <a:ext cx="5" cy="6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2" y="4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1" name="Freeform 3859"/>
            <p:cNvSpPr/>
            <p:nvPr/>
          </p:nvSpPr>
          <p:spPr bwMode="auto">
            <a:xfrm>
              <a:off x="6430" y="3246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2" name="Freeform 3860"/>
            <p:cNvSpPr/>
            <p:nvPr/>
          </p:nvSpPr>
          <p:spPr bwMode="auto">
            <a:xfrm>
              <a:off x="6446" y="32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3" name="Freeform 3861"/>
            <p:cNvSpPr/>
            <p:nvPr/>
          </p:nvSpPr>
          <p:spPr bwMode="auto">
            <a:xfrm>
              <a:off x="6355" y="3361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4" name="Freeform 3862"/>
            <p:cNvSpPr/>
            <p:nvPr/>
          </p:nvSpPr>
          <p:spPr bwMode="auto">
            <a:xfrm>
              <a:off x="6352" y="336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7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5" name="Freeform 3863"/>
            <p:cNvSpPr/>
            <p:nvPr/>
          </p:nvSpPr>
          <p:spPr bwMode="auto">
            <a:xfrm>
              <a:off x="6449" y="3334"/>
              <a:ext cx="65" cy="150"/>
            </a:xfrm>
            <a:custGeom>
              <a:avLst/>
              <a:gdLst>
                <a:gd name="T0" fmla="*/ 4 w 43"/>
                <a:gd name="T1" fmla="*/ 58 h 100"/>
                <a:gd name="T2" fmla="*/ 4 w 43"/>
                <a:gd name="T3" fmla="*/ 56 h 100"/>
                <a:gd name="T4" fmla="*/ 5 w 43"/>
                <a:gd name="T5" fmla="*/ 38 h 100"/>
                <a:gd name="T6" fmla="*/ 8 w 43"/>
                <a:gd name="T7" fmla="*/ 4 h 100"/>
                <a:gd name="T8" fmla="*/ 8 w 43"/>
                <a:gd name="T9" fmla="*/ 1 h 100"/>
                <a:gd name="T10" fmla="*/ 12 w 43"/>
                <a:gd name="T11" fmla="*/ 0 h 100"/>
                <a:gd name="T12" fmla="*/ 23 w 43"/>
                <a:gd name="T13" fmla="*/ 3 h 100"/>
                <a:gd name="T14" fmla="*/ 29 w 43"/>
                <a:gd name="T15" fmla="*/ 22 h 100"/>
                <a:gd name="T16" fmla="*/ 36 w 43"/>
                <a:gd name="T17" fmla="*/ 20 h 100"/>
                <a:gd name="T18" fmla="*/ 36 w 43"/>
                <a:gd name="T19" fmla="*/ 20 h 100"/>
                <a:gd name="T20" fmla="*/ 38 w 43"/>
                <a:gd name="T21" fmla="*/ 22 h 100"/>
                <a:gd name="T22" fmla="*/ 38 w 43"/>
                <a:gd name="T23" fmla="*/ 24 h 100"/>
                <a:gd name="T24" fmla="*/ 39 w 43"/>
                <a:gd name="T25" fmla="*/ 41 h 100"/>
                <a:gd name="T26" fmla="*/ 34 w 43"/>
                <a:gd name="T27" fmla="*/ 74 h 100"/>
                <a:gd name="T28" fmla="*/ 24 w 43"/>
                <a:gd name="T29" fmla="*/ 88 h 100"/>
                <a:gd name="T30" fmla="*/ 27 w 43"/>
                <a:gd name="T31" fmla="*/ 95 h 100"/>
                <a:gd name="T32" fmla="*/ 22 w 43"/>
                <a:gd name="T33" fmla="*/ 100 h 100"/>
                <a:gd name="T34" fmla="*/ 8 w 43"/>
                <a:gd name="T35" fmla="*/ 95 h 100"/>
                <a:gd name="T36" fmla="*/ 11 w 43"/>
                <a:gd name="T37" fmla="*/ 71 h 100"/>
                <a:gd name="T38" fmla="*/ 0 w 43"/>
                <a:gd name="T39" fmla="*/ 81 h 100"/>
                <a:gd name="T40" fmla="*/ 2 w 43"/>
                <a:gd name="T41" fmla="*/ 66 h 100"/>
                <a:gd name="T42" fmla="*/ 2 w 43"/>
                <a:gd name="T43" fmla="*/ 66 h 100"/>
                <a:gd name="T44" fmla="*/ 4 w 43"/>
                <a:gd name="T45" fmla="*/ 5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100"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5" y="50"/>
                    <a:pt x="3" y="43"/>
                    <a:pt x="5" y="38"/>
                  </a:cubicBezTo>
                  <a:cubicBezTo>
                    <a:pt x="8" y="27"/>
                    <a:pt x="5" y="15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5" y="3"/>
                    <a:pt x="19" y="0"/>
                    <a:pt x="23" y="3"/>
                  </a:cubicBezTo>
                  <a:cubicBezTo>
                    <a:pt x="26" y="9"/>
                    <a:pt x="28" y="15"/>
                    <a:pt x="29" y="22"/>
                  </a:cubicBezTo>
                  <a:cubicBezTo>
                    <a:pt x="31" y="21"/>
                    <a:pt x="33" y="18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0"/>
                    <a:pt x="38" y="21"/>
                    <a:pt x="38" y="22"/>
                  </a:cubicBezTo>
                  <a:cubicBezTo>
                    <a:pt x="38" y="22"/>
                    <a:pt x="38" y="23"/>
                    <a:pt x="38" y="24"/>
                  </a:cubicBezTo>
                  <a:cubicBezTo>
                    <a:pt x="35" y="30"/>
                    <a:pt x="33" y="35"/>
                    <a:pt x="39" y="41"/>
                  </a:cubicBezTo>
                  <a:cubicBezTo>
                    <a:pt x="41" y="52"/>
                    <a:pt x="43" y="64"/>
                    <a:pt x="34" y="74"/>
                  </a:cubicBezTo>
                  <a:cubicBezTo>
                    <a:pt x="30" y="78"/>
                    <a:pt x="27" y="83"/>
                    <a:pt x="24" y="88"/>
                  </a:cubicBezTo>
                  <a:cubicBezTo>
                    <a:pt x="19" y="93"/>
                    <a:pt x="19" y="93"/>
                    <a:pt x="27" y="95"/>
                  </a:cubicBezTo>
                  <a:cubicBezTo>
                    <a:pt x="27" y="99"/>
                    <a:pt x="24" y="99"/>
                    <a:pt x="22" y="100"/>
                  </a:cubicBezTo>
                  <a:cubicBezTo>
                    <a:pt x="17" y="100"/>
                    <a:pt x="12" y="99"/>
                    <a:pt x="8" y="95"/>
                  </a:cubicBezTo>
                  <a:cubicBezTo>
                    <a:pt x="5" y="86"/>
                    <a:pt x="12" y="79"/>
                    <a:pt x="11" y="71"/>
                  </a:cubicBezTo>
                  <a:cubicBezTo>
                    <a:pt x="8" y="74"/>
                    <a:pt x="10" y="84"/>
                    <a:pt x="0" y="81"/>
                  </a:cubicBezTo>
                  <a:cubicBezTo>
                    <a:pt x="0" y="76"/>
                    <a:pt x="3" y="71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4" y="64"/>
                    <a:pt x="2" y="60"/>
                    <a:pt x="4" y="58"/>
                  </a:cubicBezTo>
                  <a:close/>
                </a:path>
              </a:pathLst>
            </a:custGeom>
            <a:solidFill>
              <a:srgbClr val="F1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6" name="Freeform 3864"/>
            <p:cNvSpPr/>
            <p:nvPr/>
          </p:nvSpPr>
          <p:spPr bwMode="auto">
            <a:xfrm>
              <a:off x="6571" y="3292"/>
              <a:ext cx="39" cy="101"/>
            </a:xfrm>
            <a:custGeom>
              <a:avLst/>
              <a:gdLst>
                <a:gd name="T0" fmla="*/ 21 w 26"/>
                <a:gd name="T1" fmla="*/ 65 h 67"/>
                <a:gd name="T2" fmla="*/ 13 w 26"/>
                <a:gd name="T3" fmla="*/ 63 h 67"/>
                <a:gd name="T4" fmla="*/ 13 w 26"/>
                <a:gd name="T5" fmla="*/ 57 h 67"/>
                <a:gd name="T6" fmla="*/ 7 w 26"/>
                <a:gd name="T7" fmla="*/ 49 h 67"/>
                <a:gd name="T8" fmla="*/ 6 w 26"/>
                <a:gd name="T9" fmla="*/ 11 h 67"/>
                <a:gd name="T10" fmla="*/ 21 w 26"/>
                <a:gd name="T11" fmla="*/ 2 h 67"/>
                <a:gd name="T12" fmla="*/ 24 w 26"/>
                <a:gd name="T13" fmla="*/ 33 h 67"/>
                <a:gd name="T14" fmla="*/ 23 w 26"/>
                <a:gd name="T15" fmla="*/ 61 h 67"/>
                <a:gd name="T16" fmla="*/ 21 w 26"/>
                <a:gd name="T17" fmla="*/ 63 h 67"/>
                <a:gd name="T18" fmla="*/ 21 w 26"/>
                <a:gd name="T19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7">
                  <a:moveTo>
                    <a:pt x="21" y="65"/>
                  </a:moveTo>
                  <a:cubicBezTo>
                    <a:pt x="17" y="67"/>
                    <a:pt x="15" y="65"/>
                    <a:pt x="13" y="63"/>
                  </a:cubicBezTo>
                  <a:cubicBezTo>
                    <a:pt x="13" y="61"/>
                    <a:pt x="13" y="59"/>
                    <a:pt x="13" y="57"/>
                  </a:cubicBezTo>
                  <a:cubicBezTo>
                    <a:pt x="13" y="53"/>
                    <a:pt x="9" y="52"/>
                    <a:pt x="7" y="49"/>
                  </a:cubicBezTo>
                  <a:cubicBezTo>
                    <a:pt x="0" y="36"/>
                    <a:pt x="4" y="23"/>
                    <a:pt x="6" y="11"/>
                  </a:cubicBezTo>
                  <a:cubicBezTo>
                    <a:pt x="7" y="3"/>
                    <a:pt x="14" y="0"/>
                    <a:pt x="21" y="2"/>
                  </a:cubicBezTo>
                  <a:cubicBezTo>
                    <a:pt x="20" y="12"/>
                    <a:pt x="21" y="23"/>
                    <a:pt x="24" y="33"/>
                  </a:cubicBezTo>
                  <a:cubicBezTo>
                    <a:pt x="26" y="42"/>
                    <a:pt x="25" y="52"/>
                    <a:pt x="23" y="61"/>
                  </a:cubicBezTo>
                  <a:cubicBezTo>
                    <a:pt x="22" y="62"/>
                    <a:pt x="21" y="63"/>
                    <a:pt x="21" y="63"/>
                  </a:cubicBezTo>
                  <a:cubicBezTo>
                    <a:pt x="21" y="64"/>
                    <a:pt x="21" y="64"/>
                    <a:pt x="21" y="65"/>
                  </a:cubicBezTo>
                  <a:close/>
                </a:path>
              </a:pathLst>
            </a:custGeom>
            <a:solidFill>
              <a:srgbClr val="F2A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7" name="Freeform 3865"/>
            <p:cNvSpPr/>
            <p:nvPr/>
          </p:nvSpPr>
          <p:spPr bwMode="auto">
            <a:xfrm>
              <a:off x="6476" y="3315"/>
              <a:ext cx="30" cy="67"/>
            </a:xfrm>
            <a:custGeom>
              <a:avLst/>
              <a:gdLst>
                <a:gd name="T0" fmla="*/ 18 w 20"/>
                <a:gd name="T1" fmla="*/ 33 h 45"/>
                <a:gd name="T2" fmla="*/ 10 w 20"/>
                <a:gd name="T3" fmla="*/ 45 h 45"/>
                <a:gd name="T4" fmla="*/ 6 w 20"/>
                <a:gd name="T5" fmla="*/ 30 h 45"/>
                <a:gd name="T6" fmla="*/ 3 w 20"/>
                <a:gd name="T7" fmla="*/ 16 h 45"/>
                <a:gd name="T8" fmla="*/ 1 w 20"/>
                <a:gd name="T9" fmla="*/ 6 h 45"/>
                <a:gd name="T10" fmla="*/ 15 w 20"/>
                <a:gd name="T11" fmla="*/ 0 h 45"/>
                <a:gd name="T12" fmla="*/ 18 w 20"/>
                <a:gd name="T13" fmla="*/ 0 h 45"/>
                <a:gd name="T14" fmla="*/ 20 w 20"/>
                <a:gd name="T15" fmla="*/ 2 h 45"/>
                <a:gd name="T16" fmla="*/ 20 w 20"/>
                <a:gd name="T17" fmla="*/ 8 h 45"/>
                <a:gd name="T18" fmla="*/ 14 w 20"/>
                <a:gd name="T19" fmla="*/ 23 h 45"/>
                <a:gd name="T20" fmla="*/ 15 w 20"/>
                <a:gd name="T21" fmla="*/ 26 h 45"/>
                <a:gd name="T22" fmla="*/ 18 w 20"/>
                <a:gd name="T23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5">
                  <a:moveTo>
                    <a:pt x="18" y="33"/>
                  </a:moveTo>
                  <a:cubicBezTo>
                    <a:pt x="13" y="35"/>
                    <a:pt x="13" y="40"/>
                    <a:pt x="10" y="45"/>
                  </a:cubicBezTo>
                  <a:cubicBezTo>
                    <a:pt x="5" y="40"/>
                    <a:pt x="8" y="34"/>
                    <a:pt x="6" y="30"/>
                  </a:cubicBezTo>
                  <a:cubicBezTo>
                    <a:pt x="3" y="26"/>
                    <a:pt x="3" y="21"/>
                    <a:pt x="3" y="16"/>
                  </a:cubicBezTo>
                  <a:cubicBezTo>
                    <a:pt x="0" y="13"/>
                    <a:pt x="0" y="10"/>
                    <a:pt x="1" y="6"/>
                  </a:cubicBezTo>
                  <a:cubicBezTo>
                    <a:pt x="4" y="0"/>
                    <a:pt x="11" y="4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17" y="12"/>
                    <a:pt x="19" y="19"/>
                    <a:pt x="14" y="23"/>
                  </a:cubicBezTo>
                  <a:cubicBezTo>
                    <a:pt x="13" y="24"/>
                    <a:pt x="14" y="25"/>
                    <a:pt x="15" y="26"/>
                  </a:cubicBezTo>
                  <a:cubicBezTo>
                    <a:pt x="17" y="28"/>
                    <a:pt x="18" y="30"/>
                    <a:pt x="18" y="33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8" name="Freeform 3866"/>
            <p:cNvSpPr/>
            <p:nvPr/>
          </p:nvSpPr>
          <p:spPr bwMode="auto">
            <a:xfrm>
              <a:off x="6568" y="3283"/>
              <a:ext cx="37" cy="95"/>
            </a:xfrm>
            <a:custGeom>
              <a:avLst/>
              <a:gdLst>
                <a:gd name="T0" fmla="*/ 23 w 25"/>
                <a:gd name="T1" fmla="*/ 8 h 63"/>
                <a:gd name="T2" fmla="*/ 7 w 25"/>
                <a:gd name="T3" fmla="*/ 26 h 63"/>
                <a:gd name="T4" fmla="*/ 7 w 25"/>
                <a:gd name="T5" fmla="*/ 37 h 63"/>
                <a:gd name="T6" fmla="*/ 15 w 25"/>
                <a:gd name="T7" fmla="*/ 59 h 63"/>
                <a:gd name="T8" fmla="*/ 15 w 25"/>
                <a:gd name="T9" fmla="*/ 63 h 63"/>
                <a:gd name="T10" fmla="*/ 6 w 25"/>
                <a:gd name="T11" fmla="*/ 51 h 63"/>
                <a:gd name="T12" fmla="*/ 3 w 25"/>
                <a:gd name="T13" fmla="*/ 46 h 63"/>
                <a:gd name="T14" fmla="*/ 2 w 25"/>
                <a:gd name="T15" fmla="*/ 41 h 63"/>
                <a:gd name="T16" fmla="*/ 5 w 25"/>
                <a:gd name="T17" fmla="*/ 24 h 63"/>
                <a:gd name="T18" fmla="*/ 13 w 25"/>
                <a:gd name="T19" fmla="*/ 5 h 63"/>
                <a:gd name="T20" fmla="*/ 19 w 25"/>
                <a:gd name="T21" fmla="*/ 2 h 63"/>
                <a:gd name="T22" fmla="*/ 24 w 25"/>
                <a:gd name="T23" fmla="*/ 3 h 63"/>
                <a:gd name="T24" fmla="*/ 23 w 25"/>
                <a:gd name="T25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63">
                  <a:moveTo>
                    <a:pt x="23" y="8"/>
                  </a:moveTo>
                  <a:cubicBezTo>
                    <a:pt x="12" y="10"/>
                    <a:pt x="8" y="15"/>
                    <a:pt x="7" y="26"/>
                  </a:cubicBezTo>
                  <a:cubicBezTo>
                    <a:pt x="7" y="30"/>
                    <a:pt x="8" y="33"/>
                    <a:pt x="7" y="37"/>
                  </a:cubicBezTo>
                  <a:cubicBezTo>
                    <a:pt x="7" y="45"/>
                    <a:pt x="8" y="53"/>
                    <a:pt x="15" y="59"/>
                  </a:cubicBezTo>
                  <a:cubicBezTo>
                    <a:pt x="16" y="60"/>
                    <a:pt x="16" y="62"/>
                    <a:pt x="15" y="63"/>
                  </a:cubicBezTo>
                  <a:cubicBezTo>
                    <a:pt x="11" y="60"/>
                    <a:pt x="7" y="57"/>
                    <a:pt x="6" y="51"/>
                  </a:cubicBezTo>
                  <a:cubicBezTo>
                    <a:pt x="6" y="49"/>
                    <a:pt x="5" y="47"/>
                    <a:pt x="3" y="46"/>
                  </a:cubicBezTo>
                  <a:cubicBezTo>
                    <a:pt x="0" y="45"/>
                    <a:pt x="1" y="43"/>
                    <a:pt x="2" y="41"/>
                  </a:cubicBezTo>
                  <a:cubicBezTo>
                    <a:pt x="6" y="36"/>
                    <a:pt x="6" y="30"/>
                    <a:pt x="5" y="24"/>
                  </a:cubicBezTo>
                  <a:cubicBezTo>
                    <a:pt x="5" y="16"/>
                    <a:pt x="7" y="10"/>
                    <a:pt x="13" y="5"/>
                  </a:cubicBezTo>
                  <a:cubicBezTo>
                    <a:pt x="15" y="3"/>
                    <a:pt x="17" y="2"/>
                    <a:pt x="19" y="2"/>
                  </a:cubicBezTo>
                  <a:cubicBezTo>
                    <a:pt x="21" y="1"/>
                    <a:pt x="23" y="0"/>
                    <a:pt x="24" y="3"/>
                  </a:cubicBezTo>
                  <a:cubicBezTo>
                    <a:pt x="25" y="4"/>
                    <a:pt x="24" y="6"/>
                    <a:pt x="23" y="8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9" name="Freeform 3867"/>
            <p:cNvSpPr/>
            <p:nvPr/>
          </p:nvSpPr>
          <p:spPr bwMode="auto">
            <a:xfrm>
              <a:off x="6613" y="3462"/>
              <a:ext cx="19" cy="22"/>
            </a:xfrm>
            <a:custGeom>
              <a:avLst/>
              <a:gdLst>
                <a:gd name="T0" fmla="*/ 2 w 13"/>
                <a:gd name="T1" fmla="*/ 15 h 15"/>
                <a:gd name="T2" fmla="*/ 0 w 13"/>
                <a:gd name="T3" fmla="*/ 15 h 15"/>
                <a:gd name="T4" fmla="*/ 12 w 13"/>
                <a:gd name="T5" fmla="*/ 0 h 15"/>
                <a:gd name="T6" fmla="*/ 13 w 13"/>
                <a:gd name="T7" fmla="*/ 1 h 15"/>
                <a:gd name="T8" fmla="*/ 12 w 13"/>
                <a:gd name="T9" fmla="*/ 2 h 15"/>
                <a:gd name="T10" fmla="*/ 2 w 13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2" y="15"/>
                  </a:moveTo>
                  <a:cubicBezTo>
                    <a:pt x="2" y="15"/>
                    <a:pt x="1" y="15"/>
                    <a:pt x="0" y="15"/>
                  </a:cubicBezTo>
                  <a:cubicBezTo>
                    <a:pt x="4" y="10"/>
                    <a:pt x="6" y="4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7"/>
                    <a:pt x="6" y="11"/>
                    <a:pt x="2" y="15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0" name="Freeform 3868"/>
            <p:cNvSpPr/>
            <p:nvPr/>
          </p:nvSpPr>
          <p:spPr bwMode="auto">
            <a:xfrm>
              <a:off x="6631" y="3459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2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F5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1" name="Freeform 3869"/>
            <p:cNvSpPr/>
            <p:nvPr/>
          </p:nvSpPr>
          <p:spPr bwMode="auto">
            <a:xfrm>
              <a:off x="6503" y="336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2" name="Freeform 3870"/>
            <p:cNvSpPr/>
            <p:nvPr/>
          </p:nvSpPr>
          <p:spPr bwMode="auto">
            <a:xfrm>
              <a:off x="6602" y="338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3" name="Freeform 3871"/>
            <p:cNvSpPr/>
            <p:nvPr/>
          </p:nvSpPr>
          <p:spPr bwMode="auto">
            <a:xfrm>
              <a:off x="6611" y="3484"/>
              <a:ext cx="2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7B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4" name="Freeform 3872"/>
            <p:cNvSpPr/>
            <p:nvPr/>
          </p:nvSpPr>
          <p:spPr bwMode="auto">
            <a:xfrm>
              <a:off x="6457" y="3270"/>
              <a:ext cx="48" cy="60"/>
            </a:xfrm>
            <a:custGeom>
              <a:avLst/>
              <a:gdLst>
                <a:gd name="T0" fmla="*/ 28 w 32"/>
                <a:gd name="T1" fmla="*/ 30 h 40"/>
                <a:gd name="T2" fmla="*/ 24 w 32"/>
                <a:gd name="T3" fmla="*/ 35 h 40"/>
                <a:gd name="T4" fmla="*/ 16 w 32"/>
                <a:gd name="T5" fmla="*/ 34 h 40"/>
                <a:gd name="T6" fmla="*/ 14 w 32"/>
                <a:gd name="T7" fmla="*/ 33 h 40"/>
                <a:gd name="T8" fmla="*/ 11 w 32"/>
                <a:gd name="T9" fmla="*/ 27 h 40"/>
                <a:gd name="T10" fmla="*/ 7 w 32"/>
                <a:gd name="T11" fmla="*/ 18 h 40"/>
                <a:gd name="T12" fmla="*/ 3 w 32"/>
                <a:gd name="T13" fmla="*/ 3 h 40"/>
                <a:gd name="T14" fmla="*/ 29 w 32"/>
                <a:gd name="T15" fmla="*/ 12 h 40"/>
                <a:gd name="T16" fmla="*/ 30 w 32"/>
                <a:gd name="T17" fmla="*/ 19 h 40"/>
                <a:gd name="T18" fmla="*/ 25 w 32"/>
                <a:gd name="T19" fmla="*/ 25 h 40"/>
                <a:gd name="T20" fmla="*/ 28 w 32"/>
                <a:gd name="T21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0">
                  <a:moveTo>
                    <a:pt x="28" y="30"/>
                  </a:moveTo>
                  <a:cubicBezTo>
                    <a:pt x="27" y="32"/>
                    <a:pt x="26" y="33"/>
                    <a:pt x="24" y="35"/>
                  </a:cubicBezTo>
                  <a:cubicBezTo>
                    <a:pt x="21" y="40"/>
                    <a:pt x="21" y="40"/>
                    <a:pt x="16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1"/>
                    <a:pt x="12" y="29"/>
                    <a:pt x="11" y="27"/>
                  </a:cubicBezTo>
                  <a:cubicBezTo>
                    <a:pt x="10" y="24"/>
                    <a:pt x="8" y="21"/>
                    <a:pt x="7" y="18"/>
                  </a:cubicBezTo>
                  <a:cubicBezTo>
                    <a:pt x="6" y="13"/>
                    <a:pt x="0" y="9"/>
                    <a:pt x="3" y="3"/>
                  </a:cubicBezTo>
                  <a:cubicBezTo>
                    <a:pt x="13" y="0"/>
                    <a:pt x="21" y="5"/>
                    <a:pt x="29" y="12"/>
                  </a:cubicBezTo>
                  <a:cubicBezTo>
                    <a:pt x="32" y="14"/>
                    <a:pt x="32" y="17"/>
                    <a:pt x="30" y="19"/>
                  </a:cubicBezTo>
                  <a:cubicBezTo>
                    <a:pt x="28" y="21"/>
                    <a:pt x="26" y="23"/>
                    <a:pt x="25" y="25"/>
                  </a:cubicBezTo>
                  <a:cubicBezTo>
                    <a:pt x="23" y="27"/>
                    <a:pt x="24" y="29"/>
                    <a:pt x="28" y="30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5" name="Freeform 3873"/>
            <p:cNvSpPr/>
            <p:nvPr/>
          </p:nvSpPr>
          <p:spPr bwMode="auto">
            <a:xfrm>
              <a:off x="6410" y="3255"/>
              <a:ext cx="62" cy="51"/>
            </a:xfrm>
            <a:custGeom>
              <a:avLst/>
              <a:gdLst>
                <a:gd name="T0" fmla="*/ 34 w 41"/>
                <a:gd name="T1" fmla="*/ 13 h 34"/>
                <a:gd name="T2" fmla="*/ 41 w 41"/>
                <a:gd name="T3" fmla="*/ 27 h 34"/>
                <a:gd name="T4" fmla="*/ 29 w 41"/>
                <a:gd name="T5" fmla="*/ 34 h 34"/>
                <a:gd name="T6" fmla="*/ 22 w 41"/>
                <a:gd name="T7" fmla="*/ 27 h 34"/>
                <a:gd name="T8" fmla="*/ 23 w 41"/>
                <a:gd name="T9" fmla="*/ 21 h 34"/>
                <a:gd name="T10" fmla="*/ 4 w 41"/>
                <a:gd name="T11" fmla="*/ 6 h 34"/>
                <a:gd name="T12" fmla="*/ 0 w 41"/>
                <a:gd name="T13" fmla="*/ 3 h 34"/>
                <a:gd name="T14" fmla="*/ 5 w 41"/>
                <a:gd name="T15" fmla="*/ 0 h 34"/>
                <a:gd name="T16" fmla="*/ 16 w 41"/>
                <a:gd name="T17" fmla="*/ 2 h 34"/>
                <a:gd name="T18" fmla="*/ 24 w 41"/>
                <a:gd name="T19" fmla="*/ 6 h 34"/>
                <a:gd name="T20" fmla="*/ 26 w 41"/>
                <a:gd name="T21" fmla="*/ 8 h 34"/>
                <a:gd name="T22" fmla="*/ 34 w 41"/>
                <a:gd name="T2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4">
                  <a:moveTo>
                    <a:pt x="34" y="13"/>
                  </a:moveTo>
                  <a:cubicBezTo>
                    <a:pt x="36" y="18"/>
                    <a:pt x="40" y="21"/>
                    <a:pt x="41" y="27"/>
                  </a:cubicBezTo>
                  <a:cubicBezTo>
                    <a:pt x="34" y="24"/>
                    <a:pt x="34" y="33"/>
                    <a:pt x="29" y="34"/>
                  </a:cubicBezTo>
                  <a:cubicBezTo>
                    <a:pt x="25" y="34"/>
                    <a:pt x="21" y="32"/>
                    <a:pt x="22" y="27"/>
                  </a:cubicBezTo>
                  <a:cubicBezTo>
                    <a:pt x="26" y="26"/>
                    <a:pt x="26" y="23"/>
                    <a:pt x="23" y="21"/>
                  </a:cubicBezTo>
                  <a:cubicBezTo>
                    <a:pt x="17" y="16"/>
                    <a:pt x="11" y="10"/>
                    <a:pt x="4" y="6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9" y="0"/>
                    <a:pt x="13" y="0"/>
                    <a:pt x="16" y="2"/>
                  </a:cubicBezTo>
                  <a:cubicBezTo>
                    <a:pt x="19" y="4"/>
                    <a:pt x="21" y="5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9" y="9"/>
                    <a:pt x="31" y="11"/>
                    <a:pt x="34" y="13"/>
                  </a:cubicBezTo>
                  <a:close/>
                </a:path>
              </a:pathLst>
            </a:custGeom>
            <a:solidFill>
              <a:srgbClr val="F8B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6" name="Freeform 3874"/>
            <p:cNvSpPr/>
            <p:nvPr/>
          </p:nvSpPr>
          <p:spPr bwMode="auto">
            <a:xfrm>
              <a:off x="6503" y="331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7" name="Freeform 3875"/>
            <p:cNvSpPr/>
            <p:nvPr/>
          </p:nvSpPr>
          <p:spPr bwMode="auto">
            <a:xfrm>
              <a:off x="7135" y="4081"/>
              <a:ext cx="25" cy="6"/>
            </a:xfrm>
            <a:custGeom>
              <a:avLst/>
              <a:gdLst>
                <a:gd name="T0" fmla="*/ 0 w 17"/>
                <a:gd name="T1" fmla="*/ 2 h 4"/>
                <a:gd name="T2" fmla="*/ 17 w 17"/>
                <a:gd name="T3" fmla="*/ 4 h 4"/>
                <a:gd name="T4" fmla="*/ 0 w 17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4">
                  <a:moveTo>
                    <a:pt x="0" y="2"/>
                  </a:moveTo>
                  <a:cubicBezTo>
                    <a:pt x="6" y="2"/>
                    <a:pt x="12" y="0"/>
                    <a:pt x="17" y="4"/>
                  </a:cubicBezTo>
                  <a:cubicBezTo>
                    <a:pt x="11" y="3"/>
                    <a:pt x="5" y="4"/>
                    <a:pt x="0" y="2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8" name="Freeform 3876"/>
            <p:cNvSpPr/>
            <p:nvPr/>
          </p:nvSpPr>
          <p:spPr bwMode="auto">
            <a:xfrm>
              <a:off x="7148" y="4094"/>
              <a:ext cx="9" cy="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2"/>
                    <a:pt x="2" y="2"/>
                    <a:pt x="0" y="2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7C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9" name="Freeform 3877"/>
            <p:cNvSpPr/>
            <p:nvPr/>
          </p:nvSpPr>
          <p:spPr bwMode="auto">
            <a:xfrm>
              <a:off x="7211" y="4061"/>
              <a:ext cx="30" cy="17"/>
            </a:xfrm>
            <a:custGeom>
              <a:avLst/>
              <a:gdLst>
                <a:gd name="T0" fmla="*/ 3 w 20"/>
                <a:gd name="T1" fmla="*/ 11 h 11"/>
                <a:gd name="T2" fmla="*/ 7 w 20"/>
                <a:gd name="T3" fmla="*/ 3 h 11"/>
                <a:gd name="T4" fmla="*/ 19 w 20"/>
                <a:gd name="T5" fmla="*/ 2 h 11"/>
                <a:gd name="T6" fmla="*/ 20 w 20"/>
                <a:gd name="T7" fmla="*/ 3 h 11"/>
                <a:gd name="T8" fmla="*/ 12 w 20"/>
                <a:gd name="T9" fmla="*/ 11 h 11"/>
                <a:gd name="T10" fmla="*/ 3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3" y="11"/>
                  </a:moveTo>
                  <a:cubicBezTo>
                    <a:pt x="0" y="6"/>
                    <a:pt x="5" y="5"/>
                    <a:pt x="7" y="3"/>
                  </a:cubicBezTo>
                  <a:cubicBezTo>
                    <a:pt x="11" y="2"/>
                    <a:pt x="15" y="0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8"/>
                    <a:pt x="15" y="9"/>
                    <a:pt x="12" y="11"/>
                  </a:cubicBezTo>
                  <a:cubicBezTo>
                    <a:pt x="9" y="11"/>
                    <a:pt x="6" y="11"/>
                    <a:pt x="3" y="11"/>
                  </a:cubicBezTo>
                  <a:close/>
                </a:path>
              </a:pathLst>
            </a:custGeom>
            <a:solidFill>
              <a:srgbClr val="BA8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0" name="Freeform 3878"/>
            <p:cNvSpPr/>
            <p:nvPr/>
          </p:nvSpPr>
          <p:spPr bwMode="auto">
            <a:xfrm>
              <a:off x="7387" y="3486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1" name="Freeform 3879"/>
            <p:cNvSpPr/>
            <p:nvPr/>
          </p:nvSpPr>
          <p:spPr bwMode="auto">
            <a:xfrm>
              <a:off x="7429" y="3493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9D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2" name="Freeform 3880"/>
            <p:cNvSpPr/>
            <p:nvPr/>
          </p:nvSpPr>
          <p:spPr bwMode="auto">
            <a:xfrm>
              <a:off x="7117" y="3732"/>
              <a:ext cx="27" cy="49"/>
            </a:xfrm>
            <a:custGeom>
              <a:avLst/>
              <a:gdLst>
                <a:gd name="T0" fmla="*/ 0 w 18"/>
                <a:gd name="T1" fmla="*/ 4 h 33"/>
                <a:gd name="T2" fmla="*/ 1 w 18"/>
                <a:gd name="T3" fmla="*/ 3 h 33"/>
                <a:gd name="T4" fmla="*/ 2 w 18"/>
                <a:gd name="T5" fmla="*/ 1 h 33"/>
                <a:gd name="T6" fmla="*/ 12 w 18"/>
                <a:gd name="T7" fmla="*/ 6 h 33"/>
                <a:gd name="T8" fmla="*/ 14 w 18"/>
                <a:gd name="T9" fmla="*/ 31 h 33"/>
                <a:gd name="T10" fmla="*/ 12 w 18"/>
                <a:gd name="T11" fmla="*/ 33 h 33"/>
                <a:gd name="T12" fmla="*/ 1 w 18"/>
                <a:gd name="T13" fmla="*/ 20 h 33"/>
                <a:gd name="T14" fmla="*/ 0 w 18"/>
                <a:gd name="T15" fmla="*/ 18 h 33"/>
                <a:gd name="T16" fmla="*/ 0 w 18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3">
                  <a:moveTo>
                    <a:pt x="0" y="4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7" y="0"/>
                    <a:pt x="9" y="3"/>
                    <a:pt x="12" y="6"/>
                  </a:cubicBezTo>
                  <a:cubicBezTo>
                    <a:pt x="15" y="14"/>
                    <a:pt x="18" y="23"/>
                    <a:pt x="14" y="31"/>
                  </a:cubicBezTo>
                  <a:cubicBezTo>
                    <a:pt x="13" y="32"/>
                    <a:pt x="13" y="33"/>
                    <a:pt x="12" y="33"/>
                  </a:cubicBezTo>
                  <a:cubicBezTo>
                    <a:pt x="4" y="32"/>
                    <a:pt x="4" y="24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3"/>
                    <a:pt x="0" y="9"/>
                    <a:pt x="0" y="4"/>
                  </a:cubicBezTo>
                  <a:close/>
                </a:path>
              </a:pathLst>
            </a:custGeom>
            <a:solidFill>
              <a:srgbClr val="C7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3" name="Freeform 3881"/>
            <p:cNvSpPr/>
            <p:nvPr/>
          </p:nvSpPr>
          <p:spPr bwMode="auto">
            <a:xfrm>
              <a:off x="7214" y="3816"/>
              <a:ext cx="18" cy="34"/>
            </a:xfrm>
            <a:custGeom>
              <a:avLst/>
              <a:gdLst>
                <a:gd name="T0" fmla="*/ 12 w 12"/>
                <a:gd name="T1" fmla="*/ 4 h 23"/>
                <a:gd name="T2" fmla="*/ 12 w 12"/>
                <a:gd name="T3" fmla="*/ 21 h 23"/>
                <a:gd name="T4" fmla="*/ 12 w 12"/>
                <a:gd name="T5" fmla="*/ 21 h 23"/>
                <a:gd name="T6" fmla="*/ 9 w 12"/>
                <a:gd name="T7" fmla="*/ 21 h 23"/>
                <a:gd name="T8" fmla="*/ 7 w 12"/>
                <a:gd name="T9" fmla="*/ 17 h 23"/>
                <a:gd name="T10" fmla="*/ 9 w 12"/>
                <a:gd name="T11" fmla="*/ 0 h 23"/>
                <a:gd name="T12" fmla="*/ 8 w 12"/>
                <a:gd name="T13" fmla="*/ 0 h 23"/>
                <a:gd name="T14" fmla="*/ 12 w 12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3">
                  <a:moveTo>
                    <a:pt x="12" y="4"/>
                  </a:moveTo>
                  <a:cubicBezTo>
                    <a:pt x="12" y="10"/>
                    <a:pt x="12" y="16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2"/>
                    <a:pt x="10" y="23"/>
                    <a:pt x="9" y="21"/>
                  </a:cubicBezTo>
                  <a:cubicBezTo>
                    <a:pt x="8" y="20"/>
                    <a:pt x="7" y="19"/>
                    <a:pt x="7" y="17"/>
                  </a:cubicBezTo>
                  <a:cubicBezTo>
                    <a:pt x="0" y="7"/>
                    <a:pt x="1" y="3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B2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4" name="Freeform 3882"/>
            <p:cNvSpPr/>
            <p:nvPr/>
          </p:nvSpPr>
          <p:spPr bwMode="auto">
            <a:xfrm>
              <a:off x="7213" y="3805"/>
              <a:ext cx="15" cy="36"/>
            </a:xfrm>
            <a:custGeom>
              <a:avLst/>
              <a:gdLst>
                <a:gd name="T0" fmla="*/ 10 w 10"/>
                <a:gd name="T1" fmla="*/ 7 h 24"/>
                <a:gd name="T2" fmla="*/ 8 w 10"/>
                <a:gd name="T3" fmla="*/ 24 h 24"/>
                <a:gd name="T4" fmla="*/ 0 w 10"/>
                <a:gd name="T5" fmla="*/ 13 h 24"/>
                <a:gd name="T6" fmla="*/ 0 w 10"/>
                <a:gd name="T7" fmla="*/ 9 h 24"/>
                <a:gd name="T8" fmla="*/ 2 w 10"/>
                <a:gd name="T9" fmla="*/ 2 h 24"/>
                <a:gd name="T10" fmla="*/ 10 w 10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10" y="7"/>
                  </a:moveTo>
                  <a:cubicBezTo>
                    <a:pt x="3" y="12"/>
                    <a:pt x="6" y="18"/>
                    <a:pt x="8" y="24"/>
                  </a:cubicBezTo>
                  <a:cubicBezTo>
                    <a:pt x="2" y="22"/>
                    <a:pt x="2" y="17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2" y="7"/>
                    <a:pt x="0" y="4"/>
                    <a:pt x="2" y="2"/>
                  </a:cubicBezTo>
                  <a:cubicBezTo>
                    <a:pt x="8" y="0"/>
                    <a:pt x="8" y="0"/>
                    <a:pt x="10" y="7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5" name="Freeform 3883"/>
            <p:cNvSpPr/>
            <p:nvPr/>
          </p:nvSpPr>
          <p:spPr bwMode="auto">
            <a:xfrm>
              <a:off x="7228" y="3847"/>
              <a:ext cx="4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6" name="Freeform 3884"/>
            <p:cNvSpPr/>
            <p:nvPr/>
          </p:nvSpPr>
          <p:spPr bwMode="auto">
            <a:xfrm>
              <a:off x="7042" y="3775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B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7" name="Freeform 3885"/>
            <p:cNvSpPr/>
            <p:nvPr/>
          </p:nvSpPr>
          <p:spPr bwMode="auto">
            <a:xfrm>
              <a:off x="7070" y="3789"/>
              <a:ext cx="26" cy="42"/>
            </a:xfrm>
            <a:custGeom>
              <a:avLst/>
              <a:gdLst>
                <a:gd name="T0" fmla="*/ 16 w 17"/>
                <a:gd name="T1" fmla="*/ 9 h 28"/>
                <a:gd name="T2" fmla="*/ 17 w 17"/>
                <a:gd name="T3" fmla="*/ 22 h 28"/>
                <a:gd name="T4" fmla="*/ 16 w 17"/>
                <a:gd name="T5" fmla="*/ 25 h 28"/>
                <a:gd name="T6" fmla="*/ 9 w 17"/>
                <a:gd name="T7" fmla="*/ 27 h 28"/>
                <a:gd name="T8" fmla="*/ 6 w 17"/>
                <a:gd name="T9" fmla="*/ 26 h 28"/>
                <a:gd name="T10" fmla="*/ 4 w 17"/>
                <a:gd name="T11" fmla="*/ 24 h 28"/>
                <a:gd name="T12" fmla="*/ 1 w 17"/>
                <a:gd name="T13" fmla="*/ 12 h 28"/>
                <a:gd name="T14" fmla="*/ 1 w 17"/>
                <a:gd name="T15" fmla="*/ 9 h 28"/>
                <a:gd name="T16" fmla="*/ 1 w 17"/>
                <a:gd name="T17" fmla="*/ 5 h 28"/>
                <a:gd name="T18" fmla="*/ 14 w 17"/>
                <a:gd name="T19" fmla="*/ 5 h 28"/>
                <a:gd name="T20" fmla="*/ 16 w 17"/>
                <a:gd name="T2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8">
                  <a:moveTo>
                    <a:pt x="16" y="9"/>
                  </a:moveTo>
                  <a:cubicBezTo>
                    <a:pt x="16" y="13"/>
                    <a:pt x="16" y="18"/>
                    <a:pt x="17" y="22"/>
                  </a:cubicBezTo>
                  <a:cubicBezTo>
                    <a:pt x="17" y="23"/>
                    <a:pt x="17" y="24"/>
                    <a:pt x="16" y="25"/>
                  </a:cubicBezTo>
                  <a:cubicBezTo>
                    <a:pt x="14" y="28"/>
                    <a:pt x="12" y="28"/>
                    <a:pt x="9" y="27"/>
                  </a:cubicBezTo>
                  <a:cubicBezTo>
                    <a:pt x="8" y="27"/>
                    <a:pt x="7" y="26"/>
                    <a:pt x="6" y="26"/>
                  </a:cubicBezTo>
                  <a:cubicBezTo>
                    <a:pt x="5" y="25"/>
                    <a:pt x="5" y="25"/>
                    <a:pt x="4" y="24"/>
                  </a:cubicBezTo>
                  <a:cubicBezTo>
                    <a:pt x="1" y="21"/>
                    <a:pt x="1" y="16"/>
                    <a:pt x="1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6" y="0"/>
                    <a:pt x="6" y="0"/>
                    <a:pt x="14" y="5"/>
                  </a:cubicBezTo>
                  <a:cubicBezTo>
                    <a:pt x="15" y="6"/>
                    <a:pt x="15" y="8"/>
                    <a:pt x="16" y="9"/>
                  </a:cubicBezTo>
                  <a:close/>
                </a:path>
              </a:pathLst>
            </a:custGeom>
            <a:solidFill>
              <a:srgbClr val="C8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8" name="Freeform 3886"/>
            <p:cNvSpPr/>
            <p:nvPr/>
          </p:nvSpPr>
          <p:spPr bwMode="auto">
            <a:xfrm>
              <a:off x="7060" y="3807"/>
              <a:ext cx="25" cy="30"/>
            </a:xfrm>
            <a:custGeom>
              <a:avLst/>
              <a:gdLst>
                <a:gd name="T0" fmla="*/ 8 w 17"/>
                <a:gd name="T1" fmla="*/ 0 h 20"/>
                <a:gd name="T2" fmla="*/ 13 w 17"/>
                <a:gd name="T3" fmla="*/ 10 h 20"/>
                <a:gd name="T4" fmla="*/ 15 w 17"/>
                <a:gd name="T5" fmla="*/ 12 h 20"/>
                <a:gd name="T6" fmla="*/ 15 w 17"/>
                <a:gd name="T7" fmla="*/ 12 h 20"/>
                <a:gd name="T8" fmla="*/ 8 w 17"/>
                <a:gd name="T9" fmla="*/ 18 h 20"/>
                <a:gd name="T10" fmla="*/ 8 w 17"/>
                <a:gd name="T11" fmla="*/ 18 h 20"/>
                <a:gd name="T12" fmla="*/ 6 w 17"/>
                <a:gd name="T13" fmla="*/ 16 h 20"/>
                <a:gd name="T14" fmla="*/ 0 w 17"/>
                <a:gd name="T15" fmla="*/ 4 h 20"/>
                <a:gd name="T16" fmla="*/ 8 w 17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0">
                  <a:moveTo>
                    <a:pt x="8" y="0"/>
                  </a:moveTo>
                  <a:cubicBezTo>
                    <a:pt x="10" y="4"/>
                    <a:pt x="12" y="7"/>
                    <a:pt x="13" y="10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9"/>
                    <a:pt x="13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4" y="12"/>
                    <a:pt x="1" y="9"/>
                    <a:pt x="0" y="4"/>
                  </a:cubicBezTo>
                  <a:cubicBezTo>
                    <a:pt x="3" y="4"/>
                    <a:pt x="6" y="3"/>
                    <a:pt x="8" y="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9" name="Freeform 3887"/>
            <p:cNvSpPr/>
            <p:nvPr/>
          </p:nvSpPr>
          <p:spPr bwMode="auto">
            <a:xfrm>
              <a:off x="7069" y="3796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0" name="Freeform 3888"/>
            <p:cNvSpPr/>
            <p:nvPr/>
          </p:nvSpPr>
          <p:spPr bwMode="auto">
            <a:xfrm>
              <a:off x="7091" y="3796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1" name="Freeform 3889"/>
            <p:cNvSpPr/>
            <p:nvPr/>
          </p:nvSpPr>
          <p:spPr bwMode="auto">
            <a:xfrm>
              <a:off x="7057" y="3808"/>
              <a:ext cx="3" cy="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6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2" name="Freeform 3890"/>
            <p:cNvSpPr/>
            <p:nvPr/>
          </p:nvSpPr>
          <p:spPr bwMode="auto">
            <a:xfrm>
              <a:off x="7090" y="3822"/>
              <a:ext cx="49" cy="67"/>
            </a:xfrm>
            <a:custGeom>
              <a:avLst/>
              <a:gdLst>
                <a:gd name="T0" fmla="*/ 3 w 33"/>
                <a:gd name="T1" fmla="*/ 2 h 45"/>
                <a:gd name="T2" fmla="*/ 4 w 33"/>
                <a:gd name="T3" fmla="*/ 0 h 45"/>
                <a:gd name="T4" fmla="*/ 11 w 33"/>
                <a:gd name="T5" fmla="*/ 6 h 45"/>
                <a:gd name="T6" fmla="*/ 23 w 33"/>
                <a:gd name="T7" fmla="*/ 18 h 45"/>
                <a:gd name="T8" fmla="*/ 31 w 33"/>
                <a:gd name="T9" fmla="*/ 32 h 45"/>
                <a:gd name="T10" fmla="*/ 32 w 33"/>
                <a:gd name="T11" fmla="*/ 39 h 45"/>
                <a:gd name="T12" fmla="*/ 29 w 33"/>
                <a:gd name="T13" fmla="*/ 42 h 45"/>
                <a:gd name="T14" fmla="*/ 18 w 33"/>
                <a:gd name="T15" fmla="*/ 36 h 45"/>
                <a:gd name="T16" fmla="*/ 4 w 33"/>
                <a:gd name="T17" fmla="*/ 14 h 45"/>
                <a:gd name="T18" fmla="*/ 3 w 33"/>
                <a:gd name="T1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5">
                  <a:moveTo>
                    <a:pt x="3" y="2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6" y="2"/>
                    <a:pt x="8" y="4"/>
                    <a:pt x="11" y="6"/>
                  </a:cubicBezTo>
                  <a:cubicBezTo>
                    <a:pt x="18" y="6"/>
                    <a:pt x="20" y="13"/>
                    <a:pt x="23" y="18"/>
                  </a:cubicBezTo>
                  <a:cubicBezTo>
                    <a:pt x="25" y="22"/>
                    <a:pt x="28" y="27"/>
                    <a:pt x="31" y="32"/>
                  </a:cubicBezTo>
                  <a:cubicBezTo>
                    <a:pt x="32" y="34"/>
                    <a:pt x="33" y="36"/>
                    <a:pt x="32" y="39"/>
                  </a:cubicBezTo>
                  <a:cubicBezTo>
                    <a:pt x="32" y="40"/>
                    <a:pt x="31" y="41"/>
                    <a:pt x="29" y="42"/>
                  </a:cubicBezTo>
                  <a:cubicBezTo>
                    <a:pt x="22" y="45"/>
                    <a:pt x="21" y="40"/>
                    <a:pt x="18" y="36"/>
                  </a:cubicBezTo>
                  <a:cubicBezTo>
                    <a:pt x="13" y="29"/>
                    <a:pt x="9" y="21"/>
                    <a:pt x="4" y="14"/>
                  </a:cubicBezTo>
                  <a:cubicBezTo>
                    <a:pt x="1" y="10"/>
                    <a:pt x="0" y="6"/>
                    <a:pt x="3" y="2"/>
                  </a:cubicBezTo>
                  <a:close/>
                </a:path>
              </a:pathLst>
            </a:custGeom>
            <a:solidFill>
              <a:srgbClr val="F9F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3" name="Freeform 3891"/>
            <p:cNvSpPr/>
            <p:nvPr/>
          </p:nvSpPr>
          <p:spPr bwMode="auto">
            <a:xfrm>
              <a:off x="7106" y="3819"/>
              <a:ext cx="30" cy="52"/>
            </a:xfrm>
            <a:custGeom>
              <a:avLst/>
              <a:gdLst>
                <a:gd name="T0" fmla="*/ 17 w 20"/>
                <a:gd name="T1" fmla="*/ 35 h 35"/>
                <a:gd name="T2" fmla="*/ 0 w 20"/>
                <a:gd name="T3" fmla="*/ 8 h 35"/>
                <a:gd name="T4" fmla="*/ 6 w 20"/>
                <a:gd name="T5" fmla="*/ 0 h 35"/>
                <a:gd name="T6" fmla="*/ 15 w 20"/>
                <a:gd name="T7" fmla="*/ 12 h 35"/>
                <a:gd name="T8" fmla="*/ 17 w 20"/>
                <a:gd name="T9" fmla="*/ 19 h 35"/>
                <a:gd name="T10" fmla="*/ 19 w 20"/>
                <a:gd name="T11" fmla="*/ 24 h 35"/>
                <a:gd name="T12" fmla="*/ 20 w 20"/>
                <a:gd name="T13" fmla="*/ 27 h 35"/>
                <a:gd name="T14" fmla="*/ 17 w 20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5">
                  <a:moveTo>
                    <a:pt x="17" y="35"/>
                  </a:moveTo>
                  <a:cubicBezTo>
                    <a:pt x="11" y="26"/>
                    <a:pt x="6" y="17"/>
                    <a:pt x="0" y="8"/>
                  </a:cubicBezTo>
                  <a:cubicBezTo>
                    <a:pt x="1" y="5"/>
                    <a:pt x="5" y="4"/>
                    <a:pt x="6" y="0"/>
                  </a:cubicBezTo>
                  <a:cubicBezTo>
                    <a:pt x="8" y="4"/>
                    <a:pt x="10" y="9"/>
                    <a:pt x="15" y="12"/>
                  </a:cubicBezTo>
                  <a:cubicBezTo>
                    <a:pt x="16" y="14"/>
                    <a:pt x="17" y="17"/>
                    <a:pt x="17" y="19"/>
                  </a:cubicBezTo>
                  <a:cubicBezTo>
                    <a:pt x="18" y="21"/>
                    <a:pt x="19" y="22"/>
                    <a:pt x="19" y="24"/>
                  </a:cubicBezTo>
                  <a:cubicBezTo>
                    <a:pt x="19" y="25"/>
                    <a:pt x="19" y="26"/>
                    <a:pt x="20" y="27"/>
                  </a:cubicBezTo>
                  <a:cubicBezTo>
                    <a:pt x="20" y="30"/>
                    <a:pt x="20" y="33"/>
                    <a:pt x="17" y="35"/>
                  </a:cubicBezTo>
                  <a:close/>
                </a:path>
              </a:pathLst>
            </a:custGeom>
            <a:solidFill>
              <a:srgbClr val="EFD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4" name="Freeform 3892"/>
            <p:cNvSpPr/>
            <p:nvPr/>
          </p:nvSpPr>
          <p:spPr bwMode="auto">
            <a:xfrm>
              <a:off x="7132" y="3847"/>
              <a:ext cx="15" cy="30"/>
            </a:xfrm>
            <a:custGeom>
              <a:avLst/>
              <a:gdLst>
                <a:gd name="T0" fmla="*/ 0 w 10"/>
                <a:gd name="T1" fmla="*/ 4 h 20"/>
                <a:gd name="T2" fmla="*/ 0 w 10"/>
                <a:gd name="T3" fmla="*/ 0 h 20"/>
                <a:gd name="T4" fmla="*/ 10 w 10"/>
                <a:gd name="T5" fmla="*/ 18 h 20"/>
                <a:gd name="T6" fmla="*/ 9 w 10"/>
                <a:gd name="T7" fmla="*/ 19 h 20"/>
                <a:gd name="T8" fmla="*/ 1 w 10"/>
                <a:gd name="T9" fmla="*/ 8 h 20"/>
                <a:gd name="T10" fmla="*/ 0 w 10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6" y="5"/>
                    <a:pt x="8" y="11"/>
                    <a:pt x="10" y="18"/>
                  </a:cubicBezTo>
                  <a:cubicBezTo>
                    <a:pt x="10" y="18"/>
                    <a:pt x="10" y="19"/>
                    <a:pt x="9" y="19"/>
                  </a:cubicBezTo>
                  <a:cubicBezTo>
                    <a:pt x="1" y="20"/>
                    <a:pt x="1" y="14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C9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5" name="Freeform 3893"/>
            <p:cNvSpPr/>
            <p:nvPr/>
          </p:nvSpPr>
          <p:spPr bwMode="auto">
            <a:xfrm>
              <a:off x="7213" y="3808"/>
              <a:ext cx="3" cy="11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2" y="5"/>
                    <a:pt x="0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E7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6" name="Freeform 3894"/>
            <p:cNvSpPr/>
            <p:nvPr/>
          </p:nvSpPr>
          <p:spPr bwMode="auto">
            <a:xfrm>
              <a:off x="7226" y="3816"/>
              <a:ext cx="6" cy="6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1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C6B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7" name="Freeform 3895"/>
            <p:cNvSpPr/>
            <p:nvPr/>
          </p:nvSpPr>
          <p:spPr bwMode="auto">
            <a:xfrm>
              <a:off x="7132" y="3855"/>
              <a:ext cx="34" cy="78"/>
            </a:xfrm>
            <a:custGeom>
              <a:avLst/>
              <a:gdLst>
                <a:gd name="T0" fmla="*/ 2 w 23"/>
                <a:gd name="T1" fmla="*/ 1 h 52"/>
                <a:gd name="T2" fmla="*/ 9 w 23"/>
                <a:gd name="T3" fmla="*/ 14 h 52"/>
                <a:gd name="T4" fmla="*/ 23 w 23"/>
                <a:gd name="T5" fmla="*/ 45 h 52"/>
                <a:gd name="T6" fmla="*/ 21 w 23"/>
                <a:gd name="T7" fmla="*/ 51 h 52"/>
                <a:gd name="T8" fmla="*/ 14 w 23"/>
                <a:gd name="T9" fmla="*/ 45 h 52"/>
                <a:gd name="T10" fmla="*/ 8 w 23"/>
                <a:gd name="T11" fmla="*/ 35 h 52"/>
                <a:gd name="T12" fmla="*/ 2 w 23"/>
                <a:gd name="T13" fmla="*/ 17 h 52"/>
                <a:gd name="T14" fmla="*/ 0 w 23"/>
                <a:gd name="T15" fmla="*/ 11 h 52"/>
                <a:gd name="T16" fmla="*/ 0 w 23"/>
                <a:gd name="T17" fmla="*/ 1 h 52"/>
                <a:gd name="T18" fmla="*/ 2 w 23"/>
                <a:gd name="T1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2">
                  <a:moveTo>
                    <a:pt x="2" y="1"/>
                  </a:moveTo>
                  <a:cubicBezTo>
                    <a:pt x="1" y="7"/>
                    <a:pt x="4" y="12"/>
                    <a:pt x="9" y="14"/>
                  </a:cubicBezTo>
                  <a:cubicBezTo>
                    <a:pt x="14" y="25"/>
                    <a:pt x="19" y="35"/>
                    <a:pt x="23" y="45"/>
                  </a:cubicBezTo>
                  <a:cubicBezTo>
                    <a:pt x="21" y="47"/>
                    <a:pt x="21" y="49"/>
                    <a:pt x="21" y="51"/>
                  </a:cubicBezTo>
                  <a:cubicBezTo>
                    <a:pt x="16" y="52"/>
                    <a:pt x="15" y="48"/>
                    <a:pt x="14" y="45"/>
                  </a:cubicBezTo>
                  <a:cubicBezTo>
                    <a:pt x="12" y="42"/>
                    <a:pt x="11" y="38"/>
                    <a:pt x="8" y="35"/>
                  </a:cubicBezTo>
                  <a:cubicBezTo>
                    <a:pt x="6" y="29"/>
                    <a:pt x="5" y="23"/>
                    <a:pt x="2" y="17"/>
                  </a:cubicBezTo>
                  <a:cubicBezTo>
                    <a:pt x="1" y="15"/>
                    <a:pt x="1" y="13"/>
                    <a:pt x="0" y="11"/>
                  </a:cubicBezTo>
                  <a:cubicBezTo>
                    <a:pt x="0" y="8"/>
                    <a:pt x="0" y="4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E5B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8" name="Freeform 3896"/>
            <p:cNvSpPr/>
            <p:nvPr/>
          </p:nvSpPr>
          <p:spPr bwMode="auto">
            <a:xfrm>
              <a:off x="7163" y="3945"/>
              <a:ext cx="24" cy="33"/>
            </a:xfrm>
            <a:custGeom>
              <a:avLst/>
              <a:gdLst>
                <a:gd name="T0" fmla="*/ 14 w 16"/>
                <a:gd name="T1" fmla="*/ 22 h 22"/>
                <a:gd name="T2" fmla="*/ 0 w 16"/>
                <a:gd name="T3" fmla="*/ 6 h 22"/>
                <a:gd name="T4" fmla="*/ 1 w 16"/>
                <a:gd name="T5" fmla="*/ 3 h 22"/>
                <a:gd name="T6" fmla="*/ 2 w 16"/>
                <a:gd name="T7" fmla="*/ 3 h 22"/>
                <a:gd name="T8" fmla="*/ 9 w 16"/>
                <a:gd name="T9" fmla="*/ 3 h 22"/>
                <a:gd name="T10" fmla="*/ 14 w 16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cubicBezTo>
                    <a:pt x="9" y="17"/>
                    <a:pt x="4" y="12"/>
                    <a:pt x="0" y="6"/>
                  </a:cubicBezTo>
                  <a:cubicBezTo>
                    <a:pt x="1" y="6"/>
                    <a:pt x="1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9" y="3"/>
                  </a:cubicBezTo>
                  <a:cubicBezTo>
                    <a:pt x="12" y="9"/>
                    <a:pt x="16" y="15"/>
                    <a:pt x="14" y="22"/>
                  </a:cubicBezTo>
                  <a:close/>
                </a:path>
              </a:pathLst>
            </a:custGeom>
            <a:solidFill>
              <a:srgbClr val="AF9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9" name="Freeform 3897"/>
            <p:cNvSpPr/>
            <p:nvPr/>
          </p:nvSpPr>
          <p:spPr bwMode="auto">
            <a:xfrm>
              <a:off x="7139" y="3907"/>
              <a:ext cx="27" cy="45"/>
            </a:xfrm>
            <a:custGeom>
              <a:avLst/>
              <a:gdLst>
                <a:gd name="T0" fmla="*/ 16 w 18"/>
                <a:gd name="T1" fmla="*/ 30 h 30"/>
                <a:gd name="T2" fmla="*/ 12 w 18"/>
                <a:gd name="T3" fmla="*/ 26 h 30"/>
                <a:gd name="T4" fmla="*/ 6 w 18"/>
                <a:gd name="T5" fmla="*/ 17 h 30"/>
                <a:gd name="T6" fmla="*/ 1 w 18"/>
                <a:gd name="T7" fmla="*/ 3 h 30"/>
                <a:gd name="T8" fmla="*/ 2 w 18"/>
                <a:gd name="T9" fmla="*/ 0 h 30"/>
                <a:gd name="T10" fmla="*/ 5 w 18"/>
                <a:gd name="T11" fmla="*/ 0 h 30"/>
                <a:gd name="T12" fmla="*/ 16 w 18"/>
                <a:gd name="T13" fmla="*/ 20 h 30"/>
                <a:gd name="T14" fmla="*/ 16 w 18"/>
                <a:gd name="T15" fmla="*/ 20 h 30"/>
                <a:gd name="T16" fmla="*/ 18 w 18"/>
                <a:gd name="T17" fmla="*/ 24 h 30"/>
                <a:gd name="T18" fmla="*/ 18 w 18"/>
                <a:gd name="T19" fmla="*/ 28 h 30"/>
                <a:gd name="T20" fmla="*/ 18 w 18"/>
                <a:gd name="T21" fmla="*/ 28 h 30"/>
                <a:gd name="T22" fmla="*/ 16 w 18"/>
                <a:gd name="T2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0">
                  <a:moveTo>
                    <a:pt x="16" y="30"/>
                  </a:moveTo>
                  <a:cubicBezTo>
                    <a:pt x="14" y="29"/>
                    <a:pt x="13" y="27"/>
                    <a:pt x="12" y="26"/>
                  </a:cubicBezTo>
                  <a:cubicBezTo>
                    <a:pt x="10" y="23"/>
                    <a:pt x="8" y="20"/>
                    <a:pt x="6" y="17"/>
                  </a:cubicBezTo>
                  <a:cubicBezTo>
                    <a:pt x="3" y="12"/>
                    <a:pt x="0" y="8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1" y="5"/>
                    <a:pt x="11" y="14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7" y="23"/>
                    <a:pt x="18" y="24"/>
                  </a:cubicBezTo>
                  <a:cubicBezTo>
                    <a:pt x="18" y="25"/>
                    <a:pt x="18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30"/>
                    <a:pt x="16" y="30"/>
                  </a:cubicBezTo>
                  <a:close/>
                </a:path>
              </a:pathLst>
            </a:custGeom>
            <a:solidFill>
              <a:srgbClr val="EDD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0" name="Freeform 3898"/>
            <p:cNvSpPr/>
            <p:nvPr/>
          </p:nvSpPr>
          <p:spPr bwMode="auto">
            <a:xfrm>
              <a:off x="7145" y="3906"/>
              <a:ext cx="18" cy="31"/>
            </a:xfrm>
            <a:custGeom>
              <a:avLst/>
              <a:gdLst>
                <a:gd name="T0" fmla="*/ 12 w 12"/>
                <a:gd name="T1" fmla="*/ 21 h 21"/>
                <a:gd name="T2" fmla="*/ 1 w 12"/>
                <a:gd name="T3" fmla="*/ 1 h 21"/>
                <a:gd name="T4" fmla="*/ 1 w 12"/>
                <a:gd name="T5" fmla="*/ 0 h 21"/>
                <a:gd name="T6" fmla="*/ 6 w 12"/>
                <a:gd name="T7" fmla="*/ 7 h 21"/>
                <a:gd name="T8" fmla="*/ 12 w 12"/>
                <a:gd name="T9" fmla="*/ 17 h 21"/>
                <a:gd name="T10" fmla="*/ 12 w 12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12" y="21"/>
                  </a:moveTo>
                  <a:cubicBezTo>
                    <a:pt x="6" y="16"/>
                    <a:pt x="4" y="8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4" y="1"/>
                    <a:pt x="5" y="4"/>
                    <a:pt x="6" y="7"/>
                  </a:cubicBezTo>
                  <a:cubicBezTo>
                    <a:pt x="8" y="10"/>
                    <a:pt x="9" y="14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1" name="Freeform 3899"/>
            <p:cNvSpPr/>
            <p:nvPr/>
          </p:nvSpPr>
          <p:spPr bwMode="auto">
            <a:xfrm>
              <a:off x="7163" y="3937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2" name="Freeform 3900"/>
            <p:cNvSpPr/>
            <p:nvPr/>
          </p:nvSpPr>
          <p:spPr bwMode="auto">
            <a:xfrm>
              <a:off x="7241" y="4063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B6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3" name="Freeform 3901"/>
            <p:cNvSpPr/>
            <p:nvPr/>
          </p:nvSpPr>
          <p:spPr bwMode="auto">
            <a:xfrm>
              <a:off x="7222" y="4054"/>
              <a:ext cx="22" cy="16"/>
            </a:xfrm>
            <a:custGeom>
              <a:avLst/>
              <a:gdLst>
                <a:gd name="T0" fmla="*/ 15 w 15"/>
                <a:gd name="T1" fmla="*/ 6 h 11"/>
                <a:gd name="T2" fmla="*/ 13 w 15"/>
                <a:gd name="T3" fmla="*/ 8 h 11"/>
                <a:gd name="T4" fmla="*/ 0 w 15"/>
                <a:gd name="T5" fmla="*/ 8 h 11"/>
                <a:gd name="T6" fmla="*/ 0 w 15"/>
                <a:gd name="T7" fmla="*/ 4 h 11"/>
                <a:gd name="T8" fmla="*/ 7 w 15"/>
                <a:gd name="T9" fmla="*/ 1 h 11"/>
                <a:gd name="T10" fmla="*/ 15 w 15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6"/>
                  </a:moveTo>
                  <a:cubicBezTo>
                    <a:pt x="14" y="7"/>
                    <a:pt x="14" y="8"/>
                    <a:pt x="13" y="8"/>
                  </a:cubicBezTo>
                  <a:cubicBezTo>
                    <a:pt x="9" y="10"/>
                    <a:pt x="4" y="11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12" y="0"/>
                    <a:pt x="15" y="1"/>
                    <a:pt x="15" y="6"/>
                  </a:cubicBezTo>
                  <a:close/>
                </a:path>
              </a:pathLst>
            </a:custGeom>
            <a:solidFill>
              <a:srgbClr val="856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4" name="Freeform 3902"/>
            <p:cNvSpPr/>
            <p:nvPr/>
          </p:nvSpPr>
          <p:spPr bwMode="auto">
            <a:xfrm>
              <a:off x="7201" y="4046"/>
              <a:ext cx="22" cy="14"/>
            </a:xfrm>
            <a:custGeom>
              <a:avLst/>
              <a:gdLst>
                <a:gd name="T0" fmla="*/ 13 w 15"/>
                <a:gd name="T1" fmla="*/ 9 h 9"/>
                <a:gd name="T2" fmla="*/ 0 w 15"/>
                <a:gd name="T3" fmla="*/ 0 h 9"/>
                <a:gd name="T4" fmla="*/ 6 w 15"/>
                <a:gd name="T5" fmla="*/ 0 h 9"/>
                <a:gd name="T6" fmla="*/ 13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3" y="9"/>
                  </a:moveTo>
                  <a:cubicBezTo>
                    <a:pt x="8" y="7"/>
                    <a:pt x="3" y="5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2"/>
                    <a:pt x="15" y="3"/>
                    <a:pt x="13" y="9"/>
                  </a:cubicBezTo>
                  <a:close/>
                </a:path>
              </a:pathLst>
            </a:custGeom>
            <a:solidFill>
              <a:srgbClr val="C78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5" name="Freeform 3903"/>
            <p:cNvSpPr/>
            <p:nvPr/>
          </p:nvSpPr>
          <p:spPr bwMode="auto">
            <a:xfrm>
              <a:off x="7235" y="404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6" name="Freeform 3904"/>
            <p:cNvSpPr/>
            <p:nvPr/>
          </p:nvSpPr>
          <p:spPr bwMode="auto">
            <a:xfrm>
              <a:off x="7093" y="3862"/>
              <a:ext cx="64" cy="84"/>
            </a:xfrm>
            <a:custGeom>
              <a:avLst/>
              <a:gdLst>
                <a:gd name="T0" fmla="*/ 39 w 43"/>
                <a:gd name="T1" fmla="*/ 46 h 56"/>
                <a:gd name="T2" fmla="*/ 43 w 43"/>
                <a:gd name="T3" fmla="*/ 56 h 56"/>
                <a:gd name="T4" fmla="*/ 24 w 43"/>
                <a:gd name="T5" fmla="*/ 34 h 56"/>
                <a:gd name="T6" fmla="*/ 1 w 43"/>
                <a:gd name="T7" fmla="*/ 4 h 56"/>
                <a:gd name="T8" fmla="*/ 1 w 43"/>
                <a:gd name="T9" fmla="*/ 1 h 56"/>
                <a:gd name="T10" fmla="*/ 13 w 43"/>
                <a:gd name="T11" fmla="*/ 7 h 56"/>
                <a:gd name="T12" fmla="*/ 15 w 43"/>
                <a:gd name="T13" fmla="*/ 9 h 56"/>
                <a:gd name="T14" fmla="*/ 15 w 43"/>
                <a:gd name="T15" fmla="*/ 10 h 56"/>
                <a:gd name="T16" fmla="*/ 31 w 43"/>
                <a:gd name="T17" fmla="*/ 35 h 56"/>
                <a:gd name="T18" fmla="*/ 39 w 43"/>
                <a:gd name="T1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6">
                  <a:moveTo>
                    <a:pt x="39" y="46"/>
                  </a:moveTo>
                  <a:cubicBezTo>
                    <a:pt x="41" y="49"/>
                    <a:pt x="43" y="52"/>
                    <a:pt x="43" y="56"/>
                  </a:cubicBezTo>
                  <a:cubicBezTo>
                    <a:pt x="35" y="50"/>
                    <a:pt x="30" y="42"/>
                    <a:pt x="24" y="34"/>
                  </a:cubicBezTo>
                  <a:cubicBezTo>
                    <a:pt x="16" y="24"/>
                    <a:pt x="8" y="1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6" y="0"/>
                    <a:pt x="9" y="4"/>
                    <a:pt x="13" y="7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23" y="17"/>
                    <a:pt x="26" y="26"/>
                    <a:pt x="31" y="35"/>
                  </a:cubicBezTo>
                  <a:cubicBezTo>
                    <a:pt x="34" y="39"/>
                    <a:pt x="35" y="43"/>
                    <a:pt x="39" y="46"/>
                  </a:cubicBezTo>
                  <a:close/>
                </a:path>
              </a:pathLst>
            </a:custGeom>
            <a:solidFill>
              <a:srgbClr val="D2C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7" name="Freeform 3905"/>
            <p:cNvSpPr/>
            <p:nvPr/>
          </p:nvSpPr>
          <p:spPr bwMode="auto">
            <a:xfrm>
              <a:off x="7054" y="3843"/>
              <a:ext cx="34" cy="40"/>
            </a:xfrm>
            <a:custGeom>
              <a:avLst/>
              <a:gdLst>
                <a:gd name="T0" fmla="*/ 4 w 23"/>
                <a:gd name="T1" fmla="*/ 5 h 27"/>
                <a:gd name="T2" fmla="*/ 10 w 23"/>
                <a:gd name="T3" fmla="*/ 0 h 27"/>
                <a:gd name="T4" fmla="*/ 23 w 23"/>
                <a:gd name="T5" fmla="*/ 19 h 27"/>
                <a:gd name="T6" fmla="*/ 16 w 23"/>
                <a:gd name="T7" fmla="*/ 27 h 27"/>
                <a:gd name="T8" fmla="*/ 6 w 23"/>
                <a:gd name="T9" fmla="*/ 24 h 27"/>
                <a:gd name="T10" fmla="*/ 4 w 23"/>
                <a:gd name="T1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4" y="5"/>
                  </a:moveTo>
                  <a:cubicBezTo>
                    <a:pt x="7" y="4"/>
                    <a:pt x="10" y="3"/>
                    <a:pt x="10" y="0"/>
                  </a:cubicBezTo>
                  <a:cubicBezTo>
                    <a:pt x="13" y="7"/>
                    <a:pt x="17" y="14"/>
                    <a:pt x="23" y="19"/>
                  </a:cubicBezTo>
                  <a:cubicBezTo>
                    <a:pt x="22" y="23"/>
                    <a:pt x="20" y="26"/>
                    <a:pt x="16" y="27"/>
                  </a:cubicBezTo>
                  <a:cubicBezTo>
                    <a:pt x="12" y="27"/>
                    <a:pt x="9" y="26"/>
                    <a:pt x="6" y="24"/>
                  </a:cubicBezTo>
                  <a:cubicBezTo>
                    <a:pt x="0" y="18"/>
                    <a:pt x="1" y="12"/>
                    <a:pt x="4" y="5"/>
                  </a:cubicBezTo>
                  <a:close/>
                </a:path>
              </a:pathLst>
            </a:custGeom>
            <a:solidFill>
              <a:srgbClr val="C7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8" name="Freeform 3906"/>
            <p:cNvSpPr/>
            <p:nvPr/>
          </p:nvSpPr>
          <p:spPr bwMode="auto">
            <a:xfrm>
              <a:off x="7096" y="3904"/>
              <a:ext cx="34" cy="36"/>
            </a:xfrm>
            <a:custGeom>
              <a:avLst/>
              <a:gdLst>
                <a:gd name="T0" fmla="*/ 11 w 23"/>
                <a:gd name="T1" fmla="*/ 0 h 24"/>
                <a:gd name="T2" fmla="*/ 18 w 23"/>
                <a:gd name="T3" fmla="*/ 10 h 24"/>
                <a:gd name="T4" fmla="*/ 22 w 23"/>
                <a:gd name="T5" fmla="*/ 20 h 24"/>
                <a:gd name="T6" fmla="*/ 17 w 23"/>
                <a:gd name="T7" fmla="*/ 24 h 24"/>
                <a:gd name="T8" fmla="*/ 0 w 23"/>
                <a:gd name="T9" fmla="*/ 6 h 24"/>
                <a:gd name="T10" fmla="*/ 1 w 23"/>
                <a:gd name="T11" fmla="*/ 3 h 24"/>
                <a:gd name="T12" fmla="*/ 3 w 23"/>
                <a:gd name="T13" fmla="*/ 1 h 24"/>
                <a:gd name="T14" fmla="*/ 8 w 23"/>
                <a:gd name="T15" fmla="*/ 0 h 24"/>
                <a:gd name="T16" fmla="*/ 11 w 23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cubicBezTo>
                    <a:pt x="14" y="3"/>
                    <a:pt x="17" y="6"/>
                    <a:pt x="18" y="10"/>
                  </a:cubicBezTo>
                  <a:cubicBezTo>
                    <a:pt x="20" y="13"/>
                    <a:pt x="23" y="16"/>
                    <a:pt x="22" y="20"/>
                  </a:cubicBezTo>
                  <a:cubicBezTo>
                    <a:pt x="21" y="23"/>
                    <a:pt x="19" y="24"/>
                    <a:pt x="17" y="24"/>
                  </a:cubicBezTo>
                  <a:cubicBezTo>
                    <a:pt x="6" y="23"/>
                    <a:pt x="1" y="1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9" name="Freeform 3907"/>
            <p:cNvSpPr/>
            <p:nvPr/>
          </p:nvSpPr>
          <p:spPr bwMode="auto">
            <a:xfrm>
              <a:off x="7079" y="3871"/>
              <a:ext cx="29" cy="38"/>
            </a:xfrm>
            <a:custGeom>
              <a:avLst/>
              <a:gdLst>
                <a:gd name="T0" fmla="*/ 16 w 19"/>
                <a:gd name="T1" fmla="*/ 24 h 25"/>
                <a:gd name="T2" fmla="*/ 14 w 19"/>
                <a:gd name="T3" fmla="*/ 25 h 25"/>
                <a:gd name="T4" fmla="*/ 0 w 19"/>
                <a:gd name="T5" fmla="*/ 5 h 25"/>
                <a:gd name="T6" fmla="*/ 6 w 19"/>
                <a:gd name="T7" fmla="*/ 0 h 25"/>
                <a:gd name="T8" fmla="*/ 15 w 19"/>
                <a:gd name="T9" fmla="*/ 13 h 25"/>
                <a:gd name="T10" fmla="*/ 18 w 19"/>
                <a:gd name="T11" fmla="*/ 17 h 25"/>
                <a:gd name="T12" fmla="*/ 18 w 19"/>
                <a:gd name="T13" fmla="*/ 17 h 25"/>
                <a:gd name="T14" fmla="*/ 19 w 19"/>
                <a:gd name="T15" fmla="*/ 21 h 25"/>
                <a:gd name="T16" fmla="*/ 16 w 19"/>
                <a:gd name="T1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16" y="24"/>
                  </a:moveTo>
                  <a:cubicBezTo>
                    <a:pt x="15" y="25"/>
                    <a:pt x="15" y="25"/>
                    <a:pt x="14" y="25"/>
                  </a:cubicBezTo>
                  <a:cubicBezTo>
                    <a:pt x="5" y="21"/>
                    <a:pt x="1" y="14"/>
                    <a:pt x="0" y="5"/>
                  </a:cubicBezTo>
                  <a:cubicBezTo>
                    <a:pt x="2" y="3"/>
                    <a:pt x="3" y="0"/>
                    <a:pt x="6" y="0"/>
                  </a:cubicBezTo>
                  <a:cubicBezTo>
                    <a:pt x="9" y="5"/>
                    <a:pt x="12" y="9"/>
                    <a:pt x="15" y="13"/>
                  </a:cubicBezTo>
                  <a:cubicBezTo>
                    <a:pt x="17" y="14"/>
                    <a:pt x="17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8"/>
                    <a:pt x="19" y="19"/>
                    <a:pt x="19" y="21"/>
                  </a:cubicBezTo>
                  <a:cubicBezTo>
                    <a:pt x="19" y="23"/>
                    <a:pt x="17" y="24"/>
                    <a:pt x="16" y="24"/>
                  </a:cubicBezTo>
                  <a:close/>
                </a:path>
              </a:pathLst>
            </a:custGeom>
            <a:solidFill>
              <a:srgbClr val="F7E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0" name="Freeform 3908"/>
            <p:cNvSpPr/>
            <p:nvPr/>
          </p:nvSpPr>
          <p:spPr bwMode="auto">
            <a:xfrm>
              <a:off x="7150" y="3957"/>
              <a:ext cx="36" cy="41"/>
            </a:xfrm>
            <a:custGeom>
              <a:avLst/>
              <a:gdLst>
                <a:gd name="T0" fmla="*/ 3 w 24"/>
                <a:gd name="T1" fmla="*/ 0 h 28"/>
                <a:gd name="T2" fmla="*/ 19 w 24"/>
                <a:gd name="T3" fmla="*/ 17 h 28"/>
                <a:gd name="T4" fmla="*/ 21 w 24"/>
                <a:gd name="T5" fmla="*/ 27 h 28"/>
                <a:gd name="T6" fmla="*/ 19 w 24"/>
                <a:gd name="T7" fmla="*/ 28 h 28"/>
                <a:gd name="T8" fmla="*/ 15 w 24"/>
                <a:gd name="T9" fmla="*/ 26 h 28"/>
                <a:gd name="T10" fmla="*/ 3 w 24"/>
                <a:gd name="T11" fmla="*/ 11 h 28"/>
                <a:gd name="T12" fmla="*/ 3 w 24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3" y="0"/>
                  </a:moveTo>
                  <a:cubicBezTo>
                    <a:pt x="10" y="5"/>
                    <a:pt x="14" y="11"/>
                    <a:pt x="19" y="17"/>
                  </a:cubicBezTo>
                  <a:cubicBezTo>
                    <a:pt x="20" y="20"/>
                    <a:pt x="24" y="23"/>
                    <a:pt x="21" y="27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7" y="28"/>
                    <a:pt x="16" y="27"/>
                    <a:pt x="15" y="26"/>
                  </a:cubicBezTo>
                  <a:cubicBezTo>
                    <a:pt x="12" y="20"/>
                    <a:pt x="7" y="16"/>
                    <a:pt x="3" y="11"/>
                  </a:cubicBezTo>
                  <a:cubicBezTo>
                    <a:pt x="3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CE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1" name="Freeform 3909"/>
            <p:cNvSpPr/>
            <p:nvPr/>
          </p:nvSpPr>
          <p:spPr bwMode="auto">
            <a:xfrm>
              <a:off x="7174" y="3982"/>
              <a:ext cx="25" cy="36"/>
            </a:xfrm>
            <a:custGeom>
              <a:avLst/>
              <a:gdLst>
                <a:gd name="T0" fmla="*/ 3 w 17"/>
                <a:gd name="T1" fmla="*/ 10 h 24"/>
                <a:gd name="T2" fmla="*/ 3 w 17"/>
                <a:gd name="T3" fmla="*/ 0 h 24"/>
                <a:gd name="T4" fmla="*/ 13 w 17"/>
                <a:gd name="T5" fmla="*/ 12 h 24"/>
                <a:gd name="T6" fmla="*/ 15 w 17"/>
                <a:gd name="T7" fmla="*/ 21 h 24"/>
                <a:gd name="T8" fmla="*/ 4 w 17"/>
                <a:gd name="T9" fmla="*/ 18 h 24"/>
                <a:gd name="T10" fmla="*/ 1 w 17"/>
                <a:gd name="T11" fmla="*/ 16 h 24"/>
                <a:gd name="T12" fmla="*/ 0 w 17"/>
                <a:gd name="T13" fmla="*/ 14 h 24"/>
                <a:gd name="T14" fmla="*/ 3 w 17"/>
                <a:gd name="T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3" y="10"/>
                  </a:moveTo>
                  <a:cubicBezTo>
                    <a:pt x="6" y="7"/>
                    <a:pt x="2" y="3"/>
                    <a:pt x="3" y="0"/>
                  </a:cubicBezTo>
                  <a:cubicBezTo>
                    <a:pt x="7" y="3"/>
                    <a:pt x="11" y="7"/>
                    <a:pt x="13" y="12"/>
                  </a:cubicBezTo>
                  <a:cubicBezTo>
                    <a:pt x="15" y="15"/>
                    <a:pt x="17" y="17"/>
                    <a:pt x="15" y="21"/>
                  </a:cubicBezTo>
                  <a:cubicBezTo>
                    <a:pt x="11" y="24"/>
                    <a:pt x="9" y="17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2"/>
                    <a:pt x="1" y="11"/>
                    <a:pt x="3" y="10"/>
                  </a:cubicBezTo>
                  <a:close/>
                </a:path>
              </a:pathLst>
            </a:custGeom>
            <a:solidFill>
              <a:srgbClr val="DF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2" name="Freeform 3910"/>
            <p:cNvSpPr/>
            <p:nvPr/>
          </p:nvSpPr>
          <p:spPr bwMode="auto">
            <a:xfrm>
              <a:off x="7193" y="4000"/>
              <a:ext cx="26" cy="22"/>
            </a:xfrm>
            <a:custGeom>
              <a:avLst/>
              <a:gdLst>
                <a:gd name="T0" fmla="*/ 1 w 17"/>
                <a:gd name="T1" fmla="*/ 10 h 15"/>
                <a:gd name="T2" fmla="*/ 0 w 17"/>
                <a:gd name="T3" fmla="*/ 0 h 15"/>
                <a:gd name="T4" fmla="*/ 13 w 17"/>
                <a:gd name="T5" fmla="*/ 8 h 15"/>
                <a:gd name="T6" fmla="*/ 15 w 17"/>
                <a:gd name="T7" fmla="*/ 10 h 15"/>
                <a:gd name="T8" fmla="*/ 17 w 17"/>
                <a:gd name="T9" fmla="*/ 12 h 15"/>
                <a:gd name="T10" fmla="*/ 17 w 17"/>
                <a:gd name="T11" fmla="*/ 13 h 15"/>
                <a:gd name="T12" fmla="*/ 16 w 17"/>
                <a:gd name="T13" fmla="*/ 13 h 15"/>
                <a:gd name="T14" fmla="*/ 1 w 17"/>
                <a:gd name="T15" fmla="*/ 12 h 15"/>
                <a:gd name="T16" fmla="*/ 1 w 17"/>
                <a:gd name="T17" fmla="*/ 12 h 15"/>
                <a:gd name="T18" fmla="*/ 1 w 17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" y="10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4" y="2"/>
                    <a:pt x="9" y="5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1" y="13"/>
                    <a:pt x="6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C2A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3" name="Freeform 3911"/>
            <p:cNvSpPr/>
            <p:nvPr/>
          </p:nvSpPr>
          <p:spPr bwMode="auto">
            <a:xfrm>
              <a:off x="7136" y="3942"/>
              <a:ext cx="23" cy="36"/>
            </a:xfrm>
            <a:custGeom>
              <a:avLst/>
              <a:gdLst>
                <a:gd name="T0" fmla="*/ 12 w 15"/>
                <a:gd name="T1" fmla="*/ 10 h 24"/>
                <a:gd name="T2" fmla="*/ 14 w 15"/>
                <a:gd name="T3" fmla="*/ 22 h 24"/>
                <a:gd name="T4" fmla="*/ 14 w 15"/>
                <a:gd name="T5" fmla="*/ 24 h 24"/>
                <a:gd name="T6" fmla="*/ 11 w 15"/>
                <a:gd name="T7" fmla="*/ 23 h 24"/>
                <a:gd name="T8" fmla="*/ 7 w 15"/>
                <a:gd name="T9" fmla="*/ 17 h 24"/>
                <a:gd name="T10" fmla="*/ 4 w 15"/>
                <a:gd name="T11" fmla="*/ 15 h 24"/>
                <a:gd name="T12" fmla="*/ 2 w 15"/>
                <a:gd name="T13" fmla="*/ 14 h 24"/>
                <a:gd name="T14" fmla="*/ 0 w 15"/>
                <a:gd name="T15" fmla="*/ 11 h 24"/>
                <a:gd name="T16" fmla="*/ 0 w 15"/>
                <a:gd name="T17" fmla="*/ 9 h 24"/>
                <a:gd name="T18" fmla="*/ 2 w 15"/>
                <a:gd name="T19" fmla="*/ 0 h 24"/>
                <a:gd name="T20" fmla="*/ 5 w 15"/>
                <a:gd name="T21" fmla="*/ 1 h 24"/>
                <a:gd name="T22" fmla="*/ 10 w 15"/>
                <a:gd name="T23" fmla="*/ 8 h 24"/>
                <a:gd name="T24" fmla="*/ 12 w 15"/>
                <a:gd name="T2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4">
                  <a:moveTo>
                    <a:pt x="12" y="10"/>
                  </a:moveTo>
                  <a:cubicBezTo>
                    <a:pt x="13" y="14"/>
                    <a:pt x="15" y="18"/>
                    <a:pt x="14" y="22"/>
                  </a:cubicBezTo>
                  <a:cubicBezTo>
                    <a:pt x="15" y="23"/>
                    <a:pt x="15" y="24"/>
                    <a:pt x="14" y="24"/>
                  </a:cubicBezTo>
                  <a:cubicBezTo>
                    <a:pt x="13" y="24"/>
                    <a:pt x="12" y="24"/>
                    <a:pt x="11" y="23"/>
                  </a:cubicBezTo>
                  <a:cubicBezTo>
                    <a:pt x="9" y="21"/>
                    <a:pt x="9" y="19"/>
                    <a:pt x="7" y="17"/>
                  </a:cubicBezTo>
                  <a:cubicBezTo>
                    <a:pt x="6" y="16"/>
                    <a:pt x="5" y="16"/>
                    <a:pt x="4" y="15"/>
                  </a:cubicBezTo>
                  <a:cubicBezTo>
                    <a:pt x="3" y="15"/>
                    <a:pt x="3" y="14"/>
                    <a:pt x="2" y="14"/>
                  </a:cubicBezTo>
                  <a:cubicBezTo>
                    <a:pt x="1" y="13"/>
                    <a:pt x="1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6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3"/>
                    <a:pt x="9" y="6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C4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4" name="Freeform 3912"/>
            <p:cNvSpPr/>
            <p:nvPr/>
          </p:nvSpPr>
          <p:spPr bwMode="auto">
            <a:xfrm>
              <a:off x="7075" y="3834"/>
              <a:ext cx="27" cy="34"/>
            </a:xfrm>
            <a:custGeom>
              <a:avLst/>
              <a:gdLst>
                <a:gd name="T0" fmla="*/ 13 w 18"/>
                <a:gd name="T1" fmla="*/ 21 h 23"/>
                <a:gd name="T2" fmla="*/ 13 w 18"/>
                <a:gd name="T3" fmla="*/ 23 h 23"/>
                <a:gd name="T4" fmla="*/ 0 w 18"/>
                <a:gd name="T5" fmla="*/ 4 h 23"/>
                <a:gd name="T6" fmla="*/ 1 w 18"/>
                <a:gd name="T7" fmla="*/ 2 h 23"/>
                <a:gd name="T8" fmla="*/ 14 w 18"/>
                <a:gd name="T9" fmla="*/ 7 h 23"/>
                <a:gd name="T10" fmla="*/ 13 w 18"/>
                <a:gd name="T1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13" y="21"/>
                  </a:moveTo>
                  <a:cubicBezTo>
                    <a:pt x="13" y="22"/>
                    <a:pt x="13" y="22"/>
                    <a:pt x="13" y="23"/>
                  </a:cubicBezTo>
                  <a:cubicBezTo>
                    <a:pt x="8" y="17"/>
                    <a:pt x="5" y="9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6" y="0"/>
                    <a:pt x="11" y="2"/>
                    <a:pt x="14" y="7"/>
                  </a:cubicBezTo>
                  <a:cubicBezTo>
                    <a:pt x="17" y="11"/>
                    <a:pt x="18" y="16"/>
                    <a:pt x="13" y="21"/>
                  </a:cubicBezTo>
                  <a:close/>
                </a:path>
              </a:pathLst>
            </a:custGeom>
            <a:solidFill>
              <a:srgbClr val="BC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5" name="Freeform 3913"/>
            <p:cNvSpPr/>
            <p:nvPr/>
          </p:nvSpPr>
          <p:spPr bwMode="auto">
            <a:xfrm>
              <a:off x="7123" y="3919"/>
              <a:ext cx="19" cy="38"/>
            </a:xfrm>
            <a:custGeom>
              <a:avLst/>
              <a:gdLst>
                <a:gd name="T0" fmla="*/ 12 w 13"/>
                <a:gd name="T1" fmla="*/ 16 h 25"/>
                <a:gd name="T2" fmla="*/ 12 w 13"/>
                <a:gd name="T3" fmla="*/ 25 h 25"/>
                <a:gd name="T4" fmla="*/ 2 w 13"/>
                <a:gd name="T5" fmla="*/ 10 h 25"/>
                <a:gd name="T6" fmla="*/ 0 w 13"/>
                <a:gd name="T7" fmla="*/ 0 h 25"/>
                <a:gd name="T8" fmla="*/ 4 w 13"/>
                <a:gd name="T9" fmla="*/ 4 h 25"/>
                <a:gd name="T10" fmla="*/ 6 w 13"/>
                <a:gd name="T11" fmla="*/ 6 h 25"/>
                <a:gd name="T12" fmla="*/ 6 w 13"/>
                <a:gd name="T13" fmla="*/ 6 h 25"/>
                <a:gd name="T14" fmla="*/ 8 w 13"/>
                <a:gd name="T15" fmla="*/ 8 h 25"/>
                <a:gd name="T16" fmla="*/ 8 w 13"/>
                <a:gd name="T17" fmla="*/ 8 h 25"/>
                <a:gd name="T18" fmla="*/ 10 w 13"/>
                <a:gd name="T19" fmla="*/ 10 h 25"/>
                <a:gd name="T20" fmla="*/ 10 w 13"/>
                <a:gd name="T21" fmla="*/ 12 h 25"/>
                <a:gd name="T22" fmla="*/ 12 w 13"/>
                <a:gd name="T23" fmla="*/ 14 h 25"/>
                <a:gd name="T24" fmla="*/ 12 w 13"/>
                <a:gd name="T25" fmla="*/ 14 h 25"/>
                <a:gd name="T26" fmla="*/ 12 w 13"/>
                <a:gd name="T27" fmla="*/ 15 h 25"/>
                <a:gd name="T28" fmla="*/ 12 w 13"/>
                <a:gd name="T2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5">
                  <a:moveTo>
                    <a:pt x="12" y="16"/>
                  </a:moveTo>
                  <a:cubicBezTo>
                    <a:pt x="12" y="19"/>
                    <a:pt x="12" y="22"/>
                    <a:pt x="12" y="25"/>
                  </a:cubicBezTo>
                  <a:cubicBezTo>
                    <a:pt x="4" y="23"/>
                    <a:pt x="5" y="16"/>
                    <a:pt x="2" y="10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6" name="Freeform 3914"/>
            <p:cNvSpPr/>
            <p:nvPr/>
          </p:nvSpPr>
          <p:spPr bwMode="auto">
            <a:xfrm>
              <a:off x="7217" y="4018"/>
              <a:ext cx="11" cy="19"/>
            </a:xfrm>
            <a:custGeom>
              <a:avLst/>
              <a:gdLst>
                <a:gd name="T0" fmla="*/ 0 w 7"/>
                <a:gd name="T1" fmla="*/ 1 h 13"/>
                <a:gd name="T2" fmla="*/ 1 w 7"/>
                <a:gd name="T3" fmla="*/ 0 h 13"/>
                <a:gd name="T4" fmla="*/ 7 w 7"/>
                <a:gd name="T5" fmla="*/ 7 h 13"/>
                <a:gd name="T6" fmla="*/ 1 w 7"/>
                <a:gd name="T7" fmla="*/ 9 h 13"/>
                <a:gd name="T8" fmla="*/ 0 w 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5" y="0"/>
                    <a:pt x="6" y="3"/>
                    <a:pt x="7" y="7"/>
                  </a:cubicBezTo>
                  <a:cubicBezTo>
                    <a:pt x="5" y="13"/>
                    <a:pt x="5" y="13"/>
                    <a:pt x="1" y="9"/>
                  </a:cubicBezTo>
                  <a:cubicBezTo>
                    <a:pt x="0" y="7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905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7" name="Freeform 3915"/>
            <p:cNvSpPr/>
            <p:nvPr/>
          </p:nvSpPr>
          <p:spPr bwMode="auto">
            <a:xfrm>
              <a:off x="7208" y="4012"/>
              <a:ext cx="8" cy="6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3 w 5"/>
                <a:gd name="T5" fmla="*/ 0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2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DD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8" name="Freeform 3916"/>
            <p:cNvSpPr/>
            <p:nvPr/>
          </p:nvSpPr>
          <p:spPr bwMode="auto">
            <a:xfrm>
              <a:off x="7106" y="3897"/>
              <a:ext cx="6" cy="9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0 h 6"/>
                <a:gd name="T4" fmla="*/ 4 w 4"/>
                <a:gd name="T5" fmla="*/ 5 h 6"/>
                <a:gd name="T6" fmla="*/ 3 w 4"/>
                <a:gd name="T7" fmla="*/ 6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1"/>
                    <a:pt x="3" y="3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9" name="Freeform 3917"/>
            <p:cNvSpPr/>
            <p:nvPr/>
          </p:nvSpPr>
          <p:spPr bwMode="auto">
            <a:xfrm>
              <a:off x="7102" y="3891"/>
              <a:ext cx="4" cy="6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0" name="Freeform 3918"/>
            <p:cNvSpPr/>
            <p:nvPr/>
          </p:nvSpPr>
          <p:spPr bwMode="auto">
            <a:xfrm>
              <a:off x="7163" y="3949"/>
              <a:ext cx="3" cy="5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1" name="Freeform 3919"/>
            <p:cNvSpPr/>
            <p:nvPr/>
          </p:nvSpPr>
          <p:spPr bwMode="auto">
            <a:xfrm>
              <a:off x="7070" y="3835"/>
              <a:ext cx="5" cy="5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1 h 3"/>
                <a:gd name="T4" fmla="*/ 1 w 3"/>
                <a:gd name="T5" fmla="*/ 1 h 3"/>
                <a:gd name="T6" fmla="*/ 3 w 3"/>
                <a:gd name="T7" fmla="*/ 2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BCA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2" name="Freeform 3920"/>
            <p:cNvSpPr/>
            <p:nvPr/>
          </p:nvSpPr>
          <p:spPr bwMode="auto">
            <a:xfrm>
              <a:off x="7129" y="392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3" name="Freeform 3921"/>
            <p:cNvSpPr/>
            <p:nvPr/>
          </p:nvSpPr>
          <p:spPr bwMode="auto">
            <a:xfrm>
              <a:off x="7132" y="392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4" name="Freeform 3922"/>
            <p:cNvSpPr/>
            <p:nvPr/>
          </p:nvSpPr>
          <p:spPr bwMode="auto">
            <a:xfrm>
              <a:off x="7135" y="39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5" name="Freeform 3923"/>
            <p:cNvSpPr/>
            <p:nvPr/>
          </p:nvSpPr>
          <p:spPr bwMode="auto">
            <a:xfrm>
              <a:off x="7138" y="3937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6" name="Freeform 3924"/>
            <p:cNvSpPr/>
            <p:nvPr/>
          </p:nvSpPr>
          <p:spPr bwMode="auto">
            <a:xfrm>
              <a:off x="7141" y="3940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2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7" name="Freeform 3925"/>
            <p:cNvSpPr/>
            <p:nvPr/>
          </p:nvSpPr>
          <p:spPr bwMode="auto">
            <a:xfrm>
              <a:off x="7151" y="395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EB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8" name="Freeform 3926"/>
            <p:cNvSpPr/>
            <p:nvPr/>
          </p:nvSpPr>
          <p:spPr bwMode="auto">
            <a:xfrm>
              <a:off x="7096" y="3972"/>
              <a:ext cx="102" cy="62"/>
            </a:xfrm>
            <a:custGeom>
              <a:avLst/>
              <a:gdLst>
                <a:gd name="T0" fmla="*/ 30 w 68"/>
                <a:gd name="T1" fmla="*/ 33 h 42"/>
                <a:gd name="T2" fmla="*/ 20 w 68"/>
                <a:gd name="T3" fmla="*/ 21 h 42"/>
                <a:gd name="T4" fmla="*/ 1 w 68"/>
                <a:gd name="T5" fmla="*/ 10 h 42"/>
                <a:gd name="T6" fmla="*/ 2 w 68"/>
                <a:gd name="T7" fmla="*/ 4 h 42"/>
                <a:gd name="T8" fmla="*/ 13 w 68"/>
                <a:gd name="T9" fmla="*/ 6 h 42"/>
                <a:gd name="T10" fmla="*/ 37 w 68"/>
                <a:gd name="T11" fmla="*/ 21 h 42"/>
                <a:gd name="T12" fmla="*/ 62 w 68"/>
                <a:gd name="T13" fmla="*/ 36 h 42"/>
                <a:gd name="T14" fmla="*/ 66 w 68"/>
                <a:gd name="T15" fmla="*/ 42 h 42"/>
                <a:gd name="T16" fmla="*/ 55 w 68"/>
                <a:gd name="T17" fmla="*/ 38 h 42"/>
                <a:gd name="T18" fmla="*/ 45 w 68"/>
                <a:gd name="T19" fmla="*/ 35 h 42"/>
                <a:gd name="T20" fmla="*/ 30 w 68"/>
                <a:gd name="T21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2">
                  <a:moveTo>
                    <a:pt x="30" y="33"/>
                  </a:moveTo>
                  <a:cubicBezTo>
                    <a:pt x="29" y="27"/>
                    <a:pt x="24" y="24"/>
                    <a:pt x="20" y="21"/>
                  </a:cubicBezTo>
                  <a:cubicBezTo>
                    <a:pt x="12" y="21"/>
                    <a:pt x="6" y="16"/>
                    <a:pt x="1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6" y="0"/>
                    <a:pt x="9" y="4"/>
                    <a:pt x="13" y="6"/>
                  </a:cubicBezTo>
                  <a:cubicBezTo>
                    <a:pt x="21" y="11"/>
                    <a:pt x="28" y="17"/>
                    <a:pt x="37" y="21"/>
                  </a:cubicBezTo>
                  <a:cubicBezTo>
                    <a:pt x="47" y="25"/>
                    <a:pt x="54" y="31"/>
                    <a:pt x="62" y="36"/>
                  </a:cubicBezTo>
                  <a:cubicBezTo>
                    <a:pt x="64" y="38"/>
                    <a:pt x="68" y="39"/>
                    <a:pt x="66" y="42"/>
                  </a:cubicBezTo>
                  <a:cubicBezTo>
                    <a:pt x="62" y="42"/>
                    <a:pt x="58" y="41"/>
                    <a:pt x="55" y="38"/>
                  </a:cubicBezTo>
                  <a:cubicBezTo>
                    <a:pt x="52" y="36"/>
                    <a:pt x="49" y="36"/>
                    <a:pt x="45" y="35"/>
                  </a:cubicBezTo>
                  <a:cubicBezTo>
                    <a:pt x="41" y="31"/>
                    <a:pt x="36" y="29"/>
                    <a:pt x="30" y="33"/>
                  </a:cubicBezTo>
                  <a:close/>
                </a:path>
              </a:pathLst>
            </a:custGeom>
            <a:solidFill>
              <a:srgbClr val="D3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9" name="Freeform 3927"/>
            <p:cNvSpPr/>
            <p:nvPr/>
          </p:nvSpPr>
          <p:spPr bwMode="auto">
            <a:xfrm>
              <a:off x="7189" y="4025"/>
              <a:ext cx="22" cy="12"/>
            </a:xfrm>
            <a:custGeom>
              <a:avLst/>
              <a:gdLst>
                <a:gd name="T0" fmla="*/ 4 w 15"/>
                <a:gd name="T1" fmla="*/ 6 h 8"/>
                <a:gd name="T2" fmla="*/ 0 w 15"/>
                <a:gd name="T3" fmla="*/ 0 h 8"/>
                <a:gd name="T4" fmla="*/ 11 w 15"/>
                <a:gd name="T5" fmla="*/ 2 h 8"/>
                <a:gd name="T6" fmla="*/ 14 w 15"/>
                <a:gd name="T7" fmla="*/ 8 h 8"/>
                <a:gd name="T8" fmla="*/ 4 w 15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4" y="6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4" y="1"/>
                    <a:pt x="8" y="2"/>
                    <a:pt x="11" y="2"/>
                  </a:cubicBezTo>
                  <a:cubicBezTo>
                    <a:pt x="15" y="3"/>
                    <a:pt x="14" y="5"/>
                    <a:pt x="14" y="8"/>
                  </a:cubicBezTo>
                  <a:cubicBezTo>
                    <a:pt x="10" y="8"/>
                    <a:pt x="7" y="8"/>
                    <a:pt x="4" y="6"/>
                  </a:cubicBezTo>
                  <a:close/>
                </a:path>
              </a:pathLst>
            </a:custGeom>
            <a:solidFill>
              <a:srgbClr val="BEA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0" name="Freeform 3928"/>
            <p:cNvSpPr/>
            <p:nvPr/>
          </p:nvSpPr>
          <p:spPr bwMode="auto">
            <a:xfrm>
              <a:off x="7172" y="4039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1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3"/>
                    <a:pt x="2" y="3"/>
                    <a:pt x="0" y="1"/>
                  </a:cubicBezTo>
                  <a:cubicBezTo>
                    <a:pt x="3" y="1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CA9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1" name="Freeform 3929"/>
            <p:cNvSpPr/>
            <p:nvPr/>
          </p:nvSpPr>
          <p:spPr bwMode="auto">
            <a:xfrm>
              <a:off x="6568" y="3753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BF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2" name="Freeform 3930"/>
            <p:cNvSpPr/>
            <p:nvPr/>
          </p:nvSpPr>
          <p:spPr bwMode="auto">
            <a:xfrm>
              <a:off x="6386" y="3531"/>
              <a:ext cx="108" cy="66"/>
            </a:xfrm>
            <a:custGeom>
              <a:avLst/>
              <a:gdLst>
                <a:gd name="T0" fmla="*/ 71 w 72"/>
                <a:gd name="T1" fmla="*/ 6 h 44"/>
                <a:gd name="T2" fmla="*/ 71 w 72"/>
                <a:gd name="T3" fmla="*/ 10 h 44"/>
                <a:gd name="T4" fmla="*/ 67 w 72"/>
                <a:gd name="T5" fmla="*/ 16 h 44"/>
                <a:gd name="T6" fmla="*/ 34 w 72"/>
                <a:gd name="T7" fmla="*/ 35 h 44"/>
                <a:gd name="T8" fmla="*/ 28 w 72"/>
                <a:gd name="T9" fmla="*/ 42 h 44"/>
                <a:gd name="T10" fmla="*/ 25 w 72"/>
                <a:gd name="T11" fmla="*/ 44 h 44"/>
                <a:gd name="T12" fmla="*/ 23 w 72"/>
                <a:gd name="T13" fmla="*/ 41 h 44"/>
                <a:gd name="T14" fmla="*/ 11 w 72"/>
                <a:gd name="T15" fmla="*/ 32 h 44"/>
                <a:gd name="T16" fmla="*/ 10 w 72"/>
                <a:gd name="T17" fmla="*/ 31 h 44"/>
                <a:gd name="T18" fmla="*/ 8 w 72"/>
                <a:gd name="T19" fmla="*/ 30 h 44"/>
                <a:gd name="T20" fmla="*/ 6 w 72"/>
                <a:gd name="T21" fmla="*/ 30 h 44"/>
                <a:gd name="T22" fmla="*/ 4 w 72"/>
                <a:gd name="T23" fmla="*/ 30 h 44"/>
                <a:gd name="T24" fmla="*/ 2 w 72"/>
                <a:gd name="T25" fmla="*/ 30 h 44"/>
                <a:gd name="T26" fmla="*/ 1 w 72"/>
                <a:gd name="T27" fmla="*/ 29 h 44"/>
                <a:gd name="T28" fmla="*/ 0 w 72"/>
                <a:gd name="T29" fmla="*/ 28 h 44"/>
                <a:gd name="T30" fmla="*/ 0 w 72"/>
                <a:gd name="T31" fmla="*/ 26 h 44"/>
                <a:gd name="T32" fmla="*/ 12 w 72"/>
                <a:gd name="T33" fmla="*/ 18 h 44"/>
                <a:gd name="T34" fmla="*/ 58 w 72"/>
                <a:gd name="T35" fmla="*/ 6 h 44"/>
                <a:gd name="T36" fmla="*/ 67 w 72"/>
                <a:gd name="T37" fmla="*/ 2 h 44"/>
                <a:gd name="T38" fmla="*/ 71 w 72"/>
                <a:gd name="T39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44">
                  <a:moveTo>
                    <a:pt x="71" y="6"/>
                  </a:moveTo>
                  <a:cubicBezTo>
                    <a:pt x="71" y="7"/>
                    <a:pt x="71" y="9"/>
                    <a:pt x="71" y="10"/>
                  </a:cubicBezTo>
                  <a:cubicBezTo>
                    <a:pt x="72" y="13"/>
                    <a:pt x="71" y="16"/>
                    <a:pt x="67" y="16"/>
                  </a:cubicBezTo>
                  <a:cubicBezTo>
                    <a:pt x="53" y="16"/>
                    <a:pt x="45" y="28"/>
                    <a:pt x="34" y="35"/>
                  </a:cubicBezTo>
                  <a:cubicBezTo>
                    <a:pt x="28" y="33"/>
                    <a:pt x="31" y="40"/>
                    <a:pt x="28" y="42"/>
                  </a:cubicBezTo>
                  <a:cubicBezTo>
                    <a:pt x="27" y="43"/>
                    <a:pt x="26" y="44"/>
                    <a:pt x="25" y="44"/>
                  </a:cubicBezTo>
                  <a:cubicBezTo>
                    <a:pt x="24" y="43"/>
                    <a:pt x="23" y="42"/>
                    <a:pt x="23" y="41"/>
                  </a:cubicBezTo>
                  <a:cubicBezTo>
                    <a:pt x="16" y="41"/>
                    <a:pt x="14" y="36"/>
                    <a:pt x="11" y="32"/>
                  </a:cubicBezTo>
                  <a:cubicBezTo>
                    <a:pt x="11" y="32"/>
                    <a:pt x="10" y="31"/>
                    <a:pt x="10" y="31"/>
                  </a:cubicBezTo>
                  <a:cubicBezTo>
                    <a:pt x="9" y="30"/>
                    <a:pt x="9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2" y="20"/>
                    <a:pt x="6" y="18"/>
                    <a:pt x="12" y="18"/>
                  </a:cubicBezTo>
                  <a:cubicBezTo>
                    <a:pt x="29" y="19"/>
                    <a:pt x="45" y="18"/>
                    <a:pt x="58" y="6"/>
                  </a:cubicBezTo>
                  <a:cubicBezTo>
                    <a:pt x="60" y="4"/>
                    <a:pt x="63" y="0"/>
                    <a:pt x="67" y="2"/>
                  </a:cubicBezTo>
                  <a:cubicBezTo>
                    <a:pt x="67" y="4"/>
                    <a:pt x="69" y="6"/>
                    <a:pt x="71" y="6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3" name="Freeform 3931"/>
            <p:cNvSpPr/>
            <p:nvPr/>
          </p:nvSpPr>
          <p:spPr bwMode="auto">
            <a:xfrm>
              <a:off x="6422" y="3573"/>
              <a:ext cx="27" cy="30"/>
            </a:xfrm>
            <a:custGeom>
              <a:avLst/>
              <a:gdLst>
                <a:gd name="T0" fmla="*/ 4 w 18"/>
                <a:gd name="T1" fmla="*/ 14 h 20"/>
                <a:gd name="T2" fmla="*/ 1 w 18"/>
                <a:gd name="T3" fmla="*/ 8 h 20"/>
                <a:gd name="T4" fmla="*/ 4 w 18"/>
                <a:gd name="T5" fmla="*/ 1 h 20"/>
                <a:gd name="T6" fmla="*/ 10 w 18"/>
                <a:gd name="T7" fmla="*/ 4 h 20"/>
                <a:gd name="T8" fmla="*/ 10 w 18"/>
                <a:gd name="T9" fmla="*/ 7 h 20"/>
                <a:gd name="T10" fmla="*/ 14 w 18"/>
                <a:gd name="T11" fmla="*/ 18 h 20"/>
                <a:gd name="T12" fmla="*/ 4 w 18"/>
                <a:gd name="T1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4" y="14"/>
                  </a:moveTo>
                  <a:cubicBezTo>
                    <a:pt x="3" y="12"/>
                    <a:pt x="2" y="10"/>
                    <a:pt x="1" y="8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8" y="2"/>
                    <a:pt x="10" y="4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4" y="10"/>
                    <a:pt x="18" y="13"/>
                    <a:pt x="14" y="18"/>
                  </a:cubicBezTo>
                  <a:cubicBezTo>
                    <a:pt x="7" y="20"/>
                    <a:pt x="7" y="20"/>
                    <a:pt x="4" y="14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4" name="Freeform 3932"/>
            <p:cNvSpPr/>
            <p:nvPr/>
          </p:nvSpPr>
          <p:spPr bwMode="auto">
            <a:xfrm>
              <a:off x="6397" y="3603"/>
              <a:ext cx="12" cy="15"/>
            </a:xfrm>
            <a:custGeom>
              <a:avLst/>
              <a:gdLst>
                <a:gd name="T0" fmla="*/ 0 w 8"/>
                <a:gd name="T1" fmla="*/ 4 h 10"/>
                <a:gd name="T2" fmla="*/ 6 w 8"/>
                <a:gd name="T3" fmla="*/ 0 h 10"/>
                <a:gd name="T4" fmla="*/ 8 w 8"/>
                <a:gd name="T5" fmla="*/ 2 h 10"/>
                <a:gd name="T6" fmla="*/ 4 w 8"/>
                <a:gd name="T7" fmla="*/ 10 h 10"/>
                <a:gd name="T8" fmla="*/ 0 w 8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4"/>
                  </a:moveTo>
                  <a:cubicBezTo>
                    <a:pt x="2" y="2"/>
                    <a:pt x="3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7" y="5"/>
                    <a:pt x="7" y="8"/>
                    <a:pt x="4" y="10"/>
                  </a:cubicBezTo>
                  <a:cubicBezTo>
                    <a:pt x="3" y="8"/>
                    <a:pt x="2" y="6"/>
                    <a:pt x="0" y="4"/>
                  </a:cubicBezTo>
                  <a:close/>
                </a:path>
              </a:pathLst>
            </a:custGeom>
            <a:solidFill>
              <a:srgbClr val="ECA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5" name="Freeform 3933"/>
            <p:cNvSpPr/>
            <p:nvPr/>
          </p:nvSpPr>
          <p:spPr bwMode="auto">
            <a:xfrm>
              <a:off x="6392" y="3627"/>
              <a:ext cx="8" cy="7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2 h 5"/>
                <a:gd name="T4" fmla="*/ 4 w 5"/>
                <a:gd name="T5" fmla="*/ 1 h 5"/>
                <a:gd name="T6" fmla="*/ 3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0" y="4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5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E3A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6" name="Freeform 3934"/>
            <p:cNvSpPr/>
            <p:nvPr/>
          </p:nvSpPr>
          <p:spPr bwMode="auto">
            <a:xfrm>
              <a:off x="6403" y="3627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88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7" name="Freeform 3935"/>
            <p:cNvSpPr/>
            <p:nvPr/>
          </p:nvSpPr>
          <p:spPr bwMode="auto">
            <a:xfrm>
              <a:off x="6389" y="3568"/>
              <a:ext cx="32" cy="35"/>
            </a:xfrm>
            <a:custGeom>
              <a:avLst/>
              <a:gdLst>
                <a:gd name="T0" fmla="*/ 11 w 21"/>
                <a:gd name="T1" fmla="*/ 2 h 23"/>
                <a:gd name="T2" fmla="*/ 21 w 21"/>
                <a:gd name="T3" fmla="*/ 16 h 23"/>
                <a:gd name="T4" fmla="*/ 17 w 21"/>
                <a:gd name="T5" fmla="*/ 23 h 23"/>
                <a:gd name="T6" fmla="*/ 15 w 21"/>
                <a:gd name="T7" fmla="*/ 23 h 23"/>
                <a:gd name="T8" fmla="*/ 11 w 21"/>
                <a:gd name="T9" fmla="*/ 19 h 23"/>
                <a:gd name="T10" fmla="*/ 5 w 21"/>
                <a:gd name="T11" fmla="*/ 14 h 23"/>
                <a:gd name="T12" fmla="*/ 2 w 21"/>
                <a:gd name="T13" fmla="*/ 5 h 23"/>
                <a:gd name="T14" fmla="*/ 4 w 21"/>
                <a:gd name="T15" fmla="*/ 2 h 23"/>
                <a:gd name="T16" fmla="*/ 4 w 21"/>
                <a:gd name="T17" fmla="*/ 2 h 23"/>
                <a:gd name="T18" fmla="*/ 6 w 21"/>
                <a:gd name="T19" fmla="*/ 0 h 23"/>
                <a:gd name="T20" fmla="*/ 9 w 21"/>
                <a:gd name="T21" fmla="*/ 0 h 23"/>
                <a:gd name="T22" fmla="*/ 11 w 21"/>
                <a:gd name="T2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3">
                  <a:moveTo>
                    <a:pt x="11" y="2"/>
                  </a:moveTo>
                  <a:cubicBezTo>
                    <a:pt x="13" y="7"/>
                    <a:pt x="17" y="12"/>
                    <a:pt x="21" y="16"/>
                  </a:cubicBezTo>
                  <a:cubicBezTo>
                    <a:pt x="21" y="19"/>
                    <a:pt x="19" y="21"/>
                    <a:pt x="17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3" y="22"/>
                    <a:pt x="12" y="21"/>
                    <a:pt x="11" y="19"/>
                  </a:cubicBezTo>
                  <a:cubicBezTo>
                    <a:pt x="8" y="19"/>
                    <a:pt x="7" y="16"/>
                    <a:pt x="5" y="14"/>
                  </a:cubicBezTo>
                  <a:cubicBezTo>
                    <a:pt x="4" y="11"/>
                    <a:pt x="0" y="9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0" y="1"/>
                    <a:pt x="11" y="2"/>
                  </a:cubicBezTo>
                  <a:close/>
                </a:path>
              </a:pathLst>
            </a:custGeom>
            <a:solidFill>
              <a:srgbClr val="C5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8" name="Freeform 3936"/>
            <p:cNvSpPr/>
            <p:nvPr/>
          </p:nvSpPr>
          <p:spPr bwMode="auto">
            <a:xfrm>
              <a:off x="6406" y="3597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4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6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9" name="Freeform 3937"/>
            <p:cNvSpPr/>
            <p:nvPr/>
          </p:nvSpPr>
          <p:spPr bwMode="auto">
            <a:xfrm>
              <a:off x="6596" y="3678"/>
              <a:ext cx="75" cy="94"/>
            </a:xfrm>
            <a:custGeom>
              <a:avLst/>
              <a:gdLst>
                <a:gd name="T0" fmla="*/ 50 w 50"/>
                <a:gd name="T1" fmla="*/ 23 h 63"/>
                <a:gd name="T2" fmla="*/ 33 w 50"/>
                <a:gd name="T3" fmla="*/ 60 h 63"/>
                <a:gd name="T4" fmla="*/ 27 w 50"/>
                <a:gd name="T5" fmla="*/ 61 h 63"/>
                <a:gd name="T6" fmla="*/ 26 w 50"/>
                <a:gd name="T7" fmla="*/ 55 h 63"/>
                <a:gd name="T8" fmla="*/ 26 w 50"/>
                <a:gd name="T9" fmla="*/ 46 h 63"/>
                <a:gd name="T10" fmla="*/ 5 w 50"/>
                <a:gd name="T11" fmla="*/ 14 h 63"/>
                <a:gd name="T12" fmla="*/ 0 w 50"/>
                <a:gd name="T13" fmla="*/ 0 h 63"/>
                <a:gd name="T14" fmla="*/ 6 w 50"/>
                <a:gd name="T15" fmla="*/ 4 h 63"/>
                <a:gd name="T16" fmla="*/ 14 w 50"/>
                <a:gd name="T17" fmla="*/ 14 h 63"/>
                <a:gd name="T18" fmla="*/ 26 w 50"/>
                <a:gd name="T19" fmla="*/ 29 h 63"/>
                <a:gd name="T20" fmla="*/ 40 w 50"/>
                <a:gd name="T21" fmla="*/ 32 h 63"/>
                <a:gd name="T22" fmla="*/ 50 w 50"/>
                <a:gd name="T23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63">
                  <a:moveTo>
                    <a:pt x="50" y="23"/>
                  </a:moveTo>
                  <a:cubicBezTo>
                    <a:pt x="49" y="38"/>
                    <a:pt x="41" y="49"/>
                    <a:pt x="33" y="60"/>
                  </a:cubicBezTo>
                  <a:cubicBezTo>
                    <a:pt x="31" y="60"/>
                    <a:pt x="29" y="63"/>
                    <a:pt x="27" y="61"/>
                  </a:cubicBezTo>
                  <a:cubicBezTo>
                    <a:pt x="24" y="60"/>
                    <a:pt x="25" y="57"/>
                    <a:pt x="26" y="55"/>
                  </a:cubicBezTo>
                  <a:cubicBezTo>
                    <a:pt x="28" y="52"/>
                    <a:pt x="27" y="49"/>
                    <a:pt x="26" y="46"/>
                  </a:cubicBezTo>
                  <a:cubicBezTo>
                    <a:pt x="22" y="34"/>
                    <a:pt x="16" y="22"/>
                    <a:pt x="5" y="14"/>
                  </a:cubicBezTo>
                  <a:cubicBezTo>
                    <a:pt x="0" y="11"/>
                    <a:pt x="0" y="5"/>
                    <a:pt x="0" y="0"/>
                  </a:cubicBezTo>
                  <a:cubicBezTo>
                    <a:pt x="3" y="0"/>
                    <a:pt x="5" y="1"/>
                    <a:pt x="6" y="4"/>
                  </a:cubicBezTo>
                  <a:cubicBezTo>
                    <a:pt x="7" y="9"/>
                    <a:pt x="10" y="12"/>
                    <a:pt x="14" y="14"/>
                  </a:cubicBezTo>
                  <a:cubicBezTo>
                    <a:pt x="20" y="17"/>
                    <a:pt x="22" y="24"/>
                    <a:pt x="26" y="29"/>
                  </a:cubicBezTo>
                  <a:cubicBezTo>
                    <a:pt x="30" y="36"/>
                    <a:pt x="33" y="36"/>
                    <a:pt x="40" y="32"/>
                  </a:cubicBezTo>
                  <a:cubicBezTo>
                    <a:pt x="44" y="29"/>
                    <a:pt x="48" y="27"/>
                    <a:pt x="50" y="23"/>
                  </a:cubicBezTo>
                  <a:close/>
                </a:path>
              </a:pathLst>
            </a:custGeom>
            <a:solidFill>
              <a:srgbClr val="FC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0" name="Freeform 3938"/>
            <p:cNvSpPr/>
            <p:nvPr/>
          </p:nvSpPr>
          <p:spPr bwMode="auto">
            <a:xfrm>
              <a:off x="6622" y="3792"/>
              <a:ext cx="6" cy="4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1" name="Freeform 3939"/>
            <p:cNvSpPr/>
            <p:nvPr/>
          </p:nvSpPr>
          <p:spPr bwMode="auto">
            <a:xfrm>
              <a:off x="6464" y="3537"/>
              <a:ext cx="45" cy="84"/>
            </a:xfrm>
            <a:custGeom>
              <a:avLst/>
              <a:gdLst>
                <a:gd name="T0" fmla="*/ 15 w 30"/>
                <a:gd name="T1" fmla="*/ 12 h 56"/>
                <a:gd name="T2" fmla="*/ 19 w 30"/>
                <a:gd name="T3" fmla="*/ 6 h 56"/>
                <a:gd name="T4" fmla="*/ 30 w 30"/>
                <a:gd name="T5" fmla="*/ 8 h 56"/>
                <a:gd name="T6" fmla="*/ 30 w 30"/>
                <a:gd name="T7" fmla="*/ 8 h 56"/>
                <a:gd name="T8" fmla="*/ 26 w 30"/>
                <a:gd name="T9" fmla="*/ 19 h 56"/>
                <a:gd name="T10" fmla="*/ 10 w 30"/>
                <a:gd name="T11" fmla="*/ 50 h 56"/>
                <a:gd name="T12" fmla="*/ 5 w 30"/>
                <a:gd name="T13" fmla="*/ 56 h 56"/>
                <a:gd name="T14" fmla="*/ 6 w 30"/>
                <a:gd name="T15" fmla="*/ 55 h 56"/>
                <a:gd name="T16" fmla="*/ 0 w 30"/>
                <a:gd name="T17" fmla="*/ 42 h 56"/>
                <a:gd name="T18" fmla="*/ 15 w 30"/>
                <a:gd name="T19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6">
                  <a:moveTo>
                    <a:pt x="15" y="12"/>
                  </a:moveTo>
                  <a:cubicBezTo>
                    <a:pt x="17" y="10"/>
                    <a:pt x="18" y="8"/>
                    <a:pt x="19" y="6"/>
                  </a:cubicBezTo>
                  <a:cubicBezTo>
                    <a:pt x="24" y="0"/>
                    <a:pt x="27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2"/>
                    <a:pt x="29" y="16"/>
                    <a:pt x="26" y="19"/>
                  </a:cubicBezTo>
                  <a:cubicBezTo>
                    <a:pt x="21" y="29"/>
                    <a:pt x="15" y="40"/>
                    <a:pt x="10" y="50"/>
                  </a:cubicBezTo>
                  <a:cubicBezTo>
                    <a:pt x="9" y="52"/>
                    <a:pt x="8" y="54"/>
                    <a:pt x="5" y="56"/>
                  </a:cubicBezTo>
                  <a:cubicBezTo>
                    <a:pt x="5" y="55"/>
                    <a:pt x="5" y="55"/>
                    <a:pt x="6" y="55"/>
                  </a:cubicBezTo>
                  <a:cubicBezTo>
                    <a:pt x="9" y="46"/>
                    <a:pt x="9" y="46"/>
                    <a:pt x="0" y="42"/>
                  </a:cubicBezTo>
                  <a:cubicBezTo>
                    <a:pt x="5" y="32"/>
                    <a:pt x="10" y="22"/>
                    <a:pt x="15" y="12"/>
                  </a:cubicBezTo>
                  <a:close/>
                </a:path>
              </a:pathLst>
            </a:custGeom>
            <a:solidFill>
              <a:srgbClr val="F59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2" name="Freeform 3940"/>
            <p:cNvSpPr/>
            <p:nvPr/>
          </p:nvSpPr>
          <p:spPr bwMode="auto">
            <a:xfrm>
              <a:off x="6346" y="3498"/>
              <a:ext cx="96" cy="85"/>
            </a:xfrm>
            <a:custGeom>
              <a:avLst/>
              <a:gdLst>
                <a:gd name="T0" fmla="*/ 40 w 64"/>
                <a:gd name="T1" fmla="*/ 43 h 57"/>
                <a:gd name="T2" fmla="*/ 29 w 64"/>
                <a:gd name="T3" fmla="*/ 51 h 57"/>
                <a:gd name="T4" fmla="*/ 23 w 64"/>
                <a:gd name="T5" fmla="*/ 57 h 57"/>
                <a:gd name="T6" fmla="*/ 21 w 64"/>
                <a:gd name="T7" fmla="*/ 47 h 57"/>
                <a:gd name="T8" fmla="*/ 19 w 64"/>
                <a:gd name="T9" fmla="*/ 26 h 57"/>
                <a:gd name="T10" fmla="*/ 4 w 64"/>
                <a:gd name="T11" fmla="*/ 9 h 57"/>
                <a:gd name="T12" fmla="*/ 0 w 64"/>
                <a:gd name="T13" fmla="*/ 5 h 57"/>
                <a:gd name="T14" fmla="*/ 1 w 64"/>
                <a:gd name="T15" fmla="*/ 1 h 57"/>
                <a:gd name="T16" fmla="*/ 4 w 64"/>
                <a:gd name="T17" fmla="*/ 1 h 57"/>
                <a:gd name="T18" fmla="*/ 24 w 64"/>
                <a:gd name="T19" fmla="*/ 18 h 57"/>
                <a:gd name="T20" fmla="*/ 43 w 64"/>
                <a:gd name="T21" fmla="*/ 21 h 57"/>
                <a:gd name="T22" fmla="*/ 51 w 64"/>
                <a:gd name="T23" fmla="*/ 13 h 57"/>
                <a:gd name="T24" fmla="*/ 63 w 64"/>
                <a:gd name="T25" fmla="*/ 11 h 57"/>
                <a:gd name="T26" fmla="*/ 57 w 64"/>
                <a:gd name="T27" fmla="*/ 25 h 57"/>
                <a:gd name="T28" fmla="*/ 50 w 64"/>
                <a:gd name="T29" fmla="*/ 34 h 57"/>
                <a:gd name="T30" fmla="*/ 40 w 64"/>
                <a:gd name="T31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57">
                  <a:moveTo>
                    <a:pt x="40" y="43"/>
                  </a:moveTo>
                  <a:cubicBezTo>
                    <a:pt x="34" y="43"/>
                    <a:pt x="30" y="44"/>
                    <a:pt x="29" y="51"/>
                  </a:cubicBezTo>
                  <a:cubicBezTo>
                    <a:pt x="28" y="54"/>
                    <a:pt x="26" y="56"/>
                    <a:pt x="23" y="57"/>
                  </a:cubicBezTo>
                  <a:cubicBezTo>
                    <a:pt x="18" y="54"/>
                    <a:pt x="19" y="50"/>
                    <a:pt x="21" y="47"/>
                  </a:cubicBezTo>
                  <a:cubicBezTo>
                    <a:pt x="26" y="39"/>
                    <a:pt x="23" y="33"/>
                    <a:pt x="19" y="26"/>
                  </a:cubicBezTo>
                  <a:cubicBezTo>
                    <a:pt x="15" y="19"/>
                    <a:pt x="12" y="12"/>
                    <a:pt x="4" y="9"/>
                  </a:cubicBezTo>
                  <a:cubicBezTo>
                    <a:pt x="2" y="8"/>
                    <a:pt x="1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3" y="4"/>
                    <a:pt x="20" y="8"/>
                    <a:pt x="24" y="18"/>
                  </a:cubicBezTo>
                  <a:cubicBezTo>
                    <a:pt x="28" y="29"/>
                    <a:pt x="35" y="30"/>
                    <a:pt x="43" y="21"/>
                  </a:cubicBezTo>
                  <a:cubicBezTo>
                    <a:pt x="46" y="18"/>
                    <a:pt x="48" y="15"/>
                    <a:pt x="51" y="13"/>
                  </a:cubicBezTo>
                  <a:cubicBezTo>
                    <a:pt x="55" y="9"/>
                    <a:pt x="59" y="8"/>
                    <a:pt x="63" y="11"/>
                  </a:cubicBezTo>
                  <a:cubicBezTo>
                    <a:pt x="64" y="17"/>
                    <a:pt x="62" y="21"/>
                    <a:pt x="57" y="25"/>
                  </a:cubicBezTo>
                  <a:cubicBezTo>
                    <a:pt x="54" y="28"/>
                    <a:pt x="52" y="30"/>
                    <a:pt x="50" y="34"/>
                  </a:cubicBezTo>
                  <a:cubicBezTo>
                    <a:pt x="49" y="39"/>
                    <a:pt x="45" y="42"/>
                    <a:pt x="40" y="43"/>
                  </a:cubicBezTo>
                  <a:close/>
                </a:path>
              </a:pathLst>
            </a:custGeom>
            <a:solidFill>
              <a:srgbClr val="E4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3" name="Freeform 3941"/>
            <p:cNvSpPr/>
            <p:nvPr/>
          </p:nvSpPr>
          <p:spPr bwMode="auto">
            <a:xfrm>
              <a:off x="6406" y="3516"/>
              <a:ext cx="84" cy="51"/>
            </a:xfrm>
            <a:custGeom>
              <a:avLst/>
              <a:gdLst>
                <a:gd name="T0" fmla="*/ 0 w 56"/>
                <a:gd name="T1" fmla="*/ 31 h 34"/>
                <a:gd name="T2" fmla="*/ 10 w 56"/>
                <a:gd name="T3" fmla="*/ 22 h 34"/>
                <a:gd name="T4" fmla="*/ 42 w 56"/>
                <a:gd name="T5" fmla="*/ 6 h 34"/>
                <a:gd name="T6" fmla="*/ 44 w 56"/>
                <a:gd name="T7" fmla="*/ 4 h 34"/>
                <a:gd name="T8" fmla="*/ 44 w 56"/>
                <a:gd name="T9" fmla="*/ 4 h 34"/>
                <a:gd name="T10" fmla="*/ 53 w 56"/>
                <a:gd name="T11" fmla="*/ 3 h 34"/>
                <a:gd name="T12" fmla="*/ 54 w 56"/>
                <a:gd name="T13" fmla="*/ 12 h 34"/>
                <a:gd name="T14" fmla="*/ 54 w 56"/>
                <a:gd name="T15" fmla="*/ 12 h 34"/>
                <a:gd name="T16" fmla="*/ 27 w 56"/>
                <a:gd name="T17" fmla="*/ 31 h 34"/>
                <a:gd name="T18" fmla="*/ 15 w 56"/>
                <a:gd name="T19" fmla="*/ 31 h 34"/>
                <a:gd name="T20" fmla="*/ 10 w 56"/>
                <a:gd name="T21" fmla="*/ 32 h 34"/>
                <a:gd name="T22" fmla="*/ 0 w 56"/>
                <a:gd name="T2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4">
                  <a:moveTo>
                    <a:pt x="0" y="31"/>
                  </a:moveTo>
                  <a:cubicBezTo>
                    <a:pt x="1" y="26"/>
                    <a:pt x="6" y="24"/>
                    <a:pt x="10" y="22"/>
                  </a:cubicBezTo>
                  <a:cubicBezTo>
                    <a:pt x="24" y="23"/>
                    <a:pt x="34" y="16"/>
                    <a:pt x="42" y="6"/>
                  </a:cubicBezTo>
                  <a:cubicBezTo>
                    <a:pt x="43" y="6"/>
                    <a:pt x="44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3"/>
                    <a:pt x="49" y="0"/>
                    <a:pt x="53" y="3"/>
                  </a:cubicBezTo>
                  <a:cubicBezTo>
                    <a:pt x="56" y="5"/>
                    <a:pt x="56" y="9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47" y="22"/>
                    <a:pt x="37" y="27"/>
                    <a:pt x="27" y="31"/>
                  </a:cubicBezTo>
                  <a:cubicBezTo>
                    <a:pt x="23" y="32"/>
                    <a:pt x="19" y="34"/>
                    <a:pt x="15" y="31"/>
                  </a:cubicBezTo>
                  <a:cubicBezTo>
                    <a:pt x="13" y="30"/>
                    <a:pt x="12" y="31"/>
                    <a:pt x="10" y="32"/>
                  </a:cubicBezTo>
                  <a:cubicBezTo>
                    <a:pt x="7" y="34"/>
                    <a:pt x="3" y="34"/>
                    <a:pt x="0" y="31"/>
                  </a:cubicBezTo>
                  <a:close/>
                </a:path>
              </a:pathLst>
            </a:custGeom>
            <a:solidFill>
              <a:srgbClr val="F69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4" name="Freeform 3942"/>
            <p:cNvSpPr/>
            <p:nvPr/>
          </p:nvSpPr>
          <p:spPr bwMode="auto">
            <a:xfrm>
              <a:off x="6455" y="3463"/>
              <a:ext cx="71" cy="33"/>
            </a:xfrm>
            <a:custGeom>
              <a:avLst/>
              <a:gdLst>
                <a:gd name="T0" fmla="*/ 17 w 47"/>
                <a:gd name="T1" fmla="*/ 11 h 22"/>
                <a:gd name="T2" fmla="*/ 23 w 47"/>
                <a:gd name="T3" fmla="*/ 9 h 22"/>
                <a:gd name="T4" fmla="*/ 35 w 47"/>
                <a:gd name="T5" fmla="*/ 3 h 22"/>
                <a:gd name="T6" fmla="*/ 45 w 47"/>
                <a:gd name="T7" fmla="*/ 4 h 22"/>
                <a:gd name="T8" fmla="*/ 42 w 47"/>
                <a:gd name="T9" fmla="*/ 15 h 22"/>
                <a:gd name="T10" fmla="*/ 40 w 47"/>
                <a:gd name="T11" fmla="*/ 15 h 22"/>
                <a:gd name="T12" fmla="*/ 29 w 47"/>
                <a:gd name="T13" fmla="*/ 20 h 22"/>
                <a:gd name="T14" fmla="*/ 6 w 47"/>
                <a:gd name="T15" fmla="*/ 20 h 22"/>
                <a:gd name="T16" fmla="*/ 1 w 47"/>
                <a:gd name="T17" fmla="*/ 13 h 22"/>
                <a:gd name="T18" fmla="*/ 8 w 47"/>
                <a:gd name="T19" fmla="*/ 10 h 22"/>
                <a:gd name="T20" fmla="*/ 17 w 47"/>
                <a:gd name="T2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2">
                  <a:moveTo>
                    <a:pt x="17" y="11"/>
                  </a:moveTo>
                  <a:cubicBezTo>
                    <a:pt x="19" y="11"/>
                    <a:pt x="21" y="10"/>
                    <a:pt x="23" y="9"/>
                  </a:cubicBezTo>
                  <a:cubicBezTo>
                    <a:pt x="28" y="8"/>
                    <a:pt x="31" y="5"/>
                    <a:pt x="35" y="3"/>
                  </a:cubicBezTo>
                  <a:cubicBezTo>
                    <a:pt x="38" y="0"/>
                    <a:pt x="43" y="1"/>
                    <a:pt x="45" y="4"/>
                  </a:cubicBezTo>
                  <a:cubicBezTo>
                    <a:pt x="47" y="7"/>
                    <a:pt x="46" y="12"/>
                    <a:pt x="42" y="15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36" y="17"/>
                    <a:pt x="33" y="20"/>
                    <a:pt x="29" y="20"/>
                  </a:cubicBezTo>
                  <a:cubicBezTo>
                    <a:pt x="21" y="22"/>
                    <a:pt x="14" y="21"/>
                    <a:pt x="6" y="20"/>
                  </a:cubicBezTo>
                  <a:cubicBezTo>
                    <a:pt x="2" y="19"/>
                    <a:pt x="0" y="17"/>
                    <a:pt x="1" y="13"/>
                  </a:cubicBezTo>
                  <a:cubicBezTo>
                    <a:pt x="1" y="8"/>
                    <a:pt x="5" y="9"/>
                    <a:pt x="8" y="10"/>
                  </a:cubicBezTo>
                  <a:cubicBezTo>
                    <a:pt x="11" y="12"/>
                    <a:pt x="14" y="12"/>
                    <a:pt x="17" y="11"/>
                  </a:cubicBezTo>
                  <a:close/>
                </a:path>
              </a:pathLst>
            </a:custGeom>
            <a:solidFill>
              <a:srgbClr val="F69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5" name="Freeform 3943"/>
            <p:cNvSpPr/>
            <p:nvPr/>
          </p:nvSpPr>
          <p:spPr bwMode="auto">
            <a:xfrm>
              <a:off x="6442" y="3469"/>
              <a:ext cx="57" cy="29"/>
            </a:xfrm>
            <a:custGeom>
              <a:avLst/>
              <a:gdLst>
                <a:gd name="T0" fmla="*/ 26 w 38"/>
                <a:gd name="T1" fmla="*/ 7 h 19"/>
                <a:gd name="T2" fmla="*/ 15 w 38"/>
                <a:gd name="T3" fmla="*/ 7 h 19"/>
                <a:gd name="T4" fmla="*/ 12 w 38"/>
                <a:gd name="T5" fmla="*/ 9 h 19"/>
                <a:gd name="T6" fmla="*/ 13 w 38"/>
                <a:gd name="T7" fmla="*/ 12 h 19"/>
                <a:gd name="T8" fmla="*/ 23 w 38"/>
                <a:gd name="T9" fmla="*/ 16 h 19"/>
                <a:gd name="T10" fmla="*/ 38 w 38"/>
                <a:gd name="T11" fmla="*/ 16 h 19"/>
                <a:gd name="T12" fmla="*/ 23 w 38"/>
                <a:gd name="T13" fmla="*/ 18 h 19"/>
                <a:gd name="T14" fmla="*/ 13 w 38"/>
                <a:gd name="T15" fmla="*/ 18 h 19"/>
                <a:gd name="T16" fmla="*/ 13 w 38"/>
                <a:gd name="T17" fmla="*/ 18 h 19"/>
                <a:gd name="T18" fmla="*/ 9 w 38"/>
                <a:gd name="T19" fmla="*/ 16 h 19"/>
                <a:gd name="T20" fmla="*/ 7 w 38"/>
                <a:gd name="T21" fmla="*/ 16 h 19"/>
                <a:gd name="T22" fmla="*/ 5 w 38"/>
                <a:gd name="T23" fmla="*/ 14 h 19"/>
                <a:gd name="T24" fmla="*/ 3 w 38"/>
                <a:gd name="T25" fmla="*/ 12 h 19"/>
                <a:gd name="T26" fmla="*/ 4 w 38"/>
                <a:gd name="T27" fmla="*/ 3 h 19"/>
                <a:gd name="T28" fmla="*/ 15 w 38"/>
                <a:gd name="T29" fmla="*/ 3 h 19"/>
                <a:gd name="T30" fmla="*/ 26 w 38"/>
                <a:gd name="T3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19">
                  <a:moveTo>
                    <a:pt x="26" y="7"/>
                  </a:moveTo>
                  <a:cubicBezTo>
                    <a:pt x="23" y="10"/>
                    <a:pt x="19" y="8"/>
                    <a:pt x="15" y="7"/>
                  </a:cubicBezTo>
                  <a:cubicBezTo>
                    <a:pt x="14" y="7"/>
                    <a:pt x="13" y="7"/>
                    <a:pt x="12" y="9"/>
                  </a:cubicBezTo>
                  <a:cubicBezTo>
                    <a:pt x="11" y="10"/>
                    <a:pt x="12" y="11"/>
                    <a:pt x="13" y="12"/>
                  </a:cubicBezTo>
                  <a:cubicBezTo>
                    <a:pt x="16" y="15"/>
                    <a:pt x="20" y="16"/>
                    <a:pt x="23" y="16"/>
                  </a:cubicBezTo>
                  <a:cubicBezTo>
                    <a:pt x="28" y="16"/>
                    <a:pt x="33" y="16"/>
                    <a:pt x="38" y="16"/>
                  </a:cubicBezTo>
                  <a:cubicBezTo>
                    <a:pt x="33" y="19"/>
                    <a:pt x="28" y="18"/>
                    <a:pt x="23" y="18"/>
                  </a:cubicBezTo>
                  <a:cubicBezTo>
                    <a:pt x="20" y="18"/>
                    <a:pt x="16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7"/>
                    <a:pt x="10" y="17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6"/>
                    <a:pt x="6" y="15"/>
                    <a:pt x="5" y="14"/>
                  </a:cubicBezTo>
                  <a:cubicBezTo>
                    <a:pt x="4" y="14"/>
                    <a:pt x="4" y="13"/>
                    <a:pt x="3" y="12"/>
                  </a:cubicBezTo>
                  <a:cubicBezTo>
                    <a:pt x="0" y="9"/>
                    <a:pt x="1" y="5"/>
                    <a:pt x="4" y="3"/>
                  </a:cubicBezTo>
                  <a:cubicBezTo>
                    <a:pt x="8" y="0"/>
                    <a:pt x="11" y="0"/>
                    <a:pt x="15" y="3"/>
                  </a:cubicBezTo>
                  <a:cubicBezTo>
                    <a:pt x="18" y="6"/>
                    <a:pt x="22" y="7"/>
                    <a:pt x="26" y="7"/>
                  </a:cubicBezTo>
                  <a:close/>
                </a:path>
              </a:pathLst>
            </a:custGeom>
            <a:solidFill>
              <a:srgbClr val="F4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6" name="Freeform 3944"/>
            <p:cNvSpPr/>
            <p:nvPr/>
          </p:nvSpPr>
          <p:spPr bwMode="auto">
            <a:xfrm>
              <a:off x="6472" y="3514"/>
              <a:ext cx="19" cy="20"/>
            </a:xfrm>
            <a:custGeom>
              <a:avLst/>
              <a:gdLst>
                <a:gd name="T0" fmla="*/ 10 w 13"/>
                <a:gd name="T1" fmla="*/ 13 h 13"/>
                <a:gd name="T2" fmla="*/ 0 w 13"/>
                <a:gd name="T3" fmla="*/ 5 h 13"/>
                <a:gd name="T4" fmla="*/ 9 w 13"/>
                <a:gd name="T5" fmla="*/ 3 h 13"/>
                <a:gd name="T6" fmla="*/ 10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0" y="13"/>
                  </a:moveTo>
                  <a:cubicBezTo>
                    <a:pt x="9" y="4"/>
                    <a:pt x="9" y="4"/>
                    <a:pt x="0" y="5"/>
                  </a:cubicBezTo>
                  <a:cubicBezTo>
                    <a:pt x="3" y="2"/>
                    <a:pt x="6" y="0"/>
                    <a:pt x="9" y="3"/>
                  </a:cubicBezTo>
                  <a:cubicBezTo>
                    <a:pt x="13" y="6"/>
                    <a:pt x="13" y="10"/>
                    <a:pt x="10" y="13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7" name="Freeform 3945"/>
            <p:cNvSpPr/>
            <p:nvPr/>
          </p:nvSpPr>
          <p:spPr bwMode="auto">
            <a:xfrm>
              <a:off x="6469" y="3522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8" name="Freeform 3946"/>
            <p:cNvSpPr/>
            <p:nvPr/>
          </p:nvSpPr>
          <p:spPr bwMode="auto">
            <a:xfrm>
              <a:off x="6496" y="353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9" name="Freeform 3947"/>
            <p:cNvSpPr/>
            <p:nvPr/>
          </p:nvSpPr>
          <p:spPr bwMode="auto">
            <a:xfrm>
              <a:off x="6493" y="353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A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0" name="Freeform 3948"/>
            <p:cNvSpPr/>
            <p:nvPr/>
          </p:nvSpPr>
          <p:spPr bwMode="auto">
            <a:xfrm>
              <a:off x="6436" y="3424"/>
              <a:ext cx="39" cy="63"/>
            </a:xfrm>
            <a:custGeom>
              <a:avLst/>
              <a:gdLst>
                <a:gd name="T0" fmla="*/ 19 w 26"/>
                <a:gd name="T1" fmla="*/ 33 h 42"/>
                <a:gd name="T2" fmla="*/ 7 w 26"/>
                <a:gd name="T3" fmla="*/ 42 h 42"/>
                <a:gd name="T4" fmla="*/ 3 w 26"/>
                <a:gd name="T5" fmla="*/ 31 h 42"/>
                <a:gd name="T6" fmla="*/ 9 w 26"/>
                <a:gd name="T7" fmla="*/ 21 h 42"/>
                <a:gd name="T8" fmla="*/ 15 w 26"/>
                <a:gd name="T9" fmla="*/ 14 h 42"/>
                <a:gd name="T10" fmla="*/ 21 w 26"/>
                <a:gd name="T11" fmla="*/ 0 h 42"/>
                <a:gd name="T12" fmla="*/ 25 w 26"/>
                <a:gd name="T13" fmla="*/ 8 h 42"/>
                <a:gd name="T14" fmla="*/ 19 w 26"/>
                <a:gd name="T15" fmla="*/ 30 h 42"/>
                <a:gd name="T16" fmla="*/ 19 w 26"/>
                <a:gd name="T1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2">
                  <a:moveTo>
                    <a:pt x="19" y="33"/>
                  </a:moveTo>
                  <a:cubicBezTo>
                    <a:pt x="9" y="34"/>
                    <a:pt x="9" y="34"/>
                    <a:pt x="7" y="42"/>
                  </a:cubicBezTo>
                  <a:cubicBezTo>
                    <a:pt x="1" y="39"/>
                    <a:pt x="0" y="36"/>
                    <a:pt x="3" y="31"/>
                  </a:cubicBezTo>
                  <a:cubicBezTo>
                    <a:pt x="5" y="27"/>
                    <a:pt x="7" y="24"/>
                    <a:pt x="9" y="21"/>
                  </a:cubicBezTo>
                  <a:cubicBezTo>
                    <a:pt x="13" y="20"/>
                    <a:pt x="14" y="17"/>
                    <a:pt x="15" y="14"/>
                  </a:cubicBezTo>
                  <a:cubicBezTo>
                    <a:pt x="17" y="10"/>
                    <a:pt x="19" y="5"/>
                    <a:pt x="21" y="0"/>
                  </a:cubicBezTo>
                  <a:cubicBezTo>
                    <a:pt x="25" y="2"/>
                    <a:pt x="26" y="6"/>
                    <a:pt x="25" y="8"/>
                  </a:cubicBezTo>
                  <a:cubicBezTo>
                    <a:pt x="22" y="15"/>
                    <a:pt x="26" y="24"/>
                    <a:pt x="19" y="30"/>
                  </a:cubicBezTo>
                  <a:cubicBezTo>
                    <a:pt x="19" y="31"/>
                    <a:pt x="19" y="32"/>
                    <a:pt x="19" y="33"/>
                  </a:cubicBezTo>
                  <a:close/>
                </a:path>
              </a:pathLst>
            </a:custGeom>
            <a:solidFill>
              <a:srgbClr val="EAA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1" name="Freeform 3949"/>
            <p:cNvSpPr/>
            <p:nvPr/>
          </p:nvSpPr>
          <p:spPr bwMode="auto">
            <a:xfrm>
              <a:off x="6380" y="3573"/>
              <a:ext cx="17" cy="18"/>
            </a:xfrm>
            <a:custGeom>
              <a:avLst/>
              <a:gdLst>
                <a:gd name="T0" fmla="*/ 0 w 11"/>
                <a:gd name="T1" fmla="*/ 7 h 12"/>
                <a:gd name="T2" fmla="*/ 6 w 11"/>
                <a:gd name="T3" fmla="*/ 1 h 12"/>
                <a:gd name="T4" fmla="*/ 6 w 11"/>
                <a:gd name="T5" fmla="*/ 1 h 12"/>
                <a:gd name="T6" fmla="*/ 8 w 11"/>
                <a:gd name="T7" fmla="*/ 1 h 12"/>
                <a:gd name="T8" fmla="*/ 8 w 11"/>
                <a:gd name="T9" fmla="*/ 1 h 12"/>
                <a:gd name="T10" fmla="*/ 9 w 11"/>
                <a:gd name="T11" fmla="*/ 1 h 12"/>
                <a:gd name="T12" fmla="*/ 11 w 11"/>
                <a:gd name="T13" fmla="*/ 11 h 12"/>
                <a:gd name="T14" fmla="*/ 0 w 11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3"/>
                    <a:pt x="2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4"/>
                    <a:pt x="11" y="7"/>
                    <a:pt x="11" y="11"/>
                  </a:cubicBezTo>
                  <a:cubicBezTo>
                    <a:pt x="8" y="9"/>
                    <a:pt x="2" y="12"/>
                    <a:pt x="0" y="7"/>
                  </a:cubicBezTo>
                  <a:close/>
                </a:path>
              </a:pathLst>
            </a:custGeom>
            <a:solidFill>
              <a:srgbClr val="DC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2" name="Freeform 3950"/>
            <p:cNvSpPr/>
            <p:nvPr/>
          </p:nvSpPr>
          <p:spPr bwMode="auto">
            <a:xfrm>
              <a:off x="6455" y="349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3" name="Freeform 3951"/>
            <p:cNvSpPr/>
            <p:nvPr/>
          </p:nvSpPr>
          <p:spPr bwMode="auto">
            <a:xfrm>
              <a:off x="6449" y="349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4" name="Freeform 3952"/>
            <p:cNvSpPr/>
            <p:nvPr/>
          </p:nvSpPr>
          <p:spPr bwMode="auto">
            <a:xfrm>
              <a:off x="6866" y="1020"/>
              <a:ext cx="90" cy="109"/>
            </a:xfrm>
            <a:custGeom>
              <a:avLst/>
              <a:gdLst>
                <a:gd name="T0" fmla="*/ 54 w 60"/>
                <a:gd name="T1" fmla="*/ 73 h 73"/>
                <a:gd name="T2" fmla="*/ 39 w 60"/>
                <a:gd name="T3" fmla="*/ 65 h 73"/>
                <a:gd name="T4" fmla="*/ 23 w 60"/>
                <a:gd name="T5" fmla="*/ 56 h 73"/>
                <a:gd name="T6" fmla="*/ 12 w 60"/>
                <a:gd name="T7" fmla="*/ 51 h 73"/>
                <a:gd name="T8" fmla="*/ 12 w 60"/>
                <a:gd name="T9" fmla="*/ 44 h 73"/>
                <a:gd name="T10" fmla="*/ 14 w 60"/>
                <a:gd name="T11" fmla="*/ 41 h 73"/>
                <a:gd name="T12" fmla="*/ 27 w 60"/>
                <a:gd name="T13" fmla="*/ 45 h 73"/>
                <a:gd name="T14" fmla="*/ 24 w 60"/>
                <a:gd name="T15" fmla="*/ 33 h 73"/>
                <a:gd name="T16" fmla="*/ 24 w 60"/>
                <a:gd name="T17" fmla="*/ 32 h 73"/>
                <a:gd name="T18" fmla="*/ 24 w 60"/>
                <a:gd name="T19" fmla="*/ 33 h 73"/>
                <a:gd name="T20" fmla="*/ 14 w 60"/>
                <a:gd name="T21" fmla="*/ 31 h 73"/>
                <a:gd name="T22" fmla="*/ 13 w 60"/>
                <a:gd name="T23" fmla="*/ 25 h 73"/>
                <a:gd name="T24" fmla="*/ 12 w 60"/>
                <a:gd name="T25" fmla="*/ 23 h 73"/>
                <a:gd name="T26" fmla="*/ 10 w 60"/>
                <a:gd name="T27" fmla="*/ 21 h 73"/>
                <a:gd name="T28" fmla="*/ 3 w 60"/>
                <a:gd name="T29" fmla="*/ 12 h 73"/>
                <a:gd name="T30" fmla="*/ 2 w 60"/>
                <a:gd name="T31" fmla="*/ 9 h 73"/>
                <a:gd name="T32" fmla="*/ 0 w 60"/>
                <a:gd name="T33" fmla="*/ 6 h 73"/>
                <a:gd name="T34" fmla="*/ 1 w 60"/>
                <a:gd name="T35" fmla="*/ 3 h 73"/>
                <a:gd name="T36" fmla="*/ 3 w 60"/>
                <a:gd name="T37" fmla="*/ 1 h 73"/>
                <a:gd name="T38" fmla="*/ 13 w 60"/>
                <a:gd name="T39" fmla="*/ 8 h 73"/>
                <a:gd name="T40" fmla="*/ 15 w 60"/>
                <a:gd name="T41" fmla="*/ 9 h 73"/>
                <a:gd name="T42" fmla="*/ 17 w 60"/>
                <a:gd name="T43" fmla="*/ 11 h 73"/>
                <a:gd name="T44" fmla="*/ 18 w 60"/>
                <a:gd name="T45" fmla="*/ 12 h 73"/>
                <a:gd name="T46" fmla="*/ 20 w 60"/>
                <a:gd name="T47" fmla="*/ 15 h 73"/>
                <a:gd name="T48" fmla="*/ 22 w 60"/>
                <a:gd name="T49" fmla="*/ 17 h 73"/>
                <a:gd name="T50" fmla="*/ 23 w 60"/>
                <a:gd name="T51" fmla="*/ 19 h 73"/>
                <a:gd name="T52" fmla="*/ 52 w 60"/>
                <a:gd name="T53" fmla="*/ 60 h 73"/>
                <a:gd name="T54" fmla="*/ 53 w 60"/>
                <a:gd name="T55" fmla="*/ 62 h 73"/>
                <a:gd name="T56" fmla="*/ 54 w 60"/>
                <a:gd name="T5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73">
                  <a:moveTo>
                    <a:pt x="54" y="73"/>
                  </a:moveTo>
                  <a:cubicBezTo>
                    <a:pt x="49" y="70"/>
                    <a:pt x="43" y="69"/>
                    <a:pt x="39" y="65"/>
                  </a:cubicBezTo>
                  <a:cubicBezTo>
                    <a:pt x="34" y="61"/>
                    <a:pt x="29" y="57"/>
                    <a:pt x="23" y="56"/>
                  </a:cubicBezTo>
                  <a:cubicBezTo>
                    <a:pt x="19" y="55"/>
                    <a:pt x="15" y="53"/>
                    <a:pt x="12" y="51"/>
                  </a:cubicBezTo>
                  <a:cubicBezTo>
                    <a:pt x="7" y="48"/>
                    <a:pt x="7" y="48"/>
                    <a:pt x="12" y="44"/>
                  </a:cubicBezTo>
                  <a:cubicBezTo>
                    <a:pt x="12" y="43"/>
                    <a:pt x="13" y="42"/>
                    <a:pt x="14" y="41"/>
                  </a:cubicBezTo>
                  <a:cubicBezTo>
                    <a:pt x="19" y="40"/>
                    <a:pt x="22" y="44"/>
                    <a:pt x="27" y="45"/>
                  </a:cubicBezTo>
                  <a:cubicBezTo>
                    <a:pt x="28" y="40"/>
                    <a:pt x="23" y="37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0" y="38"/>
                    <a:pt x="17" y="34"/>
                    <a:pt x="14" y="31"/>
                  </a:cubicBezTo>
                  <a:cubicBezTo>
                    <a:pt x="13" y="29"/>
                    <a:pt x="13" y="27"/>
                    <a:pt x="13" y="25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2"/>
                    <a:pt x="11" y="21"/>
                    <a:pt x="10" y="21"/>
                  </a:cubicBezTo>
                  <a:cubicBezTo>
                    <a:pt x="9" y="17"/>
                    <a:pt x="6" y="14"/>
                    <a:pt x="3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8" y="0"/>
                    <a:pt x="9" y="6"/>
                    <a:pt x="13" y="8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5" y="10"/>
                    <a:pt x="16" y="10"/>
                    <a:pt x="17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9" y="13"/>
                    <a:pt x="19" y="14"/>
                    <a:pt x="20" y="15"/>
                  </a:cubicBez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32" y="33"/>
                    <a:pt x="42" y="47"/>
                    <a:pt x="52" y="60"/>
                  </a:cubicBezTo>
                  <a:cubicBezTo>
                    <a:pt x="52" y="60"/>
                    <a:pt x="53" y="61"/>
                    <a:pt x="53" y="62"/>
                  </a:cubicBezTo>
                  <a:cubicBezTo>
                    <a:pt x="53" y="66"/>
                    <a:pt x="60" y="69"/>
                    <a:pt x="54" y="73"/>
                  </a:cubicBezTo>
                  <a:close/>
                </a:path>
              </a:pathLst>
            </a:custGeom>
            <a:solidFill>
              <a:srgbClr val="B4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5" name="Freeform 3953"/>
            <p:cNvSpPr/>
            <p:nvPr/>
          </p:nvSpPr>
          <p:spPr bwMode="auto">
            <a:xfrm>
              <a:off x="6847" y="1060"/>
              <a:ext cx="36" cy="24"/>
            </a:xfrm>
            <a:custGeom>
              <a:avLst/>
              <a:gdLst>
                <a:gd name="T0" fmla="*/ 0 w 24"/>
                <a:gd name="T1" fmla="*/ 4 h 16"/>
                <a:gd name="T2" fmla="*/ 4 w 24"/>
                <a:gd name="T3" fmla="*/ 2 h 16"/>
                <a:gd name="T4" fmla="*/ 24 w 24"/>
                <a:gd name="T5" fmla="*/ 14 h 16"/>
                <a:gd name="T6" fmla="*/ 24 w 24"/>
                <a:gd name="T7" fmla="*/ 15 h 16"/>
                <a:gd name="T8" fmla="*/ 21 w 24"/>
                <a:gd name="T9" fmla="*/ 15 h 16"/>
                <a:gd name="T10" fmla="*/ 0 w 24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0" y="4"/>
                  </a:moveTo>
                  <a:cubicBezTo>
                    <a:pt x="1" y="3"/>
                    <a:pt x="3" y="3"/>
                    <a:pt x="4" y="2"/>
                  </a:cubicBezTo>
                  <a:cubicBezTo>
                    <a:pt x="12" y="0"/>
                    <a:pt x="20" y="5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14" y="11"/>
                    <a:pt x="6" y="9"/>
                    <a:pt x="0" y="4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6" name="Freeform 3954"/>
            <p:cNvSpPr/>
            <p:nvPr/>
          </p:nvSpPr>
          <p:spPr bwMode="auto">
            <a:xfrm>
              <a:off x="6869" y="1099"/>
              <a:ext cx="18" cy="14"/>
            </a:xfrm>
            <a:custGeom>
              <a:avLst/>
              <a:gdLst>
                <a:gd name="T0" fmla="*/ 12 w 12"/>
                <a:gd name="T1" fmla="*/ 7 h 9"/>
                <a:gd name="T2" fmla="*/ 0 w 12"/>
                <a:gd name="T3" fmla="*/ 3 h 9"/>
                <a:gd name="T4" fmla="*/ 12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7"/>
                  </a:moveTo>
                  <a:cubicBezTo>
                    <a:pt x="8" y="6"/>
                    <a:pt x="2" y="9"/>
                    <a:pt x="0" y="3"/>
                  </a:cubicBezTo>
                  <a:cubicBezTo>
                    <a:pt x="5" y="0"/>
                    <a:pt x="8" y="4"/>
                    <a:pt x="12" y="7"/>
                  </a:cubicBezTo>
                  <a:close/>
                </a:path>
              </a:pathLst>
            </a:custGeom>
            <a:solidFill>
              <a:srgbClr val="B68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7" name="Freeform 3955"/>
            <p:cNvSpPr/>
            <p:nvPr/>
          </p:nvSpPr>
          <p:spPr bwMode="auto">
            <a:xfrm>
              <a:off x="6880" y="1081"/>
              <a:ext cx="7" cy="5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3 h 3"/>
                <a:gd name="T4" fmla="*/ 1 w 5"/>
                <a:gd name="T5" fmla="*/ 3 h 3"/>
                <a:gd name="T6" fmla="*/ 0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5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4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8" name="Freeform 3956"/>
            <p:cNvSpPr/>
            <p:nvPr/>
          </p:nvSpPr>
          <p:spPr bwMode="auto">
            <a:xfrm>
              <a:off x="6841" y="1063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9" name="Freeform 3957"/>
            <p:cNvSpPr/>
            <p:nvPr/>
          </p:nvSpPr>
          <p:spPr bwMode="auto">
            <a:xfrm>
              <a:off x="6862" y="1098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76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0" name="Freeform 3958"/>
            <p:cNvSpPr/>
            <p:nvPr/>
          </p:nvSpPr>
          <p:spPr bwMode="auto">
            <a:xfrm>
              <a:off x="6878" y="1083"/>
              <a:ext cx="3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1" name="Freeform 3959"/>
            <p:cNvSpPr/>
            <p:nvPr/>
          </p:nvSpPr>
          <p:spPr bwMode="auto">
            <a:xfrm>
              <a:off x="6815" y="1020"/>
              <a:ext cx="104" cy="78"/>
            </a:xfrm>
            <a:custGeom>
              <a:avLst/>
              <a:gdLst>
                <a:gd name="T0" fmla="*/ 48 w 69"/>
                <a:gd name="T1" fmla="*/ 42 h 52"/>
                <a:gd name="T2" fmla="*/ 44 w 69"/>
                <a:gd name="T3" fmla="*/ 42 h 52"/>
                <a:gd name="T4" fmla="*/ 25 w 69"/>
                <a:gd name="T5" fmla="*/ 29 h 52"/>
                <a:gd name="T6" fmla="*/ 25 w 69"/>
                <a:gd name="T7" fmla="*/ 29 h 52"/>
                <a:gd name="T8" fmla="*/ 23 w 69"/>
                <a:gd name="T9" fmla="*/ 27 h 52"/>
                <a:gd name="T10" fmla="*/ 23 w 69"/>
                <a:gd name="T11" fmla="*/ 27 h 52"/>
                <a:gd name="T12" fmla="*/ 21 w 69"/>
                <a:gd name="T13" fmla="*/ 25 h 52"/>
                <a:gd name="T14" fmla="*/ 0 w 69"/>
                <a:gd name="T15" fmla="*/ 8 h 52"/>
                <a:gd name="T16" fmla="*/ 0 w 69"/>
                <a:gd name="T17" fmla="*/ 0 h 52"/>
                <a:gd name="T18" fmla="*/ 17 w 69"/>
                <a:gd name="T19" fmla="*/ 13 h 52"/>
                <a:gd name="T20" fmla="*/ 34 w 69"/>
                <a:gd name="T21" fmla="*/ 25 h 52"/>
                <a:gd name="T22" fmla="*/ 35 w 69"/>
                <a:gd name="T23" fmla="*/ 27 h 52"/>
                <a:gd name="T24" fmla="*/ 34 w 69"/>
                <a:gd name="T25" fmla="*/ 26 h 52"/>
                <a:gd name="T26" fmla="*/ 27 w 69"/>
                <a:gd name="T27" fmla="*/ 16 h 52"/>
                <a:gd name="T28" fmla="*/ 34 w 69"/>
                <a:gd name="T29" fmla="*/ 13 h 52"/>
                <a:gd name="T30" fmla="*/ 50 w 69"/>
                <a:gd name="T31" fmla="*/ 29 h 52"/>
                <a:gd name="T32" fmla="*/ 54 w 69"/>
                <a:gd name="T33" fmla="*/ 32 h 52"/>
                <a:gd name="T34" fmla="*/ 57 w 69"/>
                <a:gd name="T35" fmla="*/ 31 h 52"/>
                <a:gd name="T36" fmla="*/ 57 w 69"/>
                <a:gd name="T37" fmla="*/ 31 h 52"/>
                <a:gd name="T38" fmla="*/ 67 w 69"/>
                <a:gd name="T39" fmla="*/ 44 h 52"/>
                <a:gd name="T40" fmla="*/ 67 w 69"/>
                <a:gd name="T41" fmla="*/ 50 h 52"/>
                <a:gd name="T42" fmla="*/ 60 w 69"/>
                <a:gd name="T43" fmla="*/ 50 h 52"/>
                <a:gd name="T44" fmla="*/ 52 w 69"/>
                <a:gd name="T45" fmla="*/ 45 h 52"/>
                <a:gd name="T46" fmla="*/ 48 w 69"/>
                <a:gd name="T4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52">
                  <a:moveTo>
                    <a:pt x="48" y="42"/>
                  </a:moveTo>
                  <a:cubicBezTo>
                    <a:pt x="46" y="42"/>
                    <a:pt x="45" y="42"/>
                    <a:pt x="44" y="42"/>
                  </a:cubicBezTo>
                  <a:cubicBezTo>
                    <a:pt x="39" y="36"/>
                    <a:pt x="32" y="32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8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6"/>
                    <a:pt x="22" y="25"/>
                    <a:pt x="21" y="25"/>
                  </a:cubicBezTo>
                  <a:cubicBezTo>
                    <a:pt x="14" y="19"/>
                    <a:pt x="7" y="13"/>
                    <a:pt x="0" y="8"/>
                  </a:cubicBezTo>
                  <a:cubicBezTo>
                    <a:pt x="1" y="5"/>
                    <a:pt x="0" y="3"/>
                    <a:pt x="0" y="0"/>
                  </a:cubicBezTo>
                  <a:cubicBezTo>
                    <a:pt x="5" y="5"/>
                    <a:pt x="11" y="9"/>
                    <a:pt x="17" y="13"/>
                  </a:cubicBezTo>
                  <a:cubicBezTo>
                    <a:pt x="25" y="14"/>
                    <a:pt x="28" y="23"/>
                    <a:pt x="34" y="25"/>
                  </a:cubicBezTo>
                  <a:cubicBezTo>
                    <a:pt x="35" y="26"/>
                    <a:pt x="35" y="26"/>
                    <a:pt x="35" y="27"/>
                  </a:cubicBezTo>
                  <a:cubicBezTo>
                    <a:pt x="36" y="26"/>
                    <a:pt x="35" y="26"/>
                    <a:pt x="34" y="26"/>
                  </a:cubicBezTo>
                  <a:cubicBezTo>
                    <a:pt x="32" y="22"/>
                    <a:pt x="25" y="23"/>
                    <a:pt x="27" y="16"/>
                  </a:cubicBezTo>
                  <a:cubicBezTo>
                    <a:pt x="29" y="13"/>
                    <a:pt x="31" y="12"/>
                    <a:pt x="34" y="13"/>
                  </a:cubicBezTo>
                  <a:cubicBezTo>
                    <a:pt x="41" y="16"/>
                    <a:pt x="47" y="21"/>
                    <a:pt x="50" y="29"/>
                  </a:cubicBezTo>
                  <a:cubicBezTo>
                    <a:pt x="51" y="30"/>
                    <a:pt x="53" y="31"/>
                    <a:pt x="54" y="32"/>
                  </a:cubicBezTo>
                  <a:cubicBezTo>
                    <a:pt x="56" y="33"/>
                    <a:pt x="57" y="33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61" y="35"/>
                    <a:pt x="66" y="38"/>
                    <a:pt x="67" y="44"/>
                  </a:cubicBezTo>
                  <a:cubicBezTo>
                    <a:pt x="67" y="47"/>
                    <a:pt x="69" y="48"/>
                    <a:pt x="67" y="50"/>
                  </a:cubicBezTo>
                  <a:cubicBezTo>
                    <a:pt x="65" y="52"/>
                    <a:pt x="62" y="51"/>
                    <a:pt x="60" y="50"/>
                  </a:cubicBezTo>
                  <a:cubicBezTo>
                    <a:pt x="57" y="49"/>
                    <a:pt x="55" y="47"/>
                    <a:pt x="52" y="45"/>
                  </a:cubicBezTo>
                  <a:cubicBezTo>
                    <a:pt x="50" y="44"/>
                    <a:pt x="49" y="43"/>
                    <a:pt x="48" y="42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2" name="Freeform 3960"/>
            <p:cNvSpPr/>
            <p:nvPr/>
          </p:nvSpPr>
          <p:spPr bwMode="auto">
            <a:xfrm>
              <a:off x="6775" y="963"/>
              <a:ext cx="90" cy="78"/>
            </a:xfrm>
            <a:custGeom>
              <a:avLst/>
              <a:gdLst>
                <a:gd name="T0" fmla="*/ 0 w 60"/>
                <a:gd name="T1" fmla="*/ 3 h 52"/>
                <a:gd name="T2" fmla="*/ 2 w 60"/>
                <a:gd name="T3" fmla="*/ 1 h 52"/>
                <a:gd name="T4" fmla="*/ 23 w 60"/>
                <a:gd name="T5" fmla="*/ 14 h 52"/>
                <a:gd name="T6" fmla="*/ 54 w 60"/>
                <a:gd name="T7" fmla="*/ 40 h 52"/>
                <a:gd name="T8" fmla="*/ 59 w 60"/>
                <a:gd name="T9" fmla="*/ 42 h 52"/>
                <a:gd name="T10" fmla="*/ 60 w 60"/>
                <a:gd name="T11" fmla="*/ 44 h 52"/>
                <a:gd name="T12" fmla="*/ 60 w 60"/>
                <a:gd name="T13" fmla="*/ 47 h 52"/>
                <a:gd name="T14" fmla="*/ 50 w 60"/>
                <a:gd name="T15" fmla="*/ 52 h 52"/>
                <a:gd name="T16" fmla="*/ 46 w 60"/>
                <a:gd name="T17" fmla="*/ 49 h 52"/>
                <a:gd name="T18" fmla="*/ 0 w 60"/>
                <a:gd name="T1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0" y="3"/>
                  </a:moveTo>
                  <a:cubicBezTo>
                    <a:pt x="1" y="3"/>
                    <a:pt x="1" y="2"/>
                    <a:pt x="2" y="1"/>
                  </a:cubicBezTo>
                  <a:cubicBezTo>
                    <a:pt x="13" y="0"/>
                    <a:pt x="17" y="9"/>
                    <a:pt x="23" y="14"/>
                  </a:cubicBezTo>
                  <a:cubicBezTo>
                    <a:pt x="33" y="24"/>
                    <a:pt x="43" y="32"/>
                    <a:pt x="54" y="40"/>
                  </a:cubicBezTo>
                  <a:cubicBezTo>
                    <a:pt x="56" y="41"/>
                    <a:pt x="58" y="41"/>
                    <a:pt x="59" y="42"/>
                  </a:cubicBezTo>
                  <a:cubicBezTo>
                    <a:pt x="60" y="43"/>
                    <a:pt x="60" y="43"/>
                    <a:pt x="60" y="44"/>
                  </a:cubicBezTo>
                  <a:cubicBezTo>
                    <a:pt x="60" y="45"/>
                    <a:pt x="60" y="46"/>
                    <a:pt x="60" y="47"/>
                  </a:cubicBezTo>
                  <a:cubicBezTo>
                    <a:pt x="57" y="50"/>
                    <a:pt x="54" y="51"/>
                    <a:pt x="50" y="52"/>
                  </a:cubicBezTo>
                  <a:cubicBezTo>
                    <a:pt x="48" y="52"/>
                    <a:pt x="47" y="51"/>
                    <a:pt x="46" y="49"/>
                  </a:cubicBezTo>
                  <a:cubicBezTo>
                    <a:pt x="30" y="35"/>
                    <a:pt x="14" y="20"/>
                    <a:pt x="0" y="3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3" name="Freeform 3961"/>
            <p:cNvSpPr/>
            <p:nvPr/>
          </p:nvSpPr>
          <p:spPr bwMode="auto">
            <a:xfrm>
              <a:off x="6841" y="1036"/>
              <a:ext cx="28" cy="24"/>
            </a:xfrm>
            <a:custGeom>
              <a:avLst/>
              <a:gdLst>
                <a:gd name="T0" fmla="*/ 2 w 19"/>
                <a:gd name="T1" fmla="*/ 0 h 16"/>
                <a:gd name="T2" fmla="*/ 6 w 19"/>
                <a:gd name="T3" fmla="*/ 3 h 16"/>
                <a:gd name="T4" fmla="*/ 10 w 19"/>
                <a:gd name="T5" fmla="*/ 6 h 16"/>
                <a:gd name="T6" fmla="*/ 19 w 19"/>
                <a:gd name="T7" fmla="*/ 16 h 16"/>
                <a:gd name="T8" fmla="*/ 19 w 19"/>
                <a:gd name="T9" fmla="*/ 16 h 16"/>
                <a:gd name="T10" fmla="*/ 0 w 19"/>
                <a:gd name="T11" fmla="*/ 2 h 16"/>
                <a:gd name="T12" fmla="*/ 2 w 19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2" y="0"/>
                  </a:moveTo>
                  <a:cubicBezTo>
                    <a:pt x="3" y="1"/>
                    <a:pt x="4" y="2"/>
                    <a:pt x="6" y="3"/>
                  </a:cubicBezTo>
                  <a:cubicBezTo>
                    <a:pt x="8" y="2"/>
                    <a:pt x="9" y="4"/>
                    <a:pt x="10" y="6"/>
                  </a:cubicBezTo>
                  <a:cubicBezTo>
                    <a:pt x="12" y="10"/>
                    <a:pt x="17" y="11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2" y="13"/>
                    <a:pt x="6" y="8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C39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4" name="Freeform 3962"/>
            <p:cNvSpPr/>
            <p:nvPr/>
          </p:nvSpPr>
          <p:spPr bwMode="auto">
            <a:xfrm>
              <a:off x="6772" y="966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5" name="Freeform 3963"/>
            <p:cNvSpPr/>
            <p:nvPr/>
          </p:nvSpPr>
          <p:spPr bwMode="auto">
            <a:xfrm>
              <a:off x="6787" y="939"/>
              <a:ext cx="19" cy="27"/>
            </a:xfrm>
            <a:custGeom>
              <a:avLst/>
              <a:gdLst>
                <a:gd name="T0" fmla="*/ 6 w 13"/>
                <a:gd name="T1" fmla="*/ 0 h 18"/>
                <a:gd name="T2" fmla="*/ 13 w 13"/>
                <a:gd name="T3" fmla="*/ 13 h 18"/>
                <a:gd name="T4" fmla="*/ 6 w 13"/>
                <a:gd name="T5" fmla="*/ 17 h 18"/>
                <a:gd name="T6" fmla="*/ 2 w 13"/>
                <a:gd name="T7" fmla="*/ 8 h 18"/>
                <a:gd name="T8" fmla="*/ 2 w 13"/>
                <a:gd name="T9" fmla="*/ 8 h 18"/>
                <a:gd name="T10" fmla="*/ 3 w 13"/>
                <a:gd name="T11" fmla="*/ 0 h 18"/>
                <a:gd name="T12" fmla="*/ 6 w 1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5" y="7"/>
                    <a:pt x="8" y="11"/>
                    <a:pt x="13" y="13"/>
                  </a:cubicBezTo>
                  <a:cubicBezTo>
                    <a:pt x="13" y="18"/>
                    <a:pt x="9" y="18"/>
                    <a:pt x="6" y="17"/>
                  </a:cubicBezTo>
                  <a:cubicBezTo>
                    <a:pt x="2" y="15"/>
                    <a:pt x="0" y="12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3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6" name="Freeform 3964"/>
            <p:cNvSpPr/>
            <p:nvPr/>
          </p:nvSpPr>
          <p:spPr bwMode="auto">
            <a:xfrm>
              <a:off x="6787" y="927"/>
              <a:ext cx="13" cy="12"/>
            </a:xfrm>
            <a:custGeom>
              <a:avLst/>
              <a:gdLst>
                <a:gd name="T0" fmla="*/ 6 w 9"/>
                <a:gd name="T1" fmla="*/ 8 h 8"/>
                <a:gd name="T2" fmla="*/ 3 w 9"/>
                <a:gd name="T3" fmla="*/ 8 h 8"/>
                <a:gd name="T4" fmla="*/ 0 w 9"/>
                <a:gd name="T5" fmla="*/ 0 h 8"/>
                <a:gd name="T6" fmla="*/ 5 w 9"/>
                <a:gd name="T7" fmla="*/ 1 h 8"/>
                <a:gd name="T8" fmla="*/ 7 w 9"/>
                <a:gd name="T9" fmla="*/ 6 h 8"/>
                <a:gd name="T10" fmla="*/ 5 w 9"/>
                <a:gd name="T11" fmla="*/ 8 h 8"/>
                <a:gd name="T12" fmla="*/ 6 w 9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5" y="8"/>
                    <a:pt x="4" y="8"/>
                    <a:pt x="3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8" y="2"/>
                    <a:pt x="9" y="4"/>
                    <a:pt x="7" y="6"/>
                  </a:cubicBezTo>
                  <a:cubicBezTo>
                    <a:pt x="7" y="7"/>
                    <a:pt x="6" y="8"/>
                    <a:pt x="5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E7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7" name="Freeform 3965"/>
            <p:cNvSpPr/>
            <p:nvPr/>
          </p:nvSpPr>
          <p:spPr bwMode="auto">
            <a:xfrm>
              <a:off x="6776" y="951"/>
              <a:ext cx="56" cy="52"/>
            </a:xfrm>
            <a:custGeom>
              <a:avLst/>
              <a:gdLst>
                <a:gd name="T0" fmla="*/ 9 w 37"/>
                <a:gd name="T1" fmla="*/ 0 h 35"/>
                <a:gd name="T2" fmla="*/ 20 w 37"/>
                <a:gd name="T3" fmla="*/ 5 h 35"/>
                <a:gd name="T4" fmla="*/ 24 w 37"/>
                <a:gd name="T5" fmla="*/ 6 h 35"/>
                <a:gd name="T6" fmla="*/ 25 w 37"/>
                <a:gd name="T7" fmla="*/ 6 h 35"/>
                <a:gd name="T8" fmla="*/ 35 w 37"/>
                <a:gd name="T9" fmla="*/ 18 h 35"/>
                <a:gd name="T10" fmla="*/ 36 w 37"/>
                <a:gd name="T11" fmla="*/ 21 h 35"/>
                <a:gd name="T12" fmla="*/ 37 w 37"/>
                <a:gd name="T13" fmla="*/ 28 h 35"/>
                <a:gd name="T14" fmla="*/ 20 w 37"/>
                <a:gd name="T15" fmla="*/ 25 h 35"/>
                <a:gd name="T16" fmla="*/ 1 w 37"/>
                <a:gd name="T17" fmla="*/ 9 h 35"/>
                <a:gd name="T18" fmla="*/ 1 w 37"/>
                <a:gd name="T19" fmla="*/ 8 h 35"/>
                <a:gd name="T20" fmla="*/ 0 w 37"/>
                <a:gd name="T21" fmla="*/ 6 h 35"/>
                <a:gd name="T22" fmla="*/ 1 w 37"/>
                <a:gd name="T23" fmla="*/ 6 h 35"/>
                <a:gd name="T24" fmla="*/ 9 w 37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35">
                  <a:moveTo>
                    <a:pt x="9" y="0"/>
                  </a:moveTo>
                  <a:cubicBezTo>
                    <a:pt x="12" y="3"/>
                    <a:pt x="13" y="10"/>
                    <a:pt x="20" y="5"/>
                  </a:cubicBezTo>
                  <a:cubicBezTo>
                    <a:pt x="21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9" y="10"/>
                    <a:pt x="31" y="15"/>
                    <a:pt x="35" y="18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3"/>
                    <a:pt x="37" y="25"/>
                    <a:pt x="37" y="28"/>
                  </a:cubicBezTo>
                  <a:cubicBezTo>
                    <a:pt x="30" y="35"/>
                    <a:pt x="25" y="28"/>
                    <a:pt x="20" y="25"/>
                  </a:cubicBezTo>
                  <a:cubicBezTo>
                    <a:pt x="14" y="20"/>
                    <a:pt x="7" y="14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lose/>
                </a:path>
              </a:pathLst>
            </a:custGeom>
            <a:solidFill>
              <a:srgbClr val="DF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8" name="Freeform 3966"/>
            <p:cNvSpPr/>
            <p:nvPr/>
          </p:nvSpPr>
          <p:spPr bwMode="auto">
            <a:xfrm>
              <a:off x="6775" y="957"/>
              <a:ext cx="3" cy="6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4 h 4"/>
                <a:gd name="T4" fmla="*/ 0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AE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9" name="Freeform 3967"/>
            <p:cNvSpPr/>
            <p:nvPr/>
          </p:nvSpPr>
          <p:spPr bwMode="auto">
            <a:xfrm>
              <a:off x="6850" y="106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0" name="Freeform 3968"/>
            <p:cNvSpPr/>
            <p:nvPr/>
          </p:nvSpPr>
          <p:spPr bwMode="auto">
            <a:xfrm>
              <a:off x="6847" y="105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89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1" name="Freeform 3969"/>
            <p:cNvSpPr/>
            <p:nvPr/>
          </p:nvSpPr>
          <p:spPr bwMode="auto">
            <a:xfrm>
              <a:off x="6812" y="1032"/>
              <a:ext cx="3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2" name="Freeform 3970"/>
            <p:cNvSpPr/>
            <p:nvPr/>
          </p:nvSpPr>
          <p:spPr bwMode="auto">
            <a:xfrm>
              <a:off x="6752" y="1060"/>
              <a:ext cx="66" cy="26"/>
            </a:xfrm>
            <a:custGeom>
              <a:avLst/>
              <a:gdLst>
                <a:gd name="T0" fmla="*/ 44 w 44"/>
                <a:gd name="T1" fmla="*/ 17 h 17"/>
                <a:gd name="T2" fmla="*/ 36 w 44"/>
                <a:gd name="T3" fmla="*/ 16 h 17"/>
                <a:gd name="T4" fmla="*/ 0 w 44"/>
                <a:gd name="T5" fmla="*/ 4 h 17"/>
                <a:gd name="T6" fmla="*/ 2 w 44"/>
                <a:gd name="T7" fmla="*/ 0 h 17"/>
                <a:gd name="T8" fmla="*/ 31 w 44"/>
                <a:gd name="T9" fmla="*/ 7 h 17"/>
                <a:gd name="T10" fmla="*/ 34 w 44"/>
                <a:gd name="T11" fmla="*/ 6 h 17"/>
                <a:gd name="T12" fmla="*/ 44 w 44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7">
                  <a:moveTo>
                    <a:pt x="44" y="17"/>
                  </a:moveTo>
                  <a:cubicBezTo>
                    <a:pt x="41" y="17"/>
                    <a:pt x="39" y="17"/>
                    <a:pt x="36" y="16"/>
                  </a:cubicBezTo>
                  <a:cubicBezTo>
                    <a:pt x="24" y="11"/>
                    <a:pt x="12" y="8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1" y="3"/>
                    <a:pt x="21" y="5"/>
                    <a:pt x="31" y="7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42" y="6"/>
                    <a:pt x="42" y="12"/>
                    <a:pt x="44" y="17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3" name="Freeform 3971"/>
            <p:cNvSpPr/>
            <p:nvPr/>
          </p:nvSpPr>
          <p:spPr bwMode="auto">
            <a:xfrm>
              <a:off x="6824" y="1081"/>
              <a:ext cx="24" cy="20"/>
            </a:xfrm>
            <a:custGeom>
              <a:avLst/>
              <a:gdLst>
                <a:gd name="T0" fmla="*/ 15 w 16"/>
                <a:gd name="T1" fmla="*/ 9 h 13"/>
                <a:gd name="T2" fmla="*/ 11 w 16"/>
                <a:gd name="T3" fmla="*/ 13 h 13"/>
                <a:gd name="T4" fmla="*/ 0 w 16"/>
                <a:gd name="T5" fmla="*/ 5 h 13"/>
                <a:gd name="T6" fmla="*/ 14 w 16"/>
                <a:gd name="T7" fmla="*/ 5 h 13"/>
                <a:gd name="T8" fmla="*/ 15 w 16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5" y="9"/>
                  </a:moveTo>
                  <a:cubicBezTo>
                    <a:pt x="14" y="10"/>
                    <a:pt x="12" y="11"/>
                    <a:pt x="11" y="13"/>
                  </a:cubicBezTo>
                  <a:cubicBezTo>
                    <a:pt x="10" y="6"/>
                    <a:pt x="3" y="8"/>
                    <a:pt x="0" y="5"/>
                  </a:cubicBezTo>
                  <a:cubicBezTo>
                    <a:pt x="4" y="3"/>
                    <a:pt x="9" y="0"/>
                    <a:pt x="14" y="5"/>
                  </a:cubicBezTo>
                  <a:cubicBezTo>
                    <a:pt x="16" y="6"/>
                    <a:pt x="16" y="7"/>
                    <a:pt x="15" y="9"/>
                  </a:cubicBezTo>
                  <a:close/>
                </a:path>
              </a:pathLst>
            </a:custGeom>
            <a:solidFill>
              <a:srgbClr val="AD7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4" name="Freeform 3972"/>
            <p:cNvSpPr/>
            <p:nvPr/>
          </p:nvSpPr>
          <p:spPr bwMode="auto">
            <a:xfrm>
              <a:off x="6818" y="108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5" name="Freeform 3973"/>
            <p:cNvSpPr/>
            <p:nvPr/>
          </p:nvSpPr>
          <p:spPr bwMode="auto">
            <a:xfrm>
              <a:off x="6797" y="1066"/>
              <a:ext cx="6" cy="3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B08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6" name="Freeform 3974"/>
            <p:cNvSpPr/>
            <p:nvPr/>
          </p:nvSpPr>
          <p:spPr bwMode="auto">
            <a:xfrm>
              <a:off x="6833" y="1102"/>
              <a:ext cx="2" cy="5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7" name="Freeform 3975"/>
            <p:cNvSpPr/>
            <p:nvPr/>
          </p:nvSpPr>
          <p:spPr bwMode="auto">
            <a:xfrm>
              <a:off x="7126" y="3318"/>
              <a:ext cx="147" cy="123"/>
            </a:xfrm>
            <a:custGeom>
              <a:avLst/>
              <a:gdLst>
                <a:gd name="T0" fmla="*/ 0 w 98"/>
                <a:gd name="T1" fmla="*/ 81 h 82"/>
                <a:gd name="T2" fmla="*/ 22 w 98"/>
                <a:gd name="T3" fmla="*/ 48 h 82"/>
                <a:gd name="T4" fmla="*/ 27 w 98"/>
                <a:gd name="T5" fmla="*/ 40 h 82"/>
                <a:gd name="T6" fmla="*/ 33 w 98"/>
                <a:gd name="T7" fmla="*/ 29 h 82"/>
                <a:gd name="T8" fmla="*/ 57 w 98"/>
                <a:gd name="T9" fmla="*/ 11 h 82"/>
                <a:gd name="T10" fmla="*/ 88 w 98"/>
                <a:gd name="T11" fmla="*/ 0 h 82"/>
                <a:gd name="T12" fmla="*/ 98 w 98"/>
                <a:gd name="T13" fmla="*/ 4 h 82"/>
                <a:gd name="T14" fmla="*/ 92 w 98"/>
                <a:gd name="T15" fmla="*/ 10 h 82"/>
                <a:gd name="T16" fmla="*/ 71 w 98"/>
                <a:gd name="T17" fmla="*/ 27 h 82"/>
                <a:gd name="T18" fmla="*/ 71 w 98"/>
                <a:gd name="T19" fmla="*/ 27 h 82"/>
                <a:gd name="T20" fmla="*/ 69 w 98"/>
                <a:gd name="T21" fmla="*/ 29 h 82"/>
                <a:gd name="T22" fmla="*/ 69 w 98"/>
                <a:gd name="T23" fmla="*/ 29 h 82"/>
                <a:gd name="T24" fmla="*/ 67 w 98"/>
                <a:gd name="T25" fmla="*/ 31 h 82"/>
                <a:gd name="T26" fmla="*/ 67 w 98"/>
                <a:gd name="T27" fmla="*/ 31 h 82"/>
                <a:gd name="T28" fmla="*/ 65 w 98"/>
                <a:gd name="T29" fmla="*/ 33 h 82"/>
                <a:gd name="T30" fmla="*/ 65 w 98"/>
                <a:gd name="T31" fmla="*/ 33 h 82"/>
                <a:gd name="T32" fmla="*/ 62 w 98"/>
                <a:gd name="T33" fmla="*/ 38 h 82"/>
                <a:gd name="T34" fmla="*/ 60 w 98"/>
                <a:gd name="T35" fmla="*/ 39 h 82"/>
                <a:gd name="T36" fmla="*/ 29 w 98"/>
                <a:gd name="T37" fmla="*/ 63 h 82"/>
                <a:gd name="T38" fmla="*/ 29 w 98"/>
                <a:gd name="T39" fmla="*/ 63 h 82"/>
                <a:gd name="T40" fmla="*/ 27 w 98"/>
                <a:gd name="T41" fmla="*/ 65 h 82"/>
                <a:gd name="T42" fmla="*/ 27 w 98"/>
                <a:gd name="T43" fmla="*/ 65 h 82"/>
                <a:gd name="T44" fmla="*/ 17 w 98"/>
                <a:gd name="T45" fmla="*/ 73 h 82"/>
                <a:gd name="T46" fmla="*/ 2 w 98"/>
                <a:gd name="T47" fmla="*/ 81 h 82"/>
                <a:gd name="T48" fmla="*/ 0 w 98"/>
                <a:gd name="T49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82">
                  <a:moveTo>
                    <a:pt x="0" y="81"/>
                  </a:moveTo>
                  <a:cubicBezTo>
                    <a:pt x="5" y="68"/>
                    <a:pt x="14" y="59"/>
                    <a:pt x="22" y="48"/>
                  </a:cubicBezTo>
                  <a:cubicBezTo>
                    <a:pt x="24" y="46"/>
                    <a:pt x="27" y="44"/>
                    <a:pt x="27" y="40"/>
                  </a:cubicBezTo>
                  <a:cubicBezTo>
                    <a:pt x="25" y="35"/>
                    <a:pt x="28" y="31"/>
                    <a:pt x="33" y="29"/>
                  </a:cubicBezTo>
                  <a:cubicBezTo>
                    <a:pt x="42" y="24"/>
                    <a:pt x="50" y="18"/>
                    <a:pt x="57" y="11"/>
                  </a:cubicBezTo>
                  <a:cubicBezTo>
                    <a:pt x="66" y="4"/>
                    <a:pt x="76" y="0"/>
                    <a:pt x="88" y="0"/>
                  </a:cubicBezTo>
                  <a:cubicBezTo>
                    <a:pt x="92" y="0"/>
                    <a:pt x="96" y="0"/>
                    <a:pt x="98" y="4"/>
                  </a:cubicBezTo>
                  <a:cubicBezTo>
                    <a:pt x="96" y="6"/>
                    <a:pt x="94" y="7"/>
                    <a:pt x="92" y="10"/>
                  </a:cubicBezTo>
                  <a:cubicBezTo>
                    <a:pt x="84" y="14"/>
                    <a:pt x="78" y="21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30"/>
                    <a:pt x="68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6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5"/>
                    <a:pt x="63" y="37"/>
                    <a:pt x="62" y="38"/>
                  </a:cubicBezTo>
                  <a:cubicBezTo>
                    <a:pt x="61" y="38"/>
                    <a:pt x="60" y="39"/>
                    <a:pt x="60" y="39"/>
                  </a:cubicBezTo>
                  <a:cubicBezTo>
                    <a:pt x="51" y="48"/>
                    <a:pt x="40" y="56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4"/>
                    <a:pt x="28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4" y="68"/>
                    <a:pt x="21" y="71"/>
                    <a:pt x="17" y="73"/>
                  </a:cubicBezTo>
                  <a:cubicBezTo>
                    <a:pt x="12" y="76"/>
                    <a:pt x="7" y="78"/>
                    <a:pt x="2" y="81"/>
                  </a:cubicBezTo>
                  <a:cubicBezTo>
                    <a:pt x="1" y="82"/>
                    <a:pt x="1" y="82"/>
                    <a:pt x="0" y="81"/>
                  </a:cubicBezTo>
                  <a:close/>
                </a:path>
              </a:pathLst>
            </a:custGeom>
            <a:solidFill>
              <a:srgbClr val="FB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8" name="Freeform 3976"/>
            <p:cNvSpPr/>
            <p:nvPr/>
          </p:nvSpPr>
          <p:spPr bwMode="auto">
            <a:xfrm>
              <a:off x="7169" y="3376"/>
              <a:ext cx="47" cy="36"/>
            </a:xfrm>
            <a:custGeom>
              <a:avLst/>
              <a:gdLst>
                <a:gd name="T0" fmla="*/ 0 w 31"/>
                <a:gd name="T1" fmla="*/ 24 h 24"/>
                <a:gd name="T2" fmla="*/ 21 w 31"/>
                <a:gd name="T3" fmla="*/ 6 h 24"/>
                <a:gd name="T4" fmla="*/ 31 w 31"/>
                <a:gd name="T5" fmla="*/ 0 h 24"/>
                <a:gd name="T6" fmla="*/ 0 w 3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4">
                  <a:moveTo>
                    <a:pt x="0" y="24"/>
                  </a:moveTo>
                  <a:cubicBezTo>
                    <a:pt x="4" y="15"/>
                    <a:pt x="12" y="10"/>
                    <a:pt x="21" y="6"/>
                  </a:cubicBezTo>
                  <a:cubicBezTo>
                    <a:pt x="25" y="5"/>
                    <a:pt x="27" y="1"/>
                    <a:pt x="31" y="0"/>
                  </a:cubicBezTo>
                  <a:cubicBezTo>
                    <a:pt x="25" y="12"/>
                    <a:pt x="10" y="24"/>
                    <a:pt x="0" y="24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9" name="Freeform 3977"/>
            <p:cNvSpPr/>
            <p:nvPr/>
          </p:nvSpPr>
          <p:spPr bwMode="auto">
            <a:xfrm>
              <a:off x="7232" y="3333"/>
              <a:ext cx="32" cy="25"/>
            </a:xfrm>
            <a:custGeom>
              <a:avLst/>
              <a:gdLst>
                <a:gd name="T0" fmla="*/ 0 w 21"/>
                <a:gd name="T1" fmla="*/ 17 h 17"/>
                <a:gd name="T2" fmla="*/ 21 w 21"/>
                <a:gd name="T3" fmla="*/ 0 h 17"/>
                <a:gd name="T4" fmla="*/ 0 w 21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6" y="10"/>
                    <a:pt x="12" y="3"/>
                    <a:pt x="21" y="0"/>
                  </a:cubicBezTo>
                  <a:cubicBezTo>
                    <a:pt x="15" y="6"/>
                    <a:pt x="9" y="13"/>
                    <a:pt x="0" y="17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0" name="Freeform 3978"/>
            <p:cNvSpPr/>
            <p:nvPr/>
          </p:nvSpPr>
          <p:spPr bwMode="auto">
            <a:xfrm>
              <a:off x="7151" y="3415"/>
              <a:ext cx="15" cy="12"/>
            </a:xfrm>
            <a:custGeom>
              <a:avLst/>
              <a:gdLst>
                <a:gd name="T0" fmla="*/ 0 w 10"/>
                <a:gd name="T1" fmla="*/ 8 h 8"/>
                <a:gd name="T2" fmla="*/ 10 w 10"/>
                <a:gd name="T3" fmla="*/ 0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4"/>
                    <a:pt x="5" y="1"/>
                    <a:pt x="10" y="0"/>
                  </a:cubicBezTo>
                  <a:cubicBezTo>
                    <a:pt x="8" y="4"/>
                    <a:pt x="5" y="7"/>
                    <a:pt x="0" y="8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1" name="Freeform 3979"/>
            <p:cNvSpPr/>
            <p:nvPr/>
          </p:nvSpPr>
          <p:spPr bwMode="auto">
            <a:xfrm>
              <a:off x="7219" y="3367"/>
              <a:ext cx="4" cy="8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0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2" name="Freeform 3980"/>
            <p:cNvSpPr/>
            <p:nvPr/>
          </p:nvSpPr>
          <p:spPr bwMode="auto">
            <a:xfrm>
              <a:off x="7120" y="3439"/>
              <a:ext cx="9" cy="3"/>
            </a:xfrm>
            <a:custGeom>
              <a:avLst/>
              <a:gdLst>
                <a:gd name="T0" fmla="*/ 4 w 6"/>
                <a:gd name="T1" fmla="*/ 0 h 2"/>
                <a:gd name="T2" fmla="*/ 6 w 6"/>
                <a:gd name="T3" fmla="*/ 0 h 2"/>
                <a:gd name="T4" fmla="*/ 0 w 6"/>
                <a:gd name="T5" fmla="*/ 2 h 2"/>
                <a:gd name="T6" fmla="*/ 4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C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3" name="Freeform 3981"/>
            <p:cNvSpPr/>
            <p:nvPr/>
          </p:nvSpPr>
          <p:spPr bwMode="auto">
            <a:xfrm>
              <a:off x="7229" y="3358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4" name="Freeform 3982"/>
            <p:cNvSpPr/>
            <p:nvPr/>
          </p:nvSpPr>
          <p:spPr bwMode="auto">
            <a:xfrm>
              <a:off x="7226" y="3361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5" name="Freeform 3983"/>
            <p:cNvSpPr/>
            <p:nvPr/>
          </p:nvSpPr>
          <p:spPr bwMode="auto">
            <a:xfrm>
              <a:off x="7223" y="3364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D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6" name="Freeform 3984"/>
            <p:cNvSpPr/>
            <p:nvPr/>
          </p:nvSpPr>
          <p:spPr bwMode="auto">
            <a:xfrm>
              <a:off x="7166" y="3412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7" name="Freeform 3985"/>
            <p:cNvSpPr/>
            <p:nvPr/>
          </p:nvSpPr>
          <p:spPr bwMode="auto">
            <a:xfrm>
              <a:off x="7333" y="3393"/>
              <a:ext cx="21" cy="25"/>
            </a:xfrm>
            <a:custGeom>
              <a:avLst/>
              <a:gdLst>
                <a:gd name="T0" fmla="*/ 0 w 14"/>
                <a:gd name="T1" fmla="*/ 0 h 17"/>
                <a:gd name="T2" fmla="*/ 12 w 14"/>
                <a:gd name="T3" fmla="*/ 10 h 17"/>
                <a:gd name="T4" fmla="*/ 14 w 14"/>
                <a:gd name="T5" fmla="*/ 17 h 17"/>
                <a:gd name="T6" fmla="*/ 0 w 1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0"/>
                    <a:pt x="11" y="3"/>
                    <a:pt x="12" y="10"/>
                  </a:cubicBezTo>
                  <a:cubicBezTo>
                    <a:pt x="12" y="12"/>
                    <a:pt x="13" y="15"/>
                    <a:pt x="14" y="17"/>
                  </a:cubicBezTo>
                  <a:cubicBezTo>
                    <a:pt x="6" y="15"/>
                    <a:pt x="3" y="7"/>
                    <a:pt x="0" y="0"/>
                  </a:cubicBezTo>
                  <a:close/>
                </a:path>
              </a:pathLst>
            </a:custGeom>
            <a:solidFill>
              <a:srgbClr val="F7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8" name="Freeform 3986"/>
            <p:cNvSpPr/>
            <p:nvPr/>
          </p:nvSpPr>
          <p:spPr bwMode="auto">
            <a:xfrm>
              <a:off x="7331" y="3390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9" name="Freeform 3987"/>
            <p:cNvSpPr/>
            <p:nvPr/>
          </p:nvSpPr>
          <p:spPr bwMode="auto">
            <a:xfrm>
              <a:off x="6980" y="3229"/>
              <a:ext cx="249" cy="209"/>
            </a:xfrm>
            <a:custGeom>
              <a:avLst/>
              <a:gdLst>
                <a:gd name="T0" fmla="*/ 166 w 166"/>
                <a:gd name="T1" fmla="*/ 40 h 139"/>
                <a:gd name="T2" fmla="*/ 149 w 166"/>
                <a:gd name="T3" fmla="*/ 54 h 139"/>
                <a:gd name="T4" fmla="*/ 120 w 166"/>
                <a:gd name="T5" fmla="*/ 83 h 139"/>
                <a:gd name="T6" fmla="*/ 94 w 166"/>
                <a:gd name="T7" fmla="*/ 109 h 139"/>
                <a:gd name="T8" fmla="*/ 76 w 166"/>
                <a:gd name="T9" fmla="*/ 132 h 139"/>
                <a:gd name="T10" fmla="*/ 62 w 166"/>
                <a:gd name="T11" fmla="*/ 138 h 139"/>
                <a:gd name="T12" fmla="*/ 26 w 166"/>
                <a:gd name="T13" fmla="*/ 133 h 139"/>
                <a:gd name="T14" fmla="*/ 20 w 166"/>
                <a:gd name="T15" fmla="*/ 134 h 139"/>
                <a:gd name="T16" fmla="*/ 18 w 166"/>
                <a:gd name="T17" fmla="*/ 134 h 139"/>
                <a:gd name="T18" fmla="*/ 14 w 166"/>
                <a:gd name="T19" fmla="*/ 130 h 139"/>
                <a:gd name="T20" fmla="*/ 8 w 166"/>
                <a:gd name="T21" fmla="*/ 130 h 139"/>
                <a:gd name="T22" fmla="*/ 1 w 166"/>
                <a:gd name="T23" fmla="*/ 125 h 139"/>
                <a:gd name="T24" fmla="*/ 6 w 166"/>
                <a:gd name="T25" fmla="*/ 119 h 139"/>
                <a:gd name="T26" fmla="*/ 40 w 166"/>
                <a:gd name="T27" fmla="*/ 101 h 139"/>
                <a:gd name="T28" fmla="*/ 105 w 166"/>
                <a:gd name="T29" fmla="*/ 69 h 139"/>
                <a:gd name="T30" fmla="*/ 112 w 166"/>
                <a:gd name="T31" fmla="*/ 54 h 139"/>
                <a:gd name="T32" fmla="*/ 123 w 166"/>
                <a:gd name="T33" fmla="*/ 33 h 139"/>
                <a:gd name="T34" fmla="*/ 147 w 166"/>
                <a:gd name="T35" fmla="*/ 12 h 139"/>
                <a:gd name="T36" fmla="*/ 164 w 166"/>
                <a:gd name="T37" fmla="*/ 3 h 139"/>
                <a:gd name="T38" fmla="*/ 156 w 166"/>
                <a:gd name="T39" fmla="*/ 23 h 139"/>
                <a:gd name="T40" fmla="*/ 152 w 166"/>
                <a:gd name="T41" fmla="*/ 27 h 139"/>
                <a:gd name="T42" fmla="*/ 147 w 166"/>
                <a:gd name="T43" fmla="*/ 37 h 139"/>
                <a:gd name="T44" fmla="*/ 150 w 166"/>
                <a:gd name="T45" fmla="*/ 43 h 139"/>
                <a:gd name="T46" fmla="*/ 156 w 166"/>
                <a:gd name="T47" fmla="*/ 41 h 139"/>
                <a:gd name="T48" fmla="*/ 160 w 166"/>
                <a:gd name="T49" fmla="*/ 35 h 139"/>
                <a:gd name="T50" fmla="*/ 166 w 166"/>
                <a:gd name="T51" fmla="*/ 4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" h="139">
                  <a:moveTo>
                    <a:pt x="166" y="40"/>
                  </a:moveTo>
                  <a:cubicBezTo>
                    <a:pt x="162" y="46"/>
                    <a:pt x="155" y="49"/>
                    <a:pt x="149" y="54"/>
                  </a:cubicBezTo>
                  <a:cubicBezTo>
                    <a:pt x="139" y="62"/>
                    <a:pt x="129" y="72"/>
                    <a:pt x="120" y="83"/>
                  </a:cubicBezTo>
                  <a:cubicBezTo>
                    <a:pt x="112" y="92"/>
                    <a:pt x="103" y="101"/>
                    <a:pt x="94" y="109"/>
                  </a:cubicBezTo>
                  <a:cubicBezTo>
                    <a:pt x="87" y="116"/>
                    <a:pt x="82" y="123"/>
                    <a:pt x="76" y="132"/>
                  </a:cubicBezTo>
                  <a:cubicBezTo>
                    <a:pt x="73" y="137"/>
                    <a:pt x="69" y="139"/>
                    <a:pt x="62" y="138"/>
                  </a:cubicBezTo>
                  <a:cubicBezTo>
                    <a:pt x="50" y="137"/>
                    <a:pt x="38" y="135"/>
                    <a:pt x="26" y="133"/>
                  </a:cubicBezTo>
                  <a:cubicBezTo>
                    <a:pt x="24" y="132"/>
                    <a:pt x="22" y="133"/>
                    <a:pt x="20" y="134"/>
                  </a:cubicBezTo>
                  <a:cubicBezTo>
                    <a:pt x="20" y="134"/>
                    <a:pt x="19" y="134"/>
                    <a:pt x="18" y="134"/>
                  </a:cubicBezTo>
                  <a:cubicBezTo>
                    <a:pt x="18" y="131"/>
                    <a:pt x="16" y="130"/>
                    <a:pt x="14" y="130"/>
                  </a:cubicBezTo>
                  <a:cubicBezTo>
                    <a:pt x="12" y="130"/>
                    <a:pt x="10" y="130"/>
                    <a:pt x="8" y="130"/>
                  </a:cubicBezTo>
                  <a:cubicBezTo>
                    <a:pt x="5" y="129"/>
                    <a:pt x="1" y="128"/>
                    <a:pt x="1" y="125"/>
                  </a:cubicBezTo>
                  <a:cubicBezTo>
                    <a:pt x="0" y="121"/>
                    <a:pt x="4" y="120"/>
                    <a:pt x="6" y="119"/>
                  </a:cubicBezTo>
                  <a:cubicBezTo>
                    <a:pt x="17" y="113"/>
                    <a:pt x="28" y="107"/>
                    <a:pt x="40" y="101"/>
                  </a:cubicBezTo>
                  <a:cubicBezTo>
                    <a:pt x="61" y="90"/>
                    <a:pt x="84" y="82"/>
                    <a:pt x="105" y="69"/>
                  </a:cubicBezTo>
                  <a:cubicBezTo>
                    <a:pt x="111" y="66"/>
                    <a:pt x="114" y="61"/>
                    <a:pt x="112" y="54"/>
                  </a:cubicBezTo>
                  <a:cubicBezTo>
                    <a:pt x="109" y="44"/>
                    <a:pt x="116" y="37"/>
                    <a:pt x="123" y="33"/>
                  </a:cubicBezTo>
                  <a:cubicBezTo>
                    <a:pt x="132" y="27"/>
                    <a:pt x="140" y="20"/>
                    <a:pt x="147" y="12"/>
                  </a:cubicBezTo>
                  <a:cubicBezTo>
                    <a:pt x="151" y="7"/>
                    <a:pt x="156" y="0"/>
                    <a:pt x="164" y="3"/>
                  </a:cubicBezTo>
                  <a:cubicBezTo>
                    <a:pt x="162" y="10"/>
                    <a:pt x="156" y="15"/>
                    <a:pt x="156" y="23"/>
                  </a:cubicBezTo>
                  <a:cubicBezTo>
                    <a:pt x="156" y="25"/>
                    <a:pt x="153" y="26"/>
                    <a:pt x="152" y="27"/>
                  </a:cubicBezTo>
                  <a:cubicBezTo>
                    <a:pt x="149" y="30"/>
                    <a:pt x="147" y="33"/>
                    <a:pt x="147" y="37"/>
                  </a:cubicBezTo>
                  <a:cubicBezTo>
                    <a:pt x="147" y="40"/>
                    <a:pt x="148" y="42"/>
                    <a:pt x="150" y="43"/>
                  </a:cubicBezTo>
                  <a:cubicBezTo>
                    <a:pt x="153" y="44"/>
                    <a:pt x="155" y="43"/>
                    <a:pt x="156" y="41"/>
                  </a:cubicBezTo>
                  <a:cubicBezTo>
                    <a:pt x="157" y="39"/>
                    <a:pt x="158" y="37"/>
                    <a:pt x="160" y="35"/>
                  </a:cubicBezTo>
                  <a:cubicBezTo>
                    <a:pt x="163" y="36"/>
                    <a:pt x="164" y="39"/>
                    <a:pt x="166" y="40"/>
                  </a:cubicBezTo>
                  <a:close/>
                </a:path>
              </a:pathLst>
            </a:custGeom>
            <a:solidFill>
              <a:srgbClr val="F7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0" name="Freeform 3988"/>
            <p:cNvSpPr/>
            <p:nvPr/>
          </p:nvSpPr>
          <p:spPr bwMode="auto">
            <a:xfrm>
              <a:off x="7040" y="3067"/>
              <a:ext cx="236" cy="314"/>
            </a:xfrm>
            <a:custGeom>
              <a:avLst/>
              <a:gdLst>
                <a:gd name="T0" fmla="*/ 124 w 157"/>
                <a:gd name="T1" fmla="*/ 111 h 209"/>
                <a:gd name="T2" fmla="*/ 104 w 157"/>
                <a:gd name="T3" fmla="*/ 130 h 209"/>
                <a:gd name="T4" fmla="*/ 88 w 157"/>
                <a:gd name="T5" fmla="*/ 142 h 209"/>
                <a:gd name="T6" fmla="*/ 74 w 157"/>
                <a:gd name="T7" fmla="*/ 157 h 209"/>
                <a:gd name="T8" fmla="*/ 76 w 157"/>
                <a:gd name="T9" fmla="*/ 161 h 209"/>
                <a:gd name="T10" fmla="*/ 77 w 157"/>
                <a:gd name="T11" fmla="*/ 170 h 209"/>
                <a:gd name="T12" fmla="*/ 54 w 157"/>
                <a:gd name="T13" fmla="*/ 188 h 209"/>
                <a:gd name="T14" fmla="*/ 12 w 157"/>
                <a:gd name="T15" fmla="*/ 206 h 209"/>
                <a:gd name="T16" fmla="*/ 0 w 157"/>
                <a:gd name="T17" fmla="*/ 209 h 209"/>
                <a:gd name="T18" fmla="*/ 14 w 157"/>
                <a:gd name="T19" fmla="*/ 200 h 209"/>
                <a:gd name="T20" fmla="*/ 32 w 157"/>
                <a:gd name="T21" fmla="*/ 185 h 209"/>
                <a:gd name="T22" fmla="*/ 39 w 157"/>
                <a:gd name="T23" fmla="*/ 160 h 209"/>
                <a:gd name="T24" fmla="*/ 42 w 157"/>
                <a:gd name="T25" fmla="*/ 153 h 209"/>
                <a:gd name="T26" fmla="*/ 51 w 157"/>
                <a:gd name="T27" fmla="*/ 140 h 209"/>
                <a:gd name="T28" fmla="*/ 58 w 157"/>
                <a:gd name="T29" fmla="*/ 135 h 209"/>
                <a:gd name="T30" fmla="*/ 64 w 157"/>
                <a:gd name="T31" fmla="*/ 130 h 209"/>
                <a:gd name="T32" fmla="*/ 64 w 157"/>
                <a:gd name="T33" fmla="*/ 126 h 209"/>
                <a:gd name="T34" fmla="*/ 77 w 157"/>
                <a:gd name="T35" fmla="*/ 114 h 209"/>
                <a:gd name="T36" fmla="*/ 90 w 157"/>
                <a:gd name="T37" fmla="*/ 108 h 209"/>
                <a:gd name="T38" fmla="*/ 95 w 157"/>
                <a:gd name="T39" fmla="*/ 102 h 209"/>
                <a:gd name="T40" fmla="*/ 115 w 157"/>
                <a:gd name="T41" fmla="*/ 92 h 209"/>
                <a:gd name="T42" fmla="*/ 127 w 157"/>
                <a:gd name="T43" fmla="*/ 73 h 209"/>
                <a:gd name="T44" fmla="*/ 131 w 157"/>
                <a:gd name="T45" fmla="*/ 57 h 209"/>
                <a:gd name="T46" fmla="*/ 135 w 157"/>
                <a:gd name="T47" fmla="*/ 38 h 209"/>
                <a:gd name="T48" fmla="*/ 139 w 157"/>
                <a:gd name="T49" fmla="*/ 1 h 209"/>
                <a:gd name="T50" fmla="*/ 153 w 157"/>
                <a:gd name="T51" fmla="*/ 16 h 209"/>
                <a:gd name="T52" fmla="*/ 154 w 157"/>
                <a:gd name="T53" fmla="*/ 34 h 209"/>
                <a:gd name="T54" fmla="*/ 152 w 157"/>
                <a:gd name="T55" fmla="*/ 53 h 209"/>
                <a:gd name="T56" fmla="*/ 151 w 157"/>
                <a:gd name="T57" fmla="*/ 76 h 209"/>
                <a:gd name="T58" fmla="*/ 143 w 157"/>
                <a:gd name="T59" fmla="*/ 99 h 209"/>
                <a:gd name="T60" fmla="*/ 128 w 157"/>
                <a:gd name="T61" fmla="*/ 110 h 209"/>
                <a:gd name="T62" fmla="*/ 124 w 157"/>
                <a:gd name="T63" fmla="*/ 11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209">
                  <a:moveTo>
                    <a:pt x="124" y="111"/>
                  </a:moveTo>
                  <a:cubicBezTo>
                    <a:pt x="116" y="116"/>
                    <a:pt x="109" y="121"/>
                    <a:pt x="104" y="130"/>
                  </a:cubicBezTo>
                  <a:cubicBezTo>
                    <a:pt x="100" y="136"/>
                    <a:pt x="95" y="139"/>
                    <a:pt x="88" y="142"/>
                  </a:cubicBezTo>
                  <a:cubicBezTo>
                    <a:pt x="81" y="144"/>
                    <a:pt x="79" y="152"/>
                    <a:pt x="74" y="157"/>
                  </a:cubicBezTo>
                  <a:cubicBezTo>
                    <a:pt x="73" y="158"/>
                    <a:pt x="74" y="160"/>
                    <a:pt x="76" y="161"/>
                  </a:cubicBezTo>
                  <a:cubicBezTo>
                    <a:pt x="79" y="164"/>
                    <a:pt x="79" y="166"/>
                    <a:pt x="77" y="170"/>
                  </a:cubicBezTo>
                  <a:cubicBezTo>
                    <a:pt x="72" y="180"/>
                    <a:pt x="63" y="184"/>
                    <a:pt x="54" y="188"/>
                  </a:cubicBezTo>
                  <a:cubicBezTo>
                    <a:pt x="40" y="195"/>
                    <a:pt x="26" y="200"/>
                    <a:pt x="12" y="206"/>
                  </a:cubicBezTo>
                  <a:cubicBezTo>
                    <a:pt x="8" y="208"/>
                    <a:pt x="4" y="209"/>
                    <a:pt x="0" y="209"/>
                  </a:cubicBezTo>
                  <a:cubicBezTo>
                    <a:pt x="4" y="206"/>
                    <a:pt x="9" y="203"/>
                    <a:pt x="14" y="200"/>
                  </a:cubicBezTo>
                  <a:cubicBezTo>
                    <a:pt x="21" y="196"/>
                    <a:pt x="28" y="191"/>
                    <a:pt x="32" y="185"/>
                  </a:cubicBezTo>
                  <a:cubicBezTo>
                    <a:pt x="37" y="178"/>
                    <a:pt x="42" y="170"/>
                    <a:pt x="39" y="160"/>
                  </a:cubicBezTo>
                  <a:cubicBezTo>
                    <a:pt x="38" y="157"/>
                    <a:pt x="39" y="155"/>
                    <a:pt x="42" y="153"/>
                  </a:cubicBezTo>
                  <a:cubicBezTo>
                    <a:pt x="47" y="151"/>
                    <a:pt x="48" y="145"/>
                    <a:pt x="51" y="140"/>
                  </a:cubicBezTo>
                  <a:cubicBezTo>
                    <a:pt x="53" y="138"/>
                    <a:pt x="54" y="135"/>
                    <a:pt x="58" y="135"/>
                  </a:cubicBezTo>
                  <a:cubicBezTo>
                    <a:pt x="62" y="136"/>
                    <a:pt x="64" y="134"/>
                    <a:pt x="64" y="130"/>
                  </a:cubicBezTo>
                  <a:cubicBezTo>
                    <a:pt x="64" y="128"/>
                    <a:pt x="64" y="127"/>
                    <a:pt x="64" y="126"/>
                  </a:cubicBezTo>
                  <a:cubicBezTo>
                    <a:pt x="66" y="116"/>
                    <a:pt x="66" y="116"/>
                    <a:pt x="77" y="114"/>
                  </a:cubicBezTo>
                  <a:cubicBezTo>
                    <a:pt x="81" y="113"/>
                    <a:pt x="87" y="112"/>
                    <a:pt x="90" y="108"/>
                  </a:cubicBezTo>
                  <a:cubicBezTo>
                    <a:pt x="91" y="105"/>
                    <a:pt x="93" y="103"/>
                    <a:pt x="95" y="102"/>
                  </a:cubicBezTo>
                  <a:cubicBezTo>
                    <a:pt x="102" y="100"/>
                    <a:pt x="108" y="95"/>
                    <a:pt x="115" y="92"/>
                  </a:cubicBezTo>
                  <a:cubicBezTo>
                    <a:pt x="124" y="88"/>
                    <a:pt x="130" y="84"/>
                    <a:pt x="127" y="73"/>
                  </a:cubicBezTo>
                  <a:cubicBezTo>
                    <a:pt x="125" y="67"/>
                    <a:pt x="128" y="62"/>
                    <a:pt x="131" y="57"/>
                  </a:cubicBezTo>
                  <a:cubicBezTo>
                    <a:pt x="136" y="52"/>
                    <a:pt x="136" y="45"/>
                    <a:pt x="135" y="38"/>
                  </a:cubicBezTo>
                  <a:cubicBezTo>
                    <a:pt x="131" y="26"/>
                    <a:pt x="136" y="14"/>
                    <a:pt x="139" y="1"/>
                  </a:cubicBezTo>
                  <a:cubicBezTo>
                    <a:pt x="150" y="0"/>
                    <a:pt x="156" y="6"/>
                    <a:pt x="153" y="16"/>
                  </a:cubicBezTo>
                  <a:cubicBezTo>
                    <a:pt x="152" y="22"/>
                    <a:pt x="152" y="28"/>
                    <a:pt x="154" y="34"/>
                  </a:cubicBezTo>
                  <a:cubicBezTo>
                    <a:pt x="156" y="41"/>
                    <a:pt x="156" y="48"/>
                    <a:pt x="152" y="53"/>
                  </a:cubicBezTo>
                  <a:cubicBezTo>
                    <a:pt x="146" y="61"/>
                    <a:pt x="148" y="68"/>
                    <a:pt x="151" y="76"/>
                  </a:cubicBezTo>
                  <a:cubicBezTo>
                    <a:pt x="157" y="88"/>
                    <a:pt x="155" y="94"/>
                    <a:pt x="143" y="99"/>
                  </a:cubicBezTo>
                  <a:cubicBezTo>
                    <a:pt x="137" y="102"/>
                    <a:pt x="132" y="104"/>
                    <a:pt x="128" y="110"/>
                  </a:cubicBezTo>
                  <a:cubicBezTo>
                    <a:pt x="127" y="110"/>
                    <a:pt x="126" y="111"/>
                    <a:pt x="124" y="111"/>
                  </a:cubicBezTo>
                  <a:close/>
                </a:path>
              </a:pathLst>
            </a:custGeom>
            <a:solidFill>
              <a:srgbClr val="FAD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1" name="Freeform 3989"/>
            <p:cNvSpPr/>
            <p:nvPr/>
          </p:nvSpPr>
          <p:spPr bwMode="auto">
            <a:xfrm>
              <a:off x="7109" y="3019"/>
              <a:ext cx="270" cy="216"/>
            </a:xfrm>
            <a:custGeom>
              <a:avLst/>
              <a:gdLst>
                <a:gd name="T0" fmla="*/ 94 w 180"/>
                <a:gd name="T1" fmla="*/ 34 h 144"/>
                <a:gd name="T2" fmla="*/ 92 w 180"/>
                <a:gd name="T3" fmla="*/ 59 h 144"/>
                <a:gd name="T4" fmla="*/ 92 w 180"/>
                <a:gd name="T5" fmla="*/ 69 h 144"/>
                <a:gd name="T6" fmla="*/ 89 w 180"/>
                <a:gd name="T7" fmla="*/ 92 h 144"/>
                <a:gd name="T8" fmla="*/ 86 w 180"/>
                <a:gd name="T9" fmla="*/ 110 h 144"/>
                <a:gd name="T10" fmla="*/ 82 w 180"/>
                <a:gd name="T11" fmla="*/ 122 h 144"/>
                <a:gd name="T12" fmla="*/ 44 w 180"/>
                <a:gd name="T13" fmla="*/ 140 h 144"/>
                <a:gd name="T14" fmla="*/ 31 w 180"/>
                <a:gd name="T15" fmla="*/ 142 h 144"/>
                <a:gd name="T16" fmla="*/ 0 w 180"/>
                <a:gd name="T17" fmla="*/ 138 h 144"/>
                <a:gd name="T18" fmla="*/ 14 w 180"/>
                <a:gd name="T19" fmla="*/ 138 h 144"/>
                <a:gd name="T20" fmla="*/ 53 w 180"/>
                <a:gd name="T21" fmla="*/ 115 h 144"/>
                <a:gd name="T22" fmla="*/ 55 w 180"/>
                <a:gd name="T23" fmla="*/ 97 h 144"/>
                <a:gd name="T24" fmla="*/ 56 w 180"/>
                <a:gd name="T25" fmla="*/ 84 h 144"/>
                <a:gd name="T26" fmla="*/ 57 w 180"/>
                <a:gd name="T27" fmla="*/ 77 h 144"/>
                <a:gd name="T28" fmla="*/ 64 w 180"/>
                <a:gd name="T29" fmla="*/ 61 h 144"/>
                <a:gd name="T30" fmla="*/ 67 w 180"/>
                <a:gd name="T31" fmla="*/ 60 h 144"/>
                <a:gd name="T32" fmla="*/ 66 w 180"/>
                <a:gd name="T33" fmla="*/ 49 h 144"/>
                <a:gd name="T34" fmla="*/ 63 w 180"/>
                <a:gd name="T35" fmla="*/ 47 h 144"/>
                <a:gd name="T36" fmla="*/ 73 w 180"/>
                <a:gd name="T37" fmla="*/ 36 h 144"/>
                <a:gd name="T38" fmla="*/ 73 w 180"/>
                <a:gd name="T39" fmla="*/ 36 h 144"/>
                <a:gd name="T40" fmla="*/ 75 w 180"/>
                <a:gd name="T41" fmla="*/ 34 h 144"/>
                <a:gd name="T42" fmla="*/ 118 w 180"/>
                <a:gd name="T43" fmla="*/ 6 h 144"/>
                <a:gd name="T44" fmla="*/ 147 w 180"/>
                <a:gd name="T45" fmla="*/ 3 h 144"/>
                <a:gd name="T46" fmla="*/ 157 w 180"/>
                <a:gd name="T47" fmla="*/ 6 h 144"/>
                <a:gd name="T48" fmla="*/ 166 w 180"/>
                <a:gd name="T49" fmla="*/ 14 h 144"/>
                <a:gd name="T50" fmla="*/ 174 w 180"/>
                <a:gd name="T51" fmla="*/ 24 h 144"/>
                <a:gd name="T52" fmla="*/ 176 w 180"/>
                <a:gd name="T53" fmla="*/ 26 h 144"/>
                <a:gd name="T54" fmla="*/ 178 w 180"/>
                <a:gd name="T55" fmla="*/ 28 h 144"/>
                <a:gd name="T56" fmla="*/ 180 w 180"/>
                <a:gd name="T57" fmla="*/ 31 h 144"/>
                <a:gd name="T58" fmla="*/ 170 w 180"/>
                <a:gd name="T59" fmla="*/ 34 h 144"/>
                <a:gd name="T60" fmla="*/ 163 w 180"/>
                <a:gd name="T61" fmla="*/ 27 h 144"/>
                <a:gd name="T62" fmla="*/ 113 w 180"/>
                <a:gd name="T63" fmla="*/ 21 h 144"/>
                <a:gd name="T64" fmla="*/ 103 w 180"/>
                <a:gd name="T65" fmla="*/ 27 h 144"/>
                <a:gd name="T66" fmla="*/ 94 w 180"/>
                <a:gd name="T67" fmla="*/ 3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44">
                  <a:moveTo>
                    <a:pt x="94" y="34"/>
                  </a:moveTo>
                  <a:cubicBezTo>
                    <a:pt x="97" y="43"/>
                    <a:pt x="93" y="51"/>
                    <a:pt x="92" y="59"/>
                  </a:cubicBezTo>
                  <a:cubicBezTo>
                    <a:pt x="91" y="63"/>
                    <a:pt x="91" y="66"/>
                    <a:pt x="92" y="69"/>
                  </a:cubicBezTo>
                  <a:cubicBezTo>
                    <a:pt x="95" y="77"/>
                    <a:pt x="95" y="85"/>
                    <a:pt x="89" y="92"/>
                  </a:cubicBezTo>
                  <a:cubicBezTo>
                    <a:pt x="84" y="97"/>
                    <a:pt x="83" y="103"/>
                    <a:pt x="86" y="110"/>
                  </a:cubicBezTo>
                  <a:cubicBezTo>
                    <a:pt x="88" y="117"/>
                    <a:pt x="88" y="118"/>
                    <a:pt x="82" y="122"/>
                  </a:cubicBezTo>
                  <a:cubicBezTo>
                    <a:pt x="69" y="129"/>
                    <a:pt x="58" y="137"/>
                    <a:pt x="44" y="140"/>
                  </a:cubicBezTo>
                  <a:cubicBezTo>
                    <a:pt x="39" y="139"/>
                    <a:pt x="35" y="141"/>
                    <a:pt x="31" y="142"/>
                  </a:cubicBezTo>
                  <a:cubicBezTo>
                    <a:pt x="20" y="144"/>
                    <a:pt x="10" y="142"/>
                    <a:pt x="0" y="138"/>
                  </a:cubicBezTo>
                  <a:cubicBezTo>
                    <a:pt x="4" y="138"/>
                    <a:pt x="9" y="138"/>
                    <a:pt x="14" y="138"/>
                  </a:cubicBezTo>
                  <a:cubicBezTo>
                    <a:pt x="31" y="137"/>
                    <a:pt x="44" y="129"/>
                    <a:pt x="53" y="115"/>
                  </a:cubicBezTo>
                  <a:cubicBezTo>
                    <a:pt x="57" y="110"/>
                    <a:pt x="56" y="103"/>
                    <a:pt x="55" y="97"/>
                  </a:cubicBezTo>
                  <a:cubicBezTo>
                    <a:pt x="54" y="92"/>
                    <a:pt x="53" y="88"/>
                    <a:pt x="56" y="84"/>
                  </a:cubicBezTo>
                  <a:cubicBezTo>
                    <a:pt x="57" y="82"/>
                    <a:pt x="58" y="79"/>
                    <a:pt x="57" y="77"/>
                  </a:cubicBezTo>
                  <a:cubicBezTo>
                    <a:pt x="54" y="69"/>
                    <a:pt x="59" y="65"/>
                    <a:pt x="64" y="61"/>
                  </a:cubicBezTo>
                  <a:cubicBezTo>
                    <a:pt x="65" y="61"/>
                    <a:pt x="66" y="60"/>
                    <a:pt x="67" y="60"/>
                  </a:cubicBezTo>
                  <a:cubicBezTo>
                    <a:pt x="72" y="55"/>
                    <a:pt x="72" y="53"/>
                    <a:pt x="66" y="49"/>
                  </a:cubicBezTo>
                  <a:cubicBezTo>
                    <a:pt x="65" y="48"/>
                    <a:pt x="64" y="48"/>
                    <a:pt x="63" y="47"/>
                  </a:cubicBezTo>
                  <a:cubicBezTo>
                    <a:pt x="60" y="39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4" y="35"/>
                    <a:pt x="75" y="34"/>
                  </a:cubicBezTo>
                  <a:cubicBezTo>
                    <a:pt x="89" y="24"/>
                    <a:pt x="103" y="14"/>
                    <a:pt x="118" y="6"/>
                  </a:cubicBezTo>
                  <a:cubicBezTo>
                    <a:pt x="128" y="1"/>
                    <a:pt x="137" y="0"/>
                    <a:pt x="147" y="3"/>
                  </a:cubicBezTo>
                  <a:cubicBezTo>
                    <a:pt x="151" y="4"/>
                    <a:pt x="154" y="5"/>
                    <a:pt x="157" y="6"/>
                  </a:cubicBezTo>
                  <a:cubicBezTo>
                    <a:pt x="162" y="7"/>
                    <a:pt x="165" y="10"/>
                    <a:pt x="166" y="14"/>
                  </a:cubicBezTo>
                  <a:cubicBezTo>
                    <a:pt x="167" y="19"/>
                    <a:pt x="170" y="22"/>
                    <a:pt x="174" y="24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7" y="27"/>
                    <a:pt x="178" y="28"/>
                    <a:pt x="178" y="28"/>
                  </a:cubicBezTo>
                  <a:cubicBezTo>
                    <a:pt x="179" y="29"/>
                    <a:pt x="179" y="30"/>
                    <a:pt x="180" y="31"/>
                  </a:cubicBezTo>
                  <a:cubicBezTo>
                    <a:pt x="178" y="38"/>
                    <a:pt x="174" y="36"/>
                    <a:pt x="170" y="34"/>
                  </a:cubicBezTo>
                  <a:cubicBezTo>
                    <a:pt x="167" y="32"/>
                    <a:pt x="165" y="30"/>
                    <a:pt x="163" y="27"/>
                  </a:cubicBezTo>
                  <a:cubicBezTo>
                    <a:pt x="150" y="12"/>
                    <a:pt x="131" y="12"/>
                    <a:pt x="113" y="21"/>
                  </a:cubicBezTo>
                  <a:cubicBezTo>
                    <a:pt x="110" y="23"/>
                    <a:pt x="106" y="24"/>
                    <a:pt x="103" y="27"/>
                  </a:cubicBezTo>
                  <a:cubicBezTo>
                    <a:pt x="100" y="29"/>
                    <a:pt x="96" y="31"/>
                    <a:pt x="94" y="34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2" name="Freeform 3990"/>
            <p:cNvSpPr/>
            <p:nvPr/>
          </p:nvSpPr>
          <p:spPr bwMode="auto">
            <a:xfrm>
              <a:off x="7096" y="2953"/>
              <a:ext cx="130" cy="86"/>
            </a:xfrm>
            <a:custGeom>
              <a:avLst/>
              <a:gdLst>
                <a:gd name="T0" fmla="*/ 9 w 87"/>
                <a:gd name="T1" fmla="*/ 45 h 57"/>
                <a:gd name="T2" fmla="*/ 9 w 87"/>
                <a:gd name="T3" fmla="*/ 44 h 57"/>
                <a:gd name="T4" fmla="*/ 4 w 87"/>
                <a:gd name="T5" fmla="*/ 38 h 57"/>
                <a:gd name="T6" fmla="*/ 3 w 87"/>
                <a:gd name="T7" fmla="*/ 20 h 57"/>
                <a:gd name="T8" fmla="*/ 8 w 87"/>
                <a:gd name="T9" fmla="*/ 18 h 57"/>
                <a:gd name="T10" fmla="*/ 11 w 87"/>
                <a:gd name="T11" fmla="*/ 10 h 57"/>
                <a:gd name="T12" fmla="*/ 3 w 87"/>
                <a:gd name="T13" fmla="*/ 5 h 57"/>
                <a:gd name="T14" fmla="*/ 14 w 87"/>
                <a:gd name="T15" fmla="*/ 1 h 57"/>
                <a:gd name="T16" fmla="*/ 18 w 87"/>
                <a:gd name="T17" fmla="*/ 1 h 57"/>
                <a:gd name="T18" fmla="*/ 21 w 87"/>
                <a:gd name="T19" fmla="*/ 0 h 57"/>
                <a:gd name="T20" fmla="*/ 22 w 87"/>
                <a:gd name="T21" fmla="*/ 0 h 57"/>
                <a:gd name="T22" fmla="*/ 24 w 87"/>
                <a:gd name="T23" fmla="*/ 0 h 57"/>
                <a:gd name="T24" fmla="*/ 28 w 87"/>
                <a:gd name="T25" fmla="*/ 16 h 57"/>
                <a:gd name="T26" fmla="*/ 34 w 87"/>
                <a:gd name="T27" fmla="*/ 33 h 57"/>
                <a:gd name="T28" fmla="*/ 39 w 87"/>
                <a:gd name="T29" fmla="*/ 39 h 57"/>
                <a:gd name="T30" fmla="*/ 47 w 87"/>
                <a:gd name="T31" fmla="*/ 43 h 57"/>
                <a:gd name="T32" fmla="*/ 65 w 87"/>
                <a:gd name="T33" fmla="*/ 41 h 57"/>
                <a:gd name="T34" fmla="*/ 87 w 87"/>
                <a:gd name="T35" fmla="*/ 55 h 57"/>
                <a:gd name="T36" fmla="*/ 86 w 87"/>
                <a:gd name="T37" fmla="*/ 57 h 57"/>
                <a:gd name="T38" fmla="*/ 80 w 87"/>
                <a:gd name="T39" fmla="*/ 52 h 57"/>
                <a:gd name="T40" fmla="*/ 56 w 87"/>
                <a:gd name="T41" fmla="*/ 46 h 57"/>
                <a:gd name="T42" fmla="*/ 53 w 87"/>
                <a:gd name="T43" fmla="*/ 51 h 57"/>
                <a:gd name="T44" fmla="*/ 28 w 87"/>
                <a:gd name="T45" fmla="*/ 57 h 57"/>
                <a:gd name="T46" fmla="*/ 27 w 87"/>
                <a:gd name="T47" fmla="*/ 57 h 57"/>
                <a:gd name="T48" fmla="*/ 9 w 87"/>
                <a:gd name="T4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" h="57">
                  <a:moveTo>
                    <a:pt x="9" y="45"/>
                  </a:moveTo>
                  <a:cubicBezTo>
                    <a:pt x="9" y="45"/>
                    <a:pt x="9" y="44"/>
                    <a:pt x="9" y="44"/>
                  </a:cubicBezTo>
                  <a:cubicBezTo>
                    <a:pt x="7" y="42"/>
                    <a:pt x="6" y="40"/>
                    <a:pt x="4" y="38"/>
                  </a:cubicBezTo>
                  <a:cubicBezTo>
                    <a:pt x="1" y="33"/>
                    <a:pt x="0" y="25"/>
                    <a:pt x="3" y="20"/>
                  </a:cubicBezTo>
                  <a:cubicBezTo>
                    <a:pt x="4" y="18"/>
                    <a:pt x="6" y="18"/>
                    <a:pt x="8" y="18"/>
                  </a:cubicBezTo>
                  <a:cubicBezTo>
                    <a:pt x="12" y="16"/>
                    <a:pt x="13" y="14"/>
                    <a:pt x="11" y="10"/>
                  </a:cubicBezTo>
                  <a:cubicBezTo>
                    <a:pt x="9" y="8"/>
                    <a:pt x="6" y="5"/>
                    <a:pt x="3" y="5"/>
                  </a:cubicBezTo>
                  <a:cubicBezTo>
                    <a:pt x="6" y="2"/>
                    <a:pt x="10" y="1"/>
                    <a:pt x="14" y="1"/>
                  </a:cubicBezTo>
                  <a:cubicBezTo>
                    <a:pt x="16" y="2"/>
                    <a:pt x="17" y="2"/>
                    <a:pt x="18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31" y="4"/>
                    <a:pt x="31" y="10"/>
                    <a:pt x="28" y="16"/>
                  </a:cubicBezTo>
                  <a:cubicBezTo>
                    <a:pt x="25" y="24"/>
                    <a:pt x="26" y="29"/>
                    <a:pt x="34" y="33"/>
                  </a:cubicBezTo>
                  <a:cubicBezTo>
                    <a:pt x="36" y="34"/>
                    <a:pt x="40" y="35"/>
                    <a:pt x="39" y="39"/>
                  </a:cubicBezTo>
                  <a:cubicBezTo>
                    <a:pt x="41" y="43"/>
                    <a:pt x="44" y="44"/>
                    <a:pt x="47" y="43"/>
                  </a:cubicBezTo>
                  <a:cubicBezTo>
                    <a:pt x="53" y="41"/>
                    <a:pt x="59" y="42"/>
                    <a:pt x="65" y="41"/>
                  </a:cubicBezTo>
                  <a:cubicBezTo>
                    <a:pt x="76" y="41"/>
                    <a:pt x="82" y="47"/>
                    <a:pt x="87" y="55"/>
                  </a:cubicBezTo>
                  <a:cubicBezTo>
                    <a:pt x="87" y="55"/>
                    <a:pt x="87" y="56"/>
                    <a:pt x="86" y="57"/>
                  </a:cubicBezTo>
                  <a:cubicBezTo>
                    <a:pt x="83" y="57"/>
                    <a:pt x="82" y="54"/>
                    <a:pt x="80" y="52"/>
                  </a:cubicBezTo>
                  <a:cubicBezTo>
                    <a:pt x="73" y="45"/>
                    <a:pt x="65" y="45"/>
                    <a:pt x="56" y="46"/>
                  </a:cubicBezTo>
                  <a:cubicBezTo>
                    <a:pt x="52" y="46"/>
                    <a:pt x="52" y="48"/>
                    <a:pt x="53" y="51"/>
                  </a:cubicBezTo>
                  <a:cubicBezTo>
                    <a:pt x="44" y="51"/>
                    <a:pt x="36" y="53"/>
                    <a:pt x="28" y="57"/>
                  </a:cubicBezTo>
                  <a:cubicBezTo>
                    <a:pt x="28" y="57"/>
                    <a:pt x="27" y="57"/>
                    <a:pt x="27" y="57"/>
                  </a:cubicBezTo>
                  <a:cubicBezTo>
                    <a:pt x="20" y="54"/>
                    <a:pt x="15" y="49"/>
                    <a:pt x="9" y="45"/>
                  </a:cubicBezTo>
                  <a:close/>
                </a:path>
              </a:pathLst>
            </a:custGeom>
            <a:solidFill>
              <a:srgbClr val="F0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3" name="Freeform 3991"/>
            <p:cNvSpPr/>
            <p:nvPr/>
          </p:nvSpPr>
          <p:spPr bwMode="auto">
            <a:xfrm>
              <a:off x="7186" y="3064"/>
              <a:ext cx="34" cy="45"/>
            </a:xfrm>
            <a:custGeom>
              <a:avLst/>
              <a:gdLst>
                <a:gd name="T0" fmla="*/ 22 w 23"/>
                <a:gd name="T1" fmla="*/ 6 h 30"/>
                <a:gd name="T2" fmla="*/ 20 w 23"/>
                <a:gd name="T3" fmla="*/ 11 h 30"/>
                <a:gd name="T4" fmla="*/ 12 w 23"/>
                <a:gd name="T5" fmla="*/ 17 h 30"/>
                <a:gd name="T6" fmla="*/ 12 w 23"/>
                <a:gd name="T7" fmla="*/ 19 h 30"/>
                <a:gd name="T8" fmla="*/ 10 w 23"/>
                <a:gd name="T9" fmla="*/ 21 h 30"/>
                <a:gd name="T10" fmla="*/ 10 w 23"/>
                <a:gd name="T11" fmla="*/ 21 h 30"/>
                <a:gd name="T12" fmla="*/ 8 w 23"/>
                <a:gd name="T13" fmla="*/ 25 h 30"/>
                <a:gd name="T14" fmla="*/ 8 w 23"/>
                <a:gd name="T15" fmla="*/ 27 h 30"/>
                <a:gd name="T16" fmla="*/ 6 w 23"/>
                <a:gd name="T17" fmla="*/ 29 h 30"/>
                <a:gd name="T18" fmla="*/ 6 w 23"/>
                <a:gd name="T19" fmla="*/ 29 h 30"/>
                <a:gd name="T20" fmla="*/ 1 w 23"/>
                <a:gd name="T21" fmla="*/ 29 h 30"/>
                <a:gd name="T22" fmla="*/ 10 w 23"/>
                <a:gd name="T23" fmla="*/ 7 h 30"/>
                <a:gd name="T24" fmla="*/ 16 w 23"/>
                <a:gd name="T25" fmla="*/ 0 h 30"/>
                <a:gd name="T26" fmla="*/ 22 w 23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0">
                  <a:moveTo>
                    <a:pt x="22" y="6"/>
                  </a:moveTo>
                  <a:cubicBezTo>
                    <a:pt x="23" y="8"/>
                    <a:pt x="23" y="10"/>
                    <a:pt x="20" y="11"/>
                  </a:cubicBezTo>
                  <a:cubicBezTo>
                    <a:pt x="16" y="12"/>
                    <a:pt x="14" y="14"/>
                    <a:pt x="12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2"/>
                    <a:pt x="9" y="24"/>
                    <a:pt x="8" y="25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8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30"/>
                    <a:pt x="2" y="30"/>
                    <a:pt x="1" y="29"/>
                  </a:cubicBezTo>
                  <a:cubicBezTo>
                    <a:pt x="0" y="20"/>
                    <a:pt x="6" y="13"/>
                    <a:pt x="10" y="7"/>
                  </a:cubicBezTo>
                  <a:cubicBezTo>
                    <a:pt x="12" y="4"/>
                    <a:pt x="14" y="2"/>
                    <a:pt x="16" y="0"/>
                  </a:cubicBezTo>
                  <a:cubicBezTo>
                    <a:pt x="18" y="2"/>
                    <a:pt x="18" y="6"/>
                    <a:pt x="22" y="6"/>
                  </a:cubicBezTo>
                  <a:close/>
                </a:path>
              </a:pathLst>
            </a:custGeom>
            <a:solidFill>
              <a:srgbClr val="ECB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4" name="Freeform 3992"/>
            <p:cNvSpPr/>
            <p:nvPr/>
          </p:nvSpPr>
          <p:spPr bwMode="auto">
            <a:xfrm>
              <a:off x="7187" y="3108"/>
              <a:ext cx="8" cy="3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5" name="Freeform 3993"/>
            <p:cNvSpPr/>
            <p:nvPr/>
          </p:nvSpPr>
          <p:spPr bwMode="auto">
            <a:xfrm>
              <a:off x="7198" y="3096"/>
              <a:ext cx="3" cy="6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6" name="Freeform 3994"/>
            <p:cNvSpPr/>
            <p:nvPr/>
          </p:nvSpPr>
          <p:spPr bwMode="auto">
            <a:xfrm>
              <a:off x="7195" y="3105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7" name="Freeform 3995"/>
            <p:cNvSpPr/>
            <p:nvPr/>
          </p:nvSpPr>
          <p:spPr bwMode="auto">
            <a:xfrm>
              <a:off x="7201" y="3093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B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8" name="Freeform 3996"/>
            <p:cNvSpPr/>
            <p:nvPr/>
          </p:nvSpPr>
          <p:spPr bwMode="auto">
            <a:xfrm>
              <a:off x="7033" y="3747"/>
              <a:ext cx="6" cy="18"/>
            </a:xfrm>
            <a:custGeom>
              <a:avLst/>
              <a:gdLst>
                <a:gd name="T0" fmla="*/ 3 w 4"/>
                <a:gd name="T1" fmla="*/ 12 h 12"/>
                <a:gd name="T2" fmla="*/ 1 w 4"/>
                <a:gd name="T3" fmla="*/ 0 h 12"/>
                <a:gd name="T4" fmla="*/ 3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3" y="12"/>
                  </a:moveTo>
                  <a:cubicBezTo>
                    <a:pt x="0" y="8"/>
                    <a:pt x="2" y="4"/>
                    <a:pt x="1" y="0"/>
                  </a:cubicBezTo>
                  <a:cubicBezTo>
                    <a:pt x="4" y="4"/>
                    <a:pt x="2" y="8"/>
                    <a:pt x="3" y="12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9" name="Freeform 3997"/>
            <p:cNvSpPr/>
            <p:nvPr/>
          </p:nvSpPr>
          <p:spPr bwMode="auto">
            <a:xfrm>
              <a:off x="7013" y="3732"/>
              <a:ext cx="12" cy="4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3 h 3"/>
                <a:gd name="T4" fmla="*/ 8 w 8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2"/>
                    <a:pt x="3" y="2"/>
                    <a:pt x="0" y="3"/>
                  </a:cubicBezTo>
                  <a:cubicBezTo>
                    <a:pt x="3" y="0"/>
                    <a:pt x="5" y="0"/>
                    <a:pt x="8" y="3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0" name="Freeform 3998"/>
            <p:cNvSpPr/>
            <p:nvPr/>
          </p:nvSpPr>
          <p:spPr bwMode="auto">
            <a:xfrm>
              <a:off x="7031" y="3741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1" name="Freeform 3999"/>
            <p:cNvSpPr/>
            <p:nvPr/>
          </p:nvSpPr>
          <p:spPr bwMode="auto">
            <a:xfrm>
              <a:off x="7025" y="3736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2" name="Freeform 4000"/>
            <p:cNvSpPr/>
            <p:nvPr/>
          </p:nvSpPr>
          <p:spPr bwMode="auto">
            <a:xfrm>
              <a:off x="7028" y="3738"/>
              <a:ext cx="3" cy="4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FDF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3" name="Freeform 4001"/>
            <p:cNvSpPr/>
            <p:nvPr/>
          </p:nvSpPr>
          <p:spPr bwMode="auto">
            <a:xfrm>
              <a:off x="6989" y="3906"/>
              <a:ext cx="68" cy="55"/>
            </a:xfrm>
            <a:custGeom>
              <a:avLst/>
              <a:gdLst>
                <a:gd name="T0" fmla="*/ 9 w 45"/>
                <a:gd name="T1" fmla="*/ 21 h 37"/>
                <a:gd name="T2" fmla="*/ 0 w 45"/>
                <a:gd name="T3" fmla="*/ 8 h 37"/>
                <a:gd name="T4" fmla="*/ 21 w 45"/>
                <a:gd name="T5" fmla="*/ 7 h 37"/>
                <a:gd name="T6" fmla="*/ 26 w 45"/>
                <a:gd name="T7" fmla="*/ 0 h 37"/>
                <a:gd name="T8" fmla="*/ 41 w 45"/>
                <a:gd name="T9" fmla="*/ 14 h 37"/>
                <a:gd name="T10" fmla="*/ 43 w 45"/>
                <a:gd name="T11" fmla="*/ 15 h 37"/>
                <a:gd name="T12" fmla="*/ 43 w 45"/>
                <a:gd name="T13" fmla="*/ 16 h 37"/>
                <a:gd name="T14" fmla="*/ 45 w 45"/>
                <a:gd name="T15" fmla="*/ 17 h 37"/>
                <a:gd name="T16" fmla="*/ 45 w 45"/>
                <a:gd name="T17" fmla="*/ 17 h 37"/>
                <a:gd name="T18" fmla="*/ 34 w 45"/>
                <a:gd name="T19" fmla="*/ 37 h 37"/>
                <a:gd name="T20" fmla="*/ 28 w 45"/>
                <a:gd name="T21" fmla="*/ 36 h 37"/>
                <a:gd name="T22" fmla="*/ 23 w 45"/>
                <a:gd name="T23" fmla="*/ 33 h 37"/>
                <a:gd name="T24" fmla="*/ 21 w 45"/>
                <a:gd name="T25" fmla="*/ 32 h 37"/>
                <a:gd name="T26" fmla="*/ 12 w 45"/>
                <a:gd name="T27" fmla="*/ 26 h 37"/>
                <a:gd name="T28" fmla="*/ 10 w 45"/>
                <a:gd name="T29" fmla="*/ 24 h 37"/>
                <a:gd name="T30" fmla="*/ 9 w 45"/>
                <a:gd name="T31" fmla="*/ 22 h 37"/>
                <a:gd name="T32" fmla="*/ 9 w 45"/>
                <a:gd name="T3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7">
                  <a:moveTo>
                    <a:pt x="9" y="21"/>
                  </a:moveTo>
                  <a:cubicBezTo>
                    <a:pt x="7" y="16"/>
                    <a:pt x="3" y="13"/>
                    <a:pt x="0" y="8"/>
                  </a:cubicBezTo>
                  <a:cubicBezTo>
                    <a:pt x="8" y="8"/>
                    <a:pt x="14" y="7"/>
                    <a:pt x="21" y="7"/>
                  </a:cubicBezTo>
                  <a:cubicBezTo>
                    <a:pt x="26" y="7"/>
                    <a:pt x="27" y="5"/>
                    <a:pt x="26" y="0"/>
                  </a:cubicBezTo>
                  <a:cubicBezTo>
                    <a:pt x="32" y="4"/>
                    <a:pt x="36" y="9"/>
                    <a:pt x="41" y="14"/>
                  </a:cubicBezTo>
                  <a:cubicBezTo>
                    <a:pt x="42" y="14"/>
                    <a:pt x="43" y="15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5" y="16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3" y="25"/>
                    <a:pt x="44" y="34"/>
                    <a:pt x="34" y="37"/>
                  </a:cubicBezTo>
                  <a:cubicBezTo>
                    <a:pt x="32" y="37"/>
                    <a:pt x="30" y="37"/>
                    <a:pt x="28" y="36"/>
                  </a:cubicBezTo>
                  <a:cubicBezTo>
                    <a:pt x="26" y="35"/>
                    <a:pt x="25" y="34"/>
                    <a:pt x="23" y="33"/>
                  </a:cubicBezTo>
                  <a:cubicBezTo>
                    <a:pt x="23" y="33"/>
                    <a:pt x="22" y="32"/>
                    <a:pt x="21" y="32"/>
                  </a:cubicBezTo>
                  <a:cubicBezTo>
                    <a:pt x="19" y="29"/>
                    <a:pt x="15" y="28"/>
                    <a:pt x="12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9" y="24"/>
                    <a:pt x="9" y="23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ED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4" name="Freeform 4002"/>
            <p:cNvSpPr/>
            <p:nvPr/>
          </p:nvSpPr>
          <p:spPr bwMode="auto">
            <a:xfrm>
              <a:off x="7019" y="3850"/>
              <a:ext cx="50" cy="74"/>
            </a:xfrm>
            <a:custGeom>
              <a:avLst/>
              <a:gdLst>
                <a:gd name="T0" fmla="*/ 27 w 33"/>
                <a:gd name="T1" fmla="*/ 0 h 49"/>
                <a:gd name="T2" fmla="*/ 31 w 33"/>
                <a:gd name="T3" fmla="*/ 17 h 49"/>
                <a:gd name="T4" fmla="*/ 31 w 33"/>
                <a:gd name="T5" fmla="*/ 23 h 49"/>
                <a:gd name="T6" fmla="*/ 30 w 33"/>
                <a:gd name="T7" fmla="*/ 33 h 49"/>
                <a:gd name="T8" fmla="*/ 31 w 33"/>
                <a:gd name="T9" fmla="*/ 42 h 49"/>
                <a:gd name="T10" fmla="*/ 25 w 33"/>
                <a:gd name="T11" fmla="*/ 46 h 49"/>
                <a:gd name="T12" fmla="*/ 25 w 33"/>
                <a:gd name="T13" fmla="*/ 46 h 49"/>
                <a:gd name="T14" fmla="*/ 23 w 33"/>
                <a:gd name="T15" fmla="*/ 45 h 49"/>
                <a:gd name="T16" fmla="*/ 12 w 33"/>
                <a:gd name="T17" fmla="*/ 35 h 49"/>
                <a:gd name="T18" fmla="*/ 13 w 33"/>
                <a:gd name="T19" fmla="*/ 27 h 49"/>
                <a:gd name="T20" fmla="*/ 3 w 33"/>
                <a:gd name="T21" fmla="*/ 14 h 49"/>
                <a:gd name="T22" fmla="*/ 5 w 33"/>
                <a:gd name="T23" fmla="*/ 8 h 49"/>
                <a:gd name="T24" fmla="*/ 12 w 33"/>
                <a:gd name="T25" fmla="*/ 8 h 49"/>
                <a:gd name="T26" fmla="*/ 27 w 3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49">
                  <a:moveTo>
                    <a:pt x="27" y="0"/>
                  </a:moveTo>
                  <a:cubicBezTo>
                    <a:pt x="26" y="7"/>
                    <a:pt x="28" y="12"/>
                    <a:pt x="31" y="17"/>
                  </a:cubicBezTo>
                  <a:cubicBezTo>
                    <a:pt x="33" y="20"/>
                    <a:pt x="31" y="21"/>
                    <a:pt x="31" y="23"/>
                  </a:cubicBezTo>
                  <a:cubicBezTo>
                    <a:pt x="30" y="27"/>
                    <a:pt x="30" y="30"/>
                    <a:pt x="30" y="33"/>
                  </a:cubicBezTo>
                  <a:cubicBezTo>
                    <a:pt x="30" y="36"/>
                    <a:pt x="32" y="39"/>
                    <a:pt x="31" y="42"/>
                  </a:cubicBezTo>
                  <a:cubicBezTo>
                    <a:pt x="31" y="45"/>
                    <a:pt x="30" y="49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4" y="45"/>
                    <a:pt x="23" y="45"/>
                  </a:cubicBezTo>
                  <a:cubicBezTo>
                    <a:pt x="19" y="41"/>
                    <a:pt x="15" y="39"/>
                    <a:pt x="12" y="35"/>
                  </a:cubicBezTo>
                  <a:cubicBezTo>
                    <a:pt x="17" y="33"/>
                    <a:pt x="15" y="30"/>
                    <a:pt x="13" y="27"/>
                  </a:cubicBezTo>
                  <a:cubicBezTo>
                    <a:pt x="9" y="23"/>
                    <a:pt x="6" y="18"/>
                    <a:pt x="3" y="14"/>
                  </a:cubicBezTo>
                  <a:cubicBezTo>
                    <a:pt x="0" y="10"/>
                    <a:pt x="1" y="8"/>
                    <a:pt x="5" y="8"/>
                  </a:cubicBezTo>
                  <a:cubicBezTo>
                    <a:pt x="7" y="7"/>
                    <a:pt x="10" y="8"/>
                    <a:pt x="12" y="8"/>
                  </a:cubicBezTo>
                  <a:cubicBezTo>
                    <a:pt x="18" y="8"/>
                    <a:pt x="24" y="6"/>
                    <a:pt x="27" y="0"/>
                  </a:cubicBezTo>
                  <a:close/>
                </a:path>
              </a:pathLst>
            </a:custGeom>
            <a:solidFill>
              <a:srgbClr val="ED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5" name="Freeform 4003"/>
            <p:cNvSpPr/>
            <p:nvPr/>
          </p:nvSpPr>
          <p:spPr bwMode="auto">
            <a:xfrm>
              <a:off x="7075" y="3901"/>
              <a:ext cx="70" cy="81"/>
            </a:xfrm>
            <a:custGeom>
              <a:avLst/>
              <a:gdLst>
                <a:gd name="T0" fmla="*/ 17 w 47"/>
                <a:gd name="T1" fmla="*/ 7 h 54"/>
                <a:gd name="T2" fmla="*/ 31 w 47"/>
                <a:gd name="T3" fmla="*/ 24 h 54"/>
                <a:gd name="T4" fmla="*/ 44 w 47"/>
                <a:gd name="T5" fmla="*/ 40 h 54"/>
                <a:gd name="T6" fmla="*/ 45 w 47"/>
                <a:gd name="T7" fmla="*/ 42 h 54"/>
                <a:gd name="T8" fmla="*/ 45 w 47"/>
                <a:gd name="T9" fmla="*/ 52 h 54"/>
                <a:gd name="T10" fmla="*/ 42 w 47"/>
                <a:gd name="T11" fmla="*/ 53 h 54"/>
                <a:gd name="T12" fmla="*/ 38 w 47"/>
                <a:gd name="T13" fmla="*/ 51 h 54"/>
                <a:gd name="T14" fmla="*/ 36 w 47"/>
                <a:gd name="T15" fmla="*/ 49 h 54"/>
                <a:gd name="T16" fmla="*/ 36 w 47"/>
                <a:gd name="T17" fmla="*/ 49 h 54"/>
                <a:gd name="T18" fmla="*/ 18 w 47"/>
                <a:gd name="T19" fmla="*/ 31 h 54"/>
                <a:gd name="T20" fmla="*/ 4 w 47"/>
                <a:gd name="T21" fmla="*/ 20 h 54"/>
                <a:gd name="T22" fmla="*/ 4 w 47"/>
                <a:gd name="T23" fmla="*/ 5 h 54"/>
                <a:gd name="T24" fmla="*/ 17 w 47"/>
                <a:gd name="T2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4">
                  <a:moveTo>
                    <a:pt x="17" y="7"/>
                  </a:moveTo>
                  <a:cubicBezTo>
                    <a:pt x="18" y="15"/>
                    <a:pt x="22" y="21"/>
                    <a:pt x="31" y="24"/>
                  </a:cubicBezTo>
                  <a:cubicBezTo>
                    <a:pt x="38" y="27"/>
                    <a:pt x="37" y="36"/>
                    <a:pt x="44" y="40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6" y="46"/>
                    <a:pt x="47" y="49"/>
                    <a:pt x="45" y="52"/>
                  </a:cubicBezTo>
                  <a:cubicBezTo>
                    <a:pt x="44" y="53"/>
                    <a:pt x="43" y="54"/>
                    <a:pt x="42" y="53"/>
                  </a:cubicBezTo>
                  <a:cubicBezTo>
                    <a:pt x="40" y="53"/>
                    <a:pt x="39" y="52"/>
                    <a:pt x="38" y="51"/>
                  </a:cubicBezTo>
                  <a:cubicBezTo>
                    <a:pt x="37" y="50"/>
                    <a:pt x="37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0" y="43"/>
                    <a:pt x="25" y="36"/>
                    <a:pt x="18" y="31"/>
                  </a:cubicBezTo>
                  <a:cubicBezTo>
                    <a:pt x="14" y="27"/>
                    <a:pt x="10" y="23"/>
                    <a:pt x="4" y="20"/>
                  </a:cubicBezTo>
                  <a:cubicBezTo>
                    <a:pt x="2" y="15"/>
                    <a:pt x="0" y="10"/>
                    <a:pt x="4" y="5"/>
                  </a:cubicBezTo>
                  <a:cubicBezTo>
                    <a:pt x="9" y="0"/>
                    <a:pt x="13" y="5"/>
                    <a:pt x="17" y="7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6" name="Freeform 4004"/>
            <p:cNvSpPr/>
            <p:nvPr/>
          </p:nvSpPr>
          <p:spPr bwMode="auto">
            <a:xfrm>
              <a:off x="7040" y="3931"/>
              <a:ext cx="39" cy="44"/>
            </a:xfrm>
            <a:custGeom>
              <a:avLst/>
              <a:gdLst>
                <a:gd name="T0" fmla="*/ 0 w 26"/>
                <a:gd name="T1" fmla="*/ 17 h 29"/>
                <a:gd name="T2" fmla="*/ 3 w 26"/>
                <a:gd name="T3" fmla="*/ 15 h 29"/>
                <a:gd name="T4" fmla="*/ 11 w 26"/>
                <a:gd name="T5" fmla="*/ 0 h 29"/>
                <a:gd name="T6" fmla="*/ 13 w 26"/>
                <a:gd name="T7" fmla="*/ 2 h 29"/>
                <a:gd name="T8" fmla="*/ 20 w 26"/>
                <a:gd name="T9" fmla="*/ 13 h 29"/>
                <a:gd name="T10" fmla="*/ 16 w 26"/>
                <a:gd name="T11" fmla="*/ 29 h 29"/>
                <a:gd name="T12" fmla="*/ 0 w 26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9">
                  <a:moveTo>
                    <a:pt x="0" y="17"/>
                  </a:moveTo>
                  <a:cubicBezTo>
                    <a:pt x="1" y="17"/>
                    <a:pt x="4" y="17"/>
                    <a:pt x="3" y="15"/>
                  </a:cubicBezTo>
                  <a:cubicBezTo>
                    <a:pt x="3" y="9"/>
                    <a:pt x="8" y="5"/>
                    <a:pt x="11" y="0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5" y="6"/>
                    <a:pt x="17" y="10"/>
                    <a:pt x="20" y="13"/>
                  </a:cubicBezTo>
                  <a:cubicBezTo>
                    <a:pt x="26" y="20"/>
                    <a:pt x="24" y="25"/>
                    <a:pt x="16" y="29"/>
                  </a:cubicBezTo>
                  <a:cubicBezTo>
                    <a:pt x="9" y="27"/>
                    <a:pt x="0" y="28"/>
                    <a:pt x="0" y="17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7" name="Freeform 4005"/>
            <p:cNvSpPr/>
            <p:nvPr/>
          </p:nvSpPr>
          <p:spPr bwMode="auto">
            <a:xfrm>
              <a:off x="7058" y="3934"/>
              <a:ext cx="32" cy="50"/>
            </a:xfrm>
            <a:custGeom>
              <a:avLst/>
              <a:gdLst>
                <a:gd name="T0" fmla="*/ 3 w 21"/>
                <a:gd name="T1" fmla="*/ 25 h 33"/>
                <a:gd name="T2" fmla="*/ 5 w 21"/>
                <a:gd name="T3" fmla="*/ 14 h 33"/>
                <a:gd name="T4" fmla="*/ 1 w 21"/>
                <a:gd name="T5" fmla="*/ 0 h 33"/>
                <a:gd name="T6" fmla="*/ 20 w 21"/>
                <a:gd name="T7" fmla="*/ 15 h 33"/>
                <a:gd name="T8" fmla="*/ 18 w 21"/>
                <a:gd name="T9" fmla="*/ 32 h 33"/>
                <a:gd name="T10" fmla="*/ 3 w 21"/>
                <a:gd name="T11" fmla="*/ 26 h 33"/>
                <a:gd name="T12" fmla="*/ 3 w 21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3" y="25"/>
                  </a:moveTo>
                  <a:cubicBezTo>
                    <a:pt x="10" y="20"/>
                    <a:pt x="10" y="19"/>
                    <a:pt x="5" y="14"/>
                  </a:cubicBezTo>
                  <a:cubicBezTo>
                    <a:pt x="0" y="10"/>
                    <a:pt x="1" y="5"/>
                    <a:pt x="1" y="0"/>
                  </a:cubicBezTo>
                  <a:cubicBezTo>
                    <a:pt x="8" y="5"/>
                    <a:pt x="14" y="10"/>
                    <a:pt x="20" y="15"/>
                  </a:cubicBezTo>
                  <a:cubicBezTo>
                    <a:pt x="21" y="21"/>
                    <a:pt x="21" y="26"/>
                    <a:pt x="18" y="32"/>
                  </a:cubicBezTo>
                  <a:cubicBezTo>
                    <a:pt x="12" y="33"/>
                    <a:pt x="8" y="29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DAB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8" name="Freeform 4006"/>
            <p:cNvSpPr/>
            <p:nvPr/>
          </p:nvSpPr>
          <p:spPr bwMode="auto">
            <a:xfrm>
              <a:off x="7057" y="3895"/>
              <a:ext cx="28" cy="42"/>
            </a:xfrm>
            <a:custGeom>
              <a:avLst/>
              <a:gdLst>
                <a:gd name="T0" fmla="*/ 17 w 19"/>
                <a:gd name="T1" fmla="*/ 9 h 28"/>
                <a:gd name="T2" fmla="*/ 17 w 19"/>
                <a:gd name="T3" fmla="*/ 24 h 28"/>
                <a:gd name="T4" fmla="*/ 17 w 19"/>
                <a:gd name="T5" fmla="*/ 25 h 28"/>
                <a:gd name="T6" fmla="*/ 4 w 19"/>
                <a:gd name="T7" fmla="*/ 20 h 28"/>
                <a:gd name="T8" fmla="*/ 0 w 19"/>
                <a:gd name="T9" fmla="*/ 16 h 28"/>
                <a:gd name="T10" fmla="*/ 3 w 19"/>
                <a:gd name="T11" fmla="*/ 11 h 28"/>
                <a:gd name="T12" fmla="*/ 2 w 19"/>
                <a:gd name="T13" fmla="*/ 1 h 28"/>
                <a:gd name="T14" fmla="*/ 3 w 19"/>
                <a:gd name="T15" fmla="*/ 0 h 28"/>
                <a:gd name="T16" fmla="*/ 11 w 19"/>
                <a:gd name="T17" fmla="*/ 3 h 28"/>
                <a:gd name="T18" fmla="*/ 17 w 19"/>
                <a:gd name="T19" fmla="*/ 8 h 28"/>
                <a:gd name="T20" fmla="*/ 17 w 19"/>
                <a:gd name="T2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8">
                  <a:moveTo>
                    <a:pt x="17" y="9"/>
                  </a:moveTo>
                  <a:cubicBezTo>
                    <a:pt x="17" y="14"/>
                    <a:pt x="19" y="19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1" y="28"/>
                    <a:pt x="9" y="20"/>
                    <a:pt x="4" y="20"/>
                  </a:cubicBezTo>
                  <a:cubicBezTo>
                    <a:pt x="2" y="19"/>
                    <a:pt x="1" y="18"/>
                    <a:pt x="0" y="16"/>
                  </a:cubicBezTo>
                  <a:cubicBezTo>
                    <a:pt x="3" y="16"/>
                    <a:pt x="4" y="14"/>
                    <a:pt x="3" y="11"/>
                  </a:cubicBezTo>
                  <a:cubicBezTo>
                    <a:pt x="2" y="8"/>
                    <a:pt x="2" y="5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6" y="0"/>
                    <a:pt x="9" y="2"/>
                    <a:pt x="11" y="3"/>
                  </a:cubicBezTo>
                  <a:cubicBezTo>
                    <a:pt x="13" y="5"/>
                    <a:pt x="15" y="6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9" name="Freeform 4007"/>
            <p:cNvSpPr/>
            <p:nvPr/>
          </p:nvSpPr>
          <p:spPr bwMode="auto">
            <a:xfrm>
              <a:off x="7097" y="3966"/>
              <a:ext cx="54" cy="40"/>
            </a:xfrm>
            <a:custGeom>
              <a:avLst/>
              <a:gdLst>
                <a:gd name="T0" fmla="*/ 36 w 36"/>
                <a:gd name="T1" fmla="*/ 25 h 27"/>
                <a:gd name="T2" fmla="*/ 31 w 36"/>
                <a:gd name="T3" fmla="*/ 24 h 27"/>
                <a:gd name="T4" fmla="*/ 2 w 36"/>
                <a:gd name="T5" fmla="*/ 8 h 27"/>
                <a:gd name="T6" fmla="*/ 2 w 36"/>
                <a:gd name="T7" fmla="*/ 0 h 27"/>
                <a:gd name="T8" fmla="*/ 3 w 36"/>
                <a:gd name="T9" fmla="*/ 0 h 27"/>
                <a:gd name="T10" fmla="*/ 6 w 36"/>
                <a:gd name="T11" fmla="*/ 2 h 27"/>
                <a:gd name="T12" fmla="*/ 35 w 36"/>
                <a:gd name="T13" fmla="*/ 23 h 27"/>
                <a:gd name="T14" fmla="*/ 36 w 36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7">
                  <a:moveTo>
                    <a:pt x="36" y="25"/>
                  </a:moveTo>
                  <a:cubicBezTo>
                    <a:pt x="34" y="27"/>
                    <a:pt x="33" y="25"/>
                    <a:pt x="31" y="24"/>
                  </a:cubicBezTo>
                  <a:cubicBezTo>
                    <a:pt x="21" y="19"/>
                    <a:pt x="12" y="13"/>
                    <a:pt x="2" y="8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15" y="9"/>
                    <a:pt x="25" y="16"/>
                    <a:pt x="35" y="23"/>
                  </a:cubicBezTo>
                  <a:cubicBezTo>
                    <a:pt x="35" y="24"/>
                    <a:pt x="36" y="24"/>
                    <a:pt x="36" y="25"/>
                  </a:cubicBezTo>
                  <a:close/>
                </a:path>
              </a:pathLst>
            </a:custGeom>
            <a:solidFill>
              <a:srgbClr val="EFE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0" name="Freeform 4008"/>
            <p:cNvSpPr/>
            <p:nvPr/>
          </p:nvSpPr>
          <p:spPr bwMode="auto">
            <a:xfrm>
              <a:off x="7078" y="3957"/>
              <a:ext cx="22" cy="32"/>
            </a:xfrm>
            <a:custGeom>
              <a:avLst/>
              <a:gdLst>
                <a:gd name="T0" fmla="*/ 15 w 15"/>
                <a:gd name="T1" fmla="*/ 6 h 22"/>
                <a:gd name="T2" fmla="*/ 15 w 15"/>
                <a:gd name="T3" fmla="*/ 14 h 22"/>
                <a:gd name="T4" fmla="*/ 15 w 15"/>
                <a:gd name="T5" fmla="*/ 20 h 22"/>
                <a:gd name="T6" fmla="*/ 5 w 15"/>
                <a:gd name="T7" fmla="*/ 16 h 22"/>
                <a:gd name="T8" fmla="*/ 3 w 15"/>
                <a:gd name="T9" fmla="*/ 7 h 22"/>
                <a:gd name="T10" fmla="*/ 7 w 15"/>
                <a:gd name="T11" fmla="*/ 0 h 22"/>
                <a:gd name="T12" fmla="*/ 15 w 15"/>
                <a:gd name="T1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5" y="9"/>
                    <a:pt x="15" y="11"/>
                    <a:pt x="15" y="14"/>
                  </a:cubicBezTo>
                  <a:cubicBezTo>
                    <a:pt x="15" y="16"/>
                    <a:pt x="15" y="18"/>
                    <a:pt x="15" y="20"/>
                  </a:cubicBezTo>
                  <a:cubicBezTo>
                    <a:pt x="10" y="22"/>
                    <a:pt x="7" y="21"/>
                    <a:pt x="5" y="16"/>
                  </a:cubicBezTo>
                  <a:cubicBezTo>
                    <a:pt x="4" y="13"/>
                    <a:pt x="4" y="10"/>
                    <a:pt x="3" y="7"/>
                  </a:cubicBezTo>
                  <a:cubicBezTo>
                    <a:pt x="0" y="2"/>
                    <a:pt x="4" y="1"/>
                    <a:pt x="7" y="0"/>
                  </a:cubicBezTo>
                  <a:cubicBezTo>
                    <a:pt x="11" y="1"/>
                    <a:pt x="13" y="3"/>
                    <a:pt x="15" y="6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1" name="Freeform 4009"/>
            <p:cNvSpPr/>
            <p:nvPr/>
          </p:nvSpPr>
          <p:spPr bwMode="auto">
            <a:xfrm>
              <a:off x="7079" y="3928"/>
              <a:ext cx="32" cy="29"/>
            </a:xfrm>
            <a:custGeom>
              <a:avLst/>
              <a:gdLst>
                <a:gd name="T0" fmla="*/ 2 w 21"/>
                <a:gd name="T1" fmla="*/ 2 h 19"/>
                <a:gd name="T2" fmla="*/ 17 w 21"/>
                <a:gd name="T3" fmla="*/ 10 h 19"/>
                <a:gd name="T4" fmla="*/ 16 w 21"/>
                <a:gd name="T5" fmla="*/ 19 h 19"/>
                <a:gd name="T6" fmla="*/ 4 w 21"/>
                <a:gd name="T7" fmla="*/ 10 h 19"/>
                <a:gd name="T8" fmla="*/ 2 w 2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" y="2"/>
                  </a:moveTo>
                  <a:cubicBezTo>
                    <a:pt x="10" y="0"/>
                    <a:pt x="14" y="5"/>
                    <a:pt x="17" y="10"/>
                  </a:cubicBezTo>
                  <a:cubicBezTo>
                    <a:pt x="21" y="14"/>
                    <a:pt x="20" y="17"/>
                    <a:pt x="16" y="19"/>
                  </a:cubicBezTo>
                  <a:cubicBezTo>
                    <a:pt x="12" y="16"/>
                    <a:pt x="7" y="14"/>
                    <a:pt x="4" y="10"/>
                  </a:cubicBezTo>
                  <a:cubicBezTo>
                    <a:pt x="3" y="7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B59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2" name="Freeform 4010"/>
            <p:cNvSpPr/>
            <p:nvPr/>
          </p:nvSpPr>
          <p:spPr bwMode="auto">
            <a:xfrm>
              <a:off x="7103" y="3943"/>
              <a:ext cx="26" cy="32"/>
            </a:xfrm>
            <a:custGeom>
              <a:avLst/>
              <a:gdLst>
                <a:gd name="T0" fmla="*/ 0 w 17"/>
                <a:gd name="T1" fmla="*/ 9 h 21"/>
                <a:gd name="T2" fmla="*/ 1 w 17"/>
                <a:gd name="T3" fmla="*/ 0 h 21"/>
                <a:gd name="T4" fmla="*/ 17 w 17"/>
                <a:gd name="T5" fmla="*/ 21 h 21"/>
                <a:gd name="T6" fmla="*/ 0 w 17"/>
                <a:gd name="T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0" y="9"/>
                  </a:moveTo>
                  <a:cubicBezTo>
                    <a:pt x="0" y="6"/>
                    <a:pt x="2" y="3"/>
                    <a:pt x="1" y="0"/>
                  </a:cubicBezTo>
                  <a:cubicBezTo>
                    <a:pt x="9" y="5"/>
                    <a:pt x="14" y="12"/>
                    <a:pt x="17" y="21"/>
                  </a:cubicBezTo>
                  <a:cubicBezTo>
                    <a:pt x="10" y="19"/>
                    <a:pt x="6" y="13"/>
                    <a:pt x="0" y="9"/>
                  </a:cubicBezTo>
                  <a:close/>
                </a:path>
              </a:pathLst>
            </a:custGeom>
            <a:solidFill>
              <a:srgbClr val="DE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3" name="Freeform 4011"/>
            <p:cNvSpPr/>
            <p:nvPr/>
          </p:nvSpPr>
          <p:spPr bwMode="auto">
            <a:xfrm>
              <a:off x="7138" y="3973"/>
              <a:ext cx="37" cy="33"/>
            </a:xfrm>
            <a:custGeom>
              <a:avLst/>
              <a:gdLst>
                <a:gd name="T0" fmla="*/ 0 w 25"/>
                <a:gd name="T1" fmla="*/ 5 h 22"/>
                <a:gd name="T2" fmla="*/ 2 w 25"/>
                <a:gd name="T3" fmla="*/ 3 h 22"/>
                <a:gd name="T4" fmla="*/ 14 w 25"/>
                <a:gd name="T5" fmla="*/ 6 h 22"/>
                <a:gd name="T6" fmla="*/ 25 w 25"/>
                <a:gd name="T7" fmla="*/ 20 h 22"/>
                <a:gd name="T8" fmla="*/ 25 w 25"/>
                <a:gd name="T9" fmla="*/ 22 h 22"/>
                <a:gd name="T10" fmla="*/ 0 w 25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0" y="5"/>
                  </a:moveTo>
                  <a:cubicBezTo>
                    <a:pt x="0" y="4"/>
                    <a:pt x="1" y="3"/>
                    <a:pt x="2" y="3"/>
                  </a:cubicBezTo>
                  <a:cubicBezTo>
                    <a:pt x="7" y="0"/>
                    <a:pt x="10" y="7"/>
                    <a:pt x="14" y="6"/>
                  </a:cubicBezTo>
                  <a:cubicBezTo>
                    <a:pt x="20" y="9"/>
                    <a:pt x="24" y="13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15" y="18"/>
                    <a:pt x="7" y="12"/>
                    <a:pt x="0" y="5"/>
                  </a:cubicBezTo>
                  <a:close/>
                </a:path>
              </a:pathLst>
            </a:custGeom>
            <a:solidFill>
              <a:srgbClr val="CB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4" name="Freeform 4012"/>
            <p:cNvSpPr/>
            <p:nvPr/>
          </p:nvSpPr>
          <p:spPr bwMode="auto">
            <a:xfrm>
              <a:off x="7063" y="3925"/>
              <a:ext cx="22" cy="18"/>
            </a:xfrm>
            <a:custGeom>
              <a:avLst/>
              <a:gdLst>
                <a:gd name="T0" fmla="*/ 13 w 15"/>
                <a:gd name="T1" fmla="*/ 4 h 12"/>
                <a:gd name="T2" fmla="*/ 15 w 15"/>
                <a:gd name="T3" fmla="*/ 12 h 12"/>
                <a:gd name="T4" fmla="*/ 0 w 15"/>
                <a:gd name="T5" fmla="*/ 0 h 12"/>
                <a:gd name="T6" fmla="*/ 9 w 15"/>
                <a:gd name="T7" fmla="*/ 3 h 12"/>
                <a:gd name="T8" fmla="*/ 13 w 15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3" y="4"/>
                  </a:moveTo>
                  <a:cubicBezTo>
                    <a:pt x="14" y="7"/>
                    <a:pt x="15" y="9"/>
                    <a:pt x="15" y="12"/>
                  </a:cubicBezTo>
                  <a:cubicBezTo>
                    <a:pt x="10" y="8"/>
                    <a:pt x="5" y="5"/>
                    <a:pt x="0" y="0"/>
                  </a:cubicBezTo>
                  <a:cubicBezTo>
                    <a:pt x="4" y="0"/>
                    <a:pt x="7" y="0"/>
                    <a:pt x="9" y="3"/>
                  </a:cubicBezTo>
                  <a:cubicBezTo>
                    <a:pt x="10" y="5"/>
                    <a:pt x="12" y="5"/>
                    <a:pt x="13" y="4"/>
                  </a:cubicBezTo>
                  <a:close/>
                </a:path>
              </a:pathLst>
            </a:custGeom>
            <a:solidFill>
              <a:srgbClr val="D3C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5" name="Freeform 4013"/>
            <p:cNvSpPr/>
            <p:nvPr/>
          </p:nvSpPr>
          <p:spPr bwMode="auto">
            <a:xfrm>
              <a:off x="7180" y="4003"/>
              <a:ext cx="16" cy="15"/>
            </a:xfrm>
            <a:custGeom>
              <a:avLst/>
              <a:gdLst>
                <a:gd name="T0" fmla="*/ 0 w 11"/>
                <a:gd name="T1" fmla="*/ 4 h 10"/>
                <a:gd name="T2" fmla="*/ 6 w 11"/>
                <a:gd name="T3" fmla="*/ 4 h 10"/>
                <a:gd name="T4" fmla="*/ 10 w 11"/>
                <a:gd name="T5" fmla="*/ 8 h 10"/>
                <a:gd name="T6" fmla="*/ 10 w 11"/>
                <a:gd name="T7" fmla="*/ 8 h 10"/>
                <a:gd name="T8" fmla="*/ 11 w 11"/>
                <a:gd name="T9" fmla="*/ 9 h 10"/>
                <a:gd name="T10" fmla="*/ 10 w 11"/>
                <a:gd name="T11" fmla="*/ 9 h 10"/>
                <a:gd name="T12" fmla="*/ 10 w 11"/>
                <a:gd name="T13" fmla="*/ 10 h 10"/>
                <a:gd name="T14" fmla="*/ 0 w 11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2" y="3"/>
                    <a:pt x="4" y="0"/>
                    <a:pt x="6" y="4"/>
                  </a:cubicBezTo>
                  <a:cubicBezTo>
                    <a:pt x="7" y="5"/>
                    <a:pt x="9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7" y="9"/>
                    <a:pt x="3" y="7"/>
                    <a:pt x="0" y="4"/>
                  </a:cubicBezTo>
                  <a:close/>
                </a:path>
              </a:pathLst>
            </a:custGeom>
            <a:solidFill>
              <a:srgbClr val="C7B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6" name="Freeform 4014"/>
            <p:cNvSpPr/>
            <p:nvPr/>
          </p:nvSpPr>
          <p:spPr bwMode="auto">
            <a:xfrm>
              <a:off x="7054" y="3918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7C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7" name="Freeform 4015"/>
            <p:cNvSpPr/>
            <p:nvPr/>
          </p:nvSpPr>
          <p:spPr bwMode="auto">
            <a:xfrm>
              <a:off x="7051" y="392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8" name="Freeform 4016"/>
            <p:cNvSpPr/>
            <p:nvPr/>
          </p:nvSpPr>
          <p:spPr bwMode="auto">
            <a:xfrm>
              <a:off x="7054" y="3930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AC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9" name="Freeform 4017"/>
            <p:cNvSpPr/>
            <p:nvPr/>
          </p:nvSpPr>
          <p:spPr bwMode="auto">
            <a:xfrm>
              <a:off x="7102" y="3966"/>
              <a:ext cx="4" cy="3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B9A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0" name="Freeform 4018"/>
            <p:cNvSpPr/>
            <p:nvPr/>
          </p:nvSpPr>
          <p:spPr bwMode="auto">
            <a:xfrm>
              <a:off x="7129" y="39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E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1" name="Freeform 4019"/>
            <p:cNvSpPr/>
            <p:nvPr/>
          </p:nvSpPr>
          <p:spPr bwMode="auto">
            <a:xfrm>
              <a:off x="7150" y="4000"/>
              <a:ext cx="1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D3C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2" name="Freeform 4020"/>
            <p:cNvSpPr/>
            <p:nvPr/>
          </p:nvSpPr>
          <p:spPr bwMode="auto">
            <a:xfrm>
              <a:off x="7072" y="3825"/>
              <a:ext cx="48" cy="57"/>
            </a:xfrm>
            <a:custGeom>
              <a:avLst/>
              <a:gdLst>
                <a:gd name="T0" fmla="*/ 2 w 32"/>
                <a:gd name="T1" fmla="*/ 9 h 38"/>
                <a:gd name="T2" fmla="*/ 0 w 32"/>
                <a:gd name="T3" fmla="*/ 8 h 38"/>
                <a:gd name="T4" fmla="*/ 0 w 32"/>
                <a:gd name="T5" fmla="*/ 6 h 38"/>
                <a:gd name="T6" fmla="*/ 7 w 32"/>
                <a:gd name="T7" fmla="*/ 0 h 38"/>
                <a:gd name="T8" fmla="*/ 15 w 32"/>
                <a:gd name="T9" fmla="*/ 0 h 38"/>
                <a:gd name="T10" fmla="*/ 20 w 32"/>
                <a:gd name="T11" fmla="*/ 11 h 38"/>
                <a:gd name="T12" fmla="*/ 32 w 32"/>
                <a:gd name="T13" fmla="*/ 33 h 38"/>
                <a:gd name="T14" fmla="*/ 27 w 32"/>
                <a:gd name="T15" fmla="*/ 37 h 38"/>
                <a:gd name="T16" fmla="*/ 27 w 32"/>
                <a:gd name="T17" fmla="*/ 37 h 38"/>
                <a:gd name="T18" fmla="*/ 25 w 32"/>
                <a:gd name="T19" fmla="*/ 35 h 38"/>
                <a:gd name="T20" fmla="*/ 15 w 32"/>
                <a:gd name="T21" fmla="*/ 27 h 38"/>
                <a:gd name="T22" fmla="*/ 2 w 32"/>
                <a:gd name="T23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8">
                  <a:moveTo>
                    <a:pt x="2" y="9"/>
                  </a:move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3" y="5"/>
                    <a:pt x="6" y="4"/>
                    <a:pt x="7" y="0"/>
                  </a:cubicBezTo>
                  <a:cubicBezTo>
                    <a:pt x="10" y="2"/>
                    <a:pt x="12" y="2"/>
                    <a:pt x="15" y="0"/>
                  </a:cubicBezTo>
                  <a:cubicBezTo>
                    <a:pt x="15" y="5"/>
                    <a:pt x="17" y="8"/>
                    <a:pt x="20" y="11"/>
                  </a:cubicBezTo>
                  <a:cubicBezTo>
                    <a:pt x="24" y="18"/>
                    <a:pt x="30" y="24"/>
                    <a:pt x="32" y="33"/>
                  </a:cubicBezTo>
                  <a:cubicBezTo>
                    <a:pt x="32" y="36"/>
                    <a:pt x="30" y="38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6"/>
                    <a:pt x="25" y="35"/>
                    <a:pt x="25" y="35"/>
                  </a:cubicBezTo>
                  <a:cubicBezTo>
                    <a:pt x="22" y="32"/>
                    <a:pt x="18" y="29"/>
                    <a:pt x="15" y="27"/>
                  </a:cubicBezTo>
                  <a:cubicBezTo>
                    <a:pt x="15" y="14"/>
                    <a:pt x="12" y="11"/>
                    <a:pt x="2" y="9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3" name="Freeform 4021"/>
            <p:cNvSpPr/>
            <p:nvPr/>
          </p:nvSpPr>
          <p:spPr bwMode="auto">
            <a:xfrm>
              <a:off x="7069" y="383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4" name="Freeform 4022"/>
            <p:cNvSpPr/>
            <p:nvPr/>
          </p:nvSpPr>
          <p:spPr bwMode="auto">
            <a:xfrm>
              <a:off x="7097" y="3277"/>
              <a:ext cx="245" cy="164"/>
            </a:xfrm>
            <a:custGeom>
              <a:avLst/>
              <a:gdLst>
                <a:gd name="T0" fmla="*/ 117 w 163"/>
                <a:gd name="T1" fmla="*/ 31 h 109"/>
                <a:gd name="T2" fmla="*/ 109 w 163"/>
                <a:gd name="T3" fmla="*/ 31 h 109"/>
                <a:gd name="T4" fmla="*/ 78 w 163"/>
                <a:gd name="T5" fmla="*/ 43 h 109"/>
                <a:gd name="T6" fmla="*/ 53 w 163"/>
                <a:gd name="T7" fmla="*/ 60 h 109"/>
                <a:gd name="T8" fmla="*/ 46 w 163"/>
                <a:gd name="T9" fmla="*/ 67 h 109"/>
                <a:gd name="T10" fmla="*/ 25 w 163"/>
                <a:gd name="T11" fmla="*/ 87 h 109"/>
                <a:gd name="T12" fmla="*/ 11 w 163"/>
                <a:gd name="T13" fmla="*/ 106 h 109"/>
                <a:gd name="T14" fmla="*/ 0 w 163"/>
                <a:gd name="T15" fmla="*/ 108 h 109"/>
                <a:gd name="T16" fmla="*/ 4 w 163"/>
                <a:gd name="T17" fmla="*/ 97 h 109"/>
                <a:gd name="T18" fmla="*/ 29 w 163"/>
                <a:gd name="T19" fmla="*/ 68 h 109"/>
                <a:gd name="T20" fmla="*/ 45 w 163"/>
                <a:gd name="T21" fmla="*/ 54 h 109"/>
                <a:gd name="T22" fmla="*/ 88 w 163"/>
                <a:gd name="T23" fmla="*/ 19 h 109"/>
                <a:gd name="T24" fmla="*/ 109 w 163"/>
                <a:gd name="T25" fmla="*/ 12 h 109"/>
                <a:gd name="T26" fmla="*/ 116 w 163"/>
                <a:gd name="T27" fmla="*/ 10 h 109"/>
                <a:gd name="T28" fmla="*/ 142 w 163"/>
                <a:gd name="T29" fmla="*/ 2 h 109"/>
                <a:gd name="T30" fmla="*/ 163 w 163"/>
                <a:gd name="T31" fmla="*/ 4 h 109"/>
                <a:gd name="T32" fmla="*/ 151 w 163"/>
                <a:gd name="T33" fmla="*/ 14 h 109"/>
                <a:gd name="T34" fmla="*/ 134 w 163"/>
                <a:gd name="T35" fmla="*/ 21 h 109"/>
                <a:gd name="T36" fmla="*/ 134 w 163"/>
                <a:gd name="T37" fmla="*/ 21 h 109"/>
                <a:gd name="T38" fmla="*/ 131 w 163"/>
                <a:gd name="T39" fmla="*/ 23 h 109"/>
                <a:gd name="T40" fmla="*/ 117 w 163"/>
                <a:gd name="T41" fmla="*/ 3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109">
                  <a:moveTo>
                    <a:pt x="117" y="31"/>
                  </a:moveTo>
                  <a:cubicBezTo>
                    <a:pt x="114" y="31"/>
                    <a:pt x="111" y="32"/>
                    <a:pt x="109" y="31"/>
                  </a:cubicBezTo>
                  <a:cubicBezTo>
                    <a:pt x="96" y="30"/>
                    <a:pt x="87" y="35"/>
                    <a:pt x="78" y="43"/>
                  </a:cubicBezTo>
                  <a:cubicBezTo>
                    <a:pt x="70" y="49"/>
                    <a:pt x="62" y="56"/>
                    <a:pt x="53" y="60"/>
                  </a:cubicBezTo>
                  <a:cubicBezTo>
                    <a:pt x="49" y="61"/>
                    <a:pt x="48" y="64"/>
                    <a:pt x="46" y="67"/>
                  </a:cubicBezTo>
                  <a:cubicBezTo>
                    <a:pt x="36" y="70"/>
                    <a:pt x="31" y="79"/>
                    <a:pt x="25" y="87"/>
                  </a:cubicBezTo>
                  <a:cubicBezTo>
                    <a:pt x="20" y="93"/>
                    <a:pt x="14" y="98"/>
                    <a:pt x="11" y="106"/>
                  </a:cubicBezTo>
                  <a:cubicBezTo>
                    <a:pt x="9" y="109"/>
                    <a:pt x="4" y="107"/>
                    <a:pt x="0" y="108"/>
                  </a:cubicBezTo>
                  <a:cubicBezTo>
                    <a:pt x="0" y="104"/>
                    <a:pt x="1" y="100"/>
                    <a:pt x="4" y="97"/>
                  </a:cubicBezTo>
                  <a:cubicBezTo>
                    <a:pt x="12" y="88"/>
                    <a:pt x="20" y="78"/>
                    <a:pt x="29" y="68"/>
                  </a:cubicBezTo>
                  <a:cubicBezTo>
                    <a:pt x="34" y="63"/>
                    <a:pt x="41" y="60"/>
                    <a:pt x="45" y="54"/>
                  </a:cubicBezTo>
                  <a:cubicBezTo>
                    <a:pt x="56" y="38"/>
                    <a:pt x="72" y="29"/>
                    <a:pt x="88" y="19"/>
                  </a:cubicBezTo>
                  <a:cubicBezTo>
                    <a:pt x="94" y="15"/>
                    <a:pt x="101" y="11"/>
                    <a:pt x="109" y="12"/>
                  </a:cubicBezTo>
                  <a:cubicBezTo>
                    <a:pt x="111" y="12"/>
                    <a:pt x="114" y="11"/>
                    <a:pt x="116" y="10"/>
                  </a:cubicBezTo>
                  <a:cubicBezTo>
                    <a:pt x="124" y="4"/>
                    <a:pt x="133" y="4"/>
                    <a:pt x="142" y="2"/>
                  </a:cubicBezTo>
                  <a:cubicBezTo>
                    <a:pt x="150" y="0"/>
                    <a:pt x="156" y="2"/>
                    <a:pt x="163" y="4"/>
                  </a:cubicBezTo>
                  <a:cubicBezTo>
                    <a:pt x="163" y="12"/>
                    <a:pt x="156" y="13"/>
                    <a:pt x="151" y="14"/>
                  </a:cubicBezTo>
                  <a:cubicBezTo>
                    <a:pt x="145" y="16"/>
                    <a:pt x="139" y="18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3" y="23"/>
                    <a:pt x="132" y="22"/>
                    <a:pt x="131" y="23"/>
                  </a:cubicBezTo>
                  <a:cubicBezTo>
                    <a:pt x="126" y="26"/>
                    <a:pt x="122" y="28"/>
                    <a:pt x="117" y="31"/>
                  </a:cubicBezTo>
                  <a:close/>
                </a:path>
              </a:pathLst>
            </a:custGeom>
            <a:solidFill>
              <a:srgbClr val="F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5" name="Freeform 4023"/>
            <p:cNvSpPr/>
            <p:nvPr/>
          </p:nvSpPr>
          <p:spPr bwMode="auto">
            <a:xfrm>
              <a:off x="7298" y="3277"/>
              <a:ext cx="110" cy="56"/>
            </a:xfrm>
            <a:custGeom>
              <a:avLst/>
              <a:gdLst>
                <a:gd name="T0" fmla="*/ 0 w 73"/>
                <a:gd name="T1" fmla="*/ 21 h 37"/>
                <a:gd name="T2" fmla="*/ 23 w 73"/>
                <a:gd name="T3" fmla="*/ 8 h 37"/>
                <a:gd name="T4" fmla="*/ 29 w 73"/>
                <a:gd name="T5" fmla="*/ 4 h 37"/>
                <a:gd name="T6" fmla="*/ 42 w 73"/>
                <a:gd name="T7" fmla="*/ 1 h 37"/>
                <a:gd name="T8" fmla="*/ 50 w 73"/>
                <a:gd name="T9" fmla="*/ 0 h 37"/>
                <a:gd name="T10" fmla="*/ 59 w 73"/>
                <a:gd name="T11" fmla="*/ 11 h 37"/>
                <a:gd name="T12" fmla="*/ 73 w 73"/>
                <a:gd name="T13" fmla="*/ 23 h 37"/>
                <a:gd name="T14" fmla="*/ 70 w 73"/>
                <a:gd name="T15" fmla="*/ 29 h 37"/>
                <a:gd name="T16" fmla="*/ 64 w 73"/>
                <a:gd name="T17" fmla="*/ 37 h 37"/>
                <a:gd name="T18" fmla="*/ 38 w 73"/>
                <a:gd name="T19" fmla="*/ 17 h 37"/>
                <a:gd name="T20" fmla="*/ 13 w 73"/>
                <a:gd name="T21" fmla="*/ 18 h 37"/>
                <a:gd name="T22" fmla="*/ 0 w 73"/>
                <a:gd name="T2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37">
                  <a:moveTo>
                    <a:pt x="0" y="21"/>
                  </a:moveTo>
                  <a:cubicBezTo>
                    <a:pt x="6" y="15"/>
                    <a:pt x="15" y="13"/>
                    <a:pt x="23" y="8"/>
                  </a:cubicBezTo>
                  <a:cubicBezTo>
                    <a:pt x="25" y="7"/>
                    <a:pt x="27" y="6"/>
                    <a:pt x="29" y="4"/>
                  </a:cubicBezTo>
                  <a:cubicBezTo>
                    <a:pt x="34" y="3"/>
                    <a:pt x="38" y="2"/>
                    <a:pt x="42" y="1"/>
                  </a:cubicBezTo>
                  <a:cubicBezTo>
                    <a:pt x="45" y="1"/>
                    <a:pt x="47" y="0"/>
                    <a:pt x="50" y="0"/>
                  </a:cubicBezTo>
                  <a:cubicBezTo>
                    <a:pt x="56" y="1"/>
                    <a:pt x="58" y="3"/>
                    <a:pt x="59" y="11"/>
                  </a:cubicBezTo>
                  <a:cubicBezTo>
                    <a:pt x="73" y="13"/>
                    <a:pt x="73" y="13"/>
                    <a:pt x="73" y="23"/>
                  </a:cubicBezTo>
                  <a:cubicBezTo>
                    <a:pt x="72" y="25"/>
                    <a:pt x="71" y="27"/>
                    <a:pt x="70" y="29"/>
                  </a:cubicBezTo>
                  <a:cubicBezTo>
                    <a:pt x="67" y="31"/>
                    <a:pt x="69" y="37"/>
                    <a:pt x="64" y="37"/>
                  </a:cubicBezTo>
                  <a:cubicBezTo>
                    <a:pt x="63" y="22"/>
                    <a:pt x="50" y="17"/>
                    <a:pt x="38" y="17"/>
                  </a:cubicBezTo>
                  <a:cubicBezTo>
                    <a:pt x="30" y="17"/>
                    <a:pt x="21" y="19"/>
                    <a:pt x="13" y="18"/>
                  </a:cubicBezTo>
                  <a:cubicBezTo>
                    <a:pt x="8" y="17"/>
                    <a:pt x="5" y="21"/>
                    <a:pt x="0" y="21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76" name="Group 4225"/>
          <p:cNvGrpSpPr/>
          <p:nvPr userDrawn="1"/>
        </p:nvGrpSpPr>
        <p:grpSpPr bwMode="auto">
          <a:xfrm>
            <a:off x="1916023" y="1390650"/>
            <a:ext cx="2838450" cy="4973638"/>
            <a:chOff x="5948" y="876"/>
            <a:chExt cx="1788" cy="3133"/>
          </a:xfrm>
        </p:grpSpPr>
        <p:sp>
          <p:nvSpPr>
            <p:cNvPr id="8377" name="Freeform 4025"/>
            <p:cNvSpPr/>
            <p:nvPr/>
          </p:nvSpPr>
          <p:spPr bwMode="auto">
            <a:xfrm>
              <a:off x="7388" y="3321"/>
              <a:ext cx="15" cy="22"/>
            </a:xfrm>
            <a:custGeom>
              <a:avLst/>
              <a:gdLst>
                <a:gd name="T0" fmla="*/ 4 w 10"/>
                <a:gd name="T1" fmla="*/ 8 h 15"/>
                <a:gd name="T2" fmla="*/ 10 w 10"/>
                <a:gd name="T3" fmla="*/ 0 h 15"/>
                <a:gd name="T4" fmla="*/ 10 w 10"/>
                <a:gd name="T5" fmla="*/ 3 h 15"/>
                <a:gd name="T6" fmla="*/ 0 w 10"/>
                <a:gd name="T7" fmla="*/ 15 h 15"/>
                <a:gd name="T8" fmla="*/ 4 w 10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4" y="8"/>
                  </a:moveTo>
                  <a:cubicBezTo>
                    <a:pt x="6" y="5"/>
                    <a:pt x="6" y="1"/>
                    <a:pt x="10" y="0"/>
                  </a:cubicBezTo>
                  <a:cubicBezTo>
                    <a:pt x="10" y="1"/>
                    <a:pt x="9" y="2"/>
                    <a:pt x="10" y="3"/>
                  </a:cubicBezTo>
                  <a:cubicBezTo>
                    <a:pt x="10" y="13"/>
                    <a:pt x="10" y="13"/>
                    <a:pt x="0" y="15"/>
                  </a:cubicBezTo>
                  <a:cubicBezTo>
                    <a:pt x="0" y="12"/>
                    <a:pt x="1" y="9"/>
                    <a:pt x="4" y="8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8" name="Freeform 4026"/>
            <p:cNvSpPr/>
            <p:nvPr/>
          </p:nvSpPr>
          <p:spPr bwMode="auto">
            <a:xfrm>
              <a:off x="7294" y="3309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E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9" name="Freeform 4027"/>
            <p:cNvSpPr/>
            <p:nvPr/>
          </p:nvSpPr>
          <p:spPr bwMode="auto">
            <a:xfrm>
              <a:off x="7385" y="3343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D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0" name="Freeform 4028"/>
            <p:cNvSpPr/>
            <p:nvPr/>
          </p:nvSpPr>
          <p:spPr bwMode="auto">
            <a:xfrm>
              <a:off x="6997" y="3937"/>
              <a:ext cx="66" cy="42"/>
            </a:xfrm>
            <a:custGeom>
              <a:avLst/>
              <a:gdLst>
                <a:gd name="T0" fmla="*/ 29 w 44"/>
                <a:gd name="T1" fmla="*/ 13 h 28"/>
                <a:gd name="T2" fmla="*/ 44 w 44"/>
                <a:gd name="T3" fmla="*/ 23 h 28"/>
                <a:gd name="T4" fmla="*/ 44 w 44"/>
                <a:gd name="T5" fmla="*/ 23 h 28"/>
                <a:gd name="T6" fmla="*/ 36 w 44"/>
                <a:gd name="T7" fmla="*/ 25 h 28"/>
                <a:gd name="T8" fmla="*/ 29 w 44"/>
                <a:gd name="T9" fmla="*/ 27 h 28"/>
                <a:gd name="T10" fmla="*/ 13 w 44"/>
                <a:gd name="T11" fmla="*/ 14 h 28"/>
                <a:gd name="T12" fmla="*/ 11 w 44"/>
                <a:gd name="T13" fmla="*/ 12 h 28"/>
                <a:gd name="T14" fmla="*/ 11 w 44"/>
                <a:gd name="T15" fmla="*/ 12 h 28"/>
                <a:gd name="T16" fmla="*/ 7 w 44"/>
                <a:gd name="T17" fmla="*/ 10 h 28"/>
                <a:gd name="T18" fmla="*/ 7 w 44"/>
                <a:gd name="T19" fmla="*/ 10 h 28"/>
                <a:gd name="T20" fmla="*/ 4 w 44"/>
                <a:gd name="T21" fmla="*/ 7 h 28"/>
                <a:gd name="T22" fmla="*/ 2 w 44"/>
                <a:gd name="T23" fmla="*/ 4 h 28"/>
                <a:gd name="T24" fmla="*/ 0 w 44"/>
                <a:gd name="T25" fmla="*/ 2 h 28"/>
                <a:gd name="T26" fmla="*/ 4 w 44"/>
                <a:gd name="T27" fmla="*/ 0 h 28"/>
                <a:gd name="T28" fmla="*/ 4 w 44"/>
                <a:gd name="T29" fmla="*/ 0 h 28"/>
                <a:gd name="T30" fmla="*/ 6 w 44"/>
                <a:gd name="T31" fmla="*/ 2 h 28"/>
                <a:gd name="T32" fmla="*/ 6 w 44"/>
                <a:gd name="T33" fmla="*/ 2 h 28"/>
                <a:gd name="T34" fmla="*/ 19 w 44"/>
                <a:gd name="T35" fmla="*/ 10 h 28"/>
                <a:gd name="T36" fmla="*/ 23 w 44"/>
                <a:gd name="T37" fmla="*/ 11 h 28"/>
                <a:gd name="T38" fmla="*/ 29 w 44"/>
                <a:gd name="T3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28">
                  <a:moveTo>
                    <a:pt x="29" y="13"/>
                  </a:moveTo>
                  <a:cubicBezTo>
                    <a:pt x="33" y="18"/>
                    <a:pt x="38" y="22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2" y="28"/>
                    <a:pt x="39" y="25"/>
                    <a:pt x="36" y="25"/>
                  </a:cubicBezTo>
                  <a:cubicBezTo>
                    <a:pt x="33" y="26"/>
                    <a:pt x="31" y="26"/>
                    <a:pt x="29" y="27"/>
                  </a:cubicBezTo>
                  <a:cubicBezTo>
                    <a:pt x="21" y="26"/>
                    <a:pt x="18" y="19"/>
                    <a:pt x="13" y="14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8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5" y="8"/>
                    <a:pt x="4" y="7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0" y="5"/>
                    <a:pt x="15" y="7"/>
                    <a:pt x="19" y="10"/>
                  </a:cubicBezTo>
                  <a:cubicBezTo>
                    <a:pt x="20" y="11"/>
                    <a:pt x="22" y="10"/>
                    <a:pt x="23" y="11"/>
                  </a:cubicBezTo>
                  <a:cubicBezTo>
                    <a:pt x="25" y="12"/>
                    <a:pt x="27" y="13"/>
                    <a:pt x="29" y="13"/>
                  </a:cubicBezTo>
                  <a:close/>
                </a:path>
              </a:pathLst>
            </a:custGeom>
            <a:solidFill>
              <a:srgbClr val="F0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1" name="Freeform 4029"/>
            <p:cNvSpPr/>
            <p:nvPr/>
          </p:nvSpPr>
          <p:spPr bwMode="auto">
            <a:xfrm>
              <a:off x="7051" y="3972"/>
              <a:ext cx="75" cy="37"/>
            </a:xfrm>
            <a:custGeom>
              <a:avLst/>
              <a:gdLst>
                <a:gd name="T0" fmla="*/ 0 w 50"/>
                <a:gd name="T1" fmla="*/ 2 h 25"/>
                <a:gd name="T2" fmla="*/ 8 w 50"/>
                <a:gd name="T3" fmla="*/ 0 h 25"/>
                <a:gd name="T4" fmla="*/ 23 w 50"/>
                <a:gd name="T5" fmla="*/ 6 h 25"/>
                <a:gd name="T6" fmla="*/ 33 w 50"/>
                <a:gd name="T7" fmla="*/ 10 h 25"/>
                <a:gd name="T8" fmla="*/ 50 w 50"/>
                <a:gd name="T9" fmla="*/ 21 h 25"/>
                <a:gd name="T10" fmla="*/ 42 w 50"/>
                <a:gd name="T11" fmla="*/ 25 h 25"/>
                <a:gd name="T12" fmla="*/ 42 w 50"/>
                <a:gd name="T13" fmla="*/ 25 h 25"/>
                <a:gd name="T14" fmla="*/ 41 w 50"/>
                <a:gd name="T15" fmla="*/ 23 h 25"/>
                <a:gd name="T16" fmla="*/ 0 w 50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5">
                  <a:moveTo>
                    <a:pt x="0" y="2"/>
                  </a:moveTo>
                  <a:cubicBezTo>
                    <a:pt x="2" y="2"/>
                    <a:pt x="6" y="2"/>
                    <a:pt x="8" y="0"/>
                  </a:cubicBezTo>
                  <a:cubicBezTo>
                    <a:pt x="13" y="2"/>
                    <a:pt x="18" y="4"/>
                    <a:pt x="23" y="6"/>
                  </a:cubicBezTo>
                  <a:cubicBezTo>
                    <a:pt x="27" y="7"/>
                    <a:pt x="30" y="8"/>
                    <a:pt x="33" y="10"/>
                  </a:cubicBezTo>
                  <a:cubicBezTo>
                    <a:pt x="38" y="14"/>
                    <a:pt x="45" y="16"/>
                    <a:pt x="50" y="21"/>
                  </a:cubicBezTo>
                  <a:cubicBezTo>
                    <a:pt x="48" y="22"/>
                    <a:pt x="45" y="24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1" y="24"/>
                    <a:pt x="41" y="23"/>
                  </a:cubicBezTo>
                  <a:cubicBezTo>
                    <a:pt x="29" y="12"/>
                    <a:pt x="15" y="6"/>
                    <a:pt x="0" y="2"/>
                  </a:cubicBezTo>
                  <a:close/>
                </a:path>
              </a:pathLst>
            </a:custGeom>
            <a:solidFill>
              <a:srgbClr val="EA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2" name="Freeform 4030"/>
            <p:cNvSpPr/>
            <p:nvPr/>
          </p:nvSpPr>
          <p:spPr bwMode="auto">
            <a:xfrm>
              <a:off x="7112" y="4006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DC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3" name="Freeform 4031"/>
            <p:cNvSpPr/>
            <p:nvPr/>
          </p:nvSpPr>
          <p:spPr bwMode="auto">
            <a:xfrm>
              <a:off x="7007" y="3952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4" name="Freeform 4032"/>
            <p:cNvSpPr/>
            <p:nvPr/>
          </p:nvSpPr>
          <p:spPr bwMode="auto">
            <a:xfrm>
              <a:off x="7013" y="395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0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5" name="Freeform 4033"/>
            <p:cNvSpPr/>
            <p:nvPr/>
          </p:nvSpPr>
          <p:spPr bwMode="auto">
            <a:xfrm>
              <a:off x="6634" y="3831"/>
              <a:ext cx="16" cy="12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1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6" y="8"/>
                    <a:pt x="1" y="6"/>
                    <a:pt x="0" y="0"/>
                  </a:cubicBezTo>
                  <a:cubicBezTo>
                    <a:pt x="4" y="2"/>
                    <a:pt x="8" y="5"/>
                    <a:pt x="11" y="8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6" name="Freeform 4034"/>
            <p:cNvSpPr/>
            <p:nvPr/>
          </p:nvSpPr>
          <p:spPr bwMode="auto">
            <a:xfrm>
              <a:off x="6616" y="3808"/>
              <a:ext cx="3" cy="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D9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7" name="Freeform 4035"/>
            <p:cNvSpPr/>
            <p:nvPr/>
          </p:nvSpPr>
          <p:spPr bwMode="auto">
            <a:xfrm>
              <a:off x="6650" y="3843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D9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8" name="Freeform 4036"/>
            <p:cNvSpPr/>
            <p:nvPr/>
          </p:nvSpPr>
          <p:spPr bwMode="auto">
            <a:xfrm>
              <a:off x="6599" y="3810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A78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9" name="Freeform 4037"/>
            <p:cNvSpPr/>
            <p:nvPr/>
          </p:nvSpPr>
          <p:spPr bwMode="auto">
            <a:xfrm>
              <a:off x="7112" y="2892"/>
              <a:ext cx="177" cy="145"/>
            </a:xfrm>
            <a:custGeom>
              <a:avLst/>
              <a:gdLst>
                <a:gd name="T0" fmla="*/ 7 w 118"/>
                <a:gd name="T1" fmla="*/ 40 h 97"/>
                <a:gd name="T2" fmla="*/ 13 w 118"/>
                <a:gd name="T3" fmla="*/ 10 h 97"/>
                <a:gd name="T4" fmla="*/ 43 w 118"/>
                <a:gd name="T5" fmla="*/ 14 h 97"/>
                <a:gd name="T6" fmla="*/ 81 w 118"/>
                <a:gd name="T7" fmla="*/ 65 h 97"/>
                <a:gd name="T8" fmla="*/ 92 w 118"/>
                <a:gd name="T9" fmla="*/ 64 h 97"/>
                <a:gd name="T10" fmla="*/ 107 w 118"/>
                <a:gd name="T11" fmla="*/ 61 h 97"/>
                <a:gd name="T12" fmla="*/ 115 w 118"/>
                <a:gd name="T13" fmla="*/ 68 h 97"/>
                <a:gd name="T14" fmla="*/ 117 w 118"/>
                <a:gd name="T15" fmla="*/ 71 h 97"/>
                <a:gd name="T16" fmla="*/ 117 w 118"/>
                <a:gd name="T17" fmla="*/ 73 h 97"/>
                <a:gd name="T18" fmla="*/ 117 w 118"/>
                <a:gd name="T19" fmla="*/ 82 h 97"/>
                <a:gd name="T20" fmla="*/ 102 w 118"/>
                <a:gd name="T21" fmla="*/ 94 h 97"/>
                <a:gd name="T22" fmla="*/ 92 w 118"/>
                <a:gd name="T23" fmla="*/ 97 h 97"/>
                <a:gd name="T24" fmla="*/ 82 w 118"/>
                <a:gd name="T25" fmla="*/ 93 h 97"/>
                <a:gd name="T26" fmla="*/ 71 w 118"/>
                <a:gd name="T27" fmla="*/ 75 h 97"/>
                <a:gd name="T28" fmla="*/ 60 w 118"/>
                <a:gd name="T29" fmla="*/ 66 h 97"/>
                <a:gd name="T30" fmla="*/ 46 w 118"/>
                <a:gd name="T31" fmla="*/ 50 h 97"/>
                <a:gd name="T32" fmla="*/ 27 w 118"/>
                <a:gd name="T33" fmla="*/ 45 h 97"/>
                <a:gd name="T34" fmla="*/ 11 w 118"/>
                <a:gd name="T35" fmla="*/ 42 h 97"/>
                <a:gd name="T36" fmla="*/ 11 w 118"/>
                <a:gd name="T37" fmla="*/ 42 h 97"/>
                <a:gd name="T38" fmla="*/ 9 w 118"/>
                <a:gd name="T39" fmla="*/ 41 h 97"/>
                <a:gd name="T40" fmla="*/ 7 w 118"/>
                <a:gd name="T41" fmla="*/ 4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97">
                  <a:moveTo>
                    <a:pt x="7" y="40"/>
                  </a:moveTo>
                  <a:cubicBezTo>
                    <a:pt x="0" y="27"/>
                    <a:pt x="2" y="19"/>
                    <a:pt x="13" y="10"/>
                  </a:cubicBezTo>
                  <a:cubicBezTo>
                    <a:pt x="20" y="0"/>
                    <a:pt x="38" y="2"/>
                    <a:pt x="43" y="14"/>
                  </a:cubicBezTo>
                  <a:cubicBezTo>
                    <a:pt x="51" y="34"/>
                    <a:pt x="70" y="47"/>
                    <a:pt x="81" y="65"/>
                  </a:cubicBezTo>
                  <a:cubicBezTo>
                    <a:pt x="84" y="70"/>
                    <a:pt x="88" y="64"/>
                    <a:pt x="92" y="64"/>
                  </a:cubicBezTo>
                  <a:cubicBezTo>
                    <a:pt x="96" y="60"/>
                    <a:pt x="100" y="53"/>
                    <a:pt x="107" y="61"/>
                  </a:cubicBezTo>
                  <a:cubicBezTo>
                    <a:pt x="110" y="63"/>
                    <a:pt x="114" y="64"/>
                    <a:pt x="115" y="68"/>
                  </a:cubicBezTo>
                  <a:cubicBezTo>
                    <a:pt x="116" y="69"/>
                    <a:pt x="116" y="70"/>
                    <a:pt x="117" y="71"/>
                  </a:cubicBezTo>
                  <a:cubicBezTo>
                    <a:pt x="117" y="72"/>
                    <a:pt x="117" y="72"/>
                    <a:pt x="117" y="73"/>
                  </a:cubicBezTo>
                  <a:cubicBezTo>
                    <a:pt x="118" y="76"/>
                    <a:pt x="118" y="79"/>
                    <a:pt x="117" y="82"/>
                  </a:cubicBezTo>
                  <a:cubicBezTo>
                    <a:pt x="113" y="87"/>
                    <a:pt x="107" y="90"/>
                    <a:pt x="102" y="94"/>
                  </a:cubicBezTo>
                  <a:cubicBezTo>
                    <a:pt x="99" y="96"/>
                    <a:pt x="95" y="97"/>
                    <a:pt x="92" y="97"/>
                  </a:cubicBezTo>
                  <a:cubicBezTo>
                    <a:pt x="88" y="97"/>
                    <a:pt x="83" y="96"/>
                    <a:pt x="82" y="93"/>
                  </a:cubicBezTo>
                  <a:cubicBezTo>
                    <a:pt x="81" y="85"/>
                    <a:pt x="73" y="81"/>
                    <a:pt x="71" y="75"/>
                  </a:cubicBezTo>
                  <a:cubicBezTo>
                    <a:pt x="66" y="73"/>
                    <a:pt x="63" y="70"/>
                    <a:pt x="60" y="66"/>
                  </a:cubicBezTo>
                  <a:cubicBezTo>
                    <a:pt x="56" y="60"/>
                    <a:pt x="51" y="55"/>
                    <a:pt x="46" y="50"/>
                  </a:cubicBezTo>
                  <a:cubicBezTo>
                    <a:pt x="41" y="43"/>
                    <a:pt x="35" y="41"/>
                    <a:pt x="27" y="45"/>
                  </a:cubicBezTo>
                  <a:cubicBezTo>
                    <a:pt x="22" y="48"/>
                    <a:pt x="16" y="45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2"/>
                    <a:pt x="10" y="41"/>
                    <a:pt x="9" y="41"/>
                  </a:cubicBezTo>
                  <a:cubicBezTo>
                    <a:pt x="8" y="41"/>
                    <a:pt x="8" y="40"/>
                    <a:pt x="7" y="40"/>
                  </a:cubicBezTo>
                  <a:close/>
                </a:path>
              </a:pathLst>
            </a:custGeom>
            <a:solidFill>
              <a:srgbClr val="9E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0" name="Freeform 4038"/>
            <p:cNvSpPr/>
            <p:nvPr/>
          </p:nvSpPr>
          <p:spPr bwMode="auto">
            <a:xfrm>
              <a:off x="7376" y="3015"/>
              <a:ext cx="125" cy="99"/>
            </a:xfrm>
            <a:custGeom>
              <a:avLst/>
              <a:gdLst>
                <a:gd name="T0" fmla="*/ 0 w 83"/>
                <a:gd name="T1" fmla="*/ 33 h 66"/>
                <a:gd name="T2" fmla="*/ 0 w 83"/>
                <a:gd name="T3" fmla="*/ 31 h 66"/>
                <a:gd name="T4" fmla="*/ 10 w 83"/>
                <a:gd name="T5" fmla="*/ 31 h 66"/>
                <a:gd name="T6" fmla="*/ 15 w 83"/>
                <a:gd name="T7" fmla="*/ 39 h 66"/>
                <a:gd name="T8" fmla="*/ 24 w 83"/>
                <a:gd name="T9" fmla="*/ 43 h 66"/>
                <a:gd name="T10" fmla="*/ 30 w 83"/>
                <a:gd name="T11" fmla="*/ 34 h 66"/>
                <a:gd name="T12" fmla="*/ 25 w 83"/>
                <a:gd name="T13" fmla="*/ 20 h 66"/>
                <a:gd name="T14" fmla="*/ 21 w 83"/>
                <a:gd name="T15" fmla="*/ 6 h 66"/>
                <a:gd name="T16" fmla="*/ 21 w 83"/>
                <a:gd name="T17" fmla="*/ 6 h 66"/>
                <a:gd name="T18" fmla="*/ 31 w 83"/>
                <a:gd name="T19" fmla="*/ 27 h 66"/>
                <a:gd name="T20" fmla="*/ 38 w 83"/>
                <a:gd name="T21" fmla="*/ 34 h 66"/>
                <a:gd name="T22" fmla="*/ 39 w 83"/>
                <a:gd name="T23" fmla="*/ 24 h 66"/>
                <a:gd name="T24" fmla="*/ 33 w 83"/>
                <a:gd name="T25" fmla="*/ 10 h 66"/>
                <a:gd name="T26" fmla="*/ 33 w 83"/>
                <a:gd name="T27" fmla="*/ 6 h 66"/>
                <a:gd name="T28" fmla="*/ 33 w 83"/>
                <a:gd name="T29" fmla="*/ 2 h 66"/>
                <a:gd name="T30" fmla="*/ 37 w 83"/>
                <a:gd name="T31" fmla="*/ 2 h 66"/>
                <a:gd name="T32" fmla="*/ 46 w 83"/>
                <a:gd name="T33" fmla="*/ 19 h 66"/>
                <a:gd name="T34" fmla="*/ 44 w 83"/>
                <a:gd name="T35" fmla="*/ 2 h 66"/>
                <a:gd name="T36" fmla="*/ 45 w 83"/>
                <a:gd name="T37" fmla="*/ 1 h 66"/>
                <a:gd name="T38" fmla="*/ 53 w 83"/>
                <a:gd name="T39" fmla="*/ 5 h 66"/>
                <a:gd name="T40" fmla="*/ 54 w 83"/>
                <a:gd name="T41" fmla="*/ 8 h 66"/>
                <a:gd name="T42" fmla="*/ 59 w 83"/>
                <a:gd name="T43" fmla="*/ 17 h 66"/>
                <a:gd name="T44" fmla="*/ 65 w 83"/>
                <a:gd name="T45" fmla="*/ 10 h 66"/>
                <a:gd name="T46" fmla="*/ 67 w 83"/>
                <a:gd name="T47" fmla="*/ 9 h 66"/>
                <a:gd name="T48" fmla="*/ 81 w 83"/>
                <a:gd name="T49" fmla="*/ 8 h 66"/>
                <a:gd name="T50" fmla="*/ 83 w 83"/>
                <a:gd name="T51" fmla="*/ 25 h 66"/>
                <a:gd name="T52" fmla="*/ 61 w 83"/>
                <a:gd name="T53" fmla="*/ 33 h 66"/>
                <a:gd name="T54" fmla="*/ 49 w 83"/>
                <a:gd name="T55" fmla="*/ 47 h 66"/>
                <a:gd name="T56" fmla="*/ 44 w 83"/>
                <a:gd name="T57" fmla="*/ 66 h 66"/>
                <a:gd name="T58" fmla="*/ 21 w 83"/>
                <a:gd name="T59" fmla="*/ 54 h 66"/>
                <a:gd name="T60" fmla="*/ 16 w 83"/>
                <a:gd name="T61" fmla="*/ 49 h 66"/>
                <a:gd name="T62" fmla="*/ 2 w 83"/>
                <a:gd name="T63" fmla="*/ 37 h 66"/>
                <a:gd name="T64" fmla="*/ 0 w 83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66">
                  <a:moveTo>
                    <a:pt x="0" y="33"/>
                  </a:moveTo>
                  <a:cubicBezTo>
                    <a:pt x="0" y="32"/>
                    <a:pt x="0" y="32"/>
                    <a:pt x="0" y="31"/>
                  </a:cubicBezTo>
                  <a:cubicBezTo>
                    <a:pt x="3" y="31"/>
                    <a:pt x="7" y="31"/>
                    <a:pt x="10" y="31"/>
                  </a:cubicBezTo>
                  <a:cubicBezTo>
                    <a:pt x="12" y="33"/>
                    <a:pt x="13" y="37"/>
                    <a:pt x="15" y="39"/>
                  </a:cubicBezTo>
                  <a:cubicBezTo>
                    <a:pt x="17" y="43"/>
                    <a:pt x="19" y="44"/>
                    <a:pt x="24" y="43"/>
                  </a:cubicBezTo>
                  <a:cubicBezTo>
                    <a:pt x="29" y="40"/>
                    <a:pt x="30" y="39"/>
                    <a:pt x="30" y="34"/>
                  </a:cubicBezTo>
                  <a:cubicBezTo>
                    <a:pt x="29" y="29"/>
                    <a:pt x="27" y="24"/>
                    <a:pt x="25" y="20"/>
                  </a:cubicBezTo>
                  <a:cubicBezTo>
                    <a:pt x="23" y="16"/>
                    <a:pt x="22" y="11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7" y="12"/>
                    <a:pt x="28" y="20"/>
                    <a:pt x="31" y="27"/>
                  </a:cubicBezTo>
                  <a:cubicBezTo>
                    <a:pt x="33" y="30"/>
                    <a:pt x="33" y="36"/>
                    <a:pt x="38" y="34"/>
                  </a:cubicBezTo>
                  <a:cubicBezTo>
                    <a:pt x="43" y="32"/>
                    <a:pt x="40" y="27"/>
                    <a:pt x="39" y="24"/>
                  </a:cubicBezTo>
                  <a:cubicBezTo>
                    <a:pt x="37" y="19"/>
                    <a:pt x="37" y="14"/>
                    <a:pt x="33" y="10"/>
                  </a:cubicBezTo>
                  <a:cubicBezTo>
                    <a:pt x="32" y="9"/>
                    <a:pt x="32" y="8"/>
                    <a:pt x="33" y="6"/>
                  </a:cubicBezTo>
                  <a:cubicBezTo>
                    <a:pt x="33" y="5"/>
                    <a:pt x="33" y="4"/>
                    <a:pt x="33" y="2"/>
                  </a:cubicBezTo>
                  <a:cubicBezTo>
                    <a:pt x="34" y="2"/>
                    <a:pt x="35" y="2"/>
                    <a:pt x="37" y="2"/>
                  </a:cubicBezTo>
                  <a:cubicBezTo>
                    <a:pt x="42" y="6"/>
                    <a:pt x="43" y="13"/>
                    <a:pt x="46" y="19"/>
                  </a:cubicBezTo>
                  <a:cubicBezTo>
                    <a:pt x="44" y="13"/>
                    <a:pt x="43" y="8"/>
                    <a:pt x="44" y="2"/>
                  </a:cubicBezTo>
                  <a:cubicBezTo>
                    <a:pt x="44" y="2"/>
                    <a:pt x="45" y="1"/>
                    <a:pt x="45" y="1"/>
                  </a:cubicBezTo>
                  <a:cubicBezTo>
                    <a:pt x="49" y="0"/>
                    <a:pt x="52" y="1"/>
                    <a:pt x="53" y="5"/>
                  </a:cubicBezTo>
                  <a:cubicBezTo>
                    <a:pt x="53" y="6"/>
                    <a:pt x="53" y="7"/>
                    <a:pt x="54" y="8"/>
                  </a:cubicBezTo>
                  <a:cubicBezTo>
                    <a:pt x="55" y="11"/>
                    <a:pt x="55" y="16"/>
                    <a:pt x="59" y="17"/>
                  </a:cubicBezTo>
                  <a:cubicBezTo>
                    <a:pt x="65" y="18"/>
                    <a:pt x="63" y="12"/>
                    <a:pt x="65" y="10"/>
                  </a:cubicBezTo>
                  <a:cubicBezTo>
                    <a:pt x="65" y="9"/>
                    <a:pt x="66" y="9"/>
                    <a:pt x="67" y="9"/>
                  </a:cubicBezTo>
                  <a:cubicBezTo>
                    <a:pt x="71" y="14"/>
                    <a:pt x="75" y="11"/>
                    <a:pt x="81" y="8"/>
                  </a:cubicBezTo>
                  <a:cubicBezTo>
                    <a:pt x="75" y="16"/>
                    <a:pt x="80" y="21"/>
                    <a:pt x="83" y="25"/>
                  </a:cubicBezTo>
                  <a:cubicBezTo>
                    <a:pt x="74" y="24"/>
                    <a:pt x="67" y="27"/>
                    <a:pt x="61" y="33"/>
                  </a:cubicBezTo>
                  <a:cubicBezTo>
                    <a:pt x="57" y="37"/>
                    <a:pt x="52" y="42"/>
                    <a:pt x="49" y="47"/>
                  </a:cubicBezTo>
                  <a:cubicBezTo>
                    <a:pt x="45" y="53"/>
                    <a:pt x="43" y="59"/>
                    <a:pt x="44" y="66"/>
                  </a:cubicBezTo>
                  <a:cubicBezTo>
                    <a:pt x="35" y="64"/>
                    <a:pt x="28" y="59"/>
                    <a:pt x="21" y="54"/>
                  </a:cubicBezTo>
                  <a:cubicBezTo>
                    <a:pt x="19" y="53"/>
                    <a:pt x="16" y="51"/>
                    <a:pt x="16" y="49"/>
                  </a:cubicBezTo>
                  <a:cubicBezTo>
                    <a:pt x="14" y="41"/>
                    <a:pt x="8" y="40"/>
                    <a:pt x="2" y="37"/>
                  </a:cubicBezTo>
                  <a:cubicBezTo>
                    <a:pt x="1" y="36"/>
                    <a:pt x="2" y="34"/>
                    <a:pt x="0" y="33"/>
                  </a:cubicBezTo>
                  <a:close/>
                </a:path>
              </a:pathLst>
            </a:custGeom>
            <a:solidFill>
              <a:srgbClr val="ED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1" name="Freeform 4039"/>
            <p:cNvSpPr/>
            <p:nvPr/>
          </p:nvSpPr>
          <p:spPr bwMode="auto">
            <a:xfrm>
              <a:off x="7129" y="2946"/>
              <a:ext cx="90" cy="60"/>
            </a:xfrm>
            <a:custGeom>
              <a:avLst/>
              <a:gdLst>
                <a:gd name="T0" fmla="*/ 0 w 60"/>
                <a:gd name="T1" fmla="*/ 6 h 40"/>
                <a:gd name="T2" fmla="*/ 22 w 60"/>
                <a:gd name="T3" fmla="*/ 2 h 40"/>
                <a:gd name="T4" fmla="*/ 31 w 60"/>
                <a:gd name="T5" fmla="*/ 3 h 40"/>
                <a:gd name="T6" fmla="*/ 42 w 60"/>
                <a:gd name="T7" fmla="*/ 15 h 40"/>
                <a:gd name="T8" fmla="*/ 60 w 60"/>
                <a:gd name="T9" fmla="*/ 39 h 40"/>
                <a:gd name="T10" fmla="*/ 36 w 60"/>
                <a:gd name="T11" fmla="*/ 38 h 40"/>
                <a:gd name="T12" fmla="*/ 33 w 60"/>
                <a:gd name="T13" fmla="*/ 35 h 40"/>
                <a:gd name="T14" fmla="*/ 31 w 60"/>
                <a:gd name="T15" fmla="*/ 29 h 40"/>
                <a:gd name="T16" fmla="*/ 24 w 60"/>
                <a:gd name="T17" fmla="*/ 29 h 40"/>
                <a:gd name="T18" fmla="*/ 2 w 60"/>
                <a:gd name="T19" fmla="*/ 20 h 40"/>
                <a:gd name="T20" fmla="*/ 0 w 60"/>
                <a:gd name="T21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40">
                  <a:moveTo>
                    <a:pt x="0" y="6"/>
                  </a:moveTo>
                  <a:cubicBezTo>
                    <a:pt x="8" y="7"/>
                    <a:pt x="16" y="6"/>
                    <a:pt x="22" y="2"/>
                  </a:cubicBezTo>
                  <a:cubicBezTo>
                    <a:pt x="26" y="0"/>
                    <a:pt x="28" y="1"/>
                    <a:pt x="31" y="3"/>
                  </a:cubicBezTo>
                  <a:cubicBezTo>
                    <a:pt x="35" y="7"/>
                    <a:pt x="39" y="11"/>
                    <a:pt x="42" y="15"/>
                  </a:cubicBezTo>
                  <a:cubicBezTo>
                    <a:pt x="49" y="22"/>
                    <a:pt x="56" y="30"/>
                    <a:pt x="60" y="39"/>
                  </a:cubicBezTo>
                  <a:cubicBezTo>
                    <a:pt x="52" y="40"/>
                    <a:pt x="44" y="38"/>
                    <a:pt x="36" y="38"/>
                  </a:cubicBezTo>
                  <a:cubicBezTo>
                    <a:pt x="35" y="38"/>
                    <a:pt x="34" y="37"/>
                    <a:pt x="33" y="35"/>
                  </a:cubicBezTo>
                  <a:cubicBezTo>
                    <a:pt x="33" y="33"/>
                    <a:pt x="32" y="31"/>
                    <a:pt x="31" y="29"/>
                  </a:cubicBezTo>
                  <a:cubicBezTo>
                    <a:pt x="28" y="31"/>
                    <a:pt x="26" y="30"/>
                    <a:pt x="24" y="29"/>
                  </a:cubicBezTo>
                  <a:cubicBezTo>
                    <a:pt x="18" y="24"/>
                    <a:pt x="9" y="24"/>
                    <a:pt x="2" y="20"/>
                  </a:cubicBezTo>
                  <a:cubicBezTo>
                    <a:pt x="6" y="13"/>
                    <a:pt x="6" y="13"/>
                    <a:pt x="0" y="6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2" name="Freeform 4040"/>
            <p:cNvSpPr/>
            <p:nvPr/>
          </p:nvSpPr>
          <p:spPr bwMode="auto">
            <a:xfrm>
              <a:off x="7126" y="2970"/>
              <a:ext cx="51" cy="42"/>
            </a:xfrm>
            <a:custGeom>
              <a:avLst/>
              <a:gdLst>
                <a:gd name="T0" fmla="*/ 4 w 34"/>
                <a:gd name="T1" fmla="*/ 4 h 28"/>
                <a:gd name="T2" fmla="*/ 33 w 34"/>
                <a:gd name="T3" fmla="*/ 13 h 28"/>
                <a:gd name="T4" fmla="*/ 19 w 34"/>
                <a:gd name="T5" fmla="*/ 28 h 28"/>
                <a:gd name="T6" fmla="*/ 11 w 34"/>
                <a:gd name="T7" fmla="*/ 25 h 28"/>
                <a:gd name="T8" fmla="*/ 4 w 34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4" y="4"/>
                  </a:moveTo>
                  <a:cubicBezTo>
                    <a:pt x="16" y="0"/>
                    <a:pt x="24" y="7"/>
                    <a:pt x="33" y="13"/>
                  </a:cubicBezTo>
                  <a:cubicBezTo>
                    <a:pt x="34" y="26"/>
                    <a:pt x="32" y="28"/>
                    <a:pt x="19" y="28"/>
                  </a:cubicBezTo>
                  <a:cubicBezTo>
                    <a:pt x="17" y="27"/>
                    <a:pt x="14" y="27"/>
                    <a:pt x="11" y="25"/>
                  </a:cubicBezTo>
                  <a:cubicBezTo>
                    <a:pt x="2" y="20"/>
                    <a:pt x="0" y="15"/>
                    <a:pt x="4" y="4"/>
                  </a:cubicBezTo>
                  <a:close/>
                </a:path>
              </a:pathLst>
            </a:custGeom>
            <a:solidFill>
              <a:srgbClr val="9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3" name="Freeform 4041"/>
            <p:cNvSpPr/>
            <p:nvPr/>
          </p:nvSpPr>
          <p:spPr bwMode="auto">
            <a:xfrm>
              <a:off x="7277" y="2958"/>
              <a:ext cx="42" cy="42"/>
            </a:xfrm>
            <a:custGeom>
              <a:avLst/>
              <a:gdLst>
                <a:gd name="T0" fmla="*/ 22 w 28"/>
                <a:gd name="T1" fmla="*/ 19 h 28"/>
                <a:gd name="T2" fmla="*/ 21 w 28"/>
                <a:gd name="T3" fmla="*/ 21 h 28"/>
                <a:gd name="T4" fmla="*/ 7 w 28"/>
                <a:gd name="T5" fmla="*/ 19 h 28"/>
                <a:gd name="T6" fmla="*/ 5 w 28"/>
                <a:gd name="T7" fmla="*/ 18 h 28"/>
                <a:gd name="T8" fmla="*/ 1 w 28"/>
                <a:gd name="T9" fmla="*/ 5 h 28"/>
                <a:gd name="T10" fmla="*/ 4 w 28"/>
                <a:gd name="T11" fmla="*/ 1 h 28"/>
                <a:gd name="T12" fmla="*/ 24 w 28"/>
                <a:gd name="T13" fmla="*/ 0 h 28"/>
                <a:gd name="T14" fmla="*/ 27 w 28"/>
                <a:gd name="T15" fmla="*/ 8 h 28"/>
                <a:gd name="T16" fmla="*/ 25 w 28"/>
                <a:gd name="T17" fmla="*/ 15 h 28"/>
                <a:gd name="T18" fmla="*/ 22 w 28"/>
                <a:gd name="T1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2" y="19"/>
                  </a:moveTo>
                  <a:cubicBezTo>
                    <a:pt x="22" y="20"/>
                    <a:pt x="21" y="20"/>
                    <a:pt x="21" y="21"/>
                  </a:cubicBezTo>
                  <a:cubicBezTo>
                    <a:pt x="14" y="28"/>
                    <a:pt x="12" y="28"/>
                    <a:pt x="7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3" y="14"/>
                    <a:pt x="0" y="10"/>
                    <a:pt x="1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10" y="0"/>
                    <a:pt x="17" y="0"/>
                    <a:pt x="24" y="0"/>
                  </a:cubicBezTo>
                  <a:cubicBezTo>
                    <a:pt x="27" y="1"/>
                    <a:pt x="28" y="4"/>
                    <a:pt x="27" y="8"/>
                  </a:cubicBezTo>
                  <a:cubicBezTo>
                    <a:pt x="25" y="10"/>
                    <a:pt x="25" y="13"/>
                    <a:pt x="25" y="15"/>
                  </a:cubicBezTo>
                  <a:cubicBezTo>
                    <a:pt x="25" y="17"/>
                    <a:pt x="24" y="19"/>
                    <a:pt x="22" y="1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4" name="Freeform 4042"/>
            <p:cNvSpPr/>
            <p:nvPr/>
          </p:nvSpPr>
          <p:spPr bwMode="auto">
            <a:xfrm>
              <a:off x="7364" y="3036"/>
              <a:ext cx="18" cy="22"/>
            </a:xfrm>
            <a:custGeom>
              <a:avLst/>
              <a:gdLst>
                <a:gd name="T0" fmla="*/ 6 w 12"/>
                <a:gd name="T1" fmla="*/ 15 h 15"/>
                <a:gd name="T2" fmla="*/ 4 w 12"/>
                <a:gd name="T3" fmla="*/ 13 h 15"/>
                <a:gd name="T4" fmla="*/ 2 w 12"/>
                <a:gd name="T5" fmla="*/ 8 h 15"/>
                <a:gd name="T6" fmla="*/ 2 w 12"/>
                <a:gd name="T7" fmla="*/ 2 h 15"/>
                <a:gd name="T8" fmla="*/ 8 w 12"/>
                <a:gd name="T9" fmla="*/ 5 h 15"/>
                <a:gd name="T10" fmla="*/ 6 w 12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6" y="15"/>
                  </a:moveTo>
                  <a:cubicBezTo>
                    <a:pt x="6" y="15"/>
                    <a:pt x="5" y="14"/>
                    <a:pt x="4" y="13"/>
                  </a:cubicBezTo>
                  <a:cubicBezTo>
                    <a:pt x="4" y="12"/>
                    <a:pt x="3" y="10"/>
                    <a:pt x="2" y="8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5" y="0"/>
                    <a:pt x="7" y="3"/>
                    <a:pt x="8" y="5"/>
                  </a:cubicBezTo>
                  <a:cubicBezTo>
                    <a:pt x="12" y="10"/>
                    <a:pt x="12" y="12"/>
                    <a:pt x="6" y="15"/>
                  </a:cubicBezTo>
                  <a:close/>
                </a:path>
              </a:pathLst>
            </a:custGeom>
            <a:solidFill>
              <a:srgbClr val="E6A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5" name="Freeform 4043"/>
            <p:cNvSpPr/>
            <p:nvPr/>
          </p:nvSpPr>
          <p:spPr bwMode="auto">
            <a:xfrm>
              <a:off x="7270" y="2977"/>
              <a:ext cx="18" cy="18"/>
            </a:xfrm>
            <a:custGeom>
              <a:avLst/>
              <a:gdLst>
                <a:gd name="T0" fmla="*/ 11 w 12"/>
                <a:gd name="T1" fmla="*/ 4 h 12"/>
                <a:gd name="T2" fmla="*/ 12 w 12"/>
                <a:gd name="T3" fmla="*/ 6 h 12"/>
                <a:gd name="T4" fmla="*/ 12 w 12"/>
                <a:gd name="T5" fmla="*/ 8 h 12"/>
                <a:gd name="T6" fmla="*/ 10 w 12"/>
                <a:gd name="T7" fmla="*/ 12 h 12"/>
                <a:gd name="T8" fmla="*/ 0 w 12"/>
                <a:gd name="T9" fmla="*/ 8 h 12"/>
                <a:gd name="T10" fmla="*/ 11 w 12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2" y="5"/>
                    <a:pt x="12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0" y="9"/>
                    <a:pt x="11" y="11"/>
                    <a:pt x="10" y="12"/>
                  </a:cubicBezTo>
                  <a:cubicBezTo>
                    <a:pt x="7" y="10"/>
                    <a:pt x="4" y="8"/>
                    <a:pt x="0" y="8"/>
                  </a:cubicBezTo>
                  <a:cubicBezTo>
                    <a:pt x="1" y="1"/>
                    <a:pt x="3" y="0"/>
                    <a:pt x="11" y="4"/>
                  </a:cubicBezTo>
                  <a:close/>
                </a:path>
              </a:pathLst>
            </a:custGeom>
            <a:solidFill>
              <a:srgbClr val="D8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6" name="Freeform 4044"/>
            <p:cNvSpPr/>
            <p:nvPr/>
          </p:nvSpPr>
          <p:spPr bwMode="auto">
            <a:xfrm>
              <a:off x="7310" y="2973"/>
              <a:ext cx="17" cy="16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5 h 11"/>
                <a:gd name="T4" fmla="*/ 2 w 11"/>
                <a:gd name="T5" fmla="*/ 4 h 11"/>
                <a:gd name="T6" fmla="*/ 3 w 11"/>
                <a:gd name="T7" fmla="*/ 2 h 11"/>
                <a:gd name="T8" fmla="*/ 3 w 11"/>
                <a:gd name="T9" fmla="*/ 2 h 11"/>
                <a:gd name="T10" fmla="*/ 5 w 11"/>
                <a:gd name="T11" fmla="*/ 0 h 11"/>
                <a:gd name="T12" fmla="*/ 7 w 11"/>
                <a:gd name="T13" fmla="*/ 0 h 11"/>
                <a:gd name="T14" fmla="*/ 10 w 11"/>
                <a:gd name="T15" fmla="*/ 2 h 11"/>
                <a:gd name="T16" fmla="*/ 10 w 11"/>
                <a:gd name="T17" fmla="*/ 2 h 11"/>
                <a:gd name="T18" fmla="*/ 2 w 11"/>
                <a:gd name="T19" fmla="*/ 11 h 11"/>
                <a:gd name="T20" fmla="*/ 0 w 11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1">
                  <a:moveTo>
                    <a:pt x="0" y="9"/>
                  </a:moveTo>
                  <a:cubicBezTo>
                    <a:pt x="1" y="8"/>
                    <a:pt x="1" y="7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8"/>
                    <a:pt x="7" y="10"/>
                    <a:pt x="2" y="11"/>
                  </a:cubicBezTo>
                  <a:cubicBezTo>
                    <a:pt x="1" y="11"/>
                    <a:pt x="1" y="10"/>
                    <a:pt x="0" y="9"/>
                  </a:cubicBezTo>
                  <a:close/>
                </a:path>
              </a:pathLst>
            </a:custGeom>
            <a:solidFill>
              <a:srgbClr val="E2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7" name="Freeform 4045"/>
            <p:cNvSpPr/>
            <p:nvPr/>
          </p:nvSpPr>
          <p:spPr bwMode="auto">
            <a:xfrm>
              <a:off x="7313" y="2976"/>
              <a:ext cx="17" cy="18"/>
            </a:xfrm>
            <a:custGeom>
              <a:avLst/>
              <a:gdLst>
                <a:gd name="T0" fmla="*/ 0 w 11"/>
                <a:gd name="T1" fmla="*/ 9 h 12"/>
                <a:gd name="T2" fmla="*/ 8 w 11"/>
                <a:gd name="T3" fmla="*/ 0 h 12"/>
                <a:gd name="T4" fmla="*/ 11 w 11"/>
                <a:gd name="T5" fmla="*/ 3 h 12"/>
                <a:gd name="T6" fmla="*/ 2 w 11"/>
                <a:gd name="T7" fmla="*/ 11 h 12"/>
                <a:gd name="T8" fmla="*/ 0 w 11"/>
                <a:gd name="T9" fmla="*/ 11 h 12"/>
                <a:gd name="T10" fmla="*/ 0 w 11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4" y="7"/>
                    <a:pt x="7" y="4"/>
                    <a:pt x="8" y="0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8" y="6"/>
                    <a:pt x="5" y="9"/>
                    <a:pt x="2" y="11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8" name="Freeform 4046"/>
            <p:cNvSpPr/>
            <p:nvPr/>
          </p:nvSpPr>
          <p:spPr bwMode="auto">
            <a:xfrm>
              <a:off x="7288" y="3001"/>
              <a:ext cx="3" cy="14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0 h 9"/>
                <a:gd name="T4" fmla="*/ 0 w 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3"/>
                    <a:pt x="2" y="6"/>
                    <a:pt x="0" y="9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9" name="Freeform 4047"/>
            <p:cNvSpPr/>
            <p:nvPr/>
          </p:nvSpPr>
          <p:spPr bwMode="auto">
            <a:xfrm>
              <a:off x="7285" y="2989"/>
              <a:ext cx="3" cy="9"/>
            </a:xfrm>
            <a:custGeom>
              <a:avLst/>
              <a:gdLst>
                <a:gd name="T0" fmla="*/ 0 w 2"/>
                <a:gd name="T1" fmla="*/ 4 h 6"/>
                <a:gd name="T2" fmla="*/ 2 w 2"/>
                <a:gd name="T3" fmla="*/ 0 h 6"/>
                <a:gd name="T4" fmla="*/ 2 w 2"/>
                <a:gd name="T5" fmla="*/ 6 h 6"/>
                <a:gd name="T6" fmla="*/ 0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0" name="Freeform 4048"/>
            <p:cNvSpPr/>
            <p:nvPr/>
          </p:nvSpPr>
          <p:spPr bwMode="auto">
            <a:xfrm>
              <a:off x="7310" y="2992"/>
              <a:ext cx="6" cy="5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1 w 4"/>
                <a:gd name="T5" fmla="*/ 2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3" y="1"/>
                    <a:pt x="3" y="3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29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1" name="Freeform 4049"/>
            <p:cNvSpPr/>
            <p:nvPr/>
          </p:nvSpPr>
          <p:spPr bwMode="auto">
            <a:xfrm>
              <a:off x="7330" y="2976"/>
              <a:ext cx="6" cy="4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1 h 3"/>
                <a:gd name="T4" fmla="*/ 4 w 4"/>
                <a:gd name="T5" fmla="*/ 1 h 3"/>
                <a:gd name="T6" fmla="*/ 4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2" name="Freeform 4050"/>
            <p:cNvSpPr/>
            <p:nvPr/>
          </p:nvSpPr>
          <p:spPr bwMode="auto">
            <a:xfrm>
              <a:off x="7219" y="307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CB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3" name="Freeform 4051"/>
            <p:cNvSpPr/>
            <p:nvPr/>
          </p:nvSpPr>
          <p:spPr bwMode="auto">
            <a:xfrm>
              <a:off x="7336" y="2974"/>
              <a:ext cx="4" cy="5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2 h 3"/>
                <a:gd name="T6" fmla="*/ 2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4" name="Freeform 4052"/>
            <p:cNvSpPr/>
            <p:nvPr/>
          </p:nvSpPr>
          <p:spPr bwMode="auto">
            <a:xfrm>
              <a:off x="7339" y="2971"/>
              <a:ext cx="4" cy="5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3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5" name="Freeform 4053"/>
            <p:cNvSpPr/>
            <p:nvPr/>
          </p:nvSpPr>
          <p:spPr bwMode="auto">
            <a:xfrm>
              <a:off x="7342" y="2968"/>
              <a:ext cx="3" cy="5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1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C87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6" name="Freeform 4054"/>
            <p:cNvSpPr/>
            <p:nvPr/>
          </p:nvSpPr>
          <p:spPr bwMode="auto">
            <a:xfrm>
              <a:off x="7423" y="3024"/>
              <a:ext cx="3" cy="6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2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5A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7" name="Freeform 4055"/>
            <p:cNvSpPr/>
            <p:nvPr/>
          </p:nvSpPr>
          <p:spPr bwMode="auto">
            <a:xfrm>
              <a:off x="7510" y="3087"/>
              <a:ext cx="7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F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8" name="Freeform 4056"/>
            <p:cNvSpPr/>
            <p:nvPr/>
          </p:nvSpPr>
          <p:spPr bwMode="auto">
            <a:xfrm>
              <a:off x="7366" y="2947"/>
              <a:ext cx="40" cy="41"/>
            </a:xfrm>
            <a:custGeom>
              <a:avLst/>
              <a:gdLst>
                <a:gd name="T0" fmla="*/ 22 w 27"/>
                <a:gd name="T1" fmla="*/ 2 h 27"/>
                <a:gd name="T2" fmla="*/ 25 w 27"/>
                <a:gd name="T3" fmla="*/ 12 h 27"/>
                <a:gd name="T4" fmla="*/ 21 w 27"/>
                <a:gd name="T5" fmla="*/ 20 h 27"/>
                <a:gd name="T6" fmla="*/ 5 w 27"/>
                <a:gd name="T7" fmla="*/ 26 h 27"/>
                <a:gd name="T8" fmla="*/ 2 w 27"/>
                <a:gd name="T9" fmla="*/ 24 h 27"/>
                <a:gd name="T10" fmla="*/ 1 w 27"/>
                <a:gd name="T11" fmla="*/ 22 h 27"/>
                <a:gd name="T12" fmla="*/ 4 w 27"/>
                <a:gd name="T13" fmla="*/ 6 h 27"/>
                <a:gd name="T14" fmla="*/ 14 w 27"/>
                <a:gd name="T15" fmla="*/ 1 h 27"/>
                <a:gd name="T16" fmla="*/ 19 w 27"/>
                <a:gd name="T17" fmla="*/ 0 h 27"/>
                <a:gd name="T18" fmla="*/ 22 w 27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22" y="2"/>
                  </a:moveTo>
                  <a:cubicBezTo>
                    <a:pt x="26" y="4"/>
                    <a:pt x="27" y="8"/>
                    <a:pt x="25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16" y="25"/>
                    <a:pt x="11" y="27"/>
                    <a:pt x="5" y="26"/>
                  </a:cubicBezTo>
                  <a:cubicBezTo>
                    <a:pt x="4" y="26"/>
                    <a:pt x="3" y="25"/>
                    <a:pt x="2" y="24"/>
                  </a:cubicBezTo>
                  <a:cubicBezTo>
                    <a:pt x="1" y="24"/>
                    <a:pt x="0" y="22"/>
                    <a:pt x="1" y="22"/>
                  </a:cubicBezTo>
                  <a:cubicBezTo>
                    <a:pt x="6" y="18"/>
                    <a:pt x="4" y="12"/>
                    <a:pt x="4" y="6"/>
                  </a:cubicBezTo>
                  <a:cubicBezTo>
                    <a:pt x="6" y="3"/>
                    <a:pt x="10" y="3"/>
                    <a:pt x="14" y="1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0" y="0"/>
                    <a:pt x="21" y="0"/>
                    <a:pt x="22" y="2"/>
                  </a:cubicBezTo>
                  <a:close/>
                </a:path>
              </a:pathLst>
            </a:custGeom>
            <a:solidFill>
              <a:srgbClr val="C1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9" name="Freeform 4057"/>
            <p:cNvSpPr/>
            <p:nvPr/>
          </p:nvSpPr>
          <p:spPr bwMode="auto">
            <a:xfrm>
              <a:off x="7363" y="2956"/>
              <a:ext cx="22" cy="27"/>
            </a:xfrm>
            <a:custGeom>
              <a:avLst/>
              <a:gdLst>
                <a:gd name="T0" fmla="*/ 7 w 15"/>
                <a:gd name="T1" fmla="*/ 1 h 18"/>
                <a:gd name="T2" fmla="*/ 9 w 15"/>
                <a:gd name="T3" fmla="*/ 3 h 18"/>
                <a:gd name="T4" fmla="*/ 6 w 15"/>
                <a:gd name="T5" fmla="*/ 16 h 18"/>
                <a:gd name="T6" fmla="*/ 4 w 15"/>
                <a:gd name="T7" fmla="*/ 18 h 18"/>
                <a:gd name="T8" fmla="*/ 0 w 15"/>
                <a:gd name="T9" fmla="*/ 10 h 18"/>
                <a:gd name="T10" fmla="*/ 4 w 15"/>
                <a:gd name="T11" fmla="*/ 3 h 18"/>
                <a:gd name="T12" fmla="*/ 7 w 1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7" y="1"/>
                  </a:moveTo>
                  <a:cubicBezTo>
                    <a:pt x="8" y="2"/>
                    <a:pt x="8" y="3"/>
                    <a:pt x="9" y="3"/>
                  </a:cubicBezTo>
                  <a:cubicBezTo>
                    <a:pt x="15" y="10"/>
                    <a:pt x="15" y="13"/>
                    <a:pt x="6" y="16"/>
                  </a:cubicBezTo>
                  <a:cubicBezTo>
                    <a:pt x="5" y="16"/>
                    <a:pt x="4" y="17"/>
                    <a:pt x="4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2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E07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0" name="Freeform 4058"/>
            <p:cNvSpPr/>
            <p:nvPr/>
          </p:nvSpPr>
          <p:spPr bwMode="auto">
            <a:xfrm>
              <a:off x="7432" y="3018"/>
              <a:ext cx="22" cy="40"/>
            </a:xfrm>
            <a:custGeom>
              <a:avLst/>
              <a:gdLst>
                <a:gd name="T0" fmla="*/ 7 w 15"/>
                <a:gd name="T1" fmla="*/ 0 h 27"/>
                <a:gd name="T2" fmla="*/ 14 w 15"/>
                <a:gd name="T3" fmla="*/ 20 h 27"/>
                <a:gd name="T4" fmla="*/ 12 w 15"/>
                <a:gd name="T5" fmla="*/ 26 h 27"/>
                <a:gd name="T6" fmla="*/ 6 w 15"/>
                <a:gd name="T7" fmla="*/ 22 h 27"/>
                <a:gd name="T8" fmla="*/ 0 w 15"/>
                <a:gd name="T9" fmla="*/ 0 h 27"/>
                <a:gd name="T10" fmla="*/ 7 w 1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7" y="0"/>
                  </a:moveTo>
                  <a:cubicBezTo>
                    <a:pt x="11" y="6"/>
                    <a:pt x="12" y="13"/>
                    <a:pt x="14" y="20"/>
                  </a:cubicBezTo>
                  <a:cubicBezTo>
                    <a:pt x="15" y="23"/>
                    <a:pt x="15" y="25"/>
                    <a:pt x="12" y="26"/>
                  </a:cubicBezTo>
                  <a:cubicBezTo>
                    <a:pt x="8" y="27"/>
                    <a:pt x="7" y="25"/>
                    <a:pt x="6" y="22"/>
                  </a:cubicBezTo>
                  <a:cubicBezTo>
                    <a:pt x="4" y="15"/>
                    <a:pt x="1" y="8"/>
                    <a:pt x="0" y="0"/>
                  </a:cubicBezTo>
                  <a:cubicBezTo>
                    <a:pt x="2" y="0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E6A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1" name="Freeform 4059"/>
            <p:cNvSpPr/>
            <p:nvPr/>
          </p:nvSpPr>
          <p:spPr bwMode="auto">
            <a:xfrm>
              <a:off x="7367" y="2940"/>
              <a:ext cx="42" cy="21"/>
            </a:xfrm>
            <a:custGeom>
              <a:avLst/>
              <a:gdLst>
                <a:gd name="T0" fmla="*/ 4 w 28"/>
                <a:gd name="T1" fmla="*/ 12 h 14"/>
                <a:gd name="T2" fmla="*/ 1 w 28"/>
                <a:gd name="T3" fmla="*/ 14 h 14"/>
                <a:gd name="T4" fmla="*/ 0 w 28"/>
                <a:gd name="T5" fmla="*/ 12 h 14"/>
                <a:gd name="T6" fmla="*/ 1 w 28"/>
                <a:gd name="T7" fmla="*/ 10 h 14"/>
                <a:gd name="T8" fmla="*/ 25 w 28"/>
                <a:gd name="T9" fmla="*/ 0 h 14"/>
                <a:gd name="T10" fmla="*/ 26 w 28"/>
                <a:gd name="T11" fmla="*/ 4 h 14"/>
                <a:gd name="T12" fmla="*/ 21 w 28"/>
                <a:gd name="T13" fmla="*/ 7 h 14"/>
                <a:gd name="T14" fmla="*/ 18 w 28"/>
                <a:gd name="T15" fmla="*/ 7 h 14"/>
                <a:gd name="T16" fmla="*/ 14 w 28"/>
                <a:gd name="T17" fmla="*/ 8 h 14"/>
                <a:gd name="T18" fmla="*/ 4 w 2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4" y="12"/>
                  </a:moveTo>
                  <a:cubicBezTo>
                    <a:pt x="3" y="13"/>
                    <a:pt x="2" y="13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8" y="6"/>
                    <a:pt x="16" y="1"/>
                    <a:pt x="25" y="0"/>
                  </a:cubicBezTo>
                  <a:cubicBezTo>
                    <a:pt x="28" y="1"/>
                    <a:pt x="28" y="2"/>
                    <a:pt x="26" y="4"/>
                  </a:cubicBezTo>
                  <a:cubicBezTo>
                    <a:pt x="25" y="6"/>
                    <a:pt x="23" y="6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7" y="7"/>
                    <a:pt x="15" y="7"/>
                    <a:pt x="14" y="8"/>
                  </a:cubicBezTo>
                  <a:cubicBezTo>
                    <a:pt x="11" y="9"/>
                    <a:pt x="7" y="10"/>
                    <a:pt x="4" y="12"/>
                  </a:cubicBezTo>
                  <a:close/>
                </a:path>
              </a:pathLst>
            </a:custGeom>
            <a:solidFill>
              <a:srgbClr val="E29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2" name="Freeform 4060"/>
            <p:cNvSpPr/>
            <p:nvPr/>
          </p:nvSpPr>
          <p:spPr bwMode="auto">
            <a:xfrm>
              <a:off x="6928" y="1129"/>
              <a:ext cx="6" cy="5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0 h 3"/>
                <a:gd name="T4" fmla="*/ 4 w 4"/>
                <a:gd name="T5" fmla="*/ 2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AF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3" name="Freeform 4061"/>
            <p:cNvSpPr/>
            <p:nvPr/>
          </p:nvSpPr>
          <p:spPr bwMode="auto">
            <a:xfrm>
              <a:off x="6940" y="1108"/>
              <a:ext cx="21" cy="26"/>
            </a:xfrm>
            <a:custGeom>
              <a:avLst/>
              <a:gdLst>
                <a:gd name="T0" fmla="*/ 5 w 14"/>
                <a:gd name="T1" fmla="*/ 14 h 17"/>
                <a:gd name="T2" fmla="*/ 3 w 14"/>
                <a:gd name="T3" fmla="*/ 9 h 17"/>
                <a:gd name="T4" fmla="*/ 1 w 14"/>
                <a:gd name="T5" fmla="*/ 4 h 17"/>
                <a:gd name="T6" fmla="*/ 11 w 14"/>
                <a:gd name="T7" fmla="*/ 0 h 17"/>
                <a:gd name="T8" fmla="*/ 13 w 14"/>
                <a:gd name="T9" fmla="*/ 12 h 17"/>
                <a:gd name="T10" fmla="*/ 5 w 14"/>
                <a:gd name="T1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5" y="14"/>
                  </a:moveTo>
                  <a:cubicBezTo>
                    <a:pt x="7" y="12"/>
                    <a:pt x="4" y="10"/>
                    <a:pt x="3" y="9"/>
                  </a:cubicBezTo>
                  <a:cubicBezTo>
                    <a:pt x="2" y="8"/>
                    <a:pt x="0" y="7"/>
                    <a:pt x="1" y="4"/>
                  </a:cubicBezTo>
                  <a:cubicBezTo>
                    <a:pt x="5" y="3"/>
                    <a:pt x="8" y="3"/>
                    <a:pt x="11" y="0"/>
                  </a:cubicBezTo>
                  <a:cubicBezTo>
                    <a:pt x="14" y="4"/>
                    <a:pt x="13" y="8"/>
                    <a:pt x="13" y="12"/>
                  </a:cubicBezTo>
                  <a:cubicBezTo>
                    <a:pt x="10" y="12"/>
                    <a:pt x="9" y="17"/>
                    <a:pt x="5" y="14"/>
                  </a:cubicBezTo>
                  <a:close/>
                </a:path>
              </a:pathLst>
            </a:custGeom>
            <a:solidFill>
              <a:srgbClr val="91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4" name="Freeform 4062"/>
            <p:cNvSpPr/>
            <p:nvPr/>
          </p:nvSpPr>
          <p:spPr bwMode="auto">
            <a:xfrm>
              <a:off x="6959" y="1063"/>
              <a:ext cx="17" cy="45"/>
            </a:xfrm>
            <a:custGeom>
              <a:avLst/>
              <a:gdLst>
                <a:gd name="T0" fmla="*/ 8 w 11"/>
                <a:gd name="T1" fmla="*/ 15 h 30"/>
                <a:gd name="T2" fmla="*/ 5 w 11"/>
                <a:gd name="T3" fmla="*/ 30 h 30"/>
                <a:gd name="T4" fmla="*/ 4 w 11"/>
                <a:gd name="T5" fmla="*/ 0 h 30"/>
                <a:gd name="T6" fmla="*/ 8 w 11"/>
                <a:gd name="T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8" y="15"/>
                  </a:moveTo>
                  <a:cubicBezTo>
                    <a:pt x="10" y="20"/>
                    <a:pt x="11" y="25"/>
                    <a:pt x="5" y="30"/>
                  </a:cubicBezTo>
                  <a:cubicBezTo>
                    <a:pt x="0" y="20"/>
                    <a:pt x="2" y="10"/>
                    <a:pt x="4" y="0"/>
                  </a:cubicBezTo>
                  <a:cubicBezTo>
                    <a:pt x="9" y="4"/>
                    <a:pt x="9" y="9"/>
                    <a:pt x="8" y="15"/>
                  </a:cubicBezTo>
                  <a:close/>
                </a:path>
              </a:pathLst>
            </a:custGeom>
            <a:solidFill>
              <a:srgbClr val="BD8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5" name="Freeform 4063"/>
            <p:cNvSpPr/>
            <p:nvPr/>
          </p:nvSpPr>
          <p:spPr bwMode="auto">
            <a:xfrm>
              <a:off x="6964" y="1048"/>
              <a:ext cx="12" cy="38"/>
            </a:xfrm>
            <a:custGeom>
              <a:avLst/>
              <a:gdLst>
                <a:gd name="T0" fmla="*/ 5 w 8"/>
                <a:gd name="T1" fmla="*/ 25 h 25"/>
                <a:gd name="T2" fmla="*/ 1 w 8"/>
                <a:gd name="T3" fmla="*/ 10 h 25"/>
                <a:gd name="T4" fmla="*/ 3 w 8"/>
                <a:gd name="T5" fmla="*/ 0 h 25"/>
                <a:gd name="T6" fmla="*/ 5 w 8"/>
                <a:gd name="T7" fmla="*/ 4 h 25"/>
                <a:gd name="T8" fmla="*/ 8 w 8"/>
                <a:gd name="T9" fmla="*/ 25 h 25"/>
                <a:gd name="T10" fmla="*/ 5 w 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4" y="20"/>
                    <a:pt x="4" y="15"/>
                    <a:pt x="1" y="10"/>
                  </a:cubicBezTo>
                  <a:cubicBezTo>
                    <a:pt x="0" y="6"/>
                    <a:pt x="1" y="3"/>
                    <a:pt x="3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6" y="11"/>
                    <a:pt x="7" y="18"/>
                    <a:pt x="8" y="25"/>
                  </a:cubicBezTo>
                  <a:cubicBezTo>
                    <a:pt x="7" y="25"/>
                    <a:pt x="6" y="25"/>
                    <a:pt x="5" y="25"/>
                  </a:cubicBezTo>
                  <a:close/>
                </a:path>
              </a:pathLst>
            </a:custGeom>
            <a:solidFill>
              <a:srgbClr val="A67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6" name="Freeform 4064"/>
            <p:cNvSpPr/>
            <p:nvPr/>
          </p:nvSpPr>
          <p:spPr bwMode="auto">
            <a:xfrm>
              <a:off x="6941" y="1105"/>
              <a:ext cx="15" cy="18"/>
            </a:xfrm>
            <a:custGeom>
              <a:avLst/>
              <a:gdLst>
                <a:gd name="T0" fmla="*/ 10 w 10"/>
                <a:gd name="T1" fmla="*/ 2 h 12"/>
                <a:gd name="T2" fmla="*/ 9 w 10"/>
                <a:gd name="T3" fmla="*/ 11 h 12"/>
                <a:gd name="T4" fmla="*/ 0 w 10"/>
                <a:gd name="T5" fmla="*/ 6 h 12"/>
                <a:gd name="T6" fmla="*/ 0 w 10"/>
                <a:gd name="T7" fmla="*/ 4 h 12"/>
                <a:gd name="T8" fmla="*/ 4 w 10"/>
                <a:gd name="T9" fmla="*/ 2 h 12"/>
                <a:gd name="T10" fmla="*/ 8 w 10"/>
                <a:gd name="T11" fmla="*/ 0 h 12"/>
                <a:gd name="T12" fmla="*/ 10 w 10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10" y="5"/>
                    <a:pt x="10" y="8"/>
                    <a:pt x="9" y="11"/>
                  </a:cubicBezTo>
                  <a:cubicBezTo>
                    <a:pt x="5" y="12"/>
                    <a:pt x="3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9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C28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7" name="Freeform 4065"/>
            <p:cNvSpPr/>
            <p:nvPr/>
          </p:nvSpPr>
          <p:spPr bwMode="auto">
            <a:xfrm>
              <a:off x="6872" y="876"/>
              <a:ext cx="44" cy="84"/>
            </a:xfrm>
            <a:custGeom>
              <a:avLst/>
              <a:gdLst>
                <a:gd name="T0" fmla="*/ 1 w 29"/>
                <a:gd name="T1" fmla="*/ 27 h 56"/>
                <a:gd name="T2" fmla="*/ 0 w 29"/>
                <a:gd name="T3" fmla="*/ 25 h 56"/>
                <a:gd name="T4" fmla="*/ 6 w 29"/>
                <a:gd name="T5" fmla="*/ 16 h 56"/>
                <a:gd name="T6" fmla="*/ 8 w 29"/>
                <a:gd name="T7" fmla="*/ 5 h 56"/>
                <a:gd name="T8" fmla="*/ 12 w 29"/>
                <a:gd name="T9" fmla="*/ 1 h 56"/>
                <a:gd name="T10" fmla="*/ 18 w 29"/>
                <a:gd name="T11" fmla="*/ 5 h 56"/>
                <a:gd name="T12" fmla="*/ 18 w 29"/>
                <a:gd name="T13" fmla="*/ 6 h 56"/>
                <a:gd name="T14" fmla="*/ 29 w 29"/>
                <a:gd name="T15" fmla="*/ 18 h 56"/>
                <a:gd name="T16" fmla="*/ 23 w 29"/>
                <a:gd name="T17" fmla="*/ 29 h 56"/>
                <a:gd name="T18" fmla="*/ 23 w 29"/>
                <a:gd name="T19" fmla="*/ 44 h 56"/>
                <a:gd name="T20" fmla="*/ 23 w 29"/>
                <a:gd name="T21" fmla="*/ 54 h 56"/>
                <a:gd name="T22" fmla="*/ 13 w 29"/>
                <a:gd name="T23" fmla="*/ 50 h 56"/>
                <a:gd name="T24" fmla="*/ 10 w 29"/>
                <a:gd name="T25" fmla="*/ 46 h 56"/>
                <a:gd name="T26" fmla="*/ 8 w 29"/>
                <a:gd name="T27" fmla="*/ 38 h 56"/>
                <a:gd name="T28" fmla="*/ 1 w 29"/>
                <a:gd name="T2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56">
                  <a:moveTo>
                    <a:pt x="1" y="27"/>
                  </a:moveTo>
                  <a:cubicBezTo>
                    <a:pt x="0" y="26"/>
                    <a:pt x="0" y="26"/>
                    <a:pt x="0" y="25"/>
                  </a:cubicBezTo>
                  <a:cubicBezTo>
                    <a:pt x="5" y="24"/>
                    <a:pt x="6" y="20"/>
                    <a:pt x="6" y="16"/>
                  </a:cubicBezTo>
                  <a:cubicBezTo>
                    <a:pt x="6" y="12"/>
                    <a:pt x="6" y="9"/>
                    <a:pt x="8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5" y="0"/>
                    <a:pt x="17" y="2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9" y="12"/>
                    <a:pt x="24" y="15"/>
                    <a:pt x="29" y="18"/>
                  </a:cubicBezTo>
                  <a:cubicBezTo>
                    <a:pt x="27" y="21"/>
                    <a:pt x="25" y="25"/>
                    <a:pt x="23" y="29"/>
                  </a:cubicBezTo>
                  <a:cubicBezTo>
                    <a:pt x="23" y="34"/>
                    <a:pt x="23" y="39"/>
                    <a:pt x="23" y="44"/>
                  </a:cubicBezTo>
                  <a:cubicBezTo>
                    <a:pt x="25" y="47"/>
                    <a:pt x="26" y="52"/>
                    <a:pt x="23" y="54"/>
                  </a:cubicBezTo>
                  <a:cubicBezTo>
                    <a:pt x="19" y="56"/>
                    <a:pt x="16" y="52"/>
                    <a:pt x="13" y="50"/>
                  </a:cubicBezTo>
                  <a:cubicBezTo>
                    <a:pt x="12" y="49"/>
                    <a:pt x="11" y="47"/>
                    <a:pt x="10" y="46"/>
                  </a:cubicBezTo>
                  <a:cubicBezTo>
                    <a:pt x="8" y="44"/>
                    <a:pt x="8" y="41"/>
                    <a:pt x="8" y="38"/>
                  </a:cubicBezTo>
                  <a:cubicBezTo>
                    <a:pt x="5" y="35"/>
                    <a:pt x="4" y="30"/>
                    <a:pt x="1" y="27"/>
                  </a:cubicBezTo>
                  <a:close/>
                </a:path>
              </a:pathLst>
            </a:custGeom>
            <a:solidFill>
              <a:srgbClr val="DE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8" name="Freeform 4066"/>
            <p:cNvSpPr/>
            <p:nvPr/>
          </p:nvSpPr>
          <p:spPr bwMode="auto">
            <a:xfrm>
              <a:off x="6844" y="963"/>
              <a:ext cx="103" cy="148"/>
            </a:xfrm>
            <a:custGeom>
              <a:avLst/>
              <a:gdLst>
                <a:gd name="T0" fmla="*/ 69 w 69"/>
                <a:gd name="T1" fmla="*/ 97 h 99"/>
                <a:gd name="T2" fmla="*/ 65 w 69"/>
                <a:gd name="T3" fmla="*/ 99 h 99"/>
                <a:gd name="T4" fmla="*/ 35 w 69"/>
                <a:gd name="T5" fmla="*/ 57 h 99"/>
                <a:gd name="T6" fmla="*/ 33 w 69"/>
                <a:gd name="T7" fmla="*/ 55 h 99"/>
                <a:gd name="T8" fmla="*/ 33 w 69"/>
                <a:gd name="T9" fmla="*/ 55 h 99"/>
                <a:gd name="T10" fmla="*/ 31 w 69"/>
                <a:gd name="T11" fmla="*/ 52 h 99"/>
                <a:gd name="T12" fmla="*/ 31 w 69"/>
                <a:gd name="T13" fmla="*/ 51 h 99"/>
                <a:gd name="T14" fmla="*/ 29 w 69"/>
                <a:gd name="T15" fmla="*/ 49 h 99"/>
                <a:gd name="T16" fmla="*/ 29 w 69"/>
                <a:gd name="T17" fmla="*/ 49 h 99"/>
                <a:gd name="T18" fmla="*/ 17 w 69"/>
                <a:gd name="T19" fmla="*/ 34 h 99"/>
                <a:gd name="T20" fmla="*/ 6 w 69"/>
                <a:gd name="T21" fmla="*/ 21 h 99"/>
                <a:gd name="T22" fmla="*/ 4 w 69"/>
                <a:gd name="T23" fmla="*/ 11 h 99"/>
                <a:gd name="T24" fmla="*/ 8 w 69"/>
                <a:gd name="T25" fmla="*/ 2 h 99"/>
                <a:gd name="T26" fmla="*/ 15 w 69"/>
                <a:gd name="T27" fmla="*/ 1 h 99"/>
                <a:gd name="T28" fmla="*/ 25 w 69"/>
                <a:gd name="T29" fmla="*/ 8 h 99"/>
                <a:gd name="T30" fmla="*/ 26 w 69"/>
                <a:gd name="T31" fmla="*/ 19 h 99"/>
                <a:gd name="T32" fmla="*/ 28 w 69"/>
                <a:gd name="T33" fmla="*/ 33 h 99"/>
                <a:gd name="T34" fmla="*/ 46 w 69"/>
                <a:gd name="T35" fmla="*/ 60 h 99"/>
                <a:gd name="T36" fmla="*/ 48 w 69"/>
                <a:gd name="T37" fmla="*/ 64 h 99"/>
                <a:gd name="T38" fmla="*/ 48 w 69"/>
                <a:gd name="T39" fmla="*/ 69 h 99"/>
                <a:gd name="T40" fmla="*/ 66 w 69"/>
                <a:gd name="T41" fmla="*/ 93 h 99"/>
                <a:gd name="T42" fmla="*/ 69 w 69"/>
                <a:gd name="T43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99">
                  <a:moveTo>
                    <a:pt x="69" y="97"/>
                  </a:moveTo>
                  <a:cubicBezTo>
                    <a:pt x="68" y="98"/>
                    <a:pt x="67" y="98"/>
                    <a:pt x="65" y="99"/>
                  </a:cubicBezTo>
                  <a:cubicBezTo>
                    <a:pt x="55" y="85"/>
                    <a:pt x="45" y="71"/>
                    <a:pt x="35" y="57"/>
                  </a:cubicBezTo>
                  <a:cubicBezTo>
                    <a:pt x="34" y="56"/>
                    <a:pt x="33" y="56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4"/>
                    <a:pt x="32" y="52"/>
                    <a:pt x="31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29" y="50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3" y="45"/>
                    <a:pt x="21" y="39"/>
                    <a:pt x="17" y="34"/>
                  </a:cubicBezTo>
                  <a:cubicBezTo>
                    <a:pt x="13" y="30"/>
                    <a:pt x="11" y="25"/>
                    <a:pt x="6" y="21"/>
                  </a:cubicBezTo>
                  <a:cubicBezTo>
                    <a:pt x="2" y="19"/>
                    <a:pt x="0" y="15"/>
                    <a:pt x="4" y="11"/>
                  </a:cubicBezTo>
                  <a:cubicBezTo>
                    <a:pt x="4" y="7"/>
                    <a:pt x="6" y="5"/>
                    <a:pt x="8" y="2"/>
                  </a:cubicBezTo>
                  <a:cubicBezTo>
                    <a:pt x="10" y="2"/>
                    <a:pt x="13" y="2"/>
                    <a:pt x="15" y="1"/>
                  </a:cubicBezTo>
                  <a:cubicBezTo>
                    <a:pt x="21" y="0"/>
                    <a:pt x="23" y="4"/>
                    <a:pt x="25" y="8"/>
                  </a:cubicBezTo>
                  <a:cubicBezTo>
                    <a:pt x="26" y="12"/>
                    <a:pt x="26" y="15"/>
                    <a:pt x="26" y="19"/>
                  </a:cubicBezTo>
                  <a:cubicBezTo>
                    <a:pt x="23" y="24"/>
                    <a:pt x="25" y="28"/>
                    <a:pt x="28" y="33"/>
                  </a:cubicBezTo>
                  <a:cubicBezTo>
                    <a:pt x="33" y="42"/>
                    <a:pt x="39" y="52"/>
                    <a:pt x="46" y="60"/>
                  </a:cubicBezTo>
                  <a:cubicBezTo>
                    <a:pt x="47" y="61"/>
                    <a:pt x="47" y="62"/>
                    <a:pt x="48" y="64"/>
                  </a:cubicBezTo>
                  <a:cubicBezTo>
                    <a:pt x="48" y="65"/>
                    <a:pt x="49" y="67"/>
                    <a:pt x="48" y="69"/>
                  </a:cubicBezTo>
                  <a:cubicBezTo>
                    <a:pt x="53" y="77"/>
                    <a:pt x="60" y="85"/>
                    <a:pt x="66" y="93"/>
                  </a:cubicBezTo>
                  <a:cubicBezTo>
                    <a:pt x="67" y="94"/>
                    <a:pt x="69" y="96"/>
                    <a:pt x="69" y="97"/>
                  </a:cubicBezTo>
                  <a:close/>
                </a:path>
              </a:pathLst>
            </a:custGeom>
            <a:solidFill>
              <a:srgbClr val="8A5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9" name="Freeform 4067"/>
            <p:cNvSpPr/>
            <p:nvPr/>
          </p:nvSpPr>
          <p:spPr bwMode="auto">
            <a:xfrm>
              <a:off x="6887" y="942"/>
              <a:ext cx="39" cy="81"/>
            </a:xfrm>
            <a:custGeom>
              <a:avLst/>
              <a:gdLst>
                <a:gd name="T0" fmla="*/ 0 w 26"/>
                <a:gd name="T1" fmla="*/ 2 h 54"/>
                <a:gd name="T2" fmla="*/ 12 w 26"/>
                <a:gd name="T3" fmla="*/ 8 h 54"/>
                <a:gd name="T4" fmla="*/ 13 w 26"/>
                <a:gd name="T5" fmla="*/ 0 h 54"/>
                <a:gd name="T6" fmla="*/ 16 w 26"/>
                <a:gd name="T7" fmla="*/ 13 h 54"/>
                <a:gd name="T8" fmla="*/ 25 w 26"/>
                <a:gd name="T9" fmla="*/ 50 h 54"/>
                <a:gd name="T10" fmla="*/ 23 w 26"/>
                <a:gd name="T11" fmla="*/ 54 h 54"/>
                <a:gd name="T12" fmla="*/ 3 w 26"/>
                <a:gd name="T13" fmla="*/ 12 h 54"/>
                <a:gd name="T14" fmla="*/ 0 w 26"/>
                <a:gd name="T1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4">
                  <a:moveTo>
                    <a:pt x="0" y="2"/>
                  </a:moveTo>
                  <a:cubicBezTo>
                    <a:pt x="4" y="3"/>
                    <a:pt x="9" y="4"/>
                    <a:pt x="12" y="8"/>
                  </a:cubicBezTo>
                  <a:cubicBezTo>
                    <a:pt x="14" y="5"/>
                    <a:pt x="13" y="2"/>
                    <a:pt x="13" y="0"/>
                  </a:cubicBezTo>
                  <a:cubicBezTo>
                    <a:pt x="16" y="4"/>
                    <a:pt x="15" y="9"/>
                    <a:pt x="16" y="13"/>
                  </a:cubicBezTo>
                  <a:cubicBezTo>
                    <a:pt x="18" y="25"/>
                    <a:pt x="21" y="38"/>
                    <a:pt x="25" y="50"/>
                  </a:cubicBezTo>
                  <a:cubicBezTo>
                    <a:pt x="26" y="52"/>
                    <a:pt x="26" y="54"/>
                    <a:pt x="23" y="54"/>
                  </a:cubicBezTo>
                  <a:cubicBezTo>
                    <a:pt x="17" y="39"/>
                    <a:pt x="10" y="26"/>
                    <a:pt x="3" y="12"/>
                  </a:cubicBezTo>
                  <a:cubicBezTo>
                    <a:pt x="1" y="9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D6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0" name="Freeform 4068"/>
            <p:cNvSpPr/>
            <p:nvPr/>
          </p:nvSpPr>
          <p:spPr bwMode="auto">
            <a:xfrm>
              <a:off x="6856" y="936"/>
              <a:ext cx="42" cy="61"/>
            </a:xfrm>
            <a:custGeom>
              <a:avLst/>
              <a:gdLst>
                <a:gd name="T0" fmla="*/ 15 w 28"/>
                <a:gd name="T1" fmla="*/ 38 h 41"/>
                <a:gd name="T2" fmla="*/ 14 w 28"/>
                <a:gd name="T3" fmla="*/ 29 h 41"/>
                <a:gd name="T4" fmla="*/ 7 w 28"/>
                <a:gd name="T5" fmla="*/ 19 h 41"/>
                <a:gd name="T6" fmla="*/ 0 w 28"/>
                <a:gd name="T7" fmla="*/ 10 h 41"/>
                <a:gd name="T8" fmla="*/ 12 w 28"/>
                <a:gd name="T9" fmla="*/ 0 h 41"/>
                <a:gd name="T10" fmla="*/ 15 w 28"/>
                <a:gd name="T11" fmla="*/ 0 h 41"/>
                <a:gd name="T12" fmla="*/ 21 w 28"/>
                <a:gd name="T13" fmla="*/ 21 h 41"/>
                <a:gd name="T14" fmla="*/ 27 w 28"/>
                <a:gd name="T15" fmla="*/ 33 h 41"/>
                <a:gd name="T16" fmla="*/ 23 w 28"/>
                <a:gd name="T17" fmla="*/ 39 h 41"/>
                <a:gd name="T18" fmla="*/ 15 w 28"/>
                <a:gd name="T19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15" y="38"/>
                  </a:moveTo>
                  <a:cubicBezTo>
                    <a:pt x="15" y="35"/>
                    <a:pt x="14" y="32"/>
                    <a:pt x="14" y="29"/>
                  </a:cubicBezTo>
                  <a:cubicBezTo>
                    <a:pt x="13" y="25"/>
                    <a:pt x="11" y="22"/>
                    <a:pt x="7" y="19"/>
                  </a:cubicBezTo>
                  <a:cubicBezTo>
                    <a:pt x="4" y="17"/>
                    <a:pt x="1" y="14"/>
                    <a:pt x="0" y="10"/>
                  </a:cubicBezTo>
                  <a:cubicBezTo>
                    <a:pt x="0" y="1"/>
                    <a:pt x="9" y="4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8"/>
                    <a:pt x="19" y="14"/>
                    <a:pt x="21" y="21"/>
                  </a:cubicBezTo>
                  <a:cubicBezTo>
                    <a:pt x="23" y="25"/>
                    <a:pt x="26" y="28"/>
                    <a:pt x="27" y="33"/>
                  </a:cubicBezTo>
                  <a:cubicBezTo>
                    <a:pt x="28" y="36"/>
                    <a:pt x="25" y="37"/>
                    <a:pt x="23" y="39"/>
                  </a:cubicBezTo>
                  <a:cubicBezTo>
                    <a:pt x="20" y="41"/>
                    <a:pt x="18" y="41"/>
                    <a:pt x="15" y="38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1" name="Freeform 4069"/>
            <p:cNvSpPr/>
            <p:nvPr/>
          </p:nvSpPr>
          <p:spPr bwMode="auto">
            <a:xfrm>
              <a:off x="6886" y="985"/>
              <a:ext cx="49" cy="81"/>
            </a:xfrm>
            <a:custGeom>
              <a:avLst/>
              <a:gdLst>
                <a:gd name="T0" fmla="*/ 1 w 33"/>
                <a:gd name="T1" fmla="*/ 4 h 54"/>
                <a:gd name="T2" fmla="*/ 7 w 33"/>
                <a:gd name="T3" fmla="*/ 0 h 54"/>
                <a:gd name="T4" fmla="*/ 26 w 33"/>
                <a:gd name="T5" fmla="*/ 40 h 54"/>
                <a:gd name="T6" fmla="*/ 28 w 33"/>
                <a:gd name="T7" fmla="*/ 42 h 54"/>
                <a:gd name="T8" fmla="*/ 28 w 33"/>
                <a:gd name="T9" fmla="*/ 42 h 54"/>
                <a:gd name="T10" fmla="*/ 30 w 33"/>
                <a:gd name="T11" fmla="*/ 46 h 54"/>
                <a:gd name="T12" fmla="*/ 30 w 33"/>
                <a:gd name="T13" fmla="*/ 46 h 54"/>
                <a:gd name="T14" fmla="*/ 32 w 33"/>
                <a:gd name="T15" fmla="*/ 50 h 54"/>
                <a:gd name="T16" fmla="*/ 32 w 33"/>
                <a:gd name="T17" fmla="*/ 50 h 54"/>
                <a:gd name="T18" fmla="*/ 30 w 33"/>
                <a:gd name="T19" fmla="*/ 54 h 54"/>
                <a:gd name="T20" fmla="*/ 30 w 33"/>
                <a:gd name="T21" fmla="*/ 54 h 54"/>
                <a:gd name="T22" fmla="*/ 27 w 33"/>
                <a:gd name="T23" fmla="*/ 52 h 54"/>
                <a:gd name="T24" fmla="*/ 26 w 33"/>
                <a:gd name="T25" fmla="*/ 51 h 54"/>
                <a:gd name="T26" fmla="*/ 24 w 33"/>
                <a:gd name="T27" fmla="*/ 49 h 54"/>
                <a:gd name="T28" fmla="*/ 24 w 33"/>
                <a:gd name="T29" fmla="*/ 48 h 54"/>
                <a:gd name="T30" fmla="*/ 22 w 33"/>
                <a:gd name="T31" fmla="*/ 47 h 54"/>
                <a:gd name="T32" fmla="*/ 21 w 33"/>
                <a:gd name="T33" fmla="*/ 45 h 54"/>
                <a:gd name="T34" fmla="*/ 19 w 33"/>
                <a:gd name="T35" fmla="*/ 42 h 54"/>
                <a:gd name="T36" fmla="*/ 2 w 33"/>
                <a:gd name="T37" fmla="*/ 16 h 54"/>
                <a:gd name="T38" fmla="*/ 1 w 33"/>
                <a:gd name="T39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5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14" y="13"/>
                    <a:pt x="20" y="26"/>
                    <a:pt x="26" y="40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3"/>
                    <a:pt x="28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7"/>
                    <a:pt x="30" y="49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2"/>
                    <a:pt x="33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3"/>
                    <a:pt x="28" y="53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5" y="50"/>
                    <a:pt x="25" y="49"/>
                    <a:pt x="24" y="49"/>
                  </a:cubicBezTo>
                  <a:cubicBezTo>
                    <a:pt x="24" y="49"/>
                    <a:pt x="24" y="49"/>
                    <a:pt x="24" y="48"/>
                  </a:cubicBezTo>
                  <a:cubicBezTo>
                    <a:pt x="23" y="48"/>
                    <a:pt x="22" y="47"/>
                    <a:pt x="22" y="47"/>
                  </a:cubicBezTo>
                  <a:cubicBezTo>
                    <a:pt x="21" y="46"/>
                    <a:pt x="21" y="46"/>
                    <a:pt x="21" y="45"/>
                  </a:cubicBezTo>
                  <a:cubicBezTo>
                    <a:pt x="20" y="44"/>
                    <a:pt x="19" y="43"/>
                    <a:pt x="19" y="42"/>
                  </a:cubicBezTo>
                  <a:cubicBezTo>
                    <a:pt x="13" y="33"/>
                    <a:pt x="7" y="25"/>
                    <a:pt x="2" y="16"/>
                  </a:cubicBezTo>
                  <a:cubicBezTo>
                    <a:pt x="0" y="12"/>
                    <a:pt x="4" y="8"/>
                    <a:pt x="1" y="4"/>
                  </a:cubicBezTo>
                  <a:close/>
                </a:path>
              </a:pathLst>
            </a:custGeom>
            <a:solidFill>
              <a:srgbClr val="D29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2" name="Freeform 4070"/>
            <p:cNvSpPr/>
            <p:nvPr/>
          </p:nvSpPr>
          <p:spPr bwMode="auto">
            <a:xfrm>
              <a:off x="6883" y="1006"/>
              <a:ext cx="46" cy="62"/>
            </a:xfrm>
            <a:custGeom>
              <a:avLst/>
              <a:gdLst>
                <a:gd name="T0" fmla="*/ 7 w 31"/>
                <a:gd name="T1" fmla="*/ 1 h 41"/>
                <a:gd name="T2" fmla="*/ 24 w 31"/>
                <a:gd name="T3" fmla="*/ 28 h 41"/>
                <a:gd name="T4" fmla="*/ 26 w 31"/>
                <a:gd name="T5" fmla="*/ 30 h 41"/>
                <a:gd name="T6" fmla="*/ 26 w 31"/>
                <a:gd name="T7" fmla="*/ 32 h 41"/>
                <a:gd name="T8" fmla="*/ 28 w 31"/>
                <a:gd name="T9" fmla="*/ 34 h 41"/>
                <a:gd name="T10" fmla="*/ 28 w 31"/>
                <a:gd name="T11" fmla="*/ 34 h 41"/>
                <a:gd name="T12" fmla="*/ 30 w 31"/>
                <a:gd name="T13" fmla="*/ 36 h 41"/>
                <a:gd name="T14" fmla="*/ 30 w 31"/>
                <a:gd name="T15" fmla="*/ 38 h 41"/>
                <a:gd name="T16" fmla="*/ 30 w 31"/>
                <a:gd name="T17" fmla="*/ 39 h 41"/>
                <a:gd name="T18" fmla="*/ 30 w 31"/>
                <a:gd name="T19" fmla="*/ 39 h 41"/>
                <a:gd name="T20" fmla="*/ 24 w 31"/>
                <a:gd name="T21" fmla="*/ 36 h 41"/>
                <a:gd name="T22" fmla="*/ 23 w 31"/>
                <a:gd name="T23" fmla="*/ 36 h 41"/>
                <a:gd name="T24" fmla="*/ 21 w 31"/>
                <a:gd name="T25" fmla="*/ 34 h 41"/>
                <a:gd name="T26" fmla="*/ 20 w 31"/>
                <a:gd name="T27" fmla="*/ 33 h 41"/>
                <a:gd name="T28" fmla="*/ 17 w 31"/>
                <a:gd name="T29" fmla="*/ 30 h 41"/>
                <a:gd name="T30" fmla="*/ 0 w 31"/>
                <a:gd name="T31" fmla="*/ 4 h 41"/>
                <a:gd name="T32" fmla="*/ 7 w 31"/>
                <a:gd name="T3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7" y="1"/>
                  </a:moveTo>
                  <a:cubicBezTo>
                    <a:pt x="12" y="10"/>
                    <a:pt x="18" y="19"/>
                    <a:pt x="24" y="28"/>
                  </a:cubicBezTo>
                  <a:cubicBezTo>
                    <a:pt x="25" y="29"/>
                    <a:pt x="25" y="29"/>
                    <a:pt x="26" y="30"/>
                  </a:cubicBezTo>
                  <a:cubicBezTo>
                    <a:pt x="26" y="31"/>
                    <a:pt x="26" y="31"/>
                    <a:pt x="26" y="32"/>
                  </a:cubicBezTo>
                  <a:cubicBezTo>
                    <a:pt x="27" y="33"/>
                    <a:pt x="27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9" y="35"/>
                    <a:pt x="30" y="36"/>
                  </a:cubicBezTo>
                  <a:cubicBezTo>
                    <a:pt x="30" y="37"/>
                    <a:pt x="30" y="37"/>
                    <a:pt x="30" y="38"/>
                  </a:cubicBezTo>
                  <a:cubicBezTo>
                    <a:pt x="30" y="38"/>
                    <a:pt x="31" y="38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6" y="41"/>
                    <a:pt x="26" y="37"/>
                    <a:pt x="24" y="36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2" y="35"/>
                    <a:pt x="22" y="35"/>
                    <a:pt x="21" y="34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2"/>
                    <a:pt x="18" y="31"/>
                    <a:pt x="17" y="30"/>
                  </a:cubicBezTo>
                  <a:cubicBezTo>
                    <a:pt x="11" y="21"/>
                    <a:pt x="5" y="13"/>
                    <a:pt x="0" y="4"/>
                  </a:cubicBezTo>
                  <a:cubicBezTo>
                    <a:pt x="1" y="0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A37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3" name="Freeform 4071"/>
            <p:cNvSpPr/>
            <p:nvPr/>
          </p:nvSpPr>
          <p:spPr bwMode="auto">
            <a:xfrm>
              <a:off x="6931" y="1012"/>
              <a:ext cx="22" cy="59"/>
            </a:xfrm>
            <a:custGeom>
              <a:avLst/>
              <a:gdLst>
                <a:gd name="T0" fmla="*/ 11 w 15"/>
                <a:gd name="T1" fmla="*/ 18 h 39"/>
                <a:gd name="T2" fmla="*/ 15 w 15"/>
                <a:gd name="T3" fmla="*/ 32 h 39"/>
                <a:gd name="T4" fmla="*/ 12 w 15"/>
                <a:gd name="T5" fmla="*/ 39 h 39"/>
                <a:gd name="T6" fmla="*/ 0 w 15"/>
                <a:gd name="T7" fmla="*/ 0 h 39"/>
                <a:gd name="T8" fmla="*/ 7 w 15"/>
                <a:gd name="T9" fmla="*/ 15 h 39"/>
                <a:gd name="T10" fmla="*/ 11 w 15"/>
                <a:gd name="T11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9">
                  <a:moveTo>
                    <a:pt x="11" y="18"/>
                  </a:moveTo>
                  <a:cubicBezTo>
                    <a:pt x="12" y="23"/>
                    <a:pt x="15" y="27"/>
                    <a:pt x="15" y="32"/>
                  </a:cubicBezTo>
                  <a:cubicBezTo>
                    <a:pt x="15" y="34"/>
                    <a:pt x="14" y="37"/>
                    <a:pt x="12" y="39"/>
                  </a:cubicBezTo>
                  <a:cubicBezTo>
                    <a:pt x="8" y="34"/>
                    <a:pt x="3" y="18"/>
                    <a:pt x="0" y="0"/>
                  </a:cubicBezTo>
                  <a:cubicBezTo>
                    <a:pt x="4" y="6"/>
                    <a:pt x="5" y="11"/>
                    <a:pt x="7" y="15"/>
                  </a:cubicBezTo>
                  <a:cubicBezTo>
                    <a:pt x="7" y="17"/>
                    <a:pt x="8" y="20"/>
                    <a:pt x="11" y="18"/>
                  </a:cubicBezTo>
                  <a:close/>
                </a:path>
              </a:pathLst>
            </a:custGeom>
            <a:solidFill>
              <a:srgbClr val="A47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4" name="Freeform 4072"/>
            <p:cNvSpPr/>
            <p:nvPr/>
          </p:nvSpPr>
          <p:spPr bwMode="auto">
            <a:xfrm>
              <a:off x="6880" y="1011"/>
              <a:ext cx="39" cy="55"/>
            </a:xfrm>
            <a:custGeom>
              <a:avLst/>
              <a:gdLst>
                <a:gd name="T0" fmla="*/ 3 w 26"/>
                <a:gd name="T1" fmla="*/ 0 h 37"/>
                <a:gd name="T2" fmla="*/ 22 w 26"/>
                <a:gd name="T3" fmla="*/ 27 h 37"/>
                <a:gd name="T4" fmla="*/ 24 w 26"/>
                <a:gd name="T5" fmla="*/ 29 h 37"/>
                <a:gd name="T6" fmla="*/ 24 w 26"/>
                <a:gd name="T7" fmla="*/ 31 h 37"/>
                <a:gd name="T8" fmla="*/ 26 w 26"/>
                <a:gd name="T9" fmla="*/ 33 h 37"/>
                <a:gd name="T10" fmla="*/ 26 w 26"/>
                <a:gd name="T11" fmla="*/ 33 h 37"/>
                <a:gd name="T12" fmla="*/ 24 w 26"/>
                <a:gd name="T13" fmla="*/ 37 h 37"/>
                <a:gd name="T14" fmla="*/ 22 w 26"/>
                <a:gd name="T15" fmla="*/ 33 h 37"/>
                <a:gd name="T16" fmla="*/ 20 w 26"/>
                <a:gd name="T17" fmla="*/ 31 h 37"/>
                <a:gd name="T18" fmla="*/ 1 w 26"/>
                <a:gd name="T19" fmla="*/ 2 h 37"/>
                <a:gd name="T20" fmla="*/ 3 w 26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3" y="0"/>
                  </a:moveTo>
                  <a:cubicBezTo>
                    <a:pt x="9" y="9"/>
                    <a:pt x="16" y="18"/>
                    <a:pt x="22" y="27"/>
                  </a:cubicBezTo>
                  <a:cubicBezTo>
                    <a:pt x="23" y="28"/>
                    <a:pt x="23" y="28"/>
                    <a:pt x="24" y="29"/>
                  </a:cubicBezTo>
                  <a:cubicBezTo>
                    <a:pt x="24" y="30"/>
                    <a:pt x="24" y="30"/>
                    <a:pt x="24" y="31"/>
                  </a:cubicBezTo>
                  <a:cubicBezTo>
                    <a:pt x="25" y="32"/>
                    <a:pt x="25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5" y="36"/>
                    <a:pt x="24" y="37"/>
                  </a:cubicBezTo>
                  <a:cubicBezTo>
                    <a:pt x="23" y="35"/>
                    <a:pt x="23" y="34"/>
                    <a:pt x="22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3" y="22"/>
                    <a:pt x="6" y="12"/>
                    <a:pt x="1" y="2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C69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5" name="Freeform 4073"/>
            <p:cNvSpPr/>
            <p:nvPr/>
          </p:nvSpPr>
          <p:spPr bwMode="auto">
            <a:xfrm>
              <a:off x="6865" y="916"/>
              <a:ext cx="24" cy="20"/>
            </a:xfrm>
            <a:custGeom>
              <a:avLst/>
              <a:gdLst>
                <a:gd name="T0" fmla="*/ 9 w 16"/>
                <a:gd name="T1" fmla="*/ 13 h 13"/>
                <a:gd name="T2" fmla="*/ 7 w 16"/>
                <a:gd name="T3" fmla="*/ 13 h 13"/>
                <a:gd name="T4" fmla="*/ 6 w 16"/>
                <a:gd name="T5" fmla="*/ 13 h 13"/>
                <a:gd name="T6" fmla="*/ 3 w 16"/>
                <a:gd name="T7" fmla="*/ 12 h 13"/>
                <a:gd name="T8" fmla="*/ 6 w 16"/>
                <a:gd name="T9" fmla="*/ 0 h 13"/>
                <a:gd name="T10" fmla="*/ 6 w 16"/>
                <a:gd name="T11" fmla="*/ 0 h 13"/>
                <a:gd name="T12" fmla="*/ 13 w 16"/>
                <a:gd name="T13" fmla="*/ 11 h 13"/>
                <a:gd name="T14" fmla="*/ 9 w 1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13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4" y="12"/>
                    <a:pt x="3" y="12"/>
                  </a:cubicBezTo>
                  <a:cubicBezTo>
                    <a:pt x="0" y="7"/>
                    <a:pt x="4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5" y="1"/>
                    <a:pt x="16" y="3"/>
                    <a:pt x="13" y="11"/>
                  </a:cubicBezTo>
                  <a:cubicBezTo>
                    <a:pt x="12" y="12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9E7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6" name="Freeform 4074"/>
            <p:cNvSpPr/>
            <p:nvPr/>
          </p:nvSpPr>
          <p:spPr bwMode="auto">
            <a:xfrm>
              <a:off x="6902" y="903"/>
              <a:ext cx="17" cy="16"/>
            </a:xfrm>
            <a:custGeom>
              <a:avLst/>
              <a:gdLst>
                <a:gd name="T0" fmla="*/ 3 w 11"/>
                <a:gd name="T1" fmla="*/ 11 h 11"/>
                <a:gd name="T2" fmla="*/ 9 w 11"/>
                <a:gd name="T3" fmla="*/ 0 h 11"/>
                <a:gd name="T4" fmla="*/ 11 w 11"/>
                <a:gd name="T5" fmla="*/ 8 h 11"/>
                <a:gd name="T6" fmla="*/ 9 w 11"/>
                <a:gd name="T7" fmla="*/ 9 h 11"/>
                <a:gd name="T8" fmla="*/ 3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1"/>
                  </a:moveTo>
                  <a:cubicBezTo>
                    <a:pt x="0" y="3"/>
                    <a:pt x="1" y="1"/>
                    <a:pt x="9" y="0"/>
                  </a:cubicBezTo>
                  <a:cubicBezTo>
                    <a:pt x="11" y="2"/>
                    <a:pt x="11" y="5"/>
                    <a:pt x="11" y="8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7" y="10"/>
                    <a:pt x="5" y="10"/>
                    <a:pt x="3" y="11"/>
                  </a:cubicBezTo>
                  <a:close/>
                </a:path>
              </a:pathLst>
            </a:custGeom>
            <a:solidFill>
              <a:srgbClr val="99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7" name="Freeform 4075"/>
            <p:cNvSpPr/>
            <p:nvPr/>
          </p:nvSpPr>
          <p:spPr bwMode="auto">
            <a:xfrm>
              <a:off x="6931" y="1060"/>
              <a:ext cx="19" cy="35"/>
            </a:xfrm>
            <a:custGeom>
              <a:avLst/>
              <a:gdLst>
                <a:gd name="T0" fmla="*/ 0 w 13"/>
                <a:gd name="T1" fmla="*/ 4 h 23"/>
                <a:gd name="T2" fmla="*/ 2 w 13"/>
                <a:gd name="T3" fmla="*/ 0 h 23"/>
                <a:gd name="T4" fmla="*/ 13 w 13"/>
                <a:gd name="T5" fmla="*/ 23 h 23"/>
                <a:gd name="T6" fmla="*/ 13 w 13"/>
                <a:gd name="T7" fmla="*/ 23 h 23"/>
                <a:gd name="T8" fmla="*/ 0 w 13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6" y="7"/>
                    <a:pt x="12" y="14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8" y="17"/>
                    <a:pt x="3" y="11"/>
                    <a:pt x="0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8" name="Freeform 4076"/>
            <p:cNvSpPr/>
            <p:nvPr/>
          </p:nvSpPr>
          <p:spPr bwMode="auto">
            <a:xfrm>
              <a:off x="6922" y="1017"/>
              <a:ext cx="12" cy="25"/>
            </a:xfrm>
            <a:custGeom>
              <a:avLst/>
              <a:gdLst>
                <a:gd name="T0" fmla="*/ 0 w 8"/>
                <a:gd name="T1" fmla="*/ 4 h 17"/>
                <a:gd name="T2" fmla="*/ 2 w 8"/>
                <a:gd name="T3" fmla="*/ 0 h 17"/>
                <a:gd name="T4" fmla="*/ 8 w 8"/>
                <a:gd name="T5" fmla="*/ 17 h 17"/>
                <a:gd name="T6" fmla="*/ 0 w 8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5"/>
                    <a:pt x="6" y="10"/>
                    <a:pt x="8" y="17"/>
                  </a:cubicBezTo>
                  <a:cubicBezTo>
                    <a:pt x="2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C29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9" name="Freeform 4077"/>
            <p:cNvSpPr/>
            <p:nvPr/>
          </p:nvSpPr>
          <p:spPr bwMode="auto">
            <a:xfrm>
              <a:off x="6916" y="922"/>
              <a:ext cx="4" cy="15"/>
            </a:xfrm>
            <a:custGeom>
              <a:avLst/>
              <a:gdLst>
                <a:gd name="T0" fmla="*/ 0 w 3"/>
                <a:gd name="T1" fmla="*/ 0 h 10"/>
                <a:gd name="T2" fmla="*/ 2 w 3"/>
                <a:gd name="T3" fmla="*/ 10 h 10"/>
                <a:gd name="T4" fmla="*/ 0 w 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3" y="3"/>
                    <a:pt x="2" y="6"/>
                    <a:pt x="2" y="10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0" name="Freeform 4078"/>
            <p:cNvSpPr/>
            <p:nvPr/>
          </p:nvSpPr>
          <p:spPr bwMode="auto">
            <a:xfrm>
              <a:off x="6919" y="942"/>
              <a:ext cx="3" cy="12"/>
            </a:xfrm>
            <a:custGeom>
              <a:avLst/>
              <a:gdLst>
                <a:gd name="T0" fmla="*/ 0 w 2"/>
                <a:gd name="T1" fmla="*/ 0 h 8"/>
                <a:gd name="T2" fmla="*/ 2 w 2"/>
                <a:gd name="T3" fmla="*/ 8 h 8"/>
                <a:gd name="T4" fmla="*/ 0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5"/>
                    <a:pt x="2" y="8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1" name="Freeform 4079"/>
            <p:cNvSpPr/>
            <p:nvPr/>
          </p:nvSpPr>
          <p:spPr bwMode="auto">
            <a:xfrm>
              <a:off x="6931" y="1054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2" name="Freeform 4080"/>
            <p:cNvSpPr/>
            <p:nvPr/>
          </p:nvSpPr>
          <p:spPr bwMode="auto">
            <a:xfrm>
              <a:off x="6928" y="1048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3" name="Freeform 4081"/>
            <p:cNvSpPr/>
            <p:nvPr/>
          </p:nvSpPr>
          <p:spPr bwMode="auto">
            <a:xfrm>
              <a:off x="6950" y="1095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4" name="Freeform 4082"/>
            <p:cNvSpPr/>
            <p:nvPr/>
          </p:nvSpPr>
          <p:spPr bwMode="auto">
            <a:xfrm>
              <a:off x="6928" y="1063"/>
              <a:ext cx="3" cy="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5" name="Freeform 4083"/>
            <p:cNvSpPr/>
            <p:nvPr/>
          </p:nvSpPr>
          <p:spPr bwMode="auto">
            <a:xfrm>
              <a:off x="6925" y="1045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69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6" name="Freeform 4084"/>
            <p:cNvSpPr/>
            <p:nvPr/>
          </p:nvSpPr>
          <p:spPr bwMode="auto">
            <a:xfrm>
              <a:off x="6916" y="915"/>
              <a:ext cx="3" cy="4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D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7" name="Freeform 4085"/>
            <p:cNvSpPr/>
            <p:nvPr/>
          </p:nvSpPr>
          <p:spPr bwMode="auto">
            <a:xfrm>
              <a:off x="6835" y="901"/>
              <a:ext cx="40" cy="50"/>
            </a:xfrm>
            <a:custGeom>
              <a:avLst/>
              <a:gdLst>
                <a:gd name="T0" fmla="*/ 26 w 27"/>
                <a:gd name="T1" fmla="*/ 10 h 33"/>
                <a:gd name="T2" fmla="*/ 25 w 27"/>
                <a:gd name="T3" fmla="*/ 21 h 33"/>
                <a:gd name="T4" fmla="*/ 27 w 27"/>
                <a:gd name="T5" fmla="*/ 23 h 33"/>
                <a:gd name="T6" fmla="*/ 27 w 27"/>
                <a:gd name="T7" fmla="*/ 23 h 33"/>
                <a:gd name="T8" fmla="*/ 26 w 27"/>
                <a:gd name="T9" fmla="*/ 30 h 33"/>
                <a:gd name="T10" fmla="*/ 22 w 27"/>
                <a:gd name="T11" fmla="*/ 31 h 33"/>
                <a:gd name="T12" fmla="*/ 14 w 27"/>
                <a:gd name="T13" fmla="*/ 33 h 33"/>
                <a:gd name="T14" fmla="*/ 14 w 27"/>
                <a:gd name="T15" fmla="*/ 33 h 33"/>
                <a:gd name="T16" fmla="*/ 12 w 27"/>
                <a:gd name="T17" fmla="*/ 29 h 33"/>
                <a:gd name="T18" fmla="*/ 12 w 27"/>
                <a:gd name="T19" fmla="*/ 29 h 33"/>
                <a:gd name="T20" fmla="*/ 10 w 27"/>
                <a:gd name="T21" fmla="*/ 25 h 33"/>
                <a:gd name="T22" fmla="*/ 0 w 27"/>
                <a:gd name="T23" fmla="*/ 8 h 33"/>
                <a:gd name="T24" fmla="*/ 2 w 27"/>
                <a:gd name="T25" fmla="*/ 0 h 33"/>
                <a:gd name="T26" fmla="*/ 22 w 27"/>
                <a:gd name="T27" fmla="*/ 11 h 33"/>
                <a:gd name="T28" fmla="*/ 26 w 27"/>
                <a:gd name="T2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3">
                  <a:moveTo>
                    <a:pt x="26" y="10"/>
                  </a:moveTo>
                  <a:cubicBezTo>
                    <a:pt x="25" y="14"/>
                    <a:pt x="23" y="18"/>
                    <a:pt x="25" y="21"/>
                  </a:cubicBezTo>
                  <a:cubicBezTo>
                    <a:pt x="26" y="22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5"/>
                    <a:pt x="27" y="28"/>
                    <a:pt x="26" y="30"/>
                  </a:cubicBezTo>
                  <a:cubicBezTo>
                    <a:pt x="25" y="31"/>
                    <a:pt x="23" y="32"/>
                    <a:pt x="22" y="31"/>
                  </a:cubicBezTo>
                  <a:cubicBezTo>
                    <a:pt x="18" y="26"/>
                    <a:pt x="16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2"/>
                    <a:pt x="13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8"/>
                    <a:pt x="11" y="26"/>
                    <a:pt x="10" y="25"/>
                  </a:cubicBezTo>
                  <a:cubicBezTo>
                    <a:pt x="6" y="20"/>
                    <a:pt x="3" y="13"/>
                    <a:pt x="0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11" y="0"/>
                    <a:pt x="18" y="2"/>
                    <a:pt x="22" y="11"/>
                  </a:cubicBezTo>
                  <a:cubicBezTo>
                    <a:pt x="23" y="13"/>
                    <a:pt x="24" y="10"/>
                    <a:pt x="26" y="10"/>
                  </a:cubicBezTo>
                  <a:close/>
                </a:path>
              </a:pathLst>
            </a:custGeom>
            <a:solidFill>
              <a:srgbClr val="E3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8" name="Freeform 4086"/>
            <p:cNvSpPr/>
            <p:nvPr/>
          </p:nvSpPr>
          <p:spPr bwMode="auto">
            <a:xfrm>
              <a:off x="6785" y="1402"/>
              <a:ext cx="59" cy="30"/>
            </a:xfrm>
            <a:custGeom>
              <a:avLst/>
              <a:gdLst>
                <a:gd name="T0" fmla="*/ 8 w 39"/>
                <a:gd name="T1" fmla="*/ 20 h 20"/>
                <a:gd name="T2" fmla="*/ 6 w 39"/>
                <a:gd name="T3" fmla="*/ 12 h 20"/>
                <a:gd name="T4" fmla="*/ 22 w 39"/>
                <a:gd name="T5" fmla="*/ 4 h 20"/>
                <a:gd name="T6" fmla="*/ 27 w 39"/>
                <a:gd name="T7" fmla="*/ 2 h 20"/>
                <a:gd name="T8" fmla="*/ 27 w 39"/>
                <a:gd name="T9" fmla="*/ 2 h 20"/>
                <a:gd name="T10" fmla="*/ 31 w 39"/>
                <a:gd name="T11" fmla="*/ 0 h 20"/>
                <a:gd name="T12" fmla="*/ 31 w 39"/>
                <a:gd name="T13" fmla="*/ 0 h 20"/>
                <a:gd name="T14" fmla="*/ 39 w 39"/>
                <a:gd name="T15" fmla="*/ 2 h 20"/>
                <a:gd name="T16" fmla="*/ 16 w 39"/>
                <a:gd name="T17" fmla="*/ 18 h 20"/>
                <a:gd name="T18" fmla="*/ 12 w 39"/>
                <a:gd name="T19" fmla="*/ 19 h 20"/>
                <a:gd name="T20" fmla="*/ 8 w 39"/>
                <a:gd name="T2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0">
                  <a:moveTo>
                    <a:pt x="8" y="20"/>
                  </a:moveTo>
                  <a:cubicBezTo>
                    <a:pt x="0" y="19"/>
                    <a:pt x="7" y="15"/>
                    <a:pt x="6" y="12"/>
                  </a:cubicBezTo>
                  <a:cubicBezTo>
                    <a:pt x="12" y="10"/>
                    <a:pt x="17" y="7"/>
                    <a:pt x="22" y="4"/>
                  </a:cubicBezTo>
                  <a:cubicBezTo>
                    <a:pt x="23" y="2"/>
                    <a:pt x="26" y="4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30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2"/>
                    <a:pt x="36" y="2"/>
                    <a:pt x="39" y="2"/>
                  </a:cubicBezTo>
                  <a:cubicBezTo>
                    <a:pt x="34" y="11"/>
                    <a:pt x="24" y="14"/>
                    <a:pt x="16" y="18"/>
                  </a:cubicBezTo>
                  <a:cubicBezTo>
                    <a:pt x="15" y="19"/>
                    <a:pt x="13" y="18"/>
                    <a:pt x="12" y="19"/>
                  </a:cubicBezTo>
                  <a:cubicBezTo>
                    <a:pt x="11" y="19"/>
                    <a:pt x="10" y="20"/>
                    <a:pt x="8" y="20"/>
                  </a:cubicBezTo>
                  <a:close/>
                </a:path>
              </a:pathLst>
            </a:custGeom>
            <a:solidFill>
              <a:srgbClr val="F6D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9" name="Freeform 4087"/>
            <p:cNvSpPr/>
            <p:nvPr/>
          </p:nvSpPr>
          <p:spPr bwMode="auto">
            <a:xfrm>
              <a:off x="6803" y="1429"/>
              <a:ext cx="6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F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0" name="Freeform 4088"/>
            <p:cNvSpPr/>
            <p:nvPr/>
          </p:nvSpPr>
          <p:spPr bwMode="auto">
            <a:xfrm>
              <a:off x="6818" y="1405"/>
              <a:ext cx="8" cy="3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1" name="Freeform 4089"/>
            <p:cNvSpPr/>
            <p:nvPr/>
          </p:nvSpPr>
          <p:spPr bwMode="auto">
            <a:xfrm>
              <a:off x="6826" y="1402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8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2" name="Freeform 4090"/>
            <p:cNvSpPr/>
            <p:nvPr/>
          </p:nvSpPr>
          <p:spPr bwMode="auto">
            <a:xfrm>
              <a:off x="7259" y="3040"/>
              <a:ext cx="161" cy="141"/>
            </a:xfrm>
            <a:custGeom>
              <a:avLst/>
              <a:gdLst>
                <a:gd name="T0" fmla="*/ 1 w 107"/>
                <a:gd name="T1" fmla="*/ 10 h 94"/>
                <a:gd name="T2" fmla="*/ 11 w 107"/>
                <a:gd name="T3" fmla="*/ 5 h 94"/>
                <a:gd name="T4" fmla="*/ 23 w 107"/>
                <a:gd name="T5" fmla="*/ 3 h 94"/>
                <a:gd name="T6" fmla="*/ 54 w 107"/>
                <a:gd name="T7" fmla="*/ 16 h 94"/>
                <a:gd name="T8" fmla="*/ 74 w 107"/>
                <a:gd name="T9" fmla="*/ 45 h 94"/>
                <a:gd name="T10" fmla="*/ 95 w 107"/>
                <a:gd name="T11" fmla="*/ 60 h 94"/>
                <a:gd name="T12" fmla="*/ 106 w 107"/>
                <a:gd name="T13" fmla="*/ 73 h 94"/>
                <a:gd name="T14" fmla="*/ 105 w 107"/>
                <a:gd name="T15" fmla="*/ 85 h 94"/>
                <a:gd name="T16" fmla="*/ 103 w 107"/>
                <a:gd name="T17" fmla="*/ 85 h 94"/>
                <a:gd name="T18" fmla="*/ 89 w 107"/>
                <a:gd name="T19" fmla="*/ 92 h 94"/>
                <a:gd name="T20" fmla="*/ 74 w 107"/>
                <a:gd name="T21" fmla="*/ 90 h 94"/>
                <a:gd name="T22" fmla="*/ 64 w 107"/>
                <a:gd name="T23" fmla="*/ 86 h 94"/>
                <a:gd name="T24" fmla="*/ 52 w 107"/>
                <a:gd name="T25" fmla="*/ 77 h 94"/>
                <a:gd name="T26" fmla="*/ 34 w 107"/>
                <a:gd name="T27" fmla="*/ 68 h 94"/>
                <a:gd name="T28" fmla="*/ 31 w 107"/>
                <a:gd name="T29" fmla="*/ 63 h 94"/>
                <a:gd name="T30" fmla="*/ 22 w 107"/>
                <a:gd name="T31" fmla="*/ 36 h 94"/>
                <a:gd name="T32" fmla="*/ 25 w 107"/>
                <a:gd name="T33" fmla="*/ 32 h 94"/>
                <a:gd name="T34" fmla="*/ 30 w 107"/>
                <a:gd name="T35" fmla="*/ 31 h 94"/>
                <a:gd name="T36" fmla="*/ 37 w 107"/>
                <a:gd name="T37" fmla="*/ 25 h 94"/>
                <a:gd name="T38" fmla="*/ 32 w 107"/>
                <a:gd name="T39" fmla="*/ 18 h 94"/>
                <a:gd name="T40" fmla="*/ 24 w 107"/>
                <a:gd name="T41" fmla="*/ 16 h 94"/>
                <a:gd name="T42" fmla="*/ 9 w 107"/>
                <a:gd name="T43" fmla="*/ 16 h 94"/>
                <a:gd name="T44" fmla="*/ 1 w 107"/>
                <a:gd name="T45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" h="94">
                  <a:moveTo>
                    <a:pt x="1" y="10"/>
                  </a:moveTo>
                  <a:cubicBezTo>
                    <a:pt x="4" y="7"/>
                    <a:pt x="7" y="5"/>
                    <a:pt x="11" y="5"/>
                  </a:cubicBezTo>
                  <a:cubicBezTo>
                    <a:pt x="15" y="4"/>
                    <a:pt x="19" y="4"/>
                    <a:pt x="23" y="3"/>
                  </a:cubicBezTo>
                  <a:cubicBezTo>
                    <a:pt x="37" y="0"/>
                    <a:pt x="47" y="5"/>
                    <a:pt x="54" y="16"/>
                  </a:cubicBezTo>
                  <a:cubicBezTo>
                    <a:pt x="61" y="26"/>
                    <a:pt x="70" y="34"/>
                    <a:pt x="74" y="45"/>
                  </a:cubicBezTo>
                  <a:cubicBezTo>
                    <a:pt x="79" y="56"/>
                    <a:pt x="85" y="59"/>
                    <a:pt x="95" y="60"/>
                  </a:cubicBezTo>
                  <a:cubicBezTo>
                    <a:pt x="103" y="60"/>
                    <a:pt x="107" y="65"/>
                    <a:pt x="106" y="73"/>
                  </a:cubicBezTo>
                  <a:cubicBezTo>
                    <a:pt x="106" y="77"/>
                    <a:pt x="107" y="81"/>
                    <a:pt x="105" y="85"/>
                  </a:cubicBezTo>
                  <a:cubicBezTo>
                    <a:pt x="104" y="85"/>
                    <a:pt x="104" y="85"/>
                    <a:pt x="103" y="85"/>
                  </a:cubicBezTo>
                  <a:cubicBezTo>
                    <a:pt x="97" y="85"/>
                    <a:pt x="95" y="94"/>
                    <a:pt x="89" y="92"/>
                  </a:cubicBezTo>
                  <a:cubicBezTo>
                    <a:pt x="84" y="90"/>
                    <a:pt x="80" y="89"/>
                    <a:pt x="74" y="90"/>
                  </a:cubicBezTo>
                  <a:cubicBezTo>
                    <a:pt x="70" y="92"/>
                    <a:pt x="67" y="91"/>
                    <a:pt x="64" y="86"/>
                  </a:cubicBezTo>
                  <a:cubicBezTo>
                    <a:pt x="61" y="82"/>
                    <a:pt x="57" y="79"/>
                    <a:pt x="52" y="77"/>
                  </a:cubicBezTo>
                  <a:cubicBezTo>
                    <a:pt x="46" y="74"/>
                    <a:pt x="41" y="70"/>
                    <a:pt x="34" y="68"/>
                  </a:cubicBezTo>
                  <a:cubicBezTo>
                    <a:pt x="32" y="67"/>
                    <a:pt x="31" y="65"/>
                    <a:pt x="31" y="63"/>
                  </a:cubicBezTo>
                  <a:cubicBezTo>
                    <a:pt x="28" y="54"/>
                    <a:pt x="27" y="45"/>
                    <a:pt x="22" y="36"/>
                  </a:cubicBezTo>
                  <a:cubicBezTo>
                    <a:pt x="20" y="34"/>
                    <a:pt x="22" y="32"/>
                    <a:pt x="25" y="32"/>
                  </a:cubicBezTo>
                  <a:cubicBezTo>
                    <a:pt x="26" y="31"/>
                    <a:pt x="28" y="31"/>
                    <a:pt x="30" y="31"/>
                  </a:cubicBezTo>
                  <a:cubicBezTo>
                    <a:pt x="34" y="31"/>
                    <a:pt x="36" y="29"/>
                    <a:pt x="37" y="25"/>
                  </a:cubicBezTo>
                  <a:cubicBezTo>
                    <a:pt x="38" y="21"/>
                    <a:pt x="34" y="19"/>
                    <a:pt x="32" y="18"/>
                  </a:cubicBezTo>
                  <a:cubicBezTo>
                    <a:pt x="30" y="16"/>
                    <a:pt x="27" y="16"/>
                    <a:pt x="24" y="16"/>
                  </a:cubicBezTo>
                  <a:cubicBezTo>
                    <a:pt x="19" y="16"/>
                    <a:pt x="14" y="16"/>
                    <a:pt x="9" y="16"/>
                  </a:cubicBezTo>
                  <a:cubicBezTo>
                    <a:pt x="4" y="18"/>
                    <a:pt x="0" y="18"/>
                    <a:pt x="1" y="10"/>
                  </a:cubicBezTo>
                  <a:close/>
                </a:path>
              </a:pathLst>
            </a:custGeom>
            <a:solidFill>
              <a:srgbClr val="F7C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3" name="Freeform 4091"/>
            <p:cNvSpPr/>
            <p:nvPr/>
          </p:nvSpPr>
          <p:spPr bwMode="auto">
            <a:xfrm>
              <a:off x="7232" y="3055"/>
              <a:ext cx="89" cy="177"/>
            </a:xfrm>
            <a:custGeom>
              <a:avLst/>
              <a:gdLst>
                <a:gd name="T0" fmla="*/ 19 w 59"/>
                <a:gd name="T1" fmla="*/ 0 h 118"/>
                <a:gd name="T2" fmla="*/ 27 w 59"/>
                <a:gd name="T3" fmla="*/ 6 h 118"/>
                <a:gd name="T4" fmla="*/ 37 w 59"/>
                <a:gd name="T5" fmla="*/ 8 h 118"/>
                <a:gd name="T6" fmla="*/ 45 w 59"/>
                <a:gd name="T7" fmla="*/ 10 h 118"/>
                <a:gd name="T8" fmla="*/ 44 w 59"/>
                <a:gd name="T9" fmla="*/ 19 h 118"/>
                <a:gd name="T10" fmla="*/ 39 w 59"/>
                <a:gd name="T11" fmla="*/ 20 h 118"/>
                <a:gd name="T12" fmla="*/ 36 w 59"/>
                <a:gd name="T13" fmla="*/ 26 h 118"/>
                <a:gd name="T14" fmla="*/ 37 w 59"/>
                <a:gd name="T15" fmla="*/ 57 h 118"/>
                <a:gd name="T16" fmla="*/ 42 w 59"/>
                <a:gd name="T17" fmla="*/ 68 h 118"/>
                <a:gd name="T18" fmla="*/ 52 w 59"/>
                <a:gd name="T19" fmla="*/ 75 h 118"/>
                <a:gd name="T20" fmla="*/ 54 w 59"/>
                <a:gd name="T21" fmla="*/ 90 h 118"/>
                <a:gd name="T22" fmla="*/ 32 w 59"/>
                <a:gd name="T23" fmla="*/ 105 h 118"/>
                <a:gd name="T24" fmla="*/ 0 w 59"/>
                <a:gd name="T25" fmla="*/ 118 h 118"/>
                <a:gd name="T26" fmla="*/ 9 w 59"/>
                <a:gd name="T27" fmla="*/ 108 h 118"/>
                <a:gd name="T28" fmla="*/ 15 w 59"/>
                <a:gd name="T29" fmla="*/ 104 h 118"/>
                <a:gd name="T30" fmla="*/ 20 w 59"/>
                <a:gd name="T31" fmla="*/ 87 h 118"/>
                <a:gd name="T32" fmla="*/ 15 w 59"/>
                <a:gd name="T33" fmla="*/ 73 h 118"/>
                <a:gd name="T34" fmla="*/ 17 w 59"/>
                <a:gd name="T35" fmla="*/ 64 h 118"/>
                <a:gd name="T36" fmla="*/ 23 w 59"/>
                <a:gd name="T37" fmla="*/ 52 h 118"/>
                <a:gd name="T38" fmla="*/ 21 w 59"/>
                <a:gd name="T39" fmla="*/ 41 h 118"/>
                <a:gd name="T40" fmla="*/ 20 w 59"/>
                <a:gd name="T41" fmla="*/ 24 h 118"/>
                <a:gd name="T42" fmla="*/ 15 w 59"/>
                <a:gd name="T43" fmla="*/ 12 h 118"/>
                <a:gd name="T44" fmla="*/ 12 w 59"/>
                <a:gd name="T45" fmla="*/ 10 h 118"/>
                <a:gd name="T46" fmla="*/ 14 w 59"/>
                <a:gd name="T47" fmla="*/ 2 h 118"/>
                <a:gd name="T48" fmla="*/ 19 w 59"/>
                <a:gd name="T4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118">
                  <a:moveTo>
                    <a:pt x="19" y="0"/>
                  </a:moveTo>
                  <a:cubicBezTo>
                    <a:pt x="20" y="5"/>
                    <a:pt x="24" y="5"/>
                    <a:pt x="27" y="6"/>
                  </a:cubicBezTo>
                  <a:cubicBezTo>
                    <a:pt x="30" y="9"/>
                    <a:pt x="34" y="8"/>
                    <a:pt x="37" y="8"/>
                  </a:cubicBezTo>
                  <a:cubicBezTo>
                    <a:pt x="40" y="8"/>
                    <a:pt x="43" y="8"/>
                    <a:pt x="45" y="10"/>
                  </a:cubicBezTo>
                  <a:cubicBezTo>
                    <a:pt x="49" y="13"/>
                    <a:pt x="48" y="17"/>
                    <a:pt x="44" y="19"/>
                  </a:cubicBezTo>
                  <a:cubicBezTo>
                    <a:pt x="42" y="20"/>
                    <a:pt x="41" y="20"/>
                    <a:pt x="39" y="20"/>
                  </a:cubicBezTo>
                  <a:cubicBezTo>
                    <a:pt x="36" y="21"/>
                    <a:pt x="35" y="23"/>
                    <a:pt x="36" y="26"/>
                  </a:cubicBezTo>
                  <a:cubicBezTo>
                    <a:pt x="42" y="36"/>
                    <a:pt x="39" y="46"/>
                    <a:pt x="37" y="57"/>
                  </a:cubicBezTo>
                  <a:cubicBezTo>
                    <a:pt x="35" y="64"/>
                    <a:pt x="35" y="64"/>
                    <a:pt x="42" y="68"/>
                  </a:cubicBezTo>
                  <a:cubicBezTo>
                    <a:pt x="46" y="70"/>
                    <a:pt x="49" y="72"/>
                    <a:pt x="52" y="75"/>
                  </a:cubicBezTo>
                  <a:cubicBezTo>
                    <a:pt x="59" y="80"/>
                    <a:pt x="58" y="82"/>
                    <a:pt x="54" y="90"/>
                  </a:cubicBezTo>
                  <a:cubicBezTo>
                    <a:pt x="50" y="100"/>
                    <a:pt x="41" y="102"/>
                    <a:pt x="32" y="105"/>
                  </a:cubicBezTo>
                  <a:cubicBezTo>
                    <a:pt x="21" y="108"/>
                    <a:pt x="10" y="110"/>
                    <a:pt x="0" y="118"/>
                  </a:cubicBezTo>
                  <a:cubicBezTo>
                    <a:pt x="1" y="112"/>
                    <a:pt x="5" y="110"/>
                    <a:pt x="9" y="108"/>
                  </a:cubicBezTo>
                  <a:cubicBezTo>
                    <a:pt x="11" y="107"/>
                    <a:pt x="13" y="105"/>
                    <a:pt x="15" y="104"/>
                  </a:cubicBezTo>
                  <a:cubicBezTo>
                    <a:pt x="24" y="99"/>
                    <a:pt x="25" y="95"/>
                    <a:pt x="20" y="87"/>
                  </a:cubicBezTo>
                  <a:cubicBezTo>
                    <a:pt x="17" y="82"/>
                    <a:pt x="17" y="77"/>
                    <a:pt x="15" y="73"/>
                  </a:cubicBezTo>
                  <a:cubicBezTo>
                    <a:pt x="13" y="69"/>
                    <a:pt x="16" y="67"/>
                    <a:pt x="17" y="64"/>
                  </a:cubicBezTo>
                  <a:cubicBezTo>
                    <a:pt x="20" y="60"/>
                    <a:pt x="23" y="57"/>
                    <a:pt x="23" y="52"/>
                  </a:cubicBezTo>
                  <a:cubicBezTo>
                    <a:pt x="23" y="48"/>
                    <a:pt x="23" y="45"/>
                    <a:pt x="21" y="41"/>
                  </a:cubicBezTo>
                  <a:cubicBezTo>
                    <a:pt x="18" y="36"/>
                    <a:pt x="19" y="30"/>
                    <a:pt x="20" y="24"/>
                  </a:cubicBezTo>
                  <a:cubicBezTo>
                    <a:pt x="23" y="16"/>
                    <a:pt x="23" y="16"/>
                    <a:pt x="15" y="12"/>
                  </a:cubicBezTo>
                  <a:cubicBezTo>
                    <a:pt x="14" y="11"/>
                    <a:pt x="13" y="11"/>
                    <a:pt x="12" y="10"/>
                  </a:cubicBezTo>
                  <a:cubicBezTo>
                    <a:pt x="10" y="7"/>
                    <a:pt x="10" y="4"/>
                    <a:pt x="14" y="2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A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4" name="Freeform 4092"/>
            <p:cNvSpPr/>
            <p:nvPr/>
          </p:nvSpPr>
          <p:spPr bwMode="auto">
            <a:xfrm>
              <a:off x="7276" y="3034"/>
              <a:ext cx="147" cy="143"/>
            </a:xfrm>
            <a:custGeom>
              <a:avLst/>
              <a:gdLst>
                <a:gd name="T0" fmla="*/ 94 w 98"/>
                <a:gd name="T1" fmla="*/ 89 h 95"/>
                <a:gd name="T2" fmla="*/ 94 w 98"/>
                <a:gd name="T3" fmla="*/ 79 h 95"/>
                <a:gd name="T4" fmla="*/ 86 w 98"/>
                <a:gd name="T5" fmla="*/ 68 h 95"/>
                <a:gd name="T6" fmla="*/ 61 w 98"/>
                <a:gd name="T7" fmla="*/ 68 h 95"/>
                <a:gd name="T8" fmla="*/ 60 w 98"/>
                <a:gd name="T9" fmla="*/ 66 h 95"/>
                <a:gd name="T10" fmla="*/ 59 w 98"/>
                <a:gd name="T11" fmla="*/ 50 h 95"/>
                <a:gd name="T12" fmla="*/ 41 w 98"/>
                <a:gd name="T13" fmla="*/ 23 h 95"/>
                <a:gd name="T14" fmla="*/ 16 w 98"/>
                <a:gd name="T15" fmla="*/ 10 h 95"/>
                <a:gd name="T16" fmla="*/ 0 w 98"/>
                <a:gd name="T17" fmla="*/ 9 h 95"/>
                <a:gd name="T18" fmla="*/ 34 w 98"/>
                <a:gd name="T19" fmla="*/ 1 h 95"/>
                <a:gd name="T20" fmla="*/ 50 w 98"/>
                <a:gd name="T21" fmla="*/ 10 h 95"/>
                <a:gd name="T22" fmla="*/ 61 w 98"/>
                <a:gd name="T23" fmla="*/ 21 h 95"/>
                <a:gd name="T24" fmla="*/ 67 w 98"/>
                <a:gd name="T25" fmla="*/ 20 h 95"/>
                <a:gd name="T26" fmla="*/ 69 w 98"/>
                <a:gd name="T27" fmla="*/ 24 h 95"/>
                <a:gd name="T28" fmla="*/ 75 w 98"/>
                <a:gd name="T29" fmla="*/ 44 h 95"/>
                <a:gd name="T30" fmla="*/ 80 w 98"/>
                <a:gd name="T31" fmla="*/ 50 h 95"/>
                <a:gd name="T32" fmla="*/ 96 w 98"/>
                <a:gd name="T33" fmla="*/ 70 h 95"/>
                <a:gd name="T34" fmla="*/ 94 w 98"/>
                <a:gd name="T35" fmla="*/ 95 h 95"/>
                <a:gd name="T36" fmla="*/ 94 w 98"/>
                <a:gd name="T37" fmla="*/ 8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95">
                  <a:moveTo>
                    <a:pt x="94" y="89"/>
                  </a:moveTo>
                  <a:cubicBezTo>
                    <a:pt x="94" y="86"/>
                    <a:pt x="94" y="82"/>
                    <a:pt x="94" y="79"/>
                  </a:cubicBezTo>
                  <a:cubicBezTo>
                    <a:pt x="94" y="72"/>
                    <a:pt x="92" y="70"/>
                    <a:pt x="86" y="68"/>
                  </a:cubicBezTo>
                  <a:cubicBezTo>
                    <a:pt x="77" y="65"/>
                    <a:pt x="69" y="66"/>
                    <a:pt x="61" y="68"/>
                  </a:cubicBezTo>
                  <a:cubicBezTo>
                    <a:pt x="60" y="67"/>
                    <a:pt x="60" y="66"/>
                    <a:pt x="60" y="66"/>
                  </a:cubicBezTo>
                  <a:cubicBezTo>
                    <a:pt x="65" y="58"/>
                    <a:pt x="64" y="58"/>
                    <a:pt x="59" y="50"/>
                  </a:cubicBezTo>
                  <a:cubicBezTo>
                    <a:pt x="54" y="41"/>
                    <a:pt x="45" y="34"/>
                    <a:pt x="41" y="23"/>
                  </a:cubicBezTo>
                  <a:cubicBezTo>
                    <a:pt x="37" y="15"/>
                    <a:pt x="25" y="9"/>
                    <a:pt x="16" y="10"/>
                  </a:cubicBezTo>
                  <a:cubicBezTo>
                    <a:pt x="10" y="11"/>
                    <a:pt x="5" y="12"/>
                    <a:pt x="0" y="9"/>
                  </a:cubicBezTo>
                  <a:cubicBezTo>
                    <a:pt x="10" y="1"/>
                    <a:pt x="22" y="0"/>
                    <a:pt x="34" y="1"/>
                  </a:cubicBezTo>
                  <a:cubicBezTo>
                    <a:pt x="40" y="2"/>
                    <a:pt x="46" y="5"/>
                    <a:pt x="50" y="10"/>
                  </a:cubicBezTo>
                  <a:cubicBezTo>
                    <a:pt x="54" y="14"/>
                    <a:pt x="58" y="18"/>
                    <a:pt x="61" y="21"/>
                  </a:cubicBezTo>
                  <a:cubicBezTo>
                    <a:pt x="64" y="24"/>
                    <a:pt x="66" y="24"/>
                    <a:pt x="67" y="20"/>
                  </a:cubicBezTo>
                  <a:cubicBezTo>
                    <a:pt x="69" y="21"/>
                    <a:pt x="69" y="22"/>
                    <a:pt x="69" y="24"/>
                  </a:cubicBezTo>
                  <a:cubicBezTo>
                    <a:pt x="72" y="30"/>
                    <a:pt x="75" y="37"/>
                    <a:pt x="75" y="44"/>
                  </a:cubicBezTo>
                  <a:cubicBezTo>
                    <a:pt x="75" y="47"/>
                    <a:pt x="77" y="49"/>
                    <a:pt x="80" y="50"/>
                  </a:cubicBezTo>
                  <a:cubicBezTo>
                    <a:pt x="92" y="52"/>
                    <a:pt x="95" y="60"/>
                    <a:pt x="96" y="70"/>
                  </a:cubicBezTo>
                  <a:cubicBezTo>
                    <a:pt x="96" y="78"/>
                    <a:pt x="98" y="87"/>
                    <a:pt x="94" y="95"/>
                  </a:cubicBezTo>
                  <a:cubicBezTo>
                    <a:pt x="94" y="93"/>
                    <a:pt x="94" y="91"/>
                    <a:pt x="94" y="89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5" name="Freeform 4093"/>
            <p:cNvSpPr/>
            <p:nvPr/>
          </p:nvSpPr>
          <p:spPr bwMode="auto">
            <a:xfrm>
              <a:off x="7414" y="3220"/>
              <a:ext cx="6" cy="2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1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6" name="Freeform 4094"/>
            <p:cNvSpPr/>
            <p:nvPr/>
          </p:nvSpPr>
          <p:spPr bwMode="auto">
            <a:xfrm>
              <a:off x="7585" y="1149"/>
              <a:ext cx="57" cy="61"/>
            </a:xfrm>
            <a:custGeom>
              <a:avLst/>
              <a:gdLst>
                <a:gd name="T0" fmla="*/ 11 w 38"/>
                <a:gd name="T1" fmla="*/ 41 h 41"/>
                <a:gd name="T2" fmla="*/ 3 w 38"/>
                <a:gd name="T3" fmla="*/ 31 h 41"/>
                <a:gd name="T4" fmla="*/ 6 w 38"/>
                <a:gd name="T5" fmla="*/ 25 h 41"/>
                <a:gd name="T6" fmla="*/ 25 w 38"/>
                <a:gd name="T7" fmla="*/ 4 h 41"/>
                <a:gd name="T8" fmla="*/ 31 w 38"/>
                <a:gd name="T9" fmla="*/ 2 h 41"/>
                <a:gd name="T10" fmla="*/ 37 w 38"/>
                <a:gd name="T11" fmla="*/ 7 h 41"/>
                <a:gd name="T12" fmla="*/ 38 w 38"/>
                <a:gd name="T13" fmla="*/ 21 h 41"/>
                <a:gd name="T14" fmla="*/ 35 w 38"/>
                <a:gd name="T15" fmla="*/ 30 h 41"/>
                <a:gd name="T16" fmla="*/ 11 w 38"/>
                <a:gd name="T1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41">
                  <a:moveTo>
                    <a:pt x="11" y="41"/>
                  </a:moveTo>
                  <a:cubicBezTo>
                    <a:pt x="3" y="41"/>
                    <a:pt x="0" y="37"/>
                    <a:pt x="3" y="31"/>
                  </a:cubicBezTo>
                  <a:cubicBezTo>
                    <a:pt x="3" y="29"/>
                    <a:pt x="4" y="27"/>
                    <a:pt x="6" y="25"/>
                  </a:cubicBezTo>
                  <a:cubicBezTo>
                    <a:pt x="12" y="18"/>
                    <a:pt x="17" y="10"/>
                    <a:pt x="25" y="4"/>
                  </a:cubicBezTo>
                  <a:cubicBezTo>
                    <a:pt x="27" y="3"/>
                    <a:pt x="29" y="3"/>
                    <a:pt x="31" y="2"/>
                  </a:cubicBezTo>
                  <a:cubicBezTo>
                    <a:pt x="36" y="0"/>
                    <a:pt x="38" y="2"/>
                    <a:pt x="37" y="7"/>
                  </a:cubicBezTo>
                  <a:cubicBezTo>
                    <a:pt x="36" y="12"/>
                    <a:pt x="37" y="17"/>
                    <a:pt x="38" y="21"/>
                  </a:cubicBezTo>
                  <a:cubicBezTo>
                    <a:pt x="38" y="25"/>
                    <a:pt x="38" y="28"/>
                    <a:pt x="35" y="30"/>
                  </a:cubicBezTo>
                  <a:cubicBezTo>
                    <a:pt x="27" y="35"/>
                    <a:pt x="18" y="38"/>
                    <a:pt x="11" y="41"/>
                  </a:cubicBezTo>
                  <a:close/>
                </a:path>
              </a:pathLst>
            </a:custGeom>
            <a:solidFill>
              <a:srgbClr val="BE6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7" name="Freeform 4095"/>
            <p:cNvSpPr/>
            <p:nvPr/>
          </p:nvSpPr>
          <p:spPr bwMode="auto">
            <a:xfrm>
              <a:off x="6803" y="1867"/>
              <a:ext cx="11" cy="29"/>
            </a:xfrm>
            <a:custGeom>
              <a:avLst/>
              <a:gdLst>
                <a:gd name="T0" fmla="*/ 0 w 7"/>
                <a:gd name="T1" fmla="*/ 3 h 19"/>
                <a:gd name="T2" fmla="*/ 2 w 7"/>
                <a:gd name="T3" fmla="*/ 0 h 19"/>
                <a:gd name="T4" fmla="*/ 6 w 7"/>
                <a:gd name="T5" fmla="*/ 19 h 19"/>
                <a:gd name="T6" fmla="*/ 0 w 7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5" y="6"/>
                    <a:pt x="7" y="12"/>
                    <a:pt x="6" y="19"/>
                  </a:cubicBezTo>
                  <a:cubicBezTo>
                    <a:pt x="3" y="14"/>
                    <a:pt x="4" y="8"/>
                    <a:pt x="0" y="3"/>
                  </a:cubicBezTo>
                  <a:close/>
                </a:path>
              </a:pathLst>
            </a:custGeom>
            <a:solidFill>
              <a:srgbClr val="EA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8" name="Freeform 4096"/>
            <p:cNvSpPr/>
            <p:nvPr/>
          </p:nvSpPr>
          <p:spPr bwMode="auto">
            <a:xfrm>
              <a:off x="7117" y="268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B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9" name="Freeform 4097"/>
            <p:cNvSpPr/>
            <p:nvPr/>
          </p:nvSpPr>
          <p:spPr bwMode="auto">
            <a:xfrm>
              <a:off x="7106" y="267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0" name="Freeform 4098"/>
            <p:cNvSpPr/>
            <p:nvPr/>
          </p:nvSpPr>
          <p:spPr bwMode="auto">
            <a:xfrm>
              <a:off x="7103" y="267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1" name="Freeform 4099"/>
            <p:cNvSpPr/>
            <p:nvPr/>
          </p:nvSpPr>
          <p:spPr bwMode="auto">
            <a:xfrm>
              <a:off x="7151" y="2758"/>
              <a:ext cx="120" cy="183"/>
            </a:xfrm>
            <a:custGeom>
              <a:avLst/>
              <a:gdLst>
                <a:gd name="T0" fmla="*/ 4 w 80"/>
                <a:gd name="T1" fmla="*/ 64 h 122"/>
                <a:gd name="T2" fmla="*/ 5 w 80"/>
                <a:gd name="T3" fmla="*/ 61 h 122"/>
                <a:gd name="T4" fmla="*/ 2 w 80"/>
                <a:gd name="T5" fmla="*/ 56 h 122"/>
                <a:gd name="T6" fmla="*/ 5 w 80"/>
                <a:gd name="T7" fmla="*/ 51 h 122"/>
                <a:gd name="T8" fmla="*/ 3 w 80"/>
                <a:gd name="T9" fmla="*/ 35 h 122"/>
                <a:gd name="T10" fmla="*/ 0 w 80"/>
                <a:gd name="T11" fmla="*/ 32 h 122"/>
                <a:gd name="T12" fmla="*/ 11 w 80"/>
                <a:gd name="T13" fmla="*/ 16 h 122"/>
                <a:gd name="T14" fmla="*/ 14 w 80"/>
                <a:gd name="T15" fmla="*/ 6 h 122"/>
                <a:gd name="T16" fmla="*/ 14 w 80"/>
                <a:gd name="T17" fmla="*/ 4 h 122"/>
                <a:gd name="T18" fmla="*/ 13 w 80"/>
                <a:gd name="T19" fmla="*/ 3 h 122"/>
                <a:gd name="T20" fmla="*/ 13 w 80"/>
                <a:gd name="T21" fmla="*/ 3 h 122"/>
                <a:gd name="T22" fmla="*/ 14 w 80"/>
                <a:gd name="T23" fmla="*/ 3 h 122"/>
                <a:gd name="T24" fmla="*/ 37 w 80"/>
                <a:gd name="T25" fmla="*/ 3 h 122"/>
                <a:gd name="T26" fmla="*/ 54 w 80"/>
                <a:gd name="T27" fmla="*/ 18 h 122"/>
                <a:gd name="T28" fmla="*/ 51 w 80"/>
                <a:gd name="T29" fmla="*/ 29 h 122"/>
                <a:gd name="T30" fmla="*/ 48 w 80"/>
                <a:gd name="T31" fmla="*/ 30 h 122"/>
                <a:gd name="T32" fmla="*/ 38 w 80"/>
                <a:gd name="T33" fmla="*/ 27 h 122"/>
                <a:gd name="T34" fmla="*/ 24 w 80"/>
                <a:gd name="T35" fmla="*/ 35 h 122"/>
                <a:gd name="T36" fmla="*/ 27 w 80"/>
                <a:gd name="T37" fmla="*/ 43 h 122"/>
                <a:gd name="T38" fmla="*/ 36 w 80"/>
                <a:gd name="T39" fmla="*/ 49 h 122"/>
                <a:gd name="T40" fmla="*/ 39 w 80"/>
                <a:gd name="T41" fmla="*/ 58 h 122"/>
                <a:gd name="T42" fmla="*/ 65 w 80"/>
                <a:gd name="T43" fmla="*/ 58 h 122"/>
                <a:gd name="T44" fmla="*/ 68 w 80"/>
                <a:gd name="T45" fmla="*/ 57 h 122"/>
                <a:gd name="T46" fmla="*/ 70 w 80"/>
                <a:gd name="T47" fmla="*/ 56 h 122"/>
                <a:gd name="T48" fmla="*/ 78 w 80"/>
                <a:gd name="T49" fmla="*/ 62 h 122"/>
                <a:gd name="T50" fmla="*/ 76 w 80"/>
                <a:gd name="T51" fmla="*/ 76 h 122"/>
                <a:gd name="T52" fmla="*/ 75 w 80"/>
                <a:gd name="T53" fmla="*/ 79 h 122"/>
                <a:gd name="T54" fmla="*/ 75 w 80"/>
                <a:gd name="T55" fmla="*/ 81 h 122"/>
                <a:gd name="T56" fmla="*/ 68 w 80"/>
                <a:gd name="T57" fmla="*/ 95 h 122"/>
                <a:gd name="T58" fmla="*/ 72 w 80"/>
                <a:gd name="T59" fmla="*/ 105 h 122"/>
                <a:gd name="T60" fmla="*/ 72 w 80"/>
                <a:gd name="T61" fmla="*/ 108 h 122"/>
                <a:gd name="T62" fmla="*/ 64 w 80"/>
                <a:gd name="T63" fmla="*/ 122 h 122"/>
                <a:gd name="T64" fmla="*/ 60 w 80"/>
                <a:gd name="T65" fmla="*/ 118 h 122"/>
                <a:gd name="T66" fmla="*/ 59 w 80"/>
                <a:gd name="T67" fmla="*/ 113 h 122"/>
                <a:gd name="T68" fmla="*/ 59 w 80"/>
                <a:gd name="T69" fmla="*/ 109 h 122"/>
                <a:gd name="T70" fmla="*/ 56 w 80"/>
                <a:gd name="T71" fmla="*/ 107 h 122"/>
                <a:gd name="T72" fmla="*/ 49 w 80"/>
                <a:gd name="T73" fmla="*/ 98 h 122"/>
                <a:gd name="T74" fmla="*/ 48 w 80"/>
                <a:gd name="T75" fmla="*/ 95 h 122"/>
                <a:gd name="T76" fmla="*/ 47 w 80"/>
                <a:gd name="T77" fmla="*/ 92 h 122"/>
                <a:gd name="T78" fmla="*/ 43 w 80"/>
                <a:gd name="T79" fmla="*/ 81 h 122"/>
                <a:gd name="T80" fmla="*/ 27 w 80"/>
                <a:gd name="T81" fmla="*/ 85 h 122"/>
                <a:gd name="T82" fmla="*/ 20 w 80"/>
                <a:gd name="T83" fmla="*/ 73 h 122"/>
                <a:gd name="T84" fmla="*/ 5 w 80"/>
                <a:gd name="T85" fmla="*/ 65 h 122"/>
                <a:gd name="T86" fmla="*/ 4 w 80"/>
                <a:gd name="T87" fmla="*/ 6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22">
                  <a:moveTo>
                    <a:pt x="4" y="64"/>
                  </a:moveTo>
                  <a:cubicBezTo>
                    <a:pt x="5" y="63"/>
                    <a:pt x="5" y="62"/>
                    <a:pt x="5" y="61"/>
                  </a:cubicBezTo>
                  <a:cubicBezTo>
                    <a:pt x="8" y="57"/>
                    <a:pt x="6" y="56"/>
                    <a:pt x="2" y="56"/>
                  </a:cubicBezTo>
                  <a:cubicBezTo>
                    <a:pt x="2" y="54"/>
                    <a:pt x="3" y="53"/>
                    <a:pt x="5" y="51"/>
                  </a:cubicBezTo>
                  <a:cubicBezTo>
                    <a:pt x="13" y="45"/>
                    <a:pt x="12" y="40"/>
                    <a:pt x="3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1" y="25"/>
                    <a:pt x="10" y="23"/>
                    <a:pt x="11" y="16"/>
                  </a:cubicBezTo>
                  <a:cubicBezTo>
                    <a:pt x="11" y="13"/>
                    <a:pt x="14" y="10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2" y="0"/>
                    <a:pt x="29" y="4"/>
                    <a:pt x="37" y="3"/>
                  </a:cubicBezTo>
                  <a:cubicBezTo>
                    <a:pt x="45" y="5"/>
                    <a:pt x="50" y="12"/>
                    <a:pt x="54" y="18"/>
                  </a:cubicBezTo>
                  <a:cubicBezTo>
                    <a:pt x="57" y="22"/>
                    <a:pt x="57" y="26"/>
                    <a:pt x="51" y="29"/>
                  </a:cubicBezTo>
                  <a:cubicBezTo>
                    <a:pt x="50" y="29"/>
                    <a:pt x="49" y="30"/>
                    <a:pt x="48" y="30"/>
                  </a:cubicBezTo>
                  <a:cubicBezTo>
                    <a:pt x="45" y="31"/>
                    <a:pt x="42" y="27"/>
                    <a:pt x="38" y="27"/>
                  </a:cubicBezTo>
                  <a:cubicBezTo>
                    <a:pt x="33" y="29"/>
                    <a:pt x="28" y="31"/>
                    <a:pt x="24" y="35"/>
                  </a:cubicBezTo>
                  <a:cubicBezTo>
                    <a:pt x="21" y="40"/>
                    <a:pt x="24" y="42"/>
                    <a:pt x="27" y="43"/>
                  </a:cubicBezTo>
                  <a:cubicBezTo>
                    <a:pt x="31" y="44"/>
                    <a:pt x="33" y="46"/>
                    <a:pt x="36" y="49"/>
                  </a:cubicBezTo>
                  <a:cubicBezTo>
                    <a:pt x="38" y="52"/>
                    <a:pt x="35" y="58"/>
                    <a:pt x="39" y="58"/>
                  </a:cubicBezTo>
                  <a:cubicBezTo>
                    <a:pt x="48" y="56"/>
                    <a:pt x="56" y="67"/>
                    <a:pt x="65" y="58"/>
                  </a:cubicBezTo>
                  <a:cubicBezTo>
                    <a:pt x="66" y="57"/>
                    <a:pt x="67" y="57"/>
                    <a:pt x="68" y="57"/>
                  </a:cubicBezTo>
                  <a:cubicBezTo>
                    <a:pt x="69" y="56"/>
                    <a:pt x="69" y="56"/>
                    <a:pt x="70" y="56"/>
                  </a:cubicBezTo>
                  <a:cubicBezTo>
                    <a:pt x="74" y="57"/>
                    <a:pt x="77" y="59"/>
                    <a:pt x="78" y="62"/>
                  </a:cubicBezTo>
                  <a:cubicBezTo>
                    <a:pt x="80" y="67"/>
                    <a:pt x="72" y="70"/>
                    <a:pt x="76" y="76"/>
                  </a:cubicBezTo>
                  <a:cubicBezTo>
                    <a:pt x="76" y="77"/>
                    <a:pt x="76" y="78"/>
                    <a:pt x="75" y="79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3" y="87"/>
                    <a:pt x="64" y="88"/>
                    <a:pt x="68" y="95"/>
                  </a:cubicBezTo>
                  <a:cubicBezTo>
                    <a:pt x="69" y="99"/>
                    <a:pt x="70" y="102"/>
                    <a:pt x="72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1" y="114"/>
                    <a:pt x="70" y="119"/>
                    <a:pt x="64" y="122"/>
                  </a:cubicBezTo>
                  <a:cubicBezTo>
                    <a:pt x="62" y="122"/>
                    <a:pt x="61" y="120"/>
                    <a:pt x="60" y="118"/>
                  </a:cubicBezTo>
                  <a:cubicBezTo>
                    <a:pt x="59" y="117"/>
                    <a:pt x="59" y="115"/>
                    <a:pt x="59" y="113"/>
                  </a:cubicBezTo>
                  <a:cubicBezTo>
                    <a:pt x="59" y="112"/>
                    <a:pt x="60" y="110"/>
                    <a:pt x="59" y="109"/>
                  </a:cubicBezTo>
                  <a:cubicBezTo>
                    <a:pt x="58" y="108"/>
                    <a:pt x="57" y="107"/>
                    <a:pt x="56" y="107"/>
                  </a:cubicBezTo>
                  <a:cubicBezTo>
                    <a:pt x="53" y="104"/>
                    <a:pt x="51" y="102"/>
                    <a:pt x="49" y="98"/>
                  </a:cubicBezTo>
                  <a:cubicBezTo>
                    <a:pt x="48" y="97"/>
                    <a:pt x="48" y="96"/>
                    <a:pt x="48" y="95"/>
                  </a:cubicBezTo>
                  <a:cubicBezTo>
                    <a:pt x="47" y="94"/>
                    <a:pt x="47" y="93"/>
                    <a:pt x="47" y="92"/>
                  </a:cubicBezTo>
                  <a:cubicBezTo>
                    <a:pt x="45" y="89"/>
                    <a:pt x="45" y="84"/>
                    <a:pt x="43" y="81"/>
                  </a:cubicBezTo>
                  <a:cubicBezTo>
                    <a:pt x="39" y="92"/>
                    <a:pt x="35" y="93"/>
                    <a:pt x="27" y="85"/>
                  </a:cubicBezTo>
                  <a:cubicBezTo>
                    <a:pt x="23" y="82"/>
                    <a:pt x="21" y="78"/>
                    <a:pt x="20" y="73"/>
                  </a:cubicBezTo>
                  <a:cubicBezTo>
                    <a:pt x="17" y="63"/>
                    <a:pt x="17" y="63"/>
                    <a:pt x="5" y="65"/>
                  </a:cubicBezTo>
                  <a:cubicBezTo>
                    <a:pt x="5" y="64"/>
                    <a:pt x="5" y="64"/>
                    <a:pt x="4" y="64"/>
                  </a:cubicBezTo>
                  <a:close/>
                </a:path>
              </a:pathLst>
            </a:custGeom>
            <a:solidFill>
              <a:srgbClr val="EE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2" name="Freeform 4100"/>
            <p:cNvSpPr/>
            <p:nvPr/>
          </p:nvSpPr>
          <p:spPr bwMode="auto">
            <a:xfrm>
              <a:off x="7094" y="2767"/>
              <a:ext cx="81" cy="84"/>
            </a:xfrm>
            <a:custGeom>
              <a:avLst/>
              <a:gdLst>
                <a:gd name="T0" fmla="*/ 52 w 54"/>
                <a:gd name="T1" fmla="*/ 0 h 56"/>
                <a:gd name="T2" fmla="*/ 52 w 54"/>
                <a:gd name="T3" fmla="*/ 7 h 56"/>
                <a:gd name="T4" fmla="*/ 51 w 54"/>
                <a:gd name="T5" fmla="*/ 13 h 56"/>
                <a:gd name="T6" fmla="*/ 40 w 54"/>
                <a:gd name="T7" fmla="*/ 24 h 56"/>
                <a:gd name="T8" fmla="*/ 39 w 54"/>
                <a:gd name="T9" fmla="*/ 25 h 56"/>
                <a:gd name="T10" fmla="*/ 39 w 54"/>
                <a:gd name="T11" fmla="*/ 29 h 56"/>
                <a:gd name="T12" fmla="*/ 35 w 54"/>
                <a:gd name="T13" fmla="*/ 50 h 56"/>
                <a:gd name="T14" fmla="*/ 33 w 54"/>
                <a:gd name="T15" fmla="*/ 54 h 56"/>
                <a:gd name="T16" fmla="*/ 27 w 54"/>
                <a:gd name="T17" fmla="*/ 54 h 56"/>
                <a:gd name="T18" fmla="*/ 0 w 54"/>
                <a:gd name="T19" fmla="*/ 56 h 56"/>
                <a:gd name="T20" fmla="*/ 17 w 54"/>
                <a:gd name="T21" fmla="*/ 41 h 56"/>
                <a:gd name="T22" fmla="*/ 33 w 54"/>
                <a:gd name="T23" fmla="*/ 23 h 56"/>
                <a:gd name="T24" fmla="*/ 52 w 54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56">
                  <a:moveTo>
                    <a:pt x="52" y="0"/>
                  </a:moveTo>
                  <a:cubicBezTo>
                    <a:pt x="54" y="3"/>
                    <a:pt x="53" y="5"/>
                    <a:pt x="52" y="7"/>
                  </a:cubicBezTo>
                  <a:cubicBezTo>
                    <a:pt x="52" y="9"/>
                    <a:pt x="51" y="11"/>
                    <a:pt x="51" y="13"/>
                  </a:cubicBezTo>
                  <a:cubicBezTo>
                    <a:pt x="51" y="20"/>
                    <a:pt x="48" y="24"/>
                    <a:pt x="40" y="24"/>
                  </a:cubicBezTo>
                  <a:cubicBezTo>
                    <a:pt x="40" y="24"/>
                    <a:pt x="39" y="25"/>
                    <a:pt x="39" y="25"/>
                  </a:cubicBezTo>
                  <a:cubicBezTo>
                    <a:pt x="39" y="27"/>
                    <a:pt x="39" y="28"/>
                    <a:pt x="39" y="29"/>
                  </a:cubicBezTo>
                  <a:cubicBezTo>
                    <a:pt x="34" y="35"/>
                    <a:pt x="33" y="42"/>
                    <a:pt x="35" y="50"/>
                  </a:cubicBezTo>
                  <a:cubicBezTo>
                    <a:pt x="35" y="52"/>
                    <a:pt x="35" y="53"/>
                    <a:pt x="33" y="54"/>
                  </a:cubicBezTo>
                  <a:cubicBezTo>
                    <a:pt x="31" y="54"/>
                    <a:pt x="29" y="54"/>
                    <a:pt x="27" y="54"/>
                  </a:cubicBezTo>
                  <a:cubicBezTo>
                    <a:pt x="18" y="54"/>
                    <a:pt x="9" y="55"/>
                    <a:pt x="0" y="56"/>
                  </a:cubicBezTo>
                  <a:cubicBezTo>
                    <a:pt x="7" y="53"/>
                    <a:pt x="12" y="46"/>
                    <a:pt x="17" y="41"/>
                  </a:cubicBezTo>
                  <a:cubicBezTo>
                    <a:pt x="23" y="36"/>
                    <a:pt x="29" y="29"/>
                    <a:pt x="33" y="23"/>
                  </a:cubicBezTo>
                  <a:cubicBezTo>
                    <a:pt x="38" y="14"/>
                    <a:pt x="46" y="8"/>
                    <a:pt x="52" y="0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3" name="Freeform 4101"/>
            <p:cNvSpPr/>
            <p:nvPr/>
          </p:nvSpPr>
          <p:spPr bwMode="auto">
            <a:xfrm>
              <a:off x="7169" y="2763"/>
              <a:ext cx="3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B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4" name="Freeform 4102"/>
            <p:cNvSpPr/>
            <p:nvPr/>
          </p:nvSpPr>
          <p:spPr bwMode="auto">
            <a:xfrm>
              <a:off x="7120" y="2854"/>
              <a:ext cx="138" cy="150"/>
            </a:xfrm>
            <a:custGeom>
              <a:avLst/>
              <a:gdLst>
                <a:gd name="T0" fmla="*/ 44 w 92"/>
                <a:gd name="T1" fmla="*/ 8 h 100"/>
                <a:gd name="T2" fmla="*/ 54 w 92"/>
                <a:gd name="T3" fmla="*/ 22 h 100"/>
                <a:gd name="T4" fmla="*/ 60 w 92"/>
                <a:gd name="T5" fmla="*/ 19 h 100"/>
                <a:gd name="T6" fmla="*/ 62 w 92"/>
                <a:gd name="T7" fmla="*/ 6 h 100"/>
                <a:gd name="T8" fmla="*/ 56 w 92"/>
                <a:gd name="T9" fmla="*/ 36 h 100"/>
                <a:gd name="T10" fmla="*/ 53 w 92"/>
                <a:gd name="T11" fmla="*/ 49 h 100"/>
                <a:gd name="T12" fmla="*/ 64 w 92"/>
                <a:gd name="T13" fmla="*/ 67 h 100"/>
                <a:gd name="T14" fmla="*/ 77 w 92"/>
                <a:gd name="T15" fmla="*/ 76 h 100"/>
                <a:gd name="T16" fmla="*/ 80 w 92"/>
                <a:gd name="T17" fmla="*/ 66 h 100"/>
                <a:gd name="T18" fmla="*/ 83 w 92"/>
                <a:gd name="T19" fmla="*/ 67 h 100"/>
                <a:gd name="T20" fmla="*/ 86 w 92"/>
                <a:gd name="T21" fmla="*/ 70 h 100"/>
                <a:gd name="T22" fmla="*/ 91 w 92"/>
                <a:gd name="T23" fmla="*/ 87 h 100"/>
                <a:gd name="T24" fmla="*/ 88 w 92"/>
                <a:gd name="T25" fmla="*/ 92 h 100"/>
                <a:gd name="T26" fmla="*/ 81 w 92"/>
                <a:gd name="T27" fmla="*/ 97 h 100"/>
                <a:gd name="T28" fmla="*/ 74 w 92"/>
                <a:gd name="T29" fmla="*/ 96 h 100"/>
                <a:gd name="T30" fmla="*/ 41 w 92"/>
                <a:gd name="T31" fmla="*/ 55 h 100"/>
                <a:gd name="T32" fmla="*/ 37 w 92"/>
                <a:gd name="T33" fmla="*/ 48 h 100"/>
                <a:gd name="T34" fmla="*/ 11 w 92"/>
                <a:gd name="T35" fmla="*/ 34 h 100"/>
                <a:gd name="T36" fmla="*/ 8 w 92"/>
                <a:gd name="T37" fmla="*/ 35 h 100"/>
                <a:gd name="T38" fmla="*/ 0 w 92"/>
                <a:gd name="T39" fmla="*/ 29 h 100"/>
                <a:gd name="T40" fmla="*/ 11 w 92"/>
                <a:gd name="T41" fmla="*/ 22 h 100"/>
                <a:gd name="T42" fmla="*/ 14 w 92"/>
                <a:gd name="T43" fmla="*/ 19 h 100"/>
                <a:gd name="T44" fmla="*/ 25 w 92"/>
                <a:gd name="T45" fmla="*/ 0 h 100"/>
                <a:gd name="T46" fmla="*/ 26 w 92"/>
                <a:gd name="T47" fmla="*/ 0 h 100"/>
                <a:gd name="T48" fmla="*/ 44 w 92"/>
                <a:gd name="T49" fmla="*/ 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100">
                  <a:moveTo>
                    <a:pt x="44" y="8"/>
                  </a:moveTo>
                  <a:cubicBezTo>
                    <a:pt x="44" y="15"/>
                    <a:pt x="50" y="18"/>
                    <a:pt x="54" y="22"/>
                  </a:cubicBezTo>
                  <a:cubicBezTo>
                    <a:pt x="57" y="25"/>
                    <a:pt x="59" y="24"/>
                    <a:pt x="60" y="19"/>
                  </a:cubicBezTo>
                  <a:cubicBezTo>
                    <a:pt x="61" y="15"/>
                    <a:pt x="59" y="10"/>
                    <a:pt x="62" y="6"/>
                  </a:cubicBezTo>
                  <a:cubicBezTo>
                    <a:pt x="67" y="17"/>
                    <a:pt x="67" y="28"/>
                    <a:pt x="56" y="36"/>
                  </a:cubicBezTo>
                  <a:cubicBezTo>
                    <a:pt x="54" y="40"/>
                    <a:pt x="50" y="43"/>
                    <a:pt x="53" y="49"/>
                  </a:cubicBezTo>
                  <a:cubicBezTo>
                    <a:pt x="55" y="56"/>
                    <a:pt x="59" y="62"/>
                    <a:pt x="64" y="67"/>
                  </a:cubicBezTo>
                  <a:cubicBezTo>
                    <a:pt x="67" y="72"/>
                    <a:pt x="71" y="74"/>
                    <a:pt x="77" y="76"/>
                  </a:cubicBezTo>
                  <a:cubicBezTo>
                    <a:pt x="77" y="73"/>
                    <a:pt x="75" y="68"/>
                    <a:pt x="80" y="66"/>
                  </a:cubicBezTo>
                  <a:cubicBezTo>
                    <a:pt x="81" y="66"/>
                    <a:pt x="82" y="67"/>
                    <a:pt x="83" y="67"/>
                  </a:cubicBezTo>
                  <a:cubicBezTo>
                    <a:pt x="84" y="68"/>
                    <a:pt x="85" y="69"/>
                    <a:pt x="86" y="70"/>
                  </a:cubicBezTo>
                  <a:cubicBezTo>
                    <a:pt x="90" y="75"/>
                    <a:pt x="89" y="81"/>
                    <a:pt x="91" y="87"/>
                  </a:cubicBezTo>
                  <a:cubicBezTo>
                    <a:pt x="92" y="89"/>
                    <a:pt x="91" y="91"/>
                    <a:pt x="88" y="92"/>
                  </a:cubicBezTo>
                  <a:cubicBezTo>
                    <a:pt x="85" y="93"/>
                    <a:pt x="83" y="95"/>
                    <a:pt x="81" y="97"/>
                  </a:cubicBezTo>
                  <a:cubicBezTo>
                    <a:pt x="77" y="100"/>
                    <a:pt x="76" y="100"/>
                    <a:pt x="74" y="96"/>
                  </a:cubicBezTo>
                  <a:cubicBezTo>
                    <a:pt x="66" y="80"/>
                    <a:pt x="55" y="66"/>
                    <a:pt x="41" y="55"/>
                  </a:cubicBezTo>
                  <a:cubicBezTo>
                    <a:pt x="39" y="53"/>
                    <a:pt x="37" y="52"/>
                    <a:pt x="37" y="48"/>
                  </a:cubicBezTo>
                  <a:cubicBezTo>
                    <a:pt x="35" y="35"/>
                    <a:pt x="24" y="29"/>
                    <a:pt x="11" y="34"/>
                  </a:cubicBezTo>
                  <a:cubicBezTo>
                    <a:pt x="10" y="34"/>
                    <a:pt x="9" y="34"/>
                    <a:pt x="8" y="35"/>
                  </a:cubicBezTo>
                  <a:cubicBezTo>
                    <a:pt x="5" y="34"/>
                    <a:pt x="2" y="32"/>
                    <a:pt x="0" y="29"/>
                  </a:cubicBezTo>
                  <a:cubicBezTo>
                    <a:pt x="5" y="28"/>
                    <a:pt x="9" y="26"/>
                    <a:pt x="11" y="22"/>
                  </a:cubicBezTo>
                  <a:cubicBezTo>
                    <a:pt x="12" y="21"/>
                    <a:pt x="13" y="19"/>
                    <a:pt x="14" y="19"/>
                  </a:cubicBezTo>
                  <a:cubicBezTo>
                    <a:pt x="21" y="15"/>
                    <a:pt x="25" y="9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1" y="5"/>
                    <a:pt x="36" y="10"/>
                    <a:pt x="44" y="8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5" name="Freeform 4103"/>
            <p:cNvSpPr/>
            <p:nvPr/>
          </p:nvSpPr>
          <p:spPr bwMode="auto">
            <a:xfrm>
              <a:off x="7075" y="2886"/>
              <a:ext cx="34" cy="19"/>
            </a:xfrm>
            <a:custGeom>
              <a:avLst/>
              <a:gdLst>
                <a:gd name="T0" fmla="*/ 23 w 23"/>
                <a:gd name="T1" fmla="*/ 12 h 13"/>
                <a:gd name="T2" fmla="*/ 0 w 23"/>
                <a:gd name="T3" fmla="*/ 0 h 13"/>
                <a:gd name="T4" fmla="*/ 23 w 23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3">
                  <a:moveTo>
                    <a:pt x="23" y="12"/>
                  </a:moveTo>
                  <a:cubicBezTo>
                    <a:pt x="13" y="13"/>
                    <a:pt x="6" y="7"/>
                    <a:pt x="0" y="0"/>
                  </a:cubicBezTo>
                  <a:cubicBezTo>
                    <a:pt x="8" y="2"/>
                    <a:pt x="16" y="6"/>
                    <a:pt x="23" y="1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6" name="Freeform 4104"/>
            <p:cNvSpPr/>
            <p:nvPr/>
          </p:nvSpPr>
          <p:spPr bwMode="auto">
            <a:xfrm>
              <a:off x="7069" y="2967"/>
              <a:ext cx="15" cy="12"/>
            </a:xfrm>
            <a:custGeom>
              <a:avLst/>
              <a:gdLst>
                <a:gd name="T0" fmla="*/ 4 w 10"/>
                <a:gd name="T1" fmla="*/ 0 h 8"/>
                <a:gd name="T2" fmla="*/ 9 w 10"/>
                <a:gd name="T3" fmla="*/ 8 h 8"/>
                <a:gd name="T4" fmla="*/ 0 w 10"/>
                <a:gd name="T5" fmla="*/ 0 h 8"/>
                <a:gd name="T6" fmla="*/ 4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8" y="0"/>
                    <a:pt x="10" y="2"/>
                    <a:pt x="9" y="8"/>
                  </a:cubicBezTo>
                  <a:cubicBezTo>
                    <a:pt x="5" y="6"/>
                    <a:pt x="2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9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7" name="Freeform 4105"/>
            <p:cNvSpPr/>
            <p:nvPr/>
          </p:nvSpPr>
          <p:spPr bwMode="auto">
            <a:xfrm>
              <a:off x="7112" y="2914"/>
              <a:ext cx="3" cy="9"/>
            </a:xfrm>
            <a:custGeom>
              <a:avLst/>
              <a:gdLst>
                <a:gd name="T0" fmla="*/ 1 w 2"/>
                <a:gd name="T1" fmla="*/ 6 h 6"/>
                <a:gd name="T2" fmla="*/ 2 w 2"/>
                <a:gd name="T3" fmla="*/ 0 h 6"/>
                <a:gd name="T4" fmla="*/ 1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1" y="6"/>
                  </a:moveTo>
                  <a:cubicBezTo>
                    <a:pt x="0" y="4"/>
                    <a:pt x="0" y="2"/>
                    <a:pt x="2" y="0"/>
                  </a:cubicBezTo>
                  <a:cubicBezTo>
                    <a:pt x="2" y="2"/>
                    <a:pt x="1" y="4"/>
                    <a:pt x="1" y="6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8" name="Freeform 4106"/>
            <p:cNvSpPr/>
            <p:nvPr/>
          </p:nvSpPr>
          <p:spPr bwMode="auto">
            <a:xfrm>
              <a:off x="7082" y="2877"/>
              <a:ext cx="6" cy="3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9" name="Freeform 4107"/>
            <p:cNvSpPr/>
            <p:nvPr/>
          </p:nvSpPr>
          <p:spPr bwMode="auto">
            <a:xfrm>
              <a:off x="7114" y="2908"/>
              <a:ext cx="3" cy="6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0 h 4"/>
                <a:gd name="T4" fmla="*/ 1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0" name="Freeform 4108"/>
            <p:cNvSpPr/>
            <p:nvPr/>
          </p:nvSpPr>
          <p:spPr bwMode="auto">
            <a:xfrm>
              <a:off x="7117" y="2955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2" y="2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1" name="Freeform 4109"/>
            <p:cNvSpPr/>
            <p:nvPr/>
          </p:nvSpPr>
          <p:spPr bwMode="auto">
            <a:xfrm>
              <a:off x="7123" y="2952"/>
              <a:ext cx="4" cy="3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B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2" name="Freeform 4110"/>
            <p:cNvSpPr/>
            <p:nvPr/>
          </p:nvSpPr>
          <p:spPr bwMode="auto">
            <a:xfrm>
              <a:off x="7112" y="2907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3" name="Freeform 4111"/>
            <p:cNvSpPr/>
            <p:nvPr/>
          </p:nvSpPr>
          <p:spPr bwMode="auto">
            <a:xfrm>
              <a:off x="7109" y="2904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4" name="Freeform 4112"/>
            <p:cNvSpPr/>
            <p:nvPr/>
          </p:nvSpPr>
          <p:spPr bwMode="auto">
            <a:xfrm>
              <a:off x="7117" y="289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5" name="Freeform 4113"/>
            <p:cNvSpPr/>
            <p:nvPr/>
          </p:nvSpPr>
          <p:spPr bwMode="auto">
            <a:xfrm>
              <a:off x="7115" y="2892"/>
              <a:ext cx="2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6" name="Freeform 4114"/>
            <p:cNvSpPr/>
            <p:nvPr/>
          </p:nvSpPr>
          <p:spPr bwMode="auto">
            <a:xfrm>
              <a:off x="7109" y="288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7" name="Freeform 4115"/>
            <p:cNvSpPr/>
            <p:nvPr/>
          </p:nvSpPr>
          <p:spPr bwMode="auto">
            <a:xfrm>
              <a:off x="7103" y="2886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8" name="Freeform 4116"/>
            <p:cNvSpPr/>
            <p:nvPr/>
          </p:nvSpPr>
          <p:spPr bwMode="auto">
            <a:xfrm>
              <a:off x="7097" y="2883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9" name="Freeform 4117"/>
            <p:cNvSpPr/>
            <p:nvPr/>
          </p:nvSpPr>
          <p:spPr bwMode="auto">
            <a:xfrm>
              <a:off x="7069" y="2883"/>
              <a:ext cx="6" cy="3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2 w 4"/>
                <a:gd name="T5" fmla="*/ 0 h 2"/>
                <a:gd name="T6" fmla="*/ 2 w 4"/>
                <a:gd name="T7" fmla="*/ 0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0" y="1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0" name="Freeform 4118"/>
            <p:cNvSpPr/>
            <p:nvPr/>
          </p:nvSpPr>
          <p:spPr bwMode="auto">
            <a:xfrm>
              <a:off x="7091" y="2880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A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1" name="Freeform 4119"/>
            <p:cNvSpPr/>
            <p:nvPr/>
          </p:nvSpPr>
          <p:spPr bwMode="auto">
            <a:xfrm>
              <a:off x="7136" y="2805"/>
              <a:ext cx="39" cy="37"/>
            </a:xfrm>
            <a:custGeom>
              <a:avLst/>
              <a:gdLst>
                <a:gd name="T0" fmla="*/ 7 w 26"/>
                <a:gd name="T1" fmla="*/ 25 h 25"/>
                <a:gd name="T2" fmla="*/ 3 w 26"/>
                <a:gd name="T3" fmla="*/ 10 h 25"/>
                <a:gd name="T4" fmla="*/ 11 w 26"/>
                <a:gd name="T5" fmla="*/ 0 h 25"/>
                <a:gd name="T6" fmla="*/ 25 w 26"/>
                <a:gd name="T7" fmla="*/ 11 h 25"/>
                <a:gd name="T8" fmla="*/ 16 w 26"/>
                <a:gd name="T9" fmla="*/ 23 h 25"/>
                <a:gd name="T10" fmla="*/ 12 w 26"/>
                <a:gd name="T11" fmla="*/ 25 h 25"/>
                <a:gd name="T12" fmla="*/ 7 w 26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7" y="25"/>
                  </a:moveTo>
                  <a:cubicBezTo>
                    <a:pt x="0" y="19"/>
                    <a:pt x="0" y="17"/>
                    <a:pt x="3" y="10"/>
                  </a:cubicBezTo>
                  <a:cubicBezTo>
                    <a:pt x="4" y="6"/>
                    <a:pt x="7" y="3"/>
                    <a:pt x="11" y="0"/>
                  </a:cubicBezTo>
                  <a:cubicBezTo>
                    <a:pt x="21" y="0"/>
                    <a:pt x="23" y="2"/>
                    <a:pt x="25" y="11"/>
                  </a:cubicBezTo>
                  <a:cubicBezTo>
                    <a:pt x="26" y="19"/>
                    <a:pt x="24" y="21"/>
                    <a:pt x="16" y="23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10" y="25"/>
                    <a:pt x="9" y="25"/>
                    <a:pt x="7" y="25"/>
                  </a:cubicBezTo>
                  <a:close/>
                </a:path>
              </a:pathLst>
            </a:custGeom>
            <a:solidFill>
              <a:srgbClr val="9F5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2" name="Freeform 4120"/>
            <p:cNvSpPr/>
            <p:nvPr/>
          </p:nvSpPr>
          <p:spPr bwMode="auto">
            <a:xfrm>
              <a:off x="7066" y="2883"/>
              <a:ext cx="6" cy="3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B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3" name="Freeform 4121"/>
            <p:cNvSpPr/>
            <p:nvPr/>
          </p:nvSpPr>
          <p:spPr bwMode="auto">
            <a:xfrm>
              <a:off x="7109" y="3021"/>
              <a:ext cx="27" cy="19"/>
            </a:xfrm>
            <a:custGeom>
              <a:avLst/>
              <a:gdLst>
                <a:gd name="T0" fmla="*/ 0 w 18"/>
                <a:gd name="T1" fmla="*/ 0 h 13"/>
                <a:gd name="T2" fmla="*/ 18 w 18"/>
                <a:gd name="T3" fmla="*/ 12 h 13"/>
                <a:gd name="T4" fmla="*/ 9 w 18"/>
                <a:gd name="T5" fmla="*/ 8 h 13"/>
                <a:gd name="T6" fmla="*/ 0 w 18"/>
                <a:gd name="T7" fmla="*/ 2 h 13"/>
                <a:gd name="T8" fmla="*/ 0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7" y="2"/>
                    <a:pt x="13" y="7"/>
                    <a:pt x="18" y="12"/>
                  </a:cubicBezTo>
                  <a:cubicBezTo>
                    <a:pt x="15" y="13"/>
                    <a:pt x="12" y="10"/>
                    <a:pt x="9" y="8"/>
                  </a:cubicBezTo>
                  <a:cubicBezTo>
                    <a:pt x="6" y="6"/>
                    <a:pt x="3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46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4" name="Freeform 4122"/>
            <p:cNvSpPr/>
            <p:nvPr/>
          </p:nvSpPr>
          <p:spPr bwMode="auto">
            <a:xfrm>
              <a:off x="6812" y="957"/>
              <a:ext cx="9" cy="9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5 w 6"/>
                <a:gd name="T5" fmla="*/ 6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9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5" name="Freeform 4123"/>
            <p:cNvSpPr/>
            <p:nvPr/>
          </p:nvSpPr>
          <p:spPr bwMode="auto">
            <a:xfrm>
              <a:off x="6794" y="936"/>
              <a:ext cx="3" cy="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4B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6" name="Freeform 4124"/>
            <p:cNvSpPr/>
            <p:nvPr/>
          </p:nvSpPr>
          <p:spPr bwMode="auto">
            <a:xfrm>
              <a:off x="6835" y="973"/>
              <a:ext cx="52" cy="63"/>
            </a:xfrm>
            <a:custGeom>
              <a:avLst/>
              <a:gdLst>
                <a:gd name="T0" fmla="*/ 10 w 35"/>
                <a:gd name="T1" fmla="*/ 4 h 42"/>
                <a:gd name="T2" fmla="*/ 15 w 35"/>
                <a:gd name="T3" fmla="*/ 13 h 42"/>
                <a:gd name="T4" fmla="*/ 24 w 35"/>
                <a:gd name="T5" fmla="*/ 22 h 42"/>
                <a:gd name="T6" fmla="*/ 35 w 35"/>
                <a:gd name="T7" fmla="*/ 42 h 42"/>
                <a:gd name="T8" fmla="*/ 23 w 35"/>
                <a:gd name="T9" fmla="*/ 33 h 42"/>
                <a:gd name="T10" fmla="*/ 14 w 35"/>
                <a:gd name="T11" fmla="*/ 29 h 42"/>
                <a:gd name="T12" fmla="*/ 11 w 35"/>
                <a:gd name="T13" fmla="*/ 24 h 42"/>
                <a:gd name="T14" fmla="*/ 4 w 35"/>
                <a:gd name="T15" fmla="*/ 18 h 42"/>
                <a:gd name="T16" fmla="*/ 1 w 35"/>
                <a:gd name="T17" fmla="*/ 15 h 42"/>
                <a:gd name="T18" fmla="*/ 0 w 35"/>
                <a:gd name="T19" fmla="*/ 14 h 42"/>
                <a:gd name="T20" fmla="*/ 0 w 35"/>
                <a:gd name="T21" fmla="*/ 11 h 42"/>
                <a:gd name="T22" fmla="*/ 4 w 35"/>
                <a:gd name="T23" fmla="*/ 0 h 42"/>
                <a:gd name="T24" fmla="*/ 10 w 35"/>
                <a:gd name="T2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2">
                  <a:moveTo>
                    <a:pt x="10" y="4"/>
                  </a:moveTo>
                  <a:cubicBezTo>
                    <a:pt x="10" y="8"/>
                    <a:pt x="11" y="12"/>
                    <a:pt x="15" y="13"/>
                  </a:cubicBezTo>
                  <a:cubicBezTo>
                    <a:pt x="20" y="14"/>
                    <a:pt x="22" y="18"/>
                    <a:pt x="24" y="22"/>
                  </a:cubicBezTo>
                  <a:cubicBezTo>
                    <a:pt x="27" y="29"/>
                    <a:pt x="31" y="35"/>
                    <a:pt x="35" y="42"/>
                  </a:cubicBezTo>
                  <a:cubicBezTo>
                    <a:pt x="29" y="42"/>
                    <a:pt x="28" y="35"/>
                    <a:pt x="23" y="33"/>
                  </a:cubicBezTo>
                  <a:cubicBezTo>
                    <a:pt x="20" y="33"/>
                    <a:pt x="17" y="30"/>
                    <a:pt x="14" y="29"/>
                  </a:cubicBezTo>
                  <a:cubicBezTo>
                    <a:pt x="12" y="28"/>
                    <a:pt x="11" y="26"/>
                    <a:pt x="11" y="24"/>
                  </a:cubicBezTo>
                  <a:cubicBezTo>
                    <a:pt x="10" y="21"/>
                    <a:pt x="7" y="19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7"/>
                    <a:pt x="0" y="3"/>
                    <a:pt x="4" y="0"/>
                  </a:cubicBezTo>
                  <a:cubicBezTo>
                    <a:pt x="6" y="1"/>
                    <a:pt x="7" y="4"/>
                    <a:pt x="10" y="4"/>
                  </a:cubicBezTo>
                  <a:close/>
                </a:path>
              </a:pathLst>
            </a:custGeom>
            <a:solidFill>
              <a:srgbClr val="AE7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7" name="Freeform 4125"/>
            <p:cNvSpPr/>
            <p:nvPr/>
          </p:nvSpPr>
          <p:spPr bwMode="auto">
            <a:xfrm>
              <a:off x="6826" y="970"/>
              <a:ext cx="16" cy="23"/>
            </a:xfrm>
            <a:custGeom>
              <a:avLst/>
              <a:gdLst>
                <a:gd name="T0" fmla="*/ 10 w 11"/>
                <a:gd name="T1" fmla="*/ 2 h 15"/>
                <a:gd name="T2" fmla="*/ 8 w 11"/>
                <a:gd name="T3" fmla="*/ 14 h 15"/>
                <a:gd name="T4" fmla="*/ 7 w 11"/>
                <a:gd name="T5" fmla="*/ 15 h 15"/>
                <a:gd name="T6" fmla="*/ 6 w 11"/>
                <a:gd name="T7" fmla="*/ 15 h 15"/>
                <a:gd name="T8" fmla="*/ 1 w 11"/>
                <a:gd name="T9" fmla="*/ 8 h 15"/>
                <a:gd name="T10" fmla="*/ 0 w 11"/>
                <a:gd name="T11" fmla="*/ 6 h 15"/>
                <a:gd name="T12" fmla="*/ 1 w 11"/>
                <a:gd name="T13" fmla="*/ 4 h 15"/>
                <a:gd name="T14" fmla="*/ 2 w 11"/>
                <a:gd name="T15" fmla="*/ 4 h 15"/>
                <a:gd name="T16" fmla="*/ 8 w 11"/>
                <a:gd name="T17" fmla="*/ 0 h 15"/>
                <a:gd name="T18" fmla="*/ 10 w 11"/>
                <a:gd name="T19" fmla="*/ 1 h 15"/>
                <a:gd name="T20" fmla="*/ 10 w 11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">
                  <a:moveTo>
                    <a:pt x="10" y="2"/>
                  </a:moveTo>
                  <a:cubicBezTo>
                    <a:pt x="11" y="6"/>
                    <a:pt x="9" y="10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3" y="14"/>
                    <a:pt x="2" y="11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946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8" name="Freeform 4126"/>
            <p:cNvSpPr/>
            <p:nvPr/>
          </p:nvSpPr>
          <p:spPr bwMode="auto">
            <a:xfrm>
              <a:off x="6853" y="945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9" name="Freeform 4127"/>
            <p:cNvSpPr/>
            <p:nvPr/>
          </p:nvSpPr>
          <p:spPr bwMode="auto">
            <a:xfrm>
              <a:off x="6850" y="939"/>
              <a:ext cx="3" cy="6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DB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0" name="Freeform 4128"/>
            <p:cNvSpPr/>
            <p:nvPr/>
          </p:nvSpPr>
          <p:spPr bwMode="auto">
            <a:xfrm>
              <a:off x="6818" y="964"/>
              <a:ext cx="11" cy="12"/>
            </a:xfrm>
            <a:custGeom>
              <a:avLst/>
              <a:gdLst>
                <a:gd name="T0" fmla="*/ 2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2 w 7"/>
                <a:gd name="T7" fmla="*/ 1 h 8"/>
                <a:gd name="T8" fmla="*/ 2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5" y="2"/>
                    <a:pt x="7" y="4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6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C69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1" name="Freeform 4129"/>
            <p:cNvSpPr/>
            <p:nvPr/>
          </p:nvSpPr>
          <p:spPr bwMode="auto">
            <a:xfrm>
              <a:off x="7493" y="1561"/>
              <a:ext cx="23" cy="38"/>
            </a:xfrm>
            <a:custGeom>
              <a:avLst/>
              <a:gdLst>
                <a:gd name="T0" fmla="*/ 5 w 15"/>
                <a:gd name="T1" fmla="*/ 6 h 25"/>
                <a:gd name="T2" fmla="*/ 14 w 15"/>
                <a:gd name="T3" fmla="*/ 0 h 25"/>
                <a:gd name="T4" fmla="*/ 8 w 15"/>
                <a:gd name="T5" fmla="*/ 14 h 25"/>
                <a:gd name="T6" fmla="*/ 1 w 15"/>
                <a:gd name="T7" fmla="*/ 25 h 25"/>
                <a:gd name="T8" fmla="*/ 5 w 1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5" y="6"/>
                  </a:moveTo>
                  <a:cubicBezTo>
                    <a:pt x="8" y="4"/>
                    <a:pt x="10" y="0"/>
                    <a:pt x="14" y="0"/>
                  </a:cubicBezTo>
                  <a:cubicBezTo>
                    <a:pt x="15" y="6"/>
                    <a:pt x="11" y="10"/>
                    <a:pt x="8" y="14"/>
                  </a:cubicBezTo>
                  <a:cubicBezTo>
                    <a:pt x="5" y="18"/>
                    <a:pt x="3" y="21"/>
                    <a:pt x="1" y="25"/>
                  </a:cubicBezTo>
                  <a:cubicBezTo>
                    <a:pt x="0" y="18"/>
                    <a:pt x="4" y="12"/>
                    <a:pt x="5" y="6"/>
                  </a:cubicBezTo>
                  <a:close/>
                </a:path>
              </a:pathLst>
            </a:custGeom>
            <a:solidFill>
              <a:srgbClr val="E0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2" name="Freeform 4130"/>
            <p:cNvSpPr/>
            <p:nvPr/>
          </p:nvSpPr>
          <p:spPr bwMode="auto">
            <a:xfrm>
              <a:off x="7520" y="1567"/>
              <a:ext cx="11" cy="14"/>
            </a:xfrm>
            <a:custGeom>
              <a:avLst/>
              <a:gdLst>
                <a:gd name="T0" fmla="*/ 4 w 7"/>
                <a:gd name="T1" fmla="*/ 0 h 9"/>
                <a:gd name="T2" fmla="*/ 6 w 7"/>
                <a:gd name="T3" fmla="*/ 5 h 9"/>
                <a:gd name="T4" fmla="*/ 2 w 7"/>
                <a:gd name="T5" fmla="*/ 8 h 9"/>
                <a:gd name="T6" fmla="*/ 1 w 7"/>
                <a:gd name="T7" fmla="*/ 4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7" y="1"/>
                    <a:pt x="6" y="3"/>
                    <a:pt x="6" y="5"/>
                  </a:cubicBezTo>
                  <a:cubicBezTo>
                    <a:pt x="5" y="7"/>
                    <a:pt x="4" y="9"/>
                    <a:pt x="2" y="8"/>
                  </a:cubicBezTo>
                  <a:cubicBezTo>
                    <a:pt x="0" y="7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3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3" name="Freeform 4131"/>
            <p:cNvSpPr/>
            <p:nvPr/>
          </p:nvSpPr>
          <p:spPr bwMode="auto">
            <a:xfrm>
              <a:off x="7463" y="1630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4" name="Freeform 4132"/>
            <p:cNvSpPr/>
            <p:nvPr/>
          </p:nvSpPr>
          <p:spPr bwMode="auto">
            <a:xfrm>
              <a:off x="7469" y="162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DB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5" name="Freeform 4133"/>
            <p:cNvSpPr/>
            <p:nvPr/>
          </p:nvSpPr>
          <p:spPr bwMode="auto">
            <a:xfrm>
              <a:off x="7163" y="2664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6" name="Freeform 4134"/>
            <p:cNvSpPr/>
            <p:nvPr/>
          </p:nvSpPr>
          <p:spPr bwMode="auto">
            <a:xfrm>
              <a:off x="7054" y="2584"/>
              <a:ext cx="3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7" name="Freeform 4135"/>
            <p:cNvSpPr/>
            <p:nvPr/>
          </p:nvSpPr>
          <p:spPr bwMode="auto">
            <a:xfrm>
              <a:off x="7051" y="25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8" name="Freeform 4136"/>
            <p:cNvSpPr/>
            <p:nvPr/>
          </p:nvSpPr>
          <p:spPr bwMode="auto">
            <a:xfrm>
              <a:off x="7045" y="2578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9" name="Freeform 4137"/>
            <p:cNvSpPr/>
            <p:nvPr/>
          </p:nvSpPr>
          <p:spPr bwMode="auto">
            <a:xfrm>
              <a:off x="7042" y="2575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0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0" name="Freeform 4138"/>
            <p:cNvSpPr/>
            <p:nvPr/>
          </p:nvSpPr>
          <p:spPr bwMode="auto">
            <a:xfrm>
              <a:off x="7363" y="1651"/>
              <a:ext cx="199" cy="77"/>
            </a:xfrm>
            <a:custGeom>
              <a:avLst/>
              <a:gdLst>
                <a:gd name="T0" fmla="*/ 76 w 133"/>
                <a:gd name="T1" fmla="*/ 51 h 51"/>
                <a:gd name="T2" fmla="*/ 75 w 133"/>
                <a:gd name="T3" fmla="*/ 49 h 51"/>
                <a:gd name="T4" fmla="*/ 37 w 133"/>
                <a:gd name="T5" fmla="*/ 41 h 51"/>
                <a:gd name="T6" fmla="*/ 23 w 133"/>
                <a:gd name="T7" fmla="*/ 43 h 51"/>
                <a:gd name="T8" fmla="*/ 6 w 133"/>
                <a:gd name="T9" fmla="*/ 38 h 51"/>
                <a:gd name="T10" fmla="*/ 2 w 133"/>
                <a:gd name="T11" fmla="*/ 29 h 51"/>
                <a:gd name="T12" fmla="*/ 11 w 133"/>
                <a:gd name="T13" fmla="*/ 24 h 51"/>
                <a:gd name="T14" fmla="*/ 48 w 133"/>
                <a:gd name="T15" fmla="*/ 24 h 51"/>
                <a:gd name="T16" fmla="*/ 65 w 133"/>
                <a:gd name="T17" fmla="*/ 17 h 51"/>
                <a:gd name="T18" fmla="*/ 75 w 133"/>
                <a:gd name="T19" fmla="*/ 13 h 51"/>
                <a:gd name="T20" fmla="*/ 104 w 133"/>
                <a:gd name="T21" fmla="*/ 8 h 51"/>
                <a:gd name="T22" fmla="*/ 121 w 133"/>
                <a:gd name="T23" fmla="*/ 1 h 51"/>
                <a:gd name="T24" fmla="*/ 130 w 133"/>
                <a:gd name="T25" fmla="*/ 3 h 51"/>
                <a:gd name="T26" fmla="*/ 123 w 133"/>
                <a:gd name="T27" fmla="*/ 13 h 51"/>
                <a:gd name="T28" fmla="*/ 119 w 133"/>
                <a:gd name="T29" fmla="*/ 15 h 51"/>
                <a:gd name="T30" fmla="*/ 117 w 133"/>
                <a:gd name="T31" fmla="*/ 16 h 51"/>
                <a:gd name="T32" fmla="*/ 106 w 133"/>
                <a:gd name="T33" fmla="*/ 23 h 51"/>
                <a:gd name="T34" fmla="*/ 76 w 133"/>
                <a:gd name="T35" fmla="*/ 28 h 51"/>
                <a:gd name="T36" fmla="*/ 65 w 133"/>
                <a:gd name="T37" fmla="*/ 31 h 51"/>
                <a:gd name="T38" fmla="*/ 86 w 133"/>
                <a:gd name="T39" fmla="*/ 44 h 51"/>
                <a:gd name="T40" fmla="*/ 83 w 133"/>
                <a:gd name="T41" fmla="*/ 51 h 51"/>
                <a:gd name="T42" fmla="*/ 82 w 133"/>
                <a:gd name="T43" fmla="*/ 51 h 51"/>
                <a:gd name="T44" fmla="*/ 76 w 133"/>
                <a:gd name="T4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51">
                  <a:moveTo>
                    <a:pt x="76" y="51"/>
                  </a:moveTo>
                  <a:cubicBezTo>
                    <a:pt x="76" y="51"/>
                    <a:pt x="75" y="50"/>
                    <a:pt x="75" y="49"/>
                  </a:cubicBezTo>
                  <a:cubicBezTo>
                    <a:pt x="63" y="42"/>
                    <a:pt x="50" y="41"/>
                    <a:pt x="37" y="41"/>
                  </a:cubicBezTo>
                  <a:cubicBezTo>
                    <a:pt x="33" y="41"/>
                    <a:pt x="28" y="42"/>
                    <a:pt x="23" y="43"/>
                  </a:cubicBezTo>
                  <a:cubicBezTo>
                    <a:pt x="16" y="46"/>
                    <a:pt x="11" y="44"/>
                    <a:pt x="6" y="38"/>
                  </a:cubicBezTo>
                  <a:cubicBezTo>
                    <a:pt x="4" y="36"/>
                    <a:pt x="0" y="33"/>
                    <a:pt x="2" y="29"/>
                  </a:cubicBezTo>
                  <a:cubicBezTo>
                    <a:pt x="4" y="25"/>
                    <a:pt x="8" y="24"/>
                    <a:pt x="11" y="24"/>
                  </a:cubicBezTo>
                  <a:cubicBezTo>
                    <a:pt x="23" y="25"/>
                    <a:pt x="35" y="23"/>
                    <a:pt x="48" y="24"/>
                  </a:cubicBezTo>
                  <a:cubicBezTo>
                    <a:pt x="55" y="24"/>
                    <a:pt x="61" y="23"/>
                    <a:pt x="65" y="17"/>
                  </a:cubicBezTo>
                  <a:cubicBezTo>
                    <a:pt x="68" y="13"/>
                    <a:pt x="71" y="12"/>
                    <a:pt x="75" y="13"/>
                  </a:cubicBezTo>
                  <a:cubicBezTo>
                    <a:pt x="86" y="15"/>
                    <a:pt x="95" y="14"/>
                    <a:pt x="104" y="8"/>
                  </a:cubicBezTo>
                  <a:cubicBezTo>
                    <a:pt x="108" y="4"/>
                    <a:pt x="115" y="3"/>
                    <a:pt x="121" y="1"/>
                  </a:cubicBezTo>
                  <a:cubicBezTo>
                    <a:pt x="124" y="0"/>
                    <a:pt x="127" y="0"/>
                    <a:pt x="130" y="3"/>
                  </a:cubicBezTo>
                  <a:cubicBezTo>
                    <a:pt x="133" y="10"/>
                    <a:pt x="126" y="11"/>
                    <a:pt x="123" y="13"/>
                  </a:cubicBezTo>
                  <a:cubicBezTo>
                    <a:pt x="122" y="14"/>
                    <a:pt x="120" y="15"/>
                    <a:pt x="119" y="15"/>
                  </a:cubicBezTo>
                  <a:cubicBezTo>
                    <a:pt x="118" y="16"/>
                    <a:pt x="118" y="16"/>
                    <a:pt x="117" y="16"/>
                  </a:cubicBezTo>
                  <a:cubicBezTo>
                    <a:pt x="112" y="17"/>
                    <a:pt x="110" y="22"/>
                    <a:pt x="106" y="23"/>
                  </a:cubicBezTo>
                  <a:cubicBezTo>
                    <a:pt x="96" y="27"/>
                    <a:pt x="86" y="29"/>
                    <a:pt x="76" y="28"/>
                  </a:cubicBezTo>
                  <a:cubicBezTo>
                    <a:pt x="72" y="28"/>
                    <a:pt x="68" y="27"/>
                    <a:pt x="65" y="31"/>
                  </a:cubicBezTo>
                  <a:cubicBezTo>
                    <a:pt x="71" y="38"/>
                    <a:pt x="82" y="34"/>
                    <a:pt x="86" y="44"/>
                  </a:cubicBezTo>
                  <a:cubicBezTo>
                    <a:pt x="86" y="46"/>
                    <a:pt x="85" y="49"/>
                    <a:pt x="83" y="51"/>
                  </a:cubicBezTo>
                  <a:cubicBezTo>
                    <a:pt x="83" y="51"/>
                    <a:pt x="82" y="51"/>
                    <a:pt x="82" y="51"/>
                  </a:cubicBezTo>
                  <a:cubicBezTo>
                    <a:pt x="80" y="51"/>
                    <a:pt x="78" y="51"/>
                    <a:pt x="76" y="51"/>
                  </a:cubicBezTo>
                  <a:close/>
                </a:path>
              </a:pathLst>
            </a:custGeom>
            <a:solidFill>
              <a:srgbClr val="FCE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1" name="Freeform 4139"/>
            <p:cNvSpPr/>
            <p:nvPr/>
          </p:nvSpPr>
          <p:spPr bwMode="auto">
            <a:xfrm>
              <a:off x="7495" y="1722"/>
              <a:ext cx="153" cy="46"/>
            </a:xfrm>
            <a:custGeom>
              <a:avLst/>
              <a:gdLst>
                <a:gd name="T0" fmla="*/ 102 w 102"/>
                <a:gd name="T1" fmla="*/ 10 h 31"/>
                <a:gd name="T2" fmla="*/ 37 w 102"/>
                <a:gd name="T3" fmla="*/ 25 h 31"/>
                <a:gd name="T4" fmla="*/ 18 w 102"/>
                <a:gd name="T5" fmla="*/ 16 h 31"/>
                <a:gd name="T6" fmla="*/ 11 w 102"/>
                <a:gd name="T7" fmla="*/ 13 h 31"/>
                <a:gd name="T8" fmla="*/ 0 w 102"/>
                <a:gd name="T9" fmla="*/ 8 h 31"/>
                <a:gd name="T10" fmla="*/ 1 w 102"/>
                <a:gd name="T11" fmla="*/ 7 h 31"/>
                <a:gd name="T12" fmla="*/ 41 w 102"/>
                <a:gd name="T13" fmla="*/ 13 h 31"/>
                <a:gd name="T14" fmla="*/ 57 w 102"/>
                <a:gd name="T15" fmla="*/ 18 h 31"/>
                <a:gd name="T16" fmla="*/ 88 w 102"/>
                <a:gd name="T17" fmla="*/ 8 h 31"/>
                <a:gd name="T18" fmla="*/ 101 w 102"/>
                <a:gd name="T19" fmla="*/ 9 h 31"/>
                <a:gd name="T20" fmla="*/ 102 w 102"/>
                <a:gd name="T2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31">
                  <a:moveTo>
                    <a:pt x="102" y="10"/>
                  </a:moveTo>
                  <a:cubicBezTo>
                    <a:pt x="83" y="25"/>
                    <a:pt x="61" y="31"/>
                    <a:pt x="37" y="25"/>
                  </a:cubicBezTo>
                  <a:cubicBezTo>
                    <a:pt x="30" y="24"/>
                    <a:pt x="23" y="22"/>
                    <a:pt x="18" y="16"/>
                  </a:cubicBezTo>
                  <a:cubicBezTo>
                    <a:pt x="16" y="14"/>
                    <a:pt x="14" y="13"/>
                    <a:pt x="11" y="13"/>
                  </a:cubicBezTo>
                  <a:cubicBezTo>
                    <a:pt x="7" y="12"/>
                    <a:pt x="3" y="11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15" y="4"/>
                    <a:pt x="29" y="0"/>
                    <a:pt x="41" y="13"/>
                  </a:cubicBezTo>
                  <a:cubicBezTo>
                    <a:pt x="45" y="17"/>
                    <a:pt x="51" y="18"/>
                    <a:pt x="57" y="18"/>
                  </a:cubicBezTo>
                  <a:cubicBezTo>
                    <a:pt x="67" y="14"/>
                    <a:pt x="77" y="10"/>
                    <a:pt x="88" y="8"/>
                  </a:cubicBezTo>
                  <a:cubicBezTo>
                    <a:pt x="92" y="8"/>
                    <a:pt x="97" y="6"/>
                    <a:pt x="101" y="9"/>
                  </a:cubicBezTo>
                  <a:cubicBezTo>
                    <a:pt x="101" y="9"/>
                    <a:pt x="102" y="10"/>
                    <a:pt x="102" y="10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2" name="Freeform 4140"/>
            <p:cNvSpPr/>
            <p:nvPr/>
          </p:nvSpPr>
          <p:spPr bwMode="auto">
            <a:xfrm>
              <a:off x="7646" y="1734"/>
              <a:ext cx="8" cy="3"/>
            </a:xfrm>
            <a:custGeom>
              <a:avLst/>
              <a:gdLst>
                <a:gd name="T0" fmla="*/ 3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1 w 5"/>
                <a:gd name="T7" fmla="*/ 2 h 2"/>
                <a:gd name="T8" fmla="*/ 3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3" name="Freeform 4141"/>
            <p:cNvSpPr/>
            <p:nvPr/>
          </p:nvSpPr>
          <p:spPr bwMode="auto">
            <a:xfrm>
              <a:off x="7486" y="1726"/>
              <a:ext cx="7" cy="5"/>
            </a:xfrm>
            <a:custGeom>
              <a:avLst/>
              <a:gdLst>
                <a:gd name="T0" fmla="*/ 4 w 5"/>
                <a:gd name="T1" fmla="*/ 3 h 3"/>
                <a:gd name="T2" fmla="*/ 0 w 5"/>
                <a:gd name="T3" fmla="*/ 1 h 3"/>
                <a:gd name="T4" fmla="*/ 0 w 5"/>
                <a:gd name="T5" fmla="*/ 1 h 3"/>
                <a:gd name="T6" fmla="*/ 2 w 5"/>
                <a:gd name="T7" fmla="*/ 0 h 3"/>
                <a:gd name="T8" fmla="*/ 4 w 5"/>
                <a:gd name="T9" fmla="*/ 1 h 3"/>
                <a:gd name="T10" fmla="*/ 5 w 5"/>
                <a:gd name="T11" fmla="*/ 2 h 3"/>
                <a:gd name="T12" fmla="*/ 4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4" name="Freeform 4142"/>
            <p:cNvSpPr/>
            <p:nvPr/>
          </p:nvSpPr>
          <p:spPr bwMode="auto">
            <a:xfrm>
              <a:off x="7492" y="173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FC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5" name="Freeform 4143"/>
            <p:cNvSpPr/>
            <p:nvPr/>
          </p:nvSpPr>
          <p:spPr bwMode="auto">
            <a:xfrm>
              <a:off x="7486" y="1630"/>
              <a:ext cx="193" cy="110"/>
            </a:xfrm>
            <a:custGeom>
              <a:avLst/>
              <a:gdLst>
                <a:gd name="T0" fmla="*/ 4 w 129"/>
                <a:gd name="T1" fmla="*/ 65 h 73"/>
                <a:gd name="T2" fmla="*/ 2 w 129"/>
                <a:gd name="T3" fmla="*/ 65 h 73"/>
                <a:gd name="T4" fmla="*/ 3 w 129"/>
                <a:gd name="T5" fmla="*/ 59 h 73"/>
                <a:gd name="T6" fmla="*/ 6 w 129"/>
                <a:gd name="T7" fmla="*/ 57 h 73"/>
                <a:gd name="T8" fmla="*/ 61 w 129"/>
                <a:gd name="T9" fmla="*/ 57 h 73"/>
                <a:gd name="T10" fmla="*/ 82 w 129"/>
                <a:gd name="T11" fmla="*/ 54 h 73"/>
                <a:gd name="T12" fmla="*/ 44 w 129"/>
                <a:gd name="T13" fmla="*/ 55 h 73"/>
                <a:gd name="T14" fmla="*/ 35 w 129"/>
                <a:gd name="T15" fmla="*/ 48 h 73"/>
                <a:gd name="T16" fmla="*/ 42 w 129"/>
                <a:gd name="T17" fmla="*/ 39 h 73"/>
                <a:gd name="T18" fmla="*/ 73 w 129"/>
                <a:gd name="T19" fmla="*/ 35 h 73"/>
                <a:gd name="T20" fmla="*/ 85 w 129"/>
                <a:gd name="T21" fmla="*/ 35 h 73"/>
                <a:gd name="T22" fmla="*/ 77 w 129"/>
                <a:gd name="T23" fmla="*/ 34 h 73"/>
                <a:gd name="T24" fmla="*/ 74 w 129"/>
                <a:gd name="T25" fmla="*/ 18 h 73"/>
                <a:gd name="T26" fmla="*/ 77 w 129"/>
                <a:gd name="T27" fmla="*/ 13 h 73"/>
                <a:gd name="T28" fmla="*/ 77 w 129"/>
                <a:gd name="T29" fmla="*/ 11 h 73"/>
                <a:gd name="T30" fmla="*/ 78 w 129"/>
                <a:gd name="T31" fmla="*/ 10 h 73"/>
                <a:gd name="T32" fmla="*/ 79 w 129"/>
                <a:gd name="T33" fmla="*/ 10 h 73"/>
                <a:gd name="T34" fmla="*/ 84 w 129"/>
                <a:gd name="T35" fmla="*/ 8 h 73"/>
                <a:gd name="T36" fmla="*/ 129 w 129"/>
                <a:gd name="T37" fmla="*/ 7 h 73"/>
                <a:gd name="T38" fmla="*/ 105 w 129"/>
                <a:gd name="T39" fmla="*/ 27 h 73"/>
                <a:gd name="T40" fmla="*/ 113 w 129"/>
                <a:gd name="T41" fmla="*/ 30 h 73"/>
                <a:gd name="T42" fmla="*/ 112 w 129"/>
                <a:gd name="T43" fmla="*/ 31 h 73"/>
                <a:gd name="T44" fmla="*/ 110 w 129"/>
                <a:gd name="T45" fmla="*/ 32 h 73"/>
                <a:gd name="T46" fmla="*/ 102 w 129"/>
                <a:gd name="T47" fmla="*/ 38 h 73"/>
                <a:gd name="T48" fmla="*/ 112 w 129"/>
                <a:gd name="T49" fmla="*/ 40 h 73"/>
                <a:gd name="T50" fmla="*/ 104 w 129"/>
                <a:gd name="T51" fmla="*/ 44 h 73"/>
                <a:gd name="T52" fmla="*/ 100 w 129"/>
                <a:gd name="T53" fmla="*/ 43 h 73"/>
                <a:gd name="T54" fmla="*/ 104 w 129"/>
                <a:gd name="T55" fmla="*/ 44 h 73"/>
                <a:gd name="T56" fmla="*/ 110 w 129"/>
                <a:gd name="T57" fmla="*/ 53 h 73"/>
                <a:gd name="T58" fmla="*/ 101 w 129"/>
                <a:gd name="T59" fmla="*/ 60 h 73"/>
                <a:gd name="T60" fmla="*/ 81 w 129"/>
                <a:gd name="T61" fmla="*/ 63 h 73"/>
                <a:gd name="T62" fmla="*/ 73 w 129"/>
                <a:gd name="T63" fmla="*/ 65 h 73"/>
                <a:gd name="T64" fmla="*/ 58 w 129"/>
                <a:gd name="T65" fmla="*/ 69 h 73"/>
                <a:gd name="T66" fmla="*/ 49 w 129"/>
                <a:gd name="T67" fmla="*/ 70 h 73"/>
                <a:gd name="T68" fmla="*/ 18 w 129"/>
                <a:gd name="T69" fmla="*/ 68 h 73"/>
                <a:gd name="T70" fmla="*/ 4 w 129"/>
                <a:gd name="T71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9" h="73">
                  <a:moveTo>
                    <a:pt x="4" y="65"/>
                  </a:moveTo>
                  <a:cubicBezTo>
                    <a:pt x="3" y="65"/>
                    <a:pt x="3" y="65"/>
                    <a:pt x="2" y="65"/>
                  </a:cubicBezTo>
                  <a:cubicBezTo>
                    <a:pt x="0" y="62"/>
                    <a:pt x="2" y="61"/>
                    <a:pt x="3" y="59"/>
                  </a:cubicBezTo>
                  <a:cubicBezTo>
                    <a:pt x="4" y="58"/>
                    <a:pt x="5" y="58"/>
                    <a:pt x="6" y="57"/>
                  </a:cubicBezTo>
                  <a:cubicBezTo>
                    <a:pt x="24" y="55"/>
                    <a:pt x="42" y="54"/>
                    <a:pt x="61" y="57"/>
                  </a:cubicBezTo>
                  <a:cubicBezTo>
                    <a:pt x="68" y="58"/>
                    <a:pt x="76" y="55"/>
                    <a:pt x="82" y="54"/>
                  </a:cubicBezTo>
                  <a:cubicBezTo>
                    <a:pt x="71" y="58"/>
                    <a:pt x="57" y="57"/>
                    <a:pt x="44" y="55"/>
                  </a:cubicBezTo>
                  <a:cubicBezTo>
                    <a:pt x="39" y="54"/>
                    <a:pt x="36" y="53"/>
                    <a:pt x="35" y="48"/>
                  </a:cubicBezTo>
                  <a:cubicBezTo>
                    <a:pt x="35" y="43"/>
                    <a:pt x="38" y="41"/>
                    <a:pt x="42" y="39"/>
                  </a:cubicBezTo>
                  <a:cubicBezTo>
                    <a:pt x="52" y="36"/>
                    <a:pt x="62" y="34"/>
                    <a:pt x="73" y="35"/>
                  </a:cubicBezTo>
                  <a:cubicBezTo>
                    <a:pt x="76" y="36"/>
                    <a:pt x="80" y="37"/>
                    <a:pt x="85" y="35"/>
                  </a:cubicBezTo>
                  <a:cubicBezTo>
                    <a:pt x="82" y="35"/>
                    <a:pt x="80" y="34"/>
                    <a:pt x="77" y="34"/>
                  </a:cubicBezTo>
                  <a:cubicBezTo>
                    <a:pt x="67" y="30"/>
                    <a:pt x="66" y="26"/>
                    <a:pt x="74" y="18"/>
                  </a:cubicBezTo>
                  <a:cubicBezTo>
                    <a:pt x="76" y="16"/>
                    <a:pt x="76" y="15"/>
                    <a:pt x="77" y="13"/>
                  </a:cubicBezTo>
                  <a:cubicBezTo>
                    <a:pt x="77" y="12"/>
                    <a:pt x="77" y="12"/>
                    <a:pt x="77" y="11"/>
                  </a:cubicBezTo>
                  <a:cubicBezTo>
                    <a:pt x="77" y="11"/>
                    <a:pt x="78" y="11"/>
                    <a:pt x="78" y="10"/>
                  </a:cubicBezTo>
                  <a:cubicBezTo>
                    <a:pt x="78" y="10"/>
                    <a:pt x="79" y="10"/>
                    <a:pt x="79" y="10"/>
                  </a:cubicBezTo>
                  <a:cubicBezTo>
                    <a:pt x="81" y="9"/>
                    <a:pt x="83" y="9"/>
                    <a:pt x="84" y="8"/>
                  </a:cubicBezTo>
                  <a:cubicBezTo>
                    <a:pt x="98" y="0"/>
                    <a:pt x="113" y="4"/>
                    <a:pt x="129" y="7"/>
                  </a:cubicBezTo>
                  <a:cubicBezTo>
                    <a:pt x="120" y="14"/>
                    <a:pt x="112" y="21"/>
                    <a:pt x="105" y="27"/>
                  </a:cubicBezTo>
                  <a:cubicBezTo>
                    <a:pt x="107" y="31"/>
                    <a:pt x="111" y="27"/>
                    <a:pt x="113" y="30"/>
                  </a:cubicBezTo>
                  <a:cubicBezTo>
                    <a:pt x="112" y="30"/>
                    <a:pt x="112" y="31"/>
                    <a:pt x="112" y="31"/>
                  </a:cubicBezTo>
                  <a:cubicBezTo>
                    <a:pt x="112" y="32"/>
                    <a:pt x="111" y="32"/>
                    <a:pt x="110" y="32"/>
                  </a:cubicBezTo>
                  <a:cubicBezTo>
                    <a:pt x="107" y="33"/>
                    <a:pt x="101" y="33"/>
                    <a:pt x="102" y="38"/>
                  </a:cubicBezTo>
                  <a:cubicBezTo>
                    <a:pt x="102" y="42"/>
                    <a:pt x="108" y="40"/>
                    <a:pt x="112" y="40"/>
                  </a:cubicBezTo>
                  <a:cubicBezTo>
                    <a:pt x="110" y="43"/>
                    <a:pt x="107" y="44"/>
                    <a:pt x="104" y="44"/>
                  </a:cubicBezTo>
                  <a:cubicBezTo>
                    <a:pt x="103" y="43"/>
                    <a:pt x="102" y="43"/>
                    <a:pt x="100" y="43"/>
                  </a:cubicBezTo>
                  <a:cubicBezTo>
                    <a:pt x="102" y="43"/>
                    <a:pt x="103" y="43"/>
                    <a:pt x="104" y="44"/>
                  </a:cubicBezTo>
                  <a:cubicBezTo>
                    <a:pt x="106" y="47"/>
                    <a:pt x="112" y="48"/>
                    <a:pt x="110" y="53"/>
                  </a:cubicBezTo>
                  <a:cubicBezTo>
                    <a:pt x="109" y="57"/>
                    <a:pt x="105" y="58"/>
                    <a:pt x="101" y="60"/>
                  </a:cubicBezTo>
                  <a:cubicBezTo>
                    <a:pt x="94" y="62"/>
                    <a:pt x="88" y="63"/>
                    <a:pt x="81" y="63"/>
                  </a:cubicBezTo>
                  <a:cubicBezTo>
                    <a:pt x="78" y="63"/>
                    <a:pt x="76" y="63"/>
                    <a:pt x="73" y="65"/>
                  </a:cubicBezTo>
                  <a:cubicBezTo>
                    <a:pt x="69" y="69"/>
                    <a:pt x="65" y="73"/>
                    <a:pt x="58" y="69"/>
                  </a:cubicBezTo>
                  <a:cubicBezTo>
                    <a:pt x="55" y="67"/>
                    <a:pt x="52" y="70"/>
                    <a:pt x="49" y="70"/>
                  </a:cubicBezTo>
                  <a:cubicBezTo>
                    <a:pt x="39" y="67"/>
                    <a:pt x="28" y="66"/>
                    <a:pt x="18" y="68"/>
                  </a:cubicBezTo>
                  <a:cubicBezTo>
                    <a:pt x="13" y="69"/>
                    <a:pt x="8" y="68"/>
                    <a:pt x="4" y="65"/>
                  </a:cubicBezTo>
                  <a:close/>
                </a:path>
              </a:pathLst>
            </a:custGeom>
            <a:solidFill>
              <a:srgbClr val="FE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6" name="Freeform 4144"/>
            <p:cNvSpPr/>
            <p:nvPr/>
          </p:nvSpPr>
          <p:spPr bwMode="auto">
            <a:xfrm>
              <a:off x="7357" y="1584"/>
              <a:ext cx="286" cy="142"/>
            </a:xfrm>
            <a:custGeom>
              <a:avLst/>
              <a:gdLst>
                <a:gd name="T0" fmla="*/ 134 w 191"/>
                <a:gd name="T1" fmla="*/ 50 h 95"/>
                <a:gd name="T2" fmla="*/ 125 w 191"/>
                <a:gd name="T3" fmla="*/ 50 h 95"/>
                <a:gd name="T4" fmla="*/ 103 w 191"/>
                <a:gd name="T5" fmla="*/ 58 h 95"/>
                <a:gd name="T6" fmla="*/ 81 w 191"/>
                <a:gd name="T7" fmla="*/ 61 h 95"/>
                <a:gd name="T8" fmla="*/ 69 w 191"/>
                <a:gd name="T9" fmla="*/ 64 h 95"/>
                <a:gd name="T10" fmla="*/ 55 w 191"/>
                <a:gd name="T11" fmla="*/ 69 h 95"/>
                <a:gd name="T12" fmla="*/ 16 w 191"/>
                <a:gd name="T13" fmla="*/ 71 h 95"/>
                <a:gd name="T14" fmla="*/ 10 w 191"/>
                <a:gd name="T15" fmla="*/ 73 h 95"/>
                <a:gd name="T16" fmla="*/ 8 w 191"/>
                <a:gd name="T17" fmla="*/ 77 h 95"/>
                <a:gd name="T18" fmla="*/ 22 w 191"/>
                <a:gd name="T19" fmla="*/ 86 h 95"/>
                <a:gd name="T20" fmla="*/ 57 w 191"/>
                <a:gd name="T21" fmla="*/ 85 h 95"/>
                <a:gd name="T22" fmla="*/ 72 w 191"/>
                <a:gd name="T23" fmla="*/ 89 h 95"/>
                <a:gd name="T24" fmla="*/ 79 w 191"/>
                <a:gd name="T25" fmla="*/ 94 h 95"/>
                <a:gd name="T26" fmla="*/ 31 w 191"/>
                <a:gd name="T27" fmla="*/ 92 h 95"/>
                <a:gd name="T28" fmla="*/ 3 w 191"/>
                <a:gd name="T29" fmla="*/ 79 h 95"/>
                <a:gd name="T30" fmla="*/ 6 w 191"/>
                <a:gd name="T31" fmla="*/ 67 h 95"/>
                <a:gd name="T32" fmla="*/ 52 w 191"/>
                <a:gd name="T33" fmla="*/ 68 h 95"/>
                <a:gd name="T34" fmla="*/ 67 w 191"/>
                <a:gd name="T35" fmla="*/ 61 h 95"/>
                <a:gd name="T36" fmla="*/ 82 w 191"/>
                <a:gd name="T37" fmla="*/ 55 h 95"/>
                <a:gd name="T38" fmla="*/ 92 w 191"/>
                <a:gd name="T39" fmla="*/ 56 h 95"/>
                <a:gd name="T40" fmla="*/ 103 w 191"/>
                <a:gd name="T41" fmla="*/ 51 h 95"/>
                <a:gd name="T42" fmla="*/ 118 w 191"/>
                <a:gd name="T43" fmla="*/ 41 h 95"/>
                <a:gd name="T44" fmla="*/ 147 w 191"/>
                <a:gd name="T45" fmla="*/ 29 h 95"/>
                <a:gd name="T46" fmla="*/ 167 w 191"/>
                <a:gd name="T47" fmla="*/ 17 h 95"/>
                <a:gd name="T48" fmla="*/ 190 w 191"/>
                <a:gd name="T49" fmla="*/ 0 h 95"/>
                <a:gd name="T50" fmla="*/ 190 w 191"/>
                <a:gd name="T51" fmla="*/ 4 h 95"/>
                <a:gd name="T52" fmla="*/ 188 w 191"/>
                <a:gd name="T53" fmla="*/ 10 h 95"/>
                <a:gd name="T54" fmla="*/ 160 w 191"/>
                <a:gd name="T55" fmla="*/ 35 h 95"/>
                <a:gd name="T56" fmla="*/ 154 w 191"/>
                <a:gd name="T57" fmla="*/ 42 h 95"/>
                <a:gd name="T58" fmla="*/ 153 w 191"/>
                <a:gd name="T59" fmla="*/ 44 h 95"/>
                <a:gd name="T60" fmla="*/ 150 w 191"/>
                <a:gd name="T61" fmla="*/ 46 h 95"/>
                <a:gd name="T62" fmla="*/ 148 w 191"/>
                <a:gd name="T63" fmla="*/ 47 h 95"/>
                <a:gd name="T64" fmla="*/ 145 w 191"/>
                <a:gd name="T65" fmla="*/ 49 h 95"/>
                <a:gd name="T66" fmla="*/ 143 w 191"/>
                <a:gd name="T67" fmla="*/ 50 h 95"/>
                <a:gd name="T68" fmla="*/ 141 w 191"/>
                <a:gd name="T69" fmla="*/ 51 h 95"/>
                <a:gd name="T70" fmla="*/ 139 w 191"/>
                <a:gd name="T71" fmla="*/ 51 h 95"/>
                <a:gd name="T72" fmla="*/ 136 w 191"/>
                <a:gd name="T73" fmla="*/ 51 h 95"/>
                <a:gd name="T74" fmla="*/ 134 w 191"/>
                <a:gd name="T75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95">
                  <a:moveTo>
                    <a:pt x="134" y="50"/>
                  </a:moveTo>
                  <a:cubicBezTo>
                    <a:pt x="131" y="49"/>
                    <a:pt x="128" y="48"/>
                    <a:pt x="125" y="50"/>
                  </a:cubicBezTo>
                  <a:cubicBezTo>
                    <a:pt x="118" y="54"/>
                    <a:pt x="110" y="55"/>
                    <a:pt x="103" y="58"/>
                  </a:cubicBezTo>
                  <a:cubicBezTo>
                    <a:pt x="96" y="62"/>
                    <a:pt x="88" y="63"/>
                    <a:pt x="81" y="61"/>
                  </a:cubicBezTo>
                  <a:cubicBezTo>
                    <a:pt x="76" y="60"/>
                    <a:pt x="73" y="61"/>
                    <a:pt x="69" y="64"/>
                  </a:cubicBezTo>
                  <a:cubicBezTo>
                    <a:pt x="65" y="68"/>
                    <a:pt x="60" y="70"/>
                    <a:pt x="55" y="69"/>
                  </a:cubicBezTo>
                  <a:cubicBezTo>
                    <a:pt x="42" y="69"/>
                    <a:pt x="29" y="72"/>
                    <a:pt x="16" y="71"/>
                  </a:cubicBezTo>
                  <a:cubicBezTo>
                    <a:pt x="14" y="71"/>
                    <a:pt x="12" y="72"/>
                    <a:pt x="10" y="73"/>
                  </a:cubicBezTo>
                  <a:cubicBezTo>
                    <a:pt x="9" y="74"/>
                    <a:pt x="8" y="76"/>
                    <a:pt x="8" y="77"/>
                  </a:cubicBezTo>
                  <a:cubicBezTo>
                    <a:pt x="9" y="82"/>
                    <a:pt x="17" y="88"/>
                    <a:pt x="22" y="86"/>
                  </a:cubicBezTo>
                  <a:cubicBezTo>
                    <a:pt x="34" y="81"/>
                    <a:pt x="45" y="82"/>
                    <a:pt x="57" y="85"/>
                  </a:cubicBezTo>
                  <a:cubicBezTo>
                    <a:pt x="62" y="86"/>
                    <a:pt x="67" y="88"/>
                    <a:pt x="72" y="89"/>
                  </a:cubicBezTo>
                  <a:cubicBezTo>
                    <a:pt x="76" y="89"/>
                    <a:pt x="78" y="91"/>
                    <a:pt x="79" y="94"/>
                  </a:cubicBezTo>
                  <a:cubicBezTo>
                    <a:pt x="63" y="90"/>
                    <a:pt x="48" y="86"/>
                    <a:pt x="31" y="92"/>
                  </a:cubicBezTo>
                  <a:cubicBezTo>
                    <a:pt x="20" y="95"/>
                    <a:pt x="8" y="89"/>
                    <a:pt x="3" y="79"/>
                  </a:cubicBezTo>
                  <a:cubicBezTo>
                    <a:pt x="0" y="74"/>
                    <a:pt x="3" y="71"/>
                    <a:pt x="6" y="67"/>
                  </a:cubicBezTo>
                  <a:cubicBezTo>
                    <a:pt x="21" y="67"/>
                    <a:pt x="36" y="67"/>
                    <a:pt x="52" y="68"/>
                  </a:cubicBezTo>
                  <a:cubicBezTo>
                    <a:pt x="58" y="68"/>
                    <a:pt x="63" y="66"/>
                    <a:pt x="67" y="61"/>
                  </a:cubicBezTo>
                  <a:cubicBezTo>
                    <a:pt x="71" y="56"/>
                    <a:pt x="76" y="54"/>
                    <a:pt x="82" y="55"/>
                  </a:cubicBezTo>
                  <a:cubicBezTo>
                    <a:pt x="85" y="56"/>
                    <a:pt x="89" y="56"/>
                    <a:pt x="92" y="56"/>
                  </a:cubicBezTo>
                  <a:cubicBezTo>
                    <a:pt x="97" y="56"/>
                    <a:pt x="100" y="55"/>
                    <a:pt x="103" y="51"/>
                  </a:cubicBezTo>
                  <a:cubicBezTo>
                    <a:pt x="107" y="47"/>
                    <a:pt x="112" y="43"/>
                    <a:pt x="118" y="41"/>
                  </a:cubicBezTo>
                  <a:cubicBezTo>
                    <a:pt x="128" y="37"/>
                    <a:pt x="138" y="33"/>
                    <a:pt x="147" y="29"/>
                  </a:cubicBezTo>
                  <a:cubicBezTo>
                    <a:pt x="154" y="26"/>
                    <a:pt x="161" y="23"/>
                    <a:pt x="167" y="17"/>
                  </a:cubicBezTo>
                  <a:cubicBezTo>
                    <a:pt x="174" y="10"/>
                    <a:pt x="183" y="7"/>
                    <a:pt x="190" y="0"/>
                  </a:cubicBezTo>
                  <a:cubicBezTo>
                    <a:pt x="191" y="2"/>
                    <a:pt x="191" y="3"/>
                    <a:pt x="190" y="4"/>
                  </a:cubicBezTo>
                  <a:cubicBezTo>
                    <a:pt x="189" y="6"/>
                    <a:pt x="189" y="8"/>
                    <a:pt x="188" y="10"/>
                  </a:cubicBezTo>
                  <a:cubicBezTo>
                    <a:pt x="179" y="19"/>
                    <a:pt x="169" y="27"/>
                    <a:pt x="160" y="35"/>
                  </a:cubicBezTo>
                  <a:cubicBezTo>
                    <a:pt x="157" y="37"/>
                    <a:pt x="155" y="39"/>
                    <a:pt x="154" y="42"/>
                  </a:cubicBezTo>
                  <a:cubicBezTo>
                    <a:pt x="154" y="43"/>
                    <a:pt x="153" y="43"/>
                    <a:pt x="153" y="44"/>
                  </a:cubicBezTo>
                  <a:cubicBezTo>
                    <a:pt x="152" y="45"/>
                    <a:pt x="151" y="46"/>
                    <a:pt x="150" y="46"/>
                  </a:cubicBezTo>
                  <a:cubicBezTo>
                    <a:pt x="149" y="47"/>
                    <a:pt x="148" y="47"/>
                    <a:pt x="148" y="47"/>
                  </a:cubicBezTo>
                  <a:cubicBezTo>
                    <a:pt x="147" y="48"/>
                    <a:pt x="146" y="48"/>
                    <a:pt x="145" y="49"/>
                  </a:cubicBezTo>
                  <a:cubicBezTo>
                    <a:pt x="144" y="49"/>
                    <a:pt x="144" y="49"/>
                    <a:pt x="143" y="50"/>
                  </a:cubicBezTo>
                  <a:cubicBezTo>
                    <a:pt x="142" y="50"/>
                    <a:pt x="142" y="50"/>
                    <a:pt x="141" y="51"/>
                  </a:cubicBezTo>
                  <a:cubicBezTo>
                    <a:pt x="140" y="51"/>
                    <a:pt x="140" y="51"/>
                    <a:pt x="139" y="51"/>
                  </a:cubicBezTo>
                  <a:cubicBezTo>
                    <a:pt x="138" y="52"/>
                    <a:pt x="137" y="52"/>
                    <a:pt x="136" y="51"/>
                  </a:cubicBezTo>
                  <a:cubicBezTo>
                    <a:pt x="135" y="51"/>
                    <a:pt x="135" y="51"/>
                    <a:pt x="134" y="50"/>
                  </a:cubicBezTo>
                  <a:close/>
                </a:path>
              </a:pathLst>
            </a:custGeom>
            <a:solidFill>
              <a:srgbClr val="FA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7" name="Freeform 4145"/>
            <p:cNvSpPr/>
            <p:nvPr/>
          </p:nvSpPr>
          <p:spPr bwMode="auto">
            <a:xfrm>
              <a:off x="7667" y="1590"/>
              <a:ext cx="63" cy="87"/>
            </a:xfrm>
            <a:custGeom>
              <a:avLst/>
              <a:gdLst>
                <a:gd name="T0" fmla="*/ 31 w 42"/>
                <a:gd name="T1" fmla="*/ 40 h 58"/>
                <a:gd name="T2" fmla="*/ 29 w 42"/>
                <a:gd name="T3" fmla="*/ 44 h 58"/>
                <a:gd name="T4" fmla="*/ 27 w 42"/>
                <a:gd name="T5" fmla="*/ 48 h 58"/>
                <a:gd name="T6" fmla="*/ 14 w 42"/>
                <a:gd name="T7" fmla="*/ 58 h 58"/>
                <a:gd name="T8" fmla="*/ 0 w 42"/>
                <a:gd name="T9" fmla="*/ 47 h 58"/>
                <a:gd name="T10" fmla="*/ 17 w 42"/>
                <a:gd name="T11" fmla="*/ 39 h 58"/>
                <a:gd name="T12" fmla="*/ 20 w 42"/>
                <a:gd name="T13" fmla="*/ 24 h 58"/>
                <a:gd name="T14" fmla="*/ 26 w 42"/>
                <a:gd name="T15" fmla="*/ 20 h 58"/>
                <a:gd name="T16" fmla="*/ 31 w 42"/>
                <a:gd name="T17" fmla="*/ 4 h 58"/>
                <a:gd name="T18" fmla="*/ 42 w 42"/>
                <a:gd name="T19" fmla="*/ 0 h 58"/>
                <a:gd name="T20" fmla="*/ 36 w 42"/>
                <a:gd name="T21" fmla="*/ 20 h 58"/>
                <a:gd name="T22" fmla="*/ 33 w 42"/>
                <a:gd name="T23" fmla="*/ 35 h 58"/>
                <a:gd name="T24" fmla="*/ 31 w 42"/>
                <a:gd name="T2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8">
                  <a:moveTo>
                    <a:pt x="31" y="40"/>
                  </a:moveTo>
                  <a:cubicBezTo>
                    <a:pt x="30" y="41"/>
                    <a:pt x="29" y="43"/>
                    <a:pt x="29" y="44"/>
                  </a:cubicBezTo>
                  <a:cubicBezTo>
                    <a:pt x="28" y="45"/>
                    <a:pt x="27" y="47"/>
                    <a:pt x="27" y="48"/>
                  </a:cubicBezTo>
                  <a:cubicBezTo>
                    <a:pt x="20" y="48"/>
                    <a:pt x="19" y="55"/>
                    <a:pt x="14" y="58"/>
                  </a:cubicBezTo>
                  <a:cubicBezTo>
                    <a:pt x="12" y="51"/>
                    <a:pt x="12" y="51"/>
                    <a:pt x="0" y="47"/>
                  </a:cubicBezTo>
                  <a:cubicBezTo>
                    <a:pt x="6" y="44"/>
                    <a:pt x="11" y="42"/>
                    <a:pt x="17" y="39"/>
                  </a:cubicBezTo>
                  <a:cubicBezTo>
                    <a:pt x="24" y="35"/>
                    <a:pt x="24" y="32"/>
                    <a:pt x="20" y="24"/>
                  </a:cubicBezTo>
                  <a:cubicBezTo>
                    <a:pt x="21" y="22"/>
                    <a:pt x="23" y="21"/>
                    <a:pt x="26" y="20"/>
                  </a:cubicBezTo>
                  <a:cubicBezTo>
                    <a:pt x="34" y="15"/>
                    <a:pt x="35" y="14"/>
                    <a:pt x="31" y="4"/>
                  </a:cubicBezTo>
                  <a:cubicBezTo>
                    <a:pt x="34" y="2"/>
                    <a:pt x="38" y="1"/>
                    <a:pt x="42" y="0"/>
                  </a:cubicBezTo>
                  <a:cubicBezTo>
                    <a:pt x="42" y="7"/>
                    <a:pt x="39" y="14"/>
                    <a:pt x="36" y="20"/>
                  </a:cubicBezTo>
                  <a:cubicBezTo>
                    <a:pt x="34" y="25"/>
                    <a:pt x="33" y="29"/>
                    <a:pt x="33" y="35"/>
                  </a:cubicBezTo>
                  <a:cubicBezTo>
                    <a:pt x="31" y="36"/>
                    <a:pt x="31" y="38"/>
                    <a:pt x="31" y="4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8" name="Freeform 4146"/>
            <p:cNvSpPr/>
            <p:nvPr/>
          </p:nvSpPr>
          <p:spPr bwMode="auto">
            <a:xfrm>
              <a:off x="7589" y="1605"/>
              <a:ext cx="99" cy="49"/>
            </a:xfrm>
            <a:custGeom>
              <a:avLst/>
              <a:gdLst>
                <a:gd name="T0" fmla="*/ 29 w 66"/>
                <a:gd name="T1" fmla="*/ 5 h 33"/>
                <a:gd name="T2" fmla="*/ 34 w 66"/>
                <a:gd name="T3" fmla="*/ 6 h 33"/>
                <a:gd name="T4" fmla="*/ 66 w 66"/>
                <a:gd name="T5" fmla="*/ 2 h 33"/>
                <a:gd name="T6" fmla="*/ 50 w 66"/>
                <a:gd name="T7" fmla="*/ 10 h 33"/>
                <a:gd name="T8" fmla="*/ 20 w 66"/>
                <a:gd name="T9" fmla="*/ 18 h 33"/>
                <a:gd name="T10" fmla="*/ 10 w 66"/>
                <a:gd name="T11" fmla="*/ 27 h 33"/>
                <a:gd name="T12" fmla="*/ 9 w 66"/>
                <a:gd name="T13" fmla="*/ 28 h 33"/>
                <a:gd name="T14" fmla="*/ 10 w 66"/>
                <a:gd name="T15" fmla="*/ 28 h 33"/>
                <a:gd name="T16" fmla="*/ 10 w 66"/>
                <a:gd name="T17" fmla="*/ 29 h 33"/>
                <a:gd name="T18" fmla="*/ 4 w 66"/>
                <a:gd name="T19" fmla="*/ 32 h 33"/>
                <a:gd name="T20" fmla="*/ 1 w 66"/>
                <a:gd name="T21" fmla="*/ 27 h 33"/>
                <a:gd name="T22" fmla="*/ 1 w 66"/>
                <a:gd name="T23" fmla="*/ 24 h 33"/>
                <a:gd name="T24" fmla="*/ 22 w 66"/>
                <a:gd name="T25" fmla="*/ 6 h 33"/>
                <a:gd name="T26" fmla="*/ 29 w 66"/>
                <a:gd name="T2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33">
                  <a:moveTo>
                    <a:pt x="29" y="5"/>
                  </a:moveTo>
                  <a:cubicBezTo>
                    <a:pt x="30" y="7"/>
                    <a:pt x="32" y="7"/>
                    <a:pt x="34" y="6"/>
                  </a:cubicBezTo>
                  <a:cubicBezTo>
                    <a:pt x="44" y="0"/>
                    <a:pt x="55" y="2"/>
                    <a:pt x="66" y="2"/>
                  </a:cubicBezTo>
                  <a:cubicBezTo>
                    <a:pt x="61" y="5"/>
                    <a:pt x="56" y="8"/>
                    <a:pt x="50" y="10"/>
                  </a:cubicBezTo>
                  <a:cubicBezTo>
                    <a:pt x="40" y="12"/>
                    <a:pt x="30" y="15"/>
                    <a:pt x="20" y="18"/>
                  </a:cubicBezTo>
                  <a:cubicBezTo>
                    <a:pt x="15" y="19"/>
                    <a:pt x="12" y="23"/>
                    <a:pt x="10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3"/>
                    <a:pt x="7" y="32"/>
                    <a:pt x="4" y="32"/>
                  </a:cubicBezTo>
                  <a:cubicBezTo>
                    <a:pt x="2" y="31"/>
                    <a:pt x="1" y="29"/>
                    <a:pt x="1" y="27"/>
                  </a:cubicBezTo>
                  <a:cubicBezTo>
                    <a:pt x="0" y="26"/>
                    <a:pt x="0" y="24"/>
                    <a:pt x="1" y="24"/>
                  </a:cubicBezTo>
                  <a:cubicBezTo>
                    <a:pt x="8" y="18"/>
                    <a:pt x="15" y="12"/>
                    <a:pt x="22" y="6"/>
                  </a:cubicBezTo>
                  <a:cubicBezTo>
                    <a:pt x="24" y="4"/>
                    <a:pt x="27" y="4"/>
                    <a:pt x="29" y="5"/>
                  </a:cubicBezTo>
                  <a:close/>
                </a:path>
              </a:pathLst>
            </a:custGeom>
            <a:solidFill>
              <a:srgbClr val="FE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9" name="Freeform 4147"/>
            <p:cNvSpPr/>
            <p:nvPr/>
          </p:nvSpPr>
          <p:spPr bwMode="auto">
            <a:xfrm>
              <a:off x="7676" y="1480"/>
              <a:ext cx="33" cy="75"/>
            </a:xfrm>
            <a:custGeom>
              <a:avLst/>
              <a:gdLst>
                <a:gd name="T0" fmla="*/ 2 w 22"/>
                <a:gd name="T1" fmla="*/ 50 h 50"/>
                <a:gd name="T2" fmla="*/ 2 w 22"/>
                <a:gd name="T3" fmla="*/ 43 h 50"/>
                <a:gd name="T4" fmla="*/ 13 w 22"/>
                <a:gd name="T5" fmla="*/ 11 h 50"/>
                <a:gd name="T6" fmla="*/ 17 w 22"/>
                <a:gd name="T7" fmla="*/ 0 h 50"/>
                <a:gd name="T8" fmla="*/ 18 w 22"/>
                <a:gd name="T9" fmla="*/ 24 h 50"/>
                <a:gd name="T10" fmla="*/ 10 w 22"/>
                <a:gd name="T11" fmla="*/ 42 h 50"/>
                <a:gd name="T12" fmla="*/ 2 w 22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0">
                  <a:moveTo>
                    <a:pt x="2" y="50"/>
                  </a:moveTo>
                  <a:cubicBezTo>
                    <a:pt x="1" y="48"/>
                    <a:pt x="0" y="45"/>
                    <a:pt x="2" y="43"/>
                  </a:cubicBezTo>
                  <a:cubicBezTo>
                    <a:pt x="10" y="34"/>
                    <a:pt x="11" y="22"/>
                    <a:pt x="13" y="11"/>
                  </a:cubicBezTo>
                  <a:cubicBezTo>
                    <a:pt x="14" y="7"/>
                    <a:pt x="15" y="3"/>
                    <a:pt x="17" y="0"/>
                  </a:cubicBezTo>
                  <a:cubicBezTo>
                    <a:pt x="21" y="8"/>
                    <a:pt x="22" y="16"/>
                    <a:pt x="18" y="24"/>
                  </a:cubicBezTo>
                  <a:cubicBezTo>
                    <a:pt x="15" y="30"/>
                    <a:pt x="13" y="36"/>
                    <a:pt x="10" y="42"/>
                  </a:cubicBezTo>
                  <a:cubicBezTo>
                    <a:pt x="9" y="46"/>
                    <a:pt x="7" y="50"/>
                    <a:pt x="2" y="50"/>
                  </a:cubicBezTo>
                  <a:close/>
                </a:path>
              </a:pathLst>
            </a:custGeom>
            <a:solidFill>
              <a:srgbClr val="FC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0" name="Freeform 4148"/>
            <p:cNvSpPr/>
            <p:nvPr/>
          </p:nvSpPr>
          <p:spPr bwMode="auto">
            <a:xfrm>
              <a:off x="7583" y="1599"/>
              <a:ext cx="56" cy="51"/>
            </a:xfrm>
            <a:custGeom>
              <a:avLst/>
              <a:gdLst>
                <a:gd name="T0" fmla="*/ 33 w 37"/>
                <a:gd name="T1" fmla="*/ 9 h 34"/>
                <a:gd name="T2" fmla="*/ 6 w 37"/>
                <a:gd name="T3" fmla="*/ 31 h 34"/>
                <a:gd name="T4" fmla="*/ 0 w 37"/>
                <a:gd name="T5" fmla="*/ 32 h 34"/>
                <a:gd name="T6" fmla="*/ 3 w 37"/>
                <a:gd name="T7" fmla="*/ 26 h 34"/>
                <a:gd name="T8" fmla="*/ 34 w 37"/>
                <a:gd name="T9" fmla="*/ 1 h 34"/>
                <a:gd name="T10" fmla="*/ 37 w 37"/>
                <a:gd name="T11" fmla="*/ 0 h 34"/>
                <a:gd name="T12" fmla="*/ 33 w 37"/>
                <a:gd name="T13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33" y="9"/>
                  </a:moveTo>
                  <a:cubicBezTo>
                    <a:pt x="23" y="14"/>
                    <a:pt x="15" y="23"/>
                    <a:pt x="6" y="31"/>
                  </a:cubicBezTo>
                  <a:cubicBezTo>
                    <a:pt x="5" y="32"/>
                    <a:pt x="3" y="34"/>
                    <a:pt x="0" y="32"/>
                  </a:cubicBezTo>
                  <a:cubicBezTo>
                    <a:pt x="1" y="30"/>
                    <a:pt x="1" y="27"/>
                    <a:pt x="3" y="26"/>
                  </a:cubicBezTo>
                  <a:cubicBezTo>
                    <a:pt x="14" y="18"/>
                    <a:pt x="22" y="7"/>
                    <a:pt x="34" y="1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7" y="4"/>
                    <a:pt x="35" y="6"/>
                    <a:pt x="33" y="9"/>
                  </a:cubicBezTo>
                  <a:close/>
                </a:path>
              </a:pathLst>
            </a:custGeom>
            <a:solidFill>
              <a:srgbClr val="FCE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1" name="Freeform 4149"/>
            <p:cNvSpPr/>
            <p:nvPr/>
          </p:nvSpPr>
          <p:spPr bwMode="auto">
            <a:xfrm>
              <a:off x="7663" y="1573"/>
              <a:ext cx="64" cy="18"/>
            </a:xfrm>
            <a:custGeom>
              <a:avLst/>
              <a:gdLst>
                <a:gd name="T0" fmla="*/ 43 w 43"/>
                <a:gd name="T1" fmla="*/ 4 h 12"/>
                <a:gd name="T2" fmla="*/ 6 w 43"/>
                <a:gd name="T3" fmla="*/ 11 h 12"/>
                <a:gd name="T4" fmla="*/ 5 w 43"/>
                <a:gd name="T5" fmla="*/ 11 h 12"/>
                <a:gd name="T6" fmla="*/ 0 w 43"/>
                <a:gd name="T7" fmla="*/ 7 h 12"/>
                <a:gd name="T8" fmla="*/ 5 w 43"/>
                <a:gd name="T9" fmla="*/ 5 h 12"/>
                <a:gd name="T10" fmla="*/ 20 w 43"/>
                <a:gd name="T11" fmla="*/ 5 h 12"/>
                <a:gd name="T12" fmla="*/ 30 w 43"/>
                <a:gd name="T13" fmla="*/ 3 h 12"/>
                <a:gd name="T14" fmla="*/ 43 w 43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">
                  <a:moveTo>
                    <a:pt x="43" y="4"/>
                  </a:moveTo>
                  <a:cubicBezTo>
                    <a:pt x="30" y="8"/>
                    <a:pt x="18" y="12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10" y="5"/>
                    <a:pt x="15" y="5"/>
                    <a:pt x="20" y="5"/>
                  </a:cubicBezTo>
                  <a:cubicBezTo>
                    <a:pt x="23" y="5"/>
                    <a:pt x="27" y="5"/>
                    <a:pt x="30" y="3"/>
                  </a:cubicBezTo>
                  <a:cubicBezTo>
                    <a:pt x="34" y="0"/>
                    <a:pt x="37" y="0"/>
                    <a:pt x="43" y="4"/>
                  </a:cubicBezTo>
                  <a:close/>
                </a:path>
              </a:pathLst>
            </a:custGeom>
            <a:solidFill>
              <a:srgbClr val="FEF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2" name="Freeform 4150"/>
            <p:cNvSpPr/>
            <p:nvPr/>
          </p:nvSpPr>
          <p:spPr bwMode="auto">
            <a:xfrm>
              <a:off x="7684" y="1434"/>
              <a:ext cx="15" cy="24"/>
            </a:xfrm>
            <a:custGeom>
              <a:avLst/>
              <a:gdLst>
                <a:gd name="T0" fmla="*/ 10 w 10"/>
                <a:gd name="T1" fmla="*/ 16 h 16"/>
                <a:gd name="T2" fmla="*/ 1 w 10"/>
                <a:gd name="T3" fmla="*/ 0 h 16"/>
                <a:gd name="T4" fmla="*/ 10 w 1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3" y="14"/>
                    <a:pt x="0" y="8"/>
                    <a:pt x="1" y="0"/>
                  </a:cubicBezTo>
                  <a:cubicBezTo>
                    <a:pt x="10" y="2"/>
                    <a:pt x="9" y="10"/>
                    <a:pt x="10" y="16"/>
                  </a:cubicBezTo>
                  <a:close/>
                </a:path>
              </a:pathLst>
            </a:custGeom>
            <a:solidFill>
              <a:srgbClr val="FCE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3" name="Freeform 4151"/>
            <p:cNvSpPr/>
            <p:nvPr/>
          </p:nvSpPr>
          <p:spPr bwMode="auto">
            <a:xfrm>
              <a:off x="7642" y="1584"/>
              <a:ext cx="3" cy="6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4" name="Freeform 4152"/>
            <p:cNvSpPr/>
            <p:nvPr/>
          </p:nvSpPr>
          <p:spPr bwMode="auto">
            <a:xfrm>
              <a:off x="7730" y="1587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5" name="Freeform 4153"/>
            <p:cNvSpPr/>
            <p:nvPr/>
          </p:nvSpPr>
          <p:spPr bwMode="auto">
            <a:xfrm>
              <a:off x="7733" y="1584"/>
              <a:ext cx="3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6" name="Freeform 4154"/>
            <p:cNvSpPr/>
            <p:nvPr/>
          </p:nvSpPr>
          <p:spPr bwMode="auto">
            <a:xfrm>
              <a:off x="7645" y="1576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7" name="Freeform 4155"/>
            <p:cNvSpPr/>
            <p:nvPr/>
          </p:nvSpPr>
          <p:spPr bwMode="auto">
            <a:xfrm>
              <a:off x="7561" y="1719"/>
              <a:ext cx="94" cy="36"/>
            </a:xfrm>
            <a:custGeom>
              <a:avLst/>
              <a:gdLst>
                <a:gd name="T0" fmla="*/ 0 w 63"/>
                <a:gd name="T1" fmla="*/ 6 h 24"/>
                <a:gd name="T2" fmla="*/ 4 w 63"/>
                <a:gd name="T3" fmla="*/ 6 h 24"/>
                <a:gd name="T4" fmla="*/ 23 w 63"/>
                <a:gd name="T5" fmla="*/ 6 h 24"/>
                <a:gd name="T6" fmla="*/ 23 w 63"/>
                <a:gd name="T7" fmla="*/ 8 h 24"/>
                <a:gd name="T8" fmla="*/ 23 w 63"/>
                <a:gd name="T9" fmla="*/ 8 h 24"/>
                <a:gd name="T10" fmla="*/ 54 w 63"/>
                <a:gd name="T11" fmla="*/ 3 h 24"/>
                <a:gd name="T12" fmla="*/ 61 w 63"/>
                <a:gd name="T13" fmla="*/ 3 h 24"/>
                <a:gd name="T14" fmla="*/ 60 w 63"/>
                <a:gd name="T15" fmla="*/ 10 h 24"/>
                <a:gd name="T16" fmla="*/ 58 w 63"/>
                <a:gd name="T17" fmla="*/ 12 h 24"/>
                <a:gd name="T18" fmla="*/ 20 w 63"/>
                <a:gd name="T19" fmla="*/ 23 h 24"/>
                <a:gd name="T20" fmla="*/ 14 w 63"/>
                <a:gd name="T21" fmla="*/ 24 h 24"/>
                <a:gd name="T22" fmla="*/ 0 w 63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4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10" y="9"/>
                    <a:pt x="17" y="8"/>
                    <a:pt x="23" y="6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4" y="8"/>
                    <a:pt x="44" y="5"/>
                    <a:pt x="54" y="3"/>
                  </a:cubicBezTo>
                  <a:cubicBezTo>
                    <a:pt x="57" y="2"/>
                    <a:pt x="59" y="0"/>
                    <a:pt x="61" y="3"/>
                  </a:cubicBezTo>
                  <a:cubicBezTo>
                    <a:pt x="63" y="6"/>
                    <a:pt x="60" y="8"/>
                    <a:pt x="60" y="10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45" y="15"/>
                    <a:pt x="32" y="16"/>
                    <a:pt x="20" y="23"/>
                  </a:cubicBezTo>
                  <a:cubicBezTo>
                    <a:pt x="18" y="24"/>
                    <a:pt x="16" y="23"/>
                    <a:pt x="14" y="24"/>
                  </a:cubicBezTo>
                  <a:cubicBezTo>
                    <a:pt x="8" y="19"/>
                    <a:pt x="1" y="15"/>
                    <a:pt x="0" y="6"/>
                  </a:cubicBezTo>
                  <a:close/>
                </a:path>
              </a:pathLst>
            </a:custGeom>
            <a:solidFill>
              <a:srgbClr val="FE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8" name="Freeform 4156"/>
            <p:cNvSpPr/>
            <p:nvPr/>
          </p:nvSpPr>
          <p:spPr bwMode="auto">
            <a:xfrm>
              <a:off x="7661" y="1456"/>
              <a:ext cx="27" cy="35"/>
            </a:xfrm>
            <a:custGeom>
              <a:avLst/>
              <a:gdLst>
                <a:gd name="T0" fmla="*/ 17 w 18"/>
                <a:gd name="T1" fmla="*/ 12 h 23"/>
                <a:gd name="T2" fmla="*/ 17 w 18"/>
                <a:gd name="T3" fmla="*/ 13 h 23"/>
                <a:gd name="T4" fmla="*/ 11 w 18"/>
                <a:gd name="T5" fmla="*/ 23 h 23"/>
                <a:gd name="T6" fmla="*/ 1 w 18"/>
                <a:gd name="T7" fmla="*/ 14 h 23"/>
                <a:gd name="T8" fmla="*/ 0 w 18"/>
                <a:gd name="T9" fmla="*/ 11 h 23"/>
                <a:gd name="T10" fmla="*/ 7 w 18"/>
                <a:gd name="T11" fmla="*/ 0 h 23"/>
                <a:gd name="T12" fmla="*/ 17 w 1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7" y="12"/>
                  </a:moveTo>
                  <a:cubicBezTo>
                    <a:pt x="17" y="12"/>
                    <a:pt x="17" y="13"/>
                    <a:pt x="17" y="13"/>
                  </a:cubicBezTo>
                  <a:cubicBezTo>
                    <a:pt x="15" y="17"/>
                    <a:pt x="16" y="22"/>
                    <a:pt x="11" y="23"/>
                  </a:cubicBezTo>
                  <a:cubicBezTo>
                    <a:pt x="8" y="23"/>
                    <a:pt x="2" y="18"/>
                    <a:pt x="1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2" y="0"/>
                    <a:pt x="18" y="7"/>
                    <a:pt x="17" y="12"/>
                  </a:cubicBezTo>
                  <a:close/>
                </a:path>
              </a:pathLst>
            </a:custGeom>
            <a:solidFill>
              <a:srgbClr val="F4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9" name="Freeform 4157"/>
            <p:cNvSpPr/>
            <p:nvPr/>
          </p:nvSpPr>
          <p:spPr bwMode="auto">
            <a:xfrm>
              <a:off x="5948" y="1654"/>
              <a:ext cx="129" cy="95"/>
            </a:xfrm>
            <a:custGeom>
              <a:avLst/>
              <a:gdLst>
                <a:gd name="T0" fmla="*/ 34 w 86"/>
                <a:gd name="T1" fmla="*/ 11 h 63"/>
                <a:gd name="T2" fmla="*/ 48 w 86"/>
                <a:gd name="T3" fmla="*/ 20 h 63"/>
                <a:gd name="T4" fmla="*/ 79 w 86"/>
                <a:gd name="T5" fmla="*/ 46 h 63"/>
                <a:gd name="T6" fmla="*/ 86 w 86"/>
                <a:gd name="T7" fmla="*/ 53 h 63"/>
                <a:gd name="T8" fmla="*/ 86 w 86"/>
                <a:gd name="T9" fmla="*/ 57 h 63"/>
                <a:gd name="T10" fmla="*/ 75 w 86"/>
                <a:gd name="T11" fmla="*/ 57 h 63"/>
                <a:gd name="T12" fmla="*/ 44 w 86"/>
                <a:gd name="T13" fmla="*/ 26 h 63"/>
                <a:gd name="T14" fmla="*/ 7 w 86"/>
                <a:gd name="T15" fmla="*/ 7 h 63"/>
                <a:gd name="T16" fmla="*/ 0 w 86"/>
                <a:gd name="T17" fmla="*/ 1 h 63"/>
                <a:gd name="T18" fmla="*/ 25 w 86"/>
                <a:gd name="T19" fmla="*/ 7 h 63"/>
                <a:gd name="T20" fmla="*/ 34 w 86"/>
                <a:gd name="T21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63">
                  <a:moveTo>
                    <a:pt x="34" y="11"/>
                  </a:moveTo>
                  <a:cubicBezTo>
                    <a:pt x="39" y="14"/>
                    <a:pt x="43" y="17"/>
                    <a:pt x="48" y="20"/>
                  </a:cubicBezTo>
                  <a:cubicBezTo>
                    <a:pt x="58" y="29"/>
                    <a:pt x="68" y="38"/>
                    <a:pt x="79" y="46"/>
                  </a:cubicBezTo>
                  <a:cubicBezTo>
                    <a:pt x="82" y="48"/>
                    <a:pt x="84" y="51"/>
                    <a:pt x="86" y="53"/>
                  </a:cubicBezTo>
                  <a:cubicBezTo>
                    <a:pt x="86" y="54"/>
                    <a:pt x="86" y="56"/>
                    <a:pt x="86" y="57"/>
                  </a:cubicBezTo>
                  <a:cubicBezTo>
                    <a:pt x="83" y="63"/>
                    <a:pt x="79" y="60"/>
                    <a:pt x="75" y="57"/>
                  </a:cubicBezTo>
                  <a:cubicBezTo>
                    <a:pt x="64" y="48"/>
                    <a:pt x="53" y="37"/>
                    <a:pt x="44" y="26"/>
                  </a:cubicBezTo>
                  <a:cubicBezTo>
                    <a:pt x="34" y="15"/>
                    <a:pt x="21" y="11"/>
                    <a:pt x="7" y="7"/>
                  </a:cubicBezTo>
                  <a:cubicBezTo>
                    <a:pt x="4" y="6"/>
                    <a:pt x="0" y="6"/>
                    <a:pt x="0" y="1"/>
                  </a:cubicBezTo>
                  <a:cubicBezTo>
                    <a:pt x="9" y="0"/>
                    <a:pt x="17" y="3"/>
                    <a:pt x="25" y="7"/>
                  </a:cubicBezTo>
                  <a:cubicBezTo>
                    <a:pt x="28" y="9"/>
                    <a:pt x="31" y="10"/>
                    <a:pt x="34" y="11"/>
                  </a:cubicBezTo>
                  <a:close/>
                </a:path>
              </a:pathLst>
            </a:custGeom>
            <a:solidFill>
              <a:srgbClr val="F8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0" name="Freeform 4158"/>
            <p:cNvSpPr/>
            <p:nvPr/>
          </p:nvSpPr>
          <p:spPr bwMode="auto">
            <a:xfrm>
              <a:off x="6014" y="1693"/>
              <a:ext cx="63" cy="68"/>
            </a:xfrm>
            <a:custGeom>
              <a:avLst/>
              <a:gdLst>
                <a:gd name="T0" fmla="*/ 0 w 42"/>
                <a:gd name="T1" fmla="*/ 0 h 45"/>
                <a:gd name="T2" fmla="*/ 9 w 42"/>
                <a:gd name="T3" fmla="*/ 6 h 45"/>
                <a:gd name="T4" fmla="*/ 37 w 42"/>
                <a:gd name="T5" fmla="*/ 31 h 45"/>
                <a:gd name="T6" fmla="*/ 42 w 42"/>
                <a:gd name="T7" fmla="*/ 31 h 45"/>
                <a:gd name="T8" fmla="*/ 41 w 42"/>
                <a:gd name="T9" fmla="*/ 35 h 45"/>
                <a:gd name="T10" fmla="*/ 26 w 42"/>
                <a:gd name="T11" fmla="*/ 39 h 45"/>
                <a:gd name="T12" fmla="*/ 25 w 42"/>
                <a:gd name="T13" fmla="*/ 37 h 45"/>
                <a:gd name="T14" fmla="*/ 0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4" y="1"/>
                    <a:pt x="6" y="3"/>
                    <a:pt x="9" y="6"/>
                  </a:cubicBezTo>
                  <a:cubicBezTo>
                    <a:pt x="17" y="16"/>
                    <a:pt x="29" y="21"/>
                    <a:pt x="37" y="31"/>
                  </a:cubicBezTo>
                  <a:cubicBezTo>
                    <a:pt x="39" y="33"/>
                    <a:pt x="41" y="32"/>
                    <a:pt x="42" y="31"/>
                  </a:cubicBezTo>
                  <a:cubicBezTo>
                    <a:pt x="42" y="32"/>
                    <a:pt x="42" y="33"/>
                    <a:pt x="41" y="35"/>
                  </a:cubicBezTo>
                  <a:cubicBezTo>
                    <a:pt x="38" y="43"/>
                    <a:pt x="33" y="45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18" y="24"/>
                    <a:pt x="5" y="15"/>
                    <a:pt x="0" y="0"/>
                  </a:cubicBezTo>
                  <a:close/>
                </a:path>
              </a:pathLst>
            </a:custGeom>
            <a:solidFill>
              <a:srgbClr val="EF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1" name="Freeform 4159"/>
            <p:cNvSpPr/>
            <p:nvPr/>
          </p:nvSpPr>
          <p:spPr bwMode="auto">
            <a:xfrm>
              <a:off x="7378" y="2727"/>
              <a:ext cx="64" cy="99"/>
            </a:xfrm>
            <a:custGeom>
              <a:avLst/>
              <a:gdLst>
                <a:gd name="T0" fmla="*/ 38 w 43"/>
                <a:gd name="T1" fmla="*/ 18 h 66"/>
                <a:gd name="T2" fmla="*/ 30 w 43"/>
                <a:gd name="T3" fmla="*/ 35 h 66"/>
                <a:gd name="T4" fmla="*/ 39 w 43"/>
                <a:gd name="T5" fmla="*/ 37 h 66"/>
                <a:gd name="T6" fmla="*/ 24 w 43"/>
                <a:gd name="T7" fmla="*/ 52 h 66"/>
                <a:gd name="T8" fmla="*/ 18 w 43"/>
                <a:gd name="T9" fmla="*/ 57 h 66"/>
                <a:gd name="T10" fmla="*/ 7 w 43"/>
                <a:gd name="T11" fmla="*/ 66 h 66"/>
                <a:gd name="T12" fmla="*/ 1 w 43"/>
                <a:gd name="T13" fmla="*/ 57 h 66"/>
                <a:gd name="T14" fmla="*/ 2 w 43"/>
                <a:gd name="T15" fmla="*/ 46 h 66"/>
                <a:gd name="T16" fmla="*/ 2 w 43"/>
                <a:gd name="T17" fmla="*/ 43 h 66"/>
                <a:gd name="T18" fmla="*/ 6 w 43"/>
                <a:gd name="T19" fmla="*/ 27 h 66"/>
                <a:gd name="T20" fmla="*/ 8 w 43"/>
                <a:gd name="T21" fmla="*/ 25 h 66"/>
                <a:gd name="T22" fmla="*/ 24 w 43"/>
                <a:gd name="T23" fmla="*/ 17 h 66"/>
                <a:gd name="T24" fmla="*/ 11 w 43"/>
                <a:gd name="T25" fmla="*/ 15 h 66"/>
                <a:gd name="T26" fmla="*/ 10 w 43"/>
                <a:gd name="T27" fmla="*/ 13 h 66"/>
                <a:gd name="T28" fmla="*/ 12 w 43"/>
                <a:gd name="T29" fmla="*/ 10 h 66"/>
                <a:gd name="T30" fmla="*/ 13 w 43"/>
                <a:gd name="T31" fmla="*/ 10 h 66"/>
                <a:gd name="T32" fmla="*/ 26 w 43"/>
                <a:gd name="T33" fmla="*/ 4 h 66"/>
                <a:gd name="T34" fmla="*/ 43 w 43"/>
                <a:gd name="T35" fmla="*/ 2 h 66"/>
                <a:gd name="T36" fmla="*/ 37 w 43"/>
                <a:gd name="T37" fmla="*/ 6 h 66"/>
                <a:gd name="T38" fmla="*/ 32 w 43"/>
                <a:gd name="T39" fmla="*/ 14 h 66"/>
                <a:gd name="T40" fmla="*/ 38 w 43"/>
                <a:gd name="T41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66">
                  <a:moveTo>
                    <a:pt x="38" y="18"/>
                  </a:moveTo>
                  <a:cubicBezTo>
                    <a:pt x="34" y="22"/>
                    <a:pt x="30" y="27"/>
                    <a:pt x="30" y="35"/>
                  </a:cubicBezTo>
                  <a:cubicBezTo>
                    <a:pt x="33" y="35"/>
                    <a:pt x="37" y="33"/>
                    <a:pt x="39" y="37"/>
                  </a:cubicBezTo>
                  <a:cubicBezTo>
                    <a:pt x="33" y="41"/>
                    <a:pt x="30" y="48"/>
                    <a:pt x="24" y="52"/>
                  </a:cubicBezTo>
                  <a:cubicBezTo>
                    <a:pt x="23" y="55"/>
                    <a:pt x="21" y="57"/>
                    <a:pt x="18" y="57"/>
                  </a:cubicBezTo>
                  <a:cubicBezTo>
                    <a:pt x="13" y="59"/>
                    <a:pt x="10" y="62"/>
                    <a:pt x="7" y="66"/>
                  </a:cubicBezTo>
                  <a:cubicBezTo>
                    <a:pt x="3" y="64"/>
                    <a:pt x="1" y="61"/>
                    <a:pt x="1" y="57"/>
                  </a:cubicBezTo>
                  <a:cubicBezTo>
                    <a:pt x="0" y="53"/>
                    <a:pt x="2" y="49"/>
                    <a:pt x="2" y="46"/>
                  </a:cubicBezTo>
                  <a:cubicBezTo>
                    <a:pt x="2" y="45"/>
                    <a:pt x="2" y="44"/>
                    <a:pt x="2" y="43"/>
                  </a:cubicBezTo>
                  <a:cubicBezTo>
                    <a:pt x="5" y="38"/>
                    <a:pt x="3" y="32"/>
                    <a:pt x="6" y="27"/>
                  </a:cubicBezTo>
                  <a:cubicBezTo>
                    <a:pt x="7" y="26"/>
                    <a:pt x="7" y="25"/>
                    <a:pt x="8" y="25"/>
                  </a:cubicBezTo>
                  <a:cubicBezTo>
                    <a:pt x="13" y="22"/>
                    <a:pt x="21" y="25"/>
                    <a:pt x="24" y="17"/>
                  </a:cubicBezTo>
                  <a:cubicBezTo>
                    <a:pt x="20" y="14"/>
                    <a:pt x="15" y="18"/>
                    <a:pt x="11" y="15"/>
                  </a:cubicBezTo>
                  <a:cubicBezTo>
                    <a:pt x="11" y="15"/>
                    <a:pt x="10" y="14"/>
                    <a:pt x="10" y="13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8" y="9"/>
                    <a:pt x="23" y="9"/>
                    <a:pt x="26" y="4"/>
                  </a:cubicBezTo>
                  <a:cubicBezTo>
                    <a:pt x="32" y="0"/>
                    <a:pt x="37" y="0"/>
                    <a:pt x="43" y="2"/>
                  </a:cubicBezTo>
                  <a:cubicBezTo>
                    <a:pt x="42" y="5"/>
                    <a:pt x="40" y="6"/>
                    <a:pt x="37" y="6"/>
                  </a:cubicBezTo>
                  <a:cubicBezTo>
                    <a:pt x="33" y="7"/>
                    <a:pt x="32" y="10"/>
                    <a:pt x="32" y="14"/>
                  </a:cubicBezTo>
                  <a:cubicBezTo>
                    <a:pt x="32" y="19"/>
                    <a:pt x="35" y="18"/>
                    <a:pt x="38" y="18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2" name="Freeform 4160"/>
            <p:cNvSpPr/>
            <p:nvPr/>
          </p:nvSpPr>
          <p:spPr bwMode="auto">
            <a:xfrm>
              <a:off x="7439" y="2683"/>
              <a:ext cx="45" cy="50"/>
            </a:xfrm>
            <a:custGeom>
              <a:avLst/>
              <a:gdLst>
                <a:gd name="T0" fmla="*/ 25 w 30"/>
                <a:gd name="T1" fmla="*/ 27 h 33"/>
                <a:gd name="T2" fmla="*/ 18 w 30"/>
                <a:gd name="T3" fmla="*/ 32 h 33"/>
                <a:gd name="T4" fmla="*/ 6 w 30"/>
                <a:gd name="T5" fmla="*/ 31 h 33"/>
                <a:gd name="T6" fmla="*/ 6 w 30"/>
                <a:gd name="T7" fmla="*/ 31 h 33"/>
                <a:gd name="T8" fmla="*/ 2 w 30"/>
                <a:gd name="T9" fmla="*/ 29 h 33"/>
                <a:gd name="T10" fmla="*/ 0 w 30"/>
                <a:gd name="T11" fmla="*/ 14 h 33"/>
                <a:gd name="T12" fmla="*/ 26 w 30"/>
                <a:gd name="T13" fmla="*/ 5 h 33"/>
                <a:gd name="T14" fmla="*/ 30 w 30"/>
                <a:gd name="T15" fmla="*/ 14 h 33"/>
                <a:gd name="T16" fmla="*/ 25 w 30"/>
                <a:gd name="T17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25" y="27"/>
                  </a:moveTo>
                  <a:cubicBezTo>
                    <a:pt x="23" y="29"/>
                    <a:pt x="20" y="30"/>
                    <a:pt x="18" y="32"/>
                  </a:cubicBezTo>
                  <a:cubicBezTo>
                    <a:pt x="14" y="33"/>
                    <a:pt x="10" y="33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3" y="31"/>
                    <a:pt x="2" y="29"/>
                  </a:cubicBezTo>
                  <a:cubicBezTo>
                    <a:pt x="4" y="24"/>
                    <a:pt x="2" y="19"/>
                    <a:pt x="0" y="14"/>
                  </a:cubicBezTo>
                  <a:cubicBezTo>
                    <a:pt x="6" y="4"/>
                    <a:pt x="16" y="0"/>
                    <a:pt x="26" y="5"/>
                  </a:cubicBezTo>
                  <a:cubicBezTo>
                    <a:pt x="29" y="7"/>
                    <a:pt x="30" y="10"/>
                    <a:pt x="30" y="14"/>
                  </a:cubicBezTo>
                  <a:cubicBezTo>
                    <a:pt x="30" y="19"/>
                    <a:pt x="27" y="23"/>
                    <a:pt x="25" y="27"/>
                  </a:cubicBezTo>
                  <a:close/>
                </a:path>
              </a:pathLst>
            </a:custGeom>
            <a:solidFill>
              <a:srgbClr val="C8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3" name="Freeform 4161"/>
            <p:cNvSpPr/>
            <p:nvPr/>
          </p:nvSpPr>
          <p:spPr bwMode="auto">
            <a:xfrm>
              <a:off x="7415" y="2704"/>
              <a:ext cx="30" cy="29"/>
            </a:xfrm>
            <a:custGeom>
              <a:avLst/>
              <a:gdLst>
                <a:gd name="T0" fmla="*/ 0 w 20"/>
                <a:gd name="T1" fmla="*/ 10 h 19"/>
                <a:gd name="T2" fmla="*/ 15 w 20"/>
                <a:gd name="T3" fmla="*/ 0 h 19"/>
                <a:gd name="T4" fmla="*/ 17 w 20"/>
                <a:gd name="T5" fmla="*/ 3 h 19"/>
                <a:gd name="T6" fmla="*/ 14 w 20"/>
                <a:gd name="T7" fmla="*/ 16 h 19"/>
                <a:gd name="T8" fmla="*/ 0 w 20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0" y="10"/>
                  </a:moveTo>
                  <a:cubicBezTo>
                    <a:pt x="3" y="4"/>
                    <a:pt x="8" y="0"/>
                    <a:pt x="15" y="0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20" y="8"/>
                    <a:pt x="20" y="13"/>
                    <a:pt x="14" y="16"/>
                  </a:cubicBezTo>
                  <a:cubicBezTo>
                    <a:pt x="7" y="19"/>
                    <a:pt x="2" y="17"/>
                    <a:pt x="0" y="10"/>
                  </a:cubicBezTo>
                  <a:close/>
                </a:path>
              </a:pathLst>
            </a:custGeom>
            <a:solidFill>
              <a:srgbClr val="E58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4" name="Freeform 4162"/>
            <p:cNvSpPr/>
            <p:nvPr/>
          </p:nvSpPr>
          <p:spPr bwMode="auto">
            <a:xfrm>
              <a:off x="7412" y="2704"/>
              <a:ext cx="39" cy="30"/>
            </a:xfrm>
            <a:custGeom>
              <a:avLst/>
              <a:gdLst>
                <a:gd name="T0" fmla="*/ 2 w 26"/>
                <a:gd name="T1" fmla="*/ 10 h 20"/>
                <a:gd name="T2" fmla="*/ 6 w 26"/>
                <a:gd name="T3" fmla="*/ 13 h 20"/>
                <a:gd name="T4" fmla="*/ 15 w 26"/>
                <a:gd name="T5" fmla="*/ 14 h 20"/>
                <a:gd name="T6" fmla="*/ 17 w 26"/>
                <a:gd name="T7" fmla="*/ 7 h 20"/>
                <a:gd name="T8" fmla="*/ 17 w 26"/>
                <a:gd name="T9" fmla="*/ 2 h 20"/>
                <a:gd name="T10" fmla="*/ 18 w 26"/>
                <a:gd name="T11" fmla="*/ 0 h 20"/>
                <a:gd name="T12" fmla="*/ 18 w 26"/>
                <a:gd name="T13" fmla="*/ 0 h 20"/>
                <a:gd name="T14" fmla="*/ 21 w 26"/>
                <a:gd name="T15" fmla="*/ 16 h 20"/>
                <a:gd name="T16" fmla="*/ 21 w 26"/>
                <a:gd name="T17" fmla="*/ 17 h 20"/>
                <a:gd name="T18" fmla="*/ 20 w 26"/>
                <a:gd name="T19" fmla="*/ 17 h 20"/>
                <a:gd name="T20" fmla="*/ 20 w 26"/>
                <a:gd name="T21" fmla="*/ 17 h 20"/>
                <a:gd name="T22" fmla="*/ 3 w 26"/>
                <a:gd name="T23" fmla="*/ 19 h 20"/>
                <a:gd name="T24" fmla="*/ 2 w 26"/>
                <a:gd name="T2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0">
                  <a:moveTo>
                    <a:pt x="2" y="10"/>
                  </a:moveTo>
                  <a:cubicBezTo>
                    <a:pt x="4" y="10"/>
                    <a:pt x="5" y="12"/>
                    <a:pt x="6" y="13"/>
                  </a:cubicBezTo>
                  <a:cubicBezTo>
                    <a:pt x="9" y="16"/>
                    <a:pt x="12" y="16"/>
                    <a:pt x="15" y="14"/>
                  </a:cubicBezTo>
                  <a:cubicBezTo>
                    <a:pt x="19" y="12"/>
                    <a:pt x="18" y="9"/>
                    <a:pt x="17" y="7"/>
                  </a:cubicBezTo>
                  <a:cubicBezTo>
                    <a:pt x="17" y="5"/>
                    <a:pt x="17" y="4"/>
                    <a:pt x="17" y="2"/>
                  </a:cubicBezTo>
                  <a:cubicBezTo>
                    <a:pt x="17" y="1"/>
                    <a:pt x="18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6" y="7"/>
                    <a:pt x="26" y="8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5" y="20"/>
                    <a:pt x="9" y="20"/>
                    <a:pt x="3" y="19"/>
                  </a:cubicBezTo>
                  <a:cubicBezTo>
                    <a:pt x="1" y="16"/>
                    <a:pt x="0" y="13"/>
                    <a:pt x="2" y="10"/>
                  </a:cubicBezTo>
                  <a:close/>
                </a:path>
              </a:pathLst>
            </a:custGeom>
            <a:solidFill>
              <a:srgbClr val="BB6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5" name="Freeform 4163"/>
            <p:cNvSpPr/>
            <p:nvPr/>
          </p:nvSpPr>
          <p:spPr bwMode="auto">
            <a:xfrm>
              <a:off x="7438" y="2704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8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6" name="Freeform 4164"/>
            <p:cNvSpPr/>
            <p:nvPr/>
          </p:nvSpPr>
          <p:spPr bwMode="auto">
            <a:xfrm>
              <a:off x="7372" y="2736"/>
              <a:ext cx="27" cy="58"/>
            </a:xfrm>
            <a:custGeom>
              <a:avLst/>
              <a:gdLst>
                <a:gd name="T0" fmla="*/ 13 w 18"/>
                <a:gd name="T1" fmla="*/ 21 h 39"/>
                <a:gd name="T2" fmla="*/ 9 w 18"/>
                <a:gd name="T3" fmla="*/ 39 h 39"/>
                <a:gd name="T4" fmla="*/ 3 w 18"/>
                <a:gd name="T5" fmla="*/ 27 h 39"/>
                <a:gd name="T6" fmla="*/ 1 w 18"/>
                <a:gd name="T7" fmla="*/ 0 h 39"/>
                <a:gd name="T8" fmla="*/ 13 w 18"/>
                <a:gd name="T9" fmla="*/ 6 h 39"/>
                <a:gd name="T10" fmla="*/ 13 w 18"/>
                <a:gd name="T11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9">
                  <a:moveTo>
                    <a:pt x="13" y="21"/>
                  </a:moveTo>
                  <a:cubicBezTo>
                    <a:pt x="12" y="27"/>
                    <a:pt x="12" y="33"/>
                    <a:pt x="9" y="39"/>
                  </a:cubicBezTo>
                  <a:cubicBezTo>
                    <a:pt x="6" y="36"/>
                    <a:pt x="2" y="33"/>
                    <a:pt x="3" y="27"/>
                  </a:cubicBezTo>
                  <a:cubicBezTo>
                    <a:pt x="4" y="18"/>
                    <a:pt x="0" y="9"/>
                    <a:pt x="1" y="0"/>
                  </a:cubicBezTo>
                  <a:cubicBezTo>
                    <a:pt x="5" y="3"/>
                    <a:pt x="8" y="5"/>
                    <a:pt x="13" y="6"/>
                  </a:cubicBezTo>
                  <a:cubicBezTo>
                    <a:pt x="18" y="11"/>
                    <a:pt x="12" y="16"/>
                    <a:pt x="13" y="21"/>
                  </a:cubicBezTo>
                  <a:close/>
                </a:path>
              </a:pathLst>
            </a:custGeom>
            <a:solidFill>
              <a:srgbClr val="EAA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7" name="Freeform 4165"/>
            <p:cNvSpPr/>
            <p:nvPr/>
          </p:nvSpPr>
          <p:spPr bwMode="auto">
            <a:xfrm>
              <a:off x="7387" y="2742"/>
              <a:ext cx="12" cy="25"/>
            </a:xfrm>
            <a:custGeom>
              <a:avLst/>
              <a:gdLst>
                <a:gd name="T0" fmla="*/ 3 w 8"/>
                <a:gd name="T1" fmla="*/ 17 h 17"/>
                <a:gd name="T2" fmla="*/ 1 w 8"/>
                <a:gd name="T3" fmla="*/ 9 h 17"/>
                <a:gd name="T4" fmla="*/ 3 w 8"/>
                <a:gd name="T5" fmla="*/ 2 h 17"/>
                <a:gd name="T6" fmla="*/ 5 w 8"/>
                <a:gd name="T7" fmla="*/ 0 h 17"/>
                <a:gd name="T8" fmla="*/ 5 w 8"/>
                <a:gd name="T9" fmla="*/ 0 h 17"/>
                <a:gd name="T10" fmla="*/ 5 w 8"/>
                <a:gd name="T11" fmla="*/ 1 h 17"/>
                <a:gd name="T12" fmla="*/ 5 w 8"/>
                <a:gd name="T13" fmla="*/ 2 h 17"/>
                <a:gd name="T14" fmla="*/ 5 w 8"/>
                <a:gd name="T15" fmla="*/ 4 h 17"/>
                <a:gd name="T16" fmla="*/ 3 w 8"/>
                <a:gd name="T17" fmla="*/ 16 h 17"/>
                <a:gd name="T18" fmla="*/ 3 w 8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7">
                  <a:moveTo>
                    <a:pt x="3" y="17"/>
                  </a:moveTo>
                  <a:cubicBezTo>
                    <a:pt x="0" y="15"/>
                    <a:pt x="1" y="12"/>
                    <a:pt x="1" y="9"/>
                  </a:cubicBezTo>
                  <a:cubicBezTo>
                    <a:pt x="2" y="7"/>
                    <a:pt x="3" y="5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8" y="8"/>
                    <a:pt x="8" y="12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lose/>
                </a:path>
              </a:pathLst>
            </a:custGeom>
            <a:solidFill>
              <a:srgbClr val="BA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8" name="Freeform 4166"/>
            <p:cNvSpPr/>
            <p:nvPr/>
          </p:nvSpPr>
          <p:spPr bwMode="auto">
            <a:xfrm>
              <a:off x="7327" y="2749"/>
              <a:ext cx="40" cy="81"/>
            </a:xfrm>
            <a:custGeom>
              <a:avLst/>
              <a:gdLst>
                <a:gd name="T0" fmla="*/ 24 w 27"/>
                <a:gd name="T1" fmla="*/ 1 h 54"/>
                <a:gd name="T2" fmla="*/ 26 w 27"/>
                <a:gd name="T3" fmla="*/ 17 h 54"/>
                <a:gd name="T4" fmla="*/ 26 w 27"/>
                <a:gd name="T5" fmla="*/ 18 h 54"/>
                <a:gd name="T6" fmla="*/ 24 w 27"/>
                <a:gd name="T7" fmla="*/ 21 h 54"/>
                <a:gd name="T8" fmla="*/ 22 w 27"/>
                <a:gd name="T9" fmla="*/ 32 h 54"/>
                <a:gd name="T10" fmla="*/ 24 w 27"/>
                <a:gd name="T11" fmla="*/ 34 h 54"/>
                <a:gd name="T12" fmla="*/ 25 w 27"/>
                <a:gd name="T13" fmla="*/ 37 h 54"/>
                <a:gd name="T14" fmla="*/ 25 w 27"/>
                <a:gd name="T15" fmla="*/ 46 h 54"/>
                <a:gd name="T16" fmla="*/ 18 w 27"/>
                <a:gd name="T17" fmla="*/ 54 h 54"/>
                <a:gd name="T18" fmla="*/ 0 w 27"/>
                <a:gd name="T19" fmla="*/ 42 h 54"/>
                <a:gd name="T20" fmla="*/ 1 w 27"/>
                <a:gd name="T21" fmla="*/ 32 h 54"/>
                <a:gd name="T22" fmla="*/ 2 w 27"/>
                <a:gd name="T23" fmla="*/ 15 h 54"/>
                <a:gd name="T24" fmla="*/ 11 w 27"/>
                <a:gd name="T25" fmla="*/ 5 h 54"/>
                <a:gd name="T26" fmla="*/ 16 w 27"/>
                <a:gd name="T27" fmla="*/ 2 h 54"/>
                <a:gd name="T28" fmla="*/ 20 w 27"/>
                <a:gd name="T29" fmla="*/ 0 h 54"/>
                <a:gd name="T30" fmla="*/ 23 w 27"/>
                <a:gd name="T31" fmla="*/ 1 h 54"/>
                <a:gd name="T32" fmla="*/ 24 w 27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4">
                  <a:moveTo>
                    <a:pt x="24" y="1"/>
                  </a:moveTo>
                  <a:cubicBezTo>
                    <a:pt x="27" y="6"/>
                    <a:pt x="25" y="11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0" y="24"/>
                    <a:pt x="19" y="28"/>
                    <a:pt x="22" y="32"/>
                  </a:cubicBezTo>
                  <a:cubicBezTo>
                    <a:pt x="23" y="33"/>
                    <a:pt x="23" y="33"/>
                    <a:pt x="24" y="34"/>
                  </a:cubicBezTo>
                  <a:cubicBezTo>
                    <a:pt x="24" y="35"/>
                    <a:pt x="25" y="36"/>
                    <a:pt x="25" y="37"/>
                  </a:cubicBezTo>
                  <a:cubicBezTo>
                    <a:pt x="25" y="40"/>
                    <a:pt x="25" y="43"/>
                    <a:pt x="25" y="46"/>
                  </a:cubicBezTo>
                  <a:cubicBezTo>
                    <a:pt x="24" y="50"/>
                    <a:pt x="22" y="52"/>
                    <a:pt x="18" y="54"/>
                  </a:cubicBezTo>
                  <a:cubicBezTo>
                    <a:pt x="10" y="54"/>
                    <a:pt x="4" y="50"/>
                    <a:pt x="0" y="42"/>
                  </a:cubicBezTo>
                  <a:cubicBezTo>
                    <a:pt x="0" y="39"/>
                    <a:pt x="1" y="35"/>
                    <a:pt x="1" y="32"/>
                  </a:cubicBezTo>
                  <a:cubicBezTo>
                    <a:pt x="2" y="26"/>
                    <a:pt x="1" y="21"/>
                    <a:pt x="2" y="15"/>
                  </a:cubicBezTo>
                  <a:cubicBezTo>
                    <a:pt x="3" y="10"/>
                    <a:pt x="5" y="6"/>
                    <a:pt x="11" y="5"/>
                  </a:cubicBezTo>
                  <a:cubicBezTo>
                    <a:pt x="12" y="4"/>
                    <a:pt x="14" y="3"/>
                    <a:pt x="16" y="2"/>
                  </a:cubicBezTo>
                  <a:cubicBezTo>
                    <a:pt x="17" y="2"/>
                    <a:pt x="19" y="1"/>
                    <a:pt x="20" y="0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EA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9" name="Freeform 4167"/>
            <p:cNvSpPr/>
            <p:nvPr/>
          </p:nvSpPr>
          <p:spPr bwMode="auto">
            <a:xfrm>
              <a:off x="7327" y="2715"/>
              <a:ext cx="46" cy="46"/>
            </a:xfrm>
            <a:custGeom>
              <a:avLst/>
              <a:gdLst>
                <a:gd name="T0" fmla="*/ 4 w 31"/>
                <a:gd name="T1" fmla="*/ 12 h 31"/>
                <a:gd name="T2" fmla="*/ 12 w 31"/>
                <a:gd name="T3" fmla="*/ 11 h 31"/>
                <a:gd name="T4" fmla="*/ 12 w 31"/>
                <a:gd name="T5" fmla="*/ 7 h 31"/>
                <a:gd name="T6" fmla="*/ 13 w 31"/>
                <a:gd name="T7" fmla="*/ 5 h 31"/>
                <a:gd name="T8" fmla="*/ 16 w 31"/>
                <a:gd name="T9" fmla="*/ 2 h 31"/>
                <a:gd name="T10" fmla="*/ 18 w 31"/>
                <a:gd name="T11" fmla="*/ 1 h 31"/>
                <a:gd name="T12" fmla="*/ 22 w 31"/>
                <a:gd name="T13" fmla="*/ 1 h 31"/>
                <a:gd name="T14" fmla="*/ 23 w 31"/>
                <a:gd name="T15" fmla="*/ 3 h 31"/>
                <a:gd name="T16" fmla="*/ 24 w 31"/>
                <a:gd name="T17" fmla="*/ 22 h 31"/>
                <a:gd name="T18" fmla="*/ 16 w 31"/>
                <a:gd name="T19" fmla="*/ 26 h 31"/>
                <a:gd name="T20" fmla="*/ 2 w 31"/>
                <a:gd name="T21" fmla="*/ 26 h 31"/>
                <a:gd name="T22" fmla="*/ 1 w 31"/>
                <a:gd name="T23" fmla="*/ 26 h 31"/>
                <a:gd name="T24" fmla="*/ 1 w 31"/>
                <a:gd name="T25" fmla="*/ 26 h 31"/>
                <a:gd name="T26" fmla="*/ 4 w 31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31">
                  <a:moveTo>
                    <a:pt x="4" y="12"/>
                  </a:moveTo>
                  <a:cubicBezTo>
                    <a:pt x="7" y="12"/>
                    <a:pt x="10" y="13"/>
                    <a:pt x="12" y="11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0"/>
                    <a:pt x="21" y="1"/>
                    <a:pt x="22" y="1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31" y="11"/>
                    <a:pt x="31" y="14"/>
                    <a:pt x="24" y="22"/>
                  </a:cubicBezTo>
                  <a:cubicBezTo>
                    <a:pt x="21" y="22"/>
                    <a:pt x="18" y="22"/>
                    <a:pt x="16" y="26"/>
                  </a:cubicBezTo>
                  <a:cubicBezTo>
                    <a:pt x="12" y="31"/>
                    <a:pt x="7" y="31"/>
                    <a:pt x="2" y="26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1"/>
                    <a:pt x="1" y="16"/>
                    <a:pt x="4" y="12"/>
                  </a:cubicBezTo>
                  <a:close/>
                </a:path>
              </a:pathLst>
            </a:custGeom>
            <a:solidFill>
              <a:srgbClr val="B25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0" name="Freeform 4168"/>
            <p:cNvSpPr/>
            <p:nvPr/>
          </p:nvSpPr>
          <p:spPr bwMode="auto">
            <a:xfrm>
              <a:off x="7348" y="2773"/>
              <a:ext cx="39" cy="36"/>
            </a:xfrm>
            <a:custGeom>
              <a:avLst/>
              <a:gdLst>
                <a:gd name="T0" fmla="*/ 6 w 26"/>
                <a:gd name="T1" fmla="*/ 17 h 24"/>
                <a:gd name="T2" fmla="*/ 8 w 26"/>
                <a:gd name="T3" fmla="*/ 2 h 24"/>
                <a:gd name="T4" fmla="*/ 12 w 26"/>
                <a:gd name="T5" fmla="*/ 0 h 24"/>
                <a:gd name="T6" fmla="*/ 12 w 26"/>
                <a:gd name="T7" fmla="*/ 1 h 24"/>
                <a:gd name="T8" fmla="*/ 19 w 26"/>
                <a:gd name="T9" fmla="*/ 2 h 24"/>
                <a:gd name="T10" fmla="*/ 25 w 26"/>
                <a:gd name="T11" fmla="*/ 14 h 24"/>
                <a:gd name="T12" fmla="*/ 25 w 26"/>
                <a:gd name="T13" fmla="*/ 14 h 24"/>
                <a:gd name="T14" fmla="*/ 20 w 26"/>
                <a:gd name="T15" fmla="*/ 22 h 24"/>
                <a:gd name="T16" fmla="*/ 15 w 26"/>
                <a:gd name="T17" fmla="*/ 24 h 24"/>
                <a:gd name="T18" fmla="*/ 8 w 26"/>
                <a:gd name="T19" fmla="*/ 19 h 24"/>
                <a:gd name="T20" fmla="*/ 8 w 26"/>
                <a:gd name="T21" fmla="*/ 19 h 24"/>
                <a:gd name="T22" fmla="*/ 6 w 26"/>
                <a:gd name="T2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4">
                  <a:moveTo>
                    <a:pt x="6" y="17"/>
                  </a:moveTo>
                  <a:cubicBezTo>
                    <a:pt x="0" y="12"/>
                    <a:pt x="4" y="7"/>
                    <a:pt x="8" y="2"/>
                  </a:cubicBezTo>
                  <a:cubicBezTo>
                    <a:pt x="9" y="1"/>
                    <a:pt x="11" y="1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4" y="1"/>
                    <a:pt x="17" y="2"/>
                    <a:pt x="19" y="2"/>
                  </a:cubicBezTo>
                  <a:cubicBezTo>
                    <a:pt x="22" y="6"/>
                    <a:pt x="26" y="8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6"/>
                    <a:pt x="22" y="20"/>
                    <a:pt x="20" y="22"/>
                  </a:cubicBezTo>
                  <a:cubicBezTo>
                    <a:pt x="19" y="23"/>
                    <a:pt x="17" y="24"/>
                    <a:pt x="15" y="24"/>
                  </a:cubicBezTo>
                  <a:cubicBezTo>
                    <a:pt x="11" y="24"/>
                    <a:pt x="9" y="22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B96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1" name="Freeform 4169"/>
            <p:cNvSpPr/>
            <p:nvPr/>
          </p:nvSpPr>
          <p:spPr bwMode="auto">
            <a:xfrm>
              <a:off x="7343" y="2679"/>
              <a:ext cx="24" cy="46"/>
            </a:xfrm>
            <a:custGeom>
              <a:avLst/>
              <a:gdLst>
                <a:gd name="T0" fmla="*/ 12 w 16"/>
                <a:gd name="T1" fmla="*/ 27 h 31"/>
                <a:gd name="T2" fmla="*/ 11 w 16"/>
                <a:gd name="T3" fmla="*/ 27 h 31"/>
                <a:gd name="T4" fmla="*/ 7 w 16"/>
                <a:gd name="T5" fmla="*/ 27 h 31"/>
                <a:gd name="T6" fmla="*/ 7 w 16"/>
                <a:gd name="T7" fmla="*/ 27 h 31"/>
                <a:gd name="T8" fmla="*/ 3 w 16"/>
                <a:gd name="T9" fmla="*/ 30 h 31"/>
                <a:gd name="T10" fmla="*/ 3 w 16"/>
                <a:gd name="T11" fmla="*/ 30 h 31"/>
                <a:gd name="T12" fmla="*/ 1 w 16"/>
                <a:gd name="T13" fmla="*/ 27 h 31"/>
                <a:gd name="T14" fmla="*/ 1 w 16"/>
                <a:gd name="T15" fmla="*/ 25 h 31"/>
                <a:gd name="T16" fmla="*/ 3 w 16"/>
                <a:gd name="T17" fmla="*/ 21 h 31"/>
                <a:gd name="T18" fmla="*/ 3 w 16"/>
                <a:gd name="T19" fmla="*/ 19 h 31"/>
                <a:gd name="T20" fmla="*/ 5 w 16"/>
                <a:gd name="T21" fmla="*/ 15 h 31"/>
                <a:gd name="T22" fmla="*/ 9 w 16"/>
                <a:gd name="T23" fmla="*/ 4 h 31"/>
                <a:gd name="T24" fmla="*/ 11 w 16"/>
                <a:gd name="T25" fmla="*/ 0 h 31"/>
                <a:gd name="T26" fmla="*/ 11 w 16"/>
                <a:gd name="T27" fmla="*/ 0 h 31"/>
                <a:gd name="T28" fmla="*/ 14 w 16"/>
                <a:gd name="T29" fmla="*/ 2 h 31"/>
                <a:gd name="T30" fmla="*/ 12 w 16"/>
                <a:gd name="T3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31">
                  <a:moveTo>
                    <a:pt x="12" y="27"/>
                  </a:move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8" y="26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1"/>
                    <a:pt x="0" y="29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2" y="24"/>
                    <a:pt x="2" y="2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4" y="18"/>
                    <a:pt x="4" y="16"/>
                    <a:pt x="5" y="15"/>
                  </a:cubicBezTo>
                  <a:cubicBezTo>
                    <a:pt x="5" y="11"/>
                    <a:pt x="7" y="7"/>
                    <a:pt x="9" y="4"/>
                  </a:cubicBezTo>
                  <a:cubicBezTo>
                    <a:pt x="10" y="3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4" y="1"/>
                    <a:pt x="14" y="2"/>
                  </a:cubicBezTo>
                  <a:cubicBezTo>
                    <a:pt x="14" y="11"/>
                    <a:pt x="16" y="19"/>
                    <a:pt x="12" y="27"/>
                  </a:cubicBezTo>
                  <a:close/>
                </a:path>
              </a:pathLst>
            </a:custGeom>
            <a:solidFill>
              <a:srgbClr val="F6B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2" name="Freeform 4170"/>
            <p:cNvSpPr/>
            <p:nvPr/>
          </p:nvSpPr>
          <p:spPr bwMode="auto">
            <a:xfrm>
              <a:off x="7348" y="2739"/>
              <a:ext cx="15" cy="18"/>
            </a:xfrm>
            <a:custGeom>
              <a:avLst/>
              <a:gdLst>
                <a:gd name="T0" fmla="*/ 0 w 10"/>
                <a:gd name="T1" fmla="*/ 8 h 12"/>
                <a:gd name="T2" fmla="*/ 3 w 10"/>
                <a:gd name="T3" fmla="*/ 1 h 12"/>
                <a:gd name="T4" fmla="*/ 10 w 10"/>
                <a:gd name="T5" fmla="*/ 6 h 12"/>
                <a:gd name="T6" fmla="*/ 10 w 10"/>
                <a:gd name="T7" fmla="*/ 8 h 12"/>
                <a:gd name="T8" fmla="*/ 10 w 10"/>
                <a:gd name="T9" fmla="*/ 8 h 12"/>
                <a:gd name="T10" fmla="*/ 8 w 10"/>
                <a:gd name="T11" fmla="*/ 10 h 12"/>
                <a:gd name="T12" fmla="*/ 4 w 10"/>
                <a:gd name="T13" fmla="*/ 12 h 12"/>
                <a:gd name="T14" fmla="*/ 0 w 10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5"/>
                    <a:pt x="0" y="2"/>
                    <a:pt x="3" y="1"/>
                  </a:cubicBezTo>
                  <a:cubicBezTo>
                    <a:pt x="7" y="0"/>
                    <a:pt x="8" y="4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5" y="11"/>
                    <a:pt x="4" y="12"/>
                  </a:cubicBezTo>
                  <a:cubicBezTo>
                    <a:pt x="2" y="10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D9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3" name="Freeform 4171"/>
            <p:cNvSpPr/>
            <p:nvPr/>
          </p:nvSpPr>
          <p:spPr bwMode="auto">
            <a:xfrm>
              <a:off x="7394" y="2742"/>
              <a:ext cx="2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88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4" name="Freeform 4172"/>
            <p:cNvSpPr/>
            <p:nvPr/>
          </p:nvSpPr>
          <p:spPr bwMode="auto">
            <a:xfrm>
              <a:off x="7357" y="2647"/>
              <a:ext cx="6" cy="6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3" y="2"/>
                    <a:pt x="4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D6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5" name="Freeform 4173"/>
            <p:cNvSpPr/>
            <p:nvPr/>
          </p:nvSpPr>
          <p:spPr bwMode="auto">
            <a:xfrm>
              <a:off x="7357" y="2661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C16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6" name="Freeform 4174"/>
            <p:cNvSpPr/>
            <p:nvPr/>
          </p:nvSpPr>
          <p:spPr bwMode="auto">
            <a:xfrm>
              <a:off x="7346" y="2806"/>
              <a:ext cx="44" cy="48"/>
            </a:xfrm>
            <a:custGeom>
              <a:avLst/>
              <a:gdLst>
                <a:gd name="T0" fmla="*/ 4 w 29"/>
                <a:gd name="T1" fmla="*/ 14 h 32"/>
                <a:gd name="T2" fmla="*/ 9 w 29"/>
                <a:gd name="T3" fmla="*/ 7 h 32"/>
                <a:gd name="T4" fmla="*/ 24 w 29"/>
                <a:gd name="T5" fmla="*/ 3 h 32"/>
                <a:gd name="T6" fmla="*/ 28 w 29"/>
                <a:gd name="T7" fmla="*/ 13 h 32"/>
                <a:gd name="T8" fmla="*/ 26 w 29"/>
                <a:gd name="T9" fmla="*/ 17 h 32"/>
                <a:gd name="T10" fmla="*/ 23 w 29"/>
                <a:gd name="T11" fmla="*/ 27 h 32"/>
                <a:gd name="T12" fmla="*/ 1 w 29"/>
                <a:gd name="T13" fmla="*/ 22 h 32"/>
                <a:gd name="T14" fmla="*/ 4 w 29"/>
                <a:gd name="T15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2">
                  <a:moveTo>
                    <a:pt x="4" y="14"/>
                  </a:moveTo>
                  <a:cubicBezTo>
                    <a:pt x="6" y="12"/>
                    <a:pt x="7" y="9"/>
                    <a:pt x="9" y="7"/>
                  </a:cubicBezTo>
                  <a:cubicBezTo>
                    <a:pt x="12" y="0"/>
                    <a:pt x="18" y="0"/>
                    <a:pt x="24" y="3"/>
                  </a:cubicBezTo>
                  <a:cubicBezTo>
                    <a:pt x="27" y="6"/>
                    <a:pt x="28" y="9"/>
                    <a:pt x="28" y="13"/>
                  </a:cubicBezTo>
                  <a:cubicBezTo>
                    <a:pt x="27" y="14"/>
                    <a:pt x="26" y="15"/>
                    <a:pt x="26" y="17"/>
                  </a:cubicBezTo>
                  <a:cubicBezTo>
                    <a:pt x="29" y="22"/>
                    <a:pt x="26" y="25"/>
                    <a:pt x="23" y="27"/>
                  </a:cubicBezTo>
                  <a:cubicBezTo>
                    <a:pt x="11" y="32"/>
                    <a:pt x="5" y="30"/>
                    <a:pt x="1" y="22"/>
                  </a:cubicBezTo>
                  <a:cubicBezTo>
                    <a:pt x="0" y="18"/>
                    <a:pt x="2" y="16"/>
                    <a:pt x="4" y="14"/>
                  </a:cubicBezTo>
                  <a:close/>
                </a:path>
              </a:pathLst>
            </a:custGeom>
            <a:solidFill>
              <a:srgbClr val="9B5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7" name="Freeform 4175"/>
            <p:cNvSpPr/>
            <p:nvPr/>
          </p:nvSpPr>
          <p:spPr bwMode="auto">
            <a:xfrm>
              <a:off x="7370" y="2832"/>
              <a:ext cx="33" cy="45"/>
            </a:xfrm>
            <a:custGeom>
              <a:avLst/>
              <a:gdLst>
                <a:gd name="T0" fmla="*/ 6 w 22"/>
                <a:gd name="T1" fmla="*/ 7 h 30"/>
                <a:gd name="T2" fmla="*/ 10 w 22"/>
                <a:gd name="T3" fmla="*/ 0 h 30"/>
                <a:gd name="T4" fmla="*/ 18 w 22"/>
                <a:gd name="T5" fmla="*/ 6 h 30"/>
                <a:gd name="T6" fmla="*/ 21 w 22"/>
                <a:gd name="T7" fmla="*/ 7 h 30"/>
                <a:gd name="T8" fmla="*/ 22 w 22"/>
                <a:gd name="T9" fmla="*/ 7 h 30"/>
                <a:gd name="T10" fmla="*/ 18 w 22"/>
                <a:gd name="T11" fmla="*/ 25 h 30"/>
                <a:gd name="T12" fmla="*/ 10 w 22"/>
                <a:gd name="T13" fmla="*/ 29 h 30"/>
                <a:gd name="T14" fmla="*/ 2 w 22"/>
                <a:gd name="T15" fmla="*/ 23 h 30"/>
                <a:gd name="T16" fmla="*/ 1 w 22"/>
                <a:gd name="T17" fmla="*/ 20 h 30"/>
                <a:gd name="T18" fmla="*/ 6 w 22"/>
                <a:gd name="T1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0">
                  <a:moveTo>
                    <a:pt x="6" y="7"/>
                  </a:moveTo>
                  <a:cubicBezTo>
                    <a:pt x="7" y="5"/>
                    <a:pt x="10" y="3"/>
                    <a:pt x="10" y="0"/>
                  </a:cubicBezTo>
                  <a:cubicBezTo>
                    <a:pt x="14" y="0"/>
                    <a:pt x="15" y="5"/>
                    <a:pt x="18" y="6"/>
                  </a:cubicBezTo>
                  <a:cubicBezTo>
                    <a:pt x="19" y="7"/>
                    <a:pt x="20" y="6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13"/>
                    <a:pt x="17" y="18"/>
                    <a:pt x="18" y="25"/>
                  </a:cubicBezTo>
                  <a:cubicBezTo>
                    <a:pt x="15" y="26"/>
                    <a:pt x="14" y="30"/>
                    <a:pt x="10" y="29"/>
                  </a:cubicBezTo>
                  <a:cubicBezTo>
                    <a:pt x="7" y="27"/>
                    <a:pt x="3" y="27"/>
                    <a:pt x="2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0" y="14"/>
                    <a:pt x="4" y="11"/>
                    <a:pt x="6" y="7"/>
                  </a:cubicBezTo>
                  <a:close/>
                </a:path>
              </a:pathLst>
            </a:custGeom>
            <a:solidFill>
              <a:srgbClr val="EDB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8" name="Freeform 4176"/>
            <p:cNvSpPr/>
            <p:nvPr/>
          </p:nvSpPr>
          <p:spPr bwMode="auto">
            <a:xfrm>
              <a:off x="7406" y="2817"/>
              <a:ext cx="15" cy="16"/>
            </a:xfrm>
            <a:custGeom>
              <a:avLst/>
              <a:gdLst>
                <a:gd name="T0" fmla="*/ 10 w 10"/>
                <a:gd name="T1" fmla="*/ 4 h 11"/>
                <a:gd name="T2" fmla="*/ 3 w 10"/>
                <a:gd name="T3" fmla="*/ 11 h 11"/>
                <a:gd name="T4" fmla="*/ 0 w 10"/>
                <a:gd name="T5" fmla="*/ 7 h 11"/>
                <a:gd name="T6" fmla="*/ 7 w 10"/>
                <a:gd name="T7" fmla="*/ 0 h 11"/>
                <a:gd name="T8" fmla="*/ 10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cubicBezTo>
                    <a:pt x="10" y="7"/>
                    <a:pt x="5" y="11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9" y="1"/>
                    <a:pt x="10" y="1"/>
                    <a:pt x="10" y="4"/>
                  </a:cubicBezTo>
                  <a:close/>
                </a:path>
              </a:pathLst>
            </a:custGeom>
            <a:solidFill>
              <a:srgbClr val="E38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9" name="Freeform 4177"/>
            <p:cNvSpPr/>
            <p:nvPr/>
          </p:nvSpPr>
          <p:spPr bwMode="auto">
            <a:xfrm>
              <a:off x="7397" y="2841"/>
              <a:ext cx="5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E68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0" name="Freeform 4178"/>
            <p:cNvSpPr/>
            <p:nvPr/>
          </p:nvSpPr>
          <p:spPr bwMode="auto">
            <a:xfrm>
              <a:off x="7441" y="2737"/>
              <a:ext cx="7" cy="14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9 h 9"/>
                <a:gd name="T4" fmla="*/ 1 w 5"/>
                <a:gd name="T5" fmla="*/ 3 h 9"/>
                <a:gd name="T6" fmla="*/ 3 w 5"/>
                <a:gd name="T7" fmla="*/ 0 h 9"/>
                <a:gd name="T8" fmla="*/ 5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5" y="3"/>
                    <a:pt x="3" y="7"/>
                    <a:pt x="5" y="9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1" name="Freeform 4179"/>
            <p:cNvSpPr/>
            <p:nvPr/>
          </p:nvSpPr>
          <p:spPr bwMode="auto">
            <a:xfrm>
              <a:off x="7448" y="2730"/>
              <a:ext cx="18" cy="4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1 h 3"/>
                <a:gd name="T4" fmla="*/ 0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4" y="0"/>
                    <a:pt x="8" y="0"/>
                    <a:pt x="12" y="1"/>
                  </a:cubicBezTo>
                  <a:cubicBezTo>
                    <a:pt x="8" y="3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2" name="Freeform 4180"/>
            <p:cNvSpPr/>
            <p:nvPr/>
          </p:nvSpPr>
          <p:spPr bwMode="auto">
            <a:xfrm>
              <a:off x="7442" y="2728"/>
              <a:ext cx="6" cy="2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4 w 4"/>
                <a:gd name="T5" fmla="*/ 1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3" name="Freeform 4181"/>
            <p:cNvSpPr/>
            <p:nvPr/>
          </p:nvSpPr>
          <p:spPr bwMode="auto">
            <a:xfrm>
              <a:off x="7435" y="2751"/>
              <a:ext cx="6" cy="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4" name="Freeform 4182"/>
            <p:cNvSpPr/>
            <p:nvPr/>
          </p:nvSpPr>
          <p:spPr bwMode="auto">
            <a:xfrm>
              <a:off x="7330" y="2964"/>
              <a:ext cx="15" cy="13"/>
            </a:xfrm>
            <a:custGeom>
              <a:avLst/>
              <a:gdLst>
                <a:gd name="T0" fmla="*/ 10 w 10"/>
                <a:gd name="T1" fmla="*/ 4 h 9"/>
                <a:gd name="T2" fmla="*/ 8 w 10"/>
                <a:gd name="T3" fmla="*/ 6 h 9"/>
                <a:gd name="T4" fmla="*/ 6 w 10"/>
                <a:gd name="T5" fmla="*/ 8 h 9"/>
                <a:gd name="T6" fmla="*/ 4 w 10"/>
                <a:gd name="T7" fmla="*/ 9 h 9"/>
                <a:gd name="T8" fmla="*/ 0 w 10"/>
                <a:gd name="T9" fmla="*/ 9 h 9"/>
                <a:gd name="T10" fmla="*/ 8 w 10"/>
                <a:gd name="T11" fmla="*/ 0 h 9"/>
                <a:gd name="T12" fmla="*/ 10 w 10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10" y="4"/>
                  </a:moveTo>
                  <a:cubicBezTo>
                    <a:pt x="9" y="4"/>
                    <a:pt x="9" y="5"/>
                    <a:pt x="8" y="6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9"/>
                    <a:pt x="2" y="9"/>
                    <a:pt x="0" y="9"/>
                  </a:cubicBezTo>
                  <a:cubicBezTo>
                    <a:pt x="1" y="5"/>
                    <a:pt x="5" y="2"/>
                    <a:pt x="8" y="0"/>
                  </a:cubicBezTo>
                  <a:cubicBezTo>
                    <a:pt x="9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C46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5" name="Freeform 4183"/>
            <p:cNvSpPr/>
            <p:nvPr/>
          </p:nvSpPr>
          <p:spPr bwMode="auto">
            <a:xfrm>
              <a:off x="7351" y="2884"/>
              <a:ext cx="34" cy="30"/>
            </a:xfrm>
            <a:custGeom>
              <a:avLst/>
              <a:gdLst>
                <a:gd name="T0" fmla="*/ 21 w 23"/>
                <a:gd name="T1" fmla="*/ 9 h 20"/>
                <a:gd name="T2" fmla="*/ 23 w 23"/>
                <a:gd name="T3" fmla="*/ 13 h 20"/>
                <a:gd name="T4" fmla="*/ 15 w 23"/>
                <a:gd name="T5" fmla="*/ 18 h 20"/>
                <a:gd name="T6" fmla="*/ 2 w 23"/>
                <a:gd name="T7" fmla="*/ 20 h 20"/>
                <a:gd name="T8" fmla="*/ 2 w 23"/>
                <a:gd name="T9" fmla="*/ 16 h 20"/>
                <a:gd name="T10" fmla="*/ 3 w 23"/>
                <a:gd name="T11" fmla="*/ 9 h 20"/>
                <a:gd name="T12" fmla="*/ 5 w 23"/>
                <a:gd name="T13" fmla="*/ 6 h 20"/>
                <a:gd name="T14" fmla="*/ 7 w 23"/>
                <a:gd name="T15" fmla="*/ 4 h 20"/>
                <a:gd name="T16" fmla="*/ 21 w 23"/>
                <a:gd name="T1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21" y="9"/>
                  </a:moveTo>
                  <a:cubicBezTo>
                    <a:pt x="22" y="10"/>
                    <a:pt x="23" y="11"/>
                    <a:pt x="23" y="13"/>
                  </a:cubicBezTo>
                  <a:cubicBezTo>
                    <a:pt x="22" y="17"/>
                    <a:pt x="17" y="16"/>
                    <a:pt x="15" y="18"/>
                  </a:cubicBezTo>
                  <a:cubicBezTo>
                    <a:pt x="11" y="18"/>
                    <a:pt x="6" y="19"/>
                    <a:pt x="2" y="20"/>
                  </a:cubicBezTo>
                  <a:cubicBezTo>
                    <a:pt x="2" y="19"/>
                    <a:pt x="2" y="18"/>
                    <a:pt x="2" y="16"/>
                  </a:cubicBezTo>
                  <a:cubicBezTo>
                    <a:pt x="0" y="14"/>
                    <a:pt x="2" y="11"/>
                    <a:pt x="3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14" y="0"/>
                    <a:pt x="16" y="7"/>
                    <a:pt x="21" y="9"/>
                  </a:cubicBezTo>
                  <a:close/>
                </a:path>
              </a:pathLst>
            </a:custGeom>
            <a:solidFill>
              <a:srgbClr val="AE5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6" name="Freeform 4184"/>
            <p:cNvSpPr/>
            <p:nvPr/>
          </p:nvSpPr>
          <p:spPr bwMode="auto">
            <a:xfrm>
              <a:off x="7277" y="2892"/>
              <a:ext cx="63" cy="78"/>
            </a:xfrm>
            <a:custGeom>
              <a:avLst/>
              <a:gdLst>
                <a:gd name="T0" fmla="*/ 24 w 42"/>
                <a:gd name="T1" fmla="*/ 46 h 52"/>
                <a:gd name="T2" fmla="*/ 5 w 42"/>
                <a:gd name="T3" fmla="*/ 46 h 52"/>
                <a:gd name="T4" fmla="*/ 0 w 42"/>
                <a:gd name="T5" fmla="*/ 37 h 52"/>
                <a:gd name="T6" fmla="*/ 6 w 42"/>
                <a:gd name="T7" fmla="*/ 15 h 52"/>
                <a:gd name="T8" fmla="*/ 9 w 42"/>
                <a:gd name="T9" fmla="*/ 11 h 52"/>
                <a:gd name="T10" fmla="*/ 31 w 42"/>
                <a:gd name="T11" fmla="*/ 0 h 52"/>
                <a:gd name="T12" fmla="*/ 41 w 42"/>
                <a:gd name="T13" fmla="*/ 8 h 52"/>
                <a:gd name="T14" fmla="*/ 38 w 42"/>
                <a:gd name="T15" fmla="*/ 25 h 52"/>
                <a:gd name="T16" fmla="*/ 37 w 42"/>
                <a:gd name="T17" fmla="*/ 31 h 52"/>
                <a:gd name="T18" fmla="*/ 24 w 42"/>
                <a:gd name="T19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2">
                  <a:moveTo>
                    <a:pt x="24" y="46"/>
                  </a:moveTo>
                  <a:cubicBezTo>
                    <a:pt x="18" y="48"/>
                    <a:pt x="11" y="52"/>
                    <a:pt x="5" y="46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29"/>
                    <a:pt x="3" y="22"/>
                    <a:pt x="6" y="15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5" y="5"/>
                    <a:pt x="21" y="0"/>
                    <a:pt x="31" y="0"/>
                  </a:cubicBezTo>
                  <a:cubicBezTo>
                    <a:pt x="36" y="0"/>
                    <a:pt x="39" y="4"/>
                    <a:pt x="41" y="8"/>
                  </a:cubicBezTo>
                  <a:cubicBezTo>
                    <a:pt x="42" y="14"/>
                    <a:pt x="41" y="20"/>
                    <a:pt x="38" y="25"/>
                  </a:cubicBezTo>
                  <a:cubicBezTo>
                    <a:pt x="38" y="27"/>
                    <a:pt x="37" y="29"/>
                    <a:pt x="37" y="31"/>
                  </a:cubicBezTo>
                  <a:cubicBezTo>
                    <a:pt x="37" y="41"/>
                    <a:pt x="34" y="45"/>
                    <a:pt x="24" y="46"/>
                  </a:cubicBezTo>
                  <a:close/>
                </a:path>
              </a:pathLst>
            </a:custGeom>
            <a:solidFill>
              <a:srgbClr val="9E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7" name="Freeform 4185"/>
            <p:cNvSpPr/>
            <p:nvPr/>
          </p:nvSpPr>
          <p:spPr bwMode="auto">
            <a:xfrm>
              <a:off x="7330" y="2881"/>
              <a:ext cx="34" cy="48"/>
            </a:xfrm>
            <a:custGeom>
              <a:avLst/>
              <a:gdLst>
                <a:gd name="T0" fmla="*/ 3 w 23"/>
                <a:gd name="T1" fmla="*/ 32 h 32"/>
                <a:gd name="T2" fmla="*/ 2 w 23"/>
                <a:gd name="T3" fmla="*/ 15 h 32"/>
                <a:gd name="T4" fmla="*/ 16 w 23"/>
                <a:gd name="T5" fmla="*/ 0 h 32"/>
                <a:gd name="T6" fmla="*/ 22 w 23"/>
                <a:gd name="T7" fmla="*/ 9 h 32"/>
                <a:gd name="T8" fmla="*/ 22 w 23"/>
                <a:gd name="T9" fmla="*/ 9 h 32"/>
                <a:gd name="T10" fmla="*/ 20 w 23"/>
                <a:gd name="T11" fmla="*/ 13 h 32"/>
                <a:gd name="T12" fmla="*/ 16 w 23"/>
                <a:gd name="T13" fmla="*/ 18 h 32"/>
                <a:gd name="T14" fmla="*/ 3 w 23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2">
                  <a:moveTo>
                    <a:pt x="3" y="32"/>
                  </a:moveTo>
                  <a:cubicBezTo>
                    <a:pt x="2" y="26"/>
                    <a:pt x="4" y="20"/>
                    <a:pt x="2" y="15"/>
                  </a:cubicBezTo>
                  <a:cubicBezTo>
                    <a:pt x="0" y="3"/>
                    <a:pt x="2" y="1"/>
                    <a:pt x="16" y="0"/>
                  </a:cubicBezTo>
                  <a:cubicBezTo>
                    <a:pt x="21" y="1"/>
                    <a:pt x="23" y="4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1" y="12"/>
                    <a:pt x="20" y="13"/>
                  </a:cubicBezTo>
                  <a:cubicBezTo>
                    <a:pt x="18" y="15"/>
                    <a:pt x="17" y="17"/>
                    <a:pt x="16" y="18"/>
                  </a:cubicBezTo>
                  <a:cubicBezTo>
                    <a:pt x="10" y="22"/>
                    <a:pt x="9" y="30"/>
                    <a:pt x="3" y="32"/>
                  </a:cubicBezTo>
                  <a:close/>
                </a:path>
              </a:pathLst>
            </a:custGeom>
            <a:solidFill>
              <a:srgbClr val="E6A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8" name="Freeform 4186"/>
            <p:cNvSpPr/>
            <p:nvPr/>
          </p:nvSpPr>
          <p:spPr bwMode="auto">
            <a:xfrm>
              <a:off x="7309" y="2938"/>
              <a:ext cx="36" cy="42"/>
            </a:xfrm>
            <a:custGeom>
              <a:avLst/>
              <a:gdLst>
                <a:gd name="T0" fmla="*/ 3 w 24"/>
                <a:gd name="T1" fmla="*/ 15 h 28"/>
                <a:gd name="T2" fmla="*/ 16 w 24"/>
                <a:gd name="T3" fmla="*/ 0 h 28"/>
                <a:gd name="T4" fmla="*/ 24 w 24"/>
                <a:gd name="T5" fmla="*/ 3 h 28"/>
                <a:gd name="T6" fmla="*/ 9 w 24"/>
                <a:gd name="T7" fmla="*/ 23 h 28"/>
                <a:gd name="T8" fmla="*/ 7 w 24"/>
                <a:gd name="T9" fmla="*/ 24 h 28"/>
                <a:gd name="T10" fmla="*/ 7 w 24"/>
                <a:gd name="T11" fmla="*/ 24 h 28"/>
                <a:gd name="T12" fmla="*/ 5 w 24"/>
                <a:gd name="T13" fmla="*/ 26 h 28"/>
                <a:gd name="T14" fmla="*/ 5 w 24"/>
                <a:gd name="T15" fmla="*/ 26 h 28"/>
                <a:gd name="T16" fmla="*/ 3 w 24"/>
                <a:gd name="T17" fmla="*/ 28 h 28"/>
                <a:gd name="T18" fmla="*/ 3 w 24"/>
                <a:gd name="T19" fmla="*/ 28 h 28"/>
                <a:gd name="T20" fmla="*/ 1 w 24"/>
                <a:gd name="T21" fmla="*/ 23 h 28"/>
                <a:gd name="T22" fmla="*/ 3 w 24"/>
                <a:gd name="T2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3" y="15"/>
                  </a:moveTo>
                  <a:cubicBezTo>
                    <a:pt x="9" y="11"/>
                    <a:pt x="13" y="5"/>
                    <a:pt x="16" y="0"/>
                  </a:cubicBezTo>
                  <a:cubicBezTo>
                    <a:pt x="20" y="0"/>
                    <a:pt x="22" y="0"/>
                    <a:pt x="24" y="3"/>
                  </a:cubicBezTo>
                  <a:cubicBezTo>
                    <a:pt x="19" y="10"/>
                    <a:pt x="14" y="16"/>
                    <a:pt x="9" y="23"/>
                  </a:cubicBezTo>
                  <a:cubicBezTo>
                    <a:pt x="9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7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28"/>
                    <a:pt x="0" y="26"/>
                    <a:pt x="1" y="23"/>
                  </a:cubicBezTo>
                  <a:cubicBezTo>
                    <a:pt x="2" y="21"/>
                    <a:pt x="5" y="18"/>
                    <a:pt x="3" y="15"/>
                  </a:cubicBezTo>
                  <a:close/>
                </a:path>
              </a:pathLst>
            </a:custGeom>
            <a:solidFill>
              <a:srgbClr val="BE6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9" name="Freeform 4187"/>
            <p:cNvSpPr/>
            <p:nvPr/>
          </p:nvSpPr>
          <p:spPr bwMode="auto">
            <a:xfrm>
              <a:off x="7319" y="2973"/>
              <a:ext cx="6" cy="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0 h 2"/>
                <a:gd name="T4" fmla="*/ 4 w 4"/>
                <a:gd name="T5" fmla="*/ 2 h 2"/>
                <a:gd name="T6" fmla="*/ 0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C9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0" name="Freeform 4188"/>
            <p:cNvSpPr/>
            <p:nvPr/>
          </p:nvSpPr>
          <p:spPr bwMode="auto">
            <a:xfrm>
              <a:off x="7352" y="2866"/>
              <a:ext cx="33" cy="35"/>
            </a:xfrm>
            <a:custGeom>
              <a:avLst/>
              <a:gdLst>
                <a:gd name="T0" fmla="*/ 7 w 22"/>
                <a:gd name="T1" fmla="*/ 19 h 23"/>
                <a:gd name="T2" fmla="*/ 1 w 22"/>
                <a:gd name="T3" fmla="*/ 13 h 23"/>
                <a:gd name="T4" fmla="*/ 0 w 22"/>
                <a:gd name="T5" fmla="*/ 10 h 23"/>
                <a:gd name="T6" fmla="*/ 16 w 22"/>
                <a:gd name="T7" fmla="*/ 0 h 23"/>
                <a:gd name="T8" fmla="*/ 22 w 22"/>
                <a:gd name="T9" fmla="*/ 6 h 23"/>
                <a:gd name="T10" fmla="*/ 20 w 22"/>
                <a:gd name="T11" fmla="*/ 21 h 23"/>
                <a:gd name="T12" fmla="*/ 14 w 22"/>
                <a:gd name="T13" fmla="*/ 20 h 23"/>
                <a:gd name="T14" fmla="*/ 7 w 22"/>
                <a:gd name="T1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3">
                  <a:moveTo>
                    <a:pt x="7" y="19"/>
                  </a:moveTo>
                  <a:cubicBezTo>
                    <a:pt x="5" y="16"/>
                    <a:pt x="4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5" y="6"/>
                    <a:pt x="11" y="3"/>
                    <a:pt x="16" y="0"/>
                  </a:cubicBezTo>
                  <a:cubicBezTo>
                    <a:pt x="18" y="2"/>
                    <a:pt x="20" y="4"/>
                    <a:pt x="22" y="6"/>
                  </a:cubicBezTo>
                  <a:cubicBezTo>
                    <a:pt x="17" y="10"/>
                    <a:pt x="18" y="15"/>
                    <a:pt x="20" y="21"/>
                  </a:cubicBezTo>
                  <a:cubicBezTo>
                    <a:pt x="18" y="23"/>
                    <a:pt x="16" y="21"/>
                    <a:pt x="14" y="20"/>
                  </a:cubicBezTo>
                  <a:cubicBezTo>
                    <a:pt x="12" y="17"/>
                    <a:pt x="10" y="17"/>
                    <a:pt x="7" y="19"/>
                  </a:cubicBezTo>
                  <a:close/>
                </a:path>
              </a:pathLst>
            </a:custGeom>
            <a:solidFill>
              <a:srgbClr val="DF9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1" name="Freeform 4189"/>
            <p:cNvSpPr/>
            <p:nvPr/>
          </p:nvSpPr>
          <p:spPr bwMode="auto">
            <a:xfrm>
              <a:off x="7192" y="2689"/>
              <a:ext cx="67" cy="69"/>
            </a:xfrm>
            <a:custGeom>
              <a:avLst/>
              <a:gdLst>
                <a:gd name="T0" fmla="*/ 31 w 45"/>
                <a:gd name="T1" fmla="*/ 2 h 46"/>
                <a:gd name="T2" fmla="*/ 35 w 45"/>
                <a:gd name="T3" fmla="*/ 1 h 46"/>
                <a:gd name="T4" fmla="*/ 41 w 45"/>
                <a:gd name="T5" fmla="*/ 20 h 46"/>
                <a:gd name="T6" fmla="*/ 43 w 45"/>
                <a:gd name="T7" fmla="*/ 24 h 46"/>
                <a:gd name="T8" fmla="*/ 43 w 45"/>
                <a:gd name="T9" fmla="*/ 25 h 46"/>
                <a:gd name="T10" fmla="*/ 44 w 45"/>
                <a:gd name="T11" fmla="*/ 27 h 46"/>
                <a:gd name="T12" fmla="*/ 45 w 45"/>
                <a:gd name="T13" fmla="*/ 29 h 46"/>
                <a:gd name="T14" fmla="*/ 32 w 45"/>
                <a:gd name="T15" fmla="*/ 44 h 46"/>
                <a:gd name="T16" fmla="*/ 16 w 45"/>
                <a:gd name="T17" fmla="*/ 35 h 46"/>
                <a:gd name="T18" fmla="*/ 0 w 45"/>
                <a:gd name="T19" fmla="*/ 24 h 46"/>
                <a:gd name="T20" fmla="*/ 6 w 45"/>
                <a:gd name="T21" fmla="*/ 22 h 46"/>
                <a:gd name="T22" fmla="*/ 12 w 45"/>
                <a:gd name="T23" fmla="*/ 7 h 46"/>
                <a:gd name="T24" fmla="*/ 8 w 45"/>
                <a:gd name="T25" fmla="*/ 0 h 46"/>
                <a:gd name="T26" fmla="*/ 14 w 45"/>
                <a:gd name="T27" fmla="*/ 5 h 46"/>
                <a:gd name="T28" fmla="*/ 25 w 45"/>
                <a:gd name="T29" fmla="*/ 8 h 46"/>
                <a:gd name="T30" fmla="*/ 31 w 45"/>
                <a:gd name="T3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6">
                  <a:moveTo>
                    <a:pt x="31" y="2"/>
                  </a:moveTo>
                  <a:cubicBezTo>
                    <a:pt x="32" y="2"/>
                    <a:pt x="34" y="1"/>
                    <a:pt x="35" y="1"/>
                  </a:cubicBezTo>
                  <a:cubicBezTo>
                    <a:pt x="35" y="7"/>
                    <a:pt x="39" y="13"/>
                    <a:pt x="41" y="20"/>
                  </a:cubicBezTo>
                  <a:cubicBezTo>
                    <a:pt x="42" y="21"/>
                    <a:pt x="41" y="23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6"/>
                    <a:pt x="44" y="27"/>
                    <a:pt x="44" y="27"/>
                  </a:cubicBezTo>
                  <a:cubicBezTo>
                    <a:pt x="44" y="28"/>
                    <a:pt x="45" y="29"/>
                    <a:pt x="45" y="29"/>
                  </a:cubicBezTo>
                  <a:cubicBezTo>
                    <a:pt x="44" y="38"/>
                    <a:pt x="40" y="43"/>
                    <a:pt x="32" y="44"/>
                  </a:cubicBezTo>
                  <a:cubicBezTo>
                    <a:pt x="23" y="46"/>
                    <a:pt x="19" y="42"/>
                    <a:pt x="16" y="35"/>
                  </a:cubicBezTo>
                  <a:cubicBezTo>
                    <a:pt x="14" y="27"/>
                    <a:pt x="4" y="29"/>
                    <a:pt x="0" y="24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0"/>
                    <a:pt x="17" y="14"/>
                    <a:pt x="12" y="7"/>
                  </a:cubicBezTo>
                  <a:cubicBezTo>
                    <a:pt x="10" y="5"/>
                    <a:pt x="8" y="3"/>
                    <a:pt x="8" y="0"/>
                  </a:cubicBezTo>
                  <a:cubicBezTo>
                    <a:pt x="10" y="2"/>
                    <a:pt x="12" y="3"/>
                    <a:pt x="14" y="5"/>
                  </a:cubicBezTo>
                  <a:cubicBezTo>
                    <a:pt x="17" y="9"/>
                    <a:pt x="21" y="10"/>
                    <a:pt x="25" y="8"/>
                  </a:cubicBezTo>
                  <a:cubicBezTo>
                    <a:pt x="28" y="7"/>
                    <a:pt x="30" y="5"/>
                    <a:pt x="31" y="2"/>
                  </a:cubicBezTo>
                  <a:close/>
                </a:path>
              </a:pathLst>
            </a:custGeom>
            <a:solidFill>
              <a:srgbClr val="F3B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2" name="Freeform 4190"/>
            <p:cNvSpPr/>
            <p:nvPr/>
          </p:nvSpPr>
          <p:spPr bwMode="auto">
            <a:xfrm>
              <a:off x="7169" y="2724"/>
              <a:ext cx="56" cy="48"/>
            </a:xfrm>
            <a:custGeom>
              <a:avLst/>
              <a:gdLst>
                <a:gd name="T0" fmla="*/ 15 w 37"/>
                <a:gd name="T1" fmla="*/ 1 h 32"/>
                <a:gd name="T2" fmla="*/ 34 w 37"/>
                <a:gd name="T3" fmla="*/ 8 h 32"/>
                <a:gd name="T4" fmla="*/ 35 w 37"/>
                <a:gd name="T5" fmla="*/ 21 h 32"/>
                <a:gd name="T6" fmla="*/ 25 w 37"/>
                <a:gd name="T7" fmla="*/ 29 h 32"/>
                <a:gd name="T8" fmla="*/ 2 w 37"/>
                <a:gd name="T9" fmla="*/ 26 h 32"/>
                <a:gd name="T10" fmla="*/ 15 w 37"/>
                <a:gd name="T1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2">
                  <a:moveTo>
                    <a:pt x="15" y="1"/>
                  </a:moveTo>
                  <a:cubicBezTo>
                    <a:pt x="23" y="0"/>
                    <a:pt x="30" y="1"/>
                    <a:pt x="34" y="8"/>
                  </a:cubicBezTo>
                  <a:cubicBezTo>
                    <a:pt x="37" y="12"/>
                    <a:pt x="35" y="17"/>
                    <a:pt x="35" y="21"/>
                  </a:cubicBezTo>
                  <a:cubicBezTo>
                    <a:pt x="35" y="28"/>
                    <a:pt x="29" y="28"/>
                    <a:pt x="25" y="29"/>
                  </a:cubicBezTo>
                  <a:cubicBezTo>
                    <a:pt x="17" y="31"/>
                    <a:pt x="9" y="32"/>
                    <a:pt x="2" y="26"/>
                  </a:cubicBezTo>
                  <a:cubicBezTo>
                    <a:pt x="0" y="14"/>
                    <a:pt x="6" y="7"/>
                    <a:pt x="15" y="1"/>
                  </a:cubicBezTo>
                  <a:close/>
                </a:path>
              </a:pathLst>
            </a:custGeom>
            <a:solidFill>
              <a:srgbClr val="9E5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3" name="Freeform 4191"/>
            <p:cNvSpPr/>
            <p:nvPr/>
          </p:nvSpPr>
          <p:spPr bwMode="auto">
            <a:xfrm>
              <a:off x="7232" y="2659"/>
              <a:ext cx="9" cy="8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6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3"/>
                    <a:pt x="2" y="2"/>
                    <a:pt x="0" y="0"/>
                  </a:cubicBezTo>
                  <a:cubicBezTo>
                    <a:pt x="4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F3B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4" name="Freeform 4192"/>
            <p:cNvSpPr/>
            <p:nvPr/>
          </p:nvSpPr>
          <p:spPr bwMode="auto">
            <a:xfrm>
              <a:off x="7207" y="2733"/>
              <a:ext cx="99" cy="99"/>
            </a:xfrm>
            <a:custGeom>
              <a:avLst/>
              <a:gdLst>
                <a:gd name="T0" fmla="*/ 0 w 66"/>
                <a:gd name="T1" fmla="*/ 23 h 66"/>
                <a:gd name="T2" fmla="*/ 9 w 66"/>
                <a:gd name="T3" fmla="*/ 2 h 66"/>
                <a:gd name="T4" fmla="*/ 11 w 66"/>
                <a:gd name="T5" fmla="*/ 5 h 66"/>
                <a:gd name="T6" fmla="*/ 14 w 66"/>
                <a:gd name="T7" fmla="*/ 12 h 66"/>
                <a:gd name="T8" fmla="*/ 26 w 66"/>
                <a:gd name="T9" fmla="*/ 10 h 66"/>
                <a:gd name="T10" fmla="*/ 35 w 66"/>
                <a:gd name="T11" fmla="*/ 0 h 66"/>
                <a:gd name="T12" fmla="*/ 38 w 66"/>
                <a:gd name="T13" fmla="*/ 10 h 66"/>
                <a:gd name="T14" fmla="*/ 36 w 66"/>
                <a:gd name="T15" fmla="*/ 19 h 66"/>
                <a:gd name="T16" fmla="*/ 33 w 66"/>
                <a:gd name="T17" fmla="*/ 30 h 66"/>
                <a:gd name="T18" fmla="*/ 41 w 66"/>
                <a:gd name="T19" fmla="*/ 34 h 66"/>
                <a:gd name="T20" fmla="*/ 43 w 66"/>
                <a:gd name="T21" fmla="*/ 36 h 66"/>
                <a:gd name="T22" fmla="*/ 44 w 66"/>
                <a:gd name="T23" fmla="*/ 35 h 66"/>
                <a:gd name="T24" fmla="*/ 53 w 66"/>
                <a:gd name="T25" fmla="*/ 34 h 66"/>
                <a:gd name="T26" fmla="*/ 52 w 66"/>
                <a:gd name="T27" fmla="*/ 42 h 66"/>
                <a:gd name="T28" fmla="*/ 66 w 66"/>
                <a:gd name="T29" fmla="*/ 61 h 66"/>
                <a:gd name="T30" fmla="*/ 54 w 66"/>
                <a:gd name="T31" fmla="*/ 62 h 66"/>
                <a:gd name="T32" fmla="*/ 50 w 66"/>
                <a:gd name="T33" fmla="*/ 66 h 66"/>
                <a:gd name="T34" fmla="*/ 39 w 66"/>
                <a:gd name="T35" fmla="*/ 58 h 66"/>
                <a:gd name="T36" fmla="*/ 27 w 66"/>
                <a:gd name="T37" fmla="*/ 49 h 66"/>
                <a:gd name="T38" fmla="*/ 12 w 66"/>
                <a:gd name="T39" fmla="*/ 45 h 66"/>
                <a:gd name="T40" fmla="*/ 13 w 66"/>
                <a:gd name="T41" fmla="*/ 36 h 66"/>
                <a:gd name="T42" fmla="*/ 0 w 66"/>
                <a:gd name="T43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0" y="23"/>
                  </a:moveTo>
                  <a:cubicBezTo>
                    <a:pt x="8" y="19"/>
                    <a:pt x="11" y="11"/>
                    <a:pt x="9" y="2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2" y="7"/>
                    <a:pt x="10" y="11"/>
                    <a:pt x="14" y="12"/>
                  </a:cubicBezTo>
                  <a:cubicBezTo>
                    <a:pt x="18" y="12"/>
                    <a:pt x="22" y="13"/>
                    <a:pt x="26" y="10"/>
                  </a:cubicBezTo>
                  <a:cubicBezTo>
                    <a:pt x="29" y="7"/>
                    <a:pt x="32" y="4"/>
                    <a:pt x="35" y="0"/>
                  </a:cubicBezTo>
                  <a:cubicBezTo>
                    <a:pt x="37" y="3"/>
                    <a:pt x="38" y="6"/>
                    <a:pt x="38" y="10"/>
                  </a:cubicBezTo>
                  <a:cubicBezTo>
                    <a:pt x="41" y="14"/>
                    <a:pt x="38" y="17"/>
                    <a:pt x="36" y="19"/>
                  </a:cubicBezTo>
                  <a:cubicBezTo>
                    <a:pt x="33" y="22"/>
                    <a:pt x="31" y="25"/>
                    <a:pt x="33" y="30"/>
                  </a:cubicBezTo>
                  <a:cubicBezTo>
                    <a:pt x="35" y="33"/>
                    <a:pt x="38" y="34"/>
                    <a:pt x="41" y="34"/>
                  </a:cubicBezTo>
                  <a:cubicBezTo>
                    <a:pt x="42" y="35"/>
                    <a:pt x="42" y="35"/>
                    <a:pt x="43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7" y="33"/>
                    <a:pt x="50" y="32"/>
                    <a:pt x="53" y="34"/>
                  </a:cubicBezTo>
                  <a:cubicBezTo>
                    <a:pt x="56" y="37"/>
                    <a:pt x="53" y="40"/>
                    <a:pt x="52" y="42"/>
                  </a:cubicBezTo>
                  <a:cubicBezTo>
                    <a:pt x="60" y="46"/>
                    <a:pt x="61" y="54"/>
                    <a:pt x="66" y="61"/>
                  </a:cubicBezTo>
                  <a:cubicBezTo>
                    <a:pt x="61" y="61"/>
                    <a:pt x="57" y="58"/>
                    <a:pt x="54" y="62"/>
                  </a:cubicBezTo>
                  <a:cubicBezTo>
                    <a:pt x="54" y="65"/>
                    <a:pt x="52" y="65"/>
                    <a:pt x="50" y="66"/>
                  </a:cubicBezTo>
                  <a:cubicBezTo>
                    <a:pt x="45" y="65"/>
                    <a:pt x="41" y="63"/>
                    <a:pt x="39" y="58"/>
                  </a:cubicBezTo>
                  <a:cubicBezTo>
                    <a:pt x="38" y="51"/>
                    <a:pt x="33" y="49"/>
                    <a:pt x="27" y="49"/>
                  </a:cubicBezTo>
                  <a:cubicBezTo>
                    <a:pt x="22" y="47"/>
                    <a:pt x="16" y="50"/>
                    <a:pt x="12" y="45"/>
                  </a:cubicBezTo>
                  <a:cubicBezTo>
                    <a:pt x="16" y="42"/>
                    <a:pt x="17" y="39"/>
                    <a:pt x="13" y="36"/>
                  </a:cubicBezTo>
                  <a:cubicBezTo>
                    <a:pt x="8" y="32"/>
                    <a:pt x="7" y="25"/>
                    <a:pt x="0" y="23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5" name="Freeform 4193"/>
            <p:cNvSpPr/>
            <p:nvPr/>
          </p:nvSpPr>
          <p:spPr bwMode="auto">
            <a:xfrm>
              <a:off x="7249" y="2736"/>
              <a:ext cx="73" cy="63"/>
            </a:xfrm>
            <a:custGeom>
              <a:avLst/>
              <a:gdLst>
                <a:gd name="T0" fmla="*/ 2 w 49"/>
                <a:gd name="T1" fmla="*/ 29 h 42"/>
                <a:gd name="T2" fmla="*/ 3 w 49"/>
                <a:gd name="T3" fmla="*/ 19 h 42"/>
                <a:gd name="T4" fmla="*/ 10 w 49"/>
                <a:gd name="T5" fmla="*/ 8 h 42"/>
                <a:gd name="T6" fmla="*/ 15 w 49"/>
                <a:gd name="T7" fmla="*/ 6 h 42"/>
                <a:gd name="T8" fmla="*/ 30 w 49"/>
                <a:gd name="T9" fmla="*/ 5 h 42"/>
                <a:gd name="T10" fmla="*/ 41 w 49"/>
                <a:gd name="T11" fmla="*/ 14 h 42"/>
                <a:gd name="T12" fmla="*/ 42 w 49"/>
                <a:gd name="T13" fmla="*/ 34 h 42"/>
                <a:gd name="T14" fmla="*/ 24 w 49"/>
                <a:gd name="T15" fmla="*/ 40 h 42"/>
                <a:gd name="T16" fmla="*/ 24 w 49"/>
                <a:gd name="T17" fmla="*/ 34 h 42"/>
                <a:gd name="T18" fmla="*/ 17 w 49"/>
                <a:gd name="T19" fmla="*/ 35 h 42"/>
                <a:gd name="T20" fmla="*/ 14 w 49"/>
                <a:gd name="T21" fmla="*/ 35 h 42"/>
                <a:gd name="T22" fmla="*/ 14 w 49"/>
                <a:gd name="T23" fmla="*/ 35 h 42"/>
                <a:gd name="T24" fmla="*/ 12 w 49"/>
                <a:gd name="T25" fmla="*/ 32 h 42"/>
                <a:gd name="T26" fmla="*/ 12 w 49"/>
                <a:gd name="T27" fmla="*/ 29 h 42"/>
                <a:gd name="T28" fmla="*/ 13 w 49"/>
                <a:gd name="T29" fmla="*/ 26 h 42"/>
                <a:gd name="T30" fmla="*/ 14 w 49"/>
                <a:gd name="T31" fmla="*/ 23 h 42"/>
                <a:gd name="T32" fmla="*/ 11 w 49"/>
                <a:gd name="T33" fmla="*/ 25 h 42"/>
                <a:gd name="T34" fmla="*/ 2 w 49"/>
                <a:gd name="T35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2">
                  <a:moveTo>
                    <a:pt x="2" y="29"/>
                  </a:moveTo>
                  <a:cubicBezTo>
                    <a:pt x="0" y="26"/>
                    <a:pt x="1" y="22"/>
                    <a:pt x="3" y="19"/>
                  </a:cubicBezTo>
                  <a:cubicBezTo>
                    <a:pt x="5" y="15"/>
                    <a:pt x="8" y="12"/>
                    <a:pt x="10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20" y="3"/>
                    <a:pt x="25" y="0"/>
                    <a:pt x="30" y="5"/>
                  </a:cubicBezTo>
                  <a:cubicBezTo>
                    <a:pt x="34" y="7"/>
                    <a:pt x="37" y="11"/>
                    <a:pt x="41" y="14"/>
                  </a:cubicBezTo>
                  <a:cubicBezTo>
                    <a:pt x="49" y="19"/>
                    <a:pt x="49" y="28"/>
                    <a:pt x="42" y="34"/>
                  </a:cubicBezTo>
                  <a:cubicBezTo>
                    <a:pt x="37" y="39"/>
                    <a:pt x="31" y="42"/>
                    <a:pt x="24" y="40"/>
                  </a:cubicBezTo>
                  <a:cubicBezTo>
                    <a:pt x="22" y="38"/>
                    <a:pt x="24" y="36"/>
                    <a:pt x="24" y="34"/>
                  </a:cubicBezTo>
                  <a:cubicBezTo>
                    <a:pt x="21" y="33"/>
                    <a:pt x="19" y="35"/>
                    <a:pt x="17" y="35"/>
                  </a:cubicBezTo>
                  <a:cubicBezTo>
                    <a:pt x="16" y="36"/>
                    <a:pt x="15" y="36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2" y="31"/>
                    <a:pt x="12" y="30"/>
                    <a:pt x="12" y="29"/>
                  </a:cubicBezTo>
                  <a:cubicBezTo>
                    <a:pt x="13" y="28"/>
                    <a:pt x="13" y="27"/>
                    <a:pt x="13" y="26"/>
                  </a:cubicBezTo>
                  <a:cubicBezTo>
                    <a:pt x="13" y="25"/>
                    <a:pt x="15" y="24"/>
                    <a:pt x="14" y="23"/>
                  </a:cubicBezTo>
                  <a:cubicBezTo>
                    <a:pt x="13" y="22"/>
                    <a:pt x="12" y="24"/>
                    <a:pt x="11" y="25"/>
                  </a:cubicBezTo>
                  <a:cubicBezTo>
                    <a:pt x="8" y="26"/>
                    <a:pt x="7" y="31"/>
                    <a:pt x="2" y="29"/>
                  </a:cubicBezTo>
                  <a:close/>
                </a:path>
              </a:pathLst>
            </a:custGeom>
            <a:solidFill>
              <a:srgbClr val="9A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6" name="Freeform 4194"/>
            <p:cNvSpPr/>
            <p:nvPr/>
          </p:nvSpPr>
          <p:spPr bwMode="auto">
            <a:xfrm>
              <a:off x="7267" y="2824"/>
              <a:ext cx="52" cy="42"/>
            </a:xfrm>
            <a:custGeom>
              <a:avLst/>
              <a:gdLst>
                <a:gd name="T0" fmla="*/ 10 w 35"/>
                <a:gd name="T1" fmla="*/ 3 h 28"/>
                <a:gd name="T2" fmla="*/ 14 w 35"/>
                <a:gd name="T3" fmla="*/ 1 h 28"/>
                <a:gd name="T4" fmla="*/ 25 w 35"/>
                <a:gd name="T5" fmla="*/ 3 h 28"/>
                <a:gd name="T6" fmla="*/ 27 w 35"/>
                <a:gd name="T7" fmla="*/ 4 h 28"/>
                <a:gd name="T8" fmla="*/ 29 w 35"/>
                <a:gd name="T9" fmla="*/ 4 h 28"/>
                <a:gd name="T10" fmla="*/ 32 w 35"/>
                <a:gd name="T11" fmla="*/ 17 h 28"/>
                <a:gd name="T12" fmla="*/ 21 w 35"/>
                <a:gd name="T13" fmla="*/ 27 h 28"/>
                <a:gd name="T14" fmla="*/ 13 w 35"/>
                <a:gd name="T15" fmla="*/ 28 h 28"/>
                <a:gd name="T16" fmla="*/ 10 w 35"/>
                <a:gd name="T17" fmla="*/ 28 h 28"/>
                <a:gd name="T18" fmla="*/ 2 w 35"/>
                <a:gd name="T19" fmla="*/ 23 h 28"/>
                <a:gd name="T20" fmla="*/ 0 w 35"/>
                <a:gd name="T21" fmla="*/ 14 h 28"/>
                <a:gd name="T22" fmla="*/ 10 w 35"/>
                <a:gd name="T2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8">
                  <a:moveTo>
                    <a:pt x="10" y="3"/>
                  </a:moveTo>
                  <a:cubicBezTo>
                    <a:pt x="11" y="2"/>
                    <a:pt x="13" y="2"/>
                    <a:pt x="14" y="1"/>
                  </a:cubicBezTo>
                  <a:cubicBezTo>
                    <a:pt x="18" y="0"/>
                    <a:pt x="22" y="1"/>
                    <a:pt x="25" y="3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35" y="7"/>
                    <a:pt x="34" y="12"/>
                    <a:pt x="32" y="17"/>
                  </a:cubicBezTo>
                  <a:cubicBezTo>
                    <a:pt x="31" y="22"/>
                    <a:pt x="27" y="25"/>
                    <a:pt x="21" y="27"/>
                  </a:cubicBezTo>
                  <a:cubicBezTo>
                    <a:pt x="19" y="27"/>
                    <a:pt x="16" y="28"/>
                    <a:pt x="13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6" y="28"/>
                    <a:pt x="4" y="25"/>
                    <a:pt x="2" y="23"/>
                  </a:cubicBezTo>
                  <a:cubicBezTo>
                    <a:pt x="1" y="20"/>
                    <a:pt x="1" y="17"/>
                    <a:pt x="0" y="14"/>
                  </a:cubicBezTo>
                  <a:cubicBezTo>
                    <a:pt x="0" y="8"/>
                    <a:pt x="3" y="4"/>
                    <a:pt x="10" y="3"/>
                  </a:cubicBezTo>
                  <a:close/>
                </a:path>
              </a:pathLst>
            </a:custGeom>
            <a:solidFill>
              <a:srgbClr val="9A4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7" name="Freeform 4195"/>
            <p:cNvSpPr/>
            <p:nvPr/>
          </p:nvSpPr>
          <p:spPr bwMode="auto">
            <a:xfrm>
              <a:off x="7286" y="2707"/>
              <a:ext cx="29" cy="54"/>
            </a:xfrm>
            <a:custGeom>
              <a:avLst/>
              <a:gdLst>
                <a:gd name="T0" fmla="*/ 16 w 19"/>
                <a:gd name="T1" fmla="*/ 33 h 36"/>
                <a:gd name="T2" fmla="*/ 7 w 19"/>
                <a:gd name="T3" fmla="*/ 30 h 36"/>
                <a:gd name="T4" fmla="*/ 5 w 19"/>
                <a:gd name="T5" fmla="*/ 27 h 36"/>
                <a:gd name="T6" fmla="*/ 1 w 19"/>
                <a:gd name="T7" fmla="*/ 18 h 36"/>
                <a:gd name="T8" fmla="*/ 1 w 19"/>
                <a:gd name="T9" fmla="*/ 7 h 36"/>
                <a:gd name="T10" fmla="*/ 4 w 19"/>
                <a:gd name="T11" fmla="*/ 1 h 36"/>
                <a:gd name="T12" fmla="*/ 13 w 19"/>
                <a:gd name="T13" fmla="*/ 4 h 36"/>
                <a:gd name="T14" fmla="*/ 19 w 19"/>
                <a:gd name="T15" fmla="*/ 30 h 36"/>
                <a:gd name="T16" fmla="*/ 16 w 19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16" y="33"/>
                  </a:moveTo>
                  <a:cubicBezTo>
                    <a:pt x="12" y="35"/>
                    <a:pt x="8" y="36"/>
                    <a:pt x="7" y="30"/>
                  </a:cubicBezTo>
                  <a:cubicBezTo>
                    <a:pt x="7" y="29"/>
                    <a:pt x="5" y="28"/>
                    <a:pt x="5" y="27"/>
                  </a:cubicBezTo>
                  <a:cubicBezTo>
                    <a:pt x="3" y="24"/>
                    <a:pt x="0" y="22"/>
                    <a:pt x="1" y="18"/>
                  </a:cubicBezTo>
                  <a:cubicBezTo>
                    <a:pt x="1" y="14"/>
                    <a:pt x="1" y="11"/>
                    <a:pt x="1" y="7"/>
                  </a:cubicBezTo>
                  <a:cubicBezTo>
                    <a:pt x="1" y="5"/>
                    <a:pt x="1" y="1"/>
                    <a:pt x="4" y="1"/>
                  </a:cubicBezTo>
                  <a:cubicBezTo>
                    <a:pt x="7" y="0"/>
                    <a:pt x="12" y="1"/>
                    <a:pt x="13" y="4"/>
                  </a:cubicBezTo>
                  <a:cubicBezTo>
                    <a:pt x="17" y="12"/>
                    <a:pt x="18" y="21"/>
                    <a:pt x="19" y="30"/>
                  </a:cubicBezTo>
                  <a:cubicBezTo>
                    <a:pt x="19" y="32"/>
                    <a:pt x="17" y="32"/>
                    <a:pt x="16" y="33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8" name="Freeform 4196"/>
            <p:cNvSpPr/>
            <p:nvPr/>
          </p:nvSpPr>
          <p:spPr bwMode="auto">
            <a:xfrm>
              <a:off x="7303" y="2751"/>
              <a:ext cx="51" cy="82"/>
            </a:xfrm>
            <a:custGeom>
              <a:avLst/>
              <a:gdLst>
                <a:gd name="T0" fmla="*/ 30 w 34"/>
                <a:gd name="T1" fmla="*/ 0 h 55"/>
                <a:gd name="T2" fmla="*/ 34 w 34"/>
                <a:gd name="T3" fmla="*/ 4 h 55"/>
                <a:gd name="T4" fmla="*/ 30 w 34"/>
                <a:gd name="T5" fmla="*/ 6 h 55"/>
                <a:gd name="T6" fmla="*/ 20 w 34"/>
                <a:gd name="T7" fmla="*/ 27 h 55"/>
                <a:gd name="T8" fmla="*/ 22 w 34"/>
                <a:gd name="T9" fmla="*/ 33 h 55"/>
                <a:gd name="T10" fmla="*/ 18 w 34"/>
                <a:gd name="T11" fmla="*/ 40 h 55"/>
                <a:gd name="T12" fmla="*/ 18 w 34"/>
                <a:gd name="T13" fmla="*/ 43 h 55"/>
                <a:gd name="T14" fmla="*/ 12 w 34"/>
                <a:gd name="T15" fmla="*/ 53 h 55"/>
                <a:gd name="T16" fmla="*/ 5 w 34"/>
                <a:gd name="T17" fmla="*/ 46 h 55"/>
                <a:gd name="T18" fmla="*/ 5 w 34"/>
                <a:gd name="T19" fmla="*/ 36 h 55"/>
                <a:gd name="T20" fmla="*/ 16 w 34"/>
                <a:gd name="T21" fmla="*/ 17 h 55"/>
                <a:gd name="T22" fmla="*/ 18 w 34"/>
                <a:gd name="T23" fmla="*/ 2 h 55"/>
                <a:gd name="T24" fmla="*/ 26 w 34"/>
                <a:gd name="T25" fmla="*/ 3 h 55"/>
                <a:gd name="T26" fmla="*/ 30 w 34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55">
                  <a:moveTo>
                    <a:pt x="30" y="0"/>
                  </a:moveTo>
                  <a:cubicBezTo>
                    <a:pt x="32" y="0"/>
                    <a:pt x="33" y="1"/>
                    <a:pt x="34" y="4"/>
                  </a:cubicBezTo>
                  <a:cubicBezTo>
                    <a:pt x="33" y="4"/>
                    <a:pt x="31" y="5"/>
                    <a:pt x="30" y="6"/>
                  </a:cubicBezTo>
                  <a:cubicBezTo>
                    <a:pt x="20" y="8"/>
                    <a:pt x="16" y="15"/>
                    <a:pt x="20" y="27"/>
                  </a:cubicBezTo>
                  <a:cubicBezTo>
                    <a:pt x="21" y="29"/>
                    <a:pt x="21" y="31"/>
                    <a:pt x="22" y="33"/>
                  </a:cubicBezTo>
                  <a:cubicBezTo>
                    <a:pt x="22" y="36"/>
                    <a:pt x="21" y="38"/>
                    <a:pt x="18" y="40"/>
                  </a:cubicBezTo>
                  <a:cubicBezTo>
                    <a:pt x="18" y="41"/>
                    <a:pt x="17" y="42"/>
                    <a:pt x="18" y="43"/>
                  </a:cubicBezTo>
                  <a:cubicBezTo>
                    <a:pt x="19" y="48"/>
                    <a:pt x="18" y="52"/>
                    <a:pt x="12" y="53"/>
                  </a:cubicBezTo>
                  <a:cubicBezTo>
                    <a:pt x="6" y="55"/>
                    <a:pt x="7" y="49"/>
                    <a:pt x="5" y="46"/>
                  </a:cubicBezTo>
                  <a:cubicBezTo>
                    <a:pt x="0" y="40"/>
                    <a:pt x="0" y="39"/>
                    <a:pt x="5" y="36"/>
                  </a:cubicBezTo>
                  <a:cubicBezTo>
                    <a:pt x="11" y="31"/>
                    <a:pt x="16" y="26"/>
                    <a:pt x="16" y="17"/>
                  </a:cubicBezTo>
                  <a:cubicBezTo>
                    <a:pt x="15" y="12"/>
                    <a:pt x="18" y="7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8" y="4"/>
                    <a:pt x="30" y="2"/>
                    <a:pt x="30" y="0"/>
                  </a:cubicBezTo>
                  <a:close/>
                </a:path>
              </a:pathLst>
            </a:custGeom>
            <a:solidFill>
              <a:srgbClr val="B45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9" name="Freeform 4197"/>
            <p:cNvSpPr/>
            <p:nvPr/>
          </p:nvSpPr>
          <p:spPr bwMode="auto">
            <a:xfrm>
              <a:off x="7310" y="2811"/>
              <a:ext cx="42" cy="46"/>
            </a:xfrm>
            <a:custGeom>
              <a:avLst/>
              <a:gdLst>
                <a:gd name="T0" fmla="*/ 0 w 28"/>
                <a:gd name="T1" fmla="*/ 6 h 31"/>
                <a:gd name="T2" fmla="*/ 12 w 28"/>
                <a:gd name="T3" fmla="*/ 4 h 31"/>
                <a:gd name="T4" fmla="*/ 13 w 28"/>
                <a:gd name="T5" fmla="*/ 0 h 31"/>
                <a:gd name="T6" fmla="*/ 14 w 28"/>
                <a:gd name="T7" fmla="*/ 2 h 31"/>
                <a:gd name="T8" fmla="*/ 28 w 28"/>
                <a:gd name="T9" fmla="*/ 11 h 31"/>
                <a:gd name="T10" fmla="*/ 27 w 28"/>
                <a:gd name="T11" fmla="*/ 17 h 31"/>
                <a:gd name="T12" fmla="*/ 17 w 28"/>
                <a:gd name="T13" fmla="*/ 26 h 31"/>
                <a:gd name="T14" fmla="*/ 0 w 28"/>
                <a:gd name="T15" fmla="*/ 25 h 31"/>
                <a:gd name="T16" fmla="*/ 0 w 28"/>
                <a:gd name="T17" fmla="*/ 13 h 31"/>
                <a:gd name="T18" fmla="*/ 0 w 28"/>
                <a:gd name="T1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0" y="6"/>
                  </a:moveTo>
                  <a:cubicBezTo>
                    <a:pt x="6" y="13"/>
                    <a:pt x="8" y="13"/>
                    <a:pt x="12" y="4"/>
                  </a:cubicBezTo>
                  <a:cubicBezTo>
                    <a:pt x="12" y="3"/>
                    <a:pt x="13" y="2"/>
                    <a:pt x="13" y="0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20" y="3"/>
                    <a:pt x="23" y="8"/>
                    <a:pt x="28" y="11"/>
                  </a:cubicBezTo>
                  <a:cubicBezTo>
                    <a:pt x="28" y="13"/>
                    <a:pt x="27" y="15"/>
                    <a:pt x="27" y="17"/>
                  </a:cubicBezTo>
                  <a:cubicBezTo>
                    <a:pt x="25" y="22"/>
                    <a:pt x="22" y="25"/>
                    <a:pt x="17" y="26"/>
                  </a:cubicBezTo>
                  <a:cubicBezTo>
                    <a:pt x="11" y="26"/>
                    <a:pt x="5" y="31"/>
                    <a:pt x="0" y="25"/>
                  </a:cubicBezTo>
                  <a:cubicBezTo>
                    <a:pt x="2" y="21"/>
                    <a:pt x="2" y="17"/>
                    <a:pt x="0" y="13"/>
                  </a:cubicBezTo>
                  <a:cubicBezTo>
                    <a:pt x="0" y="11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C4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0" name="Freeform 4198"/>
            <p:cNvSpPr/>
            <p:nvPr/>
          </p:nvSpPr>
          <p:spPr bwMode="auto">
            <a:xfrm>
              <a:off x="7271" y="2733"/>
              <a:ext cx="23" cy="15"/>
            </a:xfrm>
            <a:custGeom>
              <a:avLst/>
              <a:gdLst>
                <a:gd name="T0" fmla="*/ 11 w 15"/>
                <a:gd name="T1" fmla="*/ 1 h 10"/>
                <a:gd name="T2" fmla="*/ 15 w 15"/>
                <a:gd name="T3" fmla="*/ 10 h 10"/>
                <a:gd name="T4" fmla="*/ 0 w 15"/>
                <a:gd name="T5" fmla="*/ 8 h 10"/>
                <a:gd name="T6" fmla="*/ 3 w 15"/>
                <a:gd name="T7" fmla="*/ 4 h 10"/>
                <a:gd name="T8" fmla="*/ 5 w 15"/>
                <a:gd name="T9" fmla="*/ 2 h 10"/>
                <a:gd name="T10" fmla="*/ 11 w 15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1" y="1"/>
                  </a:moveTo>
                  <a:cubicBezTo>
                    <a:pt x="13" y="3"/>
                    <a:pt x="15" y="6"/>
                    <a:pt x="15" y="10"/>
                  </a:cubicBezTo>
                  <a:cubicBezTo>
                    <a:pt x="11" y="6"/>
                    <a:pt x="6" y="7"/>
                    <a:pt x="0" y="8"/>
                  </a:cubicBezTo>
                  <a:cubicBezTo>
                    <a:pt x="1" y="7"/>
                    <a:pt x="2" y="5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7" y="1"/>
                    <a:pt x="9" y="0"/>
                    <a:pt x="11" y="1"/>
                  </a:cubicBezTo>
                  <a:close/>
                </a:path>
              </a:pathLst>
            </a:custGeom>
            <a:solidFill>
              <a:srgbClr val="9D5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1" name="Freeform 4199"/>
            <p:cNvSpPr/>
            <p:nvPr/>
          </p:nvSpPr>
          <p:spPr bwMode="auto">
            <a:xfrm>
              <a:off x="7319" y="2736"/>
              <a:ext cx="6" cy="9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0 h 6"/>
                <a:gd name="T4" fmla="*/ 4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2" name="Freeform 4200"/>
            <p:cNvSpPr/>
            <p:nvPr/>
          </p:nvSpPr>
          <p:spPr bwMode="auto">
            <a:xfrm>
              <a:off x="7304" y="2829"/>
              <a:ext cx="3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45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3" name="Freeform 4201"/>
            <p:cNvSpPr/>
            <p:nvPr/>
          </p:nvSpPr>
          <p:spPr bwMode="auto">
            <a:xfrm>
              <a:off x="7325" y="2755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EAA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4" name="Freeform 4202"/>
            <p:cNvSpPr/>
            <p:nvPr/>
          </p:nvSpPr>
          <p:spPr bwMode="auto">
            <a:xfrm>
              <a:off x="7325" y="2754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5" name="Freeform 4203"/>
            <p:cNvSpPr/>
            <p:nvPr/>
          </p:nvSpPr>
          <p:spPr bwMode="auto">
            <a:xfrm>
              <a:off x="7313" y="2707"/>
              <a:ext cx="0" cy="3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A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6" name="Freeform 4204"/>
            <p:cNvSpPr/>
            <p:nvPr/>
          </p:nvSpPr>
          <p:spPr bwMode="auto">
            <a:xfrm>
              <a:off x="7229" y="2692"/>
              <a:ext cx="9" cy="9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4"/>
                    <a:pt x="4" y="6"/>
                    <a:pt x="0" y="6"/>
                  </a:cubicBezTo>
                  <a:cubicBezTo>
                    <a:pt x="2" y="4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E19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7" name="Freeform 4205"/>
            <p:cNvSpPr/>
            <p:nvPr/>
          </p:nvSpPr>
          <p:spPr bwMode="auto">
            <a:xfrm>
              <a:off x="7342" y="2719"/>
              <a:ext cx="6" cy="12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3 h 8"/>
                <a:gd name="T4" fmla="*/ 2 w 4"/>
                <a:gd name="T5" fmla="*/ 8 h 8"/>
                <a:gd name="T6" fmla="*/ 2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8" name="Freeform 4206"/>
            <p:cNvSpPr/>
            <p:nvPr/>
          </p:nvSpPr>
          <p:spPr bwMode="auto">
            <a:xfrm>
              <a:off x="7357" y="2679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9" name="Freeform 4207"/>
            <p:cNvSpPr/>
            <p:nvPr/>
          </p:nvSpPr>
          <p:spPr bwMode="auto">
            <a:xfrm>
              <a:off x="7348" y="2701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0" name="Freeform 4208"/>
            <p:cNvSpPr/>
            <p:nvPr/>
          </p:nvSpPr>
          <p:spPr bwMode="auto">
            <a:xfrm>
              <a:off x="7345" y="2710"/>
              <a:ext cx="3" cy="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0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1" name="Freeform 4209"/>
            <p:cNvSpPr/>
            <p:nvPr/>
          </p:nvSpPr>
          <p:spPr bwMode="auto">
            <a:xfrm>
              <a:off x="7253" y="2719"/>
              <a:ext cx="3" cy="6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2" name="Freeform 4210"/>
            <p:cNvSpPr/>
            <p:nvPr/>
          </p:nvSpPr>
          <p:spPr bwMode="auto">
            <a:xfrm>
              <a:off x="7256" y="2727"/>
              <a:ext cx="2" cy="3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EB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3" name="Freeform 4211"/>
            <p:cNvSpPr/>
            <p:nvPr/>
          </p:nvSpPr>
          <p:spPr bwMode="auto">
            <a:xfrm>
              <a:off x="6401" y="3294"/>
              <a:ext cx="45" cy="103"/>
            </a:xfrm>
            <a:custGeom>
              <a:avLst/>
              <a:gdLst>
                <a:gd name="T0" fmla="*/ 11 w 30"/>
                <a:gd name="T1" fmla="*/ 68 h 69"/>
                <a:gd name="T2" fmla="*/ 13 w 30"/>
                <a:gd name="T3" fmla="*/ 42 h 69"/>
                <a:gd name="T4" fmla="*/ 7 w 30"/>
                <a:gd name="T5" fmla="*/ 34 h 69"/>
                <a:gd name="T6" fmla="*/ 2 w 30"/>
                <a:gd name="T7" fmla="*/ 31 h 69"/>
                <a:gd name="T8" fmla="*/ 4 w 30"/>
                <a:gd name="T9" fmla="*/ 26 h 69"/>
                <a:gd name="T10" fmla="*/ 8 w 30"/>
                <a:gd name="T11" fmla="*/ 17 h 69"/>
                <a:gd name="T12" fmla="*/ 7 w 30"/>
                <a:gd name="T13" fmla="*/ 10 h 69"/>
                <a:gd name="T14" fmla="*/ 3 w 30"/>
                <a:gd name="T15" fmla="*/ 3 h 69"/>
                <a:gd name="T16" fmla="*/ 7 w 30"/>
                <a:gd name="T17" fmla="*/ 0 h 69"/>
                <a:gd name="T18" fmla="*/ 24 w 30"/>
                <a:gd name="T19" fmla="*/ 10 h 69"/>
                <a:gd name="T20" fmla="*/ 25 w 30"/>
                <a:gd name="T21" fmla="*/ 13 h 69"/>
                <a:gd name="T22" fmla="*/ 24 w 30"/>
                <a:gd name="T23" fmla="*/ 14 h 69"/>
                <a:gd name="T24" fmla="*/ 27 w 30"/>
                <a:gd name="T25" fmla="*/ 18 h 69"/>
                <a:gd name="T26" fmla="*/ 28 w 30"/>
                <a:gd name="T27" fmla="*/ 23 h 69"/>
                <a:gd name="T28" fmla="*/ 22 w 30"/>
                <a:gd name="T29" fmla="*/ 23 h 69"/>
                <a:gd name="T30" fmla="*/ 22 w 30"/>
                <a:gd name="T31" fmla="*/ 22 h 69"/>
                <a:gd name="T32" fmla="*/ 17 w 30"/>
                <a:gd name="T33" fmla="*/ 20 h 69"/>
                <a:gd name="T34" fmla="*/ 16 w 30"/>
                <a:gd name="T35" fmla="*/ 27 h 69"/>
                <a:gd name="T36" fmla="*/ 18 w 30"/>
                <a:gd name="T37" fmla="*/ 32 h 69"/>
                <a:gd name="T38" fmla="*/ 28 w 30"/>
                <a:gd name="T39" fmla="*/ 53 h 69"/>
                <a:gd name="T40" fmla="*/ 25 w 30"/>
                <a:gd name="T41" fmla="*/ 58 h 69"/>
                <a:gd name="T42" fmla="*/ 23 w 30"/>
                <a:gd name="T43" fmla="*/ 58 h 69"/>
                <a:gd name="T44" fmla="*/ 18 w 30"/>
                <a:gd name="T45" fmla="*/ 58 h 69"/>
                <a:gd name="T46" fmla="*/ 19 w 30"/>
                <a:gd name="T47" fmla="*/ 63 h 69"/>
                <a:gd name="T48" fmla="*/ 20 w 30"/>
                <a:gd name="T49" fmla="*/ 67 h 69"/>
                <a:gd name="T50" fmla="*/ 11 w 30"/>
                <a:gd name="T51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69">
                  <a:moveTo>
                    <a:pt x="11" y="68"/>
                  </a:moveTo>
                  <a:cubicBezTo>
                    <a:pt x="16" y="60"/>
                    <a:pt x="15" y="51"/>
                    <a:pt x="13" y="42"/>
                  </a:cubicBezTo>
                  <a:cubicBezTo>
                    <a:pt x="13" y="38"/>
                    <a:pt x="11" y="35"/>
                    <a:pt x="7" y="34"/>
                  </a:cubicBezTo>
                  <a:cubicBezTo>
                    <a:pt x="6" y="33"/>
                    <a:pt x="4" y="33"/>
                    <a:pt x="2" y="31"/>
                  </a:cubicBezTo>
                  <a:cubicBezTo>
                    <a:pt x="0" y="29"/>
                    <a:pt x="1" y="27"/>
                    <a:pt x="4" y="26"/>
                  </a:cubicBezTo>
                  <a:cubicBezTo>
                    <a:pt x="11" y="23"/>
                    <a:pt x="11" y="23"/>
                    <a:pt x="8" y="17"/>
                  </a:cubicBezTo>
                  <a:cubicBezTo>
                    <a:pt x="7" y="15"/>
                    <a:pt x="5" y="13"/>
                    <a:pt x="7" y="10"/>
                  </a:cubicBezTo>
                  <a:cubicBezTo>
                    <a:pt x="9" y="6"/>
                    <a:pt x="5" y="5"/>
                    <a:pt x="3" y="3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14" y="1"/>
                    <a:pt x="20" y="4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5" y="13"/>
                    <a:pt x="24" y="14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8" y="20"/>
                    <a:pt x="30" y="21"/>
                    <a:pt x="28" y="23"/>
                  </a:cubicBezTo>
                  <a:cubicBezTo>
                    <a:pt x="26" y="24"/>
                    <a:pt x="24" y="24"/>
                    <a:pt x="22" y="23"/>
                  </a:cubicBezTo>
                  <a:cubicBezTo>
                    <a:pt x="22" y="23"/>
                    <a:pt x="22" y="23"/>
                    <a:pt x="22" y="22"/>
                  </a:cubicBezTo>
                  <a:cubicBezTo>
                    <a:pt x="20" y="21"/>
                    <a:pt x="19" y="18"/>
                    <a:pt x="17" y="20"/>
                  </a:cubicBezTo>
                  <a:cubicBezTo>
                    <a:pt x="14" y="22"/>
                    <a:pt x="15" y="25"/>
                    <a:pt x="16" y="27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4" y="38"/>
                    <a:pt x="26" y="46"/>
                    <a:pt x="28" y="53"/>
                  </a:cubicBezTo>
                  <a:cubicBezTo>
                    <a:pt x="29" y="57"/>
                    <a:pt x="28" y="58"/>
                    <a:pt x="25" y="58"/>
                  </a:cubicBezTo>
                  <a:cubicBezTo>
                    <a:pt x="24" y="58"/>
                    <a:pt x="24" y="58"/>
                    <a:pt x="23" y="58"/>
                  </a:cubicBezTo>
                  <a:cubicBezTo>
                    <a:pt x="21" y="57"/>
                    <a:pt x="19" y="56"/>
                    <a:pt x="18" y="58"/>
                  </a:cubicBezTo>
                  <a:cubicBezTo>
                    <a:pt x="16" y="60"/>
                    <a:pt x="18" y="62"/>
                    <a:pt x="19" y="63"/>
                  </a:cubicBezTo>
                  <a:cubicBezTo>
                    <a:pt x="20" y="64"/>
                    <a:pt x="21" y="65"/>
                    <a:pt x="20" y="67"/>
                  </a:cubicBezTo>
                  <a:cubicBezTo>
                    <a:pt x="17" y="69"/>
                    <a:pt x="14" y="68"/>
                    <a:pt x="11" y="68"/>
                  </a:cubicBezTo>
                  <a:close/>
                </a:path>
              </a:pathLst>
            </a:custGeom>
            <a:solidFill>
              <a:srgbClr val="F4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4" name="Freeform 4212"/>
            <p:cNvSpPr/>
            <p:nvPr/>
          </p:nvSpPr>
          <p:spPr bwMode="auto">
            <a:xfrm>
              <a:off x="6403" y="3280"/>
              <a:ext cx="78" cy="62"/>
            </a:xfrm>
            <a:custGeom>
              <a:avLst/>
              <a:gdLst>
                <a:gd name="T0" fmla="*/ 21 w 52"/>
                <a:gd name="T1" fmla="*/ 21 h 41"/>
                <a:gd name="T2" fmla="*/ 6 w 52"/>
                <a:gd name="T3" fmla="*/ 12 h 41"/>
                <a:gd name="T4" fmla="*/ 1 w 52"/>
                <a:gd name="T5" fmla="*/ 5 h 41"/>
                <a:gd name="T6" fmla="*/ 10 w 52"/>
                <a:gd name="T7" fmla="*/ 2 h 41"/>
                <a:gd name="T8" fmla="*/ 27 w 52"/>
                <a:gd name="T9" fmla="*/ 10 h 41"/>
                <a:gd name="T10" fmla="*/ 35 w 52"/>
                <a:gd name="T11" fmla="*/ 16 h 41"/>
                <a:gd name="T12" fmla="*/ 51 w 52"/>
                <a:gd name="T13" fmla="*/ 30 h 41"/>
                <a:gd name="T14" fmla="*/ 41 w 52"/>
                <a:gd name="T15" fmla="*/ 39 h 41"/>
                <a:gd name="T16" fmla="*/ 39 w 52"/>
                <a:gd name="T17" fmla="*/ 37 h 41"/>
                <a:gd name="T18" fmla="*/ 23 w 52"/>
                <a:gd name="T19" fmla="*/ 23 h 41"/>
                <a:gd name="T20" fmla="*/ 23 w 52"/>
                <a:gd name="T21" fmla="*/ 23 h 41"/>
                <a:gd name="T22" fmla="*/ 21 w 52"/>
                <a:gd name="T2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41">
                  <a:moveTo>
                    <a:pt x="21" y="21"/>
                  </a:moveTo>
                  <a:cubicBezTo>
                    <a:pt x="17" y="17"/>
                    <a:pt x="11" y="14"/>
                    <a:pt x="6" y="12"/>
                  </a:cubicBezTo>
                  <a:cubicBezTo>
                    <a:pt x="3" y="10"/>
                    <a:pt x="0" y="9"/>
                    <a:pt x="1" y="5"/>
                  </a:cubicBezTo>
                  <a:cubicBezTo>
                    <a:pt x="2" y="1"/>
                    <a:pt x="6" y="0"/>
                    <a:pt x="10" y="2"/>
                  </a:cubicBezTo>
                  <a:cubicBezTo>
                    <a:pt x="16" y="3"/>
                    <a:pt x="21" y="7"/>
                    <a:pt x="27" y="10"/>
                  </a:cubicBezTo>
                  <a:cubicBezTo>
                    <a:pt x="29" y="13"/>
                    <a:pt x="32" y="14"/>
                    <a:pt x="35" y="16"/>
                  </a:cubicBezTo>
                  <a:cubicBezTo>
                    <a:pt x="44" y="17"/>
                    <a:pt x="50" y="23"/>
                    <a:pt x="51" y="30"/>
                  </a:cubicBezTo>
                  <a:cubicBezTo>
                    <a:pt x="52" y="38"/>
                    <a:pt x="49" y="41"/>
                    <a:pt x="41" y="39"/>
                  </a:cubicBezTo>
                  <a:cubicBezTo>
                    <a:pt x="40" y="38"/>
                    <a:pt x="39" y="37"/>
                    <a:pt x="39" y="37"/>
                  </a:cubicBezTo>
                  <a:cubicBezTo>
                    <a:pt x="34" y="31"/>
                    <a:pt x="30" y="25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2"/>
                    <a:pt x="21" y="21"/>
                  </a:cubicBezTo>
                  <a:close/>
                </a:path>
              </a:pathLst>
            </a:custGeom>
            <a:solidFill>
              <a:srgbClr val="F6A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5" name="Freeform 4213"/>
            <p:cNvSpPr/>
            <p:nvPr/>
          </p:nvSpPr>
          <p:spPr bwMode="auto">
            <a:xfrm>
              <a:off x="6452" y="3340"/>
              <a:ext cx="14" cy="78"/>
            </a:xfrm>
            <a:custGeom>
              <a:avLst/>
              <a:gdLst>
                <a:gd name="T0" fmla="*/ 6 w 9"/>
                <a:gd name="T1" fmla="*/ 0 h 52"/>
                <a:gd name="T2" fmla="*/ 7 w 9"/>
                <a:gd name="T3" fmla="*/ 16 h 52"/>
                <a:gd name="T4" fmla="*/ 6 w 9"/>
                <a:gd name="T5" fmla="*/ 30 h 52"/>
                <a:gd name="T6" fmla="*/ 5 w 9"/>
                <a:gd name="T7" fmla="*/ 34 h 52"/>
                <a:gd name="T8" fmla="*/ 2 w 9"/>
                <a:gd name="T9" fmla="*/ 52 h 52"/>
                <a:gd name="T10" fmla="*/ 0 w 9"/>
                <a:gd name="T11" fmla="*/ 37 h 52"/>
                <a:gd name="T12" fmla="*/ 0 w 9"/>
                <a:gd name="T13" fmla="*/ 34 h 52"/>
                <a:gd name="T14" fmla="*/ 6 w 9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2">
                  <a:moveTo>
                    <a:pt x="6" y="0"/>
                  </a:moveTo>
                  <a:cubicBezTo>
                    <a:pt x="6" y="6"/>
                    <a:pt x="6" y="11"/>
                    <a:pt x="7" y="16"/>
                  </a:cubicBezTo>
                  <a:cubicBezTo>
                    <a:pt x="8" y="20"/>
                    <a:pt x="8" y="26"/>
                    <a:pt x="6" y="30"/>
                  </a:cubicBezTo>
                  <a:cubicBezTo>
                    <a:pt x="5" y="31"/>
                    <a:pt x="4" y="33"/>
                    <a:pt x="5" y="34"/>
                  </a:cubicBezTo>
                  <a:cubicBezTo>
                    <a:pt x="9" y="41"/>
                    <a:pt x="3" y="46"/>
                    <a:pt x="2" y="52"/>
                  </a:cubicBezTo>
                  <a:cubicBezTo>
                    <a:pt x="2" y="47"/>
                    <a:pt x="2" y="42"/>
                    <a:pt x="0" y="37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3" y="23"/>
                    <a:pt x="1" y="11"/>
                    <a:pt x="6" y="0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6" name="Freeform 4214"/>
            <p:cNvSpPr/>
            <p:nvPr/>
          </p:nvSpPr>
          <p:spPr bwMode="auto">
            <a:xfrm>
              <a:off x="6452" y="3421"/>
              <a:ext cx="3" cy="12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8 h 8"/>
                <a:gd name="T4" fmla="*/ 2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3"/>
                    <a:pt x="2" y="6"/>
                    <a:pt x="0" y="8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0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7" name="Freeform 4215"/>
            <p:cNvSpPr/>
            <p:nvPr/>
          </p:nvSpPr>
          <p:spPr bwMode="auto">
            <a:xfrm>
              <a:off x="6400" y="3280"/>
              <a:ext cx="18" cy="18"/>
            </a:xfrm>
            <a:custGeom>
              <a:avLst/>
              <a:gdLst>
                <a:gd name="T0" fmla="*/ 12 w 12"/>
                <a:gd name="T1" fmla="*/ 2 h 12"/>
                <a:gd name="T2" fmla="*/ 8 w 12"/>
                <a:gd name="T3" fmla="*/ 12 h 12"/>
                <a:gd name="T4" fmla="*/ 4 w 12"/>
                <a:gd name="T5" fmla="*/ 12 h 12"/>
                <a:gd name="T6" fmla="*/ 1 w 12"/>
                <a:gd name="T7" fmla="*/ 4 h 12"/>
                <a:gd name="T8" fmla="*/ 8 w 12"/>
                <a:gd name="T9" fmla="*/ 0 h 12"/>
                <a:gd name="T10" fmla="*/ 12 w 12"/>
                <a:gd name="T11" fmla="*/ 0 h 12"/>
                <a:gd name="T12" fmla="*/ 12 w 12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12" y="2"/>
                  </a:moveTo>
                  <a:cubicBezTo>
                    <a:pt x="3" y="4"/>
                    <a:pt x="3" y="5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7B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8" name="Freeform 4216"/>
            <p:cNvSpPr/>
            <p:nvPr/>
          </p:nvSpPr>
          <p:spPr bwMode="auto">
            <a:xfrm>
              <a:off x="6449" y="3282"/>
              <a:ext cx="32" cy="63"/>
            </a:xfrm>
            <a:custGeom>
              <a:avLst/>
              <a:gdLst>
                <a:gd name="T0" fmla="*/ 10 w 21"/>
                <a:gd name="T1" fmla="*/ 38 h 42"/>
                <a:gd name="T2" fmla="*/ 18 w 21"/>
                <a:gd name="T3" fmla="*/ 34 h 42"/>
                <a:gd name="T4" fmla="*/ 15 w 21"/>
                <a:gd name="T5" fmla="*/ 25 h 42"/>
                <a:gd name="T6" fmla="*/ 4 w 21"/>
                <a:gd name="T7" fmla="*/ 15 h 42"/>
                <a:gd name="T8" fmla="*/ 4 w 21"/>
                <a:gd name="T9" fmla="*/ 9 h 42"/>
                <a:gd name="T10" fmla="*/ 2 w 21"/>
                <a:gd name="T11" fmla="*/ 0 h 42"/>
                <a:gd name="T12" fmla="*/ 15 w 21"/>
                <a:gd name="T13" fmla="*/ 9 h 42"/>
                <a:gd name="T14" fmla="*/ 19 w 21"/>
                <a:gd name="T15" fmla="*/ 18 h 42"/>
                <a:gd name="T16" fmla="*/ 21 w 21"/>
                <a:gd name="T17" fmla="*/ 24 h 42"/>
                <a:gd name="T18" fmla="*/ 21 w 21"/>
                <a:gd name="T19" fmla="*/ 26 h 42"/>
                <a:gd name="T20" fmla="*/ 21 w 21"/>
                <a:gd name="T21" fmla="*/ 38 h 42"/>
                <a:gd name="T22" fmla="*/ 10 w 21"/>
                <a:gd name="T23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2">
                  <a:moveTo>
                    <a:pt x="10" y="38"/>
                  </a:moveTo>
                  <a:cubicBezTo>
                    <a:pt x="13" y="37"/>
                    <a:pt x="17" y="38"/>
                    <a:pt x="18" y="34"/>
                  </a:cubicBezTo>
                  <a:cubicBezTo>
                    <a:pt x="20" y="30"/>
                    <a:pt x="18" y="27"/>
                    <a:pt x="15" y="25"/>
                  </a:cubicBezTo>
                  <a:cubicBezTo>
                    <a:pt x="11" y="21"/>
                    <a:pt x="8" y="18"/>
                    <a:pt x="4" y="15"/>
                  </a:cubicBezTo>
                  <a:cubicBezTo>
                    <a:pt x="6" y="13"/>
                    <a:pt x="5" y="11"/>
                    <a:pt x="4" y="9"/>
                  </a:cubicBezTo>
                  <a:cubicBezTo>
                    <a:pt x="3" y="6"/>
                    <a:pt x="0" y="4"/>
                    <a:pt x="2" y="0"/>
                  </a:cubicBezTo>
                  <a:cubicBezTo>
                    <a:pt x="7" y="1"/>
                    <a:pt x="11" y="6"/>
                    <a:pt x="15" y="9"/>
                  </a:cubicBezTo>
                  <a:cubicBezTo>
                    <a:pt x="17" y="12"/>
                    <a:pt x="19" y="15"/>
                    <a:pt x="19" y="18"/>
                  </a:cubicBezTo>
                  <a:cubicBezTo>
                    <a:pt x="21" y="20"/>
                    <a:pt x="19" y="23"/>
                    <a:pt x="21" y="24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30"/>
                    <a:pt x="21" y="34"/>
                    <a:pt x="21" y="38"/>
                  </a:cubicBezTo>
                  <a:cubicBezTo>
                    <a:pt x="14" y="42"/>
                    <a:pt x="14" y="42"/>
                    <a:pt x="10" y="38"/>
                  </a:cubicBezTo>
                  <a:close/>
                </a:path>
              </a:pathLst>
            </a:custGeom>
            <a:solidFill>
              <a:srgbClr val="F7A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9" name="Freeform 4217"/>
            <p:cNvSpPr/>
            <p:nvPr/>
          </p:nvSpPr>
          <p:spPr bwMode="auto">
            <a:xfrm>
              <a:off x="6478" y="3309"/>
              <a:ext cx="3" cy="9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2 w 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5"/>
                    <a:pt x="0" y="2"/>
                    <a:pt x="0" y="0"/>
                  </a:cubicBezTo>
                  <a:cubicBezTo>
                    <a:pt x="2" y="2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F2A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0" name="Freeform 4218"/>
            <p:cNvSpPr/>
            <p:nvPr/>
          </p:nvSpPr>
          <p:spPr bwMode="auto">
            <a:xfrm>
              <a:off x="7079" y="3822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FD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1" name="Freeform 4219"/>
            <p:cNvSpPr/>
            <p:nvPr/>
          </p:nvSpPr>
          <p:spPr bwMode="auto">
            <a:xfrm>
              <a:off x="7112" y="3874"/>
              <a:ext cx="39" cy="57"/>
            </a:xfrm>
            <a:custGeom>
              <a:avLst/>
              <a:gdLst>
                <a:gd name="T0" fmla="*/ 0 w 26"/>
                <a:gd name="T1" fmla="*/ 4 h 38"/>
                <a:gd name="T2" fmla="*/ 5 w 26"/>
                <a:gd name="T3" fmla="*/ 0 h 38"/>
                <a:gd name="T4" fmla="*/ 13 w 26"/>
                <a:gd name="T5" fmla="*/ 6 h 38"/>
                <a:gd name="T6" fmla="*/ 20 w 26"/>
                <a:gd name="T7" fmla="*/ 21 h 38"/>
                <a:gd name="T8" fmla="*/ 21 w 26"/>
                <a:gd name="T9" fmla="*/ 25 h 38"/>
                <a:gd name="T10" fmla="*/ 26 w 26"/>
                <a:gd name="T11" fmla="*/ 38 h 38"/>
                <a:gd name="T12" fmla="*/ 19 w 26"/>
                <a:gd name="T13" fmla="*/ 33 h 38"/>
                <a:gd name="T14" fmla="*/ 9 w 26"/>
                <a:gd name="T15" fmla="*/ 16 h 38"/>
                <a:gd name="T16" fmla="*/ 0 w 26"/>
                <a:gd name="T1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8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8" y="1"/>
                    <a:pt x="8" y="7"/>
                    <a:pt x="13" y="6"/>
                  </a:cubicBezTo>
                  <a:cubicBezTo>
                    <a:pt x="18" y="10"/>
                    <a:pt x="17" y="16"/>
                    <a:pt x="20" y="21"/>
                  </a:cubicBezTo>
                  <a:cubicBezTo>
                    <a:pt x="20" y="22"/>
                    <a:pt x="20" y="24"/>
                    <a:pt x="21" y="25"/>
                  </a:cubicBezTo>
                  <a:cubicBezTo>
                    <a:pt x="21" y="30"/>
                    <a:pt x="25" y="34"/>
                    <a:pt x="26" y="38"/>
                  </a:cubicBezTo>
                  <a:cubicBezTo>
                    <a:pt x="23" y="38"/>
                    <a:pt x="21" y="35"/>
                    <a:pt x="19" y="33"/>
                  </a:cubicBezTo>
                  <a:cubicBezTo>
                    <a:pt x="16" y="27"/>
                    <a:pt x="12" y="22"/>
                    <a:pt x="9" y="16"/>
                  </a:cubicBezTo>
                  <a:cubicBezTo>
                    <a:pt x="7" y="11"/>
                    <a:pt x="3" y="8"/>
                    <a:pt x="0" y="4"/>
                  </a:cubicBezTo>
                  <a:close/>
                </a:path>
              </a:pathLst>
            </a:custGeom>
            <a:solidFill>
              <a:srgbClr val="E6C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2" name="Freeform 4220"/>
            <p:cNvSpPr/>
            <p:nvPr/>
          </p:nvSpPr>
          <p:spPr bwMode="auto">
            <a:xfrm>
              <a:off x="7130" y="3880"/>
              <a:ext cx="18" cy="30"/>
            </a:xfrm>
            <a:custGeom>
              <a:avLst/>
              <a:gdLst>
                <a:gd name="T0" fmla="*/ 7 w 12"/>
                <a:gd name="T1" fmla="*/ 19 h 20"/>
                <a:gd name="T2" fmla="*/ 1 w 12"/>
                <a:gd name="T3" fmla="*/ 2 h 20"/>
                <a:gd name="T4" fmla="*/ 3 w 12"/>
                <a:gd name="T5" fmla="*/ 0 h 20"/>
                <a:gd name="T6" fmla="*/ 11 w 12"/>
                <a:gd name="T7" fmla="*/ 17 h 20"/>
                <a:gd name="T8" fmla="*/ 11 w 12"/>
                <a:gd name="T9" fmla="*/ 18 h 20"/>
                <a:gd name="T10" fmla="*/ 9 w 12"/>
                <a:gd name="T11" fmla="*/ 19 h 20"/>
                <a:gd name="T12" fmla="*/ 7 w 12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7" y="19"/>
                  </a:moveTo>
                  <a:cubicBezTo>
                    <a:pt x="0" y="15"/>
                    <a:pt x="0" y="9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10" y="4"/>
                    <a:pt x="12" y="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20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BC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3" name="Freeform 4221"/>
            <p:cNvSpPr/>
            <p:nvPr/>
          </p:nvSpPr>
          <p:spPr bwMode="auto">
            <a:xfrm>
              <a:off x="7132" y="3853"/>
              <a:ext cx="3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D1C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4" name="Freeform 4222"/>
            <p:cNvSpPr/>
            <p:nvPr/>
          </p:nvSpPr>
          <p:spPr bwMode="auto">
            <a:xfrm>
              <a:off x="7141" y="3909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5" name="Freeform 4223"/>
            <p:cNvSpPr/>
            <p:nvPr/>
          </p:nvSpPr>
          <p:spPr bwMode="auto">
            <a:xfrm>
              <a:off x="7109" y="3877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C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6" name="Freeform 4224"/>
            <p:cNvSpPr/>
            <p:nvPr/>
          </p:nvSpPr>
          <p:spPr bwMode="auto">
            <a:xfrm>
              <a:off x="7060" y="3876"/>
              <a:ext cx="40" cy="39"/>
            </a:xfrm>
            <a:custGeom>
              <a:avLst/>
              <a:gdLst>
                <a:gd name="T0" fmla="*/ 27 w 27"/>
                <a:gd name="T1" fmla="*/ 24 h 26"/>
                <a:gd name="T2" fmla="*/ 15 w 27"/>
                <a:gd name="T3" fmla="*/ 22 h 26"/>
                <a:gd name="T4" fmla="*/ 15 w 27"/>
                <a:gd name="T5" fmla="*/ 22 h 26"/>
                <a:gd name="T6" fmla="*/ 13 w 27"/>
                <a:gd name="T7" fmla="*/ 19 h 26"/>
                <a:gd name="T8" fmla="*/ 12 w 27"/>
                <a:gd name="T9" fmla="*/ 17 h 26"/>
                <a:gd name="T10" fmla="*/ 11 w 27"/>
                <a:gd name="T11" fmla="*/ 14 h 26"/>
                <a:gd name="T12" fmla="*/ 1 w 27"/>
                <a:gd name="T13" fmla="*/ 6 h 26"/>
                <a:gd name="T14" fmla="*/ 0 w 27"/>
                <a:gd name="T15" fmla="*/ 4 h 26"/>
                <a:gd name="T16" fmla="*/ 4 w 27"/>
                <a:gd name="T17" fmla="*/ 0 h 26"/>
                <a:gd name="T18" fmla="*/ 13 w 27"/>
                <a:gd name="T19" fmla="*/ 2 h 26"/>
                <a:gd name="T20" fmla="*/ 27 w 27"/>
                <a:gd name="T21" fmla="*/ 22 h 26"/>
                <a:gd name="T22" fmla="*/ 27 w 27"/>
                <a:gd name="T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6">
                  <a:moveTo>
                    <a:pt x="27" y="24"/>
                  </a:moveTo>
                  <a:cubicBezTo>
                    <a:pt x="23" y="26"/>
                    <a:pt x="20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4" y="20"/>
                    <a:pt x="13" y="19"/>
                  </a:cubicBezTo>
                  <a:cubicBezTo>
                    <a:pt x="13" y="19"/>
                    <a:pt x="13" y="18"/>
                    <a:pt x="12" y="17"/>
                  </a:cubicBezTo>
                  <a:cubicBezTo>
                    <a:pt x="12" y="16"/>
                    <a:pt x="11" y="15"/>
                    <a:pt x="11" y="14"/>
                  </a:cubicBezTo>
                  <a:cubicBezTo>
                    <a:pt x="9" y="9"/>
                    <a:pt x="4" y="9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7" y="1"/>
                    <a:pt x="10" y="3"/>
                    <a:pt x="13" y="2"/>
                  </a:cubicBezTo>
                  <a:cubicBezTo>
                    <a:pt x="18" y="9"/>
                    <a:pt x="22" y="15"/>
                    <a:pt x="27" y="22"/>
                  </a:cubicBezTo>
                  <a:cubicBezTo>
                    <a:pt x="27" y="22"/>
                    <a:pt x="27" y="23"/>
                    <a:pt x="27" y="24"/>
                  </a:cubicBezTo>
                  <a:close/>
                </a:path>
              </a:pathLst>
            </a:custGeom>
            <a:solidFill>
              <a:srgbClr val="E7C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577" name="Freeform 4226"/>
          <p:cNvSpPr/>
          <p:nvPr userDrawn="1"/>
        </p:nvSpPr>
        <p:spPr bwMode="auto">
          <a:xfrm>
            <a:off x="3778161" y="6245225"/>
            <a:ext cx="31750" cy="46038"/>
          </a:xfrm>
          <a:custGeom>
            <a:avLst/>
            <a:gdLst>
              <a:gd name="T0" fmla="*/ 12 w 13"/>
              <a:gd name="T1" fmla="*/ 19 h 19"/>
              <a:gd name="T2" fmla="*/ 0 w 13"/>
              <a:gd name="T3" fmla="*/ 2 h 19"/>
              <a:gd name="T4" fmla="*/ 3 w 13"/>
              <a:gd name="T5" fmla="*/ 0 h 19"/>
              <a:gd name="T6" fmla="*/ 13 w 13"/>
              <a:gd name="T7" fmla="*/ 15 h 19"/>
              <a:gd name="T8" fmla="*/ 13 w 13"/>
              <a:gd name="T9" fmla="*/ 17 h 19"/>
              <a:gd name="T10" fmla="*/ 13 w 13"/>
              <a:gd name="T11" fmla="*/ 18 h 19"/>
              <a:gd name="T12" fmla="*/ 12 w 13"/>
              <a:gd name="T1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9">
                <a:moveTo>
                  <a:pt x="12" y="19"/>
                </a:moveTo>
                <a:cubicBezTo>
                  <a:pt x="4" y="17"/>
                  <a:pt x="2" y="10"/>
                  <a:pt x="0" y="2"/>
                </a:cubicBezTo>
                <a:cubicBezTo>
                  <a:pt x="1" y="1"/>
                  <a:pt x="2" y="1"/>
                  <a:pt x="3" y="0"/>
                </a:cubicBezTo>
                <a:cubicBezTo>
                  <a:pt x="10" y="3"/>
                  <a:pt x="10" y="10"/>
                  <a:pt x="13" y="15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9"/>
                  <a:pt x="13" y="19"/>
                  <a:pt x="12" y="19"/>
                </a:cubicBezTo>
                <a:close/>
              </a:path>
            </a:pathLst>
          </a:custGeom>
          <a:solidFill>
            <a:srgbClr val="F5EA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78" name="Freeform 4227"/>
          <p:cNvSpPr/>
          <p:nvPr userDrawn="1"/>
        </p:nvSpPr>
        <p:spPr bwMode="auto">
          <a:xfrm>
            <a:off x="3749586" y="6196013"/>
            <a:ext cx="12700" cy="14288"/>
          </a:xfrm>
          <a:custGeom>
            <a:avLst/>
            <a:gdLst>
              <a:gd name="T0" fmla="*/ 2 w 5"/>
              <a:gd name="T1" fmla="*/ 0 h 6"/>
              <a:gd name="T2" fmla="*/ 5 w 5"/>
              <a:gd name="T3" fmla="*/ 2 h 6"/>
              <a:gd name="T4" fmla="*/ 0 w 5"/>
              <a:gd name="T5" fmla="*/ 3 h 6"/>
              <a:gd name="T6" fmla="*/ 2 w 5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2" y="0"/>
                </a:moveTo>
                <a:cubicBezTo>
                  <a:pt x="3" y="0"/>
                  <a:pt x="4" y="1"/>
                  <a:pt x="5" y="2"/>
                </a:cubicBezTo>
                <a:cubicBezTo>
                  <a:pt x="5" y="6"/>
                  <a:pt x="2" y="3"/>
                  <a:pt x="0" y="3"/>
                </a:cubicBezTo>
                <a:cubicBezTo>
                  <a:pt x="1" y="2"/>
                  <a:pt x="1" y="1"/>
                  <a:pt x="2" y="0"/>
                </a:cubicBezTo>
                <a:close/>
              </a:path>
            </a:pathLst>
          </a:custGeom>
          <a:solidFill>
            <a:srgbClr val="E7C8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79" name="Freeform 4228"/>
          <p:cNvSpPr/>
          <p:nvPr userDrawn="1"/>
        </p:nvSpPr>
        <p:spPr bwMode="auto">
          <a:xfrm>
            <a:off x="3830548" y="6310313"/>
            <a:ext cx="38100" cy="44450"/>
          </a:xfrm>
          <a:custGeom>
            <a:avLst/>
            <a:gdLst>
              <a:gd name="T0" fmla="*/ 14 w 16"/>
              <a:gd name="T1" fmla="*/ 19 h 19"/>
              <a:gd name="T2" fmla="*/ 2 w 16"/>
              <a:gd name="T3" fmla="*/ 8 h 19"/>
              <a:gd name="T4" fmla="*/ 2 w 16"/>
              <a:gd name="T5" fmla="*/ 2 h 19"/>
              <a:gd name="T6" fmla="*/ 2 w 16"/>
              <a:gd name="T7" fmla="*/ 0 h 19"/>
              <a:gd name="T8" fmla="*/ 14 w 16"/>
              <a:gd name="T9" fmla="*/ 13 h 19"/>
              <a:gd name="T10" fmla="*/ 16 w 16"/>
              <a:gd name="T11" fmla="*/ 15 h 19"/>
              <a:gd name="T12" fmla="*/ 16 w 16"/>
              <a:gd name="T13" fmla="*/ 15 h 19"/>
              <a:gd name="T14" fmla="*/ 14 w 16"/>
              <a:gd name="T1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9">
                <a:moveTo>
                  <a:pt x="14" y="19"/>
                </a:moveTo>
                <a:cubicBezTo>
                  <a:pt x="10" y="15"/>
                  <a:pt x="7" y="11"/>
                  <a:pt x="2" y="8"/>
                </a:cubicBezTo>
                <a:cubicBezTo>
                  <a:pt x="1" y="6"/>
                  <a:pt x="0" y="4"/>
                  <a:pt x="2" y="2"/>
                </a:cubicBezTo>
                <a:cubicBezTo>
                  <a:pt x="2" y="1"/>
                  <a:pt x="2" y="1"/>
                  <a:pt x="2" y="0"/>
                </a:cubicBezTo>
                <a:cubicBezTo>
                  <a:pt x="9" y="2"/>
                  <a:pt x="11" y="8"/>
                  <a:pt x="14" y="13"/>
                </a:cubicBezTo>
                <a:cubicBezTo>
                  <a:pt x="15" y="14"/>
                  <a:pt x="15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5" y="18"/>
                  <a:pt x="14" y="19"/>
                </a:cubicBezTo>
                <a:close/>
              </a:path>
            </a:pathLst>
          </a:custGeom>
          <a:solidFill>
            <a:srgbClr val="F0E4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0" name="Freeform 4229"/>
          <p:cNvSpPr/>
          <p:nvPr userDrawn="1"/>
        </p:nvSpPr>
        <p:spPr bwMode="auto">
          <a:xfrm>
            <a:off x="3863886" y="634047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1" y="1"/>
                  <a:pt x="0" y="0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rgbClr val="DFD3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1" name="Freeform 4230"/>
          <p:cNvSpPr/>
          <p:nvPr userDrawn="1"/>
        </p:nvSpPr>
        <p:spPr bwMode="auto">
          <a:xfrm>
            <a:off x="3895636" y="6373813"/>
            <a:ext cx="1588" cy="158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DFD3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2" name="Freeform 4231"/>
          <p:cNvSpPr/>
          <p:nvPr userDrawn="1"/>
        </p:nvSpPr>
        <p:spPr bwMode="auto">
          <a:xfrm>
            <a:off x="3801973" y="6291263"/>
            <a:ext cx="33338" cy="36513"/>
          </a:xfrm>
          <a:custGeom>
            <a:avLst/>
            <a:gdLst>
              <a:gd name="T0" fmla="*/ 14 w 14"/>
              <a:gd name="T1" fmla="*/ 10 h 16"/>
              <a:gd name="T2" fmla="*/ 14 w 14"/>
              <a:gd name="T3" fmla="*/ 16 h 16"/>
              <a:gd name="T4" fmla="*/ 3 w 14"/>
              <a:gd name="T5" fmla="*/ 10 h 16"/>
              <a:gd name="T6" fmla="*/ 3 w 14"/>
              <a:gd name="T7" fmla="*/ 2 h 16"/>
              <a:gd name="T8" fmla="*/ 12 w 14"/>
              <a:gd name="T9" fmla="*/ 8 h 16"/>
              <a:gd name="T10" fmla="*/ 14 w 14"/>
              <a:gd name="T11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6">
                <a:moveTo>
                  <a:pt x="14" y="10"/>
                </a:moveTo>
                <a:cubicBezTo>
                  <a:pt x="14" y="12"/>
                  <a:pt x="14" y="14"/>
                  <a:pt x="14" y="16"/>
                </a:cubicBezTo>
                <a:cubicBezTo>
                  <a:pt x="9" y="16"/>
                  <a:pt x="6" y="12"/>
                  <a:pt x="3" y="10"/>
                </a:cubicBezTo>
                <a:cubicBezTo>
                  <a:pt x="3" y="7"/>
                  <a:pt x="0" y="5"/>
                  <a:pt x="3" y="2"/>
                </a:cubicBezTo>
                <a:cubicBezTo>
                  <a:pt x="8" y="0"/>
                  <a:pt x="9" y="6"/>
                  <a:pt x="12" y="8"/>
                </a:cubicBezTo>
                <a:cubicBezTo>
                  <a:pt x="13" y="8"/>
                  <a:pt x="14" y="9"/>
                  <a:pt x="14" y="10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3" name="Freeform 4232"/>
          <p:cNvSpPr/>
          <p:nvPr userDrawn="1"/>
        </p:nvSpPr>
        <p:spPr bwMode="auto">
          <a:xfrm>
            <a:off x="3806736" y="6286500"/>
            <a:ext cx="23813" cy="23813"/>
          </a:xfrm>
          <a:custGeom>
            <a:avLst/>
            <a:gdLst>
              <a:gd name="T0" fmla="*/ 10 w 10"/>
              <a:gd name="T1" fmla="*/ 10 h 10"/>
              <a:gd name="T2" fmla="*/ 1 w 10"/>
              <a:gd name="T3" fmla="*/ 4 h 10"/>
              <a:gd name="T4" fmla="*/ 0 w 10"/>
              <a:gd name="T5" fmla="*/ 2 h 10"/>
              <a:gd name="T6" fmla="*/ 1 w 10"/>
              <a:gd name="T7" fmla="*/ 2 h 10"/>
              <a:gd name="T8" fmla="*/ 3 w 10"/>
              <a:gd name="T9" fmla="*/ 0 h 10"/>
              <a:gd name="T10" fmla="*/ 5 w 10"/>
              <a:gd name="T11" fmla="*/ 0 h 10"/>
              <a:gd name="T12" fmla="*/ 7 w 10"/>
              <a:gd name="T13" fmla="*/ 2 h 10"/>
              <a:gd name="T14" fmla="*/ 10 w 10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0">
                <a:moveTo>
                  <a:pt x="10" y="10"/>
                </a:moveTo>
                <a:cubicBezTo>
                  <a:pt x="6" y="10"/>
                  <a:pt x="4" y="6"/>
                  <a:pt x="1" y="4"/>
                </a:cubicBezTo>
                <a:cubicBezTo>
                  <a:pt x="1" y="3"/>
                  <a:pt x="1" y="3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3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1"/>
                  <a:pt x="6" y="2"/>
                  <a:pt x="7" y="2"/>
                </a:cubicBezTo>
                <a:cubicBezTo>
                  <a:pt x="8" y="5"/>
                  <a:pt x="10" y="7"/>
                  <a:pt x="10" y="10"/>
                </a:cubicBezTo>
                <a:close/>
              </a:path>
            </a:pathLst>
          </a:custGeom>
          <a:solidFill>
            <a:srgbClr val="AA9A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4" name="Freeform 4233"/>
          <p:cNvSpPr/>
          <p:nvPr userDrawn="1"/>
        </p:nvSpPr>
        <p:spPr bwMode="auto">
          <a:xfrm>
            <a:off x="3809911" y="6286500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0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5" name="Freeform 4234"/>
          <p:cNvSpPr/>
          <p:nvPr userDrawn="1"/>
        </p:nvSpPr>
        <p:spPr bwMode="auto">
          <a:xfrm>
            <a:off x="3819436" y="628650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0" y="1"/>
                  <a:pt x="0" y="0"/>
                </a:cubicBezTo>
                <a:cubicBezTo>
                  <a:pt x="0" y="1"/>
                  <a:pt x="1" y="2"/>
                  <a:pt x="2" y="2"/>
                </a:cubicBezTo>
                <a:close/>
              </a:path>
            </a:pathLst>
          </a:custGeom>
          <a:solidFill>
            <a:srgbClr val="B6A7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6" name="Freeform 4235"/>
          <p:cNvSpPr/>
          <p:nvPr userDrawn="1"/>
        </p:nvSpPr>
        <p:spPr bwMode="auto">
          <a:xfrm>
            <a:off x="2625636" y="5664200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0" y="1"/>
                  <a:pt x="1" y="1"/>
                  <a:pt x="2" y="0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7" name="Freeform 4236"/>
          <p:cNvSpPr/>
          <p:nvPr userDrawn="1"/>
        </p:nvSpPr>
        <p:spPr bwMode="auto">
          <a:xfrm>
            <a:off x="2638336" y="566420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1" y="1"/>
                  <a:pt x="0" y="0"/>
                </a:cubicBezTo>
                <a:cubicBezTo>
                  <a:pt x="1" y="1"/>
                  <a:pt x="2" y="1"/>
                  <a:pt x="2" y="2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8" name="Freeform 4237"/>
          <p:cNvSpPr/>
          <p:nvPr userDrawn="1"/>
        </p:nvSpPr>
        <p:spPr bwMode="auto">
          <a:xfrm>
            <a:off x="2620873" y="5668963"/>
            <a:ext cx="4763" cy="4763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2 w 2"/>
              <a:gd name="T5" fmla="*/ 0 h 2"/>
              <a:gd name="T6" fmla="*/ 1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1" y="1"/>
                  <a:pt x="2" y="0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89" name="Freeform 4238"/>
          <p:cNvSpPr/>
          <p:nvPr userDrawn="1"/>
        </p:nvSpPr>
        <p:spPr bwMode="auto">
          <a:xfrm>
            <a:off x="2616111" y="5673725"/>
            <a:ext cx="4763" cy="3175"/>
          </a:xfrm>
          <a:custGeom>
            <a:avLst/>
            <a:gdLst>
              <a:gd name="T0" fmla="*/ 2 w 2"/>
              <a:gd name="T1" fmla="*/ 0 h 1"/>
              <a:gd name="T2" fmla="*/ 0 w 2"/>
              <a:gd name="T3" fmla="*/ 0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E4A4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0" name="Freeform 4239"/>
          <p:cNvSpPr/>
          <p:nvPr userDrawn="1"/>
        </p:nvSpPr>
        <p:spPr bwMode="auto">
          <a:xfrm>
            <a:off x="3366998" y="1630363"/>
            <a:ext cx="49213" cy="57150"/>
          </a:xfrm>
          <a:custGeom>
            <a:avLst/>
            <a:gdLst>
              <a:gd name="T0" fmla="*/ 1 w 21"/>
              <a:gd name="T1" fmla="*/ 3 h 24"/>
              <a:gd name="T2" fmla="*/ 1 w 21"/>
              <a:gd name="T3" fmla="*/ 1 h 24"/>
              <a:gd name="T4" fmla="*/ 6 w 21"/>
              <a:gd name="T5" fmla="*/ 2 h 24"/>
              <a:gd name="T6" fmla="*/ 7 w 21"/>
              <a:gd name="T7" fmla="*/ 5 h 24"/>
              <a:gd name="T8" fmla="*/ 17 w 21"/>
              <a:gd name="T9" fmla="*/ 16 h 24"/>
              <a:gd name="T10" fmla="*/ 17 w 21"/>
              <a:gd name="T11" fmla="*/ 16 h 24"/>
              <a:gd name="T12" fmla="*/ 19 w 21"/>
              <a:gd name="T13" fmla="*/ 18 h 24"/>
              <a:gd name="T14" fmla="*/ 19 w 21"/>
              <a:gd name="T15" fmla="*/ 24 h 24"/>
              <a:gd name="T16" fmla="*/ 3 w 21"/>
              <a:gd name="T17" fmla="*/ 10 h 24"/>
              <a:gd name="T18" fmla="*/ 1 w 21"/>
              <a:gd name="T19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4">
                <a:moveTo>
                  <a:pt x="1" y="3"/>
                </a:moveTo>
                <a:cubicBezTo>
                  <a:pt x="1" y="2"/>
                  <a:pt x="1" y="1"/>
                  <a:pt x="1" y="1"/>
                </a:cubicBezTo>
                <a:cubicBezTo>
                  <a:pt x="4" y="0"/>
                  <a:pt x="4" y="1"/>
                  <a:pt x="6" y="2"/>
                </a:cubicBezTo>
                <a:cubicBezTo>
                  <a:pt x="6" y="3"/>
                  <a:pt x="6" y="4"/>
                  <a:pt x="7" y="5"/>
                </a:cubicBezTo>
                <a:cubicBezTo>
                  <a:pt x="10" y="9"/>
                  <a:pt x="14" y="12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8" y="17"/>
                  <a:pt x="18" y="17"/>
                  <a:pt x="19" y="18"/>
                </a:cubicBezTo>
                <a:cubicBezTo>
                  <a:pt x="19" y="20"/>
                  <a:pt x="21" y="22"/>
                  <a:pt x="19" y="24"/>
                </a:cubicBezTo>
                <a:cubicBezTo>
                  <a:pt x="14" y="19"/>
                  <a:pt x="8" y="15"/>
                  <a:pt x="3" y="10"/>
                </a:cubicBezTo>
                <a:cubicBezTo>
                  <a:pt x="1" y="8"/>
                  <a:pt x="0" y="6"/>
                  <a:pt x="1" y="3"/>
                </a:cubicBezTo>
                <a:close/>
              </a:path>
            </a:pathLst>
          </a:custGeom>
          <a:solidFill>
            <a:srgbClr val="CC9A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1" name="Freeform 4240"/>
          <p:cNvSpPr/>
          <p:nvPr userDrawn="1"/>
        </p:nvSpPr>
        <p:spPr bwMode="auto">
          <a:xfrm>
            <a:off x="3320961" y="1577975"/>
            <a:ext cx="60325" cy="60325"/>
          </a:xfrm>
          <a:custGeom>
            <a:avLst/>
            <a:gdLst>
              <a:gd name="T0" fmla="*/ 24 w 25"/>
              <a:gd name="T1" fmla="*/ 25 h 25"/>
              <a:gd name="T2" fmla="*/ 20 w 25"/>
              <a:gd name="T3" fmla="*/ 23 h 25"/>
              <a:gd name="T4" fmla="*/ 21 w 25"/>
              <a:gd name="T5" fmla="*/ 23 h 25"/>
              <a:gd name="T6" fmla="*/ 15 w 25"/>
              <a:gd name="T7" fmla="*/ 20 h 25"/>
              <a:gd name="T8" fmla="*/ 3 w 25"/>
              <a:gd name="T9" fmla="*/ 0 h 25"/>
              <a:gd name="T10" fmla="*/ 7 w 25"/>
              <a:gd name="T11" fmla="*/ 2 h 25"/>
              <a:gd name="T12" fmla="*/ 15 w 25"/>
              <a:gd name="T13" fmla="*/ 10 h 25"/>
              <a:gd name="T14" fmla="*/ 17 w 25"/>
              <a:gd name="T15" fmla="*/ 13 h 25"/>
              <a:gd name="T16" fmla="*/ 24 w 25"/>
              <a:gd name="T17" fmla="*/ 21 h 25"/>
              <a:gd name="T18" fmla="*/ 24 w 25"/>
              <a:gd name="T19" fmla="*/ 23 h 25"/>
              <a:gd name="T20" fmla="*/ 25 w 25"/>
              <a:gd name="T21" fmla="*/ 24 h 25"/>
              <a:gd name="T22" fmla="*/ 24 w 25"/>
              <a:gd name="T2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5">
                <a:moveTo>
                  <a:pt x="24" y="25"/>
                </a:moveTo>
                <a:cubicBezTo>
                  <a:pt x="23" y="24"/>
                  <a:pt x="22" y="23"/>
                  <a:pt x="20" y="23"/>
                </a:cubicBezTo>
                <a:cubicBezTo>
                  <a:pt x="20" y="23"/>
                  <a:pt x="21" y="23"/>
                  <a:pt x="21" y="23"/>
                </a:cubicBezTo>
                <a:cubicBezTo>
                  <a:pt x="19" y="21"/>
                  <a:pt x="16" y="21"/>
                  <a:pt x="15" y="20"/>
                </a:cubicBezTo>
                <a:cubicBezTo>
                  <a:pt x="9" y="14"/>
                  <a:pt x="0" y="10"/>
                  <a:pt x="3" y="0"/>
                </a:cubicBezTo>
                <a:cubicBezTo>
                  <a:pt x="4" y="0"/>
                  <a:pt x="6" y="1"/>
                  <a:pt x="7" y="2"/>
                </a:cubicBezTo>
                <a:cubicBezTo>
                  <a:pt x="11" y="3"/>
                  <a:pt x="13" y="6"/>
                  <a:pt x="15" y="10"/>
                </a:cubicBezTo>
                <a:cubicBezTo>
                  <a:pt x="15" y="11"/>
                  <a:pt x="16" y="12"/>
                  <a:pt x="17" y="13"/>
                </a:cubicBezTo>
                <a:cubicBezTo>
                  <a:pt x="20" y="15"/>
                  <a:pt x="22" y="18"/>
                  <a:pt x="24" y="21"/>
                </a:cubicBezTo>
                <a:cubicBezTo>
                  <a:pt x="24" y="22"/>
                  <a:pt x="24" y="22"/>
                  <a:pt x="24" y="23"/>
                </a:cubicBezTo>
                <a:cubicBezTo>
                  <a:pt x="25" y="23"/>
                  <a:pt x="25" y="24"/>
                  <a:pt x="25" y="24"/>
                </a:cubicBezTo>
                <a:cubicBezTo>
                  <a:pt x="25" y="24"/>
                  <a:pt x="24" y="25"/>
                  <a:pt x="24" y="25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2" name="Freeform 4241"/>
          <p:cNvSpPr/>
          <p:nvPr userDrawn="1"/>
        </p:nvSpPr>
        <p:spPr bwMode="auto">
          <a:xfrm>
            <a:off x="3378111" y="1638300"/>
            <a:ext cx="28575" cy="30163"/>
          </a:xfrm>
          <a:custGeom>
            <a:avLst/>
            <a:gdLst>
              <a:gd name="T0" fmla="*/ 12 w 12"/>
              <a:gd name="T1" fmla="*/ 13 h 13"/>
              <a:gd name="T2" fmla="*/ 0 w 12"/>
              <a:gd name="T3" fmla="*/ 1 h 13"/>
              <a:gd name="T4" fmla="*/ 2 w 12"/>
              <a:gd name="T5" fmla="*/ 2 h 13"/>
              <a:gd name="T6" fmla="*/ 12 w 12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12" y="13"/>
                </a:moveTo>
                <a:cubicBezTo>
                  <a:pt x="7" y="10"/>
                  <a:pt x="4" y="6"/>
                  <a:pt x="0" y="1"/>
                </a:cubicBezTo>
                <a:cubicBezTo>
                  <a:pt x="1" y="0"/>
                  <a:pt x="2" y="0"/>
                  <a:pt x="2" y="2"/>
                </a:cubicBezTo>
                <a:cubicBezTo>
                  <a:pt x="6" y="5"/>
                  <a:pt x="11" y="8"/>
                  <a:pt x="12" y="13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3" name="Freeform 4242"/>
          <p:cNvSpPr/>
          <p:nvPr userDrawn="1"/>
        </p:nvSpPr>
        <p:spPr bwMode="auto">
          <a:xfrm>
            <a:off x="3362236" y="1606550"/>
            <a:ext cx="15875" cy="22225"/>
          </a:xfrm>
          <a:custGeom>
            <a:avLst/>
            <a:gdLst>
              <a:gd name="T0" fmla="*/ 7 w 7"/>
              <a:gd name="T1" fmla="*/ 9 h 9"/>
              <a:gd name="T2" fmla="*/ 0 w 7"/>
              <a:gd name="T3" fmla="*/ 1 h 9"/>
              <a:gd name="T4" fmla="*/ 7 w 7"/>
              <a:gd name="T5" fmla="*/ 7 h 9"/>
              <a:gd name="T6" fmla="*/ 7 w 7"/>
              <a:gd name="T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9">
                <a:moveTo>
                  <a:pt x="7" y="9"/>
                </a:moveTo>
                <a:cubicBezTo>
                  <a:pt x="4" y="7"/>
                  <a:pt x="2" y="4"/>
                  <a:pt x="0" y="1"/>
                </a:cubicBezTo>
                <a:cubicBezTo>
                  <a:pt x="4" y="0"/>
                  <a:pt x="5" y="4"/>
                  <a:pt x="7" y="7"/>
                </a:cubicBezTo>
                <a:cubicBezTo>
                  <a:pt x="7" y="8"/>
                  <a:pt x="7" y="8"/>
                  <a:pt x="7" y="9"/>
                </a:cubicBezTo>
                <a:close/>
              </a:path>
            </a:pathLst>
          </a:custGeom>
          <a:solidFill>
            <a:srgbClr val="BE8D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4" name="Freeform 4243"/>
          <p:cNvSpPr/>
          <p:nvPr userDrawn="1"/>
        </p:nvSpPr>
        <p:spPr bwMode="auto">
          <a:xfrm>
            <a:off x="3411448" y="1652588"/>
            <a:ext cx="4763" cy="6350"/>
          </a:xfrm>
          <a:custGeom>
            <a:avLst/>
            <a:gdLst>
              <a:gd name="T0" fmla="*/ 0 w 2"/>
              <a:gd name="T1" fmla="*/ 0 h 3"/>
              <a:gd name="T2" fmla="*/ 2 w 2"/>
              <a:gd name="T3" fmla="*/ 3 h 3"/>
              <a:gd name="T4" fmla="*/ 0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0"/>
                  <a:pt x="2" y="2"/>
                  <a:pt x="2" y="3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5" name="Freeform 4244"/>
          <p:cNvSpPr/>
          <p:nvPr userDrawn="1"/>
        </p:nvSpPr>
        <p:spPr bwMode="auto">
          <a:xfrm>
            <a:off x="3406686" y="1668463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6" name="Freeform 4245"/>
          <p:cNvSpPr/>
          <p:nvPr userDrawn="1"/>
        </p:nvSpPr>
        <p:spPr bwMode="auto">
          <a:xfrm>
            <a:off x="3416211" y="1658938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1"/>
                  <a:pt x="2" y="2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7" name="Freeform 4246"/>
          <p:cNvSpPr/>
          <p:nvPr userDrawn="1"/>
        </p:nvSpPr>
        <p:spPr bwMode="auto">
          <a:xfrm>
            <a:off x="3406686" y="1644650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2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8" name="Freeform 4247"/>
          <p:cNvSpPr/>
          <p:nvPr userDrawn="1"/>
        </p:nvSpPr>
        <p:spPr bwMode="auto">
          <a:xfrm>
            <a:off x="3378111" y="1635125"/>
            <a:ext cx="4763" cy="7938"/>
          </a:xfrm>
          <a:custGeom>
            <a:avLst/>
            <a:gdLst>
              <a:gd name="T0" fmla="*/ 2 w 2"/>
              <a:gd name="T1" fmla="*/ 3 h 3"/>
              <a:gd name="T2" fmla="*/ 0 w 2"/>
              <a:gd name="T3" fmla="*/ 2 h 3"/>
              <a:gd name="T4" fmla="*/ 0 w 2"/>
              <a:gd name="T5" fmla="*/ 1 h 3"/>
              <a:gd name="T6" fmla="*/ 0 w 2"/>
              <a:gd name="T7" fmla="*/ 1 h 3"/>
              <a:gd name="T8" fmla="*/ 2 w 2"/>
              <a:gd name="T9" fmla="*/ 1 h 3"/>
              <a:gd name="T10" fmla="*/ 2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3"/>
                  <a:pt x="1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99" name="Freeform 4248"/>
          <p:cNvSpPr/>
          <p:nvPr userDrawn="1"/>
        </p:nvSpPr>
        <p:spPr bwMode="auto">
          <a:xfrm>
            <a:off x="3378111" y="1633538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2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1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0" name="Freeform 4249"/>
          <p:cNvSpPr/>
          <p:nvPr userDrawn="1"/>
        </p:nvSpPr>
        <p:spPr bwMode="auto">
          <a:xfrm>
            <a:off x="3347948" y="1635125"/>
            <a:ext cx="25400" cy="23813"/>
          </a:xfrm>
          <a:custGeom>
            <a:avLst/>
            <a:gdLst>
              <a:gd name="T0" fmla="*/ 9 w 11"/>
              <a:gd name="T1" fmla="*/ 1 h 10"/>
              <a:gd name="T2" fmla="*/ 11 w 11"/>
              <a:gd name="T3" fmla="*/ 8 h 10"/>
              <a:gd name="T4" fmla="*/ 4 w 11"/>
              <a:gd name="T5" fmla="*/ 10 h 10"/>
              <a:gd name="T6" fmla="*/ 0 w 11"/>
              <a:gd name="T7" fmla="*/ 7 h 10"/>
              <a:gd name="T8" fmla="*/ 9 w 11"/>
              <a:gd name="T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9" y="1"/>
                </a:moveTo>
                <a:cubicBezTo>
                  <a:pt x="11" y="3"/>
                  <a:pt x="11" y="6"/>
                  <a:pt x="11" y="8"/>
                </a:cubicBezTo>
                <a:cubicBezTo>
                  <a:pt x="9" y="9"/>
                  <a:pt x="6" y="10"/>
                  <a:pt x="4" y="10"/>
                </a:cubicBezTo>
                <a:cubicBezTo>
                  <a:pt x="2" y="9"/>
                  <a:pt x="1" y="8"/>
                  <a:pt x="0" y="7"/>
                </a:cubicBezTo>
                <a:cubicBezTo>
                  <a:pt x="1" y="1"/>
                  <a:pt x="5" y="0"/>
                  <a:pt x="9" y="1"/>
                </a:cubicBezTo>
                <a:close/>
              </a:path>
            </a:pathLst>
          </a:custGeom>
          <a:solidFill>
            <a:srgbClr val="9567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1" name="Freeform 4250"/>
          <p:cNvSpPr/>
          <p:nvPr userDrawn="1"/>
        </p:nvSpPr>
        <p:spPr bwMode="auto">
          <a:xfrm>
            <a:off x="3378111" y="1682750"/>
            <a:ext cx="3175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C391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2" name="Freeform 4251"/>
          <p:cNvSpPr/>
          <p:nvPr userDrawn="1"/>
        </p:nvSpPr>
        <p:spPr bwMode="auto">
          <a:xfrm>
            <a:off x="3278098" y="1568450"/>
            <a:ext cx="85725" cy="65088"/>
          </a:xfrm>
          <a:custGeom>
            <a:avLst/>
            <a:gdLst>
              <a:gd name="T0" fmla="*/ 21 w 36"/>
              <a:gd name="T1" fmla="*/ 4 h 27"/>
              <a:gd name="T2" fmla="*/ 35 w 36"/>
              <a:gd name="T3" fmla="*/ 23 h 27"/>
              <a:gd name="T4" fmla="*/ 33 w 36"/>
              <a:gd name="T5" fmla="*/ 27 h 27"/>
              <a:gd name="T6" fmla="*/ 27 w 36"/>
              <a:gd name="T7" fmla="*/ 24 h 27"/>
              <a:gd name="T8" fmla="*/ 0 w 36"/>
              <a:gd name="T9" fmla="*/ 0 h 27"/>
              <a:gd name="T10" fmla="*/ 15 w 36"/>
              <a:gd name="T11" fmla="*/ 2 h 27"/>
              <a:gd name="T12" fmla="*/ 19 w 36"/>
              <a:gd name="T13" fmla="*/ 2 h 27"/>
              <a:gd name="T14" fmla="*/ 19 w 36"/>
              <a:gd name="T15" fmla="*/ 2 h 27"/>
              <a:gd name="T16" fmla="*/ 21 w 36"/>
              <a:gd name="T17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27">
                <a:moveTo>
                  <a:pt x="21" y="4"/>
                </a:moveTo>
                <a:cubicBezTo>
                  <a:pt x="24" y="11"/>
                  <a:pt x="31" y="16"/>
                  <a:pt x="35" y="23"/>
                </a:cubicBezTo>
                <a:cubicBezTo>
                  <a:pt x="36" y="25"/>
                  <a:pt x="34" y="26"/>
                  <a:pt x="33" y="27"/>
                </a:cubicBezTo>
                <a:cubicBezTo>
                  <a:pt x="30" y="27"/>
                  <a:pt x="29" y="25"/>
                  <a:pt x="27" y="24"/>
                </a:cubicBezTo>
                <a:cubicBezTo>
                  <a:pt x="17" y="17"/>
                  <a:pt x="9" y="8"/>
                  <a:pt x="0" y="0"/>
                </a:cubicBezTo>
                <a:cubicBezTo>
                  <a:pt x="5" y="1"/>
                  <a:pt x="10" y="6"/>
                  <a:pt x="15" y="2"/>
                </a:cubicBezTo>
                <a:cubicBezTo>
                  <a:pt x="17" y="1"/>
                  <a:pt x="18" y="0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1" y="3"/>
                  <a:pt x="21" y="4"/>
                </a:cubicBezTo>
                <a:close/>
              </a:path>
            </a:pathLst>
          </a:custGeom>
          <a:solidFill>
            <a:srgbClr val="D9A8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3" name="Freeform 4252"/>
          <p:cNvSpPr/>
          <p:nvPr userDrawn="1"/>
        </p:nvSpPr>
        <p:spPr bwMode="auto">
          <a:xfrm>
            <a:off x="3357473" y="1624013"/>
            <a:ext cx="14288" cy="9525"/>
          </a:xfrm>
          <a:custGeom>
            <a:avLst/>
            <a:gdLst>
              <a:gd name="T0" fmla="*/ 0 w 6"/>
              <a:gd name="T1" fmla="*/ 4 h 4"/>
              <a:gd name="T2" fmla="*/ 2 w 6"/>
              <a:gd name="T3" fmla="*/ 0 h 4"/>
              <a:gd name="T4" fmla="*/ 6 w 6"/>
              <a:gd name="T5" fmla="*/ 4 h 4"/>
              <a:gd name="T6" fmla="*/ 0 w 6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3" y="1"/>
                  <a:pt x="4" y="2"/>
                  <a:pt x="6" y="4"/>
                </a:cubicBezTo>
                <a:cubicBezTo>
                  <a:pt x="4" y="4"/>
                  <a:pt x="2" y="4"/>
                  <a:pt x="0" y="4"/>
                </a:cubicBezTo>
                <a:close/>
              </a:path>
            </a:pathLst>
          </a:custGeom>
          <a:solidFill>
            <a:srgbClr val="CC9A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4" name="Freeform 4253"/>
          <p:cNvSpPr/>
          <p:nvPr userDrawn="1"/>
        </p:nvSpPr>
        <p:spPr bwMode="auto">
          <a:xfrm>
            <a:off x="3287623" y="1524000"/>
            <a:ext cx="26988" cy="30163"/>
          </a:xfrm>
          <a:custGeom>
            <a:avLst/>
            <a:gdLst>
              <a:gd name="T0" fmla="*/ 6 w 11"/>
              <a:gd name="T1" fmla="*/ 4 h 13"/>
              <a:gd name="T2" fmla="*/ 11 w 11"/>
              <a:gd name="T3" fmla="*/ 11 h 13"/>
              <a:gd name="T4" fmla="*/ 9 w 11"/>
              <a:gd name="T5" fmla="*/ 13 h 13"/>
              <a:gd name="T6" fmla="*/ 0 w 11"/>
              <a:gd name="T7" fmla="*/ 0 h 13"/>
              <a:gd name="T8" fmla="*/ 6 w 11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6" y="4"/>
                </a:moveTo>
                <a:cubicBezTo>
                  <a:pt x="6" y="7"/>
                  <a:pt x="8" y="9"/>
                  <a:pt x="11" y="11"/>
                </a:cubicBezTo>
                <a:cubicBezTo>
                  <a:pt x="11" y="12"/>
                  <a:pt x="10" y="12"/>
                  <a:pt x="9" y="13"/>
                </a:cubicBezTo>
                <a:cubicBezTo>
                  <a:pt x="5" y="9"/>
                  <a:pt x="1" y="5"/>
                  <a:pt x="0" y="0"/>
                </a:cubicBezTo>
                <a:cubicBezTo>
                  <a:pt x="2" y="1"/>
                  <a:pt x="4" y="2"/>
                  <a:pt x="6" y="4"/>
                </a:cubicBezTo>
                <a:close/>
              </a:path>
            </a:pathLst>
          </a:custGeom>
          <a:solidFill>
            <a:srgbClr val="A878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5" name="Freeform 4254"/>
          <p:cNvSpPr/>
          <p:nvPr userDrawn="1"/>
        </p:nvSpPr>
        <p:spPr bwMode="auto">
          <a:xfrm>
            <a:off x="3311436" y="1558925"/>
            <a:ext cx="12700" cy="14288"/>
          </a:xfrm>
          <a:custGeom>
            <a:avLst/>
            <a:gdLst>
              <a:gd name="T0" fmla="*/ 5 w 5"/>
              <a:gd name="T1" fmla="*/ 6 h 6"/>
              <a:gd name="T2" fmla="*/ 1 w 5"/>
              <a:gd name="T3" fmla="*/ 6 h 6"/>
              <a:gd name="T4" fmla="*/ 0 w 5"/>
              <a:gd name="T5" fmla="*/ 0 h 6"/>
              <a:gd name="T6" fmla="*/ 5 w 5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5" y="6"/>
                </a:moveTo>
                <a:cubicBezTo>
                  <a:pt x="4" y="6"/>
                  <a:pt x="3" y="6"/>
                  <a:pt x="1" y="6"/>
                </a:cubicBezTo>
                <a:cubicBezTo>
                  <a:pt x="0" y="4"/>
                  <a:pt x="0" y="2"/>
                  <a:pt x="0" y="0"/>
                </a:cubicBezTo>
                <a:cubicBezTo>
                  <a:pt x="2" y="2"/>
                  <a:pt x="3" y="4"/>
                  <a:pt x="5" y="6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6" name="Freeform 4255"/>
          <p:cNvSpPr/>
          <p:nvPr userDrawn="1"/>
        </p:nvSpPr>
        <p:spPr bwMode="auto">
          <a:xfrm>
            <a:off x="3786098" y="4686300"/>
            <a:ext cx="4763" cy="4763"/>
          </a:xfrm>
          <a:custGeom>
            <a:avLst/>
            <a:gdLst>
              <a:gd name="T0" fmla="*/ 0 w 2"/>
              <a:gd name="T1" fmla="*/ 2 h 2"/>
              <a:gd name="T2" fmla="*/ 0 w 2"/>
              <a:gd name="T3" fmla="*/ 0 h 2"/>
              <a:gd name="T4" fmla="*/ 2 w 2"/>
              <a:gd name="T5" fmla="*/ 2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2" y="1"/>
                  <a:pt x="2" y="2"/>
                </a:cubicBezTo>
                <a:cubicBezTo>
                  <a:pt x="2" y="2"/>
                  <a:pt x="1" y="2"/>
                  <a:pt x="0" y="2"/>
                </a:cubicBezTo>
                <a:close/>
              </a:path>
            </a:pathLst>
          </a:custGeom>
          <a:solidFill>
            <a:srgbClr val="E9AC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7" name="Freeform 4256"/>
          <p:cNvSpPr/>
          <p:nvPr userDrawn="1"/>
        </p:nvSpPr>
        <p:spPr bwMode="auto">
          <a:xfrm>
            <a:off x="3595598" y="6254750"/>
            <a:ext cx="30163" cy="19050"/>
          </a:xfrm>
          <a:custGeom>
            <a:avLst/>
            <a:gdLst>
              <a:gd name="T0" fmla="*/ 13 w 13"/>
              <a:gd name="T1" fmla="*/ 8 h 8"/>
              <a:gd name="T2" fmla="*/ 0 w 13"/>
              <a:gd name="T3" fmla="*/ 0 h 8"/>
              <a:gd name="T4" fmla="*/ 13 w 13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8">
                <a:moveTo>
                  <a:pt x="13" y="8"/>
                </a:moveTo>
                <a:cubicBezTo>
                  <a:pt x="7" y="7"/>
                  <a:pt x="3" y="5"/>
                  <a:pt x="0" y="0"/>
                </a:cubicBezTo>
                <a:cubicBezTo>
                  <a:pt x="5" y="1"/>
                  <a:pt x="10" y="3"/>
                  <a:pt x="13" y="8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8" name="Freeform 4257"/>
          <p:cNvSpPr/>
          <p:nvPr userDrawn="1"/>
        </p:nvSpPr>
        <p:spPr bwMode="auto">
          <a:xfrm>
            <a:off x="3625761" y="6273800"/>
            <a:ext cx="9525" cy="3175"/>
          </a:xfrm>
          <a:custGeom>
            <a:avLst/>
            <a:gdLst>
              <a:gd name="T0" fmla="*/ 4 w 4"/>
              <a:gd name="T1" fmla="*/ 1 h 1"/>
              <a:gd name="T2" fmla="*/ 0 w 4"/>
              <a:gd name="T3" fmla="*/ 0 h 1"/>
              <a:gd name="T4" fmla="*/ 4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1"/>
                </a:moveTo>
                <a:cubicBezTo>
                  <a:pt x="2" y="1"/>
                  <a:pt x="1" y="1"/>
                  <a:pt x="0" y="0"/>
                </a:cubicBezTo>
                <a:cubicBezTo>
                  <a:pt x="2" y="0"/>
                  <a:pt x="3" y="0"/>
                  <a:pt x="4" y="1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09" name="Freeform 4258"/>
          <p:cNvSpPr/>
          <p:nvPr userDrawn="1"/>
        </p:nvSpPr>
        <p:spPr bwMode="auto">
          <a:xfrm>
            <a:off x="3590836" y="6249988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F0D6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0" name="Freeform 4259"/>
          <p:cNvSpPr/>
          <p:nvPr userDrawn="1"/>
        </p:nvSpPr>
        <p:spPr bwMode="auto">
          <a:xfrm>
            <a:off x="3673386" y="6162675"/>
            <a:ext cx="14288" cy="23813"/>
          </a:xfrm>
          <a:custGeom>
            <a:avLst/>
            <a:gdLst>
              <a:gd name="T0" fmla="*/ 3 w 6"/>
              <a:gd name="T1" fmla="*/ 10 h 10"/>
              <a:gd name="T2" fmla="*/ 3 w 6"/>
              <a:gd name="T3" fmla="*/ 0 h 10"/>
              <a:gd name="T4" fmla="*/ 3 w 6"/>
              <a:gd name="T5" fmla="*/ 1 h 10"/>
              <a:gd name="T6" fmla="*/ 3 w 6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0">
                <a:moveTo>
                  <a:pt x="3" y="10"/>
                </a:moveTo>
                <a:cubicBezTo>
                  <a:pt x="1" y="7"/>
                  <a:pt x="0" y="4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6" y="4"/>
                  <a:pt x="6" y="7"/>
                  <a:pt x="3" y="10"/>
                </a:cubicBezTo>
                <a:close/>
              </a:path>
            </a:pathLst>
          </a:custGeom>
          <a:solidFill>
            <a:srgbClr val="E7C2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1" name="Freeform 4260"/>
          <p:cNvSpPr/>
          <p:nvPr userDrawn="1"/>
        </p:nvSpPr>
        <p:spPr bwMode="auto">
          <a:xfrm>
            <a:off x="3681323" y="6159500"/>
            <a:ext cx="39688" cy="42863"/>
          </a:xfrm>
          <a:custGeom>
            <a:avLst/>
            <a:gdLst>
              <a:gd name="T0" fmla="*/ 0 w 17"/>
              <a:gd name="T1" fmla="*/ 11 h 18"/>
              <a:gd name="T2" fmla="*/ 0 w 17"/>
              <a:gd name="T3" fmla="*/ 2 h 18"/>
              <a:gd name="T4" fmla="*/ 16 w 17"/>
              <a:gd name="T5" fmla="*/ 11 h 18"/>
              <a:gd name="T6" fmla="*/ 15 w 17"/>
              <a:gd name="T7" fmla="*/ 15 h 18"/>
              <a:gd name="T8" fmla="*/ 15 w 17"/>
              <a:gd name="T9" fmla="*/ 15 h 18"/>
              <a:gd name="T10" fmla="*/ 8 w 17"/>
              <a:gd name="T11" fmla="*/ 17 h 18"/>
              <a:gd name="T12" fmla="*/ 0 w 17"/>
              <a:gd name="T13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8">
                <a:moveTo>
                  <a:pt x="0" y="11"/>
                </a:moveTo>
                <a:cubicBezTo>
                  <a:pt x="0" y="8"/>
                  <a:pt x="0" y="5"/>
                  <a:pt x="0" y="2"/>
                </a:cubicBezTo>
                <a:cubicBezTo>
                  <a:pt x="9" y="0"/>
                  <a:pt x="13" y="4"/>
                  <a:pt x="16" y="11"/>
                </a:cubicBezTo>
                <a:cubicBezTo>
                  <a:pt x="17" y="12"/>
                  <a:pt x="17" y="14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8"/>
                  <a:pt x="11" y="18"/>
                  <a:pt x="8" y="17"/>
                </a:cubicBezTo>
                <a:cubicBezTo>
                  <a:pt x="5" y="15"/>
                  <a:pt x="3" y="13"/>
                  <a:pt x="0" y="11"/>
                </a:cubicBezTo>
                <a:close/>
              </a:path>
            </a:pathLst>
          </a:custGeom>
          <a:solidFill>
            <a:srgbClr val="B79F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2" name="Freeform 4261"/>
          <p:cNvSpPr/>
          <p:nvPr userDrawn="1"/>
        </p:nvSpPr>
        <p:spPr bwMode="auto">
          <a:xfrm>
            <a:off x="3700373" y="6196013"/>
            <a:ext cx="15875" cy="9525"/>
          </a:xfrm>
          <a:custGeom>
            <a:avLst/>
            <a:gdLst>
              <a:gd name="T0" fmla="*/ 0 w 7"/>
              <a:gd name="T1" fmla="*/ 2 h 4"/>
              <a:gd name="T2" fmla="*/ 7 w 7"/>
              <a:gd name="T3" fmla="*/ 0 h 4"/>
              <a:gd name="T4" fmla="*/ 7 w 7"/>
              <a:gd name="T5" fmla="*/ 4 h 4"/>
              <a:gd name="T6" fmla="*/ 0 w 7"/>
              <a:gd name="T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4">
                <a:moveTo>
                  <a:pt x="0" y="2"/>
                </a:moveTo>
                <a:cubicBezTo>
                  <a:pt x="3" y="2"/>
                  <a:pt x="5" y="1"/>
                  <a:pt x="7" y="0"/>
                </a:cubicBezTo>
                <a:cubicBezTo>
                  <a:pt x="7" y="1"/>
                  <a:pt x="7" y="2"/>
                  <a:pt x="7" y="4"/>
                </a:cubicBezTo>
                <a:cubicBezTo>
                  <a:pt x="5" y="4"/>
                  <a:pt x="2" y="4"/>
                  <a:pt x="0" y="2"/>
                </a:cubicBezTo>
                <a:close/>
              </a:path>
            </a:pathLst>
          </a:custGeom>
          <a:solidFill>
            <a:srgbClr val="D3C0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3" name="Freeform 4262"/>
          <p:cNvSpPr/>
          <p:nvPr userDrawn="1"/>
        </p:nvSpPr>
        <p:spPr bwMode="auto">
          <a:xfrm>
            <a:off x="3981361" y="4697413"/>
            <a:ext cx="61913" cy="52388"/>
          </a:xfrm>
          <a:custGeom>
            <a:avLst/>
            <a:gdLst>
              <a:gd name="T0" fmla="*/ 2 w 26"/>
              <a:gd name="T1" fmla="*/ 22 h 22"/>
              <a:gd name="T2" fmla="*/ 3 w 26"/>
              <a:gd name="T3" fmla="*/ 18 h 22"/>
              <a:gd name="T4" fmla="*/ 8 w 26"/>
              <a:gd name="T5" fmla="*/ 1 h 22"/>
              <a:gd name="T6" fmla="*/ 11 w 26"/>
              <a:gd name="T7" fmla="*/ 0 h 22"/>
              <a:gd name="T8" fmla="*/ 22 w 26"/>
              <a:gd name="T9" fmla="*/ 5 h 22"/>
              <a:gd name="T10" fmla="*/ 25 w 26"/>
              <a:gd name="T11" fmla="*/ 16 h 22"/>
              <a:gd name="T12" fmla="*/ 14 w 26"/>
              <a:gd name="T13" fmla="*/ 20 h 22"/>
              <a:gd name="T14" fmla="*/ 8 w 26"/>
              <a:gd name="T15" fmla="*/ 14 h 22"/>
              <a:gd name="T16" fmla="*/ 2 w 26"/>
              <a:gd name="T1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22">
                <a:moveTo>
                  <a:pt x="2" y="22"/>
                </a:moveTo>
                <a:cubicBezTo>
                  <a:pt x="3" y="21"/>
                  <a:pt x="4" y="20"/>
                  <a:pt x="3" y="18"/>
                </a:cubicBezTo>
                <a:cubicBezTo>
                  <a:pt x="1" y="11"/>
                  <a:pt x="0" y="5"/>
                  <a:pt x="8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6" y="0"/>
                  <a:pt x="20" y="0"/>
                  <a:pt x="22" y="5"/>
                </a:cubicBezTo>
                <a:cubicBezTo>
                  <a:pt x="25" y="8"/>
                  <a:pt x="26" y="12"/>
                  <a:pt x="25" y="16"/>
                </a:cubicBezTo>
                <a:cubicBezTo>
                  <a:pt x="22" y="17"/>
                  <a:pt x="16" y="14"/>
                  <a:pt x="14" y="20"/>
                </a:cubicBezTo>
                <a:cubicBezTo>
                  <a:pt x="11" y="19"/>
                  <a:pt x="11" y="16"/>
                  <a:pt x="8" y="14"/>
                </a:cubicBezTo>
                <a:cubicBezTo>
                  <a:pt x="8" y="18"/>
                  <a:pt x="8" y="22"/>
                  <a:pt x="2" y="22"/>
                </a:cubicBezTo>
                <a:close/>
              </a:path>
            </a:pathLst>
          </a:custGeom>
          <a:solidFill>
            <a:srgbClr val="AD5A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4" name="Freeform 4263"/>
          <p:cNvSpPr/>
          <p:nvPr userDrawn="1"/>
        </p:nvSpPr>
        <p:spPr bwMode="auto">
          <a:xfrm>
            <a:off x="3990886" y="4776788"/>
            <a:ext cx="4763" cy="1588"/>
          </a:xfrm>
          <a:custGeom>
            <a:avLst/>
            <a:gdLst>
              <a:gd name="T0" fmla="*/ 2 w 2"/>
              <a:gd name="T1" fmla="*/ 1 h 1"/>
              <a:gd name="T2" fmla="*/ 0 w 2"/>
              <a:gd name="T3" fmla="*/ 1 h 1"/>
              <a:gd name="T4" fmla="*/ 0 w 2"/>
              <a:gd name="T5" fmla="*/ 0 h 1"/>
              <a:gd name="T6" fmla="*/ 1 w 2"/>
              <a:gd name="T7" fmla="*/ 0 h 1"/>
              <a:gd name="T8" fmla="*/ 2 w 2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rgbClr val="BB73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5" name="Freeform 4264"/>
          <p:cNvSpPr/>
          <p:nvPr userDrawn="1"/>
        </p:nvSpPr>
        <p:spPr bwMode="auto">
          <a:xfrm>
            <a:off x="3995648" y="4659313"/>
            <a:ext cx="42863" cy="50800"/>
          </a:xfrm>
          <a:custGeom>
            <a:avLst/>
            <a:gdLst>
              <a:gd name="T0" fmla="*/ 16 w 18"/>
              <a:gd name="T1" fmla="*/ 21 h 21"/>
              <a:gd name="T2" fmla="*/ 4 w 18"/>
              <a:gd name="T3" fmla="*/ 19 h 21"/>
              <a:gd name="T4" fmla="*/ 3 w 18"/>
              <a:gd name="T5" fmla="*/ 2 h 21"/>
              <a:gd name="T6" fmla="*/ 9 w 18"/>
              <a:gd name="T7" fmla="*/ 0 h 21"/>
              <a:gd name="T8" fmla="*/ 16 w 18"/>
              <a:gd name="T9" fmla="*/ 7 h 21"/>
              <a:gd name="T10" fmla="*/ 18 w 18"/>
              <a:gd name="T11" fmla="*/ 17 h 21"/>
              <a:gd name="T12" fmla="*/ 16 w 18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1">
                <a:moveTo>
                  <a:pt x="16" y="21"/>
                </a:moveTo>
                <a:cubicBezTo>
                  <a:pt x="12" y="19"/>
                  <a:pt x="8" y="19"/>
                  <a:pt x="4" y="19"/>
                </a:cubicBezTo>
                <a:cubicBezTo>
                  <a:pt x="1" y="14"/>
                  <a:pt x="0" y="8"/>
                  <a:pt x="3" y="2"/>
                </a:cubicBezTo>
                <a:cubicBezTo>
                  <a:pt x="5" y="1"/>
                  <a:pt x="7" y="0"/>
                  <a:pt x="9" y="0"/>
                </a:cubicBezTo>
                <a:cubicBezTo>
                  <a:pt x="13" y="1"/>
                  <a:pt x="13" y="5"/>
                  <a:pt x="16" y="7"/>
                </a:cubicBezTo>
                <a:cubicBezTo>
                  <a:pt x="16" y="11"/>
                  <a:pt x="16" y="14"/>
                  <a:pt x="18" y="17"/>
                </a:cubicBezTo>
                <a:cubicBezTo>
                  <a:pt x="17" y="18"/>
                  <a:pt x="16" y="19"/>
                  <a:pt x="16" y="21"/>
                </a:cubicBezTo>
                <a:close/>
              </a:path>
            </a:pathLst>
          </a:custGeom>
          <a:solidFill>
            <a:srgbClr val="C378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6" name="Freeform 4265"/>
          <p:cNvSpPr/>
          <p:nvPr userDrawn="1"/>
        </p:nvSpPr>
        <p:spPr bwMode="auto">
          <a:xfrm>
            <a:off x="4082961" y="4725988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1"/>
                  <a:pt x="2" y="0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DC98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7" name="Freeform 4266"/>
          <p:cNvSpPr/>
          <p:nvPr userDrawn="1"/>
        </p:nvSpPr>
        <p:spPr bwMode="auto">
          <a:xfrm>
            <a:off x="4087723" y="4721225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1" y="1"/>
                  <a:pt x="2" y="0"/>
                </a:cubicBezTo>
                <a:cubicBezTo>
                  <a:pt x="1" y="1"/>
                  <a:pt x="0" y="2"/>
                  <a:pt x="0" y="2"/>
                </a:cubicBezTo>
                <a:close/>
              </a:path>
            </a:pathLst>
          </a:custGeom>
          <a:solidFill>
            <a:srgbClr val="DC98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8" name="Freeform 4267"/>
          <p:cNvSpPr/>
          <p:nvPr userDrawn="1"/>
        </p:nvSpPr>
        <p:spPr bwMode="auto">
          <a:xfrm>
            <a:off x="4202023" y="4683125"/>
            <a:ext cx="9525" cy="3175"/>
          </a:xfrm>
          <a:custGeom>
            <a:avLst/>
            <a:gdLst>
              <a:gd name="T0" fmla="*/ 0 w 4"/>
              <a:gd name="T1" fmla="*/ 1 h 1"/>
              <a:gd name="T2" fmla="*/ 4 w 4"/>
              <a:gd name="T3" fmla="*/ 0 h 1"/>
              <a:gd name="T4" fmla="*/ 0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1"/>
                </a:moveTo>
                <a:cubicBezTo>
                  <a:pt x="1" y="0"/>
                  <a:pt x="3" y="0"/>
                  <a:pt x="4" y="0"/>
                </a:cubicBezTo>
                <a:cubicBezTo>
                  <a:pt x="3" y="1"/>
                  <a:pt x="2" y="1"/>
                  <a:pt x="0" y="1"/>
                </a:cubicBezTo>
                <a:close/>
              </a:path>
            </a:pathLst>
          </a:custGeom>
          <a:solidFill>
            <a:srgbClr val="D993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19" name="Freeform 4268"/>
          <p:cNvSpPr/>
          <p:nvPr userDrawn="1"/>
        </p:nvSpPr>
        <p:spPr bwMode="auto">
          <a:xfrm>
            <a:off x="3381286" y="1573213"/>
            <a:ext cx="39688" cy="36513"/>
          </a:xfrm>
          <a:custGeom>
            <a:avLst/>
            <a:gdLst>
              <a:gd name="T0" fmla="*/ 9 w 17"/>
              <a:gd name="T1" fmla="*/ 13 h 15"/>
              <a:gd name="T2" fmla="*/ 7 w 17"/>
              <a:gd name="T3" fmla="*/ 15 h 15"/>
              <a:gd name="T4" fmla="*/ 0 w 17"/>
              <a:gd name="T5" fmla="*/ 2 h 15"/>
              <a:gd name="T6" fmla="*/ 5 w 17"/>
              <a:gd name="T7" fmla="*/ 1 h 15"/>
              <a:gd name="T8" fmla="*/ 11 w 17"/>
              <a:gd name="T9" fmla="*/ 0 h 15"/>
              <a:gd name="T10" fmla="*/ 16 w 17"/>
              <a:gd name="T11" fmla="*/ 5 h 15"/>
              <a:gd name="T12" fmla="*/ 15 w 17"/>
              <a:gd name="T13" fmla="*/ 11 h 15"/>
              <a:gd name="T14" fmla="*/ 9 w 17"/>
              <a:gd name="T1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15">
                <a:moveTo>
                  <a:pt x="9" y="13"/>
                </a:moveTo>
                <a:cubicBezTo>
                  <a:pt x="8" y="14"/>
                  <a:pt x="7" y="14"/>
                  <a:pt x="7" y="15"/>
                </a:cubicBezTo>
                <a:cubicBezTo>
                  <a:pt x="4" y="11"/>
                  <a:pt x="2" y="7"/>
                  <a:pt x="0" y="2"/>
                </a:cubicBezTo>
                <a:cubicBezTo>
                  <a:pt x="2" y="1"/>
                  <a:pt x="4" y="3"/>
                  <a:pt x="5" y="1"/>
                </a:cubicBezTo>
                <a:cubicBezTo>
                  <a:pt x="7" y="1"/>
                  <a:pt x="9" y="0"/>
                  <a:pt x="11" y="0"/>
                </a:cubicBezTo>
                <a:cubicBezTo>
                  <a:pt x="14" y="0"/>
                  <a:pt x="17" y="0"/>
                  <a:pt x="16" y="5"/>
                </a:cubicBezTo>
                <a:cubicBezTo>
                  <a:pt x="15" y="7"/>
                  <a:pt x="15" y="9"/>
                  <a:pt x="15" y="11"/>
                </a:cubicBezTo>
                <a:cubicBezTo>
                  <a:pt x="13" y="12"/>
                  <a:pt x="11" y="13"/>
                  <a:pt x="9" y="13"/>
                </a:cubicBezTo>
                <a:close/>
              </a:path>
            </a:pathLst>
          </a:custGeom>
          <a:solidFill>
            <a:srgbClr val="9A6B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0" name="Freeform 4269"/>
          <p:cNvSpPr/>
          <p:nvPr userDrawn="1"/>
        </p:nvSpPr>
        <p:spPr bwMode="auto">
          <a:xfrm>
            <a:off x="3443198" y="1677988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1"/>
                  <a:pt x="2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1" name="Freeform 4270"/>
          <p:cNvSpPr/>
          <p:nvPr userDrawn="1"/>
        </p:nvSpPr>
        <p:spPr bwMode="auto">
          <a:xfrm>
            <a:off x="3467011" y="1677988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0" y="1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2" name="Freeform 4271"/>
          <p:cNvSpPr/>
          <p:nvPr userDrawn="1"/>
        </p:nvSpPr>
        <p:spPr bwMode="auto">
          <a:xfrm>
            <a:off x="3462248" y="167322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3" name="Freeform 4272"/>
          <p:cNvSpPr/>
          <p:nvPr userDrawn="1"/>
        </p:nvSpPr>
        <p:spPr bwMode="auto">
          <a:xfrm>
            <a:off x="3457486" y="1663700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2"/>
                  <a:pt x="1" y="1"/>
                  <a:pt x="0" y="0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rgbClr val="C692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4" name="Freeform 4273"/>
          <p:cNvSpPr/>
          <p:nvPr userDrawn="1"/>
        </p:nvSpPr>
        <p:spPr bwMode="auto">
          <a:xfrm>
            <a:off x="3452723" y="1677988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5" name="Freeform 4274"/>
          <p:cNvSpPr/>
          <p:nvPr userDrawn="1"/>
        </p:nvSpPr>
        <p:spPr bwMode="auto">
          <a:xfrm>
            <a:off x="3447961" y="1668463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AE7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6" name="Freeform 4275"/>
          <p:cNvSpPr/>
          <p:nvPr userDrawn="1"/>
        </p:nvSpPr>
        <p:spPr bwMode="auto">
          <a:xfrm>
            <a:off x="3382873" y="1481138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1" y="1"/>
                  <a:pt x="0" y="0"/>
                </a:cubicBezTo>
                <a:cubicBezTo>
                  <a:pt x="1" y="1"/>
                  <a:pt x="2" y="2"/>
                  <a:pt x="2" y="2"/>
                </a:cubicBezTo>
                <a:close/>
              </a:path>
            </a:pathLst>
          </a:custGeom>
          <a:solidFill>
            <a:srgbClr val="DBA8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7" name="Freeform 4276"/>
          <p:cNvSpPr/>
          <p:nvPr userDrawn="1"/>
        </p:nvSpPr>
        <p:spPr bwMode="auto">
          <a:xfrm>
            <a:off x="4529048" y="1849438"/>
            <a:ext cx="57150" cy="57150"/>
          </a:xfrm>
          <a:custGeom>
            <a:avLst/>
            <a:gdLst>
              <a:gd name="T0" fmla="*/ 5 w 24"/>
              <a:gd name="T1" fmla="*/ 24 h 24"/>
              <a:gd name="T2" fmla="*/ 0 w 24"/>
              <a:gd name="T3" fmla="*/ 22 h 24"/>
              <a:gd name="T4" fmla="*/ 1 w 24"/>
              <a:gd name="T5" fmla="*/ 17 h 24"/>
              <a:gd name="T6" fmla="*/ 17 w 24"/>
              <a:gd name="T7" fmla="*/ 2 h 24"/>
              <a:gd name="T8" fmla="*/ 22 w 24"/>
              <a:gd name="T9" fmla="*/ 3 h 24"/>
              <a:gd name="T10" fmla="*/ 5 w 24"/>
              <a:gd name="T1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4">
                <a:moveTo>
                  <a:pt x="5" y="24"/>
                </a:moveTo>
                <a:cubicBezTo>
                  <a:pt x="3" y="24"/>
                  <a:pt x="1" y="24"/>
                  <a:pt x="0" y="22"/>
                </a:cubicBezTo>
                <a:cubicBezTo>
                  <a:pt x="0" y="20"/>
                  <a:pt x="0" y="18"/>
                  <a:pt x="1" y="17"/>
                </a:cubicBezTo>
                <a:cubicBezTo>
                  <a:pt x="6" y="11"/>
                  <a:pt x="10" y="5"/>
                  <a:pt x="17" y="2"/>
                </a:cubicBezTo>
                <a:cubicBezTo>
                  <a:pt x="19" y="0"/>
                  <a:pt x="21" y="0"/>
                  <a:pt x="22" y="3"/>
                </a:cubicBezTo>
                <a:cubicBezTo>
                  <a:pt x="24" y="11"/>
                  <a:pt x="14" y="24"/>
                  <a:pt x="5" y="24"/>
                </a:cubicBezTo>
                <a:close/>
              </a:path>
            </a:pathLst>
          </a:custGeom>
          <a:solidFill>
            <a:srgbClr val="BB69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8" name="Freeform 4277"/>
          <p:cNvSpPr/>
          <p:nvPr userDrawn="1"/>
        </p:nvSpPr>
        <p:spPr bwMode="auto">
          <a:xfrm>
            <a:off x="3867061" y="4435475"/>
            <a:ext cx="138113" cy="103188"/>
          </a:xfrm>
          <a:custGeom>
            <a:avLst/>
            <a:gdLst>
              <a:gd name="T0" fmla="*/ 32 w 58"/>
              <a:gd name="T1" fmla="*/ 4 h 43"/>
              <a:gd name="T2" fmla="*/ 49 w 58"/>
              <a:gd name="T3" fmla="*/ 5 h 43"/>
              <a:gd name="T4" fmla="*/ 55 w 58"/>
              <a:gd name="T5" fmla="*/ 21 h 43"/>
              <a:gd name="T6" fmla="*/ 53 w 58"/>
              <a:gd name="T7" fmla="*/ 34 h 43"/>
              <a:gd name="T8" fmla="*/ 53 w 58"/>
              <a:gd name="T9" fmla="*/ 34 h 43"/>
              <a:gd name="T10" fmla="*/ 51 w 58"/>
              <a:gd name="T11" fmla="*/ 36 h 43"/>
              <a:gd name="T12" fmla="*/ 32 w 58"/>
              <a:gd name="T13" fmla="*/ 39 h 43"/>
              <a:gd name="T14" fmla="*/ 22 w 58"/>
              <a:gd name="T15" fmla="*/ 39 h 43"/>
              <a:gd name="T16" fmla="*/ 19 w 58"/>
              <a:gd name="T17" fmla="*/ 40 h 43"/>
              <a:gd name="T18" fmla="*/ 13 w 58"/>
              <a:gd name="T19" fmla="*/ 39 h 43"/>
              <a:gd name="T20" fmla="*/ 14 w 58"/>
              <a:gd name="T21" fmla="*/ 35 h 43"/>
              <a:gd name="T22" fmla="*/ 9 w 58"/>
              <a:gd name="T23" fmla="*/ 22 h 43"/>
              <a:gd name="T24" fmla="*/ 5 w 58"/>
              <a:gd name="T25" fmla="*/ 9 h 43"/>
              <a:gd name="T26" fmla="*/ 6 w 58"/>
              <a:gd name="T27" fmla="*/ 9 h 43"/>
              <a:gd name="T28" fmla="*/ 20 w 58"/>
              <a:gd name="T29" fmla="*/ 2 h 43"/>
              <a:gd name="T30" fmla="*/ 21 w 58"/>
              <a:gd name="T31" fmla="*/ 1 h 43"/>
              <a:gd name="T32" fmla="*/ 32 w 58"/>
              <a:gd name="T3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43">
                <a:moveTo>
                  <a:pt x="32" y="4"/>
                </a:moveTo>
                <a:cubicBezTo>
                  <a:pt x="37" y="3"/>
                  <a:pt x="43" y="3"/>
                  <a:pt x="49" y="5"/>
                </a:cubicBezTo>
                <a:cubicBezTo>
                  <a:pt x="48" y="11"/>
                  <a:pt x="50" y="17"/>
                  <a:pt x="55" y="21"/>
                </a:cubicBezTo>
                <a:cubicBezTo>
                  <a:pt x="57" y="26"/>
                  <a:pt x="58" y="31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2" y="35"/>
                  <a:pt x="51" y="35"/>
                  <a:pt x="51" y="36"/>
                </a:cubicBezTo>
                <a:cubicBezTo>
                  <a:pt x="43" y="43"/>
                  <a:pt x="40" y="43"/>
                  <a:pt x="32" y="39"/>
                </a:cubicBezTo>
                <a:cubicBezTo>
                  <a:pt x="29" y="36"/>
                  <a:pt x="26" y="36"/>
                  <a:pt x="22" y="39"/>
                </a:cubicBezTo>
                <a:cubicBezTo>
                  <a:pt x="21" y="39"/>
                  <a:pt x="20" y="40"/>
                  <a:pt x="19" y="40"/>
                </a:cubicBezTo>
                <a:cubicBezTo>
                  <a:pt x="17" y="41"/>
                  <a:pt x="15" y="41"/>
                  <a:pt x="13" y="39"/>
                </a:cubicBezTo>
                <a:cubicBezTo>
                  <a:pt x="12" y="38"/>
                  <a:pt x="14" y="36"/>
                  <a:pt x="14" y="35"/>
                </a:cubicBezTo>
                <a:cubicBezTo>
                  <a:pt x="18" y="27"/>
                  <a:pt x="18" y="25"/>
                  <a:pt x="9" y="22"/>
                </a:cubicBezTo>
                <a:cubicBezTo>
                  <a:pt x="1" y="20"/>
                  <a:pt x="0" y="17"/>
                  <a:pt x="5" y="9"/>
                </a:cubicBezTo>
                <a:cubicBezTo>
                  <a:pt x="5" y="9"/>
                  <a:pt x="6" y="8"/>
                  <a:pt x="6" y="9"/>
                </a:cubicBezTo>
                <a:cubicBezTo>
                  <a:pt x="14" y="13"/>
                  <a:pt x="19" y="11"/>
                  <a:pt x="20" y="2"/>
                </a:cubicBezTo>
                <a:cubicBezTo>
                  <a:pt x="20" y="1"/>
                  <a:pt x="21" y="1"/>
                  <a:pt x="21" y="1"/>
                </a:cubicBezTo>
                <a:cubicBezTo>
                  <a:pt x="25" y="0"/>
                  <a:pt x="27" y="7"/>
                  <a:pt x="32" y="4"/>
                </a:cubicBezTo>
                <a:close/>
              </a:path>
            </a:pathLst>
          </a:custGeom>
          <a:solidFill>
            <a:srgbClr val="B55F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29" name="Freeform 4278"/>
          <p:cNvSpPr/>
          <p:nvPr userDrawn="1"/>
        </p:nvSpPr>
        <p:spPr bwMode="auto">
          <a:xfrm>
            <a:off x="3963898" y="4535488"/>
            <a:ext cx="84138" cy="136525"/>
          </a:xfrm>
          <a:custGeom>
            <a:avLst/>
            <a:gdLst>
              <a:gd name="T0" fmla="*/ 23 w 35"/>
              <a:gd name="T1" fmla="*/ 54 h 57"/>
              <a:gd name="T2" fmla="*/ 17 w 35"/>
              <a:gd name="T3" fmla="*/ 56 h 57"/>
              <a:gd name="T4" fmla="*/ 16 w 35"/>
              <a:gd name="T5" fmla="*/ 56 h 57"/>
              <a:gd name="T6" fmla="*/ 10 w 35"/>
              <a:gd name="T7" fmla="*/ 55 h 57"/>
              <a:gd name="T8" fmla="*/ 10 w 35"/>
              <a:gd name="T9" fmla="*/ 48 h 57"/>
              <a:gd name="T10" fmla="*/ 12 w 35"/>
              <a:gd name="T11" fmla="*/ 40 h 57"/>
              <a:gd name="T12" fmla="*/ 12 w 35"/>
              <a:gd name="T13" fmla="*/ 40 h 57"/>
              <a:gd name="T14" fmla="*/ 8 w 35"/>
              <a:gd name="T15" fmla="*/ 31 h 57"/>
              <a:gd name="T16" fmla="*/ 4 w 35"/>
              <a:gd name="T17" fmla="*/ 29 h 57"/>
              <a:gd name="T18" fmla="*/ 4 w 35"/>
              <a:gd name="T19" fmla="*/ 22 h 57"/>
              <a:gd name="T20" fmla="*/ 14 w 35"/>
              <a:gd name="T21" fmla="*/ 13 h 57"/>
              <a:gd name="T22" fmla="*/ 15 w 35"/>
              <a:gd name="T23" fmla="*/ 11 h 57"/>
              <a:gd name="T24" fmla="*/ 15 w 35"/>
              <a:gd name="T25" fmla="*/ 11 h 57"/>
              <a:gd name="T26" fmla="*/ 23 w 35"/>
              <a:gd name="T27" fmla="*/ 0 h 57"/>
              <a:gd name="T28" fmla="*/ 31 w 35"/>
              <a:gd name="T29" fmla="*/ 4 h 57"/>
              <a:gd name="T30" fmla="*/ 33 w 35"/>
              <a:gd name="T31" fmla="*/ 14 h 57"/>
              <a:gd name="T32" fmla="*/ 34 w 35"/>
              <a:gd name="T33" fmla="*/ 27 h 57"/>
              <a:gd name="T34" fmla="*/ 35 w 35"/>
              <a:gd name="T35" fmla="*/ 33 h 57"/>
              <a:gd name="T36" fmla="*/ 34 w 35"/>
              <a:gd name="T37" fmla="*/ 37 h 57"/>
              <a:gd name="T38" fmla="*/ 23 w 35"/>
              <a:gd name="T39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57">
                <a:moveTo>
                  <a:pt x="23" y="54"/>
                </a:moveTo>
                <a:cubicBezTo>
                  <a:pt x="21" y="54"/>
                  <a:pt x="19" y="55"/>
                  <a:pt x="17" y="56"/>
                </a:cubicBezTo>
                <a:cubicBezTo>
                  <a:pt x="17" y="56"/>
                  <a:pt x="17" y="56"/>
                  <a:pt x="16" y="56"/>
                </a:cubicBezTo>
                <a:cubicBezTo>
                  <a:pt x="14" y="57"/>
                  <a:pt x="12" y="57"/>
                  <a:pt x="10" y="55"/>
                </a:cubicBezTo>
                <a:cubicBezTo>
                  <a:pt x="8" y="53"/>
                  <a:pt x="8" y="50"/>
                  <a:pt x="10" y="48"/>
                </a:cubicBezTo>
                <a:cubicBezTo>
                  <a:pt x="13" y="46"/>
                  <a:pt x="14" y="43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8" y="38"/>
                  <a:pt x="9" y="34"/>
                  <a:pt x="8" y="31"/>
                </a:cubicBezTo>
                <a:cubicBezTo>
                  <a:pt x="7" y="30"/>
                  <a:pt x="5" y="30"/>
                  <a:pt x="4" y="29"/>
                </a:cubicBezTo>
                <a:cubicBezTo>
                  <a:pt x="0" y="26"/>
                  <a:pt x="0" y="25"/>
                  <a:pt x="4" y="22"/>
                </a:cubicBezTo>
                <a:cubicBezTo>
                  <a:pt x="8" y="20"/>
                  <a:pt x="11" y="17"/>
                  <a:pt x="14" y="13"/>
                </a:cubicBezTo>
                <a:cubicBezTo>
                  <a:pt x="14" y="13"/>
                  <a:pt x="15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7" y="7"/>
                  <a:pt x="16" y="0"/>
                  <a:pt x="23" y="0"/>
                </a:cubicBezTo>
                <a:cubicBezTo>
                  <a:pt x="26" y="1"/>
                  <a:pt x="28" y="4"/>
                  <a:pt x="31" y="4"/>
                </a:cubicBezTo>
                <a:cubicBezTo>
                  <a:pt x="35" y="7"/>
                  <a:pt x="34" y="11"/>
                  <a:pt x="33" y="14"/>
                </a:cubicBezTo>
                <a:cubicBezTo>
                  <a:pt x="31" y="19"/>
                  <a:pt x="32" y="23"/>
                  <a:pt x="34" y="27"/>
                </a:cubicBezTo>
                <a:cubicBezTo>
                  <a:pt x="34" y="29"/>
                  <a:pt x="35" y="31"/>
                  <a:pt x="35" y="33"/>
                </a:cubicBezTo>
                <a:cubicBezTo>
                  <a:pt x="35" y="34"/>
                  <a:pt x="35" y="35"/>
                  <a:pt x="34" y="37"/>
                </a:cubicBezTo>
                <a:cubicBezTo>
                  <a:pt x="30" y="42"/>
                  <a:pt x="31" y="51"/>
                  <a:pt x="23" y="54"/>
                </a:cubicBezTo>
                <a:close/>
              </a:path>
            </a:pathLst>
          </a:custGeom>
          <a:solidFill>
            <a:srgbClr val="B05B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0" name="Freeform 4279"/>
          <p:cNvSpPr/>
          <p:nvPr userDrawn="1"/>
        </p:nvSpPr>
        <p:spPr bwMode="auto">
          <a:xfrm>
            <a:off x="3887698" y="4591050"/>
            <a:ext cx="85725" cy="80963"/>
          </a:xfrm>
          <a:custGeom>
            <a:avLst/>
            <a:gdLst>
              <a:gd name="T0" fmla="*/ 3 w 36"/>
              <a:gd name="T1" fmla="*/ 25 h 34"/>
              <a:gd name="T2" fmla="*/ 3 w 36"/>
              <a:gd name="T3" fmla="*/ 10 h 34"/>
              <a:gd name="T4" fmla="*/ 24 w 36"/>
              <a:gd name="T5" fmla="*/ 4 h 34"/>
              <a:gd name="T6" fmla="*/ 24 w 36"/>
              <a:gd name="T7" fmla="*/ 4 h 34"/>
              <a:gd name="T8" fmla="*/ 26 w 36"/>
              <a:gd name="T9" fmla="*/ 8 h 34"/>
              <a:gd name="T10" fmla="*/ 34 w 36"/>
              <a:gd name="T11" fmla="*/ 15 h 34"/>
              <a:gd name="T12" fmla="*/ 35 w 36"/>
              <a:gd name="T13" fmla="*/ 18 h 34"/>
              <a:gd name="T14" fmla="*/ 35 w 36"/>
              <a:gd name="T15" fmla="*/ 23 h 34"/>
              <a:gd name="T16" fmla="*/ 34 w 36"/>
              <a:gd name="T17" fmla="*/ 26 h 34"/>
              <a:gd name="T18" fmla="*/ 26 w 36"/>
              <a:gd name="T19" fmla="*/ 33 h 34"/>
              <a:gd name="T20" fmla="*/ 18 w 36"/>
              <a:gd name="T21" fmla="*/ 33 h 34"/>
              <a:gd name="T22" fmla="*/ 14 w 36"/>
              <a:gd name="T23" fmla="*/ 23 h 34"/>
              <a:gd name="T24" fmla="*/ 8 w 36"/>
              <a:gd name="T25" fmla="*/ 27 h 34"/>
              <a:gd name="T26" fmla="*/ 3 w 36"/>
              <a:gd name="T27" fmla="*/ 2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4">
                <a:moveTo>
                  <a:pt x="3" y="25"/>
                </a:moveTo>
                <a:cubicBezTo>
                  <a:pt x="0" y="20"/>
                  <a:pt x="3" y="15"/>
                  <a:pt x="3" y="10"/>
                </a:cubicBezTo>
                <a:cubicBezTo>
                  <a:pt x="10" y="2"/>
                  <a:pt x="16" y="0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5"/>
                  <a:pt x="25" y="7"/>
                  <a:pt x="26" y="8"/>
                </a:cubicBezTo>
                <a:cubicBezTo>
                  <a:pt x="27" y="12"/>
                  <a:pt x="30" y="14"/>
                  <a:pt x="34" y="15"/>
                </a:cubicBezTo>
                <a:cubicBezTo>
                  <a:pt x="35" y="16"/>
                  <a:pt x="35" y="17"/>
                  <a:pt x="35" y="18"/>
                </a:cubicBezTo>
                <a:cubicBezTo>
                  <a:pt x="36" y="19"/>
                  <a:pt x="36" y="21"/>
                  <a:pt x="35" y="23"/>
                </a:cubicBezTo>
                <a:cubicBezTo>
                  <a:pt x="35" y="24"/>
                  <a:pt x="35" y="25"/>
                  <a:pt x="34" y="26"/>
                </a:cubicBezTo>
                <a:cubicBezTo>
                  <a:pt x="34" y="31"/>
                  <a:pt x="30" y="32"/>
                  <a:pt x="26" y="33"/>
                </a:cubicBezTo>
                <a:cubicBezTo>
                  <a:pt x="23" y="33"/>
                  <a:pt x="20" y="34"/>
                  <a:pt x="18" y="33"/>
                </a:cubicBezTo>
                <a:cubicBezTo>
                  <a:pt x="14" y="30"/>
                  <a:pt x="16" y="26"/>
                  <a:pt x="14" y="23"/>
                </a:cubicBezTo>
                <a:cubicBezTo>
                  <a:pt x="11" y="23"/>
                  <a:pt x="10" y="27"/>
                  <a:pt x="8" y="27"/>
                </a:cubicBezTo>
                <a:cubicBezTo>
                  <a:pt x="5" y="28"/>
                  <a:pt x="4" y="26"/>
                  <a:pt x="3" y="25"/>
                </a:cubicBezTo>
                <a:close/>
              </a:path>
            </a:pathLst>
          </a:custGeom>
          <a:solidFill>
            <a:srgbClr val="AC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1" name="Freeform 4280"/>
          <p:cNvSpPr/>
          <p:nvPr userDrawn="1"/>
        </p:nvSpPr>
        <p:spPr bwMode="auto">
          <a:xfrm>
            <a:off x="3838486" y="4511675"/>
            <a:ext cx="42863" cy="57150"/>
          </a:xfrm>
          <a:custGeom>
            <a:avLst/>
            <a:gdLst>
              <a:gd name="T0" fmla="*/ 18 w 18"/>
              <a:gd name="T1" fmla="*/ 16 h 24"/>
              <a:gd name="T2" fmla="*/ 2 w 18"/>
              <a:gd name="T3" fmla="*/ 15 h 24"/>
              <a:gd name="T4" fmla="*/ 0 w 18"/>
              <a:gd name="T5" fmla="*/ 8 h 24"/>
              <a:gd name="T6" fmla="*/ 8 w 18"/>
              <a:gd name="T7" fmla="*/ 2 h 24"/>
              <a:gd name="T8" fmla="*/ 17 w 18"/>
              <a:gd name="T9" fmla="*/ 6 h 24"/>
              <a:gd name="T10" fmla="*/ 18 w 18"/>
              <a:gd name="T11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4">
                <a:moveTo>
                  <a:pt x="18" y="16"/>
                </a:moveTo>
                <a:cubicBezTo>
                  <a:pt x="11" y="24"/>
                  <a:pt x="6" y="24"/>
                  <a:pt x="2" y="15"/>
                </a:cubicBezTo>
                <a:cubicBezTo>
                  <a:pt x="1" y="13"/>
                  <a:pt x="0" y="11"/>
                  <a:pt x="0" y="8"/>
                </a:cubicBezTo>
                <a:cubicBezTo>
                  <a:pt x="2" y="6"/>
                  <a:pt x="5" y="3"/>
                  <a:pt x="8" y="2"/>
                </a:cubicBezTo>
                <a:cubicBezTo>
                  <a:pt x="13" y="0"/>
                  <a:pt x="15" y="1"/>
                  <a:pt x="17" y="6"/>
                </a:cubicBezTo>
                <a:cubicBezTo>
                  <a:pt x="17" y="9"/>
                  <a:pt x="18" y="13"/>
                  <a:pt x="18" y="16"/>
                </a:cubicBezTo>
                <a:close/>
              </a:path>
            </a:pathLst>
          </a:custGeom>
          <a:solidFill>
            <a:srgbClr val="D984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2" name="Freeform 4281"/>
          <p:cNvSpPr/>
          <p:nvPr userDrawn="1"/>
        </p:nvSpPr>
        <p:spPr bwMode="auto">
          <a:xfrm>
            <a:off x="3990886" y="4468813"/>
            <a:ext cx="42863" cy="57150"/>
          </a:xfrm>
          <a:custGeom>
            <a:avLst/>
            <a:gdLst>
              <a:gd name="T0" fmla="*/ 1 w 18"/>
              <a:gd name="T1" fmla="*/ 20 h 24"/>
              <a:gd name="T2" fmla="*/ 1 w 18"/>
              <a:gd name="T3" fmla="*/ 7 h 24"/>
              <a:gd name="T4" fmla="*/ 10 w 18"/>
              <a:gd name="T5" fmla="*/ 1 h 24"/>
              <a:gd name="T6" fmla="*/ 18 w 18"/>
              <a:gd name="T7" fmla="*/ 9 h 24"/>
              <a:gd name="T8" fmla="*/ 10 w 18"/>
              <a:gd name="T9" fmla="*/ 20 h 24"/>
              <a:gd name="T10" fmla="*/ 8 w 18"/>
              <a:gd name="T11" fmla="*/ 24 h 24"/>
              <a:gd name="T12" fmla="*/ 1 w 18"/>
              <a:gd name="T13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4">
                <a:moveTo>
                  <a:pt x="1" y="20"/>
                </a:moveTo>
                <a:cubicBezTo>
                  <a:pt x="0" y="16"/>
                  <a:pt x="2" y="11"/>
                  <a:pt x="1" y="7"/>
                </a:cubicBezTo>
                <a:cubicBezTo>
                  <a:pt x="2" y="3"/>
                  <a:pt x="5" y="0"/>
                  <a:pt x="10" y="1"/>
                </a:cubicBezTo>
                <a:cubicBezTo>
                  <a:pt x="11" y="5"/>
                  <a:pt x="15" y="7"/>
                  <a:pt x="18" y="9"/>
                </a:cubicBezTo>
                <a:cubicBezTo>
                  <a:pt x="15" y="13"/>
                  <a:pt x="12" y="16"/>
                  <a:pt x="10" y="20"/>
                </a:cubicBezTo>
                <a:cubicBezTo>
                  <a:pt x="9" y="21"/>
                  <a:pt x="10" y="23"/>
                  <a:pt x="8" y="24"/>
                </a:cubicBezTo>
                <a:cubicBezTo>
                  <a:pt x="5" y="24"/>
                  <a:pt x="3" y="22"/>
                  <a:pt x="1" y="20"/>
                </a:cubicBezTo>
                <a:close/>
              </a:path>
            </a:pathLst>
          </a:custGeom>
          <a:solidFill>
            <a:srgbClr val="E387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3" name="Freeform 4282"/>
          <p:cNvSpPr/>
          <p:nvPr userDrawn="1"/>
        </p:nvSpPr>
        <p:spPr bwMode="auto">
          <a:xfrm>
            <a:off x="3878173" y="4435475"/>
            <a:ext cx="46038" cy="41275"/>
          </a:xfrm>
          <a:custGeom>
            <a:avLst/>
            <a:gdLst>
              <a:gd name="T0" fmla="*/ 17 w 19"/>
              <a:gd name="T1" fmla="*/ 1 h 17"/>
              <a:gd name="T2" fmla="*/ 18 w 19"/>
              <a:gd name="T3" fmla="*/ 7 h 17"/>
              <a:gd name="T4" fmla="*/ 14 w 19"/>
              <a:gd name="T5" fmla="*/ 15 h 17"/>
              <a:gd name="T6" fmla="*/ 5 w 19"/>
              <a:gd name="T7" fmla="*/ 14 h 17"/>
              <a:gd name="T8" fmla="*/ 0 w 19"/>
              <a:gd name="T9" fmla="*/ 9 h 17"/>
              <a:gd name="T10" fmla="*/ 17 w 19"/>
              <a:gd name="T11" fmla="*/ 0 h 17"/>
              <a:gd name="T12" fmla="*/ 18 w 19"/>
              <a:gd name="T13" fmla="*/ 1 h 17"/>
              <a:gd name="T14" fmla="*/ 17 w 19"/>
              <a:gd name="T15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17">
                <a:moveTo>
                  <a:pt x="17" y="1"/>
                </a:moveTo>
                <a:cubicBezTo>
                  <a:pt x="16" y="3"/>
                  <a:pt x="18" y="5"/>
                  <a:pt x="18" y="7"/>
                </a:cubicBezTo>
                <a:cubicBezTo>
                  <a:pt x="19" y="11"/>
                  <a:pt x="16" y="13"/>
                  <a:pt x="14" y="15"/>
                </a:cubicBezTo>
                <a:cubicBezTo>
                  <a:pt x="11" y="17"/>
                  <a:pt x="8" y="17"/>
                  <a:pt x="5" y="14"/>
                </a:cubicBezTo>
                <a:cubicBezTo>
                  <a:pt x="3" y="13"/>
                  <a:pt x="1" y="11"/>
                  <a:pt x="0" y="9"/>
                </a:cubicBezTo>
                <a:cubicBezTo>
                  <a:pt x="4" y="3"/>
                  <a:pt x="10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lose/>
              </a:path>
            </a:pathLst>
          </a:custGeom>
          <a:solidFill>
            <a:srgbClr val="E484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4" name="Freeform 4283"/>
          <p:cNvSpPr/>
          <p:nvPr userDrawn="1"/>
        </p:nvSpPr>
        <p:spPr bwMode="auto">
          <a:xfrm>
            <a:off x="3973423" y="4630738"/>
            <a:ext cx="38100" cy="76200"/>
          </a:xfrm>
          <a:custGeom>
            <a:avLst/>
            <a:gdLst>
              <a:gd name="T0" fmla="*/ 8 w 16"/>
              <a:gd name="T1" fmla="*/ 0 h 32"/>
              <a:gd name="T2" fmla="*/ 8 w 16"/>
              <a:gd name="T3" fmla="*/ 8 h 32"/>
              <a:gd name="T4" fmla="*/ 7 w 16"/>
              <a:gd name="T5" fmla="*/ 14 h 32"/>
              <a:gd name="T6" fmla="*/ 13 w 16"/>
              <a:gd name="T7" fmla="*/ 16 h 32"/>
              <a:gd name="T8" fmla="*/ 13 w 16"/>
              <a:gd name="T9" fmla="*/ 16 h 32"/>
              <a:gd name="T10" fmla="*/ 15 w 16"/>
              <a:gd name="T11" fmla="*/ 24 h 32"/>
              <a:gd name="T12" fmla="*/ 13 w 16"/>
              <a:gd name="T13" fmla="*/ 31 h 32"/>
              <a:gd name="T14" fmla="*/ 13 w 16"/>
              <a:gd name="T15" fmla="*/ 31 h 32"/>
              <a:gd name="T16" fmla="*/ 1 w 16"/>
              <a:gd name="T17" fmla="*/ 17 h 32"/>
              <a:gd name="T18" fmla="*/ 2 w 16"/>
              <a:gd name="T19" fmla="*/ 15 h 32"/>
              <a:gd name="T20" fmla="*/ 8 w 16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32">
                <a:moveTo>
                  <a:pt x="8" y="0"/>
                </a:moveTo>
                <a:cubicBezTo>
                  <a:pt x="12" y="2"/>
                  <a:pt x="10" y="5"/>
                  <a:pt x="8" y="8"/>
                </a:cubicBezTo>
                <a:cubicBezTo>
                  <a:pt x="7" y="10"/>
                  <a:pt x="5" y="11"/>
                  <a:pt x="7" y="14"/>
                </a:cubicBezTo>
                <a:cubicBezTo>
                  <a:pt x="9" y="15"/>
                  <a:pt x="12" y="14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9"/>
                  <a:pt x="13" y="22"/>
                  <a:pt x="15" y="24"/>
                </a:cubicBezTo>
                <a:cubicBezTo>
                  <a:pt x="16" y="27"/>
                  <a:pt x="15" y="29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4" y="32"/>
                  <a:pt x="0" y="28"/>
                  <a:pt x="1" y="17"/>
                </a:cubicBezTo>
                <a:cubicBezTo>
                  <a:pt x="1" y="16"/>
                  <a:pt x="2" y="16"/>
                  <a:pt x="2" y="15"/>
                </a:cubicBezTo>
                <a:cubicBezTo>
                  <a:pt x="4" y="10"/>
                  <a:pt x="7" y="6"/>
                  <a:pt x="8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5" name="Freeform 4284"/>
          <p:cNvSpPr/>
          <p:nvPr userDrawn="1"/>
        </p:nvSpPr>
        <p:spPr bwMode="auto">
          <a:xfrm>
            <a:off x="3895636" y="4545013"/>
            <a:ext cx="49213" cy="69850"/>
          </a:xfrm>
          <a:custGeom>
            <a:avLst/>
            <a:gdLst>
              <a:gd name="T0" fmla="*/ 21 w 21"/>
              <a:gd name="T1" fmla="*/ 23 h 29"/>
              <a:gd name="T2" fmla="*/ 0 w 21"/>
              <a:gd name="T3" fmla="*/ 29 h 29"/>
              <a:gd name="T4" fmla="*/ 8 w 21"/>
              <a:gd name="T5" fmla="*/ 21 h 29"/>
              <a:gd name="T6" fmla="*/ 12 w 21"/>
              <a:gd name="T7" fmla="*/ 15 h 29"/>
              <a:gd name="T8" fmla="*/ 12 w 21"/>
              <a:gd name="T9" fmla="*/ 0 h 29"/>
              <a:gd name="T10" fmla="*/ 16 w 21"/>
              <a:gd name="T11" fmla="*/ 5 h 29"/>
              <a:gd name="T12" fmla="*/ 21 w 21"/>
              <a:gd name="T13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9">
                <a:moveTo>
                  <a:pt x="21" y="23"/>
                </a:moveTo>
                <a:cubicBezTo>
                  <a:pt x="14" y="22"/>
                  <a:pt x="6" y="22"/>
                  <a:pt x="0" y="29"/>
                </a:cubicBezTo>
                <a:cubicBezTo>
                  <a:pt x="1" y="24"/>
                  <a:pt x="3" y="21"/>
                  <a:pt x="8" y="21"/>
                </a:cubicBezTo>
                <a:cubicBezTo>
                  <a:pt x="12" y="21"/>
                  <a:pt x="12" y="18"/>
                  <a:pt x="12" y="15"/>
                </a:cubicBezTo>
                <a:cubicBezTo>
                  <a:pt x="12" y="10"/>
                  <a:pt x="12" y="5"/>
                  <a:pt x="12" y="0"/>
                </a:cubicBezTo>
                <a:cubicBezTo>
                  <a:pt x="15" y="0"/>
                  <a:pt x="16" y="3"/>
                  <a:pt x="16" y="5"/>
                </a:cubicBezTo>
                <a:cubicBezTo>
                  <a:pt x="18" y="11"/>
                  <a:pt x="20" y="17"/>
                  <a:pt x="21" y="23"/>
                </a:cubicBezTo>
                <a:close/>
              </a:path>
            </a:pathLst>
          </a:custGeom>
          <a:solidFill>
            <a:srgbClr val="C97F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6" name="Freeform 4285"/>
          <p:cNvSpPr/>
          <p:nvPr userDrawn="1"/>
        </p:nvSpPr>
        <p:spPr bwMode="auto">
          <a:xfrm>
            <a:off x="3990886" y="4516438"/>
            <a:ext cx="28575" cy="46038"/>
          </a:xfrm>
          <a:custGeom>
            <a:avLst/>
            <a:gdLst>
              <a:gd name="T0" fmla="*/ 8 w 12"/>
              <a:gd name="T1" fmla="*/ 4 h 19"/>
              <a:gd name="T2" fmla="*/ 10 w 12"/>
              <a:gd name="T3" fmla="*/ 0 h 19"/>
              <a:gd name="T4" fmla="*/ 12 w 12"/>
              <a:gd name="T5" fmla="*/ 8 h 19"/>
              <a:gd name="T6" fmla="*/ 4 w 12"/>
              <a:gd name="T7" fmla="*/ 19 h 19"/>
              <a:gd name="T8" fmla="*/ 8 w 12"/>
              <a:gd name="T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9">
                <a:moveTo>
                  <a:pt x="8" y="4"/>
                </a:moveTo>
                <a:cubicBezTo>
                  <a:pt x="8" y="3"/>
                  <a:pt x="9" y="1"/>
                  <a:pt x="10" y="0"/>
                </a:cubicBezTo>
                <a:cubicBezTo>
                  <a:pt x="10" y="3"/>
                  <a:pt x="11" y="6"/>
                  <a:pt x="12" y="8"/>
                </a:cubicBezTo>
                <a:cubicBezTo>
                  <a:pt x="9" y="11"/>
                  <a:pt x="8" y="16"/>
                  <a:pt x="4" y="19"/>
                </a:cubicBezTo>
                <a:cubicBezTo>
                  <a:pt x="0" y="13"/>
                  <a:pt x="4" y="9"/>
                  <a:pt x="8" y="4"/>
                </a:cubicBezTo>
                <a:close/>
              </a:path>
            </a:pathLst>
          </a:custGeom>
          <a:solidFill>
            <a:srgbClr val="D580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7" name="Freeform 4286"/>
          <p:cNvSpPr/>
          <p:nvPr userDrawn="1"/>
        </p:nvSpPr>
        <p:spPr bwMode="auto">
          <a:xfrm>
            <a:off x="3919448" y="4435475"/>
            <a:ext cx="25400" cy="31750"/>
          </a:xfrm>
          <a:custGeom>
            <a:avLst/>
            <a:gdLst>
              <a:gd name="T0" fmla="*/ 0 w 11"/>
              <a:gd name="T1" fmla="*/ 1 h 13"/>
              <a:gd name="T2" fmla="*/ 0 w 11"/>
              <a:gd name="T3" fmla="*/ 0 h 13"/>
              <a:gd name="T4" fmla="*/ 10 w 11"/>
              <a:gd name="T5" fmla="*/ 4 h 13"/>
              <a:gd name="T6" fmla="*/ 11 w 11"/>
              <a:gd name="T7" fmla="*/ 9 h 13"/>
              <a:gd name="T8" fmla="*/ 8 w 11"/>
              <a:gd name="T9" fmla="*/ 13 h 13"/>
              <a:gd name="T10" fmla="*/ 4 w 11"/>
              <a:gd name="T11" fmla="*/ 10 h 13"/>
              <a:gd name="T12" fmla="*/ 0 w 11"/>
              <a:gd name="T13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3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4" y="0"/>
                  <a:pt x="6" y="3"/>
                  <a:pt x="10" y="4"/>
                </a:cubicBezTo>
                <a:cubicBezTo>
                  <a:pt x="8" y="6"/>
                  <a:pt x="10" y="7"/>
                  <a:pt x="11" y="9"/>
                </a:cubicBezTo>
                <a:cubicBezTo>
                  <a:pt x="11" y="11"/>
                  <a:pt x="10" y="12"/>
                  <a:pt x="8" y="13"/>
                </a:cubicBezTo>
                <a:cubicBezTo>
                  <a:pt x="6" y="13"/>
                  <a:pt x="4" y="12"/>
                  <a:pt x="4" y="10"/>
                </a:cubicBezTo>
                <a:cubicBezTo>
                  <a:pt x="5" y="6"/>
                  <a:pt x="4" y="3"/>
                  <a:pt x="0" y="1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8" name="Freeform 4287"/>
          <p:cNvSpPr/>
          <p:nvPr userDrawn="1"/>
        </p:nvSpPr>
        <p:spPr bwMode="auto">
          <a:xfrm>
            <a:off x="3982948" y="4610100"/>
            <a:ext cx="9525" cy="20638"/>
          </a:xfrm>
          <a:custGeom>
            <a:avLst/>
            <a:gdLst>
              <a:gd name="T0" fmla="*/ 0 w 4"/>
              <a:gd name="T1" fmla="*/ 0 h 9"/>
              <a:gd name="T2" fmla="*/ 4 w 4"/>
              <a:gd name="T3" fmla="*/ 9 h 9"/>
              <a:gd name="T4" fmla="*/ 0 w 4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3" y="2"/>
                  <a:pt x="3" y="6"/>
                  <a:pt x="4" y="9"/>
                </a:cubicBezTo>
                <a:cubicBezTo>
                  <a:pt x="0" y="7"/>
                  <a:pt x="0" y="3"/>
                  <a:pt x="0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39" name="Freeform 4288"/>
          <p:cNvSpPr/>
          <p:nvPr userDrawn="1"/>
        </p:nvSpPr>
        <p:spPr bwMode="auto">
          <a:xfrm>
            <a:off x="3971836" y="4630738"/>
            <a:ext cx="6350" cy="14288"/>
          </a:xfrm>
          <a:custGeom>
            <a:avLst/>
            <a:gdLst>
              <a:gd name="T0" fmla="*/ 1 w 3"/>
              <a:gd name="T1" fmla="*/ 0 h 6"/>
              <a:gd name="T2" fmla="*/ 1 w 3"/>
              <a:gd name="T3" fmla="*/ 6 h 6"/>
              <a:gd name="T4" fmla="*/ 0 w 3"/>
              <a:gd name="T5" fmla="*/ 5 h 6"/>
              <a:gd name="T6" fmla="*/ 0 w 3"/>
              <a:gd name="T7" fmla="*/ 1 h 6"/>
              <a:gd name="T8" fmla="*/ 1 w 3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3" y="2"/>
                  <a:pt x="3" y="4"/>
                  <a:pt x="1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4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0" name="Freeform 4289"/>
          <p:cNvSpPr/>
          <p:nvPr userDrawn="1"/>
        </p:nvSpPr>
        <p:spPr bwMode="auto">
          <a:xfrm>
            <a:off x="3967073" y="4643438"/>
            <a:ext cx="6350" cy="15875"/>
          </a:xfrm>
          <a:custGeom>
            <a:avLst/>
            <a:gdLst>
              <a:gd name="T0" fmla="*/ 1 w 3"/>
              <a:gd name="T1" fmla="*/ 3 h 7"/>
              <a:gd name="T2" fmla="*/ 1 w 3"/>
              <a:gd name="T3" fmla="*/ 1 h 7"/>
              <a:gd name="T4" fmla="*/ 3 w 3"/>
              <a:gd name="T5" fmla="*/ 1 h 7"/>
              <a:gd name="T6" fmla="*/ 3 w 3"/>
              <a:gd name="T7" fmla="*/ 1 h 7"/>
              <a:gd name="T8" fmla="*/ 3 w 3"/>
              <a:gd name="T9" fmla="*/ 7 h 7"/>
              <a:gd name="T10" fmla="*/ 2 w 3"/>
              <a:gd name="T11" fmla="*/ 7 h 7"/>
              <a:gd name="T12" fmla="*/ 1 w 3"/>
              <a:gd name="T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2" y="0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3"/>
                  <a:pt x="3" y="5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0" y="6"/>
                  <a:pt x="0" y="5"/>
                  <a:pt x="1" y="3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1" name="Freeform 4290"/>
          <p:cNvSpPr/>
          <p:nvPr userDrawn="1"/>
        </p:nvSpPr>
        <p:spPr bwMode="auto">
          <a:xfrm>
            <a:off x="3944848" y="4600575"/>
            <a:ext cx="4763" cy="9525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2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1" y="3"/>
                  <a:pt x="0" y="1"/>
                  <a:pt x="0" y="0"/>
                </a:cubicBezTo>
                <a:cubicBezTo>
                  <a:pt x="2" y="1"/>
                  <a:pt x="2" y="2"/>
                  <a:pt x="2" y="4"/>
                </a:cubicBezTo>
                <a:close/>
              </a:path>
            </a:pathLst>
          </a:custGeom>
          <a:solidFill>
            <a:srgbClr val="C97F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2" name="Freeform 4291"/>
          <p:cNvSpPr/>
          <p:nvPr userDrawn="1"/>
        </p:nvSpPr>
        <p:spPr bwMode="auto">
          <a:xfrm>
            <a:off x="3971836" y="4659313"/>
            <a:ext cx="6350" cy="9525"/>
          </a:xfrm>
          <a:custGeom>
            <a:avLst/>
            <a:gdLst>
              <a:gd name="T0" fmla="*/ 1 w 3"/>
              <a:gd name="T1" fmla="*/ 0 h 4"/>
              <a:gd name="T2" fmla="*/ 3 w 3"/>
              <a:gd name="T3" fmla="*/ 3 h 4"/>
              <a:gd name="T4" fmla="*/ 3 w 3"/>
              <a:gd name="T5" fmla="*/ 4 h 4"/>
              <a:gd name="T6" fmla="*/ 1 w 3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2" y="1"/>
                  <a:pt x="2" y="2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0" y="4"/>
                  <a:pt x="0" y="2"/>
                  <a:pt x="1" y="0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3" name="Freeform 4292"/>
          <p:cNvSpPr/>
          <p:nvPr userDrawn="1"/>
        </p:nvSpPr>
        <p:spPr bwMode="auto">
          <a:xfrm>
            <a:off x="3968661" y="4625975"/>
            <a:ext cx="4763" cy="9525"/>
          </a:xfrm>
          <a:custGeom>
            <a:avLst/>
            <a:gdLst>
              <a:gd name="T0" fmla="*/ 0 w 2"/>
              <a:gd name="T1" fmla="*/ 2 h 4"/>
              <a:gd name="T2" fmla="*/ 0 w 2"/>
              <a:gd name="T3" fmla="*/ 0 h 4"/>
              <a:gd name="T4" fmla="*/ 2 w 2"/>
              <a:gd name="T5" fmla="*/ 2 h 4"/>
              <a:gd name="T6" fmla="*/ 2 w 2"/>
              <a:gd name="T7" fmla="*/ 2 h 4"/>
              <a:gd name="T8" fmla="*/ 0 w 2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4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4"/>
                  <a:pt x="1" y="3"/>
                  <a:pt x="0" y="2"/>
                </a:cubicBezTo>
                <a:close/>
              </a:path>
            </a:pathLst>
          </a:custGeom>
          <a:solidFill>
            <a:srgbClr val="E9A9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4" name="Freeform 4293"/>
          <p:cNvSpPr/>
          <p:nvPr userDrawn="1"/>
        </p:nvSpPr>
        <p:spPr bwMode="auto">
          <a:xfrm>
            <a:off x="3997236" y="4562475"/>
            <a:ext cx="3175" cy="4763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1" y="1"/>
                  <a:pt x="1" y="0"/>
                </a:cubicBezTo>
                <a:close/>
              </a:path>
            </a:pathLst>
          </a:custGeom>
          <a:solidFill>
            <a:srgbClr val="D580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5" name="Freeform 4294"/>
          <p:cNvSpPr/>
          <p:nvPr userDrawn="1"/>
        </p:nvSpPr>
        <p:spPr bwMode="auto">
          <a:xfrm>
            <a:off x="3987711" y="4516438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1" y="1"/>
                  <a:pt x="2" y="0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E387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6" name="Freeform 4295"/>
          <p:cNvSpPr/>
          <p:nvPr userDrawn="1"/>
        </p:nvSpPr>
        <p:spPr bwMode="auto">
          <a:xfrm>
            <a:off x="3914686" y="4659313"/>
            <a:ext cx="61913" cy="69850"/>
          </a:xfrm>
          <a:custGeom>
            <a:avLst/>
            <a:gdLst>
              <a:gd name="T0" fmla="*/ 6 w 26"/>
              <a:gd name="T1" fmla="*/ 2 h 29"/>
              <a:gd name="T2" fmla="*/ 15 w 26"/>
              <a:gd name="T3" fmla="*/ 2 h 29"/>
              <a:gd name="T4" fmla="*/ 23 w 26"/>
              <a:gd name="T5" fmla="*/ 13 h 29"/>
              <a:gd name="T6" fmla="*/ 23 w 26"/>
              <a:gd name="T7" fmla="*/ 24 h 29"/>
              <a:gd name="T8" fmla="*/ 21 w 26"/>
              <a:gd name="T9" fmla="*/ 28 h 29"/>
              <a:gd name="T10" fmla="*/ 17 w 26"/>
              <a:gd name="T11" fmla="*/ 27 h 29"/>
              <a:gd name="T12" fmla="*/ 4 w 26"/>
              <a:gd name="T13" fmla="*/ 15 h 29"/>
              <a:gd name="T14" fmla="*/ 6 w 26"/>
              <a:gd name="T15" fmla="*/ 12 h 29"/>
              <a:gd name="T16" fmla="*/ 10 w 26"/>
              <a:gd name="T17" fmla="*/ 12 h 29"/>
              <a:gd name="T18" fmla="*/ 9 w 26"/>
              <a:gd name="T19" fmla="*/ 9 h 29"/>
              <a:gd name="T20" fmla="*/ 2 w 26"/>
              <a:gd name="T21" fmla="*/ 1 h 29"/>
              <a:gd name="T22" fmla="*/ 6 w 26"/>
              <a:gd name="T23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9">
                <a:moveTo>
                  <a:pt x="6" y="2"/>
                </a:moveTo>
                <a:cubicBezTo>
                  <a:pt x="9" y="2"/>
                  <a:pt x="12" y="2"/>
                  <a:pt x="15" y="2"/>
                </a:cubicBezTo>
                <a:cubicBezTo>
                  <a:pt x="23" y="2"/>
                  <a:pt x="26" y="6"/>
                  <a:pt x="23" y="13"/>
                </a:cubicBezTo>
                <a:cubicBezTo>
                  <a:pt x="20" y="17"/>
                  <a:pt x="23" y="21"/>
                  <a:pt x="23" y="24"/>
                </a:cubicBezTo>
                <a:cubicBezTo>
                  <a:pt x="23" y="26"/>
                  <a:pt x="23" y="27"/>
                  <a:pt x="21" y="28"/>
                </a:cubicBezTo>
                <a:cubicBezTo>
                  <a:pt x="19" y="29"/>
                  <a:pt x="18" y="28"/>
                  <a:pt x="17" y="27"/>
                </a:cubicBezTo>
                <a:cubicBezTo>
                  <a:pt x="13" y="22"/>
                  <a:pt x="7" y="21"/>
                  <a:pt x="4" y="15"/>
                </a:cubicBezTo>
                <a:cubicBezTo>
                  <a:pt x="4" y="14"/>
                  <a:pt x="5" y="13"/>
                  <a:pt x="6" y="12"/>
                </a:cubicBezTo>
                <a:cubicBezTo>
                  <a:pt x="7" y="12"/>
                  <a:pt x="9" y="13"/>
                  <a:pt x="10" y="12"/>
                </a:cubicBezTo>
                <a:cubicBezTo>
                  <a:pt x="11" y="11"/>
                  <a:pt x="9" y="10"/>
                  <a:pt x="9" y="9"/>
                </a:cubicBezTo>
                <a:cubicBezTo>
                  <a:pt x="7" y="6"/>
                  <a:pt x="0" y="7"/>
                  <a:pt x="2" y="1"/>
                </a:cubicBezTo>
                <a:cubicBezTo>
                  <a:pt x="4" y="0"/>
                  <a:pt x="5" y="1"/>
                  <a:pt x="6" y="2"/>
                </a:cubicBezTo>
                <a:close/>
              </a:path>
            </a:pathLst>
          </a:custGeom>
          <a:solidFill>
            <a:srgbClr val="DC9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7" name="Freeform 4296"/>
          <p:cNvSpPr/>
          <p:nvPr userDrawn="1"/>
        </p:nvSpPr>
        <p:spPr bwMode="auto">
          <a:xfrm>
            <a:off x="3949611" y="4649788"/>
            <a:ext cx="55563" cy="90488"/>
          </a:xfrm>
          <a:custGeom>
            <a:avLst/>
            <a:gdLst>
              <a:gd name="T0" fmla="*/ 8 w 23"/>
              <a:gd name="T1" fmla="*/ 17 h 38"/>
              <a:gd name="T2" fmla="*/ 0 w 23"/>
              <a:gd name="T3" fmla="*/ 6 h 38"/>
              <a:gd name="T4" fmla="*/ 8 w 23"/>
              <a:gd name="T5" fmla="*/ 0 h 38"/>
              <a:gd name="T6" fmla="*/ 10 w 23"/>
              <a:gd name="T7" fmla="*/ 4 h 38"/>
              <a:gd name="T8" fmla="*/ 12 w 23"/>
              <a:gd name="T9" fmla="*/ 8 h 38"/>
              <a:gd name="T10" fmla="*/ 17 w 23"/>
              <a:gd name="T11" fmla="*/ 19 h 38"/>
              <a:gd name="T12" fmla="*/ 23 w 23"/>
              <a:gd name="T13" fmla="*/ 23 h 38"/>
              <a:gd name="T14" fmla="*/ 16 w 23"/>
              <a:gd name="T15" fmla="*/ 38 h 38"/>
              <a:gd name="T16" fmla="*/ 13 w 23"/>
              <a:gd name="T17" fmla="*/ 30 h 38"/>
              <a:gd name="T18" fmla="*/ 10 w 23"/>
              <a:gd name="T19" fmla="*/ 21 h 38"/>
              <a:gd name="T20" fmla="*/ 8 w 23"/>
              <a:gd name="T21" fmla="*/ 19 h 38"/>
              <a:gd name="T22" fmla="*/ 8 w 23"/>
              <a:gd name="T23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" h="38">
                <a:moveTo>
                  <a:pt x="8" y="17"/>
                </a:moveTo>
                <a:cubicBezTo>
                  <a:pt x="6" y="13"/>
                  <a:pt x="5" y="8"/>
                  <a:pt x="0" y="6"/>
                </a:cubicBezTo>
                <a:cubicBezTo>
                  <a:pt x="3" y="4"/>
                  <a:pt x="5" y="2"/>
                  <a:pt x="8" y="0"/>
                </a:cubicBezTo>
                <a:cubicBezTo>
                  <a:pt x="9" y="1"/>
                  <a:pt x="9" y="2"/>
                  <a:pt x="10" y="4"/>
                </a:cubicBezTo>
                <a:cubicBezTo>
                  <a:pt x="10" y="5"/>
                  <a:pt x="11" y="7"/>
                  <a:pt x="12" y="8"/>
                </a:cubicBezTo>
                <a:cubicBezTo>
                  <a:pt x="12" y="12"/>
                  <a:pt x="15" y="15"/>
                  <a:pt x="17" y="19"/>
                </a:cubicBezTo>
                <a:cubicBezTo>
                  <a:pt x="18" y="22"/>
                  <a:pt x="20" y="23"/>
                  <a:pt x="23" y="23"/>
                </a:cubicBezTo>
                <a:cubicBezTo>
                  <a:pt x="16" y="26"/>
                  <a:pt x="15" y="31"/>
                  <a:pt x="16" y="38"/>
                </a:cubicBezTo>
                <a:cubicBezTo>
                  <a:pt x="13" y="36"/>
                  <a:pt x="14" y="33"/>
                  <a:pt x="13" y="30"/>
                </a:cubicBezTo>
                <a:cubicBezTo>
                  <a:pt x="13" y="27"/>
                  <a:pt x="11" y="24"/>
                  <a:pt x="10" y="21"/>
                </a:cubicBezTo>
                <a:cubicBezTo>
                  <a:pt x="9" y="20"/>
                  <a:pt x="9" y="20"/>
                  <a:pt x="8" y="19"/>
                </a:cubicBezTo>
                <a:cubicBezTo>
                  <a:pt x="8" y="18"/>
                  <a:pt x="8" y="18"/>
                  <a:pt x="8" y="17"/>
                </a:cubicBezTo>
                <a:close/>
              </a:path>
            </a:pathLst>
          </a:custGeom>
          <a:solidFill>
            <a:srgbClr val="C87C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8" name="Freeform 4297"/>
          <p:cNvSpPr/>
          <p:nvPr userDrawn="1"/>
        </p:nvSpPr>
        <p:spPr bwMode="auto">
          <a:xfrm>
            <a:off x="3895636" y="4649788"/>
            <a:ext cx="39688" cy="46038"/>
          </a:xfrm>
          <a:custGeom>
            <a:avLst/>
            <a:gdLst>
              <a:gd name="T0" fmla="*/ 14 w 17"/>
              <a:gd name="T1" fmla="*/ 17 h 19"/>
              <a:gd name="T2" fmla="*/ 12 w 17"/>
              <a:gd name="T3" fmla="*/ 19 h 19"/>
              <a:gd name="T4" fmla="*/ 0 w 17"/>
              <a:gd name="T5" fmla="*/ 0 h 19"/>
              <a:gd name="T6" fmla="*/ 4 w 17"/>
              <a:gd name="T7" fmla="*/ 2 h 19"/>
              <a:gd name="T8" fmla="*/ 9 w 17"/>
              <a:gd name="T9" fmla="*/ 5 h 19"/>
              <a:gd name="T10" fmla="*/ 14 w 17"/>
              <a:gd name="T11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9">
                <a:moveTo>
                  <a:pt x="14" y="17"/>
                </a:moveTo>
                <a:cubicBezTo>
                  <a:pt x="13" y="18"/>
                  <a:pt x="12" y="18"/>
                  <a:pt x="12" y="19"/>
                </a:cubicBezTo>
                <a:cubicBezTo>
                  <a:pt x="6" y="14"/>
                  <a:pt x="2" y="8"/>
                  <a:pt x="0" y="0"/>
                </a:cubicBezTo>
                <a:cubicBezTo>
                  <a:pt x="2" y="0"/>
                  <a:pt x="3" y="1"/>
                  <a:pt x="4" y="2"/>
                </a:cubicBezTo>
                <a:cubicBezTo>
                  <a:pt x="7" y="1"/>
                  <a:pt x="8" y="3"/>
                  <a:pt x="9" y="5"/>
                </a:cubicBezTo>
                <a:cubicBezTo>
                  <a:pt x="9" y="10"/>
                  <a:pt x="17" y="11"/>
                  <a:pt x="14" y="17"/>
                </a:cubicBezTo>
                <a:close/>
              </a:path>
            </a:pathLst>
          </a:custGeom>
          <a:solidFill>
            <a:srgbClr val="CE84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49" name="Freeform 4298"/>
          <p:cNvSpPr/>
          <p:nvPr userDrawn="1"/>
        </p:nvSpPr>
        <p:spPr bwMode="auto">
          <a:xfrm>
            <a:off x="3968661" y="4695825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1"/>
                  <a:pt x="2" y="2"/>
                </a:cubicBezTo>
                <a:cubicBezTo>
                  <a:pt x="1" y="1"/>
                  <a:pt x="1" y="1"/>
                  <a:pt x="0" y="0"/>
                </a:cubicBezTo>
                <a:close/>
              </a:path>
            </a:pathLst>
          </a:custGeom>
          <a:solidFill>
            <a:srgbClr val="DC97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0" name="Freeform 4299"/>
          <p:cNvSpPr/>
          <p:nvPr userDrawn="1"/>
        </p:nvSpPr>
        <p:spPr bwMode="auto">
          <a:xfrm>
            <a:off x="3338423" y="1581150"/>
            <a:ext cx="19050" cy="20638"/>
          </a:xfrm>
          <a:custGeom>
            <a:avLst/>
            <a:gdLst>
              <a:gd name="T0" fmla="*/ 8 w 8"/>
              <a:gd name="T1" fmla="*/ 9 h 9"/>
              <a:gd name="T2" fmla="*/ 0 w 8"/>
              <a:gd name="T3" fmla="*/ 1 h 9"/>
              <a:gd name="T4" fmla="*/ 8 w 8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9">
                <a:moveTo>
                  <a:pt x="8" y="9"/>
                </a:moveTo>
                <a:cubicBezTo>
                  <a:pt x="5" y="6"/>
                  <a:pt x="2" y="4"/>
                  <a:pt x="0" y="1"/>
                </a:cubicBezTo>
                <a:cubicBezTo>
                  <a:pt x="6" y="0"/>
                  <a:pt x="7" y="5"/>
                  <a:pt x="8" y="9"/>
                </a:cubicBezTo>
                <a:close/>
              </a:path>
            </a:pathLst>
          </a:custGeom>
          <a:solidFill>
            <a:srgbClr val="C392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1" name="Freeform 4300"/>
          <p:cNvSpPr/>
          <p:nvPr userDrawn="1"/>
        </p:nvSpPr>
        <p:spPr bwMode="auto">
          <a:xfrm>
            <a:off x="3324136" y="1573213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2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1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rgbClr val="A4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2" name="Freeform 4301"/>
          <p:cNvSpPr/>
          <p:nvPr userDrawn="1"/>
        </p:nvSpPr>
        <p:spPr bwMode="auto">
          <a:xfrm>
            <a:off x="4363948" y="2616200"/>
            <a:ext cx="228600" cy="122238"/>
          </a:xfrm>
          <a:custGeom>
            <a:avLst/>
            <a:gdLst>
              <a:gd name="T0" fmla="*/ 70 w 96"/>
              <a:gd name="T1" fmla="*/ 1 h 51"/>
              <a:gd name="T2" fmla="*/ 76 w 96"/>
              <a:gd name="T3" fmla="*/ 0 h 51"/>
              <a:gd name="T4" fmla="*/ 72 w 96"/>
              <a:gd name="T5" fmla="*/ 10 h 51"/>
              <a:gd name="T6" fmla="*/ 68 w 96"/>
              <a:gd name="T7" fmla="*/ 14 h 51"/>
              <a:gd name="T8" fmla="*/ 73 w 96"/>
              <a:gd name="T9" fmla="*/ 17 h 51"/>
              <a:gd name="T10" fmla="*/ 85 w 96"/>
              <a:gd name="T11" fmla="*/ 19 h 51"/>
              <a:gd name="T12" fmla="*/ 91 w 96"/>
              <a:gd name="T13" fmla="*/ 21 h 51"/>
              <a:gd name="T14" fmla="*/ 70 w 96"/>
              <a:gd name="T15" fmla="*/ 28 h 51"/>
              <a:gd name="T16" fmla="*/ 38 w 96"/>
              <a:gd name="T17" fmla="*/ 32 h 51"/>
              <a:gd name="T18" fmla="*/ 35 w 96"/>
              <a:gd name="T19" fmla="*/ 36 h 51"/>
              <a:gd name="T20" fmla="*/ 39 w 96"/>
              <a:gd name="T21" fmla="*/ 39 h 51"/>
              <a:gd name="T22" fmla="*/ 64 w 96"/>
              <a:gd name="T23" fmla="*/ 41 h 51"/>
              <a:gd name="T24" fmla="*/ 87 w 96"/>
              <a:gd name="T25" fmla="*/ 38 h 51"/>
              <a:gd name="T26" fmla="*/ 96 w 96"/>
              <a:gd name="T27" fmla="*/ 40 h 51"/>
              <a:gd name="T28" fmla="*/ 86 w 96"/>
              <a:gd name="T29" fmla="*/ 43 h 51"/>
              <a:gd name="T30" fmla="*/ 75 w 96"/>
              <a:gd name="T31" fmla="*/ 47 h 51"/>
              <a:gd name="T32" fmla="*/ 54 w 96"/>
              <a:gd name="T33" fmla="*/ 48 h 51"/>
              <a:gd name="T34" fmla="*/ 35 w 96"/>
              <a:gd name="T35" fmla="*/ 47 h 51"/>
              <a:gd name="T36" fmla="*/ 1 w 96"/>
              <a:gd name="T37" fmla="*/ 48 h 51"/>
              <a:gd name="T38" fmla="*/ 13 w 96"/>
              <a:gd name="T39" fmla="*/ 28 h 51"/>
              <a:gd name="T40" fmla="*/ 20 w 96"/>
              <a:gd name="T41" fmla="*/ 23 h 51"/>
              <a:gd name="T42" fmla="*/ 32 w 96"/>
              <a:gd name="T43" fmla="*/ 15 h 51"/>
              <a:gd name="T44" fmla="*/ 43 w 96"/>
              <a:gd name="T45" fmla="*/ 12 h 51"/>
              <a:gd name="T46" fmla="*/ 70 w 96"/>
              <a:gd name="T47" fmla="*/ 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6" h="51">
                <a:moveTo>
                  <a:pt x="70" y="1"/>
                </a:moveTo>
                <a:cubicBezTo>
                  <a:pt x="72" y="1"/>
                  <a:pt x="74" y="1"/>
                  <a:pt x="76" y="0"/>
                </a:cubicBezTo>
                <a:cubicBezTo>
                  <a:pt x="78" y="4"/>
                  <a:pt x="76" y="7"/>
                  <a:pt x="72" y="10"/>
                </a:cubicBezTo>
                <a:cubicBezTo>
                  <a:pt x="70" y="11"/>
                  <a:pt x="67" y="12"/>
                  <a:pt x="68" y="14"/>
                </a:cubicBezTo>
                <a:cubicBezTo>
                  <a:pt x="69" y="17"/>
                  <a:pt x="71" y="16"/>
                  <a:pt x="73" y="17"/>
                </a:cubicBezTo>
                <a:cubicBezTo>
                  <a:pt x="77" y="18"/>
                  <a:pt x="81" y="20"/>
                  <a:pt x="85" y="19"/>
                </a:cubicBezTo>
                <a:cubicBezTo>
                  <a:pt x="87" y="19"/>
                  <a:pt x="89" y="19"/>
                  <a:pt x="91" y="21"/>
                </a:cubicBezTo>
                <a:cubicBezTo>
                  <a:pt x="86" y="27"/>
                  <a:pt x="79" y="30"/>
                  <a:pt x="70" y="28"/>
                </a:cubicBezTo>
                <a:cubicBezTo>
                  <a:pt x="59" y="25"/>
                  <a:pt x="49" y="29"/>
                  <a:pt x="38" y="32"/>
                </a:cubicBezTo>
                <a:cubicBezTo>
                  <a:pt x="36" y="32"/>
                  <a:pt x="34" y="33"/>
                  <a:pt x="35" y="36"/>
                </a:cubicBezTo>
                <a:cubicBezTo>
                  <a:pt x="35" y="38"/>
                  <a:pt x="37" y="39"/>
                  <a:pt x="39" y="39"/>
                </a:cubicBezTo>
                <a:cubicBezTo>
                  <a:pt x="47" y="41"/>
                  <a:pt x="56" y="42"/>
                  <a:pt x="64" y="41"/>
                </a:cubicBezTo>
                <a:cubicBezTo>
                  <a:pt x="72" y="40"/>
                  <a:pt x="80" y="39"/>
                  <a:pt x="87" y="38"/>
                </a:cubicBezTo>
                <a:cubicBezTo>
                  <a:pt x="90" y="38"/>
                  <a:pt x="93" y="37"/>
                  <a:pt x="96" y="40"/>
                </a:cubicBezTo>
                <a:cubicBezTo>
                  <a:pt x="93" y="43"/>
                  <a:pt x="89" y="42"/>
                  <a:pt x="86" y="43"/>
                </a:cubicBezTo>
                <a:cubicBezTo>
                  <a:pt x="82" y="44"/>
                  <a:pt x="79" y="46"/>
                  <a:pt x="75" y="47"/>
                </a:cubicBezTo>
                <a:cubicBezTo>
                  <a:pt x="68" y="49"/>
                  <a:pt x="61" y="51"/>
                  <a:pt x="54" y="48"/>
                </a:cubicBezTo>
                <a:cubicBezTo>
                  <a:pt x="48" y="46"/>
                  <a:pt x="42" y="46"/>
                  <a:pt x="35" y="47"/>
                </a:cubicBezTo>
                <a:cubicBezTo>
                  <a:pt x="24" y="47"/>
                  <a:pt x="12" y="50"/>
                  <a:pt x="1" y="48"/>
                </a:cubicBezTo>
                <a:cubicBezTo>
                  <a:pt x="0" y="38"/>
                  <a:pt x="4" y="31"/>
                  <a:pt x="13" y="28"/>
                </a:cubicBezTo>
                <a:cubicBezTo>
                  <a:pt x="16" y="27"/>
                  <a:pt x="19" y="26"/>
                  <a:pt x="20" y="23"/>
                </a:cubicBezTo>
                <a:cubicBezTo>
                  <a:pt x="23" y="18"/>
                  <a:pt x="27" y="16"/>
                  <a:pt x="32" y="15"/>
                </a:cubicBezTo>
                <a:cubicBezTo>
                  <a:pt x="36" y="17"/>
                  <a:pt x="40" y="14"/>
                  <a:pt x="43" y="12"/>
                </a:cubicBezTo>
                <a:cubicBezTo>
                  <a:pt x="52" y="9"/>
                  <a:pt x="60" y="2"/>
                  <a:pt x="70" y="1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3" name="Freeform 4302"/>
          <p:cNvSpPr/>
          <p:nvPr userDrawn="1"/>
        </p:nvSpPr>
        <p:spPr bwMode="auto">
          <a:xfrm>
            <a:off x="4295686" y="2671763"/>
            <a:ext cx="115888" cy="58738"/>
          </a:xfrm>
          <a:custGeom>
            <a:avLst/>
            <a:gdLst>
              <a:gd name="T0" fmla="*/ 49 w 49"/>
              <a:gd name="T1" fmla="*/ 0 h 25"/>
              <a:gd name="T2" fmla="*/ 45 w 49"/>
              <a:gd name="T3" fmla="*/ 7 h 25"/>
              <a:gd name="T4" fmla="*/ 30 w 49"/>
              <a:gd name="T5" fmla="*/ 25 h 25"/>
              <a:gd name="T6" fmla="*/ 28 w 49"/>
              <a:gd name="T7" fmla="*/ 24 h 25"/>
              <a:gd name="T8" fmla="*/ 22 w 49"/>
              <a:gd name="T9" fmla="*/ 21 h 25"/>
              <a:gd name="T10" fmla="*/ 3 w 49"/>
              <a:gd name="T11" fmla="*/ 14 h 25"/>
              <a:gd name="T12" fmla="*/ 3 w 49"/>
              <a:gd name="T13" fmla="*/ 8 h 25"/>
              <a:gd name="T14" fmla="*/ 21 w 49"/>
              <a:gd name="T15" fmla="*/ 3 h 25"/>
              <a:gd name="T16" fmla="*/ 49 w 49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25">
                <a:moveTo>
                  <a:pt x="49" y="0"/>
                </a:moveTo>
                <a:cubicBezTo>
                  <a:pt x="49" y="3"/>
                  <a:pt x="49" y="6"/>
                  <a:pt x="45" y="7"/>
                </a:cubicBezTo>
                <a:cubicBezTo>
                  <a:pt x="37" y="10"/>
                  <a:pt x="33" y="17"/>
                  <a:pt x="30" y="25"/>
                </a:cubicBezTo>
                <a:cubicBezTo>
                  <a:pt x="29" y="25"/>
                  <a:pt x="29" y="25"/>
                  <a:pt x="28" y="24"/>
                </a:cubicBezTo>
                <a:cubicBezTo>
                  <a:pt x="27" y="21"/>
                  <a:pt x="25" y="21"/>
                  <a:pt x="22" y="21"/>
                </a:cubicBezTo>
                <a:cubicBezTo>
                  <a:pt x="16" y="20"/>
                  <a:pt x="10" y="16"/>
                  <a:pt x="3" y="14"/>
                </a:cubicBezTo>
                <a:cubicBezTo>
                  <a:pt x="0" y="13"/>
                  <a:pt x="0" y="10"/>
                  <a:pt x="3" y="8"/>
                </a:cubicBezTo>
                <a:cubicBezTo>
                  <a:pt x="8" y="4"/>
                  <a:pt x="13" y="1"/>
                  <a:pt x="21" y="3"/>
                </a:cubicBezTo>
                <a:cubicBezTo>
                  <a:pt x="31" y="5"/>
                  <a:pt x="40" y="3"/>
                  <a:pt x="49" y="0"/>
                </a:cubicBezTo>
                <a:close/>
              </a:path>
            </a:pathLst>
          </a:custGeom>
          <a:solidFill>
            <a:srgbClr val="FDE8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4" name="Freeform 4303"/>
          <p:cNvSpPr/>
          <p:nvPr userDrawn="1"/>
        </p:nvSpPr>
        <p:spPr bwMode="auto">
          <a:xfrm>
            <a:off x="4435386" y="2611438"/>
            <a:ext cx="95250" cy="57150"/>
          </a:xfrm>
          <a:custGeom>
            <a:avLst/>
            <a:gdLst>
              <a:gd name="T0" fmla="*/ 40 w 40"/>
              <a:gd name="T1" fmla="*/ 3 h 24"/>
              <a:gd name="T2" fmla="*/ 5 w 40"/>
              <a:gd name="T3" fmla="*/ 22 h 24"/>
              <a:gd name="T4" fmla="*/ 2 w 40"/>
              <a:gd name="T5" fmla="*/ 17 h 24"/>
              <a:gd name="T6" fmla="*/ 6 w 40"/>
              <a:gd name="T7" fmla="*/ 15 h 24"/>
              <a:gd name="T8" fmla="*/ 15 w 40"/>
              <a:gd name="T9" fmla="*/ 9 h 24"/>
              <a:gd name="T10" fmla="*/ 17 w 40"/>
              <a:gd name="T11" fmla="*/ 9 h 24"/>
              <a:gd name="T12" fmla="*/ 19 w 40"/>
              <a:gd name="T13" fmla="*/ 7 h 24"/>
              <a:gd name="T14" fmla="*/ 21 w 40"/>
              <a:gd name="T15" fmla="*/ 7 h 24"/>
              <a:gd name="T16" fmla="*/ 23 w 40"/>
              <a:gd name="T17" fmla="*/ 5 h 24"/>
              <a:gd name="T18" fmla="*/ 25 w 40"/>
              <a:gd name="T19" fmla="*/ 5 h 24"/>
              <a:gd name="T20" fmla="*/ 27 w 40"/>
              <a:gd name="T21" fmla="*/ 3 h 24"/>
              <a:gd name="T22" fmla="*/ 29 w 40"/>
              <a:gd name="T23" fmla="*/ 3 h 24"/>
              <a:gd name="T24" fmla="*/ 31 w 40"/>
              <a:gd name="T25" fmla="*/ 2 h 24"/>
              <a:gd name="T26" fmla="*/ 32 w 40"/>
              <a:gd name="T27" fmla="*/ 1 h 24"/>
              <a:gd name="T28" fmla="*/ 38 w 40"/>
              <a:gd name="T29" fmla="*/ 0 h 24"/>
              <a:gd name="T30" fmla="*/ 40 w 40"/>
              <a:gd name="T31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24">
                <a:moveTo>
                  <a:pt x="40" y="3"/>
                </a:moveTo>
                <a:cubicBezTo>
                  <a:pt x="29" y="12"/>
                  <a:pt x="17" y="16"/>
                  <a:pt x="5" y="22"/>
                </a:cubicBezTo>
                <a:cubicBezTo>
                  <a:pt x="0" y="24"/>
                  <a:pt x="0" y="20"/>
                  <a:pt x="2" y="17"/>
                </a:cubicBezTo>
                <a:cubicBezTo>
                  <a:pt x="3" y="16"/>
                  <a:pt x="5" y="16"/>
                  <a:pt x="6" y="15"/>
                </a:cubicBezTo>
                <a:cubicBezTo>
                  <a:pt x="9" y="13"/>
                  <a:pt x="13" y="12"/>
                  <a:pt x="15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8" y="8"/>
                  <a:pt x="18" y="8"/>
                  <a:pt x="19" y="7"/>
                </a:cubicBezTo>
                <a:cubicBezTo>
                  <a:pt x="20" y="7"/>
                  <a:pt x="20" y="7"/>
                  <a:pt x="21" y="7"/>
                </a:cubicBezTo>
                <a:cubicBezTo>
                  <a:pt x="22" y="7"/>
                  <a:pt x="22" y="6"/>
                  <a:pt x="23" y="5"/>
                </a:cubicBezTo>
                <a:cubicBezTo>
                  <a:pt x="24" y="5"/>
                  <a:pt x="24" y="5"/>
                  <a:pt x="25" y="5"/>
                </a:cubicBezTo>
                <a:cubicBezTo>
                  <a:pt x="25" y="5"/>
                  <a:pt x="26" y="4"/>
                  <a:pt x="27" y="3"/>
                </a:cubicBezTo>
                <a:cubicBezTo>
                  <a:pt x="27" y="3"/>
                  <a:pt x="28" y="3"/>
                  <a:pt x="29" y="3"/>
                </a:cubicBezTo>
                <a:cubicBezTo>
                  <a:pt x="29" y="3"/>
                  <a:pt x="30" y="2"/>
                  <a:pt x="31" y="2"/>
                </a:cubicBezTo>
                <a:cubicBezTo>
                  <a:pt x="31" y="2"/>
                  <a:pt x="32" y="2"/>
                  <a:pt x="32" y="1"/>
                </a:cubicBezTo>
                <a:cubicBezTo>
                  <a:pt x="34" y="1"/>
                  <a:pt x="36" y="0"/>
                  <a:pt x="38" y="0"/>
                </a:cubicBezTo>
                <a:cubicBezTo>
                  <a:pt x="39" y="1"/>
                  <a:pt x="40" y="2"/>
                  <a:pt x="40" y="3"/>
                </a:cubicBezTo>
                <a:close/>
              </a:path>
            </a:pathLst>
          </a:custGeom>
          <a:solidFill>
            <a:srgbClr val="FFF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5" name="Freeform 4304"/>
          <p:cNvSpPr/>
          <p:nvPr userDrawn="1"/>
        </p:nvSpPr>
        <p:spPr bwMode="auto">
          <a:xfrm>
            <a:off x="4354423" y="2728913"/>
            <a:ext cx="12700" cy="14288"/>
          </a:xfrm>
          <a:custGeom>
            <a:avLst/>
            <a:gdLst>
              <a:gd name="T0" fmla="*/ 3 w 5"/>
              <a:gd name="T1" fmla="*/ 0 h 6"/>
              <a:gd name="T2" fmla="*/ 5 w 5"/>
              <a:gd name="T3" fmla="*/ 1 h 6"/>
              <a:gd name="T4" fmla="*/ 3 w 5"/>
              <a:gd name="T5" fmla="*/ 6 h 6"/>
              <a:gd name="T6" fmla="*/ 1 w 5"/>
              <a:gd name="T7" fmla="*/ 6 h 6"/>
              <a:gd name="T8" fmla="*/ 3 w 5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6">
                <a:moveTo>
                  <a:pt x="3" y="0"/>
                </a:moveTo>
                <a:cubicBezTo>
                  <a:pt x="4" y="0"/>
                  <a:pt x="4" y="0"/>
                  <a:pt x="5" y="1"/>
                </a:cubicBezTo>
                <a:cubicBezTo>
                  <a:pt x="4" y="2"/>
                  <a:pt x="4" y="4"/>
                  <a:pt x="3" y="6"/>
                </a:cubicBezTo>
                <a:cubicBezTo>
                  <a:pt x="3" y="6"/>
                  <a:pt x="2" y="6"/>
                  <a:pt x="1" y="6"/>
                </a:cubicBezTo>
                <a:cubicBezTo>
                  <a:pt x="0" y="4"/>
                  <a:pt x="1" y="2"/>
                  <a:pt x="3" y="0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6" name="Freeform 4305"/>
          <p:cNvSpPr/>
          <p:nvPr userDrawn="1"/>
        </p:nvSpPr>
        <p:spPr bwMode="auto">
          <a:xfrm>
            <a:off x="4440148" y="2647950"/>
            <a:ext cx="9525" cy="476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1"/>
                  <a:pt x="1" y="2"/>
                  <a:pt x="0" y="2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FEF1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7" name="Freeform 4306"/>
          <p:cNvSpPr/>
          <p:nvPr userDrawn="1"/>
        </p:nvSpPr>
        <p:spPr bwMode="auto">
          <a:xfrm>
            <a:off x="4367123" y="2740025"/>
            <a:ext cx="142875" cy="46038"/>
          </a:xfrm>
          <a:custGeom>
            <a:avLst/>
            <a:gdLst>
              <a:gd name="T0" fmla="*/ 46 w 60"/>
              <a:gd name="T1" fmla="*/ 1 h 19"/>
              <a:gd name="T2" fmla="*/ 60 w 60"/>
              <a:gd name="T3" fmla="*/ 19 h 19"/>
              <a:gd name="T4" fmla="*/ 35 w 60"/>
              <a:gd name="T5" fmla="*/ 9 h 19"/>
              <a:gd name="T6" fmla="*/ 23 w 60"/>
              <a:gd name="T7" fmla="*/ 4 h 19"/>
              <a:gd name="T8" fmla="*/ 2 w 60"/>
              <a:gd name="T9" fmla="*/ 5 h 19"/>
              <a:gd name="T10" fmla="*/ 0 w 60"/>
              <a:gd name="T11" fmla="*/ 3 h 19"/>
              <a:gd name="T12" fmla="*/ 0 w 60"/>
              <a:gd name="T13" fmla="*/ 1 h 19"/>
              <a:gd name="T14" fmla="*/ 27 w 60"/>
              <a:gd name="T15" fmla="*/ 2 h 19"/>
              <a:gd name="T16" fmla="*/ 46 w 60"/>
              <a:gd name="T17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19">
                <a:moveTo>
                  <a:pt x="46" y="1"/>
                </a:moveTo>
                <a:cubicBezTo>
                  <a:pt x="52" y="6"/>
                  <a:pt x="58" y="10"/>
                  <a:pt x="60" y="19"/>
                </a:cubicBezTo>
                <a:cubicBezTo>
                  <a:pt x="50" y="19"/>
                  <a:pt x="42" y="17"/>
                  <a:pt x="35" y="9"/>
                </a:cubicBezTo>
                <a:cubicBezTo>
                  <a:pt x="32" y="5"/>
                  <a:pt x="28" y="3"/>
                  <a:pt x="23" y="4"/>
                </a:cubicBezTo>
                <a:cubicBezTo>
                  <a:pt x="16" y="6"/>
                  <a:pt x="9" y="5"/>
                  <a:pt x="2" y="5"/>
                </a:cubicBezTo>
                <a:cubicBezTo>
                  <a:pt x="1" y="4"/>
                  <a:pt x="1" y="4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9" y="3"/>
                  <a:pt x="18" y="4"/>
                  <a:pt x="27" y="2"/>
                </a:cubicBezTo>
                <a:cubicBezTo>
                  <a:pt x="33" y="0"/>
                  <a:pt x="40" y="1"/>
                  <a:pt x="46" y="1"/>
                </a:cubicBezTo>
                <a:close/>
              </a:path>
            </a:pathLst>
          </a:custGeom>
          <a:solidFill>
            <a:srgbClr val="FDE9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8" name="Freeform 4307"/>
          <p:cNvSpPr/>
          <p:nvPr userDrawn="1"/>
        </p:nvSpPr>
        <p:spPr bwMode="auto">
          <a:xfrm>
            <a:off x="4597311" y="2686050"/>
            <a:ext cx="7938" cy="6350"/>
          </a:xfrm>
          <a:custGeom>
            <a:avLst/>
            <a:gdLst>
              <a:gd name="T0" fmla="*/ 3 w 3"/>
              <a:gd name="T1" fmla="*/ 3 h 3"/>
              <a:gd name="T2" fmla="*/ 0 w 3"/>
              <a:gd name="T3" fmla="*/ 2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3"/>
                  <a:pt x="0" y="2"/>
                </a:cubicBezTo>
                <a:cubicBezTo>
                  <a:pt x="1" y="0"/>
                  <a:pt x="2" y="3"/>
                  <a:pt x="3" y="3"/>
                </a:cubicBezTo>
                <a:close/>
              </a:path>
            </a:pathLst>
          </a:custGeom>
          <a:solidFill>
            <a:srgbClr val="FDE8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59" name="Freeform 4308"/>
          <p:cNvSpPr/>
          <p:nvPr userDrawn="1"/>
        </p:nvSpPr>
        <p:spPr bwMode="auto">
          <a:xfrm>
            <a:off x="4543336" y="2611438"/>
            <a:ext cx="1588" cy="3175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FFF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0" name="Freeform 4309"/>
          <p:cNvSpPr/>
          <p:nvPr userDrawn="1"/>
        </p:nvSpPr>
        <p:spPr bwMode="auto">
          <a:xfrm>
            <a:off x="4476661" y="2628900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2" y="1"/>
                  <a:pt x="1" y="2"/>
                  <a:pt x="0" y="2"/>
                </a:cubicBezTo>
                <a:cubicBezTo>
                  <a:pt x="1" y="2"/>
                  <a:pt x="2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1" name="Freeform 4310"/>
          <p:cNvSpPr/>
          <p:nvPr userDrawn="1"/>
        </p:nvSpPr>
        <p:spPr bwMode="auto">
          <a:xfrm>
            <a:off x="4486186" y="2624138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1" y="2"/>
                  <a:pt x="0" y="2"/>
                </a:cubicBezTo>
                <a:cubicBezTo>
                  <a:pt x="1" y="2"/>
                  <a:pt x="1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2" name="Freeform 4311"/>
          <p:cNvSpPr/>
          <p:nvPr userDrawn="1"/>
        </p:nvSpPr>
        <p:spPr bwMode="auto">
          <a:xfrm>
            <a:off x="4495711" y="2619375"/>
            <a:ext cx="4763" cy="4763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2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1" y="1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3" name="Freeform 4312"/>
          <p:cNvSpPr/>
          <p:nvPr userDrawn="1"/>
        </p:nvSpPr>
        <p:spPr bwMode="auto">
          <a:xfrm>
            <a:off x="4505236" y="2616200"/>
            <a:ext cx="4763" cy="3175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FC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4" name="Freeform 4313"/>
          <p:cNvSpPr/>
          <p:nvPr userDrawn="1"/>
        </p:nvSpPr>
        <p:spPr bwMode="auto">
          <a:xfrm>
            <a:off x="4525873" y="2747963"/>
            <a:ext cx="4763" cy="158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0" y="0"/>
                  <a:pt x="2" y="1"/>
                  <a:pt x="2" y="0"/>
                </a:cubicBezTo>
                <a:close/>
              </a:path>
            </a:pathLst>
          </a:custGeom>
          <a:solidFill>
            <a:srgbClr val="FDE8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5" name="Freeform 4314"/>
          <p:cNvSpPr/>
          <p:nvPr userDrawn="1"/>
        </p:nvSpPr>
        <p:spPr bwMode="auto">
          <a:xfrm>
            <a:off x="4206786" y="4352925"/>
            <a:ext cx="52388" cy="42863"/>
          </a:xfrm>
          <a:custGeom>
            <a:avLst/>
            <a:gdLst>
              <a:gd name="T0" fmla="*/ 0 w 22"/>
              <a:gd name="T1" fmla="*/ 16 h 18"/>
              <a:gd name="T2" fmla="*/ 2 w 22"/>
              <a:gd name="T3" fmla="*/ 4 h 18"/>
              <a:gd name="T4" fmla="*/ 14 w 22"/>
              <a:gd name="T5" fmla="*/ 0 h 18"/>
              <a:gd name="T6" fmla="*/ 20 w 22"/>
              <a:gd name="T7" fmla="*/ 2 h 18"/>
              <a:gd name="T8" fmla="*/ 20 w 22"/>
              <a:gd name="T9" fmla="*/ 9 h 18"/>
              <a:gd name="T10" fmla="*/ 0 w 22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18">
                <a:moveTo>
                  <a:pt x="0" y="16"/>
                </a:moveTo>
                <a:cubicBezTo>
                  <a:pt x="1" y="12"/>
                  <a:pt x="1" y="8"/>
                  <a:pt x="2" y="4"/>
                </a:cubicBezTo>
                <a:cubicBezTo>
                  <a:pt x="6" y="3"/>
                  <a:pt x="10" y="1"/>
                  <a:pt x="14" y="0"/>
                </a:cubicBezTo>
                <a:cubicBezTo>
                  <a:pt x="16" y="0"/>
                  <a:pt x="18" y="0"/>
                  <a:pt x="20" y="2"/>
                </a:cubicBezTo>
                <a:cubicBezTo>
                  <a:pt x="22" y="4"/>
                  <a:pt x="21" y="6"/>
                  <a:pt x="20" y="9"/>
                </a:cubicBezTo>
                <a:cubicBezTo>
                  <a:pt x="17" y="16"/>
                  <a:pt x="9" y="18"/>
                  <a:pt x="0" y="16"/>
                </a:cubicBezTo>
                <a:close/>
              </a:path>
            </a:pathLst>
          </a:custGeom>
          <a:solidFill>
            <a:srgbClr val="D88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6" name="Freeform 4315"/>
          <p:cNvSpPr/>
          <p:nvPr userDrawn="1"/>
        </p:nvSpPr>
        <p:spPr bwMode="auto">
          <a:xfrm>
            <a:off x="4157573" y="4435475"/>
            <a:ext cx="42863" cy="36513"/>
          </a:xfrm>
          <a:custGeom>
            <a:avLst/>
            <a:gdLst>
              <a:gd name="T0" fmla="*/ 15 w 18"/>
              <a:gd name="T1" fmla="*/ 11 h 15"/>
              <a:gd name="T2" fmla="*/ 0 w 18"/>
              <a:gd name="T3" fmla="*/ 15 h 15"/>
              <a:gd name="T4" fmla="*/ 0 w 18"/>
              <a:gd name="T5" fmla="*/ 5 h 15"/>
              <a:gd name="T6" fmla="*/ 7 w 18"/>
              <a:gd name="T7" fmla="*/ 7 h 15"/>
              <a:gd name="T8" fmla="*/ 11 w 18"/>
              <a:gd name="T9" fmla="*/ 5 h 15"/>
              <a:gd name="T10" fmla="*/ 17 w 18"/>
              <a:gd name="T11" fmla="*/ 0 h 15"/>
              <a:gd name="T12" fmla="*/ 15 w 18"/>
              <a:gd name="T13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15" y="11"/>
                </a:moveTo>
                <a:cubicBezTo>
                  <a:pt x="10" y="11"/>
                  <a:pt x="4" y="11"/>
                  <a:pt x="0" y="15"/>
                </a:cubicBezTo>
                <a:cubicBezTo>
                  <a:pt x="0" y="12"/>
                  <a:pt x="0" y="9"/>
                  <a:pt x="0" y="5"/>
                </a:cubicBezTo>
                <a:cubicBezTo>
                  <a:pt x="2" y="6"/>
                  <a:pt x="5" y="7"/>
                  <a:pt x="7" y="7"/>
                </a:cubicBezTo>
                <a:cubicBezTo>
                  <a:pt x="10" y="9"/>
                  <a:pt x="11" y="7"/>
                  <a:pt x="11" y="5"/>
                </a:cubicBezTo>
                <a:cubicBezTo>
                  <a:pt x="13" y="3"/>
                  <a:pt x="15" y="1"/>
                  <a:pt x="17" y="0"/>
                </a:cubicBezTo>
                <a:cubicBezTo>
                  <a:pt x="18" y="4"/>
                  <a:pt x="16" y="7"/>
                  <a:pt x="15" y="11"/>
                </a:cubicBezTo>
                <a:close/>
              </a:path>
            </a:pathLst>
          </a:custGeom>
          <a:solidFill>
            <a:srgbClr val="D38D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7" name="Freeform 4316"/>
          <p:cNvSpPr/>
          <p:nvPr userDrawn="1"/>
        </p:nvSpPr>
        <p:spPr bwMode="auto">
          <a:xfrm>
            <a:off x="4105186" y="4376738"/>
            <a:ext cx="33338" cy="68263"/>
          </a:xfrm>
          <a:custGeom>
            <a:avLst/>
            <a:gdLst>
              <a:gd name="T0" fmla="*/ 6 w 14"/>
              <a:gd name="T1" fmla="*/ 29 h 29"/>
              <a:gd name="T2" fmla="*/ 3 w 14"/>
              <a:gd name="T3" fmla="*/ 6 h 29"/>
              <a:gd name="T4" fmla="*/ 14 w 14"/>
              <a:gd name="T5" fmla="*/ 2 h 29"/>
              <a:gd name="T6" fmla="*/ 5 w 14"/>
              <a:gd name="T7" fmla="*/ 20 h 29"/>
              <a:gd name="T8" fmla="*/ 6 w 14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9">
                <a:moveTo>
                  <a:pt x="6" y="29"/>
                </a:moveTo>
                <a:cubicBezTo>
                  <a:pt x="0" y="22"/>
                  <a:pt x="2" y="14"/>
                  <a:pt x="3" y="6"/>
                </a:cubicBezTo>
                <a:cubicBezTo>
                  <a:pt x="4" y="0"/>
                  <a:pt x="10" y="1"/>
                  <a:pt x="14" y="2"/>
                </a:cubicBezTo>
                <a:cubicBezTo>
                  <a:pt x="5" y="6"/>
                  <a:pt x="3" y="9"/>
                  <a:pt x="5" y="20"/>
                </a:cubicBezTo>
                <a:cubicBezTo>
                  <a:pt x="5" y="23"/>
                  <a:pt x="6" y="26"/>
                  <a:pt x="6" y="29"/>
                </a:cubicBezTo>
                <a:close/>
              </a:path>
            </a:pathLst>
          </a:custGeom>
          <a:solidFill>
            <a:srgbClr val="E9AA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8" name="Freeform 4317"/>
          <p:cNvSpPr/>
          <p:nvPr userDrawn="1"/>
        </p:nvSpPr>
        <p:spPr bwMode="auto">
          <a:xfrm>
            <a:off x="4157573" y="4402138"/>
            <a:ext cx="9525" cy="476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2"/>
                  <a:pt x="1" y="2"/>
                  <a:pt x="0" y="2"/>
                </a:cubicBezTo>
                <a:cubicBezTo>
                  <a:pt x="1" y="1"/>
                  <a:pt x="2" y="0"/>
                  <a:pt x="4" y="0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69" name="Freeform 4318"/>
          <p:cNvSpPr/>
          <p:nvPr userDrawn="1"/>
        </p:nvSpPr>
        <p:spPr bwMode="auto">
          <a:xfrm>
            <a:off x="4152811" y="4443413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1" y="2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D38D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0" name="Freeform 4319"/>
          <p:cNvSpPr/>
          <p:nvPr userDrawn="1"/>
        </p:nvSpPr>
        <p:spPr bwMode="auto">
          <a:xfrm>
            <a:off x="4157573" y="4367213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1" name="Freeform 4320"/>
          <p:cNvSpPr/>
          <p:nvPr userDrawn="1"/>
        </p:nvSpPr>
        <p:spPr bwMode="auto">
          <a:xfrm>
            <a:off x="4138523" y="4316413"/>
            <a:ext cx="9525" cy="7938"/>
          </a:xfrm>
          <a:custGeom>
            <a:avLst/>
            <a:gdLst>
              <a:gd name="T0" fmla="*/ 0 w 4"/>
              <a:gd name="T1" fmla="*/ 3 h 3"/>
              <a:gd name="T2" fmla="*/ 4 w 4"/>
              <a:gd name="T3" fmla="*/ 0 h 3"/>
              <a:gd name="T4" fmla="*/ 0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0" y="1"/>
                  <a:pt x="2" y="0"/>
                  <a:pt x="4" y="0"/>
                </a:cubicBezTo>
                <a:cubicBezTo>
                  <a:pt x="3" y="1"/>
                  <a:pt x="2" y="3"/>
                  <a:pt x="0" y="3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2" name="Freeform 4321"/>
          <p:cNvSpPr/>
          <p:nvPr userDrawn="1"/>
        </p:nvSpPr>
        <p:spPr bwMode="auto">
          <a:xfrm>
            <a:off x="4148048" y="4311650"/>
            <a:ext cx="9525" cy="4763"/>
          </a:xfrm>
          <a:custGeom>
            <a:avLst/>
            <a:gdLst>
              <a:gd name="T0" fmla="*/ 0 w 4"/>
              <a:gd name="T1" fmla="*/ 2 h 2"/>
              <a:gd name="T2" fmla="*/ 4 w 4"/>
              <a:gd name="T3" fmla="*/ 2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1" y="0"/>
                  <a:pt x="2" y="0"/>
                  <a:pt x="4" y="2"/>
                </a:cubicBezTo>
                <a:cubicBezTo>
                  <a:pt x="2" y="2"/>
                  <a:pt x="1" y="2"/>
                  <a:pt x="0" y="2"/>
                </a:cubicBezTo>
                <a:close/>
              </a:path>
            </a:pathLst>
          </a:custGeom>
          <a:solidFill>
            <a:srgbClr val="E09B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3" name="Freeform 4322"/>
          <p:cNvSpPr/>
          <p:nvPr userDrawn="1"/>
        </p:nvSpPr>
        <p:spPr bwMode="auto">
          <a:xfrm>
            <a:off x="4157573" y="4414838"/>
            <a:ext cx="23813" cy="23813"/>
          </a:xfrm>
          <a:custGeom>
            <a:avLst/>
            <a:gdLst>
              <a:gd name="T0" fmla="*/ 6 w 10"/>
              <a:gd name="T1" fmla="*/ 0 h 10"/>
              <a:gd name="T2" fmla="*/ 10 w 10"/>
              <a:gd name="T3" fmla="*/ 4 h 10"/>
              <a:gd name="T4" fmla="*/ 4 w 10"/>
              <a:gd name="T5" fmla="*/ 10 h 10"/>
              <a:gd name="T6" fmla="*/ 1 w 10"/>
              <a:gd name="T7" fmla="*/ 7 h 10"/>
              <a:gd name="T8" fmla="*/ 6 w 1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6" y="0"/>
                </a:moveTo>
                <a:cubicBezTo>
                  <a:pt x="8" y="1"/>
                  <a:pt x="10" y="2"/>
                  <a:pt x="10" y="4"/>
                </a:cubicBezTo>
                <a:cubicBezTo>
                  <a:pt x="10" y="7"/>
                  <a:pt x="7" y="10"/>
                  <a:pt x="4" y="10"/>
                </a:cubicBezTo>
                <a:cubicBezTo>
                  <a:pt x="2" y="10"/>
                  <a:pt x="1" y="9"/>
                  <a:pt x="1" y="7"/>
                </a:cubicBezTo>
                <a:cubicBezTo>
                  <a:pt x="0" y="4"/>
                  <a:pt x="3" y="0"/>
                  <a:pt x="6" y="0"/>
                </a:cubicBezTo>
                <a:close/>
              </a:path>
            </a:pathLst>
          </a:custGeom>
          <a:solidFill>
            <a:srgbClr val="DF7B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4" name="Freeform 4323"/>
          <p:cNvSpPr/>
          <p:nvPr userDrawn="1"/>
        </p:nvSpPr>
        <p:spPr bwMode="auto">
          <a:xfrm>
            <a:off x="4173448" y="4448175"/>
            <a:ext cx="14288" cy="9525"/>
          </a:xfrm>
          <a:custGeom>
            <a:avLst/>
            <a:gdLst>
              <a:gd name="T0" fmla="*/ 4 w 6"/>
              <a:gd name="T1" fmla="*/ 0 h 4"/>
              <a:gd name="T2" fmla="*/ 4 w 6"/>
              <a:gd name="T3" fmla="*/ 3 h 4"/>
              <a:gd name="T4" fmla="*/ 0 w 6"/>
              <a:gd name="T5" fmla="*/ 2 h 4"/>
              <a:gd name="T6" fmla="*/ 4 w 6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5" y="1"/>
                  <a:pt x="6" y="2"/>
                  <a:pt x="4" y="3"/>
                </a:cubicBezTo>
                <a:cubicBezTo>
                  <a:pt x="3" y="4"/>
                  <a:pt x="2" y="3"/>
                  <a:pt x="0" y="2"/>
                </a:cubicBezTo>
                <a:cubicBezTo>
                  <a:pt x="2" y="2"/>
                  <a:pt x="3" y="1"/>
                  <a:pt x="4" y="0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5" name="Freeform 4324"/>
          <p:cNvSpPr/>
          <p:nvPr userDrawn="1"/>
        </p:nvSpPr>
        <p:spPr bwMode="auto">
          <a:xfrm>
            <a:off x="4119473" y="4502150"/>
            <a:ext cx="68263" cy="50800"/>
          </a:xfrm>
          <a:custGeom>
            <a:avLst/>
            <a:gdLst>
              <a:gd name="T0" fmla="*/ 0 w 29"/>
              <a:gd name="T1" fmla="*/ 6 h 21"/>
              <a:gd name="T2" fmla="*/ 10 w 29"/>
              <a:gd name="T3" fmla="*/ 0 h 21"/>
              <a:gd name="T4" fmla="*/ 18 w 29"/>
              <a:gd name="T5" fmla="*/ 6 h 21"/>
              <a:gd name="T6" fmla="*/ 29 w 29"/>
              <a:gd name="T7" fmla="*/ 4 h 21"/>
              <a:gd name="T8" fmla="*/ 27 w 29"/>
              <a:gd name="T9" fmla="*/ 18 h 21"/>
              <a:gd name="T10" fmla="*/ 15 w 29"/>
              <a:gd name="T11" fmla="*/ 15 h 21"/>
              <a:gd name="T12" fmla="*/ 11 w 29"/>
              <a:gd name="T13" fmla="*/ 15 h 21"/>
              <a:gd name="T14" fmla="*/ 7 w 29"/>
              <a:gd name="T15" fmla="*/ 15 h 21"/>
              <a:gd name="T16" fmla="*/ 5 w 29"/>
              <a:gd name="T17" fmla="*/ 14 h 21"/>
              <a:gd name="T18" fmla="*/ 0 w 29"/>
              <a:gd name="T19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21">
                <a:moveTo>
                  <a:pt x="0" y="6"/>
                </a:moveTo>
                <a:cubicBezTo>
                  <a:pt x="3" y="4"/>
                  <a:pt x="7" y="2"/>
                  <a:pt x="10" y="0"/>
                </a:cubicBezTo>
                <a:cubicBezTo>
                  <a:pt x="11" y="5"/>
                  <a:pt x="14" y="6"/>
                  <a:pt x="18" y="6"/>
                </a:cubicBezTo>
                <a:cubicBezTo>
                  <a:pt x="22" y="7"/>
                  <a:pt x="26" y="6"/>
                  <a:pt x="29" y="4"/>
                </a:cubicBezTo>
                <a:cubicBezTo>
                  <a:pt x="28" y="9"/>
                  <a:pt x="28" y="13"/>
                  <a:pt x="27" y="18"/>
                </a:cubicBezTo>
                <a:cubicBezTo>
                  <a:pt x="22" y="21"/>
                  <a:pt x="19" y="16"/>
                  <a:pt x="15" y="15"/>
                </a:cubicBezTo>
                <a:cubicBezTo>
                  <a:pt x="14" y="15"/>
                  <a:pt x="12" y="15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5" y="15"/>
                  <a:pt x="5" y="14"/>
                </a:cubicBezTo>
                <a:cubicBezTo>
                  <a:pt x="4" y="11"/>
                  <a:pt x="1" y="9"/>
                  <a:pt x="0" y="6"/>
                </a:cubicBezTo>
                <a:close/>
              </a:path>
            </a:pathLst>
          </a:custGeom>
          <a:solidFill>
            <a:srgbClr val="E1A0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6" name="Freeform 4325"/>
          <p:cNvSpPr/>
          <p:nvPr userDrawn="1"/>
        </p:nvSpPr>
        <p:spPr bwMode="auto">
          <a:xfrm>
            <a:off x="4106773" y="4529138"/>
            <a:ext cx="76200" cy="58738"/>
          </a:xfrm>
          <a:custGeom>
            <a:avLst/>
            <a:gdLst>
              <a:gd name="T0" fmla="*/ 11 w 32"/>
              <a:gd name="T1" fmla="*/ 3 h 25"/>
              <a:gd name="T2" fmla="*/ 15 w 32"/>
              <a:gd name="T3" fmla="*/ 1 h 25"/>
              <a:gd name="T4" fmla="*/ 21 w 32"/>
              <a:gd name="T5" fmla="*/ 1 h 25"/>
              <a:gd name="T6" fmla="*/ 32 w 32"/>
              <a:gd name="T7" fmla="*/ 7 h 25"/>
              <a:gd name="T8" fmla="*/ 32 w 32"/>
              <a:gd name="T9" fmla="*/ 9 h 25"/>
              <a:gd name="T10" fmla="*/ 26 w 32"/>
              <a:gd name="T11" fmla="*/ 17 h 25"/>
              <a:gd name="T12" fmla="*/ 17 w 32"/>
              <a:gd name="T13" fmla="*/ 20 h 25"/>
              <a:gd name="T14" fmla="*/ 2 w 32"/>
              <a:gd name="T15" fmla="*/ 17 h 25"/>
              <a:gd name="T16" fmla="*/ 11 w 32"/>
              <a:gd name="T1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25">
                <a:moveTo>
                  <a:pt x="11" y="3"/>
                </a:moveTo>
                <a:cubicBezTo>
                  <a:pt x="12" y="2"/>
                  <a:pt x="13" y="2"/>
                  <a:pt x="15" y="1"/>
                </a:cubicBezTo>
                <a:cubicBezTo>
                  <a:pt x="17" y="0"/>
                  <a:pt x="19" y="0"/>
                  <a:pt x="21" y="1"/>
                </a:cubicBezTo>
                <a:cubicBezTo>
                  <a:pt x="25" y="2"/>
                  <a:pt x="28" y="5"/>
                  <a:pt x="32" y="7"/>
                </a:cubicBezTo>
                <a:cubicBezTo>
                  <a:pt x="32" y="8"/>
                  <a:pt x="32" y="8"/>
                  <a:pt x="32" y="9"/>
                </a:cubicBezTo>
                <a:cubicBezTo>
                  <a:pt x="32" y="13"/>
                  <a:pt x="31" y="16"/>
                  <a:pt x="26" y="17"/>
                </a:cubicBezTo>
                <a:cubicBezTo>
                  <a:pt x="23" y="18"/>
                  <a:pt x="20" y="19"/>
                  <a:pt x="17" y="20"/>
                </a:cubicBezTo>
                <a:cubicBezTo>
                  <a:pt x="12" y="21"/>
                  <a:pt x="5" y="25"/>
                  <a:pt x="2" y="17"/>
                </a:cubicBezTo>
                <a:cubicBezTo>
                  <a:pt x="0" y="11"/>
                  <a:pt x="5" y="6"/>
                  <a:pt x="11" y="3"/>
                </a:cubicBezTo>
                <a:close/>
              </a:path>
            </a:pathLst>
          </a:custGeom>
          <a:solidFill>
            <a:srgbClr val="B76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7" name="Freeform 4326"/>
          <p:cNvSpPr/>
          <p:nvPr userDrawn="1"/>
        </p:nvSpPr>
        <p:spPr bwMode="auto">
          <a:xfrm>
            <a:off x="4157573" y="4595813"/>
            <a:ext cx="4763" cy="9525"/>
          </a:xfrm>
          <a:custGeom>
            <a:avLst/>
            <a:gdLst>
              <a:gd name="T0" fmla="*/ 0 w 2"/>
              <a:gd name="T1" fmla="*/ 4 h 4"/>
              <a:gd name="T2" fmla="*/ 2 w 2"/>
              <a:gd name="T3" fmla="*/ 0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2"/>
                  <a:pt x="1" y="1"/>
                  <a:pt x="2" y="0"/>
                </a:cubicBezTo>
                <a:cubicBezTo>
                  <a:pt x="2" y="2"/>
                  <a:pt x="1" y="3"/>
                  <a:pt x="0" y="4"/>
                </a:cubicBezTo>
                <a:close/>
              </a:path>
            </a:pathLst>
          </a:custGeom>
          <a:solidFill>
            <a:srgbClr val="DF9C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8" name="Freeform 4327"/>
          <p:cNvSpPr/>
          <p:nvPr userDrawn="1"/>
        </p:nvSpPr>
        <p:spPr bwMode="auto">
          <a:xfrm>
            <a:off x="4068673" y="4519613"/>
            <a:ext cx="79375" cy="90488"/>
          </a:xfrm>
          <a:custGeom>
            <a:avLst/>
            <a:gdLst>
              <a:gd name="T0" fmla="*/ 27 w 33"/>
              <a:gd name="T1" fmla="*/ 7 h 38"/>
              <a:gd name="T2" fmla="*/ 22 w 33"/>
              <a:gd name="T3" fmla="*/ 17 h 38"/>
              <a:gd name="T4" fmla="*/ 25 w 33"/>
              <a:gd name="T5" fmla="*/ 24 h 38"/>
              <a:gd name="T6" fmla="*/ 33 w 33"/>
              <a:gd name="T7" fmla="*/ 24 h 38"/>
              <a:gd name="T8" fmla="*/ 33 w 33"/>
              <a:gd name="T9" fmla="*/ 26 h 38"/>
              <a:gd name="T10" fmla="*/ 19 w 33"/>
              <a:gd name="T11" fmla="*/ 38 h 38"/>
              <a:gd name="T12" fmla="*/ 12 w 33"/>
              <a:gd name="T13" fmla="*/ 32 h 38"/>
              <a:gd name="T14" fmla="*/ 2 w 33"/>
              <a:gd name="T15" fmla="*/ 31 h 38"/>
              <a:gd name="T16" fmla="*/ 3 w 33"/>
              <a:gd name="T17" fmla="*/ 21 h 38"/>
              <a:gd name="T18" fmla="*/ 7 w 33"/>
              <a:gd name="T19" fmla="*/ 10 h 38"/>
              <a:gd name="T20" fmla="*/ 27 w 33"/>
              <a:gd name="T21" fmla="*/ 6 h 38"/>
              <a:gd name="T22" fmla="*/ 27 w 33"/>
              <a:gd name="T23" fmla="*/ 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38">
                <a:moveTo>
                  <a:pt x="27" y="7"/>
                </a:moveTo>
                <a:cubicBezTo>
                  <a:pt x="26" y="11"/>
                  <a:pt x="25" y="14"/>
                  <a:pt x="22" y="17"/>
                </a:cubicBezTo>
                <a:cubicBezTo>
                  <a:pt x="19" y="21"/>
                  <a:pt x="20" y="23"/>
                  <a:pt x="25" y="24"/>
                </a:cubicBezTo>
                <a:cubicBezTo>
                  <a:pt x="28" y="24"/>
                  <a:pt x="30" y="24"/>
                  <a:pt x="33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22" y="27"/>
                  <a:pt x="22" y="27"/>
                  <a:pt x="19" y="38"/>
                </a:cubicBezTo>
                <a:cubicBezTo>
                  <a:pt x="17" y="35"/>
                  <a:pt x="16" y="32"/>
                  <a:pt x="12" y="32"/>
                </a:cubicBezTo>
                <a:cubicBezTo>
                  <a:pt x="8" y="33"/>
                  <a:pt x="4" y="34"/>
                  <a:pt x="2" y="31"/>
                </a:cubicBezTo>
                <a:cubicBezTo>
                  <a:pt x="0" y="28"/>
                  <a:pt x="1" y="24"/>
                  <a:pt x="3" y="21"/>
                </a:cubicBezTo>
                <a:cubicBezTo>
                  <a:pt x="5" y="18"/>
                  <a:pt x="8" y="14"/>
                  <a:pt x="7" y="10"/>
                </a:cubicBezTo>
                <a:cubicBezTo>
                  <a:pt x="11" y="1"/>
                  <a:pt x="19" y="0"/>
                  <a:pt x="27" y="6"/>
                </a:cubicBezTo>
                <a:lnTo>
                  <a:pt x="27" y="7"/>
                </a:lnTo>
                <a:close/>
              </a:path>
            </a:pathLst>
          </a:custGeom>
          <a:solidFill>
            <a:srgbClr val="E384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79" name="Freeform 4328"/>
          <p:cNvSpPr/>
          <p:nvPr userDrawn="1"/>
        </p:nvSpPr>
        <p:spPr bwMode="auto">
          <a:xfrm>
            <a:off x="4048036" y="4540250"/>
            <a:ext cx="53975" cy="80963"/>
          </a:xfrm>
          <a:custGeom>
            <a:avLst/>
            <a:gdLst>
              <a:gd name="T0" fmla="*/ 17 w 23"/>
              <a:gd name="T1" fmla="*/ 4 h 34"/>
              <a:gd name="T2" fmla="*/ 23 w 23"/>
              <a:gd name="T3" fmla="*/ 0 h 34"/>
              <a:gd name="T4" fmla="*/ 13 w 23"/>
              <a:gd name="T5" fmla="*/ 21 h 34"/>
              <a:gd name="T6" fmla="*/ 21 w 23"/>
              <a:gd name="T7" fmla="*/ 23 h 34"/>
              <a:gd name="T8" fmla="*/ 2 w 23"/>
              <a:gd name="T9" fmla="*/ 34 h 34"/>
              <a:gd name="T10" fmla="*/ 0 w 23"/>
              <a:gd name="T11" fmla="*/ 31 h 34"/>
              <a:gd name="T12" fmla="*/ 0 w 23"/>
              <a:gd name="T13" fmla="*/ 29 h 34"/>
              <a:gd name="T14" fmla="*/ 0 w 23"/>
              <a:gd name="T15" fmla="*/ 23 h 34"/>
              <a:gd name="T16" fmla="*/ 13 w 23"/>
              <a:gd name="T17" fmla="*/ 3 h 34"/>
              <a:gd name="T18" fmla="*/ 16 w 23"/>
              <a:gd name="T19" fmla="*/ 3 h 34"/>
              <a:gd name="T20" fmla="*/ 17 w 23"/>
              <a:gd name="T21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4">
                <a:moveTo>
                  <a:pt x="17" y="4"/>
                </a:moveTo>
                <a:cubicBezTo>
                  <a:pt x="18" y="3"/>
                  <a:pt x="20" y="2"/>
                  <a:pt x="23" y="0"/>
                </a:cubicBezTo>
                <a:cubicBezTo>
                  <a:pt x="18" y="8"/>
                  <a:pt x="15" y="14"/>
                  <a:pt x="13" y="21"/>
                </a:cubicBezTo>
                <a:cubicBezTo>
                  <a:pt x="15" y="24"/>
                  <a:pt x="18" y="22"/>
                  <a:pt x="21" y="23"/>
                </a:cubicBezTo>
                <a:cubicBezTo>
                  <a:pt x="13" y="24"/>
                  <a:pt x="7" y="29"/>
                  <a:pt x="2" y="34"/>
                </a:cubicBezTo>
                <a:cubicBezTo>
                  <a:pt x="0" y="34"/>
                  <a:pt x="0" y="33"/>
                  <a:pt x="0" y="31"/>
                </a:cubicBezTo>
                <a:cubicBezTo>
                  <a:pt x="0" y="31"/>
                  <a:pt x="0" y="30"/>
                  <a:pt x="0" y="29"/>
                </a:cubicBezTo>
                <a:cubicBezTo>
                  <a:pt x="1" y="27"/>
                  <a:pt x="0" y="25"/>
                  <a:pt x="0" y="23"/>
                </a:cubicBezTo>
                <a:cubicBezTo>
                  <a:pt x="0" y="14"/>
                  <a:pt x="2" y="6"/>
                  <a:pt x="13" y="3"/>
                </a:cubicBezTo>
                <a:cubicBezTo>
                  <a:pt x="14" y="3"/>
                  <a:pt x="15" y="3"/>
                  <a:pt x="16" y="3"/>
                </a:cubicBezTo>
                <a:cubicBezTo>
                  <a:pt x="16" y="3"/>
                  <a:pt x="16" y="4"/>
                  <a:pt x="17" y="4"/>
                </a:cubicBezTo>
                <a:close/>
              </a:path>
            </a:pathLst>
          </a:custGeom>
          <a:solidFill>
            <a:srgbClr val="BD6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0" name="Freeform 4329"/>
          <p:cNvSpPr/>
          <p:nvPr userDrawn="1"/>
        </p:nvSpPr>
        <p:spPr bwMode="auto">
          <a:xfrm>
            <a:off x="4019461" y="4621213"/>
            <a:ext cx="28575" cy="65088"/>
          </a:xfrm>
          <a:custGeom>
            <a:avLst/>
            <a:gdLst>
              <a:gd name="T0" fmla="*/ 0 w 12"/>
              <a:gd name="T1" fmla="*/ 18 h 27"/>
              <a:gd name="T2" fmla="*/ 9 w 12"/>
              <a:gd name="T3" fmla="*/ 0 h 27"/>
              <a:gd name="T4" fmla="*/ 11 w 12"/>
              <a:gd name="T5" fmla="*/ 1 h 27"/>
              <a:gd name="T6" fmla="*/ 12 w 12"/>
              <a:gd name="T7" fmla="*/ 2 h 27"/>
              <a:gd name="T8" fmla="*/ 6 w 12"/>
              <a:gd name="T9" fmla="*/ 23 h 27"/>
              <a:gd name="T10" fmla="*/ 2 w 12"/>
              <a:gd name="T11" fmla="*/ 23 h 27"/>
              <a:gd name="T12" fmla="*/ 0 w 12"/>
              <a:gd name="T13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7">
                <a:moveTo>
                  <a:pt x="0" y="18"/>
                </a:moveTo>
                <a:cubicBezTo>
                  <a:pt x="3" y="12"/>
                  <a:pt x="7" y="6"/>
                  <a:pt x="9" y="0"/>
                </a:cubicBezTo>
                <a:cubicBezTo>
                  <a:pt x="10" y="0"/>
                  <a:pt x="11" y="1"/>
                  <a:pt x="11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9"/>
                  <a:pt x="6" y="16"/>
                  <a:pt x="6" y="23"/>
                </a:cubicBezTo>
                <a:cubicBezTo>
                  <a:pt x="4" y="25"/>
                  <a:pt x="2" y="27"/>
                  <a:pt x="2" y="23"/>
                </a:cubicBezTo>
                <a:cubicBezTo>
                  <a:pt x="1" y="21"/>
                  <a:pt x="0" y="19"/>
                  <a:pt x="0" y="18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1" name="Freeform 4330"/>
          <p:cNvSpPr/>
          <p:nvPr userDrawn="1"/>
        </p:nvSpPr>
        <p:spPr bwMode="auto">
          <a:xfrm>
            <a:off x="4040098" y="4614863"/>
            <a:ext cx="12700" cy="11113"/>
          </a:xfrm>
          <a:custGeom>
            <a:avLst/>
            <a:gdLst>
              <a:gd name="T0" fmla="*/ 5 w 5"/>
              <a:gd name="T1" fmla="*/ 0 h 5"/>
              <a:gd name="T2" fmla="*/ 5 w 5"/>
              <a:gd name="T3" fmla="*/ 3 h 5"/>
              <a:gd name="T4" fmla="*/ 3 w 5"/>
              <a:gd name="T5" fmla="*/ 5 h 5"/>
              <a:gd name="T6" fmla="*/ 2 w 5"/>
              <a:gd name="T7" fmla="*/ 5 h 5"/>
              <a:gd name="T8" fmla="*/ 5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5" y="1"/>
                  <a:pt x="5" y="2"/>
                  <a:pt x="5" y="3"/>
                </a:cubicBezTo>
                <a:cubicBezTo>
                  <a:pt x="4" y="4"/>
                  <a:pt x="3" y="5"/>
                  <a:pt x="3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3"/>
                  <a:pt x="0" y="0"/>
                  <a:pt x="5" y="0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2" name="Freeform 4331"/>
          <p:cNvSpPr/>
          <p:nvPr userDrawn="1"/>
        </p:nvSpPr>
        <p:spPr bwMode="auto">
          <a:xfrm>
            <a:off x="3878173" y="4349750"/>
            <a:ext cx="26988" cy="22225"/>
          </a:xfrm>
          <a:custGeom>
            <a:avLst/>
            <a:gdLst>
              <a:gd name="T0" fmla="*/ 11 w 11"/>
              <a:gd name="T1" fmla="*/ 4 h 9"/>
              <a:gd name="T2" fmla="*/ 3 w 11"/>
              <a:gd name="T3" fmla="*/ 8 h 9"/>
              <a:gd name="T4" fmla="*/ 1 w 11"/>
              <a:gd name="T5" fmla="*/ 6 h 9"/>
              <a:gd name="T6" fmla="*/ 7 w 11"/>
              <a:gd name="T7" fmla="*/ 0 h 9"/>
              <a:gd name="T8" fmla="*/ 11 w 11"/>
              <a:gd name="T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">
                <a:moveTo>
                  <a:pt x="11" y="4"/>
                </a:moveTo>
                <a:cubicBezTo>
                  <a:pt x="10" y="8"/>
                  <a:pt x="7" y="8"/>
                  <a:pt x="3" y="8"/>
                </a:cubicBezTo>
                <a:cubicBezTo>
                  <a:pt x="2" y="9"/>
                  <a:pt x="0" y="8"/>
                  <a:pt x="1" y="6"/>
                </a:cubicBezTo>
                <a:cubicBezTo>
                  <a:pt x="2" y="2"/>
                  <a:pt x="4" y="0"/>
                  <a:pt x="7" y="0"/>
                </a:cubicBezTo>
                <a:cubicBezTo>
                  <a:pt x="10" y="0"/>
                  <a:pt x="11" y="2"/>
                  <a:pt x="11" y="4"/>
                </a:cubicBezTo>
                <a:close/>
              </a:path>
            </a:pathLst>
          </a:custGeom>
          <a:solidFill>
            <a:srgbClr val="CD7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3" name="Freeform 4332"/>
          <p:cNvSpPr/>
          <p:nvPr userDrawn="1"/>
        </p:nvSpPr>
        <p:spPr bwMode="auto">
          <a:xfrm>
            <a:off x="3963898" y="4443413"/>
            <a:ext cx="50800" cy="42863"/>
          </a:xfrm>
          <a:custGeom>
            <a:avLst/>
            <a:gdLst>
              <a:gd name="T0" fmla="*/ 21 w 21"/>
              <a:gd name="T1" fmla="*/ 12 h 18"/>
              <a:gd name="T2" fmla="*/ 12 w 21"/>
              <a:gd name="T3" fmla="*/ 18 h 18"/>
              <a:gd name="T4" fmla="*/ 10 w 21"/>
              <a:gd name="T5" fmla="*/ 17 h 18"/>
              <a:gd name="T6" fmla="*/ 8 w 21"/>
              <a:gd name="T7" fmla="*/ 2 h 18"/>
              <a:gd name="T8" fmla="*/ 21 w 21"/>
              <a:gd name="T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8">
                <a:moveTo>
                  <a:pt x="21" y="12"/>
                </a:moveTo>
                <a:cubicBezTo>
                  <a:pt x="19" y="15"/>
                  <a:pt x="16" y="18"/>
                  <a:pt x="12" y="18"/>
                </a:cubicBezTo>
                <a:cubicBezTo>
                  <a:pt x="11" y="18"/>
                  <a:pt x="11" y="18"/>
                  <a:pt x="10" y="17"/>
                </a:cubicBezTo>
                <a:cubicBezTo>
                  <a:pt x="0" y="12"/>
                  <a:pt x="0" y="10"/>
                  <a:pt x="8" y="2"/>
                </a:cubicBezTo>
                <a:cubicBezTo>
                  <a:pt x="18" y="0"/>
                  <a:pt x="20" y="2"/>
                  <a:pt x="21" y="12"/>
                </a:cubicBezTo>
                <a:close/>
              </a:path>
            </a:pathLst>
          </a:custGeom>
          <a:solidFill>
            <a:srgbClr val="9E53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4" name="Freeform 4333"/>
          <p:cNvSpPr/>
          <p:nvPr userDrawn="1"/>
        </p:nvSpPr>
        <p:spPr bwMode="auto">
          <a:xfrm>
            <a:off x="3986123" y="4392613"/>
            <a:ext cx="28575" cy="33338"/>
          </a:xfrm>
          <a:custGeom>
            <a:avLst/>
            <a:gdLst>
              <a:gd name="T0" fmla="*/ 12 w 12"/>
              <a:gd name="T1" fmla="*/ 10 h 14"/>
              <a:gd name="T2" fmla="*/ 12 w 12"/>
              <a:gd name="T3" fmla="*/ 14 h 14"/>
              <a:gd name="T4" fmla="*/ 0 w 12"/>
              <a:gd name="T5" fmla="*/ 8 h 14"/>
              <a:gd name="T6" fmla="*/ 6 w 12"/>
              <a:gd name="T7" fmla="*/ 0 h 14"/>
              <a:gd name="T8" fmla="*/ 12 w 12"/>
              <a:gd name="T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4">
                <a:moveTo>
                  <a:pt x="12" y="10"/>
                </a:moveTo>
                <a:cubicBezTo>
                  <a:pt x="12" y="11"/>
                  <a:pt x="12" y="13"/>
                  <a:pt x="12" y="14"/>
                </a:cubicBezTo>
                <a:cubicBezTo>
                  <a:pt x="7" y="14"/>
                  <a:pt x="2" y="14"/>
                  <a:pt x="0" y="8"/>
                </a:cubicBezTo>
                <a:cubicBezTo>
                  <a:pt x="2" y="6"/>
                  <a:pt x="4" y="3"/>
                  <a:pt x="6" y="0"/>
                </a:cubicBezTo>
                <a:cubicBezTo>
                  <a:pt x="11" y="2"/>
                  <a:pt x="10" y="7"/>
                  <a:pt x="12" y="10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5" name="Freeform 4334"/>
          <p:cNvSpPr/>
          <p:nvPr userDrawn="1"/>
        </p:nvSpPr>
        <p:spPr bwMode="auto">
          <a:xfrm>
            <a:off x="4014698" y="4425950"/>
            <a:ext cx="6350" cy="4763"/>
          </a:xfrm>
          <a:custGeom>
            <a:avLst/>
            <a:gdLst>
              <a:gd name="T0" fmla="*/ 0 w 3"/>
              <a:gd name="T1" fmla="*/ 0 h 2"/>
              <a:gd name="T2" fmla="*/ 3 w 3"/>
              <a:gd name="T3" fmla="*/ 0 h 2"/>
              <a:gd name="T4" fmla="*/ 1 w 3"/>
              <a:gd name="T5" fmla="*/ 2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2" y="1"/>
                  <a:pt x="2" y="1"/>
                  <a:pt x="1" y="2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6" name="Freeform 4335"/>
          <p:cNvSpPr/>
          <p:nvPr userDrawn="1"/>
        </p:nvSpPr>
        <p:spPr bwMode="auto">
          <a:xfrm>
            <a:off x="4000411" y="4378325"/>
            <a:ext cx="34925" cy="38100"/>
          </a:xfrm>
          <a:custGeom>
            <a:avLst/>
            <a:gdLst>
              <a:gd name="T0" fmla="*/ 6 w 15"/>
              <a:gd name="T1" fmla="*/ 16 h 16"/>
              <a:gd name="T2" fmla="*/ 0 w 15"/>
              <a:gd name="T3" fmla="*/ 6 h 16"/>
              <a:gd name="T4" fmla="*/ 3 w 15"/>
              <a:gd name="T5" fmla="*/ 4 h 16"/>
              <a:gd name="T6" fmla="*/ 11 w 15"/>
              <a:gd name="T7" fmla="*/ 3 h 16"/>
              <a:gd name="T8" fmla="*/ 10 w 15"/>
              <a:gd name="T9" fmla="*/ 11 h 16"/>
              <a:gd name="T10" fmla="*/ 8 w 15"/>
              <a:gd name="T11" fmla="*/ 14 h 16"/>
              <a:gd name="T12" fmla="*/ 6 w 15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16">
                <a:moveTo>
                  <a:pt x="6" y="16"/>
                </a:moveTo>
                <a:cubicBezTo>
                  <a:pt x="1" y="15"/>
                  <a:pt x="0" y="11"/>
                  <a:pt x="0" y="6"/>
                </a:cubicBezTo>
                <a:cubicBezTo>
                  <a:pt x="1" y="5"/>
                  <a:pt x="2" y="4"/>
                  <a:pt x="3" y="4"/>
                </a:cubicBezTo>
                <a:cubicBezTo>
                  <a:pt x="6" y="2"/>
                  <a:pt x="8" y="0"/>
                  <a:pt x="11" y="3"/>
                </a:cubicBezTo>
                <a:cubicBezTo>
                  <a:pt x="15" y="6"/>
                  <a:pt x="13" y="9"/>
                  <a:pt x="10" y="11"/>
                </a:cubicBezTo>
                <a:cubicBezTo>
                  <a:pt x="10" y="12"/>
                  <a:pt x="9" y="13"/>
                  <a:pt x="8" y="14"/>
                </a:cubicBezTo>
                <a:cubicBezTo>
                  <a:pt x="7" y="15"/>
                  <a:pt x="7" y="15"/>
                  <a:pt x="6" y="16"/>
                </a:cubicBezTo>
                <a:close/>
              </a:path>
            </a:pathLst>
          </a:custGeom>
          <a:solidFill>
            <a:srgbClr val="DF7C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7" name="Freeform 4336"/>
          <p:cNvSpPr/>
          <p:nvPr userDrawn="1"/>
        </p:nvSpPr>
        <p:spPr bwMode="auto">
          <a:xfrm>
            <a:off x="4014698" y="4411663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1"/>
                  <a:pt x="2" y="1"/>
                  <a:pt x="2" y="0"/>
                </a:cubicBezTo>
                <a:cubicBezTo>
                  <a:pt x="2" y="1"/>
                  <a:pt x="1" y="1"/>
                  <a:pt x="0" y="2"/>
                </a:cubicBezTo>
                <a:close/>
              </a:path>
            </a:pathLst>
          </a:custGeom>
          <a:solidFill>
            <a:srgbClr val="B864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8" name="Freeform 4337"/>
          <p:cNvSpPr/>
          <p:nvPr userDrawn="1"/>
        </p:nvSpPr>
        <p:spPr bwMode="auto">
          <a:xfrm>
            <a:off x="4024223" y="4516438"/>
            <a:ext cx="109538" cy="109538"/>
          </a:xfrm>
          <a:custGeom>
            <a:avLst/>
            <a:gdLst>
              <a:gd name="T0" fmla="*/ 12 w 46"/>
              <a:gd name="T1" fmla="*/ 41 h 46"/>
              <a:gd name="T2" fmla="*/ 9 w 46"/>
              <a:gd name="T3" fmla="*/ 46 h 46"/>
              <a:gd name="T4" fmla="*/ 7 w 46"/>
              <a:gd name="T5" fmla="*/ 44 h 46"/>
              <a:gd name="T6" fmla="*/ 7 w 46"/>
              <a:gd name="T7" fmla="*/ 41 h 46"/>
              <a:gd name="T8" fmla="*/ 6 w 46"/>
              <a:gd name="T9" fmla="*/ 37 h 46"/>
              <a:gd name="T10" fmla="*/ 3 w 46"/>
              <a:gd name="T11" fmla="*/ 23 h 46"/>
              <a:gd name="T12" fmla="*/ 6 w 46"/>
              <a:gd name="T13" fmla="*/ 12 h 46"/>
              <a:gd name="T14" fmla="*/ 6 w 46"/>
              <a:gd name="T15" fmla="*/ 12 h 46"/>
              <a:gd name="T16" fmla="*/ 14 w 46"/>
              <a:gd name="T17" fmla="*/ 10 h 46"/>
              <a:gd name="T18" fmla="*/ 23 w 46"/>
              <a:gd name="T19" fmla="*/ 2 h 46"/>
              <a:gd name="T20" fmla="*/ 40 w 46"/>
              <a:gd name="T21" fmla="*/ 0 h 46"/>
              <a:gd name="T22" fmla="*/ 46 w 46"/>
              <a:gd name="T23" fmla="*/ 7 h 46"/>
              <a:gd name="T24" fmla="*/ 39 w 46"/>
              <a:gd name="T25" fmla="*/ 6 h 46"/>
              <a:gd name="T26" fmla="*/ 27 w 46"/>
              <a:gd name="T27" fmla="*/ 14 h 46"/>
              <a:gd name="T28" fmla="*/ 27 w 46"/>
              <a:gd name="T29" fmla="*/ 14 h 46"/>
              <a:gd name="T30" fmla="*/ 25 w 46"/>
              <a:gd name="T31" fmla="*/ 16 h 46"/>
              <a:gd name="T32" fmla="*/ 22 w 46"/>
              <a:gd name="T33" fmla="*/ 18 h 46"/>
              <a:gd name="T34" fmla="*/ 15 w 46"/>
              <a:gd name="T35" fmla="*/ 29 h 46"/>
              <a:gd name="T36" fmla="*/ 14 w 46"/>
              <a:gd name="T37" fmla="*/ 35 h 46"/>
              <a:gd name="T38" fmla="*/ 12 w 46"/>
              <a:gd name="T39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46">
                <a:moveTo>
                  <a:pt x="12" y="41"/>
                </a:moveTo>
                <a:cubicBezTo>
                  <a:pt x="10" y="42"/>
                  <a:pt x="10" y="44"/>
                  <a:pt x="9" y="46"/>
                </a:cubicBezTo>
                <a:cubicBezTo>
                  <a:pt x="9" y="45"/>
                  <a:pt x="8" y="45"/>
                  <a:pt x="7" y="44"/>
                </a:cubicBezTo>
                <a:cubicBezTo>
                  <a:pt x="7" y="43"/>
                  <a:pt x="7" y="42"/>
                  <a:pt x="7" y="41"/>
                </a:cubicBezTo>
                <a:cubicBezTo>
                  <a:pt x="7" y="40"/>
                  <a:pt x="7" y="38"/>
                  <a:pt x="6" y="37"/>
                </a:cubicBezTo>
                <a:cubicBezTo>
                  <a:pt x="2" y="33"/>
                  <a:pt x="0" y="29"/>
                  <a:pt x="3" y="23"/>
                </a:cubicBezTo>
                <a:cubicBezTo>
                  <a:pt x="5" y="20"/>
                  <a:pt x="5" y="15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0"/>
                  <a:pt x="11" y="12"/>
                  <a:pt x="14" y="10"/>
                </a:cubicBezTo>
                <a:cubicBezTo>
                  <a:pt x="18" y="9"/>
                  <a:pt x="21" y="6"/>
                  <a:pt x="23" y="2"/>
                </a:cubicBezTo>
                <a:cubicBezTo>
                  <a:pt x="29" y="3"/>
                  <a:pt x="35" y="1"/>
                  <a:pt x="40" y="0"/>
                </a:cubicBezTo>
                <a:cubicBezTo>
                  <a:pt x="44" y="1"/>
                  <a:pt x="46" y="3"/>
                  <a:pt x="46" y="7"/>
                </a:cubicBezTo>
                <a:cubicBezTo>
                  <a:pt x="44" y="7"/>
                  <a:pt x="41" y="6"/>
                  <a:pt x="39" y="6"/>
                </a:cubicBezTo>
                <a:cubicBezTo>
                  <a:pt x="33" y="5"/>
                  <a:pt x="30" y="7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5"/>
                  <a:pt x="25" y="16"/>
                </a:cubicBezTo>
                <a:cubicBezTo>
                  <a:pt x="24" y="16"/>
                  <a:pt x="23" y="18"/>
                  <a:pt x="22" y="18"/>
                </a:cubicBezTo>
                <a:cubicBezTo>
                  <a:pt x="16" y="20"/>
                  <a:pt x="13" y="22"/>
                  <a:pt x="15" y="29"/>
                </a:cubicBezTo>
                <a:cubicBezTo>
                  <a:pt x="16" y="31"/>
                  <a:pt x="15" y="33"/>
                  <a:pt x="14" y="35"/>
                </a:cubicBezTo>
                <a:cubicBezTo>
                  <a:pt x="12" y="36"/>
                  <a:pt x="13" y="39"/>
                  <a:pt x="12" y="41"/>
                </a:cubicBezTo>
                <a:close/>
              </a:path>
            </a:pathLst>
          </a:custGeom>
          <a:solidFill>
            <a:srgbClr val="E8A7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89" name="Freeform 4338"/>
          <p:cNvSpPr/>
          <p:nvPr userDrawn="1"/>
        </p:nvSpPr>
        <p:spPr bwMode="auto">
          <a:xfrm>
            <a:off x="4038511" y="4540250"/>
            <a:ext cx="19050" cy="4763"/>
          </a:xfrm>
          <a:custGeom>
            <a:avLst/>
            <a:gdLst>
              <a:gd name="T0" fmla="*/ 8 w 8"/>
              <a:gd name="T1" fmla="*/ 0 h 2"/>
              <a:gd name="T2" fmla="*/ 0 w 8"/>
              <a:gd name="T3" fmla="*/ 2 h 2"/>
              <a:gd name="T4" fmla="*/ 8 w 8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5" y="2"/>
                  <a:pt x="3" y="2"/>
                  <a:pt x="0" y="2"/>
                </a:cubicBezTo>
                <a:cubicBezTo>
                  <a:pt x="2" y="0"/>
                  <a:pt x="5" y="0"/>
                  <a:pt x="8" y="0"/>
                </a:cubicBezTo>
                <a:close/>
              </a:path>
            </a:pathLst>
          </a:custGeom>
          <a:solidFill>
            <a:srgbClr val="B05B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0" name="Freeform 4339"/>
          <p:cNvSpPr/>
          <p:nvPr userDrawn="1"/>
        </p:nvSpPr>
        <p:spPr bwMode="auto">
          <a:xfrm>
            <a:off x="2687548" y="5257800"/>
            <a:ext cx="4763" cy="4763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2"/>
                  <a:pt x="2" y="2"/>
                </a:cubicBezTo>
                <a:cubicBezTo>
                  <a:pt x="2" y="2"/>
                  <a:pt x="1" y="1"/>
                  <a:pt x="0" y="0"/>
                </a:cubicBezTo>
                <a:close/>
              </a:path>
            </a:pathLst>
          </a:custGeom>
          <a:solidFill>
            <a:srgbClr val="F4B3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1" name="Freeform 4340"/>
          <p:cNvSpPr/>
          <p:nvPr userDrawn="1"/>
        </p:nvSpPr>
        <p:spPr bwMode="auto">
          <a:xfrm>
            <a:off x="3716248" y="6186488"/>
            <a:ext cx="4763" cy="9525"/>
          </a:xfrm>
          <a:custGeom>
            <a:avLst/>
            <a:gdLst>
              <a:gd name="T0" fmla="*/ 0 w 2"/>
              <a:gd name="T1" fmla="*/ 4 h 4"/>
              <a:gd name="T2" fmla="*/ 1 w 2"/>
              <a:gd name="T3" fmla="*/ 0 h 4"/>
              <a:gd name="T4" fmla="*/ 0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3"/>
                  <a:pt x="0" y="1"/>
                  <a:pt x="1" y="0"/>
                </a:cubicBezTo>
                <a:cubicBezTo>
                  <a:pt x="2" y="1"/>
                  <a:pt x="2" y="3"/>
                  <a:pt x="0" y="4"/>
                </a:cubicBezTo>
                <a:close/>
              </a:path>
            </a:pathLst>
          </a:custGeom>
          <a:solidFill>
            <a:srgbClr val="D3C0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2" name="Freeform 4341"/>
          <p:cNvSpPr/>
          <p:nvPr userDrawn="1"/>
        </p:nvSpPr>
        <p:spPr bwMode="auto">
          <a:xfrm>
            <a:off x="3935323" y="4486275"/>
            <a:ext cx="33338" cy="30163"/>
          </a:xfrm>
          <a:custGeom>
            <a:avLst/>
            <a:gdLst>
              <a:gd name="T0" fmla="*/ 0 w 14"/>
              <a:gd name="T1" fmla="*/ 2 h 13"/>
              <a:gd name="T2" fmla="*/ 13 w 14"/>
              <a:gd name="T3" fmla="*/ 5 h 13"/>
              <a:gd name="T4" fmla="*/ 8 w 14"/>
              <a:gd name="T5" fmla="*/ 12 h 13"/>
              <a:gd name="T6" fmla="*/ 0 w 14"/>
              <a:gd name="T7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3">
                <a:moveTo>
                  <a:pt x="0" y="2"/>
                </a:moveTo>
                <a:cubicBezTo>
                  <a:pt x="9" y="0"/>
                  <a:pt x="12" y="1"/>
                  <a:pt x="13" y="5"/>
                </a:cubicBezTo>
                <a:cubicBezTo>
                  <a:pt x="14" y="8"/>
                  <a:pt x="11" y="11"/>
                  <a:pt x="8" y="12"/>
                </a:cubicBezTo>
                <a:cubicBezTo>
                  <a:pt x="4" y="13"/>
                  <a:pt x="2" y="11"/>
                  <a:pt x="0" y="2"/>
                </a:cubicBezTo>
                <a:close/>
              </a:path>
            </a:pathLst>
          </a:custGeom>
          <a:solidFill>
            <a:srgbClr val="E280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3" name="Freeform 4342"/>
          <p:cNvSpPr/>
          <p:nvPr userDrawn="1"/>
        </p:nvSpPr>
        <p:spPr bwMode="auto">
          <a:xfrm>
            <a:off x="4009936" y="4610100"/>
            <a:ext cx="19050" cy="23813"/>
          </a:xfrm>
          <a:custGeom>
            <a:avLst/>
            <a:gdLst>
              <a:gd name="T0" fmla="*/ 8 w 8"/>
              <a:gd name="T1" fmla="*/ 5 h 10"/>
              <a:gd name="T2" fmla="*/ 4 w 8"/>
              <a:gd name="T3" fmla="*/ 10 h 10"/>
              <a:gd name="T4" fmla="*/ 0 w 8"/>
              <a:gd name="T5" fmla="*/ 6 h 10"/>
              <a:gd name="T6" fmla="*/ 3 w 8"/>
              <a:gd name="T7" fmla="*/ 0 h 10"/>
              <a:gd name="T8" fmla="*/ 8 w 8"/>
              <a:gd name="T9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0">
                <a:moveTo>
                  <a:pt x="8" y="5"/>
                </a:moveTo>
                <a:cubicBezTo>
                  <a:pt x="8" y="8"/>
                  <a:pt x="7" y="10"/>
                  <a:pt x="4" y="10"/>
                </a:cubicBezTo>
                <a:cubicBezTo>
                  <a:pt x="1" y="10"/>
                  <a:pt x="0" y="8"/>
                  <a:pt x="0" y="6"/>
                </a:cubicBezTo>
                <a:cubicBezTo>
                  <a:pt x="0" y="3"/>
                  <a:pt x="0" y="1"/>
                  <a:pt x="3" y="0"/>
                </a:cubicBezTo>
                <a:cubicBezTo>
                  <a:pt x="6" y="0"/>
                  <a:pt x="7" y="2"/>
                  <a:pt x="8" y="5"/>
                </a:cubicBezTo>
                <a:close/>
              </a:path>
            </a:pathLst>
          </a:custGeom>
          <a:solidFill>
            <a:srgbClr val="DE7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4" name="Freeform 4343"/>
          <p:cNvSpPr/>
          <p:nvPr userDrawn="1"/>
        </p:nvSpPr>
        <p:spPr bwMode="auto">
          <a:xfrm>
            <a:off x="3990886" y="4664075"/>
            <a:ext cx="14288" cy="4763"/>
          </a:xfrm>
          <a:custGeom>
            <a:avLst/>
            <a:gdLst>
              <a:gd name="T0" fmla="*/ 6 w 6"/>
              <a:gd name="T1" fmla="*/ 2 h 2"/>
              <a:gd name="T2" fmla="*/ 0 w 6"/>
              <a:gd name="T3" fmla="*/ 0 h 2"/>
              <a:gd name="T4" fmla="*/ 6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2"/>
                </a:moveTo>
                <a:cubicBezTo>
                  <a:pt x="4" y="2"/>
                  <a:pt x="2" y="2"/>
                  <a:pt x="0" y="0"/>
                </a:cubicBezTo>
                <a:cubicBezTo>
                  <a:pt x="3" y="0"/>
                  <a:pt x="5" y="0"/>
                  <a:pt x="6" y="2"/>
                </a:cubicBezTo>
                <a:close/>
              </a:path>
            </a:pathLst>
          </a:custGeom>
          <a:solidFill>
            <a:srgbClr val="C378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5" name="Freeform 4344"/>
          <p:cNvSpPr/>
          <p:nvPr userDrawn="1"/>
        </p:nvSpPr>
        <p:spPr bwMode="auto">
          <a:xfrm>
            <a:off x="4038511" y="4605338"/>
            <a:ext cx="4763" cy="9525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1" y="1"/>
                  <a:pt x="2" y="2"/>
                  <a:pt x="1" y="4"/>
                </a:cubicBezTo>
                <a:cubicBezTo>
                  <a:pt x="1" y="3"/>
                  <a:pt x="0" y="1"/>
                  <a:pt x="0" y="0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6" name="Freeform 4345"/>
          <p:cNvSpPr/>
          <p:nvPr userDrawn="1"/>
        </p:nvSpPr>
        <p:spPr bwMode="auto">
          <a:xfrm>
            <a:off x="3905161" y="4629150"/>
            <a:ext cx="33338" cy="38100"/>
          </a:xfrm>
          <a:custGeom>
            <a:avLst/>
            <a:gdLst>
              <a:gd name="T0" fmla="*/ 4 w 14"/>
              <a:gd name="T1" fmla="*/ 15 h 16"/>
              <a:gd name="T2" fmla="*/ 0 w 14"/>
              <a:gd name="T3" fmla="*/ 11 h 16"/>
              <a:gd name="T4" fmla="*/ 1 w 14"/>
              <a:gd name="T5" fmla="*/ 5 h 16"/>
              <a:gd name="T6" fmla="*/ 10 w 14"/>
              <a:gd name="T7" fmla="*/ 2 h 16"/>
              <a:gd name="T8" fmla="*/ 13 w 14"/>
              <a:gd name="T9" fmla="*/ 10 h 16"/>
              <a:gd name="T10" fmla="*/ 10 w 14"/>
              <a:gd name="T11" fmla="*/ 15 h 16"/>
              <a:gd name="T12" fmla="*/ 6 w 14"/>
              <a:gd name="T13" fmla="*/ 15 h 16"/>
              <a:gd name="T14" fmla="*/ 4 w 14"/>
              <a:gd name="T1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6">
                <a:moveTo>
                  <a:pt x="4" y="15"/>
                </a:moveTo>
                <a:cubicBezTo>
                  <a:pt x="3" y="13"/>
                  <a:pt x="2" y="12"/>
                  <a:pt x="0" y="11"/>
                </a:cubicBezTo>
                <a:cubicBezTo>
                  <a:pt x="0" y="9"/>
                  <a:pt x="0" y="7"/>
                  <a:pt x="1" y="5"/>
                </a:cubicBezTo>
                <a:cubicBezTo>
                  <a:pt x="2" y="2"/>
                  <a:pt x="6" y="0"/>
                  <a:pt x="10" y="2"/>
                </a:cubicBezTo>
                <a:cubicBezTo>
                  <a:pt x="13" y="3"/>
                  <a:pt x="14" y="6"/>
                  <a:pt x="13" y="10"/>
                </a:cubicBezTo>
                <a:cubicBezTo>
                  <a:pt x="12" y="11"/>
                  <a:pt x="11" y="13"/>
                  <a:pt x="10" y="15"/>
                </a:cubicBezTo>
                <a:cubicBezTo>
                  <a:pt x="9" y="15"/>
                  <a:pt x="7" y="15"/>
                  <a:pt x="6" y="15"/>
                </a:cubicBezTo>
                <a:cubicBezTo>
                  <a:pt x="5" y="16"/>
                  <a:pt x="5" y="16"/>
                  <a:pt x="4" y="15"/>
                </a:cubicBezTo>
                <a:close/>
              </a:path>
            </a:pathLst>
          </a:custGeom>
          <a:solidFill>
            <a:srgbClr val="E581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7" name="Freeform 4346"/>
          <p:cNvSpPr/>
          <p:nvPr userDrawn="1"/>
        </p:nvSpPr>
        <p:spPr bwMode="auto">
          <a:xfrm>
            <a:off x="3968661" y="4630738"/>
            <a:ext cx="4763" cy="14288"/>
          </a:xfrm>
          <a:custGeom>
            <a:avLst/>
            <a:gdLst>
              <a:gd name="T0" fmla="*/ 0 w 2"/>
              <a:gd name="T1" fmla="*/ 0 h 6"/>
              <a:gd name="T2" fmla="*/ 2 w 2"/>
              <a:gd name="T3" fmla="*/ 0 h 6"/>
              <a:gd name="T4" fmla="*/ 2 w 2"/>
              <a:gd name="T5" fmla="*/ 6 h 6"/>
              <a:gd name="T6" fmla="*/ 0 w 2"/>
              <a:gd name="T7" fmla="*/ 6 h 6"/>
              <a:gd name="T8" fmla="*/ 0 w 2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2" y="2"/>
                  <a:pt x="2" y="4"/>
                  <a:pt x="2" y="6"/>
                </a:cubicBezTo>
                <a:cubicBezTo>
                  <a:pt x="1" y="6"/>
                  <a:pt x="1" y="6"/>
                  <a:pt x="0" y="6"/>
                </a:cubicBezTo>
                <a:cubicBezTo>
                  <a:pt x="0" y="4"/>
                  <a:pt x="0" y="2"/>
                  <a:pt x="0" y="0"/>
                </a:cubicBezTo>
                <a:close/>
              </a:path>
            </a:pathLst>
          </a:custGeom>
          <a:solidFill>
            <a:srgbClr val="C87C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8" name="Freeform 4347"/>
          <p:cNvSpPr/>
          <p:nvPr userDrawn="1"/>
        </p:nvSpPr>
        <p:spPr bwMode="auto">
          <a:xfrm>
            <a:off x="3914686" y="4664075"/>
            <a:ext cx="38100" cy="46038"/>
          </a:xfrm>
          <a:custGeom>
            <a:avLst/>
            <a:gdLst>
              <a:gd name="T0" fmla="*/ 0 w 16"/>
              <a:gd name="T1" fmla="*/ 0 h 19"/>
              <a:gd name="T2" fmla="*/ 2 w 16"/>
              <a:gd name="T3" fmla="*/ 0 h 19"/>
              <a:gd name="T4" fmla="*/ 4 w 16"/>
              <a:gd name="T5" fmla="*/ 1 h 19"/>
              <a:gd name="T6" fmla="*/ 16 w 16"/>
              <a:gd name="T7" fmla="*/ 19 h 19"/>
              <a:gd name="T8" fmla="*/ 6 w 16"/>
              <a:gd name="T9" fmla="*/ 11 h 19"/>
              <a:gd name="T10" fmla="*/ 0 w 16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9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2" y="0"/>
                  <a:pt x="3" y="1"/>
                  <a:pt x="4" y="1"/>
                </a:cubicBezTo>
                <a:cubicBezTo>
                  <a:pt x="14" y="4"/>
                  <a:pt x="16" y="6"/>
                  <a:pt x="16" y="19"/>
                </a:cubicBezTo>
                <a:cubicBezTo>
                  <a:pt x="12" y="18"/>
                  <a:pt x="10" y="13"/>
                  <a:pt x="6" y="11"/>
                </a:cubicBezTo>
                <a:cubicBezTo>
                  <a:pt x="3" y="7"/>
                  <a:pt x="0" y="4"/>
                  <a:pt x="0" y="0"/>
                </a:cubicBezTo>
                <a:close/>
              </a:path>
            </a:pathLst>
          </a:custGeom>
          <a:solidFill>
            <a:srgbClr val="ECAC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99" name="Freeform 4348"/>
          <p:cNvSpPr/>
          <p:nvPr userDrawn="1"/>
        </p:nvSpPr>
        <p:spPr bwMode="auto">
          <a:xfrm>
            <a:off x="4143286" y="4525963"/>
            <a:ext cx="14288" cy="4763"/>
          </a:xfrm>
          <a:custGeom>
            <a:avLst/>
            <a:gdLst>
              <a:gd name="T0" fmla="*/ 6 w 6"/>
              <a:gd name="T1" fmla="*/ 2 h 2"/>
              <a:gd name="T2" fmla="*/ 0 w 6"/>
              <a:gd name="T3" fmla="*/ 2 h 2"/>
              <a:gd name="T4" fmla="*/ 6 w 6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6" y="2"/>
                </a:moveTo>
                <a:cubicBezTo>
                  <a:pt x="4" y="2"/>
                  <a:pt x="2" y="2"/>
                  <a:pt x="0" y="2"/>
                </a:cubicBezTo>
                <a:cubicBezTo>
                  <a:pt x="2" y="0"/>
                  <a:pt x="4" y="0"/>
                  <a:pt x="6" y="2"/>
                </a:cubicBezTo>
                <a:close/>
              </a:path>
            </a:pathLst>
          </a:custGeom>
          <a:solidFill>
            <a:srgbClr val="C46A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0" name="Freeform 4349"/>
          <p:cNvSpPr/>
          <p:nvPr userDrawn="1"/>
        </p:nvSpPr>
        <p:spPr bwMode="auto">
          <a:xfrm>
            <a:off x="4143286" y="4538663"/>
            <a:ext cx="20638" cy="23813"/>
          </a:xfrm>
          <a:custGeom>
            <a:avLst/>
            <a:gdLst>
              <a:gd name="T0" fmla="*/ 0 w 9"/>
              <a:gd name="T1" fmla="*/ 1 h 10"/>
              <a:gd name="T2" fmla="*/ 8 w 9"/>
              <a:gd name="T3" fmla="*/ 4 h 10"/>
              <a:gd name="T4" fmla="*/ 7 w 9"/>
              <a:gd name="T5" fmla="*/ 9 h 10"/>
              <a:gd name="T6" fmla="*/ 3 w 9"/>
              <a:gd name="T7" fmla="*/ 10 h 10"/>
              <a:gd name="T8" fmla="*/ 1 w 9"/>
              <a:gd name="T9" fmla="*/ 6 h 10"/>
              <a:gd name="T10" fmla="*/ 0 w 9"/>
              <a:gd name="T11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0">
                <a:moveTo>
                  <a:pt x="0" y="1"/>
                </a:moveTo>
                <a:cubicBezTo>
                  <a:pt x="4" y="0"/>
                  <a:pt x="7" y="1"/>
                  <a:pt x="8" y="4"/>
                </a:cubicBezTo>
                <a:cubicBezTo>
                  <a:pt x="9" y="5"/>
                  <a:pt x="8" y="7"/>
                  <a:pt x="7" y="9"/>
                </a:cubicBezTo>
                <a:cubicBezTo>
                  <a:pt x="6" y="10"/>
                  <a:pt x="5" y="10"/>
                  <a:pt x="3" y="10"/>
                </a:cubicBezTo>
                <a:cubicBezTo>
                  <a:pt x="1" y="10"/>
                  <a:pt x="1" y="8"/>
                  <a:pt x="1" y="6"/>
                </a:cubicBezTo>
                <a:cubicBezTo>
                  <a:pt x="1" y="5"/>
                  <a:pt x="1" y="3"/>
                  <a:pt x="0" y="1"/>
                </a:cubicBezTo>
                <a:close/>
              </a:path>
            </a:pathLst>
          </a:custGeom>
          <a:solidFill>
            <a:srgbClr val="E07F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1" name="Freeform 4350"/>
          <p:cNvSpPr/>
          <p:nvPr userDrawn="1"/>
        </p:nvSpPr>
        <p:spPr bwMode="auto">
          <a:xfrm>
            <a:off x="4090898" y="4567238"/>
            <a:ext cx="19050" cy="20638"/>
          </a:xfrm>
          <a:custGeom>
            <a:avLst/>
            <a:gdLst>
              <a:gd name="T0" fmla="*/ 5 w 8"/>
              <a:gd name="T1" fmla="*/ 8 h 9"/>
              <a:gd name="T2" fmla="*/ 0 w 8"/>
              <a:gd name="T3" fmla="*/ 6 h 9"/>
              <a:gd name="T4" fmla="*/ 3 w 8"/>
              <a:gd name="T5" fmla="*/ 1 h 9"/>
              <a:gd name="T6" fmla="*/ 8 w 8"/>
              <a:gd name="T7" fmla="*/ 4 h 9"/>
              <a:gd name="T8" fmla="*/ 7 w 8"/>
              <a:gd name="T9" fmla="*/ 6 h 9"/>
              <a:gd name="T10" fmla="*/ 7 w 8"/>
              <a:gd name="T11" fmla="*/ 6 h 9"/>
              <a:gd name="T12" fmla="*/ 5 w 8"/>
              <a:gd name="T13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">
                <a:moveTo>
                  <a:pt x="5" y="8"/>
                </a:moveTo>
                <a:cubicBezTo>
                  <a:pt x="3" y="9"/>
                  <a:pt x="1" y="9"/>
                  <a:pt x="0" y="6"/>
                </a:cubicBezTo>
                <a:cubicBezTo>
                  <a:pt x="0" y="4"/>
                  <a:pt x="1" y="2"/>
                  <a:pt x="3" y="1"/>
                </a:cubicBezTo>
                <a:cubicBezTo>
                  <a:pt x="6" y="0"/>
                  <a:pt x="8" y="1"/>
                  <a:pt x="8" y="4"/>
                </a:cubicBezTo>
                <a:cubicBezTo>
                  <a:pt x="8" y="5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5" y="7"/>
                  <a:pt x="5" y="8"/>
                </a:cubicBezTo>
                <a:close/>
              </a:path>
            </a:pathLst>
          </a:custGeom>
          <a:solidFill>
            <a:srgbClr val="EAA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2" name="Freeform 4351"/>
          <p:cNvSpPr/>
          <p:nvPr userDrawn="1"/>
        </p:nvSpPr>
        <p:spPr bwMode="auto">
          <a:xfrm>
            <a:off x="4102011" y="4581525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2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6A7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3" name="Freeform 4352"/>
          <p:cNvSpPr/>
          <p:nvPr userDrawn="1"/>
        </p:nvSpPr>
        <p:spPr bwMode="auto">
          <a:xfrm>
            <a:off x="4106773" y="4576763"/>
            <a:ext cx="3175" cy="4763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rgbClr val="E6A7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4" name="Freeform 4353"/>
          <p:cNvSpPr/>
          <p:nvPr userDrawn="1"/>
        </p:nvSpPr>
        <p:spPr bwMode="auto">
          <a:xfrm>
            <a:off x="4052798" y="4600575"/>
            <a:ext cx="4763" cy="14288"/>
          </a:xfrm>
          <a:custGeom>
            <a:avLst/>
            <a:gdLst>
              <a:gd name="T0" fmla="*/ 0 w 2"/>
              <a:gd name="T1" fmla="*/ 6 h 6"/>
              <a:gd name="T2" fmla="*/ 2 w 2"/>
              <a:gd name="T3" fmla="*/ 0 h 6"/>
              <a:gd name="T4" fmla="*/ 0 w 2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6">
                <a:moveTo>
                  <a:pt x="0" y="6"/>
                </a:moveTo>
                <a:cubicBezTo>
                  <a:pt x="0" y="3"/>
                  <a:pt x="0" y="1"/>
                  <a:pt x="2" y="0"/>
                </a:cubicBezTo>
                <a:cubicBezTo>
                  <a:pt x="2" y="2"/>
                  <a:pt x="1" y="4"/>
                  <a:pt x="0" y="6"/>
                </a:cubicBezTo>
                <a:close/>
              </a:path>
            </a:pathLst>
          </a:custGeom>
          <a:solidFill>
            <a:srgbClr val="DF9B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05" name="Freeform 4354"/>
          <p:cNvSpPr/>
          <p:nvPr userDrawn="1"/>
        </p:nvSpPr>
        <p:spPr bwMode="auto">
          <a:xfrm>
            <a:off x="4082961" y="4549775"/>
            <a:ext cx="4763" cy="4763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1"/>
                  <a:pt x="1" y="0"/>
                  <a:pt x="2" y="0"/>
                </a:cubicBezTo>
                <a:cubicBezTo>
                  <a:pt x="1" y="0"/>
                  <a:pt x="1" y="1"/>
                  <a:pt x="0" y="2"/>
                </a:cubicBezTo>
                <a:close/>
              </a:path>
            </a:pathLst>
          </a:custGeom>
          <a:solidFill>
            <a:srgbClr val="E384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 userDrawn="1"/>
        </p:nvSpPr>
        <p:spPr>
          <a:xfrm>
            <a:off x="0" y="1386840"/>
            <a:ext cx="12192000" cy="4084320"/>
          </a:xfrm>
          <a:prstGeom prst="rect">
            <a:avLst/>
          </a:prstGeom>
          <a:solidFill>
            <a:srgbClr val="E3A5A6"/>
          </a:solidFill>
          <a:ln>
            <a:noFill/>
          </a:ln>
          <a:effectLst>
            <a:outerShdw blurRad="762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5526609" y="1465350"/>
            <a:ext cx="1138782" cy="9150403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8412480" y="1"/>
            <a:ext cx="3779520" cy="6863562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12" name="矩形 11"/>
          <p:cNvSpPr/>
          <p:nvPr userDrawn="1"/>
        </p:nvSpPr>
        <p:spPr>
          <a:xfrm>
            <a:off x="0" y="-4212261"/>
            <a:ext cx="6096000" cy="11070261"/>
          </a:xfrm>
          <a:prstGeom prst="rect">
            <a:avLst/>
          </a:prstGeom>
          <a:blipFill dpi="0" rotWithShape="1">
            <a:blip r:embed="rId5">
              <a:alphaModFix amt="22000"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 userDrawn="1"/>
        </p:nvSpPr>
        <p:spPr>
          <a:xfrm rot="1897439">
            <a:off x="3553827" y="-2815883"/>
            <a:ext cx="4628581" cy="8405446"/>
          </a:xfrm>
          <a:prstGeom prst="rect">
            <a:avLst/>
          </a:prstGeom>
          <a:blipFill dpi="0" rotWithShape="1">
            <a:blip r:embed="rId5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/>
          <a:srcRect t="3988" r="1750" b="3988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矩形 8"/>
          <p:cNvSpPr/>
          <p:nvPr userDrawn="1"/>
        </p:nvSpPr>
        <p:spPr>
          <a:xfrm>
            <a:off x="403860" y="380640"/>
            <a:ext cx="11384280" cy="6096721"/>
          </a:xfrm>
          <a:prstGeom prst="rect">
            <a:avLst/>
          </a:prstGeom>
          <a:solidFill>
            <a:srgbClr val="FFFCFB">
              <a:alpha val="86667"/>
            </a:srgbClr>
          </a:solidFill>
          <a:ln>
            <a:noFill/>
          </a:ln>
          <a:effectLst>
            <a:outerShdw blurRad="63500" sx="102000" sy="102000" algn="ctr" rotWithShape="0">
              <a:prstClr val="black">
                <a:alpha val="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 userDrawn="1"/>
        </p:nvPicPr>
        <p:blipFill rotWithShape="1">
          <a:blip r:embed="rId3"/>
          <a:srcRect l="25340" t="39818" r="-6844" b="8670"/>
          <a:stretch>
            <a:fillRect/>
          </a:stretch>
        </p:blipFill>
        <p:spPr>
          <a:xfrm>
            <a:off x="1" y="1"/>
            <a:ext cx="2588290" cy="1878226"/>
          </a:xfrm>
          <a:prstGeom prst="rect">
            <a:avLst/>
          </a:prstGeom>
          <a:effectLst>
            <a:outerShdw blurRad="190500" dist="38100" dir="2700000" algn="tl" rotWithShape="0">
              <a:prstClr val="black">
                <a:alpha val="21000"/>
              </a:prstClr>
            </a:outerShdw>
          </a:effectLst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0466683" y="4949787"/>
            <a:ext cx="1725318" cy="1908213"/>
          </a:xfrm>
          <a:prstGeom prst="rect">
            <a:avLst/>
          </a:prstGeom>
          <a:effectLst>
            <a:outerShdw blurRad="76200" dist="38100" dir="10800000" sx="101000" sy="101000" algn="r" rotWithShape="0">
              <a:prstClr val="black">
                <a:alpha val="28000"/>
              </a:prstClr>
            </a:outerShdw>
          </a:effectLst>
        </p:spPr>
      </p:pic>
      <p:pic>
        <p:nvPicPr>
          <p:cNvPr id="12" name="Picture 15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5751220" y="1129999"/>
            <a:ext cx="689558" cy="1138428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1E6461-20DB-4A50-A499-DFB82247CB2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F18102-7604-4848-85FA-9B7A4A54F0E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tags" Target="../tags/tag2.xml"/><Relationship Id="rId1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tags" Target="../tags/tag3.xml"/><Relationship Id="rId1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8.pn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image" Target="../media/image27.jpeg"/><Relationship Id="rId8" Type="http://schemas.openxmlformats.org/officeDocument/2006/relationships/image" Target="../media/image26.jpeg"/><Relationship Id="rId7" Type="http://schemas.openxmlformats.org/officeDocument/2006/relationships/image" Target="../media/image25.jpeg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0" Type="http://schemas.openxmlformats.org/officeDocument/2006/relationships/slideLayout" Target="../slideLayouts/slideLayout9.xml"/><Relationship Id="rId1" Type="http://schemas.openxmlformats.org/officeDocument/2006/relationships/image" Target="../media/image19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tags" Target="../tags/tag4.xml"/><Relationship Id="rId1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tags" Target="../tags/tag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1830705" y="2179320"/>
            <a:ext cx="8530590" cy="110680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66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/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  <a:sym typeface="+mn-ea"/>
              </a:rPr>
              <a:t>凝心聚力</a:t>
            </a:r>
            <a:r>
              <a:rPr lang="en-US" altLang="zh-CN" sz="6600" b="1" dirty="0">
                <a:solidFill>
                  <a:schemeClr val="bg1"/>
                </a:solidFill>
                <a:effectLst/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  <a:sym typeface="+mn-ea"/>
              </a:rPr>
              <a:t> </a:t>
            </a:r>
            <a:r>
              <a:rPr lang="zh-CN" altLang="en-US" sz="66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/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  <a:sym typeface="+mn-ea"/>
              </a:rPr>
              <a:t>一起向未来</a:t>
            </a:r>
            <a:endParaRPr lang="zh-CN" altLang="en-US" sz="6600" b="1" spc="-300" dirty="0" smtClean="0">
              <a:ln w="12700" cmpd="sng">
                <a:solidFill>
                  <a:schemeClr val="accent4"/>
                </a:solidFill>
                <a:prstDash val="solid"/>
              </a:ln>
              <a:gradFill>
                <a:gsLst>
                  <a:gs pos="0">
                    <a:schemeClr val="accent4"/>
                  </a:gs>
                  <a:gs pos="4000">
                    <a:schemeClr val="accent4">
                      <a:lumMod val="60000"/>
                      <a:lumOff val="40000"/>
                    </a:schemeClr>
                  </a:gs>
                  <a:gs pos="87000">
                    <a:schemeClr val="accent4">
                      <a:lumMod val="20000"/>
                      <a:lumOff val="80000"/>
                    </a:schemeClr>
                  </a:gs>
                </a:gsLst>
                <a:lin ang="5400000"/>
              </a:gradFill>
              <a:effectLst/>
              <a:latin typeface="汉仪正圆-95W" panose="00020600040101010101" charset="-122"/>
              <a:ea typeface="汉仪正圆-95W" panose="00020600040101010101" charset="-122"/>
              <a:cs typeface="阿里巴巴普惠体 M" panose="00020600040101010101" pitchFamily="18" charset="-122"/>
              <a:sym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125663" y="1029970"/>
            <a:ext cx="7940675" cy="583565"/>
          </a:xfrm>
          <a:prstGeom prst="rect">
            <a:avLst/>
          </a:prstGeom>
          <a:noFill/>
        </p:spPr>
        <p:txBody>
          <a:bodyPr wrap="none" rtlCol="0" anchor="t">
            <a:spAutoFit/>
            <a:scene3d>
              <a:camera prst="orthographicFront"/>
              <a:lightRig rig="threePt" dir="t"/>
            </a:scene3d>
          </a:bodyPr>
          <a:p>
            <a:pPr algn="dist"/>
            <a:r>
              <a:rPr lang="zh-CN" sz="3200" b="1">
                <a:ln w="12700" cmpd="sng">
                  <a:solidFill>
                    <a:schemeClr val="accent4"/>
                  </a:solidFill>
                  <a:prstDash val="solid"/>
                </a:ln>
                <a:effectLst/>
                <a:latin typeface="方正小标宋简体" panose="03000509000000000000" charset="-122"/>
                <a:ea typeface="方正小标宋简体" panose="03000509000000000000" charset="-122"/>
                <a:sym typeface="+mn-ea"/>
              </a:rPr>
              <a:t>泸县屈翠岚名师工作室第五次集中研修活动</a:t>
            </a:r>
            <a:endParaRPr lang="zh-CN" sz="3200" b="1">
              <a:ln w="12700" cmpd="sng">
                <a:solidFill>
                  <a:schemeClr val="accent4"/>
                </a:solidFill>
                <a:prstDash val="solid"/>
              </a:ln>
              <a:effectLst/>
              <a:latin typeface="方正小标宋简体" panose="03000509000000000000" charset="-122"/>
              <a:ea typeface="方正小标宋简体" panose="03000509000000000000" charset="-122"/>
              <a:sym typeface="+mn-ea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5679440" y="4156075"/>
            <a:ext cx="4512945" cy="82994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ctr"/>
            <a:r>
              <a:rPr lang="zh-CN" altLang="en-US" sz="2400" b="1" dirty="0">
                <a:ln w="10160">
                  <a:solidFill>
                    <a:srgbClr val="FFFF00"/>
                  </a:solidFill>
                  <a:prstDash val="solid"/>
                </a:ln>
                <a:solidFill>
                  <a:schemeClr val="bg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+mn-ea"/>
              </a:rPr>
              <a:t>汇报人：工作室领衔人 屈翠岚</a:t>
            </a:r>
            <a:endParaRPr lang="zh-CN" altLang="en-US" sz="2400" b="1" dirty="0">
              <a:ln w="10160">
                <a:solidFill>
                  <a:srgbClr val="FFFF00"/>
                </a:solidFill>
                <a:prstDash val="solid"/>
              </a:ln>
              <a:solidFill>
                <a:schemeClr val="bg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  <a:p>
            <a:pPr algn="r"/>
            <a:r>
              <a:rPr lang="zh-CN" altLang="en-US" sz="2400" b="1" dirty="0">
                <a:ln w="10160">
                  <a:solidFill>
                    <a:srgbClr val="FFFF00"/>
                  </a:solidFill>
                  <a:prstDash val="solid"/>
                </a:ln>
                <a:solidFill>
                  <a:schemeClr val="bg1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+mn-ea"/>
              </a:rPr>
              <a:t>2022年3月15日</a:t>
            </a:r>
            <a:r>
              <a:rPr lang="zh-CN" altLang="en-US" b="1" dirty="0">
                <a:solidFill>
                  <a:schemeClr val="accent4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+mn-ea"/>
              </a:rPr>
              <a:t> </a:t>
            </a:r>
            <a:endParaRPr lang="zh-CN" altLang="en-US" b="1" dirty="0">
              <a:solidFill>
                <a:schemeClr val="accent4"/>
              </a:solidFill>
              <a:effectLst>
                <a:outerShdw dist="38100" dir="2700000" algn="tl" rotWithShape="0">
                  <a:schemeClr val="accent2"/>
                </a:outerShdw>
              </a:effectLst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C:/Users/Administrator/AppData/Local/Temp/picturecompress_20211012225737/output_1.pngoutput_1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412115" y="4580730"/>
            <a:ext cx="5883494" cy="1892462"/>
          </a:xfrm>
          <a:custGeom>
            <a:avLst/>
            <a:gdLst>
              <a:gd name="connsiteX0" fmla="*/ 2801073 w 5451676"/>
              <a:gd name="connsiteY0" fmla="*/ 0 h 1753565"/>
              <a:gd name="connsiteX1" fmla="*/ 3646025 w 5451676"/>
              <a:gd name="connsiteY1" fmla="*/ 11575 h 1753565"/>
              <a:gd name="connsiteX2" fmla="*/ 3819646 w 5451676"/>
              <a:gd name="connsiteY2" fmla="*/ 34724 h 1753565"/>
              <a:gd name="connsiteX3" fmla="*/ 3912243 w 5451676"/>
              <a:gd name="connsiteY3" fmla="*/ 46299 h 1753565"/>
              <a:gd name="connsiteX4" fmla="*/ 3967043 w 5451676"/>
              <a:gd name="connsiteY4" fmla="*/ 57825 h 1753565"/>
              <a:gd name="connsiteX5" fmla="*/ 3963000 w 5451676"/>
              <a:gd name="connsiteY5" fmla="*/ 57562 h 1753565"/>
              <a:gd name="connsiteX6" fmla="*/ 3958345 w 5451676"/>
              <a:gd name="connsiteY6" fmla="*/ 57141 h 1753565"/>
              <a:gd name="connsiteX7" fmla="*/ 3954340 w 5451676"/>
              <a:gd name="connsiteY7" fmla="*/ 56999 h 1753565"/>
              <a:gd name="connsiteX8" fmla="*/ 3963000 w 5451676"/>
              <a:gd name="connsiteY8" fmla="*/ 57562 h 1753565"/>
              <a:gd name="connsiteX9" fmla="*/ 3974694 w 5451676"/>
              <a:gd name="connsiteY9" fmla="*/ 58620 h 1753565"/>
              <a:gd name="connsiteX10" fmla="*/ 4085863 w 5451676"/>
              <a:gd name="connsiteY10" fmla="*/ 69449 h 1753565"/>
              <a:gd name="connsiteX11" fmla="*/ 4155311 w 5451676"/>
              <a:gd name="connsiteY11" fmla="*/ 92598 h 1753565"/>
              <a:gd name="connsiteX12" fmla="*/ 4213185 w 5451676"/>
              <a:gd name="connsiteY12" fmla="*/ 115747 h 1753565"/>
              <a:gd name="connsiteX13" fmla="*/ 4352081 w 5451676"/>
              <a:gd name="connsiteY13" fmla="*/ 138897 h 1753565"/>
              <a:gd name="connsiteX14" fmla="*/ 4386805 w 5451676"/>
              <a:gd name="connsiteY14" fmla="*/ 150471 h 1753565"/>
              <a:gd name="connsiteX15" fmla="*/ 4479403 w 5451676"/>
              <a:gd name="connsiteY15" fmla="*/ 173621 h 1753565"/>
              <a:gd name="connsiteX16" fmla="*/ 4595149 w 5451676"/>
              <a:gd name="connsiteY16" fmla="*/ 219919 h 1753565"/>
              <a:gd name="connsiteX17" fmla="*/ 4745620 w 5451676"/>
              <a:gd name="connsiteY17" fmla="*/ 254643 h 1753565"/>
              <a:gd name="connsiteX18" fmla="*/ 4815068 w 5451676"/>
              <a:gd name="connsiteY18" fmla="*/ 289368 h 1753565"/>
              <a:gd name="connsiteX19" fmla="*/ 4861367 w 5451676"/>
              <a:gd name="connsiteY19" fmla="*/ 312517 h 1753565"/>
              <a:gd name="connsiteX20" fmla="*/ 4977114 w 5451676"/>
              <a:gd name="connsiteY20" fmla="*/ 347241 h 1753565"/>
              <a:gd name="connsiteX21" fmla="*/ 5058137 w 5451676"/>
              <a:gd name="connsiteY21" fmla="*/ 393540 h 1753565"/>
              <a:gd name="connsiteX22" fmla="*/ 5104435 w 5451676"/>
              <a:gd name="connsiteY22" fmla="*/ 405114 h 1753565"/>
              <a:gd name="connsiteX23" fmla="*/ 5139159 w 5451676"/>
              <a:gd name="connsiteY23" fmla="*/ 416689 h 1753565"/>
              <a:gd name="connsiteX24" fmla="*/ 5162309 w 5451676"/>
              <a:gd name="connsiteY24" fmla="*/ 439838 h 1753565"/>
              <a:gd name="connsiteX25" fmla="*/ 5231757 w 5451676"/>
              <a:gd name="connsiteY25" fmla="*/ 486137 h 1753565"/>
              <a:gd name="connsiteX26" fmla="*/ 5301205 w 5451676"/>
              <a:gd name="connsiteY26" fmla="*/ 567160 h 1753565"/>
              <a:gd name="connsiteX27" fmla="*/ 5311226 w 5451676"/>
              <a:gd name="connsiteY27" fmla="*/ 607426 h 1753565"/>
              <a:gd name="connsiteX28" fmla="*/ 5313810 w 5451676"/>
              <a:gd name="connsiteY28" fmla="*/ 617973 h 1753565"/>
              <a:gd name="connsiteX29" fmla="*/ 5313895 w 5451676"/>
              <a:gd name="connsiteY29" fmla="*/ 618359 h 1753565"/>
              <a:gd name="connsiteX30" fmla="*/ 5315417 w 5451676"/>
              <a:gd name="connsiteY30" fmla="*/ 624531 h 1753565"/>
              <a:gd name="connsiteX31" fmla="*/ 5313810 w 5451676"/>
              <a:gd name="connsiteY31" fmla="*/ 617973 h 1753565"/>
              <a:gd name="connsiteX32" fmla="*/ 5311977 w 5451676"/>
              <a:gd name="connsiteY32" fmla="*/ 609631 h 1753565"/>
              <a:gd name="connsiteX33" fmla="*/ 5324354 w 5451676"/>
              <a:gd name="connsiteY33" fmla="*/ 648183 h 1753565"/>
              <a:gd name="connsiteX34" fmla="*/ 5347504 w 5451676"/>
              <a:gd name="connsiteY34" fmla="*/ 729206 h 1753565"/>
              <a:gd name="connsiteX35" fmla="*/ 5359078 w 5451676"/>
              <a:gd name="connsiteY35" fmla="*/ 879676 h 1753565"/>
              <a:gd name="connsiteX36" fmla="*/ 5382228 w 5451676"/>
              <a:gd name="connsiteY36" fmla="*/ 983849 h 1753565"/>
              <a:gd name="connsiteX37" fmla="*/ 5393803 w 5451676"/>
              <a:gd name="connsiteY37" fmla="*/ 1053297 h 1753565"/>
              <a:gd name="connsiteX38" fmla="*/ 5405377 w 5451676"/>
              <a:gd name="connsiteY38" fmla="*/ 1099595 h 1753565"/>
              <a:gd name="connsiteX39" fmla="*/ 5440101 w 5451676"/>
              <a:gd name="connsiteY39" fmla="*/ 1238492 h 1753565"/>
              <a:gd name="connsiteX40" fmla="*/ 5451676 w 5451676"/>
              <a:gd name="connsiteY40" fmla="*/ 1273216 h 1753565"/>
              <a:gd name="connsiteX41" fmla="*/ 5440101 w 5451676"/>
              <a:gd name="connsiteY41" fmla="*/ 1585732 h 1753565"/>
              <a:gd name="connsiteX42" fmla="*/ 5416952 w 5451676"/>
              <a:gd name="connsiteY42" fmla="*/ 1632031 h 1753565"/>
              <a:gd name="connsiteX43" fmla="*/ 5393803 w 5451676"/>
              <a:gd name="connsiteY43" fmla="*/ 1701479 h 1753565"/>
              <a:gd name="connsiteX44" fmla="*/ 5369258 w 5451676"/>
              <a:gd name="connsiteY44" fmla="*/ 1750261 h 1753565"/>
              <a:gd name="connsiteX45" fmla="*/ 5367111 w 5451676"/>
              <a:gd name="connsiteY45" fmla="*/ 1753565 h 1753565"/>
              <a:gd name="connsiteX46" fmla="*/ 0 w 5451676"/>
              <a:gd name="connsiteY46" fmla="*/ 1753565 h 1753565"/>
              <a:gd name="connsiteX47" fmla="*/ 0 w 5451676"/>
              <a:gd name="connsiteY47" fmla="*/ 366533 h 1753565"/>
              <a:gd name="connsiteX48" fmla="*/ 11575 w 5451676"/>
              <a:gd name="connsiteY48" fmla="*/ 358816 h 1753565"/>
              <a:gd name="connsiteX49" fmla="*/ 34724 w 5451676"/>
              <a:gd name="connsiteY49" fmla="*/ 335666 h 1753565"/>
              <a:gd name="connsiteX50" fmla="*/ 544010 w 5451676"/>
              <a:gd name="connsiteY50" fmla="*/ 312517 h 1753565"/>
              <a:gd name="connsiteX51" fmla="*/ 752354 w 5451676"/>
              <a:gd name="connsiteY51" fmla="*/ 277793 h 1753565"/>
              <a:gd name="connsiteX52" fmla="*/ 868101 w 5451676"/>
              <a:gd name="connsiteY52" fmla="*/ 254643 h 1753565"/>
              <a:gd name="connsiteX53" fmla="*/ 1064871 w 5451676"/>
              <a:gd name="connsiteY53" fmla="*/ 231494 h 1753565"/>
              <a:gd name="connsiteX54" fmla="*/ 1388962 w 5451676"/>
              <a:gd name="connsiteY54" fmla="*/ 185195 h 1753565"/>
              <a:gd name="connsiteX55" fmla="*/ 1551008 w 5451676"/>
              <a:gd name="connsiteY55" fmla="*/ 162046 h 1753565"/>
              <a:gd name="connsiteX56" fmla="*/ 1620456 w 5451676"/>
              <a:gd name="connsiteY56" fmla="*/ 150471 h 1753565"/>
              <a:gd name="connsiteX57" fmla="*/ 1736203 w 5451676"/>
              <a:gd name="connsiteY57" fmla="*/ 138897 h 1753565"/>
              <a:gd name="connsiteX58" fmla="*/ 1851949 w 5451676"/>
              <a:gd name="connsiteY58" fmla="*/ 115747 h 1753565"/>
              <a:gd name="connsiteX59" fmla="*/ 2002420 w 5451676"/>
              <a:gd name="connsiteY59" fmla="*/ 104173 h 1753565"/>
              <a:gd name="connsiteX60" fmla="*/ 2083443 w 5451676"/>
              <a:gd name="connsiteY60" fmla="*/ 92598 h 1753565"/>
              <a:gd name="connsiteX61" fmla="*/ 2187615 w 5451676"/>
              <a:gd name="connsiteY61" fmla="*/ 69449 h 1753565"/>
              <a:gd name="connsiteX62" fmla="*/ 2407534 w 5451676"/>
              <a:gd name="connsiteY62" fmla="*/ 57874 h 1753565"/>
              <a:gd name="connsiteX63" fmla="*/ 2581154 w 5451676"/>
              <a:gd name="connsiteY63" fmla="*/ 34724 h 1753565"/>
              <a:gd name="connsiteX64" fmla="*/ 2662177 w 5451676"/>
              <a:gd name="connsiteY64" fmla="*/ 11575 h 1753565"/>
              <a:gd name="connsiteX65" fmla="*/ 2801073 w 5451676"/>
              <a:gd name="connsiteY65" fmla="*/ 0 h 1753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451676" h="1753565">
                <a:moveTo>
                  <a:pt x="2801073" y="0"/>
                </a:moveTo>
                <a:lnTo>
                  <a:pt x="3646025" y="11575"/>
                </a:lnTo>
                <a:cubicBezTo>
                  <a:pt x="4027203" y="20544"/>
                  <a:pt x="3680414" y="9409"/>
                  <a:pt x="3819646" y="34724"/>
                </a:cubicBezTo>
                <a:cubicBezTo>
                  <a:pt x="3850250" y="40288"/>
                  <a:pt x="3881499" y="41569"/>
                  <a:pt x="3912243" y="46299"/>
                </a:cubicBezTo>
                <a:cubicBezTo>
                  <a:pt x="3979027" y="56574"/>
                  <a:pt x="3978327" y="58217"/>
                  <a:pt x="3967043" y="57825"/>
                </a:cubicBezTo>
                <a:lnTo>
                  <a:pt x="3963000" y="57562"/>
                </a:lnTo>
                <a:lnTo>
                  <a:pt x="3958345" y="57141"/>
                </a:lnTo>
                <a:cubicBezTo>
                  <a:pt x="3942044" y="55718"/>
                  <a:pt x="3946329" y="56322"/>
                  <a:pt x="3954340" y="56999"/>
                </a:cubicBezTo>
                <a:lnTo>
                  <a:pt x="3963000" y="57562"/>
                </a:lnTo>
                <a:lnTo>
                  <a:pt x="3974694" y="58620"/>
                </a:lnTo>
                <a:cubicBezTo>
                  <a:pt x="3995429" y="60539"/>
                  <a:pt x="4030115" y="63874"/>
                  <a:pt x="4085863" y="69449"/>
                </a:cubicBezTo>
                <a:cubicBezTo>
                  <a:pt x="4109012" y="77165"/>
                  <a:pt x="4132655" y="83536"/>
                  <a:pt x="4155311" y="92598"/>
                </a:cubicBezTo>
                <a:cubicBezTo>
                  <a:pt x="4174602" y="100314"/>
                  <a:pt x="4193474" y="109177"/>
                  <a:pt x="4213185" y="115747"/>
                </a:cubicBezTo>
                <a:cubicBezTo>
                  <a:pt x="4259073" y="131043"/>
                  <a:pt x="4303510" y="132825"/>
                  <a:pt x="4352081" y="138897"/>
                </a:cubicBezTo>
                <a:cubicBezTo>
                  <a:pt x="4363656" y="142755"/>
                  <a:pt x="4375034" y="147261"/>
                  <a:pt x="4386805" y="150471"/>
                </a:cubicBezTo>
                <a:cubicBezTo>
                  <a:pt x="4417500" y="158842"/>
                  <a:pt x="4479403" y="173621"/>
                  <a:pt x="4479403" y="173621"/>
                </a:cubicBezTo>
                <a:cubicBezTo>
                  <a:pt x="4535272" y="210866"/>
                  <a:pt x="4505246" y="195945"/>
                  <a:pt x="4595149" y="219919"/>
                </a:cubicBezTo>
                <a:cubicBezTo>
                  <a:pt x="4678923" y="242259"/>
                  <a:pt x="4673807" y="240281"/>
                  <a:pt x="4745620" y="254643"/>
                </a:cubicBezTo>
                <a:cubicBezTo>
                  <a:pt x="4812347" y="299129"/>
                  <a:pt x="4747982" y="260617"/>
                  <a:pt x="4815068" y="289368"/>
                </a:cubicBezTo>
                <a:cubicBezTo>
                  <a:pt x="4830927" y="296165"/>
                  <a:pt x="4845211" y="306459"/>
                  <a:pt x="4861367" y="312517"/>
                </a:cubicBezTo>
                <a:cubicBezTo>
                  <a:pt x="4898338" y="326381"/>
                  <a:pt x="4943195" y="324629"/>
                  <a:pt x="4977114" y="347241"/>
                </a:cubicBezTo>
                <a:cubicBezTo>
                  <a:pt x="5005896" y="366429"/>
                  <a:pt x="5024573" y="380954"/>
                  <a:pt x="5058137" y="393540"/>
                </a:cubicBezTo>
                <a:cubicBezTo>
                  <a:pt x="5073032" y="399126"/>
                  <a:pt x="5089139" y="400744"/>
                  <a:pt x="5104435" y="405114"/>
                </a:cubicBezTo>
                <a:cubicBezTo>
                  <a:pt x="5116166" y="408466"/>
                  <a:pt x="5127584" y="412831"/>
                  <a:pt x="5139159" y="416689"/>
                </a:cubicBezTo>
                <a:cubicBezTo>
                  <a:pt x="5146876" y="424405"/>
                  <a:pt x="5153579" y="433290"/>
                  <a:pt x="5162309" y="439838"/>
                </a:cubicBezTo>
                <a:cubicBezTo>
                  <a:pt x="5184567" y="456531"/>
                  <a:pt x="5212084" y="466464"/>
                  <a:pt x="5231757" y="486137"/>
                </a:cubicBezTo>
                <a:cubicBezTo>
                  <a:pt x="5287893" y="542273"/>
                  <a:pt x="5265949" y="514276"/>
                  <a:pt x="5301205" y="567160"/>
                </a:cubicBezTo>
                <a:cubicBezTo>
                  <a:pt x="5305728" y="585251"/>
                  <a:pt x="5308963" y="598269"/>
                  <a:pt x="5311226" y="607426"/>
                </a:cubicBezTo>
                <a:lnTo>
                  <a:pt x="5313810" y="617973"/>
                </a:lnTo>
                <a:lnTo>
                  <a:pt x="5313895" y="618359"/>
                </a:lnTo>
                <a:cubicBezTo>
                  <a:pt x="5315339" y="624540"/>
                  <a:pt x="5316689" y="629831"/>
                  <a:pt x="5315417" y="624531"/>
                </a:cubicBezTo>
                <a:lnTo>
                  <a:pt x="5313810" y="617973"/>
                </a:lnTo>
                <a:lnTo>
                  <a:pt x="5311977" y="609631"/>
                </a:lnTo>
                <a:cubicBezTo>
                  <a:pt x="5310621" y="602660"/>
                  <a:pt x="5311902" y="604598"/>
                  <a:pt x="5324354" y="648183"/>
                </a:cubicBezTo>
                <a:cubicBezTo>
                  <a:pt x="5353416" y="749902"/>
                  <a:pt x="5319756" y="645961"/>
                  <a:pt x="5347504" y="729206"/>
                </a:cubicBezTo>
                <a:cubicBezTo>
                  <a:pt x="5351362" y="779363"/>
                  <a:pt x="5353523" y="829679"/>
                  <a:pt x="5359078" y="879676"/>
                </a:cubicBezTo>
                <a:cubicBezTo>
                  <a:pt x="5364132" y="925159"/>
                  <a:pt x="5373677" y="941097"/>
                  <a:pt x="5382228" y="983849"/>
                </a:cubicBezTo>
                <a:cubicBezTo>
                  <a:pt x="5386831" y="1006862"/>
                  <a:pt x="5389200" y="1030284"/>
                  <a:pt x="5393803" y="1053297"/>
                </a:cubicBezTo>
                <a:cubicBezTo>
                  <a:pt x="5396923" y="1068896"/>
                  <a:pt x="5402257" y="1083996"/>
                  <a:pt x="5405377" y="1099595"/>
                </a:cubicBezTo>
                <a:cubicBezTo>
                  <a:pt x="5428755" y="1216484"/>
                  <a:pt x="5401430" y="1122478"/>
                  <a:pt x="5440101" y="1238492"/>
                </a:cubicBezTo>
                <a:lnTo>
                  <a:pt x="5451676" y="1273216"/>
                </a:lnTo>
                <a:cubicBezTo>
                  <a:pt x="5447818" y="1377388"/>
                  <a:pt x="5450142" y="1481973"/>
                  <a:pt x="5440101" y="1585732"/>
                </a:cubicBezTo>
                <a:cubicBezTo>
                  <a:pt x="5438439" y="1602906"/>
                  <a:pt x="5423360" y="1616011"/>
                  <a:pt x="5416952" y="1632031"/>
                </a:cubicBezTo>
                <a:cubicBezTo>
                  <a:pt x="5407890" y="1654687"/>
                  <a:pt x="5404716" y="1679654"/>
                  <a:pt x="5393803" y="1701479"/>
                </a:cubicBezTo>
                <a:cubicBezTo>
                  <a:pt x="5384634" y="1719817"/>
                  <a:pt x="5377678" y="1735453"/>
                  <a:pt x="5369258" y="1750261"/>
                </a:cubicBezTo>
                <a:lnTo>
                  <a:pt x="5367111" y="1753565"/>
                </a:lnTo>
                <a:lnTo>
                  <a:pt x="0" y="1753565"/>
                </a:lnTo>
                <a:lnTo>
                  <a:pt x="0" y="366533"/>
                </a:lnTo>
                <a:lnTo>
                  <a:pt x="11575" y="358816"/>
                </a:lnTo>
                <a:cubicBezTo>
                  <a:pt x="20096" y="351999"/>
                  <a:pt x="23852" y="336611"/>
                  <a:pt x="34724" y="335666"/>
                </a:cubicBezTo>
                <a:cubicBezTo>
                  <a:pt x="204022" y="320944"/>
                  <a:pt x="374248" y="320233"/>
                  <a:pt x="544010" y="312517"/>
                </a:cubicBezTo>
                <a:cubicBezTo>
                  <a:pt x="785615" y="258828"/>
                  <a:pt x="511341" y="315849"/>
                  <a:pt x="752354" y="277793"/>
                </a:cubicBezTo>
                <a:cubicBezTo>
                  <a:pt x="791219" y="271656"/>
                  <a:pt x="829179" y="260409"/>
                  <a:pt x="868101" y="254643"/>
                </a:cubicBezTo>
                <a:cubicBezTo>
                  <a:pt x="933430" y="244965"/>
                  <a:pt x="999574" y="241387"/>
                  <a:pt x="1064871" y="231494"/>
                </a:cubicBezTo>
                <a:cubicBezTo>
                  <a:pt x="1417581" y="178054"/>
                  <a:pt x="1097341" y="209497"/>
                  <a:pt x="1388962" y="185195"/>
                </a:cubicBezTo>
                <a:cubicBezTo>
                  <a:pt x="1483676" y="161518"/>
                  <a:pt x="1393112" y="181784"/>
                  <a:pt x="1551008" y="162046"/>
                </a:cubicBezTo>
                <a:cubicBezTo>
                  <a:pt x="1574295" y="159135"/>
                  <a:pt x="1597169" y="153382"/>
                  <a:pt x="1620456" y="150471"/>
                </a:cubicBezTo>
                <a:cubicBezTo>
                  <a:pt x="1658931" y="145662"/>
                  <a:pt x="1697621" y="142755"/>
                  <a:pt x="1736203" y="138897"/>
                </a:cubicBezTo>
                <a:cubicBezTo>
                  <a:pt x="1780786" y="127751"/>
                  <a:pt x="1802930" y="120907"/>
                  <a:pt x="1851949" y="115747"/>
                </a:cubicBezTo>
                <a:cubicBezTo>
                  <a:pt x="1901978" y="110481"/>
                  <a:pt x="1952364" y="109178"/>
                  <a:pt x="2002420" y="104173"/>
                </a:cubicBezTo>
                <a:cubicBezTo>
                  <a:pt x="2029566" y="101458"/>
                  <a:pt x="2056628" y="97626"/>
                  <a:pt x="2083443" y="92598"/>
                </a:cubicBezTo>
                <a:cubicBezTo>
                  <a:pt x="2118405" y="86043"/>
                  <a:pt x="2152246" y="73238"/>
                  <a:pt x="2187615" y="69449"/>
                </a:cubicBezTo>
                <a:cubicBezTo>
                  <a:pt x="2260605" y="61629"/>
                  <a:pt x="2334228" y="61732"/>
                  <a:pt x="2407534" y="57874"/>
                </a:cubicBezTo>
                <a:cubicBezTo>
                  <a:pt x="2425214" y="55664"/>
                  <a:pt x="2558787" y="39517"/>
                  <a:pt x="2581154" y="34724"/>
                </a:cubicBezTo>
                <a:cubicBezTo>
                  <a:pt x="2608619" y="28839"/>
                  <a:pt x="2634432" y="15956"/>
                  <a:pt x="2662177" y="11575"/>
                </a:cubicBezTo>
                <a:cubicBezTo>
                  <a:pt x="2708068" y="4329"/>
                  <a:pt x="2754774" y="3858"/>
                  <a:pt x="2801073" y="0"/>
                </a:cubicBezTo>
                <a:close/>
              </a:path>
            </a:pathLst>
          </a:custGeom>
        </p:spPr>
      </p:pic>
      <p:graphicFrame>
        <p:nvGraphicFramePr>
          <p:cNvPr id="3" name="表格 2"/>
          <p:cNvGraphicFramePr/>
          <p:nvPr>
            <p:custDataLst>
              <p:tags r:id="rId2"/>
            </p:custDataLst>
          </p:nvPr>
        </p:nvGraphicFramePr>
        <p:xfrm>
          <a:off x="1699260" y="1146175"/>
          <a:ext cx="8591550" cy="51384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29030"/>
                <a:gridCol w="859155"/>
                <a:gridCol w="2797175"/>
                <a:gridCol w="1346200"/>
                <a:gridCol w="1191260"/>
                <a:gridCol w="1268730"/>
              </a:tblGrid>
              <a:tr h="42672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学期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时间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内容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负责人支持人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形式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地点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77724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2021年课题准备阶段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9--12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1、课题组会议2、课题选题3、课题前期调查，准备4、课题申报表的填写</a:t>
                      </a:r>
                      <a:r>
                        <a:rPr lang="en-US" sz="12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200" b="0">
                        <a:latin typeface="Calibri" panose="020F0502020204030204" charset="0"/>
                        <a:ea typeface="宋体" panose="02010600030101010101" pitchFamily="2" charset="-122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 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陈远莉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chemeClr val="tx1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王  杨</a:t>
                      </a:r>
                      <a:endParaRPr lang="en-US" altLang="en-US" sz="1200" b="1">
                        <a:solidFill>
                          <a:schemeClr val="tx1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研讨会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泸县城北幼儿园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77724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2022年春</a:t>
                      </a: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宋体" panose="02010600030101010101" pitchFamily="2" charset="-122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2-3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课题实施方案审议课题研究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教师培训活动主题研修：游戏区域环境创设研讨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读书分享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王  杨 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chemeClr val="tx1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徐艳梅</a:t>
                      </a:r>
                      <a:endParaRPr lang="en-US" altLang="en-US" sz="1200" b="1">
                        <a:solidFill>
                          <a:schemeClr val="tx1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审议会议 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专题讲座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网络学习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泸县城北幼儿园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77724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Calibri" panose="020F0502020204030204" charset="0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4月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主题研讨：</a:t>
                      </a: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如何在幼儿游戏活动中学会观察、支持与评价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zh-CN" alt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自主研修、</a:t>
                      </a: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读书分享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毛玲丹 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chemeClr val="tx1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陈春燕</a:t>
                      </a:r>
                      <a:endParaRPr lang="en-US" altLang="en-US" sz="1200" b="1">
                        <a:solidFill>
                          <a:schemeClr val="tx1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专题讲座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课例分享 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网络学习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泸县玄滩幼儿园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77724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Calibri" panose="020F0502020204030204" charset="0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5月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主题研讨：主题游戏活动推进下幼儿教师的课程意识及生成路径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自主研修、读书活动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梁  丹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徐蔺平 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chemeClr val="tx1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向玉兰</a:t>
                      </a:r>
                      <a:endParaRPr lang="en-US" altLang="en-US" sz="1200" b="1">
                        <a:solidFill>
                          <a:schemeClr val="tx1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专题讲座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课例分享 </a:t>
                      </a:r>
                      <a:endParaRPr 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网络学习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泸县牛滩幼儿园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82550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Calibri" panose="020F0502020204030204" charset="0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6月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主题研讨：游戏活动中思维能力培养策略研讨 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自主研修、读书活动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简春会</a:t>
                      </a:r>
                      <a:r>
                        <a:rPr lang="zh-CN" alt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、</a:t>
                      </a: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黎  婷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chemeClr val="tx1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代和菊</a:t>
                      </a:r>
                      <a:endParaRPr lang="en-US" altLang="en-US" sz="1200" b="1">
                        <a:solidFill>
                          <a:schemeClr val="tx1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现场观摩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经验交流 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网络学习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泸县云龙幼儿园泸县城东幼儿园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Calibri" panose="020F0502020204030204" charset="0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7月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1、科研阶段性小结工作</a:t>
                      </a:r>
                      <a:endParaRPr 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2、春期活动资料收集整理 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1">
                          <a:solidFill>
                            <a:srgbClr val="FF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陈远莉</a:t>
                      </a:r>
                      <a:endParaRPr lang="en-US" alt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课题组成员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040"/>
                        </a:lnSpc>
                        <a:buNone/>
                      </a:pPr>
                      <a:r>
                        <a:rPr lang="en-US" sz="12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endParaRPr lang="en-US" altLang="en-US" sz="12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文本框 4"/>
          <p:cNvSpPr txBox="1"/>
          <p:nvPr/>
        </p:nvSpPr>
        <p:spPr>
          <a:xfrm>
            <a:off x="3512820" y="640080"/>
            <a:ext cx="496506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sz="3200">
                <a:ln w="12700" cmpd="sng">
                  <a:solidFill>
                    <a:schemeClr val="accent4"/>
                  </a:solidFill>
                  <a:prstDash val="solid"/>
                </a:ln>
                <a:effectLst/>
                <a:latin typeface="汉仪正圆-95W" panose="00020600040101010101" charset="-122"/>
                <a:ea typeface="汉仪正圆-95W" panose="00020600040101010101" charset="-122"/>
              </a:rPr>
              <a:t>2022年春期研修工作计划</a:t>
            </a:r>
            <a:endParaRPr lang="zh-CN" sz="3200">
              <a:ln w="12700" cmpd="sng">
                <a:solidFill>
                  <a:schemeClr val="accent4"/>
                </a:solidFill>
                <a:prstDash val="solid"/>
              </a:ln>
              <a:effectLst/>
              <a:latin typeface="汉仪正圆-95W" panose="00020600040101010101" charset="-122"/>
              <a:ea typeface="汉仪正圆-95W" panose="00020600040101010101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C:/Users/Administrator/AppData/Local/Temp/picturecompress_20211012225737/output_1.pngoutput_1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412115" y="4580730"/>
            <a:ext cx="5883494" cy="1892462"/>
          </a:xfrm>
          <a:custGeom>
            <a:avLst/>
            <a:gdLst>
              <a:gd name="connsiteX0" fmla="*/ 2801073 w 5451676"/>
              <a:gd name="connsiteY0" fmla="*/ 0 h 1753565"/>
              <a:gd name="connsiteX1" fmla="*/ 3646025 w 5451676"/>
              <a:gd name="connsiteY1" fmla="*/ 11575 h 1753565"/>
              <a:gd name="connsiteX2" fmla="*/ 3819646 w 5451676"/>
              <a:gd name="connsiteY2" fmla="*/ 34724 h 1753565"/>
              <a:gd name="connsiteX3" fmla="*/ 3912243 w 5451676"/>
              <a:gd name="connsiteY3" fmla="*/ 46299 h 1753565"/>
              <a:gd name="connsiteX4" fmla="*/ 3967043 w 5451676"/>
              <a:gd name="connsiteY4" fmla="*/ 57825 h 1753565"/>
              <a:gd name="connsiteX5" fmla="*/ 3963000 w 5451676"/>
              <a:gd name="connsiteY5" fmla="*/ 57562 h 1753565"/>
              <a:gd name="connsiteX6" fmla="*/ 3958345 w 5451676"/>
              <a:gd name="connsiteY6" fmla="*/ 57141 h 1753565"/>
              <a:gd name="connsiteX7" fmla="*/ 3954340 w 5451676"/>
              <a:gd name="connsiteY7" fmla="*/ 56999 h 1753565"/>
              <a:gd name="connsiteX8" fmla="*/ 3963000 w 5451676"/>
              <a:gd name="connsiteY8" fmla="*/ 57562 h 1753565"/>
              <a:gd name="connsiteX9" fmla="*/ 3974694 w 5451676"/>
              <a:gd name="connsiteY9" fmla="*/ 58620 h 1753565"/>
              <a:gd name="connsiteX10" fmla="*/ 4085863 w 5451676"/>
              <a:gd name="connsiteY10" fmla="*/ 69449 h 1753565"/>
              <a:gd name="connsiteX11" fmla="*/ 4155311 w 5451676"/>
              <a:gd name="connsiteY11" fmla="*/ 92598 h 1753565"/>
              <a:gd name="connsiteX12" fmla="*/ 4213185 w 5451676"/>
              <a:gd name="connsiteY12" fmla="*/ 115747 h 1753565"/>
              <a:gd name="connsiteX13" fmla="*/ 4352081 w 5451676"/>
              <a:gd name="connsiteY13" fmla="*/ 138897 h 1753565"/>
              <a:gd name="connsiteX14" fmla="*/ 4386805 w 5451676"/>
              <a:gd name="connsiteY14" fmla="*/ 150471 h 1753565"/>
              <a:gd name="connsiteX15" fmla="*/ 4479403 w 5451676"/>
              <a:gd name="connsiteY15" fmla="*/ 173621 h 1753565"/>
              <a:gd name="connsiteX16" fmla="*/ 4595149 w 5451676"/>
              <a:gd name="connsiteY16" fmla="*/ 219919 h 1753565"/>
              <a:gd name="connsiteX17" fmla="*/ 4745620 w 5451676"/>
              <a:gd name="connsiteY17" fmla="*/ 254643 h 1753565"/>
              <a:gd name="connsiteX18" fmla="*/ 4815068 w 5451676"/>
              <a:gd name="connsiteY18" fmla="*/ 289368 h 1753565"/>
              <a:gd name="connsiteX19" fmla="*/ 4861367 w 5451676"/>
              <a:gd name="connsiteY19" fmla="*/ 312517 h 1753565"/>
              <a:gd name="connsiteX20" fmla="*/ 4977114 w 5451676"/>
              <a:gd name="connsiteY20" fmla="*/ 347241 h 1753565"/>
              <a:gd name="connsiteX21" fmla="*/ 5058137 w 5451676"/>
              <a:gd name="connsiteY21" fmla="*/ 393540 h 1753565"/>
              <a:gd name="connsiteX22" fmla="*/ 5104435 w 5451676"/>
              <a:gd name="connsiteY22" fmla="*/ 405114 h 1753565"/>
              <a:gd name="connsiteX23" fmla="*/ 5139159 w 5451676"/>
              <a:gd name="connsiteY23" fmla="*/ 416689 h 1753565"/>
              <a:gd name="connsiteX24" fmla="*/ 5162309 w 5451676"/>
              <a:gd name="connsiteY24" fmla="*/ 439838 h 1753565"/>
              <a:gd name="connsiteX25" fmla="*/ 5231757 w 5451676"/>
              <a:gd name="connsiteY25" fmla="*/ 486137 h 1753565"/>
              <a:gd name="connsiteX26" fmla="*/ 5301205 w 5451676"/>
              <a:gd name="connsiteY26" fmla="*/ 567160 h 1753565"/>
              <a:gd name="connsiteX27" fmla="*/ 5311226 w 5451676"/>
              <a:gd name="connsiteY27" fmla="*/ 607426 h 1753565"/>
              <a:gd name="connsiteX28" fmla="*/ 5313810 w 5451676"/>
              <a:gd name="connsiteY28" fmla="*/ 617973 h 1753565"/>
              <a:gd name="connsiteX29" fmla="*/ 5313895 w 5451676"/>
              <a:gd name="connsiteY29" fmla="*/ 618359 h 1753565"/>
              <a:gd name="connsiteX30" fmla="*/ 5315417 w 5451676"/>
              <a:gd name="connsiteY30" fmla="*/ 624531 h 1753565"/>
              <a:gd name="connsiteX31" fmla="*/ 5313810 w 5451676"/>
              <a:gd name="connsiteY31" fmla="*/ 617973 h 1753565"/>
              <a:gd name="connsiteX32" fmla="*/ 5311977 w 5451676"/>
              <a:gd name="connsiteY32" fmla="*/ 609631 h 1753565"/>
              <a:gd name="connsiteX33" fmla="*/ 5324354 w 5451676"/>
              <a:gd name="connsiteY33" fmla="*/ 648183 h 1753565"/>
              <a:gd name="connsiteX34" fmla="*/ 5347504 w 5451676"/>
              <a:gd name="connsiteY34" fmla="*/ 729206 h 1753565"/>
              <a:gd name="connsiteX35" fmla="*/ 5359078 w 5451676"/>
              <a:gd name="connsiteY35" fmla="*/ 879676 h 1753565"/>
              <a:gd name="connsiteX36" fmla="*/ 5382228 w 5451676"/>
              <a:gd name="connsiteY36" fmla="*/ 983849 h 1753565"/>
              <a:gd name="connsiteX37" fmla="*/ 5393803 w 5451676"/>
              <a:gd name="connsiteY37" fmla="*/ 1053297 h 1753565"/>
              <a:gd name="connsiteX38" fmla="*/ 5405377 w 5451676"/>
              <a:gd name="connsiteY38" fmla="*/ 1099595 h 1753565"/>
              <a:gd name="connsiteX39" fmla="*/ 5440101 w 5451676"/>
              <a:gd name="connsiteY39" fmla="*/ 1238492 h 1753565"/>
              <a:gd name="connsiteX40" fmla="*/ 5451676 w 5451676"/>
              <a:gd name="connsiteY40" fmla="*/ 1273216 h 1753565"/>
              <a:gd name="connsiteX41" fmla="*/ 5440101 w 5451676"/>
              <a:gd name="connsiteY41" fmla="*/ 1585732 h 1753565"/>
              <a:gd name="connsiteX42" fmla="*/ 5416952 w 5451676"/>
              <a:gd name="connsiteY42" fmla="*/ 1632031 h 1753565"/>
              <a:gd name="connsiteX43" fmla="*/ 5393803 w 5451676"/>
              <a:gd name="connsiteY43" fmla="*/ 1701479 h 1753565"/>
              <a:gd name="connsiteX44" fmla="*/ 5369258 w 5451676"/>
              <a:gd name="connsiteY44" fmla="*/ 1750261 h 1753565"/>
              <a:gd name="connsiteX45" fmla="*/ 5367111 w 5451676"/>
              <a:gd name="connsiteY45" fmla="*/ 1753565 h 1753565"/>
              <a:gd name="connsiteX46" fmla="*/ 0 w 5451676"/>
              <a:gd name="connsiteY46" fmla="*/ 1753565 h 1753565"/>
              <a:gd name="connsiteX47" fmla="*/ 0 w 5451676"/>
              <a:gd name="connsiteY47" fmla="*/ 366533 h 1753565"/>
              <a:gd name="connsiteX48" fmla="*/ 11575 w 5451676"/>
              <a:gd name="connsiteY48" fmla="*/ 358816 h 1753565"/>
              <a:gd name="connsiteX49" fmla="*/ 34724 w 5451676"/>
              <a:gd name="connsiteY49" fmla="*/ 335666 h 1753565"/>
              <a:gd name="connsiteX50" fmla="*/ 544010 w 5451676"/>
              <a:gd name="connsiteY50" fmla="*/ 312517 h 1753565"/>
              <a:gd name="connsiteX51" fmla="*/ 752354 w 5451676"/>
              <a:gd name="connsiteY51" fmla="*/ 277793 h 1753565"/>
              <a:gd name="connsiteX52" fmla="*/ 868101 w 5451676"/>
              <a:gd name="connsiteY52" fmla="*/ 254643 h 1753565"/>
              <a:gd name="connsiteX53" fmla="*/ 1064871 w 5451676"/>
              <a:gd name="connsiteY53" fmla="*/ 231494 h 1753565"/>
              <a:gd name="connsiteX54" fmla="*/ 1388962 w 5451676"/>
              <a:gd name="connsiteY54" fmla="*/ 185195 h 1753565"/>
              <a:gd name="connsiteX55" fmla="*/ 1551008 w 5451676"/>
              <a:gd name="connsiteY55" fmla="*/ 162046 h 1753565"/>
              <a:gd name="connsiteX56" fmla="*/ 1620456 w 5451676"/>
              <a:gd name="connsiteY56" fmla="*/ 150471 h 1753565"/>
              <a:gd name="connsiteX57" fmla="*/ 1736203 w 5451676"/>
              <a:gd name="connsiteY57" fmla="*/ 138897 h 1753565"/>
              <a:gd name="connsiteX58" fmla="*/ 1851949 w 5451676"/>
              <a:gd name="connsiteY58" fmla="*/ 115747 h 1753565"/>
              <a:gd name="connsiteX59" fmla="*/ 2002420 w 5451676"/>
              <a:gd name="connsiteY59" fmla="*/ 104173 h 1753565"/>
              <a:gd name="connsiteX60" fmla="*/ 2083443 w 5451676"/>
              <a:gd name="connsiteY60" fmla="*/ 92598 h 1753565"/>
              <a:gd name="connsiteX61" fmla="*/ 2187615 w 5451676"/>
              <a:gd name="connsiteY61" fmla="*/ 69449 h 1753565"/>
              <a:gd name="connsiteX62" fmla="*/ 2407534 w 5451676"/>
              <a:gd name="connsiteY62" fmla="*/ 57874 h 1753565"/>
              <a:gd name="connsiteX63" fmla="*/ 2581154 w 5451676"/>
              <a:gd name="connsiteY63" fmla="*/ 34724 h 1753565"/>
              <a:gd name="connsiteX64" fmla="*/ 2662177 w 5451676"/>
              <a:gd name="connsiteY64" fmla="*/ 11575 h 1753565"/>
              <a:gd name="connsiteX65" fmla="*/ 2801073 w 5451676"/>
              <a:gd name="connsiteY65" fmla="*/ 0 h 1753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451676" h="1753565">
                <a:moveTo>
                  <a:pt x="2801073" y="0"/>
                </a:moveTo>
                <a:lnTo>
                  <a:pt x="3646025" y="11575"/>
                </a:lnTo>
                <a:cubicBezTo>
                  <a:pt x="4027203" y="20544"/>
                  <a:pt x="3680414" y="9409"/>
                  <a:pt x="3819646" y="34724"/>
                </a:cubicBezTo>
                <a:cubicBezTo>
                  <a:pt x="3850250" y="40288"/>
                  <a:pt x="3881499" y="41569"/>
                  <a:pt x="3912243" y="46299"/>
                </a:cubicBezTo>
                <a:cubicBezTo>
                  <a:pt x="3979027" y="56574"/>
                  <a:pt x="3978327" y="58217"/>
                  <a:pt x="3967043" y="57825"/>
                </a:cubicBezTo>
                <a:lnTo>
                  <a:pt x="3963000" y="57562"/>
                </a:lnTo>
                <a:lnTo>
                  <a:pt x="3958345" y="57141"/>
                </a:lnTo>
                <a:cubicBezTo>
                  <a:pt x="3942044" y="55718"/>
                  <a:pt x="3946329" y="56322"/>
                  <a:pt x="3954340" y="56999"/>
                </a:cubicBezTo>
                <a:lnTo>
                  <a:pt x="3963000" y="57562"/>
                </a:lnTo>
                <a:lnTo>
                  <a:pt x="3974694" y="58620"/>
                </a:lnTo>
                <a:cubicBezTo>
                  <a:pt x="3995429" y="60539"/>
                  <a:pt x="4030115" y="63874"/>
                  <a:pt x="4085863" y="69449"/>
                </a:cubicBezTo>
                <a:cubicBezTo>
                  <a:pt x="4109012" y="77165"/>
                  <a:pt x="4132655" y="83536"/>
                  <a:pt x="4155311" y="92598"/>
                </a:cubicBezTo>
                <a:cubicBezTo>
                  <a:pt x="4174602" y="100314"/>
                  <a:pt x="4193474" y="109177"/>
                  <a:pt x="4213185" y="115747"/>
                </a:cubicBezTo>
                <a:cubicBezTo>
                  <a:pt x="4259073" y="131043"/>
                  <a:pt x="4303510" y="132825"/>
                  <a:pt x="4352081" y="138897"/>
                </a:cubicBezTo>
                <a:cubicBezTo>
                  <a:pt x="4363656" y="142755"/>
                  <a:pt x="4375034" y="147261"/>
                  <a:pt x="4386805" y="150471"/>
                </a:cubicBezTo>
                <a:cubicBezTo>
                  <a:pt x="4417500" y="158842"/>
                  <a:pt x="4479403" y="173621"/>
                  <a:pt x="4479403" y="173621"/>
                </a:cubicBezTo>
                <a:cubicBezTo>
                  <a:pt x="4535272" y="210866"/>
                  <a:pt x="4505246" y="195945"/>
                  <a:pt x="4595149" y="219919"/>
                </a:cubicBezTo>
                <a:cubicBezTo>
                  <a:pt x="4678923" y="242259"/>
                  <a:pt x="4673807" y="240281"/>
                  <a:pt x="4745620" y="254643"/>
                </a:cubicBezTo>
                <a:cubicBezTo>
                  <a:pt x="4812347" y="299129"/>
                  <a:pt x="4747982" y="260617"/>
                  <a:pt x="4815068" y="289368"/>
                </a:cubicBezTo>
                <a:cubicBezTo>
                  <a:pt x="4830927" y="296165"/>
                  <a:pt x="4845211" y="306459"/>
                  <a:pt x="4861367" y="312517"/>
                </a:cubicBezTo>
                <a:cubicBezTo>
                  <a:pt x="4898338" y="326381"/>
                  <a:pt x="4943195" y="324629"/>
                  <a:pt x="4977114" y="347241"/>
                </a:cubicBezTo>
                <a:cubicBezTo>
                  <a:pt x="5005896" y="366429"/>
                  <a:pt x="5024573" y="380954"/>
                  <a:pt x="5058137" y="393540"/>
                </a:cubicBezTo>
                <a:cubicBezTo>
                  <a:pt x="5073032" y="399126"/>
                  <a:pt x="5089139" y="400744"/>
                  <a:pt x="5104435" y="405114"/>
                </a:cubicBezTo>
                <a:cubicBezTo>
                  <a:pt x="5116166" y="408466"/>
                  <a:pt x="5127584" y="412831"/>
                  <a:pt x="5139159" y="416689"/>
                </a:cubicBezTo>
                <a:cubicBezTo>
                  <a:pt x="5146876" y="424405"/>
                  <a:pt x="5153579" y="433290"/>
                  <a:pt x="5162309" y="439838"/>
                </a:cubicBezTo>
                <a:cubicBezTo>
                  <a:pt x="5184567" y="456531"/>
                  <a:pt x="5212084" y="466464"/>
                  <a:pt x="5231757" y="486137"/>
                </a:cubicBezTo>
                <a:cubicBezTo>
                  <a:pt x="5287893" y="542273"/>
                  <a:pt x="5265949" y="514276"/>
                  <a:pt x="5301205" y="567160"/>
                </a:cubicBezTo>
                <a:cubicBezTo>
                  <a:pt x="5305728" y="585251"/>
                  <a:pt x="5308963" y="598269"/>
                  <a:pt x="5311226" y="607426"/>
                </a:cubicBezTo>
                <a:lnTo>
                  <a:pt x="5313810" y="617973"/>
                </a:lnTo>
                <a:lnTo>
                  <a:pt x="5313895" y="618359"/>
                </a:lnTo>
                <a:cubicBezTo>
                  <a:pt x="5315339" y="624540"/>
                  <a:pt x="5316689" y="629831"/>
                  <a:pt x="5315417" y="624531"/>
                </a:cubicBezTo>
                <a:lnTo>
                  <a:pt x="5313810" y="617973"/>
                </a:lnTo>
                <a:lnTo>
                  <a:pt x="5311977" y="609631"/>
                </a:lnTo>
                <a:cubicBezTo>
                  <a:pt x="5310621" y="602660"/>
                  <a:pt x="5311902" y="604598"/>
                  <a:pt x="5324354" y="648183"/>
                </a:cubicBezTo>
                <a:cubicBezTo>
                  <a:pt x="5353416" y="749902"/>
                  <a:pt x="5319756" y="645961"/>
                  <a:pt x="5347504" y="729206"/>
                </a:cubicBezTo>
                <a:cubicBezTo>
                  <a:pt x="5351362" y="779363"/>
                  <a:pt x="5353523" y="829679"/>
                  <a:pt x="5359078" y="879676"/>
                </a:cubicBezTo>
                <a:cubicBezTo>
                  <a:pt x="5364132" y="925159"/>
                  <a:pt x="5373677" y="941097"/>
                  <a:pt x="5382228" y="983849"/>
                </a:cubicBezTo>
                <a:cubicBezTo>
                  <a:pt x="5386831" y="1006862"/>
                  <a:pt x="5389200" y="1030284"/>
                  <a:pt x="5393803" y="1053297"/>
                </a:cubicBezTo>
                <a:cubicBezTo>
                  <a:pt x="5396923" y="1068896"/>
                  <a:pt x="5402257" y="1083996"/>
                  <a:pt x="5405377" y="1099595"/>
                </a:cubicBezTo>
                <a:cubicBezTo>
                  <a:pt x="5428755" y="1216484"/>
                  <a:pt x="5401430" y="1122478"/>
                  <a:pt x="5440101" y="1238492"/>
                </a:cubicBezTo>
                <a:lnTo>
                  <a:pt x="5451676" y="1273216"/>
                </a:lnTo>
                <a:cubicBezTo>
                  <a:pt x="5447818" y="1377388"/>
                  <a:pt x="5450142" y="1481973"/>
                  <a:pt x="5440101" y="1585732"/>
                </a:cubicBezTo>
                <a:cubicBezTo>
                  <a:pt x="5438439" y="1602906"/>
                  <a:pt x="5423360" y="1616011"/>
                  <a:pt x="5416952" y="1632031"/>
                </a:cubicBezTo>
                <a:cubicBezTo>
                  <a:pt x="5407890" y="1654687"/>
                  <a:pt x="5404716" y="1679654"/>
                  <a:pt x="5393803" y="1701479"/>
                </a:cubicBezTo>
                <a:cubicBezTo>
                  <a:pt x="5384634" y="1719817"/>
                  <a:pt x="5377678" y="1735453"/>
                  <a:pt x="5369258" y="1750261"/>
                </a:cubicBezTo>
                <a:lnTo>
                  <a:pt x="5367111" y="1753565"/>
                </a:lnTo>
                <a:lnTo>
                  <a:pt x="0" y="1753565"/>
                </a:lnTo>
                <a:lnTo>
                  <a:pt x="0" y="366533"/>
                </a:lnTo>
                <a:lnTo>
                  <a:pt x="11575" y="358816"/>
                </a:lnTo>
                <a:cubicBezTo>
                  <a:pt x="20096" y="351999"/>
                  <a:pt x="23852" y="336611"/>
                  <a:pt x="34724" y="335666"/>
                </a:cubicBezTo>
                <a:cubicBezTo>
                  <a:pt x="204022" y="320944"/>
                  <a:pt x="374248" y="320233"/>
                  <a:pt x="544010" y="312517"/>
                </a:cubicBezTo>
                <a:cubicBezTo>
                  <a:pt x="785615" y="258828"/>
                  <a:pt x="511341" y="315849"/>
                  <a:pt x="752354" y="277793"/>
                </a:cubicBezTo>
                <a:cubicBezTo>
                  <a:pt x="791219" y="271656"/>
                  <a:pt x="829179" y="260409"/>
                  <a:pt x="868101" y="254643"/>
                </a:cubicBezTo>
                <a:cubicBezTo>
                  <a:pt x="933430" y="244965"/>
                  <a:pt x="999574" y="241387"/>
                  <a:pt x="1064871" y="231494"/>
                </a:cubicBezTo>
                <a:cubicBezTo>
                  <a:pt x="1417581" y="178054"/>
                  <a:pt x="1097341" y="209497"/>
                  <a:pt x="1388962" y="185195"/>
                </a:cubicBezTo>
                <a:cubicBezTo>
                  <a:pt x="1483676" y="161518"/>
                  <a:pt x="1393112" y="181784"/>
                  <a:pt x="1551008" y="162046"/>
                </a:cubicBezTo>
                <a:cubicBezTo>
                  <a:pt x="1574295" y="159135"/>
                  <a:pt x="1597169" y="153382"/>
                  <a:pt x="1620456" y="150471"/>
                </a:cubicBezTo>
                <a:cubicBezTo>
                  <a:pt x="1658931" y="145662"/>
                  <a:pt x="1697621" y="142755"/>
                  <a:pt x="1736203" y="138897"/>
                </a:cubicBezTo>
                <a:cubicBezTo>
                  <a:pt x="1780786" y="127751"/>
                  <a:pt x="1802930" y="120907"/>
                  <a:pt x="1851949" y="115747"/>
                </a:cubicBezTo>
                <a:cubicBezTo>
                  <a:pt x="1901978" y="110481"/>
                  <a:pt x="1952364" y="109178"/>
                  <a:pt x="2002420" y="104173"/>
                </a:cubicBezTo>
                <a:cubicBezTo>
                  <a:pt x="2029566" y="101458"/>
                  <a:pt x="2056628" y="97626"/>
                  <a:pt x="2083443" y="92598"/>
                </a:cubicBezTo>
                <a:cubicBezTo>
                  <a:pt x="2118405" y="86043"/>
                  <a:pt x="2152246" y="73238"/>
                  <a:pt x="2187615" y="69449"/>
                </a:cubicBezTo>
                <a:cubicBezTo>
                  <a:pt x="2260605" y="61629"/>
                  <a:pt x="2334228" y="61732"/>
                  <a:pt x="2407534" y="57874"/>
                </a:cubicBezTo>
                <a:cubicBezTo>
                  <a:pt x="2425214" y="55664"/>
                  <a:pt x="2558787" y="39517"/>
                  <a:pt x="2581154" y="34724"/>
                </a:cubicBezTo>
                <a:cubicBezTo>
                  <a:pt x="2608619" y="28839"/>
                  <a:pt x="2634432" y="15956"/>
                  <a:pt x="2662177" y="11575"/>
                </a:cubicBezTo>
                <a:cubicBezTo>
                  <a:pt x="2708068" y="4329"/>
                  <a:pt x="2754774" y="3858"/>
                  <a:pt x="2801073" y="0"/>
                </a:cubicBezTo>
                <a:close/>
              </a:path>
            </a:pathLst>
          </a:custGeom>
        </p:spPr>
      </p:pic>
      <p:graphicFrame>
        <p:nvGraphicFramePr>
          <p:cNvPr id="4" name="表格 3"/>
          <p:cNvGraphicFramePr/>
          <p:nvPr>
            <p:custDataLst>
              <p:tags r:id="rId2"/>
            </p:custDataLst>
          </p:nvPr>
        </p:nvGraphicFramePr>
        <p:xfrm>
          <a:off x="1689100" y="1802130"/>
          <a:ext cx="8524875" cy="38722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8870"/>
                <a:gridCol w="824865"/>
                <a:gridCol w="2682240"/>
                <a:gridCol w="1079500"/>
                <a:gridCol w="1363980"/>
                <a:gridCol w="1455420"/>
              </a:tblGrid>
              <a:tr h="323215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2022年秋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9月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课题工作计划研讨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l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网络研修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Calibri" panose="020F0502020204030204" charset="0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96774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 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10月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主题研讨：</a:t>
                      </a:r>
                      <a:r>
                        <a:rPr lang="en-US" sz="14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区域</a:t>
                      </a: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游戏</a:t>
                      </a:r>
                      <a:r>
                        <a:rPr lang="en-US" sz="14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活动的建构与幼儿深度学习的支持策略</a:t>
                      </a:r>
                      <a:endParaRPr lang="en-US" sz="14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自主研修、读书活动 </a:t>
                      </a:r>
                      <a:endParaRPr lang="en-US" altLang="en-US" sz="1400" b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代和菊  </a:t>
                      </a:r>
                      <a:endParaRPr 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endParaRPr 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龙  兰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现场观摩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经验交流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网络研修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泸县嘉明幼儿园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967105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 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11月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主题研修：幼儿园游戏活动设计与观察记录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自主研修、读书活动</a:t>
                      </a:r>
                      <a:r>
                        <a:rPr lang="en-US" sz="1400" b="0">
                          <a:latin typeface="Calibri" panose="020F0502020204030204" charset="0"/>
                          <a:cs typeface="Calibri" panose="020F0502020204030204" charset="0"/>
                        </a:rPr>
                        <a:t> </a:t>
                      </a:r>
                      <a:endParaRPr lang="en-US" altLang="en-US" sz="1400" b="0">
                        <a:latin typeface="Calibri" panose="020F0502020204030204" charset="0"/>
                        <a:ea typeface="宋体" panose="02010600030101010101" pitchFamily="2" charset="-122"/>
                        <a:cs typeface="Calibri" panose="020F0502020204030204" charset="0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陈玉梅 </a:t>
                      </a:r>
                      <a:endParaRPr 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endParaRPr 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梁  丹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现场观摩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专题讲座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网络研修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泸县云锦幼儿园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645795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 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12月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阶段性课题研究专家审议指导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专家指导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城北幼儿园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323850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2023年 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1--3月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课题组资料收集整理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课题组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城北幼儿园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  <a:tr h="644525"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r>
                        <a:rPr lang="en-US" sz="16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4月</a:t>
                      </a:r>
                      <a:endParaRPr lang="en-US" altLang="en-US" sz="16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屈翠岚名师工作室科研成果结题报告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1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屈翠岚</a:t>
                      </a:r>
                      <a:endParaRPr lang="en-US" altLang="en-US" sz="1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汇   报</a:t>
                      </a:r>
                      <a:endParaRPr 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 indent="0" algn="ctr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专家指导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p>
                      <a:pPr indent="0" fontAlgn="auto">
                        <a:lnSpc>
                          <a:spcPts val="2280"/>
                        </a:lnSpc>
                        <a:buNone/>
                      </a:pPr>
                      <a:r>
                        <a:rPr lang="en-US" sz="1400" b="0"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城北幼儿园</a:t>
                      </a:r>
                      <a:endParaRPr lang="en-US" altLang="en-US" sz="1400" b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68580" marR="68580" marT="0" marB="0" vert="horz" anchor="t" anchorCtr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" name="文本框 1"/>
          <p:cNvSpPr txBox="1"/>
          <p:nvPr/>
        </p:nvSpPr>
        <p:spPr>
          <a:xfrm>
            <a:off x="4054475" y="1117600"/>
            <a:ext cx="5117465" cy="52197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sz="2800">
                <a:ln w="12700" cmpd="sng">
                  <a:solidFill>
                    <a:schemeClr val="accent4"/>
                  </a:solidFill>
                  <a:prstDash val="solid"/>
                </a:ln>
                <a:effectLst/>
                <a:latin typeface="汉仪正圆-95W" panose="00020600040101010101" charset="-122"/>
                <a:ea typeface="汉仪正圆-95W" panose="00020600040101010101" charset="-122"/>
                <a:sym typeface="+mn-ea"/>
              </a:rPr>
              <a:t>2022年秋期研修工作计划</a:t>
            </a:r>
            <a:endParaRPr lang="zh-CN" altLang="en-US" sz="2800">
              <a:ln w="12700" cmpd="sng">
                <a:solidFill>
                  <a:schemeClr val="accent4"/>
                </a:solidFill>
                <a:prstDash val="solid"/>
              </a:ln>
              <a:effectLst/>
              <a:latin typeface="汉仪正圆-95W" panose="00020600040101010101" charset="-122"/>
              <a:ea typeface="汉仪正圆-95W" panose="00020600040101010101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稻壳儿榴莲果果"/>
          <p:cNvSpPr txBox="1"/>
          <p:nvPr/>
        </p:nvSpPr>
        <p:spPr>
          <a:xfrm>
            <a:off x="3001010" y="2185670"/>
            <a:ext cx="6189345" cy="1861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1500" spc="300" dirty="0">
                <a:solidFill>
                  <a:schemeClr val="bg1"/>
                </a:solidFill>
                <a:latin typeface="汉仪正圆-95W" panose="00020600040101010101" charset="-122"/>
                <a:ea typeface="汉仪正圆-95W" panose="00020600040101010101" charset="-122"/>
                <a:cs typeface="阿里巴巴普惠体 R" panose="00020600040101010101" pitchFamily="18" charset="-122"/>
                <a:sym typeface="+mn-ea"/>
              </a:rPr>
              <a:t>研修态度</a:t>
            </a:r>
            <a:endParaRPr lang="zh-CN" altLang="en-US" sz="11500" spc="300" dirty="0" smtClean="0">
              <a:solidFill>
                <a:schemeClr val="bg1"/>
              </a:solidFill>
              <a:effectLst/>
              <a:latin typeface="汉仪正圆-95W" panose="00020600040101010101" charset="-122"/>
              <a:ea typeface="汉仪正圆-95W" panose="00020600040101010101" charset="-122"/>
              <a:cs typeface="阿里巴巴普惠体 R" panose="00020600040101010101" pitchFamily="18" charset="-122"/>
              <a:sym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 descr="JWGCDACW_2{I__9XVN{3AAO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716405" y="986790"/>
            <a:ext cx="8414385" cy="48304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2~D2F`SN36LUAJOEG~GL(UK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355725" y="1211580"/>
            <a:ext cx="9049385" cy="44342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2@A5V~VP7D_`VAQ3LMYL~@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50315" y="1007745"/>
            <a:ext cx="9431020" cy="469519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5_$RTEF3CB]0]3NEIQ6I0TM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56385" y="1141730"/>
            <a:ext cx="8954135" cy="45751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mmexport164716381867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73455" y="549910"/>
            <a:ext cx="3392170" cy="2611755"/>
          </a:xfrm>
          <a:prstGeom prst="rect">
            <a:avLst/>
          </a:prstGeom>
        </p:spPr>
      </p:pic>
      <p:pic>
        <p:nvPicPr>
          <p:cNvPr id="12" name="图片 11" descr="mmexport164716382270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9110" y="1106170"/>
            <a:ext cx="3933190" cy="2997200"/>
          </a:xfrm>
          <a:prstGeom prst="rect">
            <a:avLst/>
          </a:prstGeom>
        </p:spPr>
      </p:pic>
      <p:pic>
        <p:nvPicPr>
          <p:cNvPr id="13" name="图片 12" descr="mmexport16471638264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22550" y="1570990"/>
            <a:ext cx="4762500" cy="3505200"/>
          </a:xfrm>
          <a:prstGeom prst="rect">
            <a:avLst/>
          </a:prstGeom>
        </p:spPr>
      </p:pic>
      <p:pic>
        <p:nvPicPr>
          <p:cNvPr id="14" name="图片 13" descr="mmexport1647163830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6780" y="2070100"/>
            <a:ext cx="4762500" cy="3581400"/>
          </a:xfrm>
          <a:prstGeom prst="rect">
            <a:avLst/>
          </a:prstGeom>
        </p:spPr>
      </p:pic>
      <p:pic>
        <p:nvPicPr>
          <p:cNvPr id="15" name="图片 14" descr="mmexport164716383368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61485" y="2635250"/>
            <a:ext cx="4762500" cy="3590925"/>
          </a:xfrm>
          <a:prstGeom prst="rect">
            <a:avLst/>
          </a:prstGeom>
        </p:spPr>
      </p:pic>
      <p:pic>
        <p:nvPicPr>
          <p:cNvPr id="16" name="图片 15" descr="mmexport164716383725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17135" y="2213610"/>
            <a:ext cx="4762500" cy="3581400"/>
          </a:xfrm>
          <a:prstGeom prst="rect">
            <a:avLst/>
          </a:prstGeom>
        </p:spPr>
      </p:pic>
      <p:pic>
        <p:nvPicPr>
          <p:cNvPr id="17" name="图片 16" descr="mmexport16471638407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02300" y="1605280"/>
            <a:ext cx="4762500" cy="3648075"/>
          </a:xfrm>
          <a:prstGeom prst="rect">
            <a:avLst/>
          </a:prstGeom>
        </p:spPr>
      </p:pic>
      <p:pic>
        <p:nvPicPr>
          <p:cNvPr id="18" name="图片 17" descr="mmexport16471638442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455410" y="1106170"/>
            <a:ext cx="4762500" cy="3543300"/>
          </a:xfrm>
          <a:prstGeom prst="rect">
            <a:avLst/>
          </a:prstGeom>
        </p:spPr>
      </p:pic>
      <p:pic>
        <p:nvPicPr>
          <p:cNvPr id="19" name="图片 18" descr="mmexport16471638489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385050" y="319405"/>
            <a:ext cx="4762500" cy="35528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稻壳儿榴莲果果"/>
          <p:cNvSpPr txBox="1"/>
          <p:nvPr/>
        </p:nvSpPr>
        <p:spPr>
          <a:xfrm>
            <a:off x="2819862" y="2192565"/>
            <a:ext cx="6317326" cy="1861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1500" dirty="0">
                <a:solidFill>
                  <a:schemeClr val="bg1"/>
                </a:solidFill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</a:rPr>
              <a:t>科研引领</a:t>
            </a:r>
            <a:endParaRPr lang="zh-CN" altLang="en-US" sz="11500" dirty="0">
              <a:solidFill>
                <a:schemeClr val="bg1"/>
              </a:solidFill>
              <a:latin typeface="汉仪正圆-95W" panose="00020600040101010101" charset="-122"/>
              <a:ea typeface="汉仪正圆-95W" panose="00020600040101010101" charset="-122"/>
              <a:cs typeface="阿里巴巴普惠体 M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C:/Users/Administrator/AppData/Local/Temp/picturecompress_20211012225737/output_1.pngoutput_1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412115" y="4580730"/>
            <a:ext cx="5883494" cy="1892462"/>
          </a:xfrm>
          <a:custGeom>
            <a:avLst/>
            <a:gdLst>
              <a:gd name="connsiteX0" fmla="*/ 2801073 w 5451676"/>
              <a:gd name="connsiteY0" fmla="*/ 0 h 1753565"/>
              <a:gd name="connsiteX1" fmla="*/ 3646025 w 5451676"/>
              <a:gd name="connsiteY1" fmla="*/ 11575 h 1753565"/>
              <a:gd name="connsiteX2" fmla="*/ 3819646 w 5451676"/>
              <a:gd name="connsiteY2" fmla="*/ 34724 h 1753565"/>
              <a:gd name="connsiteX3" fmla="*/ 3912243 w 5451676"/>
              <a:gd name="connsiteY3" fmla="*/ 46299 h 1753565"/>
              <a:gd name="connsiteX4" fmla="*/ 3967043 w 5451676"/>
              <a:gd name="connsiteY4" fmla="*/ 57825 h 1753565"/>
              <a:gd name="connsiteX5" fmla="*/ 3963000 w 5451676"/>
              <a:gd name="connsiteY5" fmla="*/ 57562 h 1753565"/>
              <a:gd name="connsiteX6" fmla="*/ 3958345 w 5451676"/>
              <a:gd name="connsiteY6" fmla="*/ 57141 h 1753565"/>
              <a:gd name="connsiteX7" fmla="*/ 3954340 w 5451676"/>
              <a:gd name="connsiteY7" fmla="*/ 56999 h 1753565"/>
              <a:gd name="connsiteX8" fmla="*/ 3963000 w 5451676"/>
              <a:gd name="connsiteY8" fmla="*/ 57562 h 1753565"/>
              <a:gd name="connsiteX9" fmla="*/ 3974694 w 5451676"/>
              <a:gd name="connsiteY9" fmla="*/ 58620 h 1753565"/>
              <a:gd name="connsiteX10" fmla="*/ 4085863 w 5451676"/>
              <a:gd name="connsiteY10" fmla="*/ 69449 h 1753565"/>
              <a:gd name="connsiteX11" fmla="*/ 4155311 w 5451676"/>
              <a:gd name="connsiteY11" fmla="*/ 92598 h 1753565"/>
              <a:gd name="connsiteX12" fmla="*/ 4213185 w 5451676"/>
              <a:gd name="connsiteY12" fmla="*/ 115747 h 1753565"/>
              <a:gd name="connsiteX13" fmla="*/ 4352081 w 5451676"/>
              <a:gd name="connsiteY13" fmla="*/ 138897 h 1753565"/>
              <a:gd name="connsiteX14" fmla="*/ 4386805 w 5451676"/>
              <a:gd name="connsiteY14" fmla="*/ 150471 h 1753565"/>
              <a:gd name="connsiteX15" fmla="*/ 4479403 w 5451676"/>
              <a:gd name="connsiteY15" fmla="*/ 173621 h 1753565"/>
              <a:gd name="connsiteX16" fmla="*/ 4595149 w 5451676"/>
              <a:gd name="connsiteY16" fmla="*/ 219919 h 1753565"/>
              <a:gd name="connsiteX17" fmla="*/ 4745620 w 5451676"/>
              <a:gd name="connsiteY17" fmla="*/ 254643 h 1753565"/>
              <a:gd name="connsiteX18" fmla="*/ 4815068 w 5451676"/>
              <a:gd name="connsiteY18" fmla="*/ 289368 h 1753565"/>
              <a:gd name="connsiteX19" fmla="*/ 4861367 w 5451676"/>
              <a:gd name="connsiteY19" fmla="*/ 312517 h 1753565"/>
              <a:gd name="connsiteX20" fmla="*/ 4977114 w 5451676"/>
              <a:gd name="connsiteY20" fmla="*/ 347241 h 1753565"/>
              <a:gd name="connsiteX21" fmla="*/ 5058137 w 5451676"/>
              <a:gd name="connsiteY21" fmla="*/ 393540 h 1753565"/>
              <a:gd name="connsiteX22" fmla="*/ 5104435 w 5451676"/>
              <a:gd name="connsiteY22" fmla="*/ 405114 h 1753565"/>
              <a:gd name="connsiteX23" fmla="*/ 5139159 w 5451676"/>
              <a:gd name="connsiteY23" fmla="*/ 416689 h 1753565"/>
              <a:gd name="connsiteX24" fmla="*/ 5162309 w 5451676"/>
              <a:gd name="connsiteY24" fmla="*/ 439838 h 1753565"/>
              <a:gd name="connsiteX25" fmla="*/ 5231757 w 5451676"/>
              <a:gd name="connsiteY25" fmla="*/ 486137 h 1753565"/>
              <a:gd name="connsiteX26" fmla="*/ 5301205 w 5451676"/>
              <a:gd name="connsiteY26" fmla="*/ 567160 h 1753565"/>
              <a:gd name="connsiteX27" fmla="*/ 5311226 w 5451676"/>
              <a:gd name="connsiteY27" fmla="*/ 607426 h 1753565"/>
              <a:gd name="connsiteX28" fmla="*/ 5313810 w 5451676"/>
              <a:gd name="connsiteY28" fmla="*/ 617973 h 1753565"/>
              <a:gd name="connsiteX29" fmla="*/ 5313895 w 5451676"/>
              <a:gd name="connsiteY29" fmla="*/ 618359 h 1753565"/>
              <a:gd name="connsiteX30" fmla="*/ 5315417 w 5451676"/>
              <a:gd name="connsiteY30" fmla="*/ 624531 h 1753565"/>
              <a:gd name="connsiteX31" fmla="*/ 5313810 w 5451676"/>
              <a:gd name="connsiteY31" fmla="*/ 617973 h 1753565"/>
              <a:gd name="connsiteX32" fmla="*/ 5311977 w 5451676"/>
              <a:gd name="connsiteY32" fmla="*/ 609631 h 1753565"/>
              <a:gd name="connsiteX33" fmla="*/ 5324354 w 5451676"/>
              <a:gd name="connsiteY33" fmla="*/ 648183 h 1753565"/>
              <a:gd name="connsiteX34" fmla="*/ 5347504 w 5451676"/>
              <a:gd name="connsiteY34" fmla="*/ 729206 h 1753565"/>
              <a:gd name="connsiteX35" fmla="*/ 5359078 w 5451676"/>
              <a:gd name="connsiteY35" fmla="*/ 879676 h 1753565"/>
              <a:gd name="connsiteX36" fmla="*/ 5382228 w 5451676"/>
              <a:gd name="connsiteY36" fmla="*/ 983849 h 1753565"/>
              <a:gd name="connsiteX37" fmla="*/ 5393803 w 5451676"/>
              <a:gd name="connsiteY37" fmla="*/ 1053297 h 1753565"/>
              <a:gd name="connsiteX38" fmla="*/ 5405377 w 5451676"/>
              <a:gd name="connsiteY38" fmla="*/ 1099595 h 1753565"/>
              <a:gd name="connsiteX39" fmla="*/ 5440101 w 5451676"/>
              <a:gd name="connsiteY39" fmla="*/ 1238492 h 1753565"/>
              <a:gd name="connsiteX40" fmla="*/ 5451676 w 5451676"/>
              <a:gd name="connsiteY40" fmla="*/ 1273216 h 1753565"/>
              <a:gd name="connsiteX41" fmla="*/ 5440101 w 5451676"/>
              <a:gd name="connsiteY41" fmla="*/ 1585732 h 1753565"/>
              <a:gd name="connsiteX42" fmla="*/ 5416952 w 5451676"/>
              <a:gd name="connsiteY42" fmla="*/ 1632031 h 1753565"/>
              <a:gd name="connsiteX43" fmla="*/ 5393803 w 5451676"/>
              <a:gd name="connsiteY43" fmla="*/ 1701479 h 1753565"/>
              <a:gd name="connsiteX44" fmla="*/ 5369258 w 5451676"/>
              <a:gd name="connsiteY44" fmla="*/ 1750261 h 1753565"/>
              <a:gd name="connsiteX45" fmla="*/ 5367111 w 5451676"/>
              <a:gd name="connsiteY45" fmla="*/ 1753565 h 1753565"/>
              <a:gd name="connsiteX46" fmla="*/ 0 w 5451676"/>
              <a:gd name="connsiteY46" fmla="*/ 1753565 h 1753565"/>
              <a:gd name="connsiteX47" fmla="*/ 0 w 5451676"/>
              <a:gd name="connsiteY47" fmla="*/ 366533 h 1753565"/>
              <a:gd name="connsiteX48" fmla="*/ 11575 w 5451676"/>
              <a:gd name="connsiteY48" fmla="*/ 358816 h 1753565"/>
              <a:gd name="connsiteX49" fmla="*/ 34724 w 5451676"/>
              <a:gd name="connsiteY49" fmla="*/ 335666 h 1753565"/>
              <a:gd name="connsiteX50" fmla="*/ 544010 w 5451676"/>
              <a:gd name="connsiteY50" fmla="*/ 312517 h 1753565"/>
              <a:gd name="connsiteX51" fmla="*/ 752354 w 5451676"/>
              <a:gd name="connsiteY51" fmla="*/ 277793 h 1753565"/>
              <a:gd name="connsiteX52" fmla="*/ 868101 w 5451676"/>
              <a:gd name="connsiteY52" fmla="*/ 254643 h 1753565"/>
              <a:gd name="connsiteX53" fmla="*/ 1064871 w 5451676"/>
              <a:gd name="connsiteY53" fmla="*/ 231494 h 1753565"/>
              <a:gd name="connsiteX54" fmla="*/ 1388962 w 5451676"/>
              <a:gd name="connsiteY54" fmla="*/ 185195 h 1753565"/>
              <a:gd name="connsiteX55" fmla="*/ 1551008 w 5451676"/>
              <a:gd name="connsiteY55" fmla="*/ 162046 h 1753565"/>
              <a:gd name="connsiteX56" fmla="*/ 1620456 w 5451676"/>
              <a:gd name="connsiteY56" fmla="*/ 150471 h 1753565"/>
              <a:gd name="connsiteX57" fmla="*/ 1736203 w 5451676"/>
              <a:gd name="connsiteY57" fmla="*/ 138897 h 1753565"/>
              <a:gd name="connsiteX58" fmla="*/ 1851949 w 5451676"/>
              <a:gd name="connsiteY58" fmla="*/ 115747 h 1753565"/>
              <a:gd name="connsiteX59" fmla="*/ 2002420 w 5451676"/>
              <a:gd name="connsiteY59" fmla="*/ 104173 h 1753565"/>
              <a:gd name="connsiteX60" fmla="*/ 2083443 w 5451676"/>
              <a:gd name="connsiteY60" fmla="*/ 92598 h 1753565"/>
              <a:gd name="connsiteX61" fmla="*/ 2187615 w 5451676"/>
              <a:gd name="connsiteY61" fmla="*/ 69449 h 1753565"/>
              <a:gd name="connsiteX62" fmla="*/ 2407534 w 5451676"/>
              <a:gd name="connsiteY62" fmla="*/ 57874 h 1753565"/>
              <a:gd name="connsiteX63" fmla="*/ 2581154 w 5451676"/>
              <a:gd name="connsiteY63" fmla="*/ 34724 h 1753565"/>
              <a:gd name="connsiteX64" fmla="*/ 2662177 w 5451676"/>
              <a:gd name="connsiteY64" fmla="*/ 11575 h 1753565"/>
              <a:gd name="connsiteX65" fmla="*/ 2801073 w 5451676"/>
              <a:gd name="connsiteY65" fmla="*/ 0 h 1753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451676" h="1753565">
                <a:moveTo>
                  <a:pt x="2801073" y="0"/>
                </a:moveTo>
                <a:lnTo>
                  <a:pt x="3646025" y="11575"/>
                </a:lnTo>
                <a:cubicBezTo>
                  <a:pt x="4027203" y="20544"/>
                  <a:pt x="3680414" y="9409"/>
                  <a:pt x="3819646" y="34724"/>
                </a:cubicBezTo>
                <a:cubicBezTo>
                  <a:pt x="3850250" y="40288"/>
                  <a:pt x="3881499" y="41569"/>
                  <a:pt x="3912243" y="46299"/>
                </a:cubicBezTo>
                <a:cubicBezTo>
                  <a:pt x="3979027" y="56574"/>
                  <a:pt x="3978327" y="58217"/>
                  <a:pt x="3967043" y="57825"/>
                </a:cubicBezTo>
                <a:lnTo>
                  <a:pt x="3963000" y="57562"/>
                </a:lnTo>
                <a:lnTo>
                  <a:pt x="3958345" y="57141"/>
                </a:lnTo>
                <a:cubicBezTo>
                  <a:pt x="3942044" y="55718"/>
                  <a:pt x="3946329" y="56322"/>
                  <a:pt x="3954340" y="56999"/>
                </a:cubicBezTo>
                <a:lnTo>
                  <a:pt x="3963000" y="57562"/>
                </a:lnTo>
                <a:lnTo>
                  <a:pt x="3974694" y="58620"/>
                </a:lnTo>
                <a:cubicBezTo>
                  <a:pt x="3995429" y="60539"/>
                  <a:pt x="4030115" y="63874"/>
                  <a:pt x="4085863" y="69449"/>
                </a:cubicBezTo>
                <a:cubicBezTo>
                  <a:pt x="4109012" y="77165"/>
                  <a:pt x="4132655" y="83536"/>
                  <a:pt x="4155311" y="92598"/>
                </a:cubicBezTo>
                <a:cubicBezTo>
                  <a:pt x="4174602" y="100314"/>
                  <a:pt x="4193474" y="109177"/>
                  <a:pt x="4213185" y="115747"/>
                </a:cubicBezTo>
                <a:cubicBezTo>
                  <a:pt x="4259073" y="131043"/>
                  <a:pt x="4303510" y="132825"/>
                  <a:pt x="4352081" y="138897"/>
                </a:cubicBezTo>
                <a:cubicBezTo>
                  <a:pt x="4363656" y="142755"/>
                  <a:pt x="4375034" y="147261"/>
                  <a:pt x="4386805" y="150471"/>
                </a:cubicBezTo>
                <a:cubicBezTo>
                  <a:pt x="4417500" y="158842"/>
                  <a:pt x="4479403" y="173621"/>
                  <a:pt x="4479403" y="173621"/>
                </a:cubicBezTo>
                <a:cubicBezTo>
                  <a:pt x="4535272" y="210866"/>
                  <a:pt x="4505246" y="195945"/>
                  <a:pt x="4595149" y="219919"/>
                </a:cubicBezTo>
                <a:cubicBezTo>
                  <a:pt x="4678923" y="242259"/>
                  <a:pt x="4673807" y="240281"/>
                  <a:pt x="4745620" y="254643"/>
                </a:cubicBezTo>
                <a:cubicBezTo>
                  <a:pt x="4812347" y="299129"/>
                  <a:pt x="4747982" y="260617"/>
                  <a:pt x="4815068" y="289368"/>
                </a:cubicBezTo>
                <a:cubicBezTo>
                  <a:pt x="4830927" y="296165"/>
                  <a:pt x="4845211" y="306459"/>
                  <a:pt x="4861367" y="312517"/>
                </a:cubicBezTo>
                <a:cubicBezTo>
                  <a:pt x="4898338" y="326381"/>
                  <a:pt x="4943195" y="324629"/>
                  <a:pt x="4977114" y="347241"/>
                </a:cubicBezTo>
                <a:cubicBezTo>
                  <a:pt x="5005896" y="366429"/>
                  <a:pt x="5024573" y="380954"/>
                  <a:pt x="5058137" y="393540"/>
                </a:cubicBezTo>
                <a:cubicBezTo>
                  <a:pt x="5073032" y="399126"/>
                  <a:pt x="5089139" y="400744"/>
                  <a:pt x="5104435" y="405114"/>
                </a:cubicBezTo>
                <a:cubicBezTo>
                  <a:pt x="5116166" y="408466"/>
                  <a:pt x="5127584" y="412831"/>
                  <a:pt x="5139159" y="416689"/>
                </a:cubicBezTo>
                <a:cubicBezTo>
                  <a:pt x="5146876" y="424405"/>
                  <a:pt x="5153579" y="433290"/>
                  <a:pt x="5162309" y="439838"/>
                </a:cubicBezTo>
                <a:cubicBezTo>
                  <a:pt x="5184567" y="456531"/>
                  <a:pt x="5212084" y="466464"/>
                  <a:pt x="5231757" y="486137"/>
                </a:cubicBezTo>
                <a:cubicBezTo>
                  <a:pt x="5287893" y="542273"/>
                  <a:pt x="5265949" y="514276"/>
                  <a:pt x="5301205" y="567160"/>
                </a:cubicBezTo>
                <a:cubicBezTo>
                  <a:pt x="5305728" y="585251"/>
                  <a:pt x="5308963" y="598269"/>
                  <a:pt x="5311226" y="607426"/>
                </a:cubicBezTo>
                <a:lnTo>
                  <a:pt x="5313810" y="617973"/>
                </a:lnTo>
                <a:lnTo>
                  <a:pt x="5313895" y="618359"/>
                </a:lnTo>
                <a:cubicBezTo>
                  <a:pt x="5315339" y="624540"/>
                  <a:pt x="5316689" y="629831"/>
                  <a:pt x="5315417" y="624531"/>
                </a:cubicBezTo>
                <a:lnTo>
                  <a:pt x="5313810" y="617973"/>
                </a:lnTo>
                <a:lnTo>
                  <a:pt x="5311977" y="609631"/>
                </a:lnTo>
                <a:cubicBezTo>
                  <a:pt x="5310621" y="602660"/>
                  <a:pt x="5311902" y="604598"/>
                  <a:pt x="5324354" y="648183"/>
                </a:cubicBezTo>
                <a:cubicBezTo>
                  <a:pt x="5353416" y="749902"/>
                  <a:pt x="5319756" y="645961"/>
                  <a:pt x="5347504" y="729206"/>
                </a:cubicBezTo>
                <a:cubicBezTo>
                  <a:pt x="5351362" y="779363"/>
                  <a:pt x="5353523" y="829679"/>
                  <a:pt x="5359078" y="879676"/>
                </a:cubicBezTo>
                <a:cubicBezTo>
                  <a:pt x="5364132" y="925159"/>
                  <a:pt x="5373677" y="941097"/>
                  <a:pt x="5382228" y="983849"/>
                </a:cubicBezTo>
                <a:cubicBezTo>
                  <a:pt x="5386831" y="1006862"/>
                  <a:pt x="5389200" y="1030284"/>
                  <a:pt x="5393803" y="1053297"/>
                </a:cubicBezTo>
                <a:cubicBezTo>
                  <a:pt x="5396923" y="1068896"/>
                  <a:pt x="5402257" y="1083996"/>
                  <a:pt x="5405377" y="1099595"/>
                </a:cubicBezTo>
                <a:cubicBezTo>
                  <a:pt x="5428755" y="1216484"/>
                  <a:pt x="5401430" y="1122478"/>
                  <a:pt x="5440101" y="1238492"/>
                </a:cubicBezTo>
                <a:lnTo>
                  <a:pt x="5451676" y="1273216"/>
                </a:lnTo>
                <a:cubicBezTo>
                  <a:pt x="5447818" y="1377388"/>
                  <a:pt x="5450142" y="1481973"/>
                  <a:pt x="5440101" y="1585732"/>
                </a:cubicBezTo>
                <a:cubicBezTo>
                  <a:pt x="5438439" y="1602906"/>
                  <a:pt x="5423360" y="1616011"/>
                  <a:pt x="5416952" y="1632031"/>
                </a:cubicBezTo>
                <a:cubicBezTo>
                  <a:pt x="5407890" y="1654687"/>
                  <a:pt x="5404716" y="1679654"/>
                  <a:pt x="5393803" y="1701479"/>
                </a:cubicBezTo>
                <a:cubicBezTo>
                  <a:pt x="5384634" y="1719817"/>
                  <a:pt x="5377678" y="1735453"/>
                  <a:pt x="5369258" y="1750261"/>
                </a:cubicBezTo>
                <a:lnTo>
                  <a:pt x="5367111" y="1753565"/>
                </a:lnTo>
                <a:lnTo>
                  <a:pt x="0" y="1753565"/>
                </a:lnTo>
                <a:lnTo>
                  <a:pt x="0" y="366533"/>
                </a:lnTo>
                <a:lnTo>
                  <a:pt x="11575" y="358816"/>
                </a:lnTo>
                <a:cubicBezTo>
                  <a:pt x="20096" y="351999"/>
                  <a:pt x="23852" y="336611"/>
                  <a:pt x="34724" y="335666"/>
                </a:cubicBezTo>
                <a:cubicBezTo>
                  <a:pt x="204022" y="320944"/>
                  <a:pt x="374248" y="320233"/>
                  <a:pt x="544010" y="312517"/>
                </a:cubicBezTo>
                <a:cubicBezTo>
                  <a:pt x="785615" y="258828"/>
                  <a:pt x="511341" y="315849"/>
                  <a:pt x="752354" y="277793"/>
                </a:cubicBezTo>
                <a:cubicBezTo>
                  <a:pt x="791219" y="271656"/>
                  <a:pt x="829179" y="260409"/>
                  <a:pt x="868101" y="254643"/>
                </a:cubicBezTo>
                <a:cubicBezTo>
                  <a:pt x="933430" y="244965"/>
                  <a:pt x="999574" y="241387"/>
                  <a:pt x="1064871" y="231494"/>
                </a:cubicBezTo>
                <a:cubicBezTo>
                  <a:pt x="1417581" y="178054"/>
                  <a:pt x="1097341" y="209497"/>
                  <a:pt x="1388962" y="185195"/>
                </a:cubicBezTo>
                <a:cubicBezTo>
                  <a:pt x="1483676" y="161518"/>
                  <a:pt x="1393112" y="181784"/>
                  <a:pt x="1551008" y="162046"/>
                </a:cubicBezTo>
                <a:cubicBezTo>
                  <a:pt x="1574295" y="159135"/>
                  <a:pt x="1597169" y="153382"/>
                  <a:pt x="1620456" y="150471"/>
                </a:cubicBezTo>
                <a:cubicBezTo>
                  <a:pt x="1658931" y="145662"/>
                  <a:pt x="1697621" y="142755"/>
                  <a:pt x="1736203" y="138897"/>
                </a:cubicBezTo>
                <a:cubicBezTo>
                  <a:pt x="1780786" y="127751"/>
                  <a:pt x="1802930" y="120907"/>
                  <a:pt x="1851949" y="115747"/>
                </a:cubicBezTo>
                <a:cubicBezTo>
                  <a:pt x="1901978" y="110481"/>
                  <a:pt x="1952364" y="109178"/>
                  <a:pt x="2002420" y="104173"/>
                </a:cubicBezTo>
                <a:cubicBezTo>
                  <a:pt x="2029566" y="101458"/>
                  <a:pt x="2056628" y="97626"/>
                  <a:pt x="2083443" y="92598"/>
                </a:cubicBezTo>
                <a:cubicBezTo>
                  <a:pt x="2118405" y="86043"/>
                  <a:pt x="2152246" y="73238"/>
                  <a:pt x="2187615" y="69449"/>
                </a:cubicBezTo>
                <a:cubicBezTo>
                  <a:pt x="2260605" y="61629"/>
                  <a:pt x="2334228" y="61732"/>
                  <a:pt x="2407534" y="57874"/>
                </a:cubicBezTo>
                <a:cubicBezTo>
                  <a:pt x="2425214" y="55664"/>
                  <a:pt x="2558787" y="39517"/>
                  <a:pt x="2581154" y="34724"/>
                </a:cubicBezTo>
                <a:cubicBezTo>
                  <a:pt x="2608619" y="28839"/>
                  <a:pt x="2634432" y="15956"/>
                  <a:pt x="2662177" y="11575"/>
                </a:cubicBezTo>
                <a:cubicBezTo>
                  <a:pt x="2708068" y="4329"/>
                  <a:pt x="2754774" y="3858"/>
                  <a:pt x="2801073" y="0"/>
                </a:cubicBezTo>
                <a:close/>
              </a:path>
            </a:pathLst>
          </a:custGeom>
        </p:spPr>
      </p:pic>
      <p:sp>
        <p:nvSpPr>
          <p:cNvPr id="2" name="文本框 1"/>
          <p:cNvSpPr txBox="1"/>
          <p:nvPr/>
        </p:nvSpPr>
        <p:spPr>
          <a:xfrm>
            <a:off x="1723390" y="1437005"/>
            <a:ext cx="841502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2800" b="1">
                <a:gradFill>
                  <a:gsLst>
                    <a:gs pos="0">
                      <a:srgbClr val="E30000"/>
                    </a:gs>
                    <a:gs pos="100000">
                      <a:srgbClr val="760303"/>
                    </a:gs>
                  </a:gsLst>
                  <a:lin scaled="0"/>
                </a:gradFill>
                <a:latin typeface="汉仪正圆-95W" panose="00020600040101010101" charset="-122"/>
                <a:ea typeface="汉仪正圆-95W" panose="00020600040101010101" charset="-122"/>
              </a:rPr>
              <a:t>课题：《幼儿游戏活动中培养结构化思维的策略研究》</a:t>
            </a:r>
            <a:endParaRPr lang="zh-CN" altLang="en-US" sz="2800" b="1">
              <a:gradFill>
                <a:gsLst>
                  <a:gs pos="0">
                    <a:srgbClr val="E30000"/>
                  </a:gs>
                  <a:gs pos="100000">
                    <a:srgbClr val="760303"/>
                  </a:gs>
                </a:gsLst>
                <a:lin scaled="0"/>
              </a:gradFill>
              <a:latin typeface="汉仪正圆-95W" panose="00020600040101010101" charset="-122"/>
              <a:ea typeface="汉仪正圆-95W" panose="00020600040101010101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2223135" y="2849245"/>
            <a:ext cx="5487035" cy="36830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 rtlCol="0">
            <a:spAutoFit/>
          </a:bodyPr>
          <a:p>
            <a:r>
              <a:rPr lang="zh-CN" altLang="en-US"/>
              <a:t>研修组长：</a:t>
            </a:r>
            <a:r>
              <a:rPr lang="zh-CN" altLang="en-US" b="1"/>
              <a:t>陈远莉、徐艳梅、</a:t>
            </a:r>
            <a:r>
              <a:rPr lang="zh-CN" b="1">
                <a:latin typeface="Arial" panose="020B0604020202020204" pitchFamily="34" charset="0"/>
                <a:ea typeface="宋体" panose="02010600030101010101" pitchFamily="2" charset="-122"/>
                <a:sym typeface="+mn-ea"/>
              </a:rPr>
              <a:t>徐蔺平、简春会</a:t>
            </a:r>
            <a:endParaRPr lang="zh-CN" altLang="en-US" b="1">
              <a:latin typeface="Arial" panose="020B0604020202020204" pitchFamily="34" charset="0"/>
              <a:ea typeface="宋体" panose="02010600030101010101" pitchFamily="2" charset="-122"/>
              <a:sym typeface="+mn-ea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2223135" y="2118360"/>
            <a:ext cx="2663825" cy="36830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 rtlCol="0">
            <a:spAutoFit/>
          </a:bodyPr>
          <a:p>
            <a:r>
              <a:rPr lang="zh-CN" altLang="en-US"/>
              <a:t>课题负责人：</a:t>
            </a:r>
            <a:r>
              <a:rPr lang="zh-CN" altLang="en-US" b="1"/>
              <a:t>屈翠岚</a:t>
            </a:r>
            <a:endParaRPr lang="zh-CN" altLang="en-US" b="1"/>
          </a:p>
        </p:txBody>
      </p:sp>
      <p:graphicFrame>
        <p:nvGraphicFramePr>
          <p:cNvPr id="8" name="表格 7"/>
          <p:cNvGraphicFramePr/>
          <p:nvPr>
            <p:custDataLst>
              <p:tags r:id="rId2"/>
            </p:custDataLst>
          </p:nvPr>
        </p:nvGraphicFramePr>
        <p:xfrm>
          <a:off x="3190240" y="3815080"/>
          <a:ext cx="5811520" cy="19265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6440"/>
                <a:gridCol w="726440"/>
                <a:gridCol w="726440"/>
                <a:gridCol w="726440"/>
                <a:gridCol w="726440"/>
                <a:gridCol w="726440"/>
                <a:gridCol w="726440"/>
                <a:gridCol w="726440"/>
              </a:tblGrid>
              <a:tr h="282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1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徐艳梅</a:t>
                      </a:r>
                      <a:endParaRPr lang="en-US" alt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王 杨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毛岭丹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毛 廷　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陈玉梅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张世平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王建梅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65430"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82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1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陈远莉</a:t>
                      </a:r>
                      <a:endParaRPr lang="en-US" alt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蒋英武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王 倩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梁 丹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刘曼箫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刘 健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宋锡梅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65430"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82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1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徐蔺平　</a:t>
                      </a:r>
                      <a:endParaRPr lang="en-US" alt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陈春燕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代和菊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税利容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刘 美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向玉兰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李 婷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李美遐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65430"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  <a:tr h="282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1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简春会</a:t>
                      </a:r>
                      <a:endParaRPr lang="en-US" altLang="en-US" sz="1200" b="1">
                        <a:solidFill>
                          <a:srgbClr val="FF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 燕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雷 婷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聂禄群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陈 会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杜小妍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黎 婷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龙 兰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50000">
                          <a:srgbClr val="ECCFCB"/>
                        </a:gs>
                        <a:gs pos="0">
                          <a:srgbClr val="F2DFDC"/>
                        </a:gs>
                        <a:gs pos="100000">
                          <a:srgbClr val="E5BEB9"/>
                        </a:gs>
                      </a:gsLst>
                      <a:lin scaled="1"/>
                    </a:gradFill>
                  </a:tcPr>
                </a:tc>
              </a:tr>
            </a:tbl>
          </a:graphicData>
        </a:graphic>
      </p:graphicFrame>
      <p:sp>
        <p:nvSpPr>
          <p:cNvPr id="10" name="文本框 9"/>
          <p:cNvSpPr txBox="1"/>
          <p:nvPr/>
        </p:nvSpPr>
        <p:spPr>
          <a:xfrm>
            <a:off x="5257800" y="3446780"/>
            <a:ext cx="1677035" cy="36830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 rtlCol="0">
            <a:spAutoFit/>
          </a:bodyPr>
          <a:p>
            <a:r>
              <a:rPr lang="zh-CN" altLang="en-US" b="1"/>
              <a:t>科研小组成员</a:t>
            </a:r>
            <a:endParaRPr lang="zh-CN" altLang="en-US" b="1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7" name="稻壳儿榴莲果果"/>
          <p:cNvSpPr txBox="1"/>
          <p:nvPr/>
        </p:nvSpPr>
        <p:spPr>
          <a:xfrm>
            <a:off x="1870398" y="1906000"/>
            <a:ext cx="1160780" cy="25533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000" spc="-300" dirty="0" smtClean="0">
                <a:solidFill>
                  <a:schemeClr val="bg1"/>
                </a:solidFill>
                <a:latin typeface="汉仪正圆-95W" panose="00020600040101010101" charset="-122"/>
                <a:ea typeface="汉仪正圆-95W" panose="00020600040101010101" charset="-122"/>
              </a:rPr>
              <a:t>目</a:t>
            </a:r>
            <a:endParaRPr lang="en-US" altLang="zh-CN" sz="8000" spc="-300" dirty="0" smtClean="0">
              <a:solidFill>
                <a:schemeClr val="bg1"/>
              </a:solidFill>
              <a:latin typeface="汉仪正圆-95W" panose="00020600040101010101" charset="-122"/>
              <a:ea typeface="汉仪正圆-95W" panose="00020600040101010101" charset="-122"/>
            </a:endParaRPr>
          </a:p>
          <a:p>
            <a:r>
              <a:rPr lang="zh-CN" altLang="en-US" sz="8000" spc="-300" dirty="0" smtClean="0">
                <a:solidFill>
                  <a:schemeClr val="bg1"/>
                </a:solidFill>
                <a:latin typeface="汉仪正圆-95W" panose="00020600040101010101" charset="-122"/>
                <a:ea typeface="汉仪正圆-95W" panose="00020600040101010101" charset="-122"/>
              </a:rPr>
              <a:t>录</a:t>
            </a:r>
            <a:endParaRPr lang="zh-CN" altLang="en-US" sz="8000" spc="-300" dirty="0" smtClean="0">
              <a:solidFill>
                <a:schemeClr val="bg1"/>
              </a:solidFill>
              <a:latin typeface="汉仪正圆-95W" panose="00020600040101010101" charset="-122"/>
              <a:ea typeface="汉仪正圆-95W" panose="00020600040101010101" charset="-122"/>
            </a:endParaRPr>
          </a:p>
        </p:txBody>
      </p:sp>
      <p:sp>
        <p:nvSpPr>
          <p:cNvPr id="8708" name="稻壳儿榴莲果果"/>
          <p:cNvSpPr txBox="1"/>
          <p:nvPr/>
        </p:nvSpPr>
        <p:spPr>
          <a:xfrm>
            <a:off x="3986650" y="2864972"/>
            <a:ext cx="736600" cy="2072640"/>
          </a:xfrm>
          <a:prstGeom prst="rect">
            <a:avLst/>
          </a:prstGeom>
          <a:noFill/>
          <a:effectLst/>
        </p:spPr>
        <p:txBody>
          <a:bodyPr vert="eaVert"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600" spc="300" dirty="0">
                <a:solidFill>
                  <a:schemeClr val="bg1"/>
                </a:solidFill>
                <a:latin typeface="华康平剧体P W7" panose="040B0700000000000000" charset="-122"/>
                <a:ea typeface="华康平剧体P W7" panose="040B0700000000000000" charset="-122"/>
                <a:cs typeface="阿里巴巴普惠体 R" panose="00020600040101010101" pitchFamily="18" charset="-122"/>
              </a:rPr>
              <a:t>团队建设</a:t>
            </a:r>
            <a:endParaRPr lang="zh-CN" altLang="en-US" sz="3600" spc="300" dirty="0">
              <a:solidFill>
                <a:schemeClr val="bg1"/>
              </a:solidFill>
              <a:latin typeface="华康平剧体P W7" panose="040B0700000000000000" charset="-122"/>
              <a:ea typeface="华康平剧体P W7" panose="040B0700000000000000" charset="-122"/>
              <a:cs typeface="阿里巴巴普惠体 R" panose="00020600040101010101" pitchFamily="18" charset="-122"/>
            </a:endParaRPr>
          </a:p>
        </p:txBody>
      </p:sp>
      <p:sp>
        <p:nvSpPr>
          <p:cNvPr id="8709" name="稻壳儿榴莲果果"/>
          <p:cNvSpPr txBox="1"/>
          <p:nvPr/>
        </p:nvSpPr>
        <p:spPr>
          <a:xfrm>
            <a:off x="5300157" y="2869735"/>
            <a:ext cx="736600" cy="2072640"/>
          </a:xfrm>
          <a:prstGeom prst="rect">
            <a:avLst/>
          </a:prstGeom>
          <a:noFill/>
          <a:effectLst/>
        </p:spPr>
        <p:txBody>
          <a:bodyPr vert="eaVert"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600" spc="300" dirty="0">
                <a:solidFill>
                  <a:schemeClr val="bg1"/>
                </a:solidFill>
                <a:latin typeface="华康平剧体P W7" panose="040B0700000000000000" charset="-122"/>
                <a:ea typeface="华康平剧体P W7" panose="040B0700000000000000" charset="-122"/>
                <a:cs typeface="阿里巴巴普惠体 R" panose="00020600040101010101" pitchFamily="18" charset="-122"/>
              </a:rPr>
              <a:t>学期计划</a:t>
            </a:r>
            <a:endParaRPr lang="zh-CN" altLang="en-US" sz="3600" spc="3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  <a:cs typeface="阿里巴巴普惠体 R" panose="00020600040101010101" pitchFamily="18" charset="-122"/>
            </a:endParaRPr>
          </a:p>
        </p:txBody>
      </p:sp>
      <p:sp>
        <p:nvSpPr>
          <p:cNvPr id="8710" name="稻壳儿榴莲果果"/>
          <p:cNvSpPr txBox="1"/>
          <p:nvPr/>
        </p:nvSpPr>
        <p:spPr>
          <a:xfrm>
            <a:off x="6613664" y="2864972"/>
            <a:ext cx="736600" cy="2072640"/>
          </a:xfrm>
          <a:prstGeom prst="rect">
            <a:avLst/>
          </a:prstGeom>
          <a:noFill/>
          <a:effectLst/>
        </p:spPr>
        <p:txBody>
          <a:bodyPr vert="eaVert"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600" spc="300" dirty="0">
                <a:solidFill>
                  <a:schemeClr val="bg1"/>
                </a:solidFill>
                <a:latin typeface="华康平剧体P W7" panose="040B0700000000000000" charset="-122"/>
                <a:ea typeface="华康平剧体P W7" panose="040B0700000000000000" charset="-122"/>
                <a:cs typeface="阿里巴巴普惠体 R" panose="00020600040101010101" pitchFamily="18" charset="-122"/>
              </a:rPr>
              <a:t>研修态度</a:t>
            </a:r>
            <a:endParaRPr lang="zh-CN" altLang="en-US" sz="3600" spc="300" dirty="0">
              <a:solidFill>
                <a:schemeClr val="bg1"/>
              </a:solidFill>
              <a:latin typeface="华康平剧体P W7" panose="040B0700000000000000" charset="-122"/>
              <a:ea typeface="华康平剧体P W7" panose="040B0700000000000000" charset="-122"/>
              <a:cs typeface="阿里巴巴普惠体 R" panose="00020600040101010101" pitchFamily="18" charset="-122"/>
            </a:endParaRPr>
          </a:p>
        </p:txBody>
      </p:sp>
      <p:sp>
        <p:nvSpPr>
          <p:cNvPr id="8711" name="稻壳儿榴莲果果"/>
          <p:cNvSpPr txBox="1"/>
          <p:nvPr/>
        </p:nvSpPr>
        <p:spPr>
          <a:xfrm>
            <a:off x="7927171" y="2869734"/>
            <a:ext cx="736600" cy="2072640"/>
          </a:xfrm>
          <a:prstGeom prst="rect">
            <a:avLst/>
          </a:prstGeom>
          <a:noFill/>
          <a:effectLst/>
        </p:spPr>
        <p:txBody>
          <a:bodyPr vert="eaVert"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600" spc="300" dirty="0">
                <a:solidFill>
                  <a:schemeClr val="bg1"/>
                </a:solidFill>
                <a:latin typeface="华康平剧体P W7" panose="040B0700000000000000" charset="-122"/>
                <a:ea typeface="华康平剧体P W7" panose="040B0700000000000000" charset="-122"/>
                <a:cs typeface="阿里巴巴普惠体 R" panose="00020600040101010101" pitchFamily="18" charset="-122"/>
              </a:rPr>
              <a:t>科研引领</a:t>
            </a:r>
            <a:endParaRPr lang="zh-CN" altLang="en-US" sz="3600" spc="300" dirty="0">
              <a:solidFill>
                <a:schemeClr val="bg1"/>
              </a:solidFill>
              <a:latin typeface="华康平剧体P W7" panose="040B0700000000000000" charset="-122"/>
              <a:ea typeface="华康平剧体P W7" panose="040B0700000000000000" charset="-122"/>
              <a:cs typeface="阿里巴巴普惠体 R" panose="00020600040101010101" pitchFamily="18" charset="-122"/>
            </a:endParaRPr>
          </a:p>
        </p:txBody>
      </p:sp>
      <p:sp>
        <p:nvSpPr>
          <p:cNvPr id="8713" name="稻壳儿榴莲果果"/>
          <p:cNvSpPr/>
          <p:nvPr/>
        </p:nvSpPr>
        <p:spPr>
          <a:xfrm>
            <a:off x="3949937" y="1832354"/>
            <a:ext cx="807962" cy="807962"/>
          </a:xfrm>
          <a:prstGeom prst="ellipse">
            <a:avLst/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dirty="0" smtClean="0">
                <a:latin typeface="Roboto Black" panose="02000000000000000000" pitchFamily="2" charset="0"/>
                <a:ea typeface="Roboto Black" panose="02000000000000000000" pitchFamily="2" charset="0"/>
              </a:rPr>
              <a:t>01</a:t>
            </a:r>
            <a:endParaRPr lang="zh-CN" altLang="en-US" sz="2400" dirty="0">
              <a:latin typeface="Roboto Black" panose="02000000000000000000" pitchFamily="2" charset="0"/>
            </a:endParaRPr>
          </a:p>
        </p:txBody>
      </p:sp>
      <p:sp>
        <p:nvSpPr>
          <p:cNvPr id="8715" name="稻壳儿榴莲果果"/>
          <p:cNvSpPr/>
          <p:nvPr/>
        </p:nvSpPr>
        <p:spPr>
          <a:xfrm>
            <a:off x="5257990" y="1832354"/>
            <a:ext cx="807962" cy="807962"/>
          </a:xfrm>
          <a:prstGeom prst="ellipse">
            <a:avLst/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dirty="0" smtClean="0">
                <a:latin typeface="Roboto Black" panose="02000000000000000000" pitchFamily="2" charset="0"/>
                <a:ea typeface="Roboto Black" panose="02000000000000000000" pitchFamily="2" charset="0"/>
              </a:rPr>
              <a:t>02</a:t>
            </a:r>
            <a:endParaRPr lang="zh-CN" altLang="en-US" sz="2400" dirty="0">
              <a:latin typeface="Roboto Black" panose="02000000000000000000" pitchFamily="2" charset="0"/>
            </a:endParaRPr>
          </a:p>
        </p:txBody>
      </p:sp>
      <p:sp>
        <p:nvSpPr>
          <p:cNvPr id="8717" name="稻壳儿榴莲果果"/>
          <p:cNvSpPr/>
          <p:nvPr/>
        </p:nvSpPr>
        <p:spPr>
          <a:xfrm>
            <a:off x="6566043" y="1832354"/>
            <a:ext cx="807962" cy="807962"/>
          </a:xfrm>
          <a:prstGeom prst="ellipse">
            <a:avLst/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dirty="0" smtClean="0">
                <a:latin typeface="Roboto Black" panose="02000000000000000000" pitchFamily="2" charset="0"/>
                <a:ea typeface="Roboto Black" panose="02000000000000000000" pitchFamily="2" charset="0"/>
              </a:rPr>
              <a:t>03</a:t>
            </a:r>
            <a:endParaRPr lang="zh-CN" altLang="en-US" sz="2400" dirty="0">
              <a:latin typeface="Roboto Black" panose="02000000000000000000" pitchFamily="2" charset="0"/>
            </a:endParaRPr>
          </a:p>
        </p:txBody>
      </p:sp>
      <p:sp>
        <p:nvSpPr>
          <p:cNvPr id="8719" name="稻壳儿榴莲果果"/>
          <p:cNvSpPr/>
          <p:nvPr/>
        </p:nvSpPr>
        <p:spPr>
          <a:xfrm>
            <a:off x="7874097" y="1832354"/>
            <a:ext cx="807962" cy="807962"/>
          </a:xfrm>
          <a:prstGeom prst="ellipse">
            <a:avLst/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dirty="0" smtClean="0">
                <a:latin typeface="Roboto Black" panose="02000000000000000000" pitchFamily="2" charset="0"/>
                <a:ea typeface="Roboto Black" panose="02000000000000000000" pitchFamily="2" charset="0"/>
              </a:rPr>
              <a:t>04</a:t>
            </a:r>
            <a:endParaRPr lang="zh-CN" altLang="en-US" sz="2400" dirty="0">
              <a:latin typeface="Roboto Black" panose="02000000000000000000" pitchFamily="2" charset="0"/>
            </a:endParaRPr>
          </a:p>
        </p:txBody>
      </p:sp>
      <p:sp>
        <p:nvSpPr>
          <p:cNvPr id="2" name="稻壳儿榴莲果果"/>
          <p:cNvSpPr/>
          <p:nvPr/>
        </p:nvSpPr>
        <p:spPr>
          <a:xfrm>
            <a:off x="4660351" y="1832354"/>
            <a:ext cx="185899" cy="185899"/>
          </a:xfrm>
          <a:prstGeom prst="ellipse">
            <a:avLst/>
          </a:prstGeom>
          <a:solidFill>
            <a:srgbClr val="EABD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稻壳儿榴莲果果"/>
          <p:cNvSpPr/>
          <p:nvPr/>
        </p:nvSpPr>
        <p:spPr>
          <a:xfrm>
            <a:off x="5963841" y="1832354"/>
            <a:ext cx="185899" cy="185899"/>
          </a:xfrm>
          <a:prstGeom prst="ellipse">
            <a:avLst/>
          </a:prstGeom>
          <a:solidFill>
            <a:srgbClr val="EABD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稻壳儿榴莲果果"/>
          <p:cNvSpPr/>
          <p:nvPr/>
        </p:nvSpPr>
        <p:spPr>
          <a:xfrm>
            <a:off x="7267331" y="1832354"/>
            <a:ext cx="185899" cy="185899"/>
          </a:xfrm>
          <a:prstGeom prst="ellipse">
            <a:avLst/>
          </a:prstGeom>
          <a:solidFill>
            <a:srgbClr val="EABD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稻壳儿榴莲果果"/>
          <p:cNvSpPr/>
          <p:nvPr/>
        </p:nvSpPr>
        <p:spPr>
          <a:xfrm>
            <a:off x="8570821" y="1832354"/>
            <a:ext cx="185899" cy="185899"/>
          </a:xfrm>
          <a:prstGeom prst="ellipse">
            <a:avLst/>
          </a:prstGeom>
          <a:solidFill>
            <a:srgbClr val="EABD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NU7WA[(E_W3H}95`4[YDR0W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145540" y="949960"/>
            <a:ext cx="9606915" cy="495808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稻壳儿榴莲果果"/>
          <p:cNvSpPr txBox="1"/>
          <p:nvPr/>
        </p:nvSpPr>
        <p:spPr>
          <a:xfrm>
            <a:off x="2796540" y="2198370"/>
            <a:ext cx="8049895" cy="2122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755" fontAlgn="auto">
              <a:lnSpc>
                <a:spcPct val="150000"/>
              </a:lnSpc>
            </a:pPr>
            <a:r>
              <a:rPr lang="zh-CN" altLang="en-US" sz="8800" spc="-300" dirty="0">
                <a:solidFill>
                  <a:srgbClr val="FEF4F0"/>
                </a:solidFill>
                <a:latin typeface="汉仪正圆-95W" panose="00020600040101010101" charset="-122"/>
                <a:ea typeface="汉仪正圆-95W" panose="00020600040101010101" charset="-122"/>
              </a:rPr>
              <a:t>一起向未来！</a:t>
            </a:r>
            <a:endParaRPr lang="zh-CN" altLang="en-US" sz="8800" spc="-300" dirty="0">
              <a:solidFill>
                <a:srgbClr val="FEF4F0"/>
              </a:solidFill>
              <a:latin typeface="汉仪正圆-95W" panose="00020600040101010101" charset="-122"/>
              <a:ea typeface="汉仪正圆-95W" panose="00020600040101010101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稻壳儿榴莲果果"/>
          <p:cNvSpPr txBox="1"/>
          <p:nvPr/>
        </p:nvSpPr>
        <p:spPr>
          <a:xfrm>
            <a:off x="2967990" y="2308860"/>
            <a:ext cx="6055360" cy="1861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1500" dirty="0">
                <a:solidFill>
                  <a:schemeClr val="bg1"/>
                </a:solidFill>
                <a:effectLst/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</a:rPr>
              <a:t>团队建设</a:t>
            </a:r>
            <a:endParaRPr lang="zh-CN" altLang="en-US" sz="11500" dirty="0">
              <a:solidFill>
                <a:schemeClr val="bg1"/>
              </a:solidFill>
              <a:effectLst/>
              <a:latin typeface="汉仪正圆-95W" panose="00020600040101010101" charset="-122"/>
              <a:ea typeface="汉仪正圆-95W" panose="00020600040101010101" charset="-122"/>
              <a:cs typeface="阿里巴巴普惠体 M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稻壳儿榴莲果果"/>
          <p:cNvSpPr/>
          <p:nvPr/>
        </p:nvSpPr>
        <p:spPr bwMode="auto">
          <a:xfrm>
            <a:off x="1109659" y="1406779"/>
            <a:ext cx="496680" cy="496680"/>
          </a:xfrm>
          <a:prstGeom prst="ellipse">
            <a:avLst/>
          </a:prstGeom>
          <a:solidFill>
            <a:srgbClr val="DA8A8C"/>
          </a:solidFill>
          <a:ln w="9525">
            <a:noFill/>
            <a:round/>
          </a:ln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01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8" name="稻壳儿榴莲果果"/>
          <p:cNvSpPr/>
          <p:nvPr/>
        </p:nvSpPr>
        <p:spPr bwMode="auto">
          <a:xfrm>
            <a:off x="1110294" y="2339425"/>
            <a:ext cx="496680" cy="496680"/>
          </a:xfrm>
          <a:prstGeom prst="ellipse">
            <a:avLst/>
          </a:prstGeom>
          <a:solidFill>
            <a:srgbClr val="EABDBE"/>
          </a:solidFill>
          <a:ln w="9525">
            <a:noFill/>
            <a:round/>
          </a:ln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02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1" name="稻壳儿榴莲果果"/>
          <p:cNvSpPr/>
          <p:nvPr/>
        </p:nvSpPr>
        <p:spPr bwMode="auto">
          <a:xfrm>
            <a:off x="1110929" y="3271436"/>
            <a:ext cx="496680" cy="496680"/>
          </a:xfrm>
          <a:prstGeom prst="ellipse">
            <a:avLst/>
          </a:prstGeom>
          <a:solidFill>
            <a:srgbClr val="DA8A8C"/>
          </a:solidFill>
          <a:ln w="9525">
            <a:noFill/>
            <a:round/>
          </a:ln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03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4" name="稻壳儿榴莲果果"/>
          <p:cNvSpPr/>
          <p:nvPr/>
        </p:nvSpPr>
        <p:spPr bwMode="auto">
          <a:xfrm>
            <a:off x="1112199" y="4203447"/>
            <a:ext cx="496680" cy="496680"/>
          </a:xfrm>
          <a:prstGeom prst="ellipse">
            <a:avLst/>
          </a:prstGeom>
          <a:solidFill>
            <a:srgbClr val="EABDBE"/>
          </a:solidFill>
          <a:ln w="9525">
            <a:noFill/>
            <a:round/>
          </a:ln>
        </p:spPr>
        <p:txBody>
          <a:bodyPr vert="horz" wrap="square" lIns="0" tIns="0" rIns="0" bIns="0" numCol="1" rtlCol="0" anchor="ctr" anchorCtr="0" compatLnSpc="1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04</a:t>
            </a:r>
            <a:endParaRPr lang="en-US" sz="1600" b="1" dirty="0">
              <a:solidFill>
                <a:schemeClr val="bg1"/>
              </a:solidFill>
            </a:endParaRPr>
          </a:p>
        </p:txBody>
      </p:sp>
      <p:pic>
        <p:nvPicPr>
          <p:cNvPr id="18" name="图片 1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1606550" y="944880"/>
            <a:ext cx="5055235" cy="4773930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9" name="稻壳儿榴莲果果"/>
          <p:cNvSpPr/>
          <p:nvPr/>
        </p:nvSpPr>
        <p:spPr bwMode="auto">
          <a:xfrm>
            <a:off x="1111564" y="5135796"/>
            <a:ext cx="496680" cy="496680"/>
          </a:xfrm>
          <a:prstGeom prst="ellipse">
            <a:avLst/>
          </a:prstGeom>
          <a:solidFill>
            <a:srgbClr val="DA8A8C"/>
          </a:solidFill>
          <a:ln w="9525">
            <a:noFill/>
            <a:round/>
          </a:ln>
        </p:spPr>
        <p:txBody>
          <a:bodyPr vert="horz" wrap="square" lIns="0" tIns="0" rIns="0" bIns="0" numCol="1" rtlCol="0" anchor="ctr" anchorCtr="0" compatLnSpc="1"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05</a:t>
            </a:r>
            <a:endParaRPr lang="en-US" sz="1600" b="1" dirty="0">
              <a:solidFill>
                <a:schemeClr val="bg1"/>
              </a:solidFill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04025" y="1013460"/>
            <a:ext cx="4802505" cy="3446145"/>
          </a:xfrm>
          <a:prstGeom prst="rect">
            <a:avLst/>
          </a:prstGeom>
          <a:effectLst>
            <a:softEdge rad="63500"/>
          </a:effectLst>
        </p:spPr>
      </p:pic>
      <p:sp>
        <p:nvSpPr>
          <p:cNvPr id="2" name="文本框 1"/>
          <p:cNvSpPr txBox="1"/>
          <p:nvPr/>
        </p:nvSpPr>
        <p:spPr>
          <a:xfrm>
            <a:off x="7025640" y="4586605"/>
            <a:ext cx="3719195" cy="119888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txBody>
          <a:bodyPr wrap="square" rtlCol="0">
            <a:spAutoFit/>
          </a:bodyPr>
          <a:p>
            <a:pPr fontAlgn="auto">
              <a:lnSpc>
                <a:spcPct val="150000"/>
              </a:lnSpc>
            </a:pPr>
            <a:r>
              <a:rPr lang="zh-CN" altLang="zh-CN" sz="1600"/>
              <a:t>工作室成员来自</a:t>
            </a:r>
            <a:r>
              <a:rPr lang="en-US" altLang="zh-CN" sz="1600" b="1">
                <a:solidFill>
                  <a:srgbClr val="FF0000"/>
                </a:solidFill>
              </a:rPr>
              <a:t>17</a:t>
            </a:r>
            <a:r>
              <a:rPr lang="zh-CN" altLang="en-US" sz="1600"/>
              <a:t>所幼儿园，</a:t>
            </a:r>
            <a:endParaRPr lang="zh-CN" altLang="en-US" sz="1600"/>
          </a:p>
          <a:p>
            <a:pPr fontAlgn="auto">
              <a:lnSpc>
                <a:spcPct val="150000"/>
              </a:lnSpc>
            </a:pPr>
            <a:r>
              <a:rPr lang="en-US" altLang="zh-CN" sz="1600" b="1">
                <a:solidFill>
                  <a:srgbClr val="FF0000"/>
                </a:solidFill>
              </a:rPr>
              <a:t>30</a:t>
            </a:r>
            <a:r>
              <a:rPr lang="zh-CN" altLang="en-US" sz="1600" b="1">
                <a:solidFill>
                  <a:srgbClr val="FF0000"/>
                </a:solidFill>
              </a:rPr>
              <a:t>名</a:t>
            </a:r>
            <a:r>
              <a:rPr lang="zh-CN" altLang="en-US" sz="1600"/>
              <a:t>成员，其中：</a:t>
            </a:r>
            <a:r>
              <a:rPr lang="en-US" altLang="zh-CN" sz="1600"/>
              <a:t>2021</a:t>
            </a:r>
            <a:r>
              <a:rPr lang="zh-CN" altLang="en-US" sz="1600"/>
              <a:t>年</a:t>
            </a:r>
            <a:r>
              <a:rPr lang="en-US" altLang="zh-CN" sz="1600" b="1">
                <a:solidFill>
                  <a:srgbClr val="FF0000"/>
                </a:solidFill>
              </a:rPr>
              <a:t>19</a:t>
            </a:r>
            <a:r>
              <a:rPr lang="zh-CN" altLang="en-US" sz="1600"/>
              <a:t>名，</a:t>
            </a:r>
            <a:r>
              <a:rPr lang="en-US" altLang="zh-CN" sz="1600"/>
              <a:t>2022</a:t>
            </a:r>
            <a:r>
              <a:rPr lang="zh-CN" altLang="en-US" sz="1600"/>
              <a:t>年新增</a:t>
            </a:r>
            <a:r>
              <a:rPr lang="en-US" altLang="zh-CN" sz="1600" b="1">
                <a:solidFill>
                  <a:srgbClr val="FF0000"/>
                </a:solidFill>
              </a:rPr>
              <a:t>11</a:t>
            </a:r>
            <a:r>
              <a:rPr lang="zh-CN" altLang="en-US" sz="1600"/>
              <a:t>名。</a:t>
            </a:r>
            <a:endParaRPr lang="zh-CN" altLang="en-US" sz="16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稻壳儿榴莲果果"/>
          <p:cNvSpPr txBox="1"/>
          <p:nvPr/>
        </p:nvSpPr>
        <p:spPr>
          <a:xfrm>
            <a:off x="2967990" y="2308860"/>
            <a:ext cx="6055360" cy="186118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1500" dirty="0">
                <a:solidFill>
                  <a:schemeClr val="bg1"/>
                </a:solidFill>
                <a:effectLst/>
                <a:latin typeface="汉仪正圆-95W" panose="00020600040101010101" charset="-122"/>
                <a:ea typeface="汉仪正圆-95W" panose="00020600040101010101" charset="-122"/>
                <a:cs typeface="阿里巴巴普惠体 M" panose="00020600040101010101" pitchFamily="18" charset="-122"/>
              </a:rPr>
              <a:t>学期计划</a:t>
            </a:r>
            <a:endParaRPr lang="zh-CN" altLang="en-US" sz="11500" dirty="0">
              <a:solidFill>
                <a:schemeClr val="bg1"/>
              </a:solidFill>
              <a:effectLst/>
              <a:latin typeface="汉仪正圆-95W" panose="00020600040101010101" charset="-122"/>
              <a:ea typeface="汉仪正圆-95W" panose="00020600040101010101" charset="-122"/>
              <a:cs typeface="阿里巴巴普惠体 M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S35)2U9_37S4CNYQ)}EO5~X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88135" y="537845"/>
            <a:ext cx="8882380" cy="5629910"/>
          </a:xfrm>
          <a:prstGeom prst="rect">
            <a:avLst/>
          </a:prstGeom>
          <a:effectLst>
            <a:softEdge rad="3175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V8N7VC46O([V7DTVD5JE89J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97025" y="578485"/>
            <a:ext cx="8997950" cy="5701030"/>
          </a:xfrm>
          <a:prstGeom prst="rect">
            <a:avLst/>
          </a:prstGeom>
          <a:effectLst>
            <a:softEdge rad="3175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URT1P6Q16LJR)HYI_YJ~1F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21460" y="724535"/>
            <a:ext cx="8987790" cy="5331460"/>
          </a:xfrm>
          <a:prstGeom prst="rect">
            <a:avLst/>
          </a:prstGeom>
          <a:effectLst>
            <a:softEdge rad="3175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_N[YLV}R50703$5969KRU%M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918335" y="1682115"/>
            <a:ext cx="8355330" cy="3493770"/>
          </a:xfrm>
          <a:prstGeom prst="rect">
            <a:avLst/>
          </a:prstGeom>
        </p:spPr>
      </p:pic>
      <p:pic>
        <p:nvPicPr>
          <p:cNvPr id="9" name="图片 8" descr="C:/Users/Administrator/AppData/Local/Temp/picturecompress_20211012225737/output_1.pngoutput_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12115" y="4580730"/>
            <a:ext cx="5883494" cy="1892462"/>
          </a:xfrm>
          <a:custGeom>
            <a:avLst/>
            <a:gdLst>
              <a:gd name="connsiteX0" fmla="*/ 2801073 w 5451676"/>
              <a:gd name="connsiteY0" fmla="*/ 0 h 1753565"/>
              <a:gd name="connsiteX1" fmla="*/ 3646025 w 5451676"/>
              <a:gd name="connsiteY1" fmla="*/ 11575 h 1753565"/>
              <a:gd name="connsiteX2" fmla="*/ 3819646 w 5451676"/>
              <a:gd name="connsiteY2" fmla="*/ 34724 h 1753565"/>
              <a:gd name="connsiteX3" fmla="*/ 3912243 w 5451676"/>
              <a:gd name="connsiteY3" fmla="*/ 46299 h 1753565"/>
              <a:gd name="connsiteX4" fmla="*/ 3967043 w 5451676"/>
              <a:gd name="connsiteY4" fmla="*/ 57825 h 1753565"/>
              <a:gd name="connsiteX5" fmla="*/ 3963000 w 5451676"/>
              <a:gd name="connsiteY5" fmla="*/ 57562 h 1753565"/>
              <a:gd name="connsiteX6" fmla="*/ 3958345 w 5451676"/>
              <a:gd name="connsiteY6" fmla="*/ 57141 h 1753565"/>
              <a:gd name="connsiteX7" fmla="*/ 3954340 w 5451676"/>
              <a:gd name="connsiteY7" fmla="*/ 56999 h 1753565"/>
              <a:gd name="connsiteX8" fmla="*/ 3963000 w 5451676"/>
              <a:gd name="connsiteY8" fmla="*/ 57562 h 1753565"/>
              <a:gd name="connsiteX9" fmla="*/ 3974694 w 5451676"/>
              <a:gd name="connsiteY9" fmla="*/ 58620 h 1753565"/>
              <a:gd name="connsiteX10" fmla="*/ 4085863 w 5451676"/>
              <a:gd name="connsiteY10" fmla="*/ 69449 h 1753565"/>
              <a:gd name="connsiteX11" fmla="*/ 4155311 w 5451676"/>
              <a:gd name="connsiteY11" fmla="*/ 92598 h 1753565"/>
              <a:gd name="connsiteX12" fmla="*/ 4213185 w 5451676"/>
              <a:gd name="connsiteY12" fmla="*/ 115747 h 1753565"/>
              <a:gd name="connsiteX13" fmla="*/ 4352081 w 5451676"/>
              <a:gd name="connsiteY13" fmla="*/ 138897 h 1753565"/>
              <a:gd name="connsiteX14" fmla="*/ 4386805 w 5451676"/>
              <a:gd name="connsiteY14" fmla="*/ 150471 h 1753565"/>
              <a:gd name="connsiteX15" fmla="*/ 4479403 w 5451676"/>
              <a:gd name="connsiteY15" fmla="*/ 173621 h 1753565"/>
              <a:gd name="connsiteX16" fmla="*/ 4595149 w 5451676"/>
              <a:gd name="connsiteY16" fmla="*/ 219919 h 1753565"/>
              <a:gd name="connsiteX17" fmla="*/ 4745620 w 5451676"/>
              <a:gd name="connsiteY17" fmla="*/ 254643 h 1753565"/>
              <a:gd name="connsiteX18" fmla="*/ 4815068 w 5451676"/>
              <a:gd name="connsiteY18" fmla="*/ 289368 h 1753565"/>
              <a:gd name="connsiteX19" fmla="*/ 4861367 w 5451676"/>
              <a:gd name="connsiteY19" fmla="*/ 312517 h 1753565"/>
              <a:gd name="connsiteX20" fmla="*/ 4977114 w 5451676"/>
              <a:gd name="connsiteY20" fmla="*/ 347241 h 1753565"/>
              <a:gd name="connsiteX21" fmla="*/ 5058137 w 5451676"/>
              <a:gd name="connsiteY21" fmla="*/ 393540 h 1753565"/>
              <a:gd name="connsiteX22" fmla="*/ 5104435 w 5451676"/>
              <a:gd name="connsiteY22" fmla="*/ 405114 h 1753565"/>
              <a:gd name="connsiteX23" fmla="*/ 5139159 w 5451676"/>
              <a:gd name="connsiteY23" fmla="*/ 416689 h 1753565"/>
              <a:gd name="connsiteX24" fmla="*/ 5162309 w 5451676"/>
              <a:gd name="connsiteY24" fmla="*/ 439838 h 1753565"/>
              <a:gd name="connsiteX25" fmla="*/ 5231757 w 5451676"/>
              <a:gd name="connsiteY25" fmla="*/ 486137 h 1753565"/>
              <a:gd name="connsiteX26" fmla="*/ 5301205 w 5451676"/>
              <a:gd name="connsiteY26" fmla="*/ 567160 h 1753565"/>
              <a:gd name="connsiteX27" fmla="*/ 5311226 w 5451676"/>
              <a:gd name="connsiteY27" fmla="*/ 607426 h 1753565"/>
              <a:gd name="connsiteX28" fmla="*/ 5313810 w 5451676"/>
              <a:gd name="connsiteY28" fmla="*/ 617973 h 1753565"/>
              <a:gd name="connsiteX29" fmla="*/ 5313895 w 5451676"/>
              <a:gd name="connsiteY29" fmla="*/ 618359 h 1753565"/>
              <a:gd name="connsiteX30" fmla="*/ 5315417 w 5451676"/>
              <a:gd name="connsiteY30" fmla="*/ 624531 h 1753565"/>
              <a:gd name="connsiteX31" fmla="*/ 5313810 w 5451676"/>
              <a:gd name="connsiteY31" fmla="*/ 617973 h 1753565"/>
              <a:gd name="connsiteX32" fmla="*/ 5311977 w 5451676"/>
              <a:gd name="connsiteY32" fmla="*/ 609631 h 1753565"/>
              <a:gd name="connsiteX33" fmla="*/ 5324354 w 5451676"/>
              <a:gd name="connsiteY33" fmla="*/ 648183 h 1753565"/>
              <a:gd name="connsiteX34" fmla="*/ 5347504 w 5451676"/>
              <a:gd name="connsiteY34" fmla="*/ 729206 h 1753565"/>
              <a:gd name="connsiteX35" fmla="*/ 5359078 w 5451676"/>
              <a:gd name="connsiteY35" fmla="*/ 879676 h 1753565"/>
              <a:gd name="connsiteX36" fmla="*/ 5382228 w 5451676"/>
              <a:gd name="connsiteY36" fmla="*/ 983849 h 1753565"/>
              <a:gd name="connsiteX37" fmla="*/ 5393803 w 5451676"/>
              <a:gd name="connsiteY37" fmla="*/ 1053297 h 1753565"/>
              <a:gd name="connsiteX38" fmla="*/ 5405377 w 5451676"/>
              <a:gd name="connsiteY38" fmla="*/ 1099595 h 1753565"/>
              <a:gd name="connsiteX39" fmla="*/ 5440101 w 5451676"/>
              <a:gd name="connsiteY39" fmla="*/ 1238492 h 1753565"/>
              <a:gd name="connsiteX40" fmla="*/ 5451676 w 5451676"/>
              <a:gd name="connsiteY40" fmla="*/ 1273216 h 1753565"/>
              <a:gd name="connsiteX41" fmla="*/ 5440101 w 5451676"/>
              <a:gd name="connsiteY41" fmla="*/ 1585732 h 1753565"/>
              <a:gd name="connsiteX42" fmla="*/ 5416952 w 5451676"/>
              <a:gd name="connsiteY42" fmla="*/ 1632031 h 1753565"/>
              <a:gd name="connsiteX43" fmla="*/ 5393803 w 5451676"/>
              <a:gd name="connsiteY43" fmla="*/ 1701479 h 1753565"/>
              <a:gd name="connsiteX44" fmla="*/ 5369258 w 5451676"/>
              <a:gd name="connsiteY44" fmla="*/ 1750261 h 1753565"/>
              <a:gd name="connsiteX45" fmla="*/ 5367111 w 5451676"/>
              <a:gd name="connsiteY45" fmla="*/ 1753565 h 1753565"/>
              <a:gd name="connsiteX46" fmla="*/ 0 w 5451676"/>
              <a:gd name="connsiteY46" fmla="*/ 1753565 h 1753565"/>
              <a:gd name="connsiteX47" fmla="*/ 0 w 5451676"/>
              <a:gd name="connsiteY47" fmla="*/ 366533 h 1753565"/>
              <a:gd name="connsiteX48" fmla="*/ 11575 w 5451676"/>
              <a:gd name="connsiteY48" fmla="*/ 358816 h 1753565"/>
              <a:gd name="connsiteX49" fmla="*/ 34724 w 5451676"/>
              <a:gd name="connsiteY49" fmla="*/ 335666 h 1753565"/>
              <a:gd name="connsiteX50" fmla="*/ 544010 w 5451676"/>
              <a:gd name="connsiteY50" fmla="*/ 312517 h 1753565"/>
              <a:gd name="connsiteX51" fmla="*/ 752354 w 5451676"/>
              <a:gd name="connsiteY51" fmla="*/ 277793 h 1753565"/>
              <a:gd name="connsiteX52" fmla="*/ 868101 w 5451676"/>
              <a:gd name="connsiteY52" fmla="*/ 254643 h 1753565"/>
              <a:gd name="connsiteX53" fmla="*/ 1064871 w 5451676"/>
              <a:gd name="connsiteY53" fmla="*/ 231494 h 1753565"/>
              <a:gd name="connsiteX54" fmla="*/ 1388962 w 5451676"/>
              <a:gd name="connsiteY54" fmla="*/ 185195 h 1753565"/>
              <a:gd name="connsiteX55" fmla="*/ 1551008 w 5451676"/>
              <a:gd name="connsiteY55" fmla="*/ 162046 h 1753565"/>
              <a:gd name="connsiteX56" fmla="*/ 1620456 w 5451676"/>
              <a:gd name="connsiteY56" fmla="*/ 150471 h 1753565"/>
              <a:gd name="connsiteX57" fmla="*/ 1736203 w 5451676"/>
              <a:gd name="connsiteY57" fmla="*/ 138897 h 1753565"/>
              <a:gd name="connsiteX58" fmla="*/ 1851949 w 5451676"/>
              <a:gd name="connsiteY58" fmla="*/ 115747 h 1753565"/>
              <a:gd name="connsiteX59" fmla="*/ 2002420 w 5451676"/>
              <a:gd name="connsiteY59" fmla="*/ 104173 h 1753565"/>
              <a:gd name="connsiteX60" fmla="*/ 2083443 w 5451676"/>
              <a:gd name="connsiteY60" fmla="*/ 92598 h 1753565"/>
              <a:gd name="connsiteX61" fmla="*/ 2187615 w 5451676"/>
              <a:gd name="connsiteY61" fmla="*/ 69449 h 1753565"/>
              <a:gd name="connsiteX62" fmla="*/ 2407534 w 5451676"/>
              <a:gd name="connsiteY62" fmla="*/ 57874 h 1753565"/>
              <a:gd name="connsiteX63" fmla="*/ 2581154 w 5451676"/>
              <a:gd name="connsiteY63" fmla="*/ 34724 h 1753565"/>
              <a:gd name="connsiteX64" fmla="*/ 2662177 w 5451676"/>
              <a:gd name="connsiteY64" fmla="*/ 11575 h 1753565"/>
              <a:gd name="connsiteX65" fmla="*/ 2801073 w 5451676"/>
              <a:gd name="connsiteY65" fmla="*/ 0 h 1753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451676" h="1753565">
                <a:moveTo>
                  <a:pt x="2801073" y="0"/>
                </a:moveTo>
                <a:lnTo>
                  <a:pt x="3646025" y="11575"/>
                </a:lnTo>
                <a:cubicBezTo>
                  <a:pt x="4027203" y="20544"/>
                  <a:pt x="3680414" y="9409"/>
                  <a:pt x="3819646" y="34724"/>
                </a:cubicBezTo>
                <a:cubicBezTo>
                  <a:pt x="3850250" y="40288"/>
                  <a:pt x="3881499" y="41569"/>
                  <a:pt x="3912243" y="46299"/>
                </a:cubicBezTo>
                <a:cubicBezTo>
                  <a:pt x="3979027" y="56574"/>
                  <a:pt x="3978327" y="58217"/>
                  <a:pt x="3967043" y="57825"/>
                </a:cubicBezTo>
                <a:lnTo>
                  <a:pt x="3963000" y="57562"/>
                </a:lnTo>
                <a:lnTo>
                  <a:pt x="3958345" y="57141"/>
                </a:lnTo>
                <a:cubicBezTo>
                  <a:pt x="3942044" y="55718"/>
                  <a:pt x="3946329" y="56322"/>
                  <a:pt x="3954340" y="56999"/>
                </a:cubicBezTo>
                <a:lnTo>
                  <a:pt x="3963000" y="57562"/>
                </a:lnTo>
                <a:lnTo>
                  <a:pt x="3974694" y="58620"/>
                </a:lnTo>
                <a:cubicBezTo>
                  <a:pt x="3995429" y="60539"/>
                  <a:pt x="4030115" y="63874"/>
                  <a:pt x="4085863" y="69449"/>
                </a:cubicBezTo>
                <a:cubicBezTo>
                  <a:pt x="4109012" y="77165"/>
                  <a:pt x="4132655" y="83536"/>
                  <a:pt x="4155311" y="92598"/>
                </a:cubicBezTo>
                <a:cubicBezTo>
                  <a:pt x="4174602" y="100314"/>
                  <a:pt x="4193474" y="109177"/>
                  <a:pt x="4213185" y="115747"/>
                </a:cubicBezTo>
                <a:cubicBezTo>
                  <a:pt x="4259073" y="131043"/>
                  <a:pt x="4303510" y="132825"/>
                  <a:pt x="4352081" y="138897"/>
                </a:cubicBezTo>
                <a:cubicBezTo>
                  <a:pt x="4363656" y="142755"/>
                  <a:pt x="4375034" y="147261"/>
                  <a:pt x="4386805" y="150471"/>
                </a:cubicBezTo>
                <a:cubicBezTo>
                  <a:pt x="4417500" y="158842"/>
                  <a:pt x="4479403" y="173621"/>
                  <a:pt x="4479403" y="173621"/>
                </a:cubicBezTo>
                <a:cubicBezTo>
                  <a:pt x="4535272" y="210866"/>
                  <a:pt x="4505246" y="195945"/>
                  <a:pt x="4595149" y="219919"/>
                </a:cubicBezTo>
                <a:cubicBezTo>
                  <a:pt x="4678923" y="242259"/>
                  <a:pt x="4673807" y="240281"/>
                  <a:pt x="4745620" y="254643"/>
                </a:cubicBezTo>
                <a:cubicBezTo>
                  <a:pt x="4812347" y="299129"/>
                  <a:pt x="4747982" y="260617"/>
                  <a:pt x="4815068" y="289368"/>
                </a:cubicBezTo>
                <a:cubicBezTo>
                  <a:pt x="4830927" y="296165"/>
                  <a:pt x="4845211" y="306459"/>
                  <a:pt x="4861367" y="312517"/>
                </a:cubicBezTo>
                <a:cubicBezTo>
                  <a:pt x="4898338" y="326381"/>
                  <a:pt x="4943195" y="324629"/>
                  <a:pt x="4977114" y="347241"/>
                </a:cubicBezTo>
                <a:cubicBezTo>
                  <a:pt x="5005896" y="366429"/>
                  <a:pt x="5024573" y="380954"/>
                  <a:pt x="5058137" y="393540"/>
                </a:cubicBezTo>
                <a:cubicBezTo>
                  <a:pt x="5073032" y="399126"/>
                  <a:pt x="5089139" y="400744"/>
                  <a:pt x="5104435" y="405114"/>
                </a:cubicBezTo>
                <a:cubicBezTo>
                  <a:pt x="5116166" y="408466"/>
                  <a:pt x="5127584" y="412831"/>
                  <a:pt x="5139159" y="416689"/>
                </a:cubicBezTo>
                <a:cubicBezTo>
                  <a:pt x="5146876" y="424405"/>
                  <a:pt x="5153579" y="433290"/>
                  <a:pt x="5162309" y="439838"/>
                </a:cubicBezTo>
                <a:cubicBezTo>
                  <a:pt x="5184567" y="456531"/>
                  <a:pt x="5212084" y="466464"/>
                  <a:pt x="5231757" y="486137"/>
                </a:cubicBezTo>
                <a:cubicBezTo>
                  <a:pt x="5287893" y="542273"/>
                  <a:pt x="5265949" y="514276"/>
                  <a:pt x="5301205" y="567160"/>
                </a:cubicBezTo>
                <a:cubicBezTo>
                  <a:pt x="5305728" y="585251"/>
                  <a:pt x="5308963" y="598269"/>
                  <a:pt x="5311226" y="607426"/>
                </a:cubicBezTo>
                <a:lnTo>
                  <a:pt x="5313810" y="617973"/>
                </a:lnTo>
                <a:lnTo>
                  <a:pt x="5313895" y="618359"/>
                </a:lnTo>
                <a:cubicBezTo>
                  <a:pt x="5315339" y="624540"/>
                  <a:pt x="5316689" y="629831"/>
                  <a:pt x="5315417" y="624531"/>
                </a:cubicBezTo>
                <a:lnTo>
                  <a:pt x="5313810" y="617973"/>
                </a:lnTo>
                <a:lnTo>
                  <a:pt x="5311977" y="609631"/>
                </a:lnTo>
                <a:cubicBezTo>
                  <a:pt x="5310621" y="602660"/>
                  <a:pt x="5311902" y="604598"/>
                  <a:pt x="5324354" y="648183"/>
                </a:cubicBezTo>
                <a:cubicBezTo>
                  <a:pt x="5353416" y="749902"/>
                  <a:pt x="5319756" y="645961"/>
                  <a:pt x="5347504" y="729206"/>
                </a:cubicBezTo>
                <a:cubicBezTo>
                  <a:pt x="5351362" y="779363"/>
                  <a:pt x="5353523" y="829679"/>
                  <a:pt x="5359078" y="879676"/>
                </a:cubicBezTo>
                <a:cubicBezTo>
                  <a:pt x="5364132" y="925159"/>
                  <a:pt x="5373677" y="941097"/>
                  <a:pt x="5382228" y="983849"/>
                </a:cubicBezTo>
                <a:cubicBezTo>
                  <a:pt x="5386831" y="1006862"/>
                  <a:pt x="5389200" y="1030284"/>
                  <a:pt x="5393803" y="1053297"/>
                </a:cubicBezTo>
                <a:cubicBezTo>
                  <a:pt x="5396923" y="1068896"/>
                  <a:pt x="5402257" y="1083996"/>
                  <a:pt x="5405377" y="1099595"/>
                </a:cubicBezTo>
                <a:cubicBezTo>
                  <a:pt x="5428755" y="1216484"/>
                  <a:pt x="5401430" y="1122478"/>
                  <a:pt x="5440101" y="1238492"/>
                </a:cubicBezTo>
                <a:lnTo>
                  <a:pt x="5451676" y="1273216"/>
                </a:lnTo>
                <a:cubicBezTo>
                  <a:pt x="5447818" y="1377388"/>
                  <a:pt x="5450142" y="1481973"/>
                  <a:pt x="5440101" y="1585732"/>
                </a:cubicBezTo>
                <a:cubicBezTo>
                  <a:pt x="5438439" y="1602906"/>
                  <a:pt x="5423360" y="1616011"/>
                  <a:pt x="5416952" y="1632031"/>
                </a:cubicBezTo>
                <a:cubicBezTo>
                  <a:pt x="5407890" y="1654687"/>
                  <a:pt x="5404716" y="1679654"/>
                  <a:pt x="5393803" y="1701479"/>
                </a:cubicBezTo>
                <a:cubicBezTo>
                  <a:pt x="5384634" y="1719817"/>
                  <a:pt x="5377678" y="1735453"/>
                  <a:pt x="5369258" y="1750261"/>
                </a:cubicBezTo>
                <a:lnTo>
                  <a:pt x="5367111" y="1753565"/>
                </a:lnTo>
                <a:lnTo>
                  <a:pt x="0" y="1753565"/>
                </a:lnTo>
                <a:lnTo>
                  <a:pt x="0" y="366533"/>
                </a:lnTo>
                <a:lnTo>
                  <a:pt x="11575" y="358816"/>
                </a:lnTo>
                <a:cubicBezTo>
                  <a:pt x="20096" y="351999"/>
                  <a:pt x="23852" y="336611"/>
                  <a:pt x="34724" y="335666"/>
                </a:cubicBezTo>
                <a:cubicBezTo>
                  <a:pt x="204022" y="320944"/>
                  <a:pt x="374248" y="320233"/>
                  <a:pt x="544010" y="312517"/>
                </a:cubicBezTo>
                <a:cubicBezTo>
                  <a:pt x="785615" y="258828"/>
                  <a:pt x="511341" y="315849"/>
                  <a:pt x="752354" y="277793"/>
                </a:cubicBezTo>
                <a:cubicBezTo>
                  <a:pt x="791219" y="271656"/>
                  <a:pt x="829179" y="260409"/>
                  <a:pt x="868101" y="254643"/>
                </a:cubicBezTo>
                <a:cubicBezTo>
                  <a:pt x="933430" y="244965"/>
                  <a:pt x="999574" y="241387"/>
                  <a:pt x="1064871" y="231494"/>
                </a:cubicBezTo>
                <a:cubicBezTo>
                  <a:pt x="1417581" y="178054"/>
                  <a:pt x="1097341" y="209497"/>
                  <a:pt x="1388962" y="185195"/>
                </a:cubicBezTo>
                <a:cubicBezTo>
                  <a:pt x="1483676" y="161518"/>
                  <a:pt x="1393112" y="181784"/>
                  <a:pt x="1551008" y="162046"/>
                </a:cubicBezTo>
                <a:cubicBezTo>
                  <a:pt x="1574295" y="159135"/>
                  <a:pt x="1597169" y="153382"/>
                  <a:pt x="1620456" y="150471"/>
                </a:cubicBezTo>
                <a:cubicBezTo>
                  <a:pt x="1658931" y="145662"/>
                  <a:pt x="1697621" y="142755"/>
                  <a:pt x="1736203" y="138897"/>
                </a:cubicBezTo>
                <a:cubicBezTo>
                  <a:pt x="1780786" y="127751"/>
                  <a:pt x="1802930" y="120907"/>
                  <a:pt x="1851949" y="115747"/>
                </a:cubicBezTo>
                <a:cubicBezTo>
                  <a:pt x="1901978" y="110481"/>
                  <a:pt x="1952364" y="109178"/>
                  <a:pt x="2002420" y="104173"/>
                </a:cubicBezTo>
                <a:cubicBezTo>
                  <a:pt x="2029566" y="101458"/>
                  <a:pt x="2056628" y="97626"/>
                  <a:pt x="2083443" y="92598"/>
                </a:cubicBezTo>
                <a:cubicBezTo>
                  <a:pt x="2118405" y="86043"/>
                  <a:pt x="2152246" y="73238"/>
                  <a:pt x="2187615" y="69449"/>
                </a:cubicBezTo>
                <a:cubicBezTo>
                  <a:pt x="2260605" y="61629"/>
                  <a:pt x="2334228" y="61732"/>
                  <a:pt x="2407534" y="57874"/>
                </a:cubicBezTo>
                <a:cubicBezTo>
                  <a:pt x="2425214" y="55664"/>
                  <a:pt x="2558787" y="39517"/>
                  <a:pt x="2581154" y="34724"/>
                </a:cubicBezTo>
                <a:cubicBezTo>
                  <a:pt x="2608619" y="28839"/>
                  <a:pt x="2634432" y="15956"/>
                  <a:pt x="2662177" y="11575"/>
                </a:cubicBezTo>
                <a:cubicBezTo>
                  <a:pt x="2708068" y="4329"/>
                  <a:pt x="2754774" y="3858"/>
                  <a:pt x="2801073" y="0"/>
                </a:cubicBezTo>
                <a:close/>
              </a:path>
            </a:pathLst>
          </a:cu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699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KSO_WM_UNIT_PLACING_PICTURE_USER_VIEWPORT" val="{&quot;height&quot;:8044,&quot;width&quot;:8519}"/>
</p:tagLst>
</file>

<file path=ppt/tags/tag2.xml><?xml version="1.0" encoding="utf-8"?>
<p:tagLst xmlns:p="http://schemas.openxmlformats.org/presentationml/2006/main">
  <p:tag name="KSO_WM_UNIT_TABLE_BEAUTIFY" val="smartTable{0a0357ea-d7d2-42b7-9a4b-f16f64650077}"/>
  <p:tag name="TABLE_ENDDRAG_ORIGIN_RECT" val="679*370"/>
  <p:tag name="TABLE_ENDDRAG_RECT" val="131*132*679*370"/>
</p:tagLst>
</file>

<file path=ppt/tags/tag3.xml><?xml version="1.0" encoding="utf-8"?>
<p:tagLst xmlns:p="http://schemas.openxmlformats.org/presentationml/2006/main">
  <p:tag name="KSO_WM_UNIT_TABLE_BEAUTIFY" val="smartTable{db9f5d90-8f6a-47de-b347-3802fbb71379}"/>
  <p:tag name="TABLE_ENDDRAG_ORIGIN_RECT" val="651*304"/>
  <p:tag name="TABLE_ENDDRAG_RECT" val="150*95*651*304"/>
</p:tagLst>
</file>

<file path=ppt/tags/tag4.xml><?xml version="1.0" encoding="utf-8"?>
<p:tagLst xmlns:p="http://schemas.openxmlformats.org/presentationml/2006/main">
  <p:tag name="KSO_WM_UNIT_TABLE_BEAUTIFY" val="smartTable{4f402900-68ba-4999-8709-5ec31e09a92c}"/>
  <p:tag name="TABLE_ENDDRAG_ORIGIN_RECT" val="457*151"/>
  <p:tag name="TABLE_ENDDRAG_RECT" val="287*281*457*151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999</Words>
  <Application>WPS 演示</Application>
  <PresentationFormat>宽屏</PresentationFormat>
  <Paragraphs>314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9" baseType="lpstr">
      <vt:lpstr>Arial</vt:lpstr>
      <vt:lpstr>宋体</vt:lpstr>
      <vt:lpstr>Wingdings</vt:lpstr>
      <vt:lpstr>汉仪正圆-95W</vt:lpstr>
      <vt:lpstr>阿里巴巴普惠体 M</vt:lpstr>
      <vt:lpstr>阿里巴巴普惠体 L</vt:lpstr>
      <vt:lpstr>华康平剧体P W7</vt:lpstr>
      <vt:lpstr>阿里巴巴普惠体 R</vt:lpstr>
      <vt:lpstr>楷体</vt:lpstr>
      <vt:lpstr>Roboto Black</vt:lpstr>
      <vt:lpstr>Calibri</vt:lpstr>
      <vt:lpstr>等线</vt:lpstr>
      <vt:lpstr>微软雅黑</vt:lpstr>
      <vt:lpstr>Arial Unicode MS</vt:lpstr>
      <vt:lpstr>等线 Light</vt:lpstr>
      <vt:lpstr>Wide Latin</vt:lpstr>
      <vt:lpstr>方正小标宋简体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osowin.com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榴莲果果</dc:creator>
  <cp:lastModifiedBy>❁  梅千</cp:lastModifiedBy>
  <cp:revision>111</cp:revision>
  <dcterms:created xsi:type="dcterms:W3CDTF">2020-02-01T13:07:00Z</dcterms:created>
  <dcterms:modified xsi:type="dcterms:W3CDTF">2022-03-15T01:00:31Z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KSOTemplateUUID">
    <vt:lpwstr>v1.0_mb_HimbMFFAlMebxTYVfgpkNg==</vt:lpwstr>
  </property>
  <property fmtid="{D5CDD505-2E9C-101B-9397-08002B2CF9AE}" pid="4" name="ICV">
    <vt:lpwstr>04FC174C1ACC4E96B4AE4BBD1BD64659</vt:lpwstr>
  </property>
</Properties>
</file>